
<file path=[Content_Types].xml><?xml version="1.0" encoding="utf-8"?>
<Types xmlns="http://schemas.openxmlformats.org/package/2006/content-types">
  <Default Extension="jpeg" ContentType="image/jpeg"/>
  <Default Extension="png" ContentType="image/png"/>
  <Default Extension="rels" ContentType="application/vnd.openxmlformats-package.relationships+xml"/>
  <Default Extension="wav" ContentType="audio/x-wav"/>
  <Default Extension="wmf" ContentType="image/x-wmf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slides/slide100.xml" ContentType="application/vnd.openxmlformats-officedocument.presentationml.slide+xml"/>
  <Override PartName="/ppt/slides/slide101.xml" ContentType="application/vnd.openxmlformats-officedocument.presentationml.slide+xml"/>
  <Override PartName="/ppt/slides/slide102.xml" ContentType="application/vnd.openxmlformats-officedocument.presentationml.slide+xml"/>
  <Override PartName="/ppt/slides/slide103.xml" ContentType="application/vnd.openxmlformats-officedocument.presentationml.slide+xml"/>
  <Override PartName="/ppt/slides/slide104.xml" ContentType="application/vnd.openxmlformats-officedocument.presentationml.slide+xml"/>
  <Override PartName="/ppt/slides/slide105.xml" ContentType="application/vnd.openxmlformats-officedocument.presentationml.slide+xml"/>
  <Override PartName="/ppt/slides/slide106.xml" ContentType="application/vnd.openxmlformats-officedocument.presentationml.slide+xml"/>
  <Override PartName="/ppt/slides/slide107.xml" ContentType="application/vnd.openxmlformats-officedocument.presentationml.slide+xml"/>
  <Override PartName="/ppt/slides/slide108.xml" ContentType="application/vnd.openxmlformats-officedocument.presentationml.slide+xml"/>
  <Override PartName="/ppt/slides/slide109.xml" ContentType="application/vnd.openxmlformats-officedocument.presentationml.slide+xml"/>
  <Override PartName="/ppt/slides/slide110.xml" ContentType="application/vnd.openxmlformats-officedocument.presentationml.slide+xml"/>
  <Override PartName="/ppt/slides/slide111.xml" ContentType="application/vnd.openxmlformats-officedocument.presentationml.slide+xml"/>
  <Override PartName="/ppt/slides/slide112.xml" ContentType="application/vnd.openxmlformats-officedocument.presentationml.slide+xml"/>
  <Override PartName="/ppt/slides/slide113.xml" ContentType="application/vnd.openxmlformats-officedocument.presentationml.slide+xml"/>
  <Override PartName="/ppt/slides/slide114.xml" ContentType="application/vnd.openxmlformats-officedocument.presentationml.slide+xml"/>
  <Override PartName="/ppt/slides/slide115.xml" ContentType="application/vnd.openxmlformats-officedocument.presentationml.slide+xml"/>
  <Override PartName="/ppt/slides/slide116.xml" ContentType="application/vnd.openxmlformats-officedocument.presentationml.slide+xml"/>
  <Override PartName="/ppt/slides/slide117.xml" ContentType="application/vnd.openxmlformats-officedocument.presentationml.slide+xml"/>
  <Override PartName="/ppt/slides/slide118.xml" ContentType="application/vnd.openxmlformats-officedocument.presentationml.slide+xml"/>
  <Override PartName="/ppt/slides/slide119.xml" ContentType="application/vnd.openxmlformats-officedocument.presentationml.slide+xml"/>
  <Override PartName="/ppt/slides/slide120.xml" ContentType="application/vnd.openxmlformats-officedocument.presentationml.slide+xml"/>
  <Override PartName="/ppt/slides/slide121.xml" ContentType="application/vnd.openxmlformats-officedocument.presentationml.slide+xml"/>
  <Override PartName="/ppt/slides/slide122.xml" ContentType="application/vnd.openxmlformats-officedocument.presentationml.slide+xml"/>
  <Override PartName="/ppt/slides/slide123.xml" ContentType="application/vnd.openxmlformats-officedocument.presentationml.slide+xml"/>
  <Override PartName="/ppt/slides/slide124.xml" ContentType="application/vnd.openxmlformats-officedocument.presentationml.slide+xml"/>
  <Override PartName="/ppt/slides/slide125.xml" ContentType="application/vnd.openxmlformats-officedocument.presentationml.slide+xml"/>
  <Override PartName="/ppt/slides/slide126.xml" ContentType="application/vnd.openxmlformats-officedocument.presentationml.slide+xml"/>
  <Override PartName="/ppt/slides/slide127.xml" ContentType="application/vnd.openxmlformats-officedocument.presentationml.slide+xml"/>
  <Override PartName="/ppt/slides/slide128.xml" ContentType="application/vnd.openxmlformats-officedocument.presentationml.slide+xml"/>
  <Override PartName="/ppt/slides/slide129.xml" ContentType="application/vnd.openxmlformats-officedocument.presentationml.slide+xml"/>
  <Override PartName="/ppt/slides/slide130.xml" ContentType="application/vnd.openxmlformats-officedocument.presentationml.slide+xml"/>
  <Override PartName="/ppt/slides/slide131.xml" ContentType="application/vnd.openxmlformats-officedocument.presentationml.slide+xml"/>
  <Override PartName="/ppt/slides/slide132.xml" ContentType="application/vnd.openxmlformats-officedocument.presentationml.slide+xml"/>
  <Override PartName="/ppt/slides/slide133.xml" ContentType="application/vnd.openxmlformats-officedocument.presentationml.slide+xml"/>
  <Override PartName="/ppt/slides/slide134.xml" ContentType="application/vnd.openxmlformats-officedocument.presentationml.slide+xml"/>
  <Override PartName="/ppt/slides/slide135.xml" ContentType="application/vnd.openxmlformats-officedocument.presentationml.slide+xml"/>
  <Override PartName="/ppt/slides/slide136.xml" ContentType="application/vnd.openxmlformats-officedocument.presentationml.slide+xml"/>
  <Override PartName="/ppt/slides/slide137.xml" ContentType="application/vnd.openxmlformats-officedocument.presentationml.slide+xml"/>
  <Override PartName="/ppt/slides/slide138.xml" ContentType="application/vnd.openxmlformats-officedocument.presentationml.slide+xml"/>
  <Override PartName="/ppt/slides/slide139.xml" ContentType="application/vnd.openxmlformats-officedocument.presentationml.slide+xml"/>
  <Override PartName="/ppt/slides/slide140.xml" ContentType="application/vnd.openxmlformats-officedocument.presentationml.slide+xml"/>
  <Override PartName="/ppt/slides/slide141.xml" ContentType="application/vnd.openxmlformats-officedocument.presentationml.slide+xml"/>
  <Override PartName="/ppt/slides/slide142.xml" ContentType="application/vnd.openxmlformats-officedocument.presentationml.slide+xml"/>
  <Override PartName="/ppt/slides/slide143.xml" ContentType="application/vnd.openxmlformats-officedocument.presentationml.slide+xml"/>
  <Override PartName="/ppt/slides/slide144.xml" ContentType="application/vnd.openxmlformats-officedocument.presentationml.slide+xml"/>
  <Override PartName="/ppt/slides/slide145.xml" ContentType="application/vnd.openxmlformats-officedocument.presentationml.slide+xml"/>
  <Override PartName="/ppt/slides/slide146.xml" ContentType="application/vnd.openxmlformats-officedocument.presentationml.slide+xml"/>
  <Override PartName="/ppt/slides/slide147.xml" ContentType="application/vnd.openxmlformats-officedocument.presentationml.slide+xml"/>
  <Override PartName="/ppt/slides/slide148.xml" ContentType="application/vnd.openxmlformats-officedocument.presentationml.slide+xml"/>
  <Override PartName="/ppt/slides/slide149.xml" ContentType="application/vnd.openxmlformats-officedocument.presentationml.slide+xml"/>
  <Override PartName="/ppt/slides/slide150.xml" ContentType="application/vnd.openxmlformats-officedocument.presentationml.slide+xml"/>
  <Override PartName="/ppt/slides/slide151.xml" ContentType="application/vnd.openxmlformats-officedocument.presentationml.slide+xml"/>
  <Override PartName="/ppt/slides/slide152.xml" ContentType="application/vnd.openxmlformats-officedocument.presentationml.slide+xml"/>
  <Override PartName="/ppt/slides/slide153.xml" ContentType="application/vnd.openxmlformats-officedocument.presentationml.slide+xml"/>
  <Override PartName="/ppt/slides/slide154.xml" ContentType="application/vnd.openxmlformats-officedocument.presentationml.slide+xml"/>
  <Override PartName="/ppt/slides/slide155.xml" ContentType="application/vnd.openxmlformats-officedocument.presentationml.slide+xml"/>
  <Override PartName="/ppt/slides/slide156.xml" ContentType="application/vnd.openxmlformats-officedocument.presentationml.slide+xml"/>
  <Override PartName="/ppt/slides/slide157.xml" ContentType="application/vnd.openxmlformats-officedocument.presentationml.slide+xml"/>
  <Override PartName="/ppt/slides/slide158.xml" ContentType="application/vnd.openxmlformats-officedocument.presentationml.slide+xml"/>
  <Override PartName="/ppt/slides/slide159.xml" ContentType="application/vnd.openxmlformats-officedocument.presentationml.slide+xml"/>
  <Override PartName="/ppt/slides/slide160.xml" ContentType="application/vnd.openxmlformats-officedocument.presentationml.slide+xml"/>
  <Override PartName="/ppt/slides/slide161.xml" ContentType="application/vnd.openxmlformats-officedocument.presentationml.slide+xml"/>
  <Override PartName="/ppt/slides/slide162.xml" ContentType="application/vnd.openxmlformats-officedocument.presentationml.slide+xml"/>
  <Override PartName="/ppt/slides/slide163.xml" ContentType="application/vnd.openxmlformats-officedocument.presentationml.slide+xml"/>
  <Override PartName="/ppt/slides/slide164.xml" ContentType="application/vnd.openxmlformats-officedocument.presentationml.slide+xml"/>
  <Override PartName="/ppt/slides/slide165.xml" ContentType="application/vnd.openxmlformats-officedocument.presentationml.slide+xml"/>
  <Override PartName="/ppt/slides/slide166.xml" ContentType="application/vnd.openxmlformats-officedocument.presentationml.slide+xml"/>
  <Override PartName="/ppt/slides/slide167.xml" ContentType="application/vnd.openxmlformats-officedocument.presentationml.slide+xml"/>
  <Override PartName="/ppt/slides/slide168.xml" ContentType="application/vnd.openxmlformats-officedocument.presentationml.slide+xml"/>
  <Override PartName="/ppt/slides/slide169.xml" ContentType="application/vnd.openxmlformats-officedocument.presentationml.slide+xml"/>
  <Override PartName="/ppt/slides/slide170.xml" ContentType="application/vnd.openxmlformats-officedocument.presentationml.slide+xml"/>
  <Override PartName="/ppt/slides/slide171.xml" ContentType="application/vnd.openxmlformats-officedocument.presentationml.slide+xml"/>
  <Override PartName="/ppt/slides/slide172.xml" ContentType="application/vnd.openxmlformats-officedocument.presentationml.slide+xml"/>
  <Override PartName="/ppt/slides/slide173.xml" ContentType="application/vnd.openxmlformats-officedocument.presentationml.slide+xml"/>
  <Override PartName="/ppt/slides/slide174.xml" ContentType="application/vnd.openxmlformats-officedocument.presentationml.slide+xml"/>
  <Override PartName="/ppt/slides/slide175.xml" ContentType="application/vnd.openxmlformats-officedocument.presentationml.slide+xml"/>
  <Override PartName="/ppt/slides/slide176.xml" ContentType="application/vnd.openxmlformats-officedocument.presentationml.slide+xml"/>
  <Override PartName="/ppt/slides/slide177.xml" ContentType="application/vnd.openxmlformats-officedocument.presentationml.slide+xml"/>
  <Override PartName="/ppt/slides/slide178.xml" ContentType="application/vnd.openxmlformats-officedocument.presentationml.slide+xml"/>
  <Override PartName="/ppt/slides/slide179.xml" ContentType="application/vnd.openxmlformats-officedocument.presentationml.slide+xml"/>
  <Override PartName="/ppt/slides/slide180.xml" ContentType="application/vnd.openxmlformats-officedocument.presentationml.slide+xml"/>
  <Override PartName="/ppt/slides/slide181.xml" ContentType="application/vnd.openxmlformats-officedocument.presentationml.slide+xml"/>
  <Override PartName="/ppt/slides/slide182.xml" ContentType="application/vnd.openxmlformats-officedocument.presentationml.slide+xml"/>
  <Override PartName="/ppt/slides/slide183.xml" ContentType="application/vnd.openxmlformats-officedocument.presentationml.slide+xml"/>
  <Override PartName="/ppt/slides/slide184.xml" ContentType="application/vnd.openxmlformats-officedocument.presentationml.slide+xml"/>
  <Override PartName="/ppt/slides/slide185.xml" ContentType="application/vnd.openxmlformats-officedocument.presentationml.slide+xml"/>
  <Override PartName="/ppt/slides/slide186.xml" ContentType="application/vnd.openxmlformats-officedocument.presentationml.slide+xml"/>
  <Override PartName="/ppt/slides/slide187.xml" ContentType="application/vnd.openxmlformats-officedocument.presentationml.slide+xml"/>
  <Override PartName="/ppt/slides/slide188.xml" ContentType="application/vnd.openxmlformats-officedocument.presentationml.slide+xml"/>
  <Override PartName="/ppt/slides/slide189.xml" ContentType="application/vnd.openxmlformats-officedocument.presentationml.slide+xml"/>
  <Override PartName="/ppt/slides/slide190.xml" ContentType="application/vnd.openxmlformats-officedocument.presentationml.slide+xml"/>
  <Override PartName="/ppt/slides/slide191.xml" ContentType="application/vnd.openxmlformats-officedocument.presentationml.slide+xml"/>
  <Override PartName="/ppt/slides/slide192.xml" ContentType="application/vnd.openxmlformats-officedocument.presentationml.slide+xml"/>
  <Override PartName="/ppt/slides/slide193.xml" ContentType="application/vnd.openxmlformats-officedocument.presentationml.slide+xml"/>
  <Override PartName="/ppt/slides/slide194.xml" ContentType="application/vnd.openxmlformats-officedocument.presentationml.slide+xml"/>
  <Override PartName="/ppt/slides/slide195.xml" ContentType="application/vnd.openxmlformats-officedocument.presentationml.slide+xml"/>
  <Override PartName="/ppt/slides/slide196.xml" ContentType="application/vnd.openxmlformats-officedocument.presentationml.slide+xml"/>
  <Override PartName="/ppt/slides/slide197.xml" ContentType="application/vnd.openxmlformats-officedocument.presentationml.slide+xml"/>
  <Override PartName="/ppt/slides/slide198.xml" ContentType="application/vnd.openxmlformats-officedocument.presentationml.slide+xml"/>
  <Override PartName="/ppt/slides/slide199.xml" ContentType="application/vnd.openxmlformats-officedocument.presentationml.slide+xml"/>
  <Override PartName="/ppt/slides/slide200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tags/tag1.xml" ContentType="application/vnd.openxmlformats-officedocument.presentationml.tag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tags/tag2.xml" ContentType="application/vnd.openxmlformats-officedocument.presentationml.tags+xml"/>
  <Override PartName="/ppt/notesSlides/notesSlide1.xml" ContentType="application/vnd.openxmlformats-officedocument.presentationml.notesSlide+xml"/>
  <Override PartName="/ppt/tags/tag3.xml" ContentType="application/vnd.openxmlformats-officedocument.presentationml.tags+xml"/>
  <Override PartName="/ppt/notesSlides/notesSlide2.xml" ContentType="application/vnd.openxmlformats-officedocument.presentationml.notesSlide+xml"/>
  <Override PartName="/ppt/tags/tag4.xml" ContentType="application/vnd.openxmlformats-officedocument.presentationml.tags+xml"/>
  <Override PartName="/ppt/notesSlides/notesSlide3.xml" ContentType="application/vnd.openxmlformats-officedocument.presentationml.notesSlide+xml"/>
  <Override PartName="/ppt/tags/tag5.xml" ContentType="application/vnd.openxmlformats-officedocument.presentationml.tags+xml"/>
  <Override PartName="/ppt/notesSlides/notesSlide4.xml" ContentType="application/vnd.openxmlformats-officedocument.presentationml.notesSlide+xml"/>
  <Override PartName="/ppt/tags/tag6.xml" ContentType="application/vnd.openxmlformats-officedocument.presentationml.tags+xml"/>
  <Override PartName="/ppt/notesSlides/notesSlide5.xml" ContentType="application/vnd.openxmlformats-officedocument.presentationml.notesSlide+xml"/>
  <Override PartName="/ppt/tags/tag7.xml" ContentType="application/vnd.openxmlformats-officedocument.presentationml.tags+xml"/>
  <Override PartName="/ppt/notesSlides/notesSlide6.xml" ContentType="application/vnd.openxmlformats-officedocument.presentationml.notesSlide+xml"/>
  <Override PartName="/ppt/tags/tag8.xml" ContentType="application/vnd.openxmlformats-officedocument.presentationml.tags+xml"/>
  <Override PartName="/ppt/notesSlides/notesSlide7.xml" ContentType="application/vnd.openxmlformats-officedocument.presentationml.notesSlide+xml"/>
  <Override PartName="/ppt/tags/tag9.xml" ContentType="application/vnd.openxmlformats-officedocument.presentationml.tags+xml"/>
  <Override PartName="/ppt/notesSlides/notesSlide8.xml" ContentType="application/vnd.openxmlformats-officedocument.presentationml.notesSlide+xml"/>
  <Override PartName="/ppt/tags/tag10.xml" ContentType="application/vnd.openxmlformats-officedocument.presentationml.tags+xml"/>
  <Override PartName="/ppt/notesSlides/notesSlide9.xml" ContentType="application/vnd.openxmlformats-officedocument.presentationml.notesSlide+xml"/>
  <Override PartName="/ppt/tags/tag11.xml" ContentType="application/vnd.openxmlformats-officedocument.presentationml.tags+xml"/>
  <Override PartName="/ppt/notesSlides/notesSlide10.xml" ContentType="application/vnd.openxmlformats-officedocument.presentationml.notesSlide+xml"/>
  <Override PartName="/ppt/tags/tag12.xml" ContentType="application/vnd.openxmlformats-officedocument.presentationml.tags+xml"/>
  <Override PartName="/ppt/notesSlides/notesSlide11.xml" ContentType="application/vnd.openxmlformats-officedocument.presentationml.notesSlide+xml"/>
  <Override PartName="/ppt/tags/tag13.xml" ContentType="application/vnd.openxmlformats-officedocument.presentationml.tags+xml"/>
  <Override PartName="/ppt/notesSlides/notesSlide12.xml" ContentType="application/vnd.openxmlformats-officedocument.presentationml.notesSlide+xml"/>
  <Override PartName="/ppt/tags/tag14.xml" ContentType="application/vnd.openxmlformats-officedocument.presentationml.tags+xml"/>
  <Override PartName="/ppt/notesSlides/notesSlide13.xml" ContentType="application/vnd.openxmlformats-officedocument.presentationml.notesSlide+xml"/>
  <Override PartName="/ppt/tags/tag15.xml" ContentType="application/vnd.openxmlformats-officedocument.presentationml.tags+xml"/>
  <Override PartName="/ppt/notesSlides/notesSlide14.xml" ContentType="application/vnd.openxmlformats-officedocument.presentationml.notesSlide+xml"/>
  <Override PartName="/ppt/tags/tag16.xml" ContentType="application/vnd.openxmlformats-officedocument.presentationml.tags+xml"/>
  <Override PartName="/ppt/notesSlides/notesSlide15.xml" ContentType="application/vnd.openxmlformats-officedocument.presentationml.notesSlide+xml"/>
  <Override PartName="/ppt/tags/tag17.xml" ContentType="application/vnd.openxmlformats-officedocument.presentationml.tags+xml"/>
  <Override PartName="/ppt/notesSlides/notesSlide16.xml" ContentType="application/vnd.openxmlformats-officedocument.presentationml.notesSlide+xml"/>
  <Override PartName="/ppt/tags/tag18.xml" ContentType="application/vnd.openxmlformats-officedocument.presentationml.tags+xml"/>
  <Override PartName="/ppt/notesSlides/notesSlide17.xml" ContentType="application/vnd.openxmlformats-officedocument.presentationml.notesSlide+xml"/>
  <Override PartName="/ppt/tags/tag19.xml" ContentType="application/vnd.openxmlformats-officedocument.presentationml.tags+xml"/>
  <Override PartName="/ppt/notesSlides/notesSlide18.xml" ContentType="application/vnd.openxmlformats-officedocument.presentationml.notesSlide+xml"/>
  <Override PartName="/ppt/tags/tag20.xml" ContentType="application/vnd.openxmlformats-officedocument.presentationml.tags+xml"/>
  <Override PartName="/ppt/notesSlides/notesSlide19.xml" ContentType="application/vnd.openxmlformats-officedocument.presentationml.notesSlide+xml"/>
  <Override PartName="/ppt/tags/tag21.xml" ContentType="application/vnd.openxmlformats-officedocument.presentationml.tags+xml"/>
  <Override PartName="/ppt/notesSlides/notesSlide20.xml" ContentType="application/vnd.openxmlformats-officedocument.presentationml.notesSlide+xml"/>
  <Override PartName="/ppt/tags/tag22.xml" ContentType="application/vnd.openxmlformats-officedocument.presentationml.tags+xml"/>
  <Override PartName="/ppt/notesSlides/notesSlide21.xml" ContentType="application/vnd.openxmlformats-officedocument.presentationml.notesSlide+xml"/>
  <Override PartName="/ppt/tags/tag23.xml" ContentType="application/vnd.openxmlformats-officedocument.presentationml.tags+xml"/>
  <Override PartName="/ppt/notesSlides/notesSlide22.xml" ContentType="application/vnd.openxmlformats-officedocument.presentationml.notesSlide+xml"/>
  <Override PartName="/ppt/tags/tag24.xml" ContentType="application/vnd.openxmlformats-officedocument.presentationml.tags+xml"/>
  <Override PartName="/ppt/notesSlides/notesSlide23.xml" ContentType="application/vnd.openxmlformats-officedocument.presentationml.notesSlide+xml"/>
  <Override PartName="/ppt/tags/tag25.xml" ContentType="application/vnd.openxmlformats-officedocument.presentationml.tags+xml"/>
  <Override PartName="/ppt/notesSlides/notesSlide24.xml" ContentType="application/vnd.openxmlformats-officedocument.presentationml.notesSlide+xml"/>
  <Override PartName="/ppt/tags/tag26.xml" ContentType="application/vnd.openxmlformats-officedocument.presentationml.tags+xml"/>
  <Override PartName="/ppt/notesSlides/notesSlide25.xml" ContentType="application/vnd.openxmlformats-officedocument.presentationml.notesSlide+xml"/>
  <Override PartName="/ppt/tags/tag27.xml" ContentType="application/vnd.openxmlformats-officedocument.presentationml.tags+xml"/>
  <Override PartName="/ppt/notesSlides/notesSlide26.xml" ContentType="application/vnd.openxmlformats-officedocument.presentationml.notesSlide+xml"/>
  <Override PartName="/ppt/tags/tag28.xml" ContentType="application/vnd.openxmlformats-officedocument.presentationml.tags+xml"/>
  <Override PartName="/ppt/notesSlides/notesSlide27.xml" ContentType="application/vnd.openxmlformats-officedocument.presentationml.notesSlide+xml"/>
  <Override PartName="/ppt/tags/tag29.xml" ContentType="application/vnd.openxmlformats-officedocument.presentationml.tags+xml"/>
  <Override PartName="/ppt/notesSlides/notesSlide28.xml" ContentType="application/vnd.openxmlformats-officedocument.presentationml.notesSlide+xml"/>
  <Override PartName="/ppt/tags/tag30.xml" ContentType="application/vnd.openxmlformats-officedocument.presentationml.tags+xml"/>
  <Override PartName="/ppt/notesSlides/notesSlide29.xml" ContentType="application/vnd.openxmlformats-officedocument.presentationml.notesSlide+xml"/>
  <Override PartName="/ppt/tags/tag31.xml" ContentType="application/vnd.openxmlformats-officedocument.presentationml.tags+xml"/>
  <Override PartName="/ppt/notesSlides/notesSlide30.xml" ContentType="application/vnd.openxmlformats-officedocument.presentationml.notesSlide+xml"/>
  <Override PartName="/ppt/tags/tag32.xml" ContentType="application/vnd.openxmlformats-officedocument.presentationml.tags+xml"/>
  <Override PartName="/ppt/notesSlides/notesSlide31.xml" ContentType="application/vnd.openxmlformats-officedocument.presentationml.notesSlide+xml"/>
  <Override PartName="/ppt/tags/tag33.xml" ContentType="application/vnd.openxmlformats-officedocument.presentationml.tags+xml"/>
  <Override PartName="/ppt/notesSlides/notesSlide32.xml" ContentType="application/vnd.openxmlformats-officedocument.presentationml.notesSlide+xml"/>
  <Override PartName="/ppt/tags/tag34.xml" ContentType="application/vnd.openxmlformats-officedocument.presentationml.tags+xml"/>
  <Override PartName="/ppt/notesSlides/notesSlide33.xml" ContentType="application/vnd.openxmlformats-officedocument.presentationml.notesSlide+xml"/>
  <Override PartName="/ppt/tags/tag35.xml" ContentType="application/vnd.openxmlformats-officedocument.presentationml.tags+xml"/>
  <Override PartName="/ppt/notesSlides/notesSlide34.xml" ContentType="application/vnd.openxmlformats-officedocument.presentationml.notesSlide+xml"/>
  <Override PartName="/ppt/tags/tag36.xml" ContentType="application/vnd.openxmlformats-officedocument.presentationml.tags+xml"/>
  <Override PartName="/ppt/notesSlides/notesSlide35.xml" ContentType="application/vnd.openxmlformats-officedocument.presentationml.notesSlide+xml"/>
  <Override PartName="/ppt/tags/tag37.xml" ContentType="application/vnd.openxmlformats-officedocument.presentationml.tags+xml"/>
  <Override PartName="/ppt/notesSlides/notesSlide36.xml" ContentType="application/vnd.openxmlformats-officedocument.presentationml.notesSlide+xml"/>
  <Override PartName="/ppt/tags/tag38.xml" ContentType="application/vnd.openxmlformats-officedocument.presentationml.tags+xml"/>
  <Override PartName="/ppt/notesSlides/notesSlide37.xml" ContentType="application/vnd.openxmlformats-officedocument.presentationml.notesSlide+xml"/>
  <Override PartName="/ppt/tags/tag39.xml" ContentType="application/vnd.openxmlformats-officedocument.presentationml.tags+xml"/>
  <Override PartName="/ppt/notesSlides/notesSlide38.xml" ContentType="application/vnd.openxmlformats-officedocument.presentationml.notesSlide+xml"/>
  <Override PartName="/ppt/tags/tag40.xml" ContentType="application/vnd.openxmlformats-officedocument.presentationml.tags+xml"/>
  <Override PartName="/ppt/notesSlides/notesSlide39.xml" ContentType="application/vnd.openxmlformats-officedocument.presentationml.notesSlide+xml"/>
  <Override PartName="/ppt/tags/tag41.xml" ContentType="application/vnd.openxmlformats-officedocument.presentationml.tags+xml"/>
  <Override PartName="/ppt/notesSlides/notesSlide40.xml" ContentType="application/vnd.openxmlformats-officedocument.presentationml.notesSlide+xml"/>
  <Override PartName="/ppt/tags/tag42.xml" ContentType="application/vnd.openxmlformats-officedocument.presentationml.tags+xml"/>
  <Override PartName="/ppt/notesSlides/notesSlide41.xml" ContentType="application/vnd.openxmlformats-officedocument.presentationml.notesSlide+xml"/>
  <Override PartName="/ppt/tags/tag43.xml" ContentType="application/vnd.openxmlformats-officedocument.presentationml.tags+xml"/>
  <Override PartName="/ppt/notesSlides/notesSlide42.xml" ContentType="application/vnd.openxmlformats-officedocument.presentationml.notesSlide+xml"/>
  <Override PartName="/ppt/tags/tag44.xml" ContentType="application/vnd.openxmlformats-officedocument.presentationml.tags+xml"/>
  <Override PartName="/ppt/notesSlides/notesSlide43.xml" ContentType="application/vnd.openxmlformats-officedocument.presentationml.notesSlide+xml"/>
  <Override PartName="/ppt/tags/tag45.xml" ContentType="application/vnd.openxmlformats-officedocument.presentationml.tags+xml"/>
  <Override PartName="/ppt/notesSlides/notesSlide44.xml" ContentType="application/vnd.openxmlformats-officedocument.presentationml.notesSlide+xml"/>
  <Override PartName="/ppt/tags/tag46.xml" ContentType="application/vnd.openxmlformats-officedocument.presentationml.tags+xml"/>
  <Override PartName="/ppt/notesSlides/notesSlide45.xml" ContentType="application/vnd.openxmlformats-officedocument.presentationml.notesSlide+xml"/>
  <Override PartName="/ppt/tags/tag47.xml" ContentType="application/vnd.openxmlformats-officedocument.presentationml.tags+xml"/>
  <Override PartName="/ppt/notesSlides/notesSlide46.xml" ContentType="application/vnd.openxmlformats-officedocument.presentationml.notesSlide+xml"/>
  <Override PartName="/ppt/tags/tag48.xml" ContentType="application/vnd.openxmlformats-officedocument.presentationml.tags+xml"/>
  <Override PartName="/ppt/notesSlides/notesSlide47.xml" ContentType="application/vnd.openxmlformats-officedocument.presentationml.notesSlide+xml"/>
  <Override PartName="/ppt/tags/tag49.xml" ContentType="application/vnd.openxmlformats-officedocument.presentationml.tags+xml"/>
  <Override PartName="/ppt/notesSlides/notesSlide48.xml" ContentType="application/vnd.openxmlformats-officedocument.presentationml.notesSlide+xml"/>
  <Override PartName="/ppt/tags/tag50.xml" ContentType="application/vnd.openxmlformats-officedocument.presentationml.tags+xml"/>
  <Override PartName="/ppt/notesSlides/notesSlide49.xml" ContentType="application/vnd.openxmlformats-officedocument.presentationml.notesSlide+xml"/>
  <Override PartName="/ppt/tags/tag51.xml" ContentType="application/vnd.openxmlformats-officedocument.presentationml.tags+xml"/>
  <Override PartName="/ppt/notesSlides/notesSlide50.xml" ContentType="application/vnd.openxmlformats-officedocument.presentationml.notesSlide+xml"/>
  <Override PartName="/ppt/notesSlides/notesSlide51.xml" ContentType="application/vnd.openxmlformats-officedocument.presentationml.notesSlide+xml"/>
  <Override PartName="/ppt/tags/tag52.xml" ContentType="application/vnd.openxmlformats-officedocument.presentationml.tags+xml"/>
  <Override PartName="/ppt/notesSlides/notesSlide52.xml" ContentType="application/vnd.openxmlformats-officedocument.presentationml.notesSlide+xml"/>
  <Override PartName="/ppt/notesSlides/notesSlide53.xml" ContentType="application/vnd.openxmlformats-officedocument.presentationml.notesSlide+xml"/>
  <Override PartName="/ppt/tags/tag53.xml" ContentType="application/vnd.openxmlformats-officedocument.presentationml.tags+xml"/>
  <Override PartName="/ppt/notesSlides/notesSlide54.xml" ContentType="application/vnd.openxmlformats-officedocument.presentationml.notesSlide+xml"/>
  <Override PartName="/ppt/notesSlides/notesSlide55.xml" ContentType="application/vnd.openxmlformats-officedocument.presentationml.notesSlide+xml"/>
  <Override PartName="/ppt/tags/tag54.xml" ContentType="application/vnd.openxmlformats-officedocument.presentationml.tags+xml"/>
  <Override PartName="/ppt/notesSlides/notesSlide56.xml" ContentType="application/vnd.openxmlformats-officedocument.presentationml.notesSlide+xml"/>
  <Override PartName="/ppt/notesSlides/notesSlide57.xml" ContentType="application/vnd.openxmlformats-officedocument.presentationml.notesSlide+xml"/>
  <Override PartName="/ppt/tags/tag55.xml" ContentType="application/vnd.openxmlformats-officedocument.presentationml.tags+xml"/>
  <Override PartName="/ppt/notesSlides/notesSlide58.xml" ContentType="application/vnd.openxmlformats-officedocument.presentationml.notesSlide+xml"/>
  <Override PartName="/ppt/tags/tag56.xml" ContentType="application/vnd.openxmlformats-officedocument.presentationml.tags+xml"/>
  <Override PartName="/ppt/notesSlides/notesSlide59.xml" ContentType="application/vnd.openxmlformats-officedocument.presentationml.notesSlide+xml"/>
  <Override PartName="/ppt/tags/tag57.xml" ContentType="application/vnd.openxmlformats-officedocument.presentationml.tags+xml"/>
  <Override PartName="/ppt/notesSlides/notesSlide60.xml" ContentType="application/vnd.openxmlformats-officedocument.presentationml.notesSlide+xml"/>
  <Override PartName="/ppt/tags/tag58.xml" ContentType="application/vnd.openxmlformats-officedocument.presentationml.tags+xml"/>
  <Override PartName="/ppt/notesSlides/notesSlide61.xml" ContentType="application/vnd.openxmlformats-officedocument.presentationml.notesSlide+xml"/>
  <Override PartName="/ppt/tags/tag59.xml" ContentType="application/vnd.openxmlformats-officedocument.presentationml.tags+xml"/>
  <Override PartName="/ppt/notesSlides/notesSlide62.xml" ContentType="application/vnd.openxmlformats-officedocument.presentationml.notesSlide+xml"/>
  <Override PartName="/ppt/tags/tag60.xml" ContentType="application/vnd.openxmlformats-officedocument.presentationml.tags+xml"/>
  <Override PartName="/ppt/notesSlides/notesSlide63.xml" ContentType="application/vnd.openxmlformats-officedocument.presentationml.notesSlide+xml"/>
  <Override PartName="/ppt/tags/tag61.xml" ContentType="application/vnd.openxmlformats-officedocument.presentationml.tags+xml"/>
  <Override PartName="/ppt/notesSlides/notesSlide64.xml" ContentType="application/vnd.openxmlformats-officedocument.presentationml.notesSlide+xml"/>
  <Override PartName="/ppt/tags/tag62.xml" ContentType="application/vnd.openxmlformats-officedocument.presentationml.tags+xml"/>
  <Override PartName="/ppt/notesSlides/notesSlide65.xml" ContentType="application/vnd.openxmlformats-officedocument.presentationml.notesSlide+xml"/>
  <Override PartName="/ppt/tags/tag63.xml" ContentType="application/vnd.openxmlformats-officedocument.presentationml.tags+xml"/>
  <Override PartName="/ppt/notesSlides/notesSlide66.xml" ContentType="application/vnd.openxmlformats-officedocument.presentationml.notesSlide+xml"/>
  <Override PartName="/ppt/tags/tag64.xml" ContentType="application/vnd.openxmlformats-officedocument.presentationml.tags+xml"/>
  <Override PartName="/ppt/notesSlides/notesSlide67.xml" ContentType="application/vnd.openxmlformats-officedocument.presentationml.notesSlide+xml"/>
  <Override PartName="/ppt/tags/tag65.xml" ContentType="application/vnd.openxmlformats-officedocument.presentationml.tags+xml"/>
  <Override PartName="/ppt/notesSlides/notesSlide68.xml" ContentType="application/vnd.openxmlformats-officedocument.presentationml.notesSlide+xml"/>
  <Override PartName="/ppt/tags/tag66.xml" ContentType="application/vnd.openxmlformats-officedocument.presentationml.tags+xml"/>
  <Override PartName="/ppt/notesSlides/notesSlide69.xml" ContentType="application/vnd.openxmlformats-officedocument.presentationml.notesSlide+xml"/>
  <Override PartName="/ppt/tags/tag67.xml" ContentType="application/vnd.openxmlformats-officedocument.presentationml.tags+xml"/>
  <Override PartName="/ppt/notesSlides/notesSlide70.xml" ContentType="application/vnd.openxmlformats-officedocument.presentationml.notesSlide+xml"/>
  <Override PartName="/ppt/tags/tag68.xml" ContentType="application/vnd.openxmlformats-officedocument.presentationml.tags+xml"/>
  <Override PartName="/ppt/notesSlides/notesSlide71.xml" ContentType="application/vnd.openxmlformats-officedocument.presentationml.notesSlide+xml"/>
  <Override PartName="/ppt/tags/tag69.xml" ContentType="application/vnd.openxmlformats-officedocument.presentationml.tags+xml"/>
  <Override PartName="/ppt/notesSlides/notesSlide72.xml" ContentType="application/vnd.openxmlformats-officedocument.presentationml.notesSlide+xml"/>
  <Override PartName="/ppt/tags/tag70.xml" ContentType="application/vnd.openxmlformats-officedocument.presentationml.tags+xml"/>
  <Override PartName="/ppt/notesSlides/notesSlide73.xml" ContentType="application/vnd.openxmlformats-officedocument.presentationml.notesSlide+xml"/>
  <Override PartName="/ppt/tags/tag71.xml" ContentType="application/vnd.openxmlformats-officedocument.presentationml.tags+xml"/>
  <Override PartName="/ppt/notesSlides/notesSlide74.xml" ContentType="application/vnd.openxmlformats-officedocument.presentationml.notesSlide+xml"/>
  <Override PartName="/ppt/tags/tag72.xml" ContentType="application/vnd.openxmlformats-officedocument.presentationml.tags+xml"/>
  <Override PartName="/ppt/notesSlides/notesSlide75.xml" ContentType="application/vnd.openxmlformats-officedocument.presentationml.notesSlide+xml"/>
  <Override PartName="/ppt/tags/tag73.xml" ContentType="application/vnd.openxmlformats-officedocument.presentationml.tags+xml"/>
  <Override PartName="/ppt/notesSlides/notesSlide76.xml" ContentType="application/vnd.openxmlformats-officedocument.presentationml.notesSlide+xml"/>
  <Override PartName="/ppt/tags/tag74.xml" ContentType="application/vnd.openxmlformats-officedocument.presentationml.tags+xml"/>
  <Override PartName="/ppt/notesSlides/notesSlide77.xml" ContentType="application/vnd.openxmlformats-officedocument.presentationml.notesSlide+xml"/>
  <Override PartName="/ppt/tags/tag75.xml" ContentType="application/vnd.openxmlformats-officedocument.presentationml.tags+xml"/>
  <Override PartName="/ppt/notesSlides/notesSlide78.xml" ContentType="application/vnd.openxmlformats-officedocument.presentationml.notesSlide+xml"/>
  <Override PartName="/ppt/tags/tag76.xml" ContentType="application/vnd.openxmlformats-officedocument.presentationml.tags+xml"/>
  <Override PartName="/ppt/notesSlides/notesSlide79.xml" ContentType="application/vnd.openxmlformats-officedocument.presentationml.notesSlide+xml"/>
  <Override PartName="/ppt/tags/tag77.xml" ContentType="application/vnd.openxmlformats-officedocument.presentationml.tags+xml"/>
  <Override PartName="/ppt/notesSlides/notesSlide80.xml" ContentType="application/vnd.openxmlformats-officedocument.presentationml.notesSlide+xml"/>
  <Override PartName="/ppt/tags/tag78.xml" ContentType="application/vnd.openxmlformats-officedocument.presentationml.tags+xml"/>
  <Override PartName="/ppt/notesSlides/notesSlide81.xml" ContentType="application/vnd.openxmlformats-officedocument.presentationml.notesSlide+xml"/>
  <Override PartName="/ppt/tags/tag79.xml" ContentType="application/vnd.openxmlformats-officedocument.presentationml.tags+xml"/>
  <Override PartName="/ppt/notesSlides/notesSlide82.xml" ContentType="application/vnd.openxmlformats-officedocument.presentationml.notesSlide+xml"/>
  <Override PartName="/ppt/tags/tag80.xml" ContentType="application/vnd.openxmlformats-officedocument.presentationml.tags+xml"/>
  <Override PartName="/ppt/notesSlides/notesSlide83.xml" ContentType="application/vnd.openxmlformats-officedocument.presentationml.notesSlide+xml"/>
  <Override PartName="/ppt/tags/tag81.xml" ContentType="application/vnd.openxmlformats-officedocument.presentationml.tags+xml"/>
  <Override PartName="/ppt/notesSlides/notesSlide84.xml" ContentType="application/vnd.openxmlformats-officedocument.presentationml.notesSlide+xml"/>
  <Override PartName="/ppt/tags/tag82.xml" ContentType="application/vnd.openxmlformats-officedocument.presentationml.tags+xml"/>
  <Override PartName="/ppt/notesSlides/notesSlide85.xml" ContentType="application/vnd.openxmlformats-officedocument.presentationml.notesSlide+xml"/>
  <Override PartName="/ppt/tags/tag83.xml" ContentType="application/vnd.openxmlformats-officedocument.presentationml.tags+xml"/>
  <Override PartName="/ppt/notesSlides/notesSlide86.xml" ContentType="application/vnd.openxmlformats-officedocument.presentationml.notesSlide+xml"/>
  <Override PartName="/ppt/tags/tag84.xml" ContentType="application/vnd.openxmlformats-officedocument.presentationml.tags+xml"/>
  <Override PartName="/ppt/notesSlides/notesSlide87.xml" ContentType="application/vnd.openxmlformats-officedocument.presentationml.notesSlide+xml"/>
  <Override PartName="/ppt/tags/tag85.xml" ContentType="application/vnd.openxmlformats-officedocument.presentationml.tags+xml"/>
  <Override PartName="/ppt/notesSlides/notesSlide88.xml" ContentType="application/vnd.openxmlformats-officedocument.presentationml.notesSlide+xml"/>
  <Override PartName="/ppt/tags/tag86.xml" ContentType="application/vnd.openxmlformats-officedocument.presentationml.tags+xml"/>
  <Override PartName="/ppt/notesSlides/notesSlide89.xml" ContentType="application/vnd.openxmlformats-officedocument.presentationml.notesSlide+xml"/>
  <Override PartName="/ppt/tags/tag87.xml" ContentType="application/vnd.openxmlformats-officedocument.presentationml.tags+xml"/>
  <Override PartName="/ppt/notesSlides/notesSlide90.xml" ContentType="application/vnd.openxmlformats-officedocument.presentationml.notesSlide+xml"/>
  <Override PartName="/ppt/tags/tag88.xml" ContentType="application/vnd.openxmlformats-officedocument.presentationml.tags+xml"/>
  <Override PartName="/ppt/notesSlides/notesSlide91.xml" ContentType="application/vnd.openxmlformats-officedocument.presentationml.notesSlide+xml"/>
  <Override PartName="/ppt/tags/tag89.xml" ContentType="application/vnd.openxmlformats-officedocument.presentationml.tags+xml"/>
  <Override PartName="/ppt/notesSlides/notesSlide92.xml" ContentType="application/vnd.openxmlformats-officedocument.presentationml.notesSlide+xml"/>
  <Override PartName="/ppt/tags/tag90.xml" ContentType="application/vnd.openxmlformats-officedocument.presentationml.tags+xml"/>
  <Override PartName="/ppt/notesSlides/notesSlide93.xml" ContentType="application/vnd.openxmlformats-officedocument.presentationml.notesSlide+xml"/>
  <Override PartName="/ppt/tags/tag91.xml" ContentType="application/vnd.openxmlformats-officedocument.presentationml.tags+xml"/>
  <Override PartName="/ppt/notesSlides/notesSlide94.xml" ContentType="application/vnd.openxmlformats-officedocument.presentationml.notesSlide+xml"/>
  <Override PartName="/ppt/tags/tag92.xml" ContentType="application/vnd.openxmlformats-officedocument.presentationml.tags+xml"/>
  <Override PartName="/ppt/notesSlides/notesSlide95.xml" ContentType="application/vnd.openxmlformats-officedocument.presentationml.notesSlide+xml"/>
  <Override PartName="/ppt/tags/tag93.xml" ContentType="application/vnd.openxmlformats-officedocument.presentationml.tags+xml"/>
  <Override PartName="/ppt/notesSlides/notesSlide96.xml" ContentType="application/vnd.openxmlformats-officedocument.presentationml.notesSlide+xml"/>
  <Override PartName="/ppt/tags/tag94.xml" ContentType="application/vnd.openxmlformats-officedocument.presentationml.tags+xml"/>
  <Override PartName="/ppt/notesSlides/notesSlide97.xml" ContentType="application/vnd.openxmlformats-officedocument.presentationml.notesSlide+xml"/>
  <Override PartName="/ppt/tags/tag95.xml" ContentType="application/vnd.openxmlformats-officedocument.presentationml.tags+xml"/>
  <Override PartName="/ppt/notesSlides/notesSlide98.xml" ContentType="application/vnd.openxmlformats-officedocument.presentationml.notesSlide+xml"/>
  <Override PartName="/ppt/tags/tag96.xml" ContentType="application/vnd.openxmlformats-officedocument.presentationml.tags+xml"/>
  <Override PartName="/ppt/notesSlides/notesSlide99.xml" ContentType="application/vnd.openxmlformats-officedocument.presentationml.notesSlide+xml"/>
  <Override PartName="/ppt/tags/tag97.xml" ContentType="application/vnd.openxmlformats-officedocument.presentationml.tags+xml"/>
  <Override PartName="/ppt/notesSlides/notesSlide100.xml" ContentType="application/vnd.openxmlformats-officedocument.presentationml.notesSlide+xml"/>
  <Override PartName="/ppt/tags/tag98.xml" ContentType="application/vnd.openxmlformats-officedocument.presentationml.tags+xml"/>
  <Override PartName="/ppt/notesSlides/notesSlide101.xml" ContentType="application/vnd.openxmlformats-officedocument.presentationml.notesSlide+xml"/>
  <Override PartName="/ppt/tags/tag99.xml" ContentType="application/vnd.openxmlformats-officedocument.presentationml.tags+xml"/>
  <Override PartName="/ppt/notesSlides/notesSlide102.xml" ContentType="application/vnd.openxmlformats-officedocument.presentationml.notesSlide+xml"/>
  <Override PartName="/ppt/tags/tag100.xml" ContentType="application/vnd.openxmlformats-officedocument.presentationml.tags+xml"/>
  <Override PartName="/ppt/notesSlides/notesSlide103.xml" ContentType="application/vnd.openxmlformats-officedocument.presentationml.notesSlide+xml"/>
  <Override PartName="/ppt/tags/tag101.xml" ContentType="application/vnd.openxmlformats-officedocument.presentationml.tags+xml"/>
  <Override PartName="/ppt/notesSlides/notesSlide104.xml" ContentType="application/vnd.openxmlformats-officedocument.presentationml.notesSlide+xml"/>
  <Override PartName="/ppt/tags/tag102.xml" ContentType="application/vnd.openxmlformats-officedocument.presentationml.tags+xml"/>
  <Override PartName="/ppt/notesSlides/notesSlide105.xml" ContentType="application/vnd.openxmlformats-officedocument.presentationml.notesSlide+xml"/>
  <Override PartName="/ppt/tags/tag103.xml" ContentType="application/vnd.openxmlformats-officedocument.presentationml.tags+xml"/>
  <Override PartName="/ppt/notesSlides/notesSlide106.xml" ContentType="application/vnd.openxmlformats-officedocument.presentationml.notesSlide+xml"/>
  <Override PartName="/ppt/tags/tag104.xml" ContentType="application/vnd.openxmlformats-officedocument.presentationml.tags+xml"/>
  <Override PartName="/ppt/notesSlides/notesSlide107.xml" ContentType="application/vnd.openxmlformats-officedocument.presentationml.notesSlide+xml"/>
  <Override PartName="/ppt/tags/tag105.xml" ContentType="application/vnd.openxmlformats-officedocument.presentationml.tags+xml"/>
  <Override PartName="/ppt/notesSlides/notesSlide108.xml" ContentType="application/vnd.openxmlformats-officedocument.presentationml.notesSlide+xml"/>
  <Override PartName="/ppt/tags/tag106.xml" ContentType="application/vnd.openxmlformats-officedocument.presentationml.tags+xml"/>
  <Override PartName="/ppt/notesSlides/notesSlide109.xml" ContentType="application/vnd.openxmlformats-officedocument.presentationml.notesSlide+xml"/>
  <Override PartName="/ppt/tags/tag107.xml" ContentType="application/vnd.openxmlformats-officedocument.presentationml.tags+xml"/>
  <Override PartName="/ppt/notesSlides/notesSlide110.xml" ContentType="application/vnd.openxmlformats-officedocument.presentationml.notesSlide+xml"/>
  <Override PartName="/ppt/tags/tag108.xml" ContentType="application/vnd.openxmlformats-officedocument.presentationml.tags+xml"/>
  <Override PartName="/ppt/notesSlides/notesSlide111.xml" ContentType="application/vnd.openxmlformats-officedocument.presentationml.notesSlide+xml"/>
  <Override PartName="/ppt/tags/tag109.xml" ContentType="application/vnd.openxmlformats-officedocument.presentationml.tags+xml"/>
  <Override PartName="/ppt/notesSlides/notesSlide112.xml" ContentType="application/vnd.openxmlformats-officedocument.presentationml.notesSlide+xml"/>
  <Override PartName="/ppt/tags/tag110.xml" ContentType="application/vnd.openxmlformats-officedocument.presentationml.tags+xml"/>
  <Override PartName="/ppt/notesSlides/notesSlide113.xml" ContentType="application/vnd.openxmlformats-officedocument.presentationml.notesSlide+xml"/>
  <Override PartName="/ppt/tags/tag111.xml" ContentType="application/vnd.openxmlformats-officedocument.presentationml.tags+xml"/>
  <Override PartName="/ppt/notesSlides/notesSlide114.xml" ContentType="application/vnd.openxmlformats-officedocument.presentationml.notesSlide+xml"/>
  <Override PartName="/ppt/tags/tag112.xml" ContentType="application/vnd.openxmlformats-officedocument.presentationml.tags+xml"/>
  <Override PartName="/ppt/notesSlides/notesSlide115.xml" ContentType="application/vnd.openxmlformats-officedocument.presentationml.notesSlide+xml"/>
  <Override PartName="/ppt/tags/tag113.xml" ContentType="application/vnd.openxmlformats-officedocument.presentationml.tags+xml"/>
  <Override PartName="/ppt/notesSlides/notesSlide116.xml" ContentType="application/vnd.openxmlformats-officedocument.presentationml.notesSlide+xml"/>
  <Override PartName="/ppt/tags/tag114.xml" ContentType="application/vnd.openxmlformats-officedocument.presentationml.tags+xml"/>
  <Override PartName="/ppt/notesSlides/notesSlide117.xml" ContentType="application/vnd.openxmlformats-officedocument.presentationml.notesSlide+xml"/>
  <Override PartName="/ppt/tags/tag115.xml" ContentType="application/vnd.openxmlformats-officedocument.presentationml.tags+xml"/>
  <Override PartName="/ppt/notesSlides/notesSlide118.xml" ContentType="application/vnd.openxmlformats-officedocument.presentationml.notesSlide+xml"/>
  <Override PartName="/ppt/tags/tag116.xml" ContentType="application/vnd.openxmlformats-officedocument.presentationml.tags+xml"/>
  <Override PartName="/ppt/notesSlides/notesSlide119.xml" ContentType="application/vnd.openxmlformats-officedocument.presentationml.notesSlide+xml"/>
  <Override PartName="/ppt/tags/tag117.xml" ContentType="application/vnd.openxmlformats-officedocument.presentationml.tags+xml"/>
  <Override PartName="/ppt/notesSlides/notesSlide120.xml" ContentType="application/vnd.openxmlformats-officedocument.presentationml.notesSlide+xml"/>
  <Override PartName="/ppt/tags/tag118.xml" ContentType="application/vnd.openxmlformats-officedocument.presentationml.tags+xml"/>
  <Override PartName="/ppt/notesSlides/notesSlide121.xml" ContentType="application/vnd.openxmlformats-officedocument.presentationml.notesSlide+xml"/>
  <Override PartName="/ppt/tags/tag119.xml" ContentType="application/vnd.openxmlformats-officedocument.presentationml.tags+xml"/>
  <Override PartName="/ppt/notesSlides/notesSlide122.xml" ContentType="application/vnd.openxmlformats-officedocument.presentationml.notesSlide+xml"/>
  <Override PartName="/ppt/tags/tag120.xml" ContentType="application/vnd.openxmlformats-officedocument.presentationml.tags+xml"/>
  <Override PartName="/ppt/notesSlides/notesSlide123.xml" ContentType="application/vnd.openxmlformats-officedocument.presentationml.notesSlide+xml"/>
  <Override PartName="/ppt/tags/tag121.xml" ContentType="application/vnd.openxmlformats-officedocument.presentationml.tags+xml"/>
  <Override PartName="/ppt/notesSlides/notesSlide124.xml" ContentType="application/vnd.openxmlformats-officedocument.presentationml.notesSlide+xml"/>
  <Override PartName="/ppt/tags/tag122.xml" ContentType="application/vnd.openxmlformats-officedocument.presentationml.tags+xml"/>
  <Override PartName="/ppt/notesSlides/notesSlide125.xml" ContentType="application/vnd.openxmlformats-officedocument.presentationml.notesSlide+xml"/>
  <Override PartName="/ppt/tags/tag123.xml" ContentType="application/vnd.openxmlformats-officedocument.presentationml.tags+xml"/>
  <Override PartName="/ppt/notesSlides/notesSlide126.xml" ContentType="application/vnd.openxmlformats-officedocument.presentationml.notesSlide+xml"/>
  <Override PartName="/ppt/tags/tag124.xml" ContentType="application/vnd.openxmlformats-officedocument.presentationml.tags+xml"/>
  <Override PartName="/ppt/notesSlides/notesSlide127.xml" ContentType="application/vnd.openxmlformats-officedocument.presentationml.notesSlide+xml"/>
  <Override PartName="/ppt/tags/tag125.xml" ContentType="application/vnd.openxmlformats-officedocument.presentationml.tags+xml"/>
  <Override PartName="/ppt/notesSlides/notesSlide128.xml" ContentType="application/vnd.openxmlformats-officedocument.presentationml.notesSlide+xml"/>
  <Override PartName="/ppt/tags/tag126.xml" ContentType="application/vnd.openxmlformats-officedocument.presentationml.tags+xml"/>
  <Override PartName="/ppt/notesSlides/notesSlide129.xml" ContentType="application/vnd.openxmlformats-officedocument.presentationml.notesSlide+xml"/>
  <Override PartName="/ppt/tags/tag127.xml" ContentType="application/vnd.openxmlformats-officedocument.presentationml.tags+xml"/>
  <Override PartName="/ppt/notesSlides/notesSlide130.xml" ContentType="application/vnd.openxmlformats-officedocument.presentationml.notesSlide+xml"/>
  <Override PartName="/ppt/tags/tag128.xml" ContentType="application/vnd.openxmlformats-officedocument.presentationml.tags+xml"/>
  <Override PartName="/ppt/notesSlides/notesSlide131.xml" ContentType="application/vnd.openxmlformats-officedocument.presentationml.notesSlide+xml"/>
  <Override PartName="/ppt/tags/tag129.xml" ContentType="application/vnd.openxmlformats-officedocument.presentationml.tags+xml"/>
  <Override PartName="/ppt/notesSlides/notesSlide132.xml" ContentType="application/vnd.openxmlformats-officedocument.presentationml.notesSlide+xml"/>
  <Override PartName="/ppt/tags/tag130.xml" ContentType="application/vnd.openxmlformats-officedocument.presentationml.tags+xml"/>
  <Override PartName="/ppt/notesSlides/notesSlide133.xml" ContentType="application/vnd.openxmlformats-officedocument.presentationml.notesSlide+xml"/>
  <Override PartName="/ppt/tags/tag131.xml" ContentType="application/vnd.openxmlformats-officedocument.presentationml.tags+xml"/>
  <Override PartName="/ppt/notesSlides/notesSlide134.xml" ContentType="application/vnd.openxmlformats-officedocument.presentationml.notesSlide+xml"/>
  <Override PartName="/ppt/tags/tag132.xml" ContentType="application/vnd.openxmlformats-officedocument.presentationml.tags+xml"/>
  <Override PartName="/ppt/notesSlides/notesSlide135.xml" ContentType="application/vnd.openxmlformats-officedocument.presentationml.notesSlide+xml"/>
  <Override PartName="/ppt/tags/tag133.xml" ContentType="application/vnd.openxmlformats-officedocument.presentationml.tags+xml"/>
  <Override PartName="/ppt/notesSlides/notesSlide136.xml" ContentType="application/vnd.openxmlformats-officedocument.presentationml.notesSlide+xml"/>
  <Override PartName="/ppt/tags/tag134.xml" ContentType="application/vnd.openxmlformats-officedocument.presentationml.tags+xml"/>
  <Override PartName="/ppt/notesSlides/notesSlide137.xml" ContentType="application/vnd.openxmlformats-officedocument.presentationml.notesSlide+xml"/>
  <Override PartName="/ppt/tags/tag135.xml" ContentType="application/vnd.openxmlformats-officedocument.presentationml.tags+xml"/>
  <Override PartName="/ppt/notesSlides/notesSlide138.xml" ContentType="application/vnd.openxmlformats-officedocument.presentationml.notesSlide+xml"/>
  <Override PartName="/ppt/tags/tag136.xml" ContentType="application/vnd.openxmlformats-officedocument.presentationml.tags+xml"/>
  <Override PartName="/ppt/notesSlides/notesSlide139.xml" ContentType="application/vnd.openxmlformats-officedocument.presentationml.notesSlide+xml"/>
  <Override PartName="/ppt/tags/tag137.xml" ContentType="application/vnd.openxmlformats-officedocument.presentationml.tags+xml"/>
  <Override PartName="/ppt/notesSlides/notesSlide140.xml" ContentType="application/vnd.openxmlformats-officedocument.presentationml.notesSlide+xml"/>
  <Override PartName="/ppt/tags/tag138.xml" ContentType="application/vnd.openxmlformats-officedocument.presentationml.tags+xml"/>
  <Override PartName="/ppt/notesSlides/notesSlide141.xml" ContentType="application/vnd.openxmlformats-officedocument.presentationml.notesSlide+xml"/>
  <Override PartName="/ppt/tags/tag139.xml" ContentType="application/vnd.openxmlformats-officedocument.presentationml.tags+xml"/>
  <Override PartName="/ppt/notesSlides/notesSlide142.xml" ContentType="application/vnd.openxmlformats-officedocument.presentationml.notesSlide+xml"/>
  <Override PartName="/ppt/tags/tag140.xml" ContentType="application/vnd.openxmlformats-officedocument.presentationml.tags+xml"/>
  <Override PartName="/ppt/notesSlides/notesSlide143.xml" ContentType="application/vnd.openxmlformats-officedocument.presentationml.notesSlide+xml"/>
  <Override PartName="/ppt/tags/tag141.xml" ContentType="application/vnd.openxmlformats-officedocument.presentationml.tags+xml"/>
  <Override PartName="/ppt/notesSlides/notesSlide144.xml" ContentType="application/vnd.openxmlformats-officedocument.presentationml.notesSlide+xml"/>
  <Override PartName="/ppt/tags/tag142.xml" ContentType="application/vnd.openxmlformats-officedocument.presentationml.tags+xml"/>
  <Override PartName="/ppt/notesSlides/notesSlide145.xml" ContentType="application/vnd.openxmlformats-officedocument.presentationml.notesSlide+xml"/>
  <Override PartName="/ppt/tags/tag143.xml" ContentType="application/vnd.openxmlformats-officedocument.presentationml.tags+xml"/>
  <Override PartName="/ppt/notesSlides/notesSlide146.xml" ContentType="application/vnd.openxmlformats-officedocument.presentationml.notesSlide+xml"/>
  <Override PartName="/ppt/tags/tag144.xml" ContentType="application/vnd.openxmlformats-officedocument.presentationml.tags+xml"/>
  <Override PartName="/ppt/notesSlides/notesSlide147.xml" ContentType="application/vnd.openxmlformats-officedocument.presentationml.notesSlide+xml"/>
  <Override PartName="/ppt/tags/tag145.xml" ContentType="application/vnd.openxmlformats-officedocument.presentationml.tags+xml"/>
  <Override PartName="/ppt/notesSlides/notesSlide148.xml" ContentType="application/vnd.openxmlformats-officedocument.presentationml.notesSlide+xml"/>
  <Override PartName="/ppt/tags/tag146.xml" ContentType="application/vnd.openxmlformats-officedocument.presentationml.tags+xml"/>
  <Override PartName="/ppt/notesSlides/notesSlide149.xml" ContentType="application/vnd.openxmlformats-officedocument.presentationml.notesSlide+xml"/>
  <Override PartName="/ppt/tags/tag147.xml" ContentType="application/vnd.openxmlformats-officedocument.presentationml.tags+xml"/>
  <Override PartName="/ppt/notesSlides/notesSlide150.xml" ContentType="application/vnd.openxmlformats-officedocument.presentationml.notesSlide+xml"/>
  <Override PartName="/ppt/tags/tag148.xml" ContentType="application/vnd.openxmlformats-officedocument.presentationml.tags+xml"/>
  <Override PartName="/ppt/notesSlides/notesSlide151.xml" ContentType="application/vnd.openxmlformats-officedocument.presentationml.notesSlide+xml"/>
  <Override PartName="/ppt/tags/tag149.xml" ContentType="application/vnd.openxmlformats-officedocument.presentationml.tags+xml"/>
  <Override PartName="/ppt/notesSlides/notesSlide152.xml" ContentType="application/vnd.openxmlformats-officedocument.presentationml.notesSlide+xml"/>
  <Override PartName="/ppt/tags/tag150.xml" ContentType="application/vnd.openxmlformats-officedocument.presentationml.tags+xml"/>
  <Override PartName="/ppt/notesSlides/notesSlide153.xml" ContentType="application/vnd.openxmlformats-officedocument.presentationml.notesSlide+xml"/>
  <Override PartName="/ppt/tags/tag151.xml" ContentType="application/vnd.openxmlformats-officedocument.presentationml.tags+xml"/>
  <Override PartName="/ppt/notesSlides/notesSlide154.xml" ContentType="application/vnd.openxmlformats-officedocument.presentationml.notesSlide+xml"/>
  <Override PartName="/ppt/tags/tag152.xml" ContentType="application/vnd.openxmlformats-officedocument.presentationml.tags+xml"/>
  <Override PartName="/ppt/notesSlides/notesSlide155.xml" ContentType="application/vnd.openxmlformats-officedocument.presentationml.notesSlide+xml"/>
  <Override PartName="/ppt/tags/tag153.xml" ContentType="application/vnd.openxmlformats-officedocument.presentationml.tags+xml"/>
  <Override PartName="/ppt/notesSlides/notesSlide156.xml" ContentType="application/vnd.openxmlformats-officedocument.presentationml.notesSlide+xml"/>
  <Override PartName="/ppt/tags/tag154.xml" ContentType="application/vnd.openxmlformats-officedocument.presentationml.tags+xml"/>
  <Override PartName="/ppt/notesSlides/notesSlide157.xml" ContentType="application/vnd.openxmlformats-officedocument.presentationml.notesSlide+xml"/>
  <Override PartName="/ppt/tags/tag155.xml" ContentType="application/vnd.openxmlformats-officedocument.presentationml.tags+xml"/>
  <Override PartName="/ppt/notesSlides/notesSlide158.xml" ContentType="application/vnd.openxmlformats-officedocument.presentationml.notesSlide+xml"/>
  <Override PartName="/ppt/tags/tag156.xml" ContentType="application/vnd.openxmlformats-officedocument.presentationml.tags+xml"/>
  <Override PartName="/ppt/notesSlides/notesSlide159.xml" ContentType="application/vnd.openxmlformats-officedocument.presentationml.notesSlide+xml"/>
  <Override PartName="/ppt/tags/tag157.xml" ContentType="application/vnd.openxmlformats-officedocument.presentationml.tags+xml"/>
  <Override PartName="/ppt/notesSlides/notesSlide160.xml" ContentType="application/vnd.openxmlformats-officedocument.presentationml.notesSlide+xml"/>
  <Override PartName="/ppt/tags/tag158.xml" ContentType="application/vnd.openxmlformats-officedocument.presentationml.tags+xml"/>
  <Override PartName="/ppt/notesSlides/notesSlide161.xml" ContentType="application/vnd.openxmlformats-officedocument.presentationml.notesSlide+xml"/>
  <Override PartName="/ppt/tags/tag159.xml" ContentType="application/vnd.openxmlformats-officedocument.presentationml.tags+xml"/>
  <Override PartName="/ppt/notesSlides/notesSlide162.xml" ContentType="application/vnd.openxmlformats-officedocument.presentationml.notesSlide+xml"/>
  <Override PartName="/ppt/tags/tag160.xml" ContentType="application/vnd.openxmlformats-officedocument.presentationml.tags+xml"/>
  <Override PartName="/ppt/notesSlides/notesSlide163.xml" ContentType="application/vnd.openxmlformats-officedocument.presentationml.notesSlide+xml"/>
  <Override PartName="/ppt/tags/tag161.xml" ContentType="application/vnd.openxmlformats-officedocument.presentationml.tags+xml"/>
  <Override PartName="/ppt/notesSlides/notesSlide164.xml" ContentType="application/vnd.openxmlformats-officedocument.presentationml.notesSlide+xml"/>
  <Override PartName="/ppt/tags/tag162.xml" ContentType="application/vnd.openxmlformats-officedocument.presentationml.tags+xml"/>
  <Override PartName="/ppt/notesSlides/notesSlide165.xml" ContentType="application/vnd.openxmlformats-officedocument.presentationml.notesSlide+xml"/>
  <Override PartName="/ppt/tags/tag163.xml" ContentType="application/vnd.openxmlformats-officedocument.presentationml.tags+xml"/>
  <Override PartName="/ppt/notesSlides/notesSlide166.xml" ContentType="application/vnd.openxmlformats-officedocument.presentationml.notesSlide+xml"/>
  <Override PartName="/ppt/tags/tag164.xml" ContentType="application/vnd.openxmlformats-officedocument.presentationml.tags+xml"/>
  <Override PartName="/ppt/notesSlides/notesSlide167.xml" ContentType="application/vnd.openxmlformats-officedocument.presentationml.notesSlide+xml"/>
  <Override PartName="/ppt/tags/tag165.xml" ContentType="application/vnd.openxmlformats-officedocument.presentationml.tags+xml"/>
  <Override PartName="/ppt/notesSlides/notesSlide168.xml" ContentType="application/vnd.openxmlformats-officedocument.presentationml.notesSlide+xml"/>
  <Override PartName="/ppt/tags/tag166.xml" ContentType="application/vnd.openxmlformats-officedocument.presentationml.tags+xml"/>
  <Override PartName="/ppt/notesSlides/notesSlide169.xml" ContentType="application/vnd.openxmlformats-officedocument.presentationml.notesSlide+xml"/>
  <Override PartName="/ppt/tags/tag167.xml" ContentType="application/vnd.openxmlformats-officedocument.presentationml.tags+xml"/>
  <Override PartName="/ppt/notesSlides/notesSlide170.xml" ContentType="application/vnd.openxmlformats-officedocument.presentationml.notesSlide+xml"/>
  <Override PartName="/ppt/tags/tag168.xml" ContentType="application/vnd.openxmlformats-officedocument.presentationml.tags+xml"/>
  <Override PartName="/ppt/notesSlides/notesSlide171.xml" ContentType="application/vnd.openxmlformats-officedocument.presentationml.notesSlide+xml"/>
  <Override PartName="/ppt/tags/tag169.xml" ContentType="application/vnd.openxmlformats-officedocument.presentationml.tags+xml"/>
  <Override PartName="/ppt/notesSlides/notesSlide172.xml" ContentType="application/vnd.openxmlformats-officedocument.presentationml.notesSlide+xml"/>
  <Override PartName="/ppt/tags/tag170.xml" ContentType="application/vnd.openxmlformats-officedocument.presentationml.tags+xml"/>
  <Override PartName="/ppt/notesSlides/notesSlide173.xml" ContentType="application/vnd.openxmlformats-officedocument.presentationml.notesSlide+xml"/>
  <Override PartName="/ppt/tags/tag171.xml" ContentType="application/vnd.openxmlformats-officedocument.presentationml.tags+xml"/>
  <Override PartName="/ppt/notesSlides/notesSlide174.xml" ContentType="application/vnd.openxmlformats-officedocument.presentationml.notesSlide+xml"/>
  <Override PartName="/ppt/tags/tag172.xml" ContentType="application/vnd.openxmlformats-officedocument.presentationml.tags+xml"/>
  <Override PartName="/ppt/notesSlides/notesSlide175.xml" ContentType="application/vnd.openxmlformats-officedocument.presentationml.notesSlide+xml"/>
  <Override PartName="/ppt/tags/tag173.xml" ContentType="application/vnd.openxmlformats-officedocument.presentationml.tags+xml"/>
  <Override PartName="/ppt/notesSlides/notesSlide176.xml" ContentType="application/vnd.openxmlformats-officedocument.presentationml.notesSlide+xml"/>
  <Override PartName="/ppt/tags/tag174.xml" ContentType="application/vnd.openxmlformats-officedocument.presentationml.tags+xml"/>
  <Override PartName="/ppt/notesSlides/notesSlide177.xml" ContentType="application/vnd.openxmlformats-officedocument.presentationml.notesSlide+xml"/>
  <Override PartName="/ppt/tags/tag175.xml" ContentType="application/vnd.openxmlformats-officedocument.presentationml.tags+xml"/>
  <Override PartName="/ppt/notesSlides/notesSlide178.xml" ContentType="application/vnd.openxmlformats-officedocument.presentationml.notesSlide+xml"/>
  <Override PartName="/ppt/tags/tag176.xml" ContentType="application/vnd.openxmlformats-officedocument.presentationml.tags+xml"/>
  <Override PartName="/ppt/notesSlides/notesSlide179.xml" ContentType="application/vnd.openxmlformats-officedocument.presentationml.notesSlide+xml"/>
  <Override PartName="/ppt/tags/tag177.xml" ContentType="application/vnd.openxmlformats-officedocument.presentationml.tags+xml"/>
  <Override PartName="/ppt/notesSlides/notesSlide180.xml" ContentType="application/vnd.openxmlformats-officedocument.presentationml.notesSlide+xml"/>
  <Override PartName="/ppt/tags/tag178.xml" ContentType="application/vnd.openxmlformats-officedocument.presentationml.tags+xml"/>
  <Override PartName="/ppt/notesSlides/notesSlide181.xml" ContentType="application/vnd.openxmlformats-officedocument.presentationml.notesSlide+xml"/>
  <Override PartName="/ppt/tags/tag179.xml" ContentType="application/vnd.openxmlformats-officedocument.presentationml.tags+xml"/>
  <Override PartName="/ppt/notesSlides/notesSlide182.xml" ContentType="application/vnd.openxmlformats-officedocument.presentationml.notesSlide+xml"/>
  <Override PartName="/ppt/tags/tag180.xml" ContentType="application/vnd.openxmlformats-officedocument.presentationml.tags+xml"/>
  <Override PartName="/ppt/notesSlides/notesSlide183.xml" ContentType="application/vnd.openxmlformats-officedocument.presentationml.notesSlide+xml"/>
  <Override PartName="/ppt/tags/tag181.xml" ContentType="application/vnd.openxmlformats-officedocument.presentationml.tags+xml"/>
  <Override PartName="/ppt/notesSlides/notesSlide184.xml" ContentType="application/vnd.openxmlformats-officedocument.presentationml.notesSlide+xml"/>
  <Override PartName="/ppt/tags/tag182.xml" ContentType="application/vnd.openxmlformats-officedocument.presentationml.tags+xml"/>
  <Override PartName="/ppt/notesSlides/notesSlide185.xml" ContentType="application/vnd.openxmlformats-officedocument.presentationml.notesSlide+xml"/>
  <Override PartName="/ppt/tags/tag183.xml" ContentType="application/vnd.openxmlformats-officedocument.presentationml.tags+xml"/>
  <Override PartName="/ppt/notesSlides/notesSlide186.xml" ContentType="application/vnd.openxmlformats-officedocument.presentationml.notesSlide+xml"/>
  <Override PartName="/ppt/tags/tag184.xml" ContentType="application/vnd.openxmlformats-officedocument.presentationml.tags+xml"/>
  <Override PartName="/ppt/notesSlides/notesSlide187.xml" ContentType="application/vnd.openxmlformats-officedocument.presentationml.notesSlide+xml"/>
  <Override PartName="/ppt/tags/tag185.xml" ContentType="application/vnd.openxmlformats-officedocument.presentationml.tags+xml"/>
  <Override PartName="/ppt/notesSlides/notesSlide188.xml" ContentType="application/vnd.openxmlformats-officedocument.presentationml.notesSlide+xml"/>
  <Override PartName="/ppt/tags/tag186.xml" ContentType="application/vnd.openxmlformats-officedocument.presentationml.tags+xml"/>
  <Override PartName="/ppt/notesSlides/notesSlide189.xml" ContentType="application/vnd.openxmlformats-officedocument.presentationml.notesSlide+xml"/>
  <Override PartName="/ppt/tags/tag187.xml" ContentType="application/vnd.openxmlformats-officedocument.presentationml.tags+xml"/>
  <Override PartName="/ppt/notesSlides/notesSlide190.xml" ContentType="application/vnd.openxmlformats-officedocument.presentationml.notesSlide+xml"/>
  <Override PartName="/ppt/tags/tag188.xml" ContentType="application/vnd.openxmlformats-officedocument.presentationml.tags+xml"/>
  <Override PartName="/ppt/notesSlides/notesSlide191.xml" ContentType="application/vnd.openxmlformats-officedocument.presentationml.notesSlide+xml"/>
  <Override PartName="/ppt/tags/tag189.xml" ContentType="application/vnd.openxmlformats-officedocument.presentationml.tags+xml"/>
  <Override PartName="/ppt/notesSlides/notesSlide192.xml" ContentType="application/vnd.openxmlformats-officedocument.presentationml.notesSlide+xml"/>
  <Override PartName="/ppt/tags/tag190.xml" ContentType="application/vnd.openxmlformats-officedocument.presentationml.tags+xml"/>
  <Override PartName="/ppt/notesSlides/notesSlide193.xml" ContentType="application/vnd.openxmlformats-officedocument.presentationml.notesSlide+xml"/>
  <Override PartName="/ppt/notesSlides/notesSlide194.xml" ContentType="application/vnd.openxmlformats-officedocument.presentationml.notesSlide+xml"/>
  <Override PartName="/ppt/tags/tag191.xml" ContentType="application/vnd.openxmlformats-officedocument.presentationml.tags+xml"/>
  <Override PartName="/ppt/notesSlides/notesSlide195.xml" ContentType="application/vnd.openxmlformats-officedocument.presentationml.notesSlide+xml"/>
  <Override PartName="/ppt/notesSlides/notesSlide196.xml" ContentType="application/vnd.openxmlformats-officedocument.presentationml.notesSlide+xml"/>
  <Override PartName="/ppt/tags/tag192.xml" ContentType="application/vnd.openxmlformats-officedocument.presentationml.tags+xml"/>
  <Override PartName="/ppt/notesSlides/notesSlide197.xml" ContentType="application/vnd.openxmlformats-officedocument.presentationml.notesSlide+xml"/>
  <Override PartName="/ppt/notesSlides/notesSlide198.xml" ContentType="application/vnd.openxmlformats-officedocument.presentationml.notesSlide+xml"/>
  <Override PartName="/ppt/notesSlides/notesSlide199.xml" ContentType="application/vnd.openxmlformats-officedocument.presentationml.notesSlide+xml"/>
  <Override PartName="/ppt/tags/tag193.xml" ContentType="application/vnd.openxmlformats-officedocument.presentationml.tags+xml"/>
  <Override PartName="/ppt/notesSlides/notesSlide200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72" r:id="rId1"/>
  </p:sldMasterIdLst>
  <p:notesMasterIdLst>
    <p:notesMasterId r:id="rId202"/>
  </p:notesMasterIdLst>
  <p:handoutMasterIdLst>
    <p:handoutMasterId r:id="rId203"/>
  </p:handoutMasterIdLst>
  <p:sldIdLst>
    <p:sldId id="256" r:id="rId2"/>
    <p:sldId id="864" r:id="rId3"/>
    <p:sldId id="833" r:id="rId4"/>
    <p:sldId id="865" r:id="rId5"/>
    <p:sldId id="986" r:id="rId6"/>
    <p:sldId id="861" r:id="rId7"/>
    <p:sldId id="860" r:id="rId8"/>
    <p:sldId id="992" r:id="rId9"/>
    <p:sldId id="999" r:id="rId10"/>
    <p:sldId id="1000" r:id="rId11"/>
    <p:sldId id="991" r:id="rId12"/>
    <p:sldId id="996" r:id="rId13"/>
    <p:sldId id="995" r:id="rId14"/>
    <p:sldId id="998" r:id="rId15"/>
    <p:sldId id="997" r:id="rId16"/>
    <p:sldId id="993" r:id="rId17"/>
    <p:sldId id="994" r:id="rId18"/>
    <p:sldId id="979" r:id="rId19"/>
    <p:sldId id="838" r:id="rId20"/>
    <p:sldId id="1002" r:id="rId21"/>
    <p:sldId id="1001" r:id="rId22"/>
    <p:sldId id="980" r:id="rId23"/>
    <p:sldId id="1003" r:id="rId24"/>
    <p:sldId id="1005" r:id="rId25"/>
    <p:sldId id="1004" r:id="rId26"/>
    <p:sldId id="1010" r:id="rId27"/>
    <p:sldId id="1008" r:id="rId28"/>
    <p:sldId id="981" r:id="rId29"/>
    <p:sldId id="1006" r:id="rId30"/>
    <p:sldId id="982" r:id="rId31"/>
    <p:sldId id="1009" r:id="rId32"/>
    <p:sldId id="983" r:id="rId33"/>
    <p:sldId id="984" r:id="rId34"/>
    <p:sldId id="987" r:id="rId35"/>
    <p:sldId id="1012" r:id="rId36"/>
    <p:sldId id="1011" r:id="rId37"/>
    <p:sldId id="1013" r:id="rId38"/>
    <p:sldId id="985" r:id="rId39"/>
    <p:sldId id="1015" r:id="rId40"/>
    <p:sldId id="1016" r:id="rId41"/>
    <p:sldId id="988" r:id="rId42"/>
    <p:sldId id="1020" r:id="rId43"/>
    <p:sldId id="1019" r:id="rId44"/>
    <p:sldId id="1017" r:id="rId45"/>
    <p:sldId id="989" r:id="rId46"/>
    <p:sldId id="990" r:id="rId47"/>
    <p:sldId id="1021" r:id="rId48"/>
    <p:sldId id="1018" r:id="rId49"/>
    <p:sldId id="1007" r:id="rId50"/>
    <p:sldId id="1014" r:id="rId51"/>
    <p:sldId id="955" r:id="rId52"/>
    <p:sldId id="1022" r:id="rId53"/>
    <p:sldId id="882" r:id="rId54"/>
    <p:sldId id="1024" r:id="rId55"/>
    <p:sldId id="850" r:id="rId56"/>
    <p:sldId id="1025" r:id="rId57"/>
    <p:sldId id="941" r:id="rId58"/>
    <p:sldId id="1026" r:id="rId59"/>
    <p:sldId id="1023" r:id="rId60"/>
    <p:sldId id="1030" r:id="rId61"/>
    <p:sldId id="1027" r:id="rId62"/>
    <p:sldId id="1028" r:id="rId63"/>
    <p:sldId id="1029" r:id="rId64"/>
    <p:sldId id="1031" r:id="rId65"/>
    <p:sldId id="1032" r:id="rId66"/>
    <p:sldId id="1034" r:id="rId67"/>
    <p:sldId id="1033" r:id="rId68"/>
    <p:sldId id="1035" r:id="rId69"/>
    <p:sldId id="1036" r:id="rId70"/>
    <p:sldId id="1037" r:id="rId71"/>
    <p:sldId id="968" r:id="rId72"/>
    <p:sldId id="1040" r:id="rId73"/>
    <p:sldId id="1042" r:id="rId74"/>
    <p:sldId id="1038" r:id="rId75"/>
    <p:sldId id="1039" r:id="rId76"/>
    <p:sldId id="1041" r:id="rId77"/>
    <p:sldId id="1043" r:id="rId78"/>
    <p:sldId id="1044" r:id="rId79"/>
    <p:sldId id="1046" r:id="rId80"/>
    <p:sldId id="1045" r:id="rId81"/>
    <p:sldId id="1047" r:id="rId82"/>
    <p:sldId id="1048" r:id="rId83"/>
    <p:sldId id="1049" r:id="rId84"/>
    <p:sldId id="1053" r:id="rId85"/>
    <p:sldId id="1051" r:id="rId86"/>
    <p:sldId id="1054" r:id="rId87"/>
    <p:sldId id="1052" r:id="rId88"/>
    <p:sldId id="1075" r:id="rId89"/>
    <p:sldId id="1059" r:id="rId90"/>
    <p:sldId id="1085" r:id="rId91"/>
    <p:sldId id="1086" r:id="rId92"/>
    <p:sldId id="1084" r:id="rId93"/>
    <p:sldId id="1083" r:id="rId94"/>
    <p:sldId id="1088" r:id="rId95"/>
    <p:sldId id="1060" r:id="rId96"/>
    <p:sldId id="1089" r:id="rId97"/>
    <p:sldId id="1061" r:id="rId98"/>
    <p:sldId id="1087" r:id="rId99"/>
    <p:sldId id="1090" r:id="rId100"/>
    <p:sldId id="1062" r:id="rId101"/>
    <p:sldId id="1063" r:id="rId102"/>
    <p:sldId id="1065" r:id="rId103"/>
    <p:sldId id="1068" r:id="rId104"/>
    <p:sldId id="1067" r:id="rId105"/>
    <p:sldId id="1069" r:id="rId106"/>
    <p:sldId id="1071" r:id="rId107"/>
    <p:sldId id="1091" r:id="rId108"/>
    <p:sldId id="1094" r:id="rId109"/>
    <p:sldId id="1093" r:id="rId110"/>
    <p:sldId id="1092" r:id="rId111"/>
    <p:sldId id="1070" r:id="rId112"/>
    <p:sldId id="1095" r:id="rId113"/>
    <p:sldId id="1072" r:id="rId114"/>
    <p:sldId id="1073" r:id="rId115"/>
    <p:sldId id="1066" r:id="rId116"/>
    <p:sldId id="1064" r:id="rId117"/>
    <p:sldId id="1074" r:id="rId118"/>
    <p:sldId id="1076" r:id="rId119"/>
    <p:sldId id="1077" r:id="rId120"/>
    <p:sldId id="1096" r:id="rId121"/>
    <p:sldId id="1078" r:id="rId122"/>
    <p:sldId id="1079" r:id="rId123"/>
    <p:sldId id="1097" r:id="rId124"/>
    <p:sldId id="1080" r:id="rId125"/>
    <p:sldId id="1098" r:id="rId126"/>
    <p:sldId id="1099" r:id="rId127"/>
    <p:sldId id="1100" r:id="rId128"/>
    <p:sldId id="1101" r:id="rId129"/>
    <p:sldId id="1102" r:id="rId130"/>
    <p:sldId id="1103" r:id="rId131"/>
    <p:sldId id="1104" r:id="rId132"/>
    <p:sldId id="1105" r:id="rId133"/>
    <p:sldId id="1106" r:id="rId134"/>
    <p:sldId id="1107" r:id="rId135"/>
    <p:sldId id="1108" r:id="rId136"/>
    <p:sldId id="1109" r:id="rId137"/>
    <p:sldId id="1082" r:id="rId138"/>
    <p:sldId id="1110" r:id="rId139"/>
    <p:sldId id="1111" r:id="rId140"/>
    <p:sldId id="1112" r:id="rId141"/>
    <p:sldId id="1113" r:id="rId142"/>
    <p:sldId id="1114" r:id="rId143"/>
    <p:sldId id="1058" r:id="rId144"/>
    <p:sldId id="1057" r:id="rId145"/>
    <p:sldId id="1055" r:id="rId146"/>
    <p:sldId id="1056" r:id="rId147"/>
    <p:sldId id="1050" r:id="rId148"/>
    <p:sldId id="1115" r:id="rId149"/>
    <p:sldId id="1116" r:id="rId150"/>
    <p:sldId id="1117" r:id="rId151"/>
    <p:sldId id="1118" r:id="rId152"/>
    <p:sldId id="1119" r:id="rId153"/>
    <p:sldId id="1120" r:id="rId154"/>
    <p:sldId id="1121" r:id="rId155"/>
    <p:sldId id="1122" r:id="rId156"/>
    <p:sldId id="1123" r:id="rId157"/>
    <p:sldId id="1124" r:id="rId158"/>
    <p:sldId id="1125" r:id="rId159"/>
    <p:sldId id="1130" r:id="rId160"/>
    <p:sldId id="1127" r:id="rId161"/>
    <p:sldId id="1126" r:id="rId162"/>
    <p:sldId id="1129" r:id="rId163"/>
    <p:sldId id="1128" r:id="rId164"/>
    <p:sldId id="1131" r:id="rId165"/>
    <p:sldId id="1132" r:id="rId166"/>
    <p:sldId id="1133" r:id="rId167"/>
    <p:sldId id="1134" r:id="rId168"/>
    <p:sldId id="1135" r:id="rId169"/>
    <p:sldId id="1136" r:id="rId170"/>
    <p:sldId id="1137" r:id="rId171"/>
    <p:sldId id="1138" r:id="rId172"/>
    <p:sldId id="1139" r:id="rId173"/>
    <p:sldId id="1140" r:id="rId174"/>
    <p:sldId id="1141" r:id="rId175"/>
    <p:sldId id="1142" r:id="rId176"/>
    <p:sldId id="1143" r:id="rId177"/>
    <p:sldId id="1144" r:id="rId178"/>
    <p:sldId id="1145" r:id="rId179"/>
    <p:sldId id="1146" r:id="rId180"/>
    <p:sldId id="1147" r:id="rId181"/>
    <p:sldId id="1149" r:id="rId182"/>
    <p:sldId id="1148" r:id="rId183"/>
    <p:sldId id="1150" r:id="rId184"/>
    <p:sldId id="1151" r:id="rId185"/>
    <p:sldId id="1152" r:id="rId186"/>
    <p:sldId id="1153" r:id="rId187"/>
    <p:sldId id="1154" r:id="rId188"/>
    <p:sldId id="1156" r:id="rId189"/>
    <p:sldId id="1155" r:id="rId190"/>
    <p:sldId id="1157" r:id="rId191"/>
    <p:sldId id="1158" r:id="rId192"/>
    <p:sldId id="1159" r:id="rId193"/>
    <p:sldId id="1160" r:id="rId194"/>
    <p:sldId id="905" r:id="rId195"/>
    <p:sldId id="973" r:id="rId196"/>
    <p:sldId id="970" r:id="rId197"/>
    <p:sldId id="950" r:id="rId198"/>
    <p:sldId id="863" r:id="rId199"/>
    <p:sldId id="978" r:id="rId200"/>
    <p:sldId id="604" r:id="rId201"/>
  </p:sldIdLst>
  <p:sldSz cx="9144000" cy="6858000" type="screen4x3"/>
  <p:notesSz cx="6985000" cy="9283700"/>
  <p:custDataLst>
    <p:tags r:id="rId204"/>
  </p:custDataLst>
  <p:defaultTextStyle>
    <a:defPPr>
      <a:defRPr lang="en-US"/>
    </a:defPPr>
    <a:lvl1pPr algn="l" rtl="0" eaLnBrk="0" fontAlgn="base" hangingPunct="0">
      <a:spcBef>
        <a:spcPct val="0"/>
      </a:spcBef>
      <a:spcAft>
        <a:spcPct val="0"/>
      </a:spcAft>
      <a:defRPr sz="2000" b="1" kern="1200">
        <a:solidFill>
          <a:schemeClr val="tx1"/>
        </a:solidFill>
        <a:latin typeface="Georgia" panose="02040502050405020303" pitchFamily="18" charset="0"/>
        <a:ea typeface="+mn-ea"/>
        <a:cs typeface="+mn-cs"/>
      </a:defRPr>
    </a:lvl1pPr>
    <a:lvl2pPr marL="457200" algn="l" rtl="0" eaLnBrk="0" fontAlgn="base" hangingPunct="0">
      <a:spcBef>
        <a:spcPct val="0"/>
      </a:spcBef>
      <a:spcAft>
        <a:spcPct val="0"/>
      </a:spcAft>
      <a:defRPr sz="2000" b="1" kern="1200">
        <a:solidFill>
          <a:schemeClr val="tx1"/>
        </a:solidFill>
        <a:latin typeface="Georgia" panose="02040502050405020303" pitchFamily="18" charset="0"/>
        <a:ea typeface="+mn-ea"/>
        <a:cs typeface="+mn-cs"/>
      </a:defRPr>
    </a:lvl2pPr>
    <a:lvl3pPr marL="914400" algn="l" rtl="0" eaLnBrk="0" fontAlgn="base" hangingPunct="0">
      <a:spcBef>
        <a:spcPct val="0"/>
      </a:spcBef>
      <a:spcAft>
        <a:spcPct val="0"/>
      </a:spcAft>
      <a:defRPr sz="2000" b="1" kern="1200">
        <a:solidFill>
          <a:schemeClr val="tx1"/>
        </a:solidFill>
        <a:latin typeface="Georgia" panose="02040502050405020303" pitchFamily="18" charset="0"/>
        <a:ea typeface="+mn-ea"/>
        <a:cs typeface="+mn-cs"/>
      </a:defRPr>
    </a:lvl3pPr>
    <a:lvl4pPr marL="1371600" algn="l" rtl="0" eaLnBrk="0" fontAlgn="base" hangingPunct="0">
      <a:spcBef>
        <a:spcPct val="0"/>
      </a:spcBef>
      <a:spcAft>
        <a:spcPct val="0"/>
      </a:spcAft>
      <a:defRPr sz="2000" b="1" kern="1200">
        <a:solidFill>
          <a:schemeClr val="tx1"/>
        </a:solidFill>
        <a:latin typeface="Georgia" panose="02040502050405020303" pitchFamily="18" charset="0"/>
        <a:ea typeface="+mn-ea"/>
        <a:cs typeface="+mn-cs"/>
      </a:defRPr>
    </a:lvl4pPr>
    <a:lvl5pPr marL="1828800" algn="l" rtl="0" eaLnBrk="0" fontAlgn="base" hangingPunct="0">
      <a:spcBef>
        <a:spcPct val="0"/>
      </a:spcBef>
      <a:spcAft>
        <a:spcPct val="0"/>
      </a:spcAft>
      <a:defRPr sz="2000" b="1" kern="1200">
        <a:solidFill>
          <a:schemeClr val="tx1"/>
        </a:solidFill>
        <a:latin typeface="Georgia" panose="02040502050405020303" pitchFamily="18" charset="0"/>
        <a:ea typeface="+mn-ea"/>
        <a:cs typeface="+mn-cs"/>
      </a:defRPr>
    </a:lvl5pPr>
    <a:lvl6pPr marL="2286000" algn="l" defTabSz="914400" rtl="0" eaLnBrk="1" latinLnBrk="0" hangingPunct="1">
      <a:defRPr sz="2000" b="1" kern="1200">
        <a:solidFill>
          <a:schemeClr val="tx1"/>
        </a:solidFill>
        <a:latin typeface="Georgia" panose="02040502050405020303" pitchFamily="18" charset="0"/>
        <a:ea typeface="+mn-ea"/>
        <a:cs typeface="+mn-cs"/>
      </a:defRPr>
    </a:lvl6pPr>
    <a:lvl7pPr marL="2743200" algn="l" defTabSz="914400" rtl="0" eaLnBrk="1" latinLnBrk="0" hangingPunct="1">
      <a:defRPr sz="2000" b="1" kern="1200">
        <a:solidFill>
          <a:schemeClr val="tx1"/>
        </a:solidFill>
        <a:latin typeface="Georgia" panose="02040502050405020303" pitchFamily="18" charset="0"/>
        <a:ea typeface="+mn-ea"/>
        <a:cs typeface="+mn-cs"/>
      </a:defRPr>
    </a:lvl7pPr>
    <a:lvl8pPr marL="3200400" algn="l" defTabSz="914400" rtl="0" eaLnBrk="1" latinLnBrk="0" hangingPunct="1">
      <a:defRPr sz="2000" b="1" kern="1200">
        <a:solidFill>
          <a:schemeClr val="tx1"/>
        </a:solidFill>
        <a:latin typeface="Georgia" panose="02040502050405020303" pitchFamily="18" charset="0"/>
        <a:ea typeface="+mn-ea"/>
        <a:cs typeface="+mn-cs"/>
      </a:defRPr>
    </a:lvl8pPr>
    <a:lvl9pPr marL="3657600" algn="l" defTabSz="914400" rtl="0" eaLnBrk="1" latinLnBrk="0" hangingPunct="1">
      <a:defRPr sz="2000" b="1" kern="1200">
        <a:solidFill>
          <a:schemeClr val="tx1"/>
        </a:solidFill>
        <a:latin typeface="Georgia" panose="02040502050405020303" pitchFamily="18" charset="0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288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FF0000"/>
    <a:srgbClr val="000000"/>
    <a:srgbClr val="3C3C62"/>
    <a:srgbClr val="E6E6EF"/>
    <a:srgbClr val="99CCFF"/>
    <a:srgbClr val="CC3300"/>
    <a:srgbClr val="484876"/>
    <a:srgbClr val="660033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7826" autoAdjust="0"/>
    <p:restoredTop sz="96434" autoAdjust="0"/>
  </p:normalViewPr>
  <p:slideViewPr>
    <p:cSldViewPr>
      <p:cViewPr varScale="1">
        <p:scale>
          <a:sx n="65" d="100"/>
          <a:sy n="65" d="100"/>
        </p:scale>
        <p:origin x="1434" y="66"/>
      </p:cViewPr>
      <p:guideLst>
        <p:guide orient="horz" pos="2160"/>
        <p:guide pos="2880"/>
      </p:guideLst>
    </p:cSldViewPr>
  </p:slideViewPr>
  <p:notesTextViewPr>
    <p:cViewPr>
      <p:scale>
        <a:sx n="100" d="100"/>
        <a:sy n="100" d="100"/>
      </p:scale>
      <p:origin x="0" y="0"/>
    </p:cViewPr>
  </p:notesTextViewPr>
  <p:sorterViewPr>
    <p:cViewPr>
      <p:scale>
        <a:sx n="66" d="100"/>
        <a:sy n="66" d="100"/>
      </p:scale>
      <p:origin x="0" y="0"/>
    </p:cViewPr>
  </p:sorterViewPr>
  <p:gridSpacing cx="72008" cy="72008"/>
</p:viewPr>
</file>

<file path=ppt/_rels/presentation.xml.rels><?xml version="1.0" encoding="UTF-8" standalone="yes"?>
<Relationships xmlns="http://schemas.openxmlformats.org/package/2006/relationships"><Relationship Id="rId117" Type="http://schemas.openxmlformats.org/officeDocument/2006/relationships/slide" Target="slides/slide116.xml"/><Relationship Id="rId21" Type="http://schemas.openxmlformats.org/officeDocument/2006/relationships/slide" Target="slides/slide20.xml"/><Relationship Id="rId42" Type="http://schemas.openxmlformats.org/officeDocument/2006/relationships/slide" Target="slides/slide41.xml"/><Relationship Id="rId63" Type="http://schemas.openxmlformats.org/officeDocument/2006/relationships/slide" Target="slides/slide62.xml"/><Relationship Id="rId84" Type="http://schemas.openxmlformats.org/officeDocument/2006/relationships/slide" Target="slides/slide83.xml"/><Relationship Id="rId138" Type="http://schemas.openxmlformats.org/officeDocument/2006/relationships/slide" Target="slides/slide137.xml"/><Relationship Id="rId159" Type="http://schemas.openxmlformats.org/officeDocument/2006/relationships/slide" Target="slides/slide158.xml"/><Relationship Id="rId170" Type="http://schemas.openxmlformats.org/officeDocument/2006/relationships/slide" Target="slides/slide169.xml"/><Relationship Id="rId191" Type="http://schemas.openxmlformats.org/officeDocument/2006/relationships/slide" Target="slides/slide190.xml"/><Relationship Id="rId205" Type="http://schemas.openxmlformats.org/officeDocument/2006/relationships/presProps" Target="presProps.xml"/><Relationship Id="rId16" Type="http://schemas.openxmlformats.org/officeDocument/2006/relationships/slide" Target="slides/slide15.xml"/><Relationship Id="rId107" Type="http://schemas.openxmlformats.org/officeDocument/2006/relationships/slide" Target="slides/slide106.xml"/><Relationship Id="rId11" Type="http://schemas.openxmlformats.org/officeDocument/2006/relationships/slide" Target="slides/slide10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53" Type="http://schemas.openxmlformats.org/officeDocument/2006/relationships/slide" Target="slides/slide52.xml"/><Relationship Id="rId58" Type="http://schemas.openxmlformats.org/officeDocument/2006/relationships/slide" Target="slides/slide57.xml"/><Relationship Id="rId74" Type="http://schemas.openxmlformats.org/officeDocument/2006/relationships/slide" Target="slides/slide73.xml"/><Relationship Id="rId79" Type="http://schemas.openxmlformats.org/officeDocument/2006/relationships/slide" Target="slides/slide78.xml"/><Relationship Id="rId102" Type="http://schemas.openxmlformats.org/officeDocument/2006/relationships/slide" Target="slides/slide101.xml"/><Relationship Id="rId123" Type="http://schemas.openxmlformats.org/officeDocument/2006/relationships/slide" Target="slides/slide122.xml"/><Relationship Id="rId128" Type="http://schemas.openxmlformats.org/officeDocument/2006/relationships/slide" Target="slides/slide127.xml"/><Relationship Id="rId144" Type="http://schemas.openxmlformats.org/officeDocument/2006/relationships/slide" Target="slides/slide143.xml"/><Relationship Id="rId149" Type="http://schemas.openxmlformats.org/officeDocument/2006/relationships/slide" Target="slides/slide148.xml"/><Relationship Id="rId5" Type="http://schemas.openxmlformats.org/officeDocument/2006/relationships/slide" Target="slides/slide4.xml"/><Relationship Id="rId90" Type="http://schemas.openxmlformats.org/officeDocument/2006/relationships/slide" Target="slides/slide89.xml"/><Relationship Id="rId95" Type="http://schemas.openxmlformats.org/officeDocument/2006/relationships/slide" Target="slides/slide94.xml"/><Relationship Id="rId160" Type="http://schemas.openxmlformats.org/officeDocument/2006/relationships/slide" Target="slides/slide159.xml"/><Relationship Id="rId165" Type="http://schemas.openxmlformats.org/officeDocument/2006/relationships/slide" Target="slides/slide164.xml"/><Relationship Id="rId181" Type="http://schemas.openxmlformats.org/officeDocument/2006/relationships/slide" Target="slides/slide180.xml"/><Relationship Id="rId186" Type="http://schemas.openxmlformats.org/officeDocument/2006/relationships/slide" Target="slides/slide185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43" Type="http://schemas.openxmlformats.org/officeDocument/2006/relationships/slide" Target="slides/slide42.xml"/><Relationship Id="rId48" Type="http://schemas.openxmlformats.org/officeDocument/2006/relationships/slide" Target="slides/slide47.xml"/><Relationship Id="rId64" Type="http://schemas.openxmlformats.org/officeDocument/2006/relationships/slide" Target="slides/slide63.xml"/><Relationship Id="rId69" Type="http://schemas.openxmlformats.org/officeDocument/2006/relationships/slide" Target="slides/slide68.xml"/><Relationship Id="rId113" Type="http://schemas.openxmlformats.org/officeDocument/2006/relationships/slide" Target="slides/slide112.xml"/><Relationship Id="rId118" Type="http://schemas.openxmlformats.org/officeDocument/2006/relationships/slide" Target="slides/slide117.xml"/><Relationship Id="rId134" Type="http://schemas.openxmlformats.org/officeDocument/2006/relationships/slide" Target="slides/slide133.xml"/><Relationship Id="rId139" Type="http://schemas.openxmlformats.org/officeDocument/2006/relationships/slide" Target="slides/slide138.xml"/><Relationship Id="rId80" Type="http://schemas.openxmlformats.org/officeDocument/2006/relationships/slide" Target="slides/slide79.xml"/><Relationship Id="rId85" Type="http://schemas.openxmlformats.org/officeDocument/2006/relationships/slide" Target="slides/slide84.xml"/><Relationship Id="rId150" Type="http://schemas.openxmlformats.org/officeDocument/2006/relationships/slide" Target="slides/slide149.xml"/><Relationship Id="rId155" Type="http://schemas.openxmlformats.org/officeDocument/2006/relationships/slide" Target="slides/slide154.xml"/><Relationship Id="rId171" Type="http://schemas.openxmlformats.org/officeDocument/2006/relationships/slide" Target="slides/slide170.xml"/><Relationship Id="rId176" Type="http://schemas.openxmlformats.org/officeDocument/2006/relationships/slide" Target="slides/slide175.xml"/><Relationship Id="rId192" Type="http://schemas.openxmlformats.org/officeDocument/2006/relationships/slide" Target="slides/slide191.xml"/><Relationship Id="rId197" Type="http://schemas.openxmlformats.org/officeDocument/2006/relationships/slide" Target="slides/slide196.xml"/><Relationship Id="rId206" Type="http://schemas.openxmlformats.org/officeDocument/2006/relationships/viewProps" Target="viewProps.xml"/><Relationship Id="rId201" Type="http://schemas.openxmlformats.org/officeDocument/2006/relationships/slide" Target="slides/slide200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59" Type="http://schemas.openxmlformats.org/officeDocument/2006/relationships/slide" Target="slides/slide58.xml"/><Relationship Id="rId103" Type="http://schemas.openxmlformats.org/officeDocument/2006/relationships/slide" Target="slides/slide102.xml"/><Relationship Id="rId108" Type="http://schemas.openxmlformats.org/officeDocument/2006/relationships/slide" Target="slides/slide107.xml"/><Relationship Id="rId124" Type="http://schemas.openxmlformats.org/officeDocument/2006/relationships/slide" Target="slides/slide123.xml"/><Relationship Id="rId129" Type="http://schemas.openxmlformats.org/officeDocument/2006/relationships/slide" Target="slides/slide128.xml"/><Relationship Id="rId54" Type="http://schemas.openxmlformats.org/officeDocument/2006/relationships/slide" Target="slides/slide53.xml"/><Relationship Id="rId70" Type="http://schemas.openxmlformats.org/officeDocument/2006/relationships/slide" Target="slides/slide69.xml"/><Relationship Id="rId75" Type="http://schemas.openxmlformats.org/officeDocument/2006/relationships/slide" Target="slides/slide74.xml"/><Relationship Id="rId91" Type="http://schemas.openxmlformats.org/officeDocument/2006/relationships/slide" Target="slides/slide90.xml"/><Relationship Id="rId96" Type="http://schemas.openxmlformats.org/officeDocument/2006/relationships/slide" Target="slides/slide95.xml"/><Relationship Id="rId140" Type="http://schemas.openxmlformats.org/officeDocument/2006/relationships/slide" Target="slides/slide139.xml"/><Relationship Id="rId145" Type="http://schemas.openxmlformats.org/officeDocument/2006/relationships/slide" Target="slides/slide144.xml"/><Relationship Id="rId161" Type="http://schemas.openxmlformats.org/officeDocument/2006/relationships/slide" Target="slides/slide160.xml"/><Relationship Id="rId166" Type="http://schemas.openxmlformats.org/officeDocument/2006/relationships/slide" Target="slides/slide165.xml"/><Relationship Id="rId182" Type="http://schemas.openxmlformats.org/officeDocument/2006/relationships/slide" Target="slides/slide181.xml"/><Relationship Id="rId187" Type="http://schemas.openxmlformats.org/officeDocument/2006/relationships/slide" Target="slides/slide186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49" Type="http://schemas.openxmlformats.org/officeDocument/2006/relationships/slide" Target="slides/slide48.xml"/><Relationship Id="rId114" Type="http://schemas.openxmlformats.org/officeDocument/2006/relationships/slide" Target="slides/slide113.xml"/><Relationship Id="rId119" Type="http://schemas.openxmlformats.org/officeDocument/2006/relationships/slide" Target="slides/slide118.xml"/><Relationship Id="rId44" Type="http://schemas.openxmlformats.org/officeDocument/2006/relationships/slide" Target="slides/slide43.xml"/><Relationship Id="rId60" Type="http://schemas.openxmlformats.org/officeDocument/2006/relationships/slide" Target="slides/slide59.xml"/><Relationship Id="rId65" Type="http://schemas.openxmlformats.org/officeDocument/2006/relationships/slide" Target="slides/slide64.xml"/><Relationship Id="rId81" Type="http://schemas.openxmlformats.org/officeDocument/2006/relationships/slide" Target="slides/slide80.xml"/><Relationship Id="rId86" Type="http://schemas.openxmlformats.org/officeDocument/2006/relationships/slide" Target="slides/slide85.xml"/><Relationship Id="rId130" Type="http://schemas.openxmlformats.org/officeDocument/2006/relationships/slide" Target="slides/slide129.xml"/><Relationship Id="rId135" Type="http://schemas.openxmlformats.org/officeDocument/2006/relationships/slide" Target="slides/slide134.xml"/><Relationship Id="rId151" Type="http://schemas.openxmlformats.org/officeDocument/2006/relationships/slide" Target="slides/slide150.xml"/><Relationship Id="rId156" Type="http://schemas.openxmlformats.org/officeDocument/2006/relationships/slide" Target="slides/slide155.xml"/><Relationship Id="rId177" Type="http://schemas.openxmlformats.org/officeDocument/2006/relationships/slide" Target="slides/slide176.xml"/><Relationship Id="rId198" Type="http://schemas.openxmlformats.org/officeDocument/2006/relationships/slide" Target="slides/slide197.xml"/><Relationship Id="rId172" Type="http://schemas.openxmlformats.org/officeDocument/2006/relationships/slide" Target="slides/slide171.xml"/><Relationship Id="rId193" Type="http://schemas.openxmlformats.org/officeDocument/2006/relationships/slide" Target="slides/slide192.xml"/><Relationship Id="rId202" Type="http://schemas.openxmlformats.org/officeDocument/2006/relationships/notesMaster" Target="notesMasters/notesMaster1.xml"/><Relationship Id="rId207" Type="http://schemas.openxmlformats.org/officeDocument/2006/relationships/theme" Target="theme/theme1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39" Type="http://schemas.openxmlformats.org/officeDocument/2006/relationships/slide" Target="slides/slide38.xml"/><Relationship Id="rId109" Type="http://schemas.openxmlformats.org/officeDocument/2006/relationships/slide" Target="slides/slide108.xml"/><Relationship Id="rId34" Type="http://schemas.openxmlformats.org/officeDocument/2006/relationships/slide" Target="slides/slide33.xml"/><Relationship Id="rId50" Type="http://schemas.openxmlformats.org/officeDocument/2006/relationships/slide" Target="slides/slide49.xml"/><Relationship Id="rId55" Type="http://schemas.openxmlformats.org/officeDocument/2006/relationships/slide" Target="slides/slide54.xml"/><Relationship Id="rId76" Type="http://schemas.openxmlformats.org/officeDocument/2006/relationships/slide" Target="slides/slide75.xml"/><Relationship Id="rId97" Type="http://schemas.openxmlformats.org/officeDocument/2006/relationships/slide" Target="slides/slide96.xml"/><Relationship Id="rId104" Type="http://schemas.openxmlformats.org/officeDocument/2006/relationships/slide" Target="slides/slide103.xml"/><Relationship Id="rId120" Type="http://schemas.openxmlformats.org/officeDocument/2006/relationships/slide" Target="slides/slide119.xml"/><Relationship Id="rId125" Type="http://schemas.openxmlformats.org/officeDocument/2006/relationships/slide" Target="slides/slide124.xml"/><Relationship Id="rId141" Type="http://schemas.openxmlformats.org/officeDocument/2006/relationships/slide" Target="slides/slide140.xml"/><Relationship Id="rId146" Type="http://schemas.openxmlformats.org/officeDocument/2006/relationships/slide" Target="slides/slide145.xml"/><Relationship Id="rId167" Type="http://schemas.openxmlformats.org/officeDocument/2006/relationships/slide" Target="slides/slide166.xml"/><Relationship Id="rId188" Type="http://schemas.openxmlformats.org/officeDocument/2006/relationships/slide" Target="slides/slide187.xml"/><Relationship Id="rId7" Type="http://schemas.openxmlformats.org/officeDocument/2006/relationships/slide" Target="slides/slide6.xml"/><Relationship Id="rId71" Type="http://schemas.openxmlformats.org/officeDocument/2006/relationships/slide" Target="slides/slide70.xml"/><Relationship Id="rId92" Type="http://schemas.openxmlformats.org/officeDocument/2006/relationships/slide" Target="slides/slide91.xml"/><Relationship Id="rId162" Type="http://schemas.openxmlformats.org/officeDocument/2006/relationships/slide" Target="slides/slide161.xml"/><Relationship Id="rId183" Type="http://schemas.openxmlformats.org/officeDocument/2006/relationships/slide" Target="slides/slide182.xml"/><Relationship Id="rId2" Type="http://schemas.openxmlformats.org/officeDocument/2006/relationships/slide" Target="slides/slide1.xml"/><Relationship Id="rId29" Type="http://schemas.openxmlformats.org/officeDocument/2006/relationships/slide" Target="slides/slide28.xml"/><Relationship Id="rId24" Type="http://schemas.openxmlformats.org/officeDocument/2006/relationships/slide" Target="slides/slide23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66" Type="http://schemas.openxmlformats.org/officeDocument/2006/relationships/slide" Target="slides/slide65.xml"/><Relationship Id="rId87" Type="http://schemas.openxmlformats.org/officeDocument/2006/relationships/slide" Target="slides/slide86.xml"/><Relationship Id="rId110" Type="http://schemas.openxmlformats.org/officeDocument/2006/relationships/slide" Target="slides/slide109.xml"/><Relationship Id="rId115" Type="http://schemas.openxmlformats.org/officeDocument/2006/relationships/slide" Target="slides/slide114.xml"/><Relationship Id="rId131" Type="http://schemas.openxmlformats.org/officeDocument/2006/relationships/slide" Target="slides/slide130.xml"/><Relationship Id="rId136" Type="http://schemas.openxmlformats.org/officeDocument/2006/relationships/slide" Target="slides/slide135.xml"/><Relationship Id="rId157" Type="http://schemas.openxmlformats.org/officeDocument/2006/relationships/slide" Target="slides/slide156.xml"/><Relationship Id="rId178" Type="http://schemas.openxmlformats.org/officeDocument/2006/relationships/slide" Target="slides/slide177.xml"/><Relationship Id="rId61" Type="http://schemas.openxmlformats.org/officeDocument/2006/relationships/slide" Target="slides/slide60.xml"/><Relationship Id="rId82" Type="http://schemas.openxmlformats.org/officeDocument/2006/relationships/slide" Target="slides/slide81.xml"/><Relationship Id="rId152" Type="http://schemas.openxmlformats.org/officeDocument/2006/relationships/slide" Target="slides/slide151.xml"/><Relationship Id="rId173" Type="http://schemas.openxmlformats.org/officeDocument/2006/relationships/slide" Target="slides/slide172.xml"/><Relationship Id="rId194" Type="http://schemas.openxmlformats.org/officeDocument/2006/relationships/slide" Target="slides/slide193.xml"/><Relationship Id="rId199" Type="http://schemas.openxmlformats.org/officeDocument/2006/relationships/slide" Target="slides/slide198.xml"/><Relationship Id="rId203" Type="http://schemas.openxmlformats.org/officeDocument/2006/relationships/handoutMaster" Target="handoutMasters/handoutMaster1.xml"/><Relationship Id="rId208" Type="http://schemas.openxmlformats.org/officeDocument/2006/relationships/tableStyles" Target="tableStyles.xml"/><Relationship Id="rId19" Type="http://schemas.openxmlformats.org/officeDocument/2006/relationships/slide" Target="slides/slide18.xml"/><Relationship Id="rId14" Type="http://schemas.openxmlformats.org/officeDocument/2006/relationships/slide" Target="slides/slide13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56" Type="http://schemas.openxmlformats.org/officeDocument/2006/relationships/slide" Target="slides/slide55.xml"/><Relationship Id="rId77" Type="http://schemas.openxmlformats.org/officeDocument/2006/relationships/slide" Target="slides/slide76.xml"/><Relationship Id="rId100" Type="http://schemas.openxmlformats.org/officeDocument/2006/relationships/slide" Target="slides/slide99.xml"/><Relationship Id="rId105" Type="http://schemas.openxmlformats.org/officeDocument/2006/relationships/slide" Target="slides/slide104.xml"/><Relationship Id="rId126" Type="http://schemas.openxmlformats.org/officeDocument/2006/relationships/slide" Target="slides/slide125.xml"/><Relationship Id="rId147" Type="http://schemas.openxmlformats.org/officeDocument/2006/relationships/slide" Target="slides/slide146.xml"/><Relationship Id="rId168" Type="http://schemas.openxmlformats.org/officeDocument/2006/relationships/slide" Target="slides/slide167.xml"/><Relationship Id="rId8" Type="http://schemas.openxmlformats.org/officeDocument/2006/relationships/slide" Target="slides/slide7.xml"/><Relationship Id="rId51" Type="http://schemas.openxmlformats.org/officeDocument/2006/relationships/slide" Target="slides/slide50.xml"/><Relationship Id="rId72" Type="http://schemas.openxmlformats.org/officeDocument/2006/relationships/slide" Target="slides/slide71.xml"/><Relationship Id="rId93" Type="http://schemas.openxmlformats.org/officeDocument/2006/relationships/slide" Target="slides/slide92.xml"/><Relationship Id="rId98" Type="http://schemas.openxmlformats.org/officeDocument/2006/relationships/slide" Target="slides/slide97.xml"/><Relationship Id="rId121" Type="http://schemas.openxmlformats.org/officeDocument/2006/relationships/slide" Target="slides/slide120.xml"/><Relationship Id="rId142" Type="http://schemas.openxmlformats.org/officeDocument/2006/relationships/slide" Target="slides/slide141.xml"/><Relationship Id="rId163" Type="http://schemas.openxmlformats.org/officeDocument/2006/relationships/slide" Target="slides/slide162.xml"/><Relationship Id="rId184" Type="http://schemas.openxmlformats.org/officeDocument/2006/relationships/slide" Target="slides/slide183.xml"/><Relationship Id="rId189" Type="http://schemas.openxmlformats.org/officeDocument/2006/relationships/slide" Target="slides/slide188.xml"/><Relationship Id="rId3" Type="http://schemas.openxmlformats.org/officeDocument/2006/relationships/slide" Target="slides/slide2.xml"/><Relationship Id="rId25" Type="http://schemas.openxmlformats.org/officeDocument/2006/relationships/slide" Target="slides/slide24.xml"/><Relationship Id="rId46" Type="http://schemas.openxmlformats.org/officeDocument/2006/relationships/slide" Target="slides/slide45.xml"/><Relationship Id="rId67" Type="http://schemas.openxmlformats.org/officeDocument/2006/relationships/slide" Target="slides/slide66.xml"/><Relationship Id="rId116" Type="http://schemas.openxmlformats.org/officeDocument/2006/relationships/slide" Target="slides/slide115.xml"/><Relationship Id="rId137" Type="http://schemas.openxmlformats.org/officeDocument/2006/relationships/slide" Target="slides/slide136.xml"/><Relationship Id="rId158" Type="http://schemas.openxmlformats.org/officeDocument/2006/relationships/slide" Target="slides/slide157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62" Type="http://schemas.openxmlformats.org/officeDocument/2006/relationships/slide" Target="slides/slide61.xml"/><Relationship Id="rId83" Type="http://schemas.openxmlformats.org/officeDocument/2006/relationships/slide" Target="slides/slide82.xml"/><Relationship Id="rId88" Type="http://schemas.openxmlformats.org/officeDocument/2006/relationships/slide" Target="slides/slide87.xml"/><Relationship Id="rId111" Type="http://schemas.openxmlformats.org/officeDocument/2006/relationships/slide" Target="slides/slide110.xml"/><Relationship Id="rId132" Type="http://schemas.openxmlformats.org/officeDocument/2006/relationships/slide" Target="slides/slide131.xml"/><Relationship Id="rId153" Type="http://schemas.openxmlformats.org/officeDocument/2006/relationships/slide" Target="slides/slide152.xml"/><Relationship Id="rId174" Type="http://schemas.openxmlformats.org/officeDocument/2006/relationships/slide" Target="slides/slide173.xml"/><Relationship Id="rId179" Type="http://schemas.openxmlformats.org/officeDocument/2006/relationships/slide" Target="slides/slide178.xml"/><Relationship Id="rId195" Type="http://schemas.openxmlformats.org/officeDocument/2006/relationships/slide" Target="slides/slide194.xml"/><Relationship Id="rId190" Type="http://schemas.openxmlformats.org/officeDocument/2006/relationships/slide" Target="slides/slide189.xml"/><Relationship Id="rId204" Type="http://schemas.openxmlformats.org/officeDocument/2006/relationships/tags" Target="tags/tag1.xml"/><Relationship Id="rId15" Type="http://schemas.openxmlformats.org/officeDocument/2006/relationships/slide" Target="slides/slide14.xml"/><Relationship Id="rId36" Type="http://schemas.openxmlformats.org/officeDocument/2006/relationships/slide" Target="slides/slide35.xml"/><Relationship Id="rId57" Type="http://schemas.openxmlformats.org/officeDocument/2006/relationships/slide" Target="slides/slide56.xml"/><Relationship Id="rId106" Type="http://schemas.openxmlformats.org/officeDocument/2006/relationships/slide" Target="slides/slide105.xml"/><Relationship Id="rId127" Type="http://schemas.openxmlformats.org/officeDocument/2006/relationships/slide" Target="slides/slide126.xml"/><Relationship Id="rId10" Type="http://schemas.openxmlformats.org/officeDocument/2006/relationships/slide" Target="slides/slide9.xml"/><Relationship Id="rId31" Type="http://schemas.openxmlformats.org/officeDocument/2006/relationships/slide" Target="slides/slide30.xml"/><Relationship Id="rId52" Type="http://schemas.openxmlformats.org/officeDocument/2006/relationships/slide" Target="slides/slide51.xml"/><Relationship Id="rId73" Type="http://schemas.openxmlformats.org/officeDocument/2006/relationships/slide" Target="slides/slide72.xml"/><Relationship Id="rId78" Type="http://schemas.openxmlformats.org/officeDocument/2006/relationships/slide" Target="slides/slide77.xml"/><Relationship Id="rId94" Type="http://schemas.openxmlformats.org/officeDocument/2006/relationships/slide" Target="slides/slide93.xml"/><Relationship Id="rId99" Type="http://schemas.openxmlformats.org/officeDocument/2006/relationships/slide" Target="slides/slide98.xml"/><Relationship Id="rId101" Type="http://schemas.openxmlformats.org/officeDocument/2006/relationships/slide" Target="slides/slide100.xml"/><Relationship Id="rId122" Type="http://schemas.openxmlformats.org/officeDocument/2006/relationships/slide" Target="slides/slide121.xml"/><Relationship Id="rId143" Type="http://schemas.openxmlformats.org/officeDocument/2006/relationships/slide" Target="slides/slide142.xml"/><Relationship Id="rId148" Type="http://schemas.openxmlformats.org/officeDocument/2006/relationships/slide" Target="slides/slide147.xml"/><Relationship Id="rId164" Type="http://schemas.openxmlformats.org/officeDocument/2006/relationships/slide" Target="slides/slide163.xml"/><Relationship Id="rId169" Type="http://schemas.openxmlformats.org/officeDocument/2006/relationships/slide" Target="slides/slide168.xml"/><Relationship Id="rId185" Type="http://schemas.openxmlformats.org/officeDocument/2006/relationships/slide" Target="slides/slide184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80" Type="http://schemas.openxmlformats.org/officeDocument/2006/relationships/slide" Target="slides/slide179.xml"/><Relationship Id="rId26" Type="http://schemas.openxmlformats.org/officeDocument/2006/relationships/slide" Target="slides/slide25.xml"/><Relationship Id="rId47" Type="http://schemas.openxmlformats.org/officeDocument/2006/relationships/slide" Target="slides/slide46.xml"/><Relationship Id="rId68" Type="http://schemas.openxmlformats.org/officeDocument/2006/relationships/slide" Target="slides/slide67.xml"/><Relationship Id="rId89" Type="http://schemas.openxmlformats.org/officeDocument/2006/relationships/slide" Target="slides/slide88.xml"/><Relationship Id="rId112" Type="http://schemas.openxmlformats.org/officeDocument/2006/relationships/slide" Target="slides/slide111.xml"/><Relationship Id="rId133" Type="http://schemas.openxmlformats.org/officeDocument/2006/relationships/slide" Target="slides/slide132.xml"/><Relationship Id="rId154" Type="http://schemas.openxmlformats.org/officeDocument/2006/relationships/slide" Target="slides/slide153.xml"/><Relationship Id="rId175" Type="http://schemas.openxmlformats.org/officeDocument/2006/relationships/slide" Target="slides/slide174.xml"/><Relationship Id="rId196" Type="http://schemas.openxmlformats.org/officeDocument/2006/relationships/slide" Target="slides/slide195.xml"/><Relationship Id="rId200" Type="http://schemas.openxmlformats.org/officeDocument/2006/relationships/slide" Target="slides/slide199.xml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3027363" cy="463550"/>
          </a:xfrm>
          <a:prstGeom prst="rect">
            <a:avLst/>
          </a:prstGeom>
        </p:spPr>
        <p:txBody>
          <a:bodyPr vert="horz" lIns="92958" tIns="46479" rIns="92958" bIns="46479" rtlCol="0"/>
          <a:lstStyle>
            <a:lvl1pPr algn="l" eaLnBrk="1" fontAlgn="auto" hangingPunct="1">
              <a:spcBef>
                <a:spcPts val="0"/>
              </a:spcBef>
              <a:spcAft>
                <a:spcPts val="0"/>
              </a:spcAft>
              <a:defRPr sz="1200" b="0">
                <a:latin typeface="+mn-lt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sz="quarter" idx="1"/>
          </p:nvPr>
        </p:nvSpPr>
        <p:spPr>
          <a:xfrm>
            <a:off x="3956050" y="0"/>
            <a:ext cx="3027363" cy="463550"/>
          </a:xfrm>
          <a:prstGeom prst="rect">
            <a:avLst/>
          </a:prstGeom>
        </p:spPr>
        <p:txBody>
          <a:bodyPr vert="horz" lIns="92958" tIns="46479" rIns="92958" bIns="46479" rtlCol="0"/>
          <a:lstStyle>
            <a:lvl1pPr algn="r" eaLnBrk="1" fontAlgn="auto" hangingPunct="1">
              <a:spcBef>
                <a:spcPts val="0"/>
              </a:spcBef>
              <a:spcAft>
                <a:spcPts val="0"/>
              </a:spcAft>
              <a:defRPr sz="1200" b="0">
                <a:latin typeface="+mn-lt"/>
              </a:defRPr>
            </a:lvl1pPr>
          </a:lstStyle>
          <a:p>
            <a:pPr>
              <a:defRPr/>
            </a:pPr>
            <a:fld id="{EF4EACF8-11F5-4DD9-A184-FC472AEBA0A4}" type="datetimeFigureOut">
              <a:rPr lang="en-US"/>
              <a:pPr>
                <a:defRPr/>
              </a:pPr>
              <a:t>2/2/2025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2"/>
          </p:nvPr>
        </p:nvSpPr>
        <p:spPr>
          <a:xfrm>
            <a:off x="0" y="8818563"/>
            <a:ext cx="3027363" cy="463550"/>
          </a:xfrm>
          <a:prstGeom prst="rect">
            <a:avLst/>
          </a:prstGeom>
        </p:spPr>
        <p:txBody>
          <a:bodyPr vert="horz" lIns="92958" tIns="46479" rIns="92958" bIns="46479" rtlCol="0" anchor="b"/>
          <a:lstStyle>
            <a:lvl1pPr algn="l" eaLnBrk="1" fontAlgn="auto" hangingPunct="1">
              <a:spcBef>
                <a:spcPts val="0"/>
              </a:spcBef>
              <a:spcAft>
                <a:spcPts val="0"/>
              </a:spcAft>
              <a:defRPr sz="1200" b="0">
                <a:latin typeface="+mn-lt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3"/>
          </p:nvPr>
        </p:nvSpPr>
        <p:spPr>
          <a:xfrm>
            <a:off x="3956050" y="8818563"/>
            <a:ext cx="3027363" cy="463550"/>
          </a:xfrm>
          <a:prstGeom prst="rect">
            <a:avLst/>
          </a:prstGeom>
        </p:spPr>
        <p:txBody>
          <a:bodyPr vert="horz" wrap="square" lIns="92958" tIns="46479" rIns="92958" bIns="46479" numCol="1" anchor="b" anchorCtr="0" compatLnSpc="1">
            <a:prstTxWarp prst="textNoShape">
              <a:avLst/>
            </a:prstTxWarp>
          </a:bodyPr>
          <a:lstStyle>
            <a:lvl1pPr algn="r" eaLnBrk="1" hangingPunct="1">
              <a:defRPr sz="1200" b="0" smtClean="0">
                <a:latin typeface="Calibri" panose="020F0502020204030204" pitchFamily="34" charset="0"/>
              </a:defRPr>
            </a:lvl1pPr>
          </a:lstStyle>
          <a:p>
            <a:pPr>
              <a:defRPr/>
            </a:pPr>
            <a:fld id="{46296D3D-B028-492C-8FE8-C63011F97369}" type="slidenum">
              <a:rPr lang="en-US" altLang="es-PR"/>
              <a:pPr>
                <a:defRPr/>
              </a:pPr>
              <a:t>‹#›</a:t>
            </a:fld>
            <a:endParaRPr lang="en-US" altLang="es-PR"/>
          </a:p>
        </p:txBody>
      </p:sp>
    </p:spTree>
    <p:extLst>
      <p:ext uri="{BB962C8B-B14F-4D97-AF65-F5344CB8AC3E}">
        <p14:creationId xmlns:p14="http://schemas.microsoft.com/office/powerpoint/2010/main" val="1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3027363" cy="463550"/>
          </a:xfrm>
          <a:prstGeom prst="rect">
            <a:avLst/>
          </a:prstGeom>
        </p:spPr>
        <p:txBody>
          <a:bodyPr vert="horz" lIns="92958" tIns="46479" rIns="92958" bIns="46479" rtlCol="0"/>
          <a:lstStyle>
            <a:lvl1pPr algn="l" eaLnBrk="1" fontAlgn="auto" hangingPunct="1">
              <a:spcBef>
                <a:spcPts val="0"/>
              </a:spcBef>
              <a:spcAft>
                <a:spcPts val="0"/>
              </a:spcAft>
              <a:defRPr sz="1200" b="0">
                <a:latin typeface="+mn-lt"/>
              </a:defRPr>
            </a:lvl1pPr>
          </a:lstStyle>
          <a:p>
            <a:pPr>
              <a:defRPr/>
            </a:pPr>
            <a:endParaRPr lang="es-PR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956050" y="0"/>
            <a:ext cx="3027363" cy="463550"/>
          </a:xfrm>
          <a:prstGeom prst="rect">
            <a:avLst/>
          </a:prstGeom>
        </p:spPr>
        <p:txBody>
          <a:bodyPr vert="horz" lIns="92958" tIns="46479" rIns="92958" bIns="46479" rtlCol="0"/>
          <a:lstStyle>
            <a:lvl1pPr algn="r" eaLnBrk="1" fontAlgn="auto" hangingPunct="1">
              <a:spcBef>
                <a:spcPts val="0"/>
              </a:spcBef>
              <a:spcAft>
                <a:spcPts val="0"/>
              </a:spcAft>
              <a:defRPr sz="1200" b="0">
                <a:latin typeface="+mn-lt"/>
              </a:defRPr>
            </a:lvl1pPr>
          </a:lstStyle>
          <a:p>
            <a:pPr>
              <a:defRPr/>
            </a:pPr>
            <a:fld id="{F47547E5-8BCA-4921-9119-72C5CE5C9EE1}" type="datetimeFigureOut">
              <a:rPr lang="es-PR"/>
              <a:pPr>
                <a:defRPr/>
              </a:pPr>
              <a:t>02/02/2025</a:t>
            </a:fld>
            <a:endParaRPr lang="es-PR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1171575" y="696913"/>
            <a:ext cx="4641850" cy="3481387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2958" tIns="46479" rIns="92958" bIns="46479" rtlCol="0" anchor="ctr"/>
          <a:lstStyle/>
          <a:p>
            <a:pPr lvl="0"/>
            <a:endParaRPr lang="es-PR" noProof="0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98500" y="4410075"/>
            <a:ext cx="5588000" cy="4176713"/>
          </a:xfrm>
          <a:prstGeom prst="rect">
            <a:avLst/>
          </a:prstGeom>
        </p:spPr>
        <p:txBody>
          <a:bodyPr vert="horz" lIns="92958" tIns="46479" rIns="92958" bIns="46479" rtlCol="0">
            <a:normAutofit/>
          </a:bodyPr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  <a:endParaRPr lang="es-PR" noProof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818563"/>
            <a:ext cx="3027363" cy="463550"/>
          </a:xfrm>
          <a:prstGeom prst="rect">
            <a:avLst/>
          </a:prstGeom>
        </p:spPr>
        <p:txBody>
          <a:bodyPr vert="horz" lIns="92958" tIns="46479" rIns="92958" bIns="46479" rtlCol="0" anchor="b"/>
          <a:lstStyle>
            <a:lvl1pPr algn="l" eaLnBrk="1" fontAlgn="auto" hangingPunct="1">
              <a:spcBef>
                <a:spcPts val="0"/>
              </a:spcBef>
              <a:spcAft>
                <a:spcPts val="0"/>
              </a:spcAft>
              <a:defRPr sz="1200" b="0">
                <a:latin typeface="+mn-lt"/>
              </a:defRPr>
            </a:lvl1pPr>
          </a:lstStyle>
          <a:p>
            <a:pPr>
              <a:defRPr/>
            </a:pPr>
            <a:endParaRPr lang="es-PR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956050" y="8818563"/>
            <a:ext cx="3027363" cy="463550"/>
          </a:xfrm>
          <a:prstGeom prst="rect">
            <a:avLst/>
          </a:prstGeom>
        </p:spPr>
        <p:txBody>
          <a:bodyPr vert="horz" wrap="square" lIns="92958" tIns="46479" rIns="92958" bIns="46479" numCol="1" anchor="b" anchorCtr="0" compatLnSpc="1">
            <a:prstTxWarp prst="textNoShape">
              <a:avLst/>
            </a:prstTxWarp>
          </a:bodyPr>
          <a:lstStyle>
            <a:lvl1pPr algn="r" eaLnBrk="1" hangingPunct="1">
              <a:defRPr sz="1200" b="0" smtClean="0">
                <a:latin typeface="Calibri" panose="020F0502020204030204" pitchFamily="34" charset="0"/>
              </a:defRPr>
            </a:lvl1pPr>
          </a:lstStyle>
          <a:p>
            <a:pPr>
              <a:defRPr/>
            </a:pPr>
            <a:fld id="{8AEAFCA5-27AA-44F3-822E-CCA2A90EAAC5}" type="slidenum">
              <a:rPr lang="es-PR" altLang="es-PR"/>
              <a:pPr>
                <a:defRPr/>
              </a:pPr>
              <a:t>‹#›</a:t>
            </a:fld>
            <a:endParaRPr lang="es-PR" altLang="es-PR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notesStyle>
    <a:lvl1pPr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0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0.xml"/><Relationship Id="rId1" Type="http://schemas.openxmlformats.org/officeDocument/2006/relationships/notesMaster" Target="../notesMasters/notesMaster1.xml"/></Relationships>
</file>

<file path=ppt/notesSlides/_rels/notesSlide10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1.xml"/><Relationship Id="rId1" Type="http://schemas.openxmlformats.org/officeDocument/2006/relationships/notesMaster" Target="../notesMasters/notesMaster1.xml"/></Relationships>
</file>

<file path=ppt/notesSlides/_rels/notesSlide10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2.xml"/><Relationship Id="rId1" Type="http://schemas.openxmlformats.org/officeDocument/2006/relationships/notesMaster" Target="../notesMasters/notesMaster1.xml"/></Relationships>
</file>

<file path=ppt/notesSlides/_rels/notesSlide10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3.xml"/><Relationship Id="rId1" Type="http://schemas.openxmlformats.org/officeDocument/2006/relationships/notesMaster" Target="../notesMasters/notesMaster1.xml"/></Relationships>
</file>

<file path=ppt/notesSlides/_rels/notesSlide10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4.xml"/><Relationship Id="rId1" Type="http://schemas.openxmlformats.org/officeDocument/2006/relationships/notesMaster" Target="../notesMasters/notesMaster1.xml"/></Relationships>
</file>

<file path=ppt/notesSlides/_rels/notesSlide10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5.xml"/><Relationship Id="rId1" Type="http://schemas.openxmlformats.org/officeDocument/2006/relationships/notesMaster" Target="../notesMasters/notesMaster1.xml"/></Relationships>
</file>

<file path=ppt/notesSlides/_rels/notesSlide10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6.xml"/><Relationship Id="rId1" Type="http://schemas.openxmlformats.org/officeDocument/2006/relationships/notesMaster" Target="../notesMasters/notesMaster1.xml"/></Relationships>
</file>

<file path=ppt/notesSlides/_rels/notesSlide10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7.xml"/><Relationship Id="rId1" Type="http://schemas.openxmlformats.org/officeDocument/2006/relationships/notesMaster" Target="../notesMasters/notesMaster1.xml"/></Relationships>
</file>

<file path=ppt/notesSlides/_rels/notesSlide10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8.xml"/><Relationship Id="rId1" Type="http://schemas.openxmlformats.org/officeDocument/2006/relationships/notesMaster" Target="../notesMasters/notesMaster1.xml"/></Relationships>
</file>

<file path=ppt/notesSlides/_rels/notesSlide10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9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0.xml"/><Relationship Id="rId1" Type="http://schemas.openxmlformats.org/officeDocument/2006/relationships/notesMaster" Target="../notesMasters/notesMaster1.xml"/></Relationships>
</file>

<file path=ppt/notesSlides/_rels/notesSlide1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1.xml"/><Relationship Id="rId1" Type="http://schemas.openxmlformats.org/officeDocument/2006/relationships/notesMaster" Target="../notesMasters/notesMaster1.xml"/></Relationships>
</file>

<file path=ppt/notesSlides/_rels/notesSlide1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2.xml"/><Relationship Id="rId1" Type="http://schemas.openxmlformats.org/officeDocument/2006/relationships/notesMaster" Target="../notesMasters/notesMaster1.xml"/></Relationships>
</file>

<file path=ppt/notesSlides/_rels/notesSlide1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3.xml"/><Relationship Id="rId1" Type="http://schemas.openxmlformats.org/officeDocument/2006/relationships/notesMaster" Target="../notesMasters/notesMaster1.xml"/></Relationships>
</file>

<file path=ppt/notesSlides/_rels/notesSlide1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4.xml"/><Relationship Id="rId1" Type="http://schemas.openxmlformats.org/officeDocument/2006/relationships/notesMaster" Target="../notesMasters/notesMaster1.xml"/></Relationships>
</file>

<file path=ppt/notesSlides/_rels/notesSlide1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5.xml"/><Relationship Id="rId1" Type="http://schemas.openxmlformats.org/officeDocument/2006/relationships/notesMaster" Target="../notesMasters/notesMaster1.xml"/></Relationships>
</file>

<file path=ppt/notesSlides/_rels/notesSlide1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6.xml"/><Relationship Id="rId1" Type="http://schemas.openxmlformats.org/officeDocument/2006/relationships/notesMaster" Target="../notesMasters/notesMaster1.xml"/></Relationships>
</file>

<file path=ppt/notesSlides/_rels/notesSlide1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7.xml"/><Relationship Id="rId1" Type="http://schemas.openxmlformats.org/officeDocument/2006/relationships/notesMaster" Target="../notesMasters/notesMaster1.xml"/></Relationships>
</file>

<file path=ppt/notesSlides/_rels/notesSlide1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8.xml"/><Relationship Id="rId1" Type="http://schemas.openxmlformats.org/officeDocument/2006/relationships/notesMaster" Target="../notesMasters/notesMaster1.xml"/></Relationships>
</file>

<file path=ppt/notesSlides/_rels/notesSlide1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9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0.xml"/><Relationship Id="rId1" Type="http://schemas.openxmlformats.org/officeDocument/2006/relationships/notesMaster" Target="../notesMasters/notesMaster1.xml"/></Relationships>
</file>

<file path=ppt/notesSlides/_rels/notesSlide1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1.xml"/><Relationship Id="rId1" Type="http://schemas.openxmlformats.org/officeDocument/2006/relationships/notesMaster" Target="../notesMasters/notesMaster1.xml"/></Relationships>
</file>

<file path=ppt/notesSlides/_rels/notesSlide1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2.xml"/><Relationship Id="rId1" Type="http://schemas.openxmlformats.org/officeDocument/2006/relationships/notesMaster" Target="../notesMasters/notesMaster1.xml"/></Relationships>
</file>

<file path=ppt/notesSlides/_rels/notesSlide1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3.xml"/><Relationship Id="rId1" Type="http://schemas.openxmlformats.org/officeDocument/2006/relationships/notesMaster" Target="../notesMasters/notesMaster1.xml"/></Relationships>
</file>

<file path=ppt/notesSlides/_rels/notesSlide1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4.xml"/><Relationship Id="rId1" Type="http://schemas.openxmlformats.org/officeDocument/2006/relationships/notesMaster" Target="../notesMasters/notesMaster1.xml"/></Relationships>
</file>

<file path=ppt/notesSlides/_rels/notesSlide1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5.xml"/><Relationship Id="rId1" Type="http://schemas.openxmlformats.org/officeDocument/2006/relationships/notesMaster" Target="../notesMasters/notesMaster1.xml"/></Relationships>
</file>

<file path=ppt/notesSlides/_rels/notesSlide1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6.xml"/><Relationship Id="rId1" Type="http://schemas.openxmlformats.org/officeDocument/2006/relationships/notesMaster" Target="../notesMasters/notesMaster1.xml"/></Relationships>
</file>

<file path=ppt/notesSlides/_rels/notesSlide1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7.xml"/><Relationship Id="rId1" Type="http://schemas.openxmlformats.org/officeDocument/2006/relationships/notesMaster" Target="../notesMasters/notesMaster1.xml"/></Relationships>
</file>

<file path=ppt/notesSlides/_rels/notesSlide1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8.xml"/><Relationship Id="rId1" Type="http://schemas.openxmlformats.org/officeDocument/2006/relationships/notesMaster" Target="../notesMasters/notesMaster1.xml"/></Relationships>
</file>

<file path=ppt/notesSlides/_rels/notesSlide1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9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0.xml"/><Relationship Id="rId1" Type="http://schemas.openxmlformats.org/officeDocument/2006/relationships/notesMaster" Target="../notesMasters/notesMaster1.xml"/></Relationships>
</file>

<file path=ppt/notesSlides/_rels/notesSlide1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1.xml"/><Relationship Id="rId1" Type="http://schemas.openxmlformats.org/officeDocument/2006/relationships/notesMaster" Target="../notesMasters/notesMaster1.xml"/></Relationships>
</file>

<file path=ppt/notesSlides/_rels/notesSlide1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2.xml"/><Relationship Id="rId1" Type="http://schemas.openxmlformats.org/officeDocument/2006/relationships/notesMaster" Target="../notesMasters/notesMaster1.xml"/></Relationships>
</file>

<file path=ppt/notesSlides/_rels/notesSlide1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3.xml"/><Relationship Id="rId1" Type="http://schemas.openxmlformats.org/officeDocument/2006/relationships/notesMaster" Target="../notesMasters/notesMaster1.xml"/></Relationships>
</file>

<file path=ppt/notesSlides/_rels/notesSlide1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4.xml"/><Relationship Id="rId1" Type="http://schemas.openxmlformats.org/officeDocument/2006/relationships/notesMaster" Target="../notesMasters/notesMaster1.xml"/></Relationships>
</file>

<file path=ppt/notesSlides/_rels/notesSlide1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5.xml"/><Relationship Id="rId1" Type="http://schemas.openxmlformats.org/officeDocument/2006/relationships/notesMaster" Target="../notesMasters/notesMaster1.xml"/></Relationships>
</file>

<file path=ppt/notesSlides/_rels/notesSlide1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6.xml"/><Relationship Id="rId1" Type="http://schemas.openxmlformats.org/officeDocument/2006/relationships/notesMaster" Target="../notesMasters/notesMaster1.xml"/></Relationships>
</file>

<file path=ppt/notesSlides/_rels/notesSlide1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7.xml"/><Relationship Id="rId1" Type="http://schemas.openxmlformats.org/officeDocument/2006/relationships/notesMaster" Target="../notesMasters/notesMaster1.xml"/></Relationships>
</file>

<file path=ppt/notesSlides/_rels/notesSlide1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8.xml"/><Relationship Id="rId1" Type="http://schemas.openxmlformats.org/officeDocument/2006/relationships/notesMaster" Target="../notesMasters/notesMaster1.xml"/></Relationships>
</file>

<file path=ppt/notesSlides/_rels/notesSlide1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9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0.xml"/><Relationship Id="rId1" Type="http://schemas.openxmlformats.org/officeDocument/2006/relationships/notesMaster" Target="../notesMasters/notesMaster1.xml"/></Relationships>
</file>

<file path=ppt/notesSlides/_rels/notesSlide1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1.xml"/><Relationship Id="rId1" Type="http://schemas.openxmlformats.org/officeDocument/2006/relationships/notesMaster" Target="../notesMasters/notesMaster1.xml"/></Relationships>
</file>

<file path=ppt/notesSlides/_rels/notesSlide1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2.xml"/><Relationship Id="rId1" Type="http://schemas.openxmlformats.org/officeDocument/2006/relationships/notesMaster" Target="../notesMasters/notesMaster1.xml"/></Relationships>
</file>

<file path=ppt/notesSlides/_rels/notesSlide1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3.xml"/><Relationship Id="rId1" Type="http://schemas.openxmlformats.org/officeDocument/2006/relationships/notesMaster" Target="../notesMasters/notesMaster1.xml"/></Relationships>
</file>

<file path=ppt/notesSlides/_rels/notesSlide14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4.xml"/><Relationship Id="rId1" Type="http://schemas.openxmlformats.org/officeDocument/2006/relationships/notesMaster" Target="../notesMasters/notesMaster1.xml"/></Relationships>
</file>

<file path=ppt/notesSlides/_rels/notesSlide14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5.xml"/><Relationship Id="rId1" Type="http://schemas.openxmlformats.org/officeDocument/2006/relationships/notesMaster" Target="../notesMasters/notesMaster1.xml"/></Relationships>
</file>

<file path=ppt/notesSlides/_rels/notesSlide14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6.xml"/><Relationship Id="rId1" Type="http://schemas.openxmlformats.org/officeDocument/2006/relationships/notesMaster" Target="../notesMasters/notesMaster1.xml"/></Relationships>
</file>

<file path=ppt/notesSlides/_rels/notesSlide14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7.xml"/><Relationship Id="rId1" Type="http://schemas.openxmlformats.org/officeDocument/2006/relationships/notesMaster" Target="../notesMasters/notesMaster1.xml"/></Relationships>
</file>

<file path=ppt/notesSlides/_rels/notesSlide14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8.xml"/><Relationship Id="rId1" Type="http://schemas.openxmlformats.org/officeDocument/2006/relationships/notesMaster" Target="../notesMasters/notesMaster1.xml"/></Relationships>
</file>

<file path=ppt/notesSlides/_rels/notesSlide14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9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5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0.xml"/><Relationship Id="rId1" Type="http://schemas.openxmlformats.org/officeDocument/2006/relationships/notesMaster" Target="../notesMasters/notesMaster1.xml"/></Relationships>
</file>

<file path=ppt/notesSlides/_rels/notesSlide15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1.xml"/><Relationship Id="rId1" Type="http://schemas.openxmlformats.org/officeDocument/2006/relationships/notesMaster" Target="../notesMasters/notesMaster1.xml"/></Relationships>
</file>

<file path=ppt/notesSlides/_rels/notesSlide15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2.xml"/><Relationship Id="rId1" Type="http://schemas.openxmlformats.org/officeDocument/2006/relationships/notesMaster" Target="../notesMasters/notesMaster1.xml"/></Relationships>
</file>

<file path=ppt/notesSlides/_rels/notesSlide15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3.xml"/><Relationship Id="rId1" Type="http://schemas.openxmlformats.org/officeDocument/2006/relationships/notesMaster" Target="../notesMasters/notesMaster1.xml"/></Relationships>
</file>

<file path=ppt/notesSlides/_rels/notesSlide15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4.xml"/><Relationship Id="rId1" Type="http://schemas.openxmlformats.org/officeDocument/2006/relationships/notesMaster" Target="../notesMasters/notesMaster1.xml"/></Relationships>
</file>

<file path=ppt/notesSlides/_rels/notesSlide15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5.xml"/><Relationship Id="rId1" Type="http://schemas.openxmlformats.org/officeDocument/2006/relationships/notesMaster" Target="../notesMasters/notesMaster1.xml"/></Relationships>
</file>

<file path=ppt/notesSlides/_rels/notesSlide15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6.xml"/><Relationship Id="rId1" Type="http://schemas.openxmlformats.org/officeDocument/2006/relationships/notesMaster" Target="../notesMasters/notesMaster1.xml"/></Relationships>
</file>

<file path=ppt/notesSlides/_rels/notesSlide15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7.xml"/><Relationship Id="rId1" Type="http://schemas.openxmlformats.org/officeDocument/2006/relationships/notesMaster" Target="../notesMasters/notesMaster1.xml"/></Relationships>
</file>

<file path=ppt/notesSlides/_rels/notesSlide15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8.xml"/><Relationship Id="rId1" Type="http://schemas.openxmlformats.org/officeDocument/2006/relationships/notesMaster" Target="../notesMasters/notesMaster1.xml"/></Relationships>
</file>

<file path=ppt/notesSlides/_rels/notesSlide15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9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6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0.xml"/><Relationship Id="rId1" Type="http://schemas.openxmlformats.org/officeDocument/2006/relationships/notesMaster" Target="../notesMasters/notesMaster1.xml"/></Relationships>
</file>

<file path=ppt/notesSlides/_rels/notesSlide16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1.xml"/><Relationship Id="rId1" Type="http://schemas.openxmlformats.org/officeDocument/2006/relationships/notesMaster" Target="../notesMasters/notesMaster1.xml"/></Relationships>
</file>

<file path=ppt/notesSlides/_rels/notesSlide16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2.xml"/><Relationship Id="rId1" Type="http://schemas.openxmlformats.org/officeDocument/2006/relationships/notesMaster" Target="../notesMasters/notesMaster1.xml"/></Relationships>
</file>

<file path=ppt/notesSlides/_rels/notesSlide16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3.xml"/><Relationship Id="rId1" Type="http://schemas.openxmlformats.org/officeDocument/2006/relationships/notesMaster" Target="../notesMasters/notesMaster1.xml"/></Relationships>
</file>

<file path=ppt/notesSlides/_rels/notesSlide16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4.xml"/><Relationship Id="rId1" Type="http://schemas.openxmlformats.org/officeDocument/2006/relationships/notesMaster" Target="../notesMasters/notesMaster1.xml"/></Relationships>
</file>

<file path=ppt/notesSlides/_rels/notesSlide16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5.xml"/><Relationship Id="rId1" Type="http://schemas.openxmlformats.org/officeDocument/2006/relationships/notesMaster" Target="../notesMasters/notesMaster1.xml"/></Relationships>
</file>

<file path=ppt/notesSlides/_rels/notesSlide16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6.xml"/><Relationship Id="rId1" Type="http://schemas.openxmlformats.org/officeDocument/2006/relationships/notesMaster" Target="../notesMasters/notesMaster1.xml"/></Relationships>
</file>

<file path=ppt/notesSlides/_rels/notesSlide16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7.xml"/><Relationship Id="rId1" Type="http://schemas.openxmlformats.org/officeDocument/2006/relationships/notesMaster" Target="../notesMasters/notesMaster1.xml"/></Relationships>
</file>

<file path=ppt/notesSlides/_rels/notesSlide16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8.xml"/><Relationship Id="rId1" Type="http://schemas.openxmlformats.org/officeDocument/2006/relationships/notesMaster" Target="../notesMasters/notesMaster1.xml"/></Relationships>
</file>

<file path=ppt/notesSlides/_rels/notesSlide16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9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7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0.xml"/><Relationship Id="rId1" Type="http://schemas.openxmlformats.org/officeDocument/2006/relationships/notesMaster" Target="../notesMasters/notesMaster1.xml"/></Relationships>
</file>

<file path=ppt/notesSlides/_rels/notesSlide17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1.xml"/><Relationship Id="rId1" Type="http://schemas.openxmlformats.org/officeDocument/2006/relationships/notesMaster" Target="../notesMasters/notesMaster1.xml"/></Relationships>
</file>

<file path=ppt/notesSlides/_rels/notesSlide17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2.xml"/><Relationship Id="rId1" Type="http://schemas.openxmlformats.org/officeDocument/2006/relationships/notesMaster" Target="../notesMasters/notesMaster1.xml"/></Relationships>
</file>

<file path=ppt/notesSlides/_rels/notesSlide17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3.xml"/><Relationship Id="rId1" Type="http://schemas.openxmlformats.org/officeDocument/2006/relationships/notesMaster" Target="../notesMasters/notesMaster1.xml"/></Relationships>
</file>

<file path=ppt/notesSlides/_rels/notesSlide17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4.xml"/><Relationship Id="rId1" Type="http://schemas.openxmlformats.org/officeDocument/2006/relationships/notesMaster" Target="../notesMasters/notesMaster1.xml"/></Relationships>
</file>

<file path=ppt/notesSlides/_rels/notesSlide17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5.xml"/><Relationship Id="rId1" Type="http://schemas.openxmlformats.org/officeDocument/2006/relationships/notesMaster" Target="../notesMasters/notesMaster1.xml"/></Relationships>
</file>

<file path=ppt/notesSlides/_rels/notesSlide17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6.xml"/><Relationship Id="rId1" Type="http://schemas.openxmlformats.org/officeDocument/2006/relationships/notesMaster" Target="../notesMasters/notesMaster1.xml"/></Relationships>
</file>

<file path=ppt/notesSlides/_rels/notesSlide17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7.xml"/><Relationship Id="rId1" Type="http://schemas.openxmlformats.org/officeDocument/2006/relationships/notesMaster" Target="../notesMasters/notesMaster1.xml"/></Relationships>
</file>

<file path=ppt/notesSlides/_rels/notesSlide17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8.xml"/><Relationship Id="rId1" Type="http://schemas.openxmlformats.org/officeDocument/2006/relationships/notesMaster" Target="../notesMasters/notesMaster1.xml"/></Relationships>
</file>

<file path=ppt/notesSlides/_rels/notesSlide17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9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8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0.xml"/><Relationship Id="rId1" Type="http://schemas.openxmlformats.org/officeDocument/2006/relationships/notesMaster" Target="../notesMasters/notesMaster1.xml"/></Relationships>
</file>

<file path=ppt/notesSlides/_rels/notesSlide18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1.xml"/><Relationship Id="rId1" Type="http://schemas.openxmlformats.org/officeDocument/2006/relationships/notesMaster" Target="../notesMasters/notesMaster1.xml"/></Relationships>
</file>

<file path=ppt/notesSlides/_rels/notesSlide18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2.xml"/><Relationship Id="rId1" Type="http://schemas.openxmlformats.org/officeDocument/2006/relationships/notesMaster" Target="../notesMasters/notesMaster1.xml"/></Relationships>
</file>

<file path=ppt/notesSlides/_rels/notesSlide18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3.xml"/><Relationship Id="rId1" Type="http://schemas.openxmlformats.org/officeDocument/2006/relationships/notesMaster" Target="../notesMasters/notesMaster1.xml"/></Relationships>
</file>

<file path=ppt/notesSlides/_rels/notesSlide18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4.xml"/><Relationship Id="rId1" Type="http://schemas.openxmlformats.org/officeDocument/2006/relationships/notesMaster" Target="../notesMasters/notesMaster1.xml"/></Relationships>
</file>

<file path=ppt/notesSlides/_rels/notesSlide18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5.xml"/><Relationship Id="rId1" Type="http://schemas.openxmlformats.org/officeDocument/2006/relationships/notesMaster" Target="../notesMasters/notesMaster1.xml"/></Relationships>
</file>

<file path=ppt/notesSlides/_rels/notesSlide18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6.xml"/><Relationship Id="rId1" Type="http://schemas.openxmlformats.org/officeDocument/2006/relationships/notesMaster" Target="../notesMasters/notesMaster1.xml"/></Relationships>
</file>

<file path=ppt/notesSlides/_rels/notesSlide18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7.xml"/><Relationship Id="rId1" Type="http://schemas.openxmlformats.org/officeDocument/2006/relationships/notesMaster" Target="../notesMasters/notesMaster1.xml"/></Relationships>
</file>

<file path=ppt/notesSlides/_rels/notesSlide18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8.xml"/><Relationship Id="rId1" Type="http://schemas.openxmlformats.org/officeDocument/2006/relationships/notesMaster" Target="../notesMasters/notesMaster1.xml"/></Relationships>
</file>

<file path=ppt/notesSlides/_rels/notesSlide18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9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19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0.xml"/><Relationship Id="rId1" Type="http://schemas.openxmlformats.org/officeDocument/2006/relationships/notesMaster" Target="../notesMasters/notesMaster1.xml"/></Relationships>
</file>

<file path=ppt/notesSlides/_rels/notesSlide19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1.xml"/><Relationship Id="rId1" Type="http://schemas.openxmlformats.org/officeDocument/2006/relationships/notesMaster" Target="../notesMasters/notesMaster1.xml"/></Relationships>
</file>

<file path=ppt/notesSlides/_rels/notesSlide19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2.xml"/><Relationship Id="rId1" Type="http://schemas.openxmlformats.org/officeDocument/2006/relationships/notesMaster" Target="../notesMasters/notesMaster1.xml"/></Relationships>
</file>

<file path=ppt/notesSlides/_rels/notesSlide19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3.xml"/><Relationship Id="rId1" Type="http://schemas.openxmlformats.org/officeDocument/2006/relationships/notesMaster" Target="../notesMasters/notesMaster1.xml"/></Relationships>
</file>

<file path=ppt/notesSlides/_rels/notesSlide19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4.xml"/><Relationship Id="rId1" Type="http://schemas.openxmlformats.org/officeDocument/2006/relationships/notesMaster" Target="../notesMasters/notesMaster1.xml"/></Relationships>
</file>

<file path=ppt/notesSlides/_rels/notesSlide19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5.xml"/><Relationship Id="rId1" Type="http://schemas.openxmlformats.org/officeDocument/2006/relationships/notesMaster" Target="../notesMasters/notesMaster1.xml"/></Relationships>
</file>

<file path=ppt/notesSlides/_rels/notesSlide19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6.xml"/><Relationship Id="rId1" Type="http://schemas.openxmlformats.org/officeDocument/2006/relationships/notesMaster" Target="../notesMasters/notesMaster1.xml"/></Relationships>
</file>

<file path=ppt/notesSlides/_rels/notesSlide19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7.xml"/><Relationship Id="rId1" Type="http://schemas.openxmlformats.org/officeDocument/2006/relationships/notesMaster" Target="../notesMasters/notesMaster1.xml"/></Relationships>
</file>

<file path=ppt/notesSlides/_rels/notesSlide19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8.xml"/><Relationship Id="rId1" Type="http://schemas.openxmlformats.org/officeDocument/2006/relationships/notesMaster" Target="../notesMasters/notesMaster1.xml"/></Relationships>
</file>

<file path=ppt/notesSlides/_rels/notesSlide19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0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0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.xml"/><Relationship Id="rId1" Type="http://schemas.openxmlformats.org/officeDocument/2006/relationships/notesMaster" Target="../notesMasters/notesMaster1.xml"/></Relationships>
</file>

<file path=ppt/notesSlides/_rels/notesSlide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.xml"/><Relationship Id="rId1" Type="http://schemas.openxmlformats.org/officeDocument/2006/relationships/notesMaster" Target="../notesMasters/notesMaster1.xml"/></Relationships>
</file>

<file path=ppt/notesSlides/_rels/notesSlide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.xml"/><Relationship Id="rId1" Type="http://schemas.openxmlformats.org/officeDocument/2006/relationships/notesMaster" Target="../notesMasters/notesMaster1.xml"/></Relationships>
</file>

<file path=ppt/notesSlides/_rels/notesSlide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3.xml"/><Relationship Id="rId1" Type="http://schemas.openxmlformats.org/officeDocument/2006/relationships/notesMaster" Target="../notesMasters/notesMaster1.xml"/></Relationships>
</file>

<file path=ppt/notesSlides/_rels/notesSlide4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4.xml"/><Relationship Id="rId1" Type="http://schemas.openxmlformats.org/officeDocument/2006/relationships/notesMaster" Target="../notesMasters/notesMaster1.xml"/></Relationships>
</file>

<file path=ppt/notesSlides/_rels/notesSlide4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5.xml"/><Relationship Id="rId1" Type="http://schemas.openxmlformats.org/officeDocument/2006/relationships/notesMaster" Target="../notesMasters/notesMaster1.xml"/></Relationships>
</file>

<file path=ppt/notesSlides/_rels/notesSlide4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6.xml"/><Relationship Id="rId1" Type="http://schemas.openxmlformats.org/officeDocument/2006/relationships/notesMaster" Target="../notesMasters/notesMaster1.xml"/></Relationships>
</file>

<file path=ppt/notesSlides/_rels/notesSlide4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7.xml"/><Relationship Id="rId1" Type="http://schemas.openxmlformats.org/officeDocument/2006/relationships/notesMaster" Target="../notesMasters/notesMaster1.xml"/></Relationships>
</file>

<file path=ppt/notesSlides/_rels/notesSlide4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8.xml"/><Relationship Id="rId1" Type="http://schemas.openxmlformats.org/officeDocument/2006/relationships/notesMaster" Target="../notesMasters/notesMaster1.xml"/></Relationships>
</file>

<file path=ppt/notesSlides/_rels/notesSlide4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9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5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0.xml"/><Relationship Id="rId1" Type="http://schemas.openxmlformats.org/officeDocument/2006/relationships/notesMaster" Target="../notesMasters/notesMaster1.xml"/></Relationships>
</file>

<file path=ppt/notesSlides/_rels/notesSlide5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1.xml"/><Relationship Id="rId1" Type="http://schemas.openxmlformats.org/officeDocument/2006/relationships/notesMaster" Target="../notesMasters/notesMaster1.xml"/></Relationships>
</file>

<file path=ppt/notesSlides/_rels/notesSlide5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2.xml"/><Relationship Id="rId1" Type="http://schemas.openxmlformats.org/officeDocument/2006/relationships/notesMaster" Target="../notesMasters/notesMaster1.xml"/></Relationships>
</file>

<file path=ppt/notesSlides/_rels/notesSlide5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3.xml"/><Relationship Id="rId1" Type="http://schemas.openxmlformats.org/officeDocument/2006/relationships/notesMaster" Target="../notesMasters/notesMaster1.xml"/></Relationships>
</file>

<file path=ppt/notesSlides/_rels/notesSlide5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4.xml"/><Relationship Id="rId1" Type="http://schemas.openxmlformats.org/officeDocument/2006/relationships/notesMaster" Target="../notesMasters/notesMaster1.xml"/></Relationships>
</file>

<file path=ppt/notesSlides/_rels/notesSlide5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5.xml"/><Relationship Id="rId1" Type="http://schemas.openxmlformats.org/officeDocument/2006/relationships/notesMaster" Target="../notesMasters/notesMaster1.xml"/></Relationships>
</file>

<file path=ppt/notesSlides/_rels/notesSlide5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6.xml"/><Relationship Id="rId1" Type="http://schemas.openxmlformats.org/officeDocument/2006/relationships/notesMaster" Target="../notesMasters/notesMaster1.xml"/></Relationships>
</file>

<file path=ppt/notesSlides/_rels/notesSlide5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7.xml"/><Relationship Id="rId1" Type="http://schemas.openxmlformats.org/officeDocument/2006/relationships/notesMaster" Target="../notesMasters/notesMaster1.xml"/></Relationships>
</file>

<file path=ppt/notesSlides/_rels/notesSlide5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8.xml"/><Relationship Id="rId1" Type="http://schemas.openxmlformats.org/officeDocument/2006/relationships/notesMaster" Target="../notesMasters/notesMaster1.xml"/></Relationships>
</file>

<file path=ppt/notesSlides/_rels/notesSlide5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9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6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0.xml"/><Relationship Id="rId1" Type="http://schemas.openxmlformats.org/officeDocument/2006/relationships/notesMaster" Target="../notesMasters/notesMaster1.xml"/></Relationships>
</file>

<file path=ppt/notesSlides/_rels/notesSlide6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1.xml"/><Relationship Id="rId1" Type="http://schemas.openxmlformats.org/officeDocument/2006/relationships/notesMaster" Target="../notesMasters/notesMaster1.xml"/></Relationships>
</file>

<file path=ppt/notesSlides/_rels/notesSlide6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2.xml"/><Relationship Id="rId1" Type="http://schemas.openxmlformats.org/officeDocument/2006/relationships/notesMaster" Target="../notesMasters/notesMaster1.xml"/></Relationships>
</file>

<file path=ppt/notesSlides/_rels/notesSlide6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3.xml"/><Relationship Id="rId1" Type="http://schemas.openxmlformats.org/officeDocument/2006/relationships/notesMaster" Target="../notesMasters/notesMaster1.xml"/></Relationships>
</file>

<file path=ppt/notesSlides/_rels/notesSlide6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4.xml"/><Relationship Id="rId1" Type="http://schemas.openxmlformats.org/officeDocument/2006/relationships/notesMaster" Target="../notesMasters/notesMaster1.xml"/></Relationships>
</file>

<file path=ppt/notesSlides/_rels/notesSlide6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5.xml"/><Relationship Id="rId1" Type="http://schemas.openxmlformats.org/officeDocument/2006/relationships/notesMaster" Target="../notesMasters/notesMaster1.xml"/></Relationships>
</file>

<file path=ppt/notesSlides/_rels/notesSlide6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6.xml"/><Relationship Id="rId1" Type="http://schemas.openxmlformats.org/officeDocument/2006/relationships/notesMaster" Target="../notesMasters/notesMaster1.xml"/></Relationships>
</file>

<file path=ppt/notesSlides/_rels/notesSlide6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7.xml"/><Relationship Id="rId1" Type="http://schemas.openxmlformats.org/officeDocument/2006/relationships/notesMaster" Target="../notesMasters/notesMaster1.xml"/></Relationships>
</file>

<file path=ppt/notesSlides/_rels/notesSlide6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8.xml"/><Relationship Id="rId1" Type="http://schemas.openxmlformats.org/officeDocument/2006/relationships/notesMaster" Target="../notesMasters/notesMaster1.xml"/></Relationships>
</file>

<file path=ppt/notesSlides/_rels/notesSlide6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9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7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0.xml"/><Relationship Id="rId1" Type="http://schemas.openxmlformats.org/officeDocument/2006/relationships/notesMaster" Target="../notesMasters/notesMaster1.xml"/></Relationships>
</file>

<file path=ppt/notesSlides/_rels/notesSlide7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1.xml"/><Relationship Id="rId1" Type="http://schemas.openxmlformats.org/officeDocument/2006/relationships/notesMaster" Target="../notesMasters/notesMaster1.xml"/></Relationships>
</file>

<file path=ppt/notesSlides/_rels/notesSlide7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2.xml"/><Relationship Id="rId1" Type="http://schemas.openxmlformats.org/officeDocument/2006/relationships/notesMaster" Target="../notesMasters/notesMaster1.xml"/></Relationships>
</file>

<file path=ppt/notesSlides/_rels/notesSlide7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3.xml"/><Relationship Id="rId1" Type="http://schemas.openxmlformats.org/officeDocument/2006/relationships/notesMaster" Target="../notesMasters/notesMaster1.xml"/></Relationships>
</file>

<file path=ppt/notesSlides/_rels/notesSlide7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4.xml"/><Relationship Id="rId1" Type="http://schemas.openxmlformats.org/officeDocument/2006/relationships/notesMaster" Target="../notesMasters/notesMaster1.xml"/></Relationships>
</file>

<file path=ppt/notesSlides/_rels/notesSlide7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5.xml"/><Relationship Id="rId1" Type="http://schemas.openxmlformats.org/officeDocument/2006/relationships/notesMaster" Target="../notesMasters/notesMaster1.xml"/></Relationships>
</file>

<file path=ppt/notesSlides/_rels/notesSlide7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6.xml"/><Relationship Id="rId1" Type="http://schemas.openxmlformats.org/officeDocument/2006/relationships/notesMaster" Target="../notesMasters/notesMaster1.xml"/></Relationships>
</file>

<file path=ppt/notesSlides/_rels/notesSlide7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7.xml"/><Relationship Id="rId1" Type="http://schemas.openxmlformats.org/officeDocument/2006/relationships/notesMaster" Target="../notesMasters/notesMaster1.xml"/></Relationships>
</file>

<file path=ppt/notesSlides/_rels/notesSlide7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8.xml"/><Relationship Id="rId1" Type="http://schemas.openxmlformats.org/officeDocument/2006/relationships/notesMaster" Target="../notesMasters/notesMaster1.xml"/></Relationships>
</file>

<file path=ppt/notesSlides/_rels/notesSlide7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9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8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0.xml"/><Relationship Id="rId1" Type="http://schemas.openxmlformats.org/officeDocument/2006/relationships/notesMaster" Target="../notesMasters/notesMaster1.xml"/></Relationships>
</file>

<file path=ppt/notesSlides/_rels/notesSlide8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1.xml"/><Relationship Id="rId1" Type="http://schemas.openxmlformats.org/officeDocument/2006/relationships/notesMaster" Target="../notesMasters/notesMaster1.xml"/></Relationships>
</file>

<file path=ppt/notesSlides/_rels/notesSlide8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2.xml"/><Relationship Id="rId1" Type="http://schemas.openxmlformats.org/officeDocument/2006/relationships/notesMaster" Target="../notesMasters/notesMaster1.xml"/></Relationships>
</file>

<file path=ppt/notesSlides/_rels/notesSlide8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3.xml"/><Relationship Id="rId1" Type="http://schemas.openxmlformats.org/officeDocument/2006/relationships/notesMaster" Target="../notesMasters/notesMaster1.xml"/></Relationships>
</file>

<file path=ppt/notesSlides/_rels/notesSlide8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4.xml"/><Relationship Id="rId1" Type="http://schemas.openxmlformats.org/officeDocument/2006/relationships/notesMaster" Target="../notesMasters/notesMaster1.xml"/></Relationships>
</file>

<file path=ppt/notesSlides/_rels/notesSlide8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5.xml"/><Relationship Id="rId1" Type="http://schemas.openxmlformats.org/officeDocument/2006/relationships/notesMaster" Target="../notesMasters/notesMaster1.xml"/></Relationships>
</file>

<file path=ppt/notesSlides/_rels/notesSlide8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6.xml"/><Relationship Id="rId1" Type="http://schemas.openxmlformats.org/officeDocument/2006/relationships/notesMaster" Target="../notesMasters/notesMaster1.xml"/></Relationships>
</file>

<file path=ppt/notesSlides/_rels/notesSlide8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7.xml"/><Relationship Id="rId1" Type="http://schemas.openxmlformats.org/officeDocument/2006/relationships/notesMaster" Target="../notesMasters/notesMaster1.xml"/></Relationships>
</file>

<file path=ppt/notesSlides/_rels/notesSlide8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8.xml"/><Relationship Id="rId1" Type="http://schemas.openxmlformats.org/officeDocument/2006/relationships/notesMaster" Target="../notesMasters/notesMaster1.xml"/></Relationships>
</file>

<file path=ppt/notesSlides/_rels/notesSlide8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9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9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0.xml"/><Relationship Id="rId1" Type="http://schemas.openxmlformats.org/officeDocument/2006/relationships/notesMaster" Target="../notesMasters/notesMaster1.xml"/></Relationships>
</file>

<file path=ppt/notesSlides/_rels/notesSlide9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1.xml"/><Relationship Id="rId1" Type="http://schemas.openxmlformats.org/officeDocument/2006/relationships/notesMaster" Target="../notesMasters/notesMaster1.xml"/></Relationships>
</file>

<file path=ppt/notesSlides/_rels/notesSlide9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2.xml"/><Relationship Id="rId1" Type="http://schemas.openxmlformats.org/officeDocument/2006/relationships/notesMaster" Target="../notesMasters/notesMaster1.xml"/></Relationships>
</file>

<file path=ppt/notesSlides/_rels/notesSlide9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3.xml"/><Relationship Id="rId1" Type="http://schemas.openxmlformats.org/officeDocument/2006/relationships/notesMaster" Target="../notesMasters/notesMaster1.xml"/></Relationships>
</file>

<file path=ppt/notesSlides/_rels/notesSlide9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4.xml"/><Relationship Id="rId1" Type="http://schemas.openxmlformats.org/officeDocument/2006/relationships/notesMaster" Target="../notesMasters/notesMaster1.xml"/></Relationships>
</file>

<file path=ppt/notesSlides/_rels/notesSlide9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5.xml"/><Relationship Id="rId1" Type="http://schemas.openxmlformats.org/officeDocument/2006/relationships/notesMaster" Target="../notesMasters/notesMaster1.xml"/></Relationships>
</file>

<file path=ppt/notesSlides/_rels/notesSlide9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6.xml"/><Relationship Id="rId1" Type="http://schemas.openxmlformats.org/officeDocument/2006/relationships/notesMaster" Target="../notesMasters/notesMaster1.xml"/></Relationships>
</file>

<file path=ppt/notesSlides/_rels/notesSlide9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7.xml"/><Relationship Id="rId1" Type="http://schemas.openxmlformats.org/officeDocument/2006/relationships/notesMaster" Target="../notesMasters/notesMaster1.xml"/></Relationships>
</file>

<file path=ppt/notesSlides/_rels/notesSlide9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8.xml"/><Relationship Id="rId1" Type="http://schemas.openxmlformats.org/officeDocument/2006/relationships/notesMaster" Target="../notesMasters/notesMaster1.xml"/></Relationships>
</file>

<file path=ppt/notesSlides/_rels/notesSlide9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94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8195" name="Notes Placeholde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s-PR" altLang="es-PR"/>
          </a:p>
        </p:txBody>
      </p:sp>
      <p:sp>
        <p:nvSpPr>
          <p:cNvPr id="8196" name="Slide Number Placeholder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D3578E87-0EA6-4880-8196-03C597358B48}" type="slidenum">
              <a:rPr lang="es-PR" altLang="es-PR"/>
              <a:pPr>
                <a:spcBef>
                  <a:spcPct val="0"/>
                </a:spcBef>
              </a:pPr>
              <a:t>1</a:t>
            </a:fld>
            <a:endParaRPr lang="es-PR" altLang="es-PR"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6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6627" name="Notes Placeholde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s-PR" altLang="es-PR"/>
          </a:p>
        </p:txBody>
      </p:sp>
      <p:sp>
        <p:nvSpPr>
          <p:cNvPr id="26628" name="Slide Number Placeholder 3"/>
          <p:cNvSpPr txBox="1">
            <a:spLocks noGrp="1"/>
          </p:cNvSpPr>
          <p:nvPr/>
        </p:nvSpPr>
        <p:spPr bwMode="auto">
          <a:xfrm>
            <a:off x="3956050" y="8818563"/>
            <a:ext cx="3027363" cy="463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958" tIns="46479" rIns="92958" bIns="46479" anchor="b"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B3812515-D2FC-4819-AE65-3FFC089069FF}" type="slidenum">
              <a:rPr lang="es-PR" altLang="es-PR" b="0"/>
              <a:pPr algn="r" eaLnBrk="1" hangingPunct="1">
                <a:spcBef>
                  <a:spcPct val="0"/>
                </a:spcBef>
              </a:pPr>
              <a:t>10</a:t>
            </a:fld>
            <a:endParaRPr lang="es-PR" altLang="es-PR" b="0"/>
          </a:p>
        </p:txBody>
      </p:sp>
    </p:spTree>
  </p:cSld>
  <p:clrMapOvr>
    <a:masterClrMapping/>
  </p:clrMapOvr>
</p:notes>
</file>

<file path=ppt/notesSlides/notesSlide10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0946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10947" name="Notes Placeholde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s-PR" altLang="es-PR"/>
          </a:p>
        </p:txBody>
      </p:sp>
      <p:sp>
        <p:nvSpPr>
          <p:cNvPr id="210948" name="Slide Number Placeholder 3"/>
          <p:cNvSpPr txBox="1">
            <a:spLocks noGrp="1"/>
          </p:cNvSpPr>
          <p:nvPr/>
        </p:nvSpPr>
        <p:spPr bwMode="auto">
          <a:xfrm>
            <a:off x="3956050" y="8818563"/>
            <a:ext cx="3027363" cy="463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958" tIns="46479" rIns="92958" bIns="46479" anchor="b"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4C4B3BD9-B762-42EC-9BB7-472E0ECA33C1}" type="slidenum">
              <a:rPr lang="es-PR" altLang="es-PR" b="0"/>
              <a:pPr algn="r" eaLnBrk="1" hangingPunct="1">
                <a:spcBef>
                  <a:spcPct val="0"/>
                </a:spcBef>
              </a:pPr>
              <a:t>100</a:t>
            </a:fld>
            <a:endParaRPr lang="es-PR" altLang="es-PR" b="0"/>
          </a:p>
        </p:txBody>
      </p:sp>
    </p:spTree>
  </p:cSld>
  <p:clrMapOvr>
    <a:masterClrMapping/>
  </p:clrMapOvr>
</p:notes>
</file>

<file path=ppt/notesSlides/notesSlide10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2994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12995" name="Notes Placeholde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s-PR" altLang="es-PR"/>
          </a:p>
        </p:txBody>
      </p:sp>
      <p:sp>
        <p:nvSpPr>
          <p:cNvPr id="212996" name="Slide Number Placeholder 3"/>
          <p:cNvSpPr txBox="1">
            <a:spLocks noGrp="1"/>
          </p:cNvSpPr>
          <p:nvPr/>
        </p:nvSpPr>
        <p:spPr bwMode="auto">
          <a:xfrm>
            <a:off x="3956050" y="8818563"/>
            <a:ext cx="3027363" cy="463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958" tIns="46479" rIns="92958" bIns="46479" anchor="b"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A6541EDB-ACB1-419A-BCC6-5F72CBC23E4C}" type="slidenum">
              <a:rPr lang="es-PR" altLang="es-PR" b="0"/>
              <a:pPr algn="r" eaLnBrk="1" hangingPunct="1">
                <a:spcBef>
                  <a:spcPct val="0"/>
                </a:spcBef>
              </a:pPr>
              <a:t>101</a:t>
            </a:fld>
            <a:endParaRPr lang="es-PR" altLang="es-PR" b="0"/>
          </a:p>
        </p:txBody>
      </p:sp>
    </p:spTree>
  </p:cSld>
  <p:clrMapOvr>
    <a:masterClrMapping/>
  </p:clrMapOvr>
</p:notes>
</file>

<file path=ppt/notesSlides/notesSlide10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042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15043" name="Notes Placeholde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s-PR" altLang="es-PR"/>
          </a:p>
        </p:txBody>
      </p:sp>
      <p:sp>
        <p:nvSpPr>
          <p:cNvPr id="215044" name="Slide Number Placeholder 3"/>
          <p:cNvSpPr txBox="1">
            <a:spLocks noGrp="1"/>
          </p:cNvSpPr>
          <p:nvPr/>
        </p:nvSpPr>
        <p:spPr bwMode="auto">
          <a:xfrm>
            <a:off x="3956050" y="8818563"/>
            <a:ext cx="3027363" cy="463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958" tIns="46479" rIns="92958" bIns="46479" anchor="b"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0B5CAB0B-48DD-4489-978B-FFE1CFE4FC01}" type="slidenum">
              <a:rPr lang="es-PR" altLang="es-PR" b="0"/>
              <a:pPr algn="r" eaLnBrk="1" hangingPunct="1">
                <a:spcBef>
                  <a:spcPct val="0"/>
                </a:spcBef>
              </a:pPr>
              <a:t>102</a:t>
            </a:fld>
            <a:endParaRPr lang="es-PR" altLang="es-PR" b="0"/>
          </a:p>
        </p:txBody>
      </p:sp>
    </p:spTree>
  </p:cSld>
  <p:clrMapOvr>
    <a:masterClrMapping/>
  </p:clrMapOvr>
</p:notes>
</file>

<file path=ppt/notesSlides/notesSlide10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7090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17091" name="Notes Placeholde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s-PR" altLang="es-PR"/>
          </a:p>
        </p:txBody>
      </p:sp>
      <p:sp>
        <p:nvSpPr>
          <p:cNvPr id="217092" name="Slide Number Placeholder 3"/>
          <p:cNvSpPr txBox="1">
            <a:spLocks noGrp="1"/>
          </p:cNvSpPr>
          <p:nvPr/>
        </p:nvSpPr>
        <p:spPr bwMode="auto">
          <a:xfrm>
            <a:off x="3956050" y="8818563"/>
            <a:ext cx="3027363" cy="463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958" tIns="46479" rIns="92958" bIns="46479" anchor="b"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78AD9144-51A2-4E52-804B-A634554A7CC2}" type="slidenum">
              <a:rPr lang="es-PR" altLang="es-PR" b="0"/>
              <a:pPr algn="r" eaLnBrk="1" hangingPunct="1">
                <a:spcBef>
                  <a:spcPct val="0"/>
                </a:spcBef>
              </a:pPr>
              <a:t>103</a:t>
            </a:fld>
            <a:endParaRPr lang="es-PR" altLang="es-PR" b="0"/>
          </a:p>
        </p:txBody>
      </p:sp>
    </p:spTree>
  </p:cSld>
  <p:clrMapOvr>
    <a:masterClrMapping/>
  </p:clrMapOvr>
</p:notes>
</file>

<file path=ppt/notesSlides/notesSlide10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9138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19139" name="Notes Placeholde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s-PR" altLang="es-PR"/>
          </a:p>
        </p:txBody>
      </p:sp>
      <p:sp>
        <p:nvSpPr>
          <p:cNvPr id="219140" name="Slide Number Placeholder 3"/>
          <p:cNvSpPr txBox="1">
            <a:spLocks noGrp="1"/>
          </p:cNvSpPr>
          <p:nvPr/>
        </p:nvSpPr>
        <p:spPr bwMode="auto">
          <a:xfrm>
            <a:off x="3956050" y="8818563"/>
            <a:ext cx="3027363" cy="463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958" tIns="46479" rIns="92958" bIns="46479" anchor="b"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1FF8600D-DE0D-4E03-ABD0-8CC76F005443}" type="slidenum">
              <a:rPr lang="es-PR" altLang="es-PR" b="0"/>
              <a:pPr algn="r" eaLnBrk="1" hangingPunct="1">
                <a:spcBef>
                  <a:spcPct val="0"/>
                </a:spcBef>
              </a:pPr>
              <a:t>104</a:t>
            </a:fld>
            <a:endParaRPr lang="es-PR" altLang="es-PR" b="0"/>
          </a:p>
        </p:txBody>
      </p:sp>
    </p:spTree>
  </p:cSld>
  <p:clrMapOvr>
    <a:masterClrMapping/>
  </p:clrMapOvr>
</p:notes>
</file>

<file path=ppt/notesSlides/notesSlide10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1186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21187" name="Notes Placeholde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s-PR" altLang="es-PR"/>
          </a:p>
        </p:txBody>
      </p:sp>
      <p:sp>
        <p:nvSpPr>
          <p:cNvPr id="221188" name="Slide Number Placeholder 3"/>
          <p:cNvSpPr txBox="1">
            <a:spLocks noGrp="1"/>
          </p:cNvSpPr>
          <p:nvPr/>
        </p:nvSpPr>
        <p:spPr bwMode="auto">
          <a:xfrm>
            <a:off x="3956050" y="8818563"/>
            <a:ext cx="3027363" cy="463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958" tIns="46479" rIns="92958" bIns="46479" anchor="b"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3CCE416F-07BE-4AB8-A2A0-A930DF11A586}" type="slidenum">
              <a:rPr lang="es-PR" altLang="es-PR" b="0"/>
              <a:pPr algn="r" eaLnBrk="1" hangingPunct="1">
                <a:spcBef>
                  <a:spcPct val="0"/>
                </a:spcBef>
              </a:pPr>
              <a:t>105</a:t>
            </a:fld>
            <a:endParaRPr lang="es-PR" altLang="es-PR" b="0"/>
          </a:p>
        </p:txBody>
      </p:sp>
    </p:spTree>
  </p:cSld>
  <p:clrMapOvr>
    <a:masterClrMapping/>
  </p:clrMapOvr>
</p:notes>
</file>

<file path=ppt/notesSlides/notesSlide10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3234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23235" name="Notes Placeholde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s-PR" altLang="es-PR"/>
          </a:p>
        </p:txBody>
      </p:sp>
      <p:sp>
        <p:nvSpPr>
          <p:cNvPr id="223236" name="Slide Number Placeholder 3"/>
          <p:cNvSpPr txBox="1">
            <a:spLocks noGrp="1"/>
          </p:cNvSpPr>
          <p:nvPr/>
        </p:nvSpPr>
        <p:spPr bwMode="auto">
          <a:xfrm>
            <a:off x="3956050" y="8818563"/>
            <a:ext cx="3027363" cy="463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958" tIns="46479" rIns="92958" bIns="46479" anchor="b"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6A1618AD-E088-4DE7-B903-ABE1E2828B3A}" type="slidenum">
              <a:rPr lang="es-PR" altLang="es-PR" b="0"/>
              <a:pPr algn="r" eaLnBrk="1" hangingPunct="1">
                <a:spcBef>
                  <a:spcPct val="0"/>
                </a:spcBef>
              </a:pPr>
              <a:t>106</a:t>
            </a:fld>
            <a:endParaRPr lang="es-PR" altLang="es-PR" b="0"/>
          </a:p>
        </p:txBody>
      </p:sp>
    </p:spTree>
  </p:cSld>
  <p:clrMapOvr>
    <a:masterClrMapping/>
  </p:clrMapOvr>
</p:notes>
</file>

<file path=ppt/notesSlides/notesSlide10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5282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25283" name="Notes Placeholde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s-PR" altLang="es-PR"/>
          </a:p>
        </p:txBody>
      </p:sp>
      <p:sp>
        <p:nvSpPr>
          <p:cNvPr id="225284" name="Slide Number Placeholder 3"/>
          <p:cNvSpPr txBox="1">
            <a:spLocks noGrp="1"/>
          </p:cNvSpPr>
          <p:nvPr/>
        </p:nvSpPr>
        <p:spPr bwMode="auto">
          <a:xfrm>
            <a:off x="3956050" y="8818563"/>
            <a:ext cx="3027363" cy="463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958" tIns="46479" rIns="92958" bIns="46479" anchor="b"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013B6560-57B7-478E-AAB1-1E7EB75F3ACE}" type="slidenum">
              <a:rPr lang="es-PR" altLang="es-PR" b="0"/>
              <a:pPr algn="r" eaLnBrk="1" hangingPunct="1">
                <a:spcBef>
                  <a:spcPct val="0"/>
                </a:spcBef>
              </a:pPr>
              <a:t>107</a:t>
            </a:fld>
            <a:endParaRPr lang="es-PR" altLang="es-PR" b="0"/>
          </a:p>
        </p:txBody>
      </p:sp>
    </p:spTree>
  </p:cSld>
  <p:clrMapOvr>
    <a:masterClrMapping/>
  </p:clrMapOvr>
</p:notes>
</file>

<file path=ppt/notesSlides/notesSlide10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7330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27331" name="Notes Placeholde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s-PR" altLang="es-PR"/>
          </a:p>
        </p:txBody>
      </p:sp>
      <p:sp>
        <p:nvSpPr>
          <p:cNvPr id="227332" name="Slide Number Placeholder 3"/>
          <p:cNvSpPr txBox="1">
            <a:spLocks noGrp="1"/>
          </p:cNvSpPr>
          <p:nvPr/>
        </p:nvSpPr>
        <p:spPr bwMode="auto">
          <a:xfrm>
            <a:off x="3956050" y="8818563"/>
            <a:ext cx="3027363" cy="463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958" tIns="46479" rIns="92958" bIns="46479" anchor="b"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E4C6B88F-0015-4BB4-8CC0-892ED1AF89EF}" type="slidenum">
              <a:rPr lang="es-PR" altLang="es-PR" b="0"/>
              <a:pPr algn="r" eaLnBrk="1" hangingPunct="1">
                <a:spcBef>
                  <a:spcPct val="0"/>
                </a:spcBef>
              </a:pPr>
              <a:t>108</a:t>
            </a:fld>
            <a:endParaRPr lang="es-PR" altLang="es-PR" b="0"/>
          </a:p>
        </p:txBody>
      </p:sp>
    </p:spTree>
  </p:cSld>
  <p:clrMapOvr>
    <a:masterClrMapping/>
  </p:clrMapOvr>
</p:notes>
</file>

<file path=ppt/notesSlides/notesSlide10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9378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29379" name="Notes Placeholde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s-PR" altLang="es-PR"/>
          </a:p>
        </p:txBody>
      </p:sp>
      <p:sp>
        <p:nvSpPr>
          <p:cNvPr id="229380" name="Slide Number Placeholder 3"/>
          <p:cNvSpPr txBox="1">
            <a:spLocks noGrp="1"/>
          </p:cNvSpPr>
          <p:nvPr/>
        </p:nvSpPr>
        <p:spPr bwMode="auto">
          <a:xfrm>
            <a:off x="3956050" y="8818563"/>
            <a:ext cx="3027363" cy="463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958" tIns="46479" rIns="92958" bIns="46479" anchor="b"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2F8C35D2-644E-47D7-A770-6817C1FD3125}" type="slidenum">
              <a:rPr lang="es-PR" altLang="es-PR" b="0"/>
              <a:pPr algn="r" eaLnBrk="1" hangingPunct="1">
                <a:spcBef>
                  <a:spcPct val="0"/>
                </a:spcBef>
              </a:pPr>
              <a:t>109</a:t>
            </a:fld>
            <a:endParaRPr lang="es-PR" altLang="es-PR" b="0"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674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8675" name="Notes Placeholde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s-PR" altLang="es-PR"/>
          </a:p>
        </p:txBody>
      </p:sp>
      <p:sp>
        <p:nvSpPr>
          <p:cNvPr id="28676" name="Slide Number Placeholder 3"/>
          <p:cNvSpPr txBox="1">
            <a:spLocks noGrp="1"/>
          </p:cNvSpPr>
          <p:nvPr/>
        </p:nvSpPr>
        <p:spPr bwMode="auto">
          <a:xfrm>
            <a:off x="3956050" y="8818563"/>
            <a:ext cx="3027363" cy="463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958" tIns="46479" rIns="92958" bIns="46479" anchor="b"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E9A55C65-2128-47C5-90E5-6CE0E1F8DE75}" type="slidenum">
              <a:rPr lang="es-PR" altLang="es-PR" b="0"/>
              <a:pPr algn="r" eaLnBrk="1" hangingPunct="1">
                <a:spcBef>
                  <a:spcPct val="0"/>
                </a:spcBef>
              </a:pPr>
              <a:t>11</a:t>
            </a:fld>
            <a:endParaRPr lang="es-PR" altLang="es-PR" b="0"/>
          </a:p>
        </p:txBody>
      </p:sp>
    </p:spTree>
  </p:cSld>
  <p:clrMapOvr>
    <a:masterClrMapping/>
  </p:clrMapOvr>
</p:notes>
</file>

<file path=ppt/notesSlides/notesSlide1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1426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31427" name="Notes Placeholde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s-PR" altLang="es-PR"/>
          </a:p>
        </p:txBody>
      </p:sp>
      <p:sp>
        <p:nvSpPr>
          <p:cNvPr id="231428" name="Slide Number Placeholder 3"/>
          <p:cNvSpPr txBox="1">
            <a:spLocks noGrp="1"/>
          </p:cNvSpPr>
          <p:nvPr/>
        </p:nvSpPr>
        <p:spPr bwMode="auto">
          <a:xfrm>
            <a:off x="3956050" y="8818563"/>
            <a:ext cx="3027363" cy="463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958" tIns="46479" rIns="92958" bIns="46479" anchor="b"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A8EDE79D-1D20-4409-9162-422F18BBE1D7}" type="slidenum">
              <a:rPr lang="es-PR" altLang="es-PR" b="0"/>
              <a:pPr algn="r" eaLnBrk="1" hangingPunct="1">
                <a:spcBef>
                  <a:spcPct val="0"/>
                </a:spcBef>
              </a:pPr>
              <a:t>110</a:t>
            </a:fld>
            <a:endParaRPr lang="es-PR" altLang="es-PR" b="0"/>
          </a:p>
        </p:txBody>
      </p:sp>
    </p:spTree>
  </p:cSld>
  <p:clrMapOvr>
    <a:masterClrMapping/>
  </p:clrMapOvr>
</p:notes>
</file>

<file path=ppt/notesSlides/notesSlide1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3474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33475" name="Notes Placeholde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s-PR" altLang="es-PR"/>
          </a:p>
        </p:txBody>
      </p:sp>
      <p:sp>
        <p:nvSpPr>
          <p:cNvPr id="233476" name="Slide Number Placeholder 3"/>
          <p:cNvSpPr txBox="1">
            <a:spLocks noGrp="1"/>
          </p:cNvSpPr>
          <p:nvPr/>
        </p:nvSpPr>
        <p:spPr bwMode="auto">
          <a:xfrm>
            <a:off x="3956050" y="8818563"/>
            <a:ext cx="3027363" cy="463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958" tIns="46479" rIns="92958" bIns="46479" anchor="b"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9C8E96B8-5BB3-4CC2-8AD6-2E17FA9F5A74}" type="slidenum">
              <a:rPr lang="es-PR" altLang="es-PR" b="0"/>
              <a:pPr algn="r" eaLnBrk="1" hangingPunct="1">
                <a:spcBef>
                  <a:spcPct val="0"/>
                </a:spcBef>
              </a:pPr>
              <a:t>111</a:t>
            </a:fld>
            <a:endParaRPr lang="es-PR" altLang="es-PR" b="0"/>
          </a:p>
        </p:txBody>
      </p:sp>
    </p:spTree>
  </p:cSld>
  <p:clrMapOvr>
    <a:masterClrMapping/>
  </p:clrMapOvr>
</p:notes>
</file>

<file path=ppt/notesSlides/notesSlide1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522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35523" name="Notes Placeholde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s-PR" altLang="es-PR"/>
          </a:p>
        </p:txBody>
      </p:sp>
      <p:sp>
        <p:nvSpPr>
          <p:cNvPr id="235524" name="Slide Number Placeholder 3"/>
          <p:cNvSpPr txBox="1">
            <a:spLocks noGrp="1"/>
          </p:cNvSpPr>
          <p:nvPr/>
        </p:nvSpPr>
        <p:spPr bwMode="auto">
          <a:xfrm>
            <a:off x="3956050" y="8818563"/>
            <a:ext cx="3027363" cy="463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958" tIns="46479" rIns="92958" bIns="46479" anchor="b"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C7B9ECDD-7017-4EEE-80E4-9F2BE2527ACA}" type="slidenum">
              <a:rPr lang="es-PR" altLang="es-PR" b="0"/>
              <a:pPr algn="r" eaLnBrk="1" hangingPunct="1">
                <a:spcBef>
                  <a:spcPct val="0"/>
                </a:spcBef>
              </a:pPr>
              <a:t>112</a:t>
            </a:fld>
            <a:endParaRPr lang="es-PR" altLang="es-PR" b="0"/>
          </a:p>
        </p:txBody>
      </p:sp>
    </p:spTree>
  </p:cSld>
  <p:clrMapOvr>
    <a:masterClrMapping/>
  </p:clrMapOvr>
</p:notes>
</file>

<file path=ppt/notesSlides/notesSlide1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7570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37571" name="Notes Placeholde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s-PR" altLang="es-PR"/>
          </a:p>
        </p:txBody>
      </p:sp>
      <p:sp>
        <p:nvSpPr>
          <p:cNvPr id="237572" name="Slide Number Placeholder 3"/>
          <p:cNvSpPr txBox="1">
            <a:spLocks noGrp="1"/>
          </p:cNvSpPr>
          <p:nvPr/>
        </p:nvSpPr>
        <p:spPr bwMode="auto">
          <a:xfrm>
            <a:off x="3956050" y="8818563"/>
            <a:ext cx="3027363" cy="463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958" tIns="46479" rIns="92958" bIns="46479" anchor="b"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A1CB24B4-8523-4523-A69A-D7BEEFAE81AF}" type="slidenum">
              <a:rPr lang="es-PR" altLang="es-PR" b="0"/>
              <a:pPr algn="r" eaLnBrk="1" hangingPunct="1">
                <a:spcBef>
                  <a:spcPct val="0"/>
                </a:spcBef>
              </a:pPr>
              <a:t>113</a:t>
            </a:fld>
            <a:endParaRPr lang="es-PR" altLang="es-PR" b="0"/>
          </a:p>
        </p:txBody>
      </p:sp>
    </p:spTree>
  </p:cSld>
  <p:clrMapOvr>
    <a:masterClrMapping/>
  </p:clrMapOvr>
</p:notes>
</file>

<file path=ppt/notesSlides/notesSlide1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9618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39619" name="Notes Placeholde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s-PR" altLang="es-PR"/>
          </a:p>
        </p:txBody>
      </p:sp>
      <p:sp>
        <p:nvSpPr>
          <p:cNvPr id="239620" name="Slide Number Placeholder 3"/>
          <p:cNvSpPr txBox="1">
            <a:spLocks noGrp="1"/>
          </p:cNvSpPr>
          <p:nvPr/>
        </p:nvSpPr>
        <p:spPr bwMode="auto">
          <a:xfrm>
            <a:off x="3956050" y="8818563"/>
            <a:ext cx="3027363" cy="463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958" tIns="46479" rIns="92958" bIns="46479" anchor="b"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045F85C6-3AA0-4E5F-A682-33864D2D802C}" type="slidenum">
              <a:rPr lang="es-PR" altLang="es-PR" b="0"/>
              <a:pPr algn="r" eaLnBrk="1" hangingPunct="1">
                <a:spcBef>
                  <a:spcPct val="0"/>
                </a:spcBef>
              </a:pPr>
              <a:t>114</a:t>
            </a:fld>
            <a:endParaRPr lang="es-PR" altLang="es-PR" b="0"/>
          </a:p>
        </p:txBody>
      </p:sp>
    </p:spTree>
  </p:cSld>
  <p:clrMapOvr>
    <a:masterClrMapping/>
  </p:clrMapOvr>
</p:notes>
</file>

<file path=ppt/notesSlides/notesSlide1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1666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41667" name="Notes Placeholde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s-PR" altLang="es-PR"/>
          </a:p>
        </p:txBody>
      </p:sp>
      <p:sp>
        <p:nvSpPr>
          <p:cNvPr id="241668" name="Slide Number Placeholder 3"/>
          <p:cNvSpPr txBox="1">
            <a:spLocks noGrp="1"/>
          </p:cNvSpPr>
          <p:nvPr/>
        </p:nvSpPr>
        <p:spPr bwMode="auto">
          <a:xfrm>
            <a:off x="3956050" y="8818563"/>
            <a:ext cx="3027363" cy="463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958" tIns="46479" rIns="92958" bIns="46479" anchor="b"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68711523-7719-43D3-80AC-E20A6F620860}" type="slidenum">
              <a:rPr lang="es-PR" altLang="es-PR" b="0"/>
              <a:pPr algn="r" eaLnBrk="1" hangingPunct="1">
                <a:spcBef>
                  <a:spcPct val="0"/>
                </a:spcBef>
              </a:pPr>
              <a:t>115</a:t>
            </a:fld>
            <a:endParaRPr lang="es-PR" altLang="es-PR" b="0"/>
          </a:p>
        </p:txBody>
      </p:sp>
    </p:spTree>
  </p:cSld>
  <p:clrMapOvr>
    <a:masterClrMapping/>
  </p:clrMapOvr>
</p:notes>
</file>

<file path=ppt/notesSlides/notesSlide1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3714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43715" name="Notes Placeholde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s-PR" altLang="es-PR"/>
          </a:p>
        </p:txBody>
      </p:sp>
      <p:sp>
        <p:nvSpPr>
          <p:cNvPr id="243716" name="Slide Number Placeholder 3"/>
          <p:cNvSpPr txBox="1">
            <a:spLocks noGrp="1"/>
          </p:cNvSpPr>
          <p:nvPr/>
        </p:nvSpPr>
        <p:spPr bwMode="auto">
          <a:xfrm>
            <a:off x="3956050" y="8818563"/>
            <a:ext cx="3027363" cy="463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958" tIns="46479" rIns="92958" bIns="46479" anchor="b"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1B98B180-AE19-47E5-8AEF-3424D49CBFFE}" type="slidenum">
              <a:rPr lang="es-PR" altLang="es-PR" b="0"/>
              <a:pPr algn="r" eaLnBrk="1" hangingPunct="1">
                <a:spcBef>
                  <a:spcPct val="0"/>
                </a:spcBef>
              </a:pPr>
              <a:t>116</a:t>
            </a:fld>
            <a:endParaRPr lang="es-PR" altLang="es-PR" b="0"/>
          </a:p>
        </p:txBody>
      </p:sp>
    </p:spTree>
  </p:cSld>
  <p:clrMapOvr>
    <a:masterClrMapping/>
  </p:clrMapOvr>
</p:notes>
</file>

<file path=ppt/notesSlides/notesSlide1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762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45763" name="Notes Placeholde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s-PR" altLang="es-PR"/>
          </a:p>
        </p:txBody>
      </p:sp>
      <p:sp>
        <p:nvSpPr>
          <p:cNvPr id="245764" name="Slide Number Placeholder 3"/>
          <p:cNvSpPr txBox="1">
            <a:spLocks noGrp="1"/>
          </p:cNvSpPr>
          <p:nvPr/>
        </p:nvSpPr>
        <p:spPr bwMode="auto">
          <a:xfrm>
            <a:off x="3956050" y="8818563"/>
            <a:ext cx="3027363" cy="463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958" tIns="46479" rIns="92958" bIns="46479" anchor="b"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E33780FB-6E8C-47DB-A393-48511893C6C6}" type="slidenum">
              <a:rPr lang="es-PR" altLang="es-PR" b="0"/>
              <a:pPr algn="r" eaLnBrk="1" hangingPunct="1">
                <a:spcBef>
                  <a:spcPct val="0"/>
                </a:spcBef>
              </a:pPr>
              <a:t>117</a:t>
            </a:fld>
            <a:endParaRPr lang="es-PR" altLang="es-PR" b="0"/>
          </a:p>
        </p:txBody>
      </p:sp>
    </p:spTree>
  </p:cSld>
  <p:clrMapOvr>
    <a:masterClrMapping/>
  </p:clrMapOvr>
</p:notes>
</file>

<file path=ppt/notesSlides/notesSlide1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7810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47811" name="Notes Placeholde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s-PR" altLang="es-PR"/>
          </a:p>
        </p:txBody>
      </p:sp>
      <p:sp>
        <p:nvSpPr>
          <p:cNvPr id="247812" name="Slide Number Placeholder 3"/>
          <p:cNvSpPr txBox="1">
            <a:spLocks noGrp="1"/>
          </p:cNvSpPr>
          <p:nvPr/>
        </p:nvSpPr>
        <p:spPr bwMode="auto">
          <a:xfrm>
            <a:off x="3956050" y="8818563"/>
            <a:ext cx="3027363" cy="463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958" tIns="46479" rIns="92958" bIns="46479" anchor="b"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5DB4DE4C-58A0-4CA7-8647-ADE6E0174BE0}" type="slidenum">
              <a:rPr lang="es-PR" altLang="es-PR" b="0"/>
              <a:pPr algn="r" eaLnBrk="1" hangingPunct="1">
                <a:spcBef>
                  <a:spcPct val="0"/>
                </a:spcBef>
              </a:pPr>
              <a:t>118</a:t>
            </a:fld>
            <a:endParaRPr lang="es-PR" altLang="es-PR" b="0"/>
          </a:p>
        </p:txBody>
      </p:sp>
    </p:spTree>
  </p:cSld>
  <p:clrMapOvr>
    <a:masterClrMapping/>
  </p:clrMapOvr>
</p:notes>
</file>

<file path=ppt/notesSlides/notesSlide1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9858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49859" name="Notes Placeholde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s-PR" altLang="es-PR"/>
          </a:p>
        </p:txBody>
      </p:sp>
      <p:sp>
        <p:nvSpPr>
          <p:cNvPr id="249860" name="Slide Number Placeholder 3"/>
          <p:cNvSpPr txBox="1">
            <a:spLocks noGrp="1"/>
          </p:cNvSpPr>
          <p:nvPr/>
        </p:nvSpPr>
        <p:spPr bwMode="auto">
          <a:xfrm>
            <a:off x="3956050" y="8818563"/>
            <a:ext cx="3027363" cy="463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958" tIns="46479" rIns="92958" bIns="46479" anchor="b"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A6E915D0-BA65-4181-970C-766B000AE472}" type="slidenum">
              <a:rPr lang="es-PR" altLang="es-PR" b="0"/>
              <a:pPr algn="r" eaLnBrk="1" hangingPunct="1">
                <a:spcBef>
                  <a:spcPct val="0"/>
                </a:spcBef>
              </a:pPr>
              <a:t>119</a:t>
            </a:fld>
            <a:endParaRPr lang="es-PR" altLang="es-PR" b="0"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22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0723" name="Notes Placeholde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s-PR" altLang="es-PR"/>
          </a:p>
        </p:txBody>
      </p:sp>
      <p:sp>
        <p:nvSpPr>
          <p:cNvPr id="30724" name="Slide Number Placeholder 3"/>
          <p:cNvSpPr txBox="1">
            <a:spLocks noGrp="1"/>
          </p:cNvSpPr>
          <p:nvPr/>
        </p:nvSpPr>
        <p:spPr bwMode="auto">
          <a:xfrm>
            <a:off x="3956050" y="8818563"/>
            <a:ext cx="3027363" cy="463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958" tIns="46479" rIns="92958" bIns="46479" anchor="b"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1CD79BF7-D65C-477E-85AE-4F46F6CAE73F}" type="slidenum">
              <a:rPr lang="es-PR" altLang="es-PR" b="0"/>
              <a:pPr algn="r" eaLnBrk="1" hangingPunct="1">
                <a:spcBef>
                  <a:spcPct val="0"/>
                </a:spcBef>
              </a:pPr>
              <a:t>12</a:t>
            </a:fld>
            <a:endParaRPr lang="es-PR" altLang="es-PR" b="0"/>
          </a:p>
        </p:txBody>
      </p:sp>
    </p:spTree>
  </p:cSld>
  <p:clrMapOvr>
    <a:masterClrMapping/>
  </p:clrMapOvr>
</p:notes>
</file>

<file path=ppt/notesSlides/notesSlide1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1906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51907" name="Notes Placeholde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s-PR" altLang="es-PR"/>
          </a:p>
        </p:txBody>
      </p:sp>
      <p:sp>
        <p:nvSpPr>
          <p:cNvPr id="251908" name="Slide Number Placeholder 3"/>
          <p:cNvSpPr txBox="1">
            <a:spLocks noGrp="1"/>
          </p:cNvSpPr>
          <p:nvPr/>
        </p:nvSpPr>
        <p:spPr bwMode="auto">
          <a:xfrm>
            <a:off x="3956050" y="8818563"/>
            <a:ext cx="3027363" cy="463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958" tIns="46479" rIns="92958" bIns="46479" anchor="b"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CA98B42B-9DAA-4322-8E29-CFCC19E94759}" type="slidenum">
              <a:rPr lang="es-PR" altLang="es-PR" b="0"/>
              <a:pPr algn="r" eaLnBrk="1" hangingPunct="1">
                <a:spcBef>
                  <a:spcPct val="0"/>
                </a:spcBef>
              </a:pPr>
              <a:t>120</a:t>
            </a:fld>
            <a:endParaRPr lang="es-PR" altLang="es-PR" b="0"/>
          </a:p>
        </p:txBody>
      </p:sp>
    </p:spTree>
  </p:cSld>
  <p:clrMapOvr>
    <a:masterClrMapping/>
  </p:clrMapOvr>
</p:notes>
</file>

<file path=ppt/notesSlides/notesSlide1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3954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53955" name="Notes Placeholde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s-PR" altLang="es-PR"/>
          </a:p>
        </p:txBody>
      </p:sp>
      <p:sp>
        <p:nvSpPr>
          <p:cNvPr id="253956" name="Slide Number Placeholder 3"/>
          <p:cNvSpPr txBox="1">
            <a:spLocks noGrp="1"/>
          </p:cNvSpPr>
          <p:nvPr/>
        </p:nvSpPr>
        <p:spPr bwMode="auto">
          <a:xfrm>
            <a:off x="3956050" y="8818563"/>
            <a:ext cx="3027363" cy="463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958" tIns="46479" rIns="92958" bIns="46479" anchor="b"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AAFEC8EA-C8C8-48CC-B764-1ED480C4A1F7}" type="slidenum">
              <a:rPr lang="es-PR" altLang="es-PR" b="0"/>
              <a:pPr algn="r" eaLnBrk="1" hangingPunct="1">
                <a:spcBef>
                  <a:spcPct val="0"/>
                </a:spcBef>
              </a:pPr>
              <a:t>121</a:t>
            </a:fld>
            <a:endParaRPr lang="es-PR" altLang="es-PR" b="0"/>
          </a:p>
        </p:txBody>
      </p:sp>
    </p:spTree>
  </p:cSld>
  <p:clrMapOvr>
    <a:masterClrMapping/>
  </p:clrMapOvr>
</p:notes>
</file>

<file path=ppt/notesSlides/notesSlide1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6002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56003" name="Notes Placeholde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s-PR" altLang="es-PR"/>
          </a:p>
        </p:txBody>
      </p:sp>
      <p:sp>
        <p:nvSpPr>
          <p:cNvPr id="256004" name="Slide Number Placeholder 3"/>
          <p:cNvSpPr txBox="1">
            <a:spLocks noGrp="1"/>
          </p:cNvSpPr>
          <p:nvPr/>
        </p:nvSpPr>
        <p:spPr bwMode="auto">
          <a:xfrm>
            <a:off x="3956050" y="8818563"/>
            <a:ext cx="3027363" cy="463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958" tIns="46479" rIns="92958" bIns="46479" anchor="b"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99EA05A6-5550-427E-B6C0-7102920C31C0}" type="slidenum">
              <a:rPr lang="es-PR" altLang="es-PR" b="0"/>
              <a:pPr algn="r" eaLnBrk="1" hangingPunct="1">
                <a:spcBef>
                  <a:spcPct val="0"/>
                </a:spcBef>
              </a:pPr>
              <a:t>122</a:t>
            </a:fld>
            <a:endParaRPr lang="es-PR" altLang="es-PR" b="0"/>
          </a:p>
        </p:txBody>
      </p:sp>
    </p:spTree>
  </p:cSld>
  <p:clrMapOvr>
    <a:masterClrMapping/>
  </p:clrMapOvr>
</p:notes>
</file>

<file path=ppt/notesSlides/notesSlide1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8050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58051" name="Notes Placeholde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s-PR" altLang="es-PR"/>
          </a:p>
        </p:txBody>
      </p:sp>
      <p:sp>
        <p:nvSpPr>
          <p:cNvPr id="258052" name="Slide Number Placeholder 3"/>
          <p:cNvSpPr txBox="1">
            <a:spLocks noGrp="1"/>
          </p:cNvSpPr>
          <p:nvPr/>
        </p:nvSpPr>
        <p:spPr bwMode="auto">
          <a:xfrm>
            <a:off x="3956050" y="8818563"/>
            <a:ext cx="3027363" cy="463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958" tIns="46479" rIns="92958" bIns="46479" anchor="b"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670C12F3-9E8B-4238-BEA4-249D6156D4BD}" type="slidenum">
              <a:rPr lang="es-PR" altLang="es-PR" b="0"/>
              <a:pPr algn="r" eaLnBrk="1" hangingPunct="1">
                <a:spcBef>
                  <a:spcPct val="0"/>
                </a:spcBef>
              </a:pPr>
              <a:t>123</a:t>
            </a:fld>
            <a:endParaRPr lang="es-PR" altLang="es-PR" b="0"/>
          </a:p>
        </p:txBody>
      </p:sp>
    </p:spTree>
  </p:cSld>
  <p:clrMapOvr>
    <a:masterClrMapping/>
  </p:clrMapOvr>
</p:notes>
</file>

<file path=ppt/notesSlides/notesSlide1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0098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60099" name="Notes Placeholde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s-PR" altLang="es-PR"/>
          </a:p>
        </p:txBody>
      </p:sp>
      <p:sp>
        <p:nvSpPr>
          <p:cNvPr id="260100" name="Slide Number Placeholder 3"/>
          <p:cNvSpPr txBox="1">
            <a:spLocks noGrp="1"/>
          </p:cNvSpPr>
          <p:nvPr/>
        </p:nvSpPr>
        <p:spPr bwMode="auto">
          <a:xfrm>
            <a:off x="3956050" y="8818563"/>
            <a:ext cx="3027363" cy="463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958" tIns="46479" rIns="92958" bIns="46479" anchor="b"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D4FC5E4B-BE0C-4156-93AB-24C8A46DB47B}" type="slidenum">
              <a:rPr lang="es-PR" altLang="es-PR" b="0"/>
              <a:pPr algn="r" eaLnBrk="1" hangingPunct="1">
                <a:spcBef>
                  <a:spcPct val="0"/>
                </a:spcBef>
              </a:pPr>
              <a:t>124</a:t>
            </a:fld>
            <a:endParaRPr lang="es-PR" altLang="es-PR" b="0"/>
          </a:p>
        </p:txBody>
      </p:sp>
    </p:spTree>
  </p:cSld>
  <p:clrMapOvr>
    <a:masterClrMapping/>
  </p:clrMapOvr>
</p:notes>
</file>

<file path=ppt/notesSlides/notesSlide1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2146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62147" name="Notes Placeholde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s-PR" altLang="es-PR"/>
          </a:p>
        </p:txBody>
      </p:sp>
      <p:sp>
        <p:nvSpPr>
          <p:cNvPr id="262148" name="Slide Number Placeholder 3"/>
          <p:cNvSpPr txBox="1">
            <a:spLocks noGrp="1"/>
          </p:cNvSpPr>
          <p:nvPr/>
        </p:nvSpPr>
        <p:spPr bwMode="auto">
          <a:xfrm>
            <a:off x="3956050" y="8818563"/>
            <a:ext cx="3027363" cy="463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958" tIns="46479" rIns="92958" bIns="46479" anchor="b"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910DC766-F4B5-4E8F-AA77-525F7D9BA5C9}" type="slidenum">
              <a:rPr lang="es-PR" altLang="es-PR" b="0"/>
              <a:pPr algn="r" eaLnBrk="1" hangingPunct="1">
                <a:spcBef>
                  <a:spcPct val="0"/>
                </a:spcBef>
              </a:pPr>
              <a:t>125</a:t>
            </a:fld>
            <a:endParaRPr lang="es-PR" altLang="es-PR" b="0"/>
          </a:p>
        </p:txBody>
      </p:sp>
    </p:spTree>
  </p:cSld>
  <p:clrMapOvr>
    <a:masterClrMapping/>
  </p:clrMapOvr>
</p:notes>
</file>

<file path=ppt/notesSlides/notesSlide1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4194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64195" name="Notes Placeholde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s-PR" altLang="es-PR"/>
          </a:p>
        </p:txBody>
      </p:sp>
      <p:sp>
        <p:nvSpPr>
          <p:cNvPr id="264196" name="Slide Number Placeholder 3"/>
          <p:cNvSpPr txBox="1">
            <a:spLocks noGrp="1"/>
          </p:cNvSpPr>
          <p:nvPr/>
        </p:nvSpPr>
        <p:spPr bwMode="auto">
          <a:xfrm>
            <a:off x="3956050" y="8818563"/>
            <a:ext cx="3027363" cy="463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958" tIns="46479" rIns="92958" bIns="46479" anchor="b"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05736610-D748-402B-BBC1-3502B23A2737}" type="slidenum">
              <a:rPr lang="es-PR" altLang="es-PR" b="0"/>
              <a:pPr algn="r" eaLnBrk="1" hangingPunct="1">
                <a:spcBef>
                  <a:spcPct val="0"/>
                </a:spcBef>
              </a:pPr>
              <a:t>126</a:t>
            </a:fld>
            <a:endParaRPr lang="es-PR" altLang="es-PR" b="0"/>
          </a:p>
        </p:txBody>
      </p:sp>
    </p:spTree>
  </p:cSld>
  <p:clrMapOvr>
    <a:masterClrMapping/>
  </p:clrMapOvr>
</p:notes>
</file>

<file path=ppt/notesSlides/notesSlide1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42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66243" name="Notes Placeholde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s-PR" altLang="es-PR"/>
          </a:p>
        </p:txBody>
      </p:sp>
      <p:sp>
        <p:nvSpPr>
          <p:cNvPr id="266244" name="Slide Number Placeholder 3"/>
          <p:cNvSpPr txBox="1">
            <a:spLocks noGrp="1"/>
          </p:cNvSpPr>
          <p:nvPr/>
        </p:nvSpPr>
        <p:spPr bwMode="auto">
          <a:xfrm>
            <a:off x="3956050" y="8818563"/>
            <a:ext cx="3027363" cy="463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958" tIns="46479" rIns="92958" bIns="46479" anchor="b"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FF159C74-7008-4F73-B846-7DC80E7221F7}" type="slidenum">
              <a:rPr lang="es-PR" altLang="es-PR" b="0"/>
              <a:pPr algn="r" eaLnBrk="1" hangingPunct="1">
                <a:spcBef>
                  <a:spcPct val="0"/>
                </a:spcBef>
              </a:pPr>
              <a:t>127</a:t>
            </a:fld>
            <a:endParaRPr lang="es-PR" altLang="es-PR" b="0"/>
          </a:p>
        </p:txBody>
      </p:sp>
    </p:spTree>
  </p:cSld>
  <p:clrMapOvr>
    <a:masterClrMapping/>
  </p:clrMapOvr>
</p:notes>
</file>

<file path=ppt/notesSlides/notesSlide1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8290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68291" name="Notes Placeholde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s-PR" altLang="es-PR"/>
          </a:p>
        </p:txBody>
      </p:sp>
      <p:sp>
        <p:nvSpPr>
          <p:cNvPr id="268292" name="Slide Number Placeholder 3"/>
          <p:cNvSpPr txBox="1">
            <a:spLocks noGrp="1"/>
          </p:cNvSpPr>
          <p:nvPr/>
        </p:nvSpPr>
        <p:spPr bwMode="auto">
          <a:xfrm>
            <a:off x="3956050" y="8818563"/>
            <a:ext cx="3027363" cy="463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958" tIns="46479" rIns="92958" bIns="46479" anchor="b"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A5992077-7064-4091-942B-3ED47D7D9B87}" type="slidenum">
              <a:rPr lang="es-PR" altLang="es-PR" b="0"/>
              <a:pPr algn="r" eaLnBrk="1" hangingPunct="1">
                <a:spcBef>
                  <a:spcPct val="0"/>
                </a:spcBef>
              </a:pPr>
              <a:t>128</a:t>
            </a:fld>
            <a:endParaRPr lang="es-PR" altLang="es-PR" b="0"/>
          </a:p>
        </p:txBody>
      </p:sp>
    </p:spTree>
  </p:cSld>
  <p:clrMapOvr>
    <a:masterClrMapping/>
  </p:clrMapOvr>
</p:notes>
</file>

<file path=ppt/notesSlides/notesSlide1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0338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70339" name="Notes Placeholde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s-PR" altLang="es-PR"/>
          </a:p>
        </p:txBody>
      </p:sp>
      <p:sp>
        <p:nvSpPr>
          <p:cNvPr id="270340" name="Slide Number Placeholder 3"/>
          <p:cNvSpPr txBox="1">
            <a:spLocks noGrp="1"/>
          </p:cNvSpPr>
          <p:nvPr/>
        </p:nvSpPr>
        <p:spPr bwMode="auto">
          <a:xfrm>
            <a:off x="3956050" y="8818563"/>
            <a:ext cx="3027363" cy="463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958" tIns="46479" rIns="92958" bIns="46479" anchor="b"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64D8C213-9911-4B3E-94FC-C9033BB4120F}" type="slidenum">
              <a:rPr lang="es-PR" altLang="es-PR" b="0"/>
              <a:pPr algn="r" eaLnBrk="1" hangingPunct="1">
                <a:spcBef>
                  <a:spcPct val="0"/>
                </a:spcBef>
              </a:pPr>
              <a:t>129</a:t>
            </a:fld>
            <a:endParaRPr lang="es-PR" altLang="es-PR" b="0"/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770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2771" name="Notes Placeholde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s-PR" altLang="es-PR"/>
          </a:p>
        </p:txBody>
      </p:sp>
      <p:sp>
        <p:nvSpPr>
          <p:cNvPr id="32772" name="Slide Number Placeholder 3"/>
          <p:cNvSpPr txBox="1">
            <a:spLocks noGrp="1"/>
          </p:cNvSpPr>
          <p:nvPr/>
        </p:nvSpPr>
        <p:spPr bwMode="auto">
          <a:xfrm>
            <a:off x="3956050" y="8818563"/>
            <a:ext cx="3027363" cy="463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958" tIns="46479" rIns="92958" bIns="46479" anchor="b"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60337124-8E4D-4AED-B042-CE3B03E7F4FC}" type="slidenum">
              <a:rPr lang="es-PR" altLang="es-PR" b="0"/>
              <a:pPr algn="r" eaLnBrk="1" hangingPunct="1">
                <a:spcBef>
                  <a:spcPct val="0"/>
                </a:spcBef>
              </a:pPr>
              <a:t>13</a:t>
            </a:fld>
            <a:endParaRPr lang="es-PR" altLang="es-PR" b="0"/>
          </a:p>
        </p:txBody>
      </p:sp>
    </p:spTree>
  </p:cSld>
  <p:clrMapOvr>
    <a:masterClrMapping/>
  </p:clrMapOvr>
</p:notes>
</file>

<file path=ppt/notesSlides/notesSlide1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2386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72387" name="Notes Placeholde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s-PR" altLang="es-PR"/>
          </a:p>
        </p:txBody>
      </p:sp>
      <p:sp>
        <p:nvSpPr>
          <p:cNvPr id="272388" name="Slide Number Placeholder 3"/>
          <p:cNvSpPr txBox="1">
            <a:spLocks noGrp="1"/>
          </p:cNvSpPr>
          <p:nvPr/>
        </p:nvSpPr>
        <p:spPr bwMode="auto">
          <a:xfrm>
            <a:off x="3956050" y="8818563"/>
            <a:ext cx="3027363" cy="463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958" tIns="46479" rIns="92958" bIns="46479" anchor="b"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C17AEF16-851C-4AA0-9F08-E25794D27DAA}" type="slidenum">
              <a:rPr lang="es-PR" altLang="es-PR" b="0"/>
              <a:pPr algn="r" eaLnBrk="1" hangingPunct="1">
                <a:spcBef>
                  <a:spcPct val="0"/>
                </a:spcBef>
              </a:pPr>
              <a:t>130</a:t>
            </a:fld>
            <a:endParaRPr lang="es-PR" altLang="es-PR" b="0"/>
          </a:p>
        </p:txBody>
      </p:sp>
    </p:spTree>
  </p:cSld>
  <p:clrMapOvr>
    <a:masterClrMapping/>
  </p:clrMapOvr>
</p:notes>
</file>

<file path=ppt/notesSlides/notesSlide1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4434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74435" name="Notes Placeholde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s-PR" altLang="es-PR"/>
          </a:p>
        </p:txBody>
      </p:sp>
      <p:sp>
        <p:nvSpPr>
          <p:cNvPr id="274436" name="Slide Number Placeholder 3"/>
          <p:cNvSpPr txBox="1">
            <a:spLocks noGrp="1"/>
          </p:cNvSpPr>
          <p:nvPr/>
        </p:nvSpPr>
        <p:spPr bwMode="auto">
          <a:xfrm>
            <a:off x="3956050" y="8818563"/>
            <a:ext cx="3027363" cy="463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958" tIns="46479" rIns="92958" bIns="46479" anchor="b"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AA3883B1-778A-47C8-884E-B5CD96745E76}" type="slidenum">
              <a:rPr lang="es-PR" altLang="es-PR" b="0"/>
              <a:pPr algn="r" eaLnBrk="1" hangingPunct="1">
                <a:spcBef>
                  <a:spcPct val="0"/>
                </a:spcBef>
              </a:pPr>
              <a:t>131</a:t>
            </a:fld>
            <a:endParaRPr lang="es-PR" altLang="es-PR" b="0"/>
          </a:p>
        </p:txBody>
      </p:sp>
    </p:spTree>
  </p:cSld>
  <p:clrMapOvr>
    <a:masterClrMapping/>
  </p:clrMapOvr>
</p:notes>
</file>

<file path=ppt/notesSlides/notesSlide1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6482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76483" name="Notes Placeholde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s-PR" altLang="es-PR"/>
          </a:p>
        </p:txBody>
      </p:sp>
      <p:sp>
        <p:nvSpPr>
          <p:cNvPr id="276484" name="Slide Number Placeholder 3"/>
          <p:cNvSpPr txBox="1">
            <a:spLocks noGrp="1"/>
          </p:cNvSpPr>
          <p:nvPr/>
        </p:nvSpPr>
        <p:spPr bwMode="auto">
          <a:xfrm>
            <a:off x="3956050" y="8818563"/>
            <a:ext cx="3027363" cy="463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958" tIns="46479" rIns="92958" bIns="46479" anchor="b"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3535F52D-EEA6-4D52-B500-542A4A94B89F}" type="slidenum">
              <a:rPr lang="es-PR" altLang="es-PR" b="0"/>
              <a:pPr algn="r" eaLnBrk="1" hangingPunct="1">
                <a:spcBef>
                  <a:spcPct val="0"/>
                </a:spcBef>
              </a:pPr>
              <a:t>132</a:t>
            </a:fld>
            <a:endParaRPr lang="es-PR" altLang="es-PR" b="0"/>
          </a:p>
        </p:txBody>
      </p:sp>
    </p:spTree>
  </p:cSld>
  <p:clrMapOvr>
    <a:masterClrMapping/>
  </p:clrMapOvr>
</p:notes>
</file>

<file path=ppt/notesSlides/notesSlide1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8530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78531" name="Notes Placeholde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s-PR" altLang="es-PR"/>
          </a:p>
        </p:txBody>
      </p:sp>
      <p:sp>
        <p:nvSpPr>
          <p:cNvPr id="278532" name="Slide Number Placeholder 3"/>
          <p:cNvSpPr txBox="1">
            <a:spLocks noGrp="1"/>
          </p:cNvSpPr>
          <p:nvPr/>
        </p:nvSpPr>
        <p:spPr bwMode="auto">
          <a:xfrm>
            <a:off x="3956050" y="8818563"/>
            <a:ext cx="3027363" cy="463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958" tIns="46479" rIns="92958" bIns="46479" anchor="b"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E45D4257-DDCE-4031-825D-79E78D4EA5F4}" type="slidenum">
              <a:rPr lang="es-PR" altLang="es-PR" b="0"/>
              <a:pPr algn="r" eaLnBrk="1" hangingPunct="1">
                <a:spcBef>
                  <a:spcPct val="0"/>
                </a:spcBef>
              </a:pPr>
              <a:t>133</a:t>
            </a:fld>
            <a:endParaRPr lang="es-PR" altLang="es-PR" b="0"/>
          </a:p>
        </p:txBody>
      </p:sp>
    </p:spTree>
  </p:cSld>
  <p:clrMapOvr>
    <a:masterClrMapping/>
  </p:clrMapOvr>
</p:notes>
</file>

<file path=ppt/notesSlides/notesSlide1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0578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80579" name="Notes Placeholde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s-PR" altLang="es-PR"/>
          </a:p>
        </p:txBody>
      </p:sp>
      <p:sp>
        <p:nvSpPr>
          <p:cNvPr id="280580" name="Slide Number Placeholder 3"/>
          <p:cNvSpPr txBox="1">
            <a:spLocks noGrp="1"/>
          </p:cNvSpPr>
          <p:nvPr/>
        </p:nvSpPr>
        <p:spPr bwMode="auto">
          <a:xfrm>
            <a:off x="3956050" y="8818563"/>
            <a:ext cx="3027363" cy="463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958" tIns="46479" rIns="92958" bIns="46479" anchor="b"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7826F886-C55A-46BE-99CD-9C2DDBAA1E6B}" type="slidenum">
              <a:rPr lang="es-PR" altLang="es-PR" b="0"/>
              <a:pPr algn="r" eaLnBrk="1" hangingPunct="1">
                <a:spcBef>
                  <a:spcPct val="0"/>
                </a:spcBef>
              </a:pPr>
              <a:t>134</a:t>
            </a:fld>
            <a:endParaRPr lang="es-PR" altLang="es-PR" b="0"/>
          </a:p>
        </p:txBody>
      </p:sp>
    </p:spTree>
  </p:cSld>
  <p:clrMapOvr>
    <a:masterClrMapping/>
  </p:clrMapOvr>
</p:notes>
</file>

<file path=ppt/notesSlides/notesSlide1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2626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82627" name="Notes Placeholde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s-PR" altLang="es-PR"/>
          </a:p>
        </p:txBody>
      </p:sp>
      <p:sp>
        <p:nvSpPr>
          <p:cNvPr id="282628" name="Slide Number Placeholder 3"/>
          <p:cNvSpPr txBox="1">
            <a:spLocks noGrp="1"/>
          </p:cNvSpPr>
          <p:nvPr/>
        </p:nvSpPr>
        <p:spPr bwMode="auto">
          <a:xfrm>
            <a:off x="3956050" y="8818563"/>
            <a:ext cx="3027363" cy="463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958" tIns="46479" rIns="92958" bIns="46479" anchor="b"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4DCE2BE6-82DF-48FB-8759-411DCB3D9DB5}" type="slidenum">
              <a:rPr lang="es-PR" altLang="es-PR" b="0"/>
              <a:pPr algn="r" eaLnBrk="1" hangingPunct="1">
                <a:spcBef>
                  <a:spcPct val="0"/>
                </a:spcBef>
              </a:pPr>
              <a:t>135</a:t>
            </a:fld>
            <a:endParaRPr lang="es-PR" altLang="es-PR" b="0"/>
          </a:p>
        </p:txBody>
      </p:sp>
    </p:spTree>
  </p:cSld>
  <p:clrMapOvr>
    <a:masterClrMapping/>
  </p:clrMapOvr>
</p:notes>
</file>

<file path=ppt/notesSlides/notesSlide1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5698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85699" name="Notes Placeholde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s-PR" altLang="es-PR"/>
          </a:p>
        </p:txBody>
      </p:sp>
      <p:sp>
        <p:nvSpPr>
          <p:cNvPr id="285700" name="Slide Number Placeholder 3"/>
          <p:cNvSpPr txBox="1">
            <a:spLocks noGrp="1"/>
          </p:cNvSpPr>
          <p:nvPr/>
        </p:nvSpPr>
        <p:spPr bwMode="auto">
          <a:xfrm>
            <a:off x="3956050" y="8818563"/>
            <a:ext cx="3027363" cy="463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958" tIns="46479" rIns="92958" bIns="46479" anchor="b"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A0933E75-3B4A-422D-8929-735E96583DF2}" type="slidenum">
              <a:rPr lang="es-PR" altLang="es-PR" b="0"/>
              <a:pPr algn="r" eaLnBrk="1" hangingPunct="1">
                <a:spcBef>
                  <a:spcPct val="0"/>
                </a:spcBef>
              </a:pPr>
              <a:t>136</a:t>
            </a:fld>
            <a:endParaRPr lang="es-PR" altLang="es-PR" b="0"/>
          </a:p>
        </p:txBody>
      </p:sp>
    </p:spTree>
  </p:cSld>
  <p:clrMapOvr>
    <a:masterClrMapping/>
  </p:clrMapOvr>
</p:notes>
</file>

<file path=ppt/notesSlides/notesSlide1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7746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87747" name="Notes Placeholde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s-PR" altLang="es-PR"/>
          </a:p>
        </p:txBody>
      </p:sp>
      <p:sp>
        <p:nvSpPr>
          <p:cNvPr id="287748" name="Slide Number Placeholder 3"/>
          <p:cNvSpPr txBox="1">
            <a:spLocks noGrp="1"/>
          </p:cNvSpPr>
          <p:nvPr/>
        </p:nvSpPr>
        <p:spPr bwMode="auto">
          <a:xfrm>
            <a:off x="3956050" y="8818563"/>
            <a:ext cx="3027363" cy="463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958" tIns="46479" rIns="92958" bIns="46479" anchor="b"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205B69D4-8CD4-42BA-95F7-9441EF421AAC}" type="slidenum">
              <a:rPr lang="es-PR" altLang="es-PR" b="0"/>
              <a:pPr algn="r" eaLnBrk="1" hangingPunct="1">
                <a:spcBef>
                  <a:spcPct val="0"/>
                </a:spcBef>
              </a:pPr>
              <a:t>137</a:t>
            </a:fld>
            <a:endParaRPr lang="es-PR" altLang="es-PR" b="0"/>
          </a:p>
        </p:txBody>
      </p:sp>
    </p:spTree>
  </p:cSld>
  <p:clrMapOvr>
    <a:masterClrMapping/>
  </p:clrMapOvr>
</p:notes>
</file>

<file path=ppt/notesSlides/notesSlide1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9794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89795" name="Notes Placeholde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s-PR" altLang="es-PR"/>
          </a:p>
        </p:txBody>
      </p:sp>
      <p:sp>
        <p:nvSpPr>
          <p:cNvPr id="289796" name="Slide Number Placeholder 3"/>
          <p:cNvSpPr txBox="1">
            <a:spLocks noGrp="1"/>
          </p:cNvSpPr>
          <p:nvPr/>
        </p:nvSpPr>
        <p:spPr bwMode="auto">
          <a:xfrm>
            <a:off x="3956050" y="8818563"/>
            <a:ext cx="3027363" cy="463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958" tIns="46479" rIns="92958" bIns="46479" anchor="b"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0B21052C-CE2F-4883-BDDB-8F6DFBFE68F9}" type="slidenum">
              <a:rPr lang="es-PR" altLang="es-PR" b="0"/>
              <a:pPr algn="r" eaLnBrk="1" hangingPunct="1">
                <a:spcBef>
                  <a:spcPct val="0"/>
                </a:spcBef>
              </a:pPr>
              <a:t>138</a:t>
            </a:fld>
            <a:endParaRPr lang="es-PR" altLang="es-PR" b="0"/>
          </a:p>
        </p:txBody>
      </p:sp>
    </p:spTree>
  </p:cSld>
  <p:clrMapOvr>
    <a:masterClrMapping/>
  </p:clrMapOvr>
</p:notes>
</file>

<file path=ppt/notesSlides/notesSlide1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1842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91843" name="Notes Placeholde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s-PR" altLang="es-PR"/>
          </a:p>
        </p:txBody>
      </p:sp>
      <p:sp>
        <p:nvSpPr>
          <p:cNvPr id="291844" name="Slide Number Placeholder 3"/>
          <p:cNvSpPr txBox="1">
            <a:spLocks noGrp="1"/>
          </p:cNvSpPr>
          <p:nvPr/>
        </p:nvSpPr>
        <p:spPr bwMode="auto">
          <a:xfrm>
            <a:off x="3956050" y="8818563"/>
            <a:ext cx="3027363" cy="463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958" tIns="46479" rIns="92958" bIns="46479" anchor="b"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25747B32-5B39-49DD-AFBA-AE5411828870}" type="slidenum">
              <a:rPr lang="es-PR" altLang="es-PR" b="0"/>
              <a:pPr algn="r" eaLnBrk="1" hangingPunct="1">
                <a:spcBef>
                  <a:spcPct val="0"/>
                </a:spcBef>
              </a:pPr>
              <a:t>139</a:t>
            </a:fld>
            <a:endParaRPr lang="es-PR" altLang="es-PR" b="0"/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818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4819" name="Notes Placeholde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s-PR" altLang="es-PR"/>
          </a:p>
        </p:txBody>
      </p:sp>
      <p:sp>
        <p:nvSpPr>
          <p:cNvPr id="34820" name="Slide Number Placeholder 3"/>
          <p:cNvSpPr txBox="1">
            <a:spLocks noGrp="1"/>
          </p:cNvSpPr>
          <p:nvPr/>
        </p:nvSpPr>
        <p:spPr bwMode="auto">
          <a:xfrm>
            <a:off x="3956050" y="8818563"/>
            <a:ext cx="3027363" cy="463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958" tIns="46479" rIns="92958" bIns="46479" anchor="b"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D995B7B7-A5B1-498A-97D9-7B6776F3DDCC}" type="slidenum">
              <a:rPr lang="es-PR" altLang="es-PR" b="0"/>
              <a:pPr algn="r" eaLnBrk="1" hangingPunct="1">
                <a:spcBef>
                  <a:spcPct val="0"/>
                </a:spcBef>
              </a:pPr>
              <a:t>14</a:t>
            </a:fld>
            <a:endParaRPr lang="es-PR" altLang="es-PR" b="0"/>
          </a:p>
        </p:txBody>
      </p:sp>
    </p:spTree>
  </p:cSld>
  <p:clrMapOvr>
    <a:masterClrMapping/>
  </p:clrMapOvr>
</p:notes>
</file>

<file path=ppt/notesSlides/notesSlide14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3890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93891" name="Notes Placeholde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s-PR" altLang="es-PR"/>
          </a:p>
        </p:txBody>
      </p:sp>
      <p:sp>
        <p:nvSpPr>
          <p:cNvPr id="293892" name="Slide Number Placeholder 3"/>
          <p:cNvSpPr txBox="1">
            <a:spLocks noGrp="1"/>
          </p:cNvSpPr>
          <p:nvPr/>
        </p:nvSpPr>
        <p:spPr bwMode="auto">
          <a:xfrm>
            <a:off x="3956050" y="8818563"/>
            <a:ext cx="3027363" cy="463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958" tIns="46479" rIns="92958" bIns="46479" anchor="b"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AAB52C37-1D69-4D36-8D62-7589830C02F5}" type="slidenum">
              <a:rPr lang="es-PR" altLang="es-PR" b="0"/>
              <a:pPr algn="r" eaLnBrk="1" hangingPunct="1">
                <a:spcBef>
                  <a:spcPct val="0"/>
                </a:spcBef>
              </a:pPr>
              <a:t>140</a:t>
            </a:fld>
            <a:endParaRPr lang="es-PR" altLang="es-PR" b="0"/>
          </a:p>
        </p:txBody>
      </p:sp>
    </p:spTree>
  </p:cSld>
  <p:clrMapOvr>
    <a:masterClrMapping/>
  </p:clrMapOvr>
</p:notes>
</file>

<file path=ppt/notesSlides/notesSlide14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5938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95939" name="Notes Placeholde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s-PR" altLang="es-PR"/>
          </a:p>
        </p:txBody>
      </p:sp>
      <p:sp>
        <p:nvSpPr>
          <p:cNvPr id="295940" name="Slide Number Placeholder 3"/>
          <p:cNvSpPr txBox="1">
            <a:spLocks noGrp="1"/>
          </p:cNvSpPr>
          <p:nvPr/>
        </p:nvSpPr>
        <p:spPr bwMode="auto">
          <a:xfrm>
            <a:off x="3956050" y="8818563"/>
            <a:ext cx="3027363" cy="463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958" tIns="46479" rIns="92958" bIns="46479" anchor="b"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428694C0-9D45-49EA-BB7A-D964B81B3A40}" type="slidenum">
              <a:rPr lang="es-PR" altLang="es-PR" b="0"/>
              <a:pPr algn="r" eaLnBrk="1" hangingPunct="1">
                <a:spcBef>
                  <a:spcPct val="0"/>
                </a:spcBef>
              </a:pPr>
              <a:t>141</a:t>
            </a:fld>
            <a:endParaRPr lang="es-PR" altLang="es-PR" b="0"/>
          </a:p>
        </p:txBody>
      </p:sp>
    </p:spTree>
  </p:cSld>
  <p:clrMapOvr>
    <a:masterClrMapping/>
  </p:clrMapOvr>
</p:notes>
</file>

<file path=ppt/notesSlides/notesSlide14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7986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97987" name="Notes Placeholde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s-PR" altLang="es-PR"/>
          </a:p>
        </p:txBody>
      </p:sp>
      <p:sp>
        <p:nvSpPr>
          <p:cNvPr id="297988" name="Slide Number Placeholder 3"/>
          <p:cNvSpPr txBox="1">
            <a:spLocks noGrp="1"/>
          </p:cNvSpPr>
          <p:nvPr/>
        </p:nvSpPr>
        <p:spPr bwMode="auto">
          <a:xfrm>
            <a:off x="3956050" y="8818563"/>
            <a:ext cx="3027363" cy="463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958" tIns="46479" rIns="92958" bIns="46479" anchor="b"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6D784CC2-AD6E-4120-9936-D9081778D8BA}" type="slidenum">
              <a:rPr lang="es-PR" altLang="es-PR" b="0"/>
              <a:pPr algn="r" eaLnBrk="1" hangingPunct="1">
                <a:spcBef>
                  <a:spcPct val="0"/>
                </a:spcBef>
              </a:pPr>
              <a:t>142</a:t>
            </a:fld>
            <a:endParaRPr lang="es-PR" altLang="es-PR" b="0"/>
          </a:p>
        </p:txBody>
      </p:sp>
    </p:spTree>
  </p:cSld>
  <p:clrMapOvr>
    <a:masterClrMapping/>
  </p:clrMapOvr>
</p:notes>
</file>

<file path=ppt/notesSlides/notesSlide14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0034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00035" name="Notes Placeholde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s-PR" altLang="es-PR"/>
          </a:p>
        </p:txBody>
      </p:sp>
      <p:sp>
        <p:nvSpPr>
          <p:cNvPr id="300036" name="Slide Number Placeholder 3"/>
          <p:cNvSpPr txBox="1">
            <a:spLocks noGrp="1"/>
          </p:cNvSpPr>
          <p:nvPr/>
        </p:nvSpPr>
        <p:spPr bwMode="auto">
          <a:xfrm>
            <a:off x="3956050" y="8818563"/>
            <a:ext cx="3027363" cy="463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958" tIns="46479" rIns="92958" bIns="46479" anchor="b"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193FCE51-0BD8-46D6-A540-ED6186305C05}" type="slidenum">
              <a:rPr lang="es-PR" altLang="es-PR" b="0"/>
              <a:pPr algn="r" eaLnBrk="1" hangingPunct="1">
                <a:spcBef>
                  <a:spcPct val="0"/>
                </a:spcBef>
              </a:pPr>
              <a:t>143</a:t>
            </a:fld>
            <a:endParaRPr lang="es-PR" altLang="es-PR" b="0"/>
          </a:p>
        </p:txBody>
      </p:sp>
    </p:spTree>
  </p:cSld>
  <p:clrMapOvr>
    <a:masterClrMapping/>
  </p:clrMapOvr>
</p:notes>
</file>

<file path=ppt/notesSlides/notesSlide14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2082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02083" name="Notes Placeholde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s-PR" altLang="es-PR"/>
          </a:p>
        </p:txBody>
      </p:sp>
      <p:sp>
        <p:nvSpPr>
          <p:cNvPr id="302084" name="Slide Number Placeholder 3"/>
          <p:cNvSpPr txBox="1">
            <a:spLocks noGrp="1"/>
          </p:cNvSpPr>
          <p:nvPr/>
        </p:nvSpPr>
        <p:spPr bwMode="auto">
          <a:xfrm>
            <a:off x="3956050" y="8818563"/>
            <a:ext cx="3027363" cy="463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958" tIns="46479" rIns="92958" bIns="46479" anchor="b"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66029A90-1583-4E85-A6BD-123045E80180}" type="slidenum">
              <a:rPr lang="es-PR" altLang="es-PR" b="0"/>
              <a:pPr algn="r" eaLnBrk="1" hangingPunct="1">
                <a:spcBef>
                  <a:spcPct val="0"/>
                </a:spcBef>
              </a:pPr>
              <a:t>144</a:t>
            </a:fld>
            <a:endParaRPr lang="es-PR" altLang="es-PR" b="0"/>
          </a:p>
        </p:txBody>
      </p:sp>
    </p:spTree>
  </p:cSld>
  <p:clrMapOvr>
    <a:masterClrMapping/>
  </p:clrMapOvr>
</p:notes>
</file>

<file path=ppt/notesSlides/notesSlide14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4130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04131" name="Notes Placeholde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s-PR" altLang="es-PR"/>
          </a:p>
        </p:txBody>
      </p:sp>
      <p:sp>
        <p:nvSpPr>
          <p:cNvPr id="304132" name="Slide Number Placeholder 3"/>
          <p:cNvSpPr txBox="1">
            <a:spLocks noGrp="1"/>
          </p:cNvSpPr>
          <p:nvPr/>
        </p:nvSpPr>
        <p:spPr bwMode="auto">
          <a:xfrm>
            <a:off x="3956050" y="8818563"/>
            <a:ext cx="3027363" cy="463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958" tIns="46479" rIns="92958" bIns="46479" anchor="b"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9F36447E-85E0-4CAE-834D-EF0DA27C6FFA}" type="slidenum">
              <a:rPr lang="es-PR" altLang="es-PR" b="0"/>
              <a:pPr algn="r" eaLnBrk="1" hangingPunct="1">
                <a:spcBef>
                  <a:spcPct val="0"/>
                </a:spcBef>
              </a:pPr>
              <a:t>145</a:t>
            </a:fld>
            <a:endParaRPr lang="es-PR" altLang="es-PR" b="0"/>
          </a:p>
        </p:txBody>
      </p:sp>
    </p:spTree>
  </p:cSld>
  <p:clrMapOvr>
    <a:masterClrMapping/>
  </p:clrMapOvr>
</p:notes>
</file>

<file path=ppt/notesSlides/notesSlide14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6178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06179" name="Notes Placeholde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s-PR" altLang="es-PR"/>
          </a:p>
        </p:txBody>
      </p:sp>
      <p:sp>
        <p:nvSpPr>
          <p:cNvPr id="306180" name="Slide Number Placeholder 3"/>
          <p:cNvSpPr txBox="1">
            <a:spLocks noGrp="1"/>
          </p:cNvSpPr>
          <p:nvPr/>
        </p:nvSpPr>
        <p:spPr bwMode="auto">
          <a:xfrm>
            <a:off x="3956050" y="8818563"/>
            <a:ext cx="3027363" cy="463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958" tIns="46479" rIns="92958" bIns="46479" anchor="b"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AFB74531-19D0-453D-A6D2-C2190C8B1051}" type="slidenum">
              <a:rPr lang="es-PR" altLang="es-PR" b="0"/>
              <a:pPr algn="r" eaLnBrk="1" hangingPunct="1">
                <a:spcBef>
                  <a:spcPct val="0"/>
                </a:spcBef>
              </a:pPr>
              <a:t>146</a:t>
            </a:fld>
            <a:endParaRPr lang="es-PR" altLang="es-PR" b="0"/>
          </a:p>
        </p:txBody>
      </p:sp>
    </p:spTree>
  </p:cSld>
  <p:clrMapOvr>
    <a:masterClrMapping/>
  </p:clrMapOvr>
</p:notes>
</file>

<file path=ppt/notesSlides/notesSlide14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8226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08227" name="Notes Placeholde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s-PR" altLang="es-PR"/>
          </a:p>
        </p:txBody>
      </p:sp>
      <p:sp>
        <p:nvSpPr>
          <p:cNvPr id="308228" name="Slide Number Placeholder 3"/>
          <p:cNvSpPr txBox="1">
            <a:spLocks noGrp="1"/>
          </p:cNvSpPr>
          <p:nvPr/>
        </p:nvSpPr>
        <p:spPr bwMode="auto">
          <a:xfrm>
            <a:off x="3956050" y="8818563"/>
            <a:ext cx="3027363" cy="463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958" tIns="46479" rIns="92958" bIns="46479" anchor="b"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64DD9BDB-A274-4EE1-B9B5-618B6D84EBF1}" type="slidenum">
              <a:rPr lang="es-PR" altLang="es-PR" b="0"/>
              <a:pPr algn="r" eaLnBrk="1" hangingPunct="1">
                <a:spcBef>
                  <a:spcPct val="0"/>
                </a:spcBef>
              </a:pPr>
              <a:t>147</a:t>
            </a:fld>
            <a:endParaRPr lang="es-PR" altLang="es-PR" b="0"/>
          </a:p>
        </p:txBody>
      </p:sp>
    </p:spTree>
  </p:cSld>
  <p:clrMapOvr>
    <a:masterClrMapping/>
  </p:clrMapOvr>
</p:notes>
</file>

<file path=ppt/notesSlides/notesSlide14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0274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10275" name="Notes Placeholde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s-PR" altLang="es-PR"/>
          </a:p>
        </p:txBody>
      </p:sp>
      <p:sp>
        <p:nvSpPr>
          <p:cNvPr id="310276" name="Slide Number Placeholder 3"/>
          <p:cNvSpPr txBox="1">
            <a:spLocks noGrp="1"/>
          </p:cNvSpPr>
          <p:nvPr/>
        </p:nvSpPr>
        <p:spPr bwMode="auto">
          <a:xfrm>
            <a:off x="3956050" y="8818563"/>
            <a:ext cx="3027363" cy="463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958" tIns="46479" rIns="92958" bIns="46479" anchor="b"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6FD7449C-C45F-49D3-A63A-3D97F539CC73}" type="slidenum">
              <a:rPr lang="es-PR" altLang="es-PR" b="0"/>
              <a:pPr algn="r" eaLnBrk="1" hangingPunct="1">
                <a:spcBef>
                  <a:spcPct val="0"/>
                </a:spcBef>
              </a:pPr>
              <a:t>148</a:t>
            </a:fld>
            <a:endParaRPr lang="es-PR" altLang="es-PR" b="0"/>
          </a:p>
        </p:txBody>
      </p:sp>
    </p:spTree>
  </p:cSld>
  <p:clrMapOvr>
    <a:masterClrMapping/>
  </p:clrMapOvr>
</p:notes>
</file>

<file path=ppt/notesSlides/notesSlide14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2322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12323" name="Notes Placeholde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s-PR" altLang="es-PR"/>
          </a:p>
        </p:txBody>
      </p:sp>
      <p:sp>
        <p:nvSpPr>
          <p:cNvPr id="312324" name="Slide Number Placeholder 3"/>
          <p:cNvSpPr txBox="1">
            <a:spLocks noGrp="1"/>
          </p:cNvSpPr>
          <p:nvPr/>
        </p:nvSpPr>
        <p:spPr bwMode="auto">
          <a:xfrm>
            <a:off x="3956050" y="8818563"/>
            <a:ext cx="3027363" cy="463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958" tIns="46479" rIns="92958" bIns="46479" anchor="b"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E6A7B5A3-BA2A-463A-99C4-78AE174C1742}" type="slidenum">
              <a:rPr lang="es-PR" altLang="es-PR" b="0"/>
              <a:pPr algn="r" eaLnBrk="1" hangingPunct="1">
                <a:spcBef>
                  <a:spcPct val="0"/>
                </a:spcBef>
              </a:pPr>
              <a:t>149</a:t>
            </a:fld>
            <a:endParaRPr lang="es-PR" altLang="es-PR" b="0"/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866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6867" name="Notes Placeholde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s-PR" altLang="es-PR"/>
          </a:p>
        </p:txBody>
      </p:sp>
      <p:sp>
        <p:nvSpPr>
          <p:cNvPr id="36868" name="Slide Number Placeholder 3"/>
          <p:cNvSpPr txBox="1">
            <a:spLocks noGrp="1"/>
          </p:cNvSpPr>
          <p:nvPr/>
        </p:nvSpPr>
        <p:spPr bwMode="auto">
          <a:xfrm>
            <a:off x="3956050" y="8818563"/>
            <a:ext cx="3027363" cy="463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958" tIns="46479" rIns="92958" bIns="46479" anchor="b"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CD51EFC6-5A86-42EF-BBC0-0592BCA757FC}" type="slidenum">
              <a:rPr lang="es-PR" altLang="es-PR" b="0"/>
              <a:pPr algn="r" eaLnBrk="1" hangingPunct="1">
                <a:spcBef>
                  <a:spcPct val="0"/>
                </a:spcBef>
              </a:pPr>
              <a:t>15</a:t>
            </a:fld>
            <a:endParaRPr lang="es-PR" altLang="es-PR" b="0"/>
          </a:p>
        </p:txBody>
      </p:sp>
    </p:spTree>
  </p:cSld>
  <p:clrMapOvr>
    <a:masterClrMapping/>
  </p:clrMapOvr>
</p:notes>
</file>

<file path=ppt/notesSlides/notesSlide15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4370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14371" name="Notes Placeholde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s-PR" altLang="es-PR"/>
          </a:p>
        </p:txBody>
      </p:sp>
      <p:sp>
        <p:nvSpPr>
          <p:cNvPr id="314372" name="Slide Number Placeholder 3"/>
          <p:cNvSpPr txBox="1">
            <a:spLocks noGrp="1"/>
          </p:cNvSpPr>
          <p:nvPr/>
        </p:nvSpPr>
        <p:spPr bwMode="auto">
          <a:xfrm>
            <a:off x="3956050" y="8818563"/>
            <a:ext cx="3027363" cy="463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958" tIns="46479" rIns="92958" bIns="46479" anchor="b"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11E3CC15-486D-452C-8A48-F96F12539F76}" type="slidenum">
              <a:rPr lang="es-PR" altLang="es-PR" b="0"/>
              <a:pPr algn="r" eaLnBrk="1" hangingPunct="1">
                <a:spcBef>
                  <a:spcPct val="0"/>
                </a:spcBef>
              </a:pPr>
              <a:t>150</a:t>
            </a:fld>
            <a:endParaRPr lang="es-PR" altLang="es-PR" b="0"/>
          </a:p>
        </p:txBody>
      </p:sp>
    </p:spTree>
  </p:cSld>
  <p:clrMapOvr>
    <a:masterClrMapping/>
  </p:clrMapOvr>
</p:notes>
</file>

<file path=ppt/notesSlides/notesSlide15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6418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16419" name="Notes Placeholde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s-PR" altLang="es-PR"/>
          </a:p>
        </p:txBody>
      </p:sp>
      <p:sp>
        <p:nvSpPr>
          <p:cNvPr id="316420" name="Slide Number Placeholder 3"/>
          <p:cNvSpPr txBox="1">
            <a:spLocks noGrp="1"/>
          </p:cNvSpPr>
          <p:nvPr/>
        </p:nvSpPr>
        <p:spPr bwMode="auto">
          <a:xfrm>
            <a:off x="3956050" y="8818563"/>
            <a:ext cx="3027363" cy="463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958" tIns="46479" rIns="92958" bIns="46479" anchor="b"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8828B0AA-3A30-4EB5-87BA-2AE503C7CB2B}" type="slidenum">
              <a:rPr lang="es-PR" altLang="es-PR" b="0"/>
              <a:pPr algn="r" eaLnBrk="1" hangingPunct="1">
                <a:spcBef>
                  <a:spcPct val="0"/>
                </a:spcBef>
              </a:pPr>
              <a:t>151</a:t>
            </a:fld>
            <a:endParaRPr lang="es-PR" altLang="es-PR" b="0"/>
          </a:p>
        </p:txBody>
      </p:sp>
    </p:spTree>
  </p:cSld>
  <p:clrMapOvr>
    <a:masterClrMapping/>
  </p:clrMapOvr>
</p:notes>
</file>

<file path=ppt/notesSlides/notesSlide15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8466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18467" name="Notes Placeholde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s-PR" altLang="es-PR"/>
          </a:p>
        </p:txBody>
      </p:sp>
      <p:sp>
        <p:nvSpPr>
          <p:cNvPr id="318468" name="Slide Number Placeholder 3"/>
          <p:cNvSpPr txBox="1">
            <a:spLocks noGrp="1"/>
          </p:cNvSpPr>
          <p:nvPr/>
        </p:nvSpPr>
        <p:spPr bwMode="auto">
          <a:xfrm>
            <a:off x="3956050" y="8818563"/>
            <a:ext cx="3027363" cy="463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958" tIns="46479" rIns="92958" bIns="46479" anchor="b"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77D38A38-3CBA-4968-B458-0E8A0680D311}" type="slidenum">
              <a:rPr lang="es-PR" altLang="es-PR" b="0"/>
              <a:pPr algn="r" eaLnBrk="1" hangingPunct="1">
                <a:spcBef>
                  <a:spcPct val="0"/>
                </a:spcBef>
              </a:pPr>
              <a:t>152</a:t>
            </a:fld>
            <a:endParaRPr lang="es-PR" altLang="es-PR" b="0"/>
          </a:p>
        </p:txBody>
      </p:sp>
    </p:spTree>
  </p:cSld>
  <p:clrMapOvr>
    <a:masterClrMapping/>
  </p:clrMapOvr>
</p:notes>
</file>

<file path=ppt/notesSlides/notesSlide15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0514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20515" name="Notes Placeholde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s-PR" altLang="es-PR"/>
          </a:p>
        </p:txBody>
      </p:sp>
      <p:sp>
        <p:nvSpPr>
          <p:cNvPr id="320516" name="Slide Number Placeholder 3"/>
          <p:cNvSpPr txBox="1">
            <a:spLocks noGrp="1"/>
          </p:cNvSpPr>
          <p:nvPr/>
        </p:nvSpPr>
        <p:spPr bwMode="auto">
          <a:xfrm>
            <a:off x="3956050" y="8818563"/>
            <a:ext cx="3027363" cy="463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958" tIns="46479" rIns="92958" bIns="46479" anchor="b"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29D2F851-54F1-4B23-8157-EC245B17A8C3}" type="slidenum">
              <a:rPr lang="es-PR" altLang="es-PR" b="0"/>
              <a:pPr algn="r" eaLnBrk="1" hangingPunct="1">
                <a:spcBef>
                  <a:spcPct val="0"/>
                </a:spcBef>
              </a:pPr>
              <a:t>153</a:t>
            </a:fld>
            <a:endParaRPr lang="es-PR" altLang="es-PR" b="0"/>
          </a:p>
        </p:txBody>
      </p:sp>
    </p:spTree>
  </p:cSld>
  <p:clrMapOvr>
    <a:masterClrMapping/>
  </p:clrMapOvr>
</p:notes>
</file>

<file path=ppt/notesSlides/notesSlide15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2562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22563" name="Notes Placeholde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s-PR" altLang="es-PR"/>
          </a:p>
        </p:txBody>
      </p:sp>
      <p:sp>
        <p:nvSpPr>
          <p:cNvPr id="322564" name="Slide Number Placeholder 3"/>
          <p:cNvSpPr txBox="1">
            <a:spLocks noGrp="1"/>
          </p:cNvSpPr>
          <p:nvPr/>
        </p:nvSpPr>
        <p:spPr bwMode="auto">
          <a:xfrm>
            <a:off x="3956050" y="8818563"/>
            <a:ext cx="3027363" cy="463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958" tIns="46479" rIns="92958" bIns="46479" anchor="b"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C324E54C-0959-4EA4-9D42-B27E8887B75E}" type="slidenum">
              <a:rPr lang="es-PR" altLang="es-PR" b="0"/>
              <a:pPr algn="r" eaLnBrk="1" hangingPunct="1">
                <a:spcBef>
                  <a:spcPct val="0"/>
                </a:spcBef>
              </a:pPr>
              <a:t>154</a:t>
            </a:fld>
            <a:endParaRPr lang="es-PR" altLang="es-PR" b="0"/>
          </a:p>
        </p:txBody>
      </p:sp>
    </p:spTree>
  </p:cSld>
  <p:clrMapOvr>
    <a:masterClrMapping/>
  </p:clrMapOvr>
</p:notes>
</file>

<file path=ppt/notesSlides/notesSlide15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4610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24611" name="Notes Placeholde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s-PR" altLang="es-PR"/>
          </a:p>
        </p:txBody>
      </p:sp>
      <p:sp>
        <p:nvSpPr>
          <p:cNvPr id="324612" name="Slide Number Placeholder 3"/>
          <p:cNvSpPr txBox="1">
            <a:spLocks noGrp="1"/>
          </p:cNvSpPr>
          <p:nvPr/>
        </p:nvSpPr>
        <p:spPr bwMode="auto">
          <a:xfrm>
            <a:off x="3956050" y="8818563"/>
            <a:ext cx="3027363" cy="463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958" tIns="46479" rIns="92958" bIns="46479" anchor="b"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C26778C5-CF1E-4F52-BC1D-DF06EB5DF268}" type="slidenum">
              <a:rPr lang="es-PR" altLang="es-PR" b="0"/>
              <a:pPr algn="r" eaLnBrk="1" hangingPunct="1">
                <a:spcBef>
                  <a:spcPct val="0"/>
                </a:spcBef>
              </a:pPr>
              <a:t>155</a:t>
            </a:fld>
            <a:endParaRPr lang="es-PR" altLang="es-PR" b="0"/>
          </a:p>
        </p:txBody>
      </p:sp>
    </p:spTree>
  </p:cSld>
  <p:clrMapOvr>
    <a:masterClrMapping/>
  </p:clrMapOvr>
</p:notes>
</file>

<file path=ppt/notesSlides/notesSlide15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6658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26659" name="Notes Placeholde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s-PR" altLang="es-PR"/>
          </a:p>
        </p:txBody>
      </p:sp>
      <p:sp>
        <p:nvSpPr>
          <p:cNvPr id="326660" name="Slide Number Placeholder 3"/>
          <p:cNvSpPr txBox="1">
            <a:spLocks noGrp="1"/>
          </p:cNvSpPr>
          <p:nvPr/>
        </p:nvSpPr>
        <p:spPr bwMode="auto">
          <a:xfrm>
            <a:off x="3956050" y="8818563"/>
            <a:ext cx="3027363" cy="463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958" tIns="46479" rIns="92958" bIns="46479" anchor="b"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F9B77921-3139-4138-B67F-93137DF5AE89}" type="slidenum">
              <a:rPr lang="es-PR" altLang="es-PR" b="0"/>
              <a:pPr algn="r" eaLnBrk="1" hangingPunct="1">
                <a:spcBef>
                  <a:spcPct val="0"/>
                </a:spcBef>
              </a:pPr>
              <a:t>156</a:t>
            </a:fld>
            <a:endParaRPr lang="es-PR" altLang="es-PR" b="0"/>
          </a:p>
        </p:txBody>
      </p:sp>
    </p:spTree>
  </p:cSld>
  <p:clrMapOvr>
    <a:masterClrMapping/>
  </p:clrMapOvr>
</p:notes>
</file>

<file path=ppt/notesSlides/notesSlide15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8706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28707" name="Notes Placeholde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s-PR" altLang="es-PR"/>
          </a:p>
        </p:txBody>
      </p:sp>
      <p:sp>
        <p:nvSpPr>
          <p:cNvPr id="328708" name="Slide Number Placeholder 3"/>
          <p:cNvSpPr txBox="1">
            <a:spLocks noGrp="1"/>
          </p:cNvSpPr>
          <p:nvPr/>
        </p:nvSpPr>
        <p:spPr bwMode="auto">
          <a:xfrm>
            <a:off x="3956050" y="8818563"/>
            <a:ext cx="3027363" cy="463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958" tIns="46479" rIns="92958" bIns="46479" anchor="b"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23AA7295-AD44-471D-8031-3B0EE2167368}" type="slidenum">
              <a:rPr lang="es-PR" altLang="es-PR" b="0"/>
              <a:pPr algn="r" eaLnBrk="1" hangingPunct="1">
                <a:spcBef>
                  <a:spcPct val="0"/>
                </a:spcBef>
              </a:pPr>
              <a:t>157</a:t>
            </a:fld>
            <a:endParaRPr lang="es-PR" altLang="es-PR" b="0"/>
          </a:p>
        </p:txBody>
      </p:sp>
    </p:spTree>
  </p:cSld>
  <p:clrMapOvr>
    <a:masterClrMapping/>
  </p:clrMapOvr>
</p:notes>
</file>

<file path=ppt/notesSlides/notesSlide15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0754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30755" name="Notes Placeholde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s-PR" altLang="es-PR"/>
          </a:p>
        </p:txBody>
      </p:sp>
      <p:sp>
        <p:nvSpPr>
          <p:cNvPr id="330756" name="Slide Number Placeholder 3"/>
          <p:cNvSpPr txBox="1">
            <a:spLocks noGrp="1"/>
          </p:cNvSpPr>
          <p:nvPr/>
        </p:nvSpPr>
        <p:spPr bwMode="auto">
          <a:xfrm>
            <a:off x="3956050" y="8818563"/>
            <a:ext cx="3027363" cy="463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958" tIns="46479" rIns="92958" bIns="46479" anchor="b"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751C266A-17EF-4D7C-8E68-4A7DA221E242}" type="slidenum">
              <a:rPr lang="es-PR" altLang="es-PR" b="0"/>
              <a:pPr algn="r" eaLnBrk="1" hangingPunct="1">
                <a:spcBef>
                  <a:spcPct val="0"/>
                </a:spcBef>
              </a:pPr>
              <a:t>158</a:t>
            </a:fld>
            <a:endParaRPr lang="es-PR" altLang="es-PR" b="0"/>
          </a:p>
        </p:txBody>
      </p:sp>
    </p:spTree>
  </p:cSld>
  <p:clrMapOvr>
    <a:masterClrMapping/>
  </p:clrMapOvr>
</p:notes>
</file>

<file path=ppt/notesSlides/notesSlide15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2802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32803" name="Notes Placeholde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s-PR" altLang="es-PR"/>
          </a:p>
        </p:txBody>
      </p:sp>
      <p:sp>
        <p:nvSpPr>
          <p:cNvPr id="332804" name="Slide Number Placeholder 3"/>
          <p:cNvSpPr txBox="1">
            <a:spLocks noGrp="1"/>
          </p:cNvSpPr>
          <p:nvPr/>
        </p:nvSpPr>
        <p:spPr bwMode="auto">
          <a:xfrm>
            <a:off x="3956050" y="8818563"/>
            <a:ext cx="3027363" cy="463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958" tIns="46479" rIns="92958" bIns="46479" anchor="b"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A8C165E4-CD16-4A0F-AC13-9AEA423B48F3}" type="slidenum">
              <a:rPr lang="es-PR" altLang="es-PR" b="0"/>
              <a:pPr algn="r" eaLnBrk="1" hangingPunct="1">
                <a:spcBef>
                  <a:spcPct val="0"/>
                </a:spcBef>
              </a:pPr>
              <a:t>159</a:t>
            </a:fld>
            <a:endParaRPr lang="es-PR" altLang="es-PR" b="0"/>
          </a:p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914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8915" name="Notes Placeholde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s-PR" altLang="es-PR"/>
          </a:p>
        </p:txBody>
      </p:sp>
      <p:sp>
        <p:nvSpPr>
          <p:cNvPr id="38916" name="Slide Number Placeholder 3"/>
          <p:cNvSpPr txBox="1">
            <a:spLocks noGrp="1"/>
          </p:cNvSpPr>
          <p:nvPr/>
        </p:nvSpPr>
        <p:spPr bwMode="auto">
          <a:xfrm>
            <a:off x="3956050" y="8818563"/>
            <a:ext cx="3027363" cy="463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958" tIns="46479" rIns="92958" bIns="46479" anchor="b"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23F30B9E-943B-4651-B47F-E5DC7B1C0AF8}" type="slidenum">
              <a:rPr lang="es-PR" altLang="es-PR" b="0"/>
              <a:pPr algn="r" eaLnBrk="1" hangingPunct="1">
                <a:spcBef>
                  <a:spcPct val="0"/>
                </a:spcBef>
              </a:pPr>
              <a:t>16</a:t>
            </a:fld>
            <a:endParaRPr lang="es-PR" altLang="es-PR" b="0"/>
          </a:p>
        </p:txBody>
      </p:sp>
    </p:spTree>
  </p:cSld>
  <p:clrMapOvr>
    <a:masterClrMapping/>
  </p:clrMapOvr>
</p:notes>
</file>

<file path=ppt/notesSlides/notesSlide16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4850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34851" name="Notes Placeholde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s-PR" altLang="es-PR"/>
          </a:p>
        </p:txBody>
      </p:sp>
      <p:sp>
        <p:nvSpPr>
          <p:cNvPr id="334852" name="Slide Number Placeholder 3"/>
          <p:cNvSpPr txBox="1">
            <a:spLocks noGrp="1"/>
          </p:cNvSpPr>
          <p:nvPr/>
        </p:nvSpPr>
        <p:spPr bwMode="auto">
          <a:xfrm>
            <a:off x="3956050" y="8818563"/>
            <a:ext cx="3027363" cy="463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958" tIns="46479" rIns="92958" bIns="46479" anchor="b"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B48C759F-7DEA-43C3-999E-249C693AFC18}" type="slidenum">
              <a:rPr lang="es-PR" altLang="es-PR" b="0"/>
              <a:pPr algn="r" eaLnBrk="1" hangingPunct="1">
                <a:spcBef>
                  <a:spcPct val="0"/>
                </a:spcBef>
              </a:pPr>
              <a:t>160</a:t>
            </a:fld>
            <a:endParaRPr lang="es-PR" altLang="es-PR" b="0"/>
          </a:p>
        </p:txBody>
      </p:sp>
    </p:spTree>
  </p:cSld>
  <p:clrMapOvr>
    <a:masterClrMapping/>
  </p:clrMapOvr>
</p:notes>
</file>

<file path=ppt/notesSlides/notesSlide16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6898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36899" name="Notes Placeholde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s-PR" altLang="es-PR"/>
          </a:p>
        </p:txBody>
      </p:sp>
      <p:sp>
        <p:nvSpPr>
          <p:cNvPr id="336900" name="Slide Number Placeholder 3"/>
          <p:cNvSpPr txBox="1">
            <a:spLocks noGrp="1"/>
          </p:cNvSpPr>
          <p:nvPr/>
        </p:nvSpPr>
        <p:spPr bwMode="auto">
          <a:xfrm>
            <a:off x="3956050" y="8818563"/>
            <a:ext cx="3027363" cy="463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958" tIns="46479" rIns="92958" bIns="46479" anchor="b"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A6C37C6B-2405-48B2-A6B1-594CC4012579}" type="slidenum">
              <a:rPr lang="es-PR" altLang="es-PR" b="0"/>
              <a:pPr algn="r" eaLnBrk="1" hangingPunct="1">
                <a:spcBef>
                  <a:spcPct val="0"/>
                </a:spcBef>
              </a:pPr>
              <a:t>161</a:t>
            </a:fld>
            <a:endParaRPr lang="es-PR" altLang="es-PR" b="0"/>
          </a:p>
        </p:txBody>
      </p:sp>
    </p:spTree>
  </p:cSld>
  <p:clrMapOvr>
    <a:masterClrMapping/>
  </p:clrMapOvr>
</p:notes>
</file>

<file path=ppt/notesSlides/notesSlide16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8946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38947" name="Notes Placeholde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s-PR" altLang="es-PR"/>
          </a:p>
        </p:txBody>
      </p:sp>
      <p:sp>
        <p:nvSpPr>
          <p:cNvPr id="338948" name="Slide Number Placeholder 3"/>
          <p:cNvSpPr txBox="1">
            <a:spLocks noGrp="1"/>
          </p:cNvSpPr>
          <p:nvPr/>
        </p:nvSpPr>
        <p:spPr bwMode="auto">
          <a:xfrm>
            <a:off x="3956050" y="8818563"/>
            <a:ext cx="3027363" cy="463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958" tIns="46479" rIns="92958" bIns="46479" anchor="b"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E9E5F8ED-D527-4DCD-A187-5B39C2C7B316}" type="slidenum">
              <a:rPr lang="es-PR" altLang="es-PR" b="0"/>
              <a:pPr algn="r" eaLnBrk="1" hangingPunct="1">
                <a:spcBef>
                  <a:spcPct val="0"/>
                </a:spcBef>
              </a:pPr>
              <a:t>162</a:t>
            </a:fld>
            <a:endParaRPr lang="es-PR" altLang="es-PR" b="0"/>
          </a:p>
        </p:txBody>
      </p:sp>
    </p:spTree>
  </p:cSld>
  <p:clrMapOvr>
    <a:masterClrMapping/>
  </p:clrMapOvr>
</p:notes>
</file>

<file path=ppt/notesSlides/notesSlide16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0994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40995" name="Notes Placeholde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s-PR" altLang="es-PR"/>
          </a:p>
        </p:txBody>
      </p:sp>
      <p:sp>
        <p:nvSpPr>
          <p:cNvPr id="340996" name="Slide Number Placeholder 3"/>
          <p:cNvSpPr txBox="1">
            <a:spLocks noGrp="1"/>
          </p:cNvSpPr>
          <p:nvPr/>
        </p:nvSpPr>
        <p:spPr bwMode="auto">
          <a:xfrm>
            <a:off x="3956050" y="8818563"/>
            <a:ext cx="3027363" cy="463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958" tIns="46479" rIns="92958" bIns="46479" anchor="b"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50A5D298-18F7-4A4D-90E3-552F5917EECA}" type="slidenum">
              <a:rPr lang="es-PR" altLang="es-PR" b="0"/>
              <a:pPr algn="r" eaLnBrk="1" hangingPunct="1">
                <a:spcBef>
                  <a:spcPct val="0"/>
                </a:spcBef>
              </a:pPr>
              <a:t>163</a:t>
            </a:fld>
            <a:endParaRPr lang="es-PR" altLang="es-PR" b="0"/>
          </a:p>
        </p:txBody>
      </p:sp>
    </p:spTree>
  </p:cSld>
  <p:clrMapOvr>
    <a:masterClrMapping/>
  </p:clrMapOvr>
</p:notes>
</file>

<file path=ppt/notesSlides/notesSlide16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3042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43043" name="Notes Placeholde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s-PR" altLang="es-PR"/>
          </a:p>
        </p:txBody>
      </p:sp>
      <p:sp>
        <p:nvSpPr>
          <p:cNvPr id="343044" name="Slide Number Placeholder 3"/>
          <p:cNvSpPr txBox="1">
            <a:spLocks noGrp="1"/>
          </p:cNvSpPr>
          <p:nvPr/>
        </p:nvSpPr>
        <p:spPr bwMode="auto">
          <a:xfrm>
            <a:off x="3956050" y="8818563"/>
            <a:ext cx="3027363" cy="463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958" tIns="46479" rIns="92958" bIns="46479" anchor="b"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D4231B17-4005-4FC5-9CCA-95DBAE8D1D2F}" type="slidenum">
              <a:rPr lang="es-PR" altLang="es-PR" b="0"/>
              <a:pPr algn="r" eaLnBrk="1" hangingPunct="1">
                <a:spcBef>
                  <a:spcPct val="0"/>
                </a:spcBef>
              </a:pPr>
              <a:t>164</a:t>
            </a:fld>
            <a:endParaRPr lang="es-PR" altLang="es-PR" b="0"/>
          </a:p>
        </p:txBody>
      </p:sp>
    </p:spTree>
  </p:cSld>
  <p:clrMapOvr>
    <a:masterClrMapping/>
  </p:clrMapOvr>
</p:notes>
</file>

<file path=ppt/notesSlides/notesSlide16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5090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45091" name="Notes Placeholde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s-PR" altLang="es-PR"/>
          </a:p>
        </p:txBody>
      </p:sp>
      <p:sp>
        <p:nvSpPr>
          <p:cNvPr id="345092" name="Slide Number Placeholder 3"/>
          <p:cNvSpPr txBox="1">
            <a:spLocks noGrp="1"/>
          </p:cNvSpPr>
          <p:nvPr/>
        </p:nvSpPr>
        <p:spPr bwMode="auto">
          <a:xfrm>
            <a:off x="3956050" y="8818563"/>
            <a:ext cx="3027363" cy="463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958" tIns="46479" rIns="92958" bIns="46479" anchor="b"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653ACC72-B70A-488D-8722-4468A59BC940}" type="slidenum">
              <a:rPr lang="es-PR" altLang="es-PR" b="0"/>
              <a:pPr algn="r" eaLnBrk="1" hangingPunct="1">
                <a:spcBef>
                  <a:spcPct val="0"/>
                </a:spcBef>
              </a:pPr>
              <a:t>165</a:t>
            </a:fld>
            <a:endParaRPr lang="es-PR" altLang="es-PR" b="0"/>
          </a:p>
        </p:txBody>
      </p:sp>
    </p:spTree>
  </p:cSld>
  <p:clrMapOvr>
    <a:masterClrMapping/>
  </p:clrMapOvr>
</p:notes>
</file>

<file path=ppt/notesSlides/notesSlide16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7138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47139" name="Notes Placeholde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s-PR" altLang="es-PR"/>
          </a:p>
        </p:txBody>
      </p:sp>
      <p:sp>
        <p:nvSpPr>
          <p:cNvPr id="347140" name="Slide Number Placeholder 3"/>
          <p:cNvSpPr txBox="1">
            <a:spLocks noGrp="1"/>
          </p:cNvSpPr>
          <p:nvPr/>
        </p:nvSpPr>
        <p:spPr bwMode="auto">
          <a:xfrm>
            <a:off x="3956050" y="8818563"/>
            <a:ext cx="3027363" cy="463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958" tIns="46479" rIns="92958" bIns="46479" anchor="b"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E77C7ABE-D6E9-4FBC-AB08-910691E03B53}" type="slidenum">
              <a:rPr lang="es-PR" altLang="es-PR" b="0"/>
              <a:pPr algn="r" eaLnBrk="1" hangingPunct="1">
                <a:spcBef>
                  <a:spcPct val="0"/>
                </a:spcBef>
              </a:pPr>
              <a:t>166</a:t>
            </a:fld>
            <a:endParaRPr lang="es-PR" altLang="es-PR" b="0"/>
          </a:p>
        </p:txBody>
      </p:sp>
    </p:spTree>
  </p:cSld>
  <p:clrMapOvr>
    <a:masterClrMapping/>
  </p:clrMapOvr>
</p:notes>
</file>

<file path=ppt/notesSlides/notesSlide16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9186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49187" name="Notes Placeholde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s-PR" altLang="es-PR"/>
          </a:p>
        </p:txBody>
      </p:sp>
      <p:sp>
        <p:nvSpPr>
          <p:cNvPr id="349188" name="Slide Number Placeholder 3"/>
          <p:cNvSpPr txBox="1">
            <a:spLocks noGrp="1"/>
          </p:cNvSpPr>
          <p:nvPr/>
        </p:nvSpPr>
        <p:spPr bwMode="auto">
          <a:xfrm>
            <a:off x="3956050" y="8818563"/>
            <a:ext cx="3027363" cy="463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958" tIns="46479" rIns="92958" bIns="46479" anchor="b"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E73FED37-5813-4715-B4E0-A4354E216915}" type="slidenum">
              <a:rPr lang="es-PR" altLang="es-PR" b="0"/>
              <a:pPr algn="r" eaLnBrk="1" hangingPunct="1">
                <a:spcBef>
                  <a:spcPct val="0"/>
                </a:spcBef>
              </a:pPr>
              <a:t>167</a:t>
            </a:fld>
            <a:endParaRPr lang="es-PR" altLang="es-PR" b="0"/>
          </a:p>
        </p:txBody>
      </p:sp>
    </p:spTree>
  </p:cSld>
  <p:clrMapOvr>
    <a:masterClrMapping/>
  </p:clrMapOvr>
</p:notes>
</file>

<file path=ppt/notesSlides/notesSlide16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1234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51235" name="Notes Placeholde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s-PR" altLang="es-PR"/>
          </a:p>
        </p:txBody>
      </p:sp>
      <p:sp>
        <p:nvSpPr>
          <p:cNvPr id="351236" name="Slide Number Placeholder 3"/>
          <p:cNvSpPr txBox="1">
            <a:spLocks noGrp="1"/>
          </p:cNvSpPr>
          <p:nvPr/>
        </p:nvSpPr>
        <p:spPr bwMode="auto">
          <a:xfrm>
            <a:off x="3956050" y="8818563"/>
            <a:ext cx="3027363" cy="463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958" tIns="46479" rIns="92958" bIns="46479" anchor="b"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776F0E0D-FE2B-4482-B926-BAE6D84343B0}" type="slidenum">
              <a:rPr lang="es-PR" altLang="es-PR" b="0"/>
              <a:pPr algn="r" eaLnBrk="1" hangingPunct="1">
                <a:spcBef>
                  <a:spcPct val="0"/>
                </a:spcBef>
              </a:pPr>
              <a:t>168</a:t>
            </a:fld>
            <a:endParaRPr lang="es-PR" altLang="es-PR" b="0"/>
          </a:p>
        </p:txBody>
      </p:sp>
    </p:spTree>
  </p:cSld>
  <p:clrMapOvr>
    <a:masterClrMapping/>
  </p:clrMapOvr>
</p:notes>
</file>

<file path=ppt/notesSlides/notesSlide16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3282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53283" name="Notes Placeholde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s-PR" altLang="es-PR"/>
          </a:p>
        </p:txBody>
      </p:sp>
      <p:sp>
        <p:nvSpPr>
          <p:cNvPr id="353284" name="Slide Number Placeholder 3"/>
          <p:cNvSpPr txBox="1">
            <a:spLocks noGrp="1"/>
          </p:cNvSpPr>
          <p:nvPr/>
        </p:nvSpPr>
        <p:spPr bwMode="auto">
          <a:xfrm>
            <a:off x="3956050" y="8818563"/>
            <a:ext cx="3027363" cy="463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958" tIns="46479" rIns="92958" bIns="46479" anchor="b"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8B2FE265-79E5-482C-BEC0-19A1BEDA826B}" type="slidenum">
              <a:rPr lang="es-PR" altLang="es-PR" b="0"/>
              <a:pPr algn="r" eaLnBrk="1" hangingPunct="1">
                <a:spcBef>
                  <a:spcPct val="0"/>
                </a:spcBef>
              </a:pPr>
              <a:t>169</a:t>
            </a:fld>
            <a:endParaRPr lang="es-PR" altLang="es-PR" b="0"/>
          </a:p>
        </p:txBody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62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63" name="Notes Placeholde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s-PR" altLang="es-PR"/>
          </a:p>
        </p:txBody>
      </p:sp>
      <p:sp>
        <p:nvSpPr>
          <p:cNvPr id="40964" name="Slide Number Placeholder 3"/>
          <p:cNvSpPr txBox="1">
            <a:spLocks noGrp="1"/>
          </p:cNvSpPr>
          <p:nvPr/>
        </p:nvSpPr>
        <p:spPr bwMode="auto">
          <a:xfrm>
            <a:off x="3956050" y="8818563"/>
            <a:ext cx="3027363" cy="463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958" tIns="46479" rIns="92958" bIns="46479" anchor="b"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C61D6AF2-F07A-4DE9-8781-505155BEE23E}" type="slidenum">
              <a:rPr lang="es-PR" altLang="es-PR" b="0"/>
              <a:pPr algn="r" eaLnBrk="1" hangingPunct="1">
                <a:spcBef>
                  <a:spcPct val="0"/>
                </a:spcBef>
              </a:pPr>
              <a:t>17</a:t>
            </a:fld>
            <a:endParaRPr lang="es-PR" altLang="es-PR" b="0"/>
          </a:p>
        </p:txBody>
      </p:sp>
    </p:spTree>
  </p:cSld>
  <p:clrMapOvr>
    <a:masterClrMapping/>
  </p:clrMapOvr>
</p:notes>
</file>

<file path=ppt/notesSlides/notesSlide17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5330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55331" name="Notes Placeholde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s-PR" altLang="es-PR"/>
          </a:p>
        </p:txBody>
      </p:sp>
      <p:sp>
        <p:nvSpPr>
          <p:cNvPr id="355332" name="Slide Number Placeholder 3"/>
          <p:cNvSpPr txBox="1">
            <a:spLocks noGrp="1"/>
          </p:cNvSpPr>
          <p:nvPr/>
        </p:nvSpPr>
        <p:spPr bwMode="auto">
          <a:xfrm>
            <a:off x="3956050" y="8818563"/>
            <a:ext cx="3027363" cy="463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958" tIns="46479" rIns="92958" bIns="46479" anchor="b"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22ED009B-646A-47EB-B67B-D8728EA2E4E1}" type="slidenum">
              <a:rPr lang="es-PR" altLang="es-PR" b="0"/>
              <a:pPr algn="r" eaLnBrk="1" hangingPunct="1">
                <a:spcBef>
                  <a:spcPct val="0"/>
                </a:spcBef>
              </a:pPr>
              <a:t>170</a:t>
            </a:fld>
            <a:endParaRPr lang="es-PR" altLang="es-PR" b="0"/>
          </a:p>
        </p:txBody>
      </p:sp>
    </p:spTree>
  </p:cSld>
  <p:clrMapOvr>
    <a:masterClrMapping/>
  </p:clrMapOvr>
</p:notes>
</file>

<file path=ppt/notesSlides/notesSlide17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7378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57379" name="Notes Placeholde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s-PR" altLang="es-PR"/>
          </a:p>
        </p:txBody>
      </p:sp>
      <p:sp>
        <p:nvSpPr>
          <p:cNvPr id="357380" name="Slide Number Placeholder 3"/>
          <p:cNvSpPr txBox="1">
            <a:spLocks noGrp="1"/>
          </p:cNvSpPr>
          <p:nvPr/>
        </p:nvSpPr>
        <p:spPr bwMode="auto">
          <a:xfrm>
            <a:off x="3956050" y="8818563"/>
            <a:ext cx="3027363" cy="463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958" tIns="46479" rIns="92958" bIns="46479" anchor="b"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A4DA9A82-2B9D-41B1-BB56-BBE68100B3D5}" type="slidenum">
              <a:rPr lang="es-PR" altLang="es-PR" b="0"/>
              <a:pPr algn="r" eaLnBrk="1" hangingPunct="1">
                <a:spcBef>
                  <a:spcPct val="0"/>
                </a:spcBef>
              </a:pPr>
              <a:t>171</a:t>
            </a:fld>
            <a:endParaRPr lang="es-PR" altLang="es-PR" b="0"/>
          </a:p>
        </p:txBody>
      </p:sp>
    </p:spTree>
  </p:cSld>
  <p:clrMapOvr>
    <a:masterClrMapping/>
  </p:clrMapOvr>
</p:notes>
</file>

<file path=ppt/notesSlides/notesSlide17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9426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59427" name="Notes Placeholde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s-PR" altLang="es-PR"/>
          </a:p>
        </p:txBody>
      </p:sp>
      <p:sp>
        <p:nvSpPr>
          <p:cNvPr id="359428" name="Slide Number Placeholder 3"/>
          <p:cNvSpPr txBox="1">
            <a:spLocks noGrp="1"/>
          </p:cNvSpPr>
          <p:nvPr/>
        </p:nvSpPr>
        <p:spPr bwMode="auto">
          <a:xfrm>
            <a:off x="3956050" y="8818563"/>
            <a:ext cx="3027363" cy="463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958" tIns="46479" rIns="92958" bIns="46479" anchor="b"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42090AC9-6F08-4819-90EA-AB9BB84F28A8}" type="slidenum">
              <a:rPr lang="es-PR" altLang="es-PR" b="0"/>
              <a:pPr algn="r" eaLnBrk="1" hangingPunct="1">
                <a:spcBef>
                  <a:spcPct val="0"/>
                </a:spcBef>
              </a:pPr>
              <a:t>172</a:t>
            </a:fld>
            <a:endParaRPr lang="es-PR" altLang="es-PR" b="0"/>
          </a:p>
        </p:txBody>
      </p:sp>
    </p:spTree>
  </p:cSld>
  <p:clrMapOvr>
    <a:masterClrMapping/>
  </p:clrMapOvr>
</p:notes>
</file>

<file path=ppt/notesSlides/notesSlide17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1474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61475" name="Notes Placeholde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s-PR" altLang="es-PR"/>
          </a:p>
        </p:txBody>
      </p:sp>
      <p:sp>
        <p:nvSpPr>
          <p:cNvPr id="361476" name="Slide Number Placeholder 3"/>
          <p:cNvSpPr txBox="1">
            <a:spLocks noGrp="1"/>
          </p:cNvSpPr>
          <p:nvPr/>
        </p:nvSpPr>
        <p:spPr bwMode="auto">
          <a:xfrm>
            <a:off x="3956050" y="8818563"/>
            <a:ext cx="3027363" cy="463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958" tIns="46479" rIns="92958" bIns="46479" anchor="b"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F3FF2199-90E1-45FF-8CBA-11658E4D0B8C}" type="slidenum">
              <a:rPr lang="es-PR" altLang="es-PR" b="0"/>
              <a:pPr algn="r" eaLnBrk="1" hangingPunct="1">
                <a:spcBef>
                  <a:spcPct val="0"/>
                </a:spcBef>
              </a:pPr>
              <a:t>173</a:t>
            </a:fld>
            <a:endParaRPr lang="es-PR" altLang="es-PR" b="0"/>
          </a:p>
        </p:txBody>
      </p:sp>
    </p:spTree>
  </p:cSld>
  <p:clrMapOvr>
    <a:masterClrMapping/>
  </p:clrMapOvr>
</p:notes>
</file>

<file path=ppt/notesSlides/notesSlide17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3522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63523" name="Notes Placeholde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s-PR" altLang="es-PR"/>
          </a:p>
        </p:txBody>
      </p:sp>
      <p:sp>
        <p:nvSpPr>
          <p:cNvPr id="363524" name="Slide Number Placeholder 3"/>
          <p:cNvSpPr txBox="1">
            <a:spLocks noGrp="1"/>
          </p:cNvSpPr>
          <p:nvPr/>
        </p:nvSpPr>
        <p:spPr bwMode="auto">
          <a:xfrm>
            <a:off x="3956050" y="8818563"/>
            <a:ext cx="3027363" cy="463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958" tIns="46479" rIns="92958" bIns="46479" anchor="b"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F6EEDAA5-D6EA-46A6-B734-12A504110F23}" type="slidenum">
              <a:rPr lang="es-PR" altLang="es-PR" b="0"/>
              <a:pPr algn="r" eaLnBrk="1" hangingPunct="1">
                <a:spcBef>
                  <a:spcPct val="0"/>
                </a:spcBef>
              </a:pPr>
              <a:t>174</a:t>
            </a:fld>
            <a:endParaRPr lang="es-PR" altLang="es-PR" b="0"/>
          </a:p>
        </p:txBody>
      </p:sp>
    </p:spTree>
  </p:cSld>
  <p:clrMapOvr>
    <a:masterClrMapping/>
  </p:clrMapOvr>
</p:notes>
</file>

<file path=ppt/notesSlides/notesSlide17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5570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65571" name="Notes Placeholde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s-PR" altLang="es-PR"/>
          </a:p>
        </p:txBody>
      </p:sp>
      <p:sp>
        <p:nvSpPr>
          <p:cNvPr id="365572" name="Slide Number Placeholder 3"/>
          <p:cNvSpPr txBox="1">
            <a:spLocks noGrp="1"/>
          </p:cNvSpPr>
          <p:nvPr/>
        </p:nvSpPr>
        <p:spPr bwMode="auto">
          <a:xfrm>
            <a:off x="3956050" y="8818563"/>
            <a:ext cx="3027363" cy="463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958" tIns="46479" rIns="92958" bIns="46479" anchor="b"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6207D873-1829-4DF0-84FE-D8DE665FCE7F}" type="slidenum">
              <a:rPr lang="es-PR" altLang="es-PR" b="0"/>
              <a:pPr algn="r" eaLnBrk="1" hangingPunct="1">
                <a:spcBef>
                  <a:spcPct val="0"/>
                </a:spcBef>
              </a:pPr>
              <a:t>175</a:t>
            </a:fld>
            <a:endParaRPr lang="es-PR" altLang="es-PR" b="0"/>
          </a:p>
        </p:txBody>
      </p:sp>
    </p:spTree>
  </p:cSld>
  <p:clrMapOvr>
    <a:masterClrMapping/>
  </p:clrMapOvr>
</p:notes>
</file>

<file path=ppt/notesSlides/notesSlide17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7618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67619" name="Notes Placeholde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s-PR" altLang="es-PR"/>
          </a:p>
        </p:txBody>
      </p:sp>
      <p:sp>
        <p:nvSpPr>
          <p:cNvPr id="367620" name="Slide Number Placeholder 3"/>
          <p:cNvSpPr txBox="1">
            <a:spLocks noGrp="1"/>
          </p:cNvSpPr>
          <p:nvPr/>
        </p:nvSpPr>
        <p:spPr bwMode="auto">
          <a:xfrm>
            <a:off x="3956050" y="8818563"/>
            <a:ext cx="3027363" cy="463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958" tIns="46479" rIns="92958" bIns="46479" anchor="b"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96E93523-DB3C-4C59-B5B3-40F8AF03FB77}" type="slidenum">
              <a:rPr lang="es-PR" altLang="es-PR" b="0"/>
              <a:pPr algn="r" eaLnBrk="1" hangingPunct="1">
                <a:spcBef>
                  <a:spcPct val="0"/>
                </a:spcBef>
              </a:pPr>
              <a:t>176</a:t>
            </a:fld>
            <a:endParaRPr lang="es-PR" altLang="es-PR" b="0"/>
          </a:p>
        </p:txBody>
      </p:sp>
    </p:spTree>
  </p:cSld>
  <p:clrMapOvr>
    <a:masterClrMapping/>
  </p:clrMapOvr>
</p:notes>
</file>

<file path=ppt/notesSlides/notesSlide17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9666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69667" name="Notes Placeholde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s-PR" altLang="es-PR"/>
          </a:p>
        </p:txBody>
      </p:sp>
      <p:sp>
        <p:nvSpPr>
          <p:cNvPr id="369668" name="Slide Number Placeholder 3"/>
          <p:cNvSpPr txBox="1">
            <a:spLocks noGrp="1"/>
          </p:cNvSpPr>
          <p:nvPr/>
        </p:nvSpPr>
        <p:spPr bwMode="auto">
          <a:xfrm>
            <a:off x="3956050" y="8818563"/>
            <a:ext cx="3027363" cy="463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958" tIns="46479" rIns="92958" bIns="46479" anchor="b"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971C9152-8275-4F26-B9E8-6D9BA9A24FE6}" type="slidenum">
              <a:rPr lang="es-PR" altLang="es-PR" b="0"/>
              <a:pPr algn="r" eaLnBrk="1" hangingPunct="1">
                <a:spcBef>
                  <a:spcPct val="0"/>
                </a:spcBef>
              </a:pPr>
              <a:t>177</a:t>
            </a:fld>
            <a:endParaRPr lang="es-PR" altLang="es-PR" b="0"/>
          </a:p>
        </p:txBody>
      </p:sp>
    </p:spTree>
  </p:cSld>
  <p:clrMapOvr>
    <a:masterClrMapping/>
  </p:clrMapOvr>
</p:notes>
</file>

<file path=ppt/notesSlides/notesSlide17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1714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71715" name="Notes Placeholde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s-PR" altLang="es-PR"/>
          </a:p>
        </p:txBody>
      </p:sp>
      <p:sp>
        <p:nvSpPr>
          <p:cNvPr id="371716" name="Slide Number Placeholder 3"/>
          <p:cNvSpPr txBox="1">
            <a:spLocks noGrp="1"/>
          </p:cNvSpPr>
          <p:nvPr/>
        </p:nvSpPr>
        <p:spPr bwMode="auto">
          <a:xfrm>
            <a:off x="3956050" y="8818563"/>
            <a:ext cx="3027363" cy="463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958" tIns="46479" rIns="92958" bIns="46479" anchor="b"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0E2E225D-C83F-4A90-8198-2A0E616C6EC6}" type="slidenum">
              <a:rPr lang="es-PR" altLang="es-PR" b="0"/>
              <a:pPr algn="r" eaLnBrk="1" hangingPunct="1">
                <a:spcBef>
                  <a:spcPct val="0"/>
                </a:spcBef>
              </a:pPr>
              <a:t>178</a:t>
            </a:fld>
            <a:endParaRPr lang="es-PR" altLang="es-PR" b="0"/>
          </a:p>
        </p:txBody>
      </p:sp>
    </p:spTree>
  </p:cSld>
  <p:clrMapOvr>
    <a:masterClrMapping/>
  </p:clrMapOvr>
</p:notes>
</file>

<file path=ppt/notesSlides/notesSlide17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3762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73763" name="Notes Placeholde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s-PR" altLang="es-PR"/>
          </a:p>
        </p:txBody>
      </p:sp>
      <p:sp>
        <p:nvSpPr>
          <p:cNvPr id="373764" name="Slide Number Placeholder 3"/>
          <p:cNvSpPr txBox="1">
            <a:spLocks noGrp="1"/>
          </p:cNvSpPr>
          <p:nvPr/>
        </p:nvSpPr>
        <p:spPr bwMode="auto">
          <a:xfrm>
            <a:off x="3956050" y="8818563"/>
            <a:ext cx="3027363" cy="463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958" tIns="46479" rIns="92958" bIns="46479" anchor="b"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3AA1A7A7-B09E-48E2-9406-737C25A4CEC7}" type="slidenum">
              <a:rPr lang="es-PR" altLang="es-PR" b="0"/>
              <a:pPr algn="r" eaLnBrk="1" hangingPunct="1">
                <a:spcBef>
                  <a:spcPct val="0"/>
                </a:spcBef>
              </a:pPr>
              <a:t>179</a:t>
            </a:fld>
            <a:endParaRPr lang="es-PR" altLang="es-PR" b="0"/>
          </a:p>
        </p:txBody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010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3011" name="Notes Placeholde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s-PR" altLang="es-PR"/>
          </a:p>
        </p:txBody>
      </p:sp>
      <p:sp>
        <p:nvSpPr>
          <p:cNvPr id="43012" name="Slide Number Placeholder 3"/>
          <p:cNvSpPr txBox="1">
            <a:spLocks noGrp="1"/>
          </p:cNvSpPr>
          <p:nvPr/>
        </p:nvSpPr>
        <p:spPr bwMode="auto">
          <a:xfrm>
            <a:off x="3956050" y="8818563"/>
            <a:ext cx="3027363" cy="463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958" tIns="46479" rIns="92958" bIns="46479" anchor="b"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05656A32-6F92-4DB5-9088-DFFD792BB2D1}" type="slidenum">
              <a:rPr lang="es-PR" altLang="es-PR" b="0"/>
              <a:pPr algn="r" eaLnBrk="1" hangingPunct="1">
                <a:spcBef>
                  <a:spcPct val="0"/>
                </a:spcBef>
              </a:pPr>
              <a:t>18</a:t>
            </a:fld>
            <a:endParaRPr lang="es-PR" altLang="es-PR" b="0"/>
          </a:p>
        </p:txBody>
      </p:sp>
    </p:spTree>
  </p:cSld>
  <p:clrMapOvr>
    <a:masterClrMapping/>
  </p:clrMapOvr>
</p:notes>
</file>

<file path=ppt/notesSlides/notesSlide18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5810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75811" name="Notes Placeholde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s-PR" altLang="es-PR"/>
          </a:p>
        </p:txBody>
      </p:sp>
      <p:sp>
        <p:nvSpPr>
          <p:cNvPr id="375812" name="Slide Number Placeholder 3"/>
          <p:cNvSpPr txBox="1">
            <a:spLocks noGrp="1"/>
          </p:cNvSpPr>
          <p:nvPr/>
        </p:nvSpPr>
        <p:spPr bwMode="auto">
          <a:xfrm>
            <a:off x="3956050" y="8818563"/>
            <a:ext cx="3027363" cy="463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958" tIns="46479" rIns="92958" bIns="46479" anchor="b"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1A027294-2889-4A8C-839B-B6360711B333}" type="slidenum">
              <a:rPr lang="es-PR" altLang="es-PR" b="0"/>
              <a:pPr algn="r" eaLnBrk="1" hangingPunct="1">
                <a:spcBef>
                  <a:spcPct val="0"/>
                </a:spcBef>
              </a:pPr>
              <a:t>180</a:t>
            </a:fld>
            <a:endParaRPr lang="es-PR" altLang="es-PR" b="0"/>
          </a:p>
        </p:txBody>
      </p:sp>
    </p:spTree>
  </p:cSld>
  <p:clrMapOvr>
    <a:masterClrMapping/>
  </p:clrMapOvr>
</p:notes>
</file>

<file path=ppt/notesSlides/notesSlide18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7858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77859" name="Notes Placeholde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s-PR" altLang="es-PR"/>
          </a:p>
        </p:txBody>
      </p:sp>
      <p:sp>
        <p:nvSpPr>
          <p:cNvPr id="377860" name="Slide Number Placeholder 3"/>
          <p:cNvSpPr txBox="1">
            <a:spLocks noGrp="1"/>
          </p:cNvSpPr>
          <p:nvPr/>
        </p:nvSpPr>
        <p:spPr bwMode="auto">
          <a:xfrm>
            <a:off x="3956050" y="8818563"/>
            <a:ext cx="3027363" cy="463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958" tIns="46479" rIns="92958" bIns="46479" anchor="b"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7FE47E95-2271-470C-870E-911EE8E4A161}" type="slidenum">
              <a:rPr lang="es-PR" altLang="es-PR" b="0"/>
              <a:pPr algn="r" eaLnBrk="1" hangingPunct="1">
                <a:spcBef>
                  <a:spcPct val="0"/>
                </a:spcBef>
              </a:pPr>
              <a:t>181</a:t>
            </a:fld>
            <a:endParaRPr lang="es-PR" altLang="es-PR" b="0"/>
          </a:p>
        </p:txBody>
      </p:sp>
    </p:spTree>
  </p:cSld>
  <p:clrMapOvr>
    <a:masterClrMapping/>
  </p:clrMapOvr>
</p:notes>
</file>

<file path=ppt/notesSlides/notesSlide18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9906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79907" name="Notes Placeholde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s-PR" altLang="es-PR"/>
          </a:p>
        </p:txBody>
      </p:sp>
      <p:sp>
        <p:nvSpPr>
          <p:cNvPr id="379908" name="Slide Number Placeholder 3"/>
          <p:cNvSpPr txBox="1">
            <a:spLocks noGrp="1"/>
          </p:cNvSpPr>
          <p:nvPr/>
        </p:nvSpPr>
        <p:spPr bwMode="auto">
          <a:xfrm>
            <a:off x="3956050" y="8818563"/>
            <a:ext cx="3027363" cy="463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958" tIns="46479" rIns="92958" bIns="46479" anchor="b"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4382F589-6E35-4739-9F08-FF3245BA8115}" type="slidenum">
              <a:rPr lang="es-PR" altLang="es-PR" b="0"/>
              <a:pPr algn="r" eaLnBrk="1" hangingPunct="1">
                <a:spcBef>
                  <a:spcPct val="0"/>
                </a:spcBef>
              </a:pPr>
              <a:t>182</a:t>
            </a:fld>
            <a:endParaRPr lang="es-PR" altLang="es-PR" b="0"/>
          </a:p>
        </p:txBody>
      </p:sp>
    </p:spTree>
  </p:cSld>
  <p:clrMapOvr>
    <a:masterClrMapping/>
  </p:clrMapOvr>
</p:notes>
</file>

<file path=ppt/notesSlides/notesSlide18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1954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81955" name="Notes Placeholde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s-PR" altLang="es-PR"/>
          </a:p>
        </p:txBody>
      </p:sp>
      <p:sp>
        <p:nvSpPr>
          <p:cNvPr id="381956" name="Slide Number Placeholder 3"/>
          <p:cNvSpPr txBox="1">
            <a:spLocks noGrp="1"/>
          </p:cNvSpPr>
          <p:nvPr/>
        </p:nvSpPr>
        <p:spPr bwMode="auto">
          <a:xfrm>
            <a:off x="3956050" y="8818563"/>
            <a:ext cx="3027363" cy="463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958" tIns="46479" rIns="92958" bIns="46479" anchor="b"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633202C1-D1DA-4FFD-9244-1FE9AE94400E}" type="slidenum">
              <a:rPr lang="es-PR" altLang="es-PR" b="0"/>
              <a:pPr algn="r" eaLnBrk="1" hangingPunct="1">
                <a:spcBef>
                  <a:spcPct val="0"/>
                </a:spcBef>
              </a:pPr>
              <a:t>183</a:t>
            </a:fld>
            <a:endParaRPr lang="es-PR" altLang="es-PR" b="0"/>
          </a:p>
        </p:txBody>
      </p:sp>
    </p:spTree>
  </p:cSld>
  <p:clrMapOvr>
    <a:masterClrMapping/>
  </p:clrMapOvr>
</p:notes>
</file>

<file path=ppt/notesSlides/notesSlide18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4002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84003" name="Notes Placeholde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s-PR" altLang="es-PR"/>
          </a:p>
        </p:txBody>
      </p:sp>
      <p:sp>
        <p:nvSpPr>
          <p:cNvPr id="384004" name="Slide Number Placeholder 3"/>
          <p:cNvSpPr txBox="1">
            <a:spLocks noGrp="1"/>
          </p:cNvSpPr>
          <p:nvPr/>
        </p:nvSpPr>
        <p:spPr bwMode="auto">
          <a:xfrm>
            <a:off x="3956050" y="8818563"/>
            <a:ext cx="3027363" cy="463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958" tIns="46479" rIns="92958" bIns="46479" anchor="b"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4B384CCA-9B56-44DB-B1D7-0493785F0200}" type="slidenum">
              <a:rPr lang="es-PR" altLang="es-PR" b="0"/>
              <a:pPr algn="r" eaLnBrk="1" hangingPunct="1">
                <a:spcBef>
                  <a:spcPct val="0"/>
                </a:spcBef>
              </a:pPr>
              <a:t>184</a:t>
            </a:fld>
            <a:endParaRPr lang="es-PR" altLang="es-PR" b="0"/>
          </a:p>
        </p:txBody>
      </p:sp>
    </p:spTree>
  </p:cSld>
  <p:clrMapOvr>
    <a:masterClrMapping/>
  </p:clrMapOvr>
</p:notes>
</file>

<file path=ppt/notesSlides/notesSlide18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6050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86051" name="Notes Placeholde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s-PR" altLang="es-PR"/>
          </a:p>
        </p:txBody>
      </p:sp>
      <p:sp>
        <p:nvSpPr>
          <p:cNvPr id="386052" name="Slide Number Placeholder 3"/>
          <p:cNvSpPr txBox="1">
            <a:spLocks noGrp="1"/>
          </p:cNvSpPr>
          <p:nvPr/>
        </p:nvSpPr>
        <p:spPr bwMode="auto">
          <a:xfrm>
            <a:off x="3956050" y="8818563"/>
            <a:ext cx="3027363" cy="463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958" tIns="46479" rIns="92958" bIns="46479" anchor="b"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874040C4-176D-4043-8368-C1E4549B42AB}" type="slidenum">
              <a:rPr lang="es-PR" altLang="es-PR" b="0"/>
              <a:pPr algn="r" eaLnBrk="1" hangingPunct="1">
                <a:spcBef>
                  <a:spcPct val="0"/>
                </a:spcBef>
              </a:pPr>
              <a:t>185</a:t>
            </a:fld>
            <a:endParaRPr lang="es-PR" altLang="es-PR" b="0"/>
          </a:p>
        </p:txBody>
      </p:sp>
    </p:spTree>
  </p:cSld>
  <p:clrMapOvr>
    <a:masterClrMapping/>
  </p:clrMapOvr>
</p:notes>
</file>

<file path=ppt/notesSlides/notesSlide18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8098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88099" name="Notes Placeholde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s-PR" altLang="es-PR"/>
          </a:p>
        </p:txBody>
      </p:sp>
      <p:sp>
        <p:nvSpPr>
          <p:cNvPr id="388100" name="Slide Number Placeholder 3"/>
          <p:cNvSpPr txBox="1">
            <a:spLocks noGrp="1"/>
          </p:cNvSpPr>
          <p:nvPr/>
        </p:nvSpPr>
        <p:spPr bwMode="auto">
          <a:xfrm>
            <a:off x="3956050" y="8818563"/>
            <a:ext cx="3027363" cy="463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958" tIns="46479" rIns="92958" bIns="46479" anchor="b"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FA9985FE-DBA9-49BB-BFD4-5BA37BB45F79}" type="slidenum">
              <a:rPr lang="es-PR" altLang="es-PR" b="0"/>
              <a:pPr algn="r" eaLnBrk="1" hangingPunct="1">
                <a:spcBef>
                  <a:spcPct val="0"/>
                </a:spcBef>
              </a:pPr>
              <a:t>186</a:t>
            </a:fld>
            <a:endParaRPr lang="es-PR" altLang="es-PR" b="0"/>
          </a:p>
        </p:txBody>
      </p:sp>
    </p:spTree>
  </p:cSld>
  <p:clrMapOvr>
    <a:masterClrMapping/>
  </p:clrMapOvr>
</p:notes>
</file>

<file path=ppt/notesSlides/notesSlide18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0146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90147" name="Notes Placeholde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s-PR" altLang="es-PR"/>
          </a:p>
        </p:txBody>
      </p:sp>
      <p:sp>
        <p:nvSpPr>
          <p:cNvPr id="390148" name="Slide Number Placeholder 3"/>
          <p:cNvSpPr txBox="1">
            <a:spLocks noGrp="1"/>
          </p:cNvSpPr>
          <p:nvPr/>
        </p:nvSpPr>
        <p:spPr bwMode="auto">
          <a:xfrm>
            <a:off x="3956050" y="8818563"/>
            <a:ext cx="3027363" cy="463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958" tIns="46479" rIns="92958" bIns="46479" anchor="b"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2A695506-27FA-4711-A4A1-87FF895B6E31}" type="slidenum">
              <a:rPr lang="es-PR" altLang="es-PR" b="0"/>
              <a:pPr algn="r" eaLnBrk="1" hangingPunct="1">
                <a:spcBef>
                  <a:spcPct val="0"/>
                </a:spcBef>
              </a:pPr>
              <a:t>187</a:t>
            </a:fld>
            <a:endParaRPr lang="es-PR" altLang="es-PR" b="0"/>
          </a:p>
        </p:txBody>
      </p:sp>
    </p:spTree>
  </p:cSld>
  <p:clrMapOvr>
    <a:masterClrMapping/>
  </p:clrMapOvr>
</p:notes>
</file>

<file path=ppt/notesSlides/notesSlide18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2194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92195" name="Notes Placeholde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s-PR" altLang="es-PR"/>
          </a:p>
        </p:txBody>
      </p:sp>
      <p:sp>
        <p:nvSpPr>
          <p:cNvPr id="392196" name="Slide Number Placeholder 3"/>
          <p:cNvSpPr txBox="1">
            <a:spLocks noGrp="1"/>
          </p:cNvSpPr>
          <p:nvPr/>
        </p:nvSpPr>
        <p:spPr bwMode="auto">
          <a:xfrm>
            <a:off x="3956050" y="8818563"/>
            <a:ext cx="3027363" cy="463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958" tIns="46479" rIns="92958" bIns="46479" anchor="b"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33ACE7B5-8209-411A-BC4D-591423B93892}" type="slidenum">
              <a:rPr lang="es-PR" altLang="es-PR" b="0"/>
              <a:pPr algn="r" eaLnBrk="1" hangingPunct="1">
                <a:spcBef>
                  <a:spcPct val="0"/>
                </a:spcBef>
              </a:pPr>
              <a:t>188</a:t>
            </a:fld>
            <a:endParaRPr lang="es-PR" altLang="es-PR" b="0"/>
          </a:p>
        </p:txBody>
      </p:sp>
    </p:spTree>
  </p:cSld>
  <p:clrMapOvr>
    <a:masterClrMapping/>
  </p:clrMapOvr>
</p:notes>
</file>

<file path=ppt/notesSlides/notesSlide18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4242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94243" name="Notes Placeholde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s-PR" altLang="es-PR"/>
          </a:p>
        </p:txBody>
      </p:sp>
      <p:sp>
        <p:nvSpPr>
          <p:cNvPr id="394244" name="Slide Number Placeholder 3"/>
          <p:cNvSpPr txBox="1">
            <a:spLocks noGrp="1"/>
          </p:cNvSpPr>
          <p:nvPr/>
        </p:nvSpPr>
        <p:spPr bwMode="auto">
          <a:xfrm>
            <a:off x="3956050" y="8818563"/>
            <a:ext cx="3027363" cy="463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958" tIns="46479" rIns="92958" bIns="46479" anchor="b"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D1D37577-6C3F-49F1-B95E-2B32767CAF57}" type="slidenum">
              <a:rPr lang="es-PR" altLang="es-PR" b="0"/>
              <a:pPr algn="r" eaLnBrk="1" hangingPunct="1">
                <a:spcBef>
                  <a:spcPct val="0"/>
                </a:spcBef>
              </a:pPr>
              <a:t>189</a:t>
            </a:fld>
            <a:endParaRPr lang="es-PR" altLang="es-PR" b="0"/>
          </a:p>
        </p:txBody>
      </p:sp>
    </p:spTree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058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5059" name="Notes Placeholde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s-PR" altLang="es-PR"/>
          </a:p>
        </p:txBody>
      </p:sp>
      <p:sp>
        <p:nvSpPr>
          <p:cNvPr id="45060" name="Slide Number Placeholder 3"/>
          <p:cNvSpPr txBox="1">
            <a:spLocks noGrp="1"/>
          </p:cNvSpPr>
          <p:nvPr/>
        </p:nvSpPr>
        <p:spPr bwMode="auto">
          <a:xfrm>
            <a:off x="3956050" y="8818563"/>
            <a:ext cx="3027363" cy="463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958" tIns="46479" rIns="92958" bIns="46479" anchor="b"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4D49FB75-2E54-4552-8E68-598541F7231C}" type="slidenum">
              <a:rPr lang="es-PR" altLang="es-PR" b="0"/>
              <a:pPr algn="r" eaLnBrk="1" hangingPunct="1">
                <a:spcBef>
                  <a:spcPct val="0"/>
                </a:spcBef>
              </a:pPr>
              <a:t>19</a:t>
            </a:fld>
            <a:endParaRPr lang="es-PR" altLang="es-PR" b="0"/>
          </a:p>
        </p:txBody>
      </p:sp>
    </p:spTree>
  </p:cSld>
  <p:clrMapOvr>
    <a:masterClrMapping/>
  </p:clrMapOvr>
</p:notes>
</file>

<file path=ppt/notesSlides/notesSlide19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6290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96291" name="Notes Placeholde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s-PR" altLang="es-PR"/>
          </a:p>
        </p:txBody>
      </p:sp>
      <p:sp>
        <p:nvSpPr>
          <p:cNvPr id="396292" name="Slide Number Placeholder 3"/>
          <p:cNvSpPr txBox="1">
            <a:spLocks noGrp="1"/>
          </p:cNvSpPr>
          <p:nvPr/>
        </p:nvSpPr>
        <p:spPr bwMode="auto">
          <a:xfrm>
            <a:off x="3956050" y="8818563"/>
            <a:ext cx="3027363" cy="463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958" tIns="46479" rIns="92958" bIns="46479" anchor="b"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F3662827-51C6-4C95-9B71-271DA866C36A}" type="slidenum">
              <a:rPr lang="es-PR" altLang="es-PR" b="0"/>
              <a:pPr algn="r" eaLnBrk="1" hangingPunct="1">
                <a:spcBef>
                  <a:spcPct val="0"/>
                </a:spcBef>
              </a:pPr>
              <a:t>190</a:t>
            </a:fld>
            <a:endParaRPr lang="es-PR" altLang="es-PR" b="0"/>
          </a:p>
        </p:txBody>
      </p:sp>
    </p:spTree>
  </p:cSld>
  <p:clrMapOvr>
    <a:masterClrMapping/>
  </p:clrMapOvr>
</p:notes>
</file>

<file path=ppt/notesSlides/notesSlide19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8338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98339" name="Notes Placeholde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s-PR" altLang="es-PR"/>
          </a:p>
        </p:txBody>
      </p:sp>
      <p:sp>
        <p:nvSpPr>
          <p:cNvPr id="398340" name="Slide Number Placeholder 3"/>
          <p:cNvSpPr txBox="1">
            <a:spLocks noGrp="1"/>
          </p:cNvSpPr>
          <p:nvPr/>
        </p:nvSpPr>
        <p:spPr bwMode="auto">
          <a:xfrm>
            <a:off x="3956050" y="8818563"/>
            <a:ext cx="3027363" cy="463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958" tIns="46479" rIns="92958" bIns="46479" anchor="b"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18B2C328-EB35-4A3D-8698-91B01F1A85FB}" type="slidenum">
              <a:rPr lang="es-PR" altLang="es-PR" b="0"/>
              <a:pPr algn="r" eaLnBrk="1" hangingPunct="1">
                <a:spcBef>
                  <a:spcPct val="0"/>
                </a:spcBef>
              </a:pPr>
              <a:t>191</a:t>
            </a:fld>
            <a:endParaRPr lang="es-PR" altLang="es-PR" b="0"/>
          </a:p>
        </p:txBody>
      </p:sp>
    </p:spTree>
  </p:cSld>
  <p:clrMapOvr>
    <a:masterClrMapping/>
  </p:clrMapOvr>
</p:notes>
</file>

<file path=ppt/notesSlides/notesSlide19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0386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0387" name="Notes Placeholde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s-PR" altLang="es-PR"/>
          </a:p>
        </p:txBody>
      </p:sp>
      <p:sp>
        <p:nvSpPr>
          <p:cNvPr id="400388" name="Slide Number Placeholder 3"/>
          <p:cNvSpPr txBox="1">
            <a:spLocks noGrp="1"/>
          </p:cNvSpPr>
          <p:nvPr/>
        </p:nvSpPr>
        <p:spPr bwMode="auto">
          <a:xfrm>
            <a:off x="3956050" y="8818563"/>
            <a:ext cx="3027363" cy="463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958" tIns="46479" rIns="92958" bIns="46479" anchor="b"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FF38B2CA-B2A0-4B02-BF34-49AA396DF452}" type="slidenum">
              <a:rPr lang="es-PR" altLang="es-PR" b="0"/>
              <a:pPr algn="r" eaLnBrk="1" hangingPunct="1">
                <a:spcBef>
                  <a:spcPct val="0"/>
                </a:spcBef>
              </a:pPr>
              <a:t>192</a:t>
            </a:fld>
            <a:endParaRPr lang="es-PR" altLang="es-PR" b="0"/>
          </a:p>
        </p:txBody>
      </p:sp>
    </p:spTree>
  </p:cSld>
  <p:clrMapOvr>
    <a:masterClrMapping/>
  </p:clrMapOvr>
</p:notes>
</file>

<file path=ppt/notesSlides/notesSlide19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2434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2435" name="Notes Placeholde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s-PR" altLang="es-PR"/>
          </a:p>
        </p:txBody>
      </p:sp>
      <p:sp>
        <p:nvSpPr>
          <p:cNvPr id="402436" name="Slide Number Placeholder 3"/>
          <p:cNvSpPr txBox="1">
            <a:spLocks noGrp="1"/>
          </p:cNvSpPr>
          <p:nvPr/>
        </p:nvSpPr>
        <p:spPr bwMode="auto">
          <a:xfrm>
            <a:off x="3956050" y="8818563"/>
            <a:ext cx="3027363" cy="463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958" tIns="46479" rIns="92958" bIns="46479" anchor="b"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5521B62F-7428-43EC-97D8-8115356D67D0}" type="slidenum">
              <a:rPr lang="es-PR" altLang="es-PR" b="0"/>
              <a:pPr algn="r" eaLnBrk="1" hangingPunct="1">
                <a:spcBef>
                  <a:spcPct val="0"/>
                </a:spcBef>
              </a:pPr>
              <a:t>193</a:t>
            </a:fld>
            <a:endParaRPr lang="es-PR" altLang="es-PR" b="0"/>
          </a:p>
        </p:txBody>
      </p:sp>
    </p:spTree>
  </p:cSld>
  <p:clrMapOvr>
    <a:masterClrMapping/>
  </p:clrMapOvr>
</p:notes>
</file>

<file path=ppt/notesSlides/notesSlide19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4482" name="Rectangle 2"/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4483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931863" y="4410075"/>
            <a:ext cx="5121275" cy="4176713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endParaRPr lang="es-PR" altLang="es-PR"/>
          </a:p>
        </p:txBody>
      </p:sp>
    </p:spTree>
  </p:cSld>
  <p:clrMapOvr>
    <a:masterClrMapping/>
  </p:clrMapOvr>
</p:notes>
</file>

<file path=ppt/notesSlides/notesSlide19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6530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6531" name="Notes Placeholde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s-PR" altLang="es-PR"/>
          </a:p>
        </p:txBody>
      </p:sp>
      <p:sp>
        <p:nvSpPr>
          <p:cNvPr id="406532" name="Slide Number Placeholder 3"/>
          <p:cNvSpPr txBox="1">
            <a:spLocks noGrp="1"/>
          </p:cNvSpPr>
          <p:nvPr/>
        </p:nvSpPr>
        <p:spPr bwMode="auto">
          <a:xfrm>
            <a:off x="3956050" y="8818563"/>
            <a:ext cx="3027363" cy="463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958" tIns="46479" rIns="92958" bIns="46479" anchor="b"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885BFB9B-99B5-438D-BDC4-D912B4B42D90}" type="slidenum">
              <a:rPr lang="es-PR" altLang="es-PR" b="0"/>
              <a:pPr algn="r" eaLnBrk="1" hangingPunct="1">
                <a:spcBef>
                  <a:spcPct val="0"/>
                </a:spcBef>
              </a:pPr>
              <a:t>195</a:t>
            </a:fld>
            <a:endParaRPr lang="es-PR" altLang="es-PR" b="0"/>
          </a:p>
        </p:txBody>
      </p:sp>
    </p:spTree>
  </p:cSld>
  <p:clrMapOvr>
    <a:masterClrMapping/>
  </p:clrMapOvr>
</p:notes>
</file>

<file path=ppt/notesSlides/notesSlide19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8578" name="Rectangle 2"/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8579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931863" y="4410075"/>
            <a:ext cx="5121275" cy="4176713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endParaRPr lang="es-PR" altLang="es-PR"/>
          </a:p>
        </p:txBody>
      </p:sp>
    </p:spTree>
  </p:cSld>
  <p:clrMapOvr>
    <a:masterClrMapping/>
  </p:clrMapOvr>
</p:notes>
</file>

<file path=ppt/notesSlides/notesSlide19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0626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10627" name="Notes Placeholde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s-PR" altLang="es-PR"/>
          </a:p>
        </p:txBody>
      </p:sp>
      <p:sp>
        <p:nvSpPr>
          <p:cNvPr id="410628" name="Slide Number Placeholder 3"/>
          <p:cNvSpPr txBox="1">
            <a:spLocks noGrp="1"/>
          </p:cNvSpPr>
          <p:nvPr/>
        </p:nvSpPr>
        <p:spPr bwMode="auto">
          <a:xfrm>
            <a:off x="3956050" y="8818563"/>
            <a:ext cx="3027363" cy="463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958" tIns="46479" rIns="92958" bIns="46479" anchor="b"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E438A5C0-F97D-4377-A05F-BCA844C82502}" type="slidenum">
              <a:rPr lang="es-PR" altLang="es-PR" b="0"/>
              <a:pPr algn="r" eaLnBrk="1" hangingPunct="1">
                <a:spcBef>
                  <a:spcPct val="0"/>
                </a:spcBef>
              </a:pPr>
              <a:t>197</a:t>
            </a:fld>
            <a:endParaRPr lang="es-PR" altLang="es-PR" b="0"/>
          </a:p>
        </p:txBody>
      </p:sp>
    </p:spTree>
  </p:cSld>
  <p:clrMapOvr>
    <a:masterClrMapping/>
  </p:clrMapOvr>
</p:notes>
</file>

<file path=ppt/notesSlides/notesSlide19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2674" name="Rectangle 2"/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12675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931863" y="4410075"/>
            <a:ext cx="5121275" cy="4176713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endParaRPr lang="es-PR" altLang="es-PR"/>
          </a:p>
        </p:txBody>
      </p:sp>
    </p:spTree>
  </p:cSld>
  <p:clrMapOvr>
    <a:masterClrMapping/>
  </p:clrMapOvr>
</p:notes>
</file>

<file path=ppt/notesSlides/notesSlide19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4722" name="Rectangle 2"/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14723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931863" y="4410075"/>
            <a:ext cx="5121275" cy="4176713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endParaRPr lang="es-PR" altLang="es-PR"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42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0243" name="Notes Placeholde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s-PR" altLang="es-PR"/>
          </a:p>
        </p:txBody>
      </p:sp>
      <p:sp>
        <p:nvSpPr>
          <p:cNvPr id="10244" name="Slide Number Placeholder 3"/>
          <p:cNvSpPr txBox="1">
            <a:spLocks noGrp="1"/>
          </p:cNvSpPr>
          <p:nvPr/>
        </p:nvSpPr>
        <p:spPr bwMode="auto">
          <a:xfrm>
            <a:off x="3956050" y="8818563"/>
            <a:ext cx="3027363" cy="463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958" tIns="46479" rIns="92958" bIns="46479" anchor="b"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6E3B272F-4F37-40AB-BF5E-1974BF7D6B29}" type="slidenum">
              <a:rPr lang="es-PR" altLang="es-PR" b="0"/>
              <a:pPr algn="r" eaLnBrk="1" hangingPunct="1">
                <a:spcBef>
                  <a:spcPct val="0"/>
                </a:spcBef>
              </a:pPr>
              <a:t>2</a:t>
            </a:fld>
            <a:endParaRPr lang="es-PR" altLang="es-PR" b="0"/>
          </a:p>
        </p:txBody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106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7107" name="Notes Placeholde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s-PR" altLang="es-PR"/>
          </a:p>
        </p:txBody>
      </p:sp>
      <p:sp>
        <p:nvSpPr>
          <p:cNvPr id="47108" name="Slide Number Placeholder 3"/>
          <p:cNvSpPr txBox="1">
            <a:spLocks noGrp="1"/>
          </p:cNvSpPr>
          <p:nvPr/>
        </p:nvSpPr>
        <p:spPr bwMode="auto">
          <a:xfrm>
            <a:off x="3956050" y="8818563"/>
            <a:ext cx="3027363" cy="463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958" tIns="46479" rIns="92958" bIns="46479" anchor="b"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88103EFD-3912-4E14-82B2-76184B88EE3F}" type="slidenum">
              <a:rPr lang="es-PR" altLang="es-PR" b="0"/>
              <a:pPr algn="r" eaLnBrk="1" hangingPunct="1">
                <a:spcBef>
                  <a:spcPct val="0"/>
                </a:spcBef>
              </a:pPr>
              <a:t>20</a:t>
            </a:fld>
            <a:endParaRPr lang="es-PR" altLang="es-PR" b="0"/>
          </a:p>
        </p:txBody>
      </p:sp>
    </p:spTree>
  </p:cSld>
  <p:clrMapOvr>
    <a:masterClrMapping/>
  </p:clrMapOvr>
</p:notes>
</file>

<file path=ppt/notesSlides/notesSlide20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6770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16771" name="Notes Placeholde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s-PR" altLang="es-PR"/>
          </a:p>
        </p:txBody>
      </p:sp>
      <p:sp>
        <p:nvSpPr>
          <p:cNvPr id="416772" name="Slide Number Placeholder 3"/>
          <p:cNvSpPr txBox="1">
            <a:spLocks noGrp="1"/>
          </p:cNvSpPr>
          <p:nvPr/>
        </p:nvSpPr>
        <p:spPr bwMode="auto">
          <a:xfrm>
            <a:off x="3956050" y="8818563"/>
            <a:ext cx="3027363" cy="463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958" tIns="46479" rIns="92958" bIns="46479" anchor="b"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4E847EE0-16C6-4306-9270-B76CE1C992BC}" type="slidenum">
              <a:rPr lang="es-PR" altLang="es-PR" b="0"/>
              <a:pPr algn="r" eaLnBrk="1" hangingPunct="1">
                <a:spcBef>
                  <a:spcPct val="0"/>
                </a:spcBef>
              </a:pPr>
              <a:t>200</a:t>
            </a:fld>
            <a:endParaRPr lang="es-PR" altLang="es-PR" b="0"/>
          </a:p>
        </p:txBody>
      </p:sp>
    </p:spTree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154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9155" name="Notes Placeholde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s-PR" altLang="es-PR"/>
          </a:p>
        </p:txBody>
      </p:sp>
      <p:sp>
        <p:nvSpPr>
          <p:cNvPr id="49156" name="Slide Number Placeholder 3"/>
          <p:cNvSpPr txBox="1">
            <a:spLocks noGrp="1"/>
          </p:cNvSpPr>
          <p:nvPr/>
        </p:nvSpPr>
        <p:spPr bwMode="auto">
          <a:xfrm>
            <a:off x="3956050" y="8818563"/>
            <a:ext cx="3027363" cy="463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958" tIns="46479" rIns="92958" bIns="46479" anchor="b"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A9840C73-45BD-495C-9B57-80C2D3939951}" type="slidenum">
              <a:rPr lang="es-PR" altLang="es-PR" b="0"/>
              <a:pPr algn="r" eaLnBrk="1" hangingPunct="1">
                <a:spcBef>
                  <a:spcPct val="0"/>
                </a:spcBef>
              </a:pPr>
              <a:t>21</a:t>
            </a:fld>
            <a:endParaRPr lang="es-PR" altLang="es-PR" b="0"/>
          </a:p>
        </p:txBody>
      </p:sp>
    </p:spTree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02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51203" name="Notes Placeholde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s-PR" altLang="es-PR"/>
          </a:p>
        </p:txBody>
      </p:sp>
      <p:sp>
        <p:nvSpPr>
          <p:cNvPr id="51204" name="Slide Number Placeholder 3"/>
          <p:cNvSpPr txBox="1">
            <a:spLocks noGrp="1"/>
          </p:cNvSpPr>
          <p:nvPr/>
        </p:nvSpPr>
        <p:spPr bwMode="auto">
          <a:xfrm>
            <a:off x="3956050" y="8818563"/>
            <a:ext cx="3027363" cy="463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958" tIns="46479" rIns="92958" bIns="46479" anchor="b"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DDD5535C-0B24-4E97-A164-F008AE27CE17}" type="slidenum">
              <a:rPr lang="es-PR" altLang="es-PR" b="0"/>
              <a:pPr algn="r" eaLnBrk="1" hangingPunct="1">
                <a:spcBef>
                  <a:spcPct val="0"/>
                </a:spcBef>
              </a:pPr>
              <a:t>22</a:t>
            </a:fld>
            <a:endParaRPr lang="es-PR" altLang="es-PR" b="0"/>
          </a:p>
        </p:txBody>
      </p:sp>
    </p:spTree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250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53251" name="Notes Placeholde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s-PR" altLang="es-PR"/>
          </a:p>
        </p:txBody>
      </p:sp>
      <p:sp>
        <p:nvSpPr>
          <p:cNvPr id="53252" name="Slide Number Placeholder 3"/>
          <p:cNvSpPr txBox="1">
            <a:spLocks noGrp="1"/>
          </p:cNvSpPr>
          <p:nvPr/>
        </p:nvSpPr>
        <p:spPr bwMode="auto">
          <a:xfrm>
            <a:off x="3956050" y="8818563"/>
            <a:ext cx="3027363" cy="463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958" tIns="46479" rIns="92958" bIns="46479" anchor="b"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E28149C7-ECC1-450C-9BD1-A72337807669}" type="slidenum">
              <a:rPr lang="es-PR" altLang="es-PR" b="0"/>
              <a:pPr algn="r" eaLnBrk="1" hangingPunct="1">
                <a:spcBef>
                  <a:spcPct val="0"/>
                </a:spcBef>
              </a:pPr>
              <a:t>23</a:t>
            </a:fld>
            <a:endParaRPr lang="es-PR" altLang="es-PR" b="0"/>
          </a:p>
        </p:txBody>
      </p:sp>
    </p:spTree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298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55299" name="Notes Placeholde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s-PR" altLang="es-PR"/>
          </a:p>
        </p:txBody>
      </p:sp>
      <p:sp>
        <p:nvSpPr>
          <p:cNvPr id="55300" name="Slide Number Placeholder 3"/>
          <p:cNvSpPr txBox="1">
            <a:spLocks noGrp="1"/>
          </p:cNvSpPr>
          <p:nvPr/>
        </p:nvSpPr>
        <p:spPr bwMode="auto">
          <a:xfrm>
            <a:off x="3956050" y="8818563"/>
            <a:ext cx="3027363" cy="463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958" tIns="46479" rIns="92958" bIns="46479" anchor="b"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94BA9D94-0BE1-4BC1-B77F-2E02037570C8}" type="slidenum">
              <a:rPr lang="es-PR" altLang="es-PR" b="0"/>
              <a:pPr algn="r" eaLnBrk="1" hangingPunct="1">
                <a:spcBef>
                  <a:spcPct val="0"/>
                </a:spcBef>
              </a:pPr>
              <a:t>24</a:t>
            </a:fld>
            <a:endParaRPr lang="es-PR" altLang="es-PR" b="0"/>
          </a:p>
        </p:txBody>
      </p:sp>
    </p:spTree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346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57347" name="Notes Placeholde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s-PR" altLang="es-PR"/>
          </a:p>
        </p:txBody>
      </p:sp>
      <p:sp>
        <p:nvSpPr>
          <p:cNvPr id="57348" name="Slide Number Placeholder 3"/>
          <p:cNvSpPr txBox="1">
            <a:spLocks noGrp="1"/>
          </p:cNvSpPr>
          <p:nvPr/>
        </p:nvSpPr>
        <p:spPr bwMode="auto">
          <a:xfrm>
            <a:off x="3956050" y="8818563"/>
            <a:ext cx="3027363" cy="463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958" tIns="46479" rIns="92958" bIns="46479" anchor="b"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D2158D06-C6B4-4464-91D4-AB62626D97BD}" type="slidenum">
              <a:rPr lang="es-PR" altLang="es-PR" b="0"/>
              <a:pPr algn="r" eaLnBrk="1" hangingPunct="1">
                <a:spcBef>
                  <a:spcPct val="0"/>
                </a:spcBef>
              </a:pPr>
              <a:t>25</a:t>
            </a:fld>
            <a:endParaRPr lang="es-PR" altLang="es-PR" b="0"/>
          </a:p>
        </p:txBody>
      </p:sp>
    </p:spTree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394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59395" name="Notes Placeholde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s-PR" altLang="es-PR"/>
          </a:p>
        </p:txBody>
      </p:sp>
      <p:sp>
        <p:nvSpPr>
          <p:cNvPr id="59396" name="Slide Number Placeholder 3"/>
          <p:cNvSpPr txBox="1">
            <a:spLocks noGrp="1"/>
          </p:cNvSpPr>
          <p:nvPr/>
        </p:nvSpPr>
        <p:spPr bwMode="auto">
          <a:xfrm>
            <a:off x="3956050" y="8818563"/>
            <a:ext cx="3027363" cy="463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958" tIns="46479" rIns="92958" bIns="46479" anchor="b"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6C5AF42B-562D-4AD6-8F11-B51D7C8D2917}" type="slidenum">
              <a:rPr lang="es-PR" altLang="es-PR" b="0"/>
              <a:pPr algn="r" eaLnBrk="1" hangingPunct="1">
                <a:spcBef>
                  <a:spcPct val="0"/>
                </a:spcBef>
              </a:pPr>
              <a:t>26</a:t>
            </a:fld>
            <a:endParaRPr lang="es-PR" altLang="es-PR" b="0"/>
          </a:p>
        </p:txBody>
      </p:sp>
    </p:spTree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42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1443" name="Notes Placeholde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s-PR" altLang="es-PR"/>
          </a:p>
        </p:txBody>
      </p:sp>
      <p:sp>
        <p:nvSpPr>
          <p:cNvPr id="61444" name="Slide Number Placeholder 3"/>
          <p:cNvSpPr txBox="1">
            <a:spLocks noGrp="1"/>
          </p:cNvSpPr>
          <p:nvPr/>
        </p:nvSpPr>
        <p:spPr bwMode="auto">
          <a:xfrm>
            <a:off x="3956050" y="8818563"/>
            <a:ext cx="3027363" cy="463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958" tIns="46479" rIns="92958" bIns="46479" anchor="b"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7A5C09B1-87BD-42E1-B387-81ABFD80C2EA}" type="slidenum">
              <a:rPr lang="es-PR" altLang="es-PR" b="0"/>
              <a:pPr algn="r" eaLnBrk="1" hangingPunct="1">
                <a:spcBef>
                  <a:spcPct val="0"/>
                </a:spcBef>
              </a:pPr>
              <a:t>27</a:t>
            </a:fld>
            <a:endParaRPr lang="es-PR" altLang="es-PR" b="0"/>
          </a:p>
        </p:txBody>
      </p:sp>
    </p:spTree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490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3491" name="Notes Placeholde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s-PR" altLang="es-PR"/>
          </a:p>
        </p:txBody>
      </p:sp>
      <p:sp>
        <p:nvSpPr>
          <p:cNvPr id="63492" name="Slide Number Placeholder 3"/>
          <p:cNvSpPr txBox="1">
            <a:spLocks noGrp="1"/>
          </p:cNvSpPr>
          <p:nvPr/>
        </p:nvSpPr>
        <p:spPr bwMode="auto">
          <a:xfrm>
            <a:off x="3956050" y="8818563"/>
            <a:ext cx="3027363" cy="463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958" tIns="46479" rIns="92958" bIns="46479" anchor="b"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11932C5D-B963-4B53-B687-A5E4AD899FC3}" type="slidenum">
              <a:rPr lang="es-PR" altLang="es-PR" b="0"/>
              <a:pPr algn="r" eaLnBrk="1" hangingPunct="1">
                <a:spcBef>
                  <a:spcPct val="0"/>
                </a:spcBef>
              </a:pPr>
              <a:t>28</a:t>
            </a:fld>
            <a:endParaRPr lang="es-PR" altLang="es-PR" b="0"/>
          </a:p>
        </p:txBody>
      </p:sp>
    </p:spTree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538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5539" name="Notes Placeholde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s-PR" altLang="es-PR"/>
          </a:p>
        </p:txBody>
      </p:sp>
      <p:sp>
        <p:nvSpPr>
          <p:cNvPr id="65540" name="Slide Number Placeholder 3"/>
          <p:cNvSpPr txBox="1">
            <a:spLocks noGrp="1"/>
          </p:cNvSpPr>
          <p:nvPr/>
        </p:nvSpPr>
        <p:spPr bwMode="auto">
          <a:xfrm>
            <a:off x="3956050" y="8818563"/>
            <a:ext cx="3027363" cy="463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958" tIns="46479" rIns="92958" bIns="46479" anchor="b"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F88C13FC-B2A2-47DD-A91E-B4A78F5AD4B3}" type="slidenum">
              <a:rPr lang="es-PR" altLang="es-PR" b="0"/>
              <a:pPr algn="r" eaLnBrk="1" hangingPunct="1">
                <a:spcBef>
                  <a:spcPct val="0"/>
                </a:spcBef>
              </a:pPr>
              <a:t>29</a:t>
            </a:fld>
            <a:endParaRPr lang="es-PR" altLang="es-PR" b="0"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90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2291" name="Notes Placeholde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s-PR" altLang="es-PR"/>
          </a:p>
        </p:txBody>
      </p:sp>
      <p:sp>
        <p:nvSpPr>
          <p:cNvPr id="12292" name="Slide Number Placeholder 3"/>
          <p:cNvSpPr txBox="1">
            <a:spLocks noGrp="1"/>
          </p:cNvSpPr>
          <p:nvPr/>
        </p:nvSpPr>
        <p:spPr bwMode="auto">
          <a:xfrm>
            <a:off x="3956050" y="8818563"/>
            <a:ext cx="3027363" cy="463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958" tIns="46479" rIns="92958" bIns="46479" anchor="b"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6C113778-DA56-4DD8-9A28-0F38196245FB}" type="slidenum">
              <a:rPr lang="es-PR" altLang="es-PR" b="0"/>
              <a:pPr algn="r" eaLnBrk="1" hangingPunct="1">
                <a:spcBef>
                  <a:spcPct val="0"/>
                </a:spcBef>
              </a:pPr>
              <a:t>3</a:t>
            </a:fld>
            <a:endParaRPr lang="es-PR" altLang="es-PR" b="0"/>
          </a:p>
        </p:txBody>
      </p:sp>
    </p:spTree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586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7587" name="Notes Placeholde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s-PR" altLang="es-PR"/>
          </a:p>
        </p:txBody>
      </p:sp>
      <p:sp>
        <p:nvSpPr>
          <p:cNvPr id="67588" name="Slide Number Placeholder 3"/>
          <p:cNvSpPr txBox="1">
            <a:spLocks noGrp="1"/>
          </p:cNvSpPr>
          <p:nvPr/>
        </p:nvSpPr>
        <p:spPr bwMode="auto">
          <a:xfrm>
            <a:off x="3956050" y="8818563"/>
            <a:ext cx="3027363" cy="463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958" tIns="46479" rIns="92958" bIns="46479" anchor="b"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DED04991-88B6-4BEA-AAAC-21C378C2DE71}" type="slidenum">
              <a:rPr lang="es-PR" altLang="es-PR" b="0"/>
              <a:pPr algn="r" eaLnBrk="1" hangingPunct="1">
                <a:spcBef>
                  <a:spcPct val="0"/>
                </a:spcBef>
              </a:pPr>
              <a:t>30</a:t>
            </a:fld>
            <a:endParaRPr lang="es-PR" altLang="es-PR" b="0"/>
          </a:p>
        </p:txBody>
      </p:sp>
    </p:spTree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634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9635" name="Notes Placeholde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s-PR" altLang="es-PR"/>
          </a:p>
        </p:txBody>
      </p:sp>
      <p:sp>
        <p:nvSpPr>
          <p:cNvPr id="69636" name="Slide Number Placeholder 3"/>
          <p:cNvSpPr txBox="1">
            <a:spLocks noGrp="1"/>
          </p:cNvSpPr>
          <p:nvPr/>
        </p:nvSpPr>
        <p:spPr bwMode="auto">
          <a:xfrm>
            <a:off x="3956050" y="8818563"/>
            <a:ext cx="3027363" cy="463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958" tIns="46479" rIns="92958" bIns="46479" anchor="b"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4676CDCC-6EC1-470E-A5CC-305BC526BD65}" type="slidenum">
              <a:rPr lang="es-PR" altLang="es-PR" b="0"/>
              <a:pPr algn="r" eaLnBrk="1" hangingPunct="1">
                <a:spcBef>
                  <a:spcPct val="0"/>
                </a:spcBef>
              </a:pPr>
              <a:t>31</a:t>
            </a:fld>
            <a:endParaRPr lang="es-PR" altLang="es-PR" b="0"/>
          </a:p>
        </p:txBody>
      </p:sp>
    </p:spTree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682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71683" name="Notes Placeholde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s-PR" altLang="es-PR"/>
          </a:p>
        </p:txBody>
      </p:sp>
      <p:sp>
        <p:nvSpPr>
          <p:cNvPr id="71684" name="Slide Number Placeholder 3"/>
          <p:cNvSpPr txBox="1">
            <a:spLocks noGrp="1"/>
          </p:cNvSpPr>
          <p:nvPr/>
        </p:nvSpPr>
        <p:spPr bwMode="auto">
          <a:xfrm>
            <a:off x="3956050" y="8818563"/>
            <a:ext cx="3027363" cy="463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958" tIns="46479" rIns="92958" bIns="46479" anchor="b"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E49667C3-74E9-482E-B943-16CCED1B131E}" type="slidenum">
              <a:rPr lang="es-PR" altLang="es-PR" b="0"/>
              <a:pPr algn="r" eaLnBrk="1" hangingPunct="1">
                <a:spcBef>
                  <a:spcPct val="0"/>
                </a:spcBef>
              </a:pPr>
              <a:t>32</a:t>
            </a:fld>
            <a:endParaRPr lang="es-PR" altLang="es-PR" b="0"/>
          </a:p>
        </p:txBody>
      </p:sp>
    </p:spTree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730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73731" name="Notes Placeholde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s-PR" altLang="es-PR"/>
          </a:p>
        </p:txBody>
      </p:sp>
      <p:sp>
        <p:nvSpPr>
          <p:cNvPr id="73732" name="Slide Number Placeholder 3"/>
          <p:cNvSpPr txBox="1">
            <a:spLocks noGrp="1"/>
          </p:cNvSpPr>
          <p:nvPr/>
        </p:nvSpPr>
        <p:spPr bwMode="auto">
          <a:xfrm>
            <a:off x="3956050" y="8818563"/>
            <a:ext cx="3027363" cy="463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958" tIns="46479" rIns="92958" bIns="46479" anchor="b"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409EB8BA-4514-403E-B0E3-EEF197B97860}" type="slidenum">
              <a:rPr lang="es-PR" altLang="es-PR" b="0"/>
              <a:pPr algn="r" eaLnBrk="1" hangingPunct="1">
                <a:spcBef>
                  <a:spcPct val="0"/>
                </a:spcBef>
              </a:pPr>
              <a:t>33</a:t>
            </a:fld>
            <a:endParaRPr lang="es-PR" altLang="es-PR" b="0"/>
          </a:p>
        </p:txBody>
      </p:sp>
    </p:spTree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778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75779" name="Notes Placeholde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s-PR" altLang="es-PR"/>
          </a:p>
        </p:txBody>
      </p:sp>
      <p:sp>
        <p:nvSpPr>
          <p:cNvPr id="75780" name="Slide Number Placeholder 3"/>
          <p:cNvSpPr txBox="1">
            <a:spLocks noGrp="1"/>
          </p:cNvSpPr>
          <p:nvPr/>
        </p:nvSpPr>
        <p:spPr bwMode="auto">
          <a:xfrm>
            <a:off x="3956050" y="8818563"/>
            <a:ext cx="3027363" cy="463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958" tIns="46479" rIns="92958" bIns="46479" anchor="b"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827209F0-5EA9-4F16-A00F-A3AAE276D27C}" type="slidenum">
              <a:rPr lang="es-PR" altLang="es-PR" b="0"/>
              <a:pPr algn="r" eaLnBrk="1" hangingPunct="1">
                <a:spcBef>
                  <a:spcPct val="0"/>
                </a:spcBef>
              </a:pPr>
              <a:t>34</a:t>
            </a:fld>
            <a:endParaRPr lang="es-PR" altLang="es-PR" b="0"/>
          </a:p>
        </p:txBody>
      </p:sp>
    </p:spTree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826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77827" name="Notes Placeholde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s-PR" altLang="es-PR"/>
          </a:p>
        </p:txBody>
      </p:sp>
      <p:sp>
        <p:nvSpPr>
          <p:cNvPr id="77828" name="Slide Number Placeholder 3"/>
          <p:cNvSpPr txBox="1">
            <a:spLocks noGrp="1"/>
          </p:cNvSpPr>
          <p:nvPr/>
        </p:nvSpPr>
        <p:spPr bwMode="auto">
          <a:xfrm>
            <a:off x="3956050" y="8818563"/>
            <a:ext cx="3027363" cy="463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958" tIns="46479" rIns="92958" bIns="46479" anchor="b"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D4907001-E499-4090-8137-2C46F44D7994}" type="slidenum">
              <a:rPr lang="es-PR" altLang="es-PR" b="0"/>
              <a:pPr algn="r" eaLnBrk="1" hangingPunct="1">
                <a:spcBef>
                  <a:spcPct val="0"/>
                </a:spcBef>
              </a:pPr>
              <a:t>35</a:t>
            </a:fld>
            <a:endParaRPr lang="es-PR" altLang="es-PR" b="0"/>
          </a:p>
        </p:txBody>
      </p:sp>
    </p:spTree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874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79875" name="Notes Placeholde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s-PR" altLang="es-PR"/>
          </a:p>
        </p:txBody>
      </p:sp>
      <p:sp>
        <p:nvSpPr>
          <p:cNvPr id="79876" name="Slide Number Placeholder 3"/>
          <p:cNvSpPr txBox="1">
            <a:spLocks noGrp="1"/>
          </p:cNvSpPr>
          <p:nvPr/>
        </p:nvSpPr>
        <p:spPr bwMode="auto">
          <a:xfrm>
            <a:off x="3956050" y="8818563"/>
            <a:ext cx="3027363" cy="463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958" tIns="46479" rIns="92958" bIns="46479" anchor="b"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4C1985C1-CE14-480B-8987-7A107C5D79F1}" type="slidenum">
              <a:rPr lang="es-PR" altLang="es-PR" b="0"/>
              <a:pPr algn="r" eaLnBrk="1" hangingPunct="1">
                <a:spcBef>
                  <a:spcPct val="0"/>
                </a:spcBef>
              </a:pPr>
              <a:t>36</a:t>
            </a:fld>
            <a:endParaRPr lang="es-PR" altLang="es-PR" b="0"/>
          </a:p>
        </p:txBody>
      </p:sp>
    </p:spTree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922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81923" name="Notes Placeholde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s-PR" altLang="es-PR"/>
          </a:p>
        </p:txBody>
      </p:sp>
      <p:sp>
        <p:nvSpPr>
          <p:cNvPr id="81924" name="Slide Number Placeholder 3"/>
          <p:cNvSpPr txBox="1">
            <a:spLocks noGrp="1"/>
          </p:cNvSpPr>
          <p:nvPr/>
        </p:nvSpPr>
        <p:spPr bwMode="auto">
          <a:xfrm>
            <a:off x="3956050" y="8818563"/>
            <a:ext cx="3027363" cy="463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958" tIns="46479" rIns="92958" bIns="46479" anchor="b"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965DD8AF-FFAF-4C82-BA28-A0C7626925B8}" type="slidenum">
              <a:rPr lang="es-PR" altLang="es-PR" b="0"/>
              <a:pPr algn="r" eaLnBrk="1" hangingPunct="1">
                <a:spcBef>
                  <a:spcPct val="0"/>
                </a:spcBef>
              </a:pPr>
              <a:t>37</a:t>
            </a:fld>
            <a:endParaRPr lang="es-PR" altLang="es-PR" b="0"/>
          </a:p>
        </p:txBody>
      </p:sp>
    </p:spTree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970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83971" name="Notes Placeholde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s-PR" altLang="es-PR"/>
          </a:p>
        </p:txBody>
      </p:sp>
      <p:sp>
        <p:nvSpPr>
          <p:cNvPr id="83972" name="Slide Number Placeholder 3"/>
          <p:cNvSpPr txBox="1">
            <a:spLocks noGrp="1"/>
          </p:cNvSpPr>
          <p:nvPr/>
        </p:nvSpPr>
        <p:spPr bwMode="auto">
          <a:xfrm>
            <a:off x="3956050" y="8818563"/>
            <a:ext cx="3027363" cy="463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958" tIns="46479" rIns="92958" bIns="46479" anchor="b"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9A867B3C-9A75-40DD-9AD5-78E99E090A50}" type="slidenum">
              <a:rPr lang="es-PR" altLang="es-PR" b="0"/>
              <a:pPr algn="r" eaLnBrk="1" hangingPunct="1">
                <a:spcBef>
                  <a:spcPct val="0"/>
                </a:spcBef>
              </a:pPr>
              <a:t>38</a:t>
            </a:fld>
            <a:endParaRPr lang="es-PR" altLang="es-PR" b="0"/>
          </a:p>
        </p:txBody>
      </p:sp>
    </p:spTree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018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86019" name="Notes Placeholde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s-PR" altLang="es-PR"/>
          </a:p>
        </p:txBody>
      </p:sp>
      <p:sp>
        <p:nvSpPr>
          <p:cNvPr id="86020" name="Slide Number Placeholder 3"/>
          <p:cNvSpPr txBox="1">
            <a:spLocks noGrp="1"/>
          </p:cNvSpPr>
          <p:nvPr/>
        </p:nvSpPr>
        <p:spPr bwMode="auto">
          <a:xfrm>
            <a:off x="3956050" y="8818563"/>
            <a:ext cx="3027363" cy="463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958" tIns="46479" rIns="92958" bIns="46479" anchor="b"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4273F837-9AE3-4514-89CF-D7E89CDEBBC3}" type="slidenum">
              <a:rPr lang="es-PR" altLang="es-PR" b="0"/>
              <a:pPr algn="r" eaLnBrk="1" hangingPunct="1">
                <a:spcBef>
                  <a:spcPct val="0"/>
                </a:spcBef>
              </a:pPr>
              <a:t>39</a:t>
            </a:fld>
            <a:endParaRPr lang="es-PR" altLang="es-PR" b="0"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38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4339" name="Notes Placeholde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s-PR" altLang="es-PR"/>
          </a:p>
        </p:txBody>
      </p:sp>
      <p:sp>
        <p:nvSpPr>
          <p:cNvPr id="14340" name="Slide Number Placeholder 3"/>
          <p:cNvSpPr txBox="1">
            <a:spLocks noGrp="1"/>
          </p:cNvSpPr>
          <p:nvPr/>
        </p:nvSpPr>
        <p:spPr bwMode="auto">
          <a:xfrm>
            <a:off x="3956050" y="8818563"/>
            <a:ext cx="3027363" cy="463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958" tIns="46479" rIns="92958" bIns="46479" anchor="b"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E8F26178-7AC9-47D3-A813-308E3D5655B9}" type="slidenum">
              <a:rPr lang="es-PR" altLang="es-PR" b="0"/>
              <a:pPr algn="r" eaLnBrk="1" hangingPunct="1">
                <a:spcBef>
                  <a:spcPct val="0"/>
                </a:spcBef>
              </a:pPr>
              <a:t>4</a:t>
            </a:fld>
            <a:endParaRPr lang="es-PR" altLang="es-PR" b="0"/>
          </a:p>
        </p:txBody>
      </p:sp>
    </p:spTree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066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88067" name="Notes Placeholde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s-PR" altLang="es-PR"/>
          </a:p>
        </p:txBody>
      </p:sp>
      <p:sp>
        <p:nvSpPr>
          <p:cNvPr id="88068" name="Slide Number Placeholder 3"/>
          <p:cNvSpPr txBox="1">
            <a:spLocks noGrp="1"/>
          </p:cNvSpPr>
          <p:nvPr/>
        </p:nvSpPr>
        <p:spPr bwMode="auto">
          <a:xfrm>
            <a:off x="3956050" y="8818563"/>
            <a:ext cx="3027363" cy="463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958" tIns="46479" rIns="92958" bIns="46479" anchor="b"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E18E92F4-B0B0-41BB-A269-B077FF825F0A}" type="slidenum">
              <a:rPr lang="es-PR" altLang="es-PR" b="0"/>
              <a:pPr algn="r" eaLnBrk="1" hangingPunct="1">
                <a:spcBef>
                  <a:spcPct val="0"/>
                </a:spcBef>
              </a:pPr>
              <a:t>40</a:t>
            </a:fld>
            <a:endParaRPr lang="es-PR" altLang="es-PR" b="0"/>
          </a:p>
        </p:txBody>
      </p:sp>
    </p:spTree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114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90115" name="Notes Placeholde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s-PR" altLang="es-PR"/>
          </a:p>
        </p:txBody>
      </p:sp>
      <p:sp>
        <p:nvSpPr>
          <p:cNvPr id="90116" name="Slide Number Placeholder 3"/>
          <p:cNvSpPr txBox="1">
            <a:spLocks noGrp="1"/>
          </p:cNvSpPr>
          <p:nvPr/>
        </p:nvSpPr>
        <p:spPr bwMode="auto">
          <a:xfrm>
            <a:off x="3956050" y="8818563"/>
            <a:ext cx="3027363" cy="463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958" tIns="46479" rIns="92958" bIns="46479" anchor="b"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5094127F-5989-43D6-AB6D-B6B0C7374C6E}" type="slidenum">
              <a:rPr lang="es-PR" altLang="es-PR" b="0"/>
              <a:pPr algn="r" eaLnBrk="1" hangingPunct="1">
                <a:spcBef>
                  <a:spcPct val="0"/>
                </a:spcBef>
              </a:pPr>
              <a:t>41</a:t>
            </a:fld>
            <a:endParaRPr lang="es-PR" altLang="es-PR" b="0"/>
          </a:p>
        </p:txBody>
      </p:sp>
    </p:spTree>
  </p:cSld>
  <p:clrMapOvr>
    <a:masterClrMapping/>
  </p:clrMapOvr>
</p:notes>
</file>

<file path=ppt/notesSlides/notesSlide4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162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92163" name="Notes Placeholde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s-PR" altLang="es-PR"/>
          </a:p>
        </p:txBody>
      </p:sp>
      <p:sp>
        <p:nvSpPr>
          <p:cNvPr id="92164" name="Slide Number Placeholder 3"/>
          <p:cNvSpPr txBox="1">
            <a:spLocks noGrp="1"/>
          </p:cNvSpPr>
          <p:nvPr/>
        </p:nvSpPr>
        <p:spPr bwMode="auto">
          <a:xfrm>
            <a:off x="3956050" y="8818563"/>
            <a:ext cx="3027363" cy="463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958" tIns="46479" rIns="92958" bIns="46479" anchor="b"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47BC4AEC-7FC5-49F1-BC60-61A93BCB19F7}" type="slidenum">
              <a:rPr lang="es-PR" altLang="es-PR" b="0"/>
              <a:pPr algn="r" eaLnBrk="1" hangingPunct="1">
                <a:spcBef>
                  <a:spcPct val="0"/>
                </a:spcBef>
              </a:pPr>
              <a:t>42</a:t>
            </a:fld>
            <a:endParaRPr lang="es-PR" altLang="es-PR" b="0"/>
          </a:p>
        </p:txBody>
      </p:sp>
    </p:spTree>
  </p:cSld>
  <p:clrMapOvr>
    <a:masterClrMapping/>
  </p:clrMapOvr>
</p:notes>
</file>

<file path=ppt/notesSlides/notesSlide4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210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94211" name="Notes Placeholde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s-PR" altLang="es-PR"/>
          </a:p>
        </p:txBody>
      </p:sp>
      <p:sp>
        <p:nvSpPr>
          <p:cNvPr id="94212" name="Slide Number Placeholder 3"/>
          <p:cNvSpPr txBox="1">
            <a:spLocks noGrp="1"/>
          </p:cNvSpPr>
          <p:nvPr/>
        </p:nvSpPr>
        <p:spPr bwMode="auto">
          <a:xfrm>
            <a:off x="3956050" y="8818563"/>
            <a:ext cx="3027363" cy="463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958" tIns="46479" rIns="92958" bIns="46479" anchor="b"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B23B5E55-B3A2-4807-884D-FA81107E48DF}" type="slidenum">
              <a:rPr lang="es-PR" altLang="es-PR" b="0"/>
              <a:pPr algn="r" eaLnBrk="1" hangingPunct="1">
                <a:spcBef>
                  <a:spcPct val="0"/>
                </a:spcBef>
              </a:pPr>
              <a:t>43</a:t>
            </a:fld>
            <a:endParaRPr lang="es-PR" altLang="es-PR" b="0"/>
          </a:p>
        </p:txBody>
      </p:sp>
    </p:spTree>
  </p:cSld>
  <p:clrMapOvr>
    <a:masterClrMapping/>
  </p:clrMapOvr>
</p:notes>
</file>

<file path=ppt/notesSlides/notesSlide4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258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96259" name="Notes Placeholde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s-PR" altLang="es-PR"/>
          </a:p>
        </p:txBody>
      </p:sp>
      <p:sp>
        <p:nvSpPr>
          <p:cNvPr id="96260" name="Slide Number Placeholder 3"/>
          <p:cNvSpPr txBox="1">
            <a:spLocks noGrp="1"/>
          </p:cNvSpPr>
          <p:nvPr/>
        </p:nvSpPr>
        <p:spPr bwMode="auto">
          <a:xfrm>
            <a:off x="3956050" y="8818563"/>
            <a:ext cx="3027363" cy="463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958" tIns="46479" rIns="92958" bIns="46479" anchor="b"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927A81FA-F9CC-437B-B084-2997B1D5F47E}" type="slidenum">
              <a:rPr lang="es-PR" altLang="es-PR" b="0"/>
              <a:pPr algn="r" eaLnBrk="1" hangingPunct="1">
                <a:spcBef>
                  <a:spcPct val="0"/>
                </a:spcBef>
              </a:pPr>
              <a:t>44</a:t>
            </a:fld>
            <a:endParaRPr lang="es-PR" altLang="es-PR" b="0"/>
          </a:p>
        </p:txBody>
      </p:sp>
    </p:spTree>
  </p:cSld>
  <p:clrMapOvr>
    <a:masterClrMapping/>
  </p:clrMapOvr>
</p:notes>
</file>

<file path=ppt/notesSlides/notesSlide4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306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98307" name="Notes Placeholde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s-PR" altLang="es-PR"/>
          </a:p>
        </p:txBody>
      </p:sp>
      <p:sp>
        <p:nvSpPr>
          <p:cNvPr id="98308" name="Slide Number Placeholder 3"/>
          <p:cNvSpPr txBox="1">
            <a:spLocks noGrp="1"/>
          </p:cNvSpPr>
          <p:nvPr/>
        </p:nvSpPr>
        <p:spPr bwMode="auto">
          <a:xfrm>
            <a:off x="3956050" y="8818563"/>
            <a:ext cx="3027363" cy="463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958" tIns="46479" rIns="92958" bIns="46479" anchor="b"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6C8997BF-610A-4F58-B660-D6BCF28AE0D9}" type="slidenum">
              <a:rPr lang="es-PR" altLang="es-PR" b="0"/>
              <a:pPr algn="r" eaLnBrk="1" hangingPunct="1">
                <a:spcBef>
                  <a:spcPct val="0"/>
                </a:spcBef>
              </a:pPr>
              <a:t>45</a:t>
            </a:fld>
            <a:endParaRPr lang="es-PR" altLang="es-PR" b="0"/>
          </a:p>
        </p:txBody>
      </p:sp>
    </p:spTree>
  </p:cSld>
  <p:clrMapOvr>
    <a:masterClrMapping/>
  </p:clrMapOvr>
</p:notes>
</file>

<file path=ppt/notesSlides/notesSlide4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354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00355" name="Notes Placeholde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s-PR" altLang="es-PR"/>
          </a:p>
        </p:txBody>
      </p:sp>
      <p:sp>
        <p:nvSpPr>
          <p:cNvPr id="100356" name="Slide Number Placeholder 3"/>
          <p:cNvSpPr txBox="1">
            <a:spLocks noGrp="1"/>
          </p:cNvSpPr>
          <p:nvPr/>
        </p:nvSpPr>
        <p:spPr bwMode="auto">
          <a:xfrm>
            <a:off x="3956050" y="8818563"/>
            <a:ext cx="3027363" cy="463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958" tIns="46479" rIns="92958" bIns="46479" anchor="b"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03DE0AEC-58BE-4A65-9BED-8A1CE069F1C9}" type="slidenum">
              <a:rPr lang="es-PR" altLang="es-PR" b="0"/>
              <a:pPr algn="r" eaLnBrk="1" hangingPunct="1">
                <a:spcBef>
                  <a:spcPct val="0"/>
                </a:spcBef>
              </a:pPr>
              <a:t>46</a:t>
            </a:fld>
            <a:endParaRPr lang="es-PR" altLang="es-PR" b="0"/>
          </a:p>
        </p:txBody>
      </p:sp>
    </p:spTree>
  </p:cSld>
  <p:clrMapOvr>
    <a:masterClrMapping/>
  </p:clrMapOvr>
</p:notes>
</file>

<file path=ppt/notesSlides/notesSlide4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402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02403" name="Notes Placeholde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s-PR" altLang="es-PR"/>
          </a:p>
        </p:txBody>
      </p:sp>
      <p:sp>
        <p:nvSpPr>
          <p:cNvPr id="102404" name="Slide Number Placeholder 3"/>
          <p:cNvSpPr txBox="1">
            <a:spLocks noGrp="1"/>
          </p:cNvSpPr>
          <p:nvPr/>
        </p:nvSpPr>
        <p:spPr bwMode="auto">
          <a:xfrm>
            <a:off x="3956050" y="8818563"/>
            <a:ext cx="3027363" cy="463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958" tIns="46479" rIns="92958" bIns="46479" anchor="b"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2ED37310-95CD-4A51-BB09-805C17E2D8E3}" type="slidenum">
              <a:rPr lang="es-PR" altLang="es-PR" b="0"/>
              <a:pPr algn="r" eaLnBrk="1" hangingPunct="1">
                <a:spcBef>
                  <a:spcPct val="0"/>
                </a:spcBef>
              </a:pPr>
              <a:t>47</a:t>
            </a:fld>
            <a:endParaRPr lang="es-PR" altLang="es-PR" b="0"/>
          </a:p>
        </p:txBody>
      </p:sp>
    </p:spTree>
  </p:cSld>
  <p:clrMapOvr>
    <a:masterClrMapping/>
  </p:clrMapOvr>
</p:notes>
</file>

<file path=ppt/notesSlides/notesSlide4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450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04451" name="Notes Placeholde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s-PR" altLang="es-PR"/>
          </a:p>
        </p:txBody>
      </p:sp>
      <p:sp>
        <p:nvSpPr>
          <p:cNvPr id="104452" name="Slide Number Placeholder 3"/>
          <p:cNvSpPr txBox="1">
            <a:spLocks noGrp="1"/>
          </p:cNvSpPr>
          <p:nvPr/>
        </p:nvSpPr>
        <p:spPr bwMode="auto">
          <a:xfrm>
            <a:off x="3956050" y="8818563"/>
            <a:ext cx="3027363" cy="463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958" tIns="46479" rIns="92958" bIns="46479" anchor="b"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2FA89E99-2E12-494E-A4D1-653BE682485E}" type="slidenum">
              <a:rPr lang="es-PR" altLang="es-PR" b="0"/>
              <a:pPr algn="r" eaLnBrk="1" hangingPunct="1">
                <a:spcBef>
                  <a:spcPct val="0"/>
                </a:spcBef>
              </a:pPr>
              <a:t>48</a:t>
            </a:fld>
            <a:endParaRPr lang="es-PR" altLang="es-PR" b="0"/>
          </a:p>
        </p:txBody>
      </p:sp>
    </p:spTree>
  </p:cSld>
  <p:clrMapOvr>
    <a:masterClrMapping/>
  </p:clrMapOvr>
</p:notes>
</file>

<file path=ppt/notesSlides/notesSlide4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498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06499" name="Notes Placeholde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s-PR" altLang="es-PR"/>
          </a:p>
        </p:txBody>
      </p:sp>
      <p:sp>
        <p:nvSpPr>
          <p:cNvPr id="106500" name="Slide Number Placeholder 3"/>
          <p:cNvSpPr txBox="1">
            <a:spLocks noGrp="1"/>
          </p:cNvSpPr>
          <p:nvPr/>
        </p:nvSpPr>
        <p:spPr bwMode="auto">
          <a:xfrm>
            <a:off x="3956050" y="8818563"/>
            <a:ext cx="3027363" cy="463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958" tIns="46479" rIns="92958" bIns="46479" anchor="b"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E403032E-EB0E-46C8-B564-091C471AD899}" type="slidenum">
              <a:rPr lang="es-PR" altLang="es-PR" b="0"/>
              <a:pPr algn="r" eaLnBrk="1" hangingPunct="1">
                <a:spcBef>
                  <a:spcPct val="0"/>
                </a:spcBef>
              </a:pPr>
              <a:t>49</a:t>
            </a:fld>
            <a:endParaRPr lang="es-PR" altLang="es-PR" b="0"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86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6387" name="Notes Placeholde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s-PR" altLang="es-PR"/>
          </a:p>
        </p:txBody>
      </p:sp>
      <p:sp>
        <p:nvSpPr>
          <p:cNvPr id="16388" name="Slide Number Placeholder 3"/>
          <p:cNvSpPr txBox="1">
            <a:spLocks noGrp="1"/>
          </p:cNvSpPr>
          <p:nvPr/>
        </p:nvSpPr>
        <p:spPr bwMode="auto">
          <a:xfrm>
            <a:off x="3956050" y="8818563"/>
            <a:ext cx="3027363" cy="463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958" tIns="46479" rIns="92958" bIns="46479" anchor="b"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C8B3ADC9-3414-4DA5-9544-D65218515421}" type="slidenum">
              <a:rPr lang="es-PR" altLang="es-PR" b="0"/>
              <a:pPr algn="r" eaLnBrk="1" hangingPunct="1">
                <a:spcBef>
                  <a:spcPct val="0"/>
                </a:spcBef>
              </a:pPr>
              <a:t>5</a:t>
            </a:fld>
            <a:endParaRPr lang="es-PR" altLang="es-PR" b="0"/>
          </a:p>
        </p:txBody>
      </p:sp>
    </p:spTree>
  </p:cSld>
  <p:clrMapOvr>
    <a:masterClrMapping/>
  </p:clrMapOvr>
</p:notes>
</file>

<file path=ppt/notesSlides/notesSlide5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546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08547" name="Notes Placeholde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s-PR" altLang="es-PR"/>
          </a:p>
        </p:txBody>
      </p:sp>
      <p:sp>
        <p:nvSpPr>
          <p:cNvPr id="108548" name="Slide Number Placeholder 3"/>
          <p:cNvSpPr txBox="1">
            <a:spLocks noGrp="1"/>
          </p:cNvSpPr>
          <p:nvPr/>
        </p:nvSpPr>
        <p:spPr bwMode="auto">
          <a:xfrm>
            <a:off x="3956050" y="8818563"/>
            <a:ext cx="3027363" cy="463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958" tIns="46479" rIns="92958" bIns="46479" anchor="b"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491389B9-BFA1-47ED-9F9B-19272B3F86CC}" type="slidenum">
              <a:rPr lang="es-PR" altLang="es-PR" b="0"/>
              <a:pPr algn="r" eaLnBrk="1" hangingPunct="1">
                <a:spcBef>
                  <a:spcPct val="0"/>
                </a:spcBef>
              </a:pPr>
              <a:t>50</a:t>
            </a:fld>
            <a:endParaRPr lang="es-PR" altLang="es-PR" b="0"/>
          </a:p>
        </p:txBody>
      </p:sp>
    </p:spTree>
  </p:cSld>
  <p:clrMapOvr>
    <a:masterClrMapping/>
  </p:clrMapOvr>
</p:notes>
</file>

<file path=ppt/notesSlides/notesSlide5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594" name="Rectangle 2"/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10595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931863" y="4410075"/>
            <a:ext cx="5121275" cy="4176713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endParaRPr lang="es-PR" altLang="es-PR"/>
          </a:p>
        </p:txBody>
      </p:sp>
    </p:spTree>
  </p:cSld>
  <p:clrMapOvr>
    <a:masterClrMapping/>
  </p:clrMapOvr>
</p:notes>
</file>

<file path=ppt/notesSlides/notesSlide5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642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12643" name="Notes Placeholde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s-PR" altLang="es-PR"/>
          </a:p>
        </p:txBody>
      </p:sp>
      <p:sp>
        <p:nvSpPr>
          <p:cNvPr id="112644" name="Slide Number Placeholder 3"/>
          <p:cNvSpPr txBox="1">
            <a:spLocks noGrp="1"/>
          </p:cNvSpPr>
          <p:nvPr/>
        </p:nvSpPr>
        <p:spPr bwMode="auto">
          <a:xfrm>
            <a:off x="3956050" y="8818563"/>
            <a:ext cx="3027363" cy="463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958" tIns="46479" rIns="92958" bIns="46479" anchor="b"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4F047C3A-0BA4-43ED-92E8-0A7C795A58C4}" type="slidenum">
              <a:rPr lang="es-PR" altLang="es-PR" b="0"/>
              <a:pPr algn="r" eaLnBrk="1" hangingPunct="1">
                <a:spcBef>
                  <a:spcPct val="0"/>
                </a:spcBef>
              </a:pPr>
              <a:t>52</a:t>
            </a:fld>
            <a:endParaRPr lang="es-PR" altLang="es-PR" b="0"/>
          </a:p>
        </p:txBody>
      </p:sp>
    </p:spTree>
  </p:cSld>
  <p:clrMapOvr>
    <a:masterClrMapping/>
  </p:clrMapOvr>
</p:notes>
</file>

<file path=ppt/notesSlides/notesSlide5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690" name="Rectangle 2"/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14691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931863" y="4410075"/>
            <a:ext cx="5121275" cy="4176713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endParaRPr lang="es-PR" altLang="es-PR"/>
          </a:p>
        </p:txBody>
      </p:sp>
    </p:spTree>
  </p:cSld>
  <p:clrMapOvr>
    <a:masterClrMapping/>
  </p:clrMapOvr>
</p:notes>
</file>

<file path=ppt/notesSlides/notesSlide5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6738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16739" name="Notes Placeholde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s-PR" altLang="es-PR"/>
          </a:p>
        </p:txBody>
      </p:sp>
      <p:sp>
        <p:nvSpPr>
          <p:cNvPr id="116740" name="Slide Number Placeholder 3"/>
          <p:cNvSpPr txBox="1">
            <a:spLocks noGrp="1"/>
          </p:cNvSpPr>
          <p:nvPr/>
        </p:nvSpPr>
        <p:spPr bwMode="auto">
          <a:xfrm>
            <a:off x="3956050" y="8818563"/>
            <a:ext cx="3027363" cy="463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958" tIns="46479" rIns="92958" bIns="46479" anchor="b"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33F77A45-B507-4777-BC4F-BB62A5532F7D}" type="slidenum">
              <a:rPr lang="es-PR" altLang="es-PR" b="0"/>
              <a:pPr algn="r" eaLnBrk="1" hangingPunct="1">
                <a:spcBef>
                  <a:spcPct val="0"/>
                </a:spcBef>
              </a:pPr>
              <a:t>54</a:t>
            </a:fld>
            <a:endParaRPr lang="es-PR" altLang="es-PR" b="0"/>
          </a:p>
        </p:txBody>
      </p:sp>
    </p:spTree>
  </p:cSld>
  <p:clrMapOvr>
    <a:masterClrMapping/>
  </p:clrMapOvr>
</p:notes>
</file>

<file path=ppt/notesSlides/notesSlide5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2"/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1878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931863" y="4410075"/>
            <a:ext cx="5121275" cy="4176713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endParaRPr lang="es-PR" altLang="es-PR"/>
          </a:p>
        </p:txBody>
      </p:sp>
    </p:spTree>
  </p:cSld>
  <p:clrMapOvr>
    <a:masterClrMapping/>
  </p:clrMapOvr>
</p:notes>
</file>

<file path=ppt/notesSlides/notesSlide5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834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20835" name="Notes Placeholde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s-PR" altLang="es-PR"/>
          </a:p>
        </p:txBody>
      </p:sp>
      <p:sp>
        <p:nvSpPr>
          <p:cNvPr id="120836" name="Slide Number Placeholder 3"/>
          <p:cNvSpPr txBox="1">
            <a:spLocks noGrp="1"/>
          </p:cNvSpPr>
          <p:nvPr/>
        </p:nvSpPr>
        <p:spPr bwMode="auto">
          <a:xfrm>
            <a:off x="3956050" y="8818563"/>
            <a:ext cx="3027363" cy="463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958" tIns="46479" rIns="92958" bIns="46479" anchor="b"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7101B744-5C0C-4070-8CEC-D47AC7009099}" type="slidenum">
              <a:rPr lang="es-PR" altLang="es-PR" b="0"/>
              <a:pPr algn="r" eaLnBrk="1" hangingPunct="1">
                <a:spcBef>
                  <a:spcPct val="0"/>
                </a:spcBef>
              </a:pPr>
              <a:t>56</a:t>
            </a:fld>
            <a:endParaRPr lang="es-PR" altLang="es-PR" b="0"/>
          </a:p>
        </p:txBody>
      </p:sp>
    </p:spTree>
  </p:cSld>
  <p:clrMapOvr>
    <a:masterClrMapping/>
  </p:clrMapOvr>
</p:notes>
</file>

<file path=ppt/notesSlides/notesSlide5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882" name="Rectangle 2"/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22883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931863" y="4410075"/>
            <a:ext cx="5121275" cy="4176713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endParaRPr lang="es-PR" altLang="es-PR"/>
          </a:p>
        </p:txBody>
      </p:sp>
    </p:spTree>
  </p:cSld>
  <p:clrMapOvr>
    <a:masterClrMapping/>
  </p:clrMapOvr>
</p:notes>
</file>

<file path=ppt/notesSlides/notesSlide5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930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24931" name="Notes Placeholde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s-PR" altLang="es-PR"/>
          </a:p>
        </p:txBody>
      </p:sp>
      <p:sp>
        <p:nvSpPr>
          <p:cNvPr id="124932" name="Slide Number Placeholder 3"/>
          <p:cNvSpPr txBox="1">
            <a:spLocks noGrp="1"/>
          </p:cNvSpPr>
          <p:nvPr/>
        </p:nvSpPr>
        <p:spPr bwMode="auto">
          <a:xfrm>
            <a:off x="3956050" y="8818563"/>
            <a:ext cx="3027363" cy="463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958" tIns="46479" rIns="92958" bIns="46479" anchor="b"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3483A034-13F1-4B40-9901-8D60D22637B3}" type="slidenum">
              <a:rPr lang="es-PR" altLang="es-PR" b="0"/>
              <a:pPr algn="r" eaLnBrk="1" hangingPunct="1">
                <a:spcBef>
                  <a:spcPct val="0"/>
                </a:spcBef>
              </a:pPr>
              <a:t>58</a:t>
            </a:fld>
            <a:endParaRPr lang="es-PR" altLang="es-PR" b="0"/>
          </a:p>
        </p:txBody>
      </p:sp>
    </p:spTree>
  </p:cSld>
  <p:clrMapOvr>
    <a:masterClrMapping/>
  </p:clrMapOvr>
</p:notes>
</file>

<file path=ppt/notesSlides/notesSlide5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978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26979" name="Notes Placeholde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s-PR" altLang="es-PR"/>
          </a:p>
        </p:txBody>
      </p:sp>
      <p:sp>
        <p:nvSpPr>
          <p:cNvPr id="126980" name="Slide Number Placeholder 3"/>
          <p:cNvSpPr txBox="1">
            <a:spLocks noGrp="1"/>
          </p:cNvSpPr>
          <p:nvPr/>
        </p:nvSpPr>
        <p:spPr bwMode="auto">
          <a:xfrm>
            <a:off x="3956050" y="8818563"/>
            <a:ext cx="3027363" cy="463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958" tIns="46479" rIns="92958" bIns="46479" anchor="b"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B5C3F9D4-14C3-420B-A92F-B5B9FF1D96F2}" type="slidenum">
              <a:rPr lang="es-PR" altLang="es-PR" b="0"/>
              <a:pPr algn="r" eaLnBrk="1" hangingPunct="1">
                <a:spcBef>
                  <a:spcPct val="0"/>
                </a:spcBef>
              </a:pPr>
              <a:t>59</a:t>
            </a:fld>
            <a:endParaRPr lang="es-PR" altLang="es-PR" b="0"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34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8435" name="Notes Placeholde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s-PR" altLang="es-PR"/>
          </a:p>
        </p:txBody>
      </p:sp>
      <p:sp>
        <p:nvSpPr>
          <p:cNvPr id="18436" name="Slide Number Placeholder 3"/>
          <p:cNvSpPr txBox="1">
            <a:spLocks noGrp="1"/>
          </p:cNvSpPr>
          <p:nvPr/>
        </p:nvSpPr>
        <p:spPr bwMode="auto">
          <a:xfrm>
            <a:off x="3956050" y="8818563"/>
            <a:ext cx="3027363" cy="463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958" tIns="46479" rIns="92958" bIns="46479" anchor="b"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20CEB705-77AE-4457-A7C8-5630422CE188}" type="slidenum">
              <a:rPr lang="es-PR" altLang="es-PR" b="0"/>
              <a:pPr algn="r" eaLnBrk="1" hangingPunct="1">
                <a:spcBef>
                  <a:spcPct val="0"/>
                </a:spcBef>
              </a:pPr>
              <a:t>6</a:t>
            </a:fld>
            <a:endParaRPr lang="es-PR" altLang="es-PR" b="0"/>
          </a:p>
        </p:txBody>
      </p:sp>
    </p:spTree>
  </p:cSld>
  <p:clrMapOvr>
    <a:masterClrMapping/>
  </p:clrMapOvr>
</p:notes>
</file>

<file path=ppt/notesSlides/notesSlide6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9026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29027" name="Notes Placeholde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s-PR" altLang="es-PR"/>
          </a:p>
        </p:txBody>
      </p:sp>
      <p:sp>
        <p:nvSpPr>
          <p:cNvPr id="129028" name="Slide Number Placeholder 3"/>
          <p:cNvSpPr txBox="1">
            <a:spLocks noGrp="1"/>
          </p:cNvSpPr>
          <p:nvPr/>
        </p:nvSpPr>
        <p:spPr bwMode="auto">
          <a:xfrm>
            <a:off x="3956050" y="8818563"/>
            <a:ext cx="3027363" cy="463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958" tIns="46479" rIns="92958" bIns="46479" anchor="b"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D2B1C147-ED0C-4DCC-BB27-A31F430E878C}" type="slidenum">
              <a:rPr lang="es-PR" altLang="es-PR" b="0"/>
              <a:pPr algn="r" eaLnBrk="1" hangingPunct="1">
                <a:spcBef>
                  <a:spcPct val="0"/>
                </a:spcBef>
              </a:pPr>
              <a:t>60</a:t>
            </a:fld>
            <a:endParaRPr lang="es-PR" altLang="es-PR" b="0"/>
          </a:p>
        </p:txBody>
      </p:sp>
    </p:spTree>
  </p:cSld>
  <p:clrMapOvr>
    <a:masterClrMapping/>
  </p:clrMapOvr>
</p:notes>
</file>

<file path=ppt/notesSlides/notesSlide6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1074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31075" name="Notes Placeholde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s-PR" altLang="es-PR"/>
          </a:p>
        </p:txBody>
      </p:sp>
      <p:sp>
        <p:nvSpPr>
          <p:cNvPr id="131076" name="Slide Number Placeholder 3"/>
          <p:cNvSpPr txBox="1">
            <a:spLocks noGrp="1"/>
          </p:cNvSpPr>
          <p:nvPr/>
        </p:nvSpPr>
        <p:spPr bwMode="auto">
          <a:xfrm>
            <a:off x="3956050" y="8818563"/>
            <a:ext cx="3027363" cy="463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958" tIns="46479" rIns="92958" bIns="46479" anchor="b"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BE5E9C7B-C090-4B20-AA3B-B8097C7B4DF6}" type="slidenum">
              <a:rPr lang="es-PR" altLang="es-PR" b="0"/>
              <a:pPr algn="r" eaLnBrk="1" hangingPunct="1">
                <a:spcBef>
                  <a:spcPct val="0"/>
                </a:spcBef>
              </a:pPr>
              <a:t>61</a:t>
            </a:fld>
            <a:endParaRPr lang="es-PR" altLang="es-PR" b="0"/>
          </a:p>
        </p:txBody>
      </p:sp>
    </p:spTree>
  </p:cSld>
  <p:clrMapOvr>
    <a:masterClrMapping/>
  </p:clrMapOvr>
</p:notes>
</file>

<file path=ppt/notesSlides/notesSlide6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22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33123" name="Notes Placeholde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s-PR" altLang="es-PR"/>
          </a:p>
        </p:txBody>
      </p:sp>
      <p:sp>
        <p:nvSpPr>
          <p:cNvPr id="133124" name="Slide Number Placeholder 3"/>
          <p:cNvSpPr txBox="1">
            <a:spLocks noGrp="1"/>
          </p:cNvSpPr>
          <p:nvPr/>
        </p:nvSpPr>
        <p:spPr bwMode="auto">
          <a:xfrm>
            <a:off x="3956050" y="8818563"/>
            <a:ext cx="3027363" cy="463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958" tIns="46479" rIns="92958" bIns="46479" anchor="b"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6412EDF0-63BA-4D65-A7F6-8832C22300E4}" type="slidenum">
              <a:rPr lang="es-PR" altLang="es-PR" b="0"/>
              <a:pPr algn="r" eaLnBrk="1" hangingPunct="1">
                <a:spcBef>
                  <a:spcPct val="0"/>
                </a:spcBef>
              </a:pPr>
              <a:t>62</a:t>
            </a:fld>
            <a:endParaRPr lang="es-PR" altLang="es-PR" b="0"/>
          </a:p>
        </p:txBody>
      </p:sp>
    </p:spTree>
  </p:cSld>
  <p:clrMapOvr>
    <a:masterClrMapping/>
  </p:clrMapOvr>
</p:notes>
</file>

<file path=ppt/notesSlides/notesSlide6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170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35171" name="Notes Placeholde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s-PR" altLang="es-PR"/>
          </a:p>
        </p:txBody>
      </p:sp>
      <p:sp>
        <p:nvSpPr>
          <p:cNvPr id="135172" name="Slide Number Placeholder 3"/>
          <p:cNvSpPr txBox="1">
            <a:spLocks noGrp="1"/>
          </p:cNvSpPr>
          <p:nvPr/>
        </p:nvSpPr>
        <p:spPr bwMode="auto">
          <a:xfrm>
            <a:off x="3956050" y="8818563"/>
            <a:ext cx="3027363" cy="463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958" tIns="46479" rIns="92958" bIns="46479" anchor="b"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527B7BA5-7068-4423-BE66-4717F9197B9C}" type="slidenum">
              <a:rPr lang="es-PR" altLang="es-PR" b="0"/>
              <a:pPr algn="r" eaLnBrk="1" hangingPunct="1">
                <a:spcBef>
                  <a:spcPct val="0"/>
                </a:spcBef>
              </a:pPr>
              <a:t>63</a:t>
            </a:fld>
            <a:endParaRPr lang="es-PR" altLang="es-PR" b="0"/>
          </a:p>
        </p:txBody>
      </p:sp>
    </p:spTree>
  </p:cSld>
  <p:clrMapOvr>
    <a:masterClrMapping/>
  </p:clrMapOvr>
</p:notes>
</file>

<file path=ppt/notesSlides/notesSlide6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7218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37219" name="Notes Placeholde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s-PR" altLang="es-PR"/>
          </a:p>
        </p:txBody>
      </p:sp>
      <p:sp>
        <p:nvSpPr>
          <p:cNvPr id="137220" name="Slide Number Placeholder 3"/>
          <p:cNvSpPr txBox="1">
            <a:spLocks noGrp="1"/>
          </p:cNvSpPr>
          <p:nvPr/>
        </p:nvSpPr>
        <p:spPr bwMode="auto">
          <a:xfrm>
            <a:off x="3956050" y="8818563"/>
            <a:ext cx="3027363" cy="463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958" tIns="46479" rIns="92958" bIns="46479" anchor="b"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B087CFD7-7AA1-47D2-95EB-DB852BACED8D}" type="slidenum">
              <a:rPr lang="es-PR" altLang="es-PR" b="0"/>
              <a:pPr algn="r" eaLnBrk="1" hangingPunct="1">
                <a:spcBef>
                  <a:spcPct val="0"/>
                </a:spcBef>
              </a:pPr>
              <a:t>64</a:t>
            </a:fld>
            <a:endParaRPr lang="es-PR" altLang="es-PR" b="0"/>
          </a:p>
        </p:txBody>
      </p:sp>
    </p:spTree>
  </p:cSld>
  <p:clrMapOvr>
    <a:masterClrMapping/>
  </p:clrMapOvr>
</p:notes>
</file>

<file path=ppt/notesSlides/notesSlide6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9266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39267" name="Notes Placeholde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s-PR" altLang="es-PR"/>
          </a:p>
        </p:txBody>
      </p:sp>
      <p:sp>
        <p:nvSpPr>
          <p:cNvPr id="139268" name="Slide Number Placeholder 3"/>
          <p:cNvSpPr txBox="1">
            <a:spLocks noGrp="1"/>
          </p:cNvSpPr>
          <p:nvPr/>
        </p:nvSpPr>
        <p:spPr bwMode="auto">
          <a:xfrm>
            <a:off x="3956050" y="8818563"/>
            <a:ext cx="3027363" cy="463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958" tIns="46479" rIns="92958" bIns="46479" anchor="b"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A7CEBB1F-D752-4EC2-B2AD-33AE81A000C2}" type="slidenum">
              <a:rPr lang="es-PR" altLang="es-PR" b="0"/>
              <a:pPr algn="r" eaLnBrk="1" hangingPunct="1">
                <a:spcBef>
                  <a:spcPct val="0"/>
                </a:spcBef>
              </a:pPr>
              <a:t>65</a:t>
            </a:fld>
            <a:endParaRPr lang="es-PR" altLang="es-PR" b="0"/>
          </a:p>
        </p:txBody>
      </p:sp>
    </p:spTree>
  </p:cSld>
  <p:clrMapOvr>
    <a:masterClrMapping/>
  </p:clrMapOvr>
</p:notes>
</file>

<file path=ppt/notesSlides/notesSlide6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1314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41315" name="Notes Placeholde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s-PR" altLang="es-PR"/>
          </a:p>
        </p:txBody>
      </p:sp>
      <p:sp>
        <p:nvSpPr>
          <p:cNvPr id="141316" name="Slide Number Placeholder 3"/>
          <p:cNvSpPr txBox="1">
            <a:spLocks noGrp="1"/>
          </p:cNvSpPr>
          <p:nvPr/>
        </p:nvSpPr>
        <p:spPr bwMode="auto">
          <a:xfrm>
            <a:off x="3956050" y="8818563"/>
            <a:ext cx="3027363" cy="463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958" tIns="46479" rIns="92958" bIns="46479" anchor="b"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8E2F5F5E-E04A-4921-8C98-575EFDAC367D}" type="slidenum">
              <a:rPr lang="es-PR" altLang="es-PR" b="0"/>
              <a:pPr algn="r" eaLnBrk="1" hangingPunct="1">
                <a:spcBef>
                  <a:spcPct val="0"/>
                </a:spcBef>
              </a:pPr>
              <a:t>66</a:t>
            </a:fld>
            <a:endParaRPr lang="es-PR" altLang="es-PR" b="0"/>
          </a:p>
        </p:txBody>
      </p:sp>
    </p:spTree>
  </p:cSld>
  <p:clrMapOvr>
    <a:masterClrMapping/>
  </p:clrMapOvr>
</p:notes>
</file>

<file path=ppt/notesSlides/notesSlide6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362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43363" name="Notes Placeholde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s-PR" altLang="es-PR"/>
          </a:p>
        </p:txBody>
      </p:sp>
      <p:sp>
        <p:nvSpPr>
          <p:cNvPr id="143364" name="Slide Number Placeholder 3"/>
          <p:cNvSpPr txBox="1">
            <a:spLocks noGrp="1"/>
          </p:cNvSpPr>
          <p:nvPr/>
        </p:nvSpPr>
        <p:spPr bwMode="auto">
          <a:xfrm>
            <a:off x="3956050" y="8818563"/>
            <a:ext cx="3027363" cy="463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958" tIns="46479" rIns="92958" bIns="46479" anchor="b"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3EEFA74E-6477-4A28-BEC3-29167A1D5C05}" type="slidenum">
              <a:rPr lang="es-PR" altLang="es-PR" b="0"/>
              <a:pPr algn="r" eaLnBrk="1" hangingPunct="1">
                <a:spcBef>
                  <a:spcPct val="0"/>
                </a:spcBef>
              </a:pPr>
              <a:t>67</a:t>
            </a:fld>
            <a:endParaRPr lang="es-PR" altLang="es-PR" b="0"/>
          </a:p>
        </p:txBody>
      </p:sp>
    </p:spTree>
  </p:cSld>
  <p:clrMapOvr>
    <a:masterClrMapping/>
  </p:clrMapOvr>
</p:notes>
</file>

<file path=ppt/notesSlides/notesSlide6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5410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45411" name="Notes Placeholde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s-PR" altLang="es-PR"/>
          </a:p>
        </p:txBody>
      </p:sp>
      <p:sp>
        <p:nvSpPr>
          <p:cNvPr id="145412" name="Slide Number Placeholder 3"/>
          <p:cNvSpPr txBox="1">
            <a:spLocks noGrp="1"/>
          </p:cNvSpPr>
          <p:nvPr/>
        </p:nvSpPr>
        <p:spPr bwMode="auto">
          <a:xfrm>
            <a:off x="3956050" y="8818563"/>
            <a:ext cx="3027363" cy="463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958" tIns="46479" rIns="92958" bIns="46479" anchor="b"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CC87D0FD-D41C-4BBE-9577-928EF4C71CA5}" type="slidenum">
              <a:rPr lang="es-PR" altLang="es-PR" b="0"/>
              <a:pPr algn="r" eaLnBrk="1" hangingPunct="1">
                <a:spcBef>
                  <a:spcPct val="0"/>
                </a:spcBef>
              </a:pPr>
              <a:t>68</a:t>
            </a:fld>
            <a:endParaRPr lang="es-PR" altLang="es-PR" b="0"/>
          </a:p>
        </p:txBody>
      </p:sp>
    </p:spTree>
  </p:cSld>
  <p:clrMapOvr>
    <a:masterClrMapping/>
  </p:clrMapOvr>
</p:notes>
</file>

<file path=ppt/notesSlides/notesSlide6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7458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47459" name="Notes Placeholde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s-PR" altLang="es-PR"/>
          </a:p>
        </p:txBody>
      </p:sp>
      <p:sp>
        <p:nvSpPr>
          <p:cNvPr id="147460" name="Slide Number Placeholder 3"/>
          <p:cNvSpPr txBox="1">
            <a:spLocks noGrp="1"/>
          </p:cNvSpPr>
          <p:nvPr/>
        </p:nvSpPr>
        <p:spPr bwMode="auto">
          <a:xfrm>
            <a:off x="3956050" y="8818563"/>
            <a:ext cx="3027363" cy="463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958" tIns="46479" rIns="92958" bIns="46479" anchor="b"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0B7ECC2D-973A-4CEF-BEA1-2B0DC0C05BDF}" type="slidenum">
              <a:rPr lang="es-PR" altLang="es-PR" b="0"/>
              <a:pPr algn="r" eaLnBrk="1" hangingPunct="1">
                <a:spcBef>
                  <a:spcPct val="0"/>
                </a:spcBef>
              </a:pPr>
              <a:t>69</a:t>
            </a:fld>
            <a:endParaRPr lang="es-PR" altLang="es-PR" b="0"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82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0483" name="Notes Placeholde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s-PR" altLang="es-PR"/>
          </a:p>
        </p:txBody>
      </p:sp>
      <p:sp>
        <p:nvSpPr>
          <p:cNvPr id="20484" name="Slide Number Placeholder 3"/>
          <p:cNvSpPr txBox="1">
            <a:spLocks noGrp="1"/>
          </p:cNvSpPr>
          <p:nvPr/>
        </p:nvSpPr>
        <p:spPr bwMode="auto">
          <a:xfrm>
            <a:off x="3956050" y="8818563"/>
            <a:ext cx="3027363" cy="463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958" tIns="46479" rIns="92958" bIns="46479" anchor="b"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2F34A7C0-8755-4568-B303-A744A669EF6C}" type="slidenum">
              <a:rPr lang="es-PR" altLang="es-PR" b="0"/>
              <a:pPr algn="r" eaLnBrk="1" hangingPunct="1">
                <a:spcBef>
                  <a:spcPct val="0"/>
                </a:spcBef>
              </a:pPr>
              <a:t>7</a:t>
            </a:fld>
            <a:endParaRPr lang="es-PR" altLang="es-PR" b="0"/>
          </a:p>
        </p:txBody>
      </p:sp>
    </p:spTree>
  </p:cSld>
  <p:clrMapOvr>
    <a:masterClrMapping/>
  </p:clrMapOvr>
</p:notes>
</file>

<file path=ppt/notesSlides/notesSlide7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9506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49507" name="Notes Placeholde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s-PR" altLang="es-PR"/>
          </a:p>
        </p:txBody>
      </p:sp>
      <p:sp>
        <p:nvSpPr>
          <p:cNvPr id="149508" name="Slide Number Placeholder 3"/>
          <p:cNvSpPr txBox="1">
            <a:spLocks noGrp="1"/>
          </p:cNvSpPr>
          <p:nvPr/>
        </p:nvSpPr>
        <p:spPr bwMode="auto">
          <a:xfrm>
            <a:off x="3956050" y="8818563"/>
            <a:ext cx="3027363" cy="463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958" tIns="46479" rIns="92958" bIns="46479" anchor="b"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3A04BEE5-3438-4E33-A370-9468A280FDB8}" type="slidenum">
              <a:rPr lang="es-PR" altLang="es-PR" b="0"/>
              <a:pPr algn="r" eaLnBrk="1" hangingPunct="1">
                <a:spcBef>
                  <a:spcPct val="0"/>
                </a:spcBef>
              </a:pPr>
              <a:t>70</a:t>
            </a:fld>
            <a:endParaRPr lang="es-PR" altLang="es-PR" b="0"/>
          </a:p>
        </p:txBody>
      </p:sp>
    </p:spTree>
  </p:cSld>
  <p:clrMapOvr>
    <a:masterClrMapping/>
  </p:clrMapOvr>
</p:notes>
</file>

<file path=ppt/notesSlides/notesSlide7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1554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51555" name="Notes Placeholde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>
              <a:spcBef>
                <a:spcPct val="0"/>
              </a:spcBef>
            </a:pPr>
            <a:endParaRPr lang="es-PR" altLang="es-PR"/>
          </a:p>
        </p:txBody>
      </p:sp>
      <p:sp>
        <p:nvSpPr>
          <p:cNvPr id="151556" name="Slide Number Placeholder 3"/>
          <p:cNvSpPr txBox="1">
            <a:spLocks noGrp="1"/>
          </p:cNvSpPr>
          <p:nvPr/>
        </p:nvSpPr>
        <p:spPr bwMode="auto">
          <a:xfrm>
            <a:off x="3956050" y="8818563"/>
            <a:ext cx="3027363" cy="463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958" tIns="46479" rIns="92958" bIns="46479" anchor="b"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5D6C288D-6616-42A0-9D7D-F74B6DEE1A24}" type="slidenum">
              <a:rPr lang="es-PR" altLang="es-PR" b="0"/>
              <a:pPr algn="r" eaLnBrk="1" hangingPunct="1">
                <a:spcBef>
                  <a:spcPct val="0"/>
                </a:spcBef>
              </a:pPr>
              <a:t>71</a:t>
            </a:fld>
            <a:endParaRPr lang="es-PR" altLang="es-PR" b="0"/>
          </a:p>
        </p:txBody>
      </p:sp>
    </p:spTree>
  </p:cSld>
  <p:clrMapOvr>
    <a:masterClrMapping/>
  </p:clrMapOvr>
</p:notes>
</file>

<file path=ppt/notesSlides/notesSlide7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602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53603" name="Notes Placeholde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s-PR" altLang="es-PR"/>
          </a:p>
        </p:txBody>
      </p:sp>
      <p:sp>
        <p:nvSpPr>
          <p:cNvPr id="153604" name="Slide Number Placeholder 3"/>
          <p:cNvSpPr txBox="1">
            <a:spLocks noGrp="1"/>
          </p:cNvSpPr>
          <p:nvPr/>
        </p:nvSpPr>
        <p:spPr bwMode="auto">
          <a:xfrm>
            <a:off x="3956050" y="8818563"/>
            <a:ext cx="3027363" cy="463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958" tIns="46479" rIns="92958" bIns="46479" anchor="b"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7FA48DAC-5DD0-4264-B40B-A51D577E84AA}" type="slidenum">
              <a:rPr lang="es-PR" altLang="es-PR" b="0"/>
              <a:pPr algn="r" eaLnBrk="1" hangingPunct="1">
                <a:spcBef>
                  <a:spcPct val="0"/>
                </a:spcBef>
              </a:pPr>
              <a:t>72</a:t>
            </a:fld>
            <a:endParaRPr lang="es-PR" altLang="es-PR" b="0"/>
          </a:p>
        </p:txBody>
      </p:sp>
    </p:spTree>
  </p:cSld>
  <p:clrMapOvr>
    <a:masterClrMapping/>
  </p:clrMapOvr>
</p:notes>
</file>

<file path=ppt/notesSlides/notesSlide7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5650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55651" name="Notes Placeholde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s-PR" altLang="es-PR"/>
          </a:p>
        </p:txBody>
      </p:sp>
      <p:sp>
        <p:nvSpPr>
          <p:cNvPr id="155652" name="Slide Number Placeholder 3"/>
          <p:cNvSpPr txBox="1">
            <a:spLocks noGrp="1"/>
          </p:cNvSpPr>
          <p:nvPr/>
        </p:nvSpPr>
        <p:spPr bwMode="auto">
          <a:xfrm>
            <a:off x="3956050" y="8818563"/>
            <a:ext cx="3027363" cy="463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958" tIns="46479" rIns="92958" bIns="46479" anchor="b"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DC11DD85-FE3E-4606-B96C-D03DD8EEB492}" type="slidenum">
              <a:rPr lang="es-PR" altLang="es-PR" b="0"/>
              <a:pPr algn="r" eaLnBrk="1" hangingPunct="1">
                <a:spcBef>
                  <a:spcPct val="0"/>
                </a:spcBef>
              </a:pPr>
              <a:t>73</a:t>
            </a:fld>
            <a:endParaRPr lang="es-PR" altLang="es-PR" b="0"/>
          </a:p>
        </p:txBody>
      </p:sp>
    </p:spTree>
  </p:cSld>
  <p:clrMapOvr>
    <a:masterClrMapping/>
  </p:clrMapOvr>
</p:notes>
</file>

<file path=ppt/notesSlides/notesSlide7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7698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57699" name="Notes Placeholde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s-PR" altLang="es-PR"/>
          </a:p>
        </p:txBody>
      </p:sp>
      <p:sp>
        <p:nvSpPr>
          <p:cNvPr id="157700" name="Slide Number Placeholder 3"/>
          <p:cNvSpPr txBox="1">
            <a:spLocks noGrp="1"/>
          </p:cNvSpPr>
          <p:nvPr/>
        </p:nvSpPr>
        <p:spPr bwMode="auto">
          <a:xfrm>
            <a:off x="3956050" y="8818563"/>
            <a:ext cx="3027363" cy="463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958" tIns="46479" rIns="92958" bIns="46479" anchor="b"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415BDC0F-64AE-41DB-9EC2-57B8755ACF4C}" type="slidenum">
              <a:rPr lang="es-PR" altLang="es-PR" b="0"/>
              <a:pPr algn="r" eaLnBrk="1" hangingPunct="1">
                <a:spcBef>
                  <a:spcPct val="0"/>
                </a:spcBef>
              </a:pPr>
              <a:t>74</a:t>
            </a:fld>
            <a:endParaRPr lang="es-PR" altLang="es-PR" b="0"/>
          </a:p>
        </p:txBody>
      </p:sp>
    </p:spTree>
  </p:cSld>
  <p:clrMapOvr>
    <a:masterClrMapping/>
  </p:clrMapOvr>
</p:notes>
</file>

<file path=ppt/notesSlides/notesSlide7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9746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59747" name="Notes Placeholde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s-PR" altLang="es-PR"/>
          </a:p>
        </p:txBody>
      </p:sp>
      <p:sp>
        <p:nvSpPr>
          <p:cNvPr id="159748" name="Slide Number Placeholder 3"/>
          <p:cNvSpPr txBox="1">
            <a:spLocks noGrp="1"/>
          </p:cNvSpPr>
          <p:nvPr/>
        </p:nvSpPr>
        <p:spPr bwMode="auto">
          <a:xfrm>
            <a:off x="3956050" y="8818563"/>
            <a:ext cx="3027363" cy="463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958" tIns="46479" rIns="92958" bIns="46479" anchor="b"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5297A672-9AA6-4833-9E8C-0387C55B9C01}" type="slidenum">
              <a:rPr lang="es-PR" altLang="es-PR" b="0"/>
              <a:pPr algn="r" eaLnBrk="1" hangingPunct="1">
                <a:spcBef>
                  <a:spcPct val="0"/>
                </a:spcBef>
              </a:pPr>
              <a:t>75</a:t>
            </a:fld>
            <a:endParaRPr lang="es-PR" altLang="es-PR" b="0"/>
          </a:p>
        </p:txBody>
      </p:sp>
    </p:spTree>
  </p:cSld>
  <p:clrMapOvr>
    <a:masterClrMapping/>
  </p:clrMapOvr>
</p:notes>
</file>

<file path=ppt/notesSlides/notesSlide7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1794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61795" name="Notes Placeholde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s-PR" altLang="es-PR"/>
          </a:p>
        </p:txBody>
      </p:sp>
      <p:sp>
        <p:nvSpPr>
          <p:cNvPr id="161796" name="Slide Number Placeholder 3"/>
          <p:cNvSpPr txBox="1">
            <a:spLocks noGrp="1"/>
          </p:cNvSpPr>
          <p:nvPr/>
        </p:nvSpPr>
        <p:spPr bwMode="auto">
          <a:xfrm>
            <a:off x="3956050" y="8818563"/>
            <a:ext cx="3027363" cy="463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958" tIns="46479" rIns="92958" bIns="46479" anchor="b"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66A10B3C-FA04-4C53-B04D-84AE44C271E0}" type="slidenum">
              <a:rPr lang="es-PR" altLang="es-PR" b="0"/>
              <a:pPr algn="r" eaLnBrk="1" hangingPunct="1">
                <a:spcBef>
                  <a:spcPct val="0"/>
                </a:spcBef>
              </a:pPr>
              <a:t>76</a:t>
            </a:fld>
            <a:endParaRPr lang="es-PR" altLang="es-PR" b="0"/>
          </a:p>
        </p:txBody>
      </p:sp>
    </p:spTree>
  </p:cSld>
  <p:clrMapOvr>
    <a:masterClrMapping/>
  </p:clrMapOvr>
</p:notes>
</file>

<file path=ppt/notesSlides/notesSlide7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842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63843" name="Notes Placeholde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s-PR" altLang="es-PR"/>
          </a:p>
        </p:txBody>
      </p:sp>
      <p:sp>
        <p:nvSpPr>
          <p:cNvPr id="163844" name="Slide Number Placeholder 3"/>
          <p:cNvSpPr txBox="1">
            <a:spLocks noGrp="1"/>
          </p:cNvSpPr>
          <p:nvPr/>
        </p:nvSpPr>
        <p:spPr bwMode="auto">
          <a:xfrm>
            <a:off x="3956050" y="8818563"/>
            <a:ext cx="3027363" cy="463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958" tIns="46479" rIns="92958" bIns="46479" anchor="b"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4EF2ECCE-F4CF-4524-ABBB-42D22976A55D}" type="slidenum">
              <a:rPr lang="es-PR" altLang="es-PR" b="0"/>
              <a:pPr algn="r" eaLnBrk="1" hangingPunct="1">
                <a:spcBef>
                  <a:spcPct val="0"/>
                </a:spcBef>
              </a:pPr>
              <a:t>77</a:t>
            </a:fld>
            <a:endParaRPr lang="es-PR" altLang="es-PR" b="0"/>
          </a:p>
        </p:txBody>
      </p:sp>
    </p:spTree>
  </p:cSld>
  <p:clrMapOvr>
    <a:masterClrMapping/>
  </p:clrMapOvr>
</p:notes>
</file>

<file path=ppt/notesSlides/notesSlide7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5890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65891" name="Notes Placeholde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s-PR" altLang="es-PR"/>
          </a:p>
        </p:txBody>
      </p:sp>
      <p:sp>
        <p:nvSpPr>
          <p:cNvPr id="165892" name="Slide Number Placeholder 3"/>
          <p:cNvSpPr txBox="1">
            <a:spLocks noGrp="1"/>
          </p:cNvSpPr>
          <p:nvPr/>
        </p:nvSpPr>
        <p:spPr bwMode="auto">
          <a:xfrm>
            <a:off x="3956050" y="8818563"/>
            <a:ext cx="3027363" cy="463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958" tIns="46479" rIns="92958" bIns="46479" anchor="b"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509032BF-4A56-481D-99C7-333841FC210C}" type="slidenum">
              <a:rPr lang="es-PR" altLang="es-PR" b="0"/>
              <a:pPr algn="r" eaLnBrk="1" hangingPunct="1">
                <a:spcBef>
                  <a:spcPct val="0"/>
                </a:spcBef>
              </a:pPr>
              <a:t>78</a:t>
            </a:fld>
            <a:endParaRPr lang="es-PR" altLang="es-PR" b="0"/>
          </a:p>
        </p:txBody>
      </p:sp>
    </p:spTree>
  </p:cSld>
  <p:clrMapOvr>
    <a:masterClrMapping/>
  </p:clrMapOvr>
</p:notes>
</file>

<file path=ppt/notesSlides/notesSlide7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7938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67939" name="Notes Placeholde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s-PR" altLang="es-PR"/>
          </a:p>
        </p:txBody>
      </p:sp>
      <p:sp>
        <p:nvSpPr>
          <p:cNvPr id="167940" name="Slide Number Placeholder 3"/>
          <p:cNvSpPr txBox="1">
            <a:spLocks noGrp="1"/>
          </p:cNvSpPr>
          <p:nvPr/>
        </p:nvSpPr>
        <p:spPr bwMode="auto">
          <a:xfrm>
            <a:off x="3956050" y="8818563"/>
            <a:ext cx="3027363" cy="463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958" tIns="46479" rIns="92958" bIns="46479" anchor="b"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626F512A-D03F-4288-81F2-36E9AB9BA60B}" type="slidenum">
              <a:rPr lang="es-PR" altLang="es-PR" b="0"/>
              <a:pPr algn="r" eaLnBrk="1" hangingPunct="1">
                <a:spcBef>
                  <a:spcPct val="0"/>
                </a:spcBef>
              </a:pPr>
              <a:t>79</a:t>
            </a:fld>
            <a:endParaRPr lang="es-PR" altLang="es-PR" b="0"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530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2531" name="Notes Placeholde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s-PR" altLang="es-PR"/>
          </a:p>
        </p:txBody>
      </p:sp>
      <p:sp>
        <p:nvSpPr>
          <p:cNvPr id="22532" name="Slide Number Placeholder 3"/>
          <p:cNvSpPr txBox="1">
            <a:spLocks noGrp="1"/>
          </p:cNvSpPr>
          <p:nvPr/>
        </p:nvSpPr>
        <p:spPr bwMode="auto">
          <a:xfrm>
            <a:off x="3956050" y="8818563"/>
            <a:ext cx="3027363" cy="463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958" tIns="46479" rIns="92958" bIns="46479" anchor="b"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A69FC060-0D4B-4A6C-806A-063FA8D16A0D}" type="slidenum">
              <a:rPr lang="es-PR" altLang="es-PR" b="0"/>
              <a:pPr algn="r" eaLnBrk="1" hangingPunct="1">
                <a:spcBef>
                  <a:spcPct val="0"/>
                </a:spcBef>
              </a:pPr>
              <a:t>8</a:t>
            </a:fld>
            <a:endParaRPr lang="es-PR" altLang="es-PR" b="0"/>
          </a:p>
        </p:txBody>
      </p:sp>
    </p:spTree>
  </p:cSld>
  <p:clrMapOvr>
    <a:masterClrMapping/>
  </p:clrMapOvr>
</p:notes>
</file>

<file path=ppt/notesSlides/notesSlide8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9986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69987" name="Notes Placeholde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s-PR" altLang="es-PR"/>
          </a:p>
        </p:txBody>
      </p:sp>
      <p:sp>
        <p:nvSpPr>
          <p:cNvPr id="169988" name="Slide Number Placeholder 3"/>
          <p:cNvSpPr txBox="1">
            <a:spLocks noGrp="1"/>
          </p:cNvSpPr>
          <p:nvPr/>
        </p:nvSpPr>
        <p:spPr bwMode="auto">
          <a:xfrm>
            <a:off x="3956050" y="8818563"/>
            <a:ext cx="3027363" cy="463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958" tIns="46479" rIns="92958" bIns="46479" anchor="b"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19FF4DA4-AC0D-4DF8-B686-93EFD0841D7F}" type="slidenum">
              <a:rPr lang="es-PR" altLang="es-PR" b="0"/>
              <a:pPr algn="r" eaLnBrk="1" hangingPunct="1">
                <a:spcBef>
                  <a:spcPct val="0"/>
                </a:spcBef>
              </a:pPr>
              <a:t>80</a:t>
            </a:fld>
            <a:endParaRPr lang="es-PR" altLang="es-PR" b="0"/>
          </a:p>
        </p:txBody>
      </p:sp>
    </p:spTree>
  </p:cSld>
  <p:clrMapOvr>
    <a:masterClrMapping/>
  </p:clrMapOvr>
</p:notes>
</file>

<file path=ppt/notesSlides/notesSlide8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2034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72035" name="Notes Placeholde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s-PR" altLang="es-PR"/>
          </a:p>
        </p:txBody>
      </p:sp>
      <p:sp>
        <p:nvSpPr>
          <p:cNvPr id="172036" name="Slide Number Placeholder 3"/>
          <p:cNvSpPr txBox="1">
            <a:spLocks noGrp="1"/>
          </p:cNvSpPr>
          <p:nvPr/>
        </p:nvSpPr>
        <p:spPr bwMode="auto">
          <a:xfrm>
            <a:off x="3956050" y="8818563"/>
            <a:ext cx="3027363" cy="463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958" tIns="46479" rIns="92958" bIns="46479" anchor="b"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4EFD3AE9-F718-4CB3-9F89-2B34BACF7839}" type="slidenum">
              <a:rPr lang="es-PR" altLang="es-PR" b="0"/>
              <a:pPr algn="r" eaLnBrk="1" hangingPunct="1">
                <a:spcBef>
                  <a:spcPct val="0"/>
                </a:spcBef>
              </a:pPr>
              <a:t>81</a:t>
            </a:fld>
            <a:endParaRPr lang="es-PR" altLang="es-PR" b="0"/>
          </a:p>
        </p:txBody>
      </p:sp>
    </p:spTree>
  </p:cSld>
  <p:clrMapOvr>
    <a:masterClrMapping/>
  </p:clrMapOvr>
</p:notes>
</file>

<file path=ppt/notesSlides/notesSlide8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082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74083" name="Notes Placeholde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s-PR" altLang="es-PR"/>
          </a:p>
        </p:txBody>
      </p:sp>
      <p:sp>
        <p:nvSpPr>
          <p:cNvPr id="174084" name="Slide Number Placeholder 3"/>
          <p:cNvSpPr txBox="1">
            <a:spLocks noGrp="1"/>
          </p:cNvSpPr>
          <p:nvPr/>
        </p:nvSpPr>
        <p:spPr bwMode="auto">
          <a:xfrm>
            <a:off x="3956050" y="8818563"/>
            <a:ext cx="3027363" cy="463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958" tIns="46479" rIns="92958" bIns="46479" anchor="b"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595AA6E0-EA68-4547-8B42-0936EA7CE1A2}" type="slidenum">
              <a:rPr lang="es-PR" altLang="es-PR" b="0"/>
              <a:pPr algn="r" eaLnBrk="1" hangingPunct="1">
                <a:spcBef>
                  <a:spcPct val="0"/>
                </a:spcBef>
              </a:pPr>
              <a:t>82</a:t>
            </a:fld>
            <a:endParaRPr lang="es-PR" altLang="es-PR" b="0"/>
          </a:p>
        </p:txBody>
      </p:sp>
    </p:spTree>
  </p:cSld>
  <p:clrMapOvr>
    <a:masterClrMapping/>
  </p:clrMapOvr>
</p:notes>
</file>

<file path=ppt/notesSlides/notesSlide8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6130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76131" name="Notes Placeholde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s-PR" altLang="es-PR"/>
          </a:p>
        </p:txBody>
      </p:sp>
      <p:sp>
        <p:nvSpPr>
          <p:cNvPr id="176132" name="Slide Number Placeholder 3"/>
          <p:cNvSpPr txBox="1">
            <a:spLocks noGrp="1"/>
          </p:cNvSpPr>
          <p:nvPr/>
        </p:nvSpPr>
        <p:spPr bwMode="auto">
          <a:xfrm>
            <a:off x="3956050" y="8818563"/>
            <a:ext cx="3027363" cy="463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958" tIns="46479" rIns="92958" bIns="46479" anchor="b"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47FEB40B-C19F-4510-82C8-9A7C2708EC63}" type="slidenum">
              <a:rPr lang="es-PR" altLang="es-PR" b="0"/>
              <a:pPr algn="r" eaLnBrk="1" hangingPunct="1">
                <a:spcBef>
                  <a:spcPct val="0"/>
                </a:spcBef>
              </a:pPr>
              <a:t>83</a:t>
            </a:fld>
            <a:endParaRPr lang="es-PR" altLang="es-PR" b="0"/>
          </a:p>
        </p:txBody>
      </p:sp>
    </p:spTree>
  </p:cSld>
  <p:clrMapOvr>
    <a:masterClrMapping/>
  </p:clrMapOvr>
</p:notes>
</file>

<file path=ppt/notesSlides/notesSlide8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8178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78179" name="Notes Placeholde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s-PR" altLang="es-PR"/>
          </a:p>
        </p:txBody>
      </p:sp>
      <p:sp>
        <p:nvSpPr>
          <p:cNvPr id="178180" name="Slide Number Placeholder 3"/>
          <p:cNvSpPr txBox="1">
            <a:spLocks noGrp="1"/>
          </p:cNvSpPr>
          <p:nvPr/>
        </p:nvSpPr>
        <p:spPr bwMode="auto">
          <a:xfrm>
            <a:off x="3956050" y="8818563"/>
            <a:ext cx="3027363" cy="463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958" tIns="46479" rIns="92958" bIns="46479" anchor="b"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8410567F-7EEA-492A-8528-85F84709AAE3}" type="slidenum">
              <a:rPr lang="es-PR" altLang="es-PR" b="0"/>
              <a:pPr algn="r" eaLnBrk="1" hangingPunct="1">
                <a:spcBef>
                  <a:spcPct val="0"/>
                </a:spcBef>
              </a:pPr>
              <a:t>84</a:t>
            </a:fld>
            <a:endParaRPr lang="es-PR" altLang="es-PR" b="0"/>
          </a:p>
        </p:txBody>
      </p:sp>
    </p:spTree>
  </p:cSld>
  <p:clrMapOvr>
    <a:masterClrMapping/>
  </p:clrMapOvr>
</p:notes>
</file>

<file path=ppt/notesSlides/notesSlide8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0226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80227" name="Notes Placeholde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s-PR" altLang="es-PR"/>
          </a:p>
        </p:txBody>
      </p:sp>
      <p:sp>
        <p:nvSpPr>
          <p:cNvPr id="180228" name="Slide Number Placeholder 3"/>
          <p:cNvSpPr txBox="1">
            <a:spLocks noGrp="1"/>
          </p:cNvSpPr>
          <p:nvPr/>
        </p:nvSpPr>
        <p:spPr bwMode="auto">
          <a:xfrm>
            <a:off x="3956050" y="8818563"/>
            <a:ext cx="3027363" cy="463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958" tIns="46479" rIns="92958" bIns="46479" anchor="b"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F07E24E1-A196-452E-AC01-A6F752B2DEB6}" type="slidenum">
              <a:rPr lang="es-PR" altLang="es-PR" b="0"/>
              <a:pPr algn="r" eaLnBrk="1" hangingPunct="1">
                <a:spcBef>
                  <a:spcPct val="0"/>
                </a:spcBef>
              </a:pPr>
              <a:t>85</a:t>
            </a:fld>
            <a:endParaRPr lang="es-PR" altLang="es-PR" b="0"/>
          </a:p>
        </p:txBody>
      </p:sp>
    </p:spTree>
  </p:cSld>
  <p:clrMapOvr>
    <a:masterClrMapping/>
  </p:clrMapOvr>
</p:notes>
</file>

<file path=ppt/notesSlides/notesSlide8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2274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82275" name="Notes Placeholde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s-PR" altLang="es-PR"/>
          </a:p>
        </p:txBody>
      </p:sp>
      <p:sp>
        <p:nvSpPr>
          <p:cNvPr id="182276" name="Slide Number Placeholder 3"/>
          <p:cNvSpPr txBox="1">
            <a:spLocks noGrp="1"/>
          </p:cNvSpPr>
          <p:nvPr/>
        </p:nvSpPr>
        <p:spPr bwMode="auto">
          <a:xfrm>
            <a:off x="3956050" y="8818563"/>
            <a:ext cx="3027363" cy="463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958" tIns="46479" rIns="92958" bIns="46479" anchor="b"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45B41497-8BF7-417D-BF78-2BA0DBFDD2FA}" type="slidenum">
              <a:rPr lang="es-PR" altLang="es-PR" b="0"/>
              <a:pPr algn="r" eaLnBrk="1" hangingPunct="1">
                <a:spcBef>
                  <a:spcPct val="0"/>
                </a:spcBef>
              </a:pPr>
              <a:t>86</a:t>
            </a:fld>
            <a:endParaRPr lang="es-PR" altLang="es-PR" b="0"/>
          </a:p>
        </p:txBody>
      </p:sp>
    </p:spTree>
  </p:cSld>
  <p:clrMapOvr>
    <a:masterClrMapping/>
  </p:clrMapOvr>
</p:notes>
</file>

<file path=ppt/notesSlides/notesSlide8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322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84323" name="Notes Placeholde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s-PR" altLang="es-PR"/>
          </a:p>
        </p:txBody>
      </p:sp>
      <p:sp>
        <p:nvSpPr>
          <p:cNvPr id="184324" name="Slide Number Placeholder 3"/>
          <p:cNvSpPr txBox="1">
            <a:spLocks noGrp="1"/>
          </p:cNvSpPr>
          <p:nvPr/>
        </p:nvSpPr>
        <p:spPr bwMode="auto">
          <a:xfrm>
            <a:off x="3956050" y="8818563"/>
            <a:ext cx="3027363" cy="463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958" tIns="46479" rIns="92958" bIns="46479" anchor="b"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B3CB9889-2BD8-4401-9B6C-223BF5A98171}" type="slidenum">
              <a:rPr lang="es-PR" altLang="es-PR" b="0"/>
              <a:pPr algn="r" eaLnBrk="1" hangingPunct="1">
                <a:spcBef>
                  <a:spcPct val="0"/>
                </a:spcBef>
              </a:pPr>
              <a:t>87</a:t>
            </a:fld>
            <a:endParaRPr lang="es-PR" altLang="es-PR" b="0"/>
          </a:p>
        </p:txBody>
      </p:sp>
    </p:spTree>
  </p:cSld>
  <p:clrMapOvr>
    <a:masterClrMapping/>
  </p:clrMapOvr>
</p:notes>
</file>

<file path=ppt/notesSlides/notesSlide8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6370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86371" name="Notes Placeholde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s-PR" altLang="es-PR"/>
          </a:p>
        </p:txBody>
      </p:sp>
      <p:sp>
        <p:nvSpPr>
          <p:cNvPr id="186372" name="Slide Number Placeholder 3"/>
          <p:cNvSpPr txBox="1">
            <a:spLocks noGrp="1"/>
          </p:cNvSpPr>
          <p:nvPr/>
        </p:nvSpPr>
        <p:spPr bwMode="auto">
          <a:xfrm>
            <a:off x="3956050" y="8818563"/>
            <a:ext cx="3027363" cy="463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958" tIns="46479" rIns="92958" bIns="46479" anchor="b"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612C1322-3FD0-4229-922B-5EDFB12E8F8C}" type="slidenum">
              <a:rPr lang="es-PR" altLang="es-PR" b="0"/>
              <a:pPr algn="r" eaLnBrk="1" hangingPunct="1">
                <a:spcBef>
                  <a:spcPct val="0"/>
                </a:spcBef>
              </a:pPr>
              <a:t>88</a:t>
            </a:fld>
            <a:endParaRPr lang="es-PR" altLang="es-PR" b="0"/>
          </a:p>
        </p:txBody>
      </p:sp>
    </p:spTree>
  </p:cSld>
  <p:clrMapOvr>
    <a:masterClrMapping/>
  </p:clrMapOvr>
</p:notes>
</file>

<file path=ppt/notesSlides/notesSlide8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8418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88419" name="Notes Placeholde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s-PR" altLang="es-PR"/>
          </a:p>
        </p:txBody>
      </p:sp>
      <p:sp>
        <p:nvSpPr>
          <p:cNvPr id="188420" name="Slide Number Placeholder 3"/>
          <p:cNvSpPr txBox="1">
            <a:spLocks noGrp="1"/>
          </p:cNvSpPr>
          <p:nvPr/>
        </p:nvSpPr>
        <p:spPr bwMode="auto">
          <a:xfrm>
            <a:off x="3956050" y="8818563"/>
            <a:ext cx="3027363" cy="463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958" tIns="46479" rIns="92958" bIns="46479" anchor="b"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7B40FCBA-36CA-4935-9C65-F66C9FFD239B}" type="slidenum">
              <a:rPr lang="es-PR" altLang="es-PR" b="0"/>
              <a:pPr algn="r" eaLnBrk="1" hangingPunct="1">
                <a:spcBef>
                  <a:spcPct val="0"/>
                </a:spcBef>
              </a:pPr>
              <a:t>89</a:t>
            </a:fld>
            <a:endParaRPr lang="es-PR" altLang="es-PR" b="0"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78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4579" name="Notes Placeholde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s-PR" altLang="es-PR"/>
          </a:p>
        </p:txBody>
      </p:sp>
      <p:sp>
        <p:nvSpPr>
          <p:cNvPr id="24580" name="Slide Number Placeholder 3"/>
          <p:cNvSpPr txBox="1">
            <a:spLocks noGrp="1"/>
          </p:cNvSpPr>
          <p:nvPr/>
        </p:nvSpPr>
        <p:spPr bwMode="auto">
          <a:xfrm>
            <a:off x="3956050" y="8818563"/>
            <a:ext cx="3027363" cy="463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958" tIns="46479" rIns="92958" bIns="46479" anchor="b"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8FEA39CB-97B1-4EDE-B41A-A6D8B4BC51DD}" type="slidenum">
              <a:rPr lang="es-PR" altLang="es-PR" b="0"/>
              <a:pPr algn="r" eaLnBrk="1" hangingPunct="1">
                <a:spcBef>
                  <a:spcPct val="0"/>
                </a:spcBef>
              </a:pPr>
              <a:t>9</a:t>
            </a:fld>
            <a:endParaRPr lang="es-PR" altLang="es-PR" b="0"/>
          </a:p>
        </p:txBody>
      </p:sp>
    </p:spTree>
  </p:cSld>
  <p:clrMapOvr>
    <a:masterClrMapping/>
  </p:clrMapOvr>
</p:notes>
</file>

<file path=ppt/notesSlides/notesSlide9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0466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90467" name="Notes Placeholde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s-PR" altLang="es-PR"/>
          </a:p>
        </p:txBody>
      </p:sp>
      <p:sp>
        <p:nvSpPr>
          <p:cNvPr id="190468" name="Slide Number Placeholder 3"/>
          <p:cNvSpPr txBox="1">
            <a:spLocks noGrp="1"/>
          </p:cNvSpPr>
          <p:nvPr/>
        </p:nvSpPr>
        <p:spPr bwMode="auto">
          <a:xfrm>
            <a:off x="3956050" y="8818563"/>
            <a:ext cx="3027363" cy="463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958" tIns="46479" rIns="92958" bIns="46479" anchor="b"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30DFFB50-C8FF-43F2-9DAB-AEB7E607212A}" type="slidenum">
              <a:rPr lang="es-PR" altLang="es-PR" b="0"/>
              <a:pPr algn="r" eaLnBrk="1" hangingPunct="1">
                <a:spcBef>
                  <a:spcPct val="0"/>
                </a:spcBef>
              </a:pPr>
              <a:t>90</a:t>
            </a:fld>
            <a:endParaRPr lang="es-PR" altLang="es-PR" b="0"/>
          </a:p>
        </p:txBody>
      </p:sp>
    </p:spTree>
  </p:cSld>
  <p:clrMapOvr>
    <a:masterClrMapping/>
  </p:clrMapOvr>
</p:notes>
</file>

<file path=ppt/notesSlides/notesSlide9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2514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92515" name="Notes Placeholde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s-PR" altLang="es-PR"/>
          </a:p>
        </p:txBody>
      </p:sp>
      <p:sp>
        <p:nvSpPr>
          <p:cNvPr id="192516" name="Slide Number Placeholder 3"/>
          <p:cNvSpPr txBox="1">
            <a:spLocks noGrp="1"/>
          </p:cNvSpPr>
          <p:nvPr/>
        </p:nvSpPr>
        <p:spPr bwMode="auto">
          <a:xfrm>
            <a:off x="3956050" y="8818563"/>
            <a:ext cx="3027363" cy="463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958" tIns="46479" rIns="92958" bIns="46479" anchor="b"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62737804-F444-4C92-84CF-093C2D23481F}" type="slidenum">
              <a:rPr lang="es-PR" altLang="es-PR" b="0"/>
              <a:pPr algn="r" eaLnBrk="1" hangingPunct="1">
                <a:spcBef>
                  <a:spcPct val="0"/>
                </a:spcBef>
              </a:pPr>
              <a:t>91</a:t>
            </a:fld>
            <a:endParaRPr lang="es-PR" altLang="es-PR" b="0"/>
          </a:p>
        </p:txBody>
      </p:sp>
    </p:spTree>
  </p:cSld>
  <p:clrMapOvr>
    <a:masterClrMapping/>
  </p:clrMapOvr>
</p:notes>
</file>

<file path=ppt/notesSlides/notesSlide9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562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94563" name="Notes Placeholde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s-PR" altLang="es-PR"/>
          </a:p>
        </p:txBody>
      </p:sp>
      <p:sp>
        <p:nvSpPr>
          <p:cNvPr id="194564" name="Slide Number Placeholder 3"/>
          <p:cNvSpPr txBox="1">
            <a:spLocks noGrp="1"/>
          </p:cNvSpPr>
          <p:nvPr/>
        </p:nvSpPr>
        <p:spPr bwMode="auto">
          <a:xfrm>
            <a:off x="3956050" y="8818563"/>
            <a:ext cx="3027363" cy="463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958" tIns="46479" rIns="92958" bIns="46479" anchor="b"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D1D74084-AAE4-4D73-9F47-0DC45D561675}" type="slidenum">
              <a:rPr lang="es-PR" altLang="es-PR" b="0"/>
              <a:pPr algn="r" eaLnBrk="1" hangingPunct="1">
                <a:spcBef>
                  <a:spcPct val="0"/>
                </a:spcBef>
              </a:pPr>
              <a:t>92</a:t>
            </a:fld>
            <a:endParaRPr lang="es-PR" altLang="es-PR" b="0"/>
          </a:p>
        </p:txBody>
      </p:sp>
    </p:spTree>
  </p:cSld>
  <p:clrMapOvr>
    <a:masterClrMapping/>
  </p:clrMapOvr>
</p:notes>
</file>

<file path=ppt/notesSlides/notesSlide9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6610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96611" name="Notes Placeholde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s-PR" altLang="es-PR"/>
          </a:p>
        </p:txBody>
      </p:sp>
      <p:sp>
        <p:nvSpPr>
          <p:cNvPr id="196612" name="Slide Number Placeholder 3"/>
          <p:cNvSpPr txBox="1">
            <a:spLocks noGrp="1"/>
          </p:cNvSpPr>
          <p:nvPr/>
        </p:nvSpPr>
        <p:spPr bwMode="auto">
          <a:xfrm>
            <a:off x="3956050" y="8818563"/>
            <a:ext cx="3027363" cy="463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958" tIns="46479" rIns="92958" bIns="46479" anchor="b"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C2EDF01E-0024-4450-91AD-BC583ABB263F}" type="slidenum">
              <a:rPr lang="es-PR" altLang="es-PR" b="0"/>
              <a:pPr algn="r" eaLnBrk="1" hangingPunct="1">
                <a:spcBef>
                  <a:spcPct val="0"/>
                </a:spcBef>
              </a:pPr>
              <a:t>93</a:t>
            </a:fld>
            <a:endParaRPr lang="es-PR" altLang="es-PR" b="0"/>
          </a:p>
        </p:txBody>
      </p:sp>
    </p:spTree>
  </p:cSld>
  <p:clrMapOvr>
    <a:masterClrMapping/>
  </p:clrMapOvr>
</p:notes>
</file>

<file path=ppt/notesSlides/notesSlide9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8658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98659" name="Notes Placeholde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s-PR" altLang="es-PR"/>
          </a:p>
        </p:txBody>
      </p:sp>
      <p:sp>
        <p:nvSpPr>
          <p:cNvPr id="198660" name="Slide Number Placeholder 3"/>
          <p:cNvSpPr txBox="1">
            <a:spLocks noGrp="1"/>
          </p:cNvSpPr>
          <p:nvPr/>
        </p:nvSpPr>
        <p:spPr bwMode="auto">
          <a:xfrm>
            <a:off x="3956050" y="8818563"/>
            <a:ext cx="3027363" cy="463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958" tIns="46479" rIns="92958" bIns="46479" anchor="b"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CCFB9823-B5BC-4D41-85CA-B71B5791A12A}" type="slidenum">
              <a:rPr lang="es-PR" altLang="es-PR" b="0"/>
              <a:pPr algn="r" eaLnBrk="1" hangingPunct="1">
                <a:spcBef>
                  <a:spcPct val="0"/>
                </a:spcBef>
              </a:pPr>
              <a:t>94</a:t>
            </a:fld>
            <a:endParaRPr lang="es-PR" altLang="es-PR" b="0"/>
          </a:p>
        </p:txBody>
      </p:sp>
    </p:spTree>
  </p:cSld>
  <p:clrMapOvr>
    <a:masterClrMapping/>
  </p:clrMapOvr>
</p:notes>
</file>

<file path=ppt/notesSlides/notesSlide9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0706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00707" name="Notes Placeholde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s-PR" altLang="es-PR"/>
          </a:p>
        </p:txBody>
      </p:sp>
      <p:sp>
        <p:nvSpPr>
          <p:cNvPr id="200708" name="Slide Number Placeholder 3"/>
          <p:cNvSpPr txBox="1">
            <a:spLocks noGrp="1"/>
          </p:cNvSpPr>
          <p:nvPr/>
        </p:nvSpPr>
        <p:spPr bwMode="auto">
          <a:xfrm>
            <a:off x="3956050" y="8818563"/>
            <a:ext cx="3027363" cy="463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958" tIns="46479" rIns="92958" bIns="46479" anchor="b"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175510CD-145F-425C-87AB-6E8951D25B8C}" type="slidenum">
              <a:rPr lang="es-PR" altLang="es-PR" b="0"/>
              <a:pPr algn="r" eaLnBrk="1" hangingPunct="1">
                <a:spcBef>
                  <a:spcPct val="0"/>
                </a:spcBef>
              </a:pPr>
              <a:t>95</a:t>
            </a:fld>
            <a:endParaRPr lang="es-PR" altLang="es-PR" b="0"/>
          </a:p>
        </p:txBody>
      </p:sp>
    </p:spTree>
  </p:cSld>
  <p:clrMapOvr>
    <a:masterClrMapping/>
  </p:clrMapOvr>
</p:notes>
</file>

<file path=ppt/notesSlides/notesSlide9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2754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02755" name="Notes Placeholde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s-PR" altLang="es-PR"/>
          </a:p>
        </p:txBody>
      </p:sp>
      <p:sp>
        <p:nvSpPr>
          <p:cNvPr id="202756" name="Slide Number Placeholder 3"/>
          <p:cNvSpPr txBox="1">
            <a:spLocks noGrp="1"/>
          </p:cNvSpPr>
          <p:nvPr/>
        </p:nvSpPr>
        <p:spPr bwMode="auto">
          <a:xfrm>
            <a:off x="3956050" y="8818563"/>
            <a:ext cx="3027363" cy="463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958" tIns="46479" rIns="92958" bIns="46479" anchor="b"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38961607-C7EC-462D-A4FF-509D90D64D84}" type="slidenum">
              <a:rPr lang="es-PR" altLang="es-PR" b="0"/>
              <a:pPr algn="r" eaLnBrk="1" hangingPunct="1">
                <a:spcBef>
                  <a:spcPct val="0"/>
                </a:spcBef>
              </a:pPr>
              <a:t>96</a:t>
            </a:fld>
            <a:endParaRPr lang="es-PR" altLang="es-PR" b="0"/>
          </a:p>
        </p:txBody>
      </p:sp>
    </p:spTree>
  </p:cSld>
  <p:clrMapOvr>
    <a:masterClrMapping/>
  </p:clrMapOvr>
</p:notes>
</file>

<file path=ppt/notesSlides/notesSlide9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802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04803" name="Notes Placeholde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s-PR" altLang="es-PR"/>
          </a:p>
        </p:txBody>
      </p:sp>
      <p:sp>
        <p:nvSpPr>
          <p:cNvPr id="204804" name="Slide Number Placeholder 3"/>
          <p:cNvSpPr txBox="1">
            <a:spLocks noGrp="1"/>
          </p:cNvSpPr>
          <p:nvPr/>
        </p:nvSpPr>
        <p:spPr bwMode="auto">
          <a:xfrm>
            <a:off x="3956050" y="8818563"/>
            <a:ext cx="3027363" cy="463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958" tIns="46479" rIns="92958" bIns="46479" anchor="b"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33DE8053-0AB9-4D66-8CFC-1A772472D4A2}" type="slidenum">
              <a:rPr lang="es-PR" altLang="es-PR" b="0"/>
              <a:pPr algn="r" eaLnBrk="1" hangingPunct="1">
                <a:spcBef>
                  <a:spcPct val="0"/>
                </a:spcBef>
              </a:pPr>
              <a:t>97</a:t>
            </a:fld>
            <a:endParaRPr lang="es-PR" altLang="es-PR" b="0"/>
          </a:p>
        </p:txBody>
      </p:sp>
    </p:spTree>
  </p:cSld>
  <p:clrMapOvr>
    <a:masterClrMapping/>
  </p:clrMapOvr>
</p:notes>
</file>

<file path=ppt/notesSlides/notesSlide9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6850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06851" name="Notes Placeholde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s-PR" altLang="es-PR"/>
          </a:p>
        </p:txBody>
      </p:sp>
      <p:sp>
        <p:nvSpPr>
          <p:cNvPr id="206852" name="Slide Number Placeholder 3"/>
          <p:cNvSpPr txBox="1">
            <a:spLocks noGrp="1"/>
          </p:cNvSpPr>
          <p:nvPr/>
        </p:nvSpPr>
        <p:spPr bwMode="auto">
          <a:xfrm>
            <a:off x="3956050" y="8818563"/>
            <a:ext cx="3027363" cy="463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958" tIns="46479" rIns="92958" bIns="46479" anchor="b"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19B593D9-0FF1-400D-B139-CDF99D97672D}" type="slidenum">
              <a:rPr lang="es-PR" altLang="es-PR" b="0"/>
              <a:pPr algn="r" eaLnBrk="1" hangingPunct="1">
                <a:spcBef>
                  <a:spcPct val="0"/>
                </a:spcBef>
              </a:pPr>
              <a:t>98</a:t>
            </a:fld>
            <a:endParaRPr lang="es-PR" altLang="es-PR" b="0"/>
          </a:p>
        </p:txBody>
      </p:sp>
    </p:spTree>
  </p:cSld>
  <p:clrMapOvr>
    <a:masterClrMapping/>
  </p:clrMapOvr>
</p:notes>
</file>

<file path=ppt/notesSlides/notesSlide9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8898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08899" name="Notes Placeholde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s-PR" altLang="es-PR"/>
          </a:p>
        </p:txBody>
      </p:sp>
      <p:sp>
        <p:nvSpPr>
          <p:cNvPr id="208900" name="Slide Number Placeholder 3"/>
          <p:cNvSpPr txBox="1">
            <a:spLocks noGrp="1"/>
          </p:cNvSpPr>
          <p:nvPr/>
        </p:nvSpPr>
        <p:spPr bwMode="auto">
          <a:xfrm>
            <a:off x="3956050" y="8818563"/>
            <a:ext cx="3027363" cy="463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958" tIns="46479" rIns="92958" bIns="46479" anchor="b"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7E03EEC2-8A2C-4EB1-8F10-48FCEDDD1669}" type="slidenum">
              <a:rPr lang="es-PR" altLang="es-PR" b="0"/>
              <a:pPr algn="r" eaLnBrk="1" hangingPunct="1">
                <a:spcBef>
                  <a:spcPct val="0"/>
                </a:spcBef>
              </a:pPr>
              <a:t>99</a:t>
            </a:fld>
            <a:endParaRPr lang="es-PR" altLang="es-PR" b="0"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7" Type="http://schemas.openxmlformats.org/officeDocument/2006/relationships/image" Target="../media/image6.jpeg"/><Relationship Id="rId2" Type="http://schemas.openxmlformats.org/officeDocument/2006/relationships/image" Target="../media/image3.jpe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5.jpeg"/><Relationship Id="rId5" Type="http://schemas.openxmlformats.org/officeDocument/2006/relationships/hyperlink" Target="http://creativecommons.org/licenses/by-nc-nd/3.0/pr/" TargetMode="External"/><Relationship Id="rId4" Type="http://schemas.openxmlformats.org/officeDocument/2006/relationships/hyperlink" Target="http://www.saludmed.com/" TargetMode="Externa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0" y="0"/>
            <a:ext cx="9144000" cy="3702050"/>
          </a:xfrm>
          <a:prstGeom prst="rect">
            <a:avLst/>
          </a:prstGeom>
          <a:solidFill>
            <a:srgbClr val="484876"/>
          </a:solidFill>
          <a:ln w="50800" cap="rnd" cmpd="thickThin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/>
          </a:p>
        </p:txBody>
      </p:sp>
      <p:pic>
        <p:nvPicPr>
          <p:cNvPr id="5" name="Picture 36" descr="saludmed-com_Ban_PPT-MASTER-1_v01"/>
          <p:cNvPicPr>
            <a:picLocks noChangeAspect="1" noChangeArrowheads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9525"/>
            <a:ext cx="9144000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" name="Rectangle 5"/>
          <p:cNvSpPr/>
          <p:nvPr userDrawn="1"/>
        </p:nvSpPr>
        <p:spPr>
          <a:xfrm>
            <a:off x="0" y="3649663"/>
            <a:ext cx="9144000" cy="244475"/>
          </a:xfrm>
          <a:prstGeom prst="rect">
            <a:avLst/>
          </a:prstGeom>
          <a:solidFill>
            <a:schemeClr val="accent2">
              <a:alpha val="50000"/>
            </a:schemeClr>
          </a:solidFill>
          <a:ln w="50800" cap="rnd" cmpd="thickThin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/>
          </a:p>
        </p:txBody>
      </p:sp>
      <p:sp>
        <p:nvSpPr>
          <p:cNvPr id="7" name="Rectangle 6"/>
          <p:cNvSpPr/>
          <p:nvPr userDrawn="1"/>
        </p:nvSpPr>
        <p:spPr>
          <a:xfrm>
            <a:off x="0" y="3675063"/>
            <a:ext cx="9144000" cy="141287"/>
          </a:xfrm>
          <a:prstGeom prst="rect">
            <a:avLst/>
          </a:prstGeom>
          <a:solidFill>
            <a:srgbClr val="8383BC"/>
          </a:solidFill>
          <a:ln w="50800" cap="rnd" cmpd="thickThin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/>
          </a:p>
        </p:txBody>
      </p:sp>
      <p:pic>
        <p:nvPicPr>
          <p:cNvPr id="10" name="Picture 1"/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6263" y="6284913"/>
            <a:ext cx="1117600" cy="393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" name="TextBox 2"/>
          <p:cNvSpPr txBox="1">
            <a:spLocks noChangeArrowheads="1"/>
          </p:cNvSpPr>
          <p:nvPr userDrawn="1"/>
        </p:nvSpPr>
        <p:spPr bwMode="auto">
          <a:xfrm>
            <a:off x="1693863" y="6157913"/>
            <a:ext cx="7416800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eaLnBrk="1" hangingPunct="1">
              <a:defRPr/>
            </a:pPr>
            <a:r>
              <a:rPr lang="es-PR" altLang="es-PR" sz="1200" b="0" dirty="0" err="1">
                <a:latin typeface="Arial" panose="020B0604020202020204" pitchFamily="34" charset="0"/>
              </a:rPr>
              <a:t>Saludmed</a:t>
            </a:r>
            <a:r>
              <a:rPr lang="es-PR" altLang="es-PR" sz="1200" b="0" dirty="0">
                <a:latin typeface="Arial" panose="020B0604020202020204" pitchFamily="34" charset="0"/>
              </a:rPr>
              <a:t> 2025, por </a:t>
            </a:r>
            <a:r>
              <a:rPr lang="es-PR" altLang="es-PR" sz="1200" i="1" dirty="0">
                <a:latin typeface="Arial" panose="020B0604020202020204" pitchFamily="34" charset="0"/>
                <a:hlinkClick r:id="rId4"/>
              </a:rPr>
              <a:t>Edgar Lopategui Corsino</a:t>
            </a:r>
            <a:r>
              <a:rPr lang="es-PR" altLang="es-PR" sz="1200" b="0" dirty="0">
                <a:latin typeface="Arial" panose="020B0604020202020204" pitchFamily="34" charset="0"/>
              </a:rPr>
              <a:t>, se encuentra bajo una licencia </a:t>
            </a:r>
            <a:r>
              <a:rPr lang="es-PR" altLang="es-PR" sz="1200" b="0" i="1" dirty="0">
                <a:latin typeface="Arial" panose="020B0604020202020204" pitchFamily="34" charset="0"/>
                <a:hlinkClick r:id="rId5"/>
              </a:rPr>
              <a:t>"Creative </a:t>
            </a:r>
            <a:r>
              <a:rPr lang="es-PR" altLang="es-PR" sz="1200" b="0" i="1" dirty="0" err="1">
                <a:latin typeface="Arial" panose="020B0604020202020204" pitchFamily="34" charset="0"/>
                <a:hlinkClick r:id="rId5"/>
              </a:rPr>
              <a:t>Commons</a:t>
            </a:r>
            <a:r>
              <a:rPr lang="es-PR" altLang="es-PR" sz="1200" b="0" i="1" dirty="0">
                <a:latin typeface="Arial" panose="020B0604020202020204" pitchFamily="34" charset="0"/>
                <a:hlinkClick r:id="rId5"/>
              </a:rPr>
              <a:t>"</a:t>
            </a:r>
            <a:r>
              <a:rPr lang="es-PR" altLang="es-PR" sz="1200" b="0" dirty="0">
                <a:latin typeface="Arial" panose="020B0604020202020204" pitchFamily="34" charset="0"/>
              </a:rPr>
              <a:t>, </a:t>
            </a:r>
          </a:p>
          <a:p>
            <a:pPr eaLnBrk="1" hangingPunct="1">
              <a:defRPr/>
            </a:pPr>
            <a:r>
              <a:rPr lang="es-PR" altLang="es-PR" sz="1200" b="0" dirty="0">
                <a:latin typeface="Arial" panose="020B0604020202020204" pitchFamily="34" charset="0"/>
              </a:rPr>
              <a:t>de tipo: </a:t>
            </a:r>
            <a:r>
              <a:rPr lang="es-PR" altLang="es-PR" sz="1200" i="1" dirty="0">
                <a:latin typeface="Arial" panose="020B0604020202020204" pitchFamily="34" charset="0"/>
                <a:hlinkClick r:id="rId5"/>
              </a:rPr>
              <a:t>Reconocimiento-</a:t>
            </a:r>
            <a:r>
              <a:rPr lang="es-PR" altLang="es-PR" sz="1200" i="1" dirty="0" err="1">
                <a:latin typeface="Arial" panose="020B0604020202020204" pitchFamily="34" charset="0"/>
                <a:hlinkClick r:id="rId5"/>
              </a:rPr>
              <a:t>NoComercial</a:t>
            </a:r>
            <a:r>
              <a:rPr lang="es-PR" altLang="es-PR" sz="1200" i="1" dirty="0">
                <a:latin typeface="Arial" panose="020B0604020202020204" pitchFamily="34" charset="0"/>
                <a:hlinkClick r:id="rId5"/>
              </a:rPr>
              <a:t>-Sin Obras Derivadas 3.0.  Licencia de Puerto Rico</a:t>
            </a:r>
            <a:r>
              <a:rPr lang="es-PR" altLang="es-PR" sz="1200" b="0" dirty="0">
                <a:latin typeface="Arial" panose="020B0604020202020204" pitchFamily="34" charset="0"/>
              </a:rPr>
              <a:t>.  </a:t>
            </a:r>
          </a:p>
          <a:p>
            <a:pPr eaLnBrk="1" hangingPunct="1">
              <a:defRPr/>
            </a:pPr>
            <a:r>
              <a:rPr lang="es-PR" altLang="es-PR" sz="1200" b="0" dirty="0">
                <a:latin typeface="Arial" panose="020B0604020202020204" pitchFamily="34" charset="0"/>
              </a:rPr>
              <a:t>Basado en las páginas publicadas para el sitio Web: </a:t>
            </a:r>
            <a:r>
              <a:rPr lang="es-PR" altLang="es-PR" sz="1200" i="1" dirty="0">
                <a:latin typeface="Arial" panose="020B0604020202020204" pitchFamily="34" charset="0"/>
                <a:hlinkClick r:id="rId4"/>
              </a:rPr>
              <a:t>www.saludmed.com</a:t>
            </a:r>
            <a:r>
              <a:rPr lang="es-PR" altLang="es-PR" sz="1200" b="0" dirty="0">
                <a:latin typeface="Arial" panose="020B0604020202020204" pitchFamily="34" charset="0"/>
              </a:rPr>
              <a:t>.</a:t>
            </a:r>
            <a:endParaRPr lang="es-PR" altLang="es-PR" sz="1800" b="0" dirty="0">
              <a:latin typeface="Arial" panose="020B0604020202020204" pitchFamily="34" charset="0"/>
            </a:endParaRPr>
          </a:p>
        </p:txBody>
      </p:sp>
      <p:pic>
        <p:nvPicPr>
          <p:cNvPr id="12" name="Picture 47" descr="Knee_Injury"/>
          <p:cNvPicPr>
            <a:picLocks noChangeAspect="1" noChangeArrowheads="1"/>
          </p:cNvPicPr>
          <p:nvPr userDrawn="1"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659563" y="4221163"/>
            <a:ext cx="2305050" cy="1527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3" name="Picture 48" descr="Physio-Ball_Exercise_0001"/>
          <p:cNvPicPr>
            <a:picLocks noChangeAspect="1" noChangeArrowheads="1"/>
          </p:cNvPicPr>
          <p:nvPr userDrawn="1"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64163" y="4221163"/>
            <a:ext cx="1138237" cy="1584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" name="Rectangle 43"/>
          <p:cNvSpPr>
            <a:spLocks noChangeArrowheads="1"/>
          </p:cNvSpPr>
          <p:nvPr userDrawn="1"/>
        </p:nvSpPr>
        <p:spPr bwMode="auto">
          <a:xfrm flipV="1">
            <a:off x="5410200" y="3810000"/>
            <a:ext cx="3733800" cy="90488"/>
          </a:xfrm>
          <a:prstGeom prst="rect">
            <a:avLst/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50800" cap="rnd" cmpd="thickThin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rot="10800000" anchor="ctr"/>
          <a:lstStyle>
            <a:lvl1pPr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ctr" eaLnBrk="1" hangingPunct="1">
              <a:defRPr/>
            </a:pPr>
            <a:endParaRPr lang="es-PR" altLang="es-PR" sz="1800" b="0">
              <a:solidFill>
                <a:srgbClr val="FFFFFF"/>
              </a:solidFill>
            </a:endParaRPr>
          </a:p>
        </p:txBody>
      </p:sp>
      <p:sp>
        <p:nvSpPr>
          <p:cNvPr id="15" name="Rectangle 44"/>
          <p:cNvSpPr>
            <a:spLocks noChangeArrowheads="1"/>
          </p:cNvSpPr>
          <p:nvPr userDrawn="1"/>
        </p:nvSpPr>
        <p:spPr bwMode="auto">
          <a:xfrm flipV="1">
            <a:off x="6413500" y="3643313"/>
            <a:ext cx="2730500" cy="247650"/>
          </a:xfrm>
          <a:prstGeom prst="rect">
            <a:avLst/>
          </a:prstGeom>
          <a:solidFill>
            <a:srgbClr val="8383B5"/>
          </a:solidFill>
          <a:ln>
            <a:noFill/>
          </a:ln>
          <a:extLst>
            <a:ext uri="{91240B29-F687-4F45-9708-019B960494DF}">
              <a14:hiddenLine xmlns:a14="http://schemas.microsoft.com/office/drawing/2010/main" w="50800" cap="rnd" cmpd="thickThin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rot="10800000" anchor="ctr"/>
          <a:lstStyle>
            <a:lvl1pPr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ctr" eaLnBrk="1" hangingPunct="1">
              <a:defRPr/>
            </a:pPr>
            <a:endParaRPr lang="es-PR" altLang="es-PR" sz="1800" b="0">
              <a:solidFill>
                <a:srgbClr val="FFFFFF"/>
              </a:solidFill>
            </a:endParaRPr>
          </a:p>
        </p:txBody>
      </p:sp>
      <p:sp>
        <p:nvSpPr>
          <p:cNvPr id="16" name="Rectangle 45"/>
          <p:cNvSpPr>
            <a:spLocks noChangeArrowheads="1"/>
          </p:cNvSpPr>
          <p:nvPr userDrawn="1"/>
        </p:nvSpPr>
        <p:spPr bwMode="auto">
          <a:xfrm flipV="1">
            <a:off x="5410200" y="3933825"/>
            <a:ext cx="3733800" cy="192088"/>
          </a:xfrm>
          <a:prstGeom prst="rect">
            <a:avLst/>
          </a:prstGeom>
          <a:solidFill>
            <a:schemeClr val="accent2">
              <a:alpha val="50195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w="50800" cap="rnd" cmpd="thickThin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rot="10800000" anchor="ctr"/>
          <a:lstStyle>
            <a:lvl1pPr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ctr" eaLnBrk="1" hangingPunct="1">
              <a:defRPr/>
            </a:pPr>
            <a:endParaRPr lang="es-PR" altLang="es-PR" sz="1800" b="0">
              <a:solidFill>
                <a:srgbClr val="FFFFFF"/>
              </a:solidFill>
            </a:endParaRPr>
          </a:p>
        </p:txBody>
      </p:sp>
      <p:sp>
        <p:nvSpPr>
          <p:cNvPr id="17" name="Rectangle 46"/>
          <p:cNvSpPr>
            <a:spLocks noChangeArrowheads="1"/>
          </p:cNvSpPr>
          <p:nvPr userDrawn="1"/>
        </p:nvSpPr>
        <p:spPr bwMode="auto">
          <a:xfrm flipV="1">
            <a:off x="5410200" y="4114800"/>
            <a:ext cx="3733800" cy="9525"/>
          </a:xfrm>
          <a:prstGeom prst="rect">
            <a:avLst/>
          </a:prstGeom>
          <a:solidFill>
            <a:schemeClr val="accent2">
              <a:alpha val="65097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w="50800" cap="rnd" cmpd="thickThin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rot="10800000" anchor="ctr"/>
          <a:lstStyle>
            <a:lvl1pPr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ctr" eaLnBrk="1" hangingPunct="1">
              <a:defRPr/>
            </a:pPr>
            <a:endParaRPr lang="es-PR" altLang="es-PR" sz="1800" b="0">
              <a:solidFill>
                <a:srgbClr val="FFFFFF"/>
              </a:solidFill>
            </a:endParaRPr>
          </a:p>
        </p:txBody>
      </p:sp>
      <p:sp>
        <p:nvSpPr>
          <p:cNvPr id="18" name="Rectangle 47"/>
          <p:cNvSpPr>
            <a:spLocks noChangeArrowheads="1"/>
          </p:cNvSpPr>
          <p:nvPr userDrawn="1"/>
        </p:nvSpPr>
        <p:spPr bwMode="auto">
          <a:xfrm flipV="1">
            <a:off x="5410200" y="4164013"/>
            <a:ext cx="1966913" cy="19050"/>
          </a:xfrm>
          <a:prstGeom prst="rect">
            <a:avLst/>
          </a:prstGeom>
          <a:solidFill>
            <a:schemeClr val="accent2">
              <a:alpha val="59999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w="50800" cap="rnd" cmpd="thickThin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rot="10800000" anchor="ctr"/>
          <a:lstStyle>
            <a:lvl1pPr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ctr" eaLnBrk="1" hangingPunct="1">
              <a:defRPr/>
            </a:pPr>
            <a:endParaRPr lang="es-PR" altLang="es-PR" sz="1800" b="0">
              <a:solidFill>
                <a:srgbClr val="FFFFFF"/>
              </a:solidFill>
            </a:endParaRPr>
          </a:p>
        </p:txBody>
      </p:sp>
      <p:sp>
        <p:nvSpPr>
          <p:cNvPr id="19" name="Rectangle 48"/>
          <p:cNvSpPr>
            <a:spLocks noChangeArrowheads="1"/>
          </p:cNvSpPr>
          <p:nvPr userDrawn="1"/>
        </p:nvSpPr>
        <p:spPr bwMode="auto">
          <a:xfrm flipV="1">
            <a:off x="5410200" y="4198938"/>
            <a:ext cx="1966913" cy="9525"/>
          </a:xfrm>
          <a:prstGeom prst="rect">
            <a:avLst/>
          </a:prstGeom>
          <a:solidFill>
            <a:schemeClr val="accent2">
              <a:alpha val="65097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w="50800" cap="rnd" cmpd="thickThin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rot="10800000" anchor="ctr"/>
          <a:lstStyle>
            <a:lvl1pPr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ctr" eaLnBrk="1" hangingPunct="1">
              <a:defRPr/>
            </a:pPr>
            <a:endParaRPr lang="es-PR" altLang="es-PR" sz="1800" b="0">
              <a:solidFill>
                <a:srgbClr val="FFFFFF"/>
              </a:solidFill>
            </a:endParaRPr>
          </a:p>
        </p:txBody>
      </p:sp>
      <p:sp useBgFill="1">
        <p:nvSpPr>
          <p:cNvPr id="20" name="Rounded Rectangle 19"/>
          <p:cNvSpPr/>
          <p:nvPr userDrawn="1"/>
        </p:nvSpPr>
        <p:spPr bwMode="white">
          <a:xfrm>
            <a:off x="5410200" y="3962400"/>
            <a:ext cx="3065463" cy="26988"/>
          </a:xfrm>
          <a:prstGeom prst="roundRect">
            <a:avLst>
              <a:gd name="adj" fmla="val 16667"/>
            </a:avLst>
          </a:prstGeom>
          <a:ln w="50800" cap="rnd" cmpd="thickThin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/>
          </a:p>
        </p:txBody>
      </p:sp>
      <p:sp useBgFill="1">
        <p:nvSpPr>
          <p:cNvPr id="21" name="Rounded Rectangle 20"/>
          <p:cNvSpPr/>
          <p:nvPr userDrawn="1"/>
        </p:nvSpPr>
        <p:spPr bwMode="white">
          <a:xfrm>
            <a:off x="7377113" y="4060825"/>
            <a:ext cx="1600200" cy="36513"/>
          </a:xfrm>
          <a:prstGeom prst="roundRect">
            <a:avLst>
              <a:gd name="adj" fmla="val 16667"/>
            </a:avLst>
          </a:prstGeom>
          <a:ln w="50800" cap="rnd" cmpd="thickThin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/>
          </a:p>
        </p:txBody>
      </p:sp>
      <p:sp>
        <p:nvSpPr>
          <p:cNvPr id="8" name="Title 7"/>
          <p:cNvSpPr>
            <a:spLocks noGrp="1"/>
          </p:cNvSpPr>
          <p:nvPr>
            <p:ph type="ctrTitle"/>
          </p:nvPr>
        </p:nvSpPr>
        <p:spPr>
          <a:xfrm>
            <a:off x="457200" y="2401887"/>
            <a:ext cx="8458200" cy="1470025"/>
          </a:xfrm>
        </p:spPr>
        <p:txBody>
          <a:bodyPr anchor="b"/>
          <a:lstStyle>
            <a:lvl1pPr>
              <a:defRPr sz="4400"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9" name="Subtitle 8"/>
          <p:cNvSpPr>
            <a:spLocks noGrp="1"/>
          </p:cNvSpPr>
          <p:nvPr>
            <p:ph type="subTitle" idx="1"/>
          </p:nvPr>
        </p:nvSpPr>
        <p:spPr>
          <a:xfrm>
            <a:off x="457200" y="3899938"/>
            <a:ext cx="4953000" cy="1752600"/>
          </a:xfrm>
        </p:spPr>
        <p:txBody>
          <a:bodyPr/>
          <a:lstStyle>
            <a:lvl1pPr marL="64008" indent="0" algn="l">
              <a:buNone/>
              <a:defRPr sz="2400">
                <a:solidFill>
                  <a:schemeClr val="tx2"/>
                </a:solidFill>
              </a:defRPr>
            </a:lvl1pPr>
            <a:lvl2pPr marL="457200" indent="0" algn="ctr">
              <a:buNone/>
            </a:lvl2pPr>
            <a:lvl3pPr marL="914400" indent="0" algn="ctr">
              <a:buNone/>
            </a:lvl3pPr>
            <a:lvl4pPr marL="1371600" indent="0" algn="ctr">
              <a:buNone/>
            </a:lvl4pPr>
            <a:lvl5pPr marL="1828800" indent="0" algn="ctr">
              <a:buNone/>
            </a:lvl5pPr>
            <a:lvl6pPr marL="2286000" indent="0" algn="ctr">
              <a:buNone/>
            </a:lvl6pPr>
            <a:lvl7pPr marL="2743200" indent="0" algn="ctr">
              <a:buNone/>
            </a:lvl7pPr>
            <a:lvl8pPr marL="3200400" indent="0" algn="ctr">
              <a:buNone/>
            </a:lvl8pPr>
            <a:lvl9pPr marL="3657600" indent="0" algn="ctr">
              <a:buNone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Slide Number Placeholder 28"/>
          <p:cNvSpPr>
            <a:spLocks noGrp="1"/>
          </p:cNvSpPr>
          <p:nvPr>
            <p:ph type="sldNum" sz="quarter" idx="10"/>
          </p:nvPr>
        </p:nvSpPr>
        <p:spPr>
          <a:xfrm>
            <a:off x="8320088" y="1588"/>
            <a:ext cx="747712" cy="365125"/>
          </a:xfrm>
        </p:spPr>
        <p:txBody>
          <a:bodyPr/>
          <a:lstStyle>
            <a:lvl1pPr>
              <a:defRPr smtClean="0">
                <a:solidFill>
                  <a:schemeClr val="bg1"/>
                </a:solidFill>
              </a:defRPr>
            </a:lvl1pPr>
          </a:lstStyle>
          <a:p>
            <a:pPr>
              <a:defRPr/>
            </a:pPr>
            <a:fld id="{20D70366-193A-4042-86AE-71C3926E6B6B}" type="slidenum">
              <a:rPr lang="es-PR" altLang="es-PR"/>
              <a:pPr>
                <a:defRPr/>
              </a:pPr>
              <a:t>‹#›</a:t>
            </a:fld>
            <a:endParaRPr lang="es-PR" altLang="es-PR"/>
          </a:p>
        </p:txBody>
      </p:sp>
      <p:sp>
        <p:nvSpPr>
          <p:cNvPr id="23" name="Date Placeholder 27"/>
          <p:cNvSpPr>
            <a:spLocks noGrp="1"/>
          </p:cNvSpPr>
          <p:nvPr>
            <p:ph type="dt" sz="half" idx="11"/>
          </p:nvPr>
        </p:nvSpPr>
        <p:spPr>
          <a:xfrm>
            <a:off x="6705600" y="4206875"/>
            <a:ext cx="960438" cy="457200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6A1349E-E8C8-4625-8133-73882A62CCDD}" type="datetimeFigureOut">
              <a:rPr lang="es-PR"/>
              <a:pPr>
                <a:defRPr/>
              </a:pPr>
              <a:t>02/02/2025</a:t>
            </a:fld>
            <a:endParaRPr lang="es-PR"/>
          </a:p>
        </p:txBody>
      </p:sp>
      <p:sp>
        <p:nvSpPr>
          <p:cNvPr id="24" name="Footer Placeholder 16"/>
          <p:cNvSpPr>
            <a:spLocks noGrp="1"/>
          </p:cNvSpPr>
          <p:nvPr>
            <p:ph type="ftr" sz="quarter" idx="12"/>
          </p:nvPr>
        </p:nvSpPr>
        <p:spPr>
          <a:xfrm>
            <a:off x="5410200" y="4205288"/>
            <a:ext cx="1295400" cy="457200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s-PR"/>
          </a:p>
        </p:txBody>
      </p:sp>
    </p:spTree>
    <p:extLst>
      <p:ext uri="{BB962C8B-B14F-4D97-AF65-F5344CB8AC3E}">
        <p14:creationId xmlns:p14="http://schemas.microsoft.com/office/powerpoint/2010/main" val="3475956598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1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5414AFE-6D16-45DB-8D33-2AC551DB364B}" type="datetimeFigureOut">
              <a:rPr lang="es-PR"/>
              <a:pPr>
                <a:defRPr/>
              </a:pPr>
              <a:t>02/02/2025</a:t>
            </a:fld>
            <a:endParaRPr lang="es-PR"/>
          </a:p>
        </p:txBody>
      </p:sp>
      <p:sp>
        <p:nvSpPr>
          <p:cNvPr id="5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s-PR"/>
          </a:p>
        </p:txBody>
      </p:sp>
      <p:sp>
        <p:nvSpPr>
          <p:cNvPr id="6" name="Slide Number Placeholder 2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4A8361D-6B06-4C99-8979-883A5AA0BF4D}" type="slidenum">
              <a:rPr lang="es-PR" altLang="es-PR"/>
              <a:pPr>
                <a:defRPr/>
              </a:pPr>
              <a:t>‹#›</a:t>
            </a:fld>
            <a:endParaRPr lang="es-PR" altLang="es-PR"/>
          </a:p>
        </p:txBody>
      </p:sp>
    </p:spTree>
    <p:extLst>
      <p:ext uri="{BB962C8B-B14F-4D97-AF65-F5344CB8AC3E}">
        <p14:creationId xmlns:p14="http://schemas.microsoft.com/office/powerpoint/2010/main" val="1993748013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81800" y="1143000"/>
            <a:ext cx="1905000" cy="5486400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1143000"/>
            <a:ext cx="6248400" cy="5486400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1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BCEF833-E592-4F31-A4AD-595ABF112D17}" type="datetimeFigureOut">
              <a:rPr lang="es-PR"/>
              <a:pPr>
                <a:defRPr/>
              </a:pPr>
              <a:t>02/02/2025</a:t>
            </a:fld>
            <a:endParaRPr lang="es-PR"/>
          </a:p>
        </p:txBody>
      </p:sp>
      <p:sp>
        <p:nvSpPr>
          <p:cNvPr id="5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s-PR"/>
          </a:p>
        </p:txBody>
      </p:sp>
      <p:sp>
        <p:nvSpPr>
          <p:cNvPr id="6" name="Slide Number Placeholder 2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7976705-9C84-496D-A745-4A679B7548FC}" type="slidenum">
              <a:rPr lang="es-PR" altLang="es-PR"/>
              <a:pPr>
                <a:defRPr/>
              </a:pPr>
              <a:t>‹#›</a:t>
            </a:fld>
            <a:endParaRPr lang="es-PR" altLang="es-PR"/>
          </a:p>
        </p:txBody>
      </p:sp>
    </p:spTree>
    <p:extLst>
      <p:ext uri="{BB962C8B-B14F-4D97-AF65-F5344CB8AC3E}">
        <p14:creationId xmlns:p14="http://schemas.microsoft.com/office/powerpoint/2010/main" val="3851365532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1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7DC48305-7519-4ED1-9005-F220E0FC44D4}" type="datetimeFigureOut">
              <a:rPr lang="es-PR"/>
              <a:pPr>
                <a:defRPr/>
              </a:pPr>
              <a:t>02/02/2025</a:t>
            </a:fld>
            <a:endParaRPr lang="es-PR"/>
          </a:p>
        </p:txBody>
      </p:sp>
      <p:sp>
        <p:nvSpPr>
          <p:cNvPr id="5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s-PR"/>
          </a:p>
        </p:txBody>
      </p:sp>
      <p:sp>
        <p:nvSpPr>
          <p:cNvPr id="6" name="Slide Number Placeholder 2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9F63296-42EF-45CC-B003-380BA7513FD8}" type="slidenum">
              <a:rPr lang="es-PR" altLang="es-PR"/>
              <a:pPr>
                <a:defRPr/>
              </a:pPr>
              <a:t>‹#›</a:t>
            </a:fld>
            <a:endParaRPr lang="es-PR" altLang="es-PR"/>
          </a:p>
        </p:txBody>
      </p:sp>
    </p:spTree>
    <p:extLst>
      <p:ext uri="{BB962C8B-B14F-4D97-AF65-F5344CB8AC3E}">
        <p14:creationId xmlns:p14="http://schemas.microsoft.com/office/powerpoint/2010/main" val="3537099651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1981200"/>
            <a:ext cx="7772400" cy="1362075"/>
          </a:xfrm>
        </p:spPr>
        <p:txBody>
          <a:bodyPr anchor="b">
            <a:noAutofit/>
          </a:bodyPr>
          <a:lstStyle>
            <a:lvl1pPr algn="l">
              <a:buNone/>
              <a:defRPr sz="4300" b="1" cap="none" baseline="0">
                <a:ln w="12700">
                  <a:solidFill>
                    <a:schemeClr val="accent2">
                      <a:shade val="90000"/>
                      <a:satMod val="150000"/>
                    </a:schemeClr>
                  </a:solidFill>
                </a:ln>
                <a:solidFill>
                  <a:srgbClr val="FFFFFF"/>
                </a:solidFill>
                <a:effectLst>
                  <a:outerShdw blurRad="38100" dist="38100" dir="5400000" algn="tl" rotWithShape="0">
                    <a:srgbClr val="000000">
                      <a:alpha val="25000"/>
                    </a:srgbClr>
                  </a:outerShdw>
                </a:effectLst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3367088"/>
            <a:ext cx="7772400" cy="1509712"/>
          </a:xfrm>
        </p:spPr>
        <p:txBody>
          <a:bodyPr/>
          <a:lstStyle>
            <a:lvl1pPr marL="45720" indent="0">
              <a:buNone/>
              <a:defRPr sz="2100" b="0">
                <a:solidFill>
                  <a:schemeClr val="tx2"/>
                </a:solidFill>
              </a:defRPr>
            </a:lvl1pPr>
            <a:lvl2pPr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1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1AD045C-70D2-4A78-B779-C0F59E723497}" type="datetimeFigureOut">
              <a:rPr lang="es-PR"/>
              <a:pPr>
                <a:defRPr/>
              </a:pPr>
              <a:t>02/02/2025</a:t>
            </a:fld>
            <a:endParaRPr lang="es-PR"/>
          </a:p>
        </p:txBody>
      </p:sp>
      <p:sp>
        <p:nvSpPr>
          <p:cNvPr id="5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s-PR"/>
          </a:p>
        </p:txBody>
      </p:sp>
      <p:sp>
        <p:nvSpPr>
          <p:cNvPr id="6" name="Slide Number Placeholder 2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AA2BB1A-9711-4D9E-874F-64AEE0DFA2F8}" type="slidenum">
              <a:rPr lang="es-PR" altLang="es-PR"/>
              <a:pPr>
                <a:defRPr/>
              </a:pPr>
              <a:t>‹#›</a:t>
            </a:fld>
            <a:endParaRPr lang="es-PR" altLang="es-PR"/>
          </a:p>
        </p:txBody>
      </p:sp>
    </p:spTree>
    <p:extLst>
      <p:ext uri="{BB962C8B-B14F-4D97-AF65-F5344CB8AC3E}">
        <p14:creationId xmlns:p14="http://schemas.microsoft.com/office/powerpoint/2010/main" val="871729273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2249424"/>
            <a:ext cx="4038600" cy="4525963"/>
          </a:xfrm>
        </p:spPr>
        <p:txBody>
          <a:bodyPr/>
          <a:lstStyle>
            <a:lvl1pPr>
              <a:defRPr sz="2000"/>
            </a:lvl1pPr>
            <a:lvl2pPr>
              <a:defRPr sz="1900"/>
            </a:lvl2pPr>
            <a:lvl3pPr>
              <a:defRPr sz="1800"/>
            </a:lvl3pPr>
            <a:lvl4pPr>
              <a:defRPr sz="1800"/>
            </a:lvl4pPr>
            <a:lvl5pPr>
              <a:defRPr sz="18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2249424"/>
            <a:ext cx="4038600" cy="4525963"/>
          </a:xfrm>
        </p:spPr>
        <p:txBody>
          <a:bodyPr/>
          <a:lstStyle>
            <a:lvl1pPr>
              <a:defRPr sz="2000"/>
            </a:lvl1pPr>
            <a:lvl2pPr>
              <a:defRPr sz="1900"/>
            </a:lvl2pPr>
            <a:lvl3pPr>
              <a:defRPr sz="1800"/>
            </a:lvl3pPr>
            <a:lvl4pPr>
              <a:defRPr sz="1800"/>
            </a:lvl4pPr>
            <a:lvl5pPr>
              <a:defRPr sz="18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1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1EAAD1F-8234-4C31-825A-E9CF555952D4}" type="datetimeFigureOut">
              <a:rPr lang="es-PR"/>
              <a:pPr>
                <a:defRPr/>
              </a:pPr>
              <a:t>02/02/2025</a:t>
            </a:fld>
            <a:endParaRPr lang="es-PR"/>
          </a:p>
        </p:txBody>
      </p:sp>
      <p:sp>
        <p:nvSpPr>
          <p:cNvPr id="6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s-PR"/>
          </a:p>
        </p:txBody>
      </p:sp>
      <p:sp>
        <p:nvSpPr>
          <p:cNvPr id="7" name="Slide Number Placeholder 2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704B2D2-D28D-418E-83B3-020C306912F3}" type="slidenum">
              <a:rPr lang="es-PR" altLang="es-PR"/>
              <a:pPr>
                <a:defRPr/>
              </a:pPr>
              <a:t>‹#›</a:t>
            </a:fld>
            <a:endParaRPr lang="es-PR" altLang="es-PR"/>
          </a:p>
        </p:txBody>
      </p:sp>
    </p:spTree>
    <p:extLst>
      <p:ext uri="{BB962C8B-B14F-4D97-AF65-F5344CB8AC3E}">
        <p14:creationId xmlns:p14="http://schemas.microsoft.com/office/powerpoint/2010/main" val="80459453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/>
        </p:nvSpPr>
        <p:spPr>
          <a:xfrm>
            <a:off x="0" y="366713"/>
            <a:ext cx="9144000" cy="84137"/>
          </a:xfrm>
          <a:prstGeom prst="rect">
            <a:avLst/>
          </a:prstGeom>
          <a:solidFill>
            <a:schemeClr val="accent2">
              <a:alpha val="50000"/>
            </a:schemeClr>
          </a:solidFill>
          <a:ln w="50800" cap="rnd" cmpd="thickThin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/>
          </a:p>
        </p:txBody>
      </p:sp>
      <p:sp>
        <p:nvSpPr>
          <p:cNvPr id="8" name="Rectangle 7"/>
          <p:cNvSpPr>
            <a:spLocks noChangeArrowheads="1"/>
          </p:cNvSpPr>
          <p:nvPr/>
        </p:nvSpPr>
        <p:spPr bwMode="auto">
          <a:xfrm>
            <a:off x="0" y="0"/>
            <a:ext cx="9144000" cy="311150"/>
          </a:xfrm>
          <a:prstGeom prst="rect">
            <a:avLst/>
          </a:prstGeom>
          <a:solidFill>
            <a:srgbClr val="484876"/>
          </a:solidFill>
          <a:ln>
            <a:noFill/>
          </a:ln>
          <a:extLst>
            <a:ext uri="{91240B29-F687-4F45-9708-019B960494DF}">
              <a14:hiddenLine xmlns:a14="http://schemas.microsoft.com/office/drawing/2010/main" w="50800" cap="rnd" cmpd="thickThin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ctr" eaLnBrk="1" hangingPunct="1">
              <a:defRPr/>
            </a:pPr>
            <a:endParaRPr lang="es-PR" altLang="es-PR" sz="1800" b="0">
              <a:solidFill>
                <a:srgbClr val="FFFFFF"/>
              </a:solidFill>
            </a:endParaRPr>
          </a:p>
        </p:txBody>
      </p:sp>
      <p:sp>
        <p:nvSpPr>
          <p:cNvPr id="9" name="Rectangle 8"/>
          <p:cNvSpPr/>
          <p:nvPr/>
        </p:nvSpPr>
        <p:spPr>
          <a:xfrm>
            <a:off x="0" y="307975"/>
            <a:ext cx="9144000" cy="92075"/>
          </a:xfrm>
          <a:prstGeom prst="rect">
            <a:avLst/>
          </a:prstGeom>
          <a:solidFill>
            <a:schemeClr val="accent2">
              <a:alpha val="100000"/>
            </a:schemeClr>
          </a:solidFill>
          <a:ln w="50800" cap="rnd" cmpd="thickThin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/>
          </a:p>
        </p:txBody>
      </p:sp>
      <p:sp>
        <p:nvSpPr>
          <p:cNvPr id="10" name="Rectangle 9"/>
          <p:cNvSpPr>
            <a:spLocks noChangeArrowheads="1"/>
          </p:cNvSpPr>
          <p:nvPr/>
        </p:nvSpPr>
        <p:spPr bwMode="auto">
          <a:xfrm flipV="1">
            <a:off x="5410200" y="360363"/>
            <a:ext cx="3733800" cy="90487"/>
          </a:xfrm>
          <a:prstGeom prst="rect">
            <a:avLst/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50800" cap="rnd" cmpd="thickThin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rot="10800000" anchor="ctr"/>
          <a:lstStyle>
            <a:lvl1pPr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ctr" eaLnBrk="1" hangingPunct="1">
              <a:defRPr/>
            </a:pPr>
            <a:endParaRPr lang="es-PR" altLang="es-PR" sz="1800" b="0">
              <a:solidFill>
                <a:srgbClr val="FFFFFF"/>
              </a:solidFill>
            </a:endParaRPr>
          </a:p>
        </p:txBody>
      </p:sp>
      <p:sp>
        <p:nvSpPr>
          <p:cNvPr id="11" name="Rectangle 10"/>
          <p:cNvSpPr>
            <a:spLocks noChangeArrowheads="1"/>
          </p:cNvSpPr>
          <p:nvPr/>
        </p:nvSpPr>
        <p:spPr bwMode="auto">
          <a:xfrm flipV="1">
            <a:off x="5410200" y="439738"/>
            <a:ext cx="3733800" cy="180975"/>
          </a:xfrm>
          <a:prstGeom prst="rect">
            <a:avLst/>
          </a:prstGeom>
          <a:solidFill>
            <a:schemeClr val="accent2">
              <a:alpha val="50195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w="50800" cap="rnd" cmpd="thickThin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rot="10800000" anchor="ctr"/>
          <a:lstStyle>
            <a:lvl1pPr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ctr" eaLnBrk="1" hangingPunct="1">
              <a:defRPr/>
            </a:pPr>
            <a:endParaRPr lang="es-PR" altLang="es-PR" sz="1800" b="0">
              <a:solidFill>
                <a:srgbClr val="FFFFFF"/>
              </a:solidFill>
            </a:endParaRPr>
          </a:p>
        </p:txBody>
      </p:sp>
      <p:sp useBgFill="1">
        <p:nvSpPr>
          <p:cNvPr id="12" name="Rounded Rectangle 11"/>
          <p:cNvSpPr/>
          <p:nvPr/>
        </p:nvSpPr>
        <p:spPr bwMode="white">
          <a:xfrm>
            <a:off x="5408613" y="496888"/>
            <a:ext cx="3062287" cy="28575"/>
          </a:xfrm>
          <a:prstGeom prst="roundRect">
            <a:avLst>
              <a:gd name="adj" fmla="val 16667"/>
            </a:avLst>
          </a:prstGeom>
          <a:ln w="50800" cap="rnd" cmpd="thickThin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/>
          </a:p>
        </p:txBody>
      </p:sp>
      <p:sp useBgFill="1">
        <p:nvSpPr>
          <p:cNvPr id="13" name="Rounded Rectangle 12"/>
          <p:cNvSpPr/>
          <p:nvPr/>
        </p:nvSpPr>
        <p:spPr bwMode="white">
          <a:xfrm>
            <a:off x="7373938" y="588963"/>
            <a:ext cx="1600200" cy="36512"/>
          </a:xfrm>
          <a:prstGeom prst="roundRect">
            <a:avLst>
              <a:gd name="adj" fmla="val 16667"/>
            </a:avLst>
          </a:prstGeom>
          <a:ln w="50800" cap="rnd" cmpd="thickThin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/>
          </a:p>
        </p:txBody>
      </p:sp>
      <p:sp>
        <p:nvSpPr>
          <p:cNvPr id="14" name="Rectangle 13"/>
          <p:cNvSpPr/>
          <p:nvPr/>
        </p:nvSpPr>
        <p:spPr bwMode="invGray">
          <a:xfrm>
            <a:off x="9085263" y="-1588"/>
            <a:ext cx="57150" cy="620713"/>
          </a:xfrm>
          <a:prstGeom prst="rect">
            <a:avLst/>
          </a:prstGeom>
          <a:solidFill>
            <a:srgbClr val="FFFFFF">
              <a:alpha val="65098"/>
            </a:srgbClr>
          </a:solidFill>
          <a:ln w="50800" cap="rnd" cmpd="thickThin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dirty="0"/>
          </a:p>
        </p:txBody>
      </p:sp>
      <p:sp>
        <p:nvSpPr>
          <p:cNvPr id="15" name="Rectangle 14"/>
          <p:cNvSpPr/>
          <p:nvPr/>
        </p:nvSpPr>
        <p:spPr bwMode="invGray">
          <a:xfrm>
            <a:off x="9043988" y="-1588"/>
            <a:ext cx="28575" cy="620713"/>
          </a:xfrm>
          <a:prstGeom prst="rect">
            <a:avLst/>
          </a:prstGeom>
          <a:solidFill>
            <a:srgbClr val="FFFFFF">
              <a:alpha val="65098"/>
            </a:srgbClr>
          </a:solidFill>
          <a:ln w="50800" cap="rnd" cmpd="thickThin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dirty="0"/>
          </a:p>
        </p:txBody>
      </p:sp>
      <p:sp>
        <p:nvSpPr>
          <p:cNvPr id="16" name="Rectangle 15"/>
          <p:cNvSpPr/>
          <p:nvPr/>
        </p:nvSpPr>
        <p:spPr bwMode="invGray">
          <a:xfrm>
            <a:off x="9024938" y="-1588"/>
            <a:ext cx="9525" cy="620713"/>
          </a:xfrm>
          <a:prstGeom prst="rect">
            <a:avLst/>
          </a:prstGeom>
          <a:solidFill>
            <a:srgbClr val="FFFFFF">
              <a:alpha val="60000"/>
            </a:srgbClr>
          </a:solidFill>
          <a:ln w="50800" cap="rnd" cmpd="thickThin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/>
          </a:p>
        </p:txBody>
      </p:sp>
      <p:sp>
        <p:nvSpPr>
          <p:cNvPr id="17" name="Rectangle 16"/>
          <p:cNvSpPr/>
          <p:nvPr/>
        </p:nvSpPr>
        <p:spPr bwMode="invGray">
          <a:xfrm>
            <a:off x="8977313" y="-1588"/>
            <a:ext cx="25400" cy="620713"/>
          </a:xfrm>
          <a:prstGeom prst="rect">
            <a:avLst/>
          </a:prstGeom>
          <a:solidFill>
            <a:srgbClr val="FFFFFF">
              <a:alpha val="40000"/>
            </a:srgbClr>
          </a:solidFill>
          <a:ln w="50800" cap="rnd" cmpd="thickThin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/>
          </a:p>
        </p:txBody>
      </p:sp>
      <p:sp>
        <p:nvSpPr>
          <p:cNvPr id="18" name="Rectangle 17"/>
          <p:cNvSpPr/>
          <p:nvPr/>
        </p:nvSpPr>
        <p:spPr bwMode="invGray">
          <a:xfrm>
            <a:off x="8915400" y="0"/>
            <a:ext cx="55563" cy="585788"/>
          </a:xfrm>
          <a:prstGeom prst="rect">
            <a:avLst/>
          </a:prstGeom>
          <a:solidFill>
            <a:srgbClr val="FFFFFF">
              <a:alpha val="20000"/>
            </a:srgbClr>
          </a:solidFill>
          <a:ln w="50800" cap="rnd" cmpd="thickThin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/>
          </a:p>
        </p:txBody>
      </p:sp>
      <p:sp>
        <p:nvSpPr>
          <p:cNvPr id="19" name="Rectangle 18"/>
          <p:cNvSpPr/>
          <p:nvPr/>
        </p:nvSpPr>
        <p:spPr bwMode="invGray">
          <a:xfrm>
            <a:off x="8875713" y="0"/>
            <a:ext cx="6350" cy="585788"/>
          </a:xfrm>
          <a:prstGeom prst="rect">
            <a:avLst/>
          </a:prstGeom>
          <a:solidFill>
            <a:srgbClr val="FFFFFF">
              <a:alpha val="30196"/>
            </a:srgbClr>
          </a:solidFill>
          <a:ln w="50800" cap="rnd" cmpd="thickThin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dirty="0"/>
          </a:p>
        </p:txBody>
      </p:sp>
      <p:pic>
        <p:nvPicPr>
          <p:cNvPr id="20" name="Picture 21" descr="saludmed-com_Ban_PPT-MASTER-2_v01"/>
          <p:cNvPicPr>
            <a:picLocks noChangeAspect="1" noChangeArrowheads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26988"/>
            <a:ext cx="8894763" cy="33337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81000" y="1143000"/>
            <a:ext cx="8382000" cy="1069848"/>
          </a:xfrm>
        </p:spPr>
        <p:txBody>
          <a:bodyPr/>
          <a:lstStyle>
            <a:lvl1pPr>
              <a:defRPr sz="4000" b="0" i="0" cap="none" baseline="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381000" y="2244970"/>
            <a:ext cx="4041648" cy="457200"/>
          </a:xfrm>
          <a:solidFill>
            <a:schemeClr val="accent2">
              <a:satMod val="150000"/>
              <a:alpha val="25000"/>
            </a:schemeClr>
          </a:solidFill>
          <a:ln w="12700">
            <a:solidFill>
              <a:schemeClr val="accent2"/>
            </a:solidFill>
          </a:ln>
        </p:spPr>
        <p:txBody>
          <a:bodyPr anchor="ctr">
            <a:noAutofit/>
          </a:bodyPr>
          <a:lstStyle>
            <a:lvl1pPr marL="45720" indent="0">
              <a:buNone/>
              <a:defRPr sz="1900" b="1">
                <a:solidFill>
                  <a:schemeClr val="tx1">
                    <a:tint val="95000"/>
                  </a:schemeClr>
                </a:solidFill>
              </a:defRPr>
            </a:lvl1pPr>
            <a:lvl2pPr>
              <a:buNone/>
              <a:defRPr sz="2000" b="1"/>
            </a:lvl2pPr>
            <a:lvl3pPr>
              <a:buNone/>
              <a:defRPr sz="1800" b="1"/>
            </a:lvl3pPr>
            <a:lvl4pPr>
              <a:buNone/>
              <a:defRPr sz="1600" b="1"/>
            </a:lvl4pPr>
            <a:lvl5pPr>
              <a:buNone/>
              <a:defRPr sz="1600" b="1"/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3"/>
          </p:nvPr>
        </p:nvSpPr>
        <p:spPr>
          <a:xfrm>
            <a:off x="4721225" y="2244970"/>
            <a:ext cx="4041775" cy="457200"/>
          </a:xfrm>
          <a:solidFill>
            <a:schemeClr val="accent2">
              <a:satMod val="150000"/>
              <a:alpha val="25000"/>
            </a:schemeClr>
          </a:solidFill>
          <a:ln w="12700">
            <a:solidFill>
              <a:schemeClr val="accent2"/>
            </a:solidFill>
          </a:ln>
        </p:spPr>
        <p:txBody>
          <a:bodyPr anchor="ctr">
            <a:noAutofit/>
          </a:bodyPr>
          <a:lstStyle>
            <a:lvl1pPr marL="45720" indent="0">
              <a:buNone/>
              <a:defRPr sz="1900" b="1">
                <a:solidFill>
                  <a:schemeClr val="tx1">
                    <a:tint val="95000"/>
                  </a:schemeClr>
                </a:solidFill>
              </a:defRPr>
            </a:lvl1pPr>
            <a:lvl2pPr>
              <a:buNone/>
              <a:defRPr sz="2000" b="1"/>
            </a:lvl2pPr>
            <a:lvl3pPr>
              <a:buNone/>
              <a:defRPr sz="1800" b="1"/>
            </a:lvl3pPr>
            <a:lvl4pPr>
              <a:buNone/>
              <a:defRPr sz="1600" b="1"/>
            </a:lvl4pPr>
            <a:lvl5pPr>
              <a:buNone/>
              <a:defRPr sz="1600" b="1"/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Content Placeholder 4"/>
          <p:cNvSpPr>
            <a:spLocks noGrp="1"/>
          </p:cNvSpPr>
          <p:nvPr>
            <p:ph sz="quarter" idx="2"/>
          </p:nvPr>
        </p:nvSpPr>
        <p:spPr>
          <a:xfrm>
            <a:off x="381000" y="2708519"/>
            <a:ext cx="4041648" cy="3886200"/>
          </a:xfrm>
        </p:spPr>
        <p:txBody>
          <a:bodyPr/>
          <a:lstStyle>
            <a:lvl1pPr>
              <a:defRPr sz="20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718304" y="2708519"/>
            <a:ext cx="4041775" cy="3886200"/>
          </a:xfrm>
        </p:spPr>
        <p:txBody>
          <a:bodyPr/>
          <a:lstStyle>
            <a:lvl1pPr>
              <a:defRPr sz="20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21" name="Date Placeholder 25"/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>
            <a:lvl1pPr>
              <a:defRPr/>
            </a:lvl1pPr>
          </a:lstStyle>
          <a:p>
            <a:pPr>
              <a:defRPr/>
            </a:pPr>
            <a:fld id="{E7C72756-421D-4734-BD03-3DBA88AC9E57}" type="datetimeFigureOut">
              <a:rPr lang="es-PR"/>
              <a:pPr>
                <a:defRPr/>
              </a:pPr>
              <a:t>02/02/2025</a:t>
            </a:fld>
            <a:endParaRPr lang="es-PR"/>
          </a:p>
        </p:txBody>
      </p:sp>
      <p:sp>
        <p:nvSpPr>
          <p:cNvPr id="22" name="Footer Placeholder 27"/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>
            <a:lvl1pPr>
              <a:defRPr/>
            </a:lvl1pPr>
          </a:lstStyle>
          <a:p>
            <a:pPr>
              <a:defRPr/>
            </a:pPr>
            <a:endParaRPr lang="es-PR"/>
          </a:p>
        </p:txBody>
      </p:sp>
      <p:sp>
        <p:nvSpPr>
          <p:cNvPr id="23" name="Slide Number Placeholder 2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 smtClean="0"/>
            </a:lvl1pPr>
          </a:lstStyle>
          <a:p>
            <a:pPr>
              <a:defRPr/>
            </a:pPr>
            <a:fld id="{43A24339-819B-4177-B0BB-DF53E0F79AFF}" type="slidenum">
              <a:rPr lang="es-PR" altLang="es-PR"/>
              <a:pPr>
                <a:defRPr/>
              </a:pPr>
              <a:t>‹#›</a:t>
            </a:fld>
            <a:endParaRPr lang="es-PR" altLang="es-PR"/>
          </a:p>
        </p:txBody>
      </p:sp>
    </p:spTree>
    <p:extLst>
      <p:ext uri="{BB962C8B-B14F-4D97-AF65-F5344CB8AC3E}">
        <p14:creationId xmlns:p14="http://schemas.microsoft.com/office/powerpoint/2010/main" val="2207047555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/>
          <p:cNvSpPr/>
          <p:nvPr/>
        </p:nvSpPr>
        <p:spPr>
          <a:xfrm>
            <a:off x="0" y="366713"/>
            <a:ext cx="9144000" cy="84137"/>
          </a:xfrm>
          <a:prstGeom prst="rect">
            <a:avLst/>
          </a:prstGeom>
          <a:solidFill>
            <a:schemeClr val="accent2">
              <a:alpha val="50000"/>
            </a:schemeClr>
          </a:solidFill>
          <a:ln w="50800" cap="rnd" cmpd="thickThin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/>
          </a:p>
        </p:txBody>
      </p:sp>
      <p:sp>
        <p:nvSpPr>
          <p:cNvPr id="4" name="Rectangle 3"/>
          <p:cNvSpPr>
            <a:spLocks noChangeArrowheads="1"/>
          </p:cNvSpPr>
          <p:nvPr/>
        </p:nvSpPr>
        <p:spPr bwMode="auto">
          <a:xfrm>
            <a:off x="0" y="0"/>
            <a:ext cx="9144000" cy="311150"/>
          </a:xfrm>
          <a:prstGeom prst="rect">
            <a:avLst/>
          </a:prstGeom>
          <a:solidFill>
            <a:srgbClr val="484876"/>
          </a:solidFill>
          <a:ln>
            <a:noFill/>
          </a:ln>
          <a:extLst>
            <a:ext uri="{91240B29-F687-4F45-9708-019B960494DF}">
              <a14:hiddenLine xmlns:a14="http://schemas.microsoft.com/office/drawing/2010/main" w="50800" cap="rnd" cmpd="thickThin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ctr" eaLnBrk="1" hangingPunct="1">
              <a:defRPr/>
            </a:pPr>
            <a:endParaRPr lang="es-PR" altLang="es-PR" sz="1800" b="0">
              <a:solidFill>
                <a:srgbClr val="FFFFFF"/>
              </a:solidFill>
            </a:endParaRPr>
          </a:p>
        </p:txBody>
      </p:sp>
      <p:sp>
        <p:nvSpPr>
          <p:cNvPr id="5" name="Rectangle 4"/>
          <p:cNvSpPr/>
          <p:nvPr/>
        </p:nvSpPr>
        <p:spPr>
          <a:xfrm>
            <a:off x="0" y="307975"/>
            <a:ext cx="9144000" cy="92075"/>
          </a:xfrm>
          <a:prstGeom prst="rect">
            <a:avLst/>
          </a:prstGeom>
          <a:solidFill>
            <a:schemeClr val="accent2">
              <a:alpha val="100000"/>
            </a:schemeClr>
          </a:solidFill>
          <a:ln w="50800" cap="rnd" cmpd="thickThin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/>
          </a:p>
        </p:txBody>
      </p:sp>
      <p:sp>
        <p:nvSpPr>
          <p:cNvPr id="6" name="Rectangle 5"/>
          <p:cNvSpPr>
            <a:spLocks noChangeArrowheads="1"/>
          </p:cNvSpPr>
          <p:nvPr/>
        </p:nvSpPr>
        <p:spPr bwMode="auto">
          <a:xfrm flipV="1">
            <a:off x="5410200" y="360363"/>
            <a:ext cx="3733800" cy="90487"/>
          </a:xfrm>
          <a:prstGeom prst="rect">
            <a:avLst/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50800" cap="rnd" cmpd="thickThin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rot="10800000" anchor="ctr"/>
          <a:lstStyle>
            <a:lvl1pPr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ctr" eaLnBrk="1" hangingPunct="1">
              <a:defRPr/>
            </a:pPr>
            <a:endParaRPr lang="es-PR" altLang="es-PR" sz="1800" b="0">
              <a:solidFill>
                <a:srgbClr val="FFFFFF"/>
              </a:solidFill>
            </a:endParaRPr>
          </a:p>
        </p:txBody>
      </p:sp>
      <p:sp>
        <p:nvSpPr>
          <p:cNvPr id="7" name="Rectangle 6"/>
          <p:cNvSpPr>
            <a:spLocks noChangeArrowheads="1"/>
          </p:cNvSpPr>
          <p:nvPr/>
        </p:nvSpPr>
        <p:spPr bwMode="auto">
          <a:xfrm flipV="1">
            <a:off x="5410200" y="439738"/>
            <a:ext cx="3733800" cy="180975"/>
          </a:xfrm>
          <a:prstGeom prst="rect">
            <a:avLst/>
          </a:prstGeom>
          <a:solidFill>
            <a:schemeClr val="accent2">
              <a:alpha val="50195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w="50800" cap="rnd" cmpd="thickThin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rot="10800000" anchor="ctr"/>
          <a:lstStyle>
            <a:lvl1pPr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ctr" eaLnBrk="1" hangingPunct="1">
              <a:defRPr/>
            </a:pPr>
            <a:endParaRPr lang="es-PR" altLang="es-PR" sz="1800" b="0">
              <a:solidFill>
                <a:srgbClr val="FFFFFF"/>
              </a:solidFill>
            </a:endParaRPr>
          </a:p>
        </p:txBody>
      </p:sp>
      <p:sp useBgFill="1">
        <p:nvSpPr>
          <p:cNvPr id="8" name="Rounded Rectangle 7"/>
          <p:cNvSpPr/>
          <p:nvPr/>
        </p:nvSpPr>
        <p:spPr bwMode="white">
          <a:xfrm>
            <a:off x="5408613" y="496888"/>
            <a:ext cx="3062287" cy="28575"/>
          </a:xfrm>
          <a:prstGeom prst="roundRect">
            <a:avLst>
              <a:gd name="adj" fmla="val 16667"/>
            </a:avLst>
          </a:prstGeom>
          <a:ln w="50800" cap="rnd" cmpd="thickThin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/>
          </a:p>
        </p:txBody>
      </p:sp>
      <p:sp useBgFill="1">
        <p:nvSpPr>
          <p:cNvPr id="9" name="Rounded Rectangle 8"/>
          <p:cNvSpPr/>
          <p:nvPr/>
        </p:nvSpPr>
        <p:spPr bwMode="white">
          <a:xfrm>
            <a:off x="7373938" y="588963"/>
            <a:ext cx="1600200" cy="36512"/>
          </a:xfrm>
          <a:prstGeom prst="roundRect">
            <a:avLst>
              <a:gd name="adj" fmla="val 16667"/>
            </a:avLst>
          </a:prstGeom>
          <a:ln w="50800" cap="rnd" cmpd="thickThin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/>
          </a:p>
        </p:txBody>
      </p:sp>
      <p:sp>
        <p:nvSpPr>
          <p:cNvPr id="10" name="Rectangle 9"/>
          <p:cNvSpPr/>
          <p:nvPr/>
        </p:nvSpPr>
        <p:spPr bwMode="invGray">
          <a:xfrm>
            <a:off x="9085263" y="-1588"/>
            <a:ext cx="57150" cy="620713"/>
          </a:xfrm>
          <a:prstGeom prst="rect">
            <a:avLst/>
          </a:prstGeom>
          <a:solidFill>
            <a:srgbClr val="FFFFFF">
              <a:alpha val="65098"/>
            </a:srgbClr>
          </a:solidFill>
          <a:ln w="50800" cap="rnd" cmpd="thickThin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dirty="0"/>
          </a:p>
        </p:txBody>
      </p:sp>
      <p:sp>
        <p:nvSpPr>
          <p:cNvPr id="11" name="Rectangle 10"/>
          <p:cNvSpPr/>
          <p:nvPr/>
        </p:nvSpPr>
        <p:spPr bwMode="invGray">
          <a:xfrm>
            <a:off x="9043988" y="-1588"/>
            <a:ext cx="28575" cy="620713"/>
          </a:xfrm>
          <a:prstGeom prst="rect">
            <a:avLst/>
          </a:prstGeom>
          <a:solidFill>
            <a:srgbClr val="FFFFFF">
              <a:alpha val="65098"/>
            </a:srgbClr>
          </a:solidFill>
          <a:ln w="50800" cap="rnd" cmpd="thickThin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dirty="0"/>
          </a:p>
        </p:txBody>
      </p:sp>
      <p:sp>
        <p:nvSpPr>
          <p:cNvPr id="12" name="Rectangle 11"/>
          <p:cNvSpPr/>
          <p:nvPr/>
        </p:nvSpPr>
        <p:spPr bwMode="invGray">
          <a:xfrm>
            <a:off x="9024938" y="-1588"/>
            <a:ext cx="9525" cy="620713"/>
          </a:xfrm>
          <a:prstGeom prst="rect">
            <a:avLst/>
          </a:prstGeom>
          <a:solidFill>
            <a:srgbClr val="FFFFFF">
              <a:alpha val="60000"/>
            </a:srgbClr>
          </a:solidFill>
          <a:ln w="50800" cap="rnd" cmpd="thickThin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/>
          </a:p>
        </p:txBody>
      </p:sp>
      <p:sp>
        <p:nvSpPr>
          <p:cNvPr id="13" name="Rectangle 12"/>
          <p:cNvSpPr/>
          <p:nvPr/>
        </p:nvSpPr>
        <p:spPr bwMode="invGray">
          <a:xfrm>
            <a:off x="8977313" y="-1588"/>
            <a:ext cx="25400" cy="620713"/>
          </a:xfrm>
          <a:prstGeom prst="rect">
            <a:avLst/>
          </a:prstGeom>
          <a:solidFill>
            <a:srgbClr val="FFFFFF">
              <a:alpha val="40000"/>
            </a:srgbClr>
          </a:solidFill>
          <a:ln w="50800" cap="rnd" cmpd="thickThin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/>
          </a:p>
        </p:txBody>
      </p:sp>
      <p:sp>
        <p:nvSpPr>
          <p:cNvPr id="14" name="Rectangle 13"/>
          <p:cNvSpPr/>
          <p:nvPr/>
        </p:nvSpPr>
        <p:spPr bwMode="invGray">
          <a:xfrm>
            <a:off x="8915400" y="0"/>
            <a:ext cx="55563" cy="585788"/>
          </a:xfrm>
          <a:prstGeom prst="rect">
            <a:avLst/>
          </a:prstGeom>
          <a:solidFill>
            <a:srgbClr val="FFFFFF">
              <a:alpha val="20000"/>
            </a:srgbClr>
          </a:solidFill>
          <a:ln w="50800" cap="rnd" cmpd="thickThin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/>
          </a:p>
        </p:txBody>
      </p:sp>
      <p:sp>
        <p:nvSpPr>
          <p:cNvPr id="15" name="Rectangle 14"/>
          <p:cNvSpPr/>
          <p:nvPr/>
        </p:nvSpPr>
        <p:spPr bwMode="invGray">
          <a:xfrm>
            <a:off x="8875713" y="0"/>
            <a:ext cx="6350" cy="585788"/>
          </a:xfrm>
          <a:prstGeom prst="rect">
            <a:avLst/>
          </a:prstGeom>
          <a:solidFill>
            <a:srgbClr val="FFFFFF">
              <a:alpha val="30196"/>
            </a:srgbClr>
          </a:solidFill>
          <a:ln w="50800" cap="rnd" cmpd="thickThin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dirty="0"/>
          </a:p>
        </p:txBody>
      </p:sp>
      <p:pic>
        <p:nvPicPr>
          <p:cNvPr id="16" name="Picture 21" descr="saludmed-com_Ban_PPT-MASTER-2_v01"/>
          <p:cNvPicPr>
            <a:picLocks noChangeAspect="1" noChangeArrowheads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26988"/>
            <a:ext cx="8894763" cy="33337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1143000"/>
            <a:ext cx="8229600" cy="1069848"/>
          </a:xfrm>
        </p:spPr>
        <p:txBody>
          <a:bodyPr/>
          <a:lstStyle>
            <a:lvl1pPr>
              <a:defRPr sz="4000">
                <a:solidFill>
                  <a:schemeClr val="tx2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7" name="Date Placeholder 2"/>
          <p:cNvSpPr>
            <a:spLocks noGrp="1"/>
          </p:cNvSpPr>
          <p:nvPr>
            <p:ph type="dt" sz="half" idx="10"/>
          </p:nvPr>
        </p:nvSpPr>
        <p:spPr>
          <a:xfrm>
            <a:off x="6583363" y="612775"/>
            <a:ext cx="958850" cy="457200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7E868F2-A26A-4E4F-896C-E6F4F63FBBAD}" type="datetimeFigureOut">
              <a:rPr lang="es-PR"/>
              <a:pPr>
                <a:defRPr/>
              </a:pPr>
              <a:t>02/02/2025</a:t>
            </a:fld>
            <a:endParaRPr lang="es-PR"/>
          </a:p>
        </p:txBody>
      </p:sp>
      <p:sp>
        <p:nvSpPr>
          <p:cNvPr id="18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s-PR"/>
          </a:p>
        </p:txBody>
      </p:sp>
      <p:sp>
        <p:nvSpPr>
          <p:cNvPr id="19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 smtClean="0"/>
            </a:lvl1pPr>
          </a:lstStyle>
          <a:p>
            <a:pPr>
              <a:defRPr/>
            </a:pPr>
            <a:fld id="{38C6F5F8-9843-43AB-A9EA-3B14BE84D9E3}" type="slidenum">
              <a:rPr lang="es-PR" altLang="es-PR"/>
              <a:pPr>
                <a:defRPr/>
              </a:pPr>
              <a:t>‹#›</a:t>
            </a:fld>
            <a:endParaRPr lang="es-PR" altLang="es-PR"/>
          </a:p>
        </p:txBody>
      </p:sp>
    </p:spTree>
    <p:extLst>
      <p:ext uri="{BB962C8B-B14F-4D97-AF65-F5344CB8AC3E}">
        <p14:creationId xmlns:p14="http://schemas.microsoft.com/office/powerpoint/2010/main" val="2761044305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CBD9D07-08AA-4ACA-B98A-6D98239784B8}" type="datetimeFigureOut">
              <a:rPr lang="es-PR"/>
              <a:pPr>
                <a:defRPr/>
              </a:pPr>
              <a:t>02/02/2025</a:t>
            </a:fld>
            <a:endParaRPr lang="es-PR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s-PR"/>
          </a:p>
        </p:txBody>
      </p:sp>
      <p:sp>
        <p:nvSpPr>
          <p:cNvPr id="4" name="Slide Number Placeholder 2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9C785CC-942F-43EC-90CB-75D52DC7A763}" type="slidenum">
              <a:rPr lang="es-PR" altLang="es-PR"/>
              <a:pPr>
                <a:defRPr/>
              </a:pPr>
              <a:t>‹#›</a:t>
            </a:fld>
            <a:endParaRPr lang="es-PR" altLang="es-PR"/>
          </a:p>
        </p:txBody>
      </p:sp>
    </p:spTree>
    <p:extLst>
      <p:ext uri="{BB962C8B-B14F-4D97-AF65-F5344CB8AC3E}">
        <p14:creationId xmlns:p14="http://schemas.microsoft.com/office/powerpoint/2010/main" val="55309463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353496" y="1101970"/>
            <a:ext cx="3383280" cy="877824"/>
          </a:xfrm>
        </p:spPr>
        <p:txBody>
          <a:bodyPr anchor="b"/>
          <a:lstStyle>
            <a:lvl1pPr algn="l">
              <a:buNone/>
              <a:defRPr sz="18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2"/>
          </p:nvPr>
        </p:nvSpPr>
        <p:spPr>
          <a:xfrm>
            <a:off x="5353496" y="2010727"/>
            <a:ext cx="3383280" cy="4617720"/>
          </a:xfrm>
        </p:spPr>
        <p:txBody>
          <a:bodyPr/>
          <a:lstStyle>
            <a:lvl1pPr marL="9144" indent="0">
              <a:buNone/>
              <a:defRPr sz="1400"/>
            </a:lvl1pPr>
            <a:lvl2pPr>
              <a:buNone/>
              <a:defRPr sz="1200"/>
            </a:lvl2pPr>
            <a:lvl3pPr>
              <a:buNone/>
              <a:defRPr sz="1000"/>
            </a:lvl3pPr>
            <a:lvl4pPr>
              <a:buNone/>
              <a:defRPr sz="900"/>
            </a:lvl4pPr>
            <a:lvl5pPr>
              <a:buNone/>
              <a:defRPr sz="900"/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1"/>
          </p:nvPr>
        </p:nvSpPr>
        <p:spPr>
          <a:xfrm>
            <a:off x="152400" y="776287"/>
            <a:ext cx="5102352" cy="5852160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1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15A55C3-A4B3-478E-B22B-F104F3EC261B}" type="datetimeFigureOut">
              <a:rPr lang="es-PR"/>
              <a:pPr>
                <a:defRPr/>
              </a:pPr>
              <a:t>02/02/2025</a:t>
            </a:fld>
            <a:endParaRPr lang="es-PR"/>
          </a:p>
        </p:txBody>
      </p:sp>
      <p:sp>
        <p:nvSpPr>
          <p:cNvPr id="6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s-PR"/>
          </a:p>
        </p:txBody>
      </p:sp>
      <p:sp>
        <p:nvSpPr>
          <p:cNvPr id="7" name="Slide Number Placeholder 2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A55C809-A22B-4662-A7CE-5FF54E5DF14A}" type="slidenum">
              <a:rPr lang="es-PR" altLang="es-PR"/>
              <a:pPr>
                <a:defRPr/>
              </a:pPr>
              <a:t>‹#›</a:t>
            </a:fld>
            <a:endParaRPr lang="es-PR" altLang="es-PR"/>
          </a:p>
        </p:txBody>
      </p:sp>
    </p:spTree>
    <p:extLst>
      <p:ext uri="{BB962C8B-B14F-4D97-AF65-F5344CB8AC3E}">
        <p14:creationId xmlns:p14="http://schemas.microsoft.com/office/powerpoint/2010/main" val="3562714352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440434" y="1109160"/>
            <a:ext cx="586803" cy="4681637"/>
          </a:xfrm>
        </p:spPr>
        <p:txBody>
          <a:bodyPr vert="vert270" lIns="45720" tIns="0" rIns="45720" anchor="t"/>
          <a:lstStyle>
            <a:lvl1pPr algn="ctr">
              <a:buNone/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403671" y="1143000"/>
            <a:ext cx="4572000" cy="4572000"/>
          </a:xfrm>
          <a:solidFill>
            <a:srgbClr val="EAEAEA"/>
          </a:solidFill>
          <a:ln w="50800">
            <a:solidFill>
              <a:srgbClr val="FFFFFF"/>
            </a:solidFill>
            <a:miter lim="800000"/>
          </a:ln>
          <a:effectLst>
            <a:outerShdw blurRad="57150" dist="31750" dir="4800000" algn="tl" rotWithShape="0">
              <a:srgbClr val="000000">
                <a:alpha val="25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 contourW="2540">
            <a:bevelT w="25400" h="19050"/>
            <a:contourClr>
              <a:srgbClr val="AEAEAE"/>
            </a:contourClr>
          </a:sp3d>
        </p:spPr>
        <p:txBody>
          <a:bodyPr>
            <a:normAutofit/>
          </a:bodyPr>
          <a:lstStyle>
            <a:lvl1pPr marL="0" indent="0">
              <a:buNone/>
              <a:defRPr sz="3200"/>
            </a:lvl1pPr>
          </a:lstStyle>
          <a:p>
            <a:pPr lvl="0"/>
            <a:r>
              <a:rPr lang="en-US" noProof="0"/>
              <a:t>Click icon to add picture</a:t>
            </a:r>
            <a:endParaRPr lang="en-US" noProof="0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088443" y="3274308"/>
            <a:ext cx="2590800" cy="2516489"/>
          </a:xfrm>
        </p:spPr>
        <p:txBody>
          <a:bodyPr lIns="0" tIns="0" rIns="45720"/>
          <a:lstStyle>
            <a:lvl1pPr marL="0" indent="0">
              <a:lnSpc>
                <a:spcPct val="100000"/>
              </a:lnSpc>
              <a:spcBef>
                <a:spcPts val="0"/>
              </a:spcBef>
              <a:buFontTx/>
              <a:buNone/>
              <a:defRPr sz="1300"/>
            </a:lvl1pPr>
            <a:lvl2pPr>
              <a:buFontTx/>
              <a:buNone/>
              <a:defRPr sz="1200"/>
            </a:lvl2pPr>
            <a:lvl3pPr>
              <a:buFontTx/>
              <a:buNone/>
              <a:defRPr sz="1000"/>
            </a:lvl3pPr>
            <a:lvl4pPr>
              <a:buFontTx/>
              <a:buNone/>
              <a:defRPr sz="900"/>
            </a:lvl4pPr>
            <a:lvl5pPr>
              <a:buFontTx/>
              <a:buNone/>
              <a:defRPr sz="900"/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1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A25DB35-099F-4A2D-8341-20100AE2FE59}" type="datetimeFigureOut">
              <a:rPr lang="es-PR"/>
              <a:pPr>
                <a:defRPr/>
              </a:pPr>
              <a:t>02/02/2025</a:t>
            </a:fld>
            <a:endParaRPr lang="es-PR"/>
          </a:p>
        </p:txBody>
      </p:sp>
      <p:sp>
        <p:nvSpPr>
          <p:cNvPr id="6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s-PR"/>
          </a:p>
        </p:txBody>
      </p:sp>
      <p:sp>
        <p:nvSpPr>
          <p:cNvPr id="7" name="Slide Number Placeholder 2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53E620D-E7E5-46A3-9C10-6571C73E6A41}" type="slidenum">
              <a:rPr lang="es-PR" altLang="es-PR"/>
              <a:pPr>
                <a:defRPr/>
              </a:pPr>
              <a:t>‹#›</a:t>
            </a:fld>
            <a:endParaRPr lang="es-PR" altLang="es-PR"/>
          </a:p>
        </p:txBody>
      </p:sp>
    </p:spTree>
    <p:extLst>
      <p:ext uri="{BB962C8B-B14F-4D97-AF65-F5344CB8AC3E}">
        <p14:creationId xmlns:p14="http://schemas.microsoft.com/office/powerpoint/2010/main" val="1256582508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image" Target="../media/image2.jpeg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" name="Rectangle 27"/>
          <p:cNvSpPr/>
          <p:nvPr/>
        </p:nvSpPr>
        <p:spPr>
          <a:xfrm>
            <a:off x="0" y="366713"/>
            <a:ext cx="9144000" cy="84137"/>
          </a:xfrm>
          <a:prstGeom prst="rect">
            <a:avLst/>
          </a:prstGeom>
          <a:solidFill>
            <a:schemeClr val="accent2">
              <a:alpha val="50000"/>
            </a:schemeClr>
          </a:solidFill>
          <a:ln w="50800" cap="rnd" cmpd="thickThin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/>
          </a:p>
        </p:txBody>
      </p:sp>
      <p:sp>
        <p:nvSpPr>
          <p:cNvPr id="1027" name="Rectangle 28"/>
          <p:cNvSpPr>
            <a:spLocks noChangeArrowheads="1"/>
          </p:cNvSpPr>
          <p:nvPr/>
        </p:nvSpPr>
        <p:spPr bwMode="auto">
          <a:xfrm>
            <a:off x="0" y="0"/>
            <a:ext cx="9144000" cy="311150"/>
          </a:xfrm>
          <a:prstGeom prst="rect">
            <a:avLst/>
          </a:prstGeom>
          <a:solidFill>
            <a:srgbClr val="484876"/>
          </a:solidFill>
          <a:ln>
            <a:noFill/>
          </a:ln>
          <a:extLst>
            <a:ext uri="{91240B29-F687-4F45-9708-019B960494DF}">
              <a14:hiddenLine xmlns:a14="http://schemas.microsoft.com/office/drawing/2010/main" w="50800" cap="rnd" cmpd="thickThin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ctr" eaLnBrk="1" hangingPunct="1">
              <a:defRPr/>
            </a:pPr>
            <a:endParaRPr lang="es-PR" altLang="es-PR" sz="1800" b="0">
              <a:solidFill>
                <a:srgbClr val="FFFFFF"/>
              </a:solidFill>
            </a:endParaRPr>
          </a:p>
        </p:txBody>
      </p:sp>
      <p:sp>
        <p:nvSpPr>
          <p:cNvPr id="30" name="Rectangle 29"/>
          <p:cNvSpPr/>
          <p:nvPr/>
        </p:nvSpPr>
        <p:spPr>
          <a:xfrm>
            <a:off x="0" y="307975"/>
            <a:ext cx="9144000" cy="92075"/>
          </a:xfrm>
          <a:prstGeom prst="rect">
            <a:avLst/>
          </a:prstGeom>
          <a:solidFill>
            <a:schemeClr val="accent2">
              <a:alpha val="100000"/>
            </a:schemeClr>
          </a:solidFill>
          <a:ln w="50800" cap="rnd" cmpd="thickThin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/>
          </a:p>
        </p:txBody>
      </p:sp>
      <p:sp>
        <p:nvSpPr>
          <p:cNvPr id="1029" name="Rectangle 30"/>
          <p:cNvSpPr>
            <a:spLocks noChangeArrowheads="1"/>
          </p:cNvSpPr>
          <p:nvPr/>
        </p:nvSpPr>
        <p:spPr bwMode="auto">
          <a:xfrm flipV="1">
            <a:off x="5410200" y="360363"/>
            <a:ext cx="3733800" cy="90487"/>
          </a:xfrm>
          <a:prstGeom prst="rect">
            <a:avLst/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50800" cap="rnd" cmpd="thickThin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rot="10800000" anchor="ctr"/>
          <a:lstStyle>
            <a:lvl1pPr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ctr" eaLnBrk="1" hangingPunct="1">
              <a:defRPr/>
            </a:pPr>
            <a:endParaRPr lang="es-PR" altLang="es-PR" sz="1800" b="0">
              <a:solidFill>
                <a:srgbClr val="FFFFFF"/>
              </a:solidFill>
            </a:endParaRPr>
          </a:p>
        </p:txBody>
      </p:sp>
      <p:sp>
        <p:nvSpPr>
          <p:cNvPr id="1030" name="Rectangle 31"/>
          <p:cNvSpPr>
            <a:spLocks noChangeArrowheads="1"/>
          </p:cNvSpPr>
          <p:nvPr userDrawn="1"/>
        </p:nvSpPr>
        <p:spPr bwMode="auto">
          <a:xfrm flipV="1">
            <a:off x="5410200" y="439738"/>
            <a:ext cx="3733800" cy="180975"/>
          </a:xfrm>
          <a:prstGeom prst="rect">
            <a:avLst/>
          </a:prstGeom>
          <a:solidFill>
            <a:schemeClr val="accent2">
              <a:alpha val="50195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w="50800" cap="rnd" cmpd="thickThin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rot="10800000" anchor="ctr"/>
          <a:lstStyle>
            <a:lvl1pPr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ctr" eaLnBrk="1" hangingPunct="1">
              <a:defRPr/>
            </a:pPr>
            <a:endParaRPr lang="es-PR" altLang="es-PR" sz="1800" b="0">
              <a:solidFill>
                <a:srgbClr val="FFFFFF"/>
              </a:solidFill>
            </a:endParaRPr>
          </a:p>
        </p:txBody>
      </p:sp>
      <p:sp useBgFill="1">
        <p:nvSpPr>
          <p:cNvPr id="33" name="Rounded Rectangle 32"/>
          <p:cNvSpPr/>
          <p:nvPr/>
        </p:nvSpPr>
        <p:spPr bwMode="white">
          <a:xfrm>
            <a:off x="5408613" y="496888"/>
            <a:ext cx="3062287" cy="28575"/>
          </a:xfrm>
          <a:prstGeom prst="roundRect">
            <a:avLst>
              <a:gd name="adj" fmla="val 16667"/>
            </a:avLst>
          </a:prstGeom>
          <a:ln w="50800" cap="rnd" cmpd="thickThin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/>
          </a:p>
        </p:txBody>
      </p:sp>
      <p:sp useBgFill="1">
        <p:nvSpPr>
          <p:cNvPr id="34" name="Rounded Rectangle 33"/>
          <p:cNvSpPr/>
          <p:nvPr/>
        </p:nvSpPr>
        <p:spPr bwMode="white">
          <a:xfrm>
            <a:off x="7373938" y="588963"/>
            <a:ext cx="1600200" cy="36512"/>
          </a:xfrm>
          <a:prstGeom prst="roundRect">
            <a:avLst>
              <a:gd name="adj" fmla="val 16667"/>
            </a:avLst>
          </a:prstGeom>
          <a:ln w="50800" cap="rnd" cmpd="thickThin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/>
          </a:p>
        </p:txBody>
      </p:sp>
      <p:sp>
        <p:nvSpPr>
          <p:cNvPr id="35" name="Rectangle 34"/>
          <p:cNvSpPr/>
          <p:nvPr/>
        </p:nvSpPr>
        <p:spPr bwMode="invGray">
          <a:xfrm>
            <a:off x="9085263" y="-1588"/>
            <a:ext cx="57150" cy="620713"/>
          </a:xfrm>
          <a:prstGeom prst="rect">
            <a:avLst/>
          </a:prstGeom>
          <a:solidFill>
            <a:srgbClr val="FFFFFF">
              <a:alpha val="65098"/>
            </a:srgbClr>
          </a:solidFill>
          <a:ln w="50800" cap="rnd" cmpd="thickThin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dirty="0"/>
          </a:p>
        </p:txBody>
      </p:sp>
      <p:sp>
        <p:nvSpPr>
          <p:cNvPr id="36" name="Rectangle 35"/>
          <p:cNvSpPr/>
          <p:nvPr/>
        </p:nvSpPr>
        <p:spPr bwMode="invGray">
          <a:xfrm>
            <a:off x="9043988" y="-1588"/>
            <a:ext cx="28575" cy="620713"/>
          </a:xfrm>
          <a:prstGeom prst="rect">
            <a:avLst/>
          </a:prstGeom>
          <a:solidFill>
            <a:srgbClr val="FFFFFF">
              <a:alpha val="65098"/>
            </a:srgbClr>
          </a:solidFill>
          <a:ln w="50800" cap="rnd" cmpd="thickThin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dirty="0"/>
          </a:p>
        </p:txBody>
      </p:sp>
      <p:sp>
        <p:nvSpPr>
          <p:cNvPr id="37" name="Rectangle 36"/>
          <p:cNvSpPr/>
          <p:nvPr/>
        </p:nvSpPr>
        <p:spPr bwMode="invGray">
          <a:xfrm>
            <a:off x="9024938" y="-1588"/>
            <a:ext cx="9525" cy="620713"/>
          </a:xfrm>
          <a:prstGeom prst="rect">
            <a:avLst/>
          </a:prstGeom>
          <a:solidFill>
            <a:srgbClr val="FFFFFF">
              <a:alpha val="60000"/>
            </a:srgbClr>
          </a:solidFill>
          <a:ln w="50800" cap="rnd" cmpd="thickThin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/>
          </a:p>
        </p:txBody>
      </p:sp>
      <p:sp>
        <p:nvSpPr>
          <p:cNvPr id="38" name="Rectangle 37"/>
          <p:cNvSpPr/>
          <p:nvPr/>
        </p:nvSpPr>
        <p:spPr bwMode="invGray">
          <a:xfrm>
            <a:off x="8977313" y="-1588"/>
            <a:ext cx="25400" cy="620713"/>
          </a:xfrm>
          <a:prstGeom prst="rect">
            <a:avLst/>
          </a:prstGeom>
          <a:solidFill>
            <a:srgbClr val="FFFFFF">
              <a:alpha val="40000"/>
            </a:srgbClr>
          </a:solidFill>
          <a:ln w="50800" cap="rnd" cmpd="thickThin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/>
          </a:p>
        </p:txBody>
      </p:sp>
      <p:sp>
        <p:nvSpPr>
          <p:cNvPr id="39" name="Rectangle 38"/>
          <p:cNvSpPr/>
          <p:nvPr/>
        </p:nvSpPr>
        <p:spPr bwMode="invGray">
          <a:xfrm>
            <a:off x="8915400" y="0"/>
            <a:ext cx="55563" cy="585788"/>
          </a:xfrm>
          <a:prstGeom prst="rect">
            <a:avLst/>
          </a:prstGeom>
          <a:solidFill>
            <a:srgbClr val="FFFFFF">
              <a:alpha val="20000"/>
            </a:srgbClr>
          </a:solidFill>
          <a:ln w="50800" cap="rnd" cmpd="thickThin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/>
          </a:p>
        </p:txBody>
      </p:sp>
      <p:sp>
        <p:nvSpPr>
          <p:cNvPr id="40" name="Rectangle 39"/>
          <p:cNvSpPr/>
          <p:nvPr/>
        </p:nvSpPr>
        <p:spPr bwMode="invGray">
          <a:xfrm>
            <a:off x="8875713" y="0"/>
            <a:ext cx="6350" cy="585788"/>
          </a:xfrm>
          <a:prstGeom prst="rect">
            <a:avLst/>
          </a:prstGeom>
          <a:solidFill>
            <a:srgbClr val="FFFFFF">
              <a:alpha val="30196"/>
            </a:srgbClr>
          </a:solidFill>
          <a:ln w="50800" cap="rnd" cmpd="thickThin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dirty="0"/>
          </a:p>
        </p:txBody>
      </p:sp>
      <p:sp>
        <p:nvSpPr>
          <p:cNvPr id="1039" name="Title Placeholder 21"/>
          <p:cNvSpPr>
            <a:spLocks noGrp="1"/>
          </p:cNvSpPr>
          <p:nvPr>
            <p:ph type="title"/>
          </p:nvPr>
        </p:nvSpPr>
        <p:spPr bwMode="auto">
          <a:xfrm>
            <a:off x="457200" y="1143000"/>
            <a:ext cx="8229600" cy="1066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s-PR"/>
              <a:t>Click to edit Master title style</a:t>
            </a:r>
          </a:p>
        </p:txBody>
      </p:sp>
      <p:sp>
        <p:nvSpPr>
          <p:cNvPr id="1040" name="Text Placeholder 12"/>
          <p:cNvSpPr>
            <a:spLocks noGrp="1"/>
          </p:cNvSpPr>
          <p:nvPr>
            <p:ph type="body" idx="1"/>
          </p:nvPr>
        </p:nvSpPr>
        <p:spPr bwMode="auto">
          <a:xfrm>
            <a:off x="457200" y="2249488"/>
            <a:ext cx="8229600" cy="4324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s-PR"/>
              <a:t>Click to edit Master text styles</a:t>
            </a:r>
          </a:p>
          <a:p>
            <a:pPr lvl="1"/>
            <a:r>
              <a:rPr lang="en-US" altLang="es-PR"/>
              <a:t>Second level</a:t>
            </a:r>
          </a:p>
          <a:p>
            <a:pPr lvl="2"/>
            <a:r>
              <a:rPr lang="en-US" altLang="es-PR"/>
              <a:t>Third level</a:t>
            </a:r>
          </a:p>
          <a:p>
            <a:pPr lvl="3"/>
            <a:r>
              <a:rPr lang="en-US" altLang="es-PR"/>
              <a:t>Fourth level</a:t>
            </a:r>
          </a:p>
          <a:p>
            <a:pPr lvl="4"/>
            <a:r>
              <a:rPr lang="en-US" altLang="es-PR"/>
              <a:t>Fifth level</a:t>
            </a:r>
          </a:p>
        </p:txBody>
      </p:sp>
      <p:sp>
        <p:nvSpPr>
          <p:cNvPr id="14" name="Date Placeholder 13"/>
          <p:cNvSpPr>
            <a:spLocks noGrp="1"/>
          </p:cNvSpPr>
          <p:nvPr>
            <p:ph type="dt" sz="half" idx="2"/>
          </p:nvPr>
        </p:nvSpPr>
        <p:spPr>
          <a:xfrm>
            <a:off x="6586538" y="612775"/>
            <a:ext cx="957262" cy="457200"/>
          </a:xfrm>
          <a:prstGeom prst="rect">
            <a:avLst/>
          </a:prstGeom>
        </p:spPr>
        <p:txBody>
          <a:bodyPr vert="horz"/>
          <a:lstStyle>
            <a:lvl1pPr algn="l" eaLnBrk="1" fontAlgn="auto" latinLnBrk="0" hangingPunct="1">
              <a:spcBef>
                <a:spcPts val="0"/>
              </a:spcBef>
              <a:spcAft>
                <a:spcPts val="0"/>
              </a:spcAft>
              <a:defRPr kumimoji="0" sz="800" b="0">
                <a:solidFill>
                  <a:schemeClr val="accent2"/>
                </a:solidFill>
                <a:latin typeface="+mn-lt"/>
              </a:defRPr>
            </a:lvl1pPr>
          </a:lstStyle>
          <a:p>
            <a:pPr>
              <a:defRPr/>
            </a:pPr>
            <a:fld id="{579FB0BB-9FC2-4598-BF86-8BD530F8BE9F}" type="datetimeFigureOut">
              <a:rPr lang="es-PR"/>
              <a:pPr>
                <a:defRPr/>
              </a:pPr>
              <a:t>02/02/2025</a:t>
            </a:fld>
            <a:endParaRPr lang="es-PR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>
          <a:xfrm>
            <a:off x="5257800" y="612775"/>
            <a:ext cx="1325563" cy="457200"/>
          </a:xfrm>
          <a:prstGeom prst="rect">
            <a:avLst/>
          </a:prstGeom>
        </p:spPr>
        <p:txBody>
          <a:bodyPr vert="horz"/>
          <a:lstStyle>
            <a:lvl1pPr algn="r" eaLnBrk="1" fontAlgn="auto" latinLnBrk="0" hangingPunct="1">
              <a:spcBef>
                <a:spcPts val="0"/>
              </a:spcBef>
              <a:spcAft>
                <a:spcPts val="0"/>
              </a:spcAft>
              <a:defRPr kumimoji="0" sz="800" b="0">
                <a:solidFill>
                  <a:schemeClr val="accent2"/>
                </a:solidFill>
                <a:latin typeface="+mn-lt"/>
              </a:defRPr>
            </a:lvl1pPr>
          </a:lstStyle>
          <a:p>
            <a:pPr>
              <a:defRPr/>
            </a:pPr>
            <a:endParaRPr lang="es-PR"/>
          </a:p>
        </p:txBody>
      </p:sp>
      <p:pic>
        <p:nvPicPr>
          <p:cNvPr id="1043" name="Picture 34" descr="saludmed-com_Ban_PPT-MASTER-2_v01"/>
          <p:cNvPicPr>
            <a:picLocks noChangeAspect="1" noChangeArrowheads="1"/>
          </p:cNvPicPr>
          <p:nvPr userDrawn="1"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8894763" cy="333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3" name="Slide Number Placeholder 22"/>
          <p:cNvSpPr>
            <a:spLocks noGrp="1"/>
          </p:cNvSpPr>
          <p:nvPr>
            <p:ph type="sldNum" sz="quarter" idx="4"/>
          </p:nvPr>
        </p:nvSpPr>
        <p:spPr>
          <a:xfrm>
            <a:off x="8174038" y="1588"/>
            <a:ext cx="762000" cy="366712"/>
          </a:xfrm>
          <a:prstGeom prst="rect">
            <a:avLst/>
          </a:prstGeom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 eaLnBrk="1" hangingPunct="1">
              <a:defRPr sz="1800" b="0" smtClean="0">
                <a:solidFill>
                  <a:srgbClr val="FFFFFF"/>
                </a:solidFill>
              </a:defRPr>
            </a:lvl1pPr>
          </a:lstStyle>
          <a:p>
            <a:pPr>
              <a:defRPr/>
            </a:pPr>
            <a:fld id="{39611A4F-8300-479C-992C-B676BB73F869}" type="slidenum">
              <a:rPr lang="es-PR" altLang="es-PR"/>
              <a:pPr>
                <a:defRPr/>
              </a:pPr>
              <a:t>‹#›</a:t>
            </a:fld>
            <a:endParaRPr lang="es-PR" altLang="es-PR"/>
          </a:p>
        </p:txBody>
      </p:sp>
      <p:sp>
        <p:nvSpPr>
          <p:cNvPr id="10" name="Text Box 6"/>
          <p:cNvSpPr txBox="1">
            <a:spLocks noChangeArrowheads="1"/>
          </p:cNvSpPr>
          <p:nvPr userDrawn="1"/>
        </p:nvSpPr>
        <p:spPr bwMode="auto">
          <a:xfrm>
            <a:off x="0" y="6588125"/>
            <a:ext cx="9144000" cy="269875"/>
          </a:xfrm>
          <a:prstGeom prst="rect">
            <a:avLst/>
          </a:prstGeom>
          <a:solidFill>
            <a:srgbClr val="E6E6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eaLnBrk="0" hangingPunct="0"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eaLnBrk="0" hangingPunct="0"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eaLnBrk="0" hangingPunct="0"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eaLnBrk="0" hangingPunct="0"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defRPr/>
            </a:pPr>
            <a:r>
              <a:rPr lang="en-US" altLang="es-PR" sz="1000" b="0" dirty="0">
                <a:latin typeface="Arial" panose="020B0604020202020204" pitchFamily="34" charset="0"/>
              </a:rPr>
              <a:t>Copyright © 2025 Edgar Lopategui Corsino | </a:t>
            </a:r>
            <a:r>
              <a:rPr lang="en-US" altLang="es-PR" sz="1000" b="0" dirty="0" err="1">
                <a:latin typeface="Arial" panose="020B0604020202020204" pitchFamily="34" charset="0"/>
              </a:rPr>
              <a:t>Saludmed</a:t>
            </a:r>
            <a:r>
              <a:rPr lang="en-US" altLang="es-PR" sz="1000" b="0" dirty="0">
                <a:latin typeface="Arial" panose="020B0604020202020204" pitchFamily="34" charset="0"/>
              </a:rPr>
              <a:t> </a:t>
            </a: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723" r:id="rId1"/>
    <p:sldLayoutId id="2147483715" r:id="rId2"/>
    <p:sldLayoutId id="2147483716" r:id="rId3"/>
    <p:sldLayoutId id="2147483717" r:id="rId4"/>
    <p:sldLayoutId id="2147483724" r:id="rId5"/>
    <p:sldLayoutId id="2147483725" r:id="rId6"/>
    <p:sldLayoutId id="2147483718" r:id="rId7"/>
    <p:sldLayoutId id="2147483719" r:id="rId8"/>
    <p:sldLayoutId id="2147483720" r:id="rId9"/>
    <p:sldLayoutId id="2147483721" r:id="rId10"/>
    <p:sldLayoutId id="2147483722" r:id="rId11"/>
  </p:sldLayoutIdLst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 kern="12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Trebuchet MS" pitchFamily="34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Trebuchet MS" pitchFamily="34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Trebuchet MS" pitchFamily="34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Trebuchet MS" pitchFamily="34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Trebuchet MS" pitchFamily="34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Trebuchet MS" pitchFamily="34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Trebuchet MS" pitchFamily="34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Trebuchet MS" pitchFamily="34" charset="0"/>
        </a:defRPr>
      </a:lvl9pPr>
    </p:titleStyle>
    <p:bodyStyle>
      <a:lvl1pPr marL="365125" indent="-255588" algn="l" rtl="0" eaLnBrk="0" fontAlgn="base" hangingPunct="0">
        <a:spcBef>
          <a:spcPts val="300"/>
        </a:spcBef>
        <a:spcAft>
          <a:spcPct val="0"/>
        </a:spcAft>
        <a:buClr>
          <a:srgbClr val="A04DA3"/>
        </a:buClr>
        <a:buFont typeface="Georgia" panose="02040502050405020303" pitchFamily="18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57225" indent="-246063" algn="l" rtl="0" eaLnBrk="0" fontAlgn="base" hangingPunct="0">
        <a:spcBef>
          <a:spcPts val="300"/>
        </a:spcBef>
        <a:spcAft>
          <a:spcPct val="0"/>
        </a:spcAft>
        <a:buClr>
          <a:schemeClr val="accent2"/>
        </a:buClr>
        <a:buFont typeface="Georgia" panose="02040502050405020303" pitchFamily="18" charset="0"/>
        <a:buChar char="▫"/>
        <a:defRPr sz="2600" kern="1200">
          <a:solidFill>
            <a:schemeClr val="accent2"/>
          </a:solidFill>
          <a:latin typeface="+mn-lt"/>
          <a:ea typeface="+mn-ea"/>
          <a:cs typeface="+mn-cs"/>
        </a:defRPr>
      </a:lvl2pPr>
      <a:lvl3pPr marL="922338" indent="-219075" algn="l" rtl="0" eaLnBrk="0" fontAlgn="base" hangingPunct="0">
        <a:spcBef>
          <a:spcPts val="300"/>
        </a:spcBef>
        <a:spcAft>
          <a:spcPct val="0"/>
        </a:spcAft>
        <a:buClr>
          <a:schemeClr val="accent1"/>
        </a:buClr>
        <a:buFont typeface="Wingdings 2" panose="05020102010507070707" pitchFamily="18" charset="2"/>
        <a:buChar char=""/>
        <a:defRPr sz="2400" kern="1200">
          <a:solidFill>
            <a:schemeClr val="accent1"/>
          </a:solidFill>
          <a:latin typeface="+mn-lt"/>
          <a:ea typeface="+mn-ea"/>
          <a:cs typeface="+mn-cs"/>
        </a:defRPr>
      </a:lvl3pPr>
      <a:lvl4pPr marL="1179513" indent="-200025" algn="l" rtl="0" eaLnBrk="0" fontAlgn="base" hangingPunct="0">
        <a:spcBef>
          <a:spcPts val="300"/>
        </a:spcBef>
        <a:spcAft>
          <a:spcPct val="0"/>
        </a:spcAft>
        <a:buClr>
          <a:schemeClr val="accent1"/>
        </a:buClr>
        <a:buFont typeface="Wingdings 2" panose="05020102010507070707" pitchFamily="18" charset="2"/>
        <a:buChar char=""/>
        <a:defRPr sz="2200" kern="1200">
          <a:solidFill>
            <a:schemeClr val="accent1"/>
          </a:solidFill>
          <a:latin typeface="+mn-lt"/>
          <a:ea typeface="+mn-ea"/>
          <a:cs typeface="+mn-cs"/>
        </a:defRPr>
      </a:lvl4pPr>
      <a:lvl5pPr marL="1389063" indent="-182563" algn="l" rtl="0" eaLnBrk="0" fontAlgn="base" hangingPunct="0">
        <a:spcBef>
          <a:spcPts val="300"/>
        </a:spcBef>
        <a:spcAft>
          <a:spcPct val="0"/>
        </a:spcAft>
        <a:buClr>
          <a:srgbClr val="A04DA3"/>
        </a:buClr>
        <a:buFont typeface="Georgia" panose="02040502050405020303" pitchFamily="18" charset="0"/>
        <a:buChar char="▫"/>
        <a:defRPr sz="2000" kern="1200">
          <a:solidFill>
            <a:srgbClr val="A04DA3"/>
          </a:solidFill>
          <a:latin typeface="+mn-lt"/>
          <a:ea typeface="+mn-ea"/>
          <a:cs typeface="+mn-cs"/>
        </a:defRPr>
      </a:lvl5pPr>
      <a:lvl6pPr marL="1609344" indent="-182880" algn="l" rtl="0" eaLnBrk="1" latinLnBrk="0" hangingPunct="1">
        <a:spcBef>
          <a:spcPts val="300"/>
        </a:spcBef>
        <a:buClr>
          <a:schemeClr val="accent3"/>
        </a:buClr>
        <a:buFont typeface="Georgia"/>
        <a:buChar char="▫"/>
        <a:defRPr kumimoji="0" sz="1800" kern="1200">
          <a:solidFill>
            <a:schemeClr val="accent3"/>
          </a:solidFill>
          <a:latin typeface="+mn-lt"/>
          <a:ea typeface="+mn-ea"/>
          <a:cs typeface="+mn-cs"/>
        </a:defRPr>
      </a:lvl6pPr>
      <a:lvl7pPr marL="1828800" indent="-182880" algn="l" rtl="0" eaLnBrk="1" latinLnBrk="0" hangingPunct="1">
        <a:spcBef>
          <a:spcPts val="300"/>
        </a:spcBef>
        <a:buClr>
          <a:schemeClr val="accent3"/>
        </a:buClr>
        <a:buFont typeface="Georgia"/>
        <a:buChar char="▫"/>
        <a:defRPr kumimoji="0" sz="1600" kern="1200">
          <a:solidFill>
            <a:schemeClr val="accent3"/>
          </a:solidFill>
          <a:latin typeface="+mn-lt"/>
          <a:ea typeface="+mn-ea"/>
          <a:cs typeface="+mn-cs"/>
        </a:defRPr>
      </a:lvl7pPr>
      <a:lvl8pPr marL="2029968" indent="-182880" algn="l" rtl="0" eaLnBrk="1" latinLnBrk="0" hangingPunct="1">
        <a:spcBef>
          <a:spcPts val="300"/>
        </a:spcBef>
        <a:buClr>
          <a:schemeClr val="accent3"/>
        </a:buClr>
        <a:buFont typeface="Georgia"/>
        <a:buChar char="◦"/>
        <a:defRPr kumimoji="0" sz="1500" kern="1200">
          <a:solidFill>
            <a:schemeClr val="accent3"/>
          </a:solidFill>
          <a:latin typeface="+mn-lt"/>
          <a:ea typeface="+mn-ea"/>
          <a:cs typeface="+mn-cs"/>
        </a:defRPr>
      </a:lvl8pPr>
      <a:lvl9pPr marL="2240280" indent="-182880" algn="l" rtl="0" eaLnBrk="1" latinLnBrk="0" hangingPunct="1">
        <a:spcBef>
          <a:spcPts val="300"/>
        </a:spcBef>
        <a:buClr>
          <a:schemeClr val="accent3"/>
        </a:buClr>
        <a:buFont typeface="Georgia"/>
        <a:buChar char="◦"/>
        <a:defRPr kumimoji="0" sz="1400" kern="1200" baseline="0">
          <a:solidFill>
            <a:schemeClr val="accent3"/>
          </a:solidFill>
          <a:latin typeface="+mn-lt"/>
          <a:ea typeface="+mn-ea"/>
          <a:cs typeface="+mn-cs"/>
        </a:defRPr>
      </a:lvl9pPr>
    </p:bodyStyle>
    <p:otherStyle>
      <a:lvl1pPr marL="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8" Type="http://schemas.openxmlformats.org/officeDocument/2006/relationships/audio" Target="../media/audio1.wav"/><Relationship Id="rId3" Type="http://schemas.openxmlformats.org/officeDocument/2006/relationships/notesSlide" Target="../notesSlides/notesSlide1.xml"/><Relationship Id="rId7" Type="http://schemas.openxmlformats.org/officeDocument/2006/relationships/image" Target="../media/image9.jpeg"/><Relationship Id="rId2" Type="http://schemas.openxmlformats.org/officeDocument/2006/relationships/slideLayout" Target="../slideLayouts/slideLayout1.xml"/><Relationship Id="rId1" Type="http://schemas.openxmlformats.org/officeDocument/2006/relationships/tags" Target="../tags/tag2.xml"/><Relationship Id="rId6" Type="http://schemas.openxmlformats.org/officeDocument/2006/relationships/image" Target="../media/image8.png"/><Relationship Id="rId5" Type="http://schemas.openxmlformats.org/officeDocument/2006/relationships/image" Target="../media/image7.png"/><Relationship Id="rId4" Type="http://schemas.openxmlformats.org/officeDocument/2006/relationships/audio" Target="../media/audio1.wav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0.xml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11.xml"/><Relationship Id="rId5" Type="http://schemas.openxmlformats.org/officeDocument/2006/relationships/image" Target="../media/image19.jpeg"/><Relationship Id="rId4" Type="http://schemas.openxmlformats.org/officeDocument/2006/relationships/audio" Target="../media/audio1.wav"/></Relationships>
</file>

<file path=ppt/slides/_rels/slide100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00.xml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97.xml"/><Relationship Id="rId4" Type="http://schemas.openxmlformats.org/officeDocument/2006/relationships/audio" Target="../media/audio2.wav"/></Relationships>
</file>

<file path=ppt/slides/_rels/slide101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01.xml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98.xml"/><Relationship Id="rId4" Type="http://schemas.openxmlformats.org/officeDocument/2006/relationships/audio" Target="../media/audio2.wav"/></Relationships>
</file>

<file path=ppt/slides/_rels/slide102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02.xml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99.xml"/><Relationship Id="rId4" Type="http://schemas.openxmlformats.org/officeDocument/2006/relationships/audio" Target="../media/audio2.wav"/></Relationships>
</file>

<file path=ppt/slides/_rels/slide103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03.xml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100.xml"/><Relationship Id="rId4" Type="http://schemas.openxmlformats.org/officeDocument/2006/relationships/audio" Target="../media/audio2.wav"/></Relationships>
</file>

<file path=ppt/slides/_rels/slide104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04.xml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101.xml"/><Relationship Id="rId4" Type="http://schemas.openxmlformats.org/officeDocument/2006/relationships/audio" Target="../media/audio2.wav"/></Relationships>
</file>

<file path=ppt/slides/_rels/slide105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05.xml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102.xml"/><Relationship Id="rId4" Type="http://schemas.openxmlformats.org/officeDocument/2006/relationships/audio" Target="../media/audio2.wav"/></Relationships>
</file>

<file path=ppt/slides/_rels/slide106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06.xml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103.xml"/><Relationship Id="rId4" Type="http://schemas.openxmlformats.org/officeDocument/2006/relationships/audio" Target="../media/audio2.wav"/></Relationships>
</file>

<file path=ppt/slides/_rels/slide107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07.xml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104.xml"/><Relationship Id="rId4" Type="http://schemas.openxmlformats.org/officeDocument/2006/relationships/audio" Target="../media/audio2.wav"/></Relationships>
</file>

<file path=ppt/slides/_rels/slide108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08.xml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105.xml"/><Relationship Id="rId4" Type="http://schemas.openxmlformats.org/officeDocument/2006/relationships/audio" Target="../media/audio2.wav"/></Relationships>
</file>

<file path=ppt/slides/_rels/slide109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09.xml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106.xml"/><Relationship Id="rId4" Type="http://schemas.openxmlformats.org/officeDocument/2006/relationships/audio" Target="../media/audio2.wav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1.xml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12.xml"/><Relationship Id="rId5" Type="http://schemas.openxmlformats.org/officeDocument/2006/relationships/image" Target="../media/image20.jpeg"/><Relationship Id="rId4" Type="http://schemas.openxmlformats.org/officeDocument/2006/relationships/audio" Target="../media/audio1.wav"/></Relationships>
</file>

<file path=ppt/slides/_rels/slide110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10.xml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107.xml"/><Relationship Id="rId4" Type="http://schemas.openxmlformats.org/officeDocument/2006/relationships/audio" Target="../media/audio2.wav"/></Relationships>
</file>

<file path=ppt/slides/_rels/slide111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11.xml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108.xml"/><Relationship Id="rId4" Type="http://schemas.openxmlformats.org/officeDocument/2006/relationships/audio" Target="../media/audio2.wav"/></Relationships>
</file>

<file path=ppt/slides/_rels/slide112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12.xml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109.xml"/><Relationship Id="rId4" Type="http://schemas.openxmlformats.org/officeDocument/2006/relationships/audio" Target="../media/audio2.wav"/></Relationships>
</file>

<file path=ppt/slides/_rels/slide113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13.xml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110.xml"/><Relationship Id="rId4" Type="http://schemas.openxmlformats.org/officeDocument/2006/relationships/audio" Target="../media/audio2.wav"/></Relationships>
</file>

<file path=ppt/slides/_rels/slide114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14.xml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111.xml"/><Relationship Id="rId4" Type="http://schemas.openxmlformats.org/officeDocument/2006/relationships/audio" Target="../media/audio2.wav"/></Relationships>
</file>

<file path=ppt/slides/_rels/slide115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15.xml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112.xml"/><Relationship Id="rId4" Type="http://schemas.openxmlformats.org/officeDocument/2006/relationships/audio" Target="../media/audio2.wav"/></Relationships>
</file>

<file path=ppt/slides/_rels/slide116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16.xml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113.xml"/><Relationship Id="rId4" Type="http://schemas.openxmlformats.org/officeDocument/2006/relationships/audio" Target="../media/audio2.wav"/></Relationships>
</file>

<file path=ppt/slides/_rels/slide117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17.xml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114.xml"/><Relationship Id="rId4" Type="http://schemas.openxmlformats.org/officeDocument/2006/relationships/audio" Target="../media/audio2.wav"/></Relationships>
</file>

<file path=ppt/slides/_rels/slide118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18.xml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115.xml"/><Relationship Id="rId4" Type="http://schemas.openxmlformats.org/officeDocument/2006/relationships/audio" Target="../media/audio2.wav"/></Relationships>
</file>

<file path=ppt/slides/_rels/slide119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19.xml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116.xml"/><Relationship Id="rId4" Type="http://schemas.openxmlformats.org/officeDocument/2006/relationships/audio" Target="../media/audio2.wav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2.xml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13.xml"/><Relationship Id="rId5" Type="http://schemas.openxmlformats.org/officeDocument/2006/relationships/image" Target="../media/image21.jpeg"/><Relationship Id="rId4" Type="http://schemas.openxmlformats.org/officeDocument/2006/relationships/audio" Target="../media/audio1.wav"/></Relationships>
</file>

<file path=ppt/slides/_rels/slide120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20.xml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117.xml"/><Relationship Id="rId4" Type="http://schemas.openxmlformats.org/officeDocument/2006/relationships/audio" Target="../media/audio2.wav"/></Relationships>
</file>

<file path=ppt/slides/_rels/slide121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21.xml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118.xml"/><Relationship Id="rId4" Type="http://schemas.openxmlformats.org/officeDocument/2006/relationships/audio" Target="../media/audio2.wav"/></Relationships>
</file>

<file path=ppt/slides/_rels/slide122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22.xml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119.xml"/><Relationship Id="rId4" Type="http://schemas.openxmlformats.org/officeDocument/2006/relationships/audio" Target="../media/audio2.wav"/></Relationships>
</file>

<file path=ppt/slides/_rels/slide123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23.xml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120.xml"/><Relationship Id="rId4" Type="http://schemas.openxmlformats.org/officeDocument/2006/relationships/audio" Target="../media/audio2.wav"/></Relationships>
</file>

<file path=ppt/slides/_rels/slide124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24.xml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121.xml"/><Relationship Id="rId4" Type="http://schemas.openxmlformats.org/officeDocument/2006/relationships/audio" Target="../media/audio2.wav"/></Relationships>
</file>

<file path=ppt/slides/_rels/slide125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25.xml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122.xml"/><Relationship Id="rId4" Type="http://schemas.openxmlformats.org/officeDocument/2006/relationships/audio" Target="../media/audio2.wav"/></Relationships>
</file>

<file path=ppt/slides/_rels/slide126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26.xml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123.xml"/><Relationship Id="rId4" Type="http://schemas.openxmlformats.org/officeDocument/2006/relationships/audio" Target="../media/audio2.wav"/></Relationships>
</file>

<file path=ppt/slides/_rels/slide127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27.xml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124.xml"/><Relationship Id="rId4" Type="http://schemas.openxmlformats.org/officeDocument/2006/relationships/audio" Target="../media/audio2.wav"/></Relationships>
</file>

<file path=ppt/slides/_rels/slide128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28.xml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125.xml"/><Relationship Id="rId4" Type="http://schemas.openxmlformats.org/officeDocument/2006/relationships/audio" Target="../media/audio2.wav"/></Relationships>
</file>

<file path=ppt/slides/_rels/slide129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29.xml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126.xml"/><Relationship Id="rId4" Type="http://schemas.openxmlformats.org/officeDocument/2006/relationships/audio" Target="../media/audio2.wav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3.xml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14.xml"/><Relationship Id="rId5" Type="http://schemas.openxmlformats.org/officeDocument/2006/relationships/image" Target="../media/image22.jpeg"/><Relationship Id="rId4" Type="http://schemas.openxmlformats.org/officeDocument/2006/relationships/audio" Target="../media/audio1.wav"/></Relationships>
</file>

<file path=ppt/slides/_rels/slide130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30.xml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127.xml"/><Relationship Id="rId4" Type="http://schemas.openxmlformats.org/officeDocument/2006/relationships/audio" Target="../media/audio2.wav"/></Relationships>
</file>

<file path=ppt/slides/_rels/slide131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31.xml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128.xml"/><Relationship Id="rId4" Type="http://schemas.openxmlformats.org/officeDocument/2006/relationships/audio" Target="../media/audio2.wav"/></Relationships>
</file>

<file path=ppt/slides/_rels/slide132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32.xml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129.xml"/><Relationship Id="rId4" Type="http://schemas.openxmlformats.org/officeDocument/2006/relationships/audio" Target="../media/audio2.wav"/></Relationships>
</file>

<file path=ppt/slides/_rels/slide133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33.xml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130.xml"/><Relationship Id="rId4" Type="http://schemas.openxmlformats.org/officeDocument/2006/relationships/audio" Target="../media/audio2.wav"/></Relationships>
</file>

<file path=ppt/slides/_rels/slide134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34.xml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131.xml"/><Relationship Id="rId4" Type="http://schemas.openxmlformats.org/officeDocument/2006/relationships/audio" Target="../media/audio2.wav"/></Relationships>
</file>

<file path=ppt/slides/_rels/slide135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35.xml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132.xml"/><Relationship Id="rId4" Type="http://schemas.openxmlformats.org/officeDocument/2006/relationships/audio" Target="../media/audio2.wav"/></Relationships>
</file>

<file path=ppt/slides/_rels/slide136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36.xml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133.xml"/><Relationship Id="rId4" Type="http://schemas.openxmlformats.org/officeDocument/2006/relationships/audio" Target="../media/audio2.wav"/></Relationships>
</file>

<file path=ppt/slides/_rels/slide137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37.xml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134.xml"/><Relationship Id="rId4" Type="http://schemas.openxmlformats.org/officeDocument/2006/relationships/audio" Target="../media/audio2.wav"/></Relationships>
</file>

<file path=ppt/slides/_rels/slide138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38.xml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135.xml"/><Relationship Id="rId4" Type="http://schemas.openxmlformats.org/officeDocument/2006/relationships/audio" Target="../media/audio2.wav"/></Relationships>
</file>

<file path=ppt/slides/_rels/slide139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39.xml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136.xml"/><Relationship Id="rId4" Type="http://schemas.openxmlformats.org/officeDocument/2006/relationships/audio" Target="../media/audio2.wav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4.xml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15.xml"/><Relationship Id="rId5" Type="http://schemas.openxmlformats.org/officeDocument/2006/relationships/image" Target="../media/image23.jpeg"/><Relationship Id="rId4" Type="http://schemas.openxmlformats.org/officeDocument/2006/relationships/audio" Target="../media/audio1.wav"/></Relationships>
</file>

<file path=ppt/slides/_rels/slide140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40.xml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137.xml"/><Relationship Id="rId5" Type="http://schemas.openxmlformats.org/officeDocument/2006/relationships/image" Target="../media/image75.png"/><Relationship Id="rId4" Type="http://schemas.openxmlformats.org/officeDocument/2006/relationships/audio" Target="../media/audio2.wav"/></Relationships>
</file>

<file path=ppt/slides/_rels/slide141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41.xml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138.xml"/><Relationship Id="rId4" Type="http://schemas.openxmlformats.org/officeDocument/2006/relationships/audio" Target="../media/audio2.wav"/></Relationships>
</file>

<file path=ppt/slides/_rels/slide142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42.xml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139.xml"/><Relationship Id="rId4" Type="http://schemas.openxmlformats.org/officeDocument/2006/relationships/audio" Target="../media/audio2.wav"/></Relationships>
</file>

<file path=ppt/slides/_rels/slide143.xml.rels><?xml version="1.0" encoding="UTF-8" standalone="yes"?>
<Relationships xmlns="http://schemas.openxmlformats.org/package/2006/relationships"><Relationship Id="rId8" Type="http://schemas.openxmlformats.org/officeDocument/2006/relationships/image" Target="../media/image28.wmf"/><Relationship Id="rId3" Type="http://schemas.openxmlformats.org/officeDocument/2006/relationships/notesSlide" Target="../notesSlides/notesSlide143.xml"/><Relationship Id="rId7" Type="http://schemas.openxmlformats.org/officeDocument/2006/relationships/image" Target="../media/image29.wmf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140.xml"/><Relationship Id="rId6" Type="http://schemas.openxmlformats.org/officeDocument/2006/relationships/image" Target="../media/image12.wmf"/><Relationship Id="rId5" Type="http://schemas.openxmlformats.org/officeDocument/2006/relationships/image" Target="../media/image27.wmf"/><Relationship Id="rId4" Type="http://schemas.openxmlformats.org/officeDocument/2006/relationships/audio" Target="../media/audio2.wav"/></Relationships>
</file>

<file path=ppt/slides/_rels/slide144.xml.rels><?xml version="1.0" encoding="UTF-8" standalone="yes"?>
<Relationships xmlns="http://schemas.openxmlformats.org/package/2006/relationships"><Relationship Id="rId8" Type="http://schemas.openxmlformats.org/officeDocument/2006/relationships/image" Target="../media/image28.wmf"/><Relationship Id="rId3" Type="http://schemas.openxmlformats.org/officeDocument/2006/relationships/notesSlide" Target="../notesSlides/notesSlide144.xml"/><Relationship Id="rId7" Type="http://schemas.openxmlformats.org/officeDocument/2006/relationships/image" Target="../media/image29.wmf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141.xml"/><Relationship Id="rId6" Type="http://schemas.openxmlformats.org/officeDocument/2006/relationships/image" Target="../media/image12.wmf"/><Relationship Id="rId5" Type="http://schemas.openxmlformats.org/officeDocument/2006/relationships/image" Target="../media/image27.wmf"/><Relationship Id="rId4" Type="http://schemas.openxmlformats.org/officeDocument/2006/relationships/audio" Target="../media/audio2.wav"/></Relationships>
</file>

<file path=ppt/slides/_rels/slide145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45.xml"/><Relationship Id="rId7" Type="http://schemas.openxmlformats.org/officeDocument/2006/relationships/image" Target="../media/image29.wmf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142.xml"/><Relationship Id="rId6" Type="http://schemas.openxmlformats.org/officeDocument/2006/relationships/image" Target="../media/image12.wmf"/><Relationship Id="rId5" Type="http://schemas.openxmlformats.org/officeDocument/2006/relationships/image" Target="../media/image27.wmf"/><Relationship Id="rId4" Type="http://schemas.openxmlformats.org/officeDocument/2006/relationships/audio" Target="../media/audio2.wav"/></Relationships>
</file>

<file path=ppt/slides/_rels/slide146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46.xml"/><Relationship Id="rId7" Type="http://schemas.openxmlformats.org/officeDocument/2006/relationships/image" Target="../media/image29.wmf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143.xml"/><Relationship Id="rId6" Type="http://schemas.openxmlformats.org/officeDocument/2006/relationships/image" Target="../media/image12.wmf"/><Relationship Id="rId5" Type="http://schemas.openxmlformats.org/officeDocument/2006/relationships/image" Target="../media/image27.wmf"/><Relationship Id="rId4" Type="http://schemas.openxmlformats.org/officeDocument/2006/relationships/audio" Target="../media/audio2.wav"/></Relationships>
</file>

<file path=ppt/slides/_rels/slide147.xml.rels><?xml version="1.0" encoding="UTF-8" standalone="yes"?>
<Relationships xmlns="http://schemas.openxmlformats.org/package/2006/relationships"><Relationship Id="rId8" Type="http://schemas.openxmlformats.org/officeDocument/2006/relationships/image" Target="../media/image28.wmf"/><Relationship Id="rId3" Type="http://schemas.openxmlformats.org/officeDocument/2006/relationships/notesSlide" Target="../notesSlides/notesSlide147.xml"/><Relationship Id="rId7" Type="http://schemas.openxmlformats.org/officeDocument/2006/relationships/image" Target="../media/image29.wmf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144.xml"/><Relationship Id="rId6" Type="http://schemas.openxmlformats.org/officeDocument/2006/relationships/image" Target="../media/image12.wmf"/><Relationship Id="rId5" Type="http://schemas.openxmlformats.org/officeDocument/2006/relationships/image" Target="../media/image27.wmf"/><Relationship Id="rId4" Type="http://schemas.openxmlformats.org/officeDocument/2006/relationships/audio" Target="../media/audio2.wav"/><Relationship Id="rId9" Type="http://schemas.openxmlformats.org/officeDocument/2006/relationships/image" Target="../media/image30.wmf"/></Relationships>
</file>

<file path=ppt/slides/_rels/slide148.xml.rels><?xml version="1.0" encoding="UTF-8" standalone="yes"?>
<Relationships xmlns="http://schemas.openxmlformats.org/package/2006/relationships"><Relationship Id="rId8" Type="http://schemas.openxmlformats.org/officeDocument/2006/relationships/image" Target="../media/image28.wmf"/><Relationship Id="rId3" Type="http://schemas.openxmlformats.org/officeDocument/2006/relationships/notesSlide" Target="../notesSlides/notesSlide148.xml"/><Relationship Id="rId7" Type="http://schemas.openxmlformats.org/officeDocument/2006/relationships/image" Target="../media/image29.wmf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145.xml"/><Relationship Id="rId6" Type="http://schemas.openxmlformats.org/officeDocument/2006/relationships/image" Target="../media/image12.wmf"/><Relationship Id="rId5" Type="http://schemas.openxmlformats.org/officeDocument/2006/relationships/image" Target="../media/image27.wmf"/><Relationship Id="rId4" Type="http://schemas.openxmlformats.org/officeDocument/2006/relationships/audio" Target="../media/audio2.wav"/><Relationship Id="rId9" Type="http://schemas.openxmlformats.org/officeDocument/2006/relationships/image" Target="../media/image30.wmf"/></Relationships>
</file>

<file path=ppt/slides/_rels/slide149.xml.rels><?xml version="1.0" encoding="UTF-8" standalone="yes"?>
<Relationships xmlns="http://schemas.openxmlformats.org/package/2006/relationships"><Relationship Id="rId8" Type="http://schemas.openxmlformats.org/officeDocument/2006/relationships/image" Target="../media/image28.wmf"/><Relationship Id="rId3" Type="http://schemas.openxmlformats.org/officeDocument/2006/relationships/notesSlide" Target="../notesSlides/notesSlide149.xml"/><Relationship Id="rId7" Type="http://schemas.openxmlformats.org/officeDocument/2006/relationships/image" Target="../media/image29.wmf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146.xml"/><Relationship Id="rId6" Type="http://schemas.openxmlformats.org/officeDocument/2006/relationships/image" Target="../media/image12.wmf"/><Relationship Id="rId5" Type="http://schemas.openxmlformats.org/officeDocument/2006/relationships/image" Target="../media/image27.wmf"/><Relationship Id="rId4" Type="http://schemas.openxmlformats.org/officeDocument/2006/relationships/audio" Target="../media/audio2.wav"/><Relationship Id="rId9" Type="http://schemas.openxmlformats.org/officeDocument/2006/relationships/image" Target="../media/image30.wmf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5.xml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16.xml"/><Relationship Id="rId5" Type="http://schemas.openxmlformats.org/officeDocument/2006/relationships/image" Target="../media/image24.jpeg"/><Relationship Id="rId4" Type="http://schemas.openxmlformats.org/officeDocument/2006/relationships/audio" Target="../media/audio1.wav"/></Relationships>
</file>

<file path=ppt/slides/_rels/slide150.xml.rels><?xml version="1.0" encoding="UTF-8" standalone="yes"?>
<Relationships xmlns="http://schemas.openxmlformats.org/package/2006/relationships"><Relationship Id="rId8" Type="http://schemas.openxmlformats.org/officeDocument/2006/relationships/image" Target="../media/image28.wmf"/><Relationship Id="rId3" Type="http://schemas.openxmlformats.org/officeDocument/2006/relationships/notesSlide" Target="../notesSlides/notesSlide150.xml"/><Relationship Id="rId7" Type="http://schemas.openxmlformats.org/officeDocument/2006/relationships/image" Target="../media/image29.wmf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147.xml"/><Relationship Id="rId6" Type="http://schemas.openxmlformats.org/officeDocument/2006/relationships/image" Target="../media/image12.wmf"/><Relationship Id="rId5" Type="http://schemas.openxmlformats.org/officeDocument/2006/relationships/image" Target="../media/image27.wmf"/><Relationship Id="rId10" Type="http://schemas.openxmlformats.org/officeDocument/2006/relationships/image" Target="../media/image70.wmf"/><Relationship Id="rId4" Type="http://schemas.openxmlformats.org/officeDocument/2006/relationships/audio" Target="../media/audio2.wav"/><Relationship Id="rId9" Type="http://schemas.openxmlformats.org/officeDocument/2006/relationships/image" Target="../media/image30.wmf"/></Relationships>
</file>

<file path=ppt/slides/_rels/slide151.xml.rels><?xml version="1.0" encoding="UTF-8" standalone="yes"?>
<Relationships xmlns="http://schemas.openxmlformats.org/package/2006/relationships"><Relationship Id="rId8" Type="http://schemas.openxmlformats.org/officeDocument/2006/relationships/image" Target="../media/image28.wmf"/><Relationship Id="rId3" Type="http://schemas.openxmlformats.org/officeDocument/2006/relationships/notesSlide" Target="../notesSlides/notesSlide151.xml"/><Relationship Id="rId7" Type="http://schemas.openxmlformats.org/officeDocument/2006/relationships/image" Target="../media/image29.wmf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148.xml"/><Relationship Id="rId6" Type="http://schemas.openxmlformats.org/officeDocument/2006/relationships/image" Target="../media/image12.wmf"/><Relationship Id="rId5" Type="http://schemas.openxmlformats.org/officeDocument/2006/relationships/image" Target="../media/image27.wmf"/><Relationship Id="rId10" Type="http://schemas.openxmlformats.org/officeDocument/2006/relationships/image" Target="../media/image70.wmf"/><Relationship Id="rId4" Type="http://schemas.openxmlformats.org/officeDocument/2006/relationships/audio" Target="../media/audio2.wav"/><Relationship Id="rId9" Type="http://schemas.openxmlformats.org/officeDocument/2006/relationships/image" Target="../media/image30.wmf"/></Relationships>
</file>

<file path=ppt/slides/_rels/slide152.xml.rels><?xml version="1.0" encoding="UTF-8" standalone="yes"?>
<Relationships xmlns="http://schemas.openxmlformats.org/package/2006/relationships"><Relationship Id="rId8" Type="http://schemas.openxmlformats.org/officeDocument/2006/relationships/image" Target="../media/image28.wmf"/><Relationship Id="rId3" Type="http://schemas.openxmlformats.org/officeDocument/2006/relationships/notesSlide" Target="../notesSlides/notesSlide152.xml"/><Relationship Id="rId7" Type="http://schemas.openxmlformats.org/officeDocument/2006/relationships/image" Target="../media/image29.wmf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149.xml"/><Relationship Id="rId6" Type="http://schemas.openxmlformats.org/officeDocument/2006/relationships/image" Target="../media/image12.wmf"/><Relationship Id="rId11" Type="http://schemas.openxmlformats.org/officeDocument/2006/relationships/image" Target="../media/image71.wmf"/><Relationship Id="rId5" Type="http://schemas.openxmlformats.org/officeDocument/2006/relationships/image" Target="../media/image27.wmf"/><Relationship Id="rId10" Type="http://schemas.openxmlformats.org/officeDocument/2006/relationships/image" Target="../media/image70.wmf"/><Relationship Id="rId4" Type="http://schemas.openxmlformats.org/officeDocument/2006/relationships/audio" Target="../media/audio2.wav"/><Relationship Id="rId9" Type="http://schemas.openxmlformats.org/officeDocument/2006/relationships/image" Target="../media/image30.wmf"/></Relationships>
</file>

<file path=ppt/slides/_rels/slide153.xml.rels><?xml version="1.0" encoding="UTF-8" standalone="yes"?>
<Relationships xmlns="http://schemas.openxmlformats.org/package/2006/relationships"><Relationship Id="rId8" Type="http://schemas.openxmlformats.org/officeDocument/2006/relationships/image" Target="../media/image30.wmf"/><Relationship Id="rId3" Type="http://schemas.openxmlformats.org/officeDocument/2006/relationships/notesSlide" Target="../notesSlides/notesSlide153.xml"/><Relationship Id="rId7" Type="http://schemas.openxmlformats.org/officeDocument/2006/relationships/image" Target="../media/image28.wmf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150.xml"/><Relationship Id="rId6" Type="http://schemas.openxmlformats.org/officeDocument/2006/relationships/image" Target="../media/image29.wmf"/><Relationship Id="rId5" Type="http://schemas.openxmlformats.org/officeDocument/2006/relationships/image" Target="../media/image27.wmf"/><Relationship Id="rId4" Type="http://schemas.openxmlformats.org/officeDocument/2006/relationships/audio" Target="../media/audio2.wav"/><Relationship Id="rId9" Type="http://schemas.openxmlformats.org/officeDocument/2006/relationships/image" Target="../media/image12.wmf"/></Relationships>
</file>

<file path=ppt/slides/_rels/slide154.xml.rels><?xml version="1.0" encoding="UTF-8" standalone="yes"?>
<Relationships xmlns="http://schemas.openxmlformats.org/package/2006/relationships"><Relationship Id="rId8" Type="http://schemas.openxmlformats.org/officeDocument/2006/relationships/image" Target="../media/image30.wmf"/><Relationship Id="rId3" Type="http://schemas.openxmlformats.org/officeDocument/2006/relationships/notesSlide" Target="../notesSlides/notesSlide154.xml"/><Relationship Id="rId7" Type="http://schemas.openxmlformats.org/officeDocument/2006/relationships/image" Target="../media/image28.wmf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151.xml"/><Relationship Id="rId6" Type="http://schemas.openxmlformats.org/officeDocument/2006/relationships/image" Target="../media/image29.wmf"/><Relationship Id="rId5" Type="http://schemas.openxmlformats.org/officeDocument/2006/relationships/image" Target="../media/image27.wmf"/><Relationship Id="rId4" Type="http://schemas.openxmlformats.org/officeDocument/2006/relationships/audio" Target="../media/audio2.wav"/><Relationship Id="rId9" Type="http://schemas.openxmlformats.org/officeDocument/2006/relationships/image" Target="../media/image12.wmf"/></Relationships>
</file>

<file path=ppt/slides/_rels/slide155.xml.rels><?xml version="1.0" encoding="UTF-8" standalone="yes"?>
<Relationships xmlns="http://schemas.openxmlformats.org/package/2006/relationships"><Relationship Id="rId8" Type="http://schemas.openxmlformats.org/officeDocument/2006/relationships/image" Target="../media/image30.wmf"/><Relationship Id="rId3" Type="http://schemas.openxmlformats.org/officeDocument/2006/relationships/notesSlide" Target="../notesSlides/notesSlide155.xml"/><Relationship Id="rId7" Type="http://schemas.openxmlformats.org/officeDocument/2006/relationships/image" Target="../media/image28.wmf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152.xml"/><Relationship Id="rId6" Type="http://schemas.openxmlformats.org/officeDocument/2006/relationships/image" Target="../media/image29.wmf"/><Relationship Id="rId5" Type="http://schemas.openxmlformats.org/officeDocument/2006/relationships/image" Target="../media/image27.wmf"/><Relationship Id="rId4" Type="http://schemas.openxmlformats.org/officeDocument/2006/relationships/audio" Target="../media/audio2.wav"/><Relationship Id="rId9" Type="http://schemas.openxmlformats.org/officeDocument/2006/relationships/image" Target="../media/image12.wmf"/></Relationships>
</file>

<file path=ppt/slides/_rels/slide156.xml.rels><?xml version="1.0" encoding="UTF-8" standalone="yes"?>
<Relationships xmlns="http://schemas.openxmlformats.org/package/2006/relationships"><Relationship Id="rId8" Type="http://schemas.openxmlformats.org/officeDocument/2006/relationships/image" Target="../media/image30.wmf"/><Relationship Id="rId3" Type="http://schemas.openxmlformats.org/officeDocument/2006/relationships/notesSlide" Target="../notesSlides/notesSlide156.xml"/><Relationship Id="rId7" Type="http://schemas.openxmlformats.org/officeDocument/2006/relationships/image" Target="../media/image28.wmf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153.xml"/><Relationship Id="rId6" Type="http://schemas.openxmlformats.org/officeDocument/2006/relationships/image" Target="../media/image29.wmf"/><Relationship Id="rId5" Type="http://schemas.openxmlformats.org/officeDocument/2006/relationships/image" Target="../media/image27.wmf"/><Relationship Id="rId4" Type="http://schemas.openxmlformats.org/officeDocument/2006/relationships/audio" Target="../media/audio2.wav"/><Relationship Id="rId9" Type="http://schemas.openxmlformats.org/officeDocument/2006/relationships/image" Target="../media/image12.wmf"/></Relationships>
</file>

<file path=ppt/slides/_rels/slide157.xml.rels><?xml version="1.0" encoding="UTF-8" standalone="yes"?>
<Relationships xmlns="http://schemas.openxmlformats.org/package/2006/relationships"><Relationship Id="rId8" Type="http://schemas.openxmlformats.org/officeDocument/2006/relationships/image" Target="../media/image30.wmf"/><Relationship Id="rId3" Type="http://schemas.openxmlformats.org/officeDocument/2006/relationships/notesSlide" Target="../notesSlides/notesSlide157.xml"/><Relationship Id="rId7" Type="http://schemas.openxmlformats.org/officeDocument/2006/relationships/image" Target="../media/image28.wmf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154.xml"/><Relationship Id="rId6" Type="http://schemas.openxmlformats.org/officeDocument/2006/relationships/image" Target="../media/image29.wmf"/><Relationship Id="rId5" Type="http://schemas.openxmlformats.org/officeDocument/2006/relationships/image" Target="../media/image27.wmf"/><Relationship Id="rId4" Type="http://schemas.openxmlformats.org/officeDocument/2006/relationships/audio" Target="../media/audio2.wav"/><Relationship Id="rId9" Type="http://schemas.openxmlformats.org/officeDocument/2006/relationships/image" Target="../media/image12.wmf"/></Relationships>
</file>

<file path=ppt/slides/_rels/slide158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58.xml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155.xml"/><Relationship Id="rId5" Type="http://schemas.openxmlformats.org/officeDocument/2006/relationships/image" Target="../media/image76.jpeg"/><Relationship Id="rId4" Type="http://schemas.openxmlformats.org/officeDocument/2006/relationships/audio" Target="../media/audio2.wav"/></Relationships>
</file>

<file path=ppt/slides/_rels/slide159.xml.rels><?xml version="1.0" encoding="UTF-8" standalone="yes"?>
<Relationships xmlns="http://schemas.openxmlformats.org/package/2006/relationships"><Relationship Id="rId8" Type="http://schemas.openxmlformats.org/officeDocument/2006/relationships/image" Target="../media/image28.wmf"/><Relationship Id="rId3" Type="http://schemas.openxmlformats.org/officeDocument/2006/relationships/notesSlide" Target="../notesSlides/notesSlide159.xml"/><Relationship Id="rId7" Type="http://schemas.openxmlformats.org/officeDocument/2006/relationships/image" Target="../media/image12.wmf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156.xml"/><Relationship Id="rId6" Type="http://schemas.openxmlformats.org/officeDocument/2006/relationships/image" Target="../media/image29.wmf"/><Relationship Id="rId5" Type="http://schemas.openxmlformats.org/officeDocument/2006/relationships/image" Target="../media/image27.wmf"/><Relationship Id="rId4" Type="http://schemas.openxmlformats.org/officeDocument/2006/relationships/audio" Target="../media/audio2.wav"/><Relationship Id="rId9" Type="http://schemas.openxmlformats.org/officeDocument/2006/relationships/image" Target="../media/image30.wmf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6.xml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17.xml"/><Relationship Id="rId5" Type="http://schemas.openxmlformats.org/officeDocument/2006/relationships/image" Target="../media/image25.png"/><Relationship Id="rId4" Type="http://schemas.openxmlformats.org/officeDocument/2006/relationships/audio" Target="../media/audio1.wav"/></Relationships>
</file>

<file path=ppt/slides/_rels/slide160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60.xml"/><Relationship Id="rId7" Type="http://schemas.openxmlformats.org/officeDocument/2006/relationships/image" Target="../media/image12.wmf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157.xml"/><Relationship Id="rId6" Type="http://schemas.openxmlformats.org/officeDocument/2006/relationships/image" Target="../media/image29.wmf"/><Relationship Id="rId5" Type="http://schemas.openxmlformats.org/officeDocument/2006/relationships/image" Target="../media/image27.wmf"/><Relationship Id="rId4" Type="http://schemas.openxmlformats.org/officeDocument/2006/relationships/audio" Target="../media/audio2.wav"/></Relationships>
</file>

<file path=ppt/slides/_rels/slide161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61.xml"/><Relationship Id="rId7" Type="http://schemas.openxmlformats.org/officeDocument/2006/relationships/image" Target="../media/image12.wmf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158.xml"/><Relationship Id="rId6" Type="http://schemas.openxmlformats.org/officeDocument/2006/relationships/image" Target="../media/image29.wmf"/><Relationship Id="rId5" Type="http://schemas.openxmlformats.org/officeDocument/2006/relationships/image" Target="../media/image27.wmf"/><Relationship Id="rId4" Type="http://schemas.openxmlformats.org/officeDocument/2006/relationships/audio" Target="../media/audio2.wav"/></Relationships>
</file>

<file path=ppt/slides/_rels/slide162.xml.rels><?xml version="1.0" encoding="UTF-8" standalone="yes"?>
<Relationships xmlns="http://schemas.openxmlformats.org/package/2006/relationships"><Relationship Id="rId8" Type="http://schemas.openxmlformats.org/officeDocument/2006/relationships/image" Target="../media/image28.wmf"/><Relationship Id="rId3" Type="http://schemas.openxmlformats.org/officeDocument/2006/relationships/notesSlide" Target="../notesSlides/notesSlide162.xml"/><Relationship Id="rId7" Type="http://schemas.openxmlformats.org/officeDocument/2006/relationships/image" Target="../media/image12.wmf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159.xml"/><Relationship Id="rId6" Type="http://schemas.openxmlformats.org/officeDocument/2006/relationships/image" Target="../media/image29.wmf"/><Relationship Id="rId5" Type="http://schemas.openxmlformats.org/officeDocument/2006/relationships/image" Target="../media/image27.wmf"/><Relationship Id="rId4" Type="http://schemas.openxmlformats.org/officeDocument/2006/relationships/audio" Target="../media/audio2.wav"/></Relationships>
</file>

<file path=ppt/slides/_rels/slide163.xml.rels><?xml version="1.0" encoding="UTF-8" standalone="yes"?>
<Relationships xmlns="http://schemas.openxmlformats.org/package/2006/relationships"><Relationship Id="rId8" Type="http://schemas.openxmlformats.org/officeDocument/2006/relationships/image" Target="../media/image28.wmf"/><Relationship Id="rId3" Type="http://schemas.openxmlformats.org/officeDocument/2006/relationships/notesSlide" Target="../notesSlides/notesSlide163.xml"/><Relationship Id="rId7" Type="http://schemas.openxmlformats.org/officeDocument/2006/relationships/image" Target="../media/image12.wmf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160.xml"/><Relationship Id="rId6" Type="http://schemas.openxmlformats.org/officeDocument/2006/relationships/image" Target="../media/image29.wmf"/><Relationship Id="rId5" Type="http://schemas.openxmlformats.org/officeDocument/2006/relationships/image" Target="../media/image27.wmf"/><Relationship Id="rId4" Type="http://schemas.openxmlformats.org/officeDocument/2006/relationships/audio" Target="../media/audio2.wav"/></Relationships>
</file>

<file path=ppt/slides/_rels/slide164.xml.rels><?xml version="1.0" encoding="UTF-8" standalone="yes"?>
<Relationships xmlns="http://schemas.openxmlformats.org/package/2006/relationships"><Relationship Id="rId8" Type="http://schemas.openxmlformats.org/officeDocument/2006/relationships/image" Target="../media/image28.wmf"/><Relationship Id="rId3" Type="http://schemas.openxmlformats.org/officeDocument/2006/relationships/notesSlide" Target="../notesSlides/notesSlide164.xml"/><Relationship Id="rId7" Type="http://schemas.openxmlformats.org/officeDocument/2006/relationships/image" Target="../media/image12.wmf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161.xml"/><Relationship Id="rId6" Type="http://schemas.openxmlformats.org/officeDocument/2006/relationships/image" Target="../media/image29.wmf"/><Relationship Id="rId5" Type="http://schemas.openxmlformats.org/officeDocument/2006/relationships/image" Target="../media/image27.wmf"/><Relationship Id="rId4" Type="http://schemas.openxmlformats.org/officeDocument/2006/relationships/audio" Target="../media/audio2.wav"/><Relationship Id="rId9" Type="http://schemas.openxmlformats.org/officeDocument/2006/relationships/image" Target="../media/image30.wmf"/></Relationships>
</file>

<file path=ppt/slides/_rels/slide165.xml.rels><?xml version="1.0" encoding="UTF-8" standalone="yes"?>
<Relationships xmlns="http://schemas.openxmlformats.org/package/2006/relationships"><Relationship Id="rId8" Type="http://schemas.openxmlformats.org/officeDocument/2006/relationships/image" Target="../media/image28.wmf"/><Relationship Id="rId3" Type="http://schemas.openxmlformats.org/officeDocument/2006/relationships/notesSlide" Target="../notesSlides/notesSlide165.xml"/><Relationship Id="rId7" Type="http://schemas.openxmlformats.org/officeDocument/2006/relationships/image" Target="../media/image12.wmf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162.xml"/><Relationship Id="rId6" Type="http://schemas.openxmlformats.org/officeDocument/2006/relationships/image" Target="../media/image29.wmf"/><Relationship Id="rId5" Type="http://schemas.openxmlformats.org/officeDocument/2006/relationships/image" Target="../media/image27.wmf"/><Relationship Id="rId4" Type="http://schemas.openxmlformats.org/officeDocument/2006/relationships/audio" Target="../media/audio2.wav"/><Relationship Id="rId9" Type="http://schemas.openxmlformats.org/officeDocument/2006/relationships/image" Target="../media/image30.wmf"/></Relationships>
</file>

<file path=ppt/slides/_rels/slide166.xml.rels><?xml version="1.0" encoding="UTF-8" standalone="yes"?>
<Relationships xmlns="http://schemas.openxmlformats.org/package/2006/relationships"><Relationship Id="rId8" Type="http://schemas.openxmlformats.org/officeDocument/2006/relationships/image" Target="../media/image28.wmf"/><Relationship Id="rId3" Type="http://schemas.openxmlformats.org/officeDocument/2006/relationships/notesSlide" Target="../notesSlides/notesSlide166.xml"/><Relationship Id="rId7" Type="http://schemas.openxmlformats.org/officeDocument/2006/relationships/image" Target="../media/image12.wmf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163.xml"/><Relationship Id="rId6" Type="http://schemas.openxmlformats.org/officeDocument/2006/relationships/image" Target="../media/image29.wmf"/><Relationship Id="rId5" Type="http://schemas.openxmlformats.org/officeDocument/2006/relationships/image" Target="../media/image27.wmf"/><Relationship Id="rId4" Type="http://schemas.openxmlformats.org/officeDocument/2006/relationships/audio" Target="../media/audio2.wav"/><Relationship Id="rId9" Type="http://schemas.openxmlformats.org/officeDocument/2006/relationships/image" Target="../media/image30.wmf"/></Relationships>
</file>

<file path=ppt/slides/_rels/slide167.xml.rels><?xml version="1.0" encoding="UTF-8" standalone="yes"?>
<Relationships xmlns="http://schemas.openxmlformats.org/package/2006/relationships"><Relationship Id="rId8" Type="http://schemas.openxmlformats.org/officeDocument/2006/relationships/image" Target="../media/image28.wmf"/><Relationship Id="rId3" Type="http://schemas.openxmlformats.org/officeDocument/2006/relationships/notesSlide" Target="../notesSlides/notesSlide167.xml"/><Relationship Id="rId7" Type="http://schemas.openxmlformats.org/officeDocument/2006/relationships/image" Target="../media/image12.wmf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164.xml"/><Relationship Id="rId6" Type="http://schemas.openxmlformats.org/officeDocument/2006/relationships/image" Target="../media/image29.wmf"/><Relationship Id="rId5" Type="http://schemas.openxmlformats.org/officeDocument/2006/relationships/image" Target="../media/image27.wmf"/><Relationship Id="rId4" Type="http://schemas.openxmlformats.org/officeDocument/2006/relationships/audio" Target="../media/audio2.wav"/><Relationship Id="rId9" Type="http://schemas.openxmlformats.org/officeDocument/2006/relationships/image" Target="../media/image30.wmf"/></Relationships>
</file>

<file path=ppt/slides/_rels/slide168.xml.rels><?xml version="1.0" encoding="UTF-8" standalone="yes"?>
<Relationships xmlns="http://schemas.openxmlformats.org/package/2006/relationships"><Relationship Id="rId8" Type="http://schemas.openxmlformats.org/officeDocument/2006/relationships/image" Target="../media/image28.wmf"/><Relationship Id="rId3" Type="http://schemas.openxmlformats.org/officeDocument/2006/relationships/notesSlide" Target="../notesSlides/notesSlide168.xml"/><Relationship Id="rId7" Type="http://schemas.openxmlformats.org/officeDocument/2006/relationships/image" Target="../media/image12.wmf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165.xml"/><Relationship Id="rId6" Type="http://schemas.openxmlformats.org/officeDocument/2006/relationships/image" Target="../media/image29.wmf"/><Relationship Id="rId5" Type="http://schemas.openxmlformats.org/officeDocument/2006/relationships/image" Target="../media/image27.wmf"/><Relationship Id="rId4" Type="http://schemas.openxmlformats.org/officeDocument/2006/relationships/audio" Target="../media/audio2.wav"/><Relationship Id="rId9" Type="http://schemas.openxmlformats.org/officeDocument/2006/relationships/image" Target="../media/image30.wmf"/></Relationships>
</file>

<file path=ppt/slides/_rels/slide169.xml.rels><?xml version="1.0" encoding="UTF-8" standalone="yes"?>
<Relationships xmlns="http://schemas.openxmlformats.org/package/2006/relationships"><Relationship Id="rId8" Type="http://schemas.openxmlformats.org/officeDocument/2006/relationships/image" Target="../media/image28.wmf"/><Relationship Id="rId3" Type="http://schemas.openxmlformats.org/officeDocument/2006/relationships/notesSlide" Target="../notesSlides/notesSlide169.xml"/><Relationship Id="rId7" Type="http://schemas.openxmlformats.org/officeDocument/2006/relationships/image" Target="../media/image12.wmf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166.xml"/><Relationship Id="rId6" Type="http://schemas.openxmlformats.org/officeDocument/2006/relationships/image" Target="../media/image29.wmf"/><Relationship Id="rId5" Type="http://schemas.openxmlformats.org/officeDocument/2006/relationships/image" Target="../media/image27.wmf"/><Relationship Id="rId10" Type="http://schemas.openxmlformats.org/officeDocument/2006/relationships/image" Target="../media/image70.wmf"/><Relationship Id="rId4" Type="http://schemas.openxmlformats.org/officeDocument/2006/relationships/audio" Target="../media/audio2.wav"/><Relationship Id="rId9" Type="http://schemas.openxmlformats.org/officeDocument/2006/relationships/image" Target="../media/image30.wmf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7.xml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18.xml"/><Relationship Id="rId5" Type="http://schemas.openxmlformats.org/officeDocument/2006/relationships/image" Target="../media/image26.jpeg"/><Relationship Id="rId4" Type="http://schemas.openxmlformats.org/officeDocument/2006/relationships/audio" Target="../media/audio1.wav"/></Relationships>
</file>

<file path=ppt/slides/_rels/slide170.xml.rels><?xml version="1.0" encoding="UTF-8" standalone="yes"?>
<Relationships xmlns="http://schemas.openxmlformats.org/package/2006/relationships"><Relationship Id="rId8" Type="http://schemas.openxmlformats.org/officeDocument/2006/relationships/image" Target="../media/image28.wmf"/><Relationship Id="rId3" Type="http://schemas.openxmlformats.org/officeDocument/2006/relationships/notesSlide" Target="../notesSlides/notesSlide170.xml"/><Relationship Id="rId7" Type="http://schemas.openxmlformats.org/officeDocument/2006/relationships/image" Target="../media/image12.wmf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167.xml"/><Relationship Id="rId6" Type="http://schemas.openxmlformats.org/officeDocument/2006/relationships/image" Target="../media/image29.wmf"/><Relationship Id="rId5" Type="http://schemas.openxmlformats.org/officeDocument/2006/relationships/image" Target="../media/image27.wmf"/><Relationship Id="rId4" Type="http://schemas.openxmlformats.org/officeDocument/2006/relationships/audio" Target="../media/audio2.wav"/><Relationship Id="rId9" Type="http://schemas.openxmlformats.org/officeDocument/2006/relationships/image" Target="../media/image30.wmf"/></Relationships>
</file>

<file path=ppt/slides/_rels/slide171.xml.rels><?xml version="1.0" encoding="UTF-8" standalone="yes"?>
<Relationships xmlns="http://schemas.openxmlformats.org/package/2006/relationships"><Relationship Id="rId8" Type="http://schemas.openxmlformats.org/officeDocument/2006/relationships/image" Target="../media/image30.wmf"/><Relationship Id="rId3" Type="http://schemas.openxmlformats.org/officeDocument/2006/relationships/notesSlide" Target="../notesSlides/notesSlide171.xml"/><Relationship Id="rId7" Type="http://schemas.openxmlformats.org/officeDocument/2006/relationships/image" Target="../media/image28.wmf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168.xml"/><Relationship Id="rId6" Type="http://schemas.openxmlformats.org/officeDocument/2006/relationships/image" Target="../media/image12.wmf"/><Relationship Id="rId5" Type="http://schemas.openxmlformats.org/officeDocument/2006/relationships/image" Target="../media/image29.wmf"/><Relationship Id="rId4" Type="http://schemas.openxmlformats.org/officeDocument/2006/relationships/audio" Target="../media/audio2.wav"/><Relationship Id="rId9" Type="http://schemas.openxmlformats.org/officeDocument/2006/relationships/image" Target="../media/image27.wmf"/></Relationships>
</file>

<file path=ppt/slides/_rels/slide172.xml.rels><?xml version="1.0" encoding="UTF-8" standalone="yes"?>
<Relationships xmlns="http://schemas.openxmlformats.org/package/2006/relationships"><Relationship Id="rId8" Type="http://schemas.openxmlformats.org/officeDocument/2006/relationships/image" Target="../media/image30.wmf"/><Relationship Id="rId3" Type="http://schemas.openxmlformats.org/officeDocument/2006/relationships/notesSlide" Target="../notesSlides/notesSlide172.xml"/><Relationship Id="rId7" Type="http://schemas.openxmlformats.org/officeDocument/2006/relationships/image" Target="../media/image28.wmf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169.xml"/><Relationship Id="rId6" Type="http://schemas.openxmlformats.org/officeDocument/2006/relationships/image" Target="../media/image12.wmf"/><Relationship Id="rId5" Type="http://schemas.openxmlformats.org/officeDocument/2006/relationships/image" Target="../media/image29.wmf"/><Relationship Id="rId4" Type="http://schemas.openxmlformats.org/officeDocument/2006/relationships/audio" Target="../media/audio2.wav"/><Relationship Id="rId9" Type="http://schemas.openxmlformats.org/officeDocument/2006/relationships/image" Target="../media/image27.wmf"/></Relationships>
</file>

<file path=ppt/slides/_rels/slide173.xml.rels><?xml version="1.0" encoding="UTF-8" standalone="yes"?>
<Relationships xmlns="http://schemas.openxmlformats.org/package/2006/relationships"><Relationship Id="rId8" Type="http://schemas.openxmlformats.org/officeDocument/2006/relationships/image" Target="../media/image27.wmf"/><Relationship Id="rId3" Type="http://schemas.openxmlformats.org/officeDocument/2006/relationships/notesSlide" Target="../notesSlides/notesSlide173.xml"/><Relationship Id="rId7" Type="http://schemas.openxmlformats.org/officeDocument/2006/relationships/image" Target="../media/image28.wmf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170.xml"/><Relationship Id="rId6" Type="http://schemas.openxmlformats.org/officeDocument/2006/relationships/image" Target="../media/image12.wmf"/><Relationship Id="rId5" Type="http://schemas.openxmlformats.org/officeDocument/2006/relationships/image" Target="../media/image29.wmf"/><Relationship Id="rId4" Type="http://schemas.openxmlformats.org/officeDocument/2006/relationships/audio" Target="../media/audio2.wav"/></Relationships>
</file>

<file path=ppt/slides/_rels/slide174.xml.rels><?xml version="1.0" encoding="UTF-8" standalone="yes"?>
<Relationships xmlns="http://schemas.openxmlformats.org/package/2006/relationships"><Relationship Id="rId8" Type="http://schemas.openxmlformats.org/officeDocument/2006/relationships/image" Target="../media/image30.wmf"/><Relationship Id="rId3" Type="http://schemas.openxmlformats.org/officeDocument/2006/relationships/notesSlide" Target="../notesSlides/notesSlide174.xml"/><Relationship Id="rId7" Type="http://schemas.openxmlformats.org/officeDocument/2006/relationships/image" Target="../media/image28.wmf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171.xml"/><Relationship Id="rId6" Type="http://schemas.openxmlformats.org/officeDocument/2006/relationships/image" Target="../media/image12.wmf"/><Relationship Id="rId5" Type="http://schemas.openxmlformats.org/officeDocument/2006/relationships/image" Target="../media/image29.wmf"/><Relationship Id="rId4" Type="http://schemas.openxmlformats.org/officeDocument/2006/relationships/audio" Target="../media/audio2.wav"/><Relationship Id="rId9" Type="http://schemas.openxmlformats.org/officeDocument/2006/relationships/image" Target="../media/image27.wmf"/></Relationships>
</file>

<file path=ppt/slides/_rels/slide175.xml.rels><?xml version="1.0" encoding="UTF-8" standalone="yes"?>
<Relationships xmlns="http://schemas.openxmlformats.org/package/2006/relationships"><Relationship Id="rId8" Type="http://schemas.openxmlformats.org/officeDocument/2006/relationships/image" Target="../media/image27.wmf"/><Relationship Id="rId3" Type="http://schemas.openxmlformats.org/officeDocument/2006/relationships/notesSlide" Target="../notesSlides/notesSlide175.xml"/><Relationship Id="rId7" Type="http://schemas.openxmlformats.org/officeDocument/2006/relationships/image" Target="../media/image28.wmf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172.xml"/><Relationship Id="rId6" Type="http://schemas.openxmlformats.org/officeDocument/2006/relationships/image" Target="../media/image12.wmf"/><Relationship Id="rId5" Type="http://schemas.openxmlformats.org/officeDocument/2006/relationships/image" Target="../media/image29.wmf"/><Relationship Id="rId4" Type="http://schemas.openxmlformats.org/officeDocument/2006/relationships/audio" Target="../media/audio2.wav"/></Relationships>
</file>

<file path=ppt/slides/_rels/slide176.xml.rels><?xml version="1.0" encoding="UTF-8" standalone="yes"?>
<Relationships xmlns="http://schemas.openxmlformats.org/package/2006/relationships"><Relationship Id="rId8" Type="http://schemas.openxmlformats.org/officeDocument/2006/relationships/image" Target="../media/image27.wmf"/><Relationship Id="rId3" Type="http://schemas.openxmlformats.org/officeDocument/2006/relationships/notesSlide" Target="../notesSlides/notesSlide176.xml"/><Relationship Id="rId7" Type="http://schemas.openxmlformats.org/officeDocument/2006/relationships/image" Target="../media/image28.wmf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173.xml"/><Relationship Id="rId6" Type="http://schemas.openxmlformats.org/officeDocument/2006/relationships/image" Target="../media/image12.wmf"/><Relationship Id="rId5" Type="http://schemas.openxmlformats.org/officeDocument/2006/relationships/image" Target="../media/image29.wmf"/><Relationship Id="rId4" Type="http://schemas.openxmlformats.org/officeDocument/2006/relationships/audio" Target="../media/audio2.wav"/></Relationships>
</file>

<file path=ppt/slides/_rels/slide177.xml.rels><?xml version="1.0" encoding="UTF-8" standalone="yes"?>
<Relationships xmlns="http://schemas.openxmlformats.org/package/2006/relationships"><Relationship Id="rId8" Type="http://schemas.openxmlformats.org/officeDocument/2006/relationships/image" Target="../media/image27.wmf"/><Relationship Id="rId3" Type="http://schemas.openxmlformats.org/officeDocument/2006/relationships/notesSlide" Target="../notesSlides/notesSlide177.xml"/><Relationship Id="rId7" Type="http://schemas.openxmlformats.org/officeDocument/2006/relationships/image" Target="../media/image28.wmf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174.xml"/><Relationship Id="rId6" Type="http://schemas.openxmlformats.org/officeDocument/2006/relationships/image" Target="../media/image12.wmf"/><Relationship Id="rId5" Type="http://schemas.openxmlformats.org/officeDocument/2006/relationships/image" Target="../media/image29.wmf"/><Relationship Id="rId4" Type="http://schemas.openxmlformats.org/officeDocument/2006/relationships/audio" Target="../media/audio2.wav"/></Relationships>
</file>

<file path=ppt/slides/_rels/slide178.xml.rels><?xml version="1.0" encoding="UTF-8" standalone="yes"?>
<Relationships xmlns="http://schemas.openxmlformats.org/package/2006/relationships"><Relationship Id="rId8" Type="http://schemas.openxmlformats.org/officeDocument/2006/relationships/image" Target="../media/image27.wmf"/><Relationship Id="rId3" Type="http://schemas.openxmlformats.org/officeDocument/2006/relationships/notesSlide" Target="../notesSlides/notesSlide178.xml"/><Relationship Id="rId7" Type="http://schemas.openxmlformats.org/officeDocument/2006/relationships/image" Target="../media/image28.wmf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175.xml"/><Relationship Id="rId6" Type="http://schemas.openxmlformats.org/officeDocument/2006/relationships/image" Target="../media/image12.wmf"/><Relationship Id="rId5" Type="http://schemas.openxmlformats.org/officeDocument/2006/relationships/image" Target="../media/image29.wmf"/><Relationship Id="rId4" Type="http://schemas.openxmlformats.org/officeDocument/2006/relationships/audio" Target="../media/audio2.wav"/></Relationships>
</file>

<file path=ppt/slides/_rels/slide179.xml.rels><?xml version="1.0" encoding="UTF-8" standalone="yes"?>
<Relationships xmlns="http://schemas.openxmlformats.org/package/2006/relationships"><Relationship Id="rId8" Type="http://schemas.openxmlformats.org/officeDocument/2006/relationships/image" Target="../media/image27.wmf"/><Relationship Id="rId3" Type="http://schemas.openxmlformats.org/officeDocument/2006/relationships/notesSlide" Target="../notesSlides/notesSlide179.xml"/><Relationship Id="rId7" Type="http://schemas.openxmlformats.org/officeDocument/2006/relationships/image" Target="../media/image28.wmf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176.xml"/><Relationship Id="rId6" Type="http://schemas.openxmlformats.org/officeDocument/2006/relationships/image" Target="../media/image12.wmf"/><Relationship Id="rId5" Type="http://schemas.openxmlformats.org/officeDocument/2006/relationships/image" Target="../media/image29.wmf"/><Relationship Id="rId4" Type="http://schemas.openxmlformats.org/officeDocument/2006/relationships/audio" Target="../media/audio2.wav"/></Relationships>
</file>

<file path=ppt/slides/_rels/slide18.xml.rels><?xml version="1.0" encoding="UTF-8" standalone="yes"?>
<Relationships xmlns="http://schemas.openxmlformats.org/package/2006/relationships"><Relationship Id="rId8" Type="http://schemas.openxmlformats.org/officeDocument/2006/relationships/image" Target="../media/image29.wmf"/><Relationship Id="rId3" Type="http://schemas.openxmlformats.org/officeDocument/2006/relationships/notesSlide" Target="../notesSlides/notesSlide18.xml"/><Relationship Id="rId7" Type="http://schemas.openxmlformats.org/officeDocument/2006/relationships/image" Target="../media/image28.wmf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19.xml"/><Relationship Id="rId6" Type="http://schemas.openxmlformats.org/officeDocument/2006/relationships/image" Target="../media/image12.wmf"/><Relationship Id="rId5" Type="http://schemas.openxmlformats.org/officeDocument/2006/relationships/image" Target="../media/image27.wmf"/><Relationship Id="rId4" Type="http://schemas.openxmlformats.org/officeDocument/2006/relationships/audio" Target="../media/audio2.wav"/><Relationship Id="rId9" Type="http://schemas.openxmlformats.org/officeDocument/2006/relationships/image" Target="../media/image30.wmf"/></Relationships>
</file>

<file path=ppt/slides/_rels/slide180.xml.rels><?xml version="1.0" encoding="UTF-8" standalone="yes"?>
<Relationships xmlns="http://schemas.openxmlformats.org/package/2006/relationships"><Relationship Id="rId8" Type="http://schemas.openxmlformats.org/officeDocument/2006/relationships/image" Target="../media/image27.wmf"/><Relationship Id="rId3" Type="http://schemas.openxmlformats.org/officeDocument/2006/relationships/notesSlide" Target="../notesSlides/notesSlide180.xml"/><Relationship Id="rId7" Type="http://schemas.openxmlformats.org/officeDocument/2006/relationships/image" Target="../media/image28.wmf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177.xml"/><Relationship Id="rId6" Type="http://schemas.openxmlformats.org/officeDocument/2006/relationships/image" Target="../media/image12.wmf"/><Relationship Id="rId5" Type="http://schemas.openxmlformats.org/officeDocument/2006/relationships/image" Target="../media/image29.wmf"/><Relationship Id="rId4" Type="http://schemas.openxmlformats.org/officeDocument/2006/relationships/audio" Target="../media/audio2.wav"/></Relationships>
</file>

<file path=ppt/slides/_rels/slide181.xml.rels><?xml version="1.0" encoding="UTF-8" standalone="yes"?>
<Relationships xmlns="http://schemas.openxmlformats.org/package/2006/relationships"><Relationship Id="rId8" Type="http://schemas.openxmlformats.org/officeDocument/2006/relationships/image" Target="../media/image27.wmf"/><Relationship Id="rId3" Type="http://schemas.openxmlformats.org/officeDocument/2006/relationships/notesSlide" Target="../notesSlides/notesSlide181.xml"/><Relationship Id="rId7" Type="http://schemas.openxmlformats.org/officeDocument/2006/relationships/image" Target="../media/image28.wmf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178.xml"/><Relationship Id="rId6" Type="http://schemas.openxmlformats.org/officeDocument/2006/relationships/image" Target="../media/image12.wmf"/><Relationship Id="rId5" Type="http://schemas.openxmlformats.org/officeDocument/2006/relationships/image" Target="../media/image29.wmf"/><Relationship Id="rId4" Type="http://schemas.openxmlformats.org/officeDocument/2006/relationships/audio" Target="../media/audio2.wav"/></Relationships>
</file>

<file path=ppt/slides/_rels/slide182.xml.rels><?xml version="1.0" encoding="UTF-8" standalone="yes"?>
<Relationships xmlns="http://schemas.openxmlformats.org/package/2006/relationships"><Relationship Id="rId8" Type="http://schemas.openxmlformats.org/officeDocument/2006/relationships/image" Target="../media/image27.wmf"/><Relationship Id="rId3" Type="http://schemas.openxmlformats.org/officeDocument/2006/relationships/notesSlide" Target="../notesSlides/notesSlide182.xml"/><Relationship Id="rId7" Type="http://schemas.openxmlformats.org/officeDocument/2006/relationships/image" Target="../media/image28.wmf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179.xml"/><Relationship Id="rId6" Type="http://schemas.openxmlformats.org/officeDocument/2006/relationships/image" Target="../media/image12.wmf"/><Relationship Id="rId5" Type="http://schemas.openxmlformats.org/officeDocument/2006/relationships/image" Target="../media/image29.wmf"/><Relationship Id="rId4" Type="http://schemas.openxmlformats.org/officeDocument/2006/relationships/audio" Target="../media/audio2.wav"/></Relationships>
</file>

<file path=ppt/slides/_rels/slide183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83.xml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180.xml"/><Relationship Id="rId5" Type="http://schemas.openxmlformats.org/officeDocument/2006/relationships/image" Target="../media/image77.jpeg"/><Relationship Id="rId4" Type="http://schemas.openxmlformats.org/officeDocument/2006/relationships/audio" Target="../media/audio2.wav"/></Relationships>
</file>

<file path=ppt/slides/_rels/slide184.xml.rels><?xml version="1.0" encoding="UTF-8" standalone="yes"?>
<Relationships xmlns="http://schemas.openxmlformats.org/package/2006/relationships"><Relationship Id="rId8" Type="http://schemas.openxmlformats.org/officeDocument/2006/relationships/image" Target="../media/image12.wmf"/><Relationship Id="rId3" Type="http://schemas.openxmlformats.org/officeDocument/2006/relationships/notesSlide" Target="../notesSlides/notesSlide184.xml"/><Relationship Id="rId7" Type="http://schemas.openxmlformats.org/officeDocument/2006/relationships/image" Target="../media/image27.wmf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181.xml"/><Relationship Id="rId6" Type="http://schemas.openxmlformats.org/officeDocument/2006/relationships/image" Target="../media/image28.wmf"/><Relationship Id="rId5" Type="http://schemas.openxmlformats.org/officeDocument/2006/relationships/image" Target="../media/image29.wmf"/><Relationship Id="rId10" Type="http://schemas.openxmlformats.org/officeDocument/2006/relationships/image" Target="../media/image70.wmf"/><Relationship Id="rId4" Type="http://schemas.openxmlformats.org/officeDocument/2006/relationships/audio" Target="../media/audio2.wav"/><Relationship Id="rId9" Type="http://schemas.openxmlformats.org/officeDocument/2006/relationships/image" Target="../media/image30.wmf"/></Relationships>
</file>

<file path=ppt/slides/_rels/slide185.xml.rels><?xml version="1.0" encoding="UTF-8" standalone="yes"?>
<Relationships xmlns="http://schemas.openxmlformats.org/package/2006/relationships"><Relationship Id="rId8" Type="http://schemas.openxmlformats.org/officeDocument/2006/relationships/image" Target="../media/image30.wmf"/><Relationship Id="rId3" Type="http://schemas.openxmlformats.org/officeDocument/2006/relationships/notesSlide" Target="../notesSlides/notesSlide185.xml"/><Relationship Id="rId7" Type="http://schemas.openxmlformats.org/officeDocument/2006/relationships/image" Target="../media/image12.wmf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182.xml"/><Relationship Id="rId6" Type="http://schemas.openxmlformats.org/officeDocument/2006/relationships/image" Target="../media/image28.wmf"/><Relationship Id="rId5" Type="http://schemas.openxmlformats.org/officeDocument/2006/relationships/image" Target="../media/image29.wmf"/><Relationship Id="rId10" Type="http://schemas.openxmlformats.org/officeDocument/2006/relationships/image" Target="../media/image27.wmf"/><Relationship Id="rId4" Type="http://schemas.openxmlformats.org/officeDocument/2006/relationships/audio" Target="../media/audio2.wav"/><Relationship Id="rId9" Type="http://schemas.openxmlformats.org/officeDocument/2006/relationships/image" Target="../media/image70.wmf"/></Relationships>
</file>

<file path=ppt/slides/_rels/slide186.xml.rels><?xml version="1.0" encoding="UTF-8" standalone="yes"?>
<Relationships xmlns="http://schemas.openxmlformats.org/package/2006/relationships"><Relationship Id="rId8" Type="http://schemas.openxmlformats.org/officeDocument/2006/relationships/image" Target="../media/image27.wmf"/><Relationship Id="rId3" Type="http://schemas.openxmlformats.org/officeDocument/2006/relationships/notesSlide" Target="../notesSlides/notesSlide186.xml"/><Relationship Id="rId7" Type="http://schemas.openxmlformats.org/officeDocument/2006/relationships/image" Target="../media/image12.wmf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183.xml"/><Relationship Id="rId6" Type="http://schemas.openxmlformats.org/officeDocument/2006/relationships/image" Target="../media/image28.wmf"/><Relationship Id="rId5" Type="http://schemas.openxmlformats.org/officeDocument/2006/relationships/image" Target="../media/image29.wmf"/><Relationship Id="rId4" Type="http://schemas.openxmlformats.org/officeDocument/2006/relationships/audio" Target="../media/audio2.wav"/></Relationships>
</file>

<file path=ppt/slides/_rels/slide187.xml.rels><?xml version="1.0" encoding="UTF-8" standalone="yes"?>
<Relationships xmlns="http://schemas.openxmlformats.org/package/2006/relationships"><Relationship Id="rId8" Type="http://schemas.openxmlformats.org/officeDocument/2006/relationships/image" Target="../media/image12.wmf"/><Relationship Id="rId3" Type="http://schemas.openxmlformats.org/officeDocument/2006/relationships/notesSlide" Target="../notesSlides/notesSlide187.xml"/><Relationship Id="rId7" Type="http://schemas.openxmlformats.org/officeDocument/2006/relationships/image" Target="../media/image30.wmf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184.xml"/><Relationship Id="rId6" Type="http://schemas.openxmlformats.org/officeDocument/2006/relationships/image" Target="../media/image28.wmf"/><Relationship Id="rId5" Type="http://schemas.openxmlformats.org/officeDocument/2006/relationships/image" Target="../media/image29.wmf"/><Relationship Id="rId4" Type="http://schemas.openxmlformats.org/officeDocument/2006/relationships/audio" Target="../media/audio2.wav"/><Relationship Id="rId9" Type="http://schemas.openxmlformats.org/officeDocument/2006/relationships/image" Target="../media/image27.wmf"/></Relationships>
</file>

<file path=ppt/slides/_rels/slide188.xml.rels><?xml version="1.0" encoding="UTF-8" standalone="yes"?>
<Relationships xmlns="http://schemas.openxmlformats.org/package/2006/relationships"><Relationship Id="rId8" Type="http://schemas.openxmlformats.org/officeDocument/2006/relationships/image" Target="../media/image27.wmf"/><Relationship Id="rId3" Type="http://schemas.openxmlformats.org/officeDocument/2006/relationships/notesSlide" Target="../notesSlides/notesSlide188.xml"/><Relationship Id="rId7" Type="http://schemas.openxmlformats.org/officeDocument/2006/relationships/image" Target="../media/image12.wmf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185.xml"/><Relationship Id="rId6" Type="http://schemas.openxmlformats.org/officeDocument/2006/relationships/image" Target="../media/image28.wmf"/><Relationship Id="rId5" Type="http://schemas.openxmlformats.org/officeDocument/2006/relationships/image" Target="../media/image29.wmf"/><Relationship Id="rId10" Type="http://schemas.openxmlformats.org/officeDocument/2006/relationships/image" Target="../media/image70.wmf"/><Relationship Id="rId4" Type="http://schemas.openxmlformats.org/officeDocument/2006/relationships/audio" Target="../media/audio2.wav"/><Relationship Id="rId9" Type="http://schemas.openxmlformats.org/officeDocument/2006/relationships/image" Target="../media/image30.wmf"/></Relationships>
</file>

<file path=ppt/slides/_rels/slide189.xml.rels><?xml version="1.0" encoding="UTF-8" standalone="yes"?>
<Relationships xmlns="http://schemas.openxmlformats.org/package/2006/relationships"><Relationship Id="rId8" Type="http://schemas.openxmlformats.org/officeDocument/2006/relationships/image" Target="../media/image12.wmf"/><Relationship Id="rId3" Type="http://schemas.openxmlformats.org/officeDocument/2006/relationships/notesSlide" Target="../notesSlides/notesSlide189.xml"/><Relationship Id="rId7" Type="http://schemas.openxmlformats.org/officeDocument/2006/relationships/image" Target="../media/image30.wmf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186.xml"/><Relationship Id="rId6" Type="http://schemas.openxmlformats.org/officeDocument/2006/relationships/image" Target="../media/image28.wmf"/><Relationship Id="rId5" Type="http://schemas.openxmlformats.org/officeDocument/2006/relationships/image" Target="../media/image29.wmf"/><Relationship Id="rId4" Type="http://schemas.openxmlformats.org/officeDocument/2006/relationships/audio" Target="../media/audio2.wav"/><Relationship Id="rId9" Type="http://schemas.openxmlformats.org/officeDocument/2006/relationships/image" Target="../media/image27.wmf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9.xml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20.xml"/><Relationship Id="rId5" Type="http://schemas.openxmlformats.org/officeDocument/2006/relationships/image" Target="../media/image31.jpeg"/><Relationship Id="rId4" Type="http://schemas.openxmlformats.org/officeDocument/2006/relationships/audio" Target="../media/audio2.wav"/></Relationships>
</file>

<file path=ppt/slides/_rels/slide190.xml.rels><?xml version="1.0" encoding="UTF-8" standalone="yes"?>
<Relationships xmlns="http://schemas.openxmlformats.org/package/2006/relationships"><Relationship Id="rId8" Type="http://schemas.openxmlformats.org/officeDocument/2006/relationships/image" Target="../media/image12.wmf"/><Relationship Id="rId3" Type="http://schemas.openxmlformats.org/officeDocument/2006/relationships/notesSlide" Target="../notesSlides/notesSlide190.xml"/><Relationship Id="rId7" Type="http://schemas.openxmlformats.org/officeDocument/2006/relationships/image" Target="../media/image30.wmf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187.xml"/><Relationship Id="rId6" Type="http://schemas.openxmlformats.org/officeDocument/2006/relationships/image" Target="../media/image28.wmf"/><Relationship Id="rId5" Type="http://schemas.openxmlformats.org/officeDocument/2006/relationships/image" Target="../media/image29.wmf"/><Relationship Id="rId4" Type="http://schemas.openxmlformats.org/officeDocument/2006/relationships/audio" Target="../media/audio2.wav"/><Relationship Id="rId9" Type="http://schemas.openxmlformats.org/officeDocument/2006/relationships/image" Target="../media/image27.wmf"/></Relationships>
</file>

<file path=ppt/slides/_rels/slide191.xml.rels><?xml version="1.0" encoding="UTF-8" standalone="yes"?>
<Relationships xmlns="http://schemas.openxmlformats.org/package/2006/relationships"><Relationship Id="rId8" Type="http://schemas.openxmlformats.org/officeDocument/2006/relationships/image" Target="../media/image12.wmf"/><Relationship Id="rId3" Type="http://schemas.openxmlformats.org/officeDocument/2006/relationships/notesSlide" Target="../notesSlides/notesSlide191.xml"/><Relationship Id="rId7" Type="http://schemas.openxmlformats.org/officeDocument/2006/relationships/image" Target="../media/image30.wmf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188.xml"/><Relationship Id="rId6" Type="http://schemas.openxmlformats.org/officeDocument/2006/relationships/image" Target="../media/image28.wmf"/><Relationship Id="rId5" Type="http://schemas.openxmlformats.org/officeDocument/2006/relationships/image" Target="../media/image29.wmf"/><Relationship Id="rId4" Type="http://schemas.openxmlformats.org/officeDocument/2006/relationships/audio" Target="../media/audio2.wav"/><Relationship Id="rId9" Type="http://schemas.openxmlformats.org/officeDocument/2006/relationships/image" Target="../media/image27.wmf"/></Relationships>
</file>

<file path=ppt/slides/_rels/slide192.xml.rels><?xml version="1.0" encoding="UTF-8" standalone="yes"?>
<Relationships xmlns="http://schemas.openxmlformats.org/package/2006/relationships"><Relationship Id="rId8" Type="http://schemas.openxmlformats.org/officeDocument/2006/relationships/image" Target="../media/image12.wmf"/><Relationship Id="rId3" Type="http://schemas.openxmlformats.org/officeDocument/2006/relationships/notesSlide" Target="../notesSlides/notesSlide192.xml"/><Relationship Id="rId7" Type="http://schemas.openxmlformats.org/officeDocument/2006/relationships/image" Target="../media/image30.wmf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189.xml"/><Relationship Id="rId6" Type="http://schemas.openxmlformats.org/officeDocument/2006/relationships/image" Target="../media/image28.wmf"/><Relationship Id="rId5" Type="http://schemas.openxmlformats.org/officeDocument/2006/relationships/image" Target="../media/image29.wmf"/><Relationship Id="rId4" Type="http://schemas.openxmlformats.org/officeDocument/2006/relationships/audio" Target="../media/audio2.wav"/><Relationship Id="rId9" Type="http://schemas.openxmlformats.org/officeDocument/2006/relationships/image" Target="../media/image27.wmf"/></Relationships>
</file>

<file path=ppt/slides/_rels/slide193.xml.rels><?xml version="1.0" encoding="UTF-8" standalone="yes"?>
<Relationships xmlns="http://schemas.openxmlformats.org/package/2006/relationships"><Relationship Id="rId8" Type="http://schemas.openxmlformats.org/officeDocument/2006/relationships/image" Target="../media/image27.wmf"/><Relationship Id="rId3" Type="http://schemas.openxmlformats.org/officeDocument/2006/relationships/notesSlide" Target="../notesSlides/notesSlide193.xml"/><Relationship Id="rId7" Type="http://schemas.openxmlformats.org/officeDocument/2006/relationships/image" Target="../media/image12.wmf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190.xml"/><Relationship Id="rId6" Type="http://schemas.openxmlformats.org/officeDocument/2006/relationships/image" Target="../media/image28.wmf"/><Relationship Id="rId5" Type="http://schemas.openxmlformats.org/officeDocument/2006/relationships/image" Target="../media/image29.wmf"/><Relationship Id="rId10" Type="http://schemas.openxmlformats.org/officeDocument/2006/relationships/image" Target="../media/image70.wmf"/><Relationship Id="rId4" Type="http://schemas.openxmlformats.org/officeDocument/2006/relationships/audio" Target="../media/audio2.wav"/><Relationship Id="rId9" Type="http://schemas.openxmlformats.org/officeDocument/2006/relationships/image" Target="../media/image30.wmf"/></Relationships>
</file>

<file path=ppt/slides/_rels/slide194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notesSlide" Target="../notesSlides/notesSlide194.xml"/><Relationship Id="rId1" Type="http://schemas.openxmlformats.org/officeDocument/2006/relationships/slideLayout" Target="../slideLayouts/slideLayout7.xml"/></Relationships>
</file>

<file path=ppt/slides/_rels/slide195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95.xml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191.xml"/><Relationship Id="rId4" Type="http://schemas.openxmlformats.org/officeDocument/2006/relationships/audio" Target="../media/audio2.wav"/></Relationships>
</file>

<file path=ppt/slides/_rels/slide196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notesSlide" Target="../notesSlides/notesSlide196.xml"/><Relationship Id="rId1" Type="http://schemas.openxmlformats.org/officeDocument/2006/relationships/slideLayout" Target="../slideLayouts/slideLayout7.xml"/></Relationships>
</file>

<file path=ppt/slides/_rels/slide197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97.xml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192.xml"/><Relationship Id="rId4" Type="http://schemas.openxmlformats.org/officeDocument/2006/relationships/audio" Target="../media/audio2.wav"/></Relationships>
</file>

<file path=ppt/slides/_rels/slide198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notesSlide" Target="../notesSlides/notesSlide198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78.jpeg"/></Relationships>
</file>

<file path=ppt/slides/_rels/slide199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notesSlide" Target="../notesSlides/notesSlide199.xml"/><Relationship Id="rId1" Type="http://schemas.openxmlformats.org/officeDocument/2006/relationships/slideLayout" Target="../slideLayouts/slideLayout7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.xml"/><Relationship Id="rId7" Type="http://schemas.openxmlformats.org/officeDocument/2006/relationships/audio" Target="../media/audio1.wav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3.xml"/><Relationship Id="rId6" Type="http://schemas.openxmlformats.org/officeDocument/2006/relationships/image" Target="../media/image11.jpeg"/><Relationship Id="rId5" Type="http://schemas.openxmlformats.org/officeDocument/2006/relationships/image" Target="../media/image10.wmf"/><Relationship Id="rId4" Type="http://schemas.openxmlformats.org/officeDocument/2006/relationships/audio" Target="../media/audio1.wav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0.xml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21.xml"/><Relationship Id="rId5" Type="http://schemas.openxmlformats.org/officeDocument/2006/relationships/image" Target="../media/image32.jpeg"/><Relationship Id="rId4" Type="http://schemas.openxmlformats.org/officeDocument/2006/relationships/audio" Target="../media/audio2.wav"/></Relationships>
</file>

<file path=ppt/slides/_rels/slide200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00.xml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193.xml"/><Relationship Id="rId4" Type="http://schemas.openxmlformats.org/officeDocument/2006/relationships/audio" Target="../media/audio3.wav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1.xml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22.xml"/><Relationship Id="rId4" Type="http://schemas.openxmlformats.org/officeDocument/2006/relationships/audio" Target="../media/audio2.wav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2.xml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23.xml"/><Relationship Id="rId5" Type="http://schemas.openxmlformats.org/officeDocument/2006/relationships/image" Target="../media/image33.jpeg"/><Relationship Id="rId4" Type="http://schemas.openxmlformats.org/officeDocument/2006/relationships/audio" Target="../media/audio2.wav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3.xml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24.xml"/><Relationship Id="rId5" Type="http://schemas.openxmlformats.org/officeDocument/2006/relationships/image" Target="../media/image34.jpeg"/><Relationship Id="rId4" Type="http://schemas.openxmlformats.org/officeDocument/2006/relationships/audio" Target="../media/audio2.wav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4.xml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25.xml"/><Relationship Id="rId4" Type="http://schemas.openxmlformats.org/officeDocument/2006/relationships/audio" Target="../media/audio2.wav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5.xml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26.xml"/><Relationship Id="rId5" Type="http://schemas.openxmlformats.org/officeDocument/2006/relationships/image" Target="../media/image35.jpeg"/><Relationship Id="rId4" Type="http://schemas.openxmlformats.org/officeDocument/2006/relationships/audio" Target="../media/audio2.wav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6.xml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27.xml"/><Relationship Id="rId5" Type="http://schemas.openxmlformats.org/officeDocument/2006/relationships/image" Target="../media/image36.jpeg"/><Relationship Id="rId4" Type="http://schemas.openxmlformats.org/officeDocument/2006/relationships/audio" Target="../media/audio2.wav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7.xml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28.xml"/><Relationship Id="rId5" Type="http://schemas.openxmlformats.org/officeDocument/2006/relationships/image" Target="../media/image37.jpeg"/><Relationship Id="rId4" Type="http://schemas.openxmlformats.org/officeDocument/2006/relationships/audio" Target="../media/audio2.wav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8.xml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29.xml"/><Relationship Id="rId5" Type="http://schemas.openxmlformats.org/officeDocument/2006/relationships/image" Target="../media/image38.jpeg"/><Relationship Id="rId4" Type="http://schemas.openxmlformats.org/officeDocument/2006/relationships/audio" Target="../media/audio2.wav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9.xml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30.xml"/><Relationship Id="rId4" Type="http://schemas.openxmlformats.org/officeDocument/2006/relationships/audio" Target="../media/audio2.wav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3.xml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4.xml"/><Relationship Id="rId6" Type="http://schemas.openxmlformats.org/officeDocument/2006/relationships/image" Target="../media/image13.jpeg"/><Relationship Id="rId5" Type="http://schemas.openxmlformats.org/officeDocument/2006/relationships/image" Target="../media/image12.wmf"/><Relationship Id="rId4" Type="http://schemas.openxmlformats.org/officeDocument/2006/relationships/audio" Target="../media/audio1.wav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30.xml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31.xml"/><Relationship Id="rId5" Type="http://schemas.openxmlformats.org/officeDocument/2006/relationships/image" Target="../media/image39.jpeg"/><Relationship Id="rId4" Type="http://schemas.openxmlformats.org/officeDocument/2006/relationships/audio" Target="../media/audio2.wav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31.xml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32.xml"/><Relationship Id="rId5" Type="http://schemas.openxmlformats.org/officeDocument/2006/relationships/image" Target="../media/image40.jpeg"/><Relationship Id="rId4" Type="http://schemas.openxmlformats.org/officeDocument/2006/relationships/audio" Target="../media/audio2.wav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32.xml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33.xml"/><Relationship Id="rId5" Type="http://schemas.openxmlformats.org/officeDocument/2006/relationships/image" Target="../media/image41.jpeg"/><Relationship Id="rId4" Type="http://schemas.openxmlformats.org/officeDocument/2006/relationships/audio" Target="../media/audio2.wav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33.xml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34.xml"/><Relationship Id="rId6" Type="http://schemas.openxmlformats.org/officeDocument/2006/relationships/image" Target="../media/image12.wmf"/><Relationship Id="rId5" Type="http://schemas.openxmlformats.org/officeDocument/2006/relationships/image" Target="../media/image27.wmf"/><Relationship Id="rId4" Type="http://schemas.openxmlformats.org/officeDocument/2006/relationships/audio" Target="../media/audio2.wav"/></Relationships>
</file>

<file path=ppt/slides/_rels/slide34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34.xml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35.xml"/><Relationship Id="rId5" Type="http://schemas.openxmlformats.org/officeDocument/2006/relationships/image" Target="../media/image42.jpeg"/><Relationship Id="rId4" Type="http://schemas.openxmlformats.org/officeDocument/2006/relationships/audio" Target="../media/audio2.wav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35.xml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36.xml"/><Relationship Id="rId5" Type="http://schemas.openxmlformats.org/officeDocument/2006/relationships/image" Target="../media/image43.jpeg"/><Relationship Id="rId4" Type="http://schemas.openxmlformats.org/officeDocument/2006/relationships/audio" Target="../media/audio2.wav"/></Relationships>
</file>

<file path=ppt/slides/_rels/slide36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36.xml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37.xml"/><Relationship Id="rId5" Type="http://schemas.openxmlformats.org/officeDocument/2006/relationships/image" Target="../media/image44.jpeg"/><Relationship Id="rId4" Type="http://schemas.openxmlformats.org/officeDocument/2006/relationships/audio" Target="../media/audio2.wav"/></Relationships>
</file>

<file path=ppt/slides/_rels/slide37.xml.rels><?xml version="1.0" encoding="UTF-8" standalone="yes"?>
<Relationships xmlns="http://schemas.openxmlformats.org/package/2006/relationships"><Relationship Id="rId8" Type="http://schemas.openxmlformats.org/officeDocument/2006/relationships/image" Target="../media/image29.wmf"/><Relationship Id="rId3" Type="http://schemas.openxmlformats.org/officeDocument/2006/relationships/notesSlide" Target="../notesSlides/notesSlide37.xml"/><Relationship Id="rId7" Type="http://schemas.openxmlformats.org/officeDocument/2006/relationships/image" Target="../media/image28.wmf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38.xml"/><Relationship Id="rId6" Type="http://schemas.openxmlformats.org/officeDocument/2006/relationships/image" Target="../media/image12.wmf"/><Relationship Id="rId5" Type="http://schemas.openxmlformats.org/officeDocument/2006/relationships/image" Target="../media/image27.wmf"/><Relationship Id="rId4" Type="http://schemas.openxmlformats.org/officeDocument/2006/relationships/audio" Target="../media/audio2.wav"/></Relationships>
</file>

<file path=ppt/slides/_rels/slide38.xml.rels><?xml version="1.0" encoding="UTF-8" standalone="yes"?>
<Relationships xmlns="http://schemas.openxmlformats.org/package/2006/relationships"><Relationship Id="rId8" Type="http://schemas.openxmlformats.org/officeDocument/2006/relationships/image" Target="../media/image29.wmf"/><Relationship Id="rId3" Type="http://schemas.openxmlformats.org/officeDocument/2006/relationships/notesSlide" Target="../notesSlides/notesSlide38.xml"/><Relationship Id="rId7" Type="http://schemas.openxmlformats.org/officeDocument/2006/relationships/image" Target="../media/image28.wmf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39.xml"/><Relationship Id="rId6" Type="http://schemas.openxmlformats.org/officeDocument/2006/relationships/image" Target="../media/image12.wmf"/><Relationship Id="rId5" Type="http://schemas.openxmlformats.org/officeDocument/2006/relationships/image" Target="../media/image27.wmf"/><Relationship Id="rId4" Type="http://schemas.openxmlformats.org/officeDocument/2006/relationships/audio" Target="../media/audio2.wav"/></Relationships>
</file>

<file path=ppt/slides/_rels/slide39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39.xml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40.xml"/><Relationship Id="rId5" Type="http://schemas.openxmlformats.org/officeDocument/2006/relationships/image" Target="../media/image45.jpeg"/><Relationship Id="rId4" Type="http://schemas.openxmlformats.org/officeDocument/2006/relationships/audio" Target="../media/audio2.wav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4.xml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5.xml"/><Relationship Id="rId5" Type="http://schemas.openxmlformats.org/officeDocument/2006/relationships/image" Target="../media/image14.jpeg"/><Relationship Id="rId4" Type="http://schemas.openxmlformats.org/officeDocument/2006/relationships/audio" Target="../media/audio2.wav"/></Relationships>
</file>

<file path=ppt/slides/_rels/slide40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40.xml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41.xml"/><Relationship Id="rId5" Type="http://schemas.openxmlformats.org/officeDocument/2006/relationships/image" Target="../media/image46.jpeg"/><Relationship Id="rId4" Type="http://schemas.openxmlformats.org/officeDocument/2006/relationships/audio" Target="../media/audio2.wav"/></Relationships>
</file>

<file path=ppt/slides/_rels/slide41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41.xml"/><Relationship Id="rId7" Type="http://schemas.openxmlformats.org/officeDocument/2006/relationships/image" Target="../media/image29.wmf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42.xml"/><Relationship Id="rId6" Type="http://schemas.openxmlformats.org/officeDocument/2006/relationships/image" Target="../media/image12.wmf"/><Relationship Id="rId5" Type="http://schemas.openxmlformats.org/officeDocument/2006/relationships/image" Target="../media/image27.wmf"/><Relationship Id="rId4" Type="http://schemas.openxmlformats.org/officeDocument/2006/relationships/audio" Target="../media/audio2.wav"/></Relationships>
</file>

<file path=ppt/slides/_rels/slide42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42.xml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43.xml"/><Relationship Id="rId6" Type="http://schemas.openxmlformats.org/officeDocument/2006/relationships/image" Target="../media/image27.wmf"/><Relationship Id="rId5" Type="http://schemas.openxmlformats.org/officeDocument/2006/relationships/image" Target="../media/image47.jpeg"/><Relationship Id="rId4" Type="http://schemas.openxmlformats.org/officeDocument/2006/relationships/audio" Target="../media/audio2.wav"/></Relationships>
</file>

<file path=ppt/slides/_rels/slide43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43.xml"/><Relationship Id="rId7" Type="http://schemas.openxmlformats.org/officeDocument/2006/relationships/image" Target="../media/image29.wmf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44.xml"/><Relationship Id="rId6" Type="http://schemas.openxmlformats.org/officeDocument/2006/relationships/image" Target="../media/image12.wmf"/><Relationship Id="rId5" Type="http://schemas.openxmlformats.org/officeDocument/2006/relationships/image" Target="../media/image27.wmf"/><Relationship Id="rId4" Type="http://schemas.openxmlformats.org/officeDocument/2006/relationships/audio" Target="../media/audio2.wav"/></Relationships>
</file>

<file path=ppt/slides/_rels/slide44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44.xml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45.xml"/><Relationship Id="rId5" Type="http://schemas.openxmlformats.org/officeDocument/2006/relationships/image" Target="../media/image48.jpeg"/><Relationship Id="rId4" Type="http://schemas.openxmlformats.org/officeDocument/2006/relationships/audio" Target="../media/audio2.wav"/></Relationships>
</file>

<file path=ppt/slides/_rels/slide45.xml.rels><?xml version="1.0" encoding="UTF-8" standalone="yes"?>
<Relationships xmlns="http://schemas.openxmlformats.org/package/2006/relationships"><Relationship Id="rId8" Type="http://schemas.openxmlformats.org/officeDocument/2006/relationships/image" Target="../media/image29.wmf"/><Relationship Id="rId3" Type="http://schemas.openxmlformats.org/officeDocument/2006/relationships/notesSlide" Target="../notesSlides/notesSlide45.xml"/><Relationship Id="rId7" Type="http://schemas.openxmlformats.org/officeDocument/2006/relationships/image" Target="../media/image28.wmf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46.xml"/><Relationship Id="rId6" Type="http://schemas.openxmlformats.org/officeDocument/2006/relationships/image" Target="../media/image12.wmf"/><Relationship Id="rId5" Type="http://schemas.openxmlformats.org/officeDocument/2006/relationships/image" Target="../media/image27.wmf"/><Relationship Id="rId4" Type="http://schemas.openxmlformats.org/officeDocument/2006/relationships/audio" Target="../media/audio2.wav"/><Relationship Id="rId9" Type="http://schemas.openxmlformats.org/officeDocument/2006/relationships/image" Target="../media/image30.wmf"/></Relationships>
</file>

<file path=ppt/slides/_rels/slide46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46.xml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47.xml"/><Relationship Id="rId5" Type="http://schemas.openxmlformats.org/officeDocument/2006/relationships/image" Target="../media/image49.jpeg"/><Relationship Id="rId4" Type="http://schemas.openxmlformats.org/officeDocument/2006/relationships/audio" Target="../media/audio2.wav"/></Relationships>
</file>

<file path=ppt/slides/_rels/slide47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47.xml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48.xml"/><Relationship Id="rId5" Type="http://schemas.openxmlformats.org/officeDocument/2006/relationships/image" Target="../media/image50.jpeg"/><Relationship Id="rId4" Type="http://schemas.openxmlformats.org/officeDocument/2006/relationships/audio" Target="../media/audio2.wav"/></Relationships>
</file>

<file path=ppt/slides/_rels/slide48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48.xml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49.xml"/><Relationship Id="rId5" Type="http://schemas.openxmlformats.org/officeDocument/2006/relationships/image" Target="../media/image51.jpeg"/><Relationship Id="rId4" Type="http://schemas.openxmlformats.org/officeDocument/2006/relationships/audio" Target="../media/audio2.wav"/></Relationships>
</file>

<file path=ppt/slides/_rels/slide49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49.xml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50.xml"/><Relationship Id="rId4" Type="http://schemas.openxmlformats.org/officeDocument/2006/relationships/audio" Target="../media/audio2.wav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5.xml"/><Relationship Id="rId7" Type="http://schemas.openxmlformats.org/officeDocument/2006/relationships/image" Target="../media/image15.jpeg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6.xml"/><Relationship Id="rId6" Type="http://schemas.openxmlformats.org/officeDocument/2006/relationships/hyperlink" Target="../../video/Youtube/Knee_and_Ankle_Rehab_PROPIO.mp4" TargetMode="External"/><Relationship Id="rId5" Type="http://schemas.openxmlformats.org/officeDocument/2006/relationships/hyperlink" Target="https://www.youtube.com/watch?v=ylIlgK0mNOE" TargetMode="External"/><Relationship Id="rId4" Type="http://schemas.openxmlformats.org/officeDocument/2006/relationships/audio" Target="../media/audio2.wav"/></Relationships>
</file>

<file path=ppt/slides/_rels/slide50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50.xml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51.xml"/><Relationship Id="rId5" Type="http://schemas.openxmlformats.org/officeDocument/2006/relationships/image" Target="../media/image52.jpeg"/><Relationship Id="rId4" Type="http://schemas.openxmlformats.org/officeDocument/2006/relationships/audio" Target="../media/audio2.wav"/></Relationships>
</file>

<file path=ppt/slides/_rels/slide51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notesSlide" Target="../notesSlides/notesSlide51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53.jpeg"/></Relationships>
</file>

<file path=ppt/slides/_rels/slide52.xml.rels><?xml version="1.0" encoding="UTF-8" standalone="yes"?>
<Relationships xmlns="http://schemas.openxmlformats.org/package/2006/relationships"><Relationship Id="rId8" Type="http://schemas.openxmlformats.org/officeDocument/2006/relationships/image" Target="../media/image30.wmf"/><Relationship Id="rId3" Type="http://schemas.openxmlformats.org/officeDocument/2006/relationships/notesSlide" Target="../notesSlides/notesSlide52.xml"/><Relationship Id="rId7" Type="http://schemas.openxmlformats.org/officeDocument/2006/relationships/image" Target="../media/image28.wmf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52.xml"/><Relationship Id="rId6" Type="http://schemas.openxmlformats.org/officeDocument/2006/relationships/image" Target="../media/image12.wmf"/><Relationship Id="rId5" Type="http://schemas.openxmlformats.org/officeDocument/2006/relationships/image" Target="../media/image27.wmf"/><Relationship Id="rId4" Type="http://schemas.openxmlformats.org/officeDocument/2006/relationships/audio" Target="../media/audio2.wav"/><Relationship Id="rId9" Type="http://schemas.openxmlformats.org/officeDocument/2006/relationships/image" Target="../media/image29.wmf"/></Relationships>
</file>

<file path=ppt/slides/_rels/slide53.xml.rels><?xml version="1.0" encoding="UTF-8" standalone="yes"?>
<Relationships xmlns="http://schemas.openxmlformats.org/package/2006/relationships"><Relationship Id="rId3" Type="http://schemas.openxmlformats.org/officeDocument/2006/relationships/audio" Target="../media/audio3.wav"/><Relationship Id="rId2" Type="http://schemas.openxmlformats.org/officeDocument/2006/relationships/notesSlide" Target="../notesSlides/notesSlide53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54.jpeg"/></Relationships>
</file>

<file path=ppt/slides/_rels/slide54.xml.rels><?xml version="1.0" encoding="UTF-8" standalone="yes"?>
<Relationships xmlns="http://schemas.openxmlformats.org/package/2006/relationships"><Relationship Id="rId8" Type="http://schemas.openxmlformats.org/officeDocument/2006/relationships/image" Target="../media/image29.wmf"/><Relationship Id="rId3" Type="http://schemas.openxmlformats.org/officeDocument/2006/relationships/notesSlide" Target="../notesSlides/notesSlide54.xml"/><Relationship Id="rId7" Type="http://schemas.openxmlformats.org/officeDocument/2006/relationships/image" Target="../media/image28.wmf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53.xml"/><Relationship Id="rId6" Type="http://schemas.openxmlformats.org/officeDocument/2006/relationships/image" Target="../media/image12.wmf"/><Relationship Id="rId5" Type="http://schemas.openxmlformats.org/officeDocument/2006/relationships/image" Target="../media/image27.wmf"/><Relationship Id="rId4" Type="http://schemas.openxmlformats.org/officeDocument/2006/relationships/audio" Target="../media/audio2.wav"/></Relationships>
</file>

<file path=ppt/slides/_rels/slide55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notesSlide" Target="../notesSlides/notesSlide55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55.jpeg"/></Relationships>
</file>

<file path=ppt/slides/_rels/slide56.xml.rels><?xml version="1.0" encoding="UTF-8" standalone="yes"?>
<Relationships xmlns="http://schemas.openxmlformats.org/package/2006/relationships"><Relationship Id="rId8" Type="http://schemas.openxmlformats.org/officeDocument/2006/relationships/image" Target="../media/image29.wmf"/><Relationship Id="rId3" Type="http://schemas.openxmlformats.org/officeDocument/2006/relationships/notesSlide" Target="../notesSlides/notesSlide56.xml"/><Relationship Id="rId7" Type="http://schemas.openxmlformats.org/officeDocument/2006/relationships/image" Target="../media/image28.wmf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54.xml"/><Relationship Id="rId6" Type="http://schemas.openxmlformats.org/officeDocument/2006/relationships/image" Target="../media/image12.wmf"/><Relationship Id="rId5" Type="http://schemas.openxmlformats.org/officeDocument/2006/relationships/image" Target="../media/image27.wmf"/><Relationship Id="rId4" Type="http://schemas.openxmlformats.org/officeDocument/2006/relationships/audio" Target="../media/audio2.wav"/><Relationship Id="rId9" Type="http://schemas.openxmlformats.org/officeDocument/2006/relationships/image" Target="../media/image30.wmf"/></Relationships>
</file>

<file path=ppt/slides/_rels/slide57.xml.rels><?xml version="1.0" encoding="UTF-8" standalone="yes"?>
<Relationships xmlns="http://schemas.openxmlformats.org/package/2006/relationships"><Relationship Id="rId3" Type="http://schemas.openxmlformats.org/officeDocument/2006/relationships/audio" Target="../media/audio3.wav"/><Relationship Id="rId2" Type="http://schemas.openxmlformats.org/officeDocument/2006/relationships/notesSlide" Target="../notesSlides/notesSlide57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56.jpeg"/></Relationships>
</file>

<file path=ppt/slides/_rels/slide58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58.xml"/><Relationship Id="rId7" Type="http://schemas.openxmlformats.org/officeDocument/2006/relationships/image" Target="../media/image29.wmf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55.xml"/><Relationship Id="rId6" Type="http://schemas.openxmlformats.org/officeDocument/2006/relationships/image" Target="../media/image12.wmf"/><Relationship Id="rId5" Type="http://schemas.openxmlformats.org/officeDocument/2006/relationships/image" Target="../media/image27.wmf"/><Relationship Id="rId4" Type="http://schemas.openxmlformats.org/officeDocument/2006/relationships/audio" Target="../media/audio2.wav"/></Relationships>
</file>

<file path=ppt/slides/_rels/slide59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59.xml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56.xml"/><Relationship Id="rId6" Type="http://schemas.openxmlformats.org/officeDocument/2006/relationships/image" Target="../media/image57.jpeg"/><Relationship Id="rId5" Type="http://schemas.openxmlformats.org/officeDocument/2006/relationships/image" Target="../media/image28.wmf"/><Relationship Id="rId4" Type="http://schemas.openxmlformats.org/officeDocument/2006/relationships/audio" Target="../media/audio2.wav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6.xml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7.xml"/><Relationship Id="rId4" Type="http://schemas.openxmlformats.org/officeDocument/2006/relationships/audio" Target="../media/audio2.wav"/></Relationships>
</file>

<file path=ppt/slides/_rels/slide60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60.xml"/><Relationship Id="rId7" Type="http://schemas.openxmlformats.org/officeDocument/2006/relationships/image" Target="../media/image29.wmf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57.xml"/><Relationship Id="rId6" Type="http://schemas.openxmlformats.org/officeDocument/2006/relationships/image" Target="../media/image12.wmf"/><Relationship Id="rId5" Type="http://schemas.openxmlformats.org/officeDocument/2006/relationships/image" Target="../media/image27.wmf"/><Relationship Id="rId4" Type="http://schemas.openxmlformats.org/officeDocument/2006/relationships/audio" Target="../media/audio2.wav"/></Relationships>
</file>

<file path=ppt/slides/_rels/slide61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61.xml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58.xml"/><Relationship Id="rId6" Type="http://schemas.openxmlformats.org/officeDocument/2006/relationships/image" Target="../media/image58.jpeg"/><Relationship Id="rId5" Type="http://schemas.openxmlformats.org/officeDocument/2006/relationships/image" Target="../media/image28.wmf"/><Relationship Id="rId4" Type="http://schemas.openxmlformats.org/officeDocument/2006/relationships/audio" Target="../media/audio2.wav"/></Relationships>
</file>

<file path=ppt/slides/_rels/slide62.xml.rels><?xml version="1.0" encoding="UTF-8" standalone="yes"?>
<Relationships xmlns="http://schemas.openxmlformats.org/package/2006/relationships"><Relationship Id="rId8" Type="http://schemas.openxmlformats.org/officeDocument/2006/relationships/image" Target="../media/image29.wmf"/><Relationship Id="rId3" Type="http://schemas.openxmlformats.org/officeDocument/2006/relationships/notesSlide" Target="../notesSlides/notesSlide62.xml"/><Relationship Id="rId7" Type="http://schemas.openxmlformats.org/officeDocument/2006/relationships/image" Target="../media/image28.wmf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59.xml"/><Relationship Id="rId6" Type="http://schemas.openxmlformats.org/officeDocument/2006/relationships/image" Target="../media/image12.wmf"/><Relationship Id="rId5" Type="http://schemas.openxmlformats.org/officeDocument/2006/relationships/image" Target="../media/image27.wmf"/><Relationship Id="rId4" Type="http://schemas.openxmlformats.org/officeDocument/2006/relationships/audio" Target="../media/audio2.wav"/><Relationship Id="rId9" Type="http://schemas.openxmlformats.org/officeDocument/2006/relationships/image" Target="../media/image30.wmf"/></Relationships>
</file>

<file path=ppt/slides/_rels/slide63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63.xml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60.xml"/><Relationship Id="rId5" Type="http://schemas.openxmlformats.org/officeDocument/2006/relationships/image" Target="../media/image59.jpeg"/><Relationship Id="rId4" Type="http://schemas.openxmlformats.org/officeDocument/2006/relationships/audio" Target="../media/audio2.wav"/></Relationships>
</file>

<file path=ppt/slides/_rels/slide64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64.xml"/><Relationship Id="rId7" Type="http://schemas.openxmlformats.org/officeDocument/2006/relationships/image" Target="../media/image29.wmf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61.xml"/><Relationship Id="rId6" Type="http://schemas.openxmlformats.org/officeDocument/2006/relationships/image" Target="../media/image12.wmf"/><Relationship Id="rId5" Type="http://schemas.openxmlformats.org/officeDocument/2006/relationships/image" Target="../media/image27.wmf"/><Relationship Id="rId4" Type="http://schemas.openxmlformats.org/officeDocument/2006/relationships/audio" Target="../media/audio2.wav"/></Relationships>
</file>

<file path=ppt/slides/_rels/slide65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65.xml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62.xml"/><Relationship Id="rId5" Type="http://schemas.openxmlformats.org/officeDocument/2006/relationships/image" Target="../media/image60.jpeg"/><Relationship Id="rId4" Type="http://schemas.openxmlformats.org/officeDocument/2006/relationships/audio" Target="../media/audio2.wav"/></Relationships>
</file>

<file path=ppt/slides/_rels/slide66.xml.rels><?xml version="1.0" encoding="UTF-8" standalone="yes"?>
<Relationships xmlns="http://schemas.openxmlformats.org/package/2006/relationships"><Relationship Id="rId8" Type="http://schemas.openxmlformats.org/officeDocument/2006/relationships/image" Target="../media/image28.wmf"/><Relationship Id="rId3" Type="http://schemas.openxmlformats.org/officeDocument/2006/relationships/notesSlide" Target="../notesSlides/notesSlide66.xml"/><Relationship Id="rId7" Type="http://schemas.openxmlformats.org/officeDocument/2006/relationships/image" Target="../media/image29.wmf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63.xml"/><Relationship Id="rId6" Type="http://schemas.openxmlformats.org/officeDocument/2006/relationships/image" Target="../media/image12.wmf"/><Relationship Id="rId5" Type="http://schemas.openxmlformats.org/officeDocument/2006/relationships/image" Target="../media/image27.wmf"/><Relationship Id="rId4" Type="http://schemas.openxmlformats.org/officeDocument/2006/relationships/audio" Target="../media/audio2.wav"/><Relationship Id="rId9" Type="http://schemas.openxmlformats.org/officeDocument/2006/relationships/image" Target="../media/image30.wmf"/></Relationships>
</file>

<file path=ppt/slides/_rels/slide67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67.xml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64.xml"/><Relationship Id="rId5" Type="http://schemas.openxmlformats.org/officeDocument/2006/relationships/image" Target="../media/image61.jpeg"/><Relationship Id="rId4" Type="http://schemas.openxmlformats.org/officeDocument/2006/relationships/audio" Target="../media/audio2.wav"/></Relationships>
</file>

<file path=ppt/slides/_rels/slide68.xml.rels><?xml version="1.0" encoding="UTF-8" standalone="yes"?>
<Relationships xmlns="http://schemas.openxmlformats.org/package/2006/relationships"><Relationship Id="rId8" Type="http://schemas.openxmlformats.org/officeDocument/2006/relationships/image" Target="../media/image28.wmf"/><Relationship Id="rId3" Type="http://schemas.openxmlformats.org/officeDocument/2006/relationships/notesSlide" Target="../notesSlides/notesSlide68.xml"/><Relationship Id="rId7" Type="http://schemas.openxmlformats.org/officeDocument/2006/relationships/image" Target="../media/image29.wmf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65.xml"/><Relationship Id="rId6" Type="http://schemas.openxmlformats.org/officeDocument/2006/relationships/image" Target="../media/image12.wmf"/><Relationship Id="rId5" Type="http://schemas.openxmlformats.org/officeDocument/2006/relationships/image" Target="../media/image27.wmf"/><Relationship Id="rId4" Type="http://schemas.openxmlformats.org/officeDocument/2006/relationships/audio" Target="../media/audio2.wav"/></Relationships>
</file>

<file path=ppt/slides/_rels/slide69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69.xml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66.xml"/><Relationship Id="rId5" Type="http://schemas.openxmlformats.org/officeDocument/2006/relationships/image" Target="../media/image62.jpeg"/><Relationship Id="rId4" Type="http://schemas.openxmlformats.org/officeDocument/2006/relationships/audio" Target="../media/audio2.wav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7.xml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8.xml"/><Relationship Id="rId5" Type="http://schemas.openxmlformats.org/officeDocument/2006/relationships/image" Target="../media/image16.jpeg"/><Relationship Id="rId4" Type="http://schemas.openxmlformats.org/officeDocument/2006/relationships/audio" Target="../media/audio1.wav"/></Relationships>
</file>

<file path=ppt/slides/_rels/slide70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70.xml"/><Relationship Id="rId7" Type="http://schemas.openxmlformats.org/officeDocument/2006/relationships/image" Target="../media/image29.wmf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67.xml"/><Relationship Id="rId6" Type="http://schemas.openxmlformats.org/officeDocument/2006/relationships/image" Target="../media/image12.wmf"/><Relationship Id="rId5" Type="http://schemas.openxmlformats.org/officeDocument/2006/relationships/image" Target="../media/image27.wmf"/><Relationship Id="rId4" Type="http://schemas.openxmlformats.org/officeDocument/2006/relationships/audio" Target="../media/audio2.wav"/></Relationships>
</file>

<file path=ppt/slides/_rels/slide71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71.xml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68.xml"/><Relationship Id="rId4" Type="http://schemas.openxmlformats.org/officeDocument/2006/relationships/audio" Target="../media/audio1.wav"/></Relationships>
</file>

<file path=ppt/slides/_rels/slide72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72.xml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69.xml"/><Relationship Id="rId5" Type="http://schemas.openxmlformats.org/officeDocument/2006/relationships/image" Target="../media/image63.jpeg"/><Relationship Id="rId4" Type="http://schemas.openxmlformats.org/officeDocument/2006/relationships/audio" Target="../media/audio2.wav"/></Relationships>
</file>

<file path=ppt/slides/_rels/slide73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73.xml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70.xml"/><Relationship Id="rId5" Type="http://schemas.openxmlformats.org/officeDocument/2006/relationships/image" Target="../media/image64.jpeg"/><Relationship Id="rId4" Type="http://schemas.openxmlformats.org/officeDocument/2006/relationships/audio" Target="../media/audio2.wav"/></Relationships>
</file>

<file path=ppt/slides/_rels/slide74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74.xml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71.xml"/><Relationship Id="rId6" Type="http://schemas.openxmlformats.org/officeDocument/2006/relationships/image" Target="../media/image12.wmf"/><Relationship Id="rId5" Type="http://schemas.openxmlformats.org/officeDocument/2006/relationships/image" Target="../media/image27.wmf"/><Relationship Id="rId4" Type="http://schemas.openxmlformats.org/officeDocument/2006/relationships/audio" Target="../media/audio2.wav"/></Relationships>
</file>

<file path=ppt/slides/_rels/slide75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75.xml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72.xml"/><Relationship Id="rId6" Type="http://schemas.openxmlformats.org/officeDocument/2006/relationships/image" Target="../media/image12.wmf"/><Relationship Id="rId5" Type="http://schemas.openxmlformats.org/officeDocument/2006/relationships/image" Target="../media/image27.wmf"/><Relationship Id="rId4" Type="http://schemas.openxmlformats.org/officeDocument/2006/relationships/audio" Target="../media/audio2.wav"/></Relationships>
</file>

<file path=ppt/slides/_rels/slide76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76.xml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73.xml"/><Relationship Id="rId6" Type="http://schemas.openxmlformats.org/officeDocument/2006/relationships/image" Target="../media/image12.wmf"/><Relationship Id="rId5" Type="http://schemas.openxmlformats.org/officeDocument/2006/relationships/image" Target="../media/image27.wmf"/><Relationship Id="rId4" Type="http://schemas.openxmlformats.org/officeDocument/2006/relationships/audio" Target="../media/audio2.wav"/></Relationships>
</file>

<file path=ppt/slides/_rels/slide77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77.xml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74.xml"/><Relationship Id="rId5" Type="http://schemas.openxmlformats.org/officeDocument/2006/relationships/image" Target="../media/image65.jpeg"/><Relationship Id="rId4" Type="http://schemas.openxmlformats.org/officeDocument/2006/relationships/audio" Target="../media/audio2.wav"/></Relationships>
</file>

<file path=ppt/slides/_rels/slide78.xml.rels><?xml version="1.0" encoding="UTF-8" standalone="yes"?>
<Relationships xmlns="http://schemas.openxmlformats.org/package/2006/relationships"><Relationship Id="rId8" Type="http://schemas.openxmlformats.org/officeDocument/2006/relationships/image" Target="../media/image29.wmf"/><Relationship Id="rId3" Type="http://schemas.openxmlformats.org/officeDocument/2006/relationships/notesSlide" Target="../notesSlides/notesSlide78.xml"/><Relationship Id="rId7" Type="http://schemas.openxmlformats.org/officeDocument/2006/relationships/image" Target="../media/image28.wmf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75.xml"/><Relationship Id="rId6" Type="http://schemas.openxmlformats.org/officeDocument/2006/relationships/image" Target="../media/image12.wmf"/><Relationship Id="rId5" Type="http://schemas.openxmlformats.org/officeDocument/2006/relationships/image" Target="../media/image27.wmf"/><Relationship Id="rId4" Type="http://schemas.openxmlformats.org/officeDocument/2006/relationships/audio" Target="../media/audio2.wav"/></Relationships>
</file>

<file path=ppt/slides/_rels/slide79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79.xml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76.xml"/><Relationship Id="rId6" Type="http://schemas.openxmlformats.org/officeDocument/2006/relationships/image" Target="../media/image27.wmf"/><Relationship Id="rId5" Type="http://schemas.openxmlformats.org/officeDocument/2006/relationships/image" Target="../media/image66.jpeg"/><Relationship Id="rId4" Type="http://schemas.openxmlformats.org/officeDocument/2006/relationships/audio" Target="../media/audio2.wav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8.xml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9.xml"/><Relationship Id="rId5" Type="http://schemas.openxmlformats.org/officeDocument/2006/relationships/image" Target="../media/image17.jpeg"/><Relationship Id="rId4" Type="http://schemas.openxmlformats.org/officeDocument/2006/relationships/audio" Target="../media/audio1.wav"/></Relationships>
</file>

<file path=ppt/slides/_rels/slide80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80.xml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77.xml"/><Relationship Id="rId5" Type="http://schemas.openxmlformats.org/officeDocument/2006/relationships/image" Target="../media/image67.jpeg"/><Relationship Id="rId4" Type="http://schemas.openxmlformats.org/officeDocument/2006/relationships/audio" Target="../media/audio2.wav"/></Relationships>
</file>

<file path=ppt/slides/_rels/slide81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81.xml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78.xml"/><Relationship Id="rId5" Type="http://schemas.openxmlformats.org/officeDocument/2006/relationships/image" Target="../media/image68.jpeg"/><Relationship Id="rId4" Type="http://schemas.openxmlformats.org/officeDocument/2006/relationships/audio" Target="../media/audio2.wav"/></Relationships>
</file>

<file path=ppt/slides/_rels/slide82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82.xml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79.xml"/><Relationship Id="rId5" Type="http://schemas.openxmlformats.org/officeDocument/2006/relationships/image" Target="../media/image69.jpeg"/><Relationship Id="rId4" Type="http://schemas.openxmlformats.org/officeDocument/2006/relationships/audio" Target="../media/audio2.wav"/></Relationships>
</file>

<file path=ppt/slides/_rels/slide83.xml.rels><?xml version="1.0" encoding="UTF-8" standalone="yes"?>
<Relationships xmlns="http://schemas.openxmlformats.org/package/2006/relationships"><Relationship Id="rId8" Type="http://schemas.openxmlformats.org/officeDocument/2006/relationships/image" Target="../media/image29.wmf"/><Relationship Id="rId3" Type="http://schemas.openxmlformats.org/officeDocument/2006/relationships/notesSlide" Target="../notesSlides/notesSlide83.xml"/><Relationship Id="rId7" Type="http://schemas.openxmlformats.org/officeDocument/2006/relationships/image" Target="../media/image12.wmf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80.xml"/><Relationship Id="rId6" Type="http://schemas.openxmlformats.org/officeDocument/2006/relationships/image" Target="../media/image28.wmf"/><Relationship Id="rId5" Type="http://schemas.openxmlformats.org/officeDocument/2006/relationships/image" Target="../media/image27.wmf"/><Relationship Id="rId4" Type="http://schemas.openxmlformats.org/officeDocument/2006/relationships/audio" Target="../media/audio2.wav"/></Relationships>
</file>

<file path=ppt/slides/_rels/slide84.xml.rels><?xml version="1.0" encoding="UTF-8" standalone="yes"?>
<Relationships xmlns="http://schemas.openxmlformats.org/package/2006/relationships"><Relationship Id="rId8" Type="http://schemas.openxmlformats.org/officeDocument/2006/relationships/image" Target="../media/image29.wmf"/><Relationship Id="rId3" Type="http://schemas.openxmlformats.org/officeDocument/2006/relationships/notesSlide" Target="../notesSlides/notesSlide84.xml"/><Relationship Id="rId7" Type="http://schemas.openxmlformats.org/officeDocument/2006/relationships/image" Target="../media/image12.wmf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81.xml"/><Relationship Id="rId6" Type="http://schemas.openxmlformats.org/officeDocument/2006/relationships/image" Target="../media/image28.wmf"/><Relationship Id="rId5" Type="http://schemas.openxmlformats.org/officeDocument/2006/relationships/image" Target="../media/image27.wmf"/><Relationship Id="rId4" Type="http://schemas.openxmlformats.org/officeDocument/2006/relationships/audio" Target="../media/audio2.wav"/><Relationship Id="rId9" Type="http://schemas.openxmlformats.org/officeDocument/2006/relationships/image" Target="../media/image30.wmf"/></Relationships>
</file>

<file path=ppt/slides/_rels/slide85.xml.rels><?xml version="1.0" encoding="UTF-8" standalone="yes"?>
<Relationships xmlns="http://schemas.openxmlformats.org/package/2006/relationships"><Relationship Id="rId8" Type="http://schemas.openxmlformats.org/officeDocument/2006/relationships/image" Target="../media/image28.wmf"/><Relationship Id="rId3" Type="http://schemas.openxmlformats.org/officeDocument/2006/relationships/notesSlide" Target="../notesSlides/notesSlide85.xml"/><Relationship Id="rId7" Type="http://schemas.openxmlformats.org/officeDocument/2006/relationships/image" Target="../media/image29.wmf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82.xml"/><Relationship Id="rId6" Type="http://schemas.openxmlformats.org/officeDocument/2006/relationships/image" Target="../media/image12.wmf"/><Relationship Id="rId5" Type="http://schemas.openxmlformats.org/officeDocument/2006/relationships/image" Target="../media/image27.wmf"/><Relationship Id="rId10" Type="http://schemas.openxmlformats.org/officeDocument/2006/relationships/image" Target="../media/image70.wmf"/><Relationship Id="rId4" Type="http://schemas.openxmlformats.org/officeDocument/2006/relationships/audio" Target="../media/audio2.wav"/><Relationship Id="rId9" Type="http://schemas.openxmlformats.org/officeDocument/2006/relationships/image" Target="../media/image30.wmf"/></Relationships>
</file>

<file path=ppt/slides/_rels/slide86.xml.rels><?xml version="1.0" encoding="UTF-8" standalone="yes"?>
<Relationships xmlns="http://schemas.openxmlformats.org/package/2006/relationships"><Relationship Id="rId8" Type="http://schemas.openxmlformats.org/officeDocument/2006/relationships/image" Target="../media/image12.wmf"/><Relationship Id="rId3" Type="http://schemas.openxmlformats.org/officeDocument/2006/relationships/notesSlide" Target="../notesSlides/notesSlide86.xml"/><Relationship Id="rId7" Type="http://schemas.openxmlformats.org/officeDocument/2006/relationships/image" Target="../media/image29.wmf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83.xml"/><Relationship Id="rId6" Type="http://schemas.openxmlformats.org/officeDocument/2006/relationships/image" Target="../media/image28.wmf"/><Relationship Id="rId5" Type="http://schemas.openxmlformats.org/officeDocument/2006/relationships/image" Target="../media/image27.wmf"/><Relationship Id="rId4" Type="http://schemas.openxmlformats.org/officeDocument/2006/relationships/audio" Target="../media/audio2.wav"/></Relationships>
</file>

<file path=ppt/slides/_rels/slide87.xml.rels><?xml version="1.0" encoding="UTF-8" standalone="yes"?>
<Relationships xmlns="http://schemas.openxmlformats.org/package/2006/relationships"><Relationship Id="rId8" Type="http://schemas.openxmlformats.org/officeDocument/2006/relationships/image" Target="../media/image28.wmf"/><Relationship Id="rId13" Type="http://schemas.openxmlformats.org/officeDocument/2006/relationships/image" Target="../media/image73.wmf"/><Relationship Id="rId3" Type="http://schemas.openxmlformats.org/officeDocument/2006/relationships/notesSlide" Target="../notesSlides/notesSlide87.xml"/><Relationship Id="rId7" Type="http://schemas.openxmlformats.org/officeDocument/2006/relationships/image" Target="../media/image29.wmf"/><Relationship Id="rId12" Type="http://schemas.openxmlformats.org/officeDocument/2006/relationships/image" Target="../media/image72.wmf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84.xml"/><Relationship Id="rId6" Type="http://schemas.openxmlformats.org/officeDocument/2006/relationships/image" Target="../media/image12.wmf"/><Relationship Id="rId11" Type="http://schemas.openxmlformats.org/officeDocument/2006/relationships/image" Target="../media/image71.wmf"/><Relationship Id="rId5" Type="http://schemas.openxmlformats.org/officeDocument/2006/relationships/image" Target="../media/image27.wmf"/><Relationship Id="rId10" Type="http://schemas.openxmlformats.org/officeDocument/2006/relationships/image" Target="../media/image70.wmf"/><Relationship Id="rId4" Type="http://schemas.openxmlformats.org/officeDocument/2006/relationships/audio" Target="../media/audio2.wav"/><Relationship Id="rId9" Type="http://schemas.openxmlformats.org/officeDocument/2006/relationships/image" Target="../media/image30.wmf"/></Relationships>
</file>

<file path=ppt/slides/_rels/slide88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88.xml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85.xml"/><Relationship Id="rId5" Type="http://schemas.openxmlformats.org/officeDocument/2006/relationships/image" Target="../media/image74.jpeg"/><Relationship Id="rId4" Type="http://schemas.openxmlformats.org/officeDocument/2006/relationships/audio" Target="../media/audio2.wav"/></Relationships>
</file>

<file path=ppt/slides/_rels/slide89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89.xml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86.xml"/><Relationship Id="rId4" Type="http://schemas.openxmlformats.org/officeDocument/2006/relationships/audio" Target="../media/audio2.wav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9.xml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10.xml"/><Relationship Id="rId5" Type="http://schemas.openxmlformats.org/officeDocument/2006/relationships/image" Target="../media/image18.jpeg"/><Relationship Id="rId4" Type="http://schemas.openxmlformats.org/officeDocument/2006/relationships/audio" Target="../media/audio1.wav"/></Relationships>
</file>

<file path=ppt/slides/_rels/slide90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90.xml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87.xml"/><Relationship Id="rId4" Type="http://schemas.openxmlformats.org/officeDocument/2006/relationships/audio" Target="../media/audio2.wav"/></Relationships>
</file>

<file path=ppt/slides/_rels/slide91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91.xml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88.xml"/><Relationship Id="rId4" Type="http://schemas.openxmlformats.org/officeDocument/2006/relationships/audio" Target="../media/audio2.wav"/></Relationships>
</file>

<file path=ppt/slides/_rels/slide92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92.xml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89.xml"/><Relationship Id="rId4" Type="http://schemas.openxmlformats.org/officeDocument/2006/relationships/audio" Target="../media/audio2.wav"/></Relationships>
</file>

<file path=ppt/slides/_rels/slide93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93.xml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90.xml"/><Relationship Id="rId4" Type="http://schemas.openxmlformats.org/officeDocument/2006/relationships/audio" Target="../media/audio2.wav"/></Relationships>
</file>

<file path=ppt/slides/_rels/slide94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94.xml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91.xml"/><Relationship Id="rId4" Type="http://schemas.openxmlformats.org/officeDocument/2006/relationships/audio" Target="../media/audio2.wav"/></Relationships>
</file>

<file path=ppt/slides/_rels/slide95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95.xml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92.xml"/><Relationship Id="rId4" Type="http://schemas.openxmlformats.org/officeDocument/2006/relationships/audio" Target="../media/audio2.wav"/></Relationships>
</file>

<file path=ppt/slides/_rels/slide96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96.xml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93.xml"/><Relationship Id="rId4" Type="http://schemas.openxmlformats.org/officeDocument/2006/relationships/audio" Target="../media/audio2.wav"/></Relationships>
</file>

<file path=ppt/slides/_rels/slide97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97.xml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94.xml"/><Relationship Id="rId4" Type="http://schemas.openxmlformats.org/officeDocument/2006/relationships/audio" Target="../media/audio2.wav"/></Relationships>
</file>

<file path=ppt/slides/_rels/slide98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98.xml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95.xml"/><Relationship Id="rId4" Type="http://schemas.openxmlformats.org/officeDocument/2006/relationships/audio" Target="../media/audio2.wav"/></Relationships>
</file>

<file path=ppt/slides/_rels/slide99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99.xml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96.xml"/><Relationship Id="rId4" Type="http://schemas.openxmlformats.org/officeDocument/2006/relationships/audio" Target="../media/audio2.wav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70" name="Subtitle 2"/>
          <p:cNvSpPr>
            <a:spLocks/>
          </p:cNvSpPr>
          <p:nvPr/>
        </p:nvSpPr>
        <p:spPr bwMode="auto">
          <a:xfrm>
            <a:off x="323850" y="3900488"/>
            <a:ext cx="4762500" cy="8239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63500"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•"/>
              <a:defRPr sz="28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>
              <a:spcBef>
                <a:spcPts val="300"/>
              </a:spcBef>
              <a:buClr>
                <a:schemeClr val="accent2"/>
              </a:buClr>
              <a:buFont typeface="Georgia" panose="02040502050405020303" pitchFamily="18" charset="0"/>
              <a:buChar char="▫"/>
              <a:defRPr sz="2600">
                <a:solidFill>
                  <a:schemeClr val="accent2"/>
                </a:solidFill>
                <a:latin typeface="Georgia" panose="02040502050405020303" pitchFamily="18" charset="0"/>
              </a:defRPr>
            </a:lvl2pPr>
            <a:lvl3pPr marL="11430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defRPr sz="2400">
                <a:solidFill>
                  <a:schemeClr val="accent1"/>
                </a:solidFill>
                <a:latin typeface="Georgia" panose="02040502050405020303" pitchFamily="18" charset="0"/>
              </a:defRPr>
            </a:lvl3pPr>
            <a:lvl4pPr marL="16002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defRPr sz="2200">
                <a:solidFill>
                  <a:schemeClr val="accent1"/>
                </a:solidFill>
                <a:latin typeface="Georgia" panose="02040502050405020303" pitchFamily="18" charset="0"/>
              </a:defRPr>
            </a:lvl4pPr>
            <a:lvl5pPr marL="2057400" indent="-228600"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9pPr>
          </a:lstStyle>
          <a:p>
            <a:pPr>
              <a:lnSpc>
                <a:spcPct val="90000"/>
              </a:lnSpc>
              <a:buFont typeface="Georgia" panose="02040502050405020303" pitchFamily="18" charset="0"/>
              <a:buNone/>
            </a:pPr>
            <a:r>
              <a:rPr lang="es-PR" altLang="es-PR" sz="2400">
                <a:solidFill>
                  <a:srgbClr val="484876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Prof. Edgar Lopategui Corsino</a:t>
            </a:r>
          </a:p>
          <a:p>
            <a:pPr>
              <a:lnSpc>
                <a:spcPct val="90000"/>
              </a:lnSpc>
              <a:buFont typeface="Georgia" panose="02040502050405020303" pitchFamily="18" charset="0"/>
              <a:buNone/>
            </a:pPr>
            <a:r>
              <a:rPr lang="es-PR" altLang="es-PR" sz="2400" i="1">
                <a:solidFill>
                  <a:srgbClr val="484876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M.A., Fisiología del Ejercicio</a:t>
            </a:r>
          </a:p>
        </p:txBody>
      </p:sp>
      <p:pic>
        <p:nvPicPr>
          <p:cNvPr id="7171" name="Picture 15" descr="RSEAUX~2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5288" y="5084763"/>
            <a:ext cx="287337" cy="2873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172" name="Rectangle 16"/>
          <p:cNvSpPr>
            <a:spLocks noChangeArrowheads="1"/>
          </p:cNvSpPr>
          <p:nvPr/>
        </p:nvSpPr>
        <p:spPr bwMode="auto">
          <a:xfrm>
            <a:off x="682625" y="4725988"/>
            <a:ext cx="4752975" cy="2873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 anchor="ctr"/>
          <a:lstStyle>
            <a:lvl1pPr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•"/>
              <a:defRPr sz="28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657225" indent="-246063">
              <a:spcBef>
                <a:spcPts val="300"/>
              </a:spcBef>
              <a:buClr>
                <a:schemeClr val="accent2"/>
              </a:buClr>
              <a:buFont typeface="Georgia" panose="02040502050405020303" pitchFamily="18" charset="0"/>
              <a:buChar char="▫"/>
              <a:defRPr sz="2600">
                <a:solidFill>
                  <a:schemeClr val="accent2"/>
                </a:solidFill>
                <a:latin typeface="Georgia" panose="02040502050405020303" pitchFamily="18" charset="0"/>
              </a:defRPr>
            </a:lvl2pPr>
            <a:lvl3pPr marL="922338" indent="-219075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defRPr sz="2400">
                <a:solidFill>
                  <a:schemeClr val="accent1"/>
                </a:solidFill>
                <a:latin typeface="Georgia" panose="02040502050405020303" pitchFamily="18" charset="0"/>
              </a:defRPr>
            </a:lvl3pPr>
            <a:lvl4pPr marL="1179513" indent="-200025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defRPr sz="2200">
                <a:solidFill>
                  <a:schemeClr val="accent1"/>
                </a:solidFill>
                <a:latin typeface="Georgia" panose="02040502050405020303" pitchFamily="18" charset="0"/>
              </a:defRPr>
            </a:lvl4pPr>
            <a:lvl5pPr marL="1389063" indent="-182563"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5pPr>
            <a:lvl6pPr marL="1846263" indent="-182563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6pPr>
            <a:lvl7pPr marL="2303463" indent="-182563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7pPr>
            <a:lvl8pPr marL="2760663" indent="-182563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8pPr>
            <a:lvl9pPr marL="3217863" indent="-182563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9pPr>
          </a:lstStyle>
          <a:p>
            <a:pPr>
              <a:lnSpc>
                <a:spcPct val="95000"/>
              </a:lnSpc>
              <a:spcBef>
                <a:spcPct val="0"/>
              </a:spcBef>
              <a:buClrTx/>
              <a:buFontTx/>
              <a:buNone/>
            </a:pPr>
            <a:r>
              <a:rPr lang="es-PR" altLang="es-PR" sz="1800">
                <a:solidFill>
                  <a:srgbClr val="484876"/>
                </a:solidFill>
                <a:latin typeface="Trebuchet MS" panose="020B0603020202020204" pitchFamily="34" charset="0"/>
              </a:rPr>
              <a:t>Web:        </a:t>
            </a:r>
            <a:r>
              <a:rPr lang="es-PR" altLang="es-PR" sz="1800" i="1">
                <a:solidFill>
                  <a:srgbClr val="484876"/>
                </a:solidFill>
                <a:latin typeface="Trebuchet MS" panose="020B0603020202020204" pitchFamily="34" charset="0"/>
              </a:rPr>
              <a:t>http://www.saludmed.com/</a:t>
            </a:r>
            <a:endParaRPr lang="es-PR" altLang="es-PR" b="0" i="1">
              <a:solidFill>
                <a:srgbClr val="484876"/>
              </a:solidFill>
              <a:latin typeface="Trebuchet MS" panose="020B0603020202020204" pitchFamily="34" charset="0"/>
            </a:endParaRPr>
          </a:p>
        </p:txBody>
      </p:sp>
      <p:pic>
        <p:nvPicPr>
          <p:cNvPr id="7173" name="Picture 17" descr="IE 73D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5288" y="4724400"/>
            <a:ext cx="287337" cy="2873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174" name="Rectangle 18"/>
          <p:cNvSpPr>
            <a:spLocks noChangeArrowheads="1"/>
          </p:cNvSpPr>
          <p:nvPr/>
        </p:nvSpPr>
        <p:spPr bwMode="auto">
          <a:xfrm>
            <a:off x="682625" y="5084763"/>
            <a:ext cx="4610100" cy="5762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 anchor="ctr"/>
          <a:lstStyle>
            <a:lvl1pPr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•"/>
              <a:defRPr sz="28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657225" indent="-246063">
              <a:spcBef>
                <a:spcPts val="300"/>
              </a:spcBef>
              <a:buClr>
                <a:schemeClr val="accent2"/>
              </a:buClr>
              <a:buFont typeface="Georgia" panose="02040502050405020303" pitchFamily="18" charset="0"/>
              <a:buChar char="▫"/>
              <a:defRPr sz="2600">
                <a:solidFill>
                  <a:schemeClr val="accent2"/>
                </a:solidFill>
                <a:latin typeface="Georgia" panose="02040502050405020303" pitchFamily="18" charset="0"/>
              </a:defRPr>
            </a:lvl2pPr>
            <a:lvl3pPr marL="922338" indent="-219075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defRPr sz="2400">
                <a:solidFill>
                  <a:schemeClr val="accent1"/>
                </a:solidFill>
                <a:latin typeface="Georgia" panose="02040502050405020303" pitchFamily="18" charset="0"/>
              </a:defRPr>
            </a:lvl3pPr>
            <a:lvl4pPr marL="1179513" indent="-200025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defRPr sz="2200">
                <a:solidFill>
                  <a:schemeClr val="accent1"/>
                </a:solidFill>
                <a:latin typeface="Georgia" panose="02040502050405020303" pitchFamily="18" charset="0"/>
              </a:defRPr>
            </a:lvl4pPr>
            <a:lvl5pPr marL="1389063" indent="-182563"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5pPr>
            <a:lvl6pPr marL="1846263" indent="-182563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6pPr>
            <a:lvl7pPr marL="2303463" indent="-182563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7pPr>
            <a:lvl8pPr marL="2760663" indent="-182563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8pPr>
            <a:lvl9pPr marL="3217863" indent="-182563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9pPr>
          </a:lstStyle>
          <a:p>
            <a:pPr>
              <a:lnSpc>
                <a:spcPct val="95000"/>
              </a:lnSpc>
              <a:spcBef>
                <a:spcPct val="0"/>
              </a:spcBef>
              <a:buClrTx/>
              <a:buFontTx/>
              <a:buNone/>
            </a:pPr>
            <a:r>
              <a:rPr lang="es-PR" altLang="es-PR" sz="1800">
                <a:solidFill>
                  <a:srgbClr val="484876"/>
                </a:solidFill>
                <a:latin typeface="Trebuchet MS" panose="020B0603020202020204" pitchFamily="34" charset="0"/>
              </a:rPr>
              <a:t>E-Mail:</a:t>
            </a:r>
            <a:r>
              <a:rPr lang="es-PR" altLang="es-PR" sz="1800" i="1">
                <a:solidFill>
                  <a:srgbClr val="484876"/>
                </a:solidFill>
                <a:latin typeface="Trebuchet MS" panose="020B0603020202020204" pitchFamily="34" charset="0"/>
              </a:rPr>
              <a:t>     elopategui@intermetro.edu</a:t>
            </a:r>
            <a:br>
              <a:rPr lang="es-PR" altLang="es-PR" sz="1800" i="1">
                <a:solidFill>
                  <a:srgbClr val="484876"/>
                </a:solidFill>
                <a:latin typeface="Trebuchet MS" panose="020B0603020202020204" pitchFamily="34" charset="0"/>
              </a:rPr>
            </a:br>
            <a:r>
              <a:rPr lang="es-PR" altLang="es-PR" sz="1800" i="1">
                <a:solidFill>
                  <a:srgbClr val="484876"/>
                </a:solidFill>
                <a:latin typeface="Trebuchet MS" panose="020B0603020202020204" pitchFamily="34" charset="0"/>
              </a:rPr>
              <a:t>                saludmedpr@gmail.com</a:t>
            </a:r>
          </a:p>
        </p:txBody>
      </p:sp>
      <p:pic>
        <p:nvPicPr>
          <p:cNvPr id="7175" name="Picture 19" descr="IE 73D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5288" y="5732463"/>
            <a:ext cx="287337" cy="2873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176" name="Rectangle 20"/>
          <p:cNvSpPr>
            <a:spLocks noChangeArrowheads="1"/>
          </p:cNvSpPr>
          <p:nvPr/>
        </p:nvSpPr>
        <p:spPr bwMode="auto">
          <a:xfrm>
            <a:off x="684213" y="5732463"/>
            <a:ext cx="8459787" cy="3603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 anchor="ctr"/>
          <a:lstStyle>
            <a:lvl1pPr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•"/>
              <a:defRPr sz="28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657225" indent="-246063">
              <a:spcBef>
                <a:spcPts val="300"/>
              </a:spcBef>
              <a:buClr>
                <a:schemeClr val="accent2"/>
              </a:buClr>
              <a:buFont typeface="Georgia" panose="02040502050405020303" pitchFamily="18" charset="0"/>
              <a:buChar char="▫"/>
              <a:defRPr sz="2600">
                <a:solidFill>
                  <a:schemeClr val="accent2"/>
                </a:solidFill>
                <a:latin typeface="Georgia" panose="02040502050405020303" pitchFamily="18" charset="0"/>
              </a:defRPr>
            </a:lvl2pPr>
            <a:lvl3pPr marL="922338" indent="-219075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defRPr sz="2400">
                <a:solidFill>
                  <a:schemeClr val="accent1"/>
                </a:solidFill>
                <a:latin typeface="Georgia" panose="02040502050405020303" pitchFamily="18" charset="0"/>
              </a:defRPr>
            </a:lvl3pPr>
            <a:lvl4pPr marL="1179513" indent="-200025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defRPr sz="2200">
                <a:solidFill>
                  <a:schemeClr val="accent1"/>
                </a:solidFill>
                <a:latin typeface="Georgia" panose="02040502050405020303" pitchFamily="18" charset="0"/>
              </a:defRPr>
            </a:lvl4pPr>
            <a:lvl5pPr marL="1389063" indent="-182563"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5pPr>
            <a:lvl6pPr marL="1846263" indent="-182563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6pPr>
            <a:lvl7pPr marL="2303463" indent="-182563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7pPr>
            <a:lvl8pPr marL="2760663" indent="-182563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8pPr>
            <a:lvl9pPr marL="3217863" indent="-182563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9pPr>
          </a:lstStyle>
          <a:p>
            <a:pPr>
              <a:lnSpc>
                <a:spcPct val="85000"/>
              </a:lnSpc>
              <a:spcBef>
                <a:spcPct val="0"/>
              </a:spcBef>
              <a:buClrTx/>
              <a:buFontTx/>
              <a:buNone/>
            </a:pPr>
            <a:r>
              <a:rPr lang="es-PR" altLang="es-PR" sz="1700">
                <a:solidFill>
                  <a:srgbClr val="484876"/>
                </a:solidFill>
                <a:latin typeface="Trebuchet MS" panose="020B0603020202020204" pitchFamily="34" charset="0"/>
              </a:rPr>
              <a:t>Curso:      </a:t>
            </a:r>
            <a:r>
              <a:rPr lang="es-PR" altLang="es-PR" sz="1700" i="1">
                <a:solidFill>
                  <a:srgbClr val="484876"/>
                </a:solidFill>
                <a:latin typeface="Trebuchet MS" panose="020B0603020202020204" pitchFamily="34" charset="0"/>
              </a:rPr>
              <a:t>http://www.saludmed.com/rehablesiones</a:t>
            </a:r>
            <a:r>
              <a:rPr lang="es-PR" altLang="es-PR" sz="1700" i="1">
                <a:solidFill>
                  <a:schemeClr val="tx2"/>
                </a:solidFill>
                <a:latin typeface="Trebuchet MS" panose="020B0603020202020204" pitchFamily="34" charset="0"/>
              </a:rPr>
              <a:t>/rehablesiones.html</a:t>
            </a:r>
          </a:p>
        </p:txBody>
      </p:sp>
      <p:pic>
        <p:nvPicPr>
          <p:cNvPr id="7177" name="Picture 29" descr="Portada_PPT_Reha-Lesiones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26988"/>
            <a:ext cx="9144000" cy="37671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custDataLst>
      <p:tags r:id="rId1"/>
    </p:custData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4000">
        <p14:vortex dir="r"/>
        <p:sndAc>
          <p:stSnd>
            <p:snd r:embed="rId4" name="chimes.wav"/>
          </p:stSnd>
        </p:sndAc>
      </p:transition>
    </mc:Choice>
    <mc:Fallback xmlns="">
      <p:transition spd="slow">
        <p:fade/>
        <p:sndAc>
          <p:stSnd>
            <p:snd r:embed="rId8" name="chimes.wav"/>
          </p:stSnd>
        </p:sndAc>
      </p:transition>
    </mc:Fallback>
  </mc:AlternateContent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602" name="Text Box 6"/>
          <p:cNvSpPr txBox="1">
            <a:spLocks noChangeArrowheads="1"/>
          </p:cNvSpPr>
          <p:nvPr/>
        </p:nvSpPr>
        <p:spPr bwMode="auto">
          <a:xfrm>
            <a:off x="5148263" y="1557338"/>
            <a:ext cx="3711575" cy="3959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•"/>
              <a:tabLst>
                <a:tab pos="7485063" algn="l"/>
              </a:tabLst>
              <a:defRPr sz="28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>
              <a:spcBef>
                <a:spcPts val="300"/>
              </a:spcBef>
              <a:buClr>
                <a:schemeClr val="accent2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600">
                <a:solidFill>
                  <a:schemeClr val="accent2"/>
                </a:solidFill>
                <a:latin typeface="Georgia" panose="02040502050405020303" pitchFamily="18" charset="0"/>
              </a:defRPr>
            </a:lvl2pPr>
            <a:lvl3pPr marL="11430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tabLst>
                <a:tab pos="7485063" algn="l"/>
              </a:tabLst>
              <a:defRPr sz="2400">
                <a:solidFill>
                  <a:schemeClr val="accent1"/>
                </a:solidFill>
                <a:latin typeface="Georgia" panose="02040502050405020303" pitchFamily="18" charset="0"/>
              </a:defRPr>
            </a:lvl3pPr>
            <a:lvl4pPr marL="16002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tabLst>
                <a:tab pos="7485063" algn="l"/>
              </a:tabLst>
              <a:defRPr sz="2200">
                <a:solidFill>
                  <a:schemeClr val="accent1"/>
                </a:solidFill>
                <a:latin typeface="Georgia" panose="02040502050405020303" pitchFamily="18" charset="0"/>
              </a:defRPr>
            </a:lvl4pPr>
            <a:lvl5pPr marL="2057400" indent="-228600"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en-US" altLang="es-PR" b="0"/>
              <a:t>Andrews, J., Harrelson, G., &amp; Wilk, K. (2011). </a:t>
            </a:r>
            <a:r>
              <a:rPr lang="en-US" altLang="es-PR" i="1"/>
              <a:t>Physical Rehabilitation of the Injured Athlete</a:t>
            </a:r>
            <a:r>
              <a:rPr lang="en-US" altLang="es-PR" b="0"/>
              <a:t> (4ta. ed.). Philadelphia, PA: Saunders, an imprint of Elsevier. 632 pp.</a:t>
            </a:r>
          </a:p>
        </p:txBody>
      </p:sp>
      <p:sp>
        <p:nvSpPr>
          <p:cNvPr id="2" name="Title 1"/>
          <p:cNvSpPr>
            <a:spLocks/>
          </p:cNvSpPr>
          <p:nvPr/>
        </p:nvSpPr>
        <p:spPr bwMode="auto">
          <a:xfrm>
            <a:off x="2108200" y="476250"/>
            <a:ext cx="879475" cy="361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1pPr>
            <a:lvl2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2pPr>
            <a:lvl3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3pPr>
            <a:lvl4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4pPr>
            <a:lvl5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9pPr>
          </a:lstStyle>
          <a:p>
            <a:pPr algn="ctr">
              <a:defRPr/>
            </a:pPr>
            <a:r>
              <a:rPr lang="es-PR" altLang="es-PR" sz="2000" b="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2011</a:t>
            </a:r>
          </a:p>
        </p:txBody>
      </p:sp>
      <p:pic>
        <p:nvPicPr>
          <p:cNvPr id="25604" name="Picture 4" descr="68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0825" y="836712"/>
            <a:ext cx="4827588" cy="5329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custDataLst>
      <p:tags r:id="rId1"/>
    </p:custDataLst>
  </p:cSld>
  <p:clrMapOvr>
    <a:masterClrMapping/>
  </p:clrMapOvr>
  <p:transition spd="slow">
    <p:dissolve/>
    <p:sndAc>
      <p:stSnd>
        <p:snd r:embed="rId4" name="chimes.wav"/>
      </p:stSnd>
    </p:sndAc>
  </p:transition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6612" name="Rectangle 4"/>
          <p:cNvSpPr>
            <a:spLocks noChangeArrowheads="1"/>
          </p:cNvSpPr>
          <p:nvPr/>
        </p:nvSpPr>
        <p:spPr bwMode="auto">
          <a:xfrm>
            <a:off x="323850" y="909638"/>
            <a:ext cx="8382000" cy="469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>
            <a:lvl1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1pPr>
            <a:lvl2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2pPr>
            <a:lvl3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3pPr>
            <a:lvl4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4pPr>
            <a:lvl5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9pPr>
          </a:lstStyle>
          <a:p>
            <a:pPr algn="ctr">
              <a:lnSpc>
                <a:spcPct val="90000"/>
              </a:lnSpc>
              <a:defRPr/>
            </a:pPr>
            <a:r>
              <a:rPr lang="en-US" altLang="es-PR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</a:rPr>
              <a:t>EL SISTEMA NERVIOSO</a:t>
            </a:r>
            <a:endParaRPr lang="en-US" altLang="es-PR" b="0">
              <a:solidFill>
                <a:srgbClr val="484876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sp>
        <p:nvSpPr>
          <p:cNvPr id="836615" name="Text Box 7"/>
          <p:cNvSpPr txBox="1">
            <a:spLocks noChangeArrowheads="1"/>
          </p:cNvSpPr>
          <p:nvPr/>
        </p:nvSpPr>
        <p:spPr bwMode="auto">
          <a:xfrm>
            <a:off x="76200" y="2163763"/>
            <a:ext cx="8534400" cy="1409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lnSpc>
                <a:spcPct val="90000"/>
              </a:lnSpc>
              <a:defRPr/>
            </a:pPr>
            <a:r>
              <a:rPr lang="es-PR" altLang="es-PR" sz="3700">
                <a:effectLst>
                  <a:outerShdw blurRad="38100" dist="38100" dir="2700000" algn="tl">
                    <a:srgbClr val="C0C0C0"/>
                  </a:outerShdw>
                </a:effectLst>
                <a:latin typeface="Arial" panose="020B0604020202020204" pitchFamily="34" charset="0"/>
              </a:rPr>
              <a:t> </a:t>
            </a:r>
            <a:r>
              <a:rPr lang="es-PR" altLang="es-PR" sz="4800">
                <a:effectLst>
                  <a:outerShdw blurRad="38100" dist="38100" dir="2700000" algn="tl">
                    <a:srgbClr val="C0C0C0"/>
                  </a:outerShdw>
                </a:effectLst>
                <a:latin typeface="Arial" panose="020B0604020202020204" pitchFamily="34" charset="0"/>
              </a:rPr>
              <a:t>Clasificación Funcional:</a:t>
            </a:r>
          </a:p>
          <a:p>
            <a:pPr algn="ctr">
              <a:lnSpc>
                <a:spcPct val="90000"/>
              </a:lnSpc>
              <a:defRPr/>
            </a:pPr>
            <a:r>
              <a:rPr lang="es-PR" altLang="es-PR" sz="4800">
                <a:effectLst>
                  <a:outerShdw blurRad="38100" dist="38100" dir="2700000" algn="tl">
                    <a:srgbClr val="C0C0C0"/>
                  </a:outerShdw>
                </a:effectLst>
                <a:latin typeface="Arial" panose="020B0604020202020204" pitchFamily="34" charset="0"/>
              </a:rPr>
              <a:t> </a:t>
            </a:r>
            <a:r>
              <a:rPr lang="es-PR" altLang="es-PR" sz="4800">
                <a:solidFill>
                  <a:schemeClr val="tx2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" panose="020B0604020202020204" pitchFamily="34" charset="0"/>
              </a:rPr>
              <a:t>SISTEMAS PRINCIPALES</a:t>
            </a:r>
            <a:r>
              <a:rPr lang="es-PR" altLang="es-PR" sz="4800">
                <a:effectLst>
                  <a:outerShdw blurRad="38100" dist="38100" dir="2700000" algn="tl">
                    <a:srgbClr val="C0C0C0"/>
                  </a:outerShdw>
                </a:effectLst>
                <a:latin typeface="Arial" panose="020B0604020202020204" pitchFamily="34" charset="0"/>
              </a:rPr>
              <a:t> </a:t>
            </a:r>
            <a:endParaRPr lang="es-PR" altLang="es-PR" sz="4800" b="0">
              <a:latin typeface="Times New Roman" panose="02020603050405020304" pitchFamily="18" charset="0"/>
            </a:endParaRPr>
          </a:p>
        </p:txBody>
      </p:sp>
      <p:sp>
        <p:nvSpPr>
          <p:cNvPr id="836616" name="Rectangle 8"/>
          <p:cNvSpPr>
            <a:spLocks noChangeArrowheads="1"/>
          </p:cNvSpPr>
          <p:nvPr/>
        </p:nvSpPr>
        <p:spPr bwMode="auto">
          <a:xfrm>
            <a:off x="425450" y="1511300"/>
            <a:ext cx="8351838" cy="549275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65125" indent="-255588" algn="l" eaLnBrk="0" hangingPunct="0"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•"/>
              <a:defRPr sz="28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657225" indent="-246063" algn="l" eaLnBrk="0" hangingPunct="0">
              <a:spcBef>
                <a:spcPts val="300"/>
              </a:spcBef>
              <a:buClr>
                <a:schemeClr val="accent2"/>
              </a:buClr>
              <a:buFont typeface="Georgia" panose="02040502050405020303" pitchFamily="18" charset="0"/>
              <a:buChar char="▫"/>
              <a:defRPr sz="2600">
                <a:solidFill>
                  <a:schemeClr val="accent2"/>
                </a:solidFill>
                <a:latin typeface="Georgia" panose="02040502050405020303" pitchFamily="18" charset="0"/>
              </a:defRPr>
            </a:lvl2pPr>
            <a:lvl3pPr marL="922338" indent="-219075" algn="l" eaLnBrk="0" hangingPunct="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defRPr sz="2400">
                <a:solidFill>
                  <a:schemeClr val="accent1"/>
                </a:solidFill>
                <a:latin typeface="Georgia" panose="02040502050405020303" pitchFamily="18" charset="0"/>
              </a:defRPr>
            </a:lvl3pPr>
            <a:lvl4pPr marL="1179513" indent="-200025" algn="l" eaLnBrk="0" hangingPunct="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defRPr sz="2200">
                <a:solidFill>
                  <a:schemeClr val="accent1"/>
                </a:solidFill>
                <a:latin typeface="Georgia" panose="02040502050405020303" pitchFamily="18" charset="0"/>
              </a:defRPr>
            </a:lvl4pPr>
            <a:lvl5pPr marL="1389063" indent="-182563" algn="l" eaLnBrk="0" hangingPunct="0"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5pPr>
            <a:lvl6pPr marL="1846263" indent="-182563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6pPr>
            <a:lvl7pPr marL="2303463" indent="-182563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7pPr>
            <a:lvl8pPr marL="2760663" indent="-182563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8pPr>
            <a:lvl9pPr marL="3217863" indent="-182563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9pPr>
          </a:lstStyle>
          <a:p>
            <a:pPr algn="ctr">
              <a:buFont typeface="Georgia" panose="02040502050405020303" pitchFamily="18" charset="0"/>
              <a:buNone/>
              <a:defRPr/>
            </a:pPr>
            <a:r>
              <a:rPr lang="es-PR" altLang="es-PR" sz="300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</a:rPr>
              <a:t>El Sistema Nervioso Periférico (SNP)</a:t>
            </a:r>
            <a:endParaRPr lang="en-US" altLang="es-PR" sz="3000" b="0">
              <a:solidFill>
                <a:srgbClr val="484876"/>
              </a:solidFill>
              <a:latin typeface="Arial Black" panose="020B0A04020102020204" pitchFamily="34" charset="0"/>
            </a:endParaRPr>
          </a:p>
        </p:txBody>
      </p:sp>
      <p:sp>
        <p:nvSpPr>
          <p:cNvPr id="836617" name="Text Box 9"/>
          <p:cNvSpPr txBox="1">
            <a:spLocks noChangeArrowheads="1"/>
          </p:cNvSpPr>
          <p:nvPr/>
        </p:nvSpPr>
        <p:spPr bwMode="auto">
          <a:xfrm>
            <a:off x="1233488" y="3624263"/>
            <a:ext cx="7010400" cy="24701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130000"/>
              </a:lnSpc>
              <a:buClr>
                <a:schemeClr val="tx1"/>
              </a:buClr>
              <a:buFont typeface="Symbol" panose="05050102010706020507" pitchFamily="18" charset="2"/>
              <a:buChar char="·"/>
              <a:defRPr/>
            </a:pPr>
            <a:r>
              <a:rPr lang="es-PR" altLang="es-PR" sz="6000">
                <a:effectLst>
                  <a:outerShdw blurRad="38100" dist="38100" dir="2700000" algn="tl">
                    <a:srgbClr val="C0C0C0"/>
                  </a:outerShdw>
                </a:effectLst>
                <a:latin typeface="Arial" panose="020B0604020202020204" pitchFamily="34" charset="0"/>
              </a:rPr>
              <a:t> Sistema sensor</a:t>
            </a:r>
          </a:p>
          <a:p>
            <a:pPr>
              <a:lnSpc>
                <a:spcPct val="130000"/>
              </a:lnSpc>
              <a:buClr>
                <a:schemeClr val="tx1"/>
              </a:buClr>
              <a:buFont typeface="Symbol" panose="05050102010706020507" pitchFamily="18" charset="2"/>
              <a:buChar char="·"/>
              <a:defRPr/>
            </a:pPr>
            <a:r>
              <a:rPr lang="es-PR" altLang="es-PR" sz="6000">
                <a:effectLst>
                  <a:outerShdw blurRad="38100" dist="38100" dir="2700000" algn="tl">
                    <a:srgbClr val="C0C0C0"/>
                  </a:outerShdw>
                </a:effectLst>
                <a:latin typeface="Arial" panose="020B0604020202020204" pitchFamily="34" charset="0"/>
              </a:rPr>
              <a:t> Sistema motor</a:t>
            </a:r>
          </a:p>
        </p:txBody>
      </p:sp>
      <p:sp>
        <p:nvSpPr>
          <p:cNvPr id="209926" name="AutoShape 10"/>
          <p:cNvSpPr>
            <a:spLocks noChangeArrowheads="1"/>
          </p:cNvSpPr>
          <p:nvPr/>
        </p:nvSpPr>
        <p:spPr bwMode="auto">
          <a:xfrm>
            <a:off x="1017588" y="3790950"/>
            <a:ext cx="6985000" cy="2590800"/>
          </a:xfrm>
          <a:prstGeom prst="foldedCorner">
            <a:avLst>
              <a:gd name="adj" fmla="val 12500"/>
            </a:avLst>
          </a:prstGeom>
          <a:noFill/>
          <a:ln w="9525">
            <a:solidFill>
              <a:schemeClr val="tx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gradFill rotWithShape="0">
                  <a:gsLst>
                    <a:gs pos="0">
                      <a:schemeClr val="bg1"/>
                    </a:gs>
                    <a:gs pos="100000">
                      <a:srgbClr val="800000"/>
                    </a:gs>
                  </a:gsLst>
                  <a:lin ang="5400000" scaled="1"/>
                </a:gra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r"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algn="r"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algn="r"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algn="r"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algn="r"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eaLnBrk="1" hangingPunct="1"/>
            <a:endParaRPr lang="es-PR" altLang="es-PR"/>
          </a:p>
        </p:txBody>
      </p:sp>
    </p:spTree>
    <p:custDataLst>
      <p:tags r:id="rId1"/>
    </p:custDataLst>
  </p:cSld>
  <p:clrMapOvr>
    <a:masterClrMapping/>
  </p:clrMapOvr>
  <p:transition spd="slow">
    <p:newsflash/>
    <p:sndAc>
      <p:stSnd>
        <p:snd r:embed="rId4" name="breeze.wav"/>
      </p:stSnd>
    </p:sndAc>
  </p:transition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8662" name="Text Box 6"/>
          <p:cNvSpPr txBox="1">
            <a:spLocks noChangeArrowheads="1"/>
          </p:cNvSpPr>
          <p:nvPr/>
        </p:nvSpPr>
        <p:spPr bwMode="auto">
          <a:xfrm>
            <a:off x="0" y="1531938"/>
            <a:ext cx="9144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lnSpc>
                <a:spcPct val="80000"/>
              </a:lnSpc>
              <a:defRPr/>
            </a:pPr>
            <a:r>
              <a:rPr lang="es-PR" altLang="es-PR" sz="280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" panose="020B0604020202020204" pitchFamily="34" charset="0"/>
              </a:rPr>
              <a:t>* Células Nerviosas: NERVIOS ESPINALES</a:t>
            </a:r>
            <a:r>
              <a:rPr lang="es-PR" altLang="es-PR" sz="300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" panose="020B0604020202020204" pitchFamily="34" charset="0"/>
              </a:rPr>
              <a:t> *</a:t>
            </a:r>
          </a:p>
        </p:txBody>
      </p:sp>
      <p:sp>
        <p:nvSpPr>
          <p:cNvPr id="838665" name="Text Box 9"/>
          <p:cNvSpPr txBox="1">
            <a:spLocks noChangeArrowheads="1"/>
          </p:cNvSpPr>
          <p:nvPr/>
        </p:nvSpPr>
        <p:spPr bwMode="auto">
          <a:xfrm>
            <a:off x="457200" y="1989138"/>
            <a:ext cx="8686800" cy="45259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90000"/>
              </a:lnSpc>
              <a:buClr>
                <a:schemeClr val="tx1"/>
              </a:buClr>
              <a:buSzPct val="75000"/>
              <a:buFont typeface="Symbol" panose="05050102010706020507" pitchFamily="18" charset="2"/>
              <a:buChar char="·"/>
              <a:defRPr/>
            </a:pPr>
            <a:r>
              <a:rPr lang="es-PR" altLang="es-PR" sz="3400">
                <a:effectLst>
                  <a:outerShdw blurRad="38100" dist="38100" dir="2700000" algn="tl">
                    <a:srgbClr val="C0C0C0"/>
                  </a:outerShdw>
                </a:effectLst>
                <a:latin typeface="Arial" panose="020B0604020202020204" pitchFamily="34" charset="0"/>
              </a:rPr>
              <a:t> </a:t>
            </a:r>
            <a:r>
              <a:rPr lang="es-PR" altLang="es-PR" sz="290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" panose="020B0604020202020204" pitchFamily="34" charset="0"/>
              </a:rPr>
              <a:t>Neuronas</a:t>
            </a:r>
            <a:r>
              <a:rPr lang="es-PR" altLang="es-PR" sz="2900">
                <a:effectLst>
                  <a:outerShdw blurRad="38100" dist="38100" dir="2700000" algn="tl">
                    <a:srgbClr val="C0C0C0"/>
                  </a:outerShdw>
                </a:effectLst>
                <a:latin typeface="Arial" panose="020B0604020202020204" pitchFamily="34" charset="0"/>
              </a:rPr>
              <a:t> </a:t>
            </a:r>
            <a:r>
              <a:rPr lang="es-PR" altLang="es-PR" sz="2900" b="0" i="1" u="sng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</a:rPr>
              <a:t>sensoras</a:t>
            </a:r>
            <a:r>
              <a:rPr lang="es-PR" altLang="es-PR" sz="2900">
                <a:effectLst>
                  <a:outerShdw blurRad="38100" dist="38100" dir="2700000" algn="tl">
                    <a:srgbClr val="C0C0C0"/>
                  </a:outerShdw>
                </a:effectLst>
                <a:latin typeface="Arial" panose="020B0604020202020204" pitchFamily="34" charset="0"/>
              </a:rPr>
              <a:t>:</a:t>
            </a:r>
            <a:endParaRPr lang="es-PR" altLang="es-PR" sz="2900">
              <a:latin typeface="Times New Roman" panose="02020603050405020304" pitchFamily="18" charset="0"/>
            </a:endParaRPr>
          </a:p>
          <a:p>
            <a:pPr lvl="1">
              <a:lnSpc>
                <a:spcPct val="90000"/>
              </a:lnSpc>
              <a:buClr>
                <a:schemeClr val="tx1"/>
              </a:buClr>
              <a:buFont typeface="Symbol" panose="05050102010706020507" pitchFamily="18" charset="2"/>
              <a:buChar char="D"/>
              <a:defRPr/>
            </a:pPr>
            <a:r>
              <a:rPr lang="es-PR" altLang="es-PR" sz="2900">
                <a:latin typeface="Times New Roman" panose="02020603050405020304" pitchFamily="18" charset="0"/>
              </a:rPr>
              <a:t> </a:t>
            </a:r>
            <a:r>
              <a:rPr lang="es-PR" altLang="es-PR" sz="290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Penetran en la médula espinal a través de la</a:t>
            </a:r>
          </a:p>
          <a:p>
            <a:pPr lvl="1">
              <a:lnSpc>
                <a:spcPct val="90000"/>
              </a:lnSpc>
              <a:buClr>
                <a:schemeClr val="tx1"/>
              </a:buClr>
              <a:buFont typeface="Symbol" panose="05050102010706020507" pitchFamily="18" charset="2"/>
              <a:buNone/>
              <a:defRPr/>
            </a:pPr>
            <a:r>
              <a:rPr lang="es-PR" altLang="es-PR" sz="290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    raíz dorsal (posterior)</a:t>
            </a:r>
            <a:endParaRPr lang="es-PR" altLang="es-PR" sz="2900">
              <a:latin typeface="Times New Roman" panose="02020603050405020304" pitchFamily="18" charset="0"/>
            </a:endParaRPr>
          </a:p>
          <a:p>
            <a:pPr lvl="1">
              <a:lnSpc>
                <a:spcPct val="90000"/>
              </a:lnSpc>
              <a:buClr>
                <a:schemeClr val="tx1"/>
              </a:buClr>
              <a:buFont typeface="Symbol" panose="05050102010706020507" pitchFamily="18" charset="2"/>
              <a:buChar char="D"/>
              <a:defRPr/>
            </a:pPr>
            <a:r>
              <a:rPr lang="es-PR" altLang="es-PR" sz="2900">
                <a:latin typeface="Times New Roman" panose="02020603050405020304" pitchFamily="18" charset="0"/>
              </a:rPr>
              <a:t> </a:t>
            </a:r>
            <a:r>
              <a:rPr lang="es-PR" altLang="es-PR" sz="290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Sus cuerpos celulares están localizados en el</a:t>
            </a:r>
          </a:p>
          <a:p>
            <a:pPr lvl="1">
              <a:lnSpc>
                <a:spcPct val="90000"/>
              </a:lnSpc>
              <a:buClr>
                <a:schemeClr val="tx1"/>
              </a:buClr>
              <a:buFont typeface="Symbol" panose="05050102010706020507" pitchFamily="18" charset="2"/>
              <a:buNone/>
              <a:defRPr/>
            </a:pPr>
            <a:r>
              <a:rPr lang="es-PR" altLang="es-PR" sz="290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    ganglio de la raíz dorsal</a:t>
            </a:r>
            <a:endParaRPr lang="es-PR" altLang="es-PR" sz="2900">
              <a:effectLst>
                <a:outerShdw blurRad="38100" dist="38100" dir="2700000" algn="tl">
                  <a:srgbClr val="C0C0C0"/>
                </a:outerShdw>
              </a:effectLst>
              <a:latin typeface="Arial" panose="020B0604020202020204" pitchFamily="34" charset="0"/>
            </a:endParaRPr>
          </a:p>
          <a:p>
            <a:pPr>
              <a:lnSpc>
                <a:spcPct val="90000"/>
              </a:lnSpc>
              <a:buClr>
                <a:schemeClr val="tx1"/>
              </a:buClr>
              <a:buSzPct val="75000"/>
              <a:buFont typeface="Symbol" panose="05050102010706020507" pitchFamily="18" charset="2"/>
              <a:buChar char="·"/>
              <a:defRPr/>
            </a:pPr>
            <a:r>
              <a:rPr lang="es-PR" altLang="es-PR" sz="2900">
                <a:effectLst>
                  <a:outerShdw blurRad="38100" dist="38100" dir="2700000" algn="tl">
                    <a:srgbClr val="C0C0C0"/>
                  </a:outerShdw>
                </a:effectLst>
                <a:latin typeface="Arial" panose="020B0604020202020204" pitchFamily="34" charset="0"/>
              </a:rPr>
              <a:t> </a:t>
            </a:r>
            <a:r>
              <a:rPr lang="es-PR" altLang="es-PR" sz="290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" panose="020B0604020202020204" pitchFamily="34" charset="0"/>
              </a:rPr>
              <a:t>Neuronas</a:t>
            </a:r>
            <a:r>
              <a:rPr lang="es-PR" altLang="es-PR" sz="2900">
                <a:effectLst>
                  <a:outerShdw blurRad="38100" dist="38100" dir="2700000" algn="tl">
                    <a:srgbClr val="C0C0C0"/>
                  </a:outerShdw>
                </a:effectLst>
                <a:latin typeface="Arial" panose="020B0604020202020204" pitchFamily="34" charset="0"/>
              </a:rPr>
              <a:t> </a:t>
            </a:r>
            <a:r>
              <a:rPr lang="es-PR" altLang="es-PR" sz="2900" b="0" i="1" u="sng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</a:rPr>
              <a:t>motoras</a:t>
            </a:r>
            <a:r>
              <a:rPr lang="es-PR" altLang="es-PR" sz="2900">
                <a:effectLst>
                  <a:outerShdw blurRad="38100" dist="38100" dir="2700000" algn="tl">
                    <a:srgbClr val="C0C0C0"/>
                  </a:outerShdw>
                </a:effectLst>
                <a:latin typeface="Arial" panose="020B0604020202020204" pitchFamily="34" charset="0"/>
              </a:rPr>
              <a:t>:</a:t>
            </a:r>
            <a:endParaRPr lang="es-PR" altLang="es-PR" sz="2900">
              <a:latin typeface="Times New Roman" panose="02020603050405020304" pitchFamily="18" charset="0"/>
            </a:endParaRPr>
          </a:p>
          <a:p>
            <a:pPr lvl="1">
              <a:lnSpc>
                <a:spcPct val="90000"/>
              </a:lnSpc>
              <a:buClr>
                <a:schemeClr val="tx1"/>
              </a:buClr>
              <a:buFont typeface="Symbol" panose="05050102010706020507" pitchFamily="18" charset="2"/>
              <a:buChar char="D"/>
              <a:defRPr/>
            </a:pPr>
            <a:r>
              <a:rPr lang="es-PR" altLang="es-PR" sz="2900">
                <a:latin typeface="Times New Roman" panose="02020603050405020304" pitchFamily="18" charset="0"/>
              </a:rPr>
              <a:t> </a:t>
            </a:r>
            <a:r>
              <a:rPr lang="es-PR" altLang="es-PR" sz="290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Abandonan a la médula a través de la raíz</a:t>
            </a:r>
          </a:p>
          <a:p>
            <a:pPr lvl="1">
              <a:lnSpc>
                <a:spcPct val="90000"/>
              </a:lnSpc>
              <a:buClr>
                <a:schemeClr val="tx1"/>
              </a:buClr>
              <a:buFont typeface="Symbol" panose="05050102010706020507" pitchFamily="18" charset="2"/>
              <a:buNone/>
              <a:defRPr/>
            </a:pPr>
            <a:r>
              <a:rPr lang="es-PR" altLang="es-PR" sz="290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    ventral (anterior)</a:t>
            </a:r>
            <a:endParaRPr lang="es-PR" altLang="es-PR" sz="2900">
              <a:latin typeface="Times New Roman" panose="02020603050405020304" pitchFamily="18" charset="0"/>
            </a:endParaRPr>
          </a:p>
          <a:p>
            <a:pPr lvl="1">
              <a:lnSpc>
                <a:spcPct val="90000"/>
              </a:lnSpc>
              <a:buClr>
                <a:schemeClr val="tx1"/>
              </a:buClr>
              <a:buFont typeface="Symbol" panose="05050102010706020507" pitchFamily="18" charset="2"/>
              <a:buChar char="D"/>
              <a:defRPr/>
            </a:pPr>
            <a:r>
              <a:rPr lang="es-PR" altLang="es-PR" sz="2900">
                <a:latin typeface="Times New Roman" panose="02020603050405020304" pitchFamily="18" charset="0"/>
              </a:rPr>
              <a:t> </a:t>
            </a:r>
            <a:r>
              <a:rPr lang="es-PR" altLang="es-PR" sz="290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Son el eslabón final en la cadena de control de</a:t>
            </a:r>
          </a:p>
          <a:p>
            <a:pPr lvl="1">
              <a:lnSpc>
                <a:spcPct val="90000"/>
              </a:lnSpc>
              <a:buClr>
                <a:schemeClr val="tx1"/>
              </a:buClr>
              <a:buFont typeface="Symbol" panose="05050102010706020507" pitchFamily="18" charset="2"/>
              <a:buNone/>
              <a:defRPr/>
            </a:pPr>
            <a:r>
              <a:rPr lang="es-PR" altLang="es-PR" sz="290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    la actividad muscular terminando en las </a:t>
            </a:r>
          </a:p>
          <a:p>
            <a:pPr lvl="1">
              <a:lnSpc>
                <a:spcPct val="90000"/>
              </a:lnSpc>
              <a:buClr>
                <a:schemeClr val="tx1"/>
              </a:buClr>
              <a:buFont typeface="Symbol" panose="05050102010706020507" pitchFamily="18" charset="2"/>
              <a:buNone/>
              <a:defRPr/>
            </a:pPr>
            <a:r>
              <a:rPr lang="es-PR" altLang="es-PR" sz="290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    uniones neuromusculares</a:t>
            </a:r>
          </a:p>
        </p:txBody>
      </p:sp>
      <p:sp>
        <p:nvSpPr>
          <p:cNvPr id="838667" name="Rectangle 11"/>
          <p:cNvSpPr>
            <a:spLocks noChangeArrowheads="1"/>
          </p:cNvSpPr>
          <p:nvPr/>
        </p:nvSpPr>
        <p:spPr bwMode="auto">
          <a:xfrm>
            <a:off x="323850" y="677863"/>
            <a:ext cx="8382000" cy="3984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>
            <a:lvl1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1pPr>
            <a:lvl2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2pPr>
            <a:lvl3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3pPr>
            <a:lvl4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4pPr>
            <a:lvl5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9pPr>
          </a:lstStyle>
          <a:p>
            <a:pPr algn="ctr">
              <a:lnSpc>
                <a:spcPct val="90000"/>
              </a:lnSpc>
              <a:defRPr/>
            </a:pPr>
            <a:r>
              <a:rPr lang="en-US" altLang="es-PR" sz="320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</a:rPr>
              <a:t>EL SISTEMA NERVIOSO</a:t>
            </a:r>
            <a:endParaRPr lang="en-US" altLang="es-PR" sz="3200" b="0">
              <a:solidFill>
                <a:srgbClr val="484876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sp>
        <p:nvSpPr>
          <p:cNvPr id="838668" name="Rectangle 12"/>
          <p:cNvSpPr>
            <a:spLocks noChangeArrowheads="1"/>
          </p:cNvSpPr>
          <p:nvPr/>
        </p:nvSpPr>
        <p:spPr bwMode="auto">
          <a:xfrm>
            <a:off x="425450" y="1076325"/>
            <a:ext cx="8351838" cy="336550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65125" indent="-255588" algn="l" eaLnBrk="0" hangingPunct="0"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•"/>
              <a:defRPr sz="28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657225" indent="-246063" algn="l" eaLnBrk="0" hangingPunct="0">
              <a:spcBef>
                <a:spcPts val="300"/>
              </a:spcBef>
              <a:buClr>
                <a:schemeClr val="accent2"/>
              </a:buClr>
              <a:buFont typeface="Georgia" panose="02040502050405020303" pitchFamily="18" charset="0"/>
              <a:buChar char="▫"/>
              <a:defRPr sz="2600">
                <a:solidFill>
                  <a:schemeClr val="accent2"/>
                </a:solidFill>
                <a:latin typeface="Georgia" panose="02040502050405020303" pitchFamily="18" charset="0"/>
              </a:defRPr>
            </a:lvl2pPr>
            <a:lvl3pPr marL="922338" indent="-219075" algn="l" eaLnBrk="0" hangingPunct="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defRPr sz="2400">
                <a:solidFill>
                  <a:schemeClr val="accent1"/>
                </a:solidFill>
                <a:latin typeface="Georgia" panose="02040502050405020303" pitchFamily="18" charset="0"/>
              </a:defRPr>
            </a:lvl3pPr>
            <a:lvl4pPr marL="1179513" indent="-200025" algn="l" eaLnBrk="0" hangingPunct="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defRPr sz="2200">
                <a:solidFill>
                  <a:schemeClr val="accent1"/>
                </a:solidFill>
                <a:latin typeface="Georgia" panose="02040502050405020303" pitchFamily="18" charset="0"/>
              </a:defRPr>
            </a:lvl4pPr>
            <a:lvl5pPr marL="1389063" indent="-182563" algn="l" eaLnBrk="0" hangingPunct="0"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5pPr>
            <a:lvl6pPr marL="1846263" indent="-182563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6pPr>
            <a:lvl7pPr marL="2303463" indent="-182563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7pPr>
            <a:lvl8pPr marL="2760663" indent="-182563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8pPr>
            <a:lvl9pPr marL="3217863" indent="-182563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9pPr>
          </a:lstStyle>
          <a:p>
            <a:pPr algn="ctr">
              <a:buFont typeface="Georgia" panose="02040502050405020303" pitchFamily="18" charset="0"/>
              <a:buNone/>
              <a:defRPr/>
            </a:pPr>
            <a:r>
              <a:rPr lang="es-PR" altLang="es-PR" sz="260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</a:rPr>
              <a:t>El Sistema Nervioso Periférico (SNP)</a:t>
            </a:r>
            <a:endParaRPr lang="en-US" altLang="es-PR" sz="2600" b="0">
              <a:solidFill>
                <a:srgbClr val="484876"/>
              </a:solidFill>
              <a:latin typeface="Arial Black" panose="020B0A04020102020204" pitchFamily="34" charset="0"/>
            </a:endParaRPr>
          </a:p>
        </p:txBody>
      </p:sp>
      <p:sp>
        <p:nvSpPr>
          <p:cNvPr id="211974" name="AutoShape 13"/>
          <p:cNvSpPr>
            <a:spLocks noChangeArrowheads="1"/>
          </p:cNvSpPr>
          <p:nvPr/>
        </p:nvSpPr>
        <p:spPr bwMode="auto">
          <a:xfrm>
            <a:off x="323850" y="1989138"/>
            <a:ext cx="8569325" cy="4535487"/>
          </a:xfrm>
          <a:prstGeom prst="foldedCorner">
            <a:avLst>
              <a:gd name="adj" fmla="val 12500"/>
            </a:avLst>
          </a:prstGeom>
          <a:noFill/>
          <a:ln w="9525">
            <a:solidFill>
              <a:schemeClr val="tx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gradFill rotWithShape="0">
                  <a:gsLst>
                    <a:gs pos="0">
                      <a:schemeClr val="bg1"/>
                    </a:gs>
                    <a:gs pos="100000">
                      <a:srgbClr val="800000"/>
                    </a:gs>
                  </a:gsLst>
                  <a:lin ang="5400000" scaled="1"/>
                </a:gra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r"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algn="r"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algn="r"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algn="r"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algn="r"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eaLnBrk="1" hangingPunct="1"/>
            <a:endParaRPr lang="es-PR" altLang="es-PR"/>
          </a:p>
        </p:txBody>
      </p:sp>
    </p:spTree>
    <p:custDataLst>
      <p:tags r:id="rId1"/>
    </p:custDataLst>
  </p:cSld>
  <p:clrMapOvr>
    <a:masterClrMapping/>
  </p:clrMapOvr>
  <p:transition spd="slow">
    <p:newsflash/>
    <p:sndAc>
      <p:stSnd>
        <p:snd r:embed="rId4" name="breeze.wav"/>
      </p:stSnd>
    </p:sndAc>
  </p:transition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5830" name="Text Box 6"/>
          <p:cNvSpPr txBox="1">
            <a:spLocks noChangeArrowheads="1"/>
          </p:cNvSpPr>
          <p:nvPr/>
        </p:nvSpPr>
        <p:spPr bwMode="auto">
          <a:xfrm>
            <a:off x="0" y="1482725"/>
            <a:ext cx="9144000" cy="4333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lnSpc>
                <a:spcPct val="80000"/>
              </a:lnSpc>
              <a:defRPr/>
            </a:pPr>
            <a:r>
              <a:rPr lang="es-PR" altLang="es-PR" sz="2800">
                <a:effectLst>
                  <a:outerShdw blurRad="38100" dist="38100" dir="2700000" algn="tl">
                    <a:srgbClr val="C0C0C0"/>
                  </a:outerShdw>
                </a:effectLst>
                <a:latin typeface="Arial" panose="020B0604020202020204" pitchFamily="34" charset="0"/>
              </a:rPr>
              <a:t>* Sistema Sensor: </a:t>
            </a:r>
            <a:r>
              <a:rPr lang="es-PR" altLang="es-PR" sz="2800" i="1">
                <a:solidFill>
                  <a:schemeClr val="tx2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" panose="020B0604020202020204" pitchFamily="34" charset="0"/>
              </a:rPr>
              <a:t>FUNCIÓN </a:t>
            </a:r>
            <a:r>
              <a:rPr lang="es-PR" altLang="es-PR" sz="2800">
                <a:effectLst>
                  <a:outerShdw blurRad="38100" dist="38100" dir="2700000" algn="tl">
                    <a:srgbClr val="C0C0C0"/>
                  </a:outerShdw>
                </a:effectLst>
                <a:latin typeface="Arial" panose="020B0604020202020204" pitchFamily="34" charset="0"/>
              </a:rPr>
              <a:t>*</a:t>
            </a:r>
          </a:p>
        </p:txBody>
      </p:sp>
      <p:sp>
        <p:nvSpPr>
          <p:cNvPr id="214019" name="AutoShape 8"/>
          <p:cNvSpPr>
            <a:spLocks noChangeArrowheads="1"/>
          </p:cNvSpPr>
          <p:nvPr/>
        </p:nvSpPr>
        <p:spPr bwMode="auto">
          <a:xfrm>
            <a:off x="684213" y="2060575"/>
            <a:ext cx="7696200" cy="1219200"/>
          </a:xfrm>
          <a:prstGeom prst="roundRect">
            <a:avLst>
              <a:gd name="adj" fmla="val 16667"/>
            </a:avLst>
          </a:prstGeom>
          <a:noFill/>
          <a:ln w="28575">
            <a:solidFill>
              <a:schemeClr val="tx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gradFill rotWithShape="0">
                  <a:gsLst>
                    <a:gs pos="0">
                      <a:srgbClr val="000099"/>
                    </a:gs>
                    <a:gs pos="100000">
                      <a:srgbClr val="660066"/>
                    </a:gs>
                  </a:gsLst>
                  <a:lin ang="5400000" scaled="1"/>
                </a:gra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r"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algn="r"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algn="r"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algn="r"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algn="r"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ctr"/>
            <a:endParaRPr lang="es-PR" altLang="es-PR" sz="2400" b="0">
              <a:solidFill>
                <a:schemeClr val="tx2"/>
              </a:solidFill>
              <a:latin typeface="Times New Roman" panose="02020603050405020304" pitchFamily="18" charset="0"/>
            </a:endParaRPr>
          </a:p>
        </p:txBody>
      </p:sp>
      <p:sp>
        <p:nvSpPr>
          <p:cNvPr id="845833" name="Text Box 9"/>
          <p:cNvSpPr txBox="1">
            <a:spLocks noChangeArrowheads="1"/>
          </p:cNvSpPr>
          <p:nvPr/>
        </p:nvSpPr>
        <p:spPr bwMode="auto">
          <a:xfrm>
            <a:off x="304800" y="3284538"/>
            <a:ext cx="8839200" cy="31924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90000"/>
              </a:lnSpc>
              <a:buClr>
                <a:schemeClr val="tx1"/>
              </a:buClr>
              <a:buSzPct val="75000"/>
              <a:buFont typeface="Symbol" panose="05050102010706020507" pitchFamily="18" charset="2"/>
              <a:buChar char="·"/>
              <a:defRPr/>
            </a:pPr>
            <a:r>
              <a:rPr lang="es-PR" altLang="es-PR" sz="3000">
                <a:solidFill>
                  <a:srgbClr val="66FF6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" panose="020B0604020202020204" pitchFamily="34" charset="0"/>
              </a:rPr>
              <a:t> </a:t>
            </a:r>
            <a:r>
              <a:rPr lang="es-PR" altLang="es-PR" sz="2800">
                <a:solidFill>
                  <a:schemeClr val="tx2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" panose="020B0604020202020204" pitchFamily="34" charset="0"/>
              </a:rPr>
              <a:t>Resultado</a:t>
            </a:r>
            <a:r>
              <a:rPr lang="es-PR" altLang="es-PR" sz="2800">
                <a:solidFill>
                  <a:srgbClr val="66FF6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" panose="020B0604020202020204" pitchFamily="34" charset="0"/>
              </a:rPr>
              <a:t>:</a:t>
            </a:r>
            <a:endParaRPr lang="es-PR" altLang="es-PR" sz="2800">
              <a:latin typeface="Times New Roman" panose="02020603050405020304" pitchFamily="18" charset="0"/>
            </a:endParaRPr>
          </a:p>
          <a:p>
            <a:pPr lvl="1">
              <a:lnSpc>
                <a:spcPct val="90000"/>
              </a:lnSpc>
              <a:buClr>
                <a:schemeClr val="tx1"/>
              </a:buClr>
              <a:buFont typeface="Symbol" panose="05050102010706020507" pitchFamily="18" charset="2"/>
              <a:buNone/>
              <a:defRPr/>
            </a:pPr>
            <a:r>
              <a:rPr lang="es-PR" altLang="es-PR" sz="2800" i="1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El cerebro percibe lo que sucede en las</a:t>
            </a:r>
          </a:p>
          <a:p>
            <a:pPr lvl="1">
              <a:lnSpc>
                <a:spcPct val="90000"/>
              </a:lnSpc>
              <a:buClr>
                <a:schemeClr val="tx1"/>
              </a:buClr>
              <a:buFont typeface="Symbol" panose="05050102010706020507" pitchFamily="18" charset="2"/>
              <a:buNone/>
              <a:defRPr/>
            </a:pPr>
            <a:r>
              <a:rPr lang="es-PR" altLang="es-PR" sz="2800" i="1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diversas partes del cuerpo y el ambiente circundante</a:t>
            </a:r>
            <a:endParaRPr lang="es-PR" altLang="es-PR" sz="2800">
              <a:effectLst>
                <a:outerShdw blurRad="38100" dist="38100" dir="2700000" algn="tl">
                  <a:srgbClr val="C0C0C0"/>
                </a:outerShdw>
              </a:effectLst>
              <a:latin typeface="Arial" panose="020B0604020202020204" pitchFamily="34" charset="0"/>
            </a:endParaRPr>
          </a:p>
          <a:p>
            <a:pPr>
              <a:lnSpc>
                <a:spcPct val="90000"/>
              </a:lnSpc>
              <a:buClr>
                <a:schemeClr val="tx1"/>
              </a:buClr>
              <a:buSzPct val="75000"/>
              <a:buFont typeface="Symbol" panose="05050102010706020507" pitchFamily="18" charset="2"/>
              <a:buChar char="·"/>
              <a:defRPr/>
            </a:pPr>
            <a:r>
              <a:rPr lang="es-PR" altLang="es-PR" sz="2800">
                <a:solidFill>
                  <a:srgbClr val="66FF6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" panose="020B0604020202020204" pitchFamily="34" charset="0"/>
              </a:rPr>
              <a:t> </a:t>
            </a:r>
            <a:r>
              <a:rPr lang="es-PR" altLang="es-PR" sz="2800">
                <a:solidFill>
                  <a:schemeClr val="tx2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" panose="020B0604020202020204" pitchFamily="34" charset="0"/>
              </a:rPr>
              <a:t>Neuronas sensoras dentro del SNC:</a:t>
            </a:r>
            <a:endParaRPr lang="es-PR" altLang="es-PR" sz="2800">
              <a:latin typeface="Times New Roman" panose="02020603050405020304" pitchFamily="18" charset="0"/>
            </a:endParaRPr>
          </a:p>
          <a:p>
            <a:pPr lvl="1">
              <a:lnSpc>
                <a:spcPct val="90000"/>
              </a:lnSpc>
              <a:buClr>
                <a:schemeClr val="tx1"/>
              </a:buClr>
              <a:buFont typeface="Symbol" panose="05050102010706020507" pitchFamily="18" charset="2"/>
              <a:buChar char="*"/>
              <a:defRPr/>
            </a:pPr>
            <a:r>
              <a:rPr lang="es-PR" altLang="es-PR" sz="2800" i="1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 </a:t>
            </a:r>
            <a:r>
              <a:rPr lang="es-PR" altLang="es-PR" sz="280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Llevan las entradas sensoras a las</a:t>
            </a:r>
          </a:p>
          <a:p>
            <a:pPr lvl="1">
              <a:lnSpc>
                <a:spcPct val="90000"/>
              </a:lnSpc>
              <a:buClr>
                <a:schemeClr val="tx1"/>
              </a:buClr>
              <a:buFont typeface="Symbol" panose="05050102010706020507" pitchFamily="18" charset="2"/>
              <a:buNone/>
              <a:defRPr/>
            </a:pPr>
            <a:r>
              <a:rPr lang="es-PR" altLang="es-PR" sz="280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   correspondientes áreas:</a:t>
            </a:r>
          </a:p>
          <a:p>
            <a:pPr lvl="1">
              <a:lnSpc>
                <a:spcPct val="90000"/>
              </a:lnSpc>
              <a:buClr>
                <a:schemeClr val="tx1"/>
              </a:buClr>
              <a:buFont typeface="Symbol" panose="05050102010706020507" pitchFamily="18" charset="2"/>
              <a:buNone/>
              <a:defRPr/>
            </a:pPr>
            <a:r>
              <a:rPr lang="es-PR" altLang="es-PR" sz="280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     </a:t>
            </a:r>
            <a:r>
              <a:rPr lang="es-PR" altLang="es-PR" sz="2800" i="1">
                <a:latin typeface="Times New Roman" panose="02020603050405020304" pitchFamily="18" charset="0"/>
              </a:rPr>
              <a:t>Esto permite procesar e integrar la información</a:t>
            </a:r>
          </a:p>
          <a:p>
            <a:pPr lvl="1">
              <a:lnSpc>
                <a:spcPct val="90000"/>
              </a:lnSpc>
              <a:buClr>
                <a:schemeClr val="tx1"/>
              </a:buClr>
              <a:buFont typeface="Symbol" panose="05050102010706020507" pitchFamily="18" charset="2"/>
              <a:buNone/>
              <a:defRPr/>
            </a:pPr>
            <a:r>
              <a:rPr lang="es-PR" altLang="es-PR" sz="2800" i="1">
                <a:latin typeface="Times New Roman" panose="02020603050405020304" pitchFamily="18" charset="0"/>
              </a:rPr>
              <a:t>     actual con otros que entran</a:t>
            </a:r>
          </a:p>
        </p:txBody>
      </p:sp>
      <p:sp>
        <p:nvSpPr>
          <p:cNvPr id="845834" name="Text Box 10"/>
          <p:cNvSpPr txBox="1">
            <a:spLocks noChangeArrowheads="1"/>
          </p:cNvSpPr>
          <p:nvPr/>
        </p:nvSpPr>
        <p:spPr bwMode="auto">
          <a:xfrm>
            <a:off x="468313" y="2133600"/>
            <a:ext cx="8077200" cy="10779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lnSpc>
                <a:spcPct val="80000"/>
              </a:lnSpc>
              <a:buClr>
                <a:schemeClr val="tx1"/>
              </a:buClr>
              <a:buSzPct val="70000"/>
              <a:buFont typeface="Symbol" panose="05050102010706020507" pitchFamily="18" charset="2"/>
              <a:buNone/>
              <a:defRPr/>
            </a:pPr>
            <a:r>
              <a:rPr lang="es-PR" altLang="es-PR" sz="2700" i="1">
                <a:effectLst>
                  <a:outerShdw blurRad="38100" dist="38100" dir="2700000" algn="tl">
                    <a:srgbClr val="C0C0C0"/>
                  </a:outerShdw>
                </a:effectLst>
                <a:latin typeface="Arial" panose="020B0604020202020204" pitchFamily="34" charset="0"/>
              </a:rPr>
              <a:t>Transmitir Información Sensora (Estado de nuestro Ambiente Interno y Externo) </a:t>
            </a:r>
          </a:p>
          <a:p>
            <a:pPr algn="ctr">
              <a:lnSpc>
                <a:spcPct val="80000"/>
              </a:lnSpc>
              <a:buClr>
                <a:schemeClr val="tx1"/>
              </a:buClr>
              <a:buSzPct val="70000"/>
              <a:buFont typeface="Symbol" panose="05050102010706020507" pitchFamily="18" charset="2"/>
              <a:buNone/>
              <a:defRPr/>
            </a:pPr>
            <a:r>
              <a:rPr lang="es-PR" altLang="es-PR" sz="2700" i="1">
                <a:effectLst>
                  <a:outerShdw blurRad="38100" dist="38100" dir="2700000" algn="tl">
                    <a:srgbClr val="C0C0C0"/>
                  </a:outerShdw>
                </a:effectLst>
                <a:latin typeface="Arial" panose="020B0604020202020204" pitchFamily="34" charset="0"/>
              </a:rPr>
              <a:t>hacia el Sistema Nervioso Central (SNC)</a:t>
            </a:r>
            <a:endParaRPr lang="es-PR" altLang="es-PR" sz="2700" i="1">
              <a:effectLst>
                <a:outerShdw blurRad="38100" dist="38100" dir="2700000" algn="tl">
                  <a:srgbClr val="C0C0C0"/>
                </a:outerShdw>
              </a:effectLst>
              <a:latin typeface="Times New Roman" panose="02020603050405020304" pitchFamily="18" charset="0"/>
            </a:endParaRPr>
          </a:p>
        </p:txBody>
      </p:sp>
      <p:sp>
        <p:nvSpPr>
          <p:cNvPr id="845835" name="Rectangle 11"/>
          <p:cNvSpPr>
            <a:spLocks noChangeArrowheads="1"/>
          </p:cNvSpPr>
          <p:nvPr/>
        </p:nvSpPr>
        <p:spPr bwMode="auto">
          <a:xfrm>
            <a:off x="323850" y="677863"/>
            <a:ext cx="8382000" cy="3984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>
            <a:lvl1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1pPr>
            <a:lvl2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2pPr>
            <a:lvl3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3pPr>
            <a:lvl4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4pPr>
            <a:lvl5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9pPr>
          </a:lstStyle>
          <a:p>
            <a:pPr algn="ctr">
              <a:lnSpc>
                <a:spcPct val="90000"/>
              </a:lnSpc>
              <a:defRPr/>
            </a:pPr>
            <a:r>
              <a:rPr lang="en-US" altLang="es-PR" sz="320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</a:rPr>
              <a:t>EL SISTEMA NERVIOSO</a:t>
            </a:r>
            <a:endParaRPr lang="en-US" altLang="es-PR" sz="3200" b="0">
              <a:solidFill>
                <a:srgbClr val="484876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sp>
        <p:nvSpPr>
          <p:cNvPr id="845836" name="Rectangle 12"/>
          <p:cNvSpPr>
            <a:spLocks noChangeArrowheads="1"/>
          </p:cNvSpPr>
          <p:nvPr/>
        </p:nvSpPr>
        <p:spPr bwMode="auto">
          <a:xfrm>
            <a:off x="425450" y="1004888"/>
            <a:ext cx="8351838" cy="549275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65125" indent="-255588" algn="l" eaLnBrk="0" hangingPunct="0"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•"/>
              <a:defRPr sz="28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657225" indent="-246063" algn="l" eaLnBrk="0" hangingPunct="0">
              <a:spcBef>
                <a:spcPts val="300"/>
              </a:spcBef>
              <a:buClr>
                <a:schemeClr val="accent2"/>
              </a:buClr>
              <a:buFont typeface="Georgia" panose="02040502050405020303" pitchFamily="18" charset="0"/>
              <a:buChar char="▫"/>
              <a:defRPr sz="2600">
                <a:solidFill>
                  <a:schemeClr val="accent2"/>
                </a:solidFill>
                <a:latin typeface="Georgia" panose="02040502050405020303" pitchFamily="18" charset="0"/>
              </a:defRPr>
            </a:lvl2pPr>
            <a:lvl3pPr marL="922338" indent="-219075" algn="l" eaLnBrk="0" hangingPunct="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defRPr sz="2400">
                <a:solidFill>
                  <a:schemeClr val="accent1"/>
                </a:solidFill>
                <a:latin typeface="Georgia" panose="02040502050405020303" pitchFamily="18" charset="0"/>
              </a:defRPr>
            </a:lvl3pPr>
            <a:lvl4pPr marL="1179513" indent="-200025" algn="l" eaLnBrk="0" hangingPunct="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defRPr sz="2200">
                <a:solidFill>
                  <a:schemeClr val="accent1"/>
                </a:solidFill>
                <a:latin typeface="Georgia" panose="02040502050405020303" pitchFamily="18" charset="0"/>
              </a:defRPr>
            </a:lvl4pPr>
            <a:lvl5pPr marL="1389063" indent="-182563" algn="l" eaLnBrk="0" hangingPunct="0"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5pPr>
            <a:lvl6pPr marL="1846263" indent="-182563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6pPr>
            <a:lvl7pPr marL="2303463" indent="-182563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7pPr>
            <a:lvl8pPr marL="2760663" indent="-182563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8pPr>
            <a:lvl9pPr marL="3217863" indent="-182563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9pPr>
          </a:lstStyle>
          <a:p>
            <a:pPr algn="ctr">
              <a:buFont typeface="Georgia" panose="02040502050405020303" pitchFamily="18" charset="0"/>
              <a:buNone/>
              <a:defRPr/>
            </a:pPr>
            <a:r>
              <a:rPr lang="es-PR" altLang="es-PR" sz="260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</a:rPr>
              <a:t>El Sistema Nervioso Periférico (SNP)</a:t>
            </a:r>
            <a:endParaRPr lang="en-US" altLang="es-PR" sz="2600" b="0">
              <a:solidFill>
                <a:srgbClr val="484876"/>
              </a:solidFill>
              <a:latin typeface="Arial Black" panose="020B0A04020102020204" pitchFamily="34" charset="0"/>
            </a:endParaRPr>
          </a:p>
        </p:txBody>
      </p:sp>
      <p:sp>
        <p:nvSpPr>
          <p:cNvPr id="214024" name="AutoShape 13"/>
          <p:cNvSpPr>
            <a:spLocks noChangeArrowheads="1"/>
          </p:cNvSpPr>
          <p:nvPr/>
        </p:nvSpPr>
        <p:spPr bwMode="auto">
          <a:xfrm>
            <a:off x="323850" y="1916113"/>
            <a:ext cx="8569325" cy="4608512"/>
          </a:xfrm>
          <a:prstGeom prst="foldedCorner">
            <a:avLst>
              <a:gd name="adj" fmla="val 12500"/>
            </a:avLst>
          </a:prstGeom>
          <a:noFill/>
          <a:ln w="9525">
            <a:solidFill>
              <a:schemeClr val="tx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gradFill rotWithShape="0">
                  <a:gsLst>
                    <a:gs pos="0">
                      <a:schemeClr val="bg1"/>
                    </a:gs>
                    <a:gs pos="100000">
                      <a:srgbClr val="800000"/>
                    </a:gs>
                  </a:gsLst>
                  <a:lin ang="5400000" scaled="1"/>
                </a:gra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r"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algn="r"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algn="r"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algn="r"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algn="r"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eaLnBrk="1" hangingPunct="1"/>
            <a:endParaRPr lang="es-PR" altLang="es-PR"/>
          </a:p>
        </p:txBody>
      </p:sp>
    </p:spTree>
    <p:custDataLst>
      <p:tags r:id="rId1"/>
    </p:custDataLst>
  </p:cSld>
  <p:clrMapOvr>
    <a:masterClrMapping/>
  </p:clrMapOvr>
  <p:transition spd="slow">
    <p:newsflash/>
    <p:sndAc>
      <p:stSnd>
        <p:snd r:embed="rId4" name="breeze.wav"/>
      </p:stSnd>
    </p:sndAc>
  </p:transition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8902" name="Text Box 6"/>
          <p:cNvSpPr txBox="1">
            <a:spLocks noChangeArrowheads="1"/>
          </p:cNvSpPr>
          <p:nvPr/>
        </p:nvSpPr>
        <p:spPr bwMode="auto">
          <a:xfrm>
            <a:off x="1187450" y="1447800"/>
            <a:ext cx="6769100" cy="482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lnSpc>
                <a:spcPct val="80000"/>
              </a:lnSpc>
              <a:defRPr/>
            </a:pPr>
            <a:r>
              <a:rPr lang="es-PR" altLang="es-PR" sz="320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</a:rPr>
              <a:t>* Sistema Sensor *</a:t>
            </a:r>
          </a:p>
        </p:txBody>
      </p:sp>
      <p:sp>
        <p:nvSpPr>
          <p:cNvPr id="848904" name="Text Box 8"/>
          <p:cNvSpPr txBox="1">
            <a:spLocks noChangeArrowheads="1"/>
          </p:cNvSpPr>
          <p:nvPr/>
        </p:nvSpPr>
        <p:spPr bwMode="auto">
          <a:xfrm>
            <a:off x="539750" y="2276475"/>
            <a:ext cx="8839200" cy="4260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90000"/>
              </a:lnSpc>
              <a:buClr>
                <a:schemeClr val="tx1"/>
              </a:buClr>
              <a:buSzPct val="75000"/>
              <a:buFont typeface="Symbol" panose="05050102010706020507" pitchFamily="18" charset="2"/>
              <a:buChar char="·"/>
              <a:defRPr/>
            </a:pPr>
            <a:r>
              <a:rPr lang="es-PR" altLang="es-PR" sz="3000">
                <a:solidFill>
                  <a:srgbClr val="66FF6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" panose="020B0604020202020204" pitchFamily="34" charset="0"/>
              </a:rPr>
              <a:t>  </a:t>
            </a:r>
            <a:r>
              <a:rPr lang="es-PR" altLang="es-PR" sz="280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" panose="020B0604020202020204" pitchFamily="34" charset="0"/>
              </a:rPr>
              <a:t>Origen (Receptores):</a:t>
            </a:r>
            <a:endParaRPr lang="es-PR" altLang="es-PR" sz="2800">
              <a:solidFill>
                <a:srgbClr val="484876"/>
              </a:solidFill>
              <a:latin typeface="Times New Roman" panose="02020603050405020304" pitchFamily="18" charset="0"/>
            </a:endParaRPr>
          </a:p>
          <a:p>
            <a:pPr lvl="1">
              <a:buClr>
                <a:schemeClr val="tx1"/>
              </a:buClr>
              <a:buFont typeface="Symbol" panose="05050102010706020507" pitchFamily="18" charset="2"/>
              <a:buChar char="D"/>
              <a:defRPr/>
            </a:pPr>
            <a:r>
              <a:rPr lang="es-PR" altLang="es-PR" sz="2800" i="1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  </a:t>
            </a:r>
            <a:r>
              <a:rPr lang="es-PR" altLang="es-PR" sz="280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Vasos sanguíneos y linfáticos</a:t>
            </a:r>
            <a:endParaRPr lang="es-PR" altLang="es-PR" sz="2800" i="1">
              <a:effectLst>
                <a:outerShdw blurRad="38100" dist="38100" dir="2700000" algn="tl">
                  <a:srgbClr val="C0C0C0"/>
                </a:outerShdw>
              </a:effectLst>
              <a:latin typeface="Times New Roman" panose="02020603050405020304" pitchFamily="18" charset="0"/>
            </a:endParaRPr>
          </a:p>
          <a:p>
            <a:pPr lvl="1">
              <a:buClr>
                <a:schemeClr val="tx1"/>
              </a:buClr>
              <a:buFont typeface="Symbol" panose="05050102010706020507" pitchFamily="18" charset="2"/>
              <a:buChar char="D"/>
              <a:defRPr/>
            </a:pPr>
            <a:r>
              <a:rPr lang="es-PR" altLang="es-PR" sz="2800" i="1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  </a:t>
            </a:r>
            <a:r>
              <a:rPr lang="es-PR" altLang="es-PR" sz="280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Órganos internos</a:t>
            </a:r>
            <a:endParaRPr lang="es-PR" altLang="es-PR" sz="2800" i="1">
              <a:effectLst>
                <a:outerShdw blurRad="38100" dist="38100" dir="2700000" algn="tl">
                  <a:srgbClr val="C0C0C0"/>
                </a:outerShdw>
              </a:effectLst>
              <a:latin typeface="Times New Roman" panose="02020603050405020304" pitchFamily="18" charset="0"/>
            </a:endParaRPr>
          </a:p>
          <a:p>
            <a:pPr lvl="1">
              <a:buClr>
                <a:schemeClr val="tx1"/>
              </a:buClr>
              <a:buFont typeface="Symbol" panose="05050102010706020507" pitchFamily="18" charset="2"/>
              <a:buChar char="D"/>
              <a:defRPr/>
            </a:pPr>
            <a:r>
              <a:rPr lang="es-PR" altLang="es-PR" sz="2800" i="1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  </a:t>
            </a:r>
            <a:r>
              <a:rPr lang="es-PR" altLang="es-PR" sz="280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Órganos de sentidos (gusto, tacto, olfato, oído,</a:t>
            </a:r>
          </a:p>
          <a:p>
            <a:pPr lvl="1">
              <a:buClr>
                <a:schemeClr val="tx1"/>
              </a:buClr>
              <a:buFont typeface="Symbol" panose="05050102010706020507" pitchFamily="18" charset="2"/>
              <a:buNone/>
              <a:defRPr/>
            </a:pPr>
            <a:r>
              <a:rPr lang="es-PR" altLang="es-PR" sz="280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     vista)</a:t>
            </a:r>
            <a:endParaRPr lang="es-PR" altLang="es-PR" sz="2800" i="1">
              <a:effectLst>
                <a:outerShdw blurRad="38100" dist="38100" dir="2700000" algn="tl">
                  <a:srgbClr val="C0C0C0"/>
                </a:outerShdw>
              </a:effectLst>
              <a:latin typeface="Times New Roman" panose="02020603050405020304" pitchFamily="18" charset="0"/>
            </a:endParaRPr>
          </a:p>
          <a:p>
            <a:pPr lvl="1">
              <a:buClr>
                <a:schemeClr val="tx1"/>
              </a:buClr>
              <a:buFont typeface="Symbol" panose="05050102010706020507" pitchFamily="18" charset="2"/>
              <a:buChar char="D"/>
              <a:defRPr/>
            </a:pPr>
            <a:r>
              <a:rPr lang="es-PR" altLang="es-PR" sz="2800" i="1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  </a:t>
            </a:r>
            <a:r>
              <a:rPr lang="es-PR" altLang="es-PR" sz="280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Músculos y tendones</a:t>
            </a:r>
            <a:endParaRPr lang="es-PR" altLang="es-PR" sz="2800">
              <a:effectLst>
                <a:outerShdw blurRad="38100" dist="38100" dir="2700000" algn="tl">
                  <a:srgbClr val="C0C0C0"/>
                </a:outerShdw>
              </a:effectLst>
              <a:latin typeface="Arial" panose="020B0604020202020204" pitchFamily="34" charset="0"/>
            </a:endParaRPr>
          </a:p>
          <a:p>
            <a:pPr>
              <a:lnSpc>
                <a:spcPct val="90000"/>
              </a:lnSpc>
              <a:buClr>
                <a:schemeClr val="tx1"/>
              </a:buClr>
              <a:buSzPct val="75000"/>
              <a:buFont typeface="Symbol" panose="05050102010706020507" pitchFamily="18" charset="2"/>
              <a:buChar char="·"/>
              <a:defRPr/>
            </a:pPr>
            <a:r>
              <a:rPr lang="es-PR" altLang="es-PR" sz="2800">
                <a:solidFill>
                  <a:srgbClr val="66FF6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" panose="020B0604020202020204" pitchFamily="34" charset="0"/>
              </a:rPr>
              <a:t>  </a:t>
            </a:r>
            <a:r>
              <a:rPr lang="es-PR" altLang="es-PR" sz="280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" panose="020B0604020202020204" pitchFamily="34" charset="0"/>
              </a:rPr>
              <a:t>Destino/Terminación (Centro integrador o</a:t>
            </a:r>
          </a:p>
          <a:p>
            <a:pPr>
              <a:lnSpc>
                <a:spcPct val="90000"/>
              </a:lnSpc>
              <a:buClr>
                <a:schemeClr val="tx1"/>
              </a:buClr>
              <a:buSzPct val="75000"/>
              <a:buFont typeface="Symbol" panose="05050102010706020507" pitchFamily="18" charset="2"/>
              <a:buNone/>
              <a:defRPr/>
            </a:pPr>
            <a:r>
              <a:rPr lang="es-PR" altLang="es-PR" sz="280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" panose="020B0604020202020204" pitchFamily="34" charset="0"/>
              </a:rPr>
              <a:t>   comando central):</a:t>
            </a:r>
            <a:endParaRPr lang="es-PR" altLang="es-PR" sz="2800">
              <a:solidFill>
                <a:srgbClr val="484876"/>
              </a:solidFill>
              <a:latin typeface="Times New Roman" panose="02020603050405020304" pitchFamily="18" charset="0"/>
            </a:endParaRPr>
          </a:p>
          <a:p>
            <a:pPr lvl="1">
              <a:buClr>
                <a:schemeClr val="tx1"/>
              </a:buClr>
              <a:buFont typeface="Symbol" panose="05050102010706020507" pitchFamily="18" charset="2"/>
              <a:buChar char="D"/>
              <a:defRPr/>
            </a:pPr>
            <a:r>
              <a:rPr lang="es-PR" altLang="es-PR" sz="2800" i="1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  </a:t>
            </a:r>
            <a:r>
              <a:rPr lang="es-PR" altLang="es-PR" sz="280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Médula espinal</a:t>
            </a:r>
          </a:p>
          <a:p>
            <a:pPr lvl="1">
              <a:buClr>
                <a:schemeClr val="tx1"/>
              </a:buClr>
              <a:buFont typeface="Symbol" panose="05050102010706020507" pitchFamily="18" charset="2"/>
              <a:buChar char="D"/>
              <a:defRPr/>
            </a:pPr>
            <a:r>
              <a:rPr lang="es-PR" altLang="es-PR" sz="280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  Encéfalo</a:t>
            </a:r>
            <a:endParaRPr lang="es-PR" altLang="es-PR" sz="2800" i="1">
              <a:latin typeface="Times New Roman" panose="02020603050405020304" pitchFamily="18" charset="0"/>
            </a:endParaRPr>
          </a:p>
        </p:txBody>
      </p:sp>
      <p:sp>
        <p:nvSpPr>
          <p:cNvPr id="848905" name="Text Box 9"/>
          <p:cNvSpPr txBox="1">
            <a:spLocks noChangeArrowheads="1"/>
          </p:cNvSpPr>
          <p:nvPr/>
        </p:nvSpPr>
        <p:spPr bwMode="auto">
          <a:xfrm>
            <a:off x="684213" y="1844675"/>
            <a:ext cx="8077200" cy="482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lnSpc>
                <a:spcPct val="80000"/>
              </a:lnSpc>
              <a:buClr>
                <a:schemeClr val="tx1"/>
              </a:buClr>
              <a:buSzPct val="70000"/>
              <a:buFont typeface="Symbol" panose="05050102010706020507" pitchFamily="18" charset="2"/>
              <a:buNone/>
              <a:defRPr/>
            </a:pPr>
            <a:r>
              <a:rPr lang="es-PR" altLang="es-PR" sz="3200" i="1">
                <a:solidFill>
                  <a:srgbClr val="660033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" panose="020B0604020202020204" pitchFamily="34" charset="0"/>
              </a:rPr>
              <a:t>* Neuronas Sensoras (Aferentes) *</a:t>
            </a:r>
            <a:endParaRPr lang="es-PR" altLang="es-PR" sz="2700" i="1">
              <a:solidFill>
                <a:srgbClr val="660033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Times New Roman" panose="02020603050405020304" pitchFamily="18" charset="0"/>
            </a:endParaRPr>
          </a:p>
        </p:txBody>
      </p:sp>
      <p:sp>
        <p:nvSpPr>
          <p:cNvPr id="848906" name="Rectangle 10"/>
          <p:cNvSpPr>
            <a:spLocks noChangeArrowheads="1"/>
          </p:cNvSpPr>
          <p:nvPr/>
        </p:nvSpPr>
        <p:spPr bwMode="auto">
          <a:xfrm>
            <a:off x="323850" y="677863"/>
            <a:ext cx="8382000" cy="3984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>
            <a:lvl1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1pPr>
            <a:lvl2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2pPr>
            <a:lvl3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3pPr>
            <a:lvl4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4pPr>
            <a:lvl5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9pPr>
          </a:lstStyle>
          <a:p>
            <a:pPr algn="ctr">
              <a:lnSpc>
                <a:spcPct val="90000"/>
              </a:lnSpc>
              <a:defRPr/>
            </a:pPr>
            <a:r>
              <a:rPr lang="en-US" altLang="es-PR" sz="320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</a:rPr>
              <a:t>EL SISTEMA NERVIOSO</a:t>
            </a:r>
            <a:endParaRPr lang="en-US" altLang="es-PR" sz="3200" b="0">
              <a:solidFill>
                <a:srgbClr val="484876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sp>
        <p:nvSpPr>
          <p:cNvPr id="848907" name="Rectangle 11"/>
          <p:cNvSpPr>
            <a:spLocks noChangeArrowheads="1"/>
          </p:cNvSpPr>
          <p:nvPr/>
        </p:nvSpPr>
        <p:spPr bwMode="auto">
          <a:xfrm>
            <a:off x="395288" y="981075"/>
            <a:ext cx="8351837" cy="549275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65125" indent="-255588" algn="l" eaLnBrk="0" hangingPunct="0"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•"/>
              <a:defRPr sz="28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657225" indent="-246063" algn="l" eaLnBrk="0" hangingPunct="0">
              <a:spcBef>
                <a:spcPts val="300"/>
              </a:spcBef>
              <a:buClr>
                <a:schemeClr val="accent2"/>
              </a:buClr>
              <a:buFont typeface="Georgia" panose="02040502050405020303" pitchFamily="18" charset="0"/>
              <a:buChar char="▫"/>
              <a:defRPr sz="2600">
                <a:solidFill>
                  <a:schemeClr val="accent2"/>
                </a:solidFill>
                <a:latin typeface="Georgia" panose="02040502050405020303" pitchFamily="18" charset="0"/>
              </a:defRPr>
            </a:lvl2pPr>
            <a:lvl3pPr marL="922338" indent="-219075" algn="l" eaLnBrk="0" hangingPunct="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defRPr sz="2400">
                <a:solidFill>
                  <a:schemeClr val="accent1"/>
                </a:solidFill>
                <a:latin typeface="Georgia" panose="02040502050405020303" pitchFamily="18" charset="0"/>
              </a:defRPr>
            </a:lvl3pPr>
            <a:lvl4pPr marL="1179513" indent="-200025" algn="l" eaLnBrk="0" hangingPunct="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defRPr sz="2200">
                <a:solidFill>
                  <a:schemeClr val="accent1"/>
                </a:solidFill>
                <a:latin typeface="Georgia" panose="02040502050405020303" pitchFamily="18" charset="0"/>
              </a:defRPr>
            </a:lvl4pPr>
            <a:lvl5pPr marL="1389063" indent="-182563" algn="l" eaLnBrk="0" hangingPunct="0"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5pPr>
            <a:lvl6pPr marL="1846263" indent="-182563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6pPr>
            <a:lvl7pPr marL="2303463" indent="-182563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7pPr>
            <a:lvl8pPr marL="2760663" indent="-182563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8pPr>
            <a:lvl9pPr marL="3217863" indent="-182563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9pPr>
          </a:lstStyle>
          <a:p>
            <a:pPr algn="ctr">
              <a:buFont typeface="Georgia" panose="02040502050405020303" pitchFamily="18" charset="0"/>
              <a:buNone/>
              <a:defRPr/>
            </a:pPr>
            <a:r>
              <a:rPr lang="es-PR" altLang="es-PR" sz="260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</a:rPr>
              <a:t>El Sistema Nervioso Periférico (SNP)</a:t>
            </a:r>
            <a:endParaRPr lang="en-US" altLang="es-PR" sz="2600" b="0">
              <a:solidFill>
                <a:srgbClr val="484876"/>
              </a:solidFill>
              <a:latin typeface="Arial Black" panose="020B0A04020102020204" pitchFamily="34" charset="0"/>
            </a:endParaRPr>
          </a:p>
        </p:txBody>
      </p:sp>
      <p:sp>
        <p:nvSpPr>
          <p:cNvPr id="216071" name="AutoShape 12"/>
          <p:cNvSpPr>
            <a:spLocks noChangeArrowheads="1"/>
          </p:cNvSpPr>
          <p:nvPr/>
        </p:nvSpPr>
        <p:spPr bwMode="auto">
          <a:xfrm>
            <a:off x="323850" y="2349500"/>
            <a:ext cx="8569325" cy="4175125"/>
          </a:xfrm>
          <a:prstGeom prst="foldedCorner">
            <a:avLst>
              <a:gd name="adj" fmla="val 12500"/>
            </a:avLst>
          </a:prstGeom>
          <a:noFill/>
          <a:ln w="9525">
            <a:solidFill>
              <a:schemeClr val="tx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gradFill rotWithShape="0">
                  <a:gsLst>
                    <a:gs pos="0">
                      <a:schemeClr val="bg1"/>
                    </a:gs>
                    <a:gs pos="100000">
                      <a:srgbClr val="800000"/>
                    </a:gs>
                  </a:gsLst>
                  <a:lin ang="5400000" scaled="1"/>
                </a:gra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r"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algn="r"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algn="r"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algn="r"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algn="r"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eaLnBrk="1" hangingPunct="1"/>
            <a:endParaRPr lang="es-PR" altLang="es-PR"/>
          </a:p>
        </p:txBody>
      </p:sp>
    </p:spTree>
    <p:custDataLst>
      <p:tags r:id="rId1"/>
    </p:custDataLst>
  </p:cSld>
  <p:clrMapOvr>
    <a:masterClrMapping/>
  </p:clrMapOvr>
  <p:transition spd="slow">
    <p:newsflash/>
    <p:sndAc>
      <p:stSnd>
        <p:snd r:embed="rId4" name="breeze.wav"/>
      </p:stSnd>
    </p:sndAc>
  </p:transition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8114" name="AutoShape 2"/>
          <p:cNvSpPr>
            <a:spLocks noChangeArrowheads="1"/>
          </p:cNvSpPr>
          <p:nvPr/>
        </p:nvSpPr>
        <p:spPr bwMode="auto">
          <a:xfrm>
            <a:off x="539750" y="1916113"/>
            <a:ext cx="8077200" cy="4572000"/>
          </a:xfrm>
          <a:prstGeom prst="foldedCorner">
            <a:avLst>
              <a:gd name="adj" fmla="val 12500"/>
            </a:avLst>
          </a:prstGeom>
          <a:noFill/>
          <a:ln w="9525">
            <a:solidFill>
              <a:schemeClr val="tx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gradFill rotWithShape="0">
                  <a:gsLst>
                    <a:gs pos="0">
                      <a:schemeClr val="bg1"/>
                    </a:gs>
                    <a:gs pos="100000">
                      <a:srgbClr val="800000"/>
                    </a:gs>
                  </a:gsLst>
                  <a:lin ang="5400000" scaled="1"/>
                </a:gra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r"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algn="r"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algn="r"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algn="r"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algn="r"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eaLnBrk="1" hangingPunct="1"/>
            <a:endParaRPr lang="es-PR" altLang="es-PR"/>
          </a:p>
        </p:txBody>
      </p:sp>
      <p:sp>
        <p:nvSpPr>
          <p:cNvPr id="849928" name="Text Box 8"/>
          <p:cNvSpPr txBox="1">
            <a:spLocks noChangeArrowheads="1"/>
          </p:cNvSpPr>
          <p:nvPr/>
        </p:nvSpPr>
        <p:spPr bwMode="auto">
          <a:xfrm>
            <a:off x="381000" y="2011363"/>
            <a:ext cx="8077200" cy="5794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lnSpc>
                <a:spcPct val="80000"/>
              </a:lnSpc>
              <a:buClr>
                <a:schemeClr val="tx1"/>
              </a:buClr>
              <a:buSzPct val="70000"/>
              <a:buFont typeface="Symbol" panose="05050102010706020507" pitchFamily="18" charset="2"/>
              <a:buNone/>
              <a:defRPr/>
            </a:pPr>
            <a:r>
              <a:rPr lang="es-PR" altLang="es-PR" sz="3200" i="1">
                <a:solidFill>
                  <a:schemeClr val="tx2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" panose="020B0604020202020204" pitchFamily="34" charset="0"/>
              </a:rPr>
              <a:t>* </a:t>
            </a:r>
            <a:r>
              <a:rPr lang="es-PR" altLang="es-PR" sz="4000" i="1">
                <a:solidFill>
                  <a:schemeClr val="tx2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" panose="020B0604020202020204" pitchFamily="34" charset="0"/>
              </a:rPr>
              <a:t>Receptor *</a:t>
            </a:r>
            <a:endParaRPr lang="es-PR" altLang="es-PR" sz="4000" i="1">
              <a:effectLst>
                <a:outerShdw blurRad="38100" dist="38100" dir="2700000" algn="tl">
                  <a:srgbClr val="C0C0C0"/>
                </a:outerShdw>
              </a:effectLst>
              <a:latin typeface="Times New Roman" panose="02020603050405020304" pitchFamily="18" charset="0"/>
            </a:endParaRPr>
          </a:p>
        </p:txBody>
      </p:sp>
      <p:sp>
        <p:nvSpPr>
          <p:cNvPr id="849929" name="Text Box 9"/>
          <p:cNvSpPr txBox="1">
            <a:spLocks noChangeArrowheads="1"/>
          </p:cNvSpPr>
          <p:nvPr/>
        </p:nvSpPr>
        <p:spPr bwMode="auto">
          <a:xfrm>
            <a:off x="457200" y="2514600"/>
            <a:ext cx="7772400" cy="3937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lnSpc>
                <a:spcPct val="90000"/>
              </a:lnSpc>
              <a:buClr>
                <a:schemeClr val="tx1"/>
              </a:buClr>
              <a:buSzPct val="70000"/>
              <a:buFont typeface="Symbol" panose="05050102010706020507" pitchFamily="18" charset="2"/>
              <a:buNone/>
              <a:defRPr/>
            </a:pPr>
            <a:r>
              <a:rPr lang="es-PR" altLang="es-PR" sz="400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La terminación periférica de una neurona sensorial, o una estructura u órgano inervado por ella, que es sensitiva en especial (pero no exclusivamenmte) a una clase dada de estímulo (llamado </a:t>
            </a:r>
            <a:r>
              <a:rPr lang="es-PR" altLang="es-PR" sz="4000" i="1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estímulo adecuado</a:t>
            </a:r>
            <a:r>
              <a:rPr lang="es-PR" altLang="es-PR" sz="400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)</a:t>
            </a:r>
            <a:endParaRPr lang="es-PR" altLang="es-PR" sz="4000" i="1">
              <a:latin typeface="Times New Roman" panose="02020603050405020304" pitchFamily="18" charset="0"/>
            </a:endParaRPr>
          </a:p>
        </p:txBody>
      </p:sp>
      <p:sp>
        <p:nvSpPr>
          <p:cNvPr id="849930" name="Text Box 10"/>
          <p:cNvSpPr txBox="1">
            <a:spLocks noChangeArrowheads="1"/>
          </p:cNvSpPr>
          <p:nvPr/>
        </p:nvSpPr>
        <p:spPr bwMode="auto">
          <a:xfrm>
            <a:off x="381000" y="1447800"/>
            <a:ext cx="8001000" cy="482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lnSpc>
                <a:spcPct val="80000"/>
              </a:lnSpc>
              <a:defRPr/>
            </a:pPr>
            <a:r>
              <a:rPr lang="es-PR" altLang="es-PR" sz="320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</a:rPr>
              <a:t>* Sistema Sensor *</a:t>
            </a:r>
          </a:p>
        </p:txBody>
      </p:sp>
      <p:sp>
        <p:nvSpPr>
          <p:cNvPr id="849931" name="Rectangle 11"/>
          <p:cNvSpPr>
            <a:spLocks noChangeArrowheads="1"/>
          </p:cNvSpPr>
          <p:nvPr/>
        </p:nvSpPr>
        <p:spPr bwMode="auto">
          <a:xfrm>
            <a:off x="323850" y="677863"/>
            <a:ext cx="8382000" cy="3984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>
            <a:lvl1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1pPr>
            <a:lvl2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2pPr>
            <a:lvl3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3pPr>
            <a:lvl4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4pPr>
            <a:lvl5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9pPr>
          </a:lstStyle>
          <a:p>
            <a:pPr algn="ctr">
              <a:lnSpc>
                <a:spcPct val="90000"/>
              </a:lnSpc>
              <a:defRPr/>
            </a:pPr>
            <a:r>
              <a:rPr lang="en-US" altLang="es-PR" sz="320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</a:rPr>
              <a:t>EL SISTEMA NERVIOSO</a:t>
            </a:r>
            <a:endParaRPr lang="en-US" altLang="es-PR" sz="3200" b="0">
              <a:solidFill>
                <a:srgbClr val="484876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sp>
        <p:nvSpPr>
          <p:cNvPr id="849932" name="Rectangle 12"/>
          <p:cNvSpPr>
            <a:spLocks noChangeArrowheads="1"/>
          </p:cNvSpPr>
          <p:nvPr/>
        </p:nvSpPr>
        <p:spPr bwMode="auto">
          <a:xfrm>
            <a:off x="425450" y="1004888"/>
            <a:ext cx="8351838" cy="549275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65125" indent="-255588" algn="l" eaLnBrk="0" hangingPunct="0"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•"/>
              <a:defRPr sz="28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657225" indent="-246063" algn="l" eaLnBrk="0" hangingPunct="0">
              <a:spcBef>
                <a:spcPts val="300"/>
              </a:spcBef>
              <a:buClr>
                <a:schemeClr val="accent2"/>
              </a:buClr>
              <a:buFont typeface="Georgia" panose="02040502050405020303" pitchFamily="18" charset="0"/>
              <a:buChar char="▫"/>
              <a:defRPr sz="2600">
                <a:solidFill>
                  <a:schemeClr val="accent2"/>
                </a:solidFill>
                <a:latin typeface="Georgia" panose="02040502050405020303" pitchFamily="18" charset="0"/>
              </a:defRPr>
            </a:lvl2pPr>
            <a:lvl3pPr marL="922338" indent="-219075" algn="l" eaLnBrk="0" hangingPunct="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defRPr sz="2400">
                <a:solidFill>
                  <a:schemeClr val="accent1"/>
                </a:solidFill>
                <a:latin typeface="Georgia" panose="02040502050405020303" pitchFamily="18" charset="0"/>
              </a:defRPr>
            </a:lvl3pPr>
            <a:lvl4pPr marL="1179513" indent="-200025" algn="l" eaLnBrk="0" hangingPunct="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defRPr sz="2200">
                <a:solidFill>
                  <a:schemeClr val="accent1"/>
                </a:solidFill>
                <a:latin typeface="Georgia" panose="02040502050405020303" pitchFamily="18" charset="0"/>
              </a:defRPr>
            </a:lvl4pPr>
            <a:lvl5pPr marL="1389063" indent="-182563" algn="l" eaLnBrk="0" hangingPunct="0"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5pPr>
            <a:lvl6pPr marL="1846263" indent="-182563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6pPr>
            <a:lvl7pPr marL="2303463" indent="-182563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7pPr>
            <a:lvl8pPr marL="2760663" indent="-182563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8pPr>
            <a:lvl9pPr marL="3217863" indent="-182563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9pPr>
          </a:lstStyle>
          <a:p>
            <a:pPr algn="ctr">
              <a:buFont typeface="Georgia" panose="02040502050405020303" pitchFamily="18" charset="0"/>
              <a:buNone/>
              <a:defRPr/>
            </a:pPr>
            <a:r>
              <a:rPr lang="es-PR" altLang="es-PR" sz="260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</a:rPr>
              <a:t>El Sistema Nervioso Periférico (SNP)</a:t>
            </a:r>
            <a:endParaRPr lang="en-US" altLang="es-PR" sz="2600" b="0">
              <a:solidFill>
                <a:srgbClr val="484876"/>
              </a:solidFill>
              <a:latin typeface="Arial Black" panose="020B0A04020102020204" pitchFamily="34" charset="0"/>
            </a:endParaRPr>
          </a:p>
        </p:txBody>
      </p:sp>
    </p:spTree>
    <p:custDataLst>
      <p:tags r:id="rId1"/>
    </p:custDataLst>
  </p:cSld>
  <p:clrMapOvr>
    <a:masterClrMapping/>
  </p:clrMapOvr>
  <p:transition spd="slow">
    <p:newsflash/>
    <p:sndAc>
      <p:stSnd>
        <p:snd r:embed="rId4" name="breeze.wav"/>
      </p:stSnd>
    </p:sndAc>
  </p:transition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0162" name="AutoShape 7"/>
          <p:cNvSpPr>
            <a:spLocks noChangeArrowheads="1"/>
          </p:cNvSpPr>
          <p:nvPr/>
        </p:nvSpPr>
        <p:spPr bwMode="auto">
          <a:xfrm>
            <a:off x="322263" y="2205038"/>
            <a:ext cx="8497887" cy="4267200"/>
          </a:xfrm>
          <a:prstGeom prst="foldedCorner">
            <a:avLst>
              <a:gd name="adj" fmla="val 12500"/>
            </a:avLst>
          </a:prstGeom>
          <a:noFill/>
          <a:ln w="9525">
            <a:solidFill>
              <a:schemeClr val="tx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gradFill rotWithShape="0">
                  <a:gsLst>
                    <a:gs pos="0">
                      <a:schemeClr val="bg1"/>
                    </a:gs>
                    <a:gs pos="100000">
                      <a:srgbClr val="800000"/>
                    </a:gs>
                  </a:gsLst>
                  <a:lin ang="5400000" scaled="1"/>
                </a:gra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r"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algn="r"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algn="r"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algn="r"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algn="r"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eaLnBrk="1" hangingPunct="1"/>
            <a:endParaRPr lang="es-PR" altLang="es-PR"/>
          </a:p>
        </p:txBody>
      </p:sp>
      <p:sp>
        <p:nvSpPr>
          <p:cNvPr id="851976" name="Text Box 8"/>
          <p:cNvSpPr txBox="1">
            <a:spLocks noChangeArrowheads="1"/>
          </p:cNvSpPr>
          <p:nvPr/>
        </p:nvSpPr>
        <p:spPr bwMode="auto">
          <a:xfrm>
            <a:off x="384175" y="2636838"/>
            <a:ext cx="8686800" cy="38131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90000"/>
              </a:lnSpc>
              <a:buClr>
                <a:schemeClr val="tx1"/>
              </a:buClr>
              <a:buSzPct val="75000"/>
              <a:buFont typeface="Symbol" panose="05050102010706020507" pitchFamily="18" charset="2"/>
              <a:buChar char="·"/>
              <a:defRPr/>
            </a:pPr>
            <a:r>
              <a:rPr lang="es-PR" altLang="es-PR" sz="3400">
                <a:effectLst>
                  <a:outerShdw blurRad="38100" dist="38100" dir="2700000" algn="tl">
                    <a:srgbClr val="C0C0C0"/>
                  </a:outerShdw>
                </a:effectLst>
                <a:latin typeface="Arial" panose="020B0604020202020204" pitchFamily="34" charset="0"/>
              </a:rPr>
              <a:t> </a:t>
            </a:r>
            <a:r>
              <a:rPr lang="es-PR" altLang="es-PR" sz="3100">
                <a:solidFill>
                  <a:schemeClr val="tx2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" panose="020B0604020202020204" pitchFamily="34" charset="0"/>
              </a:rPr>
              <a:t>Receptores para los: </a:t>
            </a:r>
            <a:r>
              <a:rPr lang="es-PR" altLang="es-PR" sz="3100" i="1">
                <a:solidFill>
                  <a:schemeClr val="tx2"/>
                </a:solidFill>
                <a:latin typeface="Arial" panose="020B0604020202020204" pitchFamily="34" charset="0"/>
              </a:rPr>
              <a:t>sentidos generales:</a:t>
            </a:r>
            <a:endParaRPr lang="es-PR" altLang="es-PR" sz="3400">
              <a:latin typeface="Times New Roman" panose="02020603050405020304" pitchFamily="18" charset="0"/>
            </a:endParaRPr>
          </a:p>
          <a:p>
            <a:pPr>
              <a:lnSpc>
                <a:spcPct val="90000"/>
              </a:lnSpc>
              <a:buClr>
                <a:schemeClr val="tx1"/>
              </a:buClr>
              <a:buFont typeface="Symbol" panose="05050102010706020507" pitchFamily="18" charset="2"/>
              <a:buChar char="D"/>
              <a:defRPr/>
            </a:pPr>
            <a:r>
              <a:rPr lang="es-PR" altLang="es-PR" sz="3400">
                <a:solidFill>
                  <a:srgbClr val="00FFFF"/>
                </a:solidFill>
                <a:latin typeface="Times New Roman" panose="02020603050405020304" pitchFamily="18" charset="0"/>
              </a:rPr>
              <a:t> </a:t>
            </a:r>
            <a:r>
              <a:rPr lang="es-PR" altLang="es-PR" sz="340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Distribuídos ampliamente en el cuerpo</a:t>
            </a:r>
          </a:p>
          <a:p>
            <a:pPr lvl="1">
              <a:lnSpc>
                <a:spcPct val="90000"/>
              </a:lnSpc>
              <a:buClr>
                <a:schemeClr val="tx1"/>
              </a:buClr>
              <a:buFont typeface="Symbol" panose="05050102010706020507" pitchFamily="18" charset="2"/>
              <a:buChar char="D"/>
              <a:defRPr/>
            </a:pPr>
            <a:r>
              <a:rPr lang="es-PR" altLang="es-PR" sz="340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 Incluyen:</a:t>
            </a:r>
          </a:p>
          <a:p>
            <a:pPr lvl="1">
              <a:lnSpc>
                <a:spcPct val="90000"/>
              </a:lnSpc>
              <a:buClr>
                <a:schemeClr val="tx1"/>
              </a:buClr>
              <a:buFont typeface="Symbol" panose="05050102010706020507" pitchFamily="18" charset="2"/>
              <a:buNone/>
              <a:defRPr/>
            </a:pPr>
            <a:r>
              <a:rPr lang="es-PR" altLang="es-PR" sz="340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    </a:t>
            </a:r>
            <a:r>
              <a:rPr lang="es-PR" altLang="es-PR" sz="3400" i="1">
                <a:latin typeface="Times New Roman" panose="02020603050405020304" pitchFamily="18" charset="0"/>
              </a:rPr>
              <a:t>Dolor, tacto, presión, frío, calor y el</a:t>
            </a:r>
          </a:p>
          <a:p>
            <a:pPr lvl="1">
              <a:lnSpc>
                <a:spcPct val="90000"/>
              </a:lnSpc>
              <a:buClr>
                <a:schemeClr val="tx1"/>
              </a:buClr>
              <a:buFont typeface="Symbol" panose="05050102010706020507" pitchFamily="18" charset="2"/>
              <a:buNone/>
              <a:defRPr/>
            </a:pPr>
            <a:r>
              <a:rPr lang="es-PR" altLang="es-PR" sz="3400" i="1">
                <a:latin typeface="Times New Roman" panose="02020603050405020304" pitchFamily="18" charset="0"/>
              </a:rPr>
              <a:t>    sentido cinestésico</a:t>
            </a:r>
            <a:endParaRPr lang="es-PR" altLang="es-PR" sz="3400" i="1">
              <a:effectLst>
                <a:outerShdw blurRad="38100" dist="38100" dir="2700000" algn="tl">
                  <a:srgbClr val="C0C0C0"/>
                </a:outerShdw>
              </a:effectLst>
              <a:latin typeface="Arial" panose="020B0604020202020204" pitchFamily="34" charset="0"/>
            </a:endParaRPr>
          </a:p>
          <a:p>
            <a:pPr>
              <a:lnSpc>
                <a:spcPct val="90000"/>
              </a:lnSpc>
              <a:buClr>
                <a:schemeClr val="tx1"/>
              </a:buClr>
              <a:buSzPct val="75000"/>
              <a:buFont typeface="Symbol" panose="05050102010706020507" pitchFamily="18" charset="2"/>
              <a:buChar char="·"/>
              <a:defRPr/>
            </a:pPr>
            <a:r>
              <a:rPr lang="es-PR" altLang="es-PR" sz="3400">
                <a:effectLst>
                  <a:outerShdw blurRad="38100" dist="38100" dir="2700000" algn="tl">
                    <a:srgbClr val="C0C0C0"/>
                  </a:outerShdw>
                </a:effectLst>
                <a:latin typeface="Arial" panose="020B0604020202020204" pitchFamily="34" charset="0"/>
              </a:rPr>
              <a:t> </a:t>
            </a:r>
            <a:r>
              <a:rPr lang="es-PR" altLang="es-PR" sz="3100">
                <a:solidFill>
                  <a:schemeClr val="tx2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" panose="020B0604020202020204" pitchFamily="34" charset="0"/>
              </a:rPr>
              <a:t>Receptores para los </a:t>
            </a:r>
            <a:r>
              <a:rPr lang="es-PR" altLang="es-PR" sz="3100" i="1">
                <a:solidFill>
                  <a:schemeClr val="tx2"/>
                </a:solidFill>
                <a:latin typeface="Arial" panose="020B0604020202020204" pitchFamily="34" charset="0"/>
              </a:rPr>
              <a:t>sentidos especiales:</a:t>
            </a:r>
            <a:endParaRPr lang="es-PR" altLang="es-PR" sz="3400">
              <a:latin typeface="Times New Roman" panose="02020603050405020304" pitchFamily="18" charset="0"/>
            </a:endParaRPr>
          </a:p>
          <a:p>
            <a:pPr lvl="1">
              <a:lnSpc>
                <a:spcPct val="90000"/>
              </a:lnSpc>
              <a:buClr>
                <a:schemeClr val="tx1"/>
              </a:buClr>
              <a:buFont typeface="Symbol" panose="05050102010706020507" pitchFamily="18" charset="2"/>
              <a:buChar char="D"/>
              <a:defRPr/>
            </a:pPr>
            <a:r>
              <a:rPr lang="es-PR" altLang="es-PR" sz="3400">
                <a:solidFill>
                  <a:srgbClr val="00FFFF"/>
                </a:solidFill>
                <a:latin typeface="Times New Roman" panose="02020603050405020304" pitchFamily="18" charset="0"/>
              </a:rPr>
              <a:t> </a:t>
            </a:r>
            <a:r>
              <a:rPr lang="es-PR" altLang="es-PR" sz="340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Región de la cabeza:</a:t>
            </a:r>
          </a:p>
          <a:p>
            <a:pPr lvl="1">
              <a:lnSpc>
                <a:spcPct val="90000"/>
              </a:lnSpc>
              <a:buClr>
                <a:schemeClr val="tx1"/>
              </a:buClr>
              <a:buFont typeface="Symbol" panose="05050102010706020507" pitchFamily="18" charset="2"/>
              <a:buNone/>
              <a:defRPr/>
            </a:pPr>
            <a:r>
              <a:rPr lang="es-PR" altLang="es-PR" sz="340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    </a:t>
            </a:r>
            <a:r>
              <a:rPr lang="es-PR" altLang="es-PR" sz="3400" i="1">
                <a:latin typeface="Times New Roman" panose="02020603050405020304" pitchFamily="18" charset="0"/>
              </a:rPr>
              <a:t>Vista, oído, gusto, olfato y equilibrio</a:t>
            </a:r>
            <a:endParaRPr lang="es-PR" altLang="es-PR" sz="3400">
              <a:effectLst>
                <a:outerShdw blurRad="38100" dist="38100" dir="2700000" algn="tl">
                  <a:srgbClr val="C0C0C0"/>
                </a:outerShdw>
              </a:effectLst>
              <a:latin typeface="Times New Roman" panose="02020603050405020304" pitchFamily="18" charset="0"/>
            </a:endParaRPr>
          </a:p>
        </p:txBody>
      </p:sp>
      <p:sp>
        <p:nvSpPr>
          <p:cNvPr id="851977" name="Text Box 9"/>
          <p:cNvSpPr txBox="1">
            <a:spLocks noChangeArrowheads="1"/>
          </p:cNvSpPr>
          <p:nvPr/>
        </p:nvSpPr>
        <p:spPr bwMode="auto">
          <a:xfrm>
            <a:off x="250825" y="2276475"/>
            <a:ext cx="8077200" cy="469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lnSpc>
                <a:spcPct val="80000"/>
              </a:lnSpc>
              <a:buClr>
                <a:schemeClr val="tx1"/>
              </a:buClr>
              <a:buSzPct val="70000"/>
              <a:buFont typeface="Symbol" panose="05050102010706020507" pitchFamily="18" charset="2"/>
              <a:buNone/>
              <a:defRPr/>
            </a:pPr>
            <a:r>
              <a:rPr lang="es-PR" altLang="es-PR" sz="3100" i="1">
                <a:solidFill>
                  <a:schemeClr val="tx2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" panose="020B0604020202020204" pitchFamily="34" charset="0"/>
              </a:rPr>
              <a:t>* Clasificación *</a:t>
            </a:r>
            <a:endParaRPr lang="es-PR" altLang="es-PR" sz="3100" i="1">
              <a:effectLst>
                <a:outerShdw blurRad="38100" dist="38100" dir="2700000" algn="tl">
                  <a:srgbClr val="C0C0C0"/>
                </a:outerShdw>
              </a:effectLst>
              <a:latin typeface="Times New Roman" panose="02020603050405020304" pitchFamily="18" charset="0"/>
            </a:endParaRPr>
          </a:p>
        </p:txBody>
      </p:sp>
      <p:sp>
        <p:nvSpPr>
          <p:cNvPr id="851978" name="Text Box 10"/>
          <p:cNvSpPr txBox="1">
            <a:spLocks noChangeArrowheads="1"/>
          </p:cNvSpPr>
          <p:nvPr/>
        </p:nvSpPr>
        <p:spPr bwMode="auto">
          <a:xfrm>
            <a:off x="603250" y="1577975"/>
            <a:ext cx="8001000" cy="482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lnSpc>
                <a:spcPct val="80000"/>
              </a:lnSpc>
              <a:defRPr/>
            </a:pPr>
            <a:r>
              <a:rPr lang="es-PR" altLang="es-PR" sz="3200" b="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</a:rPr>
              <a:t>* Sistema Sensor</a:t>
            </a:r>
            <a:r>
              <a:rPr lang="en-US" altLang="es-PR" sz="3200" b="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</a:rPr>
              <a:t>: </a:t>
            </a:r>
            <a:r>
              <a:rPr lang="en-US" altLang="es-PR" sz="3200" b="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</a:rPr>
              <a:t>RECEPTORES</a:t>
            </a:r>
            <a:r>
              <a:rPr lang="es-PR" altLang="es-PR" sz="3200" b="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</a:rPr>
              <a:t> *</a:t>
            </a:r>
          </a:p>
        </p:txBody>
      </p:sp>
      <p:sp>
        <p:nvSpPr>
          <p:cNvPr id="851979" name="Rectangle 11"/>
          <p:cNvSpPr>
            <a:spLocks noChangeArrowheads="1"/>
          </p:cNvSpPr>
          <p:nvPr/>
        </p:nvSpPr>
        <p:spPr bwMode="auto">
          <a:xfrm>
            <a:off x="179388" y="749300"/>
            <a:ext cx="8382000" cy="3984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>
            <a:lvl1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1pPr>
            <a:lvl2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2pPr>
            <a:lvl3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3pPr>
            <a:lvl4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4pPr>
            <a:lvl5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9pPr>
          </a:lstStyle>
          <a:p>
            <a:pPr algn="ctr">
              <a:lnSpc>
                <a:spcPct val="90000"/>
              </a:lnSpc>
              <a:defRPr/>
            </a:pPr>
            <a:r>
              <a:rPr lang="en-US" altLang="es-PR" sz="320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</a:rPr>
              <a:t>EL SISTEMA NERVIOSO</a:t>
            </a:r>
            <a:endParaRPr lang="en-US" altLang="es-PR" sz="3200" b="0">
              <a:solidFill>
                <a:srgbClr val="484876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sp>
        <p:nvSpPr>
          <p:cNvPr id="851980" name="Rectangle 12"/>
          <p:cNvSpPr>
            <a:spLocks noChangeArrowheads="1"/>
          </p:cNvSpPr>
          <p:nvPr/>
        </p:nvSpPr>
        <p:spPr bwMode="auto">
          <a:xfrm>
            <a:off x="280988" y="1076325"/>
            <a:ext cx="8351837" cy="549275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65125" indent="-255588" algn="l" eaLnBrk="0" hangingPunct="0"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•"/>
              <a:defRPr sz="28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657225" indent="-246063" algn="l" eaLnBrk="0" hangingPunct="0">
              <a:spcBef>
                <a:spcPts val="300"/>
              </a:spcBef>
              <a:buClr>
                <a:schemeClr val="accent2"/>
              </a:buClr>
              <a:buFont typeface="Georgia" panose="02040502050405020303" pitchFamily="18" charset="0"/>
              <a:buChar char="▫"/>
              <a:defRPr sz="2600">
                <a:solidFill>
                  <a:schemeClr val="accent2"/>
                </a:solidFill>
                <a:latin typeface="Georgia" panose="02040502050405020303" pitchFamily="18" charset="0"/>
              </a:defRPr>
            </a:lvl2pPr>
            <a:lvl3pPr marL="922338" indent="-219075" algn="l" eaLnBrk="0" hangingPunct="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defRPr sz="2400">
                <a:solidFill>
                  <a:schemeClr val="accent1"/>
                </a:solidFill>
                <a:latin typeface="Georgia" panose="02040502050405020303" pitchFamily="18" charset="0"/>
              </a:defRPr>
            </a:lvl3pPr>
            <a:lvl4pPr marL="1179513" indent="-200025" algn="l" eaLnBrk="0" hangingPunct="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defRPr sz="2200">
                <a:solidFill>
                  <a:schemeClr val="accent1"/>
                </a:solidFill>
                <a:latin typeface="Georgia" panose="02040502050405020303" pitchFamily="18" charset="0"/>
              </a:defRPr>
            </a:lvl4pPr>
            <a:lvl5pPr marL="1389063" indent="-182563" algn="l" eaLnBrk="0" hangingPunct="0"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5pPr>
            <a:lvl6pPr marL="1846263" indent="-182563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6pPr>
            <a:lvl7pPr marL="2303463" indent="-182563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7pPr>
            <a:lvl8pPr marL="2760663" indent="-182563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8pPr>
            <a:lvl9pPr marL="3217863" indent="-182563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9pPr>
          </a:lstStyle>
          <a:p>
            <a:pPr algn="ctr">
              <a:buFont typeface="Georgia" panose="02040502050405020303" pitchFamily="18" charset="0"/>
              <a:buNone/>
              <a:defRPr/>
            </a:pPr>
            <a:r>
              <a:rPr lang="es-PR" altLang="es-PR" sz="260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</a:rPr>
              <a:t>El Sistema Nervioso Periférico (SNP)</a:t>
            </a:r>
            <a:endParaRPr lang="en-US" altLang="es-PR" sz="2600" b="0">
              <a:solidFill>
                <a:srgbClr val="484876"/>
              </a:solidFill>
              <a:latin typeface="Arial Black" panose="020B0A04020102020204" pitchFamily="34" charset="0"/>
            </a:endParaRPr>
          </a:p>
        </p:txBody>
      </p:sp>
    </p:spTree>
    <p:custDataLst>
      <p:tags r:id="rId1"/>
    </p:custDataLst>
  </p:cSld>
  <p:clrMapOvr>
    <a:masterClrMapping/>
  </p:clrMapOvr>
  <p:transition spd="slow">
    <p:newsflash/>
    <p:sndAc>
      <p:stSnd>
        <p:snd r:embed="rId4" name="breeze.wav"/>
      </p:stSnd>
    </p:sndAc>
  </p:transition>
</p:sld>
</file>

<file path=ppt/slides/slide1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2210" name="AutoShape 2"/>
          <p:cNvSpPr>
            <a:spLocks noChangeArrowheads="1"/>
          </p:cNvSpPr>
          <p:nvPr/>
        </p:nvSpPr>
        <p:spPr bwMode="auto">
          <a:xfrm>
            <a:off x="395288" y="1916113"/>
            <a:ext cx="8294687" cy="4572000"/>
          </a:xfrm>
          <a:prstGeom prst="foldedCorner">
            <a:avLst>
              <a:gd name="adj" fmla="val 12500"/>
            </a:avLst>
          </a:prstGeom>
          <a:noFill/>
          <a:ln w="9525">
            <a:solidFill>
              <a:schemeClr val="tx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gradFill rotWithShape="0">
                  <a:gsLst>
                    <a:gs pos="0">
                      <a:schemeClr val="bg1"/>
                    </a:gs>
                    <a:gs pos="100000">
                      <a:srgbClr val="800000"/>
                    </a:gs>
                  </a:gsLst>
                  <a:lin ang="5400000" scaled="1"/>
                </a:gra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r"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algn="r"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algn="r"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algn="r"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algn="r"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eaLnBrk="1" hangingPunct="1"/>
            <a:endParaRPr lang="es-PR" altLang="es-PR"/>
          </a:p>
        </p:txBody>
      </p:sp>
      <p:sp>
        <p:nvSpPr>
          <p:cNvPr id="856072" name="Text Box 8"/>
          <p:cNvSpPr txBox="1">
            <a:spLocks noChangeArrowheads="1"/>
          </p:cNvSpPr>
          <p:nvPr/>
        </p:nvSpPr>
        <p:spPr bwMode="auto">
          <a:xfrm>
            <a:off x="520700" y="1916113"/>
            <a:ext cx="8228013" cy="46021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90000"/>
              </a:lnSpc>
              <a:buClr>
                <a:schemeClr val="tx1"/>
              </a:buClr>
              <a:buSzPct val="75000"/>
              <a:buFont typeface="Symbol" panose="05050102010706020507" pitchFamily="18" charset="2"/>
              <a:buChar char="·"/>
              <a:defRPr/>
            </a:pPr>
            <a:r>
              <a:rPr lang="es-PR" altLang="es-PR" sz="3000">
                <a:solidFill>
                  <a:srgbClr val="66FF6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" panose="020B0604020202020204" pitchFamily="34" charset="0"/>
              </a:rPr>
              <a:t>  </a:t>
            </a:r>
            <a:r>
              <a:rPr lang="es-PR" altLang="es-PR" sz="2800">
                <a:solidFill>
                  <a:schemeClr val="tx2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" panose="020B0604020202020204" pitchFamily="34" charset="0"/>
              </a:rPr>
              <a:t>Exteroceptores - </a:t>
            </a:r>
            <a:r>
              <a:rPr lang="es-PR" altLang="es-PR" sz="2800" i="1">
                <a:solidFill>
                  <a:schemeClr val="tx2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" panose="020B0604020202020204" pitchFamily="34" charset="0"/>
              </a:rPr>
              <a:t>Responden a estímulos:</a:t>
            </a:r>
            <a:endParaRPr lang="es-PR" altLang="es-PR" sz="2800">
              <a:latin typeface="Times New Roman" panose="02020603050405020304" pitchFamily="18" charset="0"/>
            </a:endParaRPr>
          </a:p>
          <a:p>
            <a:pPr lvl="1">
              <a:buClr>
                <a:schemeClr val="tx1"/>
              </a:buClr>
              <a:buFont typeface="Symbol" panose="05050102010706020507" pitchFamily="18" charset="2"/>
              <a:buNone/>
              <a:defRPr/>
            </a:pPr>
            <a:r>
              <a:rPr lang="es-PR" altLang="es-PR" sz="2800" i="1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  </a:t>
            </a:r>
            <a:r>
              <a:rPr lang="es-PR" altLang="es-PR" sz="280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Originados fuera del cuerpo</a:t>
            </a:r>
            <a:endParaRPr lang="es-PR" altLang="es-PR" sz="2800">
              <a:effectLst>
                <a:outerShdw blurRad="38100" dist="38100" dir="2700000" algn="tl">
                  <a:srgbClr val="C0C0C0"/>
                </a:outerShdw>
              </a:effectLst>
              <a:latin typeface="Arial" panose="020B0604020202020204" pitchFamily="34" charset="0"/>
            </a:endParaRPr>
          </a:p>
          <a:p>
            <a:pPr>
              <a:lnSpc>
                <a:spcPct val="90000"/>
              </a:lnSpc>
              <a:buClr>
                <a:schemeClr val="tx1"/>
              </a:buClr>
              <a:buSzPct val="75000"/>
              <a:buFont typeface="Symbol" panose="05050102010706020507" pitchFamily="18" charset="2"/>
              <a:buChar char="·"/>
              <a:defRPr/>
            </a:pPr>
            <a:r>
              <a:rPr lang="es-PR" altLang="es-PR" sz="2800">
                <a:solidFill>
                  <a:srgbClr val="66FF6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" panose="020B0604020202020204" pitchFamily="34" charset="0"/>
              </a:rPr>
              <a:t>  </a:t>
            </a:r>
            <a:r>
              <a:rPr lang="es-PR" altLang="es-PR" sz="2800">
                <a:solidFill>
                  <a:schemeClr val="tx2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" panose="020B0604020202020204" pitchFamily="34" charset="0"/>
              </a:rPr>
              <a:t>Interoceptores - </a:t>
            </a:r>
            <a:r>
              <a:rPr lang="es-PR" altLang="es-PR" sz="2800" i="1">
                <a:solidFill>
                  <a:schemeClr val="tx2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" panose="020B0604020202020204" pitchFamily="34" charset="0"/>
              </a:rPr>
              <a:t>Reaccionan a estímulos:</a:t>
            </a:r>
            <a:endParaRPr lang="es-PR" altLang="es-PR" sz="2800">
              <a:latin typeface="Times New Roman" panose="02020603050405020304" pitchFamily="18" charset="0"/>
            </a:endParaRPr>
          </a:p>
          <a:p>
            <a:pPr lvl="1">
              <a:buClr>
                <a:schemeClr val="tx1"/>
              </a:buClr>
              <a:buFont typeface="Symbol" panose="05050102010706020507" pitchFamily="18" charset="2"/>
              <a:buNone/>
              <a:defRPr/>
            </a:pPr>
            <a:r>
              <a:rPr lang="es-PR" altLang="es-PR" sz="2800" i="1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  </a:t>
            </a:r>
            <a:r>
              <a:rPr lang="es-PR" altLang="es-PR" sz="280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En el ambiente interno del cuerpo</a:t>
            </a:r>
            <a:endParaRPr lang="es-PR" altLang="es-PR" sz="2800">
              <a:effectLst>
                <a:outerShdw blurRad="38100" dist="38100" dir="2700000" algn="tl">
                  <a:srgbClr val="C0C0C0"/>
                </a:outerShdw>
              </a:effectLst>
              <a:latin typeface="Arial" panose="020B0604020202020204" pitchFamily="34" charset="0"/>
            </a:endParaRPr>
          </a:p>
          <a:p>
            <a:pPr>
              <a:lnSpc>
                <a:spcPct val="90000"/>
              </a:lnSpc>
              <a:buClr>
                <a:schemeClr val="tx1"/>
              </a:buClr>
              <a:buSzPct val="75000"/>
              <a:buFont typeface="Symbol" panose="05050102010706020507" pitchFamily="18" charset="2"/>
              <a:buChar char="·"/>
              <a:defRPr/>
            </a:pPr>
            <a:r>
              <a:rPr lang="es-PR" altLang="es-PR" sz="2800">
                <a:solidFill>
                  <a:srgbClr val="66FF6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" panose="020B0604020202020204" pitchFamily="34" charset="0"/>
              </a:rPr>
              <a:t>  </a:t>
            </a:r>
            <a:r>
              <a:rPr lang="es-PR" altLang="es-PR" sz="2800">
                <a:solidFill>
                  <a:schemeClr val="tx2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" panose="020B0604020202020204" pitchFamily="34" charset="0"/>
              </a:rPr>
              <a:t>Propioceptores:</a:t>
            </a:r>
            <a:endParaRPr lang="es-PR" altLang="es-PR" sz="2800">
              <a:latin typeface="Times New Roman" panose="02020603050405020304" pitchFamily="18" charset="0"/>
            </a:endParaRPr>
          </a:p>
          <a:p>
            <a:pPr lvl="1">
              <a:buClr>
                <a:schemeClr val="tx1"/>
              </a:buClr>
              <a:buFont typeface="Symbol" panose="05050102010706020507" pitchFamily="18" charset="2"/>
              <a:buChar char="D"/>
              <a:defRPr/>
            </a:pPr>
            <a:r>
              <a:rPr lang="es-PR" altLang="es-PR" sz="2800" i="1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 </a:t>
            </a:r>
            <a:r>
              <a:rPr lang="es-PR" altLang="es-PR" sz="280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Estimulados por cambios el sistema locomotor:</a:t>
            </a:r>
            <a:r>
              <a:rPr lang="es-PR" altLang="es-PR" sz="2800" i="1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 </a:t>
            </a:r>
          </a:p>
          <a:p>
            <a:pPr lvl="1">
              <a:buClr>
                <a:schemeClr val="tx1"/>
              </a:buClr>
              <a:buFont typeface="Symbol" panose="05050102010706020507" pitchFamily="18" charset="2"/>
              <a:buNone/>
              <a:defRPr/>
            </a:pPr>
            <a:r>
              <a:rPr lang="es-PR" altLang="es-PR" sz="280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    </a:t>
            </a:r>
            <a:r>
              <a:rPr lang="es-PR" altLang="es-PR" sz="2800" i="1">
                <a:latin typeface="Times New Roman" panose="02020603050405020304" pitchFamily="18" charset="0"/>
              </a:rPr>
              <a:t>Responden a estimulos generados por el</a:t>
            </a:r>
          </a:p>
          <a:p>
            <a:pPr lvl="1">
              <a:buClr>
                <a:schemeClr val="tx1"/>
              </a:buClr>
              <a:buFont typeface="Symbol" panose="05050102010706020507" pitchFamily="18" charset="2"/>
              <a:buNone/>
              <a:defRPr/>
            </a:pPr>
            <a:r>
              <a:rPr lang="es-PR" altLang="es-PR" sz="2800" i="1">
                <a:latin typeface="Times New Roman" panose="02020603050405020304" pitchFamily="18" charset="0"/>
              </a:rPr>
              <a:t>     movimiento o tensión muscular</a:t>
            </a:r>
            <a:endParaRPr lang="es-PR" altLang="es-PR" sz="2800">
              <a:latin typeface="Times New Roman" panose="02020603050405020304" pitchFamily="18" charset="0"/>
            </a:endParaRPr>
          </a:p>
          <a:p>
            <a:pPr lvl="1">
              <a:buClr>
                <a:schemeClr val="tx1"/>
              </a:buClr>
              <a:buFont typeface="Symbol" panose="05050102010706020507" pitchFamily="18" charset="2"/>
              <a:buChar char="D"/>
              <a:defRPr/>
            </a:pPr>
            <a:r>
              <a:rPr lang="es-PR" altLang="es-PR" sz="2800" i="1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 </a:t>
            </a:r>
            <a:r>
              <a:rPr lang="es-PR" altLang="es-PR" sz="280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Localización::</a:t>
            </a:r>
            <a:r>
              <a:rPr lang="es-PR" altLang="es-PR" sz="2800" i="1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 </a:t>
            </a:r>
          </a:p>
          <a:p>
            <a:pPr lvl="1">
              <a:lnSpc>
                <a:spcPct val="90000"/>
              </a:lnSpc>
              <a:buClr>
                <a:schemeClr val="tx1"/>
              </a:buClr>
              <a:buFont typeface="Symbol" panose="05050102010706020507" pitchFamily="18" charset="2"/>
              <a:buNone/>
              <a:defRPr/>
            </a:pPr>
            <a:r>
              <a:rPr lang="es-PR" altLang="es-PR" sz="280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    </a:t>
            </a:r>
            <a:r>
              <a:rPr lang="es-PR" altLang="es-PR" sz="2800" i="1">
                <a:latin typeface="Times New Roman" panose="02020603050405020304" pitchFamily="18" charset="0"/>
              </a:rPr>
              <a:t>Músculos, tendones, ligamentos y</a:t>
            </a:r>
          </a:p>
          <a:p>
            <a:pPr lvl="1">
              <a:lnSpc>
                <a:spcPct val="90000"/>
              </a:lnSpc>
              <a:buClr>
                <a:schemeClr val="tx1"/>
              </a:buClr>
              <a:buFont typeface="Symbol" panose="05050102010706020507" pitchFamily="18" charset="2"/>
              <a:buNone/>
              <a:defRPr/>
            </a:pPr>
            <a:r>
              <a:rPr lang="es-PR" altLang="es-PR" sz="2800" i="1">
                <a:latin typeface="Times New Roman" panose="02020603050405020304" pitchFamily="18" charset="0"/>
              </a:rPr>
              <a:t>    articulaciones</a:t>
            </a:r>
          </a:p>
        </p:txBody>
      </p:sp>
      <p:sp>
        <p:nvSpPr>
          <p:cNvPr id="856073" name="Text Box 9"/>
          <p:cNvSpPr txBox="1">
            <a:spLocks noChangeArrowheads="1"/>
          </p:cNvSpPr>
          <p:nvPr/>
        </p:nvSpPr>
        <p:spPr bwMode="auto">
          <a:xfrm>
            <a:off x="0" y="1484313"/>
            <a:ext cx="9144000" cy="4333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lnSpc>
                <a:spcPct val="80000"/>
              </a:lnSpc>
              <a:defRPr/>
            </a:pPr>
            <a:r>
              <a:rPr lang="es-PR" altLang="es-PR" sz="280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</a:rPr>
              <a:t>* Sistema Sensor</a:t>
            </a:r>
            <a:r>
              <a:rPr lang="en-US" altLang="es-PR" sz="280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</a:rPr>
              <a:t>: </a:t>
            </a:r>
            <a:r>
              <a:rPr lang="en-US" altLang="es-PR" sz="280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</a:rPr>
              <a:t>RECEPTORES - </a:t>
            </a:r>
            <a:r>
              <a:rPr lang="en-US" altLang="es-PR" sz="280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</a:rPr>
              <a:t>TIPOS</a:t>
            </a:r>
            <a:r>
              <a:rPr lang="es-PR" altLang="es-PR" sz="280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</a:rPr>
              <a:t> *</a:t>
            </a:r>
          </a:p>
        </p:txBody>
      </p:sp>
      <p:sp>
        <p:nvSpPr>
          <p:cNvPr id="856074" name="Rectangle 10"/>
          <p:cNvSpPr>
            <a:spLocks noChangeArrowheads="1"/>
          </p:cNvSpPr>
          <p:nvPr/>
        </p:nvSpPr>
        <p:spPr bwMode="auto">
          <a:xfrm>
            <a:off x="179388" y="677863"/>
            <a:ext cx="8382000" cy="3984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>
            <a:lvl1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1pPr>
            <a:lvl2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2pPr>
            <a:lvl3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3pPr>
            <a:lvl4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4pPr>
            <a:lvl5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9pPr>
          </a:lstStyle>
          <a:p>
            <a:pPr algn="ctr">
              <a:lnSpc>
                <a:spcPct val="90000"/>
              </a:lnSpc>
              <a:defRPr/>
            </a:pPr>
            <a:r>
              <a:rPr lang="en-US" altLang="es-PR" sz="320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</a:rPr>
              <a:t>EL SISTEMA NERVIOSO</a:t>
            </a:r>
            <a:endParaRPr lang="en-US" altLang="es-PR" sz="3200" b="0">
              <a:solidFill>
                <a:srgbClr val="484876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sp>
        <p:nvSpPr>
          <p:cNvPr id="856075" name="Rectangle 11"/>
          <p:cNvSpPr>
            <a:spLocks noChangeArrowheads="1"/>
          </p:cNvSpPr>
          <p:nvPr/>
        </p:nvSpPr>
        <p:spPr bwMode="auto">
          <a:xfrm>
            <a:off x="280988" y="1004888"/>
            <a:ext cx="8351837" cy="549275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65125" indent="-255588" algn="l" eaLnBrk="0" hangingPunct="0"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•"/>
              <a:defRPr sz="28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657225" indent="-246063" algn="l" eaLnBrk="0" hangingPunct="0">
              <a:spcBef>
                <a:spcPts val="300"/>
              </a:spcBef>
              <a:buClr>
                <a:schemeClr val="accent2"/>
              </a:buClr>
              <a:buFont typeface="Georgia" panose="02040502050405020303" pitchFamily="18" charset="0"/>
              <a:buChar char="▫"/>
              <a:defRPr sz="2600">
                <a:solidFill>
                  <a:schemeClr val="accent2"/>
                </a:solidFill>
                <a:latin typeface="Georgia" panose="02040502050405020303" pitchFamily="18" charset="0"/>
              </a:defRPr>
            </a:lvl2pPr>
            <a:lvl3pPr marL="922338" indent="-219075" algn="l" eaLnBrk="0" hangingPunct="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defRPr sz="2400">
                <a:solidFill>
                  <a:schemeClr val="accent1"/>
                </a:solidFill>
                <a:latin typeface="Georgia" panose="02040502050405020303" pitchFamily="18" charset="0"/>
              </a:defRPr>
            </a:lvl3pPr>
            <a:lvl4pPr marL="1179513" indent="-200025" algn="l" eaLnBrk="0" hangingPunct="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defRPr sz="2200">
                <a:solidFill>
                  <a:schemeClr val="accent1"/>
                </a:solidFill>
                <a:latin typeface="Georgia" panose="02040502050405020303" pitchFamily="18" charset="0"/>
              </a:defRPr>
            </a:lvl4pPr>
            <a:lvl5pPr marL="1389063" indent="-182563" algn="l" eaLnBrk="0" hangingPunct="0"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5pPr>
            <a:lvl6pPr marL="1846263" indent="-182563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6pPr>
            <a:lvl7pPr marL="2303463" indent="-182563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7pPr>
            <a:lvl8pPr marL="2760663" indent="-182563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8pPr>
            <a:lvl9pPr marL="3217863" indent="-182563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9pPr>
          </a:lstStyle>
          <a:p>
            <a:pPr algn="ctr">
              <a:buFont typeface="Georgia" panose="02040502050405020303" pitchFamily="18" charset="0"/>
              <a:buNone/>
              <a:defRPr/>
            </a:pPr>
            <a:r>
              <a:rPr lang="es-PR" altLang="es-PR" sz="260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</a:rPr>
              <a:t>El Sistema Nervioso Periférico (SNP)</a:t>
            </a:r>
            <a:endParaRPr lang="en-US" altLang="es-PR" sz="2600" b="0">
              <a:solidFill>
                <a:srgbClr val="484876"/>
              </a:solidFill>
              <a:latin typeface="Arial Black" panose="020B0A04020102020204" pitchFamily="34" charset="0"/>
            </a:endParaRPr>
          </a:p>
        </p:txBody>
      </p:sp>
    </p:spTree>
    <p:custDataLst>
      <p:tags r:id="rId1"/>
    </p:custDataLst>
  </p:cSld>
  <p:clrMapOvr>
    <a:masterClrMapping/>
  </p:clrMapOvr>
  <p:transition spd="slow">
    <p:newsflash/>
    <p:sndAc>
      <p:stSnd>
        <p:snd r:embed="rId4" name="breeze.wav"/>
      </p:stSnd>
    </p:sndAc>
  </p:transition>
</p:sld>
</file>

<file path=ppt/slides/slide1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0253" name="Text Box 29"/>
          <p:cNvSpPr txBox="1">
            <a:spLocks noChangeArrowheads="1"/>
          </p:cNvSpPr>
          <p:nvPr/>
        </p:nvSpPr>
        <p:spPr bwMode="auto">
          <a:xfrm>
            <a:off x="276225" y="587375"/>
            <a:ext cx="8410575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ctr">
              <a:spcBef>
                <a:spcPct val="50000"/>
              </a:spcBef>
              <a:defRPr/>
            </a:pPr>
            <a:r>
              <a:rPr lang="en-US" altLang="es-PR" sz="3000" b="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</a:rPr>
              <a:t>TIPOS DE RECEPTORE SENSORIALES</a:t>
            </a:r>
          </a:p>
        </p:txBody>
      </p:sp>
      <p:sp>
        <p:nvSpPr>
          <p:cNvPr id="224259" name="Rectangle 32"/>
          <p:cNvSpPr>
            <a:spLocks noChangeArrowheads="1"/>
          </p:cNvSpPr>
          <p:nvPr/>
        </p:nvSpPr>
        <p:spPr bwMode="auto">
          <a:xfrm>
            <a:off x="304800" y="1198563"/>
            <a:ext cx="8610600" cy="346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•"/>
              <a:defRPr sz="28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>
              <a:spcBef>
                <a:spcPts val="300"/>
              </a:spcBef>
              <a:buClr>
                <a:schemeClr val="accent2"/>
              </a:buClr>
              <a:buFont typeface="Georgia" panose="02040502050405020303" pitchFamily="18" charset="0"/>
              <a:buChar char="▫"/>
              <a:defRPr sz="2600">
                <a:solidFill>
                  <a:schemeClr val="accent2"/>
                </a:solidFill>
                <a:latin typeface="Georgia" panose="02040502050405020303" pitchFamily="18" charset="0"/>
              </a:defRPr>
            </a:lvl2pPr>
            <a:lvl3pPr marL="11430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defRPr sz="2400">
                <a:solidFill>
                  <a:schemeClr val="accent1"/>
                </a:solidFill>
                <a:latin typeface="Georgia" panose="02040502050405020303" pitchFamily="18" charset="0"/>
              </a:defRPr>
            </a:lvl3pPr>
            <a:lvl4pPr marL="16002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defRPr sz="2200">
                <a:solidFill>
                  <a:schemeClr val="accent1"/>
                </a:solidFill>
                <a:latin typeface="Georgia" panose="02040502050405020303" pitchFamily="18" charset="0"/>
              </a:defRPr>
            </a:lvl4pPr>
            <a:lvl5pPr marL="2057400" indent="-228600"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9pPr>
          </a:lstStyle>
          <a:p>
            <a:pPr algn="ctr">
              <a:spcBef>
                <a:spcPct val="0"/>
              </a:spcBef>
              <a:buClrTx/>
              <a:buFontTx/>
              <a:buNone/>
            </a:pPr>
            <a:r>
              <a:rPr lang="en-US" altLang="es-PR" sz="1800" i="1">
                <a:solidFill>
                  <a:srgbClr val="484876"/>
                </a:solidFill>
                <a:latin typeface="Arial Black" panose="020B0A04020102020204" pitchFamily="34" charset="0"/>
              </a:rPr>
              <a:t>- CLASIFICACIÓN DE LOS RECEPTORES:  Por Estímulo</a:t>
            </a:r>
            <a:r>
              <a:rPr lang="en-US" altLang="es-PR" sz="1800">
                <a:solidFill>
                  <a:srgbClr val="484876"/>
                </a:solidFill>
                <a:latin typeface="Verdana" panose="020B0604030504040204" pitchFamily="34" charset="0"/>
              </a:rPr>
              <a:t> -</a:t>
            </a:r>
          </a:p>
        </p:txBody>
      </p:sp>
      <p:sp>
        <p:nvSpPr>
          <p:cNvPr id="180257" name="Rectangle 33"/>
          <p:cNvSpPr>
            <a:spLocks noChangeArrowheads="1"/>
          </p:cNvSpPr>
          <p:nvPr/>
        </p:nvSpPr>
        <p:spPr bwMode="auto">
          <a:xfrm>
            <a:off x="457200" y="1600200"/>
            <a:ext cx="8458200" cy="487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342900" indent="-342900">
              <a:lnSpc>
                <a:spcPct val="80000"/>
              </a:lnSpc>
              <a:spcBef>
                <a:spcPct val="20000"/>
              </a:spcBef>
              <a:buSzPct val="130000"/>
              <a:buFontTx/>
              <a:buChar char="•"/>
              <a:defRPr/>
            </a:pPr>
            <a:r>
              <a:rPr lang="en-US" sz="1800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" charset="0"/>
              </a:rPr>
              <a:t>Cinereceptor</a:t>
            </a:r>
            <a:r>
              <a:rPr lang="en-US" sz="1800">
                <a:latin typeface="Times New Roman" pitchFamily="18" charset="0"/>
              </a:rPr>
              <a:t> (movimiento):</a:t>
            </a:r>
            <a:r>
              <a:rPr lang="en-US" sz="1800" b="0">
                <a:latin typeface="Times New Roman" pitchFamily="18" charset="0"/>
              </a:rPr>
              <a:t> </a:t>
            </a:r>
            <a:endParaRPr lang="en-US" sz="1800" b="0" i="1">
              <a:latin typeface="Times New Roman" pitchFamily="18" charset="0"/>
            </a:endParaRPr>
          </a:p>
          <a:p>
            <a:pPr marL="742950" lvl="1" indent="-285750">
              <a:lnSpc>
                <a:spcPct val="80000"/>
              </a:lnSpc>
              <a:spcBef>
                <a:spcPct val="20000"/>
              </a:spcBef>
              <a:buSzPct val="130000"/>
              <a:buFontTx/>
              <a:buChar char="–"/>
              <a:defRPr/>
            </a:pPr>
            <a:r>
              <a:rPr lang="en-US" sz="1800" b="0">
                <a:latin typeface="Times New Roman" pitchFamily="18" charset="0"/>
              </a:rPr>
              <a:t>Crestas ampollares de los canales semicirculares.</a:t>
            </a:r>
          </a:p>
          <a:p>
            <a:pPr marL="342900" indent="-342900">
              <a:lnSpc>
                <a:spcPct val="80000"/>
              </a:lnSpc>
              <a:spcBef>
                <a:spcPct val="20000"/>
              </a:spcBef>
              <a:buSzPct val="130000"/>
              <a:buFontTx/>
              <a:buChar char="•"/>
              <a:defRPr/>
            </a:pPr>
            <a:r>
              <a:rPr lang="en-US" sz="1800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" charset="0"/>
              </a:rPr>
              <a:t>Estatoreceptor</a:t>
            </a:r>
            <a:r>
              <a:rPr lang="en-US" sz="1800">
                <a:solidFill>
                  <a:srgbClr val="FF0000"/>
                </a:solidFill>
                <a:latin typeface="Times New Roman" pitchFamily="18" charset="0"/>
              </a:rPr>
              <a:t> </a:t>
            </a:r>
            <a:r>
              <a:rPr lang="en-US" sz="1800">
                <a:latin typeface="Times New Roman" pitchFamily="18" charset="0"/>
              </a:rPr>
              <a:t>(gravedad):</a:t>
            </a:r>
          </a:p>
          <a:p>
            <a:pPr marL="742950" lvl="1" indent="-285750">
              <a:lnSpc>
                <a:spcPct val="80000"/>
              </a:lnSpc>
              <a:spcBef>
                <a:spcPct val="20000"/>
              </a:spcBef>
              <a:buSzPct val="130000"/>
              <a:buFontTx/>
              <a:buChar char="–"/>
              <a:defRPr/>
            </a:pPr>
            <a:r>
              <a:rPr lang="en-US" sz="1800" b="0">
                <a:latin typeface="Times New Roman" pitchFamily="18" charset="0"/>
              </a:rPr>
              <a:t>Máculas del oído interno.</a:t>
            </a:r>
          </a:p>
          <a:p>
            <a:pPr marL="342900" indent="-342900">
              <a:lnSpc>
                <a:spcPct val="80000"/>
              </a:lnSpc>
              <a:spcBef>
                <a:spcPct val="20000"/>
              </a:spcBef>
              <a:buSzPct val="130000"/>
              <a:buFontTx/>
              <a:buChar char="•"/>
              <a:defRPr/>
            </a:pPr>
            <a:r>
              <a:rPr lang="en-US" sz="1800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" charset="0"/>
              </a:rPr>
              <a:t>Fonoreceptor</a:t>
            </a:r>
            <a:r>
              <a:rPr lang="en-US" sz="1800">
                <a:solidFill>
                  <a:srgbClr val="FF0000"/>
                </a:solidFill>
                <a:latin typeface="Times New Roman" pitchFamily="18" charset="0"/>
              </a:rPr>
              <a:t> </a:t>
            </a:r>
            <a:r>
              <a:rPr lang="en-US" sz="1800">
                <a:latin typeface="Times New Roman" pitchFamily="18" charset="0"/>
                <a:sym typeface="Wingdings" pitchFamily="2" charset="2"/>
              </a:rPr>
              <a:t>(sonido):</a:t>
            </a:r>
            <a:endParaRPr lang="en-US" sz="1800">
              <a:latin typeface="Times New Roman" pitchFamily="18" charset="0"/>
            </a:endParaRPr>
          </a:p>
          <a:p>
            <a:pPr marL="742950" lvl="1" indent="-285750">
              <a:lnSpc>
                <a:spcPct val="80000"/>
              </a:lnSpc>
              <a:spcBef>
                <a:spcPct val="20000"/>
              </a:spcBef>
              <a:buSzPct val="130000"/>
              <a:buFontTx/>
              <a:buChar char="–"/>
              <a:defRPr/>
            </a:pPr>
            <a:r>
              <a:rPr lang="en-US" sz="1800" b="0">
                <a:latin typeface="Times New Roman" pitchFamily="18" charset="0"/>
              </a:rPr>
              <a:t>Órgano de Corti de la cóclea.</a:t>
            </a:r>
          </a:p>
          <a:p>
            <a:pPr marL="342900" indent="-342900">
              <a:lnSpc>
                <a:spcPct val="80000"/>
              </a:lnSpc>
              <a:spcBef>
                <a:spcPct val="20000"/>
              </a:spcBef>
              <a:buSzPct val="130000"/>
              <a:buFontTx/>
              <a:buChar char="•"/>
              <a:defRPr/>
            </a:pPr>
            <a:r>
              <a:rPr lang="en-US" sz="1800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" charset="0"/>
              </a:rPr>
              <a:t>Fotoreceptor</a:t>
            </a:r>
            <a:r>
              <a:rPr lang="en-US" sz="1800">
                <a:solidFill>
                  <a:srgbClr val="FF0000"/>
                </a:solidFill>
                <a:latin typeface="Times New Roman" pitchFamily="18" charset="0"/>
              </a:rPr>
              <a:t> </a:t>
            </a:r>
            <a:r>
              <a:rPr lang="en-US" sz="1800">
                <a:latin typeface="Times New Roman" pitchFamily="18" charset="0"/>
                <a:sym typeface="Wingdings" pitchFamily="2" charset="2"/>
              </a:rPr>
              <a:t>(luz):</a:t>
            </a:r>
            <a:endParaRPr lang="en-US" sz="1800">
              <a:latin typeface="Times New Roman" pitchFamily="18" charset="0"/>
            </a:endParaRPr>
          </a:p>
          <a:p>
            <a:pPr marL="742950" lvl="1" indent="-285750">
              <a:lnSpc>
                <a:spcPct val="80000"/>
              </a:lnSpc>
              <a:spcBef>
                <a:spcPct val="20000"/>
              </a:spcBef>
              <a:buSzPct val="130000"/>
              <a:buFontTx/>
              <a:buChar char="–"/>
              <a:defRPr/>
            </a:pPr>
            <a:r>
              <a:rPr lang="en-US" sz="1800" b="0">
                <a:latin typeface="Times New Roman" pitchFamily="18" charset="0"/>
              </a:rPr>
              <a:t>Bastoncillos y conos de la retina.</a:t>
            </a:r>
          </a:p>
          <a:p>
            <a:pPr marL="342900" indent="-342900">
              <a:lnSpc>
                <a:spcPct val="80000"/>
              </a:lnSpc>
              <a:spcBef>
                <a:spcPct val="20000"/>
              </a:spcBef>
              <a:buSzPct val="130000"/>
              <a:buFontTx/>
              <a:buChar char="•"/>
              <a:defRPr/>
            </a:pPr>
            <a:r>
              <a:rPr lang="en-US" sz="1800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" charset="0"/>
              </a:rPr>
              <a:t>Mecanoreceptor</a:t>
            </a:r>
            <a:r>
              <a:rPr lang="en-US" sz="1800">
                <a:solidFill>
                  <a:srgbClr val="FF0000"/>
                </a:solidFill>
                <a:latin typeface="Times New Roman" pitchFamily="18" charset="0"/>
              </a:rPr>
              <a:t> </a:t>
            </a:r>
            <a:r>
              <a:rPr lang="en-US" sz="1800">
                <a:latin typeface="Times New Roman" pitchFamily="18" charset="0"/>
                <a:sym typeface="Wingdings" pitchFamily="2" charset="2"/>
              </a:rPr>
              <a:t>(presión mecánica):</a:t>
            </a:r>
            <a:endParaRPr lang="en-US" sz="1800">
              <a:latin typeface="Times New Roman" pitchFamily="18" charset="0"/>
            </a:endParaRPr>
          </a:p>
          <a:p>
            <a:pPr marL="742950" lvl="1" indent="-285750">
              <a:lnSpc>
                <a:spcPct val="80000"/>
              </a:lnSpc>
              <a:spcBef>
                <a:spcPct val="20000"/>
              </a:spcBef>
              <a:buSzPct val="130000"/>
              <a:buFontTx/>
              <a:buChar char="–"/>
              <a:defRPr/>
            </a:pPr>
            <a:r>
              <a:rPr lang="en-US" sz="1800" b="0">
                <a:latin typeface="Times New Roman" pitchFamily="18" charset="0"/>
              </a:rPr>
              <a:t>Corpúsculos de Meissner (tacto), corpúsculo de Pacinni (presión).</a:t>
            </a:r>
          </a:p>
          <a:p>
            <a:pPr marL="342900" indent="-342900">
              <a:lnSpc>
                <a:spcPct val="80000"/>
              </a:lnSpc>
              <a:spcBef>
                <a:spcPct val="20000"/>
              </a:spcBef>
              <a:buSzPct val="130000"/>
              <a:buFontTx/>
              <a:buChar char="•"/>
              <a:defRPr/>
            </a:pPr>
            <a:r>
              <a:rPr lang="en-US" sz="1800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" charset="0"/>
              </a:rPr>
              <a:t>Termoreceptor</a:t>
            </a:r>
            <a:r>
              <a:rPr lang="en-US" sz="1800">
                <a:solidFill>
                  <a:srgbClr val="FF0000"/>
                </a:solidFill>
                <a:latin typeface="Times New Roman" pitchFamily="18" charset="0"/>
              </a:rPr>
              <a:t> </a:t>
            </a:r>
            <a:r>
              <a:rPr lang="en-US" sz="1800">
                <a:latin typeface="Times New Roman" pitchFamily="18" charset="0"/>
                <a:sym typeface="Wingdings" pitchFamily="2" charset="2"/>
              </a:rPr>
              <a:t>(cambio de temperatura):</a:t>
            </a:r>
            <a:endParaRPr lang="en-US" sz="1800">
              <a:latin typeface="Times New Roman" pitchFamily="18" charset="0"/>
            </a:endParaRPr>
          </a:p>
          <a:p>
            <a:pPr marL="742950" lvl="1" indent="-285750">
              <a:lnSpc>
                <a:spcPct val="80000"/>
              </a:lnSpc>
              <a:spcBef>
                <a:spcPct val="20000"/>
              </a:spcBef>
              <a:buSzPct val="130000"/>
              <a:buFontTx/>
              <a:buChar char="–"/>
              <a:defRPr/>
            </a:pPr>
            <a:r>
              <a:rPr lang="en-US" sz="1800" b="0">
                <a:latin typeface="Times New Roman" pitchFamily="18" charset="0"/>
              </a:rPr>
              <a:t>Corpúsculo de Ruffini (calor), corpúsculo de Krause (frío) </a:t>
            </a:r>
          </a:p>
          <a:p>
            <a:pPr marL="342900" indent="-342900">
              <a:lnSpc>
                <a:spcPct val="80000"/>
              </a:lnSpc>
              <a:spcBef>
                <a:spcPct val="20000"/>
              </a:spcBef>
              <a:buSzPct val="130000"/>
              <a:buFontTx/>
              <a:buChar char="•"/>
              <a:defRPr/>
            </a:pPr>
            <a:r>
              <a:rPr lang="en-US" sz="1800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" charset="0"/>
              </a:rPr>
              <a:t>Nocireceptor</a:t>
            </a:r>
            <a:r>
              <a:rPr lang="en-US" sz="1800">
                <a:solidFill>
                  <a:srgbClr val="FF0000"/>
                </a:solidFill>
                <a:latin typeface="Times New Roman" pitchFamily="18" charset="0"/>
              </a:rPr>
              <a:t> </a:t>
            </a:r>
            <a:r>
              <a:rPr lang="en-US" sz="1800">
                <a:latin typeface="Times New Roman" pitchFamily="18" charset="0"/>
                <a:sym typeface="Wingdings" pitchFamily="2" charset="2"/>
              </a:rPr>
              <a:t>(estimulación fuerte de cualquier clase):</a:t>
            </a:r>
            <a:endParaRPr lang="en-US" sz="1800">
              <a:latin typeface="Times New Roman" pitchFamily="18" charset="0"/>
            </a:endParaRPr>
          </a:p>
          <a:p>
            <a:pPr marL="742950" lvl="1" indent="-285750">
              <a:lnSpc>
                <a:spcPct val="80000"/>
              </a:lnSpc>
              <a:spcBef>
                <a:spcPct val="20000"/>
              </a:spcBef>
              <a:buSzPct val="130000"/>
              <a:buFontTx/>
              <a:buChar char="–"/>
              <a:defRPr/>
            </a:pPr>
            <a:r>
              <a:rPr lang="en-US" sz="1800" b="0">
                <a:latin typeface="Times New Roman" pitchFamily="18" charset="0"/>
              </a:rPr>
              <a:t>Fibras de dolor. </a:t>
            </a:r>
          </a:p>
          <a:p>
            <a:pPr marL="342900" indent="-342900">
              <a:lnSpc>
                <a:spcPct val="80000"/>
              </a:lnSpc>
              <a:spcBef>
                <a:spcPct val="20000"/>
              </a:spcBef>
              <a:buSzPct val="130000"/>
              <a:buFontTx/>
              <a:buChar char="•"/>
              <a:defRPr/>
            </a:pPr>
            <a:r>
              <a:rPr lang="en-US" sz="1800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" charset="0"/>
              </a:rPr>
              <a:t>Baroreceptor o presoreceptores</a:t>
            </a:r>
            <a:r>
              <a:rPr lang="en-US" sz="1800">
                <a:solidFill>
                  <a:srgbClr val="FF0000"/>
                </a:solidFill>
                <a:latin typeface="Times New Roman" pitchFamily="18" charset="0"/>
              </a:rPr>
              <a:t> </a:t>
            </a:r>
            <a:r>
              <a:rPr lang="en-US" sz="1800">
                <a:latin typeface="Times New Roman" pitchFamily="18" charset="0"/>
                <a:sym typeface="Wingdings" pitchFamily="2" charset="2"/>
              </a:rPr>
              <a:t>(estiramiento, presión):</a:t>
            </a:r>
            <a:endParaRPr lang="en-US" sz="1800">
              <a:latin typeface="Times New Roman" pitchFamily="18" charset="0"/>
            </a:endParaRPr>
          </a:p>
          <a:p>
            <a:pPr marL="742950" lvl="1" indent="-285750">
              <a:lnSpc>
                <a:spcPct val="80000"/>
              </a:lnSpc>
              <a:spcBef>
                <a:spcPct val="20000"/>
              </a:spcBef>
              <a:buSzPct val="130000"/>
              <a:buFontTx/>
              <a:buChar char="–"/>
              <a:defRPr/>
            </a:pPr>
            <a:r>
              <a:rPr lang="en-US" sz="1800" b="0">
                <a:latin typeface="Times New Roman" pitchFamily="18" charset="0"/>
              </a:rPr>
              <a:t>Receptores de la aorta, seno carotídeo, pulmones, huso muscular.</a:t>
            </a:r>
          </a:p>
          <a:p>
            <a:pPr marL="342900" indent="-342900">
              <a:lnSpc>
                <a:spcPct val="80000"/>
              </a:lnSpc>
              <a:spcBef>
                <a:spcPct val="20000"/>
              </a:spcBef>
              <a:buSzPct val="130000"/>
              <a:buFontTx/>
              <a:buChar char="•"/>
              <a:defRPr/>
            </a:pPr>
            <a:r>
              <a:rPr lang="en-US" sz="1800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" charset="0"/>
              </a:rPr>
              <a:t>Quimioreceptor</a:t>
            </a:r>
            <a:r>
              <a:rPr lang="en-US" sz="1800">
                <a:solidFill>
                  <a:srgbClr val="FF0000"/>
                </a:solidFill>
                <a:latin typeface="Times New Roman" pitchFamily="18" charset="0"/>
              </a:rPr>
              <a:t> </a:t>
            </a:r>
            <a:r>
              <a:rPr lang="en-US" sz="1800">
                <a:latin typeface="Times New Roman" pitchFamily="18" charset="0"/>
                <a:sym typeface="Wingdings" pitchFamily="2" charset="2"/>
              </a:rPr>
              <a:t>(químico):</a:t>
            </a:r>
            <a:endParaRPr lang="en-US" sz="1800">
              <a:latin typeface="Times New Roman" pitchFamily="18" charset="0"/>
            </a:endParaRPr>
          </a:p>
          <a:p>
            <a:pPr marL="742950" lvl="1" indent="-285750">
              <a:lnSpc>
                <a:spcPct val="80000"/>
              </a:lnSpc>
              <a:spcBef>
                <a:spcPct val="20000"/>
              </a:spcBef>
              <a:buSzPct val="130000"/>
              <a:buFontTx/>
              <a:buChar char="–"/>
              <a:defRPr/>
            </a:pPr>
            <a:r>
              <a:rPr lang="en-US" sz="1800" b="0">
                <a:latin typeface="Times New Roman" pitchFamily="18" charset="0"/>
              </a:rPr>
              <a:t>Yemas gustativas, epitelio olfatorios, seno carotídeo.</a:t>
            </a:r>
          </a:p>
        </p:txBody>
      </p:sp>
    </p:spTree>
    <p:custDataLst>
      <p:tags r:id="rId1"/>
    </p:custDataLst>
  </p:cSld>
  <p:clrMapOvr>
    <a:masterClrMapping/>
  </p:clrMapOvr>
  <p:transition spd="slow">
    <p:newsflash/>
    <p:sndAc>
      <p:stSnd>
        <p:snd r:embed="rId4" name="breeze.wav"/>
      </p:stSnd>
    </p:sndAc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02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802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0253" grpId="0" autoUpdateAnimBg="0"/>
    </p:bldLst>
  </p:timing>
</p:sld>
</file>

<file path=ppt/slides/slide1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8180" name="Text Box 4"/>
          <p:cNvSpPr txBox="1">
            <a:spLocks noChangeArrowheads="1"/>
          </p:cNvSpPr>
          <p:nvPr/>
        </p:nvSpPr>
        <p:spPr bwMode="auto">
          <a:xfrm>
            <a:off x="609600" y="1466850"/>
            <a:ext cx="8305800" cy="749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•"/>
              <a:defRPr sz="28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>
              <a:spcBef>
                <a:spcPts val="300"/>
              </a:spcBef>
              <a:buClr>
                <a:schemeClr val="accent2"/>
              </a:buClr>
              <a:buFont typeface="Georgia" panose="02040502050405020303" pitchFamily="18" charset="0"/>
              <a:buChar char="▫"/>
              <a:defRPr sz="2600">
                <a:solidFill>
                  <a:schemeClr val="accent2"/>
                </a:solidFill>
                <a:latin typeface="Georgia" panose="02040502050405020303" pitchFamily="18" charset="0"/>
              </a:defRPr>
            </a:lvl2pPr>
            <a:lvl3pPr marL="11430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defRPr sz="2400">
                <a:solidFill>
                  <a:schemeClr val="accent1"/>
                </a:solidFill>
                <a:latin typeface="Georgia" panose="02040502050405020303" pitchFamily="18" charset="0"/>
              </a:defRPr>
            </a:lvl3pPr>
            <a:lvl4pPr marL="16002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defRPr sz="2200">
                <a:solidFill>
                  <a:schemeClr val="accent1"/>
                </a:solidFill>
                <a:latin typeface="Georgia" panose="02040502050405020303" pitchFamily="18" charset="0"/>
              </a:defRPr>
            </a:lvl4pPr>
            <a:lvl5pPr marL="2057400" indent="-228600"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9pPr>
          </a:lstStyle>
          <a:p>
            <a:pPr>
              <a:lnSpc>
                <a:spcPct val="90000"/>
              </a:lnSpc>
              <a:spcBef>
                <a:spcPct val="0"/>
              </a:spcBef>
              <a:buClrTx/>
              <a:buFontTx/>
              <a:buNone/>
            </a:pPr>
            <a:r>
              <a:rPr lang="en-US" altLang="es-PR" sz="2400">
                <a:solidFill>
                  <a:srgbClr val="484876"/>
                </a:solidFill>
                <a:latin typeface="Arial" panose="020B0604020202020204" pitchFamily="34" charset="0"/>
              </a:rPr>
              <a:t>Mecanoreceptores</a:t>
            </a:r>
            <a:r>
              <a:rPr lang="en-US" altLang="es-PR" sz="2400" b="0">
                <a:latin typeface="Arial" panose="020B0604020202020204" pitchFamily="34" charset="0"/>
              </a:rPr>
              <a:t>: Responden a fuerzas mecánicas, tales como presión, tácto, vibración o estiramiento.</a:t>
            </a:r>
          </a:p>
        </p:txBody>
      </p:sp>
      <p:sp>
        <p:nvSpPr>
          <p:cNvPr id="178181" name="Text Box 5"/>
          <p:cNvSpPr txBox="1">
            <a:spLocks noChangeArrowheads="1"/>
          </p:cNvSpPr>
          <p:nvPr/>
        </p:nvSpPr>
        <p:spPr bwMode="auto">
          <a:xfrm>
            <a:off x="609600" y="2379663"/>
            <a:ext cx="8305800" cy="749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•"/>
              <a:defRPr sz="28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>
              <a:spcBef>
                <a:spcPts val="300"/>
              </a:spcBef>
              <a:buClr>
                <a:schemeClr val="accent2"/>
              </a:buClr>
              <a:buFont typeface="Georgia" panose="02040502050405020303" pitchFamily="18" charset="0"/>
              <a:buChar char="▫"/>
              <a:defRPr sz="2600">
                <a:solidFill>
                  <a:schemeClr val="accent2"/>
                </a:solidFill>
                <a:latin typeface="Georgia" panose="02040502050405020303" pitchFamily="18" charset="0"/>
              </a:defRPr>
            </a:lvl2pPr>
            <a:lvl3pPr marL="11430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defRPr sz="2400">
                <a:solidFill>
                  <a:schemeClr val="accent1"/>
                </a:solidFill>
                <a:latin typeface="Georgia" panose="02040502050405020303" pitchFamily="18" charset="0"/>
              </a:defRPr>
            </a:lvl3pPr>
            <a:lvl4pPr marL="16002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defRPr sz="2200">
                <a:solidFill>
                  <a:schemeClr val="accent1"/>
                </a:solidFill>
                <a:latin typeface="Georgia" panose="02040502050405020303" pitchFamily="18" charset="0"/>
              </a:defRPr>
            </a:lvl4pPr>
            <a:lvl5pPr marL="2057400" indent="-228600"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9pPr>
          </a:lstStyle>
          <a:p>
            <a:pPr>
              <a:lnSpc>
                <a:spcPct val="90000"/>
              </a:lnSpc>
              <a:spcBef>
                <a:spcPct val="0"/>
              </a:spcBef>
              <a:buClrTx/>
              <a:buFontTx/>
              <a:buNone/>
            </a:pPr>
            <a:r>
              <a:rPr lang="en-US" altLang="es-PR" sz="2400">
                <a:solidFill>
                  <a:srgbClr val="484876"/>
                </a:solidFill>
                <a:latin typeface="Arial" panose="020B0604020202020204" pitchFamily="34" charset="0"/>
              </a:rPr>
              <a:t>Termoreceptores</a:t>
            </a:r>
            <a:r>
              <a:rPr lang="en-US" altLang="es-PR" sz="2400" b="0">
                <a:latin typeface="Arial" panose="020B0604020202020204" pitchFamily="34" charset="0"/>
              </a:rPr>
              <a:t>: Responden a cambios en temperatura.  (piel, hipotálamo).</a:t>
            </a:r>
          </a:p>
        </p:txBody>
      </p:sp>
      <p:sp>
        <p:nvSpPr>
          <p:cNvPr id="178182" name="Text Box 6"/>
          <p:cNvSpPr txBox="1">
            <a:spLocks noChangeArrowheads="1"/>
          </p:cNvSpPr>
          <p:nvPr/>
        </p:nvSpPr>
        <p:spPr bwMode="auto">
          <a:xfrm>
            <a:off x="609600" y="3279775"/>
            <a:ext cx="8305800" cy="4206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•"/>
              <a:defRPr sz="28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>
              <a:spcBef>
                <a:spcPts val="300"/>
              </a:spcBef>
              <a:buClr>
                <a:schemeClr val="accent2"/>
              </a:buClr>
              <a:buFont typeface="Georgia" panose="02040502050405020303" pitchFamily="18" charset="0"/>
              <a:buChar char="▫"/>
              <a:defRPr sz="2600">
                <a:solidFill>
                  <a:schemeClr val="accent2"/>
                </a:solidFill>
                <a:latin typeface="Georgia" panose="02040502050405020303" pitchFamily="18" charset="0"/>
              </a:defRPr>
            </a:lvl2pPr>
            <a:lvl3pPr marL="11430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defRPr sz="2400">
                <a:solidFill>
                  <a:schemeClr val="accent1"/>
                </a:solidFill>
                <a:latin typeface="Georgia" panose="02040502050405020303" pitchFamily="18" charset="0"/>
              </a:defRPr>
            </a:lvl3pPr>
            <a:lvl4pPr marL="16002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defRPr sz="2200">
                <a:solidFill>
                  <a:schemeClr val="accent1"/>
                </a:solidFill>
                <a:latin typeface="Georgia" panose="02040502050405020303" pitchFamily="18" charset="0"/>
              </a:defRPr>
            </a:lvl4pPr>
            <a:lvl5pPr marL="2057400" indent="-228600"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9pPr>
          </a:lstStyle>
          <a:p>
            <a:pPr>
              <a:lnSpc>
                <a:spcPct val="90000"/>
              </a:lnSpc>
              <a:spcBef>
                <a:spcPct val="0"/>
              </a:spcBef>
              <a:buClrTx/>
              <a:buFontTx/>
              <a:buNone/>
            </a:pPr>
            <a:r>
              <a:rPr lang="en-US" altLang="es-PR" sz="2400">
                <a:solidFill>
                  <a:srgbClr val="484876"/>
                </a:solidFill>
                <a:latin typeface="Arial" panose="020B0604020202020204" pitchFamily="34" charset="0"/>
              </a:rPr>
              <a:t>Nociceptores</a:t>
            </a:r>
            <a:r>
              <a:rPr lang="en-US" altLang="es-PR" sz="2400" b="0">
                <a:latin typeface="Arial" panose="020B0604020202020204" pitchFamily="34" charset="0"/>
              </a:rPr>
              <a:t>: Responden a estímulos de dolor.</a:t>
            </a:r>
          </a:p>
        </p:txBody>
      </p:sp>
      <p:sp>
        <p:nvSpPr>
          <p:cNvPr id="178183" name="Text Box 7"/>
          <p:cNvSpPr txBox="1">
            <a:spLocks noChangeArrowheads="1"/>
          </p:cNvSpPr>
          <p:nvPr/>
        </p:nvSpPr>
        <p:spPr bwMode="auto">
          <a:xfrm>
            <a:off x="609600" y="3889375"/>
            <a:ext cx="8305800" cy="749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•"/>
              <a:defRPr sz="28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>
              <a:spcBef>
                <a:spcPts val="300"/>
              </a:spcBef>
              <a:buClr>
                <a:schemeClr val="accent2"/>
              </a:buClr>
              <a:buFont typeface="Georgia" panose="02040502050405020303" pitchFamily="18" charset="0"/>
              <a:buChar char="▫"/>
              <a:defRPr sz="2600">
                <a:solidFill>
                  <a:schemeClr val="accent2"/>
                </a:solidFill>
                <a:latin typeface="Georgia" panose="02040502050405020303" pitchFamily="18" charset="0"/>
              </a:defRPr>
            </a:lvl2pPr>
            <a:lvl3pPr marL="11430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defRPr sz="2400">
                <a:solidFill>
                  <a:schemeClr val="accent1"/>
                </a:solidFill>
                <a:latin typeface="Georgia" panose="02040502050405020303" pitchFamily="18" charset="0"/>
              </a:defRPr>
            </a:lvl3pPr>
            <a:lvl4pPr marL="16002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defRPr sz="2200">
                <a:solidFill>
                  <a:schemeClr val="accent1"/>
                </a:solidFill>
                <a:latin typeface="Georgia" panose="02040502050405020303" pitchFamily="18" charset="0"/>
              </a:defRPr>
            </a:lvl4pPr>
            <a:lvl5pPr marL="2057400" indent="-228600"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9pPr>
          </a:lstStyle>
          <a:p>
            <a:pPr>
              <a:lnSpc>
                <a:spcPct val="90000"/>
              </a:lnSpc>
              <a:spcBef>
                <a:spcPct val="0"/>
              </a:spcBef>
              <a:buClrTx/>
              <a:buFontTx/>
              <a:buNone/>
            </a:pPr>
            <a:r>
              <a:rPr lang="en-US" altLang="es-PR" sz="2400">
                <a:solidFill>
                  <a:srgbClr val="484876"/>
                </a:solidFill>
                <a:latin typeface="Arial" panose="020B0604020202020204" pitchFamily="34" charset="0"/>
              </a:rPr>
              <a:t>Fotoreceptore</a:t>
            </a:r>
            <a:r>
              <a:rPr lang="en-US" altLang="es-PR" sz="2400">
                <a:solidFill>
                  <a:schemeClr val="accent2"/>
                </a:solidFill>
                <a:latin typeface="Arial" panose="020B0604020202020204" pitchFamily="34" charset="0"/>
              </a:rPr>
              <a:t>s</a:t>
            </a:r>
            <a:r>
              <a:rPr lang="en-US" altLang="es-PR" sz="2400" b="0">
                <a:latin typeface="Arial" panose="020B0604020202020204" pitchFamily="34" charset="0"/>
              </a:rPr>
              <a:t>: Responden a la luz (oscuridad, claridad) para permitir visión (ojos).</a:t>
            </a:r>
          </a:p>
        </p:txBody>
      </p:sp>
      <p:sp>
        <p:nvSpPr>
          <p:cNvPr id="178184" name="Text Box 8"/>
          <p:cNvSpPr txBox="1">
            <a:spLocks noChangeArrowheads="1"/>
          </p:cNvSpPr>
          <p:nvPr/>
        </p:nvSpPr>
        <p:spPr bwMode="auto">
          <a:xfrm>
            <a:off x="609600" y="4827588"/>
            <a:ext cx="8305800" cy="140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•"/>
              <a:defRPr sz="28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>
              <a:spcBef>
                <a:spcPts val="300"/>
              </a:spcBef>
              <a:buClr>
                <a:schemeClr val="accent2"/>
              </a:buClr>
              <a:buFont typeface="Georgia" panose="02040502050405020303" pitchFamily="18" charset="0"/>
              <a:buChar char="▫"/>
              <a:defRPr sz="2600">
                <a:solidFill>
                  <a:schemeClr val="accent2"/>
                </a:solidFill>
                <a:latin typeface="Georgia" panose="02040502050405020303" pitchFamily="18" charset="0"/>
              </a:defRPr>
            </a:lvl2pPr>
            <a:lvl3pPr marL="11430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defRPr sz="2400">
                <a:solidFill>
                  <a:schemeClr val="accent1"/>
                </a:solidFill>
                <a:latin typeface="Georgia" panose="02040502050405020303" pitchFamily="18" charset="0"/>
              </a:defRPr>
            </a:lvl3pPr>
            <a:lvl4pPr marL="16002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defRPr sz="2200">
                <a:solidFill>
                  <a:schemeClr val="accent1"/>
                </a:solidFill>
                <a:latin typeface="Georgia" panose="02040502050405020303" pitchFamily="18" charset="0"/>
              </a:defRPr>
            </a:lvl4pPr>
            <a:lvl5pPr marL="2057400" indent="-228600"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9pPr>
          </a:lstStyle>
          <a:p>
            <a:pPr>
              <a:lnSpc>
                <a:spcPct val="90000"/>
              </a:lnSpc>
              <a:spcBef>
                <a:spcPct val="0"/>
              </a:spcBef>
              <a:buClrTx/>
              <a:buFontTx/>
              <a:buNone/>
            </a:pPr>
            <a:r>
              <a:rPr lang="en-US" altLang="es-PR" sz="2400">
                <a:solidFill>
                  <a:srgbClr val="484876"/>
                </a:solidFill>
                <a:latin typeface="Arial" panose="020B0604020202020204" pitchFamily="34" charset="0"/>
              </a:rPr>
              <a:t>Quimioreceptore</a:t>
            </a:r>
            <a:r>
              <a:rPr lang="en-US" altLang="es-PR" sz="2400">
                <a:solidFill>
                  <a:schemeClr val="accent2"/>
                </a:solidFill>
                <a:latin typeface="Arial" panose="020B0604020202020204" pitchFamily="34" charset="0"/>
              </a:rPr>
              <a:t>s</a:t>
            </a:r>
            <a:r>
              <a:rPr lang="en-US" altLang="es-PR" sz="2400" b="0">
                <a:latin typeface="Arial" panose="020B0604020202020204" pitchFamily="34" charset="0"/>
              </a:rPr>
              <a:t>: Responden a estímulos químicos provenientes de nutrientes, olores y cambios en las concentraciones sanguíneas de gases y sustancias (cuerpos carótidos y aórticos, tallo cerebral).</a:t>
            </a:r>
          </a:p>
        </p:txBody>
      </p:sp>
      <p:sp>
        <p:nvSpPr>
          <p:cNvPr id="180253" name="Text Box 29"/>
          <p:cNvSpPr txBox="1">
            <a:spLocks noChangeArrowheads="1"/>
          </p:cNvSpPr>
          <p:nvPr/>
        </p:nvSpPr>
        <p:spPr bwMode="auto">
          <a:xfrm>
            <a:off x="276225" y="587375"/>
            <a:ext cx="8410575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ctr">
              <a:spcBef>
                <a:spcPct val="50000"/>
              </a:spcBef>
              <a:defRPr/>
            </a:pPr>
            <a:r>
              <a:rPr lang="en-US" altLang="es-PR" sz="3000" b="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</a:rPr>
              <a:t>TIPOS DE RECEPTORE SENSORIALES</a:t>
            </a:r>
          </a:p>
        </p:txBody>
      </p:sp>
      <p:sp>
        <p:nvSpPr>
          <p:cNvPr id="226312" name="Rectangle 32"/>
          <p:cNvSpPr>
            <a:spLocks noChangeArrowheads="1"/>
          </p:cNvSpPr>
          <p:nvPr/>
        </p:nvSpPr>
        <p:spPr bwMode="auto">
          <a:xfrm>
            <a:off x="304800" y="1125538"/>
            <a:ext cx="8610600" cy="346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•"/>
              <a:defRPr sz="28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>
              <a:spcBef>
                <a:spcPts val="300"/>
              </a:spcBef>
              <a:buClr>
                <a:schemeClr val="accent2"/>
              </a:buClr>
              <a:buFont typeface="Georgia" panose="02040502050405020303" pitchFamily="18" charset="0"/>
              <a:buChar char="▫"/>
              <a:defRPr sz="2600">
                <a:solidFill>
                  <a:schemeClr val="accent2"/>
                </a:solidFill>
                <a:latin typeface="Georgia" panose="02040502050405020303" pitchFamily="18" charset="0"/>
              </a:defRPr>
            </a:lvl2pPr>
            <a:lvl3pPr marL="11430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defRPr sz="2400">
                <a:solidFill>
                  <a:schemeClr val="accent1"/>
                </a:solidFill>
                <a:latin typeface="Georgia" panose="02040502050405020303" pitchFamily="18" charset="0"/>
              </a:defRPr>
            </a:lvl3pPr>
            <a:lvl4pPr marL="16002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defRPr sz="2200">
                <a:solidFill>
                  <a:schemeClr val="accent1"/>
                </a:solidFill>
                <a:latin typeface="Georgia" panose="02040502050405020303" pitchFamily="18" charset="0"/>
              </a:defRPr>
            </a:lvl4pPr>
            <a:lvl5pPr marL="2057400" indent="-228600"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9pPr>
          </a:lstStyle>
          <a:p>
            <a:pPr algn="ctr">
              <a:spcBef>
                <a:spcPct val="0"/>
              </a:spcBef>
              <a:buClrTx/>
              <a:buFontTx/>
              <a:buNone/>
            </a:pPr>
            <a:r>
              <a:rPr lang="en-US" altLang="es-PR" sz="1800" i="1">
                <a:solidFill>
                  <a:srgbClr val="484876"/>
                </a:solidFill>
                <a:latin typeface="Arial Black" panose="020B0A04020102020204" pitchFamily="34" charset="0"/>
              </a:rPr>
              <a:t>- CLASIFICACIÓN DE LOS RECEPTORES:  Por Estímulo</a:t>
            </a:r>
            <a:r>
              <a:rPr lang="en-US" altLang="es-PR" sz="1800">
                <a:solidFill>
                  <a:srgbClr val="484876"/>
                </a:solidFill>
                <a:latin typeface="Verdana" panose="020B0604030504040204" pitchFamily="34" charset="0"/>
              </a:rPr>
              <a:t> -</a:t>
            </a:r>
          </a:p>
        </p:txBody>
      </p:sp>
    </p:spTree>
    <p:custDataLst>
      <p:tags r:id="rId1"/>
    </p:custDataLst>
  </p:cSld>
  <p:clrMapOvr>
    <a:masterClrMapping/>
  </p:clrMapOvr>
  <p:transition spd="slow">
    <p:newsflash/>
    <p:sndAc>
      <p:stSnd>
        <p:snd r:embed="rId4" name="breeze.wav"/>
      </p:stSnd>
    </p:sndAc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81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781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81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1781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81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1781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81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1781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81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500"/>
                                        <p:tgtEl>
                                          <p:spTgt spid="1781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2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02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1" dur="500"/>
                                        <p:tgtEl>
                                          <p:spTgt spid="1802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8180" grpId="0" autoUpdateAnimBg="0"/>
      <p:bldP spid="178181" grpId="0" autoUpdateAnimBg="0"/>
      <p:bldP spid="178182" grpId="0" autoUpdateAnimBg="0"/>
      <p:bldP spid="178183" grpId="0" autoUpdateAnimBg="0"/>
      <p:bldP spid="178184" grpId="0" autoUpdateAnimBg="0"/>
      <p:bldP spid="180253" grpId="0" autoUpdateAnimBg="0"/>
    </p:bldLst>
  </p:timing>
</p:sld>
</file>

<file path=ppt/slides/slide1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9229" name="Text Box 29"/>
          <p:cNvSpPr txBox="1">
            <a:spLocks noChangeArrowheads="1"/>
          </p:cNvSpPr>
          <p:nvPr/>
        </p:nvSpPr>
        <p:spPr bwMode="auto">
          <a:xfrm>
            <a:off x="609600" y="1870075"/>
            <a:ext cx="7543800" cy="5857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lnSpc>
                <a:spcPct val="90000"/>
              </a:lnSpc>
              <a:defRPr/>
            </a:pPr>
            <a:r>
              <a:rPr lang="en-US" sz="3400">
                <a:latin typeface="Times New Roman" pitchFamily="18" charset="0"/>
              </a:rPr>
              <a:t> </a:t>
            </a:r>
            <a:r>
              <a:rPr lang="es-PR" sz="360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Sistema Sensor (Aferente)</a:t>
            </a:r>
            <a:endParaRPr lang="es-PR" sz="3200" b="0">
              <a:effectLst>
                <a:outerShdw blurRad="38100" dist="38100" dir="2700000" algn="tl">
                  <a:srgbClr val="C0C0C0"/>
                </a:outerShdw>
              </a:effectLst>
              <a:latin typeface="Times New Roman" pitchFamily="18" charset="0"/>
            </a:endParaRPr>
          </a:p>
        </p:txBody>
      </p:sp>
      <p:sp>
        <p:nvSpPr>
          <p:cNvPr id="179230" name="Text Box 30"/>
          <p:cNvSpPr txBox="1">
            <a:spLocks noChangeArrowheads="1"/>
          </p:cNvSpPr>
          <p:nvPr/>
        </p:nvSpPr>
        <p:spPr bwMode="auto">
          <a:xfrm>
            <a:off x="76200" y="3190875"/>
            <a:ext cx="3810000" cy="8001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>
            <a:lvl1pPr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ctr">
              <a:lnSpc>
                <a:spcPct val="80000"/>
              </a:lnSpc>
              <a:defRPr/>
            </a:pPr>
            <a:r>
              <a:rPr lang="es-PR" altLang="es-PR" sz="260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" panose="020B0604020202020204" pitchFamily="34" charset="0"/>
              </a:rPr>
              <a:t>Mecanorreceptores</a:t>
            </a:r>
          </a:p>
          <a:p>
            <a:pPr algn="ctr">
              <a:lnSpc>
                <a:spcPct val="80000"/>
              </a:lnSpc>
              <a:defRPr/>
            </a:pPr>
            <a:r>
              <a:rPr lang="es-PR" altLang="es-PR" sz="3200" i="1">
                <a:latin typeface="Times New Roman" panose="02020603050405020304" pitchFamily="18" charset="0"/>
              </a:rPr>
              <a:t>(Mecánico)</a:t>
            </a:r>
          </a:p>
        </p:txBody>
      </p:sp>
      <p:sp>
        <p:nvSpPr>
          <p:cNvPr id="902150" name="Rectangle 31"/>
          <p:cNvSpPr>
            <a:spLocks noChangeArrowheads="1"/>
          </p:cNvSpPr>
          <p:nvPr/>
        </p:nvSpPr>
        <p:spPr bwMode="auto">
          <a:xfrm>
            <a:off x="457200" y="1336675"/>
            <a:ext cx="8153400" cy="381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ctr">
              <a:defRPr/>
            </a:pPr>
            <a:r>
              <a:rPr lang="en-US" altLang="es-PR" sz="300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SISTEMA NERVIOSO PERIFÉRICO (SNP)</a:t>
            </a:r>
            <a:endParaRPr lang="en-US" altLang="es-PR" sz="4400" b="0">
              <a:solidFill>
                <a:srgbClr val="484876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Times New Roman" panose="02020603050405020304" pitchFamily="18" charset="0"/>
            </a:endParaRPr>
          </a:p>
        </p:txBody>
      </p:sp>
      <p:sp>
        <p:nvSpPr>
          <p:cNvPr id="179232" name="Text Box 32"/>
          <p:cNvSpPr txBox="1">
            <a:spLocks noChangeArrowheads="1"/>
          </p:cNvSpPr>
          <p:nvPr/>
        </p:nvSpPr>
        <p:spPr bwMode="auto">
          <a:xfrm>
            <a:off x="2743200" y="2505075"/>
            <a:ext cx="3581400" cy="5857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lnSpc>
                <a:spcPct val="90000"/>
              </a:lnSpc>
              <a:defRPr/>
            </a:pPr>
            <a:r>
              <a:rPr lang="es-PR" sz="3600">
                <a:latin typeface="Times New Roman" pitchFamily="18" charset="0"/>
              </a:rPr>
              <a:t>Receptores</a:t>
            </a:r>
            <a:endParaRPr lang="es-PR" sz="3600" b="0">
              <a:effectLst>
                <a:outerShdw blurRad="38100" dist="38100" dir="2700000" algn="tl">
                  <a:srgbClr val="C0C0C0"/>
                </a:outerShdw>
              </a:effectLst>
              <a:latin typeface="Times New Roman" pitchFamily="18" charset="0"/>
            </a:endParaRPr>
          </a:p>
        </p:txBody>
      </p:sp>
      <p:sp>
        <p:nvSpPr>
          <p:cNvPr id="228358" name="Line 33"/>
          <p:cNvSpPr>
            <a:spLocks noChangeShapeType="1"/>
          </p:cNvSpPr>
          <p:nvPr/>
        </p:nvSpPr>
        <p:spPr bwMode="auto">
          <a:xfrm>
            <a:off x="4419600" y="1706563"/>
            <a:ext cx="0" cy="374650"/>
          </a:xfrm>
          <a:prstGeom prst="line">
            <a:avLst/>
          </a:prstGeom>
          <a:noFill/>
          <a:ln w="762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s-PR"/>
          </a:p>
        </p:txBody>
      </p:sp>
      <p:sp>
        <p:nvSpPr>
          <p:cNvPr id="179235" name="Text Box 35"/>
          <p:cNvSpPr txBox="1">
            <a:spLocks noChangeArrowheads="1"/>
          </p:cNvSpPr>
          <p:nvPr/>
        </p:nvSpPr>
        <p:spPr bwMode="auto">
          <a:xfrm>
            <a:off x="5181600" y="3190875"/>
            <a:ext cx="3810000" cy="8001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>
            <a:lvl1pPr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ctr">
              <a:lnSpc>
                <a:spcPct val="80000"/>
              </a:lnSpc>
              <a:defRPr/>
            </a:pPr>
            <a:r>
              <a:rPr lang="es-PR" altLang="es-PR" sz="260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" panose="020B0604020202020204" pitchFamily="34" charset="0"/>
              </a:rPr>
              <a:t>Quimiorreceptores</a:t>
            </a:r>
          </a:p>
          <a:p>
            <a:pPr algn="ctr">
              <a:lnSpc>
                <a:spcPct val="80000"/>
              </a:lnSpc>
              <a:defRPr/>
            </a:pPr>
            <a:r>
              <a:rPr lang="es-PR" altLang="es-PR" sz="3200" i="1">
                <a:latin typeface="Times New Roman" panose="02020603050405020304" pitchFamily="18" charset="0"/>
              </a:rPr>
              <a:t>(Químicos)</a:t>
            </a:r>
          </a:p>
        </p:txBody>
      </p:sp>
      <p:sp>
        <p:nvSpPr>
          <p:cNvPr id="228360" name="Text Box 36"/>
          <p:cNvSpPr txBox="1">
            <a:spLocks noChangeArrowheads="1"/>
          </p:cNvSpPr>
          <p:nvPr/>
        </p:nvSpPr>
        <p:spPr bwMode="auto">
          <a:xfrm>
            <a:off x="2667000" y="5476875"/>
            <a:ext cx="3810000" cy="873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•"/>
              <a:defRPr sz="28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>
              <a:spcBef>
                <a:spcPts val="300"/>
              </a:spcBef>
              <a:buClr>
                <a:schemeClr val="accent2"/>
              </a:buClr>
              <a:buFont typeface="Georgia" panose="02040502050405020303" pitchFamily="18" charset="0"/>
              <a:buChar char="▫"/>
              <a:defRPr sz="2600">
                <a:solidFill>
                  <a:schemeClr val="accent2"/>
                </a:solidFill>
                <a:latin typeface="Georgia" panose="02040502050405020303" pitchFamily="18" charset="0"/>
              </a:defRPr>
            </a:lvl2pPr>
            <a:lvl3pPr marL="11430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defRPr sz="2400">
                <a:solidFill>
                  <a:schemeClr val="accent1"/>
                </a:solidFill>
                <a:latin typeface="Georgia" panose="02040502050405020303" pitchFamily="18" charset="0"/>
              </a:defRPr>
            </a:lvl3pPr>
            <a:lvl4pPr marL="16002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defRPr sz="2200">
                <a:solidFill>
                  <a:schemeClr val="accent1"/>
                </a:solidFill>
                <a:latin typeface="Georgia" panose="02040502050405020303" pitchFamily="18" charset="0"/>
              </a:defRPr>
            </a:lvl4pPr>
            <a:lvl5pPr marL="2057400" indent="-228600"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9pPr>
          </a:lstStyle>
          <a:p>
            <a:pPr algn="ctr">
              <a:lnSpc>
                <a:spcPct val="80000"/>
              </a:lnSpc>
              <a:spcBef>
                <a:spcPct val="0"/>
              </a:spcBef>
              <a:buClrTx/>
              <a:buFontTx/>
              <a:buNone/>
            </a:pPr>
            <a:r>
              <a:rPr lang="es-PR" altLang="es-PR" sz="3200" i="1">
                <a:solidFill>
                  <a:srgbClr val="484876"/>
                </a:solidFill>
                <a:latin typeface="Arial" panose="020B0604020202020204" pitchFamily="34" charset="0"/>
              </a:rPr>
              <a:t>Termorreceptores</a:t>
            </a:r>
          </a:p>
          <a:p>
            <a:pPr algn="ctr">
              <a:lnSpc>
                <a:spcPct val="80000"/>
              </a:lnSpc>
              <a:spcBef>
                <a:spcPct val="0"/>
              </a:spcBef>
              <a:buClrTx/>
              <a:buFontTx/>
              <a:buNone/>
            </a:pPr>
            <a:r>
              <a:rPr lang="es-PR" altLang="es-PR" sz="3200" i="1">
                <a:latin typeface="Times New Roman" panose="02020603050405020304" pitchFamily="18" charset="0"/>
              </a:rPr>
              <a:t>(Temperatura)</a:t>
            </a:r>
          </a:p>
        </p:txBody>
      </p:sp>
      <p:sp>
        <p:nvSpPr>
          <p:cNvPr id="179237" name="Text Box 37"/>
          <p:cNvSpPr txBox="1">
            <a:spLocks noChangeArrowheads="1"/>
          </p:cNvSpPr>
          <p:nvPr/>
        </p:nvSpPr>
        <p:spPr bwMode="auto">
          <a:xfrm>
            <a:off x="990600" y="4413250"/>
            <a:ext cx="3810000" cy="8874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>
            <a:lvl1pPr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ctr">
              <a:lnSpc>
                <a:spcPct val="90000"/>
              </a:lnSpc>
              <a:defRPr/>
            </a:pPr>
            <a:r>
              <a:rPr lang="es-PR" altLang="es-PR" sz="260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" panose="020B0604020202020204" pitchFamily="34" charset="0"/>
              </a:rPr>
              <a:t>Nociceptores</a:t>
            </a:r>
          </a:p>
          <a:p>
            <a:pPr algn="ctr">
              <a:lnSpc>
                <a:spcPct val="90000"/>
              </a:lnSpc>
              <a:defRPr/>
            </a:pPr>
            <a:r>
              <a:rPr lang="es-PR" altLang="es-PR" sz="3200" i="1">
                <a:latin typeface="Times New Roman" panose="02020603050405020304" pitchFamily="18" charset="0"/>
              </a:rPr>
              <a:t>(Dolor)</a:t>
            </a:r>
          </a:p>
        </p:txBody>
      </p:sp>
      <p:sp>
        <p:nvSpPr>
          <p:cNvPr id="228362" name="Text Box 38"/>
          <p:cNvSpPr txBox="1">
            <a:spLocks noChangeArrowheads="1"/>
          </p:cNvSpPr>
          <p:nvPr/>
        </p:nvSpPr>
        <p:spPr bwMode="auto">
          <a:xfrm>
            <a:off x="4191000" y="4410075"/>
            <a:ext cx="3810000" cy="873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•"/>
              <a:defRPr sz="28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>
              <a:spcBef>
                <a:spcPts val="300"/>
              </a:spcBef>
              <a:buClr>
                <a:schemeClr val="accent2"/>
              </a:buClr>
              <a:buFont typeface="Georgia" panose="02040502050405020303" pitchFamily="18" charset="0"/>
              <a:buChar char="▫"/>
              <a:defRPr sz="2600">
                <a:solidFill>
                  <a:schemeClr val="accent2"/>
                </a:solidFill>
                <a:latin typeface="Georgia" panose="02040502050405020303" pitchFamily="18" charset="0"/>
              </a:defRPr>
            </a:lvl2pPr>
            <a:lvl3pPr marL="11430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defRPr sz="2400">
                <a:solidFill>
                  <a:schemeClr val="accent1"/>
                </a:solidFill>
                <a:latin typeface="Georgia" panose="02040502050405020303" pitchFamily="18" charset="0"/>
              </a:defRPr>
            </a:lvl3pPr>
            <a:lvl4pPr marL="16002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defRPr sz="2200">
                <a:solidFill>
                  <a:schemeClr val="accent1"/>
                </a:solidFill>
                <a:latin typeface="Georgia" panose="02040502050405020303" pitchFamily="18" charset="0"/>
              </a:defRPr>
            </a:lvl4pPr>
            <a:lvl5pPr marL="2057400" indent="-228600"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9pPr>
          </a:lstStyle>
          <a:p>
            <a:pPr algn="ctr">
              <a:lnSpc>
                <a:spcPct val="80000"/>
              </a:lnSpc>
              <a:spcBef>
                <a:spcPct val="0"/>
              </a:spcBef>
              <a:buClrTx/>
              <a:buFontTx/>
              <a:buNone/>
            </a:pPr>
            <a:r>
              <a:rPr lang="es-PR" altLang="es-PR" sz="3200" i="1">
                <a:solidFill>
                  <a:srgbClr val="484876"/>
                </a:solidFill>
                <a:latin typeface="Arial" panose="020B0604020202020204" pitchFamily="34" charset="0"/>
              </a:rPr>
              <a:t>Fotorreceptores</a:t>
            </a:r>
          </a:p>
          <a:p>
            <a:pPr algn="ctr">
              <a:lnSpc>
                <a:spcPct val="80000"/>
              </a:lnSpc>
              <a:spcBef>
                <a:spcPct val="0"/>
              </a:spcBef>
              <a:buClrTx/>
              <a:buFontTx/>
              <a:buNone/>
            </a:pPr>
            <a:r>
              <a:rPr lang="es-PR" altLang="es-PR" sz="3200" i="1">
                <a:latin typeface="Times New Roman" panose="02020603050405020304" pitchFamily="18" charset="0"/>
              </a:rPr>
              <a:t>(Luz)</a:t>
            </a:r>
          </a:p>
        </p:txBody>
      </p:sp>
      <p:sp>
        <p:nvSpPr>
          <p:cNvPr id="228363" name="Line 39"/>
          <p:cNvSpPr>
            <a:spLocks noChangeShapeType="1"/>
          </p:cNvSpPr>
          <p:nvPr/>
        </p:nvSpPr>
        <p:spPr bwMode="auto">
          <a:xfrm flipH="1">
            <a:off x="1752600" y="2806700"/>
            <a:ext cx="1676400" cy="457200"/>
          </a:xfrm>
          <a:prstGeom prst="line">
            <a:avLst/>
          </a:prstGeom>
          <a:noFill/>
          <a:ln w="762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s-PR"/>
          </a:p>
        </p:txBody>
      </p:sp>
      <p:sp>
        <p:nvSpPr>
          <p:cNvPr id="228364" name="Line 40"/>
          <p:cNvSpPr>
            <a:spLocks noChangeShapeType="1"/>
          </p:cNvSpPr>
          <p:nvPr/>
        </p:nvSpPr>
        <p:spPr bwMode="auto">
          <a:xfrm>
            <a:off x="5638800" y="2806700"/>
            <a:ext cx="1371600" cy="457200"/>
          </a:xfrm>
          <a:prstGeom prst="line">
            <a:avLst/>
          </a:prstGeom>
          <a:noFill/>
          <a:ln w="762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s-PR"/>
          </a:p>
        </p:txBody>
      </p:sp>
      <p:sp>
        <p:nvSpPr>
          <p:cNvPr id="228365" name="Line 41"/>
          <p:cNvSpPr>
            <a:spLocks noChangeShapeType="1"/>
          </p:cNvSpPr>
          <p:nvPr/>
        </p:nvSpPr>
        <p:spPr bwMode="auto">
          <a:xfrm flipH="1">
            <a:off x="3429000" y="3035300"/>
            <a:ext cx="533400" cy="1447800"/>
          </a:xfrm>
          <a:prstGeom prst="line">
            <a:avLst/>
          </a:prstGeom>
          <a:noFill/>
          <a:ln w="762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s-PR"/>
          </a:p>
        </p:txBody>
      </p:sp>
      <p:sp>
        <p:nvSpPr>
          <p:cNvPr id="228366" name="Line 42"/>
          <p:cNvSpPr>
            <a:spLocks noChangeShapeType="1"/>
          </p:cNvSpPr>
          <p:nvPr/>
        </p:nvSpPr>
        <p:spPr bwMode="auto">
          <a:xfrm>
            <a:off x="5105400" y="2959100"/>
            <a:ext cx="304800" cy="1600200"/>
          </a:xfrm>
          <a:prstGeom prst="line">
            <a:avLst/>
          </a:prstGeom>
          <a:noFill/>
          <a:ln w="762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s-PR"/>
          </a:p>
        </p:txBody>
      </p:sp>
      <p:sp>
        <p:nvSpPr>
          <p:cNvPr id="228367" name="Line 43"/>
          <p:cNvSpPr>
            <a:spLocks noChangeShapeType="1"/>
          </p:cNvSpPr>
          <p:nvPr/>
        </p:nvSpPr>
        <p:spPr bwMode="auto">
          <a:xfrm>
            <a:off x="4419600" y="3111500"/>
            <a:ext cx="0" cy="2514600"/>
          </a:xfrm>
          <a:prstGeom prst="line">
            <a:avLst/>
          </a:prstGeom>
          <a:noFill/>
          <a:ln w="762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s-PR"/>
          </a:p>
        </p:txBody>
      </p:sp>
      <p:sp>
        <p:nvSpPr>
          <p:cNvPr id="228368" name="Line 44"/>
          <p:cNvSpPr>
            <a:spLocks noChangeShapeType="1"/>
          </p:cNvSpPr>
          <p:nvPr/>
        </p:nvSpPr>
        <p:spPr bwMode="auto">
          <a:xfrm>
            <a:off x="4419600" y="2328863"/>
            <a:ext cx="0" cy="374650"/>
          </a:xfrm>
          <a:prstGeom prst="line">
            <a:avLst/>
          </a:prstGeom>
          <a:noFill/>
          <a:ln w="762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s-PR"/>
          </a:p>
        </p:txBody>
      </p:sp>
      <p:sp>
        <p:nvSpPr>
          <p:cNvPr id="180253" name="Text Box 29"/>
          <p:cNvSpPr txBox="1">
            <a:spLocks noChangeArrowheads="1"/>
          </p:cNvSpPr>
          <p:nvPr/>
        </p:nvSpPr>
        <p:spPr bwMode="auto">
          <a:xfrm>
            <a:off x="276225" y="647700"/>
            <a:ext cx="8410575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ctr">
              <a:spcBef>
                <a:spcPct val="50000"/>
              </a:spcBef>
              <a:defRPr/>
            </a:pPr>
            <a:r>
              <a:rPr lang="en-US" altLang="es-PR" sz="3000" b="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</a:rPr>
              <a:t>TIPOS DE RECEPTORES SENSORIALES</a:t>
            </a:r>
          </a:p>
        </p:txBody>
      </p:sp>
    </p:spTree>
    <p:custDataLst>
      <p:tags r:id="rId1"/>
    </p:custDataLst>
  </p:cSld>
  <p:clrMapOvr>
    <a:masterClrMapping/>
  </p:clrMapOvr>
  <p:transition spd="slow">
    <p:newsflash/>
    <p:sndAc>
      <p:stSnd>
        <p:snd r:embed="rId4" name="breeze.wav"/>
      </p:stSnd>
    </p:sndAc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02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802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0253" grpId="0" autoUpdateAnimBg="0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650" name="Text Box 6"/>
          <p:cNvSpPr txBox="1">
            <a:spLocks noChangeArrowheads="1"/>
          </p:cNvSpPr>
          <p:nvPr/>
        </p:nvSpPr>
        <p:spPr bwMode="auto">
          <a:xfrm>
            <a:off x="4716463" y="1773238"/>
            <a:ext cx="4103687" cy="34559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•"/>
              <a:tabLst>
                <a:tab pos="7485063" algn="l"/>
              </a:tabLst>
              <a:defRPr sz="28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>
              <a:spcBef>
                <a:spcPts val="300"/>
              </a:spcBef>
              <a:buClr>
                <a:schemeClr val="accent2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600">
                <a:solidFill>
                  <a:schemeClr val="accent2"/>
                </a:solidFill>
                <a:latin typeface="Georgia" panose="02040502050405020303" pitchFamily="18" charset="0"/>
              </a:defRPr>
            </a:lvl2pPr>
            <a:lvl3pPr marL="11430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tabLst>
                <a:tab pos="7485063" algn="l"/>
              </a:tabLst>
              <a:defRPr sz="2400">
                <a:solidFill>
                  <a:schemeClr val="accent1"/>
                </a:solidFill>
                <a:latin typeface="Georgia" panose="02040502050405020303" pitchFamily="18" charset="0"/>
              </a:defRPr>
            </a:lvl3pPr>
            <a:lvl4pPr marL="16002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tabLst>
                <a:tab pos="7485063" algn="l"/>
              </a:tabLst>
              <a:defRPr sz="2200">
                <a:solidFill>
                  <a:schemeClr val="accent1"/>
                </a:solidFill>
                <a:latin typeface="Georgia" panose="02040502050405020303" pitchFamily="18" charset="0"/>
              </a:defRPr>
            </a:lvl4pPr>
            <a:lvl5pPr marL="2057400" indent="-228600"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en-US" altLang="es-PR" b="0"/>
              <a:t>Comfort, P., &amp; Abrahamson, E. (Eds.). (2010). </a:t>
            </a:r>
            <a:r>
              <a:rPr lang="en-US" altLang="es-PR" i="1"/>
              <a:t>Sports Rehabilitation and Injury Prevention</a:t>
            </a:r>
            <a:r>
              <a:rPr lang="en-US" altLang="es-PR" b="0"/>
              <a:t>. Hoboken, NJ: Wiley-Blackwell (John Wiley &amp; Sons, Ltd.). 548 pp.</a:t>
            </a:r>
          </a:p>
        </p:txBody>
      </p:sp>
      <p:sp>
        <p:nvSpPr>
          <p:cNvPr id="2" name="Title 1"/>
          <p:cNvSpPr>
            <a:spLocks/>
          </p:cNvSpPr>
          <p:nvPr/>
        </p:nvSpPr>
        <p:spPr bwMode="auto">
          <a:xfrm>
            <a:off x="1836738" y="476250"/>
            <a:ext cx="863600" cy="360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1pPr>
            <a:lvl2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2pPr>
            <a:lvl3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3pPr>
            <a:lvl4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4pPr>
            <a:lvl5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9pPr>
          </a:lstStyle>
          <a:p>
            <a:pPr algn="ctr">
              <a:defRPr/>
            </a:pPr>
            <a:r>
              <a:rPr lang="es-PR" altLang="es-PR" sz="2000" b="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2010</a:t>
            </a:r>
          </a:p>
        </p:txBody>
      </p:sp>
      <p:pic>
        <p:nvPicPr>
          <p:cNvPr id="27652" name="Picture 14" descr="Sports Rehabilitation and Injury Prevention Paul Comfort_COVER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3850" y="836613"/>
            <a:ext cx="4202113" cy="55451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custDataLst>
      <p:tags r:id="rId1"/>
    </p:custDataLst>
  </p:cSld>
  <p:clrMapOvr>
    <a:masterClrMapping/>
  </p:clrMapOvr>
  <p:transition spd="slow">
    <p:dissolve/>
    <p:sndAc>
      <p:stSnd>
        <p:snd r:embed="rId4" name="chimes.wav"/>
      </p:stSnd>
    </p:sndAc>
  </p:transition>
</p:sld>
</file>

<file path=ppt/slides/slide1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1253" name="Rectangle 5"/>
          <p:cNvSpPr>
            <a:spLocks noChangeArrowheads="1"/>
          </p:cNvSpPr>
          <p:nvPr/>
        </p:nvSpPr>
        <p:spPr bwMode="auto">
          <a:xfrm>
            <a:off x="393700" y="1778000"/>
            <a:ext cx="8686800" cy="47688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>
            <a:lvl1pPr marL="342900" indent="-3429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>
              <a:lnSpc>
                <a:spcPct val="80000"/>
              </a:lnSpc>
              <a:spcBef>
                <a:spcPct val="20000"/>
              </a:spcBef>
              <a:buFontTx/>
              <a:buChar char="•"/>
              <a:defRPr/>
            </a:pPr>
            <a:r>
              <a:rPr lang="en-US" altLang="es-PR" sz="190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" panose="020B0604020202020204" pitchFamily="34" charset="0"/>
              </a:rPr>
              <a:t>Exteroceptivos</a:t>
            </a:r>
            <a:r>
              <a:rPr lang="en-US" altLang="es-PR" sz="1900">
                <a:latin typeface="Times New Roman" panose="02020603050405020304" pitchFamily="18" charset="0"/>
              </a:rPr>
              <a:t> (Sentidos Nerviosos Especiales):</a:t>
            </a:r>
            <a:r>
              <a:rPr lang="en-US" altLang="es-PR" sz="1900" b="0">
                <a:latin typeface="Times New Roman" panose="02020603050405020304" pitchFamily="18" charset="0"/>
              </a:rPr>
              <a:t>  </a:t>
            </a:r>
            <a:r>
              <a:rPr lang="en-US" altLang="es-PR" sz="1900" b="0" i="1">
                <a:latin typeface="Times New Roman" panose="02020603050405020304" pitchFamily="18" charset="0"/>
              </a:rPr>
              <a:t>En la </a:t>
            </a:r>
            <a:r>
              <a:rPr lang="en-US" altLang="es-PR" sz="1900" i="1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" panose="020B0604020202020204" pitchFamily="34" charset="0"/>
              </a:rPr>
              <a:t>Superficie Corporal</a:t>
            </a:r>
            <a:r>
              <a:rPr lang="en-US" altLang="es-PR" sz="1900" b="0" i="1">
                <a:latin typeface="Times New Roman" panose="02020603050405020304" pitchFamily="18" charset="0"/>
              </a:rPr>
              <a:t> o cerca de ésta:</a:t>
            </a:r>
          </a:p>
          <a:p>
            <a:pPr lvl="1">
              <a:lnSpc>
                <a:spcPct val="80000"/>
              </a:lnSpc>
              <a:spcBef>
                <a:spcPct val="20000"/>
              </a:spcBef>
              <a:buFontTx/>
              <a:buChar char="–"/>
              <a:defRPr/>
            </a:pPr>
            <a:r>
              <a:rPr lang="en-US" altLang="es-PR" sz="1900" b="0">
                <a:latin typeface="Times New Roman" panose="02020603050405020304" pitchFamily="18" charset="0"/>
              </a:rPr>
              <a:t>Ojos (</a:t>
            </a:r>
            <a:r>
              <a:rPr lang="en-US" altLang="es-PR" sz="190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visión</a:t>
            </a:r>
            <a:r>
              <a:rPr lang="en-US" altLang="es-PR" sz="1900" b="0">
                <a:latin typeface="Times New Roman" panose="02020603050405020304" pitchFamily="18" charset="0"/>
              </a:rPr>
              <a:t>), oídos (</a:t>
            </a:r>
            <a:r>
              <a:rPr lang="en-US" altLang="es-PR" sz="190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audición</a:t>
            </a:r>
            <a:r>
              <a:rPr lang="en-US" altLang="es-PR" sz="1900" b="0">
                <a:latin typeface="Times New Roman" panose="02020603050405020304" pitchFamily="18" charset="0"/>
              </a:rPr>
              <a:t>), piel (</a:t>
            </a:r>
            <a:r>
              <a:rPr lang="en-US" altLang="es-PR" sz="190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tacto</a:t>
            </a:r>
            <a:r>
              <a:rPr lang="en-US" altLang="es-PR" sz="1900" b="0">
                <a:latin typeface="Times New Roman" panose="02020603050405020304" pitchFamily="18" charset="0"/>
              </a:rPr>
              <a:t>), corpúsculos de Pacini y de Meissner (PIEL/PELO: </a:t>
            </a:r>
            <a:r>
              <a:rPr lang="en-US" altLang="es-PR" sz="190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presión</a:t>
            </a:r>
            <a:r>
              <a:rPr lang="en-US" altLang="es-PR" sz="1900" b="0">
                <a:latin typeface="Times New Roman" panose="02020603050405020304" pitchFamily="18" charset="0"/>
              </a:rPr>
              <a:t>, tácto), epitelio olfatorio (</a:t>
            </a:r>
            <a:r>
              <a:rPr lang="en-US" altLang="es-PR" sz="190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olor</a:t>
            </a:r>
            <a:r>
              <a:rPr lang="en-US" altLang="es-PR" sz="1900" b="0">
                <a:latin typeface="Times New Roman" panose="02020603050405020304" pitchFamily="18" charset="0"/>
              </a:rPr>
              <a:t>), lengua o yema gustativa (</a:t>
            </a:r>
            <a:r>
              <a:rPr lang="en-US" altLang="es-PR" sz="190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gusto</a:t>
            </a:r>
            <a:r>
              <a:rPr lang="en-US" altLang="es-PR" sz="1900" b="0">
                <a:latin typeface="Times New Roman" panose="02020603050405020304" pitchFamily="18" charset="0"/>
              </a:rPr>
              <a:t>, sabor), receptores de calor y frío.</a:t>
            </a:r>
          </a:p>
          <a:p>
            <a:pPr>
              <a:lnSpc>
                <a:spcPct val="80000"/>
              </a:lnSpc>
              <a:spcBef>
                <a:spcPct val="20000"/>
              </a:spcBef>
              <a:buFontTx/>
              <a:buChar char="•"/>
              <a:defRPr/>
            </a:pPr>
            <a:r>
              <a:rPr lang="en-US" altLang="es-PR" sz="190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" panose="020B0604020202020204" pitchFamily="34" charset="0"/>
              </a:rPr>
              <a:t>Interoceptivos</a:t>
            </a:r>
            <a:r>
              <a:rPr lang="en-US" altLang="es-PR" sz="1900">
                <a:latin typeface="Times New Roman" panose="02020603050405020304" pitchFamily="18" charset="0"/>
              </a:rPr>
              <a:t>:</a:t>
            </a:r>
            <a:r>
              <a:rPr lang="en-US" altLang="es-PR" sz="1900" b="0">
                <a:latin typeface="Times New Roman" panose="02020603050405020304" pitchFamily="18" charset="0"/>
              </a:rPr>
              <a:t>  </a:t>
            </a:r>
            <a:r>
              <a:rPr lang="en-US" altLang="es-PR" sz="1900" b="0" i="1">
                <a:latin typeface="Times New Roman" panose="02020603050405020304" pitchFamily="18" charset="0"/>
              </a:rPr>
              <a:t>Receptores situados en los </a:t>
            </a:r>
            <a:r>
              <a:rPr lang="en-US" altLang="es-PR" sz="1900" i="1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" panose="020B0604020202020204" pitchFamily="34" charset="0"/>
              </a:rPr>
              <a:t>Órganos Internos </a:t>
            </a:r>
            <a:r>
              <a:rPr lang="en-US" altLang="es-PR" sz="1900" b="0" i="1">
                <a:latin typeface="Times New Roman" panose="02020603050405020304" pitchFamily="18" charset="0"/>
              </a:rPr>
              <a:t>(responen a estímulos del </a:t>
            </a:r>
            <a:r>
              <a:rPr lang="en-US" altLang="es-PR" sz="1900" b="0" i="1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Ambiente Interno</a:t>
            </a:r>
            <a:r>
              <a:rPr lang="en-US" altLang="es-PR" sz="1900" b="0" i="1">
                <a:latin typeface="Times New Roman" panose="02020603050405020304" pitchFamily="18" charset="0"/>
              </a:rPr>
              <a:t>):</a:t>
            </a:r>
          </a:p>
          <a:p>
            <a:pPr lvl="1">
              <a:lnSpc>
                <a:spcPct val="80000"/>
              </a:lnSpc>
              <a:spcBef>
                <a:spcPct val="20000"/>
              </a:spcBef>
              <a:buFontTx/>
              <a:buChar char="–"/>
              <a:defRPr/>
            </a:pPr>
            <a:r>
              <a:rPr lang="en-US" altLang="es-PR" sz="1900" b="0">
                <a:latin typeface="Times New Roman" panose="02020603050405020304" pitchFamily="18" charset="0"/>
              </a:rPr>
              <a:t>Corazón, vasos sanguíneos</a:t>
            </a:r>
          </a:p>
          <a:p>
            <a:pPr lvl="1">
              <a:lnSpc>
                <a:spcPct val="80000"/>
              </a:lnSpc>
              <a:spcBef>
                <a:spcPct val="20000"/>
              </a:spcBef>
              <a:buFontTx/>
              <a:buChar char="–"/>
              <a:defRPr/>
            </a:pPr>
            <a:r>
              <a:rPr lang="en-US" altLang="es-PR" sz="1900" b="0">
                <a:latin typeface="Times New Roman" panose="02020603050405020304" pitchFamily="18" charset="0"/>
              </a:rPr>
              <a:t>Pulmones.</a:t>
            </a:r>
          </a:p>
          <a:p>
            <a:pPr lvl="1">
              <a:lnSpc>
                <a:spcPct val="80000"/>
              </a:lnSpc>
              <a:spcBef>
                <a:spcPct val="20000"/>
              </a:spcBef>
              <a:buFontTx/>
              <a:buChar char="–"/>
              <a:defRPr/>
            </a:pPr>
            <a:r>
              <a:rPr lang="en-US" altLang="es-PR" sz="1900" b="0">
                <a:latin typeface="Times New Roman" panose="02020603050405020304" pitchFamily="18" charset="0"/>
              </a:rPr>
              <a:t>Tubo gastrointestinal.</a:t>
            </a:r>
          </a:p>
          <a:p>
            <a:pPr>
              <a:lnSpc>
                <a:spcPct val="80000"/>
              </a:lnSpc>
              <a:spcBef>
                <a:spcPct val="20000"/>
              </a:spcBef>
              <a:buFontTx/>
              <a:buChar char="•"/>
              <a:defRPr/>
            </a:pPr>
            <a:r>
              <a:rPr lang="en-US" altLang="es-PR" sz="190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" panose="020B0604020202020204" pitchFamily="34" charset="0"/>
              </a:rPr>
              <a:t>Propioreceptores</a:t>
            </a:r>
            <a:r>
              <a:rPr lang="en-US" altLang="es-PR" sz="1900">
                <a:latin typeface="Times New Roman" panose="02020603050405020304" pitchFamily="18" charset="0"/>
              </a:rPr>
              <a:t> </a:t>
            </a:r>
            <a:r>
              <a:rPr lang="en-US" altLang="es-PR" sz="1900" b="0" i="1">
                <a:latin typeface="Times New Roman" panose="02020603050405020304" pitchFamily="18" charset="0"/>
              </a:rPr>
              <a:t>(responen a estímulos: </a:t>
            </a:r>
            <a:r>
              <a:rPr lang="en-US" altLang="es-PR" sz="1900" b="0" i="1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Movimiento</a:t>
            </a:r>
            <a:r>
              <a:rPr lang="en-US" altLang="es-PR" sz="1900" b="0" i="1">
                <a:latin typeface="Times New Roman" panose="02020603050405020304" pitchFamily="18" charset="0"/>
              </a:rPr>
              <a:t>, </a:t>
            </a:r>
            <a:r>
              <a:rPr lang="en-US" altLang="es-PR" sz="1900" b="0" i="1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Posición Espacial</a:t>
            </a:r>
            <a:r>
              <a:rPr lang="en-US" altLang="es-PR" sz="1900" b="0" i="1">
                <a:latin typeface="Times New Roman" panose="02020603050405020304" pitchFamily="18" charset="0"/>
              </a:rPr>
              <a:t>):</a:t>
            </a:r>
            <a:endParaRPr lang="en-US" altLang="es-PR" sz="1900">
              <a:latin typeface="Times New Roman" panose="02020603050405020304" pitchFamily="18" charset="0"/>
            </a:endParaRPr>
          </a:p>
          <a:p>
            <a:pPr lvl="1">
              <a:lnSpc>
                <a:spcPct val="80000"/>
              </a:lnSpc>
              <a:spcBef>
                <a:spcPct val="20000"/>
              </a:spcBef>
              <a:buFontTx/>
              <a:buChar char="–"/>
              <a:defRPr/>
            </a:pPr>
            <a:r>
              <a:rPr lang="en-US" altLang="es-PR" sz="1900" i="1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" panose="020B0604020202020204" pitchFamily="34" charset="0"/>
                <a:sym typeface="Wingdings" panose="05000000000000000000" pitchFamily="2" charset="2"/>
              </a:rPr>
              <a:t>Receptores Cinestésicos</a:t>
            </a:r>
            <a:r>
              <a:rPr lang="en-US" altLang="es-PR" sz="1900">
                <a:latin typeface="Times New Roman" panose="02020603050405020304" pitchFamily="18" charset="0"/>
                <a:sym typeface="Wingdings" panose="05000000000000000000" pitchFamily="2" charset="2"/>
              </a:rPr>
              <a:t>:</a:t>
            </a:r>
          </a:p>
          <a:p>
            <a:pPr lvl="2">
              <a:lnSpc>
                <a:spcPct val="80000"/>
              </a:lnSpc>
              <a:spcBef>
                <a:spcPct val="20000"/>
              </a:spcBef>
              <a:buFontTx/>
              <a:buChar char="•"/>
              <a:defRPr/>
            </a:pPr>
            <a:r>
              <a:rPr lang="en-US" altLang="es-PR" sz="190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Husos Musculares </a:t>
            </a:r>
            <a:r>
              <a:rPr lang="en-US" altLang="es-PR" sz="1900" b="0">
                <a:latin typeface="Times New Roman" panose="02020603050405020304" pitchFamily="18" charset="0"/>
              </a:rPr>
              <a:t>(Receptores de Estiramiento).</a:t>
            </a:r>
          </a:p>
          <a:p>
            <a:pPr lvl="2">
              <a:lnSpc>
                <a:spcPct val="80000"/>
              </a:lnSpc>
              <a:spcBef>
                <a:spcPct val="20000"/>
              </a:spcBef>
              <a:buFontTx/>
              <a:buChar char="•"/>
              <a:defRPr/>
            </a:pPr>
            <a:r>
              <a:rPr lang="en-US" altLang="es-PR" sz="190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Órganos Tendinosos de Golgi </a:t>
            </a:r>
            <a:r>
              <a:rPr lang="en-US" altLang="es-PR" sz="1900" b="0">
                <a:latin typeface="Times New Roman" panose="02020603050405020304" pitchFamily="18" charset="0"/>
              </a:rPr>
              <a:t>(Tendones, Tejido Conectivo, Ligamentos)</a:t>
            </a:r>
          </a:p>
          <a:p>
            <a:pPr lvl="2">
              <a:lnSpc>
                <a:spcPct val="80000"/>
              </a:lnSpc>
              <a:spcBef>
                <a:spcPct val="20000"/>
              </a:spcBef>
              <a:buFontTx/>
              <a:buChar char="•"/>
              <a:defRPr/>
            </a:pPr>
            <a:r>
              <a:rPr lang="en-US" altLang="es-PR" sz="190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Receptores Articulares </a:t>
            </a:r>
            <a:r>
              <a:rPr lang="en-US" altLang="es-PR" sz="1900" b="0">
                <a:latin typeface="Times New Roman" panose="02020603050405020304" pitchFamily="18" charset="0"/>
              </a:rPr>
              <a:t>(Cápsula Articular – </a:t>
            </a:r>
            <a:r>
              <a:rPr lang="en-US" altLang="es-PR" sz="1900" b="0" i="1">
                <a:latin typeface="Times New Roman" panose="02020603050405020304" pitchFamily="18" charset="0"/>
              </a:rPr>
              <a:t>Posición/Movimiento</a:t>
            </a:r>
            <a:r>
              <a:rPr lang="en-US" altLang="es-PR" sz="1900" b="0">
                <a:latin typeface="Times New Roman" panose="02020603050405020304" pitchFamily="18" charset="0"/>
              </a:rPr>
              <a:t>).</a:t>
            </a:r>
          </a:p>
          <a:p>
            <a:pPr lvl="1">
              <a:lnSpc>
                <a:spcPct val="80000"/>
              </a:lnSpc>
              <a:spcBef>
                <a:spcPct val="20000"/>
              </a:spcBef>
              <a:buFontTx/>
              <a:buChar char="–"/>
              <a:defRPr/>
            </a:pPr>
            <a:r>
              <a:rPr lang="en-US" altLang="es-PR" sz="1900" i="1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" panose="020B0604020202020204" pitchFamily="34" charset="0"/>
              </a:rPr>
              <a:t>Receptores Vestibulares</a:t>
            </a:r>
            <a:endParaRPr lang="en-US" altLang="es-PR" sz="1900" b="0">
              <a:latin typeface="Times New Roman" panose="02020603050405020304" pitchFamily="18" charset="0"/>
            </a:endParaRPr>
          </a:p>
          <a:p>
            <a:pPr lvl="1">
              <a:lnSpc>
                <a:spcPct val="80000"/>
              </a:lnSpc>
              <a:spcBef>
                <a:spcPct val="20000"/>
              </a:spcBef>
              <a:buFontTx/>
              <a:buChar char="–"/>
              <a:defRPr/>
            </a:pPr>
            <a:r>
              <a:rPr lang="en-US" altLang="es-PR" sz="1900" i="1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" panose="020B0604020202020204" pitchFamily="34" charset="0"/>
              </a:rPr>
              <a:t>Receptores Cutáneos</a:t>
            </a:r>
          </a:p>
        </p:txBody>
      </p:sp>
      <p:sp>
        <p:nvSpPr>
          <p:cNvPr id="180253" name="Text Box 29"/>
          <p:cNvSpPr txBox="1">
            <a:spLocks noChangeArrowheads="1"/>
          </p:cNvSpPr>
          <p:nvPr/>
        </p:nvSpPr>
        <p:spPr bwMode="auto">
          <a:xfrm>
            <a:off x="276225" y="744538"/>
            <a:ext cx="8410575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ctr">
              <a:spcBef>
                <a:spcPct val="50000"/>
              </a:spcBef>
              <a:defRPr/>
            </a:pPr>
            <a:r>
              <a:rPr lang="en-US" altLang="es-PR" sz="3000" b="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</a:rPr>
              <a:t>TIPOS DE RECEPTORE SENSORIALES</a:t>
            </a:r>
          </a:p>
        </p:txBody>
      </p:sp>
      <p:sp>
        <p:nvSpPr>
          <p:cNvPr id="230404" name="Rectangle 32"/>
          <p:cNvSpPr>
            <a:spLocks noChangeArrowheads="1"/>
          </p:cNvSpPr>
          <p:nvPr/>
        </p:nvSpPr>
        <p:spPr bwMode="auto">
          <a:xfrm>
            <a:off x="304800" y="1282700"/>
            <a:ext cx="8610600" cy="346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•"/>
              <a:defRPr sz="28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>
              <a:spcBef>
                <a:spcPts val="300"/>
              </a:spcBef>
              <a:buClr>
                <a:schemeClr val="accent2"/>
              </a:buClr>
              <a:buFont typeface="Georgia" panose="02040502050405020303" pitchFamily="18" charset="0"/>
              <a:buChar char="▫"/>
              <a:defRPr sz="2600">
                <a:solidFill>
                  <a:schemeClr val="accent2"/>
                </a:solidFill>
                <a:latin typeface="Georgia" panose="02040502050405020303" pitchFamily="18" charset="0"/>
              </a:defRPr>
            </a:lvl2pPr>
            <a:lvl3pPr marL="11430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defRPr sz="2400">
                <a:solidFill>
                  <a:schemeClr val="accent1"/>
                </a:solidFill>
                <a:latin typeface="Georgia" panose="02040502050405020303" pitchFamily="18" charset="0"/>
              </a:defRPr>
            </a:lvl3pPr>
            <a:lvl4pPr marL="16002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defRPr sz="2200">
                <a:solidFill>
                  <a:schemeClr val="accent1"/>
                </a:solidFill>
                <a:latin typeface="Georgia" panose="02040502050405020303" pitchFamily="18" charset="0"/>
              </a:defRPr>
            </a:lvl4pPr>
            <a:lvl5pPr marL="2057400" indent="-228600"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9pPr>
          </a:lstStyle>
          <a:p>
            <a:pPr algn="ctr">
              <a:spcBef>
                <a:spcPct val="0"/>
              </a:spcBef>
              <a:buClrTx/>
              <a:buFontTx/>
              <a:buNone/>
            </a:pPr>
            <a:r>
              <a:rPr lang="en-US" altLang="es-PR" sz="1800" i="1">
                <a:solidFill>
                  <a:srgbClr val="484876"/>
                </a:solidFill>
                <a:latin typeface="Arial Black" panose="020B0A04020102020204" pitchFamily="34" charset="0"/>
              </a:rPr>
              <a:t>- CLASIFICACIÓN DE LOS RECEPTORES:  Por Localización</a:t>
            </a:r>
            <a:r>
              <a:rPr lang="en-US" altLang="es-PR" sz="1800">
                <a:solidFill>
                  <a:srgbClr val="484876"/>
                </a:solidFill>
                <a:latin typeface="Verdana" panose="020B0604030504040204" pitchFamily="34" charset="0"/>
              </a:rPr>
              <a:t> -</a:t>
            </a:r>
          </a:p>
        </p:txBody>
      </p:sp>
    </p:spTree>
    <p:custDataLst>
      <p:tags r:id="rId1"/>
    </p:custDataLst>
  </p:cSld>
  <p:clrMapOvr>
    <a:masterClrMapping/>
  </p:clrMapOvr>
  <p:transition spd="slow">
    <p:newsflash/>
    <p:sndAc>
      <p:stSnd>
        <p:snd r:embed="rId4" name="breeze.wav"/>
      </p:stSnd>
    </p:sndAc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02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802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0253" grpId="0" autoUpdateAnimBg="0"/>
    </p:bldLst>
  </p:timing>
</p:sld>
</file>

<file path=ppt/slides/slide1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2450" name="Rectangle 2"/>
          <p:cNvSpPr>
            <a:spLocks noChangeArrowheads="1"/>
          </p:cNvSpPr>
          <p:nvPr/>
        </p:nvSpPr>
        <p:spPr bwMode="auto">
          <a:xfrm>
            <a:off x="1600200" y="663575"/>
            <a:ext cx="5943600" cy="381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>
            <a:lvl1pPr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•"/>
              <a:defRPr sz="28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657225" indent="-246063">
              <a:spcBef>
                <a:spcPts val="300"/>
              </a:spcBef>
              <a:buClr>
                <a:schemeClr val="accent2"/>
              </a:buClr>
              <a:buFont typeface="Georgia" panose="02040502050405020303" pitchFamily="18" charset="0"/>
              <a:buChar char="▫"/>
              <a:defRPr sz="2600">
                <a:solidFill>
                  <a:schemeClr val="accent2"/>
                </a:solidFill>
                <a:latin typeface="Georgia" panose="02040502050405020303" pitchFamily="18" charset="0"/>
              </a:defRPr>
            </a:lvl2pPr>
            <a:lvl3pPr marL="922338" indent="-219075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defRPr sz="2400">
                <a:solidFill>
                  <a:schemeClr val="accent1"/>
                </a:solidFill>
                <a:latin typeface="Georgia" panose="02040502050405020303" pitchFamily="18" charset="0"/>
              </a:defRPr>
            </a:lvl3pPr>
            <a:lvl4pPr marL="1179513" indent="-200025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defRPr sz="2200">
                <a:solidFill>
                  <a:schemeClr val="accent1"/>
                </a:solidFill>
                <a:latin typeface="Georgia" panose="02040502050405020303" pitchFamily="18" charset="0"/>
              </a:defRPr>
            </a:lvl4pPr>
            <a:lvl5pPr marL="1389063" indent="-182563"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5pPr>
            <a:lvl6pPr marL="1846263" indent="-182563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6pPr>
            <a:lvl7pPr marL="2303463" indent="-182563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7pPr>
            <a:lvl8pPr marL="2760663" indent="-182563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8pPr>
            <a:lvl9pPr marL="3217863" indent="-182563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9pPr>
          </a:lstStyle>
          <a:p>
            <a:pPr algn="ctr">
              <a:spcBef>
                <a:spcPct val="0"/>
              </a:spcBef>
              <a:buClrTx/>
              <a:buFontTx/>
              <a:buNone/>
            </a:pPr>
            <a:r>
              <a:rPr lang="en-US" altLang="es-PR" b="0">
                <a:solidFill>
                  <a:schemeClr val="tx2"/>
                </a:solidFill>
                <a:latin typeface="Arial Black" panose="020B0A04020102020204" pitchFamily="34" charset="0"/>
              </a:rPr>
              <a:t>EL SISTEMA NERVIOSO</a:t>
            </a:r>
            <a:endParaRPr lang="en-US" altLang="es-PR" sz="4000" b="0">
              <a:solidFill>
                <a:schemeClr val="tx2"/>
              </a:solidFill>
              <a:latin typeface="Arial Black" panose="020B0A04020102020204" pitchFamily="34" charset="0"/>
            </a:endParaRPr>
          </a:p>
        </p:txBody>
      </p:sp>
      <p:sp>
        <p:nvSpPr>
          <p:cNvPr id="854019" name="Text Box 3"/>
          <p:cNvSpPr txBox="1">
            <a:spLocks noChangeArrowheads="1"/>
          </p:cNvSpPr>
          <p:nvPr/>
        </p:nvSpPr>
        <p:spPr bwMode="auto">
          <a:xfrm>
            <a:off x="609600" y="2236788"/>
            <a:ext cx="7543800" cy="5857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lnSpc>
                <a:spcPct val="90000"/>
              </a:lnSpc>
              <a:defRPr/>
            </a:pPr>
            <a:r>
              <a:rPr lang="en-US" altLang="es-PR" sz="3400">
                <a:latin typeface="Times New Roman" panose="02020603050405020304" pitchFamily="18" charset="0"/>
              </a:rPr>
              <a:t> </a:t>
            </a:r>
            <a:r>
              <a:rPr lang="es-PR" altLang="es-PR" sz="360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Sistema Sensorial (Aferente)</a:t>
            </a:r>
            <a:endParaRPr lang="es-PR" altLang="es-PR" sz="3200" b="0">
              <a:effectLst>
                <a:outerShdw blurRad="38100" dist="38100" dir="2700000" algn="tl">
                  <a:srgbClr val="C0C0C0"/>
                </a:outerShdw>
              </a:effectLst>
              <a:latin typeface="Times New Roman" panose="02020603050405020304" pitchFamily="18" charset="0"/>
            </a:endParaRPr>
          </a:p>
        </p:txBody>
      </p:sp>
      <p:sp>
        <p:nvSpPr>
          <p:cNvPr id="232452" name="Text Box 4"/>
          <p:cNvSpPr txBox="1">
            <a:spLocks noChangeArrowheads="1"/>
          </p:cNvSpPr>
          <p:nvPr/>
        </p:nvSpPr>
        <p:spPr bwMode="auto">
          <a:xfrm>
            <a:off x="2743200" y="5146675"/>
            <a:ext cx="3810000" cy="482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algn="r"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algn="r"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algn="r"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algn="r"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algn="r"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ctr">
              <a:lnSpc>
                <a:spcPct val="80000"/>
              </a:lnSpc>
            </a:pPr>
            <a:r>
              <a:rPr lang="es-PR" altLang="es-PR" sz="3200" i="1">
                <a:solidFill>
                  <a:srgbClr val="CC3300"/>
                </a:solidFill>
                <a:latin typeface="Arial" panose="020B0604020202020204" pitchFamily="34" charset="0"/>
              </a:rPr>
              <a:t>Proprioceptores</a:t>
            </a:r>
            <a:endParaRPr lang="es-PR" altLang="es-PR" sz="3200" i="1">
              <a:solidFill>
                <a:srgbClr val="CC33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854021" name="Rectangle 5"/>
          <p:cNvSpPr>
            <a:spLocks noChangeArrowheads="1"/>
          </p:cNvSpPr>
          <p:nvPr/>
        </p:nvSpPr>
        <p:spPr bwMode="auto">
          <a:xfrm>
            <a:off x="457200" y="1539875"/>
            <a:ext cx="8153400" cy="381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>
            <a:lvl1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1pPr>
            <a:lvl2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2pPr>
            <a:lvl3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3pPr>
            <a:lvl4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4pPr>
            <a:lvl5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9pPr>
          </a:lstStyle>
          <a:p>
            <a:pPr algn="ctr">
              <a:defRPr/>
            </a:pPr>
            <a:r>
              <a:rPr lang="en-US" altLang="es-PR" sz="2600">
                <a:effectLst>
                  <a:outerShdw blurRad="38100" dist="38100" dir="2700000" algn="tl">
                    <a:srgbClr val="C0C0C0"/>
                  </a:outerShdw>
                </a:effectLst>
              </a:rPr>
              <a:t>SISTEMA NERVIOSO PERIFÉRICO (SNP)</a:t>
            </a:r>
            <a:endParaRPr lang="en-US" altLang="es-PR" b="0">
              <a:effectLst>
                <a:outerShdw blurRad="38100" dist="38100" dir="2700000" algn="tl">
                  <a:srgbClr val="C0C0C0"/>
                </a:outerShdw>
              </a:effectLst>
            </a:endParaRPr>
          </a:p>
        </p:txBody>
      </p:sp>
      <p:sp>
        <p:nvSpPr>
          <p:cNvPr id="232454" name="Line 6"/>
          <p:cNvSpPr>
            <a:spLocks noChangeShapeType="1"/>
          </p:cNvSpPr>
          <p:nvPr/>
        </p:nvSpPr>
        <p:spPr bwMode="auto">
          <a:xfrm>
            <a:off x="4419600" y="1044575"/>
            <a:ext cx="0" cy="544513"/>
          </a:xfrm>
          <a:prstGeom prst="line">
            <a:avLst/>
          </a:prstGeom>
          <a:noFill/>
          <a:ln w="76200">
            <a:solidFill>
              <a:schemeClr val="tx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PR"/>
          </a:p>
        </p:txBody>
      </p:sp>
      <p:sp>
        <p:nvSpPr>
          <p:cNvPr id="854023" name="Text Box 7"/>
          <p:cNvSpPr txBox="1">
            <a:spLocks noChangeArrowheads="1"/>
          </p:cNvSpPr>
          <p:nvPr/>
        </p:nvSpPr>
        <p:spPr bwMode="auto">
          <a:xfrm>
            <a:off x="2286000" y="3068638"/>
            <a:ext cx="4495800" cy="5857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lnSpc>
                <a:spcPct val="90000"/>
              </a:lnSpc>
              <a:defRPr/>
            </a:pPr>
            <a:r>
              <a:rPr lang="es-PR" altLang="es-PR" sz="3600">
                <a:latin typeface="Times New Roman" panose="02020603050405020304" pitchFamily="18" charset="0"/>
              </a:rPr>
              <a:t>Receptores Sensitivos</a:t>
            </a:r>
            <a:endParaRPr lang="es-PR" altLang="es-PR" sz="3600" b="0">
              <a:effectLst>
                <a:outerShdw blurRad="38100" dist="38100" dir="2700000" algn="tl">
                  <a:srgbClr val="C0C0C0"/>
                </a:outerShdw>
              </a:effectLst>
              <a:latin typeface="Times New Roman" panose="02020603050405020304" pitchFamily="18" charset="0"/>
            </a:endParaRPr>
          </a:p>
        </p:txBody>
      </p:sp>
      <p:sp>
        <p:nvSpPr>
          <p:cNvPr id="232456" name="Line 8"/>
          <p:cNvSpPr>
            <a:spLocks noChangeShapeType="1"/>
          </p:cNvSpPr>
          <p:nvPr/>
        </p:nvSpPr>
        <p:spPr bwMode="auto">
          <a:xfrm>
            <a:off x="4419600" y="1909763"/>
            <a:ext cx="0" cy="544512"/>
          </a:xfrm>
          <a:prstGeom prst="line">
            <a:avLst/>
          </a:prstGeom>
          <a:noFill/>
          <a:ln w="76200">
            <a:solidFill>
              <a:schemeClr val="tx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PR"/>
          </a:p>
        </p:txBody>
      </p:sp>
      <p:sp>
        <p:nvSpPr>
          <p:cNvPr id="232457" name="Line 9"/>
          <p:cNvSpPr>
            <a:spLocks noChangeShapeType="1"/>
          </p:cNvSpPr>
          <p:nvPr/>
        </p:nvSpPr>
        <p:spPr bwMode="auto">
          <a:xfrm>
            <a:off x="4419600" y="2759075"/>
            <a:ext cx="0" cy="544513"/>
          </a:xfrm>
          <a:prstGeom prst="line">
            <a:avLst/>
          </a:prstGeom>
          <a:noFill/>
          <a:ln w="76200">
            <a:solidFill>
              <a:schemeClr val="tx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PR"/>
          </a:p>
        </p:txBody>
      </p:sp>
      <p:sp>
        <p:nvSpPr>
          <p:cNvPr id="232458" name="Text Box 10"/>
          <p:cNvSpPr txBox="1">
            <a:spLocks noChangeArrowheads="1"/>
          </p:cNvSpPr>
          <p:nvPr/>
        </p:nvSpPr>
        <p:spPr bwMode="auto">
          <a:xfrm>
            <a:off x="457200" y="3675063"/>
            <a:ext cx="3810000" cy="530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algn="r"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algn="r"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algn="r"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algn="r"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algn="r"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ctr">
              <a:lnSpc>
                <a:spcPct val="90000"/>
              </a:lnSpc>
            </a:pPr>
            <a:r>
              <a:rPr lang="es-PR" altLang="es-PR" sz="3200" i="1">
                <a:solidFill>
                  <a:srgbClr val="CC3300"/>
                </a:solidFill>
                <a:latin typeface="Arial" panose="020B0604020202020204" pitchFamily="34" charset="0"/>
              </a:rPr>
              <a:t>Exteroceptores</a:t>
            </a:r>
            <a:endParaRPr lang="es-PR" altLang="es-PR" sz="3200" i="1">
              <a:solidFill>
                <a:srgbClr val="CC33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232459" name="Text Box 11"/>
          <p:cNvSpPr txBox="1">
            <a:spLocks noChangeArrowheads="1"/>
          </p:cNvSpPr>
          <p:nvPr/>
        </p:nvSpPr>
        <p:spPr bwMode="auto">
          <a:xfrm>
            <a:off x="4724400" y="3675063"/>
            <a:ext cx="3810000" cy="530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algn="r"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algn="r"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algn="r"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algn="r"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algn="r"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ctr">
              <a:lnSpc>
                <a:spcPct val="90000"/>
              </a:lnSpc>
            </a:pPr>
            <a:r>
              <a:rPr lang="es-PR" altLang="es-PR" sz="3200" i="1">
                <a:solidFill>
                  <a:srgbClr val="CC3300"/>
                </a:solidFill>
                <a:latin typeface="Arial" panose="020B0604020202020204" pitchFamily="34" charset="0"/>
              </a:rPr>
              <a:t>Interoceptores</a:t>
            </a:r>
          </a:p>
        </p:txBody>
      </p:sp>
      <p:sp>
        <p:nvSpPr>
          <p:cNvPr id="232460" name="Text Box 12"/>
          <p:cNvSpPr txBox="1">
            <a:spLocks noChangeArrowheads="1"/>
          </p:cNvSpPr>
          <p:nvPr/>
        </p:nvSpPr>
        <p:spPr bwMode="auto">
          <a:xfrm>
            <a:off x="381000" y="4360863"/>
            <a:ext cx="3810000" cy="774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algn="r"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algn="r"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algn="r"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algn="r"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algn="r"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ctr">
              <a:lnSpc>
                <a:spcPct val="70000"/>
              </a:lnSpc>
            </a:pPr>
            <a:r>
              <a:rPr lang="es-PR" altLang="es-PR" sz="3200" i="1">
                <a:latin typeface="Times New Roman" panose="02020603050405020304" pitchFamily="18" charset="0"/>
              </a:rPr>
              <a:t>Estímulos fuera</a:t>
            </a:r>
          </a:p>
          <a:p>
            <a:pPr algn="ctr">
              <a:lnSpc>
                <a:spcPct val="70000"/>
              </a:lnSpc>
            </a:pPr>
            <a:r>
              <a:rPr lang="es-PR" altLang="es-PR" sz="3200" i="1">
                <a:latin typeface="Times New Roman" panose="02020603050405020304" pitchFamily="18" charset="0"/>
              </a:rPr>
              <a:t> del Cuerpo</a:t>
            </a:r>
          </a:p>
        </p:txBody>
      </p:sp>
      <p:sp>
        <p:nvSpPr>
          <p:cNvPr id="232461" name="Text Box 13"/>
          <p:cNvSpPr txBox="1">
            <a:spLocks noChangeArrowheads="1"/>
          </p:cNvSpPr>
          <p:nvPr/>
        </p:nvSpPr>
        <p:spPr bwMode="auto">
          <a:xfrm>
            <a:off x="4724400" y="4360863"/>
            <a:ext cx="3810000" cy="774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algn="r"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algn="r"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algn="r"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algn="r"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algn="r"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ctr">
              <a:lnSpc>
                <a:spcPct val="70000"/>
              </a:lnSpc>
            </a:pPr>
            <a:r>
              <a:rPr lang="es-PR" altLang="es-PR" sz="3200" i="1">
                <a:latin typeface="Times New Roman" panose="02020603050405020304" pitchFamily="18" charset="0"/>
              </a:rPr>
              <a:t>Estímulos dentro</a:t>
            </a:r>
          </a:p>
          <a:p>
            <a:pPr algn="ctr">
              <a:lnSpc>
                <a:spcPct val="70000"/>
              </a:lnSpc>
            </a:pPr>
            <a:r>
              <a:rPr lang="es-PR" altLang="es-PR" sz="3200" i="1">
                <a:latin typeface="Times New Roman" panose="02020603050405020304" pitchFamily="18" charset="0"/>
              </a:rPr>
              <a:t> del Cuerpo</a:t>
            </a:r>
          </a:p>
        </p:txBody>
      </p:sp>
      <p:sp>
        <p:nvSpPr>
          <p:cNvPr id="232462" name="Text Box 14"/>
          <p:cNvSpPr txBox="1">
            <a:spLocks noChangeArrowheads="1"/>
          </p:cNvSpPr>
          <p:nvPr/>
        </p:nvSpPr>
        <p:spPr bwMode="auto">
          <a:xfrm>
            <a:off x="2667000" y="5756275"/>
            <a:ext cx="4038600" cy="774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algn="r"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algn="r"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algn="r"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algn="r"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algn="r"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ctr">
              <a:lnSpc>
                <a:spcPct val="70000"/>
              </a:lnSpc>
            </a:pPr>
            <a:r>
              <a:rPr lang="es-PR" altLang="es-PR" sz="3200" i="1">
                <a:latin typeface="Times New Roman" panose="02020603050405020304" pitchFamily="18" charset="0"/>
              </a:rPr>
              <a:t>Movimiento/Tensión Muscular</a:t>
            </a:r>
          </a:p>
        </p:txBody>
      </p:sp>
      <p:sp>
        <p:nvSpPr>
          <p:cNvPr id="232463" name="Line 15"/>
          <p:cNvSpPr>
            <a:spLocks noChangeShapeType="1"/>
          </p:cNvSpPr>
          <p:nvPr/>
        </p:nvSpPr>
        <p:spPr bwMode="auto">
          <a:xfrm flipH="1">
            <a:off x="2057400" y="3297238"/>
            <a:ext cx="304800" cy="457200"/>
          </a:xfrm>
          <a:prstGeom prst="line">
            <a:avLst/>
          </a:prstGeom>
          <a:noFill/>
          <a:ln w="76200">
            <a:solidFill>
              <a:schemeClr val="tx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PR"/>
          </a:p>
        </p:txBody>
      </p:sp>
      <p:sp>
        <p:nvSpPr>
          <p:cNvPr id="232464" name="Line 16"/>
          <p:cNvSpPr>
            <a:spLocks noChangeShapeType="1"/>
          </p:cNvSpPr>
          <p:nvPr/>
        </p:nvSpPr>
        <p:spPr bwMode="auto">
          <a:xfrm>
            <a:off x="6629400" y="3373438"/>
            <a:ext cx="381000" cy="381000"/>
          </a:xfrm>
          <a:prstGeom prst="line">
            <a:avLst/>
          </a:prstGeom>
          <a:noFill/>
          <a:ln w="76200">
            <a:solidFill>
              <a:schemeClr val="tx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PR"/>
          </a:p>
        </p:txBody>
      </p:sp>
      <p:sp>
        <p:nvSpPr>
          <p:cNvPr id="232465" name="Line 17"/>
          <p:cNvSpPr>
            <a:spLocks noChangeShapeType="1"/>
          </p:cNvSpPr>
          <p:nvPr/>
        </p:nvSpPr>
        <p:spPr bwMode="auto">
          <a:xfrm>
            <a:off x="4427538" y="3562350"/>
            <a:ext cx="0" cy="1608138"/>
          </a:xfrm>
          <a:prstGeom prst="line">
            <a:avLst/>
          </a:prstGeom>
          <a:noFill/>
          <a:ln w="76200">
            <a:solidFill>
              <a:schemeClr val="tx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PR"/>
          </a:p>
        </p:txBody>
      </p:sp>
      <p:sp>
        <p:nvSpPr>
          <p:cNvPr id="232466" name="Line 18"/>
          <p:cNvSpPr>
            <a:spLocks noChangeShapeType="1"/>
          </p:cNvSpPr>
          <p:nvPr/>
        </p:nvSpPr>
        <p:spPr bwMode="auto">
          <a:xfrm>
            <a:off x="2057400" y="4135438"/>
            <a:ext cx="0" cy="30480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PR"/>
          </a:p>
        </p:txBody>
      </p:sp>
      <p:sp>
        <p:nvSpPr>
          <p:cNvPr id="232467" name="Line 19"/>
          <p:cNvSpPr>
            <a:spLocks noChangeShapeType="1"/>
          </p:cNvSpPr>
          <p:nvPr/>
        </p:nvSpPr>
        <p:spPr bwMode="auto">
          <a:xfrm>
            <a:off x="6477000" y="4135438"/>
            <a:ext cx="0" cy="30480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PR"/>
          </a:p>
        </p:txBody>
      </p:sp>
      <p:sp>
        <p:nvSpPr>
          <p:cNvPr id="232468" name="Line 20"/>
          <p:cNvSpPr>
            <a:spLocks noChangeShapeType="1"/>
          </p:cNvSpPr>
          <p:nvPr/>
        </p:nvSpPr>
        <p:spPr bwMode="auto">
          <a:xfrm>
            <a:off x="4419600" y="5530850"/>
            <a:ext cx="0" cy="30480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PR"/>
          </a:p>
        </p:txBody>
      </p:sp>
    </p:spTree>
    <p:custDataLst>
      <p:tags r:id="rId1"/>
    </p:custDataLst>
  </p:cSld>
  <p:clrMapOvr>
    <a:masterClrMapping/>
  </p:clrMapOvr>
  <p:transition spd="slow">
    <p:newsflash/>
    <p:sndAc>
      <p:stSnd>
        <p:snd r:embed="rId4" name="breeze.wav"/>
      </p:stSnd>
    </p:sndAc>
  </p:transition>
</p:sld>
</file>

<file path=ppt/slides/slide1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658" name="Text Box 10"/>
          <p:cNvSpPr txBox="1">
            <a:spLocks noChangeArrowheads="1"/>
          </p:cNvSpPr>
          <p:nvPr/>
        </p:nvSpPr>
        <p:spPr bwMode="auto">
          <a:xfrm>
            <a:off x="504825" y="1701800"/>
            <a:ext cx="7543800" cy="5572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lnSpc>
                <a:spcPct val="90000"/>
              </a:lnSpc>
              <a:defRPr/>
            </a:pPr>
            <a:r>
              <a:rPr lang="en-US" sz="3400">
                <a:latin typeface="Times New Roman" pitchFamily="18" charset="0"/>
              </a:rPr>
              <a:t> </a:t>
            </a:r>
            <a:r>
              <a:rPr lang="es-PR" sz="300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Sistema Sensorial (Aferente)</a:t>
            </a:r>
            <a:endParaRPr lang="es-PR" sz="3000" b="0">
              <a:effectLst>
                <a:outerShdw blurRad="38100" dist="38100" dir="2700000" algn="tl">
                  <a:srgbClr val="C0C0C0"/>
                </a:outerShdw>
              </a:effectLst>
              <a:latin typeface="Times New Roman" pitchFamily="18" charset="0"/>
            </a:endParaRPr>
          </a:p>
        </p:txBody>
      </p:sp>
      <p:sp>
        <p:nvSpPr>
          <p:cNvPr id="234499" name="Text Box 11"/>
          <p:cNvSpPr txBox="1">
            <a:spLocks noChangeArrowheads="1"/>
          </p:cNvSpPr>
          <p:nvPr/>
        </p:nvSpPr>
        <p:spPr bwMode="auto">
          <a:xfrm>
            <a:off x="650875" y="4175125"/>
            <a:ext cx="7570788" cy="4206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•"/>
              <a:defRPr sz="28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>
              <a:spcBef>
                <a:spcPts val="300"/>
              </a:spcBef>
              <a:buClr>
                <a:schemeClr val="accent2"/>
              </a:buClr>
              <a:buFont typeface="Georgia" panose="02040502050405020303" pitchFamily="18" charset="0"/>
              <a:buChar char="▫"/>
              <a:defRPr sz="2600">
                <a:solidFill>
                  <a:schemeClr val="accent2"/>
                </a:solidFill>
                <a:latin typeface="Georgia" panose="02040502050405020303" pitchFamily="18" charset="0"/>
              </a:defRPr>
            </a:lvl2pPr>
            <a:lvl3pPr marL="11430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defRPr sz="2400">
                <a:solidFill>
                  <a:schemeClr val="accent1"/>
                </a:solidFill>
                <a:latin typeface="Georgia" panose="02040502050405020303" pitchFamily="18" charset="0"/>
              </a:defRPr>
            </a:lvl3pPr>
            <a:lvl4pPr marL="16002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defRPr sz="2200">
                <a:solidFill>
                  <a:schemeClr val="accent1"/>
                </a:solidFill>
                <a:latin typeface="Georgia" panose="02040502050405020303" pitchFamily="18" charset="0"/>
              </a:defRPr>
            </a:lvl4pPr>
            <a:lvl5pPr marL="2057400" indent="-228600"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9pPr>
          </a:lstStyle>
          <a:p>
            <a:pPr algn="ctr">
              <a:lnSpc>
                <a:spcPct val="80000"/>
              </a:lnSpc>
              <a:spcBef>
                <a:spcPct val="0"/>
              </a:spcBef>
              <a:buClrTx/>
              <a:buFontTx/>
              <a:buNone/>
            </a:pPr>
            <a:r>
              <a:rPr lang="es-PR" altLang="es-PR" sz="2700" b="0" i="1">
                <a:solidFill>
                  <a:srgbClr val="484876"/>
                </a:solidFill>
                <a:latin typeface="Arial Black" panose="020B0A04020102020204" pitchFamily="34" charset="0"/>
              </a:rPr>
              <a:t>Proprioceptores</a:t>
            </a:r>
          </a:p>
        </p:txBody>
      </p:sp>
      <p:sp>
        <p:nvSpPr>
          <p:cNvPr id="905222" name="Rectangle 12"/>
          <p:cNvSpPr>
            <a:spLocks noChangeArrowheads="1"/>
          </p:cNvSpPr>
          <p:nvPr/>
        </p:nvSpPr>
        <p:spPr bwMode="auto">
          <a:xfrm>
            <a:off x="457200" y="1155700"/>
            <a:ext cx="8153400" cy="381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ctr">
              <a:defRPr/>
            </a:pPr>
            <a:r>
              <a:rPr lang="en-US" altLang="es-PR" sz="260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SISTEMA NERVIOSO PERIFÉRICO (SNP)</a:t>
            </a:r>
            <a:endParaRPr lang="en-US" altLang="es-PR" sz="2600" b="0">
              <a:solidFill>
                <a:srgbClr val="484876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Times New Roman" panose="02020603050405020304" pitchFamily="18" charset="0"/>
            </a:endParaRPr>
          </a:p>
        </p:txBody>
      </p:sp>
      <p:sp>
        <p:nvSpPr>
          <p:cNvPr id="27662" name="Text Box 14"/>
          <p:cNvSpPr txBox="1">
            <a:spLocks noChangeArrowheads="1"/>
          </p:cNvSpPr>
          <p:nvPr/>
        </p:nvSpPr>
        <p:spPr bwMode="auto">
          <a:xfrm>
            <a:off x="2181225" y="2349500"/>
            <a:ext cx="4495800" cy="5032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lnSpc>
                <a:spcPct val="90000"/>
              </a:lnSpc>
              <a:defRPr/>
            </a:pPr>
            <a:r>
              <a:rPr lang="es-PR" sz="3000">
                <a:latin typeface="Times New Roman" pitchFamily="18" charset="0"/>
              </a:rPr>
              <a:t>Receptores Sensitivos</a:t>
            </a:r>
            <a:endParaRPr lang="es-PR" sz="3000" b="0">
              <a:effectLst>
                <a:outerShdw blurRad="38100" dist="38100" dir="2700000" algn="tl">
                  <a:srgbClr val="C0C0C0"/>
                </a:outerShdw>
              </a:effectLst>
              <a:latin typeface="Times New Roman" pitchFamily="18" charset="0"/>
            </a:endParaRPr>
          </a:p>
        </p:txBody>
      </p:sp>
      <p:sp>
        <p:nvSpPr>
          <p:cNvPr id="234502" name="Line 15"/>
          <p:cNvSpPr>
            <a:spLocks noChangeShapeType="1"/>
          </p:cNvSpPr>
          <p:nvPr/>
        </p:nvSpPr>
        <p:spPr bwMode="auto">
          <a:xfrm>
            <a:off x="4314825" y="1500188"/>
            <a:ext cx="0" cy="387350"/>
          </a:xfrm>
          <a:prstGeom prst="line">
            <a:avLst/>
          </a:prstGeom>
          <a:noFill/>
          <a:ln w="762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s-PR"/>
          </a:p>
        </p:txBody>
      </p:sp>
      <p:sp>
        <p:nvSpPr>
          <p:cNvPr id="234503" name="Text Box 17"/>
          <p:cNvSpPr txBox="1">
            <a:spLocks noChangeArrowheads="1"/>
          </p:cNvSpPr>
          <p:nvPr/>
        </p:nvSpPr>
        <p:spPr bwMode="auto">
          <a:xfrm>
            <a:off x="466725" y="2740025"/>
            <a:ext cx="327342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•"/>
              <a:defRPr sz="28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>
              <a:spcBef>
                <a:spcPts val="300"/>
              </a:spcBef>
              <a:buClr>
                <a:schemeClr val="accent2"/>
              </a:buClr>
              <a:buFont typeface="Georgia" panose="02040502050405020303" pitchFamily="18" charset="0"/>
              <a:buChar char="▫"/>
              <a:defRPr sz="2600">
                <a:solidFill>
                  <a:schemeClr val="accent2"/>
                </a:solidFill>
                <a:latin typeface="Georgia" panose="02040502050405020303" pitchFamily="18" charset="0"/>
              </a:defRPr>
            </a:lvl2pPr>
            <a:lvl3pPr marL="11430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defRPr sz="2400">
                <a:solidFill>
                  <a:schemeClr val="accent1"/>
                </a:solidFill>
                <a:latin typeface="Georgia" panose="02040502050405020303" pitchFamily="18" charset="0"/>
              </a:defRPr>
            </a:lvl3pPr>
            <a:lvl4pPr marL="16002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defRPr sz="2200">
                <a:solidFill>
                  <a:schemeClr val="accent1"/>
                </a:solidFill>
                <a:latin typeface="Georgia" panose="02040502050405020303" pitchFamily="18" charset="0"/>
              </a:defRPr>
            </a:lvl4pPr>
            <a:lvl5pPr marL="2057400" indent="-228600"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9pPr>
          </a:lstStyle>
          <a:p>
            <a:pPr algn="ctr">
              <a:lnSpc>
                <a:spcPct val="90000"/>
              </a:lnSpc>
              <a:spcBef>
                <a:spcPct val="0"/>
              </a:spcBef>
              <a:buClrTx/>
              <a:buFontTx/>
              <a:buNone/>
            </a:pPr>
            <a:r>
              <a:rPr lang="es-PR" altLang="es-PR" sz="2700" b="0" i="1">
                <a:solidFill>
                  <a:srgbClr val="484876"/>
                </a:solidFill>
                <a:latin typeface="Arial Black" panose="020B0A04020102020204" pitchFamily="34" charset="0"/>
              </a:rPr>
              <a:t>Exteroceptores</a:t>
            </a:r>
          </a:p>
        </p:txBody>
      </p:sp>
      <p:sp>
        <p:nvSpPr>
          <p:cNvPr id="234504" name="Text Box 18"/>
          <p:cNvSpPr txBox="1">
            <a:spLocks noChangeArrowheads="1"/>
          </p:cNvSpPr>
          <p:nvPr/>
        </p:nvSpPr>
        <p:spPr bwMode="auto">
          <a:xfrm>
            <a:off x="5829300" y="2752725"/>
            <a:ext cx="320992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•"/>
              <a:defRPr sz="28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>
              <a:spcBef>
                <a:spcPts val="300"/>
              </a:spcBef>
              <a:buClr>
                <a:schemeClr val="accent2"/>
              </a:buClr>
              <a:buFont typeface="Georgia" panose="02040502050405020303" pitchFamily="18" charset="0"/>
              <a:buChar char="▫"/>
              <a:defRPr sz="2600">
                <a:solidFill>
                  <a:schemeClr val="accent2"/>
                </a:solidFill>
                <a:latin typeface="Georgia" panose="02040502050405020303" pitchFamily="18" charset="0"/>
              </a:defRPr>
            </a:lvl2pPr>
            <a:lvl3pPr marL="11430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defRPr sz="2400">
                <a:solidFill>
                  <a:schemeClr val="accent1"/>
                </a:solidFill>
                <a:latin typeface="Georgia" panose="02040502050405020303" pitchFamily="18" charset="0"/>
              </a:defRPr>
            </a:lvl3pPr>
            <a:lvl4pPr marL="16002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defRPr sz="2200">
                <a:solidFill>
                  <a:schemeClr val="accent1"/>
                </a:solidFill>
                <a:latin typeface="Georgia" panose="02040502050405020303" pitchFamily="18" charset="0"/>
              </a:defRPr>
            </a:lvl4pPr>
            <a:lvl5pPr marL="2057400" indent="-228600"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9pPr>
          </a:lstStyle>
          <a:p>
            <a:pPr algn="ctr">
              <a:lnSpc>
                <a:spcPct val="90000"/>
              </a:lnSpc>
              <a:spcBef>
                <a:spcPct val="0"/>
              </a:spcBef>
              <a:buClrTx/>
              <a:buFontTx/>
              <a:buNone/>
            </a:pPr>
            <a:r>
              <a:rPr lang="es-PR" altLang="es-PR" sz="2700" b="0" i="1">
                <a:solidFill>
                  <a:srgbClr val="484876"/>
                </a:solidFill>
                <a:latin typeface="Arial Black" panose="020B0A04020102020204" pitchFamily="34" charset="0"/>
              </a:rPr>
              <a:t>Interoceptores</a:t>
            </a:r>
          </a:p>
        </p:txBody>
      </p:sp>
      <p:sp>
        <p:nvSpPr>
          <p:cNvPr id="27667" name="Text Box 19"/>
          <p:cNvSpPr txBox="1">
            <a:spLocks noChangeArrowheads="1"/>
          </p:cNvSpPr>
          <p:nvPr/>
        </p:nvSpPr>
        <p:spPr bwMode="auto">
          <a:xfrm>
            <a:off x="200025" y="3197225"/>
            <a:ext cx="3543300" cy="9937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lnSpc>
                <a:spcPct val="80000"/>
              </a:lnSpc>
              <a:defRPr/>
            </a:pPr>
            <a:r>
              <a:rPr lang="es-PR" sz="2700" i="1">
                <a:latin typeface="Times New Roman" pitchFamily="18" charset="0"/>
              </a:rPr>
              <a:t>Responden a Estímulos</a:t>
            </a:r>
          </a:p>
          <a:p>
            <a:pPr algn="ctr">
              <a:lnSpc>
                <a:spcPct val="80000"/>
              </a:lnSpc>
              <a:defRPr/>
            </a:pPr>
            <a:r>
              <a:rPr lang="es-PR" sz="2700" i="1">
                <a:latin typeface="Times New Roman" pitchFamily="18" charset="0"/>
              </a:rPr>
              <a:t> </a:t>
            </a:r>
            <a:r>
              <a:rPr lang="es-PR" sz="2400" i="1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" charset="0"/>
              </a:rPr>
              <a:t>Fuera del Cuerpo</a:t>
            </a:r>
          </a:p>
          <a:p>
            <a:pPr algn="ctr">
              <a:lnSpc>
                <a:spcPct val="80000"/>
              </a:lnSpc>
              <a:defRPr/>
            </a:pPr>
            <a:r>
              <a:rPr lang="es-PR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(Piel, Oido, Vista)</a:t>
            </a:r>
          </a:p>
        </p:txBody>
      </p:sp>
      <p:sp>
        <p:nvSpPr>
          <p:cNvPr id="27668" name="Text Box 20"/>
          <p:cNvSpPr txBox="1">
            <a:spLocks noChangeArrowheads="1"/>
          </p:cNvSpPr>
          <p:nvPr/>
        </p:nvSpPr>
        <p:spPr bwMode="auto">
          <a:xfrm>
            <a:off x="4645025" y="3209925"/>
            <a:ext cx="4394200" cy="9937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lnSpc>
                <a:spcPct val="80000"/>
              </a:lnSpc>
              <a:defRPr/>
            </a:pPr>
            <a:r>
              <a:rPr lang="es-PR" sz="2700" i="1">
                <a:latin typeface="Times New Roman" pitchFamily="18" charset="0"/>
              </a:rPr>
              <a:t>Responden a Estímulos</a:t>
            </a:r>
          </a:p>
          <a:p>
            <a:pPr algn="ctr">
              <a:lnSpc>
                <a:spcPct val="80000"/>
              </a:lnSpc>
              <a:defRPr/>
            </a:pPr>
            <a:r>
              <a:rPr lang="es-PR" sz="2700" i="1">
                <a:latin typeface="Times New Roman" pitchFamily="18" charset="0"/>
              </a:rPr>
              <a:t> </a:t>
            </a:r>
            <a:r>
              <a:rPr lang="es-PR" sz="2400" i="1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" charset="0"/>
              </a:rPr>
              <a:t>Dentro del Cuerpo</a:t>
            </a:r>
          </a:p>
          <a:p>
            <a:pPr algn="ctr">
              <a:lnSpc>
                <a:spcPct val="80000"/>
              </a:lnSpc>
              <a:defRPr/>
            </a:pPr>
            <a:r>
              <a:rPr lang="es-PR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(Corazón, Vasos, Pulmones, Gastro)</a:t>
            </a:r>
          </a:p>
        </p:txBody>
      </p:sp>
      <p:sp>
        <p:nvSpPr>
          <p:cNvPr id="234507" name="Text Box 21"/>
          <p:cNvSpPr txBox="1">
            <a:spLocks noChangeArrowheads="1"/>
          </p:cNvSpPr>
          <p:nvPr/>
        </p:nvSpPr>
        <p:spPr bwMode="auto">
          <a:xfrm>
            <a:off x="727075" y="4657725"/>
            <a:ext cx="7631113" cy="3794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•"/>
              <a:defRPr sz="28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>
              <a:spcBef>
                <a:spcPts val="300"/>
              </a:spcBef>
              <a:buClr>
                <a:schemeClr val="accent2"/>
              </a:buClr>
              <a:buFont typeface="Georgia" panose="02040502050405020303" pitchFamily="18" charset="0"/>
              <a:buChar char="▫"/>
              <a:defRPr sz="2600">
                <a:solidFill>
                  <a:schemeClr val="accent2"/>
                </a:solidFill>
                <a:latin typeface="Georgia" panose="02040502050405020303" pitchFamily="18" charset="0"/>
              </a:defRPr>
            </a:lvl2pPr>
            <a:lvl3pPr marL="11430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defRPr sz="2400">
                <a:solidFill>
                  <a:schemeClr val="accent1"/>
                </a:solidFill>
                <a:latin typeface="Georgia" panose="02040502050405020303" pitchFamily="18" charset="0"/>
              </a:defRPr>
            </a:lvl3pPr>
            <a:lvl4pPr marL="16002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defRPr sz="2200">
                <a:solidFill>
                  <a:schemeClr val="accent1"/>
                </a:solidFill>
                <a:latin typeface="Georgia" panose="02040502050405020303" pitchFamily="18" charset="0"/>
              </a:defRPr>
            </a:lvl4pPr>
            <a:lvl5pPr marL="2057400" indent="-228600"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0"/>
              </a:spcBef>
              <a:buClrTx/>
              <a:buFontTx/>
              <a:buNone/>
            </a:pPr>
            <a:r>
              <a:rPr lang="es-PR" altLang="es-PR" sz="2700" i="1">
                <a:latin typeface="Times New Roman" panose="02020603050405020304" pitchFamily="18" charset="0"/>
              </a:rPr>
              <a:t>Responde a: </a:t>
            </a:r>
            <a:r>
              <a:rPr lang="es-PR" altLang="es-PR" sz="2700" i="1">
                <a:solidFill>
                  <a:srgbClr val="FF0000"/>
                </a:solidFill>
                <a:latin typeface="Arial" panose="020B0604020202020204" pitchFamily="34" charset="0"/>
              </a:rPr>
              <a:t>Movimientos/Tensión Muscular</a:t>
            </a:r>
          </a:p>
        </p:txBody>
      </p:sp>
      <p:sp>
        <p:nvSpPr>
          <p:cNvPr id="234508" name="Line 22"/>
          <p:cNvSpPr>
            <a:spLocks noChangeShapeType="1"/>
          </p:cNvSpPr>
          <p:nvPr/>
        </p:nvSpPr>
        <p:spPr bwMode="auto">
          <a:xfrm flipH="1">
            <a:off x="2073275" y="2605088"/>
            <a:ext cx="568325" cy="246062"/>
          </a:xfrm>
          <a:prstGeom prst="line">
            <a:avLst/>
          </a:prstGeom>
          <a:noFill/>
          <a:ln w="762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s-PR"/>
          </a:p>
        </p:txBody>
      </p:sp>
      <p:sp>
        <p:nvSpPr>
          <p:cNvPr id="234509" name="Line 23"/>
          <p:cNvSpPr>
            <a:spLocks noChangeShapeType="1"/>
          </p:cNvSpPr>
          <p:nvPr/>
        </p:nvSpPr>
        <p:spPr bwMode="auto">
          <a:xfrm>
            <a:off x="6223000" y="2614613"/>
            <a:ext cx="630238" cy="252412"/>
          </a:xfrm>
          <a:prstGeom prst="line">
            <a:avLst/>
          </a:prstGeom>
          <a:noFill/>
          <a:ln w="762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s-PR"/>
          </a:p>
        </p:txBody>
      </p:sp>
      <p:sp>
        <p:nvSpPr>
          <p:cNvPr id="234510" name="Line 24"/>
          <p:cNvSpPr>
            <a:spLocks noChangeShapeType="1"/>
          </p:cNvSpPr>
          <p:nvPr/>
        </p:nvSpPr>
        <p:spPr bwMode="auto">
          <a:xfrm>
            <a:off x="4314825" y="2743200"/>
            <a:ext cx="0" cy="1504950"/>
          </a:xfrm>
          <a:prstGeom prst="line">
            <a:avLst/>
          </a:prstGeom>
          <a:noFill/>
          <a:ln w="762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s-PR"/>
          </a:p>
        </p:txBody>
      </p:sp>
      <p:sp>
        <p:nvSpPr>
          <p:cNvPr id="234511" name="Line 25"/>
          <p:cNvSpPr>
            <a:spLocks noChangeShapeType="1"/>
          </p:cNvSpPr>
          <p:nvPr/>
        </p:nvSpPr>
        <p:spPr bwMode="auto">
          <a:xfrm>
            <a:off x="1914525" y="3111500"/>
            <a:ext cx="0" cy="214313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s-PR"/>
          </a:p>
        </p:txBody>
      </p:sp>
      <p:sp>
        <p:nvSpPr>
          <p:cNvPr id="234512" name="Line 28"/>
          <p:cNvSpPr>
            <a:spLocks noChangeShapeType="1"/>
          </p:cNvSpPr>
          <p:nvPr/>
        </p:nvSpPr>
        <p:spPr bwMode="auto">
          <a:xfrm>
            <a:off x="4327525" y="2122488"/>
            <a:ext cx="0" cy="387350"/>
          </a:xfrm>
          <a:prstGeom prst="line">
            <a:avLst/>
          </a:prstGeom>
          <a:noFill/>
          <a:ln w="762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s-PR"/>
          </a:p>
        </p:txBody>
      </p:sp>
      <p:sp>
        <p:nvSpPr>
          <p:cNvPr id="27678" name="Text Box 30"/>
          <p:cNvSpPr txBox="1">
            <a:spLocks noChangeArrowheads="1"/>
          </p:cNvSpPr>
          <p:nvPr/>
        </p:nvSpPr>
        <p:spPr bwMode="auto">
          <a:xfrm>
            <a:off x="179388" y="5233988"/>
            <a:ext cx="2287587" cy="6953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lnSpc>
                <a:spcPct val="90000"/>
              </a:lnSpc>
              <a:defRPr/>
            </a:pPr>
            <a:r>
              <a:rPr lang="es-PR" sz="2200">
                <a:effectLst>
                  <a:outerShdw blurRad="38100" dist="38100" dir="2700000" algn="tl">
                    <a:srgbClr val="C0C0C0"/>
                  </a:outerShdw>
                </a:effectLst>
                <a:latin typeface="Arial" charset="0"/>
              </a:rPr>
              <a:t>Músculos</a:t>
            </a:r>
          </a:p>
          <a:p>
            <a:pPr algn="ctr">
              <a:lnSpc>
                <a:spcPct val="90000"/>
              </a:lnSpc>
              <a:defRPr/>
            </a:pPr>
            <a:r>
              <a:rPr lang="es-PR" sz="2200">
                <a:latin typeface="Times New Roman" pitchFamily="18" charset="0"/>
              </a:rPr>
              <a:t>(</a:t>
            </a:r>
            <a:r>
              <a:rPr lang="es-PR" sz="220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Huso  Muscular</a:t>
            </a:r>
            <a:r>
              <a:rPr lang="es-PR" sz="2200">
                <a:latin typeface="Times New Roman" pitchFamily="18" charset="0"/>
              </a:rPr>
              <a:t>)</a:t>
            </a:r>
            <a:endParaRPr lang="es-PR" sz="2200" b="0">
              <a:effectLst>
                <a:outerShdw blurRad="38100" dist="38100" dir="2700000" algn="tl">
                  <a:srgbClr val="C0C0C0"/>
                </a:outerShdw>
              </a:effectLst>
              <a:latin typeface="Times New Roman" pitchFamily="18" charset="0"/>
            </a:endParaRPr>
          </a:p>
        </p:txBody>
      </p:sp>
      <p:sp>
        <p:nvSpPr>
          <p:cNvPr id="27680" name="Text Box 32"/>
          <p:cNvSpPr txBox="1">
            <a:spLocks noChangeArrowheads="1"/>
          </p:cNvSpPr>
          <p:nvPr/>
        </p:nvSpPr>
        <p:spPr bwMode="auto">
          <a:xfrm>
            <a:off x="2389188" y="5233988"/>
            <a:ext cx="2798762" cy="12985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lnSpc>
                <a:spcPct val="90000"/>
              </a:lnSpc>
              <a:defRPr/>
            </a:pPr>
            <a:r>
              <a:rPr lang="es-PR" sz="2200">
                <a:effectLst>
                  <a:outerShdw blurRad="38100" dist="38100" dir="2700000" algn="tl">
                    <a:srgbClr val="C0C0C0"/>
                  </a:outerShdw>
                </a:effectLst>
                <a:latin typeface="Arial" charset="0"/>
              </a:rPr>
              <a:t>Tendones/</a:t>
            </a:r>
          </a:p>
          <a:p>
            <a:pPr algn="ctr">
              <a:lnSpc>
                <a:spcPct val="90000"/>
              </a:lnSpc>
              <a:defRPr/>
            </a:pPr>
            <a:r>
              <a:rPr lang="es-PR" sz="2200">
                <a:effectLst>
                  <a:outerShdw blurRad="38100" dist="38100" dir="2700000" algn="tl">
                    <a:srgbClr val="C0C0C0"/>
                  </a:outerShdw>
                </a:effectLst>
                <a:latin typeface="Arial" charset="0"/>
              </a:rPr>
              <a:t>Ligamentos</a:t>
            </a:r>
          </a:p>
          <a:p>
            <a:pPr algn="ctr">
              <a:lnSpc>
                <a:spcPct val="90000"/>
              </a:lnSpc>
              <a:defRPr/>
            </a:pPr>
            <a:r>
              <a:rPr lang="es-PR" sz="2200">
                <a:latin typeface="Times New Roman" pitchFamily="18" charset="0"/>
              </a:rPr>
              <a:t>(</a:t>
            </a:r>
            <a:r>
              <a:rPr lang="es-PR" sz="220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ÓrganosTendinosos</a:t>
            </a:r>
          </a:p>
          <a:p>
            <a:pPr algn="ctr">
              <a:lnSpc>
                <a:spcPct val="90000"/>
              </a:lnSpc>
              <a:defRPr/>
            </a:pPr>
            <a:r>
              <a:rPr lang="es-PR" sz="220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de Golgi</a:t>
            </a:r>
            <a:r>
              <a:rPr lang="es-PR" sz="2200">
                <a:latin typeface="Times New Roman" pitchFamily="18" charset="0"/>
              </a:rPr>
              <a:t>)</a:t>
            </a:r>
            <a:endParaRPr lang="es-PR" sz="2200" b="0">
              <a:effectLst>
                <a:outerShdw blurRad="38100" dist="38100" dir="2700000" algn="tl">
                  <a:srgbClr val="C0C0C0"/>
                </a:outerShdw>
              </a:effectLst>
              <a:latin typeface="Times New Roman" pitchFamily="18" charset="0"/>
            </a:endParaRPr>
          </a:p>
        </p:txBody>
      </p:sp>
      <p:sp>
        <p:nvSpPr>
          <p:cNvPr id="234515" name="Line 33"/>
          <p:cNvSpPr>
            <a:spLocks noChangeShapeType="1"/>
          </p:cNvSpPr>
          <p:nvPr/>
        </p:nvSpPr>
        <p:spPr bwMode="auto">
          <a:xfrm>
            <a:off x="3717925" y="4954588"/>
            <a:ext cx="0" cy="387350"/>
          </a:xfrm>
          <a:prstGeom prst="line">
            <a:avLst/>
          </a:prstGeom>
          <a:noFill/>
          <a:ln w="762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s-PR"/>
          </a:p>
        </p:txBody>
      </p:sp>
      <p:sp>
        <p:nvSpPr>
          <p:cNvPr id="27682" name="Text Box 34"/>
          <p:cNvSpPr txBox="1">
            <a:spLocks noChangeArrowheads="1"/>
          </p:cNvSpPr>
          <p:nvPr/>
        </p:nvSpPr>
        <p:spPr bwMode="auto">
          <a:xfrm>
            <a:off x="4756150" y="5233988"/>
            <a:ext cx="2301875" cy="9969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lnSpc>
                <a:spcPct val="90000"/>
              </a:lnSpc>
              <a:defRPr/>
            </a:pPr>
            <a:r>
              <a:rPr lang="es-PR" sz="2200">
                <a:effectLst>
                  <a:outerShdw blurRad="38100" dist="38100" dir="2700000" algn="tl">
                    <a:srgbClr val="C0C0C0"/>
                  </a:outerShdw>
                </a:effectLst>
                <a:latin typeface="Arial" charset="0"/>
              </a:rPr>
              <a:t>Articulaciones</a:t>
            </a:r>
          </a:p>
          <a:p>
            <a:pPr algn="ctr">
              <a:lnSpc>
                <a:spcPct val="90000"/>
              </a:lnSpc>
              <a:defRPr/>
            </a:pPr>
            <a:r>
              <a:rPr lang="es-PR" sz="2200">
                <a:latin typeface="Times New Roman" pitchFamily="18" charset="0"/>
              </a:rPr>
              <a:t>(</a:t>
            </a:r>
            <a:r>
              <a:rPr lang="es-PR" sz="220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Receptores Articulares</a:t>
            </a:r>
            <a:r>
              <a:rPr lang="es-PR" sz="2200">
                <a:latin typeface="Times New Roman" pitchFamily="18" charset="0"/>
              </a:rPr>
              <a:t>)</a:t>
            </a:r>
            <a:endParaRPr lang="es-PR" sz="2200" b="0">
              <a:effectLst>
                <a:outerShdw blurRad="38100" dist="38100" dir="2700000" algn="tl">
                  <a:srgbClr val="C0C0C0"/>
                </a:outerShdw>
              </a:effectLst>
              <a:latin typeface="Times New Roman" pitchFamily="18" charset="0"/>
            </a:endParaRPr>
          </a:p>
        </p:txBody>
      </p:sp>
      <p:sp>
        <p:nvSpPr>
          <p:cNvPr id="234517" name="Line 36"/>
          <p:cNvSpPr>
            <a:spLocks noChangeShapeType="1"/>
          </p:cNvSpPr>
          <p:nvPr/>
        </p:nvSpPr>
        <p:spPr bwMode="auto">
          <a:xfrm>
            <a:off x="1393825" y="4967288"/>
            <a:ext cx="0" cy="387350"/>
          </a:xfrm>
          <a:prstGeom prst="line">
            <a:avLst/>
          </a:prstGeom>
          <a:noFill/>
          <a:ln w="762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s-PR"/>
          </a:p>
        </p:txBody>
      </p:sp>
      <p:sp>
        <p:nvSpPr>
          <p:cNvPr id="234518" name="Line 37"/>
          <p:cNvSpPr>
            <a:spLocks noChangeShapeType="1"/>
          </p:cNvSpPr>
          <p:nvPr/>
        </p:nvSpPr>
        <p:spPr bwMode="auto">
          <a:xfrm>
            <a:off x="5902325" y="4954588"/>
            <a:ext cx="0" cy="387350"/>
          </a:xfrm>
          <a:prstGeom prst="line">
            <a:avLst/>
          </a:prstGeom>
          <a:noFill/>
          <a:ln w="762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s-PR"/>
          </a:p>
        </p:txBody>
      </p:sp>
      <p:sp>
        <p:nvSpPr>
          <p:cNvPr id="27687" name="Text Box 39"/>
          <p:cNvSpPr txBox="1">
            <a:spLocks noChangeArrowheads="1"/>
          </p:cNvSpPr>
          <p:nvPr/>
        </p:nvSpPr>
        <p:spPr bwMode="auto">
          <a:xfrm>
            <a:off x="6916738" y="5233988"/>
            <a:ext cx="2079625" cy="9969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lnSpc>
                <a:spcPct val="90000"/>
              </a:lnSpc>
              <a:defRPr/>
            </a:pPr>
            <a:r>
              <a:rPr lang="es-PR" sz="2200">
                <a:effectLst>
                  <a:outerShdw blurRad="38100" dist="38100" dir="2700000" algn="tl">
                    <a:srgbClr val="C0C0C0"/>
                  </a:outerShdw>
                </a:effectLst>
                <a:latin typeface="Arial" charset="0"/>
              </a:rPr>
              <a:t>Oído Interno</a:t>
            </a:r>
          </a:p>
          <a:p>
            <a:pPr algn="ctr">
              <a:lnSpc>
                <a:spcPct val="90000"/>
              </a:lnSpc>
              <a:defRPr/>
            </a:pPr>
            <a:r>
              <a:rPr lang="es-PR" sz="2200">
                <a:latin typeface="Times New Roman" pitchFamily="18" charset="0"/>
              </a:rPr>
              <a:t>(</a:t>
            </a:r>
            <a:r>
              <a:rPr lang="es-PR" sz="220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Receptores Vestibulares</a:t>
            </a:r>
            <a:r>
              <a:rPr lang="es-PR" sz="2200">
                <a:latin typeface="Times New Roman" pitchFamily="18" charset="0"/>
              </a:rPr>
              <a:t>)</a:t>
            </a:r>
            <a:endParaRPr lang="es-PR" sz="2200" b="0">
              <a:effectLst>
                <a:outerShdw blurRad="38100" dist="38100" dir="2700000" algn="tl">
                  <a:srgbClr val="C0C0C0"/>
                </a:outerShdw>
              </a:effectLst>
              <a:latin typeface="Times New Roman" pitchFamily="18" charset="0"/>
            </a:endParaRPr>
          </a:p>
        </p:txBody>
      </p:sp>
      <p:sp>
        <p:nvSpPr>
          <p:cNvPr id="234520" name="Line 40"/>
          <p:cNvSpPr>
            <a:spLocks noChangeShapeType="1"/>
          </p:cNvSpPr>
          <p:nvPr/>
        </p:nvSpPr>
        <p:spPr bwMode="auto">
          <a:xfrm>
            <a:off x="7921625" y="4954588"/>
            <a:ext cx="0" cy="387350"/>
          </a:xfrm>
          <a:prstGeom prst="line">
            <a:avLst/>
          </a:prstGeom>
          <a:noFill/>
          <a:ln w="762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s-PR"/>
          </a:p>
        </p:txBody>
      </p:sp>
      <p:sp>
        <p:nvSpPr>
          <p:cNvPr id="234521" name="Line 41"/>
          <p:cNvSpPr>
            <a:spLocks noChangeShapeType="1"/>
          </p:cNvSpPr>
          <p:nvPr/>
        </p:nvSpPr>
        <p:spPr bwMode="auto">
          <a:xfrm>
            <a:off x="7261225" y="3124200"/>
            <a:ext cx="0" cy="214313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s-PR"/>
          </a:p>
        </p:txBody>
      </p:sp>
      <p:sp>
        <p:nvSpPr>
          <p:cNvPr id="234522" name="Line 42"/>
          <p:cNvSpPr>
            <a:spLocks noChangeShapeType="1"/>
          </p:cNvSpPr>
          <p:nvPr/>
        </p:nvSpPr>
        <p:spPr bwMode="auto">
          <a:xfrm>
            <a:off x="4289425" y="4478338"/>
            <a:ext cx="0" cy="214312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s-PR"/>
          </a:p>
        </p:txBody>
      </p:sp>
      <p:sp>
        <p:nvSpPr>
          <p:cNvPr id="180253" name="Text Box 29"/>
          <p:cNvSpPr txBox="1">
            <a:spLocks noChangeArrowheads="1"/>
          </p:cNvSpPr>
          <p:nvPr/>
        </p:nvSpPr>
        <p:spPr bwMode="auto">
          <a:xfrm>
            <a:off x="276225" y="647700"/>
            <a:ext cx="8410575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ctr">
              <a:spcBef>
                <a:spcPct val="50000"/>
              </a:spcBef>
              <a:defRPr/>
            </a:pPr>
            <a:r>
              <a:rPr lang="en-US" altLang="es-PR" sz="3000" b="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</a:rPr>
              <a:t>TIPOS DE RECEPTORES SENSORIALES</a:t>
            </a:r>
          </a:p>
        </p:txBody>
      </p:sp>
    </p:spTree>
    <p:custDataLst>
      <p:tags r:id="rId1"/>
    </p:custDataLst>
  </p:cSld>
  <p:clrMapOvr>
    <a:masterClrMapping/>
  </p:clrMapOvr>
  <p:transition spd="slow">
    <p:newsflash/>
    <p:sndAc>
      <p:stSnd>
        <p:snd r:embed="rId4" name="breeze.wav"/>
      </p:stSnd>
    </p:sndAc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02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802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0253" grpId="0" autoUpdateAnimBg="0"/>
    </p:bldLst>
  </p:timing>
</p:sld>
</file>

<file path=ppt/slides/slide1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8115" name="Text Box 3"/>
          <p:cNvSpPr txBox="1">
            <a:spLocks noChangeArrowheads="1"/>
          </p:cNvSpPr>
          <p:nvPr/>
        </p:nvSpPr>
        <p:spPr bwMode="auto">
          <a:xfrm>
            <a:off x="609600" y="2217738"/>
            <a:ext cx="7543800" cy="5857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lnSpc>
                <a:spcPct val="90000"/>
              </a:lnSpc>
              <a:defRPr/>
            </a:pPr>
            <a:r>
              <a:rPr lang="en-US" altLang="es-PR" sz="3400">
                <a:latin typeface="Times New Roman" panose="02020603050405020304" pitchFamily="18" charset="0"/>
              </a:rPr>
              <a:t> </a:t>
            </a:r>
            <a:r>
              <a:rPr lang="es-PR" altLang="es-PR" sz="360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Sistema </a:t>
            </a:r>
            <a:r>
              <a:rPr lang="es-PR" altLang="es-PR" sz="3600" b="0" i="1">
                <a:solidFill>
                  <a:schemeClr val="tx2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</a:rPr>
              <a:t>Sensor</a:t>
            </a:r>
            <a:r>
              <a:rPr lang="es-PR" altLang="es-PR" sz="360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 (</a:t>
            </a:r>
            <a:r>
              <a:rPr lang="es-PR" altLang="es-PR" sz="3600" b="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</a:rPr>
              <a:t>Aferente</a:t>
            </a:r>
            <a:r>
              <a:rPr lang="es-PR" altLang="es-PR" sz="360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)</a:t>
            </a:r>
            <a:endParaRPr lang="es-PR" altLang="es-PR" sz="3200" b="0">
              <a:effectLst>
                <a:outerShdw blurRad="38100" dist="38100" dir="2700000" algn="tl">
                  <a:srgbClr val="C0C0C0"/>
                </a:outerShdw>
              </a:effectLst>
              <a:latin typeface="Times New Roman" panose="02020603050405020304" pitchFamily="18" charset="0"/>
            </a:endParaRPr>
          </a:p>
        </p:txBody>
      </p:sp>
      <p:sp>
        <p:nvSpPr>
          <p:cNvPr id="236547" name="Text Box 4"/>
          <p:cNvSpPr txBox="1">
            <a:spLocks noChangeArrowheads="1"/>
          </p:cNvSpPr>
          <p:nvPr/>
        </p:nvSpPr>
        <p:spPr bwMode="auto">
          <a:xfrm>
            <a:off x="76200" y="3736975"/>
            <a:ext cx="3810000" cy="482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algn="r"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algn="r"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algn="r"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algn="r"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algn="r"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ctr">
              <a:lnSpc>
                <a:spcPct val="80000"/>
              </a:lnSpc>
            </a:pPr>
            <a:r>
              <a:rPr lang="es-PR" altLang="es-PR" sz="3200" i="1">
                <a:latin typeface="Times New Roman" panose="02020603050405020304" pitchFamily="18" charset="0"/>
              </a:rPr>
              <a:t>Mecanorreceptores</a:t>
            </a:r>
          </a:p>
        </p:txBody>
      </p:sp>
      <p:sp>
        <p:nvSpPr>
          <p:cNvPr id="858119" name="Text Box 7"/>
          <p:cNvSpPr txBox="1">
            <a:spLocks noChangeArrowheads="1"/>
          </p:cNvSpPr>
          <p:nvPr/>
        </p:nvSpPr>
        <p:spPr bwMode="auto">
          <a:xfrm>
            <a:off x="2743200" y="3051175"/>
            <a:ext cx="3581400" cy="5857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lnSpc>
                <a:spcPct val="90000"/>
              </a:lnSpc>
              <a:defRPr/>
            </a:pPr>
            <a:r>
              <a:rPr lang="es-PR" altLang="es-PR" sz="3600">
                <a:latin typeface="Times New Roman" panose="02020603050405020304" pitchFamily="18" charset="0"/>
              </a:rPr>
              <a:t>Receptores</a:t>
            </a:r>
            <a:endParaRPr lang="es-PR" altLang="es-PR" sz="3600" b="0">
              <a:effectLst>
                <a:outerShdw blurRad="38100" dist="38100" dir="2700000" algn="tl">
                  <a:srgbClr val="C0C0C0"/>
                </a:outerShdw>
              </a:effectLst>
              <a:latin typeface="Times New Roman" panose="02020603050405020304" pitchFamily="18" charset="0"/>
            </a:endParaRPr>
          </a:p>
        </p:txBody>
      </p:sp>
      <p:sp>
        <p:nvSpPr>
          <p:cNvPr id="236549" name="Line 8"/>
          <p:cNvSpPr>
            <a:spLocks noChangeShapeType="1"/>
          </p:cNvSpPr>
          <p:nvPr/>
        </p:nvSpPr>
        <p:spPr bwMode="auto">
          <a:xfrm>
            <a:off x="4419600" y="1885950"/>
            <a:ext cx="0" cy="544513"/>
          </a:xfrm>
          <a:prstGeom prst="line">
            <a:avLst/>
          </a:prstGeom>
          <a:noFill/>
          <a:ln w="76200">
            <a:solidFill>
              <a:schemeClr val="tx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PR"/>
          </a:p>
        </p:txBody>
      </p:sp>
      <p:sp>
        <p:nvSpPr>
          <p:cNvPr id="236550" name="Line 9"/>
          <p:cNvSpPr>
            <a:spLocks noChangeShapeType="1"/>
          </p:cNvSpPr>
          <p:nvPr/>
        </p:nvSpPr>
        <p:spPr bwMode="auto">
          <a:xfrm>
            <a:off x="4419600" y="2740025"/>
            <a:ext cx="0" cy="544513"/>
          </a:xfrm>
          <a:prstGeom prst="line">
            <a:avLst/>
          </a:prstGeom>
          <a:noFill/>
          <a:ln w="76200">
            <a:solidFill>
              <a:schemeClr val="tx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PR"/>
          </a:p>
        </p:txBody>
      </p:sp>
      <p:sp>
        <p:nvSpPr>
          <p:cNvPr id="236551" name="Text Box 10"/>
          <p:cNvSpPr txBox="1">
            <a:spLocks noChangeArrowheads="1"/>
          </p:cNvSpPr>
          <p:nvPr/>
        </p:nvSpPr>
        <p:spPr bwMode="auto">
          <a:xfrm>
            <a:off x="5181600" y="3736975"/>
            <a:ext cx="3810000" cy="530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algn="r"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algn="r"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algn="r"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algn="r"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algn="r"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ctr">
              <a:lnSpc>
                <a:spcPct val="90000"/>
              </a:lnSpc>
            </a:pPr>
            <a:r>
              <a:rPr lang="es-PR" altLang="es-PR" sz="3200" i="1">
                <a:latin typeface="Times New Roman" panose="02020603050405020304" pitchFamily="18" charset="0"/>
              </a:rPr>
              <a:t>Quimiorreceptores</a:t>
            </a:r>
          </a:p>
        </p:txBody>
      </p:sp>
      <p:sp>
        <p:nvSpPr>
          <p:cNvPr id="236552" name="Text Box 11"/>
          <p:cNvSpPr txBox="1">
            <a:spLocks noChangeArrowheads="1"/>
          </p:cNvSpPr>
          <p:nvPr/>
        </p:nvSpPr>
        <p:spPr bwMode="auto">
          <a:xfrm>
            <a:off x="2667000" y="6022975"/>
            <a:ext cx="3810000" cy="530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algn="r"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algn="r"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algn="r"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algn="r"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algn="r"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ctr">
              <a:lnSpc>
                <a:spcPct val="90000"/>
              </a:lnSpc>
            </a:pPr>
            <a:r>
              <a:rPr lang="es-PR" altLang="es-PR" sz="3200" i="1">
                <a:latin typeface="Times New Roman" panose="02020603050405020304" pitchFamily="18" charset="0"/>
              </a:rPr>
              <a:t>Termorreceptores</a:t>
            </a:r>
          </a:p>
        </p:txBody>
      </p:sp>
      <p:sp>
        <p:nvSpPr>
          <p:cNvPr id="236553" name="Text Box 12"/>
          <p:cNvSpPr txBox="1">
            <a:spLocks noChangeArrowheads="1"/>
          </p:cNvSpPr>
          <p:nvPr/>
        </p:nvSpPr>
        <p:spPr bwMode="auto">
          <a:xfrm>
            <a:off x="990600" y="4959350"/>
            <a:ext cx="3810000" cy="530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algn="r"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algn="r"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algn="r"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algn="r"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algn="r"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ctr">
              <a:lnSpc>
                <a:spcPct val="90000"/>
              </a:lnSpc>
            </a:pPr>
            <a:r>
              <a:rPr lang="es-PR" altLang="es-PR" sz="3200" i="1">
                <a:latin typeface="Times New Roman" panose="02020603050405020304" pitchFamily="18" charset="0"/>
              </a:rPr>
              <a:t>Nociceptores</a:t>
            </a:r>
          </a:p>
        </p:txBody>
      </p:sp>
      <p:sp>
        <p:nvSpPr>
          <p:cNvPr id="236554" name="Text Box 13"/>
          <p:cNvSpPr txBox="1">
            <a:spLocks noChangeArrowheads="1"/>
          </p:cNvSpPr>
          <p:nvPr/>
        </p:nvSpPr>
        <p:spPr bwMode="auto">
          <a:xfrm>
            <a:off x="4191000" y="4956175"/>
            <a:ext cx="3810000" cy="530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algn="r"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algn="r"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algn="r"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algn="r"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algn="r"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ctr">
              <a:lnSpc>
                <a:spcPct val="90000"/>
              </a:lnSpc>
            </a:pPr>
            <a:r>
              <a:rPr lang="es-PR" altLang="es-PR" sz="3200" i="1">
                <a:latin typeface="Times New Roman" panose="02020603050405020304" pitchFamily="18" charset="0"/>
              </a:rPr>
              <a:t>Fotorreceptores</a:t>
            </a:r>
          </a:p>
        </p:txBody>
      </p:sp>
      <p:sp>
        <p:nvSpPr>
          <p:cNvPr id="236555" name="Line 14"/>
          <p:cNvSpPr>
            <a:spLocks noChangeShapeType="1"/>
          </p:cNvSpPr>
          <p:nvPr/>
        </p:nvSpPr>
        <p:spPr bwMode="auto">
          <a:xfrm flipH="1">
            <a:off x="1752600" y="3352800"/>
            <a:ext cx="1676400" cy="457200"/>
          </a:xfrm>
          <a:prstGeom prst="line">
            <a:avLst/>
          </a:prstGeom>
          <a:noFill/>
          <a:ln w="76200">
            <a:solidFill>
              <a:schemeClr val="tx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PR"/>
          </a:p>
        </p:txBody>
      </p:sp>
      <p:sp>
        <p:nvSpPr>
          <p:cNvPr id="236556" name="Line 15"/>
          <p:cNvSpPr>
            <a:spLocks noChangeShapeType="1"/>
          </p:cNvSpPr>
          <p:nvPr/>
        </p:nvSpPr>
        <p:spPr bwMode="auto">
          <a:xfrm>
            <a:off x="5638800" y="3352800"/>
            <a:ext cx="1371600" cy="457200"/>
          </a:xfrm>
          <a:prstGeom prst="line">
            <a:avLst/>
          </a:prstGeom>
          <a:noFill/>
          <a:ln w="76200">
            <a:solidFill>
              <a:schemeClr val="tx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PR"/>
          </a:p>
        </p:txBody>
      </p:sp>
      <p:sp>
        <p:nvSpPr>
          <p:cNvPr id="236557" name="Line 16"/>
          <p:cNvSpPr>
            <a:spLocks noChangeShapeType="1"/>
          </p:cNvSpPr>
          <p:nvPr/>
        </p:nvSpPr>
        <p:spPr bwMode="auto">
          <a:xfrm flipH="1">
            <a:off x="3429000" y="3581400"/>
            <a:ext cx="533400" cy="1447800"/>
          </a:xfrm>
          <a:prstGeom prst="line">
            <a:avLst/>
          </a:prstGeom>
          <a:noFill/>
          <a:ln w="76200">
            <a:solidFill>
              <a:schemeClr val="tx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PR"/>
          </a:p>
        </p:txBody>
      </p:sp>
      <p:sp>
        <p:nvSpPr>
          <p:cNvPr id="236558" name="Line 17"/>
          <p:cNvSpPr>
            <a:spLocks noChangeShapeType="1"/>
          </p:cNvSpPr>
          <p:nvPr/>
        </p:nvSpPr>
        <p:spPr bwMode="auto">
          <a:xfrm>
            <a:off x="5105400" y="3505200"/>
            <a:ext cx="304800" cy="1600200"/>
          </a:xfrm>
          <a:prstGeom prst="line">
            <a:avLst/>
          </a:prstGeom>
          <a:noFill/>
          <a:ln w="76200">
            <a:solidFill>
              <a:schemeClr val="tx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PR"/>
          </a:p>
        </p:txBody>
      </p:sp>
      <p:sp>
        <p:nvSpPr>
          <p:cNvPr id="236559" name="Line 18"/>
          <p:cNvSpPr>
            <a:spLocks noChangeShapeType="1"/>
          </p:cNvSpPr>
          <p:nvPr/>
        </p:nvSpPr>
        <p:spPr bwMode="auto">
          <a:xfrm>
            <a:off x="4419600" y="3657600"/>
            <a:ext cx="0" cy="2514600"/>
          </a:xfrm>
          <a:prstGeom prst="line">
            <a:avLst/>
          </a:prstGeom>
          <a:noFill/>
          <a:ln w="76200">
            <a:solidFill>
              <a:schemeClr val="tx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PR"/>
          </a:p>
        </p:txBody>
      </p:sp>
      <p:sp>
        <p:nvSpPr>
          <p:cNvPr id="236560" name="Rectangle 19"/>
          <p:cNvSpPr>
            <a:spLocks noChangeArrowheads="1"/>
          </p:cNvSpPr>
          <p:nvPr/>
        </p:nvSpPr>
        <p:spPr bwMode="auto">
          <a:xfrm>
            <a:off x="1600200" y="622300"/>
            <a:ext cx="5943600" cy="381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>
            <a:lvl1pPr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•"/>
              <a:defRPr sz="28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657225" indent="-246063">
              <a:spcBef>
                <a:spcPts val="300"/>
              </a:spcBef>
              <a:buClr>
                <a:schemeClr val="accent2"/>
              </a:buClr>
              <a:buFont typeface="Georgia" panose="02040502050405020303" pitchFamily="18" charset="0"/>
              <a:buChar char="▫"/>
              <a:defRPr sz="2600">
                <a:solidFill>
                  <a:schemeClr val="accent2"/>
                </a:solidFill>
                <a:latin typeface="Georgia" panose="02040502050405020303" pitchFamily="18" charset="0"/>
              </a:defRPr>
            </a:lvl2pPr>
            <a:lvl3pPr marL="922338" indent="-219075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defRPr sz="2400">
                <a:solidFill>
                  <a:schemeClr val="accent1"/>
                </a:solidFill>
                <a:latin typeface="Georgia" panose="02040502050405020303" pitchFamily="18" charset="0"/>
              </a:defRPr>
            </a:lvl3pPr>
            <a:lvl4pPr marL="1179513" indent="-200025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defRPr sz="2200">
                <a:solidFill>
                  <a:schemeClr val="accent1"/>
                </a:solidFill>
                <a:latin typeface="Georgia" panose="02040502050405020303" pitchFamily="18" charset="0"/>
              </a:defRPr>
            </a:lvl4pPr>
            <a:lvl5pPr marL="1389063" indent="-182563"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5pPr>
            <a:lvl6pPr marL="1846263" indent="-182563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6pPr>
            <a:lvl7pPr marL="2303463" indent="-182563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7pPr>
            <a:lvl8pPr marL="2760663" indent="-182563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8pPr>
            <a:lvl9pPr marL="3217863" indent="-182563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9pPr>
          </a:lstStyle>
          <a:p>
            <a:pPr algn="ctr">
              <a:spcBef>
                <a:spcPct val="0"/>
              </a:spcBef>
              <a:buClrTx/>
              <a:buFontTx/>
              <a:buNone/>
            </a:pPr>
            <a:r>
              <a:rPr lang="en-US" altLang="es-PR" b="0">
                <a:solidFill>
                  <a:schemeClr val="tx2"/>
                </a:solidFill>
                <a:latin typeface="Arial Black" panose="020B0A04020102020204" pitchFamily="34" charset="0"/>
              </a:rPr>
              <a:t>EL SISTEMA NERVIOSO</a:t>
            </a:r>
            <a:endParaRPr lang="en-US" altLang="es-PR" sz="4000" b="0">
              <a:solidFill>
                <a:schemeClr val="tx2"/>
              </a:solidFill>
              <a:latin typeface="Arial Black" panose="020B0A04020102020204" pitchFamily="34" charset="0"/>
            </a:endParaRPr>
          </a:p>
        </p:txBody>
      </p:sp>
      <p:sp>
        <p:nvSpPr>
          <p:cNvPr id="858132" name="Rectangle 20"/>
          <p:cNvSpPr>
            <a:spLocks noChangeArrowheads="1"/>
          </p:cNvSpPr>
          <p:nvPr/>
        </p:nvSpPr>
        <p:spPr bwMode="auto">
          <a:xfrm>
            <a:off x="457200" y="1498600"/>
            <a:ext cx="8153400" cy="381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>
            <a:lvl1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1pPr>
            <a:lvl2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2pPr>
            <a:lvl3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3pPr>
            <a:lvl4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4pPr>
            <a:lvl5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9pPr>
          </a:lstStyle>
          <a:p>
            <a:pPr algn="ctr">
              <a:defRPr/>
            </a:pPr>
            <a:r>
              <a:rPr lang="en-US" altLang="es-PR" sz="2600">
                <a:effectLst>
                  <a:outerShdw blurRad="38100" dist="38100" dir="2700000" algn="tl">
                    <a:srgbClr val="C0C0C0"/>
                  </a:outerShdw>
                </a:effectLst>
              </a:rPr>
              <a:t>SISTEMA NERVIOSO PERIFÉRICO (SNP)</a:t>
            </a:r>
            <a:endParaRPr lang="en-US" altLang="es-PR" b="0">
              <a:effectLst>
                <a:outerShdw blurRad="38100" dist="38100" dir="2700000" algn="tl">
                  <a:srgbClr val="C0C0C0"/>
                </a:outerShdw>
              </a:effectLst>
            </a:endParaRPr>
          </a:p>
        </p:txBody>
      </p:sp>
      <p:sp>
        <p:nvSpPr>
          <p:cNvPr id="236562" name="Line 21"/>
          <p:cNvSpPr>
            <a:spLocks noChangeShapeType="1"/>
          </p:cNvSpPr>
          <p:nvPr/>
        </p:nvSpPr>
        <p:spPr bwMode="auto">
          <a:xfrm>
            <a:off x="4419600" y="1003300"/>
            <a:ext cx="0" cy="544513"/>
          </a:xfrm>
          <a:prstGeom prst="line">
            <a:avLst/>
          </a:prstGeom>
          <a:noFill/>
          <a:ln w="76200">
            <a:solidFill>
              <a:schemeClr val="tx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PR"/>
          </a:p>
        </p:txBody>
      </p:sp>
    </p:spTree>
    <p:custDataLst>
      <p:tags r:id="rId1"/>
    </p:custDataLst>
  </p:cSld>
  <p:clrMapOvr>
    <a:masterClrMapping/>
  </p:clrMapOvr>
  <p:transition spd="slow">
    <p:newsflash/>
    <p:sndAc>
      <p:stSnd>
        <p:snd r:embed="rId4" name="breeze.wav"/>
      </p:stSnd>
    </p:sndAc>
  </p:transition>
</p:sld>
</file>

<file path=ppt/slides/slide1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8594" name="AutoShape 2"/>
          <p:cNvSpPr>
            <a:spLocks noChangeArrowheads="1"/>
          </p:cNvSpPr>
          <p:nvPr/>
        </p:nvSpPr>
        <p:spPr bwMode="auto">
          <a:xfrm>
            <a:off x="323850" y="1916113"/>
            <a:ext cx="8569325" cy="4572000"/>
          </a:xfrm>
          <a:prstGeom prst="foldedCorner">
            <a:avLst>
              <a:gd name="adj" fmla="val 12500"/>
            </a:avLst>
          </a:prstGeom>
          <a:noFill/>
          <a:ln w="9525">
            <a:solidFill>
              <a:schemeClr val="tx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gradFill rotWithShape="0">
                  <a:gsLst>
                    <a:gs pos="0">
                      <a:schemeClr val="bg1"/>
                    </a:gs>
                    <a:gs pos="100000">
                      <a:srgbClr val="800000"/>
                    </a:gs>
                  </a:gsLst>
                  <a:lin ang="5400000" scaled="1"/>
                </a:gra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r"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algn="r"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algn="r"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algn="r"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algn="r"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eaLnBrk="1" hangingPunct="1"/>
            <a:endParaRPr lang="es-PR" altLang="es-PR"/>
          </a:p>
        </p:txBody>
      </p:sp>
      <p:sp>
        <p:nvSpPr>
          <p:cNvPr id="860168" name="Text Box 8"/>
          <p:cNvSpPr txBox="1">
            <a:spLocks noChangeArrowheads="1"/>
          </p:cNvSpPr>
          <p:nvPr/>
        </p:nvSpPr>
        <p:spPr bwMode="auto">
          <a:xfrm>
            <a:off x="304800" y="2170113"/>
            <a:ext cx="8515350" cy="46878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90000"/>
              </a:lnSpc>
              <a:buClr>
                <a:schemeClr val="tx1"/>
              </a:buClr>
              <a:buSzPct val="75000"/>
              <a:buFont typeface="Symbol" panose="05050102010706020507" pitchFamily="18" charset="2"/>
              <a:buChar char="·"/>
              <a:defRPr/>
            </a:pPr>
            <a:r>
              <a:rPr lang="es-PR" altLang="es-PR" sz="3000">
                <a:solidFill>
                  <a:srgbClr val="66FF6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" panose="020B0604020202020204" pitchFamily="34" charset="0"/>
              </a:rPr>
              <a:t>  </a:t>
            </a:r>
            <a:r>
              <a:rPr lang="es-PR" altLang="es-PR" sz="280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" panose="020B0604020202020204" pitchFamily="34" charset="0"/>
              </a:rPr>
              <a:t>Descripción:</a:t>
            </a:r>
            <a:endParaRPr lang="es-PR" altLang="es-PR" sz="2800">
              <a:solidFill>
                <a:srgbClr val="484876"/>
              </a:solidFill>
              <a:latin typeface="Times New Roman" panose="02020603050405020304" pitchFamily="18" charset="0"/>
            </a:endParaRPr>
          </a:p>
          <a:p>
            <a:pPr lvl="1">
              <a:buClr>
                <a:schemeClr val="tx1"/>
              </a:buClr>
              <a:buFont typeface="Symbol" panose="05050102010706020507" pitchFamily="18" charset="2"/>
              <a:buNone/>
              <a:defRPr/>
            </a:pPr>
            <a:r>
              <a:rPr lang="es-PR" altLang="es-PR" sz="2800" i="1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  </a:t>
            </a:r>
            <a:r>
              <a:rPr lang="es-PR" altLang="es-PR" sz="280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Terminación nerviosa sensorial que responde a</a:t>
            </a:r>
          </a:p>
          <a:p>
            <a:pPr lvl="1">
              <a:buClr>
                <a:schemeClr val="tx1"/>
              </a:buClr>
              <a:buFont typeface="Symbol" panose="05050102010706020507" pitchFamily="18" charset="2"/>
              <a:buNone/>
              <a:defRPr/>
            </a:pPr>
            <a:r>
              <a:rPr lang="es-PR" altLang="es-PR" sz="280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  estímulos/fuerzas mecánicas</a:t>
            </a:r>
            <a:endParaRPr lang="es-PR" altLang="es-PR" sz="2800">
              <a:effectLst>
                <a:outerShdw blurRad="38100" dist="38100" dir="2700000" algn="tl">
                  <a:srgbClr val="C0C0C0"/>
                </a:outerShdw>
              </a:effectLst>
              <a:latin typeface="Arial" panose="020B0604020202020204" pitchFamily="34" charset="0"/>
            </a:endParaRPr>
          </a:p>
          <a:p>
            <a:pPr>
              <a:lnSpc>
                <a:spcPct val="90000"/>
              </a:lnSpc>
              <a:buClr>
                <a:schemeClr val="tx1"/>
              </a:buClr>
              <a:buSzPct val="75000"/>
              <a:buFont typeface="Symbol" panose="05050102010706020507" pitchFamily="18" charset="2"/>
              <a:buChar char="·"/>
              <a:defRPr/>
            </a:pPr>
            <a:r>
              <a:rPr lang="es-PR" altLang="es-PR" sz="2800">
                <a:solidFill>
                  <a:srgbClr val="66FF6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" panose="020B0604020202020204" pitchFamily="34" charset="0"/>
              </a:rPr>
              <a:t>  </a:t>
            </a:r>
            <a:r>
              <a:rPr lang="es-PR" altLang="es-PR" sz="280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" panose="020B0604020202020204" pitchFamily="34" charset="0"/>
              </a:rPr>
              <a:t>Ejemplos: </a:t>
            </a:r>
            <a:r>
              <a:rPr lang="es-PR" altLang="es-PR" sz="280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" panose="020B0604020202020204" pitchFamily="34" charset="0"/>
              </a:rPr>
              <a:t>Tipos de estímulos sensoriales:</a:t>
            </a:r>
            <a:endParaRPr lang="es-PR" altLang="es-PR" sz="2800">
              <a:solidFill>
                <a:srgbClr val="484876"/>
              </a:solidFill>
              <a:latin typeface="Times New Roman" panose="02020603050405020304" pitchFamily="18" charset="0"/>
            </a:endParaRPr>
          </a:p>
          <a:p>
            <a:pPr lvl="1">
              <a:buClr>
                <a:schemeClr val="tx1"/>
              </a:buClr>
              <a:buFont typeface="Symbol" panose="05050102010706020507" pitchFamily="18" charset="2"/>
              <a:buChar char="D"/>
              <a:defRPr/>
            </a:pPr>
            <a:r>
              <a:rPr lang="es-PR" altLang="es-PR" sz="2800" i="1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  </a:t>
            </a:r>
            <a:r>
              <a:rPr lang="es-PR" altLang="es-PR" sz="280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Presión</a:t>
            </a:r>
          </a:p>
          <a:p>
            <a:pPr lvl="1">
              <a:buClr>
                <a:schemeClr val="tx1"/>
              </a:buClr>
              <a:buFont typeface="Symbol" panose="05050102010706020507" pitchFamily="18" charset="2"/>
              <a:buChar char="D"/>
              <a:defRPr/>
            </a:pPr>
            <a:r>
              <a:rPr lang="es-PR" altLang="es-PR" sz="280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  Tácto</a:t>
            </a:r>
            <a:endParaRPr lang="es-PR" altLang="es-PR" sz="2800">
              <a:effectLst>
                <a:outerShdw blurRad="38100" dist="38100" dir="2700000" algn="tl">
                  <a:srgbClr val="C0C0C0"/>
                </a:outerShdw>
              </a:effectLst>
              <a:latin typeface="Arial" panose="020B0604020202020204" pitchFamily="34" charset="0"/>
            </a:endParaRPr>
          </a:p>
          <a:p>
            <a:pPr>
              <a:lnSpc>
                <a:spcPct val="90000"/>
              </a:lnSpc>
              <a:buClr>
                <a:schemeClr val="tx1"/>
              </a:buClr>
              <a:buSzPct val="75000"/>
              <a:buFont typeface="Symbol" panose="05050102010706020507" pitchFamily="18" charset="2"/>
              <a:buChar char="·"/>
              <a:defRPr/>
            </a:pPr>
            <a:r>
              <a:rPr lang="es-PR" altLang="es-PR" sz="2800">
                <a:solidFill>
                  <a:srgbClr val="66FF6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" panose="020B0604020202020204" pitchFamily="34" charset="0"/>
              </a:rPr>
              <a:t>  </a:t>
            </a:r>
            <a:r>
              <a:rPr lang="es-PR" altLang="es-PR" sz="280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" panose="020B0604020202020204" pitchFamily="34" charset="0"/>
              </a:rPr>
              <a:t>Localización: </a:t>
            </a:r>
            <a:r>
              <a:rPr lang="es-PR" altLang="es-PR" sz="280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" panose="020B0604020202020204" pitchFamily="34" charset="0"/>
              </a:rPr>
              <a:t>Órganos Receptores</a:t>
            </a:r>
            <a:r>
              <a:rPr lang="es-PR" altLang="es-PR" sz="2800" i="1">
                <a:solidFill>
                  <a:srgbClr val="66FF6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" panose="020B0604020202020204" pitchFamily="34" charset="0"/>
              </a:rPr>
              <a:t>:</a:t>
            </a:r>
            <a:endParaRPr lang="es-PR" altLang="es-PR" sz="2800">
              <a:latin typeface="Times New Roman" panose="02020603050405020304" pitchFamily="18" charset="0"/>
            </a:endParaRPr>
          </a:p>
          <a:p>
            <a:pPr lvl="1">
              <a:buClr>
                <a:schemeClr val="tx1"/>
              </a:buClr>
              <a:buFont typeface="Symbol" panose="05050102010706020507" pitchFamily="18" charset="2"/>
              <a:buChar char="D"/>
              <a:defRPr/>
            </a:pPr>
            <a:r>
              <a:rPr lang="es-PR" altLang="es-PR" sz="2800" i="1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  </a:t>
            </a:r>
            <a:r>
              <a:rPr lang="es-PR" altLang="es-PR" sz="280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Músculos esqueléticos</a:t>
            </a:r>
          </a:p>
          <a:p>
            <a:pPr lvl="1">
              <a:buClr>
                <a:schemeClr val="tx1"/>
              </a:buClr>
              <a:buFont typeface="Symbol" panose="05050102010706020507" pitchFamily="18" charset="2"/>
              <a:buChar char="D"/>
              <a:defRPr/>
            </a:pPr>
            <a:r>
              <a:rPr lang="es-PR" altLang="es-PR" sz="280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  Piel</a:t>
            </a:r>
          </a:p>
          <a:p>
            <a:pPr lvl="1">
              <a:buClr>
                <a:schemeClr val="tx1"/>
              </a:buClr>
              <a:buFont typeface="Symbol" panose="05050102010706020507" pitchFamily="18" charset="2"/>
              <a:buChar char="D"/>
              <a:defRPr/>
            </a:pPr>
            <a:r>
              <a:rPr lang="es-PR" altLang="es-PR" sz="280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 Oído</a:t>
            </a:r>
            <a:endParaRPr lang="es-PR" altLang="es-PR" sz="2800" i="1">
              <a:latin typeface="Times New Roman" panose="02020603050405020304" pitchFamily="18" charset="0"/>
            </a:endParaRPr>
          </a:p>
          <a:p>
            <a:pPr lvl="1">
              <a:buClr>
                <a:schemeClr val="tx1"/>
              </a:buClr>
              <a:buFont typeface="Symbol" panose="05050102010706020507" pitchFamily="18" charset="2"/>
              <a:buChar char="D"/>
              <a:defRPr/>
            </a:pPr>
            <a:endParaRPr lang="es-PR" altLang="es-PR" sz="2800" i="1">
              <a:latin typeface="Times New Roman" panose="02020603050405020304" pitchFamily="18" charset="0"/>
            </a:endParaRPr>
          </a:p>
        </p:txBody>
      </p:sp>
      <p:sp>
        <p:nvSpPr>
          <p:cNvPr id="860169" name="Text Box 9"/>
          <p:cNvSpPr txBox="1">
            <a:spLocks noChangeArrowheads="1"/>
          </p:cNvSpPr>
          <p:nvPr/>
        </p:nvSpPr>
        <p:spPr bwMode="auto">
          <a:xfrm>
            <a:off x="684213" y="1916113"/>
            <a:ext cx="8077200" cy="482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lnSpc>
                <a:spcPct val="80000"/>
              </a:lnSpc>
              <a:buClr>
                <a:schemeClr val="tx1"/>
              </a:buClr>
              <a:buSzPct val="70000"/>
              <a:buFont typeface="Symbol" panose="05050102010706020507" pitchFamily="18" charset="2"/>
              <a:buNone/>
              <a:defRPr/>
            </a:pPr>
            <a:r>
              <a:rPr lang="es-PR" altLang="es-PR" sz="3200" i="1">
                <a:solidFill>
                  <a:schemeClr val="tx2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" panose="020B0604020202020204" pitchFamily="34" charset="0"/>
              </a:rPr>
              <a:t>* Mecanorreceptores *</a:t>
            </a:r>
            <a:endParaRPr lang="es-PR" altLang="es-PR" sz="2700" i="1">
              <a:effectLst>
                <a:outerShdw blurRad="38100" dist="38100" dir="2700000" algn="tl">
                  <a:srgbClr val="C0C0C0"/>
                </a:outerShdw>
              </a:effectLst>
              <a:latin typeface="Times New Roman" panose="02020603050405020304" pitchFamily="18" charset="0"/>
            </a:endParaRPr>
          </a:p>
        </p:txBody>
      </p:sp>
      <p:sp>
        <p:nvSpPr>
          <p:cNvPr id="860170" name="Text Box 10"/>
          <p:cNvSpPr txBox="1">
            <a:spLocks noChangeArrowheads="1"/>
          </p:cNvSpPr>
          <p:nvPr/>
        </p:nvSpPr>
        <p:spPr bwMode="auto">
          <a:xfrm>
            <a:off x="2362200" y="3581400"/>
            <a:ext cx="3048000" cy="13303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90000"/>
              </a:lnSpc>
              <a:buClr>
                <a:schemeClr val="tx1"/>
              </a:buClr>
              <a:buSzPct val="75000"/>
              <a:buFont typeface="Symbol" panose="05050102010706020507" pitchFamily="18" charset="2"/>
              <a:buNone/>
              <a:defRPr/>
            </a:pPr>
            <a:endParaRPr lang="es-PR" altLang="es-PR" sz="2800">
              <a:effectLst>
                <a:outerShdw blurRad="38100" dist="38100" dir="2700000" algn="tl">
                  <a:srgbClr val="C0C0C0"/>
                </a:outerShdw>
              </a:effectLst>
              <a:latin typeface="Times New Roman" panose="02020603050405020304" pitchFamily="18" charset="0"/>
            </a:endParaRPr>
          </a:p>
          <a:p>
            <a:pPr lvl="1">
              <a:buClr>
                <a:schemeClr val="tx1"/>
              </a:buClr>
              <a:buFont typeface="Symbol" panose="05050102010706020507" pitchFamily="18" charset="2"/>
              <a:buChar char="D"/>
              <a:defRPr/>
            </a:pPr>
            <a:r>
              <a:rPr lang="es-PR" altLang="es-PR" sz="280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 Sonido</a:t>
            </a:r>
          </a:p>
          <a:p>
            <a:pPr>
              <a:buClr>
                <a:schemeClr val="tx1"/>
              </a:buClr>
              <a:buFont typeface="Symbol" panose="05050102010706020507" pitchFamily="18" charset="2"/>
              <a:buChar char="D"/>
              <a:defRPr/>
            </a:pPr>
            <a:r>
              <a:rPr lang="es-PR" altLang="es-PR" sz="280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 Estiramiento</a:t>
            </a:r>
            <a:endParaRPr lang="es-PR" altLang="es-PR" sz="2800" i="1">
              <a:latin typeface="Times New Roman" panose="02020603050405020304" pitchFamily="18" charset="0"/>
            </a:endParaRPr>
          </a:p>
        </p:txBody>
      </p:sp>
      <p:sp>
        <p:nvSpPr>
          <p:cNvPr id="860171" name="Text Box 11"/>
          <p:cNvSpPr txBox="1">
            <a:spLocks noChangeArrowheads="1"/>
          </p:cNvSpPr>
          <p:nvPr/>
        </p:nvSpPr>
        <p:spPr bwMode="auto">
          <a:xfrm>
            <a:off x="4953000" y="3657600"/>
            <a:ext cx="3343275" cy="15859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90000"/>
              </a:lnSpc>
              <a:buClr>
                <a:schemeClr val="tx1"/>
              </a:buClr>
              <a:buSzPct val="75000"/>
              <a:buFont typeface="Symbol" panose="05050102010706020507" pitchFamily="18" charset="2"/>
              <a:buNone/>
              <a:defRPr/>
            </a:pPr>
            <a:endParaRPr lang="es-PR" altLang="es-PR" sz="2800">
              <a:effectLst>
                <a:outerShdw blurRad="38100" dist="38100" dir="2700000" algn="tl">
                  <a:srgbClr val="C0C0C0"/>
                </a:outerShdw>
              </a:effectLst>
              <a:latin typeface="Times New Roman" panose="02020603050405020304" pitchFamily="18" charset="0"/>
            </a:endParaRPr>
          </a:p>
          <a:p>
            <a:pPr lvl="1">
              <a:lnSpc>
                <a:spcPct val="80000"/>
              </a:lnSpc>
              <a:buClr>
                <a:schemeClr val="tx1"/>
              </a:buClr>
              <a:buFont typeface="Symbol" panose="05050102010706020507" pitchFamily="18" charset="2"/>
              <a:buChar char="D"/>
              <a:defRPr/>
            </a:pPr>
            <a:r>
              <a:rPr lang="es-PR" altLang="es-PR" sz="280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 Contracciones</a:t>
            </a:r>
          </a:p>
          <a:p>
            <a:pPr lvl="1">
              <a:lnSpc>
                <a:spcPct val="80000"/>
              </a:lnSpc>
              <a:buClr>
                <a:schemeClr val="tx1"/>
              </a:buClr>
              <a:buFont typeface="Symbol" panose="05050102010706020507" pitchFamily="18" charset="2"/>
              <a:buNone/>
              <a:defRPr/>
            </a:pPr>
            <a:r>
              <a:rPr lang="es-PR" altLang="es-PR" sz="280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    musculares</a:t>
            </a:r>
            <a:endParaRPr lang="es-PR" altLang="es-PR" sz="2800" i="1">
              <a:latin typeface="Times New Roman" panose="02020603050405020304" pitchFamily="18" charset="0"/>
            </a:endParaRPr>
          </a:p>
          <a:p>
            <a:pPr lvl="1">
              <a:buClr>
                <a:schemeClr val="tx1"/>
              </a:buClr>
              <a:buFont typeface="Symbol" panose="05050102010706020507" pitchFamily="18" charset="2"/>
              <a:buChar char="D"/>
              <a:defRPr/>
            </a:pPr>
            <a:endParaRPr lang="es-PR" altLang="es-PR" sz="2800" i="1">
              <a:latin typeface="Times New Roman" panose="02020603050405020304" pitchFamily="18" charset="0"/>
            </a:endParaRPr>
          </a:p>
        </p:txBody>
      </p:sp>
      <p:sp>
        <p:nvSpPr>
          <p:cNvPr id="860172" name="Text Box 12"/>
          <p:cNvSpPr txBox="1">
            <a:spLocks noChangeArrowheads="1"/>
          </p:cNvSpPr>
          <p:nvPr/>
        </p:nvSpPr>
        <p:spPr bwMode="auto">
          <a:xfrm>
            <a:off x="3657600" y="5268913"/>
            <a:ext cx="4495800" cy="8175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90000"/>
              </a:lnSpc>
              <a:buClr>
                <a:schemeClr val="tx1"/>
              </a:buClr>
              <a:buSzPct val="75000"/>
              <a:buFont typeface="Symbol" panose="05050102010706020507" pitchFamily="18" charset="2"/>
              <a:buNone/>
              <a:defRPr/>
            </a:pPr>
            <a:endParaRPr lang="es-PR" altLang="es-PR" sz="2800">
              <a:effectLst>
                <a:outerShdw blurRad="38100" dist="38100" dir="2700000" algn="tl">
                  <a:srgbClr val="C0C0C0"/>
                </a:outerShdw>
              </a:effectLst>
              <a:latin typeface="Times New Roman" panose="02020603050405020304" pitchFamily="18" charset="0"/>
            </a:endParaRPr>
          </a:p>
          <a:p>
            <a:pPr lvl="1">
              <a:lnSpc>
                <a:spcPct val="80000"/>
              </a:lnSpc>
              <a:buClr>
                <a:schemeClr val="tx1"/>
              </a:buClr>
              <a:buFont typeface="Symbol" panose="05050102010706020507" pitchFamily="18" charset="2"/>
              <a:buChar char="D"/>
              <a:defRPr/>
            </a:pPr>
            <a:r>
              <a:rPr lang="es-PR" altLang="es-PR" sz="280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 Aorta y seno carotídeo</a:t>
            </a:r>
            <a:endParaRPr lang="es-PR" altLang="es-PR" sz="2800" i="1">
              <a:latin typeface="Times New Roman" panose="02020603050405020304" pitchFamily="18" charset="0"/>
            </a:endParaRPr>
          </a:p>
        </p:txBody>
      </p:sp>
      <p:sp>
        <p:nvSpPr>
          <p:cNvPr id="860173" name="Text Box 13"/>
          <p:cNvSpPr txBox="1">
            <a:spLocks noChangeArrowheads="1"/>
          </p:cNvSpPr>
          <p:nvPr/>
        </p:nvSpPr>
        <p:spPr bwMode="auto">
          <a:xfrm>
            <a:off x="0" y="1484313"/>
            <a:ext cx="9144000" cy="4333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lnSpc>
                <a:spcPct val="80000"/>
              </a:lnSpc>
              <a:defRPr/>
            </a:pPr>
            <a:r>
              <a:rPr lang="es-PR" altLang="es-PR" sz="280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</a:rPr>
              <a:t>* Sistema Sensor</a:t>
            </a:r>
            <a:r>
              <a:rPr lang="en-US" altLang="es-PR" sz="280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</a:rPr>
              <a:t>: </a:t>
            </a:r>
            <a:r>
              <a:rPr lang="en-US" altLang="es-PR" sz="280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</a:rPr>
              <a:t>RECEPTORES - </a:t>
            </a:r>
            <a:r>
              <a:rPr lang="en-US" altLang="es-PR" sz="280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</a:rPr>
              <a:t>TIPOS</a:t>
            </a:r>
            <a:r>
              <a:rPr lang="es-PR" altLang="es-PR" sz="280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</a:rPr>
              <a:t> *</a:t>
            </a:r>
          </a:p>
        </p:txBody>
      </p:sp>
      <p:sp>
        <p:nvSpPr>
          <p:cNvPr id="860174" name="Rectangle 14"/>
          <p:cNvSpPr>
            <a:spLocks noChangeArrowheads="1"/>
          </p:cNvSpPr>
          <p:nvPr/>
        </p:nvSpPr>
        <p:spPr bwMode="auto">
          <a:xfrm>
            <a:off x="179388" y="677863"/>
            <a:ext cx="8382000" cy="3984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>
            <a:lvl1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1pPr>
            <a:lvl2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2pPr>
            <a:lvl3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3pPr>
            <a:lvl4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4pPr>
            <a:lvl5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9pPr>
          </a:lstStyle>
          <a:p>
            <a:pPr algn="ctr">
              <a:lnSpc>
                <a:spcPct val="90000"/>
              </a:lnSpc>
              <a:defRPr/>
            </a:pPr>
            <a:r>
              <a:rPr lang="en-US" altLang="es-PR" sz="320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</a:rPr>
              <a:t>EL SISTEMA NERVIOSO</a:t>
            </a:r>
            <a:endParaRPr lang="en-US" altLang="es-PR" sz="3200" b="0">
              <a:solidFill>
                <a:srgbClr val="484876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sp>
        <p:nvSpPr>
          <p:cNvPr id="860175" name="Rectangle 15"/>
          <p:cNvSpPr>
            <a:spLocks noChangeArrowheads="1"/>
          </p:cNvSpPr>
          <p:nvPr/>
        </p:nvSpPr>
        <p:spPr bwMode="auto">
          <a:xfrm>
            <a:off x="280988" y="1004888"/>
            <a:ext cx="8351837" cy="549275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65125" indent="-255588" algn="l" eaLnBrk="0" hangingPunct="0"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•"/>
              <a:defRPr sz="28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657225" indent="-246063" algn="l" eaLnBrk="0" hangingPunct="0">
              <a:spcBef>
                <a:spcPts val="300"/>
              </a:spcBef>
              <a:buClr>
                <a:schemeClr val="accent2"/>
              </a:buClr>
              <a:buFont typeface="Georgia" panose="02040502050405020303" pitchFamily="18" charset="0"/>
              <a:buChar char="▫"/>
              <a:defRPr sz="2600">
                <a:solidFill>
                  <a:schemeClr val="accent2"/>
                </a:solidFill>
                <a:latin typeface="Georgia" panose="02040502050405020303" pitchFamily="18" charset="0"/>
              </a:defRPr>
            </a:lvl2pPr>
            <a:lvl3pPr marL="922338" indent="-219075" algn="l" eaLnBrk="0" hangingPunct="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defRPr sz="2400">
                <a:solidFill>
                  <a:schemeClr val="accent1"/>
                </a:solidFill>
                <a:latin typeface="Georgia" panose="02040502050405020303" pitchFamily="18" charset="0"/>
              </a:defRPr>
            </a:lvl3pPr>
            <a:lvl4pPr marL="1179513" indent="-200025" algn="l" eaLnBrk="0" hangingPunct="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defRPr sz="2200">
                <a:solidFill>
                  <a:schemeClr val="accent1"/>
                </a:solidFill>
                <a:latin typeface="Georgia" panose="02040502050405020303" pitchFamily="18" charset="0"/>
              </a:defRPr>
            </a:lvl4pPr>
            <a:lvl5pPr marL="1389063" indent="-182563" algn="l" eaLnBrk="0" hangingPunct="0"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5pPr>
            <a:lvl6pPr marL="1846263" indent="-182563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6pPr>
            <a:lvl7pPr marL="2303463" indent="-182563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7pPr>
            <a:lvl8pPr marL="2760663" indent="-182563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8pPr>
            <a:lvl9pPr marL="3217863" indent="-182563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9pPr>
          </a:lstStyle>
          <a:p>
            <a:pPr algn="ctr">
              <a:buFont typeface="Georgia" panose="02040502050405020303" pitchFamily="18" charset="0"/>
              <a:buNone/>
              <a:defRPr/>
            </a:pPr>
            <a:r>
              <a:rPr lang="es-PR" altLang="es-PR" sz="260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</a:rPr>
              <a:t>El Sistema Nervioso Periférico (SNP)</a:t>
            </a:r>
            <a:endParaRPr lang="en-US" altLang="es-PR" sz="2600" b="0">
              <a:solidFill>
                <a:srgbClr val="484876"/>
              </a:solidFill>
              <a:latin typeface="Arial Black" panose="020B0A04020102020204" pitchFamily="34" charset="0"/>
            </a:endParaRPr>
          </a:p>
        </p:txBody>
      </p:sp>
    </p:spTree>
    <p:custDataLst>
      <p:tags r:id="rId1"/>
    </p:custDataLst>
  </p:cSld>
  <p:clrMapOvr>
    <a:masterClrMapping/>
  </p:clrMapOvr>
  <p:transition spd="slow">
    <p:newsflash/>
    <p:sndAc>
      <p:stSnd>
        <p:snd r:embed="rId4" name="breeze.wav"/>
      </p:stSnd>
    </p:sndAc>
  </p:transition>
</p:sld>
</file>

<file path=ppt/slides/slide1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0642" name="AutoShape 2"/>
          <p:cNvSpPr>
            <a:spLocks noChangeArrowheads="1"/>
          </p:cNvSpPr>
          <p:nvPr/>
        </p:nvSpPr>
        <p:spPr bwMode="auto">
          <a:xfrm>
            <a:off x="323850" y="1916113"/>
            <a:ext cx="8569325" cy="4572000"/>
          </a:xfrm>
          <a:prstGeom prst="foldedCorner">
            <a:avLst>
              <a:gd name="adj" fmla="val 12500"/>
            </a:avLst>
          </a:prstGeom>
          <a:noFill/>
          <a:ln w="9525">
            <a:solidFill>
              <a:schemeClr val="tx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gradFill rotWithShape="0">
                  <a:gsLst>
                    <a:gs pos="0">
                      <a:schemeClr val="bg1"/>
                    </a:gs>
                    <a:gs pos="100000">
                      <a:srgbClr val="800000"/>
                    </a:gs>
                  </a:gsLst>
                  <a:lin ang="5400000" scaled="1"/>
                </a:gra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r"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algn="r"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algn="r"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algn="r"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algn="r"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eaLnBrk="1" hangingPunct="1"/>
            <a:endParaRPr lang="es-PR" altLang="es-PR"/>
          </a:p>
        </p:txBody>
      </p:sp>
      <p:sp>
        <p:nvSpPr>
          <p:cNvPr id="844808" name="Text Box 8"/>
          <p:cNvSpPr txBox="1">
            <a:spLocks noChangeArrowheads="1"/>
          </p:cNvSpPr>
          <p:nvPr/>
        </p:nvSpPr>
        <p:spPr bwMode="auto">
          <a:xfrm>
            <a:off x="314325" y="2286000"/>
            <a:ext cx="8578850" cy="38338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90000"/>
              </a:lnSpc>
              <a:buClr>
                <a:schemeClr val="tx1"/>
              </a:buClr>
              <a:buSzPct val="75000"/>
              <a:buFont typeface="Symbol" panose="05050102010706020507" pitchFamily="18" charset="2"/>
              <a:buChar char="·"/>
              <a:defRPr/>
            </a:pPr>
            <a:r>
              <a:rPr lang="es-PR" altLang="es-PR" sz="3000">
                <a:solidFill>
                  <a:srgbClr val="66FF6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" panose="020B0604020202020204" pitchFamily="34" charset="0"/>
              </a:rPr>
              <a:t>  </a:t>
            </a:r>
            <a:r>
              <a:rPr lang="es-PR" altLang="es-PR" sz="280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" panose="020B0604020202020204" pitchFamily="34" charset="0"/>
              </a:rPr>
              <a:t>Descripción:</a:t>
            </a:r>
            <a:endParaRPr lang="es-PR" altLang="es-PR" sz="2800">
              <a:solidFill>
                <a:srgbClr val="484876"/>
              </a:solidFill>
              <a:latin typeface="Times New Roman" panose="02020603050405020304" pitchFamily="18" charset="0"/>
            </a:endParaRPr>
          </a:p>
          <a:p>
            <a:pPr lvl="1">
              <a:buClr>
                <a:schemeClr val="tx1"/>
              </a:buClr>
              <a:buFont typeface="Symbol" panose="05050102010706020507" pitchFamily="18" charset="2"/>
              <a:buNone/>
              <a:defRPr/>
            </a:pPr>
            <a:r>
              <a:rPr lang="es-PR" altLang="es-PR" sz="2800" i="1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  </a:t>
            </a:r>
            <a:r>
              <a:rPr lang="es-PR" altLang="es-PR" sz="280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Célula nerviosa sensorial activada (reacionan)</a:t>
            </a:r>
          </a:p>
          <a:p>
            <a:pPr lvl="1">
              <a:buClr>
                <a:schemeClr val="tx1"/>
              </a:buClr>
              <a:buFont typeface="Symbol" panose="05050102010706020507" pitchFamily="18" charset="2"/>
              <a:buNone/>
              <a:defRPr/>
            </a:pPr>
            <a:r>
              <a:rPr lang="es-PR" altLang="es-PR" sz="280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   por estímulos químicos</a:t>
            </a:r>
            <a:endParaRPr lang="es-PR" altLang="es-PR" sz="2800">
              <a:effectLst>
                <a:outerShdw blurRad="38100" dist="38100" dir="2700000" algn="tl">
                  <a:srgbClr val="C0C0C0"/>
                </a:outerShdw>
              </a:effectLst>
              <a:latin typeface="Arial" panose="020B0604020202020204" pitchFamily="34" charset="0"/>
            </a:endParaRPr>
          </a:p>
          <a:p>
            <a:pPr>
              <a:lnSpc>
                <a:spcPct val="90000"/>
              </a:lnSpc>
              <a:buClr>
                <a:schemeClr val="tx1"/>
              </a:buClr>
              <a:buSzPct val="75000"/>
              <a:buFont typeface="Symbol" panose="05050102010706020507" pitchFamily="18" charset="2"/>
              <a:buChar char="·"/>
              <a:defRPr/>
            </a:pPr>
            <a:r>
              <a:rPr lang="es-PR" altLang="es-PR" sz="2800">
                <a:solidFill>
                  <a:srgbClr val="66FF6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" panose="020B0604020202020204" pitchFamily="34" charset="0"/>
              </a:rPr>
              <a:t>  </a:t>
            </a:r>
            <a:r>
              <a:rPr lang="es-PR" altLang="es-PR" sz="280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" panose="020B0604020202020204" pitchFamily="34" charset="0"/>
              </a:rPr>
              <a:t>Ejemplos: </a:t>
            </a:r>
            <a:r>
              <a:rPr lang="es-PR" altLang="es-PR" sz="280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" panose="020B0604020202020204" pitchFamily="34" charset="0"/>
              </a:rPr>
              <a:t>Tipos de estímulos sensoriales:</a:t>
            </a:r>
            <a:endParaRPr lang="es-PR" altLang="es-PR" sz="2800">
              <a:solidFill>
                <a:srgbClr val="484876"/>
              </a:solidFill>
              <a:latin typeface="Times New Roman" panose="02020603050405020304" pitchFamily="18" charset="0"/>
            </a:endParaRPr>
          </a:p>
          <a:p>
            <a:pPr lvl="1">
              <a:buClr>
                <a:schemeClr val="tx1"/>
              </a:buClr>
              <a:buFont typeface="Symbol" panose="05050102010706020507" pitchFamily="18" charset="2"/>
              <a:buNone/>
              <a:defRPr/>
            </a:pPr>
            <a:r>
              <a:rPr lang="es-PR" altLang="es-PR" sz="2800" i="1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  </a:t>
            </a:r>
            <a:endParaRPr lang="es-PR" altLang="es-PR" sz="2800">
              <a:effectLst>
                <a:outerShdw blurRad="38100" dist="38100" dir="2700000" algn="tl">
                  <a:srgbClr val="C0C0C0"/>
                </a:outerShdw>
              </a:effectLst>
              <a:latin typeface="Times New Roman" panose="02020603050405020304" pitchFamily="18" charset="0"/>
            </a:endParaRPr>
          </a:p>
          <a:p>
            <a:pPr lvl="1">
              <a:buClr>
                <a:schemeClr val="tx1"/>
              </a:buClr>
              <a:buFont typeface="Symbol" panose="05050102010706020507" pitchFamily="18" charset="2"/>
              <a:buNone/>
              <a:defRPr/>
            </a:pPr>
            <a:endParaRPr lang="es-PR" altLang="es-PR" sz="2800">
              <a:effectLst>
                <a:outerShdw blurRad="38100" dist="38100" dir="2700000" algn="tl">
                  <a:srgbClr val="C0C0C0"/>
                </a:outerShdw>
              </a:effectLst>
              <a:latin typeface="Times New Roman" panose="02020603050405020304" pitchFamily="18" charset="0"/>
            </a:endParaRPr>
          </a:p>
          <a:p>
            <a:pPr lvl="1">
              <a:buClr>
                <a:schemeClr val="tx1"/>
              </a:buClr>
              <a:buFont typeface="Symbol" panose="05050102010706020507" pitchFamily="18" charset="2"/>
              <a:buNone/>
              <a:defRPr/>
            </a:pPr>
            <a:endParaRPr lang="es-PR" altLang="es-PR" sz="2800">
              <a:effectLst>
                <a:outerShdw blurRad="38100" dist="38100" dir="2700000" algn="tl">
                  <a:srgbClr val="C0C0C0"/>
                </a:outerShdw>
              </a:effectLst>
              <a:latin typeface="Times New Roman" panose="02020603050405020304" pitchFamily="18" charset="0"/>
            </a:endParaRPr>
          </a:p>
          <a:p>
            <a:pPr lvl="1">
              <a:buClr>
                <a:schemeClr val="tx1"/>
              </a:buClr>
              <a:buFont typeface="Symbol" panose="05050102010706020507" pitchFamily="18" charset="2"/>
              <a:buNone/>
              <a:defRPr/>
            </a:pPr>
            <a:r>
              <a:rPr lang="es-PR" altLang="es-PR" sz="280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     </a:t>
            </a:r>
            <a:endParaRPr lang="es-PR" altLang="es-PR" sz="2800">
              <a:effectLst>
                <a:outerShdw blurRad="38100" dist="38100" dir="2700000" algn="tl">
                  <a:srgbClr val="C0C0C0"/>
                </a:outerShdw>
              </a:effectLst>
              <a:latin typeface="Arial" panose="020B0604020202020204" pitchFamily="34" charset="0"/>
            </a:endParaRPr>
          </a:p>
          <a:p>
            <a:pPr>
              <a:lnSpc>
                <a:spcPct val="90000"/>
              </a:lnSpc>
              <a:buClr>
                <a:schemeClr val="tx1"/>
              </a:buClr>
              <a:buSzPct val="75000"/>
              <a:buFont typeface="Symbol" panose="05050102010706020507" pitchFamily="18" charset="2"/>
              <a:buNone/>
              <a:defRPr/>
            </a:pPr>
            <a:r>
              <a:rPr lang="es-PR" altLang="es-PR" sz="2800">
                <a:solidFill>
                  <a:srgbClr val="66FF6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" panose="020B0604020202020204" pitchFamily="34" charset="0"/>
              </a:rPr>
              <a:t>  </a:t>
            </a:r>
            <a:endParaRPr lang="es-PR" altLang="es-PR" sz="2800" i="1">
              <a:latin typeface="Times New Roman" panose="02020603050405020304" pitchFamily="18" charset="0"/>
            </a:endParaRPr>
          </a:p>
        </p:txBody>
      </p:sp>
      <p:sp>
        <p:nvSpPr>
          <p:cNvPr id="844809" name="Text Box 9"/>
          <p:cNvSpPr txBox="1">
            <a:spLocks noChangeArrowheads="1"/>
          </p:cNvSpPr>
          <p:nvPr/>
        </p:nvSpPr>
        <p:spPr bwMode="auto">
          <a:xfrm>
            <a:off x="395288" y="1916113"/>
            <a:ext cx="8077200" cy="482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lnSpc>
                <a:spcPct val="80000"/>
              </a:lnSpc>
              <a:buClr>
                <a:schemeClr val="tx1"/>
              </a:buClr>
              <a:buSzPct val="70000"/>
              <a:buFont typeface="Symbol" panose="05050102010706020507" pitchFamily="18" charset="2"/>
              <a:buNone/>
              <a:defRPr/>
            </a:pPr>
            <a:r>
              <a:rPr lang="es-PR" altLang="es-PR" sz="3200" i="1">
                <a:solidFill>
                  <a:schemeClr val="tx2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" panose="020B0604020202020204" pitchFamily="34" charset="0"/>
              </a:rPr>
              <a:t>* Quimiorreceptores *</a:t>
            </a:r>
            <a:endParaRPr lang="es-PR" altLang="es-PR" sz="2700" i="1">
              <a:effectLst>
                <a:outerShdw blurRad="38100" dist="38100" dir="2700000" algn="tl">
                  <a:srgbClr val="C0C0C0"/>
                </a:outerShdw>
              </a:effectLst>
              <a:latin typeface="Times New Roman" panose="02020603050405020304" pitchFamily="18" charset="0"/>
            </a:endParaRPr>
          </a:p>
        </p:txBody>
      </p:sp>
      <p:sp>
        <p:nvSpPr>
          <p:cNvPr id="844810" name="Text Box 10"/>
          <p:cNvSpPr txBox="1">
            <a:spLocks noChangeArrowheads="1"/>
          </p:cNvSpPr>
          <p:nvPr/>
        </p:nvSpPr>
        <p:spPr bwMode="auto">
          <a:xfrm>
            <a:off x="314325" y="3662363"/>
            <a:ext cx="8839200" cy="1927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90000"/>
              </a:lnSpc>
              <a:buClr>
                <a:schemeClr val="tx1"/>
              </a:buClr>
              <a:buSzPct val="75000"/>
              <a:buFont typeface="Symbol" panose="05050102010706020507" pitchFamily="18" charset="2"/>
              <a:buChar char="·"/>
              <a:defRPr/>
            </a:pPr>
            <a:endParaRPr lang="es-PR" altLang="es-PR" sz="2800">
              <a:latin typeface="Times New Roman" panose="02020603050405020304" pitchFamily="18" charset="0"/>
            </a:endParaRPr>
          </a:p>
          <a:p>
            <a:pPr lvl="1">
              <a:lnSpc>
                <a:spcPct val="70000"/>
              </a:lnSpc>
              <a:buClr>
                <a:schemeClr val="tx1"/>
              </a:buClr>
              <a:buFont typeface="Symbol" panose="05050102010706020507" pitchFamily="18" charset="2"/>
              <a:buChar char="D"/>
              <a:defRPr/>
            </a:pPr>
            <a:r>
              <a:rPr lang="es-PR" altLang="es-PR" sz="2800" i="1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  </a:t>
            </a:r>
            <a:r>
              <a:rPr lang="es-PR" altLang="es-PR" sz="280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Cambios en las concentraciones sanguíneas de</a:t>
            </a:r>
          </a:p>
          <a:p>
            <a:pPr lvl="1">
              <a:lnSpc>
                <a:spcPct val="70000"/>
              </a:lnSpc>
              <a:buClr>
                <a:schemeClr val="tx1"/>
              </a:buClr>
              <a:buFont typeface="Symbol" panose="05050102010706020507" pitchFamily="18" charset="2"/>
              <a:buNone/>
              <a:defRPr/>
            </a:pPr>
            <a:r>
              <a:rPr lang="es-PR" altLang="es-PR" sz="280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     diverssas sustancias:</a:t>
            </a:r>
          </a:p>
          <a:p>
            <a:pPr lvl="1">
              <a:buClr>
                <a:schemeClr val="tx1"/>
              </a:buClr>
              <a:buFont typeface="Symbol" panose="05050102010706020507" pitchFamily="18" charset="2"/>
              <a:buNone/>
              <a:defRPr/>
            </a:pPr>
            <a:r>
              <a:rPr lang="es-PR" altLang="es-PR" sz="280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     </a:t>
            </a:r>
            <a:r>
              <a:rPr lang="es-PR" altLang="es-PR" sz="2800" i="1">
                <a:latin typeface="Times New Roman" panose="02020603050405020304" pitchFamily="18" charset="0"/>
              </a:rPr>
              <a:t>O</a:t>
            </a:r>
            <a:r>
              <a:rPr lang="es-PR" altLang="es-PR" sz="2800" i="1" baseline="-25000">
                <a:latin typeface="Times New Roman" panose="02020603050405020304" pitchFamily="18" charset="0"/>
              </a:rPr>
              <a:t>2 </a:t>
            </a:r>
            <a:r>
              <a:rPr lang="es-PR" altLang="es-PR" sz="2800" i="1">
                <a:latin typeface="Times New Roman" panose="02020603050405020304" pitchFamily="18" charset="0"/>
              </a:rPr>
              <a:t>, CO</a:t>
            </a:r>
            <a:r>
              <a:rPr lang="es-PR" altLang="es-PR" sz="2800" i="1" baseline="-25000">
                <a:latin typeface="Times New Roman" panose="02020603050405020304" pitchFamily="18" charset="0"/>
              </a:rPr>
              <a:t>2 </a:t>
            </a:r>
            <a:r>
              <a:rPr lang="es-PR" altLang="es-PR" sz="2800" i="1">
                <a:latin typeface="Times New Roman" panose="02020603050405020304" pitchFamily="18" charset="0"/>
              </a:rPr>
              <a:t>, glucosa, electrólitos, etc</a:t>
            </a:r>
          </a:p>
          <a:p>
            <a:pPr lvl="1">
              <a:buClr>
                <a:schemeClr val="tx1"/>
              </a:buClr>
              <a:buFont typeface="Symbol" panose="05050102010706020507" pitchFamily="18" charset="2"/>
              <a:buChar char="D"/>
              <a:defRPr/>
            </a:pPr>
            <a:r>
              <a:rPr lang="es-PR" altLang="es-PR" sz="2800" i="1">
                <a:latin typeface="Times New Roman" panose="02020603050405020304" pitchFamily="18" charset="0"/>
              </a:rPr>
              <a:t> </a:t>
            </a:r>
            <a:r>
              <a:rPr lang="es-PR" altLang="es-PR" sz="2800">
                <a:latin typeface="Times New Roman" panose="02020603050405020304" pitchFamily="18" charset="0"/>
              </a:rPr>
              <a:t>Alimentos</a:t>
            </a:r>
            <a:endParaRPr lang="es-PR" altLang="es-PR" sz="2800" i="1">
              <a:latin typeface="Times New Roman" panose="02020603050405020304" pitchFamily="18" charset="0"/>
            </a:endParaRPr>
          </a:p>
        </p:txBody>
      </p:sp>
      <p:sp>
        <p:nvSpPr>
          <p:cNvPr id="240646" name="Text Box 11"/>
          <p:cNvSpPr txBox="1">
            <a:spLocks noChangeArrowheads="1"/>
          </p:cNvSpPr>
          <p:nvPr/>
        </p:nvSpPr>
        <p:spPr bwMode="auto">
          <a:xfrm>
            <a:off x="3429000" y="4724400"/>
            <a:ext cx="2362200" cy="9032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algn="r"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algn="r"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algn="r"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algn="r"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algn="r"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l">
              <a:lnSpc>
                <a:spcPct val="90000"/>
              </a:lnSpc>
              <a:buClr>
                <a:schemeClr val="tx1"/>
              </a:buClr>
              <a:buSzPct val="75000"/>
              <a:buFont typeface="Symbol" panose="05050102010706020507" pitchFamily="18" charset="2"/>
              <a:buNone/>
            </a:pPr>
            <a:endParaRPr lang="es-PR" altLang="es-PR" sz="2800" i="1">
              <a:latin typeface="Times New Roman" panose="02020603050405020304" pitchFamily="18" charset="0"/>
            </a:endParaRPr>
          </a:p>
          <a:p>
            <a:pPr lvl="1" algn="l">
              <a:buClr>
                <a:schemeClr val="tx1"/>
              </a:buClr>
              <a:buFont typeface="Symbol" panose="05050102010706020507" pitchFamily="18" charset="2"/>
              <a:buChar char="D"/>
            </a:pPr>
            <a:r>
              <a:rPr lang="es-PR" altLang="es-PR" sz="2800">
                <a:latin typeface="Times New Roman" panose="02020603050405020304" pitchFamily="18" charset="0"/>
              </a:rPr>
              <a:t> Olores</a:t>
            </a:r>
            <a:endParaRPr lang="es-PR" altLang="es-PR" sz="2800" i="1">
              <a:latin typeface="Times New Roman" panose="02020603050405020304" pitchFamily="18" charset="0"/>
            </a:endParaRPr>
          </a:p>
        </p:txBody>
      </p:sp>
      <p:sp>
        <p:nvSpPr>
          <p:cNvPr id="844812" name="Text Box 12"/>
          <p:cNvSpPr txBox="1">
            <a:spLocks noChangeArrowheads="1"/>
          </p:cNvSpPr>
          <p:nvPr/>
        </p:nvSpPr>
        <p:spPr bwMode="auto">
          <a:xfrm>
            <a:off x="314325" y="5497513"/>
            <a:ext cx="6543675" cy="9032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90000"/>
              </a:lnSpc>
              <a:buClr>
                <a:schemeClr val="tx1"/>
              </a:buClr>
              <a:buSzPct val="75000"/>
              <a:buFont typeface="Symbol" panose="05050102010706020507" pitchFamily="18" charset="2"/>
              <a:buChar char="·"/>
              <a:defRPr/>
            </a:pPr>
            <a:r>
              <a:rPr lang="es-PR" altLang="es-PR" sz="2800">
                <a:solidFill>
                  <a:srgbClr val="66FF6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" panose="020B0604020202020204" pitchFamily="34" charset="0"/>
              </a:rPr>
              <a:t>  </a:t>
            </a:r>
            <a:r>
              <a:rPr lang="es-PR" altLang="es-PR" sz="280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" panose="020B0604020202020204" pitchFamily="34" charset="0"/>
              </a:rPr>
              <a:t>Localización: </a:t>
            </a:r>
            <a:r>
              <a:rPr lang="es-PR" altLang="es-PR" sz="280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" panose="020B0604020202020204" pitchFamily="34" charset="0"/>
              </a:rPr>
              <a:t>Órganos Receptores:</a:t>
            </a:r>
            <a:endParaRPr lang="es-PR" altLang="es-PR" sz="2800">
              <a:solidFill>
                <a:srgbClr val="484876"/>
              </a:solidFill>
              <a:latin typeface="Times New Roman" panose="02020603050405020304" pitchFamily="18" charset="0"/>
            </a:endParaRPr>
          </a:p>
          <a:p>
            <a:pPr lvl="1">
              <a:buClr>
                <a:schemeClr val="tx1"/>
              </a:buClr>
              <a:buFont typeface="Symbol" panose="05050102010706020507" pitchFamily="18" charset="2"/>
              <a:buChar char="D"/>
              <a:defRPr/>
            </a:pPr>
            <a:r>
              <a:rPr lang="es-PR" altLang="es-PR" sz="2800" i="1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  </a:t>
            </a:r>
            <a:r>
              <a:rPr lang="es-PR" altLang="es-PR" sz="280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Cuerpo carótidos y aóticos</a:t>
            </a:r>
            <a:endParaRPr lang="es-PR" altLang="es-PR" sz="2800" i="1">
              <a:latin typeface="Times New Roman" panose="02020603050405020304" pitchFamily="18" charset="0"/>
            </a:endParaRPr>
          </a:p>
        </p:txBody>
      </p:sp>
      <p:sp>
        <p:nvSpPr>
          <p:cNvPr id="240648" name="Text Box 13"/>
          <p:cNvSpPr txBox="1">
            <a:spLocks noChangeArrowheads="1"/>
          </p:cNvSpPr>
          <p:nvPr/>
        </p:nvSpPr>
        <p:spPr bwMode="auto">
          <a:xfrm>
            <a:off x="4876800" y="5486400"/>
            <a:ext cx="3200400" cy="9032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algn="r"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algn="r"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algn="r"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algn="r"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algn="r"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l">
              <a:lnSpc>
                <a:spcPct val="90000"/>
              </a:lnSpc>
              <a:buClr>
                <a:schemeClr val="tx1"/>
              </a:buClr>
              <a:buSzPct val="75000"/>
              <a:buFont typeface="Symbol" panose="05050102010706020507" pitchFamily="18" charset="2"/>
              <a:buNone/>
            </a:pPr>
            <a:endParaRPr lang="es-PR" altLang="es-PR" sz="2800" i="1">
              <a:latin typeface="Times New Roman" panose="02020603050405020304" pitchFamily="18" charset="0"/>
            </a:endParaRPr>
          </a:p>
          <a:p>
            <a:pPr lvl="1" algn="l">
              <a:buClr>
                <a:schemeClr val="tx1"/>
              </a:buClr>
              <a:buFont typeface="Symbol" panose="05050102010706020507" pitchFamily="18" charset="2"/>
              <a:buChar char="D"/>
            </a:pPr>
            <a:r>
              <a:rPr lang="es-PR" altLang="es-PR" sz="2800">
                <a:latin typeface="Times New Roman" panose="02020603050405020304" pitchFamily="18" charset="0"/>
              </a:rPr>
              <a:t> Tallo Cerebral</a:t>
            </a:r>
            <a:endParaRPr lang="es-PR" altLang="es-PR" sz="2800" i="1">
              <a:latin typeface="Times New Roman" panose="02020603050405020304" pitchFamily="18" charset="0"/>
            </a:endParaRPr>
          </a:p>
        </p:txBody>
      </p:sp>
      <p:sp>
        <p:nvSpPr>
          <p:cNvPr id="844814" name="Text Box 14"/>
          <p:cNvSpPr txBox="1">
            <a:spLocks noChangeArrowheads="1"/>
          </p:cNvSpPr>
          <p:nvPr/>
        </p:nvSpPr>
        <p:spPr bwMode="auto">
          <a:xfrm>
            <a:off x="0" y="1484313"/>
            <a:ext cx="9144000" cy="4333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lnSpc>
                <a:spcPct val="80000"/>
              </a:lnSpc>
              <a:defRPr/>
            </a:pPr>
            <a:r>
              <a:rPr lang="es-PR" altLang="es-PR" sz="280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</a:rPr>
              <a:t>* Sistema Sensor</a:t>
            </a:r>
            <a:r>
              <a:rPr lang="en-US" altLang="es-PR" sz="280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</a:rPr>
              <a:t>: </a:t>
            </a:r>
            <a:r>
              <a:rPr lang="en-US" altLang="es-PR" sz="280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</a:rPr>
              <a:t>RECEPTORES - </a:t>
            </a:r>
            <a:r>
              <a:rPr lang="en-US" altLang="es-PR" sz="280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</a:rPr>
              <a:t>TIPOS</a:t>
            </a:r>
            <a:r>
              <a:rPr lang="es-PR" altLang="es-PR" sz="280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</a:rPr>
              <a:t> *</a:t>
            </a:r>
          </a:p>
        </p:txBody>
      </p:sp>
      <p:sp>
        <p:nvSpPr>
          <p:cNvPr id="844815" name="Rectangle 15"/>
          <p:cNvSpPr>
            <a:spLocks noChangeArrowheads="1"/>
          </p:cNvSpPr>
          <p:nvPr/>
        </p:nvSpPr>
        <p:spPr bwMode="auto">
          <a:xfrm>
            <a:off x="179388" y="677863"/>
            <a:ext cx="8382000" cy="3984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>
            <a:lvl1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1pPr>
            <a:lvl2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2pPr>
            <a:lvl3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3pPr>
            <a:lvl4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4pPr>
            <a:lvl5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9pPr>
          </a:lstStyle>
          <a:p>
            <a:pPr algn="ctr">
              <a:lnSpc>
                <a:spcPct val="90000"/>
              </a:lnSpc>
              <a:defRPr/>
            </a:pPr>
            <a:r>
              <a:rPr lang="en-US" altLang="es-PR" sz="320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</a:rPr>
              <a:t>EL SISTEMA NERVIOSO</a:t>
            </a:r>
            <a:endParaRPr lang="en-US" altLang="es-PR" sz="3200" b="0">
              <a:solidFill>
                <a:srgbClr val="484876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sp>
        <p:nvSpPr>
          <p:cNvPr id="844816" name="Rectangle 16"/>
          <p:cNvSpPr>
            <a:spLocks noChangeArrowheads="1"/>
          </p:cNvSpPr>
          <p:nvPr/>
        </p:nvSpPr>
        <p:spPr bwMode="auto">
          <a:xfrm>
            <a:off x="280988" y="1004888"/>
            <a:ext cx="8351837" cy="549275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65125" indent="-255588" algn="l" eaLnBrk="0" hangingPunct="0"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•"/>
              <a:defRPr sz="28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657225" indent="-246063" algn="l" eaLnBrk="0" hangingPunct="0">
              <a:spcBef>
                <a:spcPts val="300"/>
              </a:spcBef>
              <a:buClr>
                <a:schemeClr val="accent2"/>
              </a:buClr>
              <a:buFont typeface="Georgia" panose="02040502050405020303" pitchFamily="18" charset="0"/>
              <a:buChar char="▫"/>
              <a:defRPr sz="2600">
                <a:solidFill>
                  <a:schemeClr val="accent2"/>
                </a:solidFill>
                <a:latin typeface="Georgia" panose="02040502050405020303" pitchFamily="18" charset="0"/>
              </a:defRPr>
            </a:lvl2pPr>
            <a:lvl3pPr marL="922338" indent="-219075" algn="l" eaLnBrk="0" hangingPunct="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defRPr sz="2400">
                <a:solidFill>
                  <a:schemeClr val="accent1"/>
                </a:solidFill>
                <a:latin typeface="Georgia" panose="02040502050405020303" pitchFamily="18" charset="0"/>
              </a:defRPr>
            </a:lvl3pPr>
            <a:lvl4pPr marL="1179513" indent="-200025" algn="l" eaLnBrk="0" hangingPunct="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defRPr sz="2200">
                <a:solidFill>
                  <a:schemeClr val="accent1"/>
                </a:solidFill>
                <a:latin typeface="Georgia" panose="02040502050405020303" pitchFamily="18" charset="0"/>
              </a:defRPr>
            </a:lvl4pPr>
            <a:lvl5pPr marL="1389063" indent="-182563" algn="l" eaLnBrk="0" hangingPunct="0"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5pPr>
            <a:lvl6pPr marL="1846263" indent="-182563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6pPr>
            <a:lvl7pPr marL="2303463" indent="-182563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7pPr>
            <a:lvl8pPr marL="2760663" indent="-182563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8pPr>
            <a:lvl9pPr marL="3217863" indent="-182563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9pPr>
          </a:lstStyle>
          <a:p>
            <a:pPr algn="ctr">
              <a:buFont typeface="Georgia" panose="02040502050405020303" pitchFamily="18" charset="0"/>
              <a:buNone/>
              <a:defRPr/>
            </a:pPr>
            <a:r>
              <a:rPr lang="es-PR" altLang="es-PR" sz="260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</a:rPr>
              <a:t>El Sistema Nervioso Periférico (SNP)</a:t>
            </a:r>
            <a:endParaRPr lang="en-US" altLang="es-PR" sz="2600" b="0">
              <a:solidFill>
                <a:srgbClr val="484876"/>
              </a:solidFill>
              <a:latin typeface="Arial Black" panose="020B0A04020102020204" pitchFamily="34" charset="0"/>
            </a:endParaRPr>
          </a:p>
        </p:txBody>
      </p:sp>
    </p:spTree>
    <p:custDataLst>
      <p:tags r:id="rId1"/>
    </p:custDataLst>
  </p:cSld>
  <p:clrMapOvr>
    <a:masterClrMapping/>
  </p:clrMapOvr>
  <p:transition spd="slow">
    <p:newsflash/>
    <p:sndAc>
      <p:stSnd>
        <p:snd r:embed="rId4" name="breeze.wav"/>
      </p:stSnd>
    </p:sndAc>
  </p:transition>
</p:sld>
</file>

<file path=ppt/slides/slide1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2690" name="AutoShape 3"/>
          <p:cNvSpPr>
            <a:spLocks noChangeArrowheads="1"/>
          </p:cNvSpPr>
          <p:nvPr/>
        </p:nvSpPr>
        <p:spPr bwMode="auto">
          <a:xfrm>
            <a:off x="323850" y="1916113"/>
            <a:ext cx="8569325" cy="4572000"/>
          </a:xfrm>
          <a:prstGeom prst="foldedCorner">
            <a:avLst>
              <a:gd name="adj" fmla="val 12500"/>
            </a:avLst>
          </a:prstGeom>
          <a:noFill/>
          <a:ln w="9525">
            <a:solidFill>
              <a:schemeClr val="tx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gradFill rotWithShape="0">
                  <a:gsLst>
                    <a:gs pos="0">
                      <a:schemeClr val="bg1"/>
                    </a:gs>
                    <a:gs pos="100000">
                      <a:srgbClr val="800000"/>
                    </a:gs>
                  </a:gsLst>
                  <a:lin ang="5400000" scaled="1"/>
                </a:gra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r"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algn="r"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algn="r"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algn="r"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algn="r"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eaLnBrk="1" hangingPunct="1"/>
            <a:endParaRPr lang="es-PR" altLang="es-PR"/>
          </a:p>
        </p:txBody>
      </p:sp>
      <p:sp>
        <p:nvSpPr>
          <p:cNvPr id="840713" name="Text Box 9"/>
          <p:cNvSpPr txBox="1">
            <a:spLocks noChangeArrowheads="1"/>
          </p:cNvSpPr>
          <p:nvPr/>
        </p:nvSpPr>
        <p:spPr bwMode="auto">
          <a:xfrm>
            <a:off x="314325" y="2286000"/>
            <a:ext cx="8578850" cy="46878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90000"/>
              </a:lnSpc>
              <a:buClr>
                <a:schemeClr val="tx1"/>
              </a:buClr>
              <a:buSzPct val="75000"/>
              <a:buFont typeface="Symbol" panose="05050102010706020507" pitchFamily="18" charset="2"/>
              <a:buChar char="·"/>
              <a:defRPr/>
            </a:pPr>
            <a:r>
              <a:rPr lang="es-PR" altLang="es-PR" sz="3000">
                <a:solidFill>
                  <a:srgbClr val="66FF6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" panose="020B0604020202020204" pitchFamily="34" charset="0"/>
              </a:rPr>
              <a:t>  </a:t>
            </a:r>
            <a:r>
              <a:rPr lang="es-PR" altLang="es-PR" sz="280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" panose="020B0604020202020204" pitchFamily="34" charset="0"/>
              </a:rPr>
              <a:t>Descripción:</a:t>
            </a:r>
            <a:endParaRPr lang="es-PR" altLang="es-PR" sz="2800">
              <a:solidFill>
                <a:srgbClr val="484876"/>
              </a:solidFill>
              <a:latin typeface="Times New Roman" panose="02020603050405020304" pitchFamily="18" charset="0"/>
            </a:endParaRPr>
          </a:p>
          <a:p>
            <a:pPr lvl="1">
              <a:buClr>
                <a:schemeClr val="tx1"/>
              </a:buClr>
              <a:buFont typeface="Symbol" panose="05050102010706020507" pitchFamily="18" charset="2"/>
              <a:buNone/>
              <a:defRPr/>
            </a:pPr>
            <a:r>
              <a:rPr lang="es-PR" altLang="es-PR" sz="2800" i="1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  </a:t>
            </a:r>
            <a:r>
              <a:rPr lang="es-PR" altLang="es-PR" sz="280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Terminación nerviosa sensorial que responde a</a:t>
            </a:r>
          </a:p>
          <a:p>
            <a:pPr lvl="1">
              <a:buClr>
                <a:schemeClr val="tx1"/>
              </a:buClr>
              <a:buFont typeface="Symbol" panose="05050102010706020507" pitchFamily="18" charset="2"/>
              <a:buNone/>
              <a:defRPr/>
            </a:pPr>
            <a:r>
              <a:rPr lang="es-PR" altLang="es-PR" sz="280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  cambios en la temperatura</a:t>
            </a:r>
            <a:endParaRPr lang="es-PR" altLang="es-PR" sz="2800">
              <a:effectLst>
                <a:outerShdw blurRad="38100" dist="38100" dir="2700000" algn="tl">
                  <a:srgbClr val="C0C0C0"/>
                </a:outerShdw>
              </a:effectLst>
              <a:latin typeface="Arial" panose="020B0604020202020204" pitchFamily="34" charset="0"/>
            </a:endParaRPr>
          </a:p>
          <a:p>
            <a:pPr>
              <a:lnSpc>
                <a:spcPct val="90000"/>
              </a:lnSpc>
              <a:buClr>
                <a:schemeClr val="tx1"/>
              </a:buClr>
              <a:buSzPct val="75000"/>
              <a:buFont typeface="Symbol" panose="05050102010706020507" pitchFamily="18" charset="2"/>
              <a:buChar char="·"/>
              <a:defRPr/>
            </a:pPr>
            <a:r>
              <a:rPr lang="es-PR" altLang="es-PR" sz="2800">
                <a:solidFill>
                  <a:srgbClr val="66FF6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" panose="020B0604020202020204" pitchFamily="34" charset="0"/>
              </a:rPr>
              <a:t>  </a:t>
            </a:r>
            <a:r>
              <a:rPr lang="es-PR" altLang="es-PR" sz="280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" panose="020B0604020202020204" pitchFamily="34" charset="0"/>
              </a:rPr>
              <a:t>Ejemplos: </a:t>
            </a:r>
            <a:r>
              <a:rPr lang="es-PR" altLang="es-PR" sz="280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" panose="020B0604020202020204" pitchFamily="34" charset="0"/>
              </a:rPr>
              <a:t>Tipos de estímulos sensoriales:</a:t>
            </a:r>
            <a:endParaRPr lang="es-PR" altLang="es-PR" sz="2800">
              <a:solidFill>
                <a:srgbClr val="484876"/>
              </a:solidFill>
              <a:latin typeface="Times New Roman" panose="02020603050405020304" pitchFamily="18" charset="0"/>
            </a:endParaRPr>
          </a:p>
          <a:p>
            <a:pPr lvl="1">
              <a:buClr>
                <a:schemeClr val="tx1"/>
              </a:buClr>
              <a:buFont typeface="Symbol" panose="05050102010706020507" pitchFamily="18" charset="2"/>
              <a:buChar char="D"/>
              <a:defRPr/>
            </a:pPr>
            <a:r>
              <a:rPr lang="es-PR" altLang="es-PR" sz="2800" i="1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  </a:t>
            </a:r>
            <a:r>
              <a:rPr lang="es-PR" altLang="es-PR" sz="280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Aumento en la temperatura (calor)</a:t>
            </a:r>
          </a:p>
          <a:p>
            <a:pPr lvl="1">
              <a:buClr>
                <a:schemeClr val="tx1"/>
              </a:buClr>
              <a:buFont typeface="Symbol" panose="05050102010706020507" pitchFamily="18" charset="2"/>
              <a:buChar char="D"/>
              <a:defRPr/>
            </a:pPr>
            <a:r>
              <a:rPr lang="es-PR" altLang="es-PR" sz="280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  Reducción en la temperatura (frío)     </a:t>
            </a:r>
            <a:endParaRPr lang="es-PR" altLang="es-PR" sz="2800">
              <a:effectLst>
                <a:outerShdw blurRad="38100" dist="38100" dir="2700000" algn="tl">
                  <a:srgbClr val="C0C0C0"/>
                </a:outerShdw>
              </a:effectLst>
              <a:latin typeface="Arial" panose="020B0604020202020204" pitchFamily="34" charset="0"/>
            </a:endParaRPr>
          </a:p>
          <a:p>
            <a:pPr>
              <a:lnSpc>
                <a:spcPct val="90000"/>
              </a:lnSpc>
              <a:buClr>
                <a:schemeClr val="tx1"/>
              </a:buClr>
              <a:buSzPct val="75000"/>
              <a:buFont typeface="Symbol" panose="05050102010706020507" pitchFamily="18" charset="2"/>
              <a:buChar char="·"/>
              <a:defRPr/>
            </a:pPr>
            <a:r>
              <a:rPr lang="es-PR" altLang="es-PR" sz="2800">
                <a:solidFill>
                  <a:srgbClr val="66FF6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" panose="020B0604020202020204" pitchFamily="34" charset="0"/>
              </a:rPr>
              <a:t>  </a:t>
            </a:r>
            <a:r>
              <a:rPr lang="es-PR" altLang="es-PR" sz="280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" panose="020B0604020202020204" pitchFamily="34" charset="0"/>
              </a:rPr>
              <a:t>Localización: </a:t>
            </a:r>
            <a:r>
              <a:rPr lang="es-PR" altLang="es-PR" sz="280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" panose="020B0604020202020204" pitchFamily="34" charset="0"/>
              </a:rPr>
              <a:t>Órganos Receptores:</a:t>
            </a:r>
            <a:endParaRPr lang="es-PR" altLang="es-PR" sz="2800">
              <a:solidFill>
                <a:srgbClr val="484876"/>
              </a:solidFill>
              <a:latin typeface="Times New Roman" panose="02020603050405020304" pitchFamily="18" charset="0"/>
            </a:endParaRPr>
          </a:p>
          <a:p>
            <a:pPr lvl="1">
              <a:buClr>
                <a:schemeClr val="tx1"/>
              </a:buClr>
              <a:buFont typeface="Symbol" panose="05050102010706020507" pitchFamily="18" charset="2"/>
              <a:buChar char="D"/>
              <a:defRPr/>
            </a:pPr>
            <a:r>
              <a:rPr lang="es-PR" altLang="es-PR" sz="2800" i="1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  </a:t>
            </a:r>
            <a:r>
              <a:rPr lang="es-PR" altLang="es-PR" sz="280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Piel</a:t>
            </a:r>
          </a:p>
          <a:p>
            <a:pPr lvl="1">
              <a:buClr>
                <a:schemeClr val="tx1"/>
              </a:buClr>
              <a:buFont typeface="Symbol" panose="05050102010706020507" pitchFamily="18" charset="2"/>
              <a:buChar char="D"/>
              <a:defRPr/>
            </a:pPr>
            <a:r>
              <a:rPr lang="es-PR" altLang="es-PR" sz="280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  Hipotálamo:</a:t>
            </a:r>
          </a:p>
          <a:p>
            <a:pPr lvl="1">
              <a:buClr>
                <a:schemeClr val="tx1"/>
              </a:buClr>
              <a:buFont typeface="Symbol" panose="05050102010706020507" pitchFamily="18" charset="2"/>
              <a:buNone/>
              <a:defRPr/>
            </a:pPr>
            <a:r>
              <a:rPr lang="es-PR" altLang="es-PR" sz="280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    </a:t>
            </a:r>
            <a:r>
              <a:rPr lang="es-PR" altLang="es-PR" sz="2800" i="1">
                <a:latin typeface="Times New Roman" panose="02020603050405020304" pitchFamily="18" charset="0"/>
              </a:rPr>
              <a:t>Detecta cambios en la temperatura interna</a:t>
            </a:r>
            <a:br>
              <a:rPr lang="es-PR" altLang="es-PR" sz="280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</a:br>
            <a:r>
              <a:rPr lang="es-PR" altLang="es-PR" sz="280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     </a:t>
            </a:r>
          </a:p>
        </p:txBody>
      </p:sp>
      <p:sp>
        <p:nvSpPr>
          <p:cNvPr id="840714" name="Text Box 10"/>
          <p:cNvSpPr txBox="1">
            <a:spLocks noChangeArrowheads="1"/>
          </p:cNvSpPr>
          <p:nvPr/>
        </p:nvSpPr>
        <p:spPr bwMode="auto">
          <a:xfrm>
            <a:off x="381000" y="1905000"/>
            <a:ext cx="8077200" cy="482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lnSpc>
                <a:spcPct val="80000"/>
              </a:lnSpc>
              <a:buClr>
                <a:schemeClr val="tx1"/>
              </a:buClr>
              <a:buSzPct val="70000"/>
              <a:buFont typeface="Symbol" panose="05050102010706020507" pitchFamily="18" charset="2"/>
              <a:buNone/>
              <a:defRPr/>
            </a:pPr>
            <a:r>
              <a:rPr lang="es-PR" altLang="es-PR" sz="3200" i="1">
                <a:solidFill>
                  <a:schemeClr val="tx2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" panose="020B0604020202020204" pitchFamily="34" charset="0"/>
              </a:rPr>
              <a:t>* Termoreceptores *</a:t>
            </a:r>
            <a:endParaRPr lang="es-PR" altLang="es-PR" sz="2700" i="1">
              <a:effectLst>
                <a:outerShdw blurRad="38100" dist="38100" dir="2700000" algn="tl">
                  <a:srgbClr val="C0C0C0"/>
                </a:outerShdw>
              </a:effectLst>
              <a:latin typeface="Times New Roman" panose="02020603050405020304" pitchFamily="18" charset="0"/>
            </a:endParaRPr>
          </a:p>
        </p:txBody>
      </p:sp>
      <p:sp>
        <p:nvSpPr>
          <p:cNvPr id="840715" name="Text Box 11"/>
          <p:cNvSpPr txBox="1">
            <a:spLocks noChangeArrowheads="1"/>
          </p:cNvSpPr>
          <p:nvPr/>
        </p:nvSpPr>
        <p:spPr bwMode="auto">
          <a:xfrm>
            <a:off x="0" y="1484313"/>
            <a:ext cx="9144000" cy="4333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lnSpc>
                <a:spcPct val="80000"/>
              </a:lnSpc>
              <a:defRPr/>
            </a:pPr>
            <a:r>
              <a:rPr lang="es-PR" altLang="es-PR" sz="280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</a:rPr>
              <a:t>* Sistema Sensor</a:t>
            </a:r>
            <a:r>
              <a:rPr lang="en-US" altLang="es-PR" sz="280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</a:rPr>
              <a:t>: </a:t>
            </a:r>
            <a:r>
              <a:rPr lang="en-US" altLang="es-PR" sz="280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</a:rPr>
              <a:t>RECEPTORES - </a:t>
            </a:r>
            <a:r>
              <a:rPr lang="en-US" altLang="es-PR" sz="280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</a:rPr>
              <a:t>TIPOS</a:t>
            </a:r>
            <a:r>
              <a:rPr lang="es-PR" altLang="es-PR" sz="280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</a:rPr>
              <a:t> *</a:t>
            </a:r>
          </a:p>
        </p:txBody>
      </p:sp>
      <p:sp>
        <p:nvSpPr>
          <p:cNvPr id="840716" name="Rectangle 12"/>
          <p:cNvSpPr>
            <a:spLocks noChangeArrowheads="1"/>
          </p:cNvSpPr>
          <p:nvPr/>
        </p:nvSpPr>
        <p:spPr bwMode="auto">
          <a:xfrm>
            <a:off x="179388" y="677863"/>
            <a:ext cx="8382000" cy="3984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>
            <a:lvl1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1pPr>
            <a:lvl2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2pPr>
            <a:lvl3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3pPr>
            <a:lvl4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4pPr>
            <a:lvl5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9pPr>
          </a:lstStyle>
          <a:p>
            <a:pPr algn="ctr">
              <a:lnSpc>
                <a:spcPct val="90000"/>
              </a:lnSpc>
              <a:defRPr/>
            </a:pPr>
            <a:r>
              <a:rPr lang="en-US" altLang="es-PR" sz="320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</a:rPr>
              <a:t>EL SISTEMA NERVIOSO</a:t>
            </a:r>
            <a:endParaRPr lang="en-US" altLang="es-PR" sz="3200" b="0">
              <a:solidFill>
                <a:srgbClr val="484876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sp>
        <p:nvSpPr>
          <p:cNvPr id="840717" name="Rectangle 13"/>
          <p:cNvSpPr>
            <a:spLocks noChangeArrowheads="1"/>
          </p:cNvSpPr>
          <p:nvPr/>
        </p:nvSpPr>
        <p:spPr bwMode="auto">
          <a:xfrm>
            <a:off x="280988" y="1004888"/>
            <a:ext cx="8351837" cy="549275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65125" indent="-255588" algn="l" eaLnBrk="0" hangingPunct="0"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•"/>
              <a:defRPr sz="28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657225" indent="-246063" algn="l" eaLnBrk="0" hangingPunct="0">
              <a:spcBef>
                <a:spcPts val="300"/>
              </a:spcBef>
              <a:buClr>
                <a:schemeClr val="accent2"/>
              </a:buClr>
              <a:buFont typeface="Georgia" panose="02040502050405020303" pitchFamily="18" charset="0"/>
              <a:buChar char="▫"/>
              <a:defRPr sz="2600">
                <a:solidFill>
                  <a:schemeClr val="accent2"/>
                </a:solidFill>
                <a:latin typeface="Georgia" panose="02040502050405020303" pitchFamily="18" charset="0"/>
              </a:defRPr>
            </a:lvl2pPr>
            <a:lvl3pPr marL="922338" indent="-219075" algn="l" eaLnBrk="0" hangingPunct="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defRPr sz="2400">
                <a:solidFill>
                  <a:schemeClr val="accent1"/>
                </a:solidFill>
                <a:latin typeface="Georgia" panose="02040502050405020303" pitchFamily="18" charset="0"/>
              </a:defRPr>
            </a:lvl3pPr>
            <a:lvl4pPr marL="1179513" indent="-200025" algn="l" eaLnBrk="0" hangingPunct="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defRPr sz="2200">
                <a:solidFill>
                  <a:schemeClr val="accent1"/>
                </a:solidFill>
                <a:latin typeface="Georgia" panose="02040502050405020303" pitchFamily="18" charset="0"/>
              </a:defRPr>
            </a:lvl4pPr>
            <a:lvl5pPr marL="1389063" indent="-182563" algn="l" eaLnBrk="0" hangingPunct="0"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5pPr>
            <a:lvl6pPr marL="1846263" indent="-182563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6pPr>
            <a:lvl7pPr marL="2303463" indent="-182563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7pPr>
            <a:lvl8pPr marL="2760663" indent="-182563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8pPr>
            <a:lvl9pPr marL="3217863" indent="-182563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9pPr>
          </a:lstStyle>
          <a:p>
            <a:pPr algn="ctr">
              <a:buFont typeface="Georgia" panose="02040502050405020303" pitchFamily="18" charset="0"/>
              <a:buNone/>
              <a:defRPr/>
            </a:pPr>
            <a:r>
              <a:rPr lang="es-PR" altLang="es-PR" sz="260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</a:rPr>
              <a:t>El Sistema Nervioso Periférico (SNP)</a:t>
            </a:r>
            <a:endParaRPr lang="en-US" altLang="es-PR" sz="2600" b="0">
              <a:solidFill>
                <a:srgbClr val="484876"/>
              </a:solidFill>
              <a:latin typeface="Arial Black" panose="020B0A04020102020204" pitchFamily="34" charset="0"/>
            </a:endParaRPr>
          </a:p>
        </p:txBody>
      </p:sp>
    </p:spTree>
    <p:custDataLst>
      <p:tags r:id="rId1"/>
    </p:custDataLst>
  </p:cSld>
  <p:clrMapOvr>
    <a:masterClrMapping/>
  </p:clrMapOvr>
  <p:transition spd="slow">
    <p:newsflash/>
    <p:sndAc>
      <p:stSnd>
        <p:snd r:embed="rId4" name="breeze.wav"/>
      </p:stSnd>
    </p:sndAc>
  </p:transition>
</p:sld>
</file>

<file path=ppt/slides/slide1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4738" name="AutoShape 3"/>
          <p:cNvSpPr>
            <a:spLocks noChangeArrowheads="1"/>
          </p:cNvSpPr>
          <p:nvPr/>
        </p:nvSpPr>
        <p:spPr bwMode="auto">
          <a:xfrm>
            <a:off x="323850" y="1916113"/>
            <a:ext cx="8569325" cy="4572000"/>
          </a:xfrm>
          <a:prstGeom prst="foldedCorner">
            <a:avLst>
              <a:gd name="adj" fmla="val 12500"/>
            </a:avLst>
          </a:prstGeom>
          <a:noFill/>
          <a:ln w="9525">
            <a:solidFill>
              <a:schemeClr val="tx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gradFill rotWithShape="0">
                  <a:gsLst>
                    <a:gs pos="0">
                      <a:schemeClr val="bg1"/>
                    </a:gs>
                    <a:gs pos="100000">
                      <a:srgbClr val="800000"/>
                    </a:gs>
                  </a:gsLst>
                  <a:lin ang="5400000" scaled="1"/>
                </a:gra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r"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algn="r"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algn="r"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algn="r"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algn="r"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eaLnBrk="1" hangingPunct="1"/>
            <a:endParaRPr lang="es-PR" altLang="es-PR"/>
          </a:p>
        </p:txBody>
      </p:sp>
      <p:sp>
        <p:nvSpPr>
          <p:cNvPr id="861193" name="Text Box 9"/>
          <p:cNvSpPr txBox="1">
            <a:spLocks noChangeArrowheads="1"/>
          </p:cNvSpPr>
          <p:nvPr/>
        </p:nvSpPr>
        <p:spPr bwMode="auto">
          <a:xfrm>
            <a:off x="314325" y="2286000"/>
            <a:ext cx="8505825" cy="4260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90000"/>
              </a:lnSpc>
              <a:buClr>
                <a:schemeClr val="tx1"/>
              </a:buClr>
              <a:buSzPct val="75000"/>
              <a:buFont typeface="Symbol" panose="05050102010706020507" pitchFamily="18" charset="2"/>
              <a:buChar char="·"/>
              <a:defRPr/>
            </a:pPr>
            <a:r>
              <a:rPr lang="es-PR" altLang="es-PR" sz="3000">
                <a:solidFill>
                  <a:srgbClr val="66FF6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" panose="020B0604020202020204" pitchFamily="34" charset="0"/>
              </a:rPr>
              <a:t>  </a:t>
            </a:r>
            <a:r>
              <a:rPr lang="es-PR" altLang="es-PR" sz="280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" panose="020B0604020202020204" pitchFamily="34" charset="0"/>
              </a:rPr>
              <a:t>Descripción:</a:t>
            </a:r>
            <a:endParaRPr lang="es-PR" altLang="es-PR" sz="2800">
              <a:solidFill>
                <a:srgbClr val="484876"/>
              </a:solidFill>
              <a:latin typeface="Times New Roman" panose="02020603050405020304" pitchFamily="18" charset="0"/>
            </a:endParaRPr>
          </a:p>
          <a:p>
            <a:pPr lvl="1">
              <a:buClr>
                <a:schemeClr val="tx1"/>
              </a:buClr>
              <a:buFont typeface="Symbol" panose="05050102010706020507" pitchFamily="18" charset="2"/>
              <a:buNone/>
              <a:defRPr/>
            </a:pPr>
            <a:r>
              <a:rPr lang="es-PR" altLang="es-PR" sz="2800" i="1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  </a:t>
            </a:r>
            <a:r>
              <a:rPr lang="es-PR" altLang="es-PR" sz="280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Terminaciones nerviosas sensoriales que</a:t>
            </a:r>
          </a:p>
          <a:p>
            <a:pPr lvl="1">
              <a:buClr>
                <a:schemeClr val="tx1"/>
              </a:buClr>
              <a:buFont typeface="Symbol" panose="05050102010706020507" pitchFamily="18" charset="2"/>
              <a:buNone/>
              <a:defRPr/>
            </a:pPr>
            <a:r>
              <a:rPr lang="es-PR" altLang="es-PR" sz="280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  responden selectivamente a estímulos que </a:t>
            </a:r>
          </a:p>
          <a:p>
            <a:pPr lvl="1">
              <a:buClr>
                <a:schemeClr val="tx1"/>
              </a:buClr>
              <a:buFont typeface="Symbol" panose="05050102010706020507" pitchFamily="18" charset="2"/>
              <a:buNone/>
              <a:defRPr/>
            </a:pPr>
            <a:r>
              <a:rPr lang="es-PR" altLang="es-PR" sz="280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  pueden ocasionar un  daño  potencial .</a:t>
            </a:r>
            <a:endParaRPr lang="es-PR" altLang="es-PR" sz="2800">
              <a:effectLst>
                <a:outerShdw blurRad="38100" dist="38100" dir="2700000" algn="tl">
                  <a:srgbClr val="C0C0C0"/>
                </a:outerShdw>
              </a:effectLst>
              <a:latin typeface="Arial" panose="020B0604020202020204" pitchFamily="34" charset="0"/>
            </a:endParaRPr>
          </a:p>
          <a:p>
            <a:pPr>
              <a:lnSpc>
                <a:spcPct val="90000"/>
              </a:lnSpc>
              <a:buClr>
                <a:schemeClr val="tx1"/>
              </a:buClr>
              <a:buSzPct val="75000"/>
              <a:buFont typeface="Symbol" panose="05050102010706020507" pitchFamily="18" charset="2"/>
              <a:buChar char="·"/>
              <a:defRPr/>
            </a:pPr>
            <a:r>
              <a:rPr lang="es-PR" altLang="es-PR" sz="2800">
                <a:solidFill>
                  <a:srgbClr val="66FF6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" panose="020B0604020202020204" pitchFamily="34" charset="0"/>
              </a:rPr>
              <a:t>  </a:t>
            </a:r>
            <a:r>
              <a:rPr lang="es-PR" altLang="es-PR" sz="280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" panose="020B0604020202020204" pitchFamily="34" charset="0"/>
              </a:rPr>
              <a:t>Ejemplos: </a:t>
            </a:r>
            <a:r>
              <a:rPr lang="es-PR" altLang="es-PR" sz="280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" panose="020B0604020202020204" pitchFamily="34" charset="0"/>
              </a:rPr>
              <a:t>Tipos de estímulos sensoriales:</a:t>
            </a:r>
            <a:endParaRPr lang="es-PR" altLang="es-PR" sz="2800">
              <a:solidFill>
                <a:srgbClr val="484876"/>
              </a:solidFill>
              <a:latin typeface="Times New Roman" panose="02020603050405020304" pitchFamily="18" charset="0"/>
            </a:endParaRPr>
          </a:p>
          <a:p>
            <a:pPr lvl="1">
              <a:buClr>
                <a:schemeClr val="tx1"/>
              </a:buClr>
              <a:buFont typeface="Symbol" panose="05050102010706020507" pitchFamily="18" charset="2"/>
              <a:buChar char="D"/>
              <a:defRPr/>
            </a:pPr>
            <a:r>
              <a:rPr lang="es-PR" altLang="es-PR" sz="2800" i="1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  </a:t>
            </a:r>
            <a:r>
              <a:rPr lang="es-PR" altLang="es-PR" sz="280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Dolor     </a:t>
            </a:r>
            <a:endParaRPr lang="es-PR" altLang="es-PR" sz="2800">
              <a:effectLst>
                <a:outerShdw blurRad="38100" dist="38100" dir="2700000" algn="tl">
                  <a:srgbClr val="C0C0C0"/>
                </a:outerShdw>
              </a:effectLst>
              <a:latin typeface="Arial" panose="020B0604020202020204" pitchFamily="34" charset="0"/>
            </a:endParaRPr>
          </a:p>
          <a:p>
            <a:pPr>
              <a:lnSpc>
                <a:spcPct val="90000"/>
              </a:lnSpc>
              <a:buClr>
                <a:schemeClr val="tx1"/>
              </a:buClr>
              <a:buSzPct val="75000"/>
              <a:buFont typeface="Symbol" panose="05050102010706020507" pitchFamily="18" charset="2"/>
              <a:buChar char="·"/>
              <a:defRPr/>
            </a:pPr>
            <a:r>
              <a:rPr lang="es-PR" altLang="es-PR" sz="2800">
                <a:solidFill>
                  <a:srgbClr val="66FF6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" panose="020B0604020202020204" pitchFamily="34" charset="0"/>
              </a:rPr>
              <a:t>  </a:t>
            </a:r>
            <a:r>
              <a:rPr lang="es-PR" altLang="es-PR" sz="280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" panose="020B0604020202020204" pitchFamily="34" charset="0"/>
              </a:rPr>
              <a:t>Localización: </a:t>
            </a:r>
            <a:r>
              <a:rPr lang="es-PR" altLang="es-PR" sz="280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" panose="020B0604020202020204" pitchFamily="34" charset="0"/>
              </a:rPr>
              <a:t>Órganos Receptores:</a:t>
            </a:r>
            <a:endParaRPr lang="es-PR" altLang="es-PR" sz="2800">
              <a:solidFill>
                <a:srgbClr val="484876"/>
              </a:solidFill>
              <a:latin typeface="Times New Roman" panose="02020603050405020304" pitchFamily="18" charset="0"/>
            </a:endParaRPr>
          </a:p>
          <a:p>
            <a:pPr lvl="1">
              <a:buClr>
                <a:schemeClr val="tx1"/>
              </a:buClr>
              <a:buFont typeface="Symbol" panose="05050102010706020507" pitchFamily="18" charset="2"/>
              <a:buChar char="D"/>
              <a:defRPr/>
            </a:pPr>
            <a:r>
              <a:rPr lang="es-PR" altLang="es-PR" sz="2800" i="1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  </a:t>
            </a:r>
            <a:r>
              <a:rPr lang="es-PR" altLang="es-PR" sz="280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Casi cualquier tipo de receptor sensorial </a:t>
            </a:r>
          </a:p>
          <a:p>
            <a:pPr lvl="1">
              <a:buClr>
                <a:schemeClr val="tx1"/>
              </a:buClr>
              <a:buFont typeface="Symbol" panose="05050102010706020507" pitchFamily="18" charset="2"/>
              <a:buNone/>
              <a:defRPr/>
            </a:pPr>
            <a:r>
              <a:rPr lang="es-PR" altLang="es-PR" sz="280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     puede funcionar como un nocireceptor:</a:t>
            </a:r>
          </a:p>
          <a:p>
            <a:pPr lvl="1">
              <a:buClr>
                <a:schemeClr val="tx1"/>
              </a:buClr>
              <a:buFont typeface="Symbol" panose="05050102010706020507" pitchFamily="18" charset="2"/>
              <a:buNone/>
              <a:defRPr/>
            </a:pPr>
            <a:r>
              <a:rPr lang="es-PR" altLang="es-PR" sz="280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      </a:t>
            </a:r>
            <a:r>
              <a:rPr lang="es-PR" altLang="es-PR" sz="2800" i="1">
                <a:latin typeface="Times New Roman" panose="02020603050405020304" pitchFamily="18" charset="0"/>
              </a:rPr>
              <a:t>Si el estímulo es lo suficientemente fuerte</a:t>
            </a:r>
            <a:endParaRPr lang="es-PR" altLang="es-PR" sz="2800">
              <a:effectLst>
                <a:outerShdw blurRad="38100" dist="38100" dir="2700000" algn="tl">
                  <a:srgbClr val="C0C0C0"/>
                </a:outerShdw>
              </a:effectLst>
              <a:latin typeface="Times New Roman" panose="02020603050405020304" pitchFamily="18" charset="0"/>
            </a:endParaRPr>
          </a:p>
        </p:txBody>
      </p:sp>
      <p:sp>
        <p:nvSpPr>
          <p:cNvPr id="861194" name="Text Box 10"/>
          <p:cNvSpPr txBox="1">
            <a:spLocks noChangeArrowheads="1"/>
          </p:cNvSpPr>
          <p:nvPr/>
        </p:nvSpPr>
        <p:spPr bwMode="auto">
          <a:xfrm>
            <a:off x="395288" y="1916113"/>
            <a:ext cx="8077200" cy="482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lnSpc>
                <a:spcPct val="80000"/>
              </a:lnSpc>
              <a:buClr>
                <a:schemeClr val="tx1"/>
              </a:buClr>
              <a:buSzPct val="70000"/>
              <a:buFont typeface="Symbol" panose="05050102010706020507" pitchFamily="18" charset="2"/>
              <a:buNone/>
              <a:defRPr/>
            </a:pPr>
            <a:r>
              <a:rPr lang="es-PR" altLang="es-PR" sz="3200" i="1">
                <a:solidFill>
                  <a:schemeClr val="tx2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" panose="020B0604020202020204" pitchFamily="34" charset="0"/>
              </a:rPr>
              <a:t>* Nociceptores *</a:t>
            </a:r>
            <a:endParaRPr lang="es-PR" altLang="es-PR" sz="2700" i="1">
              <a:effectLst>
                <a:outerShdw blurRad="38100" dist="38100" dir="2700000" algn="tl">
                  <a:srgbClr val="C0C0C0"/>
                </a:outerShdw>
              </a:effectLst>
              <a:latin typeface="Times New Roman" panose="02020603050405020304" pitchFamily="18" charset="0"/>
            </a:endParaRPr>
          </a:p>
        </p:txBody>
      </p:sp>
      <p:sp>
        <p:nvSpPr>
          <p:cNvPr id="861195" name="Text Box 11"/>
          <p:cNvSpPr txBox="1">
            <a:spLocks noChangeArrowheads="1"/>
          </p:cNvSpPr>
          <p:nvPr/>
        </p:nvSpPr>
        <p:spPr bwMode="auto">
          <a:xfrm>
            <a:off x="0" y="1484313"/>
            <a:ext cx="9144000" cy="4333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lnSpc>
                <a:spcPct val="80000"/>
              </a:lnSpc>
              <a:defRPr/>
            </a:pPr>
            <a:r>
              <a:rPr lang="es-PR" altLang="es-PR" sz="280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</a:rPr>
              <a:t>* Sistema Sensor</a:t>
            </a:r>
            <a:r>
              <a:rPr lang="en-US" altLang="es-PR" sz="280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</a:rPr>
              <a:t>: </a:t>
            </a:r>
            <a:r>
              <a:rPr lang="en-US" altLang="es-PR" sz="280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</a:rPr>
              <a:t>RECEPTORES - </a:t>
            </a:r>
            <a:r>
              <a:rPr lang="en-US" altLang="es-PR" sz="280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</a:rPr>
              <a:t>TIPOS</a:t>
            </a:r>
            <a:r>
              <a:rPr lang="es-PR" altLang="es-PR" sz="280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</a:rPr>
              <a:t> *</a:t>
            </a:r>
          </a:p>
        </p:txBody>
      </p:sp>
      <p:sp>
        <p:nvSpPr>
          <p:cNvPr id="861196" name="Rectangle 12"/>
          <p:cNvSpPr>
            <a:spLocks noChangeArrowheads="1"/>
          </p:cNvSpPr>
          <p:nvPr/>
        </p:nvSpPr>
        <p:spPr bwMode="auto">
          <a:xfrm>
            <a:off x="179388" y="677863"/>
            <a:ext cx="8382000" cy="3984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>
            <a:lvl1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1pPr>
            <a:lvl2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2pPr>
            <a:lvl3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3pPr>
            <a:lvl4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4pPr>
            <a:lvl5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9pPr>
          </a:lstStyle>
          <a:p>
            <a:pPr algn="ctr">
              <a:lnSpc>
                <a:spcPct val="90000"/>
              </a:lnSpc>
              <a:defRPr/>
            </a:pPr>
            <a:r>
              <a:rPr lang="en-US" altLang="es-PR" sz="320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</a:rPr>
              <a:t>EL SISTEMA NERVIOSO</a:t>
            </a:r>
            <a:endParaRPr lang="en-US" altLang="es-PR" sz="3200" b="0">
              <a:solidFill>
                <a:srgbClr val="484876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sp>
        <p:nvSpPr>
          <p:cNvPr id="861197" name="Rectangle 13"/>
          <p:cNvSpPr>
            <a:spLocks noChangeArrowheads="1"/>
          </p:cNvSpPr>
          <p:nvPr/>
        </p:nvSpPr>
        <p:spPr bwMode="auto">
          <a:xfrm>
            <a:off x="280988" y="1004888"/>
            <a:ext cx="8351837" cy="549275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65125" indent="-255588" algn="l" eaLnBrk="0" hangingPunct="0"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•"/>
              <a:defRPr sz="28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657225" indent="-246063" algn="l" eaLnBrk="0" hangingPunct="0">
              <a:spcBef>
                <a:spcPts val="300"/>
              </a:spcBef>
              <a:buClr>
                <a:schemeClr val="accent2"/>
              </a:buClr>
              <a:buFont typeface="Georgia" panose="02040502050405020303" pitchFamily="18" charset="0"/>
              <a:buChar char="▫"/>
              <a:defRPr sz="2600">
                <a:solidFill>
                  <a:schemeClr val="accent2"/>
                </a:solidFill>
                <a:latin typeface="Georgia" panose="02040502050405020303" pitchFamily="18" charset="0"/>
              </a:defRPr>
            </a:lvl2pPr>
            <a:lvl3pPr marL="922338" indent="-219075" algn="l" eaLnBrk="0" hangingPunct="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defRPr sz="2400">
                <a:solidFill>
                  <a:schemeClr val="accent1"/>
                </a:solidFill>
                <a:latin typeface="Georgia" panose="02040502050405020303" pitchFamily="18" charset="0"/>
              </a:defRPr>
            </a:lvl3pPr>
            <a:lvl4pPr marL="1179513" indent="-200025" algn="l" eaLnBrk="0" hangingPunct="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defRPr sz="2200">
                <a:solidFill>
                  <a:schemeClr val="accent1"/>
                </a:solidFill>
                <a:latin typeface="Georgia" panose="02040502050405020303" pitchFamily="18" charset="0"/>
              </a:defRPr>
            </a:lvl4pPr>
            <a:lvl5pPr marL="1389063" indent="-182563" algn="l" eaLnBrk="0" hangingPunct="0"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5pPr>
            <a:lvl6pPr marL="1846263" indent="-182563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6pPr>
            <a:lvl7pPr marL="2303463" indent="-182563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7pPr>
            <a:lvl8pPr marL="2760663" indent="-182563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8pPr>
            <a:lvl9pPr marL="3217863" indent="-182563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9pPr>
          </a:lstStyle>
          <a:p>
            <a:pPr algn="ctr">
              <a:buFont typeface="Georgia" panose="02040502050405020303" pitchFamily="18" charset="0"/>
              <a:buNone/>
              <a:defRPr/>
            </a:pPr>
            <a:r>
              <a:rPr lang="es-PR" altLang="es-PR" sz="260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</a:rPr>
              <a:t>El Sistema Nervioso Periférico (SNP)</a:t>
            </a:r>
            <a:endParaRPr lang="en-US" altLang="es-PR" sz="2600" b="0">
              <a:solidFill>
                <a:srgbClr val="484876"/>
              </a:solidFill>
              <a:latin typeface="Arial Black" panose="020B0A04020102020204" pitchFamily="34" charset="0"/>
            </a:endParaRPr>
          </a:p>
        </p:txBody>
      </p:sp>
    </p:spTree>
    <p:custDataLst>
      <p:tags r:id="rId1"/>
    </p:custDataLst>
  </p:cSld>
  <p:clrMapOvr>
    <a:masterClrMapping/>
  </p:clrMapOvr>
  <p:transition spd="slow">
    <p:newsflash/>
    <p:sndAc>
      <p:stSnd>
        <p:snd r:embed="rId4" name="breeze.wav"/>
      </p:stSnd>
    </p:sndAc>
  </p:transition>
</p:sld>
</file>

<file path=ppt/slides/slide1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6786" name="AutoShape 2"/>
          <p:cNvSpPr>
            <a:spLocks noChangeArrowheads="1"/>
          </p:cNvSpPr>
          <p:nvPr/>
        </p:nvSpPr>
        <p:spPr bwMode="auto">
          <a:xfrm>
            <a:off x="323850" y="1916113"/>
            <a:ext cx="8569325" cy="4572000"/>
          </a:xfrm>
          <a:prstGeom prst="foldedCorner">
            <a:avLst>
              <a:gd name="adj" fmla="val 12500"/>
            </a:avLst>
          </a:prstGeom>
          <a:noFill/>
          <a:ln w="9525">
            <a:solidFill>
              <a:schemeClr val="tx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gradFill rotWithShape="0">
                  <a:gsLst>
                    <a:gs pos="0">
                      <a:schemeClr val="bg1"/>
                    </a:gs>
                    <a:gs pos="100000">
                      <a:srgbClr val="800000"/>
                    </a:gs>
                  </a:gsLst>
                  <a:lin ang="5400000" scaled="1"/>
                </a:gra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r"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algn="r"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algn="r"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algn="r"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algn="r"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eaLnBrk="1" hangingPunct="1"/>
            <a:endParaRPr lang="es-PR" altLang="es-PR"/>
          </a:p>
        </p:txBody>
      </p:sp>
      <p:sp>
        <p:nvSpPr>
          <p:cNvPr id="867336" name="Text Box 8"/>
          <p:cNvSpPr txBox="1">
            <a:spLocks noChangeArrowheads="1"/>
          </p:cNvSpPr>
          <p:nvPr/>
        </p:nvSpPr>
        <p:spPr bwMode="auto">
          <a:xfrm>
            <a:off x="314325" y="2286000"/>
            <a:ext cx="8839200" cy="42306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120000"/>
              </a:lnSpc>
              <a:buClr>
                <a:schemeClr val="tx1"/>
              </a:buClr>
              <a:buSzPct val="75000"/>
              <a:buFont typeface="Symbol" panose="05050102010706020507" pitchFamily="18" charset="2"/>
              <a:buChar char="·"/>
              <a:defRPr/>
            </a:pPr>
            <a:r>
              <a:rPr lang="es-PR" altLang="es-PR" sz="3000">
                <a:solidFill>
                  <a:srgbClr val="66FF6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" panose="020B0604020202020204" pitchFamily="34" charset="0"/>
              </a:rPr>
              <a:t>  </a:t>
            </a:r>
            <a:r>
              <a:rPr lang="es-PR" altLang="es-PR" sz="280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" panose="020B0604020202020204" pitchFamily="34" charset="0"/>
              </a:rPr>
              <a:t>Descripción:</a:t>
            </a:r>
            <a:endParaRPr lang="es-PR" altLang="es-PR" sz="2800">
              <a:solidFill>
                <a:srgbClr val="484876"/>
              </a:solidFill>
              <a:latin typeface="Times New Roman" panose="02020603050405020304" pitchFamily="18" charset="0"/>
            </a:endParaRPr>
          </a:p>
          <a:p>
            <a:pPr lvl="1">
              <a:lnSpc>
                <a:spcPct val="120000"/>
              </a:lnSpc>
              <a:buClr>
                <a:schemeClr val="tx1"/>
              </a:buClr>
              <a:buFont typeface="Symbol" panose="05050102010706020507" pitchFamily="18" charset="2"/>
              <a:buNone/>
              <a:defRPr/>
            </a:pPr>
            <a:r>
              <a:rPr lang="es-PR" altLang="es-PR" sz="2800" i="1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  </a:t>
            </a:r>
            <a:r>
              <a:rPr lang="es-PR" altLang="es-PR" sz="280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Neuronas sensoriales que reaccionan a la </a:t>
            </a:r>
          </a:p>
          <a:p>
            <a:pPr lvl="1">
              <a:lnSpc>
                <a:spcPct val="120000"/>
              </a:lnSpc>
              <a:buClr>
                <a:schemeClr val="tx1"/>
              </a:buClr>
              <a:buFont typeface="Symbol" panose="05050102010706020507" pitchFamily="18" charset="2"/>
              <a:buNone/>
              <a:defRPr/>
            </a:pPr>
            <a:r>
              <a:rPr lang="es-PR" altLang="es-PR" sz="280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  radiación electromagnética (luz) para</a:t>
            </a:r>
          </a:p>
          <a:p>
            <a:pPr lvl="1">
              <a:lnSpc>
                <a:spcPct val="120000"/>
              </a:lnSpc>
              <a:buClr>
                <a:schemeClr val="tx1"/>
              </a:buClr>
              <a:buFont typeface="Symbol" panose="05050102010706020507" pitchFamily="18" charset="2"/>
              <a:buNone/>
              <a:defRPr/>
            </a:pPr>
            <a:r>
              <a:rPr lang="es-PR" altLang="es-PR" sz="280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  permitir la visión .</a:t>
            </a:r>
            <a:endParaRPr lang="es-PR" altLang="es-PR" sz="2800">
              <a:effectLst>
                <a:outerShdw blurRad="38100" dist="38100" dir="2700000" algn="tl">
                  <a:srgbClr val="C0C0C0"/>
                </a:outerShdw>
              </a:effectLst>
              <a:latin typeface="Arial" panose="020B0604020202020204" pitchFamily="34" charset="0"/>
            </a:endParaRPr>
          </a:p>
          <a:p>
            <a:pPr>
              <a:lnSpc>
                <a:spcPct val="120000"/>
              </a:lnSpc>
              <a:buClr>
                <a:schemeClr val="tx1"/>
              </a:buClr>
              <a:buSzPct val="75000"/>
              <a:buFont typeface="Symbol" panose="05050102010706020507" pitchFamily="18" charset="2"/>
              <a:buChar char="·"/>
              <a:defRPr/>
            </a:pPr>
            <a:r>
              <a:rPr lang="es-PR" altLang="es-PR" sz="2800">
                <a:solidFill>
                  <a:srgbClr val="66FF6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" panose="020B0604020202020204" pitchFamily="34" charset="0"/>
              </a:rPr>
              <a:t>  </a:t>
            </a:r>
            <a:r>
              <a:rPr lang="es-PR" altLang="es-PR" sz="280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" panose="020B0604020202020204" pitchFamily="34" charset="0"/>
              </a:rPr>
              <a:t>Ejemplos: </a:t>
            </a:r>
            <a:r>
              <a:rPr lang="es-PR" altLang="es-PR" sz="280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" panose="020B0604020202020204" pitchFamily="34" charset="0"/>
              </a:rPr>
              <a:t>Tipos de estímulos sensoriales:</a:t>
            </a:r>
            <a:endParaRPr lang="es-PR" altLang="es-PR" sz="2800">
              <a:solidFill>
                <a:srgbClr val="484876"/>
              </a:solidFill>
              <a:latin typeface="Times New Roman" panose="02020603050405020304" pitchFamily="18" charset="0"/>
            </a:endParaRPr>
          </a:p>
          <a:p>
            <a:pPr lvl="1">
              <a:lnSpc>
                <a:spcPct val="120000"/>
              </a:lnSpc>
              <a:buClr>
                <a:schemeClr val="tx1"/>
              </a:buClr>
              <a:buFont typeface="Symbol" panose="05050102010706020507" pitchFamily="18" charset="2"/>
              <a:buChar char="D"/>
              <a:defRPr/>
            </a:pPr>
            <a:r>
              <a:rPr lang="es-PR" altLang="es-PR" sz="2800" i="1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  </a:t>
            </a:r>
            <a:r>
              <a:rPr lang="es-PR" altLang="es-PR" sz="280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Oscuridad     </a:t>
            </a:r>
            <a:endParaRPr lang="es-PR" altLang="es-PR" sz="2800">
              <a:effectLst>
                <a:outerShdw blurRad="38100" dist="38100" dir="2700000" algn="tl">
                  <a:srgbClr val="C0C0C0"/>
                </a:outerShdw>
              </a:effectLst>
              <a:latin typeface="Arial" panose="020B0604020202020204" pitchFamily="34" charset="0"/>
            </a:endParaRPr>
          </a:p>
          <a:p>
            <a:pPr>
              <a:lnSpc>
                <a:spcPct val="120000"/>
              </a:lnSpc>
              <a:buClr>
                <a:schemeClr val="tx1"/>
              </a:buClr>
              <a:buSzPct val="75000"/>
              <a:buFont typeface="Symbol" panose="05050102010706020507" pitchFamily="18" charset="2"/>
              <a:buChar char="·"/>
              <a:defRPr/>
            </a:pPr>
            <a:r>
              <a:rPr lang="es-PR" altLang="es-PR" sz="2800">
                <a:solidFill>
                  <a:srgbClr val="66FF6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" panose="020B0604020202020204" pitchFamily="34" charset="0"/>
              </a:rPr>
              <a:t>  </a:t>
            </a:r>
            <a:r>
              <a:rPr lang="es-PR" altLang="es-PR" sz="280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" panose="020B0604020202020204" pitchFamily="34" charset="0"/>
              </a:rPr>
              <a:t>Localización: </a:t>
            </a:r>
            <a:r>
              <a:rPr lang="es-PR" altLang="es-PR" sz="280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" panose="020B0604020202020204" pitchFamily="34" charset="0"/>
              </a:rPr>
              <a:t>Órganos Receptores:</a:t>
            </a:r>
            <a:endParaRPr lang="es-PR" altLang="es-PR" sz="2800">
              <a:solidFill>
                <a:srgbClr val="484876"/>
              </a:solidFill>
              <a:latin typeface="Times New Roman" panose="02020603050405020304" pitchFamily="18" charset="0"/>
            </a:endParaRPr>
          </a:p>
          <a:p>
            <a:pPr lvl="1">
              <a:lnSpc>
                <a:spcPct val="120000"/>
              </a:lnSpc>
              <a:buClr>
                <a:schemeClr val="tx1"/>
              </a:buClr>
              <a:buFont typeface="Symbol" panose="05050102010706020507" pitchFamily="18" charset="2"/>
              <a:buChar char="D"/>
              <a:defRPr/>
            </a:pPr>
            <a:r>
              <a:rPr lang="es-PR" altLang="es-PR" sz="2800" i="1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  </a:t>
            </a:r>
            <a:r>
              <a:rPr lang="es-PR" altLang="es-PR" sz="280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Ojos</a:t>
            </a:r>
          </a:p>
        </p:txBody>
      </p:sp>
      <p:sp>
        <p:nvSpPr>
          <p:cNvPr id="867337" name="Text Box 9"/>
          <p:cNvSpPr txBox="1">
            <a:spLocks noChangeArrowheads="1"/>
          </p:cNvSpPr>
          <p:nvPr/>
        </p:nvSpPr>
        <p:spPr bwMode="auto">
          <a:xfrm>
            <a:off x="395288" y="1916113"/>
            <a:ext cx="8077200" cy="482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lnSpc>
                <a:spcPct val="80000"/>
              </a:lnSpc>
              <a:buClr>
                <a:schemeClr val="tx1"/>
              </a:buClr>
              <a:buSzPct val="70000"/>
              <a:buFont typeface="Symbol" panose="05050102010706020507" pitchFamily="18" charset="2"/>
              <a:buNone/>
              <a:defRPr/>
            </a:pPr>
            <a:r>
              <a:rPr lang="es-PR" altLang="es-PR" sz="3200" i="1">
                <a:solidFill>
                  <a:schemeClr val="tx2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" panose="020B0604020202020204" pitchFamily="34" charset="0"/>
              </a:rPr>
              <a:t>* Fotorreceptores *</a:t>
            </a:r>
            <a:endParaRPr lang="es-PR" altLang="es-PR" sz="2700" i="1">
              <a:effectLst>
                <a:outerShdw blurRad="38100" dist="38100" dir="2700000" algn="tl">
                  <a:srgbClr val="C0C0C0"/>
                </a:outerShdw>
              </a:effectLst>
              <a:latin typeface="Times New Roman" panose="02020603050405020304" pitchFamily="18" charset="0"/>
            </a:endParaRPr>
          </a:p>
        </p:txBody>
      </p:sp>
      <p:sp>
        <p:nvSpPr>
          <p:cNvPr id="246789" name="Text Box 10"/>
          <p:cNvSpPr txBox="1">
            <a:spLocks noChangeArrowheads="1"/>
          </p:cNvSpPr>
          <p:nvPr/>
        </p:nvSpPr>
        <p:spPr bwMode="auto">
          <a:xfrm>
            <a:off x="2743200" y="4506913"/>
            <a:ext cx="3810000" cy="9032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algn="r"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algn="r"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algn="r"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algn="r"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algn="r"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l">
              <a:lnSpc>
                <a:spcPct val="90000"/>
              </a:lnSpc>
              <a:buClr>
                <a:schemeClr val="tx1"/>
              </a:buClr>
              <a:buSzPct val="75000"/>
              <a:buFont typeface="Symbol" panose="05050102010706020507" pitchFamily="18" charset="2"/>
              <a:buNone/>
            </a:pPr>
            <a:endParaRPr lang="es-PR" altLang="es-PR" sz="2800" i="1">
              <a:latin typeface="Times New Roman" panose="02020603050405020304" pitchFamily="18" charset="0"/>
            </a:endParaRPr>
          </a:p>
          <a:p>
            <a:pPr lvl="1" algn="l">
              <a:buClr>
                <a:schemeClr val="tx1"/>
              </a:buClr>
              <a:buFont typeface="Symbol" panose="05050102010706020507" pitchFamily="18" charset="2"/>
              <a:buChar char="D"/>
            </a:pPr>
            <a:r>
              <a:rPr lang="es-PR" altLang="es-PR" sz="2800">
                <a:latin typeface="Times New Roman" panose="02020603050405020304" pitchFamily="18" charset="0"/>
              </a:rPr>
              <a:t> Claridad (luz)</a:t>
            </a:r>
            <a:endParaRPr lang="es-PR" altLang="es-PR" sz="2800" i="1">
              <a:latin typeface="Times New Roman" panose="02020603050405020304" pitchFamily="18" charset="0"/>
            </a:endParaRPr>
          </a:p>
        </p:txBody>
      </p:sp>
      <p:sp>
        <p:nvSpPr>
          <p:cNvPr id="867339" name="Text Box 11"/>
          <p:cNvSpPr txBox="1">
            <a:spLocks noChangeArrowheads="1"/>
          </p:cNvSpPr>
          <p:nvPr/>
        </p:nvSpPr>
        <p:spPr bwMode="auto">
          <a:xfrm>
            <a:off x="0" y="1484313"/>
            <a:ext cx="9144000" cy="4333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lnSpc>
                <a:spcPct val="80000"/>
              </a:lnSpc>
              <a:defRPr/>
            </a:pPr>
            <a:r>
              <a:rPr lang="es-PR" altLang="es-PR" sz="280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</a:rPr>
              <a:t>* Sistema Sensor</a:t>
            </a:r>
            <a:r>
              <a:rPr lang="en-US" altLang="es-PR" sz="280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</a:rPr>
              <a:t>: </a:t>
            </a:r>
            <a:r>
              <a:rPr lang="en-US" altLang="es-PR" sz="280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</a:rPr>
              <a:t>RECEPTORES - </a:t>
            </a:r>
            <a:r>
              <a:rPr lang="en-US" altLang="es-PR" sz="280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</a:rPr>
              <a:t>TIPOS</a:t>
            </a:r>
            <a:r>
              <a:rPr lang="es-PR" altLang="es-PR" sz="280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</a:rPr>
              <a:t> *</a:t>
            </a:r>
          </a:p>
        </p:txBody>
      </p:sp>
      <p:sp>
        <p:nvSpPr>
          <p:cNvPr id="867340" name="Rectangle 12"/>
          <p:cNvSpPr>
            <a:spLocks noChangeArrowheads="1"/>
          </p:cNvSpPr>
          <p:nvPr/>
        </p:nvSpPr>
        <p:spPr bwMode="auto">
          <a:xfrm>
            <a:off x="179388" y="677863"/>
            <a:ext cx="8382000" cy="3984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>
            <a:lvl1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1pPr>
            <a:lvl2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2pPr>
            <a:lvl3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3pPr>
            <a:lvl4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4pPr>
            <a:lvl5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9pPr>
          </a:lstStyle>
          <a:p>
            <a:pPr algn="ctr">
              <a:lnSpc>
                <a:spcPct val="90000"/>
              </a:lnSpc>
              <a:defRPr/>
            </a:pPr>
            <a:r>
              <a:rPr lang="en-US" altLang="es-PR" sz="320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</a:rPr>
              <a:t>EL SISTEMA NERVIOSO</a:t>
            </a:r>
            <a:endParaRPr lang="en-US" altLang="es-PR" sz="3200" b="0">
              <a:solidFill>
                <a:srgbClr val="484876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sp>
        <p:nvSpPr>
          <p:cNvPr id="867341" name="Rectangle 13"/>
          <p:cNvSpPr>
            <a:spLocks noChangeArrowheads="1"/>
          </p:cNvSpPr>
          <p:nvPr/>
        </p:nvSpPr>
        <p:spPr bwMode="auto">
          <a:xfrm>
            <a:off x="280988" y="1004888"/>
            <a:ext cx="8351837" cy="549275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65125" indent="-255588" algn="l" eaLnBrk="0" hangingPunct="0"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•"/>
              <a:defRPr sz="28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657225" indent="-246063" algn="l" eaLnBrk="0" hangingPunct="0">
              <a:spcBef>
                <a:spcPts val="300"/>
              </a:spcBef>
              <a:buClr>
                <a:schemeClr val="accent2"/>
              </a:buClr>
              <a:buFont typeface="Georgia" panose="02040502050405020303" pitchFamily="18" charset="0"/>
              <a:buChar char="▫"/>
              <a:defRPr sz="2600">
                <a:solidFill>
                  <a:schemeClr val="accent2"/>
                </a:solidFill>
                <a:latin typeface="Georgia" panose="02040502050405020303" pitchFamily="18" charset="0"/>
              </a:defRPr>
            </a:lvl2pPr>
            <a:lvl3pPr marL="922338" indent="-219075" algn="l" eaLnBrk="0" hangingPunct="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defRPr sz="2400">
                <a:solidFill>
                  <a:schemeClr val="accent1"/>
                </a:solidFill>
                <a:latin typeface="Georgia" panose="02040502050405020303" pitchFamily="18" charset="0"/>
              </a:defRPr>
            </a:lvl3pPr>
            <a:lvl4pPr marL="1179513" indent="-200025" algn="l" eaLnBrk="0" hangingPunct="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defRPr sz="2200">
                <a:solidFill>
                  <a:schemeClr val="accent1"/>
                </a:solidFill>
                <a:latin typeface="Georgia" panose="02040502050405020303" pitchFamily="18" charset="0"/>
              </a:defRPr>
            </a:lvl4pPr>
            <a:lvl5pPr marL="1389063" indent="-182563" algn="l" eaLnBrk="0" hangingPunct="0"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5pPr>
            <a:lvl6pPr marL="1846263" indent="-182563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6pPr>
            <a:lvl7pPr marL="2303463" indent="-182563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7pPr>
            <a:lvl8pPr marL="2760663" indent="-182563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8pPr>
            <a:lvl9pPr marL="3217863" indent="-182563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9pPr>
          </a:lstStyle>
          <a:p>
            <a:pPr algn="ctr">
              <a:buFont typeface="Georgia" panose="02040502050405020303" pitchFamily="18" charset="0"/>
              <a:buNone/>
              <a:defRPr/>
            </a:pPr>
            <a:r>
              <a:rPr lang="es-PR" altLang="es-PR" sz="260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</a:rPr>
              <a:t>El Sistema Nervioso Periférico (SNP)</a:t>
            </a:r>
            <a:endParaRPr lang="en-US" altLang="es-PR" sz="2600" b="0">
              <a:solidFill>
                <a:srgbClr val="484876"/>
              </a:solidFill>
              <a:latin typeface="Arial Black" panose="020B0A04020102020204" pitchFamily="34" charset="0"/>
            </a:endParaRPr>
          </a:p>
        </p:txBody>
      </p:sp>
    </p:spTree>
    <p:custDataLst>
      <p:tags r:id="rId1"/>
    </p:custDataLst>
  </p:cSld>
  <p:clrMapOvr>
    <a:masterClrMapping/>
  </p:clrMapOvr>
  <p:transition spd="slow">
    <p:newsflash/>
    <p:sndAc>
      <p:stSnd>
        <p:snd r:embed="rId4" name="breeze.wav"/>
      </p:stSnd>
    </p:sndAc>
  </p:transition>
</p:sld>
</file>

<file path=ppt/slides/slide1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8834" name="AutoShape 2"/>
          <p:cNvSpPr>
            <a:spLocks noChangeArrowheads="1"/>
          </p:cNvSpPr>
          <p:nvPr/>
        </p:nvSpPr>
        <p:spPr bwMode="auto">
          <a:xfrm>
            <a:off x="323850" y="2060575"/>
            <a:ext cx="8569325" cy="4427538"/>
          </a:xfrm>
          <a:prstGeom prst="foldedCorner">
            <a:avLst>
              <a:gd name="adj" fmla="val 12500"/>
            </a:avLst>
          </a:prstGeom>
          <a:noFill/>
          <a:ln w="9525">
            <a:solidFill>
              <a:schemeClr val="tx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gradFill rotWithShape="0">
                  <a:gsLst>
                    <a:gs pos="0">
                      <a:schemeClr val="bg1"/>
                    </a:gs>
                    <a:gs pos="100000">
                      <a:srgbClr val="800000"/>
                    </a:gs>
                  </a:gsLst>
                  <a:lin ang="5400000" scaled="1"/>
                </a:gra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r"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algn="r"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algn="r"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algn="r"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algn="r"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eaLnBrk="1" hangingPunct="1"/>
            <a:endParaRPr lang="es-PR" altLang="es-PR"/>
          </a:p>
        </p:txBody>
      </p:sp>
      <p:sp>
        <p:nvSpPr>
          <p:cNvPr id="870408" name="Text Box 8"/>
          <p:cNvSpPr txBox="1">
            <a:spLocks noChangeArrowheads="1"/>
          </p:cNvSpPr>
          <p:nvPr/>
        </p:nvSpPr>
        <p:spPr bwMode="auto">
          <a:xfrm>
            <a:off x="314325" y="3149600"/>
            <a:ext cx="8839200" cy="31591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90000"/>
              </a:lnSpc>
              <a:buClr>
                <a:schemeClr val="tx1"/>
              </a:buClr>
              <a:buSzPct val="75000"/>
              <a:buFont typeface="Symbol" panose="05050102010706020507" pitchFamily="18" charset="2"/>
              <a:buChar char="·"/>
              <a:defRPr/>
            </a:pPr>
            <a:r>
              <a:rPr lang="es-PR" altLang="es-PR" sz="3000">
                <a:solidFill>
                  <a:srgbClr val="66FF6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" panose="020B0604020202020204" pitchFamily="34" charset="0"/>
              </a:rPr>
              <a:t>  </a:t>
            </a:r>
            <a:r>
              <a:rPr lang="es-PR" altLang="es-PR" sz="320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" panose="020B0604020202020204" pitchFamily="34" charset="0"/>
              </a:rPr>
              <a:t>Mecanorreceptores, nociceptores y</a:t>
            </a:r>
          </a:p>
          <a:p>
            <a:pPr>
              <a:lnSpc>
                <a:spcPct val="90000"/>
              </a:lnSpc>
              <a:buClr>
                <a:schemeClr val="tx1"/>
              </a:buClr>
              <a:buSzPct val="75000"/>
              <a:buFont typeface="Symbol" panose="05050102010706020507" pitchFamily="18" charset="2"/>
              <a:buNone/>
              <a:defRPr/>
            </a:pPr>
            <a:r>
              <a:rPr lang="es-PR" altLang="es-PR" sz="320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" panose="020B0604020202020204" pitchFamily="34" charset="0"/>
              </a:rPr>
              <a:t>    termorrectores:</a:t>
            </a:r>
            <a:endParaRPr lang="es-PR" altLang="es-PR" sz="3200">
              <a:solidFill>
                <a:srgbClr val="484876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Times New Roman" panose="02020603050405020304" pitchFamily="18" charset="0"/>
            </a:endParaRPr>
          </a:p>
          <a:p>
            <a:pPr lvl="1">
              <a:lnSpc>
                <a:spcPct val="90000"/>
              </a:lnSpc>
              <a:buClr>
                <a:schemeClr val="tx1"/>
              </a:buClr>
              <a:buFont typeface="Symbol" panose="05050102010706020507" pitchFamily="18" charset="2"/>
              <a:buChar char="D"/>
              <a:defRPr/>
            </a:pPr>
            <a:r>
              <a:rPr lang="es-PR" altLang="es-PR" sz="320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  Terminaciones nerviosas libres que</a:t>
            </a:r>
          </a:p>
          <a:p>
            <a:pPr lvl="1">
              <a:lnSpc>
                <a:spcPct val="90000"/>
              </a:lnSpc>
              <a:buClr>
                <a:schemeClr val="tx1"/>
              </a:buClr>
              <a:buFont typeface="Symbol" panose="05050102010706020507" pitchFamily="18" charset="2"/>
              <a:buNone/>
              <a:defRPr/>
            </a:pPr>
            <a:r>
              <a:rPr lang="es-PR" altLang="es-PR" sz="320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     detectan el  tacto, la presión, el dolor, </a:t>
            </a:r>
          </a:p>
          <a:p>
            <a:pPr lvl="1">
              <a:lnSpc>
                <a:spcPct val="90000"/>
              </a:lnSpc>
              <a:buClr>
                <a:schemeClr val="tx1"/>
              </a:buClr>
              <a:buFont typeface="Symbol" panose="05050102010706020507" pitchFamily="18" charset="2"/>
              <a:buNone/>
              <a:defRPr/>
            </a:pPr>
            <a:r>
              <a:rPr lang="es-PR" altLang="es-PR" sz="320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     el calor y el frío:</a:t>
            </a:r>
          </a:p>
          <a:p>
            <a:pPr lvl="1">
              <a:lnSpc>
                <a:spcPct val="90000"/>
              </a:lnSpc>
              <a:buClr>
                <a:schemeClr val="tx1"/>
              </a:buClr>
              <a:buFont typeface="Symbol" panose="05050102010706020507" pitchFamily="18" charset="2"/>
              <a:buNone/>
              <a:defRPr/>
            </a:pPr>
            <a:r>
              <a:rPr lang="es-PR" altLang="es-PR" sz="320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     </a:t>
            </a:r>
            <a:r>
              <a:rPr lang="es-PR" altLang="es-PR" sz="3200" i="1">
                <a:latin typeface="Times New Roman" panose="02020603050405020304" pitchFamily="18" charset="0"/>
              </a:rPr>
              <a:t>Son importantes para la prevención de</a:t>
            </a:r>
          </a:p>
          <a:p>
            <a:pPr lvl="1">
              <a:lnSpc>
                <a:spcPct val="90000"/>
              </a:lnSpc>
              <a:buClr>
                <a:schemeClr val="tx1"/>
              </a:buClr>
              <a:buFont typeface="Symbol" panose="05050102010706020507" pitchFamily="18" charset="2"/>
              <a:buNone/>
              <a:defRPr/>
            </a:pPr>
            <a:r>
              <a:rPr lang="es-PR" altLang="es-PR" sz="3200" i="1">
                <a:latin typeface="Times New Roman" panose="02020603050405020304" pitchFamily="18" charset="0"/>
              </a:rPr>
              <a:t>     lesiones durante la ejecutoria deportiva</a:t>
            </a:r>
            <a:endParaRPr lang="es-PR" altLang="es-PR" sz="3200">
              <a:effectLst>
                <a:outerShdw blurRad="38100" dist="38100" dir="2700000" algn="tl">
                  <a:srgbClr val="C0C0C0"/>
                </a:outerShdw>
              </a:effectLst>
              <a:latin typeface="Times New Roman" panose="02020603050405020304" pitchFamily="18" charset="0"/>
            </a:endParaRPr>
          </a:p>
        </p:txBody>
      </p:sp>
      <p:sp>
        <p:nvSpPr>
          <p:cNvPr id="870409" name="Text Box 9"/>
          <p:cNvSpPr txBox="1">
            <a:spLocks noChangeArrowheads="1"/>
          </p:cNvSpPr>
          <p:nvPr/>
        </p:nvSpPr>
        <p:spPr bwMode="auto">
          <a:xfrm>
            <a:off x="395288" y="2171700"/>
            <a:ext cx="8424862" cy="4333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lnSpc>
                <a:spcPct val="80000"/>
              </a:lnSpc>
              <a:buClr>
                <a:schemeClr val="tx1"/>
              </a:buClr>
              <a:buSzPct val="70000"/>
              <a:buFont typeface="Symbol" panose="05050102010706020507" pitchFamily="18" charset="2"/>
              <a:buNone/>
              <a:defRPr/>
            </a:pPr>
            <a:r>
              <a:rPr lang="es-PR" altLang="es-PR" sz="2800" i="1">
                <a:solidFill>
                  <a:schemeClr val="tx2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" panose="020B0604020202020204" pitchFamily="34" charset="0"/>
              </a:rPr>
              <a:t>* Importancia en el Ejercicio y en el Deporte *</a:t>
            </a:r>
            <a:endParaRPr lang="es-PR" altLang="es-PR" sz="2800" i="1">
              <a:effectLst>
                <a:outerShdw blurRad="38100" dist="38100" dir="2700000" algn="tl">
                  <a:srgbClr val="C0C0C0"/>
                </a:outerShdw>
              </a:effectLst>
              <a:latin typeface="Times New Roman" panose="02020603050405020304" pitchFamily="18" charset="0"/>
            </a:endParaRPr>
          </a:p>
        </p:txBody>
      </p:sp>
      <p:sp>
        <p:nvSpPr>
          <p:cNvPr id="870410" name="Text Box 10"/>
          <p:cNvSpPr txBox="1">
            <a:spLocks noChangeArrowheads="1"/>
          </p:cNvSpPr>
          <p:nvPr/>
        </p:nvSpPr>
        <p:spPr bwMode="auto">
          <a:xfrm>
            <a:off x="228600" y="2720975"/>
            <a:ext cx="8001000" cy="4333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lnSpc>
                <a:spcPct val="80000"/>
              </a:lnSpc>
              <a:buClr>
                <a:schemeClr val="tx1"/>
              </a:buClr>
              <a:buSzPct val="70000"/>
              <a:buFont typeface="Symbol" panose="05050102010706020507" pitchFamily="18" charset="2"/>
              <a:buNone/>
              <a:defRPr/>
            </a:pPr>
            <a:r>
              <a:rPr lang="es-PR" altLang="es-PR" sz="2800" i="1">
                <a:effectLst>
                  <a:outerShdw blurRad="38100" dist="38100" dir="2700000" algn="tl">
                    <a:srgbClr val="C0C0C0"/>
                  </a:outerShdw>
                </a:effectLst>
                <a:latin typeface="Arial" panose="020B0604020202020204" pitchFamily="34" charset="0"/>
              </a:rPr>
              <a:t>- EJEMPLO -</a:t>
            </a:r>
            <a:endParaRPr lang="es-PR" altLang="es-PR" sz="2800" i="1">
              <a:effectLst>
                <a:outerShdw blurRad="38100" dist="38100" dir="2700000" algn="tl">
                  <a:srgbClr val="C0C0C0"/>
                </a:outerShdw>
              </a:effectLst>
              <a:latin typeface="Times New Roman" panose="02020603050405020304" pitchFamily="18" charset="0"/>
            </a:endParaRPr>
          </a:p>
        </p:txBody>
      </p:sp>
      <p:sp>
        <p:nvSpPr>
          <p:cNvPr id="870411" name="Text Box 11"/>
          <p:cNvSpPr txBox="1">
            <a:spLocks noChangeArrowheads="1"/>
          </p:cNvSpPr>
          <p:nvPr/>
        </p:nvSpPr>
        <p:spPr bwMode="auto">
          <a:xfrm>
            <a:off x="0" y="1484313"/>
            <a:ext cx="9144000" cy="4333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lnSpc>
                <a:spcPct val="80000"/>
              </a:lnSpc>
              <a:defRPr/>
            </a:pPr>
            <a:r>
              <a:rPr lang="es-PR" altLang="es-PR" sz="280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</a:rPr>
              <a:t>* Sistema Sensor</a:t>
            </a:r>
            <a:r>
              <a:rPr lang="en-US" altLang="es-PR" sz="280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</a:rPr>
              <a:t>: </a:t>
            </a:r>
            <a:r>
              <a:rPr lang="en-US" altLang="es-PR" sz="280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</a:rPr>
              <a:t>RECEPTORES</a:t>
            </a:r>
            <a:endParaRPr lang="es-PR" altLang="es-PR" sz="2800">
              <a:solidFill>
                <a:srgbClr val="484876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sp>
        <p:nvSpPr>
          <p:cNvPr id="870412" name="Rectangle 12"/>
          <p:cNvSpPr>
            <a:spLocks noChangeArrowheads="1"/>
          </p:cNvSpPr>
          <p:nvPr/>
        </p:nvSpPr>
        <p:spPr bwMode="auto">
          <a:xfrm>
            <a:off x="179388" y="677863"/>
            <a:ext cx="8382000" cy="3984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>
            <a:lvl1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1pPr>
            <a:lvl2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2pPr>
            <a:lvl3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3pPr>
            <a:lvl4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4pPr>
            <a:lvl5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9pPr>
          </a:lstStyle>
          <a:p>
            <a:pPr algn="ctr">
              <a:lnSpc>
                <a:spcPct val="90000"/>
              </a:lnSpc>
              <a:defRPr/>
            </a:pPr>
            <a:r>
              <a:rPr lang="en-US" altLang="es-PR" sz="320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</a:rPr>
              <a:t>EL SISTEMA NERVIOSO</a:t>
            </a:r>
            <a:endParaRPr lang="en-US" altLang="es-PR" sz="3200" b="0">
              <a:solidFill>
                <a:srgbClr val="484876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sp>
        <p:nvSpPr>
          <p:cNvPr id="870413" name="Rectangle 13"/>
          <p:cNvSpPr>
            <a:spLocks noChangeArrowheads="1"/>
          </p:cNvSpPr>
          <p:nvPr/>
        </p:nvSpPr>
        <p:spPr bwMode="auto">
          <a:xfrm>
            <a:off x="280988" y="1004888"/>
            <a:ext cx="8351837" cy="549275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65125" indent="-255588" algn="l" eaLnBrk="0" hangingPunct="0"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•"/>
              <a:defRPr sz="28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657225" indent="-246063" algn="l" eaLnBrk="0" hangingPunct="0">
              <a:spcBef>
                <a:spcPts val="300"/>
              </a:spcBef>
              <a:buClr>
                <a:schemeClr val="accent2"/>
              </a:buClr>
              <a:buFont typeface="Georgia" panose="02040502050405020303" pitchFamily="18" charset="0"/>
              <a:buChar char="▫"/>
              <a:defRPr sz="2600">
                <a:solidFill>
                  <a:schemeClr val="accent2"/>
                </a:solidFill>
                <a:latin typeface="Georgia" panose="02040502050405020303" pitchFamily="18" charset="0"/>
              </a:defRPr>
            </a:lvl2pPr>
            <a:lvl3pPr marL="922338" indent="-219075" algn="l" eaLnBrk="0" hangingPunct="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defRPr sz="2400">
                <a:solidFill>
                  <a:schemeClr val="accent1"/>
                </a:solidFill>
                <a:latin typeface="Georgia" panose="02040502050405020303" pitchFamily="18" charset="0"/>
              </a:defRPr>
            </a:lvl3pPr>
            <a:lvl4pPr marL="1179513" indent="-200025" algn="l" eaLnBrk="0" hangingPunct="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defRPr sz="2200">
                <a:solidFill>
                  <a:schemeClr val="accent1"/>
                </a:solidFill>
                <a:latin typeface="Georgia" panose="02040502050405020303" pitchFamily="18" charset="0"/>
              </a:defRPr>
            </a:lvl4pPr>
            <a:lvl5pPr marL="1389063" indent="-182563" algn="l" eaLnBrk="0" hangingPunct="0"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5pPr>
            <a:lvl6pPr marL="1846263" indent="-182563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6pPr>
            <a:lvl7pPr marL="2303463" indent="-182563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7pPr>
            <a:lvl8pPr marL="2760663" indent="-182563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8pPr>
            <a:lvl9pPr marL="3217863" indent="-182563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9pPr>
          </a:lstStyle>
          <a:p>
            <a:pPr algn="ctr">
              <a:buFont typeface="Georgia" panose="02040502050405020303" pitchFamily="18" charset="0"/>
              <a:buNone/>
              <a:defRPr/>
            </a:pPr>
            <a:r>
              <a:rPr lang="es-PR" altLang="es-PR" sz="260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</a:rPr>
              <a:t>El Sistema Nervioso Periférico (SNP)</a:t>
            </a:r>
            <a:endParaRPr lang="en-US" altLang="es-PR" sz="2600" b="0">
              <a:solidFill>
                <a:srgbClr val="484876"/>
              </a:solidFill>
              <a:latin typeface="Arial Black" panose="020B0A04020102020204" pitchFamily="34" charset="0"/>
            </a:endParaRPr>
          </a:p>
        </p:txBody>
      </p:sp>
    </p:spTree>
    <p:custDataLst>
      <p:tags r:id="rId1"/>
    </p:custDataLst>
  </p:cSld>
  <p:clrMapOvr>
    <a:masterClrMapping/>
  </p:clrMapOvr>
  <p:transition spd="slow">
    <p:newsflash/>
    <p:sndAc>
      <p:stSnd>
        <p:snd r:embed="rId4" name="breeze.wav"/>
      </p:stSnd>
    </p:sndAc>
  </p:transition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9698" name="Picture 3" descr="Referencias_Fundamentales_Articulos_02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1188" y="908050"/>
            <a:ext cx="8001000" cy="5276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custDataLst>
      <p:tags r:id="rId1"/>
    </p:custDataLst>
  </p:cSld>
  <p:clrMapOvr>
    <a:masterClrMapping/>
  </p:clrMapOvr>
  <p:transition spd="slow">
    <p:dissolve/>
    <p:sndAc>
      <p:stSnd>
        <p:snd r:embed="rId4" name="chimes.wav"/>
      </p:stSnd>
    </p:sndAc>
  </p:transition>
</p:sld>
</file>

<file path=ppt/slides/slide1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675" name="Text Box 3"/>
          <p:cNvSpPr txBox="1">
            <a:spLocks noChangeArrowheads="1"/>
          </p:cNvSpPr>
          <p:nvPr/>
        </p:nvSpPr>
        <p:spPr bwMode="auto">
          <a:xfrm>
            <a:off x="107950" y="765175"/>
            <a:ext cx="8867775" cy="1044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ctr">
              <a:spcBef>
                <a:spcPct val="50000"/>
              </a:spcBef>
              <a:defRPr/>
            </a:pPr>
            <a:r>
              <a:rPr lang="en-US" altLang="es-PR" sz="2500" b="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</a:rPr>
              <a:t>TERMINACIONES NERVIOSAS:</a:t>
            </a:r>
          </a:p>
          <a:p>
            <a:pPr algn="ctr">
              <a:spcBef>
                <a:spcPct val="50000"/>
              </a:spcBef>
              <a:defRPr/>
            </a:pPr>
            <a:r>
              <a:rPr lang="en-US" altLang="es-PR" sz="2500" b="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</a:rPr>
              <a:t>MUSCULARES Y ARTICULARES</a:t>
            </a:r>
          </a:p>
        </p:txBody>
      </p:sp>
      <p:sp>
        <p:nvSpPr>
          <p:cNvPr id="28676" name="Text Box 4"/>
          <p:cNvSpPr txBox="1">
            <a:spLocks noChangeArrowheads="1"/>
          </p:cNvSpPr>
          <p:nvPr/>
        </p:nvSpPr>
        <p:spPr bwMode="auto">
          <a:xfrm>
            <a:off x="395288" y="2084388"/>
            <a:ext cx="8305800" cy="10779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>
            <a:lvl1pPr marL="230188" indent="-230188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>
              <a:lnSpc>
                <a:spcPct val="90000"/>
              </a:lnSpc>
              <a:defRPr/>
            </a:pPr>
            <a:r>
              <a:rPr lang="en-US" altLang="es-PR" sz="2400" b="0">
                <a:latin typeface="Wingdings" panose="05000000000000000000" pitchFamily="2" charset="2"/>
              </a:rPr>
              <a:t>w</a:t>
            </a:r>
            <a:r>
              <a:rPr lang="en-US" altLang="es-PR" sz="2400" b="0">
                <a:latin typeface="Arial" panose="020B0604020202020204" pitchFamily="34" charset="0"/>
              </a:rPr>
              <a:t>	</a:t>
            </a:r>
            <a:r>
              <a:rPr lang="en-US" altLang="es-PR" sz="240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" panose="020B0604020202020204" pitchFamily="34" charset="0"/>
              </a:rPr>
              <a:t>Receptores Cinestéticos Articulares</a:t>
            </a:r>
            <a:r>
              <a:rPr lang="en-US" altLang="es-PR" sz="2400" b="0">
                <a:latin typeface="Arial" panose="020B0604020202020204" pitchFamily="34" charset="0"/>
              </a:rPr>
              <a:t> en las cápsulas de las articulaciones perciben (sensibilizan) la posición y movimiento de las coyunturas.</a:t>
            </a:r>
          </a:p>
        </p:txBody>
      </p:sp>
      <p:sp>
        <p:nvSpPr>
          <p:cNvPr id="28677" name="Text Box 5"/>
          <p:cNvSpPr txBox="1">
            <a:spLocks noChangeArrowheads="1"/>
          </p:cNvSpPr>
          <p:nvPr/>
        </p:nvSpPr>
        <p:spPr bwMode="auto">
          <a:xfrm>
            <a:off x="395288" y="3352800"/>
            <a:ext cx="8305800" cy="14065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>
            <a:lvl1pPr marL="230188" indent="-230188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>
              <a:lnSpc>
                <a:spcPct val="90000"/>
              </a:lnSpc>
              <a:defRPr/>
            </a:pPr>
            <a:r>
              <a:rPr lang="en-US" altLang="es-PR" sz="2400" b="0">
                <a:latin typeface="Wingdings" panose="05000000000000000000" pitchFamily="2" charset="2"/>
              </a:rPr>
              <a:t>w</a:t>
            </a:r>
            <a:r>
              <a:rPr lang="en-US" altLang="es-PR" sz="2400" b="0">
                <a:latin typeface="Arial" panose="020B0604020202020204" pitchFamily="34" charset="0"/>
              </a:rPr>
              <a:t>	Los </a:t>
            </a:r>
            <a:r>
              <a:rPr lang="en-US" altLang="es-PR" sz="240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" panose="020B0604020202020204" pitchFamily="34" charset="0"/>
              </a:rPr>
              <a:t>Husos Músculares</a:t>
            </a:r>
            <a:r>
              <a:rPr lang="en-US" altLang="es-PR" sz="2400" b="0">
                <a:latin typeface="Arial" panose="020B0604020202020204" pitchFamily="34" charset="0"/>
              </a:rPr>
              <a:t> perciben (sensibilizan) cómo un músculo se estira/contrae (grado de estiramiento de las fibras extrafusales, contracción fibras extrafusales).  Ayuda a controlar la postura</a:t>
            </a:r>
          </a:p>
        </p:txBody>
      </p:sp>
      <p:sp>
        <p:nvSpPr>
          <p:cNvPr id="28678" name="Text Box 6"/>
          <p:cNvSpPr txBox="1">
            <a:spLocks noChangeArrowheads="1"/>
          </p:cNvSpPr>
          <p:nvPr/>
        </p:nvSpPr>
        <p:spPr bwMode="auto">
          <a:xfrm>
            <a:off x="395288" y="5014913"/>
            <a:ext cx="8305800" cy="10779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>
            <a:lvl1pPr marL="230188" indent="-230188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>
              <a:lnSpc>
                <a:spcPct val="90000"/>
              </a:lnSpc>
              <a:defRPr/>
            </a:pPr>
            <a:r>
              <a:rPr lang="en-US" altLang="es-PR" sz="2400" b="0">
                <a:latin typeface="Wingdings" panose="05000000000000000000" pitchFamily="2" charset="2"/>
              </a:rPr>
              <a:t>w</a:t>
            </a:r>
            <a:r>
              <a:rPr lang="en-US" altLang="es-PR" sz="2400" b="0">
                <a:latin typeface="Arial" panose="020B0604020202020204" pitchFamily="34" charset="0"/>
              </a:rPr>
              <a:t>	Los </a:t>
            </a:r>
            <a:r>
              <a:rPr lang="en-US" altLang="es-PR" sz="240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" panose="020B0604020202020204" pitchFamily="34" charset="0"/>
              </a:rPr>
              <a:t>Órganos Tendinosos de Golgi</a:t>
            </a:r>
            <a:r>
              <a:rPr lang="en-US" altLang="es-PR" sz="2400" b="0">
                <a:latin typeface="Arial" panose="020B0604020202020204" pitchFamily="34" charset="0"/>
              </a:rPr>
              <a:t> detectan la tensión de un músculo en su tendón, suministrnado información sobre la fuerza de la contracción muscular.</a:t>
            </a:r>
          </a:p>
        </p:txBody>
      </p:sp>
    </p:spTree>
    <p:custDataLst>
      <p:tags r:id="rId1"/>
    </p:custDataLst>
  </p:cSld>
  <p:clrMapOvr>
    <a:masterClrMapping/>
  </p:clrMapOvr>
  <p:transition spd="slow">
    <p:newsflash/>
    <p:sndAc>
      <p:stSnd>
        <p:snd r:embed="rId4" name="breeze.wav"/>
      </p:stSnd>
    </p:sndAc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6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86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6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286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6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286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6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286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8675" grpId="0" autoUpdateAnimBg="0"/>
      <p:bldP spid="28676" grpId="0" autoUpdateAnimBg="0"/>
      <p:bldP spid="28677" grpId="0" autoUpdateAnimBg="0"/>
      <p:bldP spid="28678" grpId="0" autoUpdateAnimBg="0"/>
    </p:bldLst>
  </p:timing>
</p:sld>
</file>

<file path=ppt/slides/slide1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2930" name="Rectangle 2"/>
          <p:cNvSpPr>
            <a:spLocks noChangeArrowheads="1"/>
          </p:cNvSpPr>
          <p:nvPr/>
        </p:nvSpPr>
        <p:spPr bwMode="auto">
          <a:xfrm>
            <a:off x="1600200" y="647700"/>
            <a:ext cx="5943600" cy="381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>
            <a:lvl1pPr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•"/>
              <a:defRPr sz="28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657225" indent="-246063">
              <a:spcBef>
                <a:spcPts val="300"/>
              </a:spcBef>
              <a:buClr>
                <a:schemeClr val="accent2"/>
              </a:buClr>
              <a:buFont typeface="Georgia" panose="02040502050405020303" pitchFamily="18" charset="0"/>
              <a:buChar char="▫"/>
              <a:defRPr sz="2600">
                <a:solidFill>
                  <a:schemeClr val="accent2"/>
                </a:solidFill>
                <a:latin typeface="Georgia" panose="02040502050405020303" pitchFamily="18" charset="0"/>
              </a:defRPr>
            </a:lvl2pPr>
            <a:lvl3pPr marL="922338" indent="-219075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defRPr sz="2400">
                <a:solidFill>
                  <a:schemeClr val="accent1"/>
                </a:solidFill>
                <a:latin typeface="Georgia" panose="02040502050405020303" pitchFamily="18" charset="0"/>
              </a:defRPr>
            </a:lvl3pPr>
            <a:lvl4pPr marL="1179513" indent="-200025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defRPr sz="2200">
                <a:solidFill>
                  <a:schemeClr val="accent1"/>
                </a:solidFill>
                <a:latin typeface="Georgia" panose="02040502050405020303" pitchFamily="18" charset="0"/>
              </a:defRPr>
            </a:lvl4pPr>
            <a:lvl5pPr marL="1389063" indent="-182563"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5pPr>
            <a:lvl6pPr marL="1846263" indent="-182563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6pPr>
            <a:lvl7pPr marL="2303463" indent="-182563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7pPr>
            <a:lvl8pPr marL="2760663" indent="-182563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8pPr>
            <a:lvl9pPr marL="3217863" indent="-182563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9pPr>
          </a:lstStyle>
          <a:p>
            <a:pPr algn="ctr">
              <a:spcBef>
                <a:spcPct val="0"/>
              </a:spcBef>
              <a:buClrTx/>
              <a:buFontTx/>
              <a:buNone/>
            </a:pPr>
            <a:r>
              <a:rPr lang="en-US" altLang="es-PR" sz="2600">
                <a:solidFill>
                  <a:schemeClr val="tx2"/>
                </a:solidFill>
                <a:latin typeface="Arial" panose="020B0604020202020204" pitchFamily="34" charset="0"/>
              </a:rPr>
              <a:t>EL SISTEMA NERVIOSO</a:t>
            </a:r>
            <a:endParaRPr lang="en-US" altLang="es-PR" sz="4000" b="0">
              <a:solidFill>
                <a:schemeClr val="tx2"/>
              </a:solidFill>
              <a:latin typeface="Trebuchet MS" panose="020B0603020202020204" pitchFamily="34" charset="0"/>
            </a:endParaRPr>
          </a:p>
        </p:txBody>
      </p:sp>
      <p:sp>
        <p:nvSpPr>
          <p:cNvPr id="871427" name="Text Box 3"/>
          <p:cNvSpPr txBox="1">
            <a:spLocks noChangeArrowheads="1"/>
          </p:cNvSpPr>
          <p:nvPr/>
        </p:nvSpPr>
        <p:spPr bwMode="auto">
          <a:xfrm>
            <a:off x="609600" y="1776413"/>
            <a:ext cx="7543800" cy="5572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lnSpc>
                <a:spcPct val="90000"/>
              </a:lnSpc>
              <a:defRPr/>
            </a:pPr>
            <a:r>
              <a:rPr lang="en-US" altLang="es-PR" sz="3400">
                <a:latin typeface="Times New Roman" panose="02020603050405020304" pitchFamily="18" charset="0"/>
              </a:rPr>
              <a:t> </a:t>
            </a:r>
            <a:r>
              <a:rPr lang="es-PR" altLang="es-PR" sz="320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Sistema Sensorial (Aferente)</a:t>
            </a:r>
            <a:endParaRPr lang="es-PR" altLang="es-PR" sz="3200" b="0">
              <a:effectLst>
                <a:outerShdw blurRad="38100" dist="38100" dir="2700000" algn="tl">
                  <a:srgbClr val="C0C0C0"/>
                </a:outerShdw>
              </a:effectLst>
              <a:latin typeface="Times New Roman" panose="02020603050405020304" pitchFamily="18" charset="0"/>
            </a:endParaRPr>
          </a:p>
        </p:txBody>
      </p:sp>
      <p:sp>
        <p:nvSpPr>
          <p:cNvPr id="252932" name="Text Box 4"/>
          <p:cNvSpPr txBox="1">
            <a:spLocks noChangeArrowheads="1"/>
          </p:cNvSpPr>
          <p:nvPr/>
        </p:nvSpPr>
        <p:spPr bwMode="auto">
          <a:xfrm>
            <a:off x="2743200" y="3752850"/>
            <a:ext cx="3810000" cy="482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algn="r"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algn="r"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algn="r"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algn="r"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algn="r"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ctr">
              <a:lnSpc>
                <a:spcPct val="80000"/>
              </a:lnSpc>
            </a:pPr>
            <a:r>
              <a:rPr lang="es-PR" altLang="es-PR" sz="3200" i="1">
                <a:latin typeface="Arial" panose="020B0604020202020204" pitchFamily="34" charset="0"/>
              </a:rPr>
              <a:t>Proprioceptores</a:t>
            </a:r>
            <a:endParaRPr lang="es-PR" altLang="es-PR" sz="3200" i="1">
              <a:latin typeface="Times New Roman" panose="02020603050405020304" pitchFamily="18" charset="0"/>
            </a:endParaRPr>
          </a:p>
        </p:txBody>
      </p:sp>
      <p:sp>
        <p:nvSpPr>
          <p:cNvPr id="252933" name="Rectangle 5"/>
          <p:cNvSpPr>
            <a:spLocks noChangeArrowheads="1"/>
          </p:cNvSpPr>
          <p:nvPr/>
        </p:nvSpPr>
        <p:spPr bwMode="auto">
          <a:xfrm>
            <a:off x="457200" y="1304925"/>
            <a:ext cx="8153400" cy="381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>
            <a:lvl1pPr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•"/>
              <a:defRPr sz="28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657225" indent="-246063">
              <a:spcBef>
                <a:spcPts val="300"/>
              </a:spcBef>
              <a:buClr>
                <a:schemeClr val="accent2"/>
              </a:buClr>
              <a:buFont typeface="Georgia" panose="02040502050405020303" pitchFamily="18" charset="0"/>
              <a:buChar char="▫"/>
              <a:defRPr sz="2600">
                <a:solidFill>
                  <a:schemeClr val="accent2"/>
                </a:solidFill>
                <a:latin typeface="Georgia" panose="02040502050405020303" pitchFamily="18" charset="0"/>
              </a:defRPr>
            </a:lvl2pPr>
            <a:lvl3pPr marL="922338" indent="-219075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defRPr sz="2400">
                <a:solidFill>
                  <a:schemeClr val="accent1"/>
                </a:solidFill>
                <a:latin typeface="Georgia" panose="02040502050405020303" pitchFamily="18" charset="0"/>
              </a:defRPr>
            </a:lvl3pPr>
            <a:lvl4pPr marL="1179513" indent="-200025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defRPr sz="2200">
                <a:solidFill>
                  <a:schemeClr val="accent1"/>
                </a:solidFill>
                <a:latin typeface="Georgia" panose="02040502050405020303" pitchFamily="18" charset="0"/>
              </a:defRPr>
            </a:lvl4pPr>
            <a:lvl5pPr marL="1389063" indent="-182563"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5pPr>
            <a:lvl6pPr marL="1846263" indent="-182563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6pPr>
            <a:lvl7pPr marL="2303463" indent="-182563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7pPr>
            <a:lvl8pPr marL="2760663" indent="-182563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8pPr>
            <a:lvl9pPr marL="3217863" indent="-182563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9pPr>
          </a:lstStyle>
          <a:p>
            <a:pPr algn="ctr">
              <a:spcBef>
                <a:spcPct val="0"/>
              </a:spcBef>
              <a:buClrTx/>
              <a:buFontTx/>
              <a:buNone/>
            </a:pPr>
            <a:r>
              <a:rPr lang="en-US" altLang="es-PR" sz="2300">
                <a:latin typeface="Trebuchet MS" panose="020B0603020202020204" pitchFamily="34" charset="0"/>
              </a:rPr>
              <a:t>SISTEMA NERVIOSO PERIFÉRICO (SNP)</a:t>
            </a:r>
            <a:endParaRPr lang="en-US" altLang="es-PR" sz="4000" b="0">
              <a:solidFill>
                <a:schemeClr val="tx2"/>
              </a:solidFill>
              <a:latin typeface="Trebuchet MS" panose="020B0603020202020204" pitchFamily="34" charset="0"/>
            </a:endParaRPr>
          </a:p>
        </p:txBody>
      </p:sp>
      <p:sp>
        <p:nvSpPr>
          <p:cNvPr id="252934" name="Line 6"/>
          <p:cNvSpPr>
            <a:spLocks noChangeShapeType="1"/>
          </p:cNvSpPr>
          <p:nvPr/>
        </p:nvSpPr>
        <p:spPr bwMode="auto">
          <a:xfrm>
            <a:off x="4427538" y="1046163"/>
            <a:ext cx="0" cy="304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PR"/>
          </a:p>
        </p:txBody>
      </p:sp>
      <p:sp>
        <p:nvSpPr>
          <p:cNvPr id="871431" name="Text Box 7"/>
          <p:cNvSpPr txBox="1">
            <a:spLocks noChangeArrowheads="1"/>
          </p:cNvSpPr>
          <p:nvPr/>
        </p:nvSpPr>
        <p:spPr bwMode="auto">
          <a:xfrm>
            <a:off x="2286000" y="2325688"/>
            <a:ext cx="4495800" cy="5857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lnSpc>
                <a:spcPct val="90000"/>
              </a:lnSpc>
              <a:defRPr/>
            </a:pPr>
            <a:r>
              <a:rPr lang="es-PR" altLang="es-PR" sz="3600">
                <a:latin typeface="Times New Roman" panose="02020603050405020304" pitchFamily="18" charset="0"/>
              </a:rPr>
              <a:t>Receptores</a:t>
            </a:r>
            <a:endParaRPr lang="es-PR" altLang="es-PR" sz="3600" b="0">
              <a:effectLst>
                <a:outerShdw blurRad="38100" dist="38100" dir="2700000" algn="tl">
                  <a:srgbClr val="C0C0C0"/>
                </a:outerShdw>
              </a:effectLst>
              <a:latin typeface="Times New Roman" panose="02020603050405020304" pitchFamily="18" charset="0"/>
            </a:endParaRPr>
          </a:p>
        </p:txBody>
      </p:sp>
      <p:sp>
        <p:nvSpPr>
          <p:cNvPr id="252936" name="Line 8"/>
          <p:cNvSpPr>
            <a:spLocks noChangeShapeType="1"/>
          </p:cNvSpPr>
          <p:nvPr/>
        </p:nvSpPr>
        <p:spPr bwMode="auto">
          <a:xfrm>
            <a:off x="4427538" y="1668463"/>
            <a:ext cx="0" cy="304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PR"/>
          </a:p>
        </p:txBody>
      </p:sp>
      <p:sp>
        <p:nvSpPr>
          <p:cNvPr id="252937" name="Line 9"/>
          <p:cNvSpPr>
            <a:spLocks noChangeShapeType="1"/>
          </p:cNvSpPr>
          <p:nvPr/>
        </p:nvSpPr>
        <p:spPr bwMode="auto">
          <a:xfrm>
            <a:off x="4419600" y="2173288"/>
            <a:ext cx="0" cy="304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PR"/>
          </a:p>
        </p:txBody>
      </p:sp>
      <p:sp>
        <p:nvSpPr>
          <p:cNvPr id="252938" name="Rectangle 10"/>
          <p:cNvSpPr>
            <a:spLocks noChangeArrowheads="1"/>
          </p:cNvSpPr>
          <p:nvPr/>
        </p:nvSpPr>
        <p:spPr bwMode="auto">
          <a:xfrm>
            <a:off x="609600" y="3148013"/>
            <a:ext cx="8153400" cy="381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>
            <a:lvl1pPr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•"/>
              <a:defRPr sz="28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657225" indent="-246063">
              <a:spcBef>
                <a:spcPts val="300"/>
              </a:spcBef>
              <a:buClr>
                <a:schemeClr val="accent2"/>
              </a:buClr>
              <a:buFont typeface="Georgia" panose="02040502050405020303" pitchFamily="18" charset="0"/>
              <a:buChar char="▫"/>
              <a:defRPr sz="2600">
                <a:solidFill>
                  <a:schemeClr val="accent2"/>
                </a:solidFill>
                <a:latin typeface="Georgia" panose="02040502050405020303" pitchFamily="18" charset="0"/>
              </a:defRPr>
            </a:lvl2pPr>
            <a:lvl3pPr marL="922338" indent="-219075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defRPr sz="2400">
                <a:solidFill>
                  <a:schemeClr val="accent1"/>
                </a:solidFill>
                <a:latin typeface="Georgia" panose="02040502050405020303" pitchFamily="18" charset="0"/>
              </a:defRPr>
            </a:lvl3pPr>
            <a:lvl4pPr marL="1179513" indent="-200025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defRPr sz="2200">
                <a:solidFill>
                  <a:schemeClr val="accent1"/>
                </a:solidFill>
                <a:latin typeface="Georgia" panose="02040502050405020303" pitchFamily="18" charset="0"/>
              </a:defRPr>
            </a:lvl4pPr>
            <a:lvl5pPr marL="1389063" indent="-182563"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5pPr>
            <a:lvl6pPr marL="1846263" indent="-182563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6pPr>
            <a:lvl7pPr marL="2303463" indent="-182563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7pPr>
            <a:lvl8pPr marL="2760663" indent="-182563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8pPr>
            <a:lvl9pPr marL="3217863" indent="-182563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9pPr>
          </a:lstStyle>
          <a:p>
            <a:pPr algn="ctr">
              <a:spcBef>
                <a:spcPct val="0"/>
              </a:spcBef>
              <a:buClrTx/>
              <a:buFontTx/>
              <a:buNone/>
            </a:pPr>
            <a:r>
              <a:rPr lang="es-PR" altLang="es-PR" sz="2600">
                <a:latin typeface="Trebuchet MS" panose="020B0603020202020204" pitchFamily="34" charset="0"/>
              </a:rPr>
              <a:t>Terminaciones Nerviosas Especiales</a:t>
            </a:r>
            <a:endParaRPr lang="en-US" altLang="es-PR" sz="4000" b="0">
              <a:solidFill>
                <a:schemeClr val="tx2"/>
              </a:solidFill>
              <a:latin typeface="Trebuchet MS" panose="020B0603020202020204" pitchFamily="34" charset="0"/>
            </a:endParaRPr>
          </a:p>
        </p:txBody>
      </p:sp>
      <p:sp>
        <p:nvSpPr>
          <p:cNvPr id="252939" name="Line 11"/>
          <p:cNvSpPr>
            <a:spLocks noChangeShapeType="1"/>
          </p:cNvSpPr>
          <p:nvPr/>
        </p:nvSpPr>
        <p:spPr bwMode="auto">
          <a:xfrm>
            <a:off x="4419600" y="2935288"/>
            <a:ext cx="0" cy="304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PR"/>
          </a:p>
        </p:txBody>
      </p:sp>
      <p:sp>
        <p:nvSpPr>
          <p:cNvPr id="252940" name="Line 12"/>
          <p:cNvSpPr>
            <a:spLocks noChangeShapeType="1"/>
          </p:cNvSpPr>
          <p:nvPr/>
        </p:nvSpPr>
        <p:spPr bwMode="auto">
          <a:xfrm>
            <a:off x="4419600" y="3511550"/>
            <a:ext cx="0" cy="304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PR"/>
          </a:p>
        </p:txBody>
      </p:sp>
      <p:sp>
        <p:nvSpPr>
          <p:cNvPr id="252941" name="Rectangle 13"/>
          <p:cNvSpPr>
            <a:spLocks noChangeArrowheads="1"/>
          </p:cNvSpPr>
          <p:nvPr/>
        </p:nvSpPr>
        <p:spPr bwMode="auto">
          <a:xfrm>
            <a:off x="0" y="4594225"/>
            <a:ext cx="3657600" cy="381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>
            <a:lvl1pPr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•"/>
              <a:defRPr sz="28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657225" indent="-246063">
              <a:spcBef>
                <a:spcPts val="300"/>
              </a:spcBef>
              <a:buClr>
                <a:schemeClr val="accent2"/>
              </a:buClr>
              <a:buFont typeface="Georgia" panose="02040502050405020303" pitchFamily="18" charset="0"/>
              <a:buChar char="▫"/>
              <a:defRPr sz="2600">
                <a:solidFill>
                  <a:schemeClr val="accent2"/>
                </a:solidFill>
                <a:latin typeface="Georgia" panose="02040502050405020303" pitchFamily="18" charset="0"/>
              </a:defRPr>
            </a:lvl2pPr>
            <a:lvl3pPr marL="922338" indent="-219075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defRPr sz="2400">
                <a:solidFill>
                  <a:schemeClr val="accent1"/>
                </a:solidFill>
                <a:latin typeface="Georgia" panose="02040502050405020303" pitchFamily="18" charset="0"/>
              </a:defRPr>
            </a:lvl3pPr>
            <a:lvl4pPr marL="1179513" indent="-200025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defRPr sz="2200">
                <a:solidFill>
                  <a:schemeClr val="accent1"/>
                </a:solidFill>
                <a:latin typeface="Georgia" panose="02040502050405020303" pitchFamily="18" charset="0"/>
              </a:defRPr>
            </a:lvl4pPr>
            <a:lvl5pPr marL="1389063" indent="-182563"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5pPr>
            <a:lvl6pPr marL="1846263" indent="-182563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6pPr>
            <a:lvl7pPr marL="2303463" indent="-182563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7pPr>
            <a:lvl8pPr marL="2760663" indent="-182563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8pPr>
            <a:lvl9pPr marL="3217863" indent="-182563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9pPr>
          </a:lstStyle>
          <a:p>
            <a:pPr algn="ctr">
              <a:lnSpc>
                <a:spcPct val="80000"/>
              </a:lnSpc>
              <a:spcBef>
                <a:spcPct val="0"/>
              </a:spcBef>
              <a:buClrTx/>
              <a:buFontTx/>
              <a:buNone/>
            </a:pPr>
            <a:r>
              <a:rPr lang="es-PR" altLang="es-PR" sz="2600" i="1">
                <a:latin typeface="Trebuchet MS" panose="020B0603020202020204" pitchFamily="34" charset="0"/>
              </a:rPr>
              <a:t>Husos</a:t>
            </a:r>
            <a:br>
              <a:rPr lang="es-PR" altLang="es-PR" sz="2600" i="1">
                <a:latin typeface="Trebuchet MS" panose="020B0603020202020204" pitchFamily="34" charset="0"/>
              </a:rPr>
            </a:br>
            <a:r>
              <a:rPr lang="es-PR" altLang="es-PR" sz="2600" i="1">
                <a:latin typeface="Trebuchet MS" panose="020B0603020202020204" pitchFamily="34" charset="0"/>
              </a:rPr>
              <a:t> Musculares</a:t>
            </a:r>
            <a:endParaRPr lang="en-US" altLang="es-PR" sz="4000" b="0" i="1">
              <a:solidFill>
                <a:schemeClr val="tx2"/>
              </a:solidFill>
              <a:latin typeface="Trebuchet MS" panose="020B0603020202020204" pitchFamily="34" charset="0"/>
            </a:endParaRPr>
          </a:p>
        </p:txBody>
      </p:sp>
      <p:sp>
        <p:nvSpPr>
          <p:cNvPr id="252942" name="Rectangle 14"/>
          <p:cNvSpPr>
            <a:spLocks noChangeArrowheads="1"/>
          </p:cNvSpPr>
          <p:nvPr/>
        </p:nvSpPr>
        <p:spPr bwMode="auto">
          <a:xfrm>
            <a:off x="5181600" y="4581525"/>
            <a:ext cx="3657600" cy="381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>
            <a:lvl1pPr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•"/>
              <a:defRPr sz="28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657225" indent="-246063">
              <a:spcBef>
                <a:spcPts val="300"/>
              </a:spcBef>
              <a:buClr>
                <a:schemeClr val="accent2"/>
              </a:buClr>
              <a:buFont typeface="Georgia" panose="02040502050405020303" pitchFamily="18" charset="0"/>
              <a:buChar char="▫"/>
              <a:defRPr sz="2600">
                <a:solidFill>
                  <a:schemeClr val="accent2"/>
                </a:solidFill>
                <a:latin typeface="Georgia" panose="02040502050405020303" pitchFamily="18" charset="0"/>
              </a:defRPr>
            </a:lvl2pPr>
            <a:lvl3pPr marL="922338" indent="-219075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defRPr sz="2400">
                <a:solidFill>
                  <a:schemeClr val="accent1"/>
                </a:solidFill>
                <a:latin typeface="Georgia" panose="02040502050405020303" pitchFamily="18" charset="0"/>
              </a:defRPr>
            </a:lvl3pPr>
            <a:lvl4pPr marL="1179513" indent="-200025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defRPr sz="2200">
                <a:solidFill>
                  <a:schemeClr val="accent1"/>
                </a:solidFill>
                <a:latin typeface="Georgia" panose="02040502050405020303" pitchFamily="18" charset="0"/>
              </a:defRPr>
            </a:lvl4pPr>
            <a:lvl5pPr marL="1389063" indent="-182563"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5pPr>
            <a:lvl6pPr marL="1846263" indent="-182563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6pPr>
            <a:lvl7pPr marL="2303463" indent="-182563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7pPr>
            <a:lvl8pPr marL="2760663" indent="-182563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8pPr>
            <a:lvl9pPr marL="3217863" indent="-182563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9pPr>
          </a:lstStyle>
          <a:p>
            <a:pPr algn="ctr">
              <a:lnSpc>
                <a:spcPct val="80000"/>
              </a:lnSpc>
              <a:spcBef>
                <a:spcPct val="0"/>
              </a:spcBef>
              <a:buClrTx/>
              <a:buFontTx/>
              <a:buNone/>
            </a:pPr>
            <a:r>
              <a:rPr lang="es-PR" altLang="es-PR" sz="2600" i="1">
                <a:latin typeface="Trebuchet MS" panose="020B0603020202020204" pitchFamily="34" charset="0"/>
              </a:rPr>
              <a:t>Órgano de Golgi</a:t>
            </a:r>
            <a:endParaRPr lang="en-US" altLang="es-PR" sz="4000" b="0" i="1">
              <a:solidFill>
                <a:schemeClr val="tx2"/>
              </a:solidFill>
              <a:latin typeface="Trebuchet MS" panose="020B0603020202020204" pitchFamily="34" charset="0"/>
            </a:endParaRPr>
          </a:p>
        </p:txBody>
      </p:sp>
      <p:sp>
        <p:nvSpPr>
          <p:cNvPr id="252943" name="Rectangle 15"/>
          <p:cNvSpPr>
            <a:spLocks noChangeArrowheads="1"/>
          </p:cNvSpPr>
          <p:nvPr/>
        </p:nvSpPr>
        <p:spPr bwMode="auto">
          <a:xfrm>
            <a:off x="2590800" y="5943600"/>
            <a:ext cx="3657600" cy="381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>
            <a:lvl1pPr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•"/>
              <a:defRPr sz="28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657225" indent="-246063">
              <a:spcBef>
                <a:spcPts val="300"/>
              </a:spcBef>
              <a:buClr>
                <a:schemeClr val="accent2"/>
              </a:buClr>
              <a:buFont typeface="Georgia" panose="02040502050405020303" pitchFamily="18" charset="0"/>
              <a:buChar char="▫"/>
              <a:defRPr sz="2600">
                <a:solidFill>
                  <a:schemeClr val="accent2"/>
                </a:solidFill>
                <a:latin typeface="Georgia" panose="02040502050405020303" pitchFamily="18" charset="0"/>
              </a:defRPr>
            </a:lvl2pPr>
            <a:lvl3pPr marL="922338" indent="-219075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defRPr sz="2400">
                <a:solidFill>
                  <a:schemeClr val="accent1"/>
                </a:solidFill>
                <a:latin typeface="Georgia" panose="02040502050405020303" pitchFamily="18" charset="0"/>
              </a:defRPr>
            </a:lvl3pPr>
            <a:lvl4pPr marL="1179513" indent="-200025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defRPr sz="2200">
                <a:solidFill>
                  <a:schemeClr val="accent1"/>
                </a:solidFill>
                <a:latin typeface="Georgia" panose="02040502050405020303" pitchFamily="18" charset="0"/>
              </a:defRPr>
            </a:lvl4pPr>
            <a:lvl5pPr marL="1389063" indent="-182563"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5pPr>
            <a:lvl6pPr marL="1846263" indent="-182563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6pPr>
            <a:lvl7pPr marL="2303463" indent="-182563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7pPr>
            <a:lvl8pPr marL="2760663" indent="-182563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8pPr>
            <a:lvl9pPr marL="3217863" indent="-182563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9pPr>
          </a:lstStyle>
          <a:p>
            <a:pPr algn="ctr">
              <a:lnSpc>
                <a:spcPct val="80000"/>
              </a:lnSpc>
              <a:spcBef>
                <a:spcPct val="0"/>
              </a:spcBef>
              <a:buClrTx/>
              <a:buFontTx/>
              <a:buNone/>
            </a:pPr>
            <a:r>
              <a:rPr lang="es-PR" altLang="es-PR" sz="2600" i="1">
                <a:latin typeface="Trebuchet MS" panose="020B0603020202020204" pitchFamily="34" charset="0"/>
              </a:rPr>
              <a:t>Receptores</a:t>
            </a:r>
            <a:br>
              <a:rPr lang="es-PR" altLang="es-PR" sz="2600" i="1">
                <a:latin typeface="Trebuchet MS" panose="020B0603020202020204" pitchFamily="34" charset="0"/>
              </a:rPr>
            </a:br>
            <a:r>
              <a:rPr lang="es-PR" altLang="es-PR" sz="2600" i="1">
                <a:latin typeface="Trebuchet MS" panose="020B0603020202020204" pitchFamily="34" charset="0"/>
              </a:rPr>
              <a:t>Articulares</a:t>
            </a:r>
            <a:endParaRPr lang="en-US" altLang="es-PR" sz="4000" b="0" i="1">
              <a:solidFill>
                <a:schemeClr val="tx2"/>
              </a:solidFill>
              <a:latin typeface="Trebuchet MS" panose="020B0603020202020204" pitchFamily="34" charset="0"/>
            </a:endParaRPr>
          </a:p>
        </p:txBody>
      </p:sp>
      <p:sp>
        <p:nvSpPr>
          <p:cNvPr id="252944" name="Line 16"/>
          <p:cNvSpPr>
            <a:spLocks noChangeShapeType="1"/>
          </p:cNvSpPr>
          <p:nvPr/>
        </p:nvSpPr>
        <p:spPr bwMode="auto">
          <a:xfrm flipH="1">
            <a:off x="2438400" y="4124325"/>
            <a:ext cx="914400" cy="533400"/>
          </a:xfrm>
          <a:prstGeom prst="line">
            <a:avLst/>
          </a:prstGeom>
          <a:noFill/>
          <a:ln w="57150">
            <a:solidFill>
              <a:schemeClr val="tx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PR"/>
          </a:p>
        </p:txBody>
      </p:sp>
      <p:sp>
        <p:nvSpPr>
          <p:cNvPr id="252945" name="Line 17"/>
          <p:cNvSpPr>
            <a:spLocks noChangeShapeType="1"/>
          </p:cNvSpPr>
          <p:nvPr/>
        </p:nvSpPr>
        <p:spPr bwMode="auto">
          <a:xfrm>
            <a:off x="5257800" y="4124325"/>
            <a:ext cx="1143000" cy="457200"/>
          </a:xfrm>
          <a:prstGeom prst="line">
            <a:avLst/>
          </a:prstGeom>
          <a:noFill/>
          <a:ln w="76200">
            <a:solidFill>
              <a:schemeClr val="tx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PR"/>
          </a:p>
        </p:txBody>
      </p:sp>
      <p:sp>
        <p:nvSpPr>
          <p:cNvPr id="252946" name="Line 18"/>
          <p:cNvSpPr>
            <a:spLocks noChangeShapeType="1"/>
          </p:cNvSpPr>
          <p:nvPr/>
        </p:nvSpPr>
        <p:spPr bwMode="auto">
          <a:xfrm>
            <a:off x="4419600" y="4124325"/>
            <a:ext cx="0" cy="1752600"/>
          </a:xfrm>
          <a:prstGeom prst="line">
            <a:avLst/>
          </a:prstGeom>
          <a:noFill/>
          <a:ln w="76200">
            <a:solidFill>
              <a:schemeClr val="tx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PR"/>
          </a:p>
        </p:txBody>
      </p:sp>
    </p:spTree>
    <p:custDataLst>
      <p:tags r:id="rId1"/>
    </p:custDataLst>
  </p:cSld>
  <p:clrMapOvr>
    <a:masterClrMapping/>
  </p:clrMapOvr>
  <p:transition spd="slow">
    <p:newsflash/>
    <p:sndAc>
      <p:stSnd>
        <p:snd r:embed="rId4" name="breeze.wav"/>
      </p:stSnd>
    </p:sndAc>
  </p:transition>
</p:sld>
</file>

<file path=ppt/slides/slide1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4978" name="AutoShape 2"/>
          <p:cNvSpPr>
            <a:spLocks noChangeArrowheads="1"/>
          </p:cNvSpPr>
          <p:nvPr/>
        </p:nvSpPr>
        <p:spPr bwMode="auto">
          <a:xfrm>
            <a:off x="539750" y="1916113"/>
            <a:ext cx="8077200" cy="4572000"/>
          </a:xfrm>
          <a:prstGeom prst="foldedCorner">
            <a:avLst>
              <a:gd name="adj" fmla="val 12500"/>
            </a:avLst>
          </a:prstGeom>
          <a:noFill/>
          <a:ln w="9525">
            <a:solidFill>
              <a:schemeClr val="tx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gradFill rotWithShape="0">
                  <a:gsLst>
                    <a:gs pos="0">
                      <a:schemeClr val="bg1"/>
                    </a:gs>
                    <a:gs pos="100000">
                      <a:srgbClr val="800000"/>
                    </a:gs>
                  </a:gsLst>
                  <a:lin ang="5400000" scaled="1"/>
                </a:gra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r"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algn="r"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algn="r"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algn="r"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algn="r"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eaLnBrk="1" hangingPunct="1"/>
            <a:endParaRPr lang="es-PR" altLang="es-PR"/>
          </a:p>
        </p:txBody>
      </p:sp>
      <p:sp>
        <p:nvSpPr>
          <p:cNvPr id="872456" name="Text Box 8"/>
          <p:cNvSpPr txBox="1">
            <a:spLocks noChangeArrowheads="1"/>
          </p:cNvSpPr>
          <p:nvPr/>
        </p:nvSpPr>
        <p:spPr bwMode="auto">
          <a:xfrm>
            <a:off x="611188" y="1989138"/>
            <a:ext cx="8001000" cy="8731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lnSpc>
                <a:spcPct val="80000"/>
              </a:lnSpc>
              <a:buClr>
                <a:schemeClr val="tx1"/>
              </a:buClr>
              <a:buSzPct val="70000"/>
              <a:buFont typeface="Symbol" panose="05050102010706020507" pitchFamily="18" charset="2"/>
              <a:buNone/>
              <a:defRPr/>
            </a:pPr>
            <a:r>
              <a:rPr lang="es-PR" altLang="es-PR" sz="3200" i="1">
                <a:solidFill>
                  <a:schemeClr val="tx2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" panose="020B0604020202020204" pitchFamily="34" charset="0"/>
              </a:rPr>
              <a:t>* Terminaciones Nerviosas Especiales</a:t>
            </a:r>
          </a:p>
          <a:p>
            <a:pPr algn="ctr">
              <a:lnSpc>
                <a:spcPct val="80000"/>
              </a:lnSpc>
              <a:buClr>
                <a:schemeClr val="tx1"/>
              </a:buClr>
              <a:buSzPct val="70000"/>
              <a:buFont typeface="Symbol" panose="05050102010706020507" pitchFamily="18" charset="2"/>
              <a:buNone/>
              <a:defRPr/>
            </a:pPr>
            <a:r>
              <a:rPr lang="es-PR" altLang="es-PR" sz="3200" i="1">
                <a:solidFill>
                  <a:schemeClr val="tx2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" panose="020B0604020202020204" pitchFamily="34" charset="0"/>
              </a:rPr>
              <a:t>de los Músculos y Articulaciones *</a:t>
            </a:r>
            <a:endParaRPr lang="es-PR" altLang="es-PR" sz="3200" i="1">
              <a:effectLst>
                <a:outerShdw blurRad="38100" dist="38100" dir="2700000" algn="tl">
                  <a:srgbClr val="C0C0C0"/>
                </a:outerShdw>
              </a:effectLst>
              <a:latin typeface="Times New Roman" panose="02020603050405020304" pitchFamily="18" charset="0"/>
            </a:endParaRPr>
          </a:p>
        </p:txBody>
      </p:sp>
      <p:sp>
        <p:nvSpPr>
          <p:cNvPr id="872457" name="Text Box 9"/>
          <p:cNvSpPr txBox="1">
            <a:spLocks noChangeArrowheads="1"/>
          </p:cNvSpPr>
          <p:nvPr/>
        </p:nvSpPr>
        <p:spPr bwMode="auto">
          <a:xfrm>
            <a:off x="547688" y="2946400"/>
            <a:ext cx="8001000" cy="482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lnSpc>
                <a:spcPct val="80000"/>
              </a:lnSpc>
              <a:buClr>
                <a:schemeClr val="tx1"/>
              </a:buClr>
              <a:buSzPct val="70000"/>
              <a:buFont typeface="Symbol" panose="05050102010706020507" pitchFamily="18" charset="2"/>
              <a:buNone/>
              <a:defRPr/>
            </a:pPr>
            <a:r>
              <a:rPr lang="es-PR" altLang="es-PR" sz="3200" i="1">
                <a:effectLst>
                  <a:outerShdw blurRad="38100" dist="38100" dir="2700000" algn="tl">
                    <a:srgbClr val="C0C0C0"/>
                  </a:outerShdw>
                </a:effectLst>
                <a:latin typeface="Arial" panose="020B0604020202020204" pitchFamily="34" charset="0"/>
              </a:rPr>
              <a:t>- Receptores Cinestésicos Articulares -</a:t>
            </a:r>
            <a:endParaRPr lang="es-PR" altLang="es-PR" sz="3200" i="1">
              <a:effectLst>
                <a:outerShdw blurRad="38100" dist="38100" dir="2700000" algn="tl">
                  <a:srgbClr val="C0C0C0"/>
                </a:outerShdw>
              </a:effectLst>
              <a:latin typeface="Times New Roman" panose="02020603050405020304" pitchFamily="18" charset="0"/>
            </a:endParaRPr>
          </a:p>
        </p:txBody>
      </p:sp>
      <p:sp>
        <p:nvSpPr>
          <p:cNvPr id="872458" name="Text Box 10"/>
          <p:cNvSpPr txBox="1">
            <a:spLocks noChangeArrowheads="1"/>
          </p:cNvSpPr>
          <p:nvPr/>
        </p:nvSpPr>
        <p:spPr bwMode="auto">
          <a:xfrm>
            <a:off x="557213" y="3505200"/>
            <a:ext cx="8118475" cy="3022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90000"/>
              </a:lnSpc>
              <a:buClr>
                <a:schemeClr val="tx1"/>
              </a:buClr>
              <a:buSzPct val="75000"/>
              <a:buFont typeface="Symbol" panose="05050102010706020507" pitchFamily="18" charset="2"/>
              <a:buChar char="·"/>
              <a:defRPr/>
            </a:pPr>
            <a:r>
              <a:rPr lang="es-PR" altLang="es-PR" sz="3000">
                <a:solidFill>
                  <a:srgbClr val="66FF6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" panose="020B0604020202020204" pitchFamily="34" charset="0"/>
              </a:rPr>
              <a:t>  </a:t>
            </a:r>
            <a:r>
              <a:rPr lang="es-PR" altLang="es-PR" sz="280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" panose="020B0604020202020204" pitchFamily="34" charset="0"/>
              </a:rPr>
              <a:t>Localización:</a:t>
            </a:r>
            <a:endParaRPr lang="es-PR" altLang="es-PR" sz="2800">
              <a:solidFill>
                <a:srgbClr val="484876"/>
              </a:solidFill>
              <a:latin typeface="Times New Roman" panose="02020603050405020304" pitchFamily="18" charset="0"/>
            </a:endParaRPr>
          </a:p>
          <a:p>
            <a:pPr lvl="1">
              <a:buClr>
                <a:schemeClr val="tx1"/>
              </a:buClr>
              <a:buFont typeface="Symbol" panose="05050102010706020507" pitchFamily="18" charset="2"/>
              <a:buNone/>
              <a:defRPr/>
            </a:pPr>
            <a:r>
              <a:rPr lang="es-PR" altLang="es-PR" sz="2800" i="1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  </a:t>
            </a:r>
            <a:r>
              <a:rPr lang="es-PR" altLang="es-PR" sz="280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Cápsulas de las articulaciones</a:t>
            </a:r>
            <a:endParaRPr lang="es-PR" altLang="es-PR" sz="2800">
              <a:effectLst>
                <a:outerShdw blurRad="38100" dist="38100" dir="2700000" algn="tl">
                  <a:srgbClr val="C0C0C0"/>
                </a:outerShdw>
              </a:effectLst>
              <a:latin typeface="Arial" panose="020B0604020202020204" pitchFamily="34" charset="0"/>
            </a:endParaRPr>
          </a:p>
          <a:p>
            <a:pPr>
              <a:lnSpc>
                <a:spcPct val="90000"/>
              </a:lnSpc>
              <a:buClr>
                <a:schemeClr val="tx1"/>
              </a:buClr>
              <a:buSzPct val="75000"/>
              <a:buFont typeface="Symbol" panose="05050102010706020507" pitchFamily="18" charset="2"/>
              <a:buChar char="·"/>
              <a:defRPr/>
            </a:pPr>
            <a:r>
              <a:rPr lang="es-PR" altLang="es-PR" sz="2800">
                <a:solidFill>
                  <a:srgbClr val="66FF6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" panose="020B0604020202020204" pitchFamily="34" charset="0"/>
              </a:rPr>
              <a:t>  </a:t>
            </a:r>
            <a:r>
              <a:rPr lang="es-PR" altLang="es-PR" sz="280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" panose="020B0604020202020204" pitchFamily="34" charset="0"/>
              </a:rPr>
              <a:t>Estímulo sensor:</a:t>
            </a:r>
            <a:endParaRPr lang="es-PR" altLang="es-PR" sz="2800">
              <a:solidFill>
                <a:srgbClr val="484876"/>
              </a:solidFill>
              <a:latin typeface="Times New Roman" panose="02020603050405020304" pitchFamily="18" charset="0"/>
            </a:endParaRPr>
          </a:p>
          <a:p>
            <a:pPr lvl="1">
              <a:buClr>
                <a:schemeClr val="tx1"/>
              </a:buClr>
              <a:buFont typeface="Symbol" panose="05050102010706020507" pitchFamily="18" charset="2"/>
              <a:buChar char="D"/>
              <a:defRPr/>
            </a:pPr>
            <a:r>
              <a:rPr lang="es-PR" altLang="es-PR" sz="2800" i="1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  </a:t>
            </a:r>
            <a:r>
              <a:rPr lang="es-PR" altLang="es-PR" sz="280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Ángulos articulares y cambios de ritmo de</a:t>
            </a:r>
          </a:p>
          <a:p>
            <a:pPr lvl="1">
              <a:buClr>
                <a:schemeClr val="tx1"/>
              </a:buClr>
              <a:buFont typeface="Symbol" panose="05050102010706020507" pitchFamily="18" charset="2"/>
              <a:buNone/>
              <a:defRPr/>
            </a:pPr>
            <a:r>
              <a:rPr lang="es-PR" altLang="es-PR" sz="280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     estos ángulos:</a:t>
            </a:r>
          </a:p>
          <a:p>
            <a:pPr lvl="1">
              <a:buClr>
                <a:schemeClr val="tx1"/>
              </a:buClr>
              <a:buFont typeface="Symbol" panose="05050102010706020507" pitchFamily="18" charset="2"/>
              <a:buNone/>
              <a:defRPr/>
            </a:pPr>
            <a:r>
              <a:rPr lang="es-PR" altLang="es-PR" sz="280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       </a:t>
            </a:r>
            <a:r>
              <a:rPr lang="es-PR" altLang="es-PR" sz="2800" i="1">
                <a:latin typeface="Times New Roman" panose="02020603050405020304" pitchFamily="18" charset="0"/>
              </a:rPr>
              <a:t>Perciben la posición y el movimiento</a:t>
            </a:r>
          </a:p>
          <a:p>
            <a:pPr lvl="1">
              <a:buClr>
                <a:schemeClr val="tx1"/>
              </a:buClr>
              <a:buFont typeface="Symbol" panose="05050102010706020507" pitchFamily="18" charset="2"/>
              <a:buNone/>
              <a:defRPr/>
            </a:pPr>
            <a:r>
              <a:rPr lang="es-PR" altLang="es-PR" sz="2800" i="1">
                <a:latin typeface="Times New Roman" panose="02020603050405020304" pitchFamily="18" charset="0"/>
              </a:rPr>
              <a:t>       articular</a:t>
            </a:r>
            <a:endParaRPr lang="es-PR" altLang="es-PR" sz="2800">
              <a:effectLst>
                <a:outerShdw blurRad="38100" dist="38100" dir="2700000" algn="tl">
                  <a:srgbClr val="C0C0C0"/>
                </a:outerShdw>
              </a:effectLst>
              <a:latin typeface="Times New Roman" panose="02020603050405020304" pitchFamily="18" charset="0"/>
            </a:endParaRPr>
          </a:p>
        </p:txBody>
      </p:sp>
      <p:sp>
        <p:nvSpPr>
          <p:cNvPr id="872459" name="Text Box 11"/>
          <p:cNvSpPr txBox="1">
            <a:spLocks noChangeArrowheads="1"/>
          </p:cNvSpPr>
          <p:nvPr/>
        </p:nvSpPr>
        <p:spPr bwMode="auto">
          <a:xfrm>
            <a:off x="0" y="1484313"/>
            <a:ext cx="9144000" cy="4333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lnSpc>
                <a:spcPct val="80000"/>
              </a:lnSpc>
              <a:defRPr/>
            </a:pPr>
            <a:r>
              <a:rPr lang="es-PR" altLang="es-PR" sz="280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</a:rPr>
              <a:t>* Sistema Sensor</a:t>
            </a:r>
            <a:r>
              <a:rPr lang="en-US" altLang="es-PR" sz="280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</a:rPr>
              <a:t>: </a:t>
            </a:r>
            <a:r>
              <a:rPr lang="en-US" altLang="es-PR" sz="280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</a:rPr>
              <a:t>RECEPTORES</a:t>
            </a:r>
            <a:endParaRPr lang="es-PR" altLang="es-PR" sz="2800">
              <a:solidFill>
                <a:srgbClr val="484876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sp>
        <p:nvSpPr>
          <p:cNvPr id="872460" name="Rectangle 12"/>
          <p:cNvSpPr>
            <a:spLocks noChangeArrowheads="1"/>
          </p:cNvSpPr>
          <p:nvPr/>
        </p:nvSpPr>
        <p:spPr bwMode="auto">
          <a:xfrm>
            <a:off x="179388" y="677863"/>
            <a:ext cx="8382000" cy="3984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>
            <a:lvl1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1pPr>
            <a:lvl2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2pPr>
            <a:lvl3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3pPr>
            <a:lvl4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4pPr>
            <a:lvl5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9pPr>
          </a:lstStyle>
          <a:p>
            <a:pPr algn="ctr">
              <a:lnSpc>
                <a:spcPct val="90000"/>
              </a:lnSpc>
              <a:defRPr/>
            </a:pPr>
            <a:r>
              <a:rPr lang="en-US" altLang="es-PR" sz="320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</a:rPr>
              <a:t>EL SISTEMA NERVIOSO</a:t>
            </a:r>
            <a:endParaRPr lang="en-US" altLang="es-PR" sz="3200" b="0">
              <a:solidFill>
                <a:srgbClr val="484876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sp>
        <p:nvSpPr>
          <p:cNvPr id="872461" name="Rectangle 13"/>
          <p:cNvSpPr>
            <a:spLocks noChangeArrowheads="1"/>
          </p:cNvSpPr>
          <p:nvPr/>
        </p:nvSpPr>
        <p:spPr bwMode="auto">
          <a:xfrm>
            <a:off x="280988" y="1004888"/>
            <a:ext cx="8351837" cy="549275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65125" indent="-255588" algn="l" eaLnBrk="0" hangingPunct="0"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•"/>
              <a:defRPr sz="28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657225" indent="-246063" algn="l" eaLnBrk="0" hangingPunct="0">
              <a:spcBef>
                <a:spcPts val="300"/>
              </a:spcBef>
              <a:buClr>
                <a:schemeClr val="accent2"/>
              </a:buClr>
              <a:buFont typeface="Georgia" panose="02040502050405020303" pitchFamily="18" charset="0"/>
              <a:buChar char="▫"/>
              <a:defRPr sz="2600">
                <a:solidFill>
                  <a:schemeClr val="accent2"/>
                </a:solidFill>
                <a:latin typeface="Georgia" panose="02040502050405020303" pitchFamily="18" charset="0"/>
              </a:defRPr>
            </a:lvl2pPr>
            <a:lvl3pPr marL="922338" indent="-219075" algn="l" eaLnBrk="0" hangingPunct="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defRPr sz="2400">
                <a:solidFill>
                  <a:schemeClr val="accent1"/>
                </a:solidFill>
                <a:latin typeface="Georgia" panose="02040502050405020303" pitchFamily="18" charset="0"/>
              </a:defRPr>
            </a:lvl3pPr>
            <a:lvl4pPr marL="1179513" indent="-200025" algn="l" eaLnBrk="0" hangingPunct="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defRPr sz="2200">
                <a:solidFill>
                  <a:schemeClr val="accent1"/>
                </a:solidFill>
                <a:latin typeface="Georgia" panose="02040502050405020303" pitchFamily="18" charset="0"/>
              </a:defRPr>
            </a:lvl4pPr>
            <a:lvl5pPr marL="1389063" indent="-182563" algn="l" eaLnBrk="0" hangingPunct="0"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5pPr>
            <a:lvl6pPr marL="1846263" indent="-182563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6pPr>
            <a:lvl7pPr marL="2303463" indent="-182563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7pPr>
            <a:lvl8pPr marL="2760663" indent="-182563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8pPr>
            <a:lvl9pPr marL="3217863" indent="-182563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9pPr>
          </a:lstStyle>
          <a:p>
            <a:pPr algn="ctr">
              <a:buFont typeface="Georgia" panose="02040502050405020303" pitchFamily="18" charset="0"/>
              <a:buNone/>
              <a:defRPr/>
            </a:pPr>
            <a:r>
              <a:rPr lang="es-PR" altLang="es-PR" sz="260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</a:rPr>
              <a:t>El Sistema Nervioso Periférico (SNP)</a:t>
            </a:r>
            <a:endParaRPr lang="en-US" altLang="es-PR" sz="2600" b="0">
              <a:solidFill>
                <a:srgbClr val="484876"/>
              </a:solidFill>
              <a:latin typeface="Arial Black" panose="020B0A04020102020204" pitchFamily="34" charset="0"/>
            </a:endParaRPr>
          </a:p>
        </p:txBody>
      </p:sp>
    </p:spTree>
    <p:custDataLst>
      <p:tags r:id="rId1"/>
    </p:custDataLst>
  </p:cSld>
  <p:clrMapOvr>
    <a:masterClrMapping/>
  </p:clrMapOvr>
  <p:transition spd="slow">
    <p:newsflash/>
    <p:sndAc>
      <p:stSnd>
        <p:snd r:embed="rId4" name="breeze.wav"/>
      </p:stSnd>
    </p:sndAc>
  </p:transition>
</p:sld>
</file>

<file path=ppt/slides/slide1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6067" name="Text Box 3"/>
          <p:cNvSpPr txBox="1">
            <a:spLocks noChangeArrowheads="1"/>
          </p:cNvSpPr>
          <p:nvPr/>
        </p:nvSpPr>
        <p:spPr bwMode="auto">
          <a:xfrm>
            <a:off x="276225" y="1412875"/>
            <a:ext cx="8867775" cy="962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  <a:defRPr/>
            </a:pPr>
            <a:r>
              <a:rPr lang="en-US" altLang="es-PR" sz="3000" b="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</a:rPr>
              <a:t>PROPIORECEPTORES:</a:t>
            </a:r>
          </a:p>
          <a:p>
            <a:pPr algn="ctr">
              <a:lnSpc>
                <a:spcPct val="70000"/>
              </a:lnSpc>
              <a:spcBef>
                <a:spcPct val="50000"/>
              </a:spcBef>
              <a:defRPr/>
            </a:pPr>
            <a:r>
              <a:rPr lang="en-US" altLang="es-PR" sz="3000" b="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</a:rPr>
              <a:t>RECEPTORES DE ESTIRAMIENTO</a:t>
            </a:r>
          </a:p>
        </p:txBody>
      </p:sp>
      <p:sp>
        <p:nvSpPr>
          <p:cNvPr id="216068" name="Text Box 4"/>
          <p:cNvSpPr txBox="1">
            <a:spLocks noChangeArrowheads="1"/>
          </p:cNvSpPr>
          <p:nvPr/>
        </p:nvSpPr>
        <p:spPr bwMode="auto">
          <a:xfrm>
            <a:off x="468313" y="2913063"/>
            <a:ext cx="8305800" cy="749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230188" indent="-230188"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•"/>
              <a:defRPr sz="28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>
              <a:spcBef>
                <a:spcPts val="300"/>
              </a:spcBef>
              <a:buClr>
                <a:schemeClr val="accent2"/>
              </a:buClr>
              <a:buFont typeface="Georgia" panose="02040502050405020303" pitchFamily="18" charset="0"/>
              <a:buChar char="▫"/>
              <a:defRPr sz="2600">
                <a:solidFill>
                  <a:schemeClr val="accent2"/>
                </a:solidFill>
                <a:latin typeface="Georgia" panose="02040502050405020303" pitchFamily="18" charset="0"/>
              </a:defRPr>
            </a:lvl2pPr>
            <a:lvl3pPr marL="11430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defRPr sz="2400">
                <a:solidFill>
                  <a:schemeClr val="accent1"/>
                </a:solidFill>
                <a:latin typeface="Georgia" panose="02040502050405020303" pitchFamily="18" charset="0"/>
              </a:defRPr>
            </a:lvl3pPr>
            <a:lvl4pPr marL="16002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defRPr sz="2200">
                <a:solidFill>
                  <a:schemeClr val="accent1"/>
                </a:solidFill>
                <a:latin typeface="Georgia" panose="02040502050405020303" pitchFamily="18" charset="0"/>
              </a:defRPr>
            </a:lvl4pPr>
            <a:lvl5pPr marL="2057400" indent="-228600"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9pPr>
          </a:lstStyle>
          <a:p>
            <a:pPr>
              <a:lnSpc>
                <a:spcPct val="90000"/>
              </a:lnSpc>
              <a:spcBef>
                <a:spcPct val="0"/>
              </a:spcBef>
              <a:buClrTx/>
              <a:buFontTx/>
              <a:buNone/>
            </a:pPr>
            <a:r>
              <a:rPr lang="en-US" altLang="es-PR" sz="2400" b="0">
                <a:latin typeface="Wingdings" panose="05000000000000000000" pitchFamily="2" charset="2"/>
              </a:rPr>
              <a:t>w</a:t>
            </a:r>
            <a:r>
              <a:rPr lang="en-US" altLang="es-PR" sz="2400" b="0">
                <a:latin typeface="Arial" panose="020B0604020202020204" pitchFamily="34" charset="0"/>
              </a:rPr>
              <a:t>	Representa un receptor que detecta un estiramiento del músculo.</a:t>
            </a:r>
          </a:p>
        </p:txBody>
      </p:sp>
      <p:sp>
        <p:nvSpPr>
          <p:cNvPr id="216069" name="Text Box 5"/>
          <p:cNvSpPr txBox="1">
            <a:spLocks noChangeArrowheads="1"/>
          </p:cNvSpPr>
          <p:nvPr/>
        </p:nvSpPr>
        <p:spPr bwMode="auto">
          <a:xfrm>
            <a:off x="468313" y="3716338"/>
            <a:ext cx="8305800" cy="4206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230188" indent="-230188"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•"/>
              <a:defRPr sz="28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>
              <a:spcBef>
                <a:spcPts val="300"/>
              </a:spcBef>
              <a:buClr>
                <a:schemeClr val="accent2"/>
              </a:buClr>
              <a:buFont typeface="Georgia" panose="02040502050405020303" pitchFamily="18" charset="0"/>
              <a:buChar char="▫"/>
              <a:defRPr sz="2600">
                <a:solidFill>
                  <a:schemeClr val="accent2"/>
                </a:solidFill>
                <a:latin typeface="Georgia" panose="02040502050405020303" pitchFamily="18" charset="0"/>
              </a:defRPr>
            </a:lvl2pPr>
            <a:lvl3pPr marL="11430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defRPr sz="2400">
                <a:solidFill>
                  <a:schemeClr val="accent1"/>
                </a:solidFill>
                <a:latin typeface="Georgia" panose="02040502050405020303" pitchFamily="18" charset="0"/>
              </a:defRPr>
            </a:lvl3pPr>
            <a:lvl4pPr marL="16002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defRPr sz="2200">
                <a:solidFill>
                  <a:schemeClr val="accent1"/>
                </a:solidFill>
                <a:latin typeface="Georgia" panose="02040502050405020303" pitchFamily="18" charset="0"/>
              </a:defRPr>
            </a:lvl4pPr>
            <a:lvl5pPr marL="2057400" indent="-228600"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9pPr>
          </a:lstStyle>
          <a:p>
            <a:pPr>
              <a:lnSpc>
                <a:spcPct val="90000"/>
              </a:lnSpc>
              <a:spcBef>
                <a:spcPct val="0"/>
              </a:spcBef>
              <a:buClrTx/>
              <a:buFontTx/>
              <a:buNone/>
            </a:pPr>
            <a:r>
              <a:rPr lang="en-US" altLang="es-PR" sz="2400" b="0">
                <a:latin typeface="Wingdings" panose="05000000000000000000" pitchFamily="2" charset="2"/>
              </a:rPr>
              <a:t>w</a:t>
            </a:r>
            <a:r>
              <a:rPr lang="en-US" altLang="es-PR" sz="2400" b="0">
                <a:latin typeface="Arial" panose="020B0604020202020204" pitchFamily="34" charset="0"/>
              </a:rPr>
              <a:t>	</a:t>
            </a:r>
            <a:r>
              <a:rPr lang="en-US" altLang="es-PR" sz="2400">
                <a:latin typeface="Arial" panose="020B0604020202020204" pitchFamily="34" charset="0"/>
              </a:rPr>
              <a:t>Tipos:</a:t>
            </a:r>
          </a:p>
        </p:txBody>
      </p:sp>
      <p:sp>
        <p:nvSpPr>
          <p:cNvPr id="216070" name="Text Box 6"/>
          <p:cNvSpPr txBox="1">
            <a:spLocks noChangeArrowheads="1"/>
          </p:cNvSpPr>
          <p:nvPr/>
        </p:nvSpPr>
        <p:spPr bwMode="auto">
          <a:xfrm>
            <a:off x="858838" y="4311650"/>
            <a:ext cx="7915275" cy="7493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>
            <a:lvl1pPr marL="230188" indent="-230188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>
              <a:lnSpc>
                <a:spcPct val="90000"/>
              </a:lnSpc>
              <a:buFont typeface="Wingdings" panose="05000000000000000000" pitchFamily="2" charset="2"/>
              <a:buChar char="Ø"/>
              <a:defRPr/>
            </a:pPr>
            <a:r>
              <a:rPr lang="en-US" altLang="es-PR" sz="2400">
                <a:effectLst>
                  <a:outerShdw blurRad="38100" dist="38100" dir="2700000" algn="tl">
                    <a:srgbClr val="C0C0C0"/>
                  </a:outerShdw>
                </a:effectLst>
                <a:latin typeface="Arial" panose="020B0604020202020204" pitchFamily="34" charset="0"/>
              </a:rPr>
              <a:t> </a:t>
            </a:r>
            <a:r>
              <a:rPr lang="en-US" altLang="es-PR" sz="240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" panose="020B0604020202020204" pitchFamily="34" charset="0"/>
              </a:rPr>
              <a:t>Huso muscular</a:t>
            </a:r>
            <a:r>
              <a:rPr lang="en-US" altLang="es-PR" sz="2400">
                <a:effectLst>
                  <a:outerShdw blurRad="38100" dist="38100" dir="2700000" algn="tl">
                    <a:srgbClr val="C0C0C0"/>
                  </a:outerShdw>
                </a:effectLst>
                <a:latin typeface="Arial" panose="020B0604020202020204" pitchFamily="34" charset="0"/>
              </a:rPr>
              <a:t>:</a:t>
            </a:r>
            <a:r>
              <a:rPr lang="en-US" altLang="es-PR" sz="2400" b="0">
                <a:latin typeface="Arial" panose="020B0604020202020204" pitchFamily="34" charset="0"/>
              </a:rPr>
              <a:t>  Vientre del músculo, sensible a</a:t>
            </a:r>
          </a:p>
          <a:p>
            <a:pPr>
              <a:lnSpc>
                <a:spcPct val="90000"/>
              </a:lnSpc>
              <a:buFont typeface="Wingdings" panose="05000000000000000000" pitchFamily="2" charset="2"/>
              <a:buNone/>
              <a:defRPr/>
            </a:pPr>
            <a:r>
              <a:rPr lang="en-US" altLang="es-PR" sz="2400" b="0">
                <a:latin typeface="Arial" panose="020B0604020202020204" pitchFamily="34" charset="0"/>
              </a:rPr>
              <a:t>    cambios en la longitud.</a:t>
            </a:r>
          </a:p>
        </p:txBody>
      </p:sp>
      <p:sp>
        <p:nvSpPr>
          <p:cNvPr id="216071" name="Text Box 7"/>
          <p:cNvSpPr txBox="1">
            <a:spLocks noChangeArrowheads="1"/>
          </p:cNvSpPr>
          <p:nvPr/>
        </p:nvSpPr>
        <p:spPr bwMode="auto">
          <a:xfrm>
            <a:off x="858838" y="5200650"/>
            <a:ext cx="7915275" cy="7493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>
            <a:lvl1pPr marL="230188" indent="-230188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>
              <a:lnSpc>
                <a:spcPct val="90000"/>
              </a:lnSpc>
              <a:buFont typeface="Wingdings" panose="05000000000000000000" pitchFamily="2" charset="2"/>
              <a:buChar char="Ø"/>
              <a:defRPr/>
            </a:pPr>
            <a:r>
              <a:rPr lang="en-US" altLang="es-PR" sz="240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" panose="020B0604020202020204" pitchFamily="34" charset="0"/>
              </a:rPr>
              <a:t> Órganos tendinosos de Golgi</a:t>
            </a:r>
            <a:r>
              <a:rPr lang="en-US" altLang="es-PR" sz="2400">
                <a:effectLst>
                  <a:outerShdw blurRad="38100" dist="38100" dir="2700000" algn="tl">
                    <a:srgbClr val="C0C0C0"/>
                  </a:outerShdw>
                </a:effectLst>
                <a:latin typeface="Arial" panose="020B0604020202020204" pitchFamily="34" charset="0"/>
              </a:rPr>
              <a:t>:</a:t>
            </a:r>
            <a:r>
              <a:rPr lang="en-US" altLang="es-PR" sz="2400" b="0">
                <a:latin typeface="Arial" panose="020B0604020202020204" pitchFamily="34" charset="0"/>
              </a:rPr>
              <a:t>  Unión entre un</a:t>
            </a:r>
          </a:p>
          <a:p>
            <a:pPr>
              <a:lnSpc>
                <a:spcPct val="90000"/>
              </a:lnSpc>
              <a:buFont typeface="Wingdings" panose="05000000000000000000" pitchFamily="2" charset="2"/>
              <a:buNone/>
              <a:defRPr/>
            </a:pPr>
            <a:r>
              <a:rPr lang="en-US" altLang="es-PR" sz="2400" b="0">
                <a:latin typeface="Arial" panose="020B0604020202020204" pitchFamily="34" charset="0"/>
              </a:rPr>
              <a:t>   músculo y el tendón.</a:t>
            </a:r>
          </a:p>
        </p:txBody>
      </p:sp>
    </p:spTree>
    <p:custDataLst>
      <p:tags r:id="rId1"/>
    </p:custDataLst>
  </p:cSld>
  <p:clrMapOvr>
    <a:masterClrMapping/>
  </p:clrMapOvr>
  <p:transition spd="slow">
    <p:newsflash/>
    <p:sndAc>
      <p:stSnd>
        <p:snd r:embed="rId4" name="breeze.wav"/>
      </p:stSnd>
    </p:sndAc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60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160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60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2160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60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2160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60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2160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60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500"/>
                                        <p:tgtEl>
                                          <p:spTgt spid="2160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6067" grpId="0" autoUpdateAnimBg="0"/>
      <p:bldP spid="216068" grpId="0" autoUpdateAnimBg="0"/>
      <p:bldP spid="216069" grpId="0" autoUpdateAnimBg="0"/>
      <p:bldP spid="216070" grpId="0" autoUpdateAnimBg="0"/>
      <p:bldP spid="216071" grpId="0" autoUpdateAnimBg="0"/>
    </p:bldLst>
  </p:timing>
</p:sld>
</file>

<file path=ppt/slides/slide1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9074" name="AutoShape 2"/>
          <p:cNvSpPr>
            <a:spLocks noChangeArrowheads="1"/>
          </p:cNvSpPr>
          <p:nvPr/>
        </p:nvSpPr>
        <p:spPr bwMode="auto">
          <a:xfrm>
            <a:off x="539750" y="1916113"/>
            <a:ext cx="8135938" cy="4572000"/>
          </a:xfrm>
          <a:prstGeom prst="foldedCorner">
            <a:avLst>
              <a:gd name="adj" fmla="val 12500"/>
            </a:avLst>
          </a:prstGeom>
          <a:noFill/>
          <a:ln w="9525">
            <a:solidFill>
              <a:schemeClr val="tx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gradFill rotWithShape="0">
                  <a:gsLst>
                    <a:gs pos="0">
                      <a:schemeClr val="bg1"/>
                    </a:gs>
                    <a:gs pos="100000">
                      <a:srgbClr val="800000"/>
                    </a:gs>
                  </a:gsLst>
                  <a:lin ang="5400000" scaled="1"/>
                </a:gra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r"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algn="r"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algn="r"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algn="r"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algn="r"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eaLnBrk="1" hangingPunct="1"/>
            <a:endParaRPr lang="es-PR" altLang="es-PR"/>
          </a:p>
        </p:txBody>
      </p:sp>
      <p:sp>
        <p:nvSpPr>
          <p:cNvPr id="874504" name="Text Box 8"/>
          <p:cNvSpPr txBox="1">
            <a:spLocks noChangeArrowheads="1"/>
          </p:cNvSpPr>
          <p:nvPr/>
        </p:nvSpPr>
        <p:spPr bwMode="auto">
          <a:xfrm>
            <a:off x="611188" y="1989138"/>
            <a:ext cx="8001000" cy="8731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lnSpc>
                <a:spcPct val="80000"/>
              </a:lnSpc>
              <a:buClr>
                <a:schemeClr val="tx1"/>
              </a:buClr>
              <a:buSzPct val="70000"/>
              <a:buFont typeface="Symbol" panose="05050102010706020507" pitchFamily="18" charset="2"/>
              <a:buNone/>
              <a:defRPr/>
            </a:pPr>
            <a:r>
              <a:rPr lang="es-PR" altLang="es-PR" sz="3200" i="1">
                <a:solidFill>
                  <a:schemeClr val="tx2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" panose="020B0604020202020204" pitchFamily="34" charset="0"/>
              </a:rPr>
              <a:t>* Terminaciones Nerviosas Especiales</a:t>
            </a:r>
          </a:p>
          <a:p>
            <a:pPr algn="ctr">
              <a:lnSpc>
                <a:spcPct val="80000"/>
              </a:lnSpc>
              <a:buClr>
                <a:schemeClr val="tx1"/>
              </a:buClr>
              <a:buSzPct val="70000"/>
              <a:buFont typeface="Symbol" panose="05050102010706020507" pitchFamily="18" charset="2"/>
              <a:buNone/>
              <a:defRPr/>
            </a:pPr>
            <a:r>
              <a:rPr lang="es-PR" altLang="es-PR" sz="3200" i="1">
                <a:solidFill>
                  <a:schemeClr val="tx2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" panose="020B0604020202020204" pitchFamily="34" charset="0"/>
              </a:rPr>
              <a:t>de los Músculos y Articulaciones *</a:t>
            </a:r>
            <a:endParaRPr lang="es-PR" altLang="es-PR" sz="3200" i="1">
              <a:effectLst>
                <a:outerShdw blurRad="38100" dist="38100" dir="2700000" algn="tl">
                  <a:srgbClr val="C0C0C0"/>
                </a:outerShdw>
              </a:effectLst>
              <a:latin typeface="Times New Roman" panose="02020603050405020304" pitchFamily="18" charset="0"/>
            </a:endParaRPr>
          </a:p>
        </p:txBody>
      </p:sp>
      <p:sp>
        <p:nvSpPr>
          <p:cNvPr id="874505" name="Text Box 9"/>
          <p:cNvSpPr txBox="1">
            <a:spLocks noChangeArrowheads="1"/>
          </p:cNvSpPr>
          <p:nvPr/>
        </p:nvSpPr>
        <p:spPr bwMode="auto">
          <a:xfrm>
            <a:off x="539750" y="2924175"/>
            <a:ext cx="8001000" cy="8731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lnSpc>
                <a:spcPct val="80000"/>
              </a:lnSpc>
              <a:buClr>
                <a:schemeClr val="tx1"/>
              </a:buClr>
              <a:buSzPct val="70000"/>
              <a:buFont typeface="Symbol" panose="05050102010706020507" pitchFamily="18" charset="2"/>
              <a:buNone/>
              <a:defRPr/>
            </a:pPr>
            <a:r>
              <a:rPr lang="es-PR" altLang="es-PR" sz="3200" i="1">
                <a:effectLst>
                  <a:outerShdw blurRad="38100" dist="38100" dir="2700000" algn="tl">
                    <a:srgbClr val="C0C0C0"/>
                  </a:outerShdw>
                </a:effectLst>
                <a:latin typeface="Arial" panose="020B0604020202020204" pitchFamily="34" charset="0"/>
              </a:rPr>
              <a:t>- Husos Musculares -</a:t>
            </a:r>
          </a:p>
          <a:p>
            <a:pPr algn="ctr">
              <a:lnSpc>
                <a:spcPct val="80000"/>
              </a:lnSpc>
              <a:buClr>
                <a:schemeClr val="tx1"/>
              </a:buClr>
              <a:buSzPct val="70000"/>
              <a:buFont typeface="Symbol" panose="05050102010706020507" pitchFamily="18" charset="2"/>
              <a:buNone/>
              <a:defRPr/>
            </a:pPr>
            <a:r>
              <a:rPr lang="es-PR" altLang="es-PR" sz="3200" i="1">
                <a:effectLst>
                  <a:outerShdw blurRad="38100" dist="38100" dir="2700000" algn="tl">
                    <a:srgbClr val="C0C0C0"/>
                  </a:outerShdw>
                </a:effectLst>
                <a:latin typeface="Arial" panose="020B0604020202020204" pitchFamily="34" charset="0"/>
              </a:rPr>
              <a:t>(Receptores de Estitamiento)</a:t>
            </a:r>
            <a:endParaRPr lang="es-PR" altLang="es-PR" sz="3200" i="1">
              <a:effectLst>
                <a:outerShdw blurRad="38100" dist="38100" dir="2700000" algn="tl">
                  <a:srgbClr val="C0C0C0"/>
                </a:outerShdw>
              </a:effectLst>
              <a:latin typeface="Times New Roman" panose="02020603050405020304" pitchFamily="18" charset="0"/>
            </a:endParaRPr>
          </a:p>
        </p:txBody>
      </p:sp>
      <p:sp>
        <p:nvSpPr>
          <p:cNvPr id="874506" name="Text Box 10"/>
          <p:cNvSpPr txBox="1">
            <a:spLocks noChangeArrowheads="1"/>
          </p:cNvSpPr>
          <p:nvPr/>
        </p:nvSpPr>
        <p:spPr bwMode="auto">
          <a:xfrm>
            <a:off x="533400" y="3881438"/>
            <a:ext cx="7839075" cy="25955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90000"/>
              </a:lnSpc>
              <a:buClr>
                <a:schemeClr val="tx1"/>
              </a:buClr>
              <a:buSzPct val="75000"/>
              <a:buFont typeface="Symbol" panose="05050102010706020507" pitchFamily="18" charset="2"/>
              <a:buChar char="·"/>
              <a:defRPr/>
            </a:pPr>
            <a:r>
              <a:rPr lang="es-PR" altLang="es-PR" sz="3000">
                <a:solidFill>
                  <a:srgbClr val="66FF6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" panose="020B0604020202020204" pitchFamily="34" charset="0"/>
              </a:rPr>
              <a:t>  </a:t>
            </a:r>
            <a:r>
              <a:rPr lang="es-PR" altLang="es-PR" sz="280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" panose="020B0604020202020204" pitchFamily="34" charset="0"/>
              </a:rPr>
              <a:t>Localización:</a:t>
            </a:r>
            <a:endParaRPr lang="es-PR" altLang="es-PR" sz="2800">
              <a:solidFill>
                <a:srgbClr val="484876"/>
              </a:solidFill>
              <a:latin typeface="Times New Roman" panose="02020603050405020304" pitchFamily="18" charset="0"/>
            </a:endParaRPr>
          </a:p>
          <a:p>
            <a:pPr lvl="1">
              <a:buClr>
                <a:schemeClr val="tx1"/>
              </a:buClr>
              <a:buFont typeface="Symbol" panose="05050102010706020507" pitchFamily="18" charset="2"/>
              <a:buNone/>
              <a:defRPr/>
            </a:pPr>
            <a:r>
              <a:rPr lang="es-PR" altLang="es-PR" sz="2800" i="1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  </a:t>
            </a:r>
            <a:r>
              <a:rPr lang="es-PR" altLang="es-PR" sz="280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Músculos esqueléticos</a:t>
            </a:r>
            <a:endParaRPr lang="es-PR" altLang="es-PR" sz="2800">
              <a:effectLst>
                <a:outerShdw blurRad="38100" dist="38100" dir="2700000" algn="tl">
                  <a:srgbClr val="C0C0C0"/>
                </a:outerShdw>
              </a:effectLst>
              <a:latin typeface="Arial" panose="020B0604020202020204" pitchFamily="34" charset="0"/>
            </a:endParaRPr>
          </a:p>
          <a:p>
            <a:pPr>
              <a:lnSpc>
                <a:spcPct val="90000"/>
              </a:lnSpc>
              <a:buClr>
                <a:schemeClr val="tx1"/>
              </a:buClr>
              <a:buSzPct val="75000"/>
              <a:buFont typeface="Symbol" panose="05050102010706020507" pitchFamily="18" charset="2"/>
              <a:buChar char="·"/>
              <a:defRPr/>
            </a:pPr>
            <a:r>
              <a:rPr lang="es-PR" altLang="es-PR" sz="2800">
                <a:solidFill>
                  <a:srgbClr val="66FF6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" panose="020B0604020202020204" pitchFamily="34" charset="0"/>
              </a:rPr>
              <a:t>  </a:t>
            </a:r>
            <a:r>
              <a:rPr lang="es-PR" altLang="es-PR" sz="280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" panose="020B0604020202020204" pitchFamily="34" charset="0"/>
              </a:rPr>
              <a:t>Estímulo sensor:</a:t>
            </a:r>
            <a:endParaRPr lang="es-PR" altLang="es-PR" sz="2800">
              <a:solidFill>
                <a:srgbClr val="484876"/>
              </a:solidFill>
              <a:latin typeface="Times New Roman" panose="02020603050405020304" pitchFamily="18" charset="0"/>
            </a:endParaRPr>
          </a:p>
          <a:p>
            <a:pPr lvl="1">
              <a:buClr>
                <a:schemeClr val="tx1"/>
              </a:buClr>
              <a:buFont typeface="Symbol" panose="05050102010706020507" pitchFamily="18" charset="2"/>
              <a:buChar char="D"/>
              <a:defRPr/>
            </a:pPr>
            <a:r>
              <a:rPr lang="es-PR" altLang="es-PR" sz="2800" i="1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  </a:t>
            </a:r>
            <a:r>
              <a:rPr lang="es-PR" altLang="es-PR" sz="280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Grado de estiramiento muscular:</a:t>
            </a:r>
          </a:p>
          <a:p>
            <a:pPr lvl="1">
              <a:buClr>
                <a:schemeClr val="tx1"/>
              </a:buClr>
              <a:buFont typeface="Symbol" panose="05050102010706020507" pitchFamily="18" charset="2"/>
              <a:buNone/>
              <a:defRPr/>
            </a:pPr>
            <a:r>
              <a:rPr lang="es-PR" altLang="es-PR" sz="280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       </a:t>
            </a:r>
            <a:r>
              <a:rPr lang="es-PR" altLang="es-PR" sz="2800" i="1">
                <a:latin typeface="Times New Roman" panose="02020603050405020304" pitchFamily="18" charset="0"/>
              </a:rPr>
              <a:t>Son sensitivos a nivel de longitud o</a:t>
            </a:r>
          </a:p>
          <a:p>
            <a:pPr lvl="1">
              <a:buClr>
                <a:schemeClr val="tx1"/>
              </a:buClr>
              <a:buFont typeface="Symbol" panose="05050102010706020507" pitchFamily="18" charset="2"/>
              <a:buNone/>
              <a:defRPr/>
            </a:pPr>
            <a:r>
              <a:rPr lang="es-PR" altLang="es-PR" sz="2800" i="1">
                <a:latin typeface="Times New Roman" panose="02020603050405020304" pitchFamily="18" charset="0"/>
              </a:rPr>
              <a:t>       estiramiento del múscuklo</a:t>
            </a:r>
            <a:endParaRPr lang="es-PR" altLang="es-PR" sz="2800">
              <a:effectLst>
                <a:outerShdw blurRad="38100" dist="38100" dir="2700000" algn="tl">
                  <a:srgbClr val="C0C0C0"/>
                </a:outerShdw>
              </a:effectLst>
              <a:latin typeface="Times New Roman" panose="02020603050405020304" pitchFamily="18" charset="0"/>
            </a:endParaRPr>
          </a:p>
        </p:txBody>
      </p:sp>
      <p:sp>
        <p:nvSpPr>
          <p:cNvPr id="874507" name="Text Box 11"/>
          <p:cNvSpPr txBox="1">
            <a:spLocks noChangeArrowheads="1"/>
          </p:cNvSpPr>
          <p:nvPr/>
        </p:nvSpPr>
        <p:spPr bwMode="auto">
          <a:xfrm>
            <a:off x="0" y="1484313"/>
            <a:ext cx="9144000" cy="4333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lnSpc>
                <a:spcPct val="80000"/>
              </a:lnSpc>
              <a:defRPr/>
            </a:pPr>
            <a:r>
              <a:rPr lang="es-PR" altLang="es-PR" sz="280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</a:rPr>
              <a:t>* Sistema Sensor</a:t>
            </a:r>
            <a:r>
              <a:rPr lang="en-US" altLang="es-PR" sz="280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</a:rPr>
              <a:t>: </a:t>
            </a:r>
            <a:r>
              <a:rPr lang="en-US" altLang="es-PR" sz="280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</a:rPr>
              <a:t>RECEPTORES</a:t>
            </a:r>
            <a:endParaRPr lang="es-PR" altLang="es-PR" sz="2800">
              <a:solidFill>
                <a:srgbClr val="484876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sp>
        <p:nvSpPr>
          <p:cNvPr id="874508" name="Rectangle 12"/>
          <p:cNvSpPr>
            <a:spLocks noChangeArrowheads="1"/>
          </p:cNvSpPr>
          <p:nvPr/>
        </p:nvSpPr>
        <p:spPr bwMode="auto">
          <a:xfrm>
            <a:off x="179388" y="677863"/>
            <a:ext cx="8382000" cy="3984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>
            <a:lvl1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1pPr>
            <a:lvl2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2pPr>
            <a:lvl3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3pPr>
            <a:lvl4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4pPr>
            <a:lvl5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9pPr>
          </a:lstStyle>
          <a:p>
            <a:pPr algn="ctr">
              <a:lnSpc>
                <a:spcPct val="90000"/>
              </a:lnSpc>
              <a:defRPr/>
            </a:pPr>
            <a:r>
              <a:rPr lang="en-US" altLang="es-PR" sz="320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</a:rPr>
              <a:t>EL SISTEMA NERVIOSO</a:t>
            </a:r>
            <a:endParaRPr lang="en-US" altLang="es-PR" sz="3200" b="0">
              <a:solidFill>
                <a:srgbClr val="484876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sp>
        <p:nvSpPr>
          <p:cNvPr id="874509" name="Rectangle 13"/>
          <p:cNvSpPr>
            <a:spLocks noChangeArrowheads="1"/>
          </p:cNvSpPr>
          <p:nvPr/>
        </p:nvSpPr>
        <p:spPr bwMode="auto">
          <a:xfrm>
            <a:off x="280988" y="1004888"/>
            <a:ext cx="8351837" cy="549275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65125" indent="-255588" algn="l" eaLnBrk="0" hangingPunct="0"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•"/>
              <a:defRPr sz="28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657225" indent="-246063" algn="l" eaLnBrk="0" hangingPunct="0">
              <a:spcBef>
                <a:spcPts val="300"/>
              </a:spcBef>
              <a:buClr>
                <a:schemeClr val="accent2"/>
              </a:buClr>
              <a:buFont typeface="Georgia" panose="02040502050405020303" pitchFamily="18" charset="0"/>
              <a:buChar char="▫"/>
              <a:defRPr sz="2600">
                <a:solidFill>
                  <a:schemeClr val="accent2"/>
                </a:solidFill>
                <a:latin typeface="Georgia" panose="02040502050405020303" pitchFamily="18" charset="0"/>
              </a:defRPr>
            </a:lvl2pPr>
            <a:lvl3pPr marL="922338" indent="-219075" algn="l" eaLnBrk="0" hangingPunct="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defRPr sz="2400">
                <a:solidFill>
                  <a:schemeClr val="accent1"/>
                </a:solidFill>
                <a:latin typeface="Georgia" panose="02040502050405020303" pitchFamily="18" charset="0"/>
              </a:defRPr>
            </a:lvl3pPr>
            <a:lvl4pPr marL="1179513" indent="-200025" algn="l" eaLnBrk="0" hangingPunct="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defRPr sz="2200">
                <a:solidFill>
                  <a:schemeClr val="accent1"/>
                </a:solidFill>
                <a:latin typeface="Georgia" panose="02040502050405020303" pitchFamily="18" charset="0"/>
              </a:defRPr>
            </a:lvl4pPr>
            <a:lvl5pPr marL="1389063" indent="-182563" algn="l" eaLnBrk="0" hangingPunct="0"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5pPr>
            <a:lvl6pPr marL="1846263" indent="-182563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6pPr>
            <a:lvl7pPr marL="2303463" indent="-182563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7pPr>
            <a:lvl8pPr marL="2760663" indent="-182563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8pPr>
            <a:lvl9pPr marL="3217863" indent="-182563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9pPr>
          </a:lstStyle>
          <a:p>
            <a:pPr algn="ctr">
              <a:buFont typeface="Georgia" panose="02040502050405020303" pitchFamily="18" charset="0"/>
              <a:buNone/>
              <a:defRPr/>
            </a:pPr>
            <a:r>
              <a:rPr lang="es-PR" altLang="es-PR" sz="260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</a:rPr>
              <a:t>El Sistema Nervioso Periférico (SNP)</a:t>
            </a:r>
            <a:endParaRPr lang="en-US" altLang="es-PR" sz="2600" b="0">
              <a:solidFill>
                <a:srgbClr val="484876"/>
              </a:solidFill>
              <a:latin typeface="Arial Black" panose="020B0A04020102020204" pitchFamily="34" charset="0"/>
            </a:endParaRPr>
          </a:p>
        </p:txBody>
      </p:sp>
    </p:spTree>
    <p:custDataLst>
      <p:tags r:id="rId1"/>
    </p:custDataLst>
  </p:cSld>
  <p:clrMapOvr>
    <a:masterClrMapping/>
  </p:clrMapOvr>
  <p:transition spd="slow">
    <p:newsflash/>
    <p:sndAc>
      <p:stSnd>
        <p:snd r:embed="rId4" name="breeze.wav"/>
      </p:stSnd>
    </p:sndAc>
  </p:transition>
</p:sld>
</file>

<file path=ppt/slides/slide1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7091" name="Text Box 3"/>
          <p:cNvSpPr txBox="1">
            <a:spLocks noChangeArrowheads="1"/>
          </p:cNvSpPr>
          <p:nvPr/>
        </p:nvSpPr>
        <p:spPr bwMode="auto">
          <a:xfrm>
            <a:off x="276225" y="754063"/>
            <a:ext cx="8616950" cy="1235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ctr">
              <a:spcBef>
                <a:spcPct val="50000"/>
              </a:spcBef>
              <a:defRPr/>
            </a:pPr>
            <a:r>
              <a:rPr lang="en-US" altLang="es-PR" sz="3000" b="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</a:rPr>
              <a:t>PROPIORECEPTORES:</a:t>
            </a:r>
          </a:p>
          <a:p>
            <a:pPr algn="ctr">
              <a:spcBef>
                <a:spcPct val="50000"/>
              </a:spcBef>
              <a:defRPr/>
            </a:pPr>
            <a:r>
              <a:rPr lang="en-US" altLang="es-PR" sz="3000" b="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</a:rPr>
              <a:t>HUSO MUSCULAR</a:t>
            </a:r>
          </a:p>
        </p:txBody>
      </p:sp>
      <p:sp>
        <p:nvSpPr>
          <p:cNvPr id="217092" name="Text Box 4"/>
          <p:cNvSpPr txBox="1">
            <a:spLocks noChangeArrowheads="1"/>
          </p:cNvSpPr>
          <p:nvPr/>
        </p:nvSpPr>
        <p:spPr bwMode="auto">
          <a:xfrm>
            <a:off x="468313" y="2093913"/>
            <a:ext cx="8305800" cy="1917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230188" indent="-230188"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•"/>
              <a:defRPr sz="28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>
              <a:spcBef>
                <a:spcPts val="300"/>
              </a:spcBef>
              <a:buClr>
                <a:schemeClr val="accent2"/>
              </a:buClr>
              <a:buFont typeface="Georgia" panose="02040502050405020303" pitchFamily="18" charset="0"/>
              <a:buChar char="▫"/>
              <a:defRPr sz="2600">
                <a:solidFill>
                  <a:schemeClr val="accent2"/>
                </a:solidFill>
                <a:latin typeface="Georgia" panose="02040502050405020303" pitchFamily="18" charset="0"/>
              </a:defRPr>
            </a:lvl2pPr>
            <a:lvl3pPr marL="11430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defRPr sz="2400">
                <a:solidFill>
                  <a:schemeClr val="accent1"/>
                </a:solidFill>
                <a:latin typeface="Georgia" panose="02040502050405020303" pitchFamily="18" charset="0"/>
              </a:defRPr>
            </a:lvl3pPr>
            <a:lvl4pPr marL="16002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defRPr sz="2200">
                <a:solidFill>
                  <a:schemeClr val="accent1"/>
                </a:solidFill>
                <a:latin typeface="Georgia" panose="02040502050405020303" pitchFamily="18" charset="0"/>
              </a:defRPr>
            </a:lvl4pPr>
            <a:lvl5pPr marL="2057400" indent="-228600"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r>
              <a:rPr lang="en-US" altLang="es-PR" sz="2400" b="0">
                <a:latin typeface="Wingdings" panose="05000000000000000000" pitchFamily="2" charset="2"/>
              </a:rPr>
              <a:t>w</a:t>
            </a:r>
            <a:r>
              <a:rPr lang="en-US" altLang="es-PR" sz="2400" b="0">
                <a:latin typeface="Arial" panose="020B0604020202020204" pitchFamily="34" charset="0"/>
              </a:rPr>
              <a:t> </a:t>
            </a:r>
            <a:r>
              <a:rPr lang="es-PR" altLang="es-PR" sz="2400" b="0">
                <a:latin typeface="Arial" panose="020B0604020202020204" pitchFamily="34" charset="0"/>
              </a:rPr>
              <a:t>Grupo de fibras musculares (entre 4 y 20) modificadas </a:t>
            </a:r>
          </a:p>
          <a:p>
            <a:pPr>
              <a:spcBef>
                <a:spcPct val="0"/>
              </a:spcBef>
              <a:buClrTx/>
              <a:buFontTx/>
              <a:buNone/>
            </a:pPr>
            <a:r>
              <a:rPr lang="es-PR" altLang="es-PR" sz="2400" b="0">
                <a:latin typeface="Arial" panose="020B0604020202020204" pitchFamily="34" charset="0"/>
              </a:rPr>
              <a:t>    pequeñas (intrafusales) localizada entre las fibras </a:t>
            </a:r>
          </a:p>
          <a:p>
            <a:pPr>
              <a:spcBef>
                <a:spcPct val="0"/>
              </a:spcBef>
              <a:buClrTx/>
              <a:buFontTx/>
              <a:buNone/>
            </a:pPr>
            <a:r>
              <a:rPr lang="es-PR" altLang="es-PR" sz="2400" b="0">
                <a:latin typeface="Arial" panose="020B0604020202020204" pitchFamily="34" charset="0"/>
              </a:rPr>
              <a:t>    normales (extrafusales), las cuales poseen terminaciones</a:t>
            </a:r>
          </a:p>
          <a:p>
            <a:pPr>
              <a:spcBef>
                <a:spcPct val="0"/>
              </a:spcBef>
              <a:buClrTx/>
              <a:buFontTx/>
              <a:buNone/>
            </a:pPr>
            <a:r>
              <a:rPr lang="es-PR" altLang="es-PR" sz="2400" b="0">
                <a:latin typeface="Arial" panose="020B0604020202020204" pitchFamily="34" charset="0"/>
              </a:rPr>
              <a:t>    nerviosas aferentes (sensoras) en sus regiones centrales </a:t>
            </a:r>
          </a:p>
          <a:p>
            <a:pPr>
              <a:spcBef>
                <a:spcPct val="0"/>
              </a:spcBef>
              <a:buClrTx/>
              <a:buFontTx/>
              <a:buNone/>
            </a:pPr>
            <a:r>
              <a:rPr lang="es-PR" altLang="es-PR" sz="2400" b="0">
                <a:latin typeface="Arial" panose="020B0604020202020204" pitchFamily="34" charset="0"/>
              </a:rPr>
              <a:t>    y estan encerradas en una cápsula fibrosa.</a:t>
            </a:r>
            <a:endParaRPr lang="en-US" altLang="es-PR" sz="2400" b="0">
              <a:latin typeface="Arial" panose="020B0604020202020204" pitchFamily="34" charset="0"/>
            </a:endParaRPr>
          </a:p>
        </p:txBody>
      </p:sp>
      <p:sp>
        <p:nvSpPr>
          <p:cNvPr id="217093" name="Text Box 5"/>
          <p:cNvSpPr txBox="1">
            <a:spLocks noChangeArrowheads="1"/>
          </p:cNvSpPr>
          <p:nvPr/>
        </p:nvSpPr>
        <p:spPr bwMode="auto">
          <a:xfrm>
            <a:off x="468313" y="4175125"/>
            <a:ext cx="8305800" cy="1917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230188" indent="-230188"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•"/>
              <a:defRPr sz="28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>
              <a:spcBef>
                <a:spcPts val="300"/>
              </a:spcBef>
              <a:buClr>
                <a:schemeClr val="accent2"/>
              </a:buClr>
              <a:buFont typeface="Georgia" panose="02040502050405020303" pitchFamily="18" charset="0"/>
              <a:buChar char="▫"/>
              <a:defRPr sz="2600">
                <a:solidFill>
                  <a:schemeClr val="accent2"/>
                </a:solidFill>
                <a:latin typeface="Georgia" panose="02040502050405020303" pitchFamily="18" charset="0"/>
              </a:defRPr>
            </a:lvl2pPr>
            <a:lvl3pPr marL="11430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defRPr sz="2400">
                <a:solidFill>
                  <a:schemeClr val="accent1"/>
                </a:solidFill>
                <a:latin typeface="Georgia" panose="02040502050405020303" pitchFamily="18" charset="0"/>
              </a:defRPr>
            </a:lvl3pPr>
            <a:lvl4pPr marL="16002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defRPr sz="2200">
                <a:solidFill>
                  <a:schemeClr val="accent1"/>
                </a:solidFill>
                <a:latin typeface="Georgia" panose="02040502050405020303" pitchFamily="18" charset="0"/>
              </a:defRPr>
            </a:lvl4pPr>
            <a:lvl5pPr marL="2057400" indent="-228600"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r>
              <a:rPr lang="en-US" altLang="es-PR" sz="2400" b="0">
                <a:latin typeface="Wingdings" panose="05000000000000000000" pitchFamily="2" charset="2"/>
              </a:rPr>
              <a:t>w</a:t>
            </a:r>
            <a:r>
              <a:rPr lang="en-US" altLang="es-PR" sz="2400" b="0">
                <a:latin typeface="Arial" panose="020B0604020202020204" pitchFamily="34" charset="0"/>
              </a:rPr>
              <a:t> </a:t>
            </a:r>
            <a:r>
              <a:rPr lang="es-PR" altLang="es-PR" sz="2400" b="0">
                <a:latin typeface="Arial" panose="020B0604020202020204" pitchFamily="34" charset="0"/>
              </a:rPr>
              <a:t>Un receptor sensorial pequeño y complejo de huso </a:t>
            </a:r>
          </a:p>
          <a:p>
            <a:pPr>
              <a:spcBef>
                <a:spcPct val="0"/>
              </a:spcBef>
              <a:buClrTx/>
              <a:buFontTx/>
              <a:buNone/>
            </a:pPr>
            <a:r>
              <a:rPr lang="es-PR" altLang="es-PR" sz="2400" b="0">
                <a:latin typeface="Arial" panose="020B0604020202020204" pitchFamily="34" charset="0"/>
              </a:rPr>
              <a:t>   (cápsula enlongada fusiforme) localizado en el músculo</a:t>
            </a:r>
          </a:p>
          <a:p>
            <a:pPr>
              <a:spcBef>
                <a:spcPct val="0"/>
              </a:spcBef>
              <a:buClrTx/>
              <a:buFontTx/>
              <a:buNone/>
            </a:pPr>
            <a:r>
              <a:rPr lang="es-PR" altLang="es-PR" sz="2400" b="0">
                <a:latin typeface="Arial" panose="020B0604020202020204" pitchFamily="34" charset="0"/>
              </a:rPr>
              <a:t>   esquelético (orientado paralelo a las fibras musculares </a:t>
            </a:r>
          </a:p>
          <a:p>
            <a:pPr>
              <a:spcBef>
                <a:spcPct val="0"/>
              </a:spcBef>
              <a:buClrTx/>
              <a:buFontTx/>
              <a:buNone/>
            </a:pPr>
            <a:r>
              <a:rPr lang="es-PR" altLang="es-PR" sz="2400" b="0">
                <a:latin typeface="Arial" panose="020B0604020202020204" pitchFamily="34" charset="0"/>
              </a:rPr>
              <a:t>   extrafusales) que capta/recibe información sensora en </a:t>
            </a:r>
          </a:p>
          <a:p>
            <a:pPr>
              <a:spcBef>
                <a:spcPct val="0"/>
              </a:spcBef>
              <a:buClrTx/>
              <a:buFontTx/>
              <a:buNone/>
            </a:pPr>
            <a:r>
              <a:rPr lang="es-PR" altLang="es-PR" sz="2400" b="0">
                <a:latin typeface="Arial" panose="020B0604020202020204" pitchFamily="34" charset="0"/>
              </a:rPr>
              <a:t>   cuanto al grado de estiramiento del músculo.</a:t>
            </a:r>
            <a:endParaRPr lang="en-US" altLang="es-PR" sz="2400" b="0">
              <a:latin typeface="Arial" panose="020B0604020202020204" pitchFamily="34" charset="0"/>
            </a:endParaRPr>
          </a:p>
        </p:txBody>
      </p:sp>
    </p:spTree>
    <p:custDataLst>
      <p:tags r:id="rId1"/>
    </p:custDataLst>
  </p:cSld>
  <p:clrMapOvr>
    <a:masterClrMapping/>
  </p:clrMapOvr>
  <p:transition spd="slow">
    <p:newsflash/>
    <p:sndAc>
      <p:stSnd>
        <p:snd r:embed="rId4" name="breeze.wav"/>
      </p:stSnd>
    </p:sndAc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70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170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70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2170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70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2170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7091" grpId="0" autoUpdateAnimBg="0"/>
      <p:bldP spid="217092" grpId="0" autoUpdateAnimBg="0"/>
      <p:bldP spid="217093" grpId="0" autoUpdateAnimBg="0"/>
    </p:bldLst>
  </p:timing>
</p:sld>
</file>

<file path=ppt/slides/slide1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8118" name="Text Box 6"/>
          <p:cNvSpPr txBox="1">
            <a:spLocks noChangeArrowheads="1"/>
          </p:cNvSpPr>
          <p:nvPr/>
        </p:nvSpPr>
        <p:spPr bwMode="auto">
          <a:xfrm>
            <a:off x="901700" y="1831975"/>
            <a:ext cx="7543800" cy="5302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lnSpc>
                <a:spcPct val="90000"/>
              </a:lnSpc>
              <a:buClr>
                <a:schemeClr val="tx1"/>
              </a:buClr>
              <a:buSzPct val="75000"/>
              <a:buFont typeface="Symbol" pitchFamily="18" charset="2"/>
              <a:buNone/>
              <a:defRPr/>
            </a:pPr>
            <a:r>
              <a:rPr lang="es-PR" sz="3200">
                <a:effectLst>
                  <a:outerShdw blurRad="38100" dist="38100" dir="2700000" algn="tl">
                    <a:srgbClr val="C0C0C0"/>
                  </a:outerShdw>
                </a:effectLst>
                <a:latin typeface="Arial" charset="0"/>
              </a:rPr>
              <a:t>Componentes Estructurales</a:t>
            </a:r>
            <a:endParaRPr lang="es-PR" i="1">
              <a:effectLst>
                <a:outerShdw blurRad="38100" dist="38100" dir="2700000" algn="tl">
                  <a:srgbClr val="C0C0C0"/>
                </a:outerShdw>
              </a:effectLst>
              <a:latin typeface="Times New Roman" pitchFamily="18" charset="0"/>
            </a:endParaRPr>
          </a:p>
        </p:txBody>
      </p:sp>
      <p:sp>
        <p:nvSpPr>
          <p:cNvPr id="218119" name="Text Box 7"/>
          <p:cNvSpPr txBox="1">
            <a:spLocks noChangeArrowheads="1"/>
          </p:cNvSpPr>
          <p:nvPr/>
        </p:nvSpPr>
        <p:spPr bwMode="auto">
          <a:xfrm>
            <a:off x="4864100" y="2635250"/>
            <a:ext cx="4114800" cy="12636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lnSpc>
                <a:spcPct val="80000"/>
              </a:lnSpc>
              <a:buClr>
                <a:schemeClr val="tx1"/>
              </a:buClr>
              <a:buSzPct val="75000"/>
              <a:buFont typeface="Symbol" pitchFamily="18" charset="2"/>
              <a:buNone/>
              <a:defRPr/>
            </a:pPr>
            <a:r>
              <a:rPr lang="es-PR" sz="320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Fibras Esqueléticas </a:t>
            </a:r>
            <a:r>
              <a:rPr lang="es-PR" sz="3200">
                <a:effectLst>
                  <a:outerShdw blurRad="38100" dist="38100" dir="2700000" algn="tl">
                    <a:srgbClr val="C0C0C0"/>
                  </a:outerShdw>
                </a:effectLst>
                <a:latin typeface="Arial" charset="0"/>
              </a:rPr>
              <a:t>Extrafusales</a:t>
            </a:r>
          </a:p>
          <a:p>
            <a:pPr algn="ctr">
              <a:lnSpc>
                <a:spcPct val="80000"/>
              </a:lnSpc>
              <a:buClr>
                <a:schemeClr val="tx1"/>
              </a:buClr>
              <a:buSzPct val="75000"/>
              <a:buFont typeface="Symbol" pitchFamily="18" charset="2"/>
              <a:buNone/>
              <a:defRPr/>
            </a:pPr>
            <a:r>
              <a:rPr lang="es-PR" sz="320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 (Fuera del Huso)</a:t>
            </a:r>
          </a:p>
        </p:txBody>
      </p:sp>
      <p:sp>
        <p:nvSpPr>
          <p:cNvPr id="263172" name="Line 8"/>
          <p:cNvSpPr>
            <a:spLocks noChangeShapeType="1"/>
          </p:cNvSpPr>
          <p:nvPr/>
        </p:nvSpPr>
        <p:spPr bwMode="auto">
          <a:xfrm>
            <a:off x="2273300" y="3854450"/>
            <a:ext cx="0" cy="381000"/>
          </a:xfrm>
          <a:prstGeom prst="line">
            <a:avLst/>
          </a:prstGeom>
          <a:noFill/>
          <a:ln w="5715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s-PR"/>
          </a:p>
        </p:txBody>
      </p:sp>
      <p:sp>
        <p:nvSpPr>
          <p:cNvPr id="218121" name="Text Box 9"/>
          <p:cNvSpPr txBox="1">
            <a:spLocks noChangeArrowheads="1"/>
          </p:cNvSpPr>
          <p:nvPr/>
        </p:nvSpPr>
        <p:spPr bwMode="auto">
          <a:xfrm>
            <a:off x="215900" y="2635250"/>
            <a:ext cx="4114800" cy="12636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lnSpc>
                <a:spcPct val="80000"/>
              </a:lnSpc>
              <a:buClr>
                <a:schemeClr val="tx1"/>
              </a:buClr>
              <a:buSzPct val="75000"/>
              <a:buFont typeface="Symbol" pitchFamily="18" charset="2"/>
              <a:buNone/>
              <a:defRPr/>
            </a:pPr>
            <a:r>
              <a:rPr lang="es-PR" sz="320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Fibras Esqueléticas </a:t>
            </a:r>
            <a:r>
              <a:rPr lang="es-PR" sz="3200">
                <a:effectLst>
                  <a:outerShdw blurRad="38100" dist="38100" dir="2700000" algn="tl">
                    <a:srgbClr val="C0C0C0"/>
                  </a:outerShdw>
                </a:effectLst>
                <a:latin typeface="Arial" charset="0"/>
              </a:rPr>
              <a:t>Intrafusales</a:t>
            </a:r>
          </a:p>
          <a:p>
            <a:pPr algn="ctr">
              <a:lnSpc>
                <a:spcPct val="80000"/>
              </a:lnSpc>
              <a:buClr>
                <a:schemeClr val="tx1"/>
              </a:buClr>
              <a:buSzPct val="75000"/>
              <a:buFont typeface="Symbol" pitchFamily="18" charset="2"/>
              <a:buNone/>
              <a:defRPr/>
            </a:pPr>
            <a:r>
              <a:rPr lang="es-PR" sz="320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(Dentro del Huso)</a:t>
            </a:r>
          </a:p>
        </p:txBody>
      </p:sp>
      <p:sp>
        <p:nvSpPr>
          <p:cNvPr id="263174" name="Line 10"/>
          <p:cNvSpPr>
            <a:spLocks noChangeShapeType="1"/>
          </p:cNvSpPr>
          <p:nvPr/>
        </p:nvSpPr>
        <p:spPr bwMode="auto">
          <a:xfrm>
            <a:off x="6921500" y="3854450"/>
            <a:ext cx="0" cy="381000"/>
          </a:xfrm>
          <a:prstGeom prst="line">
            <a:avLst/>
          </a:prstGeom>
          <a:noFill/>
          <a:ln w="5715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s-PR"/>
          </a:p>
        </p:txBody>
      </p:sp>
      <p:sp>
        <p:nvSpPr>
          <p:cNvPr id="218123" name="Text Box 11"/>
          <p:cNvSpPr txBox="1">
            <a:spLocks noChangeArrowheads="1"/>
          </p:cNvSpPr>
          <p:nvPr/>
        </p:nvSpPr>
        <p:spPr bwMode="auto">
          <a:xfrm>
            <a:off x="215900" y="4159250"/>
            <a:ext cx="4114800" cy="12636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lnSpc>
                <a:spcPct val="80000"/>
              </a:lnSpc>
              <a:buClr>
                <a:schemeClr val="tx1"/>
              </a:buClr>
              <a:buSzPct val="75000"/>
              <a:buFont typeface="Symbol" pitchFamily="18" charset="2"/>
              <a:buNone/>
              <a:defRPr/>
            </a:pPr>
            <a:r>
              <a:rPr lang="es-PR" sz="320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Fibras Esqueléticas Muy Pequeñas Especializadas</a:t>
            </a:r>
          </a:p>
        </p:txBody>
      </p:sp>
      <p:sp>
        <p:nvSpPr>
          <p:cNvPr id="218124" name="Text Box 12"/>
          <p:cNvSpPr txBox="1">
            <a:spLocks noChangeArrowheads="1"/>
          </p:cNvSpPr>
          <p:nvPr/>
        </p:nvSpPr>
        <p:spPr bwMode="auto">
          <a:xfrm>
            <a:off x="4787900" y="4159250"/>
            <a:ext cx="4114800" cy="12636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lnSpc>
                <a:spcPct val="80000"/>
              </a:lnSpc>
              <a:buClr>
                <a:schemeClr val="tx1"/>
              </a:buClr>
              <a:buSzPct val="75000"/>
              <a:buFont typeface="Symbol" pitchFamily="18" charset="2"/>
              <a:buNone/>
              <a:defRPr/>
            </a:pPr>
            <a:r>
              <a:rPr lang="es-PR" sz="320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Fibras Esqueléticas Usuales de los Músculos Esqueléticos</a:t>
            </a:r>
          </a:p>
        </p:txBody>
      </p:sp>
      <p:sp>
        <p:nvSpPr>
          <p:cNvPr id="218125" name="Text Box 13"/>
          <p:cNvSpPr txBox="1">
            <a:spLocks noChangeArrowheads="1"/>
          </p:cNvSpPr>
          <p:nvPr/>
        </p:nvSpPr>
        <p:spPr bwMode="auto">
          <a:xfrm>
            <a:off x="292100" y="5648325"/>
            <a:ext cx="4114800" cy="8731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lnSpc>
                <a:spcPct val="80000"/>
              </a:lnSpc>
              <a:buClr>
                <a:schemeClr val="tx1"/>
              </a:buClr>
              <a:buSzPct val="75000"/>
              <a:buFont typeface="Symbol" pitchFamily="18" charset="2"/>
              <a:buNone/>
              <a:defRPr/>
            </a:pPr>
            <a:r>
              <a:rPr lang="es-PR" sz="320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Sensibles a Cambios en Tensión Muscular</a:t>
            </a:r>
          </a:p>
        </p:txBody>
      </p:sp>
      <p:sp>
        <p:nvSpPr>
          <p:cNvPr id="263178" name="Line 14"/>
          <p:cNvSpPr>
            <a:spLocks noChangeShapeType="1"/>
          </p:cNvSpPr>
          <p:nvPr/>
        </p:nvSpPr>
        <p:spPr bwMode="auto">
          <a:xfrm>
            <a:off x="2273300" y="5378450"/>
            <a:ext cx="0" cy="381000"/>
          </a:xfrm>
          <a:prstGeom prst="line">
            <a:avLst/>
          </a:prstGeom>
          <a:noFill/>
          <a:ln w="5715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s-PR"/>
          </a:p>
        </p:txBody>
      </p:sp>
      <p:sp>
        <p:nvSpPr>
          <p:cNvPr id="218127" name="Text Box 15"/>
          <p:cNvSpPr txBox="1">
            <a:spLocks noChangeArrowheads="1"/>
          </p:cNvSpPr>
          <p:nvPr/>
        </p:nvSpPr>
        <p:spPr bwMode="auto">
          <a:xfrm>
            <a:off x="3949700" y="5607050"/>
            <a:ext cx="4114800" cy="4333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lnSpc>
                <a:spcPct val="80000"/>
              </a:lnSpc>
              <a:buClr>
                <a:schemeClr val="tx1"/>
              </a:buClr>
              <a:buSzPct val="75000"/>
              <a:buFont typeface="Symbol" pitchFamily="18" charset="2"/>
              <a:buNone/>
              <a:defRPr/>
            </a:pPr>
            <a:r>
              <a:rPr lang="es-PR" sz="2800" i="1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Estiramiento</a:t>
            </a:r>
          </a:p>
        </p:txBody>
      </p:sp>
      <p:sp>
        <p:nvSpPr>
          <p:cNvPr id="218128" name="Text Box 16"/>
          <p:cNvSpPr txBox="1">
            <a:spLocks noChangeArrowheads="1"/>
          </p:cNvSpPr>
          <p:nvPr/>
        </p:nvSpPr>
        <p:spPr bwMode="auto">
          <a:xfrm>
            <a:off x="3873500" y="6164263"/>
            <a:ext cx="4114800" cy="4333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lnSpc>
                <a:spcPct val="80000"/>
              </a:lnSpc>
              <a:buClr>
                <a:schemeClr val="tx1"/>
              </a:buClr>
              <a:buSzPct val="75000"/>
              <a:buFont typeface="Symbol" pitchFamily="18" charset="2"/>
              <a:buNone/>
              <a:defRPr/>
            </a:pPr>
            <a:r>
              <a:rPr lang="es-PR" sz="2800" i="1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Contracción</a:t>
            </a:r>
          </a:p>
        </p:txBody>
      </p:sp>
      <p:sp>
        <p:nvSpPr>
          <p:cNvPr id="263181" name="Line 17"/>
          <p:cNvSpPr>
            <a:spLocks noChangeShapeType="1"/>
          </p:cNvSpPr>
          <p:nvPr/>
        </p:nvSpPr>
        <p:spPr bwMode="auto">
          <a:xfrm flipH="1">
            <a:off x="4102100" y="5759450"/>
            <a:ext cx="914400" cy="152400"/>
          </a:xfrm>
          <a:prstGeom prst="line">
            <a:avLst/>
          </a:prstGeom>
          <a:noFill/>
          <a:ln w="5715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s-PR"/>
          </a:p>
        </p:txBody>
      </p:sp>
      <p:sp>
        <p:nvSpPr>
          <p:cNvPr id="263182" name="Line 18"/>
          <p:cNvSpPr>
            <a:spLocks noChangeShapeType="1"/>
          </p:cNvSpPr>
          <p:nvPr/>
        </p:nvSpPr>
        <p:spPr bwMode="auto">
          <a:xfrm flipH="1" flipV="1">
            <a:off x="4178300" y="6216650"/>
            <a:ext cx="838200" cy="152400"/>
          </a:xfrm>
          <a:prstGeom prst="line">
            <a:avLst/>
          </a:prstGeom>
          <a:noFill/>
          <a:ln w="5715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s-PR"/>
          </a:p>
        </p:txBody>
      </p:sp>
      <p:sp>
        <p:nvSpPr>
          <p:cNvPr id="263183" name="Line 19"/>
          <p:cNvSpPr>
            <a:spLocks noChangeShapeType="1"/>
          </p:cNvSpPr>
          <p:nvPr/>
        </p:nvSpPr>
        <p:spPr bwMode="auto">
          <a:xfrm flipH="1">
            <a:off x="2501900" y="2254250"/>
            <a:ext cx="1371600" cy="381000"/>
          </a:xfrm>
          <a:prstGeom prst="line">
            <a:avLst/>
          </a:prstGeom>
          <a:noFill/>
          <a:ln w="5715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s-PR"/>
          </a:p>
        </p:txBody>
      </p:sp>
      <p:sp>
        <p:nvSpPr>
          <p:cNvPr id="263184" name="Line 20"/>
          <p:cNvSpPr>
            <a:spLocks noChangeShapeType="1"/>
          </p:cNvSpPr>
          <p:nvPr/>
        </p:nvSpPr>
        <p:spPr bwMode="auto">
          <a:xfrm>
            <a:off x="5168900" y="2254250"/>
            <a:ext cx="1295400" cy="381000"/>
          </a:xfrm>
          <a:prstGeom prst="line">
            <a:avLst/>
          </a:prstGeom>
          <a:noFill/>
          <a:ln w="5715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s-PR"/>
          </a:p>
        </p:txBody>
      </p:sp>
      <p:sp>
        <p:nvSpPr>
          <p:cNvPr id="217091" name="Text Box 3"/>
          <p:cNvSpPr txBox="1">
            <a:spLocks noChangeArrowheads="1"/>
          </p:cNvSpPr>
          <p:nvPr/>
        </p:nvSpPr>
        <p:spPr bwMode="auto">
          <a:xfrm>
            <a:off x="276225" y="830263"/>
            <a:ext cx="8616950" cy="869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ctr">
              <a:lnSpc>
                <a:spcPct val="60000"/>
              </a:lnSpc>
              <a:spcBef>
                <a:spcPct val="50000"/>
              </a:spcBef>
              <a:defRPr/>
            </a:pPr>
            <a:r>
              <a:rPr lang="en-US" altLang="es-PR" sz="3000" b="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</a:rPr>
              <a:t>PROPIORECEPTORES:</a:t>
            </a:r>
          </a:p>
          <a:p>
            <a:pPr algn="ctr">
              <a:lnSpc>
                <a:spcPct val="60000"/>
              </a:lnSpc>
              <a:spcBef>
                <a:spcPct val="50000"/>
              </a:spcBef>
              <a:defRPr/>
            </a:pPr>
            <a:r>
              <a:rPr lang="en-US" altLang="es-PR" sz="3000" b="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</a:rPr>
              <a:t>HUSO MUSCULAR</a:t>
            </a:r>
          </a:p>
        </p:txBody>
      </p:sp>
    </p:spTree>
    <p:custDataLst>
      <p:tags r:id="rId1"/>
    </p:custDataLst>
  </p:cSld>
  <p:clrMapOvr>
    <a:masterClrMapping/>
  </p:clrMapOvr>
  <p:transition spd="slow">
    <p:newsflash/>
    <p:sndAc>
      <p:stSnd>
        <p:snd r:embed="rId4" name="breeze.wav"/>
      </p:stSnd>
    </p:sndAc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70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170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7091" grpId="0" autoUpdateAnimBg="0"/>
    </p:bldLst>
  </p:timing>
</p:sld>
</file>

<file path=ppt/slides/slide1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9156" name="Text Box 20"/>
          <p:cNvSpPr txBox="1">
            <a:spLocks noChangeArrowheads="1"/>
          </p:cNvSpPr>
          <p:nvPr/>
        </p:nvSpPr>
        <p:spPr bwMode="auto">
          <a:xfrm>
            <a:off x="685800" y="1493838"/>
            <a:ext cx="8001000" cy="3603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lnSpc>
                <a:spcPct val="80000"/>
              </a:lnSpc>
              <a:defRPr/>
            </a:pPr>
            <a:r>
              <a:rPr lang="es-PR" sz="2200">
                <a:solidFill>
                  <a:schemeClr val="tx2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" charset="0"/>
              </a:rPr>
              <a:t>*</a:t>
            </a:r>
            <a:r>
              <a:rPr lang="es-PR" sz="2200">
                <a:effectLst>
                  <a:outerShdw blurRad="38100" dist="38100" dir="2700000" algn="tl">
                    <a:srgbClr val="C0C0C0"/>
                  </a:outerShdw>
                </a:effectLst>
                <a:latin typeface="Arial" charset="0"/>
              </a:rPr>
              <a:t> </a:t>
            </a:r>
            <a:r>
              <a:rPr lang="es-PR" sz="2200">
                <a:solidFill>
                  <a:schemeClr val="accent2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" charset="0"/>
              </a:rPr>
              <a:t>Inervación/Suministro Nervioso</a:t>
            </a:r>
            <a:r>
              <a:rPr lang="es-PR" sz="2200">
                <a:effectLst>
                  <a:outerShdw blurRad="38100" dist="38100" dir="2700000" algn="tl">
                    <a:srgbClr val="C0C0C0"/>
                  </a:outerShdw>
                </a:effectLst>
                <a:latin typeface="Arial" charset="0"/>
              </a:rPr>
              <a:t> </a:t>
            </a:r>
            <a:r>
              <a:rPr lang="es-PR" sz="2200">
                <a:solidFill>
                  <a:schemeClr val="tx2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" charset="0"/>
              </a:rPr>
              <a:t>*</a:t>
            </a:r>
            <a:endParaRPr lang="es-PR" sz="2200">
              <a:effectLst>
                <a:outerShdw blurRad="38100" dist="38100" dir="2700000" algn="tl">
                  <a:srgbClr val="C0C0C0"/>
                </a:outerShdw>
              </a:effectLst>
              <a:latin typeface="Arial" charset="0"/>
            </a:endParaRPr>
          </a:p>
        </p:txBody>
      </p:sp>
      <p:sp>
        <p:nvSpPr>
          <p:cNvPr id="219157" name="Text Box 21"/>
          <p:cNvSpPr txBox="1">
            <a:spLocks noChangeArrowheads="1"/>
          </p:cNvSpPr>
          <p:nvPr/>
        </p:nvSpPr>
        <p:spPr bwMode="auto">
          <a:xfrm>
            <a:off x="1524000" y="1917700"/>
            <a:ext cx="6019800" cy="3937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lnSpc>
                <a:spcPct val="90000"/>
              </a:lnSpc>
              <a:buClr>
                <a:schemeClr val="tx1"/>
              </a:buClr>
              <a:buSzPct val="75000"/>
              <a:buFont typeface="Symbol" pitchFamily="18" charset="2"/>
              <a:buNone/>
              <a:defRPr/>
            </a:pPr>
            <a:r>
              <a:rPr lang="es-PR" sz="2200">
                <a:effectLst>
                  <a:outerShdw blurRad="38100" dist="38100" dir="2700000" algn="tl">
                    <a:srgbClr val="C0C0C0"/>
                  </a:outerShdw>
                </a:effectLst>
                <a:latin typeface="Arial" charset="0"/>
              </a:rPr>
              <a:t>Región Central Fibras Intrafusales de Estira</a:t>
            </a:r>
            <a:endParaRPr lang="es-PR" sz="2200" i="1">
              <a:latin typeface="Times New Roman" pitchFamily="18" charset="0"/>
            </a:endParaRPr>
          </a:p>
        </p:txBody>
      </p:sp>
      <p:sp>
        <p:nvSpPr>
          <p:cNvPr id="219158" name="Text Box 22"/>
          <p:cNvSpPr txBox="1">
            <a:spLocks noChangeArrowheads="1"/>
          </p:cNvSpPr>
          <p:nvPr/>
        </p:nvSpPr>
        <p:spPr bwMode="auto">
          <a:xfrm>
            <a:off x="1905000" y="2387600"/>
            <a:ext cx="5638800" cy="3937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lnSpc>
                <a:spcPct val="90000"/>
              </a:lnSpc>
              <a:buClr>
                <a:schemeClr val="tx1"/>
              </a:buClr>
              <a:buSzPct val="75000"/>
              <a:buFont typeface="Symbol" pitchFamily="18" charset="2"/>
              <a:buNone/>
              <a:defRPr/>
            </a:pPr>
            <a:r>
              <a:rPr lang="es-PR" sz="2200">
                <a:effectLst>
                  <a:outerShdw blurRad="38100" dist="38100" dir="2700000" algn="tl">
                    <a:srgbClr val="C0C0C0"/>
                  </a:outerShdw>
                </a:effectLst>
                <a:latin typeface="Arial" charset="0"/>
              </a:rPr>
              <a:t>Terminaciones Neuronas Sensoras</a:t>
            </a:r>
            <a:endParaRPr lang="es-PR" sz="2200" i="1">
              <a:latin typeface="Times New Roman" pitchFamily="18" charset="0"/>
            </a:endParaRPr>
          </a:p>
        </p:txBody>
      </p:sp>
      <p:sp>
        <p:nvSpPr>
          <p:cNvPr id="219159" name="Text Box 23"/>
          <p:cNvSpPr txBox="1">
            <a:spLocks noChangeArrowheads="1"/>
          </p:cNvSpPr>
          <p:nvPr/>
        </p:nvSpPr>
        <p:spPr bwMode="auto">
          <a:xfrm>
            <a:off x="685800" y="2844800"/>
            <a:ext cx="3505200" cy="6286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lnSpc>
                <a:spcPct val="80000"/>
              </a:lnSpc>
              <a:buClr>
                <a:schemeClr val="tx1"/>
              </a:buClr>
              <a:buSzPct val="75000"/>
              <a:buFont typeface="Symbol" pitchFamily="18" charset="2"/>
              <a:buNone/>
              <a:defRPr/>
            </a:pPr>
            <a:r>
              <a:rPr lang="es-PR" sz="2200">
                <a:solidFill>
                  <a:schemeClr val="tx2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Terminaciones Sensoras Primarias</a:t>
            </a:r>
            <a:endParaRPr lang="es-PR" sz="2200" i="1">
              <a:solidFill>
                <a:schemeClr val="tx2"/>
              </a:solidFill>
              <a:latin typeface="Times New Roman" pitchFamily="18" charset="0"/>
            </a:endParaRPr>
          </a:p>
        </p:txBody>
      </p:sp>
      <p:sp>
        <p:nvSpPr>
          <p:cNvPr id="219160" name="Text Box 24"/>
          <p:cNvSpPr txBox="1">
            <a:spLocks noChangeArrowheads="1"/>
          </p:cNvSpPr>
          <p:nvPr/>
        </p:nvSpPr>
        <p:spPr bwMode="auto">
          <a:xfrm>
            <a:off x="5105400" y="2844800"/>
            <a:ext cx="3505200" cy="6286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lnSpc>
                <a:spcPct val="80000"/>
              </a:lnSpc>
              <a:buClr>
                <a:schemeClr val="tx1"/>
              </a:buClr>
              <a:buSzPct val="75000"/>
              <a:buFont typeface="Symbol" pitchFamily="18" charset="2"/>
              <a:buNone/>
              <a:defRPr/>
            </a:pPr>
            <a:r>
              <a:rPr lang="es-PR" sz="2200">
                <a:solidFill>
                  <a:schemeClr val="tx2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Terminaciones Sensoras Secundarias</a:t>
            </a:r>
            <a:endParaRPr lang="es-PR" sz="2200" i="1">
              <a:latin typeface="Times New Roman" pitchFamily="18" charset="0"/>
            </a:endParaRPr>
          </a:p>
        </p:txBody>
      </p:sp>
      <p:sp>
        <p:nvSpPr>
          <p:cNvPr id="219161" name="Text Box 25"/>
          <p:cNvSpPr txBox="1">
            <a:spLocks noChangeArrowheads="1"/>
          </p:cNvSpPr>
          <p:nvPr/>
        </p:nvSpPr>
        <p:spPr bwMode="auto">
          <a:xfrm>
            <a:off x="-304800" y="3530600"/>
            <a:ext cx="5638800" cy="3603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lnSpc>
                <a:spcPct val="80000"/>
              </a:lnSpc>
              <a:buClr>
                <a:schemeClr val="tx1"/>
              </a:buClr>
              <a:buSzPct val="75000"/>
              <a:buFont typeface="Symbol" pitchFamily="18" charset="2"/>
              <a:buNone/>
              <a:defRPr/>
            </a:pPr>
            <a:r>
              <a:rPr lang="es-PR" sz="220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Estiran Fibras Intrafusales</a:t>
            </a:r>
            <a:endParaRPr lang="es-PR" sz="2200" i="1">
              <a:latin typeface="Times New Roman" pitchFamily="18" charset="0"/>
            </a:endParaRPr>
          </a:p>
        </p:txBody>
      </p:sp>
      <p:sp>
        <p:nvSpPr>
          <p:cNvPr id="219162" name="Text Box 26"/>
          <p:cNvSpPr txBox="1">
            <a:spLocks noChangeArrowheads="1"/>
          </p:cNvSpPr>
          <p:nvPr/>
        </p:nvSpPr>
        <p:spPr bwMode="auto">
          <a:xfrm>
            <a:off x="-304800" y="4064000"/>
            <a:ext cx="5638800" cy="6286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lnSpc>
                <a:spcPct val="80000"/>
              </a:lnSpc>
              <a:buClr>
                <a:schemeClr val="tx1"/>
              </a:buClr>
              <a:buSzPct val="75000"/>
              <a:buFont typeface="Symbol" pitchFamily="18" charset="2"/>
              <a:buNone/>
              <a:defRPr/>
            </a:pPr>
            <a:r>
              <a:rPr lang="es-PR" sz="220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Entra Información</a:t>
            </a:r>
          </a:p>
          <a:p>
            <a:pPr algn="ctr">
              <a:lnSpc>
                <a:spcPct val="80000"/>
              </a:lnSpc>
              <a:buClr>
                <a:schemeClr val="tx1"/>
              </a:buClr>
              <a:buSzPct val="75000"/>
              <a:buFont typeface="Symbol" pitchFamily="18" charset="2"/>
              <a:buNone/>
              <a:defRPr/>
            </a:pPr>
            <a:r>
              <a:rPr lang="es-PR" sz="220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 de Nuevo hacia</a:t>
            </a:r>
            <a:endParaRPr lang="es-PR" sz="2200" i="1">
              <a:latin typeface="Times New Roman" pitchFamily="18" charset="0"/>
            </a:endParaRPr>
          </a:p>
        </p:txBody>
      </p:sp>
      <p:sp>
        <p:nvSpPr>
          <p:cNvPr id="265225" name="Line 27"/>
          <p:cNvSpPr>
            <a:spLocks noChangeShapeType="1"/>
          </p:cNvSpPr>
          <p:nvPr/>
        </p:nvSpPr>
        <p:spPr bwMode="auto">
          <a:xfrm>
            <a:off x="4495800" y="2235200"/>
            <a:ext cx="0" cy="22860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s-PR"/>
          </a:p>
        </p:txBody>
      </p:sp>
      <p:sp>
        <p:nvSpPr>
          <p:cNvPr id="265226" name="Line 28"/>
          <p:cNvSpPr>
            <a:spLocks noChangeShapeType="1"/>
          </p:cNvSpPr>
          <p:nvPr/>
        </p:nvSpPr>
        <p:spPr bwMode="auto">
          <a:xfrm>
            <a:off x="4495800" y="1778000"/>
            <a:ext cx="0" cy="22860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s-PR"/>
          </a:p>
        </p:txBody>
      </p:sp>
      <p:sp>
        <p:nvSpPr>
          <p:cNvPr id="219165" name="Text Box 29"/>
          <p:cNvSpPr txBox="1">
            <a:spLocks noChangeArrowheads="1"/>
          </p:cNvSpPr>
          <p:nvPr/>
        </p:nvSpPr>
        <p:spPr bwMode="auto">
          <a:xfrm>
            <a:off x="3962400" y="3530600"/>
            <a:ext cx="5638800" cy="6286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lnSpc>
                <a:spcPct val="80000"/>
              </a:lnSpc>
              <a:buClr>
                <a:schemeClr val="tx1"/>
              </a:buClr>
              <a:buSzPct val="75000"/>
              <a:buFont typeface="Symbol" pitchFamily="18" charset="2"/>
              <a:buNone/>
              <a:defRPr/>
            </a:pPr>
            <a:r>
              <a:rPr lang="es-PR" sz="220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Estiran solo las </a:t>
            </a:r>
          </a:p>
          <a:p>
            <a:pPr algn="ctr">
              <a:lnSpc>
                <a:spcPct val="80000"/>
              </a:lnSpc>
              <a:buClr>
                <a:schemeClr val="tx1"/>
              </a:buClr>
              <a:buSzPct val="75000"/>
              <a:buFont typeface="Symbol" pitchFamily="18" charset="2"/>
              <a:buNone/>
              <a:defRPr/>
            </a:pPr>
            <a:r>
              <a:rPr lang="es-PR" sz="220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Fibras Intrafusales</a:t>
            </a:r>
            <a:endParaRPr lang="es-PR" sz="2200" i="1">
              <a:latin typeface="Times New Roman" pitchFamily="18" charset="0"/>
            </a:endParaRPr>
          </a:p>
        </p:txBody>
      </p:sp>
      <p:sp>
        <p:nvSpPr>
          <p:cNvPr id="219166" name="Text Box 30"/>
          <p:cNvSpPr txBox="1">
            <a:spLocks noChangeArrowheads="1"/>
          </p:cNvSpPr>
          <p:nvPr/>
        </p:nvSpPr>
        <p:spPr bwMode="auto">
          <a:xfrm>
            <a:off x="-304800" y="4749800"/>
            <a:ext cx="5638800" cy="3603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lnSpc>
                <a:spcPct val="80000"/>
              </a:lnSpc>
              <a:buClr>
                <a:schemeClr val="tx1"/>
              </a:buClr>
              <a:buSzPct val="75000"/>
              <a:buFont typeface="Symbol" pitchFamily="18" charset="2"/>
              <a:buNone/>
              <a:defRPr/>
            </a:pPr>
            <a:r>
              <a:rPr lang="es-PR" sz="220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Médula Espinal</a:t>
            </a:r>
            <a:endParaRPr lang="es-PR" sz="2200" i="1">
              <a:latin typeface="Times New Roman" pitchFamily="18" charset="0"/>
            </a:endParaRPr>
          </a:p>
        </p:txBody>
      </p:sp>
      <p:sp>
        <p:nvSpPr>
          <p:cNvPr id="219167" name="Text Box 31"/>
          <p:cNvSpPr txBox="1">
            <a:spLocks noChangeArrowheads="1"/>
          </p:cNvSpPr>
          <p:nvPr/>
        </p:nvSpPr>
        <p:spPr bwMode="auto">
          <a:xfrm>
            <a:off x="-457200" y="5207000"/>
            <a:ext cx="5638800" cy="6286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lnSpc>
                <a:spcPct val="80000"/>
              </a:lnSpc>
              <a:buClr>
                <a:schemeClr val="tx1"/>
              </a:buClr>
              <a:buSzPct val="75000"/>
              <a:buFont typeface="Symbol" pitchFamily="18" charset="2"/>
              <a:buNone/>
              <a:defRPr/>
            </a:pPr>
            <a:r>
              <a:rPr lang="es-PR" sz="220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Sigue a la Corteza</a:t>
            </a:r>
          </a:p>
          <a:p>
            <a:pPr algn="ctr">
              <a:lnSpc>
                <a:spcPct val="80000"/>
              </a:lnSpc>
              <a:buClr>
                <a:schemeClr val="tx1"/>
              </a:buClr>
              <a:buSzPct val="75000"/>
              <a:buFont typeface="Symbol" pitchFamily="18" charset="2"/>
              <a:buNone/>
              <a:defRPr/>
            </a:pPr>
            <a:r>
              <a:rPr lang="es-PR" sz="220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 Cerebral y Cerebelo</a:t>
            </a:r>
            <a:endParaRPr lang="es-PR" sz="2200" i="1">
              <a:latin typeface="Times New Roman" pitchFamily="18" charset="0"/>
            </a:endParaRPr>
          </a:p>
        </p:txBody>
      </p:sp>
      <p:sp>
        <p:nvSpPr>
          <p:cNvPr id="265230" name="Line 32"/>
          <p:cNvSpPr>
            <a:spLocks noChangeShapeType="1"/>
          </p:cNvSpPr>
          <p:nvPr/>
        </p:nvSpPr>
        <p:spPr bwMode="auto">
          <a:xfrm>
            <a:off x="2819400" y="2692400"/>
            <a:ext cx="0" cy="22860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s-PR"/>
          </a:p>
        </p:txBody>
      </p:sp>
      <p:sp>
        <p:nvSpPr>
          <p:cNvPr id="265231" name="Line 33"/>
          <p:cNvSpPr>
            <a:spLocks noChangeShapeType="1"/>
          </p:cNvSpPr>
          <p:nvPr/>
        </p:nvSpPr>
        <p:spPr bwMode="auto">
          <a:xfrm>
            <a:off x="6400800" y="2692400"/>
            <a:ext cx="0" cy="22860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s-PR"/>
          </a:p>
        </p:txBody>
      </p:sp>
      <p:sp>
        <p:nvSpPr>
          <p:cNvPr id="265232" name="Line 34"/>
          <p:cNvSpPr>
            <a:spLocks noChangeShapeType="1"/>
          </p:cNvSpPr>
          <p:nvPr/>
        </p:nvSpPr>
        <p:spPr bwMode="auto">
          <a:xfrm>
            <a:off x="2438400" y="3378200"/>
            <a:ext cx="0" cy="22860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s-PR"/>
          </a:p>
        </p:txBody>
      </p:sp>
      <p:sp>
        <p:nvSpPr>
          <p:cNvPr id="265233" name="Line 35"/>
          <p:cNvSpPr>
            <a:spLocks noChangeShapeType="1"/>
          </p:cNvSpPr>
          <p:nvPr/>
        </p:nvSpPr>
        <p:spPr bwMode="auto">
          <a:xfrm>
            <a:off x="6705600" y="3378200"/>
            <a:ext cx="0" cy="22860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s-PR"/>
          </a:p>
        </p:txBody>
      </p:sp>
      <p:sp>
        <p:nvSpPr>
          <p:cNvPr id="265234" name="Line 36"/>
          <p:cNvSpPr>
            <a:spLocks noChangeShapeType="1"/>
          </p:cNvSpPr>
          <p:nvPr/>
        </p:nvSpPr>
        <p:spPr bwMode="auto">
          <a:xfrm>
            <a:off x="2438400" y="3835400"/>
            <a:ext cx="0" cy="22860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s-PR"/>
          </a:p>
        </p:txBody>
      </p:sp>
      <p:sp>
        <p:nvSpPr>
          <p:cNvPr id="265235" name="Line 37"/>
          <p:cNvSpPr>
            <a:spLocks noChangeShapeType="1"/>
          </p:cNvSpPr>
          <p:nvPr/>
        </p:nvSpPr>
        <p:spPr bwMode="auto">
          <a:xfrm>
            <a:off x="2438400" y="4597400"/>
            <a:ext cx="0" cy="22860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s-PR"/>
          </a:p>
        </p:txBody>
      </p:sp>
      <p:sp>
        <p:nvSpPr>
          <p:cNvPr id="265236" name="Line 38"/>
          <p:cNvSpPr>
            <a:spLocks noChangeShapeType="1"/>
          </p:cNvSpPr>
          <p:nvPr/>
        </p:nvSpPr>
        <p:spPr bwMode="auto">
          <a:xfrm>
            <a:off x="2438400" y="5054600"/>
            <a:ext cx="0" cy="22860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s-PR"/>
          </a:p>
        </p:txBody>
      </p:sp>
      <p:sp>
        <p:nvSpPr>
          <p:cNvPr id="219175" name="Text Box 39"/>
          <p:cNvSpPr txBox="1">
            <a:spLocks noChangeArrowheads="1"/>
          </p:cNvSpPr>
          <p:nvPr/>
        </p:nvSpPr>
        <p:spPr bwMode="auto">
          <a:xfrm>
            <a:off x="-457200" y="5969000"/>
            <a:ext cx="5638800" cy="6286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lnSpc>
                <a:spcPct val="80000"/>
              </a:lnSpc>
              <a:buClr>
                <a:schemeClr val="tx1"/>
              </a:buClr>
              <a:buSzPct val="75000"/>
              <a:buFont typeface="Symbol" pitchFamily="18" charset="2"/>
              <a:buNone/>
              <a:defRPr/>
            </a:pPr>
            <a:r>
              <a:rPr lang="es-PR" sz="220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Ajustes a la </a:t>
            </a:r>
          </a:p>
          <a:p>
            <a:pPr algn="ctr">
              <a:lnSpc>
                <a:spcPct val="80000"/>
              </a:lnSpc>
              <a:buClr>
                <a:schemeClr val="tx1"/>
              </a:buClr>
              <a:buSzPct val="75000"/>
              <a:buFont typeface="Symbol" pitchFamily="18" charset="2"/>
              <a:buNone/>
              <a:defRPr/>
            </a:pPr>
            <a:r>
              <a:rPr lang="es-PR" sz="220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Contracción Muscular</a:t>
            </a:r>
            <a:endParaRPr lang="es-PR" sz="2200" i="1">
              <a:latin typeface="Times New Roman" pitchFamily="18" charset="0"/>
            </a:endParaRPr>
          </a:p>
        </p:txBody>
      </p:sp>
      <p:sp>
        <p:nvSpPr>
          <p:cNvPr id="265238" name="Line 40"/>
          <p:cNvSpPr>
            <a:spLocks noChangeShapeType="1"/>
          </p:cNvSpPr>
          <p:nvPr/>
        </p:nvSpPr>
        <p:spPr bwMode="auto">
          <a:xfrm>
            <a:off x="2438400" y="5816600"/>
            <a:ext cx="0" cy="22860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s-PR"/>
          </a:p>
        </p:txBody>
      </p:sp>
      <p:sp>
        <p:nvSpPr>
          <p:cNvPr id="217091" name="Text Box 3"/>
          <p:cNvSpPr txBox="1">
            <a:spLocks noChangeArrowheads="1"/>
          </p:cNvSpPr>
          <p:nvPr/>
        </p:nvSpPr>
        <p:spPr bwMode="auto">
          <a:xfrm>
            <a:off x="276225" y="765175"/>
            <a:ext cx="8616950" cy="663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ctr">
              <a:lnSpc>
                <a:spcPct val="60000"/>
              </a:lnSpc>
              <a:spcBef>
                <a:spcPct val="50000"/>
              </a:spcBef>
              <a:defRPr/>
            </a:pPr>
            <a:r>
              <a:rPr lang="en-US" altLang="es-PR" sz="2200" b="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</a:rPr>
              <a:t>PROPIORECEPTORES:</a:t>
            </a:r>
          </a:p>
          <a:p>
            <a:pPr algn="ctr">
              <a:lnSpc>
                <a:spcPct val="60000"/>
              </a:lnSpc>
              <a:spcBef>
                <a:spcPct val="50000"/>
              </a:spcBef>
              <a:defRPr/>
            </a:pPr>
            <a:r>
              <a:rPr lang="en-US" altLang="es-PR" sz="2200" b="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</a:rPr>
              <a:t>HUSO MUSCULAR</a:t>
            </a:r>
          </a:p>
        </p:txBody>
      </p:sp>
    </p:spTree>
    <p:custDataLst>
      <p:tags r:id="rId1"/>
    </p:custDataLst>
  </p:cSld>
  <p:clrMapOvr>
    <a:masterClrMapping/>
  </p:clrMapOvr>
  <p:transition spd="slow">
    <p:newsflash/>
    <p:sndAc>
      <p:stSnd>
        <p:snd r:embed="rId4" name="breeze.wav"/>
      </p:stSnd>
    </p:sndAc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70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170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7091" grpId="0" autoUpdateAnimBg="0"/>
    </p:bldLst>
  </p:timing>
</p:sld>
</file>

<file path=ppt/slides/slide1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0180" name="Text Box 20"/>
          <p:cNvSpPr txBox="1">
            <a:spLocks noChangeArrowheads="1"/>
          </p:cNvSpPr>
          <p:nvPr/>
        </p:nvSpPr>
        <p:spPr bwMode="auto">
          <a:xfrm>
            <a:off x="812800" y="1789113"/>
            <a:ext cx="8001000" cy="5191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>
            <a:lvl1pPr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ctr">
              <a:buClr>
                <a:schemeClr val="tx1"/>
              </a:buClr>
              <a:buSzPct val="70000"/>
              <a:buFont typeface="Symbol" panose="05050102010706020507" pitchFamily="18" charset="2"/>
              <a:buNone/>
              <a:defRPr/>
            </a:pPr>
            <a:r>
              <a:rPr lang="es-PR" altLang="es-PR" sz="280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" panose="020B0604020202020204" pitchFamily="34" charset="0"/>
              </a:rPr>
              <a:t>- Inervación Motora -</a:t>
            </a:r>
            <a:endParaRPr lang="es-PR" altLang="es-PR" sz="2800" i="1">
              <a:solidFill>
                <a:srgbClr val="484876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Times New Roman" panose="02020603050405020304" pitchFamily="18" charset="0"/>
            </a:endParaRPr>
          </a:p>
        </p:txBody>
      </p:sp>
      <p:sp>
        <p:nvSpPr>
          <p:cNvPr id="267267" name="Rectangle 26"/>
          <p:cNvSpPr>
            <a:spLocks noChangeArrowheads="1"/>
          </p:cNvSpPr>
          <p:nvPr/>
        </p:nvSpPr>
        <p:spPr bwMode="auto">
          <a:xfrm>
            <a:off x="674688" y="2338388"/>
            <a:ext cx="3662362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•"/>
              <a:defRPr sz="28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>
              <a:spcBef>
                <a:spcPts val="300"/>
              </a:spcBef>
              <a:buClr>
                <a:schemeClr val="accent2"/>
              </a:buClr>
              <a:buFont typeface="Georgia" panose="02040502050405020303" pitchFamily="18" charset="0"/>
              <a:buChar char="▫"/>
              <a:defRPr sz="2600">
                <a:solidFill>
                  <a:schemeClr val="accent2"/>
                </a:solidFill>
                <a:latin typeface="Georgia" panose="02040502050405020303" pitchFamily="18" charset="0"/>
              </a:defRPr>
            </a:lvl2pPr>
            <a:lvl3pPr marL="11430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defRPr sz="2400">
                <a:solidFill>
                  <a:schemeClr val="accent1"/>
                </a:solidFill>
                <a:latin typeface="Georgia" panose="02040502050405020303" pitchFamily="18" charset="0"/>
              </a:defRPr>
            </a:lvl3pPr>
            <a:lvl4pPr marL="16002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defRPr sz="2200">
                <a:solidFill>
                  <a:schemeClr val="accent1"/>
                </a:solidFill>
                <a:latin typeface="Georgia" panose="02040502050405020303" pitchFamily="18" charset="0"/>
              </a:defRPr>
            </a:lvl4pPr>
            <a:lvl5pPr marL="2057400" indent="-228600"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9pPr>
          </a:lstStyle>
          <a:p>
            <a:pPr algn="ctr">
              <a:lnSpc>
                <a:spcPct val="90000"/>
              </a:lnSpc>
              <a:spcBef>
                <a:spcPct val="0"/>
              </a:spcBef>
              <a:buClrTx/>
              <a:buFontTx/>
              <a:buNone/>
            </a:pPr>
            <a:r>
              <a:rPr lang="es-PR" altLang="es-PR">
                <a:solidFill>
                  <a:schemeClr val="tx2"/>
                </a:solidFill>
                <a:latin typeface="Arial" panose="020B0604020202020204" pitchFamily="34" charset="0"/>
              </a:rPr>
              <a:t>Motoneuronas Alfa</a:t>
            </a:r>
            <a:endParaRPr lang="en-US" altLang="es-PR" b="0">
              <a:solidFill>
                <a:schemeClr val="tx2"/>
              </a:solidFill>
              <a:latin typeface="Arial" panose="020B0604020202020204" pitchFamily="34" charset="0"/>
            </a:endParaRPr>
          </a:p>
        </p:txBody>
      </p:sp>
      <p:sp>
        <p:nvSpPr>
          <p:cNvPr id="267268" name="Rectangle 27"/>
          <p:cNvSpPr>
            <a:spLocks noChangeArrowheads="1"/>
          </p:cNvSpPr>
          <p:nvPr/>
        </p:nvSpPr>
        <p:spPr bwMode="auto">
          <a:xfrm>
            <a:off x="4706938" y="2325688"/>
            <a:ext cx="4149725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•"/>
              <a:defRPr sz="28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>
              <a:spcBef>
                <a:spcPts val="300"/>
              </a:spcBef>
              <a:buClr>
                <a:schemeClr val="accent2"/>
              </a:buClr>
              <a:buFont typeface="Georgia" panose="02040502050405020303" pitchFamily="18" charset="0"/>
              <a:buChar char="▫"/>
              <a:defRPr sz="2600">
                <a:solidFill>
                  <a:schemeClr val="accent2"/>
                </a:solidFill>
                <a:latin typeface="Georgia" panose="02040502050405020303" pitchFamily="18" charset="0"/>
              </a:defRPr>
            </a:lvl2pPr>
            <a:lvl3pPr marL="11430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defRPr sz="2400">
                <a:solidFill>
                  <a:schemeClr val="accent1"/>
                </a:solidFill>
                <a:latin typeface="Georgia" panose="02040502050405020303" pitchFamily="18" charset="0"/>
              </a:defRPr>
            </a:lvl3pPr>
            <a:lvl4pPr marL="16002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defRPr sz="2200">
                <a:solidFill>
                  <a:schemeClr val="accent1"/>
                </a:solidFill>
                <a:latin typeface="Georgia" panose="02040502050405020303" pitchFamily="18" charset="0"/>
              </a:defRPr>
            </a:lvl4pPr>
            <a:lvl5pPr marL="2057400" indent="-228600"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9pPr>
          </a:lstStyle>
          <a:p>
            <a:pPr algn="ctr">
              <a:lnSpc>
                <a:spcPct val="90000"/>
              </a:lnSpc>
              <a:spcBef>
                <a:spcPct val="0"/>
              </a:spcBef>
              <a:buClrTx/>
              <a:buFontTx/>
              <a:buNone/>
            </a:pPr>
            <a:r>
              <a:rPr lang="es-PR" altLang="es-PR">
                <a:solidFill>
                  <a:schemeClr val="tx2"/>
                </a:solidFill>
                <a:latin typeface="Arial" panose="020B0604020202020204" pitchFamily="34" charset="0"/>
              </a:rPr>
              <a:t>Motoneuronas Gamma</a:t>
            </a:r>
            <a:endParaRPr lang="en-US" altLang="es-PR" b="0">
              <a:solidFill>
                <a:schemeClr val="tx2"/>
              </a:solidFill>
              <a:latin typeface="Arial" panose="020B0604020202020204" pitchFamily="34" charset="0"/>
            </a:endParaRPr>
          </a:p>
        </p:txBody>
      </p:sp>
      <p:sp>
        <p:nvSpPr>
          <p:cNvPr id="220188" name="Text Box 28"/>
          <p:cNvSpPr txBox="1">
            <a:spLocks noChangeArrowheads="1"/>
          </p:cNvSpPr>
          <p:nvPr/>
        </p:nvSpPr>
        <p:spPr bwMode="auto">
          <a:xfrm>
            <a:off x="439738" y="3328988"/>
            <a:ext cx="3857625" cy="4333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lnSpc>
                <a:spcPct val="80000"/>
              </a:lnSpc>
              <a:defRPr/>
            </a:pPr>
            <a:r>
              <a:rPr lang="es-PR" sz="280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Vía Fibras Extrafusales</a:t>
            </a:r>
          </a:p>
        </p:txBody>
      </p:sp>
      <p:sp>
        <p:nvSpPr>
          <p:cNvPr id="220189" name="Text Box 29"/>
          <p:cNvSpPr txBox="1">
            <a:spLocks noChangeArrowheads="1"/>
          </p:cNvSpPr>
          <p:nvPr/>
        </p:nvSpPr>
        <p:spPr bwMode="auto">
          <a:xfrm>
            <a:off x="4860925" y="3328988"/>
            <a:ext cx="3609975" cy="4333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lnSpc>
                <a:spcPct val="80000"/>
              </a:lnSpc>
              <a:defRPr/>
            </a:pPr>
            <a:r>
              <a:rPr lang="es-PR" sz="280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Vía Reflejo Miotático</a:t>
            </a:r>
          </a:p>
        </p:txBody>
      </p:sp>
      <p:sp>
        <p:nvSpPr>
          <p:cNvPr id="220190" name="Text Box 30"/>
          <p:cNvSpPr txBox="1">
            <a:spLocks noChangeArrowheads="1"/>
          </p:cNvSpPr>
          <p:nvPr/>
        </p:nvSpPr>
        <p:spPr bwMode="auto">
          <a:xfrm>
            <a:off x="2260600" y="4700588"/>
            <a:ext cx="4876800" cy="5318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lnSpc>
                <a:spcPct val="80000"/>
              </a:lnSpc>
              <a:defRPr/>
            </a:pPr>
            <a:r>
              <a:rPr lang="es-PR" sz="360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CAUSAN</a:t>
            </a:r>
          </a:p>
        </p:txBody>
      </p:sp>
      <p:sp>
        <p:nvSpPr>
          <p:cNvPr id="220191" name="Text Box 31"/>
          <p:cNvSpPr txBox="1">
            <a:spLocks noChangeArrowheads="1"/>
          </p:cNvSpPr>
          <p:nvPr/>
        </p:nvSpPr>
        <p:spPr bwMode="auto">
          <a:xfrm>
            <a:off x="1574800" y="5462588"/>
            <a:ext cx="6477000" cy="7747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lnSpc>
                <a:spcPct val="80000"/>
              </a:lnSpc>
              <a:defRPr/>
            </a:pPr>
            <a:r>
              <a:rPr lang="es-PR" sz="2800">
                <a:effectLst>
                  <a:outerShdw blurRad="38100" dist="38100" dir="2700000" algn="tl">
                    <a:srgbClr val="C0C0C0"/>
                  </a:outerShdw>
                </a:effectLst>
                <a:latin typeface="Arial" charset="0"/>
              </a:rPr>
              <a:t>Contración Músculos Esqueléticos</a:t>
            </a:r>
          </a:p>
          <a:p>
            <a:pPr algn="ctr">
              <a:lnSpc>
                <a:spcPct val="80000"/>
              </a:lnSpc>
              <a:defRPr/>
            </a:pPr>
            <a:r>
              <a:rPr lang="es-PR" sz="2800" i="1">
                <a:latin typeface="Arial" charset="0"/>
              </a:rPr>
              <a:t>(Fibras Esqueléticas Extrafusales)</a:t>
            </a:r>
            <a:endParaRPr lang="es-PR" sz="2800">
              <a:effectLst>
                <a:outerShdw blurRad="38100" dist="38100" dir="2700000" algn="tl">
                  <a:srgbClr val="C0C0C0"/>
                </a:outerShdw>
              </a:effectLst>
              <a:latin typeface="Arial" charset="0"/>
            </a:endParaRPr>
          </a:p>
        </p:txBody>
      </p:sp>
      <p:grpSp>
        <p:nvGrpSpPr>
          <p:cNvPr id="267273" name="Group 32"/>
          <p:cNvGrpSpPr>
            <a:grpSpLocks/>
          </p:cNvGrpSpPr>
          <p:nvPr/>
        </p:nvGrpSpPr>
        <p:grpSpPr bwMode="auto">
          <a:xfrm>
            <a:off x="2260600" y="3709988"/>
            <a:ext cx="4572000" cy="609600"/>
            <a:chOff x="1248" y="2400"/>
            <a:chExt cx="2880" cy="384"/>
          </a:xfrm>
        </p:grpSpPr>
        <p:sp>
          <p:nvSpPr>
            <p:cNvPr id="267279" name="Line 33"/>
            <p:cNvSpPr>
              <a:spLocks noChangeShapeType="1"/>
            </p:cNvSpPr>
            <p:nvPr/>
          </p:nvSpPr>
          <p:spPr bwMode="auto">
            <a:xfrm>
              <a:off x="1259" y="2400"/>
              <a:ext cx="0" cy="384"/>
            </a:xfrm>
            <a:prstGeom prst="line">
              <a:avLst/>
            </a:prstGeom>
            <a:noFill/>
            <a:ln w="57150">
              <a:solidFill>
                <a:schemeClr val="tx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s-PR"/>
            </a:p>
          </p:txBody>
        </p:sp>
        <p:sp>
          <p:nvSpPr>
            <p:cNvPr id="267280" name="Line 34"/>
            <p:cNvSpPr>
              <a:spLocks noChangeShapeType="1"/>
            </p:cNvSpPr>
            <p:nvPr/>
          </p:nvSpPr>
          <p:spPr bwMode="auto">
            <a:xfrm>
              <a:off x="1248" y="2784"/>
              <a:ext cx="2869" cy="0"/>
            </a:xfrm>
            <a:prstGeom prst="line">
              <a:avLst/>
            </a:prstGeom>
            <a:noFill/>
            <a:ln w="57150">
              <a:solidFill>
                <a:schemeClr val="tx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s-PR"/>
            </a:p>
          </p:txBody>
        </p:sp>
        <p:sp>
          <p:nvSpPr>
            <p:cNvPr id="267281" name="Line 35"/>
            <p:cNvSpPr>
              <a:spLocks noChangeShapeType="1"/>
            </p:cNvSpPr>
            <p:nvPr/>
          </p:nvSpPr>
          <p:spPr bwMode="auto">
            <a:xfrm>
              <a:off x="4128" y="2400"/>
              <a:ext cx="0" cy="384"/>
            </a:xfrm>
            <a:prstGeom prst="line">
              <a:avLst/>
            </a:prstGeom>
            <a:noFill/>
            <a:ln w="57150">
              <a:solidFill>
                <a:schemeClr val="tx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s-PR"/>
            </a:p>
          </p:txBody>
        </p:sp>
        <p:sp>
          <p:nvSpPr>
            <p:cNvPr id="267282" name="Line 36"/>
            <p:cNvSpPr>
              <a:spLocks noChangeShapeType="1"/>
            </p:cNvSpPr>
            <p:nvPr/>
          </p:nvSpPr>
          <p:spPr bwMode="auto">
            <a:xfrm>
              <a:off x="3888" y="2784"/>
              <a:ext cx="240" cy="0"/>
            </a:xfrm>
            <a:prstGeom prst="line">
              <a:avLst/>
            </a:prstGeom>
            <a:noFill/>
            <a:ln w="57150">
              <a:solidFill>
                <a:schemeClr val="tx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s-PR"/>
            </a:p>
          </p:txBody>
        </p:sp>
      </p:grpSp>
      <p:sp>
        <p:nvSpPr>
          <p:cNvPr id="267274" name="Line 37"/>
          <p:cNvSpPr>
            <a:spLocks noChangeShapeType="1"/>
          </p:cNvSpPr>
          <p:nvPr/>
        </p:nvSpPr>
        <p:spPr bwMode="auto">
          <a:xfrm>
            <a:off x="4699000" y="4319588"/>
            <a:ext cx="0" cy="381000"/>
          </a:xfrm>
          <a:prstGeom prst="line">
            <a:avLst/>
          </a:prstGeom>
          <a:noFill/>
          <a:ln w="5715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s-PR"/>
          </a:p>
        </p:txBody>
      </p:sp>
      <p:sp>
        <p:nvSpPr>
          <p:cNvPr id="267275" name="Line 38"/>
          <p:cNvSpPr>
            <a:spLocks noChangeShapeType="1"/>
          </p:cNvSpPr>
          <p:nvPr/>
        </p:nvSpPr>
        <p:spPr bwMode="auto">
          <a:xfrm>
            <a:off x="4699000" y="5157788"/>
            <a:ext cx="0" cy="381000"/>
          </a:xfrm>
          <a:prstGeom prst="line">
            <a:avLst/>
          </a:prstGeom>
          <a:noFill/>
          <a:ln w="5715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s-PR"/>
          </a:p>
        </p:txBody>
      </p:sp>
      <p:sp>
        <p:nvSpPr>
          <p:cNvPr id="267276" name="Line 39"/>
          <p:cNvSpPr>
            <a:spLocks noChangeShapeType="1"/>
          </p:cNvSpPr>
          <p:nvPr/>
        </p:nvSpPr>
        <p:spPr bwMode="auto">
          <a:xfrm>
            <a:off x="2260600" y="2871788"/>
            <a:ext cx="0" cy="533400"/>
          </a:xfrm>
          <a:prstGeom prst="line">
            <a:avLst/>
          </a:prstGeom>
          <a:noFill/>
          <a:ln w="5715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s-PR"/>
          </a:p>
        </p:txBody>
      </p:sp>
      <p:sp>
        <p:nvSpPr>
          <p:cNvPr id="267277" name="Line 40"/>
          <p:cNvSpPr>
            <a:spLocks noChangeShapeType="1"/>
          </p:cNvSpPr>
          <p:nvPr/>
        </p:nvSpPr>
        <p:spPr bwMode="auto">
          <a:xfrm>
            <a:off x="6832600" y="2871788"/>
            <a:ext cx="0" cy="533400"/>
          </a:xfrm>
          <a:prstGeom prst="line">
            <a:avLst/>
          </a:prstGeom>
          <a:noFill/>
          <a:ln w="5715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s-PR"/>
          </a:p>
        </p:txBody>
      </p:sp>
      <p:sp>
        <p:nvSpPr>
          <p:cNvPr id="217091" name="Text Box 3"/>
          <p:cNvSpPr txBox="1">
            <a:spLocks noChangeArrowheads="1"/>
          </p:cNvSpPr>
          <p:nvPr/>
        </p:nvSpPr>
        <p:spPr bwMode="auto">
          <a:xfrm>
            <a:off x="250825" y="836613"/>
            <a:ext cx="8616950" cy="869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ctr">
              <a:lnSpc>
                <a:spcPct val="60000"/>
              </a:lnSpc>
              <a:spcBef>
                <a:spcPct val="50000"/>
              </a:spcBef>
              <a:defRPr/>
            </a:pPr>
            <a:r>
              <a:rPr lang="en-US" altLang="es-PR" sz="3000" b="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</a:rPr>
              <a:t>PROPIORECEPTORES:</a:t>
            </a:r>
          </a:p>
          <a:p>
            <a:pPr algn="ctr">
              <a:lnSpc>
                <a:spcPct val="60000"/>
              </a:lnSpc>
              <a:spcBef>
                <a:spcPct val="50000"/>
              </a:spcBef>
              <a:defRPr/>
            </a:pPr>
            <a:r>
              <a:rPr lang="en-US" altLang="es-PR" sz="3000" b="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</a:rPr>
              <a:t>HUSO MUSCULAR</a:t>
            </a:r>
          </a:p>
        </p:txBody>
      </p:sp>
    </p:spTree>
    <p:custDataLst>
      <p:tags r:id="rId1"/>
    </p:custDataLst>
  </p:cSld>
  <p:clrMapOvr>
    <a:masterClrMapping/>
  </p:clrMapOvr>
  <p:transition spd="slow">
    <p:newsflash/>
    <p:sndAc>
      <p:stSnd>
        <p:snd r:embed="rId4" name="breeze.wav"/>
      </p:stSnd>
    </p:sndAc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70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170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7091" grpId="0" autoUpdateAnimBg="0"/>
    </p:bldLst>
  </p:timing>
</p:sld>
</file>

<file path=ppt/slides/slide1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9314" name="Rectangle 24"/>
          <p:cNvSpPr>
            <a:spLocks noChangeArrowheads="1"/>
          </p:cNvSpPr>
          <p:nvPr/>
        </p:nvSpPr>
        <p:spPr bwMode="auto">
          <a:xfrm>
            <a:off x="381000" y="2441575"/>
            <a:ext cx="8382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•"/>
              <a:defRPr sz="28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>
              <a:spcBef>
                <a:spcPts val="300"/>
              </a:spcBef>
              <a:buClr>
                <a:schemeClr val="accent2"/>
              </a:buClr>
              <a:buFont typeface="Georgia" panose="02040502050405020303" pitchFamily="18" charset="0"/>
              <a:buChar char="▫"/>
              <a:defRPr sz="2600">
                <a:solidFill>
                  <a:schemeClr val="accent2"/>
                </a:solidFill>
                <a:latin typeface="Georgia" panose="02040502050405020303" pitchFamily="18" charset="0"/>
              </a:defRPr>
            </a:lvl2pPr>
            <a:lvl3pPr marL="11430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defRPr sz="2400">
                <a:solidFill>
                  <a:schemeClr val="accent1"/>
                </a:solidFill>
                <a:latin typeface="Georgia" panose="02040502050405020303" pitchFamily="18" charset="0"/>
              </a:defRPr>
            </a:lvl3pPr>
            <a:lvl4pPr marL="16002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defRPr sz="2200">
                <a:solidFill>
                  <a:schemeClr val="accent1"/>
                </a:solidFill>
                <a:latin typeface="Georgia" panose="02040502050405020303" pitchFamily="18" charset="0"/>
              </a:defRPr>
            </a:lvl4pPr>
            <a:lvl5pPr marL="2057400" indent="-228600"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9pPr>
          </a:lstStyle>
          <a:p>
            <a:pPr algn="ctr">
              <a:lnSpc>
                <a:spcPct val="90000"/>
              </a:lnSpc>
              <a:spcBef>
                <a:spcPct val="0"/>
              </a:spcBef>
              <a:buClrTx/>
              <a:buFontTx/>
              <a:buNone/>
            </a:pPr>
            <a:r>
              <a:rPr lang="es-PR" altLang="es-PR">
                <a:solidFill>
                  <a:schemeClr val="tx2"/>
                </a:solidFill>
                <a:latin typeface="Arial" panose="020B0604020202020204" pitchFamily="34" charset="0"/>
              </a:rPr>
              <a:t>Fibras Descendentes de Vías Motoras</a:t>
            </a:r>
            <a:endParaRPr lang="en-US" altLang="es-PR" b="0">
              <a:solidFill>
                <a:schemeClr val="tx2"/>
              </a:solidFill>
              <a:latin typeface="Arial" panose="020B0604020202020204" pitchFamily="34" charset="0"/>
            </a:endParaRPr>
          </a:p>
        </p:txBody>
      </p:sp>
      <p:sp>
        <p:nvSpPr>
          <p:cNvPr id="221209" name="Text Box 25"/>
          <p:cNvSpPr txBox="1">
            <a:spLocks noChangeArrowheads="1"/>
          </p:cNvSpPr>
          <p:nvPr/>
        </p:nvSpPr>
        <p:spPr bwMode="auto">
          <a:xfrm>
            <a:off x="2057400" y="3203575"/>
            <a:ext cx="4876800" cy="4333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lnSpc>
                <a:spcPct val="80000"/>
              </a:lnSpc>
              <a:defRPr/>
            </a:pPr>
            <a:r>
              <a:rPr lang="es-PR" sz="280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Hacen Sinápsis con</a:t>
            </a:r>
          </a:p>
        </p:txBody>
      </p:sp>
      <p:sp>
        <p:nvSpPr>
          <p:cNvPr id="221210" name="Text Box 26"/>
          <p:cNvSpPr txBox="1">
            <a:spLocks noChangeArrowheads="1"/>
          </p:cNvSpPr>
          <p:nvPr/>
        </p:nvSpPr>
        <p:spPr bwMode="auto">
          <a:xfrm>
            <a:off x="228600" y="3813175"/>
            <a:ext cx="4038600" cy="4333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lnSpc>
                <a:spcPct val="80000"/>
              </a:lnSpc>
              <a:defRPr/>
            </a:pPr>
            <a:r>
              <a:rPr lang="es-PR" sz="2800" i="1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Motoneuronas Alfa</a:t>
            </a:r>
          </a:p>
        </p:txBody>
      </p:sp>
      <p:sp>
        <p:nvSpPr>
          <p:cNvPr id="221211" name="Text Box 27"/>
          <p:cNvSpPr txBox="1">
            <a:spLocks noChangeArrowheads="1"/>
          </p:cNvSpPr>
          <p:nvPr/>
        </p:nvSpPr>
        <p:spPr bwMode="auto">
          <a:xfrm>
            <a:off x="1066800" y="5337175"/>
            <a:ext cx="6934200" cy="10445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lnSpc>
                <a:spcPct val="80000"/>
              </a:lnSpc>
              <a:buClr>
                <a:schemeClr val="tx2"/>
              </a:buClr>
              <a:buFont typeface="Symbol" pitchFamily="18" charset="2"/>
              <a:buChar char="®"/>
              <a:defRPr/>
            </a:pPr>
            <a:r>
              <a:rPr lang="es-PR" sz="260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  Fibras musculares esqueléticas grandes</a:t>
            </a:r>
          </a:p>
          <a:p>
            <a:pPr>
              <a:lnSpc>
                <a:spcPct val="80000"/>
              </a:lnSpc>
              <a:buFont typeface="Symbol" pitchFamily="18" charset="2"/>
              <a:buNone/>
              <a:defRPr/>
            </a:pPr>
            <a:r>
              <a:rPr lang="es-PR" sz="260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     (extrafusales)</a:t>
            </a:r>
          </a:p>
          <a:p>
            <a:pPr>
              <a:lnSpc>
                <a:spcPct val="80000"/>
              </a:lnSpc>
              <a:buClr>
                <a:schemeClr val="tx2"/>
              </a:buClr>
              <a:buFont typeface="Symbol" pitchFamily="18" charset="2"/>
              <a:buChar char="®"/>
              <a:defRPr/>
            </a:pPr>
            <a:r>
              <a:rPr lang="es-PR" sz="260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  Fibras intrafusales de los husos musculares</a:t>
            </a:r>
          </a:p>
        </p:txBody>
      </p:sp>
      <p:sp>
        <p:nvSpPr>
          <p:cNvPr id="269318" name="Line 28"/>
          <p:cNvSpPr>
            <a:spLocks noChangeShapeType="1"/>
          </p:cNvSpPr>
          <p:nvPr/>
        </p:nvSpPr>
        <p:spPr bwMode="auto">
          <a:xfrm>
            <a:off x="4341813" y="4651375"/>
            <a:ext cx="1587" cy="285750"/>
          </a:xfrm>
          <a:prstGeom prst="line">
            <a:avLst/>
          </a:prstGeom>
          <a:noFill/>
          <a:ln w="5715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s-PR"/>
          </a:p>
        </p:txBody>
      </p:sp>
      <p:sp>
        <p:nvSpPr>
          <p:cNvPr id="269319" name="Line 29"/>
          <p:cNvSpPr>
            <a:spLocks noChangeShapeType="1"/>
          </p:cNvSpPr>
          <p:nvPr/>
        </p:nvSpPr>
        <p:spPr bwMode="auto">
          <a:xfrm>
            <a:off x="4419600" y="2974975"/>
            <a:ext cx="0" cy="304800"/>
          </a:xfrm>
          <a:prstGeom prst="line">
            <a:avLst/>
          </a:prstGeom>
          <a:noFill/>
          <a:ln w="5715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s-PR"/>
          </a:p>
        </p:txBody>
      </p:sp>
      <p:sp>
        <p:nvSpPr>
          <p:cNvPr id="221214" name="Text Box 30"/>
          <p:cNvSpPr txBox="1">
            <a:spLocks noChangeArrowheads="1"/>
          </p:cNvSpPr>
          <p:nvPr/>
        </p:nvSpPr>
        <p:spPr bwMode="auto">
          <a:xfrm>
            <a:off x="4267200" y="3813175"/>
            <a:ext cx="4038600" cy="4333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lnSpc>
                <a:spcPct val="80000"/>
              </a:lnSpc>
              <a:defRPr/>
            </a:pPr>
            <a:r>
              <a:rPr lang="es-PR" sz="2800" i="1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Motoneuronas Gamma</a:t>
            </a:r>
          </a:p>
        </p:txBody>
      </p:sp>
      <p:grpSp>
        <p:nvGrpSpPr>
          <p:cNvPr id="269321" name="Group 31"/>
          <p:cNvGrpSpPr>
            <a:grpSpLocks/>
          </p:cNvGrpSpPr>
          <p:nvPr/>
        </p:nvGrpSpPr>
        <p:grpSpPr bwMode="auto">
          <a:xfrm>
            <a:off x="1981200" y="4117975"/>
            <a:ext cx="4572000" cy="457200"/>
            <a:chOff x="1248" y="2400"/>
            <a:chExt cx="2880" cy="384"/>
          </a:xfrm>
        </p:grpSpPr>
        <p:sp>
          <p:nvSpPr>
            <p:cNvPr id="269327" name="Line 32"/>
            <p:cNvSpPr>
              <a:spLocks noChangeShapeType="1"/>
            </p:cNvSpPr>
            <p:nvPr/>
          </p:nvSpPr>
          <p:spPr bwMode="auto">
            <a:xfrm>
              <a:off x="1259" y="2400"/>
              <a:ext cx="0" cy="384"/>
            </a:xfrm>
            <a:prstGeom prst="line">
              <a:avLst/>
            </a:prstGeom>
            <a:noFill/>
            <a:ln w="57150">
              <a:solidFill>
                <a:schemeClr val="tx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s-PR"/>
            </a:p>
          </p:txBody>
        </p:sp>
        <p:sp>
          <p:nvSpPr>
            <p:cNvPr id="269328" name="Line 33"/>
            <p:cNvSpPr>
              <a:spLocks noChangeShapeType="1"/>
            </p:cNvSpPr>
            <p:nvPr/>
          </p:nvSpPr>
          <p:spPr bwMode="auto">
            <a:xfrm>
              <a:off x="1248" y="2784"/>
              <a:ext cx="2869" cy="0"/>
            </a:xfrm>
            <a:prstGeom prst="line">
              <a:avLst/>
            </a:prstGeom>
            <a:noFill/>
            <a:ln w="57150">
              <a:solidFill>
                <a:schemeClr val="tx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s-PR"/>
            </a:p>
          </p:txBody>
        </p:sp>
        <p:sp>
          <p:nvSpPr>
            <p:cNvPr id="269329" name="Line 34"/>
            <p:cNvSpPr>
              <a:spLocks noChangeShapeType="1"/>
            </p:cNvSpPr>
            <p:nvPr/>
          </p:nvSpPr>
          <p:spPr bwMode="auto">
            <a:xfrm>
              <a:off x="4128" y="2400"/>
              <a:ext cx="0" cy="384"/>
            </a:xfrm>
            <a:prstGeom prst="line">
              <a:avLst/>
            </a:prstGeom>
            <a:noFill/>
            <a:ln w="57150">
              <a:solidFill>
                <a:schemeClr val="tx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s-PR"/>
            </a:p>
          </p:txBody>
        </p:sp>
        <p:sp>
          <p:nvSpPr>
            <p:cNvPr id="269330" name="Line 35"/>
            <p:cNvSpPr>
              <a:spLocks noChangeShapeType="1"/>
            </p:cNvSpPr>
            <p:nvPr/>
          </p:nvSpPr>
          <p:spPr bwMode="auto">
            <a:xfrm>
              <a:off x="3888" y="2784"/>
              <a:ext cx="240" cy="0"/>
            </a:xfrm>
            <a:prstGeom prst="line">
              <a:avLst/>
            </a:prstGeom>
            <a:noFill/>
            <a:ln w="57150">
              <a:solidFill>
                <a:schemeClr val="tx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s-PR"/>
            </a:p>
          </p:txBody>
        </p:sp>
      </p:grpSp>
      <p:sp>
        <p:nvSpPr>
          <p:cNvPr id="269322" name="Line 36"/>
          <p:cNvSpPr>
            <a:spLocks noChangeShapeType="1"/>
          </p:cNvSpPr>
          <p:nvPr/>
        </p:nvSpPr>
        <p:spPr bwMode="auto">
          <a:xfrm flipH="1">
            <a:off x="2133600" y="3584575"/>
            <a:ext cx="1524000" cy="304800"/>
          </a:xfrm>
          <a:prstGeom prst="line">
            <a:avLst/>
          </a:prstGeom>
          <a:noFill/>
          <a:ln w="5715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s-PR"/>
          </a:p>
        </p:txBody>
      </p:sp>
      <p:sp>
        <p:nvSpPr>
          <p:cNvPr id="269323" name="Line 37"/>
          <p:cNvSpPr>
            <a:spLocks noChangeShapeType="1"/>
          </p:cNvSpPr>
          <p:nvPr/>
        </p:nvSpPr>
        <p:spPr bwMode="auto">
          <a:xfrm>
            <a:off x="4953000" y="3584575"/>
            <a:ext cx="1371600" cy="304800"/>
          </a:xfrm>
          <a:prstGeom prst="line">
            <a:avLst/>
          </a:prstGeom>
          <a:noFill/>
          <a:ln w="5715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s-PR"/>
          </a:p>
        </p:txBody>
      </p:sp>
      <p:sp>
        <p:nvSpPr>
          <p:cNvPr id="221222" name="Text Box 38"/>
          <p:cNvSpPr txBox="1">
            <a:spLocks noChangeArrowheads="1"/>
          </p:cNvSpPr>
          <p:nvPr/>
        </p:nvSpPr>
        <p:spPr bwMode="auto">
          <a:xfrm>
            <a:off x="1295400" y="4956175"/>
            <a:ext cx="6477000" cy="3841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lnSpc>
                <a:spcPct val="80000"/>
              </a:lnSpc>
              <a:defRPr/>
            </a:pPr>
            <a:r>
              <a:rPr lang="es-PR" sz="2400">
                <a:effectLst>
                  <a:outerShdw blurRad="38100" dist="38100" dir="2700000" algn="tl">
                    <a:srgbClr val="C0C0C0"/>
                  </a:outerShdw>
                </a:effectLst>
                <a:latin typeface="Arial" charset="0"/>
              </a:rPr>
              <a:t>Impulsos Motores Simultáneos:</a:t>
            </a:r>
          </a:p>
        </p:txBody>
      </p:sp>
      <p:sp>
        <p:nvSpPr>
          <p:cNvPr id="220180" name="Text Box 20"/>
          <p:cNvSpPr txBox="1">
            <a:spLocks noChangeArrowheads="1"/>
          </p:cNvSpPr>
          <p:nvPr/>
        </p:nvSpPr>
        <p:spPr bwMode="auto">
          <a:xfrm>
            <a:off x="812800" y="1789113"/>
            <a:ext cx="8001000" cy="5191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>
            <a:lvl1pPr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ctr">
              <a:buClr>
                <a:schemeClr val="tx1"/>
              </a:buClr>
              <a:buSzPct val="70000"/>
              <a:buFont typeface="Symbol" panose="05050102010706020507" pitchFamily="18" charset="2"/>
              <a:buNone/>
              <a:defRPr/>
            </a:pPr>
            <a:r>
              <a:rPr lang="es-PR" altLang="es-PR" sz="280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" panose="020B0604020202020204" pitchFamily="34" charset="0"/>
              </a:rPr>
              <a:t>- Inervación Motora -</a:t>
            </a:r>
            <a:endParaRPr lang="es-PR" altLang="es-PR" sz="2800" i="1">
              <a:solidFill>
                <a:srgbClr val="484876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Times New Roman" panose="02020603050405020304" pitchFamily="18" charset="0"/>
            </a:endParaRPr>
          </a:p>
        </p:txBody>
      </p:sp>
      <p:sp>
        <p:nvSpPr>
          <p:cNvPr id="217091" name="Text Box 3"/>
          <p:cNvSpPr txBox="1">
            <a:spLocks noChangeArrowheads="1"/>
          </p:cNvSpPr>
          <p:nvPr/>
        </p:nvSpPr>
        <p:spPr bwMode="auto">
          <a:xfrm>
            <a:off x="250825" y="836613"/>
            <a:ext cx="8616950" cy="869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ctr">
              <a:lnSpc>
                <a:spcPct val="60000"/>
              </a:lnSpc>
              <a:spcBef>
                <a:spcPct val="50000"/>
              </a:spcBef>
              <a:defRPr/>
            </a:pPr>
            <a:r>
              <a:rPr lang="en-US" altLang="es-PR" sz="3000" b="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</a:rPr>
              <a:t>PROPIORECEPTORES:</a:t>
            </a:r>
          </a:p>
          <a:p>
            <a:pPr algn="ctr">
              <a:lnSpc>
                <a:spcPct val="60000"/>
              </a:lnSpc>
              <a:spcBef>
                <a:spcPct val="50000"/>
              </a:spcBef>
              <a:defRPr/>
            </a:pPr>
            <a:r>
              <a:rPr lang="en-US" altLang="es-PR" sz="3000" b="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</a:rPr>
              <a:t>HUSO MUSCULAR</a:t>
            </a:r>
          </a:p>
        </p:txBody>
      </p:sp>
    </p:spTree>
    <p:custDataLst>
      <p:tags r:id="rId1"/>
    </p:custDataLst>
  </p:cSld>
  <p:clrMapOvr>
    <a:masterClrMapping/>
  </p:clrMapOvr>
  <p:transition spd="slow">
    <p:newsflash/>
    <p:sndAc>
      <p:stSnd>
        <p:snd r:embed="rId4" name="breeze.wav"/>
      </p:stSnd>
    </p:sndAc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70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170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7091" grpId="0" autoUpdateAnimBg="0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746" name="Text Box 6"/>
          <p:cNvSpPr txBox="1">
            <a:spLocks noChangeArrowheads="1"/>
          </p:cNvSpPr>
          <p:nvPr/>
        </p:nvSpPr>
        <p:spPr bwMode="auto">
          <a:xfrm>
            <a:off x="179388" y="5516563"/>
            <a:ext cx="8713787" cy="865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•"/>
              <a:tabLst>
                <a:tab pos="7485063" algn="l"/>
              </a:tabLst>
              <a:defRPr sz="28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>
              <a:spcBef>
                <a:spcPts val="300"/>
              </a:spcBef>
              <a:buClr>
                <a:schemeClr val="accent2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600">
                <a:solidFill>
                  <a:schemeClr val="accent2"/>
                </a:solidFill>
                <a:latin typeface="Georgia" panose="02040502050405020303" pitchFamily="18" charset="0"/>
              </a:defRPr>
            </a:lvl2pPr>
            <a:lvl3pPr marL="11430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tabLst>
                <a:tab pos="7485063" algn="l"/>
              </a:tabLst>
              <a:defRPr sz="2400">
                <a:solidFill>
                  <a:schemeClr val="accent1"/>
                </a:solidFill>
                <a:latin typeface="Georgia" panose="02040502050405020303" pitchFamily="18" charset="0"/>
              </a:defRPr>
            </a:lvl3pPr>
            <a:lvl4pPr marL="16002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tabLst>
                <a:tab pos="7485063" algn="l"/>
              </a:tabLst>
              <a:defRPr sz="2200">
                <a:solidFill>
                  <a:schemeClr val="accent1"/>
                </a:solidFill>
                <a:latin typeface="Georgia" panose="02040502050405020303" pitchFamily="18" charset="0"/>
              </a:defRPr>
            </a:lvl4pPr>
            <a:lvl5pPr marL="2057400" indent="-228600"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en-US" altLang="es-PR" sz="1600" b="0">
                <a:latin typeface="Times New Roman" panose="02020603050405020304" pitchFamily="18" charset="0"/>
                <a:cs typeface="Times New Roman" panose="02020603050405020304" pitchFamily="18" charset="0"/>
              </a:rPr>
              <a:t>Holmes, L. A. (2015). Rehabilitation of Multi-Sport Athletes Following Sports-Related Injury. </a:t>
            </a:r>
            <a:r>
              <a:rPr lang="en-US" altLang="es-PR" sz="1600" i="1">
                <a:latin typeface="Times New Roman" panose="02020603050405020304" pitchFamily="18" charset="0"/>
                <a:cs typeface="Times New Roman" panose="02020603050405020304" pitchFamily="18" charset="0"/>
              </a:rPr>
              <a:t>Physical Therapy Products, 26</a:t>
            </a:r>
            <a:r>
              <a:rPr lang="en-US" altLang="es-PR" sz="1600" b="0">
                <a:latin typeface="Times New Roman" panose="02020603050405020304" pitchFamily="18" charset="0"/>
                <a:cs typeface="Times New Roman" panose="02020603050405020304" pitchFamily="18" charset="0"/>
              </a:rPr>
              <a:t>(1), 20-23. Recuperado de la base de datos de EBSCOhost (SPORTDiscus with Full Text,).</a:t>
            </a:r>
          </a:p>
        </p:txBody>
      </p:sp>
      <p:pic>
        <p:nvPicPr>
          <p:cNvPr id="31747" name="Picture 6" descr="4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3850" y="1268413"/>
            <a:ext cx="8532813" cy="36544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custDataLst>
      <p:tags r:id="rId1"/>
    </p:custDataLst>
  </p:cSld>
  <p:clrMapOvr>
    <a:masterClrMapping/>
  </p:clrMapOvr>
  <p:transition spd="slow">
    <p:dissolve/>
    <p:sndAc>
      <p:stSnd>
        <p:snd r:embed="rId4" name="chimes.wav"/>
      </p:stSnd>
    </p:sndAc>
  </p:transition>
</p:sld>
</file>

<file path=ppt/slides/slide1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2211" name="Text Box 3"/>
          <p:cNvSpPr txBox="1">
            <a:spLocks noChangeArrowheads="1"/>
          </p:cNvSpPr>
          <p:nvPr/>
        </p:nvSpPr>
        <p:spPr bwMode="auto">
          <a:xfrm>
            <a:off x="276225" y="576263"/>
            <a:ext cx="8867775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ctr">
              <a:spcBef>
                <a:spcPct val="50000"/>
              </a:spcBef>
              <a:defRPr/>
            </a:pPr>
            <a:r>
              <a:rPr lang="en-US" altLang="es-PR" sz="300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" panose="020B0604020202020204" pitchFamily="34" charset="0"/>
              </a:rPr>
              <a:t>Propioreceptores: Huso Muscular</a:t>
            </a:r>
          </a:p>
        </p:txBody>
      </p:sp>
      <p:sp>
        <p:nvSpPr>
          <p:cNvPr id="222230" name="Text Box 22"/>
          <p:cNvSpPr txBox="1">
            <a:spLocks noChangeArrowheads="1"/>
          </p:cNvSpPr>
          <p:nvPr/>
        </p:nvSpPr>
        <p:spPr bwMode="auto">
          <a:xfrm>
            <a:off x="965200" y="1208088"/>
            <a:ext cx="7543800" cy="4206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>
            <a:lvl1pPr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ctr">
              <a:lnSpc>
                <a:spcPct val="90000"/>
              </a:lnSpc>
              <a:buClr>
                <a:schemeClr val="tx1"/>
              </a:buClr>
              <a:buSzPct val="75000"/>
              <a:buFont typeface="Symbol" panose="05050102010706020507" pitchFamily="18" charset="2"/>
              <a:buNone/>
              <a:defRPr/>
            </a:pPr>
            <a:r>
              <a:rPr lang="es-PR" altLang="es-PR" sz="240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" panose="020B0604020202020204" pitchFamily="34" charset="0"/>
              </a:rPr>
              <a:t>- Componentes Estructurales -</a:t>
            </a:r>
            <a:endParaRPr lang="es-PR" altLang="es-PR" sz="2400" i="1">
              <a:solidFill>
                <a:srgbClr val="484876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Times New Roman" panose="02020603050405020304" pitchFamily="18" charset="0"/>
            </a:endParaRPr>
          </a:p>
        </p:txBody>
      </p:sp>
      <p:sp>
        <p:nvSpPr>
          <p:cNvPr id="222232" name="Text Box 24"/>
          <p:cNvSpPr txBox="1">
            <a:spLocks noChangeArrowheads="1"/>
          </p:cNvSpPr>
          <p:nvPr/>
        </p:nvSpPr>
        <p:spPr bwMode="auto">
          <a:xfrm>
            <a:off x="558800" y="2249488"/>
            <a:ext cx="4114800" cy="676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lnSpc>
                <a:spcPct val="80000"/>
              </a:lnSpc>
              <a:buClr>
                <a:schemeClr val="tx1"/>
              </a:buClr>
              <a:buSzPct val="75000"/>
              <a:buFont typeface="Symbol" pitchFamily="18" charset="2"/>
              <a:buNone/>
              <a:defRPr/>
            </a:pPr>
            <a:r>
              <a:rPr lang="es-PR" sz="240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Región Central</a:t>
            </a:r>
          </a:p>
          <a:p>
            <a:pPr algn="ctr">
              <a:lnSpc>
                <a:spcPct val="80000"/>
              </a:lnSpc>
              <a:buClr>
                <a:schemeClr val="tx1"/>
              </a:buClr>
              <a:buSzPct val="75000"/>
              <a:buFont typeface="Symbol" pitchFamily="18" charset="2"/>
              <a:buNone/>
              <a:defRPr/>
            </a:pPr>
            <a:r>
              <a:rPr lang="es-PR" sz="240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 (No Contráctil, Elástica)</a:t>
            </a:r>
          </a:p>
        </p:txBody>
      </p:sp>
      <p:sp>
        <p:nvSpPr>
          <p:cNvPr id="222233" name="Text Box 25"/>
          <p:cNvSpPr txBox="1">
            <a:spLocks noChangeArrowheads="1"/>
          </p:cNvSpPr>
          <p:nvPr/>
        </p:nvSpPr>
        <p:spPr bwMode="auto">
          <a:xfrm>
            <a:off x="558800" y="4913313"/>
            <a:ext cx="4114800" cy="3841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lnSpc>
                <a:spcPct val="80000"/>
              </a:lnSpc>
              <a:buClr>
                <a:schemeClr val="tx1"/>
              </a:buClr>
              <a:buSzPct val="75000"/>
              <a:buFont typeface="Symbol" pitchFamily="18" charset="2"/>
              <a:buNone/>
              <a:defRPr/>
            </a:pPr>
            <a:r>
              <a:rPr lang="es-PR" sz="240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Inervación Nerviosa</a:t>
            </a:r>
          </a:p>
        </p:txBody>
      </p:sp>
      <p:sp>
        <p:nvSpPr>
          <p:cNvPr id="271366" name="Line 26"/>
          <p:cNvSpPr>
            <a:spLocks noChangeShapeType="1"/>
          </p:cNvSpPr>
          <p:nvPr/>
        </p:nvSpPr>
        <p:spPr bwMode="auto">
          <a:xfrm>
            <a:off x="2540000" y="2859088"/>
            <a:ext cx="0" cy="304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s-PR"/>
          </a:p>
        </p:txBody>
      </p:sp>
      <p:sp>
        <p:nvSpPr>
          <p:cNvPr id="222235" name="Text Box 27"/>
          <p:cNvSpPr txBox="1">
            <a:spLocks noChangeArrowheads="1"/>
          </p:cNvSpPr>
          <p:nvPr/>
        </p:nvSpPr>
        <p:spPr bwMode="auto">
          <a:xfrm>
            <a:off x="558800" y="4154488"/>
            <a:ext cx="2057400" cy="676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lnSpc>
                <a:spcPct val="80000"/>
              </a:lnSpc>
              <a:buClr>
                <a:schemeClr val="tx1"/>
              </a:buClr>
              <a:buSzPct val="75000"/>
              <a:buFont typeface="Symbol" pitchFamily="18" charset="2"/>
              <a:buNone/>
              <a:defRPr/>
            </a:pPr>
            <a:r>
              <a:rPr lang="es-PR" sz="240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Fibras con</a:t>
            </a:r>
          </a:p>
          <a:p>
            <a:pPr algn="ctr">
              <a:lnSpc>
                <a:spcPct val="80000"/>
              </a:lnSpc>
              <a:buClr>
                <a:schemeClr val="tx1"/>
              </a:buClr>
              <a:buSzPct val="75000"/>
              <a:buFont typeface="Symbol" pitchFamily="18" charset="2"/>
              <a:buNone/>
              <a:defRPr/>
            </a:pPr>
            <a:r>
              <a:rPr lang="es-PR" sz="240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 Saco Nuclear</a:t>
            </a:r>
            <a:endParaRPr lang="es-PR" sz="2400" i="1">
              <a:effectLst>
                <a:outerShdw blurRad="38100" dist="38100" dir="2700000" algn="tl">
                  <a:srgbClr val="C0C0C0"/>
                </a:outerShdw>
              </a:effectLst>
              <a:latin typeface="Times New Roman" pitchFamily="18" charset="0"/>
            </a:endParaRPr>
          </a:p>
        </p:txBody>
      </p:sp>
      <p:sp>
        <p:nvSpPr>
          <p:cNvPr id="222236" name="Text Box 28"/>
          <p:cNvSpPr txBox="1">
            <a:spLocks noChangeArrowheads="1"/>
          </p:cNvSpPr>
          <p:nvPr/>
        </p:nvSpPr>
        <p:spPr bwMode="auto">
          <a:xfrm>
            <a:off x="1092200" y="1676400"/>
            <a:ext cx="7543800" cy="4206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lnSpc>
                <a:spcPct val="90000"/>
              </a:lnSpc>
              <a:buClr>
                <a:schemeClr val="tx1"/>
              </a:buClr>
              <a:buSzPct val="75000"/>
              <a:buFont typeface="Symbol" pitchFamily="18" charset="2"/>
              <a:buNone/>
              <a:defRPr/>
            </a:pPr>
            <a:r>
              <a:rPr lang="es-PR" sz="2400">
                <a:effectLst>
                  <a:outerShdw blurRad="38100" dist="38100" dir="2700000" algn="tl">
                    <a:srgbClr val="C0C0C0"/>
                  </a:outerShdw>
                </a:effectLst>
                <a:latin typeface="Arial" charset="0"/>
              </a:rPr>
              <a:t>Fibras Musculares EsqueléIicas Intrafusales</a:t>
            </a:r>
            <a:endParaRPr lang="es-PR" sz="2400" i="1">
              <a:effectLst>
                <a:outerShdw blurRad="38100" dist="38100" dir="2700000" algn="tl">
                  <a:srgbClr val="C0C0C0"/>
                </a:outerShdw>
              </a:effectLst>
              <a:latin typeface="Times New Roman" pitchFamily="18" charset="0"/>
            </a:endParaRPr>
          </a:p>
        </p:txBody>
      </p:sp>
      <p:sp>
        <p:nvSpPr>
          <p:cNvPr id="222237" name="Text Box 29"/>
          <p:cNvSpPr txBox="1">
            <a:spLocks noChangeArrowheads="1"/>
          </p:cNvSpPr>
          <p:nvPr/>
        </p:nvSpPr>
        <p:spPr bwMode="auto">
          <a:xfrm>
            <a:off x="4597400" y="2249488"/>
            <a:ext cx="4114800" cy="676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lnSpc>
                <a:spcPct val="80000"/>
              </a:lnSpc>
              <a:buClr>
                <a:schemeClr val="tx1"/>
              </a:buClr>
              <a:buSzPct val="75000"/>
              <a:buFont typeface="Symbol" pitchFamily="18" charset="2"/>
              <a:buNone/>
              <a:defRPr/>
            </a:pPr>
            <a:r>
              <a:rPr lang="es-PR" sz="240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Región Terminal</a:t>
            </a:r>
          </a:p>
          <a:p>
            <a:pPr algn="ctr">
              <a:lnSpc>
                <a:spcPct val="80000"/>
              </a:lnSpc>
              <a:buClr>
                <a:schemeClr val="tx1"/>
              </a:buClr>
              <a:buSzPct val="75000"/>
              <a:buFont typeface="Symbol" pitchFamily="18" charset="2"/>
              <a:buNone/>
              <a:defRPr/>
            </a:pPr>
            <a:r>
              <a:rPr lang="es-PR" sz="240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 (Contráctil y Elástica))</a:t>
            </a:r>
          </a:p>
        </p:txBody>
      </p:sp>
      <p:sp>
        <p:nvSpPr>
          <p:cNvPr id="222238" name="Text Box 30"/>
          <p:cNvSpPr txBox="1">
            <a:spLocks noChangeArrowheads="1"/>
          </p:cNvSpPr>
          <p:nvPr/>
        </p:nvSpPr>
        <p:spPr bwMode="auto">
          <a:xfrm>
            <a:off x="2616200" y="4154488"/>
            <a:ext cx="2514600" cy="676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lnSpc>
                <a:spcPct val="80000"/>
              </a:lnSpc>
              <a:buClr>
                <a:schemeClr val="tx1"/>
              </a:buClr>
              <a:buSzPct val="75000"/>
              <a:buFont typeface="Symbol" pitchFamily="18" charset="2"/>
              <a:buNone/>
              <a:defRPr/>
            </a:pPr>
            <a:r>
              <a:rPr lang="es-PR" sz="240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Fibras con</a:t>
            </a:r>
          </a:p>
          <a:p>
            <a:pPr algn="ctr">
              <a:lnSpc>
                <a:spcPct val="80000"/>
              </a:lnSpc>
              <a:buClr>
                <a:schemeClr val="tx1"/>
              </a:buClr>
              <a:buSzPct val="75000"/>
              <a:buFont typeface="Symbol" pitchFamily="18" charset="2"/>
              <a:buNone/>
              <a:defRPr/>
            </a:pPr>
            <a:r>
              <a:rPr lang="es-PR" sz="240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 Cadena Nuclear</a:t>
            </a:r>
            <a:endParaRPr lang="es-PR" sz="2400" i="1">
              <a:effectLst>
                <a:outerShdw blurRad="38100" dist="38100" dir="2700000" algn="tl">
                  <a:srgbClr val="C0C0C0"/>
                </a:outerShdw>
              </a:effectLst>
              <a:latin typeface="Times New Roman" pitchFamily="18" charset="0"/>
            </a:endParaRPr>
          </a:p>
        </p:txBody>
      </p:sp>
      <p:sp>
        <p:nvSpPr>
          <p:cNvPr id="222239" name="Text Box 31"/>
          <p:cNvSpPr txBox="1">
            <a:spLocks noChangeArrowheads="1"/>
          </p:cNvSpPr>
          <p:nvPr/>
        </p:nvSpPr>
        <p:spPr bwMode="auto">
          <a:xfrm>
            <a:off x="1092200" y="3084513"/>
            <a:ext cx="3200400" cy="3841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lnSpc>
                <a:spcPct val="80000"/>
              </a:lnSpc>
              <a:buClr>
                <a:schemeClr val="tx1"/>
              </a:buClr>
              <a:buSzPct val="75000"/>
              <a:buFont typeface="Symbol" pitchFamily="18" charset="2"/>
              <a:buNone/>
              <a:defRPr/>
            </a:pPr>
            <a:r>
              <a:rPr lang="es-PR" sz="240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Solo Puede Extenderse</a:t>
            </a:r>
            <a:endParaRPr lang="es-PR" sz="2400" i="1">
              <a:effectLst>
                <a:outerShdw blurRad="38100" dist="38100" dir="2700000" algn="tl">
                  <a:srgbClr val="C0C0C0"/>
                </a:outerShdw>
              </a:effectLst>
              <a:latin typeface="Times New Roman" pitchFamily="18" charset="0"/>
            </a:endParaRPr>
          </a:p>
        </p:txBody>
      </p:sp>
      <p:sp>
        <p:nvSpPr>
          <p:cNvPr id="222240" name="Text Box 32"/>
          <p:cNvSpPr txBox="1">
            <a:spLocks noChangeArrowheads="1"/>
          </p:cNvSpPr>
          <p:nvPr/>
        </p:nvSpPr>
        <p:spPr bwMode="auto">
          <a:xfrm>
            <a:off x="5207000" y="3087688"/>
            <a:ext cx="3200400" cy="3841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lnSpc>
                <a:spcPct val="80000"/>
              </a:lnSpc>
              <a:buClr>
                <a:schemeClr val="tx1"/>
              </a:buClr>
              <a:buSzPct val="75000"/>
              <a:buFont typeface="Symbol" pitchFamily="18" charset="2"/>
              <a:buNone/>
              <a:defRPr/>
            </a:pPr>
            <a:r>
              <a:rPr lang="es-PR" sz="240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Se Contrae y Extiende</a:t>
            </a:r>
            <a:endParaRPr lang="es-PR" sz="2400" i="1">
              <a:effectLst>
                <a:outerShdw blurRad="38100" dist="38100" dir="2700000" algn="tl">
                  <a:srgbClr val="C0C0C0"/>
                </a:outerShdw>
              </a:effectLst>
              <a:latin typeface="Times New Roman" pitchFamily="18" charset="0"/>
            </a:endParaRPr>
          </a:p>
        </p:txBody>
      </p:sp>
      <p:sp>
        <p:nvSpPr>
          <p:cNvPr id="222241" name="Text Box 33"/>
          <p:cNvSpPr txBox="1">
            <a:spLocks noChangeArrowheads="1"/>
          </p:cNvSpPr>
          <p:nvPr/>
        </p:nvSpPr>
        <p:spPr bwMode="auto">
          <a:xfrm>
            <a:off x="1092200" y="3694113"/>
            <a:ext cx="3200400" cy="3841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lnSpc>
                <a:spcPct val="80000"/>
              </a:lnSpc>
              <a:buClr>
                <a:schemeClr val="tx1"/>
              </a:buClr>
              <a:buSzPct val="75000"/>
              <a:buFont typeface="Symbol" pitchFamily="18" charset="2"/>
              <a:buNone/>
              <a:defRPr/>
            </a:pPr>
            <a:r>
              <a:rPr lang="es-PR" sz="240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  <a:sym typeface="Symbol" pitchFamily="18" charset="2"/>
              </a:rPr>
              <a:t> Miofilamentos</a:t>
            </a:r>
            <a:endParaRPr lang="es-PR" sz="2400" i="1">
              <a:effectLst>
                <a:outerShdw blurRad="38100" dist="38100" dir="2700000" algn="tl">
                  <a:srgbClr val="C0C0C0"/>
                </a:outerShdw>
              </a:effectLst>
              <a:latin typeface="Times New Roman" pitchFamily="18" charset="0"/>
            </a:endParaRPr>
          </a:p>
        </p:txBody>
      </p:sp>
      <p:sp>
        <p:nvSpPr>
          <p:cNvPr id="222242" name="Text Box 34"/>
          <p:cNvSpPr txBox="1">
            <a:spLocks noChangeArrowheads="1"/>
          </p:cNvSpPr>
          <p:nvPr/>
        </p:nvSpPr>
        <p:spPr bwMode="auto">
          <a:xfrm>
            <a:off x="5207000" y="3697288"/>
            <a:ext cx="3200400" cy="3841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lnSpc>
                <a:spcPct val="80000"/>
              </a:lnSpc>
              <a:buClr>
                <a:schemeClr val="tx1"/>
              </a:buClr>
              <a:buSzPct val="75000"/>
              <a:buFont typeface="Symbol" pitchFamily="18" charset="2"/>
              <a:buNone/>
              <a:defRPr/>
            </a:pPr>
            <a:r>
              <a:rPr lang="es-PR" sz="240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  <a:sym typeface="Symbol" pitchFamily="18" charset="2"/>
              </a:rPr>
              <a:t> Miofilamentos</a:t>
            </a:r>
            <a:endParaRPr lang="es-PR" sz="2400" i="1">
              <a:effectLst>
                <a:outerShdw blurRad="38100" dist="38100" dir="2700000" algn="tl">
                  <a:srgbClr val="C0C0C0"/>
                </a:outerShdw>
              </a:effectLst>
              <a:latin typeface="Times New Roman" pitchFamily="18" charset="0"/>
            </a:endParaRPr>
          </a:p>
        </p:txBody>
      </p:sp>
      <p:sp>
        <p:nvSpPr>
          <p:cNvPr id="222243" name="Text Box 35"/>
          <p:cNvSpPr txBox="1">
            <a:spLocks noChangeArrowheads="1"/>
          </p:cNvSpPr>
          <p:nvPr/>
        </p:nvSpPr>
        <p:spPr bwMode="auto">
          <a:xfrm>
            <a:off x="1019175" y="5370513"/>
            <a:ext cx="1423988" cy="3841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lnSpc>
                <a:spcPct val="80000"/>
              </a:lnSpc>
              <a:buClr>
                <a:schemeClr val="tx1"/>
              </a:buClr>
              <a:buSzPct val="75000"/>
              <a:buFont typeface="Symbol" pitchFamily="18" charset="2"/>
              <a:buNone/>
              <a:defRPr/>
            </a:pPr>
            <a:r>
              <a:rPr lang="es-PR" sz="240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Sensora</a:t>
            </a:r>
          </a:p>
        </p:txBody>
      </p:sp>
      <p:sp>
        <p:nvSpPr>
          <p:cNvPr id="222244" name="Text Box 36"/>
          <p:cNvSpPr txBox="1">
            <a:spLocks noChangeArrowheads="1"/>
          </p:cNvSpPr>
          <p:nvPr/>
        </p:nvSpPr>
        <p:spPr bwMode="auto">
          <a:xfrm>
            <a:off x="1549400" y="5373688"/>
            <a:ext cx="4114800" cy="676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lnSpc>
                <a:spcPct val="80000"/>
              </a:lnSpc>
              <a:buClr>
                <a:schemeClr val="tx1"/>
              </a:buClr>
              <a:buSzPct val="75000"/>
              <a:buFont typeface="Symbol" pitchFamily="18" charset="2"/>
              <a:buNone/>
              <a:defRPr/>
            </a:pPr>
            <a:r>
              <a:rPr lang="es-PR" sz="240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Motora</a:t>
            </a:r>
          </a:p>
          <a:p>
            <a:pPr algn="ctr">
              <a:lnSpc>
                <a:spcPct val="80000"/>
              </a:lnSpc>
              <a:buClr>
                <a:schemeClr val="tx1"/>
              </a:buClr>
              <a:buSzPct val="75000"/>
              <a:buFont typeface="Symbol" pitchFamily="18" charset="2"/>
              <a:buNone/>
              <a:defRPr/>
            </a:pPr>
            <a:r>
              <a:rPr lang="es-PR" sz="240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 (Gamma)</a:t>
            </a:r>
          </a:p>
        </p:txBody>
      </p:sp>
      <p:sp>
        <p:nvSpPr>
          <p:cNvPr id="222245" name="Text Box 37"/>
          <p:cNvSpPr txBox="1">
            <a:spLocks noChangeArrowheads="1"/>
          </p:cNvSpPr>
          <p:nvPr/>
        </p:nvSpPr>
        <p:spPr bwMode="auto">
          <a:xfrm>
            <a:off x="254000" y="5986463"/>
            <a:ext cx="1752600" cy="5302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lnSpc>
                <a:spcPct val="80000"/>
              </a:lnSpc>
              <a:buClr>
                <a:schemeClr val="tx1"/>
              </a:buClr>
              <a:buSzPct val="75000"/>
              <a:buFont typeface="Symbol" pitchFamily="18" charset="2"/>
              <a:buNone/>
              <a:defRPr/>
            </a:pPr>
            <a:r>
              <a:rPr lang="es-PR" sz="1800" i="1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Primaria</a:t>
            </a:r>
          </a:p>
          <a:p>
            <a:pPr algn="ctr">
              <a:lnSpc>
                <a:spcPct val="80000"/>
              </a:lnSpc>
              <a:buClr>
                <a:schemeClr val="tx1"/>
              </a:buClr>
              <a:buSzPct val="75000"/>
              <a:buFont typeface="Symbol" pitchFamily="18" charset="2"/>
              <a:buNone/>
              <a:defRPr/>
            </a:pPr>
            <a:r>
              <a:rPr lang="es-PR" sz="1800" i="1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(Ia)</a:t>
            </a:r>
          </a:p>
        </p:txBody>
      </p:sp>
      <p:sp>
        <p:nvSpPr>
          <p:cNvPr id="222246" name="Text Box 38"/>
          <p:cNvSpPr txBox="1">
            <a:spLocks noChangeArrowheads="1"/>
          </p:cNvSpPr>
          <p:nvPr/>
        </p:nvSpPr>
        <p:spPr bwMode="auto">
          <a:xfrm>
            <a:off x="1549400" y="5983288"/>
            <a:ext cx="1752600" cy="5302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lnSpc>
                <a:spcPct val="80000"/>
              </a:lnSpc>
              <a:buClr>
                <a:schemeClr val="tx1"/>
              </a:buClr>
              <a:buSzPct val="75000"/>
              <a:buFont typeface="Symbol" pitchFamily="18" charset="2"/>
              <a:buNone/>
              <a:defRPr/>
            </a:pPr>
            <a:r>
              <a:rPr lang="es-PR" sz="1800" i="1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Secundarias</a:t>
            </a:r>
          </a:p>
          <a:p>
            <a:pPr algn="ctr">
              <a:lnSpc>
                <a:spcPct val="80000"/>
              </a:lnSpc>
              <a:buClr>
                <a:schemeClr val="tx1"/>
              </a:buClr>
              <a:buSzPct val="75000"/>
              <a:buFont typeface="Symbol" pitchFamily="18" charset="2"/>
              <a:buNone/>
              <a:defRPr/>
            </a:pPr>
            <a:r>
              <a:rPr lang="es-PR" sz="1800" i="1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(II)</a:t>
            </a:r>
          </a:p>
        </p:txBody>
      </p:sp>
      <p:sp>
        <p:nvSpPr>
          <p:cNvPr id="271379" name="Line 39"/>
          <p:cNvSpPr>
            <a:spLocks noChangeShapeType="1"/>
          </p:cNvSpPr>
          <p:nvPr/>
        </p:nvSpPr>
        <p:spPr bwMode="auto">
          <a:xfrm>
            <a:off x="2540000" y="2020888"/>
            <a:ext cx="0" cy="304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s-PR"/>
          </a:p>
        </p:txBody>
      </p:sp>
      <p:sp>
        <p:nvSpPr>
          <p:cNvPr id="271380" name="Line 40"/>
          <p:cNvSpPr>
            <a:spLocks noChangeShapeType="1"/>
          </p:cNvSpPr>
          <p:nvPr/>
        </p:nvSpPr>
        <p:spPr bwMode="auto">
          <a:xfrm>
            <a:off x="6731000" y="2020888"/>
            <a:ext cx="0" cy="304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s-PR"/>
          </a:p>
        </p:txBody>
      </p:sp>
      <p:sp>
        <p:nvSpPr>
          <p:cNvPr id="271381" name="Line 41"/>
          <p:cNvSpPr>
            <a:spLocks noChangeShapeType="1"/>
          </p:cNvSpPr>
          <p:nvPr/>
        </p:nvSpPr>
        <p:spPr bwMode="auto">
          <a:xfrm>
            <a:off x="2540000" y="3389313"/>
            <a:ext cx="0" cy="304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s-PR"/>
          </a:p>
        </p:txBody>
      </p:sp>
      <p:sp>
        <p:nvSpPr>
          <p:cNvPr id="271382" name="Line 42"/>
          <p:cNvSpPr>
            <a:spLocks noChangeShapeType="1"/>
          </p:cNvSpPr>
          <p:nvPr/>
        </p:nvSpPr>
        <p:spPr bwMode="auto">
          <a:xfrm flipH="1">
            <a:off x="1778000" y="4002088"/>
            <a:ext cx="457200" cy="2286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s-PR"/>
          </a:p>
        </p:txBody>
      </p:sp>
      <p:sp>
        <p:nvSpPr>
          <p:cNvPr id="271383" name="Line 43"/>
          <p:cNvSpPr>
            <a:spLocks noChangeShapeType="1"/>
          </p:cNvSpPr>
          <p:nvPr/>
        </p:nvSpPr>
        <p:spPr bwMode="auto">
          <a:xfrm>
            <a:off x="3302000" y="4002088"/>
            <a:ext cx="457200" cy="2286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s-PR"/>
          </a:p>
        </p:txBody>
      </p:sp>
      <p:sp>
        <p:nvSpPr>
          <p:cNvPr id="271384" name="Line 44"/>
          <p:cNvSpPr>
            <a:spLocks noChangeShapeType="1"/>
          </p:cNvSpPr>
          <p:nvPr/>
        </p:nvSpPr>
        <p:spPr bwMode="auto">
          <a:xfrm>
            <a:off x="1854200" y="4764088"/>
            <a:ext cx="533400" cy="2286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s-PR"/>
          </a:p>
        </p:txBody>
      </p:sp>
      <p:sp>
        <p:nvSpPr>
          <p:cNvPr id="271385" name="Line 45"/>
          <p:cNvSpPr>
            <a:spLocks noChangeShapeType="1"/>
          </p:cNvSpPr>
          <p:nvPr/>
        </p:nvSpPr>
        <p:spPr bwMode="auto">
          <a:xfrm flipH="1">
            <a:off x="2921000" y="4764088"/>
            <a:ext cx="533400" cy="1524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s-PR"/>
          </a:p>
        </p:txBody>
      </p:sp>
      <p:sp>
        <p:nvSpPr>
          <p:cNvPr id="222254" name="Text Box 46"/>
          <p:cNvSpPr txBox="1">
            <a:spLocks noChangeArrowheads="1"/>
          </p:cNvSpPr>
          <p:nvPr/>
        </p:nvSpPr>
        <p:spPr bwMode="auto">
          <a:xfrm>
            <a:off x="5207000" y="4230688"/>
            <a:ext cx="3200400" cy="3841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lnSpc>
                <a:spcPct val="80000"/>
              </a:lnSpc>
              <a:buClr>
                <a:schemeClr val="tx1"/>
              </a:buClr>
              <a:buSzPct val="75000"/>
              <a:buFont typeface="Symbol" pitchFamily="18" charset="2"/>
              <a:buNone/>
              <a:defRPr/>
            </a:pPr>
            <a:r>
              <a:rPr lang="es-PR" sz="240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  <a:sym typeface="Symbol" pitchFamily="18" charset="2"/>
              </a:rPr>
              <a:t>Extremos</a:t>
            </a:r>
            <a:endParaRPr lang="es-PR" sz="2400" i="1">
              <a:effectLst>
                <a:outerShdw blurRad="38100" dist="38100" dir="2700000" algn="tl">
                  <a:srgbClr val="C0C0C0"/>
                </a:outerShdw>
              </a:effectLst>
              <a:latin typeface="Times New Roman" pitchFamily="18" charset="0"/>
            </a:endParaRPr>
          </a:p>
        </p:txBody>
      </p:sp>
      <p:sp>
        <p:nvSpPr>
          <p:cNvPr id="271387" name="Line 47"/>
          <p:cNvSpPr>
            <a:spLocks noChangeShapeType="1"/>
          </p:cNvSpPr>
          <p:nvPr/>
        </p:nvSpPr>
        <p:spPr bwMode="auto">
          <a:xfrm>
            <a:off x="6731000" y="2859088"/>
            <a:ext cx="0" cy="304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s-PR"/>
          </a:p>
        </p:txBody>
      </p:sp>
      <p:sp>
        <p:nvSpPr>
          <p:cNvPr id="271388" name="Line 48"/>
          <p:cNvSpPr>
            <a:spLocks noChangeShapeType="1"/>
          </p:cNvSpPr>
          <p:nvPr/>
        </p:nvSpPr>
        <p:spPr bwMode="auto">
          <a:xfrm>
            <a:off x="6731000" y="3392488"/>
            <a:ext cx="0" cy="304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s-PR"/>
          </a:p>
        </p:txBody>
      </p:sp>
      <p:sp>
        <p:nvSpPr>
          <p:cNvPr id="271389" name="Line 49"/>
          <p:cNvSpPr>
            <a:spLocks noChangeShapeType="1"/>
          </p:cNvSpPr>
          <p:nvPr/>
        </p:nvSpPr>
        <p:spPr bwMode="auto">
          <a:xfrm>
            <a:off x="6731000" y="4002088"/>
            <a:ext cx="0" cy="304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s-PR"/>
          </a:p>
        </p:txBody>
      </p:sp>
      <p:sp>
        <p:nvSpPr>
          <p:cNvPr id="222258" name="Text Box 50"/>
          <p:cNvSpPr txBox="1">
            <a:spLocks noChangeArrowheads="1"/>
          </p:cNvSpPr>
          <p:nvPr/>
        </p:nvSpPr>
        <p:spPr bwMode="auto">
          <a:xfrm>
            <a:off x="5207000" y="4764088"/>
            <a:ext cx="3200400" cy="3841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lnSpc>
                <a:spcPct val="80000"/>
              </a:lnSpc>
              <a:buClr>
                <a:schemeClr val="tx1"/>
              </a:buClr>
              <a:buSzPct val="75000"/>
              <a:buFont typeface="Symbol" pitchFamily="18" charset="2"/>
              <a:buNone/>
              <a:defRPr/>
            </a:pPr>
            <a:r>
              <a:rPr lang="es-PR" sz="240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  <a:sym typeface="Symbol" pitchFamily="18" charset="2"/>
              </a:rPr>
              <a:t>Se Unen con</a:t>
            </a:r>
            <a:endParaRPr lang="es-PR" sz="2400" i="1">
              <a:effectLst>
                <a:outerShdw blurRad="38100" dist="38100" dir="2700000" algn="tl">
                  <a:srgbClr val="C0C0C0"/>
                </a:outerShdw>
              </a:effectLst>
              <a:latin typeface="Times New Roman" pitchFamily="18" charset="0"/>
            </a:endParaRPr>
          </a:p>
        </p:txBody>
      </p:sp>
      <p:sp>
        <p:nvSpPr>
          <p:cNvPr id="271391" name="Line 51"/>
          <p:cNvSpPr>
            <a:spLocks noChangeShapeType="1"/>
          </p:cNvSpPr>
          <p:nvPr/>
        </p:nvSpPr>
        <p:spPr bwMode="auto">
          <a:xfrm>
            <a:off x="6731000" y="4535488"/>
            <a:ext cx="0" cy="304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s-PR"/>
          </a:p>
        </p:txBody>
      </p:sp>
      <p:sp>
        <p:nvSpPr>
          <p:cNvPr id="222260" name="Text Box 52"/>
          <p:cNvSpPr txBox="1">
            <a:spLocks noChangeArrowheads="1"/>
          </p:cNvSpPr>
          <p:nvPr/>
        </p:nvSpPr>
        <p:spPr bwMode="auto">
          <a:xfrm>
            <a:off x="5207000" y="5221288"/>
            <a:ext cx="1752600" cy="3841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lnSpc>
                <a:spcPct val="80000"/>
              </a:lnSpc>
              <a:buClr>
                <a:schemeClr val="tx1"/>
              </a:buClr>
              <a:buSzPct val="75000"/>
              <a:buFont typeface="Symbol" pitchFamily="18" charset="2"/>
              <a:buNone/>
              <a:defRPr/>
            </a:pPr>
            <a:r>
              <a:rPr lang="es-PR" sz="240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Endomisio</a:t>
            </a:r>
          </a:p>
        </p:txBody>
      </p:sp>
      <p:sp>
        <p:nvSpPr>
          <p:cNvPr id="222261" name="Text Box 53"/>
          <p:cNvSpPr txBox="1">
            <a:spLocks noChangeArrowheads="1"/>
          </p:cNvSpPr>
          <p:nvPr/>
        </p:nvSpPr>
        <p:spPr bwMode="auto">
          <a:xfrm>
            <a:off x="6654800" y="5218113"/>
            <a:ext cx="1752600" cy="3841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lnSpc>
                <a:spcPct val="80000"/>
              </a:lnSpc>
              <a:buClr>
                <a:schemeClr val="tx1"/>
              </a:buClr>
              <a:buSzPct val="75000"/>
              <a:buFont typeface="Symbol" pitchFamily="18" charset="2"/>
              <a:buNone/>
              <a:defRPr/>
            </a:pPr>
            <a:r>
              <a:rPr lang="es-PR" sz="240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Tendón</a:t>
            </a:r>
          </a:p>
        </p:txBody>
      </p:sp>
      <p:sp>
        <p:nvSpPr>
          <p:cNvPr id="222262" name="Text Box 54"/>
          <p:cNvSpPr txBox="1">
            <a:spLocks noChangeArrowheads="1"/>
          </p:cNvSpPr>
          <p:nvPr/>
        </p:nvSpPr>
        <p:spPr bwMode="auto">
          <a:xfrm>
            <a:off x="4749800" y="5675313"/>
            <a:ext cx="4114800" cy="3841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lnSpc>
                <a:spcPct val="80000"/>
              </a:lnSpc>
              <a:buClr>
                <a:schemeClr val="tx1"/>
              </a:buClr>
              <a:buSzPct val="75000"/>
              <a:buFont typeface="Symbol" pitchFamily="18" charset="2"/>
              <a:buNone/>
              <a:defRPr/>
            </a:pPr>
            <a:r>
              <a:rPr lang="es-PR" sz="240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Inervación Nerviosa</a:t>
            </a:r>
          </a:p>
        </p:txBody>
      </p:sp>
      <p:sp>
        <p:nvSpPr>
          <p:cNvPr id="222263" name="Text Box 55"/>
          <p:cNvSpPr txBox="1">
            <a:spLocks noChangeArrowheads="1"/>
          </p:cNvSpPr>
          <p:nvPr/>
        </p:nvSpPr>
        <p:spPr bwMode="auto">
          <a:xfrm>
            <a:off x="5715000" y="6256338"/>
            <a:ext cx="4114800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lnSpc>
                <a:spcPct val="80000"/>
              </a:lnSpc>
              <a:buClr>
                <a:schemeClr val="tx1"/>
              </a:buClr>
              <a:buSzPct val="75000"/>
              <a:buFont typeface="Symbol" pitchFamily="18" charset="2"/>
              <a:buNone/>
              <a:defRPr/>
            </a:pPr>
            <a:r>
              <a:rPr lang="es-PR" i="1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Motora (Alfa)</a:t>
            </a:r>
          </a:p>
        </p:txBody>
      </p:sp>
      <p:sp>
        <p:nvSpPr>
          <p:cNvPr id="222264" name="Text Box 56"/>
          <p:cNvSpPr txBox="1">
            <a:spLocks noChangeArrowheads="1"/>
          </p:cNvSpPr>
          <p:nvPr/>
        </p:nvSpPr>
        <p:spPr bwMode="auto">
          <a:xfrm>
            <a:off x="4292600" y="6253163"/>
            <a:ext cx="3124200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lnSpc>
                <a:spcPct val="80000"/>
              </a:lnSpc>
              <a:buClr>
                <a:schemeClr val="tx1"/>
              </a:buClr>
              <a:buSzPct val="75000"/>
              <a:buFont typeface="Symbol" pitchFamily="18" charset="2"/>
              <a:buNone/>
              <a:defRPr/>
            </a:pPr>
            <a:r>
              <a:rPr lang="es-PR" i="1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Sensora (Husos)</a:t>
            </a:r>
          </a:p>
        </p:txBody>
      </p:sp>
      <p:sp>
        <p:nvSpPr>
          <p:cNvPr id="271397" name="Line 57"/>
          <p:cNvSpPr>
            <a:spLocks noChangeShapeType="1"/>
          </p:cNvSpPr>
          <p:nvPr/>
        </p:nvSpPr>
        <p:spPr bwMode="auto">
          <a:xfrm flipH="1">
            <a:off x="1854200" y="5221288"/>
            <a:ext cx="381000" cy="2286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s-PR"/>
          </a:p>
        </p:txBody>
      </p:sp>
      <p:sp>
        <p:nvSpPr>
          <p:cNvPr id="271398" name="Line 58"/>
          <p:cNvSpPr>
            <a:spLocks noChangeShapeType="1"/>
          </p:cNvSpPr>
          <p:nvPr/>
        </p:nvSpPr>
        <p:spPr bwMode="auto">
          <a:xfrm>
            <a:off x="2997200" y="5221288"/>
            <a:ext cx="381000" cy="1524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s-PR"/>
          </a:p>
        </p:txBody>
      </p:sp>
      <p:sp>
        <p:nvSpPr>
          <p:cNvPr id="271399" name="Line 59"/>
          <p:cNvSpPr>
            <a:spLocks noChangeShapeType="1"/>
          </p:cNvSpPr>
          <p:nvPr/>
        </p:nvSpPr>
        <p:spPr bwMode="auto">
          <a:xfrm flipH="1">
            <a:off x="1168400" y="5678488"/>
            <a:ext cx="228600" cy="381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s-PR"/>
          </a:p>
        </p:txBody>
      </p:sp>
      <p:sp>
        <p:nvSpPr>
          <p:cNvPr id="271400" name="Line 60"/>
          <p:cNvSpPr>
            <a:spLocks noChangeShapeType="1"/>
          </p:cNvSpPr>
          <p:nvPr/>
        </p:nvSpPr>
        <p:spPr bwMode="auto">
          <a:xfrm>
            <a:off x="2082800" y="5678488"/>
            <a:ext cx="228600" cy="381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s-PR"/>
          </a:p>
        </p:txBody>
      </p:sp>
      <p:sp>
        <p:nvSpPr>
          <p:cNvPr id="271401" name="Line 61"/>
          <p:cNvSpPr>
            <a:spLocks noChangeShapeType="1"/>
          </p:cNvSpPr>
          <p:nvPr/>
        </p:nvSpPr>
        <p:spPr bwMode="auto">
          <a:xfrm flipH="1">
            <a:off x="6197600" y="5068888"/>
            <a:ext cx="228600" cy="2286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s-PR"/>
          </a:p>
        </p:txBody>
      </p:sp>
      <p:sp>
        <p:nvSpPr>
          <p:cNvPr id="271402" name="Line 62"/>
          <p:cNvSpPr>
            <a:spLocks noChangeShapeType="1"/>
          </p:cNvSpPr>
          <p:nvPr/>
        </p:nvSpPr>
        <p:spPr bwMode="auto">
          <a:xfrm>
            <a:off x="7035800" y="5068888"/>
            <a:ext cx="304800" cy="2286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s-PR"/>
          </a:p>
        </p:txBody>
      </p:sp>
      <p:sp>
        <p:nvSpPr>
          <p:cNvPr id="271403" name="Line 63"/>
          <p:cNvSpPr>
            <a:spLocks noChangeShapeType="1"/>
          </p:cNvSpPr>
          <p:nvPr/>
        </p:nvSpPr>
        <p:spPr bwMode="auto">
          <a:xfrm>
            <a:off x="6197600" y="5526088"/>
            <a:ext cx="228600" cy="2286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s-PR"/>
          </a:p>
        </p:txBody>
      </p:sp>
      <p:sp>
        <p:nvSpPr>
          <p:cNvPr id="271404" name="Line 64"/>
          <p:cNvSpPr>
            <a:spLocks noChangeShapeType="1"/>
          </p:cNvSpPr>
          <p:nvPr/>
        </p:nvSpPr>
        <p:spPr bwMode="auto">
          <a:xfrm flipH="1">
            <a:off x="7112000" y="5526088"/>
            <a:ext cx="228600" cy="2286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s-PR"/>
          </a:p>
        </p:txBody>
      </p:sp>
      <p:sp>
        <p:nvSpPr>
          <p:cNvPr id="271405" name="Line 65"/>
          <p:cNvSpPr>
            <a:spLocks noChangeShapeType="1"/>
          </p:cNvSpPr>
          <p:nvPr/>
        </p:nvSpPr>
        <p:spPr bwMode="auto">
          <a:xfrm>
            <a:off x="6273800" y="5983288"/>
            <a:ext cx="0" cy="304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s-PR"/>
          </a:p>
        </p:txBody>
      </p:sp>
      <p:sp>
        <p:nvSpPr>
          <p:cNvPr id="271406" name="Line 66"/>
          <p:cNvSpPr>
            <a:spLocks noChangeShapeType="1"/>
          </p:cNvSpPr>
          <p:nvPr/>
        </p:nvSpPr>
        <p:spPr bwMode="auto">
          <a:xfrm>
            <a:off x="7797800" y="5983288"/>
            <a:ext cx="0" cy="304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s-PR"/>
          </a:p>
        </p:txBody>
      </p:sp>
    </p:spTree>
    <p:custDataLst>
      <p:tags r:id="rId1"/>
    </p:custDataLst>
  </p:cSld>
  <p:clrMapOvr>
    <a:masterClrMapping/>
  </p:clrMapOvr>
  <p:transition spd="slow">
    <p:newsflash/>
    <p:sndAc>
      <p:stSnd>
        <p:snd r:embed="rId4" name="breeze.wav"/>
      </p:stSnd>
    </p:sndAc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22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222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2211" grpId="0" autoUpdateAnimBg="0"/>
    </p:bldLst>
  </p:timing>
</p:sld>
</file>

<file path=ppt/slides/slide1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891" name="Text Box 3"/>
          <p:cNvSpPr txBox="1">
            <a:spLocks noChangeArrowheads="1"/>
          </p:cNvSpPr>
          <p:nvPr/>
        </p:nvSpPr>
        <p:spPr bwMode="auto">
          <a:xfrm>
            <a:off x="276225" y="587375"/>
            <a:ext cx="8867775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ctr">
              <a:spcBef>
                <a:spcPct val="50000"/>
              </a:spcBef>
              <a:defRPr/>
            </a:pPr>
            <a:r>
              <a:rPr lang="en-US" altLang="es-PR" sz="3400" b="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</a:rPr>
              <a:t>HUSOS MUSCULARES</a:t>
            </a:r>
          </a:p>
        </p:txBody>
      </p:sp>
      <p:sp>
        <p:nvSpPr>
          <p:cNvPr id="37892" name="Text Box 4"/>
          <p:cNvSpPr txBox="1">
            <a:spLocks noChangeArrowheads="1"/>
          </p:cNvSpPr>
          <p:nvPr/>
        </p:nvSpPr>
        <p:spPr bwMode="auto">
          <a:xfrm>
            <a:off x="327025" y="1052513"/>
            <a:ext cx="8305800" cy="140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230188" indent="-230188"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•"/>
              <a:defRPr sz="28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>
              <a:spcBef>
                <a:spcPts val="300"/>
              </a:spcBef>
              <a:buClr>
                <a:schemeClr val="accent2"/>
              </a:buClr>
              <a:buFont typeface="Georgia" panose="02040502050405020303" pitchFamily="18" charset="0"/>
              <a:buChar char="▫"/>
              <a:defRPr sz="2600">
                <a:solidFill>
                  <a:schemeClr val="accent2"/>
                </a:solidFill>
                <a:latin typeface="Georgia" panose="02040502050405020303" pitchFamily="18" charset="0"/>
              </a:defRPr>
            </a:lvl2pPr>
            <a:lvl3pPr marL="11430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defRPr sz="2400">
                <a:solidFill>
                  <a:schemeClr val="accent1"/>
                </a:solidFill>
                <a:latin typeface="Georgia" panose="02040502050405020303" pitchFamily="18" charset="0"/>
              </a:defRPr>
            </a:lvl3pPr>
            <a:lvl4pPr marL="16002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defRPr sz="2200">
                <a:solidFill>
                  <a:schemeClr val="accent1"/>
                </a:solidFill>
                <a:latin typeface="Georgia" panose="02040502050405020303" pitchFamily="18" charset="0"/>
              </a:defRPr>
            </a:lvl4pPr>
            <a:lvl5pPr marL="2057400" indent="-228600"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9pPr>
          </a:lstStyle>
          <a:p>
            <a:pPr>
              <a:lnSpc>
                <a:spcPct val="90000"/>
              </a:lnSpc>
              <a:spcBef>
                <a:spcPct val="0"/>
              </a:spcBef>
              <a:buClrTx/>
              <a:buFontTx/>
              <a:buNone/>
            </a:pPr>
            <a:r>
              <a:rPr lang="en-US" altLang="es-PR" sz="2400" b="0">
                <a:latin typeface="Wingdings" panose="05000000000000000000" pitchFamily="2" charset="2"/>
              </a:rPr>
              <a:t>w</a:t>
            </a:r>
            <a:r>
              <a:rPr lang="en-US" altLang="es-PR" sz="2400" b="0">
                <a:latin typeface="Arial" panose="020B0604020202020204" pitchFamily="34" charset="0"/>
              </a:rPr>
              <a:t>	Un grupo de 4 a 20 fibras musculares pequeñas (intrafusales) con terminaciones sensoriales y motoras, cubiertas por una capa de tejido conectivo y conectada a fibras musculares regulares (extradusales).</a:t>
            </a:r>
          </a:p>
        </p:txBody>
      </p:sp>
      <p:sp>
        <p:nvSpPr>
          <p:cNvPr id="37893" name="Text Box 5"/>
          <p:cNvSpPr txBox="1">
            <a:spLocks noChangeArrowheads="1"/>
          </p:cNvSpPr>
          <p:nvPr/>
        </p:nvSpPr>
        <p:spPr bwMode="auto">
          <a:xfrm>
            <a:off x="327025" y="2436813"/>
            <a:ext cx="8305800" cy="10779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230188" indent="-230188"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•"/>
              <a:defRPr sz="28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>
              <a:spcBef>
                <a:spcPts val="300"/>
              </a:spcBef>
              <a:buClr>
                <a:schemeClr val="accent2"/>
              </a:buClr>
              <a:buFont typeface="Georgia" panose="02040502050405020303" pitchFamily="18" charset="0"/>
              <a:buChar char="▫"/>
              <a:defRPr sz="2600">
                <a:solidFill>
                  <a:schemeClr val="accent2"/>
                </a:solidFill>
                <a:latin typeface="Georgia" panose="02040502050405020303" pitchFamily="18" charset="0"/>
              </a:defRPr>
            </a:lvl2pPr>
            <a:lvl3pPr marL="11430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defRPr sz="2400">
                <a:solidFill>
                  <a:schemeClr val="accent1"/>
                </a:solidFill>
                <a:latin typeface="Georgia" panose="02040502050405020303" pitchFamily="18" charset="0"/>
              </a:defRPr>
            </a:lvl3pPr>
            <a:lvl4pPr marL="16002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defRPr sz="2200">
                <a:solidFill>
                  <a:schemeClr val="accent1"/>
                </a:solidFill>
                <a:latin typeface="Georgia" panose="02040502050405020303" pitchFamily="18" charset="0"/>
              </a:defRPr>
            </a:lvl4pPr>
            <a:lvl5pPr marL="2057400" indent="-228600"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9pPr>
          </a:lstStyle>
          <a:p>
            <a:pPr>
              <a:lnSpc>
                <a:spcPct val="90000"/>
              </a:lnSpc>
              <a:spcBef>
                <a:spcPct val="0"/>
              </a:spcBef>
              <a:buClrTx/>
              <a:buFontTx/>
              <a:buNone/>
            </a:pPr>
            <a:r>
              <a:rPr lang="en-US" altLang="es-PR" sz="2400" b="0">
                <a:latin typeface="Wingdings" panose="05000000000000000000" pitchFamily="2" charset="2"/>
              </a:rPr>
              <a:t>w</a:t>
            </a:r>
            <a:r>
              <a:rPr lang="en-US" altLang="es-PR" sz="2400" b="0">
                <a:latin typeface="Arial" panose="020B0604020202020204" pitchFamily="34" charset="0"/>
              </a:rPr>
              <a:t>	El medio del huso puede estirarse, pero o no se puede contarer, puesto que contiene poca (o ninguna) actina y miosina.</a:t>
            </a:r>
          </a:p>
        </p:txBody>
      </p:sp>
      <p:sp>
        <p:nvSpPr>
          <p:cNvPr id="37894" name="Text Box 6"/>
          <p:cNvSpPr txBox="1">
            <a:spLocks noChangeArrowheads="1"/>
          </p:cNvSpPr>
          <p:nvPr/>
        </p:nvSpPr>
        <p:spPr bwMode="auto">
          <a:xfrm>
            <a:off x="327025" y="3473450"/>
            <a:ext cx="8305800" cy="10779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230188" indent="-230188"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•"/>
              <a:defRPr sz="28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>
              <a:spcBef>
                <a:spcPts val="300"/>
              </a:spcBef>
              <a:buClr>
                <a:schemeClr val="accent2"/>
              </a:buClr>
              <a:buFont typeface="Georgia" panose="02040502050405020303" pitchFamily="18" charset="0"/>
              <a:buChar char="▫"/>
              <a:defRPr sz="2600">
                <a:solidFill>
                  <a:schemeClr val="accent2"/>
                </a:solidFill>
                <a:latin typeface="Georgia" panose="02040502050405020303" pitchFamily="18" charset="0"/>
              </a:defRPr>
            </a:lvl2pPr>
            <a:lvl3pPr marL="11430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defRPr sz="2400">
                <a:solidFill>
                  <a:schemeClr val="accent1"/>
                </a:solidFill>
                <a:latin typeface="Georgia" panose="02040502050405020303" pitchFamily="18" charset="0"/>
              </a:defRPr>
            </a:lvl3pPr>
            <a:lvl4pPr marL="16002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defRPr sz="2200">
                <a:solidFill>
                  <a:schemeClr val="accent1"/>
                </a:solidFill>
                <a:latin typeface="Georgia" panose="02040502050405020303" pitchFamily="18" charset="0"/>
              </a:defRPr>
            </a:lvl4pPr>
            <a:lvl5pPr marL="2057400" indent="-228600"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9pPr>
          </a:lstStyle>
          <a:p>
            <a:pPr>
              <a:lnSpc>
                <a:spcPct val="90000"/>
              </a:lnSpc>
              <a:spcBef>
                <a:spcPct val="0"/>
              </a:spcBef>
              <a:buClrTx/>
              <a:buFontTx/>
              <a:buNone/>
            </a:pPr>
            <a:r>
              <a:rPr lang="en-US" altLang="es-PR" sz="2400" b="0">
                <a:latin typeface="Wingdings" panose="05000000000000000000" pitchFamily="2" charset="2"/>
              </a:rPr>
              <a:t>w</a:t>
            </a:r>
            <a:r>
              <a:rPr lang="en-US" altLang="es-PR" sz="2400" b="0">
                <a:latin typeface="Arial" panose="020B0604020202020204" pitchFamily="34" charset="0"/>
              </a:rPr>
              <a:t>	Cuando se estiran las fibras extrafusales adheridas al huso, las neuronas sensoriales en el huso transmiten información al SNC sobre la longitud del músculo.</a:t>
            </a:r>
          </a:p>
        </p:txBody>
      </p:sp>
      <p:sp>
        <p:nvSpPr>
          <p:cNvPr id="37895" name="Text Box 7"/>
          <p:cNvSpPr txBox="1">
            <a:spLocks noChangeArrowheads="1"/>
          </p:cNvSpPr>
          <p:nvPr/>
        </p:nvSpPr>
        <p:spPr bwMode="auto">
          <a:xfrm>
            <a:off x="327025" y="4527550"/>
            <a:ext cx="8305800" cy="10779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230188" indent="-230188"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•"/>
              <a:defRPr sz="28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>
              <a:spcBef>
                <a:spcPts val="300"/>
              </a:spcBef>
              <a:buClr>
                <a:schemeClr val="accent2"/>
              </a:buClr>
              <a:buFont typeface="Georgia" panose="02040502050405020303" pitchFamily="18" charset="0"/>
              <a:buChar char="▫"/>
              <a:defRPr sz="2600">
                <a:solidFill>
                  <a:schemeClr val="accent2"/>
                </a:solidFill>
                <a:latin typeface="Georgia" panose="02040502050405020303" pitchFamily="18" charset="0"/>
              </a:defRPr>
            </a:lvl2pPr>
            <a:lvl3pPr marL="11430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defRPr sz="2400">
                <a:solidFill>
                  <a:schemeClr val="accent1"/>
                </a:solidFill>
                <a:latin typeface="Georgia" panose="02040502050405020303" pitchFamily="18" charset="0"/>
              </a:defRPr>
            </a:lvl3pPr>
            <a:lvl4pPr marL="16002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defRPr sz="2200">
                <a:solidFill>
                  <a:schemeClr val="accent1"/>
                </a:solidFill>
                <a:latin typeface="Georgia" panose="02040502050405020303" pitchFamily="18" charset="0"/>
              </a:defRPr>
            </a:lvl4pPr>
            <a:lvl5pPr marL="2057400" indent="-228600"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9pPr>
          </a:lstStyle>
          <a:p>
            <a:pPr>
              <a:lnSpc>
                <a:spcPct val="90000"/>
              </a:lnSpc>
              <a:spcBef>
                <a:spcPct val="0"/>
              </a:spcBef>
              <a:buClrTx/>
              <a:buFontTx/>
              <a:buNone/>
            </a:pPr>
            <a:r>
              <a:rPr lang="en-US" altLang="es-PR" sz="2400" b="0">
                <a:latin typeface="Wingdings" panose="05000000000000000000" pitchFamily="2" charset="2"/>
              </a:rPr>
              <a:t>w</a:t>
            </a:r>
            <a:r>
              <a:rPr lang="en-US" altLang="es-PR" sz="2400" b="0">
                <a:latin typeface="Arial" panose="020B0604020202020204" pitchFamily="34" charset="0"/>
              </a:rPr>
              <a:t>	Se dispara una contracción muscular refleja a través de la neurona motora alfa para resistir un estiramiento adicional.</a:t>
            </a:r>
          </a:p>
        </p:txBody>
      </p:sp>
      <p:sp>
        <p:nvSpPr>
          <p:cNvPr id="37896" name="Text Box 8"/>
          <p:cNvSpPr txBox="1">
            <a:spLocks noChangeArrowheads="1"/>
          </p:cNvSpPr>
          <p:nvPr/>
        </p:nvSpPr>
        <p:spPr bwMode="auto">
          <a:xfrm>
            <a:off x="323850" y="5541963"/>
            <a:ext cx="8305800" cy="10779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230188" indent="-230188"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•"/>
              <a:defRPr sz="28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>
              <a:spcBef>
                <a:spcPts val="300"/>
              </a:spcBef>
              <a:buClr>
                <a:schemeClr val="accent2"/>
              </a:buClr>
              <a:buFont typeface="Georgia" panose="02040502050405020303" pitchFamily="18" charset="0"/>
              <a:buChar char="▫"/>
              <a:defRPr sz="2600">
                <a:solidFill>
                  <a:schemeClr val="accent2"/>
                </a:solidFill>
                <a:latin typeface="Georgia" panose="02040502050405020303" pitchFamily="18" charset="0"/>
              </a:defRPr>
            </a:lvl2pPr>
            <a:lvl3pPr marL="11430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defRPr sz="2400">
                <a:solidFill>
                  <a:schemeClr val="accent1"/>
                </a:solidFill>
                <a:latin typeface="Georgia" panose="02040502050405020303" pitchFamily="18" charset="0"/>
              </a:defRPr>
            </a:lvl3pPr>
            <a:lvl4pPr marL="16002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defRPr sz="2200">
                <a:solidFill>
                  <a:schemeClr val="accent1"/>
                </a:solidFill>
                <a:latin typeface="Georgia" panose="02040502050405020303" pitchFamily="18" charset="0"/>
              </a:defRPr>
            </a:lvl4pPr>
            <a:lvl5pPr marL="2057400" indent="-228600"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9pPr>
          </a:lstStyle>
          <a:p>
            <a:pPr>
              <a:lnSpc>
                <a:spcPct val="90000"/>
              </a:lnSpc>
              <a:spcBef>
                <a:spcPct val="0"/>
              </a:spcBef>
              <a:buClrTx/>
              <a:buFontTx/>
              <a:buNone/>
            </a:pPr>
            <a:r>
              <a:rPr lang="en-US" altLang="es-PR" sz="2400" b="0">
                <a:latin typeface="Wingdings" panose="05000000000000000000" pitchFamily="2" charset="2"/>
              </a:rPr>
              <a:t>w</a:t>
            </a:r>
            <a:r>
              <a:rPr lang="en-US" altLang="es-PR" sz="2400" b="0">
                <a:latin typeface="Arial" panose="020B0604020202020204" pitchFamily="34" charset="0"/>
              </a:rPr>
              <a:t>	La neuronas motoras gama activan las fibras intrafusales, causando que se estire el medio del huso, haciendo que sea sensitivo el huso a pequeños grados de estiramiento.</a:t>
            </a:r>
          </a:p>
        </p:txBody>
      </p:sp>
    </p:spTree>
    <p:custDataLst>
      <p:tags r:id="rId1"/>
    </p:custDataLst>
  </p:cSld>
  <p:clrMapOvr>
    <a:masterClrMapping/>
  </p:clrMapOvr>
  <p:transition spd="slow">
    <p:newsflash/>
    <p:sndAc>
      <p:stSnd>
        <p:snd r:embed="rId4" name="breeze.wav"/>
      </p:stSnd>
    </p:sndAc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8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378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8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378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8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378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8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378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8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500"/>
                                        <p:tgtEl>
                                          <p:spTgt spid="378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8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2" dur="500"/>
                                        <p:tgtEl>
                                          <p:spTgt spid="378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7891" grpId="0" autoUpdateAnimBg="0"/>
      <p:bldP spid="37892" grpId="0" autoUpdateAnimBg="0"/>
      <p:bldP spid="37893" grpId="0" autoUpdateAnimBg="0"/>
      <p:bldP spid="37894" grpId="0" autoUpdateAnimBg="0"/>
      <p:bldP spid="37895" grpId="0" autoUpdateAnimBg="0"/>
      <p:bldP spid="37896" grpId="0" autoUpdateAnimBg="0"/>
    </p:bldLst>
  </p:timing>
</p:sld>
</file>

<file path=ppt/slides/slide1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3235" name="Text Box 3"/>
          <p:cNvSpPr txBox="1">
            <a:spLocks noChangeArrowheads="1"/>
          </p:cNvSpPr>
          <p:nvPr/>
        </p:nvSpPr>
        <p:spPr bwMode="auto">
          <a:xfrm>
            <a:off x="276225" y="606425"/>
            <a:ext cx="8867775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>
              <a:spcBef>
                <a:spcPct val="50000"/>
              </a:spcBef>
              <a:defRPr/>
            </a:pPr>
            <a:r>
              <a:rPr lang="en-US" altLang="es-PR" sz="280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" panose="020B0604020202020204" pitchFamily="34" charset="0"/>
              </a:rPr>
              <a:t>Husos Musculares-Reflejo: Estiramiento Miotático</a:t>
            </a:r>
          </a:p>
        </p:txBody>
      </p:sp>
      <p:sp>
        <p:nvSpPr>
          <p:cNvPr id="223242" name="Text Box 10"/>
          <p:cNvSpPr txBox="1">
            <a:spLocks noChangeArrowheads="1"/>
          </p:cNvSpPr>
          <p:nvPr/>
        </p:nvSpPr>
        <p:spPr bwMode="auto">
          <a:xfrm>
            <a:off x="530225" y="1189038"/>
            <a:ext cx="7980363" cy="366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lnSpc>
                <a:spcPct val="90000"/>
              </a:lnSpc>
              <a:defRPr/>
            </a:pPr>
            <a:r>
              <a:rPr lang="en-US">
                <a:latin typeface="Arial" charset="0"/>
              </a:rPr>
              <a:t> </a:t>
            </a:r>
            <a:r>
              <a:rPr lang="es-PR">
                <a:latin typeface="Arial" charset="0"/>
              </a:rPr>
              <a:t>Aumento en la longitud (Estiramiento del Músculo)</a:t>
            </a:r>
            <a:endParaRPr lang="es-PR" b="0">
              <a:effectLst>
                <a:outerShdw blurRad="38100" dist="38100" dir="2700000" algn="tl">
                  <a:srgbClr val="C0C0C0"/>
                </a:outerShdw>
              </a:effectLst>
              <a:latin typeface="Times New Roman" pitchFamily="18" charset="0"/>
            </a:endParaRPr>
          </a:p>
        </p:txBody>
      </p:sp>
      <p:sp>
        <p:nvSpPr>
          <p:cNvPr id="223243" name="Text Box 11"/>
          <p:cNvSpPr txBox="1">
            <a:spLocks noChangeArrowheads="1"/>
          </p:cNvSpPr>
          <p:nvPr/>
        </p:nvSpPr>
        <p:spPr bwMode="auto">
          <a:xfrm>
            <a:off x="-76200" y="2165350"/>
            <a:ext cx="9144000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lnSpc>
                <a:spcPct val="80000"/>
              </a:lnSpc>
              <a:defRPr/>
            </a:pPr>
            <a:r>
              <a:rPr lang="en-US">
                <a:latin typeface="Times New Roman" pitchFamily="18" charset="0"/>
              </a:rPr>
              <a:t> </a:t>
            </a:r>
            <a:r>
              <a:rPr lang="es-PR">
                <a:latin typeface="Times New Roman" pitchFamily="18" charset="0"/>
              </a:rPr>
              <a:t>Porción Central del Huso Muscular se Estira También</a:t>
            </a:r>
            <a:endParaRPr lang="es-PR" i="1">
              <a:effectLst>
                <a:outerShdw blurRad="38100" dist="38100" dir="2700000" algn="tl">
                  <a:srgbClr val="C0C0C0"/>
                </a:outerShdw>
              </a:effectLst>
              <a:latin typeface="Times New Roman" pitchFamily="18" charset="0"/>
            </a:endParaRPr>
          </a:p>
        </p:txBody>
      </p:sp>
      <p:sp>
        <p:nvSpPr>
          <p:cNvPr id="275461" name="Text Box 12"/>
          <p:cNvSpPr txBox="1">
            <a:spLocks noChangeArrowheads="1"/>
          </p:cNvSpPr>
          <p:nvPr/>
        </p:nvSpPr>
        <p:spPr bwMode="auto">
          <a:xfrm>
            <a:off x="76200" y="1657350"/>
            <a:ext cx="89154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•"/>
              <a:defRPr sz="28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>
              <a:spcBef>
                <a:spcPts val="300"/>
              </a:spcBef>
              <a:buClr>
                <a:schemeClr val="accent2"/>
              </a:buClr>
              <a:buFont typeface="Georgia" panose="02040502050405020303" pitchFamily="18" charset="0"/>
              <a:buChar char="▫"/>
              <a:defRPr sz="2600">
                <a:solidFill>
                  <a:schemeClr val="accent2"/>
                </a:solidFill>
                <a:latin typeface="Georgia" panose="02040502050405020303" pitchFamily="18" charset="0"/>
              </a:defRPr>
            </a:lvl2pPr>
            <a:lvl3pPr marL="11430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defRPr sz="2400">
                <a:solidFill>
                  <a:schemeClr val="accent1"/>
                </a:solidFill>
                <a:latin typeface="Georgia" panose="02040502050405020303" pitchFamily="18" charset="0"/>
              </a:defRPr>
            </a:lvl3pPr>
            <a:lvl4pPr marL="16002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defRPr sz="2200">
                <a:solidFill>
                  <a:schemeClr val="accent1"/>
                </a:solidFill>
                <a:latin typeface="Georgia" panose="02040502050405020303" pitchFamily="18" charset="0"/>
              </a:defRPr>
            </a:lvl4pPr>
            <a:lvl5pPr marL="2057400" indent="-228600"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9pPr>
          </a:lstStyle>
          <a:p>
            <a:pPr algn="ctr">
              <a:lnSpc>
                <a:spcPct val="90000"/>
              </a:lnSpc>
              <a:spcBef>
                <a:spcPct val="0"/>
              </a:spcBef>
              <a:buClrTx/>
              <a:buFontTx/>
              <a:buNone/>
            </a:pPr>
            <a:r>
              <a:rPr lang="es-PR" altLang="es-PR" sz="2000">
                <a:latin typeface="Times New Roman" panose="02020603050405020304" pitchFamily="18" charset="0"/>
              </a:rPr>
              <a:t>Huso Muscular Ubicado Paralelo a las Fibras Musculares Regulares</a:t>
            </a:r>
          </a:p>
        </p:txBody>
      </p:sp>
      <p:sp>
        <p:nvSpPr>
          <p:cNvPr id="275462" name="Line 14"/>
          <p:cNvSpPr>
            <a:spLocks noChangeShapeType="1"/>
          </p:cNvSpPr>
          <p:nvPr/>
        </p:nvSpPr>
        <p:spPr bwMode="auto">
          <a:xfrm>
            <a:off x="4419600" y="1962150"/>
            <a:ext cx="0" cy="2286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s-PR"/>
          </a:p>
        </p:txBody>
      </p:sp>
      <p:sp>
        <p:nvSpPr>
          <p:cNvPr id="223247" name="Text Box 15"/>
          <p:cNvSpPr txBox="1">
            <a:spLocks noChangeArrowheads="1"/>
          </p:cNvSpPr>
          <p:nvPr/>
        </p:nvSpPr>
        <p:spPr bwMode="auto">
          <a:xfrm>
            <a:off x="538163" y="2679700"/>
            <a:ext cx="8320087" cy="3111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lnSpc>
                <a:spcPct val="80000"/>
              </a:lnSpc>
              <a:defRPr/>
            </a:pPr>
            <a:r>
              <a:rPr lang="en-US" sz="1800">
                <a:latin typeface="Times New Roman" pitchFamily="18" charset="0"/>
              </a:rPr>
              <a:t> </a:t>
            </a:r>
            <a:r>
              <a:rPr lang="es-PR" sz="1800">
                <a:latin typeface="Times New Roman" pitchFamily="18" charset="0"/>
              </a:rPr>
              <a:t>Activación de los Nervios Sensoriales (Aferentes) Localizados en el Huso Muscular</a:t>
            </a:r>
            <a:endParaRPr lang="es-PR" sz="1800" i="1">
              <a:effectLst>
                <a:outerShdw blurRad="38100" dist="38100" dir="2700000" algn="tl">
                  <a:srgbClr val="C0C0C0"/>
                </a:outerShdw>
              </a:effectLst>
              <a:latin typeface="Times New Roman" pitchFamily="18" charset="0"/>
            </a:endParaRPr>
          </a:p>
        </p:txBody>
      </p:sp>
      <p:sp>
        <p:nvSpPr>
          <p:cNvPr id="275464" name="Line 16"/>
          <p:cNvSpPr>
            <a:spLocks noChangeShapeType="1"/>
          </p:cNvSpPr>
          <p:nvPr/>
        </p:nvSpPr>
        <p:spPr bwMode="auto">
          <a:xfrm>
            <a:off x="4419600" y="2470150"/>
            <a:ext cx="0" cy="2286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s-PR"/>
          </a:p>
        </p:txBody>
      </p:sp>
      <p:sp>
        <p:nvSpPr>
          <p:cNvPr id="275465" name="Line 17"/>
          <p:cNvSpPr>
            <a:spLocks noChangeShapeType="1"/>
          </p:cNvSpPr>
          <p:nvPr/>
        </p:nvSpPr>
        <p:spPr bwMode="auto">
          <a:xfrm>
            <a:off x="4419600" y="1530350"/>
            <a:ext cx="0" cy="2286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s-PR"/>
          </a:p>
        </p:txBody>
      </p:sp>
      <p:sp>
        <p:nvSpPr>
          <p:cNvPr id="223250" name="Text Box 18"/>
          <p:cNvSpPr txBox="1">
            <a:spLocks noChangeArrowheads="1"/>
          </p:cNvSpPr>
          <p:nvPr/>
        </p:nvSpPr>
        <p:spPr bwMode="auto">
          <a:xfrm>
            <a:off x="-76200" y="3175000"/>
            <a:ext cx="9144000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lnSpc>
                <a:spcPct val="80000"/>
              </a:lnSpc>
              <a:defRPr/>
            </a:pPr>
            <a:r>
              <a:rPr lang="en-US">
                <a:latin typeface="Times New Roman" pitchFamily="18" charset="0"/>
              </a:rPr>
              <a:t> </a:t>
            </a:r>
            <a:r>
              <a:rPr lang="es-PR">
                <a:latin typeface="Times New Roman" pitchFamily="18" charset="0"/>
              </a:rPr>
              <a:t>Impulsos Enviados Hacia El Sistema Nervioso Central</a:t>
            </a:r>
            <a:endParaRPr lang="es-PR" i="1">
              <a:effectLst>
                <a:outerShdw blurRad="38100" dist="38100" dir="2700000" algn="tl">
                  <a:srgbClr val="C0C0C0"/>
                </a:outerShdw>
              </a:effectLst>
              <a:latin typeface="Times New Roman" pitchFamily="18" charset="0"/>
            </a:endParaRPr>
          </a:p>
        </p:txBody>
      </p:sp>
      <p:sp>
        <p:nvSpPr>
          <p:cNvPr id="275467" name="Line 19"/>
          <p:cNvSpPr>
            <a:spLocks noChangeShapeType="1"/>
          </p:cNvSpPr>
          <p:nvPr/>
        </p:nvSpPr>
        <p:spPr bwMode="auto">
          <a:xfrm>
            <a:off x="4419600" y="2978150"/>
            <a:ext cx="0" cy="2286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s-PR"/>
          </a:p>
        </p:txBody>
      </p:sp>
      <p:sp>
        <p:nvSpPr>
          <p:cNvPr id="223252" name="Text Box 20"/>
          <p:cNvSpPr txBox="1">
            <a:spLocks noChangeArrowheads="1"/>
          </p:cNvSpPr>
          <p:nvPr/>
        </p:nvSpPr>
        <p:spPr bwMode="auto">
          <a:xfrm>
            <a:off x="-76200" y="3638550"/>
            <a:ext cx="9144000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lnSpc>
                <a:spcPct val="80000"/>
              </a:lnSpc>
              <a:defRPr/>
            </a:pPr>
            <a:r>
              <a:rPr lang="en-US">
                <a:latin typeface="Times New Roman" pitchFamily="18" charset="0"/>
              </a:rPr>
              <a:t> </a:t>
            </a:r>
            <a:r>
              <a:rPr lang="es-PR">
                <a:latin typeface="Times New Roman" pitchFamily="18" charset="0"/>
              </a:rPr>
              <a:t>Se Envían Impulsos para Activar las Neuronas Motoras Alfa</a:t>
            </a:r>
            <a:endParaRPr lang="es-PR" i="1">
              <a:effectLst>
                <a:outerShdw blurRad="38100" dist="38100" dir="2700000" algn="tl">
                  <a:srgbClr val="C0C0C0"/>
                </a:outerShdw>
              </a:effectLst>
              <a:latin typeface="Times New Roman" pitchFamily="18" charset="0"/>
            </a:endParaRPr>
          </a:p>
        </p:txBody>
      </p:sp>
      <p:sp>
        <p:nvSpPr>
          <p:cNvPr id="275469" name="Line 21"/>
          <p:cNvSpPr>
            <a:spLocks noChangeShapeType="1"/>
          </p:cNvSpPr>
          <p:nvPr/>
        </p:nvSpPr>
        <p:spPr bwMode="auto">
          <a:xfrm>
            <a:off x="4419600" y="3435350"/>
            <a:ext cx="0" cy="2286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s-PR"/>
          </a:p>
        </p:txBody>
      </p:sp>
      <p:sp>
        <p:nvSpPr>
          <p:cNvPr id="223254" name="Text Box 22"/>
          <p:cNvSpPr txBox="1">
            <a:spLocks noChangeArrowheads="1"/>
          </p:cNvSpPr>
          <p:nvPr/>
        </p:nvSpPr>
        <p:spPr bwMode="auto">
          <a:xfrm>
            <a:off x="-152400" y="4095750"/>
            <a:ext cx="9144000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lnSpc>
                <a:spcPct val="80000"/>
              </a:lnSpc>
              <a:defRPr/>
            </a:pPr>
            <a:r>
              <a:rPr lang="en-US">
                <a:latin typeface="Times New Roman" pitchFamily="18" charset="0"/>
              </a:rPr>
              <a:t> </a:t>
            </a:r>
            <a:r>
              <a:rPr lang="es-PR">
                <a:latin typeface="Times New Roman" pitchFamily="18" charset="0"/>
              </a:rPr>
              <a:t>Se Inervan las Fibras Musculares Regulares</a:t>
            </a:r>
            <a:endParaRPr lang="es-PR" i="1">
              <a:effectLst>
                <a:outerShdw blurRad="38100" dist="38100" dir="2700000" algn="tl">
                  <a:srgbClr val="C0C0C0"/>
                </a:outerShdw>
              </a:effectLst>
              <a:latin typeface="Times New Roman" pitchFamily="18" charset="0"/>
            </a:endParaRPr>
          </a:p>
        </p:txBody>
      </p:sp>
      <p:sp>
        <p:nvSpPr>
          <p:cNvPr id="275471" name="Line 23"/>
          <p:cNvSpPr>
            <a:spLocks noChangeShapeType="1"/>
          </p:cNvSpPr>
          <p:nvPr/>
        </p:nvSpPr>
        <p:spPr bwMode="auto">
          <a:xfrm>
            <a:off x="4419600" y="3943350"/>
            <a:ext cx="0" cy="2286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s-PR"/>
          </a:p>
        </p:txBody>
      </p:sp>
      <p:sp>
        <p:nvSpPr>
          <p:cNvPr id="223256" name="Text Box 24"/>
          <p:cNvSpPr txBox="1">
            <a:spLocks noChangeArrowheads="1"/>
          </p:cNvSpPr>
          <p:nvPr/>
        </p:nvSpPr>
        <p:spPr bwMode="auto">
          <a:xfrm>
            <a:off x="0" y="4581525"/>
            <a:ext cx="9144000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lnSpc>
                <a:spcPct val="80000"/>
              </a:lnSpc>
              <a:defRPr/>
            </a:pPr>
            <a:r>
              <a:rPr lang="en-US">
                <a:latin typeface="Times New Roman" pitchFamily="18" charset="0"/>
              </a:rPr>
              <a:t> </a:t>
            </a:r>
            <a:r>
              <a:rPr lang="es-PR">
                <a:latin typeface="Times New Roman" pitchFamily="18" charset="0"/>
              </a:rPr>
              <a:t>El Músculo se Contrae</a:t>
            </a:r>
            <a:endParaRPr lang="es-PR" i="1">
              <a:effectLst>
                <a:outerShdw blurRad="38100" dist="38100" dir="2700000" algn="tl">
                  <a:srgbClr val="C0C0C0"/>
                </a:outerShdw>
              </a:effectLst>
              <a:latin typeface="Times New Roman" pitchFamily="18" charset="0"/>
            </a:endParaRPr>
          </a:p>
        </p:txBody>
      </p:sp>
      <p:sp>
        <p:nvSpPr>
          <p:cNvPr id="275473" name="Line 25"/>
          <p:cNvSpPr>
            <a:spLocks noChangeShapeType="1"/>
          </p:cNvSpPr>
          <p:nvPr/>
        </p:nvSpPr>
        <p:spPr bwMode="auto">
          <a:xfrm>
            <a:off x="4419600" y="4400550"/>
            <a:ext cx="0" cy="2286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s-PR"/>
          </a:p>
        </p:txBody>
      </p:sp>
      <p:sp>
        <p:nvSpPr>
          <p:cNvPr id="223258" name="Text Box 26"/>
          <p:cNvSpPr txBox="1">
            <a:spLocks noChangeArrowheads="1"/>
          </p:cNvSpPr>
          <p:nvPr/>
        </p:nvSpPr>
        <p:spPr bwMode="auto">
          <a:xfrm>
            <a:off x="-152400" y="5010150"/>
            <a:ext cx="9144000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lnSpc>
                <a:spcPct val="80000"/>
              </a:lnSpc>
              <a:defRPr/>
            </a:pPr>
            <a:r>
              <a:rPr lang="en-US">
                <a:latin typeface="Times New Roman" pitchFamily="18" charset="0"/>
              </a:rPr>
              <a:t> </a:t>
            </a:r>
            <a:r>
              <a:rPr lang="es-PR">
                <a:latin typeface="Times New Roman" pitchFamily="18" charset="0"/>
              </a:rPr>
              <a:t>El Huso Muscular También se Acorta</a:t>
            </a:r>
            <a:endParaRPr lang="es-PR" i="1">
              <a:effectLst>
                <a:outerShdw blurRad="38100" dist="38100" dir="2700000" algn="tl">
                  <a:srgbClr val="C0C0C0"/>
                </a:outerShdw>
              </a:effectLst>
              <a:latin typeface="Times New Roman" pitchFamily="18" charset="0"/>
            </a:endParaRPr>
          </a:p>
        </p:txBody>
      </p:sp>
      <p:sp>
        <p:nvSpPr>
          <p:cNvPr id="275475" name="Line 27"/>
          <p:cNvSpPr>
            <a:spLocks noChangeShapeType="1"/>
          </p:cNvSpPr>
          <p:nvPr/>
        </p:nvSpPr>
        <p:spPr bwMode="auto">
          <a:xfrm>
            <a:off x="4419600" y="4857750"/>
            <a:ext cx="0" cy="2286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s-PR"/>
          </a:p>
        </p:txBody>
      </p:sp>
      <p:sp>
        <p:nvSpPr>
          <p:cNvPr id="223260" name="Text Box 28"/>
          <p:cNvSpPr txBox="1">
            <a:spLocks noChangeArrowheads="1"/>
          </p:cNvSpPr>
          <p:nvPr/>
        </p:nvSpPr>
        <p:spPr bwMode="auto">
          <a:xfrm>
            <a:off x="-152400" y="5391150"/>
            <a:ext cx="9144000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lnSpc>
                <a:spcPct val="80000"/>
              </a:lnSpc>
              <a:defRPr/>
            </a:pPr>
            <a:r>
              <a:rPr lang="en-US">
                <a:latin typeface="Times New Roman" pitchFamily="18" charset="0"/>
              </a:rPr>
              <a:t> </a:t>
            </a:r>
            <a:r>
              <a:rPr lang="es-PR">
                <a:latin typeface="Times New Roman" pitchFamily="18" charset="0"/>
              </a:rPr>
              <a:t>Se Detiene el Flujo de Impulsos Sensoriales hacia el SNC</a:t>
            </a:r>
            <a:endParaRPr lang="es-PR" i="1">
              <a:effectLst>
                <a:outerShdw blurRad="38100" dist="38100" dir="2700000" algn="tl">
                  <a:srgbClr val="C0C0C0"/>
                </a:outerShdw>
              </a:effectLst>
              <a:latin typeface="Times New Roman" pitchFamily="18" charset="0"/>
            </a:endParaRPr>
          </a:p>
        </p:txBody>
      </p:sp>
      <p:sp>
        <p:nvSpPr>
          <p:cNvPr id="275477" name="Line 29"/>
          <p:cNvSpPr>
            <a:spLocks noChangeShapeType="1"/>
          </p:cNvSpPr>
          <p:nvPr/>
        </p:nvSpPr>
        <p:spPr bwMode="auto">
          <a:xfrm>
            <a:off x="4419600" y="5238750"/>
            <a:ext cx="0" cy="2286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s-PR"/>
          </a:p>
        </p:txBody>
      </p:sp>
      <p:sp>
        <p:nvSpPr>
          <p:cNvPr id="223262" name="Text Box 30"/>
          <p:cNvSpPr txBox="1">
            <a:spLocks noChangeArrowheads="1"/>
          </p:cNvSpPr>
          <p:nvPr/>
        </p:nvSpPr>
        <p:spPr bwMode="auto">
          <a:xfrm>
            <a:off x="-152400" y="5848350"/>
            <a:ext cx="9144000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lnSpc>
                <a:spcPct val="80000"/>
              </a:lnSpc>
              <a:defRPr/>
            </a:pPr>
            <a:r>
              <a:rPr lang="en-US">
                <a:latin typeface="Times New Roman" pitchFamily="18" charset="0"/>
              </a:rPr>
              <a:t> </a:t>
            </a:r>
            <a:r>
              <a:rPr lang="es-PR">
                <a:latin typeface="Times New Roman" pitchFamily="18" charset="0"/>
              </a:rPr>
              <a:t>Se Inhiben las Neuronas Motoras Alfa</a:t>
            </a:r>
            <a:endParaRPr lang="es-PR" i="1">
              <a:effectLst>
                <a:outerShdw blurRad="38100" dist="38100" dir="2700000" algn="tl">
                  <a:srgbClr val="C0C0C0"/>
                </a:outerShdw>
              </a:effectLst>
              <a:latin typeface="Times New Roman" pitchFamily="18" charset="0"/>
            </a:endParaRPr>
          </a:p>
        </p:txBody>
      </p:sp>
      <p:sp>
        <p:nvSpPr>
          <p:cNvPr id="275479" name="Line 31"/>
          <p:cNvSpPr>
            <a:spLocks noChangeShapeType="1"/>
          </p:cNvSpPr>
          <p:nvPr/>
        </p:nvSpPr>
        <p:spPr bwMode="auto">
          <a:xfrm>
            <a:off x="4419600" y="5695950"/>
            <a:ext cx="0" cy="2286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s-PR"/>
          </a:p>
        </p:txBody>
      </p:sp>
      <p:sp>
        <p:nvSpPr>
          <p:cNvPr id="223264" name="Text Box 32"/>
          <p:cNvSpPr txBox="1">
            <a:spLocks noChangeArrowheads="1"/>
          </p:cNvSpPr>
          <p:nvPr/>
        </p:nvSpPr>
        <p:spPr bwMode="auto">
          <a:xfrm>
            <a:off x="-152400" y="6305550"/>
            <a:ext cx="9144000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lnSpc>
                <a:spcPct val="80000"/>
              </a:lnSpc>
              <a:defRPr/>
            </a:pPr>
            <a:r>
              <a:rPr lang="es-PR">
                <a:latin typeface="Times New Roman" pitchFamily="18" charset="0"/>
              </a:rPr>
              <a:t>El Músculo se Relaja</a:t>
            </a:r>
            <a:endParaRPr lang="es-PR" i="1">
              <a:effectLst>
                <a:outerShdw blurRad="38100" dist="38100" dir="2700000" algn="tl">
                  <a:srgbClr val="C0C0C0"/>
                </a:outerShdw>
              </a:effectLst>
              <a:latin typeface="Times New Roman" pitchFamily="18" charset="0"/>
            </a:endParaRPr>
          </a:p>
        </p:txBody>
      </p:sp>
      <p:sp>
        <p:nvSpPr>
          <p:cNvPr id="275481" name="Line 33"/>
          <p:cNvSpPr>
            <a:spLocks noChangeShapeType="1"/>
          </p:cNvSpPr>
          <p:nvPr/>
        </p:nvSpPr>
        <p:spPr bwMode="auto">
          <a:xfrm>
            <a:off x="4419600" y="6153150"/>
            <a:ext cx="0" cy="2286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s-PR"/>
          </a:p>
        </p:txBody>
      </p:sp>
    </p:spTree>
    <p:custDataLst>
      <p:tags r:id="rId1"/>
    </p:custDataLst>
  </p:cSld>
  <p:clrMapOvr>
    <a:masterClrMapping/>
  </p:clrMapOvr>
  <p:transition spd="slow">
    <p:newsflash/>
    <p:sndAc>
      <p:stSnd>
        <p:snd r:embed="rId4" name="breeze.wav"/>
      </p:stSnd>
    </p:sndAc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3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23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3235" grpId="0" autoUpdateAnimBg="0"/>
    </p:bldLst>
  </p:timing>
</p:sld>
</file>

<file path=ppt/slides/slide1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4259" name="Text Box 3"/>
          <p:cNvSpPr txBox="1">
            <a:spLocks noChangeArrowheads="1"/>
          </p:cNvSpPr>
          <p:nvPr/>
        </p:nvSpPr>
        <p:spPr bwMode="auto">
          <a:xfrm>
            <a:off x="276225" y="606425"/>
            <a:ext cx="8867775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>
              <a:spcBef>
                <a:spcPct val="50000"/>
              </a:spcBef>
              <a:defRPr/>
            </a:pPr>
            <a:r>
              <a:rPr lang="en-US" altLang="es-PR" sz="2800" b="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</a:rPr>
              <a:t>Husos Musculares - Circuito: Motor Gamma</a:t>
            </a:r>
          </a:p>
        </p:txBody>
      </p:sp>
      <p:sp>
        <p:nvSpPr>
          <p:cNvPr id="224283" name="Text Box 27"/>
          <p:cNvSpPr txBox="1">
            <a:spLocks noChangeArrowheads="1"/>
          </p:cNvSpPr>
          <p:nvPr/>
        </p:nvSpPr>
        <p:spPr bwMode="auto">
          <a:xfrm>
            <a:off x="76200" y="1187450"/>
            <a:ext cx="9144000" cy="3667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lnSpc>
                <a:spcPct val="90000"/>
              </a:lnSpc>
              <a:defRPr/>
            </a:pPr>
            <a:r>
              <a:rPr lang="en-US">
                <a:latin typeface="Arial" charset="0"/>
              </a:rPr>
              <a:t> </a:t>
            </a:r>
            <a:r>
              <a:rPr lang="es-PR">
                <a:latin typeface="Arial" charset="0"/>
              </a:rPr>
              <a:t>Corteza cerebral - Centros Motores</a:t>
            </a:r>
            <a:endParaRPr lang="es-PR" b="0">
              <a:effectLst>
                <a:outerShdw blurRad="38100" dist="38100" dir="2700000" algn="tl">
                  <a:srgbClr val="C0C0C0"/>
                </a:outerShdw>
              </a:effectLst>
              <a:latin typeface="Times New Roman" pitchFamily="18" charset="0"/>
            </a:endParaRPr>
          </a:p>
        </p:txBody>
      </p:sp>
      <p:sp>
        <p:nvSpPr>
          <p:cNvPr id="224284" name="Text Box 28"/>
          <p:cNvSpPr txBox="1">
            <a:spLocks noChangeArrowheads="1"/>
          </p:cNvSpPr>
          <p:nvPr/>
        </p:nvSpPr>
        <p:spPr bwMode="auto">
          <a:xfrm>
            <a:off x="365125" y="2157413"/>
            <a:ext cx="8489950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lnSpc>
                <a:spcPct val="80000"/>
              </a:lnSpc>
              <a:defRPr/>
            </a:pPr>
            <a:r>
              <a:rPr lang="en-US">
                <a:latin typeface="Times New Roman" pitchFamily="18" charset="0"/>
              </a:rPr>
              <a:t> </a:t>
            </a:r>
            <a:r>
              <a:rPr lang="es-PR">
                <a:latin typeface="Times New Roman" pitchFamily="18" charset="0"/>
              </a:rPr>
              <a:t>Acortamiento Extremos/Terminaciones (Polos) Contráctiles Huso Muscular</a:t>
            </a:r>
            <a:endParaRPr lang="es-PR" i="1">
              <a:effectLst>
                <a:outerShdw blurRad="38100" dist="38100" dir="2700000" algn="tl">
                  <a:srgbClr val="C0C0C0"/>
                </a:outerShdw>
              </a:effectLst>
              <a:latin typeface="Times New Roman" pitchFamily="18" charset="0"/>
            </a:endParaRPr>
          </a:p>
        </p:txBody>
      </p:sp>
      <p:sp>
        <p:nvSpPr>
          <p:cNvPr id="277509" name="Text Box 29"/>
          <p:cNvSpPr txBox="1">
            <a:spLocks noChangeArrowheads="1"/>
          </p:cNvSpPr>
          <p:nvPr/>
        </p:nvSpPr>
        <p:spPr bwMode="auto">
          <a:xfrm>
            <a:off x="152400" y="1649413"/>
            <a:ext cx="89154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•"/>
              <a:defRPr sz="28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>
              <a:spcBef>
                <a:spcPts val="300"/>
              </a:spcBef>
              <a:buClr>
                <a:schemeClr val="accent2"/>
              </a:buClr>
              <a:buFont typeface="Georgia" panose="02040502050405020303" pitchFamily="18" charset="0"/>
              <a:buChar char="▫"/>
              <a:defRPr sz="2600">
                <a:solidFill>
                  <a:schemeClr val="accent2"/>
                </a:solidFill>
                <a:latin typeface="Georgia" panose="02040502050405020303" pitchFamily="18" charset="0"/>
              </a:defRPr>
            </a:lvl2pPr>
            <a:lvl3pPr marL="11430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defRPr sz="2400">
                <a:solidFill>
                  <a:schemeClr val="accent1"/>
                </a:solidFill>
                <a:latin typeface="Georgia" panose="02040502050405020303" pitchFamily="18" charset="0"/>
              </a:defRPr>
            </a:lvl3pPr>
            <a:lvl4pPr marL="16002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defRPr sz="2200">
                <a:solidFill>
                  <a:schemeClr val="accent1"/>
                </a:solidFill>
                <a:latin typeface="Georgia" panose="02040502050405020303" pitchFamily="18" charset="0"/>
              </a:defRPr>
            </a:lvl4pPr>
            <a:lvl5pPr marL="2057400" indent="-228600"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9pPr>
          </a:lstStyle>
          <a:p>
            <a:pPr algn="ctr">
              <a:lnSpc>
                <a:spcPct val="90000"/>
              </a:lnSpc>
              <a:spcBef>
                <a:spcPct val="0"/>
              </a:spcBef>
              <a:buClrTx/>
              <a:buFontTx/>
              <a:buNone/>
            </a:pPr>
            <a:r>
              <a:rPr lang="es-PR" altLang="es-PR" sz="2000">
                <a:latin typeface="Times New Roman" panose="02020603050405020304" pitchFamily="18" charset="0"/>
              </a:rPr>
              <a:t>Activación Neuronas Motoras Gamma</a:t>
            </a:r>
          </a:p>
        </p:txBody>
      </p:sp>
      <p:sp>
        <p:nvSpPr>
          <p:cNvPr id="277510" name="Line 31"/>
          <p:cNvSpPr>
            <a:spLocks noChangeShapeType="1"/>
          </p:cNvSpPr>
          <p:nvPr/>
        </p:nvSpPr>
        <p:spPr bwMode="auto">
          <a:xfrm>
            <a:off x="4495800" y="1954213"/>
            <a:ext cx="0" cy="2286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s-PR"/>
          </a:p>
        </p:txBody>
      </p:sp>
      <p:sp>
        <p:nvSpPr>
          <p:cNvPr id="224288" name="Text Box 32"/>
          <p:cNvSpPr txBox="1">
            <a:spLocks noChangeArrowheads="1"/>
          </p:cNvSpPr>
          <p:nvPr/>
        </p:nvSpPr>
        <p:spPr bwMode="auto">
          <a:xfrm>
            <a:off x="520700" y="2646363"/>
            <a:ext cx="8270875" cy="3111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lnSpc>
                <a:spcPct val="80000"/>
              </a:lnSpc>
              <a:defRPr/>
            </a:pPr>
            <a:r>
              <a:rPr lang="en-US" sz="1800">
                <a:latin typeface="Times New Roman" pitchFamily="18" charset="0"/>
              </a:rPr>
              <a:t> </a:t>
            </a:r>
            <a:r>
              <a:rPr lang="es-PR" sz="1800">
                <a:latin typeface="Times New Roman" pitchFamily="18" charset="0"/>
              </a:rPr>
              <a:t>Estiramiento Porción Central (Saco Nuclear) Fibras Intrafusales (Huso Muscular)</a:t>
            </a:r>
            <a:endParaRPr lang="es-PR" sz="1800" i="1">
              <a:effectLst>
                <a:outerShdw blurRad="38100" dist="38100" dir="2700000" algn="tl">
                  <a:srgbClr val="C0C0C0"/>
                </a:outerShdw>
              </a:effectLst>
              <a:latin typeface="Times New Roman" pitchFamily="18" charset="0"/>
            </a:endParaRPr>
          </a:p>
        </p:txBody>
      </p:sp>
      <p:sp>
        <p:nvSpPr>
          <p:cNvPr id="277512" name="Line 33"/>
          <p:cNvSpPr>
            <a:spLocks noChangeShapeType="1"/>
          </p:cNvSpPr>
          <p:nvPr/>
        </p:nvSpPr>
        <p:spPr bwMode="auto">
          <a:xfrm>
            <a:off x="4495800" y="2436813"/>
            <a:ext cx="0" cy="2286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s-PR"/>
          </a:p>
        </p:txBody>
      </p:sp>
      <p:sp>
        <p:nvSpPr>
          <p:cNvPr id="277513" name="Line 34"/>
          <p:cNvSpPr>
            <a:spLocks noChangeShapeType="1"/>
          </p:cNvSpPr>
          <p:nvPr/>
        </p:nvSpPr>
        <p:spPr bwMode="auto">
          <a:xfrm>
            <a:off x="4495800" y="1509713"/>
            <a:ext cx="0" cy="2286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s-PR"/>
          </a:p>
        </p:txBody>
      </p:sp>
      <p:sp>
        <p:nvSpPr>
          <p:cNvPr id="224291" name="Text Box 35"/>
          <p:cNvSpPr txBox="1">
            <a:spLocks noChangeArrowheads="1"/>
          </p:cNvSpPr>
          <p:nvPr/>
        </p:nvSpPr>
        <p:spPr bwMode="auto">
          <a:xfrm>
            <a:off x="0" y="3154363"/>
            <a:ext cx="9144000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lnSpc>
                <a:spcPct val="80000"/>
              </a:lnSpc>
              <a:defRPr/>
            </a:pPr>
            <a:r>
              <a:rPr lang="en-US">
                <a:latin typeface="Times New Roman" pitchFamily="18" charset="0"/>
              </a:rPr>
              <a:t> </a:t>
            </a:r>
            <a:r>
              <a:rPr lang="es-PR">
                <a:latin typeface="Times New Roman" pitchFamily="18" charset="0"/>
              </a:rPr>
              <a:t>Estimulación Terminaciones Neuronas Sensoras Primarias y Secundarias</a:t>
            </a:r>
            <a:endParaRPr lang="es-PR" i="1">
              <a:effectLst>
                <a:outerShdw blurRad="38100" dist="38100" dir="2700000" algn="tl">
                  <a:srgbClr val="C0C0C0"/>
                </a:outerShdw>
              </a:effectLst>
              <a:latin typeface="Times New Roman" pitchFamily="18" charset="0"/>
            </a:endParaRPr>
          </a:p>
        </p:txBody>
      </p:sp>
      <p:sp>
        <p:nvSpPr>
          <p:cNvPr id="277515" name="Line 36"/>
          <p:cNvSpPr>
            <a:spLocks noChangeShapeType="1"/>
          </p:cNvSpPr>
          <p:nvPr/>
        </p:nvSpPr>
        <p:spPr bwMode="auto">
          <a:xfrm>
            <a:off x="4495800" y="2957513"/>
            <a:ext cx="0" cy="2286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s-PR"/>
          </a:p>
        </p:txBody>
      </p:sp>
      <p:sp>
        <p:nvSpPr>
          <p:cNvPr id="224293" name="Text Box 37"/>
          <p:cNvSpPr txBox="1">
            <a:spLocks noChangeArrowheads="1"/>
          </p:cNvSpPr>
          <p:nvPr/>
        </p:nvSpPr>
        <p:spPr bwMode="auto">
          <a:xfrm>
            <a:off x="0" y="3643313"/>
            <a:ext cx="9144000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lnSpc>
                <a:spcPct val="80000"/>
              </a:lnSpc>
              <a:defRPr/>
            </a:pPr>
            <a:r>
              <a:rPr lang="en-US">
                <a:latin typeface="Times New Roman" pitchFamily="18" charset="0"/>
              </a:rPr>
              <a:t> </a:t>
            </a:r>
            <a:r>
              <a:rPr lang="es-PR">
                <a:latin typeface="Times New Roman" pitchFamily="18" charset="0"/>
              </a:rPr>
              <a:t>Se Envían Impulsos Aferentes hacia la Médula Espinal (SNC)</a:t>
            </a:r>
            <a:endParaRPr lang="es-PR" i="1">
              <a:effectLst>
                <a:outerShdw blurRad="38100" dist="38100" dir="2700000" algn="tl">
                  <a:srgbClr val="C0C0C0"/>
                </a:outerShdw>
              </a:effectLst>
              <a:latin typeface="Times New Roman" pitchFamily="18" charset="0"/>
            </a:endParaRPr>
          </a:p>
        </p:txBody>
      </p:sp>
      <p:sp>
        <p:nvSpPr>
          <p:cNvPr id="277517" name="Line 38"/>
          <p:cNvSpPr>
            <a:spLocks noChangeShapeType="1"/>
          </p:cNvSpPr>
          <p:nvPr/>
        </p:nvSpPr>
        <p:spPr bwMode="auto">
          <a:xfrm>
            <a:off x="4495800" y="3414713"/>
            <a:ext cx="0" cy="2286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s-PR"/>
          </a:p>
        </p:txBody>
      </p:sp>
      <p:sp>
        <p:nvSpPr>
          <p:cNvPr id="224295" name="Text Box 39"/>
          <p:cNvSpPr txBox="1">
            <a:spLocks noChangeArrowheads="1"/>
          </p:cNvSpPr>
          <p:nvPr/>
        </p:nvSpPr>
        <p:spPr bwMode="auto">
          <a:xfrm>
            <a:off x="-76200" y="4100513"/>
            <a:ext cx="9144000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lnSpc>
                <a:spcPct val="80000"/>
              </a:lnSpc>
              <a:defRPr/>
            </a:pPr>
            <a:r>
              <a:rPr lang="en-US">
                <a:latin typeface="Times New Roman" pitchFamily="18" charset="0"/>
              </a:rPr>
              <a:t> </a:t>
            </a:r>
            <a:r>
              <a:rPr lang="es-PR">
                <a:latin typeface="Times New Roman" pitchFamily="18" charset="0"/>
              </a:rPr>
              <a:t>Sinapsis (Algunas Monosinápticas) en Médula Espinal con Motoneuronas Alfa</a:t>
            </a:r>
            <a:endParaRPr lang="es-PR" i="1">
              <a:effectLst>
                <a:outerShdw blurRad="38100" dist="38100" dir="2700000" algn="tl">
                  <a:srgbClr val="C0C0C0"/>
                </a:outerShdw>
              </a:effectLst>
              <a:latin typeface="Times New Roman" pitchFamily="18" charset="0"/>
            </a:endParaRPr>
          </a:p>
        </p:txBody>
      </p:sp>
      <p:sp>
        <p:nvSpPr>
          <p:cNvPr id="277519" name="Line 40"/>
          <p:cNvSpPr>
            <a:spLocks noChangeShapeType="1"/>
          </p:cNvSpPr>
          <p:nvPr/>
        </p:nvSpPr>
        <p:spPr bwMode="auto">
          <a:xfrm>
            <a:off x="4495800" y="3948113"/>
            <a:ext cx="0" cy="2286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s-PR"/>
          </a:p>
        </p:txBody>
      </p:sp>
      <p:sp>
        <p:nvSpPr>
          <p:cNvPr id="224297" name="Text Box 41"/>
          <p:cNvSpPr txBox="1">
            <a:spLocks noChangeArrowheads="1"/>
          </p:cNvSpPr>
          <p:nvPr/>
        </p:nvSpPr>
        <p:spPr bwMode="auto">
          <a:xfrm>
            <a:off x="-76200" y="4557713"/>
            <a:ext cx="9144000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lnSpc>
                <a:spcPct val="80000"/>
              </a:lnSpc>
              <a:defRPr/>
            </a:pPr>
            <a:r>
              <a:rPr lang="en-US">
                <a:latin typeface="Times New Roman" pitchFamily="18" charset="0"/>
              </a:rPr>
              <a:t> </a:t>
            </a:r>
            <a:r>
              <a:rPr lang="es-PR">
                <a:latin typeface="Times New Roman" pitchFamily="18" charset="0"/>
              </a:rPr>
              <a:t>Excitación Neuronas Motoras Alfa</a:t>
            </a:r>
            <a:endParaRPr lang="es-PR" i="1">
              <a:effectLst>
                <a:outerShdw blurRad="38100" dist="38100" dir="2700000" algn="tl">
                  <a:srgbClr val="C0C0C0"/>
                </a:outerShdw>
              </a:effectLst>
              <a:latin typeface="Times New Roman" pitchFamily="18" charset="0"/>
            </a:endParaRPr>
          </a:p>
        </p:txBody>
      </p:sp>
      <p:sp>
        <p:nvSpPr>
          <p:cNvPr id="277521" name="Line 42"/>
          <p:cNvSpPr>
            <a:spLocks noChangeShapeType="1"/>
          </p:cNvSpPr>
          <p:nvPr/>
        </p:nvSpPr>
        <p:spPr bwMode="auto">
          <a:xfrm>
            <a:off x="4495800" y="4405313"/>
            <a:ext cx="0" cy="2286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s-PR"/>
          </a:p>
        </p:txBody>
      </p:sp>
      <p:sp>
        <p:nvSpPr>
          <p:cNvPr id="277522" name="Text Box 43"/>
          <p:cNvSpPr txBox="1">
            <a:spLocks noChangeArrowheads="1"/>
          </p:cNvSpPr>
          <p:nvPr/>
        </p:nvSpPr>
        <p:spPr bwMode="auto">
          <a:xfrm>
            <a:off x="619125" y="5014913"/>
            <a:ext cx="7993063" cy="58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•"/>
              <a:defRPr sz="28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>
              <a:spcBef>
                <a:spcPts val="300"/>
              </a:spcBef>
              <a:buClr>
                <a:schemeClr val="accent2"/>
              </a:buClr>
              <a:buFont typeface="Georgia" panose="02040502050405020303" pitchFamily="18" charset="0"/>
              <a:buChar char="▫"/>
              <a:defRPr sz="2600">
                <a:solidFill>
                  <a:schemeClr val="accent2"/>
                </a:solidFill>
                <a:latin typeface="Georgia" panose="02040502050405020303" pitchFamily="18" charset="0"/>
              </a:defRPr>
            </a:lvl2pPr>
            <a:lvl3pPr marL="11430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defRPr sz="2400">
                <a:solidFill>
                  <a:schemeClr val="accent1"/>
                </a:solidFill>
                <a:latin typeface="Georgia" panose="02040502050405020303" pitchFamily="18" charset="0"/>
              </a:defRPr>
            </a:lvl3pPr>
            <a:lvl4pPr marL="16002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defRPr sz="2200">
                <a:solidFill>
                  <a:schemeClr val="accent1"/>
                </a:solidFill>
                <a:latin typeface="Georgia" panose="02040502050405020303" pitchFamily="18" charset="0"/>
              </a:defRPr>
            </a:lvl4pPr>
            <a:lvl5pPr marL="2057400" indent="-228600"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9pPr>
          </a:lstStyle>
          <a:p>
            <a:pPr algn="ctr">
              <a:lnSpc>
                <a:spcPct val="80000"/>
              </a:lnSpc>
              <a:spcBef>
                <a:spcPct val="0"/>
              </a:spcBef>
              <a:buClrTx/>
              <a:buFontTx/>
              <a:buNone/>
            </a:pPr>
            <a:r>
              <a:rPr lang="es-PR" altLang="es-PR" sz="2000">
                <a:latin typeface="Times New Roman" panose="02020603050405020304" pitchFamily="18" charset="0"/>
              </a:rPr>
              <a:t>Inervación Fibras Musculares Esqueléticas Extrafusales/Regulares </a:t>
            </a:r>
          </a:p>
          <a:p>
            <a:pPr algn="ctr">
              <a:lnSpc>
                <a:spcPct val="80000"/>
              </a:lnSpc>
              <a:spcBef>
                <a:spcPct val="0"/>
              </a:spcBef>
              <a:buClrTx/>
              <a:buFontTx/>
              <a:buNone/>
            </a:pPr>
            <a:r>
              <a:rPr lang="es-PR" altLang="es-PR" sz="2000">
                <a:latin typeface="Times New Roman" panose="02020603050405020304" pitchFamily="18" charset="0"/>
              </a:rPr>
              <a:t>(del mismo Músculo y su Sinergista)</a:t>
            </a:r>
          </a:p>
        </p:txBody>
      </p:sp>
      <p:sp>
        <p:nvSpPr>
          <p:cNvPr id="277523" name="Line 44"/>
          <p:cNvSpPr>
            <a:spLocks noChangeShapeType="1"/>
          </p:cNvSpPr>
          <p:nvPr/>
        </p:nvSpPr>
        <p:spPr bwMode="auto">
          <a:xfrm>
            <a:off x="4495800" y="4862513"/>
            <a:ext cx="0" cy="2286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s-PR"/>
          </a:p>
        </p:txBody>
      </p:sp>
      <p:sp>
        <p:nvSpPr>
          <p:cNvPr id="224301" name="Text Box 45"/>
          <p:cNvSpPr txBox="1">
            <a:spLocks noChangeArrowheads="1"/>
          </p:cNvSpPr>
          <p:nvPr/>
        </p:nvSpPr>
        <p:spPr bwMode="auto">
          <a:xfrm>
            <a:off x="-76200" y="5700713"/>
            <a:ext cx="9144000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lnSpc>
                <a:spcPct val="80000"/>
              </a:lnSpc>
              <a:defRPr/>
            </a:pPr>
            <a:r>
              <a:rPr lang="en-US">
                <a:latin typeface="Times New Roman" pitchFamily="18" charset="0"/>
              </a:rPr>
              <a:t> </a:t>
            </a:r>
            <a:r>
              <a:rPr lang="es-PR">
                <a:latin typeface="Times New Roman" pitchFamily="18" charset="0"/>
              </a:rPr>
              <a:t>Aumento en la Tensión en el Respectivo Músculo</a:t>
            </a:r>
            <a:endParaRPr lang="es-PR" i="1">
              <a:effectLst>
                <a:outerShdw blurRad="38100" dist="38100" dir="2700000" algn="tl">
                  <a:srgbClr val="C0C0C0"/>
                </a:outerShdw>
              </a:effectLst>
              <a:latin typeface="Times New Roman" pitchFamily="18" charset="0"/>
            </a:endParaRPr>
          </a:p>
        </p:txBody>
      </p:sp>
      <p:sp>
        <p:nvSpPr>
          <p:cNvPr id="277525" name="Line 46"/>
          <p:cNvSpPr>
            <a:spLocks noChangeShapeType="1"/>
          </p:cNvSpPr>
          <p:nvPr/>
        </p:nvSpPr>
        <p:spPr bwMode="auto">
          <a:xfrm>
            <a:off x="4495800" y="5535613"/>
            <a:ext cx="0" cy="2286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s-PR"/>
          </a:p>
        </p:txBody>
      </p:sp>
      <p:sp>
        <p:nvSpPr>
          <p:cNvPr id="224303" name="Text Box 47"/>
          <p:cNvSpPr txBox="1">
            <a:spLocks noChangeArrowheads="1"/>
          </p:cNvSpPr>
          <p:nvPr/>
        </p:nvSpPr>
        <p:spPr bwMode="auto">
          <a:xfrm>
            <a:off x="446088" y="6145213"/>
            <a:ext cx="8294687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lnSpc>
                <a:spcPct val="80000"/>
              </a:lnSpc>
              <a:defRPr/>
            </a:pPr>
            <a:r>
              <a:rPr lang="en-US">
                <a:latin typeface="Times New Roman" pitchFamily="18" charset="0"/>
              </a:rPr>
              <a:t> </a:t>
            </a:r>
            <a:r>
              <a:rPr lang="es-PR">
                <a:latin typeface="Times New Roman" pitchFamily="18" charset="0"/>
              </a:rPr>
              <a:t>Contracción Muscular más Fuertes/Potentes de estas Fibras Extrafusales</a:t>
            </a:r>
            <a:endParaRPr lang="es-PR" i="1">
              <a:effectLst>
                <a:outerShdw blurRad="38100" dist="38100" dir="2700000" algn="tl">
                  <a:srgbClr val="C0C0C0"/>
                </a:outerShdw>
              </a:effectLst>
              <a:latin typeface="Times New Roman" pitchFamily="18" charset="0"/>
            </a:endParaRPr>
          </a:p>
        </p:txBody>
      </p:sp>
      <p:sp>
        <p:nvSpPr>
          <p:cNvPr id="277527" name="Line 48"/>
          <p:cNvSpPr>
            <a:spLocks noChangeShapeType="1"/>
          </p:cNvSpPr>
          <p:nvPr/>
        </p:nvSpPr>
        <p:spPr bwMode="auto">
          <a:xfrm>
            <a:off x="4495800" y="5973763"/>
            <a:ext cx="0" cy="2286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s-PR"/>
          </a:p>
        </p:txBody>
      </p:sp>
    </p:spTree>
    <p:custDataLst>
      <p:tags r:id="rId1"/>
    </p:custDataLst>
  </p:cSld>
  <p:clrMapOvr>
    <a:masterClrMapping/>
  </p:clrMapOvr>
  <p:transition spd="slow">
    <p:newsflash/>
    <p:sndAc>
      <p:stSnd>
        <p:snd r:embed="rId4" name="breeze.wav"/>
      </p:stSnd>
    </p:sndAc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2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242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4259" grpId="0" autoUpdateAnimBg="0"/>
    </p:bldLst>
  </p:timing>
</p:sld>
</file>

<file path=ppt/slides/slide1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5283" name="Text Box 3"/>
          <p:cNvSpPr txBox="1">
            <a:spLocks noChangeArrowheads="1"/>
          </p:cNvSpPr>
          <p:nvPr/>
        </p:nvSpPr>
        <p:spPr bwMode="auto">
          <a:xfrm>
            <a:off x="276225" y="606425"/>
            <a:ext cx="8867775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•"/>
              <a:defRPr sz="28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>
              <a:spcBef>
                <a:spcPts val="300"/>
              </a:spcBef>
              <a:buClr>
                <a:schemeClr val="accent2"/>
              </a:buClr>
              <a:buFont typeface="Georgia" panose="02040502050405020303" pitchFamily="18" charset="0"/>
              <a:buChar char="▫"/>
              <a:defRPr sz="2600">
                <a:solidFill>
                  <a:schemeClr val="accent2"/>
                </a:solidFill>
                <a:latin typeface="Georgia" panose="02040502050405020303" pitchFamily="18" charset="0"/>
              </a:defRPr>
            </a:lvl2pPr>
            <a:lvl3pPr marL="11430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defRPr sz="2400">
                <a:solidFill>
                  <a:schemeClr val="accent1"/>
                </a:solidFill>
                <a:latin typeface="Georgia" panose="02040502050405020303" pitchFamily="18" charset="0"/>
              </a:defRPr>
            </a:lvl3pPr>
            <a:lvl4pPr marL="16002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defRPr sz="2200">
                <a:solidFill>
                  <a:schemeClr val="accent1"/>
                </a:solidFill>
                <a:latin typeface="Georgia" panose="02040502050405020303" pitchFamily="18" charset="0"/>
              </a:defRPr>
            </a:lvl4pPr>
            <a:lvl5pPr marL="2057400" indent="-228600"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9pPr>
          </a:lstStyle>
          <a:p>
            <a:pPr algn="ctr">
              <a:spcBef>
                <a:spcPct val="50000"/>
              </a:spcBef>
              <a:buClrTx/>
              <a:buFontTx/>
              <a:buNone/>
            </a:pPr>
            <a:r>
              <a:rPr lang="en-US" altLang="es-PR">
                <a:solidFill>
                  <a:srgbClr val="484876"/>
                </a:solidFill>
                <a:latin typeface="Arial" panose="020B0604020202020204" pitchFamily="34" charset="0"/>
              </a:rPr>
              <a:t>Husos Musculares - Circuito: Motor Gamma</a:t>
            </a:r>
          </a:p>
        </p:txBody>
      </p:sp>
      <p:sp>
        <p:nvSpPr>
          <p:cNvPr id="225306" name="Text Box 26"/>
          <p:cNvSpPr txBox="1">
            <a:spLocks noChangeArrowheads="1"/>
          </p:cNvSpPr>
          <p:nvPr/>
        </p:nvSpPr>
        <p:spPr bwMode="auto">
          <a:xfrm>
            <a:off x="3346450" y="3124200"/>
            <a:ext cx="2259013" cy="3667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lnSpc>
                <a:spcPct val="90000"/>
              </a:lnSpc>
              <a:defRPr/>
            </a:pPr>
            <a:r>
              <a:rPr lang="en-US">
                <a:latin typeface="Arial" charset="0"/>
              </a:rPr>
              <a:t> </a:t>
            </a:r>
            <a:r>
              <a:rPr lang="es-PR">
                <a:latin typeface="Arial" charset="0"/>
              </a:rPr>
              <a:t>Médula Espinal</a:t>
            </a:r>
            <a:endParaRPr lang="es-PR" b="0">
              <a:effectLst>
                <a:outerShdw blurRad="38100" dist="38100" dir="2700000" algn="tl">
                  <a:srgbClr val="C0C0C0"/>
                </a:outerShdw>
              </a:effectLst>
              <a:latin typeface="Times New Roman" pitchFamily="18" charset="0"/>
            </a:endParaRPr>
          </a:p>
        </p:txBody>
      </p:sp>
      <p:sp>
        <p:nvSpPr>
          <p:cNvPr id="225307" name="Text Box 27"/>
          <p:cNvSpPr txBox="1">
            <a:spLocks noChangeArrowheads="1"/>
          </p:cNvSpPr>
          <p:nvPr/>
        </p:nvSpPr>
        <p:spPr bwMode="auto">
          <a:xfrm>
            <a:off x="-76200" y="4075113"/>
            <a:ext cx="9144000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lnSpc>
                <a:spcPct val="80000"/>
              </a:lnSpc>
              <a:defRPr/>
            </a:pPr>
            <a:r>
              <a:rPr lang="en-US">
                <a:latin typeface="Times New Roman" pitchFamily="18" charset="0"/>
              </a:rPr>
              <a:t> </a:t>
            </a:r>
            <a:r>
              <a:rPr lang="es-PR">
                <a:latin typeface="Times New Roman" pitchFamily="18" charset="0"/>
              </a:rPr>
              <a:t>Cuerno Ventral</a:t>
            </a:r>
            <a:endParaRPr lang="es-PR" i="1">
              <a:effectLst>
                <a:outerShdw blurRad="38100" dist="38100" dir="2700000" algn="tl">
                  <a:srgbClr val="C0C0C0"/>
                </a:outerShdw>
              </a:effectLst>
              <a:latin typeface="Times New Roman" pitchFamily="18" charset="0"/>
            </a:endParaRPr>
          </a:p>
        </p:txBody>
      </p:sp>
      <p:sp>
        <p:nvSpPr>
          <p:cNvPr id="279557" name="Text Box 28"/>
          <p:cNvSpPr txBox="1">
            <a:spLocks noChangeArrowheads="1"/>
          </p:cNvSpPr>
          <p:nvPr/>
        </p:nvSpPr>
        <p:spPr bwMode="auto">
          <a:xfrm>
            <a:off x="3605213" y="3605213"/>
            <a:ext cx="1717675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•"/>
              <a:defRPr sz="28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>
              <a:spcBef>
                <a:spcPts val="300"/>
              </a:spcBef>
              <a:buClr>
                <a:schemeClr val="accent2"/>
              </a:buClr>
              <a:buFont typeface="Georgia" panose="02040502050405020303" pitchFamily="18" charset="0"/>
              <a:buChar char="▫"/>
              <a:defRPr sz="2600">
                <a:solidFill>
                  <a:schemeClr val="accent2"/>
                </a:solidFill>
                <a:latin typeface="Georgia" panose="02040502050405020303" pitchFamily="18" charset="0"/>
              </a:defRPr>
            </a:lvl2pPr>
            <a:lvl3pPr marL="11430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defRPr sz="2400">
                <a:solidFill>
                  <a:schemeClr val="accent1"/>
                </a:solidFill>
                <a:latin typeface="Georgia" panose="02040502050405020303" pitchFamily="18" charset="0"/>
              </a:defRPr>
            </a:lvl3pPr>
            <a:lvl4pPr marL="16002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defRPr sz="2200">
                <a:solidFill>
                  <a:schemeClr val="accent1"/>
                </a:solidFill>
                <a:latin typeface="Georgia" panose="02040502050405020303" pitchFamily="18" charset="0"/>
              </a:defRPr>
            </a:lvl4pPr>
            <a:lvl5pPr marL="2057400" indent="-228600"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9pPr>
          </a:lstStyle>
          <a:p>
            <a:pPr algn="ctr">
              <a:lnSpc>
                <a:spcPct val="90000"/>
              </a:lnSpc>
              <a:spcBef>
                <a:spcPct val="0"/>
              </a:spcBef>
              <a:buClrTx/>
              <a:buFontTx/>
              <a:buNone/>
            </a:pPr>
            <a:r>
              <a:rPr lang="es-PR" altLang="es-PR" sz="2000">
                <a:latin typeface="Times New Roman" panose="02020603050405020304" pitchFamily="18" charset="0"/>
              </a:rPr>
              <a:t>Materia Gris</a:t>
            </a:r>
          </a:p>
        </p:txBody>
      </p:sp>
      <p:sp>
        <p:nvSpPr>
          <p:cNvPr id="279558" name="Line 29"/>
          <p:cNvSpPr>
            <a:spLocks noChangeShapeType="1"/>
          </p:cNvSpPr>
          <p:nvPr/>
        </p:nvSpPr>
        <p:spPr bwMode="auto">
          <a:xfrm>
            <a:off x="4419600" y="3910013"/>
            <a:ext cx="0" cy="2286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s-PR"/>
          </a:p>
        </p:txBody>
      </p:sp>
      <p:sp>
        <p:nvSpPr>
          <p:cNvPr id="279559" name="Line 30"/>
          <p:cNvSpPr>
            <a:spLocks noChangeShapeType="1"/>
          </p:cNvSpPr>
          <p:nvPr/>
        </p:nvSpPr>
        <p:spPr bwMode="auto">
          <a:xfrm>
            <a:off x="4419600" y="4379913"/>
            <a:ext cx="0" cy="2286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s-PR"/>
          </a:p>
        </p:txBody>
      </p:sp>
      <p:sp>
        <p:nvSpPr>
          <p:cNvPr id="279560" name="Line 31"/>
          <p:cNvSpPr>
            <a:spLocks noChangeShapeType="1"/>
          </p:cNvSpPr>
          <p:nvPr/>
        </p:nvSpPr>
        <p:spPr bwMode="auto">
          <a:xfrm>
            <a:off x="4419600" y="3452813"/>
            <a:ext cx="0" cy="2286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s-PR"/>
          </a:p>
        </p:txBody>
      </p:sp>
      <p:sp>
        <p:nvSpPr>
          <p:cNvPr id="225312" name="Text Box 32"/>
          <p:cNvSpPr txBox="1">
            <a:spLocks noChangeArrowheads="1"/>
          </p:cNvSpPr>
          <p:nvPr/>
        </p:nvSpPr>
        <p:spPr bwMode="auto">
          <a:xfrm>
            <a:off x="2700338" y="5072063"/>
            <a:ext cx="3552825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lnSpc>
                <a:spcPct val="80000"/>
              </a:lnSpc>
              <a:defRPr/>
            </a:pPr>
            <a:r>
              <a:rPr lang="en-US">
                <a:latin typeface="Times New Roman" pitchFamily="18" charset="0"/>
              </a:rPr>
              <a:t> </a:t>
            </a:r>
            <a:r>
              <a:rPr lang="es-PR">
                <a:latin typeface="Times New Roman" pitchFamily="18" charset="0"/>
              </a:rPr>
              <a:t>Sus Axones (más Delgados)</a:t>
            </a:r>
            <a:endParaRPr lang="es-PR" i="1">
              <a:effectLst>
                <a:outerShdw blurRad="38100" dist="38100" dir="2700000" algn="tl">
                  <a:srgbClr val="C0C0C0"/>
                </a:outerShdw>
              </a:effectLst>
              <a:latin typeface="Times New Roman" pitchFamily="18" charset="0"/>
            </a:endParaRPr>
          </a:p>
        </p:txBody>
      </p:sp>
      <p:sp>
        <p:nvSpPr>
          <p:cNvPr id="279562" name="Line 33"/>
          <p:cNvSpPr>
            <a:spLocks noChangeShapeType="1"/>
          </p:cNvSpPr>
          <p:nvPr/>
        </p:nvSpPr>
        <p:spPr bwMode="auto">
          <a:xfrm>
            <a:off x="4419600" y="4875213"/>
            <a:ext cx="0" cy="2286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s-PR"/>
          </a:p>
        </p:txBody>
      </p:sp>
      <p:sp>
        <p:nvSpPr>
          <p:cNvPr id="225314" name="Text Box 34"/>
          <p:cNvSpPr txBox="1">
            <a:spLocks noChangeArrowheads="1"/>
          </p:cNvSpPr>
          <p:nvPr/>
        </p:nvSpPr>
        <p:spPr bwMode="auto">
          <a:xfrm>
            <a:off x="3829050" y="5510213"/>
            <a:ext cx="1201738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lnSpc>
                <a:spcPct val="80000"/>
              </a:lnSpc>
              <a:defRPr/>
            </a:pPr>
            <a:r>
              <a:rPr lang="en-US">
                <a:latin typeface="Times New Roman" pitchFamily="18" charset="0"/>
              </a:rPr>
              <a:t> </a:t>
            </a:r>
            <a:r>
              <a:rPr lang="es-PR">
                <a:latin typeface="Times New Roman" pitchFamily="18" charset="0"/>
              </a:rPr>
              <a:t>Gamma</a:t>
            </a:r>
            <a:endParaRPr lang="es-PR" i="1">
              <a:effectLst>
                <a:outerShdw blurRad="38100" dist="38100" dir="2700000" algn="tl">
                  <a:srgbClr val="C0C0C0"/>
                </a:outerShdw>
              </a:effectLst>
              <a:latin typeface="Times New Roman" pitchFamily="18" charset="0"/>
            </a:endParaRPr>
          </a:p>
        </p:txBody>
      </p:sp>
      <p:sp>
        <p:nvSpPr>
          <p:cNvPr id="279564" name="Line 35"/>
          <p:cNvSpPr>
            <a:spLocks noChangeShapeType="1"/>
          </p:cNvSpPr>
          <p:nvPr/>
        </p:nvSpPr>
        <p:spPr bwMode="auto">
          <a:xfrm>
            <a:off x="4419600" y="5357813"/>
            <a:ext cx="0" cy="2286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s-PR"/>
          </a:p>
        </p:txBody>
      </p:sp>
      <p:sp>
        <p:nvSpPr>
          <p:cNvPr id="225316" name="Text Box 36"/>
          <p:cNvSpPr txBox="1">
            <a:spLocks noChangeArrowheads="1"/>
          </p:cNvSpPr>
          <p:nvPr/>
        </p:nvSpPr>
        <p:spPr bwMode="auto">
          <a:xfrm>
            <a:off x="1966913" y="5967413"/>
            <a:ext cx="4900612" cy="5810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lnSpc>
                <a:spcPct val="80000"/>
              </a:lnSpc>
              <a:defRPr/>
            </a:pPr>
            <a:r>
              <a:rPr lang="en-US">
                <a:latin typeface="Times New Roman" pitchFamily="18" charset="0"/>
              </a:rPr>
              <a:t> </a:t>
            </a:r>
            <a:r>
              <a:rPr lang="es-PR">
                <a:latin typeface="Times New Roman" pitchFamily="18" charset="0"/>
              </a:rPr>
              <a:t>Inervan Huso Muscular</a:t>
            </a:r>
          </a:p>
          <a:p>
            <a:pPr algn="ctr">
              <a:lnSpc>
                <a:spcPct val="80000"/>
              </a:lnSpc>
              <a:defRPr/>
            </a:pPr>
            <a:r>
              <a:rPr lang="es-PR">
                <a:latin typeface="Times New Roman" pitchFamily="18" charset="0"/>
              </a:rPr>
              <a:t> (Fibras Intrafusales del Huso Muscular</a:t>
            </a:r>
            <a:endParaRPr lang="es-PR" i="1">
              <a:effectLst>
                <a:outerShdw blurRad="38100" dist="38100" dir="2700000" algn="tl">
                  <a:srgbClr val="C0C0C0"/>
                </a:outerShdw>
              </a:effectLst>
              <a:latin typeface="Times New Roman" pitchFamily="18" charset="0"/>
            </a:endParaRPr>
          </a:p>
        </p:txBody>
      </p:sp>
      <p:sp>
        <p:nvSpPr>
          <p:cNvPr id="279566" name="Line 37"/>
          <p:cNvSpPr>
            <a:spLocks noChangeShapeType="1"/>
          </p:cNvSpPr>
          <p:nvPr/>
        </p:nvSpPr>
        <p:spPr bwMode="auto">
          <a:xfrm>
            <a:off x="4419600" y="5815013"/>
            <a:ext cx="0" cy="2286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s-PR"/>
          </a:p>
        </p:txBody>
      </p:sp>
      <p:sp>
        <p:nvSpPr>
          <p:cNvPr id="279567" name="Text Box 38"/>
          <p:cNvSpPr txBox="1">
            <a:spLocks noChangeArrowheads="1"/>
          </p:cNvSpPr>
          <p:nvPr/>
        </p:nvSpPr>
        <p:spPr bwMode="auto">
          <a:xfrm>
            <a:off x="558800" y="1609725"/>
            <a:ext cx="8307388" cy="1520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•"/>
              <a:defRPr sz="28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>
              <a:spcBef>
                <a:spcPts val="300"/>
              </a:spcBef>
              <a:buClr>
                <a:schemeClr val="accent2"/>
              </a:buClr>
              <a:buFont typeface="Georgia" panose="02040502050405020303" pitchFamily="18" charset="0"/>
              <a:buChar char="▫"/>
              <a:defRPr sz="2600">
                <a:solidFill>
                  <a:schemeClr val="accent2"/>
                </a:solidFill>
                <a:latin typeface="Georgia" panose="02040502050405020303" pitchFamily="18" charset="0"/>
              </a:defRPr>
            </a:lvl2pPr>
            <a:lvl3pPr marL="11430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defRPr sz="2400">
                <a:solidFill>
                  <a:schemeClr val="accent1"/>
                </a:solidFill>
                <a:latin typeface="Georgia" panose="02040502050405020303" pitchFamily="18" charset="0"/>
              </a:defRPr>
            </a:lvl3pPr>
            <a:lvl4pPr marL="16002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defRPr sz="2200">
                <a:solidFill>
                  <a:schemeClr val="accent1"/>
                </a:solidFill>
                <a:latin typeface="Georgia" panose="02040502050405020303" pitchFamily="18" charset="0"/>
              </a:defRPr>
            </a:lvl4pPr>
            <a:lvl5pPr marL="2057400" indent="-228600"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9pPr>
          </a:lstStyle>
          <a:p>
            <a:pPr>
              <a:lnSpc>
                <a:spcPct val="90000"/>
              </a:lnSpc>
              <a:spcBef>
                <a:spcPct val="0"/>
              </a:spcBef>
              <a:buClr>
                <a:schemeClr val="tx1"/>
              </a:buClr>
              <a:buSzPct val="75000"/>
              <a:buFont typeface="Symbol" panose="05050102010706020507" pitchFamily="18" charset="2"/>
              <a:buChar char="·"/>
            </a:pPr>
            <a:r>
              <a:rPr lang="es-PR" altLang="es-PR" sz="2600" i="1">
                <a:latin typeface="Times New Roman" panose="02020603050405020304" pitchFamily="18" charset="0"/>
              </a:rPr>
              <a:t> Poveen inervación eferente (motora) a los husos</a:t>
            </a:r>
          </a:p>
          <a:p>
            <a:pPr>
              <a:lnSpc>
                <a:spcPct val="90000"/>
              </a:lnSpc>
              <a:spcBef>
                <a:spcPct val="0"/>
              </a:spcBef>
              <a:buClr>
                <a:schemeClr val="tx1"/>
              </a:buClr>
              <a:buSzPct val="75000"/>
              <a:buFont typeface="Symbol" panose="05050102010706020507" pitchFamily="18" charset="2"/>
              <a:buNone/>
            </a:pPr>
            <a:r>
              <a:rPr lang="es-PR" altLang="es-PR" sz="2600" i="1">
                <a:latin typeface="Times New Roman" panose="02020603050405020304" pitchFamily="18" charset="0"/>
              </a:rPr>
              <a:t>   musculares</a:t>
            </a:r>
          </a:p>
          <a:p>
            <a:pPr>
              <a:lnSpc>
                <a:spcPct val="90000"/>
              </a:lnSpc>
              <a:spcBef>
                <a:spcPct val="0"/>
              </a:spcBef>
              <a:buClr>
                <a:schemeClr val="tx1"/>
              </a:buClr>
              <a:buSzPct val="75000"/>
              <a:buFont typeface="Symbol" panose="05050102010706020507" pitchFamily="18" charset="2"/>
              <a:buChar char="·"/>
            </a:pPr>
            <a:r>
              <a:rPr lang="es-PR" altLang="es-PR" sz="2600" i="1">
                <a:latin typeface="Times New Roman" panose="02020603050405020304" pitchFamily="18" charset="0"/>
              </a:rPr>
              <a:t> Regulan la respuesta de la fibras musculares del huso </a:t>
            </a:r>
          </a:p>
          <a:p>
            <a:pPr>
              <a:lnSpc>
                <a:spcPct val="90000"/>
              </a:lnSpc>
              <a:spcBef>
                <a:spcPct val="0"/>
              </a:spcBef>
              <a:buClr>
                <a:schemeClr val="tx1"/>
              </a:buClr>
              <a:buSzPct val="75000"/>
              <a:buFont typeface="Symbol" panose="05050102010706020507" pitchFamily="18" charset="2"/>
              <a:buNone/>
            </a:pPr>
            <a:r>
              <a:rPr lang="es-PR" altLang="es-PR" sz="2600" i="1">
                <a:latin typeface="Times New Roman" panose="02020603050405020304" pitchFamily="18" charset="0"/>
              </a:rPr>
              <a:t>  muscular</a:t>
            </a:r>
          </a:p>
        </p:txBody>
      </p:sp>
      <p:sp>
        <p:nvSpPr>
          <p:cNvPr id="225319" name="Text Box 39"/>
          <p:cNvSpPr txBox="1">
            <a:spLocks noChangeArrowheads="1"/>
          </p:cNvSpPr>
          <p:nvPr/>
        </p:nvSpPr>
        <p:spPr bwMode="auto">
          <a:xfrm>
            <a:off x="3433763" y="4540250"/>
            <a:ext cx="1946275" cy="3111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lnSpc>
                <a:spcPct val="80000"/>
              </a:lnSpc>
              <a:defRPr/>
            </a:pPr>
            <a:r>
              <a:rPr lang="en-US" sz="1800">
                <a:latin typeface="Times New Roman" pitchFamily="18" charset="0"/>
              </a:rPr>
              <a:t> </a:t>
            </a:r>
            <a:r>
              <a:rPr lang="es-PR" sz="1800">
                <a:latin typeface="Times New Roman" pitchFamily="18" charset="0"/>
              </a:rPr>
              <a:t>Motoneuronas</a:t>
            </a:r>
            <a:endParaRPr lang="es-PR" sz="1800" i="1">
              <a:effectLst>
                <a:outerShdw blurRad="38100" dist="38100" dir="2700000" algn="tl">
                  <a:srgbClr val="C0C0C0"/>
                </a:outerShdw>
              </a:effectLst>
              <a:latin typeface="Times New Roman" pitchFamily="18" charset="0"/>
            </a:endParaRPr>
          </a:p>
        </p:txBody>
      </p:sp>
      <p:sp>
        <p:nvSpPr>
          <p:cNvPr id="279569" name="Text Box 40"/>
          <p:cNvSpPr txBox="1">
            <a:spLocks noChangeArrowheads="1"/>
          </p:cNvSpPr>
          <p:nvPr/>
        </p:nvSpPr>
        <p:spPr bwMode="auto">
          <a:xfrm>
            <a:off x="381000" y="1143000"/>
            <a:ext cx="800100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•"/>
              <a:defRPr sz="28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>
              <a:spcBef>
                <a:spcPts val="300"/>
              </a:spcBef>
              <a:buClr>
                <a:schemeClr val="accent2"/>
              </a:buClr>
              <a:buFont typeface="Georgia" panose="02040502050405020303" pitchFamily="18" charset="0"/>
              <a:buChar char="▫"/>
              <a:defRPr sz="2600">
                <a:solidFill>
                  <a:schemeClr val="accent2"/>
                </a:solidFill>
                <a:latin typeface="Georgia" panose="02040502050405020303" pitchFamily="18" charset="0"/>
              </a:defRPr>
            </a:lvl2pPr>
            <a:lvl3pPr marL="11430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defRPr sz="2400">
                <a:solidFill>
                  <a:schemeClr val="accent1"/>
                </a:solidFill>
                <a:latin typeface="Georgia" panose="02040502050405020303" pitchFamily="18" charset="0"/>
              </a:defRPr>
            </a:lvl3pPr>
            <a:lvl4pPr marL="16002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defRPr sz="2200">
                <a:solidFill>
                  <a:schemeClr val="accent1"/>
                </a:solidFill>
                <a:latin typeface="Georgia" panose="02040502050405020303" pitchFamily="18" charset="0"/>
              </a:defRPr>
            </a:lvl4pPr>
            <a:lvl5pPr marL="2057400" indent="-228600"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9pPr>
          </a:lstStyle>
          <a:p>
            <a:pPr algn="ctr">
              <a:spcBef>
                <a:spcPct val="0"/>
              </a:spcBef>
              <a:buClr>
                <a:schemeClr val="tx1"/>
              </a:buClr>
              <a:buSzPct val="70000"/>
              <a:buFont typeface="Symbol" panose="05050102010706020507" pitchFamily="18" charset="2"/>
              <a:buNone/>
            </a:pPr>
            <a:r>
              <a:rPr lang="es-PR" altLang="es-PR" i="1">
                <a:solidFill>
                  <a:srgbClr val="484876"/>
                </a:solidFill>
                <a:latin typeface="Arial" panose="020B0604020202020204" pitchFamily="34" charset="0"/>
              </a:rPr>
              <a:t>* Fibras Gamma Eferentes *</a:t>
            </a:r>
            <a:endParaRPr lang="es-PR" altLang="es-PR" i="1">
              <a:solidFill>
                <a:srgbClr val="484876"/>
              </a:solidFill>
              <a:latin typeface="Times New Roman" panose="02020603050405020304" pitchFamily="18" charset="0"/>
            </a:endParaRPr>
          </a:p>
        </p:txBody>
      </p:sp>
    </p:spTree>
    <p:custDataLst>
      <p:tags r:id="rId1"/>
    </p:custDataLst>
  </p:cSld>
  <p:clrMapOvr>
    <a:masterClrMapping/>
  </p:clrMapOvr>
  <p:transition spd="slow">
    <p:newsflash/>
    <p:sndAc>
      <p:stSnd>
        <p:snd r:embed="rId4" name="breeze.wav"/>
      </p:stSnd>
    </p:sndAc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2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252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5283" grpId="0" autoUpdateAnimBg="0"/>
    </p:bldLst>
  </p:timing>
</p:sld>
</file>

<file path=ppt/slides/slide1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6307" name="Text Box 3"/>
          <p:cNvSpPr txBox="1">
            <a:spLocks noChangeArrowheads="1"/>
          </p:cNvSpPr>
          <p:nvPr/>
        </p:nvSpPr>
        <p:spPr bwMode="auto">
          <a:xfrm>
            <a:off x="276225" y="677863"/>
            <a:ext cx="8867775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•"/>
              <a:defRPr sz="28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>
              <a:spcBef>
                <a:spcPts val="300"/>
              </a:spcBef>
              <a:buClr>
                <a:schemeClr val="accent2"/>
              </a:buClr>
              <a:buFont typeface="Georgia" panose="02040502050405020303" pitchFamily="18" charset="0"/>
              <a:buChar char="▫"/>
              <a:defRPr sz="2600">
                <a:solidFill>
                  <a:schemeClr val="accent2"/>
                </a:solidFill>
                <a:latin typeface="Georgia" panose="02040502050405020303" pitchFamily="18" charset="0"/>
              </a:defRPr>
            </a:lvl2pPr>
            <a:lvl3pPr marL="11430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defRPr sz="2400">
                <a:solidFill>
                  <a:schemeClr val="accent1"/>
                </a:solidFill>
                <a:latin typeface="Georgia" panose="02040502050405020303" pitchFamily="18" charset="0"/>
              </a:defRPr>
            </a:lvl3pPr>
            <a:lvl4pPr marL="16002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defRPr sz="2200">
                <a:solidFill>
                  <a:schemeClr val="accent1"/>
                </a:solidFill>
                <a:latin typeface="Georgia" panose="02040502050405020303" pitchFamily="18" charset="0"/>
              </a:defRPr>
            </a:lvl4pPr>
            <a:lvl5pPr marL="2057400" indent="-228600"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9pPr>
          </a:lstStyle>
          <a:p>
            <a:pPr algn="ctr">
              <a:spcBef>
                <a:spcPct val="50000"/>
              </a:spcBef>
              <a:buClrTx/>
              <a:buFontTx/>
              <a:buNone/>
            </a:pPr>
            <a:r>
              <a:rPr lang="en-US" altLang="es-PR">
                <a:solidFill>
                  <a:srgbClr val="484876"/>
                </a:solidFill>
                <a:latin typeface="Arial" panose="020B0604020202020204" pitchFamily="34" charset="0"/>
              </a:rPr>
              <a:t>Husos Musculares - Circuito: Motor Gamma</a:t>
            </a:r>
          </a:p>
        </p:txBody>
      </p:sp>
      <p:sp>
        <p:nvSpPr>
          <p:cNvPr id="226324" name="Text Box 20"/>
          <p:cNvSpPr txBox="1">
            <a:spLocks noChangeArrowheads="1"/>
          </p:cNvSpPr>
          <p:nvPr/>
        </p:nvSpPr>
        <p:spPr bwMode="auto">
          <a:xfrm>
            <a:off x="685800" y="2287588"/>
            <a:ext cx="8001000" cy="4095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lnSpc>
                <a:spcPct val="80000"/>
              </a:lnSpc>
              <a:defRPr/>
            </a:pPr>
            <a:r>
              <a:rPr lang="es-PR" sz="2600">
                <a:solidFill>
                  <a:schemeClr val="tx2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" charset="0"/>
              </a:rPr>
              <a:t>*</a:t>
            </a:r>
            <a:r>
              <a:rPr lang="es-PR" sz="2600">
                <a:effectLst>
                  <a:outerShdw blurRad="38100" dist="38100" dir="2700000" algn="tl">
                    <a:srgbClr val="C0C0C0"/>
                  </a:outerShdw>
                </a:effectLst>
                <a:latin typeface="Arial" charset="0"/>
              </a:rPr>
              <a:t> Fibra Nerviosa Motora Gamma </a:t>
            </a:r>
            <a:r>
              <a:rPr lang="es-PR" sz="2600">
                <a:solidFill>
                  <a:schemeClr val="tx2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" charset="0"/>
              </a:rPr>
              <a:t>*</a:t>
            </a:r>
            <a:endParaRPr lang="es-PR" sz="2600">
              <a:effectLst>
                <a:outerShdw blurRad="38100" dist="38100" dir="2700000" algn="tl">
                  <a:srgbClr val="C0C0C0"/>
                </a:outerShdw>
              </a:effectLst>
              <a:latin typeface="Arial" charset="0"/>
            </a:endParaRPr>
          </a:p>
        </p:txBody>
      </p:sp>
      <p:sp>
        <p:nvSpPr>
          <p:cNvPr id="226325" name="Text Box 21"/>
          <p:cNvSpPr txBox="1">
            <a:spLocks noChangeArrowheads="1"/>
          </p:cNvSpPr>
          <p:nvPr/>
        </p:nvSpPr>
        <p:spPr bwMode="auto">
          <a:xfrm>
            <a:off x="685800" y="2914650"/>
            <a:ext cx="3505200" cy="3603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lnSpc>
                <a:spcPct val="80000"/>
              </a:lnSpc>
              <a:buClr>
                <a:schemeClr val="tx1"/>
              </a:buClr>
              <a:buSzPct val="75000"/>
              <a:buFont typeface="Symbol" pitchFamily="18" charset="2"/>
              <a:buNone/>
              <a:defRPr/>
            </a:pPr>
            <a:r>
              <a:rPr lang="es-PR" sz="2200">
                <a:solidFill>
                  <a:schemeClr val="tx2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Dinámicas</a:t>
            </a:r>
            <a:endParaRPr lang="es-PR" sz="2200" i="1">
              <a:solidFill>
                <a:schemeClr val="tx2"/>
              </a:solidFill>
              <a:latin typeface="Times New Roman" pitchFamily="18" charset="0"/>
            </a:endParaRPr>
          </a:p>
        </p:txBody>
      </p:sp>
      <p:sp>
        <p:nvSpPr>
          <p:cNvPr id="226326" name="Text Box 22"/>
          <p:cNvSpPr txBox="1">
            <a:spLocks noChangeArrowheads="1"/>
          </p:cNvSpPr>
          <p:nvPr/>
        </p:nvSpPr>
        <p:spPr bwMode="auto">
          <a:xfrm>
            <a:off x="4800600" y="2914650"/>
            <a:ext cx="3505200" cy="3603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lnSpc>
                <a:spcPct val="80000"/>
              </a:lnSpc>
              <a:buClr>
                <a:schemeClr val="tx1"/>
              </a:buClr>
              <a:buSzPct val="75000"/>
              <a:buFont typeface="Symbol" pitchFamily="18" charset="2"/>
              <a:buNone/>
              <a:defRPr/>
            </a:pPr>
            <a:r>
              <a:rPr lang="es-PR" sz="2200">
                <a:solidFill>
                  <a:schemeClr val="tx2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Estáticas</a:t>
            </a:r>
            <a:endParaRPr lang="es-PR" sz="2200" i="1">
              <a:latin typeface="Times New Roman" pitchFamily="18" charset="0"/>
            </a:endParaRPr>
          </a:p>
        </p:txBody>
      </p:sp>
      <p:sp>
        <p:nvSpPr>
          <p:cNvPr id="226327" name="Text Box 23"/>
          <p:cNvSpPr txBox="1">
            <a:spLocks noChangeArrowheads="1"/>
          </p:cNvSpPr>
          <p:nvPr/>
        </p:nvSpPr>
        <p:spPr bwMode="auto">
          <a:xfrm>
            <a:off x="1446213" y="3411538"/>
            <a:ext cx="2033587" cy="3603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lnSpc>
                <a:spcPct val="80000"/>
              </a:lnSpc>
              <a:buClr>
                <a:schemeClr val="tx1"/>
              </a:buClr>
              <a:buSzPct val="75000"/>
              <a:buFont typeface="Symbol" pitchFamily="18" charset="2"/>
              <a:buNone/>
              <a:defRPr/>
            </a:pPr>
            <a:r>
              <a:rPr lang="es-PR" sz="220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Estimulación</a:t>
            </a:r>
            <a:endParaRPr lang="es-PR" sz="2200" i="1">
              <a:latin typeface="Times New Roman" pitchFamily="18" charset="0"/>
            </a:endParaRPr>
          </a:p>
        </p:txBody>
      </p:sp>
      <p:sp>
        <p:nvSpPr>
          <p:cNvPr id="226328" name="Text Box 24"/>
          <p:cNvSpPr txBox="1">
            <a:spLocks noChangeArrowheads="1"/>
          </p:cNvSpPr>
          <p:nvPr/>
        </p:nvSpPr>
        <p:spPr bwMode="auto">
          <a:xfrm>
            <a:off x="628650" y="3941763"/>
            <a:ext cx="3900488" cy="8969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lnSpc>
                <a:spcPct val="80000"/>
              </a:lnSpc>
              <a:buClr>
                <a:schemeClr val="tx1"/>
              </a:buClr>
              <a:buSzPct val="75000"/>
              <a:buFont typeface="Symbol" pitchFamily="18" charset="2"/>
              <a:buNone/>
              <a:defRPr/>
            </a:pPr>
            <a:r>
              <a:rPr lang="es-PR" sz="220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Terminaciones Rastreras</a:t>
            </a:r>
          </a:p>
          <a:p>
            <a:pPr algn="ctr">
              <a:lnSpc>
                <a:spcPct val="80000"/>
              </a:lnSpc>
              <a:buClr>
                <a:schemeClr val="tx1"/>
              </a:buClr>
              <a:buSzPct val="75000"/>
              <a:buFont typeface="Symbol" pitchFamily="18" charset="2"/>
              <a:buNone/>
              <a:defRPr/>
            </a:pPr>
            <a:r>
              <a:rPr lang="es-PR" sz="220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 de las</a:t>
            </a:r>
          </a:p>
          <a:p>
            <a:pPr algn="ctr">
              <a:lnSpc>
                <a:spcPct val="80000"/>
              </a:lnSpc>
              <a:buClr>
                <a:schemeClr val="tx1"/>
              </a:buClr>
              <a:buSzPct val="75000"/>
              <a:buFont typeface="Symbol" pitchFamily="18" charset="2"/>
              <a:buNone/>
              <a:defRPr/>
            </a:pPr>
            <a:r>
              <a:rPr lang="es-PR" sz="220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Fibras con Cadena Nuclear</a:t>
            </a:r>
            <a:endParaRPr lang="es-PR" sz="2200" i="1">
              <a:latin typeface="Times New Roman" pitchFamily="18" charset="0"/>
            </a:endParaRPr>
          </a:p>
        </p:txBody>
      </p:sp>
      <p:sp>
        <p:nvSpPr>
          <p:cNvPr id="226329" name="Text Box 25"/>
          <p:cNvSpPr txBox="1">
            <a:spLocks noChangeArrowheads="1"/>
          </p:cNvSpPr>
          <p:nvPr/>
        </p:nvSpPr>
        <p:spPr bwMode="auto">
          <a:xfrm>
            <a:off x="5508625" y="3429000"/>
            <a:ext cx="2084388" cy="3603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lnSpc>
                <a:spcPct val="80000"/>
              </a:lnSpc>
              <a:buClr>
                <a:schemeClr val="tx1"/>
              </a:buClr>
              <a:buSzPct val="75000"/>
              <a:buFont typeface="Symbol" pitchFamily="18" charset="2"/>
              <a:buNone/>
              <a:defRPr/>
            </a:pPr>
            <a:r>
              <a:rPr lang="es-PR" sz="220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Estimulación</a:t>
            </a:r>
            <a:endParaRPr lang="es-PR" sz="2200" i="1">
              <a:latin typeface="Times New Roman" pitchFamily="18" charset="0"/>
            </a:endParaRPr>
          </a:p>
        </p:txBody>
      </p:sp>
      <p:sp>
        <p:nvSpPr>
          <p:cNvPr id="226330" name="Text Box 26"/>
          <p:cNvSpPr txBox="1">
            <a:spLocks noChangeArrowheads="1"/>
          </p:cNvSpPr>
          <p:nvPr/>
        </p:nvSpPr>
        <p:spPr bwMode="auto">
          <a:xfrm>
            <a:off x="514350" y="5045075"/>
            <a:ext cx="3849688" cy="11652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lnSpc>
                <a:spcPct val="80000"/>
              </a:lnSpc>
              <a:buClr>
                <a:schemeClr val="tx1"/>
              </a:buClr>
              <a:buSzPct val="75000"/>
              <a:buFont typeface="Symbol" pitchFamily="18" charset="2"/>
              <a:buNone/>
              <a:defRPr/>
            </a:pPr>
            <a:r>
              <a:rPr lang="es-PR" sz="220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Incrementa Sensibilidad</a:t>
            </a:r>
          </a:p>
          <a:p>
            <a:pPr algn="ctr">
              <a:lnSpc>
                <a:spcPct val="80000"/>
              </a:lnSpc>
              <a:buClr>
                <a:schemeClr val="tx1"/>
              </a:buClr>
              <a:buSzPct val="75000"/>
              <a:buFont typeface="Symbol" pitchFamily="18" charset="2"/>
              <a:buNone/>
              <a:defRPr/>
            </a:pPr>
            <a:r>
              <a:rPr lang="es-PR" sz="220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 Husos Musculares  a la</a:t>
            </a:r>
          </a:p>
          <a:p>
            <a:pPr algn="ctr">
              <a:lnSpc>
                <a:spcPct val="80000"/>
              </a:lnSpc>
              <a:buClr>
                <a:schemeClr val="tx1"/>
              </a:buClr>
              <a:buSzPct val="75000"/>
              <a:buFont typeface="Symbol" pitchFamily="18" charset="2"/>
              <a:buNone/>
              <a:defRPr/>
            </a:pPr>
            <a:r>
              <a:rPr lang="es-PR" sz="220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Distensión</a:t>
            </a:r>
          </a:p>
          <a:p>
            <a:pPr algn="ctr">
              <a:lnSpc>
                <a:spcPct val="80000"/>
              </a:lnSpc>
              <a:buClr>
                <a:schemeClr val="tx1"/>
              </a:buClr>
              <a:buSzPct val="75000"/>
              <a:buFont typeface="Symbol" pitchFamily="18" charset="2"/>
              <a:buNone/>
              <a:defRPr/>
            </a:pPr>
            <a:r>
              <a:rPr lang="es-PR" sz="220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 Sostenida y Prolongada</a:t>
            </a:r>
            <a:endParaRPr lang="es-PR" sz="2200" i="1">
              <a:latin typeface="Times New Roman" pitchFamily="18" charset="0"/>
            </a:endParaRPr>
          </a:p>
        </p:txBody>
      </p:sp>
      <p:sp>
        <p:nvSpPr>
          <p:cNvPr id="281610" name="Line 27"/>
          <p:cNvSpPr>
            <a:spLocks noChangeShapeType="1"/>
          </p:cNvSpPr>
          <p:nvPr/>
        </p:nvSpPr>
        <p:spPr bwMode="auto">
          <a:xfrm>
            <a:off x="2438400" y="3162300"/>
            <a:ext cx="0" cy="30480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s-PR"/>
          </a:p>
        </p:txBody>
      </p:sp>
      <p:sp>
        <p:nvSpPr>
          <p:cNvPr id="226332" name="Text Box 28"/>
          <p:cNvSpPr txBox="1">
            <a:spLocks noChangeArrowheads="1"/>
          </p:cNvSpPr>
          <p:nvPr/>
        </p:nvSpPr>
        <p:spPr bwMode="auto">
          <a:xfrm>
            <a:off x="4692650" y="3941763"/>
            <a:ext cx="3783013" cy="8969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lnSpc>
                <a:spcPct val="80000"/>
              </a:lnSpc>
              <a:buClr>
                <a:schemeClr val="tx1"/>
              </a:buClr>
              <a:buSzPct val="75000"/>
              <a:buFont typeface="Symbol" pitchFamily="18" charset="2"/>
              <a:buNone/>
              <a:defRPr/>
            </a:pPr>
            <a:r>
              <a:rPr lang="es-PR" sz="220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Terminaciones en Placa</a:t>
            </a:r>
          </a:p>
          <a:p>
            <a:pPr algn="ctr">
              <a:lnSpc>
                <a:spcPct val="80000"/>
              </a:lnSpc>
              <a:buClr>
                <a:schemeClr val="tx1"/>
              </a:buClr>
              <a:buSzPct val="75000"/>
              <a:buFont typeface="Symbol" pitchFamily="18" charset="2"/>
              <a:buNone/>
              <a:defRPr/>
            </a:pPr>
            <a:r>
              <a:rPr lang="es-PR" sz="220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 de las</a:t>
            </a:r>
          </a:p>
          <a:p>
            <a:pPr algn="ctr">
              <a:lnSpc>
                <a:spcPct val="80000"/>
              </a:lnSpc>
              <a:buClr>
                <a:schemeClr val="tx1"/>
              </a:buClr>
              <a:buSzPct val="75000"/>
              <a:buFont typeface="Symbol" pitchFamily="18" charset="2"/>
              <a:buNone/>
              <a:defRPr/>
            </a:pPr>
            <a:r>
              <a:rPr lang="es-PR" sz="220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Fibras con Saco Nuclear</a:t>
            </a:r>
            <a:endParaRPr lang="es-PR" sz="2200" i="1">
              <a:latin typeface="Times New Roman" pitchFamily="18" charset="0"/>
            </a:endParaRPr>
          </a:p>
        </p:txBody>
      </p:sp>
      <p:sp>
        <p:nvSpPr>
          <p:cNvPr id="281612" name="Line 29"/>
          <p:cNvSpPr>
            <a:spLocks noChangeShapeType="1"/>
          </p:cNvSpPr>
          <p:nvPr/>
        </p:nvSpPr>
        <p:spPr bwMode="auto">
          <a:xfrm>
            <a:off x="2438400" y="3695700"/>
            <a:ext cx="0" cy="30480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s-PR"/>
          </a:p>
        </p:txBody>
      </p:sp>
      <p:sp>
        <p:nvSpPr>
          <p:cNvPr id="281613" name="Line 30"/>
          <p:cNvSpPr>
            <a:spLocks noChangeShapeType="1"/>
          </p:cNvSpPr>
          <p:nvPr/>
        </p:nvSpPr>
        <p:spPr bwMode="auto">
          <a:xfrm>
            <a:off x="2438400" y="4762500"/>
            <a:ext cx="0" cy="30480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s-PR"/>
          </a:p>
        </p:txBody>
      </p:sp>
      <p:sp>
        <p:nvSpPr>
          <p:cNvPr id="281614" name="Line 31"/>
          <p:cNvSpPr>
            <a:spLocks noChangeShapeType="1"/>
          </p:cNvSpPr>
          <p:nvPr/>
        </p:nvSpPr>
        <p:spPr bwMode="auto">
          <a:xfrm>
            <a:off x="6553200" y="3238500"/>
            <a:ext cx="0" cy="30480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s-PR"/>
          </a:p>
        </p:txBody>
      </p:sp>
      <p:sp>
        <p:nvSpPr>
          <p:cNvPr id="281615" name="Line 32"/>
          <p:cNvSpPr>
            <a:spLocks noChangeShapeType="1"/>
          </p:cNvSpPr>
          <p:nvPr/>
        </p:nvSpPr>
        <p:spPr bwMode="auto">
          <a:xfrm>
            <a:off x="6553200" y="3695700"/>
            <a:ext cx="0" cy="30480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s-PR"/>
          </a:p>
        </p:txBody>
      </p:sp>
      <p:sp>
        <p:nvSpPr>
          <p:cNvPr id="281616" name="Line 33"/>
          <p:cNvSpPr>
            <a:spLocks noChangeShapeType="1"/>
          </p:cNvSpPr>
          <p:nvPr/>
        </p:nvSpPr>
        <p:spPr bwMode="auto">
          <a:xfrm>
            <a:off x="6553200" y="4762500"/>
            <a:ext cx="0" cy="30480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s-PR"/>
          </a:p>
        </p:txBody>
      </p:sp>
      <p:sp>
        <p:nvSpPr>
          <p:cNvPr id="226338" name="Text Box 34"/>
          <p:cNvSpPr txBox="1">
            <a:spLocks noChangeArrowheads="1"/>
          </p:cNvSpPr>
          <p:nvPr/>
        </p:nvSpPr>
        <p:spPr bwMode="auto">
          <a:xfrm>
            <a:off x="4765675" y="5067300"/>
            <a:ext cx="3730625" cy="11652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lnSpc>
                <a:spcPct val="80000"/>
              </a:lnSpc>
              <a:buClr>
                <a:schemeClr val="tx1"/>
              </a:buClr>
              <a:buSzPct val="75000"/>
              <a:buFont typeface="Symbol" pitchFamily="18" charset="2"/>
              <a:buNone/>
              <a:defRPr/>
            </a:pPr>
            <a:r>
              <a:rPr lang="es-PR" sz="220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Incrementa Sensibilidad</a:t>
            </a:r>
          </a:p>
          <a:p>
            <a:pPr algn="ctr">
              <a:lnSpc>
                <a:spcPct val="80000"/>
              </a:lnSpc>
              <a:buClr>
                <a:schemeClr val="tx1"/>
              </a:buClr>
              <a:buSzPct val="75000"/>
              <a:buFont typeface="Symbol" pitchFamily="18" charset="2"/>
              <a:buNone/>
              <a:defRPr/>
            </a:pPr>
            <a:r>
              <a:rPr lang="es-PR" sz="220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 Husos Musculares a la</a:t>
            </a:r>
          </a:p>
          <a:p>
            <a:pPr algn="ctr">
              <a:lnSpc>
                <a:spcPct val="80000"/>
              </a:lnSpc>
              <a:buClr>
                <a:schemeClr val="tx1"/>
              </a:buClr>
              <a:buSzPct val="75000"/>
              <a:buFont typeface="Symbol" pitchFamily="18" charset="2"/>
              <a:buNone/>
              <a:defRPr/>
            </a:pPr>
            <a:r>
              <a:rPr lang="es-PR" sz="220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Velocidad del Cambio</a:t>
            </a:r>
          </a:p>
          <a:p>
            <a:pPr algn="ctr">
              <a:lnSpc>
                <a:spcPct val="80000"/>
              </a:lnSpc>
              <a:buClr>
                <a:schemeClr val="tx1"/>
              </a:buClr>
              <a:buSzPct val="75000"/>
              <a:buFont typeface="Symbol" pitchFamily="18" charset="2"/>
              <a:buNone/>
              <a:defRPr/>
            </a:pPr>
            <a:r>
              <a:rPr lang="es-PR" sz="220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del Estiramiento</a:t>
            </a:r>
            <a:endParaRPr lang="es-PR" sz="2200" i="1">
              <a:latin typeface="Times New Roman" pitchFamily="18" charset="0"/>
            </a:endParaRPr>
          </a:p>
        </p:txBody>
      </p:sp>
      <p:sp>
        <p:nvSpPr>
          <p:cNvPr id="226339" name="Text Box 35"/>
          <p:cNvSpPr txBox="1">
            <a:spLocks noChangeArrowheads="1"/>
          </p:cNvSpPr>
          <p:nvPr/>
        </p:nvSpPr>
        <p:spPr bwMode="auto">
          <a:xfrm>
            <a:off x="457200" y="1295400"/>
            <a:ext cx="8001000" cy="7016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>
            <a:lvl1pPr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ctr">
              <a:buClr>
                <a:schemeClr val="tx1"/>
              </a:buClr>
              <a:buSzPct val="70000"/>
              <a:buFont typeface="Symbol" panose="05050102010706020507" pitchFamily="18" charset="2"/>
              <a:buNone/>
              <a:defRPr/>
            </a:pPr>
            <a:r>
              <a:rPr lang="es-PR" altLang="es-PR" sz="400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" panose="020B0604020202020204" pitchFamily="34" charset="0"/>
              </a:rPr>
              <a:t>* El Sistema/Circuito Gamma *</a:t>
            </a:r>
            <a:endParaRPr lang="es-PR" altLang="es-PR" sz="4000" i="1">
              <a:solidFill>
                <a:srgbClr val="484876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Times New Roman" panose="02020603050405020304" pitchFamily="18" charset="0"/>
            </a:endParaRPr>
          </a:p>
        </p:txBody>
      </p:sp>
      <p:sp>
        <p:nvSpPr>
          <p:cNvPr id="281619" name="Line 36"/>
          <p:cNvSpPr>
            <a:spLocks noChangeShapeType="1"/>
          </p:cNvSpPr>
          <p:nvPr/>
        </p:nvSpPr>
        <p:spPr bwMode="auto">
          <a:xfrm flipH="1">
            <a:off x="2514600" y="2628900"/>
            <a:ext cx="990600" cy="304800"/>
          </a:xfrm>
          <a:prstGeom prst="line">
            <a:avLst/>
          </a:prstGeom>
          <a:noFill/>
          <a:ln w="5715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s-PR"/>
          </a:p>
        </p:txBody>
      </p:sp>
      <p:sp>
        <p:nvSpPr>
          <p:cNvPr id="281620" name="Line 37"/>
          <p:cNvSpPr>
            <a:spLocks noChangeShapeType="1"/>
          </p:cNvSpPr>
          <p:nvPr/>
        </p:nvSpPr>
        <p:spPr bwMode="auto">
          <a:xfrm>
            <a:off x="5257800" y="2628900"/>
            <a:ext cx="1219200" cy="304800"/>
          </a:xfrm>
          <a:prstGeom prst="line">
            <a:avLst/>
          </a:prstGeom>
          <a:noFill/>
          <a:ln w="5715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s-PR"/>
          </a:p>
        </p:txBody>
      </p:sp>
    </p:spTree>
    <p:custDataLst>
      <p:tags r:id="rId1"/>
    </p:custDataLst>
  </p:cSld>
  <p:clrMapOvr>
    <a:masterClrMapping/>
  </p:clrMapOvr>
  <p:transition spd="slow">
    <p:newsflash/>
    <p:sndAc>
      <p:stSnd>
        <p:snd r:embed="rId4" name="breeze.wav"/>
      </p:stSnd>
    </p:sndAc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3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263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6307" grpId="0" autoUpdateAnimBg="0"/>
    </p:bldLst>
  </p:timing>
</p:sld>
</file>

<file path=ppt/slides/slide1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398" name="Text Box 6"/>
          <p:cNvSpPr txBox="1">
            <a:spLocks noChangeArrowheads="1"/>
          </p:cNvSpPr>
          <p:nvPr/>
        </p:nvSpPr>
        <p:spPr bwMode="auto">
          <a:xfrm>
            <a:off x="381000" y="571500"/>
            <a:ext cx="8580438" cy="557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•"/>
              <a:defRPr sz="28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>
              <a:spcBef>
                <a:spcPts val="300"/>
              </a:spcBef>
              <a:buClr>
                <a:schemeClr val="accent2"/>
              </a:buClr>
              <a:buFont typeface="Georgia" panose="02040502050405020303" pitchFamily="18" charset="0"/>
              <a:buChar char="▫"/>
              <a:defRPr sz="2600">
                <a:solidFill>
                  <a:schemeClr val="accent2"/>
                </a:solidFill>
                <a:latin typeface="Georgia" panose="02040502050405020303" pitchFamily="18" charset="0"/>
              </a:defRPr>
            </a:lvl2pPr>
            <a:lvl3pPr marL="11430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defRPr sz="2400">
                <a:solidFill>
                  <a:schemeClr val="accent1"/>
                </a:solidFill>
                <a:latin typeface="Georgia" panose="02040502050405020303" pitchFamily="18" charset="0"/>
              </a:defRPr>
            </a:lvl3pPr>
            <a:lvl4pPr marL="16002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defRPr sz="2200">
                <a:solidFill>
                  <a:schemeClr val="accent1"/>
                </a:solidFill>
                <a:latin typeface="Georgia" panose="02040502050405020303" pitchFamily="18" charset="0"/>
              </a:defRPr>
            </a:lvl4pPr>
            <a:lvl5pPr marL="2057400" indent="-228600"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9pPr>
          </a:lstStyle>
          <a:p>
            <a:pPr algn="ctr">
              <a:lnSpc>
                <a:spcPct val="90000"/>
              </a:lnSpc>
              <a:spcBef>
                <a:spcPct val="50000"/>
              </a:spcBef>
              <a:buClrTx/>
              <a:buFontTx/>
              <a:buNone/>
            </a:pPr>
            <a:r>
              <a:rPr lang="en-US" altLang="es-PR" sz="3400">
                <a:solidFill>
                  <a:schemeClr val="accent2"/>
                </a:solidFill>
                <a:latin typeface="Arial" panose="020B0604020202020204" pitchFamily="34" charset="0"/>
              </a:rPr>
              <a:t>HUSO MUSCULAR</a:t>
            </a:r>
            <a:endParaRPr lang="en-US" altLang="es-PR" sz="2400">
              <a:latin typeface="Arial" panose="020B0604020202020204" pitchFamily="34" charset="0"/>
            </a:endParaRPr>
          </a:p>
        </p:txBody>
      </p:sp>
      <p:grpSp>
        <p:nvGrpSpPr>
          <p:cNvPr id="283651" name="Group 9"/>
          <p:cNvGrpSpPr>
            <a:grpSpLocks noChangeAspect="1"/>
          </p:cNvGrpSpPr>
          <p:nvPr/>
        </p:nvGrpSpPr>
        <p:grpSpPr bwMode="auto">
          <a:xfrm>
            <a:off x="355600" y="1244600"/>
            <a:ext cx="8229600" cy="4976813"/>
            <a:chOff x="192" y="768"/>
            <a:chExt cx="5184" cy="3135"/>
          </a:xfrm>
        </p:grpSpPr>
        <p:sp>
          <p:nvSpPr>
            <p:cNvPr id="283652" name="AutoShape 8"/>
            <p:cNvSpPr>
              <a:spLocks noChangeAspect="1" noChangeArrowheads="1" noTextEdit="1"/>
            </p:cNvSpPr>
            <p:nvPr/>
          </p:nvSpPr>
          <p:spPr bwMode="auto">
            <a:xfrm>
              <a:off x="192" y="768"/>
              <a:ext cx="5184" cy="313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R"/>
            </a:p>
          </p:txBody>
        </p:sp>
        <p:grpSp>
          <p:nvGrpSpPr>
            <p:cNvPr id="283653" name="Group 210"/>
            <p:cNvGrpSpPr>
              <a:grpSpLocks/>
            </p:cNvGrpSpPr>
            <p:nvPr/>
          </p:nvGrpSpPr>
          <p:grpSpPr bwMode="auto">
            <a:xfrm>
              <a:off x="1649" y="768"/>
              <a:ext cx="1452" cy="3062"/>
              <a:chOff x="1649" y="768"/>
              <a:chExt cx="1452" cy="3062"/>
            </a:xfrm>
          </p:grpSpPr>
          <p:sp>
            <p:nvSpPr>
              <p:cNvPr id="284929" name="Freeform 10"/>
              <p:cNvSpPr>
                <a:spLocks/>
              </p:cNvSpPr>
              <p:nvPr/>
            </p:nvSpPr>
            <p:spPr bwMode="auto">
              <a:xfrm>
                <a:off x="1650" y="785"/>
                <a:ext cx="1451" cy="3045"/>
              </a:xfrm>
              <a:custGeom>
                <a:avLst/>
                <a:gdLst>
                  <a:gd name="T0" fmla="*/ 602 w 5803"/>
                  <a:gd name="T1" fmla="*/ 44 h 12180"/>
                  <a:gd name="T2" fmla="*/ 645 w 5803"/>
                  <a:gd name="T3" fmla="*/ 156 h 12180"/>
                  <a:gd name="T4" fmla="*/ 702 w 5803"/>
                  <a:gd name="T5" fmla="*/ 293 h 12180"/>
                  <a:gd name="T6" fmla="*/ 770 w 5803"/>
                  <a:gd name="T7" fmla="*/ 442 h 12180"/>
                  <a:gd name="T8" fmla="*/ 841 w 5803"/>
                  <a:gd name="T9" fmla="*/ 590 h 12180"/>
                  <a:gd name="T10" fmla="*/ 919 w 5803"/>
                  <a:gd name="T11" fmla="*/ 734 h 12180"/>
                  <a:gd name="T12" fmla="*/ 999 w 5803"/>
                  <a:gd name="T13" fmla="*/ 886 h 12180"/>
                  <a:gd name="T14" fmla="*/ 1071 w 5803"/>
                  <a:gd name="T15" fmla="*/ 1041 h 12180"/>
                  <a:gd name="T16" fmla="*/ 1133 w 5803"/>
                  <a:gd name="T17" fmla="*/ 1198 h 12180"/>
                  <a:gd name="T18" fmla="*/ 1182 w 5803"/>
                  <a:gd name="T19" fmla="*/ 1356 h 12180"/>
                  <a:gd name="T20" fmla="*/ 1212 w 5803"/>
                  <a:gd name="T21" fmla="*/ 1514 h 12180"/>
                  <a:gd name="T22" fmla="*/ 1234 w 5803"/>
                  <a:gd name="T23" fmla="*/ 1674 h 12180"/>
                  <a:gd name="T24" fmla="*/ 1256 w 5803"/>
                  <a:gd name="T25" fmla="*/ 1834 h 12180"/>
                  <a:gd name="T26" fmla="*/ 1278 w 5803"/>
                  <a:gd name="T27" fmla="*/ 1993 h 12180"/>
                  <a:gd name="T28" fmla="*/ 1297 w 5803"/>
                  <a:gd name="T29" fmla="*/ 2151 h 12180"/>
                  <a:gd name="T30" fmla="*/ 1318 w 5803"/>
                  <a:gd name="T31" fmla="*/ 2300 h 12180"/>
                  <a:gd name="T32" fmla="*/ 1342 w 5803"/>
                  <a:gd name="T33" fmla="*/ 2425 h 12180"/>
                  <a:gd name="T34" fmla="*/ 1364 w 5803"/>
                  <a:gd name="T35" fmla="*/ 2531 h 12180"/>
                  <a:gd name="T36" fmla="*/ 1389 w 5803"/>
                  <a:gd name="T37" fmla="*/ 2622 h 12180"/>
                  <a:gd name="T38" fmla="*/ 1417 w 5803"/>
                  <a:gd name="T39" fmla="*/ 2704 h 12180"/>
                  <a:gd name="T40" fmla="*/ 1439 w 5803"/>
                  <a:gd name="T41" fmla="*/ 2758 h 12180"/>
                  <a:gd name="T42" fmla="*/ 1448 w 5803"/>
                  <a:gd name="T43" fmla="*/ 2779 h 12180"/>
                  <a:gd name="T44" fmla="*/ 1451 w 5803"/>
                  <a:gd name="T45" fmla="*/ 2796 h 12180"/>
                  <a:gd name="T46" fmla="*/ 1447 w 5803"/>
                  <a:gd name="T47" fmla="*/ 2813 h 12180"/>
                  <a:gd name="T48" fmla="*/ 1436 w 5803"/>
                  <a:gd name="T49" fmla="*/ 2838 h 12180"/>
                  <a:gd name="T50" fmla="*/ 1412 w 5803"/>
                  <a:gd name="T51" fmla="*/ 2876 h 12180"/>
                  <a:gd name="T52" fmla="*/ 1371 w 5803"/>
                  <a:gd name="T53" fmla="*/ 2924 h 12180"/>
                  <a:gd name="T54" fmla="*/ 1312 w 5803"/>
                  <a:gd name="T55" fmla="*/ 2974 h 12180"/>
                  <a:gd name="T56" fmla="*/ 1239 w 5803"/>
                  <a:gd name="T57" fmla="*/ 3016 h 12180"/>
                  <a:gd name="T58" fmla="*/ 1154 w 5803"/>
                  <a:gd name="T59" fmla="*/ 3042 h 12180"/>
                  <a:gd name="T60" fmla="*/ 1067 w 5803"/>
                  <a:gd name="T61" fmla="*/ 3045 h 12180"/>
                  <a:gd name="T62" fmla="*/ 1012 w 5803"/>
                  <a:gd name="T63" fmla="*/ 3043 h 12180"/>
                  <a:gd name="T64" fmla="*/ 981 w 5803"/>
                  <a:gd name="T65" fmla="*/ 3037 h 12180"/>
                  <a:gd name="T66" fmla="*/ 964 w 5803"/>
                  <a:gd name="T67" fmla="*/ 3025 h 12180"/>
                  <a:gd name="T68" fmla="*/ 946 w 5803"/>
                  <a:gd name="T69" fmla="*/ 3008 h 12180"/>
                  <a:gd name="T70" fmla="*/ 909 w 5803"/>
                  <a:gd name="T71" fmla="*/ 2942 h 12180"/>
                  <a:gd name="T72" fmla="*/ 844 w 5803"/>
                  <a:gd name="T73" fmla="*/ 2793 h 12180"/>
                  <a:gd name="T74" fmla="*/ 768 w 5803"/>
                  <a:gd name="T75" fmla="*/ 2589 h 12180"/>
                  <a:gd name="T76" fmla="*/ 696 w 5803"/>
                  <a:gd name="T77" fmla="*/ 2334 h 12180"/>
                  <a:gd name="T78" fmla="*/ 641 w 5803"/>
                  <a:gd name="T79" fmla="*/ 2027 h 12180"/>
                  <a:gd name="T80" fmla="*/ 623 w 5803"/>
                  <a:gd name="T81" fmla="*/ 1768 h 12180"/>
                  <a:gd name="T82" fmla="*/ 599 w 5803"/>
                  <a:gd name="T83" fmla="*/ 1545 h 12180"/>
                  <a:gd name="T84" fmla="*/ 548 w 5803"/>
                  <a:gd name="T85" fmla="*/ 1292 h 12180"/>
                  <a:gd name="T86" fmla="*/ 477 w 5803"/>
                  <a:gd name="T87" fmla="*/ 1044 h 12180"/>
                  <a:gd name="T88" fmla="*/ 393 w 5803"/>
                  <a:gd name="T89" fmla="*/ 840 h 12180"/>
                  <a:gd name="T90" fmla="*/ 306 w 5803"/>
                  <a:gd name="T91" fmla="*/ 704 h 12180"/>
                  <a:gd name="T92" fmla="*/ 227 w 5803"/>
                  <a:gd name="T93" fmla="*/ 597 h 12180"/>
                  <a:gd name="T94" fmla="*/ 159 w 5803"/>
                  <a:gd name="T95" fmla="*/ 506 h 12180"/>
                  <a:gd name="T96" fmla="*/ 105 w 5803"/>
                  <a:gd name="T97" fmla="*/ 431 h 12180"/>
                  <a:gd name="T98" fmla="*/ 67 w 5803"/>
                  <a:gd name="T99" fmla="*/ 370 h 12180"/>
                  <a:gd name="T100" fmla="*/ 44 w 5803"/>
                  <a:gd name="T101" fmla="*/ 319 h 12180"/>
                  <a:gd name="T102" fmla="*/ 29 w 5803"/>
                  <a:gd name="T103" fmla="*/ 280 h 12180"/>
                  <a:gd name="T104" fmla="*/ 19 w 5803"/>
                  <a:gd name="T105" fmla="*/ 248 h 12180"/>
                  <a:gd name="T106" fmla="*/ 11 w 5803"/>
                  <a:gd name="T107" fmla="*/ 222 h 12180"/>
                  <a:gd name="T108" fmla="*/ 4 w 5803"/>
                  <a:gd name="T109" fmla="*/ 198 h 12180"/>
                  <a:gd name="T110" fmla="*/ 42 w 5803"/>
                  <a:gd name="T111" fmla="*/ 170 h 12180"/>
                  <a:gd name="T112" fmla="*/ 173 w 5803"/>
                  <a:gd name="T113" fmla="*/ 128 h 12180"/>
                  <a:gd name="T114" fmla="*/ 333 w 5803"/>
                  <a:gd name="T115" fmla="*/ 77 h 12180"/>
                  <a:gd name="T116" fmla="*/ 480 w 5803"/>
                  <a:gd name="T117" fmla="*/ 33 h 12180"/>
                  <a:gd name="T118" fmla="*/ 573 w 5803"/>
                  <a:gd name="T119" fmla="*/ 5 h 12180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5803"/>
                  <a:gd name="T181" fmla="*/ 0 h 12180"/>
                  <a:gd name="T182" fmla="*/ 5803 w 5803"/>
                  <a:gd name="T183" fmla="*/ 12180 h 12180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5803" h="12180">
                    <a:moveTo>
                      <a:pt x="2347" y="0"/>
                    </a:moveTo>
                    <a:lnTo>
                      <a:pt x="2406" y="175"/>
                    </a:lnTo>
                    <a:lnTo>
                      <a:pt x="2484" y="383"/>
                    </a:lnTo>
                    <a:lnTo>
                      <a:pt x="2581" y="624"/>
                    </a:lnTo>
                    <a:lnTo>
                      <a:pt x="2689" y="888"/>
                    </a:lnTo>
                    <a:lnTo>
                      <a:pt x="2809" y="1171"/>
                    </a:lnTo>
                    <a:lnTo>
                      <a:pt x="2942" y="1466"/>
                    </a:lnTo>
                    <a:lnTo>
                      <a:pt x="3078" y="1767"/>
                    </a:lnTo>
                    <a:lnTo>
                      <a:pt x="3219" y="2068"/>
                    </a:lnTo>
                    <a:lnTo>
                      <a:pt x="3363" y="2359"/>
                    </a:lnTo>
                    <a:lnTo>
                      <a:pt x="3508" y="2639"/>
                    </a:lnTo>
                    <a:lnTo>
                      <a:pt x="3676" y="2937"/>
                    </a:lnTo>
                    <a:lnTo>
                      <a:pt x="3838" y="3238"/>
                    </a:lnTo>
                    <a:lnTo>
                      <a:pt x="3995" y="3545"/>
                    </a:lnTo>
                    <a:lnTo>
                      <a:pt x="4142" y="3855"/>
                    </a:lnTo>
                    <a:lnTo>
                      <a:pt x="4283" y="4165"/>
                    </a:lnTo>
                    <a:lnTo>
                      <a:pt x="4413" y="4477"/>
                    </a:lnTo>
                    <a:lnTo>
                      <a:pt x="4531" y="4793"/>
                    </a:lnTo>
                    <a:lnTo>
                      <a:pt x="4635" y="5106"/>
                    </a:lnTo>
                    <a:lnTo>
                      <a:pt x="4729" y="5422"/>
                    </a:lnTo>
                    <a:lnTo>
                      <a:pt x="4804" y="5736"/>
                    </a:lnTo>
                    <a:lnTo>
                      <a:pt x="4847" y="6055"/>
                    </a:lnTo>
                    <a:lnTo>
                      <a:pt x="4891" y="6376"/>
                    </a:lnTo>
                    <a:lnTo>
                      <a:pt x="4936" y="6695"/>
                    </a:lnTo>
                    <a:lnTo>
                      <a:pt x="4982" y="7016"/>
                    </a:lnTo>
                    <a:lnTo>
                      <a:pt x="5024" y="7335"/>
                    </a:lnTo>
                    <a:lnTo>
                      <a:pt x="5068" y="7655"/>
                    </a:lnTo>
                    <a:lnTo>
                      <a:pt x="5111" y="7970"/>
                    </a:lnTo>
                    <a:lnTo>
                      <a:pt x="5153" y="8287"/>
                    </a:lnTo>
                    <a:lnTo>
                      <a:pt x="5189" y="8603"/>
                    </a:lnTo>
                    <a:lnTo>
                      <a:pt x="5225" y="8915"/>
                    </a:lnTo>
                    <a:lnTo>
                      <a:pt x="5273" y="9198"/>
                    </a:lnTo>
                    <a:lnTo>
                      <a:pt x="5321" y="9457"/>
                    </a:lnTo>
                    <a:lnTo>
                      <a:pt x="5366" y="9698"/>
                    </a:lnTo>
                    <a:lnTo>
                      <a:pt x="5412" y="9917"/>
                    </a:lnTo>
                    <a:lnTo>
                      <a:pt x="5457" y="10122"/>
                    </a:lnTo>
                    <a:lnTo>
                      <a:pt x="5505" y="10311"/>
                    </a:lnTo>
                    <a:lnTo>
                      <a:pt x="5556" y="10489"/>
                    </a:lnTo>
                    <a:lnTo>
                      <a:pt x="5610" y="10657"/>
                    </a:lnTo>
                    <a:lnTo>
                      <a:pt x="5667" y="10817"/>
                    </a:lnTo>
                    <a:lnTo>
                      <a:pt x="5731" y="10971"/>
                    </a:lnTo>
                    <a:lnTo>
                      <a:pt x="5755" y="11030"/>
                    </a:lnTo>
                    <a:lnTo>
                      <a:pt x="5776" y="11078"/>
                    </a:lnTo>
                    <a:lnTo>
                      <a:pt x="5790" y="11117"/>
                    </a:lnTo>
                    <a:lnTo>
                      <a:pt x="5799" y="11154"/>
                    </a:lnTo>
                    <a:lnTo>
                      <a:pt x="5803" y="11183"/>
                    </a:lnTo>
                    <a:lnTo>
                      <a:pt x="5799" y="11217"/>
                    </a:lnTo>
                    <a:lnTo>
                      <a:pt x="5788" y="11253"/>
                    </a:lnTo>
                    <a:lnTo>
                      <a:pt x="5769" y="11299"/>
                    </a:lnTo>
                    <a:lnTo>
                      <a:pt x="5742" y="11352"/>
                    </a:lnTo>
                    <a:lnTo>
                      <a:pt x="5703" y="11418"/>
                    </a:lnTo>
                    <a:lnTo>
                      <a:pt x="5649" y="11502"/>
                    </a:lnTo>
                    <a:lnTo>
                      <a:pt x="5578" y="11596"/>
                    </a:lnTo>
                    <a:lnTo>
                      <a:pt x="5484" y="11695"/>
                    </a:lnTo>
                    <a:lnTo>
                      <a:pt x="5373" y="11798"/>
                    </a:lnTo>
                    <a:lnTo>
                      <a:pt x="5246" y="11894"/>
                    </a:lnTo>
                    <a:lnTo>
                      <a:pt x="5109" y="11987"/>
                    </a:lnTo>
                    <a:lnTo>
                      <a:pt x="4954" y="12065"/>
                    </a:lnTo>
                    <a:lnTo>
                      <a:pt x="4788" y="12126"/>
                    </a:lnTo>
                    <a:lnTo>
                      <a:pt x="4615" y="12167"/>
                    </a:lnTo>
                    <a:lnTo>
                      <a:pt x="4431" y="12180"/>
                    </a:lnTo>
                    <a:lnTo>
                      <a:pt x="4269" y="12180"/>
                    </a:lnTo>
                    <a:lnTo>
                      <a:pt x="4139" y="12176"/>
                    </a:lnTo>
                    <a:lnTo>
                      <a:pt x="4046" y="12171"/>
                    </a:lnTo>
                    <a:lnTo>
                      <a:pt x="3977" y="12158"/>
                    </a:lnTo>
                    <a:lnTo>
                      <a:pt x="3925" y="12146"/>
                    </a:lnTo>
                    <a:lnTo>
                      <a:pt x="3886" y="12126"/>
                    </a:lnTo>
                    <a:lnTo>
                      <a:pt x="3854" y="12101"/>
                    </a:lnTo>
                    <a:lnTo>
                      <a:pt x="3823" y="12069"/>
                    </a:lnTo>
                    <a:lnTo>
                      <a:pt x="3784" y="12030"/>
                    </a:lnTo>
                    <a:lnTo>
                      <a:pt x="3733" y="11984"/>
                    </a:lnTo>
                    <a:lnTo>
                      <a:pt x="3634" y="11768"/>
                    </a:lnTo>
                    <a:lnTo>
                      <a:pt x="3513" y="11497"/>
                    </a:lnTo>
                    <a:lnTo>
                      <a:pt x="3374" y="11172"/>
                    </a:lnTo>
                    <a:lnTo>
                      <a:pt x="3224" y="10789"/>
                    </a:lnTo>
                    <a:lnTo>
                      <a:pt x="3071" y="10356"/>
                    </a:lnTo>
                    <a:lnTo>
                      <a:pt x="2923" y="9872"/>
                    </a:lnTo>
                    <a:lnTo>
                      <a:pt x="2785" y="9334"/>
                    </a:lnTo>
                    <a:lnTo>
                      <a:pt x="2662" y="8747"/>
                    </a:lnTo>
                    <a:lnTo>
                      <a:pt x="2563" y="8109"/>
                    </a:lnTo>
                    <a:lnTo>
                      <a:pt x="2497" y="7423"/>
                    </a:lnTo>
                    <a:lnTo>
                      <a:pt x="2493" y="7071"/>
                    </a:lnTo>
                    <a:lnTo>
                      <a:pt x="2461" y="6650"/>
                    </a:lnTo>
                    <a:lnTo>
                      <a:pt x="2395" y="6180"/>
                    </a:lnTo>
                    <a:lnTo>
                      <a:pt x="2304" y="5681"/>
                    </a:lnTo>
                    <a:lnTo>
                      <a:pt x="2190" y="5167"/>
                    </a:lnTo>
                    <a:lnTo>
                      <a:pt x="2054" y="4661"/>
                    </a:lnTo>
                    <a:lnTo>
                      <a:pt x="1907" y="4177"/>
                    </a:lnTo>
                    <a:lnTo>
                      <a:pt x="1744" y="3737"/>
                    </a:lnTo>
                    <a:lnTo>
                      <a:pt x="1573" y="3359"/>
                    </a:lnTo>
                    <a:lnTo>
                      <a:pt x="1398" y="3061"/>
                    </a:lnTo>
                    <a:lnTo>
                      <a:pt x="1224" y="2817"/>
                    </a:lnTo>
                    <a:lnTo>
                      <a:pt x="1061" y="2591"/>
                    </a:lnTo>
                    <a:lnTo>
                      <a:pt x="908" y="2387"/>
                    </a:lnTo>
                    <a:lnTo>
                      <a:pt x="767" y="2197"/>
                    </a:lnTo>
                    <a:lnTo>
                      <a:pt x="637" y="2025"/>
                    </a:lnTo>
                    <a:lnTo>
                      <a:pt x="523" y="1869"/>
                    </a:lnTo>
                    <a:lnTo>
                      <a:pt x="421" y="1724"/>
                    </a:lnTo>
                    <a:lnTo>
                      <a:pt x="337" y="1595"/>
                    </a:lnTo>
                    <a:lnTo>
                      <a:pt x="268" y="1478"/>
                    </a:lnTo>
                    <a:lnTo>
                      <a:pt x="216" y="1373"/>
                    </a:lnTo>
                    <a:lnTo>
                      <a:pt x="177" y="1276"/>
                    </a:lnTo>
                    <a:lnTo>
                      <a:pt x="144" y="1192"/>
                    </a:lnTo>
                    <a:lnTo>
                      <a:pt x="116" y="1120"/>
                    </a:lnTo>
                    <a:lnTo>
                      <a:pt x="96" y="1054"/>
                    </a:lnTo>
                    <a:lnTo>
                      <a:pt x="75" y="993"/>
                    </a:lnTo>
                    <a:lnTo>
                      <a:pt x="59" y="939"/>
                    </a:lnTo>
                    <a:lnTo>
                      <a:pt x="45" y="888"/>
                    </a:lnTo>
                    <a:lnTo>
                      <a:pt x="30" y="840"/>
                    </a:lnTo>
                    <a:lnTo>
                      <a:pt x="15" y="792"/>
                    </a:lnTo>
                    <a:lnTo>
                      <a:pt x="0" y="744"/>
                    </a:lnTo>
                    <a:lnTo>
                      <a:pt x="168" y="681"/>
                    </a:lnTo>
                    <a:lnTo>
                      <a:pt x="405" y="599"/>
                    </a:lnTo>
                    <a:lnTo>
                      <a:pt x="692" y="510"/>
                    </a:lnTo>
                    <a:lnTo>
                      <a:pt x="1008" y="410"/>
                    </a:lnTo>
                    <a:lnTo>
                      <a:pt x="1332" y="308"/>
                    </a:lnTo>
                    <a:lnTo>
                      <a:pt x="1642" y="214"/>
                    </a:lnTo>
                    <a:lnTo>
                      <a:pt x="1919" y="130"/>
                    </a:lnTo>
                    <a:lnTo>
                      <a:pt x="2142" y="61"/>
                    </a:lnTo>
                    <a:lnTo>
                      <a:pt x="2292" y="19"/>
                    </a:lnTo>
                    <a:lnTo>
                      <a:pt x="2347" y="0"/>
                    </a:lnTo>
                    <a:close/>
                  </a:path>
                </a:pathLst>
              </a:custGeom>
              <a:solidFill>
                <a:srgbClr val="FFA1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930" name="Freeform 11"/>
              <p:cNvSpPr>
                <a:spLocks/>
              </p:cNvSpPr>
              <p:nvPr/>
            </p:nvSpPr>
            <p:spPr bwMode="auto">
              <a:xfrm>
                <a:off x="2269" y="1012"/>
                <a:ext cx="692" cy="2332"/>
              </a:xfrm>
              <a:custGeom>
                <a:avLst/>
                <a:gdLst>
                  <a:gd name="T0" fmla="*/ 17 w 2768"/>
                  <a:gd name="T1" fmla="*/ 43 h 9327"/>
                  <a:gd name="T2" fmla="*/ 60 w 2768"/>
                  <a:gd name="T3" fmla="*/ 148 h 9327"/>
                  <a:gd name="T4" fmla="*/ 115 w 2768"/>
                  <a:gd name="T5" fmla="*/ 270 h 9327"/>
                  <a:gd name="T6" fmla="*/ 175 w 2768"/>
                  <a:gd name="T7" fmla="*/ 397 h 9327"/>
                  <a:gd name="T8" fmla="*/ 236 w 2768"/>
                  <a:gd name="T9" fmla="*/ 519 h 9327"/>
                  <a:gd name="T10" fmla="*/ 273 w 2768"/>
                  <a:gd name="T11" fmla="*/ 589 h 9327"/>
                  <a:gd name="T12" fmla="*/ 288 w 2768"/>
                  <a:gd name="T13" fmla="*/ 615 h 9327"/>
                  <a:gd name="T14" fmla="*/ 301 w 2768"/>
                  <a:gd name="T15" fmla="*/ 638 h 9327"/>
                  <a:gd name="T16" fmla="*/ 313 w 2768"/>
                  <a:gd name="T17" fmla="*/ 660 h 9327"/>
                  <a:gd name="T18" fmla="*/ 324 w 2768"/>
                  <a:gd name="T19" fmla="*/ 682 h 9327"/>
                  <a:gd name="T20" fmla="*/ 357 w 2768"/>
                  <a:gd name="T21" fmla="*/ 752 h 9327"/>
                  <a:gd name="T22" fmla="*/ 408 w 2768"/>
                  <a:gd name="T23" fmla="*/ 877 h 9327"/>
                  <a:gd name="T24" fmla="*/ 454 w 2768"/>
                  <a:gd name="T25" fmla="*/ 1007 h 9327"/>
                  <a:gd name="T26" fmla="*/ 494 w 2768"/>
                  <a:gd name="T27" fmla="*/ 1140 h 9327"/>
                  <a:gd name="T28" fmla="*/ 524 w 2768"/>
                  <a:gd name="T29" fmla="*/ 1273 h 9327"/>
                  <a:gd name="T30" fmla="*/ 544 w 2768"/>
                  <a:gd name="T31" fmla="*/ 1415 h 9327"/>
                  <a:gd name="T32" fmla="*/ 565 w 2768"/>
                  <a:gd name="T33" fmla="*/ 1620 h 9327"/>
                  <a:gd name="T34" fmla="*/ 591 w 2768"/>
                  <a:gd name="T35" fmla="*/ 1858 h 9327"/>
                  <a:gd name="T36" fmla="*/ 624 w 2768"/>
                  <a:gd name="T37" fmla="*/ 2089 h 9327"/>
                  <a:gd name="T38" fmla="*/ 667 w 2768"/>
                  <a:gd name="T39" fmla="*/ 2272 h 9327"/>
                  <a:gd name="T40" fmla="*/ 672 w 2768"/>
                  <a:gd name="T41" fmla="*/ 2288 h 9327"/>
                  <a:gd name="T42" fmla="*/ 627 w 2768"/>
                  <a:gd name="T43" fmla="*/ 2143 h 9327"/>
                  <a:gd name="T44" fmla="*/ 583 w 2768"/>
                  <a:gd name="T45" fmla="*/ 1945 h 9327"/>
                  <a:gd name="T46" fmla="*/ 543 w 2768"/>
                  <a:gd name="T47" fmla="*/ 1727 h 9327"/>
                  <a:gd name="T48" fmla="*/ 509 w 2768"/>
                  <a:gd name="T49" fmla="*/ 1519 h 9327"/>
                  <a:gd name="T50" fmla="*/ 483 w 2768"/>
                  <a:gd name="T51" fmla="*/ 1344 h 9327"/>
                  <a:gd name="T52" fmla="*/ 439 w 2768"/>
                  <a:gd name="T53" fmla="*/ 1164 h 9327"/>
                  <a:gd name="T54" fmla="*/ 381 w 2768"/>
                  <a:gd name="T55" fmla="*/ 980 h 9327"/>
                  <a:gd name="T56" fmla="*/ 313 w 2768"/>
                  <a:gd name="T57" fmla="*/ 801 h 9327"/>
                  <a:gd name="T58" fmla="*/ 240 w 2768"/>
                  <a:gd name="T59" fmla="*/ 637 h 9327"/>
                  <a:gd name="T60" fmla="*/ 169 w 2768"/>
                  <a:gd name="T61" fmla="*/ 492 h 9327"/>
                  <a:gd name="T62" fmla="*/ 109 w 2768"/>
                  <a:gd name="T63" fmla="*/ 344 h 9327"/>
                  <a:gd name="T64" fmla="*/ 63 w 2768"/>
                  <a:gd name="T65" fmla="*/ 203 h 9327"/>
                  <a:gd name="T66" fmla="*/ 28 w 2768"/>
                  <a:gd name="T67" fmla="*/ 88 h 9327"/>
                  <a:gd name="T68" fmla="*/ 6 w 2768"/>
                  <a:gd name="T69" fmla="*/ 15 h 932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2768"/>
                  <a:gd name="T106" fmla="*/ 0 h 9327"/>
                  <a:gd name="T107" fmla="*/ 2768 w 2768"/>
                  <a:gd name="T108" fmla="*/ 9327 h 932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2768" h="9327">
                    <a:moveTo>
                      <a:pt x="0" y="0"/>
                    </a:moveTo>
                    <a:lnTo>
                      <a:pt x="66" y="172"/>
                    </a:lnTo>
                    <a:lnTo>
                      <a:pt x="148" y="371"/>
                    </a:lnTo>
                    <a:lnTo>
                      <a:pt x="241" y="590"/>
                    </a:lnTo>
                    <a:lnTo>
                      <a:pt x="346" y="831"/>
                    </a:lnTo>
                    <a:lnTo>
                      <a:pt x="461" y="1081"/>
                    </a:lnTo>
                    <a:lnTo>
                      <a:pt x="581" y="1336"/>
                    </a:lnTo>
                    <a:lnTo>
                      <a:pt x="701" y="1589"/>
                    </a:lnTo>
                    <a:lnTo>
                      <a:pt x="824" y="1839"/>
                    </a:lnTo>
                    <a:lnTo>
                      <a:pt x="945" y="2076"/>
                    </a:lnTo>
                    <a:lnTo>
                      <a:pt x="1059" y="2299"/>
                    </a:lnTo>
                    <a:lnTo>
                      <a:pt x="1090" y="2356"/>
                    </a:lnTo>
                    <a:lnTo>
                      <a:pt x="1120" y="2407"/>
                    </a:lnTo>
                    <a:lnTo>
                      <a:pt x="1150" y="2459"/>
                    </a:lnTo>
                    <a:lnTo>
                      <a:pt x="1177" y="2507"/>
                    </a:lnTo>
                    <a:lnTo>
                      <a:pt x="1204" y="2552"/>
                    </a:lnTo>
                    <a:lnTo>
                      <a:pt x="1227" y="2596"/>
                    </a:lnTo>
                    <a:lnTo>
                      <a:pt x="1252" y="2639"/>
                    </a:lnTo>
                    <a:lnTo>
                      <a:pt x="1277" y="2680"/>
                    </a:lnTo>
                    <a:lnTo>
                      <a:pt x="1297" y="2726"/>
                    </a:lnTo>
                    <a:lnTo>
                      <a:pt x="1318" y="2769"/>
                    </a:lnTo>
                    <a:lnTo>
                      <a:pt x="1427" y="3006"/>
                    </a:lnTo>
                    <a:lnTo>
                      <a:pt x="1532" y="3253"/>
                    </a:lnTo>
                    <a:lnTo>
                      <a:pt x="1632" y="3506"/>
                    </a:lnTo>
                    <a:lnTo>
                      <a:pt x="1728" y="3764"/>
                    </a:lnTo>
                    <a:lnTo>
                      <a:pt x="1817" y="4028"/>
                    </a:lnTo>
                    <a:lnTo>
                      <a:pt x="1901" y="4294"/>
                    </a:lnTo>
                    <a:lnTo>
                      <a:pt x="1976" y="4558"/>
                    </a:lnTo>
                    <a:lnTo>
                      <a:pt x="2040" y="4827"/>
                    </a:lnTo>
                    <a:lnTo>
                      <a:pt x="2094" y="5091"/>
                    </a:lnTo>
                    <a:lnTo>
                      <a:pt x="2136" y="5356"/>
                    </a:lnTo>
                    <a:lnTo>
                      <a:pt x="2176" y="5660"/>
                    </a:lnTo>
                    <a:lnTo>
                      <a:pt x="2215" y="6041"/>
                    </a:lnTo>
                    <a:lnTo>
                      <a:pt x="2260" y="6478"/>
                    </a:lnTo>
                    <a:lnTo>
                      <a:pt x="2308" y="6947"/>
                    </a:lnTo>
                    <a:lnTo>
                      <a:pt x="2363" y="7432"/>
                    </a:lnTo>
                    <a:lnTo>
                      <a:pt x="2425" y="7908"/>
                    </a:lnTo>
                    <a:lnTo>
                      <a:pt x="2497" y="8355"/>
                    </a:lnTo>
                    <a:lnTo>
                      <a:pt x="2575" y="8755"/>
                    </a:lnTo>
                    <a:lnTo>
                      <a:pt x="2666" y="9086"/>
                    </a:lnTo>
                    <a:lnTo>
                      <a:pt x="2768" y="9327"/>
                    </a:lnTo>
                    <a:lnTo>
                      <a:pt x="2687" y="9153"/>
                    </a:lnTo>
                    <a:lnTo>
                      <a:pt x="2600" y="8897"/>
                    </a:lnTo>
                    <a:lnTo>
                      <a:pt x="2509" y="8573"/>
                    </a:lnTo>
                    <a:lnTo>
                      <a:pt x="2420" y="8193"/>
                    </a:lnTo>
                    <a:lnTo>
                      <a:pt x="2332" y="7781"/>
                    </a:lnTo>
                    <a:lnTo>
                      <a:pt x="2251" y="7348"/>
                    </a:lnTo>
                    <a:lnTo>
                      <a:pt x="2172" y="6908"/>
                    </a:lnTo>
                    <a:lnTo>
                      <a:pt x="2101" y="6478"/>
                    </a:lnTo>
                    <a:lnTo>
                      <a:pt x="2037" y="6075"/>
                    </a:lnTo>
                    <a:lnTo>
                      <a:pt x="1986" y="5717"/>
                    </a:lnTo>
                    <a:lnTo>
                      <a:pt x="1932" y="5374"/>
                    </a:lnTo>
                    <a:lnTo>
                      <a:pt x="1853" y="5019"/>
                    </a:lnTo>
                    <a:lnTo>
                      <a:pt x="1757" y="4654"/>
                    </a:lnTo>
                    <a:lnTo>
                      <a:pt x="1649" y="4285"/>
                    </a:lnTo>
                    <a:lnTo>
                      <a:pt x="1525" y="3918"/>
                    </a:lnTo>
                    <a:lnTo>
                      <a:pt x="1391" y="3557"/>
                    </a:lnTo>
                    <a:lnTo>
                      <a:pt x="1252" y="3204"/>
                    </a:lnTo>
                    <a:lnTo>
                      <a:pt x="1108" y="2867"/>
                    </a:lnTo>
                    <a:lnTo>
                      <a:pt x="960" y="2548"/>
                    </a:lnTo>
                    <a:lnTo>
                      <a:pt x="813" y="2257"/>
                    </a:lnTo>
                    <a:lnTo>
                      <a:pt x="674" y="1967"/>
                    </a:lnTo>
                    <a:lnTo>
                      <a:pt x="551" y="1673"/>
                    </a:lnTo>
                    <a:lnTo>
                      <a:pt x="437" y="1375"/>
                    </a:lnTo>
                    <a:lnTo>
                      <a:pt x="337" y="1084"/>
                    </a:lnTo>
                    <a:lnTo>
                      <a:pt x="250" y="813"/>
                    </a:lnTo>
                    <a:lnTo>
                      <a:pt x="175" y="562"/>
                    </a:lnTo>
                    <a:lnTo>
                      <a:pt x="112" y="350"/>
                    </a:lnTo>
                    <a:lnTo>
                      <a:pt x="64" y="178"/>
                    </a:lnTo>
                    <a:lnTo>
                      <a:pt x="25" y="6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7E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931" name="Freeform 12"/>
              <p:cNvSpPr>
                <a:spLocks/>
              </p:cNvSpPr>
              <p:nvPr/>
            </p:nvSpPr>
            <p:spPr bwMode="auto">
              <a:xfrm>
                <a:off x="2269" y="1012"/>
                <a:ext cx="692" cy="2332"/>
              </a:xfrm>
              <a:custGeom>
                <a:avLst/>
                <a:gdLst>
                  <a:gd name="T0" fmla="*/ 17 w 2768"/>
                  <a:gd name="T1" fmla="*/ 43 h 9327"/>
                  <a:gd name="T2" fmla="*/ 60 w 2768"/>
                  <a:gd name="T3" fmla="*/ 148 h 9327"/>
                  <a:gd name="T4" fmla="*/ 115 w 2768"/>
                  <a:gd name="T5" fmla="*/ 270 h 9327"/>
                  <a:gd name="T6" fmla="*/ 175 w 2768"/>
                  <a:gd name="T7" fmla="*/ 397 h 9327"/>
                  <a:gd name="T8" fmla="*/ 236 w 2768"/>
                  <a:gd name="T9" fmla="*/ 519 h 9327"/>
                  <a:gd name="T10" fmla="*/ 273 w 2768"/>
                  <a:gd name="T11" fmla="*/ 589 h 9327"/>
                  <a:gd name="T12" fmla="*/ 288 w 2768"/>
                  <a:gd name="T13" fmla="*/ 615 h 9327"/>
                  <a:gd name="T14" fmla="*/ 301 w 2768"/>
                  <a:gd name="T15" fmla="*/ 638 h 9327"/>
                  <a:gd name="T16" fmla="*/ 313 w 2768"/>
                  <a:gd name="T17" fmla="*/ 660 h 9327"/>
                  <a:gd name="T18" fmla="*/ 324 w 2768"/>
                  <a:gd name="T19" fmla="*/ 682 h 9327"/>
                  <a:gd name="T20" fmla="*/ 357 w 2768"/>
                  <a:gd name="T21" fmla="*/ 752 h 9327"/>
                  <a:gd name="T22" fmla="*/ 408 w 2768"/>
                  <a:gd name="T23" fmla="*/ 877 h 9327"/>
                  <a:gd name="T24" fmla="*/ 454 w 2768"/>
                  <a:gd name="T25" fmla="*/ 1007 h 9327"/>
                  <a:gd name="T26" fmla="*/ 494 w 2768"/>
                  <a:gd name="T27" fmla="*/ 1140 h 9327"/>
                  <a:gd name="T28" fmla="*/ 524 w 2768"/>
                  <a:gd name="T29" fmla="*/ 1273 h 9327"/>
                  <a:gd name="T30" fmla="*/ 544 w 2768"/>
                  <a:gd name="T31" fmla="*/ 1415 h 9327"/>
                  <a:gd name="T32" fmla="*/ 565 w 2768"/>
                  <a:gd name="T33" fmla="*/ 1620 h 9327"/>
                  <a:gd name="T34" fmla="*/ 591 w 2768"/>
                  <a:gd name="T35" fmla="*/ 1858 h 9327"/>
                  <a:gd name="T36" fmla="*/ 624 w 2768"/>
                  <a:gd name="T37" fmla="*/ 2089 h 9327"/>
                  <a:gd name="T38" fmla="*/ 667 w 2768"/>
                  <a:gd name="T39" fmla="*/ 2272 h 9327"/>
                  <a:gd name="T40" fmla="*/ 672 w 2768"/>
                  <a:gd name="T41" fmla="*/ 2288 h 9327"/>
                  <a:gd name="T42" fmla="*/ 627 w 2768"/>
                  <a:gd name="T43" fmla="*/ 2143 h 9327"/>
                  <a:gd name="T44" fmla="*/ 583 w 2768"/>
                  <a:gd name="T45" fmla="*/ 1945 h 9327"/>
                  <a:gd name="T46" fmla="*/ 543 w 2768"/>
                  <a:gd name="T47" fmla="*/ 1727 h 9327"/>
                  <a:gd name="T48" fmla="*/ 509 w 2768"/>
                  <a:gd name="T49" fmla="*/ 1519 h 9327"/>
                  <a:gd name="T50" fmla="*/ 483 w 2768"/>
                  <a:gd name="T51" fmla="*/ 1344 h 9327"/>
                  <a:gd name="T52" fmla="*/ 439 w 2768"/>
                  <a:gd name="T53" fmla="*/ 1164 h 9327"/>
                  <a:gd name="T54" fmla="*/ 381 w 2768"/>
                  <a:gd name="T55" fmla="*/ 980 h 9327"/>
                  <a:gd name="T56" fmla="*/ 313 w 2768"/>
                  <a:gd name="T57" fmla="*/ 801 h 9327"/>
                  <a:gd name="T58" fmla="*/ 240 w 2768"/>
                  <a:gd name="T59" fmla="*/ 637 h 9327"/>
                  <a:gd name="T60" fmla="*/ 169 w 2768"/>
                  <a:gd name="T61" fmla="*/ 492 h 9327"/>
                  <a:gd name="T62" fmla="*/ 109 w 2768"/>
                  <a:gd name="T63" fmla="*/ 344 h 9327"/>
                  <a:gd name="T64" fmla="*/ 63 w 2768"/>
                  <a:gd name="T65" fmla="*/ 203 h 9327"/>
                  <a:gd name="T66" fmla="*/ 28 w 2768"/>
                  <a:gd name="T67" fmla="*/ 88 h 9327"/>
                  <a:gd name="T68" fmla="*/ 6 w 2768"/>
                  <a:gd name="T69" fmla="*/ 15 h 932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2768"/>
                  <a:gd name="T106" fmla="*/ 0 h 9327"/>
                  <a:gd name="T107" fmla="*/ 2768 w 2768"/>
                  <a:gd name="T108" fmla="*/ 9327 h 932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2768" h="9327">
                    <a:moveTo>
                      <a:pt x="0" y="0"/>
                    </a:moveTo>
                    <a:lnTo>
                      <a:pt x="66" y="172"/>
                    </a:lnTo>
                    <a:lnTo>
                      <a:pt x="148" y="371"/>
                    </a:lnTo>
                    <a:lnTo>
                      <a:pt x="241" y="590"/>
                    </a:lnTo>
                    <a:lnTo>
                      <a:pt x="346" y="831"/>
                    </a:lnTo>
                    <a:lnTo>
                      <a:pt x="461" y="1081"/>
                    </a:lnTo>
                    <a:lnTo>
                      <a:pt x="581" y="1336"/>
                    </a:lnTo>
                    <a:lnTo>
                      <a:pt x="701" y="1589"/>
                    </a:lnTo>
                    <a:lnTo>
                      <a:pt x="824" y="1839"/>
                    </a:lnTo>
                    <a:lnTo>
                      <a:pt x="945" y="2076"/>
                    </a:lnTo>
                    <a:lnTo>
                      <a:pt x="1059" y="2299"/>
                    </a:lnTo>
                    <a:lnTo>
                      <a:pt x="1090" y="2356"/>
                    </a:lnTo>
                    <a:lnTo>
                      <a:pt x="1120" y="2407"/>
                    </a:lnTo>
                    <a:lnTo>
                      <a:pt x="1150" y="2459"/>
                    </a:lnTo>
                    <a:lnTo>
                      <a:pt x="1177" y="2507"/>
                    </a:lnTo>
                    <a:lnTo>
                      <a:pt x="1204" y="2552"/>
                    </a:lnTo>
                    <a:lnTo>
                      <a:pt x="1227" y="2596"/>
                    </a:lnTo>
                    <a:lnTo>
                      <a:pt x="1252" y="2639"/>
                    </a:lnTo>
                    <a:lnTo>
                      <a:pt x="1277" y="2680"/>
                    </a:lnTo>
                    <a:lnTo>
                      <a:pt x="1297" y="2726"/>
                    </a:lnTo>
                    <a:lnTo>
                      <a:pt x="1318" y="2769"/>
                    </a:lnTo>
                    <a:lnTo>
                      <a:pt x="1427" y="3006"/>
                    </a:lnTo>
                    <a:lnTo>
                      <a:pt x="1532" y="3253"/>
                    </a:lnTo>
                    <a:lnTo>
                      <a:pt x="1632" y="3506"/>
                    </a:lnTo>
                    <a:lnTo>
                      <a:pt x="1728" y="3764"/>
                    </a:lnTo>
                    <a:lnTo>
                      <a:pt x="1817" y="4028"/>
                    </a:lnTo>
                    <a:lnTo>
                      <a:pt x="1901" y="4294"/>
                    </a:lnTo>
                    <a:lnTo>
                      <a:pt x="1976" y="4558"/>
                    </a:lnTo>
                    <a:lnTo>
                      <a:pt x="2040" y="4827"/>
                    </a:lnTo>
                    <a:lnTo>
                      <a:pt x="2094" y="5091"/>
                    </a:lnTo>
                    <a:lnTo>
                      <a:pt x="2136" y="5356"/>
                    </a:lnTo>
                    <a:lnTo>
                      <a:pt x="2176" y="5660"/>
                    </a:lnTo>
                    <a:lnTo>
                      <a:pt x="2215" y="6041"/>
                    </a:lnTo>
                    <a:lnTo>
                      <a:pt x="2260" y="6478"/>
                    </a:lnTo>
                    <a:lnTo>
                      <a:pt x="2308" y="6947"/>
                    </a:lnTo>
                    <a:lnTo>
                      <a:pt x="2363" y="7432"/>
                    </a:lnTo>
                    <a:lnTo>
                      <a:pt x="2425" y="7908"/>
                    </a:lnTo>
                    <a:lnTo>
                      <a:pt x="2497" y="8355"/>
                    </a:lnTo>
                    <a:lnTo>
                      <a:pt x="2575" y="8755"/>
                    </a:lnTo>
                    <a:lnTo>
                      <a:pt x="2666" y="9086"/>
                    </a:lnTo>
                    <a:lnTo>
                      <a:pt x="2768" y="9327"/>
                    </a:lnTo>
                    <a:lnTo>
                      <a:pt x="2687" y="9153"/>
                    </a:lnTo>
                    <a:lnTo>
                      <a:pt x="2600" y="8897"/>
                    </a:lnTo>
                    <a:lnTo>
                      <a:pt x="2509" y="8573"/>
                    </a:lnTo>
                    <a:lnTo>
                      <a:pt x="2420" y="8193"/>
                    </a:lnTo>
                    <a:lnTo>
                      <a:pt x="2332" y="7781"/>
                    </a:lnTo>
                    <a:lnTo>
                      <a:pt x="2251" y="7348"/>
                    </a:lnTo>
                    <a:lnTo>
                      <a:pt x="2172" y="6908"/>
                    </a:lnTo>
                    <a:lnTo>
                      <a:pt x="2101" y="6478"/>
                    </a:lnTo>
                    <a:lnTo>
                      <a:pt x="2037" y="6075"/>
                    </a:lnTo>
                    <a:lnTo>
                      <a:pt x="1986" y="5717"/>
                    </a:lnTo>
                    <a:lnTo>
                      <a:pt x="1932" y="5374"/>
                    </a:lnTo>
                    <a:lnTo>
                      <a:pt x="1853" y="5019"/>
                    </a:lnTo>
                    <a:lnTo>
                      <a:pt x="1757" y="4654"/>
                    </a:lnTo>
                    <a:lnTo>
                      <a:pt x="1649" y="4285"/>
                    </a:lnTo>
                    <a:lnTo>
                      <a:pt x="1525" y="3918"/>
                    </a:lnTo>
                    <a:lnTo>
                      <a:pt x="1391" y="3557"/>
                    </a:lnTo>
                    <a:lnTo>
                      <a:pt x="1252" y="3204"/>
                    </a:lnTo>
                    <a:lnTo>
                      <a:pt x="1108" y="2867"/>
                    </a:lnTo>
                    <a:lnTo>
                      <a:pt x="960" y="2548"/>
                    </a:lnTo>
                    <a:lnTo>
                      <a:pt x="813" y="2257"/>
                    </a:lnTo>
                    <a:lnTo>
                      <a:pt x="674" y="1967"/>
                    </a:lnTo>
                    <a:lnTo>
                      <a:pt x="551" y="1673"/>
                    </a:lnTo>
                    <a:lnTo>
                      <a:pt x="437" y="1375"/>
                    </a:lnTo>
                    <a:lnTo>
                      <a:pt x="337" y="1084"/>
                    </a:lnTo>
                    <a:lnTo>
                      <a:pt x="250" y="813"/>
                    </a:lnTo>
                    <a:lnTo>
                      <a:pt x="175" y="562"/>
                    </a:lnTo>
                    <a:lnTo>
                      <a:pt x="112" y="350"/>
                    </a:lnTo>
                    <a:lnTo>
                      <a:pt x="64" y="178"/>
                    </a:lnTo>
                    <a:lnTo>
                      <a:pt x="25" y="61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F080A4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932" name="Freeform 13"/>
              <p:cNvSpPr>
                <a:spLocks/>
              </p:cNvSpPr>
              <p:nvPr/>
            </p:nvSpPr>
            <p:spPr bwMode="auto">
              <a:xfrm>
                <a:off x="2269" y="1012"/>
                <a:ext cx="692" cy="2332"/>
              </a:xfrm>
              <a:custGeom>
                <a:avLst/>
                <a:gdLst>
                  <a:gd name="T0" fmla="*/ 17 w 2768"/>
                  <a:gd name="T1" fmla="*/ 43 h 9327"/>
                  <a:gd name="T2" fmla="*/ 60 w 2768"/>
                  <a:gd name="T3" fmla="*/ 148 h 9327"/>
                  <a:gd name="T4" fmla="*/ 115 w 2768"/>
                  <a:gd name="T5" fmla="*/ 270 h 9327"/>
                  <a:gd name="T6" fmla="*/ 175 w 2768"/>
                  <a:gd name="T7" fmla="*/ 397 h 9327"/>
                  <a:gd name="T8" fmla="*/ 236 w 2768"/>
                  <a:gd name="T9" fmla="*/ 519 h 9327"/>
                  <a:gd name="T10" fmla="*/ 273 w 2768"/>
                  <a:gd name="T11" fmla="*/ 589 h 9327"/>
                  <a:gd name="T12" fmla="*/ 288 w 2768"/>
                  <a:gd name="T13" fmla="*/ 615 h 9327"/>
                  <a:gd name="T14" fmla="*/ 301 w 2768"/>
                  <a:gd name="T15" fmla="*/ 638 h 9327"/>
                  <a:gd name="T16" fmla="*/ 313 w 2768"/>
                  <a:gd name="T17" fmla="*/ 660 h 9327"/>
                  <a:gd name="T18" fmla="*/ 324 w 2768"/>
                  <a:gd name="T19" fmla="*/ 682 h 9327"/>
                  <a:gd name="T20" fmla="*/ 357 w 2768"/>
                  <a:gd name="T21" fmla="*/ 752 h 9327"/>
                  <a:gd name="T22" fmla="*/ 408 w 2768"/>
                  <a:gd name="T23" fmla="*/ 877 h 9327"/>
                  <a:gd name="T24" fmla="*/ 454 w 2768"/>
                  <a:gd name="T25" fmla="*/ 1007 h 9327"/>
                  <a:gd name="T26" fmla="*/ 494 w 2768"/>
                  <a:gd name="T27" fmla="*/ 1140 h 9327"/>
                  <a:gd name="T28" fmla="*/ 524 w 2768"/>
                  <a:gd name="T29" fmla="*/ 1273 h 9327"/>
                  <a:gd name="T30" fmla="*/ 544 w 2768"/>
                  <a:gd name="T31" fmla="*/ 1415 h 9327"/>
                  <a:gd name="T32" fmla="*/ 565 w 2768"/>
                  <a:gd name="T33" fmla="*/ 1620 h 9327"/>
                  <a:gd name="T34" fmla="*/ 591 w 2768"/>
                  <a:gd name="T35" fmla="*/ 1858 h 9327"/>
                  <a:gd name="T36" fmla="*/ 624 w 2768"/>
                  <a:gd name="T37" fmla="*/ 2089 h 9327"/>
                  <a:gd name="T38" fmla="*/ 667 w 2768"/>
                  <a:gd name="T39" fmla="*/ 2272 h 9327"/>
                  <a:gd name="T40" fmla="*/ 672 w 2768"/>
                  <a:gd name="T41" fmla="*/ 2288 h 9327"/>
                  <a:gd name="T42" fmla="*/ 627 w 2768"/>
                  <a:gd name="T43" fmla="*/ 2143 h 9327"/>
                  <a:gd name="T44" fmla="*/ 583 w 2768"/>
                  <a:gd name="T45" fmla="*/ 1945 h 9327"/>
                  <a:gd name="T46" fmla="*/ 543 w 2768"/>
                  <a:gd name="T47" fmla="*/ 1727 h 9327"/>
                  <a:gd name="T48" fmla="*/ 509 w 2768"/>
                  <a:gd name="T49" fmla="*/ 1519 h 9327"/>
                  <a:gd name="T50" fmla="*/ 483 w 2768"/>
                  <a:gd name="T51" fmla="*/ 1344 h 9327"/>
                  <a:gd name="T52" fmla="*/ 439 w 2768"/>
                  <a:gd name="T53" fmla="*/ 1164 h 9327"/>
                  <a:gd name="T54" fmla="*/ 381 w 2768"/>
                  <a:gd name="T55" fmla="*/ 980 h 9327"/>
                  <a:gd name="T56" fmla="*/ 313 w 2768"/>
                  <a:gd name="T57" fmla="*/ 801 h 9327"/>
                  <a:gd name="T58" fmla="*/ 240 w 2768"/>
                  <a:gd name="T59" fmla="*/ 637 h 9327"/>
                  <a:gd name="T60" fmla="*/ 169 w 2768"/>
                  <a:gd name="T61" fmla="*/ 492 h 9327"/>
                  <a:gd name="T62" fmla="*/ 109 w 2768"/>
                  <a:gd name="T63" fmla="*/ 344 h 9327"/>
                  <a:gd name="T64" fmla="*/ 63 w 2768"/>
                  <a:gd name="T65" fmla="*/ 203 h 9327"/>
                  <a:gd name="T66" fmla="*/ 28 w 2768"/>
                  <a:gd name="T67" fmla="*/ 88 h 9327"/>
                  <a:gd name="T68" fmla="*/ 6 w 2768"/>
                  <a:gd name="T69" fmla="*/ 15 h 932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2768"/>
                  <a:gd name="T106" fmla="*/ 0 h 9327"/>
                  <a:gd name="T107" fmla="*/ 2768 w 2768"/>
                  <a:gd name="T108" fmla="*/ 9327 h 932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2768" h="9327">
                    <a:moveTo>
                      <a:pt x="0" y="0"/>
                    </a:moveTo>
                    <a:lnTo>
                      <a:pt x="66" y="172"/>
                    </a:lnTo>
                    <a:lnTo>
                      <a:pt x="148" y="371"/>
                    </a:lnTo>
                    <a:lnTo>
                      <a:pt x="241" y="590"/>
                    </a:lnTo>
                    <a:lnTo>
                      <a:pt x="346" y="831"/>
                    </a:lnTo>
                    <a:lnTo>
                      <a:pt x="461" y="1081"/>
                    </a:lnTo>
                    <a:lnTo>
                      <a:pt x="581" y="1336"/>
                    </a:lnTo>
                    <a:lnTo>
                      <a:pt x="701" y="1589"/>
                    </a:lnTo>
                    <a:lnTo>
                      <a:pt x="824" y="1839"/>
                    </a:lnTo>
                    <a:lnTo>
                      <a:pt x="945" y="2076"/>
                    </a:lnTo>
                    <a:lnTo>
                      <a:pt x="1059" y="2299"/>
                    </a:lnTo>
                    <a:lnTo>
                      <a:pt x="1090" y="2356"/>
                    </a:lnTo>
                    <a:lnTo>
                      <a:pt x="1120" y="2407"/>
                    </a:lnTo>
                    <a:lnTo>
                      <a:pt x="1150" y="2459"/>
                    </a:lnTo>
                    <a:lnTo>
                      <a:pt x="1177" y="2507"/>
                    </a:lnTo>
                    <a:lnTo>
                      <a:pt x="1204" y="2552"/>
                    </a:lnTo>
                    <a:lnTo>
                      <a:pt x="1227" y="2596"/>
                    </a:lnTo>
                    <a:lnTo>
                      <a:pt x="1252" y="2639"/>
                    </a:lnTo>
                    <a:lnTo>
                      <a:pt x="1277" y="2680"/>
                    </a:lnTo>
                    <a:lnTo>
                      <a:pt x="1297" y="2726"/>
                    </a:lnTo>
                    <a:lnTo>
                      <a:pt x="1318" y="2769"/>
                    </a:lnTo>
                    <a:lnTo>
                      <a:pt x="1427" y="3006"/>
                    </a:lnTo>
                    <a:lnTo>
                      <a:pt x="1532" y="3253"/>
                    </a:lnTo>
                    <a:lnTo>
                      <a:pt x="1632" y="3506"/>
                    </a:lnTo>
                    <a:lnTo>
                      <a:pt x="1728" y="3764"/>
                    </a:lnTo>
                    <a:lnTo>
                      <a:pt x="1817" y="4028"/>
                    </a:lnTo>
                    <a:lnTo>
                      <a:pt x="1901" y="4294"/>
                    </a:lnTo>
                    <a:lnTo>
                      <a:pt x="1976" y="4558"/>
                    </a:lnTo>
                    <a:lnTo>
                      <a:pt x="2040" y="4827"/>
                    </a:lnTo>
                    <a:lnTo>
                      <a:pt x="2094" y="5091"/>
                    </a:lnTo>
                    <a:lnTo>
                      <a:pt x="2136" y="5356"/>
                    </a:lnTo>
                    <a:lnTo>
                      <a:pt x="2176" y="5660"/>
                    </a:lnTo>
                    <a:lnTo>
                      <a:pt x="2215" y="6041"/>
                    </a:lnTo>
                    <a:lnTo>
                      <a:pt x="2260" y="6478"/>
                    </a:lnTo>
                    <a:lnTo>
                      <a:pt x="2308" y="6947"/>
                    </a:lnTo>
                    <a:lnTo>
                      <a:pt x="2363" y="7432"/>
                    </a:lnTo>
                    <a:lnTo>
                      <a:pt x="2425" y="7908"/>
                    </a:lnTo>
                    <a:lnTo>
                      <a:pt x="2497" y="8355"/>
                    </a:lnTo>
                    <a:lnTo>
                      <a:pt x="2575" y="8755"/>
                    </a:lnTo>
                    <a:lnTo>
                      <a:pt x="2666" y="9086"/>
                    </a:lnTo>
                    <a:lnTo>
                      <a:pt x="2768" y="9327"/>
                    </a:lnTo>
                    <a:lnTo>
                      <a:pt x="2687" y="9153"/>
                    </a:lnTo>
                    <a:lnTo>
                      <a:pt x="2600" y="8897"/>
                    </a:lnTo>
                    <a:lnTo>
                      <a:pt x="2509" y="8573"/>
                    </a:lnTo>
                    <a:lnTo>
                      <a:pt x="2420" y="8193"/>
                    </a:lnTo>
                    <a:lnTo>
                      <a:pt x="2332" y="7781"/>
                    </a:lnTo>
                    <a:lnTo>
                      <a:pt x="2251" y="7348"/>
                    </a:lnTo>
                    <a:lnTo>
                      <a:pt x="2172" y="6908"/>
                    </a:lnTo>
                    <a:lnTo>
                      <a:pt x="2101" y="6478"/>
                    </a:lnTo>
                    <a:lnTo>
                      <a:pt x="2037" y="6075"/>
                    </a:lnTo>
                    <a:lnTo>
                      <a:pt x="1986" y="5717"/>
                    </a:lnTo>
                    <a:lnTo>
                      <a:pt x="1932" y="5374"/>
                    </a:lnTo>
                    <a:lnTo>
                      <a:pt x="1853" y="5019"/>
                    </a:lnTo>
                    <a:lnTo>
                      <a:pt x="1757" y="4654"/>
                    </a:lnTo>
                    <a:lnTo>
                      <a:pt x="1649" y="4285"/>
                    </a:lnTo>
                    <a:lnTo>
                      <a:pt x="1525" y="3918"/>
                    </a:lnTo>
                    <a:lnTo>
                      <a:pt x="1391" y="3557"/>
                    </a:lnTo>
                    <a:lnTo>
                      <a:pt x="1252" y="3204"/>
                    </a:lnTo>
                    <a:lnTo>
                      <a:pt x="1108" y="2867"/>
                    </a:lnTo>
                    <a:lnTo>
                      <a:pt x="960" y="2548"/>
                    </a:lnTo>
                    <a:lnTo>
                      <a:pt x="813" y="2257"/>
                    </a:lnTo>
                    <a:lnTo>
                      <a:pt x="674" y="1967"/>
                    </a:lnTo>
                    <a:lnTo>
                      <a:pt x="551" y="1673"/>
                    </a:lnTo>
                    <a:lnTo>
                      <a:pt x="437" y="1375"/>
                    </a:lnTo>
                    <a:lnTo>
                      <a:pt x="337" y="1084"/>
                    </a:lnTo>
                    <a:lnTo>
                      <a:pt x="250" y="813"/>
                    </a:lnTo>
                    <a:lnTo>
                      <a:pt x="175" y="562"/>
                    </a:lnTo>
                    <a:lnTo>
                      <a:pt x="112" y="350"/>
                    </a:lnTo>
                    <a:lnTo>
                      <a:pt x="64" y="178"/>
                    </a:lnTo>
                    <a:lnTo>
                      <a:pt x="25" y="61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F080A4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933" name="Freeform 14"/>
              <p:cNvSpPr>
                <a:spLocks/>
              </p:cNvSpPr>
              <p:nvPr/>
            </p:nvSpPr>
            <p:spPr bwMode="auto">
              <a:xfrm>
                <a:off x="1768" y="843"/>
                <a:ext cx="510" cy="262"/>
              </a:xfrm>
              <a:custGeom>
                <a:avLst/>
                <a:gdLst>
                  <a:gd name="T0" fmla="*/ 0 w 2040"/>
                  <a:gd name="T1" fmla="*/ 211 h 1047"/>
                  <a:gd name="T2" fmla="*/ 20 w 2040"/>
                  <a:gd name="T3" fmla="*/ 215 h 1047"/>
                  <a:gd name="T4" fmla="*/ 46 w 2040"/>
                  <a:gd name="T5" fmla="*/ 215 h 1047"/>
                  <a:gd name="T6" fmla="*/ 75 w 2040"/>
                  <a:gd name="T7" fmla="*/ 214 h 1047"/>
                  <a:gd name="T8" fmla="*/ 108 w 2040"/>
                  <a:gd name="T9" fmla="*/ 211 h 1047"/>
                  <a:gd name="T10" fmla="*/ 142 w 2040"/>
                  <a:gd name="T11" fmla="*/ 206 h 1047"/>
                  <a:gd name="T12" fmla="*/ 175 w 2040"/>
                  <a:gd name="T13" fmla="*/ 201 h 1047"/>
                  <a:gd name="T14" fmla="*/ 206 w 2040"/>
                  <a:gd name="T15" fmla="*/ 195 h 1047"/>
                  <a:gd name="T16" fmla="*/ 235 w 2040"/>
                  <a:gd name="T17" fmla="*/ 188 h 1047"/>
                  <a:gd name="T18" fmla="*/ 258 w 2040"/>
                  <a:gd name="T19" fmla="*/ 182 h 1047"/>
                  <a:gd name="T20" fmla="*/ 276 w 2040"/>
                  <a:gd name="T21" fmla="*/ 176 h 1047"/>
                  <a:gd name="T22" fmla="*/ 310 w 2040"/>
                  <a:gd name="T23" fmla="*/ 161 h 1047"/>
                  <a:gd name="T24" fmla="*/ 342 w 2040"/>
                  <a:gd name="T25" fmla="*/ 145 h 1047"/>
                  <a:gd name="T26" fmla="*/ 370 w 2040"/>
                  <a:gd name="T27" fmla="*/ 127 h 1047"/>
                  <a:gd name="T28" fmla="*/ 397 w 2040"/>
                  <a:gd name="T29" fmla="*/ 110 h 1047"/>
                  <a:gd name="T30" fmla="*/ 419 w 2040"/>
                  <a:gd name="T31" fmla="*/ 92 h 1047"/>
                  <a:gd name="T32" fmla="*/ 439 w 2040"/>
                  <a:gd name="T33" fmla="*/ 74 h 1047"/>
                  <a:gd name="T34" fmla="*/ 456 w 2040"/>
                  <a:gd name="T35" fmla="*/ 55 h 1047"/>
                  <a:gd name="T36" fmla="*/ 470 w 2040"/>
                  <a:gd name="T37" fmla="*/ 37 h 1047"/>
                  <a:gd name="T38" fmla="*/ 482 w 2040"/>
                  <a:gd name="T39" fmla="*/ 18 h 1047"/>
                  <a:gd name="T40" fmla="*/ 490 w 2040"/>
                  <a:gd name="T41" fmla="*/ 0 h 1047"/>
                  <a:gd name="T42" fmla="*/ 510 w 2040"/>
                  <a:gd name="T43" fmla="*/ 55 h 1047"/>
                  <a:gd name="T44" fmla="*/ 498 w 2040"/>
                  <a:gd name="T45" fmla="*/ 74 h 1047"/>
                  <a:gd name="T46" fmla="*/ 484 w 2040"/>
                  <a:gd name="T47" fmla="*/ 93 h 1047"/>
                  <a:gd name="T48" fmla="*/ 467 w 2040"/>
                  <a:gd name="T49" fmla="*/ 112 h 1047"/>
                  <a:gd name="T50" fmla="*/ 449 w 2040"/>
                  <a:gd name="T51" fmla="*/ 130 h 1047"/>
                  <a:gd name="T52" fmla="*/ 428 w 2040"/>
                  <a:gd name="T53" fmla="*/ 147 h 1047"/>
                  <a:gd name="T54" fmla="*/ 405 w 2040"/>
                  <a:gd name="T55" fmla="*/ 163 h 1047"/>
                  <a:gd name="T56" fmla="*/ 382 w 2040"/>
                  <a:gd name="T57" fmla="*/ 178 h 1047"/>
                  <a:gd name="T58" fmla="*/ 356 w 2040"/>
                  <a:gd name="T59" fmla="*/ 192 h 1047"/>
                  <a:gd name="T60" fmla="*/ 329 w 2040"/>
                  <a:gd name="T61" fmla="*/ 205 h 1047"/>
                  <a:gd name="T62" fmla="*/ 301 w 2040"/>
                  <a:gd name="T63" fmla="*/ 216 h 1047"/>
                  <a:gd name="T64" fmla="*/ 281 w 2040"/>
                  <a:gd name="T65" fmla="*/ 224 h 1047"/>
                  <a:gd name="T66" fmla="*/ 258 w 2040"/>
                  <a:gd name="T67" fmla="*/ 231 h 1047"/>
                  <a:gd name="T68" fmla="*/ 233 w 2040"/>
                  <a:gd name="T69" fmla="*/ 238 h 1047"/>
                  <a:gd name="T70" fmla="*/ 205 w 2040"/>
                  <a:gd name="T71" fmla="*/ 244 h 1047"/>
                  <a:gd name="T72" fmla="*/ 175 w 2040"/>
                  <a:gd name="T73" fmla="*/ 250 h 1047"/>
                  <a:gd name="T74" fmla="*/ 144 w 2040"/>
                  <a:gd name="T75" fmla="*/ 254 h 1047"/>
                  <a:gd name="T76" fmla="*/ 112 w 2040"/>
                  <a:gd name="T77" fmla="*/ 258 h 1047"/>
                  <a:gd name="T78" fmla="*/ 79 w 2040"/>
                  <a:gd name="T79" fmla="*/ 261 h 1047"/>
                  <a:gd name="T80" fmla="*/ 47 w 2040"/>
                  <a:gd name="T81" fmla="*/ 262 h 1047"/>
                  <a:gd name="T82" fmla="*/ 15 w 2040"/>
                  <a:gd name="T83" fmla="*/ 261 h 1047"/>
                  <a:gd name="T84" fmla="*/ 0 w 2040"/>
                  <a:gd name="T85" fmla="*/ 211 h 1047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2040"/>
                  <a:gd name="T130" fmla="*/ 0 h 1047"/>
                  <a:gd name="T131" fmla="*/ 2040 w 2040"/>
                  <a:gd name="T132" fmla="*/ 1047 h 1047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2040" h="1047">
                    <a:moveTo>
                      <a:pt x="0" y="842"/>
                    </a:moveTo>
                    <a:lnTo>
                      <a:pt x="80" y="858"/>
                    </a:lnTo>
                    <a:lnTo>
                      <a:pt x="182" y="861"/>
                    </a:lnTo>
                    <a:lnTo>
                      <a:pt x="301" y="855"/>
                    </a:lnTo>
                    <a:lnTo>
                      <a:pt x="431" y="842"/>
                    </a:lnTo>
                    <a:lnTo>
                      <a:pt x="567" y="824"/>
                    </a:lnTo>
                    <a:lnTo>
                      <a:pt x="699" y="804"/>
                    </a:lnTo>
                    <a:lnTo>
                      <a:pt x="825" y="779"/>
                    </a:lnTo>
                    <a:lnTo>
                      <a:pt x="940" y="753"/>
                    </a:lnTo>
                    <a:lnTo>
                      <a:pt x="1033" y="728"/>
                    </a:lnTo>
                    <a:lnTo>
                      <a:pt x="1102" y="704"/>
                    </a:lnTo>
                    <a:lnTo>
                      <a:pt x="1241" y="642"/>
                    </a:lnTo>
                    <a:lnTo>
                      <a:pt x="1366" y="578"/>
                    </a:lnTo>
                    <a:lnTo>
                      <a:pt x="1480" y="509"/>
                    </a:lnTo>
                    <a:lnTo>
                      <a:pt x="1587" y="439"/>
                    </a:lnTo>
                    <a:lnTo>
                      <a:pt x="1676" y="367"/>
                    </a:lnTo>
                    <a:lnTo>
                      <a:pt x="1755" y="296"/>
                    </a:lnTo>
                    <a:lnTo>
                      <a:pt x="1824" y="220"/>
                    </a:lnTo>
                    <a:lnTo>
                      <a:pt x="1881" y="148"/>
                    </a:lnTo>
                    <a:lnTo>
                      <a:pt x="1926" y="73"/>
                    </a:lnTo>
                    <a:lnTo>
                      <a:pt x="1960" y="0"/>
                    </a:lnTo>
                    <a:lnTo>
                      <a:pt x="2040" y="220"/>
                    </a:lnTo>
                    <a:lnTo>
                      <a:pt x="1992" y="296"/>
                    </a:lnTo>
                    <a:lnTo>
                      <a:pt x="1935" y="373"/>
                    </a:lnTo>
                    <a:lnTo>
                      <a:pt x="1867" y="446"/>
                    </a:lnTo>
                    <a:lnTo>
                      <a:pt x="1794" y="518"/>
                    </a:lnTo>
                    <a:lnTo>
                      <a:pt x="1710" y="587"/>
                    </a:lnTo>
                    <a:lnTo>
                      <a:pt x="1619" y="651"/>
                    </a:lnTo>
                    <a:lnTo>
                      <a:pt x="1526" y="710"/>
                    </a:lnTo>
                    <a:lnTo>
                      <a:pt x="1423" y="767"/>
                    </a:lnTo>
                    <a:lnTo>
                      <a:pt x="1316" y="819"/>
                    </a:lnTo>
                    <a:lnTo>
                      <a:pt x="1204" y="863"/>
                    </a:lnTo>
                    <a:lnTo>
                      <a:pt x="1123" y="894"/>
                    </a:lnTo>
                    <a:lnTo>
                      <a:pt x="1033" y="924"/>
                    </a:lnTo>
                    <a:lnTo>
                      <a:pt x="931" y="951"/>
                    </a:lnTo>
                    <a:lnTo>
                      <a:pt x="820" y="975"/>
                    </a:lnTo>
                    <a:lnTo>
                      <a:pt x="699" y="999"/>
                    </a:lnTo>
                    <a:lnTo>
                      <a:pt x="576" y="1017"/>
                    </a:lnTo>
                    <a:lnTo>
                      <a:pt x="446" y="1032"/>
                    </a:lnTo>
                    <a:lnTo>
                      <a:pt x="317" y="1045"/>
                    </a:lnTo>
                    <a:lnTo>
                      <a:pt x="187" y="1047"/>
                    </a:lnTo>
                    <a:lnTo>
                      <a:pt x="61" y="1045"/>
                    </a:lnTo>
                    <a:lnTo>
                      <a:pt x="0" y="842"/>
                    </a:lnTo>
                    <a:close/>
                  </a:path>
                </a:pathLst>
              </a:custGeom>
              <a:solidFill>
                <a:srgbClr val="FF79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934" name="Freeform 15"/>
              <p:cNvSpPr>
                <a:spLocks/>
              </p:cNvSpPr>
              <p:nvPr/>
            </p:nvSpPr>
            <p:spPr bwMode="auto">
              <a:xfrm>
                <a:off x="1768" y="843"/>
                <a:ext cx="510" cy="262"/>
              </a:xfrm>
              <a:custGeom>
                <a:avLst/>
                <a:gdLst>
                  <a:gd name="T0" fmla="*/ 0 w 2040"/>
                  <a:gd name="T1" fmla="*/ 211 h 1047"/>
                  <a:gd name="T2" fmla="*/ 20 w 2040"/>
                  <a:gd name="T3" fmla="*/ 215 h 1047"/>
                  <a:gd name="T4" fmla="*/ 46 w 2040"/>
                  <a:gd name="T5" fmla="*/ 215 h 1047"/>
                  <a:gd name="T6" fmla="*/ 75 w 2040"/>
                  <a:gd name="T7" fmla="*/ 214 h 1047"/>
                  <a:gd name="T8" fmla="*/ 108 w 2040"/>
                  <a:gd name="T9" fmla="*/ 211 h 1047"/>
                  <a:gd name="T10" fmla="*/ 142 w 2040"/>
                  <a:gd name="T11" fmla="*/ 206 h 1047"/>
                  <a:gd name="T12" fmla="*/ 175 w 2040"/>
                  <a:gd name="T13" fmla="*/ 201 h 1047"/>
                  <a:gd name="T14" fmla="*/ 206 w 2040"/>
                  <a:gd name="T15" fmla="*/ 195 h 1047"/>
                  <a:gd name="T16" fmla="*/ 235 w 2040"/>
                  <a:gd name="T17" fmla="*/ 188 h 1047"/>
                  <a:gd name="T18" fmla="*/ 258 w 2040"/>
                  <a:gd name="T19" fmla="*/ 182 h 1047"/>
                  <a:gd name="T20" fmla="*/ 276 w 2040"/>
                  <a:gd name="T21" fmla="*/ 176 h 1047"/>
                  <a:gd name="T22" fmla="*/ 310 w 2040"/>
                  <a:gd name="T23" fmla="*/ 161 h 1047"/>
                  <a:gd name="T24" fmla="*/ 342 w 2040"/>
                  <a:gd name="T25" fmla="*/ 145 h 1047"/>
                  <a:gd name="T26" fmla="*/ 370 w 2040"/>
                  <a:gd name="T27" fmla="*/ 127 h 1047"/>
                  <a:gd name="T28" fmla="*/ 397 w 2040"/>
                  <a:gd name="T29" fmla="*/ 110 h 1047"/>
                  <a:gd name="T30" fmla="*/ 419 w 2040"/>
                  <a:gd name="T31" fmla="*/ 92 h 1047"/>
                  <a:gd name="T32" fmla="*/ 439 w 2040"/>
                  <a:gd name="T33" fmla="*/ 74 h 1047"/>
                  <a:gd name="T34" fmla="*/ 456 w 2040"/>
                  <a:gd name="T35" fmla="*/ 55 h 1047"/>
                  <a:gd name="T36" fmla="*/ 470 w 2040"/>
                  <a:gd name="T37" fmla="*/ 37 h 1047"/>
                  <a:gd name="T38" fmla="*/ 482 w 2040"/>
                  <a:gd name="T39" fmla="*/ 18 h 1047"/>
                  <a:gd name="T40" fmla="*/ 490 w 2040"/>
                  <a:gd name="T41" fmla="*/ 0 h 1047"/>
                  <a:gd name="T42" fmla="*/ 510 w 2040"/>
                  <a:gd name="T43" fmla="*/ 55 h 1047"/>
                  <a:gd name="T44" fmla="*/ 498 w 2040"/>
                  <a:gd name="T45" fmla="*/ 74 h 1047"/>
                  <a:gd name="T46" fmla="*/ 484 w 2040"/>
                  <a:gd name="T47" fmla="*/ 93 h 1047"/>
                  <a:gd name="T48" fmla="*/ 467 w 2040"/>
                  <a:gd name="T49" fmla="*/ 112 h 1047"/>
                  <a:gd name="T50" fmla="*/ 449 w 2040"/>
                  <a:gd name="T51" fmla="*/ 130 h 1047"/>
                  <a:gd name="T52" fmla="*/ 428 w 2040"/>
                  <a:gd name="T53" fmla="*/ 147 h 1047"/>
                  <a:gd name="T54" fmla="*/ 405 w 2040"/>
                  <a:gd name="T55" fmla="*/ 163 h 1047"/>
                  <a:gd name="T56" fmla="*/ 382 w 2040"/>
                  <a:gd name="T57" fmla="*/ 178 h 1047"/>
                  <a:gd name="T58" fmla="*/ 356 w 2040"/>
                  <a:gd name="T59" fmla="*/ 192 h 1047"/>
                  <a:gd name="T60" fmla="*/ 329 w 2040"/>
                  <a:gd name="T61" fmla="*/ 205 h 1047"/>
                  <a:gd name="T62" fmla="*/ 301 w 2040"/>
                  <a:gd name="T63" fmla="*/ 216 h 1047"/>
                  <a:gd name="T64" fmla="*/ 281 w 2040"/>
                  <a:gd name="T65" fmla="*/ 224 h 1047"/>
                  <a:gd name="T66" fmla="*/ 258 w 2040"/>
                  <a:gd name="T67" fmla="*/ 231 h 1047"/>
                  <a:gd name="T68" fmla="*/ 233 w 2040"/>
                  <a:gd name="T69" fmla="*/ 238 h 1047"/>
                  <a:gd name="T70" fmla="*/ 205 w 2040"/>
                  <a:gd name="T71" fmla="*/ 244 h 1047"/>
                  <a:gd name="T72" fmla="*/ 175 w 2040"/>
                  <a:gd name="T73" fmla="*/ 250 h 1047"/>
                  <a:gd name="T74" fmla="*/ 144 w 2040"/>
                  <a:gd name="T75" fmla="*/ 254 h 1047"/>
                  <a:gd name="T76" fmla="*/ 112 w 2040"/>
                  <a:gd name="T77" fmla="*/ 258 h 1047"/>
                  <a:gd name="T78" fmla="*/ 79 w 2040"/>
                  <a:gd name="T79" fmla="*/ 261 h 1047"/>
                  <a:gd name="T80" fmla="*/ 47 w 2040"/>
                  <a:gd name="T81" fmla="*/ 262 h 1047"/>
                  <a:gd name="T82" fmla="*/ 15 w 2040"/>
                  <a:gd name="T83" fmla="*/ 261 h 1047"/>
                  <a:gd name="T84" fmla="*/ 0 w 2040"/>
                  <a:gd name="T85" fmla="*/ 211 h 1047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2040"/>
                  <a:gd name="T130" fmla="*/ 0 h 1047"/>
                  <a:gd name="T131" fmla="*/ 2040 w 2040"/>
                  <a:gd name="T132" fmla="*/ 1047 h 1047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2040" h="1047">
                    <a:moveTo>
                      <a:pt x="0" y="842"/>
                    </a:moveTo>
                    <a:lnTo>
                      <a:pt x="80" y="858"/>
                    </a:lnTo>
                    <a:lnTo>
                      <a:pt x="182" y="861"/>
                    </a:lnTo>
                    <a:lnTo>
                      <a:pt x="301" y="855"/>
                    </a:lnTo>
                    <a:lnTo>
                      <a:pt x="431" y="842"/>
                    </a:lnTo>
                    <a:lnTo>
                      <a:pt x="567" y="824"/>
                    </a:lnTo>
                    <a:lnTo>
                      <a:pt x="699" y="804"/>
                    </a:lnTo>
                    <a:lnTo>
                      <a:pt x="825" y="779"/>
                    </a:lnTo>
                    <a:lnTo>
                      <a:pt x="940" y="753"/>
                    </a:lnTo>
                    <a:lnTo>
                      <a:pt x="1033" y="728"/>
                    </a:lnTo>
                    <a:lnTo>
                      <a:pt x="1102" y="704"/>
                    </a:lnTo>
                    <a:lnTo>
                      <a:pt x="1241" y="642"/>
                    </a:lnTo>
                    <a:lnTo>
                      <a:pt x="1366" y="578"/>
                    </a:lnTo>
                    <a:lnTo>
                      <a:pt x="1480" y="509"/>
                    </a:lnTo>
                    <a:lnTo>
                      <a:pt x="1587" y="439"/>
                    </a:lnTo>
                    <a:lnTo>
                      <a:pt x="1676" y="367"/>
                    </a:lnTo>
                    <a:lnTo>
                      <a:pt x="1755" y="296"/>
                    </a:lnTo>
                    <a:lnTo>
                      <a:pt x="1824" y="220"/>
                    </a:lnTo>
                    <a:lnTo>
                      <a:pt x="1881" y="148"/>
                    </a:lnTo>
                    <a:lnTo>
                      <a:pt x="1926" y="73"/>
                    </a:lnTo>
                    <a:lnTo>
                      <a:pt x="1960" y="0"/>
                    </a:lnTo>
                    <a:lnTo>
                      <a:pt x="2040" y="220"/>
                    </a:lnTo>
                    <a:lnTo>
                      <a:pt x="1992" y="296"/>
                    </a:lnTo>
                    <a:lnTo>
                      <a:pt x="1935" y="373"/>
                    </a:lnTo>
                    <a:lnTo>
                      <a:pt x="1867" y="446"/>
                    </a:lnTo>
                    <a:lnTo>
                      <a:pt x="1794" y="518"/>
                    </a:lnTo>
                    <a:lnTo>
                      <a:pt x="1710" y="587"/>
                    </a:lnTo>
                    <a:lnTo>
                      <a:pt x="1619" y="651"/>
                    </a:lnTo>
                    <a:lnTo>
                      <a:pt x="1526" y="710"/>
                    </a:lnTo>
                    <a:lnTo>
                      <a:pt x="1423" y="767"/>
                    </a:lnTo>
                    <a:lnTo>
                      <a:pt x="1316" y="819"/>
                    </a:lnTo>
                    <a:lnTo>
                      <a:pt x="1204" y="863"/>
                    </a:lnTo>
                    <a:lnTo>
                      <a:pt x="1123" y="894"/>
                    </a:lnTo>
                    <a:lnTo>
                      <a:pt x="1033" y="924"/>
                    </a:lnTo>
                    <a:lnTo>
                      <a:pt x="931" y="951"/>
                    </a:lnTo>
                    <a:lnTo>
                      <a:pt x="820" y="975"/>
                    </a:lnTo>
                    <a:lnTo>
                      <a:pt x="699" y="999"/>
                    </a:lnTo>
                    <a:lnTo>
                      <a:pt x="576" y="1017"/>
                    </a:lnTo>
                    <a:lnTo>
                      <a:pt x="446" y="1032"/>
                    </a:lnTo>
                    <a:lnTo>
                      <a:pt x="317" y="1045"/>
                    </a:lnTo>
                    <a:lnTo>
                      <a:pt x="187" y="1047"/>
                    </a:lnTo>
                    <a:lnTo>
                      <a:pt x="61" y="1045"/>
                    </a:lnTo>
                    <a:lnTo>
                      <a:pt x="0" y="842"/>
                    </a:lnTo>
                  </a:path>
                </a:pathLst>
              </a:custGeom>
              <a:noFill/>
              <a:ln w="0">
                <a:solidFill>
                  <a:srgbClr val="FF7EAB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935" name="Freeform 16"/>
              <p:cNvSpPr>
                <a:spLocks/>
              </p:cNvSpPr>
              <p:nvPr/>
            </p:nvSpPr>
            <p:spPr bwMode="auto">
              <a:xfrm>
                <a:off x="1768" y="843"/>
                <a:ext cx="510" cy="262"/>
              </a:xfrm>
              <a:custGeom>
                <a:avLst/>
                <a:gdLst>
                  <a:gd name="T0" fmla="*/ 0 w 2040"/>
                  <a:gd name="T1" fmla="*/ 211 h 1047"/>
                  <a:gd name="T2" fmla="*/ 20 w 2040"/>
                  <a:gd name="T3" fmla="*/ 215 h 1047"/>
                  <a:gd name="T4" fmla="*/ 46 w 2040"/>
                  <a:gd name="T5" fmla="*/ 215 h 1047"/>
                  <a:gd name="T6" fmla="*/ 75 w 2040"/>
                  <a:gd name="T7" fmla="*/ 214 h 1047"/>
                  <a:gd name="T8" fmla="*/ 108 w 2040"/>
                  <a:gd name="T9" fmla="*/ 211 h 1047"/>
                  <a:gd name="T10" fmla="*/ 142 w 2040"/>
                  <a:gd name="T11" fmla="*/ 206 h 1047"/>
                  <a:gd name="T12" fmla="*/ 175 w 2040"/>
                  <a:gd name="T13" fmla="*/ 201 h 1047"/>
                  <a:gd name="T14" fmla="*/ 206 w 2040"/>
                  <a:gd name="T15" fmla="*/ 195 h 1047"/>
                  <a:gd name="T16" fmla="*/ 235 w 2040"/>
                  <a:gd name="T17" fmla="*/ 188 h 1047"/>
                  <a:gd name="T18" fmla="*/ 258 w 2040"/>
                  <a:gd name="T19" fmla="*/ 182 h 1047"/>
                  <a:gd name="T20" fmla="*/ 276 w 2040"/>
                  <a:gd name="T21" fmla="*/ 176 h 1047"/>
                  <a:gd name="T22" fmla="*/ 310 w 2040"/>
                  <a:gd name="T23" fmla="*/ 161 h 1047"/>
                  <a:gd name="T24" fmla="*/ 342 w 2040"/>
                  <a:gd name="T25" fmla="*/ 145 h 1047"/>
                  <a:gd name="T26" fmla="*/ 370 w 2040"/>
                  <a:gd name="T27" fmla="*/ 127 h 1047"/>
                  <a:gd name="T28" fmla="*/ 397 w 2040"/>
                  <a:gd name="T29" fmla="*/ 110 h 1047"/>
                  <a:gd name="T30" fmla="*/ 419 w 2040"/>
                  <a:gd name="T31" fmla="*/ 92 h 1047"/>
                  <a:gd name="T32" fmla="*/ 439 w 2040"/>
                  <a:gd name="T33" fmla="*/ 74 h 1047"/>
                  <a:gd name="T34" fmla="*/ 456 w 2040"/>
                  <a:gd name="T35" fmla="*/ 55 h 1047"/>
                  <a:gd name="T36" fmla="*/ 470 w 2040"/>
                  <a:gd name="T37" fmla="*/ 37 h 1047"/>
                  <a:gd name="T38" fmla="*/ 482 w 2040"/>
                  <a:gd name="T39" fmla="*/ 18 h 1047"/>
                  <a:gd name="T40" fmla="*/ 490 w 2040"/>
                  <a:gd name="T41" fmla="*/ 0 h 1047"/>
                  <a:gd name="T42" fmla="*/ 510 w 2040"/>
                  <a:gd name="T43" fmla="*/ 55 h 1047"/>
                  <a:gd name="T44" fmla="*/ 498 w 2040"/>
                  <a:gd name="T45" fmla="*/ 74 h 1047"/>
                  <a:gd name="T46" fmla="*/ 484 w 2040"/>
                  <a:gd name="T47" fmla="*/ 93 h 1047"/>
                  <a:gd name="T48" fmla="*/ 467 w 2040"/>
                  <a:gd name="T49" fmla="*/ 112 h 1047"/>
                  <a:gd name="T50" fmla="*/ 449 w 2040"/>
                  <a:gd name="T51" fmla="*/ 130 h 1047"/>
                  <a:gd name="T52" fmla="*/ 428 w 2040"/>
                  <a:gd name="T53" fmla="*/ 147 h 1047"/>
                  <a:gd name="T54" fmla="*/ 405 w 2040"/>
                  <a:gd name="T55" fmla="*/ 163 h 1047"/>
                  <a:gd name="T56" fmla="*/ 382 w 2040"/>
                  <a:gd name="T57" fmla="*/ 178 h 1047"/>
                  <a:gd name="T58" fmla="*/ 356 w 2040"/>
                  <a:gd name="T59" fmla="*/ 192 h 1047"/>
                  <a:gd name="T60" fmla="*/ 329 w 2040"/>
                  <a:gd name="T61" fmla="*/ 205 h 1047"/>
                  <a:gd name="T62" fmla="*/ 301 w 2040"/>
                  <a:gd name="T63" fmla="*/ 216 h 1047"/>
                  <a:gd name="T64" fmla="*/ 281 w 2040"/>
                  <a:gd name="T65" fmla="*/ 224 h 1047"/>
                  <a:gd name="T66" fmla="*/ 258 w 2040"/>
                  <a:gd name="T67" fmla="*/ 231 h 1047"/>
                  <a:gd name="T68" fmla="*/ 233 w 2040"/>
                  <a:gd name="T69" fmla="*/ 238 h 1047"/>
                  <a:gd name="T70" fmla="*/ 205 w 2040"/>
                  <a:gd name="T71" fmla="*/ 244 h 1047"/>
                  <a:gd name="T72" fmla="*/ 175 w 2040"/>
                  <a:gd name="T73" fmla="*/ 250 h 1047"/>
                  <a:gd name="T74" fmla="*/ 144 w 2040"/>
                  <a:gd name="T75" fmla="*/ 254 h 1047"/>
                  <a:gd name="T76" fmla="*/ 112 w 2040"/>
                  <a:gd name="T77" fmla="*/ 258 h 1047"/>
                  <a:gd name="T78" fmla="*/ 79 w 2040"/>
                  <a:gd name="T79" fmla="*/ 261 h 1047"/>
                  <a:gd name="T80" fmla="*/ 47 w 2040"/>
                  <a:gd name="T81" fmla="*/ 262 h 1047"/>
                  <a:gd name="T82" fmla="*/ 15 w 2040"/>
                  <a:gd name="T83" fmla="*/ 261 h 1047"/>
                  <a:gd name="T84" fmla="*/ 0 w 2040"/>
                  <a:gd name="T85" fmla="*/ 211 h 1047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2040"/>
                  <a:gd name="T130" fmla="*/ 0 h 1047"/>
                  <a:gd name="T131" fmla="*/ 2040 w 2040"/>
                  <a:gd name="T132" fmla="*/ 1047 h 1047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2040" h="1047">
                    <a:moveTo>
                      <a:pt x="0" y="842"/>
                    </a:moveTo>
                    <a:lnTo>
                      <a:pt x="80" y="858"/>
                    </a:lnTo>
                    <a:lnTo>
                      <a:pt x="182" y="861"/>
                    </a:lnTo>
                    <a:lnTo>
                      <a:pt x="301" y="855"/>
                    </a:lnTo>
                    <a:lnTo>
                      <a:pt x="431" y="842"/>
                    </a:lnTo>
                    <a:lnTo>
                      <a:pt x="567" y="824"/>
                    </a:lnTo>
                    <a:lnTo>
                      <a:pt x="699" y="804"/>
                    </a:lnTo>
                    <a:lnTo>
                      <a:pt x="825" y="779"/>
                    </a:lnTo>
                    <a:lnTo>
                      <a:pt x="940" y="753"/>
                    </a:lnTo>
                    <a:lnTo>
                      <a:pt x="1033" y="728"/>
                    </a:lnTo>
                    <a:lnTo>
                      <a:pt x="1102" y="704"/>
                    </a:lnTo>
                    <a:lnTo>
                      <a:pt x="1241" y="642"/>
                    </a:lnTo>
                    <a:lnTo>
                      <a:pt x="1366" y="578"/>
                    </a:lnTo>
                    <a:lnTo>
                      <a:pt x="1480" y="509"/>
                    </a:lnTo>
                    <a:lnTo>
                      <a:pt x="1587" y="439"/>
                    </a:lnTo>
                    <a:lnTo>
                      <a:pt x="1676" y="367"/>
                    </a:lnTo>
                    <a:lnTo>
                      <a:pt x="1755" y="296"/>
                    </a:lnTo>
                    <a:lnTo>
                      <a:pt x="1824" y="220"/>
                    </a:lnTo>
                    <a:lnTo>
                      <a:pt x="1881" y="148"/>
                    </a:lnTo>
                    <a:lnTo>
                      <a:pt x="1926" y="73"/>
                    </a:lnTo>
                    <a:lnTo>
                      <a:pt x="1960" y="0"/>
                    </a:lnTo>
                    <a:lnTo>
                      <a:pt x="2040" y="220"/>
                    </a:lnTo>
                    <a:lnTo>
                      <a:pt x="1992" y="296"/>
                    </a:lnTo>
                    <a:lnTo>
                      <a:pt x="1935" y="373"/>
                    </a:lnTo>
                    <a:lnTo>
                      <a:pt x="1867" y="446"/>
                    </a:lnTo>
                    <a:lnTo>
                      <a:pt x="1794" y="518"/>
                    </a:lnTo>
                    <a:lnTo>
                      <a:pt x="1710" y="587"/>
                    </a:lnTo>
                    <a:lnTo>
                      <a:pt x="1619" y="651"/>
                    </a:lnTo>
                    <a:lnTo>
                      <a:pt x="1526" y="710"/>
                    </a:lnTo>
                    <a:lnTo>
                      <a:pt x="1423" y="767"/>
                    </a:lnTo>
                    <a:lnTo>
                      <a:pt x="1316" y="819"/>
                    </a:lnTo>
                    <a:lnTo>
                      <a:pt x="1204" y="863"/>
                    </a:lnTo>
                    <a:lnTo>
                      <a:pt x="1123" y="894"/>
                    </a:lnTo>
                    <a:lnTo>
                      <a:pt x="1033" y="924"/>
                    </a:lnTo>
                    <a:lnTo>
                      <a:pt x="931" y="951"/>
                    </a:lnTo>
                    <a:lnTo>
                      <a:pt x="820" y="975"/>
                    </a:lnTo>
                    <a:lnTo>
                      <a:pt x="699" y="999"/>
                    </a:lnTo>
                    <a:lnTo>
                      <a:pt x="576" y="1017"/>
                    </a:lnTo>
                    <a:lnTo>
                      <a:pt x="446" y="1032"/>
                    </a:lnTo>
                    <a:lnTo>
                      <a:pt x="317" y="1045"/>
                    </a:lnTo>
                    <a:lnTo>
                      <a:pt x="187" y="1047"/>
                    </a:lnTo>
                    <a:lnTo>
                      <a:pt x="61" y="1045"/>
                    </a:lnTo>
                    <a:lnTo>
                      <a:pt x="0" y="842"/>
                    </a:lnTo>
                  </a:path>
                </a:pathLst>
              </a:custGeom>
              <a:noFill/>
              <a:ln w="0">
                <a:solidFill>
                  <a:srgbClr val="FF7EAB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936" name="Freeform 17"/>
              <p:cNvSpPr>
                <a:spLocks/>
              </p:cNvSpPr>
              <p:nvPr/>
            </p:nvSpPr>
            <p:spPr bwMode="auto">
              <a:xfrm>
                <a:off x="1817" y="937"/>
                <a:ext cx="498" cy="290"/>
              </a:xfrm>
              <a:custGeom>
                <a:avLst/>
                <a:gdLst>
                  <a:gd name="T0" fmla="*/ 0 w 1992"/>
                  <a:gd name="T1" fmla="*/ 241 h 1162"/>
                  <a:gd name="T2" fmla="*/ 20 w 1992"/>
                  <a:gd name="T3" fmla="*/ 243 h 1162"/>
                  <a:gd name="T4" fmla="*/ 46 w 1992"/>
                  <a:gd name="T5" fmla="*/ 242 h 1162"/>
                  <a:gd name="T6" fmla="*/ 75 w 1992"/>
                  <a:gd name="T7" fmla="*/ 239 h 1162"/>
                  <a:gd name="T8" fmla="*/ 108 w 1992"/>
                  <a:gd name="T9" fmla="*/ 234 h 1162"/>
                  <a:gd name="T10" fmla="*/ 141 w 1992"/>
                  <a:gd name="T11" fmla="*/ 227 h 1162"/>
                  <a:gd name="T12" fmla="*/ 174 w 1992"/>
                  <a:gd name="T13" fmla="*/ 219 h 1162"/>
                  <a:gd name="T14" fmla="*/ 205 w 1992"/>
                  <a:gd name="T15" fmla="*/ 211 h 1162"/>
                  <a:gd name="T16" fmla="*/ 233 w 1992"/>
                  <a:gd name="T17" fmla="*/ 203 h 1162"/>
                  <a:gd name="T18" fmla="*/ 256 w 1992"/>
                  <a:gd name="T19" fmla="*/ 194 h 1162"/>
                  <a:gd name="T20" fmla="*/ 273 w 1992"/>
                  <a:gd name="T21" fmla="*/ 188 h 1162"/>
                  <a:gd name="T22" fmla="*/ 306 w 1992"/>
                  <a:gd name="T23" fmla="*/ 170 h 1162"/>
                  <a:gd name="T24" fmla="*/ 337 w 1992"/>
                  <a:gd name="T25" fmla="*/ 152 h 1162"/>
                  <a:gd name="T26" fmla="*/ 365 w 1992"/>
                  <a:gd name="T27" fmla="*/ 133 h 1162"/>
                  <a:gd name="T28" fmla="*/ 390 w 1992"/>
                  <a:gd name="T29" fmla="*/ 114 h 1162"/>
                  <a:gd name="T30" fmla="*/ 412 w 1992"/>
                  <a:gd name="T31" fmla="*/ 96 h 1162"/>
                  <a:gd name="T32" fmla="*/ 430 w 1992"/>
                  <a:gd name="T33" fmla="*/ 76 h 1162"/>
                  <a:gd name="T34" fmla="*/ 446 w 1992"/>
                  <a:gd name="T35" fmla="*/ 57 h 1162"/>
                  <a:gd name="T36" fmla="*/ 460 w 1992"/>
                  <a:gd name="T37" fmla="*/ 38 h 1162"/>
                  <a:gd name="T38" fmla="*/ 470 w 1992"/>
                  <a:gd name="T39" fmla="*/ 19 h 1162"/>
                  <a:gd name="T40" fmla="*/ 477 w 1992"/>
                  <a:gd name="T41" fmla="*/ 0 h 1162"/>
                  <a:gd name="T42" fmla="*/ 498 w 1992"/>
                  <a:gd name="T43" fmla="*/ 53 h 1162"/>
                  <a:gd name="T44" fmla="*/ 487 w 1992"/>
                  <a:gd name="T45" fmla="*/ 72 h 1162"/>
                  <a:gd name="T46" fmla="*/ 473 w 1992"/>
                  <a:gd name="T47" fmla="*/ 93 h 1162"/>
                  <a:gd name="T48" fmla="*/ 458 w 1992"/>
                  <a:gd name="T49" fmla="*/ 112 h 1162"/>
                  <a:gd name="T50" fmla="*/ 440 w 1992"/>
                  <a:gd name="T51" fmla="*/ 131 h 1162"/>
                  <a:gd name="T52" fmla="*/ 421 w 1992"/>
                  <a:gd name="T53" fmla="*/ 149 h 1162"/>
                  <a:gd name="T54" fmla="*/ 400 w 1992"/>
                  <a:gd name="T55" fmla="*/ 166 h 1162"/>
                  <a:gd name="T56" fmla="*/ 378 w 1992"/>
                  <a:gd name="T57" fmla="*/ 182 h 1162"/>
                  <a:gd name="T58" fmla="*/ 354 w 1992"/>
                  <a:gd name="T59" fmla="*/ 198 h 1162"/>
                  <a:gd name="T60" fmla="*/ 327 w 1992"/>
                  <a:gd name="T61" fmla="*/ 213 h 1162"/>
                  <a:gd name="T62" fmla="*/ 300 w 1992"/>
                  <a:gd name="T63" fmla="*/ 226 h 1162"/>
                  <a:gd name="T64" fmla="*/ 281 w 1992"/>
                  <a:gd name="T65" fmla="*/ 234 h 1162"/>
                  <a:gd name="T66" fmla="*/ 259 w 1992"/>
                  <a:gd name="T67" fmla="*/ 243 h 1162"/>
                  <a:gd name="T68" fmla="*/ 234 w 1992"/>
                  <a:gd name="T69" fmla="*/ 252 h 1162"/>
                  <a:gd name="T70" fmla="*/ 206 w 1992"/>
                  <a:gd name="T71" fmla="*/ 261 h 1162"/>
                  <a:gd name="T72" fmla="*/ 177 w 1992"/>
                  <a:gd name="T73" fmla="*/ 268 h 1162"/>
                  <a:gd name="T74" fmla="*/ 146 w 1992"/>
                  <a:gd name="T75" fmla="*/ 275 h 1162"/>
                  <a:gd name="T76" fmla="*/ 115 w 1992"/>
                  <a:gd name="T77" fmla="*/ 281 h 1162"/>
                  <a:gd name="T78" fmla="*/ 83 w 1992"/>
                  <a:gd name="T79" fmla="*/ 285 h 1162"/>
                  <a:gd name="T80" fmla="*/ 51 w 1992"/>
                  <a:gd name="T81" fmla="*/ 288 h 1162"/>
                  <a:gd name="T82" fmla="*/ 18 w 1992"/>
                  <a:gd name="T83" fmla="*/ 290 h 1162"/>
                  <a:gd name="T84" fmla="*/ 0 w 1992"/>
                  <a:gd name="T85" fmla="*/ 241 h 1162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1992"/>
                  <a:gd name="T130" fmla="*/ 0 h 1162"/>
                  <a:gd name="T131" fmla="*/ 1992 w 1992"/>
                  <a:gd name="T132" fmla="*/ 1162 h 1162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1992" h="1162">
                    <a:moveTo>
                      <a:pt x="0" y="966"/>
                    </a:moveTo>
                    <a:lnTo>
                      <a:pt x="79" y="975"/>
                    </a:lnTo>
                    <a:lnTo>
                      <a:pt x="182" y="970"/>
                    </a:lnTo>
                    <a:lnTo>
                      <a:pt x="301" y="957"/>
                    </a:lnTo>
                    <a:lnTo>
                      <a:pt x="430" y="936"/>
                    </a:lnTo>
                    <a:lnTo>
                      <a:pt x="563" y="909"/>
                    </a:lnTo>
                    <a:lnTo>
                      <a:pt x="695" y="879"/>
                    </a:lnTo>
                    <a:lnTo>
                      <a:pt x="819" y="845"/>
                    </a:lnTo>
                    <a:lnTo>
                      <a:pt x="931" y="813"/>
                    </a:lnTo>
                    <a:lnTo>
                      <a:pt x="1023" y="779"/>
                    </a:lnTo>
                    <a:lnTo>
                      <a:pt x="1090" y="752"/>
                    </a:lnTo>
                    <a:lnTo>
                      <a:pt x="1225" y="681"/>
                    </a:lnTo>
                    <a:lnTo>
                      <a:pt x="1348" y="608"/>
                    </a:lnTo>
                    <a:lnTo>
                      <a:pt x="1459" y="533"/>
                    </a:lnTo>
                    <a:lnTo>
                      <a:pt x="1559" y="458"/>
                    </a:lnTo>
                    <a:lnTo>
                      <a:pt x="1646" y="383"/>
                    </a:lnTo>
                    <a:lnTo>
                      <a:pt x="1721" y="305"/>
                    </a:lnTo>
                    <a:lnTo>
                      <a:pt x="1785" y="230"/>
                    </a:lnTo>
                    <a:lnTo>
                      <a:pt x="1839" y="151"/>
                    </a:lnTo>
                    <a:lnTo>
                      <a:pt x="1878" y="75"/>
                    </a:lnTo>
                    <a:lnTo>
                      <a:pt x="1908" y="0"/>
                    </a:lnTo>
                    <a:lnTo>
                      <a:pt x="1992" y="212"/>
                    </a:lnTo>
                    <a:lnTo>
                      <a:pt x="1947" y="289"/>
                    </a:lnTo>
                    <a:lnTo>
                      <a:pt x="1892" y="371"/>
                    </a:lnTo>
                    <a:lnTo>
                      <a:pt x="1833" y="449"/>
                    </a:lnTo>
                    <a:lnTo>
                      <a:pt x="1760" y="524"/>
                    </a:lnTo>
                    <a:lnTo>
                      <a:pt x="1685" y="596"/>
                    </a:lnTo>
                    <a:lnTo>
                      <a:pt x="1601" y="665"/>
                    </a:lnTo>
                    <a:lnTo>
                      <a:pt x="1511" y="731"/>
                    </a:lnTo>
                    <a:lnTo>
                      <a:pt x="1414" y="795"/>
                    </a:lnTo>
                    <a:lnTo>
                      <a:pt x="1309" y="852"/>
                    </a:lnTo>
                    <a:lnTo>
                      <a:pt x="1200" y="906"/>
                    </a:lnTo>
                    <a:lnTo>
                      <a:pt x="1125" y="939"/>
                    </a:lnTo>
                    <a:lnTo>
                      <a:pt x="1036" y="975"/>
                    </a:lnTo>
                    <a:lnTo>
                      <a:pt x="936" y="1011"/>
                    </a:lnTo>
                    <a:lnTo>
                      <a:pt x="824" y="1045"/>
                    </a:lnTo>
                    <a:lnTo>
                      <a:pt x="708" y="1075"/>
                    </a:lnTo>
                    <a:lnTo>
                      <a:pt x="585" y="1102"/>
                    </a:lnTo>
                    <a:lnTo>
                      <a:pt x="458" y="1125"/>
                    </a:lnTo>
                    <a:lnTo>
                      <a:pt x="332" y="1143"/>
                    </a:lnTo>
                    <a:lnTo>
                      <a:pt x="202" y="1155"/>
                    </a:lnTo>
                    <a:lnTo>
                      <a:pt x="73" y="1162"/>
                    </a:lnTo>
                    <a:lnTo>
                      <a:pt x="0" y="966"/>
                    </a:lnTo>
                    <a:close/>
                  </a:path>
                </a:pathLst>
              </a:custGeom>
              <a:solidFill>
                <a:srgbClr val="FF79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937" name="Freeform 18"/>
              <p:cNvSpPr>
                <a:spLocks/>
              </p:cNvSpPr>
              <p:nvPr/>
            </p:nvSpPr>
            <p:spPr bwMode="auto">
              <a:xfrm>
                <a:off x="1817" y="937"/>
                <a:ext cx="498" cy="290"/>
              </a:xfrm>
              <a:custGeom>
                <a:avLst/>
                <a:gdLst>
                  <a:gd name="T0" fmla="*/ 0 w 1992"/>
                  <a:gd name="T1" fmla="*/ 241 h 1162"/>
                  <a:gd name="T2" fmla="*/ 20 w 1992"/>
                  <a:gd name="T3" fmla="*/ 243 h 1162"/>
                  <a:gd name="T4" fmla="*/ 46 w 1992"/>
                  <a:gd name="T5" fmla="*/ 242 h 1162"/>
                  <a:gd name="T6" fmla="*/ 75 w 1992"/>
                  <a:gd name="T7" fmla="*/ 239 h 1162"/>
                  <a:gd name="T8" fmla="*/ 108 w 1992"/>
                  <a:gd name="T9" fmla="*/ 234 h 1162"/>
                  <a:gd name="T10" fmla="*/ 141 w 1992"/>
                  <a:gd name="T11" fmla="*/ 227 h 1162"/>
                  <a:gd name="T12" fmla="*/ 174 w 1992"/>
                  <a:gd name="T13" fmla="*/ 219 h 1162"/>
                  <a:gd name="T14" fmla="*/ 205 w 1992"/>
                  <a:gd name="T15" fmla="*/ 211 h 1162"/>
                  <a:gd name="T16" fmla="*/ 233 w 1992"/>
                  <a:gd name="T17" fmla="*/ 203 h 1162"/>
                  <a:gd name="T18" fmla="*/ 256 w 1992"/>
                  <a:gd name="T19" fmla="*/ 194 h 1162"/>
                  <a:gd name="T20" fmla="*/ 273 w 1992"/>
                  <a:gd name="T21" fmla="*/ 188 h 1162"/>
                  <a:gd name="T22" fmla="*/ 306 w 1992"/>
                  <a:gd name="T23" fmla="*/ 170 h 1162"/>
                  <a:gd name="T24" fmla="*/ 337 w 1992"/>
                  <a:gd name="T25" fmla="*/ 152 h 1162"/>
                  <a:gd name="T26" fmla="*/ 365 w 1992"/>
                  <a:gd name="T27" fmla="*/ 133 h 1162"/>
                  <a:gd name="T28" fmla="*/ 390 w 1992"/>
                  <a:gd name="T29" fmla="*/ 114 h 1162"/>
                  <a:gd name="T30" fmla="*/ 412 w 1992"/>
                  <a:gd name="T31" fmla="*/ 96 h 1162"/>
                  <a:gd name="T32" fmla="*/ 430 w 1992"/>
                  <a:gd name="T33" fmla="*/ 76 h 1162"/>
                  <a:gd name="T34" fmla="*/ 446 w 1992"/>
                  <a:gd name="T35" fmla="*/ 57 h 1162"/>
                  <a:gd name="T36" fmla="*/ 460 w 1992"/>
                  <a:gd name="T37" fmla="*/ 38 h 1162"/>
                  <a:gd name="T38" fmla="*/ 470 w 1992"/>
                  <a:gd name="T39" fmla="*/ 19 h 1162"/>
                  <a:gd name="T40" fmla="*/ 477 w 1992"/>
                  <a:gd name="T41" fmla="*/ 0 h 1162"/>
                  <a:gd name="T42" fmla="*/ 498 w 1992"/>
                  <a:gd name="T43" fmla="*/ 53 h 1162"/>
                  <a:gd name="T44" fmla="*/ 487 w 1992"/>
                  <a:gd name="T45" fmla="*/ 72 h 1162"/>
                  <a:gd name="T46" fmla="*/ 473 w 1992"/>
                  <a:gd name="T47" fmla="*/ 93 h 1162"/>
                  <a:gd name="T48" fmla="*/ 458 w 1992"/>
                  <a:gd name="T49" fmla="*/ 112 h 1162"/>
                  <a:gd name="T50" fmla="*/ 440 w 1992"/>
                  <a:gd name="T51" fmla="*/ 131 h 1162"/>
                  <a:gd name="T52" fmla="*/ 421 w 1992"/>
                  <a:gd name="T53" fmla="*/ 149 h 1162"/>
                  <a:gd name="T54" fmla="*/ 400 w 1992"/>
                  <a:gd name="T55" fmla="*/ 166 h 1162"/>
                  <a:gd name="T56" fmla="*/ 378 w 1992"/>
                  <a:gd name="T57" fmla="*/ 182 h 1162"/>
                  <a:gd name="T58" fmla="*/ 354 w 1992"/>
                  <a:gd name="T59" fmla="*/ 198 h 1162"/>
                  <a:gd name="T60" fmla="*/ 327 w 1992"/>
                  <a:gd name="T61" fmla="*/ 213 h 1162"/>
                  <a:gd name="T62" fmla="*/ 300 w 1992"/>
                  <a:gd name="T63" fmla="*/ 226 h 1162"/>
                  <a:gd name="T64" fmla="*/ 281 w 1992"/>
                  <a:gd name="T65" fmla="*/ 234 h 1162"/>
                  <a:gd name="T66" fmla="*/ 259 w 1992"/>
                  <a:gd name="T67" fmla="*/ 243 h 1162"/>
                  <a:gd name="T68" fmla="*/ 234 w 1992"/>
                  <a:gd name="T69" fmla="*/ 252 h 1162"/>
                  <a:gd name="T70" fmla="*/ 206 w 1992"/>
                  <a:gd name="T71" fmla="*/ 261 h 1162"/>
                  <a:gd name="T72" fmla="*/ 177 w 1992"/>
                  <a:gd name="T73" fmla="*/ 268 h 1162"/>
                  <a:gd name="T74" fmla="*/ 146 w 1992"/>
                  <a:gd name="T75" fmla="*/ 275 h 1162"/>
                  <a:gd name="T76" fmla="*/ 115 w 1992"/>
                  <a:gd name="T77" fmla="*/ 281 h 1162"/>
                  <a:gd name="T78" fmla="*/ 83 w 1992"/>
                  <a:gd name="T79" fmla="*/ 285 h 1162"/>
                  <a:gd name="T80" fmla="*/ 51 w 1992"/>
                  <a:gd name="T81" fmla="*/ 288 h 1162"/>
                  <a:gd name="T82" fmla="*/ 18 w 1992"/>
                  <a:gd name="T83" fmla="*/ 290 h 1162"/>
                  <a:gd name="T84" fmla="*/ 0 w 1992"/>
                  <a:gd name="T85" fmla="*/ 241 h 1162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1992"/>
                  <a:gd name="T130" fmla="*/ 0 h 1162"/>
                  <a:gd name="T131" fmla="*/ 1992 w 1992"/>
                  <a:gd name="T132" fmla="*/ 1162 h 1162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1992" h="1162">
                    <a:moveTo>
                      <a:pt x="0" y="966"/>
                    </a:moveTo>
                    <a:lnTo>
                      <a:pt x="79" y="975"/>
                    </a:lnTo>
                    <a:lnTo>
                      <a:pt x="182" y="970"/>
                    </a:lnTo>
                    <a:lnTo>
                      <a:pt x="301" y="957"/>
                    </a:lnTo>
                    <a:lnTo>
                      <a:pt x="430" y="936"/>
                    </a:lnTo>
                    <a:lnTo>
                      <a:pt x="563" y="909"/>
                    </a:lnTo>
                    <a:lnTo>
                      <a:pt x="695" y="879"/>
                    </a:lnTo>
                    <a:lnTo>
                      <a:pt x="819" y="845"/>
                    </a:lnTo>
                    <a:lnTo>
                      <a:pt x="931" y="813"/>
                    </a:lnTo>
                    <a:lnTo>
                      <a:pt x="1023" y="779"/>
                    </a:lnTo>
                    <a:lnTo>
                      <a:pt x="1090" y="752"/>
                    </a:lnTo>
                    <a:lnTo>
                      <a:pt x="1225" y="681"/>
                    </a:lnTo>
                    <a:lnTo>
                      <a:pt x="1348" y="608"/>
                    </a:lnTo>
                    <a:lnTo>
                      <a:pt x="1459" y="533"/>
                    </a:lnTo>
                    <a:lnTo>
                      <a:pt x="1559" y="458"/>
                    </a:lnTo>
                    <a:lnTo>
                      <a:pt x="1646" y="383"/>
                    </a:lnTo>
                    <a:lnTo>
                      <a:pt x="1721" y="305"/>
                    </a:lnTo>
                    <a:lnTo>
                      <a:pt x="1785" y="230"/>
                    </a:lnTo>
                    <a:lnTo>
                      <a:pt x="1839" y="151"/>
                    </a:lnTo>
                    <a:lnTo>
                      <a:pt x="1878" y="75"/>
                    </a:lnTo>
                    <a:lnTo>
                      <a:pt x="1908" y="0"/>
                    </a:lnTo>
                    <a:lnTo>
                      <a:pt x="1992" y="212"/>
                    </a:lnTo>
                    <a:lnTo>
                      <a:pt x="1947" y="289"/>
                    </a:lnTo>
                    <a:lnTo>
                      <a:pt x="1892" y="371"/>
                    </a:lnTo>
                    <a:lnTo>
                      <a:pt x="1833" y="449"/>
                    </a:lnTo>
                    <a:lnTo>
                      <a:pt x="1760" y="524"/>
                    </a:lnTo>
                    <a:lnTo>
                      <a:pt x="1685" y="596"/>
                    </a:lnTo>
                    <a:lnTo>
                      <a:pt x="1601" y="665"/>
                    </a:lnTo>
                    <a:lnTo>
                      <a:pt x="1511" y="731"/>
                    </a:lnTo>
                    <a:lnTo>
                      <a:pt x="1414" y="795"/>
                    </a:lnTo>
                    <a:lnTo>
                      <a:pt x="1309" y="852"/>
                    </a:lnTo>
                    <a:lnTo>
                      <a:pt x="1200" y="906"/>
                    </a:lnTo>
                    <a:lnTo>
                      <a:pt x="1125" y="939"/>
                    </a:lnTo>
                    <a:lnTo>
                      <a:pt x="1036" y="975"/>
                    </a:lnTo>
                    <a:lnTo>
                      <a:pt x="936" y="1011"/>
                    </a:lnTo>
                    <a:lnTo>
                      <a:pt x="824" y="1045"/>
                    </a:lnTo>
                    <a:lnTo>
                      <a:pt x="708" y="1075"/>
                    </a:lnTo>
                    <a:lnTo>
                      <a:pt x="585" y="1102"/>
                    </a:lnTo>
                    <a:lnTo>
                      <a:pt x="458" y="1125"/>
                    </a:lnTo>
                    <a:lnTo>
                      <a:pt x="332" y="1143"/>
                    </a:lnTo>
                    <a:lnTo>
                      <a:pt x="202" y="1155"/>
                    </a:lnTo>
                    <a:lnTo>
                      <a:pt x="73" y="1162"/>
                    </a:lnTo>
                    <a:lnTo>
                      <a:pt x="0" y="966"/>
                    </a:lnTo>
                  </a:path>
                </a:pathLst>
              </a:custGeom>
              <a:noFill/>
              <a:ln w="0">
                <a:solidFill>
                  <a:srgbClr val="FF7EAB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938" name="Freeform 19"/>
              <p:cNvSpPr>
                <a:spLocks/>
              </p:cNvSpPr>
              <p:nvPr/>
            </p:nvSpPr>
            <p:spPr bwMode="auto">
              <a:xfrm>
                <a:off x="1817" y="937"/>
                <a:ext cx="498" cy="290"/>
              </a:xfrm>
              <a:custGeom>
                <a:avLst/>
                <a:gdLst>
                  <a:gd name="T0" fmla="*/ 0 w 1992"/>
                  <a:gd name="T1" fmla="*/ 241 h 1162"/>
                  <a:gd name="T2" fmla="*/ 20 w 1992"/>
                  <a:gd name="T3" fmla="*/ 243 h 1162"/>
                  <a:gd name="T4" fmla="*/ 46 w 1992"/>
                  <a:gd name="T5" fmla="*/ 242 h 1162"/>
                  <a:gd name="T6" fmla="*/ 75 w 1992"/>
                  <a:gd name="T7" fmla="*/ 239 h 1162"/>
                  <a:gd name="T8" fmla="*/ 108 w 1992"/>
                  <a:gd name="T9" fmla="*/ 234 h 1162"/>
                  <a:gd name="T10" fmla="*/ 141 w 1992"/>
                  <a:gd name="T11" fmla="*/ 227 h 1162"/>
                  <a:gd name="T12" fmla="*/ 174 w 1992"/>
                  <a:gd name="T13" fmla="*/ 219 h 1162"/>
                  <a:gd name="T14" fmla="*/ 205 w 1992"/>
                  <a:gd name="T15" fmla="*/ 211 h 1162"/>
                  <a:gd name="T16" fmla="*/ 233 w 1992"/>
                  <a:gd name="T17" fmla="*/ 203 h 1162"/>
                  <a:gd name="T18" fmla="*/ 256 w 1992"/>
                  <a:gd name="T19" fmla="*/ 194 h 1162"/>
                  <a:gd name="T20" fmla="*/ 273 w 1992"/>
                  <a:gd name="T21" fmla="*/ 188 h 1162"/>
                  <a:gd name="T22" fmla="*/ 306 w 1992"/>
                  <a:gd name="T23" fmla="*/ 170 h 1162"/>
                  <a:gd name="T24" fmla="*/ 337 w 1992"/>
                  <a:gd name="T25" fmla="*/ 152 h 1162"/>
                  <a:gd name="T26" fmla="*/ 365 w 1992"/>
                  <a:gd name="T27" fmla="*/ 133 h 1162"/>
                  <a:gd name="T28" fmla="*/ 390 w 1992"/>
                  <a:gd name="T29" fmla="*/ 114 h 1162"/>
                  <a:gd name="T30" fmla="*/ 412 w 1992"/>
                  <a:gd name="T31" fmla="*/ 96 h 1162"/>
                  <a:gd name="T32" fmla="*/ 430 w 1992"/>
                  <a:gd name="T33" fmla="*/ 76 h 1162"/>
                  <a:gd name="T34" fmla="*/ 446 w 1992"/>
                  <a:gd name="T35" fmla="*/ 57 h 1162"/>
                  <a:gd name="T36" fmla="*/ 460 w 1992"/>
                  <a:gd name="T37" fmla="*/ 38 h 1162"/>
                  <a:gd name="T38" fmla="*/ 470 w 1992"/>
                  <a:gd name="T39" fmla="*/ 19 h 1162"/>
                  <a:gd name="T40" fmla="*/ 477 w 1992"/>
                  <a:gd name="T41" fmla="*/ 0 h 1162"/>
                  <a:gd name="T42" fmla="*/ 498 w 1992"/>
                  <a:gd name="T43" fmla="*/ 53 h 1162"/>
                  <a:gd name="T44" fmla="*/ 487 w 1992"/>
                  <a:gd name="T45" fmla="*/ 72 h 1162"/>
                  <a:gd name="T46" fmla="*/ 473 w 1992"/>
                  <a:gd name="T47" fmla="*/ 93 h 1162"/>
                  <a:gd name="T48" fmla="*/ 458 w 1992"/>
                  <a:gd name="T49" fmla="*/ 112 h 1162"/>
                  <a:gd name="T50" fmla="*/ 440 w 1992"/>
                  <a:gd name="T51" fmla="*/ 131 h 1162"/>
                  <a:gd name="T52" fmla="*/ 421 w 1992"/>
                  <a:gd name="T53" fmla="*/ 149 h 1162"/>
                  <a:gd name="T54" fmla="*/ 400 w 1992"/>
                  <a:gd name="T55" fmla="*/ 166 h 1162"/>
                  <a:gd name="T56" fmla="*/ 378 w 1992"/>
                  <a:gd name="T57" fmla="*/ 182 h 1162"/>
                  <a:gd name="T58" fmla="*/ 354 w 1992"/>
                  <a:gd name="T59" fmla="*/ 198 h 1162"/>
                  <a:gd name="T60" fmla="*/ 327 w 1992"/>
                  <a:gd name="T61" fmla="*/ 213 h 1162"/>
                  <a:gd name="T62" fmla="*/ 300 w 1992"/>
                  <a:gd name="T63" fmla="*/ 226 h 1162"/>
                  <a:gd name="T64" fmla="*/ 281 w 1992"/>
                  <a:gd name="T65" fmla="*/ 234 h 1162"/>
                  <a:gd name="T66" fmla="*/ 259 w 1992"/>
                  <a:gd name="T67" fmla="*/ 243 h 1162"/>
                  <a:gd name="T68" fmla="*/ 234 w 1992"/>
                  <a:gd name="T69" fmla="*/ 252 h 1162"/>
                  <a:gd name="T70" fmla="*/ 206 w 1992"/>
                  <a:gd name="T71" fmla="*/ 261 h 1162"/>
                  <a:gd name="T72" fmla="*/ 177 w 1992"/>
                  <a:gd name="T73" fmla="*/ 268 h 1162"/>
                  <a:gd name="T74" fmla="*/ 146 w 1992"/>
                  <a:gd name="T75" fmla="*/ 275 h 1162"/>
                  <a:gd name="T76" fmla="*/ 115 w 1992"/>
                  <a:gd name="T77" fmla="*/ 281 h 1162"/>
                  <a:gd name="T78" fmla="*/ 83 w 1992"/>
                  <a:gd name="T79" fmla="*/ 285 h 1162"/>
                  <a:gd name="T80" fmla="*/ 51 w 1992"/>
                  <a:gd name="T81" fmla="*/ 288 h 1162"/>
                  <a:gd name="T82" fmla="*/ 18 w 1992"/>
                  <a:gd name="T83" fmla="*/ 290 h 1162"/>
                  <a:gd name="T84" fmla="*/ 0 w 1992"/>
                  <a:gd name="T85" fmla="*/ 241 h 1162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1992"/>
                  <a:gd name="T130" fmla="*/ 0 h 1162"/>
                  <a:gd name="T131" fmla="*/ 1992 w 1992"/>
                  <a:gd name="T132" fmla="*/ 1162 h 1162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1992" h="1162">
                    <a:moveTo>
                      <a:pt x="0" y="966"/>
                    </a:moveTo>
                    <a:lnTo>
                      <a:pt x="79" y="975"/>
                    </a:lnTo>
                    <a:lnTo>
                      <a:pt x="182" y="970"/>
                    </a:lnTo>
                    <a:lnTo>
                      <a:pt x="301" y="957"/>
                    </a:lnTo>
                    <a:lnTo>
                      <a:pt x="430" y="936"/>
                    </a:lnTo>
                    <a:lnTo>
                      <a:pt x="563" y="909"/>
                    </a:lnTo>
                    <a:lnTo>
                      <a:pt x="695" y="879"/>
                    </a:lnTo>
                    <a:lnTo>
                      <a:pt x="819" y="845"/>
                    </a:lnTo>
                    <a:lnTo>
                      <a:pt x="931" y="813"/>
                    </a:lnTo>
                    <a:lnTo>
                      <a:pt x="1023" y="779"/>
                    </a:lnTo>
                    <a:lnTo>
                      <a:pt x="1090" y="752"/>
                    </a:lnTo>
                    <a:lnTo>
                      <a:pt x="1225" y="681"/>
                    </a:lnTo>
                    <a:lnTo>
                      <a:pt x="1348" y="608"/>
                    </a:lnTo>
                    <a:lnTo>
                      <a:pt x="1459" y="533"/>
                    </a:lnTo>
                    <a:lnTo>
                      <a:pt x="1559" y="458"/>
                    </a:lnTo>
                    <a:lnTo>
                      <a:pt x="1646" y="383"/>
                    </a:lnTo>
                    <a:lnTo>
                      <a:pt x="1721" y="305"/>
                    </a:lnTo>
                    <a:lnTo>
                      <a:pt x="1785" y="230"/>
                    </a:lnTo>
                    <a:lnTo>
                      <a:pt x="1839" y="151"/>
                    </a:lnTo>
                    <a:lnTo>
                      <a:pt x="1878" y="75"/>
                    </a:lnTo>
                    <a:lnTo>
                      <a:pt x="1908" y="0"/>
                    </a:lnTo>
                    <a:lnTo>
                      <a:pt x="1992" y="212"/>
                    </a:lnTo>
                    <a:lnTo>
                      <a:pt x="1947" y="289"/>
                    </a:lnTo>
                    <a:lnTo>
                      <a:pt x="1892" y="371"/>
                    </a:lnTo>
                    <a:lnTo>
                      <a:pt x="1833" y="449"/>
                    </a:lnTo>
                    <a:lnTo>
                      <a:pt x="1760" y="524"/>
                    </a:lnTo>
                    <a:lnTo>
                      <a:pt x="1685" y="596"/>
                    </a:lnTo>
                    <a:lnTo>
                      <a:pt x="1601" y="665"/>
                    </a:lnTo>
                    <a:lnTo>
                      <a:pt x="1511" y="731"/>
                    </a:lnTo>
                    <a:lnTo>
                      <a:pt x="1414" y="795"/>
                    </a:lnTo>
                    <a:lnTo>
                      <a:pt x="1309" y="852"/>
                    </a:lnTo>
                    <a:lnTo>
                      <a:pt x="1200" y="906"/>
                    </a:lnTo>
                    <a:lnTo>
                      <a:pt x="1125" y="939"/>
                    </a:lnTo>
                    <a:lnTo>
                      <a:pt x="1036" y="975"/>
                    </a:lnTo>
                    <a:lnTo>
                      <a:pt x="936" y="1011"/>
                    </a:lnTo>
                    <a:lnTo>
                      <a:pt x="824" y="1045"/>
                    </a:lnTo>
                    <a:lnTo>
                      <a:pt x="708" y="1075"/>
                    </a:lnTo>
                    <a:lnTo>
                      <a:pt x="585" y="1102"/>
                    </a:lnTo>
                    <a:lnTo>
                      <a:pt x="458" y="1125"/>
                    </a:lnTo>
                    <a:lnTo>
                      <a:pt x="332" y="1143"/>
                    </a:lnTo>
                    <a:lnTo>
                      <a:pt x="202" y="1155"/>
                    </a:lnTo>
                    <a:lnTo>
                      <a:pt x="73" y="1162"/>
                    </a:lnTo>
                    <a:lnTo>
                      <a:pt x="0" y="966"/>
                    </a:lnTo>
                  </a:path>
                </a:pathLst>
              </a:custGeom>
              <a:noFill/>
              <a:ln w="0">
                <a:solidFill>
                  <a:srgbClr val="FF7EAB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939" name="Freeform 20"/>
              <p:cNvSpPr>
                <a:spLocks/>
              </p:cNvSpPr>
              <p:nvPr/>
            </p:nvSpPr>
            <p:spPr bwMode="auto">
              <a:xfrm>
                <a:off x="2136" y="1122"/>
                <a:ext cx="261" cy="279"/>
              </a:xfrm>
              <a:custGeom>
                <a:avLst/>
                <a:gdLst>
                  <a:gd name="T0" fmla="*/ 235 w 1044"/>
                  <a:gd name="T1" fmla="*/ 0 h 1113"/>
                  <a:gd name="T2" fmla="*/ 231 w 1044"/>
                  <a:gd name="T3" fmla="*/ 18 h 1113"/>
                  <a:gd name="T4" fmla="*/ 223 w 1044"/>
                  <a:gd name="T5" fmla="*/ 37 h 1113"/>
                  <a:gd name="T6" fmla="*/ 212 w 1044"/>
                  <a:gd name="T7" fmla="*/ 57 h 1113"/>
                  <a:gd name="T8" fmla="*/ 198 w 1044"/>
                  <a:gd name="T9" fmla="*/ 79 h 1113"/>
                  <a:gd name="T10" fmla="*/ 181 w 1044"/>
                  <a:gd name="T11" fmla="*/ 100 h 1113"/>
                  <a:gd name="T12" fmla="*/ 162 w 1044"/>
                  <a:gd name="T13" fmla="*/ 122 h 1113"/>
                  <a:gd name="T14" fmla="*/ 139 w 1044"/>
                  <a:gd name="T15" fmla="*/ 144 h 1113"/>
                  <a:gd name="T16" fmla="*/ 113 w 1044"/>
                  <a:gd name="T17" fmla="*/ 166 h 1113"/>
                  <a:gd name="T18" fmla="*/ 84 w 1044"/>
                  <a:gd name="T19" fmla="*/ 188 h 1113"/>
                  <a:gd name="T20" fmla="*/ 53 w 1044"/>
                  <a:gd name="T21" fmla="*/ 209 h 1113"/>
                  <a:gd name="T22" fmla="*/ 49 w 1044"/>
                  <a:gd name="T23" fmla="*/ 211 h 1113"/>
                  <a:gd name="T24" fmla="*/ 45 w 1044"/>
                  <a:gd name="T25" fmla="*/ 213 h 1113"/>
                  <a:gd name="T26" fmla="*/ 41 w 1044"/>
                  <a:gd name="T27" fmla="*/ 215 h 1113"/>
                  <a:gd name="T28" fmla="*/ 36 w 1044"/>
                  <a:gd name="T29" fmla="*/ 218 h 1113"/>
                  <a:gd name="T30" fmla="*/ 31 w 1044"/>
                  <a:gd name="T31" fmla="*/ 220 h 1113"/>
                  <a:gd name="T32" fmla="*/ 26 w 1044"/>
                  <a:gd name="T33" fmla="*/ 223 h 1113"/>
                  <a:gd name="T34" fmla="*/ 20 w 1044"/>
                  <a:gd name="T35" fmla="*/ 226 h 1113"/>
                  <a:gd name="T36" fmla="*/ 14 w 1044"/>
                  <a:gd name="T37" fmla="*/ 228 h 1113"/>
                  <a:gd name="T38" fmla="*/ 7 w 1044"/>
                  <a:gd name="T39" fmla="*/ 231 h 1113"/>
                  <a:gd name="T40" fmla="*/ 0 w 1044"/>
                  <a:gd name="T41" fmla="*/ 234 h 1113"/>
                  <a:gd name="T42" fmla="*/ 1 w 1044"/>
                  <a:gd name="T43" fmla="*/ 235 h 1113"/>
                  <a:gd name="T44" fmla="*/ 1 w 1044"/>
                  <a:gd name="T45" fmla="*/ 236 h 1113"/>
                  <a:gd name="T46" fmla="*/ 1 w 1044"/>
                  <a:gd name="T47" fmla="*/ 237 h 1113"/>
                  <a:gd name="T48" fmla="*/ 2 w 1044"/>
                  <a:gd name="T49" fmla="*/ 238 h 1113"/>
                  <a:gd name="T50" fmla="*/ 2 w 1044"/>
                  <a:gd name="T51" fmla="*/ 238 h 1113"/>
                  <a:gd name="T52" fmla="*/ 3 w 1044"/>
                  <a:gd name="T53" fmla="*/ 239 h 1113"/>
                  <a:gd name="T54" fmla="*/ 4 w 1044"/>
                  <a:gd name="T55" fmla="*/ 241 h 1113"/>
                  <a:gd name="T56" fmla="*/ 4 w 1044"/>
                  <a:gd name="T57" fmla="*/ 241 h 1113"/>
                  <a:gd name="T58" fmla="*/ 5 w 1044"/>
                  <a:gd name="T59" fmla="*/ 242 h 1113"/>
                  <a:gd name="T60" fmla="*/ 5 w 1044"/>
                  <a:gd name="T61" fmla="*/ 244 h 1113"/>
                  <a:gd name="T62" fmla="*/ 6 w 1044"/>
                  <a:gd name="T63" fmla="*/ 248 h 1113"/>
                  <a:gd name="T64" fmla="*/ 8 w 1044"/>
                  <a:gd name="T65" fmla="*/ 251 h 1113"/>
                  <a:gd name="T66" fmla="*/ 9 w 1044"/>
                  <a:gd name="T67" fmla="*/ 254 h 1113"/>
                  <a:gd name="T68" fmla="*/ 11 w 1044"/>
                  <a:gd name="T69" fmla="*/ 258 h 1113"/>
                  <a:gd name="T70" fmla="*/ 12 w 1044"/>
                  <a:gd name="T71" fmla="*/ 262 h 1113"/>
                  <a:gd name="T72" fmla="*/ 13 w 1044"/>
                  <a:gd name="T73" fmla="*/ 266 h 1113"/>
                  <a:gd name="T74" fmla="*/ 14 w 1044"/>
                  <a:gd name="T75" fmla="*/ 269 h 1113"/>
                  <a:gd name="T76" fmla="*/ 14 w 1044"/>
                  <a:gd name="T77" fmla="*/ 272 h 1113"/>
                  <a:gd name="T78" fmla="*/ 15 w 1044"/>
                  <a:gd name="T79" fmla="*/ 275 h 1113"/>
                  <a:gd name="T80" fmla="*/ 16 w 1044"/>
                  <a:gd name="T81" fmla="*/ 279 h 1113"/>
                  <a:gd name="T82" fmla="*/ 24 w 1044"/>
                  <a:gd name="T83" fmla="*/ 275 h 1113"/>
                  <a:gd name="T84" fmla="*/ 32 w 1044"/>
                  <a:gd name="T85" fmla="*/ 272 h 1113"/>
                  <a:gd name="T86" fmla="*/ 39 w 1044"/>
                  <a:gd name="T87" fmla="*/ 269 h 1113"/>
                  <a:gd name="T88" fmla="*/ 47 w 1044"/>
                  <a:gd name="T89" fmla="*/ 265 h 1113"/>
                  <a:gd name="T90" fmla="*/ 54 w 1044"/>
                  <a:gd name="T91" fmla="*/ 261 h 1113"/>
                  <a:gd name="T92" fmla="*/ 60 w 1044"/>
                  <a:gd name="T93" fmla="*/ 258 h 1113"/>
                  <a:gd name="T94" fmla="*/ 67 w 1044"/>
                  <a:gd name="T95" fmla="*/ 254 h 1113"/>
                  <a:gd name="T96" fmla="*/ 73 w 1044"/>
                  <a:gd name="T97" fmla="*/ 251 h 1113"/>
                  <a:gd name="T98" fmla="*/ 78 w 1044"/>
                  <a:gd name="T99" fmla="*/ 248 h 1113"/>
                  <a:gd name="T100" fmla="*/ 83 w 1044"/>
                  <a:gd name="T101" fmla="*/ 245 h 1113"/>
                  <a:gd name="T102" fmla="*/ 110 w 1044"/>
                  <a:gd name="T103" fmla="*/ 229 h 1113"/>
                  <a:gd name="T104" fmla="*/ 134 w 1044"/>
                  <a:gd name="T105" fmla="*/ 211 h 1113"/>
                  <a:gd name="T106" fmla="*/ 157 w 1044"/>
                  <a:gd name="T107" fmla="*/ 194 h 1113"/>
                  <a:gd name="T108" fmla="*/ 177 w 1044"/>
                  <a:gd name="T109" fmla="*/ 175 h 1113"/>
                  <a:gd name="T110" fmla="*/ 197 w 1044"/>
                  <a:gd name="T111" fmla="*/ 156 h 1113"/>
                  <a:gd name="T112" fmla="*/ 213 w 1044"/>
                  <a:gd name="T113" fmla="*/ 136 h 1113"/>
                  <a:gd name="T114" fmla="*/ 229 w 1044"/>
                  <a:gd name="T115" fmla="*/ 116 h 1113"/>
                  <a:gd name="T116" fmla="*/ 242 w 1044"/>
                  <a:gd name="T117" fmla="*/ 96 h 1113"/>
                  <a:gd name="T118" fmla="*/ 252 w 1044"/>
                  <a:gd name="T119" fmla="*/ 76 h 1113"/>
                  <a:gd name="T120" fmla="*/ 261 w 1044"/>
                  <a:gd name="T121" fmla="*/ 57 h 1113"/>
                  <a:gd name="T122" fmla="*/ 235 w 1044"/>
                  <a:gd name="T123" fmla="*/ 0 h 1113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1044"/>
                  <a:gd name="T187" fmla="*/ 0 h 1113"/>
                  <a:gd name="T188" fmla="*/ 1044 w 1044"/>
                  <a:gd name="T189" fmla="*/ 1113 h 1113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1044" h="1113">
                    <a:moveTo>
                      <a:pt x="941" y="0"/>
                    </a:moveTo>
                    <a:lnTo>
                      <a:pt x="923" y="73"/>
                    </a:lnTo>
                    <a:lnTo>
                      <a:pt x="891" y="148"/>
                    </a:lnTo>
                    <a:lnTo>
                      <a:pt x="848" y="229"/>
                    </a:lnTo>
                    <a:lnTo>
                      <a:pt x="791" y="314"/>
                    </a:lnTo>
                    <a:lnTo>
                      <a:pt x="725" y="398"/>
                    </a:lnTo>
                    <a:lnTo>
                      <a:pt x="647" y="485"/>
                    </a:lnTo>
                    <a:lnTo>
                      <a:pt x="554" y="575"/>
                    </a:lnTo>
                    <a:lnTo>
                      <a:pt x="451" y="662"/>
                    </a:lnTo>
                    <a:lnTo>
                      <a:pt x="337" y="749"/>
                    </a:lnTo>
                    <a:lnTo>
                      <a:pt x="210" y="833"/>
                    </a:lnTo>
                    <a:lnTo>
                      <a:pt x="196" y="840"/>
                    </a:lnTo>
                    <a:lnTo>
                      <a:pt x="180" y="849"/>
                    </a:lnTo>
                    <a:lnTo>
                      <a:pt x="162" y="858"/>
                    </a:lnTo>
                    <a:lnTo>
                      <a:pt x="144" y="870"/>
                    </a:lnTo>
                    <a:lnTo>
                      <a:pt x="123" y="879"/>
                    </a:lnTo>
                    <a:lnTo>
                      <a:pt x="103" y="888"/>
                    </a:lnTo>
                    <a:lnTo>
                      <a:pt x="78" y="901"/>
                    </a:lnTo>
                    <a:lnTo>
                      <a:pt x="55" y="909"/>
                    </a:lnTo>
                    <a:lnTo>
                      <a:pt x="28" y="922"/>
                    </a:lnTo>
                    <a:lnTo>
                      <a:pt x="0" y="933"/>
                    </a:lnTo>
                    <a:lnTo>
                      <a:pt x="3" y="936"/>
                    </a:lnTo>
                    <a:lnTo>
                      <a:pt x="3" y="940"/>
                    </a:lnTo>
                    <a:lnTo>
                      <a:pt x="5" y="945"/>
                    </a:lnTo>
                    <a:lnTo>
                      <a:pt x="9" y="949"/>
                    </a:lnTo>
                    <a:lnTo>
                      <a:pt x="9" y="951"/>
                    </a:lnTo>
                    <a:lnTo>
                      <a:pt x="12" y="954"/>
                    </a:lnTo>
                    <a:lnTo>
                      <a:pt x="15" y="960"/>
                    </a:lnTo>
                    <a:lnTo>
                      <a:pt x="15" y="963"/>
                    </a:lnTo>
                    <a:lnTo>
                      <a:pt x="18" y="967"/>
                    </a:lnTo>
                    <a:lnTo>
                      <a:pt x="18" y="972"/>
                    </a:lnTo>
                    <a:lnTo>
                      <a:pt x="24" y="988"/>
                    </a:lnTo>
                    <a:lnTo>
                      <a:pt x="30" y="1002"/>
                    </a:lnTo>
                    <a:lnTo>
                      <a:pt x="37" y="1015"/>
                    </a:lnTo>
                    <a:lnTo>
                      <a:pt x="42" y="1029"/>
                    </a:lnTo>
                    <a:lnTo>
                      <a:pt x="46" y="1045"/>
                    </a:lnTo>
                    <a:lnTo>
                      <a:pt x="51" y="1060"/>
                    </a:lnTo>
                    <a:lnTo>
                      <a:pt x="55" y="1072"/>
                    </a:lnTo>
                    <a:lnTo>
                      <a:pt x="57" y="1086"/>
                    </a:lnTo>
                    <a:lnTo>
                      <a:pt x="60" y="1099"/>
                    </a:lnTo>
                    <a:lnTo>
                      <a:pt x="64" y="1113"/>
                    </a:lnTo>
                    <a:lnTo>
                      <a:pt x="96" y="1099"/>
                    </a:lnTo>
                    <a:lnTo>
                      <a:pt x="126" y="1084"/>
                    </a:lnTo>
                    <a:lnTo>
                      <a:pt x="157" y="1072"/>
                    </a:lnTo>
                    <a:lnTo>
                      <a:pt x="187" y="1056"/>
                    </a:lnTo>
                    <a:lnTo>
                      <a:pt x="214" y="1042"/>
                    </a:lnTo>
                    <a:lnTo>
                      <a:pt x="241" y="1029"/>
                    </a:lnTo>
                    <a:lnTo>
                      <a:pt x="267" y="1015"/>
                    </a:lnTo>
                    <a:lnTo>
                      <a:pt x="292" y="1002"/>
                    </a:lnTo>
                    <a:lnTo>
                      <a:pt x="313" y="988"/>
                    </a:lnTo>
                    <a:lnTo>
                      <a:pt x="333" y="976"/>
                    </a:lnTo>
                    <a:lnTo>
                      <a:pt x="440" y="912"/>
                    </a:lnTo>
                    <a:lnTo>
                      <a:pt x="536" y="842"/>
                    </a:lnTo>
                    <a:lnTo>
                      <a:pt x="626" y="774"/>
                    </a:lnTo>
                    <a:lnTo>
                      <a:pt x="707" y="699"/>
                    </a:lnTo>
                    <a:lnTo>
                      <a:pt x="786" y="621"/>
                    </a:lnTo>
                    <a:lnTo>
                      <a:pt x="852" y="542"/>
                    </a:lnTo>
                    <a:lnTo>
                      <a:pt x="914" y="464"/>
                    </a:lnTo>
                    <a:lnTo>
                      <a:pt x="966" y="382"/>
                    </a:lnTo>
                    <a:lnTo>
                      <a:pt x="1007" y="305"/>
                    </a:lnTo>
                    <a:lnTo>
                      <a:pt x="1044" y="227"/>
                    </a:lnTo>
                    <a:lnTo>
                      <a:pt x="941" y="0"/>
                    </a:lnTo>
                    <a:close/>
                  </a:path>
                </a:pathLst>
              </a:custGeom>
              <a:solidFill>
                <a:srgbClr val="FF79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940" name="Freeform 21"/>
              <p:cNvSpPr>
                <a:spLocks/>
              </p:cNvSpPr>
              <p:nvPr/>
            </p:nvSpPr>
            <p:spPr bwMode="auto">
              <a:xfrm>
                <a:off x="2136" y="1122"/>
                <a:ext cx="261" cy="279"/>
              </a:xfrm>
              <a:custGeom>
                <a:avLst/>
                <a:gdLst>
                  <a:gd name="T0" fmla="*/ 235 w 1044"/>
                  <a:gd name="T1" fmla="*/ 0 h 1113"/>
                  <a:gd name="T2" fmla="*/ 231 w 1044"/>
                  <a:gd name="T3" fmla="*/ 18 h 1113"/>
                  <a:gd name="T4" fmla="*/ 223 w 1044"/>
                  <a:gd name="T5" fmla="*/ 37 h 1113"/>
                  <a:gd name="T6" fmla="*/ 212 w 1044"/>
                  <a:gd name="T7" fmla="*/ 57 h 1113"/>
                  <a:gd name="T8" fmla="*/ 198 w 1044"/>
                  <a:gd name="T9" fmla="*/ 79 h 1113"/>
                  <a:gd name="T10" fmla="*/ 181 w 1044"/>
                  <a:gd name="T11" fmla="*/ 100 h 1113"/>
                  <a:gd name="T12" fmla="*/ 162 w 1044"/>
                  <a:gd name="T13" fmla="*/ 122 h 1113"/>
                  <a:gd name="T14" fmla="*/ 139 w 1044"/>
                  <a:gd name="T15" fmla="*/ 144 h 1113"/>
                  <a:gd name="T16" fmla="*/ 113 w 1044"/>
                  <a:gd name="T17" fmla="*/ 166 h 1113"/>
                  <a:gd name="T18" fmla="*/ 84 w 1044"/>
                  <a:gd name="T19" fmla="*/ 188 h 1113"/>
                  <a:gd name="T20" fmla="*/ 53 w 1044"/>
                  <a:gd name="T21" fmla="*/ 209 h 1113"/>
                  <a:gd name="T22" fmla="*/ 49 w 1044"/>
                  <a:gd name="T23" fmla="*/ 211 h 1113"/>
                  <a:gd name="T24" fmla="*/ 45 w 1044"/>
                  <a:gd name="T25" fmla="*/ 213 h 1113"/>
                  <a:gd name="T26" fmla="*/ 41 w 1044"/>
                  <a:gd name="T27" fmla="*/ 215 h 1113"/>
                  <a:gd name="T28" fmla="*/ 36 w 1044"/>
                  <a:gd name="T29" fmla="*/ 218 h 1113"/>
                  <a:gd name="T30" fmla="*/ 31 w 1044"/>
                  <a:gd name="T31" fmla="*/ 220 h 1113"/>
                  <a:gd name="T32" fmla="*/ 26 w 1044"/>
                  <a:gd name="T33" fmla="*/ 223 h 1113"/>
                  <a:gd name="T34" fmla="*/ 20 w 1044"/>
                  <a:gd name="T35" fmla="*/ 226 h 1113"/>
                  <a:gd name="T36" fmla="*/ 14 w 1044"/>
                  <a:gd name="T37" fmla="*/ 228 h 1113"/>
                  <a:gd name="T38" fmla="*/ 7 w 1044"/>
                  <a:gd name="T39" fmla="*/ 231 h 1113"/>
                  <a:gd name="T40" fmla="*/ 0 w 1044"/>
                  <a:gd name="T41" fmla="*/ 234 h 1113"/>
                  <a:gd name="T42" fmla="*/ 1 w 1044"/>
                  <a:gd name="T43" fmla="*/ 235 h 1113"/>
                  <a:gd name="T44" fmla="*/ 1 w 1044"/>
                  <a:gd name="T45" fmla="*/ 236 h 1113"/>
                  <a:gd name="T46" fmla="*/ 1 w 1044"/>
                  <a:gd name="T47" fmla="*/ 237 h 1113"/>
                  <a:gd name="T48" fmla="*/ 2 w 1044"/>
                  <a:gd name="T49" fmla="*/ 238 h 1113"/>
                  <a:gd name="T50" fmla="*/ 2 w 1044"/>
                  <a:gd name="T51" fmla="*/ 238 h 1113"/>
                  <a:gd name="T52" fmla="*/ 3 w 1044"/>
                  <a:gd name="T53" fmla="*/ 239 h 1113"/>
                  <a:gd name="T54" fmla="*/ 4 w 1044"/>
                  <a:gd name="T55" fmla="*/ 241 h 1113"/>
                  <a:gd name="T56" fmla="*/ 4 w 1044"/>
                  <a:gd name="T57" fmla="*/ 241 h 1113"/>
                  <a:gd name="T58" fmla="*/ 5 w 1044"/>
                  <a:gd name="T59" fmla="*/ 242 h 1113"/>
                  <a:gd name="T60" fmla="*/ 5 w 1044"/>
                  <a:gd name="T61" fmla="*/ 244 h 1113"/>
                  <a:gd name="T62" fmla="*/ 6 w 1044"/>
                  <a:gd name="T63" fmla="*/ 248 h 1113"/>
                  <a:gd name="T64" fmla="*/ 8 w 1044"/>
                  <a:gd name="T65" fmla="*/ 251 h 1113"/>
                  <a:gd name="T66" fmla="*/ 9 w 1044"/>
                  <a:gd name="T67" fmla="*/ 254 h 1113"/>
                  <a:gd name="T68" fmla="*/ 11 w 1044"/>
                  <a:gd name="T69" fmla="*/ 258 h 1113"/>
                  <a:gd name="T70" fmla="*/ 12 w 1044"/>
                  <a:gd name="T71" fmla="*/ 262 h 1113"/>
                  <a:gd name="T72" fmla="*/ 13 w 1044"/>
                  <a:gd name="T73" fmla="*/ 266 h 1113"/>
                  <a:gd name="T74" fmla="*/ 14 w 1044"/>
                  <a:gd name="T75" fmla="*/ 269 h 1113"/>
                  <a:gd name="T76" fmla="*/ 14 w 1044"/>
                  <a:gd name="T77" fmla="*/ 272 h 1113"/>
                  <a:gd name="T78" fmla="*/ 15 w 1044"/>
                  <a:gd name="T79" fmla="*/ 275 h 1113"/>
                  <a:gd name="T80" fmla="*/ 16 w 1044"/>
                  <a:gd name="T81" fmla="*/ 279 h 1113"/>
                  <a:gd name="T82" fmla="*/ 24 w 1044"/>
                  <a:gd name="T83" fmla="*/ 275 h 1113"/>
                  <a:gd name="T84" fmla="*/ 32 w 1044"/>
                  <a:gd name="T85" fmla="*/ 272 h 1113"/>
                  <a:gd name="T86" fmla="*/ 39 w 1044"/>
                  <a:gd name="T87" fmla="*/ 269 h 1113"/>
                  <a:gd name="T88" fmla="*/ 47 w 1044"/>
                  <a:gd name="T89" fmla="*/ 265 h 1113"/>
                  <a:gd name="T90" fmla="*/ 54 w 1044"/>
                  <a:gd name="T91" fmla="*/ 261 h 1113"/>
                  <a:gd name="T92" fmla="*/ 60 w 1044"/>
                  <a:gd name="T93" fmla="*/ 258 h 1113"/>
                  <a:gd name="T94" fmla="*/ 67 w 1044"/>
                  <a:gd name="T95" fmla="*/ 254 h 1113"/>
                  <a:gd name="T96" fmla="*/ 73 w 1044"/>
                  <a:gd name="T97" fmla="*/ 251 h 1113"/>
                  <a:gd name="T98" fmla="*/ 78 w 1044"/>
                  <a:gd name="T99" fmla="*/ 248 h 1113"/>
                  <a:gd name="T100" fmla="*/ 83 w 1044"/>
                  <a:gd name="T101" fmla="*/ 245 h 1113"/>
                  <a:gd name="T102" fmla="*/ 110 w 1044"/>
                  <a:gd name="T103" fmla="*/ 229 h 1113"/>
                  <a:gd name="T104" fmla="*/ 134 w 1044"/>
                  <a:gd name="T105" fmla="*/ 211 h 1113"/>
                  <a:gd name="T106" fmla="*/ 157 w 1044"/>
                  <a:gd name="T107" fmla="*/ 194 h 1113"/>
                  <a:gd name="T108" fmla="*/ 177 w 1044"/>
                  <a:gd name="T109" fmla="*/ 175 h 1113"/>
                  <a:gd name="T110" fmla="*/ 197 w 1044"/>
                  <a:gd name="T111" fmla="*/ 156 h 1113"/>
                  <a:gd name="T112" fmla="*/ 213 w 1044"/>
                  <a:gd name="T113" fmla="*/ 136 h 1113"/>
                  <a:gd name="T114" fmla="*/ 229 w 1044"/>
                  <a:gd name="T115" fmla="*/ 116 h 1113"/>
                  <a:gd name="T116" fmla="*/ 242 w 1044"/>
                  <a:gd name="T117" fmla="*/ 96 h 1113"/>
                  <a:gd name="T118" fmla="*/ 252 w 1044"/>
                  <a:gd name="T119" fmla="*/ 76 h 1113"/>
                  <a:gd name="T120" fmla="*/ 261 w 1044"/>
                  <a:gd name="T121" fmla="*/ 57 h 1113"/>
                  <a:gd name="T122" fmla="*/ 235 w 1044"/>
                  <a:gd name="T123" fmla="*/ 0 h 1113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1044"/>
                  <a:gd name="T187" fmla="*/ 0 h 1113"/>
                  <a:gd name="T188" fmla="*/ 1044 w 1044"/>
                  <a:gd name="T189" fmla="*/ 1113 h 1113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1044" h="1113">
                    <a:moveTo>
                      <a:pt x="941" y="0"/>
                    </a:moveTo>
                    <a:lnTo>
                      <a:pt x="923" y="73"/>
                    </a:lnTo>
                    <a:lnTo>
                      <a:pt x="891" y="148"/>
                    </a:lnTo>
                    <a:lnTo>
                      <a:pt x="848" y="229"/>
                    </a:lnTo>
                    <a:lnTo>
                      <a:pt x="791" y="314"/>
                    </a:lnTo>
                    <a:lnTo>
                      <a:pt x="725" y="398"/>
                    </a:lnTo>
                    <a:lnTo>
                      <a:pt x="647" y="485"/>
                    </a:lnTo>
                    <a:lnTo>
                      <a:pt x="554" y="575"/>
                    </a:lnTo>
                    <a:lnTo>
                      <a:pt x="451" y="662"/>
                    </a:lnTo>
                    <a:lnTo>
                      <a:pt x="337" y="749"/>
                    </a:lnTo>
                    <a:lnTo>
                      <a:pt x="210" y="833"/>
                    </a:lnTo>
                    <a:lnTo>
                      <a:pt x="196" y="840"/>
                    </a:lnTo>
                    <a:lnTo>
                      <a:pt x="180" y="849"/>
                    </a:lnTo>
                    <a:lnTo>
                      <a:pt x="162" y="858"/>
                    </a:lnTo>
                    <a:lnTo>
                      <a:pt x="144" y="870"/>
                    </a:lnTo>
                    <a:lnTo>
                      <a:pt x="123" y="879"/>
                    </a:lnTo>
                    <a:lnTo>
                      <a:pt x="103" y="888"/>
                    </a:lnTo>
                    <a:lnTo>
                      <a:pt x="78" y="901"/>
                    </a:lnTo>
                    <a:lnTo>
                      <a:pt x="55" y="909"/>
                    </a:lnTo>
                    <a:lnTo>
                      <a:pt x="28" y="922"/>
                    </a:lnTo>
                    <a:lnTo>
                      <a:pt x="0" y="933"/>
                    </a:lnTo>
                    <a:lnTo>
                      <a:pt x="3" y="936"/>
                    </a:lnTo>
                    <a:lnTo>
                      <a:pt x="3" y="940"/>
                    </a:lnTo>
                    <a:lnTo>
                      <a:pt x="5" y="945"/>
                    </a:lnTo>
                    <a:lnTo>
                      <a:pt x="9" y="949"/>
                    </a:lnTo>
                    <a:lnTo>
                      <a:pt x="9" y="951"/>
                    </a:lnTo>
                    <a:lnTo>
                      <a:pt x="12" y="954"/>
                    </a:lnTo>
                    <a:lnTo>
                      <a:pt x="15" y="960"/>
                    </a:lnTo>
                    <a:lnTo>
                      <a:pt x="15" y="963"/>
                    </a:lnTo>
                    <a:lnTo>
                      <a:pt x="18" y="967"/>
                    </a:lnTo>
                    <a:lnTo>
                      <a:pt x="18" y="972"/>
                    </a:lnTo>
                    <a:lnTo>
                      <a:pt x="24" y="988"/>
                    </a:lnTo>
                    <a:lnTo>
                      <a:pt x="30" y="1002"/>
                    </a:lnTo>
                    <a:lnTo>
                      <a:pt x="37" y="1015"/>
                    </a:lnTo>
                    <a:lnTo>
                      <a:pt x="42" y="1029"/>
                    </a:lnTo>
                    <a:lnTo>
                      <a:pt x="46" y="1045"/>
                    </a:lnTo>
                    <a:lnTo>
                      <a:pt x="51" y="1060"/>
                    </a:lnTo>
                    <a:lnTo>
                      <a:pt x="55" y="1072"/>
                    </a:lnTo>
                    <a:lnTo>
                      <a:pt x="57" y="1086"/>
                    </a:lnTo>
                    <a:lnTo>
                      <a:pt x="60" y="1099"/>
                    </a:lnTo>
                    <a:lnTo>
                      <a:pt x="64" y="1113"/>
                    </a:lnTo>
                    <a:lnTo>
                      <a:pt x="96" y="1099"/>
                    </a:lnTo>
                    <a:lnTo>
                      <a:pt x="126" y="1084"/>
                    </a:lnTo>
                    <a:lnTo>
                      <a:pt x="157" y="1072"/>
                    </a:lnTo>
                    <a:lnTo>
                      <a:pt x="187" y="1056"/>
                    </a:lnTo>
                    <a:lnTo>
                      <a:pt x="214" y="1042"/>
                    </a:lnTo>
                    <a:lnTo>
                      <a:pt x="241" y="1029"/>
                    </a:lnTo>
                    <a:lnTo>
                      <a:pt x="267" y="1015"/>
                    </a:lnTo>
                    <a:lnTo>
                      <a:pt x="292" y="1002"/>
                    </a:lnTo>
                    <a:lnTo>
                      <a:pt x="313" y="988"/>
                    </a:lnTo>
                    <a:lnTo>
                      <a:pt x="333" y="976"/>
                    </a:lnTo>
                    <a:lnTo>
                      <a:pt x="440" y="912"/>
                    </a:lnTo>
                    <a:lnTo>
                      <a:pt x="536" y="842"/>
                    </a:lnTo>
                    <a:lnTo>
                      <a:pt x="626" y="774"/>
                    </a:lnTo>
                    <a:lnTo>
                      <a:pt x="707" y="699"/>
                    </a:lnTo>
                    <a:lnTo>
                      <a:pt x="786" y="621"/>
                    </a:lnTo>
                    <a:lnTo>
                      <a:pt x="852" y="542"/>
                    </a:lnTo>
                    <a:lnTo>
                      <a:pt x="914" y="464"/>
                    </a:lnTo>
                    <a:lnTo>
                      <a:pt x="966" y="382"/>
                    </a:lnTo>
                    <a:lnTo>
                      <a:pt x="1007" y="305"/>
                    </a:lnTo>
                    <a:lnTo>
                      <a:pt x="1044" y="227"/>
                    </a:lnTo>
                    <a:lnTo>
                      <a:pt x="941" y="0"/>
                    </a:lnTo>
                  </a:path>
                </a:pathLst>
              </a:custGeom>
              <a:noFill/>
              <a:ln w="0">
                <a:solidFill>
                  <a:srgbClr val="FF7EAB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941" name="Freeform 22"/>
              <p:cNvSpPr>
                <a:spLocks/>
              </p:cNvSpPr>
              <p:nvPr/>
            </p:nvSpPr>
            <p:spPr bwMode="auto">
              <a:xfrm>
                <a:off x="2136" y="1122"/>
                <a:ext cx="261" cy="279"/>
              </a:xfrm>
              <a:custGeom>
                <a:avLst/>
                <a:gdLst>
                  <a:gd name="T0" fmla="*/ 235 w 1044"/>
                  <a:gd name="T1" fmla="*/ 0 h 1113"/>
                  <a:gd name="T2" fmla="*/ 231 w 1044"/>
                  <a:gd name="T3" fmla="*/ 18 h 1113"/>
                  <a:gd name="T4" fmla="*/ 223 w 1044"/>
                  <a:gd name="T5" fmla="*/ 37 h 1113"/>
                  <a:gd name="T6" fmla="*/ 212 w 1044"/>
                  <a:gd name="T7" fmla="*/ 57 h 1113"/>
                  <a:gd name="T8" fmla="*/ 198 w 1044"/>
                  <a:gd name="T9" fmla="*/ 79 h 1113"/>
                  <a:gd name="T10" fmla="*/ 181 w 1044"/>
                  <a:gd name="T11" fmla="*/ 100 h 1113"/>
                  <a:gd name="T12" fmla="*/ 162 w 1044"/>
                  <a:gd name="T13" fmla="*/ 122 h 1113"/>
                  <a:gd name="T14" fmla="*/ 139 w 1044"/>
                  <a:gd name="T15" fmla="*/ 144 h 1113"/>
                  <a:gd name="T16" fmla="*/ 113 w 1044"/>
                  <a:gd name="T17" fmla="*/ 166 h 1113"/>
                  <a:gd name="T18" fmla="*/ 84 w 1044"/>
                  <a:gd name="T19" fmla="*/ 188 h 1113"/>
                  <a:gd name="T20" fmla="*/ 53 w 1044"/>
                  <a:gd name="T21" fmla="*/ 209 h 1113"/>
                  <a:gd name="T22" fmla="*/ 49 w 1044"/>
                  <a:gd name="T23" fmla="*/ 211 h 1113"/>
                  <a:gd name="T24" fmla="*/ 45 w 1044"/>
                  <a:gd name="T25" fmla="*/ 213 h 1113"/>
                  <a:gd name="T26" fmla="*/ 41 w 1044"/>
                  <a:gd name="T27" fmla="*/ 215 h 1113"/>
                  <a:gd name="T28" fmla="*/ 36 w 1044"/>
                  <a:gd name="T29" fmla="*/ 218 h 1113"/>
                  <a:gd name="T30" fmla="*/ 31 w 1044"/>
                  <a:gd name="T31" fmla="*/ 220 h 1113"/>
                  <a:gd name="T32" fmla="*/ 26 w 1044"/>
                  <a:gd name="T33" fmla="*/ 223 h 1113"/>
                  <a:gd name="T34" fmla="*/ 20 w 1044"/>
                  <a:gd name="T35" fmla="*/ 226 h 1113"/>
                  <a:gd name="T36" fmla="*/ 14 w 1044"/>
                  <a:gd name="T37" fmla="*/ 228 h 1113"/>
                  <a:gd name="T38" fmla="*/ 7 w 1044"/>
                  <a:gd name="T39" fmla="*/ 231 h 1113"/>
                  <a:gd name="T40" fmla="*/ 0 w 1044"/>
                  <a:gd name="T41" fmla="*/ 234 h 1113"/>
                  <a:gd name="T42" fmla="*/ 1 w 1044"/>
                  <a:gd name="T43" fmla="*/ 235 h 1113"/>
                  <a:gd name="T44" fmla="*/ 1 w 1044"/>
                  <a:gd name="T45" fmla="*/ 236 h 1113"/>
                  <a:gd name="T46" fmla="*/ 1 w 1044"/>
                  <a:gd name="T47" fmla="*/ 237 h 1113"/>
                  <a:gd name="T48" fmla="*/ 2 w 1044"/>
                  <a:gd name="T49" fmla="*/ 238 h 1113"/>
                  <a:gd name="T50" fmla="*/ 2 w 1044"/>
                  <a:gd name="T51" fmla="*/ 238 h 1113"/>
                  <a:gd name="T52" fmla="*/ 3 w 1044"/>
                  <a:gd name="T53" fmla="*/ 239 h 1113"/>
                  <a:gd name="T54" fmla="*/ 4 w 1044"/>
                  <a:gd name="T55" fmla="*/ 241 h 1113"/>
                  <a:gd name="T56" fmla="*/ 4 w 1044"/>
                  <a:gd name="T57" fmla="*/ 241 h 1113"/>
                  <a:gd name="T58" fmla="*/ 5 w 1044"/>
                  <a:gd name="T59" fmla="*/ 242 h 1113"/>
                  <a:gd name="T60" fmla="*/ 5 w 1044"/>
                  <a:gd name="T61" fmla="*/ 244 h 1113"/>
                  <a:gd name="T62" fmla="*/ 6 w 1044"/>
                  <a:gd name="T63" fmla="*/ 248 h 1113"/>
                  <a:gd name="T64" fmla="*/ 8 w 1044"/>
                  <a:gd name="T65" fmla="*/ 251 h 1113"/>
                  <a:gd name="T66" fmla="*/ 9 w 1044"/>
                  <a:gd name="T67" fmla="*/ 254 h 1113"/>
                  <a:gd name="T68" fmla="*/ 11 w 1044"/>
                  <a:gd name="T69" fmla="*/ 258 h 1113"/>
                  <a:gd name="T70" fmla="*/ 12 w 1044"/>
                  <a:gd name="T71" fmla="*/ 262 h 1113"/>
                  <a:gd name="T72" fmla="*/ 13 w 1044"/>
                  <a:gd name="T73" fmla="*/ 266 h 1113"/>
                  <a:gd name="T74" fmla="*/ 14 w 1044"/>
                  <a:gd name="T75" fmla="*/ 269 h 1113"/>
                  <a:gd name="T76" fmla="*/ 14 w 1044"/>
                  <a:gd name="T77" fmla="*/ 272 h 1113"/>
                  <a:gd name="T78" fmla="*/ 15 w 1044"/>
                  <a:gd name="T79" fmla="*/ 275 h 1113"/>
                  <a:gd name="T80" fmla="*/ 16 w 1044"/>
                  <a:gd name="T81" fmla="*/ 279 h 1113"/>
                  <a:gd name="T82" fmla="*/ 24 w 1044"/>
                  <a:gd name="T83" fmla="*/ 275 h 1113"/>
                  <a:gd name="T84" fmla="*/ 32 w 1044"/>
                  <a:gd name="T85" fmla="*/ 272 h 1113"/>
                  <a:gd name="T86" fmla="*/ 39 w 1044"/>
                  <a:gd name="T87" fmla="*/ 269 h 1113"/>
                  <a:gd name="T88" fmla="*/ 47 w 1044"/>
                  <a:gd name="T89" fmla="*/ 265 h 1113"/>
                  <a:gd name="T90" fmla="*/ 54 w 1044"/>
                  <a:gd name="T91" fmla="*/ 261 h 1113"/>
                  <a:gd name="T92" fmla="*/ 60 w 1044"/>
                  <a:gd name="T93" fmla="*/ 258 h 1113"/>
                  <a:gd name="T94" fmla="*/ 67 w 1044"/>
                  <a:gd name="T95" fmla="*/ 254 h 1113"/>
                  <a:gd name="T96" fmla="*/ 73 w 1044"/>
                  <a:gd name="T97" fmla="*/ 251 h 1113"/>
                  <a:gd name="T98" fmla="*/ 78 w 1044"/>
                  <a:gd name="T99" fmla="*/ 248 h 1113"/>
                  <a:gd name="T100" fmla="*/ 83 w 1044"/>
                  <a:gd name="T101" fmla="*/ 245 h 1113"/>
                  <a:gd name="T102" fmla="*/ 110 w 1044"/>
                  <a:gd name="T103" fmla="*/ 229 h 1113"/>
                  <a:gd name="T104" fmla="*/ 134 w 1044"/>
                  <a:gd name="T105" fmla="*/ 211 h 1113"/>
                  <a:gd name="T106" fmla="*/ 157 w 1044"/>
                  <a:gd name="T107" fmla="*/ 194 h 1113"/>
                  <a:gd name="T108" fmla="*/ 177 w 1044"/>
                  <a:gd name="T109" fmla="*/ 175 h 1113"/>
                  <a:gd name="T110" fmla="*/ 197 w 1044"/>
                  <a:gd name="T111" fmla="*/ 156 h 1113"/>
                  <a:gd name="T112" fmla="*/ 213 w 1044"/>
                  <a:gd name="T113" fmla="*/ 136 h 1113"/>
                  <a:gd name="T114" fmla="*/ 229 w 1044"/>
                  <a:gd name="T115" fmla="*/ 116 h 1113"/>
                  <a:gd name="T116" fmla="*/ 242 w 1044"/>
                  <a:gd name="T117" fmla="*/ 96 h 1113"/>
                  <a:gd name="T118" fmla="*/ 252 w 1044"/>
                  <a:gd name="T119" fmla="*/ 76 h 1113"/>
                  <a:gd name="T120" fmla="*/ 261 w 1044"/>
                  <a:gd name="T121" fmla="*/ 57 h 1113"/>
                  <a:gd name="T122" fmla="*/ 235 w 1044"/>
                  <a:gd name="T123" fmla="*/ 0 h 1113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1044"/>
                  <a:gd name="T187" fmla="*/ 0 h 1113"/>
                  <a:gd name="T188" fmla="*/ 1044 w 1044"/>
                  <a:gd name="T189" fmla="*/ 1113 h 1113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1044" h="1113">
                    <a:moveTo>
                      <a:pt x="941" y="0"/>
                    </a:moveTo>
                    <a:lnTo>
                      <a:pt x="923" y="73"/>
                    </a:lnTo>
                    <a:lnTo>
                      <a:pt x="891" y="148"/>
                    </a:lnTo>
                    <a:lnTo>
                      <a:pt x="848" y="229"/>
                    </a:lnTo>
                    <a:lnTo>
                      <a:pt x="791" y="314"/>
                    </a:lnTo>
                    <a:lnTo>
                      <a:pt x="725" y="398"/>
                    </a:lnTo>
                    <a:lnTo>
                      <a:pt x="647" y="485"/>
                    </a:lnTo>
                    <a:lnTo>
                      <a:pt x="554" y="575"/>
                    </a:lnTo>
                    <a:lnTo>
                      <a:pt x="451" y="662"/>
                    </a:lnTo>
                    <a:lnTo>
                      <a:pt x="337" y="749"/>
                    </a:lnTo>
                    <a:lnTo>
                      <a:pt x="210" y="833"/>
                    </a:lnTo>
                    <a:lnTo>
                      <a:pt x="196" y="840"/>
                    </a:lnTo>
                    <a:lnTo>
                      <a:pt x="180" y="849"/>
                    </a:lnTo>
                    <a:lnTo>
                      <a:pt x="162" y="858"/>
                    </a:lnTo>
                    <a:lnTo>
                      <a:pt x="144" y="870"/>
                    </a:lnTo>
                    <a:lnTo>
                      <a:pt x="123" y="879"/>
                    </a:lnTo>
                    <a:lnTo>
                      <a:pt x="103" y="888"/>
                    </a:lnTo>
                    <a:lnTo>
                      <a:pt x="78" y="901"/>
                    </a:lnTo>
                    <a:lnTo>
                      <a:pt x="55" y="909"/>
                    </a:lnTo>
                    <a:lnTo>
                      <a:pt x="28" y="922"/>
                    </a:lnTo>
                    <a:lnTo>
                      <a:pt x="0" y="933"/>
                    </a:lnTo>
                    <a:lnTo>
                      <a:pt x="3" y="936"/>
                    </a:lnTo>
                    <a:lnTo>
                      <a:pt x="3" y="940"/>
                    </a:lnTo>
                    <a:lnTo>
                      <a:pt x="5" y="945"/>
                    </a:lnTo>
                    <a:lnTo>
                      <a:pt x="9" y="949"/>
                    </a:lnTo>
                    <a:lnTo>
                      <a:pt x="9" y="951"/>
                    </a:lnTo>
                    <a:lnTo>
                      <a:pt x="12" y="954"/>
                    </a:lnTo>
                    <a:lnTo>
                      <a:pt x="15" y="960"/>
                    </a:lnTo>
                    <a:lnTo>
                      <a:pt x="15" y="963"/>
                    </a:lnTo>
                    <a:lnTo>
                      <a:pt x="18" y="967"/>
                    </a:lnTo>
                    <a:lnTo>
                      <a:pt x="18" y="972"/>
                    </a:lnTo>
                    <a:lnTo>
                      <a:pt x="24" y="988"/>
                    </a:lnTo>
                    <a:lnTo>
                      <a:pt x="30" y="1002"/>
                    </a:lnTo>
                    <a:lnTo>
                      <a:pt x="37" y="1015"/>
                    </a:lnTo>
                    <a:lnTo>
                      <a:pt x="42" y="1029"/>
                    </a:lnTo>
                    <a:lnTo>
                      <a:pt x="46" y="1045"/>
                    </a:lnTo>
                    <a:lnTo>
                      <a:pt x="51" y="1060"/>
                    </a:lnTo>
                    <a:lnTo>
                      <a:pt x="55" y="1072"/>
                    </a:lnTo>
                    <a:lnTo>
                      <a:pt x="57" y="1086"/>
                    </a:lnTo>
                    <a:lnTo>
                      <a:pt x="60" y="1099"/>
                    </a:lnTo>
                    <a:lnTo>
                      <a:pt x="64" y="1113"/>
                    </a:lnTo>
                    <a:lnTo>
                      <a:pt x="96" y="1099"/>
                    </a:lnTo>
                    <a:lnTo>
                      <a:pt x="126" y="1084"/>
                    </a:lnTo>
                    <a:lnTo>
                      <a:pt x="157" y="1072"/>
                    </a:lnTo>
                    <a:lnTo>
                      <a:pt x="187" y="1056"/>
                    </a:lnTo>
                    <a:lnTo>
                      <a:pt x="214" y="1042"/>
                    </a:lnTo>
                    <a:lnTo>
                      <a:pt x="241" y="1029"/>
                    </a:lnTo>
                    <a:lnTo>
                      <a:pt x="267" y="1015"/>
                    </a:lnTo>
                    <a:lnTo>
                      <a:pt x="292" y="1002"/>
                    </a:lnTo>
                    <a:lnTo>
                      <a:pt x="313" y="988"/>
                    </a:lnTo>
                    <a:lnTo>
                      <a:pt x="333" y="976"/>
                    </a:lnTo>
                    <a:lnTo>
                      <a:pt x="440" y="912"/>
                    </a:lnTo>
                    <a:lnTo>
                      <a:pt x="536" y="842"/>
                    </a:lnTo>
                    <a:lnTo>
                      <a:pt x="626" y="774"/>
                    </a:lnTo>
                    <a:lnTo>
                      <a:pt x="707" y="699"/>
                    </a:lnTo>
                    <a:lnTo>
                      <a:pt x="786" y="621"/>
                    </a:lnTo>
                    <a:lnTo>
                      <a:pt x="852" y="542"/>
                    </a:lnTo>
                    <a:lnTo>
                      <a:pt x="914" y="464"/>
                    </a:lnTo>
                    <a:lnTo>
                      <a:pt x="966" y="382"/>
                    </a:lnTo>
                    <a:lnTo>
                      <a:pt x="1007" y="305"/>
                    </a:lnTo>
                    <a:lnTo>
                      <a:pt x="1044" y="227"/>
                    </a:lnTo>
                    <a:lnTo>
                      <a:pt x="941" y="0"/>
                    </a:lnTo>
                  </a:path>
                </a:pathLst>
              </a:custGeom>
              <a:noFill/>
              <a:ln w="0">
                <a:solidFill>
                  <a:srgbClr val="FF7EAB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942" name="Freeform 23"/>
              <p:cNvSpPr>
                <a:spLocks/>
              </p:cNvSpPr>
              <p:nvPr/>
            </p:nvSpPr>
            <p:spPr bwMode="auto">
              <a:xfrm>
                <a:off x="1923" y="1379"/>
                <a:ext cx="168" cy="79"/>
              </a:xfrm>
              <a:custGeom>
                <a:avLst/>
                <a:gdLst>
                  <a:gd name="T0" fmla="*/ 148 w 674"/>
                  <a:gd name="T1" fmla="*/ 0 h 317"/>
                  <a:gd name="T2" fmla="*/ 131 w 674"/>
                  <a:gd name="T3" fmla="*/ 6 h 317"/>
                  <a:gd name="T4" fmla="*/ 114 w 674"/>
                  <a:gd name="T5" fmla="*/ 11 h 317"/>
                  <a:gd name="T6" fmla="*/ 97 w 674"/>
                  <a:gd name="T7" fmla="*/ 16 h 317"/>
                  <a:gd name="T8" fmla="*/ 80 w 674"/>
                  <a:gd name="T9" fmla="*/ 20 h 317"/>
                  <a:gd name="T10" fmla="*/ 64 w 674"/>
                  <a:gd name="T11" fmla="*/ 24 h 317"/>
                  <a:gd name="T12" fmla="*/ 49 w 674"/>
                  <a:gd name="T13" fmla="*/ 28 h 317"/>
                  <a:gd name="T14" fmla="*/ 34 w 674"/>
                  <a:gd name="T15" fmla="*/ 30 h 317"/>
                  <a:gd name="T16" fmla="*/ 22 w 674"/>
                  <a:gd name="T17" fmla="*/ 32 h 317"/>
                  <a:gd name="T18" fmla="*/ 10 w 674"/>
                  <a:gd name="T19" fmla="*/ 32 h 317"/>
                  <a:gd name="T20" fmla="*/ 0 w 674"/>
                  <a:gd name="T21" fmla="*/ 32 h 317"/>
                  <a:gd name="T22" fmla="*/ 23 w 674"/>
                  <a:gd name="T23" fmla="*/ 79 h 317"/>
                  <a:gd name="T24" fmla="*/ 38 w 674"/>
                  <a:gd name="T25" fmla="*/ 77 h 317"/>
                  <a:gd name="T26" fmla="*/ 52 w 674"/>
                  <a:gd name="T27" fmla="*/ 75 h 317"/>
                  <a:gd name="T28" fmla="*/ 67 w 674"/>
                  <a:gd name="T29" fmla="*/ 72 h 317"/>
                  <a:gd name="T30" fmla="*/ 82 w 674"/>
                  <a:gd name="T31" fmla="*/ 68 h 317"/>
                  <a:gd name="T32" fmla="*/ 97 w 674"/>
                  <a:gd name="T33" fmla="*/ 65 h 317"/>
                  <a:gd name="T34" fmla="*/ 111 w 674"/>
                  <a:gd name="T35" fmla="*/ 62 h 317"/>
                  <a:gd name="T36" fmla="*/ 126 w 674"/>
                  <a:gd name="T37" fmla="*/ 58 h 317"/>
                  <a:gd name="T38" fmla="*/ 140 w 674"/>
                  <a:gd name="T39" fmla="*/ 53 h 317"/>
                  <a:gd name="T40" fmla="*/ 155 w 674"/>
                  <a:gd name="T41" fmla="*/ 49 h 317"/>
                  <a:gd name="T42" fmla="*/ 168 w 674"/>
                  <a:gd name="T43" fmla="*/ 44 h 317"/>
                  <a:gd name="T44" fmla="*/ 167 w 674"/>
                  <a:gd name="T45" fmla="*/ 43 h 317"/>
                  <a:gd name="T46" fmla="*/ 167 w 674"/>
                  <a:gd name="T47" fmla="*/ 41 h 317"/>
                  <a:gd name="T48" fmla="*/ 166 w 674"/>
                  <a:gd name="T49" fmla="*/ 39 h 317"/>
                  <a:gd name="T50" fmla="*/ 165 w 674"/>
                  <a:gd name="T51" fmla="*/ 38 h 317"/>
                  <a:gd name="T52" fmla="*/ 164 w 674"/>
                  <a:gd name="T53" fmla="*/ 36 h 317"/>
                  <a:gd name="T54" fmla="*/ 163 w 674"/>
                  <a:gd name="T55" fmla="*/ 34 h 317"/>
                  <a:gd name="T56" fmla="*/ 162 w 674"/>
                  <a:gd name="T57" fmla="*/ 32 h 317"/>
                  <a:gd name="T58" fmla="*/ 161 w 674"/>
                  <a:gd name="T59" fmla="*/ 30 h 317"/>
                  <a:gd name="T60" fmla="*/ 160 w 674"/>
                  <a:gd name="T61" fmla="*/ 28 h 317"/>
                  <a:gd name="T62" fmla="*/ 159 w 674"/>
                  <a:gd name="T63" fmla="*/ 26 h 317"/>
                  <a:gd name="T64" fmla="*/ 158 w 674"/>
                  <a:gd name="T65" fmla="*/ 23 h 317"/>
                  <a:gd name="T66" fmla="*/ 157 w 674"/>
                  <a:gd name="T67" fmla="*/ 21 h 317"/>
                  <a:gd name="T68" fmla="*/ 156 w 674"/>
                  <a:gd name="T69" fmla="*/ 18 h 317"/>
                  <a:gd name="T70" fmla="*/ 155 w 674"/>
                  <a:gd name="T71" fmla="*/ 16 h 317"/>
                  <a:gd name="T72" fmla="*/ 154 w 674"/>
                  <a:gd name="T73" fmla="*/ 13 h 317"/>
                  <a:gd name="T74" fmla="*/ 152 w 674"/>
                  <a:gd name="T75" fmla="*/ 11 h 317"/>
                  <a:gd name="T76" fmla="*/ 151 w 674"/>
                  <a:gd name="T77" fmla="*/ 7 h 317"/>
                  <a:gd name="T78" fmla="*/ 151 w 674"/>
                  <a:gd name="T79" fmla="*/ 5 h 317"/>
                  <a:gd name="T80" fmla="*/ 149 w 674"/>
                  <a:gd name="T81" fmla="*/ 3 h 317"/>
                  <a:gd name="T82" fmla="*/ 148 w 674"/>
                  <a:gd name="T83" fmla="*/ 0 h 317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674"/>
                  <a:gd name="T127" fmla="*/ 0 h 317"/>
                  <a:gd name="T128" fmla="*/ 674 w 674"/>
                  <a:gd name="T129" fmla="*/ 317 h 317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674" h="317">
                    <a:moveTo>
                      <a:pt x="595" y="0"/>
                    </a:moveTo>
                    <a:lnTo>
                      <a:pt x="526" y="25"/>
                    </a:lnTo>
                    <a:lnTo>
                      <a:pt x="456" y="46"/>
                    </a:lnTo>
                    <a:lnTo>
                      <a:pt x="388" y="64"/>
                    </a:lnTo>
                    <a:lnTo>
                      <a:pt x="322" y="82"/>
                    </a:lnTo>
                    <a:lnTo>
                      <a:pt x="256" y="96"/>
                    </a:lnTo>
                    <a:lnTo>
                      <a:pt x="195" y="112"/>
                    </a:lnTo>
                    <a:lnTo>
                      <a:pt x="138" y="121"/>
                    </a:lnTo>
                    <a:lnTo>
                      <a:pt x="87" y="128"/>
                    </a:lnTo>
                    <a:lnTo>
                      <a:pt x="39" y="130"/>
                    </a:lnTo>
                    <a:lnTo>
                      <a:pt x="0" y="128"/>
                    </a:lnTo>
                    <a:lnTo>
                      <a:pt x="94" y="317"/>
                    </a:lnTo>
                    <a:lnTo>
                      <a:pt x="151" y="308"/>
                    </a:lnTo>
                    <a:lnTo>
                      <a:pt x="210" y="299"/>
                    </a:lnTo>
                    <a:lnTo>
                      <a:pt x="270" y="290"/>
                    </a:lnTo>
                    <a:lnTo>
                      <a:pt x="328" y="274"/>
                    </a:lnTo>
                    <a:lnTo>
                      <a:pt x="388" y="262"/>
                    </a:lnTo>
                    <a:lnTo>
                      <a:pt x="445" y="247"/>
                    </a:lnTo>
                    <a:lnTo>
                      <a:pt x="506" y="232"/>
                    </a:lnTo>
                    <a:lnTo>
                      <a:pt x="563" y="214"/>
                    </a:lnTo>
                    <a:lnTo>
                      <a:pt x="620" y="196"/>
                    </a:lnTo>
                    <a:lnTo>
                      <a:pt x="674" y="178"/>
                    </a:lnTo>
                    <a:lnTo>
                      <a:pt x="670" y="172"/>
                    </a:lnTo>
                    <a:lnTo>
                      <a:pt x="668" y="166"/>
                    </a:lnTo>
                    <a:lnTo>
                      <a:pt x="665" y="157"/>
                    </a:lnTo>
                    <a:lnTo>
                      <a:pt x="661" y="151"/>
                    </a:lnTo>
                    <a:lnTo>
                      <a:pt x="656" y="144"/>
                    </a:lnTo>
                    <a:lnTo>
                      <a:pt x="652" y="135"/>
                    </a:lnTo>
                    <a:lnTo>
                      <a:pt x="650" y="130"/>
                    </a:lnTo>
                    <a:lnTo>
                      <a:pt x="647" y="121"/>
                    </a:lnTo>
                    <a:lnTo>
                      <a:pt x="643" y="112"/>
                    </a:lnTo>
                    <a:lnTo>
                      <a:pt x="638" y="105"/>
                    </a:lnTo>
                    <a:lnTo>
                      <a:pt x="634" y="94"/>
                    </a:lnTo>
                    <a:lnTo>
                      <a:pt x="629" y="85"/>
                    </a:lnTo>
                    <a:lnTo>
                      <a:pt x="625" y="73"/>
                    </a:lnTo>
                    <a:lnTo>
                      <a:pt x="620" y="64"/>
                    </a:lnTo>
                    <a:lnTo>
                      <a:pt x="616" y="51"/>
                    </a:lnTo>
                    <a:lnTo>
                      <a:pt x="611" y="43"/>
                    </a:lnTo>
                    <a:lnTo>
                      <a:pt x="607" y="30"/>
                    </a:lnTo>
                    <a:lnTo>
                      <a:pt x="604" y="21"/>
                    </a:lnTo>
                    <a:lnTo>
                      <a:pt x="598" y="12"/>
                    </a:lnTo>
                    <a:lnTo>
                      <a:pt x="595" y="0"/>
                    </a:lnTo>
                    <a:close/>
                  </a:path>
                </a:pathLst>
              </a:custGeom>
              <a:solidFill>
                <a:srgbClr val="FF79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943" name="Freeform 24"/>
              <p:cNvSpPr>
                <a:spLocks/>
              </p:cNvSpPr>
              <p:nvPr/>
            </p:nvSpPr>
            <p:spPr bwMode="auto">
              <a:xfrm>
                <a:off x="1923" y="1379"/>
                <a:ext cx="168" cy="79"/>
              </a:xfrm>
              <a:custGeom>
                <a:avLst/>
                <a:gdLst>
                  <a:gd name="T0" fmla="*/ 148 w 674"/>
                  <a:gd name="T1" fmla="*/ 0 h 317"/>
                  <a:gd name="T2" fmla="*/ 131 w 674"/>
                  <a:gd name="T3" fmla="*/ 6 h 317"/>
                  <a:gd name="T4" fmla="*/ 114 w 674"/>
                  <a:gd name="T5" fmla="*/ 11 h 317"/>
                  <a:gd name="T6" fmla="*/ 97 w 674"/>
                  <a:gd name="T7" fmla="*/ 16 h 317"/>
                  <a:gd name="T8" fmla="*/ 80 w 674"/>
                  <a:gd name="T9" fmla="*/ 20 h 317"/>
                  <a:gd name="T10" fmla="*/ 64 w 674"/>
                  <a:gd name="T11" fmla="*/ 24 h 317"/>
                  <a:gd name="T12" fmla="*/ 49 w 674"/>
                  <a:gd name="T13" fmla="*/ 28 h 317"/>
                  <a:gd name="T14" fmla="*/ 34 w 674"/>
                  <a:gd name="T15" fmla="*/ 30 h 317"/>
                  <a:gd name="T16" fmla="*/ 22 w 674"/>
                  <a:gd name="T17" fmla="*/ 32 h 317"/>
                  <a:gd name="T18" fmla="*/ 10 w 674"/>
                  <a:gd name="T19" fmla="*/ 32 h 317"/>
                  <a:gd name="T20" fmla="*/ 0 w 674"/>
                  <a:gd name="T21" fmla="*/ 32 h 317"/>
                  <a:gd name="T22" fmla="*/ 23 w 674"/>
                  <a:gd name="T23" fmla="*/ 79 h 317"/>
                  <a:gd name="T24" fmla="*/ 38 w 674"/>
                  <a:gd name="T25" fmla="*/ 77 h 317"/>
                  <a:gd name="T26" fmla="*/ 52 w 674"/>
                  <a:gd name="T27" fmla="*/ 75 h 317"/>
                  <a:gd name="T28" fmla="*/ 67 w 674"/>
                  <a:gd name="T29" fmla="*/ 72 h 317"/>
                  <a:gd name="T30" fmla="*/ 82 w 674"/>
                  <a:gd name="T31" fmla="*/ 68 h 317"/>
                  <a:gd name="T32" fmla="*/ 97 w 674"/>
                  <a:gd name="T33" fmla="*/ 65 h 317"/>
                  <a:gd name="T34" fmla="*/ 111 w 674"/>
                  <a:gd name="T35" fmla="*/ 62 h 317"/>
                  <a:gd name="T36" fmla="*/ 126 w 674"/>
                  <a:gd name="T37" fmla="*/ 58 h 317"/>
                  <a:gd name="T38" fmla="*/ 140 w 674"/>
                  <a:gd name="T39" fmla="*/ 53 h 317"/>
                  <a:gd name="T40" fmla="*/ 155 w 674"/>
                  <a:gd name="T41" fmla="*/ 49 h 317"/>
                  <a:gd name="T42" fmla="*/ 168 w 674"/>
                  <a:gd name="T43" fmla="*/ 44 h 317"/>
                  <a:gd name="T44" fmla="*/ 167 w 674"/>
                  <a:gd name="T45" fmla="*/ 43 h 317"/>
                  <a:gd name="T46" fmla="*/ 167 w 674"/>
                  <a:gd name="T47" fmla="*/ 41 h 317"/>
                  <a:gd name="T48" fmla="*/ 166 w 674"/>
                  <a:gd name="T49" fmla="*/ 39 h 317"/>
                  <a:gd name="T50" fmla="*/ 165 w 674"/>
                  <a:gd name="T51" fmla="*/ 38 h 317"/>
                  <a:gd name="T52" fmla="*/ 164 w 674"/>
                  <a:gd name="T53" fmla="*/ 36 h 317"/>
                  <a:gd name="T54" fmla="*/ 163 w 674"/>
                  <a:gd name="T55" fmla="*/ 34 h 317"/>
                  <a:gd name="T56" fmla="*/ 162 w 674"/>
                  <a:gd name="T57" fmla="*/ 32 h 317"/>
                  <a:gd name="T58" fmla="*/ 161 w 674"/>
                  <a:gd name="T59" fmla="*/ 30 h 317"/>
                  <a:gd name="T60" fmla="*/ 160 w 674"/>
                  <a:gd name="T61" fmla="*/ 28 h 317"/>
                  <a:gd name="T62" fmla="*/ 159 w 674"/>
                  <a:gd name="T63" fmla="*/ 26 h 317"/>
                  <a:gd name="T64" fmla="*/ 158 w 674"/>
                  <a:gd name="T65" fmla="*/ 23 h 317"/>
                  <a:gd name="T66" fmla="*/ 157 w 674"/>
                  <a:gd name="T67" fmla="*/ 21 h 317"/>
                  <a:gd name="T68" fmla="*/ 156 w 674"/>
                  <a:gd name="T69" fmla="*/ 18 h 317"/>
                  <a:gd name="T70" fmla="*/ 155 w 674"/>
                  <a:gd name="T71" fmla="*/ 16 h 317"/>
                  <a:gd name="T72" fmla="*/ 154 w 674"/>
                  <a:gd name="T73" fmla="*/ 13 h 317"/>
                  <a:gd name="T74" fmla="*/ 152 w 674"/>
                  <a:gd name="T75" fmla="*/ 11 h 317"/>
                  <a:gd name="T76" fmla="*/ 151 w 674"/>
                  <a:gd name="T77" fmla="*/ 7 h 317"/>
                  <a:gd name="T78" fmla="*/ 151 w 674"/>
                  <a:gd name="T79" fmla="*/ 5 h 317"/>
                  <a:gd name="T80" fmla="*/ 149 w 674"/>
                  <a:gd name="T81" fmla="*/ 3 h 317"/>
                  <a:gd name="T82" fmla="*/ 148 w 674"/>
                  <a:gd name="T83" fmla="*/ 0 h 317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674"/>
                  <a:gd name="T127" fmla="*/ 0 h 317"/>
                  <a:gd name="T128" fmla="*/ 674 w 674"/>
                  <a:gd name="T129" fmla="*/ 317 h 317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674" h="317">
                    <a:moveTo>
                      <a:pt x="595" y="0"/>
                    </a:moveTo>
                    <a:lnTo>
                      <a:pt x="526" y="25"/>
                    </a:lnTo>
                    <a:lnTo>
                      <a:pt x="456" y="46"/>
                    </a:lnTo>
                    <a:lnTo>
                      <a:pt x="388" y="64"/>
                    </a:lnTo>
                    <a:lnTo>
                      <a:pt x="322" y="82"/>
                    </a:lnTo>
                    <a:lnTo>
                      <a:pt x="256" y="96"/>
                    </a:lnTo>
                    <a:lnTo>
                      <a:pt x="195" y="112"/>
                    </a:lnTo>
                    <a:lnTo>
                      <a:pt x="138" y="121"/>
                    </a:lnTo>
                    <a:lnTo>
                      <a:pt x="87" y="128"/>
                    </a:lnTo>
                    <a:lnTo>
                      <a:pt x="39" y="130"/>
                    </a:lnTo>
                    <a:lnTo>
                      <a:pt x="0" y="128"/>
                    </a:lnTo>
                    <a:lnTo>
                      <a:pt x="94" y="317"/>
                    </a:lnTo>
                    <a:lnTo>
                      <a:pt x="151" y="308"/>
                    </a:lnTo>
                    <a:lnTo>
                      <a:pt x="210" y="299"/>
                    </a:lnTo>
                    <a:lnTo>
                      <a:pt x="270" y="290"/>
                    </a:lnTo>
                    <a:lnTo>
                      <a:pt x="328" y="274"/>
                    </a:lnTo>
                    <a:lnTo>
                      <a:pt x="388" y="262"/>
                    </a:lnTo>
                    <a:lnTo>
                      <a:pt x="445" y="247"/>
                    </a:lnTo>
                    <a:lnTo>
                      <a:pt x="506" y="232"/>
                    </a:lnTo>
                    <a:lnTo>
                      <a:pt x="563" y="214"/>
                    </a:lnTo>
                    <a:lnTo>
                      <a:pt x="620" y="196"/>
                    </a:lnTo>
                    <a:lnTo>
                      <a:pt x="674" y="178"/>
                    </a:lnTo>
                    <a:lnTo>
                      <a:pt x="670" y="172"/>
                    </a:lnTo>
                    <a:lnTo>
                      <a:pt x="668" y="166"/>
                    </a:lnTo>
                    <a:lnTo>
                      <a:pt x="665" y="157"/>
                    </a:lnTo>
                    <a:lnTo>
                      <a:pt x="661" y="151"/>
                    </a:lnTo>
                    <a:lnTo>
                      <a:pt x="656" y="144"/>
                    </a:lnTo>
                    <a:lnTo>
                      <a:pt x="652" y="135"/>
                    </a:lnTo>
                    <a:lnTo>
                      <a:pt x="650" y="130"/>
                    </a:lnTo>
                    <a:lnTo>
                      <a:pt x="647" y="121"/>
                    </a:lnTo>
                    <a:lnTo>
                      <a:pt x="643" y="112"/>
                    </a:lnTo>
                    <a:lnTo>
                      <a:pt x="638" y="105"/>
                    </a:lnTo>
                    <a:lnTo>
                      <a:pt x="634" y="94"/>
                    </a:lnTo>
                    <a:lnTo>
                      <a:pt x="629" y="85"/>
                    </a:lnTo>
                    <a:lnTo>
                      <a:pt x="625" y="73"/>
                    </a:lnTo>
                    <a:lnTo>
                      <a:pt x="620" y="64"/>
                    </a:lnTo>
                    <a:lnTo>
                      <a:pt x="616" y="51"/>
                    </a:lnTo>
                    <a:lnTo>
                      <a:pt x="611" y="43"/>
                    </a:lnTo>
                    <a:lnTo>
                      <a:pt x="607" y="30"/>
                    </a:lnTo>
                    <a:lnTo>
                      <a:pt x="604" y="21"/>
                    </a:lnTo>
                    <a:lnTo>
                      <a:pt x="598" y="12"/>
                    </a:lnTo>
                    <a:lnTo>
                      <a:pt x="595" y="0"/>
                    </a:lnTo>
                  </a:path>
                </a:pathLst>
              </a:custGeom>
              <a:noFill/>
              <a:ln w="0">
                <a:solidFill>
                  <a:srgbClr val="FF7EAB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944" name="Freeform 25"/>
              <p:cNvSpPr>
                <a:spLocks/>
              </p:cNvSpPr>
              <p:nvPr/>
            </p:nvSpPr>
            <p:spPr bwMode="auto">
              <a:xfrm>
                <a:off x="1923" y="1379"/>
                <a:ext cx="168" cy="79"/>
              </a:xfrm>
              <a:custGeom>
                <a:avLst/>
                <a:gdLst>
                  <a:gd name="T0" fmla="*/ 148 w 674"/>
                  <a:gd name="T1" fmla="*/ 0 h 317"/>
                  <a:gd name="T2" fmla="*/ 131 w 674"/>
                  <a:gd name="T3" fmla="*/ 6 h 317"/>
                  <a:gd name="T4" fmla="*/ 114 w 674"/>
                  <a:gd name="T5" fmla="*/ 11 h 317"/>
                  <a:gd name="T6" fmla="*/ 97 w 674"/>
                  <a:gd name="T7" fmla="*/ 16 h 317"/>
                  <a:gd name="T8" fmla="*/ 80 w 674"/>
                  <a:gd name="T9" fmla="*/ 20 h 317"/>
                  <a:gd name="T10" fmla="*/ 64 w 674"/>
                  <a:gd name="T11" fmla="*/ 24 h 317"/>
                  <a:gd name="T12" fmla="*/ 49 w 674"/>
                  <a:gd name="T13" fmla="*/ 28 h 317"/>
                  <a:gd name="T14" fmla="*/ 34 w 674"/>
                  <a:gd name="T15" fmla="*/ 30 h 317"/>
                  <a:gd name="T16" fmla="*/ 22 w 674"/>
                  <a:gd name="T17" fmla="*/ 32 h 317"/>
                  <a:gd name="T18" fmla="*/ 10 w 674"/>
                  <a:gd name="T19" fmla="*/ 32 h 317"/>
                  <a:gd name="T20" fmla="*/ 0 w 674"/>
                  <a:gd name="T21" fmla="*/ 32 h 317"/>
                  <a:gd name="T22" fmla="*/ 23 w 674"/>
                  <a:gd name="T23" fmla="*/ 79 h 317"/>
                  <a:gd name="T24" fmla="*/ 38 w 674"/>
                  <a:gd name="T25" fmla="*/ 77 h 317"/>
                  <a:gd name="T26" fmla="*/ 52 w 674"/>
                  <a:gd name="T27" fmla="*/ 75 h 317"/>
                  <a:gd name="T28" fmla="*/ 67 w 674"/>
                  <a:gd name="T29" fmla="*/ 72 h 317"/>
                  <a:gd name="T30" fmla="*/ 82 w 674"/>
                  <a:gd name="T31" fmla="*/ 68 h 317"/>
                  <a:gd name="T32" fmla="*/ 97 w 674"/>
                  <a:gd name="T33" fmla="*/ 65 h 317"/>
                  <a:gd name="T34" fmla="*/ 111 w 674"/>
                  <a:gd name="T35" fmla="*/ 62 h 317"/>
                  <a:gd name="T36" fmla="*/ 126 w 674"/>
                  <a:gd name="T37" fmla="*/ 58 h 317"/>
                  <a:gd name="T38" fmla="*/ 140 w 674"/>
                  <a:gd name="T39" fmla="*/ 53 h 317"/>
                  <a:gd name="T40" fmla="*/ 155 w 674"/>
                  <a:gd name="T41" fmla="*/ 49 h 317"/>
                  <a:gd name="T42" fmla="*/ 168 w 674"/>
                  <a:gd name="T43" fmla="*/ 44 h 317"/>
                  <a:gd name="T44" fmla="*/ 167 w 674"/>
                  <a:gd name="T45" fmla="*/ 43 h 317"/>
                  <a:gd name="T46" fmla="*/ 167 w 674"/>
                  <a:gd name="T47" fmla="*/ 41 h 317"/>
                  <a:gd name="T48" fmla="*/ 166 w 674"/>
                  <a:gd name="T49" fmla="*/ 39 h 317"/>
                  <a:gd name="T50" fmla="*/ 165 w 674"/>
                  <a:gd name="T51" fmla="*/ 38 h 317"/>
                  <a:gd name="T52" fmla="*/ 164 w 674"/>
                  <a:gd name="T53" fmla="*/ 36 h 317"/>
                  <a:gd name="T54" fmla="*/ 163 w 674"/>
                  <a:gd name="T55" fmla="*/ 34 h 317"/>
                  <a:gd name="T56" fmla="*/ 162 w 674"/>
                  <a:gd name="T57" fmla="*/ 32 h 317"/>
                  <a:gd name="T58" fmla="*/ 161 w 674"/>
                  <a:gd name="T59" fmla="*/ 30 h 317"/>
                  <a:gd name="T60" fmla="*/ 160 w 674"/>
                  <a:gd name="T61" fmla="*/ 28 h 317"/>
                  <a:gd name="T62" fmla="*/ 159 w 674"/>
                  <a:gd name="T63" fmla="*/ 26 h 317"/>
                  <a:gd name="T64" fmla="*/ 158 w 674"/>
                  <a:gd name="T65" fmla="*/ 23 h 317"/>
                  <a:gd name="T66" fmla="*/ 157 w 674"/>
                  <a:gd name="T67" fmla="*/ 21 h 317"/>
                  <a:gd name="T68" fmla="*/ 156 w 674"/>
                  <a:gd name="T69" fmla="*/ 18 h 317"/>
                  <a:gd name="T70" fmla="*/ 155 w 674"/>
                  <a:gd name="T71" fmla="*/ 16 h 317"/>
                  <a:gd name="T72" fmla="*/ 154 w 674"/>
                  <a:gd name="T73" fmla="*/ 13 h 317"/>
                  <a:gd name="T74" fmla="*/ 152 w 674"/>
                  <a:gd name="T75" fmla="*/ 11 h 317"/>
                  <a:gd name="T76" fmla="*/ 151 w 674"/>
                  <a:gd name="T77" fmla="*/ 7 h 317"/>
                  <a:gd name="T78" fmla="*/ 151 w 674"/>
                  <a:gd name="T79" fmla="*/ 5 h 317"/>
                  <a:gd name="T80" fmla="*/ 149 w 674"/>
                  <a:gd name="T81" fmla="*/ 3 h 317"/>
                  <a:gd name="T82" fmla="*/ 148 w 674"/>
                  <a:gd name="T83" fmla="*/ 0 h 317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674"/>
                  <a:gd name="T127" fmla="*/ 0 h 317"/>
                  <a:gd name="T128" fmla="*/ 674 w 674"/>
                  <a:gd name="T129" fmla="*/ 317 h 317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674" h="317">
                    <a:moveTo>
                      <a:pt x="595" y="0"/>
                    </a:moveTo>
                    <a:lnTo>
                      <a:pt x="526" y="25"/>
                    </a:lnTo>
                    <a:lnTo>
                      <a:pt x="456" y="46"/>
                    </a:lnTo>
                    <a:lnTo>
                      <a:pt x="388" y="64"/>
                    </a:lnTo>
                    <a:lnTo>
                      <a:pt x="322" y="82"/>
                    </a:lnTo>
                    <a:lnTo>
                      <a:pt x="256" y="96"/>
                    </a:lnTo>
                    <a:lnTo>
                      <a:pt x="195" y="112"/>
                    </a:lnTo>
                    <a:lnTo>
                      <a:pt x="138" y="121"/>
                    </a:lnTo>
                    <a:lnTo>
                      <a:pt x="87" y="128"/>
                    </a:lnTo>
                    <a:lnTo>
                      <a:pt x="39" y="130"/>
                    </a:lnTo>
                    <a:lnTo>
                      <a:pt x="0" y="128"/>
                    </a:lnTo>
                    <a:lnTo>
                      <a:pt x="94" y="317"/>
                    </a:lnTo>
                    <a:lnTo>
                      <a:pt x="151" y="308"/>
                    </a:lnTo>
                    <a:lnTo>
                      <a:pt x="210" y="299"/>
                    </a:lnTo>
                    <a:lnTo>
                      <a:pt x="270" y="290"/>
                    </a:lnTo>
                    <a:lnTo>
                      <a:pt x="328" y="274"/>
                    </a:lnTo>
                    <a:lnTo>
                      <a:pt x="388" y="262"/>
                    </a:lnTo>
                    <a:lnTo>
                      <a:pt x="445" y="247"/>
                    </a:lnTo>
                    <a:lnTo>
                      <a:pt x="506" y="232"/>
                    </a:lnTo>
                    <a:lnTo>
                      <a:pt x="563" y="214"/>
                    </a:lnTo>
                    <a:lnTo>
                      <a:pt x="620" y="196"/>
                    </a:lnTo>
                    <a:lnTo>
                      <a:pt x="674" y="178"/>
                    </a:lnTo>
                    <a:lnTo>
                      <a:pt x="670" y="172"/>
                    </a:lnTo>
                    <a:lnTo>
                      <a:pt x="668" y="166"/>
                    </a:lnTo>
                    <a:lnTo>
                      <a:pt x="665" y="157"/>
                    </a:lnTo>
                    <a:lnTo>
                      <a:pt x="661" y="151"/>
                    </a:lnTo>
                    <a:lnTo>
                      <a:pt x="656" y="144"/>
                    </a:lnTo>
                    <a:lnTo>
                      <a:pt x="652" y="135"/>
                    </a:lnTo>
                    <a:lnTo>
                      <a:pt x="650" y="130"/>
                    </a:lnTo>
                    <a:lnTo>
                      <a:pt x="647" y="121"/>
                    </a:lnTo>
                    <a:lnTo>
                      <a:pt x="643" y="112"/>
                    </a:lnTo>
                    <a:lnTo>
                      <a:pt x="638" y="105"/>
                    </a:lnTo>
                    <a:lnTo>
                      <a:pt x="634" y="94"/>
                    </a:lnTo>
                    <a:lnTo>
                      <a:pt x="629" y="85"/>
                    </a:lnTo>
                    <a:lnTo>
                      <a:pt x="625" y="73"/>
                    </a:lnTo>
                    <a:lnTo>
                      <a:pt x="620" y="64"/>
                    </a:lnTo>
                    <a:lnTo>
                      <a:pt x="616" y="51"/>
                    </a:lnTo>
                    <a:lnTo>
                      <a:pt x="611" y="43"/>
                    </a:lnTo>
                    <a:lnTo>
                      <a:pt x="607" y="30"/>
                    </a:lnTo>
                    <a:lnTo>
                      <a:pt x="604" y="21"/>
                    </a:lnTo>
                    <a:lnTo>
                      <a:pt x="598" y="12"/>
                    </a:lnTo>
                    <a:lnTo>
                      <a:pt x="595" y="0"/>
                    </a:lnTo>
                  </a:path>
                </a:pathLst>
              </a:custGeom>
              <a:noFill/>
              <a:ln w="0">
                <a:solidFill>
                  <a:srgbClr val="FF7EAB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945" name="Freeform 26"/>
              <p:cNvSpPr>
                <a:spLocks/>
              </p:cNvSpPr>
              <p:nvPr/>
            </p:nvSpPr>
            <p:spPr bwMode="auto">
              <a:xfrm>
                <a:off x="2058" y="1302"/>
                <a:ext cx="78" cy="77"/>
              </a:xfrm>
              <a:custGeom>
                <a:avLst/>
                <a:gdLst>
                  <a:gd name="T0" fmla="*/ 28 w 313"/>
                  <a:gd name="T1" fmla="*/ 0 h 307"/>
                  <a:gd name="T2" fmla="*/ 25 w 313"/>
                  <a:gd name="T3" fmla="*/ 2 h 307"/>
                  <a:gd name="T4" fmla="*/ 22 w 313"/>
                  <a:gd name="T5" fmla="*/ 2 h 307"/>
                  <a:gd name="T6" fmla="*/ 20 w 313"/>
                  <a:gd name="T7" fmla="*/ 3 h 307"/>
                  <a:gd name="T8" fmla="*/ 17 w 313"/>
                  <a:gd name="T9" fmla="*/ 4 h 307"/>
                  <a:gd name="T10" fmla="*/ 15 w 313"/>
                  <a:gd name="T11" fmla="*/ 5 h 307"/>
                  <a:gd name="T12" fmla="*/ 12 w 313"/>
                  <a:gd name="T13" fmla="*/ 5 h 307"/>
                  <a:gd name="T14" fmla="*/ 10 w 313"/>
                  <a:gd name="T15" fmla="*/ 6 h 307"/>
                  <a:gd name="T16" fmla="*/ 7 w 313"/>
                  <a:gd name="T17" fmla="*/ 8 h 307"/>
                  <a:gd name="T18" fmla="*/ 4 w 313"/>
                  <a:gd name="T19" fmla="*/ 9 h 307"/>
                  <a:gd name="T20" fmla="*/ 1 w 313"/>
                  <a:gd name="T21" fmla="*/ 9 h 307"/>
                  <a:gd name="T22" fmla="*/ 1 w 313"/>
                  <a:gd name="T23" fmla="*/ 13 h 307"/>
                  <a:gd name="T24" fmla="*/ 0 w 313"/>
                  <a:gd name="T25" fmla="*/ 18 h 307"/>
                  <a:gd name="T26" fmla="*/ 0 w 313"/>
                  <a:gd name="T27" fmla="*/ 24 h 307"/>
                  <a:gd name="T28" fmla="*/ 1 w 313"/>
                  <a:gd name="T29" fmla="*/ 30 h 307"/>
                  <a:gd name="T30" fmla="*/ 1 w 313"/>
                  <a:gd name="T31" fmla="*/ 36 h 307"/>
                  <a:gd name="T32" fmla="*/ 3 w 313"/>
                  <a:gd name="T33" fmla="*/ 43 h 307"/>
                  <a:gd name="T34" fmla="*/ 5 w 313"/>
                  <a:gd name="T35" fmla="*/ 51 h 307"/>
                  <a:gd name="T36" fmla="*/ 8 w 313"/>
                  <a:gd name="T37" fmla="*/ 60 h 307"/>
                  <a:gd name="T38" fmla="*/ 10 w 313"/>
                  <a:gd name="T39" fmla="*/ 68 h 307"/>
                  <a:gd name="T40" fmla="*/ 13 w 313"/>
                  <a:gd name="T41" fmla="*/ 77 h 307"/>
                  <a:gd name="T42" fmla="*/ 20 w 313"/>
                  <a:gd name="T43" fmla="*/ 75 h 307"/>
                  <a:gd name="T44" fmla="*/ 27 w 313"/>
                  <a:gd name="T45" fmla="*/ 72 h 307"/>
                  <a:gd name="T46" fmla="*/ 34 w 313"/>
                  <a:gd name="T47" fmla="*/ 70 h 307"/>
                  <a:gd name="T48" fmla="*/ 41 w 313"/>
                  <a:gd name="T49" fmla="*/ 68 h 307"/>
                  <a:gd name="T50" fmla="*/ 47 w 313"/>
                  <a:gd name="T51" fmla="*/ 66 h 307"/>
                  <a:gd name="T52" fmla="*/ 54 w 313"/>
                  <a:gd name="T53" fmla="*/ 63 h 307"/>
                  <a:gd name="T54" fmla="*/ 60 w 313"/>
                  <a:gd name="T55" fmla="*/ 60 h 307"/>
                  <a:gd name="T56" fmla="*/ 66 w 313"/>
                  <a:gd name="T57" fmla="*/ 58 h 307"/>
                  <a:gd name="T58" fmla="*/ 72 w 313"/>
                  <a:gd name="T59" fmla="*/ 56 h 307"/>
                  <a:gd name="T60" fmla="*/ 78 w 313"/>
                  <a:gd name="T61" fmla="*/ 54 h 307"/>
                  <a:gd name="T62" fmla="*/ 74 w 313"/>
                  <a:gd name="T63" fmla="*/ 45 h 307"/>
                  <a:gd name="T64" fmla="*/ 69 w 313"/>
                  <a:gd name="T65" fmla="*/ 36 h 307"/>
                  <a:gd name="T66" fmla="*/ 64 w 313"/>
                  <a:gd name="T67" fmla="*/ 30 h 307"/>
                  <a:gd name="T68" fmla="*/ 59 w 313"/>
                  <a:gd name="T69" fmla="*/ 23 h 307"/>
                  <a:gd name="T70" fmla="*/ 54 w 313"/>
                  <a:gd name="T71" fmla="*/ 17 h 307"/>
                  <a:gd name="T72" fmla="*/ 49 w 313"/>
                  <a:gd name="T73" fmla="*/ 12 h 307"/>
                  <a:gd name="T74" fmla="*/ 44 w 313"/>
                  <a:gd name="T75" fmla="*/ 8 h 307"/>
                  <a:gd name="T76" fmla="*/ 38 w 313"/>
                  <a:gd name="T77" fmla="*/ 5 h 307"/>
                  <a:gd name="T78" fmla="*/ 33 w 313"/>
                  <a:gd name="T79" fmla="*/ 2 h 307"/>
                  <a:gd name="T80" fmla="*/ 28 w 313"/>
                  <a:gd name="T81" fmla="*/ 0 h 307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313"/>
                  <a:gd name="T124" fmla="*/ 0 h 307"/>
                  <a:gd name="T125" fmla="*/ 313 w 313"/>
                  <a:gd name="T126" fmla="*/ 307 h 307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313" h="307">
                    <a:moveTo>
                      <a:pt x="111" y="0"/>
                    </a:moveTo>
                    <a:lnTo>
                      <a:pt x="99" y="7"/>
                    </a:lnTo>
                    <a:lnTo>
                      <a:pt x="90" y="9"/>
                    </a:lnTo>
                    <a:lnTo>
                      <a:pt x="81" y="13"/>
                    </a:lnTo>
                    <a:lnTo>
                      <a:pt x="70" y="16"/>
                    </a:lnTo>
                    <a:lnTo>
                      <a:pt x="61" y="18"/>
                    </a:lnTo>
                    <a:lnTo>
                      <a:pt x="49" y="21"/>
                    </a:lnTo>
                    <a:lnTo>
                      <a:pt x="40" y="25"/>
                    </a:lnTo>
                    <a:lnTo>
                      <a:pt x="27" y="30"/>
                    </a:lnTo>
                    <a:lnTo>
                      <a:pt x="18" y="34"/>
                    </a:lnTo>
                    <a:lnTo>
                      <a:pt x="6" y="37"/>
                    </a:lnTo>
                    <a:lnTo>
                      <a:pt x="4" y="52"/>
                    </a:lnTo>
                    <a:lnTo>
                      <a:pt x="0" y="73"/>
                    </a:lnTo>
                    <a:lnTo>
                      <a:pt x="0" y="94"/>
                    </a:lnTo>
                    <a:lnTo>
                      <a:pt x="4" y="118"/>
                    </a:lnTo>
                    <a:lnTo>
                      <a:pt x="6" y="145"/>
                    </a:lnTo>
                    <a:lnTo>
                      <a:pt x="13" y="173"/>
                    </a:lnTo>
                    <a:lnTo>
                      <a:pt x="22" y="205"/>
                    </a:lnTo>
                    <a:lnTo>
                      <a:pt x="31" y="239"/>
                    </a:lnTo>
                    <a:lnTo>
                      <a:pt x="42" y="271"/>
                    </a:lnTo>
                    <a:lnTo>
                      <a:pt x="54" y="307"/>
                    </a:lnTo>
                    <a:lnTo>
                      <a:pt x="81" y="298"/>
                    </a:lnTo>
                    <a:lnTo>
                      <a:pt x="109" y="289"/>
                    </a:lnTo>
                    <a:lnTo>
                      <a:pt x="136" y="280"/>
                    </a:lnTo>
                    <a:lnTo>
                      <a:pt x="163" y="271"/>
                    </a:lnTo>
                    <a:lnTo>
                      <a:pt x="190" y="262"/>
                    </a:lnTo>
                    <a:lnTo>
                      <a:pt x="217" y="250"/>
                    </a:lnTo>
                    <a:lnTo>
                      <a:pt x="241" y="241"/>
                    </a:lnTo>
                    <a:lnTo>
                      <a:pt x="265" y="232"/>
                    </a:lnTo>
                    <a:lnTo>
                      <a:pt x="289" y="223"/>
                    </a:lnTo>
                    <a:lnTo>
                      <a:pt x="313" y="214"/>
                    </a:lnTo>
                    <a:lnTo>
                      <a:pt x="295" y="178"/>
                    </a:lnTo>
                    <a:lnTo>
                      <a:pt x="277" y="145"/>
                    </a:lnTo>
                    <a:lnTo>
                      <a:pt x="256" y="118"/>
                    </a:lnTo>
                    <a:lnTo>
                      <a:pt x="238" y="91"/>
                    </a:lnTo>
                    <a:lnTo>
                      <a:pt x="217" y="66"/>
                    </a:lnTo>
                    <a:lnTo>
                      <a:pt x="195" y="48"/>
                    </a:lnTo>
                    <a:lnTo>
                      <a:pt x="175" y="30"/>
                    </a:lnTo>
                    <a:lnTo>
                      <a:pt x="154" y="18"/>
                    </a:lnTo>
                    <a:lnTo>
                      <a:pt x="133" y="9"/>
                    </a:lnTo>
                    <a:lnTo>
                      <a:pt x="111" y="0"/>
                    </a:lnTo>
                    <a:close/>
                  </a:path>
                </a:pathLst>
              </a:custGeom>
              <a:solidFill>
                <a:srgbClr val="9F3F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946" name="Freeform 27"/>
              <p:cNvSpPr>
                <a:spLocks/>
              </p:cNvSpPr>
              <p:nvPr/>
            </p:nvSpPr>
            <p:spPr bwMode="auto">
              <a:xfrm>
                <a:off x="2058" y="1302"/>
                <a:ext cx="78" cy="77"/>
              </a:xfrm>
              <a:custGeom>
                <a:avLst/>
                <a:gdLst>
                  <a:gd name="T0" fmla="*/ 28 w 313"/>
                  <a:gd name="T1" fmla="*/ 0 h 307"/>
                  <a:gd name="T2" fmla="*/ 25 w 313"/>
                  <a:gd name="T3" fmla="*/ 2 h 307"/>
                  <a:gd name="T4" fmla="*/ 22 w 313"/>
                  <a:gd name="T5" fmla="*/ 2 h 307"/>
                  <a:gd name="T6" fmla="*/ 20 w 313"/>
                  <a:gd name="T7" fmla="*/ 3 h 307"/>
                  <a:gd name="T8" fmla="*/ 17 w 313"/>
                  <a:gd name="T9" fmla="*/ 4 h 307"/>
                  <a:gd name="T10" fmla="*/ 15 w 313"/>
                  <a:gd name="T11" fmla="*/ 5 h 307"/>
                  <a:gd name="T12" fmla="*/ 12 w 313"/>
                  <a:gd name="T13" fmla="*/ 5 h 307"/>
                  <a:gd name="T14" fmla="*/ 10 w 313"/>
                  <a:gd name="T15" fmla="*/ 6 h 307"/>
                  <a:gd name="T16" fmla="*/ 7 w 313"/>
                  <a:gd name="T17" fmla="*/ 8 h 307"/>
                  <a:gd name="T18" fmla="*/ 4 w 313"/>
                  <a:gd name="T19" fmla="*/ 9 h 307"/>
                  <a:gd name="T20" fmla="*/ 1 w 313"/>
                  <a:gd name="T21" fmla="*/ 9 h 307"/>
                  <a:gd name="T22" fmla="*/ 1 w 313"/>
                  <a:gd name="T23" fmla="*/ 13 h 307"/>
                  <a:gd name="T24" fmla="*/ 0 w 313"/>
                  <a:gd name="T25" fmla="*/ 18 h 307"/>
                  <a:gd name="T26" fmla="*/ 0 w 313"/>
                  <a:gd name="T27" fmla="*/ 24 h 307"/>
                  <a:gd name="T28" fmla="*/ 1 w 313"/>
                  <a:gd name="T29" fmla="*/ 30 h 307"/>
                  <a:gd name="T30" fmla="*/ 1 w 313"/>
                  <a:gd name="T31" fmla="*/ 36 h 307"/>
                  <a:gd name="T32" fmla="*/ 3 w 313"/>
                  <a:gd name="T33" fmla="*/ 43 h 307"/>
                  <a:gd name="T34" fmla="*/ 5 w 313"/>
                  <a:gd name="T35" fmla="*/ 51 h 307"/>
                  <a:gd name="T36" fmla="*/ 8 w 313"/>
                  <a:gd name="T37" fmla="*/ 60 h 307"/>
                  <a:gd name="T38" fmla="*/ 10 w 313"/>
                  <a:gd name="T39" fmla="*/ 68 h 307"/>
                  <a:gd name="T40" fmla="*/ 13 w 313"/>
                  <a:gd name="T41" fmla="*/ 77 h 307"/>
                  <a:gd name="T42" fmla="*/ 20 w 313"/>
                  <a:gd name="T43" fmla="*/ 75 h 307"/>
                  <a:gd name="T44" fmla="*/ 27 w 313"/>
                  <a:gd name="T45" fmla="*/ 72 h 307"/>
                  <a:gd name="T46" fmla="*/ 34 w 313"/>
                  <a:gd name="T47" fmla="*/ 70 h 307"/>
                  <a:gd name="T48" fmla="*/ 41 w 313"/>
                  <a:gd name="T49" fmla="*/ 68 h 307"/>
                  <a:gd name="T50" fmla="*/ 47 w 313"/>
                  <a:gd name="T51" fmla="*/ 66 h 307"/>
                  <a:gd name="T52" fmla="*/ 54 w 313"/>
                  <a:gd name="T53" fmla="*/ 63 h 307"/>
                  <a:gd name="T54" fmla="*/ 60 w 313"/>
                  <a:gd name="T55" fmla="*/ 60 h 307"/>
                  <a:gd name="T56" fmla="*/ 66 w 313"/>
                  <a:gd name="T57" fmla="*/ 58 h 307"/>
                  <a:gd name="T58" fmla="*/ 72 w 313"/>
                  <a:gd name="T59" fmla="*/ 56 h 307"/>
                  <a:gd name="T60" fmla="*/ 78 w 313"/>
                  <a:gd name="T61" fmla="*/ 54 h 307"/>
                  <a:gd name="T62" fmla="*/ 74 w 313"/>
                  <a:gd name="T63" fmla="*/ 45 h 307"/>
                  <a:gd name="T64" fmla="*/ 69 w 313"/>
                  <a:gd name="T65" fmla="*/ 36 h 307"/>
                  <a:gd name="T66" fmla="*/ 64 w 313"/>
                  <a:gd name="T67" fmla="*/ 30 h 307"/>
                  <a:gd name="T68" fmla="*/ 59 w 313"/>
                  <a:gd name="T69" fmla="*/ 23 h 307"/>
                  <a:gd name="T70" fmla="*/ 54 w 313"/>
                  <a:gd name="T71" fmla="*/ 17 h 307"/>
                  <a:gd name="T72" fmla="*/ 49 w 313"/>
                  <a:gd name="T73" fmla="*/ 12 h 307"/>
                  <a:gd name="T74" fmla="*/ 44 w 313"/>
                  <a:gd name="T75" fmla="*/ 8 h 307"/>
                  <a:gd name="T76" fmla="*/ 38 w 313"/>
                  <a:gd name="T77" fmla="*/ 5 h 307"/>
                  <a:gd name="T78" fmla="*/ 33 w 313"/>
                  <a:gd name="T79" fmla="*/ 2 h 307"/>
                  <a:gd name="T80" fmla="*/ 28 w 313"/>
                  <a:gd name="T81" fmla="*/ 0 h 307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313"/>
                  <a:gd name="T124" fmla="*/ 0 h 307"/>
                  <a:gd name="T125" fmla="*/ 313 w 313"/>
                  <a:gd name="T126" fmla="*/ 307 h 307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313" h="307">
                    <a:moveTo>
                      <a:pt x="111" y="0"/>
                    </a:moveTo>
                    <a:lnTo>
                      <a:pt x="99" y="7"/>
                    </a:lnTo>
                    <a:lnTo>
                      <a:pt x="90" y="9"/>
                    </a:lnTo>
                    <a:lnTo>
                      <a:pt x="81" y="13"/>
                    </a:lnTo>
                    <a:lnTo>
                      <a:pt x="70" y="16"/>
                    </a:lnTo>
                    <a:lnTo>
                      <a:pt x="61" y="18"/>
                    </a:lnTo>
                    <a:lnTo>
                      <a:pt x="49" y="21"/>
                    </a:lnTo>
                    <a:lnTo>
                      <a:pt x="40" y="25"/>
                    </a:lnTo>
                    <a:lnTo>
                      <a:pt x="27" y="30"/>
                    </a:lnTo>
                    <a:lnTo>
                      <a:pt x="18" y="34"/>
                    </a:lnTo>
                    <a:lnTo>
                      <a:pt x="6" y="37"/>
                    </a:lnTo>
                    <a:lnTo>
                      <a:pt x="4" y="52"/>
                    </a:lnTo>
                    <a:lnTo>
                      <a:pt x="0" y="73"/>
                    </a:lnTo>
                    <a:lnTo>
                      <a:pt x="0" y="94"/>
                    </a:lnTo>
                    <a:lnTo>
                      <a:pt x="4" y="118"/>
                    </a:lnTo>
                    <a:lnTo>
                      <a:pt x="6" y="145"/>
                    </a:lnTo>
                    <a:lnTo>
                      <a:pt x="13" y="173"/>
                    </a:lnTo>
                    <a:lnTo>
                      <a:pt x="22" y="205"/>
                    </a:lnTo>
                    <a:lnTo>
                      <a:pt x="31" y="239"/>
                    </a:lnTo>
                    <a:lnTo>
                      <a:pt x="42" y="271"/>
                    </a:lnTo>
                    <a:lnTo>
                      <a:pt x="54" y="307"/>
                    </a:lnTo>
                    <a:lnTo>
                      <a:pt x="81" y="298"/>
                    </a:lnTo>
                    <a:lnTo>
                      <a:pt x="109" y="289"/>
                    </a:lnTo>
                    <a:lnTo>
                      <a:pt x="136" y="280"/>
                    </a:lnTo>
                    <a:lnTo>
                      <a:pt x="163" y="271"/>
                    </a:lnTo>
                    <a:lnTo>
                      <a:pt x="190" y="262"/>
                    </a:lnTo>
                    <a:lnTo>
                      <a:pt x="217" y="250"/>
                    </a:lnTo>
                    <a:lnTo>
                      <a:pt x="241" y="241"/>
                    </a:lnTo>
                    <a:lnTo>
                      <a:pt x="265" y="232"/>
                    </a:lnTo>
                    <a:lnTo>
                      <a:pt x="289" y="223"/>
                    </a:lnTo>
                    <a:lnTo>
                      <a:pt x="313" y="214"/>
                    </a:lnTo>
                    <a:lnTo>
                      <a:pt x="295" y="178"/>
                    </a:lnTo>
                    <a:lnTo>
                      <a:pt x="277" y="145"/>
                    </a:lnTo>
                    <a:lnTo>
                      <a:pt x="256" y="118"/>
                    </a:lnTo>
                    <a:lnTo>
                      <a:pt x="238" y="91"/>
                    </a:lnTo>
                    <a:lnTo>
                      <a:pt x="217" y="66"/>
                    </a:lnTo>
                    <a:lnTo>
                      <a:pt x="195" y="48"/>
                    </a:lnTo>
                    <a:lnTo>
                      <a:pt x="175" y="30"/>
                    </a:lnTo>
                    <a:lnTo>
                      <a:pt x="154" y="18"/>
                    </a:lnTo>
                    <a:lnTo>
                      <a:pt x="133" y="9"/>
                    </a:lnTo>
                    <a:lnTo>
                      <a:pt x="111" y="0"/>
                    </a:lnTo>
                  </a:path>
                </a:pathLst>
              </a:custGeom>
              <a:noFill/>
              <a:ln w="0">
                <a:solidFill>
                  <a:srgbClr val="AB409C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947" name="Freeform 28"/>
              <p:cNvSpPr>
                <a:spLocks/>
              </p:cNvSpPr>
              <p:nvPr/>
            </p:nvSpPr>
            <p:spPr bwMode="auto">
              <a:xfrm>
                <a:off x="2058" y="1302"/>
                <a:ext cx="78" cy="77"/>
              </a:xfrm>
              <a:custGeom>
                <a:avLst/>
                <a:gdLst>
                  <a:gd name="T0" fmla="*/ 28 w 313"/>
                  <a:gd name="T1" fmla="*/ 0 h 307"/>
                  <a:gd name="T2" fmla="*/ 25 w 313"/>
                  <a:gd name="T3" fmla="*/ 2 h 307"/>
                  <a:gd name="T4" fmla="*/ 22 w 313"/>
                  <a:gd name="T5" fmla="*/ 2 h 307"/>
                  <a:gd name="T6" fmla="*/ 20 w 313"/>
                  <a:gd name="T7" fmla="*/ 3 h 307"/>
                  <a:gd name="T8" fmla="*/ 17 w 313"/>
                  <a:gd name="T9" fmla="*/ 4 h 307"/>
                  <a:gd name="T10" fmla="*/ 15 w 313"/>
                  <a:gd name="T11" fmla="*/ 5 h 307"/>
                  <a:gd name="T12" fmla="*/ 12 w 313"/>
                  <a:gd name="T13" fmla="*/ 5 h 307"/>
                  <a:gd name="T14" fmla="*/ 10 w 313"/>
                  <a:gd name="T15" fmla="*/ 6 h 307"/>
                  <a:gd name="T16" fmla="*/ 7 w 313"/>
                  <a:gd name="T17" fmla="*/ 8 h 307"/>
                  <a:gd name="T18" fmla="*/ 4 w 313"/>
                  <a:gd name="T19" fmla="*/ 9 h 307"/>
                  <a:gd name="T20" fmla="*/ 1 w 313"/>
                  <a:gd name="T21" fmla="*/ 9 h 307"/>
                  <a:gd name="T22" fmla="*/ 1 w 313"/>
                  <a:gd name="T23" fmla="*/ 13 h 307"/>
                  <a:gd name="T24" fmla="*/ 0 w 313"/>
                  <a:gd name="T25" fmla="*/ 18 h 307"/>
                  <a:gd name="T26" fmla="*/ 0 w 313"/>
                  <a:gd name="T27" fmla="*/ 24 h 307"/>
                  <a:gd name="T28" fmla="*/ 1 w 313"/>
                  <a:gd name="T29" fmla="*/ 30 h 307"/>
                  <a:gd name="T30" fmla="*/ 1 w 313"/>
                  <a:gd name="T31" fmla="*/ 36 h 307"/>
                  <a:gd name="T32" fmla="*/ 3 w 313"/>
                  <a:gd name="T33" fmla="*/ 43 h 307"/>
                  <a:gd name="T34" fmla="*/ 5 w 313"/>
                  <a:gd name="T35" fmla="*/ 51 h 307"/>
                  <a:gd name="T36" fmla="*/ 8 w 313"/>
                  <a:gd name="T37" fmla="*/ 60 h 307"/>
                  <a:gd name="T38" fmla="*/ 10 w 313"/>
                  <a:gd name="T39" fmla="*/ 68 h 307"/>
                  <a:gd name="T40" fmla="*/ 13 w 313"/>
                  <a:gd name="T41" fmla="*/ 77 h 307"/>
                  <a:gd name="T42" fmla="*/ 20 w 313"/>
                  <a:gd name="T43" fmla="*/ 75 h 307"/>
                  <a:gd name="T44" fmla="*/ 27 w 313"/>
                  <a:gd name="T45" fmla="*/ 72 h 307"/>
                  <a:gd name="T46" fmla="*/ 34 w 313"/>
                  <a:gd name="T47" fmla="*/ 70 h 307"/>
                  <a:gd name="T48" fmla="*/ 41 w 313"/>
                  <a:gd name="T49" fmla="*/ 68 h 307"/>
                  <a:gd name="T50" fmla="*/ 47 w 313"/>
                  <a:gd name="T51" fmla="*/ 66 h 307"/>
                  <a:gd name="T52" fmla="*/ 54 w 313"/>
                  <a:gd name="T53" fmla="*/ 63 h 307"/>
                  <a:gd name="T54" fmla="*/ 60 w 313"/>
                  <a:gd name="T55" fmla="*/ 60 h 307"/>
                  <a:gd name="T56" fmla="*/ 66 w 313"/>
                  <a:gd name="T57" fmla="*/ 58 h 307"/>
                  <a:gd name="T58" fmla="*/ 72 w 313"/>
                  <a:gd name="T59" fmla="*/ 56 h 307"/>
                  <a:gd name="T60" fmla="*/ 78 w 313"/>
                  <a:gd name="T61" fmla="*/ 54 h 307"/>
                  <a:gd name="T62" fmla="*/ 74 w 313"/>
                  <a:gd name="T63" fmla="*/ 45 h 307"/>
                  <a:gd name="T64" fmla="*/ 69 w 313"/>
                  <a:gd name="T65" fmla="*/ 36 h 307"/>
                  <a:gd name="T66" fmla="*/ 64 w 313"/>
                  <a:gd name="T67" fmla="*/ 30 h 307"/>
                  <a:gd name="T68" fmla="*/ 59 w 313"/>
                  <a:gd name="T69" fmla="*/ 23 h 307"/>
                  <a:gd name="T70" fmla="*/ 54 w 313"/>
                  <a:gd name="T71" fmla="*/ 17 h 307"/>
                  <a:gd name="T72" fmla="*/ 49 w 313"/>
                  <a:gd name="T73" fmla="*/ 12 h 307"/>
                  <a:gd name="T74" fmla="*/ 44 w 313"/>
                  <a:gd name="T75" fmla="*/ 8 h 307"/>
                  <a:gd name="T76" fmla="*/ 38 w 313"/>
                  <a:gd name="T77" fmla="*/ 5 h 307"/>
                  <a:gd name="T78" fmla="*/ 33 w 313"/>
                  <a:gd name="T79" fmla="*/ 2 h 307"/>
                  <a:gd name="T80" fmla="*/ 28 w 313"/>
                  <a:gd name="T81" fmla="*/ 0 h 307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313"/>
                  <a:gd name="T124" fmla="*/ 0 h 307"/>
                  <a:gd name="T125" fmla="*/ 313 w 313"/>
                  <a:gd name="T126" fmla="*/ 307 h 307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313" h="307">
                    <a:moveTo>
                      <a:pt x="111" y="0"/>
                    </a:moveTo>
                    <a:lnTo>
                      <a:pt x="99" y="7"/>
                    </a:lnTo>
                    <a:lnTo>
                      <a:pt x="90" y="9"/>
                    </a:lnTo>
                    <a:lnTo>
                      <a:pt x="81" y="13"/>
                    </a:lnTo>
                    <a:lnTo>
                      <a:pt x="70" y="16"/>
                    </a:lnTo>
                    <a:lnTo>
                      <a:pt x="61" y="18"/>
                    </a:lnTo>
                    <a:lnTo>
                      <a:pt x="49" y="21"/>
                    </a:lnTo>
                    <a:lnTo>
                      <a:pt x="40" y="25"/>
                    </a:lnTo>
                    <a:lnTo>
                      <a:pt x="27" y="30"/>
                    </a:lnTo>
                    <a:lnTo>
                      <a:pt x="18" y="34"/>
                    </a:lnTo>
                    <a:lnTo>
                      <a:pt x="6" y="37"/>
                    </a:lnTo>
                    <a:lnTo>
                      <a:pt x="4" y="52"/>
                    </a:lnTo>
                    <a:lnTo>
                      <a:pt x="0" y="73"/>
                    </a:lnTo>
                    <a:lnTo>
                      <a:pt x="0" y="94"/>
                    </a:lnTo>
                    <a:lnTo>
                      <a:pt x="4" y="118"/>
                    </a:lnTo>
                    <a:lnTo>
                      <a:pt x="6" y="145"/>
                    </a:lnTo>
                    <a:lnTo>
                      <a:pt x="13" y="173"/>
                    </a:lnTo>
                    <a:lnTo>
                      <a:pt x="22" y="205"/>
                    </a:lnTo>
                    <a:lnTo>
                      <a:pt x="31" y="239"/>
                    </a:lnTo>
                    <a:lnTo>
                      <a:pt x="42" y="271"/>
                    </a:lnTo>
                    <a:lnTo>
                      <a:pt x="54" y="307"/>
                    </a:lnTo>
                    <a:lnTo>
                      <a:pt x="81" y="298"/>
                    </a:lnTo>
                    <a:lnTo>
                      <a:pt x="109" y="289"/>
                    </a:lnTo>
                    <a:lnTo>
                      <a:pt x="136" y="280"/>
                    </a:lnTo>
                    <a:lnTo>
                      <a:pt x="163" y="271"/>
                    </a:lnTo>
                    <a:lnTo>
                      <a:pt x="190" y="262"/>
                    </a:lnTo>
                    <a:lnTo>
                      <a:pt x="217" y="250"/>
                    </a:lnTo>
                    <a:lnTo>
                      <a:pt x="241" y="241"/>
                    </a:lnTo>
                    <a:lnTo>
                      <a:pt x="265" y="232"/>
                    </a:lnTo>
                    <a:lnTo>
                      <a:pt x="289" y="223"/>
                    </a:lnTo>
                    <a:lnTo>
                      <a:pt x="313" y="214"/>
                    </a:lnTo>
                    <a:lnTo>
                      <a:pt x="295" y="178"/>
                    </a:lnTo>
                    <a:lnTo>
                      <a:pt x="277" y="145"/>
                    </a:lnTo>
                    <a:lnTo>
                      <a:pt x="256" y="118"/>
                    </a:lnTo>
                    <a:lnTo>
                      <a:pt x="238" y="91"/>
                    </a:lnTo>
                    <a:lnTo>
                      <a:pt x="217" y="66"/>
                    </a:lnTo>
                    <a:lnTo>
                      <a:pt x="195" y="48"/>
                    </a:lnTo>
                    <a:lnTo>
                      <a:pt x="175" y="30"/>
                    </a:lnTo>
                    <a:lnTo>
                      <a:pt x="154" y="18"/>
                    </a:lnTo>
                    <a:lnTo>
                      <a:pt x="133" y="9"/>
                    </a:lnTo>
                    <a:lnTo>
                      <a:pt x="111" y="0"/>
                    </a:lnTo>
                  </a:path>
                </a:pathLst>
              </a:custGeom>
              <a:noFill/>
              <a:ln w="0">
                <a:solidFill>
                  <a:srgbClr val="AB409C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948" name="Freeform 29"/>
              <p:cNvSpPr>
                <a:spLocks/>
              </p:cNvSpPr>
              <p:nvPr/>
            </p:nvSpPr>
            <p:spPr bwMode="auto">
              <a:xfrm>
                <a:off x="2060" y="1302"/>
                <a:ext cx="26" cy="9"/>
              </a:xfrm>
              <a:custGeom>
                <a:avLst/>
                <a:gdLst>
                  <a:gd name="T0" fmla="*/ 4 w 105"/>
                  <a:gd name="T1" fmla="*/ 3 h 39"/>
                  <a:gd name="T2" fmla="*/ 3 w 105"/>
                  <a:gd name="T3" fmla="*/ 3 h 39"/>
                  <a:gd name="T4" fmla="*/ 3 w 105"/>
                  <a:gd name="T5" fmla="*/ 4 h 39"/>
                  <a:gd name="T6" fmla="*/ 2 w 105"/>
                  <a:gd name="T7" fmla="*/ 5 h 39"/>
                  <a:gd name="T8" fmla="*/ 2 w 105"/>
                  <a:gd name="T9" fmla="*/ 5 h 39"/>
                  <a:gd name="T10" fmla="*/ 2 w 105"/>
                  <a:gd name="T11" fmla="*/ 6 h 39"/>
                  <a:gd name="T12" fmla="*/ 2 w 105"/>
                  <a:gd name="T13" fmla="*/ 7 h 39"/>
                  <a:gd name="T14" fmla="*/ 1 w 105"/>
                  <a:gd name="T15" fmla="*/ 7 h 39"/>
                  <a:gd name="T16" fmla="*/ 1 w 105"/>
                  <a:gd name="T17" fmla="*/ 8 h 39"/>
                  <a:gd name="T18" fmla="*/ 0 w 105"/>
                  <a:gd name="T19" fmla="*/ 9 h 39"/>
                  <a:gd name="T20" fmla="*/ 3 w 105"/>
                  <a:gd name="T21" fmla="*/ 8 h 39"/>
                  <a:gd name="T22" fmla="*/ 5 w 105"/>
                  <a:gd name="T23" fmla="*/ 7 h 39"/>
                  <a:gd name="T24" fmla="*/ 8 w 105"/>
                  <a:gd name="T25" fmla="*/ 6 h 39"/>
                  <a:gd name="T26" fmla="*/ 11 w 105"/>
                  <a:gd name="T27" fmla="*/ 5 h 39"/>
                  <a:gd name="T28" fmla="*/ 14 w 105"/>
                  <a:gd name="T29" fmla="*/ 5 h 39"/>
                  <a:gd name="T30" fmla="*/ 16 w 105"/>
                  <a:gd name="T31" fmla="*/ 4 h 39"/>
                  <a:gd name="T32" fmla="*/ 19 w 105"/>
                  <a:gd name="T33" fmla="*/ 3 h 39"/>
                  <a:gd name="T34" fmla="*/ 21 w 105"/>
                  <a:gd name="T35" fmla="*/ 3 h 39"/>
                  <a:gd name="T36" fmla="*/ 23 w 105"/>
                  <a:gd name="T37" fmla="*/ 2 h 39"/>
                  <a:gd name="T38" fmla="*/ 26 w 105"/>
                  <a:gd name="T39" fmla="*/ 0 h 39"/>
                  <a:gd name="T40" fmla="*/ 24 w 105"/>
                  <a:gd name="T41" fmla="*/ 0 h 39"/>
                  <a:gd name="T42" fmla="*/ 22 w 105"/>
                  <a:gd name="T43" fmla="*/ 0 h 39"/>
                  <a:gd name="T44" fmla="*/ 19 w 105"/>
                  <a:gd name="T45" fmla="*/ 0 h 39"/>
                  <a:gd name="T46" fmla="*/ 16 w 105"/>
                  <a:gd name="T47" fmla="*/ 0 h 39"/>
                  <a:gd name="T48" fmla="*/ 15 w 105"/>
                  <a:gd name="T49" fmla="*/ 0 h 39"/>
                  <a:gd name="T50" fmla="*/ 13 w 105"/>
                  <a:gd name="T51" fmla="*/ 0 h 39"/>
                  <a:gd name="T52" fmla="*/ 11 w 105"/>
                  <a:gd name="T53" fmla="*/ 0 h 39"/>
                  <a:gd name="T54" fmla="*/ 8 w 105"/>
                  <a:gd name="T55" fmla="*/ 0 h 39"/>
                  <a:gd name="T56" fmla="*/ 6 w 105"/>
                  <a:gd name="T57" fmla="*/ 1 h 39"/>
                  <a:gd name="T58" fmla="*/ 4 w 105"/>
                  <a:gd name="T59" fmla="*/ 3 h 39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105"/>
                  <a:gd name="T91" fmla="*/ 0 h 39"/>
                  <a:gd name="T92" fmla="*/ 105 w 105"/>
                  <a:gd name="T93" fmla="*/ 39 h 39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105" h="39">
                    <a:moveTo>
                      <a:pt x="16" y="11"/>
                    </a:moveTo>
                    <a:lnTo>
                      <a:pt x="12" y="15"/>
                    </a:lnTo>
                    <a:lnTo>
                      <a:pt x="12" y="18"/>
                    </a:lnTo>
                    <a:lnTo>
                      <a:pt x="9" y="20"/>
                    </a:lnTo>
                    <a:lnTo>
                      <a:pt x="7" y="23"/>
                    </a:lnTo>
                    <a:lnTo>
                      <a:pt x="7" y="27"/>
                    </a:lnTo>
                    <a:lnTo>
                      <a:pt x="7" y="30"/>
                    </a:lnTo>
                    <a:lnTo>
                      <a:pt x="3" y="32"/>
                    </a:lnTo>
                    <a:lnTo>
                      <a:pt x="3" y="36"/>
                    </a:lnTo>
                    <a:lnTo>
                      <a:pt x="0" y="39"/>
                    </a:lnTo>
                    <a:lnTo>
                      <a:pt x="12" y="36"/>
                    </a:lnTo>
                    <a:lnTo>
                      <a:pt x="21" y="32"/>
                    </a:lnTo>
                    <a:lnTo>
                      <a:pt x="34" y="27"/>
                    </a:lnTo>
                    <a:lnTo>
                      <a:pt x="43" y="23"/>
                    </a:lnTo>
                    <a:lnTo>
                      <a:pt x="55" y="20"/>
                    </a:lnTo>
                    <a:lnTo>
                      <a:pt x="64" y="18"/>
                    </a:lnTo>
                    <a:lnTo>
                      <a:pt x="75" y="15"/>
                    </a:lnTo>
                    <a:lnTo>
                      <a:pt x="84" y="11"/>
                    </a:lnTo>
                    <a:lnTo>
                      <a:pt x="93" y="9"/>
                    </a:lnTo>
                    <a:lnTo>
                      <a:pt x="105" y="2"/>
                    </a:lnTo>
                    <a:lnTo>
                      <a:pt x="96" y="2"/>
                    </a:lnTo>
                    <a:lnTo>
                      <a:pt x="87" y="0"/>
                    </a:lnTo>
                    <a:lnTo>
                      <a:pt x="75" y="0"/>
                    </a:lnTo>
                    <a:lnTo>
                      <a:pt x="66" y="0"/>
                    </a:lnTo>
                    <a:lnTo>
                      <a:pt x="60" y="0"/>
                    </a:lnTo>
                    <a:lnTo>
                      <a:pt x="51" y="0"/>
                    </a:lnTo>
                    <a:lnTo>
                      <a:pt x="43" y="2"/>
                    </a:lnTo>
                    <a:lnTo>
                      <a:pt x="34" y="2"/>
                    </a:lnTo>
                    <a:lnTo>
                      <a:pt x="25" y="6"/>
                    </a:lnTo>
                    <a:lnTo>
                      <a:pt x="16" y="11"/>
                    </a:lnTo>
                    <a:close/>
                  </a:path>
                </a:pathLst>
              </a:custGeom>
              <a:solidFill>
                <a:srgbClr val="C254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949" name="Freeform 30"/>
              <p:cNvSpPr>
                <a:spLocks/>
              </p:cNvSpPr>
              <p:nvPr/>
            </p:nvSpPr>
            <p:spPr bwMode="auto">
              <a:xfrm>
                <a:off x="2060" y="1302"/>
                <a:ext cx="26" cy="9"/>
              </a:xfrm>
              <a:custGeom>
                <a:avLst/>
                <a:gdLst>
                  <a:gd name="T0" fmla="*/ 4 w 105"/>
                  <a:gd name="T1" fmla="*/ 3 h 39"/>
                  <a:gd name="T2" fmla="*/ 3 w 105"/>
                  <a:gd name="T3" fmla="*/ 3 h 39"/>
                  <a:gd name="T4" fmla="*/ 3 w 105"/>
                  <a:gd name="T5" fmla="*/ 4 h 39"/>
                  <a:gd name="T6" fmla="*/ 2 w 105"/>
                  <a:gd name="T7" fmla="*/ 5 h 39"/>
                  <a:gd name="T8" fmla="*/ 2 w 105"/>
                  <a:gd name="T9" fmla="*/ 5 h 39"/>
                  <a:gd name="T10" fmla="*/ 2 w 105"/>
                  <a:gd name="T11" fmla="*/ 6 h 39"/>
                  <a:gd name="T12" fmla="*/ 2 w 105"/>
                  <a:gd name="T13" fmla="*/ 7 h 39"/>
                  <a:gd name="T14" fmla="*/ 1 w 105"/>
                  <a:gd name="T15" fmla="*/ 7 h 39"/>
                  <a:gd name="T16" fmla="*/ 1 w 105"/>
                  <a:gd name="T17" fmla="*/ 8 h 39"/>
                  <a:gd name="T18" fmla="*/ 0 w 105"/>
                  <a:gd name="T19" fmla="*/ 9 h 39"/>
                  <a:gd name="T20" fmla="*/ 3 w 105"/>
                  <a:gd name="T21" fmla="*/ 8 h 39"/>
                  <a:gd name="T22" fmla="*/ 5 w 105"/>
                  <a:gd name="T23" fmla="*/ 7 h 39"/>
                  <a:gd name="T24" fmla="*/ 8 w 105"/>
                  <a:gd name="T25" fmla="*/ 6 h 39"/>
                  <a:gd name="T26" fmla="*/ 11 w 105"/>
                  <a:gd name="T27" fmla="*/ 5 h 39"/>
                  <a:gd name="T28" fmla="*/ 14 w 105"/>
                  <a:gd name="T29" fmla="*/ 5 h 39"/>
                  <a:gd name="T30" fmla="*/ 16 w 105"/>
                  <a:gd name="T31" fmla="*/ 4 h 39"/>
                  <a:gd name="T32" fmla="*/ 19 w 105"/>
                  <a:gd name="T33" fmla="*/ 3 h 39"/>
                  <a:gd name="T34" fmla="*/ 21 w 105"/>
                  <a:gd name="T35" fmla="*/ 3 h 39"/>
                  <a:gd name="T36" fmla="*/ 23 w 105"/>
                  <a:gd name="T37" fmla="*/ 2 h 39"/>
                  <a:gd name="T38" fmla="*/ 26 w 105"/>
                  <a:gd name="T39" fmla="*/ 0 h 39"/>
                  <a:gd name="T40" fmla="*/ 24 w 105"/>
                  <a:gd name="T41" fmla="*/ 0 h 39"/>
                  <a:gd name="T42" fmla="*/ 22 w 105"/>
                  <a:gd name="T43" fmla="*/ 0 h 39"/>
                  <a:gd name="T44" fmla="*/ 19 w 105"/>
                  <a:gd name="T45" fmla="*/ 0 h 39"/>
                  <a:gd name="T46" fmla="*/ 16 w 105"/>
                  <a:gd name="T47" fmla="*/ 0 h 39"/>
                  <a:gd name="T48" fmla="*/ 15 w 105"/>
                  <a:gd name="T49" fmla="*/ 0 h 39"/>
                  <a:gd name="T50" fmla="*/ 13 w 105"/>
                  <a:gd name="T51" fmla="*/ 0 h 39"/>
                  <a:gd name="T52" fmla="*/ 11 w 105"/>
                  <a:gd name="T53" fmla="*/ 0 h 39"/>
                  <a:gd name="T54" fmla="*/ 8 w 105"/>
                  <a:gd name="T55" fmla="*/ 0 h 39"/>
                  <a:gd name="T56" fmla="*/ 6 w 105"/>
                  <a:gd name="T57" fmla="*/ 1 h 39"/>
                  <a:gd name="T58" fmla="*/ 4 w 105"/>
                  <a:gd name="T59" fmla="*/ 3 h 39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105"/>
                  <a:gd name="T91" fmla="*/ 0 h 39"/>
                  <a:gd name="T92" fmla="*/ 105 w 105"/>
                  <a:gd name="T93" fmla="*/ 39 h 39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105" h="39">
                    <a:moveTo>
                      <a:pt x="16" y="11"/>
                    </a:moveTo>
                    <a:lnTo>
                      <a:pt x="12" y="15"/>
                    </a:lnTo>
                    <a:lnTo>
                      <a:pt x="12" y="18"/>
                    </a:lnTo>
                    <a:lnTo>
                      <a:pt x="9" y="20"/>
                    </a:lnTo>
                    <a:lnTo>
                      <a:pt x="7" y="23"/>
                    </a:lnTo>
                    <a:lnTo>
                      <a:pt x="7" y="27"/>
                    </a:lnTo>
                    <a:lnTo>
                      <a:pt x="7" y="30"/>
                    </a:lnTo>
                    <a:lnTo>
                      <a:pt x="3" y="32"/>
                    </a:lnTo>
                    <a:lnTo>
                      <a:pt x="3" y="36"/>
                    </a:lnTo>
                    <a:lnTo>
                      <a:pt x="0" y="39"/>
                    </a:lnTo>
                    <a:lnTo>
                      <a:pt x="12" y="36"/>
                    </a:lnTo>
                    <a:lnTo>
                      <a:pt x="21" y="32"/>
                    </a:lnTo>
                    <a:lnTo>
                      <a:pt x="34" y="27"/>
                    </a:lnTo>
                    <a:lnTo>
                      <a:pt x="43" y="23"/>
                    </a:lnTo>
                    <a:lnTo>
                      <a:pt x="55" y="20"/>
                    </a:lnTo>
                    <a:lnTo>
                      <a:pt x="64" y="18"/>
                    </a:lnTo>
                    <a:lnTo>
                      <a:pt x="75" y="15"/>
                    </a:lnTo>
                    <a:lnTo>
                      <a:pt x="84" y="11"/>
                    </a:lnTo>
                    <a:lnTo>
                      <a:pt x="93" y="9"/>
                    </a:lnTo>
                    <a:lnTo>
                      <a:pt x="105" y="2"/>
                    </a:lnTo>
                    <a:lnTo>
                      <a:pt x="96" y="2"/>
                    </a:lnTo>
                    <a:lnTo>
                      <a:pt x="87" y="0"/>
                    </a:lnTo>
                    <a:lnTo>
                      <a:pt x="75" y="0"/>
                    </a:lnTo>
                    <a:lnTo>
                      <a:pt x="66" y="0"/>
                    </a:lnTo>
                    <a:lnTo>
                      <a:pt x="60" y="0"/>
                    </a:lnTo>
                    <a:lnTo>
                      <a:pt x="51" y="0"/>
                    </a:lnTo>
                    <a:lnTo>
                      <a:pt x="43" y="2"/>
                    </a:lnTo>
                    <a:lnTo>
                      <a:pt x="34" y="2"/>
                    </a:lnTo>
                    <a:lnTo>
                      <a:pt x="25" y="6"/>
                    </a:lnTo>
                    <a:lnTo>
                      <a:pt x="16" y="11"/>
                    </a:lnTo>
                  </a:path>
                </a:pathLst>
              </a:custGeom>
              <a:noFill/>
              <a:ln w="0">
                <a:solidFill>
                  <a:srgbClr val="D057A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950" name="Freeform 31"/>
              <p:cNvSpPr>
                <a:spLocks/>
              </p:cNvSpPr>
              <p:nvPr/>
            </p:nvSpPr>
            <p:spPr bwMode="auto">
              <a:xfrm>
                <a:off x="2060" y="1302"/>
                <a:ext cx="26" cy="9"/>
              </a:xfrm>
              <a:custGeom>
                <a:avLst/>
                <a:gdLst>
                  <a:gd name="T0" fmla="*/ 4 w 105"/>
                  <a:gd name="T1" fmla="*/ 3 h 39"/>
                  <a:gd name="T2" fmla="*/ 3 w 105"/>
                  <a:gd name="T3" fmla="*/ 3 h 39"/>
                  <a:gd name="T4" fmla="*/ 3 w 105"/>
                  <a:gd name="T5" fmla="*/ 4 h 39"/>
                  <a:gd name="T6" fmla="*/ 2 w 105"/>
                  <a:gd name="T7" fmla="*/ 5 h 39"/>
                  <a:gd name="T8" fmla="*/ 2 w 105"/>
                  <a:gd name="T9" fmla="*/ 5 h 39"/>
                  <a:gd name="T10" fmla="*/ 2 w 105"/>
                  <a:gd name="T11" fmla="*/ 6 h 39"/>
                  <a:gd name="T12" fmla="*/ 2 w 105"/>
                  <a:gd name="T13" fmla="*/ 7 h 39"/>
                  <a:gd name="T14" fmla="*/ 1 w 105"/>
                  <a:gd name="T15" fmla="*/ 7 h 39"/>
                  <a:gd name="T16" fmla="*/ 1 w 105"/>
                  <a:gd name="T17" fmla="*/ 8 h 39"/>
                  <a:gd name="T18" fmla="*/ 0 w 105"/>
                  <a:gd name="T19" fmla="*/ 9 h 39"/>
                  <a:gd name="T20" fmla="*/ 3 w 105"/>
                  <a:gd name="T21" fmla="*/ 8 h 39"/>
                  <a:gd name="T22" fmla="*/ 5 w 105"/>
                  <a:gd name="T23" fmla="*/ 7 h 39"/>
                  <a:gd name="T24" fmla="*/ 8 w 105"/>
                  <a:gd name="T25" fmla="*/ 6 h 39"/>
                  <a:gd name="T26" fmla="*/ 11 w 105"/>
                  <a:gd name="T27" fmla="*/ 5 h 39"/>
                  <a:gd name="T28" fmla="*/ 14 w 105"/>
                  <a:gd name="T29" fmla="*/ 5 h 39"/>
                  <a:gd name="T30" fmla="*/ 16 w 105"/>
                  <a:gd name="T31" fmla="*/ 4 h 39"/>
                  <a:gd name="T32" fmla="*/ 19 w 105"/>
                  <a:gd name="T33" fmla="*/ 3 h 39"/>
                  <a:gd name="T34" fmla="*/ 21 w 105"/>
                  <a:gd name="T35" fmla="*/ 3 h 39"/>
                  <a:gd name="T36" fmla="*/ 23 w 105"/>
                  <a:gd name="T37" fmla="*/ 2 h 39"/>
                  <a:gd name="T38" fmla="*/ 26 w 105"/>
                  <a:gd name="T39" fmla="*/ 0 h 39"/>
                  <a:gd name="T40" fmla="*/ 24 w 105"/>
                  <a:gd name="T41" fmla="*/ 0 h 39"/>
                  <a:gd name="T42" fmla="*/ 22 w 105"/>
                  <a:gd name="T43" fmla="*/ 0 h 39"/>
                  <a:gd name="T44" fmla="*/ 19 w 105"/>
                  <a:gd name="T45" fmla="*/ 0 h 39"/>
                  <a:gd name="T46" fmla="*/ 16 w 105"/>
                  <a:gd name="T47" fmla="*/ 0 h 39"/>
                  <a:gd name="T48" fmla="*/ 15 w 105"/>
                  <a:gd name="T49" fmla="*/ 0 h 39"/>
                  <a:gd name="T50" fmla="*/ 13 w 105"/>
                  <a:gd name="T51" fmla="*/ 0 h 39"/>
                  <a:gd name="T52" fmla="*/ 11 w 105"/>
                  <a:gd name="T53" fmla="*/ 0 h 39"/>
                  <a:gd name="T54" fmla="*/ 8 w 105"/>
                  <a:gd name="T55" fmla="*/ 0 h 39"/>
                  <a:gd name="T56" fmla="*/ 6 w 105"/>
                  <a:gd name="T57" fmla="*/ 1 h 39"/>
                  <a:gd name="T58" fmla="*/ 4 w 105"/>
                  <a:gd name="T59" fmla="*/ 3 h 39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105"/>
                  <a:gd name="T91" fmla="*/ 0 h 39"/>
                  <a:gd name="T92" fmla="*/ 105 w 105"/>
                  <a:gd name="T93" fmla="*/ 39 h 39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105" h="39">
                    <a:moveTo>
                      <a:pt x="16" y="11"/>
                    </a:moveTo>
                    <a:lnTo>
                      <a:pt x="12" y="15"/>
                    </a:lnTo>
                    <a:lnTo>
                      <a:pt x="12" y="18"/>
                    </a:lnTo>
                    <a:lnTo>
                      <a:pt x="9" y="20"/>
                    </a:lnTo>
                    <a:lnTo>
                      <a:pt x="7" y="23"/>
                    </a:lnTo>
                    <a:lnTo>
                      <a:pt x="7" y="27"/>
                    </a:lnTo>
                    <a:lnTo>
                      <a:pt x="7" y="30"/>
                    </a:lnTo>
                    <a:lnTo>
                      <a:pt x="3" y="32"/>
                    </a:lnTo>
                    <a:lnTo>
                      <a:pt x="3" y="36"/>
                    </a:lnTo>
                    <a:lnTo>
                      <a:pt x="0" y="39"/>
                    </a:lnTo>
                    <a:lnTo>
                      <a:pt x="12" y="36"/>
                    </a:lnTo>
                    <a:lnTo>
                      <a:pt x="21" y="32"/>
                    </a:lnTo>
                    <a:lnTo>
                      <a:pt x="34" y="27"/>
                    </a:lnTo>
                    <a:lnTo>
                      <a:pt x="43" y="23"/>
                    </a:lnTo>
                    <a:lnTo>
                      <a:pt x="55" y="20"/>
                    </a:lnTo>
                    <a:lnTo>
                      <a:pt x="64" y="18"/>
                    </a:lnTo>
                    <a:lnTo>
                      <a:pt x="75" y="15"/>
                    </a:lnTo>
                    <a:lnTo>
                      <a:pt x="84" y="11"/>
                    </a:lnTo>
                    <a:lnTo>
                      <a:pt x="93" y="9"/>
                    </a:lnTo>
                    <a:lnTo>
                      <a:pt x="105" y="2"/>
                    </a:lnTo>
                    <a:lnTo>
                      <a:pt x="96" y="2"/>
                    </a:lnTo>
                    <a:lnTo>
                      <a:pt x="87" y="0"/>
                    </a:lnTo>
                    <a:lnTo>
                      <a:pt x="75" y="0"/>
                    </a:lnTo>
                    <a:lnTo>
                      <a:pt x="66" y="0"/>
                    </a:lnTo>
                    <a:lnTo>
                      <a:pt x="60" y="0"/>
                    </a:lnTo>
                    <a:lnTo>
                      <a:pt x="51" y="0"/>
                    </a:lnTo>
                    <a:lnTo>
                      <a:pt x="43" y="2"/>
                    </a:lnTo>
                    <a:lnTo>
                      <a:pt x="34" y="2"/>
                    </a:lnTo>
                    <a:lnTo>
                      <a:pt x="25" y="6"/>
                    </a:lnTo>
                    <a:lnTo>
                      <a:pt x="16" y="11"/>
                    </a:lnTo>
                  </a:path>
                </a:pathLst>
              </a:custGeom>
              <a:noFill/>
              <a:ln w="0">
                <a:solidFill>
                  <a:srgbClr val="D057A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951" name="Freeform 32"/>
              <p:cNvSpPr>
                <a:spLocks/>
              </p:cNvSpPr>
              <p:nvPr/>
            </p:nvSpPr>
            <p:spPr bwMode="auto">
              <a:xfrm>
                <a:off x="1865" y="1034"/>
                <a:ext cx="491" cy="312"/>
              </a:xfrm>
              <a:custGeom>
                <a:avLst/>
                <a:gdLst>
                  <a:gd name="T0" fmla="*/ 230 w 1965"/>
                  <a:gd name="T1" fmla="*/ 266 h 1248"/>
                  <a:gd name="T2" fmla="*/ 248 w 1965"/>
                  <a:gd name="T3" fmla="*/ 259 h 1248"/>
                  <a:gd name="T4" fmla="*/ 265 w 1965"/>
                  <a:gd name="T5" fmla="*/ 252 h 1248"/>
                  <a:gd name="T6" fmla="*/ 280 w 1965"/>
                  <a:gd name="T7" fmla="*/ 245 h 1248"/>
                  <a:gd name="T8" fmla="*/ 293 w 1965"/>
                  <a:gd name="T9" fmla="*/ 238 h 1248"/>
                  <a:gd name="T10" fmla="*/ 326 w 1965"/>
                  <a:gd name="T11" fmla="*/ 220 h 1248"/>
                  <a:gd name="T12" fmla="*/ 374 w 1965"/>
                  <a:gd name="T13" fmla="*/ 188 h 1248"/>
                  <a:gd name="T14" fmla="*/ 417 w 1965"/>
                  <a:gd name="T15" fmla="*/ 152 h 1248"/>
                  <a:gd name="T16" fmla="*/ 452 w 1965"/>
                  <a:gd name="T17" fmla="*/ 113 h 1248"/>
                  <a:gd name="T18" fmla="*/ 480 w 1965"/>
                  <a:gd name="T19" fmla="*/ 72 h 1248"/>
                  <a:gd name="T20" fmla="*/ 469 w 1965"/>
                  <a:gd name="T21" fmla="*/ 0 h 1248"/>
                  <a:gd name="T22" fmla="*/ 452 w 1965"/>
                  <a:gd name="T23" fmla="*/ 38 h 1248"/>
                  <a:gd name="T24" fmla="*/ 423 w 1965"/>
                  <a:gd name="T25" fmla="*/ 78 h 1248"/>
                  <a:gd name="T26" fmla="*/ 384 w 1965"/>
                  <a:gd name="T27" fmla="*/ 119 h 1248"/>
                  <a:gd name="T28" fmla="*/ 332 w 1965"/>
                  <a:gd name="T29" fmla="*/ 159 h 1248"/>
                  <a:gd name="T30" fmla="*/ 270 w 1965"/>
                  <a:gd name="T31" fmla="*/ 198 h 1248"/>
                  <a:gd name="T32" fmla="*/ 231 w 1965"/>
                  <a:gd name="T33" fmla="*/ 214 h 1248"/>
                  <a:gd name="T34" fmla="*/ 172 w 1965"/>
                  <a:gd name="T35" fmla="*/ 234 h 1248"/>
                  <a:gd name="T36" fmla="*/ 107 w 1965"/>
                  <a:gd name="T37" fmla="*/ 251 h 1248"/>
                  <a:gd name="T38" fmla="*/ 45 w 1965"/>
                  <a:gd name="T39" fmla="*/ 263 h 1248"/>
                  <a:gd name="T40" fmla="*/ 0 w 1965"/>
                  <a:gd name="T41" fmla="*/ 264 h 1248"/>
                  <a:gd name="T42" fmla="*/ 38 w 1965"/>
                  <a:gd name="T43" fmla="*/ 311 h 1248"/>
                  <a:gd name="T44" fmla="*/ 73 w 1965"/>
                  <a:gd name="T45" fmla="*/ 306 h 1248"/>
                  <a:gd name="T46" fmla="*/ 110 w 1965"/>
                  <a:gd name="T47" fmla="*/ 299 h 1248"/>
                  <a:gd name="T48" fmla="*/ 145 w 1965"/>
                  <a:gd name="T49" fmla="*/ 292 h 1248"/>
                  <a:gd name="T50" fmla="*/ 179 w 1965"/>
                  <a:gd name="T51" fmla="*/ 282 h 1248"/>
                  <a:gd name="T52" fmla="*/ 195 w 1965"/>
                  <a:gd name="T53" fmla="*/ 277 h 1248"/>
                  <a:gd name="T54" fmla="*/ 196 w 1965"/>
                  <a:gd name="T55" fmla="*/ 275 h 1248"/>
                  <a:gd name="T56" fmla="*/ 196 w 1965"/>
                  <a:gd name="T57" fmla="*/ 274 h 1248"/>
                  <a:gd name="T58" fmla="*/ 198 w 1965"/>
                  <a:gd name="T59" fmla="*/ 272 h 1248"/>
                  <a:gd name="T60" fmla="*/ 199 w 1965"/>
                  <a:gd name="T61" fmla="*/ 271 h 1248"/>
                  <a:gd name="T62" fmla="*/ 203 w 1965"/>
                  <a:gd name="T63" fmla="*/ 268 h 1248"/>
                  <a:gd name="T64" fmla="*/ 207 w 1965"/>
                  <a:gd name="T65" fmla="*/ 268 h 1248"/>
                  <a:gd name="T66" fmla="*/ 211 w 1965"/>
                  <a:gd name="T67" fmla="*/ 268 h 1248"/>
                  <a:gd name="T68" fmla="*/ 216 w 1965"/>
                  <a:gd name="T69" fmla="*/ 268 h 1248"/>
                  <a:gd name="T70" fmla="*/ 221 w 1965"/>
                  <a:gd name="T71" fmla="*/ 268 h 1248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1965"/>
                  <a:gd name="T109" fmla="*/ 0 h 1248"/>
                  <a:gd name="T110" fmla="*/ 1965 w 1965"/>
                  <a:gd name="T111" fmla="*/ 1248 h 1248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1965" h="1248">
                    <a:moveTo>
                      <a:pt x="884" y="1073"/>
                    </a:moveTo>
                    <a:lnTo>
                      <a:pt x="920" y="1062"/>
                    </a:lnTo>
                    <a:lnTo>
                      <a:pt x="957" y="1046"/>
                    </a:lnTo>
                    <a:lnTo>
                      <a:pt x="993" y="1034"/>
                    </a:lnTo>
                    <a:lnTo>
                      <a:pt x="1025" y="1019"/>
                    </a:lnTo>
                    <a:lnTo>
                      <a:pt x="1059" y="1007"/>
                    </a:lnTo>
                    <a:lnTo>
                      <a:pt x="1089" y="993"/>
                    </a:lnTo>
                    <a:lnTo>
                      <a:pt x="1119" y="980"/>
                    </a:lnTo>
                    <a:lnTo>
                      <a:pt x="1146" y="966"/>
                    </a:lnTo>
                    <a:lnTo>
                      <a:pt x="1173" y="953"/>
                    </a:lnTo>
                    <a:lnTo>
                      <a:pt x="1198" y="939"/>
                    </a:lnTo>
                    <a:lnTo>
                      <a:pt x="1303" y="881"/>
                    </a:lnTo>
                    <a:lnTo>
                      <a:pt x="1403" y="818"/>
                    </a:lnTo>
                    <a:lnTo>
                      <a:pt x="1498" y="752"/>
                    </a:lnTo>
                    <a:lnTo>
                      <a:pt x="1585" y="682"/>
                    </a:lnTo>
                    <a:lnTo>
                      <a:pt x="1667" y="607"/>
                    </a:lnTo>
                    <a:lnTo>
                      <a:pt x="1742" y="529"/>
                    </a:lnTo>
                    <a:lnTo>
                      <a:pt x="1808" y="451"/>
                    </a:lnTo>
                    <a:lnTo>
                      <a:pt x="1868" y="370"/>
                    </a:lnTo>
                    <a:lnTo>
                      <a:pt x="1920" y="288"/>
                    </a:lnTo>
                    <a:lnTo>
                      <a:pt x="1965" y="204"/>
                    </a:lnTo>
                    <a:lnTo>
                      <a:pt x="1877" y="0"/>
                    </a:lnTo>
                    <a:lnTo>
                      <a:pt x="1850" y="78"/>
                    </a:lnTo>
                    <a:lnTo>
                      <a:pt x="1808" y="153"/>
                    </a:lnTo>
                    <a:lnTo>
                      <a:pt x="1756" y="235"/>
                    </a:lnTo>
                    <a:lnTo>
                      <a:pt x="1694" y="312"/>
                    </a:lnTo>
                    <a:lnTo>
                      <a:pt x="1622" y="394"/>
                    </a:lnTo>
                    <a:lnTo>
                      <a:pt x="1535" y="474"/>
                    </a:lnTo>
                    <a:lnTo>
                      <a:pt x="1438" y="556"/>
                    </a:lnTo>
                    <a:lnTo>
                      <a:pt x="1330" y="634"/>
                    </a:lnTo>
                    <a:lnTo>
                      <a:pt x="1209" y="713"/>
                    </a:lnTo>
                    <a:lnTo>
                      <a:pt x="1080" y="791"/>
                    </a:lnTo>
                    <a:lnTo>
                      <a:pt x="1014" y="821"/>
                    </a:lnTo>
                    <a:lnTo>
                      <a:pt x="923" y="857"/>
                    </a:lnTo>
                    <a:lnTo>
                      <a:pt x="813" y="896"/>
                    </a:lnTo>
                    <a:lnTo>
                      <a:pt x="688" y="935"/>
                    </a:lnTo>
                    <a:lnTo>
                      <a:pt x="560" y="971"/>
                    </a:lnTo>
                    <a:lnTo>
                      <a:pt x="427" y="1005"/>
                    </a:lnTo>
                    <a:lnTo>
                      <a:pt x="301" y="1032"/>
                    </a:lnTo>
                    <a:lnTo>
                      <a:pt x="180" y="1050"/>
                    </a:lnTo>
                    <a:lnTo>
                      <a:pt x="81" y="1059"/>
                    </a:lnTo>
                    <a:lnTo>
                      <a:pt x="0" y="1055"/>
                    </a:lnTo>
                    <a:lnTo>
                      <a:pt x="81" y="1248"/>
                    </a:lnTo>
                    <a:lnTo>
                      <a:pt x="153" y="1242"/>
                    </a:lnTo>
                    <a:lnTo>
                      <a:pt x="223" y="1233"/>
                    </a:lnTo>
                    <a:lnTo>
                      <a:pt x="294" y="1224"/>
                    </a:lnTo>
                    <a:lnTo>
                      <a:pt x="367" y="1212"/>
                    </a:lnTo>
                    <a:lnTo>
                      <a:pt x="440" y="1196"/>
                    </a:lnTo>
                    <a:lnTo>
                      <a:pt x="508" y="1182"/>
                    </a:lnTo>
                    <a:lnTo>
                      <a:pt x="581" y="1167"/>
                    </a:lnTo>
                    <a:lnTo>
                      <a:pt x="647" y="1148"/>
                    </a:lnTo>
                    <a:lnTo>
                      <a:pt x="716" y="1128"/>
                    </a:lnTo>
                    <a:lnTo>
                      <a:pt x="779" y="1110"/>
                    </a:lnTo>
                    <a:lnTo>
                      <a:pt x="782" y="1107"/>
                    </a:lnTo>
                    <a:lnTo>
                      <a:pt x="782" y="1103"/>
                    </a:lnTo>
                    <a:lnTo>
                      <a:pt x="786" y="1101"/>
                    </a:lnTo>
                    <a:lnTo>
                      <a:pt x="786" y="1098"/>
                    </a:lnTo>
                    <a:lnTo>
                      <a:pt x="786" y="1094"/>
                    </a:lnTo>
                    <a:lnTo>
                      <a:pt x="788" y="1091"/>
                    </a:lnTo>
                    <a:lnTo>
                      <a:pt x="791" y="1089"/>
                    </a:lnTo>
                    <a:lnTo>
                      <a:pt x="791" y="1086"/>
                    </a:lnTo>
                    <a:lnTo>
                      <a:pt x="795" y="1082"/>
                    </a:lnTo>
                    <a:lnTo>
                      <a:pt x="804" y="1077"/>
                    </a:lnTo>
                    <a:lnTo>
                      <a:pt x="813" y="1073"/>
                    </a:lnTo>
                    <a:lnTo>
                      <a:pt x="822" y="1073"/>
                    </a:lnTo>
                    <a:lnTo>
                      <a:pt x="830" y="1071"/>
                    </a:lnTo>
                    <a:lnTo>
                      <a:pt x="839" y="1071"/>
                    </a:lnTo>
                    <a:lnTo>
                      <a:pt x="845" y="1071"/>
                    </a:lnTo>
                    <a:lnTo>
                      <a:pt x="854" y="1071"/>
                    </a:lnTo>
                    <a:lnTo>
                      <a:pt x="866" y="1071"/>
                    </a:lnTo>
                    <a:lnTo>
                      <a:pt x="875" y="1073"/>
                    </a:lnTo>
                    <a:lnTo>
                      <a:pt x="884" y="1073"/>
                    </a:lnTo>
                    <a:close/>
                  </a:path>
                </a:pathLst>
              </a:custGeom>
              <a:solidFill>
                <a:srgbClr val="FF79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952" name="Freeform 33"/>
              <p:cNvSpPr>
                <a:spLocks/>
              </p:cNvSpPr>
              <p:nvPr/>
            </p:nvSpPr>
            <p:spPr bwMode="auto">
              <a:xfrm>
                <a:off x="1865" y="1034"/>
                <a:ext cx="491" cy="312"/>
              </a:xfrm>
              <a:custGeom>
                <a:avLst/>
                <a:gdLst>
                  <a:gd name="T0" fmla="*/ 230 w 1965"/>
                  <a:gd name="T1" fmla="*/ 266 h 1248"/>
                  <a:gd name="T2" fmla="*/ 248 w 1965"/>
                  <a:gd name="T3" fmla="*/ 259 h 1248"/>
                  <a:gd name="T4" fmla="*/ 265 w 1965"/>
                  <a:gd name="T5" fmla="*/ 252 h 1248"/>
                  <a:gd name="T6" fmla="*/ 280 w 1965"/>
                  <a:gd name="T7" fmla="*/ 245 h 1248"/>
                  <a:gd name="T8" fmla="*/ 293 w 1965"/>
                  <a:gd name="T9" fmla="*/ 238 h 1248"/>
                  <a:gd name="T10" fmla="*/ 326 w 1965"/>
                  <a:gd name="T11" fmla="*/ 220 h 1248"/>
                  <a:gd name="T12" fmla="*/ 374 w 1965"/>
                  <a:gd name="T13" fmla="*/ 188 h 1248"/>
                  <a:gd name="T14" fmla="*/ 417 w 1965"/>
                  <a:gd name="T15" fmla="*/ 152 h 1248"/>
                  <a:gd name="T16" fmla="*/ 452 w 1965"/>
                  <a:gd name="T17" fmla="*/ 113 h 1248"/>
                  <a:gd name="T18" fmla="*/ 480 w 1965"/>
                  <a:gd name="T19" fmla="*/ 72 h 1248"/>
                  <a:gd name="T20" fmla="*/ 469 w 1965"/>
                  <a:gd name="T21" fmla="*/ 0 h 1248"/>
                  <a:gd name="T22" fmla="*/ 452 w 1965"/>
                  <a:gd name="T23" fmla="*/ 38 h 1248"/>
                  <a:gd name="T24" fmla="*/ 423 w 1965"/>
                  <a:gd name="T25" fmla="*/ 78 h 1248"/>
                  <a:gd name="T26" fmla="*/ 384 w 1965"/>
                  <a:gd name="T27" fmla="*/ 119 h 1248"/>
                  <a:gd name="T28" fmla="*/ 332 w 1965"/>
                  <a:gd name="T29" fmla="*/ 159 h 1248"/>
                  <a:gd name="T30" fmla="*/ 270 w 1965"/>
                  <a:gd name="T31" fmla="*/ 198 h 1248"/>
                  <a:gd name="T32" fmla="*/ 231 w 1965"/>
                  <a:gd name="T33" fmla="*/ 214 h 1248"/>
                  <a:gd name="T34" fmla="*/ 172 w 1965"/>
                  <a:gd name="T35" fmla="*/ 234 h 1248"/>
                  <a:gd name="T36" fmla="*/ 107 w 1965"/>
                  <a:gd name="T37" fmla="*/ 251 h 1248"/>
                  <a:gd name="T38" fmla="*/ 45 w 1965"/>
                  <a:gd name="T39" fmla="*/ 263 h 1248"/>
                  <a:gd name="T40" fmla="*/ 0 w 1965"/>
                  <a:gd name="T41" fmla="*/ 264 h 1248"/>
                  <a:gd name="T42" fmla="*/ 38 w 1965"/>
                  <a:gd name="T43" fmla="*/ 311 h 1248"/>
                  <a:gd name="T44" fmla="*/ 73 w 1965"/>
                  <a:gd name="T45" fmla="*/ 306 h 1248"/>
                  <a:gd name="T46" fmla="*/ 110 w 1965"/>
                  <a:gd name="T47" fmla="*/ 299 h 1248"/>
                  <a:gd name="T48" fmla="*/ 145 w 1965"/>
                  <a:gd name="T49" fmla="*/ 292 h 1248"/>
                  <a:gd name="T50" fmla="*/ 179 w 1965"/>
                  <a:gd name="T51" fmla="*/ 282 h 1248"/>
                  <a:gd name="T52" fmla="*/ 195 w 1965"/>
                  <a:gd name="T53" fmla="*/ 277 h 1248"/>
                  <a:gd name="T54" fmla="*/ 196 w 1965"/>
                  <a:gd name="T55" fmla="*/ 275 h 1248"/>
                  <a:gd name="T56" fmla="*/ 196 w 1965"/>
                  <a:gd name="T57" fmla="*/ 274 h 1248"/>
                  <a:gd name="T58" fmla="*/ 198 w 1965"/>
                  <a:gd name="T59" fmla="*/ 272 h 1248"/>
                  <a:gd name="T60" fmla="*/ 199 w 1965"/>
                  <a:gd name="T61" fmla="*/ 271 h 1248"/>
                  <a:gd name="T62" fmla="*/ 203 w 1965"/>
                  <a:gd name="T63" fmla="*/ 268 h 1248"/>
                  <a:gd name="T64" fmla="*/ 207 w 1965"/>
                  <a:gd name="T65" fmla="*/ 268 h 1248"/>
                  <a:gd name="T66" fmla="*/ 211 w 1965"/>
                  <a:gd name="T67" fmla="*/ 268 h 1248"/>
                  <a:gd name="T68" fmla="*/ 216 w 1965"/>
                  <a:gd name="T69" fmla="*/ 268 h 1248"/>
                  <a:gd name="T70" fmla="*/ 221 w 1965"/>
                  <a:gd name="T71" fmla="*/ 268 h 1248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1965"/>
                  <a:gd name="T109" fmla="*/ 0 h 1248"/>
                  <a:gd name="T110" fmla="*/ 1965 w 1965"/>
                  <a:gd name="T111" fmla="*/ 1248 h 1248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1965" h="1248">
                    <a:moveTo>
                      <a:pt x="884" y="1073"/>
                    </a:moveTo>
                    <a:lnTo>
                      <a:pt x="920" y="1062"/>
                    </a:lnTo>
                    <a:lnTo>
                      <a:pt x="957" y="1046"/>
                    </a:lnTo>
                    <a:lnTo>
                      <a:pt x="993" y="1034"/>
                    </a:lnTo>
                    <a:lnTo>
                      <a:pt x="1025" y="1019"/>
                    </a:lnTo>
                    <a:lnTo>
                      <a:pt x="1059" y="1007"/>
                    </a:lnTo>
                    <a:lnTo>
                      <a:pt x="1089" y="993"/>
                    </a:lnTo>
                    <a:lnTo>
                      <a:pt x="1119" y="980"/>
                    </a:lnTo>
                    <a:lnTo>
                      <a:pt x="1146" y="966"/>
                    </a:lnTo>
                    <a:lnTo>
                      <a:pt x="1173" y="953"/>
                    </a:lnTo>
                    <a:lnTo>
                      <a:pt x="1198" y="939"/>
                    </a:lnTo>
                    <a:lnTo>
                      <a:pt x="1303" y="881"/>
                    </a:lnTo>
                    <a:lnTo>
                      <a:pt x="1403" y="818"/>
                    </a:lnTo>
                    <a:lnTo>
                      <a:pt x="1498" y="752"/>
                    </a:lnTo>
                    <a:lnTo>
                      <a:pt x="1585" y="682"/>
                    </a:lnTo>
                    <a:lnTo>
                      <a:pt x="1667" y="607"/>
                    </a:lnTo>
                    <a:lnTo>
                      <a:pt x="1742" y="529"/>
                    </a:lnTo>
                    <a:lnTo>
                      <a:pt x="1808" y="451"/>
                    </a:lnTo>
                    <a:lnTo>
                      <a:pt x="1868" y="370"/>
                    </a:lnTo>
                    <a:lnTo>
                      <a:pt x="1920" y="288"/>
                    </a:lnTo>
                    <a:lnTo>
                      <a:pt x="1965" y="204"/>
                    </a:lnTo>
                    <a:lnTo>
                      <a:pt x="1877" y="0"/>
                    </a:lnTo>
                    <a:lnTo>
                      <a:pt x="1850" y="78"/>
                    </a:lnTo>
                    <a:lnTo>
                      <a:pt x="1808" y="153"/>
                    </a:lnTo>
                    <a:lnTo>
                      <a:pt x="1756" y="235"/>
                    </a:lnTo>
                    <a:lnTo>
                      <a:pt x="1694" y="312"/>
                    </a:lnTo>
                    <a:lnTo>
                      <a:pt x="1622" y="394"/>
                    </a:lnTo>
                    <a:lnTo>
                      <a:pt x="1535" y="474"/>
                    </a:lnTo>
                    <a:lnTo>
                      <a:pt x="1438" y="556"/>
                    </a:lnTo>
                    <a:lnTo>
                      <a:pt x="1330" y="634"/>
                    </a:lnTo>
                    <a:lnTo>
                      <a:pt x="1209" y="713"/>
                    </a:lnTo>
                    <a:lnTo>
                      <a:pt x="1080" y="791"/>
                    </a:lnTo>
                    <a:lnTo>
                      <a:pt x="1014" y="821"/>
                    </a:lnTo>
                    <a:lnTo>
                      <a:pt x="923" y="857"/>
                    </a:lnTo>
                    <a:lnTo>
                      <a:pt x="813" y="896"/>
                    </a:lnTo>
                    <a:lnTo>
                      <a:pt x="688" y="935"/>
                    </a:lnTo>
                    <a:lnTo>
                      <a:pt x="560" y="971"/>
                    </a:lnTo>
                    <a:lnTo>
                      <a:pt x="427" y="1005"/>
                    </a:lnTo>
                    <a:lnTo>
                      <a:pt x="301" y="1032"/>
                    </a:lnTo>
                    <a:lnTo>
                      <a:pt x="180" y="1050"/>
                    </a:lnTo>
                    <a:lnTo>
                      <a:pt x="81" y="1059"/>
                    </a:lnTo>
                    <a:lnTo>
                      <a:pt x="0" y="1055"/>
                    </a:lnTo>
                    <a:lnTo>
                      <a:pt x="81" y="1248"/>
                    </a:lnTo>
                    <a:lnTo>
                      <a:pt x="153" y="1242"/>
                    </a:lnTo>
                    <a:lnTo>
                      <a:pt x="223" y="1233"/>
                    </a:lnTo>
                    <a:lnTo>
                      <a:pt x="294" y="1224"/>
                    </a:lnTo>
                    <a:lnTo>
                      <a:pt x="367" y="1212"/>
                    </a:lnTo>
                    <a:lnTo>
                      <a:pt x="440" y="1196"/>
                    </a:lnTo>
                    <a:lnTo>
                      <a:pt x="508" y="1182"/>
                    </a:lnTo>
                    <a:lnTo>
                      <a:pt x="581" y="1167"/>
                    </a:lnTo>
                    <a:lnTo>
                      <a:pt x="647" y="1148"/>
                    </a:lnTo>
                    <a:lnTo>
                      <a:pt x="716" y="1128"/>
                    </a:lnTo>
                    <a:lnTo>
                      <a:pt x="779" y="1110"/>
                    </a:lnTo>
                    <a:lnTo>
                      <a:pt x="782" y="1107"/>
                    </a:lnTo>
                    <a:lnTo>
                      <a:pt x="782" y="1103"/>
                    </a:lnTo>
                    <a:lnTo>
                      <a:pt x="786" y="1101"/>
                    </a:lnTo>
                    <a:lnTo>
                      <a:pt x="786" y="1098"/>
                    </a:lnTo>
                    <a:lnTo>
                      <a:pt x="786" y="1094"/>
                    </a:lnTo>
                    <a:lnTo>
                      <a:pt x="788" y="1091"/>
                    </a:lnTo>
                    <a:lnTo>
                      <a:pt x="791" y="1089"/>
                    </a:lnTo>
                    <a:lnTo>
                      <a:pt x="791" y="1086"/>
                    </a:lnTo>
                    <a:lnTo>
                      <a:pt x="795" y="1082"/>
                    </a:lnTo>
                    <a:lnTo>
                      <a:pt x="804" y="1077"/>
                    </a:lnTo>
                    <a:lnTo>
                      <a:pt x="813" y="1073"/>
                    </a:lnTo>
                    <a:lnTo>
                      <a:pt x="822" y="1073"/>
                    </a:lnTo>
                    <a:lnTo>
                      <a:pt x="830" y="1071"/>
                    </a:lnTo>
                    <a:lnTo>
                      <a:pt x="839" y="1071"/>
                    </a:lnTo>
                    <a:lnTo>
                      <a:pt x="845" y="1071"/>
                    </a:lnTo>
                    <a:lnTo>
                      <a:pt x="854" y="1071"/>
                    </a:lnTo>
                    <a:lnTo>
                      <a:pt x="866" y="1071"/>
                    </a:lnTo>
                    <a:lnTo>
                      <a:pt x="875" y="1073"/>
                    </a:lnTo>
                    <a:lnTo>
                      <a:pt x="884" y="1073"/>
                    </a:lnTo>
                  </a:path>
                </a:pathLst>
              </a:custGeom>
              <a:noFill/>
              <a:ln w="0">
                <a:solidFill>
                  <a:srgbClr val="FF7EAB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953" name="Freeform 34"/>
              <p:cNvSpPr>
                <a:spLocks/>
              </p:cNvSpPr>
              <p:nvPr/>
            </p:nvSpPr>
            <p:spPr bwMode="auto">
              <a:xfrm>
                <a:off x="1865" y="1034"/>
                <a:ext cx="491" cy="312"/>
              </a:xfrm>
              <a:custGeom>
                <a:avLst/>
                <a:gdLst>
                  <a:gd name="T0" fmla="*/ 230 w 1965"/>
                  <a:gd name="T1" fmla="*/ 266 h 1248"/>
                  <a:gd name="T2" fmla="*/ 248 w 1965"/>
                  <a:gd name="T3" fmla="*/ 259 h 1248"/>
                  <a:gd name="T4" fmla="*/ 265 w 1965"/>
                  <a:gd name="T5" fmla="*/ 252 h 1248"/>
                  <a:gd name="T6" fmla="*/ 280 w 1965"/>
                  <a:gd name="T7" fmla="*/ 245 h 1248"/>
                  <a:gd name="T8" fmla="*/ 293 w 1965"/>
                  <a:gd name="T9" fmla="*/ 238 h 1248"/>
                  <a:gd name="T10" fmla="*/ 326 w 1965"/>
                  <a:gd name="T11" fmla="*/ 220 h 1248"/>
                  <a:gd name="T12" fmla="*/ 374 w 1965"/>
                  <a:gd name="T13" fmla="*/ 188 h 1248"/>
                  <a:gd name="T14" fmla="*/ 417 w 1965"/>
                  <a:gd name="T15" fmla="*/ 152 h 1248"/>
                  <a:gd name="T16" fmla="*/ 452 w 1965"/>
                  <a:gd name="T17" fmla="*/ 113 h 1248"/>
                  <a:gd name="T18" fmla="*/ 480 w 1965"/>
                  <a:gd name="T19" fmla="*/ 72 h 1248"/>
                  <a:gd name="T20" fmla="*/ 469 w 1965"/>
                  <a:gd name="T21" fmla="*/ 0 h 1248"/>
                  <a:gd name="T22" fmla="*/ 452 w 1965"/>
                  <a:gd name="T23" fmla="*/ 38 h 1248"/>
                  <a:gd name="T24" fmla="*/ 423 w 1965"/>
                  <a:gd name="T25" fmla="*/ 78 h 1248"/>
                  <a:gd name="T26" fmla="*/ 384 w 1965"/>
                  <a:gd name="T27" fmla="*/ 119 h 1248"/>
                  <a:gd name="T28" fmla="*/ 332 w 1965"/>
                  <a:gd name="T29" fmla="*/ 159 h 1248"/>
                  <a:gd name="T30" fmla="*/ 270 w 1965"/>
                  <a:gd name="T31" fmla="*/ 198 h 1248"/>
                  <a:gd name="T32" fmla="*/ 231 w 1965"/>
                  <a:gd name="T33" fmla="*/ 214 h 1248"/>
                  <a:gd name="T34" fmla="*/ 172 w 1965"/>
                  <a:gd name="T35" fmla="*/ 234 h 1248"/>
                  <a:gd name="T36" fmla="*/ 107 w 1965"/>
                  <a:gd name="T37" fmla="*/ 251 h 1248"/>
                  <a:gd name="T38" fmla="*/ 45 w 1965"/>
                  <a:gd name="T39" fmla="*/ 263 h 1248"/>
                  <a:gd name="T40" fmla="*/ 0 w 1965"/>
                  <a:gd name="T41" fmla="*/ 264 h 1248"/>
                  <a:gd name="T42" fmla="*/ 38 w 1965"/>
                  <a:gd name="T43" fmla="*/ 311 h 1248"/>
                  <a:gd name="T44" fmla="*/ 73 w 1965"/>
                  <a:gd name="T45" fmla="*/ 306 h 1248"/>
                  <a:gd name="T46" fmla="*/ 110 w 1965"/>
                  <a:gd name="T47" fmla="*/ 299 h 1248"/>
                  <a:gd name="T48" fmla="*/ 145 w 1965"/>
                  <a:gd name="T49" fmla="*/ 292 h 1248"/>
                  <a:gd name="T50" fmla="*/ 179 w 1965"/>
                  <a:gd name="T51" fmla="*/ 282 h 1248"/>
                  <a:gd name="T52" fmla="*/ 195 w 1965"/>
                  <a:gd name="T53" fmla="*/ 277 h 1248"/>
                  <a:gd name="T54" fmla="*/ 196 w 1965"/>
                  <a:gd name="T55" fmla="*/ 275 h 1248"/>
                  <a:gd name="T56" fmla="*/ 196 w 1965"/>
                  <a:gd name="T57" fmla="*/ 274 h 1248"/>
                  <a:gd name="T58" fmla="*/ 198 w 1965"/>
                  <a:gd name="T59" fmla="*/ 272 h 1248"/>
                  <a:gd name="T60" fmla="*/ 199 w 1965"/>
                  <a:gd name="T61" fmla="*/ 271 h 1248"/>
                  <a:gd name="T62" fmla="*/ 203 w 1965"/>
                  <a:gd name="T63" fmla="*/ 268 h 1248"/>
                  <a:gd name="T64" fmla="*/ 207 w 1965"/>
                  <a:gd name="T65" fmla="*/ 268 h 1248"/>
                  <a:gd name="T66" fmla="*/ 211 w 1965"/>
                  <a:gd name="T67" fmla="*/ 268 h 1248"/>
                  <a:gd name="T68" fmla="*/ 216 w 1965"/>
                  <a:gd name="T69" fmla="*/ 268 h 1248"/>
                  <a:gd name="T70" fmla="*/ 221 w 1965"/>
                  <a:gd name="T71" fmla="*/ 268 h 1248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1965"/>
                  <a:gd name="T109" fmla="*/ 0 h 1248"/>
                  <a:gd name="T110" fmla="*/ 1965 w 1965"/>
                  <a:gd name="T111" fmla="*/ 1248 h 1248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1965" h="1248">
                    <a:moveTo>
                      <a:pt x="884" y="1073"/>
                    </a:moveTo>
                    <a:lnTo>
                      <a:pt x="920" y="1062"/>
                    </a:lnTo>
                    <a:lnTo>
                      <a:pt x="957" y="1046"/>
                    </a:lnTo>
                    <a:lnTo>
                      <a:pt x="993" y="1034"/>
                    </a:lnTo>
                    <a:lnTo>
                      <a:pt x="1025" y="1019"/>
                    </a:lnTo>
                    <a:lnTo>
                      <a:pt x="1059" y="1007"/>
                    </a:lnTo>
                    <a:lnTo>
                      <a:pt x="1089" y="993"/>
                    </a:lnTo>
                    <a:lnTo>
                      <a:pt x="1119" y="980"/>
                    </a:lnTo>
                    <a:lnTo>
                      <a:pt x="1146" y="966"/>
                    </a:lnTo>
                    <a:lnTo>
                      <a:pt x="1173" y="953"/>
                    </a:lnTo>
                    <a:lnTo>
                      <a:pt x="1198" y="939"/>
                    </a:lnTo>
                    <a:lnTo>
                      <a:pt x="1303" y="881"/>
                    </a:lnTo>
                    <a:lnTo>
                      <a:pt x="1403" y="818"/>
                    </a:lnTo>
                    <a:lnTo>
                      <a:pt x="1498" y="752"/>
                    </a:lnTo>
                    <a:lnTo>
                      <a:pt x="1585" y="682"/>
                    </a:lnTo>
                    <a:lnTo>
                      <a:pt x="1667" y="607"/>
                    </a:lnTo>
                    <a:lnTo>
                      <a:pt x="1742" y="529"/>
                    </a:lnTo>
                    <a:lnTo>
                      <a:pt x="1808" y="451"/>
                    </a:lnTo>
                    <a:lnTo>
                      <a:pt x="1868" y="370"/>
                    </a:lnTo>
                    <a:lnTo>
                      <a:pt x="1920" y="288"/>
                    </a:lnTo>
                    <a:lnTo>
                      <a:pt x="1965" y="204"/>
                    </a:lnTo>
                    <a:lnTo>
                      <a:pt x="1877" y="0"/>
                    </a:lnTo>
                    <a:lnTo>
                      <a:pt x="1850" y="78"/>
                    </a:lnTo>
                    <a:lnTo>
                      <a:pt x="1808" y="153"/>
                    </a:lnTo>
                    <a:lnTo>
                      <a:pt x="1756" y="235"/>
                    </a:lnTo>
                    <a:lnTo>
                      <a:pt x="1694" y="312"/>
                    </a:lnTo>
                    <a:lnTo>
                      <a:pt x="1622" y="394"/>
                    </a:lnTo>
                    <a:lnTo>
                      <a:pt x="1535" y="474"/>
                    </a:lnTo>
                    <a:lnTo>
                      <a:pt x="1438" y="556"/>
                    </a:lnTo>
                    <a:lnTo>
                      <a:pt x="1330" y="634"/>
                    </a:lnTo>
                    <a:lnTo>
                      <a:pt x="1209" y="713"/>
                    </a:lnTo>
                    <a:lnTo>
                      <a:pt x="1080" y="791"/>
                    </a:lnTo>
                    <a:lnTo>
                      <a:pt x="1014" y="821"/>
                    </a:lnTo>
                    <a:lnTo>
                      <a:pt x="923" y="857"/>
                    </a:lnTo>
                    <a:lnTo>
                      <a:pt x="813" y="896"/>
                    </a:lnTo>
                    <a:lnTo>
                      <a:pt x="688" y="935"/>
                    </a:lnTo>
                    <a:lnTo>
                      <a:pt x="560" y="971"/>
                    </a:lnTo>
                    <a:lnTo>
                      <a:pt x="427" y="1005"/>
                    </a:lnTo>
                    <a:lnTo>
                      <a:pt x="301" y="1032"/>
                    </a:lnTo>
                    <a:lnTo>
                      <a:pt x="180" y="1050"/>
                    </a:lnTo>
                    <a:lnTo>
                      <a:pt x="81" y="1059"/>
                    </a:lnTo>
                    <a:lnTo>
                      <a:pt x="0" y="1055"/>
                    </a:lnTo>
                    <a:lnTo>
                      <a:pt x="81" y="1248"/>
                    </a:lnTo>
                    <a:lnTo>
                      <a:pt x="153" y="1242"/>
                    </a:lnTo>
                    <a:lnTo>
                      <a:pt x="223" y="1233"/>
                    </a:lnTo>
                    <a:lnTo>
                      <a:pt x="294" y="1224"/>
                    </a:lnTo>
                    <a:lnTo>
                      <a:pt x="367" y="1212"/>
                    </a:lnTo>
                    <a:lnTo>
                      <a:pt x="440" y="1196"/>
                    </a:lnTo>
                    <a:lnTo>
                      <a:pt x="508" y="1182"/>
                    </a:lnTo>
                    <a:lnTo>
                      <a:pt x="581" y="1167"/>
                    </a:lnTo>
                    <a:lnTo>
                      <a:pt x="647" y="1148"/>
                    </a:lnTo>
                    <a:lnTo>
                      <a:pt x="716" y="1128"/>
                    </a:lnTo>
                    <a:lnTo>
                      <a:pt x="779" y="1110"/>
                    </a:lnTo>
                    <a:lnTo>
                      <a:pt x="782" y="1107"/>
                    </a:lnTo>
                    <a:lnTo>
                      <a:pt x="782" y="1103"/>
                    </a:lnTo>
                    <a:lnTo>
                      <a:pt x="786" y="1101"/>
                    </a:lnTo>
                    <a:lnTo>
                      <a:pt x="786" y="1098"/>
                    </a:lnTo>
                    <a:lnTo>
                      <a:pt x="786" y="1094"/>
                    </a:lnTo>
                    <a:lnTo>
                      <a:pt x="788" y="1091"/>
                    </a:lnTo>
                    <a:lnTo>
                      <a:pt x="791" y="1089"/>
                    </a:lnTo>
                    <a:lnTo>
                      <a:pt x="791" y="1086"/>
                    </a:lnTo>
                    <a:lnTo>
                      <a:pt x="795" y="1082"/>
                    </a:lnTo>
                    <a:lnTo>
                      <a:pt x="804" y="1077"/>
                    </a:lnTo>
                    <a:lnTo>
                      <a:pt x="813" y="1073"/>
                    </a:lnTo>
                    <a:lnTo>
                      <a:pt x="822" y="1073"/>
                    </a:lnTo>
                    <a:lnTo>
                      <a:pt x="830" y="1071"/>
                    </a:lnTo>
                    <a:lnTo>
                      <a:pt x="839" y="1071"/>
                    </a:lnTo>
                    <a:lnTo>
                      <a:pt x="845" y="1071"/>
                    </a:lnTo>
                    <a:lnTo>
                      <a:pt x="854" y="1071"/>
                    </a:lnTo>
                    <a:lnTo>
                      <a:pt x="866" y="1071"/>
                    </a:lnTo>
                    <a:lnTo>
                      <a:pt x="875" y="1073"/>
                    </a:lnTo>
                    <a:lnTo>
                      <a:pt x="884" y="1073"/>
                    </a:lnTo>
                  </a:path>
                </a:pathLst>
              </a:custGeom>
              <a:noFill/>
              <a:ln w="0">
                <a:solidFill>
                  <a:srgbClr val="FF7EAB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954" name="Freeform 35"/>
              <p:cNvSpPr>
                <a:spLocks/>
              </p:cNvSpPr>
              <p:nvPr/>
            </p:nvSpPr>
            <p:spPr bwMode="auto">
              <a:xfrm>
                <a:off x="2091" y="1401"/>
                <a:ext cx="65" cy="68"/>
              </a:xfrm>
              <a:custGeom>
                <a:avLst/>
                <a:gdLst>
                  <a:gd name="T0" fmla="*/ 52 w 258"/>
                  <a:gd name="T1" fmla="*/ 66 h 271"/>
                  <a:gd name="T2" fmla="*/ 56 w 258"/>
                  <a:gd name="T3" fmla="*/ 63 h 271"/>
                  <a:gd name="T4" fmla="*/ 59 w 258"/>
                  <a:gd name="T5" fmla="*/ 59 h 271"/>
                  <a:gd name="T6" fmla="*/ 61 w 258"/>
                  <a:gd name="T7" fmla="*/ 54 h 271"/>
                  <a:gd name="T8" fmla="*/ 64 w 258"/>
                  <a:gd name="T9" fmla="*/ 49 h 271"/>
                  <a:gd name="T10" fmla="*/ 64 w 258"/>
                  <a:gd name="T11" fmla="*/ 43 h 271"/>
                  <a:gd name="T12" fmla="*/ 65 w 258"/>
                  <a:gd name="T13" fmla="*/ 36 h 271"/>
                  <a:gd name="T14" fmla="*/ 65 w 258"/>
                  <a:gd name="T15" fmla="*/ 27 h 271"/>
                  <a:gd name="T16" fmla="*/ 65 w 258"/>
                  <a:gd name="T17" fmla="*/ 19 h 271"/>
                  <a:gd name="T18" fmla="*/ 64 w 258"/>
                  <a:gd name="T19" fmla="*/ 10 h 271"/>
                  <a:gd name="T20" fmla="*/ 61 w 258"/>
                  <a:gd name="T21" fmla="*/ 0 h 271"/>
                  <a:gd name="T22" fmla="*/ 56 w 258"/>
                  <a:gd name="T23" fmla="*/ 2 h 271"/>
                  <a:gd name="T24" fmla="*/ 50 w 258"/>
                  <a:gd name="T25" fmla="*/ 5 h 271"/>
                  <a:gd name="T26" fmla="*/ 44 w 258"/>
                  <a:gd name="T27" fmla="*/ 7 h 271"/>
                  <a:gd name="T28" fmla="*/ 38 w 258"/>
                  <a:gd name="T29" fmla="*/ 9 h 271"/>
                  <a:gd name="T30" fmla="*/ 32 w 258"/>
                  <a:gd name="T31" fmla="*/ 12 h 271"/>
                  <a:gd name="T32" fmla="*/ 25 w 258"/>
                  <a:gd name="T33" fmla="*/ 14 h 271"/>
                  <a:gd name="T34" fmla="*/ 20 w 258"/>
                  <a:gd name="T35" fmla="*/ 16 h 271"/>
                  <a:gd name="T36" fmla="*/ 13 w 258"/>
                  <a:gd name="T37" fmla="*/ 18 h 271"/>
                  <a:gd name="T38" fmla="*/ 7 w 258"/>
                  <a:gd name="T39" fmla="*/ 21 h 271"/>
                  <a:gd name="T40" fmla="*/ 0 w 258"/>
                  <a:gd name="T41" fmla="*/ 23 h 271"/>
                  <a:gd name="T42" fmla="*/ 6 w 258"/>
                  <a:gd name="T43" fmla="*/ 33 h 271"/>
                  <a:gd name="T44" fmla="*/ 12 w 258"/>
                  <a:gd name="T45" fmla="*/ 42 h 271"/>
                  <a:gd name="T46" fmla="*/ 17 w 258"/>
                  <a:gd name="T47" fmla="*/ 51 h 271"/>
                  <a:gd name="T48" fmla="*/ 23 w 258"/>
                  <a:gd name="T49" fmla="*/ 57 h 271"/>
                  <a:gd name="T50" fmla="*/ 29 w 258"/>
                  <a:gd name="T51" fmla="*/ 61 h 271"/>
                  <a:gd name="T52" fmla="*/ 34 w 258"/>
                  <a:gd name="T53" fmla="*/ 65 h 271"/>
                  <a:gd name="T54" fmla="*/ 39 w 258"/>
                  <a:gd name="T55" fmla="*/ 67 h 271"/>
                  <a:gd name="T56" fmla="*/ 44 w 258"/>
                  <a:gd name="T57" fmla="*/ 68 h 271"/>
                  <a:gd name="T58" fmla="*/ 48 w 258"/>
                  <a:gd name="T59" fmla="*/ 67 h 271"/>
                  <a:gd name="T60" fmla="*/ 52 w 258"/>
                  <a:gd name="T61" fmla="*/ 66 h 271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258"/>
                  <a:gd name="T94" fmla="*/ 0 h 271"/>
                  <a:gd name="T95" fmla="*/ 258 w 258"/>
                  <a:gd name="T96" fmla="*/ 271 h 271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258" h="271">
                    <a:moveTo>
                      <a:pt x="208" y="262"/>
                    </a:moveTo>
                    <a:lnTo>
                      <a:pt x="222" y="250"/>
                    </a:lnTo>
                    <a:lnTo>
                      <a:pt x="235" y="235"/>
                    </a:lnTo>
                    <a:lnTo>
                      <a:pt x="244" y="217"/>
                    </a:lnTo>
                    <a:lnTo>
                      <a:pt x="253" y="196"/>
                    </a:lnTo>
                    <a:lnTo>
                      <a:pt x="255" y="173"/>
                    </a:lnTo>
                    <a:lnTo>
                      <a:pt x="258" y="142"/>
                    </a:lnTo>
                    <a:lnTo>
                      <a:pt x="258" y="109"/>
                    </a:lnTo>
                    <a:lnTo>
                      <a:pt x="258" y="76"/>
                    </a:lnTo>
                    <a:lnTo>
                      <a:pt x="253" y="41"/>
                    </a:lnTo>
                    <a:lnTo>
                      <a:pt x="244" y="0"/>
                    </a:lnTo>
                    <a:lnTo>
                      <a:pt x="222" y="9"/>
                    </a:lnTo>
                    <a:lnTo>
                      <a:pt x="198" y="18"/>
                    </a:lnTo>
                    <a:lnTo>
                      <a:pt x="174" y="28"/>
                    </a:lnTo>
                    <a:lnTo>
                      <a:pt x="150" y="37"/>
                    </a:lnTo>
                    <a:lnTo>
                      <a:pt x="126" y="46"/>
                    </a:lnTo>
                    <a:lnTo>
                      <a:pt x="101" y="55"/>
                    </a:lnTo>
                    <a:lnTo>
                      <a:pt x="78" y="64"/>
                    </a:lnTo>
                    <a:lnTo>
                      <a:pt x="51" y="73"/>
                    </a:lnTo>
                    <a:lnTo>
                      <a:pt x="26" y="82"/>
                    </a:lnTo>
                    <a:lnTo>
                      <a:pt x="0" y="91"/>
                    </a:lnTo>
                    <a:lnTo>
                      <a:pt x="23" y="133"/>
                    </a:lnTo>
                    <a:lnTo>
                      <a:pt x="48" y="169"/>
                    </a:lnTo>
                    <a:lnTo>
                      <a:pt x="69" y="203"/>
                    </a:lnTo>
                    <a:lnTo>
                      <a:pt x="92" y="226"/>
                    </a:lnTo>
                    <a:lnTo>
                      <a:pt x="114" y="244"/>
                    </a:lnTo>
                    <a:lnTo>
                      <a:pt x="135" y="260"/>
                    </a:lnTo>
                    <a:lnTo>
                      <a:pt x="153" y="269"/>
                    </a:lnTo>
                    <a:lnTo>
                      <a:pt x="174" y="271"/>
                    </a:lnTo>
                    <a:lnTo>
                      <a:pt x="192" y="269"/>
                    </a:lnTo>
                    <a:lnTo>
                      <a:pt x="208" y="262"/>
                    </a:lnTo>
                    <a:close/>
                  </a:path>
                </a:pathLst>
              </a:custGeom>
              <a:solidFill>
                <a:srgbClr val="9F3F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955" name="Freeform 36"/>
              <p:cNvSpPr>
                <a:spLocks/>
              </p:cNvSpPr>
              <p:nvPr/>
            </p:nvSpPr>
            <p:spPr bwMode="auto">
              <a:xfrm>
                <a:off x="2091" y="1401"/>
                <a:ext cx="65" cy="68"/>
              </a:xfrm>
              <a:custGeom>
                <a:avLst/>
                <a:gdLst>
                  <a:gd name="T0" fmla="*/ 52 w 258"/>
                  <a:gd name="T1" fmla="*/ 66 h 271"/>
                  <a:gd name="T2" fmla="*/ 56 w 258"/>
                  <a:gd name="T3" fmla="*/ 63 h 271"/>
                  <a:gd name="T4" fmla="*/ 59 w 258"/>
                  <a:gd name="T5" fmla="*/ 59 h 271"/>
                  <a:gd name="T6" fmla="*/ 61 w 258"/>
                  <a:gd name="T7" fmla="*/ 54 h 271"/>
                  <a:gd name="T8" fmla="*/ 64 w 258"/>
                  <a:gd name="T9" fmla="*/ 49 h 271"/>
                  <a:gd name="T10" fmla="*/ 64 w 258"/>
                  <a:gd name="T11" fmla="*/ 43 h 271"/>
                  <a:gd name="T12" fmla="*/ 65 w 258"/>
                  <a:gd name="T13" fmla="*/ 36 h 271"/>
                  <a:gd name="T14" fmla="*/ 65 w 258"/>
                  <a:gd name="T15" fmla="*/ 27 h 271"/>
                  <a:gd name="T16" fmla="*/ 65 w 258"/>
                  <a:gd name="T17" fmla="*/ 19 h 271"/>
                  <a:gd name="T18" fmla="*/ 64 w 258"/>
                  <a:gd name="T19" fmla="*/ 10 h 271"/>
                  <a:gd name="T20" fmla="*/ 61 w 258"/>
                  <a:gd name="T21" fmla="*/ 0 h 271"/>
                  <a:gd name="T22" fmla="*/ 56 w 258"/>
                  <a:gd name="T23" fmla="*/ 2 h 271"/>
                  <a:gd name="T24" fmla="*/ 50 w 258"/>
                  <a:gd name="T25" fmla="*/ 5 h 271"/>
                  <a:gd name="T26" fmla="*/ 44 w 258"/>
                  <a:gd name="T27" fmla="*/ 7 h 271"/>
                  <a:gd name="T28" fmla="*/ 38 w 258"/>
                  <a:gd name="T29" fmla="*/ 9 h 271"/>
                  <a:gd name="T30" fmla="*/ 32 w 258"/>
                  <a:gd name="T31" fmla="*/ 12 h 271"/>
                  <a:gd name="T32" fmla="*/ 25 w 258"/>
                  <a:gd name="T33" fmla="*/ 14 h 271"/>
                  <a:gd name="T34" fmla="*/ 20 w 258"/>
                  <a:gd name="T35" fmla="*/ 16 h 271"/>
                  <a:gd name="T36" fmla="*/ 13 w 258"/>
                  <a:gd name="T37" fmla="*/ 18 h 271"/>
                  <a:gd name="T38" fmla="*/ 7 w 258"/>
                  <a:gd name="T39" fmla="*/ 21 h 271"/>
                  <a:gd name="T40" fmla="*/ 0 w 258"/>
                  <a:gd name="T41" fmla="*/ 23 h 271"/>
                  <a:gd name="T42" fmla="*/ 6 w 258"/>
                  <a:gd name="T43" fmla="*/ 33 h 271"/>
                  <a:gd name="T44" fmla="*/ 12 w 258"/>
                  <a:gd name="T45" fmla="*/ 42 h 271"/>
                  <a:gd name="T46" fmla="*/ 17 w 258"/>
                  <a:gd name="T47" fmla="*/ 51 h 271"/>
                  <a:gd name="T48" fmla="*/ 23 w 258"/>
                  <a:gd name="T49" fmla="*/ 57 h 271"/>
                  <a:gd name="T50" fmla="*/ 29 w 258"/>
                  <a:gd name="T51" fmla="*/ 61 h 271"/>
                  <a:gd name="T52" fmla="*/ 34 w 258"/>
                  <a:gd name="T53" fmla="*/ 65 h 271"/>
                  <a:gd name="T54" fmla="*/ 39 w 258"/>
                  <a:gd name="T55" fmla="*/ 67 h 271"/>
                  <a:gd name="T56" fmla="*/ 44 w 258"/>
                  <a:gd name="T57" fmla="*/ 68 h 271"/>
                  <a:gd name="T58" fmla="*/ 48 w 258"/>
                  <a:gd name="T59" fmla="*/ 67 h 271"/>
                  <a:gd name="T60" fmla="*/ 52 w 258"/>
                  <a:gd name="T61" fmla="*/ 66 h 271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258"/>
                  <a:gd name="T94" fmla="*/ 0 h 271"/>
                  <a:gd name="T95" fmla="*/ 258 w 258"/>
                  <a:gd name="T96" fmla="*/ 271 h 271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258" h="271">
                    <a:moveTo>
                      <a:pt x="208" y="262"/>
                    </a:moveTo>
                    <a:lnTo>
                      <a:pt x="222" y="250"/>
                    </a:lnTo>
                    <a:lnTo>
                      <a:pt x="235" y="235"/>
                    </a:lnTo>
                    <a:lnTo>
                      <a:pt x="244" y="217"/>
                    </a:lnTo>
                    <a:lnTo>
                      <a:pt x="253" y="196"/>
                    </a:lnTo>
                    <a:lnTo>
                      <a:pt x="255" y="173"/>
                    </a:lnTo>
                    <a:lnTo>
                      <a:pt x="258" y="142"/>
                    </a:lnTo>
                    <a:lnTo>
                      <a:pt x="258" y="109"/>
                    </a:lnTo>
                    <a:lnTo>
                      <a:pt x="258" y="76"/>
                    </a:lnTo>
                    <a:lnTo>
                      <a:pt x="253" y="41"/>
                    </a:lnTo>
                    <a:lnTo>
                      <a:pt x="244" y="0"/>
                    </a:lnTo>
                    <a:lnTo>
                      <a:pt x="222" y="9"/>
                    </a:lnTo>
                    <a:lnTo>
                      <a:pt x="198" y="18"/>
                    </a:lnTo>
                    <a:lnTo>
                      <a:pt x="174" y="28"/>
                    </a:lnTo>
                    <a:lnTo>
                      <a:pt x="150" y="37"/>
                    </a:lnTo>
                    <a:lnTo>
                      <a:pt x="126" y="46"/>
                    </a:lnTo>
                    <a:lnTo>
                      <a:pt x="101" y="55"/>
                    </a:lnTo>
                    <a:lnTo>
                      <a:pt x="78" y="64"/>
                    </a:lnTo>
                    <a:lnTo>
                      <a:pt x="51" y="73"/>
                    </a:lnTo>
                    <a:lnTo>
                      <a:pt x="26" y="82"/>
                    </a:lnTo>
                    <a:lnTo>
                      <a:pt x="0" y="91"/>
                    </a:lnTo>
                    <a:lnTo>
                      <a:pt x="23" y="133"/>
                    </a:lnTo>
                    <a:lnTo>
                      <a:pt x="48" y="169"/>
                    </a:lnTo>
                    <a:lnTo>
                      <a:pt x="69" y="203"/>
                    </a:lnTo>
                    <a:lnTo>
                      <a:pt x="92" y="226"/>
                    </a:lnTo>
                    <a:lnTo>
                      <a:pt x="114" y="244"/>
                    </a:lnTo>
                    <a:lnTo>
                      <a:pt x="135" y="260"/>
                    </a:lnTo>
                    <a:lnTo>
                      <a:pt x="153" y="269"/>
                    </a:lnTo>
                    <a:lnTo>
                      <a:pt x="174" y="271"/>
                    </a:lnTo>
                    <a:lnTo>
                      <a:pt x="192" y="269"/>
                    </a:lnTo>
                    <a:lnTo>
                      <a:pt x="208" y="262"/>
                    </a:lnTo>
                  </a:path>
                </a:pathLst>
              </a:custGeom>
              <a:noFill/>
              <a:ln w="0">
                <a:solidFill>
                  <a:srgbClr val="AB409C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956" name="Freeform 37"/>
              <p:cNvSpPr>
                <a:spLocks/>
              </p:cNvSpPr>
              <p:nvPr/>
            </p:nvSpPr>
            <p:spPr bwMode="auto">
              <a:xfrm>
                <a:off x="2091" y="1401"/>
                <a:ext cx="65" cy="68"/>
              </a:xfrm>
              <a:custGeom>
                <a:avLst/>
                <a:gdLst>
                  <a:gd name="T0" fmla="*/ 52 w 258"/>
                  <a:gd name="T1" fmla="*/ 66 h 271"/>
                  <a:gd name="T2" fmla="*/ 56 w 258"/>
                  <a:gd name="T3" fmla="*/ 63 h 271"/>
                  <a:gd name="T4" fmla="*/ 59 w 258"/>
                  <a:gd name="T5" fmla="*/ 59 h 271"/>
                  <a:gd name="T6" fmla="*/ 61 w 258"/>
                  <a:gd name="T7" fmla="*/ 54 h 271"/>
                  <a:gd name="T8" fmla="*/ 64 w 258"/>
                  <a:gd name="T9" fmla="*/ 49 h 271"/>
                  <a:gd name="T10" fmla="*/ 64 w 258"/>
                  <a:gd name="T11" fmla="*/ 43 h 271"/>
                  <a:gd name="T12" fmla="*/ 65 w 258"/>
                  <a:gd name="T13" fmla="*/ 36 h 271"/>
                  <a:gd name="T14" fmla="*/ 65 w 258"/>
                  <a:gd name="T15" fmla="*/ 27 h 271"/>
                  <a:gd name="T16" fmla="*/ 65 w 258"/>
                  <a:gd name="T17" fmla="*/ 19 h 271"/>
                  <a:gd name="T18" fmla="*/ 64 w 258"/>
                  <a:gd name="T19" fmla="*/ 10 h 271"/>
                  <a:gd name="T20" fmla="*/ 61 w 258"/>
                  <a:gd name="T21" fmla="*/ 0 h 271"/>
                  <a:gd name="T22" fmla="*/ 56 w 258"/>
                  <a:gd name="T23" fmla="*/ 2 h 271"/>
                  <a:gd name="T24" fmla="*/ 50 w 258"/>
                  <a:gd name="T25" fmla="*/ 5 h 271"/>
                  <a:gd name="T26" fmla="*/ 44 w 258"/>
                  <a:gd name="T27" fmla="*/ 7 h 271"/>
                  <a:gd name="T28" fmla="*/ 38 w 258"/>
                  <a:gd name="T29" fmla="*/ 9 h 271"/>
                  <a:gd name="T30" fmla="*/ 32 w 258"/>
                  <a:gd name="T31" fmla="*/ 12 h 271"/>
                  <a:gd name="T32" fmla="*/ 25 w 258"/>
                  <a:gd name="T33" fmla="*/ 14 h 271"/>
                  <a:gd name="T34" fmla="*/ 20 w 258"/>
                  <a:gd name="T35" fmla="*/ 16 h 271"/>
                  <a:gd name="T36" fmla="*/ 13 w 258"/>
                  <a:gd name="T37" fmla="*/ 18 h 271"/>
                  <a:gd name="T38" fmla="*/ 7 w 258"/>
                  <a:gd name="T39" fmla="*/ 21 h 271"/>
                  <a:gd name="T40" fmla="*/ 0 w 258"/>
                  <a:gd name="T41" fmla="*/ 23 h 271"/>
                  <a:gd name="T42" fmla="*/ 6 w 258"/>
                  <a:gd name="T43" fmla="*/ 33 h 271"/>
                  <a:gd name="T44" fmla="*/ 12 w 258"/>
                  <a:gd name="T45" fmla="*/ 42 h 271"/>
                  <a:gd name="T46" fmla="*/ 17 w 258"/>
                  <a:gd name="T47" fmla="*/ 51 h 271"/>
                  <a:gd name="T48" fmla="*/ 23 w 258"/>
                  <a:gd name="T49" fmla="*/ 57 h 271"/>
                  <a:gd name="T50" fmla="*/ 29 w 258"/>
                  <a:gd name="T51" fmla="*/ 61 h 271"/>
                  <a:gd name="T52" fmla="*/ 34 w 258"/>
                  <a:gd name="T53" fmla="*/ 65 h 271"/>
                  <a:gd name="T54" fmla="*/ 39 w 258"/>
                  <a:gd name="T55" fmla="*/ 67 h 271"/>
                  <a:gd name="T56" fmla="*/ 44 w 258"/>
                  <a:gd name="T57" fmla="*/ 68 h 271"/>
                  <a:gd name="T58" fmla="*/ 48 w 258"/>
                  <a:gd name="T59" fmla="*/ 67 h 271"/>
                  <a:gd name="T60" fmla="*/ 52 w 258"/>
                  <a:gd name="T61" fmla="*/ 66 h 271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258"/>
                  <a:gd name="T94" fmla="*/ 0 h 271"/>
                  <a:gd name="T95" fmla="*/ 258 w 258"/>
                  <a:gd name="T96" fmla="*/ 271 h 271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258" h="271">
                    <a:moveTo>
                      <a:pt x="208" y="262"/>
                    </a:moveTo>
                    <a:lnTo>
                      <a:pt x="222" y="250"/>
                    </a:lnTo>
                    <a:lnTo>
                      <a:pt x="235" y="235"/>
                    </a:lnTo>
                    <a:lnTo>
                      <a:pt x="244" y="217"/>
                    </a:lnTo>
                    <a:lnTo>
                      <a:pt x="253" y="196"/>
                    </a:lnTo>
                    <a:lnTo>
                      <a:pt x="255" y="173"/>
                    </a:lnTo>
                    <a:lnTo>
                      <a:pt x="258" y="142"/>
                    </a:lnTo>
                    <a:lnTo>
                      <a:pt x="258" y="109"/>
                    </a:lnTo>
                    <a:lnTo>
                      <a:pt x="258" y="76"/>
                    </a:lnTo>
                    <a:lnTo>
                      <a:pt x="253" y="41"/>
                    </a:lnTo>
                    <a:lnTo>
                      <a:pt x="244" y="0"/>
                    </a:lnTo>
                    <a:lnTo>
                      <a:pt x="222" y="9"/>
                    </a:lnTo>
                    <a:lnTo>
                      <a:pt x="198" y="18"/>
                    </a:lnTo>
                    <a:lnTo>
                      <a:pt x="174" y="28"/>
                    </a:lnTo>
                    <a:lnTo>
                      <a:pt x="150" y="37"/>
                    </a:lnTo>
                    <a:lnTo>
                      <a:pt x="126" y="46"/>
                    </a:lnTo>
                    <a:lnTo>
                      <a:pt x="101" y="55"/>
                    </a:lnTo>
                    <a:lnTo>
                      <a:pt x="78" y="64"/>
                    </a:lnTo>
                    <a:lnTo>
                      <a:pt x="51" y="73"/>
                    </a:lnTo>
                    <a:lnTo>
                      <a:pt x="26" y="82"/>
                    </a:lnTo>
                    <a:lnTo>
                      <a:pt x="0" y="91"/>
                    </a:lnTo>
                    <a:lnTo>
                      <a:pt x="23" y="133"/>
                    </a:lnTo>
                    <a:lnTo>
                      <a:pt x="48" y="169"/>
                    </a:lnTo>
                    <a:lnTo>
                      <a:pt x="69" y="203"/>
                    </a:lnTo>
                    <a:lnTo>
                      <a:pt x="92" y="226"/>
                    </a:lnTo>
                    <a:lnTo>
                      <a:pt x="114" y="244"/>
                    </a:lnTo>
                    <a:lnTo>
                      <a:pt x="135" y="260"/>
                    </a:lnTo>
                    <a:lnTo>
                      <a:pt x="153" y="269"/>
                    </a:lnTo>
                    <a:lnTo>
                      <a:pt x="174" y="271"/>
                    </a:lnTo>
                    <a:lnTo>
                      <a:pt x="192" y="269"/>
                    </a:lnTo>
                    <a:lnTo>
                      <a:pt x="208" y="262"/>
                    </a:lnTo>
                  </a:path>
                </a:pathLst>
              </a:custGeom>
              <a:noFill/>
              <a:ln w="0">
                <a:solidFill>
                  <a:srgbClr val="AB409C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957" name="Freeform 38"/>
              <p:cNvSpPr>
                <a:spLocks/>
              </p:cNvSpPr>
              <p:nvPr/>
            </p:nvSpPr>
            <p:spPr bwMode="auto">
              <a:xfrm>
                <a:off x="2072" y="1356"/>
                <a:ext cx="80" cy="68"/>
              </a:xfrm>
              <a:custGeom>
                <a:avLst/>
                <a:gdLst>
                  <a:gd name="T0" fmla="*/ 64 w 323"/>
                  <a:gd name="T1" fmla="*/ 0 h 271"/>
                  <a:gd name="T2" fmla="*/ 58 w 323"/>
                  <a:gd name="T3" fmla="*/ 2 h 271"/>
                  <a:gd name="T4" fmla="*/ 52 w 323"/>
                  <a:gd name="T5" fmla="*/ 5 h 271"/>
                  <a:gd name="T6" fmla="*/ 46 w 323"/>
                  <a:gd name="T7" fmla="*/ 7 h 271"/>
                  <a:gd name="T8" fmla="*/ 40 w 323"/>
                  <a:gd name="T9" fmla="*/ 9 h 271"/>
                  <a:gd name="T10" fmla="*/ 34 w 323"/>
                  <a:gd name="T11" fmla="*/ 12 h 271"/>
                  <a:gd name="T12" fmla="*/ 27 w 323"/>
                  <a:gd name="T13" fmla="*/ 14 h 271"/>
                  <a:gd name="T14" fmla="*/ 20 w 323"/>
                  <a:gd name="T15" fmla="*/ 17 h 271"/>
                  <a:gd name="T16" fmla="*/ 14 w 323"/>
                  <a:gd name="T17" fmla="*/ 19 h 271"/>
                  <a:gd name="T18" fmla="*/ 7 w 323"/>
                  <a:gd name="T19" fmla="*/ 21 h 271"/>
                  <a:gd name="T20" fmla="*/ 0 w 323"/>
                  <a:gd name="T21" fmla="*/ 23 h 271"/>
                  <a:gd name="T22" fmla="*/ 1 w 323"/>
                  <a:gd name="T23" fmla="*/ 26 h 271"/>
                  <a:gd name="T24" fmla="*/ 2 w 323"/>
                  <a:gd name="T25" fmla="*/ 29 h 271"/>
                  <a:gd name="T26" fmla="*/ 3 w 323"/>
                  <a:gd name="T27" fmla="*/ 31 h 271"/>
                  <a:gd name="T28" fmla="*/ 4 w 323"/>
                  <a:gd name="T29" fmla="*/ 34 h 271"/>
                  <a:gd name="T30" fmla="*/ 5 w 323"/>
                  <a:gd name="T31" fmla="*/ 36 h 271"/>
                  <a:gd name="T32" fmla="*/ 6 w 323"/>
                  <a:gd name="T33" fmla="*/ 39 h 271"/>
                  <a:gd name="T34" fmla="*/ 7 w 323"/>
                  <a:gd name="T35" fmla="*/ 42 h 271"/>
                  <a:gd name="T36" fmla="*/ 8 w 323"/>
                  <a:gd name="T37" fmla="*/ 45 h 271"/>
                  <a:gd name="T38" fmla="*/ 10 w 323"/>
                  <a:gd name="T39" fmla="*/ 47 h 271"/>
                  <a:gd name="T40" fmla="*/ 11 w 323"/>
                  <a:gd name="T41" fmla="*/ 50 h 271"/>
                  <a:gd name="T42" fmla="*/ 12 w 323"/>
                  <a:gd name="T43" fmla="*/ 51 h 271"/>
                  <a:gd name="T44" fmla="*/ 13 w 323"/>
                  <a:gd name="T45" fmla="*/ 54 h 271"/>
                  <a:gd name="T46" fmla="*/ 14 w 323"/>
                  <a:gd name="T47" fmla="*/ 56 h 271"/>
                  <a:gd name="T48" fmla="*/ 14 w 323"/>
                  <a:gd name="T49" fmla="*/ 57 h 271"/>
                  <a:gd name="T50" fmla="*/ 15 w 323"/>
                  <a:gd name="T51" fmla="*/ 59 h 271"/>
                  <a:gd name="T52" fmla="*/ 16 w 323"/>
                  <a:gd name="T53" fmla="*/ 61 h 271"/>
                  <a:gd name="T54" fmla="*/ 17 w 323"/>
                  <a:gd name="T55" fmla="*/ 63 h 271"/>
                  <a:gd name="T56" fmla="*/ 18 w 323"/>
                  <a:gd name="T57" fmla="*/ 65 h 271"/>
                  <a:gd name="T58" fmla="*/ 19 w 323"/>
                  <a:gd name="T59" fmla="*/ 66 h 271"/>
                  <a:gd name="T60" fmla="*/ 20 w 323"/>
                  <a:gd name="T61" fmla="*/ 68 h 271"/>
                  <a:gd name="T62" fmla="*/ 26 w 323"/>
                  <a:gd name="T63" fmla="*/ 66 h 271"/>
                  <a:gd name="T64" fmla="*/ 32 w 323"/>
                  <a:gd name="T65" fmla="*/ 63 h 271"/>
                  <a:gd name="T66" fmla="*/ 39 w 323"/>
                  <a:gd name="T67" fmla="*/ 61 h 271"/>
                  <a:gd name="T68" fmla="*/ 45 w 323"/>
                  <a:gd name="T69" fmla="*/ 59 h 271"/>
                  <a:gd name="T70" fmla="*/ 51 w 323"/>
                  <a:gd name="T71" fmla="*/ 57 h 271"/>
                  <a:gd name="T72" fmla="*/ 57 w 323"/>
                  <a:gd name="T73" fmla="*/ 54 h 271"/>
                  <a:gd name="T74" fmla="*/ 63 w 323"/>
                  <a:gd name="T75" fmla="*/ 52 h 271"/>
                  <a:gd name="T76" fmla="*/ 69 w 323"/>
                  <a:gd name="T77" fmla="*/ 50 h 271"/>
                  <a:gd name="T78" fmla="*/ 75 w 323"/>
                  <a:gd name="T79" fmla="*/ 47 h 271"/>
                  <a:gd name="T80" fmla="*/ 80 w 323"/>
                  <a:gd name="T81" fmla="*/ 45 h 271"/>
                  <a:gd name="T82" fmla="*/ 79 w 323"/>
                  <a:gd name="T83" fmla="*/ 42 h 271"/>
                  <a:gd name="T84" fmla="*/ 78 w 323"/>
                  <a:gd name="T85" fmla="*/ 38 h 271"/>
                  <a:gd name="T86" fmla="*/ 78 w 323"/>
                  <a:gd name="T87" fmla="*/ 35 h 271"/>
                  <a:gd name="T88" fmla="*/ 77 w 323"/>
                  <a:gd name="T89" fmla="*/ 32 h 271"/>
                  <a:gd name="T90" fmla="*/ 76 w 323"/>
                  <a:gd name="T91" fmla="*/ 28 h 271"/>
                  <a:gd name="T92" fmla="*/ 75 w 323"/>
                  <a:gd name="T93" fmla="*/ 24 h 271"/>
                  <a:gd name="T94" fmla="*/ 73 w 323"/>
                  <a:gd name="T95" fmla="*/ 21 h 271"/>
                  <a:gd name="T96" fmla="*/ 72 w 323"/>
                  <a:gd name="T97" fmla="*/ 17 h 271"/>
                  <a:gd name="T98" fmla="*/ 70 w 323"/>
                  <a:gd name="T99" fmla="*/ 14 h 271"/>
                  <a:gd name="T100" fmla="*/ 69 w 323"/>
                  <a:gd name="T101" fmla="*/ 10 h 271"/>
                  <a:gd name="T102" fmla="*/ 69 w 323"/>
                  <a:gd name="T103" fmla="*/ 9 h 271"/>
                  <a:gd name="T104" fmla="*/ 68 w 323"/>
                  <a:gd name="T105" fmla="*/ 8 h 271"/>
                  <a:gd name="T106" fmla="*/ 68 w 323"/>
                  <a:gd name="T107" fmla="*/ 7 h 271"/>
                  <a:gd name="T108" fmla="*/ 67 w 323"/>
                  <a:gd name="T109" fmla="*/ 5 h 271"/>
                  <a:gd name="T110" fmla="*/ 66 w 323"/>
                  <a:gd name="T111" fmla="*/ 5 h 271"/>
                  <a:gd name="T112" fmla="*/ 66 w 323"/>
                  <a:gd name="T113" fmla="*/ 4 h 271"/>
                  <a:gd name="T114" fmla="*/ 65 w 323"/>
                  <a:gd name="T115" fmla="*/ 3 h 271"/>
                  <a:gd name="T116" fmla="*/ 65 w 323"/>
                  <a:gd name="T117" fmla="*/ 2 h 271"/>
                  <a:gd name="T118" fmla="*/ 65 w 323"/>
                  <a:gd name="T119" fmla="*/ 1 h 271"/>
                  <a:gd name="T120" fmla="*/ 64 w 323"/>
                  <a:gd name="T121" fmla="*/ 0 h 271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323"/>
                  <a:gd name="T184" fmla="*/ 0 h 271"/>
                  <a:gd name="T185" fmla="*/ 323 w 323"/>
                  <a:gd name="T186" fmla="*/ 271 h 271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323" h="271">
                    <a:moveTo>
                      <a:pt x="259" y="0"/>
                    </a:moveTo>
                    <a:lnTo>
                      <a:pt x="235" y="9"/>
                    </a:lnTo>
                    <a:lnTo>
                      <a:pt x="211" y="18"/>
                    </a:lnTo>
                    <a:lnTo>
                      <a:pt x="187" y="27"/>
                    </a:lnTo>
                    <a:lnTo>
                      <a:pt x="163" y="36"/>
                    </a:lnTo>
                    <a:lnTo>
                      <a:pt x="136" y="48"/>
                    </a:lnTo>
                    <a:lnTo>
                      <a:pt x="109" y="57"/>
                    </a:lnTo>
                    <a:lnTo>
                      <a:pt x="82" y="66"/>
                    </a:lnTo>
                    <a:lnTo>
                      <a:pt x="55" y="75"/>
                    </a:lnTo>
                    <a:lnTo>
                      <a:pt x="27" y="84"/>
                    </a:lnTo>
                    <a:lnTo>
                      <a:pt x="0" y="93"/>
                    </a:lnTo>
                    <a:lnTo>
                      <a:pt x="3" y="105"/>
                    </a:lnTo>
                    <a:lnTo>
                      <a:pt x="9" y="114"/>
                    </a:lnTo>
                    <a:lnTo>
                      <a:pt x="12" y="123"/>
                    </a:lnTo>
                    <a:lnTo>
                      <a:pt x="16" y="136"/>
                    </a:lnTo>
                    <a:lnTo>
                      <a:pt x="21" y="144"/>
                    </a:lnTo>
                    <a:lnTo>
                      <a:pt x="25" y="157"/>
                    </a:lnTo>
                    <a:lnTo>
                      <a:pt x="30" y="166"/>
                    </a:lnTo>
                    <a:lnTo>
                      <a:pt x="34" y="178"/>
                    </a:lnTo>
                    <a:lnTo>
                      <a:pt x="39" y="187"/>
                    </a:lnTo>
                    <a:lnTo>
                      <a:pt x="43" y="198"/>
                    </a:lnTo>
                    <a:lnTo>
                      <a:pt x="48" y="205"/>
                    </a:lnTo>
                    <a:lnTo>
                      <a:pt x="52" y="214"/>
                    </a:lnTo>
                    <a:lnTo>
                      <a:pt x="55" y="223"/>
                    </a:lnTo>
                    <a:lnTo>
                      <a:pt x="57" y="228"/>
                    </a:lnTo>
                    <a:lnTo>
                      <a:pt x="61" y="237"/>
                    </a:lnTo>
                    <a:lnTo>
                      <a:pt x="66" y="244"/>
                    </a:lnTo>
                    <a:lnTo>
                      <a:pt x="70" y="250"/>
                    </a:lnTo>
                    <a:lnTo>
                      <a:pt x="73" y="259"/>
                    </a:lnTo>
                    <a:lnTo>
                      <a:pt x="75" y="265"/>
                    </a:lnTo>
                    <a:lnTo>
                      <a:pt x="79" y="271"/>
                    </a:lnTo>
                    <a:lnTo>
                      <a:pt x="105" y="262"/>
                    </a:lnTo>
                    <a:lnTo>
                      <a:pt x="130" y="253"/>
                    </a:lnTo>
                    <a:lnTo>
                      <a:pt x="157" y="244"/>
                    </a:lnTo>
                    <a:lnTo>
                      <a:pt x="180" y="235"/>
                    </a:lnTo>
                    <a:lnTo>
                      <a:pt x="205" y="226"/>
                    </a:lnTo>
                    <a:lnTo>
                      <a:pt x="229" y="217"/>
                    </a:lnTo>
                    <a:lnTo>
                      <a:pt x="253" y="208"/>
                    </a:lnTo>
                    <a:lnTo>
                      <a:pt x="277" y="198"/>
                    </a:lnTo>
                    <a:lnTo>
                      <a:pt x="301" y="189"/>
                    </a:lnTo>
                    <a:lnTo>
                      <a:pt x="323" y="180"/>
                    </a:lnTo>
                    <a:lnTo>
                      <a:pt x="319" y="166"/>
                    </a:lnTo>
                    <a:lnTo>
                      <a:pt x="316" y="153"/>
                    </a:lnTo>
                    <a:lnTo>
                      <a:pt x="314" y="139"/>
                    </a:lnTo>
                    <a:lnTo>
                      <a:pt x="310" y="127"/>
                    </a:lnTo>
                    <a:lnTo>
                      <a:pt x="305" y="112"/>
                    </a:lnTo>
                    <a:lnTo>
                      <a:pt x="301" y="96"/>
                    </a:lnTo>
                    <a:lnTo>
                      <a:pt x="296" y="82"/>
                    </a:lnTo>
                    <a:lnTo>
                      <a:pt x="289" y="69"/>
                    </a:lnTo>
                    <a:lnTo>
                      <a:pt x="283" y="55"/>
                    </a:lnTo>
                    <a:lnTo>
                      <a:pt x="277" y="39"/>
                    </a:lnTo>
                    <a:lnTo>
                      <a:pt x="277" y="34"/>
                    </a:lnTo>
                    <a:lnTo>
                      <a:pt x="274" y="30"/>
                    </a:lnTo>
                    <a:lnTo>
                      <a:pt x="274" y="27"/>
                    </a:lnTo>
                    <a:lnTo>
                      <a:pt x="271" y="21"/>
                    </a:lnTo>
                    <a:lnTo>
                      <a:pt x="268" y="18"/>
                    </a:lnTo>
                    <a:lnTo>
                      <a:pt x="268" y="16"/>
                    </a:lnTo>
                    <a:lnTo>
                      <a:pt x="264" y="12"/>
                    </a:lnTo>
                    <a:lnTo>
                      <a:pt x="262" y="7"/>
                    </a:lnTo>
                    <a:lnTo>
                      <a:pt x="262" y="3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C254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958" name="Freeform 39"/>
              <p:cNvSpPr>
                <a:spLocks/>
              </p:cNvSpPr>
              <p:nvPr/>
            </p:nvSpPr>
            <p:spPr bwMode="auto">
              <a:xfrm>
                <a:off x="2072" y="1356"/>
                <a:ext cx="80" cy="68"/>
              </a:xfrm>
              <a:custGeom>
                <a:avLst/>
                <a:gdLst>
                  <a:gd name="T0" fmla="*/ 64 w 323"/>
                  <a:gd name="T1" fmla="*/ 0 h 271"/>
                  <a:gd name="T2" fmla="*/ 58 w 323"/>
                  <a:gd name="T3" fmla="*/ 2 h 271"/>
                  <a:gd name="T4" fmla="*/ 52 w 323"/>
                  <a:gd name="T5" fmla="*/ 5 h 271"/>
                  <a:gd name="T6" fmla="*/ 46 w 323"/>
                  <a:gd name="T7" fmla="*/ 7 h 271"/>
                  <a:gd name="T8" fmla="*/ 40 w 323"/>
                  <a:gd name="T9" fmla="*/ 9 h 271"/>
                  <a:gd name="T10" fmla="*/ 34 w 323"/>
                  <a:gd name="T11" fmla="*/ 12 h 271"/>
                  <a:gd name="T12" fmla="*/ 27 w 323"/>
                  <a:gd name="T13" fmla="*/ 14 h 271"/>
                  <a:gd name="T14" fmla="*/ 20 w 323"/>
                  <a:gd name="T15" fmla="*/ 17 h 271"/>
                  <a:gd name="T16" fmla="*/ 14 w 323"/>
                  <a:gd name="T17" fmla="*/ 19 h 271"/>
                  <a:gd name="T18" fmla="*/ 7 w 323"/>
                  <a:gd name="T19" fmla="*/ 21 h 271"/>
                  <a:gd name="T20" fmla="*/ 0 w 323"/>
                  <a:gd name="T21" fmla="*/ 23 h 271"/>
                  <a:gd name="T22" fmla="*/ 1 w 323"/>
                  <a:gd name="T23" fmla="*/ 26 h 271"/>
                  <a:gd name="T24" fmla="*/ 2 w 323"/>
                  <a:gd name="T25" fmla="*/ 29 h 271"/>
                  <a:gd name="T26" fmla="*/ 3 w 323"/>
                  <a:gd name="T27" fmla="*/ 31 h 271"/>
                  <a:gd name="T28" fmla="*/ 4 w 323"/>
                  <a:gd name="T29" fmla="*/ 34 h 271"/>
                  <a:gd name="T30" fmla="*/ 5 w 323"/>
                  <a:gd name="T31" fmla="*/ 36 h 271"/>
                  <a:gd name="T32" fmla="*/ 6 w 323"/>
                  <a:gd name="T33" fmla="*/ 39 h 271"/>
                  <a:gd name="T34" fmla="*/ 7 w 323"/>
                  <a:gd name="T35" fmla="*/ 42 h 271"/>
                  <a:gd name="T36" fmla="*/ 8 w 323"/>
                  <a:gd name="T37" fmla="*/ 45 h 271"/>
                  <a:gd name="T38" fmla="*/ 10 w 323"/>
                  <a:gd name="T39" fmla="*/ 47 h 271"/>
                  <a:gd name="T40" fmla="*/ 11 w 323"/>
                  <a:gd name="T41" fmla="*/ 50 h 271"/>
                  <a:gd name="T42" fmla="*/ 12 w 323"/>
                  <a:gd name="T43" fmla="*/ 51 h 271"/>
                  <a:gd name="T44" fmla="*/ 13 w 323"/>
                  <a:gd name="T45" fmla="*/ 54 h 271"/>
                  <a:gd name="T46" fmla="*/ 14 w 323"/>
                  <a:gd name="T47" fmla="*/ 56 h 271"/>
                  <a:gd name="T48" fmla="*/ 14 w 323"/>
                  <a:gd name="T49" fmla="*/ 57 h 271"/>
                  <a:gd name="T50" fmla="*/ 15 w 323"/>
                  <a:gd name="T51" fmla="*/ 59 h 271"/>
                  <a:gd name="T52" fmla="*/ 16 w 323"/>
                  <a:gd name="T53" fmla="*/ 61 h 271"/>
                  <a:gd name="T54" fmla="*/ 17 w 323"/>
                  <a:gd name="T55" fmla="*/ 63 h 271"/>
                  <a:gd name="T56" fmla="*/ 18 w 323"/>
                  <a:gd name="T57" fmla="*/ 65 h 271"/>
                  <a:gd name="T58" fmla="*/ 19 w 323"/>
                  <a:gd name="T59" fmla="*/ 66 h 271"/>
                  <a:gd name="T60" fmla="*/ 20 w 323"/>
                  <a:gd name="T61" fmla="*/ 68 h 271"/>
                  <a:gd name="T62" fmla="*/ 26 w 323"/>
                  <a:gd name="T63" fmla="*/ 66 h 271"/>
                  <a:gd name="T64" fmla="*/ 32 w 323"/>
                  <a:gd name="T65" fmla="*/ 63 h 271"/>
                  <a:gd name="T66" fmla="*/ 39 w 323"/>
                  <a:gd name="T67" fmla="*/ 61 h 271"/>
                  <a:gd name="T68" fmla="*/ 45 w 323"/>
                  <a:gd name="T69" fmla="*/ 59 h 271"/>
                  <a:gd name="T70" fmla="*/ 51 w 323"/>
                  <a:gd name="T71" fmla="*/ 57 h 271"/>
                  <a:gd name="T72" fmla="*/ 57 w 323"/>
                  <a:gd name="T73" fmla="*/ 54 h 271"/>
                  <a:gd name="T74" fmla="*/ 63 w 323"/>
                  <a:gd name="T75" fmla="*/ 52 h 271"/>
                  <a:gd name="T76" fmla="*/ 69 w 323"/>
                  <a:gd name="T77" fmla="*/ 50 h 271"/>
                  <a:gd name="T78" fmla="*/ 75 w 323"/>
                  <a:gd name="T79" fmla="*/ 47 h 271"/>
                  <a:gd name="T80" fmla="*/ 80 w 323"/>
                  <a:gd name="T81" fmla="*/ 45 h 271"/>
                  <a:gd name="T82" fmla="*/ 79 w 323"/>
                  <a:gd name="T83" fmla="*/ 42 h 271"/>
                  <a:gd name="T84" fmla="*/ 78 w 323"/>
                  <a:gd name="T85" fmla="*/ 38 h 271"/>
                  <a:gd name="T86" fmla="*/ 78 w 323"/>
                  <a:gd name="T87" fmla="*/ 35 h 271"/>
                  <a:gd name="T88" fmla="*/ 77 w 323"/>
                  <a:gd name="T89" fmla="*/ 32 h 271"/>
                  <a:gd name="T90" fmla="*/ 76 w 323"/>
                  <a:gd name="T91" fmla="*/ 28 h 271"/>
                  <a:gd name="T92" fmla="*/ 75 w 323"/>
                  <a:gd name="T93" fmla="*/ 24 h 271"/>
                  <a:gd name="T94" fmla="*/ 73 w 323"/>
                  <a:gd name="T95" fmla="*/ 21 h 271"/>
                  <a:gd name="T96" fmla="*/ 72 w 323"/>
                  <a:gd name="T97" fmla="*/ 17 h 271"/>
                  <a:gd name="T98" fmla="*/ 70 w 323"/>
                  <a:gd name="T99" fmla="*/ 14 h 271"/>
                  <a:gd name="T100" fmla="*/ 69 w 323"/>
                  <a:gd name="T101" fmla="*/ 10 h 271"/>
                  <a:gd name="T102" fmla="*/ 69 w 323"/>
                  <a:gd name="T103" fmla="*/ 9 h 271"/>
                  <a:gd name="T104" fmla="*/ 68 w 323"/>
                  <a:gd name="T105" fmla="*/ 8 h 271"/>
                  <a:gd name="T106" fmla="*/ 68 w 323"/>
                  <a:gd name="T107" fmla="*/ 7 h 271"/>
                  <a:gd name="T108" fmla="*/ 67 w 323"/>
                  <a:gd name="T109" fmla="*/ 5 h 271"/>
                  <a:gd name="T110" fmla="*/ 66 w 323"/>
                  <a:gd name="T111" fmla="*/ 5 h 271"/>
                  <a:gd name="T112" fmla="*/ 66 w 323"/>
                  <a:gd name="T113" fmla="*/ 4 h 271"/>
                  <a:gd name="T114" fmla="*/ 65 w 323"/>
                  <a:gd name="T115" fmla="*/ 3 h 271"/>
                  <a:gd name="T116" fmla="*/ 65 w 323"/>
                  <a:gd name="T117" fmla="*/ 2 h 271"/>
                  <a:gd name="T118" fmla="*/ 65 w 323"/>
                  <a:gd name="T119" fmla="*/ 1 h 271"/>
                  <a:gd name="T120" fmla="*/ 64 w 323"/>
                  <a:gd name="T121" fmla="*/ 0 h 271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323"/>
                  <a:gd name="T184" fmla="*/ 0 h 271"/>
                  <a:gd name="T185" fmla="*/ 323 w 323"/>
                  <a:gd name="T186" fmla="*/ 271 h 271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323" h="271">
                    <a:moveTo>
                      <a:pt x="259" y="0"/>
                    </a:moveTo>
                    <a:lnTo>
                      <a:pt x="235" y="9"/>
                    </a:lnTo>
                    <a:lnTo>
                      <a:pt x="211" y="18"/>
                    </a:lnTo>
                    <a:lnTo>
                      <a:pt x="187" y="27"/>
                    </a:lnTo>
                    <a:lnTo>
                      <a:pt x="163" y="36"/>
                    </a:lnTo>
                    <a:lnTo>
                      <a:pt x="136" y="48"/>
                    </a:lnTo>
                    <a:lnTo>
                      <a:pt x="109" y="57"/>
                    </a:lnTo>
                    <a:lnTo>
                      <a:pt x="82" y="66"/>
                    </a:lnTo>
                    <a:lnTo>
                      <a:pt x="55" y="75"/>
                    </a:lnTo>
                    <a:lnTo>
                      <a:pt x="27" y="84"/>
                    </a:lnTo>
                    <a:lnTo>
                      <a:pt x="0" y="93"/>
                    </a:lnTo>
                    <a:lnTo>
                      <a:pt x="3" y="105"/>
                    </a:lnTo>
                    <a:lnTo>
                      <a:pt x="9" y="114"/>
                    </a:lnTo>
                    <a:lnTo>
                      <a:pt x="12" y="123"/>
                    </a:lnTo>
                    <a:lnTo>
                      <a:pt x="16" y="136"/>
                    </a:lnTo>
                    <a:lnTo>
                      <a:pt x="21" y="144"/>
                    </a:lnTo>
                    <a:lnTo>
                      <a:pt x="25" y="157"/>
                    </a:lnTo>
                    <a:lnTo>
                      <a:pt x="30" y="166"/>
                    </a:lnTo>
                    <a:lnTo>
                      <a:pt x="34" y="178"/>
                    </a:lnTo>
                    <a:lnTo>
                      <a:pt x="39" y="187"/>
                    </a:lnTo>
                    <a:lnTo>
                      <a:pt x="43" y="198"/>
                    </a:lnTo>
                    <a:lnTo>
                      <a:pt x="48" y="205"/>
                    </a:lnTo>
                    <a:lnTo>
                      <a:pt x="52" y="214"/>
                    </a:lnTo>
                    <a:lnTo>
                      <a:pt x="55" y="223"/>
                    </a:lnTo>
                    <a:lnTo>
                      <a:pt x="57" y="228"/>
                    </a:lnTo>
                    <a:lnTo>
                      <a:pt x="61" y="237"/>
                    </a:lnTo>
                    <a:lnTo>
                      <a:pt x="66" y="244"/>
                    </a:lnTo>
                    <a:lnTo>
                      <a:pt x="70" y="250"/>
                    </a:lnTo>
                    <a:lnTo>
                      <a:pt x="73" y="259"/>
                    </a:lnTo>
                    <a:lnTo>
                      <a:pt x="75" y="265"/>
                    </a:lnTo>
                    <a:lnTo>
                      <a:pt x="79" y="271"/>
                    </a:lnTo>
                    <a:lnTo>
                      <a:pt x="105" y="262"/>
                    </a:lnTo>
                    <a:lnTo>
                      <a:pt x="130" y="253"/>
                    </a:lnTo>
                    <a:lnTo>
                      <a:pt x="157" y="244"/>
                    </a:lnTo>
                    <a:lnTo>
                      <a:pt x="180" y="235"/>
                    </a:lnTo>
                    <a:lnTo>
                      <a:pt x="205" y="226"/>
                    </a:lnTo>
                    <a:lnTo>
                      <a:pt x="229" y="217"/>
                    </a:lnTo>
                    <a:lnTo>
                      <a:pt x="253" y="208"/>
                    </a:lnTo>
                    <a:lnTo>
                      <a:pt x="277" y="198"/>
                    </a:lnTo>
                    <a:lnTo>
                      <a:pt x="301" y="189"/>
                    </a:lnTo>
                    <a:lnTo>
                      <a:pt x="323" y="180"/>
                    </a:lnTo>
                    <a:lnTo>
                      <a:pt x="319" y="166"/>
                    </a:lnTo>
                    <a:lnTo>
                      <a:pt x="316" y="153"/>
                    </a:lnTo>
                    <a:lnTo>
                      <a:pt x="314" y="139"/>
                    </a:lnTo>
                    <a:lnTo>
                      <a:pt x="310" y="127"/>
                    </a:lnTo>
                    <a:lnTo>
                      <a:pt x="305" y="112"/>
                    </a:lnTo>
                    <a:lnTo>
                      <a:pt x="301" y="96"/>
                    </a:lnTo>
                    <a:lnTo>
                      <a:pt x="296" y="82"/>
                    </a:lnTo>
                    <a:lnTo>
                      <a:pt x="289" y="69"/>
                    </a:lnTo>
                    <a:lnTo>
                      <a:pt x="283" y="55"/>
                    </a:lnTo>
                    <a:lnTo>
                      <a:pt x="277" y="39"/>
                    </a:lnTo>
                    <a:lnTo>
                      <a:pt x="277" y="34"/>
                    </a:lnTo>
                    <a:lnTo>
                      <a:pt x="274" y="30"/>
                    </a:lnTo>
                    <a:lnTo>
                      <a:pt x="274" y="27"/>
                    </a:lnTo>
                    <a:lnTo>
                      <a:pt x="271" y="21"/>
                    </a:lnTo>
                    <a:lnTo>
                      <a:pt x="268" y="18"/>
                    </a:lnTo>
                    <a:lnTo>
                      <a:pt x="268" y="16"/>
                    </a:lnTo>
                    <a:lnTo>
                      <a:pt x="264" y="12"/>
                    </a:lnTo>
                    <a:lnTo>
                      <a:pt x="262" y="7"/>
                    </a:lnTo>
                    <a:lnTo>
                      <a:pt x="262" y="3"/>
                    </a:lnTo>
                    <a:lnTo>
                      <a:pt x="259" y="0"/>
                    </a:lnTo>
                  </a:path>
                </a:pathLst>
              </a:custGeom>
              <a:noFill/>
              <a:ln w="0">
                <a:solidFill>
                  <a:srgbClr val="D057A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959" name="Freeform 40"/>
              <p:cNvSpPr>
                <a:spLocks/>
              </p:cNvSpPr>
              <p:nvPr/>
            </p:nvSpPr>
            <p:spPr bwMode="auto">
              <a:xfrm>
                <a:off x="2072" y="1356"/>
                <a:ext cx="80" cy="68"/>
              </a:xfrm>
              <a:custGeom>
                <a:avLst/>
                <a:gdLst>
                  <a:gd name="T0" fmla="*/ 64 w 323"/>
                  <a:gd name="T1" fmla="*/ 0 h 271"/>
                  <a:gd name="T2" fmla="*/ 58 w 323"/>
                  <a:gd name="T3" fmla="*/ 2 h 271"/>
                  <a:gd name="T4" fmla="*/ 52 w 323"/>
                  <a:gd name="T5" fmla="*/ 5 h 271"/>
                  <a:gd name="T6" fmla="*/ 46 w 323"/>
                  <a:gd name="T7" fmla="*/ 7 h 271"/>
                  <a:gd name="T8" fmla="*/ 40 w 323"/>
                  <a:gd name="T9" fmla="*/ 9 h 271"/>
                  <a:gd name="T10" fmla="*/ 34 w 323"/>
                  <a:gd name="T11" fmla="*/ 12 h 271"/>
                  <a:gd name="T12" fmla="*/ 27 w 323"/>
                  <a:gd name="T13" fmla="*/ 14 h 271"/>
                  <a:gd name="T14" fmla="*/ 20 w 323"/>
                  <a:gd name="T15" fmla="*/ 17 h 271"/>
                  <a:gd name="T16" fmla="*/ 14 w 323"/>
                  <a:gd name="T17" fmla="*/ 19 h 271"/>
                  <a:gd name="T18" fmla="*/ 7 w 323"/>
                  <a:gd name="T19" fmla="*/ 21 h 271"/>
                  <a:gd name="T20" fmla="*/ 0 w 323"/>
                  <a:gd name="T21" fmla="*/ 23 h 271"/>
                  <a:gd name="T22" fmla="*/ 1 w 323"/>
                  <a:gd name="T23" fmla="*/ 26 h 271"/>
                  <a:gd name="T24" fmla="*/ 2 w 323"/>
                  <a:gd name="T25" fmla="*/ 29 h 271"/>
                  <a:gd name="T26" fmla="*/ 3 w 323"/>
                  <a:gd name="T27" fmla="*/ 31 h 271"/>
                  <a:gd name="T28" fmla="*/ 4 w 323"/>
                  <a:gd name="T29" fmla="*/ 34 h 271"/>
                  <a:gd name="T30" fmla="*/ 5 w 323"/>
                  <a:gd name="T31" fmla="*/ 36 h 271"/>
                  <a:gd name="T32" fmla="*/ 6 w 323"/>
                  <a:gd name="T33" fmla="*/ 39 h 271"/>
                  <a:gd name="T34" fmla="*/ 7 w 323"/>
                  <a:gd name="T35" fmla="*/ 42 h 271"/>
                  <a:gd name="T36" fmla="*/ 8 w 323"/>
                  <a:gd name="T37" fmla="*/ 45 h 271"/>
                  <a:gd name="T38" fmla="*/ 10 w 323"/>
                  <a:gd name="T39" fmla="*/ 47 h 271"/>
                  <a:gd name="T40" fmla="*/ 11 w 323"/>
                  <a:gd name="T41" fmla="*/ 50 h 271"/>
                  <a:gd name="T42" fmla="*/ 12 w 323"/>
                  <a:gd name="T43" fmla="*/ 51 h 271"/>
                  <a:gd name="T44" fmla="*/ 13 w 323"/>
                  <a:gd name="T45" fmla="*/ 54 h 271"/>
                  <a:gd name="T46" fmla="*/ 14 w 323"/>
                  <a:gd name="T47" fmla="*/ 56 h 271"/>
                  <a:gd name="T48" fmla="*/ 14 w 323"/>
                  <a:gd name="T49" fmla="*/ 57 h 271"/>
                  <a:gd name="T50" fmla="*/ 15 w 323"/>
                  <a:gd name="T51" fmla="*/ 59 h 271"/>
                  <a:gd name="T52" fmla="*/ 16 w 323"/>
                  <a:gd name="T53" fmla="*/ 61 h 271"/>
                  <a:gd name="T54" fmla="*/ 17 w 323"/>
                  <a:gd name="T55" fmla="*/ 63 h 271"/>
                  <a:gd name="T56" fmla="*/ 18 w 323"/>
                  <a:gd name="T57" fmla="*/ 65 h 271"/>
                  <a:gd name="T58" fmla="*/ 19 w 323"/>
                  <a:gd name="T59" fmla="*/ 66 h 271"/>
                  <a:gd name="T60" fmla="*/ 20 w 323"/>
                  <a:gd name="T61" fmla="*/ 68 h 271"/>
                  <a:gd name="T62" fmla="*/ 26 w 323"/>
                  <a:gd name="T63" fmla="*/ 66 h 271"/>
                  <a:gd name="T64" fmla="*/ 32 w 323"/>
                  <a:gd name="T65" fmla="*/ 63 h 271"/>
                  <a:gd name="T66" fmla="*/ 39 w 323"/>
                  <a:gd name="T67" fmla="*/ 61 h 271"/>
                  <a:gd name="T68" fmla="*/ 45 w 323"/>
                  <a:gd name="T69" fmla="*/ 59 h 271"/>
                  <a:gd name="T70" fmla="*/ 51 w 323"/>
                  <a:gd name="T71" fmla="*/ 57 h 271"/>
                  <a:gd name="T72" fmla="*/ 57 w 323"/>
                  <a:gd name="T73" fmla="*/ 54 h 271"/>
                  <a:gd name="T74" fmla="*/ 63 w 323"/>
                  <a:gd name="T75" fmla="*/ 52 h 271"/>
                  <a:gd name="T76" fmla="*/ 69 w 323"/>
                  <a:gd name="T77" fmla="*/ 50 h 271"/>
                  <a:gd name="T78" fmla="*/ 75 w 323"/>
                  <a:gd name="T79" fmla="*/ 47 h 271"/>
                  <a:gd name="T80" fmla="*/ 80 w 323"/>
                  <a:gd name="T81" fmla="*/ 45 h 271"/>
                  <a:gd name="T82" fmla="*/ 79 w 323"/>
                  <a:gd name="T83" fmla="*/ 42 h 271"/>
                  <a:gd name="T84" fmla="*/ 78 w 323"/>
                  <a:gd name="T85" fmla="*/ 38 h 271"/>
                  <a:gd name="T86" fmla="*/ 78 w 323"/>
                  <a:gd name="T87" fmla="*/ 35 h 271"/>
                  <a:gd name="T88" fmla="*/ 77 w 323"/>
                  <a:gd name="T89" fmla="*/ 32 h 271"/>
                  <a:gd name="T90" fmla="*/ 76 w 323"/>
                  <a:gd name="T91" fmla="*/ 28 h 271"/>
                  <a:gd name="T92" fmla="*/ 75 w 323"/>
                  <a:gd name="T93" fmla="*/ 24 h 271"/>
                  <a:gd name="T94" fmla="*/ 73 w 323"/>
                  <a:gd name="T95" fmla="*/ 21 h 271"/>
                  <a:gd name="T96" fmla="*/ 72 w 323"/>
                  <a:gd name="T97" fmla="*/ 17 h 271"/>
                  <a:gd name="T98" fmla="*/ 70 w 323"/>
                  <a:gd name="T99" fmla="*/ 14 h 271"/>
                  <a:gd name="T100" fmla="*/ 69 w 323"/>
                  <a:gd name="T101" fmla="*/ 10 h 271"/>
                  <a:gd name="T102" fmla="*/ 69 w 323"/>
                  <a:gd name="T103" fmla="*/ 9 h 271"/>
                  <a:gd name="T104" fmla="*/ 68 w 323"/>
                  <a:gd name="T105" fmla="*/ 8 h 271"/>
                  <a:gd name="T106" fmla="*/ 68 w 323"/>
                  <a:gd name="T107" fmla="*/ 7 h 271"/>
                  <a:gd name="T108" fmla="*/ 67 w 323"/>
                  <a:gd name="T109" fmla="*/ 5 h 271"/>
                  <a:gd name="T110" fmla="*/ 66 w 323"/>
                  <a:gd name="T111" fmla="*/ 5 h 271"/>
                  <a:gd name="T112" fmla="*/ 66 w 323"/>
                  <a:gd name="T113" fmla="*/ 4 h 271"/>
                  <a:gd name="T114" fmla="*/ 65 w 323"/>
                  <a:gd name="T115" fmla="*/ 3 h 271"/>
                  <a:gd name="T116" fmla="*/ 65 w 323"/>
                  <a:gd name="T117" fmla="*/ 2 h 271"/>
                  <a:gd name="T118" fmla="*/ 65 w 323"/>
                  <a:gd name="T119" fmla="*/ 1 h 271"/>
                  <a:gd name="T120" fmla="*/ 64 w 323"/>
                  <a:gd name="T121" fmla="*/ 0 h 271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323"/>
                  <a:gd name="T184" fmla="*/ 0 h 271"/>
                  <a:gd name="T185" fmla="*/ 323 w 323"/>
                  <a:gd name="T186" fmla="*/ 271 h 271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323" h="271">
                    <a:moveTo>
                      <a:pt x="259" y="0"/>
                    </a:moveTo>
                    <a:lnTo>
                      <a:pt x="235" y="9"/>
                    </a:lnTo>
                    <a:lnTo>
                      <a:pt x="211" y="18"/>
                    </a:lnTo>
                    <a:lnTo>
                      <a:pt x="187" y="27"/>
                    </a:lnTo>
                    <a:lnTo>
                      <a:pt x="163" y="36"/>
                    </a:lnTo>
                    <a:lnTo>
                      <a:pt x="136" y="48"/>
                    </a:lnTo>
                    <a:lnTo>
                      <a:pt x="109" y="57"/>
                    </a:lnTo>
                    <a:lnTo>
                      <a:pt x="82" y="66"/>
                    </a:lnTo>
                    <a:lnTo>
                      <a:pt x="55" y="75"/>
                    </a:lnTo>
                    <a:lnTo>
                      <a:pt x="27" y="84"/>
                    </a:lnTo>
                    <a:lnTo>
                      <a:pt x="0" y="93"/>
                    </a:lnTo>
                    <a:lnTo>
                      <a:pt x="3" y="105"/>
                    </a:lnTo>
                    <a:lnTo>
                      <a:pt x="9" y="114"/>
                    </a:lnTo>
                    <a:lnTo>
                      <a:pt x="12" y="123"/>
                    </a:lnTo>
                    <a:lnTo>
                      <a:pt x="16" y="136"/>
                    </a:lnTo>
                    <a:lnTo>
                      <a:pt x="21" y="144"/>
                    </a:lnTo>
                    <a:lnTo>
                      <a:pt x="25" y="157"/>
                    </a:lnTo>
                    <a:lnTo>
                      <a:pt x="30" y="166"/>
                    </a:lnTo>
                    <a:lnTo>
                      <a:pt x="34" y="178"/>
                    </a:lnTo>
                    <a:lnTo>
                      <a:pt x="39" y="187"/>
                    </a:lnTo>
                    <a:lnTo>
                      <a:pt x="43" y="198"/>
                    </a:lnTo>
                    <a:lnTo>
                      <a:pt x="48" y="205"/>
                    </a:lnTo>
                    <a:lnTo>
                      <a:pt x="52" y="214"/>
                    </a:lnTo>
                    <a:lnTo>
                      <a:pt x="55" y="223"/>
                    </a:lnTo>
                    <a:lnTo>
                      <a:pt x="57" y="228"/>
                    </a:lnTo>
                    <a:lnTo>
                      <a:pt x="61" y="237"/>
                    </a:lnTo>
                    <a:lnTo>
                      <a:pt x="66" y="244"/>
                    </a:lnTo>
                    <a:lnTo>
                      <a:pt x="70" y="250"/>
                    </a:lnTo>
                    <a:lnTo>
                      <a:pt x="73" y="259"/>
                    </a:lnTo>
                    <a:lnTo>
                      <a:pt x="75" y="265"/>
                    </a:lnTo>
                    <a:lnTo>
                      <a:pt x="79" y="271"/>
                    </a:lnTo>
                    <a:lnTo>
                      <a:pt x="105" y="262"/>
                    </a:lnTo>
                    <a:lnTo>
                      <a:pt x="130" y="253"/>
                    </a:lnTo>
                    <a:lnTo>
                      <a:pt x="157" y="244"/>
                    </a:lnTo>
                    <a:lnTo>
                      <a:pt x="180" y="235"/>
                    </a:lnTo>
                    <a:lnTo>
                      <a:pt x="205" y="226"/>
                    </a:lnTo>
                    <a:lnTo>
                      <a:pt x="229" y="217"/>
                    </a:lnTo>
                    <a:lnTo>
                      <a:pt x="253" y="208"/>
                    </a:lnTo>
                    <a:lnTo>
                      <a:pt x="277" y="198"/>
                    </a:lnTo>
                    <a:lnTo>
                      <a:pt x="301" y="189"/>
                    </a:lnTo>
                    <a:lnTo>
                      <a:pt x="323" y="180"/>
                    </a:lnTo>
                    <a:lnTo>
                      <a:pt x="319" y="166"/>
                    </a:lnTo>
                    <a:lnTo>
                      <a:pt x="316" y="153"/>
                    </a:lnTo>
                    <a:lnTo>
                      <a:pt x="314" y="139"/>
                    </a:lnTo>
                    <a:lnTo>
                      <a:pt x="310" y="127"/>
                    </a:lnTo>
                    <a:lnTo>
                      <a:pt x="305" y="112"/>
                    </a:lnTo>
                    <a:lnTo>
                      <a:pt x="301" y="96"/>
                    </a:lnTo>
                    <a:lnTo>
                      <a:pt x="296" y="82"/>
                    </a:lnTo>
                    <a:lnTo>
                      <a:pt x="289" y="69"/>
                    </a:lnTo>
                    <a:lnTo>
                      <a:pt x="283" y="55"/>
                    </a:lnTo>
                    <a:lnTo>
                      <a:pt x="277" y="39"/>
                    </a:lnTo>
                    <a:lnTo>
                      <a:pt x="277" y="34"/>
                    </a:lnTo>
                    <a:lnTo>
                      <a:pt x="274" y="30"/>
                    </a:lnTo>
                    <a:lnTo>
                      <a:pt x="274" y="27"/>
                    </a:lnTo>
                    <a:lnTo>
                      <a:pt x="271" y="21"/>
                    </a:lnTo>
                    <a:lnTo>
                      <a:pt x="268" y="18"/>
                    </a:lnTo>
                    <a:lnTo>
                      <a:pt x="268" y="16"/>
                    </a:lnTo>
                    <a:lnTo>
                      <a:pt x="264" y="12"/>
                    </a:lnTo>
                    <a:lnTo>
                      <a:pt x="262" y="7"/>
                    </a:lnTo>
                    <a:lnTo>
                      <a:pt x="262" y="3"/>
                    </a:lnTo>
                    <a:lnTo>
                      <a:pt x="259" y="0"/>
                    </a:lnTo>
                  </a:path>
                </a:pathLst>
              </a:custGeom>
              <a:noFill/>
              <a:ln w="0">
                <a:solidFill>
                  <a:srgbClr val="D057A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960" name="Freeform 41"/>
              <p:cNvSpPr>
                <a:spLocks/>
              </p:cNvSpPr>
              <p:nvPr/>
            </p:nvSpPr>
            <p:spPr bwMode="auto">
              <a:xfrm>
                <a:off x="1971" y="1229"/>
                <a:ext cx="475" cy="334"/>
              </a:xfrm>
              <a:custGeom>
                <a:avLst/>
                <a:gdLst>
                  <a:gd name="T0" fmla="*/ 0 w 1898"/>
                  <a:gd name="T1" fmla="*/ 287 h 1332"/>
                  <a:gd name="T2" fmla="*/ 20 w 1898"/>
                  <a:gd name="T3" fmla="*/ 287 h 1332"/>
                  <a:gd name="T4" fmla="*/ 45 w 1898"/>
                  <a:gd name="T5" fmla="*/ 284 h 1332"/>
                  <a:gd name="T6" fmla="*/ 75 w 1898"/>
                  <a:gd name="T7" fmla="*/ 277 h 1332"/>
                  <a:gd name="T8" fmla="*/ 106 w 1898"/>
                  <a:gd name="T9" fmla="*/ 268 h 1332"/>
                  <a:gd name="T10" fmla="*/ 139 w 1898"/>
                  <a:gd name="T11" fmla="*/ 259 h 1332"/>
                  <a:gd name="T12" fmla="*/ 171 w 1898"/>
                  <a:gd name="T13" fmla="*/ 248 h 1332"/>
                  <a:gd name="T14" fmla="*/ 201 w 1898"/>
                  <a:gd name="T15" fmla="*/ 237 h 1332"/>
                  <a:gd name="T16" fmla="*/ 228 w 1898"/>
                  <a:gd name="T17" fmla="*/ 225 h 1332"/>
                  <a:gd name="T18" fmla="*/ 250 w 1898"/>
                  <a:gd name="T19" fmla="*/ 215 h 1332"/>
                  <a:gd name="T20" fmla="*/ 267 w 1898"/>
                  <a:gd name="T21" fmla="*/ 207 h 1332"/>
                  <a:gd name="T22" fmla="*/ 298 w 1898"/>
                  <a:gd name="T23" fmla="*/ 186 h 1332"/>
                  <a:gd name="T24" fmla="*/ 327 w 1898"/>
                  <a:gd name="T25" fmla="*/ 164 h 1332"/>
                  <a:gd name="T26" fmla="*/ 352 w 1898"/>
                  <a:gd name="T27" fmla="*/ 142 h 1332"/>
                  <a:gd name="T28" fmla="*/ 376 w 1898"/>
                  <a:gd name="T29" fmla="*/ 120 h 1332"/>
                  <a:gd name="T30" fmla="*/ 395 w 1898"/>
                  <a:gd name="T31" fmla="*/ 99 h 1332"/>
                  <a:gd name="T32" fmla="*/ 413 w 1898"/>
                  <a:gd name="T33" fmla="*/ 77 h 1332"/>
                  <a:gd name="T34" fmla="*/ 426 w 1898"/>
                  <a:gd name="T35" fmla="*/ 56 h 1332"/>
                  <a:gd name="T36" fmla="*/ 437 w 1898"/>
                  <a:gd name="T37" fmla="*/ 37 h 1332"/>
                  <a:gd name="T38" fmla="*/ 445 w 1898"/>
                  <a:gd name="T39" fmla="*/ 17 h 1332"/>
                  <a:gd name="T40" fmla="*/ 450 w 1898"/>
                  <a:gd name="T41" fmla="*/ 0 h 1332"/>
                  <a:gd name="T42" fmla="*/ 475 w 1898"/>
                  <a:gd name="T43" fmla="*/ 54 h 1332"/>
                  <a:gd name="T44" fmla="*/ 466 w 1898"/>
                  <a:gd name="T45" fmla="*/ 74 h 1332"/>
                  <a:gd name="T46" fmla="*/ 456 w 1898"/>
                  <a:gd name="T47" fmla="*/ 94 h 1332"/>
                  <a:gd name="T48" fmla="*/ 442 w 1898"/>
                  <a:gd name="T49" fmla="*/ 114 h 1332"/>
                  <a:gd name="T50" fmla="*/ 427 w 1898"/>
                  <a:gd name="T51" fmla="*/ 133 h 1332"/>
                  <a:gd name="T52" fmla="*/ 410 w 1898"/>
                  <a:gd name="T53" fmla="*/ 154 h 1332"/>
                  <a:gd name="T54" fmla="*/ 391 w 1898"/>
                  <a:gd name="T55" fmla="*/ 173 h 1332"/>
                  <a:gd name="T56" fmla="*/ 371 w 1898"/>
                  <a:gd name="T57" fmla="*/ 192 h 1332"/>
                  <a:gd name="T58" fmla="*/ 348 w 1898"/>
                  <a:gd name="T59" fmla="*/ 209 h 1332"/>
                  <a:gd name="T60" fmla="*/ 323 w 1898"/>
                  <a:gd name="T61" fmla="*/ 226 h 1332"/>
                  <a:gd name="T62" fmla="*/ 297 w 1898"/>
                  <a:gd name="T63" fmla="*/ 242 h 1332"/>
                  <a:gd name="T64" fmla="*/ 280 w 1898"/>
                  <a:gd name="T65" fmla="*/ 253 h 1332"/>
                  <a:gd name="T66" fmla="*/ 259 w 1898"/>
                  <a:gd name="T67" fmla="*/ 264 h 1332"/>
                  <a:gd name="T68" fmla="*/ 233 w 1898"/>
                  <a:gd name="T69" fmla="*/ 275 h 1332"/>
                  <a:gd name="T70" fmla="*/ 207 w 1898"/>
                  <a:gd name="T71" fmla="*/ 286 h 1332"/>
                  <a:gd name="T72" fmla="*/ 179 w 1898"/>
                  <a:gd name="T73" fmla="*/ 296 h 1332"/>
                  <a:gd name="T74" fmla="*/ 149 w 1898"/>
                  <a:gd name="T75" fmla="*/ 306 h 1332"/>
                  <a:gd name="T76" fmla="*/ 118 w 1898"/>
                  <a:gd name="T77" fmla="*/ 315 h 1332"/>
                  <a:gd name="T78" fmla="*/ 87 w 1898"/>
                  <a:gd name="T79" fmla="*/ 323 h 1332"/>
                  <a:gd name="T80" fmla="*/ 55 w 1898"/>
                  <a:gd name="T81" fmla="*/ 329 h 1332"/>
                  <a:gd name="T82" fmla="*/ 23 w 1898"/>
                  <a:gd name="T83" fmla="*/ 334 h 1332"/>
                  <a:gd name="T84" fmla="*/ 0 w 1898"/>
                  <a:gd name="T85" fmla="*/ 287 h 1332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1898"/>
                  <a:gd name="T130" fmla="*/ 0 h 1332"/>
                  <a:gd name="T131" fmla="*/ 1898 w 1898"/>
                  <a:gd name="T132" fmla="*/ 1332 h 1332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1898" h="1332">
                    <a:moveTo>
                      <a:pt x="0" y="1143"/>
                    </a:moveTo>
                    <a:lnTo>
                      <a:pt x="81" y="1143"/>
                    </a:lnTo>
                    <a:lnTo>
                      <a:pt x="181" y="1131"/>
                    </a:lnTo>
                    <a:lnTo>
                      <a:pt x="298" y="1104"/>
                    </a:lnTo>
                    <a:lnTo>
                      <a:pt x="425" y="1070"/>
                    </a:lnTo>
                    <a:lnTo>
                      <a:pt x="554" y="1031"/>
                    </a:lnTo>
                    <a:lnTo>
                      <a:pt x="683" y="990"/>
                    </a:lnTo>
                    <a:lnTo>
                      <a:pt x="803" y="945"/>
                    </a:lnTo>
                    <a:lnTo>
                      <a:pt x="912" y="899"/>
                    </a:lnTo>
                    <a:lnTo>
                      <a:pt x="999" y="858"/>
                    </a:lnTo>
                    <a:lnTo>
                      <a:pt x="1065" y="824"/>
                    </a:lnTo>
                    <a:lnTo>
                      <a:pt x="1192" y="740"/>
                    </a:lnTo>
                    <a:lnTo>
                      <a:pt x="1306" y="653"/>
                    </a:lnTo>
                    <a:lnTo>
                      <a:pt x="1408" y="565"/>
                    </a:lnTo>
                    <a:lnTo>
                      <a:pt x="1502" y="478"/>
                    </a:lnTo>
                    <a:lnTo>
                      <a:pt x="1579" y="394"/>
                    </a:lnTo>
                    <a:lnTo>
                      <a:pt x="1649" y="309"/>
                    </a:lnTo>
                    <a:lnTo>
                      <a:pt x="1703" y="225"/>
                    </a:lnTo>
                    <a:lnTo>
                      <a:pt x="1748" y="147"/>
                    </a:lnTo>
                    <a:lnTo>
                      <a:pt x="1778" y="68"/>
                    </a:lnTo>
                    <a:lnTo>
                      <a:pt x="1800" y="0"/>
                    </a:lnTo>
                    <a:lnTo>
                      <a:pt x="1898" y="216"/>
                    </a:lnTo>
                    <a:lnTo>
                      <a:pt x="1862" y="295"/>
                    </a:lnTo>
                    <a:lnTo>
                      <a:pt x="1821" y="373"/>
                    </a:lnTo>
                    <a:lnTo>
                      <a:pt x="1766" y="455"/>
                    </a:lnTo>
                    <a:lnTo>
                      <a:pt x="1706" y="532"/>
                    </a:lnTo>
                    <a:lnTo>
                      <a:pt x="1640" y="614"/>
                    </a:lnTo>
                    <a:lnTo>
                      <a:pt x="1561" y="689"/>
                    </a:lnTo>
                    <a:lnTo>
                      <a:pt x="1481" y="764"/>
                    </a:lnTo>
                    <a:lnTo>
                      <a:pt x="1390" y="833"/>
                    </a:lnTo>
                    <a:lnTo>
                      <a:pt x="1290" y="902"/>
                    </a:lnTo>
                    <a:lnTo>
                      <a:pt x="1188" y="965"/>
                    </a:lnTo>
                    <a:lnTo>
                      <a:pt x="1117" y="1008"/>
                    </a:lnTo>
                    <a:lnTo>
                      <a:pt x="1033" y="1053"/>
                    </a:lnTo>
                    <a:lnTo>
                      <a:pt x="933" y="1095"/>
                    </a:lnTo>
                    <a:lnTo>
                      <a:pt x="828" y="1140"/>
                    </a:lnTo>
                    <a:lnTo>
                      <a:pt x="716" y="1182"/>
                    </a:lnTo>
                    <a:lnTo>
                      <a:pt x="596" y="1222"/>
                    </a:lnTo>
                    <a:lnTo>
                      <a:pt x="473" y="1257"/>
                    </a:lnTo>
                    <a:lnTo>
                      <a:pt x="346" y="1288"/>
                    </a:lnTo>
                    <a:lnTo>
                      <a:pt x="220" y="1314"/>
                    </a:lnTo>
                    <a:lnTo>
                      <a:pt x="93" y="1332"/>
                    </a:lnTo>
                    <a:lnTo>
                      <a:pt x="0" y="1143"/>
                    </a:lnTo>
                    <a:close/>
                  </a:path>
                </a:pathLst>
              </a:custGeom>
              <a:solidFill>
                <a:srgbClr val="FF79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961" name="Freeform 42"/>
              <p:cNvSpPr>
                <a:spLocks/>
              </p:cNvSpPr>
              <p:nvPr/>
            </p:nvSpPr>
            <p:spPr bwMode="auto">
              <a:xfrm>
                <a:off x="1971" y="1229"/>
                <a:ext cx="475" cy="334"/>
              </a:xfrm>
              <a:custGeom>
                <a:avLst/>
                <a:gdLst>
                  <a:gd name="T0" fmla="*/ 0 w 1898"/>
                  <a:gd name="T1" fmla="*/ 287 h 1332"/>
                  <a:gd name="T2" fmla="*/ 20 w 1898"/>
                  <a:gd name="T3" fmla="*/ 287 h 1332"/>
                  <a:gd name="T4" fmla="*/ 45 w 1898"/>
                  <a:gd name="T5" fmla="*/ 284 h 1332"/>
                  <a:gd name="T6" fmla="*/ 75 w 1898"/>
                  <a:gd name="T7" fmla="*/ 277 h 1332"/>
                  <a:gd name="T8" fmla="*/ 106 w 1898"/>
                  <a:gd name="T9" fmla="*/ 268 h 1332"/>
                  <a:gd name="T10" fmla="*/ 139 w 1898"/>
                  <a:gd name="T11" fmla="*/ 259 h 1332"/>
                  <a:gd name="T12" fmla="*/ 171 w 1898"/>
                  <a:gd name="T13" fmla="*/ 248 h 1332"/>
                  <a:gd name="T14" fmla="*/ 201 w 1898"/>
                  <a:gd name="T15" fmla="*/ 237 h 1332"/>
                  <a:gd name="T16" fmla="*/ 228 w 1898"/>
                  <a:gd name="T17" fmla="*/ 225 h 1332"/>
                  <a:gd name="T18" fmla="*/ 250 w 1898"/>
                  <a:gd name="T19" fmla="*/ 215 h 1332"/>
                  <a:gd name="T20" fmla="*/ 267 w 1898"/>
                  <a:gd name="T21" fmla="*/ 207 h 1332"/>
                  <a:gd name="T22" fmla="*/ 298 w 1898"/>
                  <a:gd name="T23" fmla="*/ 186 h 1332"/>
                  <a:gd name="T24" fmla="*/ 327 w 1898"/>
                  <a:gd name="T25" fmla="*/ 164 h 1332"/>
                  <a:gd name="T26" fmla="*/ 352 w 1898"/>
                  <a:gd name="T27" fmla="*/ 142 h 1332"/>
                  <a:gd name="T28" fmla="*/ 376 w 1898"/>
                  <a:gd name="T29" fmla="*/ 120 h 1332"/>
                  <a:gd name="T30" fmla="*/ 395 w 1898"/>
                  <a:gd name="T31" fmla="*/ 99 h 1332"/>
                  <a:gd name="T32" fmla="*/ 413 w 1898"/>
                  <a:gd name="T33" fmla="*/ 77 h 1332"/>
                  <a:gd name="T34" fmla="*/ 426 w 1898"/>
                  <a:gd name="T35" fmla="*/ 56 h 1332"/>
                  <a:gd name="T36" fmla="*/ 437 w 1898"/>
                  <a:gd name="T37" fmla="*/ 37 h 1332"/>
                  <a:gd name="T38" fmla="*/ 445 w 1898"/>
                  <a:gd name="T39" fmla="*/ 17 h 1332"/>
                  <a:gd name="T40" fmla="*/ 450 w 1898"/>
                  <a:gd name="T41" fmla="*/ 0 h 1332"/>
                  <a:gd name="T42" fmla="*/ 475 w 1898"/>
                  <a:gd name="T43" fmla="*/ 54 h 1332"/>
                  <a:gd name="T44" fmla="*/ 466 w 1898"/>
                  <a:gd name="T45" fmla="*/ 74 h 1332"/>
                  <a:gd name="T46" fmla="*/ 456 w 1898"/>
                  <a:gd name="T47" fmla="*/ 94 h 1332"/>
                  <a:gd name="T48" fmla="*/ 442 w 1898"/>
                  <a:gd name="T49" fmla="*/ 114 h 1332"/>
                  <a:gd name="T50" fmla="*/ 427 w 1898"/>
                  <a:gd name="T51" fmla="*/ 133 h 1332"/>
                  <a:gd name="T52" fmla="*/ 410 w 1898"/>
                  <a:gd name="T53" fmla="*/ 154 h 1332"/>
                  <a:gd name="T54" fmla="*/ 391 w 1898"/>
                  <a:gd name="T55" fmla="*/ 173 h 1332"/>
                  <a:gd name="T56" fmla="*/ 371 w 1898"/>
                  <a:gd name="T57" fmla="*/ 192 h 1332"/>
                  <a:gd name="T58" fmla="*/ 348 w 1898"/>
                  <a:gd name="T59" fmla="*/ 209 h 1332"/>
                  <a:gd name="T60" fmla="*/ 323 w 1898"/>
                  <a:gd name="T61" fmla="*/ 226 h 1332"/>
                  <a:gd name="T62" fmla="*/ 297 w 1898"/>
                  <a:gd name="T63" fmla="*/ 242 h 1332"/>
                  <a:gd name="T64" fmla="*/ 280 w 1898"/>
                  <a:gd name="T65" fmla="*/ 253 h 1332"/>
                  <a:gd name="T66" fmla="*/ 259 w 1898"/>
                  <a:gd name="T67" fmla="*/ 264 h 1332"/>
                  <a:gd name="T68" fmla="*/ 233 w 1898"/>
                  <a:gd name="T69" fmla="*/ 275 h 1332"/>
                  <a:gd name="T70" fmla="*/ 207 w 1898"/>
                  <a:gd name="T71" fmla="*/ 286 h 1332"/>
                  <a:gd name="T72" fmla="*/ 179 w 1898"/>
                  <a:gd name="T73" fmla="*/ 296 h 1332"/>
                  <a:gd name="T74" fmla="*/ 149 w 1898"/>
                  <a:gd name="T75" fmla="*/ 306 h 1332"/>
                  <a:gd name="T76" fmla="*/ 118 w 1898"/>
                  <a:gd name="T77" fmla="*/ 315 h 1332"/>
                  <a:gd name="T78" fmla="*/ 87 w 1898"/>
                  <a:gd name="T79" fmla="*/ 323 h 1332"/>
                  <a:gd name="T80" fmla="*/ 55 w 1898"/>
                  <a:gd name="T81" fmla="*/ 329 h 1332"/>
                  <a:gd name="T82" fmla="*/ 23 w 1898"/>
                  <a:gd name="T83" fmla="*/ 334 h 1332"/>
                  <a:gd name="T84" fmla="*/ 0 w 1898"/>
                  <a:gd name="T85" fmla="*/ 287 h 1332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1898"/>
                  <a:gd name="T130" fmla="*/ 0 h 1332"/>
                  <a:gd name="T131" fmla="*/ 1898 w 1898"/>
                  <a:gd name="T132" fmla="*/ 1332 h 1332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1898" h="1332">
                    <a:moveTo>
                      <a:pt x="0" y="1143"/>
                    </a:moveTo>
                    <a:lnTo>
                      <a:pt x="81" y="1143"/>
                    </a:lnTo>
                    <a:lnTo>
                      <a:pt x="181" y="1131"/>
                    </a:lnTo>
                    <a:lnTo>
                      <a:pt x="298" y="1104"/>
                    </a:lnTo>
                    <a:lnTo>
                      <a:pt x="425" y="1070"/>
                    </a:lnTo>
                    <a:lnTo>
                      <a:pt x="554" y="1031"/>
                    </a:lnTo>
                    <a:lnTo>
                      <a:pt x="683" y="990"/>
                    </a:lnTo>
                    <a:lnTo>
                      <a:pt x="803" y="945"/>
                    </a:lnTo>
                    <a:lnTo>
                      <a:pt x="912" y="899"/>
                    </a:lnTo>
                    <a:lnTo>
                      <a:pt x="999" y="858"/>
                    </a:lnTo>
                    <a:lnTo>
                      <a:pt x="1065" y="824"/>
                    </a:lnTo>
                    <a:lnTo>
                      <a:pt x="1192" y="740"/>
                    </a:lnTo>
                    <a:lnTo>
                      <a:pt x="1306" y="653"/>
                    </a:lnTo>
                    <a:lnTo>
                      <a:pt x="1408" y="565"/>
                    </a:lnTo>
                    <a:lnTo>
                      <a:pt x="1502" y="478"/>
                    </a:lnTo>
                    <a:lnTo>
                      <a:pt x="1579" y="394"/>
                    </a:lnTo>
                    <a:lnTo>
                      <a:pt x="1649" y="309"/>
                    </a:lnTo>
                    <a:lnTo>
                      <a:pt x="1703" y="225"/>
                    </a:lnTo>
                    <a:lnTo>
                      <a:pt x="1748" y="147"/>
                    </a:lnTo>
                    <a:lnTo>
                      <a:pt x="1778" y="68"/>
                    </a:lnTo>
                    <a:lnTo>
                      <a:pt x="1800" y="0"/>
                    </a:lnTo>
                    <a:lnTo>
                      <a:pt x="1898" y="216"/>
                    </a:lnTo>
                    <a:lnTo>
                      <a:pt x="1862" y="295"/>
                    </a:lnTo>
                    <a:lnTo>
                      <a:pt x="1821" y="373"/>
                    </a:lnTo>
                    <a:lnTo>
                      <a:pt x="1766" y="455"/>
                    </a:lnTo>
                    <a:lnTo>
                      <a:pt x="1706" y="532"/>
                    </a:lnTo>
                    <a:lnTo>
                      <a:pt x="1640" y="614"/>
                    </a:lnTo>
                    <a:lnTo>
                      <a:pt x="1561" y="689"/>
                    </a:lnTo>
                    <a:lnTo>
                      <a:pt x="1481" y="764"/>
                    </a:lnTo>
                    <a:lnTo>
                      <a:pt x="1390" y="833"/>
                    </a:lnTo>
                    <a:lnTo>
                      <a:pt x="1290" y="902"/>
                    </a:lnTo>
                    <a:lnTo>
                      <a:pt x="1188" y="965"/>
                    </a:lnTo>
                    <a:lnTo>
                      <a:pt x="1117" y="1008"/>
                    </a:lnTo>
                    <a:lnTo>
                      <a:pt x="1033" y="1053"/>
                    </a:lnTo>
                    <a:lnTo>
                      <a:pt x="933" y="1095"/>
                    </a:lnTo>
                    <a:lnTo>
                      <a:pt x="828" y="1140"/>
                    </a:lnTo>
                    <a:lnTo>
                      <a:pt x="716" y="1182"/>
                    </a:lnTo>
                    <a:lnTo>
                      <a:pt x="596" y="1222"/>
                    </a:lnTo>
                    <a:lnTo>
                      <a:pt x="473" y="1257"/>
                    </a:lnTo>
                    <a:lnTo>
                      <a:pt x="346" y="1288"/>
                    </a:lnTo>
                    <a:lnTo>
                      <a:pt x="220" y="1314"/>
                    </a:lnTo>
                    <a:lnTo>
                      <a:pt x="93" y="1332"/>
                    </a:lnTo>
                    <a:lnTo>
                      <a:pt x="0" y="1143"/>
                    </a:lnTo>
                  </a:path>
                </a:pathLst>
              </a:custGeom>
              <a:noFill/>
              <a:ln w="0">
                <a:solidFill>
                  <a:srgbClr val="FF7EAB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962" name="Freeform 43"/>
              <p:cNvSpPr>
                <a:spLocks/>
              </p:cNvSpPr>
              <p:nvPr/>
            </p:nvSpPr>
            <p:spPr bwMode="auto">
              <a:xfrm>
                <a:off x="1971" y="1229"/>
                <a:ext cx="475" cy="334"/>
              </a:xfrm>
              <a:custGeom>
                <a:avLst/>
                <a:gdLst>
                  <a:gd name="T0" fmla="*/ 0 w 1898"/>
                  <a:gd name="T1" fmla="*/ 287 h 1332"/>
                  <a:gd name="T2" fmla="*/ 20 w 1898"/>
                  <a:gd name="T3" fmla="*/ 287 h 1332"/>
                  <a:gd name="T4" fmla="*/ 45 w 1898"/>
                  <a:gd name="T5" fmla="*/ 284 h 1332"/>
                  <a:gd name="T6" fmla="*/ 75 w 1898"/>
                  <a:gd name="T7" fmla="*/ 277 h 1332"/>
                  <a:gd name="T8" fmla="*/ 106 w 1898"/>
                  <a:gd name="T9" fmla="*/ 268 h 1332"/>
                  <a:gd name="T10" fmla="*/ 139 w 1898"/>
                  <a:gd name="T11" fmla="*/ 259 h 1332"/>
                  <a:gd name="T12" fmla="*/ 171 w 1898"/>
                  <a:gd name="T13" fmla="*/ 248 h 1332"/>
                  <a:gd name="T14" fmla="*/ 201 w 1898"/>
                  <a:gd name="T15" fmla="*/ 237 h 1332"/>
                  <a:gd name="T16" fmla="*/ 228 w 1898"/>
                  <a:gd name="T17" fmla="*/ 225 h 1332"/>
                  <a:gd name="T18" fmla="*/ 250 w 1898"/>
                  <a:gd name="T19" fmla="*/ 215 h 1332"/>
                  <a:gd name="T20" fmla="*/ 267 w 1898"/>
                  <a:gd name="T21" fmla="*/ 207 h 1332"/>
                  <a:gd name="T22" fmla="*/ 298 w 1898"/>
                  <a:gd name="T23" fmla="*/ 186 h 1332"/>
                  <a:gd name="T24" fmla="*/ 327 w 1898"/>
                  <a:gd name="T25" fmla="*/ 164 h 1332"/>
                  <a:gd name="T26" fmla="*/ 352 w 1898"/>
                  <a:gd name="T27" fmla="*/ 142 h 1332"/>
                  <a:gd name="T28" fmla="*/ 376 w 1898"/>
                  <a:gd name="T29" fmla="*/ 120 h 1332"/>
                  <a:gd name="T30" fmla="*/ 395 w 1898"/>
                  <a:gd name="T31" fmla="*/ 99 h 1332"/>
                  <a:gd name="T32" fmla="*/ 413 w 1898"/>
                  <a:gd name="T33" fmla="*/ 77 h 1332"/>
                  <a:gd name="T34" fmla="*/ 426 w 1898"/>
                  <a:gd name="T35" fmla="*/ 56 h 1332"/>
                  <a:gd name="T36" fmla="*/ 437 w 1898"/>
                  <a:gd name="T37" fmla="*/ 37 h 1332"/>
                  <a:gd name="T38" fmla="*/ 445 w 1898"/>
                  <a:gd name="T39" fmla="*/ 17 h 1332"/>
                  <a:gd name="T40" fmla="*/ 450 w 1898"/>
                  <a:gd name="T41" fmla="*/ 0 h 1332"/>
                  <a:gd name="T42" fmla="*/ 475 w 1898"/>
                  <a:gd name="T43" fmla="*/ 54 h 1332"/>
                  <a:gd name="T44" fmla="*/ 466 w 1898"/>
                  <a:gd name="T45" fmla="*/ 74 h 1332"/>
                  <a:gd name="T46" fmla="*/ 456 w 1898"/>
                  <a:gd name="T47" fmla="*/ 94 h 1332"/>
                  <a:gd name="T48" fmla="*/ 442 w 1898"/>
                  <a:gd name="T49" fmla="*/ 114 h 1332"/>
                  <a:gd name="T50" fmla="*/ 427 w 1898"/>
                  <a:gd name="T51" fmla="*/ 133 h 1332"/>
                  <a:gd name="T52" fmla="*/ 410 w 1898"/>
                  <a:gd name="T53" fmla="*/ 154 h 1332"/>
                  <a:gd name="T54" fmla="*/ 391 w 1898"/>
                  <a:gd name="T55" fmla="*/ 173 h 1332"/>
                  <a:gd name="T56" fmla="*/ 371 w 1898"/>
                  <a:gd name="T57" fmla="*/ 192 h 1332"/>
                  <a:gd name="T58" fmla="*/ 348 w 1898"/>
                  <a:gd name="T59" fmla="*/ 209 h 1332"/>
                  <a:gd name="T60" fmla="*/ 323 w 1898"/>
                  <a:gd name="T61" fmla="*/ 226 h 1332"/>
                  <a:gd name="T62" fmla="*/ 297 w 1898"/>
                  <a:gd name="T63" fmla="*/ 242 h 1332"/>
                  <a:gd name="T64" fmla="*/ 280 w 1898"/>
                  <a:gd name="T65" fmla="*/ 253 h 1332"/>
                  <a:gd name="T66" fmla="*/ 259 w 1898"/>
                  <a:gd name="T67" fmla="*/ 264 h 1332"/>
                  <a:gd name="T68" fmla="*/ 233 w 1898"/>
                  <a:gd name="T69" fmla="*/ 275 h 1332"/>
                  <a:gd name="T70" fmla="*/ 207 w 1898"/>
                  <a:gd name="T71" fmla="*/ 286 h 1332"/>
                  <a:gd name="T72" fmla="*/ 179 w 1898"/>
                  <a:gd name="T73" fmla="*/ 296 h 1332"/>
                  <a:gd name="T74" fmla="*/ 149 w 1898"/>
                  <a:gd name="T75" fmla="*/ 306 h 1332"/>
                  <a:gd name="T76" fmla="*/ 118 w 1898"/>
                  <a:gd name="T77" fmla="*/ 315 h 1332"/>
                  <a:gd name="T78" fmla="*/ 87 w 1898"/>
                  <a:gd name="T79" fmla="*/ 323 h 1332"/>
                  <a:gd name="T80" fmla="*/ 55 w 1898"/>
                  <a:gd name="T81" fmla="*/ 329 h 1332"/>
                  <a:gd name="T82" fmla="*/ 23 w 1898"/>
                  <a:gd name="T83" fmla="*/ 334 h 1332"/>
                  <a:gd name="T84" fmla="*/ 0 w 1898"/>
                  <a:gd name="T85" fmla="*/ 287 h 1332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1898"/>
                  <a:gd name="T130" fmla="*/ 0 h 1332"/>
                  <a:gd name="T131" fmla="*/ 1898 w 1898"/>
                  <a:gd name="T132" fmla="*/ 1332 h 1332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1898" h="1332">
                    <a:moveTo>
                      <a:pt x="0" y="1143"/>
                    </a:moveTo>
                    <a:lnTo>
                      <a:pt x="81" y="1143"/>
                    </a:lnTo>
                    <a:lnTo>
                      <a:pt x="181" y="1131"/>
                    </a:lnTo>
                    <a:lnTo>
                      <a:pt x="298" y="1104"/>
                    </a:lnTo>
                    <a:lnTo>
                      <a:pt x="425" y="1070"/>
                    </a:lnTo>
                    <a:lnTo>
                      <a:pt x="554" y="1031"/>
                    </a:lnTo>
                    <a:lnTo>
                      <a:pt x="683" y="990"/>
                    </a:lnTo>
                    <a:lnTo>
                      <a:pt x="803" y="945"/>
                    </a:lnTo>
                    <a:lnTo>
                      <a:pt x="912" y="899"/>
                    </a:lnTo>
                    <a:lnTo>
                      <a:pt x="999" y="858"/>
                    </a:lnTo>
                    <a:lnTo>
                      <a:pt x="1065" y="824"/>
                    </a:lnTo>
                    <a:lnTo>
                      <a:pt x="1192" y="740"/>
                    </a:lnTo>
                    <a:lnTo>
                      <a:pt x="1306" y="653"/>
                    </a:lnTo>
                    <a:lnTo>
                      <a:pt x="1408" y="565"/>
                    </a:lnTo>
                    <a:lnTo>
                      <a:pt x="1502" y="478"/>
                    </a:lnTo>
                    <a:lnTo>
                      <a:pt x="1579" y="394"/>
                    </a:lnTo>
                    <a:lnTo>
                      <a:pt x="1649" y="309"/>
                    </a:lnTo>
                    <a:lnTo>
                      <a:pt x="1703" y="225"/>
                    </a:lnTo>
                    <a:lnTo>
                      <a:pt x="1748" y="147"/>
                    </a:lnTo>
                    <a:lnTo>
                      <a:pt x="1778" y="68"/>
                    </a:lnTo>
                    <a:lnTo>
                      <a:pt x="1800" y="0"/>
                    </a:lnTo>
                    <a:lnTo>
                      <a:pt x="1898" y="216"/>
                    </a:lnTo>
                    <a:lnTo>
                      <a:pt x="1862" y="295"/>
                    </a:lnTo>
                    <a:lnTo>
                      <a:pt x="1821" y="373"/>
                    </a:lnTo>
                    <a:lnTo>
                      <a:pt x="1766" y="455"/>
                    </a:lnTo>
                    <a:lnTo>
                      <a:pt x="1706" y="532"/>
                    </a:lnTo>
                    <a:lnTo>
                      <a:pt x="1640" y="614"/>
                    </a:lnTo>
                    <a:lnTo>
                      <a:pt x="1561" y="689"/>
                    </a:lnTo>
                    <a:lnTo>
                      <a:pt x="1481" y="764"/>
                    </a:lnTo>
                    <a:lnTo>
                      <a:pt x="1390" y="833"/>
                    </a:lnTo>
                    <a:lnTo>
                      <a:pt x="1290" y="902"/>
                    </a:lnTo>
                    <a:lnTo>
                      <a:pt x="1188" y="965"/>
                    </a:lnTo>
                    <a:lnTo>
                      <a:pt x="1117" y="1008"/>
                    </a:lnTo>
                    <a:lnTo>
                      <a:pt x="1033" y="1053"/>
                    </a:lnTo>
                    <a:lnTo>
                      <a:pt x="933" y="1095"/>
                    </a:lnTo>
                    <a:lnTo>
                      <a:pt x="828" y="1140"/>
                    </a:lnTo>
                    <a:lnTo>
                      <a:pt x="716" y="1182"/>
                    </a:lnTo>
                    <a:lnTo>
                      <a:pt x="596" y="1222"/>
                    </a:lnTo>
                    <a:lnTo>
                      <a:pt x="473" y="1257"/>
                    </a:lnTo>
                    <a:lnTo>
                      <a:pt x="346" y="1288"/>
                    </a:lnTo>
                    <a:lnTo>
                      <a:pt x="220" y="1314"/>
                    </a:lnTo>
                    <a:lnTo>
                      <a:pt x="93" y="1332"/>
                    </a:lnTo>
                    <a:lnTo>
                      <a:pt x="0" y="1143"/>
                    </a:lnTo>
                  </a:path>
                </a:pathLst>
              </a:custGeom>
              <a:noFill/>
              <a:ln w="0">
                <a:solidFill>
                  <a:srgbClr val="FF7EAB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963" name="Freeform 44"/>
              <p:cNvSpPr>
                <a:spLocks/>
              </p:cNvSpPr>
              <p:nvPr/>
            </p:nvSpPr>
            <p:spPr bwMode="auto">
              <a:xfrm>
                <a:off x="2030" y="1332"/>
                <a:ext cx="466" cy="347"/>
              </a:xfrm>
              <a:custGeom>
                <a:avLst/>
                <a:gdLst>
                  <a:gd name="T0" fmla="*/ 0 w 1863"/>
                  <a:gd name="T1" fmla="*/ 301 h 1384"/>
                  <a:gd name="T2" fmla="*/ 20 w 1863"/>
                  <a:gd name="T3" fmla="*/ 300 h 1384"/>
                  <a:gd name="T4" fmla="*/ 46 w 1863"/>
                  <a:gd name="T5" fmla="*/ 296 h 1384"/>
                  <a:gd name="T6" fmla="*/ 74 w 1863"/>
                  <a:gd name="T7" fmla="*/ 288 h 1384"/>
                  <a:gd name="T8" fmla="*/ 105 w 1863"/>
                  <a:gd name="T9" fmla="*/ 279 h 1384"/>
                  <a:gd name="T10" fmla="*/ 138 w 1863"/>
                  <a:gd name="T11" fmla="*/ 268 h 1384"/>
                  <a:gd name="T12" fmla="*/ 170 w 1863"/>
                  <a:gd name="T13" fmla="*/ 256 h 1384"/>
                  <a:gd name="T14" fmla="*/ 199 w 1863"/>
                  <a:gd name="T15" fmla="*/ 244 h 1384"/>
                  <a:gd name="T16" fmla="*/ 226 w 1863"/>
                  <a:gd name="T17" fmla="*/ 232 h 1384"/>
                  <a:gd name="T18" fmla="*/ 248 w 1863"/>
                  <a:gd name="T19" fmla="*/ 220 h 1384"/>
                  <a:gd name="T20" fmla="*/ 264 w 1863"/>
                  <a:gd name="T21" fmla="*/ 211 h 1384"/>
                  <a:gd name="T22" fmla="*/ 294 w 1863"/>
                  <a:gd name="T23" fmla="*/ 189 h 1384"/>
                  <a:gd name="T24" fmla="*/ 322 w 1863"/>
                  <a:gd name="T25" fmla="*/ 167 h 1384"/>
                  <a:gd name="T26" fmla="*/ 347 w 1863"/>
                  <a:gd name="T27" fmla="*/ 144 h 1384"/>
                  <a:gd name="T28" fmla="*/ 370 w 1863"/>
                  <a:gd name="T29" fmla="*/ 122 h 1384"/>
                  <a:gd name="T30" fmla="*/ 389 w 1863"/>
                  <a:gd name="T31" fmla="*/ 100 h 1384"/>
                  <a:gd name="T32" fmla="*/ 405 w 1863"/>
                  <a:gd name="T33" fmla="*/ 79 h 1384"/>
                  <a:gd name="T34" fmla="*/ 418 w 1863"/>
                  <a:gd name="T35" fmla="*/ 57 h 1384"/>
                  <a:gd name="T36" fmla="*/ 429 w 1863"/>
                  <a:gd name="T37" fmla="*/ 38 h 1384"/>
                  <a:gd name="T38" fmla="*/ 436 w 1863"/>
                  <a:gd name="T39" fmla="*/ 18 h 1384"/>
                  <a:gd name="T40" fmla="*/ 440 w 1863"/>
                  <a:gd name="T41" fmla="*/ 0 h 1384"/>
                  <a:gd name="T42" fmla="*/ 466 w 1863"/>
                  <a:gd name="T43" fmla="*/ 51 h 1384"/>
                  <a:gd name="T44" fmla="*/ 458 w 1863"/>
                  <a:gd name="T45" fmla="*/ 72 h 1384"/>
                  <a:gd name="T46" fmla="*/ 448 w 1863"/>
                  <a:gd name="T47" fmla="*/ 92 h 1384"/>
                  <a:gd name="T48" fmla="*/ 436 w 1863"/>
                  <a:gd name="T49" fmla="*/ 112 h 1384"/>
                  <a:gd name="T50" fmla="*/ 421 w 1863"/>
                  <a:gd name="T51" fmla="*/ 133 h 1384"/>
                  <a:gd name="T52" fmla="*/ 405 w 1863"/>
                  <a:gd name="T53" fmla="*/ 153 h 1384"/>
                  <a:gd name="T54" fmla="*/ 387 w 1863"/>
                  <a:gd name="T55" fmla="*/ 173 h 1384"/>
                  <a:gd name="T56" fmla="*/ 367 w 1863"/>
                  <a:gd name="T57" fmla="*/ 192 h 1384"/>
                  <a:gd name="T58" fmla="*/ 345 w 1863"/>
                  <a:gd name="T59" fmla="*/ 211 h 1384"/>
                  <a:gd name="T60" fmla="*/ 321 w 1863"/>
                  <a:gd name="T61" fmla="*/ 228 h 1384"/>
                  <a:gd name="T62" fmla="*/ 296 w 1863"/>
                  <a:gd name="T63" fmla="*/ 245 h 1384"/>
                  <a:gd name="T64" fmla="*/ 278 w 1863"/>
                  <a:gd name="T65" fmla="*/ 256 h 1384"/>
                  <a:gd name="T66" fmla="*/ 257 w 1863"/>
                  <a:gd name="T67" fmla="*/ 268 h 1384"/>
                  <a:gd name="T68" fmla="*/ 233 w 1863"/>
                  <a:gd name="T69" fmla="*/ 281 h 1384"/>
                  <a:gd name="T70" fmla="*/ 207 w 1863"/>
                  <a:gd name="T71" fmla="*/ 293 h 1384"/>
                  <a:gd name="T72" fmla="*/ 179 w 1863"/>
                  <a:gd name="T73" fmla="*/ 304 h 1384"/>
                  <a:gd name="T74" fmla="*/ 150 w 1863"/>
                  <a:gd name="T75" fmla="*/ 314 h 1384"/>
                  <a:gd name="T76" fmla="*/ 119 w 1863"/>
                  <a:gd name="T77" fmla="*/ 325 h 1384"/>
                  <a:gd name="T78" fmla="*/ 88 w 1863"/>
                  <a:gd name="T79" fmla="*/ 334 h 1384"/>
                  <a:gd name="T80" fmla="*/ 56 w 1863"/>
                  <a:gd name="T81" fmla="*/ 341 h 1384"/>
                  <a:gd name="T82" fmla="*/ 25 w 1863"/>
                  <a:gd name="T83" fmla="*/ 347 h 1384"/>
                  <a:gd name="T84" fmla="*/ 0 w 1863"/>
                  <a:gd name="T85" fmla="*/ 301 h 1384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1863"/>
                  <a:gd name="T130" fmla="*/ 0 h 1384"/>
                  <a:gd name="T131" fmla="*/ 1863 w 1863"/>
                  <a:gd name="T132" fmla="*/ 1384 h 1384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1863" h="1384">
                    <a:moveTo>
                      <a:pt x="0" y="1200"/>
                    </a:moveTo>
                    <a:lnTo>
                      <a:pt x="79" y="1197"/>
                    </a:lnTo>
                    <a:lnTo>
                      <a:pt x="182" y="1179"/>
                    </a:lnTo>
                    <a:lnTo>
                      <a:pt x="296" y="1150"/>
                    </a:lnTo>
                    <a:lnTo>
                      <a:pt x="421" y="1113"/>
                    </a:lnTo>
                    <a:lnTo>
                      <a:pt x="551" y="1068"/>
                    </a:lnTo>
                    <a:lnTo>
                      <a:pt x="678" y="1020"/>
                    </a:lnTo>
                    <a:lnTo>
                      <a:pt x="795" y="972"/>
                    </a:lnTo>
                    <a:lnTo>
                      <a:pt x="904" y="924"/>
                    </a:lnTo>
                    <a:lnTo>
                      <a:pt x="990" y="879"/>
                    </a:lnTo>
                    <a:lnTo>
                      <a:pt x="1054" y="842"/>
                    </a:lnTo>
                    <a:lnTo>
                      <a:pt x="1177" y="752"/>
                    </a:lnTo>
                    <a:lnTo>
                      <a:pt x="1288" y="665"/>
                    </a:lnTo>
                    <a:lnTo>
                      <a:pt x="1388" y="574"/>
                    </a:lnTo>
                    <a:lnTo>
                      <a:pt x="1478" y="485"/>
                    </a:lnTo>
                    <a:lnTo>
                      <a:pt x="1557" y="398"/>
                    </a:lnTo>
                    <a:lnTo>
                      <a:pt x="1619" y="314"/>
                    </a:lnTo>
                    <a:lnTo>
                      <a:pt x="1673" y="229"/>
                    </a:lnTo>
                    <a:lnTo>
                      <a:pt x="1716" y="150"/>
                    </a:lnTo>
                    <a:lnTo>
                      <a:pt x="1743" y="72"/>
                    </a:lnTo>
                    <a:lnTo>
                      <a:pt x="1760" y="0"/>
                    </a:lnTo>
                    <a:lnTo>
                      <a:pt x="1863" y="205"/>
                    </a:lnTo>
                    <a:lnTo>
                      <a:pt x="1833" y="286"/>
                    </a:lnTo>
                    <a:lnTo>
                      <a:pt x="1791" y="367"/>
                    </a:lnTo>
                    <a:lnTo>
                      <a:pt x="1743" y="448"/>
                    </a:lnTo>
                    <a:lnTo>
                      <a:pt x="1685" y="530"/>
                    </a:lnTo>
                    <a:lnTo>
                      <a:pt x="1619" y="610"/>
                    </a:lnTo>
                    <a:lnTo>
                      <a:pt x="1548" y="689"/>
                    </a:lnTo>
                    <a:lnTo>
                      <a:pt x="1466" y="767"/>
                    </a:lnTo>
                    <a:lnTo>
                      <a:pt x="1379" y="842"/>
                    </a:lnTo>
                    <a:lnTo>
                      <a:pt x="1282" y="911"/>
                    </a:lnTo>
                    <a:lnTo>
                      <a:pt x="1183" y="978"/>
                    </a:lnTo>
                    <a:lnTo>
                      <a:pt x="1111" y="1022"/>
                    </a:lnTo>
                    <a:lnTo>
                      <a:pt x="1027" y="1070"/>
                    </a:lnTo>
                    <a:lnTo>
                      <a:pt x="933" y="1120"/>
                    </a:lnTo>
                    <a:lnTo>
                      <a:pt x="828" y="1168"/>
                    </a:lnTo>
                    <a:lnTo>
                      <a:pt x="717" y="1213"/>
                    </a:lnTo>
                    <a:lnTo>
                      <a:pt x="599" y="1254"/>
                    </a:lnTo>
                    <a:lnTo>
                      <a:pt x="476" y="1297"/>
                    </a:lnTo>
                    <a:lnTo>
                      <a:pt x="350" y="1332"/>
                    </a:lnTo>
                    <a:lnTo>
                      <a:pt x="223" y="1359"/>
                    </a:lnTo>
                    <a:lnTo>
                      <a:pt x="100" y="1384"/>
                    </a:lnTo>
                    <a:lnTo>
                      <a:pt x="0" y="1200"/>
                    </a:lnTo>
                    <a:close/>
                  </a:path>
                </a:pathLst>
              </a:custGeom>
              <a:solidFill>
                <a:srgbClr val="FF79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964" name="Freeform 45"/>
              <p:cNvSpPr>
                <a:spLocks/>
              </p:cNvSpPr>
              <p:nvPr/>
            </p:nvSpPr>
            <p:spPr bwMode="auto">
              <a:xfrm>
                <a:off x="2030" y="1332"/>
                <a:ext cx="466" cy="347"/>
              </a:xfrm>
              <a:custGeom>
                <a:avLst/>
                <a:gdLst>
                  <a:gd name="T0" fmla="*/ 0 w 1863"/>
                  <a:gd name="T1" fmla="*/ 301 h 1384"/>
                  <a:gd name="T2" fmla="*/ 20 w 1863"/>
                  <a:gd name="T3" fmla="*/ 300 h 1384"/>
                  <a:gd name="T4" fmla="*/ 46 w 1863"/>
                  <a:gd name="T5" fmla="*/ 296 h 1384"/>
                  <a:gd name="T6" fmla="*/ 74 w 1863"/>
                  <a:gd name="T7" fmla="*/ 288 h 1384"/>
                  <a:gd name="T8" fmla="*/ 105 w 1863"/>
                  <a:gd name="T9" fmla="*/ 279 h 1384"/>
                  <a:gd name="T10" fmla="*/ 138 w 1863"/>
                  <a:gd name="T11" fmla="*/ 268 h 1384"/>
                  <a:gd name="T12" fmla="*/ 170 w 1863"/>
                  <a:gd name="T13" fmla="*/ 256 h 1384"/>
                  <a:gd name="T14" fmla="*/ 199 w 1863"/>
                  <a:gd name="T15" fmla="*/ 244 h 1384"/>
                  <a:gd name="T16" fmla="*/ 226 w 1863"/>
                  <a:gd name="T17" fmla="*/ 232 h 1384"/>
                  <a:gd name="T18" fmla="*/ 248 w 1863"/>
                  <a:gd name="T19" fmla="*/ 220 h 1384"/>
                  <a:gd name="T20" fmla="*/ 264 w 1863"/>
                  <a:gd name="T21" fmla="*/ 211 h 1384"/>
                  <a:gd name="T22" fmla="*/ 294 w 1863"/>
                  <a:gd name="T23" fmla="*/ 189 h 1384"/>
                  <a:gd name="T24" fmla="*/ 322 w 1863"/>
                  <a:gd name="T25" fmla="*/ 167 h 1384"/>
                  <a:gd name="T26" fmla="*/ 347 w 1863"/>
                  <a:gd name="T27" fmla="*/ 144 h 1384"/>
                  <a:gd name="T28" fmla="*/ 370 w 1863"/>
                  <a:gd name="T29" fmla="*/ 122 h 1384"/>
                  <a:gd name="T30" fmla="*/ 389 w 1863"/>
                  <a:gd name="T31" fmla="*/ 100 h 1384"/>
                  <a:gd name="T32" fmla="*/ 405 w 1863"/>
                  <a:gd name="T33" fmla="*/ 79 h 1384"/>
                  <a:gd name="T34" fmla="*/ 418 w 1863"/>
                  <a:gd name="T35" fmla="*/ 57 h 1384"/>
                  <a:gd name="T36" fmla="*/ 429 w 1863"/>
                  <a:gd name="T37" fmla="*/ 38 h 1384"/>
                  <a:gd name="T38" fmla="*/ 436 w 1863"/>
                  <a:gd name="T39" fmla="*/ 18 h 1384"/>
                  <a:gd name="T40" fmla="*/ 440 w 1863"/>
                  <a:gd name="T41" fmla="*/ 0 h 1384"/>
                  <a:gd name="T42" fmla="*/ 466 w 1863"/>
                  <a:gd name="T43" fmla="*/ 51 h 1384"/>
                  <a:gd name="T44" fmla="*/ 458 w 1863"/>
                  <a:gd name="T45" fmla="*/ 72 h 1384"/>
                  <a:gd name="T46" fmla="*/ 448 w 1863"/>
                  <a:gd name="T47" fmla="*/ 92 h 1384"/>
                  <a:gd name="T48" fmla="*/ 436 w 1863"/>
                  <a:gd name="T49" fmla="*/ 112 h 1384"/>
                  <a:gd name="T50" fmla="*/ 421 w 1863"/>
                  <a:gd name="T51" fmla="*/ 133 h 1384"/>
                  <a:gd name="T52" fmla="*/ 405 w 1863"/>
                  <a:gd name="T53" fmla="*/ 153 h 1384"/>
                  <a:gd name="T54" fmla="*/ 387 w 1863"/>
                  <a:gd name="T55" fmla="*/ 173 h 1384"/>
                  <a:gd name="T56" fmla="*/ 367 w 1863"/>
                  <a:gd name="T57" fmla="*/ 192 h 1384"/>
                  <a:gd name="T58" fmla="*/ 345 w 1863"/>
                  <a:gd name="T59" fmla="*/ 211 h 1384"/>
                  <a:gd name="T60" fmla="*/ 321 w 1863"/>
                  <a:gd name="T61" fmla="*/ 228 h 1384"/>
                  <a:gd name="T62" fmla="*/ 296 w 1863"/>
                  <a:gd name="T63" fmla="*/ 245 h 1384"/>
                  <a:gd name="T64" fmla="*/ 278 w 1863"/>
                  <a:gd name="T65" fmla="*/ 256 h 1384"/>
                  <a:gd name="T66" fmla="*/ 257 w 1863"/>
                  <a:gd name="T67" fmla="*/ 268 h 1384"/>
                  <a:gd name="T68" fmla="*/ 233 w 1863"/>
                  <a:gd name="T69" fmla="*/ 281 h 1384"/>
                  <a:gd name="T70" fmla="*/ 207 w 1863"/>
                  <a:gd name="T71" fmla="*/ 293 h 1384"/>
                  <a:gd name="T72" fmla="*/ 179 w 1863"/>
                  <a:gd name="T73" fmla="*/ 304 h 1384"/>
                  <a:gd name="T74" fmla="*/ 150 w 1863"/>
                  <a:gd name="T75" fmla="*/ 314 h 1384"/>
                  <a:gd name="T76" fmla="*/ 119 w 1863"/>
                  <a:gd name="T77" fmla="*/ 325 h 1384"/>
                  <a:gd name="T78" fmla="*/ 88 w 1863"/>
                  <a:gd name="T79" fmla="*/ 334 h 1384"/>
                  <a:gd name="T80" fmla="*/ 56 w 1863"/>
                  <a:gd name="T81" fmla="*/ 341 h 1384"/>
                  <a:gd name="T82" fmla="*/ 25 w 1863"/>
                  <a:gd name="T83" fmla="*/ 347 h 1384"/>
                  <a:gd name="T84" fmla="*/ 0 w 1863"/>
                  <a:gd name="T85" fmla="*/ 301 h 1384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1863"/>
                  <a:gd name="T130" fmla="*/ 0 h 1384"/>
                  <a:gd name="T131" fmla="*/ 1863 w 1863"/>
                  <a:gd name="T132" fmla="*/ 1384 h 1384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1863" h="1384">
                    <a:moveTo>
                      <a:pt x="0" y="1200"/>
                    </a:moveTo>
                    <a:lnTo>
                      <a:pt x="79" y="1197"/>
                    </a:lnTo>
                    <a:lnTo>
                      <a:pt x="182" y="1179"/>
                    </a:lnTo>
                    <a:lnTo>
                      <a:pt x="296" y="1150"/>
                    </a:lnTo>
                    <a:lnTo>
                      <a:pt x="421" y="1113"/>
                    </a:lnTo>
                    <a:lnTo>
                      <a:pt x="551" y="1068"/>
                    </a:lnTo>
                    <a:lnTo>
                      <a:pt x="678" y="1020"/>
                    </a:lnTo>
                    <a:lnTo>
                      <a:pt x="795" y="972"/>
                    </a:lnTo>
                    <a:lnTo>
                      <a:pt x="904" y="924"/>
                    </a:lnTo>
                    <a:lnTo>
                      <a:pt x="990" y="879"/>
                    </a:lnTo>
                    <a:lnTo>
                      <a:pt x="1054" y="842"/>
                    </a:lnTo>
                    <a:lnTo>
                      <a:pt x="1177" y="752"/>
                    </a:lnTo>
                    <a:lnTo>
                      <a:pt x="1288" y="665"/>
                    </a:lnTo>
                    <a:lnTo>
                      <a:pt x="1388" y="574"/>
                    </a:lnTo>
                    <a:lnTo>
                      <a:pt x="1478" y="485"/>
                    </a:lnTo>
                    <a:lnTo>
                      <a:pt x="1557" y="398"/>
                    </a:lnTo>
                    <a:lnTo>
                      <a:pt x="1619" y="314"/>
                    </a:lnTo>
                    <a:lnTo>
                      <a:pt x="1673" y="229"/>
                    </a:lnTo>
                    <a:lnTo>
                      <a:pt x="1716" y="150"/>
                    </a:lnTo>
                    <a:lnTo>
                      <a:pt x="1743" y="72"/>
                    </a:lnTo>
                    <a:lnTo>
                      <a:pt x="1760" y="0"/>
                    </a:lnTo>
                    <a:lnTo>
                      <a:pt x="1863" y="205"/>
                    </a:lnTo>
                    <a:lnTo>
                      <a:pt x="1833" y="286"/>
                    </a:lnTo>
                    <a:lnTo>
                      <a:pt x="1791" y="367"/>
                    </a:lnTo>
                    <a:lnTo>
                      <a:pt x="1743" y="448"/>
                    </a:lnTo>
                    <a:lnTo>
                      <a:pt x="1685" y="530"/>
                    </a:lnTo>
                    <a:lnTo>
                      <a:pt x="1619" y="610"/>
                    </a:lnTo>
                    <a:lnTo>
                      <a:pt x="1548" y="689"/>
                    </a:lnTo>
                    <a:lnTo>
                      <a:pt x="1466" y="767"/>
                    </a:lnTo>
                    <a:lnTo>
                      <a:pt x="1379" y="842"/>
                    </a:lnTo>
                    <a:lnTo>
                      <a:pt x="1282" y="911"/>
                    </a:lnTo>
                    <a:lnTo>
                      <a:pt x="1183" y="978"/>
                    </a:lnTo>
                    <a:lnTo>
                      <a:pt x="1111" y="1022"/>
                    </a:lnTo>
                    <a:lnTo>
                      <a:pt x="1027" y="1070"/>
                    </a:lnTo>
                    <a:lnTo>
                      <a:pt x="933" y="1120"/>
                    </a:lnTo>
                    <a:lnTo>
                      <a:pt x="828" y="1168"/>
                    </a:lnTo>
                    <a:lnTo>
                      <a:pt x="717" y="1213"/>
                    </a:lnTo>
                    <a:lnTo>
                      <a:pt x="599" y="1254"/>
                    </a:lnTo>
                    <a:lnTo>
                      <a:pt x="476" y="1297"/>
                    </a:lnTo>
                    <a:lnTo>
                      <a:pt x="350" y="1332"/>
                    </a:lnTo>
                    <a:lnTo>
                      <a:pt x="223" y="1359"/>
                    </a:lnTo>
                    <a:lnTo>
                      <a:pt x="100" y="1384"/>
                    </a:lnTo>
                    <a:lnTo>
                      <a:pt x="0" y="1200"/>
                    </a:lnTo>
                  </a:path>
                </a:pathLst>
              </a:custGeom>
              <a:noFill/>
              <a:ln w="0">
                <a:solidFill>
                  <a:srgbClr val="FF7EAB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965" name="Freeform 46"/>
              <p:cNvSpPr>
                <a:spLocks/>
              </p:cNvSpPr>
              <p:nvPr/>
            </p:nvSpPr>
            <p:spPr bwMode="auto">
              <a:xfrm>
                <a:off x="2030" y="1332"/>
                <a:ext cx="466" cy="347"/>
              </a:xfrm>
              <a:custGeom>
                <a:avLst/>
                <a:gdLst>
                  <a:gd name="T0" fmla="*/ 0 w 1863"/>
                  <a:gd name="T1" fmla="*/ 301 h 1384"/>
                  <a:gd name="T2" fmla="*/ 20 w 1863"/>
                  <a:gd name="T3" fmla="*/ 300 h 1384"/>
                  <a:gd name="T4" fmla="*/ 46 w 1863"/>
                  <a:gd name="T5" fmla="*/ 296 h 1384"/>
                  <a:gd name="T6" fmla="*/ 74 w 1863"/>
                  <a:gd name="T7" fmla="*/ 288 h 1384"/>
                  <a:gd name="T8" fmla="*/ 105 w 1863"/>
                  <a:gd name="T9" fmla="*/ 279 h 1384"/>
                  <a:gd name="T10" fmla="*/ 138 w 1863"/>
                  <a:gd name="T11" fmla="*/ 268 h 1384"/>
                  <a:gd name="T12" fmla="*/ 170 w 1863"/>
                  <a:gd name="T13" fmla="*/ 256 h 1384"/>
                  <a:gd name="T14" fmla="*/ 199 w 1863"/>
                  <a:gd name="T15" fmla="*/ 244 h 1384"/>
                  <a:gd name="T16" fmla="*/ 226 w 1863"/>
                  <a:gd name="T17" fmla="*/ 232 h 1384"/>
                  <a:gd name="T18" fmla="*/ 248 w 1863"/>
                  <a:gd name="T19" fmla="*/ 220 h 1384"/>
                  <a:gd name="T20" fmla="*/ 264 w 1863"/>
                  <a:gd name="T21" fmla="*/ 211 h 1384"/>
                  <a:gd name="T22" fmla="*/ 294 w 1863"/>
                  <a:gd name="T23" fmla="*/ 189 h 1384"/>
                  <a:gd name="T24" fmla="*/ 322 w 1863"/>
                  <a:gd name="T25" fmla="*/ 167 h 1384"/>
                  <a:gd name="T26" fmla="*/ 347 w 1863"/>
                  <a:gd name="T27" fmla="*/ 144 h 1384"/>
                  <a:gd name="T28" fmla="*/ 370 w 1863"/>
                  <a:gd name="T29" fmla="*/ 122 h 1384"/>
                  <a:gd name="T30" fmla="*/ 389 w 1863"/>
                  <a:gd name="T31" fmla="*/ 100 h 1384"/>
                  <a:gd name="T32" fmla="*/ 405 w 1863"/>
                  <a:gd name="T33" fmla="*/ 79 h 1384"/>
                  <a:gd name="T34" fmla="*/ 418 w 1863"/>
                  <a:gd name="T35" fmla="*/ 57 h 1384"/>
                  <a:gd name="T36" fmla="*/ 429 w 1863"/>
                  <a:gd name="T37" fmla="*/ 38 h 1384"/>
                  <a:gd name="T38" fmla="*/ 436 w 1863"/>
                  <a:gd name="T39" fmla="*/ 18 h 1384"/>
                  <a:gd name="T40" fmla="*/ 440 w 1863"/>
                  <a:gd name="T41" fmla="*/ 0 h 1384"/>
                  <a:gd name="T42" fmla="*/ 466 w 1863"/>
                  <a:gd name="T43" fmla="*/ 51 h 1384"/>
                  <a:gd name="T44" fmla="*/ 458 w 1863"/>
                  <a:gd name="T45" fmla="*/ 72 h 1384"/>
                  <a:gd name="T46" fmla="*/ 448 w 1863"/>
                  <a:gd name="T47" fmla="*/ 92 h 1384"/>
                  <a:gd name="T48" fmla="*/ 436 w 1863"/>
                  <a:gd name="T49" fmla="*/ 112 h 1384"/>
                  <a:gd name="T50" fmla="*/ 421 w 1863"/>
                  <a:gd name="T51" fmla="*/ 133 h 1384"/>
                  <a:gd name="T52" fmla="*/ 405 w 1863"/>
                  <a:gd name="T53" fmla="*/ 153 h 1384"/>
                  <a:gd name="T54" fmla="*/ 387 w 1863"/>
                  <a:gd name="T55" fmla="*/ 173 h 1384"/>
                  <a:gd name="T56" fmla="*/ 367 w 1863"/>
                  <a:gd name="T57" fmla="*/ 192 h 1384"/>
                  <a:gd name="T58" fmla="*/ 345 w 1863"/>
                  <a:gd name="T59" fmla="*/ 211 h 1384"/>
                  <a:gd name="T60" fmla="*/ 321 w 1863"/>
                  <a:gd name="T61" fmla="*/ 228 h 1384"/>
                  <a:gd name="T62" fmla="*/ 296 w 1863"/>
                  <a:gd name="T63" fmla="*/ 245 h 1384"/>
                  <a:gd name="T64" fmla="*/ 278 w 1863"/>
                  <a:gd name="T65" fmla="*/ 256 h 1384"/>
                  <a:gd name="T66" fmla="*/ 257 w 1863"/>
                  <a:gd name="T67" fmla="*/ 268 h 1384"/>
                  <a:gd name="T68" fmla="*/ 233 w 1863"/>
                  <a:gd name="T69" fmla="*/ 281 h 1384"/>
                  <a:gd name="T70" fmla="*/ 207 w 1863"/>
                  <a:gd name="T71" fmla="*/ 293 h 1384"/>
                  <a:gd name="T72" fmla="*/ 179 w 1863"/>
                  <a:gd name="T73" fmla="*/ 304 h 1384"/>
                  <a:gd name="T74" fmla="*/ 150 w 1863"/>
                  <a:gd name="T75" fmla="*/ 314 h 1384"/>
                  <a:gd name="T76" fmla="*/ 119 w 1863"/>
                  <a:gd name="T77" fmla="*/ 325 h 1384"/>
                  <a:gd name="T78" fmla="*/ 88 w 1863"/>
                  <a:gd name="T79" fmla="*/ 334 h 1384"/>
                  <a:gd name="T80" fmla="*/ 56 w 1863"/>
                  <a:gd name="T81" fmla="*/ 341 h 1384"/>
                  <a:gd name="T82" fmla="*/ 25 w 1863"/>
                  <a:gd name="T83" fmla="*/ 347 h 1384"/>
                  <a:gd name="T84" fmla="*/ 0 w 1863"/>
                  <a:gd name="T85" fmla="*/ 301 h 1384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1863"/>
                  <a:gd name="T130" fmla="*/ 0 h 1384"/>
                  <a:gd name="T131" fmla="*/ 1863 w 1863"/>
                  <a:gd name="T132" fmla="*/ 1384 h 1384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1863" h="1384">
                    <a:moveTo>
                      <a:pt x="0" y="1200"/>
                    </a:moveTo>
                    <a:lnTo>
                      <a:pt x="79" y="1197"/>
                    </a:lnTo>
                    <a:lnTo>
                      <a:pt x="182" y="1179"/>
                    </a:lnTo>
                    <a:lnTo>
                      <a:pt x="296" y="1150"/>
                    </a:lnTo>
                    <a:lnTo>
                      <a:pt x="421" y="1113"/>
                    </a:lnTo>
                    <a:lnTo>
                      <a:pt x="551" y="1068"/>
                    </a:lnTo>
                    <a:lnTo>
                      <a:pt x="678" y="1020"/>
                    </a:lnTo>
                    <a:lnTo>
                      <a:pt x="795" y="972"/>
                    </a:lnTo>
                    <a:lnTo>
                      <a:pt x="904" y="924"/>
                    </a:lnTo>
                    <a:lnTo>
                      <a:pt x="990" y="879"/>
                    </a:lnTo>
                    <a:lnTo>
                      <a:pt x="1054" y="842"/>
                    </a:lnTo>
                    <a:lnTo>
                      <a:pt x="1177" y="752"/>
                    </a:lnTo>
                    <a:lnTo>
                      <a:pt x="1288" y="665"/>
                    </a:lnTo>
                    <a:lnTo>
                      <a:pt x="1388" y="574"/>
                    </a:lnTo>
                    <a:lnTo>
                      <a:pt x="1478" y="485"/>
                    </a:lnTo>
                    <a:lnTo>
                      <a:pt x="1557" y="398"/>
                    </a:lnTo>
                    <a:lnTo>
                      <a:pt x="1619" y="314"/>
                    </a:lnTo>
                    <a:lnTo>
                      <a:pt x="1673" y="229"/>
                    </a:lnTo>
                    <a:lnTo>
                      <a:pt x="1716" y="150"/>
                    </a:lnTo>
                    <a:lnTo>
                      <a:pt x="1743" y="72"/>
                    </a:lnTo>
                    <a:lnTo>
                      <a:pt x="1760" y="0"/>
                    </a:lnTo>
                    <a:lnTo>
                      <a:pt x="1863" y="205"/>
                    </a:lnTo>
                    <a:lnTo>
                      <a:pt x="1833" y="286"/>
                    </a:lnTo>
                    <a:lnTo>
                      <a:pt x="1791" y="367"/>
                    </a:lnTo>
                    <a:lnTo>
                      <a:pt x="1743" y="448"/>
                    </a:lnTo>
                    <a:lnTo>
                      <a:pt x="1685" y="530"/>
                    </a:lnTo>
                    <a:lnTo>
                      <a:pt x="1619" y="610"/>
                    </a:lnTo>
                    <a:lnTo>
                      <a:pt x="1548" y="689"/>
                    </a:lnTo>
                    <a:lnTo>
                      <a:pt x="1466" y="767"/>
                    </a:lnTo>
                    <a:lnTo>
                      <a:pt x="1379" y="842"/>
                    </a:lnTo>
                    <a:lnTo>
                      <a:pt x="1282" y="911"/>
                    </a:lnTo>
                    <a:lnTo>
                      <a:pt x="1183" y="978"/>
                    </a:lnTo>
                    <a:lnTo>
                      <a:pt x="1111" y="1022"/>
                    </a:lnTo>
                    <a:lnTo>
                      <a:pt x="1027" y="1070"/>
                    </a:lnTo>
                    <a:lnTo>
                      <a:pt x="933" y="1120"/>
                    </a:lnTo>
                    <a:lnTo>
                      <a:pt x="828" y="1168"/>
                    </a:lnTo>
                    <a:lnTo>
                      <a:pt x="717" y="1213"/>
                    </a:lnTo>
                    <a:lnTo>
                      <a:pt x="599" y="1254"/>
                    </a:lnTo>
                    <a:lnTo>
                      <a:pt x="476" y="1297"/>
                    </a:lnTo>
                    <a:lnTo>
                      <a:pt x="350" y="1332"/>
                    </a:lnTo>
                    <a:lnTo>
                      <a:pt x="223" y="1359"/>
                    </a:lnTo>
                    <a:lnTo>
                      <a:pt x="100" y="1384"/>
                    </a:lnTo>
                    <a:lnTo>
                      <a:pt x="0" y="1200"/>
                    </a:lnTo>
                  </a:path>
                </a:pathLst>
              </a:custGeom>
              <a:noFill/>
              <a:ln w="0">
                <a:solidFill>
                  <a:srgbClr val="FF7EAB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966" name="Freeform 47"/>
              <p:cNvSpPr>
                <a:spLocks/>
              </p:cNvSpPr>
              <p:nvPr/>
            </p:nvSpPr>
            <p:spPr bwMode="auto">
              <a:xfrm>
                <a:off x="2084" y="1426"/>
                <a:ext cx="462" cy="356"/>
              </a:xfrm>
              <a:custGeom>
                <a:avLst/>
                <a:gdLst>
                  <a:gd name="T0" fmla="*/ 0 w 1847"/>
                  <a:gd name="T1" fmla="*/ 311 h 1423"/>
                  <a:gd name="T2" fmla="*/ 20 w 1847"/>
                  <a:gd name="T3" fmla="*/ 309 h 1423"/>
                  <a:gd name="T4" fmla="*/ 46 w 1847"/>
                  <a:gd name="T5" fmla="*/ 305 h 1423"/>
                  <a:gd name="T6" fmla="*/ 74 w 1847"/>
                  <a:gd name="T7" fmla="*/ 297 h 1423"/>
                  <a:gd name="T8" fmla="*/ 105 w 1847"/>
                  <a:gd name="T9" fmla="*/ 287 h 1423"/>
                  <a:gd name="T10" fmla="*/ 137 w 1847"/>
                  <a:gd name="T11" fmla="*/ 275 h 1423"/>
                  <a:gd name="T12" fmla="*/ 169 w 1847"/>
                  <a:gd name="T13" fmla="*/ 263 h 1423"/>
                  <a:gd name="T14" fmla="*/ 198 w 1847"/>
                  <a:gd name="T15" fmla="*/ 250 h 1423"/>
                  <a:gd name="T16" fmla="*/ 225 w 1847"/>
                  <a:gd name="T17" fmla="*/ 237 h 1423"/>
                  <a:gd name="T18" fmla="*/ 246 w 1847"/>
                  <a:gd name="T19" fmla="*/ 226 h 1423"/>
                  <a:gd name="T20" fmla="*/ 262 w 1847"/>
                  <a:gd name="T21" fmla="*/ 216 h 1423"/>
                  <a:gd name="T22" fmla="*/ 293 w 1847"/>
                  <a:gd name="T23" fmla="*/ 193 h 1423"/>
                  <a:gd name="T24" fmla="*/ 320 w 1847"/>
                  <a:gd name="T25" fmla="*/ 170 h 1423"/>
                  <a:gd name="T26" fmla="*/ 345 w 1847"/>
                  <a:gd name="T27" fmla="*/ 148 h 1423"/>
                  <a:gd name="T28" fmla="*/ 366 w 1847"/>
                  <a:gd name="T29" fmla="*/ 124 h 1423"/>
                  <a:gd name="T30" fmla="*/ 384 w 1847"/>
                  <a:gd name="T31" fmla="*/ 102 h 1423"/>
                  <a:gd name="T32" fmla="*/ 400 w 1847"/>
                  <a:gd name="T33" fmla="*/ 80 h 1423"/>
                  <a:gd name="T34" fmla="*/ 413 w 1847"/>
                  <a:gd name="T35" fmla="*/ 58 h 1423"/>
                  <a:gd name="T36" fmla="*/ 422 w 1847"/>
                  <a:gd name="T37" fmla="*/ 38 h 1423"/>
                  <a:gd name="T38" fmla="*/ 429 w 1847"/>
                  <a:gd name="T39" fmla="*/ 18 h 1423"/>
                  <a:gd name="T40" fmla="*/ 432 w 1847"/>
                  <a:gd name="T41" fmla="*/ 0 h 1423"/>
                  <a:gd name="T42" fmla="*/ 462 w 1847"/>
                  <a:gd name="T43" fmla="*/ 54 h 1423"/>
                  <a:gd name="T44" fmla="*/ 454 w 1847"/>
                  <a:gd name="T45" fmla="*/ 73 h 1423"/>
                  <a:gd name="T46" fmla="*/ 445 w 1847"/>
                  <a:gd name="T47" fmla="*/ 94 h 1423"/>
                  <a:gd name="T48" fmla="*/ 432 w 1847"/>
                  <a:gd name="T49" fmla="*/ 115 h 1423"/>
                  <a:gd name="T50" fmla="*/ 418 w 1847"/>
                  <a:gd name="T51" fmla="*/ 136 h 1423"/>
                  <a:gd name="T52" fmla="*/ 403 w 1847"/>
                  <a:gd name="T53" fmla="*/ 156 h 1423"/>
                  <a:gd name="T54" fmla="*/ 384 w 1847"/>
                  <a:gd name="T55" fmla="*/ 176 h 1423"/>
                  <a:gd name="T56" fmla="*/ 365 w 1847"/>
                  <a:gd name="T57" fmla="*/ 196 h 1423"/>
                  <a:gd name="T58" fmla="*/ 343 w 1847"/>
                  <a:gd name="T59" fmla="*/ 214 h 1423"/>
                  <a:gd name="T60" fmla="*/ 320 w 1847"/>
                  <a:gd name="T61" fmla="*/ 232 h 1423"/>
                  <a:gd name="T62" fmla="*/ 295 w 1847"/>
                  <a:gd name="T63" fmla="*/ 250 h 1423"/>
                  <a:gd name="T64" fmla="*/ 277 w 1847"/>
                  <a:gd name="T65" fmla="*/ 261 h 1423"/>
                  <a:gd name="T66" fmla="*/ 256 w 1847"/>
                  <a:gd name="T67" fmla="*/ 273 h 1423"/>
                  <a:gd name="T68" fmla="*/ 233 w 1847"/>
                  <a:gd name="T69" fmla="*/ 286 h 1423"/>
                  <a:gd name="T70" fmla="*/ 207 w 1847"/>
                  <a:gd name="T71" fmla="*/ 298 h 1423"/>
                  <a:gd name="T72" fmla="*/ 180 w 1847"/>
                  <a:gd name="T73" fmla="*/ 310 h 1423"/>
                  <a:gd name="T74" fmla="*/ 150 w 1847"/>
                  <a:gd name="T75" fmla="*/ 322 h 1423"/>
                  <a:gd name="T76" fmla="*/ 120 w 1847"/>
                  <a:gd name="T77" fmla="*/ 333 h 1423"/>
                  <a:gd name="T78" fmla="*/ 89 w 1847"/>
                  <a:gd name="T79" fmla="*/ 342 h 1423"/>
                  <a:gd name="T80" fmla="*/ 57 w 1847"/>
                  <a:gd name="T81" fmla="*/ 350 h 1423"/>
                  <a:gd name="T82" fmla="*/ 26 w 1847"/>
                  <a:gd name="T83" fmla="*/ 356 h 1423"/>
                  <a:gd name="T84" fmla="*/ 0 w 1847"/>
                  <a:gd name="T85" fmla="*/ 311 h 1423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1847"/>
                  <a:gd name="T130" fmla="*/ 0 h 1423"/>
                  <a:gd name="T131" fmla="*/ 1847 w 1847"/>
                  <a:gd name="T132" fmla="*/ 1423 h 1423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1847" h="1423">
                    <a:moveTo>
                      <a:pt x="0" y="1243"/>
                    </a:moveTo>
                    <a:lnTo>
                      <a:pt x="80" y="1237"/>
                    </a:lnTo>
                    <a:lnTo>
                      <a:pt x="183" y="1218"/>
                    </a:lnTo>
                    <a:lnTo>
                      <a:pt x="297" y="1186"/>
                    </a:lnTo>
                    <a:lnTo>
                      <a:pt x="421" y="1146"/>
                    </a:lnTo>
                    <a:lnTo>
                      <a:pt x="549" y="1098"/>
                    </a:lnTo>
                    <a:lnTo>
                      <a:pt x="674" y="1050"/>
                    </a:lnTo>
                    <a:lnTo>
                      <a:pt x="793" y="999"/>
                    </a:lnTo>
                    <a:lnTo>
                      <a:pt x="899" y="948"/>
                    </a:lnTo>
                    <a:lnTo>
                      <a:pt x="984" y="902"/>
                    </a:lnTo>
                    <a:lnTo>
                      <a:pt x="1046" y="863"/>
                    </a:lnTo>
                    <a:lnTo>
                      <a:pt x="1170" y="773"/>
                    </a:lnTo>
                    <a:lnTo>
                      <a:pt x="1278" y="681"/>
                    </a:lnTo>
                    <a:lnTo>
                      <a:pt x="1378" y="590"/>
                    </a:lnTo>
                    <a:lnTo>
                      <a:pt x="1462" y="497"/>
                    </a:lnTo>
                    <a:lnTo>
                      <a:pt x="1537" y="406"/>
                    </a:lnTo>
                    <a:lnTo>
                      <a:pt x="1600" y="319"/>
                    </a:lnTo>
                    <a:lnTo>
                      <a:pt x="1651" y="232"/>
                    </a:lnTo>
                    <a:lnTo>
                      <a:pt x="1687" y="150"/>
                    </a:lnTo>
                    <a:lnTo>
                      <a:pt x="1715" y="73"/>
                    </a:lnTo>
                    <a:lnTo>
                      <a:pt x="1729" y="0"/>
                    </a:lnTo>
                    <a:lnTo>
                      <a:pt x="1847" y="214"/>
                    </a:lnTo>
                    <a:lnTo>
                      <a:pt x="1817" y="292"/>
                    </a:lnTo>
                    <a:lnTo>
                      <a:pt x="1778" y="376"/>
                    </a:lnTo>
                    <a:lnTo>
                      <a:pt x="1729" y="458"/>
                    </a:lnTo>
                    <a:lnTo>
                      <a:pt x="1672" y="542"/>
                    </a:lnTo>
                    <a:lnTo>
                      <a:pt x="1610" y="622"/>
                    </a:lnTo>
                    <a:lnTo>
                      <a:pt x="1537" y="704"/>
                    </a:lnTo>
                    <a:lnTo>
                      <a:pt x="1458" y="782"/>
                    </a:lnTo>
                    <a:lnTo>
                      <a:pt x="1371" y="857"/>
                    </a:lnTo>
                    <a:lnTo>
                      <a:pt x="1278" y="929"/>
                    </a:lnTo>
                    <a:lnTo>
                      <a:pt x="1179" y="999"/>
                    </a:lnTo>
                    <a:lnTo>
                      <a:pt x="1109" y="1044"/>
                    </a:lnTo>
                    <a:lnTo>
                      <a:pt x="1025" y="1093"/>
                    </a:lnTo>
                    <a:lnTo>
                      <a:pt x="932" y="1143"/>
                    </a:lnTo>
                    <a:lnTo>
                      <a:pt x="829" y="1191"/>
                    </a:lnTo>
                    <a:lnTo>
                      <a:pt x="718" y="1239"/>
                    </a:lnTo>
                    <a:lnTo>
                      <a:pt x="601" y="1287"/>
                    </a:lnTo>
                    <a:lnTo>
                      <a:pt x="478" y="1330"/>
                    </a:lnTo>
                    <a:lnTo>
                      <a:pt x="355" y="1366"/>
                    </a:lnTo>
                    <a:lnTo>
                      <a:pt x="228" y="1399"/>
                    </a:lnTo>
                    <a:lnTo>
                      <a:pt x="102" y="1423"/>
                    </a:lnTo>
                    <a:lnTo>
                      <a:pt x="0" y="1243"/>
                    </a:lnTo>
                    <a:close/>
                  </a:path>
                </a:pathLst>
              </a:custGeom>
              <a:solidFill>
                <a:srgbClr val="FF79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967" name="Freeform 48"/>
              <p:cNvSpPr>
                <a:spLocks/>
              </p:cNvSpPr>
              <p:nvPr/>
            </p:nvSpPr>
            <p:spPr bwMode="auto">
              <a:xfrm>
                <a:off x="2084" y="1426"/>
                <a:ext cx="462" cy="356"/>
              </a:xfrm>
              <a:custGeom>
                <a:avLst/>
                <a:gdLst>
                  <a:gd name="T0" fmla="*/ 0 w 1847"/>
                  <a:gd name="T1" fmla="*/ 311 h 1423"/>
                  <a:gd name="T2" fmla="*/ 20 w 1847"/>
                  <a:gd name="T3" fmla="*/ 309 h 1423"/>
                  <a:gd name="T4" fmla="*/ 46 w 1847"/>
                  <a:gd name="T5" fmla="*/ 305 h 1423"/>
                  <a:gd name="T6" fmla="*/ 74 w 1847"/>
                  <a:gd name="T7" fmla="*/ 297 h 1423"/>
                  <a:gd name="T8" fmla="*/ 105 w 1847"/>
                  <a:gd name="T9" fmla="*/ 287 h 1423"/>
                  <a:gd name="T10" fmla="*/ 137 w 1847"/>
                  <a:gd name="T11" fmla="*/ 275 h 1423"/>
                  <a:gd name="T12" fmla="*/ 169 w 1847"/>
                  <a:gd name="T13" fmla="*/ 263 h 1423"/>
                  <a:gd name="T14" fmla="*/ 198 w 1847"/>
                  <a:gd name="T15" fmla="*/ 250 h 1423"/>
                  <a:gd name="T16" fmla="*/ 225 w 1847"/>
                  <a:gd name="T17" fmla="*/ 237 h 1423"/>
                  <a:gd name="T18" fmla="*/ 246 w 1847"/>
                  <a:gd name="T19" fmla="*/ 226 h 1423"/>
                  <a:gd name="T20" fmla="*/ 262 w 1847"/>
                  <a:gd name="T21" fmla="*/ 216 h 1423"/>
                  <a:gd name="T22" fmla="*/ 293 w 1847"/>
                  <a:gd name="T23" fmla="*/ 193 h 1423"/>
                  <a:gd name="T24" fmla="*/ 320 w 1847"/>
                  <a:gd name="T25" fmla="*/ 170 h 1423"/>
                  <a:gd name="T26" fmla="*/ 345 w 1847"/>
                  <a:gd name="T27" fmla="*/ 148 h 1423"/>
                  <a:gd name="T28" fmla="*/ 366 w 1847"/>
                  <a:gd name="T29" fmla="*/ 124 h 1423"/>
                  <a:gd name="T30" fmla="*/ 384 w 1847"/>
                  <a:gd name="T31" fmla="*/ 102 h 1423"/>
                  <a:gd name="T32" fmla="*/ 400 w 1847"/>
                  <a:gd name="T33" fmla="*/ 80 h 1423"/>
                  <a:gd name="T34" fmla="*/ 413 w 1847"/>
                  <a:gd name="T35" fmla="*/ 58 h 1423"/>
                  <a:gd name="T36" fmla="*/ 422 w 1847"/>
                  <a:gd name="T37" fmla="*/ 38 h 1423"/>
                  <a:gd name="T38" fmla="*/ 429 w 1847"/>
                  <a:gd name="T39" fmla="*/ 18 h 1423"/>
                  <a:gd name="T40" fmla="*/ 432 w 1847"/>
                  <a:gd name="T41" fmla="*/ 0 h 1423"/>
                  <a:gd name="T42" fmla="*/ 462 w 1847"/>
                  <a:gd name="T43" fmla="*/ 54 h 1423"/>
                  <a:gd name="T44" fmla="*/ 454 w 1847"/>
                  <a:gd name="T45" fmla="*/ 73 h 1423"/>
                  <a:gd name="T46" fmla="*/ 445 w 1847"/>
                  <a:gd name="T47" fmla="*/ 94 h 1423"/>
                  <a:gd name="T48" fmla="*/ 432 w 1847"/>
                  <a:gd name="T49" fmla="*/ 115 h 1423"/>
                  <a:gd name="T50" fmla="*/ 418 w 1847"/>
                  <a:gd name="T51" fmla="*/ 136 h 1423"/>
                  <a:gd name="T52" fmla="*/ 403 w 1847"/>
                  <a:gd name="T53" fmla="*/ 156 h 1423"/>
                  <a:gd name="T54" fmla="*/ 384 w 1847"/>
                  <a:gd name="T55" fmla="*/ 176 h 1423"/>
                  <a:gd name="T56" fmla="*/ 365 w 1847"/>
                  <a:gd name="T57" fmla="*/ 196 h 1423"/>
                  <a:gd name="T58" fmla="*/ 343 w 1847"/>
                  <a:gd name="T59" fmla="*/ 214 h 1423"/>
                  <a:gd name="T60" fmla="*/ 320 w 1847"/>
                  <a:gd name="T61" fmla="*/ 232 h 1423"/>
                  <a:gd name="T62" fmla="*/ 295 w 1847"/>
                  <a:gd name="T63" fmla="*/ 250 h 1423"/>
                  <a:gd name="T64" fmla="*/ 277 w 1847"/>
                  <a:gd name="T65" fmla="*/ 261 h 1423"/>
                  <a:gd name="T66" fmla="*/ 256 w 1847"/>
                  <a:gd name="T67" fmla="*/ 273 h 1423"/>
                  <a:gd name="T68" fmla="*/ 233 w 1847"/>
                  <a:gd name="T69" fmla="*/ 286 h 1423"/>
                  <a:gd name="T70" fmla="*/ 207 w 1847"/>
                  <a:gd name="T71" fmla="*/ 298 h 1423"/>
                  <a:gd name="T72" fmla="*/ 180 w 1847"/>
                  <a:gd name="T73" fmla="*/ 310 h 1423"/>
                  <a:gd name="T74" fmla="*/ 150 w 1847"/>
                  <a:gd name="T75" fmla="*/ 322 h 1423"/>
                  <a:gd name="T76" fmla="*/ 120 w 1847"/>
                  <a:gd name="T77" fmla="*/ 333 h 1423"/>
                  <a:gd name="T78" fmla="*/ 89 w 1847"/>
                  <a:gd name="T79" fmla="*/ 342 h 1423"/>
                  <a:gd name="T80" fmla="*/ 57 w 1847"/>
                  <a:gd name="T81" fmla="*/ 350 h 1423"/>
                  <a:gd name="T82" fmla="*/ 26 w 1847"/>
                  <a:gd name="T83" fmla="*/ 356 h 1423"/>
                  <a:gd name="T84" fmla="*/ 0 w 1847"/>
                  <a:gd name="T85" fmla="*/ 311 h 1423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1847"/>
                  <a:gd name="T130" fmla="*/ 0 h 1423"/>
                  <a:gd name="T131" fmla="*/ 1847 w 1847"/>
                  <a:gd name="T132" fmla="*/ 1423 h 1423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1847" h="1423">
                    <a:moveTo>
                      <a:pt x="0" y="1243"/>
                    </a:moveTo>
                    <a:lnTo>
                      <a:pt x="80" y="1237"/>
                    </a:lnTo>
                    <a:lnTo>
                      <a:pt x="183" y="1218"/>
                    </a:lnTo>
                    <a:lnTo>
                      <a:pt x="297" y="1186"/>
                    </a:lnTo>
                    <a:lnTo>
                      <a:pt x="421" y="1146"/>
                    </a:lnTo>
                    <a:lnTo>
                      <a:pt x="549" y="1098"/>
                    </a:lnTo>
                    <a:lnTo>
                      <a:pt x="674" y="1050"/>
                    </a:lnTo>
                    <a:lnTo>
                      <a:pt x="793" y="999"/>
                    </a:lnTo>
                    <a:lnTo>
                      <a:pt x="899" y="948"/>
                    </a:lnTo>
                    <a:lnTo>
                      <a:pt x="984" y="902"/>
                    </a:lnTo>
                    <a:lnTo>
                      <a:pt x="1046" y="863"/>
                    </a:lnTo>
                    <a:lnTo>
                      <a:pt x="1170" y="773"/>
                    </a:lnTo>
                    <a:lnTo>
                      <a:pt x="1278" y="681"/>
                    </a:lnTo>
                    <a:lnTo>
                      <a:pt x="1378" y="590"/>
                    </a:lnTo>
                    <a:lnTo>
                      <a:pt x="1462" y="497"/>
                    </a:lnTo>
                    <a:lnTo>
                      <a:pt x="1537" y="406"/>
                    </a:lnTo>
                    <a:lnTo>
                      <a:pt x="1600" y="319"/>
                    </a:lnTo>
                    <a:lnTo>
                      <a:pt x="1651" y="232"/>
                    </a:lnTo>
                    <a:lnTo>
                      <a:pt x="1687" y="150"/>
                    </a:lnTo>
                    <a:lnTo>
                      <a:pt x="1715" y="73"/>
                    </a:lnTo>
                    <a:lnTo>
                      <a:pt x="1729" y="0"/>
                    </a:lnTo>
                    <a:lnTo>
                      <a:pt x="1847" y="214"/>
                    </a:lnTo>
                    <a:lnTo>
                      <a:pt x="1817" y="292"/>
                    </a:lnTo>
                    <a:lnTo>
                      <a:pt x="1778" y="376"/>
                    </a:lnTo>
                    <a:lnTo>
                      <a:pt x="1729" y="458"/>
                    </a:lnTo>
                    <a:lnTo>
                      <a:pt x="1672" y="542"/>
                    </a:lnTo>
                    <a:lnTo>
                      <a:pt x="1610" y="622"/>
                    </a:lnTo>
                    <a:lnTo>
                      <a:pt x="1537" y="704"/>
                    </a:lnTo>
                    <a:lnTo>
                      <a:pt x="1458" y="782"/>
                    </a:lnTo>
                    <a:lnTo>
                      <a:pt x="1371" y="857"/>
                    </a:lnTo>
                    <a:lnTo>
                      <a:pt x="1278" y="929"/>
                    </a:lnTo>
                    <a:lnTo>
                      <a:pt x="1179" y="999"/>
                    </a:lnTo>
                    <a:lnTo>
                      <a:pt x="1109" y="1044"/>
                    </a:lnTo>
                    <a:lnTo>
                      <a:pt x="1025" y="1093"/>
                    </a:lnTo>
                    <a:lnTo>
                      <a:pt x="932" y="1143"/>
                    </a:lnTo>
                    <a:lnTo>
                      <a:pt x="829" y="1191"/>
                    </a:lnTo>
                    <a:lnTo>
                      <a:pt x="718" y="1239"/>
                    </a:lnTo>
                    <a:lnTo>
                      <a:pt x="601" y="1287"/>
                    </a:lnTo>
                    <a:lnTo>
                      <a:pt x="478" y="1330"/>
                    </a:lnTo>
                    <a:lnTo>
                      <a:pt x="355" y="1366"/>
                    </a:lnTo>
                    <a:lnTo>
                      <a:pt x="228" y="1399"/>
                    </a:lnTo>
                    <a:lnTo>
                      <a:pt x="102" y="1423"/>
                    </a:lnTo>
                    <a:lnTo>
                      <a:pt x="0" y="1243"/>
                    </a:lnTo>
                  </a:path>
                </a:pathLst>
              </a:custGeom>
              <a:noFill/>
              <a:ln w="0">
                <a:solidFill>
                  <a:srgbClr val="FF7EAB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968" name="Freeform 49"/>
              <p:cNvSpPr>
                <a:spLocks/>
              </p:cNvSpPr>
              <p:nvPr/>
            </p:nvSpPr>
            <p:spPr bwMode="auto">
              <a:xfrm>
                <a:off x="2084" y="1426"/>
                <a:ext cx="462" cy="356"/>
              </a:xfrm>
              <a:custGeom>
                <a:avLst/>
                <a:gdLst>
                  <a:gd name="T0" fmla="*/ 0 w 1847"/>
                  <a:gd name="T1" fmla="*/ 311 h 1423"/>
                  <a:gd name="T2" fmla="*/ 20 w 1847"/>
                  <a:gd name="T3" fmla="*/ 309 h 1423"/>
                  <a:gd name="T4" fmla="*/ 46 w 1847"/>
                  <a:gd name="T5" fmla="*/ 305 h 1423"/>
                  <a:gd name="T6" fmla="*/ 74 w 1847"/>
                  <a:gd name="T7" fmla="*/ 297 h 1423"/>
                  <a:gd name="T8" fmla="*/ 105 w 1847"/>
                  <a:gd name="T9" fmla="*/ 287 h 1423"/>
                  <a:gd name="T10" fmla="*/ 137 w 1847"/>
                  <a:gd name="T11" fmla="*/ 275 h 1423"/>
                  <a:gd name="T12" fmla="*/ 169 w 1847"/>
                  <a:gd name="T13" fmla="*/ 263 h 1423"/>
                  <a:gd name="T14" fmla="*/ 198 w 1847"/>
                  <a:gd name="T15" fmla="*/ 250 h 1423"/>
                  <a:gd name="T16" fmla="*/ 225 w 1847"/>
                  <a:gd name="T17" fmla="*/ 237 h 1423"/>
                  <a:gd name="T18" fmla="*/ 246 w 1847"/>
                  <a:gd name="T19" fmla="*/ 226 h 1423"/>
                  <a:gd name="T20" fmla="*/ 262 w 1847"/>
                  <a:gd name="T21" fmla="*/ 216 h 1423"/>
                  <a:gd name="T22" fmla="*/ 293 w 1847"/>
                  <a:gd name="T23" fmla="*/ 193 h 1423"/>
                  <a:gd name="T24" fmla="*/ 320 w 1847"/>
                  <a:gd name="T25" fmla="*/ 170 h 1423"/>
                  <a:gd name="T26" fmla="*/ 345 w 1847"/>
                  <a:gd name="T27" fmla="*/ 148 h 1423"/>
                  <a:gd name="T28" fmla="*/ 366 w 1847"/>
                  <a:gd name="T29" fmla="*/ 124 h 1423"/>
                  <a:gd name="T30" fmla="*/ 384 w 1847"/>
                  <a:gd name="T31" fmla="*/ 102 h 1423"/>
                  <a:gd name="T32" fmla="*/ 400 w 1847"/>
                  <a:gd name="T33" fmla="*/ 80 h 1423"/>
                  <a:gd name="T34" fmla="*/ 413 w 1847"/>
                  <a:gd name="T35" fmla="*/ 58 h 1423"/>
                  <a:gd name="T36" fmla="*/ 422 w 1847"/>
                  <a:gd name="T37" fmla="*/ 38 h 1423"/>
                  <a:gd name="T38" fmla="*/ 429 w 1847"/>
                  <a:gd name="T39" fmla="*/ 18 h 1423"/>
                  <a:gd name="T40" fmla="*/ 432 w 1847"/>
                  <a:gd name="T41" fmla="*/ 0 h 1423"/>
                  <a:gd name="T42" fmla="*/ 462 w 1847"/>
                  <a:gd name="T43" fmla="*/ 54 h 1423"/>
                  <a:gd name="T44" fmla="*/ 454 w 1847"/>
                  <a:gd name="T45" fmla="*/ 73 h 1423"/>
                  <a:gd name="T46" fmla="*/ 445 w 1847"/>
                  <a:gd name="T47" fmla="*/ 94 h 1423"/>
                  <a:gd name="T48" fmla="*/ 432 w 1847"/>
                  <a:gd name="T49" fmla="*/ 115 h 1423"/>
                  <a:gd name="T50" fmla="*/ 418 w 1847"/>
                  <a:gd name="T51" fmla="*/ 136 h 1423"/>
                  <a:gd name="T52" fmla="*/ 403 w 1847"/>
                  <a:gd name="T53" fmla="*/ 156 h 1423"/>
                  <a:gd name="T54" fmla="*/ 384 w 1847"/>
                  <a:gd name="T55" fmla="*/ 176 h 1423"/>
                  <a:gd name="T56" fmla="*/ 365 w 1847"/>
                  <a:gd name="T57" fmla="*/ 196 h 1423"/>
                  <a:gd name="T58" fmla="*/ 343 w 1847"/>
                  <a:gd name="T59" fmla="*/ 214 h 1423"/>
                  <a:gd name="T60" fmla="*/ 320 w 1847"/>
                  <a:gd name="T61" fmla="*/ 232 h 1423"/>
                  <a:gd name="T62" fmla="*/ 295 w 1847"/>
                  <a:gd name="T63" fmla="*/ 250 h 1423"/>
                  <a:gd name="T64" fmla="*/ 277 w 1847"/>
                  <a:gd name="T65" fmla="*/ 261 h 1423"/>
                  <a:gd name="T66" fmla="*/ 256 w 1847"/>
                  <a:gd name="T67" fmla="*/ 273 h 1423"/>
                  <a:gd name="T68" fmla="*/ 233 w 1847"/>
                  <a:gd name="T69" fmla="*/ 286 h 1423"/>
                  <a:gd name="T70" fmla="*/ 207 w 1847"/>
                  <a:gd name="T71" fmla="*/ 298 h 1423"/>
                  <a:gd name="T72" fmla="*/ 180 w 1847"/>
                  <a:gd name="T73" fmla="*/ 310 h 1423"/>
                  <a:gd name="T74" fmla="*/ 150 w 1847"/>
                  <a:gd name="T75" fmla="*/ 322 h 1423"/>
                  <a:gd name="T76" fmla="*/ 120 w 1847"/>
                  <a:gd name="T77" fmla="*/ 333 h 1423"/>
                  <a:gd name="T78" fmla="*/ 89 w 1847"/>
                  <a:gd name="T79" fmla="*/ 342 h 1423"/>
                  <a:gd name="T80" fmla="*/ 57 w 1847"/>
                  <a:gd name="T81" fmla="*/ 350 h 1423"/>
                  <a:gd name="T82" fmla="*/ 26 w 1847"/>
                  <a:gd name="T83" fmla="*/ 356 h 1423"/>
                  <a:gd name="T84" fmla="*/ 0 w 1847"/>
                  <a:gd name="T85" fmla="*/ 311 h 1423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1847"/>
                  <a:gd name="T130" fmla="*/ 0 h 1423"/>
                  <a:gd name="T131" fmla="*/ 1847 w 1847"/>
                  <a:gd name="T132" fmla="*/ 1423 h 1423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1847" h="1423">
                    <a:moveTo>
                      <a:pt x="0" y="1243"/>
                    </a:moveTo>
                    <a:lnTo>
                      <a:pt x="80" y="1237"/>
                    </a:lnTo>
                    <a:lnTo>
                      <a:pt x="183" y="1218"/>
                    </a:lnTo>
                    <a:lnTo>
                      <a:pt x="297" y="1186"/>
                    </a:lnTo>
                    <a:lnTo>
                      <a:pt x="421" y="1146"/>
                    </a:lnTo>
                    <a:lnTo>
                      <a:pt x="549" y="1098"/>
                    </a:lnTo>
                    <a:lnTo>
                      <a:pt x="674" y="1050"/>
                    </a:lnTo>
                    <a:lnTo>
                      <a:pt x="793" y="999"/>
                    </a:lnTo>
                    <a:lnTo>
                      <a:pt x="899" y="948"/>
                    </a:lnTo>
                    <a:lnTo>
                      <a:pt x="984" y="902"/>
                    </a:lnTo>
                    <a:lnTo>
                      <a:pt x="1046" y="863"/>
                    </a:lnTo>
                    <a:lnTo>
                      <a:pt x="1170" y="773"/>
                    </a:lnTo>
                    <a:lnTo>
                      <a:pt x="1278" y="681"/>
                    </a:lnTo>
                    <a:lnTo>
                      <a:pt x="1378" y="590"/>
                    </a:lnTo>
                    <a:lnTo>
                      <a:pt x="1462" y="497"/>
                    </a:lnTo>
                    <a:lnTo>
                      <a:pt x="1537" y="406"/>
                    </a:lnTo>
                    <a:lnTo>
                      <a:pt x="1600" y="319"/>
                    </a:lnTo>
                    <a:lnTo>
                      <a:pt x="1651" y="232"/>
                    </a:lnTo>
                    <a:lnTo>
                      <a:pt x="1687" y="150"/>
                    </a:lnTo>
                    <a:lnTo>
                      <a:pt x="1715" y="73"/>
                    </a:lnTo>
                    <a:lnTo>
                      <a:pt x="1729" y="0"/>
                    </a:lnTo>
                    <a:lnTo>
                      <a:pt x="1847" y="214"/>
                    </a:lnTo>
                    <a:lnTo>
                      <a:pt x="1817" y="292"/>
                    </a:lnTo>
                    <a:lnTo>
                      <a:pt x="1778" y="376"/>
                    </a:lnTo>
                    <a:lnTo>
                      <a:pt x="1729" y="458"/>
                    </a:lnTo>
                    <a:lnTo>
                      <a:pt x="1672" y="542"/>
                    </a:lnTo>
                    <a:lnTo>
                      <a:pt x="1610" y="622"/>
                    </a:lnTo>
                    <a:lnTo>
                      <a:pt x="1537" y="704"/>
                    </a:lnTo>
                    <a:lnTo>
                      <a:pt x="1458" y="782"/>
                    </a:lnTo>
                    <a:lnTo>
                      <a:pt x="1371" y="857"/>
                    </a:lnTo>
                    <a:lnTo>
                      <a:pt x="1278" y="929"/>
                    </a:lnTo>
                    <a:lnTo>
                      <a:pt x="1179" y="999"/>
                    </a:lnTo>
                    <a:lnTo>
                      <a:pt x="1109" y="1044"/>
                    </a:lnTo>
                    <a:lnTo>
                      <a:pt x="1025" y="1093"/>
                    </a:lnTo>
                    <a:lnTo>
                      <a:pt x="932" y="1143"/>
                    </a:lnTo>
                    <a:lnTo>
                      <a:pt x="829" y="1191"/>
                    </a:lnTo>
                    <a:lnTo>
                      <a:pt x="718" y="1239"/>
                    </a:lnTo>
                    <a:lnTo>
                      <a:pt x="601" y="1287"/>
                    </a:lnTo>
                    <a:lnTo>
                      <a:pt x="478" y="1330"/>
                    </a:lnTo>
                    <a:lnTo>
                      <a:pt x="355" y="1366"/>
                    </a:lnTo>
                    <a:lnTo>
                      <a:pt x="228" y="1399"/>
                    </a:lnTo>
                    <a:lnTo>
                      <a:pt x="102" y="1423"/>
                    </a:lnTo>
                    <a:lnTo>
                      <a:pt x="0" y="1243"/>
                    </a:lnTo>
                  </a:path>
                </a:pathLst>
              </a:custGeom>
              <a:noFill/>
              <a:ln w="0">
                <a:solidFill>
                  <a:srgbClr val="FF7EAB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969" name="Freeform 50"/>
              <p:cNvSpPr>
                <a:spLocks/>
              </p:cNvSpPr>
              <p:nvPr/>
            </p:nvSpPr>
            <p:spPr bwMode="auto">
              <a:xfrm>
                <a:off x="2137" y="1534"/>
                <a:ext cx="467" cy="336"/>
              </a:xfrm>
              <a:custGeom>
                <a:avLst/>
                <a:gdLst>
                  <a:gd name="T0" fmla="*/ 0 w 1869"/>
                  <a:gd name="T1" fmla="*/ 290 h 1345"/>
                  <a:gd name="T2" fmla="*/ 20 w 1869"/>
                  <a:gd name="T3" fmla="*/ 289 h 1345"/>
                  <a:gd name="T4" fmla="*/ 46 w 1869"/>
                  <a:gd name="T5" fmla="*/ 285 h 1345"/>
                  <a:gd name="T6" fmla="*/ 74 w 1869"/>
                  <a:gd name="T7" fmla="*/ 278 h 1345"/>
                  <a:gd name="T8" fmla="*/ 106 w 1869"/>
                  <a:gd name="T9" fmla="*/ 269 h 1345"/>
                  <a:gd name="T10" fmla="*/ 138 w 1869"/>
                  <a:gd name="T11" fmla="*/ 258 h 1345"/>
                  <a:gd name="T12" fmla="*/ 170 w 1869"/>
                  <a:gd name="T13" fmla="*/ 247 h 1345"/>
                  <a:gd name="T14" fmla="*/ 200 w 1869"/>
                  <a:gd name="T15" fmla="*/ 234 h 1345"/>
                  <a:gd name="T16" fmla="*/ 226 w 1869"/>
                  <a:gd name="T17" fmla="*/ 222 h 1345"/>
                  <a:gd name="T18" fmla="*/ 249 w 1869"/>
                  <a:gd name="T19" fmla="*/ 212 h 1345"/>
                  <a:gd name="T20" fmla="*/ 265 w 1869"/>
                  <a:gd name="T21" fmla="*/ 203 h 1345"/>
                  <a:gd name="T22" fmla="*/ 295 w 1869"/>
                  <a:gd name="T23" fmla="*/ 181 h 1345"/>
                  <a:gd name="T24" fmla="*/ 323 w 1869"/>
                  <a:gd name="T25" fmla="*/ 159 h 1345"/>
                  <a:gd name="T26" fmla="*/ 348 w 1869"/>
                  <a:gd name="T27" fmla="*/ 138 h 1345"/>
                  <a:gd name="T28" fmla="*/ 370 w 1869"/>
                  <a:gd name="T29" fmla="*/ 116 h 1345"/>
                  <a:gd name="T30" fmla="*/ 389 w 1869"/>
                  <a:gd name="T31" fmla="*/ 95 h 1345"/>
                  <a:gd name="T32" fmla="*/ 405 w 1869"/>
                  <a:gd name="T33" fmla="*/ 74 h 1345"/>
                  <a:gd name="T34" fmla="*/ 418 w 1869"/>
                  <a:gd name="T35" fmla="*/ 54 h 1345"/>
                  <a:gd name="T36" fmla="*/ 428 w 1869"/>
                  <a:gd name="T37" fmla="*/ 35 h 1345"/>
                  <a:gd name="T38" fmla="*/ 435 w 1869"/>
                  <a:gd name="T39" fmla="*/ 17 h 1345"/>
                  <a:gd name="T40" fmla="*/ 440 w 1869"/>
                  <a:gd name="T41" fmla="*/ 0 h 1345"/>
                  <a:gd name="T42" fmla="*/ 467 w 1869"/>
                  <a:gd name="T43" fmla="*/ 53 h 1345"/>
                  <a:gd name="T44" fmla="*/ 459 w 1869"/>
                  <a:gd name="T45" fmla="*/ 71 h 1345"/>
                  <a:gd name="T46" fmla="*/ 448 w 1869"/>
                  <a:gd name="T47" fmla="*/ 90 h 1345"/>
                  <a:gd name="T48" fmla="*/ 436 w 1869"/>
                  <a:gd name="T49" fmla="*/ 110 h 1345"/>
                  <a:gd name="T50" fmla="*/ 422 w 1869"/>
                  <a:gd name="T51" fmla="*/ 129 h 1345"/>
                  <a:gd name="T52" fmla="*/ 405 w 1869"/>
                  <a:gd name="T53" fmla="*/ 148 h 1345"/>
                  <a:gd name="T54" fmla="*/ 387 w 1869"/>
                  <a:gd name="T55" fmla="*/ 167 h 1345"/>
                  <a:gd name="T56" fmla="*/ 367 w 1869"/>
                  <a:gd name="T57" fmla="*/ 186 h 1345"/>
                  <a:gd name="T58" fmla="*/ 345 w 1869"/>
                  <a:gd name="T59" fmla="*/ 204 h 1345"/>
                  <a:gd name="T60" fmla="*/ 322 w 1869"/>
                  <a:gd name="T61" fmla="*/ 221 h 1345"/>
                  <a:gd name="T62" fmla="*/ 296 w 1869"/>
                  <a:gd name="T63" fmla="*/ 238 h 1345"/>
                  <a:gd name="T64" fmla="*/ 279 w 1869"/>
                  <a:gd name="T65" fmla="*/ 249 h 1345"/>
                  <a:gd name="T66" fmla="*/ 257 w 1869"/>
                  <a:gd name="T67" fmla="*/ 260 h 1345"/>
                  <a:gd name="T68" fmla="*/ 234 w 1869"/>
                  <a:gd name="T69" fmla="*/ 271 h 1345"/>
                  <a:gd name="T70" fmla="*/ 208 w 1869"/>
                  <a:gd name="T71" fmla="*/ 283 h 1345"/>
                  <a:gd name="T72" fmla="*/ 179 w 1869"/>
                  <a:gd name="T73" fmla="*/ 295 h 1345"/>
                  <a:gd name="T74" fmla="*/ 150 w 1869"/>
                  <a:gd name="T75" fmla="*/ 305 h 1345"/>
                  <a:gd name="T76" fmla="*/ 119 w 1869"/>
                  <a:gd name="T77" fmla="*/ 315 h 1345"/>
                  <a:gd name="T78" fmla="*/ 88 w 1869"/>
                  <a:gd name="T79" fmla="*/ 323 h 1345"/>
                  <a:gd name="T80" fmla="*/ 56 w 1869"/>
                  <a:gd name="T81" fmla="*/ 330 h 1345"/>
                  <a:gd name="T82" fmla="*/ 25 w 1869"/>
                  <a:gd name="T83" fmla="*/ 336 h 1345"/>
                  <a:gd name="T84" fmla="*/ 0 w 1869"/>
                  <a:gd name="T85" fmla="*/ 290 h 1345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1869"/>
                  <a:gd name="T130" fmla="*/ 0 h 1345"/>
                  <a:gd name="T131" fmla="*/ 1869 w 1869"/>
                  <a:gd name="T132" fmla="*/ 1345 h 1345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1869" h="1345">
                    <a:moveTo>
                      <a:pt x="0" y="1159"/>
                    </a:moveTo>
                    <a:lnTo>
                      <a:pt x="82" y="1156"/>
                    </a:lnTo>
                    <a:lnTo>
                      <a:pt x="184" y="1141"/>
                    </a:lnTo>
                    <a:lnTo>
                      <a:pt x="298" y="1113"/>
                    </a:lnTo>
                    <a:lnTo>
                      <a:pt x="424" y="1075"/>
                    </a:lnTo>
                    <a:lnTo>
                      <a:pt x="553" y="1032"/>
                    </a:lnTo>
                    <a:lnTo>
                      <a:pt x="680" y="988"/>
                    </a:lnTo>
                    <a:lnTo>
                      <a:pt x="801" y="938"/>
                    </a:lnTo>
                    <a:lnTo>
                      <a:pt x="906" y="890"/>
                    </a:lnTo>
                    <a:lnTo>
                      <a:pt x="995" y="849"/>
                    </a:lnTo>
                    <a:lnTo>
                      <a:pt x="1059" y="813"/>
                    </a:lnTo>
                    <a:lnTo>
                      <a:pt x="1182" y="726"/>
                    </a:lnTo>
                    <a:lnTo>
                      <a:pt x="1293" y="638"/>
                    </a:lnTo>
                    <a:lnTo>
                      <a:pt x="1393" y="551"/>
                    </a:lnTo>
                    <a:lnTo>
                      <a:pt x="1480" y="464"/>
                    </a:lnTo>
                    <a:lnTo>
                      <a:pt x="1555" y="380"/>
                    </a:lnTo>
                    <a:lnTo>
                      <a:pt x="1619" y="296"/>
                    </a:lnTo>
                    <a:lnTo>
                      <a:pt x="1673" y="216"/>
                    </a:lnTo>
                    <a:lnTo>
                      <a:pt x="1712" y="139"/>
                    </a:lnTo>
                    <a:lnTo>
                      <a:pt x="1742" y="70"/>
                    </a:lnTo>
                    <a:lnTo>
                      <a:pt x="1760" y="0"/>
                    </a:lnTo>
                    <a:lnTo>
                      <a:pt x="1869" y="211"/>
                    </a:lnTo>
                    <a:lnTo>
                      <a:pt x="1835" y="286"/>
                    </a:lnTo>
                    <a:lnTo>
                      <a:pt x="1794" y="362"/>
                    </a:lnTo>
                    <a:lnTo>
                      <a:pt x="1744" y="439"/>
                    </a:lnTo>
                    <a:lnTo>
                      <a:pt x="1687" y="515"/>
                    </a:lnTo>
                    <a:lnTo>
                      <a:pt x="1621" y="592"/>
                    </a:lnTo>
                    <a:lnTo>
                      <a:pt x="1550" y="669"/>
                    </a:lnTo>
                    <a:lnTo>
                      <a:pt x="1468" y="744"/>
                    </a:lnTo>
                    <a:lnTo>
                      <a:pt x="1381" y="815"/>
                    </a:lnTo>
                    <a:lnTo>
                      <a:pt x="1288" y="885"/>
                    </a:lnTo>
                    <a:lnTo>
                      <a:pt x="1186" y="951"/>
                    </a:lnTo>
                    <a:lnTo>
                      <a:pt x="1116" y="997"/>
                    </a:lnTo>
                    <a:lnTo>
                      <a:pt x="1029" y="1041"/>
                    </a:lnTo>
                    <a:lnTo>
                      <a:pt x="936" y="1086"/>
                    </a:lnTo>
                    <a:lnTo>
                      <a:pt x="831" y="1134"/>
                    </a:lnTo>
                    <a:lnTo>
                      <a:pt x="717" y="1180"/>
                    </a:lnTo>
                    <a:lnTo>
                      <a:pt x="599" y="1222"/>
                    </a:lnTo>
                    <a:lnTo>
                      <a:pt x="476" y="1261"/>
                    </a:lnTo>
                    <a:lnTo>
                      <a:pt x="352" y="1294"/>
                    </a:lnTo>
                    <a:lnTo>
                      <a:pt x="225" y="1321"/>
                    </a:lnTo>
                    <a:lnTo>
                      <a:pt x="100" y="1345"/>
                    </a:lnTo>
                    <a:lnTo>
                      <a:pt x="0" y="1159"/>
                    </a:lnTo>
                    <a:close/>
                  </a:path>
                </a:pathLst>
              </a:custGeom>
              <a:solidFill>
                <a:srgbClr val="FF79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970" name="Freeform 51"/>
              <p:cNvSpPr>
                <a:spLocks/>
              </p:cNvSpPr>
              <p:nvPr/>
            </p:nvSpPr>
            <p:spPr bwMode="auto">
              <a:xfrm>
                <a:off x="2137" y="1534"/>
                <a:ext cx="467" cy="336"/>
              </a:xfrm>
              <a:custGeom>
                <a:avLst/>
                <a:gdLst>
                  <a:gd name="T0" fmla="*/ 0 w 1869"/>
                  <a:gd name="T1" fmla="*/ 290 h 1345"/>
                  <a:gd name="T2" fmla="*/ 20 w 1869"/>
                  <a:gd name="T3" fmla="*/ 289 h 1345"/>
                  <a:gd name="T4" fmla="*/ 46 w 1869"/>
                  <a:gd name="T5" fmla="*/ 285 h 1345"/>
                  <a:gd name="T6" fmla="*/ 74 w 1869"/>
                  <a:gd name="T7" fmla="*/ 278 h 1345"/>
                  <a:gd name="T8" fmla="*/ 106 w 1869"/>
                  <a:gd name="T9" fmla="*/ 269 h 1345"/>
                  <a:gd name="T10" fmla="*/ 138 w 1869"/>
                  <a:gd name="T11" fmla="*/ 258 h 1345"/>
                  <a:gd name="T12" fmla="*/ 170 w 1869"/>
                  <a:gd name="T13" fmla="*/ 247 h 1345"/>
                  <a:gd name="T14" fmla="*/ 200 w 1869"/>
                  <a:gd name="T15" fmla="*/ 234 h 1345"/>
                  <a:gd name="T16" fmla="*/ 226 w 1869"/>
                  <a:gd name="T17" fmla="*/ 222 h 1345"/>
                  <a:gd name="T18" fmla="*/ 249 w 1869"/>
                  <a:gd name="T19" fmla="*/ 212 h 1345"/>
                  <a:gd name="T20" fmla="*/ 265 w 1869"/>
                  <a:gd name="T21" fmla="*/ 203 h 1345"/>
                  <a:gd name="T22" fmla="*/ 295 w 1869"/>
                  <a:gd name="T23" fmla="*/ 181 h 1345"/>
                  <a:gd name="T24" fmla="*/ 323 w 1869"/>
                  <a:gd name="T25" fmla="*/ 159 h 1345"/>
                  <a:gd name="T26" fmla="*/ 348 w 1869"/>
                  <a:gd name="T27" fmla="*/ 138 h 1345"/>
                  <a:gd name="T28" fmla="*/ 370 w 1869"/>
                  <a:gd name="T29" fmla="*/ 116 h 1345"/>
                  <a:gd name="T30" fmla="*/ 389 w 1869"/>
                  <a:gd name="T31" fmla="*/ 95 h 1345"/>
                  <a:gd name="T32" fmla="*/ 405 w 1869"/>
                  <a:gd name="T33" fmla="*/ 74 h 1345"/>
                  <a:gd name="T34" fmla="*/ 418 w 1869"/>
                  <a:gd name="T35" fmla="*/ 54 h 1345"/>
                  <a:gd name="T36" fmla="*/ 428 w 1869"/>
                  <a:gd name="T37" fmla="*/ 35 h 1345"/>
                  <a:gd name="T38" fmla="*/ 435 w 1869"/>
                  <a:gd name="T39" fmla="*/ 17 h 1345"/>
                  <a:gd name="T40" fmla="*/ 440 w 1869"/>
                  <a:gd name="T41" fmla="*/ 0 h 1345"/>
                  <a:gd name="T42" fmla="*/ 467 w 1869"/>
                  <a:gd name="T43" fmla="*/ 53 h 1345"/>
                  <a:gd name="T44" fmla="*/ 459 w 1869"/>
                  <a:gd name="T45" fmla="*/ 71 h 1345"/>
                  <a:gd name="T46" fmla="*/ 448 w 1869"/>
                  <a:gd name="T47" fmla="*/ 90 h 1345"/>
                  <a:gd name="T48" fmla="*/ 436 w 1869"/>
                  <a:gd name="T49" fmla="*/ 110 h 1345"/>
                  <a:gd name="T50" fmla="*/ 422 w 1869"/>
                  <a:gd name="T51" fmla="*/ 129 h 1345"/>
                  <a:gd name="T52" fmla="*/ 405 w 1869"/>
                  <a:gd name="T53" fmla="*/ 148 h 1345"/>
                  <a:gd name="T54" fmla="*/ 387 w 1869"/>
                  <a:gd name="T55" fmla="*/ 167 h 1345"/>
                  <a:gd name="T56" fmla="*/ 367 w 1869"/>
                  <a:gd name="T57" fmla="*/ 186 h 1345"/>
                  <a:gd name="T58" fmla="*/ 345 w 1869"/>
                  <a:gd name="T59" fmla="*/ 204 h 1345"/>
                  <a:gd name="T60" fmla="*/ 322 w 1869"/>
                  <a:gd name="T61" fmla="*/ 221 h 1345"/>
                  <a:gd name="T62" fmla="*/ 296 w 1869"/>
                  <a:gd name="T63" fmla="*/ 238 h 1345"/>
                  <a:gd name="T64" fmla="*/ 279 w 1869"/>
                  <a:gd name="T65" fmla="*/ 249 h 1345"/>
                  <a:gd name="T66" fmla="*/ 257 w 1869"/>
                  <a:gd name="T67" fmla="*/ 260 h 1345"/>
                  <a:gd name="T68" fmla="*/ 234 w 1869"/>
                  <a:gd name="T69" fmla="*/ 271 h 1345"/>
                  <a:gd name="T70" fmla="*/ 208 w 1869"/>
                  <a:gd name="T71" fmla="*/ 283 h 1345"/>
                  <a:gd name="T72" fmla="*/ 179 w 1869"/>
                  <a:gd name="T73" fmla="*/ 295 h 1345"/>
                  <a:gd name="T74" fmla="*/ 150 w 1869"/>
                  <a:gd name="T75" fmla="*/ 305 h 1345"/>
                  <a:gd name="T76" fmla="*/ 119 w 1869"/>
                  <a:gd name="T77" fmla="*/ 315 h 1345"/>
                  <a:gd name="T78" fmla="*/ 88 w 1869"/>
                  <a:gd name="T79" fmla="*/ 323 h 1345"/>
                  <a:gd name="T80" fmla="*/ 56 w 1869"/>
                  <a:gd name="T81" fmla="*/ 330 h 1345"/>
                  <a:gd name="T82" fmla="*/ 25 w 1869"/>
                  <a:gd name="T83" fmla="*/ 336 h 1345"/>
                  <a:gd name="T84" fmla="*/ 0 w 1869"/>
                  <a:gd name="T85" fmla="*/ 290 h 1345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1869"/>
                  <a:gd name="T130" fmla="*/ 0 h 1345"/>
                  <a:gd name="T131" fmla="*/ 1869 w 1869"/>
                  <a:gd name="T132" fmla="*/ 1345 h 1345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1869" h="1345">
                    <a:moveTo>
                      <a:pt x="0" y="1159"/>
                    </a:moveTo>
                    <a:lnTo>
                      <a:pt x="82" y="1156"/>
                    </a:lnTo>
                    <a:lnTo>
                      <a:pt x="184" y="1141"/>
                    </a:lnTo>
                    <a:lnTo>
                      <a:pt x="298" y="1113"/>
                    </a:lnTo>
                    <a:lnTo>
                      <a:pt x="424" y="1075"/>
                    </a:lnTo>
                    <a:lnTo>
                      <a:pt x="553" y="1032"/>
                    </a:lnTo>
                    <a:lnTo>
                      <a:pt x="680" y="988"/>
                    </a:lnTo>
                    <a:lnTo>
                      <a:pt x="801" y="938"/>
                    </a:lnTo>
                    <a:lnTo>
                      <a:pt x="906" y="890"/>
                    </a:lnTo>
                    <a:lnTo>
                      <a:pt x="995" y="849"/>
                    </a:lnTo>
                    <a:lnTo>
                      <a:pt x="1059" y="813"/>
                    </a:lnTo>
                    <a:lnTo>
                      <a:pt x="1182" y="726"/>
                    </a:lnTo>
                    <a:lnTo>
                      <a:pt x="1293" y="638"/>
                    </a:lnTo>
                    <a:lnTo>
                      <a:pt x="1393" y="551"/>
                    </a:lnTo>
                    <a:lnTo>
                      <a:pt x="1480" y="464"/>
                    </a:lnTo>
                    <a:lnTo>
                      <a:pt x="1555" y="380"/>
                    </a:lnTo>
                    <a:lnTo>
                      <a:pt x="1619" y="296"/>
                    </a:lnTo>
                    <a:lnTo>
                      <a:pt x="1673" y="216"/>
                    </a:lnTo>
                    <a:lnTo>
                      <a:pt x="1712" y="139"/>
                    </a:lnTo>
                    <a:lnTo>
                      <a:pt x="1742" y="70"/>
                    </a:lnTo>
                    <a:lnTo>
                      <a:pt x="1760" y="0"/>
                    </a:lnTo>
                    <a:lnTo>
                      <a:pt x="1869" y="211"/>
                    </a:lnTo>
                    <a:lnTo>
                      <a:pt x="1835" y="286"/>
                    </a:lnTo>
                    <a:lnTo>
                      <a:pt x="1794" y="362"/>
                    </a:lnTo>
                    <a:lnTo>
                      <a:pt x="1744" y="439"/>
                    </a:lnTo>
                    <a:lnTo>
                      <a:pt x="1687" y="515"/>
                    </a:lnTo>
                    <a:lnTo>
                      <a:pt x="1621" y="592"/>
                    </a:lnTo>
                    <a:lnTo>
                      <a:pt x="1550" y="669"/>
                    </a:lnTo>
                    <a:lnTo>
                      <a:pt x="1468" y="744"/>
                    </a:lnTo>
                    <a:lnTo>
                      <a:pt x="1381" y="815"/>
                    </a:lnTo>
                    <a:lnTo>
                      <a:pt x="1288" y="885"/>
                    </a:lnTo>
                    <a:lnTo>
                      <a:pt x="1186" y="951"/>
                    </a:lnTo>
                    <a:lnTo>
                      <a:pt x="1116" y="997"/>
                    </a:lnTo>
                    <a:lnTo>
                      <a:pt x="1029" y="1041"/>
                    </a:lnTo>
                    <a:lnTo>
                      <a:pt x="936" y="1086"/>
                    </a:lnTo>
                    <a:lnTo>
                      <a:pt x="831" y="1134"/>
                    </a:lnTo>
                    <a:lnTo>
                      <a:pt x="717" y="1180"/>
                    </a:lnTo>
                    <a:lnTo>
                      <a:pt x="599" y="1222"/>
                    </a:lnTo>
                    <a:lnTo>
                      <a:pt x="476" y="1261"/>
                    </a:lnTo>
                    <a:lnTo>
                      <a:pt x="352" y="1294"/>
                    </a:lnTo>
                    <a:lnTo>
                      <a:pt x="225" y="1321"/>
                    </a:lnTo>
                    <a:lnTo>
                      <a:pt x="100" y="1345"/>
                    </a:lnTo>
                    <a:lnTo>
                      <a:pt x="0" y="1159"/>
                    </a:lnTo>
                  </a:path>
                </a:pathLst>
              </a:custGeom>
              <a:noFill/>
              <a:ln w="0">
                <a:solidFill>
                  <a:srgbClr val="FF7EAB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971" name="Freeform 52"/>
              <p:cNvSpPr>
                <a:spLocks/>
              </p:cNvSpPr>
              <p:nvPr/>
            </p:nvSpPr>
            <p:spPr bwMode="auto">
              <a:xfrm>
                <a:off x="2137" y="1534"/>
                <a:ext cx="467" cy="336"/>
              </a:xfrm>
              <a:custGeom>
                <a:avLst/>
                <a:gdLst>
                  <a:gd name="T0" fmla="*/ 0 w 1869"/>
                  <a:gd name="T1" fmla="*/ 290 h 1345"/>
                  <a:gd name="T2" fmla="*/ 20 w 1869"/>
                  <a:gd name="T3" fmla="*/ 289 h 1345"/>
                  <a:gd name="T4" fmla="*/ 46 w 1869"/>
                  <a:gd name="T5" fmla="*/ 285 h 1345"/>
                  <a:gd name="T6" fmla="*/ 74 w 1869"/>
                  <a:gd name="T7" fmla="*/ 278 h 1345"/>
                  <a:gd name="T8" fmla="*/ 106 w 1869"/>
                  <a:gd name="T9" fmla="*/ 269 h 1345"/>
                  <a:gd name="T10" fmla="*/ 138 w 1869"/>
                  <a:gd name="T11" fmla="*/ 258 h 1345"/>
                  <a:gd name="T12" fmla="*/ 170 w 1869"/>
                  <a:gd name="T13" fmla="*/ 247 h 1345"/>
                  <a:gd name="T14" fmla="*/ 200 w 1869"/>
                  <a:gd name="T15" fmla="*/ 234 h 1345"/>
                  <a:gd name="T16" fmla="*/ 226 w 1869"/>
                  <a:gd name="T17" fmla="*/ 222 h 1345"/>
                  <a:gd name="T18" fmla="*/ 249 w 1869"/>
                  <a:gd name="T19" fmla="*/ 212 h 1345"/>
                  <a:gd name="T20" fmla="*/ 265 w 1869"/>
                  <a:gd name="T21" fmla="*/ 203 h 1345"/>
                  <a:gd name="T22" fmla="*/ 295 w 1869"/>
                  <a:gd name="T23" fmla="*/ 181 h 1345"/>
                  <a:gd name="T24" fmla="*/ 323 w 1869"/>
                  <a:gd name="T25" fmla="*/ 159 h 1345"/>
                  <a:gd name="T26" fmla="*/ 348 w 1869"/>
                  <a:gd name="T27" fmla="*/ 138 h 1345"/>
                  <a:gd name="T28" fmla="*/ 370 w 1869"/>
                  <a:gd name="T29" fmla="*/ 116 h 1345"/>
                  <a:gd name="T30" fmla="*/ 389 w 1869"/>
                  <a:gd name="T31" fmla="*/ 95 h 1345"/>
                  <a:gd name="T32" fmla="*/ 405 w 1869"/>
                  <a:gd name="T33" fmla="*/ 74 h 1345"/>
                  <a:gd name="T34" fmla="*/ 418 w 1869"/>
                  <a:gd name="T35" fmla="*/ 54 h 1345"/>
                  <a:gd name="T36" fmla="*/ 428 w 1869"/>
                  <a:gd name="T37" fmla="*/ 35 h 1345"/>
                  <a:gd name="T38" fmla="*/ 435 w 1869"/>
                  <a:gd name="T39" fmla="*/ 17 h 1345"/>
                  <a:gd name="T40" fmla="*/ 440 w 1869"/>
                  <a:gd name="T41" fmla="*/ 0 h 1345"/>
                  <a:gd name="T42" fmla="*/ 467 w 1869"/>
                  <a:gd name="T43" fmla="*/ 53 h 1345"/>
                  <a:gd name="T44" fmla="*/ 459 w 1869"/>
                  <a:gd name="T45" fmla="*/ 71 h 1345"/>
                  <a:gd name="T46" fmla="*/ 448 w 1869"/>
                  <a:gd name="T47" fmla="*/ 90 h 1345"/>
                  <a:gd name="T48" fmla="*/ 436 w 1869"/>
                  <a:gd name="T49" fmla="*/ 110 h 1345"/>
                  <a:gd name="T50" fmla="*/ 422 w 1869"/>
                  <a:gd name="T51" fmla="*/ 129 h 1345"/>
                  <a:gd name="T52" fmla="*/ 405 w 1869"/>
                  <a:gd name="T53" fmla="*/ 148 h 1345"/>
                  <a:gd name="T54" fmla="*/ 387 w 1869"/>
                  <a:gd name="T55" fmla="*/ 167 h 1345"/>
                  <a:gd name="T56" fmla="*/ 367 w 1869"/>
                  <a:gd name="T57" fmla="*/ 186 h 1345"/>
                  <a:gd name="T58" fmla="*/ 345 w 1869"/>
                  <a:gd name="T59" fmla="*/ 204 h 1345"/>
                  <a:gd name="T60" fmla="*/ 322 w 1869"/>
                  <a:gd name="T61" fmla="*/ 221 h 1345"/>
                  <a:gd name="T62" fmla="*/ 296 w 1869"/>
                  <a:gd name="T63" fmla="*/ 238 h 1345"/>
                  <a:gd name="T64" fmla="*/ 279 w 1869"/>
                  <a:gd name="T65" fmla="*/ 249 h 1345"/>
                  <a:gd name="T66" fmla="*/ 257 w 1869"/>
                  <a:gd name="T67" fmla="*/ 260 h 1345"/>
                  <a:gd name="T68" fmla="*/ 234 w 1869"/>
                  <a:gd name="T69" fmla="*/ 271 h 1345"/>
                  <a:gd name="T70" fmla="*/ 208 w 1869"/>
                  <a:gd name="T71" fmla="*/ 283 h 1345"/>
                  <a:gd name="T72" fmla="*/ 179 w 1869"/>
                  <a:gd name="T73" fmla="*/ 295 h 1345"/>
                  <a:gd name="T74" fmla="*/ 150 w 1869"/>
                  <a:gd name="T75" fmla="*/ 305 h 1345"/>
                  <a:gd name="T76" fmla="*/ 119 w 1869"/>
                  <a:gd name="T77" fmla="*/ 315 h 1345"/>
                  <a:gd name="T78" fmla="*/ 88 w 1869"/>
                  <a:gd name="T79" fmla="*/ 323 h 1345"/>
                  <a:gd name="T80" fmla="*/ 56 w 1869"/>
                  <a:gd name="T81" fmla="*/ 330 h 1345"/>
                  <a:gd name="T82" fmla="*/ 25 w 1869"/>
                  <a:gd name="T83" fmla="*/ 336 h 1345"/>
                  <a:gd name="T84" fmla="*/ 0 w 1869"/>
                  <a:gd name="T85" fmla="*/ 290 h 1345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1869"/>
                  <a:gd name="T130" fmla="*/ 0 h 1345"/>
                  <a:gd name="T131" fmla="*/ 1869 w 1869"/>
                  <a:gd name="T132" fmla="*/ 1345 h 1345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1869" h="1345">
                    <a:moveTo>
                      <a:pt x="0" y="1159"/>
                    </a:moveTo>
                    <a:lnTo>
                      <a:pt x="82" y="1156"/>
                    </a:lnTo>
                    <a:lnTo>
                      <a:pt x="184" y="1141"/>
                    </a:lnTo>
                    <a:lnTo>
                      <a:pt x="298" y="1113"/>
                    </a:lnTo>
                    <a:lnTo>
                      <a:pt x="424" y="1075"/>
                    </a:lnTo>
                    <a:lnTo>
                      <a:pt x="553" y="1032"/>
                    </a:lnTo>
                    <a:lnTo>
                      <a:pt x="680" y="988"/>
                    </a:lnTo>
                    <a:lnTo>
                      <a:pt x="801" y="938"/>
                    </a:lnTo>
                    <a:lnTo>
                      <a:pt x="906" y="890"/>
                    </a:lnTo>
                    <a:lnTo>
                      <a:pt x="995" y="849"/>
                    </a:lnTo>
                    <a:lnTo>
                      <a:pt x="1059" y="813"/>
                    </a:lnTo>
                    <a:lnTo>
                      <a:pt x="1182" y="726"/>
                    </a:lnTo>
                    <a:lnTo>
                      <a:pt x="1293" y="638"/>
                    </a:lnTo>
                    <a:lnTo>
                      <a:pt x="1393" y="551"/>
                    </a:lnTo>
                    <a:lnTo>
                      <a:pt x="1480" y="464"/>
                    </a:lnTo>
                    <a:lnTo>
                      <a:pt x="1555" y="380"/>
                    </a:lnTo>
                    <a:lnTo>
                      <a:pt x="1619" y="296"/>
                    </a:lnTo>
                    <a:lnTo>
                      <a:pt x="1673" y="216"/>
                    </a:lnTo>
                    <a:lnTo>
                      <a:pt x="1712" y="139"/>
                    </a:lnTo>
                    <a:lnTo>
                      <a:pt x="1742" y="70"/>
                    </a:lnTo>
                    <a:lnTo>
                      <a:pt x="1760" y="0"/>
                    </a:lnTo>
                    <a:lnTo>
                      <a:pt x="1869" y="211"/>
                    </a:lnTo>
                    <a:lnTo>
                      <a:pt x="1835" y="286"/>
                    </a:lnTo>
                    <a:lnTo>
                      <a:pt x="1794" y="362"/>
                    </a:lnTo>
                    <a:lnTo>
                      <a:pt x="1744" y="439"/>
                    </a:lnTo>
                    <a:lnTo>
                      <a:pt x="1687" y="515"/>
                    </a:lnTo>
                    <a:lnTo>
                      <a:pt x="1621" y="592"/>
                    </a:lnTo>
                    <a:lnTo>
                      <a:pt x="1550" y="669"/>
                    </a:lnTo>
                    <a:lnTo>
                      <a:pt x="1468" y="744"/>
                    </a:lnTo>
                    <a:lnTo>
                      <a:pt x="1381" y="815"/>
                    </a:lnTo>
                    <a:lnTo>
                      <a:pt x="1288" y="885"/>
                    </a:lnTo>
                    <a:lnTo>
                      <a:pt x="1186" y="951"/>
                    </a:lnTo>
                    <a:lnTo>
                      <a:pt x="1116" y="997"/>
                    </a:lnTo>
                    <a:lnTo>
                      <a:pt x="1029" y="1041"/>
                    </a:lnTo>
                    <a:lnTo>
                      <a:pt x="936" y="1086"/>
                    </a:lnTo>
                    <a:lnTo>
                      <a:pt x="831" y="1134"/>
                    </a:lnTo>
                    <a:lnTo>
                      <a:pt x="717" y="1180"/>
                    </a:lnTo>
                    <a:lnTo>
                      <a:pt x="599" y="1222"/>
                    </a:lnTo>
                    <a:lnTo>
                      <a:pt x="476" y="1261"/>
                    </a:lnTo>
                    <a:lnTo>
                      <a:pt x="352" y="1294"/>
                    </a:lnTo>
                    <a:lnTo>
                      <a:pt x="225" y="1321"/>
                    </a:lnTo>
                    <a:lnTo>
                      <a:pt x="100" y="1345"/>
                    </a:lnTo>
                    <a:lnTo>
                      <a:pt x="0" y="1159"/>
                    </a:lnTo>
                  </a:path>
                </a:pathLst>
              </a:custGeom>
              <a:noFill/>
              <a:ln w="0">
                <a:solidFill>
                  <a:srgbClr val="FF7EAB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972" name="Freeform 53"/>
              <p:cNvSpPr>
                <a:spLocks/>
              </p:cNvSpPr>
              <p:nvPr/>
            </p:nvSpPr>
            <p:spPr bwMode="auto">
              <a:xfrm>
                <a:off x="2193" y="1633"/>
                <a:ext cx="465" cy="337"/>
              </a:xfrm>
              <a:custGeom>
                <a:avLst/>
                <a:gdLst>
                  <a:gd name="T0" fmla="*/ 0 w 1862"/>
                  <a:gd name="T1" fmla="*/ 290 h 1348"/>
                  <a:gd name="T2" fmla="*/ 19 w 1862"/>
                  <a:gd name="T3" fmla="*/ 289 h 1348"/>
                  <a:gd name="T4" fmla="*/ 45 w 1862"/>
                  <a:gd name="T5" fmla="*/ 286 h 1348"/>
                  <a:gd name="T6" fmla="*/ 74 w 1862"/>
                  <a:gd name="T7" fmla="*/ 279 h 1348"/>
                  <a:gd name="T8" fmla="*/ 105 w 1862"/>
                  <a:gd name="T9" fmla="*/ 270 h 1348"/>
                  <a:gd name="T10" fmla="*/ 138 w 1862"/>
                  <a:gd name="T11" fmla="*/ 259 h 1348"/>
                  <a:gd name="T12" fmla="*/ 169 w 1862"/>
                  <a:gd name="T13" fmla="*/ 247 h 1348"/>
                  <a:gd name="T14" fmla="*/ 199 w 1862"/>
                  <a:gd name="T15" fmla="*/ 235 h 1348"/>
                  <a:gd name="T16" fmla="*/ 226 w 1862"/>
                  <a:gd name="T17" fmla="*/ 223 h 1348"/>
                  <a:gd name="T18" fmla="*/ 248 w 1862"/>
                  <a:gd name="T19" fmla="*/ 213 h 1348"/>
                  <a:gd name="T20" fmla="*/ 264 w 1862"/>
                  <a:gd name="T21" fmla="*/ 204 h 1348"/>
                  <a:gd name="T22" fmla="*/ 294 w 1862"/>
                  <a:gd name="T23" fmla="*/ 182 h 1348"/>
                  <a:gd name="T24" fmla="*/ 322 w 1862"/>
                  <a:gd name="T25" fmla="*/ 160 h 1348"/>
                  <a:gd name="T26" fmla="*/ 347 w 1862"/>
                  <a:gd name="T27" fmla="*/ 138 h 1348"/>
                  <a:gd name="T28" fmla="*/ 369 w 1862"/>
                  <a:gd name="T29" fmla="*/ 116 h 1348"/>
                  <a:gd name="T30" fmla="*/ 388 w 1862"/>
                  <a:gd name="T31" fmla="*/ 95 h 1348"/>
                  <a:gd name="T32" fmla="*/ 403 w 1862"/>
                  <a:gd name="T33" fmla="*/ 74 h 1348"/>
                  <a:gd name="T34" fmla="*/ 416 w 1862"/>
                  <a:gd name="T35" fmla="*/ 55 h 1348"/>
                  <a:gd name="T36" fmla="*/ 426 w 1862"/>
                  <a:gd name="T37" fmla="*/ 35 h 1348"/>
                  <a:gd name="T38" fmla="*/ 433 w 1862"/>
                  <a:gd name="T39" fmla="*/ 17 h 1348"/>
                  <a:gd name="T40" fmla="*/ 436 w 1862"/>
                  <a:gd name="T41" fmla="*/ 0 h 1348"/>
                  <a:gd name="T42" fmla="*/ 465 w 1862"/>
                  <a:gd name="T43" fmla="*/ 57 h 1348"/>
                  <a:gd name="T44" fmla="*/ 458 w 1862"/>
                  <a:gd name="T45" fmla="*/ 76 h 1348"/>
                  <a:gd name="T46" fmla="*/ 448 w 1862"/>
                  <a:gd name="T47" fmla="*/ 95 h 1348"/>
                  <a:gd name="T48" fmla="*/ 436 w 1862"/>
                  <a:gd name="T49" fmla="*/ 114 h 1348"/>
                  <a:gd name="T50" fmla="*/ 421 w 1862"/>
                  <a:gd name="T51" fmla="*/ 132 h 1348"/>
                  <a:gd name="T52" fmla="*/ 405 w 1862"/>
                  <a:gd name="T53" fmla="*/ 151 h 1348"/>
                  <a:gd name="T54" fmla="*/ 387 w 1862"/>
                  <a:gd name="T55" fmla="*/ 170 h 1348"/>
                  <a:gd name="T56" fmla="*/ 367 w 1862"/>
                  <a:gd name="T57" fmla="*/ 188 h 1348"/>
                  <a:gd name="T58" fmla="*/ 345 w 1862"/>
                  <a:gd name="T59" fmla="*/ 205 h 1348"/>
                  <a:gd name="T60" fmla="*/ 321 w 1862"/>
                  <a:gd name="T61" fmla="*/ 223 h 1348"/>
                  <a:gd name="T62" fmla="*/ 296 w 1862"/>
                  <a:gd name="T63" fmla="*/ 238 h 1348"/>
                  <a:gd name="T64" fmla="*/ 278 w 1862"/>
                  <a:gd name="T65" fmla="*/ 250 h 1348"/>
                  <a:gd name="T66" fmla="*/ 257 w 1862"/>
                  <a:gd name="T67" fmla="*/ 261 h 1348"/>
                  <a:gd name="T68" fmla="*/ 233 w 1862"/>
                  <a:gd name="T69" fmla="*/ 273 h 1348"/>
                  <a:gd name="T70" fmla="*/ 207 w 1862"/>
                  <a:gd name="T71" fmla="*/ 284 h 1348"/>
                  <a:gd name="T72" fmla="*/ 179 w 1862"/>
                  <a:gd name="T73" fmla="*/ 296 h 1348"/>
                  <a:gd name="T74" fmla="*/ 149 w 1862"/>
                  <a:gd name="T75" fmla="*/ 306 h 1348"/>
                  <a:gd name="T76" fmla="*/ 119 w 1862"/>
                  <a:gd name="T77" fmla="*/ 316 h 1348"/>
                  <a:gd name="T78" fmla="*/ 87 w 1862"/>
                  <a:gd name="T79" fmla="*/ 324 h 1348"/>
                  <a:gd name="T80" fmla="*/ 56 w 1862"/>
                  <a:gd name="T81" fmla="*/ 332 h 1348"/>
                  <a:gd name="T82" fmla="*/ 24 w 1862"/>
                  <a:gd name="T83" fmla="*/ 337 h 1348"/>
                  <a:gd name="T84" fmla="*/ 0 w 1862"/>
                  <a:gd name="T85" fmla="*/ 290 h 1348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1862"/>
                  <a:gd name="T130" fmla="*/ 0 h 1348"/>
                  <a:gd name="T131" fmla="*/ 1862 w 1862"/>
                  <a:gd name="T132" fmla="*/ 1348 h 1348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1862" h="1348">
                    <a:moveTo>
                      <a:pt x="0" y="1161"/>
                    </a:moveTo>
                    <a:lnTo>
                      <a:pt x="78" y="1157"/>
                    </a:lnTo>
                    <a:lnTo>
                      <a:pt x="180" y="1143"/>
                    </a:lnTo>
                    <a:lnTo>
                      <a:pt x="298" y="1116"/>
                    </a:lnTo>
                    <a:lnTo>
                      <a:pt x="421" y="1080"/>
                    </a:lnTo>
                    <a:lnTo>
                      <a:pt x="551" y="1034"/>
                    </a:lnTo>
                    <a:lnTo>
                      <a:pt x="676" y="989"/>
                    </a:lnTo>
                    <a:lnTo>
                      <a:pt x="797" y="941"/>
                    </a:lnTo>
                    <a:lnTo>
                      <a:pt x="906" y="893"/>
                    </a:lnTo>
                    <a:lnTo>
                      <a:pt x="993" y="852"/>
                    </a:lnTo>
                    <a:lnTo>
                      <a:pt x="1056" y="815"/>
                    </a:lnTo>
                    <a:lnTo>
                      <a:pt x="1179" y="727"/>
                    </a:lnTo>
                    <a:lnTo>
                      <a:pt x="1291" y="640"/>
                    </a:lnTo>
                    <a:lnTo>
                      <a:pt x="1389" y="553"/>
                    </a:lnTo>
                    <a:lnTo>
                      <a:pt x="1477" y="465"/>
                    </a:lnTo>
                    <a:lnTo>
                      <a:pt x="1552" y="381"/>
                    </a:lnTo>
                    <a:lnTo>
                      <a:pt x="1615" y="297"/>
                    </a:lnTo>
                    <a:lnTo>
                      <a:pt x="1666" y="219"/>
                    </a:lnTo>
                    <a:lnTo>
                      <a:pt x="1705" y="141"/>
                    </a:lnTo>
                    <a:lnTo>
                      <a:pt x="1733" y="69"/>
                    </a:lnTo>
                    <a:lnTo>
                      <a:pt x="1744" y="0"/>
                    </a:lnTo>
                    <a:lnTo>
                      <a:pt x="1862" y="228"/>
                    </a:lnTo>
                    <a:lnTo>
                      <a:pt x="1832" y="303"/>
                    </a:lnTo>
                    <a:lnTo>
                      <a:pt x="1792" y="378"/>
                    </a:lnTo>
                    <a:lnTo>
                      <a:pt x="1744" y="454"/>
                    </a:lnTo>
                    <a:lnTo>
                      <a:pt x="1687" y="529"/>
                    </a:lnTo>
                    <a:lnTo>
                      <a:pt x="1621" y="604"/>
                    </a:lnTo>
                    <a:lnTo>
                      <a:pt x="1549" y="679"/>
                    </a:lnTo>
                    <a:lnTo>
                      <a:pt x="1468" y="752"/>
                    </a:lnTo>
                    <a:lnTo>
                      <a:pt x="1380" y="820"/>
                    </a:lnTo>
                    <a:lnTo>
                      <a:pt x="1284" y="890"/>
                    </a:lnTo>
                    <a:lnTo>
                      <a:pt x="1186" y="953"/>
                    </a:lnTo>
                    <a:lnTo>
                      <a:pt x="1113" y="998"/>
                    </a:lnTo>
                    <a:lnTo>
                      <a:pt x="1029" y="1043"/>
                    </a:lnTo>
                    <a:lnTo>
                      <a:pt x="933" y="1091"/>
                    </a:lnTo>
                    <a:lnTo>
                      <a:pt x="827" y="1137"/>
                    </a:lnTo>
                    <a:lnTo>
                      <a:pt x="715" y="1182"/>
                    </a:lnTo>
                    <a:lnTo>
                      <a:pt x="596" y="1223"/>
                    </a:lnTo>
                    <a:lnTo>
                      <a:pt x="475" y="1264"/>
                    </a:lnTo>
                    <a:lnTo>
                      <a:pt x="348" y="1296"/>
                    </a:lnTo>
                    <a:lnTo>
                      <a:pt x="223" y="1326"/>
                    </a:lnTo>
                    <a:lnTo>
                      <a:pt x="96" y="1348"/>
                    </a:lnTo>
                    <a:lnTo>
                      <a:pt x="0" y="1161"/>
                    </a:lnTo>
                    <a:close/>
                  </a:path>
                </a:pathLst>
              </a:custGeom>
              <a:solidFill>
                <a:srgbClr val="FF79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973" name="Freeform 54"/>
              <p:cNvSpPr>
                <a:spLocks/>
              </p:cNvSpPr>
              <p:nvPr/>
            </p:nvSpPr>
            <p:spPr bwMode="auto">
              <a:xfrm>
                <a:off x="2193" y="1633"/>
                <a:ext cx="465" cy="337"/>
              </a:xfrm>
              <a:custGeom>
                <a:avLst/>
                <a:gdLst>
                  <a:gd name="T0" fmla="*/ 0 w 1862"/>
                  <a:gd name="T1" fmla="*/ 290 h 1348"/>
                  <a:gd name="T2" fmla="*/ 19 w 1862"/>
                  <a:gd name="T3" fmla="*/ 289 h 1348"/>
                  <a:gd name="T4" fmla="*/ 45 w 1862"/>
                  <a:gd name="T5" fmla="*/ 286 h 1348"/>
                  <a:gd name="T6" fmla="*/ 74 w 1862"/>
                  <a:gd name="T7" fmla="*/ 279 h 1348"/>
                  <a:gd name="T8" fmla="*/ 105 w 1862"/>
                  <a:gd name="T9" fmla="*/ 270 h 1348"/>
                  <a:gd name="T10" fmla="*/ 138 w 1862"/>
                  <a:gd name="T11" fmla="*/ 259 h 1348"/>
                  <a:gd name="T12" fmla="*/ 169 w 1862"/>
                  <a:gd name="T13" fmla="*/ 247 h 1348"/>
                  <a:gd name="T14" fmla="*/ 199 w 1862"/>
                  <a:gd name="T15" fmla="*/ 235 h 1348"/>
                  <a:gd name="T16" fmla="*/ 226 w 1862"/>
                  <a:gd name="T17" fmla="*/ 223 h 1348"/>
                  <a:gd name="T18" fmla="*/ 248 w 1862"/>
                  <a:gd name="T19" fmla="*/ 213 h 1348"/>
                  <a:gd name="T20" fmla="*/ 264 w 1862"/>
                  <a:gd name="T21" fmla="*/ 204 h 1348"/>
                  <a:gd name="T22" fmla="*/ 294 w 1862"/>
                  <a:gd name="T23" fmla="*/ 182 h 1348"/>
                  <a:gd name="T24" fmla="*/ 322 w 1862"/>
                  <a:gd name="T25" fmla="*/ 160 h 1348"/>
                  <a:gd name="T26" fmla="*/ 347 w 1862"/>
                  <a:gd name="T27" fmla="*/ 138 h 1348"/>
                  <a:gd name="T28" fmla="*/ 369 w 1862"/>
                  <a:gd name="T29" fmla="*/ 116 h 1348"/>
                  <a:gd name="T30" fmla="*/ 388 w 1862"/>
                  <a:gd name="T31" fmla="*/ 95 h 1348"/>
                  <a:gd name="T32" fmla="*/ 403 w 1862"/>
                  <a:gd name="T33" fmla="*/ 74 h 1348"/>
                  <a:gd name="T34" fmla="*/ 416 w 1862"/>
                  <a:gd name="T35" fmla="*/ 55 h 1348"/>
                  <a:gd name="T36" fmla="*/ 426 w 1862"/>
                  <a:gd name="T37" fmla="*/ 35 h 1348"/>
                  <a:gd name="T38" fmla="*/ 433 w 1862"/>
                  <a:gd name="T39" fmla="*/ 17 h 1348"/>
                  <a:gd name="T40" fmla="*/ 436 w 1862"/>
                  <a:gd name="T41" fmla="*/ 0 h 1348"/>
                  <a:gd name="T42" fmla="*/ 465 w 1862"/>
                  <a:gd name="T43" fmla="*/ 57 h 1348"/>
                  <a:gd name="T44" fmla="*/ 458 w 1862"/>
                  <a:gd name="T45" fmla="*/ 76 h 1348"/>
                  <a:gd name="T46" fmla="*/ 448 w 1862"/>
                  <a:gd name="T47" fmla="*/ 95 h 1348"/>
                  <a:gd name="T48" fmla="*/ 436 w 1862"/>
                  <a:gd name="T49" fmla="*/ 114 h 1348"/>
                  <a:gd name="T50" fmla="*/ 421 w 1862"/>
                  <a:gd name="T51" fmla="*/ 132 h 1348"/>
                  <a:gd name="T52" fmla="*/ 405 w 1862"/>
                  <a:gd name="T53" fmla="*/ 151 h 1348"/>
                  <a:gd name="T54" fmla="*/ 387 w 1862"/>
                  <a:gd name="T55" fmla="*/ 170 h 1348"/>
                  <a:gd name="T56" fmla="*/ 367 w 1862"/>
                  <a:gd name="T57" fmla="*/ 188 h 1348"/>
                  <a:gd name="T58" fmla="*/ 345 w 1862"/>
                  <a:gd name="T59" fmla="*/ 205 h 1348"/>
                  <a:gd name="T60" fmla="*/ 321 w 1862"/>
                  <a:gd name="T61" fmla="*/ 223 h 1348"/>
                  <a:gd name="T62" fmla="*/ 296 w 1862"/>
                  <a:gd name="T63" fmla="*/ 238 h 1348"/>
                  <a:gd name="T64" fmla="*/ 278 w 1862"/>
                  <a:gd name="T65" fmla="*/ 250 h 1348"/>
                  <a:gd name="T66" fmla="*/ 257 w 1862"/>
                  <a:gd name="T67" fmla="*/ 261 h 1348"/>
                  <a:gd name="T68" fmla="*/ 233 w 1862"/>
                  <a:gd name="T69" fmla="*/ 273 h 1348"/>
                  <a:gd name="T70" fmla="*/ 207 w 1862"/>
                  <a:gd name="T71" fmla="*/ 284 h 1348"/>
                  <a:gd name="T72" fmla="*/ 179 w 1862"/>
                  <a:gd name="T73" fmla="*/ 296 h 1348"/>
                  <a:gd name="T74" fmla="*/ 149 w 1862"/>
                  <a:gd name="T75" fmla="*/ 306 h 1348"/>
                  <a:gd name="T76" fmla="*/ 119 w 1862"/>
                  <a:gd name="T77" fmla="*/ 316 h 1348"/>
                  <a:gd name="T78" fmla="*/ 87 w 1862"/>
                  <a:gd name="T79" fmla="*/ 324 h 1348"/>
                  <a:gd name="T80" fmla="*/ 56 w 1862"/>
                  <a:gd name="T81" fmla="*/ 332 h 1348"/>
                  <a:gd name="T82" fmla="*/ 24 w 1862"/>
                  <a:gd name="T83" fmla="*/ 337 h 1348"/>
                  <a:gd name="T84" fmla="*/ 0 w 1862"/>
                  <a:gd name="T85" fmla="*/ 290 h 1348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1862"/>
                  <a:gd name="T130" fmla="*/ 0 h 1348"/>
                  <a:gd name="T131" fmla="*/ 1862 w 1862"/>
                  <a:gd name="T132" fmla="*/ 1348 h 1348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1862" h="1348">
                    <a:moveTo>
                      <a:pt x="0" y="1161"/>
                    </a:moveTo>
                    <a:lnTo>
                      <a:pt x="78" y="1157"/>
                    </a:lnTo>
                    <a:lnTo>
                      <a:pt x="180" y="1143"/>
                    </a:lnTo>
                    <a:lnTo>
                      <a:pt x="298" y="1116"/>
                    </a:lnTo>
                    <a:lnTo>
                      <a:pt x="421" y="1080"/>
                    </a:lnTo>
                    <a:lnTo>
                      <a:pt x="551" y="1034"/>
                    </a:lnTo>
                    <a:lnTo>
                      <a:pt x="676" y="989"/>
                    </a:lnTo>
                    <a:lnTo>
                      <a:pt x="797" y="941"/>
                    </a:lnTo>
                    <a:lnTo>
                      <a:pt x="906" y="893"/>
                    </a:lnTo>
                    <a:lnTo>
                      <a:pt x="993" y="852"/>
                    </a:lnTo>
                    <a:lnTo>
                      <a:pt x="1056" y="815"/>
                    </a:lnTo>
                    <a:lnTo>
                      <a:pt x="1179" y="727"/>
                    </a:lnTo>
                    <a:lnTo>
                      <a:pt x="1291" y="640"/>
                    </a:lnTo>
                    <a:lnTo>
                      <a:pt x="1389" y="553"/>
                    </a:lnTo>
                    <a:lnTo>
                      <a:pt x="1477" y="465"/>
                    </a:lnTo>
                    <a:lnTo>
                      <a:pt x="1552" y="381"/>
                    </a:lnTo>
                    <a:lnTo>
                      <a:pt x="1615" y="297"/>
                    </a:lnTo>
                    <a:lnTo>
                      <a:pt x="1666" y="219"/>
                    </a:lnTo>
                    <a:lnTo>
                      <a:pt x="1705" y="141"/>
                    </a:lnTo>
                    <a:lnTo>
                      <a:pt x="1733" y="69"/>
                    </a:lnTo>
                    <a:lnTo>
                      <a:pt x="1744" y="0"/>
                    </a:lnTo>
                    <a:lnTo>
                      <a:pt x="1862" y="228"/>
                    </a:lnTo>
                    <a:lnTo>
                      <a:pt x="1832" y="303"/>
                    </a:lnTo>
                    <a:lnTo>
                      <a:pt x="1792" y="378"/>
                    </a:lnTo>
                    <a:lnTo>
                      <a:pt x="1744" y="454"/>
                    </a:lnTo>
                    <a:lnTo>
                      <a:pt x="1687" y="529"/>
                    </a:lnTo>
                    <a:lnTo>
                      <a:pt x="1621" y="604"/>
                    </a:lnTo>
                    <a:lnTo>
                      <a:pt x="1549" y="679"/>
                    </a:lnTo>
                    <a:lnTo>
                      <a:pt x="1468" y="752"/>
                    </a:lnTo>
                    <a:lnTo>
                      <a:pt x="1380" y="820"/>
                    </a:lnTo>
                    <a:lnTo>
                      <a:pt x="1284" y="890"/>
                    </a:lnTo>
                    <a:lnTo>
                      <a:pt x="1186" y="953"/>
                    </a:lnTo>
                    <a:lnTo>
                      <a:pt x="1113" y="998"/>
                    </a:lnTo>
                    <a:lnTo>
                      <a:pt x="1029" y="1043"/>
                    </a:lnTo>
                    <a:lnTo>
                      <a:pt x="933" y="1091"/>
                    </a:lnTo>
                    <a:lnTo>
                      <a:pt x="827" y="1137"/>
                    </a:lnTo>
                    <a:lnTo>
                      <a:pt x="715" y="1182"/>
                    </a:lnTo>
                    <a:lnTo>
                      <a:pt x="596" y="1223"/>
                    </a:lnTo>
                    <a:lnTo>
                      <a:pt x="475" y="1264"/>
                    </a:lnTo>
                    <a:lnTo>
                      <a:pt x="348" y="1296"/>
                    </a:lnTo>
                    <a:lnTo>
                      <a:pt x="223" y="1326"/>
                    </a:lnTo>
                    <a:lnTo>
                      <a:pt x="96" y="1348"/>
                    </a:lnTo>
                    <a:lnTo>
                      <a:pt x="0" y="1161"/>
                    </a:lnTo>
                  </a:path>
                </a:pathLst>
              </a:custGeom>
              <a:noFill/>
              <a:ln w="0">
                <a:solidFill>
                  <a:srgbClr val="FF7EAB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974" name="Freeform 55"/>
              <p:cNvSpPr>
                <a:spLocks/>
              </p:cNvSpPr>
              <p:nvPr/>
            </p:nvSpPr>
            <p:spPr bwMode="auto">
              <a:xfrm>
                <a:off x="2193" y="1633"/>
                <a:ext cx="465" cy="337"/>
              </a:xfrm>
              <a:custGeom>
                <a:avLst/>
                <a:gdLst>
                  <a:gd name="T0" fmla="*/ 0 w 1862"/>
                  <a:gd name="T1" fmla="*/ 290 h 1348"/>
                  <a:gd name="T2" fmla="*/ 19 w 1862"/>
                  <a:gd name="T3" fmla="*/ 289 h 1348"/>
                  <a:gd name="T4" fmla="*/ 45 w 1862"/>
                  <a:gd name="T5" fmla="*/ 286 h 1348"/>
                  <a:gd name="T6" fmla="*/ 74 w 1862"/>
                  <a:gd name="T7" fmla="*/ 279 h 1348"/>
                  <a:gd name="T8" fmla="*/ 105 w 1862"/>
                  <a:gd name="T9" fmla="*/ 270 h 1348"/>
                  <a:gd name="T10" fmla="*/ 138 w 1862"/>
                  <a:gd name="T11" fmla="*/ 259 h 1348"/>
                  <a:gd name="T12" fmla="*/ 169 w 1862"/>
                  <a:gd name="T13" fmla="*/ 247 h 1348"/>
                  <a:gd name="T14" fmla="*/ 199 w 1862"/>
                  <a:gd name="T15" fmla="*/ 235 h 1348"/>
                  <a:gd name="T16" fmla="*/ 226 w 1862"/>
                  <a:gd name="T17" fmla="*/ 223 h 1348"/>
                  <a:gd name="T18" fmla="*/ 248 w 1862"/>
                  <a:gd name="T19" fmla="*/ 213 h 1348"/>
                  <a:gd name="T20" fmla="*/ 264 w 1862"/>
                  <a:gd name="T21" fmla="*/ 204 h 1348"/>
                  <a:gd name="T22" fmla="*/ 294 w 1862"/>
                  <a:gd name="T23" fmla="*/ 182 h 1348"/>
                  <a:gd name="T24" fmla="*/ 322 w 1862"/>
                  <a:gd name="T25" fmla="*/ 160 h 1348"/>
                  <a:gd name="T26" fmla="*/ 347 w 1862"/>
                  <a:gd name="T27" fmla="*/ 138 h 1348"/>
                  <a:gd name="T28" fmla="*/ 369 w 1862"/>
                  <a:gd name="T29" fmla="*/ 116 h 1348"/>
                  <a:gd name="T30" fmla="*/ 388 w 1862"/>
                  <a:gd name="T31" fmla="*/ 95 h 1348"/>
                  <a:gd name="T32" fmla="*/ 403 w 1862"/>
                  <a:gd name="T33" fmla="*/ 74 h 1348"/>
                  <a:gd name="T34" fmla="*/ 416 w 1862"/>
                  <a:gd name="T35" fmla="*/ 55 h 1348"/>
                  <a:gd name="T36" fmla="*/ 426 w 1862"/>
                  <a:gd name="T37" fmla="*/ 35 h 1348"/>
                  <a:gd name="T38" fmla="*/ 433 w 1862"/>
                  <a:gd name="T39" fmla="*/ 17 h 1348"/>
                  <a:gd name="T40" fmla="*/ 436 w 1862"/>
                  <a:gd name="T41" fmla="*/ 0 h 1348"/>
                  <a:gd name="T42" fmla="*/ 465 w 1862"/>
                  <a:gd name="T43" fmla="*/ 57 h 1348"/>
                  <a:gd name="T44" fmla="*/ 458 w 1862"/>
                  <a:gd name="T45" fmla="*/ 76 h 1348"/>
                  <a:gd name="T46" fmla="*/ 448 w 1862"/>
                  <a:gd name="T47" fmla="*/ 95 h 1348"/>
                  <a:gd name="T48" fmla="*/ 436 w 1862"/>
                  <a:gd name="T49" fmla="*/ 114 h 1348"/>
                  <a:gd name="T50" fmla="*/ 421 w 1862"/>
                  <a:gd name="T51" fmla="*/ 132 h 1348"/>
                  <a:gd name="T52" fmla="*/ 405 w 1862"/>
                  <a:gd name="T53" fmla="*/ 151 h 1348"/>
                  <a:gd name="T54" fmla="*/ 387 w 1862"/>
                  <a:gd name="T55" fmla="*/ 170 h 1348"/>
                  <a:gd name="T56" fmla="*/ 367 w 1862"/>
                  <a:gd name="T57" fmla="*/ 188 h 1348"/>
                  <a:gd name="T58" fmla="*/ 345 w 1862"/>
                  <a:gd name="T59" fmla="*/ 205 h 1348"/>
                  <a:gd name="T60" fmla="*/ 321 w 1862"/>
                  <a:gd name="T61" fmla="*/ 223 h 1348"/>
                  <a:gd name="T62" fmla="*/ 296 w 1862"/>
                  <a:gd name="T63" fmla="*/ 238 h 1348"/>
                  <a:gd name="T64" fmla="*/ 278 w 1862"/>
                  <a:gd name="T65" fmla="*/ 250 h 1348"/>
                  <a:gd name="T66" fmla="*/ 257 w 1862"/>
                  <a:gd name="T67" fmla="*/ 261 h 1348"/>
                  <a:gd name="T68" fmla="*/ 233 w 1862"/>
                  <a:gd name="T69" fmla="*/ 273 h 1348"/>
                  <a:gd name="T70" fmla="*/ 207 w 1862"/>
                  <a:gd name="T71" fmla="*/ 284 h 1348"/>
                  <a:gd name="T72" fmla="*/ 179 w 1862"/>
                  <a:gd name="T73" fmla="*/ 296 h 1348"/>
                  <a:gd name="T74" fmla="*/ 149 w 1862"/>
                  <a:gd name="T75" fmla="*/ 306 h 1348"/>
                  <a:gd name="T76" fmla="*/ 119 w 1862"/>
                  <a:gd name="T77" fmla="*/ 316 h 1348"/>
                  <a:gd name="T78" fmla="*/ 87 w 1862"/>
                  <a:gd name="T79" fmla="*/ 324 h 1348"/>
                  <a:gd name="T80" fmla="*/ 56 w 1862"/>
                  <a:gd name="T81" fmla="*/ 332 h 1348"/>
                  <a:gd name="T82" fmla="*/ 24 w 1862"/>
                  <a:gd name="T83" fmla="*/ 337 h 1348"/>
                  <a:gd name="T84" fmla="*/ 0 w 1862"/>
                  <a:gd name="T85" fmla="*/ 290 h 1348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1862"/>
                  <a:gd name="T130" fmla="*/ 0 h 1348"/>
                  <a:gd name="T131" fmla="*/ 1862 w 1862"/>
                  <a:gd name="T132" fmla="*/ 1348 h 1348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1862" h="1348">
                    <a:moveTo>
                      <a:pt x="0" y="1161"/>
                    </a:moveTo>
                    <a:lnTo>
                      <a:pt x="78" y="1157"/>
                    </a:lnTo>
                    <a:lnTo>
                      <a:pt x="180" y="1143"/>
                    </a:lnTo>
                    <a:lnTo>
                      <a:pt x="298" y="1116"/>
                    </a:lnTo>
                    <a:lnTo>
                      <a:pt x="421" y="1080"/>
                    </a:lnTo>
                    <a:lnTo>
                      <a:pt x="551" y="1034"/>
                    </a:lnTo>
                    <a:lnTo>
                      <a:pt x="676" y="989"/>
                    </a:lnTo>
                    <a:lnTo>
                      <a:pt x="797" y="941"/>
                    </a:lnTo>
                    <a:lnTo>
                      <a:pt x="906" y="893"/>
                    </a:lnTo>
                    <a:lnTo>
                      <a:pt x="993" y="852"/>
                    </a:lnTo>
                    <a:lnTo>
                      <a:pt x="1056" y="815"/>
                    </a:lnTo>
                    <a:lnTo>
                      <a:pt x="1179" y="727"/>
                    </a:lnTo>
                    <a:lnTo>
                      <a:pt x="1291" y="640"/>
                    </a:lnTo>
                    <a:lnTo>
                      <a:pt x="1389" y="553"/>
                    </a:lnTo>
                    <a:lnTo>
                      <a:pt x="1477" y="465"/>
                    </a:lnTo>
                    <a:lnTo>
                      <a:pt x="1552" y="381"/>
                    </a:lnTo>
                    <a:lnTo>
                      <a:pt x="1615" y="297"/>
                    </a:lnTo>
                    <a:lnTo>
                      <a:pt x="1666" y="219"/>
                    </a:lnTo>
                    <a:lnTo>
                      <a:pt x="1705" y="141"/>
                    </a:lnTo>
                    <a:lnTo>
                      <a:pt x="1733" y="69"/>
                    </a:lnTo>
                    <a:lnTo>
                      <a:pt x="1744" y="0"/>
                    </a:lnTo>
                    <a:lnTo>
                      <a:pt x="1862" y="228"/>
                    </a:lnTo>
                    <a:lnTo>
                      <a:pt x="1832" y="303"/>
                    </a:lnTo>
                    <a:lnTo>
                      <a:pt x="1792" y="378"/>
                    </a:lnTo>
                    <a:lnTo>
                      <a:pt x="1744" y="454"/>
                    </a:lnTo>
                    <a:lnTo>
                      <a:pt x="1687" y="529"/>
                    </a:lnTo>
                    <a:lnTo>
                      <a:pt x="1621" y="604"/>
                    </a:lnTo>
                    <a:lnTo>
                      <a:pt x="1549" y="679"/>
                    </a:lnTo>
                    <a:lnTo>
                      <a:pt x="1468" y="752"/>
                    </a:lnTo>
                    <a:lnTo>
                      <a:pt x="1380" y="820"/>
                    </a:lnTo>
                    <a:lnTo>
                      <a:pt x="1284" y="890"/>
                    </a:lnTo>
                    <a:lnTo>
                      <a:pt x="1186" y="953"/>
                    </a:lnTo>
                    <a:lnTo>
                      <a:pt x="1113" y="998"/>
                    </a:lnTo>
                    <a:lnTo>
                      <a:pt x="1029" y="1043"/>
                    </a:lnTo>
                    <a:lnTo>
                      <a:pt x="933" y="1091"/>
                    </a:lnTo>
                    <a:lnTo>
                      <a:pt x="827" y="1137"/>
                    </a:lnTo>
                    <a:lnTo>
                      <a:pt x="715" y="1182"/>
                    </a:lnTo>
                    <a:lnTo>
                      <a:pt x="596" y="1223"/>
                    </a:lnTo>
                    <a:lnTo>
                      <a:pt x="475" y="1264"/>
                    </a:lnTo>
                    <a:lnTo>
                      <a:pt x="348" y="1296"/>
                    </a:lnTo>
                    <a:lnTo>
                      <a:pt x="223" y="1326"/>
                    </a:lnTo>
                    <a:lnTo>
                      <a:pt x="96" y="1348"/>
                    </a:lnTo>
                    <a:lnTo>
                      <a:pt x="0" y="1161"/>
                    </a:lnTo>
                  </a:path>
                </a:pathLst>
              </a:custGeom>
              <a:noFill/>
              <a:ln w="0">
                <a:solidFill>
                  <a:srgbClr val="FF7EAB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975" name="Freeform 56"/>
              <p:cNvSpPr>
                <a:spLocks/>
              </p:cNvSpPr>
              <p:nvPr/>
            </p:nvSpPr>
            <p:spPr bwMode="auto">
              <a:xfrm>
                <a:off x="2304" y="1964"/>
                <a:ext cx="491" cy="334"/>
              </a:xfrm>
              <a:custGeom>
                <a:avLst/>
                <a:gdLst>
                  <a:gd name="T0" fmla="*/ 10 w 1965"/>
                  <a:gd name="T1" fmla="*/ 281 h 1339"/>
                  <a:gd name="T2" fmla="*/ 30 w 1965"/>
                  <a:gd name="T3" fmla="*/ 281 h 1339"/>
                  <a:gd name="T4" fmla="*/ 56 w 1965"/>
                  <a:gd name="T5" fmla="*/ 278 h 1339"/>
                  <a:gd name="T6" fmla="*/ 85 w 1965"/>
                  <a:gd name="T7" fmla="*/ 272 h 1339"/>
                  <a:gd name="T8" fmla="*/ 117 w 1965"/>
                  <a:gd name="T9" fmla="*/ 265 h 1339"/>
                  <a:gd name="T10" fmla="*/ 149 w 1965"/>
                  <a:gd name="T11" fmla="*/ 256 h 1339"/>
                  <a:gd name="T12" fmla="*/ 181 w 1965"/>
                  <a:gd name="T13" fmla="*/ 245 h 1339"/>
                  <a:gd name="T14" fmla="*/ 212 w 1965"/>
                  <a:gd name="T15" fmla="*/ 235 h 1339"/>
                  <a:gd name="T16" fmla="*/ 239 w 1965"/>
                  <a:gd name="T17" fmla="*/ 224 h 1339"/>
                  <a:gd name="T18" fmla="*/ 261 w 1965"/>
                  <a:gd name="T19" fmla="*/ 215 h 1339"/>
                  <a:gd name="T20" fmla="*/ 278 w 1965"/>
                  <a:gd name="T21" fmla="*/ 206 h 1339"/>
                  <a:gd name="T22" fmla="*/ 310 w 1965"/>
                  <a:gd name="T23" fmla="*/ 186 h 1339"/>
                  <a:gd name="T24" fmla="*/ 339 w 1965"/>
                  <a:gd name="T25" fmla="*/ 165 h 1339"/>
                  <a:gd name="T26" fmla="*/ 366 w 1965"/>
                  <a:gd name="T27" fmla="*/ 143 h 1339"/>
                  <a:gd name="T28" fmla="*/ 390 w 1965"/>
                  <a:gd name="T29" fmla="*/ 122 h 1339"/>
                  <a:gd name="T30" fmla="*/ 411 w 1965"/>
                  <a:gd name="T31" fmla="*/ 101 h 1339"/>
                  <a:gd name="T32" fmla="*/ 429 w 1965"/>
                  <a:gd name="T33" fmla="*/ 80 h 1339"/>
                  <a:gd name="T34" fmla="*/ 444 w 1965"/>
                  <a:gd name="T35" fmla="*/ 58 h 1339"/>
                  <a:gd name="T36" fmla="*/ 456 w 1965"/>
                  <a:gd name="T37" fmla="*/ 38 h 1339"/>
                  <a:gd name="T38" fmla="*/ 465 w 1965"/>
                  <a:gd name="T39" fmla="*/ 19 h 1339"/>
                  <a:gd name="T40" fmla="*/ 471 w 1965"/>
                  <a:gd name="T41" fmla="*/ 0 h 1339"/>
                  <a:gd name="T42" fmla="*/ 491 w 1965"/>
                  <a:gd name="T43" fmla="*/ 55 h 1339"/>
                  <a:gd name="T44" fmla="*/ 481 w 1965"/>
                  <a:gd name="T45" fmla="*/ 76 h 1339"/>
                  <a:gd name="T46" fmla="*/ 469 w 1965"/>
                  <a:gd name="T47" fmla="*/ 97 h 1339"/>
                  <a:gd name="T48" fmla="*/ 456 w 1965"/>
                  <a:gd name="T49" fmla="*/ 119 h 1339"/>
                  <a:gd name="T50" fmla="*/ 439 w 1965"/>
                  <a:gd name="T51" fmla="*/ 140 h 1339"/>
                  <a:gd name="T52" fmla="*/ 421 w 1965"/>
                  <a:gd name="T53" fmla="*/ 162 h 1339"/>
                  <a:gd name="T54" fmla="*/ 402 w 1965"/>
                  <a:gd name="T55" fmla="*/ 182 h 1339"/>
                  <a:gd name="T56" fmla="*/ 380 w 1965"/>
                  <a:gd name="T57" fmla="*/ 202 h 1339"/>
                  <a:gd name="T58" fmla="*/ 357 w 1965"/>
                  <a:gd name="T59" fmla="*/ 221 h 1339"/>
                  <a:gd name="T60" fmla="*/ 332 w 1965"/>
                  <a:gd name="T61" fmla="*/ 237 h 1339"/>
                  <a:gd name="T62" fmla="*/ 306 w 1965"/>
                  <a:gd name="T63" fmla="*/ 253 h 1339"/>
                  <a:gd name="T64" fmla="*/ 287 w 1965"/>
                  <a:gd name="T65" fmla="*/ 264 h 1339"/>
                  <a:gd name="T66" fmla="*/ 263 w 1965"/>
                  <a:gd name="T67" fmla="*/ 274 h 1339"/>
                  <a:gd name="T68" fmla="*/ 235 w 1965"/>
                  <a:gd name="T69" fmla="*/ 283 h 1339"/>
                  <a:gd name="T70" fmla="*/ 205 w 1965"/>
                  <a:gd name="T71" fmla="*/ 293 h 1339"/>
                  <a:gd name="T72" fmla="*/ 172 w 1965"/>
                  <a:gd name="T73" fmla="*/ 302 h 1339"/>
                  <a:gd name="T74" fmla="*/ 137 w 1965"/>
                  <a:gd name="T75" fmla="*/ 311 h 1339"/>
                  <a:gd name="T76" fmla="*/ 102 w 1965"/>
                  <a:gd name="T77" fmla="*/ 318 h 1339"/>
                  <a:gd name="T78" fmla="*/ 67 w 1965"/>
                  <a:gd name="T79" fmla="*/ 325 h 1339"/>
                  <a:gd name="T80" fmla="*/ 32 w 1965"/>
                  <a:gd name="T81" fmla="*/ 330 h 1339"/>
                  <a:gd name="T82" fmla="*/ 0 w 1965"/>
                  <a:gd name="T83" fmla="*/ 334 h 1339"/>
                  <a:gd name="T84" fmla="*/ 10 w 1965"/>
                  <a:gd name="T85" fmla="*/ 281 h 1339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1965"/>
                  <a:gd name="T130" fmla="*/ 0 h 1339"/>
                  <a:gd name="T131" fmla="*/ 1965 w 1965"/>
                  <a:gd name="T132" fmla="*/ 1339 h 1339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1965" h="1339">
                    <a:moveTo>
                      <a:pt x="41" y="1127"/>
                    </a:moveTo>
                    <a:lnTo>
                      <a:pt x="121" y="1127"/>
                    </a:lnTo>
                    <a:lnTo>
                      <a:pt x="223" y="1116"/>
                    </a:lnTo>
                    <a:lnTo>
                      <a:pt x="341" y="1091"/>
                    </a:lnTo>
                    <a:lnTo>
                      <a:pt x="467" y="1061"/>
                    </a:lnTo>
                    <a:lnTo>
                      <a:pt x="596" y="1025"/>
                    </a:lnTo>
                    <a:lnTo>
                      <a:pt x="726" y="983"/>
                    </a:lnTo>
                    <a:lnTo>
                      <a:pt x="849" y="941"/>
                    </a:lnTo>
                    <a:lnTo>
                      <a:pt x="958" y="899"/>
                    </a:lnTo>
                    <a:lnTo>
                      <a:pt x="1045" y="860"/>
                    </a:lnTo>
                    <a:lnTo>
                      <a:pt x="1111" y="827"/>
                    </a:lnTo>
                    <a:lnTo>
                      <a:pt x="1241" y="745"/>
                    </a:lnTo>
                    <a:lnTo>
                      <a:pt x="1357" y="661"/>
                    </a:lnTo>
                    <a:lnTo>
                      <a:pt x="1464" y="574"/>
                    </a:lnTo>
                    <a:lnTo>
                      <a:pt x="1559" y="490"/>
                    </a:lnTo>
                    <a:lnTo>
                      <a:pt x="1644" y="403"/>
                    </a:lnTo>
                    <a:lnTo>
                      <a:pt x="1716" y="319"/>
                    </a:lnTo>
                    <a:lnTo>
                      <a:pt x="1776" y="234"/>
                    </a:lnTo>
                    <a:lnTo>
                      <a:pt x="1824" y="153"/>
                    </a:lnTo>
                    <a:lnTo>
                      <a:pt x="1860" y="75"/>
                    </a:lnTo>
                    <a:lnTo>
                      <a:pt x="1885" y="0"/>
                    </a:lnTo>
                    <a:lnTo>
                      <a:pt x="1965" y="221"/>
                    </a:lnTo>
                    <a:lnTo>
                      <a:pt x="1926" y="306"/>
                    </a:lnTo>
                    <a:lnTo>
                      <a:pt x="1878" y="390"/>
                    </a:lnTo>
                    <a:lnTo>
                      <a:pt x="1824" y="478"/>
                    </a:lnTo>
                    <a:lnTo>
                      <a:pt x="1758" y="562"/>
                    </a:lnTo>
                    <a:lnTo>
                      <a:pt x="1685" y="649"/>
                    </a:lnTo>
                    <a:lnTo>
                      <a:pt x="1607" y="731"/>
                    </a:lnTo>
                    <a:lnTo>
                      <a:pt x="1521" y="811"/>
                    </a:lnTo>
                    <a:lnTo>
                      <a:pt x="1427" y="884"/>
                    </a:lnTo>
                    <a:lnTo>
                      <a:pt x="1327" y="952"/>
                    </a:lnTo>
                    <a:lnTo>
                      <a:pt x="1225" y="1016"/>
                    </a:lnTo>
                    <a:lnTo>
                      <a:pt x="1147" y="1059"/>
                    </a:lnTo>
                    <a:lnTo>
                      <a:pt x="1051" y="1098"/>
                    </a:lnTo>
                    <a:lnTo>
                      <a:pt x="940" y="1136"/>
                    </a:lnTo>
                    <a:lnTo>
                      <a:pt x="819" y="1175"/>
                    </a:lnTo>
                    <a:lnTo>
                      <a:pt x="687" y="1212"/>
                    </a:lnTo>
                    <a:lnTo>
                      <a:pt x="549" y="1245"/>
                    </a:lnTo>
                    <a:lnTo>
                      <a:pt x="407" y="1275"/>
                    </a:lnTo>
                    <a:lnTo>
                      <a:pt x="269" y="1302"/>
                    </a:lnTo>
                    <a:lnTo>
                      <a:pt x="130" y="1323"/>
                    </a:lnTo>
                    <a:lnTo>
                      <a:pt x="0" y="1339"/>
                    </a:lnTo>
                    <a:lnTo>
                      <a:pt x="41" y="1127"/>
                    </a:lnTo>
                    <a:close/>
                  </a:path>
                </a:pathLst>
              </a:custGeom>
              <a:solidFill>
                <a:srgbClr val="FF79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976" name="Freeform 57"/>
              <p:cNvSpPr>
                <a:spLocks/>
              </p:cNvSpPr>
              <p:nvPr/>
            </p:nvSpPr>
            <p:spPr bwMode="auto">
              <a:xfrm>
                <a:off x="2304" y="1964"/>
                <a:ext cx="491" cy="334"/>
              </a:xfrm>
              <a:custGeom>
                <a:avLst/>
                <a:gdLst>
                  <a:gd name="T0" fmla="*/ 10 w 1965"/>
                  <a:gd name="T1" fmla="*/ 281 h 1339"/>
                  <a:gd name="T2" fmla="*/ 30 w 1965"/>
                  <a:gd name="T3" fmla="*/ 281 h 1339"/>
                  <a:gd name="T4" fmla="*/ 56 w 1965"/>
                  <a:gd name="T5" fmla="*/ 278 h 1339"/>
                  <a:gd name="T6" fmla="*/ 85 w 1965"/>
                  <a:gd name="T7" fmla="*/ 272 h 1339"/>
                  <a:gd name="T8" fmla="*/ 117 w 1965"/>
                  <a:gd name="T9" fmla="*/ 265 h 1339"/>
                  <a:gd name="T10" fmla="*/ 149 w 1965"/>
                  <a:gd name="T11" fmla="*/ 256 h 1339"/>
                  <a:gd name="T12" fmla="*/ 181 w 1965"/>
                  <a:gd name="T13" fmla="*/ 245 h 1339"/>
                  <a:gd name="T14" fmla="*/ 212 w 1965"/>
                  <a:gd name="T15" fmla="*/ 235 h 1339"/>
                  <a:gd name="T16" fmla="*/ 239 w 1965"/>
                  <a:gd name="T17" fmla="*/ 224 h 1339"/>
                  <a:gd name="T18" fmla="*/ 261 w 1965"/>
                  <a:gd name="T19" fmla="*/ 215 h 1339"/>
                  <a:gd name="T20" fmla="*/ 278 w 1965"/>
                  <a:gd name="T21" fmla="*/ 206 h 1339"/>
                  <a:gd name="T22" fmla="*/ 310 w 1965"/>
                  <a:gd name="T23" fmla="*/ 186 h 1339"/>
                  <a:gd name="T24" fmla="*/ 339 w 1965"/>
                  <a:gd name="T25" fmla="*/ 165 h 1339"/>
                  <a:gd name="T26" fmla="*/ 366 w 1965"/>
                  <a:gd name="T27" fmla="*/ 143 h 1339"/>
                  <a:gd name="T28" fmla="*/ 390 w 1965"/>
                  <a:gd name="T29" fmla="*/ 122 h 1339"/>
                  <a:gd name="T30" fmla="*/ 411 w 1965"/>
                  <a:gd name="T31" fmla="*/ 101 h 1339"/>
                  <a:gd name="T32" fmla="*/ 429 w 1965"/>
                  <a:gd name="T33" fmla="*/ 80 h 1339"/>
                  <a:gd name="T34" fmla="*/ 444 w 1965"/>
                  <a:gd name="T35" fmla="*/ 58 h 1339"/>
                  <a:gd name="T36" fmla="*/ 456 w 1965"/>
                  <a:gd name="T37" fmla="*/ 38 h 1339"/>
                  <a:gd name="T38" fmla="*/ 465 w 1965"/>
                  <a:gd name="T39" fmla="*/ 19 h 1339"/>
                  <a:gd name="T40" fmla="*/ 471 w 1965"/>
                  <a:gd name="T41" fmla="*/ 0 h 1339"/>
                  <a:gd name="T42" fmla="*/ 491 w 1965"/>
                  <a:gd name="T43" fmla="*/ 55 h 1339"/>
                  <a:gd name="T44" fmla="*/ 481 w 1965"/>
                  <a:gd name="T45" fmla="*/ 76 h 1339"/>
                  <a:gd name="T46" fmla="*/ 469 w 1965"/>
                  <a:gd name="T47" fmla="*/ 97 h 1339"/>
                  <a:gd name="T48" fmla="*/ 456 w 1965"/>
                  <a:gd name="T49" fmla="*/ 119 h 1339"/>
                  <a:gd name="T50" fmla="*/ 439 w 1965"/>
                  <a:gd name="T51" fmla="*/ 140 h 1339"/>
                  <a:gd name="T52" fmla="*/ 421 w 1965"/>
                  <a:gd name="T53" fmla="*/ 162 h 1339"/>
                  <a:gd name="T54" fmla="*/ 402 w 1965"/>
                  <a:gd name="T55" fmla="*/ 182 h 1339"/>
                  <a:gd name="T56" fmla="*/ 380 w 1965"/>
                  <a:gd name="T57" fmla="*/ 202 h 1339"/>
                  <a:gd name="T58" fmla="*/ 357 w 1965"/>
                  <a:gd name="T59" fmla="*/ 221 h 1339"/>
                  <a:gd name="T60" fmla="*/ 332 w 1965"/>
                  <a:gd name="T61" fmla="*/ 237 h 1339"/>
                  <a:gd name="T62" fmla="*/ 306 w 1965"/>
                  <a:gd name="T63" fmla="*/ 253 h 1339"/>
                  <a:gd name="T64" fmla="*/ 287 w 1965"/>
                  <a:gd name="T65" fmla="*/ 264 h 1339"/>
                  <a:gd name="T66" fmla="*/ 263 w 1965"/>
                  <a:gd name="T67" fmla="*/ 274 h 1339"/>
                  <a:gd name="T68" fmla="*/ 235 w 1965"/>
                  <a:gd name="T69" fmla="*/ 283 h 1339"/>
                  <a:gd name="T70" fmla="*/ 205 w 1965"/>
                  <a:gd name="T71" fmla="*/ 293 h 1339"/>
                  <a:gd name="T72" fmla="*/ 172 w 1965"/>
                  <a:gd name="T73" fmla="*/ 302 h 1339"/>
                  <a:gd name="T74" fmla="*/ 137 w 1965"/>
                  <a:gd name="T75" fmla="*/ 311 h 1339"/>
                  <a:gd name="T76" fmla="*/ 102 w 1965"/>
                  <a:gd name="T77" fmla="*/ 318 h 1339"/>
                  <a:gd name="T78" fmla="*/ 67 w 1965"/>
                  <a:gd name="T79" fmla="*/ 325 h 1339"/>
                  <a:gd name="T80" fmla="*/ 32 w 1965"/>
                  <a:gd name="T81" fmla="*/ 330 h 1339"/>
                  <a:gd name="T82" fmla="*/ 0 w 1965"/>
                  <a:gd name="T83" fmla="*/ 334 h 1339"/>
                  <a:gd name="T84" fmla="*/ 10 w 1965"/>
                  <a:gd name="T85" fmla="*/ 281 h 1339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1965"/>
                  <a:gd name="T130" fmla="*/ 0 h 1339"/>
                  <a:gd name="T131" fmla="*/ 1965 w 1965"/>
                  <a:gd name="T132" fmla="*/ 1339 h 1339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1965" h="1339">
                    <a:moveTo>
                      <a:pt x="41" y="1127"/>
                    </a:moveTo>
                    <a:lnTo>
                      <a:pt x="121" y="1127"/>
                    </a:lnTo>
                    <a:lnTo>
                      <a:pt x="223" y="1116"/>
                    </a:lnTo>
                    <a:lnTo>
                      <a:pt x="341" y="1091"/>
                    </a:lnTo>
                    <a:lnTo>
                      <a:pt x="467" y="1061"/>
                    </a:lnTo>
                    <a:lnTo>
                      <a:pt x="596" y="1025"/>
                    </a:lnTo>
                    <a:lnTo>
                      <a:pt x="726" y="983"/>
                    </a:lnTo>
                    <a:lnTo>
                      <a:pt x="849" y="941"/>
                    </a:lnTo>
                    <a:lnTo>
                      <a:pt x="958" y="899"/>
                    </a:lnTo>
                    <a:lnTo>
                      <a:pt x="1045" y="860"/>
                    </a:lnTo>
                    <a:lnTo>
                      <a:pt x="1111" y="827"/>
                    </a:lnTo>
                    <a:lnTo>
                      <a:pt x="1241" y="745"/>
                    </a:lnTo>
                    <a:lnTo>
                      <a:pt x="1357" y="661"/>
                    </a:lnTo>
                    <a:lnTo>
                      <a:pt x="1464" y="574"/>
                    </a:lnTo>
                    <a:lnTo>
                      <a:pt x="1559" y="490"/>
                    </a:lnTo>
                    <a:lnTo>
                      <a:pt x="1644" y="403"/>
                    </a:lnTo>
                    <a:lnTo>
                      <a:pt x="1716" y="319"/>
                    </a:lnTo>
                    <a:lnTo>
                      <a:pt x="1776" y="234"/>
                    </a:lnTo>
                    <a:lnTo>
                      <a:pt x="1824" y="153"/>
                    </a:lnTo>
                    <a:lnTo>
                      <a:pt x="1860" y="75"/>
                    </a:lnTo>
                    <a:lnTo>
                      <a:pt x="1885" y="0"/>
                    </a:lnTo>
                    <a:lnTo>
                      <a:pt x="1965" y="221"/>
                    </a:lnTo>
                    <a:lnTo>
                      <a:pt x="1926" y="306"/>
                    </a:lnTo>
                    <a:lnTo>
                      <a:pt x="1878" y="390"/>
                    </a:lnTo>
                    <a:lnTo>
                      <a:pt x="1824" y="478"/>
                    </a:lnTo>
                    <a:lnTo>
                      <a:pt x="1758" y="562"/>
                    </a:lnTo>
                    <a:lnTo>
                      <a:pt x="1685" y="649"/>
                    </a:lnTo>
                    <a:lnTo>
                      <a:pt x="1607" y="731"/>
                    </a:lnTo>
                    <a:lnTo>
                      <a:pt x="1521" y="811"/>
                    </a:lnTo>
                    <a:lnTo>
                      <a:pt x="1427" y="884"/>
                    </a:lnTo>
                    <a:lnTo>
                      <a:pt x="1327" y="952"/>
                    </a:lnTo>
                    <a:lnTo>
                      <a:pt x="1225" y="1016"/>
                    </a:lnTo>
                    <a:lnTo>
                      <a:pt x="1147" y="1059"/>
                    </a:lnTo>
                    <a:lnTo>
                      <a:pt x="1051" y="1098"/>
                    </a:lnTo>
                    <a:lnTo>
                      <a:pt x="940" y="1136"/>
                    </a:lnTo>
                    <a:lnTo>
                      <a:pt x="819" y="1175"/>
                    </a:lnTo>
                    <a:lnTo>
                      <a:pt x="687" y="1212"/>
                    </a:lnTo>
                    <a:lnTo>
                      <a:pt x="549" y="1245"/>
                    </a:lnTo>
                    <a:lnTo>
                      <a:pt x="407" y="1275"/>
                    </a:lnTo>
                    <a:lnTo>
                      <a:pt x="269" y="1302"/>
                    </a:lnTo>
                    <a:lnTo>
                      <a:pt x="130" y="1323"/>
                    </a:lnTo>
                    <a:lnTo>
                      <a:pt x="0" y="1339"/>
                    </a:lnTo>
                    <a:lnTo>
                      <a:pt x="41" y="1127"/>
                    </a:lnTo>
                  </a:path>
                </a:pathLst>
              </a:custGeom>
              <a:noFill/>
              <a:ln w="0">
                <a:solidFill>
                  <a:srgbClr val="FF7EAB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977" name="Freeform 58"/>
              <p:cNvSpPr>
                <a:spLocks/>
              </p:cNvSpPr>
              <p:nvPr/>
            </p:nvSpPr>
            <p:spPr bwMode="auto">
              <a:xfrm>
                <a:off x="2304" y="1964"/>
                <a:ext cx="491" cy="334"/>
              </a:xfrm>
              <a:custGeom>
                <a:avLst/>
                <a:gdLst>
                  <a:gd name="T0" fmla="*/ 10 w 1965"/>
                  <a:gd name="T1" fmla="*/ 281 h 1339"/>
                  <a:gd name="T2" fmla="*/ 30 w 1965"/>
                  <a:gd name="T3" fmla="*/ 281 h 1339"/>
                  <a:gd name="T4" fmla="*/ 56 w 1965"/>
                  <a:gd name="T5" fmla="*/ 278 h 1339"/>
                  <a:gd name="T6" fmla="*/ 85 w 1965"/>
                  <a:gd name="T7" fmla="*/ 272 h 1339"/>
                  <a:gd name="T8" fmla="*/ 117 w 1965"/>
                  <a:gd name="T9" fmla="*/ 265 h 1339"/>
                  <a:gd name="T10" fmla="*/ 149 w 1965"/>
                  <a:gd name="T11" fmla="*/ 256 h 1339"/>
                  <a:gd name="T12" fmla="*/ 181 w 1965"/>
                  <a:gd name="T13" fmla="*/ 245 h 1339"/>
                  <a:gd name="T14" fmla="*/ 212 w 1965"/>
                  <a:gd name="T15" fmla="*/ 235 h 1339"/>
                  <a:gd name="T16" fmla="*/ 239 w 1965"/>
                  <a:gd name="T17" fmla="*/ 224 h 1339"/>
                  <a:gd name="T18" fmla="*/ 261 w 1965"/>
                  <a:gd name="T19" fmla="*/ 215 h 1339"/>
                  <a:gd name="T20" fmla="*/ 278 w 1965"/>
                  <a:gd name="T21" fmla="*/ 206 h 1339"/>
                  <a:gd name="T22" fmla="*/ 310 w 1965"/>
                  <a:gd name="T23" fmla="*/ 186 h 1339"/>
                  <a:gd name="T24" fmla="*/ 339 w 1965"/>
                  <a:gd name="T25" fmla="*/ 165 h 1339"/>
                  <a:gd name="T26" fmla="*/ 366 w 1965"/>
                  <a:gd name="T27" fmla="*/ 143 h 1339"/>
                  <a:gd name="T28" fmla="*/ 390 w 1965"/>
                  <a:gd name="T29" fmla="*/ 122 h 1339"/>
                  <a:gd name="T30" fmla="*/ 411 w 1965"/>
                  <a:gd name="T31" fmla="*/ 101 h 1339"/>
                  <a:gd name="T32" fmla="*/ 429 w 1965"/>
                  <a:gd name="T33" fmla="*/ 80 h 1339"/>
                  <a:gd name="T34" fmla="*/ 444 w 1965"/>
                  <a:gd name="T35" fmla="*/ 58 h 1339"/>
                  <a:gd name="T36" fmla="*/ 456 w 1965"/>
                  <a:gd name="T37" fmla="*/ 38 h 1339"/>
                  <a:gd name="T38" fmla="*/ 465 w 1965"/>
                  <a:gd name="T39" fmla="*/ 19 h 1339"/>
                  <a:gd name="T40" fmla="*/ 471 w 1965"/>
                  <a:gd name="T41" fmla="*/ 0 h 1339"/>
                  <a:gd name="T42" fmla="*/ 491 w 1965"/>
                  <a:gd name="T43" fmla="*/ 55 h 1339"/>
                  <a:gd name="T44" fmla="*/ 481 w 1965"/>
                  <a:gd name="T45" fmla="*/ 76 h 1339"/>
                  <a:gd name="T46" fmla="*/ 469 w 1965"/>
                  <a:gd name="T47" fmla="*/ 97 h 1339"/>
                  <a:gd name="T48" fmla="*/ 456 w 1965"/>
                  <a:gd name="T49" fmla="*/ 119 h 1339"/>
                  <a:gd name="T50" fmla="*/ 439 w 1965"/>
                  <a:gd name="T51" fmla="*/ 140 h 1339"/>
                  <a:gd name="T52" fmla="*/ 421 w 1965"/>
                  <a:gd name="T53" fmla="*/ 162 h 1339"/>
                  <a:gd name="T54" fmla="*/ 402 w 1965"/>
                  <a:gd name="T55" fmla="*/ 182 h 1339"/>
                  <a:gd name="T56" fmla="*/ 380 w 1965"/>
                  <a:gd name="T57" fmla="*/ 202 h 1339"/>
                  <a:gd name="T58" fmla="*/ 357 w 1965"/>
                  <a:gd name="T59" fmla="*/ 221 h 1339"/>
                  <a:gd name="T60" fmla="*/ 332 w 1965"/>
                  <a:gd name="T61" fmla="*/ 237 h 1339"/>
                  <a:gd name="T62" fmla="*/ 306 w 1965"/>
                  <a:gd name="T63" fmla="*/ 253 h 1339"/>
                  <a:gd name="T64" fmla="*/ 287 w 1965"/>
                  <a:gd name="T65" fmla="*/ 264 h 1339"/>
                  <a:gd name="T66" fmla="*/ 263 w 1965"/>
                  <a:gd name="T67" fmla="*/ 274 h 1339"/>
                  <a:gd name="T68" fmla="*/ 235 w 1965"/>
                  <a:gd name="T69" fmla="*/ 283 h 1339"/>
                  <a:gd name="T70" fmla="*/ 205 w 1965"/>
                  <a:gd name="T71" fmla="*/ 293 h 1339"/>
                  <a:gd name="T72" fmla="*/ 172 w 1965"/>
                  <a:gd name="T73" fmla="*/ 302 h 1339"/>
                  <a:gd name="T74" fmla="*/ 137 w 1965"/>
                  <a:gd name="T75" fmla="*/ 311 h 1339"/>
                  <a:gd name="T76" fmla="*/ 102 w 1965"/>
                  <a:gd name="T77" fmla="*/ 318 h 1339"/>
                  <a:gd name="T78" fmla="*/ 67 w 1965"/>
                  <a:gd name="T79" fmla="*/ 325 h 1339"/>
                  <a:gd name="T80" fmla="*/ 32 w 1965"/>
                  <a:gd name="T81" fmla="*/ 330 h 1339"/>
                  <a:gd name="T82" fmla="*/ 0 w 1965"/>
                  <a:gd name="T83" fmla="*/ 334 h 1339"/>
                  <a:gd name="T84" fmla="*/ 10 w 1965"/>
                  <a:gd name="T85" fmla="*/ 281 h 1339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1965"/>
                  <a:gd name="T130" fmla="*/ 0 h 1339"/>
                  <a:gd name="T131" fmla="*/ 1965 w 1965"/>
                  <a:gd name="T132" fmla="*/ 1339 h 1339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1965" h="1339">
                    <a:moveTo>
                      <a:pt x="41" y="1127"/>
                    </a:moveTo>
                    <a:lnTo>
                      <a:pt x="121" y="1127"/>
                    </a:lnTo>
                    <a:lnTo>
                      <a:pt x="223" y="1116"/>
                    </a:lnTo>
                    <a:lnTo>
                      <a:pt x="341" y="1091"/>
                    </a:lnTo>
                    <a:lnTo>
                      <a:pt x="467" y="1061"/>
                    </a:lnTo>
                    <a:lnTo>
                      <a:pt x="596" y="1025"/>
                    </a:lnTo>
                    <a:lnTo>
                      <a:pt x="726" y="983"/>
                    </a:lnTo>
                    <a:lnTo>
                      <a:pt x="849" y="941"/>
                    </a:lnTo>
                    <a:lnTo>
                      <a:pt x="958" y="899"/>
                    </a:lnTo>
                    <a:lnTo>
                      <a:pt x="1045" y="860"/>
                    </a:lnTo>
                    <a:lnTo>
                      <a:pt x="1111" y="827"/>
                    </a:lnTo>
                    <a:lnTo>
                      <a:pt x="1241" y="745"/>
                    </a:lnTo>
                    <a:lnTo>
                      <a:pt x="1357" y="661"/>
                    </a:lnTo>
                    <a:lnTo>
                      <a:pt x="1464" y="574"/>
                    </a:lnTo>
                    <a:lnTo>
                      <a:pt x="1559" y="490"/>
                    </a:lnTo>
                    <a:lnTo>
                      <a:pt x="1644" y="403"/>
                    </a:lnTo>
                    <a:lnTo>
                      <a:pt x="1716" y="319"/>
                    </a:lnTo>
                    <a:lnTo>
                      <a:pt x="1776" y="234"/>
                    </a:lnTo>
                    <a:lnTo>
                      <a:pt x="1824" y="153"/>
                    </a:lnTo>
                    <a:lnTo>
                      <a:pt x="1860" y="75"/>
                    </a:lnTo>
                    <a:lnTo>
                      <a:pt x="1885" y="0"/>
                    </a:lnTo>
                    <a:lnTo>
                      <a:pt x="1965" y="221"/>
                    </a:lnTo>
                    <a:lnTo>
                      <a:pt x="1926" y="306"/>
                    </a:lnTo>
                    <a:lnTo>
                      <a:pt x="1878" y="390"/>
                    </a:lnTo>
                    <a:lnTo>
                      <a:pt x="1824" y="478"/>
                    </a:lnTo>
                    <a:lnTo>
                      <a:pt x="1758" y="562"/>
                    </a:lnTo>
                    <a:lnTo>
                      <a:pt x="1685" y="649"/>
                    </a:lnTo>
                    <a:lnTo>
                      <a:pt x="1607" y="731"/>
                    </a:lnTo>
                    <a:lnTo>
                      <a:pt x="1521" y="811"/>
                    </a:lnTo>
                    <a:lnTo>
                      <a:pt x="1427" y="884"/>
                    </a:lnTo>
                    <a:lnTo>
                      <a:pt x="1327" y="952"/>
                    </a:lnTo>
                    <a:lnTo>
                      <a:pt x="1225" y="1016"/>
                    </a:lnTo>
                    <a:lnTo>
                      <a:pt x="1147" y="1059"/>
                    </a:lnTo>
                    <a:lnTo>
                      <a:pt x="1051" y="1098"/>
                    </a:lnTo>
                    <a:lnTo>
                      <a:pt x="940" y="1136"/>
                    </a:lnTo>
                    <a:lnTo>
                      <a:pt x="819" y="1175"/>
                    </a:lnTo>
                    <a:lnTo>
                      <a:pt x="687" y="1212"/>
                    </a:lnTo>
                    <a:lnTo>
                      <a:pt x="549" y="1245"/>
                    </a:lnTo>
                    <a:lnTo>
                      <a:pt x="407" y="1275"/>
                    </a:lnTo>
                    <a:lnTo>
                      <a:pt x="269" y="1302"/>
                    </a:lnTo>
                    <a:lnTo>
                      <a:pt x="130" y="1323"/>
                    </a:lnTo>
                    <a:lnTo>
                      <a:pt x="0" y="1339"/>
                    </a:lnTo>
                    <a:lnTo>
                      <a:pt x="41" y="1127"/>
                    </a:lnTo>
                  </a:path>
                </a:pathLst>
              </a:custGeom>
              <a:noFill/>
              <a:ln w="0">
                <a:solidFill>
                  <a:srgbClr val="FF7EAB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978" name="Freeform 59"/>
              <p:cNvSpPr>
                <a:spLocks/>
              </p:cNvSpPr>
              <p:nvPr/>
            </p:nvSpPr>
            <p:spPr bwMode="auto">
              <a:xfrm>
                <a:off x="2324" y="2213"/>
                <a:ext cx="535" cy="306"/>
              </a:xfrm>
              <a:custGeom>
                <a:avLst/>
                <a:gdLst>
                  <a:gd name="T0" fmla="*/ 0 w 2140"/>
                  <a:gd name="T1" fmla="*/ 256 h 1225"/>
                  <a:gd name="T2" fmla="*/ 20 w 2140"/>
                  <a:gd name="T3" fmla="*/ 258 h 1225"/>
                  <a:gd name="T4" fmla="*/ 46 w 2140"/>
                  <a:gd name="T5" fmla="*/ 258 h 1225"/>
                  <a:gd name="T6" fmla="*/ 76 w 2140"/>
                  <a:gd name="T7" fmla="*/ 257 h 1225"/>
                  <a:gd name="T8" fmla="*/ 109 w 2140"/>
                  <a:gd name="T9" fmla="*/ 254 h 1225"/>
                  <a:gd name="T10" fmla="*/ 145 w 2140"/>
                  <a:gd name="T11" fmla="*/ 249 h 1225"/>
                  <a:gd name="T12" fmla="*/ 182 w 2140"/>
                  <a:gd name="T13" fmla="*/ 242 h 1225"/>
                  <a:gd name="T14" fmla="*/ 219 w 2140"/>
                  <a:gd name="T15" fmla="*/ 234 h 1225"/>
                  <a:gd name="T16" fmla="*/ 255 w 2140"/>
                  <a:gd name="T17" fmla="*/ 223 h 1225"/>
                  <a:gd name="T18" fmla="*/ 288 w 2140"/>
                  <a:gd name="T19" fmla="*/ 212 h 1225"/>
                  <a:gd name="T20" fmla="*/ 318 w 2140"/>
                  <a:gd name="T21" fmla="*/ 199 h 1225"/>
                  <a:gd name="T22" fmla="*/ 352 w 2140"/>
                  <a:gd name="T23" fmla="*/ 180 h 1225"/>
                  <a:gd name="T24" fmla="*/ 383 w 2140"/>
                  <a:gd name="T25" fmla="*/ 160 h 1225"/>
                  <a:gd name="T26" fmla="*/ 412 w 2140"/>
                  <a:gd name="T27" fmla="*/ 140 h 1225"/>
                  <a:gd name="T28" fmla="*/ 437 w 2140"/>
                  <a:gd name="T29" fmla="*/ 119 h 1225"/>
                  <a:gd name="T30" fmla="*/ 460 w 2140"/>
                  <a:gd name="T31" fmla="*/ 98 h 1225"/>
                  <a:gd name="T32" fmla="*/ 479 w 2140"/>
                  <a:gd name="T33" fmla="*/ 77 h 1225"/>
                  <a:gd name="T34" fmla="*/ 496 w 2140"/>
                  <a:gd name="T35" fmla="*/ 56 h 1225"/>
                  <a:gd name="T36" fmla="*/ 508 w 2140"/>
                  <a:gd name="T37" fmla="*/ 37 h 1225"/>
                  <a:gd name="T38" fmla="*/ 519 w 2140"/>
                  <a:gd name="T39" fmla="*/ 18 h 1225"/>
                  <a:gd name="T40" fmla="*/ 525 w 2140"/>
                  <a:gd name="T41" fmla="*/ 0 h 1225"/>
                  <a:gd name="T42" fmla="*/ 535 w 2140"/>
                  <a:gd name="T43" fmla="*/ 65 h 1225"/>
                  <a:gd name="T44" fmla="*/ 524 w 2140"/>
                  <a:gd name="T45" fmla="*/ 84 h 1225"/>
                  <a:gd name="T46" fmla="*/ 512 w 2140"/>
                  <a:gd name="T47" fmla="*/ 105 h 1225"/>
                  <a:gd name="T48" fmla="*/ 496 w 2140"/>
                  <a:gd name="T49" fmla="*/ 125 h 1225"/>
                  <a:gd name="T50" fmla="*/ 478 w 2140"/>
                  <a:gd name="T51" fmla="*/ 145 h 1225"/>
                  <a:gd name="T52" fmla="*/ 458 w 2140"/>
                  <a:gd name="T53" fmla="*/ 165 h 1225"/>
                  <a:gd name="T54" fmla="*/ 437 w 2140"/>
                  <a:gd name="T55" fmla="*/ 185 h 1225"/>
                  <a:gd name="T56" fmla="*/ 414 w 2140"/>
                  <a:gd name="T57" fmla="*/ 204 h 1225"/>
                  <a:gd name="T58" fmla="*/ 389 w 2140"/>
                  <a:gd name="T59" fmla="*/ 221 h 1225"/>
                  <a:gd name="T60" fmla="*/ 363 w 2140"/>
                  <a:gd name="T61" fmla="*/ 237 h 1225"/>
                  <a:gd name="T62" fmla="*/ 335 w 2140"/>
                  <a:gd name="T63" fmla="*/ 251 h 1225"/>
                  <a:gd name="T64" fmla="*/ 297 w 2140"/>
                  <a:gd name="T65" fmla="*/ 269 h 1225"/>
                  <a:gd name="T66" fmla="*/ 260 w 2140"/>
                  <a:gd name="T67" fmla="*/ 281 h 1225"/>
                  <a:gd name="T68" fmla="*/ 225 w 2140"/>
                  <a:gd name="T69" fmla="*/ 291 h 1225"/>
                  <a:gd name="T70" fmla="*/ 191 w 2140"/>
                  <a:gd name="T71" fmla="*/ 297 h 1225"/>
                  <a:gd name="T72" fmla="*/ 158 w 2140"/>
                  <a:gd name="T73" fmla="*/ 302 h 1225"/>
                  <a:gd name="T74" fmla="*/ 126 w 2140"/>
                  <a:gd name="T75" fmla="*/ 304 h 1225"/>
                  <a:gd name="T76" fmla="*/ 94 w 2140"/>
                  <a:gd name="T77" fmla="*/ 304 h 1225"/>
                  <a:gd name="T78" fmla="*/ 63 w 2140"/>
                  <a:gd name="T79" fmla="*/ 305 h 1225"/>
                  <a:gd name="T80" fmla="*/ 31 w 2140"/>
                  <a:gd name="T81" fmla="*/ 305 h 1225"/>
                  <a:gd name="T82" fmla="*/ 0 w 2140"/>
                  <a:gd name="T83" fmla="*/ 306 h 1225"/>
                  <a:gd name="T84" fmla="*/ 0 w 2140"/>
                  <a:gd name="T85" fmla="*/ 256 h 1225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2140"/>
                  <a:gd name="T130" fmla="*/ 0 h 1225"/>
                  <a:gd name="T131" fmla="*/ 2140 w 2140"/>
                  <a:gd name="T132" fmla="*/ 1225 h 1225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2140" h="1225">
                    <a:moveTo>
                      <a:pt x="0" y="1023"/>
                    </a:moveTo>
                    <a:lnTo>
                      <a:pt x="78" y="1032"/>
                    </a:lnTo>
                    <a:lnTo>
                      <a:pt x="184" y="1034"/>
                    </a:lnTo>
                    <a:lnTo>
                      <a:pt x="305" y="1029"/>
                    </a:lnTo>
                    <a:lnTo>
                      <a:pt x="437" y="1018"/>
                    </a:lnTo>
                    <a:lnTo>
                      <a:pt x="581" y="996"/>
                    </a:lnTo>
                    <a:lnTo>
                      <a:pt x="728" y="968"/>
                    </a:lnTo>
                    <a:lnTo>
                      <a:pt x="876" y="936"/>
                    </a:lnTo>
                    <a:lnTo>
                      <a:pt x="1020" y="893"/>
                    </a:lnTo>
                    <a:lnTo>
                      <a:pt x="1152" y="849"/>
                    </a:lnTo>
                    <a:lnTo>
                      <a:pt x="1273" y="795"/>
                    </a:lnTo>
                    <a:lnTo>
                      <a:pt x="1409" y="719"/>
                    </a:lnTo>
                    <a:lnTo>
                      <a:pt x="1532" y="640"/>
                    </a:lnTo>
                    <a:lnTo>
                      <a:pt x="1646" y="560"/>
                    </a:lnTo>
                    <a:lnTo>
                      <a:pt x="1748" y="478"/>
                    </a:lnTo>
                    <a:lnTo>
                      <a:pt x="1838" y="394"/>
                    </a:lnTo>
                    <a:lnTo>
                      <a:pt x="1917" y="310"/>
                    </a:lnTo>
                    <a:lnTo>
                      <a:pt x="1983" y="226"/>
                    </a:lnTo>
                    <a:lnTo>
                      <a:pt x="2033" y="148"/>
                    </a:lnTo>
                    <a:lnTo>
                      <a:pt x="2076" y="73"/>
                    </a:lnTo>
                    <a:lnTo>
                      <a:pt x="2099" y="0"/>
                    </a:lnTo>
                    <a:lnTo>
                      <a:pt x="2140" y="259"/>
                    </a:lnTo>
                    <a:lnTo>
                      <a:pt x="2097" y="337"/>
                    </a:lnTo>
                    <a:lnTo>
                      <a:pt x="2046" y="419"/>
                    </a:lnTo>
                    <a:lnTo>
                      <a:pt x="1983" y="499"/>
                    </a:lnTo>
                    <a:lnTo>
                      <a:pt x="1913" y="581"/>
                    </a:lnTo>
                    <a:lnTo>
                      <a:pt x="1833" y="662"/>
                    </a:lnTo>
                    <a:lnTo>
                      <a:pt x="1748" y="740"/>
                    </a:lnTo>
                    <a:lnTo>
                      <a:pt x="1655" y="815"/>
                    </a:lnTo>
                    <a:lnTo>
                      <a:pt x="1555" y="884"/>
                    </a:lnTo>
                    <a:lnTo>
                      <a:pt x="1450" y="948"/>
                    </a:lnTo>
                    <a:lnTo>
                      <a:pt x="1341" y="1005"/>
                    </a:lnTo>
                    <a:lnTo>
                      <a:pt x="1188" y="1075"/>
                    </a:lnTo>
                    <a:lnTo>
                      <a:pt x="1041" y="1125"/>
                    </a:lnTo>
                    <a:lnTo>
                      <a:pt x="899" y="1164"/>
                    </a:lnTo>
                    <a:lnTo>
                      <a:pt x="765" y="1189"/>
                    </a:lnTo>
                    <a:lnTo>
                      <a:pt x="632" y="1207"/>
                    </a:lnTo>
                    <a:lnTo>
                      <a:pt x="503" y="1216"/>
                    </a:lnTo>
                    <a:lnTo>
                      <a:pt x="376" y="1218"/>
                    </a:lnTo>
                    <a:lnTo>
                      <a:pt x="250" y="1221"/>
                    </a:lnTo>
                    <a:lnTo>
                      <a:pt x="123" y="1221"/>
                    </a:lnTo>
                    <a:lnTo>
                      <a:pt x="0" y="1225"/>
                    </a:lnTo>
                    <a:lnTo>
                      <a:pt x="0" y="1023"/>
                    </a:lnTo>
                    <a:close/>
                  </a:path>
                </a:pathLst>
              </a:custGeom>
              <a:solidFill>
                <a:srgbClr val="FF79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979" name="Freeform 60"/>
              <p:cNvSpPr>
                <a:spLocks/>
              </p:cNvSpPr>
              <p:nvPr/>
            </p:nvSpPr>
            <p:spPr bwMode="auto">
              <a:xfrm>
                <a:off x="2324" y="2213"/>
                <a:ext cx="535" cy="306"/>
              </a:xfrm>
              <a:custGeom>
                <a:avLst/>
                <a:gdLst>
                  <a:gd name="T0" fmla="*/ 0 w 2140"/>
                  <a:gd name="T1" fmla="*/ 256 h 1225"/>
                  <a:gd name="T2" fmla="*/ 20 w 2140"/>
                  <a:gd name="T3" fmla="*/ 258 h 1225"/>
                  <a:gd name="T4" fmla="*/ 46 w 2140"/>
                  <a:gd name="T5" fmla="*/ 258 h 1225"/>
                  <a:gd name="T6" fmla="*/ 76 w 2140"/>
                  <a:gd name="T7" fmla="*/ 257 h 1225"/>
                  <a:gd name="T8" fmla="*/ 109 w 2140"/>
                  <a:gd name="T9" fmla="*/ 254 h 1225"/>
                  <a:gd name="T10" fmla="*/ 145 w 2140"/>
                  <a:gd name="T11" fmla="*/ 249 h 1225"/>
                  <a:gd name="T12" fmla="*/ 182 w 2140"/>
                  <a:gd name="T13" fmla="*/ 242 h 1225"/>
                  <a:gd name="T14" fmla="*/ 219 w 2140"/>
                  <a:gd name="T15" fmla="*/ 234 h 1225"/>
                  <a:gd name="T16" fmla="*/ 255 w 2140"/>
                  <a:gd name="T17" fmla="*/ 223 h 1225"/>
                  <a:gd name="T18" fmla="*/ 288 w 2140"/>
                  <a:gd name="T19" fmla="*/ 212 h 1225"/>
                  <a:gd name="T20" fmla="*/ 318 w 2140"/>
                  <a:gd name="T21" fmla="*/ 199 h 1225"/>
                  <a:gd name="T22" fmla="*/ 352 w 2140"/>
                  <a:gd name="T23" fmla="*/ 180 h 1225"/>
                  <a:gd name="T24" fmla="*/ 383 w 2140"/>
                  <a:gd name="T25" fmla="*/ 160 h 1225"/>
                  <a:gd name="T26" fmla="*/ 412 w 2140"/>
                  <a:gd name="T27" fmla="*/ 140 h 1225"/>
                  <a:gd name="T28" fmla="*/ 437 w 2140"/>
                  <a:gd name="T29" fmla="*/ 119 h 1225"/>
                  <a:gd name="T30" fmla="*/ 460 w 2140"/>
                  <a:gd name="T31" fmla="*/ 98 h 1225"/>
                  <a:gd name="T32" fmla="*/ 479 w 2140"/>
                  <a:gd name="T33" fmla="*/ 77 h 1225"/>
                  <a:gd name="T34" fmla="*/ 496 w 2140"/>
                  <a:gd name="T35" fmla="*/ 56 h 1225"/>
                  <a:gd name="T36" fmla="*/ 508 w 2140"/>
                  <a:gd name="T37" fmla="*/ 37 h 1225"/>
                  <a:gd name="T38" fmla="*/ 519 w 2140"/>
                  <a:gd name="T39" fmla="*/ 18 h 1225"/>
                  <a:gd name="T40" fmla="*/ 525 w 2140"/>
                  <a:gd name="T41" fmla="*/ 0 h 1225"/>
                  <a:gd name="T42" fmla="*/ 535 w 2140"/>
                  <a:gd name="T43" fmla="*/ 65 h 1225"/>
                  <a:gd name="T44" fmla="*/ 524 w 2140"/>
                  <a:gd name="T45" fmla="*/ 84 h 1225"/>
                  <a:gd name="T46" fmla="*/ 512 w 2140"/>
                  <a:gd name="T47" fmla="*/ 105 h 1225"/>
                  <a:gd name="T48" fmla="*/ 496 w 2140"/>
                  <a:gd name="T49" fmla="*/ 125 h 1225"/>
                  <a:gd name="T50" fmla="*/ 478 w 2140"/>
                  <a:gd name="T51" fmla="*/ 145 h 1225"/>
                  <a:gd name="T52" fmla="*/ 458 w 2140"/>
                  <a:gd name="T53" fmla="*/ 165 h 1225"/>
                  <a:gd name="T54" fmla="*/ 437 w 2140"/>
                  <a:gd name="T55" fmla="*/ 185 h 1225"/>
                  <a:gd name="T56" fmla="*/ 414 w 2140"/>
                  <a:gd name="T57" fmla="*/ 204 h 1225"/>
                  <a:gd name="T58" fmla="*/ 389 w 2140"/>
                  <a:gd name="T59" fmla="*/ 221 h 1225"/>
                  <a:gd name="T60" fmla="*/ 363 w 2140"/>
                  <a:gd name="T61" fmla="*/ 237 h 1225"/>
                  <a:gd name="T62" fmla="*/ 335 w 2140"/>
                  <a:gd name="T63" fmla="*/ 251 h 1225"/>
                  <a:gd name="T64" fmla="*/ 297 w 2140"/>
                  <a:gd name="T65" fmla="*/ 269 h 1225"/>
                  <a:gd name="T66" fmla="*/ 260 w 2140"/>
                  <a:gd name="T67" fmla="*/ 281 h 1225"/>
                  <a:gd name="T68" fmla="*/ 225 w 2140"/>
                  <a:gd name="T69" fmla="*/ 291 h 1225"/>
                  <a:gd name="T70" fmla="*/ 191 w 2140"/>
                  <a:gd name="T71" fmla="*/ 297 h 1225"/>
                  <a:gd name="T72" fmla="*/ 158 w 2140"/>
                  <a:gd name="T73" fmla="*/ 302 h 1225"/>
                  <a:gd name="T74" fmla="*/ 126 w 2140"/>
                  <a:gd name="T75" fmla="*/ 304 h 1225"/>
                  <a:gd name="T76" fmla="*/ 94 w 2140"/>
                  <a:gd name="T77" fmla="*/ 304 h 1225"/>
                  <a:gd name="T78" fmla="*/ 63 w 2140"/>
                  <a:gd name="T79" fmla="*/ 305 h 1225"/>
                  <a:gd name="T80" fmla="*/ 31 w 2140"/>
                  <a:gd name="T81" fmla="*/ 305 h 1225"/>
                  <a:gd name="T82" fmla="*/ 0 w 2140"/>
                  <a:gd name="T83" fmla="*/ 306 h 1225"/>
                  <a:gd name="T84" fmla="*/ 0 w 2140"/>
                  <a:gd name="T85" fmla="*/ 256 h 1225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2140"/>
                  <a:gd name="T130" fmla="*/ 0 h 1225"/>
                  <a:gd name="T131" fmla="*/ 2140 w 2140"/>
                  <a:gd name="T132" fmla="*/ 1225 h 1225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2140" h="1225">
                    <a:moveTo>
                      <a:pt x="0" y="1023"/>
                    </a:moveTo>
                    <a:lnTo>
                      <a:pt x="78" y="1032"/>
                    </a:lnTo>
                    <a:lnTo>
                      <a:pt x="184" y="1034"/>
                    </a:lnTo>
                    <a:lnTo>
                      <a:pt x="305" y="1029"/>
                    </a:lnTo>
                    <a:lnTo>
                      <a:pt x="437" y="1018"/>
                    </a:lnTo>
                    <a:lnTo>
                      <a:pt x="581" y="996"/>
                    </a:lnTo>
                    <a:lnTo>
                      <a:pt x="728" y="968"/>
                    </a:lnTo>
                    <a:lnTo>
                      <a:pt x="876" y="936"/>
                    </a:lnTo>
                    <a:lnTo>
                      <a:pt x="1020" y="893"/>
                    </a:lnTo>
                    <a:lnTo>
                      <a:pt x="1152" y="849"/>
                    </a:lnTo>
                    <a:lnTo>
                      <a:pt x="1273" y="795"/>
                    </a:lnTo>
                    <a:lnTo>
                      <a:pt x="1409" y="719"/>
                    </a:lnTo>
                    <a:lnTo>
                      <a:pt x="1532" y="640"/>
                    </a:lnTo>
                    <a:lnTo>
                      <a:pt x="1646" y="560"/>
                    </a:lnTo>
                    <a:lnTo>
                      <a:pt x="1748" y="478"/>
                    </a:lnTo>
                    <a:lnTo>
                      <a:pt x="1838" y="394"/>
                    </a:lnTo>
                    <a:lnTo>
                      <a:pt x="1917" y="310"/>
                    </a:lnTo>
                    <a:lnTo>
                      <a:pt x="1983" y="226"/>
                    </a:lnTo>
                    <a:lnTo>
                      <a:pt x="2033" y="148"/>
                    </a:lnTo>
                    <a:lnTo>
                      <a:pt x="2076" y="73"/>
                    </a:lnTo>
                    <a:lnTo>
                      <a:pt x="2099" y="0"/>
                    </a:lnTo>
                    <a:lnTo>
                      <a:pt x="2140" y="259"/>
                    </a:lnTo>
                    <a:lnTo>
                      <a:pt x="2097" y="337"/>
                    </a:lnTo>
                    <a:lnTo>
                      <a:pt x="2046" y="419"/>
                    </a:lnTo>
                    <a:lnTo>
                      <a:pt x="1983" y="499"/>
                    </a:lnTo>
                    <a:lnTo>
                      <a:pt x="1913" y="581"/>
                    </a:lnTo>
                    <a:lnTo>
                      <a:pt x="1833" y="662"/>
                    </a:lnTo>
                    <a:lnTo>
                      <a:pt x="1748" y="740"/>
                    </a:lnTo>
                    <a:lnTo>
                      <a:pt x="1655" y="815"/>
                    </a:lnTo>
                    <a:lnTo>
                      <a:pt x="1555" y="884"/>
                    </a:lnTo>
                    <a:lnTo>
                      <a:pt x="1450" y="948"/>
                    </a:lnTo>
                    <a:lnTo>
                      <a:pt x="1341" y="1005"/>
                    </a:lnTo>
                    <a:lnTo>
                      <a:pt x="1188" y="1075"/>
                    </a:lnTo>
                    <a:lnTo>
                      <a:pt x="1041" y="1125"/>
                    </a:lnTo>
                    <a:lnTo>
                      <a:pt x="899" y="1164"/>
                    </a:lnTo>
                    <a:lnTo>
                      <a:pt x="765" y="1189"/>
                    </a:lnTo>
                    <a:lnTo>
                      <a:pt x="632" y="1207"/>
                    </a:lnTo>
                    <a:lnTo>
                      <a:pt x="503" y="1216"/>
                    </a:lnTo>
                    <a:lnTo>
                      <a:pt x="376" y="1218"/>
                    </a:lnTo>
                    <a:lnTo>
                      <a:pt x="250" y="1221"/>
                    </a:lnTo>
                    <a:lnTo>
                      <a:pt x="123" y="1221"/>
                    </a:lnTo>
                    <a:lnTo>
                      <a:pt x="0" y="1225"/>
                    </a:lnTo>
                    <a:lnTo>
                      <a:pt x="0" y="1023"/>
                    </a:lnTo>
                  </a:path>
                </a:pathLst>
              </a:custGeom>
              <a:noFill/>
              <a:ln w="0">
                <a:solidFill>
                  <a:srgbClr val="FF7EAB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980" name="Freeform 61"/>
              <p:cNvSpPr>
                <a:spLocks/>
              </p:cNvSpPr>
              <p:nvPr/>
            </p:nvSpPr>
            <p:spPr bwMode="auto">
              <a:xfrm>
                <a:off x="2324" y="2213"/>
                <a:ext cx="535" cy="306"/>
              </a:xfrm>
              <a:custGeom>
                <a:avLst/>
                <a:gdLst>
                  <a:gd name="T0" fmla="*/ 0 w 2140"/>
                  <a:gd name="T1" fmla="*/ 256 h 1225"/>
                  <a:gd name="T2" fmla="*/ 20 w 2140"/>
                  <a:gd name="T3" fmla="*/ 258 h 1225"/>
                  <a:gd name="T4" fmla="*/ 46 w 2140"/>
                  <a:gd name="T5" fmla="*/ 258 h 1225"/>
                  <a:gd name="T6" fmla="*/ 76 w 2140"/>
                  <a:gd name="T7" fmla="*/ 257 h 1225"/>
                  <a:gd name="T8" fmla="*/ 109 w 2140"/>
                  <a:gd name="T9" fmla="*/ 254 h 1225"/>
                  <a:gd name="T10" fmla="*/ 145 w 2140"/>
                  <a:gd name="T11" fmla="*/ 249 h 1225"/>
                  <a:gd name="T12" fmla="*/ 182 w 2140"/>
                  <a:gd name="T13" fmla="*/ 242 h 1225"/>
                  <a:gd name="T14" fmla="*/ 219 w 2140"/>
                  <a:gd name="T15" fmla="*/ 234 h 1225"/>
                  <a:gd name="T16" fmla="*/ 255 w 2140"/>
                  <a:gd name="T17" fmla="*/ 223 h 1225"/>
                  <a:gd name="T18" fmla="*/ 288 w 2140"/>
                  <a:gd name="T19" fmla="*/ 212 h 1225"/>
                  <a:gd name="T20" fmla="*/ 318 w 2140"/>
                  <a:gd name="T21" fmla="*/ 199 h 1225"/>
                  <a:gd name="T22" fmla="*/ 352 w 2140"/>
                  <a:gd name="T23" fmla="*/ 180 h 1225"/>
                  <a:gd name="T24" fmla="*/ 383 w 2140"/>
                  <a:gd name="T25" fmla="*/ 160 h 1225"/>
                  <a:gd name="T26" fmla="*/ 412 w 2140"/>
                  <a:gd name="T27" fmla="*/ 140 h 1225"/>
                  <a:gd name="T28" fmla="*/ 437 w 2140"/>
                  <a:gd name="T29" fmla="*/ 119 h 1225"/>
                  <a:gd name="T30" fmla="*/ 460 w 2140"/>
                  <a:gd name="T31" fmla="*/ 98 h 1225"/>
                  <a:gd name="T32" fmla="*/ 479 w 2140"/>
                  <a:gd name="T33" fmla="*/ 77 h 1225"/>
                  <a:gd name="T34" fmla="*/ 496 w 2140"/>
                  <a:gd name="T35" fmla="*/ 56 h 1225"/>
                  <a:gd name="T36" fmla="*/ 508 w 2140"/>
                  <a:gd name="T37" fmla="*/ 37 h 1225"/>
                  <a:gd name="T38" fmla="*/ 519 w 2140"/>
                  <a:gd name="T39" fmla="*/ 18 h 1225"/>
                  <a:gd name="T40" fmla="*/ 525 w 2140"/>
                  <a:gd name="T41" fmla="*/ 0 h 1225"/>
                  <a:gd name="T42" fmla="*/ 535 w 2140"/>
                  <a:gd name="T43" fmla="*/ 65 h 1225"/>
                  <a:gd name="T44" fmla="*/ 524 w 2140"/>
                  <a:gd name="T45" fmla="*/ 84 h 1225"/>
                  <a:gd name="T46" fmla="*/ 512 w 2140"/>
                  <a:gd name="T47" fmla="*/ 105 h 1225"/>
                  <a:gd name="T48" fmla="*/ 496 w 2140"/>
                  <a:gd name="T49" fmla="*/ 125 h 1225"/>
                  <a:gd name="T50" fmla="*/ 478 w 2140"/>
                  <a:gd name="T51" fmla="*/ 145 h 1225"/>
                  <a:gd name="T52" fmla="*/ 458 w 2140"/>
                  <a:gd name="T53" fmla="*/ 165 h 1225"/>
                  <a:gd name="T54" fmla="*/ 437 w 2140"/>
                  <a:gd name="T55" fmla="*/ 185 h 1225"/>
                  <a:gd name="T56" fmla="*/ 414 w 2140"/>
                  <a:gd name="T57" fmla="*/ 204 h 1225"/>
                  <a:gd name="T58" fmla="*/ 389 w 2140"/>
                  <a:gd name="T59" fmla="*/ 221 h 1225"/>
                  <a:gd name="T60" fmla="*/ 363 w 2140"/>
                  <a:gd name="T61" fmla="*/ 237 h 1225"/>
                  <a:gd name="T62" fmla="*/ 335 w 2140"/>
                  <a:gd name="T63" fmla="*/ 251 h 1225"/>
                  <a:gd name="T64" fmla="*/ 297 w 2140"/>
                  <a:gd name="T65" fmla="*/ 269 h 1225"/>
                  <a:gd name="T66" fmla="*/ 260 w 2140"/>
                  <a:gd name="T67" fmla="*/ 281 h 1225"/>
                  <a:gd name="T68" fmla="*/ 225 w 2140"/>
                  <a:gd name="T69" fmla="*/ 291 h 1225"/>
                  <a:gd name="T70" fmla="*/ 191 w 2140"/>
                  <a:gd name="T71" fmla="*/ 297 h 1225"/>
                  <a:gd name="T72" fmla="*/ 158 w 2140"/>
                  <a:gd name="T73" fmla="*/ 302 h 1225"/>
                  <a:gd name="T74" fmla="*/ 126 w 2140"/>
                  <a:gd name="T75" fmla="*/ 304 h 1225"/>
                  <a:gd name="T76" fmla="*/ 94 w 2140"/>
                  <a:gd name="T77" fmla="*/ 304 h 1225"/>
                  <a:gd name="T78" fmla="*/ 63 w 2140"/>
                  <a:gd name="T79" fmla="*/ 305 h 1225"/>
                  <a:gd name="T80" fmla="*/ 31 w 2140"/>
                  <a:gd name="T81" fmla="*/ 305 h 1225"/>
                  <a:gd name="T82" fmla="*/ 0 w 2140"/>
                  <a:gd name="T83" fmla="*/ 306 h 1225"/>
                  <a:gd name="T84" fmla="*/ 0 w 2140"/>
                  <a:gd name="T85" fmla="*/ 256 h 1225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2140"/>
                  <a:gd name="T130" fmla="*/ 0 h 1225"/>
                  <a:gd name="T131" fmla="*/ 2140 w 2140"/>
                  <a:gd name="T132" fmla="*/ 1225 h 1225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2140" h="1225">
                    <a:moveTo>
                      <a:pt x="0" y="1023"/>
                    </a:moveTo>
                    <a:lnTo>
                      <a:pt x="78" y="1032"/>
                    </a:lnTo>
                    <a:lnTo>
                      <a:pt x="184" y="1034"/>
                    </a:lnTo>
                    <a:lnTo>
                      <a:pt x="305" y="1029"/>
                    </a:lnTo>
                    <a:lnTo>
                      <a:pt x="437" y="1018"/>
                    </a:lnTo>
                    <a:lnTo>
                      <a:pt x="581" y="996"/>
                    </a:lnTo>
                    <a:lnTo>
                      <a:pt x="728" y="968"/>
                    </a:lnTo>
                    <a:lnTo>
                      <a:pt x="876" y="936"/>
                    </a:lnTo>
                    <a:lnTo>
                      <a:pt x="1020" y="893"/>
                    </a:lnTo>
                    <a:lnTo>
                      <a:pt x="1152" y="849"/>
                    </a:lnTo>
                    <a:lnTo>
                      <a:pt x="1273" y="795"/>
                    </a:lnTo>
                    <a:lnTo>
                      <a:pt x="1409" y="719"/>
                    </a:lnTo>
                    <a:lnTo>
                      <a:pt x="1532" y="640"/>
                    </a:lnTo>
                    <a:lnTo>
                      <a:pt x="1646" y="560"/>
                    </a:lnTo>
                    <a:lnTo>
                      <a:pt x="1748" y="478"/>
                    </a:lnTo>
                    <a:lnTo>
                      <a:pt x="1838" y="394"/>
                    </a:lnTo>
                    <a:lnTo>
                      <a:pt x="1917" y="310"/>
                    </a:lnTo>
                    <a:lnTo>
                      <a:pt x="1983" y="226"/>
                    </a:lnTo>
                    <a:lnTo>
                      <a:pt x="2033" y="148"/>
                    </a:lnTo>
                    <a:lnTo>
                      <a:pt x="2076" y="73"/>
                    </a:lnTo>
                    <a:lnTo>
                      <a:pt x="2099" y="0"/>
                    </a:lnTo>
                    <a:lnTo>
                      <a:pt x="2140" y="259"/>
                    </a:lnTo>
                    <a:lnTo>
                      <a:pt x="2097" y="337"/>
                    </a:lnTo>
                    <a:lnTo>
                      <a:pt x="2046" y="419"/>
                    </a:lnTo>
                    <a:lnTo>
                      <a:pt x="1983" y="499"/>
                    </a:lnTo>
                    <a:lnTo>
                      <a:pt x="1913" y="581"/>
                    </a:lnTo>
                    <a:lnTo>
                      <a:pt x="1833" y="662"/>
                    </a:lnTo>
                    <a:lnTo>
                      <a:pt x="1748" y="740"/>
                    </a:lnTo>
                    <a:lnTo>
                      <a:pt x="1655" y="815"/>
                    </a:lnTo>
                    <a:lnTo>
                      <a:pt x="1555" y="884"/>
                    </a:lnTo>
                    <a:lnTo>
                      <a:pt x="1450" y="948"/>
                    </a:lnTo>
                    <a:lnTo>
                      <a:pt x="1341" y="1005"/>
                    </a:lnTo>
                    <a:lnTo>
                      <a:pt x="1188" y="1075"/>
                    </a:lnTo>
                    <a:lnTo>
                      <a:pt x="1041" y="1125"/>
                    </a:lnTo>
                    <a:lnTo>
                      <a:pt x="899" y="1164"/>
                    </a:lnTo>
                    <a:lnTo>
                      <a:pt x="765" y="1189"/>
                    </a:lnTo>
                    <a:lnTo>
                      <a:pt x="632" y="1207"/>
                    </a:lnTo>
                    <a:lnTo>
                      <a:pt x="503" y="1216"/>
                    </a:lnTo>
                    <a:lnTo>
                      <a:pt x="376" y="1218"/>
                    </a:lnTo>
                    <a:lnTo>
                      <a:pt x="250" y="1221"/>
                    </a:lnTo>
                    <a:lnTo>
                      <a:pt x="123" y="1221"/>
                    </a:lnTo>
                    <a:lnTo>
                      <a:pt x="0" y="1225"/>
                    </a:lnTo>
                    <a:lnTo>
                      <a:pt x="0" y="1023"/>
                    </a:lnTo>
                  </a:path>
                </a:pathLst>
              </a:custGeom>
              <a:noFill/>
              <a:ln w="0">
                <a:solidFill>
                  <a:srgbClr val="FF7EAB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981" name="Freeform 62"/>
              <p:cNvSpPr>
                <a:spLocks/>
              </p:cNvSpPr>
              <p:nvPr/>
            </p:nvSpPr>
            <p:spPr bwMode="auto">
              <a:xfrm>
                <a:off x="2334" y="2343"/>
                <a:ext cx="544" cy="277"/>
              </a:xfrm>
              <a:custGeom>
                <a:avLst/>
                <a:gdLst>
                  <a:gd name="T0" fmla="*/ 0 w 2176"/>
                  <a:gd name="T1" fmla="*/ 226 h 1104"/>
                  <a:gd name="T2" fmla="*/ 20 w 2176"/>
                  <a:gd name="T3" fmla="*/ 230 h 1104"/>
                  <a:gd name="T4" fmla="*/ 44 w 2176"/>
                  <a:gd name="T5" fmla="*/ 232 h 1104"/>
                  <a:gd name="T6" fmla="*/ 72 w 2176"/>
                  <a:gd name="T7" fmla="*/ 232 h 1104"/>
                  <a:gd name="T8" fmla="*/ 105 w 2176"/>
                  <a:gd name="T9" fmla="*/ 230 h 1104"/>
                  <a:gd name="T10" fmla="*/ 139 w 2176"/>
                  <a:gd name="T11" fmla="*/ 227 h 1104"/>
                  <a:gd name="T12" fmla="*/ 176 w 2176"/>
                  <a:gd name="T13" fmla="*/ 222 h 1104"/>
                  <a:gd name="T14" fmla="*/ 215 w 2176"/>
                  <a:gd name="T15" fmla="*/ 215 h 1104"/>
                  <a:gd name="T16" fmla="*/ 253 w 2176"/>
                  <a:gd name="T17" fmla="*/ 205 h 1104"/>
                  <a:gd name="T18" fmla="*/ 292 w 2176"/>
                  <a:gd name="T19" fmla="*/ 194 h 1104"/>
                  <a:gd name="T20" fmla="*/ 330 w 2176"/>
                  <a:gd name="T21" fmla="*/ 179 h 1104"/>
                  <a:gd name="T22" fmla="*/ 364 w 2176"/>
                  <a:gd name="T23" fmla="*/ 164 h 1104"/>
                  <a:gd name="T24" fmla="*/ 395 w 2176"/>
                  <a:gd name="T25" fmla="*/ 147 h 1104"/>
                  <a:gd name="T26" fmla="*/ 423 w 2176"/>
                  <a:gd name="T27" fmla="*/ 130 h 1104"/>
                  <a:gd name="T28" fmla="*/ 448 w 2176"/>
                  <a:gd name="T29" fmla="*/ 111 h 1104"/>
                  <a:gd name="T30" fmla="*/ 470 w 2176"/>
                  <a:gd name="T31" fmla="*/ 93 h 1104"/>
                  <a:gd name="T32" fmla="*/ 488 w 2176"/>
                  <a:gd name="T33" fmla="*/ 74 h 1104"/>
                  <a:gd name="T34" fmla="*/ 504 w 2176"/>
                  <a:gd name="T35" fmla="*/ 55 h 1104"/>
                  <a:gd name="T36" fmla="*/ 517 w 2176"/>
                  <a:gd name="T37" fmla="*/ 36 h 1104"/>
                  <a:gd name="T38" fmla="*/ 527 w 2176"/>
                  <a:gd name="T39" fmla="*/ 18 h 1104"/>
                  <a:gd name="T40" fmla="*/ 534 w 2176"/>
                  <a:gd name="T41" fmla="*/ 0 h 1104"/>
                  <a:gd name="T42" fmla="*/ 544 w 2176"/>
                  <a:gd name="T43" fmla="*/ 71 h 1104"/>
                  <a:gd name="T44" fmla="*/ 534 w 2176"/>
                  <a:gd name="T45" fmla="*/ 87 h 1104"/>
                  <a:gd name="T46" fmla="*/ 523 w 2176"/>
                  <a:gd name="T47" fmla="*/ 103 h 1104"/>
                  <a:gd name="T48" fmla="*/ 509 w 2176"/>
                  <a:gd name="T49" fmla="*/ 119 h 1104"/>
                  <a:gd name="T50" fmla="*/ 492 w 2176"/>
                  <a:gd name="T51" fmla="*/ 136 h 1104"/>
                  <a:gd name="T52" fmla="*/ 473 w 2176"/>
                  <a:gd name="T53" fmla="*/ 153 h 1104"/>
                  <a:gd name="T54" fmla="*/ 452 w 2176"/>
                  <a:gd name="T55" fmla="*/ 169 h 1104"/>
                  <a:gd name="T56" fmla="*/ 429 w 2176"/>
                  <a:gd name="T57" fmla="*/ 186 h 1104"/>
                  <a:gd name="T58" fmla="*/ 402 w 2176"/>
                  <a:gd name="T59" fmla="*/ 201 h 1104"/>
                  <a:gd name="T60" fmla="*/ 373 w 2176"/>
                  <a:gd name="T61" fmla="*/ 217 h 1104"/>
                  <a:gd name="T62" fmla="*/ 341 w 2176"/>
                  <a:gd name="T63" fmla="*/ 231 h 1104"/>
                  <a:gd name="T64" fmla="*/ 304 w 2176"/>
                  <a:gd name="T65" fmla="*/ 244 h 1104"/>
                  <a:gd name="T66" fmla="*/ 268 w 2176"/>
                  <a:gd name="T67" fmla="*/ 254 h 1104"/>
                  <a:gd name="T68" fmla="*/ 233 w 2176"/>
                  <a:gd name="T69" fmla="*/ 263 h 1104"/>
                  <a:gd name="T70" fmla="*/ 199 w 2176"/>
                  <a:gd name="T71" fmla="*/ 268 h 1104"/>
                  <a:gd name="T72" fmla="*/ 166 w 2176"/>
                  <a:gd name="T73" fmla="*/ 272 h 1104"/>
                  <a:gd name="T74" fmla="*/ 133 w 2176"/>
                  <a:gd name="T75" fmla="*/ 275 h 1104"/>
                  <a:gd name="T76" fmla="*/ 101 w 2176"/>
                  <a:gd name="T77" fmla="*/ 276 h 1104"/>
                  <a:gd name="T78" fmla="*/ 69 w 2176"/>
                  <a:gd name="T79" fmla="*/ 277 h 1104"/>
                  <a:gd name="T80" fmla="*/ 37 w 2176"/>
                  <a:gd name="T81" fmla="*/ 277 h 1104"/>
                  <a:gd name="T82" fmla="*/ 6 w 2176"/>
                  <a:gd name="T83" fmla="*/ 276 h 1104"/>
                  <a:gd name="T84" fmla="*/ 0 w 2176"/>
                  <a:gd name="T85" fmla="*/ 226 h 1104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2176"/>
                  <a:gd name="T130" fmla="*/ 0 h 1104"/>
                  <a:gd name="T131" fmla="*/ 2176 w 2176"/>
                  <a:gd name="T132" fmla="*/ 1104 h 1104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2176" h="1104">
                    <a:moveTo>
                      <a:pt x="0" y="902"/>
                    </a:moveTo>
                    <a:lnTo>
                      <a:pt x="79" y="915"/>
                    </a:lnTo>
                    <a:lnTo>
                      <a:pt x="175" y="923"/>
                    </a:lnTo>
                    <a:lnTo>
                      <a:pt x="289" y="923"/>
                    </a:lnTo>
                    <a:lnTo>
                      <a:pt x="418" y="917"/>
                    </a:lnTo>
                    <a:lnTo>
                      <a:pt x="557" y="906"/>
                    </a:lnTo>
                    <a:lnTo>
                      <a:pt x="705" y="884"/>
                    </a:lnTo>
                    <a:lnTo>
                      <a:pt x="858" y="856"/>
                    </a:lnTo>
                    <a:lnTo>
                      <a:pt x="1011" y="818"/>
                    </a:lnTo>
                    <a:lnTo>
                      <a:pt x="1168" y="772"/>
                    </a:lnTo>
                    <a:lnTo>
                      <a:pt x="1318" y="715"/>
                    </a:lnTo>
                    <a:lnTo>
                      <a:pt x="1457" y="653"/>
                    </a:lnTo>
                    <a:lnTo>
                      <a:pt x="1580" y="587"/>
                    </a:lnTo>
                    <a:lnTo>
                      <a:pt x="1691" y="517"/>
                    </a:lnTo>
                    <a:lnTo>
                      <a:pt x="1791" y="444"/>
                    </a:lnTo>
                    <a:lnTo>
                      <a:pt x="1878" y="369"/>
                    </a:lnTo>
                    <a:lnTo>
                      <a:pt x="1953" y="294"/>
                    </a:lnTo>
                    <a:lnTo>
                      <a:pt x="2016" y="219"/>
                    </a:lnTo>
                    <a:lnTo>
                      <a:pt x="2067" y="144"/>
                    </a:lnTo>
                    <a:lnTo>
                      <a:pt x="2106" y="72"/>
                    </a:lnTo>
                    <a:lnTo>
                      <a:pt x="2136" y="0"/>
                    </a:lnTo>
                    <a:lnTo>
                      <a:pt x="2176" y="282"/>
                    </a:lnTo>
                    <a:lnTo>
                      <a:pt x="2136" y="346"/>
                    </a:lnTo>
                    <a:lnTo>
                      <a:pt x="2092" y="409"/>
                    </a:lnTo>
                    <a:lnTo>
                      <a:pt x="2035" y="475"/>
                    </a:lnTo>
                    <a:lnTo>
                      <a:pt x="1967" y="542"/>
                    </a:lnTo>
                    <a:lnTo>
                      <a:pt x="1892" y="608"/>
                    </a:lnTo>
                    <a:lnTo>
                      <a:pt x="1808" y="674"/>
                    </a:lnTo>
                    <a:lnTo>
                      <a:pt x="1714" y="740"/>
                    </a:lnTo>
                    <a:lnTo>
                      <a:pt x="1607" y="803"/>
                    </a:lnTo>
                    <a:lnTo>
                      <a:pt x="1493" y="863"/>
                    </a:lnTo>
                    <a:lnTo>
                      <a:pt x="1363" y="920"/>
                    </a:lnTo>
                    <a:lnTo>
                      <a:pt x="1216" y="972"/>
                    </a:lnTo>
                    <a:lnTo>
                      <a:pt x="1072" y="1013"/>
                    </a:lnTo>
                    <a:lnTo>
                      <a:pt x="933" y="1047"/>
                    </a:lnTo>
                    <a:lnTo>
                      <a:pt x="797" y="1068"/>
                    </a:lnTo>
                    <a:lnTo>
                      <a:pt x="662" y="1086"/>
                    </a:lnTo>
                    <a:lnTo>
                      <a:pt x="533" y="1095"/>
                    </a:lnTo>
                    <a:lnTo>
                      <a:pt x="403" y="1100"/>
                    </a:lnTo>
                    <a:lnTo>
                      <a:pt x="275" y="1104"/>
                    </a:lnTo>
                    <a:lnTo>
                      <a:pt x="148" y="1104"/>
                    </a:lnTo>
                    <a:lnTo>
                      <a:pt x="22" y="1100"/>
                    </a:lnTo>
                    <a:lnTo>
                      <a:pt x="0" y="902"/>
                    </a:lnTo>
                    <a:close/>
                  </a:path>
                </a:pathLst>
              </a:custGeom>
              <a:solidFill>
                <a:srgbClr val="FF79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982" name="Freeform 63"/>
              <p:cNvSpPr>
                <a:spLocks/>
              </p:cNvSpPr>
              <p:nvPr/>
            </p:nvSpPr>
            <p:spPr bwMode="auto">
              <a:xfrm>
                <a:off x="2334" y="2343"/>
                <a:ext cx="544" cy="277"/>
              </a:xfrm>
              <a:custGeom>
                <a:avLst/>
                <a:gdLst>
                  <a:gd name="T0" fmla="*/ 0 w 2176"/>
                  <a:gd name="T1" fmla="*/ 226 h 1104"/>
                  <a:gd name="T2" fmla="*/ 20 w 2176"/>
                  <a:gd name="T3" fmla="*/ 230 h 1104"/>
                  <a:gd name="T4" fmla="*/ 44 w 2176"/>
                  <a:gd name="T5" fmla="*/ 232 h 1104"/>
                  <a:gd name="T6" fmla="*/ 72 w 2176"/>
                  <a:gd name="T7" fmla="*/ 232 h 1104"/>
                  <a:gd name="T8" fmla="*/ 105 w 2176"/>
                  <a:gd name="T9" fmla="*/ 230 h 1104"/>
                  <a:gd name="T10" fmla="*/ 139 w 2176"/>
                  <a:gd name="T11" fmla="*/ 227 h 1104"/>
                  <a:gd name="T12" fmla="*/ 176 w 2176"/>
                  <a:gd name="T13" fmla="*/ 222 h 1104"/>
                  <a:gd name="T14" fmla="*/ 215 w 2176"/>
                  <a:gd name="T15" fmla="*/ 215 h 1104"/>
                  <a:gd name="T16" fmla="*/ 253 w 2176"/>
                  <a:gd name="T17" fmla="*/ 205 h 1104"/>
                  <a:gd name="T18" fmla="*/ 292 w 2176"/>
                  <a:gd name="T19" fmla="*/ 194 h 1104"/>
                  <a:gd name="T20" fmla="*/ 330 w 2176"/>
                  <a:gd name="T21" fmla="*/ 179 h 1104"/>
                  <a:gd name="T22" fmla="*/ 364 w 2176"/>
                  <a:gd name="T23" fmla="*/ 164 h 1104"/>
                  <a:gd name="T24" fmla="*/ 395 w 2176"/>
                  <a:gd name="T25" fmla="*/ 147 h 1104"/>
                  <a:gd name="T26" fmla="*/ 423 w 2176"/>
                  <a:gd name="T27" fmla="*/ 130 h 1104"/>
                  <a:gd name="T28" fmla="*/ 448 w 2176"/>
                  <a:gd name="T29" fmla="*/ 111 h 1104"/>
                  <a:gd name="T30" fmla="*/ 470 w 2176"/>
                  <a:gd name="T31" fmla="*/ 93 h 1104"/>
                  <a:gd name="T32" fmla="*/ 488 w 2176"/>
                  <a:gd name="T33" fmla="*/ 74 h 1104"/>
                  <a:gd name="T34" fmla="*/ 504 w 2176"/>
                  <a:gd name="T35" fmla="*/ 55 h 1104"/>
                  <a:gd name="T36" fmla="*/ 517 w 2176"/>
                  <a:gd name="T37" fmla="*/ 36 h 1104"/>
                  <a:gd name="T38" fmla="*/ 527 w 2176"/>
                  <a:gd name="T39" fmla="*/ 18 h 1104"/>
                  <a:gd name="T40" fmla="*/ 534 w 2176"/>
                  <a:gd name="T41" fmla="*/ 0 h 1104"/>
                  <a:gd name="T42" fmla="*/ 544 w 2176"/>
                  <a:gd name="T43" fmla="*/ 71 h 1104"/>
                  <a:gd name="T44" fmla="*/ 534 w 2176"/>
                  <a:gd name="T45" fmla="*/ 87 h 1104"/>
                  <a:gd name="T46" fmla="*/ 523 w 2176"/>
                  <a:gd name="T47" fmla="*/ 103 h 1104"/>
                  <a:gd name="T48" fmla="*/ 509 w 2176"/>
                  <a:gd name="T49" fmla="*/ 119 h 1104"/>
                  <a:gd name="T50" fmla="*/ 492 w 2176"/>
                  <a:gd name="T51" fmla="*/ 136 h 1104"/>
                  <a:gd name="T52" fmla="*/ 473 w 2176"/>
                  <a:gd name="T53" fmla="*/ 153 h 1104"/>
                  <a:gd name="T54" fmla="*/ 452 w 2176"/>
                  <a:gd name="T55" fmla="*/ 169 h 1104"/>
                  <a:gd name="T56" fmla="*/ 429 w 2176"/>
                  <a:gd name="T57" fmla="*/ 186 h 1104"/>
                  <a:gd name="T58" fmla="*/ 402 w 2176"/>
                  <a:gd name="T59" fmla="*/ 201 h 1104"/>
                  <a:gd name="T60" fmla="*/ 373 w 2176"/>
                  <a:gd name="T61" fmla="*/ 217 h 1104"/>
                  <a:gd name="T62" fmla="*/ 341 w 2176"/>
                  <a:gd name="T63" fmla="*/ 231 h 1104"/>
                  <a:gd name="T64" fmla="*/ 304 w 2176"/>
                  <a:gd name="T65" fmla="*/ 244 h 1104"/>
                  <a:gd name="T66" fmla="*/ 268 w 2176"/>
                  <a:gd name="T67" fmla="*/ 254 h 1104"/>
                  <a:gd name="T68" fmla="*/ 233 w 2176"/>
                  <a:gd name="T69" fmla="*/ 263 h 1104"/>
                  <a:gd name="T70" fmla="*/ 199 w 2176"/>
                  <a:gd name="T71" fmla="*/ 268 h 1104"/>
                  <a:gd name="T72" fmla="*/ 166 w 2176"/>
                  <a:gd name="T73" fmla="*/ 272 h 1104"/>
                  <a:gd name="T74" fmla="*/ 133 w 2176"/>
                  <a:gd name="T75" fmla="*/ 275 h 1104"/>
                  <a:gd name="T76" fmla="*/ 101 w 2176"/>
                  <a:gd name="T77" fmla="*/ 276 h 1104"/>
                  <a:gd name="T78" fmla="*/ 69 w 2176"/>
                  <a:gd name="T79" fmla="*/ 277 h 1104"/>
                  <a:gd name="T80" fmla="*/ 37 w 2176"/>
                  <a:gd name="T81" fmla="*/ 277 h 1104"/>
                  <a:gd name="T82" fmla="*/ 6 w 2176"/>
                  <a:gd name="T83" fmla="*/ 276 h 1104"/>
                  <a:gd name="T84" fmla="*/ 0 w 2176"/>
                  <a:gd name="T85" fmla="*/ 226 h 1104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2176"/>
                  <a:gd name="T130" fmla="*/ 0 h 1104"/>
                  <a:gd name="T131" fmla="*/ 2176 w 2176"/>
                  <a:gd name="T132" fmla="*/ 1104 h 1104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2176" h="1104">
                    <a:moveTo>
                      <a:pt x="0" y="902"/>
                    </a:moveTo>
                    <a:lnTo>
                      <a:pt x="79" y="915"/>
                    </a:lnTo>
                    <a:lnTo>
                      <a:pt x="175" y="923"/>
                    </a:lnTo>
                    <a:lnTo>
                      <a:pt x="289" y="923"/>
                    </a:lnTo>
                    <a:lnTo>
                      <a:pt x="418" y="917"/>
                    </a:lnTo>
                    <a:lnTo>
                      <a:pt x="557" y="906"/>
                    </a:lnTo>
                    <a:lnTo>
                      <a:pt x="705" y="884"/>
                    </a:lnTo>
                    <a:lnTo>
                      <a:pt x="858" y="856"/>
                    </a:lnTo>
                    <a:lnTo>
                      <a:pt x="1011" y="818"/>
                    </a:lnTo>
                    <a:lnTo>
                      <a:pt x="1168" y="772"/>
                    </a:lnTo>
                    <a:lnTo>
                      <a:pt x="1318" y="715"/>
                    </a:lnTo>
                    <a:lnTo>
                      <a:pt x="1457" y="653"/>
                    </a:lnTo>
                    <a:lnTo>
                      <a:pt x="1580" y="587"/>
                    </a:lnTo>
                    <a:lnTo>
                      <a:pt x="1691" y="517"/>
                    </a:lnTo>
                    <a:lnTo>
                      <a:pt x="1791" y="444"/>
                    </a:lnTo>
                    <a:lnTo>
                      <a:pt x="1878" y="369"/>
                    </a:lnTo>
                    <a:lnTo>
                      <a:pt x="1953" y="294"/>
                    </a:lnTo>
                    <a:lnTo>
                      <a:pt x="2016" y="219"/>
                    </a:lnTo>
                    <a:lnTo>
                      <a:pt x="2067" y="144"/>
                    </a:lnTo>
                    <a:lnTo>
                      <a:pt x="2106" y="72"/>
                    </a:lnTo>
                    <a:lnTo>
                      <a:pt x="2136" y="0"/>
                    </a:lnTo>
                    <a:lnTo>
                      <a:pt x="2176" y="282"/>
                    </a:lnTo>
                    <a:lnTo>
                      <a:pt x="2136" y="346"/>
                    </a:lnTo>
                    <a:lnTo>
                      <a:pt x="2092" y="409"/>
                    </a:lnTo>
                    <a:lnTo>
                      <a:pt x="2035" y="475"/>
                    </a:lnTo>
                    <a:lnTo>
                      <a:pt x="1967" y="542"/>
                    </a:lnTo>
                    <a:lnTo>
                      <a:pt x="1892" y="608"/>
                    </a:lnTo>
                    <a:lnTo>
                      <a:pt x="1808" y="674"/>
                    </a:lnTo>
                    <a:lnTo>
                      <a:pt x="1714" y="740"/>
                    </a:lnTo>
                    <a:lnTo>
                      <a:pt x="1607" y="803"/>
                    </a:lnTo>
                    <a:lnTo>
                      <a:pt x="1493" y="863"/>
                    </a:lnTo>
                    <a:lnTo>
                      <a:pt x="1363" y="920"/>
                    </a:lnTo>
                    <a:lnTo>
                      <a:pt x="1216" y="972"/>
                    </a:lnTo>
                    <a:lnTo>
                      <a:pt x="1072" y="1013"/>
                    </a:lnTo>
                    <a:lnTo>
                      <a:pt x="933" y="1047"/>
                    </a:lnTo>
                    <a:lnTo>
                      <a:pt x="797" y="1068"/>
                    </a:lnTo>
                    <a:lnTo>
                      <a:pt x="662" y="1086"/>
                    </a:lnTo>
                    <a:lnTo>
                      <a:pt x="533" y="1095"/>
                    </a:lnTo>
                    <a:lnTo>
                      <a:pt x="403" y="1100"/>
                    </a:lnTo>
                    <a:lnTo>
                      <a:pt x="275" y="1104"/>
                    </a:lnTo>
                    <a:lnTo>
                      <a:pt x="148" y="1104"/>
                    </a:lnTo>
                    <a:lnTo>
                      <a:pt x="22" y="1100"/>
                    </a:lnTo>
                    <a:lnTo>
                      <a:pt x="0" y="902"/>
                    </a:lnTo>
                  </a:path>
                </a:pathLst>
              </a:custGeom>
              <a:noFill/>
              <a:ln w="0">
                <a:solidFill>
                  <a:srgbClr val="FF7EAB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983" name="Freeform 64"/>
              <p:cNvSpPr>
                <a:spLocks/>
              </p:cNvSpPr>
              <p:nvPr/>
            </p:nvSpPr>
            <p:spPr bwMode="auto">
              <a:xfrm>
                <a:off x="2334" y="2343"/>
                <a:ext cx="544" cy="277"/>
              </a:xfrm>
              <a:custGeom>
                <a:avLst/>
                <a:gdLst>
                  <a:gd name="T0" fmla="*/ 0 w 2176"/>
                  <a:gd name="T1" fmla="*/ 226 h 1104"/>
                  <a:gd name="T2" fmla="*/ 20 w 2176"/>
                  <a:gd name="T3" fmla="*/ 230 h 1104"/>
                  <a:gd name="T4" fmla="*/ 44 w 2176"/>
                  <a:gd name="T5" fmla="*/ 232 h 1104"/>
                  <a:gd name="T6" fmla="*/ 72 w 2176"/>
                  <a:gd name="T7" fmla="*/ 232 h 1104"/>
                  <a:gd name="T8" fmla="*/ 105 w 2176"/>
                  <a:gd name="T9" fmla="*/ 230 h 1104"/>
                  <a:gd name="T10" fmla="*/ 139 w 2176"/>
                  <a:gd name="T11" fmla="*/ 227 h 1104"/>
                  <a:gd name="T12" fmla="*/ 176 w 2176"/>
                  <a:gd name="T13" fmla="*/ 222 h 1104"/>
                  <a:gd name="T14" fmla="*/ 215 w 2176"/>
                  <a:gd name="T15" fmla="*/ 215 h 1104"/>
                  <a:gd name="T16" fmla="*/ 253 w 2176"/>
                  <a:gd name="T17" fmla="*/ 205 h 1104"/>
                  <a:gd name="T18" fmla="*/ 292 w 2176"/>
                  <a:gd name="T19" fmla="*/ 194 h 1104"/>
                  <a:gd name="T20" fmla="*/ 330 w 2176"/>
                  <a:gd name="T21" fmla="*/ 179 h 1104"/>
                  <a:gd name="T22" fmla="*/ 364 w 2176"/>
                  <a:gd name="T23" fmla="*/ 164 h 1104"/>
                  <a:gd name="T24" fmla="*/ 395 w 2176"/>
                  <a:gd name="T25" fmla="*/ 147 h 1104"/>
                  <a:gd name="T26" fmla="*/ 423 w 2176"/>
                  <a:gd name="T27" fmla="*/ 130 h 1104"/>
                  <a:gd name="T28" fmla="*/ 448 w 2176"/>
                  <a:gd name="T29" fmla="*/ 111 h 1104"/>
                  <a:gd name="T30" fmla="*/ 470 w 2176"/>
                  <a:gd name="T31" fmla="*/ 93 h 1104"/>
                  <a:gd name="T32" fmla="*/ 488 w 2176"/>
                  <a:gd name="T33" fmla="*/ 74 h 1104"/>
                  <a:gd name="T34" fmla="*/ 504 w 2176"/>
                  <a:gd name="T35" fmla="*/ 55 h 1104"/>
                  <a:gd name="T36" fmla="*/ 517 w 2176"/>
                  <a:gd name="T37" fmla="*/ 36 h 1104"/>
                  <a:gd name="T38" fmla="*/ 527 w 2176"/>
                  <a:gd name="T39" fmla="*/ 18 h 1104"/>
                  <a:gd name="T40" fmla="*/ 534 w 2176"/>
                  <a:gd name="T41" fmla="*/ 0 h 1104"/>
                  <a:gd name="T42" fmla="*/ 544 w 2176"/>
                  <a:gd name="T43" fmla="*/ 71 h 1104"/>
                  <a:gd name="T44" fmla="*/ 534 w 2176"/>
                  <a:gd name="T45" fmla="*/ 87 h 1104"/>
                  <a:gd name="T46" fmla="*/ 523 w 2176"/>
                  <a:gd name="T47" fmla="*/ 103 h 1104"/>
                  <a:gd name="T48" fmla="*/ 509 w 2176"/>
                  <a:gd name="T49" fmla="*/ 119 h 1104"/>
                  <a:gd name="T50" fmla="*/ 492 w 2176"/>
                  <a:gd name="T51" fmla="*/ 136 h 1104"/>
                  <a:gd name="T52" fmla="*/ 473 w 2176"/>
                  <a:gd name="T53" fmla="*/ 153 h 1104"/>
                  <a:gd name="T54" fmla="*/ 452 w 2176"/>
                  <a:gd name="T55" fmla="*/ 169 h 1104"/>
                  <a:gd name="T56" fmla="*/ 429 w 2176"/>
                  <a:gd name="T57" fmla="*/ 186 h 1104"/>
                  <a:gd name="T58" fmla="*/ 402 w 2176"/>
                  <a:gd name="T59" fmla="*/ 201 h 1104"/>
                  <a:gd name="T60" fmla="*/ 373 w 2176"/>
                  <a:gd name="T61" fmla="*/ 217 h 1104"/>
                  <a:gd name="T62" fmla="*/ 341 w 2176"/>
                  <a:gd name="T63" fmla="*/ 231 h 1104"/>
                  <a:gd name="T64" fmla="*/ 304 w 2176"/>
                  <a:gd name="T65" fmla="*/ 244 h 1104"/>
                  <a:gd name="T66" fmla="*/ 268 w 2176"/>
                  <a:gd name="T67" fmla="*/ 254 h 1104"/>
                  <a:gd name="T68" fmla="*/ 233 w 2176"/>
                  <a:gd name="T69" fmla="*/ 263 h 1104"/>
                  <a:gd name="T70" fmla="*/ 199 w 2176"/>
                  <a:gd name="T71" fmla="*/ 268 h 1104"/>
                  <a:gd name="T72" fmla="*/ 166 w 2176"/>
                  <a:gd name="T73" fmla="*/ 272 h 1104"/>
                  <a:gd name="T74" fmla="*/ 133 w 2176"/>
                  <a:gd name="T75" fmla="*/ 275 h 1104"/>
                  <a:gd name="T76" fmla="*/ 101 w 2176"/>
                  <a:gd name="T77" fmla="*/ 276 h 1104"/>
                  <a:gd name="T78" fmla="*/ 69 w 2176"/>
                  <a:gd name="T79" fmla="*/ 277 h 1104"/>
                  <a:gd name="T80" fmla="*/ 37 w 2176"/>
                  <a:gd name="T81" fmla="*/ 277 h 1104"/>
                  <a:gd name="T82" fmla="*/ 6 w 2176"/>
                  <a:gd name="T83" fmla="*/ 276 h 1104"/>
                  <a:gd name="T84" fmla="*/ 0 w 2176"/>
                  <a:gd name="T85" fmla="*/ 226 h 1104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2176"/>
                  <a:gd name="T130" fmla="*/ 0 h 1104"/>
                  <a:gd name="T131" fmla="*/ 2176 w 2176"/>
                  <a:gd name="T132" fmla="*/ 1104 h 1104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2176" h="1104">
                    <a:moveTo>
                      <a:pt x="0" y="902"/>
                    </a:moveTo>
                    <a:lnTo>
                      <a:pt x="79" y="915"/>
                    </a:lnTo>
                    <a:lnTo>
                      <a:pt x="175" y="923"/>
                    </a:lnTo>
                    <a:lnTo>
                      <a:pt x="289" y="923"/>
                    </a:lnTo>
                    <a:lnTo>
                      <a:pt x="418" y="917"/>
                    </a:lnTo>
                    <a:lnTo>
                      <a:pt x="557" y="906"/>
                    </a:lnTo>
                    <a:lnTo>
                      <a:pt x="705" y="884"/>
                    </a:lnTo>
                    <a:lnTo>
                      <a:pt x="858" y="856"/>
                    </a:lnTo>
                    <a:lnTo>
                      <a:pt x="1011" y="818"/>
                    </a:lnTo>
                    <a:lnTo>
                      <a:pt x="1168" y="772"/>
                    </a:lnTo>
                    <a:lnTo>
                      <a:pt x="1318" y="715"/>
                    </a:lnTo>
                    <a:lnTo>
                      <a:pt x="1457" y="653"/>
                    </a:lnTo>
                    <a:lnTo>
                      <a:pt x="1580" y="587"/>
                    </a:lnTo>
                    <a:lnTo>
                      <a:pt x="1691" y="517"/>
                    </a:lnTo>
                    <a:lnTo>
                      <a:pt x="1791" y="444"/>
                    </a:lnTo>
                    <a:lnTo>
                      <a:pt x="1878" y="369"/>
                    </a:lnTo>
                    <a:lnTo>
                      <a:pt x="1953" y="294"/>
                    </a:lnTo>
                    <a:lnTo>
                      <a:pt x="2016" y="219"/>
                    </a:lnTo>
                    <a:lnTo>
                      <a:pt x="2067" y="144"/>
                    </a:lnTo>
                    <a:lnTo>
                      <a:pt x="2106" y="72"/>
                    </a:lnTo>
                    <a:lnTo>
                      <a:pt x="2136" y="0"/>
                    </a:lnTo>
                    <a:lnTo>
                      <a:pt x="2176" y="282"/>
                    </a:lnTo>
                    <a:lnTo>
                      <a:pt x="2136" y="346"/>
                    </a:lnTo>
                    <a:lnTo>
                      <a:pt x="2092" y="409"/>
                    </a:lnTo>
                    <a:lnTo>
                      <a:pt x="2035" y="475"/>
                    </a:lnTo>
                    <a:lnTo>
                      <a:pt x="1967" y="542"/>
                    </a:lnTo>
                    <a:lnTo>
                      <a:pt x="1892" y="608"/>
                    </a:lnTo>
                    <a:lnTo>
                      <a:pt x="1808" y="674"/>
                    </a:lnTo>
                    <a:lnTo>
                      <a:pt x="1714" y="740"/>
                    </a:lnTo>
                    <a:lnTo>
                      <a:pt x="1607" y="803"/>
                    </a:lnTo>
                    <a:lnTo>
                      <a:pt x="1493" y="863"/>
                    </a:lnTo>
                    <a:lnTo>
                      <a:pt x="1363" y="920"/>
                    </a:lnTo>
                    <a:lnTo>
                      <a:pt x="1216" y="972"/>
                    </a:lnTo>
                    <a:lnTo>
                      <a:pt x="1072" y="1013"/>
                    </a:lnTo>
                    <a:lnTo>
                      <a:pt x="933" y="1047"/>
                    </a:lnTo>
                    <a:lnTo>
                      <a:pt x="797" y="1068"/>
                    </a:lnTo>
                    <a:lnTo>
                      <a:pt x="662" y="1086"/>
                    </a:lnTo>
                    <a:lnTo>
                      <a:pt x="533" y="1095"/>
                    </a:lnTo>
                    <a:lnTo>
                      <a:pt x="403" y="1100"/>
                    </a:lnTo>
                    <a:lnTo>
                      <a:pt x="275" y="1104"/>
                    </a:lnTo>
                    <a:lnTo>
                      <a:pt x="148" y="1104"/>
                    </a:lnTo>
                    <a:lnTo>
                      <a:pt x="22" y="1100"/>
                    </a:lnTo>
                    <a:lnTo>
                      <a:pt x="0" y="902"/>
                    </a:lnTo>
                  </a:path>
                </a:pathLst>
              </a:custGeom>
              <a:noFill/>
              <a:ln w="0">
                <a:solidFill>
                  <a:srgbClr val="FF7EAB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984" name="Freeform 65"/>
              <p:cNvSpPr>
                <a:spLocks/>
              </p:cNvSpPr>
              <p:nvPr/>
            </p:nvSpPr>
            <p:spPr bwMode="auto">
              <a:xfrm>
                <a:off x="2334" y="2475"/>
                <a:ext cx="561" cy="276"/>
              </a:xfrm>
              <a:custGeom>
                <a:avLst/>
                <a:gdLst>
                  <a:gd name="T0" fmla="*/ 5 w 2245"/>
                  <a:gd name="T1" fmla="*/ 219 h 1104"/>
                  <a:gd name="T2" fmla="*/ 25 w 2245"/>
                  <a:gd name="T3" fmla="*/ 223 h 1104"/>
                  <a:gd name="T4" fmla="*/ 50 w 2245"/>
                  <a:gd name="T5" fmla="*/ 224 h 1104"/>
                  <a:gd name="T6" fmla="*/ 79 w 2245"/>
                  <a:gd name="T7" fmla="*/ 225 h 1104"/>
                  <a:gd name="T8" fmla="*/ 112 w 2245"/>
                  <a:gd name="T9" fmla="*/ 224 h 1104"/>
                  <a:gd name="T10" fmla="*/ 147 w 2245"/>
                  <a:gd name="T11" fmla="*/ 220 h 1104"/>
                  <a:gd name="T12" fmla="*/ 186 w 2245"/>
                  <a:gd name="T13" fmla="*/ 216 h 1104"/>
                  <a:gd name="T14" fmla="*/ 225 w 2245"/>
                  <a:gd name="T15" fmla="*/ 209 h 1104"/>
                  <a:gd name="T16" fmla="*/ 265 w 2245"/>
                  <a:gd name="T17" fmla="*/ 201 h 1104"/>
                  <a:gd name="T18" fmla="*/ 304 w 2245"/>
                  <a:gd name="T19" fmla="*/ 190 h 1104"/>
                  <a:gd name="T20" fmla="*/ 342 w 2245"/>
                  <a:gd name="T21" fmla="*/ 178 h 1104"/>
                  <a:gd name="T22" fmla="*/ 375 w 2245"/>
                  <a:gd name="T23" fmla="*/ 164 h 1104"/>
                  <a:gd name="T24" fmla="*/ 405 w 2245"/>
                  <a:gd name="T25" fmla="*/ 148 h 1104"/>
                  <a:gd name="T26" fmla="*/ 434 w 2245"/>
                  <a:gd name="T27" fmla="*/ 131 h 1104"/>
                  <a:gd name="T28" fmla="*/ 460 w 2245"/>
                  <a:gd name="T29" fmla="*/ 113 h 1104"/>
                  <a:gd name="T30" fmla="*/ 483 w 2245"/>
                  <a:gd name="T31" fmla="*/ 94 h 1104"/>
                  <a:gd name="T32" fmla="*/ 502 w 2245"/>
                  <a:gd name="T33" fmla="*/ 75 h 1104"/>
                  <a:gd name="T34" fmla="*/ 520 w 2245"/>
                  <a:gd name="T35" fmla="*/ 55 h 1104"/>
                  <a:gd name="T36" fmla="*/ 534 w 2245"/>
                  <a:gd name="T37" fmla="*/ 35 h 1104"/>
                  <a:gd name="T38" fmla="*/ 544 w 2245"/>
                  <a:gd name="T39" fmla="*/ 17 h 1104"/>
                  <a:gd name="T40" fmla="*/ 551 w 2245"/>
                  <a:gd name="T41" fmla="*/ 0 h 1104"/>
                  <a:gd name="T42" fmla="*/ 561 w 2245"/>
                  <a:gd name="T43" fmla="*/ 66 h 1104"/>
                  <a:gd name="T44" fmla="*/ 550 w 2245"/>
                  <a:gd name="T45" fmla="*/ 84 h 1104"/>
                  <a:gd name="T46" fmla="*/ 537 w 2245"/>
                  <a:gd name="T47" fmla="*/ 103 h 1104"/>
                  <a:gd name="T48" fmla="*/ 522 w 2245"/>
                  <a:gd name="T49" fmla="*/ 121 h 1104"/>
                  <a:gd name="T50" fmla="*/ 505 w 2245"/>
                  <a:gd name="T51" fmla="*/ 138 h 1104"/>
                  <a:gd name="T52" fmla="*/ 486 w 2245"/>
                  <a:gd name="T53" fmla="*/ 156 h 1104"/>
                  <a:gd name="T54" fmla="*/ 465 w 2245"/>
                  <a:gd name="T55" fmla="*/ 173 h 1104"/>
                  <a:gd name="T56" fmla="*/ 443 w 2245"/>
                  <a:gd name="T57" fmla="*/ 189 h 1104"/>
                  <a:gd name="T58" fmla="*/ 419 w 2245"/>
                  <a:gd name="T59" fmla="*/ 203 h 1104"/>
                  <a:gd name="T60" fmla="*/ 393 w 2245"/>
                  <a:gd name="T61" fmla="*/ 217 h 1104"/>
                  <a:gd name="T62" fmla="*/ 366 w 2245"/>
                  <a:gd name="T63" fmla="*/ 230 h 1104"/>
                  <a:gd name="T64" fmla="*/ 331 w 2245"/>
                  <a:gd name="T65" fmla="*/ 242 h 1104"/>
                  <a:gd name="T66" fmla="*/ 296 w 2245"/>
                  <a:gd name="T67" fmla="*/ 254 h 1104"/>
                  <a:gd name="T68" fmla="*/ 259 w 2245"/>
                  <a:gd name="T69" fmla="*/ 262 h 1104"/>
                  <a:gd name="T70" fmla="*/ 223 w 2245"/>
                  <a:gd name="T71" fmla="*/ 268 h 1104"/>
                  <a:gd name="T72" fmla="*/ 186 w 2245"/>
                  <a:gd name="T73" fmla="*/ 272 h 1104"/>
                  <a:gd name="T74" fmla="*/ 150 w 2245"/>
                  <a:gd name="T75" fmla="*/ 275 h 1104"/>
                  <a:gd name="T76" fmla="*/ 113 w 2245"/>
                  <a:gd name="T77" fmla="*/ 276 h 1104"/>
                  <a:gd name="T78" fmla="*/ 75 w 2245"/>
                  <a:gd name="T79" fmla="*/ 276 h 1104"/>
                  <a:gd name="T80" fmla="*/ 37 w 2245"/>
                  <a:gd name="T81" fmla="*/ 276 h 1104"/>
                  <a:gd name="T82" fmla="*/ 0 w 2245"/>
                  <a:gd name="T83" fmla="*/ 275 h 1104"/>
                  <a:gd name="T84" fmla="*/ 5 w 2245"/>
                  <a:gd name="T85" fmla="*/ 219 h 1104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2245"/>
                  <a:gd name="T130" fmla="*/ 0 h 1104"/>
                  <a:gd name="T131" fmla="*/ 2245 w 2245"/>
                  <a:gd name="T132" fmla="*/ 1104 h 1104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2245" h="1104">
                    <a:moveTo>
                      <a:pt x="22" y="876"/>
                    </a:moveTo>
                    <a:lnTo>
                      <a:pt x="100" y="890"/>
                    </a:lnTo>
                    <a:lnTo>
                      <a:pt x="199" y="897"/>
                    </a:lnTo>
                    <a:lnTo>
                      <a:pt x="316" y="899"/>
                    </a:lnTo>
                    <a:lnTo>
                      <a:pt x="448" y="894"/>
                    </a:lnTo>
                    <a:lnTo>
                      <a:pt x="590" y="881"/>
                    </a:lnTo>
                    <a:lnTo>
                      <a:pt x="744" y="863"/>
                    </a:lnTo>
                    <a:lnTo>
                      <a:pt x="899" y="836"/>
                    </a:lnTo>
                    <a:lnTo>
                      <a:pt x="1059" y="804"/>
                    </a:lnTo>
                    <a:lnTo>
                      <a:pt x="1216" y="761"/>
                    </a:lnTo>
                    <a:lnTo>
                      <a:pt x="1370" y="710"/>
                    </a:lnTo>
                    <a:lnTo>
                      <a:pt x="1502" y="656"/>
                    </a:lnTo>
                    <a:lnTo>
                      <a:pt x="1622" y="592"/>
                    </a:lnTo>
                    <a:lnTo>
                      <a:pt x="1736" y="524"/>
                    </a:lnTo>
                    <a:lnTo>
                      <a:pt x="1839" y="451"/>
                    </a:lnTo>
                    <a:lnTo>
                      <a:pt x="1932" y="376"/>
                    </a:lnTo>
                    <a:lnTo>
                      <a:pt x="2010" y="298"/>
                    </a:lnTo>
                    <a:lnTo>
                      <a:pt x="2079" y="220"/>
                    </a:lnTo>
                    <a:lnTo>
                      <a:pt x="2136" y="141"/>
                    </a:lnTo>
                    <a:lnTo>
                      <a:pt x="2178" y="69"/>
                    </a:lnTo>
                    <a:lnTo>
                      <a:pt x="2206" y="0"/>
                    </a:lnTo>
                    <a:lnTo>
                      <a:pt x="2245" y="262"/>
                    </a:lnTo>
                    <a:lnTo>
                      <a:pt x="2199" y="337"/>
                    </a:lnTo>
                    <a:lnTo>
                      <a:pt x="2149" y="410"/>
                    </a:lnTo>
                    <a:lnTo>
                      <a:pt x="2088" y="485"/>
                    </a:lnTo>
                    <a:lnTo>
                      <a:pt x="2022" y="553"/>
                    </a:lnTo>
                    <a:lnTo>
                      <a:pt x="1946" y="623"/>
                    </a:lnTo>
                    <a:lnTo>
                      <a:pt x="1862" y="692"/>
                    </a:lnTo>
                    <a:lnTo>
                      <a:pt x="1773" y="756"/>
                    </a:lnTo>
                    <a:lnTo>
                      <a:pt x="1676" y="813"/>
                    </a:lnTo>
                    <a:lnTo>
                      <a:pt x="1573" y="867"/>
                    </a:lnTo>
                    <a:lnTo>
                      <a:pt x="1466" y="918"/>
                    </a:lnTo>
                    <a:lnTo>
                      <a:pt x="1324" y="969"/>
                    </a:lnTo>
                    <a:lnTo>
                      <a:pt x="1183" y="1014"/>
                    </a:lnTo>
                    <a:lnTo>
                      <a:pt x="1038" y="1047"/>
                    </a:lnTo>
                    <a:lnTo>
                      <a:pt x="894" y="1071"/>
                    </a:lnTo>
                    <a:lnTo>
                      <a:pt x="746" y="1089"/>
                    </a:lnTo>
                    <a:lnTo>
                      <a:pt x="599" y="1098"/>
                    </a:lnTo>
                    <a:lnTo>
                      <a:pt x="452" y="1104"/>
                    </a:lnTo>
                    <a:lnTo>
                      <a:pt x="301" y="1104"/>
                    </a:lnTo>
                    <a:lnTo>
                      <a:pt x="150" y="1102"/>
                    </a:lnTo>
                    <a:lnTo>
                      <a:pt x="0" y="1098"/>
                    </a:lnTo>
                    <a:lnTo>
                      <a:pt x="22" y="876"/>
                    </a:lnTo>
                    <a:close/>
                  </a:path>
                </a:pathLst>
              </a:custGeom>
              <a:solidFill>
                <a:srgbClr val="FF79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985" name="Freeform 66"/>
              <p:cNvSpPr>
                <a:spLocks/>
              </p:cNvSpPr>
              <p:nvPr/>
            </p:nvSpPr>
            <p:spPr bwMode="auto">
              <a:xfrm>
                <a:off x="2334" y="2475"/>
                <a:ext cx="561" cy="276"/>
              </a:xfrm>
              <a:custGeom>
                <a:avLst/>
                <a:gdLst>
                  <a:gd name="T0" fmla="*/ 5 w 2245"/>
                  <a:gd name="T1" fmla="*/ 219 h 1104"/>
                  <a:gd name="T2" fmla="*/ 25 w 2245"/>
                  <a:gd name="T3" fmla="*/ 223 h 1104"/>
                  <a:gd name="T4" fmla="*/ 50 w 2245"/>
                  <a:gd name="T5" fmla="*/ 224 h 1104"/>
                  <a:gd name="T6" fmla="*/ 79 w 2245"/>
                  <a:gd name="T7" fmla="*/ 225 h 1104"/>
                  <a:gd name="T8" fmla="*/ 112 w 2245"/>
                  <a:gd name="T9" fmla="*/ 224 h 1104"/>
                  <a:gd name="T10" fmla="*/ 147 w 2245"/>
                  <a:gd name="T11" fmla="*/ 220 h 1104"/>
                  <a:gd name="T12" fmla="*/ 186 w 2245"/>
                  <a:gd name="T13" fmla="*/ 216 h 1104"/>
                  <a:gd name="T14" fmla="*/ 225 w 2245"/>
                  <a:gd name="T15" fmla="*/ 209 h 1104"/>
                  <a:gd name="T16" fmla="*/ 265 w 2245"/>
                  <a:gd name="T17" fmla="*/ 201 h 1104"/>
                  <a:gd name="T18" fmla="*/ 304 w 2245"/>
                  <a:gd name="T19" fmla="*/ 190 h 1104"/>
                  <a:gd name="T20" fmla="*/ 342 w 2245"/>
                  <a:gd name="T21" fmla="*/ 178 h 1104"/>
                  <a:gd name="T22" fmla="*/ 375 w 2245"/>
                  <a:gd name="T23" fmla="*/ 164 h 1104"/>
                  <a:gd name="T24" fmla="*/ 405 w 2245"/>
                  <a:gd name="T25" fmla="*/ 148 h 1104"/>
                  <a:gd name="T26" fmla="*/ 434 w 2245"/>
                  <a:gd name="T27" fmla="*/ 131 h 1104"/>
                  <a:gd name="T28" fmla="*/ 460 w 2245"/>
                  <a:gd name="T29" fmla="*/ 113 h 1104"/>
                  <a:gd name="T30" fmla="*/ 483 w 2245"/>
                  <a:gd name="T31" fmla="*/ 94 h 1104"/>
                  <a:gd name="T32" fmla="*/ 502 w 2245"/>
                  <a:gd name="T33" fmla="*/ 75 h 1104"/>
                  <a:gd name="T34" fmla="*/ 520 w 2245"/>
                  <a:gd name="T35" fmla="*/ 55 h 1104"/>
                  <a:gd name="T36" fmla="*/ 534 w 2245"/>
                  <a:gd name="T37" fmla="*/ 35 h 1104"/>
                  <a:gd name="T38" fmla="*/ 544 w 2245"/>
                  <a:gd name="T39" fmla="*/ 17 h 1104"/>
                  <a:gd name="T40" fmla="*/ 551 w 2245"/>
                  <a:gd name="T41" fmla="*/ 0 h 1104"/>
                  <a:gd name="T42" fmla="*/ 561 w 2245"/>
                  <a:gd name="T43" fmla="*/ 66 h 1104"/>
                  <a:gd name="T44" fmla="*/ 550 w 2245"/>
                  <a:gd name="T45" fmla="*/ 84 h 1104"/>
                  <a:gd name="T46" fmla="*/ 537 w 2245"/>
                  <a:gd name="T47" fmla="*/ 103 h 1104"/>
                  <a:gd name="T48" fmla="*/ 522 w 2245"/>
                  <a:gd name="T49" fmla="*/ 121 h 1104"/>
                  <a:gd name="T50" fmla="*/ 505 w 2245"/>
                  <a:gd name="T51" fmla="*/ 138 h 1104"/>
                  <a:gd name="T52" fmla="*/ 486 w 2245"/>
                  <a:gd name="T53" fmla="*/ 156 h 1104"/>
                  <a:gd name="T54" fmla="*/ 465 w 2245"/>
                  <a:gd name="T55" fmla="*/ 173 h 1104"/>
                  <a:gd name="T56" fmla="*/ 443 w 2245"/>
                  <a:gd name="T57" fmla="*/ 189 h 1104"/>
                  <a:gd name="T58" fmla="*/ 419 w 2245"/>
                  <a:gd name="T59" fmla="*/ 203 h 1104"/>
                  <a:gd name="T60" fmla="*/ 393 w 2245"/>
                  <a:gd name="T61" fmla="*/ 217 h 1104"/>
                  <a:gd name="T62" fmla="*/ 366 w 2245"/>
                  <a:gd name="T63" fmla="*/ 230 h 1104"/>
                  <a:gd name="T64" fmla="*/ 331 w 2245"/>
                  <a:gd name="T65" fmla="*/ 242 h 1104"/>
                  <a:gd name="T66" fmla="*/ 296 w 2245"/>
                  <a:gd name="T67" fmla="*/ 254 h 1104"/>
                  <a:gd name="T68" fmla="*/ 259 w 2245"/>
                  <a:gd name="T69" fmla="*/ 262 h 1104"/>
                  <a:gd name="T70" fmla="*/ 223 w 2245"/>
                  <a:gd name="T71" fmla="*/ 268 h 1104"/>
                  <a:gd name="T72" fmla="*/ 186 w 2245"/>
                  <a:gd name="T73" fmla="*/ 272 h 1104"/>
                  <a:gd name="T74" fmla="*/ 150 w 2245"/>
                  <a:gd name="T75" fmla="*/ 275 h 1104"/>
                  <a:gd name="T76" fmla="*/ 113 w 2245"/>
                  <a:gd name="T77" fmla="*/ 276 h 1104"/>
                  <a:gd name="T78" fmla="*/ 75 w 2245"/>
                  <a:gd name="T79" fmla="*/ 276 h 1104"/>
                  <a:gd name="T80" fmla="*/ 37 w 2245"/>
                  <a:gd name="T81" fmla="*/ 276 h 1104"/>
                  <a:gd name="T82" fmla="*/ 0 w 2245"/>
                  <a:gd name="T83" fmla="*/ 275 h 1104"/>
                  <a:gd name="T84" fmla="*/ 5 w 2245"/>
                  <a:gd name="T85" fmla="*/ 219 h 1104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2245"/>
                  <a:gd name="T130" fmla="*/ 0 h 1104"/>
                  <a:gd name="T131" fmla="*/ 2245 w 2245"/>
                  <a:gd name="T132" fmla="*/ 1104 h 1104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2245" h="1104">
                    <a:moveTo>
                      <a:pt x="22" y="876"/>
                    </a:moveTo>
                    <a:lnTo>
                      <a:pt x="100" y="890"/>
                    </a:lnTo>
                    <a:lnTo>
                      <a:pt x="199" y="897"/>
                    </a:lnTo>
                    <a:lnTo>
                      <a:pt x="316" y="899"/>
                    </a:lnTo>
                    <a:lnTo>
                      <a:pt x="448" y="894"/>
                    </a:lnTo>
                    <a:lnTo>
                      <a:pt x="590" y="881"/>
                    </a:lnTo>
                    <a:lnTo>
                      <a:pt x="744" y="863"/>
                    </a:lnTo>
                    <a:lnTo>
                      <a:pt x="899" y="836"/>
                    </a:lnTo>
                    <a:lnTo>
                      <a:pt x="1059" y="804"/>
                    </a:lnTo>
                    <a:lnTo>
                      <a:pt x="1216" y="761"/>
                    </a:lnTo>
                    <a:lnTo>
                      <a:pt x="1370" y="710"/>
                    </a:lnTo>
                    <a:lnTo>
                      <a:pt x="1502" y="656"/>
                    </a:lnTo>
                    <a:lnTo>
                      <a:pt x="1622" y="592"/>
                    </a:lnTo>
                    <a:lnTo>
                      <a:pt x="1736" y="524"/>
                    </a:lnTo>
                    <a:lnTo>
                      <a:pt x="1839" y="451"/>
                    </a:lnTo>
                    <a:lnTo>
                      <a:pt x="1932" y="376"/>
                    </a:lnTo>
                    <a:lnTo>
                      <a:pt x="2010" y="298"/>
                    </a:lnTo>
                    <a:lnTo>
                      <a:pt x="2079" y="220"/>
                    </a:lnTo>
                    <a:lnTo>
                      <a:pt x="2136" y="141"/>
                    </a:lnTo>
                    <a:lnTo>
                      <a:pt x="2178" y="69"/>
                    </a:lnTo>
                    <a:lnTo>
                      <a:pt x="2206" y="0"/>
                    </a:lnTo>
                    <a:lnTo>
                      <a:pt x="2245" y="262"/>
                    </a:lnTo>
                    <a:lnTo>
                      <a:pt x="2199" y="337"/>
                    </a:lnTo>
                    <a:lnTo>
                      <a:pt x="2149" y="410"/>
                    </a:lnTo>
                    <a:lnTo>
                      <a:pt x="2088" y="485"/>
                    </a:lnTo>
                    <a:lnTo>
                      <a:pt x="2022" y="553"/>
                    </a:lnTo>
                    <a:lnTo>
                      <a:pt x="1946" y="623"/>
                    </a:lnTo>
                    <a:lnTo>
                      <a:pt x="1862" y="692"/>
                    </a:lnTo>
                    <a:lnTo>
                      <a:pt x="1773" y="756"/>
                    </a:lnTo>
                    <a:lnTo>
                      <a:pt x="1676" y="813"/>
                    </a:lnTo>
                    <a:lnTo>
                      <a:pt x="1573" y="867"/>
                    </a:lnTo>
                    <a:lnTo>
                      <a:pt x="1466" y="918"/>
                    </a:lnTo>
                    <a:lnTo>
                      <a:pt x="1324" y="969"/>
                    </a:lnTo>
                    <a:lnTo>
                      <a:pt x="1183" y="1014"/>
                    </a:lnTo>
                    <a:lnTo>
                      <a:pt x="1038" y="1047"/>
                    </a:lnTo>
                    <a:lnTo>
                      <a:pt x="894" y="1071"/>
                    </a:lnTo>
                    <a:lnTo>
                      <a:pt x="746" y="1089"/>
                    </a:lnTo>
                    <a:lnTo>
                      <a:pt x="599" y="1098"/>
                    </a:lnTo>
                    <a:lnTo>
                      <a:pt x="452" y="1104"/>
                    </a:lnTo>
                    <a:lnTo>
                      <a:pt x="301" y="1104"/>
                    </a:lnTo>
                    <a:lnTo>
                      <a:pt x="150" y="1102"/>
                    </a:lnTo>
                    <a:lnTo>
                      <a:pt x="0" y="1098"/>
                    </a:lnTo>
                    <a:lnTo>
                      <a:pt x="22" y="876"/>
                    </a:lnTo>
                  </a:path>
                </a:pathLst>
              </a:custGeom>
              <a:noFill/>
              <a:ln w="0">
                <a:solidFill>
                  <a:srgbClr val="FF7EAB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986" name="Freeform 67"/>
              <p:cNvSpPr>
                <a:spLocks/>
              </p:cNvSpPr>
              <p:nvPr/>
            </p:nvSpPr>
            <p:spPr bwMode="auto">
              <a:xfrm>
                <a:off x="2334" y="2475"/>
                <a:ext cx="561" cy="276"/>
              </a:xfrm>
              <a:custGeom>
                <a:avLst/>
                <a:gdLst>
                  <a:gd name="T0" fmla="*/ 5 w 2245"/>
                  <a:gd name="T1" fmla="*/ 219 h 1104"/>
                  <a:gd name="T2" fmla="*/ 25 w 2245"/>
                  <a:gd name="T3" fmla="*/ 223 h 1104"/>
                  <a:gd name="T4" fmla="*/ 50 w 2245"/>
                  <a:gd name="T5" fmla="*/ 224 h 1104"/>
                  <a:gd name="T6" fmla="*/ 79 w 2245"/>
                  <a:gd name="T7" fmla="*/ 225 h 1104"/>
                  <a:gd name="T8" fmla="*/ 112 w 2245"/>
                  <a:gd name="T9" fmla="*/ 224 h 1104"/>
                  <a:gd name="T10" fmla="*/ 147 w 2245"/>
                  <a:gd name="T11" fmla="*/ 220 h 1104"/>
                  <a:gd name="T12" fmla="*/ 186 w 2245"/>
                  <a:gd name="T13" fmla="*/ 216 h 1104"/>
                  <a:gd name="T14" fmla="*/ 225 w 2245"/>
                  <a:gd name="T15" fmla="*/ 209 h 1104"/>
                  <a:gd name="T16" fmla="*/ 265 w 2245"/>
                  <a:gd name="T17" fmla="*/ 201 h 1104"/>
                  <a:gd name="T18" fmla="*/ 304 w 2245"/>
                  <a:gd name="T19" fmla="*/ 190 h 1104"/>
                  <a:gd name="T20" fmla="*/ 342 w 2245"/>
                  <a:gd name="T21" fmla="*/ 178 h 1104"/>
                  <a:gd name="T22" fmla="*/ 375 w 2245"/>
                  <a:gd name="T23" fmla="*/ 164 h 1104"/>
                  <a:gd name="T24" fmla="*/ 405 w 2245"/>
                  <a:gd name="T25" fmla="*/ 148 h 1104"/>
                  <a:gd name="T26" fmla="*/ 434 w 2245"/>
                  <a:gd name="T27" fmla="*/ 131 h 1104"/>
                  <a:gd name="T28" fmla="*/ 460 w 2245"/>
                  <a:gd name="T29" fmla="*/ 113 h 1104"/>
                  <a:gd name="T30" fmla="*/ 483 w 2245"/>
                  <a:gd name="T31" fmla="*/ 94 h 1104"/>
                  <a:gd name="T32" fmla="*/ 502 w 2245"/>
                  <a:gd name="T33" fmla="*/ 75 h 1104"/>
                  <a:gd name="T34" fmla="*/ 520 w 2245"/>
                  <a:gd name="T35" fmla="*/ 55 h 1104"/>
                  <a:gd name="T36" fmla="*/ 534 w 2245"/>
                  <a:gd name="T37" fmla="*/ 35 h 1104"/>
                  <a:gd name="T38" fmla="*/ 544 w 2245"/>
                  <a:gd name="T39" fmla="*/ 17 h 1104"/>
                  <a:gd name="T40" fmla="*/ 551 w 2245"/>
                  <a:gd name="T41" fmla="*/ 0 h 1104"/>
                  <a:gd name="T42" fmla="*/ 561 w 2245"/>
                  <a:gd name="T43" fmla="*/ 66 h 1104"/>
                  <a:gd name="T44" fmla="*/ 550 w 2245"/>
                  <a:gd name="T45" fmla="*/ 84 h 1104"/>
                  <a:gd name="T46" fmla="*/ 537 w 2245"/>
                  <a:gd name="T47" fmla="*/ 103 h 1104"/>
                  <a:gd name="T48" fmla="*/ 522 w 2245"/>
                  <a:gd name="T49" fmla="*/ 121 h 1104"/>
                  <a:gd name="T50" fmla="*/ 505 w 2245"/>
                  <a:gd name="T51" fmla="*/ 138 h 1104"/>
                  <a:gd name="T52" fmla="*/ 486 w 2245"/>
                  <a:gd name="T53" fmla="*/ 156 h 1104"/>
                  <a:gd name="T54" fmla="*/ 465 w 2245"/>
                  <a:gd name="T55" fmla="*/ 173 h 1104"/>
                  <a:gd name="T56" fmla="*/ 443 w 2245"/>
                  <a:gd name="T57" fmla="*/ 189 h 1104"/>
                  <a:gd name="T58" fmla="*/ 419 w 2245"/>
                  <a:gd name="T59" fmla="*/ 203 h 1104"/>
                  <a:gd name="T60" fmla="*/ 393 w 2245"/>
                  <a:gd name="T61" fmla="*/ 217 h 1104"/>
                  <a:gd name="T62" fmla="*/ 366 w 2245"/>
                  <a:gd name="T63" fmla="*/ 230 h 1104"/>
                  <a:gd name="T64" fmla="*/ 331 w 2245"/>
                  <a:gd name="T65" fmla="*/ 242 h 1104"/>
                  <a:gd name="T66" fmla="*/ 296 w 2245"/>
                  <a:gd name="T67" fmla="*/ 254 h 1104"/>
                  <a:gd name="T68" fmla="*/ 259 w 2245"/>
                  <a:gd name="T69" fmla="*/ 262 h 1104"/>
                  <a:gd name="T70" fmla="*/ 223 w 2245"/>
                  <a:gd name="T71" fmla="*/ 268 h 1104"/>
                  <a:gd name="T72" fmla="*/ 186 w 2245"/>
                  <a:gd name="T73" fmla="*/ 272 h 1104"/>
                  <a:gd name="T74" fmla="*/ 150 w 2245"/>
                  <a:gd name="T75" fmla="*/ 275 h 1104"/>
                  <a:gd name="T76" fmla="*/ 113 w 2245"/>
                  <a:gd name="T77" fmla="*/ 276 h 1104"/>
                  <a:gd name="T78" fmla="*/ 75 w 2245"/>
                  <a:gd name="T79" fmla="*/ 276 h 1104"/>
                  <a:gd name="T80" fmla="*/ 37 w 2245"/>
                  <a:gd name="T81" fmla="*/ 276 h 1104"/>
                  <a:gd name="T82" fmla="*/ 0 w 2245"/>
                  <a:gd name="T83" fmla="*/ 275 h 1104"/>
                  <a:gd name="T84" fmla="*/ 5 w 2245"/>
                  <a:gd name="T85" fmla="*/ 219 h 1104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2245"/>
                  <a:gd name="T130" fmla="*/ 0 h 1104"/>
                  <a:gd name="T131" fmla="*/ 2245 w 2245"/>
                  <a:gd name="T132" fmla="*/ 1104 h 1104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2245" h="1104">
                    <a:moveTo>
                      <a:pt x="22" y="876"/>
                    </a:moveTo>
                    <a:lnTo>
                      <a:pt x="100" y="890"/>
                    </a:lnTo>
                    <a:lnTo>
                      <a:pt x="199" y="897"/>
                    </a:lnTo>
                    <a:lnTo>
                      <a:pt x="316" y="899"/>
                    </a:lnTo>
                    <a:lnTo>
                      <a:pt x="448" y="894"/>
                    </a:lnTo>
                    <a:lnTo>
                      <a:pt x="590" y="881"/>
                    </a:lnTo>
                    <a:lnTo>
                      <a:pt x="744" y="863"/>
                    </a:lnTo>
                    <a:lnTo>
                      <a:pt x="899" y="836"/>
                    </a:lnTo>
                    <a:lnTo>
                      <a:pt x="1059" y="804"/>
                    </a:lnTo>
                    <a:lnTo>
                      <a:pt x="1216" y="761"/>
                    </a:lnTo>
                    <a:lnTo>
                      <a:pt x="1370" y="710"/>
                    </a:lnTo>
                    <a:lnTo>
                      <a:pt x="1502" y="656"/>
                    </a:lnTo>
                    <a:lnTo>
                      <a:pt x="1622" y="592"/>
                    </a:lnTo>
                    <a:lnTo>
                      <a:pt x="1736" y="524"/>
                    </a:lnTo>
                    <a:lnTo>
                      <a:pt x="1839" y="451"/>
                    </a:lnTo>
                    <a:lnTo>
                      <a:pt x="1932" y="376"/>
                    </a:lnTo>
                    <a:lnTo>
                      <a:pt x="2010" y="298"/>
                    </a:lnTo>
                    <a:lnTo>
                      <a:pt x="2079" y="220"/>
                    </a:lnTo>
                    <a:lnTo>
                      <a:pt x="2136" y="141"/>
                    </a:lnTo>
                    <a:lnTo>
                      <a:pt x="2178" y="69"/>
                    </a:lnTo>
                    <a:lnTo>
                      <a:pt x="2206" y="0"/>
                    </a:lnTo>
                    <a:lnTo>
                      <a:pt x="2245" y="262"/>
                    </a:lnTo>
                    <a:lnTo>
                      <a:pt x="2199" y="337"/>
                    </a:lnTo>
                    <a:lnTo>
                      <a:pt x="2149" y="410"/>
                    </a:lnTo>
                    <a:lnTo>
                      <a:pt x="2088" y="485"/>
                    </a:lnTo>
                    <a:lnTo>
                      <a:pt x="2022" y="553"/>
                    </a:lnTo>
                    <a:lnTo>
                      <a:pt x="1946" y="623"/>
                    </a:lnTo>
                    <a:lnTo>
                      <a:pt x="1862" y="692"/>
                    </a:lnTo>
                    <a:lnTo>
                      <a:pt x="1773" y="756"/>
                    </a:lnTo>
                    <a:lnTo>
                      <a:pt x="1676" y="813"/>
                    </a:lnTo>
                    <a:lnTo>
                      <a:pt x="1573" y="867"/>
                    </a:lnTo>
                    <a:lnTo>
                      <a:pt x="1466" y="918"/>
                    </a:lnTo>
                    <a:lnTo>
                      <a:pt x="1324" y="969"/>
                    </a:lnTo>
                    <a:lnTo>
                      <a:pt x="1183" y="1014"/>
                    </a:lnTo>
                    <a:lnTo>
                      <a:pt x="1038" y="1047"/>
                    </a:lnTo>
                    <a:lnTo>
                      <a:pt x="894" y="1071"/>
                    </a:lnTo>
                    <a:lnTo>
                      <a:pt x="746" y="1089"/>
                    </a:lnTo>
                    <a:lnTo>
                      <a:pt x="599" y="1098"/>
                    </a:lnTo>
                    <a:lnTo>
                      <a:pt x="452" y="1104"/>
                    </a:lnTo>
                    <a:lnTo>
                      <a:pt x="301" y="1104"/>
                    </a:lnTo>
                    <a:lnTo>
                      <a:pt x="150" y="1102"/>
                    </a:lnTo>
                    <a:lnTo>
                      <a:pt x="0" y="1098"/>
                    </a:lnTo>
                    <a:lnTo>
                      <a:pt x="22" y="876"/>
                    </a:lnTo>
                  </a:path>
                </a:pathLst>
              </a:custGeom>
              <a:noFill/>
              <a:ln w="0">
                <a:solidFill>
                  <a:srgbClr val="FF7EAB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987" name="Freeform 68"/>
              <p:cNvSpPr>
                <a:spLocks/>
              </p:cNvSpPr>
              <p:nvPr/>
            </p:nvSpPr>
            <p:spPr bwMode="auto">
              <a:xfrm>
                <a:off x="2367" y="2843"/>
                <a:ext cx="576" cy="283"/>
              </a:xfrm>
              <a:custGeom>
                <a:avLst/>
                <a:gdLst>
                  <a:gd name="T0" fmla="*/ 0 w 2306"/>
                  <a:gd name="T1" fmla="*/ 233 h 1132"/>
                  <a:gd name="T2" fmla="*/ 23 w 2306"/>
                  <a:gd name="T3" fmla="*/ 236 h 1132"/>
                  <a:gd name="T4" fmla="*/ 53 w 2306"/>
                  <a:gd name="T5" fmla="*/ 235 h 1132"/>
                  <a:gd name="T6" fmla="*/ 92 w 2306"/>
                  <a:gd name="T7" fmla="*/ 231 h 1132"/>
                  <a:gd name="T8" fmla="*/ 134 w 2306"/>
                  <a:gd name="T9" fmla="*/ 226 h 1132"/>
                  <a:gd name="T10" fmla="*/ 179 w 2306"/>
                  <a:gd name="T11" fmla="*/ 219 h 1132"/>
                  <a:gd name="T12" fmla="*/ 223 w 2306"/>
                  <a:gd name="T13" fmla="*/ 211 h 1132"/>
                  <a:gd name="T14" fmla="*/ 265 w 2306"/>
                  <a:gd name="T15" fmla="*/ 203 h 1132"/>
                  <a:gd name="T16" fmla="*/ 301 w 2306"/>
                  <a:gd name="T17" fmla="*/ 195 h 1132"/>
                  <a:gd name="T18" fmla="*/ 330 w 2306"/>
                  <a:gd name="T19" fmla="*/ 187 h 1132"/>
                  <a:gd name="T20" fmla="*/ 350 w 2306"/>
                  <a:gd name="T21" fmla="*/ 182 h 1132"/>
                  <a:gd name="T22" fmla="*/ 380 w 2306"/>
                  <a:gd name="T23" fmla="*/ 168 h 1132"/>
                  <a:gd name="T24" fmla="*/ 410 w 2306"/>
                  <a:gd name="T25" fmla="*/ 152 h 1132"/>
                  <a:gd name="T26" fmla="*/ 439 w 2306"/>
                  <a:gd name="T27" fmla="*/ 135 h 1132"/>
                  <a:gd name="T28" fmla="*/ 466 w 2306"/>
                  <a:gd name="T29" fmla="*/ 116 h 1132"/>
                  <a:gd name="T30" fmla="*/ 491 w 2306"/>
                  <a:gd name="T31" fmla="*/ 96 h 1132"/>
                  <a:gd name="T32" fmla="*/ 514 w 2306"/>
                  <a:gd name="T33" fmla="*/ 76 h 1132"/>
                  <a:gd name="T34" fmla="*/ 532 w 2306"/>
                  <a:gd name="T35" fmla="*/ 57 h 1132"/>
                  <a:gd name="T36" fmla="*/ 549 w 2306"/>
                  <a:gd name="T37" fmla="*/ 36 h 1132"/>
                  <a:gd name="T38" fmla="*/ 561 w 2306"/>
                  <a:gd name="T39" fmla="*/ 18 h 1132"/>
                  <a:gd name="T40" fmla="*/ 568 w 2306"/>
                  <a:gd name="T41" fmla="*/ 0 h 1132"/>
                  <a:gd name="T42" fmla="*/ 576 w 2306"/>
                  <a:gd name="T43" fmla="*/ 58 h 1132"/>
                  <a:gd name="T44" fmla="*/ 565 w 2306"/>
                  <a:gd name="T45" fmla="*/ 77 h 1132"/>
                  <a:gd name="T46" fmla="*/ 552 w 2306"/>
                  <a:gd name="T47" fmla="*/ 96 h 1132"/>
                  <a:gd name="T48" fmla="*/ 537 w 2306"/>
                  <a:gd name="T49" fmla="*/ 116 h 1132"/>
                  <a:gd name="T50" fmla="*/ 519 w 2306"/>
                  <a:gd name="T51" fmla="*/ 135 h 1132"/>
                  <a:gd name="T52" fmla="*/ 500 w 2306"/>
                  <a:gd name="T53" fmla="*/ 154 h 1132"/>
                  <a:gd name="T54" fmla="*/ 479 w 2306"/>
                  <a:gd name="T55" fmla="*/ 173 h 1132"/>
                  <a:gd name="T56" fmla="*/ 456 w 2306"/>
                  <a:gd name="T57" fmla="*/ 190 h 1132"/>
                  <a:gd name="T58" fmla="*/ 432 w 2306"/>
                  <a:gd name="T59" fmla="*/ 206 h 1132"/>
                  <a:gd name="T60" fmla="*/ 405 w 2306"/>
                  <a:gd name="T61" fmla="*/ 220 h 1132"/>
                  <a:gd name="T62" fmla="*/ 378 w 2306"/>
                  <a:gd name="T63" fmla="*/ 232 h 1132"/>
                  <a:gd name="T64" fmla="*/ 356 w 2306"/>
                  <a:gd name="T65" fmla="*/ 241 h 1132"/>
                  <a:gd name="T66" fmla="*/ 328 w 2306"/>
                  <a:gd name="T67" fmla="*/ 248 h 1132"/>
                  <a:gd name="T68" fmla="*/ 294 w 2306"/>
                  <a:gd name="T69" fmla="*/ 256 h 1132"/>
                  <a:gd name="T70" fmla="*/ 256 w 2306"/>
                  <a:gd name="T71" fmla="*/ 263 h 1132"/>
                  <a:gd name="T72" fmla="*/ 215 w 2306"/>
                  <a:gd name="T73" fmla="*/ 269 h 1132"/>
                  <a:gd name="T74" fmla="*/ 172 w 2306"/>
                  <a:gd name="T75" fmla="*/ 273 h 1132"/>
                  <a:gd name="T76" fmla="*/ 130 w 2306"/>
                  <a:gd name="T77" fmla="*/ 278 h 1132"/>
                  <a:gd name="T78" fmla="*/ 90 w 2306"/>
                  <a:gd name="T79" fmla="*/ 281 h 1132"/>
                  <a:gd name="T80" fmla="*/ 51 w 2306"/>
                  <a:gd name="T81" fmla="*/ 282 h 1132"/>
                  <a:gd name="T82" fmla="*/ 17 w 2306"/>
                  <a:gd name="T83" fmla="*/ 283 h 1132"/>
                  <a:gd name="T84" fmla="*/ 0 w 2306"/>
                  <a:gd name="T85" fmla="*/ 233 h 1132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2306"/>
                  <a:gd name="T130" fmla="*/ 0 h 1132"/>
                  <a:gd name="T131" fmla="*/ 2306 w 2306"/>
                  <a:gd name="T132" fmla="*/ 1132 h 1132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2306" h="1132">
                    <a:moveTo>
                      <a:pt x="0" y="933"/>
                    </a:moveTo>
                    <a:lnTo>
                      <a:pt x="91" y="942"/>
                    </a:lnTo>
                    <a:lnTo>
                      <a:pt x="214" y="938"/>
                    </a:lnTo>
                    <a:lnTo>
                      <a:pt x="368" y="924"/>
                    </a:lnTo>
                    <a:lnTo>
                      <a:pt x="537" y="903"/>
                    </a:lnTo>
                    <a:lnTo>
                      <a:pt x="717" y="876"/>
                    </a:lnTo>
                    <a:lnTo>
                      <a:pt x="892" y="845"/>
                    </a:lnTo>
                    <a:lnTo>
                      <a:pt x="1060" y="813"/>
                    </a:lnTo>
                    <a:lnTo>
                      <a:pt x="1204" y="779"/>
                    </a:lnTo>
                    <a:lnTo>
                      <a:pt x="1322" y="749"/>
                    </a:lnTo>
                    <a:lnTo>
                      <a:pt x="1400" y="726"/>
                    </a:lnTo>
                    <a:lnTo>
                      <a:pt x="1523" y="671"/>
                    </a:lnTo>
                    <a:lnTo>
                      <a:pt x="1641" y="608"/>
                    </a:lnTo>
                    <a:lnTo>
                      <a:pt x="1757" y="539"/>
                    </a:lnTo>
                    <a:lnTo>
                      <a:pt x="1866" y="464"/>
                    </a:lnTo>
                    <a:lnTo>
                      <a:pt x="1965" y="385"/>
                    </a:lnTo>
                    <a:lnTo>
                      <a:pt x="2056" y="305"/>
                    </a:lnTo>
                    <a:lnTo>
                      <a:pt x="2131" y="226"/>
                    </a:lnTo>
                    <a:lnTo>
                      <a:pt x="2197" y="145"/>
                    </a:lnTo>
                    <a:lnTo>
                      <a:pt x="2245" y="73"/>
                    </a:lnTo>
                    <a:lnTo>
                      <a:pt x="2275" y="0"/>
                    </a:lnTo>
                    <a:lnTo>
                      <a:pt x="2306" y="232"/>
                    </a:lnTo>
                    <a:lnTo>
                      <a:pt x="2260" y="307"/>
                    </a:lnTo>
                    <a:lnTo>
                      <a:pt x="2208" y="385"/>
                    </a:lnTo>
                    <a:lnTo>
                      <a:pt x="2149" y="464"/>
                    </a:lnTo>
                    <a:lnTo>
                      <a:pt x="2076" y="539"/>
                    </a:lnTo>
                    <a:lnTo>
                      <a:pt x="2001" y="617"/>
                    </a:lnTo>
                    <a:lnTo>
                      <a:pt x="1917" y="690"/>
                    </a:lnTo>
                    <a:lnTo>
                      <a:pt x="1824" y="758"/>
                    </a:lnTo>
                    <a:lnTo>
                      <a:pt x="1728" y="822"/>
                    </a:lnTo>
                    <a:lnTo>
                      <a:pt x="1623" y="879"/>
                    </a:lnTo>
                    <a:lnTo>
                      <a:pt x="1514" y="929"/>
                    </a:lnTo>
                    <a:lnTo>
                      <a:pt x="1427" y="963"/>
                    </a:lnTo>
                    <a:lnTo>
                      <a:pt x="1313" y="993"/>
                    </a:lnTo>
                    <a:lnTo>
                      <a:pt x="1177" y="1023"/>
                    </a:lnTo>
                    <a:lnTo>
                      <a:pt x="1024" y="1050"/>
                    </a:lnTo>
                    <a:lnTo>
                      <a:pt x="861" y="1075"/>
                    </a:lnTo>
                    <a:lnTo>
                      <a:pt x="690" y="1093"/>
                    </a:lnTo>
                    <a:lnTo>
                      <a:pt x="521" y="1111"/>
                    </a:lnTo>
                    <a:lnTo>
                      <a:pt x="359" y="1123"/>
                    </a:lnTo>
                    <a:lnTo>
                      <a:pt x="205" y="1129"/>
                    </a:lnTo>
                    <a:lnTo>
                      <a:pt x="70" y="1132"/>
                    </a:lnTo>
                    <a:lnTo>
                      <a:pt x="0" y="933"/>
                    </a:lnTo>
                    <a:close/>
                  </a:path>
                </a:pathLst>
              </a:custGeom>
              <a:solidFill>
                <a:srgbClr val="FF79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988" name="Freeform 69"/>
              <p:cNvSpPr>
                <a:spLocks/>
              </p:cNvSpPr>
              <p:nvPr/>
            </p:nvSpPr>
            <p:spPr bwMode="auto">
              <a:xfrm>
                <a:off x="2367" y="2843"/>
                <a:ext cx="576" cy="283"/>
              </a:xfrm>
              <a:custGeom>
                <a:avLst/>
                <a:gdLst>
                  <a:gd name="T0" fmla="*/ 0 w 2306"/>
                  <a:gd name="T1" fmla="*/ 233 h 1132"/>
                  <a:gd name="T2" fmla="*/ 23 w 2306"/>
                  <a:gd name="T3" fmla="*/ 236 h 1132"/>
                  <a:gd name="T4" fmla="*/ 53 w 2306"/>
                  <a:gd name="T5" fmla="*/ 235 h 1132"/>
                  <a:gd name="T6" fmla="*/ 92 w 2306"/>
                  <a:gd name="T7" fmla="*/ 231 h 1132"/>
                  <a:gd name="T8" fmla="*/ 134 w 2306"/>
                  <a:gd name="T9" fmla="*/ 226 h 1132"/>
                  <a:gd name="T10" fmla="*/ 179 w 2306"/>
                  <a:gd name="T11" fmla="*/ 219 h 1132"/>
                  <a:gd name="T12" fmla="*/ 223 w 2306"/>
                  <a:gd name="T13" fmla="*/ 211 h 1132"/>
                  <a:gd name="T14" fmla="*/ 265 w 2306"/>
                  <a:gd name="T15" fmla="*/ 203 h 1132"/>
                  <a:gd name="T16" fmla="*/ 301 w 2306"/>
                  <a:gd name="T17" fmla="*/ 195 h 1132"/>
                  <a:gd name="T18" fmla="*/ 330 w 2306"/>
                  <a:gd name="T19" fmla="*/ 187 h 1132"/>
                  <a:gd name="T20" fmla="*/ 350 w 2306"/>
                  <a:gd name="T21" fmla="*/ 182 h 1132"/>
                  <a:gd name="T22" fmla="*/ 380 w 2306"/>
                  <a:gd name="T23" fmla="*/ 168 h 1132"/>
                  <a:gd name="T24" fmla="*/ 410 w 2306"/>
                  <a:gd name="T25" fmla="*/ 152 h 1132"/>
                  <a:gd name="T26" fmla="*/ 439 w 2306"/>
                  <a:gd name="T27" fmla="*/ 135 h 1132"/>
                  <a:gd name="T28" fmla="*/ 466 w 2306"/>
                  <a:gd name="T29" fmla="*/ 116 h 1132"/>
                  <a:gd name="T30" fmla="*/ 491 w 2306"/>
                  <a:gd name="T31" fmla="*/ 96 h 1132"/>
                  <a:gd name="T32" fmla="*/ 514 w 2306"/>
                  <a:gd name="T33" fmla="*/ 76 h 1132"/>
                  <a:gd name="T34" fmla="*/ 532 w 2306"/>
                  <a:gd name="T35" fmla="*/ 57 h 1132"/>
                  <a:gd name="T36" fmla="*/ 549 w 2306"/>
                  <a:gd name="T37" fmla="*/ 36 h 1132"/>
                  <a:gd name="T38" fmla="*/ 561 w 2306"/>
                  <a:gd name="T39" fmla="*/ 18 h 1132"/>
                  <a:gd name="T40" fmla="*/ 568 w 2306"/>
                  <a:gd name="T41" fmla="*/ 0 h 1132"/>
                  <a:gd name="T42" fmla="*/ 576 w 2306"/>
                  <a:gd name="T43" fmla="*/ 58 h 1132"/>
                  <a:gd name="T44" fmla="*/ 565 w 2306"/>
                  <a:gd name="T45" fmla="*/ 77 h 1132"/>
                  <a:gd name="T46" fmla="*/ 552 w 2306"/>
                  <a:gd name="T47" fmla="*/ 96 h 1132"/>
                  <a:gd name="T48" fmla="*/ 537 w 2306"/>
                  <a:gd name="T49" fmla="*/ 116 h 1132"/>
                  <a:gd name="T50" fmla="*/ 519 w 2306"/>
                  <a:gd name="T51" fmla="*/ 135 h 1132"/>
                  <a:gd name="T52" fmla="*/ 500 w 2306"/>
                  <a:gd name="T53" fmla="*/ 154 h 1132"/>
                  <a:gd name="T54" fmla="*/ 479 w 2306"/>
                  <a:gd name="T55" fmla="*/ 173 h 1132"/>
                  <a:gd name="T56" fmla="*/ 456 w 2306"/>
                  <a:gd name="T57" fmla="*/ 190 h 1132"/>
                  <a:gd name="T58" fmla="*/ 432 w 2306"/>
                  <a:gd name="T59" fmla="*/ 206 h 1132"/>
                  <a:gd name="T60" fmla="*/ 405 w 2306"/>
                  <a:gd name="T61" fmla="*/ 220 h 1132"/>
                  <a:gd name="T62" fmla="*/ 378 w 2306"/>
                  <a:gd name="T63" fmla="*/ 232 h 1132"/>
                  <a:gd name="T64" fmla="*/ 356 w 2306"/>
                  <a:gd name="T65" fmla="*/ 241 h 1132"/>
                  <a:gd name="T66" fmla="*/ 328 w 2306"/>
                  <a:gd name="T67" fmla="*/ 248 h 1132"/>
                  <a:gd name="T68" fmla="*/ 294 w 2306"/>
                  <a:gd name="T69" fmla="*/ 256 h 1132"/>
                  <a:gd name="T70" fmla="*/ 256 w 2306"/>
                  <a:gd name="T71" fmla="*/ 263 h 1132"/>
                  <a:gd name="T72" fmla="*/ 215 w 2306"/>
                  <a:gd name="T73" fmla="*/ 269 h 1132"/>
                  <a:gd name="T74" fmla="*/ 172 w 2306"/>
                  <a:gd name="T75" fmla="*/ 273 h 1132"/>
                  <a:gd name="T76" fmla="*/ 130 w 2306"/>
                  <a:gd name="T77" fmla="*/ 278 h 1132"/>
                  <a:gd name="T78" fmla="*/ 90 w 2306"/>
                  <a:gd name="T79" fmla="*/ 281 h 1132"/>
                  <a:gd name="T80" fmla="*/ 51 w 2306"/>
                  <a:gd name="T81" fmla="*/ 282 h 1132"/>
                  <a:gd name="T82" fmla="*/ 17 w 2306"/>
                  <a:gd name="T83" fmla="*/ 283 h 1132"/>
                  <a:gd name="T84" fmla="*/ 0 w 2306"/>
                  <a:gd name="T85" fmla="*/ 233 h 1132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2306"/>
                  <a:gd name="T130" fmla="*/ 0 h 1132"/>
                  <a:gd name="T131" fmla="*/ 2306 w 2306"/>
                  <a:gd name="T132" fmla="*/ 1132 h 1132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2306" h="1132">
                    <a:moveTo>
                      <a:pt x="0" y="933"/>
                    </a:moveTo>
                    <a:lnTo>
                      <a:pt x="91" y="942"/>
                    </a:lnTo>
                    <a:lnTo>
                      <a:pt x="214" y="938"/>
                    </a:lnTo>
                    <a:lnTo>
                      <a:pt x="368" y="924"/>
                    </a:lnTo>
                    <a:lnTo>
                      <a:pt x="537" y="903"/>
                    </a:lnTo>
                    <a:lnTo>
                      <a:pt x="717" y="876"/>
                    </a:lnTo>
                    <a:lnTo>
                      <a:pt x="892" y="845"/>
                    </a:lnTo>
                    <a:lnTo>
                      <a:pt x="1060" y="813"/>
                    </a:lnTo>
                    <a:lnTo>
                      <a:pt x="1204" y="779"/>
                    </a:lnTo>
                    <a:lnTo>
                      <a:pt x="1322" y="749"/>
                    </a:lnTo>
                    <a:lnTo>
                      <a:pt x="1400" y="726"/>
                    </a:lnTo>
                    <a:lnTo>
                      <a:pt x="1523" y="671"/>
                    </a:lnTo>
                    <a:lnTo>
                      <a:pt x="1641" y="608"/>
                    </a:lnTo>
                    <a:lnTo>
                      <a:pt x="1757" y="539"/>
                    </a:lnTo>
                    <a:lnTo>
                      <a:pt x="1866" y="464"/>
                    </a:lnTo>
                    <a:lnTo>
                      <a:pt x="1965" y="385"/>
                    </a:lnTo>
                    <a:lnTo>
                      <a:pt x="2056" y="305"/>
                    </a:lnTo>
                    <a:lnTo>
                      <a:pt x="2131" y="226"/>
                    </a:lnTo>
                    <a:lnTo>
                      <a:pt x="2197" y="145"/>
                    </a:lnTo>
                    <a:lnTo>
                      <a:pt x="2245" y="73"/>
                    </a:lnTo>
                    <a:lnTo>
                      <a:pt x="2275" y="0"/>
                    </a:lnTo>
                    <a:lnTo>
                      <a:pt x="2306" y="232"/>
                    </a:lnTo>
                    <a:lnTo>
                      <a:pt x="2260" y="307"/>
                    </a:lnTo>
                    <a:lnTo>
                      <a:pt x="2208" y="385"/>
                    </a:lnTo>
                    <a:lnTo>
                      <a:pt x="2149" y="464"/>
                    </a:lnTo>
                    <a:lnTo>
                      <a:pt x="2076" y="539"/>
                    </a:lnTo>
                    <a:lnTo>
                      <a:pt x="2001" y="617"/>
                    </a:lnTo>
                    <a:lnTo>
                      <a:pt x="1917" y="690"/>
                    </a:lnTo>
                    <a:lnTo>
                      <a:pt x="1824" y="758"/>
                    </a:lnTo>
                    <a:lnTo>
                      <a:pt x="1728" y="822"/>
                    </a:lnTo>
                    <a:lnTo>
                      <a:pt x="1623" y="879"/>
                    </a:lnTo>
                    <a:lnTo>
                      <a:pt x="1514" y="929"/>
                    </a:lnTo>
                    <a:lnTo>
                      <a:pt x="1427" y="963"/>
                    </a:lnTo>
                    <a:lnTo>
                      <a:pt x="1313" y="993"/>
                    </a:lnTo>
                    <a:lnTo>
                      <a:pt x="1177" y="1023"/>
                    </a:lnTo>
                    <a:lnTo>
                      <a:pt x="1024" y="1050"/>
                    </a:lnTo>
                    <a:lnTo>
                      <a:pt x="861" y="1075"/>
                    </a:lnTo>
                    <a:lnTo>
                      <a:pt x="690" y="1093"/>
                    </a:lnTo>
                    <a:lnTo>
                      <a:pt x="521" y="1111"/>
                    </a:lnTo>
                    <a:lnTo>
                      <a:pt x="359" y="1123"/>
                    </a:lnTo>
                    <a:lnTo>
                      <a:pt x="205" y="1129"/>
                    </a:lnTo>
                    <a:lnTo>
                      <a:pt x="70" y="1132"/>
                    </a:lnTo>
                    <a:lnTo>
                      <a:pt x="0" y="933"/>
                    </a:lnTo>
                  </a:path>
                </a:pathLst>
              </a:custGeom>
              <a:noFill/>
              <a:ln w="0">
                <a:solidFill>
                  <a:srgbClr val="FF7EAB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989" name="Freeform 70"/>
              <p:cNvSpPr>
                <a:spLocks/>
              </p:cNvSpPr>
              <p:nvPr/>
            </p:nvSpPr>
            <p:spPr bwMode="auto">
              <a:xfrm>
                <a:off x="2367" y="2843"/>
                <a:ext cx="576" cy="283"/>
              </a:xfrm>
              <a:custGeom>
                <a:avLst/>
                <a:gdLst>
                  <a:gd name="T0" fmla="*/ 0 w 2306"/>
                  <a:gd name="T1" fmla="*/ 233 h 1132"/>
                  <a:gd name="T2" fmla="*/ 23 w 2306"/>
                  <a:gd name="T3" fmla="*/ 236 h 1132"/>
                  <a:gd name="T4" fmla="*/ 53 w 2306"/>
                  <a:gd name="T5" fmla="*/ 235 h 1132"/>
                  <a:gd name="T6" fmla="*/ 92 w 2306"/>
                  <a:gd name="T7" fmla="*/ 231 h 1132"/>
                  <a:gd name="T8" fmla="*/ 134 w 2306"/>
                  <a:gd name="T9" fmla="*/ 226 h 1132"/>
                  <a:gd name="T10" fmla="*/ 179 w 2306"/>
                  <a:gd name="T11" fmla="*/ 219 h 1132"/>
                  <a:gd name="T12" fmla="*/ 223 w 2306"/>
                  <a:gd name="T13" fmla="*/ 211 h 1132"/>
                  <a:gd name="T14" fmla="*/ 265 w 2306"/>
                  <a:gd name="T15" fmla="*/ 203 h 1132"/>
                  <a:gd name="T16" fmla="*/ 301 w 2306"/>
                  <a:gd name="T17" fmla="*/ 195 h 1132"/>
                  <a:gd name="T18" fmla="*/ 330 w 2306"/>
                  <a:gd name="T19" fmla="*/ 187 h 1132"/>
                  <a:gd name="T20" fmla="*/ 350 w 2306"/>
                  <a:gd name="T21" fmla="*/ 182 h 1132"/>
                  <a:gd name="T22" fmla="*/ 380 w 2306"/>
                  <a:gd name="T23" fmla="*/ 168 h 1132"/>
                  <a:gd name="T24" fmla="*/ 410 w 2306"/>
                  <a:gd name="T25" fmla="*/ 152 h 1132"/>
                  <a:gd name="T26" fmla="*/ 439 w 2306"/>
                  <a:gd name="T27" fmla="*/ 135 h 1132"/>
                  <a:gd name="T28" fmla="*/ 466 w 2306"/>
                  <a:gd name="T29" fmla="*/ 116 h 1132"/>
                  <a:gd name="T30" fmla="*/ 491 w 2306"/>
                  <a:gd name="T31" fmla="*/ 96 h 1132"/>
                  <a:gd name="T32" fmla="*/ 514 w 2306"/>
                  <a:gd name="T33" fmla="*/ 76 h 1132"/>
                  <a:gd name="T34" fmla="*/ 532 w 2306"/>
                  <a:gd name="T35" fmla="*/ 57 h 1132"/>
                  <a:gd name="T36" fmla="*/ 549 w 2306"/>
                  <a:gd name="T37" fmla="*/ 36 h 1132"/>
                  <a:gd name="T38" fmla="*/ 561 w 2306"/>
                  <a:gd name="T39" fmla="*/ 18 h 1132"/>
                  <a:gd name="T40" fmla="*/ 568 w 2306"/>
                  <a:gd name="T41" fmla="*/ 0 h 1132"/>
                  <a:gd name="T42" fmla="*/ 576 w 2306"/>
                  <a:gd name="T43" fmla="*/ 58 h 1132"/>
                  <a:gd name="T44" fmla="*/ 565 w 2306"/>
                  <a:gd name="T45" fmla="*/ 77 h 1132"/>
                  <a:gd name="T46" fmla="*/ 552 w 2306"/>
                  <a:gd name="T47" fmla="*/ 96 h 1132"/>
                  <a:gd name="T48" fmla="*/ 537 w 2306"/>
                  <a:gd name="T49" fmla="*/ 116 h 1132"/>
                  <a:gd name="T50" fmla="*/ 519 w 2306"/>
                  <a:gd name="T51" fmla="*/ 135 h 1132"/>
                  <a:gd name="T52" fmla="*/ 500 w 2306"/>
                  <a:gd name="T53" fmla="*/ 154 h 1132"/>
                  <a:gd name="T54" fmla="*/ 479 w 2306"/>
                  <a:gd name="T55" fmla="*/ 173 h 1132"/>
                  <a:gd name="T56" fmla="*/ 456 w 2306"/>
                  <a:gd name="T57" fmla="*/ 190 h 1132"/>
                  <a:gd name="T58" fmla="*/ 432 w 2306"/>
                  <a:gd name="T59" fmla="*/ 206 h 1132"/>
                  <a:gd name="T60" fmla="*/ 405 w 2306"/>
                  <a:gd name="T61" fmla="*/ 220 h 1132"/>
                  <a:gd name="T62" fmla="*/ 378 w 2306"/>
                  <a:gd name="T63" fmla="*/ 232 h 1132"/>
                  <a:gd name="T64" fmla="*/ 356 w 2306"/>
                  <a:gd name="T65" fmla="*/ 241 h 1132"/>
                  <a:gd name="T66" fmla="*/ 328 w 2306"/>
                  <a:gd name="T67" fmla="*/ 248 h 1132"/>
                  <a:gd name="T68" fmla="*/ 294 w 2306"/>
                  <a:gd name="T69" fmla="*/ 256 h 1132"/>
                  <a:gd name="T70" fmla="*/ 256 w 2306"/>
                  <a:gd name="T71" fmla="*/ 263 h 1132"/>
                  <a:gd name="T72" fmla="*/ 215 w 2306"/>
                  <a:gd name="T73" fmla="*/ 269 h 1132"/>
                  <a:gd name="T74" fmla="*/ 172 w 2306"/>
                  <a:gd name="T75" fmla="*/ 273 h 1132"/>
                  <a:gd name="T76" fmla="*/ 130 w 2306"/>
                  <a:gd name="T77" fmla="*/ 278 h 1132"/>
                  <a:gd name="T78" fmla="*/ 90 w 2306"/>
                  <a:gd name="T79" fmla="*/ 281 h 1132"/>
                  <a:gd name="T80" fmla="*/ 51 w 2306"/>
                  <a:gd name="T81" fmla="*/ 282 h 1132"/>
                  <a:gd name="T82" fmla="*/ 17 w 2306"/>
                  <a:gd name="T83" fmla="*/ 283 h 1132"/>
                  <a:gd name="T84" fmla="*/ 0 w 2306"/>
                  <a:gd name="T85" fmla="*/ 233 h 1132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2306"/>
                  <a:gd name="T130" fmla="*/ 0 h 1132"/>
                  <a:gd name="T131" fmla="*/ 2306 w 2306"/>
                  <a:gd name="T132" fmla="*/ 1132 h 1132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2306" h="1132">
                    <a:moveTo>
                      <a:pt x="0" y="933"/>
                    </a:moveTo>
                    <a:lnTo>
                      <a:pt x="91" y="942"/>
                    </a:lnTo>
                    <a:lnTo>
                      <a:pt x="214" y="938"/>
                    </a:lnTo>
                    <a:lnTo>
                      <a:pt x="368" y="924"/>
                    </a:lnTo>
                    <a:lnTo>
                      <a:pt x="537" y="903"/>
                    </a:lnTo>
                    <a:lnTo>
                      <a:pt x="717" y="876"/>
                    </a:lnTo>
                    <a:lnTo>
                      <a:pt x="892" y="845"/>
                    </a:lnTo>
                    <a:lnTo>
                      <a:pt x="1060" y="813"/>
                    </a:lnTo>
                    <a:lnTo>
                      <a:pt x="1204" y="779"/>
                    </a:lnTo>
                    <a:lnTo>
                      <a:pt x="1322" y="749"/>
                    </a:lnTo>
                    <a:lnTo>
                      <a:pt x="1400" y="726"/>
                    </a:lnTo>
                    <a:lnTo>
                      <a:pt x="1523" y="671"/>
                    </a:lnTo>
                    <a:lnTo>
                      <a:pt x="1641" y="608"/>
                    </a:lnTo>
                    <a:lnTo>
                      <a:pt x="1757" y="539"/>
                    </a:lnTo>
                    <a:lnTo>
                      <a:pt x="1866" y="464"/>
                    </a:lnTo>
                    <a:lnTo>
                      <a:pt x="1965" y="385"/>
                    </a:lnTo>
                    <a:lnTo>
                      <a:pt x="2056" y="305"/>
                    </a:lnTo>
                    <a:lnTo>
                      <a:pt x="2131" y="226"/>
                    </a:lnTo>
                    <a:lnTo>
                      <a:pt x="2197" y="145"/>
                    </a:lnTo>
                    <a:lnTo>
                      <a:pt x="2245" y="73"/>
                    </a:lnTo>
                    <a:lnTo>
                      <a:pt x="2275" y="0"/>
                    </a:lnTo>
                    <a:lnTo>
                      <a:pt x="2306" y="232"/>
                    </a:lnTo>
                    <a:lnTo>
                      <a:pt x="2260" y="307"/>
                    </a:lnTo>
                    <a:lnTo>
                      <a:pt x="2208" y="385"/>
                    </a:lnTo>
                    <a:lnTo>
                      <a:pt x="2149" y="464"/>
                    </a:lnTo>
                    <a:lnTo>
                      <a:pt x="2076" y="539"/>
                    </a:lnTo>
                    <a:lnTo>
                      <a:pt x="2001" y="617"/>
                    </a:lnTo>
                    <a:lnTo>
                      <a:pt x="1917" y="690"/>
                    </a:lnTo>
                    <a:lnTo>
                      <a:pt x="1824" y="758"/>
                    </a:lnTo>
                    <a:lnTo>
                      <a:pt x="1728" y="822"/>
                    </a:lnTo>
                    <a:lnTo>
                      <a:pt x="1623" y="879"/>
                    </a:lnTo>
                    <a:lnTo>
                      <a:pt x="1514" y="929"/>
                    </a:lnTo>
                    <a:lnTo>
                      <a:pt x="1427" y="963"/>
                    </a:lnTo>
                    <a:lnTo>
                      <a:pt x="1313" y="993"/>
                    </a:lnTo>
                    <a:lnTo>
                      <a:pt x="1177" y="1023"/>
                    </a:lnTo>
                    <a:lnTo>
                      <a:pt x="1024" y="1050"/>
                    </a:lnTo>
                    <a:lnTo>
                      <a:pt x="861" y="1075"/>
                    </a:lnTo>
                    <a:lnTo>
                      <a:pt x="690" y="1093"/>
                    </a:lnTo>
                    <a:lnTo>
                      <a:pt x="521" y="1111"/>
                    </a:lnTo>
                    <a:lnTo>
                      <a:pt x="359" y="1123"/>
                    </a:lnTo>
                    <a:lnTo>
                      <a:pt x="205" y="1129"/>
                    </a:lnTo>
                    <a:lnTo>
                      <a:pt x="70" y="1132"/>
                    </a:lnTo>
                    <a:lnTo>
                      <a:pt x="0" y="933"/>
                    </a:lnTo>
                  </a:path>
                </a:pathLst>
              </a:custGeom>
              <a:noFill/>
              <a:ln w="0">
                <a:solidFill>
                  <a:srgbClr val="FF7EAB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990" name="Freeform 71"/>
              <p:cNvSpPr>
                <a:spLocks/>
              </p:cNvSpPr>
              <p:nvPr/>
            </p:nvSpPr>
            <p:spPr bwMode="auto">
              <a:xfrm>
                <a:off x="2403" y="2977"/>
                <a:ext cx="558" cy="284"/>
              </a:xfrm>
              <a:custGeom>
                <a:avLst/>
                <a:gdLst>
                  <a:gd name="T0" fmla="*/ 0 w 2231"/>
                  <a:gd name="T1" fmla="*/ 235 h 1138"/>
                  <a:gd name="T2" fmla="*/ 22 w 2231"/>
                  <a:gd name="T3" fmla="*/ 237 h 1138"/>
                  <a:gd name="T4" fmla="*/ 52 w 2231"/>
                  <a:gd name="T5" fmla="*/ 237 h 1138"/>
                  <a:gd name="T6" fmla="*/ 88 w 2231"/>
                  <a:gd name="T7" fmla="*/ 234 h 1138"/>
                  <a:gd name="T8" fmla="*/ 129 w 2231"/>
                  <a:gd name="T9" fmla="*/ 229 h 1138"/>
                  <a:gd name="T10" fmla="*/ 173 w 2231"/>
                  <a:gd name="T11" fmla="*/ 222 h 1138"/>
                  <a:gd name="T12" fmla="*/ 217 w 2231"/>
                  <a:gd name="T13" fmla="*/ 215 h 1138"/>
                  <a:gd name="T14" fmla="*/ 260 w 2231"/>
                  <a:gd name="T15" fmla="*/ 206 h 1138"/>
                  <a:gd name="T16" fmla="*/ 301 w 2231"/>
                  <a:gd name="T17" fmla="*/ 196 h 1138"/>
                  <a:gd name="T18" fmla="*/ 336 w 2231"/>
                  <a:gd name="T19" fmla="*/ 186 h 1138"/>
                  <a:gd name="T20" fmla="*/ 365 w 2231"/>
                  <a:gd name="T21" fmla="*/ 175 h 1138"/>
                  <a:gd name="T22" fmla="*/ 399 w 2231"/>
                  <a:gd name="T23" fmla="*/ 159 h 1138"/>
                  <a:gd name="T24" fmla="*/ 428 w 2231"/>
                  <a:gd name="T25" fmla="*/ 142 h 1138"/>
                  <a:gd name="T26" fmla="*/ 453 w 2231"/>
                  <a:gd name="T27" fmla="*/ 125 h 1138"/>
                  <a:gd name="T28" fmla="*/ 476 w 2231"/>
                  <a:gd name="T29" fmla="*/ 108 h 1138"/>
                  <a:gd name="T30" fmla="*/ 495 w 2231"/>
                  <a:gd name="T31" fmla="*/ 90 h 1138"/>
                  <a:gd name="T32" fmla="*/ 511 w 2231"/>
                  <a:gd name="T33" fmla="*/ 71 h 1138"/>
                  <a:gd name="T34" fmla="*/ 523 w 2231"/>
                  <a:gd name="T35" fmla="*/ 53 h 1138"/>
                  <a:gd name="T36" fmla="*/ 534 w 2231"/>
                  <a:gd name="T37" fmla="*/ 35 h 1138"/>
                  <a:gd name="T38" fmla="*/ 542 w 2231"/>
                  <a:gd name="T39" fmla="*/ 17 h 1138"/>
                  <a:gd name="T40" fmla="*/ 549 w 2231"/>
                  <a:gd name="T41" fmla="*/ 0 h 1138"/>
                  <a:gd name="T42" fmla="*/ 558 w 2231"/>
                  <a:gd name="T43" fmla="*/ 70 h 1138"/>
                  <a:gd name="T44" fmla="*/ 548 w 2231"/>
                  <a:gd name="T45" fmla="*/ 88 h 1138"/>
                  <a:gd name="T46" fmla="*/ 537 w 2231"/>
                  <a:gd name="T47" fmla="*/ 105 h 1138"/>
                  <a:gd name="T48" fmla="*/ 525 w 2231"/>
                  <a:gd name="T49" fmla="*/ 123 h 1138"/>
                  <a:gd name="T50" fmla="*/ 511 w 2231"/>
                  <a:gd name="T51" fmla="*/ 139 h 1138"/>
                  <a:gd name="T52" fmla="*/ 495 w 2231"/>
                  <a:gd name="T53" fmla="*/ 156 h 1138"/>
                  <a:gd name="T54" fmla="*/ 479 w 2231"/>
                  <a:gd name="T55" fmla="*/ 170 h 1138"/>
                  <a:gd name="T56" fmla="*/ 459 w 2231"/>
                  <a:gd name="T57" fmla="*/ 185 h 1138"/>
                  <a:gd name="T58" fmla="*/ 438 w 2231"/>
                  <a:gd name="T59" fmla="*/ 199 h 1138"/>
                  <a:gd name="T60" fmla="*/ 414 w 2231"/>
                  <a:gd name="T61" fmla="*/ 212 h 1138"/>
                  <a:gd name="T62" fmla="*/ 388 w 2231"/>
                  <a:gd name="T63" fmla="*/ 224 h 1138"/>
                  <a:gd name="T64" fmla="*/ 358 w 2231"/>
                  <a:gd name="T65" fmla="*/ 235 h 1138"/>
                  <a:gd name="T66" fmla="*/ 324 w 2231"/>
                  <a:gd name="T67" fmla="*/ 245 h 1138"/>
                  <a:gd name="T68" fmla="*/ 287 w 2231"/>
                  <a:gd name="T69" fmla="*/ 255 h 1138"/>
                  <a:gd name="T70" fmla="*/ 248 w 2231"/>
                  <a:gd name="T71" fmla="*/ 262 h 1138"/>
                  <a:gd name="T72" fmla="*/ 207 w 2231"/>
                  <a:gd name="T73" fmla="*/ 269 h 1138"/>
                  <a:gd name="T74" fmla="*/ 167 w 2231"/>
                  <a:gd name="T75" fmla="*/ 275 h 1138"/>
                  <a:gd name="T76" fmla="*/ 126 w 2231"/>
                  <a:gd name="T77" fmla="*/ 279 h 1138"/>
                  <a:gd name="T78" fmla="*/ 87 w 2231"/>
                  <a:gd name="T79" fmla="*/ 282 h 1138"/>
                  <a:gd name="T80" fmla="*/ 50 w 2231"/>
                  <a:gd name="T81" fmla="*/ 283 h 1138"/>
                  <a:gd name="T82" fmla="*/ 17 w 2231"/>
                  <a:gd name="T83" fmla="*/ 284 h 1138"/>
                  <a:gd name="T84" fmla="*/ 0 w 2231"/>
                  <a:gd name="T85" fmla="*/ 235 h 1138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2231"/>
                  <a:gd name="T130" fmla="*/ 0 h 1138"/>
                  <a:gd name="T131" fmla="*/ 2231 w 2231"/>
                  <a:gd name="T132" fmla="*/ 1138 h 1138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2231" h="1138">
                    <a:moveTo>
                      <a:pt x="0" y="940"/>
                    </a:moveTo>
                    <a:lnTo>
                      <a:pt x="86" y="949"/>
                    </a:lnTo>
                    <a:lnTo>
                      <a:pt x="207" y="949"/>
                    </a:lnTo>
                    <a:lnTo>
                      <a:pt x="351" y="936"/>
                    </a:lnTo>
                    <a:lnTo>
                      <a:pt x="514" y="918"/>
                    </a:lnTo>
                    <a:lnTo>
                      <a:pt x="690" y="891"/>
                    </a:lnTo>
                    <a:lnTo>
                      <a:pt x="868" y="861"/>
                    </a:lnTo>
                    <a:lnTo>
                      <a:pt x="1040" y="825"/>
                    </a:lnTo>
                    <a:lnTo>
                      <a:pt x="1202" y="786"/>
                    </a:lnTo>
                    <a:lnTo>
                      <a:pt x="1344" y="744"/>
                    </a:lnTo>
                    <a:lnTo>
                      <a:pt x="1458" y="702"/>
                    </a:lnTo>
                    <a:lnTo>
                      <a:pt x="1594" y="638"/>
                    </a:lnTo>
                    <a:lnTo>
                      <a:pt x="1710" y="569"/>
                    </a:lnTo>
                    <a:lnTo>
                      <a:pt x="1813" y="501"/>
                    </a:lnTo>
                    <a:lnTo>
                      <a:pt x="1903" y="431"/>
                    </a:lnTo>
                    <a:lnTo>
                      <a:pt x="1979" y="359"/>
                    </a:lnTo>
                    <a:lnTo>
                      <a:pt x="2042" y="284"/>
                    </a:lnTo>
                    <a:lnTo>
                      <a:pt x="2093" y="212"/>
                    </a:lnTo>
                    <a:lnTo>
                      <a:pt x="2135" y="139"/>
                    </a:lnTo>
                    <a:lnTo>
                      <a:pt x="2168" y="70"/>
                    </a:lnTo>
                    <a:lnTo>
                      <a:pt x="2195" y="0"/>
                    </a:lnTo>
                    <a:lnTo>
                      <a:pt x="2231" y="280"/>
                    </a:lnTo>
                    <a:lnTo>
                      <a:pt x="2192" y="353"/>
                    </a:lnTo>
                    <a:lnTo>
                      <a:pt x="2147" y="422"/>
                    </a:lnTo>
                    <a:lnTo>
                      <a:pt x="2099" y="492"/>
                    </a:lnTo>
                    <a:lnTo>
                      <a:pt x="2045" y="558"/>
                    </a:lnTo>
                    <a:lnTo>
                      <a:pt x="1981" y="624"/>
                    </a:lnTo>
                    <a:lnTo>
                      <a:pt x="1915" y="683"/>
                    </a:lnTo>
                    <a:lnTo>
                      <a:pt x="1837" y="740"/>
                    </a:lnTo>
                    <a:lnTo>
                      <a:pt x="1753" y="799"/>
                    </a:lnTo>
                    <a:lnTo>
                      <a:pt x="1657" y="849"/>
                    </a:lnTo>
                    <a:lnTo>
                      <a:pt x="1551" y="897"/>
                    </a:lnTo>
                    <a:lnTo>
                      <a:pt x="1432" y="943"/>
                    </a:lnTo>
                    <a:lnTo>
                      <a:pt x="1296" y="982"/>
                    </a:lnTo>
                    <a:lnTo>
                      <a:pt x="1148" y="1020"/>
                    </a:lnTo>
                    <a:lnTo>
                      <a:pt x="992" y="1050"/>
                    </a:lnTo>
                    <a:lnTo>
                      <a:pt x="829" y="1077"/>
                    </a:lnTo>
                    <a:lnTo>
                      <a:pt x="667" y="1102"/>
                    </a:lnTo>
                    <a:lnTo>
                      <a:pt x="505" y="1118"/>
                    </a:lnTo>
                    <a:lnTo>
                      <a:pt x="348" y="1129"/>
                    </a:lnTo>
                    <a:lnTo>
                      <a:pt x="200" y="1134"/>
                    </a:lnTo>
                    <a:lnTo>
                      <a:pt x="66" y="1138"/>
                    </a:lnTo>
                    <a:lnTo>
                      <a:pt x="0" y="940"/>
                    </a:lnTo>
                    <a:close/>
                  </a:path>
                </a:pathLst>
              </a:custGeom>
              <a:solidFill>
                <a:srgbClr val="FF79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991" name="Freeform 72"/>
              <p:cNvSpPr>
                <a:spLocks/>
              </p:cNvSpPr>
              <p:nvPr/>
            </p:nvSpPr>
            <p:spPr bwMode="auto">
              <a:xfrm>
                <a:off x="2403" y="2977"/>
                <a:ext cx="558" cy="284"/>
              </a:xfrm>
              <a:custGeom>
                <a:avLst/>
                <a:gdLst>
                  <a:gd name="T0" fmla="*/ 0 w 2231"/>
                  <a:gd name="T1" fmla="*/ 235 h 1138"/>
                  <a:gd name="T2" fmla="*/ 22 w 2231"/>
                  <a:gd name="T3" fmla="*/ 237 h 1138"/>
                  <a:gd name="T4" fmla="*/ 52 w 2231"/>
                  <a:gd name="T5" fmla="*/ 237 h 1138"/>
                  <a:gd name="T6" fmla="*/ 88 w 2231"/>
                  <a:gd name="T7" fmla="*/ 234 h 1138"/>
                  <a:gd name="T8" fmla="*/ 129 w 2231"/>
                  <a:gd name="T9" fmla="*/ 229 h 1138"/>
                  <a:gd name="T10" fmla="*/ 173 w 2231"/>
                  <a:gd name="T11" fmla="*/ 222 h 1138"/>
                  <a:gd name="T12" fmla="*/ 217 w 2231"/>
                  <a:gd name="T13" fmla="*/ 215 h 1138"/>
                  <a:gd name="T14" fmla="*/ 260 w 2231"/>
                  <a:gd name="T15" fmla="*/ 206 h 1138"/>
                  <a:gd name="T16" fmla="*/ 301 w 2231"/>
                  <a:gd name="T17" fmla="*/ 196 h 1138"/>
                  <a:gd name="T18" fmla="*/ 336 w 2231"/>
                  <a:gd name="T19" fmla="*/ 186 h 1138"/>
                  <a:gd name="T20" fmla="*/ 365 w 2231"/>
                  <a:gd name="T21" fmla="*/ 175 h 1138"/>
                  <a:gd name="T22" fmla="*/ 399 w 2231"/>
                  <a:gd name="T23" fmla="*/ 159 h 1138"/>
                  <a:gd name="T24" fmla="*/ 428 w 2231"/>
                  <a:gd name="T25" fmla="*/ 142 h 1138"/>
                  <a:gd name="T26" fmla="*/ 453 w 2231"/>
                  <a:gd name="T27" fmla="*/ 125 h 1138"/>
                  <a:gd name="T28" fmla="*/ 476 w 2231"/>
                  <a:gd name="T29" fmla="*/ 108 h 1138"/>
                  <a:gd name="T30" fmla="*/ 495 w 2231"/>
                  <a:gd name="T31" fmla="*/ 90 h 1138"/>
                  <a:gd name="T32" fmla="*/ 511 w 2231"/>
                  <a:gd name="T33" fmla="*/ 71 h 1138"/>
                  <a:gd name="T34" fmla="*/ 523 w 2231"/>
                  <a:gd name="T35" fmla="*/ 53 h 1138"/>
                  <a:gd name="T36" fmla="*/ 534 w 2231"/>
                  <a:gd name="T37" fmla="*/ 35 h 1138"/>
                  <a:gd name="T38" fmla="*/ 542 w 2231"/>
                  <a:gd name="T39" fmla="*/ 17 h 1138"/>
                  <a:gd name="T40" fmla="*/ 549 w 2231"/>
                  <a:gd name="T41" fmla="*/ 0 h 1138"/>
                  <a:gd name="T42" fmla="*/ 558 w 2231"/>
                  <a:gd name="T43" fmla="*/ 70 h 1138"/>
                  <a:gd name="T44" fmla="*/ 548 w 2231"/>
                  <a:gd name="T45" fmla="*/ 88 h 1138"/>
                  <a:gd name="T46" fmla="*/ 537 w 2231"/>
                  <a:gd name="T47" fmla="*/ 105 h 1138"/>
                  <a:gd name="T48" fmla="*/ 525 w 2231"/>
                  <a:gd name="T49" fmla="*/ 123 h 1138"/>
                  <a:gd name="T50" fmla="*/ 511 w 2231"/>
                  <a:gd name="T51" fmla="*/ 139 h 1138"/>
                  <a:gd name="T52" fmla="*/ 495 w 2231"/>
                  <a:gd name="T53" fmla="*/ 156 h 1138"/>
                  <a:gd name="T54" fmla="*/ 479 w 2231"/>
                  <a:gd name="T55" fmla="*/ 170 h 1138"/>
                  <a:gd name="T56" fmla="*/ 459 w 2231"/>
                  <a:gd name="T57" fmla="*/ 185 h 1138"/>
                  <a:gd name="T58" fmla="*/ 438 w 2231"/>
                  <a:gd name="T59" fmla="*/ 199 h 1138"/>
                  <a:gd name="T60" fmla="*/ 414 w 2231"/>
                  <a:gd name="T61" fmla="*/ 212 h 1138"/>
                  <a:gd name="T62" fmla="*/ 388 w 2231"/>
                  <a:gd name="T63" fmla="*/ 224 h 1138"/>
                  <a:gd name="T64" fmla="*/ 358 w 2231"/>
                  <a:gd name="T65" fmla="*/ 235 h 1138"/>
                  <a:gd name="T66" fmla="*/ 324 w 2231"/>
                  <a:gd name="T67" fmla="*/ 245 h 1138"/>
                  <a:gd name="T68" fmla="*/ 287 w 2231"/>
                  <a:gd name="T69" fmla="*/ 255 h 1138"/>
                  <a:gd name="T70" fmla="*/ 248 w 2231"/>
                  <a:gd name="T71" fmla="*/ 262 h 1138"/>
                  <a:gd name="T72" fmla="*/ 207 w 2231"/>
                  <a:gd name="T73" fmla="*/ 269 h 1138"/>
                  <a:gd name="T74" fmla="*/ 167 w 2231"/>
                  <a:gd name="T75" fmla="*/ 275 h 1138"/>
                  <a:gd name="T76" fmla="*/ 126 w 2231"/>
                  <a:gd name="T77" fmla="*/ 279 h 1138"/>
                  <a:gd name="T78" fmla="*/ 87 w 2231"/>
                  <a:gd name="T79" fmla="*/ 282 h 1138"/>
                  <a:gd name="T80" fmla="*/ 50 w 2231"/>
                  <a:gd name="T81" fmla="*/ 283 h 1138"/>
                  <a:gd name="T82" fmla="*/ 17 w 2231"/>
                  <a:gd name="T83" fmla="*/ 284 h 1138"/>
                  <a:gd name="T84" fmla="*/ 0 w 2231"/>
                  <a:gd name="T85" fmla="*/ 235 h 1138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2231"/>
                  <a:gd name="T130" fmla="*/ 0 h 1138"/>
                  <a:gd name="T131" fmla="*/ 2231 w 2231"/>
                  <a:gd name="T132" fmla="*/ 1138 h 1138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2231" h="1138">
                    <a:moveTo>
                      <a:pt x="0" y="940"/>
                    </a:moveTo>
                    <a:lnTo>
                      <a:pt x="86" y="949"/>
                    </a:lnTo>
                    <a:lnTo>
                      <a:pt x="207" y="949"/>
                    </a:lnTo>
                    <a:lnTo>
                      <a:pt x="351" y="936"/>
                    </a:lnTo>
                    <a:lnTo>
                      <a:pt x="514" y="918"/>
                    </a:lnTo>
                    <a:lnTo>
                      <a:pt x="690" y="891"/>
                    </a:lnTo>
                    <a:lnTo>
                      <a:pt x="868" y="861"/>
                    </a:lnTo>
                    <a:lnTo>
                      <a:pt x="1040" y="825"/>
                    </a:lnTo>
                    <a:lnTo>
                      <a:pt x="1202" y="786"/>
                    </a:lnTo>
                    <a:lnTo>
                      <a:pt x="1344" y="744"/>
                    </a:lnTo>
                    <a:lnTo>
                      <a:pt x="1458" y="702"/>
                    </a:lnTo>
                    <a:lnTo>
                      <a:pt x="1594" y="638"/>
                    </a:lnTo>
                    <a:lnTo>
                      <a:pt x="1710" y="569"/>
                    </a:lnTo>
                    <a:lnTo>
                      <a:pt x="1813" y="501"/>
                    </a:lnTo>
                    <a:lnTo>
                      <a:pt x="1903" y="431"/>
                    </a:lnTo>
                    <a:lnTo>
                      <a:pt x="1979" y="359"/>
                    </a:lnTo>
                    <a:lnTo>
                      <a:pt x="2042" y="284"/>
                    </a:lnTo>
                    <a:lnTo>
                      <a:pt x="2093" y="212"/>
                    </a:lnTo>
                    <a:lnTo>
                      <a:pt x="2135" y="139"/>
                    </a:lnTo>
                    <a:lnTo>
                      <a:pt x="2168" y="70"/>
                    </a:lnTo>
                    <a:lnTo>
                      <a:pt x="2195" y="0"/>
                    </a:lnTo>
                    <a:lnTo>
                      <a:pt x="2231" y="280"/>
                    </a:lnTo>
                    <a:lnTo>
                      <a:pt x="2192" y="353"/>
                    </a:lnTo>
                    <a:lnTo>
                      <a:pt x="2147" y="422"/>
                    </a:lnTo>
                    <a:lnTo>
                      <a:pt x="2099" y="492"/>
                    </a:lnTo>
                    <a:lnTo>
                      <a:pt x="2045" y="558"/>
                    </a:lnTo>
                    <a:lnTo>
                      <a:pt x="1981" y="624"/>
                    </a:lnTo>
                    <a:lnTo>
                      <a:pt x="1915" y="683"/>
                    </a:lnTo>
                    <a:lnTo>
                      <a:pt x="1837" y="740"/>
                    </a:lnTo>
                    <a:lnTo>
                      <a:pt x="1753" y="799"/>
                    </a:lnTo>
                    <a:lnTo>
                      <a:pt x="1657" y="849"/>
                    </a:lnTo>
                    <a:lnTo>
                      <a:pt x="1551" y="897"/>
                    </a:lnTo>
                    <a:lnTo>
                      <a:pt x="1432" y="943"/>
                    </a:lnTo>
                    <a:lnTo>
                      <a:pt x="1296" y="982"/>
                    </a:lnTo>
                    <a:lnTo>
                      <a:pt x="1148" y="1020"/>
                    </a:lnTo>
                    <a:lnTo>
                      <a:pt x="992" y="1050"/>
                    </a:lnTo>
                    <a:lnTo>
                      <a:pt x="829" y="1077"/>
                    </a:lnTo>
                    <a:lnTo>
                      <a:pt x="667" y="1102"/>
                    </a:lnTo>
                    <a:lnTo>
                      <a:pt x="505" y="1118"/>
                    </a:lnTo>
                    <a:lnTo>
                      <a:pt x="348" y="1129"/>
                    </a:lnTo>
                    <a:lnTo>
                      <a:pt x="200" y="1134"/>
                    </a:lnTo>
                    <a:lnTo>
                      <a:pt x="66" y="1138"/>
                    </a:lnTo>
                    <a:lnTo>
                      <a:pt x="0" y="940"/>
                    </a:lnTo>
                  </a:path>
                </a:pathLst>
              </a:custGeom>
              <a:noFill/>
              <a:ln w="0">
                <a:solidFill>
                  <a:srgbClr val="FF7EAB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992" name="Freeform 73"/>
              <p:cNvSpPr>
                <a:spLocks/>
              </p:cNvSpPr>
              <p:nvPr/>
            </p:nvSpPr>
            <p:spPr bwMode="auto">
              <a:xfrm>
                <a:off x="2403" y="2977"/>
                <a:ext cx="558" cy="284"/>
              </a:xfrm>
              <a:custGeom>
                <a:avLst/>
                <a:gdLst>
                  <a:gd name="T0" fmla="*/ 0 w 2231"/>
                  <a:gd name="T1" fmla="*/ 235 h 1138"/>
                  <a:gd name="T2" fmla="*/ 22 w 2231"/>
                  <a:gd name="T3" fmla="*/ 237 h 1138"/>
                  <a:gd name="T4" fmla="*/ 52 w 2231"/>
                  <a:gd name="T5" fmla="*/ 237 h 1138"/>
                  <a:gd name="T6" fmla="*/ 88 w 2231"/>
                  <a:gd name="T7" fmla="*/ 234 h 1138"/>
                  <a:gd name="T8" fmla="*/ 129 w 2231"/>
                  <a:gd name="T9" fmla="*/ 229 h 1138"/>
                  <a:gd name="T10" fmla="*/ 173 w 2231"/>
                  <a:gd name="T11" fmla="*/ 222 h 1138"/>
                  <a:gd name="T12" fmla="*/ 217 w 2231"/>
                  <a:gd name="T13" fmla="*/ 215 h 1138"/>
                  <a:gd name="T14" fmla="*/ 260 w 2231"/>
                  <a:gd name="T15" fmla="*/ 206 h 1138"/>
                  <a:gd name="T16" fmla="*/ 301 w 2231"/>
                  <a:gd name="T17" fmla="*/ 196 h 1138"/>
                  <a:gd name="T18" fmla="*/ 336 w 2231"/>
                  <a:gd name="T19" fmla="*/ 186 h 1138"/>
                  <a:gd name="T20" fmla="*/ 365 w 2231"/>
                  <a:gd name="T21" fmla="*/ 175 h 1138"/>
                  <a:gd name="T22" fmla="*/ 399 w 2231"/>
                  <a:gd name="T23" fmla="*/ 159 h 1138"/>
                  <a:gd name="T24" fmla="*/ 428 w 2231"/>
                  <a:gd name="T25" fmla="*/ 142 h 1138"/>
                  <a:gd name="T26" fmla="*/ 453 w 2231"/>
                  <a:gd name="T27" fmla="*/ 125 h 1138"/>
                  <a:gd name="T28" fmla="*/ 476 w 2231"/>
                  <a:gd name="T29" fmla="*/ 108 h 1138"/>
                  <a:gd name="T30" fmla="*/ 495 w 2231"/>
                  <a:gd name="T31" fmla="*/ 90 h 1138"/>
                  <a:gd name="T32" fmla="*/ 511 w 2231"/>
                  <a:gd name="T33" fmla="*/ 71 h 1138"/>
                  <a:gd name="T34" fmla="*/ 523 w 2231"/>
                  <a:gd name="T35" fmla="*/ 53 h 1138"/>
                  <a:gd name="T36" fmla="*/ 534 w 2231"/>
                  <a:gd name="T37" fmla="*/ 35 h 1138"/>
                  <a:gd name="T38" fmla="*/ 542 w 2231"/>
                  <a:gd name="T39" fmla="*/ 17 h 1138"/>
                  <a:gd name="T40" fmla="*/ 549 w 2231"/>
                  <a:gd name="T41" fmla="*/ 0 h 1138"/>
                  <a:gd name="T42" fmla="*/ 558 w 2231"/>
                  <a:gd name="T43" fmla="*/ 70 h 1138"/>
                  <a:gd name="T44" fmla="*/ 548 w 2231"/>
                  <a:gd name="T45" fmla="*/ 88 h 1138"/>
                  <a:gd name="T46" fmla="*/ 537 w 2231"/>
                  <a:gd name="T47" fmla="*/ 105 h 1138"/>
                  <a:gd name="T48" fmla="*/ 525 w 2231"/>
                  <a:gd name="T49" fmla="*/ 123 h 1138"/>
                  <a:gd name="T50" fmla="*/ 511 w 2231"/>
                  <a:gd name="T51" fmla="*/ 139 h 1138"/>
                  <a:gd name="T52" fmla="*/ 495 w 2231"/>
                  <a:gd name="T53" fmla="*/ 156 h 1138"/>
                  <a:gd name="T54" fmla="*/ 479 w 2231"/>
                  <a:gd name="T55" fmla="*/ 170 h 1138"/>
                  <a:gd name="T56" fmla="*/ 459 w 2231"/>
                  <a:gd name="T57" fmla="*/ 185 h 1138"/>
                  <a:gd name="T58" fmla="*/ 438 w 2231"/>
                  <a:gd name="T59" fmla="*/ 199 h 1138"/>
                  <a:gd name="T60" fmla="*/ 414 w 2231"/>
                  <a:gd name="T61" fmla="*/ 212 h 1138"/>
                  <a:gd name="T62" fmla="*/ 388 w 2231"/>
                  <a:gd name="T63" fmla="*/ 224 h 1138"/>
                  <a:gd name="T64" fmla="*/ 358 w 2231"/>
                  <a:gd name="T65" fmla="*/ 235 h 1138"/>
                  <a:gd name="T66" fmla="*/ 324 w 2231"/>
                  <a:gd name="T67" fmla="*/ 245 h 1138"/>
                  <a:gd name="T68" fmla="*/ 287 w 2231"/>
                  <a:gd name="T69" fmla="*/ 255 h 1138"/>
                  <a:gd name="T70" fmla="*/ 248 w 2231"/>
                  <a:gd name="T71" fmla="*/ 262 h 1138"/>
                  <a:gd name="T72" fmla="*/ 207 w 2231"/>
                  <a:gd name="T73" fmla="*/ 269 h 1138"/>
                  <a:gd name="T74" fmla="*/ 167 w 2231"/>
                  <a:gd name="T75" fmla="*/ 275 h 1138"/>
                  <a:gd name="T76" fmla="*/ 126 w 2231"/>
                  <a:gd name="T77" fmla="*/ 279 h 1138"/>
                  <a:gd name="T78" fmla="*/ 87 w 2231"/>
                  <a:gd name="T79" fmla="*/ 282 h 1138"/>
                  <a:gd name="T80" fmla="*/ 50 w 2231"/>
                  <a:gd name="T81" fmla="*/ 283 h 1138"/>
                  <a:gd name="T82" fmla="*/ 17 w 2231"/>
                  <a:gd name="T83" fmla="*/ 284 h 1138"/>
                  <a:gd name="T84" fmla="*/ 0 w 2231"/>
                  <a:gd name="T85" fmla="*/ 235 h 1138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2231"/>
                  <a:gd name="T130" fmla="*/ 0 h 1138"/>
                  <a:gd name="T131" fmla="*/ 2231 w 2231"/>
                  <a:gd name="T132" fmla="*/ 1138 h 1138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2231" h="1138">
                    <a:moveTo>
                      <a:pt x="0" y="940"/>
                    </a:moveTo>
                    <a:lnTo>
                      <a:pt x="86" y="949"/>
                    </a:lnTo>
                    <a:lnTo>
                      <a:pt x="207" y="949"/>
                    </a:lnTo>
                    <a:lnTo>
                      <a:pt x="351" y="936"/>
                    </a:lnTo>
                    <a:lnTo>
                      <a:pt x="514" y="918"/>
                    </a:lnTo>
                    <a:lnTo>
                      <a:pt x="690" y="891"/>
                    </a:lnTo>
                    <a:lnTo>
                      <a:pt x="868" y="861"/>
                    </a:lnTo>
                    <a:lnTo>
                      <a:pt x="1040" y="825"/>
                    </a:lnTo>
                    <a:lnTo>
                      <a:pt x="1202" y="786"/>
                    </a:lnTo>
                    <a:lnTo>
                      <a:pt x="1344" y="744"/>
                    </a:lnTo>
                    <a:lnTo>
                      <a:pt x="1458" y="702"/>
                    </a:lnTo>
                    <a:lnTo>
                      <a:pt x="1594" y="638"/>
                    </a:lnTo>
                    <a:lnTo>
                      <a:pt x="1710" y="569"/>
                    </a:lnTo>
                    <a:lnTo>
                      <a:pt x="1813" y="501"/>
                    </a:lnTo>
                    <a:lnTo>
                      <a:pt x="1903" y="431"/>
                    </a:lnTo>
                    <a:lnTo>
                      <a:pt x="1979" y="359"/>
                    </a:lnTo>
                    <a:lnTo>
                      <a:pt x="2042" y="284"/>
                    </a:lnTo>
                    <a:lnTo>
                      <a:pt x="2093" y="212"/>
                    </a:lnTo>
                    <a:lnTo>
                      <a:pt x="2135" y="139"/>
                    </a:lnTo>
                    <a:lnTo>
                      <a:pt x="2168" y="70"/>
                    </a:lnTo>
                    <a:lnTo>
                      <a:pt x="2195" y="0"/>
                    </a:lnTo>
                    <a:lnTo>
                      <a:pt x="2231" y="280"/>
                    </a:lnTo>
                    <a:lnTo>
                      <a:pt x="2192" y="353"/>
                    </a:lnTo>
                    <a:lnTo>
                      <a:pt x="2147" y="422"/>
                    </a:lnTo>
                    <a:lnTo>
                      <a:pt x="2099" y="492"/>
                    </a:lnTo>
                    <a:lnTo>
                      <a:pt x="2045" y="558"/>
                    </a:lnTo>
                    <a:lnTo>
                      <a:pt x="1981" y="624"/>
                    </a:lnTo>
                    <a:lnTo>
                      <a:pt x="1915" y="683"/>
                    </a:lnTo>
                    <a:lnTo>
                      <a:pt x="1837" y="740"/>
                    </a:lnTo>
                    <a:lnTo>
                      <a:pt x="1753" y="799"/>
                    </a:lnTo>
                    <a:lnTo>
                      <a:pt x="1657" y="849"/>
                    </a:lnTo>
                    <a:lnTo>
                      <a:pt x="1551" y="897"/>
                    </a:lnTo>
                    <a:lnTo>
                      <a:pt x="1432" y="943"/>
                    </a:lnTo>
                    <a:lnTo>
                      <a:pt x="1296" y="982"/>
                    </a:lnTo>
                    <a:lnTo>
                      <a:pt x="1148" y="1020"/>
                    </a:lnTo>
                    <a:lnTo>
                      <a:pt x="992" y="1050"/>
                    </a:lnTo>
                    <a:lnTo>
                      <a:pt x="829" y="1077"/>
                    </a:lnTo>
                    <a:lnTo>
                      <a:pt x="667" y="1102"/>
                    </a:lnTo>
                    <a:lnTo>
                      <a:pt x="505" y="1118"/>
                    </a:lnTo>
                    <a:lnTo>
                      <a:pt x="348" y="1129"/>
                    </a:lnTo>
                    <a:lnTo>
                      <a:pt x="200" y="1134"/>
                    </a:lnTo>
                    <a:lnTo>
                      <a:pt x="66" y="1138"/>
                    </a:lnTo>
                    <a:lnTo>
                      <a:pt x="0" y="940"/>
                    </a:lnTo>
                  </a:path>
                </a:pathLst>
              </a:custGeom>
              <a:noFill/>
              <a:ln w="0">
                <a:solidFill>
                  <a:srgbClr val="FF7EAB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993" name="Freeform 74"/>
              <p:cNvSpPr>
                <a:spLocks/>
              </p:cNvSpPr>
              <p:nvPr/>
            </p:nvSpPr>
            <p:spPr bwMode="auto">
              <a:xfrm>
                <a:off x="2432" y="3121"/>
                <a:ext cx="554" cy="270"/>
              </a:xfrm>
              <a:custGeom>
                <a:avLst/>
                <a:gdLst>
                  <a:gd name="T0" fmla="*/ 0 w 2212"/>
                  <a:gd name="T1" fmla="*/ 221 h 1080"/>
                  <a:gd name="T2" fmla="*/ 22 w 2212"/>
                  <a:gd name="T3" fmla="*/ 223 h 1080"/>
                  <a:gd name="T4" fmla="*/ 53 w 2212"/>
                  <a:gd name="T5" fmla="*/ 223 h 1080"/>
                  <a:gd name="T6" fmla="*/ 90 w 2212"/>
                  <a:gd name="T7" fmla="*/ 220 h 1080"/>
                  <a:gd name="T8" fmla="*/ 131 w 2212"/>
                  <a:gd name="T9" fmla="*/ 215 h 1080"/>
                  <a:gd name="T10" fmla="*/ 174 w 2212"/>
                  <a:gd name="T11" fmla="*/ 209 h 1080"/>
                  <a:gd name="T12" fmla="*/ 218 w 2212"/>
                  <a:gd name="T13" fmla="*/ 202 h 1080"/>
                  <a:gd name="T14" fmla="*/ 259 w 2212"/>
                  <a:gd name="T15" fmla="*/ 194 h 1080"/>
                  <a:gd name="T16" fmla="*/ 295 w 2212"/>
                  <a:gd name="T17" fmla="*/ 186 h 1080"/>
                  <a:gd name="T18" fmla="*/ 326 w 2212"/>
                  <a:gd name="T19" fmla="*/ 178 h 1080"/>
                  <a:gd name="T20" fmla="*/ 347 w 2212"/>
                  <a:gd name="T21" fmla="*/ 172 h 1080"/>
                  <a:gd name="T22" fmla="*/ 379 w 2212"/>
                  <a:gd name="T23" fmla="*/ 157 h 1080"/>
                  <a:gd name="T24" fmla="*/ 409 w 2212"/>
                  <a:gd name="T25" fmla="*/ 142 h 1080"/>
                  <a:gd name="T26" fmla="*/ 436 w 2212"/>
                  <a:gd name="T27" fmla="*/ 126 h 1080"/>
                  <a:gd name="T28" fmla="*/ 460 w 2212"/>
                  <a:gd name="T29" fmla="*/ 108 h 1080"/>
                  <a:gd name="T30" fmla="*/ 481 w 2212"/>
                  <a:gd name="T31" fmla="*/ 90 h 1080"/>
                  <a:gd name="T32" fmla="*/ 499 w 2212"/>
                  <a:gd name="T33" fmla="*/ 72 h 1080"/>
                  <a:gd name="T34" fmla="*/ 514 w 2212"/>
                  <a:gd name="T35" fmla="*/ 54 h 1080"/>
                  <a:gd name="T36" fmla="*/ 527 w 2212"/>
                  <a:gd name="T37" fmla="*/ 35 h 1080"/>
                  <a:gd name="T38" fmla="*/ 536 w 2212"/>
                  <a:gd name="T39" fmla="*/ 17 h 1080"/>
                  <a:gd name="T40" fmla="*/ 543 w 2212"/>
                  <a:gd name="T41" fmla="*/ 0 h 1080"/>
                  <a:gd name="T42" fmla="*/ 554 w 2212"/>
                  <a:gd name="T43" fmla="*/ 57 h 1080"/>
                  <a:gd name="T44" fmla="*/ 543 w 2212"/>
                  <a:gd name="T45" fmla="*/ 76 h 1080"/>
                  <a:gd name="T46" fmla="*/ 530 w 2212"/>
                  <a:gd name="T47" fmla="*/ 95 h 1080"/>
                  <a:gd name="T48" fmla="*/ 515 w 2212"/>
                  <a:gd name="T49" fmla="*/ 115 h 1080"/>
                  <a:gd name="T50" fmla="*/ 498 w 2212"/>
                  <a:gd name="T51" fmla="*/ 134 h 1080"/>
                  <a:gd name="T52" fmla="*/ 480 w 2212"/>
                  <a:gd name="T53" fmla="*/ 152 h 1080"/>
                  <a:gd name="T54" fmla="*/ 461 w 2212"/>
                  <a:gd name="T55" fmla="*/ 170 h 1080"/>
                  <a:gd name="T56" fmla="*/ 440 w 2212"/>
                  <a:gd name="T57" fmla="*/ 186 h 1080"/>
                  <a:gd name="T58" fmla="*/ 417 w 2212"/>
                  <a:gd name="T59" fmla="*/ 200 h 1080"/>
                  <a:gd name="T60" fmla="*/ 393 w 2212"/>
                  <a:gd name="T61" fmla="*/ 213 h 1080"/>
                  <a:gd name="T62" fmla="*/ 369 w 2212"/>
                  <a:gd name="T63" fmla="*/ 223 h 1080"/>
                  <a:gd name="T64" fmla="*/ 348 w 2212"/>
                  <a:gd name="T65" fmla="*/ 230 h 1080"/>
                  <a:gd name="T66" fmla="*/ 320 w 2212"/>
                  <a:gd name="T67" fmla="*/ 238 h 1080"/>
                  <a:gd name="T68" fmla="*/ 287 w 2212"/>
                  <a:gd name="T69" fmla="*/ 246 h 1080"/>
                  <a:gd name="T70" fmla="*/ 250 w 2212"/>
                  <a:gd name="T71" fmla="*/ 251 h 1080"/>
                  <a:gd name="T72" fmla="*/ 210 w 2212"/>
                  <a:gd name="T73" fmla="*/ 258 h 1080"/>
                  <a:gd name="T74" fmla="*/ 170 w 2212"/>
                  <a:gd name="T75" fmla="*/ 262 h 1080"/>
                  <a:gd name="T76" fmla="*/ 128 w 2212"/>
                  <a:gd name="T77" fmla="*/ 266 h 1080"/>
                  <a:gd name="T78" fmla="*/ 88 w 2212"/>
                  <a:gd name="T79" fmla="*/ 269 h 1080"/>
                  <a:gd name="T80" fmla="*/ 51 w 2212"/>
                  <a:gd name="T81" fmla="*/ 270 h 1080"/>
                  <a:gd name="T82" fmla="*/ 17 w 2212"/>
                  <a:gd name="T83" fmla="*/ 270 h 1080"/>
                  <a:gd name="T84" fmla="*/ 0 w 2212"/>
                  <a:gd name="T85" fmla="*/ 221 h 108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2212"/>
                  <a:gd name="T130" fmla="*/ 0 h 1080"/>
                  <a:gd name="T131" fmla="*/ 2212 w 2212"/>
                  <a:gd name="T132" fmla="*/ 1080 h 1080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2212" h="1080">
                    <a:moveTo>
                      <a:pt x="0" y="882"/>
                    </a:moveTo>
                    <a:lnTo>
                      <a:pt x="88" y="891"/>
                    </a:lnTo>
                    <a:lnTo>
                      <a:pt x="211" y="891"/>
                    </a:lnTo>
                    <a:lnTo>
                      <a:pt x="359" y="879"/>
                    </a:lnTo>
                    <a:lnTo>
                      <a:pt x="523" y="861"/>
                    </a:lnTo>
                    <a:lnTo>
                      <a:pt x="696" y="836"/>
                    </a:lnTo>
                    <a:lnTo>
                      <a:pt x="869" y="807"/>
                    </a:lnTo>
                    <a:lnTo>
                      <a:pt x="1035" y="777"/>
                    </a:lnTo>
                    <a:lnTo>
                      <a:pt x="1179" y="743"/>
                    </a:lnTo>
                    <a:lnTo>
                      <a:pt x="1300" y="713"/>
                    </a:lnTo>
                    <a:lnTo>
                      <a:pt x="1384" y="686"/>
                    </a:lnTo>
                    <a:lnTo>
                      <a:pt x="1514" y="629"/>
                    </a:lnTo>
                    <a:lnTo>
                      <a:pt x="1634" y="569"/>
                    </a:lnTo>
                    <a:lnTo>
                      <a:pt x="1739" y="503"/>
                    </a:lnTo>
                    <a:lnTo>
                      <a:pt x="1835" y="431"/>
                    </a:lnTo>
                    <a:lnTo>
                      <a:pt x="1919" y="358"/>
                    </a:lnTo>
                    <a:lnTo>
                      <a:pt x="1992" y="287"/>
                    </a:lnTo>
                    <a:lnTo>
                      <a:pt x="2053" y="214"/>
                    </a:lnTo>
                    <a:lnTo>
                      <a:pt x="2103" y="139"/>
                    </a:lnTo>
                    <a:lnTo>
                      <a:pt x="2142" y="67"/>
                    </a:lnTo>
                    <a:lnTo>
                      <a:pt x="2169" y="0"/>
                    </a:lnTo>
                    <a:lnTo>
                      <a:pt x="2212" y="229"/>
                    </a:lnTo>
                    <a:lnTo>
                      <a:pt x="2167" y="304"/>
                    </a:lnTo>
                    <a:lnTo>
                      <a:pt x="2115" y="380"/>
                    </a:lnTo>
                    <a:lnTo>
                      <a:pt x="2055" y="458"/>
                    </a:lnTo>
                    <a:lnTo>
                      <a:pt x="1989" y="536"/>
                    </a:lnTo>
                    <a:lnTo>
                      <a:pt x="1917" y="608"/>
                    </a:lnTo>
                    <a:lnTo>
                      <a:pt x="1839" y="681"/>
                    </a:lnTo>
                    <a:lnTo>
                      <a:pt x="1755" y="743"/>
                    </a:lnTo>
                    <a:lnTo>
                      <a:pt x="1664" y="801"/>
                    </a:lnTo>
                    <a:lnTo>
                      <a:pt x="1571" y="852"/>
                    </a:lnTo>
                    <a:lnTo>
                      <a:pt x="1475" y="891"/>
                    </a:lnTo>
                    <a:lnTo>
                      <a:pt x="1388" y="921"/>
                    </a:lnTo>
                    <a:lnTo>
                      <a:pt x="1276" y="952"/>
                    </a:lnTo>
                    <a:lnTo>
                      <a:pt x="1147" y="982"/>
                    </a:lnTo>
                    <a:lnTo>
                      <a:pt x="999" y="1005"/>
                    </a:lnTo>
                    <a:lnTo>
                      <a:pt x="840" y="1030"/>
                    </a:lnTo>
                    <a:lnTo>
                      <a:pt x="678" y="1048"/>
                    </a:lnTo>
                    <a:lnTo>
                      <a:pt x="512" y="1062"/>
                    </a:lnTo>
                    <a:lnTo>
                      <a:pt x="352" y="1075"/>
                    </a:lnTo>
                    <a:lnTo>
                      <a:pt x="202" y="1080"/>
                    </a:lnTo>
                    <a:lnTo>
                      <a:pt x="66" y="1080"/>
                    </a:lnTo>
                    <a:lnTo>
                      <a:pt x="0" y="882"/>
                    </a:lnTo>
                    <a:close/>
                  </a:path>
                </a:pathLst>
              </a:custGeom>
              <a:solidFill>
                <a:srgbClr val="FF79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994" name="Freeform 75"/>
              <p:cNvSpPr>
                <a:spLocks/>
              </p:cNvSpPr>
              <p:nvPr/>
            </p:nvSpPr>
            <p:spPr bwMode="auto">
              <a:xfrm>
                <a:off x="2432" y="3121"/>
                <a:ext cx="554" cy="270"/>
              </a:xfrm>
              <a:custGeom>
                <a:avLst/>
                <a:gdLst>
                  <a:gd name="T0" fmla="*/ 0 w 2212"/>
                  <a:gd name="T1" fmla="*/ 221 h 1080"/>
                  <a:gd name="T2" fmla="*/ 22 w 2212"/>
                  <a:gd name="T3" fmla="*/ 223 h 1080"/>
                  <a:gd name="T4" fmla="*/ 53 w 2212"/>
                  <a:gd name="T5" fmla="*/ 223 h 1080"/>
                  <a:gd name="T6" fmla="*/ 90 w 2212"/>
                  <a:gd name="T7" fmla="*/ 220 h 1080"/>
                  <a:gd name="T8" fmla="*/ 131 w 2212"/>
                  <a:gd name="T9" fmla="*/ 215 h 1080"/>
                  <a:gd name="T10" fmla="*/ 174 w 2212"/>
                  <a:gd name="T11" fmla="*/ 209 h 1080"/>
                  <a:gd name="T12" fmla="*/ 218 w 2212"/>
                  <a:gd name="T13" fmla="*/ 202 h 1080"/>
                  <a:gd name="T14" fmla="*/ 259 w 2212"/>
                  <a:gd name="T15" fmla="*/ 194 h 1080"/>
                  <a:gd name="T16" fmla="*/ 295 w 2212"/>
                  <a:gd name="T17" fmla="*/ 186 h 1080"/>
                  <a:gd name="T18" fmla="*/ 326 w 2212"/>
                  <a:gd name="T19" fmla="*/ 178 h 1080"/>
                  <a:gd name="T20" fmla="*/ 347 w 2212"/>
                  <a:gd name="T21" fmla="*/ 172 h 1080"/>
                  <a:gd name="T22" fmla="*/ 379 w 2212"/>
                  <a:gd name="T23" fmla="*/ 157 h 1080"/>
                  <a:gd name="T24" fmla="*/ 409 w 2212"/>
                  <a:gd name="T25" fmla="*/ 142 h 1080"/>
                  <a:gd name="T26" fmla="*/ 436 w 2212"/>
                  <a:gd name="T27" fmla="*/ 126 h 1080"/>
                  <a:gd name="T28" fmla="*/ 460 w 2212"/>
                  <a:gd name="T29" fmla="*/ 108 h 1080"/>
                  <a:gd name="T30" fmla="*/ 481 w 2212"/>
                  <a:gd name="T31" fmla="*/ 90 h 1080"/>
                  <a:gd name="T32" fmla="*/ 499 w 2212"/>
                  <a:gd name="T33" fmla="*/ 72 h 1080"/>
                  <a:gd name="T34" fmla="*/ 514 w 2212"/>
                  <a:gd name="T35" fmla="*/ 54 h 1080"/>
                  <a:gd name="T36" fmla="*/ 527 w 2212"/>
                  <a:gd name="T37" fmla="*/ 35 h 1080"/>
                  <a:gd name="T38" fmla="*/ 536 w 2212"/>
                  <a:gd name="T39" fmla="*/ 17 h 1080"/>
                  <a:gd name="T40" fmla="*/ 543 w 2212"/>
                  <a:gd name="T41" fmla="*/ 0 h 1080"/>
                  <a:gd name="T42" fmla="*/ 554 w 2212"/>
                  <a:gd name="T43" fmla="*/ 57 h 1080"/>
                  <a:gd name="T44" fmla="*/ 543 w 2212"/>
                  <a:gd name="T45" fmla="*/ 76 h 1080"/>
                  <a:gd name="T46" fmla="*/ 530 w 2212"/>
                  <a:gd name="T47" fmla="*/ 95 h 1080"/>
                  <a:gd name="T48" fmla="*/ 515 w 2212"/>
                  <a:gd name="T49" fmla="*/ 115 h 1080"/>
                  <a:gd name="T50" fmla="*/ 498 w 2212"/>
                  <a:gd name="T51" fmla="*/ 134 h 1080"/>
                  <a:gd name="T52" fmla="*/ 480 w 2212"/>
                  <a:gd name="T53" fmla="*/ 152 h 1080"/>
                  <a:gd name="T54" fmla="*/ 461 w 2212"/>
                  <a:gd name="T55" fmla="*/ 170 h 1080"/>
                  <a:gd name="T56" fmla="*/ 440 w 2212"/>
                  <a:gd name="T57" fmla="*/ 186 h 1080"/>
                  <a:gd name="T58" fmla="*/ 417 w 2212"/>
                  <a:gd name="T59" fmla="*/ 200 h 1080"/>
                  <a:gd name="T60" fmla="*/ 393 w 2212"/>
                  <a:gd name="T61" fmla="*/ 213 h 1080"/>
                  <a:gd name="T62" fmla="*/ 369 w 2212"/>
                  <a:gd name="T63" fmla="*/ 223 h 1080"/>
                  <a:gd name="T64" fmla="*/ 348 w 2212"/>
                  <a:gd name="T65" fmla="*/ 230 h 1080"/>
                  <a:gd name="T66" fmla="*/ 320 w 2212"/>
                  <a:gd name="T67" fmla="*/ 238 h 1080"/>
                  <a:gd name="T68" fmla="*/ 287 w 2212"/>
                  <a:gd name="T69" fmla="*/ 246 h 1080"/>
                  <a:gd name="T70" fmla="*/ 250 w 2212"/>
                  <a:gd name="T71" fmla="*/ 251 h 1080"/>
                  <a:gd name="T72" fmla="*/ 210 w 2212"/>
                  <a:gd name="T73" fmla="*/ 258 h 1080"/>
                  <a:gd name="T74" fmla="*/ 170 w 2212"/>
                  <a:gd name="T75" fmla="*/ 262 h 1080"/>
                  <a:gd name="T76" fmla="*/ 128 w 2212"/>
                  <a:gd name="T77" fmla="*/ 266 h 1080"/>
                  <a:gd name="T78" fmla="*/ 88 w 2212"/>
                  <a:gd name="T79" fmla="*/ 269 h 1080"/>
                  <a:gd name="T80" fmla="*/ 51 w 2212"/>
                  <a:gd name="T81" fmla="*/ 270 h 1080"/>
                  <a:gd name="T82" fmla="*/ 17 w 2212"/>
                  <a:gd name="T83" fmla="*/ 270 h 1080"/>
                  <a:gd name="T84" fmla="*/ 0 w 2212"/>
                  <a:gd name="T85" fmla="*/ 221 h 108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2212"/>
                  <a:gd name="T130" fmla="*/ 0 h 1080"/>
                  <a:gd name="T131" fmla="*/ 2212 w 2212"/>
                  <a:gd name="T132" fmla="*/ 1080 h 1080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2212" h="1080">
                    <a:moveTo>
                      <a:pt x="0" y="882"/>
                    </a:moveTo>
                    <a:lnTo>
                      <a:pt x="88" y="891"/>
                    </a:lnTo>
                    <a:lnTo>
                      <a:pt x="211" y="891"/>
                    </a:lnTo>
                    <a:lnTo>
                      <a:pt x="359" y="879"/>
                    </a:lnTo>
                    <a:lnTo>
                      <a:pt x="523" y="861"/>
                    </a:lnTo>
                    <a:lnTo>
                      <a:pt x="696" y="836"/>
                    </a:lnTo>
                    <a:lnTo>
                      <a:pt x="869" y="807"/>
                    </a:lnTo>
                    <a:lnTo>
                      <a:pt x="1035" y="777"/>
                    </a:lnTo>
                    <a:lnTo>
                      <a:pt x="1179" y="743"/>
                    </a:lnTo>
                    <a:lnTo>
                      <a:pt x="1300" y="713"/>
                    </a:lnTo>
                    <a:lnTo>
                      <a:pt x="1384" y="686"/>
                    </a:lnTo>
                    <a:lnTo>
                      <a:pt x="1514" y="629"/>
                    </a:lnTo>
                    <a:lnTo>
                      <a:pt x="1634" y="569"/>
                    </a:lnTo>
                    <a:lnTo>
                      <a:pt x="1739" y="503"/>
                    </a:lnTo>
                    <a:lnTo>
                      <a:pt x="1835" y="431"/>
                    </a:lnTo>
                    <a:lnTo>
                      <a:pt x="1919" y="358"/>
                    </a:lnTo>
                    <a:lnTo>
                      <a:pt x="1992" y="287"/>
                    </a:lnTo>
                    <a:lnTo>
                      <a:pt x="2053" y="214"/>
                    </a:lnTo>
                    <a:lnTo>
                      <a:pt x="2103" y="139"/>
                    </a:lnTo>
                    <a:lnTo>
                      <a:pt x="2142" y="67"/>
                    </a:lnTo>
                    <a:lnTo>
                      <a:pt x="2169" y="0"/>
                    </a:lnTo>
                    <a:lnTo>
                      <a:pt x="2212" y="229"/>
                    </a:lnTo>
                    <a:lnTo>
                      <a:pt x="2167" y="304"/>
                    </a:lnTo>
                    <a:lnTo>
                      <a:pt x="2115" y="380"/>
                    </a:lnTo>
                    <a:lnTo>
                      <a:pt x="2055" y="458"/>
                    </a:lnTo>
                    <a:lnTo>
                      <a:pt x="1989" y="536"/>
                    </a:lnTo>
                    <a:lnTo>
                      <a:pt x="1917" y="608"/>
                    </a:lnTo>
                    <a:lnTo>
                      <a:pt x="1839" y="681"/>
                    </a:lnTo>
                    <a:lnTo>
                      <a:pt x="1755" y="743"/>
                    </a:lnTo>
                    <a:lnTo>
                      <a:pt x="1664" y="801"/>
                    </a:lnTo>
                    <a:lnTo>
                      <a:pt x="1571" y="852"/>
                    </a:lnTo>
                    <a:lnTo>
                      <a:pt x="1475" y="891"/>
                    </a:lnTo>
                    <a:lnTo>
                      <a:pt x="1388" y="921"/>
                    </a:lnTo>
                    <a:lnTo>
                      <a:pt x="1276" y="952"/>
                    </a:lnTo>
                    <a:lnTo>
                      <a:pt x="1147" y="982"/>
                    </a:lnTo>
                    <a:lnTo>
                      <a:pt x="999" y="1005"/>
                    </a:lnTo>
                    <a:lnTo>
                      <a:pt x="840" y="1030"/>
                    </a:lnTo>
                    <a:lnTo>
                      <a:pt x="678" y="1048"/>
                    </a:lnTo>
                    <a:lnTo>
                      <a:pt x="512" y="1062"/>
                    </a:lnTo>
                    <a:lnTo>
                      <a:pt x="352" y="1075"/>
                    </a:lnTo>
                    <a:lnTo>
                      <a:pt x="202" y="1080"/>
                    </a:lnTo>
                    <a:lnTo>
                      <a:pt x="66" y="1080"/>
                    </a:lnTo>
                    <a:lnTo>
                      <a:pt x="0" y="882"/>
                    </a:lnTo>
                  </a:path>
                </a:pathLst>
              </a:custGeom>
              <a:noFill/>
              <a:ln w="0">
                <a:solidFill>
                  <a:srgbClr val="FF7EAB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995" name="Freeform 76"/>
              <p:cNvSpPr>
                <a:spLocks/>
              </p:cNvSpPr>
              <p:nvPr/>
            </p:nvSpPr>
            <p:spPr bwMode="auto">
              <a:xfrm>
                <a:off x="2432" y="3121"/>
                <a:ext cx="554" cy="270"/>
              </a:xfrm>
              <a:custGeom>
                <a:avLst/>
                <a:gdLst>
                  <a:gd name="T0" fmla="*/ 0 w 2212"/>
                  <a:gd name="T1" fmla="*/ 221 h 1080"/>
                  <a:gd name="T2" fmla="*/ 22 w 2212"/>
                  <a:gd name="T3" fmla="*/ 223 h 1080"/>
                  <a:gd name="T4" fmla="*/ 53 w 2212"/>
                  <a:gd name="T5" fmla="*/ 223 h 1080"/>
                  <a:gd name="T6" fmla="*/ 90 w 2212"/>
                  <a:gd name="T7" fmla="*/ 220 h 1080"/>
                  <a:gd name="T8" fmla="*/ 131 w 2212"/>
                  <a:gd name="T9" fmla="*/ 215 h 1080"/>
                  <a:gd name="T10" fmla="*/ 174 w 2212"/>
                  <a:gd name="T11" fmla="*/ 209 h 1080"/>
                  <a:gd name="T12" fmla="*/ 218 w 2212"/>
                  <a:gd name="T13" fmla="*/ 202 h 1080"/>
                  <a:gd name="T14" fmla="*/ 259 w 2212"/>
                  <a:gd name="T15" fmla="*/ 194 h 1080"/>
                  <a:gd name="T16" fmla="*/ 295 w 2212"/>
                  <a:gd name="T17" fmla="*/ 186 h 1080"/>
                  <a:gd name="T18" fmla="*/ 326 w 2212"/>
                  <a:gd name="T19" fmla="*/ 178 h 1080"/>
                  <a:gd name="T20" fmla="*/ 347 w 2212"/>
                  <a:gd name="T21" fmla="*/ 172 h 1080"/>
                  <a:gd name="T22" fmla="*/ 379 w 2212"/>
                  <a:gd name="T23" fmla="*/ 157 h 1080"/>
                  <a:gd name="T24" fmla="*/ 409 w 2212"/>
                  <a:gd name="T25" fmla="*/ 142 h 1080"/>
                  <a:gd name="T26" fmla="*/ 436 w 2212"/>
                  <a:gd name="T27" fmla="*/ 126 h 1080"/>
                  <a:gd name="T28" fmla="*/ 460 w 2212"/>
                  <a:gd name="T29" fmla="*/ 108 h 1080"/>
                  <a:gd name="T30" fmla="*/ 481 w 2212"/>
                  <a:gd name="T31" fmla="*/ 90 h 1080"/>
                  <a:gd name="T32" fmla="*/ 499 w 2212"/>
                  <a:gd name="T33" fmla="*/ 72 h 1080"/>
                  <a:gd name="T34" fmla="*/ 514 w 2212"/>
                  <a:gd name="T35" fmla="*/ 54 h 1080"/>
                  <a:gd name="T36" fmla="*/ 527 w 2212"/>
                  <a:gd name="T37" fmla="*/ 35 h 1080"/>
                  <a:gd name="T38" fmla="*/ 536 w 2212"/>
                  <a:gd name="T39" fmla="*/ 17 h 1080"/>
                  <a:gd name="T40" fmla="*/ 543 w 2212"/>
                  <a:gd name="T41" fmla="*/ 0 h 1080"/>
                  <a:gd name="T42" fmla="*/ 554 w 2212"/>
                  <a:gd name="T43" fmla="*/ 57 h 1080"/>
                  <a:gd name="T44" fmla="*/ 543 w 2212"/>
                  <a:gd name="T45" fmla="*/ 76 h 1080"/>
                  <a:gd name="T46" fmla="*/ 530 w 2212"/>
                  <a:gd name="T47" fmla="*/ 95 h 1080"/>
                  <a:gd name="T48" fmla="*/ 515 w 2212"/>
                  <a:gd name="T49" fmla="*/ 115 h 1080"/>
                  <a:gd name="T50" fmla="*/ 498 w 2212"/>
                  <a:gd name="T51" fmla="*/ 134 h 1080"/>
                  <a:gd name="T52" fmla="*/ 480 w 2212"/>
                  <a:gd name="T53" fmla="*/ 152 h 1080"/>
                  <a:gd name="T54" fmla="*/ 461 w 2212"/>
                  <a:gd name="T55" fmla="*/ 170 h 1080"/>
                  <a:gd name="T56" fmla="*/ 440 w 2212"/>
                  <a:gd name="T57" fmla="*/ 186 h 1080"/>
                  <a:gd name="T58" fmla="*/ 417 w 2212"/>
                  <a:gd name="T59" fmla="*/ 200 h 1080"/>
                  <a:gd name="T60" fmla="*/ 393 w 2212"/>
                  <a:gd name="T61" fmla="*/ 213 h 1080"/>
                  <a:gd name="T62" fmla="*/ 369 w 2212"/>
                  <a:gd name="T63" fmla="*/ 223 h 1080"/>
                  <a:gd name="T64" fmla="*/ 348 w 2212"/>
                  <a:gd name="T65" fmla="*/ 230 h 1080"/>
                  <a:gd name="T66" fmla="*/ 320 w 2212"/>
                  <a:gd name="T67" fmla="*/ 238 h 1080"/>
                  <a:gd name="T68" fmla="*/ 287 w 2212"/>
                  <a:gd name="T69" fmla="*/ 246 h 1080"/>
                  <a:gd name="T70" fmla="*/ 250 w 2212"/>
                  <a:gd name="T71" fmla="*/ 251 h 1080"/>
                  <a:gd name="T72" fmla="*/ 210 w 2212"/>
                  <a:gd name="T73" fmla="*/ 258 h 1080"/>
                  <a:gd name="T74" fmla="*/ 170 w 2212"/>
                  <a:gd name="T75" fmla="*/ 262 h 1080"/>
                  <a:gd name="T76" fmla="*/ 128 w 2212"/>
                  <a:gd name="T77" fmla="*/ 266 h 1080"/>
                  <a:gd name="T78" fmla="*/ 88 w 2212"/>
                  <a:gd name="T79" fmla="*/ 269 h 1080"/>
                  <a:gd name="T80" fmla="*/ 51 w 2212"/>
                  <a:gd name="T81" fmla="*/ 270 h 1080"/>
                  <a:gd name="T82" fmla="*/ 17 w 2212"/>
                  <a:gd name="T83" fmla="*/ 270 h 1080"/>
                  <a:gd name="T84" fmla="*/ 0 w 2212"/>
                  <a:gd name="T85" fmla="*/ 221 h 108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2212"/>
                  <a:gd name="T130" fmla="*/ 0 h 1080"/>
                  <a:gd name="T131" fmla="*/ 2212 w 2212"/>
                  <a:gd name="T132" fmla="*/ 1080 h 1080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2212" h="1080">
                    <a:moveTo>
                      <a:pt x="0" y="882"/>
                    </a:moveTo>
                    <a:lnTo>
                      <a:pt x="88" y="891"/>
                    </a:lnTo>
                    <a:lnTo>
                      <a:pt x="211" y="891"/>
                    </a:lnTo>
                    <a:lnTo>
                      <a:pt x="359" y="879"/>
                    </a:lnTo>
                    <a:lnTo>
                      <a:pt x="523" y="861"/>
                    </a:lnTo>
                    <a:lnTo>
                      <a:pt x="696" y="836"/>
                    </a:lnTo>
                    <a:lnTo>
                      <a:pt x="869" y="807"/>
                    </a:lnTo>
                    <a:lnTo>
                      <a:pt x="1035" y="777"/>
                    </a:lnTo>
                    <a:lnTo>
                      <a:pt x="1179" y="743"/>
                    </a:lnTo>
                    <a:lnTo>
                      <a:pt x="1300" y="713"/>
                    </a:lnTo>
                    <a:lnTo>
                      <a:pt x="1384" y="686"/>
                    </a:lnTo>
                    <a:lnTo>
                      <a:pt x="1514" y="629"/>
                    </a:lnTo>
                    <a:lnTo>
                      <a:pt x="1634" y="569"/>
                    </a:lnTo>
                    <a:lnTo>
                      <a:pt x="1739" y="503"/>
                    </a:lnTo>
                    <a:lnTo>
                      <a:pt x="1835" y="431"/>
                    </a:lnTo>
                    <a:lnTo>
                      <a:pt x="1919" y="358"/>
                    </a:lnTo>
                    <a:lnTo>
                      <a:pt x="1992" y="287"/>
                    </a:lnTo>
                    <a:lnTo>
                      <a:pt x="2053" y="214"/>
                    </a:lnTo>
                    <a:lnTo>
                      <a:pt x="2103" y="139"/>
                    </a:lnTo>
                    <a:lnTo>
                      <a:pt x="2142" y="67"/>
                    </a:lnTo>
                    <a:lnTo>
                      <a:pt x="2169" y="0"/>
                    </a:lnTo>
                    <a:lnTo>
                      <a:pt x="2212" y="229"/>
                    </a:lnTo>
                    <a:lnTo>
                      <a:pt x="2167" y="304"/>
                    </a:lnTo>
                    <a:lnTo>
                      <a:pt x="2115" y="380"/>
                    </a:lnTo>
                    <a:lnTo>
                      <a:pt x="2055" y="458"/>
                    </a:lnTo>
                    <a:lnTo>
                      <a:pt x="1989" y="536"/>
                    </a:lnTo>
                    <a:lnTo>
                      <a:pt x="1917" y="608"/>
                    </a:lnTo>
                    <a:lnTo>
                      <a:pt x="1839" y="681"/>
                    </a:lnTo>
                    <a:lnTo>
                      <a:pt x="1755" y="743"/>
                    </a:lnTo>
                    <a:lnTo>
                      <a:pt x="1664" y="801"/>
                    </a:lnTo>
                    <a:lnTo>
                      <a:pt x="1571" y="852"/>
                    </a:lnTo>
                    <a:lnTo>
                      <a:pt x="1475" y="891"/>
                    </a:lnTo>
                    <a:lnTo>
                      <a:pt x="1388" y="921"/>
                    </a:lnTo>
                    <a:lnTo>
                      <a:pt x="1276" y="952"/>
                    </a:lnTo>
                    <a:lnTo>
                      <a:pt x="1147" y="982"/>
                    </a:lnTo>
                    <a:lnTo>
                      <a:pt x="999" y="1005"/>
                    </a:lnTo>
                    <a:lnTo>
                      <a:pt x="840" y="1030"/>
                    </a:lnTo>
                    <a:lnTo>
                      <a:pt x="678" y="1048"/>
                    </a:lnTo>
                    <a:lnTo>
                      <a:pt x="512" y="1062"/>
                    </a:lnTo>
                    <a:lnTo>
                      <a:pt x="352" y="1075"/>
                    </a:lnTo>
                    <a:lnTo>
                      <a:pt x="202" y="1080"/>
                    </a:lnTo>
                    <a:lnTo>
                      <a:pt x="66" y="1080"/>
                    </a:lnTo>
                    <a:lnTo>
                      <a:pt x="0" y="882"/>
                    </a:lnTo>
                  </a:path>
                </a:pathLst>
              </a:custGeom>
              <a:noFill/>
              <a:ln w="0">
                <a:solidFill>
                  <a:srgbClr val="FF7EAB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996" name="Freeform 77"/>
              <p:cNvSpPr>
                <a:spLocks/>
              </p:cNvSpPr>
              <p:nvPr/>
            </p:nvSpPr>
            <p:spPr bwMode="auto">
              <a:xfrm>
                <a:off x="2472" y="3235"/>
                <a:ext cx="538" cy="286"/>
              </a:xfrm>
              <a:custGeom>
                <a:avLst/>
                <a:gdLst>
                  <a:gd name="T0" fmla="*/ 0 w 2152"/>
                  <a:gd name="T1" fmla="*/ 237 h 1146"/>
                  <a:gd name="T2" fmla="*/ 22 w 2152"/>
                  <a:gd name="T3" fmla="*/ 240 h 1146"/>
                  <a:gd name="T4" fmla="*/ 53 w 2152"/>
                  <a:gd name="T5" fmla="*/ 240 h 1146"/>
                  <a:gd name="T6" fmla="*/ 91 w 2152"/>
                  <a:gd name="T7" fmla="*/ 237 h 1146"/>
                  <a:gd name="T8" fmla="*/ 132 w 2152"/>
                  <a:gd name="T9" fmla="*/ 233 h 1146"/>
                  <a:gd name="T10" fmla="*/ 176 w 2152"/>
                  <a:gd name="T11" fmla="*/ 228 h 1146"/>
                  <a:gd name="T12" fmla="*/ 221 w 2152"/>
                  <a:gd name="T13" fmla="*/ 221 h 1146"/>
                  <a:gd name="T14" fmla="*/ 264 w 2152"/>
                  <a:gd name="T15" fmla="*/ 213 h 1146"/>
                  <a:gd name="T16" fmla="*/ 301 w 2152"/>
                  <a:gd name="T17" fmla="*/ 204 h 1146"/>
                  <a:gd name="T18" fmla="*/ 334 w 2152"/>
                  <a:gd name="T19" fmla="*/ 195 h 1146"/>
                  <a:gd name="T20" fmla="*/ 357 w 2152"/>
                  <a:gd name="T21" fmla="*/ 185 h 1146"/>
                  <a:gd name="T22" fmla="*/ 386 w 2152"/>
                  <a:gd name="T23" fmla="*/ 170 h 1146"/>
                  <a:gd name="T24" fmla="*/ 413 w 2152"/>
                  <a:gd name="T25" fmla="*/ 152 h 1146"/>
                  <a:gd name="T26" fmla="*/ 436 w 2152"/>
                  <a:gd name="T27" fmla="*/ 134 h 1146"/>
                  <a:gd name="T28" fmla="*/ 456 w 2152"/>
                  <a:gd name="T29" fmla="*/ 116 h 1146"/>
                  <a:gd name="T30" fmla="*/ 474 w 2152"/>
                  <a:gd name="T31" fmla="*/ 97 h 1146"/>
                  <a:gd name="T32" fmla="*/ 488 w 2152"/>
                  <a:gd name="T33" fmla="*/ 77 h 1146"/>
                  <a:gd name="T34" fmla="*/ 501 w 2152"/>
                  <a:gd name="T35" fmla="*/ 58 h 1146"/>
                  <a:gd name="T36" fmla="*/ 511 w 2152"/>
                  <a:gd name="T37" fmla="*/ 38 h 1146"/>
                  <a:gd name="T38" fmla="*/ 519 w 2152"/>
                  <a:gd name="T39" fmla="*/ 19 h 1146"/>
                  <a:gd name="T40" fmla="*/ 524 w 2152"/>
                  <a:gd name="T41" fmla="*/ 0 h 1146"/>
                  <a:gd name="T42" fmla="*/ 538 w 2152"/>
                  <a:gd name="T43" fmla="*/ 62 h 1146"/>
                  <a:gd name="T44" fmla="*/ 528 w 2152"/>
                  <a:gd name="T45" fmla="*/ 83 h 1146"/>
                  <a:gd name="T46" fmla="*/ 518 w 2152"/>
                  <a:gd name="T47" fmla="*/ 104 h 1146"/>
                  <a:gd name="T48" fmla="*/ 504 w 2152"/>
                  <a:gd name="T49" fmla="*/ 125 h 1146"/>
                  <a:gd name="T50" fmla="*/ 490 w 2152"/>
                  <a:gd name="T51" fmla="*/ 145 h 1146"/>
                  <a:gd name="T52" fmla="*/ 474 w 2152"/>
                  <a:gd name="T53" fmla="*/ 164 h 1146"/>
                  <a:gd name="T54" fmla="*/ 455 w 2152"/>
                  <a:gd name="T55" fmla="*/ 183 h 1146"/>
                  <a:gd name="T56" fmla="*/ 434 w 2152"/>
                  <a:gd name="T57" fmla="*/ 200 h 1146"/>
                  <a:gd name="T58" fmla="*/ 411 w 2152"/>
                  <a:gd name="T59" fmla="*/ 217 h 1146"/>
                  <a:gd name="T60" fmla="*/ 386 w 2152"/>
                  <a:gd name="T61" fmla="*/ 231 h 1146"/>
                  <a:gd name="T62" fmla="*/ 359 w 2152"/>
                  <a:gd name="T63" fmla="*/ 244 h 1146"/>
                  <a:gd name="T64" fmla="*/ 338 w 2152"/>
                  <a:gd name="T65" fmla="*/ 251 h 1146"/>
                  <a:gd name="T66" fmla="*/ 311 w 2152"/>
                  <a:gd name="T67" fmla="*/ 259 h 1146"/>
                  <a:gd name="T68" fmla="*/ 279 w 2152"/>
                  <a:gd name="T69" fmla="*/ 265 h 1146"/>
                  <a:gd name="T70" fmla="*/ 243 w 2152"/>
                  <a:gd name="T71" fmla="*/ 271 h 1146"/>
                  <a:gd name="T72" fmla="*/ 206 w 2152"/>
                  <a:gd name="T73" fmla="*/ 275 h 1146"/>
                  <a:gd name="T74" fmla="*/ 166 w 2152"/>
                  <a:gd name="T75" fmla="*/ 280 h 1146"/>
                  <a:gd name="T76" fmla="*/ 127 w 2152"/>
                  <a:gd name="T77" fmla="*/ 283 h 1146"/>
                  <a:gd name="T78" fmla="*/ 88 w 2152"/>
                  <a:gd name="T79" fmla="*/ 286 h 1146"/>
                  <a:gd name="T80" fmla="*/ 51 w 2152"/>
                  <a:gd name="T81" fmla="*/ 286 h 1146"/>
                  <a:gd name="T82" fmla="*/ 18 w 2152"/>
                  <a:gd name="T83" fmla="*/ 286 h 1146"/>
                  <a:gd name="T84" fmla="*/ 0 w 2152"/>
                  <a:gd name="T85" fmla="*/ 237 h 114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2152"/>
                  <a:gd name="T130" fmla="*/ 0 h 1146"/>
                  <a:gd name="T131" fmla="*/ 2152 w 2152"/>
                  <a:gd name="T132" fmla="*/ 1146 h 114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2152" h="1146">
                    <a:moveTo>
                      <a:pt x="0" y="948"/>
                    </a:moveTo>
                    <a:lnTo>
                      <a:pt x="88" y="960"/>
                    </a:lnTo>
                    <a:lnTo>
                      <a:pt x="211" y="960"/>
                    </a:lnTo>
                    <a:lnTo>
                      <a:pt x="362" y="950"/>
                    </a:lnTo>
                    <a:lnTo>
                      <a:pt x="528" y="935"/>
                    </a:lnTo>
                    <a:lnTo>
                      <a:pt x="705" y="914"/>
                    </a:lnTo>
                    <a:lnTo>
                      <a:pt x="883" y="887"/>
                    </a:lnTo>
                    <a:lnTo>
                      <a:pt x="1054" y="855"/>
                    </a:lnTo>
                    <a:lnTo>
                      <a:pt x="1204" y="818"/>
                    </a:lnTo>
                    <a:lnTo>
                      <a:pt x="1334" y="782"/>
                    </a:lnTo>
                    <a:lnTo>
                      <a:pt x="1427" y="743"/>
                    </a:lnTo>
                    <a:lnTo>
                      <a:pt x="1544" y="680"/>
                    </a:lnTo>
                    <a:lnTo>
                      <a:pt x="1650" y="611"/>
                    </a:lnTo>
                    <a:lnTo>
                      <a:pt x="1742" y="538"/>
                    </a:lnTo>
                    <a:lnTo>
                      <a:pt x="1824" y="463"/>
                    </a:lnTo>
                    <a:lnTo>
                      <a:pt x="1894" y="388"/>
                    </a:lnTo>
                    <a:lnTo>
                      <a:pt x="1953" y="310"/>
                    </a:lnTo>
                    <a:lnTo>
                      <a:pt x="2004" y="231"/>
                    </a:lnTo>
                    <a:lnTo>
                      <a:pt x="2044" y="153"/>
                    </a:lnTo>
                    <a:lnTo>
                      <a:pt x="2074" y="76"/>
                    </a:lnTo>
                    <a:lnTo>
                      <a:pt x="2095" y="0"/>
                    </a:lnTo>
                    <a:lnTo>
                      <a:pt x="2152" y="249"/>
                    </a:lnTo>
                    <a:lnTo>
                      <a:pt x="2113" y="333"/>
                    </a:lnTo>
                    <a:lnTo>
                      <a:pt x="2071" y="415"/>
                    </a:lnTo>
                    <a:lnTo>
                      <a:pt x="2017" y="499"/>
                    </a:lnTo>
                    <a:lnTo>
                      <a:pt x="1960" y="581"/>
                    </a:lnTo>
                    <a:lnTo>
                      <a:pt x="1894" y="659"/>
                    </a:lnTo>
                    <a:lnTo>
                      <a:pt x="1819" y="734"/>
                    </a:lnTo>
                    <a:lnTo>
                      <a:pt x="1734" y="803"/>
                    </a:lnTo>
                    <a:lnTo>
                      <a:pt x="1644" y="869"/>
                    </a:lnTo>
                    <a:lnTo>
                      <a:pt x="1544" y="927"/>
                    </a:lnTo>
                    <a:lnTo>
                      <a:pt x="1436" y="978"/>
                    </a:lnTo>
                    <a:lnTo>
                      <a:pt x="1352" y="1007"/>
                    </a:lnTo>
                    <a:lnTo>
                      <a:pt x="1243" y="1037"/>
                    </a:lnTo>
                    <a:lnTo>
                      <a:pt x="1114" y="1062"/>
                    </a:lnTo>
                    <a:lnTo>
                      <a:pt x="972" y="1087"/>
                    </a:lnTo>
                    <a:lnTo>
                      <a:pt x="822" y="1103"/>
                    </a:lnTo>
                    <a:lnTo>
                      <a:pt x="663" y="1122"/>
                    </a:lnTo>
                    <a:lnTo>
                      <a:pt x="506" y="1135"/>
                    </a:lnTo>
                    <a:lnTo>
                      <a:pt x="350" y="1144"/>
                    </a:lnTo>
                    <a:lnTo>
                      <a:pt x="202" y="1146"/>
                    </a:lnTo>
                    <a:lnTo>
                      <a:pt x="70" y="1146"/>
                    </a:lnTo>
                    <a:lnTo>
                      <a:pt x="0" y="948"/>
                    </a:lnTo>
                    <a:close/>
                  </a:path>
                </a:pathLst>
              </a:custGeom>
              <a:solidFill>
                <a:srgbClr val="FF79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997" name="Freeform 78"/>
              <p:cNvSpPr>
                <a:spLocks/>
              </p:cNvSpPr>
              <p:nvPr/>
            </p:nvSpPr>
            <p:spPr bwMode="auto">
              <a:xfrm>
                <a:off x="2472" y="3235"/>
                <a:ext cx="538" cy="286"/>
              </a:xfrm>
              <a:custGeom>
                <a:avLst/>
                <a:gdLst>
                  <a:gd name="T0" fmla="*/ 0 w 2152"/>
                  <a:gd name="T1" fmla="*/ 237 h 1146"/>
                  <a:gd name="T2" fmla="*/ 22 w 2152"/>
                  <a:gd name="T3" fmla="*/ 240 h 1146"/>
                  <a:gd name="T4" fmla="*/ 53 w 2152"/>
                  <a:gd name="T5" fmla="*/ 240 h 1146"/>
                  <a:gd name="T6" fmla="*/ 91 w 2152"/>
                  <a:gd name="T7" fmla="*/ 237 h 1146"/>
                  <a:gd name="T8" fmla="*/ 132 w 2152"/>
                  <a:gd name="T9" fmla="*/ 233 h 1146"/>
                  <a:gd name="T10" fmla="*/ 176 w 2152"/>
                  <a:gd name="T11" fmla="*/ 228 h 1146"/>
                  <a:gd name="T12" fmla="*/ 221 w 2152"/>
                  <a:gd name="T13" fmla="*/ 221 h 1146"/>
                  <a:gd name="T14" fmla="*/ 264 w 2152"/>
                  <a:gd name="T15" fmla="*/ 213 h 1146"/>
                  <a:gd name="T16" fmla="*/ 301 w 2152"/>
                  <a:gd name="T17" fmla="*/ 204 h 1146"/>
                  <a:gd name="T18" fmla="*/ 334 w 2152"/>
                  <a:gd name="T19" fmla="*/ 195 h 1146"/>
                  <a:gd name="T20" fmla="*/ 357 w 2152"/>
                  <a:gd name="T21" fmla="*/ 185 h 1146"/>
                  <a:gd name="T22" fmla="*/ 386 w 2152"/>
                  <a:gd name="T23" fmla="*/ 170 h 1146"/>
                  <a:gd name="T24" fmla="*/ 413 w 2152"/>
                  <a:gd name="T25" fmla="*/ 152 h 1146"/>
                  <a:gd name="T26" fmla="*/ 436 w 2152"/>
                  <a:gd name="T27" fmla="*/ 134 h 1146"/>
                  <a:gd name="T28" fmla="*/ 456 w 2152"/>
                  <a:gd name="T29" fmla="*/ 116 h 1146"/>
                  <a:gd name="T30" fmla="*/ 474 w 2152"/>
                  <a:gd name="T31" fmla="*/ 97 h 1146"/>
                  <a:gd name="T32" fmla="*/ 488 w 2152"/>
                  <a:gd name="T33" fmla="*/ 77 h 1146"/>
                  <a:gd name="T34" fmla="*/ 501 w 2152"/>
                  <a:gd name="T35" fmla="*/ 58 h 1146"/>
                  <a:gd name="T36" fmla="*/ 511 w 2152"/>
                  <a:gd name="T37" fmla="*/ 38 h 1146"/>
                  <a:gd name="T38" fmla="*/ 519 w 2152"/>
                  <a:gd name="T39" fmla="*/ 19 h 1146"/>
                  <a:gd name="T40" fmla="*/ 524 w 2152"/>
                  <a:gd name="T41" fmla="*/ 0 h 1146"/>
                  <a:gd name="T42" fmla="*/ 538 w 2152"/>
                  <a:gd name="T43" fmla="*/ 62 h 1146"/>
                  <a:gd name="T44" fmla="*/ 528 w 2152"/>
                  <a:gd name="T45" fmla="*/ 83 h 1146"/>
                  <a:gd name="T46" fmla="*/ 518 w 2152"/>
                  <a:gd name="T47" fmla="*/ 104 h 1146"/>
                  <a:gd name="T48" fmla="*/ 504 w 2152"/>
                  <a:gd name="T49" fmla="*/ 125 h 1146"/>
                  <a:gd name="T50" fmla="*/ 490 w 2152"/>
                  <a:gd name="T51" fmla="*/ 145 h 1146"/>
                  <a:gd name="T52" fmla="*/ 474 w 2152"/>
                  <a:gd name="T53" fmla="*/ 164 h 1146"/>
                  <a:gd name="T54" fmla="*/ 455 w 2152"/>
                  <a:gd name="T55" fmla="*/ 183 h 1146"/>
                  <a:gd name="T56" fmla="*/ 434 w 2152"/>
                  <a:gd name="T57" fmla="*/ 200 h 1146"/>
                  <a:gd name="T58" fmla="*/ 411 w 2152"/>
                  <a:gd name="T59" fmla="*/ 217 h 1146"/>
                  <a:gd name="T60" fmla="*/ 386 w 2152"/>
                  <a:gd name="T61" fmla="*/ 231 h 1146"/>
                  <a:gd name="T62" fmla="*/ 359 w 2152"/>
                  <a:gd name="T63" fmla="*/ 244 h 1146"/>
                  <a:gd name="T64" fmla="*/ 338 w 2152"/>
                  <a:gd name="T65" fmla="*/ 251 h 1146"/>
                  <a:gd name="T66" fmla="*/ 311 w 2152"/>
                  <a:gd name="T67" fmla="*/ 259 h 1146"/>
                  <a:gd name="T68" fmla="*/ 279 w 2152"/>
                  <a:gd name="T69" fmla="*/ 265 h 1146"/>
                  <a:gd name="T70" fmla="*/ 243 w 2152"/>
                  <a:gd name="T71" fmla="*/ 271 h 1146"/>
                  <a:gd name="T72" fmla="*/ 206 w 2152"/>
                  <a:gd name="T73" fmla="*/ 275 h 1146"/>
                  <a:gd name="T74" fmla="*/ 166 w 2152"/>
                  <a:gd name="T75" fmla="*/ 280 h 1146"/>
                  <a:gd name="T76" fmla="*/ 127 w 2152"/>
                  <a:gd name="T77" fmla="*/ 283 h 1146"/>
                  <a:gd name="T78" fmla="*/ 88 w 2152"/>
                  <a:gd name="T79" fmla="*/ 286 h 1146"/>
                  <a:gd name="T80" fmla="*/ 51 w 2152"/>
                  <a:gd name="T81" fmla="*/ 286 h 1146"/>
                  <a:gd name="T82" fmla="*/ 18 w 2152"/>
                  <a:gd name="T83" fmla="*/ 286 h 1146"/>
                  <a:gd name="T84" fmla="*/ 0 w 2152"/>
                  <a:gd name="T85" fmla="*/ 237 h 114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2152"/>
                  <a:gd name="T130" fmla="*/ 0 h 1146"/>
                  <a:gd name="T131" fmla="*/ 2152 w 2152"/>
                  <a:gd name="T132" fmla="*/ 1146 h 114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2152" h="1146">
                    <a:moveTo>
                      <a:pt x="0" y="948"/>
                    </a:moveTo>
                    <a:lnTo>
                      <a:pt x="88" y="960"/>
                    </a:lnTo>
                    <a:lnTo>
                      <a:pt x="211" y="960"/>
                    </a:lnTo>
                    <a:lnTo>
                      <a:pt x="362" y="950"/>
                    </a:lnTo>
                    <a:lnTo>
                      <a:pt x="528" y="935"/>
                    </a:lnTo>
                    <a:lnTo>
                      <a:pt x="705" y="914"/>
                    </a:lnTo>
                    <a:lnTo>
                      <a:pt x="883" y="887"/>
                    </a:lnTo>
                    <a:lnTo>
                      <a:pt x="1054" y="855"/>
                    </a:lnTo>
                    <a:lnTo>
                      <a:pt x="1204" y="818"/>
                    </a:lnTo>
                    <a:lnTo>
                      <a:pt x="1334" y="782"/>
                    </a:lnTo>
                    <a:lnTo>
                      <a:pt x="1427" y="743"/>
                    </a:lnTo>
                    <a:lnTo>
                      <a:pt x="1544" y="680"/>
                    </a:lnTo>
                    <a:lnTo>
                      <a:pt x="1650" y="611"/>
                    </a:lnTo>
                    <a:lnTo>
                      <a:pt x="1742" y="538"/>
                    </a:lnTo>
                    <a:lnTo>
                      <a:pt x="1824" y="463"/>
                    </a:lnTo>
                    <a:lnTo>
                      <a:pt x="1894" y="388"/>
                    </a:lnTo>
                    <a:lnTo>
                      <a:pt x="1953" y="310"/>
                    </a:lnTo>
                    <a:lnTo>
                      <a:pt x="2004" y="231"/>
                    </a:lnTo>
                    <a:lnTo>
                      <a:pt x="2044" y="153"/>
                    </a:lnTo>
                    <a:lnTo>
                      <a:pt x="2074" y="76"/>
                    </a:lnTo>
                    <a:lnTo>
                      <a:pt x="2095" y="0"/>
                    </a:lnTo>
                    <a:lnTo>
                      <a:pt x="2152" y="249"/>
                    </a:lnTo>
                    <a:lnTo>
                      <a:pt x="2113" y="333"/>
                    </a:lnTo>
                    <a:lnTo>
                      <a:pt x="2071" y="415"/>
                    </a:lnTo>
                    <a:lnTo>
                      <a:pt x="2017" y="499"/>
                    </a:lnTo>
                    <a:lnTo>
                      <a:pt x="1960" y="581"/>
                    </a:lnTo>
                    <a:lnTo>
                      <a:pt x="1894" y="659"/>
                    </a:lnTo>
                    <a:lnTo>
                      <a:pt x="1819" y="734"/>
                    </a:lnTo>
                    <a:lnTo>
                      <a:pt x="1734" y="803"/>
                    </a:lnTo>
                    <a:lnTo>
                      <a:pt x="1644" y="869"/>
                    </a:lnTo>
                    <a:lnTo>
                      <a:pt x="1544" y="927"/>
                    </a:lnTo>
                    <a:lnTo>
                      <a:pt x="1436" y="978"/>
                    </a:lnTo>
                    <a:lnTo>
                      <a:pt x="1352" y="1007"/>
                    </a:lnTo>
                    <a:lnTo>
                      <a:pt x="1243" y="1037"/>
                    </a:lnTo>
                    <a:lnTo>
                      <a:pt x="1114" y="1062"/>
                    </a:lnTo>
                    <a:lnTo>
                      <a:pt x="972" y="1087"/>
                    </a:lnTo>
                    <a:lnTo>
                      <a:pt x="822" y="1103"/>
                    </a:lnTo>
                    <a:lnTo>
                      <a:pt x="663" y="1122"/>
                    </a:lnTo>
                    <a:lnTo>
                      <a:pt x="506" y="1135"/>
                    </a:lnTo>
                    <a:lnTo>
                      <a:pt x="350" y="1144"/>
                    </a:lnTo>
                    <a:lnTo>
                      <a:pt x="202" y="1146"/>
                    </a:lnTo>
                    <a:lnTo>
                      <a:pt x="70" y="1146"/>
                    </a:lnTo>
                    <a:lnTo>
                      <a:pt x="0" y="948"/>
                    </a:lnTo>
                  </a:path>
                </a:pathLst>
              </a:custGeom>
              <a:noFill/>
              <a:ln w="0">
                <a:solidFill>
                  <a:srgbClr val="FF7EAB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998" name="Freeform 79"/>
              <p:cNvSpPr>
                <a:spLocks/>
              </p:cNvSpPr>
              <p:nvPr/>
            </p:nvSpPr>
            <p:spPr bwMode="auto">
              <a:xfrm>
                <a:off x="2472" y="3235"/>
                <a:ext cx="538" cy="286"/>
              </a:xfrm>
              <a:custGeom>
                <a:avLst/>
                <a:gdLst>
                  <a:gd name="T0" fmla="*/ 0 w 2152"/>
                  <a:gd name="T1" fmla="*/ 237 h 1146"/>
                  <a:gd name="T2" fmla="*/ 22 w 2152"/>
                  <a:gd name="T3" fmla="*/ 240 h 1146"/>
                  <a:gd name="T4" fmla="*/ 53 w 2152"/>
                  <a:gd name="T5" fmla="*/ 240 h 1146"/>
                  <a:gd name="T6" fmla="*/ 91 w 2152"/>
                  <a:gd name="T7" fmla="*/ 237 h 1146"/>
                  <a:gd name="T8" fmla="*/ 132 w 2152"/>
                  <a:gd name="T9" fmla="*/ 233 h 1146"/>
                  <a:gd name="T10" fmla="*/ 176 w 2152"/>
                  <a:gd name="T11" fmla="*/ 228 h 1146"/>
                  <a:gd name="T12" fmla="*/ 221 w 2152"/>
                  <a:gd name="T13" fmla="*/ 221 h 1146"/>
                  <a:gd name="T14" fmla="*/ 264 w 2152"/>
                  <a:gd name="T15" fmla="*/ 213 h 1146"/>
                  <a:gd name="T16" fmla="*/ 301 w 2152"/>
                  <a:gd name="T17" fmla="*/ 204 h 1146"/>
                  <a:gd name="T18" fmla="*/ 334 w 2152"/>
                  <a:gd name="T19" fmla="*/ 195 h 1146"/>
                  <a:gd name="T20" fmla="*/ 357 w 2152"/>
                  <a:gd name="T21" fmla="*/ 185 h 1146"/>
                  <a:gd name="T22" fmla="*/ 386 w 2152"/>
                  <a:gd name="T23" fmla="*/ 170 h 1146"/>
                  <a:gd name="T24" fmla="*/ 413 w 2152"/>
                  <a:gd name="T25" fmla="*/ 152 h 1146"/>
                  <a:gd name="T26" fmla="*/ 436 w 2152"/>
                  <a:gd name="T27" fmla="*/ 134 h 1146"/>
                  <a:gd name="T28" fmla="*/ 456 w 2152"/>
                  <a:gd name="T29" fmla="*/ 116 h 1146"/>
                  <a:gd name="T30" fmla="*/ 474 w 2152"/>
                  <a:gd name="T31" fmla="*/ 97 h 1146"/>
                  <a:gd name="T32" fmla="*/ 488 w 2152"/>
                  <a:gd name="T33" fmla="*/ 77 h 1146"/>
                  <a:gd name="T34" fmla="*/ 501 w 2152"/>
                  <a:gd name="T35" fmla="*/ 58 h 1146"/>
                  <a:gd name="T36" fmla="*/ 511 w 2152"/>
                  <a:gd name="T37" fmla="*/ 38 h 1146"/>
                  <a:gd name="T38" fmla="*/ 519 w 2152"/>
                  <a:gd name="T39" fmla="*/ 19 h 1146"/>
                  <a:gd name="T40" fmla="*/ 524 w 2152"/>
                  <a:gd name="T41" fmla="*/ 0 h 1146"/>
                  <a:gd name="T42" fmla="*/ 538 w 2152"/>
                  <a:gd name="T43" fmla="*/ 62 h 1146"/>
                  <a:gd name="T44" fmla="*/ 528 w 2152"/>
                  <a:gd name="T45" fmla="*/ 83 h 1146"/>
                  <a:gd name="T46" fmla="*/ 518 w 2152"/>
                  <a:gd name="T47" fmla="*/ 104 h 1146"/>
                  <a:gd name="T48" fmla="*/ 504 w 2152"/>
                  <a:gd name="T49" fmla="*/ 125 h 1146"/>
                  <a:gd name="T50" fmla="*/ 490 w 2152"/>
                  <a:gd name="T51" fmla="*/ 145 h 1146"/>
                  <a:gd name="T52" fmla="*/ 474 w 2152"/>
                  <a:gd name="T53" fmla="*/ 164 h 1146"/>
                  <a:gd name="T54" fmla="*/ 455 w 2152"/>
                  <a:gd name="T55" fmla="*/ 183 h 1146"/>
                  <a:gd name="T56" fmla="*/ 434 w 2152"/>
                  <a:gd name="T57" fmla="*/ 200 h 1146"/>
                  <a:gd name="T58" fmla="*/ 411 w 2152"/>
                  <a:gd name="T59" fmla="*/ 217 h 1146"/>
                  <a:gd name="T60" fmla="*/ 386 w 2152"/>
                  <a:gd name="T61" fmla="*/ 231 h 1146"/>
                  <a:gd name="T62" fmla="*/ 359 w 2152"/>
                  <a:gd name="T63" fmla="*/ 244 h 1146"/>
                  <a:gd name="T64" fmla="*/ 338 w 2152"/>
                  <a:gd name="T65" fmla="*/ 251 h 1146"/>
                  <a:gd name="T66" fmla="*/ 311 w 2152"/>
                  <a:gd name="T67" fmla="*/ 259 h 1146"/>
                  <a:gd name="T68" fmla="*/ 279 w 2152"/>
                  <a:gd name="T69" fmla="*/ 265 h 1146"/>
                  <a:gd name="T70" fmla="*/ 243 w 2152"/>
                  <a:gd name="T71" fmla="*/ 271 h 1146"/>
                  <a:gd name="T72" fmla="*/ 206 w 2152"/>
                  <a:gd name="T73" fmla="*/ 275 h 1146"/>
                  <a:gd name="T74" fmla="*/ 166 w 2152"/>
                  <a:gd name="T75" fmla="*/ 280 h 1146"/>
                  <a:gd name="T76" fmla="*/ 127 w 2152"/>
                  <a:gd name="T77" fmla="*/ 283 h 1146"/>
                  <a:gd name="T78" fmla="*/ 88 w 2152"/>
                  <a:gd name="T79" fmla="*/ 286 h 1146"/>
                  <a:gd name="T80" fmla="*/ 51 w 2152"/>
                  <a:gd name="T81" fmla="*/ 286 h 1146"/>
                  <a:gd name="T82" fmla="*/ 18 w 2152"/>
                  <a:gd name="T83" fmla="*/ 286 h 1146"/>
                  <a:gd name="T84" fmla="*/ 0 w 2152"/>
                  <a:gd name="T85" fmla="*/ 237 h 114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2152"/>
                  <a:gd name="T130" fmla="*/ 0 h 1146"/>
                  <a:gd name="T131" fmla="*/ 2152 w 2152"/>
                  <a:gd name="T132" fmla="*/ 1146 h 114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2152" h="1146">
                    <a:moveTo>
                      <a:pt x="0" y="948"/>
                    </a:moveTo>
                    <a:lnTo>
                      <a:pt x="88" y="960"/>
                    </a:lnTo>
                    <a:lnTo>
                      <a:pt x="211" y="960"/>
                    </a:lnTo>
                    <a:lnTo>
                      <a:pt x="362" y="950"/>
                    </a:lnTo>
                    <a:lnTo>
                      <a:pt x="528" y="935"/>
                    </a:lnTo>
                    <a:lnTo>
                      <a:pt x="705" y="914"/>
                    </a:lnTo>
                    <a:lnTo>
                      <a:pt x="883" y="887"/>
                    </a:lnTo>
                    <a:lnTo>
                      <a:pt x="1054" y="855"/>
                    </a:lnTo>
                    <a:lnTo>
                      <a:pt x="1204" y="818"/>
                    </a:lnTo>
                    <a:lnTo>
                      <a:pt x="1334" y="782"/>
                    </a:lnTo>
                    <a:lnTo>
                      <a:pt x="1427" y="743"/>
                    </a:lnTo>
                    <a:lnTo>
                      <a:pt x="1544" y="680"/>
                    </a:lnTo>
                    <a:lnTo>
                      <a:pt x="1650" y="611"/>
                    </a:lnTo>
                    <a:lnTo>
                      <a:pt x="1742" y="538"/>
                    </a:lnTo>
                    <a:lnTo>
                      <a:pt x="1824" y="463"/>
                    </a:lnTo>
                    <a:lnTo>
                      <a:pt x="1894" y="388"/>
                    </a:lnTo>
                    <a:lnTo>
                      <a:pt x="1953" y="310"/>
                    </a:lnTo>
                    <a:lnTo>
                      <a:pt x="2004" y="231"/>
                    </a:lnTo>
                    <a:lnTo>
                      <a:pt x="2044" y="153"/>
                    </a:lnTo>
                    <a:lnTo>
                      <a:pt x="2074" y="76"/>
                    </a:lnTo>
                    <a:lnTo>
                      <a:pt x="2095" y="0"/>
                    </a:lnTo>
                    <a:lnTo>
                      <a:pt x="2152" y="249"/>
                    </a:lnTo>
                    <a:lnTo>
                      <a:pt x="2113" y="333"/>
                    </a:lnTo>
                    <a:lnTo>
                      <a:pt x="2071" y="415"/>
                    </a:lnTo>
                    <a:lnTo>
                      <a:pt x="2017" y="499"/>
                    </a:lnTo>
                    <a:lnTo>
                      <a:pt x="1960" y="581"/>
                    </a:lnTo>
                    <a:lnTo>
                      <a:pt x="1894" y="659"/>
                    </a:lnTo>
                    <a:lnTo>
                      <a:pt x="1819" y="734"/>
                    </a:lnTo>
                    <a:lnTo>
                      <a:pt x="1734" y="803"/>
                    </a:lnTo>
                    <a:lnTo>
                      <a:pt x="1644" y="869"/>
                    </a:lnTo>
                    <a:lnTo>
                      <a:pt x="1544" y="927"/>
                    </a:lnTo>
                    <a:lnTo>
                      <a:pt x="1436" y="978"/>
                    </a:lnTo>
                    <a:lnTo>
                      <a:pt x="1352" y="1007"/>
                    </a:lnTo>
                    <a:lnTo>
                      <a:pt x="1243" y="1037"/>
                    </a:lnTo>
                    <a:lnTo>
                      <a:pt x="1114" y="1062"/>
                    </a:lnTo>
                    <a:lnTo>
                      <a:pt x="972" y="1087"/>
                    </a:lnTo>
                    <a:lnTo>
                      <a:pt x="822" y="1103"/>
                    </a:lnTo>
                    <a:lnTo>
                      <a:pt x="663" y="1122"/>
                    </a:lnTo>
                    <a:lnTo>
                      <a:pt x="506" y="1135"/>
                    </a:lnTo>
                    <a:lnTo>
                      <a:pt x="350" y="1144"/>
                    </a:lnTo>
                    <a:lnTo>
                      <a:pt x="202" y="1146"/>
                    </a:lnTo>
                    <a:lnTo>
                      <a:pt x="70" y="1146"/>
                    </a:lnTo>
                    <a:lnTo>
                      <a:pt x="0" y="948"/>
                    </a:lnTo>
                  </a:path>
                </a:pathLst>
              </a:custGeom>
              <a:noFill/>
              <a:ln w="0">
                <a:solidFill>
                  <a:srgbClr val="FF7EAB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999" name="Freeform 80"/>
              <p:cNvSpPr>
                <a:spLocks/>
              </p:cNvSpPr>
              <p:nvPr/>
            </p:nvSpPr>
            <p:spPr bwMode="auto">
              <a:xfrm>
                <a:off x="2911" y="3208"/>
                <a:ext cx="17" cy="51"/>
              </a:xfrm>
              <a:custGeom>
                <a:avLst/>
                <a:gdLst>
                  <a:gd name="T0" fmla="*/ 4 w 66"/>
                  <a:gd name="T1" fmla="*/ 0 h 205"/>
                  <a:gd name="T2" fmla="*/ 3 w 66"/>
                  <a:gd name="T3" fmla="*/ 0 h 205"/>
                  <a:gd name="T4" fmla="*/ 2 w 66"/>
                  <a:gd name="T5" fmla="*/ 1 h 205"/>
                  <a:gd name="T6" fmla="*/ 1 w 66"/>
                  <a:gd name="T7" fmla="*/ 2 h 205"/>
                  <a:gd name="T8" fmla="*/ 1 w 66"/>
                  <a:gd name="T9" fmla="*/ 2 h 205"/>
                  <a:gd name="T10" fmla="*/ 0 w 66"/>
                  <a:gd name="T11" fmla="*/ 2 h 205"/>
                  <a:gd name="T12" fmla="*/ 0 w 66"/>
                  <a:gd name="T13" fmla="*/ 3 h 205"/>
                  <a:gd name="T14" fmla="*/ 1 w 66"/>
                  <a:gd name="T15" fmla="*/ 8 h 205"/>
                  <a:gd name="T16" fmla="*/ 3 w 66"/>
                  <a:gd name="T17" fmla="*/ 13 h 205"/>
                  <a:gd name="T18" fmla="*/ 5 w 66"/>
                  <a:gd name="T19" fmla="*/ 18 h 205"/>
                  <a:gd name="T20" fmla="*/ 6 w 66"/>
                  <a:gd name="T21" fmla="*/ 23 h 205"/>
                  <a:gd name="T22" fmla="*/ 8 w 66"/>
                  <a:gd name="T23" fmla="*/ 28 h 205"/>
                  <a:gd name="T24" fmla="*/ 9 w 66"/>
                  <a:gd name="T25" fmla="*/ 32 h 205"/>
                  <a:gd name="T26" fmla="*/ 11 w 66"/>
                  <a:gd name="T27" fmla="*/ 37 h 205"/>
                  <a:gd name="T28" fmla="*/ 12 w 66"/>
                  <a:gd name="T29" fmla="*/ 42 h 205"/>
                  <a:gd name="T30" fmla="*/ 13 w 66"/>
                  <a:gd name="T31" fmla="*/ 47 h 205"/>
                  <a:gd name="T32" fmla="*/ 15 w 66"/>
                  <a:gd name="T33" fmla="*/ 51 h 205"/>
                  <a:gd name="T34" fmla="*/ 15 w 66"/>
                  <a:gd name="T35" fmla="*/ 50 h 205"/>
                  <a:gd name="T36" fmla="*/ 16 w 66"/>
                  <a:gd name="T37" fmla="*/ 50 h 205"/>
                  <a:gd name="T38" fmla="*/ 17 w 66"/>
                  <a:gd name="T39" fmla="*/ 49 h 205"/>
                  <a:gd name="T40" fmla="*/ 15 w 66"/>
                  <a:gd name="T41" fmla="*/ 44 h 205"/>
                  <a:gd name="T42" fmla="*/ 14 w 66"/>
                  <a:gd name="T43" fmla="*/ 40 h 205"/>
                  <a:gd name="T44" fmla="*/ 13 w 66"/>
                  <a:gd name="T45" fmla="*/ 35 h 205"/>
                  <a:gd name="T46" fmla="*/ 12 w 66"/>
                  <a:gd name="T47" fmla="*/ 30 h 205"/>
                  <a:gd name="T48" fmla="*/ 10 w 66"/>
                  <a:gd name="T49" fmla="*/ 25 h 205"/>
                  <a:gd name="T50" fmla="*/ 8 w 66"/>
                  <a:gd name="T51" fmla="*/ 20 h 205"/>
                  <a:gd name="T52" fmla="*/ 8 w 66"/>
                  <a:gd name="T53" fmla="*/ 15 h 205"/>
                  <a:gd name="T54" fmla="*/ 6 w 66"/>
                  <a:gd name="T55" fmla="*/ 10 h 205"/>
                  <a:gd name="T56" fmla="*/ 5 w 66"/>
                  <a:gd name="T57" fmla="*/ 4 h 205"/>
                  <a:gd name="T58" fmla="*/ 4 w 66"/>
                  <a:gd name="T59" fmla="*/ 0 h 205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66"/>
                  <a:gd name="T91" fmla="*/ 0 h 205"/>
                  <a:gd name="T92" fmla="*/ 66 w 66"/>
                  <a:gd name="T93" fmla="*/ 205 h 205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66" h="205">
                    <a:moveTo>
                      <a:pt x="14" y="0"/>
                    </a:moveTo>
                    <a:lnTo>
                      <a:pt x="12" y="0"/>
                    </a:lnTo>
                    <a:lnTo>
                      <a:pt x="9" y="4"/>
                    </a:lnTo>
                    <a:lnTo>
                      <a:pt x="5" y="7"/>
                    </a:lnTo>
                    <a:lnTo>
                      <a:pt x="3" y="9"/>
                    </a:lnTo>
                    <a:lnTo>
                      <a:pt x="0" y="9"/>
                    </a:lnTo>
                    <a:lnTo>
                      <a:pt x="0" y="13"/>
                    </a:lnTo>
                    <a:lnTo>
                      <a:pt x="5" y="34"/>
                    </a:lnTo>
                    <a:lnTo>
                      <a:pt x="12" y="52"/>
                    </a:lnTo>
                    <a:lnTo>
                      <a:pt x="18" y="73"/>
                    </a:lnTo>
                    <a:lnTo>
                      <a:pt x="23" y="93"/>
                    </a:lnTo>
                    <a:lnTo>
                      <a:pt x="30" y="112"/>
                    </a:lnTo>
                    <a:lnTo>
                      <a:pt x="36" y="130"/>
                    </a:lnTo>
                    <a:lnTo>
                      <a:pt x="42" y="150"/>
                    </a:lnTo>
                    <a:lnTo>
                      <a:pt x="45" y="169"/>
                    </a:lnTo>
                    <a:lnTo>
                      <a:pt x="51" y="187"/>
                    </a:lnTo>
                    <a:lnTo>
                      <a:pt x="57" y="205"/>
                    </a:lnTo>
                    <a:lnTo>
                      <a:pt x="60" y="202"/>
                    </a:lnTo>
                    <a:lnTo>
                      <a:pt x="64" y="200"/>
                    </a:lnTo>
                    <a:lnTo>
                      <a:pt x="66" y="196"/>
                    </a:lnTo>
                    <a:lnTo>
                      <a:pt x="60" y="178"/>
                    </a:lnTo>
                    <a:lnTo>
                      <a:pt x="54" y="160"/>
                    </a:lnTo>
                    <a:lnTo>
                      <a:pt x="51" y="139"/>
                    </a:lnTo>
                    <a:lnTo>
                      <a:pt x="45" y="121"/>
                    </a:lnTo>
                    <a:lnTo>
                      <a:pt x="39" y="100"/>
                    </a:lnTo>
                    <a:lnTo>
                      <a:pt x="32" y="82"/>
                    </a:lnTo>
                    <a:lnTo>
                      <a:pt x="30" y="61"/>
                    </a:lnTo>
                    <a:lnTo>
                      <a:pt x="23" y="39"/>
                    </a:lnTo>
                    <a:lnTo>
                      <a:pt x="18" y="18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D852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5000" name="Freeform 81"/>
              <p:cNvSpPr>
                <a:spLocks/>
              </p:cNvSpPr>
              <p:nvPr/>
            </p:nvSpPr>
            <p:spPr bwMode="auto">
              <a:xfrm>
                <a:off x="2911" y="3208"/>
                <a:ext cx="17" cy="51"/>
              </a:xfrm>
              <a:custGeom>
                <a:avLst/>
                <a:gdLst>
                  <a:gd name="T0" fmla="*/ 4 w 66"/>
                  <a:gd name="T1" fmla="*/ 0 h 205"/>
                  <a:gd name="T2" fmla="*/ 3 w 66"/>
                  <a:gd name="T3" fmla="*/ 0 h 205"/>
                  <a:gd name="T4" fmla="*/ 2 w 66"/>
                  <a:gd name="T5" fmla="*/ 1 h 205"/>
                  <a:gd name="T6" fmla="*/ 1 w 66"/>
                  <a:gd name="T7" fmla="*/ 2 h 205"/>
                  <a:gd name="T8" fmla="*/ 1 w 66"/>
                  <a:gd name="T9" fmla="*/ 2 h 205"/>
                  <a:gd name="T10" fmla="*/ 0 w 66"/>
                  <a:gd name="T11" fmla="*/ 2 h 205"/>
                  <a:gd name="T12" fmla="*/ 0 w 66"/>
                  <a:gd name="T13" fmla="*/ 3 h 205"/>
                  <a:gd name="T14" fmla="*/ 1 w 66"/>
                  <a:gd name="T15" fmla="*/ 8 h 205"/>
                  <a:gd name="T16" fmla="*/ 3 w 66"/>
                  <a:gd name="T17" fmla="*/ 13 h 205"/>
                  <a:gd name="T18" fmla="*/ 5 w 66"/>
                  <a:gd name="T19" fmla="*/ 18 h 205"/>
                  <a:gd name="T20" fmla="*/ 6 w 66"/>
                  <a:gd name="T21" fmla="*/ 23 h 205"/>
                  <a:gd name="T22" fmla="*/ 8 w 66"/>
                  <a:gd name="T23" fmla="*/ 28 h 205"/>
                  <a:gd name="T24" fmla="*/ 9 w 66"/>
                  <a:gd name="T25" fmla="*/ 32 h 205"/>
                  <a:gd name="T26" fmla="*/ 11 w 66"/>
                  <a:gd name="T27" fmla="*/ 37 h 205"/>
                  <a:gd name="T28" fmla="*/ 12 w 66"/>
                  <a:gd name="T29" fmla="*/ 42 h 205"/>
                  <a:gd name="T30" fmla="*/ 13 w 66"/>
                  <a:gd name="T31" fmla="*/ 47 h 205"/>
                  <a:gd name="T32" fmla="*/ 15 w 66"/>
                  <a:gd name="T33" fmla="*/ 51 h 205"/>
                  <a:gd name="T34" fmla="*/ 15 w 66"/>
                  <a:gd name="T35" fmla="*/ 50 h 205"/>
                  <a:gd name="T36" fmla="*/ 16 w 66"/>
                  <a:gd name="T37" fmla="*/ 50 h 205"/>
                  <a:gd name="T38" fmla="*/ 17 w 66"/>
                  <a:gd name="T39" fmla="*/ 49 h 205"/>
                  <a:gd name="T40" fmla="*/ 15 w 66"/>
                  <a:gd name="T41" fmla="*/ 44 h 205"/>
                  <a:gd name="T42" fmla="*/ 14 w 66"/>
                  <a:gd name="T43" fmla="*/ 40 h 205"/>
                  <a:gd name="T44" fmla="*/ 13 w 66"/>
                  <a:gd name="T45" fmla="*/ 35 h 205"/>
                  <a:gd name="T46" fmla="*/ 12 w 66"/>
                  <a:gd name="T47" fmla="*/ 30 h 205"/>
                  <a:gd name="T48" fmla="*/ 10 w 66"/>
                  <a:gd name="T49" fmla="*/ 25 h 205"/>
                  <a:gd name="T50" fmla="*/ 8 w 66"/>
                  <a:gd name="T51" fmla="*/ 20 h 205"/>
                  <a:gd name="T52" fmla="*/ 8 w 66"/>
                  <a:gd name="T53" fmla="*/ 15 h 205"/>
                  <a:gd name="T54" fmla="*/ 6 w 66"/>
                  <a:gd name="T55" fmla="*/ 10 h 205"/>
                  <a:gd name="T56" fmla="*/ 5 w 66"/>
                  <a:gd name="T57" fmla="*/ 4 h 205"/>
                  <a:gd name="T58" fmla="*/ 4 w 66"/>
                  <a:gd name="T59" fmla="*/ 0 h 205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66"/>
                  <a:gd name="T91" fmla="*/ 0 h 205"/>
                  <a:gd name="T92" fmla="*/ 66 w 66"/>
                  <a:gd name="T93" fmla="*/ 205 h 205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66" h="205">
                    <a:moveTo>
                      <a:pt x="14" y="0"/>
                    </a:moveTo>
                    <a:lnTo>
                      <a:pt x="12" y="0"/>
                    </a:lnTo>
                    <a:lnTo>
                      <a:pt x="9" y="4"/>
                    </a:lnTo>
                    <a:lnTo>
                      <a:pt x="5" y="7"/>
                    </a:lnTo>
                    <a:lnTo>
                      <a:pt x="3" y="9"/>
                    </a:lnTo>
                    <a:lnTo>
                      <a:pt x="0" y="9"/>
                    </a:lnTo>
                    <a:lnTo>
                      <a:pt x="0" y="13"/>
                    </a:lnTo>
                    <a:lnTo>
                      <a:pt x="5" y="34"/>
                    </a:lnTo>
                    <a:lnTo>
                      <a:pt x="12" y="52"/>
                    </a:lnTo>
                    <a:lnTo>
                      <a:pt x="18" y="73"/>
                    </a:lnTo>
                    <a:lnTo>
                      <a:pt x="23" y="93"/>
                    </a:lnTo>
                    <a:lnTo>
                      <a:pt x="30" y="112"/>
                    </a:lnTo>
                    <a:lnTo>
                      <a:pt x="36" y="130"/>
                    </a:lnTo>
                    <a:lnTo>
                      <a:pt x="42" y="150"/>
                    </a:lnTo>
                    <a:lnTo>
                      <a:pt x="45" y="169"/>
                    </a:lnTo>
                    <a:lnTo>
                      <a:pt x="51" y="187"/>
                    </a:lnTo>
                    <a:lnTo>
                      <a:pt x="57" y="205"/>
                    </a:lnTo>
                    <a:lnTo>
                      <a:pt x="60" y="202"/>
                    </a:lnTo>
                    <a:lnTo>
                      <a:pt x="64" y="200"/>
                    </a:lnTo>
                    <a:lnTo>
                      <a:pt x="66" y="196"/>
                    </a:lnTo>
                    <a:lnTo>
                      <a:pt x="60" y="178"/>
                    </a:lnTo>
                    <a:lnTo>
                      <a:pt x="54" y="160"/>
                    </a:lnTo>
                    <a:lnTo>
                      <a:pt x="51" y="139"/>
                    </a:lnTo>
                    <a:lnTo>
                      <a:pt x="45" y="121"/>
                    </a:lnTo>
                    <a:lnTo>
                      <a:pt x="39" y="100"/>
                    </a:lnTo>
                    <a:lnTo>
                      <a:pt x="32" y="82"/>
                    </a:lnTo>
                    <a:lnTo>
                      <a:pt x="30" y="61"/>
                    </a:lnTo>
                    <a:lnTo>
                      <a:pt x="23" y="39"/>
                    </a:lnTo>
                    <a:lnTo>
                      <a:pt x="18" y="18"/>
                    </a:lnTo>
                    <a:lnTo>
                      <a:pt x="14" y="0"/>
                    </a:lnTo>
                  </a:path>
                </a:pathLst>
              </a:custGeom>
              <a:noFill/>
              <a:ln w="0">
                <a:solidFill>
                  <a:srgbClr val="E75A86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5001" name="Freeform 82"/>
              <p:cNvSpPr>
                <a:spLocks/>
              </p:cNvSpPr>
              <p:nvPr/>
            </p:nvSpPr>
            <p:spPr bwMode="auto">
              <a:xfrm>
                <a:off x="2911" y="3208"/>
                <a:ext cx="17" cy="51"/>
              </a:xfrm>
              <a:custGeom>
                <a:avLst/>
                <a:gdLst>
                  <a:gd name="T0" fmla="*/ 4 w 66"/>
                  <a:gd name="T1" fmla="*/ 0 h 205"/>
                  <a:gd name="T2" fmla="*/ 3 w 66"/>
                  <a:gd name="T3" fmla="*/ 0 h 205"/>
                  <a:gd name="T4" fmla="*/ 2 w 66"/>
                  <a:gd name="T5" fmla="*/ 1 h 205"/>
                  <a:gd name="T6" fmla="*/ 1 w 66"/>
                  <a:gd name="T7" fmla="*/ 2 h 205"/>
                  <a:gd name="T8" fmla="*/ 1 w 66"/>
                  <a:gd name="T9" fmla="*/ 2 h 205"/>
                  <a:gd name="T10" fmla="*/ 0 w 66"/>
                  <a:gd name="T11" fmla="*/ 2 h 205"/>
                  <a:gd name="T12" fmla="*/ 0 w 66"/>
                  <a:gd name="T13" fmla="*/ 3 h 205"/>
                  <a:gd name="T14" fmla="*/ 1 w 66"/>
                  <a:gd name="T15" fmla="*/ 8 h 205"/>
                  <a:gd name="T16" fmla="*/ 3 w 66"/>
                  <a:gd name="T17" fmla="*/ 13 h 205"/>
                  <a:gd name="T18" fmla="*/ 5 w 66"/>
                  <a:gd name="T19" fmla="*/ 18 h 205"/>
                  <a:gd name="T20" fmla="*/ 6 w 66"/>
                  <a:gd name="T21" fmla="*/ 23 h 205"/>
                  <a:gd name="T22" fmla="*/ 8 w 66"/>
                  <a:gd name="T23" fmla="*/ 28 h 205"/>
                  <a:gd name="T24" fmla="*/ 9 w 66"/>
                  <a:gd name="T25" fmla="*/ 32 h 205"/>
                  <a:gd name="T26" fmla="*/ 11 w 66"/>
                  <a:gd name="T27" fmla="*/ 37 h 205"/>
                  <a:gd name="T28" fmla="*/ 12 w 66"/>
                  <a:gd name="T29" fmla="*/ 42 h 205"/>
                  <a:gd name="T30" fmla="*/ 13 w 66"/>
                  <a:gd name="T31" fmla="*/ 47 h 205"/>
                  <a:gd name="T32" fmla="*/ 15 w 66"/>
                  <a:gd name="T33" fmla="*/ 51 h 205"/>
                  <a:gd name="T34" fmla="*/ 15 w 66"/>
                  <a:gd name="T35" fmla="*/ 50 h 205"/>
                  <a:gd name="T36" fmla="*/ 16 w 66"/>
                  <a:gd name="T37" fmla="*/ 50 h 205"/>
                  <a:gd name="T38" fmla="*/ 17 w 66"/>
                  <a:gd name="T39" fmla="*/ 49 h 205"/>
                  <a:gd name="T40" fmla="*/ 15 w 66"/>
                  <a:gd name="T41" fmla="*/ 44 h 205"/>
                  <a:gd name="T42" fmla="*/ 14 w 66"/>
                  <a:gd name="T43" fmla="*/ 40 h 205"/>
                  <a:gd name="T44" fmla="*/ 13 w 66"/>
                  <a:gd name="T45" fmla="*/ 35 h 205"/>
                  <a:gd name="T46" fmla="*/ 12 w 66"/>
                  <a:gd name="T47" fmla="*/ 30 h 205"/>
                  <a:gd name="T48" fmla="*/ 10 w 66"/>
                  <a:gd name="T49" fmla="*/ 25 h 205"/>
                  <a:gd name="T50" fmla="*/ 8 w 66"/>
                  <a:gd name="T51" fmla="*/ 20 h 205"/>
                  <a:gd name="T52" fmla="*/ 8 w 66"/>
                  <a:gd name="T53" fmla="*/ 15 h 205"/>
                  <a:gd name="T54" fmla="*/ 6 w 66"/>
                  <a:gd name="T55" fmla="*/ 10 h 205"/>
                  <a:gd name="T56" fmla="*/ 5 w 66"/>
                  <a:gd name="T57" fmla="*/ 4 h 205"/>
                  <a:gd name="T58" fmla="*/ 4 w 66"/>
                  <a:gd name="T59" fmla="*/ 0 h 205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66"/>
                  <a:gd name="T91" fmla="*/ 0 h 205"/>
                  <a:gd name="T92" fmla="*/ 66 w 66"/>
                  <a:gd name="T93" fmla="*/ 205 h 205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66" h="205">
                    <a:moveTo>
                      <a:pt x="14" y="0"/>
                    </a:moveTo>
                    <a:lnTo>
                      <a:pt x="12" y="0"/>
                    </a:lnTo>
                    <a:lnTo>
                      <a:pt x="9" y="4"/>
                    </a:lnTo>
                    <a:lnTo>
                      <a:pt x="5" y="7"/>
                    </a:lnTo>
                    <a:lnTo>
                      <a:pt x="3" y="9"/>
                    </a:lnTo>
                    <a:lnTo>
                      <a:pt x="0" y="9"/>
                    </a:lnTo>
                    <a:lnTo>
                      <a:pt x="0" y="13"/>
                    </a:lnTo>
                    <a:lnTo>
                      <a:pt x="5" y="34"/>
                    </a:lnTo>
                    <a:lnTo>
                      <a:pt x="12" y="52"/>
                    </a:lnTo>
                    <a:lnTo>
                      <a:pt x="18" y="73"/>
                    </a:lnTo>
                    <a:lnTo>
                      <a:pt x="23" y="93"/>
                    </a:lnTo>
                    <a:lnTo>
                      <a:pt x="30" y="112"/>
                    </a:lnTo>
                    <a:lnTo>
                      <a:pt x="36" y="130"/>
                    </a:lnTo>
                    <a:lnTo>
                      <a:pt x="42" y="150"/>
                    </a:lnTo>
                    <a:lnTo>
                      <a:pt x="45" y="169"/>
                    </a:lnTo>
                    <a:lnTo>
                      <a:pt x="51" y="187"/>
                    </a:lnTo>
                    <a:lnTo>
                      <a:pt x="57" y="205"/>
                    </a:lnTo>
                    <a:lnTo>
                      <a:pt x="60" y="202"/>
                    </a:lnTo>
                    <a:lnTo>
                      <a:pt x="64" y="200"/>
                    </a:lnTo>
                    <a:lnTo>
                      <a:pt x="66" y="196"/>
                    </a:lnTo>
                    <a:lnTo>
                      <a:pt x="60" y="178"/>
                    </a:lnTo>
                    <a:lnTo>
                      <a:pt x="54" y="160"/>
                    </a:lnTo>
                    <a:lnTo>
                      <a:pt x="51" y="139"/>
                    </a:lnTo>
                    <a:lnTo>
                      <a:pt x="45" y="121"/>
                    </a:lnTo>
                    <a:lnTo>
                      <a:pt x="39" y="100"/>
                    </a:lnTo>
                    <a:lnTo>
                      <a:pt x="32" y="82"/>
                    </a:lnTo>
                    <a:lnTo>
                      <a:pt x="30" y="61"/>
                    </a:lnTo>
                    <a:lnTo>
                      <a:pt x="23" y="39"/>
                    </a:lnTo>
                    <a:lnTo>
                      <a:pt x="18" y="18"/>
                    </a:lnTo>
                    <a:lnTo>
                      <a:pt x="14" y="0"/>
                    </a:lnTo>
                  </a:path>
                </a:pathLst>
              </a:custGeom>
              <a:noFill/>
              <a:ln w="0">
                <a:solidFill>
                  <a:srgbClr val="E75A86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5002" name="Freeform 83"/>
              <p:cNvSpPr>
                <a:spLocks/>
              </p:cNvSpPr>
              <p:nvPr/>
            </p:nvSpPr>
            <p:spPr bwMode="auto">
              <a:xfrm>
                <a:off x="2879" y="3076"/>
                <a:ext cx="19" cy="63"/>
              </a:xfrm>
              <a:custGeom>
                <a:avLst/>
                <a:gdLst>
                  <a:gd name="T0" fmla="*/ 10 w 78"/>
                  <a:gd name="T1" fmla="*/ 0 h 253"/>
                  <a:gd name="T2" fmla="*/ 9 w 78"/>
                  <a:gd name="T3" fmla="*/ 1 h 253"/>
                  <a:gd name="T4" fmla="*/ 7 w 78"/>
                  <a:gd name="T5" fmla="*/ 1 h 253"/>
                  <a:gd name="T6" fmla="*/ 7 w 78"/>
                  <a:gd name="T7" fmla="*/ 2 h 253"/>
                  <a:gd name="T8" fmla="*/ 6 w 78"/>
                  <a:gd name="T9" fmla="*/ 3 h 253"/>
                  <a:gd name="T10" fmla="*/ 5 w 78"/>
                  <a:gd name="T11" fmla="*/ 4 h 253"/>
                  <a:gd name="T12" fmla="*/ 4 w 78"/>
                  <a:gd name="T13" fmla="*/ 5 h 253"/>
                  <a:gd name="T14" fmla="*/ 3 w 78"/>
                  <a:gd name="T15" fmla="*/ 6 h 253"/>
                  <a:gd name="T16" fmla="*/ 2 w 78"/>
                  <a:gd name="T17" fmla="*/ 7 h 253"/>
                  <a:gd name="T18" fmla="*/ 2 w 78"/>
                  <a:gd name="T19" fmla="*/ 7 h 253"/>
                  <a:gd name="T20" fmla="*/ 0 w 78"/>
                  <a:gd name="T21" fmla="*/ 8 h 253"/>
                  <a:gd name="T22" fmla="*/ 2 w 78"/>
                  <a:gd name="T23" fmla="*/ 14 h 253"/>
                  <a:gd name="T24" fmla="*/ 3 w 78"/>
                  <a:gd name="T25" fmla="*/ 19 h 253"/>
                  <a:gd name="T26" fmla="*/ 4 w 78"/>
                  <a:gd name="T27" fmla="*/ 26 h 253"/>
                  <a:gd name="T28" fmla="*/ 5 w 78"/>
                  <a:gd name="T29" fmla="*/ 31 h 253"/>
                  <a:gd name="T30" fmla="*/ 7 w 78"/>
                  <a:gd name="T31" fmla="*/ 36 h 253"/>
                  <a:gd name="T32" fmla="*/ 8 w 78"/>
                  <a:gd name="T33" fmla="*/ 42 h 253"/>
                  <a:gd name="T34" fmla="*/ 9 w 78"/>
                  <a:gd name="T35" fmla="*/ 47 h 253"/>
                  <a:gd name="T36" fmla="*/ 10 w 78"/>
                  <a:gd name="T37" fmla="*/ 52 h 253"/>
                  <a:gd name="T38" fmla="*/ 12 w 78"/>
                  <a:gd name="T39" fmla="*/ 58 h 253"/>
                  <a:gd name="T40" fmla="*/ 13 w 78"/>
                  <a:gd name="T41" fmla="*/ 63 h 253"/>
                  <a:gd name="T42" fmla="*/ 13 w 78"/>
                  <a:gd name="T43" fmla="*/ 62 h 253"/>
                  <a:gd name="T44" fmla="*/ 14 w 78"/>
                  <a:gd name="T45" fmla="*/ 62 h 253"/>
                  <a:gd name="T46" fmla="*/ 15 w 78"/>
                  <a:gd name="T47" fmla="*/ 62 h 253"/>
                  <a:gd name="T48" fmla="*/ 16 w 78"/>
                  <a:gd name="T49" fmla="*/ 61 h 253"/>
                  <a:gd name="T50" fmla="*/ 16 w 78"/>
                  <a:gd name="T51" fmla="*/ 60 h 253"/>
                  <a:gd name="T52" fmla="*/ 17 w 78"/>
                  <a:gd name="T53" fmla="*/ 59 h 253"/>
                  <a:gd name="T54" fmla="*/ 18 w 78"/>
                  <a:gd name="T55" fmla="*/ 59 h 253"/>
                  <a:gd name="T56" fmla="*/ 19 w 78"/>
                  <a:gd name="T57" fmla="*/ 59 h 253"/>
                  <a:gd name="T58" fmla="*/ 19 w 78"/>
                  <a:gd name="T59" fmla="*/ 58 h 253"/>
                  <a:gd name="T60" fmla="*/ 19 w 78"/>
                  <a:gd name="T61" fmla="*/ 57 h 253"/>
                  <a:gd name="T62" fmla="*/ 19 w 78"/>
                  <a:gd name="T63" fmla="*/ 52 h 253"/>
                  <a:gd name="T64" fmla="*/ 18 w 78"/>
                  <a:gd name="T65" fmla="*/ 46 h 253"/>
                  <a:gd name="T66" fmla="*/ 16 w 78"/>
                  <a:gd name="T67" fmla="*/ 40 h 253"/>
                  <a:gd name="T68" fmla="*/ 16 w 78"/>
                  <a:gd name="T69" fmla="*/ 35 h 253"/>
                  <a:gd name="T70" fmla="*/ 14 w 78"/>
                  <a:gd name="T71" fmla="*/ 29 h 253"/>
                  <a:gd name="T72" fmla="*/ 13 w 78"/>
                  <a:gd name="T73" fmla="*/ 23 h 253"/>
                  <a:gd name="T74" fmla="*/ 12 w 78"/>
                  <a:gd name="T75" fmla="*/ 17 h 253"/>
                  <a:gd name="T76" fmla="*/ 11 w 78"/>
                  <a:gd name="T77" fmla="*/ 11 h 253"/>
                  <a:gd name="T78" fmla="*/ 10 w 78"/>
                  <a:gd name="T79" fmla="*/ 6 h 253"/>
                  <a:gd name="T80" fmla="*/ 10 w 78"/>
                  <a:gd name="T81" fmla="*/ 0 h 253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78"/>
                  <a:gd name="T124" fmla="*/ 0 h 253"/>
                  <a:gd name="T125" fmla="*/ 78 w 78"/>
                  <a:gd name="T126" fmla="*/ 253 h 253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78" h="253">
                    <a:moveTo>
                      <a:pt x="39" y="0"/>
                    </a:moveTo>
                    <a:lnTo>
                      <a:pt x="37" y="3"/>
                    </a:lnTo>
                    <a:lnTo>
                      <a:pt x="30" y="5"/>
                    </a:lnTo>
                    <a:lnTo>
                      <a:pt x="28" y="9"/>
                    </a:lnTo>
                    <a:lnTo>
                      <a:pt x="25" y="12"/>
                    </a:lnTo>
                    <a:lnTo>
                      <a:pt x="21" y="18"/>
                    </a:lnTo>
                    <a:lnTo>
                      <a:pt x="16" y="21"/>
                    </a:lnTo>
                    <a:lnTo>
                      <a:pt x="12" y="24"/>
                    </a:lnTo>
                    <a:lnTo>
                      <a:pt x="10" y="28"/>
                    </a:lnTo>
                    <a:lnTo>
                      <a:pt x="7" y="30"/>
                    </a:lnTo>
                    <a:lnTo>
                      <a:pt x="0" y="33"/>
                    </a:lnTo>
                    <a:lnTo>
                      <a:pt x="7" y="57"/>
                    </a:lnTo>
                    <a:lnTo>
                      <a:pt x="12" y="78"/>
                    </a:lnTo>
                    <a:lnTo>
                      <a:pt x="16" y="103"/>
                    </a:lnTo>
                    <a:lnTo>
                      <a:pt x="21" y="123"/>
                    </a:lnTo>
                    <a:lnTo>
                      <a:pt x="28" y="144"/>
                    </a:lnTo>
                    <a:lnTo>
                      <a:pt x="33" y="169"/>
                    </a:lnTo>
                    <a:lnTo>
                      <a:pt x="37" y="190"/>
                    </a:lnTo>
                    <a:lnTo>
                      <a:pt x="42" y="210"/>
                    </a:lnTo>
                    <a:lnTo>
                      <a:pt x="48" y="232"/>
                    </a:lnTo>
                    <a:lnTo>
                      <a:pt x="55" y="253"/>
                    </a:lnTo>
                    <a:lnTo>
                      <a:pt x="55" y="249"/>
                    </a:lnTo>
                    <a:lnTo>
                      <a:pt x="57" y="249"/>
                    </a:lnTo>
                    <a:lnTo>
                      <a:pt x="60" y="247"/>
                    </a:lnTo>
                    <a:lnTo>
                      <a:pt x="64" y="244"/>
                    </a:lnTo>
                    <a:lnTo>
                      <a:pt x="67" y="240"/>
                    </a:lnTo>
                    <a:lnTo>
                      <a:pt x="69" y="237"/>
                    </a:lnTo>
                    <a:lnTo>
                      <a:pt x="73" y="235"/>
                    </a:lnTo>
                    <a:lnTo>
                      <a:pt x="76" y="235"/>
                    </a:lnTo>
                    <a:lnTo>
                      <a:pt x="76" y="232"/>
                    </a:lnTo>
                    <a:lnTo>
                      <a:pt x="78" y="228"/>
                    </a:lnTo>
                    <a:lnTo>
                      <a:pt x="76" y="208"/>
                    </a:lnTo>
                    <a:lnTo>
                      <a:pt x="73" y="183"/>
                    </a:lnTo>
                    <a:lnTo>
                      <a:pt x="67" y="162"/>
                    </a:lnTo>
                    <a:lnTo>
                      <a:pt x="64" y="139"/>
                    </a:lnTo>
                    <a:lnTo>
                      <a:pt x="57" y="117"/>
                    </a:lnTo>
                    <a:lnTo>
                      <a:pt x="55" y="94"/>
                    </a:lnTo>
                    <a:lnTo>
                      <a:pt x="51" y="69"/>
                    </a:lnTo>
                    <a:lnTo>
                      <a:pt x="46" y="46"/>
                    </a:lnTo>
                    <a:lnTo>
                      <a:pt x="42" y="24"/>
                    </a:lnTo>
                    <a:lnTo>
                      <a:pt x="39" y="0"/>
                    </a:lnTo>
                    <a:close/>
                  </a:path>
                </a:pathLst>
              </a:custGeom>
              <a:solidFill>
                <a:srgbClr val="D852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5003" name="Freeform 84"/>
              <p:cNvSpPr>
                <a:spLocks/>
              </p:cNvSpPr>
              <p:nvPr/>
            </p:nvSpPr>
            <p:spPr bwMode="auto">
              <a:xfrm>
                <a:off x="2879" y="3076"/>
                <a:ext cx="19" cy="63"/>
              </a:xfrm>
              <a:custGeom>
                <a:avLst/>
                <a:gdLst>
                  <a:gd name="T0" fmla="*/ 10 w 78"/>
                  <a:gd name="T1" fmla="*/ 0 h 253"/>
                  <a:gd name="T2" fmla="*/ 9 w 78"/>
                  <a:gd name="T3" fmla="*/ 1 h 253"/>
                  <a:gd name="T4" fmla="*/ 7 w 78"/>
                  <a:gd name="T5" fmla="*/ 1 h 253"/>
                  <a:gd name="T6" fmla="*/ 7 w 78"/>
                  <a:gd name="T7" fmla="*/ 2 h 253"/>
                  <a:gd name="T8" fmla="*/ 6 w 78"/>
                  <a:gd name="T9" fmla="*/ 3 h 253"/>
                  <a:gd name="T10" fmla="*/ 5 w 78"/>
                  <a:gd name="T11" fmla="*/ 4 h 253"/>
                  <a:gd name="T12" fmla="*/ 4 w 78"/>
                  <a:gd name="T13" fmla="*/ 5 h 253"/>
                  <a:gd name="T14" fmla="*/ 3 w 78"/>
                  <a:gd name="T15" fmla="*/ 6 h 253"/>
                  <a:gd name="T16" fmla="*/ 2 w 78"/>
                  <a:gd name="T17" fmla="*/ 7 h 253"/>
                  <a:gd name="T18" fmla="*/ 2 w 78"/>
                  <a:gd name="T19" fmla="*/ 7 h 253"/>
                  <a:gd name="T20" fmla="*/ 0 w 78"/>
                  <a:gd name="T21" fmla="*/ 8 h 253"/>
                  <a:gd name="T22" fmla="*/ 2 w 78"/>
                  <a:gd name="T23" fmla="*/ 14 h 253"/>
                  <a:gd name="T24" fmla="*/ 3 w 78"/>
                  <a:gd name="T25" fmla="*/ 19 h 253"/>
                  <a:gd name="T26" fmla="*/ 4 w 78"/>
                  <a:gd name="T27" fmla="*/ 26 h 253"/>
                  <a:gd name="T28" fmla="*/ 5 w 78"/>
                  <a:gd name="T29" fmla="*/ 31 h 253"/>
                  <a:gd name="T30" fmla="*/ 7 w 78"/>
                  <a:gd name="T31" fmla="*/ 36 h 253"/>
                  <a:gd name="T32" fmla="*/ 8 w 78"/>
                  <a:gd name="T33" fmla="*/ 42 h 253"/>
                  <a:gd name="T34" fmla="*/ 9 w 78"/>
                  <a:gd name="T35" fmla="*/ 47 h 253"/>
                  <a:gd name="T36" fmla="*/ 10 w 78"/>
                  <a:gd name="T37" fmla="*/ 52 h 253"/>
                  <a:gd name="T38" fmla="*/ 12 w 78"/>
                  <a:gd name="T39" fmla="*/ 58 h 253"/>
                  <a:gd name="T40" fmla="*/ 13 w 78"/>
                  <a:gd name="T41" fmla="*/ 63 h 253"/>
                  <a:gd name="T42" fmla="*/ 13 w 78"/>
                  <a:gd name="T43" fmla="*/ 62 h 253"/>
                  <a:gd name="T44" fmla="*/ 14 w 78"/>
                  <a:gd name="T45" fmla="*/ 62 h 253"/>
                  <a:gd name="T46" fmla="*/ 15 w 78"/>
                  <a:gd name="T47" fmla="*/ 62 h 253"/>
                  <a:gd name="T48" fmla="*/ 16 w 78"/>
                  <a:gd name="T49" fmla="*/ 61 h 253"/>
                  <a:gd name="T50" fmla="*/ 16 w 78"/>
                  <a:gd name="T51" fmla="*/ 60 h 253"/>
                  <a:gd name="T52" fmla="*/ 17 w 78"/>
                  <a:gd name="T53" fmla="*/ 59 h 253"/>
                  <a:gd name="T54" fmla="*/ 18 w 78"/>
                  <a:gd name="T55" fmla="*/ 59 h 253"/>
                  <a:gd name="T56" fmla="*/ 19 w 78"/>
                  <a:gd name="T57" fmla="*/ 59 h 253"/>
                  <a:gd name="T58" fmla="*/ 19 w 78"/>
                  <a:gd name="T59" fmla="*/ 58 h 253"/>
                  <a:gd name="T60" fmla="*/ 19 w 78"/>
                  <a:gd name="T61" fmla="*/ 57 h 253"/>
                  <a:gd name="T62" fmla="*/ 19 w 78"/>
                  <a:gd name="T63" fmla="*/ 52 h 253"/>
                  <a:gd name="T64" fmla="*/ 18 w 78"/>
                  <a:gd name="T65" fmla="*/ 46 h 253"/>
                  <a:gd name="T66" fmla="*/ 16 w 78"/>
                  <a:gd name="T67" fmla="*/ 40 h 253"/>
                  <a:gd name="T68" fmla="*/ 16 w 78"/>
                  <a:gd name="T69" fmla="*/ 35 h 253"/>
                  <a:gd name="T70" fmla="*/ 14 w 78"/>
                  <a:gd name="T71" fmla="*/ 29 h 253"/>
                  <a:gd name="T72" fmla="*/ 13 w 78"/>
                  <a:gd name="T73" fmla="*/ 23 h 253"/>
                  <a:gd name="T74" fmla="*/ 12 w 78"/>
                  <a:gd name="T75" fmla="*/ 17 h 253"/>
                  <a:gd name="T76" fmla="*/ 11 w 78"/>
                  <a:gd name="T77" fmla="*/ 11 h 253"/>
                  <a:gd name="T78" fmla="*/ 10 w 78"/>
                  <a:gd name="T79" fmla="*/ 6 h 253"/>
                  <a:gd name="T80" fmla="*/ 10 w 78"/>
                  <a:gd name="T81" fmla="*/ 0 h 253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78"/>
                  <a:gd name="T124" fmla="*/ 0 h 253"/>
                  <a:gd name="T125" fmla="*/ 78 w 78"/>
                  <a:gd name="T126" fmla="*/ 253 h 253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78" h="253">
                    <a:moveTo>
                      <a:pt x="39" y="0"/>
                    </a:moveTo>
                    <a:lnTo>
                      <a:pt x="37" y="3"/>
                    </a:lnTo>
                    <a:lnTo>
                      <a:pt x="30" y="5"/>
                    </a:lnTo>
                    <a:lnTo>
                      <a:pt x="28" y="9"/>
                    </a:lnTo>
                    <a:lnTo>
                      <a:pt x="25" y="12"/>
                    </a:lnTo>
                    <a:lnTo>
                      <a:pt x="21" y="18"/>
                    </a:lnTo>
                    <a:lnTo>
                      <a:pt x="16" y="21"/>
                    </a:lnTo>
                    <a:lnTo>
                      <a:pt x="12" y="24"/>
                    </a:lnTo>
                    <a:lnTo>
                      <a:pt x="10" y="28"/>
                    </a:lnTo>
                    <a:lnTo>
                      <a:pt x="7" y="30"/>
                    </a:lnTo>
                    <a:lnTo>
                      <a:pt x="0" y="33"/>
                    </a:lnTo>
                    <a:lnTo>
                      <a:pt x="7" y="57"/>
                    </a:lnTo>
                    <a:lnTo>
                      <a:pt x="12" y="78"/>
                    </a:lnTo>
                    <a:lnTo>
                      <a:pt x="16" y="103"/>
                    </a:lnTo>
                    <a:lnTo>
                      <a:pt x="21" y="123"/>
                    </a:lnTo>
                    <a:lnTo>
                      <a:pt x="28" y="144"/>
                    </a:lnTo>
                    <a:lnTo>
                      <a:pt x="33" y="169"/>
                    </a:lnTo>
                    <a:lnTo>
                      <a:pt x="37" y="190"/>
                    </a:lnTo>
                    <a:lnTo>
                      <a:pt x="42" y="210"/>
                    </a:lnTo>
                    <a:lnTo>
                      <a:pt x="48" y="232"/>
                    </a:lnTo>
                    <a:lnTo>
                      <a:pt x="55" y="253"/>
                    </a:lnTo>
                    <a:lnTo>
                      <a:pt x="55" y="249"/>
                    </a:lnTo>
                    <a:lnTo>
                      <a:pt x="57" y="249"/>
                    </a:lnTo>
                    <a:lnTo>
                      <a:pt x="60" y="247"/>
                    </a:lnTo>
                    <a:lnTo>
                      <a:pt x="64" y="244"/>
                    </a:lnTo>
                    <a:lnTo>
                      <a:pt x="67" y="240"/>
                    </a:lnTo>
                    <a:lnTo>
                      <a:pt x="69" y="237"/>
                    </a:lnTo>
                    <a:lnTo>
                      <a:pt x="73" y="235"/>
                    </a:lnTo>
                    <a:lnTo>
                      <a:pt x="76" y="235"/>
                    </a:lnTo>
                    <a:lnTo>
                      <a:pt x="76" y="232"/>
                    </a:lnTo>
                    <a:lnTo>
                      <a:pt x="78" y="228"/>
                    </a:lnTo>
                    <a:lnTo>
                      <a:pt x="76" y="208"/>
                    </a:lnTo>
                    <a:lnTo>
                      <a:pt x="73" y="183"/>
                    </a:lnTo>
                    <a:lnTo>
                      <a:pt x="67" y="162"/>
                    </a:lnTo>
                    <a:lnTo>
                      <a:pt x="64" y="139"/>
                    </a:lnTo>
                    <a:lnTo>
                      <a:pt x="57" y="117"/>
                    </a:lnTo>
                    <a:lnTo>
                      <a:pt x="55" y="94"/>
                    </a:lnTo>
                    <a:lnTo>
                      <a:pt x="51" y="69"/>
                    </a:lnTo>
                    <a:lnTo>
                      <a:pt x="46" y="46"/>
                    </a:lnTo>
                    <a:lnTo>
                      <a:pt x="42" y="24"/>
                    </a:lnTo>
                    <a:lnTo>
                      <a:pt x="39" y="0"/>
                    </a:lnTo>
                  </a:path>
                </a:pathLst>
              </a:custGeom>
              <a:noFill/>
              <a:ln w="0">
                <a:solidFill>
                  <a:srgbClr val="E75A86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5004" name="Freeform 85"/>
              <p:cNvSpPr>
                <a:spLocks/>
              </p:cNvSpPr>
              <p:nvPr/>
            </p:nvSpPr>
            <p:spPr bwMode="auto">
              <a:xfrm>
                <a:off x="2879" y="3076"/>
                <a:ext cx="19" cy="63"/>
              </a:xfrm>
              <a:custGeom>
                <a:avLst/>
                <a:gdLst>
                  <a:gd name="T0" fmla="*/ 10 w 78"/>
                  <a:gd name="T1" fmla="*/ 0 h 253"/>
                  <a:gd name="T2" fmla="*/ 9 w 78"/>
                  <a:gd name="T3" fmla="*/ 1 h 253"/>
                  <a:gd name="T4" fmla="*/ 7 w 78"/>
                  <a:gd name="T5" fmla="*/ 1 h 253"/>
                  <a:gd name="T6" fmla="*/ 7 w 78"/>
                  <a:gd name="T7" fmla="*/ 2 h 253"/>
                  <a:gd name="T8" fmla="*/ 6 w 78"/>
                  <a:gd name="T9" fmla="*/ 3 h 253"/>
                  <a:gd name="T10" fmla="*/ 5 w 78"/>
                  <a:gd name="T11" fmla="*/ 4 h 253"/>
                  <a:gd name="T12" fmla="*/ 4 w 78"/>
                  <a:gd name="T13" fmla="*/ 5 h 253"/>
                  <a:gd name="T14" fmla="*/ 3 w 78"/>
                  <a:gd name="T15" fmla="*/ 6 h 253"/>
                  <a:gd name="T16" fmla="*/ 2 w 78"/>
                  <a:gd name="T17" fmla="*/ 7 h 253"/>
                  <a:gd name="T18" fmla="*/ 2 w 78"/>
                  <a:gd name="T19" fmla="*/ 7 h 253"/>
                  <a:gd name="T20" fmla="*/ 0 w 78"/>
                  <a:gd name="T21" fmla="*/ 8 h 253"/>
                  <a:gd name="T22" fmla="*/ 2 w 78"/>
                  <a:gd name="T23" fmla="*/ 14 h 253"/>
                  <a:gd name="T24" fmla="*/ 3 w 78"/>
                  <a:gd name="T25" fmla="*/ 19 h 253"/>
                  <a:gd name="T26" fmla="*/ 4 w 78"/>
                  <a:gd name="T27" fmla="*/ 26 h 253"/>
                  <a:gd name="T28" fmla="*/ 5 w 78"/>
                  <a:gd name="T29" fmla="*/ 31 h 253"/>
                  <a:gd name="T30" fmla="*/ 7 w 78"/>
                  <a:gd name="T31" fmla="*/ 36 h 253"/>
                  <a:gd name="T32" fmla="*/ 8 w 78"/>
                  <a:gd name="T33" fmla="*/ 42 h 253"/>
                  <a:gd name="T34" fmla="*/ 9 w 78"/>
                  <a:gd name="T35" fmla="*/ 47 h 253"/>
                  <a:gd name="T36" fmla="*/ 10 w 78"/>
                  <a:gd name="T37" fmla="*/ 52 h 253"/>
                  <a:gd name="T38" fmla="*/ 12 w 78"/>
                  <a:gd name="T39" fmla="*/ 58 h 253"/>
                  <a:gd name="T40" fmla="*/ 13 w 78"/>
                  <a:gd name="T41" fmla="*/ 63 h 253"/>
                  <a:gd name="T42" fmla="*/ 13 w 78"/>
                  <a:gd name="T43" fmla="*/ 62 h 253"/>
                  <a:gd name="T44" fmla="*/ 14 w 78"/>
                  <a:gd name="T45" fmla="*/ 62 h 253"/>
                  <a:gd name="T46" fmla="*/ 15 w 78"/>
                  <a:gd name="T47" fmla="*/ 62 h 253"/>
                  <a:gd name="T48" fmla="*/ 16 w 78"/>
                  <a:gd name="T49" fmla="*/ 61 h 253"/>
                  <a:gd name="T50" fmla="*/ 16 w 78"/>
                  <a:gd name="T51" fmla="*/ 60 h 253"/>
                  <a:gd name="T52" fmla="*/ 17 w 78"/>
                  <a:gd name="T53" fmla="*/ 59 h 253"/>
                  <a:gd name="T54" fmla="*/ 18 w 78"/>
                  <a:gd name="T55" fmla="*/ 59 h 253"/>
                  <a:gd name="T56" fmla="*/ 19 w 78"/>
                  <a:gd name="T57" fmla="*/ 59 h 253"/>
                  <a:gd name="T58" fmla="*/ 19 w 78"/>
                  <a:gd name="T59" fmla="*/ 58 h 253"/>
                  <a:gd name="T60" fmla="*/ 19 w 78"/>
                  <a:gd name="T61" fmla="*/ 57 h 253"/>
                  <a:gd name="T62" fmla="*/ 19 w 78"/>
                  <a:gd name="T63" fmla="*/ 52 h 253"/>
                  <a:gd name="T64" fmla="*/ 18 w 78"/>
                  <a:gd name="T65" fmla="*/ 46 h 253"/>
                  <a:gd name="T66" fmla="*/ 16 w 78"/>
                  <a:gd name="T67" fmla="*/ 40 h 253"/>
                  <a:gd name="T68" fmla="*/ 16 w 78"/>
                  <a:gd name="T69" fmla="*/ 35 h 253"/>
                  <a:gd name="T70" fmla="*/ 14 w 78"/>
                  <a:gd name="T71" fmla="*/ 29 h 253"/>
                  <a:gd name="T72" fmla="*/ 13 w 78"/>
                  <a:gd name="T73" fmla="*/ 23 h 253"/>
                  <a:gd name="T74" fmla="*/ 12 w 78"/>
                  <a:gd name="T75" fmla="*/ 17 h 253"/>
                  <a:gd name="T76" fmla="*/ 11 w 78"/>
                  <a:gd name="T77" fmla="*/ 11 h 253"/>
                  <a:gd name="T78" fmla="*/ 10 w 78"/>
                  <a:gd name="T79" fmla="*/ 6 h 253"/>
                  <a:gd name="T80" fmla="*/ 10 w 78"/>
                  <a:gd name="T81" fmla="*/ 0 h 253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78"/>
                  <a:gd name="T124" fmla="*/ 0 h 253"/>
                  <a:gd name="T125" fmla="*/ 78 w 78"/>
                  <a:gd name="T126" fmla="*/ 253 h 253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78" h="253">
                    <a:moveTo>
                      <a:pt x="39" y="0"/>
                    </a:moveTo>
                    <a:lnTo>
                      <a:pt x="37" y="3"/>
                    </a:lnTo>
                    <a:lnTo>
                      <a:pt x="30" y="5"/>
                    </a:lnTo>
                    <a:lnTo>
                      <a:pt x="28" y="9"/>
                    </a:lnTo>
                    <a:lnTo>
                      <a:pt x="25" y="12"/>
                    </a:lnTo>
                    <a:lnTo>
                      <a:pt x="21" y="18"/>
                    </a:lnTo>
                    <a:lnTo>
                      <a:pt x="16" y="21"/>
                    </a:lnTo>
                    <a:lnTo>
                      <a:pt x="12" y="24"/>
                    </a:lnTo>
                    <a:lnTo>
                      <a:pt x="10" y="28"/>
                    </a:lnTo>
                    <a:lnTo>
                      <a:pt x="7" y="30"/>
                    </a:lnTo>
                    <a:lnTo>
                      <a:pt x="0" y="33"/>
                    </a:lnTo>
                    <a:lnTo>
                      <a:pt x="7" y="57"/>
                    </a:lnTo>
                    <a:lnTo>
                      <a:pt x="12" y="78"/>
                    </a:lnTo>
                    <a:lnTo>
                      <a:pt x="16" y="103"/>
                    </a:lnTo>
                    <a:lnTo>
                      <a:pt x="21" y="123"/>
                    </a:lnTo>
                    <a:lnTo>
                      <a:pt x="28" y="144"/>
                    </a:lnTo>
                    <a:lnTo>
                      <a:pt x="33" y="169"/>
                    </a:lnTo>
                    <a:lnTo>
                      <a:pt x="37" y="190"/>
                    </a:lnTo>
                    <a:lnTo>
                      <a:pt x="42" y="210"/>
                    </a:lnTo>
                    <a:lnTo>
                      <a:pt x="48" y="232"/>
                    </a:lnTo>
                    <a:lnTo>
                      <a:pt x="55" y="253"/>
                    </a:lnTo>
                    <a:lnTo>
                      <a:pt x="55" y="249"/>
                    </a:lnTo>
                    <a:lnTo>
                      <a:pt x="57" y="249"/>
                    </a:lnTo>
                    <a:lnTo>
                      <a:pt x="60" y="247"/>
                    </a:lnTo>
                    <a:lnTo>
                      <a:pt x="64" y="244"/>
                    </a:lnTo>
                    <a:lnTo>
                      <a:pt x="67" y="240"/>
                    </a:lnTo>
                    <a:lnTo>
                      <a:pt x="69" y="237"/>
                    </a:lnTo>
                    <a:lnTo>
                      <a:pt x="73" y="235"/>
                    </a:lnTo>
                    <a:lnTo>
                      <a:pt x="76" y="235"/>
                    </a:lnTo>
                    <a:lnTo>
                      <a:pt x="76" y="232"/>
                    </a:lnTo>
                    <a:lnTo>
                      <a:pt x="78" y="228"/>
                    </a:lnTo>
                    <a:lnTo>
                      <a:pt x="76" y="208"/>
                    </a:lnTo>
                    <a:lnTo>
                      <a:pt x="73" y="183"/>
                    </a:lnTo>
                    <a:lnTo>
                      <a:pt x="67" y="162"/>
                    </a:lnTo>
                    <a:lnTo>
                      <a:pt x="64" y="139"/>
                    </a:lnTo>
                    <a:lnTo>
                      <a:pt x="57" y="117"/>
                    </a:lnTo>
                    <a:lnTo>
                      <a:pt x="55" y="94"/>
                    </a:lnTo>
                    <a:lnTo>
                      <a:pt x="51" y="69"/>
                    </a:lnTo>
                    <a:lnTo>
                      <a:pt x="46" y="46"/>
                    </a:lnTo>
                    <a:lnTo>
                      <a:pt x="42" y="24"/>
                    </a:lnTo>
                    <a:lnTo>
                      <a:pt x="39" y="0"/>
                    </a:lnTo>
                  </a:path>
                </a:pathLst>
              </a:custGeom>
              <a:noFill/>
              <a:ln w="0">
                <a:solidFill>
                  <a:srgbClr val="E75A86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5005" name="Freeform 86"/>
              <p:cNvSpPr>
                <a:spLocks/>
              </p:cNvSpPr>
              <p:nvPr/>
            </p:nvSpPr>
            <p:spPr bwMode="auto">
              <a:xfrm>
                <a:off x="2849" y="2931"/>
                <a:ext cx="26" cy="71"/>
              </a:xfrm>
              <a:custGeom>
                <a:avLst/>
                <a:gdLst>
                  <a:gd name="T0" fmla="*/ 18 w 103"/>
                  <a:gd name="T1" fmla="*/ 0 h 285"/>
                  <a:gd name="T2" fmla="*/ 16 w 103"/>
                  <a:gd name="T3" fmla="*/ 1 h 285"/>
                  <a:gd name="T4" fmla="*/ 15 w 103"/>
                  <a:gd name="T5" fmla="*/ 3 h 285"/>
                  <a:gd name="T6" fmla="*/ 13 w 103"/>
                  <a:gd name="T7" fmla="*/ 4 h 285"/>
                  <a:gd name="T8" fmla="*/ 11 w 103"/>
                  <a:gd name="T9" fmla="*/ 6 h 285"/>
                  <a:gd name="T10" fmla="*/ 9 w 103"/>
                  <a:gd name="T11" fmla="*/ 7 h 285"/>
                  <a:gd name="T12" fmla="*/ 8 w 103"/>
                  <a:gd name="T13" fmla="*/ 9 h 285"/>
                  <a:gd name="T14" fmla="*/ 6 w 103"/>
                  <a:gd name="T15" fmla="*/ 10 h 285"/>
                  <a:gd name="T16" fmla="*/ 4 w 103"/>
                  <a:gd name="T17" fmla="*/ 12 h 285"/>
                  <a:gd name="T18" fmla="*/ 3 w 103"/>
                  <a:gd name="T19" fmla="*/ 13 h 285"/>
                  <a:gd name="T20" fmla="*/ 0 w 103"/>
                  <a:gd name="T21" fmla="*/ 15 h 285"/>
                  <a:gd name="T22" fmla="*/ 2 w 103"/>
                  <a:gd name="T23" fmla="*/ 20 h 285"/>
                  <a:gd name="T24" fmla="*/ 3 w 103"/>
                  <a:gd name="T25" fmla="*/ 26 h 285"/>
                  <a:gd name="T26" fmla="*/ 4 w 103"/>
                  <a:gd name="T27" fmla="*/ 31 h 285"/>
                  <a:gd name="T28" fmla="*/ 5 w 103"/>
                  <a:gd name="T29" fmla="*/ 37 h 285"/>
                  <a:gd name="T30" fmla="*/ 6 w 103"/>
                  <a:gd name="T31" fmla="*/ 43 h 285"/>
                  <a:gd name="T32" fmla="*/ 7 w 103"/>
                  <a:gd name="T33" fmla="*/ 49 h 285"/>
                  <a:gd name="T34" fmla="*/ 9 w 103"/>
                  <a:gd name="T35" fmla="*/ 55 h 285"/>
                  <a:gd name="T36" fmla="*/ 10 w 103"/>
                  <a:gd name="T37" fmla="*/ 60 h 285"/>
                  <a:gd name="T38" fmla="*/ 11 w 103"/>
                  <a:gd name="T39" fmla="*/ 65 h 285"/>
                  <a:gd name="T40" fmla="*/ 13 w 103"/>
                  <a:gd name="T41" fmla="*/ 71 h 285"/>
                  <a:gd name="T42" fmla="*/ 14 w 103"/>
                  <a:gd name="T43" fmla="*/ 70 h 285"/>
                  <a:gd name="T44" fmla="*/ 15 w 103"/>
                  <a:gd name="T45" fmla="*/ 68 h 285"/>
                  <a:gd name="T46" fmla="*/ 16 w 103"/>
                  <a:gd name="T47" fmla="*/ 68 h 285"/>
                  <a:gd name="T48" fmla="*/ 18 w 103"/>
                  <a:gd name="T49" fmla="*/ 66 h 285"/>
                  <a:gd name="T50" fmla="*/ 19 w 103"/>
                  <a:gd name="T51" fmla="*/ 64 h 285"/>
                  <a:gd name="T52" fmla="*/ 21 w 103"/>
                  <a:gd name="T53" fmla="*/ 64 h 285"/>
                  <a:gd name="T54" fmla="*/ 22 w 103"/>
                  <a:gd name="T55" fmla="*/ 62 h 285"/>
                  <a:gd name="T56" fmla="*/ 24 w 103"/>
                  <a:gd name="T57" fmla="*/ 61 h 285"/>
                  <a:gd name="T58" fmla="*/ 25 w 103"/>
                  <a:gd name="T59" fmla="*/ 59 h 285"/>
                  <a:gd name="T60" fmla="*/ 26 w 103"/>
                  <a:gd name="T61" fmla="*/ 58 h 285"/>
                  <a:gd name="T62" fmla="*/ 25 w 103"/>
                  <a:gd name="T63" fmla="*/ 52 h 285"/>
                  <a:gd name="T64" fmla="*/ 25 w 103"/>
                  <a:gd name="T65" fmla="*/ 46 h 285"/>
                  <a:gd name="T66" fmla="*/ 24 w 103"/>
                  <a:gd name="T67" fmla="*/ 40 h 285"/>
                  <a:gd name="T68" fmla="*/ 23 w 103"/>
                  <a:gd name="T69" fmla="*/ 35 h 285"/>
                  <a:gd name="T70" fmla="*/ 22 w 103"/>
                  <a:gd name="T71" fmla="*/ 29 h 285"/>
                  <a:gd name="T72" fmla="*/ 21 w 103"/>
                  <a:gd name="T73" fmla="*/ 23 h 285"/>
                  <a:gd name="T74" fmla="*/ 21 w 103"/>
                  <a:gd name="T75" fmla="*/ 17 h 285"/>
                  <a:gd name="T76" fmla="*/ 20 w 103"/>
                  <a:gd name="T77" fmla="*/ 12 h 285"/>
                  <a:gd name="T78" fmla="*/ 19 w 103"/>
                  <a:gd name="T79" fmla="*/ 6 h 285"/>
                  <a:gd name="T80" fmla="*/ 18 w 103"/>
                  <a:gd name="T81" fmla="*/ 0 h 285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03"/>
                  <a:gd name="T124" fmla="*/ 0 h 285"/>
                  <a:gd name="T125" fmla="*/ 103 w 103"/>
                  <a:gd name="T126" fmla="*/ 285 h 285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03" h="285">
                    <a:moveTo>
                      <a:pt x="73" y="0"/>
                    </a:moveTo>
                    <a:lnTo>
                      <a:pt x="64" y="5"/>
                    </a:lnTo>
                    <a:lnTo>
                      <a:pt x="59" y="11"/>
                    </a:lnTo>
                    <a:lnTo>
                      <a:pt x="52" y="18"/>
                    </a:lnTo>
                    <a:lnTo>
                      <a:pt x="43" y="23"/>
                    </a:lnTo>
                    <a:lnTo>
                      <a:pt x="37" y="29"/>
                    </a:lnTo>
                    <a:lnTo>
                      <a:pt x="32" y="36"/>
                    </a:lnTo>
                    <a:lnTo>
                      <a:pt x="23" y="41"/>
                    </a:lnTo>
                    <a:lnTo>
                      <a:pt x="16" y="48"/>
                    </a:lnTo>
                    <a:lnTo>
                      <a:pt x="10" y="54"/>
                    </a:lnTo>
                    <a:lnTo>
                      <a:pt x="0" y="59"/>
                    </a:lnTo>
                    <a:lnTo>
                      <a:pt x="7" y="80"/>
                    </a:lnTo>
                    <a:lnTo>
                      <a:pt x="10" y="105"/>
                    </a:lnTo>
                    <a:lnTo>
                      <a:pt x="16" y="125"/>
                    </a:lnTo>
                    <a:lnTo>
                      <a:pt x="19" y="150"/>
                    </a:lnTo>
                    <a:lnTo>
                      <a:pt x="25" y="171"/>
                    </a:lnTo>
                    <a:lnTo>
                      <a:pt x="28" y="195"/>
                    </a:lnTo>
                    <a:lnTo>
                      <a:pt x="34" y="219"/>
                    </a:lnTo>
                    <a:lnTo>
                      <a:pt x="41" y="239"/>
                    </a:lnTo>
                    <a:lnTo>
                      <a:pt x="43" y="261"/>
                    </a:lnTo>
                    <a:lnTo>
                      <a:pt x="50" y="285"/>
                    </a:lnTo>
                    <a:lnTo>
                      <a:pt x="55" y="280"/>
                    </a:lnTo>
                    <a:lnTo>
                      <a:pt x="59" y="273"/>
                    </a:lnTo>
                    <a:lnTo>
                      <a:pt x="64" y="271"/>
                    </a:lnTo>
                    <a:lnTo>
                      <a:pt x="70" y="264"/>
                    </a:lnTo>
                    <a:lnTo>
                      <a:pt x="76" y="258"/>
                    </a:lnTo>
                    <a:lnTo>
                      <a:pt x="82" y="255"/>
                    </a:lnTo>
                    <a:lnTo>
                      <a:pt x="89" y="248"/>
                    </a:lnTo>
                    <a:lnTo>
                      <a:pt x="94" y="243"/>
                    </a:lnTo>
                    <a:lnTo>
                      <a:pt x="98" y="237"/>
                    </a:lnTo>
                    <a:lnTo>
                      <a:pt x="103" y="234"/>
                    </a:lnTo>
                    <a:lnTo>
                      <a:pt x="100" y="210"/>
                    </a:lnTo>
                    <a:lnTo>
                      <a:pt x="98" y="186"/>
                    </a:lnTo>
                    <a:lnTo>
                      <a:pt x="94" y="162"/>
                    </a:lnTo>
                    <a:lnTo>
                      <a:pt x="91" y="141"/>
                    </a:lnTo>
                    <a:lnTo>
                      <a:pt x="89" y="116"/>
                    </a:lnTo>
                    <a:lnTo>
                      <a:pt x="85" y="93"/>
                    </a:lnTo>
                    <a:lnTo>
                      <a:pt x="82" y="68"/>
                    </a:lnTo>
                    <a:lnTo>
                      <a:pt x="80" y="48"/>
                    </a:lnTo>
                    <a:lnTo>
                      <a:pt x="76" y="23"/>
                    </a:lnTo>
                    <a:lnTo>
                      <a:pt x="73" y="0"/>
                    </a:lnTo>
                    <a:close/>
                  </a:path>
                </a:pathLst>
              </a:custGeom>
              <a:solidFill>
                <a:srgbClr val="D852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5006" name="Freeform 87"/>
              <p:cNvSpPr>
                <a:spLocks/>
              </p:cNvSpPr>
              <p:nvPr/>
            </p:nvSpPr>
            <p:spPr bwMode="auto">
              <a:xfrm>
                <a:off x="2849" y="2931"/>
                <a:ext cx="26" cy="71"/>
              </a:xfrm>
              <a:custGeom>
                <a:avLst/>
                <a:gdLst>
                  <a:gd name="T0" fmla="*/ 18 w 103"/>
                  <a:gd name="T1" fmla="*/ 0 h 285"/>
                  <a:gd name="T2" fmla="*/ 16 w 103"/>
                  <a:gd name="T3" fmla="*/ 1 h 285"/>
                  <a:gd name="T4" fmla="*/ 15 w 103"/>
                  <a:gd name="T5" fmla="*/ 3 h 285"/>
                  <a:gd name="T6" fmla="*/ 13 w 103"/>
                  <a:gd name="T7" fmla="*/ 4 h 285"/>
                  <a:gd name="T8" fmla="*/ 11 w 103"/>
                  <a:gd name="T9" fmla="*/ 6 h 285"/>
                  <a:gd name="T10" fmla="*/ 9 w 103"/>
                  <a:gd name="T11" fmla="*/ 7 h 285"/>
                  <a:gd name="T12" fmla="*/ 8 w 103"/>
                  <a:gd name="T13" fmla="*/ 9 h 285"/>
                  <a:gd name="T14" fmla="*/ 6 w 103"/>
                  <a:gd name="T15" fmla="*/ 10 h 285"/>
                  <a:gd name="T16" fmla="*/ 4 w 103"/>
                  <a:gd name="T17" fmla="*/ 12 h 285"/>
                  <a:gd name="T18" fmla="*/ 3 w 103"/>
                  <a:gd name="T19" fmla="*/ 13 h 285"/>
                  <a:gd name="T20" fmla="*/ 0 w 103"/>
                  <a:gd name="T21" fmla="*/ 15 h 285"/>
                  <a:gd name="T22" fmla="*/ 2 w 103"/>
                  <a:gd name="T23" fmla="*/ 20 h 285"/>
                  <a:gd name="T24" fmla="*/ 3 w 103"/>
                  <a:gd name="T25" fmla="*/ 26 h 285"/>
                  <a:gd name="T26" fmla="*/ 4 w 103"/>
                  <a:gd name="T27" fmla="*/ 31 h 285"/>
                  <a:gd name="T28" fmla="*/ 5 w 103"/>
                  <a:gd name="T29" fmla="*/ 37 h 285"/>
                  <a:gd name="T30" fmla="*/ 6 w 103"/>
                  <a:gd name="T31" fmla="*/ 43 h 285"/>
                  <a:gd name="T32" fmla="*/ 7 w 103"/>
                  <a:gd name="T33" fmla="*/ 49 h 285"/>
                  <a:gd name="T34" fmla="*/ 9 w 103"/>
                  <a:gd name="T35" fmla="*/ 55 h 285"/>
                  <a:gd name="T36" fmla="*/ 10 w 103"/>
                  <a:gd name="T37" fmla="*/ 60 h 285"/>
                  <a:gd name="T38" fmla="*/ 11 w 103"/>
                  <a:gd name="T39" fmla="*/ 65 h 285"/>
                  <a:gd name="T40" fmla="*/ 13 w 103"/>
                  <a:gd name="T41" fmla="*/ 71 h 285"/>
                  <a:gd name="T42" fmla="*/ 14 w 103"/>
                  <a:gd name="T43" fmla="*/ 70 h 285"/>
                  <a:gd name="T44" fmla="*/ 15 w 103"/>
                  <a:gd name="T45" fmla="*/ 68 h 285"/>
                  <a:gd name="T46" fmla="*/ 16 w 103"/>
                  <a:gd name="T47" fmla="*/ 68 h 285"/>
                  <a:gd name="T48" fmla="*/ 18 w 103"/>
                  <a:gd name="T49" fmla="*/ 66 h 285"/>
                  <a:gd name="T50" fmla="*/ 19 w 103"/>
                  <a:gd name="T51" fmla="*/ 64 h 285"/>
                  <a:gd name="T52" fmla="*/ 21 w 103"/>
                  <a:gd name="T53" fmla="*/ 64 h 285"/>
                  <a:gd name="T54" fmla="*/ 22 w 103"/>
                  <a:gd name="T55" fmla="*/ 62 h 285"/>
                  <a:gd name="T56" fmla="*/ 24 w 103"/>
                  <a:gd name="T57" fmla="*/ 61 h 285"/>
                  <a:gd name="T58" fmla="*/ 25 w 103"/>
                  <a:gd name="T59" fmla="*/ 59 h 285"/>
                  <a:gd name="T60" fmla="*/ 26 w 103"/>
                  <a:gd name="T61" fmla="*/ 58 h 285"/>
                  <a:gd name="T62" fmla="*/ 25 w 103"/>
                  <a:gd name="T63" fmla="*/ 52 h 285"/>
                  <a:gd name="T64" fmla="*/ 25 w 103"/>
                  <a:gd name="T65" fmla="*/ 46 h 285"/>
                  <a:gd name="T66" fmla="*/ 24 w 103"/>
                  <a:gd name="T67" fmla="*/ 40 h 285"/>
                  <a:gd name="T68" fmla="*/ 23 w 103"/>
                  <a:gd name="T69" fmla="*/ 35 h 285"/>
                  <a:gd name="T70" fmla="*/ 22 w 103"/>
                  <a:gd name="T71" fmla="*/ 29 h 285"/>
                  <a:gd name="T72" fmla="*/ 21 w 103"/>
                  <a:gd name="T73" fmla="*/ 23 h 285"/>
                  <a:gd name="T74" fmla="*/ 21 w 103"/>
                  <a:gd name="T75" fmla="*/ 17 h 285"/>
                  <a:gd name="T76" fmla="*/ 20 w 103"/>
                  <a:gd name="T77" fmla="*/ 12 h 285"/>
                  <a:gd name="T78" fmla="*/ 19 w 103"/>
                  <a:gd name="T79" fmla="*/ 6 h 285"/>
                  <a:gd name="T80" fmla="*/ 18 w 103"/>
                  <a:gd name="T81" fmla="*/ 0 h 285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03"/>
                  <a:gd name="T124" fmla="*/ 0 h 285"/>
                  <a:gd name="T125" fmla="*/ 103 w 103"/>
                  <a:gd name="T126" fmla="*/ 285 h 285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03" h="285">
                    <a:moveTo>
                      <a:pt x="73" y="0"/>
                    </a:moveTo>
                    <a:lnTo>
                      <a:pt x="64" y="5"/>
                    </a:lnTo>
                    <a:lnTo>
                      <a:pt x="59" y="11"/>
                    </a:lnTo>
                    <a:lnTo>
                      <a:pt x="52" y="18"/>
                    </a:lnTo>
                    <a:lnTo>
                      <a:pt x="43" y="23"/>
                    </a:lnTo>
                    <a:lnTo>
                      <a:pt x="37" y="29"/>
                    </a:lnTo>
                    <a:lnTo>
                      <a:pt x="32" y="36"/>
                    </a:lnTo>
                    <a:lnTo>
                      <a:pt x="23" y="41"/>
                    </a:lnTo>
                    <a:lnTo>
                      <a:pt x="16" y="48"/>
                    </a:lnTo>
                    <a:lnTo>
                      <a:pt x="10" y="54"/>
                    </a:lnTo>
                    <a:lnTo>
                      <a:pt x="0" y="59"/>
                    </a:lnTo>
                    <a:lnTo>
                      <a:pt x="7" y="80"/>
                    </a:lnTo>
                    <a:lnTo>
                      <a:pt x="10" y="105"/>
                    </a:lnTo>
                    <a:lnTo>
                      <a:pt x="16" y="125"/>
                    </a:lnTo>
                    <a:lnTo>
                      <a:pt x="19" y="150"/>
                    </a:lnTo>
                    <a:lnTo>
                      <a:pt x="25" y="171"/>
                    </a:lnTo>
                    <a:lnTo>
                      <a:pt x="28" y="195"/>
                    </a:lnTo>
                    <a:lnTo>
                      <a:pt x="34" y="219"/>
                    </a:lnTo>
                    <a:lnTo>
                      <a:pt x="41" y="239"/>
                    </a:lnTo>
                    <a:lnTo>
                      <a:pt x="43" y="261"/>
                    </a:lnTo>
                    <a:lnTo>
                      <a:pt x="50" y="285"/>
                    </a:lnTo>
                    <a:lnTo>
                      <a:pt x="55" y="280"/>
                    </a:lnTo>
                    <a:lnTo>
                      <a:pt x="59" y="273"/>
                    </a:lnTo>
                    <a:lnTo>
                      <a:pt x="64" y="271"/>
                    </a:lnTo>
                    <a:lnTo>
                      <a:pt x="70" y="264"/>
                    </a:lnTo>
                    <a:lnTo>
                      <a:pt x="76" y="258"/>
                    </a:lnTo>
                    <a:lnTo>
                      <a:pt x="82" y="255"/>
                    </a:lnTo>
                    <a:lnTo>
                      <a:pt x="89" y="248"/>
                    </a:lnTo>
                    <a:lnTo>
                      <a:pt x="94" y="243"/>
                    </a:lnTo>
                    <a:lnTo>
                      <a:pt x="98" y="237"/>
                    </a:lnTo>
                    <a:lnTo>
                      <a:pt x="103" y="234"/>
                    </a:lnTo>
                    <a:lnTo>
                      <a:pt x="100" y="210"/>
                    </a:lnTo>
                    <a:lnTo>
                      <a:pt x="98" y="186"/>
                    </a:lnTo>
                    <a:lnTo>
                      <a:pt x="94" y="162"/>
                    </a:lnTo>
                    <a:lnTo>
                      <a:pt x="91" y="141"/>
                    </a:lnTo>
                    <a:lnTo>
                      <a:pt x="89" y="116"/>
                    </a:lnTo>
                    <a:lnTo>
                      <a:pt x="85" y="93"/>
                    </a:lnTo>
                    <a:lnTo>
                      <a:pt x="82" y="68"/>
                    </a:lnTo>
                    <a:lnTo>
                      <a:pt x="80" y="48"/>
                    </a:lnTo>
                    <a:lnTo>
                      <a:pt x="76" y="23"/>
                    </a:lnTo>
                    <a:lnTo>
                      <a:pt x="73" y="0"/>
                    </a:lnTo>
                  </a:path>
                </a:pathLst>
              </a:custGeom>
              <a:noFill/>
              <a:ln w="0">
                <a:solidFill>
                  <a:srgbClr val="E75A86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5007" name="Freeform 88"/>
              <p:cNvSpPr>
                <a:spLocks/>
              </p:cNvSpPr>
              <p:nvPr/>
            </p:nvSpPr>
            <p:spPr bwMode="auto">
              <a:xfrm>
                <a:off x="2849" y="2931"/>
                <a:ext cx="26" cy="71"/>
              </a:xfrm>
              <a:custGeom>
                <a:avLst/>
                <a:gdLst>
                  <a:gd name="T0" fmla="*/ 18 w 103"/>
                  <a:gd name="T1" fmla="*/ 0 h 285"/>
                  <a:gd name="T2" fmla="*/ 16 w 103"/>
                  <a:gd name="T3" fmla="*/ 1 h 285"/>
                  <a:gd name="T4" fmla="*/ 15 w 103"/>
                  <a:gd name="T5" fmla="*/ 3 h 285"/>
                  <a:gd name="T6" fmla="*/ 13 w 103"/>
                  <a:gd name="T7" fmla="*/ 4 h 285"/>
                  <a:gd name="T8" fmla="*/ 11 w 103"/>
                  <a:gd name="T9" fmla="*/ 6 h 285"/>
                  <a:gd name="T10" fmla="*/ 9 w 103"/>
                  <a:gd name="T11" fmla="*/ 7 h 285"/>
                  <a:gd name="T12" fmla="*/ 8 w 103"/>
                  <a:gd name="T13" fmla="*/ 9 h 285"/>
                  <a:gd name="T14" fmla="*/ 6 w 103"/>
                  <a:gd name="T15" fmla="*/ 10 h 285"/>
                  <a:gd name="T16" fmla="*/ 4 w 103"/>
                  <a:gd name="T17" fmla="*/ 12 h 285"/>
                  <a:gd name="T18" fmla="*/ 3 w 103"/>
                  <a:gd name="T19" fmla="*/ 13 h 285"/>
                  <a:gd name="T20" fmla="*/ 0 w 103"/>
                  <a:gd name="T21" fmla="*/ 15 h 285"/>
                  <a:gd name="T22" fmla="*/ 2 w 103"/>
                  <a:gd name="T23" fmla="*/ 20 h 285"/>
                  <a:gd name="T24" fmla="*/ 3 w 103"/>
                  <a:gd name="T25" fmla="*/ 26 h 285"/>
                  <a:gd name="T26" fmla="*/ 4 w 103"/>
                  <a:gd name="T27" fmla="*/ 31 h 285"/>
                  <a:gd name="T28" fmla="*/ 5 w 103"/>
                  <a:gd name="T29" fmla="*/ 37 h 285"/>
                  <a:gd name="T30" fmla="*/ 6 w 103"/>
                  <a:gd name="T31" fmla="*/ 43 h 285"/>
                  <a:gd name="T32" fmla="*/ 7 w 103"/>
                  <a:gd name="T33" fmla="*/ 49 h 285"/>
                  <a:gd name="T34" fmla="*/ 9 w 103"/>
                  <a:gd name="T35" fmla="*/ 55 h 285"/>
                  <a:gd name="T36" fmla="*/ 10 w 103"/>
                  <a:gd name="T37" fmla="*/ 60 h 285"/>
                  <a:gd name="T38" fmla="*/ 11 w 103"/>
                  <a:gd name="T39" fmla="*/ 65 h 285"/>
                  <a:gd name="T40" fmla="*/ 13 w 103"/>
                  <a:gd name="T41" fmla="*/ 71 h 285"/>
                  <a:gd name="T42" fmla="*/ 14 w 103"/>
                  <a:gd name="T43" fmla="*/ 70 h 285"/>
                  <a:gd name="T44" fmla="*/ 15 w 103"/>
                  <a:gd name="T45" fmla="*/ 68 h 285"/>
                  <a:gd name="T46" fmla="*/ 16 w 103"/>
                  <a:gd name="T47" fmla="*/ 68 h 285"/>
                  <a:gd name="T48" fmla="*/ 18 w 103"/>
                  <a:gd name="T49" fmla="*/ 66 h 285"/>
                  <a:gd name="T50" fmla="*/ 19 w 103"/>
                  <a:gd name="T51" fmla="*/ 64 h 285"/>
                  <a:gd name="T52" fmla="*/ 21 w 103"/>
                  <a:gd name="T53" fmla="*/ 64 h 285"/>
                  <a:gd name="T54" fmla="*/ 22 w 103"/>
                  <a:gd name="T55" fmla="*/ 62 h 285"/>
                  <a:gd name="T56" fmla="*/ 24 w 103"/>
                  <a:gd name="T57" fmla="*/ 61 h 285"/>
                  <a:gd name="T58" fmla="*/ 25 w 103"/>
                  <a:gd name="T59" fmla="*/ 59 h 285"/>
                  <a:gd name="T60" fmla="*/ 26 w 103"/>
                  <a:gd name="T61" fmla="*/ 58 h 285"/>
                  <a:gd name="T62" fmla="*/ 25 w 103"/>
                  <a:gd name="T63" fmla="*/ 52 h 285"/>
                  <a:gd name="T64" fmla="*/ 25 w 103"/>
                  <a:gd name="T65" fmla="*/ 46 h 285"/>
                  <a:gd name="T66" fmla="*/ 24 w 103"/>
                  <a:gd name="T67" fmla="*/ 40 h 285"/>
                  <a:gd name="T68" fmla="*/ 23 w 103"/>
                  <a:gd name="T69" fmla="*/ 35 h 285"/>
                  <a:gd name="T70" fmla="*/ 22 w 103"/>
                  <a:gd name="T71" fmla="*/ 29 h 285"/>
                  <a:gd name="T72" fmla="*/ 21 w 103"/>
                  <a:gd name="T73" fmla="*/ 23 h 285"/>
                  <a:gd name="T74" fmla="*/ 21 w 103"/>
                  <a:gd name="T75" fmla="*/ 17 h 285"/>
                  <a:gd name="T76" fmla="*/ 20 w 103"/>
                  <a:gd name="T77" fmla="*/ 12 h 285"/>
                  <a:gd name="T78" fmla="*/ 19 w 103"/>
                  <a:gd name="T79" fmla="*/ 6 h 285"/>
                  <a:gd name="T80" fmla="*/ 18 w 103"/>
                  <a:gd name="T81" fmla="*/ 0 h 285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03"/>
                  <a:gd name="T124" fmla="*/ 0 h 285"/>
                  <a:gd name="T125" fmla="*/ 103 w 103"/>
                  <a:gd name="T126" fmla="*/ 285 h 285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03" h="285">
                    <a:moveTo>
                      <a:pt x="73" y="0"/>
                    </a:moveTo>
                    <a:lnTo>
                      <a:pt x="64" y="5"/>
                    </a:lnTo>
                    <a:lnTo>
                      <a:pt x="59" y="11"/>
                    </a:lnTo>
                    <a:lnTo>
                      <a:pt x="52" y="18"/>
                    </a:lnTo>
                    <a:lnTo>
                      <a:pt x="43" y="23"/>
                    </a:lnTo>
                    <a:lnTo>
                      <a:pt x="37" y="29"/>
                    </a:lnTo>
                    <a:lnTo>
                      <a:pt x="32" y="36"/>
                    </a:lnTo>
                    <a:lnTo>
                      <a:pt x="23" y="41"/>
                    </a:lnTo>
                    <a:lnTo>
                      <a:pt x="16" y="48"/>
                    </a:lnTo>
                    <a:lnTo>
                      <a:pt x="10" y="54"/>
                    </a:lnTo>
                    <a:lnTo>
                      <a:pt x="0" y="59"/>
                    </a:lnTo>
                    <a:lnTo>
                      <a:pt x="7" y="80"/>
                    </a:lnTo>
                    <a:lnTo>
                      <a:pt x="10" y="105"/>
                    </a:lnTo>
                    <a:lnTo>
                      <a:pt x="16" y="125"/>
                    </a:lnTo>
                    <a:lnTo>
                      <a:pt x="19" y="150"/>
                    </a:lnTo>
                    <a:lnTo>
                      <a:pt x="25" y="171"/>
                    </a:lnTo>
                    <a:lnTo>
                      <a:pt x="28" y="195"/>
                    </a:lnTo>
                    <a:lnTo>
                      <a:pt x="34" y="219"/>
                    </a:lnTo>
                    <a:lnTo>
                      <a:pt x="41" y="239"/>
                    </a:lnTo>
                    <a:lnTo>
                      <a:pt x="43" y="261"/>
                    </a:lnTo>
                    <a:lnTo>
                      <a:pt x="50" y="285"/>
                    </a:lnTo>
                    <a:lnTo>
                      <a:pt x="55" y="280"/>
                    </a:lnTo>
                    <a:lnTo>
                      <a:pt x="59" y="273"/>
                    </a:lnTo>
                    <a:lnTo>
                      <a:pt x="64" y="271"/>
                    </a:lnTo>
                    <a:lnTo>
                      <a:pt x="70" y="264"/>
                    </a:lnTo>
                    <a:lnTo>
                      <a:pt x="76" y="258"/>
                    </a:lnTo>
                    <a:lnTo>
                      <a:pt x="82" y="255"/>
                    </a:lnTo>
                    <a:lnTo>
                      <a:pt x="89" y="248"/>
                    </a:lnTo>
                    <a:lnTo>
                      <a:pt x="94" y="243"/>
                    </a:lnTo>
                    <a:lnTo>
                      <a:pt x="98" y="237"/>
                    </a:lnTo>
                    <a:lnTo>
                      <a:pt x="103" y="234"/>
                    </a:lnTo>
                    <a:lnTo>
                      <a:pt x="100" y="210"/>
                    </a:lnTo>
                    <a:lnTo>
                      <a:pt x="98" y="186"/>
                    </a:lnTo>
                    <a:lnTo>
                      <a:pt x="94" y="162"/>
                    </a:lnTo>
                    <a:lnTo>
                      <a:pt x="91" y="141"/>
                    </a:lnTo>
                    <a:lnTo>
                      <a:pt x="89" y="116"/>
                    </a:lnTo>
                    <a:lnTo>
                      <a:pt x="85" y="93"/>
                    </a:lnTo>
                    <a:lnTo>
                      <a:pt x="82" y="68"/>
                    </a:lnTo>
                    <a:lnTo>
                      <a:pt x="80" y="48"/>
                    </a:lnTo>
                    <a:lnTo>
                      <a:pt x="76" y="23"/>
                    </a:lnTo>
                    <a:lnTo>
                      <a:pt x="73" y="0"/>
                    </a:lnTo>
                  </a:path>
                </a:pathLst>
              </a:custGeom>
              <a:noFill/>
              <a:ln w="0">
                <a:solidFill>
                  <a:srgbClr val="E75A86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5008" name="Freeform 89"/>
              <p:cNvSpPr>
                <a:spLocks/>
              </p:cNvSpPr>
              <p:nvPr/>
            </p:nvSpPr>
            <p:spPr bwMode="auto">
              <a:xfrm>
                <a:off x="2788" y="2561"/>
                <a:ext cx="44" cy="89"/>
              </a:xfrm>
              <a:custGeom>
                <a:avLst/>
                <a:gdLst>
                  <a:gd name="T0" fmla="*/ 37 w 178"/>
                  <a:gd name="T1" fmla="*/ 0 h 358"/>
                  <a:gd name="T2" fmla="*/ 34 w 178"/>
                  <a:gd name="T3" fmla="*/ 3 h 358"/>
                  <a:gd name="T4" fmla="*/ 30 w 178"/>
                  <a:gd name="T5" fmla="*/ 6 h 358"/>
                  <a:gd name="T6" fmla="*/ 27 w 178"/>
                  <a:gd name="T7" fmla="*/ 9 h 358"/>
                  <a:gd name="T8" fmla="*/ 23 w 178"/>
                  <a:gd name="T9" fmla="*/ 12 h 358"/>
                  <a:gd name="T10" fmla="*/ 19 w 178"/>
                  <a:gd name="T11" fmla="*/ 16 h 358"/>
                  <a:gd name="T12" fmla="*/ 16 w 178"/>
                  <a:gd name="T13" fmla="*/ 19 h 358"/>
                  <a:gd name="T14" fmla="*/ 12 w 178"/>
                  <a:gd name="T15" fmla="*/ 22 h 358"/>
                  <a:gd name="T16" fmla="*/ 8 w 178"/>
                  <a:gd name="T17" fmla="*/ 25 h 358"/>
                  <a:gd name="T18" fmla="*/ 4 w 178"/>
                  <a:gd name="T19" fmla="*/ 28 h 358"/>
                  <a:gd name="T20" fmla="*/ 0 w 178"/>
                  <a:gd name="T21" fmla="*/ 31 h 358"/>
                  <a:gd name="T22" fmla="*/ 1 w 178"/>
                  <a:gd name="T23" fmla="*/ 36 h 358"/>
                  <a:gd name="T24" fmla="*/ 2 w 178"/>
                  <a:gd name="T25" fmla="*/ 42 h 358"/>
                  <a:gd name="T26" fmla="*/ 2 w 178"/>
                  <a:gd name="T27" fmla="*/ 48 h 358"/>
                  <a:gd name="T28" fmla="*/ 4 w 178"/>
                  <a:gd name="T29" fmla="*/ 54 h 358"/>
                  <a:gd name="T30" fmla="*/ 4 w 178"/>
                  <a:gd name="T31" fmla="*/ 60 h 358"/>
                  <a:gd name="T32" fmla="*/ 5 w 178"/>
                  <a:gd name="T33" fmla="*/ 65 h 358"/>
                  <a:gd name="T34" fmla="*/ 6 w 178"/>
                  <a:gd name="T35" fmla="*/ 71 h 358"/>
                  <a:gd name="T36" fmla="*/ 7 w 178"/>
                  <a:gd name="T37" fmla="*/ 77 h 358"/>
                  <a:gd name="T38" fmla="*/ 8 w 178"/>
                  <a:gd name="T39" fmla="*/ 83 h 358"/>
                  <a:gd name="T40" fmla="*/ 9 w 178"/>
                  <a:gd name="T41" fmla="*/ 89 h 358"/>
                  <a:gd name="T42" fmla="*/ 13 w 178"/>
                  <a:gd name="T43" fmla="*/ 86 h 358"/>
                  <a:gd name="T44" fmla="*/ 16 w 178"/>
                  <a:gd name="T45" fmla="*/ 83 h 358"/>
                  <a:gd name="T46" fmla="*/ 20 w 178"/>
                  <a:gd name="T47" fmla="*/ 80 h 358"/>
                  <a:gd name="T48" fmla="*/ 24 w 178"/>
                  <a:gd name="T49" fmla="*/ 77 h 358"/>
                  <a:gd name="T50" fmla="*/ 27 w 178"/>
                  <a:gd name="T51" fmla="*/ 74 h 358"/>
                  <a:gd name="T52" fmla="*/ 30 w 178"/>
                  <a:gd name="T53" fmla="*/ 71 h 358"/>
                  <a:gd name="T54" fmla="*/ 34 w 178"/>
                  <a:gd name="T55" fmla="*/ 68 h 358"/>
                  <a:gd name="T56" fmla="*/ 37 w 178"/>
                  <a:gd name="T57" fmla="*/ 65 h 358"/>
                  <a:gd name="T58" fmla="*/ 40 w 178"/>
                  <a:gd name="T59" fmla="*/ 62 h 358"/>
                  <a:gd name="T60" fmla="*/ 44 w 178"/>
                  <a:gd name="T61" fmla="*/ 58 h 358"/>
                  <a:gd name="T62" fmla="*/ 43 w 178"/>
                  <a:gd name="T63" fmla="*/ 52 h 358"/>
                  <a:gd name="T64" fmla="*/ 42 w 178"/>
                  <a:gd name="T65" fmla="*/ 46 h 358"/>
                  <a:gd name="T66" fmla="*/ 42 w 178"/>
                  <a:gd name="T67" fmla="*/ 40 h 358"/>
                  <a:gd name="T68" fmla="*/ 41 w 178"/>
                  <a:gd name="T69" fmla="*/ 34 h 358"/>
                  <a:gd name="T70" fmla="*/ 40 w 178"/>
                  <a:gd name="T71" fmla="*/ 29 h 358"/>
                  <a:gd name="T72" fmla="*/ 40 w 178"/>
                  <a:gd name="T73" fmla="*/ 23 h 358"/>
                  <a:gd name="T74" fmla="*/ 40 w 178"/>
                  <a:gd name="T75" fmla="*/ 17 h 358"/>
                  <a:gd name="T76" fmla="*/ 39 w 178"/>
                  <a:gd name="T77" fmla="*/ 11 h 358"/>
                  <a:gd name="T78" fmla="*/ 38 w 178"/>
                  <a:gd name="T79" fmla="*/ 5 h 358"/>
                  <a:gd name="T80" fmla="*/ 37 w 178"/>
                  <a:gd name="T81" fmla="*/ 0 h 358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78"/>
                  <a:gd name="T124" fmla="*/ 0 h 358"/>
                  <a:gd name="T125" fmla="*/ 178 w 178"/>
                  <a:gd name="T126" fmla="*/ 358 h 358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78" h="358">
                    <a:moveTo>
                      <a:pt x="151" y="0"/>
                    </a:moveTo>
                    <a:lnTo>
                      <a:pt x="139" y="12"/>
                    </a:lnTo>
                    <a:lnTo>
                      <a:pt x="123" y="24"/>
                    </a:lnTo>
                    <a:lnTo>
                      <a:pt x="109" y="37"/>
                    </a:lnTo>
                    <a:lnTo>
                      <a:pt x="94" y="48"/>
                    </a:lnTo>
                    <a:lnTo>
                      <a:pt x="78" y="63"/>
                    </a:lnTo>
                    <a:lnTo>
                      <a:pt x="64" y="76"/>
                    </a:lnTo>
                    <a:lnTo>
                      <a:pt x="48" y="87"/>
                    </a:lnTo>
                    <a:lnTo>
                      <a:pt x="34" y="99"/>
                    </a:lnTo>
                    <a:lnTo>
                      <a:pt x="16" y="112"/>
                    </a:lnTo>
                    <a:lnTo>
                      <a:pt x="0" y="124"/>
                    </a:lnTo>
                    <a:lnTo>
                      <a:pt x="3" y="144"/>
                    </a:lnTo>
                    <a:lnTo>
                      <a:pt x="7" y="169"/>
                    </a:lnTo>
                    <a:lnTo>
                      <a:pt x="9" y="192"/>
                    </a:lnTo>
                    <a:lnTo>
                      <a:pt x="16" y="217"/>
                    </a:lnTo>
                    <a:lnTo>
                      <a:pt x="18" y="240"/>
                    </a:lnTo>
                    <a:lnTo>
                      <a:pt x="21" y="262"/>
                    </a:lnTo>
                    <a:lnTo>
                      <a:pt x="25" y="286"/>
                    </a:lnTo>
                    <a:lnTo>
                      <a:pt x="27" y="310"/>
                    </a:lnTo>
                    <a:lnTo>
                      <a:pt x="34" y="334"/>
                    </a:lnTo>
                    <a:lnTo>
                      <a:pt x="37" y="358"/>
                    </a:lnTo>
                    <a:lnTo>
                      <a:pt x="52" y="347"/>
                    </a:lnTo>
                    <a:lnTo>
                      <a:pt x="66" y="334"/>
                    </a:lnTo>
                    <a:lnTo>
                      <a:pt x="82" y="322"/>
                    </a:lnTo>
                    <a:lnTo>
                      <a:pt x="96" y="310"/>
                    </a:lnTo>
                    <a:lnTo>
                      <a:pt x="109" y="299"/>
                    </a:lnTo>
                    <a:lnTo>
                      <a:pt x="123" y="286"/>
                    </a:lnTo>
                    <a:lnTo>
                      <a:pt x="139" y="274"/>
                    </a:lnTo>
                    <a:lnTo>
                      <a:pt x="151" y="262"/>
                    </a:lnTo>
                    <a:lnTo>
                      <a:pt x="162" y="249"/>
                    </a:lnTo>
                    <a:lnTo>
                      <a:pt x="178" y="235"/>
                    </a:lnTo>
                    <a:lnTo>
                      <a:pt x="175" y="210"/>
                    </a:lnTo>
                    <a:lnTo>
                      <a:pt x="171" y="187"/>
                    </a:lnTo>
                    <a:lnTo>
                      <a:pt x="169" y="162"/>
                    </a:lnTo>
                    <a:lnTo>
                      <a:pt x="166" y="138"/>
                    </a:lnTo>
                    <a:lnTo>
                      <a:pt x="162" y="115"/>
                    </a:lnTo>
                    <a:lnTo>
                      <a:pt x="162" y="94"/>
                    </a:lnTo>
                    <a:lnTo>
                      <a:pt x="160" y="69"/>
                    </a:lnTo>
                    <a:lnTo>
                      <a:pt x="157" y="46"/>
                    </a:lnTo>
                    <a:lnTo>
                      <a:pt x="153" y="21"/>
                    </a:lnTo>
                    <a:lnTo>
                      <a:pt x="151" y="0"/>
                    </a:lnTo>
                    <a:close/>
                  </a:path>
                </a:pathLst>
              </a:custGeom>
              <a:solidFill>
                <a:srgbClr val="D852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5009" name="Freeform 90"/>
              <p:cNvSpPr>
                <a:spLocks/>
              </p:cNvSpPr>
              <p:nvPr/>
            </p:nvSpPr>
            <p:spPr bwMode="auto">
              <a:xfrm>
                <a:off x="2788" y="2561"/>
                <a:ext cx="44" cy="89"/>
              </a:xfrm>
              <a:custGeom>
                <a:avLst/>
                <a:gdLst>
                  <a:gd name="T0" fmla="*/ 37 w 178"/>
                  <a:gd name="T1" fmla="*/ 0 h 358"/>
                  <a:gd name="T2" fmla="*/ 34 w 178"/>
                  <a:gd name="T3" fmla="*/ 3 h 358"/>
                  <a:gd name="T4" fmla="*/ 30 w 178"/>
                  <a:gd name="T5" fmla="*/ 6 h 358"/>
                  <a:gd name="T6" fmla="*/ 27 w 178"/>
                  <a:gd name="T7" fmla="*/ 9 h 358"/>
                  <a:gd name="T8" fmla="*/ 23 w 178"/>
                  <a:gd name="T9" fmla="*/ 12 h 358"/>
                  <a:gd name="T10" fmla="*/ 19 w 178"/>
                  <a:gd name="T11" fmla="*/ 16 h 358"/>
                  <a:gd name="T12" fmla="*/ 16 w 178"/>
                  <a:gd name="T13" fmla="*/ 19 h 358"/>
                  <a:gd name="T14" fmla="*/ 12 w 178"/>
                  <a:gd name="T15" fmla="*/ 22 h 358"/>
                  <a:gd name="T16" fmla="*/ 8 w 178"/>
                  <a:gd name="T17" fmla="*/ 25 h 358"/>
                  <a:gd name="T18" fmla="*/ 4 w 178"/>
                  <a:gd name="T19" fmla="*/ 28 h 358"/>
                  <a:gd name="T20" fmla="*/ 0 w 178"/>
                  <a:gd name="T21" fmla="*/ 31 h 358"/>
                  <a:gd name="T22" fmla="*/ 1 w 178"/>
                  <a:gd name="T23" fmla="*/ 36 h 358"/>
                  <a:gd name="T24" fmla="*/ 2 w 178"/>
                  <a:gd name="T25" fmla="*/ 42 h 358"/>
                  <a:gd name="T26" fmla="*/ 2 w 178"/>
                  <a:gd name="T27" fmla="*/ 48 h 358"/>
                  <a:gd name="T28" fmla="*/ 4 w 178"/>
                  <a:gd name="T29" fmla="*/ 54 h 358"/>
                  <a:gd name="T30" fmla="*/ 4 w 178"/>
                  <a:gd name="T31" fmla="*/ 60 h 358"/>
                  <a:gd name="T32" fmla="*/ 5 w 178"/>
                  <a:gd name="T33" fmla="*/ 65 h 358"/>
                  <a:gd name="T34" fmla="*/ 6 w 178"/>
                  <a:gd name="T35" fmla="*/ 71 h 358"/>
                  <a:gd name="T36" fmla="*/ 7 w 178"/>
                  <a:gd name="T37" fmla="*/ 77 h 358"/>
                  <a:gd name="T38" fmla="*/ 8 w 178"/>
                  <a:gd name="T39" fmla="*/ 83 h 358"/>
                  <a:gd name="T40" fmla="*/ 9 w 178"/>
                  <a:gd name="T41" fmla="*/ 89 h 358"/>
                  <a:gd name="T42" fmla="*/ 13 w 178"/>
                  <a:gd name="T43" fmla="*/ 86 h 358"/>
                  <a:gd name="T44" fmla="*/ 16 w 178"/>
                  <a:gd name="T45" fmla="*/ 83 h 358"/>
                  <a:gd name="T46" fmla="*/ 20 w 178"/>
                  <a:gd name="T47" fmla="*/ 80 h 358"/>
                  <a:gd name="T48" fmla="*/ 24 w 178"/>
                  <a:gd name="T49" fmla="*/ 77 h 358"/>
                  <a:gd name="T50" fmla="*/ 27 w 178"/>
                  <a:gd name="T51" fmla="*/ 74 h 358"/>
                  <a:gd name="T52" fmla="*/ 30 w 178"/>
                  <a:gd name="T53" fmla="*/ 71 h 358"/>
                  <a:gd name="T54" fmla="*/ 34 w 178"/>
                  <a:gd name="T55" fmla="*/ 68 h 358"/>
                  <a:gd name="T56" fmla="*/ 37 w 178"/>
                  <a:gd name="T57" fmla="*/ 65 h 358"/>
                  <a:gd name="T58" fmla="*/ 40 w 178"/>
                  <a:gd name="T59" fmla="*/ 62 h 358"/>
                  <a:gd name="T60" fmla="*/ 44 w 178"/>
                  <a:gd name="T61" fmla="*/ 58 h 358"/>
                  <a:gd name="T62" fmla="*/ 43 w 178"/>
                  <a:gd name="T63" fmla="*/ 52 h 358"/>
                  <a:gd name="T64" fmla="*/ 42 w 178"/>
                  <a:gd name="T65" fmla="*/ 46 h 358"/>
                  <a:gd name="T66" fmla="*/ 42 w 178"/>
                  <a:gd name="T67" fmla="*/ 40 h 358"/>
                  <a:gd name="T68" fmla="*/ 41 w 178"/>
                  <a:gd name="T69" fmla="*/ 34 h 358"/>
                  <a:gd name="T70" fmla="*/ 40 w 178"/>
                  <a:gd name="T71" fmla="*/ 29 h 358"/>
                  <a:gd name="T72" fmla="*/ 40 w 178"/>
                  <a:gd name="T73" fmla="*/ 23 h 358"/>
                  <a:gd name="T74" fmla="*/ 40 w 178"/>
                  <a:gd name="T75" fmla="*/ 17 h 358"/>
                  <a:gd name="T76" fmla="*/ 39 w 178"/>
                  <a:gd name="T77" fmla="*/ 11 h 358"/>
                  <a:gd name="T78" fmla="*/ 38 w 178"/>
                  <a:gd name="T79" fmla="*/ 5 h 358"/>
                  <a:gd name="T80" fmla="*/ 37 w 178"/>
                  <a:gd name="T81" fmla="*/ 0 h 358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78"/>
                  <a:gd name="T124" fmla="*/ 0 h 358"/>
                  <a:gd name="T125" fmla="*/ 178 w 178"/>
                  <a:gd name="T126" fmla="*/ 358 h 358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78" h="358">
                    <a:moveTo>
                      <a:pt x="151" y="0"/>
                    </a:moveTo>
                    <a:lnTo>
                      <a:pt x="139" y="12"/>
                    </a:lnTo>
                    <a:lnTo>
                      <a:pt x="123" y="24"/>
                    </a:lnTo>
                    <a:lnTo>
                      <a:pt x="109" y="37"/>
                    </a:lnTo>
                    <a:lnTo>
                      <a:pt x="94" y="48"/>
                    </a:lnTo>
                    <a:lnTo>
                      <a:pt x="78" y="63"/>
                    </a:lnTo>
                    <a:lnTo>
                      <a:pt x="64" y="76"/>
                    </a:lnTo>
                    <a:lnTo>
                      <a:pt x="48" y="87"/>
                    </a:lnTo>
                    <a:lnTo>
                      <a:pt x="34" y="99"/>
                    </a:lnTo>
                    <a:lnTo>
                      <a:pt x="16" y="112"/>
                    </a:lnTo>
                    <a:lnTo>
                      <a:pt x="0" y="124"/>
                    </a:lnTo>
                    <a:lnTo>
                      <a:pt x="3" y="144"/>
                    </a:lnTo>
                    <a:lnTo>
                      <a:pt x="7" y="169"/>
                    </a:lnTo>
                    <a:lnTo>
                      <a:pt x="9" y="192"/>
                    </a:lnTo>
                    <a:lnTo>
                      <a:pt x="16" y="217"/>
                    </a:lnTo>
                    <a:lnTo>
                      <a:pt x="18" y="240"/>
                    </a:lnTo>
                    <a:lnTo>
                      <a:pt x="21" y="262"/>
                    </a:lnTo>
                    <a:lnTo>
                      <a:pt x="25" y="286"/>
                    </a:lnTo>
                    <a:lnTo>
                      <a:pt x="27" y="310"/>
                    </a:lnTo>
                    <a:lnTo>
                      <a:pt x="34" y="334"/>
                    </a:lnTo>
                    <a:lnTo>
                      <a:pt x="37" y="358"/>
                    </a:lnTo>
                    <a:lnTo>
                      <a:pt x="52" y="347"/>
                    </a:lnTo>
                    <a:lnTo>
                      <a:pt x="66" y="334"/>
                    </a:lnTo>
                    <a:lnTo>
                      <a:pt x="82" y="322"/>
                    </a:lnTo>
                    <a:lnTo>
                      <a:pt x="96" y="310"/>
                    </a:lnTo>
                    <a:lnTo>
                      <a:pt x="109" y="299"/>
                    </a:lnTo>
                    <a:lnTo>
                      <a:pt x="123" y="286"/>
                    </a:lnTo>
                    <a:lnTo>
                      <a:pt x="139" y="274"/>
                    </a:lnTo>
                    <a:lnTo>
                      <a:pt x="151" y="262"/>
                    </a:lnTo>
                    <a:lnTo>
                      <a:pt x="162" y="249"/>
                    </a:lnTo>
                    <a:lnTo>
                      <a:pt x="178" y="235"/>
                    </a:lnTo>
                    <a:lnTo>
                      <a:pt x="175" y="210"/>
                    </a:lnTo>
                    <a:lnTo>
                      <a:pt x="171" y="187"/>
                    </a:lnTo>
                    <a:lnTo>
                      <a:pt x="169" y="162"/>
                    </a:lnTo>
                    <a:lnTo>
                      <a:pt x="166" y="138"/>
                    </a:lnTo>
                    <a:lnTo>
                      <a:pt x="162" y="115"/>
                    </a:lnTo>
                    <a:lnTo>
                      <a:pt x="162" y="94"/>
                    </a:lnTo>
                    <a:lnTo>
                      <a:pt x="160" y="69"/>
                    </a:lnTo>
                    <a:lnTo>
                      <a:pt x="157" y="46"/>
                    </a:lnTo>
                    <a:lnTo>
                      <a:pt x="153" y="21"/>
                    </a:lnTo>
                    <a:lnTo>
                      <a:pt x="151" y="0"/>
                    </a:lnTo>
                  </a:path>
                </a:pathLst>
              </a:custGeom>
              <a:noFill/>
              <a:ln w="0">
                <a:solidFill>
                  <a:srgbClr val="E75A86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5010" name="Freeform 91"/>
              <p:cNvSpPr>
                <a:spLocks/>
              </p:cNvSpPr>
              <p:nvPr/>
            </p:nvSpPr>
            <p:spPr bwMode="auto">
              <a:xfrm>
                <a:off x="2788" y="2561"/>
                <a:ext cx="44" cy="89"/>
              </a:xfrm>
              <a:custGeom>
                <a:avLst/>
                <a:gdLst>
                  <a:gd name="T0" fmla="*/ 37 w 178"/>
                  <a:gd name="T1" fmla="*/ 0 h 358"/>
                  <a:gd name="T2" fmla="*/ 34 w 178"/>
                  <a:gd name="T3" fmla="*/ 3 h 358"/>
                  <a:gd name="T4" fmla="*/ 30 w 178"/>
                  <a:gd name="T5" fmla="*/ 6 h 358"/>
                  <a:gd name="T6" fmla="*/ 27 w 178"/>
                  <a:gd name="T7" fmla="*/ 9 h 358"/>
                  <a:gd name="T8" fmla="*/ 23 w 178"/>
                  <a:gd name="T9" fmla="*/ 12 h 358"/>
                  <a:gd name="T10" fmla="*/ 19 w 178"/>
                  <a:gd name="T11" fmla="*/ 16 h 358"/>
                  <a:gd name="T12" fmla="*/ 16 w 178"/>
                  <a:gd name="T13" fmla="*/ 19 h 358"/>
                  <a:gd name="T14" fmla="*/ 12 w 178"/>
                  <a:gd name="T15" fmla="*/ 22 h 358"/>
                  <a:gd name="T16" fmla="*/ 8 w 178"/>
                  <a:gd name="T17" fmla="*/ 25 h 358"/>
                  <a:gd name="T18" fmla="*/ 4 w 178"/>
                  <a:gd name="T19" fmla="*/ 28 h 358"/>
                  <a:gd name="T20" fmla="*/ 0 w 178"/>
                  <a:gd name="T21" fmla="*/ 31 h 358"/>
                  <a:gd name="T22" fmla="*/ 1 w 178"/>
                  <a:gd name="T23" fmla="*/ 36 h 358"/>
                  <a:gd name="T24" fmla="*/ 2 w 178"/>
                  <a:gd name="T25" fmla="*/ 42 h 358"/>
                  <a:gd name="T26" fmla="*/ 2 w 178"/>
                  <a:gd name="T27" fmla="*/ 48 h 358"/>
                  <a:gd name="T28" fmla="*/ 4 w 178"/>
                  <a:gd name="T29" fmla="*/ 54 h 358"/>
                  <a:gd name="T30" fmla="*/ 4 w 178"/>
                  <a:gd name="T31" fmla="*/ 60 h 358"/>
                  <a:gd name="T32" fmla="*/ 5 w 178"/>
                  <a:gd name="T33" fmla="*/ 65 h 358"/>
                  <a:gd name="T34" fmla="*/ 6 w 178"/>
                  <a:gd name="T35" fmla="*/ 71 h 358"/>
                  <a:gd name="T36" fmla="*/ 7 w 178"/>
                  <a:gd name="T37" fmla="*/ 77 h 358"/>
                  <a:gd name="T38" fmla="*/ 8 w 178"/>
                  <a:gd name="T39" fmla="*/ 83 h 358"/>
                  <a:gd name="T40" fmla="*/ 9 w 178"/>
                  <a:gd name="T41" fmla="*/ 89 h 358"/>
                  <a:gd name="T42" fmla="*/ 13 w 178"/>
                  <a:gd name="T43" fmla="*/ 86 h 358"/>
                  <a:gd name="T44" fmla="*/ 16 w 178"/>
                  <a:gd name="T45" fmla="*/ 83 h 358"/>
                  <a:gd name="T46" fmla="*/ 20 w 178"/>
                  <a:gd name="T47" fmla="*/ 80 h 358"/>
                  <a:gd name="T48" fmla="*/ 24 w 178"/>
                  <a:gd name="T49" fmla="*/ 77 h 358"/>
                  <a:gd name="T50" fmla="*/ 27 w 178"/>
                  <a:gd name="T51" fmla="*/ 74 h 358"/>
                  <a:gd name="T52" fmla="*/ 30 w 178"/>
                  <a:gd name="T53" fmla="*/ 71 h 358"/>
                  <a:gd name="T54" fmla="*/ 34 w 178"/>
                  <a:gd name="T55" fmla="*/ 68 h 358"/>
                  <a:gd name="T56" fmla="*/ 37 w 178"/>
                  <a:gd name="T57" fmla="*/ 65 h 358"/>
                  <a:gd name="T58" fmla="*/ 40 w 178"/>
                  <a:gd name="T59" fmla="*/ 62 h 358"/>
                  <a:gd name="T60" fmla="*/ 44 w 178"/>
                  <a:gd name="T61" fmla="*/ 58 h 358"/>
                  <a:gd name="T62" fmla="*/ 43 w 178"/>
                  <a:gd name="T63" fmla="*/ 52 h 358"/>
                  <a:gd name="T64" fmla="*/ 42 w 178"/>
                  <a:gd name="T65" fmla="*/ 46 h 358"/>
                  <a:gd name="T66" fmla="*/ 42 w 178"/>
                  <a:gd name="T67" fmla="*/ 40 h 358"/>
                  <a:gd name="T68" fmla="*/ 41 w 178"/>
                  <a:gd name="T69" fmla="*/ 34 h 358"/>
                  <a:gd name="T70" fmla="*/ 40 w 178"/>
                  <a:gd name="T71" fmla="*/ 29 h 358"/>
                  <a:gd name="T72" fmla="*/ 40 w 178"/>
                  <a:gd name="T73" fmla="*/ 23 h 358"/>
                  <a:gd name="T74" fmla="*/ 40 w 178"/>
                  <a:gd name="T75" fmla="*/ 17 h 358"/>
                  <a:gd name="T76" fmla="*/ 39 w 178"/>
                  <a:gd name="T77" fmla="*/ 11 h 358"/>
                  <a:gd name="T78" fmla="*/ 38 w 178"/>
                  <a:gd name="T79" fmla="*/ 5 h 358"/>
                  <a:gd name="T80" fmla="*/ 37 w 178"/>
                  <a:gd name="T81" fmla="*/ 0 h 358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78"/>
                  <a:gd name="T124" fmla="*/ 0 h 358"/>
                  <a:gd name="T125" fmla="*/ 178 w 178"/>
                  <a:gd name="T126" fmla="*/ 358 h 358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78" h="358">
                    <a:moveTo>
                      <a:pt x="151" y="0"/>
                    </a:moveTo>
                    <a:lnTo>
                      <a:pt x="139" y="12"/>
                    </a:lnTo>
                    <a:lnTo>
                      <a:pt x="123" y="24"/>
                    </a:lnTo>
                    <a:lnTo>
                      <a:pt x="109" y="37"/>
                    </a:lnTo>
                    <a:lnTo>
                      <a:pt x="94" y="48"/>
                    </a:lnTo>
                    <a:lnTo>
                      <a:pt x="78" y="63"/>
                    </a:lnTo>
                    <a:lnTo>
                      <a:pt x="64" y="76"/>
                    </a:lnTo>
                    <a:lnTo>
                      <a:pt x="48" y="87"/>
                    </a:lnTo>
                    <a:lnTo>
                      <a:pt x="34" y="99"/>
                    </a:lnTo>
                    <a:lnTo>
                      <a:pt x="16" y="112"/>
                    </a:lnTo>
                    <a:lnTo>
                      <a:pt x="0" y="124"/>
                    </a:lnTo>
                    <a:lnTo>
                      <a:pt x="3" y="144"/>
                    </a:lnTo>
                    <a:lnTo>
                      <a:pt x="7" y="169"/>
                    </a:lnTo>
                    <a:lnTo>
                      <a:pt x="9" y="192"/>
                    </a:lnTo>
                    <a:lnTo>
                      <a:pt x="16" y="217"/>
                    </a:lnTo>
                    <a:lnTo>
                      <a:pt x="18" y="240"/>
                    </a:lnTo>
                    <a:lnTo>
                      <a:pt x="21" y="262"/>
                    </a:lnTo>
                    <a:lnTo>
                      <a:pt x="25" y="286"/>
                    </a:lnTo>
                    <a:lnTo>
                      <a:pt x="27" y="310"/>
                    </a:lnTo>
                    <a:lnTo>
                      <a:pt x="34" y="334"/>
                    </a:lnTo>
                    <a:lnTo>
                      <a:pt x="37" y="358"/>
                    </a:lnTo>
                    <a:lnTo>
                      <a:pt x="52" y="347"/>
                    </a:lnTo>
                    <a:lnTo>
                      <a:pt x="66" y="334"/>
                    </a:lnTo>
                    <a:lnTo>
                      <a:pt x="82" y="322"/>
                    </a:lnTo>
                    <a:lnTo>
                      <a:pt x="96" y="310"/>
                    </a:lnTo>
                    <a:lnTo>
                      <a:pt x="109" y="299"/>
                    </a:lnTo>
                    <a:lnTo>
                      <a:pt x="123" y="286"/>
                    </a:lnTo>
                    <a:lnTo>
                      <a:pt x="139" y="274"/>
                    </a:lnTo>
                    <a:lnTo>
                      <a:pt x="151" y="262"/>
                    </a:lnTo>
                    <a:lnTo>
                      <a:pt x="162" y="249"/>
                    </a:lnTo>
                    <a:lnTo>
                      <a:pt x="178" y="235"/>
                    </a:lnTo>
                    <a:lnTo>
                      <a:pt x="175" y="210"/>
                    </a:lnTo>
                    <a:lnTo>
                      <a:pt x="171" y="187"/>
                    </a:lnTo>
                    <a:lnTo>
                      <a:pt x="169" y="162"/>
                    </a:lnTo>
                    <a:lnTo>
                      <a:pt x="166" y="138"/>
                    </a:lnTo>
                    <a:lnTo>
                      <a:pt x="162" y="115"/>
                    </a:lnTo>
                    <a:lnTo>
                      <a:pt x="162" y="94"/>
                    </a:lnTo>
                    <a:lnTo>
                      <a:pt x="160" y="69"/>
                    </a:lnTo>
                    <a:lnTo>
                      <a:pt x="157" y="46"/>
                    </a:lnTo>
                    <a:lnTo>
                      <a:pt x="153" y="21"/>
                    </a:lnTo>
                    <a:lnTo>
                      <a:pt x="151" y="0"/>
                    </a:lnTo>
                  </a:path>
                </a:pathLst>
              </a:custGeom>
              <a:noFill/>
              <a:ln w="0">
                <a:solidFill>
                  <a:srgbClr val="E75A86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5011" name="Freeform 92"/>
              <p:cNvSpPr>
                <a:spLocks/>
              </p:cNvSpPr>
              <p:nvPr/>
            </p:nvSpPr>
            <p:spPr bwMode="auto">
              <a:xfrm>
                <a:off x="2769" y="2428"/>
                <a:ext cx="49" cy="91"/>
              </a:xfrm>
              <a:custGeom>
                <a:avLst/>
                <a:gdLst>
                  <a:gd name="T0" fmla="*/ 43 w 198"/>
                  <a:gd name="T1" fmla="*/ 0 h 367"/>
                  <a:gd name="T2" fmla="*/ 39 w 198"/>
                  <a:gd name="T3" fmla="*/ 3 h 367"/>
                  <a:gd name="T4" fmla="*/ 35 w 198"/>
                  <a:gd name="T5" fmla="*/ 7 h 367"/>
                  <a:gd name="T6" fmla="*/ 31 w 198"/>
                  <a:gd name="T7" fmla="*/ 11 h 367"/>
                  <a:gd name="T8" fmla="*/ 27 w 198"/>
                  <a:gd name="T9" fmla="*/ 15 h 367"/>
                  <a:gd name="T10" fmla="*/ 23 w 198"/>
                  <a:gd name="T11" fmla="*/ 18 h 367"/>
                  <a:gd name="T12" fmla="*/ 19 w 198"/>
                  <a:gd name="T13" fmla="*/ 22 h 367"/>
                  <a:gd name="T14" fmla="*/ 14 w 198"/>
                  <a:gd name="T15" fmla="*/ 25 h 367"/>
                  <a:gd name="T16" fmla="*/ 9 w 198"/>
                  <a:gd name="T17" fmla="*/ 29 h 367"/>
                  <a:gd name="T18" fmla="*/ 4 w 198"/>
                  <a:gd name="T19" fmla="*/ 33 h 367"/>
                  <a:gd name="T20" fmla="*/ 0 w 198"/>
                  <a:gd name="T21" fmla="*/ 37 h 367"/>
                  <a:gd name="T22" fmla="*/ 1 w 198"/>
                  <a:gd name="T23" fmla="*/ 42 h 367"/>
                  <a:gd name="T24" fmla="*/ 2 w 198"/>
                  <a:gd name="T25" fmla="*/ 47 h 367"/>
                  <a:gd name="T26" fmla="*/ 2 w 198"/>
                  <a:gd name="T27" fmla="*/ 52 h 367"/>
                  <a:gd name="T28" fmla="*/ 3 w 198"/>
                  <a:gd name="T29" fmla="*/ 58 h 367"/>
                  <a:gd name="T30" fmla="*/ 4 w 198"/>
                  <a:gd name="T31" fmla="*/ 62 h 367"/>
                  <a:gd name="T32" fmla="*/ 4 w 198"/>
                  <a:gd name="T33" fmla="*/ 68 h 367"/>
                  <a:gd name="T34" fmla="*/ 5 w 198"/>
                  <a:gd name="T35" fmla="*/ 74 h 367"/>
                  <a:gd name="T36" fmla="*/ 7 w 198"/>
                  <a:gd name="T37" fmla="*/ 80 h 367"/>
                  <a:gd name="T38" fmla="*/ 7 w 198"/>
                  <a:gd name="T39" fmla="*/ 85 h 367"/>
                  <a:gd name="T40" fmla="*/ 8 w 198"/>
                  <a:gd name="T41" fmla="*/ 91 h 367"/>
                  <a:gd name="T42" fmla="*/ 13 w 198"/>
                  <a:gd name="T43" fmla="*/ 87 h 367"/>
                  <a:gd name="T44" fmla="*/ 17 w 198"/>
                  <a:gd name="T45" fmla="*/ 84 h 367"/>
                  <a:gd name="T46" fmla="*/ 21 w 198"/>
                  <a:gd name="T47" fmla="*/ 81 h 367"/>
                  <a:gd name="T48" fmla="*/ 25 w 198"/>
                  <a:gd name="T49" fmla="*/ 77 h 367"/>
                  <a:gd name="T50" fmla="*/ 30 w 198"/>
                  <a:gd name="T51" fmla="*/ 74 h 367"/>
                  <a:gd name="T52" fmla="*/ 33 w 198"/>
                  <a:gd name="T53" fmla="*/ 71 h 367"/>
                  <a:gd name="T54" fmla="*/ 37 w 198"/>
                  <a:gd name="T55" fmla="*/ 68 h 367"/>
                  <a:gd name="T56" fmla="*/ 41 w 198"/>
                  <a:gd name="T57" fmla="*/ 64 h 367"/>
                  <a:gd name="T58" fmla="*/ 46 w 198"/>
                  <a:gd name="T59" fmla="*/ 61 h 367"/>
                  <a:gd name="T60" fmla="*/ 49 w 198"/>
                  <a:gd name="T61" fmla="*/ 58 h 367"/>
                  <a:gd name="T62" fmla="*/ 49 w 198"/>
                  <a:gd name="T63" fmla="*/ 51 h 367"/>
                  <a:gd name="T64" fmla="*/ 48 w 198"/>
                  <a:gd name="T65" fmla="*/ 45 h 367"/>
                  <a:gd name="T66" fmla="*/ 47 w 198"/>
                  <a:gd name="T67" fmla="*/ 39 h 367"/>
                  <a:gd name="T68" fmla="*/ 46 w 198"/>
                  <a:gd name="T69" fmla="*/ 33 h 367"/>
                  <a:gd name="T70" fmla="*/ 46 w 198"/>
                  <a:gd name="T71" fmla="*/ 28 h 367"/>
                  <a:gd name="T72" fmla="*/ 46 w 198"/>
                  <a:gd name="T73" fmla="*/ 22 h 367"/>
                  <a:gd name="T74" fmla="*/ 45 w 198"/>
                  <a:gd name="T75" fmla="*/ 16 h 367"/>
                  <a:gd name="T76" fmla="*/ 44 w 198"/>
                  <a:gd name="T77" fmla="*/ 11 h 367"/>
                  <a:gd name="T78" fmla="*/ 44 w 198"/>
                  <a:gd name="T79" fmla="*/ 5 h 367"/>
                  <a:gd name="T80" fmla="*/ 43 w 198"/>
                  <a:gd name="T81" fmla="*/ 0 h 367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98"/>
                  <a:gd name="T124" fmla="*/ 0 h 367"/>
                  <a:gd name="T125" fmla="*/ 198 w 198"/>
                  <a:gd name="T126" fmla="*/ 367 h 367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98" h="367">
                    <a:moveTo>
                      <a:pt x="175" y="0"/>
                    </a:moveTo>
                    <a:lnTo>
                      <a:pt x="159" y="14"/>
                    </a:lnTo>
                    <a:lnTo>
                      <a:pt x="141" y="30"/>
                    </a:lnTo>
                    <a:lnTo>
                      <a:pt x="127" y="45"/>
                    </a:lnTo>
                    <a:lnTo>
                      <a:pt x="109" y="59"/>
                    </a:lnTo>
                    <a:lnTo>
                      <a:pt x="93" y="72"/>
                    </a:lnTo>
                    <a:lnTo>
                      <a:pt x="75" y="87"/>
                    </a:lnTo>
                    <a:lnTo>
                      <a:pt x="57" y="102"/>
                    </a:lnTo>
                    <a:lnTo>
                      <a:pt x="36" y="116"/>
                    </a:lnTo>
                    <a:lnTo>
                      <a:pt x="18" y="132"/>
                    </a:lnTo>
                    <a:lnTo>
                      <a:pt x="0" y="148"/>
                    </a:lnTo>
                    <a:lnTo>
                      <a:pt x="3" y="168"/>
                    </a:lnTo>
                    <a:lnTo>
                      <a:pt x="7" y="189"/>
                    </a:lnTo>
                    <a:lnTo>
                      <a:pt x="9" y="210"/>
                    </a:lnTo>
                    <a:lnTo>
                      <a:pt x="12" y="232"/>
                    </a:lnTo>
                    <a:lnTo>
                      <a:pt x="16" y="252"/>
                    </a:lnTo>
                    <a:lnTo>
                      <a:pt x="18" y="276"/>
                    </a:lnTo>
                    <a:lnTo>
                      <a:pt x="21" y="298"/>
                    </a:lnTo>
                    <a:lnTo>
                      <a:pt x="27" y="321"/>
                    </a:lnTo>
                    <a:lnTo>
                      <a:pt x="30" y="342"/>
                    </a:lnTo>
                    <a:lnTo>
                      <a:pt x="34" y="367"/>
                    </a:lnTo>
                    <a:lnTo>
                      <a:pt x="52" y="351"/>
                    </a:lnTo>
                    <a:lnTo>
                      <a:pt x="69" y="339"/>
                    </a:lnTo>
                    <a:lnTo>
                      <a:pt x="84" y="328"/>
                    </a:lnTo>
                    <a:lnTo>
                      <a:pt x="102" y="312"/>
                    </a:lnTo>
                    <a:lnTo>
                      <a:pt x="121" y="300"/>
                    </a:lnTo>
                    <a:lnTo>
                      <a:pt x="135" y="285"/>
                    </a:lnTo>
                    <a:lnTo>
                      <a:pt x="150" y="273"/>
                    </a:lnTo>
                    <a:lnTo>
                      <a:pt x="166" y="258"/>
                    </a:lnTo>
                    <a:lnTo>
                      <a:pt x="184" y="246"/>
                    </a:lnTo>
                    <a:lnTo>
                      <a:pt x="198" y="232"/>
                    </a:lnTo>
                    <a:lnTo>
                      <a:pt x="196" y="207"/>
                    </a:lnTo>
                    <a:lnTo>
                      <a:pt x="193" y="183"/>
                    </a:lnTo>
                    <a:lnTo>
                      <a:pt x="189" y="159"/>
                    </a:lnTo>
                    <a:lnTo>
                      <a:pt x="187" y="135"/>
                    </a:lnTo>
                    <a:lnTo>
                      <a:pt x="187" y="114"/>
                    </a:lnTo>
                    <a:lnTo>
                      <a:pt x="184" y="89"/>
                    </a:lnTo>
                    <a:lnTo>
                      <a:pt x="180" y="66"/>
                    </a:lnTo>
                    <a:lnTo>
                      <a:pt x="178" y="45"/>
                    </a:lnTo>
                    <a:lnTo>
                      <a:pt x="178" y="20"/>
                    </a:lnTo>
                    <a:lnTo>
                      <a:pt x="175" y="0"/>
                    </a:lnTo>
                    <a:close/>
                  </a:path>
                </a:pathLst>
              </a:custGeom>
              <a:solidFill>
                <a:srgbClr val="D852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5012" name="Freeform 93"/>
              <p:cNvSpPr>
                <a:spLocks/>
              </p:cNvSpPr>
              <p:nvPr/>
            </p:nvSpPr>
            <p:spPr bwMode="auto">
              <a:xfrm>
                <a:off x="2769" y="2428"/>
                <a:ext cx="49" cy="91"/>
              </a:xfrm>
              <a:custGeom>
                <a:avLst/>
                <a:gdLst>
                  <a:gd name="T0" fmla="*/ 43 w 198"/>
                  <a:gd name="T1" fmla="*/ 0 h 367"/>
                  <a:gd name="T2" fmla="*/ 39 w 198"/>
                  <a:gd name="T3" fmla="*/ 3 h 367"/>
                  <a:gd name="T4" fmla="*/ 35 w 198"/>
                  <a:gd name="T5" fmla="*/ 7 h 367"/>
                  <a:gd name="T6" fmla="*/ 31 w 198"/>
                  <a:gd name="T7" fmla="*/ 11 h 367"/>
                  <a:gd name="T8" fmla="*/ 27 w 198"/>
                  <a:gd name="T9" fmla="*/ 15 h 367"/>
                  <a:gd name="T10" fmla="*/ 23 w 198"/>
                  <a:gd name="T11" fmla="*/ 18 h 367"/>
                  <a:gd name="T12" fmla="*/ 19 w 198"/>
                  <a:gd name="T13" fmla="*/ 22 h 367"/>
                  <a:gd name="T14" fmla="*/ 14 w 198"/>
                  <a:gd name="T15" fmla="*/ 25 h 367"/>
                  <a:gd name="T16" fmla="*/ 9 w 198"/>
                  <a:gd name="T17" fmla="*/ 29 h 367"/>
                  <a:gd name="T18" fmla="*/ 4 w 198"/>
                  <a:gd name="T19" fmla="*/ 33 h 367"/>
                  <a:gd name="T20" fmla="*/ 0 w 198"/>
                  <a:gd name="T21" fmla="*/ 37 h 367"/>
                  <a:gd name="T22" fmla="*/ 1 w 198"/>
                  <a:gd name="T23" fmla="*/ 42 h 367"/>
                  <a:gd name="T24" fmla="*/ 2 w 198"/>
                  <a:gd name="T25" fmla="*/ 47 h 367"/>
                  <a:gd name="T26" fmla="*/ 2 w 198"/>
                  <a:gd name="T27" fmla="*/ 52 h 367"/>
                  <a:gd name="T28" fmla="*/ 3 w 198"/>
                  <a:gd name="T29" fmla="*/ 58 h 367"/>
                  <a:gd name="T30" fmla="*/ 4 w 198"/>
                  <a:gd name="T31" fmla="*/ 62 h 367"/>
                  <a:gd name="T32" fmla="*/ 4 w 198"/>
                  <a:gd name="T33" fmla="*/ 68 h 367"/>
                  <a:gd name="T34" fmla="*/ 5 w 198"/>
                  <a:gd name="T35" fmla="*/ 74 h 367"/>
                  <a:gd name="T36" fmla="*/ 7 w 198"/>
                  <a:gd name="T37" fmla="*/ 80 h 367"/>
                  <a:gd name="T38" fmla="*/ 7 w 198"/>
                  <a:gd name="T39" fmla="*/ 85 h 367"/>
                  <a:gd name="T40" fmla="*/ 8 w 198"/>
                  <a:gd name="T41" fmla="*/ 91 h 367"/>
                  <a:gd name="T42" fmla="*/ 13 w 198"/>
                  <a:gd name="T43" fmla="*/ 87 h 367"/>
                  <a:gd name="T44" fmla="*/ 17 w 198"/>
                  <a:gd name="T45" fmla="*/ 84 h 367"/>
                  <a:gd name="T46" fmla="*/ 21 w 198"/>
                  <a:gd name="T47" fmla="*/ 81 h 367"/>
                  <a:gd name="T48" fmla="*/ 25 w 198"/>
                  <a:gd name="T49" fmla="*/ 77 h 367"/>
                  <a:gd name="T50" fmla="*/ 30 w 198"/>
                  <a:gd name="T51" fmla="*/ 74 h 367"/>
                  <a:gd name="T52" fmla="*/ 33 w 198"/>
                  <a:gd name="T53" fmla="*/ 71 h 367"/>
                  <a:gd name="T54" fmla="*/ 37 w 198"/>
                  <a:gd name="T55" fmla="*/ 68 h 367"/>
                  <a:gd name="T56" fmla="*/ 41 w 198"/>
                  <a:gd name="T57" fmla="*/ 64 h 367"/>
                  <a:gd name="T58" fmla="*/ 46 w 198"/>
                  <a:gd name="T59" fmla="*/ 61 h 367"/>
                  <a:gd name="T60" fmla="*/ 49 w 198"/>
                  <a:gd name="T61" fmla="*/ 58 h 367"/>
                  <a:gd name="T62" fmla="*/ 49 w 198"/>
                  <a:gd name="T63" fmla="*/ 51 h 367"/>
                  <a:gd name="T64" fmla="*/ 48 w 198"/>
                  <a:gd name="T65" fmla="*/ 45 h 367"/>
                  <a:gd name="T66" fmla="*/ 47 w 198"/>
                  <a:gd name="T67" fmla="*/ 39 h 367"/>
                  <a:gd name="T68" fmla="*/ 46 w 198"/>
                  <a:gd name="T69" fmla="*/ 33 h 367"/>
                  <a:gd name="T70" fmla="*/ 46 w 198"/>
                  <a:gd name="T71" fmla="*/ 28 h 367"/>
                  <a:gd name="T72" fmla="*/ 46 w 198"/>
                  <a:gd name="T73" fmla="*/ 22 h 367"/>
                  <a:gd name="T74" fmla="*/ 45 w 198"/>
                  <a:gd name="T75" fmla="*/ 16 h 367"/>
                  <a:gd name="T76" fmla="*/ 44 w 198"/>
                  <a:gd name="T77" fmla="*/ 11 h 367"/>
                  <a:gd name="T78" fmla="*/ 44 w 198"/>
                  <a:gd name="T79" fmla="*/ 5 h 367"/>
                  <a:gd name="T80" fmla="*/ 43 w 198"/>
                  <a:gd name="T81" fmla="*/ 0 h 367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98"/>
                  <a:gd name="T124" fmla="*/ 0 h 367"/>
                  <a:gd name="T125" fmla="*/ 198 w 198"/>
                  <a:gd name="T126" fmla="*/ 367 h 367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98" h="367">
                    <a:moveTo>
                      <a:pt x="175" y="0"/>
                    </a:moveTo>
                    <a:lnTo>
                      <a:pt x="159" y="14"/>
                    </a:lnTo>
                    <a:lnTo>
                      <a:pt x="141" y="30"/>
                    </a:lnTo>
                    <a:lnTo>
                      <a:pt x="127" y="45"/>
                    </a:lnTo>
                    <a:lnTo>
                      <a:pt x="109" y="59"/>
                    </a:lnTo>
                    <a:lnTo>
                      <a:pt x="93" y="72"/>
                    </a:lnTo>
                    <a:lnTo>
                      <a:pt x="75" y="87"/>
                    </a:lnTo>
                    <a:lnTo>
                      <a:pt x="57" y="102"/>
                    </a:lnTo>
                    <a:lnTo>
                      <a:pt x="36" y="116"/>
                    </a:lnTo>
                    <a:lnTo>
                      <a:pt x="18" y="132"/>
                    </a:lnTo>
                    <a:lnTo>
                      <a:pt x="0" y="148"/>
                    </a:lnTo>
                    <a:lnTo>
                      <a:pt x="3" y="168"/>
                    </a:lnTo>
                    <a:lnTo>
                      <a:pt x="7" y="189"/>
                    </a:lnTo>
                    <a:lnTo>
                      <a:pt x="9" y="210"/>
                    </a:lnTo>
                    <a:lnTo>
                      <a:pt x="12" y="232"/>
                    </a:lnTo>
                    <a:lnTo>
                      <a:pt x="16" y="252"/>
                    </a:lnTo>
                    <a:lnTo>
                      <a:pt x="18" y="276"/>
                    </a:lnTo>
                    <a:lnTo>
                      <a:pt x="21" y="298"/>
                    </a:lnTo>
                    <a:lnTo>
                      <a:pt x="27" y="321"/>
                    </a:lnTo>
                    <a:lnTo>
                      <a:pt x="30" y="342"/>
                    </a:lnTo>
                    <a:lnTo>
                      <a:pt x="34" y="367"/>
                    </a:lnTo>
                    <a:lnTo>
                      <a:pt x="52" y="351"/>
                    </a:lnTo>
                    <a:lnTo>
                      <a:pt x="69" y="339"/>
                    </a:lnTo>
                    <a:lnTo>
                      <a:pt x="84" y="328"/>
                    </a:lnTo>
                    <a:lnTo>
                      <a:pt x="102" y="312"/>
                    </a:lnTo>
                    <a:lnTo>
                      <a:pt x="121" y="300"/>
                    </a:lnTo>
                    <a:lnTo>
                      <a:pt x="135" y="285"/>
                    </a:lnTo>
                    <a:lnTo>
                      <a:pt x="150" y="273"/>
                    </a:lnTo>
                    <a:lnTo>
                      <a:pt x="166" y="258"/>
                    </a:lnTo>
                    <a:lnTo>
                      <a:pt x="184" y="246"/>
                    </a:lnTo>
                    <a:lnTo>
                      <a:pt x="198" y="232"/>
                    </a:lnTo>
                    <a:lnTo>
                      <a:pt x="196" y="207"/>
                    </a:lnTo>
                    <a:lnTo>
                      <a:pt x="193" y="183"/>
                    </a:lnTo>
                    <a:lnTo>
                      <a:pt x="189" y="159"/>
                    </a:lnTo>
                    <a:lnTo>
                      <a:pt x="187" y="135"/>
                    </a:lnTo>
                    <a:lnTo>
                      <a:pt x="187" y="114"/>
                    </a:lnTo>
                    <a:lnTo>
                      <a:pt x="184" y="89"/>
                    </a:lnTo>
                    <a:lnTo>
                      <a:pt x="180" y="66"/>
                    </a:lnTo>
                    <a:lnTo>
                      <a:pt x="178" y="45"/>
                    </a:lnTo>
                    <a:lnTo>
                      <a:pt x="178" y="20"/>
                    </a:lnTo>
                    <a:lnTo>
                      <a:pt x="175" y="0"/>
                    </a:lnTo>
                  </a:path>
                </a:pathLst>
              </a:custGeom>
              <a:noFill/>
              <a:ln w="0">
                <a:solidFill>
                  <a:srgbClr val="E75A86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5013" name="Freeform 94"/>
              <p:cNvSpPr>
                <a:spLocks/>
              </p:cNvSpPr>
              <p:nvPr/>
            </p:nvSpPr>
            <p:spPr bwMode="auto">
              <a:xfrm>
                <a:off x="2769" y="2428"/>
                <a:ext cx="49" cy="91"/>
              </a:xfrm>
              <a:custGeom>
                <a:avLst/>
                <a:gdLst>
                  <a:gd name="T0" fmla="*/ 43 w 198"/>
                  <a:gd name="T1" fmla="*/ 0 h 367"/>
                  <a:gd name="T2" fmla="*/ 39 w 198"/>
                  <a:gd name="T3" fmla="*/ 3 h 367"/>
                  <a:gd name="T4" fmla="*/ 35 w 198"/>
                  <a:gd name="T5" fmla="*/ 7 h 367"/>
                  <a:gd name="T6" fmla="*/ 31 w 198"/>
                  <a:gd name="T7" fmla="*/ 11 h 367"/>
                  <a:gd name="T8" fmla="*/ 27 w 198"/>
                  <a:gd name="T9" fmla="*/ 15 h 367"/>
                  <a:gd name="T10" fmla="*/ 23 w 198"/>
                  <a:gd name="T11" fmla="*/ 18 h 367"/>
                  <a:gd name="T12" fmla="*/ 19 w 198"/>
                  <a:gd name="T13" fmla="*/ 22 h 367"/>
                  <a:gd name="T14" fmla="*/ 14 w 198"/>
                  <a:gd name="T15" fmla="*/ 25 h 367"/>
                  <a:gd name="T16" fmla="*/ 9 w 198"/>
                  <a:gd name="T17" fmla="*/ 29 h 367"/>
                  <a:gd name="T18" fmla="*/ 4 w 198"/>
                  <a:gd name="T19" fmla="*/ 33 h 367"/>
                  <a:gd name="T20" fmla="*/ 0 w 198"/>
                  <a:gd name="T21" fmla="*/ 37 h 367"/>
                  <a:gd name="T22" fmla="*/ 1 w 198"/>
                  <a:gd name="T23" fmla="*/ 42 h 367"/>
                  <a:gd name="T24" fmla="*/ 2 w 198"/>
                  <a:gd name="T25" fmla="*/ 47 h 367"/>
                  <a:gd name="T26" fmla="*/ 2 w 198"/>
                  <a:gd name="T27" fmla="*/ 52 h 367"/>
                  <a:gd name="T28" fmla="*/ 3 w 198"/>
                  <a:gd name="T29" fmla="*/ 58 h 367"/>
                  <a:gd name="T30" fmla="*/ 4 w 198"/>
                  <a:gd name="T31" fmla="*/ 62 h 367"/>
                  <a:gd name="T32" fmla="*/ 4 w 198"/>
                  <a:gd name="T33" fmla="*/ 68 h 367"/>
                  <a:gd name="T34" fmla="*/ 5 w 198"/>
                  <a:gd name="T35" fmla="*/ 74 h 367"/>
                  <a:gd name="T36" fmla="*/ 7 w 198"/>
                  <a:gd name="T37" fmla="*/ 80 h 367"/>
                  <a:gd name="T38" fmla="*/ 7 w 198"/>
                  <a:gd name="T39" fmla="*/ 85 h 367"/>
                  <a:gd name="T40" fmla="*/ 8 w 198"/>
                  <a:gd name="T41" fmla="*/ 91 h 367"/>
                  <a:gd name="T42" fmla="*/ 13 w 198"/>
                  <a:gd name="T43" fmla="*/ 87 h 367"/>
                  <a:gd name="T44" fmla="*/ 17 w 198"/>
                  <a:gd name="T45" fmla="*/ 84 h 367"/>
                  <a:gd name="T46" fmla="*/ 21 w 198"/>
                  <a:gd name="T47" fmla="*/ 81 h 367"/>
                  <a:gd name="T48" fmla="*/ 25 w 198"/>
                  <a:gd name="T49" fmla="*/ 77 h 367"/>
                  <a:gd name="T50" fmla="*/ 30 w 198"/>
                  <a:gd name="T51" fmla="*/ 74 h 367"/>
                  <a:gd name="T52" fmla="*/ 33 w 198"/>
                  <a:gd name="T53" fmla="*/ 71 h 367"/>
                  <a:gd name="T54" fmla="*/ 37 w 198"/>
                  <a:gd name="T55" fmla="*/ 68 h 367"/>
                  <a:gd name="T56" fmla="*/ 41 w 198"/>
                  <a:gd name="T57" fmla="*/ 64 h 367"/>
                  <a:gd name="T58" fmla="*/ 46 w 198"/>
                  <a:gd name="T59" fmla="*/ 61 h 367"/>
                  <a:gd name="T60" fmla="*/ 49 w 198"/>
                  <a:gd name="T61" fmla="*/ 58 h 367"/>
                  <a:gd name="T62" fmla="*/ 49 w 198"/>
                  <a:gd name="T63" fmla="*/ 51 h 367"/>
                  <a:gd name="T64" fmla="*/ 48 w 198"/>
                  <a:gd name="T65" fmla="*/ 45 h 367"/>
                  <a:gd name="T66" fmla="*/ 47 w 198"/>
                  <a:gd name="T67" fmla="*/ 39 h 367"/>
                  <a:gd name="T68" fmla="*/ 46 w 198"/>
                  <a:gd name="T69" fmla="*/ 33 h 367"/>
                  <a:gd name="T70" fmla="*/ 46 w 198"/>
                  <a:gd name="T71" fmla="*/ 28 h 367"/>
                  <a:gd name="T72" fmla="*/ 46 w 198"/>
                  <a:gd name="T73" fmla="*/ 22 h 367"/>
                  <a:gd name="T74" fmla="*/ 45 w 198"/>
                  <a:gd name="T75" fmla="*/ 16 h 367"/>
                  <a:gd name="T76" fmla="*/ 44 w 198"/>
                  <a:gd name="T77" fmla="*/ 11 h 367"/>
                  <a:gd name="T78" fmla="*/ 44 w 198"/>
                  <a:gd name="T79" fmla="*/ 5 h 367"/>
                  <a:gd name="T80" fmla="*/ 43 w 198"/>
                  <a:gd name="T81" fmla="*/ 0 h 367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98"/>
                  <a:gd name="T124" fmla="*/ 0 h 367"/>
                  <a:gd name="T125" fmla="*/ 198 w 198"/>
                  <a:gd name="T126" fmla="*/ 367 h 367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98" h="367">
                    <a:moveTo>
                      <a:pt x="175" y="0"/>
                    </a:moveTo>
                    <a:lnTo>
                      <a:pt x="159" y="14"/>
                    </a:lnTo>
                    <a:lnTo>
                      <a:pt x="141" y="30"/>
                    </a:lnTo>
                    <a:lnTo>
                      <a:pt x="127" y="45"/>
                    </a:lnTo>
                    <a:lnTo>
                      <a:pt x="109" y="59"/>
                    </a:lnTo>
                    <a:lnTo>
                      <a:pt x="93" y="72"/>
                    </a:lnTo>
                    <a:lnTo>
                      <a:pt x="75" y="87"/>
                    </a:lnTo>
                    <a:lnTo>
                      <a:pt x="57" y="102"/>
                    </a:lnTo>
                    <a:lnTo>
                      <a:pt x="36" y="116"/>
                    </a:lnTo>
                    <a:lnTo>
                      <a:pt x="18" y="132"/>
                    </a:lnTo>
                    <a:lnTo>
                      <a:pt x="0" y="148"/>
                    </a:lnTo>
                    <a:lnTo>
                      <a:pt x="3" y="168"/>
                    </a:lnTo>
                    <a:lnTo>
                      <a:pt x="7" y="189"/>
                    </a:lnTo>
                    <a:lnTo>
                      <a:pt x="9" y="210"/>
                    </a:lnTo>
                    <a:lnTo>
                      <a:pt x="12" y="232"/>
                    </a:lnTo>
                    <a:lnTo>
                      <a:pt x="16" y="252"/>
                    </a:lnTo>
                    <a:lnTo>
                      <a:pt x="18" y="276"/>
                    </a:lnTo>
                    <a:lnTo>
                      <a:pt x="21" y="298"/>
                    </a:lnTo>
                    <a:lnTo>
                      <a:pt x="27" y="321"/>
                    </a:lnTo>
                    <a:lnTo>
                      <a:pt x="30" y="342"/>
                    </a:lnTo>
                    <a:lnTo>
                      <a:pt x="34" y="367"/>
                    </a:lnTo>
                    <a:lnTo>
                      <a:pt x="52" y="351"/>
                    </a:lnTo>
                    <a:lnTo>
                      <a:pt x="69" y="339"/>
                    </a:lnTo>
                    <a:lnTo>
                      <a:pt x="84" y="328"/>
                    </a:lnTo>
                    <a:lnTo>
                      <a:pt x="102" y="312"/>
                    </a:lnTo>
                    <a:lnTo>
                      <a:pt x="121" y="300"/>
                    </a:lnTo>
                    <a:lnTo>
                      <a:pt x="135" y="285"/>
                    </a:lnTo>
                    <a:lnTo>
                      <a:pt x="150" y="273"/>
                    </a:lnTo>
                    <a:lnTo>
                      <a:pt x="166" y="258"/>
                    </a:lnTo>
                    <a:lnTo>
                      <a:pt x="184" y="246"/>
                    </a:lnTo>
                    <a:lnTo>
                      <a:pt x="198" y="232"/>
                    </a:lnTo>
                    <a:lnTo>
                      <a:pt x="196" y="207"/>
                    </a:lnTo>
                    <a:lnTo>
                      <a:pt x="193" y="183"/>
                    </a:lnTo>
                    <a:lnTo>
                      <a:pt x="189" y="159"/>
                    </a:lnTo>
                    <a:lnTo>
                      <a:pt x="187" y="135"/>
                    </a:lnTo>
                    <a:lnTo>
                      <a:pt x="187" y="114"/>
                    </a:lnTo>
                    <a:lnTo>
                      <a:pt x="184" y="89"/>
                    </a:lnTo>
                    <a:lnTo>
                      <a:pt x="180" y="66"/>
                    </a:lnTo>
                    <a:lnTo>
                      <a:pt x="178" y="45"/>
                    </a:lnTo>
                    <a:lnTo>
                      <a:pt x="178" y="20"/>
                    </a:lnTo>
                    <a:lnTo>
                      <a:pt x="175" y="0"/>
                    </a:lnTo>
                  </a:path>
                </a:pathLst>
              </a:custGeom>
              <a:noFill/>
              <a:ln w="0">
                <a:solidFill>
                  <a:srgbClr val="E75A86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5014" name="Freeform 95"/>
              <p:cNvSpPr>
                <a:spLocks/>
              </p:cNvSpPr>
              <p:nvPr/>
            </p:nvSpPr>
            <p:spPr bwMode="auto">
              <a:xfrm>
                <a:off x="2748" y="2298"/>
                <a:ext cx="55" cy="101"/>
              </a:xfrm>
              <a:custGeom>
                <a:avLst/>
                <a:gdLst>
                  <a:gd name="T0" fmla="*/ 55 w 221"/>
                  <a:gd name="T1" fmla="*/ 57 h 403"/>
                  <a:gd name="T2" fmla="*/ 55 w 221"/>
                  <a:gd name="T3" fmla="*/ 56 h 403"/>
                  <a:gd name="T4" fmla="*/ 55 w 221"/>
                  <a:gd name="T5" fmla="*/ 55 h 403"/>
                  <a:gd name="T6" fmla="*/ 55 w 221"/>
                  <a:gd name="T7" fmla="*/ 54 h 403"/>
                  <a:gd name="T8" fmla="*/ 54 w 221"/>
                  <a:gd name="T9" fmla="*/ 52 h 403"/>
                  <a:gd name="T10" fmla="*/ 54 w 221"/>
                  <a:gd name="T11" fmla="*/ 50 h 403"/>
                  <a:gd name="T12" fmla="*/ 54 w 221"/>
                  <a:gd name="T13" fmla="*/ 49 h 403"/>
                  <a:gd name="T14" fmla="*/ 53 w 221"/>
                  <a:gd name="T15" fmla="*/ 47 h 403"/>
                  <a:gd name="T16" fmla="*/ 53 w 221"/>
                  <a:gd name="T17" fmla="*/ 46 h 403"/>
                  <a:gd name="T18" fmla="*/ 53 w 221"/>
                  <a:gd name="T19" fmla="*/ 44 h 403"/>
                  <a:gd name="T20" fmla="*/ 53 w 221"/>
                  <a:gd name="T21" fmla="*/ 43 h 403"/>
                  <a:gd name="T22" fmla="*/ 53 w 221"/>
                  <a:gd name="T23" fmla="*/ 38 h 403"/>
                  <a:gd name="T24" fmla="*/ 52 w 221"/>
                  <a:gd name="T25" fmla="*/ 34 h 403"/>
                  <a:gd name="T26" fmla="*/ 51 w 221"/>
                  <a:gd name="T27" fmla="*/ 30 h 403"/>
                  <a:gd name="T28" fmla="*/ 51 w 221"/>
                  <a:gd name="T29" fmla="*/ 26 h 403"/>
                  <a:gd name="T30" fmla="*/ 50 w 221"/>
                  <a:gd name="T31" fmla="*/ 22 h 403"/>
                  <a:gd name="T32" fmla="*/ 50 w 221"/>
                  <a:gd name="T33" fmla="*/ 18 h 403"/>
                  <a:gd name="T34" fmla="*/ 49 w 221"/>
                  <a:gd name="T35" fmla="*/ 14 h 403"/>
                  <a:gd name="T36" fmla="*/ 48 w 221"/>
                  <a:gd name="T37" fmla="*/ 10 h 403"/>
                  <a:gd name="T38" fmla="*/ 48 w 221"/>
                  <a:gd name="T39" fmla="*/ 5 h 403"/>
                  <a:gd name="T40" fmla="*/ 47 w 221"/>
                  <a:gd name="T41" fmla="*/ 0 h 403"/>
                  <a:gd name="T42" fmla="*/ 42 w 221"/>
                  <a:gd name="T43" fmla="*/ 5 h 403"/>
                  <a:gd name="T44" fmla="*/ 39 w 221"/>
                  <a:gd name="T45" fmla="*/ 9 h 403"/>
                  <a:gd name="T46" fmla="*/ 34 w 221"/>
                  <a:gd name="T47" fmla="*/ 13 h 403"/>
                  <a:gd name="T48" fmla="*/ 29 w 221"/>
                  <a:gd name="T49" fmla="*/ 18 h 403"/>
                  <a:gd name="T50" fmla="*/ 25 w 221"/>
                  <a:gd name="T51" fmla="*/ 22 h 403"/>
                  <a:gd name="T52" fmla="*/ 20 w 221"/>
                  <a:gd name="T53" fmla="*/ 26 h 403"/>
                  <a:gd name="T54" fmla="*/ 15 w 221"/>
                  <a:gd name="T55" fmla="*/ 31 h 403"/>
                  <a:gd name="T56" fmla="*/ 10 w 221"/>
                  <a:gd name="T57" fmla="*/ 35 h 403"/>
                  <a:gd name="T58" fmla="*/ 5 w 221"/>
                  <a:gd name="T59" fmla="*/ 39 h 403"/>
                  <a:gd name="T60" fmla="*/ 0 w 221"/>
                  <a:gd name="T61" fmla="*/ 43 h 403"/>
                  <a:gd name="T62" fmla="*/ 2 w 221"/>
                  <a:gd name="T63" fmla="*/ 50 h 403"/>
                  <a:gd name="T64" fmla="*/ 2 w 221"/>
                  <a:gd name="T65" fmla="*/ 56 h 403"/>
                  <a:gd name="T66" fmla="*/ 4 w 221"/>
                  <a:gd name="T67" fmla="*/ 63 h 403"/>
                  <a:gd name="T68" fmla="*/ 5 w 221"/>
                  <a:gd name="T69" fmla="*/ 68 h 403"/>
                  <a:gd name="T70" fmla="*/ 6 w 221"/>
                  <a:gd name="T71" fmla="*/ 74 h 403"/>
                  <a:gd name="T72" fmla="*/ 7 w 221"/>
                  <a:gd name="T73" fmla="*/ 80 h 403"/>
                  <a:gd name="T74" fmla="*/ 8 w 221"/>
                  <a:gd name="T75" fmla="*/ 85 h 403"/>
                  <a:gd name="T76" fmla="*/ 9 w 221"/>
                  <a:gd name="T77" fmla="*/ 90 h 403"/>
                  <a:gd name="T78" fmla="*/ 10 w 221"/>
                  <a:gd name="T79" fmla="*/ 95 h 403"/>
                  <a:gd name="T80" fmla="*/ 11 w 221"/>
                  <a:gd name="T81" fmla="*/ 101 h 403"/>
                  <a:gd name="T82" fmla="*/ 15 w 221"/>
                  <a:gd name="T83" fmla="*/ 97 h 403"/>
                  <a:gd name="T84" fmla="*/ 20 w 221"/>
                  <a:gd name="T85" fmla="*/ 92 h 403"/>
                  <a:gd name="T86" fmla="*/ 25 w 221"/>
                  <a:gd name="T87" fmla="*/ 88 h 403"/>
                  <a:gd name="T88" fmla="*/ 29 w 221"/>
                  <a:gd name="T89" fmla="*/ 84 h 403"/>
                  <a:gd name="T90" fmla="*/ 34 w 221"/>
                  <a:gd name="T91" fmla="*/ 80 h 403"/>
                  <a:gd name="T92" fmla="*/ 39 w 221"/>
                  <a:gd name="T93" fmla="*/ 75 h 403"/>
                  <a:gd name="T94" fmla="*/ 43 w 221"/>
                  <a:gd name="T95" fmla="*/ 71 h 403"/>
                  <a:gd name="T96" fmla="*/ 47 w 221"/>
                  <a:gd name="T97" fmla="*/ 66 h 403"/>
                  <a:gd name="T98" fmla="*/ 51 w 221"/>
                  <a:gd name="T99" fmla="*/ 62 h 403"/>
                  <a:gd name="T100" fmla="*/ 55 w 221"/>
                  <a:gd name="T101" fmla="*/ 57 h 403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221"/>
                  <a:gd name="T154" fmla="*/ 0 h 403"/>
                  <a:gd name="T155" fmla="*/ 221 w 221"/>
                  <a:gd name="T156" fmla="*/ 403 h 403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221" h="403">
                    <a:moveTo>
                      <a:pt x="221" y="228"/>
                    </a:moveTo>
                    <a:lnTo>
                      <a:pt x="221" y="225"/>
                    </a:lnTo>
                    <a:lnTo>
                      <a:pt x="221" y="221"/>
                    </a:lnTo>
                    <a:lnTo>
                      <a:pt x="221" y="216"/>
                    </a:lnTo>
                    <a:lnTo>
                      <a:pt x="217" y="207"/>
                    </a:lnTo>
                    <a:lnTo>
                      <a:pt x="217" y="200"/>
                    </a:lnTo>
                    <a:lnTo>
                      <a:pt x="217" y="194"/>
                    </a:lnTo>
                    <a:lnTo>
                      <a:pt x="214" y="189"/>
                    </a:lnTo>
                    <a:lnTo>
                      <a:pt x="214" y="182"/>
                    </a:lnTo>
                    <a:lnTo>
                      <a:pt x="214" y="177"/>
                    </a:lnTo>
                    <a:lnTo>
                      <a:pt x="214" y="173"/>
                    </a:lnTo>
                    <a:lnTo>
                      <a:pt x="212" y="153"/>
                    </a:lnTo>
                    <a:lnTo>
                      <a:pt x="209" y="134"/>
                    </a:lnTo>
                    <a:lnTo>
                      <a:pt x="205" y="119"/>
                    </a:lnTo>
                    <a:lnTo>
                      <a:pt x="203" y="105"/>
                    </a:lnTo>
                    <a:lnTo>
                      <a:pt x="200" y="86"/>
                    </a:lnTo>
                    <a:lnTo>
                      <a:pt x="200" y="71"/>
                    </a:lnTo>
                    <a:lnTo>
                      <a:pt x="196" y="57"/>
                    </a:lnTo>
                    <a:lnTo>
                      <a:pt x="194" y="38"/>
                    </a:lnTo>
                    <a:lnTo>
                      <a:pt x="191" y="20"/>
                    </a:lnTo>
                    <a:lnTo>
                      <a:pt x="187" y="0"/>
                    </a:lnTo>
                    <a:lnTo>
                      <a:pt x="169" y="18"/>
                    </a:lnTo>
                    <a:lnTo>
                      <a:pt x="155" y="35"/>
                    </a:lnTo>
                    <a:lnTo>
                      <a:pt x="137" y="53"/>
                    </a:lnTo>
                    <a:lnTo>
                      <a:pt x="118" y="71"/>
                    </a:lnTo>
                    <a:lnTo>
                      <a:pt x="100" y="86"/>
                    </a:lnTo>
                    <a:lnTo>
                      <a:pt x="79" y="105"/>
                    </a:lnTo>
                    <a:lnTo>
                      <a:pt x="61" y="123"/>
                    </a:lnTo>
                    <a:lnTo>
                      <a:pt x="41" y="141"/>
                    </a:lnTo>
                    <a:lnTo>
                      <a:pt x="22" y="155"/>
                    </a:lnTo>
                    <a:lnTo>
                      <a:pt x="0" y="173"/>
                    </a:lnTo>
                    <a:lnTo>
                      <a:pt x="7" y="200"/>
                    </a:lnTo>
                    <a:lnTo>
                      <a:pt x="10" y="225"/>
                    </a:lnTo>
                    <a:lnTo>
                      <a:pt x="16" y="252"/>
                    </a:lnTo>
                    <a:lnTo>
                      <a:pt x="19" y="273"/>
                    </a:lnTo>
                    <a:lnTo>
                      <a:pt x="25" y="296"/>
                    </a:lnTo>
                    <a:lnTo>
                      <a:pt x="28" y="318"/>
                    </a:lnTo>
                    <a:lnTo>
                      <a:pt x="32" y="339"/>
                    </a:lnTo>
                    <a:lnTo>
                      <a:pt x="37" y="360"/>
                    </a:lnTo>
                    <a:lnTo>
                      <a:pt x="41" y="381"/>
                    </a:lnTo>
                    <a:lnTo>
                      <a:pt x="43" y="403"/>
                    </a:lnTo>
                    <a:lnTo>
                      <a:pt x="61" y="387"/>
                    </a:lnTo>
                    <a:lnTo>
                      <a:pt x="82" y="369"/>
                    </a:lnTo>
                    <a:lnTo>
                      <a:pt x="100" y="351"/>
                    </a:lnTo>
                    <a:lnTo>
                      <a:pt x="118" y="337"/>
                    </a:lnTo>
                    <a:lnTo>
                      <a:pt x="137" y="318"/>
                    </a:lnTo>
                    <a:lnTo>
                      <a:pt x="155" y="300"/>
                    </a:lnTo>
                    <a:lnTo>
                      <a:pt x="173" y="282"/>
                    </a:lnTo>
                    <a:lnTo>
                      <a:pt x="187" y="264"/>
                    </a:lnTo>
                    <a:lnTo>
                      <a:pt x="205" y="246"/>
                    </a:lnTo>
                    <a:lnTo>
                      <a:pt x="221" y="228"/>
                    </a:lnTo>
                    <a:close/>
                  </a:path>
                </a:pathLst>
              </a:custGeom>
              <a:solidFill>
                <a:srgbClr val="D852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5015" name="Freeform 96"/>
              <p:cNvSpPr>
                <a:spLocks/>
              </p:cNvSpPr>
              <p:nvPr/>
            </p:nvSpPr>
            <p:spPr bwMode="auto">
              <a:xfrm>
                <a:off x="2748" y="2298"/>
                <a:ext cx="55" cy="101"/>
              </a:xfrm>
              <a:custGeom>
                <a:avLst/>
                <a:gdLst>
                  <a:gd name="T0" fmla="*/ 55 w 221"/>
                  <a:gd name="T1" fmla="*/ 57 h 403"/>
                  <a:gd name="T2" fmla="*/ 55 w 221"/>
                  <a:gd name="T3" fmla="*/ 56 h 403"/>
                  <a:gd name="T4" fmla="*/ 55 w 221"/>
                  <a:gd name="T5" fmla="*/ 55 h 403"/>
                  <a:gd name="T6" fmla="*/ 55 w 221"/>
                  <a:gd name="T7" fmla="*/ 54 h 403"/>
                  <a:gd name="T8" fmla="*/ 54 w 221"/>
                  <a:gd name="T9" fmla="*/ 52 h 403"/>
                  <a:gd name="T10" fmla="*/ 54 w 221"/>
                  <a:gd name="T11" fmla="*/ 50 h 403"/>
                  <a:gd name="T12" fmla="*/ 54 w 221"/>
                  <a:gd name="T13" fmla="*/ 49 h 403"/>
                  <a:gd name="T14" fmla="*/ 53 w 221"/>
                  <a:gd name="T15" fmla="*/ 47 h 403"/>
                  <a:gd name="T16" fmla="*/ 53 w 221"/>
                  <a:gd name="T17" fmla="*/ 46 h 403"/>
                  <a:gd name="T18" fmla="*/ 53 w 221"/>
                  <a:gd name="T19" fmla="*/ 44 h 403"/>
                  <a:gd name="T20" fmla="*/ 53 w 221"/>
                  <a:gd name="T21" fmla="*/ 43 h 403"/>
                  <a:gd name="T22" fmla="*/ 53 w 221"/>
                  <a:gd name="T23" fmla="*/ 38 h 403"/>
                  <a:gd name="T24" fmla="*/ 52 w 221"/>
                  <a:gd name="T25" fmla="*/ 34 h 403"/>
                  <a:gd name="T26" fmla="*/ 51 w 221"/>
                  <a:gd name="T27" fmla="*/ 30 h 403"/>
                  <a:gd name="T28" fmla="*/ 51 w 221"/>
                  <a:gd name="T29" fmla="*/ 26 h 403"/>
                  <a:gd name="T30" fmla="*/ 50 w 221"/>
                  <a:gd name="T31" fmla="*/ 22 h 403"/>
                  <a:gd name="T32" fmla="*/ 50 w 221"/>
                  <a:gd name="T33" fmla="*/ 18 h 403"/>
                  <a:gd name="T34" fmla="*/ 49 w 221"/>
                  <a:gd name="T35" fmla="*/ 14 h 403"/>
                  <a:gd name="T36" fmla="*/ 48 w 221"/>
                  <a:gd name="T37" fmla="*/ 10 h 403"/>
                  <a:gd name="T38" fmla="*/ 48 w 221"/>
                  <a:gd name="T39" fmla="*/ 5 h 403"/>
                  <a:gd name="T40" fmla="*/ 47 w 221"/>
                  <a:gd name="T41" fmla="*/ 0 h 403"/>
                  <a:gd name="T42" fmla="*/ 42 w 221"/>
                  <a:gd name="T43" fmla="*/ 5 h 403"/>
                  <a:gd name="T44" fmla="*/ 39 w 221"/>
                  <a:gd name="T45" fmla="*/ 9 h 403"/>
                  <a:gd name="T46" fmla="*/ 34 w 221"/>
                  <a:gd name="T47" fmla="*/ 13 h 403"/>
                  <a:gd name="T48" fmla="*/ 29 w 221"/>
                  <a:gd name="T49" fmla="*/ 18 h 403"/>
                  <a:gd name="T50" fmla="*/ 25 w 221"/>
                  <a:gd name="T51" fmla="*/ 22 h 403"/>
                  <a:gd name="T52" fmla="*/ 20 w 221"/>
                  <a:gd name="T53" fmla="*/ 26 h 403"/>
                  <a:gd name="T54" fmla="*/ 15 w 221"/>
                  <a:gd name="T55" fmla="*/ 31 h 403"/>
                  <a:gd name="T56" fmla="*/ 10 w 221"/>
                  <a:gd name="T57" fmla="*/ 35 h 403"/>
                  <a:gd name="T58" fmla="*/ 5 w 221"/>
                  <a:gd name="T59" fmla="*/ 39 h 403"/>
                  <a:gd name="T60" fmla="*/ 0 w 221"/>
                  <a:gd name="T61" fmla="*/ 43 h 403"/>
                  <a:gd name="T62" fmla="*/ 2 w 221"/>
                  <a:gd name="T63" fmla="*/ 50 h 403"/>
                  <a:gd name="T64" fmla="*/ 2 w 221"/>
                  <a:gd name="T65" fmla="*/ 56 h 403"/>
                  <a:gd name="T66" fmla="*/ 4 w 221"/>
                  <a:gd name="T67" fmla="*/ 63 h 403"/>
                  <a:gd name="T68" fmla="*/ 5 w 221"/>
                  <a:gd name="T69" fmla="*/ 68 h 403"/>
                  <a:gd name="T70" fmla="*/ 6 w 221"/>
                  <a:gd name="T71" fmla="*/ 74 h 403"/>
                  <a:gd name="T72" fmla="*/ 7 w 221"/>
                  <a:gd name="T73" fmla="*/ 80 h 403"/>
                  <a:gd name="T74" fmla="*/ 8 w 221"/>
                  <a:gd name="T75" fmla="*/ 85 h 403"/>
                  <a:gd name="T76" fmla="*/ 9 w 221"/>
                  <a:gd name="T77" fmla="*/ 90 h 403"/>
                  <a:gd name="T78" fmla="*/ 10 w 221"/>
                  <a:gd name="T79" fmla="*/ 95 h 403"/>
                  <a:gd name="T80" fmla="*/ 11 w 221"/>
                  <a:gd name="T81" fmla="*/ 101 h 403"/>
                  <a:gd name="T82" fmla="*/ 15 w 221"/>
                  <a:gd name="T83" fmla="*/ 97 h 403"/>
                  <a:gd name="T84" fmla="*/ 20 w 221"/>
                  <a:gd name="T85" fmla="*/ 92 h 403"/>
                  <a:gd name="T86" fmla="*/ 25 w 221"/>
                  <a:gd name="T87" fmla="*/ 88 h 403"/>
                  <a:gd name="T88" fmla="*/ 29 w 221"/>
                  <a:gd name="T89" fmla="*/ 84 h 403"/>
                  <a:gd name="T90" fmla="*/ 34 w 221"/>
                  <a:gd name="T91" fmla="*/ 80 h 403"/>
                  <a:gd name="T92" fmla="*/ 39 w 221"/>
                  <a:gd name="T93" fmla="*/ 75 h 403"/>
                  <a:gd name="T94" fmla="*/ 43 w 221"/>
                  <a:gd name="T95" fmla="*/ 71 h 403"/>
                  <a:gd name="T96" fmla="*/ 47 w 221"/>
                  <a:gd name="T97" fmla="*/ 66 h 403"/>
                  <a:gd name="T98" fmla="*/ 51 w 221"/>
                  <a:gd name="T99" fmla="*/ 62 h 403"/>
                  <a:gd name="T100" fmla="*/ 55 w 221"/>
                  <a:gd name="T101" fmla="*/ 57 h 403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221"/>
                  <a:gd name="T154" fmla="*/ 0 h 403"/>
                  <a:gd name="T155" fmla="*/ 221 w 221"/>
                  <a:gd name="T156" fmla="*/ 403 h 403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221" h="403">
                    <a:moveTo>
                      <a:pt x="221" y="228"/>
                    </a:moveTo>
                    <a:lnTo>
                      <a:pt x="221" y="225"/>
                    </a:lnTo>
                    <a:lnTo>
                      <a:pt x="221" y="221"/>
                    </a:lnTo>
                    <a:lnTo>
                      <a:pt x="221" y="216"/>
                    </a:lnTo>
                    <a:lnTo>
                      <a:pt x="217" y="207"/>
                    </a:lnTo>
                    <a:lnTo>
                      <a:pt x="217" y="200"/>
                    </a:lnTo>
                    <a:lnTo>
                      <a:pt x="217" y="194"/>
                    </a:lnTo>
                    <a:lnTo>
                      <a:pt x="214" y="189"/>
                    </a:lnTo>
                    <a:lnTo>
                      <a:pt x="214" y="182"/>
                    </a:lnTo>
                    <a:lnTo>
                      <a:pt x="214" y="177"/>
                    </a:lnTo>
                    <a:lnTo>
                      <a:pt x="214" y="173"/>
                    </a:lnTo>
                    <a:lnTo>
                      <a:pt x="212" y="153"/>
                    </a:lnTo>
                    <a:lnTo>
                      <a:pt x="209" y="134"/>
                    </a:lnTo>
                    <a:lnTo>
                      <a:pt x="205" y="119"/>
                    </a:lnTo>
                    <a:lnTo>
                      <a:pt x="203" y="105"/>
                    </a:lnTo>
                    <a:lnTo>
                      <a:pt x="200" y="86"/>
                    </a:lnTo>
                    <a:lnTo>
                      <a:pt x="200" y="71"/>
                    </a:lnTo>
                    <a:lnTo>
                      <a:pt x="196" y="57"/>
                    </a:lnTo>
                    <a:lnTo>
                      <a:pt x="194" y="38"/>
                    </a:lnTo>
                    <a:lnTo>
                      <a:pt x="191" y="20"/>
                    </a:lnTo>
                    <a:lnTo>
                      <a:pt x="187" y="0"/>
                    </a:lnTo>
                    <a:lnTo>
                      <a:pt x="169" y="18"/>
                    </a:lnTo>
                    <a:lnTo>
                      <a:pt x="155" y="35"/>
                    </a:lnTo>
                    <a:lnTo>
                      <a:pt x="137" y="53"/>
                    </a:lnTo>
                    <a:lnTo>
                      <a:pt x="118" y="71"/>
                    </a:lnTo>
                    <a:lnTo>
                      <a:pt x="100" y="86"/>
                    </a:lnTo>
                    <a:lnTo>
                      <a:pt x="79" y="105"/>
                    </a:lnTo>
                    <a:lnTo>
                      <a:pt x="61" y="123"/>
                    </a:lnTo>
                    <a:lnTo>
                      <a:pt x="41" y="141"/>
                    </a:lnTo>
                    <a:lnTo>
                      <a:pt x="22" y="155"/>
                    </a:lnTo>
                    <a:lnTo>
                      <a:pt x="0" y="173"/>
                    </a:lnTo>
                    <a:lnTo>
                      <a:pt x="7" y="200"/>
                    </a:lnTo>
                    <a:lnTo>
                      <a:pt x="10" y="225"/>
                    </a:lnTo>
                    <a:lnTo>
                      <a:pt x="16" y="252"/>
                    </a:lnTo>
                    <a:lnTo>
                      <a:pt x="19" y="273"/>
                    </a:lnTo>
                    <a:lnTo>
                      <a:pt x="25" y="296"/>
                    </a:lnTo>
                    <a:lnTo>
                      <a:pt x="28" y="318"/>
                    </a:lnTo>
                    <a:lnTo>
                      <a:pt x="32" y="339"/>
                    </a:lnTo>
                    <a:lnTo>
                      <a:pt x="37" y="360"/>
                    </a:lnTo>
                    <a:lnTo>
                      <a:pt x="41" y="381"/>
                    </a:lnTo>
                    <a:lnTo>
                      <a:pt x="43" y="403"/>
                    </a:lnTo>
                    <a:lnTo>
                      <a:pt x="61" y="387"/>
                    </a:lnTo>
                    <a:lnTo>
                      <a:pt x="82" y="369"/>
                    </a:lnTo>
                    <a:lnTo>
                      <a:pt x="100" y="351"/>
                    </a:lnTo>
                    <a:lnTo>
                      <a:pt x="118" y="337"/>
                    </a:lnTo>
                    <a:lnTo>
                      <a:pt x="137" y="318"/>
                    </a:lnTo>
                    <a:lnTo>
                      <a:pt x="155" y="300"/>
                    </a:lnTo>
                    <a:lnTo>
                      <a:pt x="173" y="282"/>
                    </a:lnTo>
                    <a:lnTo>
                      <a:pt x="187" y="264"/>
                    </a:lnTo>
                    <a:lnTo>
                      <a:pt x="205" y="246"/>
                    </a:lnTo>
                    <a:lnTo>
                      <a:pt x="221" y="228"/>
                    </a:lnTo>
                  </a:path>
                </a:pathLst>
              </a:custGeom>
              <a:noFill/>
              <a:ln w="0">
                <a:solidFill>
                  <a:srgbClr val="E75A86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5016" name="Freeform 97"/>
              <p:cNvSpPr>
                <a:spLocks/>
              </p:cNvSpPr>
              <p:nvPr/>
            </p:nvSpPr>
            <p:spPr bwMode="auto">
              <a:xfrm>
                <a:off x="2748" y="2298"/>
                <a:ext cx="55" cy="101"/>
              </a:xfrm>
              <a:custGeom>
                <a:avLst/>
                <a:gdLst>
                  <a:gd name="T0" fmla="*/ 55 w 221"/>
                  <a:gd name="T1" fmla="*/ 57 h 403"/>
                  <a:gd name="T2" fmla="*/ 55 w 221"/>
                  <a:gd name="T3" fmla="*/ 56 h 403"/>
                  <a:gd name="T4" fmla="*/ 55 w 221"/>
                  <a:gd name="T5" fmla="*/ 55 h 403"/>
                  <a:gd name="T6" fmla="*/ 55 w 221"/>
                  <a:gd name="T7" fmla="*/ 54 h 403"/>
                  <a:gd name="T8" fmla="*/ 54 w 221"/>
                  <a:gd name="T9" fmla="*/ 52 h 403"/>
                  <a:gd name="T10" fmla="*/ 54 w 221"/>
                  <a:gd name="T11" fmla="*/ 50 h 403"/>
                  <a:gd name="T12" fmla="*/ 54 w 221"/>
                  <a:gd name="T13" fmla="*/ 49 h 403"/>
                  <a:gd name="T14" fmla="*/ 53 w 221"/>
                  <a:gd name="T15" fmla="*/ 47 h 403"/>
                  <a:gd name="T16" fmla="*/ 53 w 221"/>
                  <a:gd name="T17" fmla="*/ 46 h 403"/>
                  <a:gd name="T18" fmla="*/ 53 w 221"/>
                  <a:gd name="T19" fmla="*/ 44 h 403"/>
                  <a:gd name="T20" fmla="*/ 53 w 221"/>
                  <a:gd name="T21" fmla="*/ 43 h 403"/>
                  <a:gd name="T22" fmla="*/ 53 w 221"/>
                  <a:gd name="T23" fmla="*/ 38 h 403"/>
                  <a:gd name="T24" fmla="*/ 52 w 221"/>
                  <a:gd name="T25" fmla="*/ 34 h 403"/>
                  <a:gd name="T26" fmla="*/ 51 w 221"/>
                  <a:gd name="T27" fmla="*/ 30 h 403"/>
                  <a:gd name="T28" fmla="*/ 51 w 221"/>
                  <a:gd name="T29" fmla="*/ 26 h 403"/>
                  <a:gd name="T30" fmla="*/ 50 w 221"/>
                  <a:gd name="T31" fmla="*/ 22 h 403"/>
                  <a:gd name="T32" fmla="*/ 50 w 221"/>
                  <a:gd name="T33" fmla="*/ 18 h 403"/>
                  <a:gd name="T34" fmla="*/ 49 w 221"/>
                  <a:gd name="T35" fmla="*/ 14 h 403"/>
                  <a:gd name="T36" fmla="*/ 48 w 221"/>
                  <a:gd name="T37" fmla="*/ 10 h 403"/>
                  <a:gd name="T38" fmla="*/ 48 w 221"/>
                  <a:gd name="T39" fmla="*/ 5 h 403"/>
                  <a:gd name="T40" fmla="*/ 47 w 221"/>
                  <a:gd name="T41" fmla="*/ 0 h 403"/>
                  <a:gd name="T42" fmla="*/ 42 w 221"/>
                  <a:gd name="T43" fmla="*/ 5 h 403"/>
                  <a:gd name="T44" fmla="*/ 39 w 221"/>
                  <a:gd name="T45" fmla="*/ 9 h 403"/>
                  <a:gd name="T46" fmla="*/ 34 w 221"/>
                  <a:gd name="T47" fmla="*/ 13 h 403"/>
                  <a:gd name="T48" fmla="*/ 29 w 221"/>
                  <a:gd name="T49" fmla="*/ 18 h 403"/>
                  <a:gd name="T50" fmla="*/ 25 w 221"/>
                  <a:gd name="T51" fmla="*/ 22 h 403"/>
                  <a:gd name="T52" fmla="*/ 20 w 221"/>
                  <a:gd name="T53" fmla="*/ 26 h 403"/>
                  <a:gd name="T54" fmla="*/ 15 w 221"/>
                  <a:gd name="T55" fmla="*/ 31 h 403"/>
                  <a:gd name="T56" fmla="*/ 10 w 221"/>
                  <a:gd name="T57" fmla="*/ 35 h 403"/>
                  <a:gd name="T58" fmla="*/ 5 w 221"/>
                  <a:gd name="T59" fmla="*/ 39 h 403"/>
                  <a:gd name="T60" fmla="*/ 0 w 221"/>
                  <a:gd name="T61" fmla="*/ 43 h 403"/>
                  <a:gd name="T62" fmla="*/ 2 w 221"/>
                  <a:gd name="T63" fmla="*/ 50 h 403"/>
                  <a:gd name="T64" fmla="*/ 2 w 221"/>
                  <a:gd name="T65" fmla="*/ 56 h 403"/>
                  <a:gd name="T66" fmla="*/ 4 w 221"/>
                  <a:gd name="T67" fmla="*/ 63 h 403"/>
                  <a:gd name="T68" fmla="*/ 5 w 221"/>
                  <a:gd name="T69" fmla="*/ 68 h 403"/>
                  <a:gd name="T70" fmla="*/ 6 w 221"/>
                  <a:gd name="T71" fmla="*/ 74 h 403"/>
                  <a:gd name="T72" fmla="*/ 7 w 221"/>
                  <a:gd name="T73" fmla="*/ 80 h 403"/>
                  <a:gd name="T74" fmla="*/ 8 w 221"/>
                  <a:gd name="T75" fmla="*/ 85 h 403"/>
                  <a:gd name="T76" fmla="*/ 9 w 221"/>
                  <a:gd name="T77" fmla="*/ 90 h 403"/>
                  <a:gd name="T78" fmla="*/ 10 w 221"/>
                  <a:gd name="T79" fmla="*/ 95 h 403"/>
                  <a:gd name="T80" fmla="*/ 11 w 221"/>
                  <a:gd name="T81" fmla="*/ 101 h 403"/>
                  <a:gd name="T82" fmla="*/ 15 w 221"/>
                  <a:gd name="T83" fmla="*/ 97 h 403"/>
                  <a:gd name="T84" fmla="*/ 20 w 221"/>
                  <a:gd name="T85" fmla="*/ 92 h 403"/>
                  <a:gd name="T86" fmla="*/ 25 w 221"/>
                  <a:gd name="T87" fmla="*/ 88 h 403"/>
                  <a:gd name="T88" fmla="*/ 29 w 221"/>
                  <a:gd name="T89" fmla="*/ 84 h 403"/>
                  <a:gd name="T90" fmla="*/ 34 w 221"/>
                  <a:gd name="T91" fmla="*/ 80 h 403"/>
                  <a:gd name="T92" fmla="*/ 39 w 221"/>
                  <a:gd name="T93" fmla="*/ 75 h 403"/>
                  <a:gd name="T94" fmla="*/ 43 w 221"/>
                  <a:gd name="T95" fmla="*/ 71 h 403"/>
                  <a:gd name="T96" fmla="*/ 47 w 221"/>
                  <a:gd name="T97" fmla="*/ 66 h 403"/>
                  <a:gd name="T98" fmla="*/ 51 w 221"/>
                  <a:gd name="T99" fmla="*/ 62 h 403"/>
                  <a:gd name="T100" fmla="*/ 55 w 221"/>
                  <a:gd name="T101" fmla="*/ 57 h 403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221"/>
                  <a:gd name="T154" fmla="*/ 0 h 403"/>
                  <a:gd name="T155" fmla="*/ 221 w 221"/>
                  <a:gd name="T156" fmla="*/ 403 h 403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221" h="403">
                    <a:moveTo>
                      <a:pt x="221" y="228"/>
                    </a:moveTo>
                    <a:lnTo>
                      <a:pt x="221" y="225"/>
                    </a:lnTo>
                    <a:lnTo>
                      <a:pt x="221" y="221"/>
                    </a:lnTo>
                    <a:lnTo>
                      <a:pt x="221" y="216"/>
                    </a:lnTo>
                    <a:lnTo>
                      <a:pt x="217" y="207"/>
                    </a:lnTo>
                    <a:lnTo>
                      <a:pt x="217" y="200"/>
                    </a:lnTo>
                    <a:lnTo>
                      <a:pt x="217" y="194"/>
                    </a:lnTo>
                    <a:lnTo>
                      <a:pt x="214" y="189"/>
                    </a:lnTo>
                    <a:lnTo>
                      <a:pt x="214" y="182"/>
                    </a:lnTo>
                    <a:lnTo>
                      <a:pt x="214" y="177"/>
                    </a:lnTo>
                    <a:lnTo>
                      <a:pt x="214" y="173"/>
                    </a:lnTo>
                    <a:lnTo>
                      <a:pt x="212" y="153"/>
                    </a:lnTo>
                    <a:lnTo>
                      <a:pt x="209" y="134"/>
                    </a:lnTo>
                    <a:lnTo>
                      <a:pt x="205" y="119"/>
                    </a:lnTo>
                    <a:lnTo>
                      <a:pt x="203" y="105"/>
                    </a:lnTo>
                    <a:lnTo>
                      <a:pt x="200" y="86"/>
                    </a:lnTo>
                    <a:lnTo>
                      <a:pt x="200" y="71"/>
                    </a:lnTo>
                    <a:lnTo>
                      <a:pt x="196" y="57"/>
                    </a:lnTo>
                    <a:lnTo>
                      <a:pt x="194" y="38"/>
                    </a:lnTo>
                    <a:lnTo>
                      <a:pt x="191" y="20"/>
                    </a:lnTo>
                    <a:lnTo>
                      <a:pt x="187" y="0"/>
                    </a:lnTo>
                    <a:lnTo>
                      <a:pt x="169" y="18"/>
                    </a:lnTo>
                    <a:lnTo>
                      <a:pt x="155" y="35"/>
                    </a:lnTo>
                    <a:lnTo>
                      <a:pt x="137" y="53"/>
                    </a:lnTo>
                    <a:lnTo>
                      <a:pt x="118" y="71"/>
                    </a:lnTo>
                    <a:lnTo>
                      <a:pt x="100" y="86"/>
                    </a:lnTo>
                    <a:lnTo>
                      <a:pt x="79" y="105"/>
                    </a:lnTo>
                    <a:lnTo>
                      <a:pt x="61" y="123"/>
                    </a:lnTo>
                    <a:lnTo>
                      <a:pt x="41" y="141"/>
                    </a:lnTo>
                    <a:lnTo>
                      <a:pt x="22" y="155"/>
                    </a:lnTo>
                    <a:lnTo>
                      <a:pt x="0" y="173"/>
                    </a:lnTo>
                    <a:lnTo>
                      <a:pt x="7" y="200"/>
                    </a:lnTo>
                    <a:lnTo>
                      <a:pt x="10" y="225"/>
                    </a:lnTo>
                    <a:lnTo>
                      <a:pt x="16" y="252"/>
                    </a:lnTo>
                    <a:lnTo>
                      <a:pt x="19" y="273"/>
                    </a:lnTo>
                    <a:lnTo>
                      <a:pt x="25" y="296"/>
                    </a:lnTo>
                    <a:lnTo>
                      <a:pt x="28" y="318"/>
                    </a:lnTo>
                    <a:lnTo>
                      <a:pt x="32" y="339"/>
                    </a:lnTo>
                    <a:lnTo>
                      <a:pt x="37" y="360"/>
                    </a:lnTo>
                    <a:lnTo>
                      <a:pt x="41" y="381"/>
                    </a:lnTo>
                    <a:lnTo>
                      <a:pt x="43" y="403"/>
                    </a:lnTo>
                    <a:lnTo>
                      <a:pt x="61" y="387"/>
                    </a:lnTo>
                    <a:lnTo>
                      <a:pt x="82" y="369"/>
                    </a:lnTo>
                    <a:lnTo>
                      <a:pt x="100" y="351"/>
                    </a:lnTo>
                    <a:lnTo>
                      <a:pt x="118" y="337"/>
                    </a:lnTo>
                    <a:lnTo>
                      <a:pt x="137" y="318"/>
                    </a:lnTo>
                    <a:lnTo>
                      <a:pt x="155" y="300"/>
                    </a:lnTo>
                    <a:lnTo>
                      <a:pt x="173" y="282"/>
                    </a:lnTo>
                    <a:lnTo>
                      <a:pt x="187" y="264"/>
                    </a:lnTo>
                    <a:lnTo>
                      <a:pt x="205" y="246"/>
                    </a:lnTo>
                    <a:lnTo>
                      <a:pt x="221" y="228"/>
                    </a:lnTo>
                  </a:path>
                </a:pathLst>
              </a:custGeom>
              <a:noFill/>
              <a:ln w="0">
                <a:solidFill>
                  <a:srgbClr val="E75A86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5017" name="Freeform 98"/>
              <p:cNvSpPr>
                <a:spLocks/>
              </p:cNvSpPr>
              <p:nvPr/>
            </p:nvSpPr>
            <p:spPr bwMode="auto">
              <a:xfrm>
                <a:off x="2685" y="2045"/>
                <a:ext cx="63" cy="105"/>
              </a:xfrm>
              <a:custGeom>
                <a:avLst/>
                <a:gdLst>
                  <a:gd name="T0" fmla="*/ 63 w 253"/>
                  <a:gd name="T1" fmla="*/ 53 h 421"/>
                  <a:gd name="T2" fmla="*/ 61 w 253"/>
                  <a:gd name="T3" fmla="*/ 47 h 421"/>
                  <a:gd name="T4" fmla="*/ 60 w 253"/>
                  <a:gd name="T5" fmla="*/ 42 h 421"/>
                  <a:gd name="T6" fmla="*/ 59 w 253"/>
                  <a:gd name="T7" fmla="*/ 37 h 421"/>
                  <a:gd name="T8" fmla="*/ 56 w 253"/>
                  <a:gd name="T9" fmla="*/ 32 h 421"/>
                  <a:gd name="T10" fmla="*/ 55 w 253"/>
                  <a:gd name="T11" fmla="*/ 26 h 421"/>
                  <a:gd name="T12" fmla="*/ 53 w 253"/>
                  <a:gd name="T13" fmla="*/ 21 h 421"/>
                  <a:gd name="T14" fmla="*/ 52 w 253"/>
                  <a:gd name="T15" fmla="*/ 16 h 421"/>
                  <a:gd name="T16" fmla="*/ 50 w 253"/>
                  <a:gd name="T17" fmla="*/ 11 h 421"/>
                  <a:gd name="T18" fmla="*/ 48 w 253"/>
                  <a:gd name="T19" fmla="*/ 5 h 421"/>
                  <a:gd name="T20" fmla="*/ 47 w 253"/>
                  <a:gd name="T21" fmla="*/ 0 h 421"/>
                  <a:gd name="T22" fmla="*/ 43 w 253"/>
                  <a:gd name="T23" fmla="*/ 5 h 421"/>
                  <a:gd name="T24" fmla="*/ 38 w 253"/>
                  <a:gd name="T25" fmla="*/ 10 h 421"/>
                  <a:gd name="T26" fmla="*/ 34 w 253"/>
                  <a:gd name="T27" fmla="*/ 15 h 421"/>
                  <a:gd name="T28" fmla="*/ 29 w 253"/>
                  <a:gd name="T29" fmla="*/ 20 h 421"/>
                  <a:gd name="T30" fmla="*/ 24 w 253"/>
                  <a:gd name="T31" fmla="*/ 25 h 421"/>
                  <a:gd name="T32" fmla="*/ 19 w 253"/>
                  <a:gd name="T33" fmla="*/ 30 h 421"/>
                  <a:gd name="T34" fmla="*/ 14 w 253"/>
                  <a:gd name="T35" fmla="*/ 35 h 421"/>
                  <a:gd name="T36" fmla="*/ 10 w 253"/>
                  <a:gd name="T37" fmla="*/ 40 h 421"/>
                  <a:gd name="T38" fmla="*/ 4 w 253"/>
                  <a:gd name="T39" fmla="*/ 45 h 421"/>
                  <a:gd name="T40" fmla="*/ 0 w 253"/>
                  <a:gd name="T41" fmla="*/ 50 h 421"/>
                  <a:gd name="T42" fmla="*/ 2 w 253"/>
                  <a:gd name="T43" fmla="*/ 55 h 421"/>
                  <a:gd name="T44" fmla="*/ 3 w 253"/>
                  <a:gd name="T45" fmla="*/ 60 h 421"/>
                  <a:gd name="T46" fmla="*/ 4 w 253"/>
                  <a:gd name="T47" fmla="*/ 65 h 421"/>
                  <a:gd name="T48" fmla="*/ 6 w 253"/>
                  <a:gd name="T49" fmla="*/ 71 h 421"/>
                  <a:gd name="T50" fmla="*/ 8 w 253"/>
                  <a:gd name="T51" fmla="*/ 77 h 421"/>
                  <a:gd name="T52" fmla="*/ 10 w 253"/>
                  <a:gd name="T53" fmla="*/ 82 h 421"/>
                  <a:gd name="T54" fmla="*/ 11 w 253"/>
                  <a:gd name="T55" fmla="*/ 88 h 421"/>
                  <a:gd name="T56" fmla="*/ 13 w 253"/>
                  <a:gd name="T57" fmla="*/ 94 h 421"/>
                  <a:gd name="T58" fmla="*/ 14 w 253"/>
                  <a:gd name="T59" fmla="*/ 99 h 421"/>
                  <a:gd name="T60" fmla="*/ 16 w 253"/>
                  <a:gd name="T61" fmla="*/ 105 h 421"/>
                  <a:gd name="T62" fmla="*/ 21 w 253"/>
                  <a:gd name="T63" fmla="*/ 100 h 421"/>
                  <a:gd name="T64" fmla="*/ 26 w 253"/>
                  <a:gd name="T65" fmla="*/ 95 h 421"/>
                  <a:gd name="T66" fmla="*/ 31 w 253"/>
                  <a:gd name="T67" fmla="*/ 91 h 421"/>
                  <a:gd name="T68" fmla="*/ 35 w 253"/>
                  <a:gd name="T69" fmla="*/ 86 h 421"/>
                  <a:gd name="T70" fmla="*/ 40 w 253"/>
                  <a:gd name="T71" fmla="*/ 82 h 421"/>
                  <a:gd name="T72" fmla="*/ 44 w 253"/>
                  <a:gd name="T73" fmla="*/ 77 h 421"/>
                  <a:gd name="T74" fmla="*/ 49 w 253"/>
                  <a:gd name="T75" fmla="*/ 71 h 421"/>
                  <a:gd name="T76" fmla="*/ 53 w 253"/>
                  <a:gd name="T77" fmla="*/ 65 h 421"/>
                  <a:gd name="T78" fmla="*/ 58 w 253"/>
                  <a:gd name="T79" fmla="*/ 59 h 421"/>
                  <a:gd name="T80" fmla="*/ 63 w 253"/>
                  <a:gd name="T81" fmla="*/ 53 h 421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53"/>
                  <a:gd name="T124" fmla="*/ 0 h 421"/>
                  <a:gd name="T125" fmla="*/ 253 w 253"/>
                  <a:gd name="T126" fmla="*/ 421 h 421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53" h="421">
                    <a:moveTo>
                      <a:pt x="253" y="211"/>
                    </a:moveTo>
                    <a:lnTo>
                      <a:pt x="246" y="190"/>
                    </a:lnTo>
                    <a:lnTo>
                      <a:pt x="241" y="168"/>
                    </a:lnTo>
                    <a:lnTo>
                      <a:pt x="235" y="147"/>
                    </a:lnTo>
                    <a:lnTo>
                      <a:pt x="226" y="127"/>
                    </a:lnTo>
                    <a:lnTo>
                      <a:pt x="220" y="106"/>
                    </a:lnTo>
                    <a:lnTo>
                      <a:pt x="214" y="84"/>
                    </a:lnTo>
                    <a:lnTo>
                      <a:pt x="207" y="63"/>
                    </a:lnTo>
                    <a:lnTo>
                      <a:pt x="202" y="43"/>
                    </a:lnTo>
                    <a:lnTo>
                      <a:pt x="193" y="22"/>
                    </a:lnTo>
                    <a:lnTo>
                      <a:pt x="187" y="0"/>
                    </a:lnTo>
                    <a:lnTo>
                      <a:pt x="171" y="22"/>
                    </a:lnTo>
                    <a:lnTo>
                      <a:pt x="153" y="40"/>
                    </a:lnTo>
                    <a:lnTo>
                      <a:pt x="136" y="61"/>
                    </a:lnTo>
                    <a:lnTo>
                      <a:pt x="118" y="81"/>
                    </a:lnTo>
                    <a:lnTo>
                      <a:pt x="96" y="102"/>
                    </a:lnTo>
                    <a:lnTo>
                      <a:pt x="78" y="120"/>
                    </a:lnTo>
                    <a:lnTo>
                      <a:pt x="57" y="141"/>
                    </a:lnTo>
                    <a:lnTo>
                      <a:pt x="39" y="159"/>
                    </a:lnTo>
                    <a:lnTo>
                      <a:pt x="18" y="181"/>
                    </a:lnTo>
                    <a:lnTo>
                      <a:pt x="0" y="199"/>
                    </a:lnTo>
                    <a:lnTo>
                      <a:pt x="7" y="220"/>
                    </a:lnTo>
                    <a:lnTo>
                      <a:pt x="12" y="241"/>
                    </a:lnTo>
                    <a:lnTo>
                      <a:pt x="18" y="262"/>
                    </a:lnTo>
                    <a:lnTo>
                      <a:pt x="25" y="286"/>
                    </a:lnTo>
                    <a:lnTo>
                      <a:pt x="34" y="307"/>
                    </a:lnTo>
                    <a:lnTo>
                      <a:pt x="39" y="328"/>
                    </a:lnTo>
                    <a:lnTo>
                      <a:pt x="45" y="352"/>
                    </a:lnTo>
                    <a:lnTo>
                      <a:pt x="52" y="376"/>
                    </a:lnTo>
                    <a:lnTo>
                      <a:pt x="57" y="398"/>
                    </a:lnTo>
                    <a:lnTo>
                      <a:pt x="66" y="421"/>
                    </a:lnTo>
                    <a:lnTo>
                      <a:pt x="84" y="400"/>
                    </a:lnTo>
                    <a:lnTo>
                      <a:pt x="105" y="382"/>
                    </a:lnTo>
                    <a:lnTo>
                      <a:pt x="123" y="364"/>
                    </a:lnTo>
                    <a:lnTo>
                      <a:pt x="141" y="346"/>
                    </a:lnTo>
                    <a:lnTo>
                      <a:pt x="160" y="328"/>
                    </a:lnTo>
                    <a:lnTo>
                      <a:pt x="178" y="307"/>
                    </a:lnTo>
                    <a:lnTo>
                      <a:pt x="196" y="286"/>
                    </a:lnTo>
                    <a:lnTo>
                      <a:pt x="214" y="262"/>
                    </a:lnTo>
                    <a:lnTo>
                      <a:pt x="232" y="238"/>
                    </a:lnTo>
                    <a:lnTo>
                      <a:pt x="253" y="211"/>
                    </a:lnTo>
                    <a:close/>
                  </a:path>
                </a:pathLst>
              </a:custGeom>
              <a:solidFill>
                <a:srgbClr val="D852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5018" name="Freeform 99"/>
              <p:cNvSpPr>
                <a:spLocks/>
              </p:cNvSpPr>
              <p:nvPr/>
            </p:nvSpPr>
            <p:spPr bwMode="auto">
              <a:xfrm>
                <a:off x="2685" y="2045"/>
                <a:ext cx="63" cy="105"/>
              </a:xfrm>
              <a:custGeom>
                <a:avLst/>
                <a:gdLst>
                  <a:gd name="T0" fmla="*/ 63 w 253"/>
                  <a:gd name="T1" fmla="*/ 53 h 421"/>
                  <a:gd name="T2" fmla="*/ 61 w 253"/>
                  <a:gd name="T3" fmla="*/ 47 h 421"/>
                  <a:gd name="T4" fmla="*/ 60 w 253"/>
                  <a:gd name="T5" fmla="*/ 42 h 421"/>
                  <a:gd name="T6" fmla="*/ 59 w 253"/>
                  <a:gd name="T7" fmla="*/ 37 h 421"/>
                  <a:gd name="T8" fmla="*/ 56 w 253"/>
                  <a:gd name="T9" fmla="*/ 32 h 421"/>
                  <a:gd name="T10" fmla="*/ 55 w 253"/>
                  <a:gd name="T11" fmla="*/ 26 h 421"/>
                  <a:gd name="T12" fmla="*/ 53 w 253"/>
                  <a:gd name="T13" fmla="*/ 21 h 421"/>
                  <a:gd name="T14" fmla="*/ 52 w 253"/>
                  <a:gd name="T15" fmla="*/ 16 h 421"/>
                  <a:gd name="T16" fmla="*/ 50 w 253"/>
                  <a:gd name="T17" fmla="*/ 11 h 421"/>
                  <a:gd name="T18" fmla="*/ 48 w 253"/>
                  <a:gd name="T19" fmla="*/ 5 h 421"/>
                  <a:gd name="T20" fmla="*/ 47 w 253"/>
                  <a:gd name="T21" fmla="*/ 0 h 421"/>
                  <a:gd name="T22" fmla="*/ 43 w 253"/>
                  <a:gd name="T23" fmla="*/ 5 h 421"/>
                  <a:gd name="T24" fmla="*/ 38 w 253"/>
                  <a:gd name="T25" fmla="*/ 10 h 421"/>
                  <a:gd name="T26" fmla="*/ 34 w 253"/>
                  <a:gd name="T27" fmla="*/ 15 h 421"/>
                  <a:gd name="T28" fmla="*/ 29 w 253"/>
                  <a:gd name="T29" fmla="*/ 20 h 421"/>
                  <a:gd name="T30" fmla="*/ 24 w 253"/>
                  <a:gd name="T31" fmla="*/ 25 h 421"/>
                  <a:gd name="T32" fmla="*/ 19 w 253"/>
                  <a:gd name="T33" fmla="*/ 30 h 421"/>
                  <a:gd name="T34" fmla="*/ 14 w 253"/>
                  <a:gd name="T35" fmla="*/ 35 h 421"/>
                  <a:gd name="T36" fmla="*/ 10 w 253"/>
                  <a:gd name="T37" fmla="*/ 40 h 421"/>
                  <a:gd name="T38" fmla="*/ 4 w 253"/>
                  <a:gd name="T39" fmla="*/ 45 h 421"/>
                  <a:gd name="T40" fmla="*/ 0 w 253"/>
                  <a:gd name="T41" fmla="*/ 50 h 421"/>
                  <a:gd name="T42" fmla="*/ 2 w 253"/>
                  <a:gd name="T43" fmla="*/ 55 h 421"/>
                  <a:gd name="T44" fmla="*/ 3 w 253"/>
                  <a:gd name="T45" fmla="*/ 60 h 421"/>
                  <a:gd name="T46" fmla="*/ 4 w 253"/>
                  <a:gd name="T47" fmla="*/ 65 h 421"/>
                  <a:gd name="T48" fmla="*/ 6 w 253"/>
                  <a:gd name="T49" fmla="*/ 71 h 421"/>
                  <a:gd name="T50" fmla="*/ 8 w 253"/>
                  <a:gd name="T51" fmla="*/ 77 h 421"/>
                  <a:gd name="T52" fmla="*/ 10 w 253"/>
                  <a:gd name="T53" fmla="*/ 82 h 421"/>
                  <a:gd name="T54" fmla="*/ 11 w 253"/>
                  <a:gd name="T55" fmla="*/ 88 h 421"/>
                  <a:gd name="T56" fmla="*/ 13 w 253"/>
                  <a:gd name="T57" fmla="*/ 94 h 421"/>
                  <a:gd name="T58" fmla="*/ 14 w 253"/>
                  <a:gd name="T59" fmla="*/ 99 h 421"/>
                  <a:gd name="T60" fmla="*/ 16 w 253"/>
                  <a:gd name="T61" fmla="*/ 105 h 421"/>
                  <a:gd name="T62" fmla="*/ 21 w 253"/>
                  <a:gd name="T63" fmla="*/ 100 h 421"/>
                  <a:gd name="T64" fmla="*/ 26 w 253"/>
                  <a:gd name="T65" fmla="*/ 95 h 421"/>
                  <a:gd name="T66" fmla="*/ 31 w 253"/>
                  <a:gd name="T67" fmla="*/ 91 h 421"/>
                  <a:gd name="T68" fmla="*/ 35 w 253"/>
                  <a:gd name="T69" fmla="*/ 86 h 421"/>
                  <a:gd name="T70" fmla="*/ 40 w 253"/>
                  <a:gd name="T71" fmla="*/ 82 h 421"/>
                  <a:gd name="T72" fmla="*/ 44 w 253"/>
                  <a:gd name="T73" fmla="*/ 77 h 421"/>
                  <a:gd name="T74" fmla="*/ 49 w 253"/>
                  <a:gd name="T75" fmla="*/ 71 h 421"/>
                  <a:gd name="T76" fmla="*/ 53 w 253"/>
                  <a:gd name="T77" fmla="*/ 65 h 421"/>
                  <a:gd name="T78" fmla="*/ 58 w 253"/>
                  <a:gd name="T79" fmla="*/ 59 h 421"/>
                  <a:gd name="T80" fmla="*/ 63 w 253"/>
                  <a:gd name="T81" fmla="*/ 53 h 421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53"/>
                  <a:gd name="T124" fmla="*/ 0 h 421"/>
                  <a:gd name="T125" fmla="*/ 253 w 253"/>
                  <a:gd name="T126" fmla="*/ 421 h 421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53" h="421">
                    <a:moveTo>
                      <a:pt x="253" y="211"/>
                    </a:moveTo>
                    <a:lnTo>
                      <a:pt x="246" y="190"/>
                    </a:lnTo>
                    <a:lnTo>
                      <a:pt x="241" y="168"/>
                    </a:lnTo>
                    <a:lnTo>
                      <a:pt x="235" y="147"/>
                    </a:lnTo>
                    <a:lnTo>
                      <a:pt x="226" y="127"/>
                    </a:lnTo>
                    <a:lnTo>
                      <a:pt x="220" y="106"/>
                    </a:lnTo>
                    <a:lnTo>
                      <a:pt x="214" y="84"/>
                    </a:lnTo>
                    <a:lnTo>
                      <a:pt x="207" y="63"/>
                    </a:lnTo>
                    <a:lnTo>
                      <a:pt x="202" y="43"/>
                    </a:lnTo>
                    <a:lnTo>
                      <a:pt x="193" y="22"/>
                    </a:lnTo>
                    <a:lnTo>
                      <a:pt x="187" y="0"/>
                    </a:lnTo>
                    <a:lnTo>
                      <a:pt x="171" y="22"/>
                    </a:lnTo>
                    <a:lnTo>
                      <a:pt x="153" y="40"/>
                    </a:lnTo>
                    <a:lnTo>
                      <a:pt x="136" y="61"/>
                    </a:lnTo>
                    <a:lnTo>
                      <a:pt x="118" y="81"/>
                    </a:lnTo>
                    <a:lnTo>
                      <a:pt x="96" y="102"/>
                    </a:lnTo>
                    <a:lnTo>
                      <a:pt x="78" y="120"/>
                    </a:lnTo>
                    <a:lnTo>
                      <a:pt x="57" y="141"/>
                    </a:lnTo>
                    <a:lnTo>
                      <a:pt x="39" y="159"/>
                    </a:lnTo>
                    <a:lnTo>
                      <a:pt x="18" y="181"/>
                    </a:lnTo>
                    <a:lnTo>
                      <a:pt x="0" y="199"/>
                    </a:lnTo>
                    <a:lnTo>
                      <a:pt x="7" y="220"/>
                    </a:lnTo>
                    <a:lnTo>
                      <a:pt x="12" y="241"/>
                    </a:lnTo>
                    <a:lnTo>
                      <a:pt x="18" y="262"/>
                    </a:lnTo>
                    <a:lnTo>
                      <a:pt x="25" y="286"/>
                    </a:lnTo>
                    <a:lnTo>
                      <a:pt x="34" y="307"/>
                    </a:lnTo>
                    <a:lnTo>
                      <a:pt x="39" y="328"/>
                    </a:lnTo>
                    <a:lnTo>
                      <a:pt x="45" y="352"/>
                    </a:lnTo>
                    <a:lnTo>
                      <a:pt x="52" y="376"/>
                    </a:lnTo>
                    <a:lnTo>
                      <a:pt x="57" y="398"/>
                    </a:lnTo>
                    <a:lnTo>
                      <a:pt x="66" y="421"/>
                    </a:lnTo>
                    <a:lnTo>
                      <a:pt x="84" y="400"/>
                    </a:lnTo>
                    <a:lnTo>
                      <a:pt x="105" y="382"/>
                    </a:lnTo>
                    <a:lnTo>
                      <a:pt x="123" y="364"/>
                    </a:lnTo>
                    <a:lnTo>
                      <a:pt x="141" y="346"/>
                    </a:lnTo>
                    <a:lnTo>
                      <a:pt x="160" y="328"/>
                    </a:lnTo>
                    <a:lnTo>
                      <a:pt x="178" y="307"/>
                    </a:lnTo>
                    <a:lnTo>
                      <a:pt x="196" y="286"/>
                    </a:lnTo>
                    <a:lnTo>
                      <a:pt x="214" y="262"/>
                    </a:lnTo>
                    <a:lnTo>
                      <a:pt x="232" y="238"/>
                    </a:lnTo>
                    <a:lnTo>
                      <a:pt x="253" y="211"/>
                    </a:lnTo>
                  </a:path>
                </a:pathLst>
              </a:custGeom>
              <a:noFill/>
              <a:ln w="0">
                <a:solidFill>
                  <a:srgbClr val="E75A86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5019" name="Freeform 100"/>
              <p:cNvSpPr>
                <a:spLocks/>
              </p:cNvSpPr>
              <p:nvPr/>
            </p:nvSpPr>
            <p:spPr bwMode="auto">
              <a:xfrm>
                <a:off x="2685" y="2045"/>
                <a:ext cx="63" cy="105"/>
              </a:xfrm>
              <a:custGeom>
                <a:avLst/>
                <a:gdLst>
                  <a:gd name="T0" fmla="*/ 63 w 253"/>
                  <a:gd name="T1" fmla="*/ 53 h 421"/>
                  <a:gd name="T2" fmla="*/ 61 w 253"/>
                  <a:gd name="T3" fmla="*/ 47 h 421"/>
                  <a:gd name="T4" fmla="*/ 60 w 253"/>
                  <a:gd name="T5" fmla="*/ 42 h 421"/>
                  <a:gd name="T6" fmla="*/ 59 w 253"/>
                  <a:gd name="T7" fmla="*/ 37 h 421"/>
                  <a:gd name="T8" fmla="*/ 56 w 253"/>
                  <a:gd name="T9" fmla="*/ 32 h 421"/>
                  <a:gd name="T10" fmla="*/ 55 w 253"/>
                  <a:gd name="T11" fmla="*/ 26 h 421"/>
                  <a:gd name="T12" fmla="*/ 53 w 253"/>
                  <a:gd name="T13" fmla="*/ 21 h 421"/>
                  <a:gd name="T14" fmla="*/ 52 w 253"/>
                  <a:gd name="T15" fmla="*/ 16 h 421"/>
                  <a:gd name="T16" fmla="*/ 50 w 253"/>
                  <a:gd name="T17" fmla="*/ 11 h 421"/>
                  <a:gd name="T18" fmla="*/ 48 w 253"/>
                  <a:gd name="T19" fmla="*/ 5 h 421"/>
                  <a:gd name="T20" fmla="*/ 47 w 253"/>
                  <a:gd name="T21" fmla="*/ 0 h 421"/>
                  <a:gd name="T22" fmla="*/ 43 w 253"/>
                  <a:gd name="T23" fmla="*/ 5 h 421"/>
                  <a:gd name="T24" fmla="*/ 38 w 253"/>
                  <a:gd name="T25" fmla="*/ 10 h 421"/>
                  <a:gd name="T26" fmla="*/ 34 w 253"/>
                  <a:gd name="T27" fmla="*/ 15 h 421"/>
                  <a:gd name="T28" fmla="*/ 29 w 253"/>
                  <a:gd name="T29" fmla="*/ 20 h 421"/>
                  <a:gd name="T30" fmla="*/ 24 w 253"/>
                  <a:gd name="T31" fmla="*/ 25 h 421"/>
                  <a:gd name="T32" fmla="*/ 19 w 253"/>
                  <a:gd name="T33" fmla="*/ 30 h 421"/>
                  <a:gd name="T34" fmla="*/ 14 w 253"/>
                  <a:gd name="T35" fmla="*/ 35 h 421"/>
                  <a:gd name="T36" fmla="*/ 10 w 253"/>
                  <a:gd name="T37" fmla="*/ 40 h 421"/>
                  <a:gd name="T38" fmla="*/ 4 w 253"/>
                  <a:gd name="T39" fmla="*/ 45 h 421"/>
                  <a:gd name="T40" fmla="*/ 0 w 253"/>
                  <a:gd name="T41" fmla="*/ 50 h 421"/>
                  <a:gd name="T42" fmla="*/ 2 w 253"/>
                  <a:gd name="T43" fmla="*/ 55 h 421"/>
                  <a:gd name="T44" fmla="*/ 3 w 253"/>
                  <a:gd name="T45" fmla="*/ 60 h 421"/>
                  <a:gd name="T46" fmla="*/ 4 w 253"/>
                  <a:gd name="T47" fmla="*/ 65 h 421"/>
                  <a:gd name="T48" fmla="*/ 6 w 253"/>
                  <a:gd name="T49" fmla="*/ 71 h 421"/>
                  <a:gd name="T50" fmla="*/ 8 w 253"/>
                  <a:gd name="T51" fmla="*/ 77 h 421"/>
                  <a:gd name="T52" fmla="*/ 10 w 253"/>
                  <a:gd name="T53" fmla="*/ 82 h 421"/>
                  <a:gd name="T54" fmla="*/ 11 w 253"/>
                  <a:gd name="T55" fmla="*/ 88 h 421"/>
                  <a:gd name="T56" fmla="*/ 13 w 253"/>
                  <a:gd name="T57" fmla="*/ 94 h 421"/>
                  <a:gd name="T58" fmla="*/ 14 w 253"/>
                  <a:gd name="T59" fmla="*/ 99 h 421"/>
                  <a:gd name="T60" fmla="*/ 16 w 253"/>
                  <a:gd name="T61" fmla="*/ 105 h 421"/>
                  <a:gd name="T62" fmla="*/ 21 w 253"/>
                  <a:gd name="T63" fmla="*/ 100 h 421"/>
                  <a:gd name="T64" fmla="*/ 26 w 253"/>
                  <a:gd name="T65" fmla="*/ 95 h 421"/>
                  <a:gd name="T66" fmla="*/ 31 w 253"/>
                  <a:gd name="T67" fmla="*/ 91 h 421"/>
                  <a:gd name="T68" fmla="*/ 35 w 253"/>
                  <a:gd name="T69" fmla="*/ 86 h 421"/>
                  <a:gd name="T70" fmla="*/ 40 w 253"/>
                  <a:gd name="T71" fmla="*/ 82 h 421"/>
                  <a:gd name="T72" fmla="*/ 44 w 253"/>
                  <a:gd name="T73" fmla="*/ 77 h 421"/>
                  <a:gd name="T74" fmla="*/ 49 w 253"/>
                  <a:gd name="T75" fmla="*/ 71 h 421"/>
                  <a:gd name="T76" fmla="*/ 53 w 253"/>
                  <a:gd name="T77" fmla="*/ 65 h 421"/>
                  <a:gd name="T78" fmla="*/ 58 w 253"/>
                  <a:gd name="T79" fmla="*/ 59 h 421"/>
                  <a:gd name="T80" fmla="*/ 63 w 253"/>
                  <a:gd name="T81" fmla="*/ 53 h 421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53"/>
                  <a:gd name="T124" fmla="*/ 0 h 421"/>
                  <a:gd name="T125" fmla="*/ 253 w 253"/>
                  <a:gd name="T126" fmla="*/ 421 h 421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53" h="421">
                    <a:moveTo>
                      <a:pt x="253" y="211"/>
                    </a:moveTo>
                    <a:lnTo>
                      <a:pt x="246" y="190"/>
                    </a:lnTo>
                    <a:lnTo>
                      <a:pt x="241" y="168"/>
                    </a:lnTo>
                    <a:lnTo>
                      <a:pt x="235" y="147"/>
                    </a:lnTo>
                    <a:lnTo>
                      <a:pt x="226" y="127"/>
                    </a:lnTo>
                    <a:lnTo>
                      <a:pt x="220" y="106"/>
                    </a:lnTo>
                    <a:lnTo>
                      <a:pt x="214" y="84"/>
                    </a:lnTo>
                    <a:lnTo>
                      <a:pt x="207" y="63"/>
                    </a:lnTo>
                    <a:lnTo>
                      <a:pt x="202" y="43"/>
                    </a:lnTo>
                    <a:lnTo>
                      <a:pt x="193" y="22"/>
                    </a:lnTo>
                    <a:lnTo>
                      <a:pt x="187" y="0"/>
                    </a:lnTo>
                    <a:lnTo>
                      <a:pt x="171" y="22"/>
                    </a:lnTo>
                    <a:lnTo>
                      <a:pt x="153" y="40"/>
                    </a:lnTo>
                    <a:lnTo>
                      <a:pt x="136" y="61"/>
                    </a:lnTo>
                    <a:lnTo>
                      <a:pt x="118" y="81"/>
                    </a:lnTo>
                    <a:lnTo>
                      <a:pt x="96" y="102"/>
                    </a:lnTo>
                    <a:lnTo>
                      <a:pt x="78" y="120"/>
                    </a:lnTo>
                    <a:lnTo>
                      <a:pt x="57" y="141"/>
                    </a:lnTo>
                    <a:lnTo>
                      <a:pt x="39" y="159"/>
                    </a:lnTo>
                    <a:lnTo>
                      <a:pt x="18" y="181"/>
                    </a:lnTo>
                    <a:lnTo>
                      <a:pt x="0" y="199"/>
                    </a:lnTo>
                    <a:lnTo>
                      <a:pt x="7" y="220"/>
                    </a:lnTo>
                    <a:lnTo>
                      <a:pt x="12" y="241"/>
                    </a:lnTo>
                    <a:lnTo>
                      <a:pt x="18" y="262"/>
                    </a:lnTo>
                    <a:lnTo>
                      <a:pt x="25" y="286"/>
                    </a:lnTo>
                    <a:lnTo>
                      <a:pt x="34" y="307"/>
                    </a:lnTo>
                    <a:lnTo>
                      <a:pt x="39" y="328"/>
                    </a:lnTo>
                    <a:lnTo>
                      <a:pt x="45" y="352"/>
                    </a:lnTo>
                    <a:lnTo>
                      <a:pt x="52" y="376"/>
                    </a:lnTo>
                    <a:lnTo>
                      <a:pt x="57" y="398"/>
                    </a:lnTo>
                    <a:lnTo>
                      <a:pt x="66" y="421"/>
                    </a:lnTo>
                    <a:lnTo>
                      <a:pt x="84" y="400"/>
                    </a:lnTo>
                    <a:lnTo>
                      <a:pt x="105" y="382"/>
                    </a:lnTo>
                    <a:lnTo>
                      <a:pt x="123" y="364"/>
                    </a:lnTo>
                    <a:lnTo>
                      <a:pt x="141" y="346"/>
                    </a:lnTo>
                    <a:lnTo>
                      <a:pt x="160" y="328"/>
                    </a:lnTo>
                    <a:lnTo>
                      <a:pt x="178" y="307"/>
                    </a:lnTo>
                    <a:lnTo>
                      <a:pt x="196" y="286"/>
                    </a:lnTo>
                    <a:lnTo>
                      <a:pt x="214" y="262"/>
                    </a:lnTo>
                    <a:lnTo>
                      <a:pt x="232" y="238"/>
                    </a:lnTo>
                    <a:lnTo>
                      <a:pt x="253" y="211"/>
                    </a:lnTo>
                  </a:path>
                </a:pathLst>
              </a:custGeom>
              <a:noFill/>
              <a:ln w="0">
                <a:solidFill>
                  <a:srgbClr val="E75A86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5020" name="Freeform 101"/>
              <p:cNvSpPr>
                <a:spLocks/>
              </p:cNvSpPr>
              <p:nvPr/>
            </p:nvSpPr>
            <p:spPr bwMode="auto">
              <a:xfrm>
                <a:off x="2557" y="1704"/>
                <a:ext cx="65" cy="102"/>
              </a:xfrm>
              <a:custGeom>
                <a:avLst/>
                <a:gdLst>
                  <a:gd name="T0" fmla="*/ 65 w 262"/>
                  <a:gd name="T1" fmla="*/ 53 h 405"/>
                  <a:gd name="T2" fmla="*/ 62 w 262"/>
                  <a:gd name="T3" fmla="*/ 48 h 405"/>
                  <a:gd name="T4" fmla="*/ 60 w 262"/>
                  <a:gd name="T5" fmla="*/ 42 h 405"/>
                  <a:gd name="T6" fmla="*/ 58 w 262"/>
                  <a:gd name="T7" fmla="*/ 37 h 405"/>
                  <a:gd name="T8" fmla="*/ 56 w 262"/>
                  <a:gd name="T9" fmla="*/ 31 h 405"/>
                  <a:gd name="T10" fmla="*/ 54 w 262"/>
                  <a:gd name="T11" fmla="*/ 27 h 405"/>
                  <a:gd name="T12" fmla="*/ 52 w 262"/>
                  <a:gd name="T13" fmla="*/ 22 h 405"/>
                  <a:gd name="T14" fmla="*/ 50 w 262"/>
                  <a:gd name="T15" fmla="*/ 17 h 405"/>
                  <a:gd name="T16" fmla="*/ 47 w 262"/>
                  <a:gd name="T17" fmla="*/ 11 h 405"/>
                  <a:gd name="T18" fmla="*/ 45 w 262"/>
                  <a:gd name="T19" fmla="*/ 6 h 405"/>
                  <a:gd name="T20" fmla="*/ 43 w 262"/>
                  <a:gd name="T21" fmla="*/ 1 h 405"/>
                  <a:gd name="T22" fmla="*/ 42 w 262"/>
                  <a:gd name="T23" fmla="*/ 1 h 405"/>
                  <a:gd name="T24" fmla="*/ 42 w 262"/>
                  <a:gd name="T25" fmla="*/ 1 h 405"/>
                  <a:gd name="T26" fmla="*/ 42 w 262"/>
                  <a:gd name="T27" fmla="*/ 0 h 405"/>
                  <a:gd name="T28" fmla="*/ 41 w 262"/>
                  <a:gd name="T29" fmla="*/ 0 h 405"/>
                  <a:gd name="T30" fmla="*/ 37 w 262"/>
                  <a:gd name="T31" fmla="*/ 5 h 405"/>
                  <a:gd name="T32" fmla="*/ 34 w 262"/>
                  <a:gd name="T33" fmla="*/ 11 h 405"/>
                  <a:gd name="T34" fmla="*/ 31 w 262"/>
                  <a:gd name="T35" fmla="*/ 16 h 405"/>
                  <a:gd name="T36" fmla="*/ 26 w 262"/>
                  <a:gd name="T37" fmla="*/ 21 h 405"/>
                  <a:gd name="T38" fmla="*/ 23 w 262"/>
                  <a:gd name="T39" fmla="*/ 26 h 405"/>
                  <a:gd name="T40" fmla="*/ 19 w 262"/>
                  <a:gd name="T41" fmla="*/ 31 h 405"/>
                  <a:gd name="T42" fmla="*/ 15 w 262"/>
                  <a:gd name="T43" fmla="*/ 36 h 405"/>
                  <a:gd name="T44" fmla="*/ 10 w 262"/>
                  <a:gd name="T45" fmla="*/ 41 h 405"/>
                  <a:gd name="T46" fmla="*/ 5 w 262"/>
                  <a:gd name="T47" fmla="*/ 46 h 405"/>
                  <a:gd name="T48" fmla="*/ 0 w 262"/>
                  <a:gd name="T49" fmla="*/ 51 h 405"/>
                  <a:gd name="T50" fmla="*/ 2 w 262"/>
                  <a:gd name="T51" fmla="*/ 57 h 405"/>
                  <a:gd name="T52" fmla="*/ 4 w 262"/>
                  <a:gd name="T53" fmla="*/ 61 h 405"/>
                  <a:gd name="T54" fmla="*/ 6 w 262"/>
                  <a:gd name="T55" fmla="*/ 66 h 405"/>
                  <a:gd name="T56" fmla="*/ 8 w 262"/>
                  <a:gd name="T57" fmla="*/ 71 h 405"/>
                  <a:gd name="T58" fmla="*/ 11 w 262"/>
                  <a:gd name="T59" fmla="*/ 76 h 405"/>
                  <a:gd name="T60" fmla="*/ 12 w 262"/>
                  <a:gd name="T61" fmla="*/ 82 h 405"/>
                  <a:gd name="T62" fmla="*/ 15 w 262"/>
                  <a:gd name="T63" fmla="*/ 87 h 405"/>
                  <a:gd name="T64" fmla="*/ 16 w 262"/>
                  <a:gd name="T65" fmla="*/ 92 h 405"/>
                  <a:gd name="T66" fmla="*/ 19 w 262"/>
                  <a:gd name="T67" fmla="*/ 97 h 405"/>
                  <a:gd name="T68" fmla="*/ 20 w 262"/>
                  <a:gd name="T69" fmla="*/ 102 h 405"/>
                  <a:gd name="T70" fmla="*/ 26 w 262"/>
                  <a:gd name="T71" fmla="*/ 97 h 405"/>
                  <a:gd name="T72" fmla="*/ 31 w 262"/>
                  <a:gd name="T73" fmla="*/ 92 h 405"/>
                  <a:gd name="T74" fmla="*/ 35 w 262"/>
                  <a:gd name="T75" fmla="*/ 87 h 405"/>
                  <a:gd name="T76" fmla="*/ 40 w 262"/>
                  <a:gd name="T77" fmla="*/ 82 h 405"/>
                  <a:gd name="T78" fmla="*/ 44 w 262"/>
                  <a:gd name="T79" fmla="*/ 78 h 405"/>
                  <a:gd name="T80" fmla="*/ 49 w 262"/>
                  <a:gd name="T81" fmla="*/ 73 h 405"/>
                  <a:gd name="T82" fmla="*/ 53 w 262"/>
                  <a:gd name="T83" fmla="*/ 68 h 405"/>
                  <a:gd name="T84" fmla="*/ 57 w 262"/>
                  <a:gd name="T85" fmla="*/ 62 h 405"/>
                  <a:gd name="T86" fmla="*/ 61 w 262"/>
                  <a:gd name="T87" fmla="*/ 58 h 405"/>
                  <a:gd name="T88" fmla="*/ 65 w 262"/>
                  <a:gd name="T89" fmla="*/ 53 h 405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262"/>
                  <a:gd name="T136" fmla="*/ 0 h 405"/>
                  <a:gd name="T137" fmla="*/ 262 w 262"/>
                  <a:gd name="T138" fmla="*/ 405 h 405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262" h="405">
                    <a:moveTo>
                      <a:pt x="262" y="209"/>
                    </a:moveTo>
                    <a:lnTo>
                      <a:pt x="250" y="189"/>
                    </a:lnTo>
                    <a:lnTo>
                      <a:pt x="241" y="168"/>
                    </a:lnTo>
                    <a:lnTo>
                      <a:pt x="232" y="147"/>
                    </a:lnTo>
                    <a:lnTo>
                      <a:pt x="227" y="125"/>
                    </a:lnTo>
                    <a:lnTo>
                      <a:pt x="218" y="107"/>
                    </a:lnTo>
                    <a:lnTo>
                      <a:pt x="209" y="86"/>
                    </a:lnTo>
                    <a:lnTo>
                      <a:pt x="200" y="66"/>
                    </a:lnTo>
                    <a:lnTo>
                      <a:pt x="191" y="45"/>
                    </a:lnTo>
                    <a:lnTo>
                      <a:pt x="182" y="23"/>
                    </a:lnTo>
                    <a:lnTo>
                      <a:pt x="173" y="5"/>
                    </a:lnTo>
                    <a:lnTo>
                      <a:pt x="169" y="5"/>
                    </a:lnTo>
                    <a:lnTo>
                      <a:pt x="169" y="2"/>
                    </a:lnTo>
                    <a:lnTo>
                      <a:pt x="169" y="0"/>
                    </a:lnTo>
                    <a:lnTo>
                      <a:pt x="166" y="0"/>
                    </a:lnTo>
                    <a:lnTo>
                      <a:pt x="151" y="20"/>
                    </a:lnTo>
                    <a:lnTo>
                      <a:pt x="136" y="45"/>
                    </a:lnTo>
                    <a:lnTo>
                      <a:pt x="125" y="63"/>
                    </a:lnTo>
                    <a:lnTo>
                      <a:pt x="106" y="84"/>
                    </a:lnTo>
                    <a:lnTo>
                      <a:pt x="91" y="104"/>
                    </a:lnTo>
                    <a:lnTo>
                      <a:pt x="75" y="123"/>
                    </a:lnTo>
                    <a:lnTo>
                      <a:pt x="59" y="143"/>
                    </a:lnTo>
                    <a:lnTo>
                      <a:pt x="40" y="162"/>
                    </a:lnTo>
                    <a:lnTo>
                      <a:pt x="22" y="182"/>
                    </a:lnTo>
                    <a:lnTo>
                      <a:pt x="0" y="204"/>
                    </a:lnTo>
                    <a:lnTo>
                      <a:pt x="9" y="225"/>
                    </a:lnTo>
                    <a:lnTo>
                      <a:pt x="16" y="243"/>
                    </a:lnTo>
                    <a:lnTo>
                      <a:pt x="25" y="264"/>
                    </a:lnTo>
                    <a:lnTo>
                      <a:pt x="34" y="282"/>
                    </a:lnTo>
                    <a:lnTo>
                      <a:pt x="43" y="303"/>
                    </a:lnTo>
                    <a:lnTo>
                      <a:pt x="49" y="324"/>
                    </a:lnTo>
                    <a:lnTo>
                      <a:pt x="59" y="346"/>
                    </a:lnTo>
                    <a:lnTo>
                      <a:pt x="66" y="364"/>
                    </a:lnTo>
                    <a:lnTo>
                      <a:pt x="75" y="384"/>
                    </a:lnTo>
                    <a:lnTo>
                      <a:pt x="82" y="405"/>
                    </a:lnTo>
                    <a:lnTo>
                      <a:pt x="103" y="384"/>
                    </a:lnTo>
                    <a:lnTo>
                      <a:pt x="125" y="366"/>
                    </a:lnTo>
                    <a:lnTo>
                      <a:pt x="143" y="346"/>
                    </a:lnTo>
                    <a:lnTo>
                      <a:pt x="160" y="327"/>
                    </a:lnTo>
                    <a:lnTo>
                      <a:pt x="178" y="309"/>
                    </a:lnTo>
                    <a:lnTo>
                      <a:pt x="196" y="289"/>
                    </a:lnTo>
                    <a:lnTo>
                      <a:pt x="214" y="270"/>
                    </a:lnTo>
                    <a:lnTo>
                      <a:pt x="230" y="248"/>
                    </a:lnTo>
                    <a:lnTo>
                      <a:pt x="244" y="232"/>
                    </a:lnTo>
                    <a:lnTo>
                      <a:pt x="262" y="209"/>
                    </a:lnTo>
                    <a:close/>
                  </a:path>
                </a:pathLst>
              </a:custGeom>
              <a:solidFill>
                <a:srgbClr val="D852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5021" name="Freeform 102"/>
              <p:cNvSpPr>
                <a:spLocks/>
              </p:cNvSpPr>
              <p:nvPr/>
            </p:nvSpPr>
            <p:spPr bwMode="auto">
              <a:xfrm>
                <a:off x="2557" y="1704"/>
                <a:ext cx="65" cy="102"/>
              </a:xfrm>
              <a:custGeom>
                <a:avLst/>
                <a:gdLst>
                  <a:gd name="T0" fmla="*/ 65 w 262"/>
                  <a:gd name="T1" fmla="*/ 53 h 405"/>
                  <a:gd name="T2" fmla="*/ 62 w 262"/>
                  <a:gd name="T3" fmla="*/ 48 h 405"/>
                  <a:gd name="T4" fmla="*/ 60 w 262"/>
                  <a:gd name="T5" fmla="*/ 42 h 405"/>
                  <a:gd name="T6" fmla="*/ 58 w 262"/>
                  <a:gd name="T7" fmla="*/ 37 h 405"/>
                  <a:gd name="T8" fmla="*/ 56 w 262"/>
                  <a:gd name="T9" fmla="*/ 31 h 405"/>
                  <a:gd name="T10" fmla="*/ 54 w 262"/>
                  <a:gd name="T11" fmla="*/ 27 h 405"/>
                  <a:gd name="T12" fmla="*/ 52 w 262"/>
                  <a:gd name="T13" fmla="*/ 22 h 405"/>
                  <a:gd name="T14" fmla="*/ 50 w 262"/>
                  <a:gd name="T15" fmla="*/ 17 h 405"/>
                  <a:gd name="T16" fmla="*/ 47 w 262"/>
                  <a:gd name="T17" fmla="*/ 11 h 405"/>
                  <a:gd name="T18" fmla="*/ 45 w 262"/>
                  <a:gd name="T19" fmla="*/ 6 h 405"/>
                  <a:gd name="T20" fmla="*/ 43 w 262"/>
                  <a:gd name="T21" fmla="*/ 1 h 405"/>
                  <a:gd name="T22" fmla="*/ 42 w 262"/>
                  <a:gd name="T23" fmla="*/ 1 h 405"/>
                  <a:gd name="T24" fmla="*/ 42 w 262"/>
                  <a:gd name="T25" fmla="*/ 1 h 405"/>
                  <a:gd name="T26" fmla="*/ 42 w 262"/>
                  <a:gd name="T27" fmla="*/ 0 h 405"/>
                  <a:gd name="T28" fmla="*/ 41 w 262"/>
                  <a:gd name="T29" fmla="*/ 0 h 405"/>
                  <a:gd name="T30" fmla="*/ 37 w 262"/>
                  <a:gd name="T31" fmla="*/ 5 h 405"/>
                  <a:gd name="T32" fmla="*/ 34 w 262"/>
                  <a:gd name="T33" fmla="*/ 11 h 405"/>
                  <a:gd name="T34" fmla="*/ 31 w 262"/>
                  <a:gd name="T35" fmla="*/ 16 h 405"/>
                  <a:gd name="T36" fmla="*/ 26 w 262"/>
                  <a:gd name="T37" fmla="*/ 21 h 405"/>
                  <a:gd name="T38" fmla="*/ 23 w 262"/>
                  <a:gd name="T39" fmla="*/ 26 h 405"/>
                  <a:gd name="T40" fmla="*/ 19 w 262"/>
                  <a:gd name="T41" fmla="*/ 31 h 405"/>
                  <a:gd name="T42" fmla="*/ 15 w 262"/>
                  <a:gd name="T43" fmla="*/ 36 h 405"/>
                  <a:gd name="T44" fmla="*/ 10 w 262"/>
                  <a:gd name="T45" fmla="*/ 41 h 405"/>
                  <a:gd name="T46" fmla="*/ 5 w 262"/>
                  <a:gd name="T47" fmla="*/ 46 h 405"/>
                  <a:gd name="T48" fmla="*/ 0 w 262"/>
                  <a:gd name="T49" fmla="*/ 51 h 405"/>
                  <a:gd name="T50" fmla="*/ 2 w 262"/>
                  <a:gd name="T51" fmla="*/ 57 h 405"/>
                  <a:gd name="T52" fmla="*/ 4 w 262"/>
                  <a:gd name="T53" fmla="*/ 61 h 405"/>
                  <a:gd name="T54" fmla="*/ 6 w 262"/>
                  <a:gd name="T55" fmla="*/ 66 h 405"/>
                  <a:gd name="T56" fmla="*/ 8 w 262"/>
                  <a:gd name="T57" fmla="*/ 71 h 405"/>
                  <a:gd name="T58" fmla="*/ 11 w 262"/>
                  <a:gd name="T59" fmla="*/ 76 h 405"/>
                  <a:gd name="T60" fmla="*/ 12 w 262"/>
                  <a:gd name="T61" fmla="*/ 82 h 405"/>
                  <a:gd name="T62" fmla="*/ 15 w 262"/>
                  <a:gd name="T63" fmla="*/ 87 h 405"/>
                  <a:gd name="T64" fmla="*/ 16 w 262"/>
                  <a:gd name="T65" fmla="*/ 92 h 405"/>
                  <a:gd name="T66" fmla="*/ 19 w 262"/>
                  <a:gd name="T67" fmla="*/ 97 h 405"/>
                  <a:gd name="T68" fmla="*/ 20 w 262"/>
                  <a:gd name="T69" fmla="*/ 102 h 405"/>
                  <a:gd name="T70" fmla="*/ 26 w 262"/>
                  <a:gd name="T71" fmla="*/ 97 h 405"/>
                  <a:gd name="T72" fmla="*/ 31 w 262"/>
                  <a:gd name="T73" fmla="*/ 92 h 405"/>
                  <a:gd name="T74" fmla="*/ 35 w 262"/>
                  <a:gd name="T75" fmla="*/ 87 h 405"/>
                  <a:gd name="T76" fmla="*/ 40 w 262"/>
                  <a:gd name="T77" fmla="*/ 82 h 405"/>
                  <a:gd name="T78" fmla="*/ 44 w 262"/>
                  <a:gd name="T79" fmla="*/ 78 h 405"/>
                  <a:gd name="T80" fmla="*/ 49 w 262"/>
                  <a:gd name="T81" fmla="*/ 73 h 405"/>
                  <a:gd name="T82" fmla="*/ 53 w 262"/>
                  <a:gd name="T83" fmla="*/ 68 h 405"/>
                  <a:gd name="T84" fmla="*/ 57 w 262"/>
                  <a:gd name="T85" fmla="*/ 62 h 405"/>
                  <a:gd name="T86" fmla="*/ 61 w 262"/>
                  <a:gd name="T87" fmla="*/ 58 h 405"/>
                  <a:gd name="T88" fmla="*/ 65 w 262"/>
                  <a:gd name="T89" fmla="*/ 53 h 405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262"/>
                  <a:gd name="T136" fmla="*/ 0 h 405"/>
                  <a:gd name="T137" fmla="*/ 262 w 262"/>
                  <a:gd name="T138" fmla="*/ 405 h 405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262" h="405">
                    <a:moveTo>
                      <a:pt x="262" y="209"/>
                    </a:moveTo>
                    <a:lnTo>
                      <a:pt x="250" y="189"/>
                    </a:lnTo>
                    <a:lnTo>
                      <a:pt x="241" y="168"/>
                    </a:lnTo>
                    <a:lnTo>
                      <a:pt x="232" y="147"/>
                    </a:lnTo>
                    <a:lnTo>
                      <a:pt x="227" y="125"/>
                    </a:lnTo>
                    <a:lnTo>
                      <a:pt x="218" y="107"/>
                    </a:lnTo>
                    <a:lnTo>
                      <a:pt x="209" y="86"/>
                    </a:lnTo>
                    <a:lnTo>
                      <a:pt x="200" y="66"/>
                    </a:lnTo>
                    <a:lnTo>
                      <a:pt x="191" y="45"/>
                    </a:lnTo>
                    <a:lnTo>
                      <a:pt x="182" y="23"/>
                    </a:lnTo>
                    <a:lnTo>
                      <a:pt x="173" y="5"/>
                    </a:lnTo>
                    <a:lnTo>
                      <a:pt x="169" y="5"/>
                    </a:lnTo>
                    <a:lnTo>
                      <a:pt x="169" y="2"/>
                    </a:lnTo>
                    <a:lnTo>
                      <a:pt x="169" y="0"/>
                    </a:lnTo>
                    <a:lnTo>
                      <a:pt x="166" y="0"/>
                    </a:lnTo>
                    <a:lnTo>
                      <a:pt x="151" y="20"/>
                    </a:lnTo>
                    <a:lnTo>
                      <a:pt x="136" y="45"/>
                    </a:lnTo>
                    <a:lnTo>
                      <a:pt x="125" y="63"/>
                    </a:lnTo>
                    <a:lnTo>
                      <a:pt x="106" y="84"/>
                    </a:lnTo>
                    <a:lnTo>
                      <a:pt x="91" y="104"/>
                    </a:lnTo>
                    <a:lnTo>
                      <a:pt x="75" y="123"/>
                    </a:lnTo>
                    <a:lnTo>
                      <a:pt x="59" y="143"/>
                    </a:lnTo>
                    <a:lnTo>
                      <a:pt x="40" y="162"/>
                    </a:lnTo>
                    <a:lnTo>
                      <a:pt x="22" y="182"/>
                    </a:lnTo>
                    <a:lnTo>
                      <a:pt x="0" y="204"/>
                    </a:lnTo>
                    <a:lnTo>
                      <a:pt x="9" y="225"/>
                    </a:lnTo>
                    <a:lnTo>
                      <a:pt x="16" y="243"/>
                    </a:lnTo>
                    <a:lnTo>
                      <a:pt x="25" y="264"/>
                    </a:lnTo>
                    <a:lnTo>
                      <a:pt x="34" y="282"/>
                    </a:lnTo>
                    <a:lnTo>
                      <a:pt x="43" y="303"/>
                    </a:lnTo>
                    <a:lnTo>
                      <a:pt x="49" y="324"/>
                    </a:lnTo>
                    <a:lnTo>
                      <a:pt x="59" y="346"/>
                    </a:lnTo>
                    <a:lnTo>
                      <a:pt x="66" y="364"/>
                    </a:lnTo>
                    <a:lnTo>
                      <a:pt x="75" y="384"/>
                    </a:lnTo>
                    <a:lnTo>
                      <a:pt x="82" y="405"/>
                    </a:lnTo>
                    <a:lnTo>
                      <a:pt x="103" y="384"/>
                    </a:lnTo>
                    <a:lnTo>
                      <a:pt x="125" y="366"/>
                    </a:lnTo>
                    <a:lnTo>
                      <a:pt x="143" y="346"/>
                    </a:lnTo>
                    <a:lnTo>
                      <a:pt x="160" y="327"/>
                    </a:lnTo>
                    <a:lnTo>
                      <a:pt x="178" y="309"/>
                    </a:lnTo>
                    <a:lnTo>
                      <a:pt x="196" y="289"/>
                    </a:lnTo>
                    <a:lnTo>
                      <a:pt x="214" y="270"/>
                    </a:lnTo>
                    <a:lnTo>
                      <a:pt x="230" y="248"/>
                    </a:lnTo>
                    <a:lnTo>
                      <a:pt x="244" y="232"/>
                    </a:lnTo>
                    <a:lnTo>
                      <a:pt x="262" y="209"/>
                    </a:lnTo>
                  </a:path>
                </a:pathLst>
              </a:custGeom>
              <a:noFill/>
              <a:ln w="0">
                <a:solidFill>
                  <a:srgbClr val="E75A86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5022" name="Freeform 103"/>
              <p:cNvSpPr>
                <a:spLocks/>
              </p:cNvSpPr>
              <p:nvPr/>
            </p:nvSpPr>
            <p:spPr bwMode="auto">
              <a:xfrm>
                <a:off x="2557" y="1704"/>
                <a:ext cx="65" cy="102"/>
              </a:xfrm>
              <a:custGeom>
                <a:avLst/>
                <a:gdLst>
                  <a:gd name="T0" fmla="*/ 65 w 262"/>
                  <a:gd name="T1" fmla="*/ 53 h 405"/>
                  <a:gd name="T2" fmla="*/ 62 w 262"/>
                  <a:gd name="T3" fmla="*/ 48 h 405"/>
                  <a:gd name="T4" fmla="*/ 60 w 262"/>
                  <a:gd name="T5" fmla="*/ 42 h 405"/>
                  <a:gd name="T6" fmla="*/ 58 w 262"/>
                  <a:gd name="T7" fmla="*/ 37 h 405"/>
                  <a:gd name="T8" fmla="*/ 56 w 262"/>
                  <a:gd name="T9" fmla="*/ 31 h 405"/>
                  <a:gd name="T10" fmla="*/ 54 w 262"/>
                  <a:gd name="T11" fmla="*/ 27 h 405"/>
                  <a:gd name="T12" fmla="*/ 52 w 262"/>
                  <a:gd name="T13" fmla="*/ 22 h 405"/>
                  <a:gd name="T14" fmla="*/ 50 w 262"/>
                  <a:gd name="T15" fmla="*/ 17 h 405"/>
                  <a:gd name="T16" fmla="*/ 47 w 262"/>
                  <a:gd name="T17" fmla="*/ 11 h 405"/>
                  <a:gd name="T18" fmla="*/ 45 w 262"/>
                  <a:gd name="T19" fmla="*/ 6 h 405"/>
                  <a:gd name="T20" fmla="*/ 43 w 262"/>
                  <a:gd name="T21" fmla="*/ 1 h 405"/>
                  <a:gd name="T22" fmla="*/ 42 w 262"/>
                  <a:gd name="T23" fmla="*/ 1 h 405"/>
                  <a:gd name="T24" fmla="*/ 42 w 262"/>
                  <a:gd name="T25" fmla="*/ 1 h 405"/>
                  <a:gd name="T26" fmla="*/ 42 w 262"/>
                  <a:gd name="T27" fmla="*/ 0 h 405"/>
                  <a:gd name="T28" fmla="*/ 41 w 262"/>
                  <a:gd name="T29" fmla="*/ 0 h 405"/>
                  <a:gd name="T30" fmla="*/ 37 w 262"/>
                  <a:gd name="T31" fmla="*/ 5 h 405"/>
                  <a:gd name="T32" fmla="*/ 34 w 262"/>
                  <a:gd name="T33" fmla="*/ 11 h 405"/>
                  <a:gd name="T34" fmla="*/ 31 w 262"/>
                  <a:gd name="T35" fmla="*/ 16 h 405"/>
                  <a:gd name="T36" fmla="*/ 26 w 262"/>
                  <a:gd name="T37" fmla="*/ 21 h 405"/>
                  <a:gd name="T38" fmla="*/ 23 w 262"/>
                  <a:gd name="T39" fmla="*/ 26 h 405"/>
                  <a:gd name="T40" fmla="*/ 19 w 262"/>
                  <a:gd name="T41" fmla="*/ 31 h 405"/>
                  <a:gd name="T42" fmla="*/ 15 w 262"/>
                  <a:gd name="T43" fmla="*/ 36 h 405"/>
                  <a:gd name="T44" fmla="*/ 10 w 262"/>
                  <a:gd name="T45" fmla="*/ 41 h 405"/>
                  <a:gd name="T46" fmla="*/ 5 w 262"/>
                  <a:gd name="T47" fmla="*/ 46 h 405"/>
                  <a:gd name="T48" fmla="*/ 0 w 262"/>
                  <a:gd name="T49" fmla="*/ 51 h 405"/>
                  <a:gd name="T50" fmla="*/ 2 w 262"/>
                  <a:gd name="T51" fmla="*/ 57 h 405"/>
                  <a:gd name="T52" fmla="*/ 4 w 262"/>
                  <a:gd name="T53" fmla="*/ 61 h 405"/>
                  <a:gd name="T54" fmla="*/ 6 w 262"/>
                  <a:gd name="T55" fmla="*/ 66 h 405"/>
                  <a:gd name="T56" fmla="*/ 8 w 262"/>
                  <a:gd name="T57" fmla="*/ 71 h 405"/>
                  <a:gd name="T58" fmla="*/ 11 w 262"/>
                  <a:gd name="T59" fmla="*/ 76 h 405"/>
                  <a:gd name="T60" fmla="*/ 12 w 262"/>
                  <a:gd name="T61" fmla="*/ 82 h 405"/>
                  <a:gd name="T62" fmla="*/ 15 w 262"/>
                  <a:gd name="T63" fmla="*/ 87 h 405"/>
                  <a:gd name="T64" fmla="*/ 16 w 262"/>
                  <a:gd name="T65" fmla="*/ 92 h 405"/>
                  <a:gd name="T66" fmla="*/ 19 w 262"/>
                  <a:gd name="T67" fmla="*/ 97 h 405"/>
                  <a:gd name="T68" fmla="*/ 20 w 262"/>
                  <a:gd name="T69" fmla="*/ 102 h 405"/>
                  <a:gd name="T70" fmla="*/ 26 w 262"/>
                  <a:gd name="T71" fmla="*/ 97 h 405"/>
                  <a:gd name="T72" fmla="*/ 31 w 262"/>
                  <a:gd name="T73" fmla="*/ 92 h 405"/>
                  <a:gd name="T74" fmla="*/ 35 w 262"/>
                  <a:gd name="T75" fmla="*/ 87 h 405"/>
                  <a:gd name="T76" fmla="*/ 40 w 262"/>
                  <a:gd name="T77" fmla="*/ 82 h 405"/>
                  <a:gd name="T78" fmla="*/ 44 w 262"/>
                  <a:gd name="T79" fmla="*/ 78 h 405"/>
                  <a:gd name="T80" fmla="*/ 49 w 262"/>
                  <a:gd name="T81" fmla="*/ 73 h 405"/>
                  <a:gd name="T82" fmla="*/ 53 w 262"/>
                  <a:gd name="T83" fmla="*/ 68 h 405"/>
                  <a:gd name="T84" fmla="*/ 57 w 262"/>
                  <a:gd name="T85" fmla="*/ 62 h 405"/>
                  <a:gd name="T86" fmla="*/ 61 w 262"/>
                  <a:gd name="T87" fmla="*/ 58 h 405"/>
                  <a:gd name="T88" fmla="*/ 65 w 262"/>
                  <a:gd name="T89" fmla="*/ 53 h 405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262"/>
                  <a:gd name="T136" fmla="*/ 0 h 405"/>
                  <a:gd name="T137" fmla="*/ 262 w 262"/>
                  <a:gd name="T138" fmla="*/ 405 h 405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262" h="405">
                    <a:moveTo>
                      <a:pt x="262" y="209"/>
                    </a:moveTo>
                    <a:lnTo>
                      <a:pt x="250" y="189"/>
                    </a:lnTo>
                    <a:lnTo>
                      <a:pt x="241" y="168"/>
                    </a:lnTo>
                    <a:lnTo>
                      <a:pt x="232" y="147"/>
                    </a:lnTo>
                    <a:lnTo>
                      <a:pt x="227" y="125"/>
                    </a:lnTo>
                    <a:lnTo>
                      <a:pt x="218" y="107"/>
                    </a:lnTo>
                    <a:lnTo>
                      <a:pt x="209" y="86"/>
                    </a:lnTo>
                    <a:lnTo>
                      <a:pt x="200" y="66"/>
                    </a:lnTo>
                    <a:lnTo>
                      <a:pt x="191" y="45"/>
                    </a:lnTo>
                    <a:lnTo>
                      <a:pt x="182" y="23"/>
                    </a:lnTo>
                    <a:lnTo>
                      <a:pt x="173" y="5"/>
                    </a:lnTo>
                    <a:lnTo>
                      <a:pt x="169" y="5"/>
                    </a:lnTo>
                    <a:lnTo>
                      <a:pt x="169" y="2"/>
                    </a:lnTo>
                    <a:lnTo>
                      <a:pt x="169" y="0"/>
                    </a:lnTo>
                    <a:lnTo>
                      <a:pt x="166" y="0"/>
                    </a:lnTo>
                    <a:lnTo>
                      <a:pt x="151" y="20"/>
                    </a:lnTo>
                    <a:lnTo>
                      <a:pt x="136" y="45"/>
                    </a:lnTo>
                    <a:lnTo>
                      <a:pt x="125" y="63"/>
                    </a:lnTo>
                    <a:lnTo>
                      <a:pt x="106" y="84"/>
                    </a:lnTo>
                    <a:lnTo>
                      <a:pt x="91" y="104"/>
                    </a:lnTo>
                    <a:lnTo>
                      <a:pt x="75" y="123"/>
                    </a:lnTo>
                    <a:lnTo>
                      <a:pt x="59" y="143"/>
                    </a:lnTo>
                    <a:lnTo>
                      <a:pt x="40" y="162"/>
                    </a:lnTo>
                    <a:lnTo>
                      <a:pt x="22" y="182"/>
                    </a:lnTo>
                    <a:lnTo>
                      <a:pt x="0" y="204"/>
                    </a:lnTo>
                    <a:lnTo>
                      <a:pt x="9" y="225"/>
                    </a:lnTo>
                    <a:lnTo>
                      <a:pt x="16" y="243"/>
                    </a:lnTo>
                    <a:lnTo>
                      <a:pt x="25" y="264"/>
                    </a:lnTo>
                    <a:lnTo>
                      <a:pt x="34" y="282"/>
                    </a:lnTo>
                    <a:lnTo>
                      <a:pt x="43" y="303"/>
                    </a:lnTo>
                    <a:lnTo>
                      <a:pt x="49" y="324"/>
                    </a:lnTo>
                    <a:lnTo>
                      <a:pt x="59" y="346"/>
                    </a:lnTo>
                    <a:lnTo>
                      <a:pt x="66" y="364"/>
                    </a:lnTo>
                    <a:lnTo>
                      <a:pt x="75" y="384"/>
                    </a:lnTo>
                    <a:lnTo>
                      <a:pt x="82" y="405"/>
                    </a:lnTo>
                    <a:lnTo>
                      <a:pt x="103" y="384"/>
                    </a:lnTo>
                    <a:lnTo>
                      <a:pt x="125" y="366"/>
                    </a:lnTo>
                    <a:lnTo>
                      <a:pt x="143" y="346"/>
                    </a:lnTo>
                    <a:lnTo>
                      <a:pt x="160" y="327"/>
                    </a:lnTo>
                    <a:lnTo>
                      <a:pt x="178" y="309"/>
                    </a:lnTo>
                    <a:lnTo>
                      <a:pt x="196" y="289"/>
                    </a:lnTo>
                    <a:lnTo>
                      <a:pt x="214" y="270"/>
                    </a:lnTo>
                    <a:lnTo>
                      <a:pt x="230" y="248"/>
                    </a:lnTo>
                    <a:lnTo>
                      <a:pt x="244" y="232"/>
                    </a:lnTo>
                    <a:lnTo>
                      <a:pt x="262" y="209"/>
                    </a:lnTo>
                  </a:path>
                </a:pathLst>
              </a:custGeom>
              <a:noFill/>
              <a:ln w="0">
                <a:solidFill>
                  <a:srgbClr val="E75A86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5023" name="Freeform 104"/>
              <p:cNvSpPr>
                <a:spLocks/>
              </p:cNvSpPr>
              <p:nvPr/>
            </p:nvSpPr>
            <p:spPr bwMode="auto">
              <a:xfrm>
                <a:off x="2508" y="1605"/>
                <a:ext cx="62" cy="89"/>
              </a:xfrm>
              <a:custGeom>
                <a:avLst/>
                <a:gdLst>
                  <a:gd name="T0" fmla="*/ 36 w 246"/>
                  <a:gd name="T1" fmla="*/ 0 h 359"/>
                  <a:gd name="T2" fmla="*/ 32 w 246"/>
                  <a:gd name="T3" fmla="*/ 5 h 359"/>
                  <a:gd name="T4" fmla="*/ 28 w 246"/>
                  <a:gd name="T5" fmla="*/ 10 h 359"/>
                  <a:gd name="T6" fmla="*/ 25 w 246"/>
                  <a:gd name="T7" fmla="*/ 15 h 359"/>
                  <a:gd name="T8" fmla="*/ 21 w 246"/>
                  <a:gd name="T9" fmla="*/ 20 h 359"/>
                  <a:gd name="T10" fmla="*/ 18 w 246"/>
                  <a:gd name="T11" fmla="*/ 23 h 359"/>
                  <a:gd name="T12" fmla="*/ 14 w 246"/>
                  <a:gd name="T13" fmla="*/ 27 h 359"/>
                  <a:gd name="T14" fmla="*/ 11 w 246"/>
                  <a:gd name="T15" fmla="*/ 31 h 359"/>
                  <a:gd name="T16" fmla="*/ 8 w 246"/>
                  <a:gd name="T17" fmla="*/ 34 h 359"/>
                  <a:gd name="T18" fmla="*/ 4 w 246"/>
                  <a:gd name="T19" fmla="*/ 38 h 359"/>
                  <a:gd name="T20" fmla="*/ 0 w 246"/>
                  <a:gd name="T21" fmla="*/ 43 h 359"/>
                  <a:gd name="T22" fmla="*/ 2 w 246"/>
                  <a:gd name="T23" fmla="*/ 47 h 359"/>
                  <a:gd name="T24" fmla="*/ 4 w 246"/>
                  <a:gd name="T25" fmla="*/ 52 h 359"/>
                  <a:gd name="T26" fmla="*/ 7 w 246"/>
                  <a:gd name="T27" fmla="*/ 56 h 359"/>
                  <a:gd name="T28" fmla="*/ 9 w 246"/>
                  <a:gd name="T29" fmla="*/ 61 h 359"/>
                  <a:gd name="T30" fmla="*/ 11 w 246"/>
                  <a:gd name="T31" fmla="*/ 66 h 359"/>
                  <a:gd name="T32" fmla="*/ 13 w 246"/>
                  <a:gd name="T33" fmla="*/ 70 h 359"/>
                  <a:gd name="T34" fmla="*/ 16 w 246"/>
                  <a:gd name="T35" fmla="*/ 75 h 359"/>
                  <a:gd name="T36" fmla="*/ 18 w 246"/>
                  <a:gd name="T37" fmla="*/ 80 h 359"/>
                  <a:gd name="T38" fmla="*/ 20 w 246"/>
                  <a:gd name="T39" fmla="*/ 84 h 359"/>
                  <a:gd name="T40" fmla="*/ 22 w 246"/>
                  <a:gd name="T41" fmla="*/ 89 h 359"/>
                  <a:gd name="T42" fmla="*/ 26 w 246"/>
                  <a:gd name="T43" fmla="*/ 85 h 359"/>
                  <a:gd name="T44" fmla="*/ 31 w 246"/>
                  <a:gd name="T45" fmla="*/ 81 h 359"/>
                  <a:gd name="T46" fmla="*/ 35 w 246"/>
                  <a:gd name="T47" fmla="*/ 76 h 359"/>
                  <a:gd name="T48" fmla="*/ 39 w 246"/>
                  <a:gd name="T49" fmla="*/ 72 h 359"/>
                  <a:gd name="T50" fmla="*/ 43 w 246"/>
                  <a:gd name="T51" fmla="*/ 67 h 359"/>
                  <a:gd name="T52" fmla="*/ 47 w 246"/>
                  <a:gd name="T53" fmla="*/ 62 h 359"/>
                  <a:gd name="T54" fmla="*/ 51 w 246"/>
                  <a:gd name="T55" fmla="*/ 58 h 359"/>
                  <a:gd name="T56" fmla="*/ 54 w 246"/>
                  <a:gd name="T57" fmla="*/ 53 h 359"/>
                  <a:gd name="T58" fmla="*/ 58 w 246"/>
                  <a:gd name="T59" fmla="*/ 48 h 359"/>
                  <a:gd name="T60" fmla="*/ 62 w 246"/>
                  <a:gd name="T61" fmla="*/ 44 h 359"/>
                  <a:gd name="T62" fmla="*/ 59 w 246"/>
                  <a:gd name="T63" fmla="*/ 40 h 359"/>
                  <a:gd name="T64" fmla="*/ 57 w 246"/>
                  <a:gd name="T65" fmla="*/ 36 h 359"/>
                  <a:gd name="T66" fmla="*/ 54 w 246"/>
                  <a:gd name="T67" fmla="*/ 31 h 359"/>
                  <a:gd name="T68" fmla="*/ 51 w 246"/>
                  <a:gd name="T69" fmla="*/ 28 h 359"/>
                  <a:gd name="T70" fmla="*/ 49 w 246"/>
                  <a:gd name="T71" fmla="*/ 23 h 359"/>
                  <a:gd name="T72" fmla="*/ 46 w 246"/>
                  <a:gd name="T73" fmla="*/ 19 h 359"/>
                  <a:gd name="T74" fmla="*/ 44 w 246"/>
                  <a:gd name="T75" fmla="*/ 14 h 359"/>
                  <a:gd name="T76" fmla="*/ 41 w 246"/>
                  <a:gd name="T77" fmla="*/ 10 h 359"/>
                  <a:gd name="T78" fmla="*/ 39 w 246"/>
                  <a:gd name="T79" fmla="*/ 4 h 359"/>
                  <a:gd name="T80" fmla="*/ 36 w 246"/>
                  <a:gd name="T81" fmla="*/ 0 h 359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46"/>
                  <a:gd name="T124" fmla="*/ 0 h 359"/>
                  <a:gd name="T125" fmla="*/ 246 w 246"/>
                  <a:gd name="T126" fmla="*/ 359 h 359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46" h="359">
                    <a:moveTo>
                      <a:pt x="141" y="0"/>
                    </a:moveTo>
                    <a:lnTo>
                      <a:pt x="126" y="22"/>
                    </a:lnTo>
                    <a:lnTo>
                      <a:pt x="110" y="42"/>
                    </a:lnTo>
                    <a:lnTo>
                      <a:pt x="98" y="61"/>
                    </a:lnTo>
                    <a:lnTo>
                      <a:pt x="84" y="79"/>
                    </a:lnTo>
                    <a:lnTo>
                      <a:pt x="71" y="93"/>
                    </a:lnTo>
                    <a:lnTo>
                      <a:pt x="57" y="108"/>
                    </a:lnTo>
                    <a:lnTo>
                      <a:pt x="44" y="124"/>
                    </a:lnTo>
                    <a:lnTo>
                      <a:pt x="30" y="138"/>
                    </a:lnTo>
                    <a:lnTo>
                      <a:pt x="14" y="154"/>
                    </a:lnTo>
                    <a:lnTo>
                      <a:pt x="0" y="172"/>
                    </a:lnTo>
                    <a:lnTo>
                      <a:pt x="9" y="190"/>
                    </a:lnTo>
                    <a:lnTo>
                      <a:pt x="17" y="208"/>
                    </a:lnTo>
                    <a:lnTo>
                      <a:pt x="26" y="225"/>
                    </a:lnTo>
                    <a:lnTo>
                      <a:pt x="35" y="247"/>
                    </a:lnTo>
                    <a:lnTo>
                      <a:pt x="44" y="265"/>
                    </a:lnTo>
                    <a:lnTo>
                      <a:pt x="53" y="283"/>
                    </a:lnTo>
                    <a:lnTo>
                      <a:pt x="62" y="302"/>
                    </a:lnTo>
                    <a:lnTo>
                      <a:pt x="71" y="322"/>
                    </a:lnTo>
                    <a:lnTo>
                      <a:pt x="80" y="340"/>
                    </a:lnTo>
                    <a:lnTo>
                      <a:pt x="89" y="359"/>
                    </a:lnTo>
                    <a:lnTo>
                      <a:pt x="105" y="343"/>
                    </a:lnTo>
                    <a:lnTo>
                      <a:pt x="123" y="325"/>
                    </a:lnTo>
                    <a:lnTo>
                      <a:pt x="137" y="307"/>
                    </a:lnTo>
                    <a:lnTo>
                      <a:pt x="155" y="289"/>
                    </a:lnTo>
                    <a:lnTo>
                      <a:pt x="171" y="270"/>
                    </a:lnTo>
                    <a:lnTo>
                      <a:pt x="185" y="250"/>
                    </a:lnTo>
                    <a:lnTo>
                      <a:pt x="203" y="232"/>
                    </a:lnTo>
                    <a:lnTo>
                      <a:pt x="216" y="213"/>
                    </a:lnTo>
                    <a:lnTo>
                      <a:pt x="230" y="195"/>
                    </a:lnTo>
                    <a:lnTo>
                      <a:pt x="246" y="177"/>
                    </a:lnTo>
                    <a:lnTo>
                      <a:pt x="234" y="163"/>
                    </a:lnTo>
                    <a:lnTo>
                      <a:pt x="225" y="145"/>
                    </a:lnTo>
                    <a:lnTo>
                      <a:pt x="216" y="127"/>
                    </a:lnTo>
                    <a:lnTo>
                      <a:pt x="203" y="111"/>
                    </a:lnTo>
                    <a:lnTo>
                      <a:pt x="194" y="93"/>
                    </a:lnTo>
                    <a:lnTo>
                      <a:pt x="183" y="75"/>
                    </a:lnTo>
                    <a:lnTo>
                      <a:pt x="173" y="57"/>
                    </a:lnTo>
                    <a:lnTo>
                      <a:pt x="162" y="40"/>
                    </a:lnTo>
                    <a:lnTo>
                      <a:pt x="153" y="18"/>
                    </a:lnTo>
                    <a:lnTo>
                      <a:pt x="141" y="0"/>
                    </a:lnTo>
                    <a:close/>
                  </a:path>
                </a:pathLst>
              </a:custGeom>
              <a:solidFill>
                <a:srgbClr val="D852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5024" name="Freeform 105"/>
              <p:cNvSpPr>
                <a:spLocks/>
              </p:cNvSpPr>
              <p:nvPr/>
            </p:nvSpPr>
            <p:spPr bwMode="auto">
              <a:xfrm>
                <a:off x="2508" y="1605"/>
                <a:ext cx="62" cy="89"/>
              </a:xfrm>
              <a:custGeom>
                <a:avLst/>
                <a:gdLst>
                  <a:gd name="T0" fmla="*/ 36 w 246"/>
                  <a:gd name="T1" fmla="*/ 0 h 359"/>
                  <a:gd name="T2" fmla="*/ 32 w 246"/>
                  <a:gd name="T3" fmla="*/ 5 h 359"/>
                  <a:gd name="T4" fmla="*/ 28 w 246"/>
                  <a:gd name="T5" fmla="*/ 10 h 359"/>
                  <a:gd name="T6" fmla="*/ 25 w 246"/>
                  <a:gd name="T7" fmla="*/ 15 h 359"/>
                  <a:gd name="T8" fmla="*/ 21 w 246"/>
                  <a:gd name="T9" fmla="*/ 20 h 359"/>
                  <a:gd name="T10" fmla="*/ 18 w 246"/>
                  <a:gd name="T11" fmla="*/ 23 h 359"/>
                  <a:gd name="T12" fmla="*/ 14 w 246"/>
                  <a:gd name="T13" fmla="*/ 27 h 359"/>
                  <a:gd name="T14" fmla="*/ 11 w 246"/>
                  <a:gd name="T15" fmla="*/ 31 h 359"/>
                  <a:gd name="T16" fmla="*/ 8 w 246"/>
                  <a:gd name="T17" fmla="*/ 34 h 359"/>
                  <a:gd name="T18" fmla="*/ 4 w 246"/>
                  <a:gd name="T19" fmla="*/ 38 h 359"/>
                  <a:gd name="T20" fmla="*/ 0 w 246"/>
                  <a:gd name="T21" fmla="*/ 43 h 359"/>
                  <a:gd name="T22" fmla="*/ 2 w 246"/>
                  <a:gd name="T23" fmla="*/ 47 h 359"/>
                  <a:gd name="T24" fmla="*/ 4 w 246"/>
                  <a:gd name="T25" fmla="*/ 52 h 359"/>
                  <a:gd name="T26" fmla="*/ 7 w 246"/>
                  <a:gd name="T27" fmla="*/ 56 h 359"/>
                  <a:gd name="T28" fmla="*/ 9 w 246"/>
                  <a:gd name="T29" fmla="*/ 61 h 359"/>
                  <a:gd name="T30" fmla="*/ 11 w 246"/>
                  <a:gd name="T31" fmla="*/ 66 h 359"/>
                  <a:gd name="T32" fmla="*/ 13 w 246"/>
                  <a:gd name="T33" fmla="*/ 70 h 359"/>
                  <a:gd name="T34" fmla="*/ 16 w 246"/>
                  <a:gd name="T35" fmla="*/ 75 h 359"/>
                  <a:gd name="T36" fmla="*/ 18 w 246"/>
                  <a:gd name="T37" fmla="*/ 80 h 359"/>
                  <a:gd name="T38" fmla="*/ 20 w 246"/>
                  <a:gd name="T39" fmla="*/ 84 h 359"/>
                  <a:gd name="T40" fmla="*/ 22 w 246"/>
                  <a:gd name="T41" fmla="*/ 89 h 359"/>
                  <a:gd name="T42" fmla="*/ 26 w 246"/>
                  <a:gd name="T43" fmla="*/ 85 h 359"/>
                  <a:gd name="T44" fmla="*/ 31 w 246"/>
                  <a:gd name="T45" fmla="*/ 81 h 359"/>
                  <a:gd name="T46" fmla="*/ 35 w 246"/>
                  <a:gd name="T47" fmla="*/ 76 h 359"/>
                  <a:gd name="T48" fmla="*/ 39 w 246"/>
                  <a:gd name="T49" fmla="*/ 72 h 359"/>
                  <a:gd name="T50" fmla="*/ 43 w 246"/>
                  <a:gd name="T51" fmla="*/ 67 h 359"/>
                  <a:gd name="T52" fmla="*/ 47 w 246"/>
                  <a:gd name="T53" fmla="*/ 62 h 359"/>
                  <a:gd name="T54" fmla="*/ 51 w 246"/>
                  <a:gd name="T55" fmla="*/ 58 h 359"/>
                  <a:gd name="T56" fmla="*/ 54 w 246"/>
                  <a:gd name="T57" fmla="*/ 53 h 359"/>
                  <a:gd name="T58" fmla="*/ 58 w 246"/>
                  <a:gd name="T59" fmla="*/ 48 h 359"/>
                  <a:gd name="T60" fmla="*/ 62 w 246"/>
                  <a:gd name="T61" fmla="*/ 44 h 359"/>
                  <a:gd name="T62" fmla="*/ 59 w 246"/>
                  <a:gd name="T63" fmla="*/ 40 h 359"/>
                  <a:gd name="T64" fmla="*/ 57 w 246"/>
                  <a:gd name="T65" fmla="*/ 36 h 359"/>
                  <a:gd name="T66" fmla="*/ 54 w 246"/>
                  <a:gd name="T67" fmla="*/ 31 h 359"/>
                  <a:gd name="T68" fmla="*/ 51 w 246"/>
                  <a:gd name="T69" fmla="*/ 28 h 359"/>
                  <a:gd name="T70" fmla="*/ 49 w 246"/>
                  <a:gd name="T71" fmla="*/ 23 h 359"/>
                  <a:gd name="T72" fmla="*/ 46 w 246"/>
                  <a:gd name="T73" fmla="*/ 19 h 359"/>
                  <a:gd name="T74" fmla="*/ 44 w 246"/>
                  <a:gd name="T75" fmla="*/ 14 h 359"/>
                  <a:gd name="T76" fmla="*/ 41 w 246"/>
                  <a:gd name="T77" fmla="*/ 10 h 359"/>
                  <a:gd name="T78" fmla="*/ 39 w 246"/>
                  <a:gd name="T79" fmla="*/ 4 h 359"/>
                  <a:gd name="T80" fmla="*/ 36 w 246"/>
                  <a:gd name="T81" fmla="*/ 0 h 359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46"/>
                  <a:gd name="T124" fmla="*/ 0 h 359"/>
                  <a:gd name="T125" fmla="*/ 246 w 246"/>
                  <a:gd name="T126" fmla="*/ 359 h 359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46" h="359">
                    <a:moveTo>
                      <a:pt x="141" y="0"/>
                    </a:moveTo>
                    <a:lnTo>
                      <a:pt x="126" y="22"/>
                    </a:lnTo>
                    <a:lnTo>
                      <a:pt x="110" y="42"/>
                    </a:lnTo>
                    <a:lnTo>
                      <a:pt x="98" y="61"/>
                    </a:lnTo>
                    <a:lnTo>
                      <a:pt x="84" y="79"/>
                    </a:lnTo>
                    <a:lnTo>
                      <a:pt x="71" y="93"/>
                    </a:lnTo>
                    <a:lnTo>
                      <a:pt x="57" y="108"/>
                    </a:lnTo>
                    <a:lnTo>
                      <a:pt x="44" y="124"/>
                    </a:lnTo>
                    <a:lnTo>
                      <a:pt x="30" y="138"/>
                    </a:lnTo>
                    <a:lnTo>
                      <a:pt x="14" y="154"/>
                    </a:lnTo>
                    <a:lnTo>
                      <a:pt x="0" y="172"/>
                    </a:lnTo>
                    <a:lnTo>
                      <a:pt x="9" y="190"/>
                    </a:lnTo>
                    <a:lnTo>
                      <a:pt x="17" y="208"/>
                    </a:lnTo>
                    <a:lnTo>
                      <a:pt x="26" y="225"/>
                    </a:lnTo>
                    <a:lnTo>
                      <a:pt x="35" y="247"/>
                    </a:lnTo>
                    <a:lnTo>
                      <a:pt x="44" y="265"/>
                    </a:lnTo>
                    <a:lnTo>
                      <a:pt x="53" y="283"/>
                    </a:lnTo>
                    <a:lnTo>
                      <a:pt x="62" y="302"/>
                    </a:lnTo>
                    <a:lnTo>
                      <a:pt x="71" y="322"/>
                    </a:lnTo>
                    <a:lnTo>
                      <a:pt x="80" y="340"/>
                    </a:lnTo>
                    <a:lnTo>
                      <a:pt x="89" y="359"/>
                    </a:lnTo>
                    <a:lnTo>
                      <a:pt x="105" y="343"/>
                    </a:lnTo>
                    <a:lnTo>
                      <a:pt x="123" y="325"/>
                    </a:lnTo>
                    <a:lnTo>
                      <a:pt x="137" y="307"/>
                    </a:lnTo>
                    <a:lnTo>
                      <a:pt x="155" y="289"/>
                    </a:lnTo>
                    <a:lnTo>
                      <a:pt x="171" y="270"/>
                    </a:lnTo>
                    <a:lnTo>
                      <a:pt x="185" y="250"/>
                    </a:lnTo>
                    <a:lnTo>
                      <a:pt x="203" y="232"/>
                    </a:lnTo>
                    <a:lnTo>
                      <a:pt x="216" y="213"/>
                    </a:lnTo>
                    <a:lnTo>
                      <a:pt x="230" y="195"/>
                    </a:lnTo>
                    <a:lnTo>
                      <a:pt x="246" y="177"/>
                    </a:lnTo>
                    <a:lnTo>
                      <a:pt x="234" y="163"/>
                    </a:lnTo>
                    <a:lnTo>
                      <a:pt x="225" y="145"/>
                    </a:lnTo>
                    <a:lnTo>
                      <a:pt x="216" y="127"/>
                    </a:lnTo>
                    <a:lnTo>
                      <a:pt x="203" y="111"/>
                    </a:lnTo>
                    <a:lnTo>
                      <a:pt x="194" y="93"/>
                    </a:lnTo>
                    <a:lnTo>
                      <a:pt x="183" y="75"/>
                    </a:lnTo>
                    <a:lnTo>
                      <a:pt x="173" y="57"/>
                    </a:lnTo>
                    <a:lnTo>
                      <a:pt x="162" y="40"/>
                    </a:lnTo>
                    <a:lnTo>
                      <a:pt x="153" y="18"/>
                    </a:lnTo>
                    <a:lnTo>
                      <a:pt x="141" y="0"/>
                    </a:lnTo>
                  </a:path>
                </a:pathLst>
              </a:custGeom>
              <a:noFill/>
              <a:ln w="0">
                <a:solidFill>
                  <a:srgbClr val="E75A86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5025" name="Freeform 106"/>
              <p:cNvSpPr>
                <a:spLocks/>
              </p:cNvSpPr>
              <p:nvPr/>
            </p:nvSpPr>
            <p:spPr bwMode="auto">
              <a:xfrm>
                <a:off x="2508" y="1605"/>
                <a:ext cx="62" cy="89"/>
              </a:xfrm>
              <a:custGeom>
                <a:avLst/>
                <a:gdLst>
                  <a:gd name="T0" fmla="*/ 36 w 246"/>
                  <a:gd name="T1" fmla="*/ 0 h 359"/>
                  <a:gd name="T2" fmla="*/ 32 w 246"/>
                  <a:gd name="T3" fmla="*/ 5 h 359"/>
                  <a:gd name="T4" fmla="*/ 28 w 246"/>
                  <a:gd name="T5" fmla="*/ 10 h 359"/>
                  <a:gd name="T6" fmla="*/ 25 w 246"/>
                  <a:gd name="T7" fmla="*/ 15 h 359"/>
                  <a:gd name="T8" fmla="*/ 21 w 246"/>
                  <a:gd name="T9" fmla="*/ 20 h 359"/>
                  <a:gd name="T10" fmla="*/ 18 w 246"/>
                  <a:gd name="T11" fmla="*/ 23 h 359"/>
                  <a:gd name="T12" fmla="*/ 14 w 246"/>
                  <a:gd name="T13" fmla="*/ 27 h 359"/>
                  <a:gd name="T14" fmla="*/ 11 w 246"/>
                  <a:gd name="T15" fmla="*/ 31 h 359"/>
                  <a:gd name="T16" fmla="*/ 8 w 246"/>
                  <a:gd name="T17" fmla="*/ 34 h 359"/>
                  <a:gd name="T18" fmla="*/ 4 w 246"/>
                  <a:gd name="T19" fmla="*/ 38 h 359"/>
                  <a:gd name="T20" fmla="*/ 0 w 246"/>
                  <a:gd name="T21" fmla="*/ 43 h 359"/>
                  <a:gd name="T22" fmla="*/ 2 w 246"/>
                  <a:gd name="T23" fmla="*/ 47 h 359"/>
                  <a:gd name="T24" fmla="*/ 4 w 246"/>
                  <a:gd name="T25" fmla="*/ 52 h 359"/>
                  <a:gd name="T26" fmla="*/ 7 w 246"/>
                  <a:gd name="T27" fmla="*/ 56 h 359"/>
                  <a:gd name="T28" fmla="*/ 9 w 246"/>
                  <a:gd name="T29" fmla="*/ 61 h 359"/>
                  <a:gd name="T30" fmla="*/ 11 w 246"/>
                  <a:gd name="T31" fmla="*/ 66 h 359"/>
                  <a:gd name="T32" fmla="*/ 13 w 246"/>
                  <a:gd name="T33" fmla="*/ 70 h 359"/>
                  <a:gd name="T34" fmla="*/ 16 w 246"/>
                  <a:gd name="T35" fmla="*/ 75 h 359"/>
                  <a:gd name="T36" fmla="*/ 18 w 246"/>
                  <a:gd name="T37" fmla="*/ 80 h 359"/>
                  <a:gd name="T38" fmla="*/ 20 w 246"/>
                  <a:gd name="T39" fmla="*/ 84 h 359"/>
                  <a:gd name="T40" fmla="*/ 22 w 246"/>
                  <a:gd name="T41" fmla="*/ 89 h 359"/>
                  <a:gd name="T42" fmla="*/ 26 w 246"/>
                  <a:gd name="T43" fmla="*/ 85 h 359"/>
                  <a:gd name="T44" fmla="*/ 31 w 246"/>
                  <a:gd name="T45" fmla="*/ 81 h 359"/>
                  <a:gd name="T46" fmla="*/ 35 w 246"/>
                  <a:gd name="T47" fmla="*/ 76 h 359"/>
                  <a:gd name="T48" fmla="*/ 39 w 246"/>
                  <a:gd name="T49" fmla="*/ 72 h 359"/>
                  <a:gd name="T50" fmla="*/ 43 w 246"/>
                  <a:gd name="T51" fmla="*/ 67 h 359"/>
                  <a:gd name="T52" fmla="*/ 47 w 246"/>
                  <a:gd name="T53" fmla="*/ 62 h 359"/>
                  <a:gd name="T54" fmla="*/ 51 w 246"/>
                  <a:gd name="T55" fmla="*/ 58 h 359"/>
                  <a:gd name="T56" fmla="*/ 54 w 246"/>
                  <a:gd name="T57" fmla="*/ 53 h 359"/>
                  <a:gd name="T58" fmla="*/ 58 w 246"/>
                  <a:gd name="T59" fmla="*/ 48 h 359"/>
                  <a:gd name="T60" fmla="*/ 62 w 246"/>
                  <a:gd name="T61" fmla="*/ 44 h 359"/>
                  <a:gd name="T62" fmla="*/ 59 w 246"/>
                  <a:gd name="T63" fmla="*/ 40 h 359"/>
                  <a:gd name="T64" fmla="*/ 57 w 246"/>
                  <a:gd name="T65" fmla="*/ 36 h 359"/>
                  <a:gd name="T66" fmla="*/ 54 w 246"/>
                  <a:gd name="T67" fmla="*/ 31 h 359"/>
                  <a:gd name="T68" fmla="*/ 51 w 246"/>
                  <a:gd name="T69" fmla="*/ 28 h 359"/>
                  <a:gd name="T70" fmla="*/ 49 w 246"/>
                  <a:gd name="T71" fmla="*/ 23 h 359"/>
                  <a:gd name="T72" fmla="*/ 46 w 246"/>
                  <a:gd name="T73" fmla="*/ 19 h 359"/>
                  <a:gd name="T74" fmla="*/ 44 w 246"/>
                  <a:gd name="T75" fmla="*/ 14 h 359"/>
                  <a:gd name="T76" fmla="*/ 41 w 246"/>
                  <a:gd name="T77" fmla="*/ 10 h 359"/>
                  <a:gd name="T78" fmla="*/ 39 w 246"/>
                  <a:gd name="T79" fmla="*/ 4 h 359"/>
                  <a:gd name="T80" fmla="*/ 36 w 246"/>
                  <a:gd name="T81" fmla="*/ 0 h 359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46"/>
                  <a:gd name="T124" fmla="*/ 0 h 359"/>
                  <a:gd name="T125" fmla="*/ 246 w 246"/>
                  <a:gd name="T126" fmla="*/ 359 h 359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46" h="359">
                    <a:moveTo>
                      <a:pt x="141" y="0"/>
                    </a:moveTo>
                    <a:lnTo>
                      <a:pt x="126" y="22"/>
                    </a:lnTo>
                    <a:lnTo>
                      <a:pt x="110" y="42"/>
                    </a:lnTo>
                    <a:lnTo>
                      <a:pt x="98" y="61"/>
                    </a:lnTo>
                    <a:lnTo>
                      <a:pt x="84" y="79"/>
                    </a:lnTo>
                    <a:lnTo>
                      <a:pt x="71" y="93"/>
                    </a:lnTo>
                    <a:lnTo>
                      <a:pt x="57" y="108"/>
                    </a:lnTo>
                    <a:lnTo>
                      <a:pt x="44" y="124"/>
                    </a:lnTo>
                    <a:lnTo>
                      <a:pt x="30" y="138"/>
                    </a:lnTo>
                    <a:lnTo>
                      <a:pt x="14" y="154"/>
                    </a:lnTo>
                    <a:lnTo>
                      <a:pt x="0" y="172"/>
                    </a:lnTo>
                    <a:lnTo>
                      <a:pt x="9" y="190"/>
                    </a:lnTo>
                    <a:lnTo>
                      <a:pt x="17" y="208"/>
                    </a:lnTo>
                    <a:lnTo>
                      <a:pt x="26" y="225"/>
                    </a:lnTo>
                    <a:lnTo>
                      <a:pt x="35" y="247"/>
                    </a:lnTo>
                    <a:lnTo>
                      <a:pt x="44" y="265"/>
                    </a:lnTo>
                    <a:lnTo>
                      <a:pt x="53" y="283"/>
                    </a:lnTo>
                    <a:lnTo>
                      <a:pt x="62" y="302"/>
                    </a:lnTo>
                    <a:lnTo>
                      <a:pt x="71" y="322"/>
                    </a:lnTo>
                    <a:lnTo>
                      <a:pt x="80" y="340"/>
                    </a:lnTo>
                    <a:lnTo>
                      <a:pt x="89" y="359"/>
                    </a:lnTo>
                    <a:lnTo>
                      <a:pt x="105" y="343"/>
                    </a:lnTo>
                    <a:lnTo>
                      <a:pt x="123" y="325"/>
                    </a:lnTo>
                    <a:lnTo>
                      <a:pt x="137" y="307"/>
                    </a:lnTo>
                    <a:lnTo>
                      <a:pt x="155" y="289"/>
                    </a:lnTo>
                    <a:lnTo>
                      <a:pt x="171" y="270"/>
                    </a:lnTo>
                    <a:lnTo>
                      <a:pt x="185" y="250"/>
                    </a:lnTo>
                    <a:lnTo>
                      <a:pt x="203" y="232"/>
                    </a:lnTo>
                    <a:lnTo>
                      <a:pt x="216" y="213"/>
                    </a:lnTo>
                    <a:lnTo>
                      <a:pt x="230" y="195"/>
                    </a:lnTo>
                    <a:lnTo>
                      <a:pt x="246" y="177"/>
                    </a:lnTo>
                    <a:lnTo>
                      <a:pt x="234" y="163"/>
                    </a:lnTo>
                    <a:lnTo>
                      <a:pt x="225" y="145"/>
                    </a:lnTo>
                    <a:lnTo>
                      <a:pt x="216" y="127"/>
                    </a:lnTo>
                    <a:lnTo>
                      <a:pt x="203" y="111"/>
                    </a:lnTo>
                    <a:lnTo>
                      <a:pt x="194" y="93"/>
                    </a:lnTo>
                    <a:lnTo>
                      <a:pt x="183" y="75"/>
                    </a:lnTo>
                    <a:lnTo>
                      <a:pt x="173" y="57"/>
                    </a:lnTo>
                    <a:lnTo>
                      <a:pt x="162" y="40"/>
                    </a:lnTo>
                    <a:lnTo>
                      <a:pt x="153" y="18"/>
                    </a:lnTo>
                    <a:lnTo>
                      <a:pt x="141" y="0"/>
                    </a:lnTo>
                  </a:path>
                </a:pathLst>
              </a:custGeom>
              <a:noFill/>
              <a:ln w="0">
                <a:solidFill>
                  <a:srgbClr val="E75A86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5026" name="Freeform 107"/>
              <p:cNvSpPr>
                <a:spLocks/>
              </p:cNvSpPr>
              <p:nvPr/>
            </p:nvSpPr>
            <p:spPr bwMode="auto">
              <a:xfrm>
                <a:off x="2456" y="1499"/>
                <a:ext cx="56" cy="91"/>
              </a:xfrm>
              <a:custGeom>
                <a:avLst/>
                <a:gdLst>
                  <a:gd name="T0" fmla="*/ 31 w 226"/>
                  <a:gd name="T1" fmla="*/ 0 h 364"/>
                  <a:gd name="T2" fmla="*/ 29 w 226"/>
                  <a:gd name="T3" fmla="*/ 5 h 364"/>
                  <a:gd name="T4" fmla="*/ 26 w 226"/>
                  <a:gd name="T5" fmla="*/ 9 h 364"/>
                  <a:gd name="T6" fmla="*/ 23 w 226"/>
                  <a:gd name="T7" fmla="*/ 13 h 364"/>
                  <a:gd name="T8" fmla="*/ 20 w 226"/>
                  <a:gd name="T9" fmla="*/ 17 h 364"/>
                  <a:gd name="T10" fmla="*/ 17 w 226"/>
                  <a:gd name="T11" fmla="*/ 22 h 364"/>
                  <a:gd name="T12" fmla="*/ 14 w 226"/>
                  <a:gd name="T13" fmla="*/ 26 h 364"/>
                  <a:gd name="T14" fmla="*/ 11 w 226"/>
                  <a:gd name="T15" fmla="*/ 31 h 364"/>
                  <a:gd name="T16" fmla="*/ 7 w 226"/>
                  <a:gd name="T17" fmla="*/ 35 h 364"/>
                  <a:gd name="T18" fmla="*/ 4 w 226"/>
                  <a:gd name="T19" fmla="*/ 40 h 364"/>
                  <a:gd name="T20" fmla="*/ 0 w 226"/>
                  <a:gd name="T21" fmla="*/ 44 h 364"/>
                  <a:gd name="T22" fmla="*/ 2 w 226"/>
                  <a:gd name="T23" fmla="*/ 47 h 364"/>
                  <a:gd name="T24" fmla="*/ 3 w 226"/>
                  <a:gd name="T25" fmla="*/ 51 h 364"/>
                  <a:gd name="T26" fmla="*/ 4 w 226"/>
                  <a:gd name="T27" fmla="*/ 54 h 364"/>
                  <a:gd name="T28" fmla="*/ 6 w 226"/>
                  <a:gd name="T29" fmla="*/ 56 h 364"/>
                  <a:gd name="T30" fmla="*/ 8 w 226"/>
                  <a:gd name="T31" fmla="*/ 60 h 364"/>
                  <a:gd name="T32" fmla="*/ 9 w 226"/>
                  <a:gd name="T33" fmla="*/ 63 h 364"/>
                  <a:gd name="T34" fmla="*/ 11 w 226"/>
                  <a:gd name="T35" fmla="*/ 66 h 364"/>
                  <a:gd name="T36" fmla="*/ 13 w 226"/>
                  <a:gd name="T37" fmla="*/ 70 h 364"/>
                  <a:gd name="T38" fmla="*/ 14 w 226"/>
                  <a:gd name="T39" fmla="*/ 73 h 364"/>
                  <a:gd name="T40" fmla="*/ 16 w 226"/>
                  <a:gd name="T41" fmla="*/ 77 h 364"/>
                  <a:gd name="T42" fmla="*/ 16 w 226"/>
                  <a:gd name="T43" fmla="*/ 78 h 364"/>
                  <a:gd name="T44" fmla="*/ 17 w 226"/>
                  <a:gd name="T45" fmla="*/ 80 h 364"/>
                  <a:gd name="T46" fmla="*/ 18 w 226"/>
                  <a:gd name="T47" fmla="*/ 80 h 364"/>
                  <a:gd name="T48" fmla="*/ 19 w 226"/>
                  <a:gd name="T49" fmla="*/ 82 h 364"/>
                  <a:gd name="T50" fmla="*/ 20 w 226"/>
                  <a:gd name="T51" fmla="*/ 84 h 364"/>
                  <a:gd name="T52" fmla="*/ 20 w 226"/>
                  <a:gd name="T53" fmla="*/ 85 h 364"/>
                  <a:gd name="T54" fmla="*/ 21 w 226"/>
                  <a:gd name="T55" fmla="*/ 87 h 364"/>
                  <a:gd name="T56" fmla="*/ 22 w 226"/>
                  <a:gd name="T57" fmla="*/ 88 h 364"/>
                  <a:gd name="T58" fmla="*/ 23 w 226"/>
                  <a:gd name="T59" fmla="*/ 89 h 364"/>
                  <a:gd name="T60" fmla="*/ 23 w 226"/>
                  <a:gd name="T61" fmla="*/ 91 h 364"/>
                  <a:gd name="T62" fmla="*/ 27 w 226"/>
                  <a:gd name="T63" fmla="*/ 87 h 364"/>
                  <a:gd name="T64" fmla="*/ 31 w 226"/>
                  <a:gd name="T65" fmla="*/ 83 h 364"/>
                  <a:gd name="T66" fmla="*/ 34 w 226"/>
                  <a:gd name="T67" fmla="*/ 78 h 364"/>
                  <a:gd name="T68" fmla="*/ 37 w 226"/>
                  <a:gd name="T69" fmla="*/ 74 h 364"/>
                  <a:gd name="T70" fmla="*/ 40 w 226"/>
                  <a:gd name="T71" fmla="*/ 69 h 364"/>
                  <a:gd name="T72" fmla="*/ 44 w 226"/>
                  <a:gd name="T73" fmla="*/ 65 h 364"/>
                  <a:gd name="T74" fmla="*/ 47 w 226"/>
                  <a:gd name="T75" fmla="*/ 60 h 364"/>
                  <a:gd name="T76" fmla="*/ 50 w 226"/>
                  <a:gd name="T77" fmla="*/ 56 h 364"/>
                  <a:gd name="T78" fmla="*/ 53 w 226"/>
                  <a:gd name="T79" fmla="*/ 52 h 364"/>
                  <a:gd name="T80" fmla="*/ 56 w 226"/>
                  <a:gd name="T81" fmla="*/ 47 h 364"/>
                  <a:gd name="T82" fmla="*/ 54 w 226"/>
                  <a:gd name="T83" fmla="*/ 42 h 364"/>
                  <a:gd name="T84" fmla="*/ 51 w 226"/>
                  <a:gd name="T85" fmla="*/ 38 h 364"/>
                  <a:gd name="T86" fmla="*/ 49 w 226"/>
                  <a:gd name="T87" fmla="*/ 33 h 364"/>
                  <a:gd name="T88" fmla="*/ 46 w 226"/>
                  <a:gd name="T89" fmla="*/ 29 h 364"/>
                  <a:gd name="T90" fmla="*/ 43 w 226"/>
                  <a:gd name="T91" fmla="*/ 24 h 364"/>
                  <a:gd name="T92" fmla="*/ 41 w 226"/>
                  <a:gd name="T93" fmla="*/ 19 h 364"/>
                  <a:gd name="T94" fmla="*/ 39 w 226"/>
                  <a:gd name="T95" fmla="*/ 14 h 364"/>
                  <a:gd name="T96" fmla="*/ 37 w 226"/>
                  <a:gd name="T97" fmla="*/ 10 h 364"/>
                  <a:gd name="T98" fmla="*/ 34 w 226"/>
                  <a:gd name="T99" fmla="*/ 5 h 364"/>
                  <a:gd name="T100" fmla="*/ 31 w 226"/>
                  <a:gd name="T101" fmla="*/ 0 h 364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226"/>
                  <a:gd name="T154" fmla="*/ 0 h 364"/>
                  <a:gd name="T155" fmla="*/ 226 w 226"/>
                  <a:gd name="T156" fmla="*/ 364 h 364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226" h="364">
                    <a:moveTo>
                      <a:pt x="127" y="0"/>
                    </a:moveTo>
                    <a:lnTo>
                      <a:pt x="118" y="18"/>
                    </a:lnTo>
                    <a:lnTo>
                      <a:pt x="106" y="36"/>
                    </a:lnTo>
                    <a:lnTo>
                      <a:pt x="93" y="52"/>
                    </a:lnTo>
                    <a:lnTo>
                      <a:pt x="82" y="68"/>
                    </a:lnTo>
                    <a:lnTo>
                      <a:pt x="70" y="87"/>
                    </a:lnTo>
                    <a:lnTo>
                      <a:pt x="57" y="105"/>
                    </a:lnTo>
                    <a:lnTo>
                      <a:pt x="43" y="123"/>
                    </a:lnTo>
                    <a:lnTo>
                      <a:pt x="27" y="141"/>
                    </a:lnTo>
                    <a:lnTo>
                      <a:pt x="16" y="159"/>
                    </a:lnTo>
                    <a:lnTo>
                      <a:pt x="0" y="175"/>
                    </a:lnTo>
                    <a:lnTo>
                      <a:pt x="7" y="189"/>
                    </a:lnTo>
                    <a:lnTo>
                      <a:pt x="13" y="202"/>
                    </a:lnTo>
                    <a:lnTo>
                      <a:pt x="18" y="214"/>
                    </a:lnTo>
                    <a:lnTo>
                      <a:pt x="25" y="225"/>
                    </a:lnTo>
                    <a:lnTo>
                      <a:pt x="31" y="241"/>
                    </a:lnTo>
                    <a:lnTo>
                      <a:pt x="36" y="253"/>
                    </a:lnTo>
                    <a:lnTo>
                      <a:pt x="46" y="264"/>
                    </a:lnTo>
                    <a:lnTo>
                      <a:pt x="52" y="280"/>
                    </a:lnTo>
                    <a:lnTo>
                      <a:pt x="57" y="291"/>
                    </a:lnTo>
                    <a:lnTo>
                      <a:pt x="64" y="307"/>
                    </a:lnTo>
                    <a:lnTo>
                      <a:pt x="66" y="313"/>
                    </a:lnTo>
                    <a:lnTo>
                      <a:pt x="70" y="319"/>
                    </a:lnTo>
                    <a:lnTo>
                      <a:pt x="73" y="321"/>
                    </a:lnTo>
                    <a:lnTo>
                      <a:pt x="75" y="328"/>
                    </a:lnTo>
                    <a:lnTo>
                      <a:pt x="79" y="334"/>
                    </a:lnTo>
                    <a:lnTo>
                      <a:pt x="82" y="339"/>
                    </a:lnTo>
                    <a:lnTo>
                      <a:pt x="84" y="346"/>
                    </a:lnTo>
                    <a:lnTo>
                      <a:pt x="88" y="352"/>
                    </a:lnTo>
                    <a:lnTo>
                      <a:pt x="91" y="357"/>
                    </a:lnTo>
                    <a:lnTo>
                      <a:pt x="93" y="364"/>
                    </a:lnTo>
                    <a:lnTo>
                      <a:pt x="109" y="346"/>
                    </a:lnTo>
                    <a:lnTo>
                      <a:pt x="125" y="330"/>
                    </a:lnTo>
                    <a:lnTo>
                      <a:pt x="136" y="313"/>
                    </a:lnTo>
                    <a:lnTo>
                      <a:pt x="150" y="295"/>
                    </a:lnTo>
                    <a:lnTo>
                      <a:pt x="163" y="277"/>
                    </a:lnTo>
                    <a:lnTo>
                      <a:pt x="178" y="259"/>
                    </a:lnTo>
                    <a:lnTo>
                      <a:pt x="191" y="241"/>
                    </a:lnTo>
                    <a:lnTo>
                      <a:pt x="202" y="223"/>
                    </a:lnTo>
                    <a:lnTo>
                      <a:pt x="214" y="207"/>
                    </a:lnTo>
                    <a:lnTo>
                      <a:pt x="226" y="189"/>
                    </a:lnTo>
                    <a:lnTo>
                      <a:pt x="218" y="168"/>
                    </a:lnTo>
                    <a:lnTo>
                      <a:pt x="205" y="150"/>
                    </a:lnTo>
                    <a:lnTo>
                      <a:pt x="196" y="132"/>
                    </a:lnTo>
                    <a:lnTo>
                      <a:pt x="187" y="114"/>
                    </a:lnTo>
                    <a:lnTo>
                      <a:pt x="175" y="96"/>
                    </a:lnTo>
                    <a:lnTo>
                      <a:pt x="166" y="75"/>
                    </a:lnTo>
                    <a:lnTo>
                      <a:pt x="157" y="57"/>
                    </a:lnTo>
                    <a:lnTo>
                      <a:pt x="148" y="39"/>
                    </a:lnTo>
                    <a:lnTo>
                      <a:pt x="139" y="20"/>
                    </a:lnTo>
                    <a:lnTo>
                      <a:pt x="127" y="0"/>
                    </a:lnTo>
                    <a:close/>
                  </a:path>
                </a:pathLst>
              </a:custGeom>
              <a:solidFill>
                <a:srgbClr val="D852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5027" name="Freeform 108"/>
              <p:cNvSpPr>
                <a:spLocks/>
              </p:cNvSpPr>
              <p:nvPr/>
            </p:nvSpPr>
            <p:spPr bwMode="auto">
              <a:xfrm>
                <a:off x="2456" y="1499"/>
                <a:ext cx="56" cy="91"/>
              </a:xfrm>
              <a:custGeom>
                <a:avLst/>
                <a:gdLst>
                  <a:gd name="T0" fmla="*/ 31 w 226"/>
                  <a:gd name="T1" fmla="*/ 0 h 364"/>
                  <a:gd name="T2" fmla="*/ 29 w 226"/>
                  <a:gd name="T3" fmla="*/ 5 h 364"/>
                  <a:gd name="T4" fmla="*/ 26 w 226"/>
                  <a:gd name="T5" fmla="*/ 9 h 364"/>
                  <a:gd name="T6" fmla="*/ 23 w 226"/>
                  <a:gd name="T7" fmla="*/ 13 h 364"/>
                  <a:gd name="T8" fmla="*/ 20 w 226"/>
                  <a:gd name="T9" fmla="*/ 17 h 364"/>
                  <a:gd name="T10" fmla="*/ 17 w 226"/>
                  <a:gd name="T11" fmla="*/ 22 h 364"/>
                  <a:gd name="T12" fmla="*/ 14 w 226"/>
                  <a:gd name="T13" fmla="*/ 26 h 364"/>
                  <a:gd name="T14" fmla="*/ 11 w 226"/>
                  <a:gd name="T15" fmla="*/ 31 h 364"/>
                  <a:gd name="T16" fmla="*/ 7 w 226"/>
                  <a:gd name="T17" fmla="*/ 35 h 364"/>
                  <a:gd name="T18" fmla="*/ 4 w 226"/>
                  <a:gd name="T19" fmla="*/ 40 h 364"/>
                  <a:gd name="T20" fmla="*/ 0 w 226"/>
                  <a:gd name="T21" fmla="*/ 44 h 364"/>
                  <a:gd name="T22" fmla="*/ 2 w 226"/>
                  <a:gd name="T23" fmla="*/ 47 h 364"/>
                  <a:gd name="T24" fmla="*/ 3 w 226"/>
                  <a:gd name="T25" fmla="*/ 51 h 364"/>
                  <a:gd name="T26" fmla="*/ 4 w 226"/>
                  <a:gd name="T27" fmla="*/ 54 h 364"/>
                  <a:gd name="T28" fmla="*/ 6 w 226"/>
                  <a:gd name="T29" fmla="*/ 56 h 364"/>
                  <a:gd name="T30" fmla="*/ 8 w 226"/>
                  <a:gd name="T31" fmla="*/ 60 h 364"/>
                  <a:gd name="T32" fmla="*/ 9 w 226"/>
                  <a:gd name="T33" fmla="*/ 63 h 364"/>
                  <a:gd name="T34" fmla="*/ 11 w 226"/>
                  <a:gd name="T35" fmla="*/ 66 h 364"/>
                  <a:gd name="T36" fmla="*/ 13 w 226"/>
                  <a:gd name="T37" fmla="*/ 70 h 364"/>
                  <a:gd name="T38" fmla="*/ 14 w 226"/>
                  <a:gd name="T39" fmla="*/ 73 h 364"/>
                  <a:gd name="T40" fmla="*/ 16 w 226"/>
                  <a:gd name="T41" fmla="*/ 77 h 364"/>
                  <a:gd name="T42" fmla="*/ 16 w 226"/>
                  <a:gd name="T43" fmla="*/ 78 h 364"/>
                  <a:gd name="T44" fmla="*/ 17 w 226"/>
                  <a:gd name="T45" fmla="*/ 80 h 364"/>
                  <a:gd name="T46" fmla="*/ 18 w 226"/>
                  <a:gd name="T47" fmla="*/ 80 h 364"/>
                  <a:gd name="T48" fmla="*/ 19 w 226"/>
                  <a:gd name="T49" fmla="*/ 82 h 364"/>
                  <a:gd name="T50" fmla="*/ 20 w 226"/>
                  <a:gd name="T51" fmla="*/ 84 h 364"/>
                  <a:gd name="T52" fmla="*/ 20 w 226"/>
                  <a:gd name="T53" fmla="*/ 85 h 364"/>
                  <a:gd name="T54" fmla="*/ 21 w 226"/>
                  <a:gd name="T55" fmla="*/ 87 h 364"/>
                  <a:gd name="T56" fmla="*/ 22 w 226"/>
                  <a:gd name="T57" fmla="*/ 88 h 364"/>
                  <a:gd name="T58" fmla="*/ 23 w 226"/>
                  <a:gd name="T59" fmla="*/ 89 h 364"/>
                  <a:gd name="T60" fmla="*/ 23 w 226"/>
                  <a:gd name="T61" fmla="*/ 91 h 364"/>
                  <a:gd name="T62" fmla="*/ 27 w 226"/>
                  <a:gd name="T63" fmla="*/ 87 h 364"/>
                  <a:gd name="T64" fmla="*/ 31 w 226"/>
                  <a:gd name="T65" fmla="*/ 83 h 364"/>
                  <a:gd name="T66" fmla="*/ 34 w 226"/>
                  <a:gd name="T67" fmla="*/ 78 h 364"/>
                  <a:gd name="T68" fmla="*/ 37 w 226"/>
                  <a:gd name="T69" fmla="*/ 74 h 364"/>
                  <a:gd name="T70" fmla="*/ 40 w 226"/>
                  <a:gd name="T71" fmla="*/ 69 h 364"/>
                  <a:gd name="T72" fmla="*/ 44 w 226"/>
                  <a:gd name="T73" fmla="*/ 65 h 364"/>
                  <a:gd name="T74" fmla="*/ 47 w 226"/>
                  <a:gd name="T75" fmla="*/ 60 h 364"/>
                  <a:gd name="T76" fmla="*/ 50 w 226"/>
                  <a:gd name="T77" fmla="*/ 56 h 364"/>
                  <a:gd name="T78" fmla="*/ 53 w 226"/>
                  <a:gd name="T79" fmla="*/ 52 h 364"/>
                  <a:gd name="T80" fmla="*/ 56 w 226"/>
                  <a:gd name="T81" fmla="*/ 47 h 364"/>
                  <a:gd name="T82" fmla="*/ 54 w 226"/>
                  <a:gd name="T83" fmla="*/ 42 h 364"/>
                  <a:gd name="T84" fmla="*/ 51 w 226"/>
                  <a:gd name="T85" fmla="*/ 38 h 364"/>
                  <a:gd name="T86" fmla="*/ 49 w 226"/>
                  <a:gd name="T87" fmla="*/ 33 h 364"/>
                  <a:gd name="T88" fmla="*/ 46 w 226"/>
                  <a:gd name="T89" fmla="*/ 29 h 364"/>
                  <a:gd name="T90" fmla="*/ 43 w 226"/>
                  <a:gd name="T91" fmla="*/ 24 h 364"/>
                  <a:gd name="T92" fmla="*/ 41 w 226"/>
                  <a:gd name="T93" fmla="*/ 19 h 364"/>
                  <a:gd name="T94" fmla="*/ 39 w 226"/>
                  <a:gd name="T95" fmla="*/ 14 h 364"/>
                  <a:gd name="T96" fmla="*/ 37 w 226"/>
                  <a:gd name="T97" fmla="*/ 10 h 364"/>
                  <a:gd name="T98" fmla="*/ 34 w 226"/>
                  <a:gd name="T99" fmla="*/ 5 h 364"/>
                  <a:gd name="T100" fmla="*/ 31 w 226"/>
                  <a:gd name="T101" fmla="*/ 0 h 364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226"/>
                  <a:gd name="T154" fmla="*/ 0 h 364"/>
                  <a:gd name="T155" fmla="*/ 226 w 226"/>
                  <a:gd name="T156" fmla="*/ 364 h 364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226" h="364">
                    <a:moveTo>
                      <a:pt x="127" y="0"/>
                    </a:moveTo>
                    <a:lnTo>
                      <a:pt x="118" y="18"/>
                    </a:lnTo>
                    <a:lnTo>
                      <a:pt x="106" y="36"/>
                    </a:lnTo>
                    <a:lnTo>
                      <a:pt x="93" y="52"/>
                    </a:lnTo>
                    <a:lnTo>
                      <a:pt x="82" y="68"/>
                    </a:lnTo>
                    <a:lnTo>
                      <a:pt x="70" y="87"/>
                    </a:lnTo>
                    <a:lnTo>
                      <a:pt x="57" y="105"/>
                    </a:lnTo>
                    <a:lnTo>
                      <a:pt x="43" y="123"/>
                    </a:lnTo>
                    <a:lnTo>
                      <a:pt x="27" y="141"/>
                    </a:lnTo>
                    <a:lnTo>
                      <a:pt x="16" y="159"/>
                    </a:lnTo>
                    <a:lnTo>
                      <a:pt x="0" y="175"/>
                    </a:lnTo>
                    <a:lnTo>
                      <a:pt x="7" y="189"/>
                    </a:lnTo>
                    <a:lnTo>
                      <a:pt x="13" y="202"/>
                    </a:lnTo>
                    <a:lnTo>
                      <a:pt x="18" y="214"/>
                    </a:lnTo>
                    <a:lnTo>
                      <a:pt x="25" y="225"/>
                    </a:lnTo>
                    <a:lnTo>
                      <a:pt x="31" y="241"/>
                    </a:lnTo>
                    <a:lnTo>
                      <a:pt x="36" y="253"/>
                    </a:lnTo>
                    <a:lnTo>
                      <a:pt x="46" y="264"/>
                    </a:lnTo>
                    <a:lnTo>
                      <a:pt x="52" y="280"/>
                    </a:lnTo>
                    <a:lnTo>
                      <a:pt x="57" y="291"/>
                    </a:lnTo>
                    <a:lnTo>
                      <a:pt x="64" y="307"/>
                    </a:lnTo>
                    <a:lnTo>
                      <a:pt x="66" y="313"/>
                    </a:lnTo>
                    <a:lnTo>
                      <a:pt x="70" y="319"/>
                    </a:lnTo>
                    <a:lnTo>
                      <a:pt x="73" y="321"/>
                    </a:lnTo>
                    <a:lnTo>
                      <a:pt x="75" y="328"/>
                    </a:lnTo>
                    <a:lnTo>
                      <a:pt x="79" y="334"/>
                    </a:lnTo>
                    <a:lnTo>
                      <a:pt x="82" y="339"/>
                    </a:lnTo>
                    <a:lnTo>
                      <a:pt x="84" y="346"/>
                    </a:lnTo>
                    <a:lnTo>
                      <a:pt x="88" y="352"/>
                    </a:lnTo>
                    <a:lnTo>
                      <a:pt x="91" y="357"/>
                    </a:lnTo>
                    <a:lnTo>
                      <a:pt x="93" y="364"/>
                    </a:lnTo>
                    <a:lnTo>
                      <a:pt x="109" y="346"/>
                    </a:lnTo>
                    <a:lnTo>
                      <a:pt x="125" y="330"/>
                    </a:lnTo>
                    <a:lnTo>
                      <a:pt x="136" y="313"/>
                    </a:lnTo>
                    <a:lnTo>
                      <a:pt x="150" y="295"/>
                    </a:lnTo>
                    <a:lnTo>
                      <a:pt x="163" y="277"/>
                    </a:lnTo>
                    <a:lnTo>
                      <a:pt x="178" y="259"/>
                    </a:lnTo>
                    <a:lnTo>
                      <a:pt x="191" y="241"/>
                    </a:lnTo>
                    <a:lnTo>
                      <a:pt x="202" y="223"/>
                    </a:lnTo>
                    <a:lnTo>
                      <a:pt x="214" y="207"/>
                    </a:lnTo>
                    <a:lnTo>
                      <a:pt x="226" y="189"/>
                    </a:lnTo>
                    <a:lnTo>
                      <a:pt x="218" y="168"/>
                    </a:lnTo>
                    <a:lnTo>
                      <a:pt x="205" y="150"/>
                    </a:lnTo>
                    <a:lnTo>
                      <a:pt x="196" y="132"/>
                    </a:lnTo>
                    <a:lnTo>
                      <a:pt x="187" y="114"/>
                    </a:lnTo>
                    <a:lnTo>
                      <a:pt x="175" y="96"/>
                    </a:lnTo>
                    <a:lnTo>
                      <a:pt x="166" y="75"/>
                    </a:lnTo>
                    <a:lnTo>
                      <a:pt x="157" y="57"/>
                    </a:lnTo>
                    <a:lnTo>
                      <a:pt x="148" y="39"/>
                    </a:lnTo>
                    <a:lnTo>
                      <a:pt x="139" y="20"/>
                    </a:lnTo>
                    <a:lnTo>
                      <a:pt x="127" y="0"/>
                    </a:lnTo>
                  </a:path>
                </a:pathLst>
              </a:custGeom>
              <a:noFill/>
              <a:ln w="0">
                <a:solidFill>
                  <a:srgbClr val="E75A86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5028" name="Freeform 109"/>
              <p:cNvSpPr>
                <a:spLocks/>
              </p:cNvSpPr>
              <p:nvPr/>
            </p:nvSpPr>
            <p:spPr bwMode="auto">
              <a:xfrm>
                <a:off x="2456" y="1499"/>
                <a:ext cx="56" cy="91"/>
              </a:xfrm>
              <a:custGeom>
                <a:avLst/>
                <a:gdLst>
                  <a:gd name="T0" fmla="*/ 31 w 226"/>
                  <a:gd name="T1" fmla="*/ 0 h 364"/>
                  <a:gd name="T2" fmla="*/ 29 w 226"/>
                  <a:gd name="T3" fmla="*/ 5 h 364"/>
                  <a:gd name="T4" fmla="*/ 26 w 226"/>
                  <a:gd name="T5" fmla="*/ 9 h 364"/>
                  <a:gd name="T6" fmla="*/ 23 w 226"/>
                  <a:gd name="T7" fmla="*/ 13 h 364"/>
                  <a:gd name="T8" fmla="*/ 20 w 226"/>
                  <a:gd name="T9" fmla="*/ 17 h 364"/>
                  <a:gd name="T10" fmla="*/ 17 w 226"/>
                  <a:gd name="T11" fmla="*/ 22 h 364"/>
                  <a:gd name="T12" fmla="*/ 14 w 226"/>
                  <a:gd name="T13" fmla="*/ 26 h 364"/>
                  <a:gd name="T14" fmla="*/ 11 w 226"/>
                  <a:gd name="T15" fmla="*/ 31 h 364"/>
                  <a:gd name="T16" fmla="*/ 7 w 226"/>
                  <a:gd name="T17" fmla="*/ 35 h 364"/>
                  <a:gd name="T18" fmla="*/ 4 w 226"/>
                  <a:gd name="T19" fmla="*/ 40 h 364"/>
                  <a:gd name="T20" fmla="*/ 0 w 226"/>
                  <a:gd name="T21" fmla="*/ 44 h 364"/>
                  <a:gd name="T22" fmla="*/ 2 w 226"/>
                  <a:gd name="T23" fmla="*/ 47 h 364"/>
                  <a:gd name="T24" fmla="*/ 3 w 226"/>
                  <a:gd name="T25" fmla="*/ 51 h 364"/>
                  <a:gd name="T26" fmla="*/ 4 w 226"/>
                  <a:gd name="T27" fmla="*/ 54 h 364"/>
                  <a:gd name="T28" fmla="*/ 6 w 226"/>
                  <a:gd name="T29" fmla="*/ 56 h 364"/>
                  <a:gd name="T30" fmla="*/ 8 w 226"/>
                  <a:gd name="T31" fmla="*/ 60 h 364"/>
                  <a:gd name="T32" fmla="*/ 9 w 226"/>
                  <a:gd name="T33" fmla="*/ 63 h 364"/>
                  <a:gd name="T34" fmla="*/ 11 w 226"/>
                  <a:gd name="T35" fmla="*/ 66 h 364"/>
                  <a:gd name="T36" fmla="*/ 13 w 226"/>
                  <a:gd name="T37" fmla="*/ 70 h 364"/>
                  <a:gd name="T38" fmla="*/ 14 w 226"/>
                  <a:gd name="T39" fmla="*/ 73 h 364"/>
                  <a:gd name="T40" fmla="*/ 16 w 226"/>
                  <a:gd name="T41" fmla="*/ 77 h 364"/>
                  <a:gd name="T42" fmla="*/ 16 w 226"/>
                  <a:gd name="T43" fmla="*/ 78 h 364"/>
                  <a:gd name="T44" fmla="*/ 17 w 226"/>
                  <a:gd name="T45" fmla="*/ 80 h 364"/>
                  <a:gd name="T46" fmla="*/ 18 w 226"/>
                  <a:gd name="T47" fmla="*/ 80 h 364"/>
                  <a:gd name="T48" fmla="*/ 19 w 226"/>
                  <a:gd name="T49" fmla="*/ 82 h 364"/>
                  <a:gd name="T50" fmla="*/ 20 w 226"/>
                  <a:gd name="T51" fmla="*/ 84 h 364"/>
                  <a:gd name="T52" fmla="*/ 20 w 226"/>
                  <a:gd name="T53" fmla="*/ 85 h 364"/>
                  <a:gd name="T54" fmla="*/ 21 w 226"/>
                  <a:gd name="T55" fmla="*/ 87 h 364"/>
                  <a:gd name="T56" fmla="*/ 22 w 226"/>
                  <a:gd name="T57" fmla="*/ 88 h 364"/>
                  <a:gd name="T58" fmla="*/ 23 w 226"/>
                  <a:gd name="T59" fmla="*/ 89 h 364"/>
                  <a:gd name="T60" fmla="*/ 23 w 226"/>
                  <a:gd name="T61" fmla="*/ 91 h 364"/>
                  <a:gd name="T62" fmla="*/ 27 w 226"/>
                  <a:gd name="T63" fmla="*/ 87 h 364"/>
                  <a:gd name="T64" fmla="*/ 31 w 226"/>
                  <a:gd name="T65" fmla="*/ 83 h 364"/>
                  <a:gd name="T66" fmla="*/ 34 w 226"/>
                  <a:gd name="T67" fmla="*/ 78 h 364"/>
                  <a:gd name="T68" fmla="*/ 37 w 226"/>
                  <a:gd name="T69" fmla="*/ 74 h 364"/>
                  <a:gd name="T70" fmla="*/ 40 w 226"/>
                  <a:gd name="T71" fmla="*/ 69 h 364"/>
                  <a:gd name="T72" fmla="*/ 44 w 226"/>
                  <a:gd name="T73" fmla="*/ 65 h 364"/>
                  <a:gd name="T74" fmla="*/ 47 w 226"/>
                  <a:gd name="T75" fmla="*/ 60 h 364"/>
                  <a:gd name="T76" fmla="*/ 50 w 226"/>
                  <a:gd name="T77" fmla="*/ 56 h 364"/>
                  <a:gd name="T78" fmla="*/ 53 w 226"/>
                  <a:gd name="T79" fmla="*/ 52 h 364"/>
                  <a:gd name="T80" fmla="*/ 56 w 226"/>
                  <a:gd name="T81" fmla="*/ 47 h 364"/>
                  <a:gd name="T82" fmla="*/ 54 w 226"/>
                  <a:gd name="T83" fmla="*/ 42 h 364"/>
                  <a:gd name="T84" fmla="*/ 51 w 226"/>
                  <a:gd name="T85" fmla="*/ 38 h 364"/>
                  <a:gd name="T86" fmla="*/ 49 w 226"/>
                  <a:gd name="T87" fmla="*/ 33 h 364"/>
                  <a:gd name="T88" fmla="*/ 46 w 226"/>
                  <a:gd name="T89" fmla="*/ 29 h 364"/>
                  <a:gd name="T90" fmla="*/ 43 w 226"/>
                  <a:gd name="T91" fmla="*/ 24 h 364"/>
                  <a:gd name="T92" fmla="*/ 41 w 226"/>
                  <a:gd name="T93" fmla="*/ 19 h 364"/>
                  <a:gd name="T94" fmla="*/ 39 w 226"/>
                  <a:gd name="T95" fmla="*/ 14 h 364"/>
                  <a:gd name="T96" fmla="*/ 37 w 226"/>
                  <a:gd name="T97" fmla="*/ 10 h 364"/>
                  <a:gd name="T98" fmla="*/ 34 w 226"/>
                  <a:gd name="T99" fmla="*/ 5 h 364"/>
                  <a:gd name="T100" fmla="*/ 31 w 226"/>
                  <a:gd name="T101" fmla="*/ 0 h 364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226"/>
                  <a:gd name="T154" fmla="*/ 0 h 364"/>
                  <a:gd name="T155" fmla="*/ 226 w 226"/>
                  <a:gd name="T156" fmla="*/ 364 h 364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226" h="364">
                    <a:moveTo>
                      <a:pt x="127" y="0"/>
                    </a:moveTo>
                    <a:lnTo>
                      <a:pt x="118" y="18"/>
                    </a:lnTo>
                    <a:lnTo>
                      <a:pt x="106" y="36"/>
                    </a:lnTo>
                    <a:lnTo>
                      <a:pt x="93" y="52"/>
                    </a:lnTo>
                    <a:lnTo>
                      <a:pt x="82" y="68"/>
                    </a:lnTo>
                    <a:lnTo>
                      <a:pt x="70" y="87"/>
                    </a:lnTo>
                    <a:lnTo>
                      <a:pt x="57" y="105"/>
                    </a:lnTo>
                    <a:lnTo>
                      <a:pt x="43" y="123"/>
                    </a:lnTo>
                    <a:lnTo>
                      <a:pt x="27" y="141"/>
                    </a:lnTo>
                    <a:lnTo>
                      <a:pt x="16" y="159"/>
                    </a:lnTo>
                    <a:lnTo>
                      <a:pt x="0" y="175"/>
                    </a:lnTo>
                    <a:lnTo>
                      <a:pt x="7" y="189"/>
                    </a:lnTo>
                    <a:lnTo>
                      <a:pt x="13" y="202"/>
                    </a:lnTo>
                    <a:lnTo>
                      <a:pt x="18" y="214"/>
                    </a:lnTo>
                    <a:lnTo>
                      <a:pt x="25" y="225"/>
                    </a:lnTo>
                    <a:lnTo>
                      <a:pt x="31" y="241"/>
                    </a:lnTo>
                    <a:lnTo>
                      <a:pt x="36" y="253"/>
                    </a:lnTo>
                    <a:lnTo>
                      <a:pt x="46" y="264"/>
                    </a:lnTo>
                    <a:lnTo>
                      <a:pt x="52" y="280"/>
                    </a:lnTo>
                    <a:lnTo>
                      <a:pt x="57" y="291"/>
                    </a:lnTo>
                    <a:lnTo>
                      <a:pt x="64" y="307"/>
                    </a:lnTo>
                    <a:lnTo>
                      <a:pt x="66" y="313"/>
                    </a:lnTo>
                    <a:lnTo>
                      <a:pt x="70" y="319"/>
                    </a:lnTo>
                    <a:lnTo>
                      <a:pt x="73" y="321"/>
                    </a:lnTo>
                    <a:lnTo>
                      <a:pt x="75" y="328"/>
                    </a:lnTo>
                    <a:lnTo>
                      <a:pt x="79" y="334"/>
                    </a:lnTo>
                    <a:lnTo>
                      <a:pt x="82" y="339"/>
                    </a:lnTo>
                    <a:lnTo>
                      <a:pt x="84" y="346"/>
                    </a:lnTo>
                    <a:lnTo>
                      <a:pt x="88" y="352"/>
                    </a:lnTo>
                    <a:lnTo>
                      <a:pt x="91" y="357"/>
                    </a:lnTo>
                    <a:lnTo>
                      <a:pt x="93" y="364"/>
                    </a:lnTo>
                    <a:lnTo>
                      <a:pt x="109" y="346"/>
                    </a:lnTo>
                    <a:lnTo>
                      <a:pt x="125" y="330"/>
                    </a:lnTo>
                    <a:lnTo>
                      <a:pt x="136" y="313"/>
                    </a:lnTo>
                    <a:lnTo>
                      <a:pt x="150" y="295"/>
                    </a:lnTo>
                    <a:lnTo>
                      <a:pt x="163" y="277"/>
                    </a:lnTo>
                    <a:lnTo>
                      <a:pt x="178" y="259"/>
                    </a:lnTo>
                    <a:lnTo>
                      <a:pt x="191" y="241"/>
                    </a:lnTo>
                    <a:lnTo>
                      <a:pt x="202" y="223"/>
                    </a:lnTo>
                    <a:lnTo>
                      <a:pt x="214" y="207"/>
                    </a:lnTo>
                    <a:lnTo>
                      <a:pt x="226" y="189"/>
                    </a:lnTo>
                    <a:lnTo>
                      <a:pt x="218" y="168"/>
                    </a:lnTo>
                    <a:lnTo>
                      <a:pt x="205" y="150"/>
                    </a:lnTo>
                    <a:lnTo>
                      <a:pt x="196" y="132"/>
                    </a:lnTo>
                    <a:lnTo>
                      <a:pt x="187" y="114"/>
                    </a:lnTo>
                    <a:lnTo>
                      <a:pt x="175" y="96"/>
                    </a:lnTo>
                    <a:lnTo>
                      <a:pt x="166" y="75"/>
                    </a:lnTo>
                    <a:lnTo>
                      <a:pt x="157" y="57"/>
                    </a:lnTo>
                    <a:lnTo>
                      <a:pt x="148" y="39"/>
                    </a:lnTo>
                    <a:lnTo>
                      <a:pt x="139" y="20"/>
                    </a:lnTo>
                    <a:lnTo>
                      <a:pt x="127" y="0"/>
                    </a:lnTo>
                  </a:path>
                </a:pathLst>
              </a:custGeom>
              <a:noFill/>
              <a:ln w="0">
                <a:solidFill>
                  <a:srgbClr val="E75A86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5029" name="Freeform 110"/>
              <p:cNvSpPr>
                <a:spLocks/>
              </p:cNvSpPr>
              <p:nvPr/>
            </p:nvSpPr>
            <p:spPr bwMode="auto">
              <a:xfrm>
                <a:off x="2411" y="1402"/>
                <a:ext cx="52" cy="88"/>
              </a:xfrm>
              <a:custGeom>
                <a:avLst/>
                <a:gdLst>
                  <a:gd name="T0" fmla="*/ 30 w 207"/>
                  <a:gd name="T1" fmla="*/ 0 h 348"/>
                  <a:gd name="T2" fmla="*/ 28 w 207"/>
                  <a:gd name="T3" fmla="*/ 4 h 348"/>
                  <a:gd name="T4" fmla="*/ 25 w 207"/>
                  <a:gd name="T5" fmla="*/ 8 h 348"/>
                  <a:gd name="T6" fmla="*/ 22 w 207"/>
                  <a:gd name="T7" fmla="*/ 11 h 348"/>
                  <a:gd name="T8" fmla="*/ 19 w 207"/>
                  <a:gd name="T9" fmla="*/ 15 h 348"/>
                  <a:gd name="T10" fmla="*/ 16 w 207"/>
                  <a:gd name="T11" fmla="*/ 20 h 348"/>
                  <a:gd name="T12" fmla="*/ 13 w 207"/>
                  <a:gd name="T13" fmla="*/ 24 h 348"/>
                  <a:gd name="T14" fmla="*/ 10 w 207"/>
                  <a:gd name="T15" fmla="*/ 28 h 348"/>
                  <a:gd name="T16" fmla="*/ 6 w 207"/>
                  <a:gd name="T17" fmla="*/ 31 h 348"/>
                  <a:gd name="T18" fmla="*/ 3 w 207"/>
                  <a:gd name="T19" fmla="*/ 35 h 348"/>
                  <a:gd name="T20" fmla="*/ 0 w 207"/>
                  <a:gd name="T21" fmla="*/ 39 h 348"/>
                  <a:gd name="T22" fmla="*/ 2 w 207"/>
                  <a:gd name="T23" fmla="*/ 44 h 348"/>
                  <a:gd name="T24" fmla="*/ 4 w 207"/>
                  <a:gd name="T25" fmla="*/ 49 h 348"/>
                  <a:gd name="T26" fmla="*/ 6 w 207"/>
                  <a:gd name="T27" fmla="*/ 54 h 348"/>
                  <a:gd name="T28" fmla="*/ 8 w 207"/>
                  <a:gd name="T29" fmla="*/ 59 h 348"/>
                  <a:gd name="T30" fmla="*/ 10 w 207"/>
                  <a:gd name="T31" fmla="*/ 64 h 348"/>
                  <a:gd name="T32" fmla="*/ 12 w 207"/>
                  <a:gd name="T33" fmla="*/ 69 h 348"/>
                  <a:gd name="T34" fmla="*/ 14 w 207"/>
                  <a:gd name="T35" fmla="*/ 74 h 348"/>
                  <a:gd name="T36" fmla="*/ 16 w 207"/>
                  <a:gd name="T37" fmla="*/ 78 h 348"/>
                  <a:gd name="T38" fmla="*/ 18 w 207"/>
                  <a:gd name="T39" fmla="*/ 83 h 348"/>
                  <a:gd name="T40" fmla="*/ 21 w 207"/>
                  <a:gd name="T41" fmla="*/ 88 h 348"/>
                  <a:gd name="T42" fmla="*/ 23 w 207"/>
                  <a:gd name="T43" fmla="*/ 84 h 348"/>
                  <a:gd name="T44" fmla="*/ 27 w 207"/>
                  <a:gd name="T45" fmla="*/ 80 h 348"/>
                  <a:gd name="T46" fmla="*/ 30 w 207"/>
                  <a:gd name="T47" fmla="*/ 76 h 348"/>
                  <a:gd name="T48" fmla="*/ 34 w 207"/>
                  <a:gd name="T49" fmla="*/ 71 h 348"/>
                  <a:gd name="T50" fmla="*/ 37 w 207"/>
                  <a:gd name="T51" fmla="*/ 68 h 348"/>
                  <a:gd name="T52" fmla="*/ 40 w 207"/>
                  <a:gd name="T53" fmla="*/ 63 h 348"/>
                  <a:gd name="T54" fmla="*/ 43 w 207"/>
                  <a:gd name="T55" fmla="*/ 59 h 348"/>
                  <a:gd name="T56" fmla="*/ 46 w 207"/>
                  <a:gd name="T57" fmla="*/ 55 h 348"/>
                  <a:gd name="T58" fmla="*/ 49 w 207"/>
                  <a:gd name="T59" fmla="*/ 51 h 348"/>
                  <a:gd name="T60" fmla="*/ 52 w 207"/>
                  <a:gd name="T61" fmla="*/ 47 h 348"/>
                  <a:gd name="T62" fmla="*/ 50 w 207"/>
                  <a:gd name="T63" fmla="*/ 42 h 348"/>
                  <a:gd name="T64" fmla="*/ 47 w 207"/>
                  <a:gd name="T65" fmla="*/ 37 h 348"/>
                  <a:gd name="T66" fmla="*/ 45 w 207"/>
                  <a:gd name="T67" fmla="*/ 33 h 348"/>
                  <a:gd name="T68" fmla="*/ 43 w 207"/>
                  <a:gd name="T69" fmla="*/ 28 h 348"/>
                  <a:gd name="T70" fmla="*/ 41 w 207"/>
                  <a:gd name="T71" fmla="*/ 24 h 348"/>
                  <a:gd name="T72" fmla="*/ 39 w 207"/>
                  <a:gd name="T73" fmla="*/ 19 h 348"/>
                  <a:gd name="T74" fmla="*/ 37 w 207"/>
                  <a:gd name="T75" fmla="*/ 14 h 348"/>
                  <a:gd name="T76" fmla="*/ 35 w 207"/>
                  <a:gd name="T77" fmla="*/ 10 h 348"/>
                  <a:gd name="T78" fmla="*/ 33 w 207"/>
                  <a:gd name="T79" fmla="*/ 5 h 348"/>
                  <a:gd name="T80" fmla="*/ 30 w 207"/>
                  <a:gd name="T81" fmla="*/ 0 h 348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07"/>
                  <a:gd name="T124" fmla="*/ 0 h 348"/>
                  <a:gd name="T125" fmla="*/ 207 w 207"/>
                  <a:gd name="T126" fmla="*/ 348 h 348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07" h="348">
                    <a:moveTo>
                      <a:pt x="121" y="0"/>
                    </a:moveTo>
                    <a:lnTo>
                      <a:pt x="111" y="15"/>
                    </a:lnTo>
                    <a:lnTo>
                      <a:pt x="100" y="30"/>
                    </a:lnTo>
                    <a:lnTo>
                      <a:pt x="87" y="45"/>
                    </a:lnTo>
                    <a:lnTo>
                      <a:pt x="75" y="59"/>
                    </a:lnTo>
                    <a:lnTo>
                      <a:pt x="64" y="78"/>
                    </a:lnTo>
                    <a:lnTo>
                      <a:pt x="52" y="93"/>
                    </a:lnTo>
                    <a:lnTo>
                      <a:pt x="39" y="109"/>
                    </a:lnTo>
                    <a:lnTo>
                      <a:pt x="25" y="123"/>
                    </a:lnTo>
                    <a:lnTo>
                      <a:pt x="12" y="138"/>
                    </a:lnTo>
                    <a:lnTo>
                      <a:pt x="0" y="153"/>
                    </a:lnTo>
                    <a:lnTo>
                      <a:pt x="6" y="175"/>
                    </a:lnTo>
                    <a:lnTo>
                      <a:pt x="16" y="193"/>
                    </a:lnTo>
                    <a:lnTo>
                      <a:pt x="25" y="214"/>
                    </a:lnTo>
                    <a:lnTo>
                      <a:pt x="30" y="232"/>
                    </a:lnTo>
                    <a:lnTo>
                      <a:pt x="39" y="253"/>
                    </a:lnTo>
                    <a:lnTo>
                      <a:pt x="48" y="271"/>
                    </a:lnTo>
                    <a:lnTo>
                      <a:pt x="54" y="291"/>
                    </a:lnTo>
                    <a:lnTo>
                      <a:pt x="64" y="310"/>
                    </a:lnTo>
                    <a:lnTo>
                      <a:pt x="73" y="328"/>
                    </a:lnTo>
                    <a:lnTo>
                      <a:pt x="82" y="348"/>
                    </a:lnTo>
                    <a:lnTo>
                      <a:pt x="93" y="334"/>
                    </a:lnTo>
                    <a:lnTo>
                      <a:pt x="109" y="316"/>
                    </a:lnTo>
                    <a:lnTo>
                      <a:pt x="121" y="301"/>
                    </a:lnTo>
                    <a:lnTo>
                      <a:pt x="136" y="282"/>
                    </a:lnTo>
                    <a:lnTo>
                      <a:pt x="148" y="268"/>
                    </a:lnTo>
                    <a:lnTo>
                      <a:pt x="159" y="250"/>
                    </a:lnTo>
                    <a:lnTo>
                      <a:pt x="171" y="234"/>
                    </a:lnTo>
                    <a:lnTo>
                      <a:pt x="184" y="216"/>
                    </a:lnTo>
                    <a:lnTo>
                      <a:pt x="196" y="202"/>
                    </a:lnTo>
                    <a:lnTo>
                      <a:pt x="207" y="184"/>
                    </a:lnTo>
                    <a:lnTo>
                      <a:pt x="198" y="166"/>
                    </a:lnTo>
                    <a:lnTo>
                      <a:pt x="189" y="148"/>
                    </a:lnTo>
                    <a:lnTo>
                      <a:pt x="180" y="129"/>
                    </a:lnTo>
                    <a:lnTo>
                      <a:pt x="171" y="111"/>
                    </a:lnTo>
                    <a:lnTo>
                      <a:pt x="162" y="93"/>
                    </a:lnTo>
                    <a:lnTo>
                      <a:pt x="157" y="75"/>
                    </a:lnTo>
                    <a:lnTo>
                      <a:pt x="148" y="57"/>
                    </a:lnTo>
                    <a:lnTo>
                      <a:pt x="139" y="39"/>
                    </a:lnTo>
                    <a:lnTo>
                      <a:pt x="130" y="18"/>
                    </a:lnTo>
                    <a:lnTo>
                      <a:pt x="121" y="0"/>
                    </a:lnTo>
                    <a:close/>
                  </a:path>
                </a:pathLst>
              </a:custGeom>
              <a:solidFill>
                <a:srgbClr val="D852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5030" name="Freeform 111"/>
              <p:cNvSpPr>
                <a:spLocks/>
              </p:cNvSpPr>
              <p:nvPr/>
            </p:nvSpPr>
            <p:spPr bwMode="auto">
              <a:xfrm>
                <a:off x="2411" y="1402"/>
                <a:ext cx="52" cy="88"/>
              </a:xfrm>
              <a:custGeom>
                <a:avLst/>
                <a:gdLst>
                  <a:gd name="T0" fmla="*/ 30 w 207"/>
                  <a:gd name="T1" fmla="*/ 0 h 348"/>
                  <a:gd name="T2" fmla="*/ 28 w 207"/>
                  <a:gd name="T3" fmla="*/ 4 h 348"/>
                  <a:gd name="T4" fmla="*/ 25 w 207"/>
                  <a:gd name="T5" fmla="*/ 8 h 348"/>
                  <a:gd name="T6" fmla="*/ 22 w 207"/>
                  <a:gd name="T7" fmla="*/ 11 h 348"/>
                  <a:gd name="T8" fmla="*/ 19 w 207"/>
                  <a:gd name="T9" fmla="*/ 15 h 348"/>
                  <a:gd name="T10" fmla="*/ 16 w 207"/>
                  <a:gd name="T11" fmla="*/ 20 h 348"/>
                  <a:gd name="T12" fmla="*/ 13 w 207"/>
                  <a:gd name="T13" fmla="*/ 24 h 348"/>
                  <a:gd name="T14" fmla="*/ 10 w 207"/>
                  <a:gd name="T15" fmla="*/ 28 h 348"/>
                  <a:gd name="T16" fmla="*/ 6 w 207"/>
                  <a:gd name="T17" fmla="*/ 31 h 348"/>
                  <a:gd name="T18" fmla="*/ 3 w 207"/>
                  <a:gd name="T19" fmla="*/ 35 h 348"/>
                  <a:gd name="T20" fmla="*/ 0 w 207"/>
                  <a:gd name="T21" fmla="*/ 39 h 348"/>
                  <a:gd name="T22" fmla="*/ 2 w 207"/>
                  <a:gd name="T23" fmla="*/ 44 h 348"/>
                  <a:gd name="T24" fmla="*/ 4 w 207"/>
                  <a:gd name="T25" fmla="*/ 49 h 348"/>
                  <a:gd name="T26" fmla="*/ 6 w 207"/>
                  <a:gd name="T27" fmla="*/ 54 h 348"/>
                  <a:gd name="T28" fmla="*/ 8 w 207"/>
                  <a:gd name="T29" fmla="*/ 59 h 348"/>
                  <a:gd name="T30" fmla="*/ 10 w 207"/>
                  <a:gd name="T31" fmla="*/ 64 h 348"/>
                  <a:gd name="T32" fmla="*/ 12 w 207"/>
                  <a:gd name="T33" fmla="*/ 69 h 348"/>
                  <a:gd name="T34" fmla="*/ 14 w 207"/>
                  <a:gd name="T35" fmla="*/ 74 h 348"/>
                  <a:gd name="T36" fmla="*/ 16 w 207"/>
                  <a:gd name="T37" fmla="*/ 78 h 348"/>
                  <a:gd name="T38" fmla="*/ 18 w 207"/>
                  <a:gd name="T39" fmla="*/ 83 h 348"/>
                  <a:gd name="T40" fmla="*/ 21 w 207"/>
                  <a:gd name="T41" fmla="*/ 88 h 348"/>
                  <a:gd name="T42" fmla="*/ 23 w 207"/>
                  <a:gd name="T43" fmla="*/ 84 h 348"/>
                  <a:gd name="T44" fmla="*/ 27 w 207"/>
                  <a:gd name="T45" fmla="*/ 80 h 348"/>
                  <a:gd name="T46" fmla="*/ 30 w 207"/>
                  <a:gd name="T47" fmla="*/ 76 h 348"/>
                  <a:gd name="T48" fmla="*/ 34 w 207"/>
                  <a:gd name="T49" fmla="*/ 71 h 348"/>
                  <a:gd name="T50" fmla="*/ 37 w 207"/>
                  <a:gd name="T51" fmla="*/ 68 h 348"/>
                  <a:gd name="T52" fmla="*/ 40 w 207"/>
                  <a:gd name="T53" fmla="*/ 63 h 348"/>
                  <a:gd name="T54" fmla="*/ 43 w 207"/>
                  <a:gd name="T55" fmla="*/ 59 h 348"/>
                  <a:gd name="T56" fmla="*/ 46 w 207"/>
                  <a:gd name="T57" fmla="*/ 55 h 348"/>
                  <a:gd name="T58" fmla="*/ 49 w 207"/>
                  <a:gd name="T59" fmla="*/ 51 h 348"/>
                  <a:gd name="T60" fmla="*/ 52 w 207"/>
                  <a:gd name="T61" fmla="*/ 47 h 348"/>
                  <a:gd name="T62" fmla="*/ 50 w 207"/>
                  <a:gd name="T63" fmla="*/ 42 h 348"/>
                  <a:gd name="T64" fmla="*/ 47 w 207"/>
                  <a:gd name="T65" fmla="*/ 37 h 348"/>
                  <a:gd name="T66" fmla="*/ 45 w 207"/>
                  <a:gd name="T67" fmla="*/ 33 h 348"/>
                  <a:gd name="T68" fmla="*/ 43 w 207"/>
                  <a:gd name="T69" fmla="*/ 28 h 348"/>
                  <a:gd name="T70" fmla="*/ 41 w 207"/>
                  <a:gd name="T71" fmla="*/ 24 h 348"/>
                  <a:gd name="T72" fmla="*/ 39 w 207"/>
                  <a:gd name="T73" fmla="*/ 19 h 348"/>
                  <a:gd name="T74" fmla="*/ 37 w 207"/>
                  <a:gd name="T75" fmla="*/ 14 h 348"/>
                  <a:gd name="T76" fmla="*/ 35 w 207"/>
                  <a:gd name="T77" fmla="*/ 10 h 348"/>
                  <a:gd name="T78" fmla="*/ 33 w 207"/>
                  <a:gd name="T79" fmla="*/ 5 h 348"/>
                  <a:gd name="T80" fmla="*/ 30 w 207"/>
                  <a:gd name="T81" fmla="*/ 0 h 348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07"/>
                  <a:gd name="T124" fmla="*/ 0 h 348"/>
                  <a:gd name="T125" fmla="*/ 207 w 207"/>
                  <a:gd name="T126" fmla="*/ 348 h 348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07" h="348">
                    <a:moveTo>
                      <a:pt x="121" y="0"/>
                    </a:moveTo>
                    <a:lnTo>
                      <a:pt x="111" y="15"/>
                    </a:lnTo>
                    <a:lnTo>
                      <a:pt x="100" y="30"/>
                    </a:lnTo>
                    <a:lnTo>
                      <a:pt x="87" y="45"/>
                    </a:lnTo>
                    <a:lnTo>
                      <a:pt x="75" y="59"/>
                    </a:lnTo>
                    <a:lnTo>
                      <a:pt x="64" y="78"/>
                    </a:lnTo>
                    <a:lnTo>
                      <a:pt x="52" y="93"/>
                    </a:lnTo>
                    <a:lnTo>
                      <a:pt x="39" y="109"/>
                    </a:lnTo>
                    <a:lnTo>
                      <a:pt x="25" y="123"/>
                    </a:lnTo>
                    <a:lnTo>
                      <a:pt x="12" y="138"/>
                    </a:lnTo>
                    <a:lnTo>
                      <a:pt x="0" y="153"/>
                    </a:lnTo>
                    <a:lnTo>
                      <a:pt x="6" y="175"/>
                    </a:lnTo>
                    <a:lnTo>
                      <a:pt x="16" y="193"/>
                    </a:lnTo>
                    <a:lnTo>
                      <a:pt x="25" y="214"/>
                    </a:lnTo>
                    <a:lnTo>
                      <a:pt x="30" y="232"/>
                    </a:lnTo>
                    <a:lnTo>
                      <a:pt x="39" y="253"/>
                    </a:lnTo>
                    <a:lnTo>
                      <a:pt x="48" y="271"/>
                    </a:lnTo>
                    <a:lnTo>
                      <a:pt x="54" y="291"/>
                    </a:lnTo>
                    <a:lnTo>
                      <a:pt x="64" y="310"/>
                    </a:lnTo>
                    <a:lnTo>
                      <a:pt x="73" y="328"/>
                    </a:lnTo>
                    <a:lnTo>
                      <a:pt x="82" y="348"/>
                    </a:lnTo>
                    <a:lnTo>
                      <a:pt x="93" y="334"/>
                    </a:lnTo>
                    <a:lnTo>
                      <a:pt x="109" y="316"/>
                    </a:lnTo>
                    <a:lnTo>
                      <a:pt x="121" y="301"/>
                    </a:lnTo>
                    <a:lnTo>
                      <a:pt x="136" y="282"/>
                    </a:lnTo>
                    <a:lnTo>
                      <a:pt x="148" y="268"/>
                    </a:lnTo>
                    <a:lnTo>
                      <a:pt x="159" y="250"/>
                    </a:lnTo>
                    <a:lnTo>
                      <a:pt x="171" y="234"/>
                    </a:lnTo>
                    <a:lnTo>
                      <a:pt x="184" y="216"/>
                    </a:lnTo>
                    <a:lnTo>
                      <a:pt x="196" y="202"/>
                    </a:lnTo>
                    <a:lnTo>
                      <a:pt x="207" y="184"/>
                    </a:lnTo>
                    <a:lnTo>
                      <a:pt x="198" y="166"/>
                    </a:lnTo>
                    <a:lnTo>
                      <a:pt x="189" y="148"/>
                    </a:lnTo>
                    <a:lnTo>
                      <a:pt x="180" y="129"/>
                    </a:lnTo>
                    <a:lnTo>
                      <a:pt x="171" y="111"/>
                    </a:lnTo>
                    <a:lnTo>
                      <a:pt x="162" y="93"/>
                    </a:lnTo>
                    <a:lnTo>
                      <a:pt x="157" y="75"/>
                    </a:lnTo>
                    <a:lnTo>
                      <a:pt x="148" y="57"/>
                    </a:lnTo>
                    <a:lnTo>
                      <a:pt x="139" y="39"/>
                    </a:lnTo>
                    <a:lnTo>
                      <a:pt x="130" y="18"/>
                    </a:lnTo>
                    <a:lnTo>
                      <a:pt x="121" y="0"/>
                    </a:lnTo>
                  </a:path>
                </a:pathLst>
              </a:custGeom>
              <a:noFill/>
              <a:ln w="0">
                <a:solidFill>
                  <a:srgbClr val="E75A86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5031" name="Freeform 112"/>
              <p:cNvSpPr>
                <a:spLocks/>
              </p:cNvSpPr>
              <p:nvPr/>
            </p:nvSpPr>
            <p:spPr bwMode="auto">
              <a:xfrm>
                <a:off x="2411" y="1402"/>
                <a:ext cx="52" cy="88"/>
              </a:xfrm>
              <a:custGeom>
                <a:avLst/>
                <a:gdLst>
                  <a:gd name="T0" fmla="*/ 30 w 207"/>
                  <a:gd name="T1" fmla="*/ 0 h 348"/>
                  <a:gd name="T2" fmla="*/ 28 w 207"/>
                  <a:gd name="T3" fmla="*/ 4 h 348"/>
                  <a:gd name="T4" fmla="*/ 25 w 207"/>
                  <a:gd name="T5" fmla="*/ 8 h 348"/>
                  <a:gd name="T6" fmla="*/ 22 w 207"/>
                  <a:gd name="T7" fmla="*/ 11 h 348"/>
                  <a:gd name="T8" fmla="*/ 19 w 207"/>
                  <a:gd name="T9" fmla="*/ 15 h 348"/>
                  <a:gd name="T10" fmla="*/ 16 w 207"/>
                  <a:gd name="T11" fmla="*/ 20 h 348"/>
                  <a:gd name="T12" fmla="*/ 13 w 207"/>
                  <a:gd name="T13" fmla="*/ 24 h 348"/>
                  <a:gd name="T14" fmla="*/ 10 w 207"/>
                  <a:gd name="T15" fmla="*/ 28 h 348"/>
                  <a:gd name="T16" fmla="*/ 6 w 207"/>
                  <a:gd name="T17" fmla="*/ 31 h 348"/>
                  <a:gd name="T18" fmla="*/ 3 w 207"/>
                  <a:gd name="T19" fmla="*/ 35 h 348"/>
                  <a:gd name="T20" fmla="*/ 0 w 207"/>
                  <a:gd name="T21" fmla="*/ 39 h 348"/>
                  <a:gd name="T22" fmla="*/ 2 w 207"/>
                  <a:gd name="T23" fmla="*/ 44 h 348"/>
                  <a:gd name="T24" fmla="*/ 4 w 207"/>
                  <a:gd name="T25" fmla="*/ 49 h 348"/>
                  <a:gd name="T26" fmla="*/ 6 w 207"/>
                  <a:gd name="T27" fmla="*/ 54 h 348"/>
                  <a:gd name="T28" fmla="*/ 8 w 207"/>
                  <a:gd name="T29" fmla="*/ 59 h 348"/>
                  <a:gd name="T30" fmla="*/ 10 w 207"/>
                  <a:gd name="T31" fmla="*/ 64 h 348"/>
                  <a:gd name="T32" fmla="*/ 12 w 207"/>
                  <a:gd name="T33" fmla="*/ 69 h 348"/>
                  <a:gd name="T34" fmla="*/ 14 w 207"/>
                  <a:gd name="T35" fmla="*/ 74 h 348"/>
                  <a:gd name="T36" fmla="*/ 16 w 207"/>
                  <a:gd name="T37" fmla="*/ 78 h 348"/>
                  <a:gd name="T38" fmla="*/ 18 w 207"/>
                  <a:gd name="T39" fmla="*/ 83 h 348"/>
                  <a:gd name="T40" fmla="*/ 21 w 207"/>
                  <a:gd name="T41" fmla="*/ 88 h 348"/>
                  <a:gd name="T42" fmla="*/ 23 w 207"/>
                  <a:gd name="T43" fmla="*/ 84 h 348"/>
                  <a:gd name="T44" fmla="*/ 27 w 207"/>
                  <a:gd name="T45" fmla="*/ 80 h 348"/>
                  <a:gd name="T46" fmla="*/ 30 w 207"/>
                  <a:gd name="T47" fmla="*/ 76 h 348"/>
                  <a:gd name="T48" fmla="*/ 34 w 207"/>
                  <a:gd name="T49" fmla="*/ 71 h 348"/>
                  <a:gd name="T50" fmla="*/ 37 w 207"/>
                  <a:gd name="T51" fmla="*/ 68 h 348"/>
                  <a:gd name="T52" fmla="*/ 40 w 207"/>
                  <a:gd name="T53" fmla="*/ 63 h 348"/>
                  <a:gd name="T54" fmla="*/ 43 w 207"/>
                  <a:gd name="T55" fmla="*/ 59 h 348"/>
                  <a:gd name="T56" fmla="*/ 46 w 207"/>
                  <a:gd name="T57" fmla="*/ 55 h 348"/>
                  <a:gd name="T58" fmla="*/ 49 w 207"/>
                  <a:gd name="T59" fmla="*/ 51 h 348"/>
                  <a:gd name="T60" fmla="*/ 52 w 207"/>
                  <a:gd name="T61" fmla="*/ 47 h 348"/>
                  <a:gd name="T62" fmla="*/ 50 w 207"/>
                  <a:gd name="T63" fmla="*/ 42 h 348"/>
                  <a:gd name="T64" fmla="*/ 47 w 207"/>
                  <a:gd name="T65" fmla="*/ 37 h 348"/>
                  <a:gd name="T66" fmla="*/ 45 w 207"/>
                  <a:gd name="T67" fmla="*/ 33 h 348"/>
                  <a:gd name="T68" fmla="*/ 43 w 207"/>
                  <a:gd name="T69" fmla="*/ 28 h 348"/>
                  <a:gd name="T70" fmla="*/ 41 w 207"/>
                  <a:gd name="T71" fmla="*/ 24 h 348"/>
                  <a:gd name="T72" fmla="*/ 39 w 207"/>
                  <a:gd name="T73" fmla="*/ 19 h 348"/>
                  <a:gd name="T74" fmla="*/ 37 w 207"/>
                  <a:gd name="T75" fmla="*/ 14 h 348"/>
                  <a:gd name="T76" fmla="*/ 35 w 207"/>
                  <a:gd name="T77" fmla="*/ 10 h 348"/>
                  <a:gd name="T78" fmla="*/ 33 w 207"/>
                  <a:gd name="T79" fmla="*/ 5 h 348"/>
                  <a:gd name="T80" fmla="*/ 30 w 207"/>
                  <a:gd name="T81" fmla="*/ 0 h 348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07"/>
                  <a:gd name="T124" fmla="*/ 0 h 348"/>
                  <a:gd name="T125" fmla="*/ 207 w 207"/>
                  <a:gd name="T126" fmla="*/ 348 h 348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07" h="348">
                    <a:moveTo>
                      <a:pt x="121" y="0"/>
                    </a:moveTo>
                    <a:lnTo>
                      <a:pt x="111" y="15"/>
                    </a:lnTo>
                    <a:lnTo>
                      <a:pt x="100" y="30"/>
                    </a:lnTo>
                    <a:lnTo>
                      <a:pt x="87" y="45"/>
                    </a:lnTo>
                    <a:lnTo>
                      <a:pt x="75" y="59"/>
                    </a:lnTo>
                    <a:lnTo>
                      <a:pt x="64" y="78"/>
                    </a:lnTo>
                    <a:lnTo>
                      <a:pt x="52" y="93"/>
                    </a:lnTo>
                    <a:lnTo>
                      <a:pt x="39" y="109"/>
                    </a:lnTo>
                    <a:lnTo>
                      <a:pt x="25" y="123"/>
                    </a:lnTo>
                    <a:lnTo>
                      <a:pt x="12" y="138"/>
                    </a:lnTo>
                    <a:lnTo>
                      <a:pt x="0" y="153"/>
                    </a:lnTo>
                    <a:lnTo>
                      <a:pt x="6" y="175"/>
                    </a:lnTo>
                    <a:lnTo>
                      <a:pt x="16" y="193"/>
                    </a:lnTo>
                    <a:lnTo>
                      <a:pt x="25" y="214"/>
                    </a:lnTo>
                    <a:lnTo>
                      <a:pt x="30" y="232"/>
                    </a:lnTo>
                    <a:lnTo>
                      <a:pt x="39" y="253"/>
                    </a:lnTo>
                    <a:lnTo>
                      <a:pt x="48" y="271"/>
                    </a:lnTo>
                    <a:lnTo>
                      <a:pt x="54" y="291"/>
                    </a:lnTo>
                    <a:lnTo>
                      <a:pt x="64" y="310"/>
                    </a:lnTo>
                    <a:lnTo>
                      <a:pt x="73" y="328"/>
                    </a:lnTo>
                    <a:lnTo>
                      <a:pt x="82" y="348"/>
                    </a:lnTo>
                    <a:lnTo>
                      <a:pt x="93" y="334"/>
                    </a:lnTo>
                    <a:lnTo>
                      <a:pt x="109" y="316"/>
                    </a:lnTo>
                    <a:lnTo>
                      <a:pt x="121" y="301"/>
                    </a:lnTo>
                    <a:lnTo>
                      <a:pt x="136" y="282"/>
                    </a:lnTo>
                    <a:lnTo>
                      <a:pt x="148" y="268"/>
                    </a:lnTo>
                    <a:lnTo>
                      <a:pt x="159" y="250"/>
                    </a:lnTo>
                    <a:lnTo>
                      <a:pt x="171" y="234"/>
                    </a:lnTo>
                    <a:lnTo>
                      <a:pt x="184" y="216"/>
                    </a:lnTo>
                    <a:lnTo>
                      <a:pt x="196" y="202"/>
                    </a:lnTo>
                    <a:lnTo>
                      <a:pt x="207" y="184"/>
                    </a:lnTo>
                    <a:lnTo>
                      <a:pt x="198" y="166"/>
                    </a:lnTo>
                    <a:lnTo>
                      <a:pt x="189" y="148"/>
                    </a:lnTo>
                    <a:lnTo>
                      <a:pt x="180" y="129"/>
                    </a:lnTo>
                    <a:lnTo>
                      <a:pt x="171" y="111"/>
                    </a:lnTo>
                    <a:lnTo>
                      <a:pt x="162" y="93"/>
                    </a:lnTo>
                    <a:lnTo>
                      <a:pt x="157" y="75"/>
                    </a:lnTo>
                    <a:lnTo>
                      <a:pt x="148" y="57"/>
                    </a:lnTo>
                    <a:lnTo>
                      <a:pt x="139" y="39"/>
                    </a:lnTo>
                    <a:lnTo>
                      <a:pt x="130" y="18"/>
                    </a:lnTo>
                    <a:lnTo>
                      <a:pt x="121" y="0"/>
                    </a:lnTo>
                  </a:path>
                </a:pathLst>
              </a:custGeom>
              <a:noFill/>
              <a:ln w="0">
                <a:solidFill>
                  <a:srgbClr val="E75A86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5032" name="Freeform 113"/>
              <p:cNvSpPr>
                <a:spLocks/>
              </p:cNvSpPr>
              <p:nvPr/>
            </p:nvSpPr>
            <p:spPr bwMode="auto">
              <a:xfrm>
                <a:off x="2367" y="1297"/>
                <a:ext cx="45" cy="80"/>
              </a:xfrm>
              <a:custGeom>
                <a:avLst/>
                <a:gdLst>
                  <a:gd name="T0" fmla="*/ 23 w 181"/>
                  <a:gd name="T1" fmla="*/ 0 h 318"/>
                  <a:gd name="T2" fmla="*/ 21 w 181"/>
                  <a:gd name="T3" fmla="*/ 2 h 318"/>
                  <a:gd name="T4" fmla="*/ 20 w 181"/>
                  <a:gd name="T5" fmla="*/ 5 h 318"/>
                  <a:gd name="T6" fmla="*/ 17 w 181"/>
                  <a:gd name="T7" fmla="*/ 8 h 318"/>
                  <a:gd name="T8" fmla="*/ 15 w 181"/>
                  <a:gd name="T9" fmla="*/ 11 h 318"/>
                  <a:gd name="T10" fmla="*/ 13 w 181"/>
                  <a:gd name="T11" fmla="*/ 14 h 318"/>
                  <a:gd name="T12" fmla="*/ 10 w 181"/>
                  <a:gd name="T13" fmla="*/ 17 h 318"/>
                  <a:gd name="T14" fmla="*/ 8 w 181"/>
                  <a:gd name="T15" fmla="*/ 20 h 318"/>
                  <a:gd name="T16" fmla="*/ 5 w 181"/>
                  <a:gd name="T17" fmla="*/ 23 h 318"/>
                  <a:gd name="T18" fmla="*/ 3 w 181"/>
                  <a:gd name="T19" fmla="*/ 26 h 318"/>
                  <a:gd name="T20" fmla="*/ 0 w 181"/>
                  <a:gd name="T21" fmla="*/ 30 h 318"/>
                  <a:gd name="T22" fmla="*/ 2 w 181"/>
                  <a:gd name="T23" fmla="*/ 35 h 318"/>
                  <a:gd name="T24" fmla="*/ 4 w 181"/>
                  <a:gd name="T25" fmla="*/ 42 h 318"/>
                  <a:gd name="T26" fmla="*/ 7 w 181"/>
                  <a:gd name="T27" fmla="*/ 47 h 318"/>
                  <a:gd name="T28" fmla="*/ 8 w 181"/>
                  <a:gd name="T29" fmla="*/ 52 h 318"/>
                  <a:gd name="T30" fmla="*/ 11 w 181"/>
                  <a:gd name="T31" fmla="*/ 57 h 318"/>
                  <a:gd name="T32" fmla="*/ 12 w 181"/>
                  <a:gd name="T33" fmla="*/ 63 h 318"/>
                  <a:gd name="T34" fmla="*/ 13 w 181"/>
                  <a:gd name="T35" fmla="*/ 67 h 318"/>
                  <a:gd name="T36" fmla="*/ 15 w 181"/>
                  <a:gd name="T37" fmla="*/ 72 h 318"/>
                  <a:gd name="T38" fmla="*/ 17 w 181"/>
                  <a:gd name="T39" fmla="*/ 76 h 318"/>
                  <a:gd name="T40" fmla="*/ 19 w 181"/>
                  <a:gd name="T41" fmla="*/ 80 h 318"/>
                  <a:gd name="T42" fmla="*/ 22 w 181"/>
                  <a:gd name="T43" fmla="*/ 77 h 318"/>
                  <a:gd name="T44" fmla="*/ 24 w 181"/>
                  <a:gd name="T45" fmla="*/ 74 h 318"/>
                  <a:gd name="T46" fmla="*/ 27 w 181"/>
                  <a:gd name="T47" fmla="*/ 70 h 318"/>
                  <a:gd name="T48" fmla="*/ 30 w 181"/>
                  <a:gd name="T49" fmla="*/ 67 h 318"/>
                  <a:gd name="T50" fmla="*/ 32 w 181"/>
                  <a:gd name="T51" fmla="*/ 63 h 318"/>
                  <a:gd name="T52" fmla="*/ 36 w 181"/>
                  <a:gd name="T53" fmla="*/ 60 h 318"/>
                  <a:gd name="T54" fmla="*/ 38 w 181"/>
                  <a:gd name="T55" fmla="*/ 57 h 318"/>
                  <a:gd name="T56" fmla="*/ 41 w 181"/>
                  <a:gd name="T57" fmla="*/ 53 h 318"/>
                  <a:gd name="T58" fmla="*/ 43 w 181"/>
                  <a:gd name="T59" fmla="*/ 50 h 318"/>
                  <a:gd name="T60" fmla="*/ 45 w 181"/>
                  <a:gd name="T61" fmla="*/ 46 h 318"/>
                  <a:gd name="T62" fmla="*/ 43 w 181"/>
                  <a:gd name="T63" fmla="*/ 42 h 318"/>
                  <a:gd name="T64" fmla="*/ 41 w 181"/>
                  <a:gd name="T65" fmla="*/ 37 h 318"/>
                  <a:gd name="T66" fmla="*/ 38 w 181"/>
                  <a:gd name="T67" fmla="*/ 32 h 318"/>
                  <a:gd name="T68" fmla="*/ 37 w 181"/>
                  <a:gd name="T69" fmla="*/ 28 h 318"/>
                  <a:gd name="T70" fmla="*/ 35 w 181"/>
                  <a:gd name="T71" fmla="*/ 23 h 318"/>
                  <a:gd name="T72" fmla="*/ 32 w 181"/>
                  <a:gd name="T73" fmla="*/ 18 h 318"/>
                  <a:gd name="T74" fmla="*/ 30 w 181"/>
                  <a:gd name="T75" fmla="*/ 14 h 318"/>
                  <a:gd name="T76" fmla="*/ 28 w 181"/>
                  <a:gd name="T77" fmla="*/ 9 h 318"/>
                  <a:gd name="T78" fmla="*/ 25 w 181"/>
                  <a:gd name="T79" fmla="*/ 5 h 318"/>
                  <a:gd name="T80" fmla="*/ 23 w 181"/>
                  <a:gd name="T81" fmla="*/ 0 h 318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81"/>
                  <a:gd name="T124" fmla="*/ 0 h 318"/>
                  <a:gd name="T125" fmla="*/ 181 w 181"/>
                  <a:gd name="T126" fmla="*/ 318 h 318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81" h="318">
                    <a:moveTo>
                      <a:pt x="93" y="0"/>
                    </a:moveTo>
                    <a:lnTo>
                      <a:pt x="84" y="9"/>
                    </a:lnTo>
                    <a:lnTo>
                      <a:pt x="79" y="20"/>
                    </a:lnTo>
                    <a:lnTo>
                      <a:pt x="70" y="33"/>
                    </a:lnTo>
                    <a:lnTo>
                      <a:pt x="61" y="45"/>
                    </a:lnTo>
                    <a:lnTo>
                      <a:pt x="52" y="57"/>
                    </a:lnTo>
                    <a:lnTo>
                      <a:pt x="40" y="68"/>
                    </a:lnTo>
                    <a:lnTo>
                      <a:pt x="31" y="81"/>
                    </a:lnTo>
                    <a:lnTo>
                      <a:pt x="22" y="93"/>
                    </a:lnTo>
                    <a:lnTo>
                      <a:pt x="13" y="105"/>
                    </a:lnTo>
                    <a:lnTo>
                      <a:pt x="0" y="118"/>
                    </a:lnTo>
                    <a:lnTo>
                      <a:pt x="9" y="141"/>
                    </a:lnTo>
                    <a:lnTo>
                      <a:pt x="18" y="165"/>
                    </a:lnTo>
                    <a:lnTo>
                      <a:pt x="27" y="186"/>
                    </a:lnTo>
                    <a:lnTo>
                      <a:pt x="34" y="207"/>
                    </a:lnTo>
                    <a:lnTo>
                      <a:pt x="43" y="228"/>
                    </a:lnTo>
                    <a:lnTo>
                      <a:pt x="49" y="250"/>
                    </a:lnTo>
                    <a:lnTo>
                      <a:pt x="54" y="268"/>
                    </a:lnTo>
                    <a:lnTo>
                      <a:pt x="61" y="286"/>
                    </a:lnTo>
                    <a:lnTo>
                      <a:pt x="70" y="303"/>
                    </a:lnTo>
                    <a:lnTo>
                      <a:pt x="75" y="318"/>
                    </a:lnTo>
                    <a:lnTo>
                      <a:pt x="88" y="307"/>
                    </a:lnTo>
                    <a:lnTo>
                      <a:pt x="97" y="294"/>
                    </a:lnTo>
                    <a:lnTo>
                      <a:pt x="109" y="280"/>
                    </a:lnTo>
                    <a:lnTo>
                      <a:pt x="121" y="268"/>
                    </a:lnTo>
                    <a:lnTo>
                      <a:pt x="130" y="252"/>
                    </a:lnTo>
                    <a:lnTo>
                      <a:pt x="143" y="237"/>
                    </a:lnTo>
                    <a:lnTo>
                      <a:pt x="154" y="225"/>
                    </a:lnTo>
                    <a:lnTo>
                      <a:pt x="163" y="210"/>
                    </a:lnTo>
                    <a:lnTo>
                      <a:pt x="172" y="198"/>
                    </a:lnTo>
                    <a:lnTo>
                      <a:pt x="181" y="184"/>
                    </a:lnTo>
                    <a:lnTo>
                      <a:pt x="172" y="165"/>
                    </a:lnTo>
                    <a:lnTo>
                      <a:pt x="163" y="147"/>
                    </a:lnTo>
                    <a:lnTo>
                      <a:pt x="154" y="129"/>
                    </a:lnTo>
                    <a:lnTo>
                      <a:pt x="148" y="111"/>
                    </a:lnTo>
                    <a:lnTo>
                      <a:pt x="139" y="93"/>
                    </a:lnTo>
                    <a:lnTo>
                      <a:pt x="130" y="72"/>
                    </a:lnTo>
                    <a:lnTo>
                      <a:pt x="121" y="54"/>
                    </a:lnTo>
                    <a:lnTo>
                      <a:pt x="112" y="36"/>
                    </a:lnTo>
                    <a:lnTo>
                      <a:pt x="102" y="18"/>
                    </a:lnTo>
                    <a:lnTo>
                      <a:pt x="93" y="0"/>
                    </a:lnTo>
                    <a:close/>
                  </a:path>
                </a:pathLst>
              </a:custGeom>
              <a:solidFill>
                <a:srgbClr val="D852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5033" name="Freeform 114"/>
              <p:cNvSpPr>
                <a:spLocks/>
              </p:cNvSpPr>
              <p:nvPr/>
            </p:nvSpPr>
            <p:spPr bwMode="auto">
              <a:xfrm>
                <a:off x="2367" y="1297"/>
                <a:ext cx="45" cy="80"/>
              </a:xfrm>
              <a:custGeom>
                <a:avLst/>
                <a:gdLst>
                  <a:gd name="T0" fmla="*/ 23 w 181"/>
                  <a:gd name="T1" fmla="*/ 0 h 318"/>
                  <a:gd name="T2" fmla="*/ 21 w 181"/>
                  <a:gd name="T3" fmla="*/ 2 h 318"/>
                  <a:gd name="T4" fmla="*/ 20 w 181"/>
                  <a:gd name="T5" fmla="*/ 5 h 318"/>
                  <a:gd name="T6" fmla="*/ 17 w 181"/>
                  <a:gd name="T7" fmla="*/ 8 h 318"/>
                  <a:gd name="T8" fmla="*/ 15 w 181"/>
                  <a:gd name="T9" fmla="*/ 11 h 318"/>
                  <a:gd name="T10" fmla="*/ 13 w 181"/>
                  <a:gd name="T11" fmla="*/ 14 h 318"/>
                  <a:gd name="T12" fmla="*/ 10 w 181"/>
                  <a:gd name="T13" fmla="*/ 17 h 318"/>
                  <a:gd name="T14" fmla="*/ 8 w 181"/>
                  <a:gd name="T15" fmla="*/ 20 h 318"/>
                  <a:gd name="T16" fmla="*/ 5 w 181"/>
                  <a:gd name="T17" fmla="*/ 23 h 318"/>
                  <a:gd name="T18" fmla="*/ 3 w 181"/>
                  <a:gd name="T19" fmla="*/ 26 h 318"/>
                  <a:gd name="T20" fmla="*/ 0 w 181"/>
                  <a:gd name="T21" fmla="*/ 30 h 318"/>
                  <a:gd name="T22" fmla="*/ 2 w 181"/>
                  <a:gd name="T23" fmla="*/ 35 h 318"/>
                  <a:gd name="T24" fmla="*/ 4 w 181"/>
                  <a:gd name="T25" fmla="*/ 42 h 318"/>
                  <a:gd name="T26" fmla="*/ 7 w 181"/>
                  <a:gd name="T27" fmla="*/ 47 h 318"/>
                  <a:gd name="T28" fmla="*/ 8 w 181"/>
                  <a:gd name="T29" fmla="*/ 52 h 318"/>
                  <a:gd name="T30" fmla="*/ 11 w 181"/>
                  <a:gd name="T31" fmla="*/ 57 h 318"/>
                  <a:gd name="T32" fmla="*/ 12 w 181"/>
                  <a:gd name="T33" fmla="*/ 63 h 318"/>
                  <a:gd name="T34" fmla="*/ 13 w 181"/>
                  <a:gd name="T35" fmla="*/ 67 h 318"/>
                  <a:gd name="T36" fmla="*/ 15 w 181"/>
                  <a:gd name="T37" fmla="*/ 72 h 318"/>
                  <a:gd name="T38" fmla="*/ 17 w 181"/>
                  <a:gd name="T39" fmla="*/ 76 h 318"/>
                  <a:gd name="T40" fmla="*/ 19 w 181"/>
                  <a:gd name="T41" fmla="*/ 80 h 318"/>
                  <a:gd name="T42" fmla="*/ 22 w 181"/>
                  <a:gd name="T43" fmla="*/ 77 h 318"/>
                  <a:gd name="T44" fmla="*/ 24 w 181"/>
                  <a:gd name="T45" fmla="*/ 74 h 318"/>
                  <a:gd name="T46" fmla="*/ 27 w 181"/>
                  <a:gd name="T47" fmla="*/ 70 h 318"/>
                  <a:gd name="T48" fmla="*/ 30 w 181"/>
                  <a:gd name="T49" fmla="*/ 67 h 318"/>
                  <a:gd name="T50" fmla="*/ 32 w 181"/>
                  <a:gd name="T51" fmla="*/ 63 h 318"/>
                  <a:gd name="T52" fmla="*/ 36 w 181"/>
                  <a:gd name="T53" fmla="*/ 60 h 318"/>
                  <a:gd name="T54" fmla="*/ 38 w 181"/>
                  <a:gd name="T55" fmla="*/ 57 h 318"/>
                  <a:gd name="T56" fmla="*/ 41 w 181"/>
                  <a:gd name="T57" fmla="*/ 53 h 318"/>
                  <a:gd name="T58" fmla="*/ 43 w 181"/>
                  <a:gd name="T59" fmla="*/ 50 h 318"/>
                  <a:gd name="T60" fmla="*/ 45 w 181"/>
                  <a:gd name="T61" fmla="*/ 46 h 318"/>
                  <a:gd name="T62" fmla="*/ 43 w 181"/>
                  <a:gd name="T63" fmla="*/ 42 h 318"/>
                  <a:gd name="T64" fmla="*/ 41 w 181"/>
                  <a:gd name="T65" fmla="*/ 37 h 318"/>
                  <a:gd name="T66" fmla="*/ 38 w 181"/>
                  <a:gd name="T67" fmla="*/ 32 h 318"/>
                  <a:gd name="T68" fmla="*/ 37 w 181"/>
                  <a:gd name="T69" fmla="*/ 28 h 318"/>
                  <a:gd name="T70" fmla="*/ 35 w 181"/>
                  <a:gd name="T71" fmla="*/ 23 h 318"/>
                  <a:gd name="T72" fmla="*/ 32 w 181"/>
                  <a:gd name="T73" fmla="*/ 18 h 318"/>
                  <a:gd name="T74" fmla="*/ 30 w 181"/>
                  <a:gd name="T75" fmla="*/ 14 h 318"/>
                  <a:gd name="T76" fmla="*/ 28 w 181"/>
                  <a:gd name="T77" fmla="*/ 9 h 318"/>
                  <a:gd name="T78" fmla="*/ 25 w 181"/>
                  <a:gd name="T79" fmla="*/ 5 h 318"/>
                  <a:gd name="T80" fmla="*/ 23 w 181"/>
                  <a:gd name="T81" fmla="*/ 0 h 318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81"/>
                  <a:gd name="T124" fmla="*/ 0 h 318"/>
                  <a:gd name="T125" fmla="*/ 181 w 181"/>
                  <a:gd name="T126" fmla="*/ 318 h 318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81" h="318">
                    <a:moveTo>
                      <a:pt x="93" y="0"/>
                    </a:moveTo>
                    <a:lnTo>
                      <a:pt x="84" y="9"/>
                    </a:lnTo>
                    <a:lnTo>
                      <a:pt x="79" y="20"/>
                    </a:lnTo>
                    <a:lnTo>
                      <a:pt x="70" y="33"/>
                    </a:lnTo>
                    <a:lnTo>
                      <a:pt x="61" y="45"/>
                    </a:lnTo>
                    <a:lnTo>
                      <a:pt x="52" y="57"/>
                    </a:lnTo>
                    <a:lnTo>
                      <a:pt x="40" y="68"/>
                    </a:lnTo>
                    <a:lnTo>
                      <a:pt x="31" y="81"/>
                    </a:lnTo>
                    <a:lnTo>
                      <a:pt x="22" y="93"/>
                    </a:lnTo>
                    <a:lnTo>
                      <a:pt x="13" y="105"/>
                    </a:lnTo>
                    <a:lnTo>
                      <a:pt x="0" y="118"/>
                    </a:lnTo>
                    <a:lnTo>
                      <a:pt x="9" y="141"/>
                    </a:lnTo>
                    <a:lnTo>
                      <a:pt x="18" y="165"/>
                    </a:lnTo>
                    <a:lnTo>
                      <a:pt x="27" y="186"/>
                    </a:lnTo>
                    <a:lnTo>
                      <a:pt x="34" y="207"/>
                    </a:lnTo>
                    <a:lnTo>
                      <a:pt x="43" y="228"/>
                    </a:lnTo>
                    <a:lnTo>
                      <a:pt x="49" y="250"/>
                    </a:lnTo>
                    <a:lnTo>
                      <a:pt x="54" y="268"/>
                    </a:lnTo>
                    <a:lnTo>
                      <a:pt x="61" y="286"/>
                    </a:lnTo>
                    <a:lnTo>
                      <a:pt x="70" y="303"/>
                    </a:lnTo>
                    <a:lnTo>
                      <a:pt x="75" y="318"/>
                    </a:lnTo>
                    <a:lnTo>
                      <a:pt x="88" y="307"/>
                    </a:lnTo>
                    <a:lnTo>
                      <a:pt x="97" y="294"/>
                    </a:lnTo>
                    <a:lnTo>
                      <a:pt x="109" y="280"/>
                    </a:lnTo>
                    <a:lnTo>
                      <a:pt x="121" y="268"/>
                    </a:lnTo>
                    <a:lnTo>
                      <a:pt x="130" y="252"/>
                    </a:lnTo>
                    <a:lnTo>
                      <a:pt x="143" y="237"/>
                    </a:lnTo>
                    <a:lnTo>
                      <a:pt x="154" y="225"/>
                    </a:lnTo>
                    <a:lnTo>
                      <a:pt x="163" y="210"/>
                    </a:lnTo>
                    <a:lnTo>
                      <a:pt x="172" y="198"/>
                    </a:lnTo>
                    <a:lnTo>
                      <a:pt x="181" y="184"/>
                    </a:lnTo>
                    <a:lnTo>
                      <a:pt x="172" y="165"/>
                    </a:lnTo>
                    <a:lnTo>
                      <a:pt x="163" y="147"/>
                    </a:lnTo>
                    <a:lnTo>
                      <a:pt x="154" y="129"/>
                    </a:lnTo>
                    <a:lnTo>
                      <a:pt x="148" y="111"/>
                    </a:lnTo>
                    <a:lnTo>
                      <a:pt x="139" y="93"/>
                    </a:lnTo>
                    <a:lnTo>
                      <a:pt x="130" y="72"/>
                    </a:lnTo>
                    <a:lnTo>
                      <a:pt x="121" y="54"/>
                    </a:lnTo>
                    <a:lnTo>
                      <a:pt x="112" y="36"/>
                    </a:lnTo>
                    <a:lnTo>
                      <a:pt x="102" y="18"/>
                    </a:lnTo>
                    <a:lnTo>
                      <a:pt x="93" y="0"/>
                    </a:lnTo>
                  </a:path>
                </a:pathLst>
              </a:custGeom>
              <a:noFill/>
              <a:ln w="0">
                <a:solidFill>
                  <a:srgbClr val="E75A86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5034" name="Freeform 115"/>
              <p:cNvSpPr>
                <a:spLocks/>
              </p:cNvSpPr>
              <p:nvPr/>
            </p:nvSpPr>
            <p:spPr bwMode="auto">
              <a:xfrm>
                <a:off x="2367" y="1297"/>
                <a:ext cx="45" cy="80"/>
              </a:xfrm>
              <a:custGeom>
                <a:avLst/>
                <a:gdLst>
                  <a:gd name="T0" fmla="*/ 23 w 181"/>
                  <a:gd name="T1" fmla="*/ 0 h 318"/>
                  <a:gd name="T2" fmla="*/ 21 w 181"/>
                  <a:gd name="T3" fmla="*/ 2 h 318"/>
                  <a:gd name="T4" fmla="*/ 20 w 181"/>
                  <a:gd name="T5" fmla="*/ 5 h 318"/>
                  <a:gd name="T6" fmla="*/ 17 w 181"/>
                  <a:gd name="T7" fmla="*/ 8 h 318"/>
                  <a:gd name="T8" fmla="*/ 15 w 181"/>
                  <a:gd name="T9" fmla="*/ 11 h 318"/>
                  <a:gd name="T10" fmla="*/ 13 w 181"/>
                  <a:gd name="T11" fmla="*/ 14 h 318"/>
                  <a:gd name="T12" fmla="*/ 10 w 181"/>
                  <a:gd name="T13" fmla="*/ 17 h 318"/>
                  <a:gd name="T14" fmla="*/ 8 w 181"/>
                  <a:gd name="T15" fmla="*/ 20 h 318"/>
                  <a:gd name="T16" fmla="*/ 5 w 181"/>
                  <a:gd name="T17" fmla="*/ 23 h 318"/>
                  <a:gd name="T18" fmla="*/ 3 w 181"/>
                  <a:gd name="T19" fmla="*/ 26 h 318"/>
                  <a:gd name="T20" fmla="*/ 0 w 181"/>
                  <a:gd name="T21" fmla="*/ 30 h 318"/>
                  <a:gd name="T22" fmla="*/ 2 w 181"/>
                  <a:gd name="T23" fmla="*/ 35 h 318"/>
                  <a:gd name="T24" fmla="*/ 4 w 181"/>
                  <a:gd name="T25" fmla="*/ 42 h 318"/>
                  <a:gd name="T26" fmla="*/ 7 w 181"/>
                  <a:gd name="T27" fmla="*/ 47 h 318"/>
                  <a:gd name="T28" fmla="*/ 8 w 181"/>
                  <a:gd name="T29" fmla="*/ 52 h 318"/>
                  <a:gd name="T30" fmla="*/ 11 w 181"/>
                  <a:gd name="T31" fmla="*/ 57 h 318"/>
                  <a:gd name="T32" fmla="*/ 12 w 181"/>
                  <a:gd name="T33" fmla="*/ 63 h 318"/>
                  <a:gd name="T34" fmla="*/ 13 w 181"/>
                  <a:gd name="T35" fmla="*/ 67 h 318"/>
                  <a:gd name="T36" fmla="*/ 15 w 181"/>
                  <a:gd name="T37" fmla="*/ 72 h 318"/>
                  <a:gd name="T38" fmla="*/ 17 w 181"/>
                  <a:gd name="T39" fmla="*/ 76 h 318"/>
                  <a:gd name="T40" fmla="*/ 19 w 181"/>
                  <a:gd name="T41" fmla="*/ 80 h 318"/>
                  <a:gd name="T42" fmla="*/ 22 w 181"/>
                  <a:gd name="T43" fmla="*/ 77 h 318"/>
                  <a:gd name="T44" fmla="*/ 24 w 181"/>
                  <a:gd name="T45" fmla="*/ 74 h 318"/>
                  <a:gd name="T46" fmla="*/ 27 w 181"/>
                  <a:gd name="T47" fmla="*/ 70 h 318"/>
                  <a:gd name="T48" fmla="*/ 30 w 181"/>
                  <a:gd name="T49" fmla="*/ 67 h 318"/>
                  <a:gd name="T50" fmla="*/ 32 w 181"/>
                  <a:gd name="T51" fmla="*/ 63 h 318"/>
                  <a:gd name="T52" fmla="*/ 36 w 181"/>
                  <a:gd name="T53" fmla="*/ 60 h 318"/>
                  <a:gd name="T54" fmla="*/ 38 w 181"/>
                  <a:gd name="T55" fmla="*/ 57 h 318"/>
                  <a:gd name="T56" fmla="*/ 41 w 181"/>
                  <a:gd name="T57" fmla="*/ 53 h 318"/>
                  <a:gd name="T58" fmla="*/ 43 w 181"/>
                  <a:gd name="T59" fmla="*/ 50 h 318"/>
                  <a:gd name="T60" fmla="*/ 45 w 181"/>
                  <a:gd name="T61" fmla="*/ 46 h 318"/>
                  <a:gd name="T62" fmla="*/ 43 w 181"/>
                  <a:gd name="T63" fmla="*/ 42 h 318"/>
                  <a:gd name="T64" fmla="*/ 41 w 181"/>
                  <a:gd name="T65" fmla="*/ 37 h 318"/>
                  <a:gd name="T66" fmla="*/ 38 w 181"/>
                  <a:gd name="T67" fmla="*/ 32 h 318"/>
                  <a:gd name="T68" fmla="*/ 37 w 181"/>
                  <a:gd name="T69" fmla="*/ 28 h 318"/>
                  <a:gd name="T70" fmla="*/ 35 w 181"/>
                  <a:gd name="T71" fmla="*/ 23 h 318"/>
                  <a:gd name="T72" fmla="*/ 32 w 181"/>
                  <a:gd name="T73" fmla="*/ 18 h 318"/>
                  <a:gd name="T74" fmla="*/ 30 w 181"/>
                  <a:gd name="T75" fmla="*/ 14 h 318"/>
                  <a:gd name="T76" fmla="*/ 28 w 181"/>
                  <a:gd name="T77" fmla="*/ 9 h 318"/>
                  <a:gd name="T78" fmla="*/ 25 w 181"/>
                  <a:gd name="T79" fmla="*/ 5 h 318"/>
                  <a:gd name="T80" fmla="*/ 23 w 181"/>
                  <a:gd name="T81" fmla="*/ 0 h 318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81"/>
                  <a:gd name="T124" fmla="*/ 0 h 318"/>
                  <a:gd name="T125" fmla="*/ 181 w 181"/>
                  <a:gd name="T126" fmla="*/ 318 h 318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81" h="318">
                    <a:moveTo>
                      <a:pt x="93" y="0"/>
                    </a:moveTo>
                    <a:lnTo>
                      <a:pt x="84" y="9"/>
                    </a:lnTo>
                    <a:lnTo>
                      <a:pt x="79" y="20"/>
                    </a:lnTo>
                    <a:lnTo>
                      <a:pt x="70" y="33"/>
                    </a:lnTo>
                    <a:lnTo>
                      <a:pt x="61" y="45"/>
                    </a:lnTo>
                    <a:lnTo>
                      <a:pt x="52" y="57"/>
                    </a:lnTo>
                    <a:lnTo>
                      <a:pt x="40" y="68"/>
                    </a:lnTo>
                    <a:lnTo>
                      <a:pt x="31" y="81"/>
                    </a:lnTo>
                    <a:lnTo>
                      <a:pt x="22" y="93"/>
                    </a:lnTo>
                    <a:lnTo>
                      <a:pt x="13" y="105"/>
                    </a:lnTo>
                    <a:lnTo>
                      <a:pt x="0" y="118"/>
                    </a:lnTo>
                    <a:lnTo>
                      <a:pt x="9" y="141"/>
                    </a:lnTo>
                    <a:lnTo>
                      <a:pt x="18" y="165"/>
                    </a:lnTo>
                    <a:lnTo>
                      <a:pt x="27" y="186"/>
                    </a:lnTo>
                    <a:lnTo>
                      <a:pt x="34" y="207"/>
                    </a:lnTo>
                    <a:lnTo>
                      <a:pt x="43" y="228"/>
                    </a:lnTo>
                    <a:lnTo>
                      <a:pt x="49" y="250"/>
                    </a:lnTo>
                    <a:lnTo>
                      <a:pt x="54" y="268"/>
                    </a:lnTo>
                    <a:lnTo>
                      <a:pt x="61" y="286"/>
                    </a:lnTo>
                    <a:lnTo>
                      <a:pt x="70" y="303"/>
                    </a:lnTo>
                    <a:lnTo>
                      <a:pt x="75" y="318"/>
                    </a:lnTo>
                    <a:lnTo>
                      <a:pt x="88" y="307"/>
                    </a:lnTo>
                    <a:lnTo>
                      <a:pt x="97" y="294"/>
                    </a:lnTo>
                    <a:lnTo>
                      <a:pt x="109" y="280"/>
                    </a:lnTo>
                    <a:lnTo>
                      <a:pt x="121" y="268"/>
                    </a:lnTo>
                    <a:lnTo>
                      <a:pt x="130" y="252"/>
                    </a:lnTo>
                    <a:lnTo>
                      <a:pt x="143" y="237"/>
                    </a:lnTo>
                    <a:lnTo>
                      <a:pt x="154" y="225"/>
                    </a:lnTo>
                    <a:lnTo>
                      <a:pt x="163" y="210"/>
                    </a:lnTo>
                    <a:lnTo>
                      <a:pt x="172" y="198"/>
                    </a:lnTo>
                    <a:lnTo>
                      <a:pt x="181" y="184"/>
                    </a:lnTo>
                    <a:lnTo>
                      <a:pt x="172" y="165"/>
                    </a:lnTo>
                    <a:lnTo>
                      <a:pt x="163" y="147"/>
                    </a:lnTo>
                    <a:lnTo>
                      <a:pt x="154" y="129"/>
                    </a:lnTo>
                    <a:lnTo>
                      <a:pt x="148" y="111"/>
                    </a:lnTo>
                    <a:lnTo>
                      <a:pt x="139" y="93"/>
                    </a:lnTo>
                    <a:lnTo>
                      <a:pt x="130" y="72"/>
                    </a:lnTo>
                    <a:lnTo>
                      <a:pt x="121" y="54"/>
                    </a:lnTo>
                    <a:lnTo>
                      <a:pt x="112" y="36"/>
                    </a:lnTo>
                    <a:lnTo>
                      <a:pt x="102" y="18"/>
                    </a:lnTo>
                    <a:lnTo>
                      <a:pt x="93" y="0"/>
                    </a:lnTo>
                  </a:path>
                </a:pathLst>
              </a:custGeom>
              <a:noFill/>
              <a:ln w="0">
                <a:solidFill>
                  <a:srgbClr val="E75A86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5035" name="Freeform 116"/>
              <p:cNvSpPr>
                <a:spLocks/>
              </p:cNvSpPr>
              <p:nvPr/>
            </p:nvSpPr>
            <p:spPr bwMode="auto">
              <a:xfrm>
                <a:off x="2329" y="1190"/>
                <a:ext cx="34" cy="71"/>
              </a:xfrm>
              <a:custGeom>
                <a:avLst/>
                <a:gdLst>
                  <a:gd name="T0" fmla="*/ 13 w 139"/>
                  <a:gd name="T1" fmla="*/ 0 h 287"/>
                  <a:gd name="T2" fmla="*/ 11 w 139"/>
                  <a:gd name="T3" fmla="*/ 2 h 287"/>
                  <a:gd name="T4" fmla="*/ 11 w 139"/>
                  <a:gd name="T5" fmla="*/ 4 h 287"/>
                  <a:gd name="T6" fmla="*/ 9 w 139"/>
                  <a:gd name="T7" fmla="*/ 6 h 287"/>
                  <a:gd name="T8" fmla="*/ 8 w 139"/>
                  <a:gd name="T9" fmla="*/ 7 h 287"/>
                  <a:gd name="T10" fmla="*/ 7 w 139"/>
                  <a:gd name="T11" fmla="*/ 9 h 287"/>
                  <a:gd name="T12" fmla="*/ 5 w 139"/>
                  <a:gd name="T13" fmla="*/ 11 h 287"/>
                  <a:gd name="T14" fmla="*/ 4 w 139"/>
                  <a:gd name="T15" fmla="*/ 13 h 287"/>
                  <a:gd name="T16" fmla="*/ 3 w 139"/>
                  <a:gd name="T17" fmla="*/ 15 h 287"/>
                  <a:gd name="T18" fmla="*/ 2 w 139"/>
                  <a:gd name="T19" fmla="*/ 16 h 287"/>
                  <a:gd name="T20" fmla="*/ 0 w 139"/>
                  <a:gd name="T21" fmla="*/ 18 h 287"/>
                  <a:gd name="T22" fmla="*/ 2 w 139"/>
                  <a:gd name="T23" fmla="*/ 23 h 287"/>
                  <a:gd name="T24" fmla="*/ 3 w 139"/>
                  <a:gd name="T25" fmla="*/ 28 h 287"/>
                  <a:gd name="T26" fmla="*/ 5 w 139"/>
                  <a:gd name="T27" fmla="*/ 34 h 287"/>
                  <a:gd name="T28" fmla="*/ 7 w 139"/>
                  <a:gd name="T29" fmla="*/ 39 h 287"/>
                  <a:gd name="T30" fmla="*/ 8 w 139"/>
                  <a:gd name="T31" fmla="*/ 44 h 287"/>
                  <a:gd name="T32" fmla="*/ 10 w 139"/>
                  <a:gd name="T33" fmla="*/ 49 h 287"/>
                  <a:gd name="T34" fmla="*/ 12 w 139"/>
                  <a:gd name="T35" fmla="*/ 55 h 287"/>
                  <a:gd name="T36" fmla="*/ 13 w 139"/>
                  <a:gd name="T37" fmla="*/ 60 h 287"/>
                  <a:gd name="T38" fmla="*/ 15 w 139"/>
                  <a:gd name="T39" fmla="*/ 66 h 287"/>
                  <a:gd name="T40" fmla="*/ 17 w 139"/>
                  <a:gd name="T41" fmla="*/ 71 h 287"/>
                  <a:gd name="T42" fmla="*/ 20 w 139"/>
                  <a:gd name="T43" fmla="*/ 68 h 287"/>
                  <a:gd name="T44" fmla="*/ 22 w 139"/>
                  <a:gd name="T45" fmla="*/ 65 h 287"/>
                  <a:gd name="T46" fmla="*/ 24 w 139"/>
                  <a:gd name="T47" fmla="*/ 63 h 287"/>
                  <a:gd name="T48" fmla="*/ 26 w 139"/>
                  <a:gd name="T49" fmla="*/ 60 h 287"/>
                  <a:gd name="T50" fmla="*/ 27 w 139"/>
                  <a:gd name="T51" fmla="*/ 58 h 287"/>
                  <a:gd name="T52" fmla="*/ 29 w 139"/>
                  <a:gd name="T53" fmla="*/ 56 h 287"/>
                  <a:gd name="T54" fmla="*/ 30 w 139"/>
                  <a:gd name="T55" fmla="*/ 55 h 287"/>
                  <a:gd name="T56" fmla="*/ 32 w 139"/>
                  <a:gd name="T57" fmla="*/ 53 h 287"/>
                  <a:gd name="T58" fmla="*/ 32 w 139"/>
                  <a:gd name="T59" fmla="*/ 51 h 287"/>
                  <a:gd name="T60" fmla="*/ 34 w 139"/>
                  <a:gd name="T61" fmla="*/ 48 h 287"/>
                  <a:gd name="T62" fmla="*/ 32 w 139"/>
                  <a:gd name="T63" fmla="*/ 43 h 287"/>
                  <a:gd name="T64" fmla="*/ 30 w 139"/>
                  <a:gd name="T65" fmla="*/ 39 h 287"/>
                  <a:gd name="T66" fmla="*/ 27 w 139"/>
                  <a:gd name="T67" fmla="*/ 34 h 287"/>
                  <a:gd name="T68" fmla="*/ 25 w 139"/>
                  <a:gd name="T69" fmla="*/ 29 h 287"/>
                  <a:gd name="T70" fmla="*/ 23 w 139"/>
                  <a:gd name="T71" fmla="*/ 24 h 287"/>
                  <a:gd name="T72" fmla="*/ 21 w 139"/>
                  <a:gd name="T73" fmla="*/ 19 h 287"/>
                  <a:gd name="T74" fmla="*/ 19 w 139"/>
                  <a:gd name="T75" fmla="*/ 15 h 287"/>
                  <a:gd name="T76" fmla="*/ 17 w 139"/>
                  <a:gd name="T77" fmla="*/ 10 h 287"/>
                  <a:gd name="T78" fmla="*/ 15 w 139"/>
                  <a:gd name="T79" fmla="*/ 5 h 287"/>
                  <a:gd name="T80" fmla="*/ 13 w 139"/>
                  <a:gd name="T81" fmla="*/ 0 h 287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39"/>
                  <a:gd name="T124" fmla="*/ 0 h 287"/>
                  <a:gd name="T125" fmla="*/ 139 w 139"/>
                  <a:gd name="T126" fmla="*/ 287 h 287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39" h="287">
                    <a:moveTo>
                      <a:pt x="52" y="0"/>
                    </a:moveTo>
                    <a:lnTo>
                      <a:pt x="45" y="9"/>
                    </a:lnTo>
                    <a:lnTo>
                      <a:pt x="43" y="16"/>
                    </a:lnTo>
                    <a:lnTo>
                      <a:pt x="36" y="25"/>
                    </a:lnTo>
                    <a:lnTo>
                      <a:pt x="34" y="30"/>
                    </a:lnTo>
                    <a:lnTo>
                      <a:pt x="27" y="37"/>
                    </a:lnTo>
                    <a:lnTo>
                      <a:pt x="21" y="46"/>
                    </a:lnTo>
                    <a:lnTo>
                      <a:pt x="18" y="52"/>
                    </a:lnTo>
                    <a:lnTo>
                      <a:pt x="12" y="60"/>
                    </a:lnTo>
                    <a:lnTo>
                      <a:pt x="7" y="66"/>
                    </a:lnTo>
                    <a:lnTo>
                      <a:pt x="0" y="73"/>
                    </a:lnTo>
                    <a:lnTo>
                      <a:pt x="7" y="94"/>
                    </a:lnTo>
                    <a:lnTo>
                      <a:pt x="12" y="114"/>
                    </a:lnTo>
                    <a:lnTo>
                      <a:pt x="21" y="136"/>
                    </a:lnTo>
                    <a:lnTo>
                      <a:pt x="27" y="157"/>
                    </a:lnTo>
                    <a:lnTo>
                      <a:pt x="34" y="178"/>
                    </a:lnTo>
                    <a:lnTo>
                      <a:pt x="39" y="199"/>
                    </a:lnTo>
                    <a:lnTo>
                      <a:pt x="48" y="221"/>
                    </a:lnTo>
                    <a:lnTo>
                      <a:pt x="55" y="244"/>
                    </a:lnTo>
                    <a:lnTo>
                      <a:pt x="60" y="265"/>
                    </a:lnTo>
                    <a:lnTo>
                      <a:pt x="69" y="287"/>
                    </a:lnTo>
                    <a:lnTo>
                      <a:pt x="82" y="274"/>
                    </a:lnTo>
                    <a:lnTo>
                      <a:pt x="91" y="262"/>
                    </a:lnTo>
                    <a:lnTo>
                      <a:pt x="100" y="253"/>
                    </a:lnTo>
                    <a:lnTo>
                      <a:pt x="105" y="244"/>
                    </a:lnTo>
                    <a:lnTo>
                      <a:pt x="112" y="235"/>
                    </a:lnTo>
                    <a:lnTo>
                      <a:pt x="118" y="228"/>
                    </a:lnTo>
                    <a:lnTo>
                      <a:pt x="123" y="221"/>
                    </a:lnTo>
                    <a:lnTo>
                      <a:pt x="130" y="214"/>
                    </a:lnTo>
                    <a:lnTo>
                      <a:pt x="132" y="205"/>
                    </a:lnTo>
                    <a:lnTo>
                      <a:pt x="139" y="196"/>
                    </a:lnTo>
                    <a:lnTo>
                      <a:pt x="130" y="175"/>
                    </a:lnTo>
                    <a:lnTo>
                      <a:pt x="121" y="157"/>
                    </a:lnTo>
                    <a:lnTo>
                      <a:pt x="112" y="136"/>
                    </a:lnTo>
                    <a:lnTo>
                      <a:pt x="103" y="118"/>
                    </a:lnTo>
                    <a:lnTo>
                      <a:pt x="93" y="96"/>
                    </a:lnTo>
                    <a:lnTo>
                      <a:pt x="87" y="78"/>
                    </a:lnTo>
                    <a:lnTo>
                      <a:pt x="78" y="60"/>
                    </a:lnTo>
                    <a:lnTo>
                      <a:pt x="69" y="39"/>
                    </a:lnTo>
                    <a:lnTo>
                      <a:pt x="60" y="21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D852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5036" name="Freeform 117"/>
              <p:cNvSpPr>
                <a:spLocks/>
              </p:cNvSpPr>
              <p:nvPr/>
            </p:nvSpPr>
            <p:spPr bwMode="auto">
              <a:xfrm>
                <a:off x="2329" y="1190"/>
                <a:ext cx="34" cy="71"/>
              </a:xfrm>
              <a:custGeom>
                <a:avLst/>
                <a:gdLst>
                  <a:gd name="T0" fmla="*/ 13 w 139"/>
                  <a:gd name="T1" fmla="*/ 0 h 287"/>
                  <a:gd name="T2" fmla="*/ 11 w 139"/>
                  <a:gd name="T3" fmla="*/ 2 h 287"/>
                  <a:gd name="T4" fmla="*/ 11 w 139"/>
                  <a:gd name="T5" fmla="*/ 4 h 287"/>
                  <a:gd name="T6" fmla="*/ 9 w 139"/>
                  <a:gd name="T7" fmla="*/ 6 h 287"/>
                  <a:gd name="T8" fmla="*/ 8 w 139"/>
                  <a:gd name="T9" fmla="*/ 7 h 287"/>
                  <a:gd name="T10" fmla="*/ 7 w 139"/>
                  <a:gd name="T11" fmla="*/ 9 h 287"/>
                  <a:gd name="T12" fmla="*/ 5 w 139"/>
                  <a:gd name="T13" fmla="*/ 11 h 287"/>
                  <a:gd name="T14" fmla="*/ 4 w 139"/>
                  <a:gd name="T15" fmla="*/ 13 h 287"/>
                  <a:gd name="T16" fmla="*/ 3 w 139"/>
                  <a:gd name="T17" fmla="*/ 15 h 287"/>
                  <a:gd name="T18" fmla="*/ 2 w 139"/>
                  <a:gd name="T19" fmla="*/ 16 h 287"/>
                  <a:gd name="T20" fmla="*/ 0 w 139"/>
                  <a:gd name="T21" fmla="*/ 18 h 287"/>
                  <a:gd name="T22" fmla="*/ 2 w 139"/>
                  <a:gd name="T23" fmla="*/ 23 h 287"/>
                  <a:gd name="T24" fmla="*/ 3 w 139"/>
                  <a:gd name="T25" fmla="*/ 28 h 287"/>
                  <a:gd name="T26" fmla="*/ 5 w 139"/>
                  <a:gd name="T27" fmla="*/ 34 h 287"/>
                  <a:gd name="T28" fmla="*/ 7 w 139"/>
                  <a:gd name="T29" fmla="*/ 39 h 287"/>
                  <a:gd name="T30" fmla="*/ 8 w 139"/>
                  <a:gd name="T31" fmla="*/ 44 h 287"/>
                  <a:gd name="T32" fmla="*/ 10 w 139"/>
                  <a:gd name="T33" fmla="*/ 49 h 287"/>
                  <a:gd name="T34" fmla="*/ 12 w 139"/>
                  <a:gd name="T35" fmla="*/ 55 h 287"/>
                  <a:gd name="T36" fmla="*/ 13 w 139"/>
                  <a:gd name="T37" fmla="*/ 60 h 287"/>
                  <a:gd name="T38" fmla="*/ 15 w 139"/>
                  <a:gd name="T39" fmla="*/ 66 h 287"/>
                  <a:gd name="T40" fmla="*/ 17 w 139"/>
                  <a:gd name="T41" fmla="*/ 71 h 287"/>
                  <a:gd name="T42" fmla="*/ 20 w 139"/>
                  <a:gd name="T43" fmla="*/ 68 h 287"/>
                  <a:gd name="T44" fmla="*/ 22 w 139"/>
                  <a:gd name="T45" fmla="*/ 65 h 287"/>
                  <a:gd name="T46" fmla="*/ 24 w 139"/>
                  <a:gd name="T47" fmla="*/ 63 h 287"/>
                  <a:gd name="T48" fmla="*/ 26 w 139"/>
                  <a:gd name="T49" fmla="*/ 60 h 287"/>
                  <a:gd name="T50" fmla="*/ 27 w 139"/>
                  <a:gd name="T51" fmla="*/ 58 h 287"/>
                  <a:gd name="T52" fmla="*/ 29 w 139"/>
                  <a:gd name="T53" fmla="*/ 56 h 287"/>
                  <a:gd name="T54" fmla="*/ 30 w 139"/>
                  <a:gd name="T55" fmla="*/ 55 h 287"/>
                  <a:gd name="T56" fmla="*/ 32 w 139"/>
                  <a:gd name="T57" fmla="*/ 53 h 287"/>
                  <a:gd name="T58" fmla="*/ 32 w 139"/>
                  <a:gd name="T59" fmla="*/ 51 h 287"/>
                  <a:gd name="T60" fmla="*/ 34 w 139"/>
                  <a:gd name="T61" fmla="*/ 48 h 287"/>
                  <a:gd name="T62" fmla="*/ 32 w 139"/>
                  <a:gd name="T63" fmla="*/ 43 h 287"/>
                  <a:gd name="T64" fmla="*/ 30 w 139"/>
                  <a:gd name="T65" fmla="*/ 39 h 287"/>
                  <a:gd name="T66" fmla="*/ 27 w 139"/>
                  <a:gd name="T67" fmla="*/ 34 h 287"/>
                  <a:gd name="T68" fmla="*/ 25 w 139"/>
                  <a:gd name="T69" fmla="*/ 29 h 287"/>
                  <a:gd name="T70" fmla="*/ 23 w 139"/>
                  <a:gd name="T71" fmla="*/ 24 h 287"/>
                  <a:gd name="T72" fmla="*/ 21 w 139"/>
                  <a:gd name="T73" fmla="*/ 19 h 287"/>
                  <a:gd name="T74" fmla="*/ 19 w 139"/>
                  <a:gd name="T75" fmla="*/ 15 h 287"/>
                  <a:gd name="T76" fmla="*/ 17 w 139"/>
                  <a:gd name="T77" fmla="*/ 10 h 287"/>
                  <a:gd name="T78" fmla="*/ 15 w 139"/>
                  <a:gd name="T79" fmla="*/ 5 h 287"/>
                  <a:gd name="T80" fmla="*/ 13 w 139"/>
                  <a:gd name="T81" fmla="*/ 0 h 287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39"/>
                  <a:gd name="T124" fmla="*/ 0 h 287"/>
                  <a:gd name="T125" fmla="*/ 139 w 139"/>
                  <a:gd name="T126" fmla="*/ 287 h 287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39" h="287">
                    <a:moveTo>
                      <a:pt x="52" y="0"/>
                    </a:moveTo>
                    <a:lnTo>
                      <a:pt x="45" y="9"/>
                    </a:lnTo>
                    <a:lnTo>
                      <a:pt x="43" y="16"/>
                    </a:lnTo>
                    <a:lnTo>
                      <a:pt x="36" y="25"/>
                    </a:lnTo>
                    <a:lnTo>
                      <a:pt x="34" y="30"/>
                    </a:lnTo>
                    <a:lnTo>
                      <a:pt x="27" y="37"/>
                    </a:lnTo>
                    <a:lnTo>
                      <a:pt x="21" y="46"/>
                    </a:lnTo>
                    <a:lnTo>
                      <a:pt x="18" y="52"/>
                    </a:lnTo>
                    <a:lnTo>
                      <a:pt x="12" y="60"/>
                    </a:lnTo>
                    <a:lnTo>
                      <a:pt x="7" y="66"/>
                    </a:lnTo>
                    <a:lnTo>
                      <a:pt x="0" y="73"/>
                    </a:lnTo>
                    <a:lnTo>
                      <a:pt x="7" y="94"/>
                    </a:lnTo>
                    <a:lnTo>
                      <a:pt x="12" y="114"/>
                    </a:lnTo>
                    <a:lnTo>
                      <a:pt x="21" y="136"/>
                    </a:lnTo>
                    <a:lnTo>
                      <a:pt x="27" y="157"/>
                    </a:lnTo>
                    <a:lnTo>
                      <a:pt x="34" y="178"/>
                    </a:lnTo>
                    <a:lnTo>
                      <a:pt x="39" y="199"/>
                    </a:lnTo>
                    <a:lnTo>
                      <a:pt x="48" y="221"/>
                    </a:lnTo>
                    <a:lnTo>
                      <a:pt x="55" y="244"/>
                    </a:lnTo>
                    <a:lnTo>
                      <a:pt x="60" y="265"/>
                    </a:lnTo>
                    <a:lnTo>
                      <a:pt x="69" y="287"/>
                    </a:lnTo>
                    <a:lnTo>
                      <a:pt x="82" y="274"/>
                    </a:lnTo>
                    <a:lnTo>
                      <a:pt x="91" y="262"/>
                    </a:lnTo>
                    <a:lnTo>
                      <a:pt x="100" y="253"/>
                    </a:lnTo>
                    <a:lnTo>
                      <a:pt x="105" y="244"/>
                    </a:lnTo>
                    <a:lnTo>
                      <a:pt x="112" y="235"/>
                    </a:lnTo>
                    <a:lnTo>
                      <a:pt x="118" y="228"/>
                    </a:lnTo>
                    <a:lnTo>
                      <a:pt x="123" y="221"/>
                    </a:lnTo>
                    <a:lnTo>
                      <a:pt x="130" y="214"/>
                    </a:lnTo>
                    <a:lnTo>
                      <a:pt x="132" y="205"/>
                    </a:lnTo>
                    <a:lnTo>
                      <a:pt x="139" y="196"/>
                    </a:lnTo>
                    <a:lnTo>
                      <a:pt x="130" y="175"/>
                    </a:lnTo>
                    <a:lnTo>
                      <a:pt x="121" y="157"/>
                    </a:lnTo>
                    <a:lnTo>
                      <a:pt x="112" y="136"/>
                    </a:lnTo>
                    <a:lnTo>
                      <a:pt x="103" y="118"/>
                    </a:lnTo>
                    <a:lnTo>
                      <a:pt x="93" y="96"/>
                    </a:lnTo>
                    <a:lnTo>
                      <a:pt x="87" y="78"/>
                    </a:lnTo>
                    <a:lnTo>
                      <a:pt x="78" y="60"/>
                    </a:lnTo>
                    <a:lnTo>
                      <a:pt x="69" y="39"/>
                    </a:lnTo>
                    <a:lnTo>
                      <a:pt x="60" y="21"/>
                    </a:lnTo>
                    <a:lnTo>
                      <a:pt x="52" y="0"/>
                    </a:lnTo>
                  </a:path>
                </a:pathLst>
              </a:custGeom>
              <a:noFill/>
              <a:ln w="0">
                <a:solidFill>
                  <a:srgbClr val="E75A86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5037" name="Freeform 118"/>
              <p:cNvSpPr>
                <a:spLocks/>
              </p:cNvSpPr>
              <p:nvPr/>
            </p:nvSpPr>
            <p:spPr bwMode="auto">
              <a:xfrm>
                <a:off x="2329" y="1190"/>
                <a:ext cx="34" cy="71"/>
              </a:xfrm>
              <a:custGeom>
                <a:avLst/>
                <a:gdLst>
                  <a:gd name="T0" fmla="*/ 13 w 139"/>
                  <a:gd name="T1" fmla="*/ 0 h 287"/>
                  <a:gd name="T2" fmla="*/ 11 w 139"/>
                  <a:gd name="T3" fmla="*/ 2 h 287"/>
                  <a:gd name="T4" fmla="*/ 11 w 139"/>
                  <a:gd name="T5" fmla="*/ 4 h 287"/>
                  <a:gd name="T6" fmla="*/ 9 w 139"/>
                  <a:gd name="T7" fmla="*/ 6 h 287"/>
                  <a:gd name="T8" fmla="*/ 8 w 139"/>
                  <a:gd name="T9" fmla="*/ 7 h 287"/>
                  <a:gd name="T10" fmla="*/ 7 w 139"/>
                  <a:gd name="T11" fmla="*/ 9 h 287"/>
                  <a:gd name="T12" fmla="*/ 5 w 139"/>
                  <a:gd name="T13" fmla="*/ 11 h 287"/>
                  <a:gd name="T14" fmla="*/ 4 w 139"/>
                  <a:gd name="T15" fmla="*/ 13 h 287"/>
                  <a:gd name="T16" fmla="*/ 3 w 139"/>
                  <a:gd name="T17" fmla="*/ 15 h 287"/>
                  <a:gd name="T18" fmla="*/ 2 w 139"/>
                  <a:gd name="T19" fmla="*/ 16 h 287"/>
                  <a:gd name="T20" fmla="*/ 0 w 139"/>
                  <a:gd name="T21" fmla="*/ 18 h 287"/>
                  <a:gd name="T22" fmla="*/ 2 w 139"/>
                  <a:gd name="T23" fmla="*/ 23 h 287"/>
                  <a:gd name="T24" fmla="*/ 3 w 139"/>
                  <a:gd name="T25" fmla="*/ 28 h 287"/>
                  <a:gd name="T26" fmla="*/ 5 w 139"/>
                  <a:gd name="T27" fmla="*/ 34 h 287"/>
                  <a:gd name="T28" fmla="*/ 7 w 139"/>
                  <a:gd name="T29" fmla="*/ 39 h 287"/>
                  <a:gd name="T30" fmla="*/ 8 w 139"/>
                  <a:gd name="T31" fmla="*/ 44 h 287"/>
                  <a:gd name="T32" fmla="*/ 10 w 139"/>
                  <a:gd name="T33" fmla="*/ 49 h 287"/>
                  <a:gd name="T34" fmla="*/ 12 w 139"/>
                  <a:gd name="T35" fmla="*/ 55 h 287"/>
                  <a:gd name="T36" fmla="*/ 13 w 139"/>
                  <a:gd name="T37" fmla="*/ 60 h 287"/>
                  <a:gd name="T38" fmla="*/ 15 w 139"/>
                  <a:gd name="T39" fmla="*/ 66 h 287"/>
                  <a:gd name="T40" fmla="*/ 17 w 139"/>
                  <a:gd name="T41" fmla="*/ 71 h 287"/>
                  <a:gd name="T42" fmla="*/ 20 w 139"/>
                  <a:gd name="T43" fmla="*/ 68 h 287"/>
                  <a:gd name="T44" fmla="*/ 22 w 139"/>
                  <a:gd name="T45" fmla="*/ 65 h 287"/>
                  <a:gd name="T46" fmla="*/ 24 w 139"/>
                  <a:gd name="T47" fmla="*/ 63 h 287"/>
                  <a:gd name="T48" fmla="*/ 26 w 139"/>
                  <a:gd name="T49" fmla="*/ 60 h 287"/>
                  <a:gd name="T50" fmla="*/ 27 w 139"/>
                  <a:gd name="T51" fmla="*/ 58 h 287"/>
                  <a:gd name="T52" fmla="*/ 29 w 139"/>
                  <a:gd name="T53" fmla="*/ 56 h 287"/>
                  <a:gd name="T54" fmla="*/ 30 w 139"/>
                  <a:gd name="T55" fmla="*/ 55 h 287"/>
                  <a:gd name="T56" fmla="*/ 32 w 139"/>
                  <a:gd name="T57" fmla="*/ 53 h 287"/>
                  <a:gd name="T58" fmla="*/ 32 w 139"/>
                  <a:gd name="T59" fmla="*/ 51 h 287"/>
                  <a:gd name="T60" fmla="*/ 34 w 139"/>
                  <a:gd name="T61" fmla="*/ 48 h 287"/>
                  <a:gd name="T62" fmla="*/ 32 w 139"/>
                  <a:gd name="T63" fmla="*/ 43 h 287"/>
                  <a:gd name="T64" fmla="*/ 30 w 139"/>
                  <a:gd name="T65" fmla="*/ 39 h 287"/>
                  <a:gd name="T66" fmla="*/ 27 w 139"/>
                  <a:gd name="T67" fmla="*/ 34 h 287"/>
                  <a:gd name="T68" fmla="*/ 25 w 139"/>
                  <a:gd name="T69" fmla="*/ 29 h 287"/>
                  <a:gd name="T70" fmla="*/ 23 w 139"/>
                  <a:gd name="T71" fmla="*/ 24 h 287"/>
                  <a:gd name="T72" fmla="*/ 21 w 139"/>
                  <a:gd name="T73" fmla="*/ 19 h 287"/>
                  <a:gd name="T74" fmla="*/ 19 w 139"/>
                  <a:gd name="T75" fmla="*/ 15 h 287"/>
                  <a:gd name="T76" fmla="*/ 17 w 139"/>
                  <a:gd name="T77" fmla="*/ 10 h 287"/>
                  <a:gd name="T78" fmla="*/ 15 w 139"/>
                  <a:gd name="T79" fmla="*/ 5 h 287"/>
                  <a:gd name="T80" fmla="*/ 13 w 139"/>
                  <a:gd name="T81" fmla="*/ 0 h 287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39"/>
                  <a:gd name="T124" fmla="*/ 0 h 287"/>
                  <a:gd name="T125" fmla="*/ 139 w 139"/>
                  <a:gd name="T126" fmla="*/ 287 h 287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39" h="287">
                    <a:moveTo>
                      <a:pt x="52" y="0"/>
                    </a:moveTo>
                    <a:lnTo>
                      <a:pt x="45" y="9"/>
                    </a:lnTo>
                    <a:lnTo>
                      <a:pt x="43" y="16"/>
                    </a:lnTo>
                    <a:lnTo>
                      <a:pt x="36" y="25"/>
                    </a:lnTo>
                    <a:lnTo>
                      <a:pt x="34" y="30"/>
                    </a:lnTo>
                    <a:lnTo>
                      <a:pt x="27" y="37"/>
                    </a:lnTo>
                    <a:lnTo>
                      <a:pt x="21" y="46"/>
                    </a:lnTo>
                    <a:lnTo>
                      <a:pt x="18" y="52"/>
                    </a:lnTo>
                    <a:lnTo>
                      <a:pt x="12" y="60"/>
                    </a:lnTo>
                    <a:lnTo>
                      <a:pt x="7" y="66"/>
                    </a:lnTo>
                    <a:lnTo>
                      <a:pt x="0" y="73"/>
                    </a:lnTo>
                    <a:lnTo>
                      <a:pt x="7" y="94"/>
                    </a:lnTo>
                    <a:lnTo>
                      <a:pt x="12" y="114"/>
                    </a:lnTo>
                    <a:lnTo>
                      <a:pt x="21" y="136"/>
                    </a:lnTo>
                    <a:lnTo>
                      <a:pt x="27" y="157"/>
                    </a:lnTo>
                    <a:lnTo>
                      <a:pt x="34" y="178"/>
                    </a:lnTo>
                    <a:lnTo>
                      <a:pt x="39" y="199"/>
                    </a:lnTo>
                    <a:lnTo>
                      <a:pt x="48" y="221"/>
                    </a:lnTo>
                    <a:lnTo>
                      <a:pt x="55" y="244"/>
                    </a:lnTo>
                    <a:lnTo>
                      <a:pt x="60" y="265"/>
                    </a:lnTo>
                    <a:lnTo>
                      <a:pt x="69" y="287"/>
                    </a:lnTo>
                    <a:lnTo>
                      <a:pt x="82" y="274"/>
                    </a:lnTo>
                    <a:lnTo>
                      <a:pt x="91" y="262"/>
                    </a:lnTo>
                    <a:lnTo>
                      <a:pt x="100" y="253"/>
                    </a:lnTo>
                    <a:lnTo>
                      <a:pt x="105" y="244"/>
                    </a:lnTo>
                    <a:lnTo>
                      <a:pt x="112" y="235"/>
                    </a:lnTo>
                    <a:lnTo>
                      <a:pt x="118" y="228"/>
                    </a:lnTo>
                    <a:lnTo>
                      <a:pt x="123" y="221"/>
                    </a:lnTo>
                    <a:lnTo>
                      <a:pt x="130" y="214"/>
                    </a:lnTo>
                    <a:lnTo>
                      <a:pt x="132" y="205"/>
                    </a:lnTo>
                    <a:lnTo>
                      <a:pt x="139" y="196"/>
                    </a:lnTo>
                    <a:lnTo>
                      <a:pt x="130" y="175"/>
                    </a:lnTo>
                    <a:lnTo>
                      <a:pt x="121" y="157"/>
                    </a:lnTo>
                    <a:lnTo>
                      <a:pt x="112" y="136"/>
                    </a:lnTo>
                    <a:lnTo>
                      <a:pt x="103" y="118"/>
                    </a:lnTo>
                    <a:lnTo>
                      <a:pt x="93" y="96"/>
                    </a:lnTo>
                    <a:lnTo>
                      <a:pt x="87" y="78"/>
                    </a:lnTo>
                    <a:lnTo>
                      <a:pt x="78" y="60"/>
                    </a:lnTo>
                    <a:lnTo>
                      <a:pt x="69" y="39"/>
                    </a:lnTo>
                    <a:lnTo>
                      <a:pt x="60" y="21"/>
                    </a:lnTo>
                    <a:lnTo>
                      <a:pt x="52" y="0"/>
                    </a:lnTo>
                  </a:path>
                </a:pathLst>
              </a:custGeom>
              <a:noFill/>
              <a:ln w="0">
                <a:solidFill>
                  <a:srgbClr val="E75A86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5038" name="Freeform 119"/>
              <p:cNvSpPr>
                <a:spLocks/>
              </p:cNvSpPr>
              <p:nvPr/>
            </p:nvSpPr>
            <p:spPr bwMode="auto">
              <a:xfrm>
                <a:off x="2297" y="1095"/>
                <a:ext cx="24" cy="57"/>
              </a:xfrm>
              <a:custGeom>
                <a:avLst/>
                <a:gdLst>
                  <a:gd name="T0" fmla="*/ 24 w 96"/>
                  <a:gd name="T1" fmla="*/ 46 h 228"/>
                  <a:gd name="T2" fmla="*/ 22 w 96"/>
                  <a:gd name="T3" fmla="*/ 41 h 228"/>
                  <a:gd name="T4" fmla="*/ 20 w 96"/>
                  <a:gd name="T5" fmla="*/ 37 h 228"/>
                  <a:gd name="T6" fmla="*/ 17 w 96"/>
                  <a:gd name="T7" fmla="*/ 32 h 228"/>
                  <a:gd name="T8" fmla="*/ 16 w 96"/>
                  <a:gd name="T9" fmla="*/ 28 h 228"/>
                  <a:gd name="T10" fmla="*/ 14 w 96"/>
                  <a:gd name="T11" fmla="*/ 22 h 228"/>
                  <a:gd name="T12" fmla="*/ 12 w 96"/>
                  <a:gd name="T13" fmla="*/ 18 h 228"/>
                  <a:gd name="T14" fmla="*/ 11 w 96"/>
                  <a:gd name="T15" fmla="*/ 13 h 228"/>
                  <a:gd name="T16" fmla="*/ 8 w 96"/>
                  <a:gd name="T17" fmla="*/ 9 h 228"/>
                  <a:gd name="T18" fmla="*/ 7 w 96"/>
                  <a:gd name="T19" fmla="*/ 5 h 228"/>
                  <a:gd name="T20" fmla="*/ 5 w 96"/>
                  <a:gd name="T21" fmla="*/ 0 h 228"/>
                  <a:gd name="T22" fmla="*/ 4 w 96"/>
                  <a:gd name="T23" fmla="*/ 1 h 228"/>
                  <a:gd name="T24" fmla="*/ 4 w 96"/>
                  <a:gd name="T25" fmla="*/ 1 h 228"/>
                  <a:gd name="T26" fmla="*/ 4 w 96"/>
                  <a:gd name="T27" fmla="*/ 2 h 228"/>
                  <a:gd name="T28" fmla="*/ 3 w 96"/>
                  <a:gd name="T29" fmla="*/ 3 h 228"/>
                  <a:gd name="T30" fmla="*/ 2 w 96"/>
                  <a:gd name="T31" fmla="*/ 3 h 228"/>
                  <a:gd name="T32" fmla="*/ 2 w 96"/>
                  <a:gd name="T33" fmla="*/ 4 h 228"/>
                  <a:gd name="T34" fmla="*/ 2 w 96"/>
                  <a:gd name="T35" fmla="*/ 5 h 228"/>
                  <a:gd name="T36" fmla="*/ 1 w 96"/>
                  <a:gd name="T37" fmla="*/ 5 h 228"/>
                  <a:gd name="T38" fmla="*/ 0 w 96"/>
                  <a:gd name="T39" fmla="*/ 5 h 228"/>
                  <a:gd name="T40" fmla="*/ 0 w 96"/>
                  <a:gd name="T41" fmla="*/ 6 h 228"/>
                  <a:gd name="T42" fmla="*/ 2 w 96"/>
                  <a:gd name="T43" fmla="*/ 10 h 228"/>
                  <a:gd name="T44" fmla="*/ 2 w 96"/>
                  <a:gd name="T45" fmla="*/ 16 h 228"/>
                  <a:gd name="T46" fmla="*/ 4 w 96"/>
                  <a:gd name="T47" fmla="*/ 20 h 228"/>
                  <a:gd name="T48" fmla="*/ 5 w 96"/>
                  <a:gd name="T49" fmla="*/ 26 h 228"/>
                  <a:gd name="T50" fmla="*/ 7 w 96"/>
                  <a:gd name="T51" fmla="*/ 31 h 228"/>
                  <a:gd name="T52" fmla="*/ 8 w 96"/>
                  <a:gd name="T53" fmla="*/ 36 h 228"/>
                  <a:gd name="T54" fmla="*/ 10 w 96"/>
                  <a:gd name="T55" fmla="*/ 41 h 228"/>
                  <a:gd name="T56" fmla="*/ 11 w 96"/>
                  <a:gd name="T57" fmla="*/ 46 h 228"/>
                  <a:gd name="T58" fmla="*/ 13 w 96"/>
                  <a:gd name="T59" fmla="*/ 52 h 228"/>
                  <a:gd name="T60" fmla="*/ 15 w 96"/>
                  <a:gd name="T61" fmla="*/ 57 h 228"/>
                  <a:gd name="T62" fmla="*/ 24 w 96"/>
                  <a:gd name="T63" fmla="*/ 46 h 22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96"/>
                  <a:gd name="T97" fmla="*/ 0 h 228"/>
                  <a:gd name="T98" fmla="*/ 96 w 96"/>
                  <a:gd name="T99" fmla="*/ 228 h 228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96" h="228">
                    <a:moveTo>
                      <a:pt x="96" y="183"/>
                    </a:moveTo>
                    <a:lnTo>
                      <a:pt x="87" y="164"/>
                    </a:lnTo>
                    <a:lnTo>
                      <a:pt x="78" y="146"/>
                    </a:lnTo>
                    <a:lnTo>
                      <a:pt x="69" y="128"/>
                    </a:lnTo>
                    <a:lnTo>
                      <a:pt x="63" y="110"/>
                    </a:lnTo>
                    <a:lnTo>
                      <a:pt x="54" y="89"/>
                    </a:lnTo>
                    <a:lnTo>
                      <a:pt x="48" y="71"/>
                    </a:lnTo>
                    <a:lnTo>
                      <a:pt x="42" y="53"/>
                    </a:lnTo>
                    <a:lnTo>
                      <a:pt x="33" y="35"/>
                    </a:lnTo>
                    <a:lnTo>
                      <a:pt x="26" y="18"/>
                    </a:lnTo>
                    <a:lnTo>
                      <a:pt x="21" y="0"/>
                    </a:lnTo>
                    <a:lnTo>
                      <a:pt x="17" y="2"/>
                    </a:lnTo>
                    <a:lnTo>
                      <a:pt x="15" y="5"/>
                    </a:lnTo>
                    <a:lnTo>
                      <a:pt x="15" y="9"/>
                    </a:lnTo>
                    <a:lnTo>
                      <a:pt x="12" y="11"/>
                    </a:lnTo>
                    <a:lnTo>
                      <a:pt x="9" y="11"/>
                    </a:lnTo>
                    <a:lnTo>
                      <a:pt x="6" y="14"/>
                    </a:lnTo>
                    <a:lnTo>
                      <a:pt x="6" y="18"/>
                    </a:lnTo>
                    <a:lnTo>
                      <a:pt x="3" y="18"/>
                    </a:lnTo>
                    <a:lnTo>
                      <a:pt x="0" y="21"/>
                    </a:lnTo>
                    <a:lnTo>
                      <a:pt x="0" y="23"/>
                    </a:lnTo>
                    <a:lnTo>
                      <a:pt x="6" y="41"/>
                    </a:lnTo>
                    <a:lnTo>
                      <a:pt x="9" y="62"/>
                    </a:lnTo>
                    <a:lnTo>
                      <a:pt x="15" y="80"/>
                    </a:lnTo>
                    <a:lnTo>
                      <a:pt x="21" y="102"/>
                    </a:lnTo>
                    <a:lnTo>
                      <a:pt x="26" y="123"/>
                    </a:lnTo>
                    <a:lnTo>
                      <a:pt x="33" y="144"/>
                    </a:lnTo>
                    <a:lnTo>
                      <a:pt x="39" y="164"/>
                    </a:lnTo>
                    <a:lnTo>
                      <a:pt x="44" y="185"/>
                    </a:lnTo>
                    <a:lnTo>
                      <a:pt x="51" y="207"/>
                    </a:lnTo>
                    <a:lnTo>
                      <a:pt x="60" y="228"/>
                    </a:lnTo>
                    <a:lnTo>
                      <a:pt x="96" y="183"/>
                    </a:lnTo>
                    <a:close/>
                  </a:path>
                </a:pathLst>
              </a:custGeom>
              <a:solidFill>
                <a:srgbClr val="D852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5039" name="Freeform 120"/>
              <p:cNvSpPr>
                <a:spLocks/>
              </p:cNvSpPr>
              <p:nvPr/>
            </p:nvSpPr>
            <p:spPr bwMode="auto">
              <a:xfrm>
                <a:off x="2297" y="1095"/>
                <a:ext cx="24" cy="57"/>
              </a:xfrm>
              <a:custGeom>
                <a:avLst/>
                <a:gdLst>
                  <a:gd name="T0" fmla="*/ 24 w 96"/>
                  <a:gd name="T1" fmla="*/ 46 h 228"/>
                  <a:gd name="T2" fmla="*/ 22 w 96"/>
                  <a:gd name="T3" fmla="*/ 41 h 228"/>
                  <a:gd name="T4" fmla="*/ 20 w 96"/>
                  <a:gd name="T5" fmla="*/ 37 h 228"/>
                  <a:gd name="T6" fmla="*/ 17 w 96"/>
                  <a:gd name="T7" fmla="*/ 32 h 228"/>
                  <a:gd name="T8" fmla="*/ 16 w 96"/>
                  <a:gd name="T9" fmla="*/ 28 h 228"/>
                  <a:gd name="T10" fmla="*/ 14 w 96"/>
                  <a:gd name="T11" fmla="*/ 22 h 228"/>
                  <a:gd name="T12" fmla="*/ 12 w 96"/>
                  <a:gd name="T13" fmla="*/ 18 h 228"/>
                  <a:gd name="T14" fmla="*/ 11 w 96"/>
                  <a:gd name="T15" fmla="*/ 13 h 228"/>
                  <a:gd name="T16" fmla="*/ 8 w 96"/>
                  <a:gd name="T17" fmla="*/ 9 h 228"/>
                  <a:gd name="T18" fmla="*/ 7 w 96"/>
                  <a:gd name="T19" fmla="*/ 5 h 228"/>
                  <a:gd name="T20" fmla="*/ 5 w 96"/>
                  <a:gd name="T21" fmla="*/ 0 h 228"/>
                  <a:gd name="T22" fmla="*/ 4 w 96"/>
                  <a:gd name="T23" fmla="*/ 1 h 228"/>
                  <a:gd name="T24" fmla="*/ 4 w 96"/>
                  <a:gd name="T25" fmla="*/ 1 h 228"/>
                  <a:gd name="T26" fmla="*/ 4 w 96"/>
                  <a:gd name="T27" fmla="*/ 2 h 228"/>
                  <a:gd name="T28" fmla="*/ 3 w 96"/>
                  <a:gd name="T29" fmla="*/ 3 h 228"/>
                  <a:gd name="T30" fmla="*/ 2 w 96"/>
                  <a:gd name="T31" fmla="*/ 3 h 228"/>
                  <a:gd name="T32" fmla="*/ 2 w 96"/>
                  <a:gd name="T33" fmla="*/ 4 h 228"/>
                  <a:gd name="T34" fmla="*/ 2 w 96"/>
                  <a:gd name="T35" fmla="*/ 5 h 228"/>
                  <a:gd name="T36" fmla="*/ 1 w 96"/>
                  <a:gd name="T37" fmla="*/ 5 h 228"/>
                  <a:gd name="T38" fmla="*/ 0 w 96"/>
                  <a:gd name="T39" fmla="*/ 5 h 228"/>
                  <a:gd name="T40" fmla="*/ 0 w 96"/>
                  <a:gd name="T41" fmla="*/ 6 h 228"/>
                  <a:gd name="T42" fmla="*/ 2 w 96"/>
                  <a:gd name="T43" fmla="*/ 10 h 228"/>
                  <a:gd name="T44" fmla="*/ 2 w 96"/>
                  <a:gd name="T45" fmla="*/ 16 h 228"/>
                  <a:gd name="T46" fmla="*/ 4 w 96"/>
                  <a:gd name="T47" fmla="*/ 20 h 228"/>
                  <a:gd name="T48" fmla="*/ 5 w 96"/>
                  <a:gd name="T49" fmla="*/ 26 h 228"/>
                  <a:gd name="T50" fmla="*/ 7 w 96"/>
                  <a:gd name="T51" fmla="*/ 31 h 228"/>
                  <a:gd name="T52" fmla="*/ 8 w 96"/>
                  <a:gd name="T53" fmla="*/ 36 h 228"/>
                  <a:gd name="T54" fmla="*/ 10 w 96"/>
                  <a:gd name="T55" fmla="*/ 41 h 228"/>
                  <a:gd name="T56" fmla="*/ 11 w 96"/>
                  <a:gd name="T57" fmla="*/ 46 h 228"/>
                  <a:gd name="T58" fmla="*/ 13 w 96"/>
                  <a:gd name="T59" fmla="*/ 52 h 228"/>
                  <a:gd name="T60" fmla="*/ 15 w 96"/>
                  <a:gd name="T61" fmla="*/ 57 h 228"/>
                  <a:gd name="T62" fmla="*/ 24 w 96"/>
                  <a:gd name="T63" fmla="*/ 46 h 22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96"/>
                  <a:gd name="T97" fmla="*/ 0 h 228"/>
                  <a:gd name="T98" fmla="*/ 96 w 96"/>
                  <a:gd name="T99" fmla="*/ 228 h 228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96" h="228">
                    <a:moveTo>
                      <a:pt x="96" y="183"/>
                    </a:moveTo>
                    <a:lnTo>
                      <a:pt x="87" y="164"/>
                    </a:lnTo>
                    <a:lnTo>
                      <a:pt x="78" y="146"/>
                    </a:lnTo>
                    <a:lnTo>
                      <a:pt x="69" y="128"/>
                    </a:lnTo>
                    <a:lnTo>
                      <a:pt x="63" y="110"/>
                    </a:lnTo>
                    <a:lnTo>
                      <a:pt x="54" y="89"/>
                    </a:lnTo>
                    <a:lnTo>
                      <a:pt x="48" y="71"/>
                    </a:lnTo>
                    <a:lnTo>
                      <a:pt x="42" y="53"/>
                    </a:lnTo>
                    <a:lnTo>
                      <a:pt x="33" y="35"/>
                    </a:lnTo>
                    <a:lnTo>
                      <a:pt x="26" y="18"/>
                    </a:lnTo>
                    <a:lnTo>
                      <a:pt x="21" y="0"/>
                    </a:lnTo>
                    <a:lnTo>
                      <a:pt x="17" y="2"/>
                    </a:lnTo>
                    <a:lnTo>
                      <a:pt x="15" y="5"/>
                    </a:lnTo>
                    <a:lnTo>
                      <a:pt x="15" y="9"/>
                    </a:lnTo>
                    <a:lnTo>
                      <a:pt x="12" y="11"/>
                    </a:lnTo>
                    <a:lnTo>
                      <a:pt x="9" y="11"/>
                    </a:lnTo>
                    <a:lnTo>
                      <a:pt x="6" y="14"/>
                    </a:lnTo>
                    <a:lnTo>
                      <a:pt x="6" y="18"/>
                    </a:lnTo>
                    <a:lnTo>
                      <a:pt x="3" y="18"/>
                    </a:lnTo>
                    <a:lnTo>
                      <a:pt x="0" y="21"/>
                    </a:lnTo>
                    <a:lnTo>
                      <a:pt x="0" y="23"/>
                    </a:lnTo>
                    <a:lnTo>
                      <a:pt x="6" y="41"/>
                    </a:lnTo>
                    <a:lnTo>
                      <a:pt x="9" y="62"/>
                    </a:lnTo>
                    <a:lnTo>
                      <a:pt x="15" y="80"/>
                    </a:lnTo>
                    <a:lnTo>
                      <a:pt x="21" y="102"/>
                    </a:lnTo>
                    <a:lnTo>
                      <a:pt x="26" y="123"/>
                    </a:lnTo>
                    <a:lnTo>
                      <a:pt x="33" y="144"/>
                    </a:lnTo>
                    <a:lnTo>
                      <a:pt x="39" y="164"/>
                    </a:lnTo>
                    <a:lnTo>
                      <a:pt x="44" y="185"/>
                    </a:lnTo>
                    <a:lnTo>
                      <a:pt x="51" y="207"/>
                    </a:lnTo>
                    <a:lnTo>
                      <a:pt x="60" y="228"/>
                    </a:lnTo>
                    <a:lnTo>
                      <a:pt x="96" y="183"/>
                    </a:lnTo>
                  </a:path>
                </a:pathLst>
              </a:custGeom>
              <a:noFill/>
              <a:ln w="0">
                <a:solidFill>
                  <a:srgbClr val="E75A86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5040" name="Freeform 121"/>
              <p:cNvSpPr>
                <a:spLocks/>
              </p:cNvSpPr>
              <p:nvPr/>
            </p:nvSpPr>
            <p:spPr bwMode="auto">
              <a:xfrm>
                <a:off x="2297" y="1095"/>
                <a:ext cx="24" cy="57"/>
              </a:xfrm>
              <a:custGeom>
                <a:avLst/>
                <a:gdLst>
                  <a:gd name="T0" fmla="*/ 24 w 96"/>
                  <a:gd name="T1" fmla="*/ 46 h 228"/>
                  <a:gd name="T2" fmla="*/ 22 w 96"/>
                  <a:gd name="T3" fmla="*/ 41 h 228"/>
                  <a:gd name="T4" fmla="*/ 20 w 96"/>
                  <a:gd name="T5" fmla="*/ 37 h 228"/>
                  <a:gd name="T6" fmla="*/ 17 w 96"/>
                  <a:gd name="T7" fmla="*/ 32 h 228"/>
                  <a:gd name="T8" fmla="*/ 16 w 96"/>
                  <a:gd name="T9" fmla="*/ 28 h 228"/>
                  <a:gd name="T10" fmla="*/ 14 w 96"/>
                  <a:gd name="T11" fmla="*/ 22 h 228"/>
                  <a:gd name="T12" fmla="*/ 12 w 96"/>
                  <a:gd name="T13" fmla="*/ 18 h 228"/>
                  <a:gd name="T14" fmla="*/ 11 w 96"/>
                  <a:gd name="T15" fmla="*/ 13 h 228"/>
                  <a:gd name="T16" fmla="*/ 8 w 96"/>
                  <a:gd name="T17" fmla="*/ 9 h 228"/>
                  <a:gd name="T18" fmla="*/ 7 w 96"/>
                  <a:gd name="T19" fmla="*/ 5 h 228"/>
                  <a:gd name="T20" fmla="*/ 5 w 96"/>
                  <a:gd name="T21" fmla="*/ 0 h 228"/>
                  <a:gd name="T22" fmla="*/ 4 w 96"/>
                  <a:gd name="T23" fmla="*/ 1 h 228"/>
                  <a:gd name="T24" fmla="*/ 4 w 96"/>
                  <a:gd name="T25" fmla="*/ 1 h 228"/>
                  <a:gd name="T26" fmla="*/ 4 w 96"/>
                  <a:gd name="T27" fmla="*/ 2 h 228"/>
                  <a:gd name="T28" fmla="*/ 3 w 96"/>
                  <a:gd name="T29" fmla="*/ 3 h 228"/>
                  <a:gd name="T30" fmla="*/ 2 w 96"/>
                  <a:gd name="T31" fmla="*/ 3 h 228"/>
                  <a:gd name="T32" fmla="*/ 2 w 96"/>
                  <a:gd name="T33" fmla="*/ 4 h 228"/>
                  <a:gd name="T34" fmla="*/ 2 w 96"/>
                  <a:gd name="T35" fmla="*/ 5 h 228"/>
                  <a:gd name="T36" fmla="*/ 1 w 96"/>
                  <a:gd name="T37" fmla="*/ 5 h 228"/>
                  <a:gd name="T38" fmla="*/ 0 w 96"/>
                  <a:gd name="T39" fmla="*/ 5 h 228"/>
                  <a:gd name="T40" fmla="*/ 0 w 96"/>
                  <a:gd name="T41" fmla="*/ 6 h 228"/>
                  <a:gd name="T42" fmla="*/ 2 w 96"/>
                  <a:gd name="T43" fmla="*/ 10 h 228"/>
                  <a:gd name="T44" fmla="*/ 2 w 96"/>
                  <a:gd name="T45" fmla="*/ 16 h 228"/>
                  <a:gd name="T46" fmla="*/ 4 w 96"/>
                  <a:gd name="T47" fmla="*/ 20 h 228"/>
                  <a:gd name="T48" fmla="*/ 5 w 96"/>
                  <a:gd name="T49" fmla="*/ 26 h 228"/>
                  <a:gd name="T50" fmla="*/ 7 w 96"/>
                  <a:gd name="T51" fmla="*/ 31 h 228"/>
                  <a:gd name="T52" fmla="*/ 8 w 96"/>
                  <a:gd name="T53" fmla="*/ 36 h 228"/>
                  <a:gd name="T54" fmla="*/ 10 w 96"/>
                  <a:gd name="T55" fmla="*/ 41 h 228"/>
                  <a:gd name="T56" fmla="*/ 11 w 96"/>
                  <a:gd name="T57" fmla="*/ 46 h 228"/>
                  <a:gd name="T58" fmla="*/ 13 w 96"/>
                  <a:gd name="T59" fmla="*/ 52 h 228"/>
                  <a:gd name="T60" fmla="*/ 15 w 96"/>
                  <a:gd name="T61" fmla="*/ 57 h 228"/>
                  <a:gd name="T62" fmla="*/ 24 w 96"/>
                  <a:gd name="T63" fmla="*/ 46 h 22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96"/>
                  <a:gd name="T97" fmla="*/ 0 h 228"/>
                  <a:gd name="T98" fmla="*/ 96 w 96"/>
                  <a:gd name="T99" fmla="*/ 228 h 228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96" h="228">
                    <a:moveTo>
                      <a:pt x="96" y="183"/>
                    </a:moveTo>
                    <a:lnTo>
                      <a:pt x="87" y="164"/>
                    </a:lnTo>
                    <a:lnTo>
                      <a:pt x="78" y="146"/>
                    </a:lnTo>
                    <a:lnTo>
                      <a:pt x="69" y="128"/>
                    </a:lnTo>
                    <a:lnTo>
                      <a:pt x="63" y="110"/>
                    </a:lnTo>
                    <a:lnTo>
                      <a:pt x="54" y="89"/>
                    </a:lnTo>
                    <a:lnTo>
                      <a:pt x="48" y="71"/>
                    </a:lnTo>
                    <a:lnTo>
                      <a:pt x="42" y="53"/>
                    </a:lnTo>
                    <a:lnTo>
                      <a:pt x="33" y="35"/>
                    </a:lnTo>
                    <a:lnTo>
                      <a:pt x="26" y="18"/>
                    </a:lnTo>
                    <a:lnTo>
                      <a:pt x="21" y="0"/>
                    </a:lnTo>
                    <a:lnTo>
                      <a:pt x="17" y="2"/>
                    </a:lnTo>
                    <a:lnTo>
                      <a:pt x="15" y="5"/>
                    </a:lnTo>
                    <a:lnTo>
                      <a:pt x="15" y="9"/>
                    </a:lnTo>
                    <a:lnTo>
                      <a:pt x="12" y="11"/>
                    </a:lnTo>
                    <a:lnTo>
                      <a:pt x="9" y="11"/>
                    </a:lnTo>
                    <a:lnTo>
                      <a:pt x="6" y="14"/>
                    </a:lnTo>
                    <a:lnTo>
                      <a:pt x="6" y="18"/>
                    </a:lnTo>
                    <a:lnTo>
                      <a:pt x="3" y="18"/>
                    </a:lnTo>
                    <a:lnTo>
                      <a:pt x="0" y="21"/>
                    </a:lnTo>
                    <a:lnTo>
                      <a:pt x="0" y="23"/>
                    </a:lnTo>
                    <a:lnTo>
                      <a:pt x="6" y="41"/>
                    </a:lnTo>
                    <a:lnTo>
                      <a:pt x="9" y="62"/>
                    </a:lnTo>
                    <a:lnTo>
                      <a:pt x="15" y="80"/>
                    </a:lnTo>
                    <a:lnTo>
                      <a:pt x="21" y="102"/>
                    </a:lnTo>
                    <a:lnTo>
                      <a:pt x="26" y="123"/>
                    </a:lnTo>
                    <a:lnTo>
                      <a:pt x="33" y="144"/>
                    </a:lnTo>
                    <a:lnTo>
                      <a:pt x="39" y="164"/>
                    </a:lnTo>
                    <a:lnTo>
                      <a:pt x="44" y="185"/>
                    </a:lnTo>
                    <a:lnTo>
                      <a:pt x="51" y="207"/>
                    </a:lnTo>
                    <a:lnTo>
                      <a:pt x="60" y="228"/>
                    </a:lnTo>
                    <a:lnTo>
                      <a:pt x="96" y="183"/>
                    </a:lnTo>
                  </a:path>
                </a:pathLst>
              </a:custGeom>
              <a:noFill/>
              <a:ln w="0">
                <a:solidFill>
                  <a:srgbClr val="E75A86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5041" name="Freeform 122"/>
              <p:cNvSpPr>
                <a:spLocks/>
              </p:cNvSpPr>
              <p:nvPr/>
            </p:nvSpPr>
            <p:spPr bwMode="auto">
              <a:xfrm>
                <a:off x="2508" y="3357"/>
                <a:ext cx="535" cy="285"/>
              </a:xfrm>
              <a:custGeom>
                <a:avLst/>
                <a:gdLst>
                  <a:gd name="T0" fmla="*/ 0 w 2141"/>
                  <a:gd name="T1" fmla="*/ 235 h 1141"/>
                  <a:gd name="T2" fmla="*/ 21 w 2141"/>
                  <a:gd name="T3" fmla="*/ 237 h 1141"/>
                  <a:gd name="T4" fmla="*/ 49 w 2141"/>
                  <a:gd name="T5" fmla="*/ 237 h 1141"/>
                  <a:gd name="T6" fmla="*/ 84 w 2141"/>
                  <a:gd name="T7" fmla="*/ 235 h 1141"/>
                  <a:gd name="T8" fmla="*/ 122 w 2141"/>
                  <a:gd name="T9" fmla="*/ 232 h 1141"/>
                  <a:gd name="T10" fmla="*/ 162 w 2141"/>
                  <a:gd name="T11" fmla="*/ 226 h 1141"/>
                  <a:gd name="T12" fmla="*/ 200 w 2141"/>
                  <a:gd name="T13" fmla="*/ 220 h 1141"/>
                  <a:gd name="T14" fmla="*/ 237 w 2141"/>
                  <a:gd name="T15" fmla="*/ 213 h 1141"/>
                  <a:gd name="T16" fmla="*/ 270 w 2141"/>
                  <a:gd name="T17" fmla="*/ 207 h 1141"/>
                  <a:gd name="T18" fmla="*/ 297 w 2141"/>
                  <a:gd name="T19" fmla="*/ 201 h 1141"/>
                  <a:gd name="T20" fmla="*/ 315 w 2141"/>
                  <a:gd name="T21" fmla="*/ 195 h 1141"/>
                  <a:gd name="T22" fmla="*/ 345 w 2141"/>
                  <a:gd name="T23" fmla="*/ 182 h 1141"/>
                  <a:gd name="T24" fmla="*/ 373 w 2141"/>
                  <a:gd name="T25" fmla="*/ 166 h 1141"/>
                  <a:gd name="T26" fmla="*/ 400 w 2141"/>
                  <a:gd name="T27" fmla="*/ 148 h 1141"/>
                  <a:gd name="T28" fmla="*/ 425 w 2141"/>
                  <a:gd name="T29" fmla="*/ 129 h 1141"/>
                  <a:gd name="T30" fmla="*/ 448 w 2141"/>
                  <a:gd name="T31" fmla="*/ 108 h 1141"/>
                  <a:gd name="T32" fmla="*/ 467 w 2141"/>
                  <a:gd name="T33" fmla="*/ 86 h 1141"/>
                  <a:gd name="T34" fmla="*/ 485 w 2141"/>
                  <a:gd name="T35" fmla="*/ 64 h 1141"/>
                  <a:gd name="T36" fmla="*/ 499 w 2141"/>
                  <a:gd name="T37" fmla="*/ 41 h 1141"/>
                  <a:gd name="T38" fmla="*/ 509 w 2141"/>
                  <a:gd name="T39" fmla="*/ 20 h 1141"/>
                  <a:gd name="T40" fmla="*/ 516 w 2141"/>
                  <a:gd name="T41" fmla="*/ 0 h 1141"/>
                  <a:gd name="T42" fmla="*/ 535 w 2141"/>
                  <a:gd name="T43" fmla="*/ 64 h 1141"/>
                  <a:gd name="T44" fmla="*/ 525 w 2141"/>
                  <a:gd name="T45" fmla="*/ 85 h 1141"/>
                  <a:gd name="T46" fmla="*/ 512 w 2141"/>
                  <a:gd name="T47" fmla="*/ 105 h 1141"/>
                  <a:gd name="T48" fmla="*/ 497 w 2141"/>
                  <a:gd name="T49" fmla="*/ 126 h 1141"/>
                  <a:gd name="T50" fmla="*/ 480 w 2141"/>
                  <a:gd name="T51" fmla="*/ 146 h 1141"/>
                  <a:gd name="T52" fmla="*/ 462 w 2141"/>
                  <a:gd name="T53" fmla="*/ 165 h 1141"/>
                  <a:gd name="T54" fmla="*/ 440 w 2141"/>
                  <a:gd name="T55" fmla="*/ 183 h 1141"/>
                  <a:gd name="T56" fmla="*/ 418 w 2141"/>
                  <a:gd name="T57" fmla="*/ 200 h 1141"/>
                  <a:gd name="T58" fmla="*/ 393 w 2141"/>
                  <a:gd name="T59" fmla="*/ 215 h 1141"/>
                  <a:gd name="T60" fmla="*/ 368 w 2141"/>
                  <a:gd name="T61" fmla="*/ 229 h 1141"/>
                  <a:gd name="T62" fmla="*/ 340 w 2141"/>
                  <a:gd name="T63" fmla="*/ 242 h 1141"/>
                  <a:gd name="T64" fmla="*/ 313 w 2141"/>
                  <a:gd name="T65" fmla="*/ 253 h 1141"/>
                  <a:gd name="T66" fmla="*/ 284 w 2141"/>
                  <a:gd name="T67" fmla="*/ 261 h 1141"/>
                  <a:gd name="T68" fmla="*/ 253 w 2141"/>
                  <a:gd name="T69" fmla="*/ 268 h 1141"/>
                  <a:gd name="T70" fmla="*/ 220 w 2141"/>
                  <a:gd name="T71" fmla="*/ 274 h 1141"/>
                  <a:gd name="T72" fmla="*/ 186 w 2141"/>
                  <a:gd name="T73" fmla="*/ 278 h 1141"/>
                  <a:gd name="T74" fmla="*/ 151 w 2141"/>
                  <a:gd name="T75" fmla="*/ 281 h 1141"/>
                  <a:gd name="T76" fmla="*/ 117 w 2141"/>
                  <a:gd name="T77" fmla="*/ 283 h 1141"/>
                  <a:gd name="T78" fmla="*/ 82 w 2141"/>
                  <a:gd name="T79" fmla="*/ 284 h 1141"/>
                  <a:gd name="T80" fmla="*/ 48 w 2141"/>
                  <a:gd name="T81" fmla="*/ 285 h 1141"/>
                  <a:gd name="T82" fmla="*/ 16 w 2141"/>
                  <a:gd name="T83" fmla="*/ 284 h 1141"/>
                  <a:gd name="T84" fmla="*/ 0 w 2141"/>
                  <a:gd name="T85" fmla="*/ 235 h 1141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2141"/>
                  <a:gd name="T130" fmla="*/ 0 h 1141"/>
                  <a:gd name="T131" fmla="*/ 2141 w 2141"/>
                  <a:gd name="T132" fmla="*/ 1141 h 1141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2141" h="1141">
                    <a:moveTo>
                      <a:pt x="0" y="939"/>
                    </a:moveTo>
                    <a:lnTo>
                      <a:pt x="84" y="950"/>
                    </a:lnTo>
                    <a:lnTo>
                      <a:pt x="198" y="950"/>
                    </a:lnTo>
                    <a:lnTo>
                      <a:pt x="337" y="941"/>
                    </a:lnTo>
                    <a:lnTo>
                      <a:pt x="487" y="927"/>
                    </a:lnTo>
                    <a:lnTo>
                      <a:pt x="647" y="906"/>
                    </a:lnTo>
                    <a:lnTo>
                      <a:pt x="802" y="882"/>
                    </a:lnTo>
                    <a:lnTo>
                      <a:pt x="950" y="854"/>
                    </a:lnTo>
                    <a:lnTo>
                      <a:pt x="1082" y="827"/>
                    </a:lnTo>
                    <a:lnTo>
                      <a:pt x="1187" y="804"/>
                    </a:lnTo>
                    <a:lnTo>
                      <a:pt x="1262" y="779"/>
                    </a:lnTo>
                    <a:lnTo>
                      <a:pt x="1380" y="729"/>
                    </a:lnTo>
                    <a:lnTo>
                      <a:pt x="1494" y="665"/>
                    </a:lnTo>
                    <a:lnTo>
                      <a:pt x="1599" y="593"/>
                    </a:lnTo>
                    <a:lnTo>
                      <a:pt x="1699" y="515"/>
                    </a:lnTo>
                    <a:lnTo>
                      <a:pt x="1792" y="431"/>
                    </a:lnTo>
                    <a:lnTo>
                      <a:pt x="1870" y="344"/>
                    </a:lnTo>
                    <a:lnTo>
                      <a:pt x="1940" y="256"/>
                    </a:lnTo>
                    <a:lnTo>
                      <a:pt x="1997" y="166"/>
                    </a:lnTo>
                    <a:lnTo>
                      <a:pt x="2038" y="82"/>
                    </a:lnTo>
                    <a:lnTo>
                      <a:pt x="2066" y="0"/>
                    </a:lnTo>
                    <a:lnTo>
                      <a:pt x="2141" y="256"/>
                    </a:lnTo>
                    <a:lnTo>
                      <a:pt x="2099" y="340"/>
                    </a:lnTo>
                    <a:lnTo>
                      <a:pt x="2047" y="422"/>
                    </a:lnTo>
                    <a:lnTo>
                      <a:pt x="1988" y="503"/>
                    </a:lnTo>
                    <a:lnTo>
                      <a:pt x="1922" y="584"/>
                    </a:lnTo>
                    <a:lnTo>
                      <a:pt x="1847" y="659"/>
                    </a:lnTo>
                    <a:lnTo>
                      <a:pt x="1762" y="731"/>
                    </a:lnTo>
                    <a:lnTo>
                      <a:pt x="1672" y="800"/>
                    </a:lnTo>
                    <a:lnTo>
                      <a:pt x="1573" y="861"/>
                    </a:lnTo>
                    <a:lnTo>
                      <a:pt x="1471" y="918"/>
                    </a:lnTo>
                    <a:lnTo>
                      <a:pt x="1359" y="969"/>
                    </a:lnTo>
                    <a:lnTo>
                      <a:pt x="1254" y="1011"/>
                    </a:lnTo>
                    <a:lnTo>
                      <a:pt x="1136" y="1044"/>
                    </a:lnTo>
                    <a:lnTo>
                      <a:pt x="1011" y="1071"/>
                    </a:lnTo>
                    <a:lnTo>
                      <a:pt x="881" y="1096"/>
                    </a:lnTo>
                    <a:lnTo>
                      <a:pt x="745" y="1114"/>
                    </a:lnTo>
                    <a:lnTo>
                      <a:pt x="606" y="1125"/>
                    </a:lnTo>
                    <a:lnTo>
                      <a:pt x="469" y="1132"/>
                    </a:lnTo>
                    <a:lnTo>
                      <a:pt x="330" y="1137"/>
                    </a:lnTo>
                    <a:lnTo>
                      <a:pt x="194" y="1141"/>
                    </a:lnTo>
                    <a:lnTo>
                      <a:pt x="66" y="1137"/>
                    </a:lnTo>
                    <a:lnTo>
                      <a:pt x="0" y="939"/>
                    </a:lnTo>
                    <a:close/>
                  </a:path>
                </a:pathLst>
              </a:custGeom>
              <a:solidFill>
                <a:srgbClr val="FF79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5042" name="Freeform 123"/>
              <p:cNvSpPr>
                <a:spLocks/>
              </p:cNvSpPr>
              <p:nvPr/>
            </p:nvSpPr>
            <p:spPr bwMode="auto">
              <a:xfrm>
                <a:off x="2508" y="3357"/>
                <a:ext cx="535" cy="285"/>
              </a:xfrm>
              <a:custGeom>
                <a:avLst/>
                <a:gdLst>
                  <a:gd name="T0" fmla="*/ 0 w 2141"/>
                  <a:gd name="T1" fmla="*/ 235 h 1141"/>
                  <a:gd name="T2" fmla="*/ 21 w 2141"/>
                  <a:gd name="T3" fmla="*/ 237 h 1141"/>
                  <a:gd name="T4" fmla="*/ 49 w 2141"/>
                  <a:gd name="T5" fmla="*/ 237 h 1141"/>
                  <a:gd name="T6" fmla="*/ 84 w 2141"/>
                  <a:gd name="T7" fmla="*/ 235 h 1141"/>
                  <a:gd name="T8" fmla="*/ 122 w 2141"/>
                  <a:gd name="T9" fmla="*/ 232 h 1141"/>
                  <a:gd name="T10" fmla="*/ 162 w 2141"/>
                  <a:gd name="T11" fmla="*/ 226 h 1141"/>
                  <a:gd name="T12" fmla="*/ 200 w 2141"/>
                  <a:gd name="T13" fmla="*/ 220 h 1141"/>
                  <a:gd name="T14" fmla="*/ 237 w 2141"/>
                  <a:gd name="T15" fmla="*/ 213 h 1141"/>
                  <a:gd name="T16" fmla="*/ 270 w 2141"/>
                  <a:gd name="T17" fmla="*/ 207 h 1141"/>
                  <a:gd name="T18" fmla="*/ 297 w 2141"/>
                  <a:gd name="T19" fmla="*/ 201 h 1141"/>
                  <a:gd name="T20" fmla="*/ 315 w 2141"/>
                  <a:gd name="T21" fmla="*/ 195 h 1141"/>
                  <a:gd name="T22" fmla="*/ 345 w 2141"/>
                  <a:gd name="T23" fmla="*/ 182 h 1141"/>
                  <a:gd name="T24" fmla="*/ 373 w 2141"/>
                  <a:gd name="T25" fmla="*/ 166 h 1141"/>
                  <a:gd name="T26" fmla="*/ 400 w 2141"/>
                  <a:gd name="T27" fmla="*/ 148 h 1141"/>
                  <a:gd name="T28" fmla="*/ 425 w 2141"/>
                  <a:gd name="T29" fmla="*/ 129 h 1141"/>
                  <a:gd name="T30" fmla="*/ 448 w 2141"/>
                  <a:gd name="T31" fmla="*/ 108 h 1141"/>
                  <a:gd name="T32" fmla="*/ 467 w 2141"/>
                  <a:gd name="T33" fmla="*/ 86 h 1141"/>
                  <a:gd name="T34" fmla="*/ 485 w 2141"/>
                  <a:gd name="T35" fmla="*/ 64 h 1141"/>
                  <a:gd name="T36" fmla="*/ 499 w 2141"/>
                  <a:gd name="T37" fmla="*/ 41 h 1141"/>
                  <a:gd name="T38" fmla="*/ 509 w 2141"/>
                  <a:gd name="T39" fmla="*/ 20 h 1141"/>
                  <a:gd name="T40" fmla="*/ 516 w 2141"/>
                  <a:gd name="T41" fmla="*/ 0 h 1141"/>
                  <a:gd name="T42" fmla="*/ 535 w 2141"/>
                  <a:gd name="T43" fmla="*/ 64 h 1141"/>
                  <a:gd name="T44" fmla="*/ 525 w 2141"/>
                  <a:gd name="T45" fmla="*/ 85 h 1141"/>
                  <a:gd name="T46" fmla="*/ 512 w 2141"/>
                  <a:gd name="T47" fmla="*/ 105 h 1141"/>
                  <a:gd name="T48" fmla="*/ 497 w 2141"/>
                  <a:gd name="T49" fmla="*/ 126 h 1141"/>
                  <a:gd name="T50" fmla="*/ 480 w 2141"/>
                  <a:gd name="T51" fmla="*/ 146 h 1141"/>
                  <a:gd name="T52" fmla="*/ 462 w 2141"/>
                  <a:gd name="T53" fmla="*/ 165 h 1141"/>
                  <a:gd name="T54" fmla="*/ 440 w 2141"/>
                  <a:gd name="T55" fmla="*/ 183 h 1141"/>
                  <a:gd name="T56" fmla="*/ 418 w 2141"/>
                  <a:gd name="T57" fmla="*/ 200 h 1141"/>
                  <a:gd name="T58" fmla="*/ 393 w 2141"/>
                  <a:gd name="T59" fmla="*/ 215 h 1141"/>
                  <a:gd name="T60" fmla="*/ 368 w 2141"/>
                  <a:gd name="T61" fmla="*/ 229 h 1141"/>
                  <a:gd name="T62" fmla="*/ 340 w 2141"/>
                  <a:gd name="T63" fmla="*/ 242 h 1141"/>
                  <a:gd name="T64" fmla="*/ 313 w 2141"/>
                  <a:gd name="T65" fmla="*/ 253 h 1141"/>
                  <a:gd name="T66" fmla="*/ 284 w 2141"/>
                  <a:gd name="T67" fmla="*/ 261 h 1141"/>
                  <a:gd name="T68" fmla="*/ 253 w 2141"/>
                  <a:gd name="T69" fmla="*/ 268 h 1141"/>
                  <a:gd name="T70" fmla="*/ 220 w 2141"/>
                  <a:gd name="T71" fmla="*/ 274 h 1141"/>
                  <a:gd name="T72" fmla="*/ 186 w 2141"/>
                  <a:gd name="T73" fmla="*/ 278 h 1141"/>
                  <a:gd name="T74" fmla="*/ 151 w 2141"/>
                  <a:gd name="T75" fmla="*/ 281 h 1141"/>
                  <a:gd name="T76" fmla="*/ 117 w 2141"/>
                  <a:gd name="T77" fmla="*/ 283 h 1141"/>
                  <a:gd name="T78" fmla="*/ 82 w 2141"/>
                  <a:gd name="T79" fmla="*/ 284 h 1141"/>
                  <a:gd name="T80" fmla="*/ 48 w 2141"/>
                  <a:gd name="T81" fmla="*/ 285 h 1141"/>
                  <a:gd name="T82" fmla="*/ 16 w 2141"/>
                  <a:gd name="T83" fmla="*/ 284 h 1141"/>
                  <a:gd name="T84" fmla="*/ 0 w 2141"/>
                  <a:gd name="T85" fmla="*/ 235 h 1141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2141"/>
                  <a:gd name="T130" fmla="*/ 0 h 1141"/>
                  <a:gd name="T131" fmla="*/ 2141 w 2141"/>
                  <a:gd name="T132" fmla="*/ 1141 h 1141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2141" h="1141">
                    <a:moveTo>
                      <a:pt x="0" y="939"/>
                    </a:moveTo>
                    <a:lnTo>
                      <a:pt x="84" y="950"/>
                    </a:lnTo>
                    <a:lnTo>
                      <a:pt x="198" y="950"/>
                    </a:lnTo>
                    <a:lnTo>
                      <a:pt x="337" y="941"/>
                    </a:lnTo>
                    <a:lnTo>
                      <a:pt x="487" y="927"/>
                    </a:lnTo>
                    <a:lnTo>
                      <a:pt x="647" y="906"/>
                    </a:lnTo>
                    <a:lnTo>
                      <a:pt x="802" y="882"/>
                    </a:lnTo>
                    <a:lnTo>
                      <a:pt x="950" y="854"/>
                    </a:lnTo>
                    <a:lnTo>
                      <a:pt x="1082" y="827"/>
                    </a:lnTo>
                    <a:lnTo>
                      <a:pt x="1187" y="804"/>
                    </a:lnTo>
                    <a:lnTo>
                      <a:pt x="1262" y="779"/>
                    </a:lnTo>
                    <a:lnTo>
                      <a:pt x="1380" y="729"/>
                    </a:lnTo>
                    <a:lnTo>
                      <a:pt x="1494" y="665"/>
                    </a:lnTo>
                    <a:lnTo>
                      <a:pt x="1599" y="593"/>
                    </a:lnTo>
                    <a:lnTo>
                      <a:pt x="1699" y="515"/>
                    </a:lnTo>
                    <a:lnTo>
                      <a:pt x="1792" y="431"/>
                    </a:lnTo>
                    <a:lnTo>
                      <a:pt x="1870" y="344"/>
                    </a:lnTo>
                    <a:lnTo>
                      <a:pt x="1940" y="256"/>
                    </a:lnTo>
                    <a:lnTo>
                      <a:pt x="1997" y="166"/>
                    </a:lnTo>
                    <a:lnTo>
                      <a:pt x="2038" y="82"/>
                    </a:lnTo>
                    <a:lnTo>
                      <a:pt x="2066" y="0"/>
                    </a:lnTo>
                    <a:lnTo>
                      <a:pt x="2141" y="256"/>
                    </a:lnTo>
                    <a:lnTo>
                      <a:pt x="2099" y="340"/>
                    </a:lnTo>
                    <a:lnTo>
                      <a:pt x="2047" y="422"/>
                    </a:lnTo>
                    <a:lnTo>
                      <a:pt x="1988" y="503"/>
                    </a:lnTo>
                    <a:lnTo>
                      <a:pt x="1922" y="584"/>
                    </a:lnTo>
                    <a:lnTo>
                      <a:pt x="1847" y="659"/>
                    </a:lnTo>
                    <a:lnTo>
                      <a:pt x="1762" y="731"/>
                    </a:lnTo>
                    <a:lnTo>
                      <a:pt x="1672" y="800"/>
                    </a:lnTo>
                    <a:lnTo>
                      <a:pt x="1573" y="861"/>
                    </a:lnTo>
                    <a:lnTo>
                      <a:pt x="1471" y="918"/>
                    </a:lnTo>
                    <a:lnTo>
                      <a:pt x="1359" y="969"/>
                    </a:lnTo>
                    <a:lnTo>
                      <a:pt x="1254" y="1011"/>
                    </a:lnTo>
                    <a:lnTo>
                      <a:pt x="1136" y="1044"/>
                    </a:lnTo>
                    <a:lnTo>
                      <a:pt x="1011" y="1071"/>
                    </a:lnTo>
                    <a:lnTo>
                      <a:pt x="881" y="1096"/>
                    </a:lnTo>
                    <a:lnTo>
                      <a:pt x="745" y="1114"/>
                    </a:lnTo>
                    <a:lnTo>
                      <a:pt x="606" y="1125"/>
                    </a:lnTo>
                    <a:lnTo>
                      <a:pt x="469" y="1132"/>
                    </a:lnTo>
                    <a:lnTo>
                      <a:pt x="330" y="1137"/>
                    </a:lnTo>
                    <a:lnTo>
                      <a:pt x="194" y="1141"/>
                    </a:lnTo>
                    <a:lnTo>
                      <a:pt x="66" y="1137"/>
                    </a:lnTo>
                    <a:lnTo>
                      <a:pt x="0" y="939"/>
                    </a:lnTo>
                  </a:path>
                </a:pathLst>
              </a:custGeom>
              <a:noFill/>
              <a:ln w="0">
                <a:solidFill>
                  <a:srgbClr val="FF7EAB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5043" name="Freeform 124"/>
              <p:cNvSpPr>
                <a:spLocks/>
              </p:cNvSpPr>
              <p:nvPr/>
            </p:nvSpPr>
            <p:spPr bwMode="auto">
              <a:xfrm>
                <a:off x="2508" y="3357"/>
                <a:ext cx="535" cy="285"/>
              </a:xfrm>
              <a:custGeom>
                <a:avLst/>
                <a:gdLst>
                  <a:gd name="T0" fmla="*/ 0 w 2141"/>
                  <a:gd name="T1" fmla="*/ 235 h 1141"/>
                  <a:gd name="T2" fmla="*/ 21 w 2141"/>
                  <a:gd name="T3" fmla="*/ 237 h 1141"/>
                  <a:gd name="T4" fmla="*/ 49 w 2141"/>
                  <a:gd name="T5" fmla="*/ 237 h 1141"/>
                  <a:gd name="T6" fmla="*/ 84 w 2141"/>
                  <a:gd name="T7" fmla="*/ 235 h 1141"/>
                  <a:gd name="T8" fmla="*/ 122 w 2141"/>
                  <a:gd name="T9" fmla="*/ 232 h 1141"/>
                  <a:gd name="T10" fmla="*/ 162 w 2141"/>
                  <a:gd name="T11" fmla="*/ 226 h 1141"/>
                  <a:gd name="T12" fmla="*/ 200 w 2141"/>
                  <a:gd name="T13" fmla="*/ 220 h 1141"/>
                  <a:gd name="T14" fmla="*/ 237 w 2141"/>
                  <a:gd name="T15" fmla="*/ 213 h 1141"/>
                  <a:gd name="T16" fmla="*/ 270 w 2141"/>
                  <a:gd name="T17" fmla="*/ 207 h 1141"/>
                  <a:gd name="T18" fmla="*/ 297 w 2141"/>
                  <a:gd name="T19" fmla="*/ 201 h 1141"/>
                  <a:gd name="T20" fmla="*/ 315 w 2141"/>
                  <a:gd name="T21" fmla="*/ 195 h 1141"/>
                  <a:gd name="T22" fmla="*/ 345 w 2141"/>
                  <a:gd name="T23" fmla="*/ 182 h 1141"/>
                  <a:gd name="T24" fmla="*/ 373 w 2141"/>
                  <a:gd name="T25" fmla="*/ 166 h 1141"/>
                  <a:gd name="T26" fmla="*/ 400 w 2141"/>
                  <a:gd name="T27" fmla="*/ 148 h 1141"/>
                  <a:gd name="T28" fmla="*/ 425 w 2141"/>
                  <a:gd name="T29" fmla="*/ 129 h 1141"/>
                  <a:gd name="T30" fmla="*/ 448 w 2141"/>
                  <a:gd name="T31" fmla="*/ 108 h 1141"/>
                  <a:gd name="T32" fmla="*/ 467 w 2141"/>
                  <a:gd name="T33" fmla="*/ 86 h 1141"/>
                  <a:gd name="T34" fmla="*/ 485 w 2141"/>
                  <a:gd name="T35" fmla="*/ 64 h 1141"/>
                  <a:gd name="T36" fmla="*/ 499 w 2141"/>
                  <a:gd name="T37" fmla="*/ 41 h 1141"/>
                  <a:gd name="T38" fmla="*/ 509 w 2141"/>
                  <a:gd name="T39" fmla="*/ 20 h 1141"/>
                  <a:gd name="T40" fmla="*/ 516 w 2141"/>
                  <a:gd name="T41" fmla="*/ 0 h 1141"/>
                  <a:gd name="T42" fmla="*/ 535 w 2141"/>
                  <a:gd name="T43" fmla="*/ 64 h 1141"/>
                  <a:gd name="T44" fmla="*/ 525 w 2141"/>
                  <a:gd name="T45" fmla="*/ 85 h 1141"/>
                  <a:gd name="T46" fmla="*/ 512 w 2141"/>
                  <a:gd name="T47" fmla="*/ 105 h 1141"/>
                  <a:gd name="T48" fmla="*/ 497 w 2141"/>
                  <a:gd name="T49" fmla="*/ 126 h 1141"/>
                  <a:gd name="T50" fmla="*/ 480 w 2141"/>
                  <a:gd name="T51" fmla="*/ 146 h 1141"/>
                  <a:gd name="T52" fmla="*/ 462 w 2141"/>
                  <a:gd name="T53" fmla="*/ 165 h 1141"/>
                  <a:gd name="T54" fmla="*/ 440 w 2141"/>
                  <a:gd name="T55" fmla="*/ 183 h 1141"/>
                  <a:gd name="T56" fmla="*/ 418 w 2141"/>
                  <a:gd name="T57" fmla="*/ 200 h 1141"/>
                  <a:gd name="T58" fmla="*/ 393 w 2141"/>
                  <a:gd name="T59" fmla="*/ 215 h 1141"/>
                  <a:gd name="T60" fmla="*/ 368 w 2141"/>
                  <a:gd name="T61" fmla="*/ 229 h 1141"/>
                  <a:gd name="T62" fmla="*/ 340 w 2141"/>
                  <a:gd name="T63" fmla="*/ 242 h 1141"/>
                  <a:gd name="T64" fmla="*/ 313 w 2141"/>
                  <a:gd name="T65" fmla="*/ 253 h 1141"/>
                  <a:gd name="T66" fmla="*/ 284 w 2141"/>
                  <a:gd name="T67" fmla="*/ 261 h 1141"/>
                  <a:gd name="T68" fmla="*/ 253 w 2141"/>
                  <a:gd name="T69" fmla="*/ 268 h 1141"/>
                  <a:gd name="T70" fmla="*/ 220 w 2141"/>
                  <a:gd name="T71" fmla="*/ 274 h 1141"/>
                  <a:gd name="T72" fmla="*/ 186 w 2141"/>
                  <a:gd name="T73" fmla="*/ 278 h 1141"/>
                  <a:gd name="T74" fmla="*/ 151 w 2141"/>
                  <a:gd name="T75" fmla="*/ 281 h 1141"/>
                  <a:gd name="T76" fmla="*/ 117 w 2141"/>
                  <a:gd name="T77" fmla="*/ 283 h 1141"/>
                  <a:gd name="T78" fmla="*/ 82 w 2141"/>
                  <a:gd name="T79" fmla="*/ 284 h 1141"/>
                  <a:gd name="T80" fmla="*/ 48 w 2141"/>
                  <a:gd name="T81" fmla="*/ 285 h 1141"/>
                  <a:gd name="T82" fmla="*/ 16 w 2141"/>
                  <a:gd name="T83" fmla="*/ 284 h 1141"/>
                  <a:gd name="T84" fmla="*/ 0 w 2141"/>
                  <a:gd name="T85" fmla="*/ 235 h 1141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2141"/>
                  <a:gd name="T130" fmla="*/ 0 h 1141"/>
                  <a:gd name="T131" fmla="*/ 2141 w 2141"/>
                  <a:gd name="T132" fmla="*/ 1141 h 1141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2141" h="1141">
                    <a:moveTo>
                      <a:pt x="0" y="939"/>
                    </a:moveTo>
                    <a:lnTo>
                      <a:pt x="84" y="950"/>
                    </a:lnTo>
                    <a:lnTo>
                      <a:pt x="198" y="950"/>
                    </a:lnTo>
                    <a:lnTo>
                      <a:pt x="337" y="941"/>
                    </a:lnTo>
                    <a:lnTo>
                      <a:pt x="487" y="927"/>
                    </a:lnTo>
                    <a:lnTo>
                      <a:pt x="647" y="906"/>
                    </a:lnTo>
                    <a:lnTo>
                      <a:pt x="802" y="882"/>
                    </a:lnTo>
                    <a:lnTo>
                      <a:pt x="950" y="854"/>
                    </a:lnTo>
                    <a:lnTo>
                      <a:pt x="1082" y="827"/>
                    </a:lnTo>
                    <a:lnTo>
                      <a:pt x="1187" y="804"/>
                    </a:lnTo>
                    <a:lnTo>
                      <a:pt x="1262" y="779"/>
                    </a:lnTo>
                    <a:lnTo>
                      <a:pt x="1380" y="729"/>
                    </a:lnTo>
                    <a:lnTo>
                      <a:pt x="1494" y="665"/>
                    </a:lnTo>
                    <a:lnTo>
                      <a:pt x="1599" y="593"/>
                    </a:lnTo>
                    <a:lnTo>
                      <a:pt x="1699" y="515"/>
                    </a:lnTo>
                    <a:lnTo>
                      <a:pt x="1792" y="431"/>
                    </a:lnTo>
                    <a:lnTo>
                      <a:pt x="1870" y="344"/>
                    </a:lnTo>
                    <a:lnTo>
                      <a:pt x="1940" y="256"/>
                    </a:lnTo>
                    <a:lnTo>
                      <a:pt x="1997" y="166"/>
                    </a:lnTo>
                    <a:lnTo>
                      <a:pt x="2038" y="82"/>
                    </a:lnTo>
                    <a:lnTo>
                      <a:pt x="2066" y="0"/>
                    </a:lnTo>
                    <a:lnTo>
                      <a:pt x="2141" y="256"/>
                    </a:lnTo>
                    <a:lnTo>
                      <a:pt x="2099" y="340"/>
                    </a:lnTo>
                    <a:lnTo>
                      <a:pt x="2047" y="422"/>
                    </a:lnTo>
                    <a:lnTo>
                      <a:pt x="1988" y="503"/>
                    </a:lnTo>
                    <a:lnTo>
                      <a:pt x="1922" y="584"/>
                    </a:lnTo>
                    <a:lnTo>
                      <a:pt x="1847" y="659"/>
                    </a:lnTo>
                    <a:lnTo>
                      <a:pt x="1762" y="731"/>
                    </a:lnTo>
                    <a:lnTo>
                      <a:pt x="1672" y="800"/>
                    </a:lnTo>
                    <a:lnTo>
                      <a:pt x="1573" y="861"/>
                    </a:lnTo>
                    <a:lnTo>
                      <a:pt x="1471" y="918"/>
                    </a:lnTo>
                    <a:lnTo>
                      <a:pt x="1359" y="969"/>
                    </a:lnTo>
                    <a:lnTo>
                      <a:pt x="1254" y="1011"/>
                    </a:lnTo>
                    <a:lnTo>
                      <a:pt x="1136" y="1044"/>
                    </a:lnTo>
                    <a:lnTo>
                      <a:pt x="1011" y="1071"/>
                    </a:lnTo>
                    <a:lnTo>
                      <a:pt x="881" y="1096"/>
                    </a:lnTo>
                    <a:lnTo>
                      <a:pt x="745" y="1114"/>
                    </a:lnTo>
                    <a:lnTo>
                      <a:pt x="606" y="1125"/>
                    </a:lnTo>
                    <a:lnTo>
                      <a:pt x="469" y="1132"/>
                    </a:lnTo>
                    <a:lnTo>
                      <a:pt x="330" y="1137"/>
                    </a:lnTo>
                    <a:lnTo>
                      <a:pt x="194" y="1141"/>
                    </a:lnTo>
                    <a:lnTo>
                      <a:pt x="66" y="1137"/>
                    </a:lnTo>
                    <a:lnTo>
                      <a:pt x="0" y="939"/>
                    </a:lnTo>
                  </a:path>
                </a:pathLst>
              </a:custGeom>
              <a:noFill/>
              <a:ln w="0">
                <a:solidFill>
                  <a:srgbClr val="FF7EAB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5044" name="Freeform 125"/>
              <p:cNvSpPr>
                <a:spLocks/>
              </p:cNvSpPr>
              <p:nvPr/>
            </p:nvSpPr>
            <p:spPr bwMode="auto">
              <a:xfrm>
                <a:off x="2542" y="3475"/>
                <a:ext cx="541" cy="295"/>
              </a:xfrm>
              <a:custGeom>
                <a:avLst/>
                <a:gdLst>
                  <a:gd name="T0" fmla="*/ 0 w 2165"/>
                  <a:gd name="T1" fmla="*/ 240 h 1180"/>
                  <a:gd name="T2" fmla="*/ 20 w 2165"/>
                  <a:gd name="T3" fmla="*/ 243 h 1180"/>
                  <a:gd name="T4" fmla="*/ 46 w 2165"/>
                  <a:gd name="T5" fmla="*/ 245 h 1180"/>
                  <a:gd name="T6" fmla="*/ 77 w 2165"/>
                  <a:gd name="T7" fmla="*/ 245 h 1180"/>
                  <a:gd name="T8" fmla="*/ 112 w 2165"/>
                  <a:gd name="T9" fmla="*/ 244 h 1180"/>
                  <a:gd name="T10" fmla="*/ 149 w 2165"/>
                  <a:gd name="T11" fmla="*/ 242 h 1180"/>
                  <a:gd name="T12" fmla="*/ 185 w 2165"/>
                  <a:gd name="T13" fmla="*/ 238 h 1180"/>
                  <a:gd name="T14" fmla="*/ 222 w 2165"/>
                  <a:gd name="T15" fmla="*/ 233 h 1180"/>
                  <a:gd name="T16" fmla="*/ 257 w 2165"/>
                  <a:gd name="T17" fmla="*/ 227 h 1180"/>
                  <a:gd name="T18" fmla="*/ 288 w 2165"/>
                  <a:gd name="T19" fmla="*/ 219 h 1180"/>
                  <a:gd name="T20" fmla="*/ 313 w 2165"/>
                  <a:gd name="T21" fmla="*/ 211 h 1180"/>
                  <a:gd name="T22" fmla="*/ 349 w 2165"/>
                  <a:gd name="T23" fmla="*/ 195 h 1180"/>
                  <a:gd name="T24" fmla="*/ 380 w 2165"/>
                  <a:gd name="T25" fmla="*/ 177 h 1180"/>
                  <a:gd name="T26" fmla="*/ 410 w 2165"/>
                  <a:gd name="T27" fmla="*/ 157 h 1180"/>
                  <a:gd name="T28" fmla="*/ 435 w 2165"/>
                  <a:gd name="T29" fmla="*/ 135 h 1180"/>
                  <a:gd name="T30" fmla="*/ 459 w 2165"/>
                  <a:gd name="T31" fmla="*/ 112 h 1180"/>
                  <a:gd name="T32" fmla="*/ 477 w 2165"/>
                  <a:gd name="T33" fmla="*/ 89 h 1180"/>
                  <a:gd name="T34" fmla="*/ 493 w 2165"/>
                  <a:gd name="T35" fmla="*/ 66 h 1180"/>
                  <a:gd name="T36" fmla="*/ 506 w 2165"/>
                  <a:gd name="T37" fmla="*/ 42 h 1180"/>
                  <a:gd name="T38" fmla="*/ 514 w 2165"/>
                  <a:gd name="T39" fmla="*/ 21 h 1180"/>
                  <a:gd name="T40" fmla="*/ 519 w 2165"/>
                  <a:gd name="T41" fmla="*/ 0 h 1180"/>
                  <a:gd name="T42" fmla="*/ 541 w 2165"/>
                  <a:gd name="T43" fmla="*/ 54 h 1180"/>
                  <a:gd name="T44" fmla="*/ 536 w 2165"/>
                  <a:gd name="T45" fmla="*/ 73 h 1180"/>
                  <a:gd name="T46" fmla="*/ 527 w 2165"/>
                  <a:gd name="T47" fmla="*/ 94 h 1180"/>
                  <a:gd name="T48" fmla="*/ 513 w 2165"/>
                  <a:gd name="T49" fmla="*/ 116 h 1180"/>
                  <a:gd name="T50" fmla="*/ 495 w 2165"/>
                  <a:gd name="T51" fmla="*/ 139 h 1180"/>
                  <a:gd name="T52" fmla="*/ 474 w 2165"/>
                  <a:gd name="T53" fmla="*/ 163 h 1180"/>
                  <a:gd name="T54" fmla="*/ 450 w 2165"/>
                  <a:gd name="T55" fmla="*/ 186 h 1180"/>
                  <a:gd name="T56" fmla="*/ 423 w 2165"/>
                  <a:gd name="T57" fmla="*/ 208 h 1180"/>
                  <a:gd name="T58" fmla="*/ 395 w 2165"/>
                  <a:gd name="T59" fmla="*/ 228 h 1180"/>
                  <a:gd name="T60" fmla="*/ 365 w 2165"/>
                  <a:gd name="T61" fmla="*/ 246 h 1180"/>
                  <a:gd name="T62" fmla="*/ 333 w 2165"/>
                  <a:gd name="T63" fmla="*/ 262 h 1180"/>
                  <a:gd name="T64" fmla="*/ 310 w 2165"/>
                  <a:gd name="T65" fmla="*/ 269 h 1180"/>
                  <a:gd name="T66" fmla="*/ 286 w 2165"/>
                  <a:gd name="T67" fmla="*/ 277 h 1180"/>
                  <a:gd name="T68" fmla="*/ 260 w 2165"/>
                  <a:gd name="T69" fmla="*/ 283 h 1180"/>
                  <a:gd name="T70" fmla="*/ 232 w 2165"/>
                  <a:gd name="T71" fmla="*/ 288 h 1180"/>
                  <a:gd name="T72" fmla="*/ 203 w 2165"/>
                  <a:gd name="T73" fmla="*/ 292 h 1180"/>
                  <a:gd name="T74" fmla="*/ 171 w 2165"/>
                  <a:gd name="T75" fmla="*/ 294 h 1180"/>
                  <a:gd name="T76" fmla="*/ 137 w 2165"/>
                  <a:gd name="T77" fmla="*/ 295 h 1180"/>
                  <a:gd name="T78" fmla="*/ 99 w 2165"/>
                  <a:gd name="T79" fmla="*/ 295 h 1180"/>
                  <a:gd name="T80" fmla="*/ 59 w 2165"/>
                  <a:gd name="T81" fmla="*/ 293 h 1180"/>
                  <a:gd name="T82" fmla="*/ 16 w 2165"/>
                  <a:gd name="T83" fmla="*/ 289 h 1180"/>
                  <a:gd name="T84" fmla="*/ 0 w 2165"/>
                  <a:gd name="T85" fmla="*/ 240 h 118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2165"/>
                  <a:gd name="T130" fmla="*/ 0 h 1180"/>
                  <a:gd name="T131" fmla="*/ 2165 w 2165"/>
                  <a:gd name="T132" fmla="*/ 1180 h 1180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2165" h="1180">
                    <a:moveTo>
                      <a:pt x="0" y="958"/>
                    </a:moveTo>
                    <a:lnTo>
                      <a:pt x="81" y="972"/>
                    </a:lnTo>
                    <a:lnTo>
                      <a:pt x="186" y="979"/>
                    </a:lnTo>
                    <a:lnTo>
                      <a:pt x="309" y="979"/>
                    </a:lnTo>
                    <a:lnTo>
                      <a:pt x="448" y="975"/>
                    </a:lnTo>
                    <a:lnTo>
                      <a:pt x="596" y="966"/>
                    </a:lnTo>
                    <a:lnTo>
                      <a:pt x="742" y="951"/>
                    </a:lnTo>
                    <a:lnTo>
                      <a:pt x="890" y="931"/>
                    </a:lnTo>
                    <a:lnTo>
                      <a:pt x="1029" y="906"/>
                    </a:lnTo>
                    <a:lnTo>
                      <a:pt x="1152" y="876"/>
                    </a:lnTo>
                    <a:lnTo>
                      <a:pt x="1254" y="843"/>
                    </a:lnTo>
                    <a:lnTo>
                      <a:pt x="1395" y="780"/>
                    </a:lnTo>
                    <a:lnTo>
                      <a:pt x="1522" y="708"/>
                    </a:lnTo>
                    <a:lnTo>
                      <a:pt x="1639" y="626"/>
                    </a:lnTo>
                    <a:lnTo>
                      <a:pt x="1741" y="539"/>
                    </a:lnTo>
                    <a:lnTo>
                      <a:pt x="1835" y="449"/>
                    </a:lnTo>
                    <a:lnTo>
                      <a:pt x="1910" y="355"/>
                    </a:lnTo>
                    <a:lnTo>
                      <a:pt x="1973" y="262"/>
                    </a:lnTo>
                    <a:lnTo>
                      <a:pt x="2024" y="169"/>
                    </a:lnTo>
                    <a:lnTo>
                      <a:pt x="2058" y="82"/>
                    </a:lnTo>
                    <a:lnTo>
                      <a:pt x="2078" y="0"/>
                    </a:lnTo>
                    <a:lnTo>
                      <a:pt x="2165" y="217"/>
                    </a:lnTo>
                    <a:lnTo>
                      <a:pt x="2144" y="293"/>
                    </a:lnTo>
                    <a:lnTo>
                      <a:pt x="2108" y="377"/>
                    </a:lnTo>
                    <a:lnTo>
                      <a:pt x="2051" y="464"/>
                    </a:lnTo>
                    <a:lnTo>
                      <a:pt x="1982" y="557"/>
                    </a:lnTo>
                    <a:lnTo>
                      <a:pt x="1898" y="651"/>
                    </a:lnTo>
                    <a:lnTo>
                      <a:pt x="1801" y="744"/>
                    </a:lnTo>
                    <a:lnTo>
                      <a:pt x="1693" y="831"/>
                    </a:lnTo>
                    <a:lnTo>
                      <a:pt x="1579" y="913"/>
                    </a:lnTo>
                    <a:lnTo>
                      <a:pt x="1459" y="984"/>
                    </a:lnTo>
                    <a:lnTo>
                      <a:pt x="1332" y="1047"/>
                    </a:lnTo>
                    <a:lnTo>
                      <a:pt x="1242" y="1077"/>
                    </a:lnTo>
                    <a:lnTo>
                      <a:pt x="1143" y="1108"/>
                    </a:lnTo>
                    <a:lnTo>
                      <a:pt x="1040" y="1132"/>
                    </a:lnTo>
                    <a:lnTo>
                      <a:pt x="929" y="1150"/>
                    </a:lnTo>
                    <a:lnTo>
                      <a:pt x="812" y="1168"/>
                    </a:lnTo>
                    <a:lnTo>
                      <a:pt x="683" y="1177"/>
                    </a:lnTo>
                    <a:lnTo>
                      <a:pt x="547" y="1180"/>
                    </a:lnTo>
                    <a:lnTo>
                      <a:pt x="396" y="1180"/>
                    </a:lnTo>
                    <a:lnTo>
                      <a:pt x="237" y="1171"/>
                    </a:lnTo>
                    <a:lnTo>
                      <a:pt x="66" y="1156"/>
                    </a:lnTo>
                    <a:lnTo>
                      <a:pt x="0" y="958"/>
                    </a:lnTo>
                    <a:close/>
                  </a:path>
                </a:pathLst>
              </a:custGeom>
              <a:solidFill>
                <a:srgbClr val="FF79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5045" name="Freeform 126"/>
              <p:cNvSpPr>
                <a:spLocks/>
              </p:cNvSpPr>
              <p:nvPr/>
            </p:nvSpPr>
            <p:spPr bwMode="auto">
              <a:xfrm>
                <a:off x="2542" y="3475"/>
                <a:ext cx="541" cy="295"/>
              </a:xfrm>
              <a:custGeom>
                <a:avLst/>
                <a:gdLst>
                  <a:gd name="T0" fmla="*/ 0 w 2165"/>
                  <a:gd name="T1" fmla="*/ 240 h 1180"/>
                  <a:gd name="T2" fmla="*/ 20 w 2165"/>
                  <a:gd name="T3" fmla="*/ 243 h 1180"/>
                  <a:gd name="T4" fmla="*/ 46 w 2165"/>
                  <a:gd name="T5" fmla="*/ 245 h 1180"/>
                  <a:gd name="T6" fmla="*/ 77 w 2165"/>
                  <a:gd name="T7" fmla="*/ 245 h 1180"/>
                  <a:gd name="T8" fmla="*/ 112 w 2165"/>
                  <a:gd name="T9" fmla="*/ 244 h 1180"/>
                  <a:gd name="T10" fmla="*/ 149 w 2165"/>
                  <a:gd name="T11" fmla="*/ 242 h 1180"/>
                  <a:gd name="T12" fmla="*/ 185 w 2165"/>
                  <a:gd name="T13" fmla="*/ 238 h 1180"/>
                  <a:gd name="T14" fmla="*/ 222 w 2165"/>
                  <a:gd name="T15" fmla="*/ 233 h 1180"/>
                  <a:gd name="T16" fmla="*/ 257 w 2165"/>
                  <a:gd name="T17" fmla="*/ 227 h 1180"/>
                  <a:gd name="T18" fmla="*/ 288 w 2165"/>
                  <a:gd name="T19" fmla="*/ 219 h 1180"/>
                  <a:gd name="T20" fmla="*/ 313 w 2165"/>
                  <a:gd name="T21" fmla="*/ 211 h 1180"/>
                  <a:gd name="T22" fmla="*/ 349 w 2165"/>
                  <a:gd name="T23" fmla="*/ 195 h 1180"/>
                  <a:gd name="T24" fmla="*/ 380 w 2165"/>
                  <a:gd name="T25" fmla="*/ 177 h 1180"/>
                  <a:gd name="T26" fmla="*/ 410 w 2165"/>
                  <a:gd name="T27" fmla="*/ 157 h 1180"/>
                  <a:gd name="T28" fmla="*/ 435 w 2165"/>
                  <a:gd name="T29" fmla="*/ 135 h 1180"/>
                  <a:gd name="T30" fmla="*/ 459 w 2165"/>
                  <a:gd name="T31" fmla="*/ 112 h 1180"/>
                  <a:gd name="T32" fmla="*/ 477 w 2165"/>
                  <a:gd name="T33" fmla="*/ 89 h 1180"/>
                  <a:gd name="T34" fmla="*/ 493 w 2165"/>
                  <a:gd name="T35" fmla="*/ 66 h 1180"/>
                  <a:gd name="T36" fmla="*/ 506 w 2165"/>
                  <a:gd name="T37" fmla="*/ 42 h 1180"/>
                  <a:gd name="T38" fmla="*/ 514 w 2165"/>
                  <a:gd name="T39" fmla="*/ 21 h 1180"/>
                  <a:gd name="T40" fmla="*/ 519 w 2165"/>
                  <a:gd name="T41" fmla="*/ 0 h 1180"/>
                  <a:gd name="T42" fmla="*/ 541 w 2165"/>
                  <a:gd name="T43" fmla="*/ 54 h 1180"/>
                  <a:gd name="T44" fmla="*/ 536 w 2165"/>
                  <a:gd name="T45" fmla="*/ 73 h 1180"/>
                  <a:gd name="T46" fmla="*/ 527 w 2165"/>
                  <a:gd name="T47" fmla="*/ 94 h 1180"/>
                  <a:gd name="T48" fmla="*/ 513 w 2165"/>
                  <a:gd name="T49" fmla="*/ 116 h 1180"/>
                  <a:gd name="T50" fmla="*/ 495 w 2165"/>
                  <a:gd name="T51" fmla="*/ 139 h 1180"/>
                  <a:gd name="T52" fmla="*/ 474 w 2165"/>
                  <a:gd name="T53" fmla="*/ 163 h 1180"/>
                  <a:gd name="T54" fmla="*/ 450 w 2165"/>
                  <a:gd name="T55" fmla="*/ 186 h 1180"/>
                  <a:gd name="T56" fmla="*/ 423 w 2165"/>
                  <a:gd name="T57" fmla="*/ 208 h 1180"/>
                  <a:gd name="T58" fmla="*/ 395 w 2165"/>
                  <a:gd name="T59" fmla="*/ 228 h 1180"/>
                  <a:gd name="T60" fmla="*/ 365 w 2165"/>
                  <a:gd name="T61" fmla="*/ 246 h 1180"/>
                  <a:gd name="T62" fmla="*/ 333 w 2165"/>
                  <a:gd name="T63" fmla="*/ 262 h 1180"/>
                  <a:gd name="T64" fmla="*/ 310 w 2165"/>
                  <a:gd name="T65" fmla="*/ 269 h 1180"/>
                  <a:gd name="T66" fmla="*/ 286 w 2165"/>
                  <a:gd name="T67" fmla="*/ 277 h 1180"/>
                  <a:gd name="T68" fmla="*/ 260 w 2165"/>
                  <a:gd name="T69" fmla="*/ 283 h 1180"/>
                  <a:gd name="T70" fmla="*/ 232 w 2165"/>
                  <a:gd name="T71" fmla="*/ 288 h 1180"/>
                  <a:gd name="T72" fmla="*/ 203 w 2165"/>
                  <a:gd name="T73" fmla="*/ 292 h 1180"/>
                  <a:gd name="T74" fmla="*/ 171 w 2165"/>
                  <a:gd name="T75" fmla="*/ 294 h 1180"/>
                  <a:gd name="T76" fmla="*/ 137 w 2165"/>
                  <a:gd name="T77" fmla="*/ 295 h 1180"/>
                  <a:gd name="T78" fmla="*/ 99 w 2165"/>
                  <a:gd name="T79" fmla="*/ 295 h 1180"/>
                  <a:gd name="T80" fmla="*/ 59 w 2165"/>
                  <a:gd name="T81" fmla="*/ 293 h 1180"/>
                  <a:gd name="T82" fmla="*/ 16 w 2165"/>
                  <a:gd name="T83" fmla="*/ 289 h 1180"/>
                  <a:gd name="T84" fmla="*/ 0 w 2165"/>
                  <a:gd name="T85" fmla="*/ 240 h 118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2165"/>
                  <a:gd name="T130" fmla="*/ 0 h 1180"/>
                  <a:gd name="T131" fmla="*/ 2165 w 2165"/>
                  <a:gd name="T132" fmla="*/ 1180 h 1180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2165" h="1180">
                    <a:moveTo>
                      <a:pt x="0" y="958"/>
                    </a:moveTo>
                    <a:lnTo>
                      <a:pt x="81" y="972"/>
                    </a:lnTo>
                    <a:lnTo>
                      <a:pt x="186" y="979"/>
                    </a:lnTo>
                    <a:lnTo>
                      <a:pt x="309" y="979"/>
                    </a:lnTo>
                    <a:lnTo>
                      <a:pt x="448" y="975"/>
                    </a:lnTo>
                    <a:lnTo>
                      <a:pt x="596" y="966"/>
                    </a:lnTo>
                    <a:lnTo>
                      <a:pt x="742" y="951"/>
                    </a:lnTo>
                    <a:lnTo>
                      <a:pt x="890" y="931"/>
                    </a:lnTo>
                    <a:lnTo>
                      <a:pt x="1029" y="906"/>
                    </a:lnTo>
                    <a:lnTo>
                      <a:pt x="1152" y="876"/>
                    </a:lnTo>
                    <a:lnTo>
                      <a:pt x="1254" y="843"/>
                    </a:lnTo>
                    <a:lnTo>
                      <a:pt x="1395" y="780"/>
                    </a:lnTo>
                    <a:lnTo>
                      <a:pt x="1522" y="708"/>
                    </a:lnTo>
                    <a:lnTo>
                      <a:pt x="1639" y="626"/>
                    </a:lnTo>
                    <a:lnTo>
                      <a:pt x="1741" y="539"/>
                    </a:lnTo>
                    <a:lnTo>
                      <a:pt x="1835" y="449"/>
                    </a:lnTo>
                    <a:lnTo>
                      <a:pt x="1910" y="355"/>
                    </a:lnTo>
                    <a:lnTo>
                      <a:pt x="1973" y="262"/>
                    </a:lnTo>
                    <a:lnTo>
                      <a:pt x="2024" y="169"/>
                    </a:lnTo>
                    <a:lnTo>
                      <a:pt x="2058" y="82"/>
                    </a:lnTo>
                    <a:lnTo>
                      <a:pt x="2078" y="0"/>
                    </a:lnTo>
                    <a:lnTo>
                      <a:pt x="2165" y="217"/>
                    </a:lnTo>
                    <a:lnTo>
                      <a:pt x="2144" y="293"/>
                    </a:lnTo>
                    <a:lnTo>
                      <a:pt x="2108" y="377"/>
                    </a:lnTo>
                    <a:lnTo>
                      <a:pt x="2051" y="464"/>
                    </a:lnTo>
                    <a:lnTo>
                      <a:pt x="1982" y="557"/>
                    </a:lnTo>
                    <a:lnTo>
                      <a:pt x="1898" y="651"/>
                    </a:lnTo>
                    <a:lnTo>
                      <a:pt x="1801" y="744"/>
                    </a:lnTo>
                    <a:lnTo>
                      <a:pt x="1693" y="831"/>
                    </a:lnTo>
                    <a:lnTo>
                      <a:pt x="1579" y="913"/>
                    </a:lnTo>
                    <a:lnTo>
                      <a:pt x="1459" y="984"/>
                    </a:lnTo>
                    <a:lnTo>
                      <a:pt x="1332" y="1047"/>
                    </a:lnTo>
                    <a:lnTo>
                      <a:pt x="1242" y="1077"/>
                    </a:lnTo>
                    <a:lnTo>
                      <a:pt x="1143" y="1108"/>
                    </a:lnTo>
                    <a:lnTo>
                      <a:pt x="1040" y="1132"/>
                    </a:lnTo>
                    <a:lnTo>
                      <a:pt x="929" y="1150"/>
                    </a:lnTo>
                    <a:lnTo>
                      <a:pt x="812" y="1168"/>
                    </a:lnTo>
                    <a:lnTo>
                      <a:pt x="683" y="1177"/>
                    </a:lnTo>
                    <a:lnTo>
                      <a:pt x="547" y="1180"/>
                    </a:lnTo>
                    <a:lnTo>
                      <a:pt x="396" y="1180"/>
                    </a:lnTo>
                    <a:lnTo>
                      <a:pt x="237" y="1171"/>
                    </a:lnTo>
                    <a:lnTo>
                      <a:pt x="66" y="1156"/>
                    </a:lnTo>
                    <a:lnTo>
                      <a:pt x="0" y="958"/>
                    </a:lnTo>
                  </a:path>
                </a:pathLst>
              </a:custGeom>
              <a:noFill/>
              <a:ln w="0">
                <a:solidFill>
                  <a:srgbClr val="FF7EAB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5046" name="Freeform 127"/>
              <p:cNvSpPr>
                <a:spLocks/>
              </p:cNvSpPr>
              <p:nvPr/>
            </p:nvSpPr>
            <p:spPr bwMode="auto">
              <a:xfrm>
                <a:off x="2542" y="3475"/>
                <a:ext cx="541" cy="295"/>
              </a:xfrm>
              <a:custGeom>
                <a:avLst/>
                <a:gdLst>
                  <a:gd name="T0" fmla="*/ 0 w 2165"/>
                  <a:gd name="T1" fmla="*/ 240 h 1180"/>
                  <a:gd name="T2" fmla="*/ 20 w 2165"/>
                  <a:gd name="T3" fmla="*/ 243 h 1180"/>
                  <a:gd name="T4" fmla="*/ 46 w 2165"/>
                  <a:gd name="T5" fmla="*/ 245 h 1180"/>
                  <a:gd name="T6" fmla="*/ 77 w 2165"/>
                  <a:gd name="T7" fmla="*/ 245 h 1180"/>
                  <a:gd name="T8" fmla="*/ 112 w 2165"/>
                  <a:gd name="T9" fmla="*/ 244 h 1180"/>
                  <a:gd name="T10" fmla="*/ 149 w 2165"/>
                  <a:gd name="T11" fmla="*/ 242 h 1180"/>
                  <a:gd name="T12" fmla="*/ 185 w 2165"/>
                  <a:gd name="T13" fmla="*/ 238 h 1180"/>
                  <a:gd name="T14" fmla="*/ 222 w 2165"/>
                  <a:gd name="T15" fmla="*/ 233 h 1180"/>
                  <a:gd name="T16" fmla="*/ 257 w 2165"/>
                  <a:gd name="T17" fmla="*/ 227 h 1180"/>
                  <a:gd name="T18" fmla="*/ 288 w 2165"/>
                  <a:gd name="T19" fmla="*/ 219 h 1180"/>
                  <a:gd name="T20" fmla="*/ 313 w 2165"/>
                  <a:gd name="T21" fmla="*/ 211 h 1180"/>
                  <a:gd name="T22" fmla="*/ 349 w 2165"/>
                  <a:gd name="T23" fmla="*/ 195 h 1180"/>
                  <a:gd name="T24" fmla="*/ 380 w 2165"/>
                  <a:gd name="T25" fmla="*/ 177 h 1180"/>
                  <a:gd name="T26" fmla="*/ 410 w 2165"/>
                  <a:gd name="T27" fmla="*/ 157 h 1180"/>
                  <a:gd name="T28" fmla="*/ 435 w 2165"/>
                  <a:gd name="T29" fmla="*/ 135 h 1180"/>
                  <a:gd name="T30" fmla="*/ 459 w 2165"/>
                  <a:gd name="T31" fmla="*/ 112 h 1180"/>
                  <a:gd name="T32" fmla="*/ 477 w 2165"/>
                  <a:gd name="T33" fmla="*/ 89 h 1180"/>
                  <a:gd name="T34" fmla="*/ 493 w 2165"/>
                  <a:gd name="T35" fmla="*/ 66 h 1180"/>
                  <a:gd name="T36" fmla="*/ 506 w 2165"/>
                  <a:gd name="T37" fmla="*/ 42 h 1180"/>
                  <a:gd name="T38" fmla="*/ 514 w 2165"/>
                  <a:gd name="T39" fmla="*/ 21 h 1180"/>
                  <a:gd name="T40" fmla="*/ 519 w 2165"/>
                  <a:gd name="T41" fmla="*/ 0 h 1180"/>
                  <a:gd name="T42" fmla="*/ 541 w 2165"/>
                  <a:gd name="T43" fmla="*/ 54 h 1180"/>
                  <a:gd name="T44" fmla="*/ 536 w 2165"/>
                  <a:gd name="T45" fmla="*/ 73 h 1180"/>
                  <a:gd name="T46" fmla="*/ 527 w 2165"/>
                  <a:gd name="T47" fmla="*/ 94 h 1180"/>
                  <a:gd name="T48" fmla="*/ 513 w 2165"/>
                  <a:gd name="T49" fmla="*/ 116 h 1180"/>
                  <a:gd name="T50" fmla="*/ 495 w 2165"/>
                  <a:gd name="T51" fmla="*/ 139 h 1180"/>
                  <a:gd name="T52" fmla="*/ 474 w 2165"/>
                  <a:gd name="T53" fmla="*/ 163 h 1180"/>
                  <a:gd name="T54" fmla="*/ 450 w 2165"/>
                  <a:gd name="T55" fmla="*/ 186 h 1180"/>
                  <a:gd name="T56" fmla="*/ 423 w 2165"/>
                  <a:gd name="T57" fmla="*/ 208 h 1180"/>
                  <a:gd name="T58" fmla="*/ 395 w 2165"/>
                  <a:gd name="T59" fmla="*/ 228 h 1180"/>
                  <a:gd name="T60" fmla="*/ 365 w 2165"/>
                  <a:gd name="T61" fmla="*/ 246 h 1180"/>
                  <a:gd name="T62" fmla="*/ 333 w 2165"/>
                  <a:gd name="T63" fmla="*/ 262 h 1180"/>
                  <a:gd name="T64" fmla="*/ 310 w 2165"/>
                  <a:gd name="T65" fmla="*/ 269 h 1180"/>
                  <a:gd name="T66" fmla="*/ 286 w 2165"/>
                  <a:gd name="T67" fmla="*/ 277 h 1180"/>
                  <a:gd name="T68" fmla="*/ 260 w 2165"/>
                  <a:gd name="T69" fmla="*/ 283 h 1180"/>
                  <a:gd name="T70" fmla="*/ 232 w 2165"/>
                  <a:gd name="T71" fmla="*/ 288 h 1180"/>
                  <a:gd name="T72" fmla="*/ 203 w 2165"/>
                  <a:gd name="T73" fmla="*/ 292 h 1180"/>
                  <a:gd name="T74" fmla="*/ 171 w 2165"/>
                  <a:gd name="T75" fmla="*/ 294 h 1180"/>
                  <a:gd name="T76" fmla="*/ 137 w 2165"/>
                  <a:gd name="T77" fmla="*/ 295 h 1180"/>
                  <a:gd name="T78" fmla="*/ 99 w 2165"/>
                  <a:gd name="T79" fmla="*/ 295 h 1180"/>
                  <a:gd name="T80" fmla="*/ 59 w 2165"/>
                  <a:gd name="T81" fmla="*/ 293 h 1180"/>
                  <a:gd name="T82" fmla="*/ 16 w 2165"/>
                  <a:gd name="T83" fmla="*/ 289 h 1180"/>
                  <a:gd name="T84" fmla="*/ 0 w 2165"/>
                  <a:gd name="T85" fmla="*/ 240 h 118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2165"/>
                  <a:gd name="T130" fmla="*/ 0 h 1180"/>
                  <a:gd name="T131" fmla="*/ 2165 w 2165"/>
                  <a:gd name="T132" fmla="*/ 1180 h 1180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2165" h="1180">
                    <a:moveTo>
                      <a:pt x="0" y="958"/>
                    </a:moveTo>
                    <a:lnTo>
                      <a:pt x="81" y="972"/>
                    </a:lnTo>
                    <a:lnTo>
                      <a:pt x="186" y="979"/>
                    </a:lnTo>
                    <a:lnTo>
                      <a:pt x="309" y="979"/>
                    </a:lnTo>
                    <a:lnTo>
                      <a:pt x="448" y="975"/>
                    </a:lnTo>
                    <a:lnTo>
                      <a:pt x="596" y="966"/>
                    </a:lnTo>
                    <a:lnTo>
                      <a:pt x="742" y="951"/>
                    </a:lnTo>
                    <a:lnTo>
                      <a:pt x="890" y="931"/>
                    </a:lnTo>
                    <a:lnTo>
                      <a:pt x="1029" y="906"/>
                    </a:lnTo>
                    <a:lnTo>
                      <a:pt x="1152" y="876"/>
                    </a:lnTo>
                    <a:lnTo>
                      <a:pt x="1254" y="843"/>
                    </a:lnTo>
                    <a:lnTo>
                      <a:pt x="1395" y="780"/>
                    </a:lnTo>
                    <a:lnTo>
                      <a:pt x="1522" y="708"/>
                    </a:lnTo>
                    <a:lnTo>
                      <a:pt x="1639" y="626"/>
                    </a:lnTo>
                    <a:lnTo>
                      <a:pt x="1741" y="539"/>
                    </a:lnTo>
                    <a:lnTo>
                      <a:pt x="1835" y="449"/>
                    </a:lnTo>
                    <a:lnTo>
                      <a:pt x="1910" y="355"/>
                    </a:lnTo>
                    <a:lnTo>
                      <a:pt x="1973" y="262"/>
                    </a:lnTo>
                    <a:lnTo>
                      <a:pt x="2024" y="169"/>
                    </a:lnTo>
                    <a:lnTo>
                      <a:pt x="2058" y="82"/>
                    </a:lnTo>
                    <a:lnTo>
                      <a:pt x="2078" y="0"/>
                    </a:lnTo>
                    <a:lnTo>
                      <a:pt x="2165" y="217"/>
                    </a:lnTo>
                    <a:lnTo>
                      <a:pt x="2144" y="293"/>
                    </a:lnTo>
                    <a:lnTo>
                      <a:pt x="2108" y="377"/>
                    </a:lnTo>
                    <a:lnTo>
                      <a:pt x="2051" y="464"/>
                    </a:lnTo>
                    <a:lnTo>
                      <a:pt x="1982" y="557"/>
                    </a:lnTo>
                    <a:lnTo>
                      <a:pt x="1898" y="651"/>
                    </a:lnTo>
                    <a:lnTo>
                      <a:pt x="1801" y="744"/>
                    </a:lnTo>
                    <a:lnTo>
                      <a:pt x="1693" y="831"/>
                    </a:lnTo>
                    <a:lnTo>
                      <a:pt x="1579" y="913"/>
                    </a:lnTo>
                    <a:lnTo>
                      <a:pt x="1459" y="984"/>
                    </a:lnTo>
                    <a:lnTo>
                      <a:pt x="1332" y="1047"/>
                    </a:lnTo>
                    <a:lnTo>
                      <a:pt x="1242" y="1077"/>
                    </a:lnTo>
                    <a:lnTo>
                      <a:pt x="1143" y="1108"/>
                    </a:lnTo>
                    <a:lnTo>
                      <a:pt x="1040" y="1132"/>
                    </a:lnTo>
                    <a:lnTo>
                      <a:pt x="929" y="1150"/>
                    </a:lnTo>
                    <a:lnTo>
                      <a:pt x="812" y="1168"/>
                    </a:lnTo>
                    <a:lnTo>
                      <a:pt x="683" y="1177"/>
                    </a:lnTo>
                    <a:lnTo>
                      <a:pt x="547" y="1180"/>
                    </a:lnTo>
                    <a:lnTo>
                      <a:pt x="396" y="1180"/>
                    </a:lnTo>
                    <a:lnTo>
                      <a:pt x="237" y="1171"/>
                    </a:lnTo>
                    <a:lnTo>
                      <a:pt x="66" y="1156"/>
                    </a:lnTo>
                    <a:lnTo>
                      <a:pt x="0" y="958"/>
                    </a:lnTo>
                  </a:path>
                </a:pathLst>
              </a:custGeom>
              <a:noFill/>
              <a:ln w="0">
                <a:solidFill>
                  <a:srgbClr val="FF7EAB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5047" name="Freeform 128"/>
              <p:cNvSpPr>
                <a:spLocks/>
              </p:cNvSpPr>
              <p:nvPr/>
            </p:nvSpPr>
            <p:spPr bwMode="auto">
              <a:xfrm>
                <a:off x="1649" y="768"/>
                <a:ext cx="589" cy="225"/>
              </a:xfrm>
              <a:custGeom>
                <a:avLst/>
                <a:gdLst>
                  <a:gd name="T0" fmla="*/ 263 w 2355"/>
                  <a:gd name="T1" fmla="*/ 30 h 897"/>
                  <a:gd name="T2" fmla="*/ 311 w 2355"/>
                  <a:gd name="T3" fmla="*/ 18 h 897"/>
                  <a:gd name="T4" fmla="*/ 356 w 2355"/>
                  <a:gd name="T5" fmla="*/ 12 h 897"/>
                  <a:gd name="T6" fmla="*/ 397 w 2355"/>
                  <a:gd name="T7" fmla="*/ 9 h 897"/>
                  <a:gd name="T8" fmla="*/ 432 w 2355"/>
                  <a:gd name="T9" fmla="*/ 6 h 897"/>
                  <a:gd name="T10" fmla="*/ 461 w 2355"/>
                  <a:gd name="T11" fmla="*/ 4 h 897"/>
                  <a:gd name="T12" fmla="*/ 494 w 2355"/>
                  <a:gd name="T13" fmla="*/ 1 h 897"/>
                  <a:gd name="T14" fmla="*/ 530 w 2355"/>
                  <a:gd name="T15" fmla="*/ 0 h 897"/>
                  <a:gd name="T16" fmla="*/ 560 w 2355"/>
                  <a:gd name="T17" fmla="*/ 3 h 897"/>
                  <a:gd name="T18" fmla="*/ 581 w 2355"/>
                  <a:gd name="T19" fmla="*/ 11 h 897"/>
                  <a:gd name="T20" fmla="*/ 589 w 2355"/>
                  <a:gd name="T21" fmla="*/ 24 h 897"/>
                  <a:gd name="T22" fmla="*/ 582 w 2355"/>
                  <a:gd name="T23" fmla="*/ 44 h 897"/>
                  <a:gd name="T24" fmla="*/ 565 w 2355"/>
                  <a:gd name="T25" fmla="*/ 66 h 897"/>
                  <a:gd name="T26" fmla="*/ 538 w 2355"/>
                  <a:gd name="T27" fmla="*/ 91 h 897"/>
                  <a:gd name="T28" fmla="*/ 503 w 2355"/>
                  <a:gd name="T29" fmla="*/ 115 h 897"/>
                  <a:gd name="T30" fmla="*/ 469 w 2355"/>
                  <a:gd name="T31" fmla="*/ 138 h 897"/>
                  <a:gd name="T32" fmla="*/ 441 w 2355"/>
                  <a:gd name="T33" fmla="*/ 156 h 897"/>
                  <a:gd name="T34" fmla="*/ 415 w 2355"/>
                  <a:gd name="T35" fmla="*/ 171 h 897"/>
                  <a:gd name="T36" fmla="*/ 387 w 2355"/>
                  <a:gd name="T37" fmla="*/ 186 h 897"/>
                  <a:gd name="T38" fmla="*/ 355 w 2355"/>
                  <a:gd name="T39" fmla="*/ 199 h 897"/>
                  <a:gd name="T40" fmla="*/ 317 w 2355"/>
                  <a:gd name="T41" fmla="*/ 211 h 897"/>
                  <a:gd name="T42" fmla="*/ 273 w 2355"/>
                  <a:gd name="T43" fmla="*/ 218 h 897"/>
                  <a:gd name="T44" fmla="*/ 224 w 2355"/>
                  <a:gd name="T45" fmla="*/ 223 h 897"/>
                  <a:gd name="T46" fmla="*/ 173 w 2355"/>
                  <a:gd name="T47" fmla="*/ 225 h 897"/>
                  <a:gd name="T48" fmla="*/ 123 w 2355"/>
                  <a:gd name="T49" fmla="*/ 224 h 897"/>
                  <a:gd name="T50" fmla="*/ 97 w 2355"/>
                  <a:gd name="T51" fmla="*/ 223 h 897"/>
                  <a:gd name="T52" fmla="*/ 92 w 2355"/>
                  <a:gd name="T53" fmla="*/ 220 h 897"/>
                  <a:gd name="T54" fmla="*/ 86 w 2355"/>
                  <a:gd name="T55" fmla="*/ 219 h 897"/>
                  <a:gd name="T56" fmla="*/ 80 w 2355"/>
                  <a:gd name="T57" fmla="*/ 217 h 897"/>
                  <a:gd name="T58" fmla="*/ 75 w 2355"/>
                  <a:gd name="T59" fmla="*/ 217 h 897"/>
                  <a:gd name="T60" fmla="*/ 60 w 2355"/>
                  <a:gd name="T61" fmla="*/ 215 h 897"/>
                  <a:gd name="T62" fmla="*/ 38 w 2355"/>
                  <a:gd name="T63" fmla="*/ 214 h 897"/>
                  <a:gd name="T64" fmla="*/ 22 w 2355"/>
                  <a:gd name="T65" fmla="*/ 212 h 897"/>
                  <a:gd name="T66" fmla="*/ 11 w 2355"/>
                  <a:gd name="T67" fmla="*/ 209 h 897"/>
                  <a:gd name="T68" fmla="*/ 3 w 2355"/>
                  <a:gd name="T69" fmla="*/ 205 h 897"/>
                  <a:gd name="T70" fmla="*/ 0 w 2355"/>
                  <a:gd name="T71" fmla="*/ 195 h 897"/>
                  <a:gd name="T72" fmla="*/ 3 w 2355"/>
                  <a:gd name="T73" fmla="*/ 181 h 897"/>
                  <a:gd name="T74" fmla="*/ 15 w 2355"/>
                  <a:gd name="T75" fmla="*/ 165 h 897"/>
                  <a:gd name="T76" fmla="*/ 34 w 2355"/>
                  <a:gd name="T77" fmla="*/ 148 h 897"/>
                  <a:gd name="T78" fmla="*/ 62 w 2355"/>
                  <a:gd name="T79" fmla="*/ 129 h 897"/>
                  <a:gd name="T80" fmla="*/ 99 w 2355"/>
                  <a:gd name="T81" fmla="*/ 105 h 897"/>
                  <a:gd name="T82" fmla="*/ 134 w 2355"/>
                  <a:gd name="T83" fmla="*/ 85 h 897"/>
                  <a:gd name="T84" fmla="*/ 165 w 2355"/>
                  <a:gd name="T85" fmla="*/ 68 h 897"/>
                  <a:gd name="T86" fmla="*/ 195 w 2355"/>
                  <a:gd name="T87" fmla="*/ 55 h 897"/>
                  <a:gd name="T88" fmla="*/ 224 w 2355"/>
                  <a:gd name="T89" fmla="*/ 44 h 897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2355"/>
                  <a:gd name="T136" fmla="*/ 0 h 897"/>
                  <a:gd name="T137" fmla="*/ 2355 w 2355"/>
                  <a:gd name="T138" fmla="*/ 897 h 897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2355" h="897">
                    <a:moveTo>
                      <a:pt x="959" y="151"/>
                    </a:moveTo>
                    <a:lnTo>
                      <a:pt x="1052" y="118"/>
                    </a:lnTo>
                    <a:lnTo>
                      <a:pt x="1148" y="94"/>
                    </a:lnTo>
                    <a:lnTo>
                      <a:pt x="1242" y="73"/>
                    </a:lnTo>
                    <a:lnTo>
                      <a:pt x="1332" y="57"/>
                    </a:lnTo>
                    <a:lnTo>
                      <a:pt x="1423" y="48"/>
                    </a:lnTo>
                    <a:lnTo>
                      <a:pt x="1507" y="39"/>
                    </a:lnTo>
                    <a:lnTo>
                      <a:pt x="1588" y="34"/>
                    </a:lnTo>
                    <a:lnTo>
                      <a:pt x="1660" y="30"/>
                    </a:lnTo>
                    <a:lnTo>
                      <a:pt x="1726" y="25"/>
                    </a:lnTo>
                    <a:lnTo>
                      <a:pt x="1786" y="21"/>
                    </a:lnTo>
                    <a:lnTo>
                      <a:pt x="1844" y="16"/>
                    </a:lnTo>
                    <a:lnTo>
                      <a:pt x="1907" y="9"/>
                    </a:lnTo>
                    <a:lnTo>
                      <a:pt x="1977" y="3"/>
                    </a:lnTo>
                    <a:lnTo>
                      <a:pt x="2048" y="0"/>
                    </a:lnTo>
                    <a:lnTo>
                      <a:pt x="2118" y="0"/>
                    </a:lnTo>
                    <a:lnTo>
                      <a:pt x="2181" y="3"/>
                    </a:lnTo>
                    <a:lnTo>
                      <a:pt x="2241" y="12"/>
                    </a:lnTo>
                    <a:lnTo>
                      <a:pt x="2289" y="25"/>
                    </a:lnTo>
                    <a:lnTo>
                      <a:pt x="2325" y="43"/>
                    </a:lnTo>
                    <a:lnTo>
                      <a:pt x="2350" y="66"/>
                    </a:lnTo>
                    <a:lnTo>
                      <a:pt x="2355" y="96"/>
                    </a:lnTo>
                    <a:lnTo>
                      <a:pt x="2350" y="133"/>
                    </a:lnTo>
                    <a:lnTo>
                      <a:pt x="2328" y="175"/>
                    </a:lnTo>
                    <a:lnTo>
                      <a:pt x="2298" y="217"/>
                    </a:lnTo>
                    <a:lnTo>
                      <a:pt x="2259" y="262"/>
                    </a:lnTo>
                    <a:lnTo>
                      <a:pt x="2207" y="310"/>
                    </a:lnTo>
                    <a:lnTo>
                      <a:pt x="2150" y="362"/>
                    </a:lnTo>
                    <a:lnTo>
                      <a:pt x="2084" y="410"/>
                    </a:lnTo>
                    <a:lnTo>
                      <a:pt x="2013" y="460"/>
                    </a:lnTo>
                    <a:lnTo>
                      <a:pt x="1934" y="508"/>
                    </a:lnTo>
                    <a:lnTo>
                      <a:pt x="1877" y="549"/>
                    </a:lnTo>
                    <a:lnTo>
                      <a:pt x="1820" y="587"/>
                    </a:lnTo>
                    <a:lnTo>
                      <a:pt x="1765" y="620"/>
                    </a:lnTo>
                    <a:lnTo>
                      <a:pt x="1715" y="654"/>
                    </a:lnTo>
                    <a:lnTo>
                      <a:pt x="1660" y="683"/>
                    </a:lnTo>
                    <a:lnTo>
                      <a:pt x="1606" y="713"/>
                    </a:lnTo>
                    <a:lnTo>
                      <a:pt x="1549" y="740"/>
                    </a:lnTo>
                    <a:lnTo>
                      <a:pt x="1485" y="768"/>
                    </a:lnTo>
                    <a:lnTo>
                      <a:pt x="1419" y="792"/>
                    </a:lnTo>
                    <a:lnTo>
                      <a:pt x="1344" y="819"/>
                    </a:lnTo>
                    <a:lnTo>
                      <a:pt x="1269" y="840"/>
                    </a:lnTo>
                    <a:lnTo>
                      <a:pt x="1185" y="854"/>
                    </a:lnTo>
                    <a:lnTo>
                      <a:pt x="1091" y="870"/>
                    </a:lnTo>
                    <a:lnTo>
                      <a:pt x="995" y="882"/>
                    </a:lnTo>
                    <a:lnTo>
                      <a:pt x="896" y="891"/>
                    </a:lnTo>
                    <a:lnTo>
                      <a:pt x="793" y="895"/>
                    </a:lnTo>
                    <a:lnTo>
                      <a:pt x="691" y="897"/>
                    </a:lnTo>
                    <a:lnTo>
                      <a:pt x="590" y="897"/>
                    </a:lnTo>
                    <a:lnTo>
                      <a:pt x="493" y="895"/>
                    </a:lnTo>
                    <a:lnTo>
                      <a:pt x="399" y="891"/>
                    </a:lnTo>
                    <a:lnTo>
                      <a:pt x="388" y="888"/>
                    </a:lnTo>
                    <a:lnTo>
                      <a:pt x="376" y="882"/>
                    </a:lnTo>
                    <a:lnTo>
                      <a:pt x="367" y="879"/>
                    </a:lnTo>
                    <a:lnTo>
                      <a:pt x="355" y="876"/>
                    </a:lnTo>
                    <a:lnTo>
                      <a:pt x="342" y="873"/>
                    </a:lnTo>
                    <a:lnTo>
                      <a:pt x="331" y="870"/>
                    </a:lnTo>
                    <a:lnTo>
                      <a:pt x="319" y="867"/>
                    </a:lnTo>
                    <a:lnTo>
                      <a:pt x="310" y="864"/>
                    </a:lnTo>
                    <a:lnTo>
                      <a:pt x="301" y="864"/>
                    </a:lnTo>
                    <a:lnTo>
                      <a:pt x="292" y="861"/>
                    </a:lnTo>
                    <a:lnTo>
                      <a:pt x="240" y="858"/>
                    </a:lnTo>
                    <a:lnTo>
                      <a:pt x="195" y="854"/>
                    </a:lnTo>
                    <a:lnTo>
                      <a:pt x="153" y="852"/>
                    </a:lnTo>
                    <a:lnTo>
                      <a:pt x="119" y="849"/>
                    </a:lnTo>
                    <a:lnTo>
                      <a:pt x="87" y="845"/>
                    </a:lnTo>
                    <a:lnTo>
                      <a:pt x="62" y="840"/>
                    </a:lnTo>
                    <a:lnTo>
                      <a:pt x="42" y="834"/>
                    </a:lnTo>
                    <a:lnTo>
                      <a:pt x="23" y="829"/>
                    </a:lnTo>
                    <a:lnTo>
                      <a:pt x="12" y="819"/>
                    </a:lnTo>
                    <a:lnTo>
                      <a:pt x="3" y="810"/>
                    </a:lnTo>
                    <a:lnTo>
                      <a:pt x="0" y="777"/>
                    </a:lnTo>
                    <a:lnTo>
                      <a:pt x="3" y="749"/>
                    </a:lnTo>
                    <a:lnTo>
                      <a:pt x="12" y="720"/>
                    </a:lnTo>
                    <a:lnTo>
                      <a:pt x="33" y="690"/>
                    </a:lnTo>
                    <a:lnTo>
                      <a:pt x="60" y="656"/>
                    </a:lnTo>
                    <a:lnTo>
                      <a:pt x="93" y="626"/>
                    </a:lnTo>
                    <a:lnTo>
                      <a:pt x="137" y="590"/>
                    </a:lnTo>
                    <a:lnTo>
                      <a:pt x="187" y="554"/>
                    </a:lnTo>
                    <a:lnTo>
                      <a:pt x="246" y="515"/>
                    </a:lnTo>
                    <a:lnTo>
                      <a:pt x="312" y="469"/>
                    </a:lnTo>
                    <a:lnTo>
                      <a:pt x="394" y="419"/>
                    </a:lnTo>
                    <a:lnTo>
                      <a:pt x="469" y="376"/>
                    </a:lnTo>
                    <a:lnTo>
                      <a:pt x="535" y="337"/>
                    </a:lnTo>
                    <a:lnTo>
                      <a:pt x="601" y="301"/>
                    </a:lnTo>
                    <a:lnTo>
                      <a:pt x="661" y="271"/>
                    </a:lnTo>
                    <a:lnTo>
                      <a:pt x="722" y="244"/>
                    </a:lnTo>
                    <a:lnTo>
                      <a:pt x="779" y="221"/>
                    </a:lnTo>
                    <a:lnTo>
                      <a:pt x="836" y="196"/>
                    </a:lnTo>
                    <a:lnTo>
                      <a:pt x="896" y="175"/>
                    </a:lnTo>
                    <a:lnTo>
                      <a:pt x="959" y="151"/>
                    </a:lnTo>
                    <a:close/>
                  </a:path>
                </a:pathLst>
              </a:custGeom>
              <a:solidFill>
                <a:srgbClr val="FFD0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5048" name="Freeform 129"/>
              <p:cNvSpPr>
                <a:spLocks/>
              </p:cNvSpPr>
              <p:nvPr/>
            </p:nvSpPr>
            <p:spPr bwMode="auto">
              <a:xfrm>
                <a:off x="1649" y="768"/>
                <a:ext cx="589" cy="225"/>
              </a:xfrm>
              <a:custGeom>
                <a:avLst/>
                <a:gdLst>
                  <a:gd name="T0" fmla="*/ 263 w 2355"/>
                  <a:gd name="T1" fmla="*/ 30 h 897"/>
                  <a:gd name="T2" fmla="*/ 311 w 2355"/>
                  <a:gd name="T3" fmla="*/ 18 h 897"/>
                  <a:gd name="T4" fmla="*/ 356 w 2355"/>
                  <a:gd name="T5" fmla="*/ 12 h 897"/>
                  <a:gd name="T6" fmla="*/ 397 w 2355"/>
                  <a:gd name="T7" fmla="*/ 9 h 897"/>
                  <a:gd name="T8" fmla="*/ 432 w 2355"/>
                  <a:gd name="T9" fmla="*/ 6 h 897"/>
                  <a:gd name="T10" fmla="*/ 461 w 2355"/>
                  <a:gd name="T11" fmla="*/ 4 h 897"/>
                  <a:gd name="T12" fmla="*/ 494 w 2355"/>
                  <a:gd name="T13" fmla="*/ 1 h 897"/>
                  <a:gd name="T14" fmla="*/ 530 w 2355"/>
                  <a:gd name="T15" fmla="*/ 0 h 897"/>
                  <a:gd name="T16" fmla="*/ 560 w 2355"/>
                  <a:gd name="T17" fmla="*/ 3 h 897"/>
                  <a:gd name="T18" fmla="*/ 581 w 2355"/>
                  <a:gd name="T19" fmla="*/ 11 h 897"/>
                  <a:gd name="T20" fmla="*/ 589 w 2355"/>
                  <a:gd name="T21" fmla="*/ 24 h 897"/>
                  <a:gd name="T22" fmla="*/ 582 w 2355"/>
                  <a:gd name="T23" fmla="*/ 44 h 897"/>
                  <a:gd name="T24" fmla="*/ 565 w 2355"/>
                  <a:gd name="T25" fmla="*/ 66 h 897"/>
                  <a:gd name="T26" fmla="*/ 538 w 2355"/>
                  <a:gd name="T27" fmla="*/ 91 h 897"/>
                  <a:gd name="T28" fmla="*/ 503 w 2355"/>
                  <a:gd name="T29" fmla="*/ 115 h 897"/>
                  <a:gd name="T30" fmla="*/ 469 w 2355"/>
                  <a:gd name="T31" fmla="*/ 138 h 897"/>
                  <a:gd name="T32" fmla="*/ 441 w 2355"/>
                  <a:gd name="T33" fmla="*/ 156 h 897"/>
                  <a:gd name="T34" fmla="*/ 415 w 2355"/>
                  <a:gd name="T35" fmla="*/ 171 h 897"/>
                  <a:gd name="T36" fmla="*/ 387 w 2355"/>
                  <a:gd name="T37" fmla="*/ 186 h 897"/>
                  <a:gd name="T38" fmla="*/ 355 w 2355"/>
                  <a:gd name="T39" fmla="*/ 199 h 897"/>
                  <a:gd name="T40" fmla="*/ 317 w 2355"/>
                  <a:gd name="T41" fmla="*/ 211 h 897"/>
                  <a:gd name="T42" fmla="*/ 273 w 2355"/>
                  <a:gd name="T43" fmla="*/ 218 h 897"/>
                  <a:gd name="T44" fmla="*/ 224 w 2355"/>
                  <a:gd name="T45" fmla="*/ 223 h 897"/>
                  <a:gd name="T46" fmla="*/ 173 w 2355"/>
                  <a:gd name="T47" fmla="*/ 225 h 897"/>
                  <a:gd name="T48" fmla="*/ 123 w 2355"/>
                  <a:gd name="T49" fmla="*/ 224 h 897"/>
                  <a:gd name="T50" fmla="*/ 97 w 2355"/>
                  <a:gd name="T51" fmla="*/ 223 h 897"/>
                  <a:gd name="T52" fmla="*/ 92 w 2355"/>
                  <a:gd name="T53" fmla="*/ 220 h 897"/>
                  <a:gd name="T54" fmla="*/ 86 w 2355"/>
                  <a:gd name="T55" fmla="*/ 219 h 897"/>
                  <a:gd name="T56" fmla="*/ 80 w 2355"/>
                  <a:gd name="T57" fmla="*/ 217 h 897"/>
                  <a:gd name="T58" fmla="*/ 75 w 2355"/>
                  <a:gd name="T59" fmla="*/ 217 h 897"/>
                  <a:gd name="T60" fmla="*/ 60 w 2355"/>
                  <a:gd name="T61" fmla="*/ 215 h 897"/>
                  <a:gd name="T62" fmla="*/ 38 w 2355"/>
                  <a:gd name="T63" fmla="*/ 214 h 897"/>
                  <a:gd name="T64" fmla="*/ 22 w 2355"/>
                  <a:gd name="T65" fmla="*/ 212 h 897"/>
                  <a:gd name="T66" fmla="*/ 11 w 2355"/>
                  <a:gd name="T67" fmla="*/ 209 h 897"/>
                  <a:gd name="T68" fmla="*/ 3 w 2355"/>
                  <a:gd name="T69" fmla="*/ 205 h 897"/>
                  <a:gd name="T70" fmla="*/ 0 w 2355"/>
                  <a:gd name="T71" fmla="*/ 195 h 897"/>
                  <a:gd name="T72" fmla="*/ 3 w 2355"/>
                  <a:gd name="T73" fmla="*/ 181 h 897"/>
                  <a:gd name="T74" fmla="*/ 15 w 2355"/>
                  <a:gd name="T75" fmla="*/ 165 h 897"/>
                  <a:gd name="T76" fmla="*/ 34 w 2355"/>
                  <a:gd name="T77" fmla="*/ 148 h 897"/>
                  <a:gd name="T78" fmla="*/ 62 w 2355"/>
                  <a:gd name="T79" fmla="*/ 129 h 897"/>
                  <a:gd name="T80" fmla="*/ 99 w 2355"/>
                  <a:gd name="T81" fmla="*/ 105 h 897"/>
                  <a:gd name="T82" fmla="*/ 134 w 2355"/>
                  <a:gd name="T83" fmla="*/ 85 h 897"/>
                  <a:gd name="T84" fmla="*/ 165 w 2355"/>
                  <a:gd name="T85" fmla="*/ 68 h 897"/>
                  <a:gd name="T86" fmla="*/ 195 w 2355"/>
                  <a:gd name="T87" fmla="*/ 55 h 897"/>
                  <a:gd name="T88" fmla="*/ 224 w 2355"/>
                  <a:gd name="T89" fmla="*/ 44 h 897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2355"/>
                  <a:gd name="T136" fmla="*/ 0 h 897"/>
                  <a:gd name="T137" fmla="*/ 2355 w 2355"/>
                  <a:gd name="T138" fmla="*/ 897 h 897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2355" h="897">
                    <a:moveTo>
                      <a:pt x="959" y="151"/>
                    </a:moveTo>
                    <a:lnTo>
                      <a:pt x="1052" y="118"/>
                    </a:lnTo>
                    <a:lnTo>
                      <a:pt x="1148" y="94"/>
                    </a:lnTo>
                    <a:lnTo>
                      <a:pt x="1242" y="73"/>
                    </a:lnTo>
                    <a:lnTo>
                      <a:pt x="1332" y="57"/>
                    </a:lnTo>
                    <a:lnTo>
                      <a:pt x="1423" y="48"/>
                    </a:lnTo>
                    <a:lnTo>
                      <a:pt x="1507" y="39"/>
                    </a:lnTo>
                    <a:lnTo>
                      <a:pt x="1588" y="34"/>
                    </a:lnTo>
                    <a:lnTo>
                      <a:pt x="1660" y="30"/>
                    </a:lnTo>
                    <a:lnTo>
                      <a:pt x="1726" y="25"/>
                    </a:lnTo>
                    <a:lnTo>
                      <a:pt x="1786" y="21"/>
                    </a:lnTo>
                    <a:lnTo>
                      <a:pt x="1844" y="16"/>
                    </a:lnTo>
                    <a:lnTo>
                      <a:pt x="1907" y="9"/>
                    </a:lnTo>
                    <a:lnTo>
                      <a:pt x="1977" y="3"/>
                    </a:lnTo>
                    <a:lnTo>
                      <a:pt x="2048" y="0"/>
                    </a:lnTo>
                    <a:lnTo>
                      <a:pt x="2118" y="0"/>
                    </a:lnTo>
                    <a:lnTo>
                      <a:pt x="2181" y="3"/>
                    </a:lnTo>
                    <a:lnTo>
                      <a:pt x="2241" y="12"/>
                    </a:lnTo>
                    <a:lnTo>
                      <a:pt x="2289" y="25"/>
                    </a:lnTo>
                    <a:lnTo>
                      <a:pt x="2325" y="43"/>
                    </a:lnTo>
                    <a:lnTo>
                      <a:pt x="2350" y="66"/>
                    </a:lnTo>
                    <a:lnTo>
                      <a:pt x="2355" y="96"/>
                    </a:lnTo>
                    <a:lnTo>
                      <a:pt x="2350" y="133"/>
                    </a:lnTo>
                    <a:lnTo>
                      <a:pt x="2328" y="175"/>
                    </a:lnTo>
                    <a:lnTo>
                      <a:pt x="2298" y="217"/>
                    </a:lnTo>
                    <a:lnTo>
                      <a:pt x="2259" y="262"/>
                    </a:lnTo>
                    <a:lnTo>
                      <a:pt x="2207" y="310"/>
                    </a:lnTo>
                    <a:lnTo>
                      <a:pt x="2150" y="362"/>
                    </a:lnTo>
                    <a:lnTo>
                      <a:pt x="2084" y="410"/>
                    </a:lnTo>
                    <a:lnTo>
                      <a:pt x="2013" y="460"/>
                    </a:lnTo>
                    <a:lnTo>
                      <a:pt x="1934" y="508"/>
                    </a:lnTo>
                    <a:lnTo>
                      <a:pt x="1877" y="549"/>
                    </a:lnTo>
                    <a:lnTo>
                      <a:pt x="1820" y="587"/>
                    </a:lnTo>
                    <a:lnTo>
                      <a:pt x="1765" y="620"/>
                    </a:lnTo>
                    <a:lnTo>
                      <a:pt x="1715" y="654"/>
                    </a:lnTo>
                    <a:lnTo>
                      <a:pt x="1660" y="683"/>
                    </a:lnTo>
                    <a:lnTo>
                      <a:pt x="1606" y="713"/>
                    </a:lnTo>
                    <a:lnTo>
                      <a:pt x="1549" y="740"/>
                    </a:lnTo>
                    <a:lnTo>
                      <a:pt x="1485" y="768"/>
                    </a:lnTo>
                    <a:lnTo>
                      <a:pt x="1419" y="792"/>
                    </a:lnTo>
                    <a:lnTo>
                      <a:pt x="1344" y="819"/>
                    </a:lnTo>
                    <a:lnTo>
                      <a:pt x="1269" y="840"/>
                    </a:lnTo>
                    <a:lnTo>
                      <a:pt x="1185" y="854"/>
                    </a:lnTo>
                    <a:lnTo>
                      <a:pt x="1091" y="870"/>
                    </a:lnTo>
                    <a:lnTo>
                      <a:pt x="995" y="882"/>
                    </a:lnTo>
                    <a:lnTo>
                      <a:pt x="896" y="891"/>
                    </a:lnTo>
                    <a:lnTo>
                      <a:pt x="793" y="895"/>
                    </a:lnTo>
                    <a:lnTo>
                      <a:pt x="691" y="897"/>
                    </a:lnTo>
                    <a:lnTo>
                      <a:pt x="590" y="897"/>
                    </a:lnTo>
                    <a:lnTo>
                      <a:pt x="493" y="895"/>
                    </a:lnTo>
                    <a:lnTo>
                      <a:pt x="399" y="891"/>
                    </a:lnTo>
                    <a:lnTo>
                      <a:pt x="388" y="888"/>
                    </a:lnTo>
                    <a:lnTo>
                      <a:pt x="376" y="882"/>
                    </a:lnTo>
                    <a:lnTo>
                      <a:pt x="367" y="879"/>
                    </a:lnTo>
                    <a:lnTo>
                      <a:pt x="355" y="876"/>
                    </a:lnTo>
                    <a:lnTo>
                      <a:pt x="342" y="873"/>
                    </a:lnTo>
                    <a:lnTo>
                      <a:pt x="331" y="870"/>
                    </a:lnTo>
                    <a:lnTo>
                      <a:pt x="319" y="867"/>
                    </a:lnTo>
                    <a:lnTo>
                      <a:pt x="310" y="864"/>
                    </a:lnTo>
                    <a:lnTo>
                      <a:pt x="301" y="864"/>
                    </a:lnTo>
                    <a:lnTo>
                      <a:pt x="292" y="861"/>
                    </a:lnTo>
                    <a:lnTo>
                      <a:pt x="240" y="858"/>
                    </a:lnTo>
                    <a:lnTo>
                      <a:pt x="195" y="854"/>
                    </a:lnTo>
                    <a:lnTo>
                      <a:pt x="153" y="852"/>
                    </a:lnTo>
                    <a:lnTo>
                      <a:pt x="119" y="849"/>
                    </a:lnTo>
                    <a:lnTo>
                      <a:pt x="87" y="845"/>
                    </a:lnTo>
                    <a:lnTo>
                      <a:pt x="62" y="840"/>
                    </a:lnTo>
                    <a:lnTo>
                      <a:pt x="42" y="834"/>
                    </a:lnTo>
                    <a:lnTo>
                      <a:pt x="23" y="829"/>
                    </a:lnTo>
                    <a:lnTo>
                      <a:pt x="12" y="819"/>
                    </a:lnTo>
                    <a:lnTo>
                      <a:pt x="3" y="810"/>
                    </a:lnTo>
                    <a:lnTo>
                      <a:pt x="0" y="777"/>
                    </a:lnTo>
                    <a:lnTo>
                      <a:pt x="3" y="749"/>
                    </a:lnTo>
                    <a:lnTo>
                      <a:pt x="12" y="720"/>
                    </a:lnTo>
                    <a:lnTo>
                      <a:pt x="33" y="690"/>
                    </a:lnTo>
                    <a:lnTo>
                      <a:pt x="60" y="656"/>
                    </a:lnTo>
                    <a:lnTo>
                      <a:pt x="93" y="626"/>
                    </a:lnTo>
                    <a:lnTo>
                      <a:pt x="137" y="590"/>
                    </a:lnTo>
                    <a:lnTo>
                      <a:pt x="187" y="554"/>
                    </a:lnTo>
                    <a:lnTo>
                      <a:pt x="246" y="515"/>
                    </a:lnTo>
                    <a:lnTo>
                      <a:pt x="312" y="469"/>
                    </a:lnTo>
                    <a:lnTo>
                      <a:pt x="394" y="419"/>
                    </a:lnTo>
                    <a:lnTo>
                      <a:pt x="469" y="376"/>
                    </a:lnTo>
                    <a:lnTo>
                      <a:pt x="535" y="337"/>
                    </a:lnTo>
                    <a:lnTo>
                      <a:pt x="601" y="301"/>
                    </a:lnTo>
                    <a:lnTo>
                      <a:pt x="661" y="271"/>
                    </a:lnTo>
                    <a:lnTo>
                      <a:pt x="722" y="244"/>
                    </a:lnTo>
                    <a:lnTo>
                      <a:pt x="779" y="221"/>
                    </a:lnTo>
                    <a:lnTo>
                      <a:pt x="836" y="196"/>
                    </a:lnTo>
                    <a:lnTo>
                      <a:pt x="896" y="175"/>
                    </a:lnTo>
                    <a:lnTo>
                      <a:pt x="959" y="151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5049" name="Freeform 130"/>
              <p:cNvSpPr>
                <a:spLocks/>
              </p:cNvSpPr>
              <p:nvPr/>
            </p:nvSpPr>
            <p:spPr bwMode="auto">
              <a:xfrm>
                <a:off x="1649" y="768"/>
                <a:ext cx="589" cy="225"/>
              </a:xfrm>
              <a:custGeom>
                <a:avLst/>
                <a:gdLst>
                  <a:gd name="T0" fmla="*/ 263 w 2355"/>
                  <a:gd name="T1" fmla="*/ 30 h 897"/>
                  <a:gd name="T2" fmla="*/ 311 w 2355"/>
                  <a:gd name="T3" fmla="*/ 18 h 897"/>
                  <a:gd name="T4" fmla="*/ 356 w 2355"/>
                  <a:gd name="T5" fmla="*/ 12 h 897"/>
                  <a:gd name="T6" fmla="*/ 397 w 2355"/>
                  <a:gd name="T7" fmla="*/ 9 h 897"/>
                  <a:gd name="T8" fmla="*/ 432 w 2355"/>
                  <a:gd name="T9" fmla="*/ 6 h 897"/>
                  <a:gd name="T10" fmla="*/ 461 w 2355"/>
                  <a:gd name="T11" fmla="*/ 4 h 897"/>
                  <a:gd name="T12" fmla="*/ 494 w 2355"/>
                  <a:gd name="T13" fmla="*/ 1 h 897"/>
                  <a:gd name="T14" fmla="*/ 530 w 2355"/>
                  <a:gd name="T15" fmla="*/ 0 h 897"/>
                  <a:gd name="T16" fmla="*/ 560 w 2355"/>
                  <a:gd name="T17" fmla="*/ 3 h 897"/>
                  <a:gd name="T18" fmla="*/ 581 w 2355"/>
                  <a:gd name="T19" fmla="*/ 11 h 897"/>
                  <a:gd name="T20" fmla="*/ 589 w 2355"/>
                  <a:gd name="T21" fmla="*/ 24 h 897"/>
                  <a:gd name="T22" fmla="*/ 582 w 2355"/>
                  <a:gd name="T23" fmla="*/ 44 h 897"/>
                  <a:gd name="T24" fmla="*/ 565 w 2355"/>
                  <a:gd name="T25" fmla="*/ 66 h 897"/>
                  <a:gd name="T26" fmla="*/ 538 w 2355"/>
                  <a:gd name="T27" fmla="*/ 91 h 897"/>
                  <a:gd name="T28" fmla="*/ 503 w 2355"/>
                  <a:gd name="T29" fmla="*/ 115 h 897"/>
                  <a:gd name="T30" fmla="*/ 469 w 2355"/>
                  <a:gd name="T31" fmla="*/ 138 h 897"/>
                  <a:gd name="T32" fmla="*/ 441 w 2355"/>
                  <a:gd name="T33" fmla="*/ 156 h 897"/>
                  <a:gd name="T34" fmla="*/ 415 w 2355"/>
                  <a:gd name="T35" fmla="*/ 171 h 897"/>
                  <a:gd name="T36" fmla="*/ 387 w 2355"/>
                  <a:gd name="T37" fmla="*/ 186 h 897"/>
                  <a:gd name="T38" fmla="*/ 355 w 2355"/>
                  <a:gd name="T39" fmla="*/ 199 h 897"/>
                  <a:gd name="T40" fmla="*/ 317 w 2355"/>
                  <a:gd name="T41" fmla="*/ 211 h 897"/>
                  <a:gd name="T42" fmla="*/ 273 w 2355"/>
                  <a:gd name="T43" fmla="*/ 218 h 897"/>
                  <a:gd name="T44" fmla="*/ 224 w 2355"/>
                  <a:gd name="T45" fmla="*/ 223 h 897"/>
                  <a:gd name="T46" fmla="*/ 173 w 2355"/>
                  <a:gd name="T47" fmla="*/ 225 h 897"/>
                  <a:gd name="T48" fmla="*/ 123 w 2355"/>
                  <a:gd name="T49" fmla="*/ 224 h 897"/>
                  <a:gd name="T50" fmla="*/ 97 w 2355"/>
                  <a:gd name="T51" fmla="*/ 223 h 897"/>
                  <a:gd name="T52" fmla="*/ 92 w 2355"/>
                  <a:gd name="T53" fmla="*/ 220 h 897"/>
                  <a:gd name="T54" fmla="*/ 86 w 2355"/>
                  <a:gd name="T55" fmla="*/ 219 h 897"/>
                  <a:gd name="T56" fmla="*/ 80 w 2355"/>
                  <a:gd name="T57" fmla="*/ 217 h 897"/>
                  <a:gd name="T58" fmla="*/ 75 w 2355"/>
                  <a:gd name="T59" fmla="*/ 217 h 897"/>
                  <a:gd name="T60" fmla="*/ 60 w 2355"/>
                  <a:gd name="T61" fmla="*/ 215 h 897"/>
                  <a:gd name="T62" fmla="*/ 38 w 2355"/>
                  <a:gd name="T63" fmla="*/ 214 h 897"/>
                  <a:gd name="T64" fmla="*/ 22 w 2355"/>
                  <a:gd name="T65" fmla="*/ 212 h 897"/>
                  <a:gd name="T66" fmla="*/ 11 w 2355"/>
                  <a:gd name="T67" fmla="*/ 209 h 897"/>
                  <a:gd name="T68" fmla="*/ 3 w 2355"/>
                  <a:gd name="T69" fmla="*/ 205 h 897"/>
                  <a:gd name="T70" fmla="*/ 0 w 2355"/>
                  <a:gd name="T71" fmla="*/ 195 h 897"/>
                  <a:gd name="T72" fmla="*/ 3 w 2355"/>
                  <a:gd name="T73" fmla="*/ 181 h 897"/>
                  <a:gd name="T74" fmla="*/ 15 w 2355"/>
                  <a:gd name="T75" fmla="*/ 165 h 897"/>
                  <a:gd name="T76" fmla="*/ 34 w 2355"/>
                  <a:gd name="T77" fmla="*/ 148 h 897"/>
                  <a:gd name="T78" fmla="*/ 62 w 2355"/>
                  <a:gd name="T79" fmla="*/ 129 h 897"/>
                  <a:gd name="T80" fmla="*/ 99 w 2355"/>
                  <a:gd name="T81" fmla="*/ 105 h 897"/>
                  <a:gd name="T82" fmla="*/ 134 w 2355"/>
                  <a:gd name="T83" fmla="*/ 85 h 897"/>
                  <a:gd name="T84" fmla="*/ 165 w 2355"/>
                  <a:gd name="T85" fmla="*/ 68 h 897"/>
                  <a:gd name="T86" fmla="*/ 195 w 2355"/>
                  <a:gd name="T87" fmla="*/ 55 h 897"/>
                  <a:gd name="T88" fmla="*/ 224 w 2355"/>
                  <a:gd name="T89" fmla="*/ 44 h 897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2355"/>
                  <a:gd name="T136" fmla="*/ 0 h 897"/>
                  <a:gd name="T137" fmla="*/ 2355 w 2355"/>
                  <a:gd name="T138" fmla="*/ 897 h 897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2355" h="897">
                    <a:moveTo>
                      <a:pt x="959" y="151"/>
                    </a:moveTo>
                    <a:lnTo>
                      <a:pt x="1052" y="118"/>
                    </a:lnTo>
                    <a:lnTo>
                      <a:pt x="1148" y="94"/>
                    </a:lnTo>
                    <a:lnTo>
                      <a:pt x="1242" y="73"/>
                    </a:lnTo>
                    <a:lnTo>
                      <a:pt x="1332" y="57"/>
                    </a:lnTo>
                    <a:lnTo>
                      <a:pt x="1423" y="48"/>
                    </a:lnTo>
                    <a:lnTo>
                      <a:pt x="1507" y="39"/>
                    </a:lnTo>
                    <a:lnTo>
                      <a:pt x="1588" y="34"/>
                    </a:lnTo>
                    <a:lnTo>
                      <a:pt x="1660" y="30"/>
                    </a:lnTo>
                    <a:lnTo>
                      <a:pt x="1726" y="25"/>
                    </a:lnTo>
                    <a:lnTo>
                      <a:pt x="1786" y="21"/>
                    </a:lnTo>
                    <a:lnTo>
                      <a:pt x="1844" y="16"/>
                    </a:lnTo>
                    <a:lnTo>
                      <a:pt x="1907" y="9"/>
                    </a:lnTo>
                    <a:lnTo>
                      <a:pt x="1977" y="3"/>
                    </a:lnTo>
                    <a:lnTo>
                      <a:pt x="2048" y="0"/>
                    </a:lnTo>
                    <a:lnTo>
                      <a:pt x="2118" y="0"/>
                    </a:lnTo>
                    <a:lnTo>
                      <a:pt x="2181" y="3"/>
                    </a:lnTo>
                    <a:lnTo>
                      <a:pt x="2241" y="12"/>
                    </a:lnTo>
                    <a:lnTo>
                      <a:pt x="2289" y="25"/>
                    </a:lnTo>
                    <a:lnTo>
                      <a:pt x="2325" y="43"/>
                    </a:lnTo>
                    <a:lnTo>
                      <a:pt x="2350" y="66"/>
                    </a:lnTo>
                    <a:lnTo>
                      <a:pt x="2355" y="96"/>
                    </a:lnTo>
                    <a:lnTo>
                      <a:pt x="2350" y="133"/>
                    </a:lnTo>
                    <a:lnTo>
                      <a:pt x="2328" y="175"/>
                    </a:lnTo>
                    <a:lnTo>
                      <a:pt x="2298" y="217"/>
                    </a:lnTo>
                    <a:lnTo>
                      <a:pt x="2259" y="262"/>
                    </a:lnTo>
                    <a:lnTo>
                      <a:pt x="2207" y="310"/>
                    </a:lnTo>
                    <a:lnTo>
                      <a:pt x="2150" y="362"/>
                    </a:lnTo>
                    <a:lnTo>
                      <a:pt x="2084" y="410"/>
                    </a:lnTo>
                    <a:lnTo>
                      <a:pt x="2013" y="460"/>
                    </a:lnTo>
                    <a:lnTo>
                      <a:pt x="1934" y="508"/>
                    </a:lnTo>
                    <a:lnTo>
                      <a:pt x="1877" y="549"/>
                    </a:lnTo>
                    <a:lnTo>
                      <a:pt x="1820" y="587"/>
                    </a:lnTo>
                    <a:lnTo>
                      <a:pt x="1765" y="620"/>
                    </a:lnTo>
                    <a:lnTo>
                      <a:pt x="1715" y="654"/>
                    </a:lnTo>
                    <a:lnTo>
                      <a:pt x="1660" y="683"/>
                    </a:lnTo>
                    <a:lnTo>
                      <a:pt x="1606" y="713"/>
                    </a:lnTo>
                    <a:lnTo>
                      <a:pt x="1549" y="740"/>
                    </a:lnTo>
                    <a:lnTo>
                      <a:pt x="1485" y="768"/>
                    </a:lnTo>
                    <a:lnTo>
                      <a:pt x="1419" y="792"/>
                    </a:lnTo>
                    <a:lnTo>
                      <a:pt x="1344" y="819"/>
                    </a:lnTo>
                    <a:lnTo>
                      <a:pt x="1269" y="840"/>
                    </a:lnTo>
                    <a:lnTo>
                      <a:pt x="1185" y="854"/>
                    </a:lnTo>
                    <a:lnTo>
                      <a:pt x="1091" y="870"/>
                    </a:lnTo>
                    <a:lnTo>
                      <a:pt x="995" y="882"/>
                    </a:lnTo>
                    <a:lnTo>
                      <a:pt x="896" y="891"/>
                    </a:lnTo>
                    <a:lnTo>
                      <a:pt x="793" y="895"/>
                    </a:lnTo>
                    <a:lnTo>
                      <a:pt x="691" y="897"/>
                    </a:lnTo>
                    <a:lnTo>
                      <a:pt x="590" y="897"/>
                    </a:lnTo>
                    <a:lnTo>
                      <a:pt x="493" y="895"/>
                    </a:lnTo>
                    <a:lnTo>
                      <a:pt x="399" y="891"/>
                    </a:lnTo>
                    <a:lnTo>
                      <a:pt x="388" y="888"/>
                    </a:lnTo>
                    <a:lnTo>
                      <a:pt x="376" y="882"/>
                    </a:lnTo>
                    <a:lnTo>
                      <a:pt x="367" y="879"/>
                    </a:lnTo>
                    <a:lnTo>
                      <a:pt x="355" y="876"/>
                    </a:lnTo>
                    <a:lnTo>
                      <a:pt x="342" y="873"/>
                    </a:lnTo>
                    <a:lnTo>
                      <a:pt x="331" y="870"/>
                    </a:lnTo>
                    <a:lnTo>
                      <a:pt x="319" y="867"/>
                    </a:lnTo>
                    <a:lnTo>
                      <a:pt x="310" y="864"/>
                    </a:lnTo>
                    <a:lnTo>
                      <a:pt x="301" y="864"/>
                    </a:lnTo>
                    <a:lnTo>
                      <a:pt x="292" y="861"/>
                    </a:lnTo>
                    <a:lnTo>
                      <a:pt x="240" y="858"/>
                    </a:lnTo>
                    <a:lnTo>
                      <a:pt x="195" y="854"/>
                    </a:lnTo>
                    <a:lnTo>
                      <a:pt x="153" y="852"/>
                    </a:lnTo>
                    <a:lnTo>
                      <a:pt x="119" y="849"/>
                    </a:lnTo>
                    <a:lnTo>
                      <a:pt x="87" y="845"/>
                    </a:lnTo>
                    <a:lnTo>
                      <a:pt x="62" y="840"/>
                    </a:lnTo>
                    <a:lnTo>
                      <a:pt x="42" y="834"/>
                    </a:lnTo>
                    <a:lnTo>
                      <a:pt x="23" y="829"/>
                    </a:lnTo>
                    <a:lnTo>
                      <a:pt x="12" y="819"/>
                    </a:lnTo>
                    <a:lnTo>
                      <a:pt x="3" y="810"/>
                    </a:lnTo>
                    <a:lnTo>
                      <a:pt x="0" y="777"/>
                    </a:lnTo>
                    <a:lnTo>
                      <a:pt x="3" y="749"/>
                    </a:lnTo>
                    <a:lnTo>
                      <a:pt x="12" y="720"/>
                    </a:lnTo>
                    <a:lnTo>
                      <a:pt x="33" y="690"/>
                    </a:lnTo>
                    <a:lnTo>
                      <a:pt x="60" y="656"/>
                    </a:lnTo>
                    <a:lnTo>
                      <a:pt x="93" y="626"/>
                    </a:lnTo>
                    <a:lnTo>
                      <a:pt x="137" y="590"/>
                    </a:lnTo>
                    <a:lnTo>
                      <a:pt x="187" y="554"/>
                    </a:lnTo>
                    <a:lnTo>
                      <a:pt x="246" y="515"/>
                    </a:lnTo>
                    <a:lnTo>
                      <a:pt x="312" y="469"/>
                    </a:lnTo>
                    <a:lnTo>
                      <a:pt x="394" y="419"/>
                    </a:lnTo>
                    <a:lnTo>
                      <a:pt x="469" y="376"/>
                    </a:lnTo>
                    <a:lnTo>
                      <a:pt x="535" y="337"/>
                    </a:lnTo>
                    <a:lnTo>
                      <a:pt x="601" y="301"/>
                    </a:lnTo>
                    <a:lnTo>
                      <a:pt x="661" y="271"/>
                    </a:lnTo>
                    <a:lnTo>
                      <a:pt x="722" y="244"/>
                    </a:lnTo>
                    <a:lnTo>
                      <a:pt x="779" y="221"/>
                    </a:lnTo>
                    <a:lnTo>
                      <a:pt x="836" y="196"/>
                    </a:lnTo>
                    <a:lnTo>
                      <a:pt x="896" y="175"/>
                    </a:lnTo>
                    <a:lnTo>
                      <a:pt x="959" y="151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5050" name="Freeform 131"/>
              <p:cNvSpPr>
                <a:spLocks/>
              </p:cNvSpPr>
              <p:nvPr/>
            </p:nvSpPr>
            <p:spPr bwMode="auto">
              <a:xfrm>
                <a:off x="2773" y="2725"/>
                <a:ext cx="155" cy="207"/>
              </a:xfrm>
              <a:custGeom>
                <a:avLst/>
                <a:gdLst>
                  <a:gd name="T0" fmla="*/ 155 w 619"/>
                  <a:gd name="T1" fmla="*/ 57 h 824"/>
                  <a:gd name="T2" fmla="*/ 147 w 619"/>
                  <a:gd name="T3" fmla="*/ 0 h 824"/>
                  <a:gd name="T4" fmla="*/ 142 w 619"/>
                  <a:gd name="T5" fmla="*/ 14 h 824"/>
                  <a:gd name="T6" fmla="*/ 134 w 619"/>
                  <a:gd name="T7" fmla="*/ 28 h 824"/>
                  <a:gd name="T8" fmla="*/ 125 w 619"/>
                  <a:gd name="T9" fmla="*/ 43 h 824"/>
                  <a:gd name="T10" fmla="*/ 113 w 619"/>
                  <a:gd name="T11" fmla="*/ 58 h 824"/>
                  <a:gd name="T12" fmla="*/ 100 w 619"/>
                  <a:gd name="T13" fmla="*/ 74 h 824"/>
                  <a:gd name="T14" fmla="*/ 84 w 619"/>
                  <a:gd name="T15" fmla="*/ 89 h 824"/>
                  <a:gd name="T16" fmla="*/ 66 w 619"/>
                  <a:gd name="T17" fmla="*/ 104 h 824"/>
                  <a:gd name="T18" fmla="*/ 47 w 619"/>
                  <a:gd name="T19" fmla="*/ 120 h 824"/>
                  <a:gd name="T20" fmla="*/ 25 w 619"/>
                  <a:gd name="T21" fmla="*/ 134 h 824"/>
                  <a:gd name="T22" fmla="*/ 1 w 619"/>
                  <a:gd name="T23" fmla="*/ 147 h 824"/>
                  <a:gd name="T24" fmla="*/ 1 w 619"/>
                  <a:gd name="T25" fmla="*/ 153 h 824"/>
                  <a:gd name="T26" fmla="*/ 1 w 619"/>
                  <a:gd name="T27" fmla="*/ 159 h 824"/>
                  <a:gd name="T28" fmla="*/ 1 w 619"/>
                  <a:gd name="T29" fmla="*/ 165 h 824"/>
                  <a:gd name="T30" fmla="*/ 1 w 619"/>
                  <a:gd name="T31" fmla="*/ 171 h 824"/>
                  <a:gd name="T32" fmla="*/ 1 w 619"/>
                  <a:gd name="T33" fmla="*/ 177 h 824"/>
                  <a:gd name="T34" fmla="*/ 1 w 619"/>
                  <a:gd name="T35" fmla="*/ 183 h 824"/>
                  <a:gd name="T36" fmla="*/ 1 w 619"/>
                  <a:gd name="T37" fmla="*/ 190 h 824"/>
                  <a:gd name="T38" fmla="*/ 1 w 619"/>
                  <a:gd name="T39" fmla="*/ 196 h 824"/>
                  <a:gd name="T40" fmla="*/ 1 w 619"/>
                  <a:gd name="T41" fmla="*/ 202 h 824"/>
                  <a:gd name="T42" fmla="*/ 0 w 619"/>
                  <a:gd name="T43" fmla="*/ 207 h 824"/>
                  <a:gd name="T44" fmla="*/ 21 w 619"/>
                  <a:gd name="T45" fmla="*/ 195 h 824"/>
                  <a:gd name="T46" fmla="*/ 41 w 619"/>
                  <a:gd name="T47" fmla="*/ 181 h 824"/>
                  <a:gd name="T48" fmla="*/ 60 w 619"/>
                  <a:gd name="T49" fmla="*/ 166 h 824"/>
                  <a:gd name="T50" fmla="*/ 77 w 619"/>
                  <a:gd name="T51" fmla="*/ 152 h 824"/>
                  <a:gd name="T52" fmla="*/ 94 w 619"/>
                  <a:gd name="T53" fmla="*/ 136 h 824"/>
                  <a:gd name="T54" fmla="*/ 109 w 619"/>
                  <a:gd name="T55" fmla="*/ 120 h 824"/>
                  <a:gd name="T56" fmla="*/ 123 w 619"/>
                  <a:gd name="T57" fmla="*/ 104 h 824"/>
                  <a:gd name="T58" fmla="*/ 135 w 619"/>
                  <a:gd name="T59" fmla="*/ 88 h 824"/>
                  <a:gd name="T60" fmla="*/ 146 w 619"/>
                  <a:gd name="T61" fmla="*/ 72 h 824"/>
                  <a:gd name="T62" fmla="*/ 155 w 619"/>
                  <a:gd name="T63" fmla="*/ 57 h 824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619"/>
                  <a:gd name="T97" fmla="*/ 0 h 824"/>
                  <a:gd name="T98" fmla="*/ 619 w 619"/>
                  <a:gd name="T99" fmla="*/ 824 h 824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619" h="824">
                    <a:moveTo>
                      <a:pt x="619" y="225"/>
                    </a:moveTo>
                    <a:lnTo>
                      <a:pt x="589" y="0"/>
                    </a:lnTo>
                    <a:lnTo>
                      <a:pt x="567" y="54"/>
                    </a:lnTo>
                    <a:lnTo>
                      <a:pt x="537" y="111"/>
                    </a:lnTo>
                    <a:lnTo>
                      <a:pt x="499" y="171"/>
                    </a:lnTo>
                    <a:lnTo>
                      <a:pt x="453" y="232"/>
                    </a:lnTo>
                    <a:lnTo>
                      <a:pt x="399" y="295"/>
                    </a:lnTo>
                    <a:lnTo>
                      <a:pt x="337" y="355"/>
                    </a:lnTo>
                    <a:lnTo>
                      <a:pt x="264" y="415"/>
                    </a:lnTo>
                    <a:lnTo>
                      <a:pt x="186" y="476"/>
                    </a:lnTo>
                    <a:lnTo>
                      <a:pt x="98" y="533"/>
                    </a:lnTo>
                    <a:lnTo>
                      <a:pt x="2" y="587"/>
                    </a:lnTo>
                    <a:lnTo>
                      <a:pt x="2" y="608"/>
                    </a:lnTo>
                    <a:lnTo>
                      <a:pt x="5" y="632"/>
                    </a:lnTo>
                    <a:lnTo>
                      <a:pt x="5" y="656"/>
                    </a:lnTo>
                    <a:lnTo>
                      <a:pt x="5" y="680"/>
                    </a:lnTo>
                    <a:lnTo>
                      <a:pt x="5" y="704"/>
                    </a:lnTo>
                    <a:lnTo>
                      <a:pt x="5" y="728"/>
                    </a:lnTo>
                    <a:lnTo>
                      <a:pt x="5" y="756"/>
                    </a:lnTo>
                    <a:lnTo>
                      <a:pt x="5" y="779"/>
                    </a:lnTo>
                    <a:lnTo>
                      <a:pt x="2" y="803"/>
                    </a:lnTo>
                    <a:lnTo>
                      <a:pt x="0" y="824"/>
                    </a:lnTo>
                    <a:lnTo>
                      <a:pt x="84" y="776"/>
                    </a:lnTo>
                    <a:lnTo>
                      <a:pt x="164" y="722"/>
                    </a:lnTo>
                    <a:lnTo>
                      <a:pt x="239" y="662"/>
                    </a:lnTo>
                    <a:lnTo>
                      <a:pt x="309" y="605"/>
                    </a:lnTo>
                    <a:lnTo>
                      <a:pt x="375" y="542"/>
                    </a:lnTo>
                    <a:lnTo>
                      <a:pt x="435" y="478"/>
                    </a:lnTo>
                    <a:lnTo>
                      <a:pt x="492" y="415"/>
                    </a:lnTo>
                    <a:lnTo>
                      <a:pt x="540" y="349"/>
                    </a:lnTo>
                    <a:lnTo>
                      <a:pt x="583" y="286"/>
                    </a:lnTo>
                    <a:lnTo>
                      <a:pt x="619" y="225"/>
                    </a:lnTo>
                    <a:close/>
                  </a:path>
                </a:pathLst>
              </a:custGeom>
              <a:solidFill>
                <a:srgbClr val="FF79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5051" name="Freeform 132"/>
              <p:cNvSpPr>
                <a:spLocks/>
              </p:cNvSpPr>
              <p:nvPr/>
            </p:nvSpPr>
            <p:spPr bwMode="auto">
              <a:xfrm>
                <a:off x="2773" y="2725"/>
                <a:ext cx="155" cy="207"/>
              </a:xfrm>
              <a:custGeom>
                <a:avLst/>
                <a:gdLst>
                  <a:gd name="T0" fmla="*/ 155 w 619"/>
                  <a:gd name="T1" fmla="*/ 57 h 824"/>
                  <a:gd name="T2" fmla="*/ 147 w 619"/>
                  <a:gd name="T3" fmla="*/ 0 h 824"/>
                  <a:gd name="T4" fmla="*/ 142 w 619"/>
                  <a:gd name="T5" fmla="*/ 14 h 824"/>
                  <a:gd name="T6" fmla="*/ 134 w 619"/>
                  <a:gd name="T7" fmla="*/ 28 h 824"/>
                  <a:gd name="T8" fmla="*/ 125 w 619"/>
                  <a:gd name="T9" fmla="*/ 43 h 824"/>
                  <a:gd name="T10" fmla="*/ 113 w 619"/>
                  <a:gd name="T11" fmla="*/ 58 h 824"/>
                  <a:gd name="T12" fmla="*/ 100 w 619"/>
                  <a:gd name="T13" fmla="*/ 74 h 824"/>
                  <a:gd name="T14" fmla="*/ 84 w 619"/>
                  <a:gd name="T15" fmla="*/ 89 h 824"/>
                  <a:gd name="T16" fmla="*/ 66 w 619"/>
                  <a:gd name="T17" fmla="*/ 104 h 824"/>
                  <a:gd name="T18" fmla="*/ 47 w 619"/>
                  <a:gd name="T19" fmla="*/ 120 h 824"/>
                  <a:gd name="T20" fmla="*/ 25 w 619"/>
                  <a:gd name="T21" fmla="*/ 134 h 824"/>
                  <a:gd name="T22" fmla="*/ 1 w 619"/>
                  <a:gd name="T23" fmla="*/ 147 h 824"/>
                  <a:gd name="T24" fmla="*/ 1 w 619"/>
                  <a:gd name="T25" fmla="*/ 153 h 824"/>
                  <a:gd name="T26" fmla="*/ 1 w 619"/>
                  <a:gd name="T27" fmla="*/ 159 h 824"/>
                  <a:gd name="T28" fmla="*/ 1 w 619"/>
                  <a:gd name="T29" fmla="*/ 165 h 824"/>
                  <a:gd name="T30" fmla="*/ 1 w 619"/>
                  <a:gd name="T31" fmla="*/ 171 h 824"/>
                  <a:gd name="T32" fmla="*/ 1 w 619"/>
                  <a:gd name="T33" fmla="*/ 177 h 824"/>
                  <a:gd name="T34" fmla="*/ 1 w 619"/>
                  <a:gd name="T35" fmla="*/ 183 h 824"/>
                  <a:gd name="T36" fmla="*/ 1 w 619"/>
                  <a:gd name="T37" fmla="*/ 190 h 824"/>
                  <a:gd name="T38" fmla="*/ 1 w 619"/>
                  <a:gd name="T39" fmla="*/ 196 h 824"/>
                  <a:gd name="T40" fmla="*/ 1 w 619"/>
                  <a:gd name="T41" fmla="*/ 202 h 824"/>
                  <a:gd name="T42" fmla="*/ 0 w 619"/>
                  <a:gd name="T43" fmla="*/ 207 h 824"/>
                  <a:gd name="T44" fmla="*/ 21 w 619"/>
                  <a:gd name="T45" fmla="*/ 195 h 824"/>
                  <a:gd name="T46" fmla="*/ 41 w 619"/>
                  <a:gd name="T47" fmla="*/ 181 h 824"/>
                  <a:gd name="T48" fmla="*/ 60 w 619"/>
                  <a:gd name="T49" fmla="*/ 166 h 824"/>
                  <a:gd name="T50" fmla="*/ 77 w 619"/>
                  <a:gd name="T51" fmla="*/ 152 h 824"/>
                  <a:gd name="T52" fmla="*/ 94 w 619"/>
                  <a:gd name="T53" fmla="*/ 136 h 824"/>
                  <a:gd name="T54" fmla="*/ 109 w 619"/>
                  <a:gd name="T55" fmla="*/ 120 h 824"/>
                  <a:gd name="T56" fmla="*/ 123 w 619"/>
                  <a:gd name="T57" fmla="*/ 104 h 824"/>
                  <a:gd name="T58" fmla="*/ 135 w 619"/>
                  <a:gd name="T59" fmla="*/ 88 h 824"/>
                  <a:gd name="T60" fmla="*/ 146 w 619"/>
                  <a:gd name="T61" fmla="*/ 72 h 824"/>
                  <a:gd name="T62" fmla="*/ 155 w 619"/>
                  <a:gd name="T63" fmla="*/ 57 h 824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619"/>
                  <a:gd name="T97" fmla="*/ 0 h 824"/>
                  <a:gd name="T98" fmla="*/ 619 w 619"/>
                  <a:gd name="T99" fmla="*/ 824 h 824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619" h="824">
                    <a:moveTo>
                      <a:pt x="619" y="225"/>
                    </a:moveTo>
                    <a:lnTo>
                      <a:pt x="589" y="0"/>
                    </a:lnTo>
                    <a:lnTo>
                      <a:pt x="567" y="54"/>
                    </a:lnTo>
                    <a:lnTo>
                      <a:pt x="537" y="111"/>
                    </a:lnTo>
                    <a:lnTo>
                      <a:pt x="499" y="171"/>
                    </a:lnTo>
                    <a:lnTo>
                      <a:pt x="453" y="232"/>
                    </a:lnTo>
                    <a:lnTo>
                      <a:pt x="399" y="295"/>
                    </a:lnTo>
                    <a:lnTo>
                      <a:pt x="337" y="355"/>
                    </a:lnTo>
                    <a:lnTo>
                      <a:pt x="264" y="415"/>
                    </a:lnTo>
                    <a:lnTo>
                      <a:pt x="186" y="476"/>
                    </a:lnTo>
                    <a:lnTo>
                      <a:pt x="98" y="533"/>
                    </a:lnTo>
                    <a:lnTo>
                      <a:pt x="2" y="587"/>
                    </a:lnTo>
                    <a:lnTo>
                      <a:pt x="2" y="608"/>
                    </a:lnTo>
                    <a:lnTo>
                      <a:pt x="5" y="632"/>
                    </a:lnTo>
                    <a:lnTo>
                      <a:pt x="5" y="656"/>
                    </a:lnTo>
                    <a:lnTo>
                      <a:pt x="5" y="680"/>
                    </a:lnTo>
                    <a:lnTo>
                      <a:pt x="5" y="704"/>
                    </a:lnTo>
                    <a:lnTo>
                      <a:pt x="5" y="728"/>
                    </a:lnTo>
                    <a:lnTo>
                      <a:pt x="5" y="756"/>
                    </a:lnTo>
                    <a:lnTo>
                      <a:pt x="5" y="779"/>
                    </a:lnTo>
                    <a:lnTo>
                      <a:pt x="2" y="803"/>
                    </a:lnTo>
                    <a:lnTo>
                      <a:pt x="0" y="824"/>
                    </a:lnTo>
                    <a:lnTo>
                      <a:pt x="84" y="776"/>
                    </a:lnTo>
                    <a:lnTo>
                      <a:pt x="164" y="722"/>
                    </a:lnTo>
                    <a:lnTo>
                      <a:pt x="239" y="662"/>
                    </a:lnTo>
                    <a:lnTo>
                      <a:pt x="309" y="605"/>
                    </a:lnTo>
                    <a:lnTo>
                      <a:pt x="375" y="542"/>
                    </a:lnTo>
                    <a:lnTo>
                      <a:pt x="435" y="478"/>
                    </a:lnTo>
                    <a:lnTo>
                      <a:pt x="492" y="415"/>
                    </a:lnTo>
                    <a:lnTo>
                      <a:pt x="540" y="349"/>
                    </a:lnTo>
                    <a:lnTo>
                      <a:pt x="583" y="286"/>
                    </a:lnTo>
                    <a:lnTo>
                      <a:pt x="619" y="225"/>
                    </a:lnTo>
                  </a:path>
                </a:pathLst>
              </a:custGeom>
              <a:noFill/>
              <a:ln w="0">
                <a:solidFill>
                  <a:srgbClr val="FF7EAB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5052" name="Freeform 133"/>
              <p:cNvSpPr>
                <a:spLocks/>
              </p:cNvSpPr>
              <p:nvPr/>
            </p:nvSpPr>
            <p:spPr bwMode="auto">
              <a:xfrm>
                <a:off x="2773" y="2725"/>
                <a:ext cx="155" cy="207"/>
              </a:xfrm>
              <a:custGeom>
                <a:avLst/>
                <a:gdLst>
                  <a:gd name="T0" fmla="*/ 155 w 619"/>
                  <a:gd name="T1" fmla="*/ 57 h 824"/>
                  <a:gd name="T2" fmla="*/ 147 w 619"/>
                  <a:gd name="T3" fmla="*/ 0 h 824"/>
                  <a:gd name="T4" fmla="*/ 142 w 619"/>
                  <a:gd name="T5" fmla="*/ 14 h 824"/>
                  <a:gd name="T6" fmla="*/ 134 w 619"/>
                  <a:gd name="T7" fmla="*/ 28 h 824"/>
                  <a:gd name="T8" fmla="*/ 125 w 619"/>
                  <a:gd name="T9" fmla="*/ 43 h 824"/>
                  <a:gd name="T10" fmla="*/ 113 w 619"/>
                  <a:gd name="T11" fmla="*/ 58 h 824"/>
                  <a:gd name="T12" fmla="*/ 100 w 619"/>
                  <a:gd name="T13" fmla="*/ 74 h 824"/>
                  <a:gd name="T14" fmla="*/ 84 w 619"/>
                  <a:gd name="T15" fmla="*/ 89 h 824"/>
                  <a:gd name="T16" fmla="*/ 66 w 619"/>
                  <a:gd name="T17" fmla="*/ 104 h 824"/>
                  <a:gd name="T18" fmla="*/ 47 w 619"/>
                  <a:gd name="T19" fmla="*/ 120 h 824"/>
                  <a:gd name="T20" fmla="*/ 25 w 619"/>
                  <a:gd name="T21" fmla="*/ 134 h 824"/>
                  <a:gd name="T22" fmla="*/ 1 w 619"/>
                  <a:gd name="T23" fmla="*/ 147 h 824"/>
                  <a:gd name="T24" fmla="*/ 1 w 619"/>
                  <a:gd name="T25" fmla="*/ 153 h 824"/>
                  <a:gd name="T26" fmla="*/ 1 w 619"/>
                  <a:gd name="T27" fmla="*/ 159 h 824"/>
                  <a:gd name="T28" fmla="*/ 1 w 619"/>
                  <a:gd name="T29" fmla="*/ 165 h 824"/>
                  <a:gd name="T30" fmla="*/ 1 w 619"/>
                  <a:gd name="T31" fmla="*/ 171 h 824"/>
                  <a:gd name="T32" fmla="*/ 1 w 619"/>
                  <a:gd name="T33" fmla="*/ 177 h 824"/>
                  <a:gd name="T34" fmla="*/ 1 w 619"/>
                  <a:gd name="T35" fmla="*/ 183 h 824"/>
                  <a:gd name="T36" fmla="*/ 1 w 619"/>
                  <a:gd name="T37" fmla="*/ 190 h 824"/>
                  <a:gd name="T38" fmla="*/ 1 w 619"/>
                  <a:gd name="T39" fmla="*/ 196 h 824"/>
                  <a:gd name="T40" fmla="*/ 1 w 619"/>
                  <a:gd name="T41" fmla="*/ 202 h 824"/>
                  <a:gd name="T42" fmla="*/ 0 w 619"/>
                  <a:gd name="T43" fmla="*/ 207 h 824"/>
                  <a:gd name="T44" fmla="*/ 21 w 619"/>
                  <a:gd name="T45" fmla="*/ 195 h 824"/>
                  <a:gd name="T46" fmla="*/ 41 w 619"/>
                  <a:gd name="T47" fmla="*/ 181 h 824"/>
                  <a:gd name="T48" fmla="*/ 60 w 619"/>
                  <a:gd name="T49" fmla="*/ 166 h 824"/>
                  <a:gd name="T50" fmla="*/ 77 w 619"/>
                  <a:gd name="T51" fmla="*/ 152 h 824"/>
                  <a:gd name="T52" fmla="*/ 94 w 619"/>
                  <a:gd name="T53" fmla="*/ 136 h 824"/>
                  <a:gd name="T54" fmla="*/ 109 w 619"/>
                  <a:gd name="T55" fmla="*/ 120 h 824"/>
                  <a:gd name="T56" fmla="*/ 123 w 619"/>
                  <a:gd name="T57" fmla="*/ 104 h 824"/>
                  <a:gd name="T58" fmla="*/ 135 w 619"/>
                  <a:gd name="T59" fmla="*/ 88 h 824"/>
                  <a:gd name="T60" fmla="*/ 146 w 619"/>
                  <a:gd name="T61" fmla="*/ 72 h 824"/>
                  <a:gd name="T62" fmla="*/ 155 w 619"/>
                  <a:gd name="T63" fmla="*/ 57 h 824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619"/>
                  <a:gd name="T97" fmla="*/ 0 h 824"/>
                  <a:gd name="T98" fmla="*/ 619 w 619"/>
                  <a:gd name="T99" fmla="*/ 824 h 824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619" h="824">
                    <a:moveTo>
                      <a:pt x="619" y="225"/>
                    </a:moveTo>
                    <a:lnTo>
                      <a:pt x="589" y="0"/>
                    </a:lnTo>
                    <a:lnTo>
                      <a:pt x="567" y="54"/>
                    </a:lnTo>
                    <a:lnTo>
                      <a:pt x="537" y="111"/>
                    </a:lnTo>
                    <a:lnTo>
                      <a:pt x="499" y="171"/>
                    </a:lnTo>
                    <a:lnTo>
                      <a:pt x="453" y="232"/>
                    </a:lnTo>
                    <a:lnTo>
                      <a:pt x="399" y="295"/>
                    </a:lnTo>
                    <a:lnTo>
                      <a:pt x="337" y="355"/>
                    </a:lnTo>
                    <a:lnTo>
                      <a:pt x="264" y="415"/>
                    </a:lnTo>
                    <a:lnTo>
                      <a:pt x="186" y="476"/>
                    </a:lnTo>
                    <a:lnTo>
                      <a:pt x="98" y="533"/>
                    </a:lnTo>
                    <a:lnTo>
                      <a:pt x="2" y="587"/>
                    </a:lnTo>
                    <a:lnTo>
                      <a:pt x="2" y="608"/>
                    </a:lnTo>
                    <a:lnTo>
                      <a:pt x="5" y="632"/>
                    </a:lnTo>
                    <a:lnTo>
                      <a:pt x="5" y="656"/>
                    </a:lnTo>
                    <a:lnTo>
                      <a:pt x="5" y="680"/>
                    </a:lnTo>
                    <a:lnTo>
                      <a:pt x="5" y="704"/>
                    </a:lnTo>
                    <a:lnTo>
                      <a:pt x="5" y="728"/>
                    </a:lnTo>
                    <a:lnTo>
                      <a:pt x="5" y="756"/>
                    </a:lnTo>
                    <a:lnTo>
                      <a:pt x="5" y="779"/>
                    </a:lnTo>
                    <a:lnTo>
                      <a:pt x="2" y="803"/>
                    </a:lnTo>
                    <a:lnTo>
                      <a:pt x="0" y="824"/>
                    </a:lnTo>
                    <a:lnTo>
                      <a:pt x="84" y="776"/>
                    </a:lnTo>
                    <a:lnTo>
                      <a:pt x="164" y="722"/>
                    </a:lnTo>
                    <a:lnTo>
                      <a:pt x="239" y="662"/>
                    </a:lnTo>
                    <a:lnTo>
                      <a:pt x="309" y="605"/>
                    </a:lnTo>
                    <a:lnTo>
                      <a:pt x="375" y="542"/>
                    </a:lnTo>
                    <a:lnTo>
                      <a:pt x="435" y="478"/>
                    </a:lnTo>
                    <a:lnTo>
                      <a:pt x="492" y="415"/>
                    </a:lnTo>
                    <a:lnTo>
                      <a:pt x="540" y="349"/>
                    </a:lnTo>
                    <a:lnTo>
                      <a:pt x="583" y="286"/>
                    </a:lnTo>
                    <a:lnTo>
                      <a:pt x="619" y="225"/>
                    </a:lnTo>
                  </a:path>
                </a:pathLst>
              </a:custGeom>
              <a:noFill/>
              <a:ln w="0">
                <a:solidFill>
                  <a:srgbClr val="FF7EAB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5053" name="Freeform 134"/>
              <p:cNvSpPr>
                <a:spLocks/>
              </p:cNvSpPr>
              <p:nvPr/>
            </p:nvSpPr>
            <p:spPr bwMode="auto">
              <a:xfrm>
                <a:off x="2696" y="2808"/>
                <a:ext cx="77" cy="93"/>
              </a:xfrm>
              <a:custGeom>
                <a:avLst/>
                <a:gdLst>
                  <a:gd name="T0" fmla="*/ 77 w 310"/>
                  <a:gd name="T1" fmla="*/ 50 h 374"/>
                  <a:gd name="T2" fmla="*/ 77 w 310"/>
                  <a:gd name="T3" fmla="*/ 40 h 374"/>
                  <a:gd name="T4" fmla="*/ 75 w 310"/>
                  <a:gd name="T5" fmla="*/ 29 h 374"/>
                  <a:gd name="T6" fmla="*/ 73 w 310"/>
                  <a:gd name="T7" fmla="*/ 17 h 374"/>
                  <a:gd name="T8" fmla="*/ 70 w 310"/>
                  <a:gd name="T9" fmla="*/ 5 h 374"/>
                  <a:gd name="T10" fmla="*/ 63 w 310"/>
                  <a:gd name="T11" fmla="*/ 3 h 374"/>
                  <a:gd name="T12" fmla="*/ 52 w 310"/>
                  <a:gd name="T13" fmla="*/ 8 h 374"/>
                  <a:gd name="T14" fmla="*/ 42 w 310"/>
                  <a:gd name="T15" fmla="*/ 15 h 374"/>
                  <a:gd name="T16" fmla="*/ 31 w 310"/>
                  <a:gd name="T17" fmla="*/ 19 h 374"/>
                  <a:gd name="T18" fmla="*/ 19 w 310"/>
                  <a:gd name="T19" fmla="*/ 24 h 374"/>
                  <a:gd name="T20" fmla="*/ 13 w 310"/>
                  <a:gd name="T21" fmla="*/ 27 h 374"/>
                  <a:gd name="T22" fmla="*/ 10 w 310"/>
                  <a:gd name="T23" fmla="*/ 28 h 374"/>
                  <a:gd name="T24" fmla="*/ 7 w 310"/>
                  <a:gd name="T25" fmla="*/ 29 h 374"/>
                  <a:gd name="T26" fmla="*/ 5 w 310"/>
                  <a:gd name="T27" fmla="*/ 30 h 374"/>
                  <a:gd name="T28" fmla="*/ 2 w 310"/>
                  <a:gd name="T29" fmla="*/ 32 h 374"/>
                  <a:gd name="T30" fmla="*/ 0 w 310"/>
                  <a:gd name="T31" fmla="*/ 36 h 374"/>
                  <a:gd name="T32" fmla="*/ 2 w 310"/>
                  <a:gd name="T33" fmla="*/ 41 h 374"/>
                  <a:gd name="T34" fmla="*/ 2 w 310"/>
                  <a:gd name="T35" fmla="*/ 47 h 374"/>
                  <a:gd name="T36" fmla="*/ 3 w 310"/>
                  <a:gd name="T37" fmla="*/ 53 h 374"/>
                  <a:gd name="T38" fmla="*/ 4 w 310"/>
                  <a:gd name="T39" fmla="*/ 59 h 374"/>
                  <a:gd name="T40" fmla="*/ 5 w 310"/>
                  <a:gd name="T41" fmla="*/ 65 h 374"/>
                  <a:gd name="T42" fmla="*/ 6 w 310"/>
                  <a:gd name="T43" fmla="*/ 71 h 374"/>
                  <a:gd name="T44" fmla="*/ 7 w 310"/>
                  <a:gd name="T45" fmla="*/ 77 h 374"/>
                  <a:gd name="T46" fmla="*/ 8 w 310"/>
                  <a:gd name="T47" fmla="*/ 83 h 374"/>
                  <a:gd name="T48" fmla="*/ 10 w 310"/>
                  <a:gd name="T49" fmla="*/ 90 h 374"/>
                  <a:gd name="T50" fmla="*/ 17 w 310"/>
                  <a:gd name="T51" fmla="*/ 91 h 374"/>
                  <a:gd name="T52" fmla="*/ 31 w 310"/>
                  <a:gd name="T53" fmla="*/ 85 h 374"/>
                  <a:gd name="T54" fmla="*/ 45 w 310"/>
                  <a:gd name="T55" fmla="*/ 79 h 374"/>
                  <a:gd name="T56" fmla="*/ 58 w 310"/>
                  <a:gd name="T57" fmla="*/ 74 h 374"/>
                  <a:gd name="T58" fmla="*/ 71 w 310"/>
                  <a:gd name="T59" fmla="*/ 67 h 374"/>
                  <a:gd name="T60" fmla="*/ 77 w 310"/>
                  <a:gd name="T61" fmla="*/ 63 h 374"/>
                  <a:gd name="T62" fmla="*/ 77 w 310"/>
                  <a:gd name="T63" fmla="*/ 61 h 374"/>
                  <a:gd name="T64" fmla="*/ 77 w 310"/>
                  <a:gd name="T65" fmla="*/ 59 h 374"/>
                  <a:gd name="T66" fmla="*/ 77 w 310"/>
                  <a:gd name="T67" fmla="*/ 58 h 374"/>
                  <a:gd name="T68" fmla="*/ 77 w 310"/>
                  <a:gd name="T69" fmla="*/ 55 h 374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310"/>
                  <a:gd name="T106" fmla="*/ 0 h 374"/>
                  <a:gd name="T107" fmla="*/ 310 w 310"/>
                  <a:gd name="T108" fmla="*/ 374 h 374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310" h="374">
                    <a:moveTo>
                      <a:pt x="310" y="221"/>
                    </a:moveTo>
                    <a:lnTo>
                      <a:pt x="310" y="203"/>
                    </a:lnTo>
                    <a:lnTo>
                      <a:pt x="308" y="182"/>
                    </a:lnTo>
                    <a:lnTo>
                      <a:pt x="308" y="160"/>
                    </a:lnTo>
                    <a:lnTo>
                      <a:pt x="304" y="139"/>
                    </a:lnTo>
                    <a:lnTo>
                      <a:pt x="301" y="118"/>
                    </a:lnTo>
                    <a:lnTo>
                      <a:pt x="299" y="94"/>
                    </a:lnTo>
                    <a:lnTo>
                      <a:pt x="292" y="70"/>
                    </a:lnTo>
                    <a:lnTo>
                      <a:pt x="286" y="46"/>
                    </a:lnTo>
                    <a:lnTo>
                      <a:pt x="280" y="22"/>
                    </a:lnTo>
                    <a:lnTo>
                      <a:pt x="274" y="0"/>
                    </a:lnTo>
                    <a:lnTo>
                      <a:pt x="253" y="13"/>
                    </a:lnTo>
                    <a:lnTo>
                      <a:pt x="232" y="25"/>
                    </a:lnTo>
                    <a:lnTo>
                      <a:pt x="210" y="34"/>
                    </a:lnTo>
                    <a:lnTo>
                      <a:pt x="190" y="46"/>
                    </a:lnTo>
                    <a:lnTo>
                      <a:pt x="169" y="59"/>
                    </a:lnTo>
                    <a:lnTo>
                      <a:pt x="144" y="66"/>
                    </a:lnTo>
                    <a:lnTo>
                      <a:pt x="124" y="76"/>
                    </a:lnTo>
                    <a:lnTo>
                      <a:pt x="103" y="89"/>
                    </a:lnTo>
                    <a:lnTo>
                      <a:pt x="78" y="98"/>
                    </a:lnTo>
                    <a:lnTo>
                      <a:pt x="58" y="107"/>
                    </a:lnTo>
                    <a:lnTo>
                      <a:pt x="51" y="109"/>
                    </a:lnTo>
                    <a:lnTo>
                      <a:pt x="48" y="112"/>
                    </a:lnTo>
                    <a:lnTo>
                      <a:pt x="42" y="112"/>
                    </a:lnTo>
                    <a:lnTo>
                      <a:pt x="37" y="116"/>
                    </a:lnTo>
                    <a:lnTo>
                      <a:pt x="30" y="118"/>
                    </a:lnTo>
                    <a:lnTo>
                      <a:pt x="24" y="118"/>
                    </a:lnTo>
                    <a:lnTo>
                      <a:pt x="19" y="121"/>
                    </a:lnTo>
                    <a:lnTo>
                      <a:pt x="12" y="125"/>
                    </a:lnTo>
                    <a:lnTo>
                      <a:pt x="7" y="127"/>
                    </a:lnTo>
                    <a:lnTo>
                      <a:pt x="0" y="127"/>
                    </a:lnTo>
                    <a:lnTo>
                      <a:pt x="0" y="143"/>
                    </a:lnTo>
                    <a:lnTo>
                      <a:pt x="3" y="155"/>
                    </a:lnTo>
                    <a:lnTo>
                      <a:pt x="7" y="166"/>
                    </a:lnTo>
                    <a:lnTo>
                      <a:pt x="7" y="178"/>
                    </a:lnTo>
                    <a:lnTo>
                      <a:pt x="10" y="191"/>
                    </a:lnTo>
                    <a:lnTo>
                      <a:pt x="10" y="203"/>
                    </a:lnTo>
                    <a:lnTo>
                      <a:pt x="12" y="214"/>
                    </a:lnTo>
                    <a:lnTo>
                      <a:pt x="15" y="227"/>
                    </a:lnTo>
                    <a:lnTo>
                      <a:pt x="15" y="239"/>
                    </a:lnTo>
                    <a:lnTo>
                      <a:pt x="19" y="251"/>
                    </a:lnTo>
                    <a:lnTo>
                      <a:pt x="21" y="260"/>
                    </a:lnTo>
                    <a:lnTo>
                      <a:pt x="24" y="271"/>
                    </a:lnTo>
                    <a:lnTo>
                      <a:pt x="24" y="284"/>
                    </a:lnTo>
                    <a:lnTo>
                      <a:pt x="28" y="296"/>
                    </a:lnTo>
                    <a:lnTo>
                      <a:pt x="30" y="310"/>
                    </a:lnTo>
                    <a:lnTo>
                      <a:pt x="30" y="323"/>
                    </a:lnTo>
                    <a:lnTo>
                      <a:pt x="33" y="335"/>
                    </a:lnTo>
                    <a:lnTo>
                      <a:pt x="37" y="346"/>
                    </a:lnTo>
                    <a:lnTo>
                      <a:pt x="39" y="362"/>
                    </a:lnTo>
                    <a:lnTo>
                      <a:pt x="39" y="374"/>
                    </a:lnTo>
                    <a:lnTo>
                      <a:pt x="69" y="365"/>
                    </a:lnTo>
                    <a:lnTo>
                      <a:pt x="99" y="353"/>
                    </a:lnTo>
                    <a:lnTo>
                      <a:pt x="126" y="341"/>
                    </a:lnTo>
                    <a:lnTo>
                      <a:pt x="153" y="332"/>
                    </a:lnTo>
                    <a:lnTo>
                      <a:pt x="181" y="319"/>
                    </a:lnTo>
                    <a:lnTo>
                      <a:pt x="208" y="308"/>
                    </a:lnTo>
                    <a:lnTo>
                      <a:pt x="235" y="296"/>
                    </a:lnTo>
                    <a:lnTo>
                      <a:pt x="260" y="280"/>
                    </a:lnTo>
                    <a:lnTo>
                      <a:pt x="286" y="269"/>
                    </a:lnTo>
                    <a:lnTo>
                      <a:pt x="310" y="257"/>
                    </a:lnTo>
                    <a:lnTo>
                      <a:pt x="310" y="253"/>
                    </a:lnTo>
                    <a:lnTo>
                      <a:pt x="310" y="248"/>
                    </a:lnTo>
                    <a:lnTo>
                      <a:pt x="310" y="244"/>
                    </a:lnTo>
                    <a:lnTo>
                      <a:pt x="310" y="241"/>
                    </a:lnTo>
                    <a:lnTo>
                      <a:pt x="310" y="239"/>
                    </a:lnTo>
                    <a:lnTo>
                      <a:pt x="310" y="235"/>
                    </a:lnTo>
                    <a:lnTo>
                      <a:pt x="310" y="232"/>
                    </a:lnTo>
                    <a:lnTo>
                      <a:pt x="310" y="227"/>
                    </a:lnTo>
                    <a:lnTo>
                      <a:pt x="310" y="223"/>
                    </a:lnTo>
                    <a:lnTo>
                      <a:pt x="310" y="221"/>
                    </a:lnTo>
                    <a:close/>
                  </a:path>
                </a:pathLst>
              </a:custGeom>
              <a:solidFill>
                <a:srgbClr val="9F3F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5054" name="Freeform 135"/>
              <p:cNvSpPr>
                <a:spLocks/>
              </p:cNvSpPr>
              <p:nvPr/>
            </p:nvSpPr>
            <p:spPr bwMode="auto">
              <a:xfrm>
                <a:off x="2696" y="2808"/>
                <a:ext cx="77" cy="93"/>
              </a:xfrm>
              <a:custGeom>
                <a:avLst/>
                <a:gdLst>
                  <a:gd name="T0" fmla="*/ 77 w 310"/>
                  <a:gd name="T1" fmla="*/ 50 h 374"/>
                  <a:gd name="T2" fmla="*/ 77 w 310"/>
                  <a:gd name="T3" fmla="*/ 40 h 374"/>
                  <a:gd name="T4" fmla="*/ 75 w 310"/>
                  <a:gd name="T5" fmla="*/ 29 h 374"/>
                  <a:gd name="T6" fmla="*/ 73 w 310"/>
                  <a:gd name="T7" fmla="*/ 17 h 374"/>
                  <a:gd name="T8" fmla="*/ 70 w 310"/>
                  <a:gd name="T9" fmla="*/ 5 h 374"/>
                  <a:gd name="T10" fmla="*/ 63 w 310"/>
                  <a:gd name="T11" fmla="*/ 3 h 374"/>
                  <a:gd name="T12" fmla="*/ 52 w 310"/>
                  <a:gd name="T13" fmla="*/ 8 h 374"/>
                  <a:gd name="T14" fmla="*/ 42 w 310"/>
                  <a:gd name="T15" fmla="*/ 15 h 374"/>
                  <a:gd name="T16" fmla="*/ 31 w 310"/>
                  <a:gd name="T17" fmla="*/ 19 h 374"/>
                  <a:gd name="T18" fmla="*/ 19 w 310"/>
                  <a:gd name="T19" fmla="*/ 24 h 374"/>
                  <a:gd name="T20" fmla="*/ 13 w 310"/>
                  <a:gd name="T21" fmla="*/ 27 h 374"/>
                  <a:gd name="T22" fmla="*/ 10 w 310"/>
                  <a:gd name="T23" fmla="*/ 28 h 374"/>
                  <a:gd name="T24" fmla="*/ 7 w 310"/>
                  <a:gd name="T25" fmla="*/ 29 h 374"/>
                  <a:gd name="T26" fmla="*/ 5 w 310"/>
                  <a:gd name="T27" fmla="*/ 30 h 374"/>
                  <a:gd name="T28" fmla="*/ 2 w 310"/>
                  <a:gd name="T29" fmla="*/ 32 h 374"/>
                  <a:gd name="T30" fmla="*/ 0 w 310"/>
                  <a:gd name="T31" fmla="*/ 36 h 374"/>
                  <a:gd name="T32" fmla="*/ 2 w 310"/>
                  <a:gd name="T33" fmla="*/ 41 h 374"/>
                  <a:gd name="T34" fmla="*/ 2 w 310"/>
                  <a:gd name="T35" fmla="*/ 47 h 374"/>
                  <a:gd name="T36" fmla="*/ 3 w 310"/>
                  <a:gd name="T37" fmla="*/ 53 h 374"/>
                  <a:gd name="T38" fmla="*/ 4 w 310"/>
                  <a:gd name="T39" fmla="*/ 59 h 374"/>
                  <a:gd name="T40" fmla="*/ 5 w 310"/>
                  <a:gd name="T41" fmla="*/ 65 h 374"/>
                  <a:gd name="T42" fmla="*/ 6 w 310"/>
                  <a:gd name="T43" fmla="*/ 71 h 374"/>
                  <a:gd name="T44" fmla="*/ 7 w 310"/>
                  <a:gd name="T45" fmla="*/ 77 h 374"/>
                  <a:gd name="T46" fmla="*/ 8 w 310"/>
                  <a:gd name="T47" fmla="*/ 83 h 374"/>
                  <a:gd name="T48" fmla="*/ 10 w 310"/>
                  <a:gd name="T49" fmla="*/ 90 h 374"/>
                  <a:gd name="T50" fmla="*/ 17 w 310"/>
                  <a:gd name="T51" fmla="*/ 91 h 374"/>
                  <a:gd name="T52" fmla="*/ 31 w 310"/>
                  <a:gd name="T53" fmla="*/ 85 h 374"/>
                  <a:gd name="T54" fmla="*/ 45 w 310"/>
                  <a:gd name="T55" fmla="*/ 79 h 374"/>
                  <a:gd name="T56" fmla="*/ 58 w 310"/>
                  <a:gd name="T57" fmla="*/ 74 h 374"/>
                  <a:gd name="T58" fmla="*/ 71 w 310"/>
                  <a:gd name="T59" fmla="*/ 67 h 374"/>
                  <a:gd name="T60" fmla="*/ 77 w 310"/>
                  <a:gd name="T61" fmla="*/ 63 h 374"/>
                  <a:gd name="T62" fmla="*/ 77 w 310"/>
                  <a:gd name="T63" fmla="*/ 61 h 374"/>
                  <a:gd name="T64" fmla="*/ 77 w 310"/>
                  <a:gd name="T65" fmla="*/ 59 h 374"/>
                  <a:gd name="T66" fmla="*/ 77 w 310"/>
                  <a:gd name="T67" fmla="*/ 58 h 374"/>
                  <a:gd name="T68" fmla="*/ 77 w 310"/>
                  <a:gd name="T69" fmla="*/ 55 h 374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310"/>
                  <a:gd name="T106" fmla="*/ 0 h 374"/>
                  <a:gd name="T107" fmla="*/ 310 w 310"/>
                  <a:gd name="T108" fmla="*/ 374 h 374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310" h="374">
                    <a:moveTo>
                      <a:pt x="310" y="221"/>
                    </a:moveTo>
                    <a:lnTo>
                      <a:pt x="310" y="203"/>
                    </a:lnTo>
                    <a:lnTo>
                      <a:pt x="308" y="182"/>
                    </a:lnTo>
                    <a:lnTo>
                      <a:pt x="308" y="160"/>
                    </a:lnTo>
                    <a:lnTo>
                      <a:pt x="304" y="139"/>
                    </a:lnTo>
                    <a:lnTo>
                      <a:pt x="301" y="118"/>
                    </a:lnTo>
                    <a:lnTo>
                      <a:pt x="299" y="94"/>
                    </a:lnTo>
                    <a:lnTo>
                      <a:pt x="292" y="70"/>
                    </a:lnTo>
                    <a:lnTo>
                      <a:pt x="286" y="46"/>
                    </a:lnTo>
                    <a:lnTo>
                      <a:pt x="280" y="22"/>
                    </a:lnTo>
                    <a:lnTo>
                      <a:pt x="274" y="0"/>
                    </a:lnTo>
                    <a:lnTo>
                      <a:pt x="253" y="13"/>
                    </a:lnTo>
                    <a:lnTo>
                      <a:pt x="232" y="25"/>
                    </a:lnTo>
                    <a:lnTo>
                      <a:pt x="210" y="34"/>
                    </a:lnTo>
                    <a:lnTo>
                      <a:pt x="190" y="46"/>
                    </a:lnTo>
                    <a:lnTo>
                      <a:pt x="169" y="59"/>
                    </a:lnTo>
                    <a:lnTo>
                      <a:pt x="144" y="66"/>
                    </a:lnTo>
                    <a:lnTo>
                      <a:pt x="124" y="76"/>
                    </a:lnTo>
                    <a:lnTo>
                      <a:pt x="103" y="89"/>
                    </a:lnTo>
                    <a:lnTo>
                      <a:pt x="78" y="98"/>
                    </a:lnTo>
                    <a:lnTo>
                      <a:pt x="58" y="107"/>
                    </a:lnTo>
                    <a:lnTo>
                      <a:pt x="51" y="109"/>
                    </a:lnTo>
                    <a:lnTo>
                      <a:pt x="48" y="112"/>
                    </a:lnTo>
                    <a:lnTo>
                      <a:pt x="42" y="112"/>
                    </a:lnTo>
                    <a:lnTo>
                      <a:pt x="37" y="116"/>
                    </a:lnTo>
                    <a:lnTo>
                      <a:pt x="30" y="118"/>
                    </a:lnTo>
                    <a:lnTo>
                      <a:pt x="24" y="118"/>
                    </a:lnTo>
                    <a:lnTo>
                      <a:pt x="19" y="121"/>
                    </a:lnTo>
                    <a:lnTo>
                      <a:pt x="12" y="125"/>
                    </a:lnTo>
                    <a:lnTo>
                      <a:pt x="7" y="127"/>
                    </a:lnTo>
                    <a:lnTo>
                      <a:pt x="0" y="127"/>
                    </a:lnTo>
                    <a:lnTo>
                      <a:pt x="0" y="143"/>
                    </a:lnTo>
                    <a:lnTo>
                      <a:pt x="3" y="155"/>
                    </a:lnTo>
                    <a:lnTo>
                      <a:pt x="7" y="166"/>
                    </a:lnTo>
                    <a:lnTo>
                      <a:pt x="7" y="178"/>
                    </a:lnTo>
                    <a:lnTo>
                      <a:pt x="10" y="191"/>
                    </a:lnTo>
                    <a:lnTo>
                      <a:pt x="10" y="203"/>
                    </a:lnTo>
                    <a:lnTo>
                      <a:pt x="12" y="214"/>
                    </a:lnTo>
                    <a:lnTo>
                      <a:pt x="15" y="227"/>
                    </a:lnTo>
                    <a:lnTo>
                      <a:pt x="15" y="239"/>
                    </a:lnTo>
                    <a:lnTo>
                      <a:pt x="19" y="251"/>
                    </a:lnTo>
                    <a:lnTo>
                      <a:pt x="21" y="260"/>
                    </a:lnTo>
                    <a:lnTo>
                      <a:pt x="24" y="271"/>
                    </a:lnTo>
                    <a:lnTo>
                      <a:pt x="24" y="284"/>
                    </a:lnTo>
                    <a:lnTo>
                      <a:pt x="28" y="296"/>
                    </a:lnTo>
                    <a:lnTo>
                      <a:pt x="30" y="310"/>
                    </a:lnTo>
                    <a:lnTo>
                      <a:pt x="30" y="323"/>
                    </a:lnTo>
                    <a:lnTo>
                      <a:pt x="33" y="335"/>
                    </a:lnTo>
                    <a:lnTo>
                      <a:pt x="37" y="346"/>
                    </a:lnTo>
                    <a:lnTo>
                      <a:pt x="39" y="362"/>
                    </a:lnTo>
                    <a:lnTo>
                      <a:pt x="39" y="374"/>
                    </a:lnTo>
                    <a:lnTo>
                      <a:pt x="69" y="365"/>
                    </a:lnTo>
                    <a:lnTo>
                      <a:pt x="99" y="353"/>
                    </a:lnTo>
                    <a:lnTo>
                      <a:pt x="126" y="341"/>
                    </a:lnTo>
                    <a:lnTo>
                      <a:pt x="153" y="332"/>
                    </a:lnTo>
                    <a:lnTo>
                      <a:pt x="181" y="319"/>
                    </a:lnTo>
                    <a:lnTo>
                      <a:pt x="208" y="308"/>
                    </a:lnTo>
                    <a:lnTo>
                      <a:pt x="235" y="296"/>
                    </a:lnTo>
                    <a:lnTo>
                      <a:pt x="260" y="280"/>
                    </a:lnTo>
                    <a:lnTo>
                      <a:pt x="286" y="269"/>
                    </a:lnTo>
                    <a:lnTo>
                      <a:pt x="310" y="257"/>
                    </a:lnTo>
                    <a:lnTo>
                      <a:pt x="310" y="253"/>
                    </a:lnTo>
                    <a:lnTo>
                      <a:pt x="310" y="248"/>
                    </a:lnTo>
                    <a:lnTo>
                      <a:pt x="310" y="244"/>
                    </a:lnTo>
                    <a:lnTo>
                      <a:pt x="310" y="241"/>
                    </a:lnTo>
                    <a:lnTo>
                      <a:pt x="310" y="239"/>
                    </a:lnTo>
                    <a:lnTo>
                      <a:pt x="310" y="235"/>
                    </a:lnTo>
                    <a:lnTo>
                      <a:pt x="310" y="232"/>
                    </a:lnTo>
                    <a:lnTo>
                      <a:pt x="310" y="227"/>
                    </a:lnTo>
                    <a:lnTo>
                      <a:pt x="310" y="223"/>
                    </a:lnTo>
                    <a:lnTo>
                      <a:pt x="310" y="221"/>
                    </a:lnTo>
                  </a:path>
                </a:pathLst>
              </a:custGeom>
              <a:noFill/>
              <a:ln w="0">
                <a:solidFill>
                  <a:srgbClr val="AB409C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5055" name="Freeform 136"/>
              <p:cNvSpPr>
                <a:spLocks/>
              </p:cNvSpPr>
              <p:nvPr/>
            </p:nvSpPr>
            <p:spPr bwMode="auto">
              <a:xfrm>
                <a:off x="2696" y="2808"/>
                <a:ext cx="77" cy="93"/>
              </a:xfrm>
              <a:custGeom>
                <a:avLst/>
                <a:gdLst>
                  <a:gd name="T0" fmla="*/ 77 w 310"/>
                  <a:gd name="T1" fmla="*/ 50 h 374"/>
                  <a:gd name="T2" fmla="*/ 77 w 310"/>
                  <a:gd name="T3" fmla="*/ 40 h 374"/>
                  <a:gd name="T4" fmla="*/ 75 w 310"/>
                  <a:gd name="T5" fmla="*/ 29 h 374"/>
                  <a:gd name="T6" fmla="*/ 73 w 310"/>
                  <a:gd name="T7" fmla="*/ 17 h 374"/>
                  <a:gd name="T8" fmla="*/ 70 w 310"/>
                  <a:gd name="T9" fmla="*/ 5 h 374"/>
                  <a:gd name="T10" fmla="*/ 63 w 310"/>
                  <a:gd name="T11" fmla="*/ 3 h 374"/>
                  <a:gd name="T12" fmla="*/ 52 w 310"/>
                  <a:gd name="T13" fmla="*/ 8 h 374"/>
                  <a:gd name="T14" fmla="*/ 42 w 310"/>
                  <a:gd name="T15" fmla="*/ 15 h 374"/>
                  <a:gd name="T16" fmla="*/ 31 w 310"/>
                  <a:gd name="T17" fmla="*/ 19 h 374"/>
                  <a:gd name="T18" fmla="*/ 19 w 310"/>
                  <a:gd name="T19" fmla="*/ 24 h 374"/>
                  <a:gd name="T20" fmla="*/ 13 w 310"/>
                  <a:gd name="T21" fmla="*/ 27 h 374"/>
                  <a:gd name="T22" fmla="*/ 10 w 310"/>
                  <a:gd name="T23" fmla="*/ 28 h 374"/>
                  <a:gd name="T24" fmla="*/ 7 w 310"/>
                  <a:gd name="T25" fmla="*/ 29 h 374"/>
                  <a:gd name="T26" fmla="*/ 5 w 310"/>
                  <a:gd name="T27" fmla="*/ 30 h 374"/>
                  <a:gd name="T28" fmla="*/ 2 w 310"/>
                  <a:gd name="T29" fmla="*/ 32 h 374"/>
                  <a:gd name="T30" fmla="*/ 0 w 310"/>
                  <a:gd name="T31" fmla="*/ 36 h 374"/>
                  <a:gd name="T32" fmla="*/ 2 w 310"/>
                  <a:gd name="T33" fmla="*/ 41 h 374"/>
                  <a:gd name="T34" fmla="*/ 2 w 310"/>
                  <a:gd name="T35" fmla="*/ 47 h 374"/>
                  <a:gd name="T36" fmla="*/ 3 w 310"/>
                  <a:gd name="T37" fmla="*/ 53 h 374"/>
                  <a:gd name="T38" fmla="*/ 4 w 310"/>
                  <a:gd name="T39" fmla="*/ 59 h 374"/>
                  <a:gd name="T40" fmla="*/ 5 w 310"/>
                  <a:gd name="T41" fmla="*/ 65 h 374"/>
                  <a:gd name="T42" fmla="*/ 6 w 310"/>
                  <a:gd name="T43" fmla="*/ 71 h 374"/>
                  <a:gd name="T44" fmla="*/ 7 w 310"/>
                  <a:gd name="T45" fmla="*/ 77 h 374"/>
                  <a:gd name="T46" fmla="*/ 8 w 310"/>
                  <a:gd name="T47" fmla="*/ 83 h 374"/>
                  <a:gd name="T48" fmla="*/ 10 w 310"/>
                  <a:gd name="T49" fmla="*/ 90 h 374"/>
                  <a:gd name="T50" fmla="*/ 17 w 310"/>
                  <a:gd name="T51" fmla="*/ 91 h 374"/>
                  <a:gd name="T52" fmla="*/ 31 w 310"/>
                  <a:gd name="T53" fmla="*/ 85 h 374"/>
                  <a:gd name="T54" fmla="*/ 45 w 310"/>
                  <a:gd name="T55" fmla="*/ 79 h 374"/>
                  <a:gd name="T56" fmla="*/ 58 w 310"/>
                  <a:gd name="T57" fmla="*/ 74 h 374"/>
                  <a:gd name="T58" fmla="*/ 71 w 310"/>
                  <a:gd name="T59" fmla="*/ 67 h 374"/>
                  <a:gd name="T60" fmla="*/ 77 w 310"/>
                  <a:gd name="T61" fmla="*/ 63 h 374"/>
                  <a:gd name="T62" fmla="*/ 77 w 310"/>
                  <a:gd name="T63" fmla="*/ 61 h 374"/>
                  <a:gd name="T64" fmla="*/ 77 w 310"/>
                  <a:gd name="T65" fmla="*/ 59 h 374"/>
                  <a:gd name="T66" fmla="*/ 77 w 310"/>
                  <a:gd name="T67" fmla="*/ 58 h 374"/>
                  <a:gd name="T68" fmla="*/ 77 w 310"/>
                  <a:gd name="T69" fmla="*/ 55 h 374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310"/>
                  <a:gd name="T106" fmla="*/ 0 h 374"/>
                  <a:gd name="T107" fmla="*/ 310 w 310"/>
                  <a:gd name="T108" fmla="*/ 374 h 374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310" h="374">
                    <a:moveTo>
                      <a:pt x="310" y="221"/>
                    </a:moveTo>
                    <a:lnTo>
                      <a:pt x="310" y="203"/>
                    </a:lnTo>
                    <a:lnTo>
                      <a:pt x="308" y="182"/>
                    </a:lnTo>
                    <a:lnTo>
                      <a:pt x="308" y="160"/>
                    </a:lnTo>
                    <a:lnTo>
                      <a:pt x="304" y="139"/>
                    </a:lnTo>
                    <a:lnTo>
                      <a:pt x="301" y="118"/>
                    </a:lnTo>
                    <a:lnTo>
                      <a:pt x="299" y="94"/>
                    </a:lnTo>
                    <a:lnTo>
                      <a:pt x="292" y="70"/>
                    </a:lnTo>
                    <a:lnTo>
                      <a:pt x="286" y="46"/>
                    </a:lnTo>
                    <a:lnTo>
                      <a:pt x="280" y="22"/>
                    </a:lnTo>
                    <a:lnTo>
                      <a:pt x="274" y="0"/>
                    </a:lnTo>
                    <a:lnTo>
                      <a:pt x="253" y="13"/>
                    </a:lnTo>
                    <a:lnTo>
                      <a:pt x="232" y="25"/>
                    </a:lnTo>
                    <a:lnTo>
                      <a:pt x="210" y="34"/>
                    </a:lnTo>
                    <a:lnTo>
                      <a:pt x="190" y="46"/>
                    </a:lnTo>
                    <a:lnTo>
                      <a:pt x="169" y="59"/>
                    </a:lnTo>
                    <a:lnTo>
                      <a:pt x="144" y="66"/>
                    </a:lnTo>
                    <a:lnTo>
                      <a:pt x="124" y="76"/>
                    </a:lnTo>
                    <a:lnTo>
                      <a:pt x="103" y="89"/>
                    </a:lnTo>
                    <a:lnTo>
                      <a:pt x="78" y="98"/>
                    </a:lnTo>
                    <a:lnTo>
                      <a:pt x="58" y="107"/>
                    </a:lnTo>
                    <a:lnTo>
                      <a:pt x="51" y="109"/>
                    </a:lnTo>
                    <a:lnTo>
                      <a:pt x="48" y="112"/>
                    </a:lnTo>
                    <a:lnTo>
                      <a:pt x="42" y="112"/>
                    </a:lnTo>
                    <a:lnTo>
                      <a:pt x="37" y="116"/>
                    </a:lnTo>
                    <a:lnTo>
                      <a:pt x="30" y="118"/>
                    </a:lnTo>
                    <a:lnTo>
                      <a:pt x="24" y="118"/>
                    </a:lnTo>
                    <a:lnTo>
                      <a:pt x="19" y="121"/>
                    </a:lnTo>
                    <a:lnTo>
                      <a:pt x="12" y="125"/>
                    </a:lnTo>
                    <a:lnTo>
                      <a:pt x="7" y="127"/>
                    </a:lnTo>
                    <a:lnTo>
                      <a:pt x="0" y="127"/>
                    </a:lnTo>
                    <a:lnTo>
                      <a:pt x="0" y="143"/>
                    </a:lnTo>
                    <a:lnTo>
                      <a:pt x="3" y="155"/>
                    </a:lnTo>
                    <a:lnTo>
                      <a:pt x="7" y="166"/>
                    </a:lnTo>
                    <a:lnTo>
                      <a:pt x="7" y="178"/>
                    </a:lnTo>
                    <a:lnTo>
                      <a:pt x="10" y="191"/>
                    </a:lnTo>
                    <a:lnTo>
                      <a:pt x="10" y="203"/>
                    </a:lnTo>
                    <a:lnTo>
                      <a:pt x="12" y="214"/>
                    </a:lnTo>
                    <a:lnTo>
                      <a:pt x="15" y="227"/>
                    </a:lnTo>
                    <a:lnTo>
                      <a:pt x="15" y="239"/>
                    </a:lnTo>
                    <a:lnTo>
                      <a:pt x="19" y="251"/>
                    </a:lnTo>
                    <a:lnTo>
                      <a:pt x="21" y="260"/>
                    </a:lnTo>
                    <a:lnTo>
                      <a:pt x="24" y="271"/>
                    </a:lnTo>
                    <a:lnTo>
                      <a:pt x="24" y="284"/>
                    </a:lnTo>
                    <a:lnTo>
                      <a:pt x="28" y="296"/>
                    </a:lnTo>
                    <a:lnTo>
                      <a:pt x="30" y="310"/>
                    </a:lnTo>
                    <a:lnTo>
                      <a:pt x="30" y="323"/>
                    </a:lnTo>
                    <a:lnTo>
                      <a:pt x="33" y="335"/>
                    </a:lnTo>
                    <a:lnTo>
                      <a:pt x="37" y="346"/>
                    </a:lnTo>
                    <a:lnTo>
                      <a:pt x="39" y="362"/>
                    </a:lnTo>
                    <a:lnTo>
                      <a:pt x="39" y="374"/>
                    </a:lnTo>
                    <a:lnTo>
                      <a:pt x="69" y="365"/>
                    </a:lnTo>
                    <a:lnTo>
                      <a:pt x="99" y="353"/>
                    </a:lnTo>
                    <a:lnTo>
                      <a:pt x="126" y="341"/>
                    </a:lnTo>
                    <a:lnTo>
                      <a:pt x="153" y="332"/>
                    </a:lnTo>
                    <a:lnTo>
                      <a:pt x="181" y="319"/>
                    </a:lnTo>
                    <a:lnTo>
                      <a:pt x="208" y="308"/>
                    </a:lnTo>
                    <a:lnTo>
                      <a:pt x="235" y="296"/>
                    </a:lnTo>
                    <a:lnTo>
                      <a:pt x="260" y="280"/>
                    </a:lnTo>
                    <a:lnTo>
                      <a:pt x="286" y="269"/>
                    </a:lnTo>
                    <a:lnTo>
                      <a:pt x="310" y="257"/>
                    </a:lnTo>
                    <a:lnTo>
                      <a:pt x="310" y="253"/>
                    </a:lnTo>
                    <a:lnTo>
                      <a:pt x="310" y="248"/>
                    </a:lnTo>
                    <a:lnTo>
                      <a:pt x="310" y="244"/>
                    </a:lnTo>
                    <a:lnTo>
                      <a:pt x="310" y="241"/>
                    </a:lnTo>
                    <a:lnTo>
                      <a:pt x="310" y="239"/>
                    </a:lnTo>
                    <a:lnTo>
                      <a:pt x="310" y="235"/>
                    </a:lnTo>
                    <a:lnTo>
                      <a:pt x="310" y="232"/>
                    </a:lnTo>
                    <a:lnTo>
                      <a:pt x="310" y="227"/>
                    </a:lnTo>
                    <a:lnTo>
                      <a:pt x="310" y="223"/>
                    </a:lnTo>
                    <a:lnTo>
                      <a:pt x="310" y="221"/>
                    </a:lnTo>
                  </a:path>
                </a:pathLst>
              </a:custGeom>
              <a:noFill/>
              <a:ln w="0">
                <a:solidFill>
                  <a:srgbClr val="AB409C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5056" name="Freeform 137"/>
              <p:cNvSpPr>
                <a:spLocks/>
              </p:cNvSpPr>
              <p:nvPr/>
            </p:nvSpPr>
            <p:spPr bwMode="auto">
              <a:xfrm>
                <a:off x="2342" y="2602"/>
                <a:ext cx="570" cy="275"/>
              </a:xfrm>
              <a:custGeom>
                <a:avLst/>
                <a:gdLst>
                  <a:gd name="T0" fmla="*/ 384 w 2277"/>
                  <a:gd name="T1" fmla="*/ 165 h 1102"/>
                  <a:gd name="T2" fmla="*/ 389 w 2277"/>
                  <a:gd name="T3" fmla="*/ 165 h 1102"/>
                  <a:gd name="T4" fmla="*/ 394 w 2277"/>
                  <a:gd name="T5" fmla="*/ 167 h 1102"/>
                  <a:gd name="T6" fmla="*/ 399 w 2277"/>
                  <a:gd name="T7" fmla="*/ 169 h 1102"/>
                  <a:gd name="T8" fmla="*/ 404 w 2277"/>
                  <a:gd name="T9" fmla="*/ 172 h 1102"/>
                  <a:gd name="T10" fmla="*/ 407 w 2277"/>
                  <a:gd name="T11" fmla="*/ 177 h 1102"/>
                  <a:gd name="T12" fmla="*/ 411 w 2277"/>
                  <a:gd name="T13" fmla="*/ 181 h 1102"/>
                  <a:gd name="T14" fmla="*/ 414 w 2277"/>
                  <a:gd name="T15" fmla="*/ 186 h 1102"/>
                  <a:gd name="T16" fmla="*/ 417 w 2277"/>
                  <a:gd name="T17" fmla="*/ 192 h 1102"/>
                  <a:gd name="T18" fmla="*/ 419 w 2277"/>
                  <a:gd name="T19" fmla="*/ 199 h 1102"/>
                  <a:gd name="T20" fmla="*/ 422 w 2277"/>
                  <a:gd name="T21" fmla="*/ 206 h 1102"/>
                  <a:gd name="T22" fmla="*/ 442 w 2277"/>
                  <a:gd name="T23" fmla="*/ 193 h 1102"/>
                  <a:gd name="T24" fmla="*/ 462 w 2277"/>
                  <a:gd name="T25" fmla="*/ 180 h 1102"/>
                  <a:gd name="T26" fmla="*/ 480 w 2277"/>
                  <a:gd name="T27" fmla="*/ 167 h 1102"/>
                  <a:gd name="T28" fmla="*/ 496 w 2277"/>
                  <a:gd name="T29" fmla="*/ 153 h 1102"/>
                  <a:gd name="T30" fmla="*/ 512 w 2277"/>
                  <a:gd name="T31" fmla="*/ 138 h 1102"/>
                  <a:gd name="T32" fmla="*/ 526 w 2277"/>
                  <a:gd name="T33" fmla="*/ 123 h 1102"/>
                  <a:gd name="T34" fmla="*/ 540 w 2277"/>
                  <a:gd name="T35" fmla="*/ 107 h 1102"/>
                  <a:gd name="T36" fmla="*/ 551 w 2277"/>
                  <a:gd name="T37" fmla="*/ 93 h 1102"/>
                  <a:gd name="T38" fmla="*/ 562 w 2277"/>
                  <a:gd name="T39" fmla="*/ 77 h 1102"/>
                  <a:gd name="T40" fmla="*/ 570 w 2277"/>
                  <a:gd name="T41" fmla="*/ 62 h 1102"/>
                  <a:gd name="T42" fmla="*/ 562 w 2277"/>
                  <a:gd name="T43" fmla="*/ 0 h 1102"/>
                  <a:gd name="T44" fmla="*/ 555 w 2277"/>
                  <a:gd name="T45" fmla="*/ 17 h 1102"/>
                  <a:gd name="T46" fmla="*/ 544 w 2277"/>
                  <a:gd name="T47" fmla="*/ 35 h 1102"/>
                  <a:gd name="T48" fmla="*/ 530 w 2277"/>
                  <a:gd name="T49" fmla="*/ 53 h 1102"/>
                  <a:gd name="T50" fmla="*/ 513 w 2277"/>
                  <a:gd name="T51" fmla="*/ 71 h 1102"/>
                  <a:gd name="T52" fmla="*/ 492 w 2277"/>
                  <a:gd name="T53" fmla="*/ 90 h 1102"/>
                  <a:gd name="T54" fmla="*/ 468 w 2277"/>
                  <a:gd name="T55" fmla="*/ 107 h 1102"/>
                  <a:gd name="T56" fmla="*/ 442 w 2277"/>
                  <a:gd name="T57" fmla="*/ 126 h 1102"/>
                  <a:gd name="T58" fmla="*/ 413 w 2277"/>
                  <a:gd name="T59" fmla="*/ 144 h 1102"/>
                  <a:gd name="T60" fmla="*/ 381 w 2277"/>
                  <a:gd name="T61" fmla="*/ 161 h 1102"/>
                  <a:gd name="T62" fmla="*/ 347 w 2277"/>
                  <a:gd name="T63" fmla="*/ 178 h 1102"/>
                  <a:gd name="T64" fmla="*/ 322 w 2277"/>
                  <a:gd name="T65" fmla="*/ 187 h 1102"/>
                  <a:gd name="T66" fmla="*/ 289 w 2277"/>
                  <a:gd name="T67" fmla="*/ 196 h 1102"/>
                  <a:gd name="T68" fmla="*/ 251 w 2277"/>
                  <a:gd name="T69" fmla="*/ 203 h 1102"/>
                  <a:gd name="T70" fmla="*/ 209 w 2277"/>
                  <a:gd name="T71" fmla="*/ 211 h 1102"/>
                  <a:gd name="T72" fmla="*/ 165 w 2277"/>
                  <a:gd name="T73" fmla="*/ 217 h 1102"/>
                  <a:gd name="T74" fmla="*/ 121 w 2277"/>
                  <a:gd name="T75" fmla="*/ 222 h 1102"/>
                  <a:gd name="T76" fmla="*/ 81 w 2277"/>
                  <a:gd name="T77" fmla="*/ 225 h 1102"/>
                  <a:gd name="T78" fmla="*/ 46 w 2277"/>
                  <a:gd name="T79" fmla="*/ 227 h 1102"/>
                  <a:gd name="T80" fmla="*/ 19 w 2277"/>
                  <a:gd name="T81" fmla="*/ 227 h 1102"/>
                  <a:gd name="T82" fmla="*/ 0 w 2277"/>
                  <a:gd name="T83" fmla="*/ 225 h 1102"/>
                  <a:gd name="T84" fmla="*/ 17 w 2277"/>
                  <a:gd name="T85" fmla="*/ 275 h 1102"/>
                  <a:gd name="T86" fmla="*/ 48 w 2277"/>
                  <a:gd name="T87" fmla="*/ 275 h 1102"/>
                  <a:gd name="T88" fmla="*/ 83 w 2277"/>
                  <a:gd name="T89" fmla="*/ 273 h 1102"/>
                  <a:gd name="T90" fmla="*/ 120 w 2277"/>
                  <a:gd name="T91" fmla="*/ 272 h 1102"/>
                  <a:gd name="T92" fmla="*/ 157 w 2277"/>
                  <a:gd name="T93" fmla="*/ 269 h 1102"/>
                  <a:gd name="T94" fmla="*/ 196 w 2277"/>
                  <a:gd name="T95" fmla="*/ 266 h 1102"/>
                  <a:gd name="T96" fmla="*/ 233 w 2277"/>
                  <a:gd name="T97" fmla="*/ 261 h 1102"/>
                  <a:gd name="T98" fmla="*/ 268 w 2277"/>
                  <a:gd name="T99" fmla="*/ 256 h 1102"/>
                  <a:gd name="T100" fmla="*/ 301 w 2277"/>
                  <a:gd name="T101" fmla="*/ 251 h 1102"/>
                  <a:gd name="T102" fmla="*/ 330 w 2277"/>
                  <a:gd name="T103" fmla="*/ 245 h 1102"/>
                  <a:gd name="T104" fmla="*/ 354 w 2277"/>
                  <a:gd name="T105" fmla="*/ 237 h 1102"/>
                  <a:gd name="T106" fmla="*/ 353 w 2277"/>
                  <a:gd name="T107" fmla="*/ 228 h 1102"/>
                  <a:gd name="T108" fmla="*/ 352 w 2277"/>
                  <a:gd name="T109" fmla="*/ 217 h 1102"/>
                  <a:gd name="T110" fmla="*/ 352 w 2277"/>
                  <a:gd name="T111" fmla="*/ 207 h 1102"/>
                  <a:gd name="T112" fmla="*/ 354 w 2277"/>
                  <a:gd name="T113" fmla="*/ 198 h 1102"/>
                  <a:gd name="T114" fmla="*/ 355 w 2277"/>
                  <a:gd name="T115" fmla="*/ 189 h 1102"/>
                  <a:gd name="T116" fmla="*/ 358 w 2277"/>
                  <a:gd name="T117" fmla="*/ 181 h 1102"/>
                  <a:gd name="T118" fmla="*/ 363 w 2277"/>
                  <a:gd name="T119" fmla="*/ 175 h 1102"/>
                  <a:gd name="T120" fmla="*/ 368 w 2277"/>
                  <a:gd name="T121" fmla="*/ 170 h 1102"/>
                  <a:gd name="T122" fmla="*/ 375 w 2277"/>
                  <a:gd name="T123" fmla="*/ 166 h 1102"/>
                  <a:gd name="T124" fmla="*/ 384 w 2277"/>
                  <a:gd name="T125" fmla="*/ 165 h 1102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2277"/>
                  <a:gd name="T190" fmla="*/ 0 h 1102"/>
                  <a:gd name="T191" fmla="*/ 2277 w 2277"/>
                  <a:gd name="T192" fmla="*/ 1102 h 1102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2277" h="1102">
                    <a:moveTo>
                      <a:pt x="1534" y="660"/>
                    </a:moveTo>
                    <a:lnTo>
                      <a:pt x="1555" y="662"/>
                    </a:lnTo>
                    <a:lnTo>
                      <a:pt x="1575" y="669"/>
                    </a:lnTo>
                    <a:lnTo>
                      <a:pt x="1594" y="678"/>
                    </a:lnTo>
                    <a:lnTo>
                      <a:pt x="1612" y="690"/>
                    </a:lnTo>
                    <a:lnTo>
                      <a:pt x="1627" y="708"/>
                    </a:lnTo>
                    <a:lnTo>
                      <a:pt x="1642" y="726"/>
                    </a:lnTo>
                    <a:lnTo>
                      <a:pt x="1655" y="747"/>
                    </a:lnTo>
                    <a:lnTo>
                      <a:pt x="1666" y="771"/>
                    </a:lnTo>
                    <a:lnTo>
                      <a:pt x="1675" y="798"/>
                    </a:lnTo>
                    <a:lnTo>
                      <a:pt x="1687" y="824"/>
                    </a:lnTo>
                    <a:lnTo>
                      <a:pt x="1765" y="774"/>
                    </a:lnTo>
                    <a:lnTo>
                      <a:pt x="1844" y="722"/>
                    </a:lnTo>
                    <a:lnTo>
                      <a:pt x="1916" y="669"/>
                    </a:lnTo>
                    <a:lnTo>
                      <a:pt x="1982" y="612"/>
                    </a:lnTo>
                    <a:lnTo>
                      <a:pt x="2045" y="551"/>
                    </a:lnTo>
                    <a:lnTo>
                      <a:pt x="2102" y="491"/>
                    </a:lnTo>
                    <a:lnTo>
                      <a:pt x="2156" y="430"/>
                    </a:lnTo>
                    <a:lnTo>
                      <a:pt x="2201" y="371"/>
                    </a:lnTo>
                    <a:lnTo>
                      <a:pt x="2244" y="310"/>
                    </a:lnTo>
                    <a:lnTo>
                      <a:pt x="2277" y="250"/>
                    </a:lnTo>
                    <a:lnTo>
                      <a:pt x="2247" y="0"/>
                    </a:lnTo>
                    <a:lnTo>
                      <a:pt x="2217" y="70"/>
                    </a:lnTo>
                    <a:lnTo>
                      <a:pt x="2174" y="139"/>
                    </a:lnTo>
                    <a:lnTo>
                      <a:pt x="2117" y="211"/>
                    </a:lnTo>
                    <a:lnTo>
                      <a:pt x="2049" y="284"/>
                    </a:lnTo>
                    <a:lnTo>
                      <a:pt x="1964" y="359"/>
                    </a:lnTo>
                    <a:lnTo>
                      <a:pt x="1871" y="430"/>
                    </a:lnTo>
                    <a:lnTo>
                      <a:pt x="1765" y="503"/>
                    </a:lnTo>
                    <a:lnTo>
                      <a:pt x="1648" y="576"/>
                    </a:lnTo>
                    <a:lnTo>
                      <a:pt x="1521" y="644"/>
                    </a:lnTo>
                    <a:lnTo>
                      <a:pt x="1386" y="714"/>
                    </a:lnTo>
                    <a:lnTo>
                      <a:pt x="1286" y="749"/>
                    </a:lnTo>
                    <a:lnTo>
                      <a:pt x="1154" y="786"/>
                    </a:lnTo>
                    <a:lnTo>
                      <a:pt x="1001" y="815"/>
                    </a:lnTo>
                    <a:lnTo>
                      <a:pt x="833" y="846"/>
                    </a:lnTo>
                    <a:lnTo>
                      <a:pt x="658" y="870"/>
                    </a:lnTo>
                    <a:lnTo>
                      <a:pt x="484" y="888"/>
                    </a:lnTo>
                    <a:lnTo>
                      <a:pt x="325" y="903"/>
                    </a:lnTo>
                    <a:lnTo>
                      <a:pt x="182" y="909"/>
                    </a:lnTo>
                    <a:lnTo>
                      <a:pt x="75" y="909"/>
                    </a:lnTo>
                    <a:lnTo>
                      <a:pt x="0" y="903"/>
                    </a:lnTo>
                    <a:lnTo>
                      <a:pt x="66" y="1102"/>
                    </a:lnTo>
                    <a:lnTo>
                      <a:pt x="191" y="1102"/>
                    </a:lnTo>
                    <a:lnTo>
                      <a:pt x="330" y="1095"/>
                    </a:lnTo>
                    <a:lnTo>
                      <a:pt x="478" y="1090"/>
                    </a:lnTo>
                    <a:lnTo>
                      <a:pt x="628" y="1077"/>
                    </a:lnTo>
                    <a:lnTo>
                      <a:pt x="781" y="1065"/>
                    </a:lnTo>
                    <a:lnTo>
                      <a:pt x="929" y="1047"/>
                    </a:lnTo>
                    <a:lnTo>
                      <a:pt x="1070" y="1027"/>
                    </a:lnTo>
                    <a:lnTo>
                      <a:pt x="1202" y="1006"/>
                    </a:lnTo>
                    <a:lnTo>
                      <a:pt x="1318" y="981"/>
                    </a:lnTo>
                    <a:lnTo>
                      <a:pt x="1413" y="951"/>
                    </a:lnTo>
                    <a:lnTo>
                      <a:pt x="1411" y="913"/>
                    </a:lnTo>
                    <a:lnTo>
                      <a:pt x="1407" y="870"/>
                    </a:lnTo>
                    <a:lnTo>
                      <a:pt x="1407" y="831"/>
                    </a:lnTo>
                    <a:lnTo>
                      <a:pt x="1413" y="792"/>
                    </a:lnTo>
                    <a:lnTo>
                      <a:pt x="1420" y="758"/>
                    </a:lnTo>
                    <a:lnTo>
                      <a:pt x="1432" y="726"/>
                    </a:lnTo>
                    <a:lnTo>
                      <a:pt x="1450" y="701"/>
                    </a:lnTo>
                    <a:lnTo>
                      <a:pt x="1471" y="681"/>
                    </a:lnTo>
                    <a:lnTo>
                      <a:pt x="1500" y="665"/>
                    </a:lnTo>
                    <a:lnTo>
                      <a:pt x="1534" y="660"/>
                    </a:lnTo>
                    <a:close/>
                  </a:path>
                </a:pathLst>
              </a:custGeom>
              <a:solidFill>
                <a:srgbClr val="FF79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5057" name="Freeform 138"/>
              <p:cNvSpPr>
                <a:spLocks/>
              </p:cNvSpPr>
              <p:nvPr/>
            </p:nvSpPr>
            <p:spPr bwMode="auto">
              <a:xfrm>
                <a:off x="2342" y="2602"/>
                <a:ext cx="570" cy="275"/>
              </a:xfrm>
              <a:custGeom>
                <a:avLst/>
                <a:gdLst>
                  <a:gd name="T0" fmla="*/ 384 w 2277"/>
                  <a:gd name="T1" fmla="*/ 165 h 1102"/>
                  <a:gd name="T2" fmla="*/ 389 w 2277"/>
                  <a:gd name="T3" fmla="*/ 165 h 1102"/>
                  <a:gd name="T4" fmla="*/ 394 w 2277"/>
                  <a:gd name="T5" fmla="*/ 167 h 1102"/>
                  <a:gd name="T6" fmla="*/ 399 w 2277"/>
                  <a:gd name="T7" fmla="*/ 169 h 1102"/>
                  <a:gd name="T8" fmla="*/ 404 w 2277"/>
                  <a:gd name="T9" fmla="*/ 172 h 1102"/>
                  <a:gd name="T10" fmla="*/ 407 w 2277"/>
                  <a:gd name="T11" fmla="*/ 177 h 1102"/>
                  <a:gd name="T12" fmla="*/ 411 w 2277"/>
                  <a:gd name="T13" fmla="*/ 181 h 1102"/>
                  <a:gd name="T14" fmla="*/ 414 w 2277"/>
                  <a:gd name="T15" fmla="*/ 186 h 1102"/>
                  <a:gd name="T16" fmla="*/ 417 w 2277"/>
                  <a:gd name="T17" fmla="*/ 192 h 1102"/>
                  <a:gd name="T18" fmla="*/ 419 w 2277"/>
                  <a:gd name="T19" fmla="*/ 199 h 1102"/>
                  <a:gd name="T20" fmla="*/ 422 w 2277"/>
                  <a:gd name="T21" fmla="*/ 206 h 1102"/>
                  <a:gd name="T22" fmla="*/ 442 w 2277"/>
                  <a:gd name="T23" fmla="*/ 193 h 1102"/>
                  <a:gd name="T24" fmla="*/ 462 w 2277"/>
                  <a:gd name="T25" fmla="*/ 180 h 1102"/>
                  <a:gd name="T26" fmla="*/ 480 w 2277"/>
                  <a:gd name="T27" fmla="*/ 167 h 1102"/>
                  <a:gd name="T28" fmla="*/ 496 w 2277"/>
                  <a:gd name="T29" fmla="*/ 153 h 1102"/>
                  <a:gd name="T30" fmla="*/ 512 w 2277"/>
                  <a:gd name="T31" fmla="*/ 138 h 1102"/>
                  <a:gd name="T32" fmla="*/ 526 w 2277"/>
                  <a:gd name="T33" fmla="*/ 123 h 1102"/>
                  <a:gd name="T34" fmla="*/ 540 w 2277"/>
                  <a:gd name="T35" fmla="*/ 107 h 1102"/>
                  <a:gd name="T36" fmla="*/ 551 w 2277"/>
                  <a:gd name="T37" fmla="*/ 93 h 1102"/>
                  <a:gd name="T38" fmla="*/ 562 w 2277"/>
                  <a:gd name="T39" fmla="*/ 77 h 1102"/>
                  <a:gd name="T40" fmla="*/ 570 w 2277"/>
                  <a:gd name="T41" fmla="*/ 62 h 1102"/>
                  <a:gd name="T42" fmla="*/ 562 w 2277"/>
                  <a:gd name="T43" fmla="*/ 0 h 1102"/>
                  <a:gd name="T44" fmla="*/ 555 w 2277"/>
                  <a:gd name="T45" fmla="*/ 17 h 1102"/>
                  <a:gd name="T46" fmla="*/ 544 w 2277"/>
                  <a:gd name="T47" fmla="*/ 35 h 1102"/>
                  <a:gd name="T48" fmla="*/ 530 w 2277"/>
                  <a:gd name="T49" fmla="*/ 53 h 1102"/>
                  <a:gd name="T50" fmla="*/ 513 w 2277"/>
                  <a:gd name="T51" fmla="*/ 71 h 1102"/>
                  <a:gd name="T52" fmla="*/ 492 w 2277"/>
                  <a:gd name="T53" fmla="*/ 90 h 1102"/>
                  <a:gd name="T54" fmla="*/ 468 w 2277"/>
                  <a:gd name="T55" fmla="*/ 107 h 1102"/>
                  <a:gd name="T56" fmla="*/ 442 w 2277"/>
                  <a:gd name="T57" fmla="*/ 126 h 1102"/>
                  <a:gd name="T58" fmla="*/ 413 w 2277"/>
                  <a:gd name="T59" fmla="*/ 144 h 1102"/>
                  <a:gd name="T60" fmla="*/ 381 w 2277"/>
                  <a:gd name="T61" fmla="*/ 161 h 1102"/>
                  <a:gd name="T62" fmla="*/ 347 w 2277"/>
                  <a:gd name="T63" fmla="*/ 178 h 1102"/>
                  <a:gd name="T64" fmla="*/ 322 w 2277"/>
                  <a:gd name="T65" fmla="*/ 187 h 1102"/>
                  <a:gd name="T66" fmla="*/ 289 w 2277"/>
                  <a:gd name="T67" fmla="*/ 196 h 1102"/>
                  <a:gd name="T68" fmla="*/ 251 w 2277"/>
                  <a:gd name="T69" fmla="*/ 203 h 1102"/>
                  <a:gd name="T70" fmla="*/ 209 w 2277"/>
                  <a:gd name="T71" fmla="*/ 211 h 1102"/>
                  <a:gd name="T72" fmla="*/ 165 w 2277"/>
                  <a:gd name="T73" fmla="*/ 217 h 1102"/>
                  <a:gd name="T74" fmla="*/ 121 w 2277"/>
                  <a:gd name="T75" fmla="*/ 222 h 1102"/>
                  <a:gd name="T76" fmla="*/ 81 w 2277"/>
                  <a:gd name="T77" fmla="*/ 225 h 1102"/>
                  <a:gd name="T78" fmla="*/ 46 w 2277"/>
                  <a:gd name="T79" fmla="*/ 227 h 1102"/>
                  <a:gd name="T80" fmla="*/ 19 w 2277"/>
                  <a:gd name="T81" fmla="*/ 227 h 1102"/>
                  <a:gd name="T82" fmla="*/ 0 w 2277"/>
                  <a:gd name="T83" fmla="*/ 225 h 1102"/>
                  <a:gd name="T84" fmla="*/ 17 w 2277"/>
                  <a:gd name="T85" fmla="*/ 275 h 1102"/>
                  <a:gd name="T86" fmla="*/ 48 w 2277"/>
                  <a:gd name="T87" fmla="*/ 275 h 1102"/>
                  <a:gd name="T88" fmla="*/ 83 w 2277"/>
                  <a:gd name="T89" fmla="*/ 273 h 1102"/>
                  <a:gd name="T90" fmla="*/ 120 w 2277"/>
                  <a:gd name="T91" fmla="*/ 272 h 1102"/>
                  <a:gd name="T92" fmla="*/ 157 w 2277"/>
                  <a:gd name="T93" fmla="*/ 269 h 1102"/>
                  <a:gd name="T94" fmla="*/ 196 w 2277"/>
                  <a:gd name="T95" fmla="*/ 266 h 1102"/>
                  <a:gd name="T96" fmla="*/ 233 w 2277"/>
                  <a:gd name="T97" fmla="*/ 261 h 1102"/>
                  <a:gd name="T98" fmla="*/ 268 w 2277"/>
                  <a:gd name="T99" fmla="*/ 256 h 1102"/>
                  <a:gd name="T100" fmla="*/ 301 w 2277"/>
                  <a:gd name="T101" fmla="*/ 251 h 1102"/>
                  <a:gd name="T102" fmla="*/ 330 w 2277"/>
                  <a:gd name="T103" fmla="*/ 245 h 1102"/>
                  <a:gd name="T104" fmla="*/ 354 w 2277"/>
                  <a:gd name="T105" fmla="*/ 237 h 1102"/>
                  <a:gd name="T106" fmla="*/ 353 w 2277"/>
                  <a:gd name="T107" fmla="*/ 228 h 1102"/>
                  <a:gd name="T108" fmla="*/ 352 w 2277"/>
                  <a:gd name="T109" fmla="*/ 217 h 1102"/>
                  <a:gd name="T110" fmla="*/ 352 w 2277"/>
                  <a:gd name="T111" fmla="*/ 207 h 1102"/>
                  <a:gd name="T112" fmla="*/ 354 w 2277"/>
                  <a:gd name="T113" fmla="*/ 198 h 1102"/>
                  <a:gd name="T114" fmla="*/ 355 w 2277"/>
                  <a:gd name="T115" fmla="*/ 189 h 1102"/>
                  <a:gd name="T116" fmla="*/ 358 w 2277"/>
                  <a:gd name="T117" fmla="*/ 181 h 1102"/>
                  <a:gd name="T118" fmla="*/ 363 w 2277"/>
                  <a:gd name="T119" fmla="*/ 175 h 1102"/>
                  <a:gd name="T120" fmla="*/ 368 w 2277"/>
                  <a:gd name="T121" fmla="*/ 170 h 1102"/>
                  <a:gd name="T122" fmla="*/ 375 w 2277"/>
                  <a:gd name="T123" fmla="*/ 166 h 1102"/>
                  <a:gd name="T124" fmla="*/ 384 w 2277"/>
                  <a:gd name="T125" fmla="*/ 165 h 1102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2277"/>
                  <a:gd name="T190" fmla="*/ 0 h 1102"/>
                  <a:gd name="T191" fmla="*/ 2277 w 2277"/>
                  <a:gd name="T192" fmla="*/ 1102 h 1102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2277" h="1102">
                    <a:moveTo>
                      <a:pt x="1534" y="660"/>
                    </a:moveTo>
                    <a:lnTo>
                      <a:pt x="1555" y="662"/>
                    </a:lnTo>
                    <a:lnTo>
                      <a:pt x="1575" y="669"/>
                    </a:lnTo>
                    <a:lnTo>
                      <a:pt x="1594" y="678"/>
                    </a:lnTo>
                    <a:lnTo>
                      <a:pt x="1612" y="690"/>
                    </a:lnTo>
                    <a:lnTo>
                      <a:pt x="1627" y="708"/>
                    </a:lnTo>
                    <a:lnTo>
                      <a:pt x="1642" y="726"/>
                    </a:lnTo>
                    <a:lnTo>
                      <a:pt x="1655" y="747"/>
                    </a:lnTo>
                    <a:lnTo>
                      <a:pt x="1666" y="771"/>
                    </a:lnTo>
                    <a:lnTo>
                      <a:pt x="1675" y="798"/>
                    </a:lnTo>
                    <a:lnTo>
                      <a:pt x="1687" y="824"/>
                    </a:lnTo>
                    <a:lnTo>
                      <a:pt x="1765" y="774"/>
                    </a:lnTo>
                    <a:lnTo>
                      <a:pt x="1844" y="722"/>
                    </a:lnTo>
                    <a:lnTo>
                      <a:pt x="1916" y="669"/>
                    </a:lnTo>
                    <a:lnTo>
                      <a:pt x="1982" y="612"/>
                    </a:lnTo>
                    <a:lnTo>
                      <a:pt x="2045" y="551"/>
                    </a:lnTo>
                    <a:lnTo>
                      <a:pt x="2102" y="491"/>
                    </a:lnTo>
                    <a:lnTo>
                      <a:pt x="2156" y="430"/>
                    </a:lnTo>
                    <a:lnTo>
                      <a:pt x="2201" y="371"/>
                    </a:lnTo>
                    <a:lnTo>
                      <a:pt x="2244" y="310"/>
                    </a:lnTo>
                    <a:lnTo>
                      <a:pt x="2277" y="250"/>
                    </a:lnTo>
                    <a:lnTo>
                      <a:pt x="2247" y="0"/>
                    </a:lnTo>
                    <a:lnTo>
                      <a:pt x="2217" y="70"/>
                    </a:lnTo>
                    <a:lnTo>
                      <a:pt x="2174" y="139"/>
                    </a:lnTo>
                    <a:lnTo>
                      <a:pt x="2117" y="211"/>
                    </a:lnTo>
                    <a:lnTo>
                      <a:pt x="2049" y="284"/>
                    </a:lnTo>
                    <a:lnTo>
                      <a:pt x="1964" y="359"/>
                    </a:lnTo>
                    <a:lnTo>
                      <a:pt x="1871" y="430"/>
                    </a:lnTo>
                    <a:lnTo>
                      <a:pt x="1765" y="503"/>
                    </a:lnTo>
                    <a:lnTo>
                      <a:pt x="1648" y="576"/>
                    </a:lnTo>
                    <a:lnTo>
                      <a:pt x="1521" y="644"/>
                    </a:lnTo>
                    <a:lnTo>
                      <a:pt x="1386" y="714"/>
                    </a:lnTo>
                    <a:lnTo>
                      <a:pt x="1286" y="749"/>
                    </a:lnTo>
                    <a:lnTo>
                      <a:pt x="1154" y="786"/>
                    </a:lnTo>
                    <a:lnTo>
                      <a:pt x="1001" y="815"/>
                    </a:lnTo>
                    <a:lnTo>
                      <a:pt x="833" y="846"/>
                    </a:lnTo>
                    <a:lnTo>
                      <a:pt x="658" y="870"/>
                    </a:lnTo>
                    <a:lnTo>
                      <a:pt x="484" y="888"/>
                    </a:lnTo>
                    <a:lnTo>
                      <a:pt x="325" y="903"/>
                    </a:lnTo>
                    <a:lnTo>
                      <a:pt x="182" y="909"/>
                    </a:lnTo>
                    <a:lnTo>
                      <a:pt x="75" y="909"/>
                    </a:lnTo>
                    <a:lnTo>
                      <a:pt x="0" y="903"/>
                    </a:lnTo>
                    <a:lnTo>
                      <a:pt x="66" y="1102"/>
                    </a:lnTo>
                    <a:lnTo>
                      <a:pt x="191" y="1102"/>
                    </a:lnTo>
                    <a:lnTo>
                      <a:pt x="330" y="1095"/>
                    </a:lnTo>
                    <a:lnTo>
                      <a:pt x="478" y="1090"/>
                    </a:lnTo>
                    <a:lnTo>
                      <a:pt x="628" y="1077"/>
                    </a:lnTo>
                    <a:lnTo>
                      <a:pt x="781" y="1065"/>
                    </a:lnTo>
                    <a:lnTo>
                      <a:pt x="929" y="1047"/>
                    </a:lnTo>
                    <a:lnTo>
                      <a:pt x="1070" y="1027"/>
                    </a:lnTo>
                    <a:lnTo>
                      <a:pt x="1202" y="1006"/>
                    </a:lnTo>
                    <a:lnTo>
                      <a:pt x="1318" y="981"/>
                    </a:lnTo>
                    <a:lnTo>
                      <a:pt x="1413" y="951"/>
                    </a:lnTo>
                    <a:lnTo>
                      <a:pt x="1411" y="913"/>
                    </a:lnTo>
                    <a:lnTo>
                      <a:pt x="1407" y="870"/>
                    </a:lnTo>
                    <a:lnTo>
                      <a:pt x="1407" y="831"/>
                    </a:lnTo>
                    <a:lnTo>
                      <a:pt x="1413" y="792"/>
                    </a:lnTo>
                    <a:lnTo>
                      <a:pt x="1420" y="758"/>
                    </a:lnTo>
                    <a:lnTo>
                      <a:pt x="1432" y="726"/>
                    </a:lnTo>
                    <a:lnTo>
                      <a:pt x="1450" y="701"/>
                    </a:lnTo>
                    <a:lnTo>
                      <a:pt x="1471" y="681"/>
                    </a:lnTo>
                    <a:lnTo>
                      <a:pt x="1500" y="665"/>
                    </a:lnTo>
                    <a:lnTo>
                      <a:pt x="1534" y="660"/>
                    </a:lnTo>
                  </a:path>
                </a:pathLst>
              </a:custGeom>
              <a:noFill/>
              <a:ln w="0">
                <a:solidFill>
                  <a:srgbClr val="FF7EAB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5058" name="Freeform 139"/>
              <p:cNvSpPr>
                <a:spLocks/>
              </p:cNvSpPr>
              <p:nvPr/>
            </p:nvSpPr>
            <p:spPr bwMode="auto">
              <a:xfrm>
                <a:off x="2342" y="2602"/>
                <a:ext cx="570" cy="275"/>
              </a:xfrm>
              <a:custGeom>
                <a:avLst/>
                <a:gdLst>
                  <a:gd name="T0" fmla="*/ 384 w 2277"/>
                  <a:gd name="T1" fmla="*/ 165 h 1102"/>
                  <a:gd name="T2" fmla="*/ 389 w 2277"/>
                  <a:gd name="T3" fmla="*/ 165 h 1102"/>
                  <a:gd name="T4" fmla="*/ 394 w 2277"/>
                  <a:gd name="T5" fmla="*/ 167 h 1102"/>
                  <a:gd name="T6" fmla="*/ 399 w 2277"/>
                  <a:gd name="T7" fmla="*/ 169 h 1102"/>
                  <a:gd name="T8" fmla="*/ 404 w 2277"/>
                  <a:gd name="T9" fmla="*/ 172 h 1102"/>
                  <a:gd name="T10" fmla="*/ 407 w 2277"/>
                  <a:gd name="T11" fmla="*/ 177 h 1102"/>
                  <a:gd name="T12" fmla="*/ 411 w 2277"/>
                  <a:gd name="T13" fmla="*/ 181 h 1102"/>
                  <a:gd name="T14" fmla="*/ 414 w 2277"/>
                  <a:gd name="T15" fmla="*/ 186 h 1102"/>
                  <a:gd name="T16" fmla="*/ 417 w 2277"/>
                  <a:gd name="T17" fmla="*/ 192 h 1102"/>
                  <a:gd name="T18" fmla="*/ 419 w 2277"/>
                  <a:gd name="T19" fmla="*/ 199 h 1102"/>
                  <a:gd name="T20" fmla="*/ 422 w 2277"/>
                  <a:gd name="T21" fmla="*/ 206 h 1102"/>
                  <a:gd name="T22" fmla="*/ 442 w 2277"/>
                  <a:gd name="T23" fmla="*/ 193 h 1102"/>
                  <a:gd name="T24" fmla="*/ 462 w 2277"/>
                  <a:gd name="T25" fmla="*/ 180 h 1102"/>
                  <a:gd name="T26" fmla="*/ 480 w 2277"/>
                  <a:gd name="T27" fmla="*/ 167 h 1102"/>
                  <a:gd name="T28" fmla="*/ 496 w 2277"/>
                  <a:gd name="T29" fmla="*/ 153 h 1102"/>
                  <a:gd name="T30" fmla="*/ 512 w 2277"/>
                  <a:gd name="T31" fmla="*/ 138 h 1102"/>
                  <a:gd name="T32" fmla="*/ 526 w 2277"/>
                  <a:gd name="T33" fmla="*/ 123 h 1102"/>
                  <a:gd name="T34" fmla="*/ 540 w 2277"/>
                  <a:gd name="T35" fmla="*/ 107 h 1102"/>
                  <a:gd name="T36" fmla="*/ 551 w 2277"/>
                  <a:gd name="T37" fmla="*/ 93 h 1102"/>
                  <a:gd name="T38" fmla="*/ 562 w 2277"/>
                  <a:gd name="T39" fmla="*/ 77 h 1102"/>
                  <a:gd name="T40" fmla="*/ 570 w 2277"/>
                  <a:gd name="T41" fmla="*/ 62 h 1102"/>
                  <a:gd name="T42" fmla="*/ 562 w 2277"/>
                  <a:gd name="T43" fmla="*/ 0 h 1102"/>
                  <a:gd name="T44" fmla="*/ 555 w 2277"/>
                  <a:gd name="T45" fmla="*/ 17 h 1102"/>
                  <a:gd name="T46" fmla="*/ 544 w 2277"/>
                  <a:gd name="T47" fmla="*/ 35 h 1102"/>
                  <a:gd name="T48" fmla="*/ 530 w 2277"/>
                  <a:gd name="T49" fmla="*/ 53 h 1102"/>
                  <a:gd name="T50" fmla="*/ 513 w 2277"/>
                  <a:gd name="T51" fmla="*/ 71 h 1102"/>
                  <a:gd name="T52" fmla="*/ 492 w 2277"/>
                  <a:gd name="T53" fmla="*/ 90 h 1102"/>
                  <a:gd name="T54" fmla="*/ 468 w 2277"/>
                  <a:gd name="T55" fmla="*/ 107 h 1102"/>
                  <a:gd name="T56" fmla="*/ 442 w 2277"/>
                  <a:gd name="T57" fmla="*/ 126 h 1102"/>
                  <a:gd name="T58" fmla="*/ 413 w 2277"/>
                  <a:gd name="T59" fmla="*/ 144 h 1102"/>
                  <a:gd name="T60" fmla="*/ 381 w 2277"/>
                  <a:gd name="T61" fmla="*/ 161 h 1102"/>
                  <a:gd name="T62" fmla="*/ 347 w 2277"/>
                  <a:gd name="T63" fmla="*/ 178 h 1102"/>
                  <a:gd name="T64" fmla="*/ 322 w 2277"/>
                  <a:gd name="T65" fmla="*/ 187 h 1102"/>
                  <a:gd name="T66" fmla="*/ 289 w 2277"/>
                  <a:gd name="T67" fmla="*/ 196 h 1102"/>
                  <a:gd name="T68" fmla="*/ 251 w 2277"/>
                  <a:gd name="T69" fmla="*/ 203 h 1102"/>
                  <a:gd name="T70" fmla="*/ 209 w 2277"/>
                  <a:gd name="T71" fmla="*/ 211 h 1102"/>
                  <a:gd name="T72" fmla="*/ 165 w 2277"/>
                  <a:gd name="T73" fmla="*/ 217 h 1102"/>
                  <a:gd name="T74" fmla="*/ 121 w 2277"/>
                  <a:gd name="T75" fmla="*/ 222 h 1102"/>
                  <a:gd name="T76" fmla="*/ 81 w 2277"/>
                  <a:gd name="T77" fmla="*/ 225 h 1102"/>
                  <a:gd name="T78" fmla="*/ 46 w 2277"/>
                  <a:gd name="T79" fmla="*/ 227 h 1102"/>
                  <a:gd name="T80" fmla="*/ 19 w 2277"/>
                  <a:gd name="T81" fmla="*/ 227 h 1102"/>
                  <a:gd name="T82" fmla="*/ 0 w 2277"/>
                  <a:gd name="T83" fmla="*/ 225 h 1102"/>
                  <a:gd name="T84" fmla="*/ 17 w 2277"/>
                  <a:gd name="T85" fmla="*/ 275 h 1102"/>
                  <a:gd name="T86" fmla="*/ 48 w 2277"/>
                  <a:gd name="T87" fmla="*/ 275 h 1102"/>
                  <a:gd name="T88" fmla="*/ 83 w 2277"/>
                  <a:gd name="T89" fmla="*/ 273 h 1102"/>
                  <a:gd name="T90" fmla="*/ 120 w 2277"/>
                  <a:gd name="T91" fmla="*/ 272 h 1102"/>
                  <a:gd name="T92" fmla="*/ 157 w 2277"/>
                  <a:gd name="T93" fmla="*/ 269 h 1102"/>
                  <a:gd name="T94" fmla="*/ 196 w 2277"/>
                  <a:gd name="T95" fmla="*/ 266 h 1102"/>
                  <a:gd name="T96" fmla="*/ 233 w 2277"/>
                  <a:gd name="T97" fmla="*/ 261 h 1102"/>
                  <a:gd name="T98" fmla="*/ 268 w 2277"/>
                  <a:gd name="T99" fmla="*/ 256 h 1102"/>
                  <a:gd name="T100" fmla="*/ 301 w 2277"/>
                  <a:gd name="T101" fmla="*/ 251 h 1102"/>
                  <a:gd name="T102" fmla="*/ 330 w 2277"/>
                  <a:gd name="T103" fmla="*/ 245 h 1102"/>
                  <a:gd name="T104" fmla="*/ 354 w 2277"/>
                  <a:gd name="T105" fmla="*/ 237 h 1102"/>
                  <a:gd name="T106" fmla="*/ 353 w 2277"/>
                  <a:gd name="T107" fmla="*/ 228 h 1102"/>
                  <a:gd name="T108" fmla="*/ 352 w 2277"/>
                  <a:gd name="T109" fmla="*/ 217 h 1102"/>
                  <a:gd name="T110" fmla="*/ 352 w 2277"/>
                  <a:gd name="T111" fmla="*/ 207 h 1102"/>
                  <a:gd name="T112" fmla="*/ 354 w 2277"/>
                  <a:gd name="T113" fmla="*/ 198 h 1102"/>
                  <a:gd name="T114" fmla="*/ 355 w 2277"/>
                  <a:gd name="T115" fmla="*/ 189 h 1102"/>
                  <a:gd name="T116" fmla="*/ 358 w 2277"/>
                  <a:gd name="T117" fmla="*/ 181 h 1102"/>
                  <a:gd name="T118" fmla="*/ 363 w 2277"/>
                  <a:gd name="T119" fmla="*/ 175 h 1102"/>
                  <a:gd name="T120" fmla="*/ 368 w 2277"/>
                  <a:gd name="T121" fmla="*/ 170 h 1102"/>
                  <a:gd name="T122" fmla="*/ 375 w 2277"/>
                  <a:gd name="T123" fmla="*/ 166 h 1102"/>
                  <a:gd name="T124" fmla="*/ 384 w 2277"/>
                  <a:gd name="T125" fmla="*/ 165 h 1102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2277"/>
                  <a:gd name="T190" fmla="*/ 0 h 1102"/>
                  <a:gd name="T191" fmla="*/ 2277 w 2277"/>
                  <a:gd name="T192" fmla="*/ 1102 h 1102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2277" h="1102">
                    <a:moveTo>
                      <a:pt x="1534" y="660"/>
                    </a:moveTo>
                    <a:lnTo>
                      <a:pt x="1555" y="662"/>
                    </a:lnTo>
                    <a:lnTo>
                      <a:pt x="1575" y="669"/>
                    </a:lnTo>
                    <a:lnTo>
                      <a:pt x="1594" y="678"/>
                    </a:lnTo>
                    <a:lnTo>
                      <a:pt x="1612" y="690"/>
                    </a:lnTo>
                    <a:lnTo>
                      <a:pt x="1627" y="708"/>
                    </a:lnTo>
                    <a:lnTo>
                      <a:pt x="1642" y="726"/>
                    </a:lnTo>
                    <a:lnTo>
                      <a:pt x="1655" y="747"/>
                    </a:lnTo>
                    <a:lnTo>
                      <a:pt x="1666" y="771"/>
                    </a:lnTo>
                    <a:lnTo>
                      <a:pt x="1675" y="798"/>
                    </a:lnTo>
                    <a:lnTo>
                      <a:pt x="1687" y="824"/>
                    </a:lnTo>
                    <a:lnTo>
                      <a:pt x="1765" y="774"/>
                    </a:lnTo>
                    <a:lnTo>
                      <a:pt x="1844" y="722"/>
                    </a:lnTo>
                    <a:lnTo>
                      <a:pt x="1916" y="669"/>
                    </a:lnTo>
                    <a:lnTo>
                      <a:pt x="1982" y="612"/>
                    </a:lnTo>
                    <a:lnTo>
                      <a:pt x="2045" y="551"/>
                    </a:lnTo>
                    <a:lnTo>
                      <a:pt x="2102" y="491"/>
                    </a:lnTo>
                    <a:lnTo>
                      <a:pt x="2156" y="430"/>
                    </a:lnTo>
                    <a:lnTo>
                      <a:pt x="2201" y="371"/>
                    </a:lnTo>
                    <a:lnTo>
                      <a:pt x="2244" y="310"/>
                    </a:lnTo>
                    <a:lnTo>
                      <a:pt x="2277" y="250"/>
                    </a:lnTo>
                    <a:lnTo>
                      <a:pt x="2247" y="0"/>
                    </a:lnTo>
                    <a:lnTo>
                      <a:pt x="2217" y="70"/>
                    </a:lnTo>
                    <a:lnTo>
                      <a:pt x="2174" y="139"/>
                    </a:lnTo>
                    <a:lnTo>
                      <a:pt x="2117" y="211"/>
                    </a:lnTo>
                    <a:lnTo>
                      <a:pt x="2049" y="284"/>
                    </a:lnTo>
                    <a:lnTo>
                      <a:pt x="1964" y="359"/>
                    </a:lnTo>
                    <a:lnTo>
                      <a:pt x="1871" y="430"/>
                    </a:lnTo>
                    <a:lnTo>
                      <a:pt x="1765" y="503"/>
                    </a:lnTo>
                    <a:lnTo>
                      <a:pt x="1648" y="576"/>
                    </a:lnTo>
                    <a:lnTo>
                      <a:pt x="1521" y="644"/>
                    </a:lnTo>
                    <a:lnTo>
                      <a:pt x="1386" y="714"/>
                    </a:lnTo>
                    <a:lnTo>
                      <a:pt x="1286" y="749"/>
                    </a:lnTo>
                    <a:lnTo>
                      <a:pt x="1154" y="786"/>
                    </a:lnTo>
                    <a:lnTo>
                      <a:pt x="1001" y="815"/>
                    </a:lnTo>
                    <a:lnTo>
                      <a:pt x="833" y="846"/>
                    </a:lnTo>
                    <a:lnTo>
                      <a:pt x="658" y="870"/>
                    </a:lnTo>
                    <a:lnTo>
                      <a:pt x="484" y="888"/>
                    </a:lnTo>
                    <a:lnTo>
                      <a:pt x="325" y="903"/>
                    </a:lnTo>
                    <a:lnTo>
                      <a:pt x="182" y="909"/>
                    </a:lnTo>
                    <a:lnTo>
                      <a:pt x="75" y="909"/>
                    </a:lnTo>
                    <a:lnTo>
                      <a:pt x="0" y="903"/>
                    </a:lnTo>
                    <a:lnTo>
                      <a:pt x="66" y="1102"/>
                    </a:lnTo>
                    <a:lnTo>
                      <a:pt x="191" y="1102"/>
                    </a:lnTo>
                    <a:lnTo>
                      <a:pt x="330" y="1095"/>
                    </a:lnTo>
                    <a:lnTo>
                      <a:pt x="478" y="1090"/>
                    </a:lnTo>
                    <a:lnTo>
                      <a:pt x="628" y="1077"/>
                    </a:lnTo>
                    <a:lnTo>
                      <a:pt x="781" y="1065"/>
                    </a:lnTo>
                    <a:lnTo>
                      <a:pt x="929" y="1047"/>
                    </a:lnTo>
                    <a:lnTo>
                      <a:pt x="1070" y="1027"/>
                    </a:lnTo>
                    <a:lnTo>
                      <a:pt x="1202" y="1006"/>
                    </a:lnTo>
                    <a:lnTo>
                      <a:pt x="1318" y="981"/>
                    </a:lnTo>
                    <a:lnTo>
                      <a:pt x="1413" y="951"/>
                    </a:lnTo>
                    <a:lnTo>
                      <a:pt x="1411" y="913"/>
                    </a:lnTo>
                    <a:lnTo>
                      <a:pt x="1407" y="870"/>
                    </a:lnTo>
                    <a:lnTo>
                      <a:pt x="1407" y="831"/>
                    </a:lnTo>
                    <a:lnTo>
                      <a:pt x="1413" y="792"/>
                    </a:lnTo>
                    <a:lnTo>
                      <a:pt x="1420" y="758"/>
                    </a:lnTo>
                    <a:lnTo>
                      <a:pt x="1432" y="726"/>
                    </a:lnTo>
                    <a:lnTo>
                      <a:pt x="1450" y="701"/>
                    </a:lnTo>
                    <a:lnTo>
                      <a:pt x="1471" y="681"/>
                    </a:lnTo>
                    <a:lnTo>
                      <a:pt x="1500" y="665"/>
                    </a:lnTo>
                    <a:lnTo>
                      <a:pt x="1534" y="660"/>
                    </a:lnTo>
                  </a:path>
                </a:pathLst>
              </a:custGeom>
              <a:noFill/>
              <a:ln w="0">
                <a:solidFill>
                  <a:srgbClr val="FF7EAB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5059" name="Freeform 140"/>
              <p:cNvSpPr>
                <a:spLocks/>
              </p:cNvSpPr>
              <p:nvPr/>
            </p:nvSpPr>
            <p:spPr bwMode="auto">
              <a:xfrm>
                <a:off x="2352" y="2901"/>
                <a:ext cx="373" cy="99"/>
              </a:xfrm>
              <a:custGeom>
                <a:avLst/>
                <a:gdLst>
                  <a:gd name="T0" fmla="*/ 353 w 1492"/>
                  <a:gd name="T1" fmla="*/ 1 h 394"/>
                  <a:gd name="T2" fmla="*/ 321 w 1492"/>
                  <a:gd name="T3" fmla="*/ 10 h 394"/>
                  <a:gd name="T4" fmla="*/ 284 w 1492"/>
                  <a:gd name="T5" fmla="*/ 19 h 394"/>
                  <a:gd name="T6" fmla="*/ 244 w 1492"/>
                  <a:gd name="T7" fmla="*/ 26 h 394"/>
                  <a:gd name="T8" fmla="*/ 202 w 1492"/>
                  <a:gd name="T9" fmla="*/ 33 h 394"/>
                  <a:gd name="T10" fmla="*/ 159 w 1492"/>
                  <a:gd name="T11" fmla="*/ 39 h 394"/>
                  <a:gd name="T12" fmla="*/ 118 w 1492"/>
                  <a:gd name="T13" fmla="*/ 44 h 394"/>
                  <a:gd name="T14" fmla="*/ 80 w 1492"/>
                  <a:gd name="T15" fmla="*/ 47 h 394"/>
                  <a:gd name="T16" fmla="*/ 47 w 1492"/>
                  <a:gd name="T17" fmla="*/ 50 h 394"/>
                  <a:gd name="T18" fmla="*/ 20 w 1492"/>
                  <a:gd name="T19" fmla="*/ 50 h 394"/>
                  <a:gd name="T20" fmla="*/ 0 w 1492"/>
                  <a:gd name="T21" fmla="*/ 49 h 394"/>
                  <a:gd name="T22" fmla="*/ 17 w 1492"/>
                  <a:gd name="T23" fmla="*/ 99 h 394"/>
                  <a:gd name="T24" fmla="*/ 51 w 1492"/>
                  <a:gd name="T25" fmla="*/ 99 h 394"/>
                  <a:gd name="T26" fmla="*/ 89 w 1492"/>
                  <a:gd name="T27" fmla="*/ 98 h 394"/>
                  <a:gd name="T28" fmla="*/ 130 w 1492"/>
                  <a:gd name="T29" fmla="*/ 95 h 394"/>
                  <a:gd name="T30" fmla="*/ 171 w 1492"/>
                  <a:gd name="T31" fmla="*/ 91 h 394"/>
                  <a:gd name="T32" fmla="*/ 212 w 1492"/>
                  <a:gd name="T33" fmla="*/ 87 h 394"/>
                  <a:gd name="T34" fmla="*/ 253 w 1492"/>
                  <a:gd name="T35" fmla="*/ 82 h 394"/>
                  <a:gd name="T36" fmla="*/ 290 w 1492"/>
                  <a:gd name="T37" fmla="*/ 75 h 394"/>
                  <a:gd name="T38" fmla="*/ 324 w 1492"/>
                  <a:gd name="T39" fmla="*/ 69 h 394"/>
                  <a:gd name="T40" fmla="*/ 351 w 1492"/>
                  <a:gd name="T41" fmla="*/ 62 h 394"/>
                  <a:gd name="T42" fmla="*/ 373 w 1492"/>
                  <a:gd name="T43" fmla="*/ 54 h 394"/>
                  <a:gd name="T44" fmla="*/ 370 w 1492"/>
                  <a:gd name="T45" fmla="*/ 50 h 394"/>
                  <a:gd name="T46" fmla="*/ 368 w 1492"/>
                  <a:gd name="T47" fmla="*/ 45 h 394"/>
                  <a:gd name="T48" fmla="*/ 366 w 1492"/>
                  <a:gd name="T49" fmla="*/ 41 h 394"/>
                  <a:gd name="T50" fmla="*/ 363 w 1492"/>
                  <a:gd name="T51" fmla="*/ 35 h 394"/>
                  <a:gd name="T52" fmla="*/ 361 w 1492"/>
                  <a:gd name="T53" fmla="*/ 30 h 394"/>
                  <a:gd name="T54" fmla="*/ 360 w 1492"/>
                  <a:gd name="T55" fmla="*/ 25 h 394"/>
                  <a:gd name="T56" fmla="*/ 358 w 1492"/>
                  <a:gd name="T57" fmla="*/ 19 h 394"/>
                  <a:gd name="T58" fmla="*/ 357 w 1492"/>
                  <a:gd name="T59" fmla="*/ 13 h 394"/>
                  <a:gd name="T60" fmla="*/ 355 w 1492"/>
                  <a:gd name="T61" fmla="*/ 6 h 394"/>
                  <a:gd name="T62" fmla="*/ 354 w 1492"/>
                  <a:gd name="T63" fmla="*/ 0 h 394"/>
                  <a:gd name="T64" fmla="*/ 353 w 1492"/>
                  <a:gd name="T65" fmla="*/ 0 h 394"/>
                  <a:gd name="T66" fmla="*/ 353 w 1492"/>
                  <a:gd name="T67" fmla="*/ 1 h 394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1492"/>
                  <a:gd name="T103" fmla="*/ 0 h 394"/>
                  <a:gd name="T104" fmla="*/ 1492 w 1492"/>
                  <a:gd name="T105" fmla="*/ 394 h 394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1492" h="394">
                    <a:moveTo>
                      <a:pt x="1412" y="4"/>
                    </a:moveTo>
                    <a:lnTo>
                      <a:pt x="1285" y="39"/>
                    </a:lnTo>
                    <a:lnTo>
                      <a:pt x="1137" y="75"/>
                    </a:lnTo>
                    <a:lnTo>
                      <a:pt x="975" y="105"/>
                    </a:lnTo>
                    <a:lnTo>
                      <a:pt x="807" y="132"/>
                    </a:lnTo>
                    <a:lnTo>
                      <a:pt x="635" y="157"/>
                    </a:lnTo>
                    <a:lnTo>
                      <a:pt x="472" y="175"/>
                    </a:lnTo>
                    <a:lnTo>
                      <a:pt x="319" y="189"/>
                    </a:lnTo>
                    <a:lnTo>
                      <a:pt x="187" y="198"/>
                    </a:lnTo>
                    <a:lnTo>
                      <a:pt x="78" y="198"/>
                    </a:lnTo>
                    <a:lnTo>
                      <a:pt x="0" y="195"/>
                    </a:lnTo>
                    <a:lnTo>
                      <a:pt x="69" y="394"/>
                    </a:lnTo>
                    <a:lnTo>
                      <a:pt x="205" y="394"/>
                    </a:lnTo>
                    <a:lnTo>
                      <a:pt x="356" y="389"/>
                    </a:lnTo>
                    <a:lnTo>
                      <a:pt x="518" y="379"/>
                    </a:lnTo>
                    <a:lnTo>
                      <a:pt x="683" y="364"/>
                    </a:lnTo>
                    <a:lnTo>
                      <a:pt x="849" y="346"/>
                    </a:lnTo>
                    <a:lnTo>
                      <a:pt x="1011" y="325"/>
                    </a:lnTo>
                    <a:lnTo>
                      <a:pt x="1159" y="300"/>
                    </a:lnTo>
                    <a:lnTo>
                      <a:pt x="1294" y="273"/>
                    </a:lnTo>
                    <a:lnTo>
                      <a:pt x="1405" y="247"/>
                    </a:lnTo>
                    <a:lnTo>
                      <a:pt x="1492" y="214"/>
                    </a:lnTo>
                    <a:lnTo>
                      <a:pt x="1480" y="198"/>
                    </a:lnTo>
                    <a:lnTo>
                      <a:pt x="1471" y="181"/>
                    </a:lnTo>
                    <a:lnTo>
                      <a:pt x="1462" y="163"/>
                    </a:lnTo>
                    <a:lnTo>
                      <a:pt x="1453" y="141"/>
                    </a:lnTo>
                    <a:lnTo>
                      <a:pt x="1444" y="120"/>
                    </a:lnTo>
                    <a:lnTo>
                      <a:pt x="1439" y="99"/>
                    </a:lnTo>
                    <a:lnTo>
                      <a:pt x="1433" y="75"/>
                    </a:lnTo>
                    <a:lnTo>
                      <a:pt x="1426" y="52"/>
                    </a:lnTo>
                    <a:lnTo>
                      <a:pt x="1421" y="24"/>
                    </a:lnTo>
                    <a:lnTo>
                      <a:pt x="1414" y="0"/>
                    </a:lnTo>
                    <a:lnTo>
                      <a:pt x="1412" y="0"/>
                    </a:lnTo>
                    <a:lnTo>
                      <a:pt x="1412" y="4"/>
                    </a:lnTo>
                    <a:close/>
                  </a:path>
                </a:pathLst>
              </a:custGeom>
              <a:solidFill>
                <a:srgbClr val="FF79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5060" name="Freeform 141"/>
              <p:cNvSpPr>
                <a:spLocks/>
              </p:cNvSpPr>
              <p:nvPr/>
            </p:nvSpPr>
            <p:spPr bwMode="auto">
              <a:xfrm>
                <a:off x="2352" y="2901"/>
                <a:ext cx="373" cy="99"/>
              </a:xfrm>
              <a:custGeom>
                <a:avLst/>
                <a:gdLst>
                  <a:gd name="T0" fmla="*/ 353 w 1492"/>
                  <a:gd name="T1" fmla="*/ 1 h 394"/>
                  <a:gd name="T2" fmla="*/ 321 w 1492"/>
                  <a:gd name="T3" fmla="*/ 10 h 394"/>
                  <a:gd name="T4" fmla="*/ 284 w 1492"/>
                  <a:gd name="T5" fmla="*/ 19 h 394"/>
                  <a:gd name="T6" fmla="*/ 244 w 1492"/>
                  <a:gd name="T7" fmla="*/ 26 h 394"/>
                  <a:gd name="T8" fmla="*/ 202 w 1492"/>
                  <a:gd name="T9" fmla="*/ 33 h 394"/>
                  <a:gd name="T10" fmla="*/ 159 w 1492"/>
                  <a:gd name="T11" fmla="*/ 39 h 394"/>
                  <a:gd name="T12" fmla="*/ 118 w 1492"/>
                  <a:gd name="T13" fmla="*/ 44 h 394"/>
                  <a:gd name="T14" fmla="*/ 80 w 1492"/>
                  <a:gd name="T15" fmla="*/ 47 h 394"/>
                  <a:gd name="T16" fmla="*/ 47 w 1492"/>
                  <a:gd name="T17" fmla="*/ 50 h 394"/>
                  <a:gd name="T18" fmla="*/ 20 w 1492"/>
                  <a:gd name="T19" fmla="*/ 50 h 394"/>
                  <a:gd name="T20" fmla="*/ 0 w 1492"/>
                  <a:gd name="T21" fmla="*/ 49 h 394"/>
                  <a:gd name="T22" fmla="*/ 17 w 1492"/>
                  <a:gd name="T23" fmla="*/ 99 h 394"/>
                  <a:gd name="T24" fmla="*/ 51 w 1492"/>
                  <a:gd name="T25" fmla="*/ 99 h 394"/>
                  <a:gd name="T26" fmla="*/ 89 w 1492"/>
                  <a:gd name="T27" fmla="*/ 98 h 394"/>
                  <a:gd name="T28" fmla="*/ 130 w 1492"/>
                  <a:gd name="T29" fmla="*/ 95 h 394"/>
                  <a:gd name="T30" fmla="*/ 171 w 1492"/>
                  <a:gd name="T31" fmla="*/ 91 h 394"/>
                  <a:gd name="T32" fmla="*/ 212 w 1492"/>
                  <a:gd name="T33" fmla="*/ 87 h 394"/>
                  <a:gd name="T34" fmla="*/ 253 w 1492"/>
                  <a:gd name="T35" fmla="*/ 82 h 394"/>
                  <a:gd name="T36" fmla="*/ 290 w 1492"/>
                  <a:gd name="T37" fmla="*/ 75 h 394"/>
                  <a:gd name="T38" fmla="*/ 324 w 1492"/>
                  <a:gd name="T39" fmla="*/ 69 h 394"/>
                  <a:gd name="T40" fmla="*/ 351 w 1492"/>
                  <a:gd name="T41" fmla="*/ 62 h 394"/>
                  <a:gd name="T42" fmla="*/ 373 w 1492"/>
                  <a:gd name="T43" fmla="*/ 54 h 394"/>
                  <a:gd name="T44" fmla="*/ 370 w 1492"/>
                  <a:gd name="T45" fmla="*/ 50 h 394"/>
                  <a:gd name="T46" fmla="*/ 368 w 1492"/>
                  <a:gd name="T47" fmla="*/ 45 h 394"/>
                  <a:gd name="T48" fmla="*/ 366 w 1492"/>
                  <a:gd name="T49" fmla="*/ 41 h 394"/>
                  <a:gd name="T50" fmla="*/ 363 w 1492"/>
                  <a:gd name="T51" fmla="*/ 35 h 394"/>
                  <a:gd name="T52" fmla="*/ 361 w 1492"/>
                  <a:gd name="T53" fmla="*/ 30 h 394"/>
                  <a:gd name="T54" fmla="*/ 360 w 1492"/>
                  <a:gd name="T55" fmla="*/ 25 h 394"/>
                  <a:gd name="T56" fmla="*/ 358 w 1492"/>
                  <a:gd name="T57" fmla="*/ 19 h 394"/>
                  <a:gd name="T58" fmla="*/ 357 w 1492"/>
                  <a:gd name="T59" fmla="*/ 13 h 394"/>
                  <a:gd name="T60" fmla="*/ 355 w 1492"/>
                  <a:gd name="T61" fmla="*/ 6 h 394"/>
                  <a:gd name="T62" fmla="*/ 354 w 1492"/>
                  <a:gd name="T63" fmla="*/ 0 h 394"/>
                  <a:gd name="T64" fmla="*/ 353 w 1492"/>
                  <a:gd name="T65" fmla="*/ 0 h 394"/>
                  <a:gd name="T66" fmla="*/ 353 w 1492"/>
                  <a:gd name="T67" fmla="*/ 1 h 394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1492"/>
                  <a:gd name="T103" fmla="*/ 0 h 394"/>
                  <a:gd name="T104" fmla="*/ 1492 w 1492"/>
                  <a:gd name="T105" fmla="*/ 394 h 394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1492" h="394">
                    <a:moveTo>
                      <a:pt x="1412" y="4"/>
                    </a:moveTo>
                    <a:lnTo>
                      <a:pt x="1285" y="39"/>
                    </a:lnTo>
                    <a:lnTo>
                      <a:pt x="1137" y="75"/>
                    </a:lnTo>
                    <a:lnTo>
                      <a:pt x="975" y="105"/>
                    </a:lnTo>
                    <a:lnTo>
                      <a:pt x="807" y="132"/>
                    </a:lnTo>
                    <a:lnTo>
                      <a:pt x="635" y="157"/>
                    </a:lnTo>
                    <a:lnTo>
                      <a:pt x="472" y="175"/>
                    </a:lnTo>
                    <a:lnTo>
                      <a:pt x="319" y="189"/>
                    </a:lnTo>
                    <a:lnTo>
                      <a:pt x="187" y="198"/>
                    </a:lnTo>
                    <a:lnTo>
                      <a:pt x="78" y="198"/>
                    </a:lnTo>
                    <a:lnTo>
                      <a:pt x="0" y="195"/>
                    </a:lnTo>
                    <a:lnTo>
                      <a:pt x="69" y="394"/>
                    </a:lnTo>
                    <a:lnTo>
                      <a:pt x="205" y="394"/>
                    </a:lnTo>
                    <a:lnTo>
                      <a:pt x="356" y="389"/>
                    </a:lnTo>
                    <a:lnTo>
                      <a:pt x="518" y="379"/>
                    </a:lnTo>
                    <a:lnTo>
                      <a:pt x="683" y="364"/>
                    </a:lnTo>
                    <a:lnTo>
                      <a:pt x="849" y="346"/>
                    </a:lnTo>
                    <a:lnTo>
                      <a:pt x="1011" y="325"/>
                    </a:lnTo>
                    <a:lnTo>
                      <a:pt x="1159" y="300"/>
                    </a:lnTo>
                    <a:lnTo>
                      <a:pt x="1294" y="273"/>
                    </a:lnTo>
                    <a:lnTo>
                      <a:pt x="1405" y="247"/>
                    </a:lnTo>
                    <a:lnTo>
                      <a:pt x="1492" y="214"/>
                    </a:lnTo>
                    <a:lnTo>
                      <a:pt x="1480" y="198"/>
                    </a:lnTo>
                    <a:lnTo>
                      <a:pt x="1471" y="181"/>
                    </a:lnTo>
                    <a:lnTo>
                      <a:pt x="1462" y="163"/>
                    </a:lnTo>
                    <a:lnTo>
                      <a:pt x="1453" y="141"/>
                    </a:lnTo>
                    <a:lnTo>
                      <a:pt x="1444" y="120"/>
                    </a:lnTo>
                    <a:lnTo>
                      <a:pt x="1439" y="99"/>
                    </a:lnTo>
                    <a:lnTo>
                      <a:pt x="1433" y="75"/>
                    </a:lnTo>
                    <a:lnTo>
                      <a:pt x="1426" y="52"/>
                    </a:lnTo>
                    <a:lnTo>
                      <a:pt x="1421" y="24"/>
                    </a:lnTo>
                    <a:lnTo>
                      <a:pt x="1414" y="0"/>
                    </a:lnTo>
                    <a:lnTo>
                      <a:pt x="1412" y="0"/>
                    </a:lnTo>
                    <a:lnTo>
                      <a:pt x="1412" y="4"/>
                    </a:lnTo>
                  </a:path>
                </a:pathLst>
              </a:custGeom>
              <a:noFill/>
              <a:ln w="0">
                <a:solidFill>
                  <a:srgbClr val="FF7EAB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5061" name="Freeform 142"/>
              <p:cNvSpPr>
                <a:spLocks/>
              </p:cNvSpPr>
              <p:nvPr/>
            </p:nvSpPr>
            <p:spPr bwMode="auto">
              <a:xfrm>
                <a:off x="2352" y="2901"/>
                <a:ext cx="373" cy="99"/>
              </a:xfrm>
              <a:custGeom>
                <a:avLst/>
                <a:gdLst>
                  <a:gd name="T0" fmla="*/ 353 w 1492"/>
                  <a:gd name="T1" fmla="*/ 1 h 394"/>
                  <a:gd name="T2" fmla="*/ 321 w 1492"/>
                  <a:gd name="T3" fmla="*/ 10 h 394"/>
                  <a:gd name="T4" fmla="*/ 284 w 1492"/>
                  <a:gd name="T5" fmla="*/ 19 h 394"/>
                  <a:gd name="T6" fmla="*/ 244 w 1492"/>
                  <a:gd name="T7" fmla="*/ 26 h 394"/>
                  <a:gd name="T8" fmla="*/ 202 w 1492"/>
                  <a:gd name="T9" fmla="*/ 33 h 394"/>
                  <a:gd name="T10" fmla="*/ 159 w 1492"/>
                  <a:gd name="T11" fmla="*/ 39 h 394"/>
                  <a:gd name="T12" fmla="*/ 118 w 1492"/>
                  <a:gd name="T13" fmla="*/ 44 h 394"/>
                  <a:gd name="T14" fmla="*/ 80 w 1492"/>
                  <a:gd name="T15" fmla="*/ 47 h 394"/>
                  <a:gd name="T16" fmla="*/ 47 w 1492"/>
                  <a:gd name="T17" fmla="*/ 50 h 394"/>
                  <a:gd name="T18" fmla="*/ 20 w 1492"/>
                  <a:gd name="T19" fmla="*/ 50 h 394"/>
                  <a:gd name="T20" fmla="*/ 0 w 1492"/>
                  <a:gd name="T21" fmla="*/ 49 h 394"/>
                  <a:gd name="T22" fmla="*/ 17 w 1492"/>
                  <a:gd name="T23" fmla="*/ 99 h 394"/>
                  <a:gd name="T24" fmla="*/ 51 w 1492"/>
                  <a:gd name="T25" fmla="*/ 99 h 394"/>
                  <a:gd name="T26" fmla="*/ 89 w 1492"/>
                  <a:gd name="T27" fmla="*/ 98 h 394"/>
                  <a:gd name="T28" fmla="*/ 130 w 1492"/>
                  <a:gd name="T29" fmla="*/ 95 h 394"/>
                  <a:gd name="T30" fmla="*/ 171 w 1492"/>
                  <a:gd name="T31" fmla="*/ 91 h 394"/>
                  <a:gd name="T32" fmla="*/ 212 w 1492"/>
                  <a:gd name="T33" fmla="*/ 87 h 394"/>
                  <a:gd name="T34" fmla="*/ 253 w 1492"/>
                  <a:gd name="T35" fmla="*/ 82 h 394"/>
                  <a:gd name="T36" fmla="*/ 290 w 1492"/>
                  <a:gd name="T37" fmla="*/ 75 h 394"/>
                  <a:gd name="T38" fmla="*/ 324 w 1492"/>
                  <a:gd name="T39" fmla="*/ 69 h 394"/>
                  <a:gd name="T40" fmla="*/ 351 w 1492"/>
                  <a:gd name="T41" fmla="*/ 62 h 394"/>
                  <a:gd name="T42" fmla="*/ 373 w 1492"/>
                  <a:gd name="T43" fmla="*/ 54 h 394"/>
                  <a:gd name="T44" fmla="*/ 370 w 1492"/>
                  <a:gd name="T45" fmla="*/ 50 h 394"/>
                  <a:gd name="T46" fmla="*/ 368 w 1492"/>
                  <a:gd name="T47" fmla="*/ 45 h 394"/>
                  <a:gd name="T48" fmla="*/ 366 w 1492"/>
                  <a:gd name="T49" fmla="*/ 41 h 394"/>
                  <a:gd name="T50" fmla="*/ 363 w 1492"/>
                  <a:gd name="T51" fmla="*/ 35 h 394"/>
                  <a:gd name="T52" fmla="*/ 361 w 1492"/>
                  <a:gd name="T53" fmla="*/ 30 h 394"/>
                  <a:gd name="T54" fmla="*/ 360 w 1492"/>
                  <a:gd name="T55" fmla="*/ 25 h 394"/>
                  <a:gd name="T56" fmla="*/ 358 w 1492"/>
                  <a:gd name="T57" fmla="*/ 19 h 394"/>
                  <a:gd name="T58" fmla="*/ 357 w 1492"/>
                  <a:gd name="T59" fmla="*/ 13 h 394"/>
                  <a:gd name="T60" fmla="*/ 355 w 1492"/>
                  <a:gd name="T61" fmla="*/ 6 h 394"/>
                  <a:gd name="T62" fmla="*/ 354 w 1492"/>
                  <a:gd name="T63" fmla="*/ 0 h 394"/>
                  <a:gd name="T64" fmla="*/ 353 w 1492"/>
                  <a:gd name="T65" fmla="*/ 0 h 394"/>
                  <a:gd name="T66" fmla="*/ 353 w 1492"/>
                  <a:gd name="T67" fmla="*/ 1 h 394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1492"/>
                  <a:gd name="T103" fmla="*/ 0 h 394"/>
                  <a:gd name="T104" fmla="*/ 1492 w 1492"/>
                  <a:gd name="T105" fmla="*/ 394 h 394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1492" h="394">
                    <a:moveTo>
                      <a:pt x="1412" y="4"/>
                    </a:moveTo>
                    <a:lnTo>
                      <a:pt x="1285" y="39"/>
                    </a:lnTo>
                    <a:lnTo>
                      <a:pt x="1137" y="75"/>
                    </a:lnTo>
                    <a:lnTo>
                      <a:pt x="975" y="105"/>
                    </a:lnTo>
                    <a:lnTo>
                      <a:pt x="807" y="132"/>
                    </a:lnTo>
                    <a:lnTo>
                      <a:pt x="635" y="157"/>
                    </a:lnTo>
                    <a:lnTo>
                      <a:pt x="472" y="175"/>
                    </a:lnTo>
                    <a:lnTo>
                      <a:pt x="319" y="189"/>
                    </a:lnTo>
                    <a:lnTo>
                      <a:pt x="187" y="198"/>
                    </a:lnTo>
                    <a:lnTo>
                      <a:pt x="78" y="198"/>
                    </a:lnTo>
                    <a:lnTo>
                      <a:pt x="0" y="195"/>
                    </a:lnTo>
                    <a:lnTo>
                      <a:pt x="69" y="394"/>
                    </a:lnTo>
                    <a:lnTo>
                      <a:pt x="205" y="394"/>
                    </a:lnTo>
                    <a:lnTo>
                      <a:pt x="356" y="389"/>
                    </a:lnTo>
                    <a:lnTo>
                      <a:pt x="518" y="379"/>
                    </a:lnTo>
                    <a:lnTo>
                      <a:pt x="683" y="364"/>
                    </a:lnTo>
                    <a:lnTo>
                      <a:pt x="849" y="346"/>
                    </a:lnTo>
                    <a:lnTo>
                      <a:pt x="1011" y="325"/>
                    </a:lnTo>
                    <a:lnTo>
                      <a:pt x="1159" y="300"/>
                    </a:lnTo>
                    <a:lnTo>
                      <a:pt x="1294" y="273"/>
                    </a:lnTo>
                    <a:lnTo>
                      <a:pt x="1405" y="247"/>
                    </a:lnTo>
                    <a:lnTo>
                      <a:pt x="1492" y="214"/>
                    </a:lnTo>
                    <a:lnTo>
                      <a:pt x="1480" y="198"/>
                    </a:lnTo>
                    <a:lnTo>
                      <a:pt x="1471" y="181"/>
                    </a:lnTo>
                    <a:lnTo>
                      <a:pt x="1462" y="163"/>
                    </a:lnTo>
                    <a:lnTo>
                      <a:pt x="1453" y="141"/>
                    </a:lnTo>
                    <a:lnTo>
                      <a:pt x="1444" y="120"/>
                    </a:lnTo>
                    <a:lnTo>
                      <a:pt x="1439" y="99"/>
                    </a:lnTo>
                    <a:lnTo>
                      <a:pt x="1433" y="75"/>
                    </a:lnTo>
                    <a:lnTo>
                      <a:pt x="1426" y="52"/>
                    </a:lnTo>
                    <a:lnTo>
                      <a:pt x="1421" y="24"/>
                    </a:lnTo>
                    <a:lnTo>
                      <a:pt x="1414" y="0"/>
                    </a:lnTo>
                    <a:lnTo>
                      <a:pt x="1412" y="0"/>
                    </a:lnTo>
                    <a:lnTo>
                      <a:pt x="1412" y="4"/>
                    </a:lnTo>
                  </a:path>
                </a:pathLst>
              </a:custGeom>
              <a:noFill/>
              <a:ln w="0">
                <a:solidFill>
                  <a:srgbClr val="FF7EAB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5062" name="Freeform 143"/>
              <p:cNvSpPr>
                <a:spLocks/>
              </p:cNvSpPr>
              <p:nvPr/>
            </p:nvSpPr>
            <p:spPr bwMode="auto">
              <a:xfrm>
                <a:off x="2725" y="2932"/>
                <a:ext cx="48" cy="32"/>
              </a:xfrm>
              <a:custGeom>
                <a:avLst/>
                <a:gdLst>
                  <a:gd name="T0" fmla="*/ 23 w 191"/>
                  <a:gd name="T1" fmla="*/ 32 h 130"/>
                  <a:gd name="T2" fmla="*/ 27 w 191"/>
                  <a:gd name="T3" fmla="*/ 31 h 130"/>
                  <a:gd name="T4" fmla="*/ 31 w 191"/>
                  <a:gd name="T5" fmla="*/ 30 h 130"/>
                  <a:gd name="T6" fmla="*/ 34 w 191"/>
                  <a:gd name="T7" fmla="*/ 28 h 130"/>
                  <a:gd name="T8" fmla="*/ 37 w 191"/>
                  <a:gd name="T9" fmla="*/ 25 h 130"/>
                  <a:gd name="T10" fmla="*/ 40 w 191"/>
                  <a:gd name="T11" fmla="*/ 22 h 130"/>
                  <a:gd name="T12" fmla="*/ 42 w 191"/>
                  <a:gd name="T13" fmla="*/ 18 h 130"/>
                  <a:gd name="T14" fmla="*/ 44 w 191"/>
                  <a:gd name="T15" fmla="*/ 15 h 130"/>
                  <a:gd name="T16" fmla="*/ 46 w 191"/>
                  <a:gd name="T17" fmla="*/ 11 h 130"/>
                  <a:gd name="T18" fmla="*/ 47 w 191"/>
                  <a:gd name="T19" fmla="*/ 5 h 130"/>
                  <a:gd name="T20" fmla="*/ 48 w 191"/>
                  <a:gd name="T21" fmla="*/ 0 h 130"/>
                  <a:gd name="T22" fmla="*/ 43 w 191"/>
                  <a:gd name="T23" fmla="*/ 3 h 130"/>
                  <a:gd name="T24" fmla="*/ 39 w 191"/>
                  <a:gd name="T25" fmla="*/ 5 h 130"/>
                  <a:gd name="T26" fmla="*/ 34 w 191"/>
                  <a:gd name="T27" fmla="*/ 7 h 130"/>
                  <a:gd name="T28" fmla="*/ 30 w 191"/>
                  <a:gd name="T29" fmla="*/ 10 h 130"/>
                  <a:gd name="T30" fmla="*/ 24 w 191"/>
                  <a:gd name="T31" fmla="*/ 13 h 130"/>
                  <a:gd name="T32" fmla="*/ 20 w 191"/>
                  <a:gd name="T33" fmla="*/ 15 h 130"/>
                  <a:gd name="T34" fmla="*/ 15 w 191"/>
                  <a:gd name="T35" fmla="*/ 17 h 130"/>
                  <a:gd name="T36" fmla="*/ 10 w 191"/>
                  <a:gd name="T37" fmla="*/ 18 h 130"/>
                  <a:gd name="T38" fmla="*/ 6 w 191"/>
                  <a:gd name="T39" fmla="*/ 21 h 130"/>
                  <a:gd name="T40" fmla="*/ 0 w 191"/>
                  <a:gd name="T41" fmla="*/ 23 h 130"/>
                  <a:gd name="T42" fmla="*/ 2 w 191"/>
                  <a:gd name="T43" fmla="*/ 25 h 130"/>
                  <a:gd name="T44" fmla="*/ 4 w 191"/>
                  <a:gd name="T45" fmla="*/ 26 h 130"/>
                  <a:gd name="T46" fmla="*/ 6 w 191"/>
                  <a:gd name="T47" fmla="*/ 28 h 130"/>
                  <a:gd name="T48" fmla="*/ 8 w 191"/>
                  <a:gd name="T49" fmla="*/ 29 h 130"/>
                  <a:gd name="T50" fmla="*/ 10 w 191"/>
                  <a:gd name="T51" fmla="*/ 30 h 130"/>
                  <a:gd name="T52" fmla="*/ 12 w 191"/>
                  <a:gd name="T53" fmla="*/ 31 h 130"/>
                  <a:gd name="T54" fmla="*/ 15 w 191"/>
                  <a:gd name="T55" fmla="*/ 32 h 130"/>
                  <a:gd name="T56" fmla="*/ 18 w 191"/>
                  <a:gd name="T57" fmla="*/ 32 h 130"/>
                  <a:gd name="T58" fmla="*/ 20 w 191"/>
                  <a:gd name="T59" fmla="*/ 32 h 130"/>
                  <a:gd name="T60" fmla="*/ 23 w 191"/>
                  <a:gd name="T61" fmla="*/ 32 h 130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191"/>
                  <a:gd name="T94" fmla="*/ 0 h 130"/>
                  <a:gd name="T95" fmla="*/ 191 w 191"/>
                  <a:gd name="T96" fmla="*/ 130 h 130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191" h="130">
                    <a:moveTo>
                      <a:pt x="91" y="130"/>
                    </a:moveTo>
                    <a:lnTo>
                      <a:pt x="106" y="127"/>
                    </a:lnTo>
                    <a:lnTo>
                      <a:pt x="125" y="123"/>
                    </a:lnTo>
                    <a:lnTo>
                      <a:pt x="136" y="114"/>
                    </a:lnTo>
                    <a:lnTo>
                      <a:pt x="148" y="103"/>
                    </a:lnTo>
                    <a:lnTo>
                      <a:pt x="160" y="91"/>
                    </a:lnTo>
                    <a:lnTo>
                      <a:pt x="169" y="75"/>
                    </a:lnTo>
                    <a:lnTo>
                      <a:pt x="175" y="61"/>
                    </a:lnTo>
                    <a:lnTo>
                      <a:pt x="182" y="43"/>
                    </a:lnTo>
                    <a:lnTo>
                      <a:pt x="187" y="21"/>
                    </a:lnTo>
                    <a:lnTo>
                      <a:pt x="191" y="0"/>
                    </a:lnTo>
                    <a:lnTo>
                      <a:pt x="172" y="12"/>
                    </a:lnTo>
                    <a:lnTo>
                      <a:pt x="154" y="21"/>
                    </a:lnTo>
                    <a:lnTo>
                      <a:pt x="136" y="30"/>
                    </a:lnTo>
                    <a:lnTo>
                      <a:pt x="118" y="39"/>
                    </a:lnTo>
                    <a:lnTo>
                      <a:pt x="97" y="52"/>
                    </a:lnTo>
                    <a:lnTo>
                      <a:pt x="79" y="61"/>
                    </a:lnTo>
                    <a:lnTo>
                      <a:pt x="61" y="69"/>
                    </a:lnTo>
                    <a:lnTo>
                      <a:pt x="40" y="75"/>
                    </a:lnTo>
                    <a:lnTo>
                      <a:pt x="22" y="84"/>
                    </a:lnTo>
                    <a:lnTo>
                      <a:pt x="0" y="94"/>
                    </a:lnTo>
                    <a:lnTo>
                      <a:pt x="9" y="100"/>
                    </a:lnTo>
                    <a:lnTo>
                      <a:pt x="16" y="105"/>
                    </a:lnTo>
                    <a:lnTo>
                      <a:pt x="25" y="112"/>
                    </a:lnTo>
                    <a:lnTo>
                      <a:pt x="31" y="118"/>
                    </a:lnTo>
                    <a:lnTo>
                      <a:pt x="40" y="123"/>
                    </a:lnTo>
                    <a:lnTo>
                      <a:pt x="49" y="127"/>
                    </a:lnTo>
                    <a:lnTo>
                      <a:pt x="58" y="130"/>
                    </a:lnTo>
                    <a:lnTo>
                      <a:pt x="70" y="130"/>
                    </a:lnTo>
                    <a:lnTo>
                      <a:pt x="79" y="130"/>
                    </a:lnTo>
                    <a:lnTo>
                      <a:pt x="91" y="130"/>
                    </a:lnTo>
                    <a:close/>
                  </a:path>
                </a:pathLst>
              </a:custGeom>
              <a:solidFill>
                <a:srgbClr val="9F3F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5063" name="Freeform 144"/>
              <p:cNvSpPr>
                <a:spLocks/>
              </p:cNvSpPr>
              <p:nvPr/>
            </p:nvSpPr>
            <p:spPr bwMode="auto">
              <a:xfrm>
                <a:off x="2725" y="2932"/>
                <a:ext cx="48" cy="32"/>
              </a:xfrm>
              <a:custGeom>
                <a:avLst/>
                <a:gdLst>
                  <a:gd name="T0" fmla="*/ 23 w 191"/>
                  <a:gd name="T1" fmla="*/ 32 h 130"/>
                  <a:gd name="T2" fmla="*/ 27 w 191"/>
                  <a:gd name="T3" fmla="*/ 31 h 130"/>
                  <a:gd name="T4" fmla="*/ 31 w 191"/>
                  <a:gd name="T5" fmla="*/ 30 h 130"/>
                  <a:gd name="T6" fmla="*/ 34 w 191"/>
                  <a:gd name="T7" fmla="*/ 28 h 130"/>
                  <a:gd name="T8" fmla="*/ 37 w 191"/>
                  <a:gd name="T9" fmla="*/ 25 h 130"/>
                  <a:gd name="T10" fmla="*/ 40 w 191"/>
                  <a:gd name="T11" fmla="*/ 22 h 130"/>
                  <a:gd name="T12" fmla="*/ 42 w 191"/>
                  <a:gd name="T13" fmla="*/ 18 h 130"/>
                  <a:gd name="T14" fmla="*/ 44 w 191"/>
                  <a:gd name="T15" fmla="*/ 15 h 130"/>
                  <a:gd name="T16" fmla="*/ 46 w 191"/>
                  <a:gd name="T17" fmla="*/ 11 h 130"/>
                  <a:gd name="T18" fmla="*/ 47 w 191"/>
                  <a:gd name="T19" fmla="*/ 5 h 130"/>
                  <a:gd name="T20" fmla="*/ 48 w 191"/>
                  <a:gd name="T21" fmla="*/ 0 h 130"/>
                  <a:gd name="T22" fmla="*/ 43 w 191"/>
                  <a:gd name="T23" fmla="*/ 3 h 130"/>
                  <a:gd name="T24" fmla="*/ 39 w 191"/>
                  <a:gd name="T25" fmla="*/ 5 h 130"/>
                  <a:gd name="T26" fmla="*/ 34 w 191"/>
                  <a:gd name="T27" fmla="*/ 7 h 130"/>
                  <a:gd name="T28" fmla="*/ 30 w 191"/>
                  <a:gd name="T29" fmla="*/ 10 h 130"/>
                  <a:gd name="T30" fmla="*/ 24 w 191"/>
                  <a:gd name="T31" fmla="*/ 13 h 130"/>
                  <a:gd name="T32" fmla="*/ 20 w 191"/>
                  <a:gd name="T33" fmla="*/ 15 h 130"/>
                  <a:gd name="T34" fmla="*/ 15 w 191"/>
                  <a:gd name="T35" fmla="*/ 17 h 130"/>
                  <a:gd name="T36" fmla="*/ 10 w 191"/>
                  <a:gd name="T37" fmla="*/ 18 h 130"/>
                  <a:gd name="T38" fmla="*/ 6 w 191"/>
                  <a:gd name="T39" fmla="*/ 21 h 130"/>
                  <a:gd name="T40" fmla="*/ 0 w 191"/>
                  <a:gd name="T41" fmla="*/ 23 h 130"/>
                  <a:gd name="T42" fmla="*/ 2 w 191"/>
                  <a:gd name="T43" fmla="*/ 25 h 130"/>
                  <a:gd name="T44" fmla="*/ 4 w 191"/>
                  <a:gd name="T45" fmla="*/ 26 h 130"/>
                  <a:gd name="T46" fmla="*/ 6 w 191"/>
                  <a:gd name="T47" fmla="*/ 28 h 130"/>
                  <a:gd name="T48" fmla="*/ 8 w 191"/>
                  <a:gd name="T49" fmla="*/ 29 h 130"/>
                  <a:gd name="T50" fmla="*/ 10 w 191"/>
                  <a:gd name="T51" fmla="*/ 30 h 130"/>
                  <a:gd name="T52" fmla="*/ 12 w 191"/>
                  <a:gd name="T53" fmla="*/ 31 h 130"/>
                  <a:gd name="T54" fmla="*/ 15 w 191"/>
                  <a:gd name="T55" fmla="*/ 32 h 130"/>
                  <a:gd name="T56" fmla="*/ 18 w 191"/>
                  <a:gd name="T57" fmla="*/ 32 h 130"/>
                  <a:gd name="T58" fmla="*/ 20 w 191"/>
                  <a:gd name="T59" fmla="*/ 32 h 130"/>
                  <a:gd name="T60" fmla="*/ 23 w 191"/>
                  <a:gd name="T61" fmla="*/ 32 h 130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191"/>
                  <a:gd name="T94" fmla="*/ 0 h 130"/>
                  <a:gd name="T95" fmla="*/ 191 w 191"/>
                  <a:gd name="T96" fmla="*/ 130 h 130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191" h="130">
                    <a:moveTo>
                      <a:pt x="91" y="130"/>
                    </a:moveTo>
                    <a:lnTo>
                      <a:pt x="106" y="127"/>
                    </a:lnTo>
                    <a:lnTo>
                      <a:pt x="125" y="123"/>
                    </a:lnTo>
                    <a:lnTo>
                      <a:pt x="136" y="114"/>
                    </a:lnTo>
                    <a:lnTo>
                      <a:pt x="148" y="103"/>
                    </a:lnTo>
                    <a:lnTo>
                      <a:pt x="160" y="91"/>
                    </a:lnTo>
                    <a:lnTo>
                      <a:pt x="169" y="75"/>
                    </a:lnTo>
                    <a:lnTo>
                      <a:pt x="175" y="61"/>
                    </a:lnTo>
                    <a:lnTo>
                      <a:pt x="182" y="43"/>
                    </a:lnTo>
                    <a:lnTo>
                      <a:pt x="187" y="21"/>
                    </a:lnTo>
                    <a:lnTo>
                      <a:pt x="191" y="0"/>
                    </a:lnTo>
                    <a:lnTo>
                      <a:pt x="172" y="12"/>
                    </a:lnTo>
                    <a:lnTo>
                      <a:pt x="154" y="21"/>
                    </a:lnTo>
                    <a:lnTo>
                      <a:pt x="136" y="30"/>
                    </a:lnTo>
                    <a:lnTo>
                      <a:pt x="118" y="39"/>
                    </a:lnTo>
                    <a:lnTo>
                      <a:pt x="97" y="52"/>
                    </a:lnTo>
                    <a:lnTo>
                      <a:pt x="79" y="61"/>
                    </a:lnTo>
                    <a:lnTo>
                      <a:pt x="61" y="69"/>
                    </a:lnTo>
                    <a:lnTo>
                      <a:pt x="40" y="75"/>
                    </a:lnTo>
                    <a:lnTo>
                      <a:pt x="22" y="84"/>
                    </a:lnTo>
                    <a:lnTo>
                      <a:pt x="0" y="94"/>
                    </a:lnTo>
                    <a:lnTo>
                      <a:pt x="9" y="100"/>
                    </a:lnTo>
                    <a:lnTo>
                      <a:pt x="16" y="105"/>
                    </a:lnTo>
                    <a:lnTo>
                      <a:pt x="25" y="112"/>
                    </a:lnTo>
                    <a:lnTo>
                      <a:pt x="31" y="118"/>
                    </a:lnTo>
                    <a:lnTo>
                      <a:pt x="40" y="123"/>
                    </a:lnTo>
                    <a:lnTo>
                      <a:pt x="49" y="127"/>
                    </a:lnTo>
                    <a:lnTo>
                      <a:pt x="58" y="130"/>
                    </a:lnTo>
                    <a:lnTo>
                      <a:pt x="70" y="130"/>
                    </a:lnTo>
                    <a:lnTo>
                      <a:pt x="79" y="130"/>
                    </a:lnTo>
                    <a:lnTo>
                      <a:pt x="91" y="130"/>
                    </a:lnTo>
                  </a:path>
                </a:pathLst>
              </a:custGeom>
              <a:noFill/>
              <a:ln w="0">
                <a:solidFill>
                  <a:srgbClr val="AB409C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5064" name="Freeform 145"/>
              <p:cNvSpPr>
                <a:spLocks/>
              </p:cNvSpPr>
              <p:nvPr/>
            </p:nvSpPr>
            <p:spPr bwMode="auto">
              <a:xfrm>
                <a:off x="2725" y="2932"/>
                <a:ext cx="48" cy="32"/>
              </a:xfrm>
              <a:custGeom>
                <a:avLst/>
                <a:gdLst>
                  <a:gd name="T0" fmla="*/ 23 w 191"/>
                  <a:gd name="T1" fmla="*/ 32 h 130"/>
                  <a:gd name="T2" fmla="*/ 27 w 191"/>
                  <a:gd name="T3" fmla="*/ 31 h 130"/>
                  <a:gd name="T4" fmla="*/ 31 w 191"/>
                  <a:gd name="T5" fmla="*/ 30 h 130"/>
                  <a:gd name="T6" fmla="*/ 34 w 191"/>
                  <a:gd name="T7" fmla="*/ 28 h 130"/>
                  <a:gd name="T8" fmla="*/ 37 w 191"/>
                  <a:gd name="T9" fmla="*/ 25 h 130"/>
                  <a:gd name="T10" fmla="*/ 40 w 191"/>
                  <a:gd name="T11" fmla="*/ 22 h 130"/>
                  <a:gd name="T12" fmla="*/ 42 w 191"/>
                  <a:gd name="T13" fmla="*/ 18 h 130"/>
                  <a:gd name="T14" fmla="*/ 44 w 191"/>
                  <a:gd name="T15" fmla="*/ 15 h 130"/>
                  <a:gd name="T16" fmla="*/ 46 w 191"/>
                  <a:gd name="T17" fmla="*/ 11 h 130"/>
                  <a:gd name="T18" fmla="*/ 47 w 191"/>
                  <a:gd name="T19" fmla="*/ 5 h 130"/>
                  <a:gd name="T20" fmla="*/ 48 w 191"/>
                  <a:gd name="T21" fmla="*/ 0 h 130"/>
                  <a:gd name="T22" fmla="*/ 43 w 191"/>
                  <a:gd name="T23" fmla="*/ 3 h 130"/>
                  <a:gd name="T24" fmla="*/ 39 w 191"/>
                  <a:gd name="T25" fmla="*/ 5 h 130"/>
                  <a:gd name="T26" fmla="*/ 34 w 191"/>
                  <a:gd name="T27" fmla="*/ 7 h 130"/>
                  <a:gd name="T28" fmla="*/ 30 w 191"/>
                  <a:gd name="T29" fmla="*/ 10 h 130"/>
                  <a:gd name="T30" fmla="*/ 24 w 191"/>
                  <a:gd name="T31" fmla="*/ 13 h 130"/>
                  <a:gd name="T32" fmla="*/ 20 w 191"/>
                  <a:gd name="T33" fmla="*/ 15 h 130"/>
                  <a:gd name="T34" fmla="*/ 15 w 191"/>
                  <a:gd name="T35" fmla="*/ 17 h 130"/>
                  <a:gd name="T36" fmla="*/ 10 w 191"/>
                  <a:gd name="T37" fmla="*/ 18 h 130"/>
                  <a:gd name="T38" fmla="*/ 6 w 191"/>
                  <a:gd name="T39" fmla="*/ 21 h 130"/>
                  <a:gd name="T40" fmla="*/ 0 w 191"/>
                  <a:gd name="T41" fmla="*/ 23 h 130"/>
                  <a:gd name="T42" fmla="*/ 2 w 191"/>
                  <a:gd name="T43" fmla="*/ 25 h 130"/>
                  <a:gd name="T44" fmla="*/ 4 w 191"/>
                  <a:gd name="T45" fmla="*/ 26 h 130"/>
                  <a:gd name="T46" fmla="*/ 6 w 191"/>
                  <a:gd name="T47" fmla="*/ 28 h 130"/>
                  <a:gd name="T48" fmla="*/ 8 w 191"/>
                  <a:gd name="T49" fmla="*/ 29 h 130"/>
                  <a:gd name="T50" fmla="*/ 10 w 191"/>
                  <a:gd name="T51" fmla="*/ 30 h 130"/>
                  <a:gd name="T52" fmla="*/ 12 w 191"/>
                  <a:gd name="T53" fmla="*/ 31 h 130"/>
                  <a:gd name="T54" fmla="*/ 15 w 191"/>
                  <a:gd name="T55" fmla="*/ 32 h 130"/>
                  <a:gd name="T56" fmla="*/ 18 w 191"/>
                  <a:gd name="T57" fmla="*/ 32 h 130"/>
                  <a:gd name="T58" fmla="*/ 20 w 191"/>
                  <a:gd name="T59" fmla="*/ 32 h 130"/>
                  <a:gd name="T60" fmla="*/ 23 w 191"/>
                  <a:gd name="T61" fmla="*/ 32 h 130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191"/>
                  <a:gd name="T94" fmla="*/ 0 h 130"/>
                  <a:gd name="T95" fmla="*/ 191 w 191"/>
                  <a:gd name="T96" fmla="*/ 130 h 130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191" h="130">
                    <a:moveTo>
                      <a:pt x="91" y="130"/>
                    </a:moveTo>
                    <a:lnTo>
                      <a:pt x="106" y="127"/>
                    </a:lnTo>
                    <a:lnTo>
                      <a:pt x="125" y="123"/>
                    </a:lnTo>
                    <a:lnTo>
                      <a:pt x="136" y="114"/>
                    </a:lnTo>
                    <a:lnTo>
                      <a:pt x="148" y="103"/>
                    </a:lnTo>
                    <a:lnTo>
                      <a:pt x="160" y="91"/>
                    </a:lnTo>
                    <a:lnTo>
                      <a:pt x="169" y="75"/>
                    </a:lnTo>
                    <a:lnTo>
                      <a:pt x="175" y="61"/>
                    </a:lnTo>
                    <a:lnTo>
                      <a:pt x="182" y="43"/>
                    </a:lnTo>
                    <a:lnTo>
                      <a:pt x="187" y="21"/>
                    </a:lnTo>
                    <a:lnTo>
                      <a:pt x="191" y="0"/>
                    </a:lnTo>
                    <a:lnTo>
                      <a:pt x="172" y="12"/>
                    </a:lnTo>
                    <a:lnTo>
                      <a:pt x="154" y="21"/>
                    </a:lnTo>
                    <a:lnTo>
                      <a:pt x="136" y="30"/>
                    </a:lnTo>
                    <a:lnTo>
                      <a:pt x="118" y="39"/>
                    </a:lnTo>
                    <a:lnTo>
                      <a:pt x="97" y="52"/>
                    </a:lnTo>
                    <a:lnTo>
                      <a:pt x="79" y="61"/>
                    </a:lnTo>
                    <a:lnTo>
                      <a:pt x="61" y="69"/>
                    </a:lnTo>
                    <a:lnTo>
                      <a:pt x="40" y="75"/>
                    </a:lnTo>
                    <a:lnTo>
                      <a:pt x="22" y="84"/>
                    </a:lnTo>
                    <a:lnTo>
                      <a:pt x="0" y="94"/>
                    </a:lnTo>
                    <a:lnTo>
                      <a:pt x="9" y="100"/>
                    </a:lnTo>
                    <a:lnTo>
                      <a:pt x="16" y="105"/>
                    </a:lnTo>
                    <a:lnTo>
                      <a:pt x="25" y="112"/>
                    </a:lnTo>
                    <a:lnTo>
                      <a:pt x="31" y="118"/>
                    </a:lnTo>
                    <a:lnTo>
                      <a:pt x="40" y="123"/>
                    </a:lnTo>
                    <a:lnTo>
                      <a:pt x="49" y="127"/>
                    </a:lnTo>
                    <a:lnTo>
                      <a:pt x="58" y="130"/>
                    </a:lnTo>
                    <a:lnTo>
                      <a:pt x="70" y="130"/>
                    </a:lnTo>
                    <a:lnTo>
                      <a:pt x="79" y="130"/>
                    </a:lnTo>
                    <a:lnTo>
                      <a:pt x="91" y="130"/>
                    </a:lnTo>
                  </a:path>
                </a:pathLst>
              </a:custGeom>
              <a:noFill/>
              <a:ln w="0">
                <a:solidFill>
                  <a:srgbClr val="AB409C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5065" name="Freeform 146"/>
              <p:cNvSpPr>
                <a:spLocks/>
              </p:cNvSpPr>
              <p:nvPr/>
            </p:nvSpPr>
            <p:spPr bwMode="auto">
              <a:xfrm>
                <a:off x="2304" y="2330"/>
                <a:ext cx="168" cy="63"/>
              </a:xfrm>
              <a:custGeom>
                <a:avLst/>
                <a:gdLst>
                  <a:gd name="T0" fmla="*/ 168 w 674"/>
                  <a:gd name="T1" fmla="*/ 42 h 250"/>
                  <a:gd name="T2" fmla="*/ 167 w 674"/>
                  <a:gd name="T3" fmla="*/ 38 h 250"/>
                  <a:gd name="T4" fmla="*/ 167 w 674"/>
                  <a:gd name="T5" fmla="*/ 34 h 250"/>
                  <a:gd name="T6" fmla="*/ 166 w 674"/>
                  <a:gd name="T7" fmla="*/ 29 h 250"/>
                  <a:gd name="T8" fmla="*/ 166 w 674"/>
                  <a:gd name="T9" fmla="*/ 24 h 250"/>
                  <a:gd name="T10" fmla="*/ 165 w 674"/>
                  <a:gd name="T11" fmla="*/ 20 h 250"/>
                  <a:gd name="T12" fmla="*/ 165 w 674"/>
                  <a:gd name="T13" fmla="*/ 16 h 250"/>
                  <a:gd name="T14" fmla="*/ 165 w 674"/>
                  <a:gd name="T15" fmla="*/ 11 h 250"/>
                  <a:gd name="T16" fmla="*/ 165 w 674"/>
                  <a:gd name="T17" fmla="*/ 8 h 250"/>
                  <a:gd name="T18" fmla="*/ 165 w 674"/>
                  <a:gd name="T19" fmla="*/ 4 h 250"/>
                  <a:gd name="T20" fmla="*/ 165 w 674"/>
                  <a:gd name="T21" fmla="*/ 0 h 250"/>
                  <a:gd name="T22" fmla="*/ 145 w 674"/>
                  <a:gd name="T23" fmla="*/ 5 h 250"/>
                  <a:gd name="T24" fmla="*/ 125 w 674"/>
                  <a:gd name="T25" fmla="*/ 9 h 250"/>
                  <a:gd name="T26" fmla="*/ 106 w 674"/>
                  <a:gd name="T27" fmla="*/ 12 h 250"/>
                  <a:gd name="T28" fmla="*/ 87 w 674"/>
                  <a:gd name="T29" fmla="*/ 15 h 250"/>
                  <a:gd name="T30" fmla="*/ 70 w 674"/>
                  <a:gd name="T31" fmla="*/ 18 h 250"/>
                  <a:gd name="T32" fmla="*/ 53 w 674"/>
                  <a:gd name="T33" fmla="*/ 19 h 250"/>
                  <a:gd name="T34" fmla="*/ 38 w 674"/>
                  <a:gd name="T35" fmla="*/ 20 h 250"/>
                  <a:gd name="T36" fmla="*/ 23 w 674"/>
                  <a:gd name="T37" fmla="*/ 20 h 250"/>
                  <a:gd name="T38" fmla="*/ 11 w 674"/>
                  <a:gd name="T39" fmla="*/ 19 h 250"/>
                  <a:gd name="T40" fmla="*/ 0 w 674"/>
                  <a:gd name="T41" fmla="*/ 18 h 250"/>
                  <a:gd name="T42" fmla="*/ 0 w 674"/>
                  <a:gd name="T43" fmla="*/ 63 h 250"/>
                  <a:gd name="T44" fmla="*/ 16 w 674"/>
                  <a:gd name="T45" fmla="*/ 63 h 250"/>
                  <a:gd name="T46" fmla="*/ 32 w 674"/>
                  <a:gd name="T47" fmla="*/ 62 h 250"/>
                  <a:gd name="T48" fmla="*/ 48 w 674"/>
                  <a:gd name="T49" fmla="*/ 61 h 250"/>
                  <a:gd name="T50" fmla="*/ 65 w 674"/>
                  <a:gd name="T51" fmla="*/ 61 h 250"/>
                  <a:gd name="T52" fmla="*/ 82 w 674"/>
                  <a:gd name="T53" fmla="*/ 59 h 250"/>
                  <a:gd name="T54" fmla="*/ 99 w 674"/>
                  <a:gd name="T55" fmla="*/ 58 h 250"/>
                  <a:gd name="T56" fmla="*/ 116 w 674"/>
                  <a:gd name="T57" fmla="*/ 57 h 250"/>
                  <a:gd name="T58" fmla="*/ 134 w 674"/>
                  <a:gd name="T59" fmla="*/ 55 h 250"/>
                  <a:gd name="T60" fmla="*/ 151 w 674"/>
                  <a:gd name="T61" fmla="*/ 53 h 250"/>
                  <a:gd name="T62" fmla="*/ 168 w 674"/>
                  <a:gd name="T63" fmla="*/ 51 h 250"/>
                  <a:gd name="T64" fmla="*/ 168 w 674"/>
                  <a:gd name="T65" fmla="*/ 50 h 250"/>
                  <a:gd name="T66" fmla="*/ 168 w 674"/>
                  <a:gd name="T67" fmla="*/ 49 h 250"/>
                  <a:gd name="T68" fmla="*/ 168 w 674"/>
                  <a:gd name="T69" fmla="*/ 48 h 250"/>
                  <a:gd name="T70" fmla="*/ 168 w 674"/>
                  <a:gd name="T71" fmla="*/ 47 h 250"/>
                  <a:gd name="T72" fmla="*/ 168 w 674"/>
                  <a:gd name="T73" fmla="*/ 46 h 250"/>
                  <a:gd name="T74" fmla="*/ 168 w 674"/>
                  <a:gd name="T75" fmla="*/ 46 h 250"/>
                  <a:gd name="T76" fmla="*/ 168 w 674"/>
                  <a:gd name="T77" fmla="*/ 45 h 250"/>
                  <a:gd name="T78" fmla="*/ 168 w 674"/>
                  <a:gd name="T79" fmla="*/ 44 h 250"/>
                  <a:gd name="T80" fmla="*/ 168 w 674"/>
                  <a:gd name="T81" fmla="*/ 43 h 250"/>
                  <a:gd name="T82" fmla="*/ 168 w 674"/>
                  <a:gd name="T83" fmla="*/ 42 h 250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674"/>
                  <a:gd name="T127" fmla="*/ 0 h 250"/>
                  <a:gd name="T128" fmla="*/ 674 w 674"/>
                  <a:gd name="T129" fmla="*/ 250 h 250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674" h="250">
                    <a:moveTo>
                      <a:pt x="672" y="168"/>
                    </a:moveTo>
                    <a:lnTo>
                      <a:pt x="669" y="150"/>
                    </a:lnTo>
                    <a:lnTo>
                      <a:pt x="669" y="133"/>
                    </a:lnTo>
                    <a:lnTo>
                      <a:pt x="665" y="115"/>
                    </a:lnTo>
                    <a:lnTo>
                      <a:pt x="665" y="97"/>
                    </a:lnTo>
                    <a:lnTo>
                      <a:pt x="663" y="79"/>
                    </a:lnTo>
                    <a:lnTo>
                      <a:pt x="663" y="63"/>
                    </a:lnTo>
                    <a:lnTo>
                      <a:pt x="663" y="45"/>
                    </a:lnTo>
                    <a:lnTo>
                      <a:pt x="663" y="31"/>
                    </a:lnTo>
                    <a:lnTo>
                      <a:pt x="660" y="15"/>
                    </a:lnTo>
                    <a:lnTo>
                      <a:pt x="660" y="0"/>
                    </a:lnTo>
                    <a:lnTo>
                      <a:pt x="581" y="18"/>
                    </a:lnTo>
                    <a:lnTo>
                      <a:pt x="503" y="34"/>
                    </a:lnTo>
                    <a:lnTo>
                      <a:pt x="425" y="49"/>
                    </a:lnTo>
                    <a:lnTo>
                      <a:pt x="350" y="61"/>
                    </a:lnTo>
                    <a:lnTo>
                      <a:pt x="280" y="70"/>
                    </a:lnTo>
                    <a:lnTo>
                      <a:pt x="214" y="75"/>
                    </a:lnTo>
                    <a:lnTo>
                      <a:pt x="152" y="79"/>
                    </a:lnTo>
                    <a:lnTo>
                      <a:pt x="94" y="79"/>
                    </a:lnTo>
                    <a:lnTo>
                      <a:pt x="43" y="75"/>
                    </a:lnTo>
                    <a:lnTo>
                      <a:pt x="0" y="70"/>
                    </a:lnTo>
                    <a:lnTo>
                      <a:pt x="0" y="250"/>
                    </a:lnTo>
                    <a:lnTo>
                      <a:pt x="64" y="250"/>
                    </a:lnTo>
                    <a:lnTo>
                      <a:pt x="127" y="247"/>
                    </a:lnTo>
                    <a:lnTo>
                      <a:pt x="193" y="244"/>
                    </a:lnTo>
                    <a:lnTo>
                      <a:pt x="260" y="241"/>
                    </a:lnTo>
                    <a:lnTo>
                      <a:pt x="328" y="235"/>
                    </a:lnTo>
                    <a:lnTo>
                      <a:pt x="398" y="232"/>
                    </a:lnTo>
                    <a:lnTo>
                      <a:pt x="467" y="227"/>
                    </a:lnTo>
                    <a:lnTo>
                      <a:pt x="537" y="218"/>
                    </a:lnTo>
                    <a:lnTo>
                      <a:pt x="606" y="211"/>
                    </a:lnTo>
                    <a:lnTo>
                      <a:pt x="674" y="202"/>
                    </a:lnTo>
                    <a:lnTo>
                      <a:pt x="674" y="200"/>
                    </a:lnTo>
                    <a:lnTo>
                      <a:pt x="674" y="196"/>
                    </a:lnTo>
                    <a:lnTo>
                      <a:pt x="674" y="190"/>
                    </a:lnTo>
                    <a:lnTo>
                      <a:pt x="674" y="187"/>
                    </a:lnTo>
                    <a:lnTo>
                      <a:pt x="672" y="184"/>
                    </a:lnTo>
                    <a:lnTo>
                      <a:pt x="672" y="181"/>
                    </a:lnTo>
                    <a:lnTo>
                      <a:pt x="672" y="177"/>
                    </a:lnTo>
                    <a:lnTo>
                      <a:pt x="672" y="175"/>
                    </a:lnTo>
                    <a:lnTo>
                      <a:pt x="672" y="172"/>
                    </a:lnTo>
                    <a:lnTo>
                      <a:pt x="672" y="168"/>
                    </a:lnTo>
                    <a:close/>
                  </a:path>
                </a:pathLst>
              </a:custGeom>
              <a:solidFill>
                <a:srgbClr val="FF79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5066" name="Freeform 147"/>
              <p:cNvSpPr>
                <a:spLocks/>
              </p:cNvSpPr>
              <p:nvPr/>
            </p:nvSpPr>
            <p:spPr bwMode="auto">
              <a:xfrm>
                <a:off x="2304" y="2330"/>
                <a:ext cx="168" cy="63"/>
              </a:xfrm>
              <a:custGeom>
                <a:avLst/>
                <a:gdLst>
                  <a:gd name="T0" fmla="*/ 168 w 674"/>
                  <a:gd name="T1" fmla="*/ 42 h 250"/>
                  <a:gd name="T2" fmla="*/ 167 w 674"/>
                  <a:gd name="T3" fmla="*/ 38 h 250"/>
                  <a:gd name="T4" fmla="*/ 167 w 674"/>
                  <a:gd name="T5" fmla="*/ 34 h 250"/>
                  <a:gd name="T6" fmla="*/ 166 w 674"/>
                  <a:gd name="T7" fmla="*/ 29 h 250"/>
                  <a:gd name="T8" fmla="*/ 166 w 674"/>
                  <a:gd name="T9" fmla="*/ 24 h 250"/>
                  <a:gd name="T10" fmla="*/ 165 w 674"/>
                  <a:gd name="T11" fmla="*/ 20 h 250"/>
                  <a:gd name="T12" fmla="*/ 165 w 674"/>
                  <a:gd name="T13" fmla="*/ 16 h 250"/>
                  <a:gd name="T14" fmla="*/ 165 w 674"/>
                  <a:gd name="T15" fmla="*/ 11 h 250"/>
                  <a:gd name="T16" fmla="*/ 165 w 674"/>
                  <a:gd name="T17" fmla="*/ 8 h 250"/>
                  <a:gd name="T18" fmla="*/ 165 w 674"/>
                  <a:gd name="T19" fmla="*/ 4 h 250"/>
                  <a:gd name="T20" fmla="*/ 165 w 674"/>
                  <a:gd name="T21" fmla="*/ 0 h 250"/>
                  <a:gd name="T22" fmla="*/ 145 w 674"/>
                  <a:gd name="T23" fmla="*/ 5 h 250"/>
                  <a:gd name="T24" fmla="*/ 125 w 674"/>
                  <a:gd name="T25" fmla="*/ 9 h 250"/>
                  <a:gd name="T26" fmla="*/ 106 w 674"/>
                  <a:gd name="T27" fmla="*/ 12 h 250"/>
                  <a:gd name="T28" fmla="*/ 87 w 674"/>
                  <a:gd name="T29" fmla="*/ 15 h 250"/>
                  <a:gd name="T30" fmla="*/ 70 w 674"/>
                  <a:gd name="T31" fmla="*/ 18 h 250"/>
                  <a:gd name="T32" fmla="*/ 53 w 674"/>
                  <a:gd name="T33" fmla="*/ 19 h 250"/>
                  <a:gd name="T34" fmla="*/ 38 w 674"/>
                  <a:gd name="T35" fmla="*/ 20 h 250"/>
                  <a:gd name="T36" fmla="*/ 23 w 674"/>
                  <a:gd name="T37" fmla="*/ 20 h 250"/>
                  <a:gd name="T38" fmla="*/ 11 w 674"/>
                  <a:gd name="T39" fmla="*/ 19 h 250"/>
                  <a:gd name="T40" fmla="*/ 0 w 674"/>
                  <a:gd name="T41" fmla="*/ 18 h 250"/>
                  <a:gd name="T42" fmla="*/ 0 w 674"/>
                  <a:gd name="T43" fmla="*/ 63 h 250"/>
                  <a:gd name="T44" fmla="*/ 16 w 674"/>
                  <a:gd name="T45" fmla="*/ 63 h 250"/>
                  <a:gd name="T46" fmla="*/ 32 w 674"/>
                  <a:gd name="T47" fmla="*/ 62 h 250"/>
                  <a:gd name="T48" fmla="*/ 48 w 674"/>
                  <a:gd name="T49" fmla="*/ 61 h 250"/>
                  <a:gd name="T50" fmla="*/ 65 w 674"/>
                  <a:gd name="T51" fmla="*/ 61 h 250"/>
                  <a:gd name="T52" fmla="*/ 82 w 674"/>
                  <a:gd name="T53" fmla="*/ 59 h 250"/>
                  <a:gd name="T54" fmla="*/ 99 w 674"/>
                  <a:gd name="T55" fmla="*/ 58 h 250"/>
                  <a:gd name="T56" fmla="*/ 116 w 674"/>
                  <a:gd name="T57" fmla="*/ 57 h 250"/>
                  <a:gd name="T58" fmla="*/ 134 w 674"/>
                  <a:gd name="T59" fmla="*/ 55 h 250"/>
                  <a:gd name="T60" fmla="*/ 151 w 674"/>
                  <a:gd name="T61" fmla="*/ 53 h 250"/>
                  <a:gd name="T62" fmla="*/ 168 w 674"/>
                  <a:gd name="T63" fmla="*/ 51 h 250"/>
                  <a:gd name="T64" fmla="*/ 168 w 674"/>
                  <a:gd name="T65" fmla="*/ 50 h 250"/>
                  <a:gd name="T66" fmla="*/ 168 w 674"/>
                  <a:gd name="T67" fmla="*/ 49 h 250"/>
                  <a:gd name="T68" fmla="*/ 168 w 674"/>
                  <a:gd name="T69" fmla="*/ 48 h 250"/>
                  <a:gd name="T70" fmla="*/ 168 w 674"/>
                  <a:gd name="T71" fmla="*/ 47 h 250"/>
                  <a:gd name="T72" fmla="*/ 168 w 674"/>
                  <a:gd name="T73" fmla="*/ 46 h 250"/>
                  <a:gd name="T74" fmla="*/ 168 w 674"/>
                  <a:gd name="T75" fmla="*/ 46 h 250"/>
                  <a:gd name="T76" fmla="*/ 168 w 674"/>
                  <a:gd name="T77" fmla="*/ 45 h 250"/>
                  <a:gd name="T78" fmla="*/ 168 w 674"/>
                  <a:gd name="T79" fmla="*/ 44 h 250"/>
                  <a:gd name="T80" fmla="*/ 168 w 674"/>
                  <a:gd name="T81" fmla="*/ 43 h 250"/>
                  <a:gd name="T82" fmla="*/ 168 w 674"/>
                  <a:gd name="T83" fmla="*/ 42 h 250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674"/>
                  <a:gd name="T127" fmla="*/ 0 h 250"/>
                  <a:gd name="T128" fmla="*/ 674 w 674"/>
                  <a:gd name="T129" fmla="*/ 250 h 250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674" h="250">
                    <a:moveTo>
                      <a:pt x="672" y="168"/>
                    </a:moveTo>
                    <a:lnTo>
                      <a:pt x="669" y="150"/>
                    </a:lnTo>
                    <a:lnTo>
                      <a:pt x="669" y="133"/>
                    </a:lnTo>
                    <a:lnTo>
                      <a:pt x="665" y="115"/>
                    </a:lnTo>
                    <a:lnTo>
                      <a:pt x="665" y="97"/>
                    </a:lnTo>
                    <a:lnTo>
                      <a:pt x="663" y="79"/>
                    </a:lnTo>
                    <a:lnTo>
                      <a:pt x="663" y="63"/>
                    </a:lnTo>
                    <a:lnTo>
                      <a:pt x="663" y="45"/>
                    </a:lnTo>
                    <a:lnTo>
                      <a:pt x="663" y="31"/>
                    </a:lnTo>
                    <a:lnTo>
                      <a:pt x="660" y="15"/>
                    </a:lnTo>
                    <a:lnTo>
                      <a:pt x="660" y="0"/>
                    </a:lnTo>
                    <a:lnTo>
                      <a:pt x="581" y="18"/>
                    </a:lnTo>
                    <a:lnTo>
                      <a:pt x="503" y="34"/>
                    </a:lnTo>
                    <a:lnTo>
                      <a:pt x="425" y="49"/>
                    </a:lnTo>
                    <a:lnTo>
                      <a:pt x="350" y="61"/>
                    </a:lnTo>
                    <a:lnTo>
                      <a:pt x="280" y="70"/>
                    </a:lnTo>
                    <a:lnTo>
                      <a:pt x="214" y="75"/>
                    </a:lnTo>
                    <a:lnTo>
                      <a:pt x="152" y="79"/>
                    </a:lnTo>
                    <a:lnTo>
                      <a:pt x="94" y="79"/>
                    </a:lnTo>
                    <a:lnTo>
                      <a:pt x="43" y="75"/>
                    </a:lnTo>
                    <a:lnTo>
                      <a:pt x="0" y="70"/>
                    </a:lnTo>
                    <a:lnTo>
                      <a:pt x="0" y="250"/>
                    </a:lnTo>
                    <a:lnTo>
                      <a:pt x="64" y="250"/>
                    </a:lnTo>
                    <a:lnTo>
                      <a:pt x="127" y="247"/>
                    </a:lnTo>
                    <a:lnTo>
                      <a:pt x="193" y="244"/>
                    </a:lnTo>
                    <a:lnTo>
                      <a:pt x="260" y="241"/>
                    </a:lnTo>
                    <a:lnTo>
                      <a:pt x="328" y="235"/>
                    </a:lnTo>
                    <a:lnTo>
                      <a:pt x="398" y="232"/>
                    </a:lnTo>
                    <a:lnTo>
                      <a:pt x="467" y="227"/>
                    </a:lnTo>
                    <a:lnTo>
                      <a:pt x="537" y="218"/>
                    </a:lnTo>
                    <a:lnTo>
                      <a:pt x="606" y="211"/>
                    </a:lnTo>
                    <a:lnTo>
                      <a:pt x="674" y="202"/>
                    </a:lnTo>
                    <a:lnTo>
                      <a:pt x="674" y="200"/>
                    </a:lnTo>
                    <a:lnTo>
                      <a:pt x="674" y="196"/>
                    </a:lnTo>
                    <a:lnTo>
                      <a:pt x="674" y="190"/>
                    </a:lnTo>
                    <a:lnTo>
                      <a:pt x="674" y="187"/>
                    </a:lnTo>
                    <a:lnTo>
                      <a:pt x="672" y="184"/>
                    </a:lnTo>
                    <a:lnTo>
                      <a:pt x="672" y="181"/>
                    </a:lnTo>
                    <a:lnTo>
                      <a:pt x="672" y="177"/>
                    </a:lnTo>
                    <a:lnTo>
                      <a:pt x="672" y="175"/>
                    </a:lnTo>
                    <a:lnTo>
                      <a:pt x="672" y="172"/>
                    </a:lnTo>
                    <a:lnTo>
                      <a:pt x="672" y="168"/>
                    </a:lnTo>
                  </a:path>
                </a:pathLst>
              </a:custGeom>
              <a:noFill/>
              <a:ln w="0">
                <a:solidFill>
                  <a:srgbClr val="FF7EAB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5067" name="Freeform 148"/>
              <p:cNvSpPr>
                <a:spLocks/>
              </p:cNvSpPr>
              <p:nvPr/>
            </p:nvSpPr>
            <p:spPr bwMode="auto">
              <a:xfrm>
                <a:off x="2304" y="2330"/>
                <a:ext cx="168" cy="63"/>
              </a:xfrm>
              <a:custGeom>
                <a:avLst/>
                <a:gdLst>
                  <a:gd name="T0" fmla="*/ 168 w 674"/>
                  <a:gd name="T1" fmla="*/ 42 h 250"/>
                  <a:gd name="T2" fmla="*/ 167 w 674"/>
                  <a:gd name="T3" fmla="*/ 38 h 250"/>
                  <a:gd name="T4" fmla="*/ 167 w 674"/>
                  <a:gd name="T5" fmla="*/ 34 h 250"/>
                  <a:gd name="T6" fmla="*/ 166 w 674"/>
                  <a:gd name="T7" fmla="*/ 29 h 250"/>
                  <a:gd name="T8" fmla="*/ 166 w 674"/>
                  <a:gd name="T9" fmla="*/ 24 h 250"/>
                  <a:gd name="T10" fmla="*/ 165 w 674"/>
                  <a:gd name="T11" fmla="*/ 20 h 250"/>
                  <a:gd name="T12" fmla="*/ 165 w 674"/>
                  <a:gd name="T13" fmla="*/ 16 h 250"/>
                  <a:gd name="T14" fmla="*/ 165 w 674"/>
                  <a:gd name="T15" fmla="*/ 11 h 250"/>
                  <a:gd name="T16" fmla="*/ 165 w 674"/>
                  <a:gd name="T17" fmla="*/ 8 h 250"/>
                  <a:gd name="T18" fmla="*/ 165 w 674"/>
                  <a:gd name="T19" fmla="*/ 4 h 250"/>
                  <a:gd name="T20" fmla="*/ 165 w 674"/>
                  <a:gd name="T21" fmla="*/ 0 h 250"/>
                  <a:gd name="T22" fmla="*/ 145 w 674"/>
                  <a:gd name="T23" fmla="*/ 5 h 250"/>
                  <a:gd name="T24" fmla="*/ 125 w 674"/>
                  <a:gd name="T25" fmla="*/ 9 h 250"/>
                  <a:gd name="T26" fmla="*/ 106 w 674"/>
                  <a:gd name="T27" fmla="*/ 12 h 250"/>
                  <a:gd name="T28" fmla="*/ 87 w 674"/>
                  <a:gd name="T29" fmla="*/ 15 h 250"/>
                  <a:gd name="T30" fmla="*/ 70 w 674"/>
                  <a:gd name="T31" fmla="*/ 18 h 250"/>
                  <a:gd name="T32" fmla="*/ 53 w 674"/>
                  <a:gd name="T33" fmla="*/ 19 h 250"/>
                  <a:gd name="T34" fmla="*/ 38 w 674"/>
                  <a:gd name="T35" fmla="*/ 20 h 250"/>
                  <a:gd name="T36" fmla="*/ 23 w 674"/>
                  <a:gd name="T37" fmla="*/ 20 h 250"/>
                  <a:gd name="T38" fmla="*/ 11 w 674"/>
                  <a:gd name="T39" fmla="*/ 19 h 250"/>
                  <a:gd name="T40" fmla="*/ 0 w 674"/>
                  <a:gd name="T41" fmla="*/ 18 h 250"/>
                  <a:gd name="T42" fmla="*/ 0 w 674"/>
                  <a:gd name="T43" fmla="*/ 63 h 250"/>
                  <a:gd name="T44" fmla="*/ 16 w 674"/>
                  <a:gd name="T45" fmla="*/ 63 h 250"/>
                  <a:gd name="T46" fmla="*/ 32 w 674"/>
                  <a:gd name="T47" fmla="*/ 62 h 250"/>
                  <a:gd name="T48" fmla="*/ 48 w 674"/>
                  <a:gd name="T49" fmla="*/ 61 h 250"/>
                  <a:gd name="T50" fmla="*/ 65 w 674"/>
                  <a:gd name="T51" fmla="*/ 61 h 250"/>
                  <a:gd name="T52" fmla="*/ 82 w 674"/>
                  <a:gd name="T53" fmla="*/ 59 h 250"/>
                  <a:gd name="T54" fmla="*/ 99 w 674"/>
                  <a:gd name="T55" fmla="*/ 58 h 250"/>
                  <a:gd name="T56" fmla="*/ 116 w 674"/>
                  <a:gd name="T57" fmla="*/ 57 h 250"/>
                  <a:gd name="T58" fmla="*/ 134 w 674"/>
                  <a:gd name="T59" fmla="*/ 55 h 250"/>
                  <a:gd name="T60" fmla="*/ 151 w 674"/>
                  <a:gd name="T61" fmla="*/ 53 h 250"/>
                  <a:gd name="T62" fmla="*/ 168 w 674"/>
                  <a:gd name="T63" fmla="*/ 51 h 250"/>
                  <a:gd name="T64" fmla="*/ 168 w 674"/>
                  <a:gd name="T65" fmla="*/ 50 h 250"/>
                  <a:gd name="T66" fmla="*/ 168 w 674"/>
                  <a:gd name="T67" fmla="*/ 49 h 250"/>
                  <a:gd name="T68" fmla="*/ 168 w 674"/>
                  <a:gd name="T69" fmla="*/ 48 h 250"/>
                  <a:gd name="T70" fmla="*/ 168 w 674"/>
                  <a:gd name="T71" fmla="*/ 47 h 250"/>
                  <a:gd name="T72" fmla="*/ 168 w 674"/>
                  <a:gd name="T73" fmla="*/ 46 h 250"/>
                  <a:gd name="T74" fmla="*/ 168 w 674"/>
                  <a:gd name="T75" fmla="*/ 46 h 250"/>
                  <a:gd name="T76" fmla="*/ 168 w 674"/>
                  <a:gd name="T77" fmla="*/ 45 h 250"/>
                  <a:gd name="T78" fmla="*/ 168 w 674"/>
                  <a:gd name="T79" fmla="*/ 44 h 250"/>
                  <a:gd name="T80" fmla="*/ 168 w 674"/>
                  <a:gd name="T81" fmla="*/ 43 h 250"/>
                  <a:gd name="T82" fmla="*/ 168 w 674"/>
                  <a:gd name="T83" fmla="*/ 42 h 250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674"/>
                  <a:gd name="T127" fmla="*/ 0 h 250"/>
                  <a:gd name="T128" fmla="*/ 674 w 674"/>
                  <a:gd name="T129" fmla="*/ 250 h 250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674" h="250">
                    <a:moveTo>
                      <a:pt x="672" y="168"/>
                    </a:moveTo>
                    <a:lnTo>
                      <a:pt x="669" y="150"/>
                    </a:lnTo>
                    <a:lnTo>
                      <a:pt x="669" y="133"/>
                    </a:lnTo>
                    <a:lnTo>
                      <a:pt x="665" y="115"/>
                    </a:lnTo>
                    <a:lnTo>
                      <a:pt x="665" y="97"/>
                    </a:lnTo>
                    <a:lnTo>
                      <a:pt x="663" y="79"/>
                    </a:lnTo>
                    <a:lnTo>
                      <a:pt x="663" y="63"/>
                    </a:lnTo>
                    <a:lnTo>
                      <a:pt x="663" y="45"/>
                    </a:lnTo>
                    <a:lnTo>
                      <a:pt x="663" y="31"/>
                    </a:lnTo>
                    <a:lnTo>
                      <a:pt x="660" y="15"/>
                    </a:lnTo>
                    <a:lnTo>
                      <a:pt x="660" y="0"/>
                    </a:lnTo>
                    <a:lnTo>
                      <a:pt x="581" y="18"/>
                    </a:lnTo>
                    <a:lnTo>
                      <a:pt x="503" y="34"/>
                    </a:lnTo>
                    <a:lnTo>
                      <a:pt x="425" y="49"/>
                    </a:lnTo>
                    <a:lnTo>
                      <a:pt x="350" y="61"/>
                    </a:lnTo>
                    <a:lnTo>
                      <a:pt x="280" y="70"/>
                    </a:lnTo>
                    <a:lnTo>
                      <a:pt x="214" y="75"/>
                    </a:lnTo>
                    <a:lnTo>
                      <a:pt x="152" y="79"/>
                    </a:lnTo>
                    <a:lnTo>
                      <a:pt x="94" y="79"/>
                    </a:lnTo>
                    <a:lnTo>
                      <a:pt x="43" y="75"/>
                    </a:lnTo>
                    <a:lnTo>
                      <a:pt x="0" y="70"/>
                    </a:lnTo>
                    <a:lnTo>
                      <a:pt x="0" y="250"/>
                    </a:lnTo>
                    <a:lnTo>
                      <a:pt x="64" y="250"/>
                    </a:lnTo>
                    <a:lnTo>
                      <a:pt x="127" y="247"/>
                    </a:lnTo>
                    <a:lnTo>
                      <a:pt x="193" y="244"/>
                    </a:lnTo>
                    <a:lnTo>
                      <a:pt x="260" y="241"/>
                    </a:lnTo>
                    <a:lnTo>
                      <a:pt x="328" y="235"/>
                    </a:lnTo>
                    <a:lnTo>
                      <a:pt x="398" y="232"/>
                    </a:lnTo>
                    <a:lnTo>
                      <a:pt x="467" y="227"/>
                    </a:lnTo>
                    <a:lnTo>
                      <a:pt x="537" y="218"/>
                    </a:lnTo>
                    <a:lnTo>
                      <a:pt x="606" y="211"/>
                    </a:lnTo>
                    <a:lnTo>
                      <a:pt x="674" y="202"/>
                    </a:lnTo>
                    <a:lnTo>
                      <a:pt x="674" y="200"/>
                    </a:lnTo>
                    <a:lnTo>
                      <a:pt x="674" y="196"/>
                    </a:lnTo>
                    <a:lnTo>
                      <a:pt x="674" y="190"/>
                    </a:lnTo>
                    <a:lnTo>
                      <a:pt x="674" y="187"/>
                    </a:lnTo>
                    <a:lnTo>
                      <a:pt x="672" y="184"/>
                    </a:lnTo>
                    <a:lnTo>
                      <a:pt x="672" y="181"/>
                    </a:lnTo>
                    <a:lnTo>
                      <a:pt x="672" y="177"/>
                    </a:lnTo>
                    <a:lnTo>
                      <a:pt x="672" y="175"/>
                    </a:lnTo>
                    <a:lnTo>
                      <a:pt x="672" y="172"/>
                    </a:lnTo>
                    <a:lnTo>
                      <a:pt x="672" y="168"/>
                    </a:lnTo>
                  </a:path>
                </a:pathLst>
              </a:custGeom>
              <a:noFill/>
              <a:ln w="0">
                <a:solidFill>
                  <a:srgbClr val="FF7EAB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5068" name="Freeform 149"/>
              <p:cNvSpPr>
                <a:spLocks/>
              </p:cNvSpPr>
              <p:nvPr/>
            </p:nvSpPr>
            <p:spPr bwMode="auto">
              <a:xfrm>
                <a:off x="2531" y="2080"/>
                <a:ext cx="300" cy="287"/>
              </a:xfrm>
              <a:custGeom>
                <a:avLst/>
                <a:gdLst>
                  <a:gd name="T0" fmla="*/ 8 w 1200"/>
                  <a:gd name="T1" fmla="*/ 287 h 1150"/>
                  <a:gd name="T2" fmla="*/ 20 w 1200"/>
                  <a:gd name="T3" fmla="*/ 285 h 1150"/>
                  <a:gd name="T4" fmla="*/ 30 w 1200"/>
                  <a:gd name="T5" fmla="*/ 281 h 1150"/>
                  <a:gd name="T6" fmla="*/ 41 w 1200"/>
                  <a:gd name="T7" fmla="*/ 278 h 1150"/>
                  <a:gd name="T8" fmla="*/ 52 w 1200"/>
                  <a:gd name="T9" fmla="*/ 274 h 1150"/>
                  <a:gd name="T10" fmla="*/ 62 w 1200"/>
                  <a:gd name="T11" fmla="*/ 271 h 1150"/>
                  <a:gd name="T12" fmla="*/ 73 w 1200"/>
                  <a:gd name="T13" fmla="*/ 267 h 1150"/>
                  <a:gd name="T14" fmla="*/ 83 w 1200"/>
                  <a:gd name="T15" fmla="*/ 262 h 1150"/>
                  <a:gd name="T16" fmla="*/ 94 w 1200"/>
                  <a:gd name="T17" fmla="*/ 258 h 1150"/>
                  <a:gd name="T18" fmla="*/ 104 w 1200"/>
                  <a:gd name="T19" fmla="*/ 253 h 1150"/>
                  <a:gd name="T20" fmla="*/ 114 w 1200"/>
                  <a:gd name="T21" fmla="*/ 248 h 1150"/>
                  <a:gd name="T22" fmla="*/ 141 w 1200"/>
                  <a:gd name="T23" fmla="*/ 234 h 1150"/>
                  <a:gd name="T24" fmla="*/ 165 w 1200"/>
                  <a:gd name="T25" fmla="*/ 218 h 1150"/>
                  <a:gd name="T26" fmla="*/ 189 w 1200"/>
                  <a:gd name="T27" fmla="*/ 200 h 1150"/>
                  <a:gd name="T28" fmla="*/ 210 w 1200"/>
                  <a:gd name="T29" fmla="*/ 181 h 1150"/>
                  <a:gd name="T30" fmla="*/ 230 w 1200"/>
                  <a:gd name="T31" fmla="*/ 161 h 1150"/>
                  <a:gd name="T32" fmla="*/ 248 w 1200"/>
                  <a:gd name="T33" fmla="*/ 141 h 1150"/>
                  <a:gd name="T34" fmla="*/ 264 w 1200"/>
                  <a:gd name="T35" fmla="*/ 120 h 1150"/>
                  <a:gd name="T36" fmla="*/ 278 w 1200"/>
                  <a:gd name="T37" fmla="*/ 99 h 1150"/>
                  <a:gd name="T38" fmla="*/ 290 w 1200"/>
                  <a:gd name="T39" fmla="*/ 78 h 1150"/>
                  <a:gd name="T40" fmla="*/ 300 w 1200"/>
                  <a:gd name="T41" fmla="*/ 59 h 1150"/>
                  <a:gd name="T42" fmla="*/ 283 w 1200"/>
                  <a:gd name="T43" fmla="*/ 0 h 1150"/>
                  <a:gd name="T44" fmla="*/ 277 w 1200"/>
                  <a:gd name="T45" fmla="*/ 18 h 1150"/>
                  <a:gd name="T46" fmla="*/ 266 w 1200"/>
                  <a:gd name="T47" fmla="*/ 37 h 1150"/>
                  <a:gd name="T48" fmla="*/ 253 w 1200"/>
                  <a:gd name="T49" fmla="*/ 59 h 1150"/>
                  <a:gd name="T50" fmla="*/ 235 w 1200"/>
                  <a:gd name="T51" fmla="*/ 81 h 1150"/>
                  <a:gd name="T52" fmla="*/ 215 w 1200"/>
                  <a:gd name="T53" fmla="*/ 102 h 1150"/>
                  <a:gd name="T54" fmla="*/ 192 w 1200"/>
                  <a:gd name="T55" fmla="*/ 125 h 1150"/>
                  <a:gd name="T56" fmla="*/ 165 w 1200"/>
                  <a:gd name="T57" fmla="*/ 146 h 1150"/>
                  <a:gd name="T58" fmla="*/ 136 w 1200"/>
                  <a:gd name="T59" fmla="*/ 167 h 1150"/>
                  <a:gd name="T60" fmla="*/ 104 w 1200"/>
                  <a:gd name="T61" fmla="*/ 187 h 1150"/>
                  <a:gd name="T62" fmla="*/ 71 w 1200"/>
                  <a:gd name="T63" fmla="*/ 205 h 1150"/>
                  <a:gd name="T64" fmla="*/ 64 w 1200"/>
                  <a:gd name="T65" fmla="*/ 208 h 1150"/>
                  <a:gd name="T66" fmla="*/ 57 w 1200"/>
                  <a:gd name="T67" fmla="*/ 211 h 1150"/>
                  <a:gd name="T68" fmla="*/ 50 w 1200"/>
                  <a:gd name="T69" fmla="*/ 214 h 1150"/>
                  <a:gd name="T70" fmla="*/ 44 w 1200"/>
                  <a:gd name="T71" fmla="*/ 216 h 1150"/>
                  <a:gd name="T72" fmla="*/ 37 w 1200"/>
                  <a:gd name="T73" fmla="*/ 219 h 1150"/>
                  <a:gd name="T74" fmla="*/ 30 w 1200"/>
                  <a:gd name="T75" fmla="*/ 223 h 1150"/>
                  <a:gd name="T76" fmla="*/ 23 w 1200"/>
                  <a:gd name="T77" fmla="*/ 225 h 1150"/>
                  <a:gd name="T78" fmla="*/ 15 w 1200"/>
                  <a:gd name="T79" fmla="*/ 228 h 1150"/>
                  <a:gd name="T80" fmla="*/ 8 w 1200"/>
                  <a:gd name="T81" fmla="*/ 230 h 1150"/>
                  <a:gd name="T82" fmla="*/ 0 w 1200"/>
                  <a:gd name="T83" fmla="*/ 233 h 1150"/>
                  <a:gd name="T84" fmla="*/ 1 w 1200"/>
                  <a:gd name="T85" fmla="*/ 237 h 1150"/>
                  <a:gd name="T86" fmla="*/ 3 w 1200"/>
                  <a:gd name="T87" fmla="*/ 240 h 1150"/>
                  <a:gd name="T88" fmla="*/ 4 w 1200"/>
                  <a:gd name="T89" fmla="*/ 245 h 1150"/>
                  <a:gd name="T90" fmla="*/ 4 w 1200"/>
                  <a:gd name="T91" fmla="*/ 250 h 1150"/>
                  <a:gd name="T92" fmla="*/ 6 w 1200"/>
                  <a:gd name="T93" fmla="*/ 256 h 1150"/>
                  <a:gd name="T94" fmla="*/ 7 w 1200"/>
                  <a:gd name="T95" fmla="*/ 261 h 1150"/>
                  <a:gd name="T96" fmla="*/ 8 w 1200"/>
                  <a:gd name="T97" fmla="*/ 266 h 1150"/>
                  <a:gd name="T98" fmla="*/ 8 w 1200"/>
                  <a:gd name="T99" fmla="*/ 272 h 1150"/>
                  <a:gd name="T100" fmla="*/ 8 w 1200"/>
                  <a:gd name="T101" fmla="*/ 279 h 1150"/>
                  <a:gd name="T102" fmla="*/ 8 w 1200"/>
                  <a:gd name="T103" fmla="*/ 286 h 1150"/>
                  <a:gd name="T104" fmla="*/ 8 w 1200"/>
                  <a:gd name="T105" fmla="*/ 286 h 1150"/>
                  <a:gd name="T106" fmla="*/ 8 w 1200"/>
                  <a:gd name="T107" fmla="*/ 287 h 1150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1200"/>
                  <a:gd name="T163" fmla="*/ 0 h 1150"/>
                  <a:gd name="T164" fmla="*/ 1200 w 1200"/>
                  <a:gd name="T165" fmla="*/ 1150 h 1150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1200" h="1150">
                    <a:moveTo>
                      <a:pt x="33" y="1150"/>
                    </a:moveTo>
                    <a:lnTo>
                      <a:pt x="78" y="1141"/>
                    </a:lnTo>
                    <a:lnTo>
                      <a:pt x="119" y="1126"/>
                    </a:lnTo>
                    <a:lnTo>
                      <a:pt x="165" y="1113"/>
                    </a:lnTo>
                    <a:lnTo>
                      <a:pt x="207" y="1099"/>
                    </a:lnTo>
                    <a:lnTo>
                      <a:pt x="249" y="1084"/>
                    </a:lnTo>
                    <a:lnTo>
                      <a:pt x="292" y="1068"/>
                    </a:lnTo>
                    <a:lnTo>
                      <a:pt x="333" y="1051"/>
                    </a:lnTo>
                    <a:lnTo>
                      <a:pt x="376" y="1033"/>
                    </a:lnTo>
                    <a:lnTo>
                      <a:pt x="415" y="1015"/>
                    </a:lnTo>
                    <a:lnTo>
                      <a:pt x="454" y="993"/>
                    </a:lnTo>
                    <a:lnTo>
                      <a:pt x="563" y="936"/>
                    </a:lnTo>
                    <a:lnTo>
                      <a:pt x="661" y="874"/>
                    </a:lnTo>
                    <a:lnTo>
                      <a:pt x="754" y="801"/>
                    </a:lnTo>
                    <a:lnTo>
                      <a:pt x="841" y="726"/>
                    </a:lnTo>
                    <a:lnTo>
                      <a:pt x="920" y="644"/>
                    </a:lnTo>
                    <a:lnTo>
                      <a:pt x="993" y="564"/>
                    </a:lnTo>
                    <a:lnTo>
                      <a:pt x="1055" y="480"/>
                    </a:lnTo>
                    <a:lnTo>
                      <a:pt x="1112" y="395"/>
                    </a:lnTo>
                    <a:lnTo>
                      <a:pt x="1161" y="314"/>
                    </a:lnTo>
                    <a:lnTo>
                      <a:pt x="1200" y="238"/>
                    </a:lnTo>
                    <a:lnTo>
                      <a:pt x="1130" y="0"/>
                    </a:lnTo>
                    <a:lnTo>
                      <a:pt x="1107" y="73"/>
                    </a:lnTo>
                    <a:lnTo>
                      <a:pt x="1064" y="150"/>
                    </a:lnTo>
                    <a:lnTo>
                      <a:pt x="1010" y="235"/>
                    </a:lnTo>
                    <a:lnTo>
                      <a:pt x="941" y="323"/>
                    </a:lnTo>
                    <a:lnTo>
                      <a:pt x="859" y="410"/>
                    </a:lnTo>
                    <a:lnTo>
                      <a:pt x="766" y="500"/>
                    </a:lnTo>
                    <a:lnTo>
                      <a:pt x="661" y="587"/>
                    </a:lnTo>
                    <a:lnTo>
                      <a:pt x="544" y="671"/>
                    </a:lnTo>
                    <a:lnTo>
                      <a:pt x="417" y="749"/>
                    </a:lnTo>
                    <a:lnTo>
                      <a:pt x="283" y="822"/>
                    </a:lnTo>
                    <a:lnTo>
                      <a:pt x="255" y="833"/>
                    </a:lnTo>
                    <a:lnTo>
                      <a:pt x="228" y="846"/>
                    </a:lnTo>
                    <a:lnTo>
                      <a:pt x="201" y="858"/>
                    </a:lnTo>
                    <a:lnTo>
                      <a:pt x="174" y="867"/>
                    </a:lnTo>
                    <a:lnTo>
                      <a:pt x="147" y="879"/>
                    </a:lnTo>
                    <a:lnTo>
                      <a:pt x="119" y="892"/>
                    </a:lnTo>
                    <a:lnTo>
                      <a:pt x="90" y="900"/>
                    </a:lnTo>
                    <a:lnTo>
                      <a:pt x="60" y="912"/>
                    </a:lnTo>
                    <a:lnTo>
                      <a:pt x="30" y="922"/>
                    </a:lnTo>
                    <a:lnTo>
                      <a:pt x="0" y="933"/>
                    </a:lnTo>
                    <a:lnTo>
                      <a:pt x="5" y="949"/>
                    </a:lnTo>
                    <a:lnTo>
                      <a:pt x="12" y="963"/>
                    </a:lnTo>
                    <a:lnTo>
                      <a:pt x="14" y="981"/>
                    </a:lnTo>
                    <a:lnTo>
                      <a:pt x="17" y="1002"/>
                    </a:lnTo>
                    <a:lnTo>
                      <a:pt x="23" y="1024"/>
                    </a:lnTo>
                    <a:lnTo>
                      <a:pt x="26" y="1045"/>
                    </a:lnTo>
                    <a:lnTo>
                      <a:pt x="30" y="1065"/>
                    </a:lnTo>
                    <a:lnTo>
                      <a:pt x="30" y="1090"/>
                    </a:lnTo>
                    <a:lnTo>
                      <a:pt x="33" y="1117"/>
                    </a:lnTo>
                    <a:lnTo>
                      <a:pt x="33" y="1144"/>
                    </a:lnTo>
                    <a:lnTo>
                      <a:pt x="33" y="1147"/>
                    </a:lnTo>
                    <a:lnTo>
                      <a:pt x="33" y="1150"/>
                    </a:lnTo>
                    <a:close/>
                  </a:path>
                </a:pathLst>
              </a:custGeom>
              <a:solidFill>
                <a:srgbClr val="FF79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5069" name="Freeform 150"/>
              <p:cNvSpPr>
                <a:spLocks/>
              </p:cNvSpPr>
              <p:nvPr/>
            </p:nvSpPr>
            <p:spPr bwMode="auto">
              <a:xfrm>
                <a:off x="2531" y="2080"/>
                <a:ext cx="300" cy="287"/>
              </a:xfrm>
              <a:custGeom>
                <a:avLst/>
                <a:gdLst>
                  <a:gd name="T0" fmla="*/ 8 w 1200"/>
                  <a:gd name="T1" fmla="*/ 287 h 1150"/>
                  <a:gd name="T2" fmla="*/ 20 w 1200"/>
                  <a:gd name="T3" fmla="*/ 285 h 1150"/>
                  <a:gd name="T4" fmla="*/ 30 w 1200"/>
                  <a:gd name="T5" fmla="*/ 281 h 1150"/>
                  <a:gd name="T6" fmla="*/ 41 w 1200"/>
                  <a:gd name="T7" fmla="*/ 278 h 1150"/>
                  <a:gd name="T8" fmla="*/ 52 w 1200"/>
                  <a:gd name="T9" fmla="*/ 274 h 1150"/>
                  <a:gd name="T10" fmla="*/ 62 w 1200"/>
                  <a:gd name="T11" fmla="*/ 271 h 1150"/>
                  <a:gd name="T12" fmla="*/ 73 w 1200"/>
                  <a:gd name="T13" fmla="*/ 267 h 1150"/>
                  <a:gd name="T14" fmla="*/ 83 w 1200"/>
                  <a:gd name="T15" fmla="*/ 262 h 1150"/>
                  <a:gd name="T16" fmla="*/ 94 w 1200"/>
                  <a:gd name="T17" fmla="*/ 258 h 1150"/>
                  <a:gd name="T18" fmla="*/ 104 w 1200"/>
                  <a:gd name="T19" fmla="*/ 253 h 1150"/>
                  <a:gd name="T20" fmla="*/ 114 w 1200"/>
                  <a:gd name="T21" fmla="*/ 248 h 1150"/>
                  <a:gd name="T22" fmla="*/ 141 w 1200"/>
                  <a:gd name="T23" fmla="*/ 234 h 1150"/>
                  <a:gd name="T24" fmla="*/ 165 w 1200"/>
                  <a:gd name="T25" fmla="*/ 218 h 1150"/>
                  <a:gd name="T26" fmla="*/ 189 w 1200"/>
                  <a:gd name="T27" fmla="*/ 200 h 1150"/>
                  <a:gd name="T28" fmla="*/ 210 w 1200"/>
                  <a:gd name="T29" fmla="*/ 181 h 1150"/>
                  <a:gd name="T30" fmla="*/ 230 w 1200"/>
                  <a:gd name="T31" fmla="*/ 161 h 1150"/>
                  <a:gd name="T32" fmla="*/ 248 w 1200"/>
                  <a:gd name="T33" fmla="*/ 141 h 1150"/>
                  <a:gd name="T34" fmla="*/ 264 w 1200"/>
                  <a:gd name="T35" fmla="*/ 120 h 1150"/>
                  <a:gd name="T36" fmla="*/ 278 w 1200"/>
                  <a:gd name="T37" fmla="*/ 99 h 1150"/>
                  <a:gd name="T38" fmla="*/ 290 w 1200"/>
                  <a:gd name="T39" fmla="*/ 78 h 1150"/>
                  <a:gd name="T40" fmla="*/ 300 w 1200"/>
                  <a:gd name="T41" fmla="*/ 59 h 1150"/>
                  <a:gd name="T42" fmla="*/ 283 w 1200"/>
                  <a:gd name="T43" fmla="*/ 0 h 1150"/>
                  <a:gd name="T44" fmla="*/ 277 w 1200"/>
                  <a:gd name="T45" fmla="*/ 18 h 1150"/>
                  <a:gd name="T46" fmla="*/ 266 w 1200"/>
                  <a:gd name="T47" fmla="*/ 37 h 1150"/>
                  <a:gd name="T48" fmla="*/ 253 w 1200"/>
                  <a:gd name="T49" fmla="*/ 59 h 1150"/>
                  <a:gd name="T50" fmla="*/ 235 w 1200"/>
                  <a:gd name="T51" fmla="*/ 81 h 1150"/>
                  <a:gd name="T52" fmla="*/ 215 w 1200"/>
                  <a:gd name="T53" fmla="*/ 102 h 1150"/>
                  <a:gd name="T54" fmla="*/ 192 w 1200"/>
                  <a:gd name="T55" fmla="*/ 125 h 1150"/>
                  <a:gd name="T56" fmla="*/ 165 w 1200"/>
                  <a:gd name="T57" fmla="*/ 146 h 1150"/>
                  <a:gd name="T58" fmla="*/ 136 w 1200"/>
                  <a:gd name="T59" fmla="*/ 167 h 1150"/>
                  <a:gd name="T60" fmla="*/ 104 w 1200"/>
                  <a:gd name="T61" fmla="*/ 187 h 1150"/>
                  <a:gd name="T62" fmla="*/ 71 w 1200"/>
                  <a:gd name="T63" fmla="*/ 205 h 1150"/>
                  <a:gd name="T64" fmla="*/ 64 w 1200"/>
                  <a:gd name="T65" fmla="*/ 208 h 1150"/>
                  <a:gd name="T66" fmla="*/ 57 w 1200"/>
                  <a:gd name="T67" fmla="*/ 211 h 1150"/>
                  <a:gd name="T68" fmla="*/ 50 w 1200"/>
                  <a:gd name="T69" fmla="*/ 214 h 1150"/>
                  <a:gd name="T70" fmla="*/ 44 w 1200"/>
                  <a:gd name="T71" fmla="*/ 216 h 1150"/>
                  <a:gd name="T72" fmla="*/ 37 w 1200"/>
                  <a:gd name="T73" fmla="*/ 219 h 1150"/>
                  <a:gd name="T74" fmla="*/ 30 w 1200"/>
                  <a:gd name="T75" fmla="*/ 223 h 1150"/>
                  <a:gd name="T76" fmla="*/ 23 w 1200"/>
                  <a:gd name="T77" fmla="*/ 225 h 1150"/>
                  <a:gd name="T78" fmla="*/ 15 w 1200"/>
                  <a:gd name="T79" fmla="*/ 228 h 1150"/>
                  <a:gd name="T80" fmla="*/ 8 w 1200"/>
                  <a:gd name="T81" fmla="*/ 230 h 1150"/>
                  <a:gd name="T82" fmla="*/ 0 w 1200"/>
                  <a:gd name="T83" fmla="*/ 233 h 1150"/>
                  <a:gd name="T84" fmla="*/ 1 w 1200"/>
                  <a:gd name="T85" fmla="*/ 237 h 1150"/>
                  <a:gd name="T86" fmla="*/ 3 w 1200"/>
                  <a:gd name="T87" fmla="*/ 240 h 1150"/>
                  <a:gd name="T88" fmla="*/ 4 w 1200"/>
                  <a:gd name="T89" fmla="*/ 245 h 1150"/>
                  <a:gd name="T90" fmla="*/ 4 w 1200"/>
                  <a:gd name="T91" fmla="*/ 250 h 1150"/>
                  <a:gd name="T92" fmla="*/ 6 w 1200"/>
                  <a:gd name="T93" fmla="*/ 256 h 1150"/>
                  <a:gd name="T94" fmla="*/ 7 w 1200"/>
                  <a:gd name="T95" fmla="*/ 261 h 1150"/>
                  <a:gd name="T96" fmla="*/ 8 w 1200"/>
                  <a:gd name="T97" fmla="*/ 266 h 1150"/>
                  <a:gd name="T98" fmla="*/ 8 w 1200"/>
                  <a:gd name="T99" fmla="*/ 272 h 1150"/>
                  <a:gd name="T100" fmla="*/ 8 w 1200"/>
                  <a:gd name="T101" fmla="*/ 279 h 1150"/>
                  <a:gd name="T102" fmla="*/ 8 w 1200"/>
                  <a:gd name="T103" fmla="*/ 286 h 1150"/>
                  <a:gd name="T104" fmla="*/ 8 w 1200"/>
                  <a:gd name="T105" fmla="*/ 286 h 1150"/>
                  <a:gd name="T106" fmla="*/ 8 w 1200"/>
                  <a:gd name="T107" fmla="*/ 287 h 1150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1200"/>
                  <a:gd name="T163" fmla="*/ 0 h 1150"/>
                  <a:gd name="T164" fmla="*/ 1200 w 1200"/>
                  <a:gd name="T165" fmla="*/ 1150 h 1150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1200" h="1150">
                    <a:moveTo>
                      <a:pt x="33" y="1150"/>
                    </a:moveTo>
                    <a:lnTo>
                      <a:pt x="78" y="1141"/>
                    </a:lnTo>
                    <a:lnTo>
                      <a:pt x="119" y="1126"/>
                    </a:lnTo>
                    <a:lnTo>
                      <a:pt x="165" y="1113"/>
                    </a:lnTo>
                    <a:lnTo>
                      <a:pt x="207" y="1099"/>
                    </a:lnTo>
                    <a:lnTo>
                      <a:pt x="249" y="1084"/>
                    </a:lnTo>
                    <a:lnTo>
                      <a:pt x="292" y="1068"/>
                    </a:lnTo>
                    <a:lnTo>
                      <a:pt x="333" y="1051"/>
                    </a:lnTo>
                    <a:lnTo>
                      <a:pt x="376" y="1033"/>
                    </a:lnTo>
                    <a:lnTo>
                      <a:pt x="415" y="1015"/>
                    </a:lnTo>
                    <a:lnTo>
                      <a:pt x="454" y="993"/>
                    </a:lnTo>
                    <a:lnTo>
                      <a:pt x="563" y="936"/>
                    </a:lnTo>
                    <a:lnTo>
                      <a:pt x="661" y="874"/>
                    </a:lnTo>
                    <a:lnTo>
                      <a:pt x="754" y="801"/>
                    </a:lnTo>
                    <a:lnTo>
                      <a:pt x="841" y="726"/>
                    </a:lnTo>
                    <a:lnTo>
                      <a:pt x="920" y="644"/>
                    </a:lnTo>
                    <a:lnTo>
                      <a:pt x="993" y="564"/>
                    </a:lnTo>
                    <a:lnTo>
                      <a:pt x="1055" y="480"/>
                    </a:lnTo>
                    <a:lnTo>
                      <a:pt x="1112" y="395"/>
                    </a:lnTo>
                    <a:lnTo>
                      <a:pt x="1161" y="314"/>
                    </a:lnTo>
                    <a:lnTo>
                      <a:pt x="1200" y="238"/>
                    </a:lnTo>
                    <a:lnTo>
                      <a:pt x="1130" y="0"/>
                    </a:lnTo>
                    <a:lnTo>
                      <a:pt x="1107" y="73"/>
                    </a:lnTo>
                    <a:lnTo>
                      <a:pt x="1064" y="150"/>
                    </a:lnTo>
                    <a:lnTo>
                      <a:pt x="1010" y="235"/>
                    </a:lnTo>
                    <a:lnTo>
                      <a:pt x="941" y="323"/>
                    </a:lnTo>
                    <a:lnTo>
                      <a:pt x="859" y="410"/>
                    </a:lnTo>
                    <a:lnTo>
                      <a:pt x="766" y="500"/>
                    </a:lnTo>
                    <a:lnTo>
                      <a:pt x="661" y="587"/>
                    </a:lnTo>
                    <a:lnTo>
                      <a:pt x="544" y="671"/>
                    </a:lnTo>
                    <a:lnTo>
                      <a:pt x="417" y="749"/>
                    </a:lnTo>
                    <a:lnTo>
                      <a:pt x="283" y="822"/>
                    </a:lnTo>
                    <a:lnTo>
                      <a:pt x="255" y="833"/>
                    </a:lnTo>
                    <a:lnTo>
                      <a:pt x="228" y="846"/>
                    </a:lnTo>
                    <a:lnTo>
                      <a:pt x="201" y="858"/>
                    </a:lnTo>
                    <a:lnTo>
                      <a:pt x="174" y="867"/>
                    </a:lnTo>
                    <a:lnTo>
                      <a:pt x="147" y="879"/>
                    </a:lnTo>
                    <a:lnTo>
                      <a:pt x="119" y="892"/>
                    </a:lnTo>
                    <a:lnTo>
                      <a:pt x="90" y="900"/>
                    </a:lnTo>
                    <a:lnTo>
                      <a:pt x="60" y="912"/>
                    </a:lnTo>
                    <a:lnTo>
                      <a:pt x="30" y="922"/>
                    </a:lnTo>
                    <a:lnTo>
                      <a:pt x="0" y="933"/>
                    </a:lnTo>
                    <a:lnTo>
                      <a:pt x="5" y="949"/>
                    </a:lnTo>
                    <a:lnTo>
                      <a:pt x="12" y="963"/>
                    </a:lnTo>
                    <a:lnTo>
                      <a:pt x="14" y="981"/>
                    </a:lnTo>
                    <a:lnTo>
                      <a:pt x="17" y="1002"/>
                    </a:lnTo>
                    <a:lnTo>
                      <a:pt x="23" y="1024"/>
                    </a:lnTo>
                    <a:lnTo>
                      <a:pt x="26" y="1045"/>
                    </a:lnTo>
                    <a:lnTo>
                      <a:pt x="30" y="1065"/>
                    </a:lnTo>
                    <a:lnTo>
                      <a:pt x="30" y="1090"/>
                    </a:lnTo>
                    <a:lnTo>
                      <a:pt x="33" y="1117"/>
                    </a:lnTo>
                    <a:lnTo>
                      <a:pt x="33" y="1144"/>
                    </a:lnTo>
                    <a:lnTo>
                      <a:pt x="33" y="1147"/>
                    </a:lnTo>
                    <a:lnTo>
                      <a:pt x="33" y="1150"/>
                    </a:lnTo>
                  </a:path>
                </a:pathLst>
              </a:custGeom>
              <a:noFill/>
              <a:ln w="0">
                <a:solidFill>
                  <a:srgbClr val="FF7EAB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5070" name="Freeform 151"/>
              <p:cNvSpPr>
                <a:spLocks/>
              </p:cNvSpPr>
              <p:nvPr/>
            </p:nvSpPr>
            <p:spPr bwMode="auto">
              <a:xfrm>
                <a:off x="2531" y="2080"/>
                <a:ext cx="300" cy="287"/>
              </a:xfrm>
              <a:custGeom>
                <a:avLst/>
                <a:gdLst>
                  <a:gd name="T0" fmla="*/ 8 w 1200"/>
                  <a:gd name="T1" fmla="*/ 287 h 1150"/>
                  <a:gd name="T2" fmla="*/ 20 w 1200"/>
                  <a:gd name="T3" fmla="*/ 285 h 1150"/>
                  <a:gd name="T4" fmla="*/ 30 w 1200"/>
                  <a:gd name="T5" fmla="*/ 281 h 1150"/>
                  <a:gd name="T6" fmla="*/ 41 w 1200"/>
                  <a:gd name="T7" fmla="*/ 278 h 1150"/>
                  <a:gd name="T8" fmla="*/ 52 w 1200"/>
                  <a:gd name="T9" fmla="*/ 274 h 1150"/>
                  <a:gd name="T10" fmla="*/ 62 w 1200"/>
                  <a:gd name="T11" fmla="*/ 271 h 1150"/>
                  <a:gd name="T12" fmla="*/ 73 w 1200"/>
                  <a:gd name="T13" fmla="*/ 267 h 1150"/>
                  <a:gd name="T14" fmla="*/ 83 w 1200"/>
                  <a:gd name="T15" fmla="*/ 262 h 1150"/>
                  <a:gd name="T16" fmla="*/ 94 w 1200"/>
                  <a:gd name="T17" fmla="*/ 258 h 1150"/>
                  <a:gd name="T18" fmla="*/ 104 w 1200"/>
                  <a:gd name="T19" fmla="*/ 253 h 1150"/>
                  <a:gd name="T20" fmla="*/ 114 w 1200"/>
                  <a:gd name="T21" fmla="*/ 248 h 1150"/>
                  <a:gd name="T22" fmla="*/ 141 w 1200"/>
                  <a:gd name="T23" fmla="*/ 234 h 1150"/>
                  <a:gd name="T24" fmla="*/ 165 w 1200"/>
                  <a:gd name="T25" fmla="*/ 218 h 1150"/>
                  <a:gd name="T26" fmla="*/ 189 w 1200"/>
                  <a:gd name="T27" fmla="*/ 200 h 1150"/>
                  <a:gd name="T28" fmla="*/ 210 w 1200"/>
                  <a:gd name="T29" fmla="*/ 181 h 1150"/>
                  <a:gd name="T30" fmla="*/ 230 w 1200"/>
                  <a:gd name="T31" fmla="*/ 161 h 1150"/>
                  <a:gd name="T32" fmla="*/ 248 w 1200"/>
                  <a:gd name="T33" fmla="*/ 141 h 1150"/>
                  <a:gd name="T34" fmla="*/ 264 w 1200"/>
                  <a:gd name="T35" fmla="*/ 120 h 1150"/>
                  <a:gd name="T36" fmla="*/ 278 w 1200"/>
                  <a:gd name="T37" fmla="*/ 99 h 1150"/>
                  <a:gd name="T38" fmla="*/ 290 w 1200"/>
                  <a:gd name="T39" fmla="*/ 78 h 1150"/>
                  <a:gd name="T40" fmla="*/ 300 w 1200"/>
                  <a:gd name="T41" fmla="*/ 59 h 1150"/>
                  <a:gd name="T42" fmla="*/ 283 w 1200"/>
                  <a:gd name="T43" fmla="*/ 0 h 1150"/>
                  <a:gd name="T44" fmla="*/ 277 w 1200"/>
                  <a:gd name="T45" fmla="*/ 18 h 1150"/>
                  <a:gd name="T46" fmla="*/ 266 w 1200"/>
                  <a:gd name="T47" fmla="*/ 37 h 1150"/>
                  <a:gd name="T48" fmla="*/ 253 w 1200"/>
                  <a:gd name="T49" fmla="*/ 59 h 1150"/>
                  <a:gd name="T50" fmla="*/ 235 w 1200"/>
                  <a:gd name="T51" fmla="*/ 81 h 1150"/>
                  <a:gd name="T52" fmla="*/ 215 w 1200"/>
                  <a:gd name="T53" fmla="*/ 102 h 1150"/>
                  <a:gd name="T54" fmla="*/ 192 w 1200"/>
                  <a:gd name="T55" fmla="*/ 125 h 1150"/>
                  <a:gd name="T56" fmla="*/ 165 w 1200"/>
                  <a:gd name="T57" fmla="*/ 146 h 1150"/>
                  <a:gd name="T58" fmla="*/ 136 w 1200"/>
                  <a:gd name="T59" fmla="*/ 167 h 1150"/>
                  <a:gd name="T60" fmla="*/ 104 w 1200"/>
                  <a:gd name="T61" fmla="*/ 187 h 1150"/>
                  <a:gd name="T62" fmla="*/ 71 w 1200"/>
                  <a:gd name="T63" fmla="*/ 205 h 1150"/>
                  <a:gd name="T64" fmla="*/ 64 w 1200"/>
                  <a:gd name="T65" fmla="*/ 208 h 1150"/>
                  <a:gd name="T66" fmla="*/ 57 w 1200"/>
                  <a:gd name="T67" fmla="*/ 211 h 1150"/>
                  <a:gd name="T68" fmla="*/ 50 w 1200"/>
                  <a:gd name="T69" fmla="*/ 214 h 1150"/>
                  <a:gd name="T70" fmla="*/ 44 w 1200"/>
                  <a:gd name="T71" fmla="*/ 216 h 1150"/>
                  <a:gd name="T72" fmla="*/ 37 w 1200"/>
                  <a:gd name="T73" fmla="*/ 219 h 1150"/>
                  <a:gd name="T74" fmla="*/ 30 w 1200"/>
                  <a:gd name="T75" fmla="*/ 223 h 1150"/>
                  <a:gd name="T76" fmla="*/ 23 w 1200"/>
                  <a:gd name="T77" fmla="*/ 225 h 1150"/>
                  <a:gd name="T78" fmla="*/ 15 w 1200"/>
                  <a:gd name="T79" fmla="*/ 228 h 1150"/>
                  <a:gd name="T80" fmla="*/ 8 w 1200"/>
                  <a:gd name="T81" fmla="*/ 230 h 1150"/>
                  <a:gd name="T82" fmla="*/ 0 w 1200"/>
                  <a:gd name="T83" fmla="*/ 233 h 1150"/>
                  <a:gd name="T84" fmla="*/ 1 w 1200"/>
                  <a:gd name="T85" fmla="*/ 237 h 1150"/>
                  <a:gd name="T86" fmla="*/ 3 w 1200"/>
                  <a:gd name="T87" fmla="*/ 240 h 1150"/>
                  <a:gd name="T88" fmla="*/ 4 w 1200"/>
                  <a:gd name="T89" fmla="*/ 245 h 1150"/>
                  <a:gd name="T90" fmla="*/ 4 w 1200"/>
                  <a:gd name="T91" fmla="*/ 250 h 1150"/>
                  <a:gd name="T92" fmla="*/ 6 w 1200"/>
                  <a:gd name="T93" fmla="*/ 256 h 1150"/>
                  <a:gd name="T94" fmla="*/ 7 w 1200"/>
                  <a:gd name="T95" fmla="*/ 261 h 1150"/>
                  <a:gd name="T96" fmla="*/ 8 w 1200"/>
                  <a:gd name="T97" fmla="*/ 266 h 1150"/>
                  <a:gd name="T98" fmla="*/ 8 w 1200"/>
                  <a:gd name="T99" fmla="*/ 272 h 1150"/>
                  <a:gd name="T100" fmla="*/ 8 w 1200"/>
                  <a:gd name="T101" fmla="*/ 279 h 1150"/>
                  <a:gd name="T102" fmla="*/ 8 w 1200"/>
                  <a:gd name="T103" fmla="*/ 286 h 1150"/>
                  <a:gd name="T104" fmla="*/ 8 w 1200"/>
                  <a:gd name="T105" fmla="*/ 286 h 1150"/>
                  <a:gd name="T106" fmla="*/ 8 w 1200"/>
                  <a:gd name="T107" fmla="*/ 287 h 1150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1200"/>
                  <a:gd name="T163" fmla="*/ 0 h 1150"/>
                  <a:gd name="T164" fmla="*/ 1200 w 1200"/>
                  <a:gd name="T165" fmla="*/ 1150 h 1150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1200" h="1150">
                    <a:moveTo>
                      <a:pt x="33" y="1150"/>
                    </a:moveTo>
                    <a:lnTo>
                      <a:pt x="78" y="1141"/>
                    </a:lnTo>
                    <a:lnTo>
                      <a:pt x="119" y="1126"/>
                    </a:lnTo>
                    <a:lnTo>
                      <a:pt x="165" y="1113"/>
                    </a:lnTo>
                    <a:lnTo>
                      <a:pt x="207" y="1099"/>
                    </a:lnTo>
                    <a:lnTo>
                      <a:pt x="249" y="1084"/>
                    </a:lnTo>
                    <a:lnTo>
                      <a:pt x="292" y="1068"/>
                    </a:lnTo>
                    <a:lnTo>
                      <a:pt x="333" y="1051"/>
                    </a:lnTo>
                    <a:lnTo>
                      <a:pt x="376" y="1033"/>
                    </a:lnTo>
                    <a:lnTo>
                      <a:pt x="415" y="1015"/>
                    </a:lnTo>
                    <a:lnTo>
                      <a:pt x="454" y="993"/>
                    </a:lnTo>
                    <a:lnTo>
                      <a:pt x="563" y="936"/>
                    </a:lnTo>
                    <a:lnTo>
                      <a:pt x="661" y="874"/>
                    </a:lnTo>
                    <a:lnTo>
                      <a:pt x="754" y="801"/>
                    </a:lnTo>
                    <a:lnTo>
                      <a:pt x="841" y="726"/>
                    </a:lnTo>
                    <a:lnTo>
                      <a:pt x="920" y="644"/>
                    </a:lnTo>
                    <a:lnTo>
                      <a:pt x="993" y="564"/>
                    </a:lnTo>
                    <a:lnTo>
                      <a:pt x="1055" y="480"/>
                    </a:lnTo>
                    <a:lnTo>
                      <a:pt x="1112" y="395"/>
                    </a:lnTo>
                    <a:lnTo>
                      <a:pt x="1161" y="314"/>
                    </a:lnTo>
                    <a:lnTo>
                      <a:pt x="1200" y="238"/>
                    </a:lnTo>
                    <a:lnTo>
                      <a:pt x="1130" y="0"/>
                    </a:lnTo>
                    <a:lnTo>
                      <a:pt x="1107" y="73"/>
                    </a:lnTo>
                    <a:lnTo>
                      <a:pt x="1064" y="150"/>
                    </a:lnTo>
                    <a:lnTo>
                      <a:pt x="1010" y="235"/>
                    </a:lnTo>
                    <a:lnTo>
                      <a:pt x="941" y="323"/>
                    </a:lnTo>
                    <a:lnTo>
                      <a:pt x="859" y="410"/>
                    </a:lnTo>
                    <a:lnTo>
                      <a:pt x="766" y="500"/>
                    </a:lnTo>
                    <a:lnTo>
                      <a:pt x="661" y="587"/>
                    </a:lnTo>
                    <a:lnTo>
                      <a:pt x="544" y="671"/>
                    </a:lnTo>
                    <a:lnTo>
                      <a:pt x="417" y="749"/>
                    </a:lnTo>
                    <a:lnTo>
                      <a:pt x="283" y="822"/>
                    </a:lnTo>
                    <a:lnTo>
                      <a:pt x="255" y="833"/>
                    </a:lnTo>
                    <a:lnTo>
                      <a:pt x="228" y="846"/>
                    </a:lnTo>
                    <a:lnTo>
                      <a:pt x="201" y="858"/>
                    </a:lnTo>
                    <a:lnTo>
                      <a:pt x="174" y="867"/>
                    </a:lnTo>
                    <a:lnTo>
                      <a:pt x="147" y="879"/>
                    </a:lnTo>
                    <a:lnTo>
                      <a:pt x="119" y="892"/>
                    </a:lnTo>
                    <a:lnTo>
                      <a:pt x="90" y="900"/>
                    </a:lnTo>
                    <a:lnTo>
                      <a:pt x="60" y="912"/>
                    </a:lnTo>
                    <a:lnTo>
                      <a:pt x="30" y="922"/>
                    </a:lnTo>
                    <a:lnTo>
                      <a:pt x="0" y="933"/>
                    </a:lnTo>
                    <a:lnTo>
                      <a:pt x="5" y="949"/>
                    </a:lnTo>
                    <a:lnTo>
                      <a:pt x="12" y="963"/>
                    </a:lnTo>
                    <a:lnTo>
                      <a:pt x="14" y="981"/>
                    </a:lnTo>
                    <a:lnTo>
                      <a:pt x="17" y="1002"/>
                    </a:lnTo>
                    <a:lnTo>
                      <a:pt x="23" y="1024"/>
                    </a:lnTo>
                    <a:lnTo>
                      <a:pt x="26" y="1045"/>
                    </a:lnTo>
                    <a:lnTo>
                      <a:pt x="30" y="1065"/>
                    </a:lnTo>
                    <a:lnTo>
                      <a:pt x="30" y="1090"/>
                    </a:lnTo>
                    <a:lnTo>
                      <a:pt x="33" y="1117"/>
                    </a:lnTo>
                    <a:lnTo>
                      <a:pt x="33" y="1144"/>
                    </a:lnTo>
                    <a:lnTo>
                      <a:pt x="33" y="1147"/>
                    </a:lnTo>
                    <a:lnTo>
                      <a:pt x="33" y="1150"/>
                    </a:lnTo>
                  </a:path>
                </a:pathLst>
              </a:custGeom>
              <a:noFill/>
              <a:ln w="0">
                <a:solidFill>
                  <a:srgbClr val="FF7EAB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5071" name="Freeform 152"/>
              <p:cNvSpPr>
                <a:spLocks/>
              </p:cNvSpPr>
              <p:nvPr/>
            </p:nvSpPr>
            <p:spPr bwMode="auto">
              <a:xfrm>
                <a:off x="2472" y="2367"/>
                <a:ext cx="68" cy="85"/>
              </a:xfrm>
              <a:custGeom>
                <a:avLst/>
                <a:gdLst>
                  <a:gd name="T0" fmla="*/ 42 w 271"/>
                  <a:gd name="T1" fmla="*/ 85 h 339"/>
                  <a:gd name="T2" fmla="*/ 48 w 271"/>
                  <a:gd name="T3" fmla="*/ 84 h 339"/>
                  <a:gd name="T4" fmla="*/ 55 w 271"/>
                  <a:gd name="T5" fmla="*/ 81 h 339"/>
                  <a:gd name="T6" fmla="*/ 59 w 271"/>
                  <a:gd name="T7" fmla="*/ 77 h 339"/>
                  <a:gd name="T8" fmla="*/ 63 w 271"/>
                  <a:gd name="T9" fmla="*/ 72 h 339"/>
                  <a:gd name="T10" fmla="*/ 65 w 271"/>
                  <a:gd name="T11" fmla="*/ 64 h 339"/>
                  <a:gd name="T12" fmla="*/ 67 w 271"/>
                  <a:gd name="T13" fmla="*/ 55 h 339"/>
                  <a:gd name="T14" fmla="*/ 68 w 271"/>
                  <a:gd name="T15" fmla="*/ 44 h 339"/>
                  <a:gd name="T16" fmla="*/ 68 w 271"/>
                  <a:gd name="T17" fmla="*/ 32 h 339"/>
                  <a:gd name="T18" fmla="*/ 68 w 271"/>
                  <a:gd name="T19" fmla="*/ 18 h 339"/>
                  <a:gd name="T20" fmla="*/ 67 w 271"/>
                  <a:gd name="T21" fmla="*/ 0 h 339"/>
                  <a:gd name="T22" fmla="*/ 61 w 271"/>
                  <a:gd name="T23" fmla="*/ 2 h 339"/>
                  <a:gd name="T24" fmla="*/ 55 w 271"/>
                  <a:gd name="T25" fmla="*/ 4 h 339"/>
                  <a:gd name="T26" fmla="*/ 48 w 271"/>
                  <a:gd name="T27" fmla="*/ 5 h 339"/>
                  <a:gd name="T28" fmla="*/ 41 w 271"/>
                  <a:gd name="T29" fmla="*/ 6 h 339"/>
                  <a:gd name="T30" fmla="*/ 34 w 271"/>
                  <a:gd name="T31" fmla="*/ 7 h 339"/>
                  <a:gd name="T32" fmla="*/ 27 w 271"/>
                  <a:gd name="T33" fmla="*/ 9 h 339"/>
                  <a:gd name="T34" fmla="*/ 21 w 271"/>
                  <a:gd name="T35" fmla="*/ 10 h 339"/>
                  <a:gd name="T36" fmla="*/ 14 w 271"/>
                  <a:gd name="T37" fmla="*/ 11 h 339"/>
                  <a:gd name="T38" fmla="*/ 7 w 271"/>
                  <a:gd name="T39" fmla="*/ 12 h 339"/>
                  <a:gd name="T40" fmla="*/ 0 w 271"/>
                  <a:gd name="T41" fmla="*/ 14 h 339"/>
                  <a:gd name="T42" fmla="*/ 2 w 271"/>
                  <a:gd name="T43" fmla="*/ 26 h 339"/>
                  <a:gd name="T44" fmla="*/ 4 w 271"/>
                  <a:gd name="T45" fmla="*/ 39 h 339"/>
                  <a:gd name="T46" fmla="*/ 7 w 271"/>
                  <a:gd name="T47" fmla="*/ 50 h 339"/>
                  <a:gd name="T48" fmla="*/ 10 w 271"/>
                  <a:gd name="T49" fmla="*/ 60 h 339"/>
                  <a:gd name="T50" fmla="*/ 14 w 271"/>
                  <a:gd name="T51" fmla="*/ 68 h 339"/>
                  <a:gd name="T52" fmla="*/ 18 w 271"/>
                  <a:gd name="T53" fmla="*/ 75 h 339"/>
                  <a:gd name="T54" fmla="*/ 23 w 271"/>
                  <a:gd name="T55" fmla="*/ 79 h 339"/>
                  <a:gd name="T56" fmla="*/ 29 w 271"/>
                  <a:gd name="T57" fmla="*/ 83 h 339"/>
                  <a:gd name="T58" fmla="*/ 35 w 271"/>
                  <a:gd name="T59" fmla="*/ 85 h 339"/>
                  <a:gd name="T60" fmla="*/ 42 w 271"/>
                  <a:gd name="T61" fmla="*/ 85 h 339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271"/>
                  <a:gd name="T94" fmla="*/ 0 h 339"/>
                  <a:gd name="T95" fmla="*/ 271 w 271"/>
                  <a:gd name="T96" fmla="*/ 339 h 339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271" h="339">
                    <a:moveTo>
                      <a:pt x="166" y="339"/>
                    </a:moveTo>
                    <a:lnTo>
                      <a:pt x="193" y="334"/>
                    </a:lnTo>
                    <a:lnTo>
                      <a:pt x="218" y="325"/>
                    </a:lnTo>
                    <a:lnTo>
                      <a:pt x="236" y="307"/>
                    </a:lnTo>
                    <a:lnTo>
                      <a:pt x="250" y="286"/>
                    </a:lnTo>
                    <a:lnTo>
                      <a:pt x="259" y="255"/>
                    </a:lnTo>
                    <a:lnTo>
                      <a:pt x="266" y="220"/>
                    </a:lnTo>
                    <a:lnTo>
                      <a:pt x="271" y="177"/>
                    </a:lnTo>
                    <a:lnTo>
                      <a:pt x="271" y="127"/>
                    </a:lnTo>
                    <a:lnTo>
                      <a:pt x="271" y="70"/>
                    </a:lnTo>
                    <a:lnTo>
                      <a:pt x="269" y="0"/>
                    </a:lnTo>
                    <a:lnTo>
                      <a:pt x="244" y="6"/>
                    </a:lnTo>
                    <a:lnTo>
                      <a:pt x="218" y="15"/>
                    </a:lnTo>
                    <a:lnTo>
                      <a:pt x="191" y="18"/>
                    </a:lnTo>
                    <a:lnTo>
                      <a:pt x="164" y="24"/>
                    </a:lnTo>
                    <a:lnTo>
                      <a:pt x="136" y="29"/>
                    </a:lnTo>
                    <a:lnTo>
                      <a:pt x="109" y="36"/>
                    </a:lnTo>
                    <a:lnTo>
                      <a:pt x="82" y="39"/>
                    </a:lnTo>
                    <a:lnTo>
                      <a:pt x="55" y="45"/>
                    </a:lnTo>
                    <a:lnTo>
                      <a:pt x="27" y="48"/>
                    </a:lnTo>
                    <a:lnTo>
                      <a:pt x="0" y="54"/>
                    </a:lnTo>
                    <a:lnTo>
                      <a:pt x="7" y="105"/>
                    </a:lnTo>
                    <a:lnTo>
                      <a:pt x="16" y="156"/>
                    </a:lnTo>
                    <a:lnTo>
                      <a:pt x="27" y="198"/>
                    </a:lnTo>
                    <a:lnTo>
                      <a:pt x="40" y="238"/>
                    </a:lnTo>
                    <a:lnTo>
                      <a:pt x="55" y="271"/>
                    </a:lnTo>
                    <a:lnTo>
                      <a:pt x="73" y="298"/>
                    </a:lnTo>
                    <a:lnTo>
                      <a:pt x="91" y="316"/>
                    </a:lnTo>
                    <a:lnTo>
                      <a:pt x="116" y="330"/>
                    </a:lnTo>
                    <a:lnTo>
                      <a:pt x="139" y="339"/>
                    </a:lnTo>
                    <a:lnTo>
                      <a:pt x="166" y="339"/>
                    </a:lnTo>
                    <a:close/>
                  </a:path>
                </a:pathLst>
              </a:custGeom>
              <a:solidFill>
                <a:srgbClr val="9F3F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5072" name="Freeform 153"/>
              <p:cNvSpPr>
                <a:spLocks/>
              </p:cNvSpPr>
              <p:nvPr/>
            </p:nvSpPr>
            <p:spPr bwMode="auto">
              <a:xfrm>
                <a:off x="2472" y="2367"/>
                <a:ext cx="68" cy="85"/>
              </a:xfrm>
              <a:custGeom>
                <a:avLst/>
                <a:gdLst>
                  <a:gd name="T0" fmla="*/ 42 w 271"/>
                  <a:gd name="T1" fmla="*/ 85 h 339"/>
                  <a:gd name="T2" fmla="*/ 48 w 271"/>
                  <a:gd name="T3" fmla="*/ 84 h 339"/>
                  <a:gd name="T4" fmla="*/ 55 w 271"/>
                  <a:gd name="T5" fmla="*/ 81 h 339"/>
                  <a:gd name="T6" fmla="*/ 59 w 271"/>
                  <a:gd name="T7" fmla="*/ 77 h 339"/>
                  <a:gd name="T8" fmla="*/ 63 w 271"/>
                  <a:gd name="T9" fmla="*/ 72 h 339"/>
                  <a:gd name="T10" fmla="*/ 65 w 271"/>
                  <a:gd name="T11" fmla="*/ 64 h 339"/>
                  <a:gd name="T12" fmla="*/ 67 w 271"/>
                  <a:gd name="T13" fmla="*/ 55 h 339"/>
                  <a:gd name="T14" fmla="*/ 68 w 271"/>
                  <a:gd name="T15" fmla="*/ 44 h 339"/>
                  <a:gd name="T16" fmla="*/ 68 w 271"/>
                  <a:gd name="T17" fmla="*/ 32 h 339"/>
                  <a:gd name="T18" fmla="*/ 68 w 271"/>
                  <a:gd name="T19" fmla="*/ 18 h 339"/>
                  <a:gd name="T20" fmla="*/ 67 w 271"/>
                  <a:gd name="T21" fmla="*/ 0 h 339"/>
                  <a:gd name="T22" fmla="*/ 61 w 271"/>
                  <a:gd name="T23" fmla="*/ 2 h 339"/>
                  <a:gd name="T24" fmla="*/ 55 w 271"/>
                  <a:gd name="T25" fmla="*/ 4 h 339"/>
                  <a:gd name="T26" fmla="*/ 48 w 271"/>
                  <a:gd name="T27" fmla="*/ 5 h 339"/>
                  <a:gd name="T28" fmla="*/ 41 w 271"/>
                  <a:gd name="T29" fmla="*/ 6 h 339"/>
                  <a:gd name="T30" fmla="*/ 34 w 271"/>
                  <a:gd name="T31" fmla="*/ 7 h 339"/>
                  <a:gd name="T32" fmla="*/ 27 w 271"/>
                  <a:gd name="T33" fmla="*/ 9 h 339"/>
                  <a:gd name="T34" fmla="*/ 21 w 271"/>
                  <a:gd name="T35" fmla="*/ 10 h 339"/>
                  <a:gd name="T36" fmla="*/ 14 w 271"/>
                  <a:gd name="T37" fmla="*/ 11 h 339"/>
                  <a:gd name="T38" fmla="*/ 7 w 271"/>
                  <a:gd name="T39" fmla="*/ 12 h 339"/>
                  <a:gd name="T40" fmla="*/ 0 w 271"/>
                  <a:gd name="T41" fmla="*/ 14 h 339"/>
                  <a:gd name="T42" fmla="*/ 2 w 271"/>
                  <a:gd name="T43" fmla="*/ 26 h 339"/>
                  <a:gd name="T44" fmla="*/ 4 w 271"/>
                  <a:gd name="T45" fmla="*/ 39 h 339"/>
                  <a:gd name="T46" fmla="*/ 7 w 271"/>
                  <a:gd name="T47" fmla="*/ 50 h 339"/>
                  <a:gd name="T48" fmla="*/ 10 w 271"/>
                  <a:gd name="T49" fmla="*/ 60 h 339"/>
                  <a:gd name="T50" fmla="*/ 14 w 271"/>
                  <a:gd name="T51" fmla="*/ 68 h 339"/>
                  <a:gd name="T52" fmla="*/ 18 w 271"/>
                  <a:gd name="T53" fmla="*/ 75 h 339"/>
                  <a:gd name="T54" fmla="*/ 23 w 271"/>
                  <a:gd name="T55" fmla="*/ 79 h 339"/>
                  <a:gd name="T56" fmla="*/ 29 w 271"/>
                  <a:gd name="T57" fmla="*/ 83 h 339"/>
                  <a:gd name="T58" fmla="*/ 35 w 271"/>
                  <a:gd name="T59" fmla="*/ 85 h 339"/>
                  <a:gd name="T60" fmla="*/ 42 w 271"/>
                  <a:gd name="T61" fmla="*/ 85 h 339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271"/>
                  <a:gd name="T94" fmla="*/ 0 h 339"/>
                  <a:gd name="T95" fmla="*/ 271 w 271"/>
                  <a:gd name="T96" fmla="*/ 339 h 339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271" h="339">
                    <a:moveTo>
                      <a:pt x="166" y="339"/>
                    </a:moveTo>
                    <a:lnTo>
                      <a:pt x="193" y="334"/>
                    </a:lnTo>
                    <a:lnTo>
                      <a:pt x="218" y="325"/>
                    </a:lnTo>
                    <a:lnTo>
                      <a:pt x="236" y="307"/>
                    </a:lnTo>
                    <a:lnTo>
                      <a:pt x="250" y="286"/>
                    </a:lnTo>
                    <a:lnTo>
                      <a:pt x="259" y="255"/>
                    </a:lnTo>
                    <a:lnTo>
                      <a:pt x="266" y="220"/>
                    </a:lnTo>
                    <a:lnTo>
                      <a:pt x="271" y="177"/>
                    </a:lnTo>
                    <a:lnTo>
                      <a:pt x="271" y="127"/>
                    </a:lnTo>
                    <a:lnTo>
                      <a:pt x="271" y="70"/>
                    </a:lnTo>
                    <a:lnTo>
                      <a:pt x="269" y="0"/>
                    </a:lnTo>
                    <a:lnTo>
                      <a:pt x="244" y="6"/>
                    </a:lnTo>
                    <a:lnTo>
                      <a:pt x="218" y="15"/>
                    </a:lnTo>
                    <a:lnTo>
                      <a:pt x="191" y="18"/>
                    </a:lnTo>
                    <a:lnTo>
                      <a:pt x="164" y="24"/>
                    </a:lnTo>
                    <a:lnTo>
                      <a:pt x="136" y="29"/>
                    </a:lnTo>
                    <a:lnTo>
                      <a:pt x="109" y="36"/>
                    </a:lnTo>
                    <a:lnTo>
                      <a:pt x="82" y="39"/>
                    </a:lnTo>
                    <a:lnTo>
                      <a:pt x="55" y="45"/>
                    </a:lnTo>
                    <a:lnTo>
                      <a:pt x="27" y="48"/>
                    </a:lnTo>
                    <a:lnTo>
                      <a:pt x="0" y="54"/>
                    </a:lnTo>
                    <a:lnTo>
                      <a:pt x="7" y="105"/>
                    </a:lnTo>
                    <a:lnTo>
                      <a:pt x="16" y="156"/>
                    </a:lnTo>
                    <a:lnTo>
                      <a:pt x="27" y="198"/>
                    </a:lnTo>
                    <a:lnTo>
                      <a:pt x="40" y="238"/>
                    </a:lnTo>
                    <a:lnTo>
                      <a:pt x="55" y="271"/>
                    </a:lnTo>
                    <a:lnTo>
                      <a:pt x="73" y="298"/>
                    </a:lnTo>
                    <a:lnTo>
                      <a:pt x="91" y="316"/>
                    </a:lnTo>
                    <a:lnTo>
                      <a:pt x="116" y="330"/>
                    </a:lnTo>
                    <a:lnTo>
                      <a:pt x="139" y="339"/>
                    </a:lnTo>
                    <a:lnTo>
                      <a:pt x="166" y="339"/>
                    </a:lnTo>
                  </a:path>
                </a:pathLst>
              </a:custGeom>
              <a:noFill/>
              <a:ln w="0">
                <a:solidFill>
                  <a:srgbClr val="AB409C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5073" name="Freeform 154"/>
              <p:cNvSpPr>
                <a:spLocks/>
              </p:cNvSpPr>
              <p:nvPr/>
            </p:nvSpPr>
            <p:spPr bwMode="auto">
              <a:xfrm>
                <a:off x="2472" y="2367"/>
                <a:ext cx="68" cy="85"/>
              </a:xfrm>
              <a:custGeom>
                <a:avLst/>
                <a:gdLst>
                  <a:gd name="T0" fmla="*/ 42 w 271"/>
                  <a:gd name="T1" fmla="*/ 85 h 339"/>
                  <a:gd name="T2" fmla="*/ 48 w 271"/>
                  <a:gd name="T3" fmla="*/ 84 h 339"/>
                  <a:gd name="T4" fmla="*/ 55 w 271"/>
                  <a:gd name="T5" fmla="*/ 81 h 339"/>
                  <a:gd name="T6" fmla="*/ 59 w 271"/>
                  <a:gd name="T7" fmla="*/ 77 h 339"/>
                  <a:gd name="T8" fmla="*/ 63 w 271"/>
                  <a:gd name="T9" fmla="*/ 72 h 339"/>
                  <a:gd name="T10" fmla="*/ 65 w 271"/>
                  <a:gd name="T11" fmla="*/ 64 h 339"/>
                  <a:gd name="T12" fmla="*/ 67 w 271"/>
                  <a:gd name="T13" fmla="*/ 55 h 339"/>
                  <a:gd name="T14" fmla="*/ 68 w 271"/>
                  <a:gd name="T15" fmla="*/ 44 h 339"/>
                  <a:gd name="T16" fmla="*/ 68 w 271"/>
                  <a:gd name="T17" fmla="*/ 32 h 339"/>
                  <a:gd name="T18" fmla="*/ 68 w 271"/>
                  <a:gd name="T19" fmla="*/ 18 h 339"/>
                  <a:gd name="T20" fmla="*/ 67 w 271"/>
                  <a:gd name="T21" fmla="*/ 0 h 339"/>
                  <a:gd name="T22" fmla="*/ 61 w 271"/>
                  <a:gd name="T23" fmla="*/ 2 h 339"/>
                  <a:gd name="T24" fmla="*/ 55 w 271"/>
                  <a:gd name="T25" fmla="*/ 4 h 339"/>
                  <a:gd name="T26" fmla="*/ 48 w 271"/>
                  <a:gd name="T27" fmla="*/ 5 h 339"/>
                  <a:gd name="T28" fmla="*/ 41 w 271"/>
                  <a:gd name="T29" fmla="*/ 6 h 339"/>
                  <a:gd name="T30" fmla="*/ 34 w 271"/>
                  <a:gd name="T31" fmla="*/ 7 h 339"/>
                  <a:gd name="T32" fmla="*/ 27 w 271"/>
                  <a:gd name="T33" fmla="*/ 9 h 339"/>
                  <a:gd name="T34" fmla="*/ 21 w 271"/>
                  <a:gd name="T35" fmla="*/ 10 h 339"/>
                  <a:gd name="T36" fmla="*/ 14 w 271"/>
                  <a:gd name="T37" fmla="*/ 11 h 339"/>
                  <a:gd name="T38" fmla="*/ 7 w 271"/>
                  <a:gd name="T39" fmla="*/ 12 h 339"/>
                  <a:gd name="T40" fmla="*/ 0 w 271"/>
                  <a:gd name="T41" fmla="*/ 14 h 339"/>
                  <a:gd name="T42" fmla="*/ 2 w 271"/>
                  <a:gd name="T43" fmla="*/ 26 h 339"/>
                  <a:gd name="T44" fmla="*/ 4 w 271"/>
                  <a:gd name="T45" fmla="*/ 39 h 339"/>
                  <a:gd name="T46" fmla="*/ 7 w 271"/>
                  <a:gd name="T47" fmla="*/ 50 h 339"/>
                  <a:gd name="T48" fmla="*/ 10 w 271"/>
                  <a:gd name="T49" fmla="*/ 60 h 339"/>
                  <a:gd name="T50" fmla="*/ 14 w 271"/>
                  <a:gd name="T51" fmla="*/ 68 h 339"/>
                  <a:gd name="T52" fmla="*/ 18 w 271"/>
                  <a:gd name="T53" fmla="*/ 75 h 339"/>
                  <a:gd name="T54" fmla="*/ 23 w 271"/>
                  <a:gd name="T55" fmla="*/ 79 h 339"/>
                  <a:gd name="T56" fmla="*/ 29 w 271"/>
                  <a:gd name="T57" fmla="*/ 83 h 339"/>
                  <a:gd name="T58" fmla="*/ 35 w 271"/>
                  <a:gd name="T59" fmla="*/ 85 h 339"/>
                  <a:gd name="T60" fmla="*/ 42 w 271"/>
                  <a:gd name="T61" fmla="*/ 85 h 339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271"/>
                  <a:gd name="T94" fmla="*/ 0 h 339"/>
                  <a:gd name="T95" fmla="*/ 271 w 271"/>
                  <a:gd name="T96" fmla="*/ 339 h 339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271" h="339">
                    <a:moveTo>
                      <a:pt x="166" y="339"/>
                    </a:moveTo>
                    <a:lnTo>
                      <a:pt x="193" y="334"/>
                    </a:lnTo>
                    <a:lnTo>
                      <a:pt x="218" y="325"/>
                    </a:lnTo>
                    <a:lnTo>
                      <a:pt x="236" y="307"/>
                    </a:lnTo>
                    <a:lnTo>
                      <a:pt x="250" y="286"/>
                    </a:lnTo>
                    <a:lnTo>
                      <a:pt x="259" y="255"/>
                    </a:lnTo>
                    <a:lnTo>
                      <a:pt x="266" y="220"/>
                    </a:lnTo>
                    <a:lnTo>
                      <a:pt x="271" y="177"/>
                    </a:lnTo>
                    <a:lnTo>
                      <a:pt x="271" y="127"/>
                    </a:lnTo>
                    <a:lnTo>
                      <a:pt x="271" y="70"/>
                    </a:lnTo>
                    <a:lnTo>
                      <a:pt x="269" y="0"/>
                    </a:lnTo>
                    <a:lnTo>
                      <a:pt x="244" y="6"/>
                    </a:lnTo>
                    <a:lnTo>
                      <a:pt x="218" y="15"/>
                    </a:lnTo>
                    <a:lnTo>
                      <a:pt x="191" y="18"/>
                    </a:lnTo>
                    <a:lnTo>
                      <a:pt x="164" y="24"/>
                    </a:lnTo>
                    <a:lnTo>
                      <a:pt x="136" y="29"/>
                    </a:lnTo>
                    <a:lnTo>
                      <a:pt x="109" y="36"/>
                    </a:lnTo>
                    <a:lnTo>
                      <a:pt x="82" y="39"/>
                    </a:lnTo>
                    <a:lnTo>
                      <a:pt x="55" y="45"/>
                    </a:lnTo>
                    <a:lnTo>
                      <a:pt x="27" y="48"/>
                    </a:lnTo>
                    <a:lnTo>
                      <a:pt x="0" y="54"/>
                    </a:lnTo>
                    <a:lnTo>
                      <a:pt x="7" y="105"/>
                    </a:lnTo>
                    <a:lnTo>
                      <a:pt x="16" y="156"/>
                    </a:lnTo>
                    <a:lnTo>
                      <a:pt x="27" y="198"/>
                    </a:lnTo>
                    <a:lnTo>
                      <a:pt x="40" y="238"/>
                    </a:lnTo>
                    <a:lnTo>
                      <a:pt x="55" y="271"/>
                    </a:lnTo>
                    <a:lnTo>
                      <a:pt x="73" y="298"/>
                    </a:lnTo>
                    <a:lnTo>
                      <a:pt x="91" y="316"/>
                    </a:lnTo>
                    <a:lnTo>
                      <a:pt x="116" y="330"/>
                    </a:lnTo>
                    <a:lnTo>
                      <a:pt x="139" y="339"/>
                    </a:lnTo>
                    <a:lnTo>
                      <a:pt x="166" y="339"/>
                    </a:lnTo>
                  </a:path>
                </a:pathLst>
              </a:custGeom>
              <a:noFill/>
              <a:ln w="0">
                <a:solidFill>
                  <a:srgbClr val="AB409C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5074" name="Freeform 155"/>
              <p:cNvSpPr>
                <a:spLocks/>
              </p:cNvSpPr>
              <p:nvPr/>
            </p:nvSpPr>
            <p:spPr bwMode="auto">
              <a:xfrm>
                <a:off x="2469" y="2281"/>
                <a:ext cx="62" cy="49"/>
              </a:xfrm>
              <a:custGeom>
                <a:avLst/>
                <a:gdLst>
                  <a:gd name="T0" fmla="*/ 24 w 250"/>
                  <a:gd name="T1" fmla="*/ 0 h 198"/>
                  <a:gd name="T2" fmla="*/ 19 w 250"/>
                  <a:gd name="T3" fmla="*/ 1 h 198"/>
                  <a:gd name="T4" fmla="*/ 14 w 250"/>
                  <a:gd name="T5" fmla="*/ 4 h 198"/>
                  <a:gd name="T6" fmla="*/ 10 w 250"/>
                  <a:gd name="T7" fmla="*/ 7 h 198"/>
                  <a:gd name="T8" fmla="*/ 7 w 250"/>
                  <a:gd name="T9" fmla="*/ 11 h 198"/>
                  <a:gd name="T10" fmla="*/ 4 w 250"/>
                  <a:gd name="T11" fmla="*/ 16 h 198"/>
                  <a:gd name="T12" fmla="*/ 3 w 250"/>
                  <a:gd name="T13" fmla="*/ 21 h 198"/>
                  <a:gd name="T14" fmla="*/ 1 w 250"/>
                  <a:gd name="T15" fmla="*/ 27 h 198"/>
                  <a:gd name="T16" fmla="*/ 1 w 250"/>
                  <a:gd name="T17" fmla="*/ 34 h 198"/>
                  <a:gd name="T18" fmla="*/ 0 w 250"/>
                  <a:gd name="T19" fmla="*/ 41 h 198"/>
                  <a:gd name="T20" fmla="*/ 0 w 250"/>
                  <a:gd name="T21" fmla="*/ 49 h 198"/>
                  <a:gd name="T22" fmla="*/ 7 w 250"/>
                  <a:gd name="T23" fmla="*/ 48 h 198"/>
                  <a:gd name="T24" fmla="*/ 13 w 250"/>
                  <a:gd name="T25" fmla="*/ 46 h 198"/>
                  <a:gd name="T26" fmla="*/ 19 w 250"/>
                  <a:gd name="T27" fmla="*/ 45 h 198"/>
                  <a:gd name="T28" fmla="*/ 25 w 250"/>
                  <a:gd name="T29" fmla="*/ 43 h 198"/>
                  <a:gd name="T30" fmla="*/ 31 w 250"/>
                  <a:gd name="T31" fmla="*/ 41 h 198"/>
                  <a:gd name="T32" fmla="*/ 37 w 250"/>
                  <a:gd name="T33" fmla="*/ 39 h 198"/>
                  <a:gd name="T34" fmla="*/ 44 w 250"/>
                  <a:gd name="T35" fmla="*/ 37 h 198"/>
                  <a:gd name="T36" fmla="*/ 50 w 250"/>
                  <a:gd name="T37" fmla="*/ 36 h 198"/>
                  <a:gd name="T38" fmla="*/ 56 w 250"/>
                  <a:gd name="T39" fmla="*/ 34 h 198"/>
                  <a:gd name="T40" fmla="*/ 62 w 250"/>
                  <a:gd name="T41" fmla="*/ 32 h 198"/>
                  <a:gd name="T42" fmla="*/ 60 w 250"/>
                  <a:gd name="T43" fmla="*/ 26 h 198"/>
                  <a:gd name="T44" fmla="*/ 57 w 250"/>
                  <a:gd name="T45" fmla="*/ 20 h 198"/>
                  <a:gd name="T46" fmla="*/ 54 w 250"/>
                  <a:gd name="T47" fmla="*/ 16 h 198"/>
                  <a:gd name="T48" fmla="*/ 50 w 250"/>
                  <a:gd name="T49" fmla="*/ 12 h 198"/>
                  <a:gd name="T50" fmla="*/ 46 w 250"/>
                  <a:gd name="T51" fmla="*/ 9 h 198"/>
                  <a:gd name="T52" fmla="*/ 42 w 250"/>
                  <a:gd name="T53" fmla="*/ 6 h 198"/>
                  <a:gd name="T54" fmla="*/ 38 w 250"/>
                  <a:gd name="T55" fmla="*/ 4 h 198"/>
                  <a:gd name="T56" fmla="*/ 33 w 250"/>
                  <a:gd name="T57" fmla="*/ 2 h 198"/>
                  <a:gd name="T58" fmla="*/ 29 w 250"/>
                  <a:gd name="T59" fmla="*/ 1 h 198"/>
                  <a:gd name="T60" fmla="*/ 24 w 250"/>
                  <a:gd name="T61" fmla="*/ 0 h 198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250"/>
                  <a:gd name="T94" fmla="*/ 0 h 198"/>
                  <a:gd name="T95" fmla="*/ 250 w 250"/>
                  <a:gd name="T96" fmla="*/ 198 h 198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250" h="198">
                    <a:moveTo>
                      <a:pt x="96" y="0"/>
                    </a:moveTo>
                    <a:lnTo>
                      <a:pt x="75" y="6"/>
                    </a:lnTo>
                    <a:lnTo>
                      <a:pt x="57" y="15"/>
                    </a:lnTo>
                    <a:lnTo>
                      <a:pt x="41" y="29"/>
                    </a:lnTo>
                    <a:lnTo>
                      <a:pt x="27" y="45"/>
                    </a:lnTo>
                    <a:lnTo>
                      <a:pt x="18" y="63"/>
                    </a:lnTo>
                    <a:lnTo>
                      <a:pt x="12" y="84"/>
                    </a:lnTo>
                    <a:lnTo>
                      <a:pt x="5" y="108"/>
                    </a:lnTo>
                    <a:lnTo>
                      <a:pt x="3" y="136"/>
                    </a:lnTo>
                    <a:lnTo>
                      <a:pt x="0" y="166"/>
                    </a:lnTo>
                    <a:lnTo>
                      <a:pt x="0" y="198"/>
                    </a:lnTo>
                    <a:lnTo>
                      <a:pt x="27" y="193"/>
                    </a:lnTo>
                    <a:lnTo>
                      <a:pt x="51" y="186"/>
                    </a:lnTo>
                    <a:lnTo>
                      <a:pt x="75" y="180"/>
                    </a:lnTo>
                    <a:lnTo>
                      <a:pt x="102" y="172"/>
                    </a:lnTo>
                    <a:lnTo>
                      <a:pt x="126" y="166"/>
                    </a:lnTo>
                    <a:lnTo>
                      <a:pt x="150" y="159"/>
                    </a:lnTo>
                    <a:lnTo>
                      <a:pt x="178" y="150"/>
                    </a:lnTo>
                    <a:lnTo>
                      <a:pt x="201" y="145"/>
                    </a:lnTo>
                    <a:lnTo>
                      <a:pt x="225" y="136"/>
                    </a:lnTo>
                    <a:lnTo>
                      <a:pt x="250" y="129"/>
                    </a:lnTo>
                    <a:lnTo>
                      <a:pt x="241" y="105"/>
                    </a:lnTo>
                    <a:lnTo>
                      <a:pt x="228" y="81"/>
                    </a:lnTo>
                    <a:lnTo>
                      <a:pt x="216" y="63"/>
                    </a:lnTo>
                    <a:lnTo>
                      <a:pt x="201" y="48"/>
                    </a:lnTo>
                    <a:lnTo>
                      <a:pt x="187" y="36"/>
                    </a:lnTo>
                    <a:lnTo>
                      <a:pt x="171" y="24"/>
                    </a:lnTo>
                    <a:lnTo>
                      <a:pt x="153" y="15"/>
                    </a:lnTo>
                    <a:lnTo>
                      <a:pt x="135" y="9"/>
                    </a:lnTo>
                    <a:lnTo>
                      <a:pt x="117" y="3"/>
                    </a:lnTo>
                    <a:lnTo>
                      <a:pt x="96" y="0"/>
                    </a:lnTo>
                    <a:close/>
                  </a:path>
                </a:pathLst>
              </a:custGeom>
              <a:solidFill>
                <a:srgbClr val="9F3F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5075" name="Freeform 156"/>
              <p:cNvSpPr>
                <a:spLocks/>
              </p:cNvSpPr>
              <p:nvPr/>
            </p:nvSpPr>
            <p:spPr bwMode="auto">
              <a:xfrm>
                <a:off x="2469" y="2281"/>
                <a:ext cx="62" cy="49"/>
              </a:xfrm>
              <a:custGeom>
                <a:avLst/>
                <a:gdLst>
                  <a:gd name="T0" fmla="*/ 24 w 250"/>
                  <a:gd name="T1" fmla="*/ 0 h 198"/>
                  <a:gd name="T2" fmla="*/ 19 w 250"/>
                  <a:gd name="T3" fmla="*/ 1 h 198"/>
                  <a:gd name="T4" fmla="*/ 14 w 250"/>
                  <a:gd name="T5" fmla="*/ 4 h 198"/>
                  <a:gd name="T6" fmla="*/ 10 w 250"/>
                  <a:gd name="T7" fmla="*/ 7 h 198"/>
                  <a:gd name="T8" fmla="*/ 7 w 250"/>
                  <a:gd name="T9" fmla="*/ 11 h 198"/>
                  <a:gd name="T10" fmla="*/ 4 w 250"/>
                  <a:gd name="T11" fmla="*/ 16 h 198"/>
                  <a:gd name="T12" fmla="*/ 3 w 250"/>
                  <a:gd name="T13" fmla="*/ 21 h 198"/>
                  <a:gd name="T14" fmla="*/ 1 w 250"/>
                  <a:gd name="T15" fmla="*/ 27 h 198"/>
                  <a:gd name="T16" fmla="*/ 1 w 250"/>
                  <a:gd name="T17" fmla="*/ 34 h 198"/>
                  <a:gd name="T18" fmla="*/ 0 w 250"/>
                  <a:gd name="T19" fmla="*/ 41 h 198"/>
                  <a:gd name="T20" fmla="*/ 0 w 250"/>
                  <a:gd name="T21" fmla="*/ 49 h 198"/>
                  <a:gd name="T22" fmla="*/ 7 w 250"/>
                  <a:gd name="T23" fmla="*/ 48 h 198"/>
                  <a:gd name="T24" fmla="*/ 13 w 250"/>
                  <a:gd name="T25" fmla="*/ 46 h 198"/>
                  <a:gd name="T26" fmla="*/ 19 w 250"/>
                  <a:gd name="T27" fmla="*/ 45 h 198"/>
                  <a:gd name="T28" fmla="*/ 25 w 250"/>
                  <a:gd name="T29" fmla="*/ 43 h 198"/>
                  <a:gd name="T30" fmla="*/ 31 w 250"/>
                  <a:gd name="T31" fmla="*/ 41 h 198"/>
                  <a:gd name="T32" fmla="*/ 37 w 250"/>
                  <a:gd name="T33" fmla="*/ 39 h 198"/>
                  <a:gd name="T34" fmla="*/ 44 w 250"/>
                  <a:gd name="T35" fmla="*/ 37 h 198"/>
                  <a:gd name="T36" fmla="*/ 50 w 250"/>
                  <a:gd name="T37" fmla="*/ 36 h 198"/>
                  <a:gd name="T38" fmla="*/ 56 w 250"/>
                  <a:gd name="T39" fmla="*/ 34 h 198"/>
                  <a:gd name="T40" fmla="*/ 62 w 250"/>
                  <a:gd name="T41" fmla="*/ 32 h 198"/>
                  <a:gd name="T42" fmla="*/ 60 w 250"/>
                  <a:gd name="T43" fmla="*/ 26 h 198"/>
                  <a:gd name="T44" fmla="*/ 57 w 250"/>
                  <a:gd name="T45" fmla="*/ 20 h 198"/>
                  <a:gd name="T46" fmla="*/ 54 w 250"/>
                  <a:gd name="T47" fmla="*/ 16 h 198"/>
                  <a:gd name="T48" fmla="*/ 50 w 250"/>
                  <a:gd name="T49" fmla="*/ 12 h 198"/>
                  <a:gd name="T50" fmla="*/ 46 w 250"/>
                  <a:gd name="T51" fmla="*/ 9 h 198"/>
                  <a:gd name="T52" fmla="*/ 42 w 250"/>
                  <a:gd name="T53" fmla="*/ 6 h 198"/>
                  <a:gd name="T54" fmla="*/ 38 w 250"/>
                  <a:gd name="T55" fmla="*/ 4 h 198"/>
                  <a:gd name="T56" fmla="*/ 33 w 250"/>
                  <a:gd name="T57" fmla="*/ 2 h 198"/>
                  <a:gd name="T58" fmla="*/ 29 w 250"/>
                  <a:gd name="T59" fmla="*/ 1 h 198"/>
                  <a:gd name="T60" fmla="*/ 24 w 250"/>
                  <a:gd name="T61" fmla="*/ 0 h 198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250"/>
                  <a:gd name="T94" fmla="*/ 0 h 198"/>
                  <a:gd name="T95" fmla="*/ 250 w 250"/>
                  <a:gd name="T96" fmla="*/ 198 h 198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250" h="198">
                    <a:moveTo>
                      <a:pt x="96" y="0"/>
                    </a:moveTo>
                    <a:lnTo>
                      <a:pt x="75" y="6"/>
                    </a:lnTo>
                    <a:lnTo>
                      <a:pt x="57" y="15"/>
                    </a:lnTo>
                    <a:lnTo>
                      <a:pt x="41" y="29"/>
                    </a:lnTo>
                    <a:lnTo>
                      <a:pt x="27" y="45"/>
                    </a:lnTo>
                    <a:lnTo>
                      <a:pt x="18" y="63"/>
                    </a:lnTo>
                    <a:lnTo>
                      <a:pt x="12" y="84"/>
                    </a:lnTo>
                    <a:lnTo>
                      <a:pt x="5" y="108"/>
                    </a:lnTo>
                    <a:lnTo>
                      <a:pt x="3" y="136"/>
                    </a:lnTo>
                    <a:lnTo>
                      <a:pt x="0" y="166"/>
                    </a:lnTo>
                    <a:lnTo>
                      <a:pt x="0" y="198"/>
                    </a:lnTo>
                    <a:lnTo>
                      <a:pt x="27" y="193"/>
                    </a:lnTo>
                    <a:lnTo>
                      <a:pt x="51" y="186"/>
                    </a:lnTo>
                    <a:lnTo>
                      <a:pt x="75" y="180"/>
                    </a:lnTo>
                    <a:lnTo>
                      <a:pt x="102" y="172"/>
                    </a:lnTo>
                    <a:lnTo>
                      <a:pt x="126" y="166"/>
                    </a:lnTo>
                    <a:lnTo>
                      <a:pt x="150" y="159"/>
                    </a:lnTo>
                    <a:lnTo>
                      <a:pt x="178" y="150"/>
                    </a:lnTo>
                    <a:lnTo>
                      <a:pt x="201" y="145"/>
                    </a:lnTo>
                    <a:lnTo>
                      <a:pt x="225" y="136"/>
                    </a:lnTo>
                    <a:lnTo>
                      <a:pt x="250" y="129"/>
                    </a:lnTo>
                    <a:lnTo>
                      <a:pt x="241" y="105"/>
                    </a:lnTo>
                    <a:lnTo>
                      <a:pt x="228" y="81"/>
                    </a:lnTo>
                    <a:lnTo>
                      <a:pt x="216" y="63"/>
                    </a:lnTo>
                    <a:lnTo>
                      <a:pt x="201" y="48"/>
                    </a:lnTo>
                    <a:lnTo>
                      <a:pt x="187" y="36"/>
                    </a:lnTo>
                    <a:lnTo>
                      <a:pt x="171" y="24"/>
                    </a:lnTo>
                    <a:lnTo>
                      <a:pt x="153" y="15"/>
                    </a:lnTo>
                    <a:lnTo>
                      <a:pt x="135" y="9"/>
                    </a:lnTo>
                    <a:lnTo>
                      <a:pt x="117" y="3"/>
                    </a:lnTo>
                    <a:lnTo>
                      <a:pt x="96" y="0"/>
                    </a:lnTo>
                  </a:path>
                </a:pathLst>
              </a:custGeom>
              <a:noFill/>
              <a:ln w="0">
                <a:solidFill>
                  <a:srgbClr val="AB409C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5076" name="Freeform 157"/>
              <p:cNvSpPr>
                <a:spLocks/>
              </p:cNvSpPr>
              <p:nvPr/>
            </p:nvSpPr>
            <p:spPr bwMode="auto">
              <a:xfrm>
                <a:off x="2469" y="2281"/>
                <a:ext cx="62" cy="49"/>
              </a:xfrm>
              <a:custGeom>
                <a:avLst/>
                <a:gdLst>
                  <a:gd name="T0" fmla="*/ 24 w 250"/>
                  <a:gd name="T1" fmla="*/ 0 h 198"/>
                  <a:gd name="T2" fmla="*/ 19 w 250"/>
                  <a:gd name="T3" fmla="*/ 1 h 198"/>
                  <a:gd name="T4" fmla="*/ 14 w 250"/>
                  <a:gd name="T5" fmla="*/ 4 h 198"/>
                  <a:gd name="T6" fmla="*/ 10 w 250"/>
                  <a:gd name="T7" fmla="*/ 7 h 198"/>
                  <a:gd name="T8" fmla="*/ 7 w 250"/>
                  <a:gd name="T9" fmla="*/ 11 h 198"/>
                  <a:gd name="T10" fmla="*/ 4 w 250"/>
                  <a:gd name="T11" fmla="*/ 16 h 198"/>
                  <a:gd name="T12" fmla="*/ 3 w 250"/>
                  <a:gd name="T13" fmla="*/ 21 h 198"/>
                  <a:gd name="T14" fmla="*/ 1 w 250"/>
                  <a:gd name="T15" fmla="*/ 27 h 198"/>
                  <a:gd name="T16" fmla="*/ 1 w 250"/>
                  <a:gd name="T17" fmla="*/ 34 h 198"/>
                  <a:gd name="T18" fmla="*/ 0 w 250"/>
                  <a:gd name="T19" fmla="*/ 41 h 198"/>
                  <a:gd name="T20" fmla="*/ 0 w 250"/>
                  <a:gd name="T21" fmla="*/ 49 h 198"/>
                  <a:gd name="T22" fmla="*/ 7 w 250"/>
                  <a:gd name="T23" fmla="*/ 48 h 198"/>
                  <a:gd name="T24" fmla="*/ 13 w 250"/>
                  <a:gd name="T25" fmla="*/ 46 h 198"/>
                  <a:gd name="T26" fmla="*/ 19 w 250"/>
                  <a:gd name="T27" fmla="*/ 45 h 198"/>
                  <a:gd name="T28" fmla="*/ 25 w 250"/>
                  <a:gd name="T29" fmla="*/ 43 h 198"/>
                  <a:gd name="T30" fmla="*/ 31 w 250"/>
                  <a:gd name="T31" fmla="*/ 41 h 198"/>
                  <a:gd name="T32" fmla="*/ 37 w 250"/>
                  <a:gd name="T33" fmla="*/ 39 h 198"/>
                  <a:gd name="T34" fmla="*/ 44 w 250"/>
                  <a:gd name="T35" fmla="*/ 37 h 198"/>
                  <a:gd name="T36" fmla="*/ 50 w 250"/>
                  <a:gd name="T37" fmla="*/ 36 h 198"/>
                  <a:gd name="T38" fmla="*/ 56 w 250"/>
                  <a:gd name="T39" fmla="*/ 34 h 198"/>
                  <a:gd name="T40" fmla="*/ 62 w 250"/>
                  <a:gd name="T41" fmla="*/ 32 h 198"/>
                  <a:gd name="T42" fmla="*/ 60 w 250"/>
                  <a:gd name="T43" fmla="*/ 26 h 198"/>
                  <a:gd name="T44" fmla="*/ 57 w 250"/>
                  <a:gd name="T45" fmla="*/ 20 h 198"/>
                  <a:gd name="T46" fmla="*/ 54 w 250"/>
                  <a:gd name="T47" fmla="*/ 16 h 198"/>
                  <a:gd name="T48" fmla="*/ 50 w 250"/>
                  <a:gd name="T49" fmla="*/ 12 h 198"/>
                  <a:gd name="T50" fmla="*/ 46 w 250"/>
                  <a:gd name="T51" fmla="*/ 9 h 198"/>
                  <a:gd name="T52" fmla="*/ 42 w 250"/>
                  <a:gd name="T53" fmla="*/ 6 h 198"/>
                  <a:gd name="T54" fmla="*/ 38 w 250"/>
                  <a:gd name="T55" fmla="*/ 4 h 198"/>
                  <a:gd name="T56" fmla="*/ 33 w 250"/>
                  <a:gd name="T57" fmla="*/ 2 h 198"/>
                  <a:gd name="T58" fmla="*/ 29 w 250"/>
                  <a:gd name="T59" fmla="*/ 1 h 198"/>
                  <a:gd name="T60" fmla="*/ 24 w 250"/>
                  <a:gd name="T61" fmla="*/ 0 h 198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250"/>
                  <a:gd name="T94" fmla="*/ 0 h 198"/>
                  <a:gd name="T95" fmla="*/ 250 w 250"/>
                  <a:gd name="T96" fmla="*/ 198 h 198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250" h="198">
                    <a:moveTo>
                      <a:pt x="96" y="0"/>
                    </a:moveTo>
                    <a:lnTo>
                      <a:pt x="75" y="6"/>
                    </a:lnTo>
                    <a:lnTo>
                      <a:pt x="57" y="15"/>
                    </a:lnTo>
                    <a:lnTo>
                      <a:pt x="41" y="29"/>
                    </a:lnTo>
                    <a:lnTo>
                      <a:pt x="27" y="45"/>
                    </a:lnTo>
                    <a:lnTo>
                      <a:pt x="18" y="63"/>
                    </a:lnTo>
                    <a:lnTo>
                      <a:pt x="12" y="84"/>
                    </a:lnTo>
                    <a:lnTo>
                      <a:pt x="5" y="108"/>
                    </a:lnTo>
                    <a:lnTo>
                      <a:pt x="3" y="136"/>
                    </a:lnTo>
                    <a:lnTo>
                      <a:pt x="0" y="166"/>
                    </a:lnTo>
                    <a:lnTo>
                      <a:pt x="0" y="198"/>
                    </a:lnTo>
                    <a:lnTo>
                      <a:pt x="27" y="193"/>
                    </a:lnTo>
                    <a:lnTo>
                      <a:pt x="51" y="186"/>
                    </a:lnTo>
                    <a:lnTo>
                      <a:pt x="75" y="180"/>
                    </a:lnTo>
                    <a:lnTo>
                      <a:pt x="102" y="172"/>
                    </a:lnTo>
                    <a:lnTo>
                      <a:pt x="126" y="166"/>
                    </a:lnTo>
                    <a:lnTo>
                      <a:pt x="150" y="159"/>
                    </a:lnTo>
                    <a:lnTo>
                      <a:pt x="178" y="150"/>
                    </a:lnTo>
                    <a:lnTo>
                      <a:pt x="201" y="145"/>
                    </a:lnTo>
                    <a:lnTo>
                      <a:pt x="225" y="136"/>
                    </a:lnTo>
                    <a:lnTo>
                      <a:pt x="250" y="129"/>
                    </a:lnTo>
                    <a:lnTo>
                      <a:pt x="241" y="105"/>
                    </a:lnTo>
                    <a:lnTo>
                      <a:pt x="228" y="81"/>
                    </a:lnTo>
                    <a:lnTo>
                      <a:pt x="216" y="63"/>
                    </a:lnTo>
                    <a:lnTo>
                      <a:pt x="201" y="48"/>
                    </a:lnTo>
                    <a:lnTo>
                      <a:pt x="187" y="36"/>
                    </a:lnTo>
                    <a:lnTo>
                      <a:pt x="171" y="24"/>
                    </a:lnTo>
                    <a:lnTo>
                      <a:pt x="153" y="15"/>
                    </a:lnTo>
                    <a:lnTo>
                      <a:pt x="135" y="9"/>
                    </a:lnTo>
                    <a:lnTo>
                      <a:pt x="117" y="3"/>
                    </a:lnTo>
                    <a:lnTo>
                      <a:pt x="96" y="0"/>
                    </a:lnTo>
                  </a:path>
                </a:pathLst>
              </a:custGeom>
              <a:noFill/>
              <a:ln w="0">
                <a:solidFill>
                  <a:srgbClr val="AB409C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5077" name="Freeform 158"/>
              <p:cNvSpPr>
                <a:spLocks/>
              </p:cNvSpPr>
              <p:nvPr/>
            </p:nvSpPr>
            <p:spPr bwMode="auto">
              <a:xfrm>
                <a:off x="2278" y="1863"/>
                <a:ext cx="479" cy="323"/>
              </a:xfrm>
              <a:custGeom>
                <a:avLst/>
                <a:gdLst>
                  <a:gd name="T0" fmla="*/ 459 w 1917"/>
                  <a:gd name="T1" fmla="*/ 0 h 1293"/>
                  <a:gd name="T2" fmla="*/ 450 w 1917"/>
                  <a:gd name="T3" fmla="*/ 27 h 1293"/>
                  <a:gd name="T4" fmla="*/ 433 w 1917"/>
                  <a:gd name="T5" fmla="*/ 56 h 1293"/>
                  <a:gd name="T6" fmla="*/ 410 w 1917"/>
                  <a:gd name="T7" fmla="*/ 86 h 1293"/>
                  <a:gd name="T8" fmla="*/ 380 w 1917"/>
                  <a:gd name="T9" fmla="*/ 118 h 1293"/>
                  <a:gd name="T10" fmla="*/ 343 w 1917"/>
                  <a:gd name="T11" fmla="*/ 149 h 1293"/>
                  <a:gd name="T12" fmla="*/ 343 w 1917"/>
                  <a:gd name="T13" fmla="*/ 158 h 1293"/>
                  <a:gd name="T14" fmla="*/ 342 w 1917"/>
                  <a:gd name="T15" fmla="*/ 166 h 1293"/>
                  <a:gd name="T16" fmla="*/ 341 w 1917"/>
                  <a:gd name="T17" fmla="*/ 173 h 1293"/>
                  <a:gd name="T18" fmla="*/ 339 w 1917"/>
                  <a:gd name="T19" fmla="*/ 179 h 1293"/>
                  <a:gd name="T20" fmla="*/ 335 w 1917"/>
                  <a:gd name="T21" fmla="*/ 183 h 1293"/>
                  <a:gd name="T22" fmla="*/ 327 w 1917"/>
                  <a:gd name="T23" fmla="*/ 185 h 1293"/>
                  <a:gd name="T24" fmla="*/ 321 w 1917"/>
                  <a:gd name="T25" fmla="*/ 185 h 1293"/>
                  <a:gd name="T26" fmla="*/ 316 w 1917"/>
                  <a:gd name="T27" fmla="*/ 183 h 1293"/>
                  <a:gd name="T28" fmla="*/ 311 w 1917"/>
                  <a:gd name="T29" fmla="*/ 180 h 1293"/>
                  <a:gd name="T30" fmla="*/ 306 w 1917"/>
                  <a:gd name="T31" fmla="*/ 176 h 1293"/>
                  <a:gd name="T32" fmla="*/ 299 w 1917"/>
                  <a:gd name="T33" fmla="*/ 181 h 1293"/>
                  <a:gd name="T34" fmla="*/ 291 w 1917"/>
                  <a:gd name="T35" fmla="*/ 186 h 1293"/>
                  <a:gd name="T36" fmla="*/ 283 w 1917"/>
                  <a:gd name="T37" fmla="*/ 191 h 1293"/>
                  <a:gd name="T38" fmla="*/ 275 w 1917"/>
                  <a:gd name="T39" fmla="*/ 196 h 1293"/>
                  <a:gd name="T40" fmla="*/ 268 w 1917"/>
                  <a:gd name="T41" fmla="*/ 200 h 1293"/>
                  <a:gd name="T42" fmla="*/ 229 w 1917"/>
                  <a:gd name="T43" fmla="*/ 218 h 1293"/>
                  <a:gd name="T44" fmla="*/ 171 w 1917"/>
                  <a:gd name="T45" fmla="*/ 240 h 1293"/>
                  <a:gd name="T46" fmla="*/ 106 w 1917"/>
                  <a:gd name="T47" fmla="*/ 260 h 1293"/>
                  <a:gd name="T48" fmla="*/ 45 w 1917"/>
                  <a:gd name="T49" fmla="*/ 273 h 1293"/>
                  <a:gd name="T50" fmla="*/ 0 w 1917"/>
                  <a:gd name="T51" fmla="*/ 276 h 1293"/>
                  <a:gd name="T52" fmla="*/ 54 w 1917"/>
                  <a:gd name="T53" fmla="*/ 319 h 1293"/>
                  <a:gd name="T54" fmla="*/ 120 w 1917"/>
                  <a:gd name="T55" fmla="*/ 306 h 1293"/>
                  <a:gd name="T56" fmla="*/ 186 w 1917"/>
                  <a:gd name="T57" fmla="*/ 288 h 1293"/>
                  <a:gd name="T58" fmla="*/ 245 w 1917"/>
                  <a:gd name="T59" fmla="*/ 267 h 1293"/>
                  <a:gd name="T60" fmla="*/ 294 w 1917"/>
                  <a:gd name="T61" fmla="*/ 245 h 1293"/>
                  <a:gd name="T62" fmla="*/ 338 w 1917"/>
                  <a:gd name="T63" fmla="*/ 219 h 1293"/>
                  <a:gd name="T64" fmla="*/ 383 w 1917"/>
                  <a:gd name="T65" fmla="*/ 186 h 1293"/>
                  <a:gd name="T66" fmla="*/ 419 w 1917"/>
                  <a:gd name="T67" fmla="*/ 149 h 1293"/>
                  <a:gd name="T68" fmla="*/ 448 w 1917"/>
                  <a:gd name="T69" fmla="*/ 112 h 1293"/>
                  <a:gd name="T70" fmla="*/ 470 w 1917"/>
                  <a:gd name="T71" fmla="*/ 73 h 1293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1917"/>
                  <a:gd name="T109" fmla="*/ 0 h 1293"/>
                  <a:gd name="T110" fmla="*/ 1917 w 1917"/>
                  <a:gd name="T111" fmla="*/ 1293 h 1293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1917" h="1293">
                    <a:moveTo>
                      <a:pt x="1917" y="212"/>
                    </a:moveTo>
                    <a:lnTo>
                      <a:pt x="1835" y="0"/>
                    </a:lnTo>
                    <a:lnTo>
                      <a:pt x="1821" y="53"/>
                    </a:lnTo>
                    <a:lnTo>
                      <a:pt x="1799" y="107"/>
                    </a:lnTo>
                    <a:lnTo>
                      <a:pt x="1769" y="164"/>
                    </a:lnTo>
                    <a:lnTo>
                      <a:pt x="1733" y="225"/>
                    </a:lnTo>
                    <a:lnTo>
                      <a:pt x="1692" y="285"/>
                    </a:lnTo>
                    <a:lnTo>
                      <a:pt x="1640" y="346"/>
                    </a:lnTo>
                    <a:lnTo>
                      <a:pt x="1583" y="408"/>
                    </a:lnTo>
                    <a:lnTo>
                      <a:pt x="1519" y="471"/>
                    </a:lnTo>
                    <a:lnTo>
                      <a:pt x="1448" y="535"/>
                    </a:lnTo>
                    <a:lnTo>
                      <a:pt x="1373" y="595"/>
                    </a:lnTo>
                    <a:lnTo>
                      <a:pt x="1373" y="613"/>
                    </a:lnTo>
                    <a:lnTo>
                      <a:pt x="1373" y="631"/>
                    </a:lnTo>
                    <a:lnTo>
                      <a:pt x="1373" y="649"/>
                    </a:lnTo>
                    <a:lnTo>
                      <a:pt x="1369" y="665"/>
                    </a:lnTo>
                    <a:lnTo>
                      <a:pt x="1366" y="679"/>
                    </a:lnTo>
                    <a:lnTo>
                      <a:pt x="1364" y="694"/>
                    </a:lnTo>
                    <a:lnTo>
                      <a:pt x="1360" y="706"/>
                    </a:lnTo>
                    <a:lnTo>
                      <a:pt x="1355" y="715"/>
                    </a:lnTo>
                    <a:lnTo>
                      <a:pt x="1346" y="724"/>
                    </a:lnTo>
                    <a:lnTo>
                      <a:pt x="1339" y="731"/>
                    </a:lnTo>
                    <a:lnTo>
                      <a:pt x="1325" y="736"/>
                    </a:lnTo>
                    <a:lnTo>
                      <a:pt x="1309" y="740"/>
                    </a:lnTo>
                    <a:lnTo>
                      <a:pt x="1298" y="742"/>
                    </a:lnTo>
                    <a:lnTo>
                      <a:pt x="1285" y="740"/>
                    </a:lnTo>
                    <a:lnTo>
                      <a:pt x="1273" y="740"/>
                    </a:lnTo>
                    <a:lnTo>
                      <a:pt x="1264" y="733"/>
                    </a:lnTo>
                    <a:lnTo>
                      <a:pt x="1252" y="731"/>
                    </a:lnTo>
                    <a:lnTo>
                      <a:pt x="1243" y="722"/>
                    </a:lnTo>
                    <a:lnTo>
                      <a:pt x="1234" y="715"/>
                    </a:lnTo>
                    <a:lnTo>
                      <a:pt x="1225" y="706"/>
                    </a:lnTo>
                    <a:lnTo>
                      <a:pt x="1210" y="715"/>
                    </a:lnTo>
                    <a:lnTo>
                      <a:pt x="1195" y="724"/>
                    </a:lnTo>
                    <a:lnTo>
                      <a:pt x="1180" y="733"/>
                    </a:lnTo>
                    <a:lnTo>
                      <a:pt x="1165" y="745"/>
                    </a:lnTo>
                    <a:lnTo>
                      <a:pt x="1150" y="754"/>
                    </a:lnTo>
                    <a:lnTo>
                      <a:pt x="1134" y="763"/>
                    </a:lnTo>
                    <a:lnTo>
                      <a:pt x="1120" y="775"/>
                    </a:lnTo>
                    <a:lnTo>
                      <a:pt x="1102" y="784"/>
                    </a:lnTo>
                    <a:lnTo>
                      <a:pt x="1086" y="793"/>
                    </a:lnTo>
                    <a:lnTo>
                      <a:pt x="1072" y="802"/>
                    </a:lnTo>
                    <a:lnTo>
                      <a:pt x="1006" y="836"/>
                    </a:lnTo>
                    <a:lnTo>
                      <a:pt x="915" y="874"/>
                    </a:lnTo>
                    <a:lnTo>
                      <a:pt x="806" y="917"/>
                    </a:lnTo>
                    <a:lnTo>
                      <a:pt x="686" y="961"/>
                    </a:lnTo>
                    <a:lnTo>
                      <a:pt x="558" y="1002"/>
                    </a:lnTo>
                    <a:lnTo>
                      <a:pt x="425" y="1040"/>
                    </a:lnTo>
                    <a:lnTo>
                      <a:pt x="298" y="1070"/>
                    </a:lnTo>
                    <a:lnTo>
                      <a:pt x="180" y="1091"/>
                    </a:lnTo>
                    <a:lnTo>
                      <a:pt x="82" y="1103"/>
                    </a:lnTo>
                    <a:lnTo>
                      <a:pt x="0" y="1103"/>
                    </a:lnTo>
                    <a:lnTo>
                      <a:pt x="88" y="1293"/>
                    </a:lnTo>
                    <a:lnTo>
                      <a:pt x="217" y="1278"/>
                    </a:lnTo>
                    <a:lnTo>
                      <a:pt x="349" y="1254"/>
                    </a:lnTo>
                    <a:lnTo>
                      <a:pt x="482" y="1223"/>
                    </a:lnTo>
                    <a:lnTo>
                      <a:pt x="615" y="1187"/>
                    </a:lnTo>
                    <a:lnTo>
                      <a:pt x="744" y="1152"/>
                    </a:lnTo>
                    <a:lnTo>
                      <a:pt x="863" y="1109"/>
                    </a:lnTo>
                    <a:lnTo>
                      <a:pt x="979" y="1068"/>
                    </a:lnTo>
                    <a:lnTo>
                      <a:pt x="1084" y="1022"/>
                    </a:lnTo>
                    <a:lnTo>
                      <a:pt x="1175" y="979"/>
                    </a:lnTo>
                    <a:lnTo>
                      <a:pt x="1250" y="938"/>
                    </a:lnTo>
                    <a:lnTo>
                      <a:pt x="1351" y="877"/>
                    </a:lnTo>
                    <a:lnTo>
                      <a:pt x="1444" y="811"/>
                    </a:lnTo>
                    <a:lnTo>
                      <a:pt x="1532" y="745"/>
                    </a:lnTo>
                    <a:lnTo>
                      <a:pt x="1607" y="674"/>
                    </a:lnTo>
                    <a:lnTo>
                      <a:pt x="1676" y="598"/>
                    </a:lnTo>
                    <a:lnTo>
                      <a:pt x="1740" y="522"/>
                    </a:lnTo>
                    <a:lnTo>
                      <a:pt x="1794" y="447"/>
                    </a:lnTo>
                    <a:lnTo>
                      <a:pt x="1842" y="369"/>
                    </a:lnTo>
                    <a:lnTo>
                      <a:pt x="1881" y="291"/>
                    </a:lnTo>
                    <a:lnTo>
                      <a:pt x="1917" y="212"/>
                    </a:lnTo>
                    <a:close/>
                  </a:path>
                </a:pathLst>
              </a:custGeom>
              <a:solidFill>
                <a:srgbClr val="FF79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5078" name="Freeform 159"/>
              <p:cNvSpPr>
                <a:spLocks/>
              </p:cNvSpPr>
              <p:nvPr/>
            </p:nvSpPr>
            <p:spPr bwMode="auto">
              <a:xfrm>
                <a:off x="2278" y="1863"/>
                <a:ext cx="479" cy="323"/>
              </a:xfrm>
              <a:custGeom>
                <a:avLst/>
                <a:gdLst>
                  <a:gd name="T0" fmla="*/ 459 w 1917"/>
                  <a:gd name="T1" fmla="*/ 0 h 1293"/>
                  <a:gd name="T2" fmla="*/ 450 w 1917"/>
                  <a:gd name="T3" fmla="*/ 27 h 1293"/>
                  <a:gd name="T4" fmla="*/ 433 w 1917"/>
                  <a:gd name="T5" fmla="*/ 56 h 1293"/>
                  <a:gd name="T6" fmla="*/ 410 w 1917"/>
                  <a:gd name="T7" fmla="*/ 86 h 1293"/>
                  <a:gd name="T8" fmla="*/ 380 w 1917"/>
                  <a:gd name="T9" fmla="*/ 118 h 1293"/>
                  <a:gd name="T10" fmla="*/ 343 w 1917"/>
                  <a:gd name="T11" fmla="*/ 149 h 1293"/>
                  <a:gd name="T12" fmla="*/ 343 w 1917"/>
                  <a:gd name="T13" fmla="*/ 158 h 1293"/>
                  <a:gd name="T14" fmla="*/ 342 w 1917"/>
                  <a:gd name="T15" fmla="*/ 166 h 1293"/>
                  <a:gd name="T16" fmla="*/ 341 w 1917"/>
                  <a:gd name="T17" fmla="*/ 173 h 1293"/>
                  <a:gd name="T18" fmla="*/ 339 w 1917"/>
                  <a:gd name="T19" fmla="*/ 179 h 1293"/>
                  <a:gd name="T20" fmla="*/ 335 w 1917"/>
                  <a:gd name="T21" fmla="*/ 183 h 1293"/>
                  <a:gd name="T22" fmla="*/ 327 w 1917"/>
                  <a:gd name="T23" fmla="*/ 185 h 1293"/>
                  <a:gd name="T24" fmla="*/ 321 w 1917"/>
                  <a:gd name="T25" fmla="*/ 185 h 1293"/>
                  <a:gd name="T26" fmla="*/ 316 w 1917"/>
                  <a:gd name="T27" fmla="*/ 183 h 1293"/>
                  <a:gd name="T28" fmla="*/ 311 w 1917"/>
                  <a:gd name="T29" fmla="*/ 180 h 1293"/>
                  <a:gd name="T30" fmla="*/ 306 w 1917"/>
                  <a:gd name="T31" fmla="*/ 176 h 1293"/>
                  <a:gd name="T32" fmla="*/ 299 w 1917"/>
                  <a:gd name="T33" fmla="*/ 181 h 1293"/>
                  <a:gd name="T34" fmla="*/ 291 w 1917"/>
                  <a:gd name="T35" fmla="*/ 186 h 1293"/>
                  <a:gd name="T36" fmla="*/ 283 w 1917"/>
                  <a:gd name="T37" fmla="*/ 191 h 1293"/>
                  <a:gd name="T38" fmla="*/ 275 w 1917"/>
                  <a:gd name="T39" fmla="*/ 196 h 1293"/>
                  <a:gd name="T40" fmla="*/ 268 w 1917"/>
                  <a:gd name="T41" fmla="*/ 200 h 1293"/>
                  <a:gd name="T42" fmla="*/ 229 w 1917"/>
                  <a:gd name="T43" fmla="*/ 218 h 1293"/>
                  <a:gd name="T44" fmla="*/ 171 w 1917"/>
                  <a:gd name="T45" fmla="*/ 240 h 1293"/>
                  <a:gd name="T46" fmla="*/ 106 w 1917"/>
                  <a:gd name="T47" fmla="*/ 260 h 1293"/>
                  <a:gd name="T48" fmla="*/ 45 w 1917"/>
                  <a:gd name="T49" fmla="*/ 273 h 1293"/>
                  <a:gd name="T50" fmla="*/ 0 w 1917"/>
                  <a:gd name="T51" fmla="*/ 276 h 1293"/>
                  <a:gd name="T52" fmla="*/ 54 w 1917"/>
                  <a:gd name="T53" fmla="*/ 319 h 1293"/>
                  <a:gd name="T54" fmla="*/ 120 w 1917"/>
                  <a:gd name="T55" fmla="*/ 306 h 1293"/>
                  <a:gd name="T56" fmla="*/ 186 w 1917"/>
                  <a:gd name="T57" fmla="*/ 288 h 1293"/>
                  <a:gd name="T58" fmla="*/ 245 w 1917"/>
                  <a:gd name="T59" fmla="*/ 267 h 1293"/>
                  <a:gd name="T60" fmla="*/ 294 w 1917"/>
                  <a:gd name="T61" fmla="*/ 245 h 1293"/>
                  <a:gd name="T62" fmla="*/ 338 w 1917"/>
                  <a:gd name="T63" fmla="*/ 219 h 1293"/>
                  <a:gd name="T64" fmla="*/ 383 w 1917"/>
                  <a:gd name="T65" fmla="*/ 186 h 1293"/>
                  <a:gd name="T66" fmla="*/ 419 w 1917"/>
                  <a:gd name="T67" fmla="*/ 149 h 1293"/>
                  <a:gd name="T68" fmla="*/ 448 w 1917"/>
                  <a:gd name="T69" fmla="*/ 112 h 1293"/>
                  <a:gd name="T70" fmla="*/ 470 w 1917"/>
                  <a:gd name="T71" fmla="*/ 73 h 1293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1917"/>
                  <a:gd name="T109" fmla="*/ 0 h 1293"/>
                  <a:gd name="T110" fmla="*/ 1917 w 1917"/>
                  <a:gd name="T111" fmla="*/ 1293 h 1293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1917" h="1293">
                    <a:moveTo>
                      <a:pt x="1917" y="212"/>
                    </a:moveTo>
                    <a:lnTo>
                      <a:pt x="1835" y="0"/>
                    </a:lnTo>
                    <a:lnTo>
                      <a:pt x="1821" y="53"/>
                    </a:lnTo>
                    <a:lnTo>
                      <a:pt x="1799" y="107"/>
                    </a:lnTo>
                    <a:lnTo>
                      <a:pt x="1769" y="164"/>
                    </a:lnTo>
                    <a:lnTo>
                      <a:pt x="1733" y="225"/>
                    </a:lnTo>
                    <a:lnTo>
                      <a:pt x="1692" y="285"/>
                    </a:lnTo>
                    <a:lnTo>
                      <a:pt x="1640" y="346"/>
                    </a:lnTo>
                    <a:lnTo>
                      <a:pt x="1583" y="408"/>
                    </a:lnTo>
                    <a:lnTo>
                      <a:pt x="1519" y="471"/>
                    </a:lnTo>
                    <a:lnTo>
                      <a:pt x="1448" y="535"/>
                    </a:lnTo>
                    <a:lnTo>
                      <a:pt x="1373" y="595"/>
                    </a:lnTo>
                    <a:lnTo>
                      <a:pt x="1373" y="613"/>
                    </a:lnTo>
                    <a:lnTo>
                      <a:pt x="1373" y="631"/>
                    </a:lnTo>
                    <a:lnTo>
                      <a:pt x="1373" y="649"/>
                    </a:lnTo>
                    <a:lnTo>
                      <a:pt x="1369" y="665"/>
                    </a:lnTo>
                    <a:lnTo>
                      <a:pt x="1366" y="679"/>
                    </a:lnTo>
                    <a:lnTo>
                      <a:pt x="1364" y="694"/>
                    </a:lnTo>
                    <a:lnTo>
                      <a:pt x="1360" y="706"/>
                    </a:lnTo>
                    <a:lnTo>
                      <a:pt x="1355" y="715"/>
                    </a:lnTo>
                    <a:lnTo>
                      <a:pt x="1346" y="724"/>
                    </a:lnTo>
                    <a:lnTo>
                      <a:pt x="1339" y="731"/>
                    </a:lnTo>
                    <a:lnTo>
                      <a:pt x="1325" y="736"/>
                    </a:lnTo>
                    <a:lnTo>
                      <a:pt x="1309" y="740"/>
                    </a:lnTo>
                    <a:lnTo>
                      <a:pt x="1298" y="742"/>
                    </a:lnTo>
                    <a:lnTo>
                      <a:pt x="1285" y="740"/>
                    </a:lnTo>
                    <a:lnTo>
                      <a:pt x="1273" y="740"/>
                    </a:lnTo>
                    <a:lnTo>
                      <a:pt x="1264" y="733"/>
                    </a:lnTo>
                    <a:lnTo>
                      <a:pt x="1252" y="731"/>
                    </a:lnTo>
                    <a:lnTo>
                      <a:pt x="1243" y="722"/>
                    </a:lnTo>
                    <a:lnTo>
                      <a:pt x="1234" y="715"/>
                    </a:lnTo>
                    <a:lnTo>
                      <a:pt x="1225" y="706"/>
                    </a:lnTo>
                    <a:lnTo>
                      <a:pt x="1210" y="715"/>
                    </a:lnTo>
                    <a:lnTo>
                      <a:pt x="1195" y="724"/>
                    </a:lnTo>
                    <a:lnTo>
                      <a:pt x="1180" y="733"/>
                    </a:lnTo>
                    <a:lnTo>
                      <a:pt x="1165" y="745"/>
                    </a:lnTo>
                    <a:lnTo>
                      <a:pt x="1150" y="754"/>
                    </a:lnTo>
                    <a:lnTo>
                      <a:pt x="1134" y="763"/>
                    </a:lnTo>
                    <a:lnTo>
                      <a:pt x="1120" y="775"/>
                    </a:lnTo>
                    <a:lnTo>
                      <a:pt x="1102" y="784"/>
                    </a:lnTo>
                    <a:lnTo>
                      <a:pt x="1086" y="793"/>
                    </a:lnTo>
                    <a:lnTo>
                      <a:pt x="1072" y="802"/>
                    </a:lnTo>
                    <a:lnTo>
                      <a:pt x="1006" y="836"/>
                    </a:lnTo>
                    <a:lnTo>
                      <a:pt x="915" y="874"/>
                    </a:lnTo>
                    <a:lnTo>
                      <a:pt x="806" y="917"/>
                    </a:lnTo>
                    <a:lnTo>
                      <a:pt x="686" y="961"/>
                    </a:lnTo>
                    <a:lnTo>
                      <a:pt x="558" y="1002"/>
                    </a:lnTo>
                    <a:lnTo>
                      <a:pt x="425" y="1040"/>
                    </a:lnTo>
                    <a:lnTo>
                      <a:pt x="298" y="1070"/>
                    </a:lnTo>
                    <a:lnTo>
                      <a:pt x="180" y="1091"/>
                    </a:lnTo>
                    <a:lnTo>
                      <a:pt x="82" y="1103"/>
                    </a:lnTo>
                    <a:lnTo>
                      <a:pt x="0" y="1103"/>
                    </a:lnTo>
                    <a:lnTo>
                      <a:pt x="88" y="1293"/>
                    </a:lnTo>
                    <a:lnTo>
                      <a:pt x="217" y="1278"/>
                    </a:lnTo>
                    <a:lnTo>
                      <a:pt x="349" y="1254"/>
                    </a:lnTo>
                    <a:lnTo>
                      <a:pt x="482" y="1223"/>
                    </a:lnTo>
                    <a:lnTo>
                      <a:pt x="615" y="1187"/>
                    </a:lnTo>
                    <a:lnTo>
                      <a:pt x="744" y="1152"/>
                    </a:lnTo>
                    <a:lnTo>
                      <a:pt x="863" y="1109"/>
                    </a:lnTo>
                    <a:lnTo>
                      <a:pt x="979" y="1068"/>
                    </a:lnTo>
                    <a:lnTo>
                      <a:pt x="1084" y="1022"/>
                    </a:lnTo>
                    <a:lnTo>
                      <a:pt x="1175" y="979"/>
                    </a:lnTo>
                    <a:lnTo>
                      <a:pt x="1250" y="938"/>
                    </a:lnTo>
                    <a:lnTo>
                      <a:pt x="1351" y="877"/>
                    </a:lnTo>
                    <a:lnTo>
                      <a:pt x="1444" y="811"/>
                    </a:lnTo>
                    <a:lnTo>
                      <a:pt x="1532" y="745"/>
                    </a:lnTo>
                    <a:lnTo>
                      <a:pt x="1607" y="674"/>
                    </a:lnTo>
                    <a:lnTo>
                      <a:pt x="1676" y="598"/>
                    </a:lnTo>
                    <a:lnTo>
                      <a:pt x="1740" y="522"/>
                    </a:lnTo>
                    <a:lnTo>
                      <a:pt x="1794" y="447"/>
                    </a:lnTo>
                    <a:lnTo>
                      <a:pt x="1842" y="369"/>
                    </a:lnTo>
                    <a:lnTo>
                      <a:pt x="1881" y="291"/>
                    </a:lnTo>
                    <a:lnTo>
                      <a:pt x="1917" y="212"/>
                    </a:lnTo>
                  </a:path>
                </a:pathLst>
              </a:custGeom>
              <a:noFill/>
              <a:ln w="0">
                <a:solidFill>
                  <a:srgbClr val="FF7EAB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5079" name="Freeform 160"/>
              <p:cNvSpPr>
                <a:spLocks/>
              </p:cNvSpPr>
              <p:nvPr/>
            </p:nvSpPr>
            <p:spPr bwMode="auto">
              <a:xfrm>
                <a:off x="2278" y="1863"/>
                <a:ext cx="479" cy="323"/>
              </a:xfrm>
              <a:custGeom>
                <a:avLst/>
                <a:gdLst>
                  <a:gd name="T0" fmla="*/ 459 w 1917"/>
                  <a:gd name="T1" fmla="*/ 0 h 1293"/>
                  <a:gd name="T2" fmla="*/ 450 w 1917"/>
                  <a:gd name="T3" fmla="*/ 27 h 1293"/>
                  <a:gd name="T4" fmla="*/ 433 w 1917"/>
                  <a:gd name="T5" fmla="*/ 56 h 1293"/>
                  <a:gd name="T6" fmla="*/ 410 w 1917"/>
                  <a:gd name="T7" fmla="*/ 86 h 1293"/>
                  <a:gd name="T8" fmla="*/ 380 w 1917"/>
                  <a:gd name="T9" fmla="*/ 118 h 1293"/>
                  <a:gd name="T10" fmla="*/ 343 w 1917"/>
                  <a:gd name="T11" fmla="*/ 149 h 1293"/>
                  <a:gd name="T12" fmla="*/ 343 w 1917"/>
                  <a:gd name="T13" fmla="*/ 158 h 1293"/>
                  <a:gd name="T14" fmla="*/ 342 w 1917"/>
                  <a:gd name="T15" fmla="*/ 166 h 1293"/>
                  <a:gd name="T16" fmla="*/ 341 w 1917"/>
                  <a:gd name="T17" fmla="*/ 173 h 1293"/>
                  <a:gd name="T18" fmla="*/ 339 w 1917"/>
                  <a:gd name="T19" fmla="*/ 179 h 1293"/>
                  <a:gd name="T20" fmla="*/ 335 w 1917"/>
                  <a:gd name="T21" fmla="*/ 183 h 1293"/>
                  <a:gd name="T22" fmla="*/ 327 w 1917"/>
                  <a:gd name="T23" fmla="*/ 185 h 1293"/>
                  <a:gd name="T24" fmla="*/ 321 w 1917"/>
                  <a:gd name="T25" fmla="*/ 185 h 1293"/>
                  <a:gd name="T26" fmla="*/ 316 w 1917"/>
                  <a:gd name="T27" fmla="*/ 183 h 1293"/>
                  <a:gd name="T28" fmla="*/ 311 w 1917"/>
                  <a:gd name="T29" fmla="*/ 180 h 1293"/>
                  <a:gd name="T30" fmla="*/ 306 w 1917"/>
                  <a:gd name="T31" fmla="*/ 176 h 1293"/>
                  <a:gd name="T32" fmla="*/ 299 w 1917"/>
                  <a:gd name="T33" fmla="*/ 181 h 1293"/>
                  <a:gd name="T34" fmla="*/ 291 w 1917"/>
                  <a:gd name="T35" fmla="*/ 186 h 1293"/>
                  <a:gd name="T36" fmla="*/ 283 w 1917"/>
                  <a:gd name="T37" fmla="*/ 191 h 1293"/>
                  <a:gd name="T38" fmla="*/ 275 w 1917"/>
                  <a:gd name="T39" fmla="*/ 196 h 1293"/>
                  <a:gd name="T40" fmla="*/ 268 w 1917"/>
                  <a:gd name="T41" fmla="*/ 200 h 1293"/>
                  <a:gd name="T42" fmla="*/ 229 w 1917"/>
                  <a:gd name="T43" fmla="*/ 218 h 1293"/>
                  <a:gd name="T44" fmla="*/ 171 w 1917"/>
                  <a:gd name="T45" fmla="*/ 240 h 1293"/>
                  <a:gd name="T46" fmla="*/ 106 w 1917"/>
                  <a:gd name="T47" fmla="*/ 260 h 1293"/>
                  <a:gd name="T48" fmla="*/ 45 w 1917"/>
                  <a:gd name="T49" fmla="*/ 273 h 1293"/>
                  <a:gd name="T50" fmla="*/ 0 w 1917"/>
                  <a:gd name="T51" fmla="*/ 276 h 1293"/>
                  <a:gd name="T52" fmla="*/ 54 w 1917"/>
                  <a:gd name="T53" fmla="*/ 319 h 1293"/>
                  <a:gd name="T54" fmla="*/ 120 w 1917"/>
                  <a:gd name="T55" fmla="*/ 306 h 1293"/>
                  <a:gd name="T56" fmla="*/ 186 w 1917"/>
                  <a:gd name="T57" fmla="*/ 288 h 1293"/>
                  <a:gd name="T58" fmla="*/ 245 w 1917"/>
                  <a:gd name="T59" fmla="*/ 267 h 1293"/>
                  <a:gd name="T60" fmla="*/ 294 w 1917"/>
                  <a:gd name="T61" fmla="*/ 245 h 1293"/>
                  <a:gd name="T62" fmla="*/ 338 w 1917"/>
                  <a:gd name="T63" fmla="*/ 219 h 1293"/>
                  <a:gd name="T64" fmla="*/ 383 w 1917"/>
                  <a:gd name="T65" fmla="*/ 186 h 1293"/>
                  <a:gd name="T66" fmla="*/ 419 w 1917"/>
                  <a:gd name="T67" fmla="*/ 149 h 1293"/>
                  <a:gd name="T68" fmla="*/ 448 w 1917"/>
                  <a:gd name="T69" fmla="*/ 112 h 1293"/>
                  <a:gd name="T70" fmla="*/ 470 w 1917"/>
                  <a:gd name="T71" fmla="*/ 73 h 1293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1917"/>
                  <a:gd name="T109" fmla="*/ 0 h 1293"/>
                  <a:gd name="T110" fmla="*/ 1917 w 1917"/>
                  <a:gd name="T111" fmla="*/ 1293 h 1293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1917" h="1293">
                    <a:moveTo>
                      <a:pt x="1917" y="212"/>
                    </a:moveTo>
                    <a:lnTo>
                      <a:pt x="1835" y="0"/>
                    </a:lnTo>
                    <a:lnTo>
                      <a:pt x="1821" y="53"/>
                    </a:lnTo>
                    <a:lnTo>
                      <a:pt x="1799" y="107"/>
                    </a:lnTo>
                    <a:lnTo>
                      <a:pt x="1769" y="164"/>
                    </a:lnTo>
                    <a:lnTo>
                      <a:pt x="1733" y="225"/>
                    </a:lnTo>
                    <a:lnTo>
                      <a:pt x="1692" y="285"/>
                    </a:lnTo>
                    <a:lnTo>
                      <a:pt x="1640" y="346"/>
                    </a:lnTo>
                    <a:lnTo>
                      <a:pt x="1583" y="408"/>
                    </a:lnTo>
                    <a:lnTo>
                      <a:pt x="1519" y="471"/>
                    </a:lnTo>
                    <a:lnTo>
                      <a:pt x="1448" y="535"/>
                    </a:lnTo>
                    <a:lnTo>
                      <a:pt x="1373" y="595"/>
                    </a:lnTo>
                    <a:lnTo>
                      <a:pt x="1373" y="613"/>
                    </a:lnTo>
                    <a:lnTo>
                      <a:pt x="1373" y="631"/>
                    </a:lnTo>
                    <a:lnTo>
                      <a:pt x="1373" y="649"/>
                    </a:lnTo>
                    <a:lnTo>
                      <a:pt x="1369" y="665"/>
                    </a:lnTo>
                    <a:lnTo>
                      <a:pt x="1366" y="679"/>
                    </a:lnTo>
                    <a:lnTo>
                      <a:pt x="1364" y="694"/>
                    </a:lnTo>
                    <a:lnTo>
                      <a:pt x="1360" y="706"/>
                    </a:lnTo>
                    <a:lnTo>
                      <a:pt x="1355" y="715"/>
                    </a:lnTo>
                    <a:lnTo>
                      <a:pt x="1346" y="724"/>
                    </a:lnTo>
                    <a:lnTo>
                      <a:pt x="1339" y="731"/>
                    </a:lnTo>
                    <a:lnTo>
                      <a:pt x="1325" y="736"/>
                    </a:lnTo>
                    <a:lnTo>
                      <a:pt x="1309" y="740"/>
                    </a:lnTo>
                    <a:lnTo>
                      <a:pt x="1298" y="742"/>
                    </a:lnTo>
                    <a:lnTo>
                      <a:pt x="1285" y="740"/>
                    </a:lnTo>
                    <a:lnTo>
                      <a:pt x="1273" y="740"/>
                    </a:lnTo>
                    <a:lnTo>
                      <a:pt x="1264" y="733"/>
                    </a:lnTo>
                    <a:lnTo>
                      <a:pt x="1252" y="731"/>
                    </a:lnTo>
                    <a:lnTo>
                      <a:pt x="1243" y="722"/>
                    </a:lnTo>
                    <a:lnTo>
                      <a:pt x="1234" y="715"/>
                    </a:lnTo>
                    <a:lnTo>
                      <a:pt x="1225" y="706"/>
                    </a:lnTo>
                    <a:lnTo>
                      <a:pt x="1210" y="715"/>
                    </a:lnTo>
                    <a:lnTo>
                      <a:pt x="1195" y="724"/>
                    </a:lnTo>
                    <a:lnTo>
                      <a:pt x="1180" y="733"/>
                    </a:lnTo>
                    <a:lnTo>
                      <a:pt x="1165" y="745"/>
                    </a:lnTo>
                    <a:lnTo>
                      <a:pt x="1150" y="754"/>
                    </a:lnTo>
                    <a:lnTo>
                      <a:pt x="1134" y="763"/>
                    </a:lnTo>
                    <a:lnTo>
                      <a:pt x="1120" y="775"/>
                    </a:lnTo>
                    <a:lnTo>
                      <a:pt x="1102" y="784"/>
                    </a:lnTo>
                    <a:lnTo>
                      <a:pt x="1086" y="793"/>
                    </a:lnTo>
                    <a:lnTo>
                      <a:pt x="1072" y="802"/>
                    </a:lnTo>
                    <a:lnTo>
                      <a:pt x="1006" y="836"/>
                    </a:lnTo>
                    <a:lnTo>
                      <a:pt x="915" y="874"/>
                    </a:lnTo>
                    <a:lnTo>
                      <a:pt x="806" y="917"/>
                    </a:lnTo>
                    <a:lnTo>
                      <a:pt x="686" y="961"/>
                    </a:lnTo>
                    <a:lnTo>
                      <a:pt x="558" y="1002"/>
                    </a:lnTo>
                    <a:lnTo>
                      <a:pt x="425" y="1040"/>
                    </a:lnTo>
                    <a:lnTo>
                      <a:pt x="298" y="1070"/>
                    </a:lnTo>
                    <a:lnTo>
                      <a:pt x="180" y="1091"/>
                    </a:lnTo>
                    <a:lnTo>
                      <a:pt x="82" y="1103"/>
                    </a:lnTo>
                    <a:lnTo>
                      <a:pt x="0" y="1103"/>
                    </a:lnTo>
                    <a:lnTo>
                      <a:pt x="88" y="1293"/>
                    </a:lnTo>
                    <a:lnTo>
                      <a:pt x="217" y="1278"/>
                    </a:lnTo>
                    <a:lnTo>
                      <a:pt x="349" y="1254"/>
                    </a:lnTo>
                    <a:lnTo>
                      <a:pt x="482" y="1223"/>
                    </a:lnTo>
                    <a:lnTo>
                      <a:pt x="615" y="1187"/>
                    </a:lnTo>
                    <a:lnTo>
                      <a:pt x="744" y="1152"/>
                    </a:lnTo>
                    <a:lnTo>
                      <a:pt x="863" y="1109"/>
                    </a:lnTo>
                    <a:lnTo>
                      <a:pt x="979" y="1068"/>
                    </a:lnTo>
                    <a:lnTo>
                      <a:pt x="1084" y="1022"/>
                    </a:lnTo>
                    <a:lnTo>
                      <a:pt x="1175" y="979"/>
                    </a:lnTo>
                    <a:lnTo>
                      <a:pt x="1250" y="938"/>
                    </a:lnTo>
                    <a:lnTo>
                      <a:pt x="1351" y="877"/>
                    </a:lnTo>
                    <a:lnTo>
                      <a:pt x="1444" y="811"/>
                    </a:lnTo>
                    <a:lnTo>
                      <a:pt x="1532" y="745"/>
                    </a:lnTo>
                    <a:lnTo>
                      <a:pt x="1607" y="674"/>
                    </a:lnTo>
                    <a:lnTo>
                      <a:pt x="1676" y="598"/>
                    </a:lnTo>
                    <a:lnTo>
                      <a:pt x="1740" y="522"/>
                    </a:lnTo>
                    <a:lnTo>
                      <a:pt x="1794" y="447"/>
                    </a:lnTo>
                    <a:lnTo>
                      <a:pt x="1842" y="369"/>
                    </a:lnTo>
                    <a:lnTo>
                      <a:pt x="1881" y="291"/>
                    </a:lnTo>
                    <a:lnTo>
                      <a:pt x="1917" y="212"/>
                    </a:lnTo>
                  </a:path>
                </a:pathLst>
              </a:custGeom>
              <a:noFill/>
              <a:ln w="0">
                <a:solidFill>
                  <a:srgbClr val="FF7EAB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5080" name="Freeform 161"/>
              <p:cNvSpPr>
                <a:spLocks/>
              </p:cNvSpPr>
              <p:nvPr/>
            </p:nvSpPr>
            <p:spPr bwMode="auto">
              <a:xfrm>
                <a:off x="2548" y="1927"/>
                <a:ext cx="73" cy="112"/>
              </a:xfrm>
              <a:custGeom>
                <a:avLst/>
                <a:gdLst>
                  <a:gd name="T0" fmla="*/ 59 w 289"/>
                  <a:gd name="T1" fmla="*/ 25 h 451"/>
                  <a:gd name="T2" fmla="*/ 59 w 289"/>
                  <a:gd name="T3" fmla="*/ 23 h 451"/>
                  <a:gd name="T4" fmla="*/ 58 w 289"/>
                  <a:gd name="T5" fmla="*/ 21 h 451"/>
                  <a:gd name="T6" fmla="*/ 57 w 289"/>
                  <a:gd name="T7" fmla="*/ 18 h 451"/>
                  <a:gd name="T8" fmla="*/ 56 w 289"/>
                  <a:gd name="T9" fmla="*/ 16 h 451"/>
                  <a:gd name="T10" fmla="*/ 55 w 289"/>
                  <a:gd name="T11" fmla="*/ 13 h 451"/>
                  <a:gd name="T12" fmla="*/ 54 w 289"/>
                  <a:gd name="T13" fmla="*/ 10 h 451"/>
                  <a:gd name="T14" fmla="*/ 53 w 289"/>
                  <a:gd name="T15" fmla="*/ 8 h 451"/>
                  <a:gd name="T16" fmla="*/ 52 w 289"/>
                  <a:gd name="T17" fmla="*/ 5 h 451"/>
                  <a:gd name="T18" fmla="*/ 52 w 289"/>
                  <a:gd name="T19" fmla="*/ 3 h 451"/>
                  <a:gd name="T20" fmla="*/ 50 w 289"/>
                  <a:gd name="T21" fmla="*/ 0 h 451"/>
                  <a:gd name="T22" fmla="*/ 45 w 289"/>
                  <a:gd name="T23" fmla="*/ 3 h 451"/>
                  <a:gd name="T24" fmla="*/ 41 w 289"/>
                  <a:gd name="T25" fmla="*/ 7 h 451"/>
                  <a:gd name="T26" fmla="*/ 36 w 289"/>
                  <a:gd name="T27" fmla="*/ 11 h 451"/>
                  <a:gd name="T28" fmla="*/ 31 w 289"/>
                  <a:gd name="T29" fmla="*/ 15 h 451"/>
                  <a:gd name="T30" fmla="*/ 27 w 289"/>
                  <a:gd name="T31" fmla="*/ 19 h 451"/>
                  <a:gd name="T32" fmla="*/ 21 w 289"/>
                  <a:gd name="T33" fmla="*/ 23 h 451"/>
                  <a:gd name="T34" fmla="*/ 16 w 289"/>
                  <a:gd name="T35" fmla="*/ 26 h 451"/>
                  <a:gd name="T36" fmla="*/ 10 w 289"/>
                  <a:gd name="T37" fmla="*/ 30 h 451"/>
                  <a:gd name="T38" fmla="*/ 5 w 289"/>
                  <a:gd name="T39" fmla="*/ 33 h 451"/>
                  <a:gd name="T40" fmla="*/ 0 w 289"/>
                  <a:gd name="T41" fmla="*/ 37 h 451"/>
                  <a:gd name="T42" fmla="*/ 1 w 289"/>
                  <a:gd name="T43" fmla="*/ 38 h 451"/>
                  <a:gd name="T44" fmla="*/ 2 w 289"/>
                  <a:gd name="T45" fmla="*/ 39 h 451"/>
                  <a:gd name="T46" fmla="*/ 2 w 289"/>
                  <a:gd name="T47" fmla="*/ 40 h 451"/>
                  <a:gd name="T48" fmla="*/ 2 w 289"/>
                  <a:gd name="T49" fmla="*/ 42 h 451"/>
                  <a:gd name="T50" fmla="*/ 2 w 289"/>
                  <a:gd name="T51" fmla="*/ 42 h 451"/>
                  <a:gd name="T52" fmla="*/ 3 w 289"/>
                  <a:gd name="T53" fmla="*/ 44 h 451"/>
                  <a:gd name="T54" fmla="*/ 4 w 289"/>
                  <a:gd name="T55" fmla="*/ 45 h 451"/>
                  <a:gd name="T56" fmla="*/ 4 w 289"/>
                  <a:gd name="T57" fmla="*/ 46 h 451"/>
                  <a:gd name="T58" fmla="*/ 5 w 289"/>
                  <a:gd name="T59" fmla="*/ 47 h 451"/>
                  <a:gd name="T60" fmla="*/ 5 w 289"/>
                  <a:gd name="T61" fmla="*/ 49 h 451"/>
                  <a:gd name="T62" fmla="*/ 8 w 289"/>
                  <a:gd name="T63" fmla="*/ 55 h 451"/>
                  <a:gd name="T64" fmla="*/ 10 w 289"/>
                  <a:gd name="T65" fmla="*/ 62 h 451"/>
                  <a:gd name="T66" fmla="*/ 13 w 289"/>
                  <a:gd name="T67" fmla="*/ 69 h 451"/>
                  <a:gd name="T68" fmla="*/ 16 w 289"/>
                  <a:gd name="T69" fmla="*/ 75 h 451"/>
                  <a:gd name="T70" fmla="*/ 19 w 289"/>
                  <a:gd name="T71" fmla="*/ 83 h 451"/>
                  <a:gd name="T72" fmla="*/ 21 w 289"/>
                  <a:gd name="T73" fmla="*/ 89 h 451"/>
                  <a:gd name="T74" fmla="*/ 25 w 289"/>
                  <a:gd name="T75" fmla="*/ 96 h 451"/>
                  <a:gd name="T76" fmla="*/ 28 w 289"/>
                  <a:gd name="T77" fmla="*/ 102 h 451"/>
                  <a:gd name="T78" fmla="*/ 32 w 289"/>
                  <a:gd name="T79" fmla="*/ 107 h 451"/>
                  <a:gd name="T80" fmla="*/ 36 w 289"/>
                  <a:gd name="T81" fmla="*/ 112 h 451"/>
                  <a:gd name="T82" fmla="*/ 40 w 289"/>
                  <a:gd name="T83" fmla="*/ 109 h 451"/>
                  <a:gd name="T84" fmla="*/ 43 w 289"/>
                  <a:gd name="T85" fmla="*/ 106 h 451"/>
                  <a:gd name="T86" fmla="*/ 47 w 289"/>
                  <a:gd name="T87" fmla="*/ 104 h 451"/>
                  <a:gd name="T88" fmla="*/ 51 w 289"/>
                  <a:gd name="T89" fmla="*/ 101 h 451"/>
                  <a:gd name="T90" fmla="*/ 55 w 289"/>
                  <a:gd name="T91" fmla="*/ 99 h 451"/>
                  <a:gd name="T92" fmla="*/ 59 w 289"/>
                  <a:gd name="T93" fmla="*/ 96 h 451"/>
                  <a:gd name="T94" fmla="*/ 62 w 289"/>
                  <a:gd name="T95" fmla="*/ 93 h 451"/>
                  <a:gd name="T96" fmla="*/ 66 w 289"/>
                  <a:gd name="T97" fmla="*/ 90 h 451"/>
                  <a:gd name="T98" fmla="*/ 69 w 289"/>
                  <a:gd name="T99" fmla="*/ 87 h 451"/>
                  <a:gd name="T100" fmla="*/ 73 w 289"/>
                  <a:gd name="T101" fmla="*/ 84 h 451"/>
                  <a:gd name="T102" fmla="*/ 72 w 289"/>
                  <a:gd name="T103" fmla="*/ 78 h 451"/>
                  <a:gd name="T104" fmla="*/ 72 w 289"/>
                  <a:gd name="T105" fmla="*/ 73 h 451"/>
                  <a:gd name="T106" fmla="*/ 71 w 289"/>
                  <a:gd name="T107" fmla="*/ 66 h 451"/>
                  <a:gd name="T108" fmla="*/ 70 w 289"/>
                  <a:gd name="T109" fmla="*/ 61 h 451"/>
                  <a:gd name="T110" fmla="*/ 68 w 289"/>
                  <a:gd name="T111" fmla="*/ 54 h 451"/>
                  <a:gd name="T112" fmla="*/ 67 w 289"/>
                  <a:gd name="T113" fmla="*/ 48 h 451"/>
                  <a:gd name="T114" fmla="*/ 65 w 289"/>
                  <a:gd name="T115" fmla="*/ 42 h 451"/>
                  <a:gd name="T116" fmla="*/ 63 w 289"/>
                  <a:gd name="T117" fmla="*/ 36 h 451"/>
                  <a:gd name="T118" fmla="*/ 61 w 289"/>
                  <a:gd name="T119" fmla="*/ 31 h 451"/>
                  <a:gd name="T120" fmla="*/ 59 w 289"/>
                  <a:gd name="T121" fmla="*/ 25 h 451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289"/>
                  <a:gd name="T184" fmla="*/ 0 h 451"/>
                  <a:gd name="T185" fmla="*/ 289 w 289"/>
                  <a:gd name="T186" fmla="*/ 451 h 451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289" h="451">
                    <a:moveTo>
                      <a:pt x="234" y="102"/>
                    </a:moveTo>
                    <a:lnTo>
                      <a:pt x="232" y="93"/>
                    </a:lnTo>
                    <a:lnTo>
                      <a:pt x="228" y="84"/>
                    </a:lnTo>
                    <a:lnTo>
                      <a:pt x="225" y="73"/>
                    </a:lnTo>
                    <a:lnTo>
                      <a:pt x="223" y="63"/>
                    </a:lnTo>
                    <a:lnTo>
                      <a:pt x="219" y="54"/>
                    </a:lnTo>
                    <a:lnTo>
                      <a:pt x="214" y="41"/>
                    </a:lnTo>
                    <a:lnTo>
                      <a:pt x="210" y="32"/>
                    </a:lnTo>
                    <a:lnTo>
                      <a:pt x="207" y="21"/>
                    </a:lnTo>
                    <a:lnTo>
                      <a:pt x="205" y="12"/>
                    </a:lnTo>
                    <a:lnTo>
                      <a:pt x="198" y="0"/>
                    </a:lnTo>
                    <a:lnTo>
                      <a:pt x="180" y="14"/>
                    </a:lnTo>
                    <a:lnTo>
                      <a:pt x="162" y="30"/>
                    </a:lnTo>
                    <a:lnTo>
                      <a:pt x="144" y="45"/>
                    </a:lnTo>
                    <a:lnTo>
                      <a:pt x="123" y="60"/>
                    </a:lnTo>
                    <a:lnTo>
                      <a:pt x="105" y="75"/>
                    </a:lnTo>
                    <a:lnTo>
                      <a:pt x="84" y="91"/>
                    </a:lnTo>
                    <a:lnTo>
                      <a:pt x="63" y="105"/>
                    </a:lnTo>
                    <a:lnTo>
                      <a:pt x="41" y="120"/>
                    </a:lnTo>
                    <a:lnTo>
                      <a:pt x="21" y="132"/>
                    </a:lnTo>
                    <a:lnTo>
                      <a:pt x="0" y="148"/>
                    </a:lnTo>
                    <a:lnTo>
                      <a:pt x="2" y="153"/>
                    </a:lnTo>
                    <a:lnTo>
                      <a:pt x="6" y="157"/>
                    </a:lnTo>
                    <a:lnTo>
                      <a:pt x="6" y="162"/>
                    </a:lnTo>
                    <a:lnTo>
                      <a:pt x="9" y="168"/>
                    </a:lnTo>
                    <a:lnTo>
                      <a:pt x="9" y="171"/>
                    </a:lnTo>
                    <a:lnTo>
                      <a:pt x="11" y="178"/>
                    </a:lnTo>
                    <a:lnTo>
                      <a:pt x="14" y="180"/>
                    </a:lnTo>
                    <a:lnTo>
                      <a:pt x="14" y="187"/>
                    </a:lnTo>
                    <a:lnTo>
                      <a:pt x="18" y="189"/>
                    </a:lnTo>
                    <a:lnTo>
                      <a:pt x="21" y="196"/>
                    </a:lnTo>
                    <a:lnTo>
                      <a:pt x="30" y="223"/>
                    </a:lnTo>
                    <a:lnTo>
                      <a:pt x="41" y="250"/>
                    </a:lnTo>
                    <a:lnTo>
                      <a:pt x="50" y="276"/>
                    </a:lnTo>
                    <a:lnTo>
                      <a:pt x="63" y="303"/>
                    </a:lnTo>
                    <a:lnTo>
                      <a:pt x="75" y="334"/>
                    </a:lnTo>
                    <a:lnTo>
                      <a:pt x="84" y="360"/>
                    </a:lnTo>
                    <a:lnTo>
                      <a:pt x="98" y="385"/>
                    </a:lnTo>
                    <a:lnTo>
                      <a:pt x="111" y="410"/>
                    </a:lnTo>
                    <a:lnTo>
                      <a:pt x="126" y="430"/>
                    </a:lnTo>
                    <a:lnTo>
                      <a:pt x="141" y="451"/>
                    </a:lnTo>
                    <a:lnTo>
                      <a:pt x="157" y="439"/>
                    </a:lnTo>
                    <a:lnTo>
                      <a:pt x="171" y="428"/>
                    </a:lnTo>
                    <a:lnTo>
                      <a:pt x="186" y="419"/>
                    </a:lnTo>
                    <a:lnTo>
                      <a:pt x="201" y="406"/>
                    </a:lnTo>
                    <a:lnTo>
                      <a:pt x="216" y="397"/>
                    </a:lnTo>
                    <a:lnTo>
                      <a:pt x="232" y="385"/>
                    </a:lnTo>
                    <a:lnTo>
                      <a:pt x="246" y="373"/>
                    </a:lnTo>
                    <a:lnTo>
                      <a:pt x="262" y="364"/>
                    </a:lnTo>
                    <a:lnTo>
                      <a:pt x="273" y="351"/>
                    </a:lnTo>
                    <a:lnTo>
                      <a:pt x="289" y="340"/>
                    </a:lnTo>
                    <a:lnTo>
                      <a:pt x="285" y="316"/>
                    </a:lnTo>
                    <a:lnTo>
                      <a:pt x="285" y="292"/>
                    </a:lnTo>
                    <a:lnTo>
                      <a:pt x="280" y="267"/>
                    </a:lnTo>
                    <a:lnTo>
                      <a:pt x="276" y="244"/>
                    </a:lnTo>
                    <a:lnTo>
                      <a:pt x="271" y="216"/>
                    </a:lnTo>
                    <a:lnTo>
                      <a:pt x="264" y="192"/>
                    </a:lnTo>
                    <a:lnTo>
                      <a:pt x="259" y="168"/>
                    </a:lnTo>
                    <a:lnTo>
                      <a:pt x="250" y="144"/>
                    </a:lnTo>
                    <a:lnTo>
                      <a:pt x="243" y="123"/>
                    </a:lnTo>
                    <a:lnTo>
                      <a:pt x="234" y="102"/>
                    </a:lnTo>
                    <a:close/>
                  </a:path>
                </a:pathLst>
              </a:custGeom>
              <a:solidFill>
                <a:srgbClr val="9F3F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5081" name="Freeform 162"/>
              <p:cNvSpPr>
                <a:spLocks/>
              </p:cNvSpPr>
              <p:nvPr/>
            </p:nvSpPr>
            <p:spPr bwMode="auto">
              <a:xfrm>
                <a:off x="2548" y="1927"/>
                <a:ext cx="73" cy="112"/>
              </a:xfrm>
              <a:custGeom>
                <a:avLst/>
                <a:gdLst>
                  <a:gd name="T0" fmla="*/ 59 w 289"/>
                  <a:gd name="T1" fmla="*/ 25 h 451"/>
                  <a:gd name="T2" fmla="*/ 59 w 289"/>
                  <a:gd name="T3" fmla="*/ 23 h 451"/>
                  <a:gd name="T4" fmla="*/ 58 w 289"/>
                  <a:gd name="T5" fmla="*/ 21 h 451"/>
                  <a:gd name="T6" fmla="*/ 57 w 289"/>
                  <a:gd name="T7" fmla="*/ 18 h 451"/>
                  <a:gd name="T8" fmla="*/ 56 w 289"/>
                  <a:gd name="T9" fmla="*/ 16 h 451"/>
                  <a:gd name="T10" fmla="*/ 55 w 289"/>
                  <a:gd name="T11" fmla="*/ 13 h 451"/>
                  <a:gd name="T12" fmla="*/ 54 w 289"/>
                  <a:gd name="T13" fmla="*/ 10 h 451"/>
                  <a:gd name="T14" fmla="*/ 53 w 289"/>
                  <a:gd name="T15" fmla="*/ 8 h 451"/>
                  <a:gd name="T16" fmla="*/ 52 w 289"/>
                  <a:gd name="T17" fmla="*/ 5 h 451"/>
                  <a:gd name="T18" fmla="*/ 52 w 289"/>
                  <a:gd name="T19" fmla="*/ 3 h 451"/>
                  <a:gd name="T20" fmla="*/ 50 w 289"/>
                  <a:gd name="T21" fmla="*/ 0 h 451"/>
                  <a:gd name="T22" fmla="*/ 45 w 289"/>
                  <a:gd name="T23" fmla="*/ 3 h 451"/>
                  <a:gd name="T24" fmla="*/ 41 w 289"/>
                  <a:gd name="T25" fmla="*/ 7 h 451"/>
                  <a:gd name="T26" fmla="*/ 36 w 289"/>
                  <a:gd name="T27" fmla="*/ 11 h 451"/>
                  <a:gd name="T28" fmla="*/ 31 w 289"/>
                  <a:gd name="T29" fmla="*/ 15 h 451"/>
                  <a:gd name="T30" fmla="*/ 27 w 289"/>
                  <a:gd name="T31" fmla="*/ 19 h 451"/>
                  <a:gd name="T32" fmla="*/ 21 w 289"/>
                  <a:gd name="T33" fmla="*/ 23 h 451"/>
                  <a:gd name="T34" fmla="*/ 16 w 289"/>
                  <a:gd name="T35" fmla="*/ 26 h 451"/>
                  <a:gd name="T36" fmla="*/ 10 w 289"/>
                  <a:gd name="T37" fmla="*/ 30 h 451"/>
                  <a:gd name="T38" fmla="*/ 5 w 289"/>
                  <a:gd name="T39" fmla="*/ 33 h 451"/>
                  <a:gd name="T40" fmla="*/ 0 w 289"/>
                  <a:gd name="T41" fmla="*/ 37 h 451"/>
                  <a:gd name="T42" fmla="*/ 1 w 289"/>
                  <a:gd name="T43" fmla="*/ 38 h 451"/>
                  <a:gd name="T44" fmla="*/ 2 w 289"/>
                  <a:gd name="T45" fmla="*/ 39 h 451"/>
                  <a:gd name="T46" fmla="*/ 2 w 289"/>
                  <a:gd name="T47" fmla="*/ 40 h 451"/>
                  <a:gd name="T48" fmla="*/ 2 w 289"/>
                  <a:gd name="T49" fmla="*/ 42 h 451"/>
                  <a:gd name="T50" fmla="*/ 2 w 289"/>
                  <a:gd name="T51" fmla="*/ 42 h 451"/>
                  <a:gd name="T52" fmla="*/ 3 w 289"/>
                  <a:gd name="T53" fmla="*/ 44 h 451"/>
                  <a:gd name="T54" fmla="*/ 4 w 289"/>
                  <a:gd name="T55" fmla="*/ 45 h 451"/>
                  <a:gd name="T56" fmla="*/ 4 w 289"/>
                  <a:gd name="T57" fmla="*/ 46 h 451"/>
                  <a:gd name="T58" fmla="*/ 5 w 289"/>
                  <a:gd name="T59" fmla="*/ 47 h 451"/>
                  <a:gd name="T60" fmla="*/ 5 w 289"/>
                  <a:gd name="T61" fmla="*/ 49 h 451"/>
                  <a:gd name="T62" fmla="*/ 8 w 289"/>
                  <a:gd name="T63" fmla="*/ 55 h 451"/>
                  <a:gd name="T64" fmla="*/ 10 w 289"/>
                  <a:gd name="T65" fmla="*/ 62 h 451"/>
                  <a:gd name="T66" fmla="*/ 13 w 289"/>
                  <a:gd name="T67" fmla="*/ 69 h 451"/>
                  <a:gd name="T68" fmla="*/ 16 w 289"/>
                  <a:gd name="T69" fmla="*/ 75 h 451"/>
                  <a:gd name="T70" fmla="*/ 19 w 289"/>
                  <a:gd name="T71" fmla="*/ 83 h 451"/>
                  <a:gd name="T72" fmla="*/ 21 w 289"/>
                  <a:gd name="T73" fmla="*/ 89 h 451"/>
                  <a:gd name="T74" fmla="*/ 25 w 289"/>
                  <a:gd name="T75" fmla="*/ 96 h 451"/>
                  <a:gd name="T76" fmla="*/ 28 w 289"/>
                  <a:gd name="T77" fmla="*/ 102 h 451"/>
                  <a:gd name="T78" fmla="*/ 32 w 289"/>
                  <a:gd name="T79" fmla="*/ 107 h 451"/>
                  <a:gd name="T80" fmla="*/ 36 w 289"/>
                  <a:gd name="T81" fmla="*/ 112 h 451"/>
                  <a:gd name="T82" fmla="*/ 40 w 289"/>
                  <a:gd name="T83" fmla="*/ 109 h 451"/>
                  <a:gd name="T84" fmla="*/ 43 w 289"/>
                  <a:gd name="T85" fmla="*/ 106 h 451"/>
                  <a:gd name="T86" fmla="*/ 47 w 289"/>
                  <a:gd name="T87" fmla="*/ 104 h 451"/>
                  <a:gd name="T88" fmla="*/ 51 w 289"/>
                  <a:gd name="T89" fmla="*/ 101 h 451"/>
                  <a:gd name="T90" fmla="*/ 55 w 289"/>
                  <a:gd name="T91" fmla="*/ 99 h 451"/>
                  <a:gd name="T92" fmla="*/ 59 w 289"/>
                  <a:gd name="T93" fmla="*/ 96 h 451"/>
                  <a:gd name="T94" fmla="*/ 62 w 289"/>
                  <a:gd name="T95" fmla="*/ 93 h 451"/>
                  <a:gd name="T96" fmla="*/ 66 w 289"/>
                  <a:gd name="T97" fmla="*/ 90 h 451"/>
                  <a:gd name="T98" fmla="*/ 69 w 289"/>
                  <a:gd name="T99" fmla="*/ 87 h 451"/>
                  <a:gd name="T100" fmla="*/ 73 w 289"/>
                  <a:gd name="T101" fmla="*/ 84 h 451"/>
                  <a:gd name="T102" fmla="*/ 72 w 289"/>
                  <a:gd name="T103" fmla="*/ 78 h 451"/>
                  <a:gd name="T104" fmla="*/ 72 w 289"/>
                  <a:gd name="T105" fmla="*/ 73 h 451"/>
                  <a:gd name="T106" fmla="*/ 71 w 289"/>
                  <a:gd name="T107" fmla="*/ 66 h 451"/>
                  <a:gd name="T108" fmla="*/ 70 w 289"/>
                  <a:gd name="T109" fmla="*/ 61 h 451"/>
                  <a:gd name="T110" fmla="*/ 68 w 289"/>
                  <a:gd name="T111" fmla="*/ 54 h 451"/>
                  <a:gd name="T112" fmla="*/ 67 w 289"/>
                  <a:gd name="T113" fmla="*/ 48 h 451"/>
                  <a:gd name="T114" fmla="*/ 65 w 289"/>
                  <a:gd name="T115" fmla="*/ 42 h 451"/>
                  <a:gd name="T116" fmla="*/ 63 w 289"/>
                  <a:gd name="T117" fmla="*/ 36 h 451"/>
                  <a:gd name="T118" fmla="*/ 61 w 289"/>
                  <a:gd name="T119" fmla="*/ 31 h 451"/>
                  <a:gd name="T120" fmla="*/ 59 w 289"/>
                  <a:gd name="T121" fmla="*/ 25 h 451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289"/>
                  <a:gd name="T184" fmla="*/ 0 h 451"/>
                  <a:gd name="T185" fmla="*/ 289 w 289"/>
                  <a:gd name="T186" fmla="*/ 451 h 451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289" h="451">
                    <a:moveTo>
                      <a:pt x="234" y="102"/>
                    </a:moveTo>
                    <a:lnTo>
                      <a:pt x="232" y="93"/>
                    </a:lnTo>
                    <a:lnTo>
                      <a:pt x="228" y="84"/>
                    </a:lnTo>
                    <a:lnTo>
                      <a:pt x="225" y="73"/>
                    </a:lnTo>
                    <a:lnTo>
                      <a:pt x="223" y="63"/>
                    </a:lnTo>
                    <a:lnTo>
                      <a:pt x="219" y="54"/>
                    </a:lnTo>
                    <a:lnTo>
                      <a:pt x="214" y="41"/>
                    </a:lnTo>
                    <a:lnTo>
                      <a:pt x="210" y="32"/>
                    </a:lnTo>
                    <a:lnTo>
                      <a:pt x="207" y="21"/>
                    </a:lnTo>
                    <a:lnTo>
                      <a:pt x="205" y="12"/>
                    </a:lnTo>
                    <a:lnTo>
                      <a:pt x="198" y="0"/>
                    </a:lnTo>
                    <a:lnTo>
                      <a:pt x="180" y="14"/>
                    </a:lnTo>
                    <a:lnTo>
                      <a:pt x="162" y="30"/>
                    </a:lnTo>
                    <a:lnTo>
                      <a:pt x="144" y="45"/>
                    </a:lnTo>
                    <a:lnTo>
                      <a:pt x="123" y="60"/>
                    </a:lnTo>
                    <a:lnTo>
                      <a:pt x="105" y="75"/>
                    </a:lnTo>
                    <a:lnTo>
                      <a:pt x="84" y="91"/>
                    </a:lnTo>
                    <a:lnTo>
                      <a:pt x="63" y="105"/>
                    </a:lnTo>
                    <a:lnTo>
                      <a:pt x="41" y="120"/>
                    </a:lnTo>
                    <a:lnTo>
                      <a:pt x="21" y="132"/>
                    </a:lnTo>
                    <a:lnTo>
                      <a:pt x="0" y="148"/>
                    </a:lnTo>
                    <a:lnTo>
                      <a:pt x="2" y="153"/>
                    </a:lnTo>
                    <a:lnTo>
                      <a:pt x="6" y="157"/>
                    </a:lnTo>
                    <a:lnTo>
                      <a:pt x="6" y="162"/>
                    </a:lnTo>
                    <a:lnTo>
                      <a:pt x="9" y="168"/>
                    </a:lnTo>
                    <a:lnTo>
                      <a:pt x="9" y="171"/>
                    </a:lnTo>
                    <a:lnTo>
                      <a:pt x="11" y="178"/>
                    </a:lnTo>
                    <a:lnTo>
                      <a:pt x="14" y="180"/>
                    </a:lnTo>
                    <a:lnTo>
                      <a:pt x="14" y="187"/>
                    </a:lnTo>
                    <a:lnTo>
                      <a:pt x="18" y="189"/>
                    </a:lnTo>
                    <a:lnTo>
                      <a:pt x="21" y="196"/>
                    </a:lnTo>
                    <a:lnTo>
                      <a:pt x="30" y="223"/>
                    </a:lnTo>
                    <a:lnTo>
                      <a:pt x="41" y="250"/>
                    </a:lnTo>
                    <a:lnTo>
                      <a:pt x="50" y="276"/>
                    </a:lnTo>
                    <a:lnTo>
                      <a:pt x="63" y="303"/>
                    </a:lnTo>
                    <a:lnTo>
                      <a:pt x="75" y="334"/>
                    </a:lnTo>
                    <a:lnTo>
                      <a:pt x="84" y="360"/>
                    </a:lnTo>
                    <a:lnTo>
                      <a:pt x="98" y="385"/>
                    </a:lnTo>
                    <a:lnTo>
                      <a:pt x="111" y="410"/>
                    </a:lnTo>
                    <a:lnTo>
                      <a:pt x="126" y="430"/>
                    </a:lnTo>
                    <a:lnTo>
                      <a:pt x="141" y="451"/>
                    </a:lnTo>
                    <a:lnTo>
                      <a:pt x="157" y="439"/>
                    </a:lnTo>
                    <a:lnTo>
                      <a:pt x="171" y="428"/>
                    </a:lnTo>
                    <a:lnTo>
                      <a:pt x="186" y="419"/>
                    </a:lnTo>
                    <a:lnTo>
                      <a:pt x="201" y="406"/>
                    </a:lnTo>
                    <a:lnTo>
                      <a:pt x="216" y="397"/>
                    </a:lnTo>
                    <a:lnTo>
                      <a:pt x="232" y="385"/>
                    </a:lnTo>
                    <a:lnTo>
                      <a:pt x="246" y="373"/>
                    </a:lnTo>
                    <a:lnTo>
                      <a:pt x="262" y="364"/>
                    </a:lnTo>
                    <a:lnTo>
                      <a:pt x="273" y="351"/>
                    </a:lnTo>
                    <a:lnTo>
                      <a:pt x="289" y="340"/>
                    </a:lnTo>
                    <a:lnTo>
                      <a:pt x="285" y="316"/>
                    </a:lnTo>
                    <a:lnTo>
                      <a:pt x="285" y="292"/>
                    </a:lnTo>
                    <a:lnTo>
                      <a:pt x="280" y="267"/>
                    </a:lnTo>
                    <a:lnTo>
                      <a:pt x="276" y="244"/>
                    </a:lnTo>
                    <a:lnTo>
                      <a:pt x="271" y="216"/>
                    </a:lnTo>
                    <a:lnTo>
                      <a:pt x="264" y="192"/>
                    </a:lnTo>
                    <a:lnTo>
                      <a:pt x="259" y="168"/>
                    </a:lnTo>
                    <a:lnTo>
                      <a:pt x="250" y="144"/>
                    </a:lnTo>
                    <a:lnTo>
                      <a:pt x="243" y="123"/>
                    </a:lnTo>
                    <a:lnTo>
                      <a:pt x="234" y="102"/>
                    </a:lnTo>
                  </a:path>
                </a:pathLst>
              </a:custGeom>
              <a:noFill/>
              <a:ln w="0">
                <a:solidFill>
                  <a:srgbClr val="AB409C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5082" name="Freeform 163"/>
              <p:cNvSpPr>
                <a:spLocks/>
              </p:cNvSpPr>
              <p:nvPr/>
            </p:nvSpPr>
            <p:spPr bwMode="auto">
              <a:xfrm>
                <a:off x="2548" y="1927"/>
                <a:ext cx="73" cy="112"/>
              </a:xfrm>
              <a:custGeom>
                <a:avLst/>
                <a:gdLst>
                  <a:gd name="T0" fmla="*/ 59 w 289"/>
                  <a:gd name="T1" fmla="*/ 25 h 451"/>
                  <a:gd name="T2" fmla="*/ 59 w 289"/>
                  <a:gd name="T3" fmla="*/ 23 h 451"/>
                  <a:gd name="T4" fmla="*/ 58 w 289"/>
                  <a:gd name="T5" fmla="*/ 21 h 451"/>
                  <a:gd name="T6" fmla="*/ 57 w 289"/>
                  <a:gd name="T7" fmla="*/ 18 h 451"/>
                  <a:gd name="T8" fmla="*/ 56 w 289"/>
                  <a:gd name="T9" fmla="*/ 16 h 451"/>
                  <a:gd name="T10" fmla="*/ 55 w 289"/>
                  <a:gd name="T11" fmla="*/ 13 h 451"/>
                  <a:gd name="T12" fmla="*/ 54 w 289"/>
                  <a:gd name="T13" fmla="*/ 10 h 451"/>
                  <a:gd name="T14" fmla="*/ 53 w 289"/>
                  <a:gd name="T15" fmla="*/ 8 h 451"/>
                  <a:gd name="T16" fmla="*/ 52 w 289"/>
                  <a:gd name="T17" fmla="*/ 5 h 451"/>
                  <a:gd name="T18" fmla="*/ 52 w 289"/>
                  <a:gd name="T19" fmla="*/ 3 h 451"/>
                  <a:gd name="T20" fmla="*/ 50 w 289"/>
                  <a:gd name="T21" fmla="*/ 0 h 451"/>
                  <a:gd name="T22" fmla="*/ 45 w 289"/>
                  <a:gd name="T23" fmla="*/ 3 h 451"/>
                  <a:gd name="T24" fmla="*/ 41 w 289"/>
                  <a:gd name="T25" fmla="*/ 7 h 451"/>
                  <a:gd name="T26" fmla="*/ 36 w 289"/>
                  <a:gd name="T27" fmla="*/ 11 h 451"/>
                  <a:gd name="T28" fmla="*/ 31 w 289"/>
                  <a:gd name="T29" fmla="*/ 15 h 451"/>
                  <a:gd name="T30" fmla="*/ 27 w 289"/>
                  <a:gd name="T31" fmla="*/ 19 h 451"/>
                  <a:gd name="T32" fmla="*/ 21 w 289"/>
                  <a:gd name="T33" fmla="*/ 23 h 451"/>
                  <a:gd name="T34" fmla="*/ 16 w 289"/>
                  <a:gd name="T35" fmla="*/ 26 h 451"/>
                  <a:gd name="T36" fmla="*/ 10 w 289"/>
                  <a:gd name="T37" fmla="*/ 30 h 451"/>
                  <a:gd name="T38" fmla="*/ 5 w 289"/>
                  <a:gd name="T39" fmla="*/ 33 h 451"/>
                  <a:gd name="T40" fmla="*/ 0 w 289"/>
                  <a:gd name="T41" fmla="*/ 37 h 451"/>
                  <a:gd name="T42" fmla="*/ 1 w 289"/>
                  <a:gd name="T43" fmla="*/ 38 h 451"/>
                  <a:gd name="T44" fmla="*/ 2 w 289"/>
                  <a:gd name="T45" fmla="*/ 39 h 451"/>
                  <a:gd name="T46" fmla="*/ 2 w 289"/>
                  <a:gd name="T47" fmla="*/ 40 h 451"/>
                  <a:gd name="T48" fmla="*/ 2 w 289"/>
                  <a:gd name="T49" fmla="*/ 42 h 451"/>
                  <a:gd name="T50" fmla="*/ 2 w 289"/>
                  <a:gd name="T51" fmla="*/ 42 h 451"/>
                  <a:gd name="T52" fmla="*/ 3 w 289"/>
                  <a:gd name="T53" fmla="*/ 44 h 451"/>
                  <a:gd name="T54" fmla="*/ 4 w 289"/>
                  <a:gd name="T55" fmla="*/ 45 h 451"/>
                  <a:gd name="T56" fmla="*/ 4 w 289"/>
                  <a:gd name="T57" fmla="*/ 46 h 451"/>
                  <a:gd name="T58" fmla="*/ 5 w 289"/>
                  <a:gd name="T59" fmla="*/ 47 h 451"/>
                  <a:gd name="T60" fmla="*/ 5 w 289"/>
                  <a:gd name="T61" fmla="*/ 49 h 451"/>
                  <a:gd name="T62" fmla="*/ 8 w 289"/>
                  <a:gd name="T63" fmla="*/ 55 h 451"/>
                  <a:gd name="T64" fmla="*/ 10 w 289"/>
                  <a:gd name="T65" fmla="*/ 62 h 451"/>
                  <a:gd name="T66" fmla="*/ 13 w 289"/>
                  <a:gd name="T67" fmla="*/ 69 h 451"/>
                  <a:gd name="T68" fmla="*/ 16 w 289"/>
                  <a:gd name="T69" fmla="*/ 75 h 451"/>
                  <a:gd name="T70" fmla="*/ 19 w 289"/>
                  <a:gd name="T71" fmla="*/ 83 h 451"/>
                  <a:gd name="T72" fmla="*/ 21 w 289"/>
                  <a:gd name="T73" fmla="*/ 89 h 451"/>
                  <a:gd name="T74" fmla="*/ 25 w 289"/>
                  <a:gd name="T75" fmla="*/ 96 h 451"/>
                  <a:gd name="T76" fmla="*/ 28 w 289"/>
                  <a:gd name="T77" fmla="*/ 102 h 451"/>
                  <a:gd name="T78" fmla="*/ 32 w 289"/>
                  <a:gd name="T79" fmla="*/ 107 h 451"/>
                  <a:gd name="T80" fmla="*/ 36 w 289"/>
                  <a:gd name="T81" fmla="*/ 112 h 451"/>
                  <a:gd name="T82" fmla="*/ 40 w 289"/>
                  <a:gd name="T83" fmla="*/ 109 h 451"/>
                  <a:gd name="T84" fmla="*/ 43 w 289"/>
                  <a:gd name="T85" fmla="*/ 106 h 451"/>
                  <a:gd name="T86" fmla="*/ 47 w 289"/>
                  <a:gd name="T87" fmla="*/ 104 h 451"/>
                  <a:gd name="T88" fmla="*/ 51 w 289"/>
                  <a:gd name="T89" fmla="*/ 101 h 451"/>
                  <a:gd name="T90" fmla="*/ 55 w 289"/>
                  <a:gd name="T91" fmla="*/ 99 h 451"/>
                  <a:gd name="T92" fmla="*/ 59 w 289"/>
                  <a:gd name="T93" fmla="*/ 96 h 451"/>
                  <a:gd name="T94" fmla="*/ 62 w 289"/>
                  <a:gd name="T95" fmla="*/ 93 h 451"/>
                  <a:gd name="T96" fmla="*/ 66 w 289"/>
                  <a:gd name="T97" fmla="*/ 90 h 451"/>
                  <a:gd name="T98" fmla="*/ 69 w 289"/>
                  <a:gd name="T99" fmla="*/ 87 h 451"/>
                  <a:gd name="T100" fmla="*/ 73 w 289"/>
                  <a:gd name="T101" fmla="*/ 84 h 451"/>
                  <a:gd name="T102" fmla="*/ 72 w 289"/>
                  <a:gd name="T103" fmla="*/ 78 h 451"/>
                  <a:gd name="T104" fmla="*/ 72 w 289"/>
                  <a:gd name="T105" fmla="*/ 73 h 451"/>
                  <a:gd name="T106" fmla="*/ 71 w 289"/>
                  <a:gd name="T107" fmla="*/ 66 h 451"/>
                  <a:gd name="T108" fmla="*/ 70 w 289"/>
                  <a:gd name="T109" fmla="*/ 61 h 451"/>
                  <a:gd name="T110" fmla="*/ 68 w 289"/>
                  <a:gd name="T111" fmla="*/ 54 h 451"/>
                  <a:gd name="T112" fmla="*/ 67 w 289"/>
                  <a:gd name="T113" fmla="*/ 48 h 451"/>
                  <a:gd name="T114" fmla="*/ 65 w 289"/>
                  <a:gd name="T115" fmla="*/ 42 h 451"/>
                  <a:gd name="T116" fmla="*/ 63 w 289"/>
                  <a:gd name="T117" fmla="*/ 36 h 451"/>
                  <a:gd name="T118" fmla="*/ 61 w 289"/>
                  <a:gd name="T119" fmla="*/ 31 h 451"/>
                  <a:gd name="T120" fmla="*/ 59 w 289"/>
                  <a:gd name="T121" fmla="*/ 25 h 451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289"/>
                  <a:gd name="T184" fmla="*/ 0 h 451"/>
                  <a:gd name="T185" fmla="*/ 289 w 289"/>
                  <a:gd name="T186" fmla="*/ 451 h 451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289" h="451">
                    <a:moveTo>
                      <a:pt x="234" y="102"/>
                    </a:moveTo>
                    <a:lnTo>
                      <a:pt x="232" y="93"/>
                    </a:lnTo>
                    <a:lnTo>
                      <a:pt x="228" y="84"/>
                    </a:lnTo>
                    <a:lnTo>
                      <a:pt x="225" y="73"/>
                    </a:lnTo>
                    <a:lnTo>
                      <a:pt x="223" y="63"/>
                    </a:lnTo>
                    <a:lnTo>
                      <a:pt x="219" y="54"/>
                    </a:lnTo>
                    <a:lnTo>
                      <a:pt x="214" y="41"/>
                    </a:lnTo>
                    <a:lnTo>
                      <a:pt x="210" y="32"/>
                    </a:lnTo>
                    <a:lnTo>
                      <a:pt x="207" y="21"/>
                    </a:lnTo>
                    <a:lnTo>
                      <a:pt x="205" y="12"/>
                    </a:lnTo>
                    <a:lnTo>
                      <a:pt x="198" y="0"/>
                    </a:lnTo>
                    <a:lnTo>
                      <a:pt x="180" y="14"/>
                    </a:lnTo>
                    <a:lnTo>
                      <a:pt x="162" y="30"/>
                    </a:lnTo>
                    <a:lnTo>
                      <a:pt x="144" y="45"/>
                    </a:lnTo>
                    <a:lnTo>
                      <a:pt x="123" y="60"/>
                    </a:lnTo>
                    <a:lnTo>
                      <a:pt x="105" y="75"/>
                    </a:lnTo>
                    <a:lnTo>
                      <a:pt x="84" y="91"/>
                    </a:lnTo>
                    <a:lnTo>
                      <a:pt x="63" y="105"/>
                    </a:lnTo>
                    <a:lnTo>
                      <a:pt x="41" y="120"/>
                    </a:lnTo>
                    <a:lnTo>
                      <a:pt x="21" y="132"/>
                    </a:lnTo>
                    <a:lnTo>
                      <a:pt x="0" y="148"/>
                    </a:lnTo>
                    <a:lnTo>
                      <a:pt x="2" y="153"/>
                    </a:lnTo>
                    <a:lnTo>
                      <a:pt x="6" y="157"/>
                    </a:lnTo>
                    <a:lnTo>
                      <a:pt x="6" y="162"/>
                    </a:lnTo>
                    <a:lnTo>
                      <a:pt x="9" y="168"/>
                    </a:lnTo>
                    <a:lnTo>
                      <a:pt x="9" y="171"/>
                    </a:lnTo>
                    <a:lnTo>
                      <a:pt x="11" y="178"/>
                    </a:lnTo>
                    <a:lnTo>
                      <a:pt x="14" y="180"/>
                    </a:lnTo>
                    <a:lnTo>
                      <a:pt x="14" y="187"/>
                    </a:lnTo>
                    <a:lnTo>
                      <a:pt x="18" y="189"/>
                    </a:lnTo>
                    <a:lnTo>
                      <a:pt x="21" y="196"/>
                    </a:lnTo>
                    <a:lnTo>
                      <a:pt x="30" y="223"/>
                    </a:lnTo>
                    <a:lnTo>
                      <a:pt x="41" y="250"/>
                    </a:lnTo>
                    <a:lnTo>
                      <a:pt x="50" y="276"/>
                    </a:lnTo>
                    <a:lnTo>
                      <a:pt x="63" y="303"/>
                    </a:lnTo>
                    <a:lnTo>
                      <a:pt x="75" y="334"/>
                    </a:lnTo>
                    <a:lnTo>
                      <a:pt x="84" y="360"/>
                    </a:lnTo>
                    <a:lnTo>
                      <a:pt x="98" y="385"/>
                    </a:lnTo>
                    <a:lnTo>
                      <a:pt x="111" y="410"/>
                    </a:lnTo>
                    <a:lnTo>
                      <a:pt x="126" y="430"/>
                    </a:lnTo>
                    <a:lnTo>
                      <a:pt x="141" y="451"/>
                    </a:lnTo>
                    <a:lnTo>
                      <a:pt x="157" y="439"/>
                    </a:lnTo>
                    <a:lnTo>
                      <a:pt x="171" y="428"/>
                    </a:lnTo>
                    <a:lnTo>
                      <a:pt x="186" y="419"/>
                    </a:lnTo>
                    <a:lnTo>
                      <a:pt x="201" y="406"/>
                    </a:lnTo>
                    <a:lnTo>
                      <a:pt x="216" y="397"/>
                    </a:lnTo>
                    <a:lnTo>
                      <a:pt x="232" y="385"/>
                    </a:lnTo>
                    <a:lnTo>
                      <a:pt x="246" y="373"/>
                    </a:lnTo>
                    <a:lnTo>
                      <a:pt x="262" y="364"/>
                    </a:lnTo>
                    <a:lnTo>
                      <a:pt x="273" y="351"/>
                    </a:lnTo>
                    <a:lnTo>
                      <a:pt x="289" y="340"/>
                    </a:lnTo>
                    <a:lnTo>
                      <a:pt x="285" y="316"/>
                    </a:lnTo>
                    <a:lnTo>
                      <a:pt x="285" y="292"/>
                    </a:lnTo>
                    <a:lnTo>
                      <a:pt x="280" y="267"/>
                    </a:lnTo>
                    <a:lnTo>
                      <a:pt x="276" y="244"/>
                    </a:lnTo>
                    <a:lnTo>
                      <a:pt x="271" y="216"/>
                    </a:lnTo>
                    <a:lnTo>
                      <a:pt x="264" y="192"/>
                    </a:lnTo>
                    <a:lnTo>
                      <a:pt x="259" y="168"/>
                    </a:lnTo>
                    <a:lnTo>
                      <a:pt x="250" y="144"/>
                    </a:lnTo>
                    <a:lnTo>
                      <a:pt x="243" y="123"/>
                    </a:lnTo>
                    <a:lnTo>
                      <a:pt x="234" y="102"/>
                    </a:lnTo>
                  </a:path>
                </a:pathLst>
              </a:custGeom>
              <a:noFill/>
              <a:ln w="0">
                <a:solidFill>
                  <a:srgbClr val="AB409C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5083" name="Freeform 164"/>
              <p:cNvSpPr>
                <a:spLocks/>
              </p:cNvSpPr>
              <p:nvPr/>
            </p:nvSpPr>
            <p:spPr bwMode="auto">
              <a:xfrm>
                <a:off x="2575" y="1733"/>
                <a:ext cx="129" cy="194"/>
              </a:xfrm>
              <a:custGeom>
                <a:avLst/>
                <a:gdLst>
                  <a:gd name="T0" fmla="*/ 129 w 517"/>
                  <a:gd name="T1" fmla="*/ 57 h 774"/>
                  <a:gd name="T2" fmla="*/ 104 w 517"/>
                  <a:gd name="T3" fmla="*/ 0 h 774"/>
                  <a:gd name="T4" fmla="*/ 100 w 517"/>
                  <a:gd name="T5" fmla="*/ 14 h 774"/>
                  <a:gd name="T6" fmla="*/ 94 w 517"/>
                  <a:gd name="T7" fmla="*/ 29 h 774"/>
                  <a:gd name="T8" fmla="*/ 87 w 517"/>
                  <a:gd name="T9" fmla="*/ 43 h 774"/>
                  <a:gd name="T10" fmla="*/ 79 w 517"/>
                  <a:gd name="T11" fmla="*/ 58 h 774"/>
                  <a:gd name="T12" fmla="*/ 69 w 517"/>
                  <a:gd name="T13" fmla="*/ 72 h 774"/>
                  <a:gd name="T14" fmla="*/ 58 w 517"/>
                  <a:gd name="T15" fmla="*/ 88 h 774"/>
                  <a:gd name="T16" fmla="*/ 46 w 517"/>
                  <a:gd name="T17" fmla="*/ 103 h 774"/>
                  <a:gd name="T18" fmla="*/ 32 w 517"/>
                  <a:gd name="T19" fmla="*/ 119 h 774"/>
                  <a:gd name="T20" fmla="*/ 17 w 517"/>
                  <a:gd name="T21" fmla="*/ 134 h 774"/>
                  <a:gd name="T22" fmla="*/ 0 w 517"/>
                  <a:gd name="T23" fmla="*/ 149 h 774"/>
                  <a:gd name="T24" fmla="*/ 3 w 517"/>
                  <a:gd name="T25" fmla="*/ 152 h 774"/>
                  <a:gd name="T26" fmla="*/ 6 w 517"/>
                  <a:gd name="T27" fmla="*/ 156 h 774"/>
                  <a:gd name="T28" fmla="*/ 8 w 517"/>
                  <a:gd name="T29" fmla="*/ 161 h 774"/>
                  <a:gd name="T30" fmla="*/ 11 w 517"/>
                  <a:gd name="T31" fmla="*/ 165 h 774"/>
                  <a:gd name="T32" fmla="*/ 13 w 517"/>
                  <a:gd name="T33" fmla="*/ 170 h 774"/>
                  <a:gd name="T34" fmla="*/ 16 w 517"/>
                  <a:gd name="T35" fmla="*/ 174 h 774"/>
                  <a:gd name="T36" fmla="*/ 18 w 517"/>
                  <a:gd name="T37" fmla="*/ 179 h 774"/>
                  <a:gd name="T38" fmla="*/ 19 w 517"/>
                  <a:gd name="T39" fmla="*/ 184 h 774"/>
                  <a:gd name="T40" fmla="*/ 22 w 517"/>
                  <a:gd name="T41" fmla="*/ 189 h 774"/>
                  <a:gd name="T42" fmla="*/ 23 w 517"/>
                  <a:gd name="T43" fmla="*/ 194 h 774"/>
                  <a:gd name="T44" fmla="*/ 37 w 517"/>
                  <a:gd name="T45" fmla="*/ 182 h 774"/>
                  <a:gd name="T46" fmla="*/ 51 w 517"/>
                  <a:gd name="T47" fmla="*/ 169 h 774"/>
                  <a:gd name="T48" fmla="*/ 64 w 517"/>
                  <a:gd name="T49" fmla="*/ 156 h 774"/>
                  <a:gd name="T50" fmla="*/ 75 w 517"/>
                  <a:gd name="T51" fmla="*/ 142 h 774"/>
                  <a:gd name="T52" fmla="*/ 86 w 517"/>
                  <a:gd name="T53" fmla="*/ 128 h 774"/>
                  <a:gd name="T54" fmla="*/ 97 w 517"/>
                  <a:gd name="T55" fmla="*/ 115 h 774"/>
                  <a:gd name="T56" fmla="*/ 106 w 517"/>
                  <a:gd name="T57" fmla="*/ 101 h 774"/>
                  <a:gd name="T58" fmla="*/ 115 w 517"/>
                  <a:gd name="T59" fmla="*/ 86 h 774"/>
                  <a:gd name="T60" fmla="*/ 123 w 517"/>
                  <a:gd name="T61" fmla="*/ 72 h 774"/>
                  <a:gd name="T62" fmla="*/ 129 w 517"/>
                  <a:gd name="T63" fmla="*/ 57 h 774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517"/>
                  <a:gd name="T97" fmla="*/ 0 h 774"/>
                  <a:gd name="T98" fmla="*/ 517 w 517"/>
                  <a:gd name="T99" fmla="*/ 774 h 774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517" h="774">
                    <a:moveTo>
                      <a:pt x="517" y="226"/>
                    </a:moveTo>
                    <a:lnTo>
                      <a:pt x="418" y="0"/>
                    </a:lnTo>
                    <a:lnTo>
                      <a:pt x="400" y="57"/>
                    </a:lnTo>
                    <a:lnTo>
                      <a:pt x="376" y="116"/>
                    </a:lnTo>
                    <a:lnTo>
                      <a:pt x="348" y="173"/>
                    </a:lnTo>
                    <a:lnTo>
                      <a:pt x="316" y="230"/>
                    </a:lnTo>
                    <a:lnTo>
                      <a:pt x="277" y="289"/>
                    </a:lnTo>
                    <a:lnTo>
                      <a:pt x="234" y="350"/>
                    </a:lnTo>
                    <a:lnTo>
                      <a:pt x="184" y="412"/>
                    </a:lnTo>
                    <a:lnTo>
                      <a:pt x="129" y="473"/>
                    </a:lnTo>
                    <a:lnTo>
                      <a:pt x="70" y="533"/>
                    </a:lnTo>
                    <a:lnTo>
                      <a:pt x="0" y="596"/>
                    </a:lnTo>
                    <a:lnTo>
                      <a:pt x="11" y="608"/>
                    </a:lnTo>
                    <a:lnTo>
                      <a:pt x="24" y="624"/>
                    </a:lnTo>
                    <a:lnTo>
                      <a:pt x="33" y="642"/>
                    </a:lnTo>
                    <a:lnTo>
                      <a:pt x="45" y="660"/>
                    </a:lnTo>
                    <a:lnTo>
                      <a:pt x="54" y="678"/>
                    </a:lnTo>
                    <a:lnTo>
                      <a:pt x="63" y="696"/>
                    </a:lnTo>
                    <a:lnTo>
                      <a:pt x="72" y="713"/>
                    </a:lnTo>
                    <a:lnTo>
                      <a:pt x="78" y="735"/>
                    </a:lnTo>
                    <a:lnTo>
                      <a:pt x="87" y="756"/>
                    </a:lnTo>
                    <a:lnTo>
                      <a:pt x="93" y="774"/>
                    </a:lnTo>
                    <a:lnTo>
                      <a:pt x="150" y="726"/>
                    </a:lnTo>
                    <a:lnTo>
                      <a:pt x="205" y="674"/>
                    </a:lnTo>
                    <a:lnTo>
                      <a:pt x="255" y="621"/>
                    </a:lnTo>
                    <a:lnTo>
                      <a:pt x="300" y="567"/>
                    </a:lnTo>
                    <a:lnTo>
                      <a:pt x="346" y="512"/>
                    </a:lnTo>
                    <a:lnTo>
                      <a:pt x="389" y="458"/>
                    </a:lnTo>
                    <a:lnTo>
                      <a:pt x="424" y="401"/>
                    </a:lnTo>
                    <a:lnTo>
                      <a:pt x="460" y="344"/>
                    </a:lnTo>
                    <a:lnTo>
                      <a:pt x="491" y="287"/>
                    </a:lnTo>
                    <a:lnTo>
                      <a:pt x="517" y="226"/>
                    </a:lnTo>
                    <a:close/>
                  </a:path>
                </a:pathLst>
              </a:custGeom>
              <a:solidFill>
                <a:srgbClr val="FF79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5084" name="Freeform 165"/>
              <p:cNvSpPr>
                <a:spLocks/>
              </p:cNvSpPr>
              <p:nvPr/>
            </p:nvSpPr>
            <p:spPr bwMode="auto">
              <a:xfrm>
                <a:off x="2575" y="1733"/>
                <a:ext cx="129" cy="194"/>
              </a:xfrm>
              <a:custGeom>
                <a:avLst/>
                <a:gdLst>
                  <a:gd name="T0" fmla="*/ 129 w 517"/>
                  <a:gd name="T1" fmla="*/ 57 h 774"/>
                  <a:gd name="T2" fmla="*/ 104 w 517"/>
                  <a:gd name="T3" fmla="*/ 0 h 774"/>
                  <a:gd name="T4" fmla="*/ 100 w 517"/>
                  <a:gd name="T5" fmla="*/ 14 h 774"/>
                  <a:gd name="T6" fmla="*/ 94 w 517"/>
                  <a:gd name="T7" fmla="*/ 29 h 774"/>
                  <a:gd name="T8" fmla="*/ 87 w 517"/>
                  <a:gd name="T9" fmla="*/ 43 h 774"/>
                  <a:gd name="T10" fmla="*/ 79 w 517"/>
                  <a:gd name="T11" fmla="*/ 58 h 774"/>
                  <a:gd name="T12" fmla="*/ 69 w 517"/>
                  <a:gd name="T13" fmla="*/ 72 h 774"/>
                  <a:gd name="T14" fmla="*/ 58 w 517"/>
                  <a:gd name="T15" fmla="*/ 88 h 774"/>
                  <a:gd name="T16" fmla="*/ 46 w 517"/>
                  <a:gd name="T17" fmla="*/ 103 h 774"/>
                  <a:gd name="T18" fmla="*/ 32 w 517"/>
                  <a:gd name="T19" fmla="*/ 119 h 774"/>
                  <a:gd name="T20" fmla="*/ 17 w 517"/>
                  <a:gd name="T21" fmla="*/ 134 h 774"/>
                  <a:gd name="T22" fmla="*/ 0 w 517"/>
                  <a:gd name="T23" fmla="*/ 149 h 774"/>
                  <a:gd name="T24" fmla="*/ 3 w 517"/>
                  <a:gd name="T25" fmla="*/ 152 h 774"/>
                  <a:gd name="T26" fmla="*/ 6 w 517"/>
                  <a:gd name="T27" fmla="*/ 156 h 774"/>
                  <a:gd name="T28" fmla="*/ 8 w 517"/>
                  <a:gd name="T29" fmla="*/ 161 h 774"/>
                  <a:gd name="T30" fmla="*/ 11 w 517"/>
                  <a:gd name="T31" fmla="*/ 165 h 774"/>
                  <a:gd name="T32" fmla="*/ 13 w 517"/>
                  <a:gd name="T33" fmla="*/ 170 h 774"/>
                  <a:gd name="T34" fmla="*/ 16 w 517"/>
                  <a:gd name="T35" fmla="*/ 174 h 774"/>
                  <a:gd name="T36" fmla="*/ 18 w 517"/>
                  <a:gd name="T37" fmla="*/ 179 h 774"/>
                  <a:gd name="T38" fmla="*/ 19 w 517"/>
                  <a:gd name="T39" fmla="*/ 184 h 774"/>
                  <a:gd name="T40" fmla="*/ 22 w 517"/>
                  <a:gd name="T41" fmla="*/ 189 h 774"/>
                  <a:gd name="T42" fmla="*/ 23 w 517"/>
                  <a:gd name="T43" fmla="*/ 194 h 774"/>
                  <a:gd name="T44" fmla="*/ 37 w 517"/>
                  <a:gd name="T45" fmla="*/ 182 h 774"/>
                  <a:gd name="T46" fmla="*/ 51 w 517"/>
                  <a:gd name="T47" fmla="*/ 169 h 774"/>
                  <a:gd name="T48" fmla="*/ 64 w 517"/>
                  <a:gd name="T49" fmla="*/ 156 h 774"/>
                  <a:gd name="T50" fmla="*/ 75 w 517"/>
                  <a:gd name="T51" fmla="*/ 142 h 774"/>
                  <a:gd name="T52" fmla="*/ 86 w 517"/>
                  <a:gd name="T53" fmla="*/ 128 h 774"/>
                  <a:gd name="T54" fmla="*/ 97 w 517"/>
                  <a:gd name="T55" fmla="*/ 115 h 774"/>
                  <a:gd name="T56" fmla="*/ 106 w 517"/>
                  <a:gd name="T57" fmla="*/ 101 h 774"/>
                  <a:gd name="T58" fmla="*/ 115 w 517"/>
                  <a:gd name="T59" fmla="*/ 86 h 774"/>
                  <a:gd name="T60" fmla="*/ 123 w 517"/>
                  <a:gd name="T61" fmla="*/ 72 h 774"/>
                  <a:gd name="T62" fmla="*/ 129 w 517"/>
                  <a:gd name="T63" fmla="*/ 57 h 774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517"/>
                  <a:gd name="T97" fmla="*/ 0 h 774"/>
                  <a:gd name="T98" fmla="*/ 517 w 517"/>
                  <a:gd name="T99" fmla="*/ 774 h 774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517" h="774">
                    <a:moveTo>
                      <a:pt x="517" y="226"/>
                    </a:moveTo>
                    <a:lnTo>
                      <a:pt x="418" y="0"/>
                    </a:lnTo>
                    <a:lnTo>
                      <a:pt x="400" y="57"/>
                    </a:lnTo>
                    <a:lnTo>
                      <a:pt x="376" y="116"/>
                    </a:lnTo>
                    <a:lnTo>
                      <a:pt x="348" y="173"/>
                    </a:lnTo>
                    <a:lnTo>
                      <a:pt x="316" y="230"/>
                    </a:lnTo>
                    <a:lnTo>
                      <a:pt x="277" y="289"/>
                    </a:lnTo>
                    <a:lnTo>
                      <a:pt x="234" y="350"/>
                    </a:lnTo>
                    <a:lnTo>
                      <a:pt x="184" y="412"/>
                    </a:lnTo>
                    <a:lnTo>
                      <a:pt x="129" y="473"/>
                    </a:lnTo>
                    <a:lnTo>
                      <a:pt x="70" y="533"/>
                    </a:lnTo>
                    <a:lnTo>
                      <a:pt x="0" y="596"/>
                    </a:lnTo>
                    <a:lnTo>
                      <a:pt x="11" y="608"/>
                    </a:lnTo>
                    <a:lnTo>
                      <a:pt x="24" y="624"/>
                    </a:lnTo>
                    <a:lnTo>
                      <a:pt x="33" y="642"/>
                    </a:lnTo>
                    <a:lnTo>
                      <a:pt x="45" y="660"/>
                    </a:lnTo>
                    <a:lnTo>
                      <a:pt x="54" y="678"/>
                    </a:lnTo>
                    <a:lnTo>
                      <a:pt x="63" y="696"/>
                    </a:lnTo>
                    <a:lnTo>
                      <a:pt x="72" y="713"/>
                    </a:lnTo>
                    <a:lnTo>
                      <a:pt x="78" y="735"/>
                    </a:lnTo>
                    <a:lnTo>
                      <a:pt x="87" y="756"/>
                    </a:lnTo>
                    <a:lnTo>
                      <a:pt x="93" y="774"/>
                    </a:lnTo>
                    <a:lnTo>
                      <a:pt x="150" y="726"/>
                    </a:lnTo>
                    <a:lnTo>
                      <a:pt x="205" y="674"/>
                    </a:lnTo>
                    <a:lnTo>
                      <a:pt x="255" y="621"/>
                    </a:lnTo>
                    <a:lnTo>
                      <a:pt x="300" y="567"/>
                    </a:lnTo>
                    <a:lnTo>
                      <a:pt x="346" y="512"/>
                    </a:lnTo>
                    <a:lnTo>
                      <a:pt x="389" y="458"/>
                    </a:lnTo>
                    <a:lnTo>
                      <a:pt x="424" y="401"/>
                    </a:lnTo>
                    <a:lnTo>
                      <a:pt x="460" y="344"/>
                    </a:lnTo>
                    <a:lnTo>
                      <a:pt x="491" y="287"/>
                    </a:lnTo>
                    <a:lnTo>
                      <a:pt x="517" y="226"/>
                    </a:lnTo>
                  </a:path>
                </a:pathLst>
              </a:custGeom>
              <a:noFill/>
              <a:ln w="0">
                <a:solidFill>
                  <a:srgbClr val="FF7EAB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5085" name="Freeform 166"/>
              <p:cNvSpPr>
                <a:spLocks/>
              </p:cNvSpPr>
              <p:nvPr/>
            </p:nvSpPr>
            <p:spPr bwMode="auto">
              <a:xfrm>
                <a:off x="2575" y="1733"/>
                <a:ext cx="129" cy="194"/>
              </a:xfrm>
              <a:custGeom>
                <a:avLst/>
                <a:gdLst>
                  <a:gd name="T0" fmla="*/ 129 w 517"/>
                  <a:gd name="T1" fmla="*/ 57 h 774"/>
                  <a:gd name="T2" fmla="*/ 104 w 517"/>
                  <a:gd name="T3" fmla="*/ 0 h 774"/>
                  <a:gd name="T4" fmla="*/ 100 w 517"/>
                  <a:gd name="T5" fmla="*/ 14 h 774"/>
                  <a:gd name="T6" fmla="*/ 94 w 517"/>
                  <a:gd name="T7" fmla="*/ 29 h 774"/>
                  <a:gd name="T8" fmla="*/ 87 w 517"/>
                  <a:gd name="T9" fmla="*/ 43 h 774"/>
                  <a:gd name="T10" fmla="*/ 79 w 517"/>
                  <a:gd name="T11" fmla="*/ 58 h 774"/>
                  <a:gd name="T12" fmla="*/ 69 w 517"/>
                  <a:gd name="T13" fmla="*/ 72 h 774"/>
                  <a:gd name="T14" fmla="*/ 58 w 517"/>
                  <a:gd name="T15" fmla="*/ 88 h 774"/>
                  <a:gd name="T16" fmla="*/ 46 w 517"/>
                  <a:gd name="T17" fmla="*/ 103 h 774"/>
                  <a:gd name="T18" fmla="*/ 32 w 517"/>
                  <a:gd name="T19" fmla="*/ 119 h 774"/>
                  <a:gd name="T20" fmla="*/ 17 w 517"/>
                  <a:gd name="T21" fmla="*/ 134 h 774"/>
                  <a:gd name="T22" fmla="*/ 0 w 517"/>
                  <a:gd name="T23" fmla="*/ 149 h 774"/>
                  <a:gd name="T24" fmla="*/ 3 w 517"/>
                  <a:gd name="T25" fmla="*/ 152 h 774"/>
                  <a:gd name="T26" fmla="*/ 6 w 517"/>
                  <a:gd name="T27" fmla="*/ 156 h 774"/>
                  <a:gd name="T28" fmla="*/ 8 w 517"/>
                  <a:gd name="T29" fmla="*/ 161 h 774"/>
                  <a:gd name="T30" fmla="*/ 11 w 517"/>
                  <a:gd name="T31" fmla="*/ 165 h 774"/>
                  <a:gd name="T32" fmla="*/ 13 w 517"/>
                  <a:gd name="T33" fmla="*/ 170 h 774"/>
                  <a:gd name="T34" fmla="*/ 16 w 517"/>
                  <a:gd name="T35" fmla="*/ 174 h 774"/>
                  <a:gd name="T36" fmla="*/ 18 w 517"/>
                  <a:gd name="T37" fmla="*/ 179 h 774"/>
                  <a:gd name="T38" fmla="*/ 19 w 517"/>
                  <a:gd name="T39" fmla="*/ 184 h 774"/>
                  <a:gd name="T40" fmla="*/ 22 w 517"/>
                  <a:gd name="T41" fmla="*/ 189 h 774"/>
                  <a:gd name="T42" fmla="*/ 23 w 517"/>
                  <a:gd name="T43" fmla="*/ 194 h 774"/>
                  <a:gd name="T44" fmla="*/ 37 w 517"/>
                  <a:gd name="T45" fmla="*/ 182 h 774"/>
                  <a:gd name="T46" fmla="*/ 51 w 517"/>
                  <a:gd name="T47" fmla="*/ 169 h 774"/>
                  <a:gd name="T48" fmla="*/ 64 w 517"/>
                  <a:gd name="T49" fmla="*/ 156 h 774"/>
                  <a:gd name="T50" fmla="*/ 75 w 517"/>
                  <a:gd name="T51" fmla="*/ 142 h 774"/>
                  <a:gd name="T52" fmla="*/ 86 w 517"/>
                  <a:gd name="T53" fmla="*/ 128 h 774"/>
                  <a:gd name="T54" fmla="*/ 97 w 517"/>
                  <a:gd name="T55" fmla="*/ 115 h 774"/>
                  <a:gd name="T56" fmla="*/ 106 w 517"/>
                  <a:gd name="T57" fmla="*/ 101 h 774"/>
                  <a:gd name="T58" fmla="*/ 115 w 517"/>
                  <a:gd name="T59" fmla="*/ 86 h 774"/>
                  <a:gd name="T60" fmla="*/ 123 w 517"/>
                  <a:gd name="T61" fmla="*/ 72 h 774"/>
                  <a:gd name="T62" fmla="*/ 129 w 517"/>
                  <a:gd name="T63" fmla="*/ 57 h 774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517"/>
                  <a:gd name="T97" fmla="*/ 0 h 774"/>
                  <a:gd name="T98" fmla="*/ 517 w 517"/>
                  <a:gd name="T99" fmla="*/ 774 h 774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517" h="774">
                    <a:moveTo>
                      <a:pt x="517" y="226"/>
                    </a:moveTo>
                    <a:lnTo>
                      <a:pt x="418" y="0"/>
                    </a:lnTo>
                    <a:lnTo>
                      <a:pt x="400" y="57"/>
                    </a:lnTo>
                    <a:lnTo>
                      <a:pt x="376" y="116"/>
                    </a:lnTo>
                    <a:lnTo>
                      <a:pt x="348" y="173"/>
                    </a:lnTo>
                    <a:lnTo>
                      <a:pt x="316" y="230"/>
                    </a:lnTo>
                    <a:lnTo>
                      <a:pt x="277" y="289"/>
                    </a:lnTo>
                    <a:lnTo>
                      <a:pt x="234" y="350"/>
                    </a:lnTo>
                    <a:lnTo>
                      <a:pt x="184" y="412"/>
                    </a:lnTo>
                    <a:lnTo>
                      <a:pt x="129" y="473"/>
                    </a:lnTo>
                    <a:lnTo>
                      <a:pt x="70" y="533"/>
                    </a:lnTo>
                    <a:lnTo>
                      <a:pt x="0" y="596"/>
                    </a:lnTo>
                    <a:lnTo>
                      <a:pt x="11" y="608"/>
                    </a:lnTo>
                    <a:lnTo>
                      <a:pt x="24" y="624"/>
                    </a:lnTo>
                    <a:lnTo>
                      <a:pt x="33" y="642"/>
                    </a:lnTo>
                    <a:lnTo>
                      <a:pt x="45" y="660"/>
                    </a:lnTo>
                    <a:lnTo>
                      <a:pt x="54" y="678"/>
                    </a:lnTo>
                    <a:lnTo>
                      <a:pt x="63" y="696"/>
                    </a:lnTo>
                    <a:lnTo>
                      <a:pt x="72" y="713"/>
                    </a:lnTo>
                    <a:lnTo>
                      <a:pt x="78" y="735"/>
                    </a:lnTo>
                    <a:lnTo>
                      <a:pt x="87" y="756"/>
                    </a:lnTo>
                    <a:lnTo>
                      <a:pt x="93" y="774"/>
                    </a:lnTo>
                    <a:lnTo>
                      <a:pt x="150" y="726"/>
                    </a:lnTo>
                    <a:lnTo>
                      <a:pt x="205" y="674"/>
                    </a:lnTo>
                    <a:lnTo>
                      <a:pt x="255" y="621"/>
                    </a:lnTo>
                    <a:lnTo>
                      <a:pt x="300" y="567"/>
                    </a:lnTo>
                    <a:lnTo>
                      <a:pt x="346" y="512"/>
                    </a:lnTo>
                    <a:lnTo>
                      <a:pt x="389" y="458"/>
                    </a:lnTo>
                    <a:lnTo>
                      <a:pt x="424" y="401"/>
                    </a:lnTo>
                    <a:lnTo>
                      <a:pt x="460" y="344"/>
                    </a:lnTo>
                    <a:lnTo>
                      <a:pt x="491" y="287"/>
                    </a:lnTo>
                    <a:lnTo>
                      <a:pt x="517" y="226"/>
                    </a:lnTo>
                  </a:path>
                </a:pathLst>
              </a:custGeom>
              <a:noFill/>
              <a:ln w="0">
                <a:solidFill>
                  <a:srgbClr val="FF7EAB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5086" name="Freeform 167"/>
              <p:cNvSpPr>
                <a:spLocks/>
              </p:cNvSpPr>
              <p:nvPr/>
            </p:nvSpPr>
            <p:spPr bwMode="auto">
              <a:xfrm>
                <a:off x="2829" y="2817"/>
                <a:ext cx="30" cy="70"/>
              </a:xfrm>
              <a:custGeom>
                <a:avLst/>
                <a:gdLst>
                  <a:gd name="T0" fmla="*/ 24 w 121"/>
                  <a:gd name="T1" fmla="*/ 0 h 280"/>
                  <a:gd name="T2" fmla="*/ 22 w 121"/>
                  <a:gd name="T3" fmla="*/ 2 h 280"/>
                  <a:gd name="T4" fmla="*/ 19 w 121"/>
                  <a:gd name="T5" fmla="*/ 4 h 280"/>
                  <a:gd name="T6" fmla="*/ 17 w 121"/>
                  <a:gd name="T7" fmla="*/ 6 h 280"/>
                  <a:gd name="T8" fmla="*/ 15 w 121"/>
                  <a:gd name="T9" fmla="*/ 8 h 280"/>
                  <a:gd name="T10" fmla="*/ 12 w 121"/>
                  <a:gd name="T11" fmla="*/ 10 h 280"/>
                  <a:gd name="T12" fmla="*/ 10 w 121"/>
                  <a:gd name="T13" fmla="*/ 12 h 280"/>
                  <a:gd name="T14" fmla="*/ 7 w 121"/>
                  <a:gd name="T15" fmla="*/ 14 h 280"/>
                  <a:gd name="T16" fmla="*/ 4 w 121"/>
                  <a:gd name="T17" fmla="*/ 16 h 280"/>
                  <a:gd name="T18" fmla="*/ 2 w 121"/>
                  <a:gd name="T19" fmla="*/ 18 h 280"/>
                  <a:gd name="T20" fmla="*/ 0 w 121"/>
                  <a:gd name="T21" fmla="*/ 20 h 280"/>
                  <a:gd name="T22" fmla="*/ 1 w 121"/>
                  <a:gd name="T23" fmla="*/ 25 h 280"/>
                  <a:gd name="T24" fmla="*/ 1 w 121"/>
                  <a:gd name="T25" fmla="*/ 30 h 280"/>
                  <a:gd name="T26" fmla="*/ 2 w 121"/>
                  <a:gd name="T27" fmla="*/ 35 h 280"/>
                  <a:gd name="T28" fmla="*/ 3 w 121"/>
                  <a:gd name="T29" fmla="*/ 40 h 280"/>
                  <a:gd name="T30" fmla="*/ 4 w 121"/>
                  <a:gd name="T31" fmla="*/ 45 h 280"/>
                  <a:gd name="T32" fmla="*/ 5 w 121"/>
                  <a:gd name="T33" fmla="*/ 51 h 280"/>
                  <a:gd name="T34" fmla="*/ 6 w 121"/>
                  <a:gd name="T35" fmla="*/ 55 h 280"/>
                  <a:gd name="T36" fmla="*/ 7 w 121"/>
                  <a:gd name="T37" fmla="*/ 60 h 280"/>
                  <a:gd name="T38" fmla="*/ 8 w 121"/>
                  <a:gd name="T39" fmla="*/ 66 h 280"/>
                  <a:gd name="T40" fmla="*/ 9 w 121"/>
                  <a:gd name="T41" fmla="*/ 70 h 280"/>
                  <a:gd name="T42" fmla="*/ 11 w 121"/>
                  <a:gd name="T43" fmla="*/ 68 h 280"/>
                  <a:gd name="T44" fmla="*/ 14 w 121"/>
                  <a:gd name="T45" fmla="*/ 66 h 280"/>
                  <a:gd name="T46" fmla="*/ 15 w 121"/>
                  <a:gd name="T47" fmla="*/ 65 h 280"/>
                  <a:gd name="T48" fmla="*/ 18 w 121"/>
                  <a:gd name="T49" fmla="*/ 63 h 280"/>
                  <a:gd name="T50" fmla="*/ 19 w 121"/>
                  <a:gd name="T51" fmla="*/ 61 h 280"/>
                  <a:gd name="T52" fmla="*/ 22 w 121"/>
                  <a:gd name="T53" fmla="*/ 60 h 280"/>
                  <a:gd name="T54" fmla="*/ 24 w 121"/>
                  <a:gd name="T55" fmla="*/ 57 h 280"/>
                  <a:gd name="T56" fmla="*/ 26 w 121"/>
                  <a:gd name="T57" fmla="*/ 56 h 280"/>
                  <a:gd name="T58" fmla="*/ 28 w 121"/>
                  <a:gd name="T59" fmla="*/ 54 h 280"/>
                  <a:gd name="T60" fmla="*/ 30 w 121"/>
                  <a:gd name="T61" fmla="*/ 52 h 280"/>
                  <a:gd name="T62" fmla="*/ 29 w 121"/>
                  <a:gd name="T63" fmla="*/ 47 h 280"/>
                  <a:gd name="T64" fmla="*/ 28 w 121"/>
                  <a:gd name="T65" fmla="*/ 42 h 280"/>
                  <a:gd name="T66" fmla="*/ 28 w 121"/>
                  <a:gd name="T67" fmla="*/ 36 h 280"/>
                  <a:gd name="T68" fmla="*/ 28 w 121"/>
                  <a:gd name="T69" fmla="*/ 31 h 280"/>
                  <a:gd name="T70" fmla="*/ 27 w 121"/>
                  <a:gd name="T71" fmla="*/ 26 h 280"/>
                  <a:gd name="T72" fmla="*/ 26 w 121"/>
                  <a:gd name="T73" fmla="*/ 21 h 280"/>
                  <a:gd name="T74" fmla="*/ 26 w 121"/>
                  <a:gd name="T75" fmla="*/ 16 h 280"/>
                  <a:gd name="T76" fmla="*/ 26 w 121"/>
                  <a:gd name="T77" fmla="*/ 11 h 280"/>
                  <a:gd name="T78" fmla="*/ 25 w 121"/>
                  <a:gd name="T79" fmla="*/ 6 h 280"/>
                  <a:gd name="T80" fmla="*/ 24 w 121"/>
                  <a:gd name="T81" fmla="*/ 0 h 280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21"/>
                  <a:gd name="T124" fmla="*/ 0 h 280"/>
                  <a:gd name="T125" fmla="*/ 121 w 121"/>
                  <a:gd name="T126" fmla="*/ 280 h 280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21" h="280">
                    <a:moveTo>
                      <a:pt x="96" y="0"/>
                    </a:moveTo>
                    <a:lnTo>
                      <a:pt x="87" y="9"/>
                    </a:lnTo>
                    <a:lnTo>
                      <a:pt x="78" y="15"/>
                    </a:lnTo>
                    <a:lnTo>
                      <a:pt x="69" y="24"/>
                    </a:lnTo>
                    <a:lnTo>
                      <a:pt x="60" y="33"/>
                    </a:lnTo>
                    <a:lnTo>
                      <a:pt x="48" y="39"/>
                    </a:lnTo>
                    <a:lnTo>
                      <a:pt x="39" y="48"/>
                    </a:lnTo>
                    <a:lnTo>
                      <a:pt x="30" y="57"/>
                    </a:lnTo>
                    <a:lnTo>
                      <a:pt x="18" y="63"/>
                    </a:lnTo>
                    <a:lnTo>
                      <a:pt x="9" y="72"/>
                    </a:lnTo>
                    <a:lnTo>
                      <a:pt x="0" y="81"/>
                    </a:lnTo>
                    <a:lnTo>
                      <a:pt x="3" y="99"/>
                    </a:lnTo>
                    <a:lnTo>
                      <a:pt x="5" y="120"/>
                    </a:lnTo>
                    <a:lnTo>
                      <a:pt x="9" y="141"/>
                    </a:lnTo>
                    <a:lnTo>
                      <a:pt x="14" y="159"/>
                    </a:lnTo>
                    <a:lnTo>
                      <a:pt x="18" y="181"/>
                    </a:lnTo>
                    <a:lnTo>
                      <a:pt x="21" y="202"/>
                    </a:lnTo>
                    <a:lnTo>
                      <a:pt x="23" y="220"/>
                    </a:lnTo>
                    <a:lnTo>
                      <a:pt x="30" y="241"/>
                    </a:lnTo>
                    <a:lnTo>
                      <a:pt x="33" y="262"/>
                    </a:lnTo>
                    <a:lnTo>
                      <a:pt x="36" y="280"/>
                    </a:lnTo>
                    <a:lnTo>
                      <a:pt x="46" y="273"/>
                    </a:lnTo>
                    <a:lnTo>
                      <a:pt x="55" y="265"/>
                    </a:lnTo>
                    <a:lnTo>
                      <a:pt x="62" y="259"/>
                    </a:lnTo>
                    <a:lnTo>
                      <a:pt x="71" y="250"/>
                    </a:lnTo>
                    <a:lnTo>
                      <a:pt x="78" y="243"/>
                    </a:lnTo>
                    <a:lnTo>
                      <a:pt x="87" y="238"/>
                    </a:lnTo>
                    <a:lnTo>
                      <a:pt x="96" y="229"/>
                    </a:lnTo>
                    <a:lnTo>
                      <a:pt x="105" y="223"/>
                    </a:lnTo>
                    <a:lnTo>
                      <a:pt x="112" y="214"/>
                    </a:lnTo>
                    <a:lnTo>
                      <a:pt x="121" y="207"/>
                    </a:lnTo>
                    <a:lnTo>
                      <a:pt x="117" y="186"/>
                    </a:lnTo>
                    <a:lnTo>
                      <a:pt x="114" y="166"/>
                    </a:lnTo>
                    <a:lnTo>
                      <a:pt x="114" y="145"/>
                    </a:lnTo>
                    <a:lnTo>
                      <a:pt x="112" y="123"/>
                    </a:lnTo>
                    <a:lnTo>
                      <a:pt x="108" y="102"/>
                    </a:lnTo>
                    <a:lnTo>
                      <a:pt x="105" y="84"/>
                    </a:lnTo>
                    <a:lnTo>
                      <a:pt x="103" y="63"/>
                    </a:lnTo>
                    <a:lnTo>
                      <a:pt x="103" y="42"/>
                    </a:lnTo>
                    <a:lnTo>
                      <a:pt x="99" y="22"/>
                    </a:lnTo>
                    <a:lnTo>
                      <a:pt x="96" y="0"/>
                    </a:lnTo>
                    <a:close/>
                  </a:path>
                </a:pathLst>
              </a:custGeom>
              <a:solidFill>
                <a:srgbClr val="D852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5087" name="Freeform 168"/>
              <p:cNvSpPr>
                <a:spLocks/>
              </p:cNvSpPr>
              <p:nvPr/>
            </p:nvSpPr>
            <p:spPr bwMode="auto">
              <a:xfrm>
                <a:off x="2829" y="2817"/>
                <a:ext cx="30" cy="70"/>
              </a:xfrm>
              <a:custGeom>
                <a:avLst/>
                <a:gdLst>
                  <a:gd name="T0" fmla="*/ 24 w 121"/>
                  <a:gd name="T1" fmla="*/ 0 h 280"/>
                  <a:gd name="T2" fmla="*/ 22 w 121"/>
                  <a:gd name="T3" fmla="*/ 2 h 280"/>
                  <a:gd name="T4" fmla="*/ 19 w 121"/>
                  <a:gd name="T5" fmla="*/ 4 h 280"/>
                  <a:gd name="T6" fmla="*/ 17 w 121"/>
                  <a:gd name="T7" fmla="*/ 6 h 280"/>
                  <a:gd name="T8" fmla="*/ 15 w 121"/>
                  <a:gd name="T9" fmla="*/ 8 h 280"/>
                  <a:gd name="T10" fmla="*/ 12 w 121"/>
                  <a:gd name="T11" fmla="*/ 10 h 280"/>
                  <a:gd name="T12" fmla="*/ 10 w 121"/>
                  <a:gd name="T13" fmla="*/ 12 h 280"/>
                  <a:gd name="T14" fmla="*/ 7 w 121"/>
                  <a:gd name="T15" fmla="*/ 14 h 280"/>
                  <a:gd name="T16" fmla="*/ 4 w 121"/>
                  <a:gd name="T17" fmla="*/ 16 h 280"/>
                  <a:gd name="T18" fmla="*/ 2 w 121"/>
                  <a:gd name="T19" fmla="*/ 18 h 280"/>
                  <a:gd name="T20" fmla="*/ 0 w 121"/>
                  <a:gd name="T21" fmla="*/ 20 h 280"/>
                  <a:gd name="T22" fmla="*/ 1 w 121"/>
                  <a:gd name="T23" fmla="*/ 25 h 280"/>
                  <a:gd name="T24" fmla="*/ 1 w 121"/>
                  <a:gd name="T25" fmla="*/ 30 h 280"/>
                  <a:gd name="T26" fmla="*/ 2 w 121"/>
                  <a:gd name="T27" fmla="*/ 35 h 280"/>
                  <a:gd name="T28" fmla="*/ 3 w 121"/>
                  <a:gd name="T29" fmla="*/ 40 h 280"/>
                  <a:gd name="T30" fmla="*/ 4 w 121"/>
                  <a:gd name="T31" fmla="*/ 45 h 280"/>
                  <a:gd name="T32" fmla="*/ 5 w 121"/>
                  <a:gd name="T33" fmla="*/ 51 h 280"/>
                  <a:gd name="T34" fmla="*/ 6 w 121"/>
                  <a:gd name="T35" fmla="*/ 55 h 280"/>
                  <a:gd name="T36" fmla="*/ 7 w 121"/>
                  <a:gd name="T37" fmla="*/ 60 h 280"/>
                  <a:gd name="T38" fmla="*/ 8 w 121"/>
                  <a:gd name="T39" fmla="*/ 66 h 280"/>
                  <a:gd name="T40" fmla="*/ 9 w 121"/>
                  <a:gd name="T41" fmla="*/ 70 h 280"/>
                  <a:gd name="T42" fmla="*/ 11 w 121"/>
                  <a:gd name="T43" fmla="*/ 68 h 280"/>
                  <a:gd name="T44" fmla="*/ 14 w 121"/>
                  <a:gd name="T45" fmla="*/ 66 h 280"/>
                  <a:gd name="T46" fmla="*/ 15 w 121"/>
                  <a:gd name="T47" fmla="*/ 65 h 280"/>
                  <a:gd name="T48" fmla="*/ 18 w 121"/>
                  <a:gd name="T49" fmla="*/ 63 h 280"/>
                  <a:gd name="T50" fmla="*/ 19 w 121"/>
                  <a:gd name="T51" fmla="*/ 61 h 280"/>
                  <a:gd name="T52" fmla="*/ 22 w 121"/>
                  <a:gd name="T53" fmla="*/ 60 h 280"/>
                  <a:gd name="T54" fmla="*/ 24 w 121"/>
                  <a:gd name="T55" fmla="*/ 57 h 280"/>
                  <a:gd name="T56" fmla="*/ 26 w 121"/>
                  <a:gd name="T57" fmla="*/ 56 h 280"/>
                  <a:gd name="T58" fmla="*/ 28 w 121"/>
                  <a:gd name="T59" fmla="*/ 54 h 280"/>
                  <a:gd name="T60" fmla="*/ 30 w 121"/>
                  <a:gd name="T61" fmla="*/ 52 h 280"/>
                  <a:gd name="T62" fmla="*/ 29 w 121"/>
                  <a:gd name="T63" fmla="*/ 47 h 280"/>
                  <a:gd name="T64" fmla="*/ 28 w 121"/>
                  <a:gd name="T65" fmla="*/ 42 h 280"/>
                  <a:gd name="T66" fmla="*/ 28 w 121"/>
                  <a:gd name="T67" fmla="*/ 36 h 280"/>
                  <a:gd name="T68" fmla="*/ 28 w 121"/>
                  <a:gd name="T69" fmla="*/ 31 h 280"/>
                  <a:gd name="T70" fmla="*/ 27 w 121"/>
                  <a:gd name="T71" fmla="*/ 26 h 280"/>
                  <a:gd name="T72" fmla="*/ 26 w 121"/>
                  <a:gd name="T73" fmla="*/ 21 h 280"/>
                  <a:gd name="T74" fmla="*/ 26 w 121"/>
                  <a:gd name="T75" fmla="*/ 16 h 280"/>
                  <a:gd name="T76" fmla="*/ 26 w 121"/>
                  <a:gd name="T77" fmla="*/ 11 h 280"/>
                  <a:gd name="T78" fmla="*/ 25 w 121"/>
                  <a:gd name="T79" fmla="*/ 6 h 280"/>
                  <a:gd name="T80" fmla="*/ 24 w 121"/>
                  <a:gd name="T81" fmla="*/ 0 h 280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21"/>
                  <a:gd name="T124" fmla="*/ 0 h 280"/>
                  <a:gd name="T125" fmla="*/ 121 w 121"/>
                  <a:gd name="T126" fmla="*/ 280 h 280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21" h="280">
                    <a:moveTo>
                      <a:pt x="96" y="0"/>
                    </a:moveTo>
                    <a:lnTo>
                      <a:pt x="87" y="9"/>
                    </a:lnTo>
                    <a:lnTo>
                      <a:pt x="78" y="15"/>
                    </a:lnTo>
                    <a:lnTo>
                      <a:pt x="69" y="24"/>
                    </a:lnTo>
                    <a:lnTo>
                      <a:pt x="60" y="33"/>
                    </a:lnTo>
                    <a:lnTo>
                      <a:pt x="48" y="39"/>
                    </a:lnTo>
                    <a:lnTo>
                      <a:pt x="39" y="48"/>
                    </a:lnTo>
                    <a:lnTo>
                      <a:pt x="30" y="57"/>
                    </a:lnTo>
                    <a:lnTo>
                      <a:pt x="18" y="63"/>
                    </a:lnTo>
                    <a:lnTo>
                      <a:pt x="9" y="72"/>
                    </a:lnTo>
                    <a:lnTo>
                      <a:pt x="0" y="81"/>
                    </a:lnTo>
                    <a:lnTo>
                      <a:pt x="3" y="99"/>
                    </a:lnTo>
                    <a:lnTo>
                      <a:pt x="5" y="120"/>
                    </a:lnTo>
                    <a:lnTo>
                      <a:pt x="9" y="141"/>
                    </a:lnTo>
                    <a:lnTo>
                      <a:pt x="14" y="159"/>
                    </a:lnTo>
                    <a:lnTo>
                      <a:pt x="18" y="181"/>
                    </a:lnTo>
                    <a:lnTo>
                      <a:pt x="21" y="202"/>
                    </a:lnTo>
                    <a:lnTo>
                      <a:pt x="23" y="220"/>
                    </a:lnTo>
                    <a:lnTo>
                      <a:pt x="30" y="241"/>
                    </a:lnTo>
                    <a:lnTo>
                      <a:pt x="33" y="262"/>
                    </a:lnTo>
                    <a:lnTo>
                      <a:pt x="36" y="280"/>
                    </a:lnTo>
                    <a:lnTo>
                      <a:pt x="46" y="273"/>
                    </a:lnTo>
                    <a:lnTo>
                      <a:pt x="55" y="265"/>
                    </a:lnTo>
                    <a:lnTo>
                      <a:pt x="62" y="259"/>
                    </a:lnTo>
                    <a:lnTo>
                      <a:pt x="71" y="250"/>
                    </a:lnTo>
                    <a:lnTo>
                      <a:pt x="78" y="243"/>
                    </a:lnTo>
                    <a:lnTo>
                      <a:pt x="87" y="238"/>
                    </a:lnTo>
                    <a:lnTo>
                      <a:pt x="96" y="229"/>
                    </a:lnTo>
                    <a:lnTo>
                      <a:pt x="105" y="223"/>
                    </a:lnTo>
                    <a:lnTo>
                      <a:pt x="112" y="214"/>
                    </a:lnTo>
                    <a:lnTo>
                      <a:pt x="121" y="207"/>
                    </a:lnTo>
                    <a:lnTo>
                      <a:pt x="117" y="186"/>
                    </a:lnTo>
                    <a:lnTo>
                      <a:pt x="114" y="166"/>
                    </a:lnTo>
                    <a:lnTo>
                      <a:pt x="114" y="145"/>
                    </a:lnTo>
                    <a:lnTo>
                      <a:pt x="112" y="123"/>
                    </a:lnTo>
                    <a:lnTo>
                      <a:pt x="108" y="102"/>
                    </a:lnTo>
                    <a:lnTo>
                      <a:pt x="105" y="84"/>
                    </a:lnTo>
                    <a:lnTo>
                      <a:pt x="103" y="63"/>
                    </a:lnTo>
                    <a:lnTo>
                      <a:pt x="103" y="42"/>
                    </a:lnTo>
                    <a:lnTo>
                      <a:pt x="99" y="22"/>
                    </a:lnTo>
                    <a:lnTo>
                      <a:pt x="96" y="0"/>
                    </a:lnTo>
                  </a:path>
                </a:pathLst>
              </a:custGeom>
              <a:noFill/>
              <a:ln w="0">
                <a:solidFill>
                  <a:srgbClr val="E75A86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5088" name="Freeform 169"/>
              <p:cNvSpPr>
                <a:spLocks/>
              </p:cNvSpPr>
              <p:nvPr/>
            </p:nvSpPr>
            <p:spPr bwMode="auto">
              <a:xfrm>
                <a:off x="2829" y="2817"/>
                <a:ext cx="30" cy="70"/>
              </a:xfrm>
              <a:custGeom>
                <a:avLst/>
                <a:gdLst>
                  <a:gd name="T0" fmla="*/ 24 w 121"/>
                  <a:gd name="T1" fmla="*/ 0 h 280"/>
                  <a:gd name="T2" fmla="*/ 22 w 121"/>
                  <a:gd name="T3" fmla="*/ 2 h 280"/>
                  <a:gd name="T4" fmla="*/ 19 w 121"/>
                  <a:gd name="T5" fmla="*/ 4 h 280"/>
                  <a:gd name="T6" fmla="*/ 17 w 121"/>
                  <a:gd name="T7" fmla="*/ 6 h 280"/>
                  <a:gd name="T8" fmla="*/ 15 w 121"/>
                  <a:gd name="T9" fmla="*/ 8 h 280"/>
                  <a:gd name="T10" fmla="*/ 12 w 121"/>
                  <a:gd name="T11" fmla="*/ 10 h 280"/>
                  <a:gd name="T12" fmla="*/ 10 w 121"/>
                  <a:gd name="T13" fmla="*/ 12 h 280"/>
                  <a:gd name="T14" fmla="*/ 7 w 121"/>
                  <a:gd name="T15" fmla="*/ 14 h 280"/>
                  <a:gd name="T16" fmla="*/ 4 w 121"/>
                  <a:gd name="T17" fmla="*/ 16 h 280"/>
                  <a:gd name="T18" fmla="*/ 2 w 121"/>
                  <a:gd name="T19" fmla="*/ 18 h 280"/>
                  <a:gd name="T20" fmla="*/ 0 w 121"/>
                  <a:gd name="T21" fmla="*/ 20 h 280"/>
                  <a:gd name="T22" fmla="*/ 1 w 121"/>
                  <a:gd name="T23" fmla="*/ 25 h 280"/>
                  <a:gd name="T24" fmla="*/ 1 w 121"/>
                  <a:gd name="T25" fmla="*/ 30 h 280"/>
                  <a:gd name="T26" fmla="*/ 2 w 121"/>
                  <a:gd name="T27" fmla="*/ 35 h 280"/>
                  <a:gd name="T28" fmla="*/ 3 w 121"/>
                  <a:gd name="T29" fmla="*/ 40 h 280"/>
                  <a:gd name="T30" fmla="*/ 4 w 121"/>
                  <a:gd name="T31" fmla="*/ 45 h 280"/>
                  <a:gd name="T32" fmla="*/ 5 w 121"/>
                  <a:gd name="T33" fmla="*/ 51 h 280"/>
                  <a:gd name="T34" fmla="*/ 6 w 121"/>
                  <a:gd name="T35" fmla="*/ 55 h 280"/>
                  <a:gd name="T36" fmla="*/ 7 w 121"/>
                  <a:gd name="T37" fmla="*/ 60 h 280"/>
                  <a:gd name="T38" fmla="*/ 8 w 121"/>
                  <a:gd name="T39" fmla="*/ 66 h 280"/>
                  <a:gd name="T40" fmla="*/ 9 w 121"/>
                  <a:gd name="T41" fmla="*/ 70 h 280"/>
                  <a:gd name="T42" fmla="*/ 11 w 121"/>
                  <a:gd name="T43" fmla="*/ 68 h 280"/>
                  <a:gd name="T44" fmla="*/ 14 w 121"/>
                  <a:gd name="T45" fmla="*/ 66 h 280"/>
                  <a:gd name="T46" fmla="*/ 15 w 121"/>
                  <a:gd name="T47" fmla="*/ 65 h 280"/>
                  <a:gd name="T48" fmla="*/ 18 w 121"/>
                  <a:gd name="T49" fmla="*/ 63 h 280"/>
                  <a:gd name="T50" fmla="*/ 19 w 121"/>
                  <a:gd name="T51" fmla="*/ 61 h 280"/>
                  <a:gd name="T52" fmla="*/ 22 w 121"/>
                  <a:gd name="T53" fmla="*/ 60 h 280"/>
                  <a:gd name="T54" fmla="*/ 24 w 121"/>
                  <a:gd name="T55" fmla="*/ 57 h 280"/>
                  <a:gd name="T56" fmla="*/ 26 w 121"/>
                  <a:gd name="T57" fmla="*/ 56 h 280"/>
                  <a:gd name="T58" fmla="*/ 28 w 121"/>
                  <a:gd name="T59" fmla="*/ 54 h 280"/>
                  <a:gd name="T60" fmla="*/ 30 w 121"/>
                  <a:gd name="T61" fmla="*/ 52 h 280"/>
                  <a:gd name="T62" fmla="*/ 29 w 121"/>
                  <a:gd name="T63" fmla="*/ 47 h 280"/>
                  <a:gd name="T64" fmla="*/ 28 w 121"/>
                  <a:gd name="T65" fmla="*/ 42 h 280"/>
                  <a:gd name="T66" fmla="*/ 28 w 121"/>
                  <a:gd name="T67" fmla="*/ 36 h 280"/>
                  <a:gd name="T68" fmla="*/ 28 w 121"/>
                  <a:gd name="T69" fmla="*/ 31 h 280"/>
                  <a:gd name="T70" fmla="*/ 27 w 121"/>
                  <a:gd name="T71" fmla="*/ 26 h 280"/>
                  <a:gd name="T72" fmla="*/ 26 w 121"/>
                  <a:gd name="T73" fmla="*/ 21 h 280"/>
                  <a:gd name="T74" fmla="*/ 26 w 121"/>
                  <a:gd name="T75" fmla="*/ 16 h 280"/>
                  <a:gd name="T76" fmla="*/ 26 w 121"/>
                  <a:gd name="T77" fmla="*/ 11 h 280"/>
                  <a:gd name="T78" fmla="*/ 25 w 121"/>
                  <a:gd name="T79" fmla="*/ 6 h 280"/>
                  <a:gd name="T80" fmla="*/ 24 w 121"/>
                  <a:gd name="T81" fmla="*/ 0 h 280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21"/>
                  <a:gd name="T124" fmla="*/ 0 h 280"/>
                  <a:gd name="T125" fmla="*/ 121 w 121"/>
                  <a:gd name="T126" fmla="*/ 280 h 280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21" h="280">
                    <a:moveTo>
                      <a:pt x="96" y="0"/>
                    </a:moveTo>
                    <a:lnTo>
                      <a:pt x="87" y="9"/>
                    </a:lnTo>
                    <a:lnTo>
                      <a:pt x="78" y="15"/>
                    </a:lnTo>
                    <a:lnTo>
                      <a:pt x="69" y="24"/>
                    </a:lnTo>
                    <a:lnTo>
                      <a:pt x="60" y="33"/>
                    </a:lnTo>
                    <a:lnTo>
                      <a:pt x="48" y="39"/>
                    </a:lnTo>
                    <a:lnTo>
                      <a:pt x="39" y="48"/>
                    </a:lnTo>
                    <a:lnTo>
                      <a:pt x="30" y="57"/>
                    </a:lnTo>
                    <a:lnTo>
                      <a:pt x="18" y="63"/>
                    </a:lnTo>
                    <a:lnTo>
                      <a:pt x="9" y="72"/>
                    </a:lnTo>
                    <a:lnTo>
                      <a:pt x="0" y="81"/>
                    </a:lnTo>
                    <a:lnTo>
                      <a:pt x="3" y="99"/>
                    </a:lnTo>
                    <a:lnTo>
                      <a:pt x="5" y="120"/>
                    </a:lnTo>
                    <a:lnTo>
                      <a:pt x="9" y="141"/>
                    </a:lnTo>
                    <a:lnTo>
                      <a:pt x="14" y="159"/>
                    </a:lnTo>
                    <a:lnTo>
                      <a:pt x="18" y="181"/>
                    </a:lnTo>
                    <a:lnTo>
                      <a:pt x="21" y="202"/>
                    </a:lnTo>
                    <a:lnTo>
                      <a:pt x="23" y="220"/>
                    </a:lnTo>
                    <a:lnTo>
                      <a:pt x="30" y="241"/>
                    </a:lnTo>
                    <a:lnTo>
                      <a:pt x="33" y="262"/>
                    </a:lnTo>
                    <a:lnTo>
                      <a:pt x="36" y="280"/>
                    </a:lnTo>
                    <a:lnTo>
                      <a:pt x="46" y="273"/>
                    </a:lnTo>
                    <a:lnTo>
                      <a:pt x="55" y="265"/>
                    </a:lnTo>
                    <a:lnTo>
                      <a:pt x="62" y="259"/>
                    </a:lnTo>
                    <a:lnTo>
                      <a:pt x="71" y="250"/>
                    </a:lnTo>
                    <a:lnTo>
                      <a:pt x="78" y="243"/>
                    </a:lnTo>
                    <a:lnTo>
                      <a:pt x="87" y="238"/>
                    </a:lnTo>
                    <a:lnTo>
                      <a:pt x="96" y="229"/>
                    </a:lnTo>
                    <a:lnTo>
                      <a:pt x="105" y="223"/>
                    </a:lnTo>
                    <a:lnTo>
                      <a:pt x="112" y="214"/>
                    </a:lnTo>
                    <a:lnTo>
                      <a:pt x="121" y="207"/>
                    </a:lnTo>
                    <a:lnTo>
                      <a:pt x="117" y="186"/>
                    </a:lnTo>
                    <a:lnTo>
                      <a:pt x="114" y="166"/>
                    </a:lnTo>
                    <a:lnTo>
                      <a:pt x="114" y="145"/>
                    </a:lnTo>
                    <a:lnTo>
                      <a:pt x="112" y="123"/>
                    </a:lnTo>
                    <a:lnTo>
                      <a:pt x="108" y="102"/>
                    </a:lnTo>
                    <a:lnTo>
                      <a:pt x="105" y="84"/>
                    </a:lnTo>
                    <a:lnTo>
                      <a:pt x="103" y="63"/>
                    </a:lnTo>
                    <a:lnTo>
                      <a:pt x="103" y="42"/>
                    </a:lnTo>
                    <a:lnTo>
                      <a:pt x="99" y="22"/>
                    </a:lnTo>
                    <a:lnTo>
                      <a:pt x="96" y="0"/>
                    </a:lnTo>
                  </a:path>
                </a:pathLst>
              </a:custGeom>
              <a:noFill/>
              <a:ln w="0">
                <a:solidFill>
                  <a:srgbClr val="E75A86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5089" name="Freeform 170"/>
              <p:cNvSpPr>
                <a:spLocks/>
              </p:cNvSpPr>
              <p:nvPr/>
            </p:nvSpPr>
            <p:spPr bwMode="auto">
              <a:xfrm>
                <a:off x="2806" y="2686"/>
                <a:ext cx="40" cy="86"/>
              </a:xfrm>
              <a:custGeom>
                <a:avLst/>
                <a:gdLst>
                  <a:gd name="T0" fmla="*/ 33 w 157"/>
                  <a:gd name="T1" fmla="*/ 0 h 344"/>
                  <a:gd name="T2" fmla="*/ 30 w 157"/>
                  <a:gd name="T3" fmla="*/ 3 h 344"/>
                  <a:gd name="T4" fmla="*/ 27 w 157"/>
                  <a:gd name="T5" fmla="*/ 6 h 344"/>
                  <a:gd name="T6" fmla="*/ 24 w 157"/>
                  <a:gd name="T7" fmla="*/ 8 h 344"/>
                  <a:gd name="T8" fmla="*/ 21 w 157"/>
                  <a:gd name="T9" fmla="*/ 11 h 344"/>
                  <a:gd name="T10" fmla="*/ 18 w 157"/>
                  <a:gd name="T11" fmla="*/ 13 h 344"/>
                  <a:gd name="T12" fmla="*/ 14 w 157"/>
                  <a:gd name="T13" fmla="*/ 16 h 344"/>
                  <a:gd name="T14" fmla="*/ 11 w 157"/>
                  <a:gd name="T15" fmla="*/ 18 h 344"/>
                  <a:gd name="T16" fmla="*/ 8 w 157"/>
                  <a:gd name="T17" fmla="*/ 21 h 344"/>
                  <a:gd name="T18" fmla="*/ 4 w 157"/>
                  <a:gd name="T19" fmla="*/ 23 h 344"/>
                  <a:gd name="T20" fmla="*/ 0 w 157"/>
                  <a:gd name="T21" fmla="*/ 26 h 344"/>
                  <a:gd name="T22" fmla="*/ 2 w 157"/>
                  <a:gd name="T23" fmla="*/ 32 h 344"/>
                  <a:gd name="T24" fmla="*/ 2 w 157"/>
                  <a:gd name="T25" fmla="*/ 38 h 344"/>
                  <a:gd name="T26" fmla="*/ 4 w 157"/>
                  <a:gd name="T27" fmla="*/ 44 h 344"/>
                  <a:gd name="T28" fmla="*/ 5 w 157"/>
                  <a:gd name="T29" fmla="*/ 50 h 344"/>
                  <a:gd name="T30" fmla="*/ 5 w 157"/>
                  <a:gd name="T31" fmla="*/ 56 h 344"/>
                  <a:gd name="T32" fmla="*/ 7 w 157"/>
                  <a:gd name="T33" fmla="*/ 62 h 344"/>
                  <a:gd name="T34" fmla="*/ 8 w 157"/>
                  <a:gd name="T35" fmla="*/ 68 h 344"/>
                  <a:gd name="T36" fmla="*/ 9 w 157"/>
                  <a:gd name="T37" fmla="*/ 74 h 344"/>
                  <a:gd name="T38" fmla="*/ 10 w 157"/>
                  <a:gd name="T39" fmla="*/ 80 h 344"/>
                  <a:gd name="T40" fmla="*/ 11 w 157"/>
                  <a:gd name="T41" fmla="*/ 86 h 344"/>
                  <a:gd name="T42" fmla="*/ 14 w 157"/>
                  <a:gd name="T43" fmla="*/ 84 h 344"/>
                  <a:gd name="T44" fmla="*/ 17 w 157"/>
                  <a:gd name="T45" fmla="*/ 81 h 344"/>
                  <a:gd name="T46" fmla="*/ 20 w 157"/>
                  <a:gd name="T47" fmla="*/ 79 h 344"/>
                  <a:gd name="T48" fmla="*/ 23 w 157"/>
                  <a:gd name="T49" fmla="*/ 76 h 344"/>
                  <a:gd name="T50" fmla="*/ 26 w 157"/>
                  <a:gd name="T51" fmla="*/ 74 h 344"/>
                  <a:gd name="T52" fmla="*/ 29 w 157"/>
                  <a:gd name="T53" fmla="*/ 72 h 344"/>
                  <a:gd name="T54" fmla="*/ 32 w 157"/>
                  <a:gd name="T55" fmla="*/ 69 h 344"/>
                  <a:gd name="T56" fmla="*/ 35 w 157"/>
                  <a:gd name="T57" fmla="*/ 67 h 344"/>
                  <a:gd name="T58" fmla="*/ 37 w 157"/>
                  <a:gd name="T59" fmla="*/ 64 h 344"/>
                  <a:gd name="T60" fmla="*/ 40 w 157"/>
                  <a:gd name="T61" fmla="*/ 62 h 344"/>
                  <a:gd name="T62" fmla="*/ 39 w 157"/>
                  <a:gd name="T63" fmla="*/ 56 h 344"/>
                  <a:gd name="T64" fmla="*/ 38 w 157"/>
                  <a:gd name="T65" fmla="*/ 49 h 344"/>
                  <a:gd name="T66" fmla="*/ 38 w 157"/>
                  <a:gd name="T67" fmla="*/ 43 h 344"/>
                  <a:gd name="T68" fmla="*/ 37 w 157"/>
                  <a:gd name="T69" fmla="*/ 37 h 344"/>
                  <a:gd name="T70" fmla="*/ 36 w 157"/>
                  <a:gd name="T71" fmla="*/ 31 h 344"/>
                  <a:gd name="T72" fmla="*/ 36 w 157"/>
                  <a:gd name="T73" fmla="*/ 25 h 344"/>
                  <a:gd name="T74" fmla="*/ 35 w 157"/>
                  <a:gd name="T75" fmla="*/ 19 h 344"/>
                  <a:gd name="T76" fmla="*/ 35 w 157"/>
                  <a:gd name="T77" fmla="*/ 12 h 344"/>
                  <a:gd name="T78" fmla="*/ 34 w 157"/>
                  <a:gd name="T79" fmla="*/ 6 h 344"/>
                  <a:gd name="T80" fmla="*/ 33 w 157"/>
                  <a:gd name="T81" fmla="*/ 0 h 344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57"/>
                  <a:gd name="T124" fmla="*/ 0 h 344"/>
                  <a:gd name="T125" fmla="*/ 157 w 157"/>
                  <a:gd name="T126" fmla="*/ 344 h 344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57" h="344">
                    <a:moveTo>
                      <a:pt x="130" y="0"/>
                    </a:moveTo>
                    <a:lnTo>
                      <a:pt x="118" y="13"/>
                    </a:lnTo>
                    <a:lnTo>
                      <a:pt x="105" y="22"/>
                    </a:lnTo>
                    <a:lnTo>
                      <a:pt x="94" y="31"/>
                    </a:lnTo>
                    <a:lnTo>
                      <a:pt x="82" y="43"/>
                    </a:lnTo>
                    <a:lnTo>
                      <a:pt x="69" y="52"/>
                    </a:lnTo>
                    <a:lnTo>
                      <a:pt x="55" y="64"/>
                    </a:lnTo>
                    <a:lnTo>
                      <a:pt x="43" y="73"/>
                    </a:lnTo>
                    <a:lnTo>
                      <a:pt x="30" y="82"/>
                    </a:lnTo>
                    <a:lnTo>
                      <a:pt x="16" y="93"/>
                    </a:lnTo>
                    <a:lnTo>
                      <a:pt x="0" y="102"/>
                    </a:lnTo>
                    <a:lnTo>
                      <a:pt x="7" y="127"/>
                    </a:lnTo>
                    <a:lnTo>
                      <a:pt x="9" y="150"/>
                    </a:lnTo>
                    <a:lnTo>
                      <a:pt x="16" y="175"/>
                    </a:lnTo>
                    <a:lnTo>
                      <a:pt x="19" y="200"/>
                    </a:lnTo>
                    <a:lnTo>
                      <a:pt x="21" y="223"/>
                    </a:lnTo>
                    <a:lnTo>
                      <a:pt x="28" y="248"/>
                    </a:lnTo>
                    <a:lnTo>
                      <a:pt x="30" y="271"/>
                    </a:lnTo>
                    <a:lnTo>
                      <a:pt x="34" y="296"/>
                    </a:lnTo>
                    <a:lnTo>
                      <a:pt x="39" y="319"/>
                    </a:lnTo>
                    <a:lnTo>
                      <a:pt x="43" y="344"/>
                    </a:lnTo>
                    <a:lnTo>
                      <a:pt x="55" y="334"/>
                    </a:lnTo>
                    <a:lnTo>
                      <a:pt x="67" y="325"/>
                    </a:lnTo>
                    <a:lnTo>
                      <a:pt x="78" y="314"/>
                    </a:lnTo>
                    <a:lnTo>
                      <a:pt x="91" y="305"/>
                    </a:lnTo>
                    <a:lnTo>
                      <a:pt x="103" y="296"/>
                    </a:lnTo>
                    <a:lnTo>
                      <a:pt x="112" y="286"/>
                    </a:lnTo>
                    <a:lnTo>
                      <a:pt x="124" y="277"/>
                    </a:lnTo>
                    <a:lnTo>
                      <a:pt x="137" y="266"/>
                    </a:lnTo>
                    <a:lnTo>
                      <a:pt x="146" y="257"/>
                    </a:lnTo>
                    <a:lnTo>
                      <a:pt x="157" y="248"/>
                    </a:lnTo>
                    <a:lnTo>
                      <a:pt x="153" y="223"/>
                    </a:lnTo>
                    <a:lnTo>
                      <a:pt x="151" y="196"/>
                    </a:lnTo>
                    <a:lnTo>
                      <a:pt x="148" y="172"/>
                    </a:lnTo>
                    <a:lnTo>
                      <a:pt x="146" y="148"/>
                    </a:lnTo>
                    <a:lnTo>
                      <a:pt x="142" y="124"/>
                    </a:lnTo>
                    <a:lnTo>
                      <a:pt x="142" y="100"/>
                    </a:lnTo>
                    <a:lnTo>
                      <a:pt x="139" y="75"/>
                    </a:lnTo>
                    <a:lnTo>
                      <a:pt x="137" y="49"/>
                    </a:lnTo>
                    <a:lnTo>
                      <a:pt x="133" y="25"/>
                    </a:lnTo>
                    <a:lnTo>
                      <a:pt x="130" y="0"/>
                    </a:lnTo>
                    <a:close/>
                  </a:path>
                </a:pathLst>
              </a:custGeom>
              <a:solidFill>
                <a:srgbClr val="D852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5090" name="Freeform 171"/>
              <p:cNvSpPr>
                <a:spLocks/>
              </p:cNvSpPr>
              <p:nvPr/>
            </p:nvSpPr>
            <p:spPr bwMode="auto">
              <a:xfrm>
                <a:off x="2806" y="2686"/>
                <a:ext cx="40" cy="86"/>
              </a:xfrm>
              <a:custGeom>
                <a:avLst/>
                <a:gdLst>
                  <a:gd name="T0" fmla="*/ 33 w 157"/>
                  <a:gd name="T1" fmla="*/ 0 h 344"/>
                  <a:gd name="T2" fmla="*/ 30 w 157"/>
                  <a:gd name="T3" fmla="*/ 3 h 344"/>
                  <a:gd name="T4" fmla="*/ 27 w 157"/>
                  <a:gd name="T5" fmla="*/ 6 h 344"/>
                  <a:gd name="T6" fmla="*/ 24 w 157"/>
                  <a:gd name="T7" fmla="*/ 8 h 344"/>
                  <a:gd name="T8" fmla="*/ 21 w 157"/>
                  <a:gd name="T9" fmla="*/ 11 h 344"/>
                  <a:gd name="T10" fmla="*/ 18 w 157"/>
                  <a:gd name="T11" fmla="*/ 13 h 344"/>
                  <a:gd name="T12" fmla="*/ 14 w 157"/>
                  <a:gd name="T13" fmla="*/ 16 h 344"/>
                  <a:gd name="T14" fmla="*/ 11 w 157"/>
                  <a:gd name="T15" fmla="*/ 18 h 344"/>
                  <a:gd name="T16" fmla="*/ 8 w 157"/>
                  <a:gd name="T17" fmla="*/ 21 h 344"/>
                  <a:gd name="T18" fmla="*/ 4 w 157"/>
                  <a:gd name="T19" fmla="*/ 23 h 344"/>
                  <a:gd name="T20" fmla="*/ 0 w 157"/>
                  <a:gd name="T21" fmla="*/ 26 h 344"/>
                  <a:gd name="T22" fmla="*/ 2 w 157"/>
                  <a:gd name="T23" fmla="*/ 32 h 344"/>
                  <a:gd name="T24" fmla="*/ 2 w 157"/>
                  <a:gd name="T25" fmla="*/ 38 h 344"/>
                  <a:gd name="T26" fmla="*/ 4 w 157"/>
                  <a:gd name="T27" fmla="*/ 44 h 344"/>
                  <a:gd name="T28" fmla="*/ 5 w 157"/>
                  <a:gd name="T29" fmla="*/ 50 h 344"/>
                  <a:gd name="T30" fmla="*/ 5 w 157"/>
                  <a:gd name="T31" fmla="*/ 56 h 344"/>
                  <a:gd name="T32" fmla="*/ 7 w 157"/>
                  <a:gd name="T33" fmla="*/ 62 h 344"/>
                  <a:gd name="T34" fmla="*/ 8 w 157"/>
                  <a:gd name="T35" fmla="*/ 68 h 344"/>
                  <a:gd name="T36" fmla="*/ 9 w 157"/>
                  <a:gd name="T37" fmla="*/ 74 h 344"/>
                  <a:gd name="T38" fmla="*/ 10 w 157"/>
                  <a:gd name="T39" fmla="*/ 80 h 344"/>
                  <a:gd name="T40" fmla="*/ 11 w 157"/>
                  <a:gd name="T41" fmla="*/ 86 h 344"/>
                  <a:gd name="T42" fmla="*/ 14 w 157"/>
                  <a:gd name="T43" fmla="*/ 84 h 344"/>
                  <a:gd name="T44" fmla="*/ 17 w 157"/>
                  <a:gd name="T45" fmla="*/ 81 h 344"/>
                  <a:gd name="T46" fmla="*/ 20 w 157"/>
                  <a:gd name="T47" fmla="*/ 79 h 344"/>
                  <a:gd name="T48" fmla="*/ 23 w 157"/>
                  <a:gd name="T49" fmla="*/ 76 h 344"/>
                  <a:gd name="T50" fmla="*/ 26 w 157"/>
                  <a:gd name="T51" fmla="*/ 74 h 344"/>
                  <a:gd name="T52" fmla="*/ 29 w 157"/>
                  <a:gd name="T53" fmla="*/ 72 h 344"/>
                  <a:gd name="T54" fmla="*/ 32 w 157"/>
                  <a:gd name="T55" fmla="*/ 69 h 344"/>
                  <a:gd name="T56" fmla="*/ 35 w 157"/>
                  <a:gd name="T57" fmla="*/ 67 h 344"/>
                  <a:gd name="T58" fmla="*/ 37 w 157"/>
                  <a:gd name="T59" fmla="*/ 64 h 344"/>
                  <a:gd name="T60" fmla="*/ 40 w 157"/>
                  <a:gd name="T61" fmla="*/ 62 h 344"/>
                  <a:gd name="T62" fmla="*/ 39 w 157"/>
                  <a:gd name="T63" fmla="*/ 56 h 344"/>
                  <a:gd name="T64" fmla="*/ 38 w 157"/>
                  <a:gd name="T65" fmla="*/ 49 h 344"/>
                  <a:gd name="T66" fmla="*/ 38 w 157"/>
                  <a:gd name="T67" fmla="*/ 43 h 344"/>
                  <a:gd name="T68" fmla="*/ 37 w 157"/>
                  <a:gd name="T69" fmla="*/ 37 h 344"/>
                  <a:gd name="T70" fmla="*/ 36 w 157"/>
                  <a:gd name="T71" fmla="*/ 31 h 344"/>
                  <a:gd name="T72" fmla="*/ 36 w 157"/>
                  <a:gd name="T73" fmla="*/ 25 h 344"/>
                  <a:gd name="T74" fmla="*/ 35 w 157"/>
                  <a:gd name="T75" fmla="*/ 19 h 344"/>
                  <a:gd name="T76" fmla="*/ 35 w 157"/>
                  <a:gd name="T77" fmla="*/ 12 h 344"/>
                  <a:gd name="T78" fmla="*/ 34 w 157"/>
                  <a:gd name="T79" fmla="*/ 6 h 344"/>
                  <a:gd name="T80" fmla="*/ 33 w 157"/>
                  <a:gd name="T81" fmla="*/ 0 h 344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57"/>
                  <a:gd name="T124" fmla="*/ 0 h 344"/>
                  <a:gd name="T125" fmla="*/ 157 w 157"/>
                  <a:gd name="T126" fmla="*/ 344 h 344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57" h="344">
                    <a:moveTo>
                      <a:pt x="130" y="0"/>
                    </a:moveTo>
                    <a:lnTo>
                      <a:pt x="118" y="13"/>
                    </a:lnTo>
                    <a:lnTo>
                      <a:pt x="105" y="22"/>
                    </a:lnTo>
                    <a:lnTo>
                      <a:pt x="94" y="31"/>
                    </a:lnTo>
                    <a:lnTo>
                      <a:pt x="82" y="43"/>
                    </a:lnTo>
                    <a:lnTo>
                      <a:pt x="69" y="52"/>
                    </a:lnTo>
                    <a:lnTo>
                      <a:pt x="55" y="64"/>
                    </a:lnTo>
                    <a:lnTo>
                      <a:pt x="43" y="73"/>
                    </a:lnTo>
                    <a:lnTo>
                      <a:pt x="30" y="82"/>
                    </a:lnTo>
                    <a:lnTo>
                      <a:pt x="16" y="93"/>
                    </a:lnTo>
                    <a:lnTo>
                      <a:pt x="0" y="102"/>
                    </a:lnTo>
                    <a:lnTo>
                      <a:pt x="7" y="127"/>
                    </a:lnTo>
                    <a:lnTo>
                      <a:pt x="9" y="150"/>
                    </a:lnTo>
                    <a:lnTo>
                      <a:pt x="16" y="175"/>
                    </a:lnTo>
                    <a:lnTo>
                      <a:pt x="19" y="200"/>
                    </a:lnTo>
                    <a:lnTo>
                      <a:pt x="21" y="223"/>
                    </a:lnTo>
                    <a:lnTo>
                      <a:pt x="28" y="248"/>
                    </a:lnTo>
                    <a:lnTo>
                      <a:pt x="30" y="271"/>
                    </a:lnTo>
                    <a:lnTo>
                      <a:pt x="34" y="296"/>
                    </a:lnTo>
                    <a:lnTo>
                      <a:pt x="39" y="319"/>
                    </a:lnTo>
                    <a:lnTo>
                      <a:pt x="43" y="344"/>
                    </a:lnTo>
                    <a:lnTo>
                      <a:pt x="55" y="334"/>
                    </a:lnTo>
                    <a:lnTo>
                      <a:pt x="67" y="325"/>
                    </a:lnTo>
                    <a:lnTo>
                      <a:pt x="78" y="314"/>
                    </a:lnTo>
                    <a:lnTo>
                      <a:pt x="91" y="305"/>
                    </a:lnTo>
                    <a:lnTo>
                      <a:pt x="103" y="296"/>
                    </a:lnTo>
                    <a:lnTo>
                      <a:pt x="112" y="286"/>
                    </a:lnTo>
                    <a:lnTo>
                      <a:pt x="124" y="277"/>
                    </a:lnTo>
                    <a:lnTo>
                      <a:pt x="137" y="266"/>
                    </a:lnTo>
                    <a:lnTo>
                      <a:pt x="146" y="257"/>
                    </a:lnTo>
                    <a:lnTo>
                      <a:pt x="157" y="248"/>
                    </a:lnTo>
                    <a:lnTo>
                      <a:pt x="153" y="223"/>
                    </a:lnTo>
                    <a:lnTo>
                      <a:pt x="151" y="196"/>
                    </a:lnTo>
                    <a:lnTo>
                      <a:pt x="148" y="172"/>
                    </a:lnTo>
                    <a:lnTo>
                      <a:pt x="146" y="148"/>
                    </a:lnTo>
                    <a:lnTo>
                      <a:pt x="142" y="124"/>
                    </a:lnTo>
                    <a:lnTo>
                      <a:pt x="142" y="100"/>
                    </a:lnTo>
                    <a:lnTo>
                      <a:pt x="139" y="75"/>
                    </a:lnTo>
                    <a:lnTo>
                      <a:pt x="137" y="49"/>
                    </a:lnTo>
                    <a:lnTo>
                      <a:pt x="133" y="25"/>
                    </a:lnTo>
                    <a:lnTo>
                      <a:pt x="130" y="0"/>
                    </a:lnTo>
                  </a:path>
                </a:pathLst>
              </a:custGeom>
              <a:noFill/>
              <a:ln w="0">
                <a:solidFill>
                  <a:srgbClr val="E75A86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5091" name="Freeform 172"/>
              <p:cNvSpPr>
                <a:spLocks/>
              </p:cNvSpPr>
              <p:nvPr/>
            </p:nvSpPr>
            <p:spPr bwMode="auto">
              <a:xfrm>
                <a:off x="2806" y="2686"/>
                <a:ext cx="40" cy="86"/>
              </a:xfrm>
              <a:custGeom>
                <a:avLst/>
                <a:gdLst>
                  <a:gd name="T0" fmla="*/ 33 w 157"/>
                  <a:gd name="T1" fmla="*/ 0 h 344"/>
                  <a:gd name="T2" fmla="*/ 30 w 157"/>
                  <a:gd name="T3" fmla="*/ 3 h 344"/>
                  <a:gd name="T4" fmla="*/ 27 w 157"/>
                  <a:gd name="T5" fmla="*/ 6 h 344"/>
                  <a:gd name="T6" fmla="*/ 24 w 157"/>
                  <a:gd name="T7" fmla="*/ 8 h 344"/>
                  <a:gd name="T8" fmla="*/ 21 w 157"/>
                  <a:gd name="T9" fmla="*/ 11 h 344"/>
                  <a:gd name="T10" fmla="*/ 18 w 157"/>
                  <a:gd name="T11" fmla="*/ 13 h 344"/>
                  <a:gd name="T12" fmla="*/ 14 w 157"/>
                  <a:gd name="T13" fmla="*/ 16 h 344"/>
                  <a:gd name="T14" fmla="*/ 11 w 157"/>
                  <a:gd name="T15" fmla="*/ 18 h 344"/>
                  <a:gd name="T16" fmla="*/ 8 w 157"/>
                  <a:gd name="T17" fmla="*/ 21 h 344"/>
                  <a:gd name="T18" fmla="*/ 4 w 157"/>
                  <a:gd name="T19" fmla="*/ 23 h 344"/>
                  <a:gd name="T20" fmla="*/ 0 w 157"/>
                  <a:gd name="T21" fmla="*/ 26 h 344"/>
                  <a:gd name="T22" fmla="*/ 2 w 157"/>
                  <a:gd name="T23" fmla="*/ 32 h 344"/>
                  <a:gd name="T24" fmla="*/ 2 w 157"/>
                  <a:gd name="T25" fmla="*/ 38 h 344"/>
                  <a:gd name="T26" fmla="*/ 4 w 157"/>
                  <a:gd name="T27" fmla="*/ 44 h 344"/>
                  <a:gd name="T28" fmla="*/ 5 w 157"/>
                  <a:gd name="T29" fmla="*/ 50 h 344"/>
                  <a:gd name="T30" fmla="*/ 5 w 157"/>
                  <a:gd name="T31" fmla="*/ 56 h 344"/>
                  <a:gd name="T32" fmla="*/ 7 w 157"/>
                  <a:gd name="T33" fmla="*/ 62 h 344"/>
                  <a:gd name="T34" fmla="*/ 8 w 157"/>
                  <a:gd name="T35" fmla="*/ 68 h 344"/>
                  <a:gd name="T36" fmla="*/ 9 w 157"/>
                  <a:gd name="T37" fmla="*/ 74 h 344"/>
                  <a:gd name="T38" fmla="*/ 10 w 157"/>
                  <a:gd name="T39" fmla="*/ 80 h 344"/>
                  <a:gd name="T40" fmla="*/ 11 w 157"/>
                  <a:gd name="T41" fmla="*/ 86 h 344"/>
                  <a:gd name="T42" fmla="*/ 14 w 157"/>
                  <a:gd name="T43" fmla="*/ 84 h 344"/>
                  <a:gd name="T44" fmla="*/ 17 w 157"/>
                  <a:gd name="T45" fmla="*/ 81 h 344"/>
                  <a:gd name="T46" fmla="*/ 20 w 157"/>
                  <a:gd name="T47" fmla="*/ 79 h 344"/>
                  <a:gd name="T48" fmla="*/ 23 w 157"/>
                  <a:gd name="T49" fmla="*/ 76 h 344"/>
                  <a:gd name="T50" fmla="*/ 26 w 157"/>
                  <a:gd name="T51" fmla="*/ 74 h 344"/>
                  <a:gd name="T52" fmla="*/ 29 w 157"/>
                  <a:gd name="T53" fmla="*/ 72 h 344"/>
                  <a:gd name="T54" fmla="*/ 32 w 157"/>
                  <a:gd name="T55" fmla="*/ 69 h 344"/>
                  <a:gd name="T56" fmla="*/ 35 w 157"/>
                  <a:gd name="T57" fmla="*/ 67 h 344"/>
                  <a:gd name="T58" fmla="*/ 37 w 157"/>
                  <a:gd name="T59" fmla="*/ 64 h 344"/>
                  <a:gd name="T60" fmla="*/ 40 w 157"/>
                  <a:gd name="T61" fmla="*/ 62 h 344"/>
                  <a:gd name="T62" fmla="*/ 39 w 157"/>
                  <a:gd name="T63" fmla="*/ 56 h 344"/>
                  <a:gd name="T64" fmla="*/ 38 w 157"/>
                  <a:gd name="T65" fmla="*/ 49 h 344"/>
                  <a:gd name="T66" fmla="*/ 38 w 157"/>
                  <a:gd name="T67" fmla="*/ 43 h 344"/>
                  <a:gd name="T68" fmla="*/ 37 w 157"/>
                  <a:gd name="T69" fmla="*/ 37 h 344"/>
                  <a:gd name="T70" fmla="*/ 36 w 157"/>
                  <a:gd name="T71" fmla="*/ 31 h 344"/>
                  <a:gd name="T72" fmla="*/ 36 w 157"/>
                  <a:gd name="T73" fmla="*/ 25 h 344"/>
                  <a:gd name="T74" fmla="*/ 35 w 157"/>
                  <a:gd name="T75" fmla="*/ 19 h 344"/>
                  <a:gd name="T76" fmla="*/ 35 w 157"/>
                  <a:gd name="T77" fmla="*/ 12 h 344"/>
                  <a:gd name="T78" fmla="*/ 34 w 157"/>
                  <a:gd name="T79" fmla="*/ 6 h 344"/>
                  <a:gd name="T80" fmla="*/ 33 w 157"/>
                  <a:gd name="T81" fmla="*/ 0 h 344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57"/>
                  <a:gd name="T124" fmla="*/ 0 h 344"/>
                  <a:gd name="T125" fmla="*/ 157 w 157"/>
                  <a:gd name="T126" fmla="*/ 344 h 344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57" h="344">
                    <a:moveTo>
                      <a:pt x="130" y="0"/>
                    </a:moveTo>
                    <a:lnTo>
                      <a:pt x="118" y="13"/>
                    </a:lnTo>
                    <a:lnTo>
                      <a:pt x="105" y="22"/>
                    </a:lnTo>
                    <a:lnTo>
                      <a:pt x="94" y="31"/>
                    </a:lnTo>
                    <a:lnTo>
                      <a:pt x="82" y="43"/>
                    </a:lnTo>
                    <a:lnTo>
                      <a:pt x="69" y="52"/>
                    </a:lnTo>
                    <a:lnTo>
                      <a:pt x="55" y="64"/>
                    </a:lnTo>
                    <a:lnTo>
                      <a:pt x="43" y="73"/>
                    </a:lnTo>
                    <a:lnTo>
                      <a:pt x="30" y="82"/>
                    </a:lnTo>
                    <a:lnTo>
                      <a:pt x="16" y="93"/>
                    </a:lnTo>
                    <a:lnTo>
                      <a:pt x="0" y="102"/>
                    </a:lnTo>
                    <a:lnTo>
                      <a:pt x="7" y="127"/>
                    </a:lnTo>
                    <a:lnTo>
                      <a:pt x="9" y="150"/>
                    </a:lnTo>
                    <a:lnTo>
                      <a:pt x="16" y="175"/>
                    </a:lnTo>
                    <a:lnTo>
                      <a:pt x="19" y="200"/>
                    </a:lnTo>
                    <a:lnTo>
                      <a:pt x="21" y="223"/>
                    </a:lnTo>
                    <a:lnTo>
                      <a:pt x="28" y="248"/>
                    </a:lnTo>
                    <a:lnTo>
                      <a:pt x="30" y="271"/>
                    </a:lnTo>
                    <a:lnTo>
                      <a:pt x="34" y="296"/>
                    </a:lnTo>
                    <a:lnTo>
                      <a:pt x="39" y="319"/>
                    </a:lnTo>
                    <a:lnTo>
                      <a:pt x="43" y="344"/>
                    </a:lnTo>
                    <a:lnTo>
                      <a:pt x="55" y="334"/>
                    </a:lnTo>
                    <a:lnTo>
                      <a:pt x="67" y="325"/>
                    </a:lnTo>
                    <a:lnTo>
                      <a:pt x="78" y="314"/>
                    </a:lnTo>
                    <a:lnTo>
                      <a:pt x="91" y="305"/>
                    </a:lnTo>
                    <a:lnTo>
                      <a:pt x="103" y="296"/>
                    </a:lnTo>
                    <a:lnTo>
                      <a:pt x="112" y="286"/>
                    </a:lnTo>
                    <a:lnTo>
                      <a:pt x="124" y="277"/>
                    </a:lnTo>
                    <a:lnTo>
                      <a:pt x="137" y="266"/>
                    </a:lnTo>
                    <a:lnTo>
                      <a:pt x="146" y="257"/>
                    </a:lnTo>
                    <a:lnTo>
                      <a:pt x="157" y="248"/>
                    </a:lnTo>
                    <a:lnTo>
                      <a:pt x="153" y="223"/>
                    </a:lnTo>
                    <a:lnTo>
                      <a:pt x="151" y="196"/>
                    </a:lnTo>
                    <a:lnTo>
                      <a:pt x="148" y="172"/>
                    </a:lnTo>
                    <a:lnTo>
                      <a:pt x="146" y="148"/>
                    </a:lnTo>
                    <a:lnTo>
                      <a:pt x="142" y="124"/>
                    </a:lnTo>
                    <a:lnTo>
                      <a:pt x="142" y="100"/>
                    </a:lnTo>
                    <a:lnTo>
                      <a:pt x="139" y="75"/>
                    </a:lnTo>
                    <a:lnTo>
                      <a:pt x="137" y="49"/>
                    </a:lnTo>
                    <a:lnTo>
                      <a:pt x="133" y="25"/>
                    </a:lnTo>
                    <a:lnTo>
                      <a:pt x="130" y="0"/>
                    </a:lnTo>
                  </a:path>
                </a:pathLst>
              </a:custGeom>
              <a:noFill/>
              <a:ln w="0">
                <a:solidFill>
                  <a:srgbClr val="E75A86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5092" name="Freeform 173"/>
              <p:cNvSpPr>
                <a:spLocks/>
              </p:cNvSpPr>
              <p:nvPr/>
            </p:nvSpPr>
            <p:spPr bwMode="auto">
              <a:xfrm>
                <a:off x="2718" y="2162"/>
                <a:ext cx="61" cy="108"/>
              </a:xfrm>
              <a:custGeom>
                <a:avLst/>
                <a:gdLst>
                  <a:gd name="T0" fmla="*/ 61 w 248"/>
                  <a:gd name="T1" fmla="*/ 58 h 430"/>
                  <a:gd name="T2" fmla="*/ 59 w 248"/>
                  <a:gd name="T3" fmla="*/ 52 h 430"/>
                  <a:gd name="T4" fmla="*/ 58 w 248"/>
                  <a:gd name="T5" fmla="*/ 46 h 430"/>
                  <a:gd name="T6" fmla="*/ 57 w 248"/>
                  <a:gd name="T7" fmla="*/ 40 h 430"/>
                  <a:gd name="T8" fmla="*/ 56 w 248"/>
                  <a:gd name="T9" fmla="*/ 35 h 430"/>
                  <a:gd name="T10" fmla="*/ 54 w 248"/>
                  <a:gd name="T11" fmla="*/ 29 h 430"/>
                  <a:gd name="T12" fmla="*/ 53 w 248"/>
                  <a:gd name="T13" fmla="*/ 23 h 430"/>
                  <a:gd name="T14" fmla="*/ 51 w 248"/>
                  <a:gd name="T15" fmla="*/ 18 h 430"/>
                  <a:gd name="T16" fmla="*/ 50 w 248"/>
                  <a:gd name="T17" fmla="*/ 11 h 430"/>
                  <a:gd name="T18" fmla="*/ 48 w 248"/>
                  <a:gd name="T19" fmla="*/ 6 h 430"/>
                  <a:gd name="T20" fmla="*/ 47 w 248"/>
                  <a:gd name="T21" fmla="*/ 0 h 430"/>
                  <a:gd name="T22" fmla="*/ 43 w 248"/>
                  <a:gd name="T23" fmla="*/ 5 h 430"/>
                  <a:gd name="T24" fmla="*/ 39 w 248"/>
                  <a:gd name="T25" fmla="*/ 9 h 430"/>
                  <a:gd name="T26" fmla="*/ 34 w 248"/>
                  <a:gd name="T27" fmla="*/ 14 h 430"/>
                  <a:gd name="T28" fmla="*/ 30 w 248"/>
                  <a:gd name="T29" fmla="*/ 19 h 430"/>
                  <a:gd name="T30" fmla="*/ 25 w 248"/>
                  <a:gd name="T31" fmla="*/ 23 h 430"/>
                  <a:gd name="T32" fmla="*/ 21 w 248"/>
                  <a:gd name="T33" fmla="*/ 28 h 430"/>
                  <a:gd name="T34" fmla="*/ 16 w 248"/>
                  <a:gd name="T35" fmla="*/ 33 h 430"/>
                  <a:gd name="T36" fmla="*/ 11 w 248"/>
                  <a:gd name="T37" fmla="*/ 38 h 430"/>
                  <a:gd name="T38" fmla="*/ 5 w 248"/>
                  <a:gd name="T39" fmla="*/ 42 h 430"/>
                  <a:gd name="T40" fmla="*/ 0 w 248"/>
                  <a:gd name="T41" fmla="*/ 47 h 430"/>
                  <a:gd name="T42" fmla="*/ 2 w 248"/>
                  <a:gd name="T43" fmla="*/ 53 h 430"/>
                  <a:gd name="T44" fmla="*/ 3 w 248"/>
                  <a:gd name="T45" fmla="*/ 59 h 430"/>
                  <a:gd name="T46" fmla="*/ 4 w 248"/>
                  <a:gd name="T47" fmla="*/ 65 h 430"/>
                  <a:gd name="T48" fmla="*/ 6 w 248"/>
                  <a:gd name="T49" fmla="*/ 72 h 430"/>
                  <a:gd name="T50" fmla="*/ 7 w 248"/>
                  <a:gd name="T51" fmla="*/ 78 h 430"/>
                  <a:gd name="T52" fmla="*/ 9 w 248"/>
                  <a:gd name="T53" fmla="*/ 84 h 430"/>
                  <a:gd name="T54" fmla="*/ 11 w 248"/>
                  <a:gd name="T55" fmla="*/ 90 h 430"/>
                  <a:gd name="T56" fmla="*/ 12 w 248"/>
                  <a:gd name="T57" fmla="*/ 96 h 430"/>
                  <a:gd name="T58" fmla="*/ 14 w 248"/>
                  <a:gd name="T59" fmla="*/ 102 h 430"/>
                  <a:gd name="T60" fmla="*/ 15 w 248"/>
                  <a:gd name="T61" fmla="*/ 108 h 430"/>
                  <a:gd name="T62" fmla="*/ 20 w 248"/>
                  <a:gd name="T63" fmla="*/ 103 h 430"/>
                  <a:gd name="T64" fmla="*/ 25 w 248"/>
                  <a:gd name="T65" fmla="*/ 99 h 430"/>
                  <a:gd name="T66" fmla="*/ 29 w 248"/>
                  <a:gd name="T67" fmla="*/ 95 h 430"/>
                  <a:gd name="T68" fmla="*/ 33 w 248"/>
                  <a:gd name="T69" fmla="*/ 90 h 430"/>
                  <a:gd name="T70" fmla="*/ 38 w 248"/>
                  <a:gd name="T71" fmla="*/ 86 h 430"/>
                  <a:gd name="T72" fmla="*/ 43 w 248"/>
                  <a:gd name="T73" fmla="*/ 80 h 430"/>
                  <a:gd name="T74" fmla="*/ 47 w 248"/>
                  <a:gd name="T75" fmla="*/ 76 h 430"/>
                  <a:gd name="T76" fmla="*/ 51 w 248"/>
                  <a:gd name="T77" fmla="*/ 70 h 430"/>
                  <a:gd name="T78" fmla="*/ 56 w 248"/>
                  <a:gd name="T79" fmla="*/ 65 h 430"/>
                  <a:gd name="T80" fmla="*/ 61 w 248"/>
                  <a:gd name="T81" fmla="*/ 58 h 430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48"/>
                  <a:gd name="T124" fmla="*/ 0 h 430"/>
                  <a:gd name="T125" fmla="*/ 248 w 248"/>
                  <a:gd name="T126" fmla="*/ 430 h 430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48" h="430">
                    <a:moveTo>
                      <a:pt x="248" y="229"/>
                    </a:moveTo>
                    <a:lnTo>
                      <a:pt x="241" y="209"/>
                    </a:lnTo>
                    <a:lnTo>
                      <a:pt x="235" y="184"/>
                    </a:lnTo>
                    <a:lnTo>
                      <a:pt x="230" y="159"/>
                    </a:lnTo>
                    <a:lnTo>
                      <a:pt x="226" y="139"/>
                    </a:lnTo>
                    <a:lnTo>
                      <a:pt x="221" y="115"/>
                    </a:lnTo>
                    <a:lnTo>
                      <a:pt x="214" y="91"/>
                    </a:lnTo>
                    <a:lnTo>
                      <a:pt x="208" y="70"/>
                    </a:lnTo>
                    <a:lnTo>
                      <a:pt x="202" y="45"/>
                    </a:lnTo>
                    <a:lnTo>
                      <a:pt x="196" y="22"/>
                    </a:lnTo>
                    <a:lnTo>
                      <a:pt x="190" y="0"/>
                    </a:lnTo>
                    <a:lnTo>
                      <a:pt x="175" y="18"/>
                    </a:lnTo>
                    <a:lnTo>
                      <a:pt x="157" y="36"/>
                    </a:lnTo>
                    <a:lnTo>
                      <a:pt x="139" y="54"/>
                    </a:lnTo>
                    <a:lnTo>
                      <a:pt x="121" y="75"/>
                    </a:lnTo>
                    <a:lnTo>
                      <a:pt x="103" y="93"/>
                    </a:lnTo>
                    <a:lnTo>
                      <a:pt x="85" y="111"/>
                    </a:lnTo>
                    <a:lnTo>
                      <a:pt x="64" y="130"/>
                    </a:lnTo>
                    <a:lnTo>
                      <a:pt x="43" y="152"/>
                    </a:lnTo>
                    <a:lnTo>
                      <a:pt x="21" y="168"/>
                    </a:lnTo>
                    <a:lnTo>
                      <a:pt x="0" y="187"/>
                    </a:lnTo>
                    <a:lnTo>
                      <a:pt x="7" y="211"/>
                    </a:lnTo>
                    <a:lnTo>
                      <a:pt x="12" y="236"/>
                    </a:lnTo>
                    <a:lnTo>
                      <a:pt x="18" y="259"/>
                    </a:lnTo>
                    <a:lnTo>
                      <a:pt x="25" y="286"/>
                    </a:lnTo>
                    <a:lnTo>
                      <a:pt x="30" y="311"/>
                    </a:lnTo>
                    <a:lnTo>
                      <a:pt x="37" y="334"/>
                    </a:lnTo>
                    <a:lnTo>
                      <a:pt x="43" y="359"/>
                    </a:lnTo>
                    <a:lnTo>
                      <a:pt x="48" y="382"/>
                    </a:lnTo>
                    <a:lnTo>
                      <a:pt x="55" y="407"/>
                    </a:lnTo>
                    <a:lnTo>
                      <a:pt x="61" y="430"/>
                    </a:lnTo>
                    <a:lnTo>
                      <a:pt x="82" y="412"/>
                    </a:lnTo>
                    <a:lnTo>
                      <a:pt x="100" y="395"/>
                    </a:lnTo>
                    <a:lnTo>
                      <a:pt x="118" y="377"/>
                    </a:lnTo>
                    <a:lnTo>
                      <a:pt x="136" y="359"/>
                    </a:lnTo>
                    <a:lnTo>
                      <a:pt x="155" y="341"/>
                    </a:lnTo>
                    <a:lnTo>
                      <a:pt x="173" y="320"/>
                    </a:lnTo>
                    <a:lnTo>
                      <a:pt x="190" y="302"/>
                    </a:lnTo>
                    <a:lnTo>
                      <a:pt x="208" y="277"/>
                    </a:lnTo>
                    <a:lnTo>
                      <a:pt x="226" y="257"/>
                    </a:lnTo>
                    <a:lnTo>
                      <a:pt x="248" y="229"/>
                    </a:lnTo>
                    <a:close/>
                  </a:path>
                </a:pathLst>
              </a:custGeom>
              <a:solidFill>
                <a:srgbClr val="D852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5093" name="Freeform 174"/>
              <p:cNvSpPr>
                <a:spLocks/>
              </p:cNvSpPr>
              <p:nvPr/>
            </p:nvSpPr>
            <p:spPr bwMode="auto">
              <a:xfrm>
                <a:off x="2718" y="2162"/>
                <a:ext cx="61" cy="108"/>
              </a:xfrm>
              <a:custGeom>
                <a:avLst/>
                <a:gdLst>
                  <a:gd name="T0" fmla="*/ 61 w 248"/>
                  <a:gd name="T1" fmla="*/ 58 h 430"/>
                  <a:gd name="T2" fmla="*/ 59 w 248"/>
                  <a:gd name="T3" fmla="*/ 52 h 430"/>
                  <a:gd name="T4" fmla="*/ 58 w 248"/>
                  <a:gd name="T5" fmla="*/ 46 h 430"/>
                  <a:gd name="T6" fmla="*/ 57 w 248"/>
                  <a:gd name="T7" fmla="*/ 40 h 430"/>
                  <a:gd name="T8" fmla="*/ 56 w 248"/>
                  <a:gd name="T9" fmla="*/ 35 h 430"/>
                  <a:gd name="T10" fmla="*/ 54 w 248"/>
                  <a:gd name="T11" fmla="*/ 29 h 430"/>
                  <a:gd name="T12" fmla="*/ 53 w 248"/>
                  <a:gd name="T13" fmla="*/ 23 h 430"/>
                  <a:gd name="T14" fmla="*/ 51 w 248"/>
                  <a:gd name="T15" fmla="*/ 18 h 430"/>
                  <a:gd name="T16" fmla="*/ 50 w 248"/>
                  <a:gd name="T17" fmla="*/ 11 h 430"/>
                  <a:gd name="T18" fmla="*/ 48 w 248"/>
                  <a:gd name="T19" fmla="*/ 6 h 430"/>
                  <a:gd name="T20" fmla="*/ 47 w 248"/>
                  <a:gd name="T21" fmla="*/ 0 h 430"/>
                  <a:gd name="T22" fmla="*/ 43 w 248"/>
                  <a:gd name="T23" fmla="*/ 5 h 430"/>
                  <a:gd name="T24" fmla="*/ 39 w 248"/>
                  <a:gd name="T25" fmla="*/ 9 h 430"/>
                  <a:gd name="T26" fmla="*/ 34 w 248"/>
                  <a:gd name="T27" fmla="*/ 14 h 430"/>
                  <a:gd name="T28" fmla="*/ 30 w 248"/>
                  <a:gd name="T29" fmla="*/ 19 h 430"/>
                  <a:gd name="T30" fmla="*/ 25 w 248"/>
                  <a:gd name="T31" fmla="*/ 23 h 430"/>
                  <a:gd name="T32" fmla="*/ 21 w 248"/>
                  <a:gd name="T33" fmla="*/ 28 h 430"/>
                  <a:gd name="T34" fmla="*/ 16 w 248"/>
                  <a:gd name="T35" fmla="*/ 33 h 430"/>
                  <a:gd name="T36" fmla="*/ 11 w 248"/>
                  <a:gd name="T37" fmla="*/ 38 h 430"/>
                  <a:gd name="T38" fmla="*/ 5 w 248"/>
                  <a:gd name="T39" fmla="*/ 42 h 430"/>
                  <a:gd name="T40" fmla="*/ 0 w 248"/>
                  <a:gd name="T41" fmla="*/ 47 h 430"/>
                  <a:gd name="T42" fmla="*/ 2 w 248"/>
                  <a:gd name="T43" fmla="*/ 53 h 430"/>
                  <a:gd name="T44" fmla="*/ 3 w 248"/>
                  <a:gd name="T45" fmla="*/ 59 h 430"/>
                  <a:gd name="T46" fmla="*/ 4 w 248"/>
                  <a:gd name="T47" fmla="*/ 65 h 430"/>
                  <a:gd name="T48" fmla="*/ 6 w 248"/>
                  <a:gd name="T49" fmla="*/ 72 h 430"/>
                  <a:gd name="T50" fmla="*/ 7 w 248"/>
                  <a:gd name="T51" fmla="*/ 78 h 430"/>
                  <a:gd name="T52" fmla="*/ 9 w 248"/>
                  <a:gd name="T53" fmla="*/ 84 h 430"/>
                  <a:gd name="T54" fmla="*/ 11 w 248"/>
                  <a:gd name="T55" fmla="*/ 90 h 430"/>
                  <a:gd name="T56" fmla="*/ 12 w 248"/>
                  <a:gd name="T57" fmla="*/ 96 h 430"/>
                  <a:gd name="T58" fmla="*/ 14 w 248"/>
                  <a:gd name="T59" fmla="*/ 102 h 430"/>
                  <a:gd name="T60" fmla="*/ 15 w 248"/>
                  <a:gd name="T61" fmla="*/ 108 h 430"/>
                  <a:gd name="T62" fmla="*/ 20 w 248"/>
                  <a:gd name="T63" fmla="*/ 103 h 430"/>
                  <a:gd name="T64" fmla="*/ 25 w 248"/>
                  <a:gd name="T65" fmla="*/ 99 h 430"/>
                  <a:gd name="T66" fmla="*/ 29 w 248"/>
                  <a:gd name="T67" fmla="*/ 95 h 430"/>
                  <a:gd name="T68" fmla="*/ 33 w 248"/>
                  <a:gd name="T69" fmla="*/ 90 h 430"/>
                  <a:gd name="T70" fmla="*/ 38 w 248"/>
                  <a:gd name="T71" fmla="*/ 86 h 430"/>
                  <a:gd name="T72" fmla="*/ 43 w 248"/>
                  <a:gd name="T73" fmla="*/ 80 h 430"/>
                  <a:gd name="T74" fmla="*/ 47 w 248"/>
                  <a:gd name="T75" fmla="*/ 76 h 430"/>
                  <a:gd name="T76" fmla="*/ 51 w 248"/>
                  <a:gd name="T77" fmla="*/ 70 h 430"/>
                  <a:gd name="T78" fmla="*/ 56 w 248"/>
                  <a:gd name="T79" fmla="*/ 65 h 430"/>
                  <a:gd name="T80" fmla="*/ 61 w 248"/>
                  <a:gd name="T81" fmla="*/ 58 h 430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48"/>
                  <a:gd name="T124" fmla="*/ 0 h 430"/>
                  <a:gd name="T125" fmla="*/ 248 w 248"/>
                  <a:gd name="T126" fmla="*/ 430 h 430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48" h="430">
                    <a:moveTo>
                      <a:pt x="248" y="229"/>
                    </a:moveTo>
                    <a:lnTo>
                      <a:pt x="241" y="209"/>
                    </a:lnTo>
                    <a:lnTo>
                      <a:pt x="235" y="184"/>
                    </a:lnTo>
                    <a:lnTo>
                      <a:pt x="230" y="159"/>
                    </a:lnTo>
                    <a:lnTo>
                      <a:pt x="226" y="139"/>
                    </a:lnTo>
                    <a:lnTo>
                      <a:pt x="221" y="115"/>
                    </a:lnTo>
                    <a:lnTo>
                      <a:pt x="214" y="91"/>
                    </a:lnTo>
                    <a:lnTo>
                      <a:pt x="208" y="70"/>
                    </a:lnTo>
                    <a:lnTo>
                      <a:pt x="202" y="45"/>
                    </a:lnTo>
                    <a:lnTo>
                      <a:pt x="196" y="22"/>
                    </a:lnTo>
                    <a:lnTo>
                      <a:pt x="190" y="0"/>
                    </a:lnTo>
                    <a:lnTo>
                      <a:pt x="175" y="18"/>
                    </a:lnTo>
                    <a:lnTo>
                      <a:pt x="157" y="36"/>
                    </a:lnTo>
                    <a:lnTo>
                      <a:pt x="139" y="54"/>
                    </a:lnTo>
                    <a:lnTo>
                      <a:pt x="121" y="75"/>
                    </a:lnTo>
                    <a:lnTo>
                      <a:pt x="103" y="93"/>
                    </a:lnTo>
                    <a:lnTo>
                      <a:pt x="85" y="111"/>
                    </a:lnTo>
                    <a:lnTo>
                      <a:pt x="64" y="130"/>
                    </a:lnTo>
                    <a:lnTo>
                      <a:pt x="43" y="152"/>
                    </a:lnTo>
                    <a:lnTo>
                      <a:pt x="21" y="168"/>
                    </a:lnTo>
                    <a:lnTo>
                      <a:pt x="0" y="187"/>
                    </a:lnTo>
                    <a:lnTo>
                      <a:pt x="7" y="211"/>
                    </a:lnTo>
                    <a:lnTo>
                      <a:pt x="12" y="236"/>
                    </a:lnTo>
                    <a:lnTo>
                      <a:pt x="18" y="259"/>
                    </a:lnTo>
                    <a:lnTo>
                      <a:pt x="25" y="286"/>
                    </a:lnTo>
                    <a:lnTo>
                      <a:pt x="30" y="311"/>
                    </a:lnTo>
                    <a:lnTo>
                      <a:pt x="37" y="334"/>
                    </a:lnTo>
                    <a:lnTo>
                      <a:pt x="43" y="359"/>
                    </a:lnTo>
                    <a:lnTo>
                      <a:pt x="48" y="382"/>
                    </a:lnTo>
                    <a:lnTo>
                      <a:pt x="55" y="407"/>
                    </a:lnTo>
                    <a:lnTo>
                      <a:pt x="61" y="430"/>
                    </a:lnTo>
                    <a:lnTo>
                      <a:pt x="82" y="412"/>
                    </a:lnTo>
                    <a:lnTo>
                      <a:pt x="100" y="395"/>
                    </a:lnTo>
                    <a:lnTo>
                      <a:pt x="118" y="377"/>
                    </a:lnTo>
                    <a:lnTo>
                      <a:pt x="136" y="359"/>
                    </a:lnTo>
                    <a:lnTo>
                      <a:pt x="155" y="341"/>
                    </a:lnTo>
                    <a:lnTo>
                      <a:pt x="173" y="320"/>
                    </a:lnTo>
                    <a:lnTo>
                      <a:pt x="190" y="302"/>
                    </a:lnTo>
                    <a:lnTo>
                      <a:pt x="208" y="277"/>
                    </a:lnTo>
                    <a:lnTo>
                      <a:pt x="226" y="257"/>
                    </a:lnTo>
                    <a:lnTo>
                      <a:pt x="248" y="229"/>
                    </a:lnTo>
                  </a:path>
                </a:pathLst>
              </a:custGeom>
              <a:noFill/>
              <a:ln w="0">
                <a:solidFill>
                  <a:srgbClr val="E75A86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5094" name="Freeform 175"/>
              <p:cNvSpPr>
                <a:spLocks/>
              </p:cNvSpPr>
              <p:nvPr/>
            </p:nvSpPr>
            <p:spPr bwMode="auto">
              <a:xfrm>
                <a:off x="2718" y="2162"/>
                <a:ext cx="61" cy="108"/>
              </a:xfrm>
              <a:custGeom>
                <a:avLst/>
                <a:gdLst>
                  <a:gd name="T0" fmla="*/ 61 w 248"/>
                  <a:gd name="T1" fmla="*/ 58 h 430"/>
                  <a:gd name="T2" fmla="*/ 59 w 248"/>
                  <a:gd name="T3" fmla="*/ 52 h 430"/>
                  <a:gd name="T4" fmla="*/ 58 w 248"/>
                  <a:gd name="T5" fmla="*/ 46 h 430"/>
                  <a:gd name="T6" fmla="*/ 57 w 248"/>
                  <a:gd name="T7" fmla="*/ 40 h 430"/>
                  <a:gd name="T8" fmla="*/ 56 w 248"/>
                  <a:gd name="T9" fmla="*/ 35 h 430"/>
                  <a:gd name="T10" fmla="*/ 54 w 248"/>
                  <a:gd name="T11" fmla="*/ 29 h 430"/>
                  <a:gd name="T12" fmla="*/ 53 w 248"/>
                  <a:gd name="T13" fmla="*/ 23 h 430"/>
                  <a:gd name="T14" fmla="*/ 51 w 248"/>
                  <a:gd name="T15" fmla="*/ 18 h 430"/>
                  <a:gd name="T16" fmla="*/ 50 w 248"/>
                  <a:gd name="T17" fmla="*/ 11 h 430"/>
                  <a:gd name="T18" fmla="*/ 48 w 248"/>
                  <a:gd name="T19" fmla="*/ 6 h 430"/>
                  <a:gd name="T20" fmla="*/ 47 w 248"/>
                  <a:gd name="T21" fmla="*/ 0 h 430"/>
                  <a:gd name="T22" fmla="*/ 43 w 248"/>
                  <a:gd name="T23" fmla="*/ 5 h 430"/>
                  <a:gd name="T24" fmla="*/ 39 w 248"/>
                  <a:gd name="T25" fmla="*/ 9 h 430"/>
                  <a:gd name="T26" fmla="*/ 34 w 248"/>
                  <a:gd name="T27" fmla="*/ 14 h 430"/>
                  <a:gd name="T28" fmla="*/ 30 w 248"/>
                  <a:gd name="T29" fmla="*/ 19 h 430"/>
                  <a:gd name="T30" fmla="*/ 25 w 248"/>
                  <a:gd name="T31" fmla="*/ 23 h 430"/>
                  <a:gd name="T32" fmla="*/ 21 w 248"/>
                  <a:gd name="T33" fmla="*/ 28 h 430"/>
                  <a:gd name="T34" fmla="*/ 16 w 248"/>
                  <a:gd name="T35" fmla="*/ 33 h 430"/>
                  <a:gd name="T36" fmla="*/ 11 w 248"/>
                  <a:gd name="T37" fmla="*/ 38 h 430"/>
                  <a:gd name="T38" fmla="*/ 5 w 248"/>
                  <a:gd name="T39" fmla="*/ 42 h 430"/>
                  <a:gd name="T40" fmla="*/ 0 w 248"/>
                  <a:gd name="T41" fmla="*/ 47 h 430"/>
                  <a:gd name="T42" fmla="*/ 2 w 248"/>
                  <a:gd name="T43" fmla="*/ 53 h 430"/>
                  <a:gd name="T44" fmla="*/ 3 w 248"/>
                  <a:gd name="T45" fmla="*/ 59 h 430"/>
                  <a:gd name="T46" fmla="*/ 4 w 248"/>
                  <a:gd name="T47" fmla="*/ 65 h 430"/>
                  <a:gd name="T48" fmla="*/ 6 w 248"/>
                  <a:gd name="T49" fmla="*/ 72 h 430"/>
                  <a:gd name="T50" fmla="*/ 7 w 248"/>
                  <a:gd name="T51" fmla="*/ 78 h 430"/>
                  <a:gd name="T52" fmla="*/ 9 w 248"/>
                  <a:gd name="T53" fmla="*/ 84 h 430"/>
                  <a:gd name="T54" fmla="*/ 11 w 248"/>
                  <a:gd name="T55" fmla="*/ 90 h 430"/>
                  <a:gd name="T56" fmla="*/ 12 w 248"/>
                  <a:gd name="T57" fmla="*/ 96 h 430"/>
                  <a:gd name="T58" fmla="*/ 14 w 248"/>
                  <a:gd name="T59" fmla="*/ 102 h 430"/>
                  <a:gd name="T60" fmla="*/ 15 w 248"/>
                  <a:gd name="T61" fmla="*/ 108 h 430"/>
                  <a:gd name="T62" fmla="*/ 20 w 248"/>
                  <a:gd name="T63" fmla="*/ 103 h 430"/>
                  <a:gd name="T64" fmla="*/ 25 w 248"/>
                  <a:gd name="T65" fmla="*/ 99 h 430"/>
                  <a:gd name="T66" fmla="*/ 29 w 248"/>
                  <a:gd name="T67" fmla="*/ 95 h 430"/>
                  <a:gd name="T68" fmla="*/ 33 w 248"/>
                  <a:gd name="T69" fmla="*/ 90 h 430"/>
                  <a:gd name="T70" fmla="*/ 38 w 248"/>
                  <a:gd name="T71" fmla="*/ 86 h 430"/>
                  <a:gd name="T72" fmla="*/ 43 w 248"/>
                  <a:gd name="T73" fmla="*/ 80 h 430"/>
                  <a:gd name="T74" fmla="*/ 47 w 248"/>
                  <a:gd name="T75" fmla="*/ 76 h 430"/>
                  <a:gd name="T76" fmla="*/ 51 w 248"/>
                  <a:gd name="T77" fmla="*/ 70 h 430"/>
                  <a:gd name="T78" fmla="*/ 56 w 248"/>
                  <a:gd name="T79" fmla="*/ 65 h 430"/>
                  <a:gd name="T80" fmla="*/ 61 w 248"/>
                  <a:gd name="T81" fmla="*/ 58 h 430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48"/>
                  <a:gd name="T124" fmla="*/ 0 h 430"/>
                  <a:gd name="T125" fmla="*/ 248 w 248"/>
                  <a:gd name="T126" fmla="*/ 430 h 430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48" h="430">
                    <a:moveTo>
                      <a:pt x="248" y="229"/>
                    </a:moveTo>
                    <a:lnTo>
                      <a:pt x="241" y="209"/>
                    </a:lnTo>
                    <a:lnTo>
                      <a:pt x="235" y="184"/>
                    </a:lnTo>
                    <a:lnTo>
                      <a:pt x="230" y="159"/>
                    </a:lnTo>
                    <a:lnTo>
                      <a:pt x="226" y="139"/>
                    </a:lnTo>
                    <a:lnTo>
                      <a:pt x="221" y="115"/>
                    </a:lnTo>
                    <a:lnTo>
                      <a:pt x="214" y="91"/>
                    </a:lnTo>
                    <a:lnTo>
                      <a:pt x="208" y="70"/>
                    </a:lnTo>
                    <a:lnTo>
                      <a:pt x="202" y="45"/>
                    </a:lnTo>
                    <a:lnTo>
                      <a:pt x="196" y="22"/>
                    </a:lnTo>
                    <a:lnTo>
                      <a:pt x="190" y="0"/>
                    </a:lnTo>
                    <a:lnTo>
                      <a:pt x="175" y="18"/>
                    </a:lnTo>
                    <a:lnTo>
                      <a:pt x="157" y="36"/>
                    </a:lnTo>
                    <a:lnTo>
                      <a:pt x="139" y="54"/>
                    </a:lnTo>
                    <a:lnTo>
                      <a:pt x="121" y="75"/>
                    </a:lnTo>
                    <a:lnTo>
                      <a:pt x="103" y="93"/>
                    </a:lnTo>
                    <a:lnTo>
                      <a:pt x="85" y="111"/>
                    </a:lnTo>
                    <a:lnTo>
                      <a:pt x="64" y="130"/>
                    </a:lnTo>
                    <a:lnTo>
                      <a:pt x="43" y="152"/>
                    </a:lnTo>
                    <a:lnTo>
                      <a:pt x="21" y="168"/>
                    </a:lnTo>
                    <a:lnTo>
                      <a:pt x="0" y="187"/>
                    </a:lnTo>
                    <a:lnTo>
                      <a:pt x="7" y="211"/>
                    </a:lnTo>
                    <a:lnTo>
                      <a:pt x="12" y="236"/>
                    </a:lnTo>
                    <a:lnTo>
                      <a:pt x="18" y="259"/>
                    </a:lnTo>
                    <a:lnTo>
                      <a:pt x="25" y="286"/>
                    </a:lnTo>
                    <a:lnTo>
                      <a:pt x="30" y="311"/>
                    </a:lnTo>
                    <a:lnTo>
                      <a:pt x="37" y="334"/>
                    </a:lnTo>
                    <a:lnTo>
                      <a:pt x="43" y="359"/>
                    </a:lnTo>
                    <a:lnTo>
                      <a:pt x="48" y="382"/>
                    </a:lnTo>
                    <a:lnTo>
                      <a:pt x="55" y="407"/>
                    </a:lnTo>
                    <a:lnTo>
                      <a:pt x="61" y="430"/>
                    </a:lnTo>
                    <a:lnTo>
                      <a:pt x="82" y="412"/>
                    </a:lnTo>
                    <a:lnTo>
                      <a:pt x="100" y="395"/>
                    </a:lnTo>
                    <a:lnTo>
                      <a:pt x="118" y="377"/>
                    </a:lnTo>
                    <a:lnTo>
                      <a:pt x="136" y="359"/>
                    </a:lnTo>
                    <a:lnTo>
                      <a:pt x="155" y="341"/>
                    </a:lnTo>
                    <a:lnTo>
                      <a:pt x="173" y="320"/>
                    </a:lnTo>
                    <a:lnTo>
                      <a:pt x="190" y="302"/>
                    </a:lnTo>
                    <a:lnTo>
                      <a:pt x="208" y="277"/>
                    </a:lnTo>
                    <a:lnTo>
                      <a:pt x="226" y="257"/>
                    </a:lnTo>
                    <a:lnTo>
                      <a:pt x="248" y="229"/>
                    </a:lnTo>
                  </a:path>
                </a:pathLst>
              </a:custGeom>
              <a:noFill/>
              <a:ln w="0">
                <a:solidFill>
                  <a:srgbClr val="E75A86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5095" name="Freeform 176"/>
              <p:cNvSpPr>
                <a:spLocks/>
              </p:cNvSpPr>
              <p:nvPr/>
            </p:nvSpPr>
            <p:spPr bwMode="auto">
              <a:xfrm>
                <a:off x="2649" y="1939"/>
                <a:ext cx="65" cy="103"/>
              </a:xfrm>
              <a:custGeom>
                <a:avLst/>
                <a:gdLst>
                  <a:gd name="T0" fmla="*/ 65 w 262"/>
                  <a:gd name="T1" fmla="*/ 52 h 415"/>
                  <a:gd name="T2" fmla="*/ 64 w 262"/>
                  <a:gd name="T3" fmla="*/ 47 h 415"/>
                  <a:gd name="T4" fmla="*/ 61 w 262"/>
                  <a:gd name="T5" fmla="*/ 42 h 415"/>
                  <a:gd name="T6" fmla="*/ 60 w 262"/>
                  <a:gd name="T7" fmla="*/ 37 h 415"/>
                  <a:gd name="T8" fmla="*/ 57 w 262"/>
                  <a:gd name="T9" fmla="*/ 32 h 415"/>
                  <a:gd name="T10" fmla="*/ 56 w 262"/>
                  <a:gd name="T11" fmla="*/ 26 h 415"/>
                  <a:gd name="T12" fmla="*/ 54 w 262"/>
                  <a:gd name="T13" fmla="*/ 21 h 415"/>
                  <a:gd name="T14" fmla="*/ 52 w 262"/>
                  <a:gd name="T15" fmla="*/ 16 h 415"/>
                  <a:gd name="T16" fmla="*/ 51 w 262"/>
                  <a:gd name="T17" fmla="*/ 11 h 415"/>
                  <a:gd name="T18" fmla="*/ 49 w 262"/>
                  <a:gd name="T19" fmla="*/ 5 h 415"/>
                  <a:gd name="T20" fmla="*/ 47 w 262"/>
                  <a:gd name="T21" fmla="*/ 0 h 415"/>
                  <a:gd name="T22" fmla="*/ 42 w 262"/>
                  <a:gd name="T23" fmla="*/ 7 h 415"/>
                  <a:gd name="T24" fmla="*/ 36 w 262"/>
                  <a:gd name="T25" fmla="*/ 12 h 415"/>
                  <a:gd name="T26" fmla="*/ 32 w 262"/>
                  <a:gd name="T27" fmla="*/ 18 h 415"/>
                  <a:gd name="T28" fmla="*/ 28 w 262"/>
                  <a:gd name="T29" fmla="*/ 23 h 415"/>
                  <a:gd name="T30" fmla="*/ 24 w 262"/>
                  <a:gd name="T31" fmla="*/ 27 h 415"/>
                  <a:gd name="T32" fmla="*/ 19 w 262"/>
                  <a:gd name="T33" fmla="*/ 32 h 415"/>
                  <a:gd name="T34" fmla="*/ 15 w 262"/>
                  <a:gd name="T35" fmla="*/ 35 h 415"/>
                  <a:gd name="T36" fmla="*/ 10 w 262"/>
                  <a:gd name="T37" fmla="*/ 39 h 415"/>
                  <a:gd name="T38" fmla="*/ 5 w 262"/>
                  <a:gd name="T39" fmla="*/ 44 h 415"/>
                  <a:gd name="T40" fmla="*/ 0 w 262"/>
                  <a:gd name="T41" fmla="*/ 49 h 415"/>
                  <a:gd name="T42" fmla="*/ 2 w 262"/>
                  <a:gd name="T43" fmla="*/ 54 h 415"/>
                  <a:gd name="T44" fmla="*/ 4 w 262"/>
                  <a:gd name="T45" fmla="*/ 60 h 415"/>
                  <a:gd name="T46" fmla="*/ 6 w 262"/>
                  <a:gd name="T47" fmla="*/ 65 h 415"/>
                  <a:gd name="T48" fmla="*/ 7 w 262"/>
                  <a:gd name="T49" fmla="*/ 70 h 415"/>
                  <a:gd name="T50" fmla="*/ 9 w 262"/>
                  <a:gd name="T51" fmla="*/ 75 h 415"/>
                  <a:gd name="T52" fmla="*/ 11 w 262"/>
                  <a:gd name="T53" fmla="*/ 81 h 415"/>
                  <a:gd name="T54" fmla="*/ 13 w 262"/>
                  <a:gd name="T55" fmla="*/ 87 h 415"/>
                  <a:gd name="T56" fmla="*/ 15 w 262"/>
                  <a:gd name="T57" fmla="*/ 92 h 415"/>
                  <a:gd name="T58" fmla="*/ 16 w 262"/>
                  <a:gd name="T59" fmla="*/ 97 h 415"/>
                  <a:gd name="T60" fmla="*/ 19 w 262"/>
                  <a:gd name="T61" fmla="*/ 103 h 415"/>
                  <a:gd name="T62" fmla="*/ 24 w 262"/>
                  <a:gd name="T63" fmla="*/ 98 h 415"/>
                  <a:gd name="T64" fmla="*/ 29 w 262"/>
                  <a:gd name="T65" fmla="*/ 93 h 415"/>
                  <a:gd name="T66" fmla="*/ 33 w 262"/>
                  <a:gd name="T67" fmla="*/ 88 h 415"/>
                  <a:gd name="T68" fmla="*/ 39 w 262"/>
                  <a:gd name="T69" fmla="*/ 83 h 415"/>
                  <a:gd name="T70" fmla="*/ 43 w 262"/>
                  <a:gd name="T71" fmla="*/ 78 h 415"/>
                  <a:gd name="T72" fmla="*/ 48 w 262"/>
                  <a:gd name="T73" fmla="*/ 73 h 415"/>
                  <a:gd name="T74" fmla="*/ 52 w 262"/>
                  <a:gd name="T75" fmla="*/ 68 h 415"/>
                  <a:gd name="T76" fmla="*/ 57 w 262"/>
                  <a:gd name="T77" fmla="*/ 63 h 415"/>
                  <a:gd name="T78" fmla="*/ 61 w 262"/>
                  <a:gd name="T79" fmla="*/ 58 h 415"/>
                  <a:gd name="T80" fmla="*/ 65 w 262"/>
                  <a:gd name="T81" fmla="*/ 52 h 415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62"/>
                  <a:gd name="T124" fmla="*/ 0 h 415"/>
                  <a:gd name="T125" fmla="*/ 262 w 262"/>
                  <a:gd name="T126" fmla="*/ 415 h 415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62" h="415">
                    <a:moveTo>
                      <a:pt x="262" y="211"/>
                    </a:moveTo>
                    <a:lnTo>
                      <a:pt x="256" y="189"/>
                    </a:lnTo>
                    <a:lnTo>
                      <a:pt x="247" y="168"/>
                    </a:lnTo>
                    <a:lnTo>
                      <a:pt x="240" y="148"/>
                    </a:lnTo>
                    <a:lnTo>
                      <a:pt x="231" y="127"/>
                    </a:lnTo>
                    <a:lnTo>
                      <a:pt x="226" y="105"/>
                    </a:lnTo>
                    <a:lnTo>
                      <a:pt x="219" y="84"/>
                    </a:lnTo>
                    <a:lnTo>
                      <a:pt x="210" y="63"/>
                    </a:lnTo>
                    <a:lnTo>
                      <a:pt x="204" y="43"/>
                    </a:lnTo>
                    <a:lnTo>
                      <a:pt x="196" y="21"/>
                    </a:lnTo>
                    <a:lnTo>
                      <a:pt x="189" y="0"/>
                    </a:lnTo>
                    <a:lnTo>
                      <a:pt x="169" y="27"/>
                    </a:lnTo>
                    <a:lnTo>
                      <a:pt x="147" y="50"/>
                    </a:lnTo>
                    <a:lnTo>
                      <a:pt x="129" y="72"/>
                    </a:lnTo>
                    <a:lnTo>
                      <a:pt x="112" y="91"/>
                    </a:lnTo>
                    <a:lnTo>
                      <a:pt x="96" y="109"/>
                    </a:lnTo>
                    <a:lnTo>
                      <a:pt x="78" y="127"/>
                    </a:lnTo>
                    <a:lnTo>
                      <a:pt x="60" y="141"/>
                    </a:lnTo>
                    <a:lnTo>
                      <a:pt x="42" y="159"/>
                    </a:lnTo>
                    <a:lnTo>
                      <a:pt x="21" y="177"/>
                    </a:lnTo>
                    <a:lnTo>
                      <a:pt x="0" y="196"/>
                    </a:lnTo>
                    <a:lnTo>
                      <a:pt x="9" y="219"/>
                    </a:lnTo>
                    <a:lnTo>
                      <a:pt x="15" y="241"/>
                    </a:lnTo>
                    <a:lnTo>
                      <a:pt x="24" y="262"/>
                    </a:lnTo>
                    <a:lnTo>
                      <a:pt x="30" y="282"/>
                    </a:lnTo>
                    <a:lnTo>
                      <a:pt x="35" y="303"/>
                    </a:lnTo>
                    <a:lnTo>
                      <a:pt x="44" y="328"/>
                    </a:lnTo>
                    <a:lnTo>
                      <a:pt x="51" y="349"/>
                    </a:lnTo>
                    <a:lnTo>
                      <a:pt x="60" y="371"/>
                    </a:lnTo>
                    <a:lnTo>
                      <a:pt x="66" y="391"/>
                    </a:lnTo>
                    <a:lnTo>
                      <a:pt x="75" y="415"/>
                    </a:lnTo>
                    <a:lnTo>
                      <a:pt x="96" y="394"/>
                    </a:lnTo>
                    <a:lnTo>
                      <a:pt x="117" y="373"/>
                    </a:lnTo>
                    <a:lnTo>
                      <a:pt x="135" y="355"/>
                    </a:lnTo>
                    <a:lnTo>
                      <a:pt x="156" y="334"/>
                    </a:lnTo>
                    <a:lnTo>
                      <a:pt x="174" y="316"/>
                    </a:lnTo>
                    <a:lnTo>
                      <a:pt x="192" y="295"/>
                    </a:lnTo>
                    <a:lnTo>
                      <a:pt x="210" y="273"/>
                    </a:lnTo>
                    <a:lnTo>
                      <a:pt x="228" y="253"/>
                    </a:lnTo>
                    <a:lnTo>
                      <a:pt x="247" y="232"/>
                    </a:lnTo>
                    <a:lnTo>
                      <a:pt x="262" y="211"/>
                    </a:lnTo>
                    <a:close/>
                  </a:path>
                </a:pathLst>
              </a:custGeom>
              <a:solidFill>
                <a:srgbClr val="D852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5096" name="Freeform 177"/>
              <p:cNvSpPr>
                <a:spLocks/>
              </p:cNvSpPr>
              <p:nvPr/>
            </p:nvSpPr>
            <p:spPr bwMode="auto">
              <a:xfrm>
                <a:off x="2649" y="1939"/>
                <a:ext cx="65" cy="103"/>
              </a:xfrm>
              <a:custGeom>
                <a:avLst/>
                <a:gdLst>
                  <a:gd name="T0" fmla="*/ 65 w 262"/>
                  <a:gd name="T1" fmla="*/ 52 h 415"/>
                  <a:gd name="T2" fmla="*/ 64 w 262"/>
                  <a:gd name="T3" fmla="*/ 47 h 415"/>
                  <a:gd name="T4" fmla="*/ 61 w 262"/>
                  <a:gd name="T5" fmla="*/ 42 h 415"/>
                  <a:gd name="T6" fmla="*/ 60 w 262"/>
                  <a:gd name="T7" fmla="*/ 37 h 415"/>
                  <a:gd name="T8" fmla="*/ 57 w 262"/>
                  <a:gd name="T9" fmla="*/ 32 h 415"/>
                  <a:gd name="T10" fmla="*/ 56 w 262"/>
                  <a:gd name="T11" fmla="*/ 26 h 415"/>
                  <a:gd name="T12" fmla="*/ 54 w 262"/>
                  <a:gd name="T13" fmla="*/ 21 h 415"/>
                  <a:gd name="T14" fmla="*/ 52 w 262"/>
                  <a:gd name="T15" fmla="*/ 16 h 415"/>
                  <a:gd name="T16" fmla="*/ 51 w 262"/>
                  <a:gd name="T17" fmla="*/ 11 h 415"/>
                  <a:gd name="T18" fmla="*/ 49 w 262"/>
                  <a:gd name="T19" fmla="*/ 5 h 415"/>
                  <a:gd name="T20" fmla="*/ 47 w 262"/>
                  <a:gd name="T21" fmla="*/ 0 h 415"/>
                  <a:gd name="T22" fmla="*/ 42 w 262"/>
                  <a:gd name="T23" fmla="*/ 7 h 415"/>
                  <a:gd name="T24" fmla="*/ 36 w 262"/>
                  <a:gd name="T25" fmla="*/ 12 h 415"/>
                  <a:gd name="T26" fmla="*/ 32 w 262"/>
                  <a:gd name="T27" fmla="*/ 18 h 415"/>
                  <a:gd name="T28" fmla="*/ 28 w 262"/>
                  <a:gd name="T29" fmla="*/ 23 h 415"/>
                  <a:gd name="T30" fmla="*/ 24 w 262"/>
                  <a:gd name="T31" fmla="*/ 27 h 415"/>
                  <a:gd name="T32" fmla="*/ 19 w 262"/>
                  <a:gd name="T33" fmla="*/ 32 h 415"/>
                  <a:gd name="T34" fmla="*/ 15 w 262"/>
                  <a:gd name="T35" fmla="*/ 35 h 415"/>
                  <a:gd name="T36" fmla="*/ 10 w 262"/>
                  <a:gd name="T37" fmla="*/ 39 h 415"/>
                  <a:gd name="T38" fmla="*/ 5 w 262"/>
                  <a:gd name="T39" fmla="*/ 44 h 415"/>
                  <a:gd name="T40" fmla="*/ 0 w 262"/>
                  <a:gd name="T41" fmla="*/ 49 h 415"/>
                  <a:gd name="T42" fmla="*/ 2 w 262"/>
                  <a:gd name="T43" fmla="*/ 54 h 415"/>
                  <a:gd name="T44" fmla="*/ 4 w 262"/>
                  <a:gd name="T45" fmla="*/ 60 h 415"/>
                  <a:gd name="T46" fmla="*/ 6 w 262"/>
                  <a:gd name="T47" fmla="*/ 65 h 415"/>
                  <a:gd name="T48" fmla="*/ 7 w 262"/>
                  <a:gd name="T49" fmla="*/ 70 h 415"/>
                  <a:gd name="T50" fmla="*/ 9 w 262"/>
                  <a:gd name="T51" fmla="*/ 75 h 415"/>
                  <a:gd name="T52" fmla="*/ 11 w 262"/>
                  <a:gd name="T53" fmla="*/ 81 h 415"/>
                  <a:gd name="T54" fmla="*/ 13 w 262"/>
                  <a:gd name="T55" fmla="*/ 87 h 415"/>
                  <a:gd name="T56" fmla="*/ 15 w 262"/>
                  <a:gd name="T57" fmla="*/ 92 h 415"/>
                  <a:gd name="T58" fmla="*/ 16 w 262"/>
                  <a:gd name="T59" fmla="*/ 97 h 415"/>
                  <a:gd name="T60" fmla="*/ 19 w 262"/>
                  <a:gd name="T61" fmla="*/ 103 h 415"/>
                  <a:gd name="T62" fmla="*/ 24 w 262"/>
                  <a:gd name="T63" fmla="*/ 98 h 415"/>
                  <a:gd name="T64" fmla="*/ 29 w 262"/>
                  <a:gd name="T65" fmla="*/ 93 h 415"/>
                  <a:gd name="T66" fmla="*/ 33 w 262"/>
                  <a:gd name="T67" fmla="*/ 88 h 415"/>
                  <a:gd name="T68" fmla="*/ 39 w 262"/>
                  <a:gd name="T69" fmla="*/ 83 h 415"/>
                  <a:gd name="T70" fmla="*/ 43 w 262"/>
                  <a:gd name="T71" fmla="*/ 78 h 415"/>
                  <a:gd name="T72" fmla="*/ 48 w 262"/>
                  <a:gd name="T73" fmla="*/ 73 h 415"/>
                  <a:gd name="T74" fmla="*/ 52 w 262"/>
                  <a:gd name="T75" fmla="*/ 68 h 415"/>
                  <a:gd name="T76" fmla="*/ 57 w 262"/>
                  <a:gd name="T77" fmla="*/ 63 h 415"/>
                  <a:gd name="T78" fmla="*/ 61 w 262"/>
                  <a:gd name="T79" fmla="*/ 58 h 415"/>
                  <a:gd name="T80" fmla="*/ 65 w 262"/>
                  <a:gd name="T81" fmla="*/ 52 h 415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62"/>
                  <a:gd name="T124" fmla="*/ 0 h 415"/>
                  <a:gd name="T125" fmla="*/ 262 w 262"/>
                  <a:gd name="T126" fmla="*/ 415 h 415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62" h="415">
                    <a:moveTo>
                      <a:pt x="262" y="211"/>
                    </a:moveTo>
                    <a:lnTo>
                      <a:pt x="256" y="189"/>
                    </a:lnTo>
                    <a:lnTo>
                      <a:pt x="247" y="168"/>
                    </a:lnTo>
                    <a:lnTo>
                      <a:pt x="240" y="148"/>
                    </a:lnTo>
                    <a:lnTo>
                      <a:pt x="231" y="127"/>
                    </a:lnTo>
                    <a:lnTo>
                      <a:pt x="226" y="105"/>
                    </a:lnTo>
                    <a:lnTo>
                      <a:pt x="219" y="84"/>
                    </a:lnTo>
                    <a:lnTo>
                      <a:pt x="210" y="63"/>
                    </a:lnTo>
                    <a:lnTo>
                      <a:pt x="204" y="43"/>
                    </a:lnTo>
                    <a:lnTo>
                      <a:pt x="196" y="21"/>
                    </a:lnTo>
                    <a:lnTo>
                      <a:pt x="189" y="0"/>
                    </a:lnTo>
                    <a:lnTo>
                      <a:pt x="169" y="27"/>
                    </a:lnTo>
                    <a:lnTo>
                      <a:pt x="147" y="50"/>
                    </a:lnTo>
                    <a:lnTo>
                      <a:pt x="129" y="72"/>
                    </a:lnTo>
                    <a:lnTo>
                      <a:pt x="112" y="91"/>
                    </a:lnTo>
                    <a:lnTo>
                      <a:pt x="96" y="109"/>
                    </a:lnTo>
                    <a:lnTo>
                      <a:pt x="78" y="127"/>
                    </a:lnTo>
                    <a:lnTo>
                      <a:pt x="60" y="141"/>
                    </a:lnTo>
                    <a:lnTo>
                      <a:pt x="42" y="159"/>
                    </a:lnTo>
                    <a:lnTo>
                      <a:pt x="21" y="177"/>
                    </a:lnTo>
                    <a:lnTo>
                      <a:pt x="0" y="196"/>
                    </a:lnTo>
                    <a:lnTo>
                      <a:pt x="9" y="219"/>
                    </a:lnTo>
                    <a:lnTo>
                      <a:pt x="15" y="241"/>
                    </a:lnTo>
                    <a:lnTo>
                      <a:pt x="24" y="262"/>
                    </a:lnTo>
                    <a:lnTo>
                      <a:pt x="30" y="282"/>
                    </a:lnTo>
                    <a:lnTo>
                      <a:pt x="35" y="303"/>
                    </a:lnTo>
                    <a:lnTo>
                      <a:pt x="44" y="328"/>
                    </a:lnTo>
                    <a:lnTo>
                      <a:pt x="51" y="349"/>
                    </a:lnTo>
                    <a:lnTo>
                      <a:pt x="60" y="371"/>
                    </a:lnTo>
                    <a:lnTo>
                      <a:pt x="66" y="391"/>
                    </a:lnTo>
                    <a:lnTo>
                      <a:pt x="75" y="415"/>
                    </a:lnTo>
                    <a:lnTo>
                      <a:pt x="96" y="394"/>
                    </a:lnTo>
                    <a:lnTo>
                      <a:pt x="117" y="373"/>
                    </a:lnTo>
                    <a:lnTo>
                      <a:pt x="135" y="355"/>
                    </a:lnTo>
                    <a:lnTo>
                      <a:pt x="156" y="334"/>
                    </a:lnTo>
                    <a:lnTo>
                      <a:pt x="174" y="316"/>
                    </a:lnTo>
                    <a:lnTo>
                      <a:pt x="192" y="295"/>
                    </a:lnTo>
                    <a:lnTo>
                      <a:pt x="210" y="273"/>
                    </a:lnTo>
                    <a:lnTo>
                      <a:pt x="228" y="253"/>
                    </a:lnTo>
                    <a:lnTo>
                      <a:pt x="247" y="232"/>
                    </a:lnTo>
                    <a:lnTo>
                      <a:pt x="262" y="211"/>
                    </a:lnTo>
                  </a:path>
                </a:pathLst>
              </a:custGeom>
              <a:noFill/>
              <a:ln w="0">
                <a:solidFill>
                  <a:srgbClr val="E75A86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5097" name="Freeform 178"/>
              <p:cNvSpPr>
                <a:spLocks/>
              </p:cNvSpPr>
              <p:nvPr/>
            </p:nvSpPr>
            <p:spPr bwMode="auto">
              <a:xfrm>
                <a:off x="2649" y="1939"/>
                <a:ext cx="65" cy="103"/>
              </a:xfrm>
              <a:custGeom>
                <a:avLst/>
                <a:gdLst>
                  <a:gd name="T0" fmla="*/ 65 w 262"/>
                  <a:gd name="T1" fmla="*/ 52 h 415"/>
                  <a:gd name="T2" fmla="*/ 64 w 262"/>
                  <a:gd name="T3" fmla="*/ 47 h 415"/>
                  <a:gd name="T4" fmla="*/ 61 w 262"/>
                  <a:gd name="T5" fmla="*/ 42 h 415"/>
                  <a:gd name="T6" fmla="*/ 60 w 262"/>
                  <a:gd name="T7" fmla="*/ 37 h 415"/>
                  <a:gd name="T8" fmla="*/ 57 w 262"/>
                  <a:gd name="T9" fmla="*/ 32 h 415"/>
                  <a:gd name="T10" fmla="*/ 56 w 262"/>
                  <a:gd name="T11" fmla="*/ 26 h 415"/>
                  <a:gd name="T12" fmla="*/ 54 w 262"/>
                  <a:gd name="T13" fmla="*/ 21 h 415"/>
                  <a:gd name="T14" fmla="*/ 52 w 262"/>
                  <a:gd name="T15" fmla="*/ 16 h 415"/>
                  <a:gd name="T16" fmla="*/ 51 w 262"/>
                  <a:gd name="T17" fmla="*/ 11 h 415"/>
                  <a:gd name="T18" fmla="*/ 49 w 262"/>
                  <a:gd name="T19" fmla="*/ 5 h 415"/>
                  <a:gd name="T20" fmla="*/ 47 w 262"/>
                  <a:gd name="T21" fmla="*/ 0 h 415"/>
                  <a:gd name="T22" fmla="*/ 42 w 262"/>
                  <a:gd name="T23" fmla="*/ 7 h 415"/>
                  <a:gd name="T24" fmla="*/ 36 w 262"/>
                  <a:gd name="T25" fmla="*/ 12 h 415"/>
                  <a:gd name="T26" fmla="*/ 32 w 262"/>
                  <a:gd name="T27" fmla="*/ 18 h 415"/>
                  <a:gd name="T28" fmla="*/ 28 w 262"/>
                  <a:gd name="T29" fmla="*/ 23 h 415"/>
                  <a:gd name="T30" fmla="*/ 24 w 262"/>
                  <a:gd name="T31" fmla="*/ 27 h 415"/>
                  <a:gd name="T32" fmla="*/ 19 w 262"/>
                  <a:gd name="T33" fmla="*/ 32 h 415"/>
                  <a:gd name="T34" fmla="*/ 15 w 262"/>
                  <a:gd name="T35" fmla="*/ 35 h 415"/>
                  <a:gd name="T36" fmla="*/ 10 w 262"/>
                  <a:gd name="T37" fmla="*/ 39 h 415"/>
                  <a:gd name="T38" fmla="*/ 5 w 262"/>
                  <a:gd name="T39" fmla="*/ 44 h 415"/>
                  <a:gd name="T40" fmla="*/ 0 w 262"/>
                  <a:gd name="T41" fmla="*/ 49 h 415"/>
                  <a:gd name="T42" fmla="*/ 2 w 262"/>
                  <a:gd name="T43" fmla="*/ 54 h 415"/>
                  <a:gd name="T44" fmla="*/ 4 w 262"/>
                  <a:gd name="T45" fmla="*/ 60 h 415"/>
                  <a:gd name="T46" fmla="*/ 6 w 262"/>
                  <a:gd name="T47" fmla="*/ 65 h 415"/>
                  <a:gd name="T48" fmla="*/ 7 w 262"/>
                  <a:gd name="T49" fmla="*/ 70 h 415"/>
                  <a:gd name="T50" fmla="*/ 9 w 262"/>
                  <a:gd name="T51" fmla="*/ 75 h 415"/>
                  <a:gd name="T52" fmla="*/ 11 w 262"/>
                  <a:gd name="T53" fmla="*/ 81 h 415"/>
                  <a:gd name="T54" fmla="*/ 13 w 262"/>
                  <a:gd name="T55" fmla="*/ 87 h 415"/>
                  <a:gd name="T56" fmla="*/ 15 w 262"/>
                  <a:gd name="T57" fmla="*/ 92 h 415"/>
                  <a:gd name="T58" fmla="*/ 16 w 262"/>
                  <a:gd name="T59" fmla="*/ 97 h 415"/>
                  <a:gd name="T60" fmla="*/ 19 w 262"/>
                  <a:gd name="T61" fmla="*/ 103 h 415"/>
                  <a:gd name="T62" fmla="*/ 24 w 262"/>
                  <a:gd name="T63" fmla="*/ 98 h 415"/>
                  <a:gd name="T64" fmla="*/ 29 w 262"/>
                  <a:gd name="T65" fmla="*/ 93 h 415"/>
                  <a:gd name="T66" fmla="*/ 33 w 262"/>
                  <a:gd name="T67" fmla="*/ 88 h 415"/>
                  <a:gd name="T68" fmla="*/ 39 w 262"/>
                  <a:gd name="T69" fmla="*/ 83 h 415"/>
                  <a:gd name="T70" fmla="*/ 43 w 262"/>
                  <a:gd name="T71" fmla="*/ 78 h 415"/>
                  <a:gd name="T72" fmla="*/ 48 w 262"/>
                  <a:gd name="T73" fmla="*/ 73 h 415"/>
                  <a:gd name="T74" fmla="*/ 52 w 262"/>
                  <a:gd name="T75" fmla="*/ 68 h 415"/>
                  <a:gd name="T76" fmla="*/ 57 w 262"/>
                  <a:gd name="T77" fmla="*/ 63 h 415"/>
                  <a:gd name="T78" fmla="*/ 61 w 262"/>
                  <a:gd name="T79" fmla="*/ 58 h 415"/>
                  <a:gd name="T80" fmla="*/ 65 w 262"/>
                  <a:gd name="T81" fmla="*/ 52 h 415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62"/>
                  <a:gd name="T124" fmla="*/ 0 h 415"/>
                  <a:gd name="T125" fmla="*/ 262 w 262"/>
                  <a:gd name="T126" fmla="*/ 415 h 415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62" h="415">
                    <a:moveTo>
                      <a:pt x="262" y="211"/>
                    </a:moveTo>
                    <a:lnTo>
                      <a:pt x="256" y="189"/>
                    </a:lnTo>
                    <a:lnTo>
                      <a:pt x="247" y="168"/>
                    </a:lnTo>
                    <a:lnTo>
                      <a:pt x="240" y="148"/>
                    </a:lnTo>
                    <a:lnTo>
                      <a:pt x="231" y="127"/>
                    </a:lnTo>
                    <a:lnTo>
                      <a:pt x="226" y="105"/>
                    </a:lnTo>
                    <a:lnTo>
                      <a:pt x="219" y="84"/>
                    </a:lnTo>
                    <a:lnTo>
                      <a:pt x="210" y="63"/>
                    </a:lnTo>
                    <a:lnTo>
                      <a:pt x="204" y="43"/>
                    </a:lnTo>
                    <a:lnTo>
                      <a:pt x="196" y="21"/>
                    </a:lnTo>
                    <a:lnTo>
                      <a:pt x="189" y="0"/>
                    </a:lnTo>
                    <a:lnTo>
                      <a:pt x="169" y="27"/>
                    </a:lnTo>
                    <a:lnTo>
                      <a:pt x="147" y="50"/>
                    </a:lnTo>
                    <a:lnTo>
                      <a:pt x="129" y="72"/>
                    </a:lnTo>
                    <a:lnTo>
                      <a:pt x="112" y="91"/>
                    </a:lnTo>
                    <a:lnTo>
                      <a:pt x="96" y="109"/>
                    </a:lnTo>
                    <a:lnTo>
                      <a:pt x="78" y="127"/>
                    </a:lnTo>
                    <a:lnTo>
                      <a:pt x="60" y="141"/>
                    </a:lnTo>
                    <a:lnTo>
                      <a:pt x="42" y="159"/>
                    </a:lnTo>
                    <a:lnTo>
                      <a:pt x="21" y="177"/>
                    </a:lnTo>
                    <a:lnTo>
                      <a:pt x="0" y="196"/>
                    </a:lnTo>
                    <a:lnTo>
                      <a:pt x="9" y="219"/>
                    </a:lnTo>
                    <a:lnTo>
                      <a:pt x="15" y="241"/>
                    </a:lnTo>
                    <a:lnTo>
                      <a:pt x="24" y="262"/>
                    </a:lnTo>
                    <a:lnTo>
                      <a:pt x="30" y="282"/>
                    </a:lnTo>
                    <a:lnTo>
                      <a:pt x="35" y="303"/>
                    </a:lnTo>
                    <a:lnTo>
                      <a:pt x="44" y="328"/>
                    </a:lnTo>
                    <a:lnTo>
                      <a:pt x="51" y="349"/>
                    </a:lnTo>
                    <a:lnTo>
                      <a:pt x="60" y="371"/>
                    </a:lnTo>
                    <a:lnTo>
                      <a:pt x="66" y="391"/>
                    </a:lnTo>
                    <a:lnTo>
                      <a:pt x="75" y="415"/>
                    </a:lnTo>
                    <a:lnTo>
                      <a:pt x="96" y="394"/>
                    </a:lnTo>
                    <a:lnTo>
                      <a:pt x="117" y="373"/>
                    </a:lnTo>
                    <a:lnTo>
                      <a:pt x="135" y="355"/>
                    </a:lnTo>
                    <a:lnTo>
                      <a:pt x="156" y="334"/>
                    </a:lnTo>
                    <a:lnTo>
                      <a:pt x="174" y="316"/>
                    </a:lnTo>
                    <a:lnTo>
                      <a:pt x="192" y="295"/>
                    </a:lnTo>
                    <a:lnTo>
                      <a:pt x="210" y="273"/>
                    </a:lnTo>
                    <a:lnTo>
                      <a:pt x="228" y="253"/>
                    </a:lnTo>
                    <a:lnTo>
                      <a:pt x="247" y="232"/>
                    </a:lnTo>
                    <a:lnTo>
                      <a:pt x="262" y="211"/>
                    </a:lnTo>
                  </a:path>
                </a:pathLst>
              </a:custGeom>
              <a:noFill/>
              <a:ln w="0">
                <a:solidFill>
                  <a:srgbClr val="E75A86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5098" name="Freeform 179"/>
              <p:cNvSpPr>
                <a:spLocks/>
              </p:cNvSpPr>
              <p:nvPr/>
            </p:nvSpPr>
            <p:spPr bwMode="auto">
              <a:xfrm>
                <a:off x="2600" y="1807"/>
                <a:ext cx="64" cy="101"/>
              </a:xfrm>
              <a:custGeom>
                <a:avLst/>
                <a:gdLst>
                  <a:gd name="T0" fmla="*/ 64 w 255"/>
                  <a:gd name="T1" fmla="*/ 51 h 403"/>
                  <a:gd name="T2" fmla="*/ 62 w 255"/>
                  <a:gd name="T3" fmla="*/ 46 h 403"/>
                  <a:gd name="T4" fmla="*/ 59 w 255"/>
                  <a:gd name="T5" fmla="*/ 41 h 403"/>
                  <a:gd name="T6" fmla="*/ 57 w 255"/>
                  <a:gd name="T7" fmla="*/ 35 h 403"/>
                  <a:gd name="T8" fmla="*/ 56 w 255"/>
                  <a:gd name="T9" fmla="*/ 30 h 403"/>
                  <a:gd name="T10" fmla="*/ 54 w 255"/>
                  <a:gd name="T11" fmla="*/ 25 h 403"/>
                  <a:gd name="T12" fmla="*/ 51 w 255"/>
                  <a:gd name="T13" fmla="*/ 19 h 403"/>
                  <a:gd name="T14" fmla="*/ 49 w 255"/>
                  <a:gd name="T15" fmla="*/ 15 h 403"/>
                  <a:gd name="T16" fmla="*/ 47 w 255"/>
                  <a:gd name="T17" fmla="*/ 10 h 403"/>
                  <a:gd name="T18" fmla="*/ 45 w 255"/>
                  <a:gd name="T19" fmla="*/ 5 h 403"/>
                  <a:gd name="T20" fmla="*/ 43 w 255"/>
                  <a:gd name="T21" fmla="*/ 0 h 403"/>
                  <a:gd name="T22" fmla="*/ 39 w 255"/>
                  <a:gd name="T23" fmla="*/ 5 h 403"/>
                  <a:gd name="T24" fmla="*/ 35 w 255"/>
                  <a:gd name="T25" fmla="*/ 10 h 403"/>
                  <a:gd name="T26" fmla="*/ 32 w 255"/>
                  <a:gd name="T27" fmla="*/ 15 h 403"/>
                  <a:gd name="T28" fmla="*/ 28 w 255"/>
                  <a:gd name="T29" fmla="*/ 20 h 403"/>
                  <a:gd name="T30" fmla="*/ 23 w 255"/>
                  <a:gd name="T31" fmla="*/ 25 h 403"/>
                  <a:gd name="T32" fmla="*/ 20 w 255"/>
                  <a:gd name="T33" fmla="*/ 30 h 403"/>
                  <a:gd name="T34" fmla="*/ 15 w 255"/>
                  <a:gd name="T35" fmla="*/ 35 h 403"/>
                  <a:gd name="T36" fmla="*/ 10 w 255"/>
                  <a:gd name="T37" fmla="*/ 41 h 403"/>
                  <a:gd name="T38" fmla="*/ 5 w 255"/>
                  <a:gd name="T39" fmla="*/ 46 h 403"/>
                  <a:gd name="T40" fmla="*/ 0 w 255"/>
                  <a:gd name="T41" fmla="*/ 51 h 403"/>
                  <a:gd name="T42" fmla="*/ 2 w 255"/>
                  <a:gd name="T43" fmla="*/ 56 h 403"/>
                  <a:gd name="T44" fmla="*/ 4 w 255"/>
                  <a:gd name="T45" fmla="*/ 60 h 403"/>
                  <a:gd name="T46" fmla="*/ 5 w 255"/>
                  <a:gd name="T47" fmla="*/ 65 h 403"/>
                  <a:gd name="T48" fmla="*/ 7 w 255"/>
                  <a:gd name="T49" fmla="*/ 70 h 403"/>
                  <a:gd name="T50" fmla="*/ 9 w 255"/>
                  <a:gd name="T51" fmla="*/ 75 h 403"/>
                  <a:gd name="T52" fmla="*/ 11 w 255"/>
                  <a:gd name="T53" fmla="*/ 79 h 403"/>
                  <a:gd name="T54" fmla="*/ 13 w 255"/>
                  <a:gd name="T55" fmla="*/ 84 h 403"/>
                  <a:gd name="T56" fmla="*/ 14 w 255"/>
                  <a:gd name="T57" fmla="*/ 89 h 403"/>
                  <a:gd name="T58" fmla="*/ 17 w 255"/>
                  <a:gd name="T59" fmla="*/ 95 h 403"/>
                  <a:gd name="T60" fmla="*/ 19 w 255"/>
                  <a:gd name="T61" fmla="*/ 101 h 403"/>
                  <a:gd name="T62" fmla="*/ 24 w 255"/>
                  <a:gd name="T63" fmla="*/ 96 h 403"/>
                  <a:gd name="T64" fmla="*/ 29 w 255"/>
                  <a:gd name="T65" fmla="*/ 91 h 403"/>
                  <a:gd name="T66" fmla="*/ 34 w 255"/>
                  <a:gd name="T67" fmla="*/ 87 h 403"/>
                  <a:gd name="T68" fmla="*/ 38 w 255"/>
                  <a:gd name="T69" fmla="*/ 81 h 403"/>
                  <a:gd name="T70" fmla="*/ 43 w 255"/>
                  <a:gd name="T71" fmla="*/ 77 h 403"/>
                  <a:gd name="T72" fmla="*/ 47 w 255"/>
                  <a:gd name="T73" fmla="*/ 71 h 403"/>
                  <a:gd name="T74" fmla="*/ 51 w 255"/>
                  <a:gd name="T75" fmla="*/ 67 h 403"/>
                  <a:gd name="T76" fmla="*/ 56 w 255"/>
                  <a:gd name="T77" fmla="*/ 62 h 403"/>
                  <a:gd name="T78" fmla="*/ 59 w 255"/>
                  <a:gd name="T79" fmla="*/ 56 h 403"/>
                  <a:gd name="T80" fmla="*/ 64 w 255"/>
                  <a:gd name="T81" fmla="*/ 51 h 403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55"/>
                  <a:gd name="T124" fmla="*/ 0 h 403"/>
                  <a:gd name="T125" fmla="*/ 255 w 255"/>
                  <a:gd name="T126" fmla="*/ 403 h 403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55" h="403">
                    <a:moveTo>
                      <a:pt x="255" y="204"/>
                    </a:moveTo>
                    <a:lnTo>
                      <a:pt x="246" y="182"/>
                    </a:lnTo>
                    <a:lnTo>
                      <a:pt x="237" y="162"/>
                    </a:lnTo>
                    <a:lnTo>
                      <a:pt x="228" y="141"/>
                    </a:lnTo>
                    <a:lnTo>
                      <a:pt x="223" y="120"/>
                    </a:lnTo>
                    <a:lnTo>
                      <a:pt x="214" y="98"/>
                    </a:lnTo>
                    <a:lnTo>
                      <a:pt x="205" y="77"/>
                    </a:lnTo>
                    <a:lnTo>
                      <a:pt x="196" y="59"/>
                    </a:lnTo>
                    <a:lnTo>
                      <a:pt x="189" y="39"/>
                    </a:lnTo>
                    <a:lnTo>
                      <a:pt x="180" y="18"/>
                    </a:lnTo>
                    <a:lnTo>
                      <a:pt x="171" y="0"/>
                    </a:lnTo>
                    <a:lnTo>
                      <a:pt x="157" y="18"/>
                    </a:lnTo>
                    <a:lnTo>
                      <a:pt x="141" y="39"/>
                    </a:lnTo>
                    <a:lnTo>
                      <a:pt x="127" y="59"/>
                    </a:lnTo>
                    <a:lnTo>
                      <a:pt x="112" y="80"/>
                    </a:lnTo>
                    <a:lnTo>
                      <a:pt x="93" y="98"/>
                    </a:lnTo>
                    <a:lnTo>
                      <a:pt x="78" y="120"/>
                    </a:lnTo>
                    <a:lnTo>
                      <a:pt x="60" y="141"/>
                    </a:lnTo>
                    <a:lnTo>
                      <a:pt x="39" y="162"/>
                    </a:lnTo>
                    <a:lnTo>
                      <a:pt x="21" y="182"/>
                    </a:lnTo>
                    <a:lnTo>
                      <a:pt x="0" y="204"/>
                    </a:lnTo>
                    <a:lnTo>
                      <a:pt x="7" y="223"/>
                    </a:lnTo>
                    <a:lnTo>
                      <a:pt x="16" y="241"/>
                    </a:lnTo>
                    <a:lnTo>
                      <a:pt x="21" y="261"/>
                    </a:lnTo>
                    <a:lnTo>
                      <a:pt x="27" y="280"/>
                    </a:lnTo>
                    <a:lnTo>
                      <a:pt x="36" y="298"/>
                    </a:lnTo>
                    <a:lnTo>
                      <a:pt x="43" y="316"/>
                    </a:lnTo>
                    <a:lnTo>
                      <a:pt x="52" y="337"/>
                    </a:lnTo>
                    <a:lnTo>
                      <a:pt x="57" y="357"/>
                    </a:lnTo>
                    <a:lnTo>
                      <a:pt x="66" y="378"/>
                    </a:lnTo>
                    <a:lnTo>
                      <a:pt x="75" y="403"/>
                    </a:lnTo>
                    <a:lnTo>
                      <a:pt x="96" y="385"/>
                    </a:lnTo>
                    <a:lnTo>
                      <a:pt x="114" y="364"/>
                    </a:lnTo>
                    <a:lnTo>
                      <a:pt x="136" y="346"/>
                    </a:lnTo>
                    <a:lnTo>
                      <a:pt x="153" y="325"/>
                    </a:lnTo>
                    <a:lnTo>
                      <a:pt x="171" y="307"/>
                    </a:lnTo>
                    <a:lnTo>
                      <a:pt x="189" y="285"/>
                    </a:lnTo>
                    <a:lnTo>
                      <a:pt x="205" y="267"/>
                    </a:lnTo>
                    <a:lnTo>
                      <a:pt x="223" y="246"/>
                    </a:lnTo>
                    <a:lnTo>
                      <a:pt x="237" y="225"/>
                    </a:lnTo>
                    <a:lnTo>
                      <a:pt x="255" y="204"/>
                    </a:lnTo>
                    <a:close/>
                  </a:path>
                </a:pathLst>
              </a:custGeom>
              <a:solidFill>
                <a:srgbClr val="D852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5099" name="Freeform 180"/>
              <p:cNvSpPr>
                <a:spLocks/>
              </p:cNvSpPr>
              <p:nvPr/>
            </p:nvSpPr>
            <p:spPr bwMode="auto">
              <a:xfrm>
                <a:off x="2600" y="1807"/>
                <a:ext cx="64" cy="101"/>
              </a:xfrm>
              <a:custGeom>
                <a:avLst/>
                <a:gdLst>
                  <a:gd name="T0" fmla="*/ 64 w 255"/>
                  <a:gd name="T1" fmla="*/ 51 h 403"/>
                  <a:gd name="T2" fmla="*/ 62 w 255"/>
                  <a:gd name="T3" fmla="*/ 46 h 403"/>
                  <a:gd name="T4" fmla="*/ 59 w 255"/>
                  <a:gd name="T5" fmla="*/ 41 h 403"/>
                  <a:gd name="T6" fmla="*/ 57 w 255"/>
                  <a:gd name="T7" fmla="*/ 35 h 403"/>
                  <a:gd name="T8" fmla="*/ 56 w 255"/>
                  <a:gd name="T9" fmla="*/ 30 h 403"/>
                  <a:gd name="T10" fmla="*/ 54 w 255"/>
                  <a:gd name="T11" fmla="*/ 25 h 403"/>
                  <a:gd name="T12" fmla="*/ 51 w 255"/>
                  <a:gd name="T13" fmla="*/ 19 h 403"/>
                  <a:gd name="T14" fmla="*/ 49 w 255"/>
                  <a:gd name="T15" fmla="*/ 15 h 403"/>
                  <a:gd name="T16" fmla="*/ 47 w 255"/>
                  <a:gd name="T17" fmla="*/ 10 h 403"/>
                  <a:gd name="T18" fmla="*/ 45 w 255"/>
                  <a:gd name="T19" fmla="*/ 5 h 403"/>
                  <a:gd name="T20" fmla="*/ 43 w 255"/>
                  <a:gd name="T21" fmla="*/ 0 h 403"/>
                  <a:gd name="T22" fmla="*/ 39 w 255"/>
                  <a:gd name="T23" fmla="*/ 5 h 403"/>
                  <a:gd name="T24" fmla="*/ 35 w 255"/>
                  <a:gd name="T25" fmla="*/ 10 h 403"/>
                  <a:gd name="T26" fmla="*/ 32 w 255"/>
                  <a:gd name="T27" fmla="*/ 15 h 403"/>
                  <a:gd name="T28" fmla="*/ 28 w 255"/>
                  <a:gd name="T29" fmla="*/ 20 h 403"/>
                  <a:gd name="T30" fmla="*/ 23 w 255"/>
                  <a:gd name="T31" fmla="*/ 25 h 403"/>
                  <a:gd name="T32" fmla="*/ 20 w 255"/>
                  <a:gd name="T33" fmla="*/ 30 h 403"/>
                  <a:gd name="T34" fmla="*/ 15 w 255"/>
                  <a:gd name="T35" fmla="*/ 35 h 403"/>
                  <a:gd name="T36" fmla="*/ 10 w 255"/>
                  <a:gd name="T37" fmla="*/ 41 h 403"/>
                  <a:gd name="T38" fmla="*/ 5 w 255"/>
                  <a:gd name="T39" fmla="*/ 46 h 403"/>
                  <a:gd name="T40" fmla="*/ 0 w 255"/>
                  <a:gd name="T41" fmla="*/ 51 h 403"/>
                  <a:gd name="T42" fmla="*/ 2 w 255"/>
                  <a:gd name="T43" fmla="*/ 56 h 403"/>
                  <a:gd name="T44" fmla="*/ 4 w 255"/>
                  <a:gd name="T45" fmla="*/ 60 h 403"/>
                  <a:gd name="T46" fmla="*/ 5 w 255"/>
                  <a:gd name="T47" fmla="*/ 65 h 403"/>
                  <a:gd name="T48" fmla="*/ 7 w 255"/>
                  <a:gd name="T49" fmla="*/ 70 h 403"/>
                  <a:gd name="T50" fmla="*/ 9 w 255"/>
                  <a:gd name="T51" fmla="*/ 75 h 403"/>
                  <a:gd name="T52" fmla="*/ 11 w 255"/>
                  <a:gd name="T53" fmla="*/ 79 h 403"/>
                  <a:gd name="T54" fmla="*/ 13 w 255"/>
                  <a:gd name="T55" fmla="*/ 84 h 403"/>
                  <a:gd name="T56" fmla="*/ 14 w 255"/>
                  <a:gd name="T57" fmla="*/ 89 h 403"/>
                  <a:gd name="T58" fmla="*/ 17 w 255"/>
                  <a:gd name="T59" fmla="*/ 95 h 403"/>
                  <a:gd name="T60" fmla="*/ 19 w 255"/>
                  <a:gd name="T61" fmla="*/ 101 h 403"/>
                  <a:gd name="T62" fmla="*/ 24 w 255"/>
                  <a:gd name="T63" fmla="*/ 96 h 403"/>
                  <a:gd name="T64" fmla="*/ 29 w 255"/>
                  <a:gd name="T65" fmla="*/ 91 h 403"/>
                  <a:gd name="T66" fmla="*/ 34 w 255"/>
                  <a:gd name="T67" fmla="*/ 87 h 403"/>
                  <a:gd name="T68" fmla="*/ 38 w 255"/>
                  <a:gd name="T69" fmla="*/ 81 h 403"/>
                  <a:gd name="T70" fmla="*/ 43 w 255"/>
                  <a:gd name="T71" fmla="*/ 77 h 403"/>
                  <a:gd name="T72" fmla="*/ 47 w 255"/>
                  <a:gd name="T73" fmla="*/ 71 h 403"/>
                  <a:gd name="T74" fmla="*/ 51 w 255"/>
                  <a:gd name="T75" fmla="*/ 67 h 403"/>
                  <a:gd name="T76" fmla="*/ 56 w 255"/>
                  <a:gd name="T77" fmla="*/ 62 h 403"/>
                  <a:gd name="T78" fmla="*/ 59 w 255"/>
                  <a:gd name="T79" fmla="*/ 56 h 403"/>
                  <a:gd name="T80" fmla="*/ 64 w 255"/>
                  <a:gd name="T81" fmla="*/ 51 h 403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55"/>
                  <a:gd name="T124" fmla="*/ 0 h 403"/>
                  <a:gd name="T125" fmla="*/ 255 w 255"/>
                  <a:gd name="T126" fmla="*/ 403 h 403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55" h="403">
                    <a:moveTo>
                      <a:pt x="255" y="204"/>
                    </a:moveTo>
                    <a:lnTo>
                      <a:pt x="246" y="182"/>
                    </a:lnTo>
                    <a:lnTo>
                      <a:pt x="237" y="162"/>
                    </a:lnTo>
                    <a:lnTo>
                      <a:pt x="228" y="141"/>
                    </a:lnTo>
                    <a:lnTo>
                      <a:pt x="223" y="120"/>
                    </a:lnTo>
                    <a:lnTo>
                      <a:pt x="214" y="98"/>
                    </a:lnTo>
                    <a:lnTo>
                      <a:pt x="205" y="77"/>
                    </a:lnTo>
                    <a:lnTo>
                      <a:pt x="196" y="59"/>
                    </a:lnTo>
                    <a:lnTo>
                      <a:pt x="189" y="39"/>
                    </a:lnTo>
                    <a:lnTo>
                      <a:pt x="180" y="18"/>
                    </a:lnTo>
                    <a:lnTo>
                      <a:pt x="171" y="0"/>
                    </a:lnTo>
                    <a:lnTo>
                      <a:pt x="157" y="18"/>
                    </a:lnTo>
                    <a:lnTo>
                      <a:pt x="141" y="39"/>
                    </a:lnTo>
                    <a:lnTo>
                      <a:pt x="127" y="59"/>
                    </a:lnTo>
                    <a:lnTo>
                      <a:pt x="112" y="80"/>
                    </a:lnTo>
                    <a:lnTo>
                      <a:pt x="93" y="98"/>
                    </a:lnTo>
                    <a:lnTo>
                      <a:pt x="78" y="120"/>
                    </a:lnTo>
                    <a:lnTo>
                      <a:pt x="60" y="141"/>
                    </a:lnTo>
                    <a:lnTo>
                      <a:pt x="39" y="162"/>
                    </a:lnTo>
                    <a:lnTo>
                      <a:pt x="21" y="182"/>
                    </a:lnTo>
                    <a:lnTo>
                      <a:pt x="0" y="204"/>
                    </a:lnTo>
                    <a:lnTo>
                      <a:pt x="7" y="223"/>
                    </a:lnTo>
                    <a:lnTo>
                      <a:pt x="16" y="241"/>
                    </a:lnTo>
                    <a:lnTo>
                      <a:pt x="21" y="261"/>
                    </a:lnTo>
                    <a:lnTo>
                      <a:pt x="27" y="280"/>
                    </a:lnTo>
                    <a:lnTo>
                      <a:pt x="36" y="298"/>
                    </a:lnTo>
                    <a:lnTo>
                      <a:pt x="43" y="316"/>
                    </a:lnTo>
                    <a:lnTo>
                      <a:pt x="52" y="337"/>
                    </a:lnTo>
                    <a:lnTo>
                      <a:pt x="57" y="357"/>
                    </a:lnTo>
                    <a:lnTo>
                      <a:pt x="66" y="378"/>
                    </a:lnTo>
                    <a:lnTo>
                      <a:pt x="75" y="403"/>
                    </a:lnTo>
                    <a:lnTo>
                      <a:pt x="96" y="385"/>
                    </a:lnTo>
                    <a:lnTo>
                      <a:pt x="114" y="364"/>
                    </a:lnTo>
                    <a:lnTo>
                      <a:pt x="136" y="346"/>
                    </a:lnTo>
                    <a:lnTo>
                      <a:pt x="153" y="325"/>
                    </a:lnTo>
                    <a:lnTo>
                      <a:pt x="171" y="307"/>
                    </a:lnTo>
                    <a:lnTo>
                      <a:pt x="189" y="285"/>
                    </a:lnTo>
                    <a:lnTo>
                      <a:pt x="205" y="267"/>
                    </a:lnTo>
                    <a:lnTo>
                      <a:pt x="223" y="246"/>
                    </a:lnTo>
                    <a:lnTo>
                      <a:pt x="237" y="225"/>
                    </a:lnTo>
                    <a:lnTo>
                      <a:pt x="255" y="204"/>
                    </a:lnTo>
                  </a:path>
                </a:pathLst>
              </a:custGeom>
              <a:noFill/>
              <a:ln w="0">
                <a:solidFill>
                  <a:srgbClr val="E75A86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5100" name="Freeform 181"/>
              <p:cNvSpPr>
                <a:spLocks/>
              </p:cNvSpPr>
              <p:nvPr/>
            </p:nvSpPr>
            <p:spPr bwMode="auto">
              <a:xfrm>
                <a:off x="2600" y="1807"/>
                <a:ext cx="64" cy="101"/>
              </a:xfrm>
              <a:custGeom>
                <a:avLst/>
                <a:gdLst>
                  <a:gd name="T0" fmla="*/ 64 w 255"/>
                  <a:gd name="T1" fmla="*/ 51 h 403"/>
                  <a:gd name="T2" fmla="*/ 62 w 255"/>
                  <a:gd name="T3" fmla="*/ 46 h 403"/>
                  <a:gd name="T4" fmla="*/ 59 w 255"/>
                  <a:gd name="T5" fmla="*/ 41 h 403"/>
                  <a:gd name="T6" fmla="*/ 57 w 255"/>
                  <a:gd name="T7" fmla="*/ 35 h 403"/>
                  <a:gd name="T8" fmla="*/ 56 w 255"/>
                  <a:gd name="T9" fmla="*/ 30 h 403"/>
                  <a:gd name="T10" fmla="*/ 54 w 255"/>
                  <a:gd name="T11" fmla="*/ 25 h 403"/>
                  <a:gd name="T12" fmla="*/ 51 w 255"/>
                  <a:gd name="T13" fmla="*/ 19 h 403"/>
                  <a:gd name="T14" fmla="*/ 49 w 255"/>
                  <a:gd name="T15" fmla="*/ 15 h 403"/>
                  <a:gd name="T16" fmla="*/ 47 w 255"/>
                  <a:gd name="T17" fmla="*/ 10 h 403"/>
                  <a:gd name="T18" fmla="*/ 45 w 255"/>
                  <a:gd name="T19" fmla="*/ 5 h 403"/>
                  <a:gd name="T20" fmla="*/ 43 w 255"/>
                  <a:gd name="T21" fmla="*/ 0 h 403"/>
                  <a:gd name="T22" fmla="*/ 39 w 255"/>
                  <a:gd name="T23" fmla="*/ 5 h 403"/>
                  <a:gd name="T24" fmla="*/ 35 w 255"/>
                  <a:gd name="T25" fmla="*/ 10 h 403"/>
                  <a:gd name="T26" fmla="*/ 32 w 255"/>
                  <a:gd name="T27" fmla="*/ 15 h 403"/>
                  <a:gd name="T28" fmla="*/ 28 w 255"/>
                  <a:gd name="T29" fmla="*/ 20 h 403"/>
                  <a:gd name="T30" fmla="*/ 23 w 255"/>
                  <a:gd name="T31" fmla="*/ 25 h 403"/>
                  <a:gd name="T32" fmla="*/ 20 w 255"/>
                  <a:gd name="T33" fmla="*/ 30 h 403"/>
                  <a:gd name="T34" fmla="*/ 15 w 255"/>
                  <a:gd name="T35" fmla="*/ 35 h 403"/>
                  <a:gd name="T36" fmla="*/ 10 w 255"/>
                  <a:gd name="T37" fmla="*/ 41 h 403"/>
                  <a:gd name="T38" fmla="*/ 5 w 255"/>
                  <a:gd name="T39" fmla="*/ 46 h 403"/>
                  <a:gd name="T40" fmla="*/ 0 w 255"/>
                  <a:gd name="T41" fmla="*/ 51 h 403"/>
                  <a:gd name="T42" fmla="*/ 2 w 255"/>
                  <a:gd name="T43" fmla="*/ 56 h 403"/>
                  <a:gd name="T44" fmla="*/ 4 w 255"/>
                  <a:gd name="T45" fmla="*/ 60 h 403"/>
                  <a:gd name="T46" fmla="*/ 5 w 255"/>
                  <a:gd name="T47" fmla="*/ 65 h 403"/>
                  <a:gd name="T48" fmla="*/ 7 w 255"/>
                  <a:gd name="T49" fmla="*/ 70 h 403"/>
                  <a:gd name="T50" fmla="*/ 9 w 255"/>
                  <a:gd name="T51" fmla="*/ 75 h 403"/>
                  <a:gd name="T52" fmla="*/ 11 w 255"/>
                  <a:gd name="T53" fmla="*/ 79 h 403"/>
                  <a:gd name="T54" fmla="*/ 13 w 255"/>
                  <a:gd name="T55" fmla="*/ 84 h 403"/>
                  <a:gd name="T56" fmla="*/ 14 w 255"/>
                  <a:gd name="T57" fmla="*/ 89 h 403"/>
                  <a:gd name="T58" fmla="*/ 17 w 255"/>
                  <a:gd name="T59" fmla="*/ 95 h 403"/>
                  <a:gd name="T60" fmla="*/ 19 w 255"/>
                  <a:gd name="T61" fmla="*/ 101 h 403"/>
                  <a:gd name="T62" fmla="*/ 24 w 255"/>
                  <a:gd name="T63" fmla="*/ 96 h 403"/>
                  <a:gd name="T64" fmla="*/ 29 w 255"/>
                  <a:gd name="T65" fmla="*/ 91 h 403"/>
                  <a:gd name="T66" fmla="*/ 34 w 255"/>
                  <a:gd name="T67" fmla="*/ 87 h 403"/>
                  <a:gd name="T68" fmla="*/ 38 w 255"/>
                  <a:gd name="T69" fmla="*/ 81 h 403"/>
                  <a:gd name="T70" fmla="*/ 43 w 255"/>
                  <a:gd name="T71" fmla="*/ 77 h 403"/>
                  <a:gd name="T72" fmla="*/ 47 w 255"/>
                  <a:gd name="T73" fmla="*/ 71 h 403"/>
                  <a:gd name="T74" fmla="*/ 51 w 255"/>
                  <a:gd name="T75" fmla="*/ 67 h 403"/>
                  <a:gd name="T76" fmla="*/ 56 w 255"/>
                  <a:gd name="T77" fmla="*/ 62 h 403"/>
                  <a:gd name="T78" fmla="*/ 59 w 255"/>
                  <a:gd name="T79" fmla="*/ 56 h 403"/>
                  <a:gd name="T80" fmla="*/ 64 w 255"/>
                  <a:gd name="T81" fmla="*/ 51 h 403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55"/>
                  <a:gd name="T124" fmla="*/ 0 h 403"/>
                  <a:gd name="T125" fmla="*/ 255 w 255"/>
                  <a:gd name="T126" fmla="*/ 403 h 403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55" h="403">
                    <a:moveTo>
                      <a:pt x="255" y="204"/>
                    </a:moveTo>
                    <a:lnTo>
                      <a:pt x="246" y="182"/>
                    </a:lnTo>
                    <a:lnTo>
                      <a:pt x="237" y="162"/>
                    </a:lnTo>
                    <a:lnTo>
                      <a:pt x="228" y="141"/>
                    </a:lnTo>
                    <a:lnTo>
                      <a:pt x="223" y="120"/>
                    </a:lnTo>
                    <a:lnTo>
                      <a:pt x="214" y="98"/>
                    </a:lnTo>
                    <a:lnTo>
                      <a:pt x="205" y="77"/>
                    </a:lnTo>
                    <a:lnTo>
                      <a:pt x="196" y="59"/>
                    </a:lnTo>
                    <a:lnTo>
                      <a:pt x="189" y="39"/>
                    </a:lnTo>
                    <a:lnTo>
                      <a:pt x="180" y="18"/>
                    </a:lnTo>
                    <a:lnTo>
                      <a:pt x="171" y="0"/>
                    </a:lnTo>
                    <a:lnTo>
                      <a:pt x="157" y="18"/>
                    </a:lnTo>
                    <a:lnTo>
                      <a:pt x="141" y="39"/>
                    </a:lnTo>
                    <a:lnTo>
                      <a:pt x="127" y="59"/>
                    </a:lnTo>
                    <a:lnTo>
                      <a:pt x="112" y="80"/>
                    </a:lnTo>
                    <a:lnTo>
                      <a:pt x="93" y="98"/>
                    </a:lnTo>
                    <a:lnTo>
                      <a:pt x="78" y="120"/>
                    </a:lnTo>
                    <a:lnTo>
                      <a:pt x="60" y="141"/>
                    </a:lnTo>
                    <a:lnTo>
                      <a:pt x="39" y="162"/>
                    </a:lnTo>
                    <a:lnTo>
                      <a:pt x="21" y="182"/>
                    </a:lnTo>
                    <a:lnTo>
                      <a:pt x="0" y="204"/>
                    </a:lnTo>
                    <a:lnTo>
                      <a:pt x="7" y="223"/>
                    </a:lnTo>
                    <a:lnTo>
                      <a:pt x="16" y="241"/>
                    </a:lnTo>
                    <a:lnTo>
                      <a:pt x="21" y="261"/>
                    </a:lnTo>
                    <a:lnTo>
                      <a:pt x="27" y="280"/>
                    </a:lnTo>
                    <a:lnTo>
                      <a:pt x="36" y="298"/>
                    </a:lnTo>
                    <a:lnTo>
                      <a:pt x="43" y="316"/>
                    </a:lnTo>
                    <a:lnTo>
                      <a:pt x="52" y="337"/>
                    </a:lnTo>
                    <a:lnTo>
                      <a:pt x="57" y="357"/>
                    </a:lnTo>
                    <a:lnTo>
                      <a:pt x="66" y="378"/>
                    </a:lnTo>
                    <a:lnTo>
                      <a:pt x="75" y="403"/>
                    </a:lnTo>
                    <a:lnTo>
                      <a:pt x="96" y="385"/>
                    </a:lnTo>
                    <a:lnTo>
                      <a:pt x="114" y="364"/>
                    </a:lnTo>
                    <a:lnTo>
                      <a:pt x="136" y="346"/>
                    </a:lnTo>
                    <a:lnTo>
                      <a:pt x="153" y="325"/>
                    </a:lnTo>
                    <a:lnTo>
                      <a:pt x="171" y="307"/>
                    </a:lnTo>
                    <a:lnTo>
                      <a:pt x="189" y="285"/>
                    </a:lnTo>
                    <a:lnTo>
                      <a:pt x="205" y="267"/>
                    </a:lnTo>
                    <a:lnTo>
                      <a:pt x="223" y="246"/>
                    </a:lnTo>
                    <a:lnTo>
                      <a:pt x="237" y="225"/>
                    </a:lnTo>
                    <a:lnTo>
                      <a:pt x="255" y="204"/>
                    </a:lnTo>
                  </a:path>
                </a:pathLst>
              </a:custGeom>
              <a:noFill/>
              <a:ln w="0">
                <a:solidFill>
                  <a:srgbClr val="E75A86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5101" name="Freeform 182"/>
              <p:cNvSpPr>
                <a:spLocks/>
              </p:cNvSpPr>
              <p:nvPr/>
            </p:nvSpPr>
            <p:spPr bwMode="auto">
              <a:xfrm>
                <a:off x="2536" y="1872"/>
                <a:ext cx="39" cy="41"/>
              </a:xfrm>
              <a:custGeom>
                <a:avLst/>
                <a:gdLst>
                  <a:gd name="T0" fmla="*/ 12 w 153"/>
                  <a:gd name="T1" fmla="*/ 1 h 166"/>
                  <a:gd name="T2" fmla="*/ 9 w 153"/>
                  <a:gd name="T3" fmla="*/ 2 h 166"/>
                  <a:gd name="T4" fmla="*/ 7 w 153"/>
                  <a:gd name="T5" fmla="*/ 5 h 166"/>
                  <a:gd name="T6" fmla="*/ 5 w 153"/>
                  <a:gd name="T7" fmla="*/ 8 h 166"/>
                  <a:gd name="T8" fmla="*/ 3 w 153"/>
                  <a:gd name="T9" fmla="*/ 12 h 166"/>
                  <a:gd name="T10" fmla="*/ 1 w 153"/>
                  <a:gd name="T11" fmla="*/ 16 h 166"/>
                  <a:gd name="T12" fmla="*/ 1 w 153"/>
                  <a:gd name="T13" fmla="*/ 20 h 166"/>
                  <a:gd name="T14" fmla="*/ 0 w 153"/>
                  <a:gd name="T15" fmla="*/ 25 h 166"/>
                  <a:gd name="T16" fmla="*/ 0 w 153"/>
                  <a:gd name="T17" fmla="*/ 30 h 166"/>
                  <a:gd name="T18" fmla="*/ 0 w 153"/>
                  <a:gd name="T19" fmla="*/ 36 h 166"/>
                  <a:gd name="T20" fmla="*/ 0 w 153"/>
                  <a:gd name="T21" fmla="*/ 41 h 166"/>
                  <a:gd name="T22" fmla="*/ 5 w 153"/>
                  <a:gd name="T23" fmla="*/ 38 h 166"/>
                  <a:gd name="T24" fmla="*/ 8 w 153"/>
                  <a:gd name="T25" fmla="*/ 35 h 166"/>
                  <a:gd name="T26" fmla="*/ 13 w 153"/>
                  <a:gd name="T27" fmla="*/ 32 h 166"/>
                  <a:gd name="T28" fmla="*/ 17 w 153"/>
                  <a:gd name="T29" fmla="*/ 29 h 166"/>
                  <a:gd name="T30" fmla="*/ 20 w 153"/>
                  <a:gd name="T31" fmla="*/ 26 h 166"/>
                  <a:gd name="T32" fmla="*/ 24 w 153"/>
                  <a:gd name="T33" fmla="*/ 22 h 166"/>
                  <a:gd name="T34" fmla="*/ 28 w 153"/>
                  <a:gd name="T35" fmla="*/ 20 h 166"/>
                  <a:gd name="T36" fmla="*/ 32 w 153"/>
                  <a:gd name="T37" fmla="*/ 17 h 166"/>
                  <a:gd name="T38" fmla="*/ 36 w 153"/>
                  <a:gd name="T39" fmla="*/ 13 h 166"/>
                  <a:gd name="T40" fmla="*/ 39 w 153"/>
                  <a:gd name="T41" fmla="*/ 10 h 166"/>
                  <a:gd name="T42" fmla="*/ 37 w 153"/>
                  <a:gd name="T43" fmla="*/ 8 h 166"/>
                  <a:gd name="T44" fmla="*/ 34 w 153"/>
                  <a:gd name="T45" fmla="*/ 6 h 166"/>
                  <a:gd name="T46" fmla="*/ 32 w 153"/>
                  <a:gd name="T47" fmla="*/ 4 h 166"/>
                  <a:gd name="T48" fmla="*/ 30 w 153"/>
                  <a:gd name="T49" fmla="*/ 3 h 166"/>
                  <a:gd name="T50" fmla="*/ 27 w 153"/>
                  <a:gd name="T51" fmla="*/ 1 h 166"/>
                  <a:gd name="T52" fmla="*/ 24 w 153"/>
                  <a:gd name="T53" fmla="*/ 1 h 166"/>
                  <a:gd name="T54" fmla="*/ 21 w 153"/>
                  <a:gd name="T55" fmla="*/ 0 h 166"/>
                  <a:gd name="T56" fmla="*/ 18 w 153"/>
                  <a:gd name="T57" fmla="*/ 0 h 166"/>
                  <a:gd name="T58" fmla="*/ 15 w 153"/>
                  <a:gd name="T59" fmla="*/ 0 h 166"/>
                  <a:gd name="T60" fmla="*/ 12 w 153"/>
                  <a:gd name="T61" fmla="*/ 1 h 16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153"/>
                  <a:gd name="T94" fmla="*/ 0 h 166"/>
                  <a:gd name="T95" fmla="*/ 153 w 153"/>
                  <a:gd name="T96" fmla="*/ 166 h 16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153" h="166">
                    <a:moveTo>
                      <a:pt x="48" y="3"/>
                    </a:moveTo>
                    <a:lnTo>
                      <a:pt x="36" y="9"/>
                    </a:lnTo>
                    <a:lnTo>
                      <a:pt x="27" y="22"/>
                    </a:lnTo>
                    <a:lnTo>
                      <a:pt x="18" y="33"/>
                    </a:lnTo>
                    <a:lnTo>
                      <a:pt x="12" y="49"/>
                    </a:lnTo>
                    <a:lnTo>
                      <a:pt x="5" y="63"/>
                    </a:lnTo>
                    <a:lnTo>
                      <a:pt x="2" y="81"/>
                    </a:lnTo>
                    <a:lnTo>
                      <a:pt x="0" y="102"/>
                    </a:lnTo>
                    <a:lnTo>
                      <a:pt x="0" y="120"/>
                    </a:lnTo>
                    <a:lnTo>
                      <a:pt x="0" y="145"/>
                    </a:lnTo>
                    <a:lnTo>
                      <a:pt x="0" y="166"/>
                    </a:lnTo>
                    <a:lnTo>
                      <a:pt x="18" y="154"/>
                    </a:lnTo>
                    <a:lnTo>
                      <a:pt x="32" y="142"/>
                    </a:lnTo>
                    <a:lnTo>
                      <a:pt x="50" y="129"/>
                    </a:lnTo>
                    <a:lnTo>
                      <a:pt x="66" y="118"/>
                    </a:lnTo>
                    <a:lnTo>
                      <a:pt x="80" y="106"/>
                    </a:lnTo>
                    <a:lnTo>
                      <a:pt x="96" y="90"/>
                    </a:lnTo>
                    <a:lnTo>
                      <a:pt x="111" y="79"/>
                    </a:lnTo>
                    <a:lnTo>
                      <a:pt x="126" y="67"/>
                    </a:lnTo>
                    <a:lnTo>
                      <a:pt x="141" y="54"/>
                    </a:lnTo>
                    <a:lnTo>
                      <a:pt x="153" y="42"/>
                    </a:lnTo>
                    <a:lnTo>
                      <a:pt x="144" y="33"/>
                    </a:lnTo>
                    <a:lnTo>
                      <a:pt x="135" y="24"/>
                    </a:lnTo>
                    <a:lnTo>
                      <a:pt x="126" y="18"/>
                    </a:lnTo>
                    <a:lnTo>
                      <a:pt x="116" y="13"/>
                    </a:lnTo>
                    <a:lnTo>
                      <a:pt x="107" y="6"/>
                    </a:lnTo>
                    <a:lnTo>
                      <a:pt x="96" y="3"/>
                    </a:lnTo>
                    <a:lnTo>
                      <a:pt x="84" y="0"/>
                    </a:lnTo>
                    <a:lnTo>
                      <a:pt x="71" y="0"/>
                    </a:lnTo>
                    <a:lnTo>
                      <a:pt x="59" y="0"/>
                    </a:lnTo>
                    <a:lnTo>
                      <a:pt x="48" y="3"/>
                    </a:lnTo>
                    <a:close/>
                  </a:path>
                </a:pathLst>
              </a:custGeom>
              <a:solidFill>
                <a:srgbClr val="9F3F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5102" name="Freeform 183"/>
              <p:cNvSpPr>
                <a:spLocks/>
              </p:cNvSpPr>
              <p:nvPr/>
            </p:nvSpPr>
            <p:spPr bwMode="auto">
              <a:xfrm>
                <a:off x="2536" y="1872"/>
                <a:ext cx="39" cy="41"/>
              </a:xfrm>
              <a:custGeom>
                <a:avLst/>
                <a:gdLst>
                  <a:gd name="T0" fmla="*/ 12 w 153"/>
                  <a:gd name="T1" fmla="*/ 1 h 166"/>
                  <a:gd name="T2" fmla="*/ 9 w 153"/>
                  <a:gd name="T3" fmla="*/ 2 h 166"/>
                  <a:gd name="T4" fmla="*/ 7 w 153"/>
                  <a:gd name="T5" fmla="*/ 5 h 166"/>
                  <a:gd name="T6" fmla="*/ 5 w 153"/>
                  <a:gd name="T7" fmla="*/ 8 h 166"/>
                  <a:gd name="T8" fmla="*/ 3 w 153"/>
                  <a:gd name="T9" fmla="*/ 12 h 166"/>
                  <a:gd name="T10" fmla="*/ 1 w 153"/>
                  <a:gd name="T11" fmla="*/ 16 h 166"/>
                  <a:gd name="T12" fmla="*/ 1 w 153"/>
                  <a:gd name="T13" fmla="*/ 20 h 166"/>
                  <a:gd name="T14" fmla="*/ 0 w 153"/>
                  <a:gd name="T15" fmla="*/ 25 h 166"/>
                  <a:gd name="T16" fmla="*/ 0 w 153"/>
                  <a:gd name="T17" fmla="*/ 30 h 166"/>
                  <a:gd name="T18" fmla="*/ 0 w 153"/>
                  <a:gd name="T19" fmla="*/ 36 h 166"/>
                  <a:gd name="T20" fmla="*/ 0 w 153"/>
                  <a:gd name="T21" fmla="*/ 41 h 166"/>
                  <a:gd name="T22" fmla="*/ 5 w 153"/>
                  <a:gd name="T23" fmla="*/ 38 h 166"/>
                  <a:gd name="T24" fmla="*/ 8 w 153"/>
                  <a:gd name="T25" fmla="*/ 35 h 166"/>
                  <a:gd name="T26" fmla="*/ 13 w 153"/>
                  <a:gd name="T27" fmla="*/ 32 h 166"/>
                  <a:gd name="T28" fmla="*/ 17 w 153"/>
                  <a:gd name="T29" fmla="*/ 29 h 166"/>
                  <a:gd name="T30" fmla="*/ 20 w 153"/>
                  <a:gd name="T31" fmla="*/ 26 h 166"/>
                  <a:gd name="T32" fmla="*/ 24 w 153"/>
                  <a:gd name="T33" fmla="*/ 22 h 166"/>
                  <a:gd name="T34" fmla="*/ 28 w 153"/>
                  <a:gd name="T35" fmla="*/ 20 h 166"/>
                  <a:gd name="T36" fmla="*/ 32 w 153"/>
                  <a:gd name="T37" fmla="*/ 17 h 166"/>
                  <a:gd name="T38" fmla="*/ 36 w 153"/>
                  <a:gd name="T39" fmla="*/ 13 h 166"/>
                  <a:gd name="T40" fmla="*/ 39 w 153"/>
                  <a:gd name="T41" fmla="*/ 10 h 166"/>
                  <a:gd name="T42" fmla="*/ 37 w 153"/>
                  <a:gd name="T43" fmla="*/ 8 h 166"/>
                  <a:gd name="T44" fmla="*/ 34 w 153"/>
                  <a:gd name="T45" fmla="*/ 6 h 166"/>
                  <a:gd name="T46" fmla="*/ 32 w 153"/>
                  <a:gd name="T47" fmla="*/ 4 h 166"/>
                  <a:gd name="T48" fmla="*/ 30 w 153"/>
                  <a:gd name="T49" fmla="*/ 3 h 166"/>
                  <a:gd name="T50" fmla="*/ 27 w 153"/>
                  <a:gd name="T51" fmla="*/ 1 h 166"/>
                  <a:gd name="T52" fmla="*/ 24 w 153"/>
                  <a:gd name="T53" fmla="*/ 1 h 166"/>
                  <a:gd name="T54" fmla="*/ 21 w 153"/>
                  <a:gd name="T55" fmla="*/ 0 h 166"/>
                  <a:gd name="T56" fmla="*/ 18 w 153"/>
                  <a:gd name="T57" fmla="*/ 0 h 166"/>
                  <a:gd name="T58" fmla="*/ 15 w 153"/>
                  <a:gd name="T59" fmla="*/ 0 h 166"/>
                  <a:gd name="T60" fmla="*/ 12 w 153"/>
                  <a:gd name="T61" fmla="*/ 1 h 16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153"/>
                  <a:gd name="T94" fmla="*/ 0 h 166"/>
                  <a:gd name="T95" fmla="*/ 153 w 153"/>
                  <a:gd name="T96" fmla="*/ 166 h 16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153" h="166">
                    <a:moveTo>
                      <a:pt x="48" y="3"/>
                    </a:moveTo>
                    <a:lnTo>
                      <a:pt x="36" y="9"/>
                    </a:lnTo>
                    <a:lnTo>
                      <a:pt x="27" y="22"/>
                    </a:lnTo>
                    <a:lnTo>
                      <a:pt x="18" y="33"/>
                    </a:lnTo>
                    <a:lnTo>
                      <a:pt x="12" y="49"/>
                    </a:lnTo>
                    <a:lnTo>
                      <a:pt x="5" y="63"/>
                    </a:lnTo>
                    <a:lnTo>
                      <a:pt x="2" y="81"/>
                    </a:lnTo>
                    <a:lnTo>
                      <a:pt x="0" y="102"/>
                    </a:lnTo>
                    <a:lnTo>
                      <a:pt x="0" y="120"/>
                    </a:lnTo>
                    <a:lnTo>
                      <a:pt x="0" y="145"/>
                    </a:lnTo>
                    <a:lnTo>
                      <a:pt x="0" y="166"/>
                    </a:lnTo>
                    <a:lnTo>
                      <a:pt x="18" y="154"/>
                    </a:lnTo>
                    <a:lnTo>
                      <a:pt x="32" y="142"/>
                    </a:lnTo>
                    <a:lnTo>
                      <a:pt x="50" y="129"/>
                    </a:lnTo>
                    <a:lnTo>
                      <a:pt x="66" y="118"/>
                    </a:lnTo>
                    <a:lnTo>
                      <a:pt x="80" y="106"/>
                    </a:lnTo>
                    <a:lnTo>
                      <a:pt x="96" y="90"/>
                    </a:lnTo>
                    <a:lnTo>
                      <a:pt x="111" y="79"/>
                    </a:lnTo>
                    <a:lnTo>
                      <a:pt x="126" y="67"/>
                    </a:lnTo>
                    <a:lnTo>
                      <a:pt x="141" y="54"/>
                    </a:lnTo>
                    <a:lnTo>
                      <a:pt x="153" y="42"/>
                    </a:lnTo>
                    <a:lnTo>
                      <a:pt x="144" y="33"/>
                    </a:lnTo>
                    <a:lnTo>
                      <a:pt x="135" y="24"/>
                    </a:lnTo>
                    <a:lnTo>
                      <a:pt x="126" y="18"/>
                    </a:lnTo>
                    <a:lnTo>
                      <a:pt x="116" y="13"/>
                    </a:lnTo>
                    <a:lnTo>
                      <a:pt x="107" y="6"/>
                    </a:lnTo>
                    <a:lnTo>
                      <a:pt x="96" y="3"/>
                    </a:lnTo>
                    <a:lnTo>
                      <a:pt x="84" y="0"/>
                    </a:lnTo>
                    <a:lnTo>
                      <a:pt x="71" y="0"/>
                    </a:lnTo>
                    <a:lnTo>
                      <a:pt x="59" y="0"/>
                    </a:lnTo>
                    <a:lnTo>
                      <a:pt x="48" y="3"/>
                    </a:lnTo>
                  </a:path>
                </a:pathLst>
              </a:custGeom>
              <a:noFill/>
              <a:ln w="0">
                <a:solidFill>
                  <a:srgbClr val="AB409C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5103" name="Freeform 184"/>
              <p:cNvSpPr>
                <a:spLocks/>
              </p:cNvSpPr>
              <p:nvPr/>
            </p:nvSpPr>
            <p:spPr bwMode="auto">
              <a:xfrm>
                <a:off x="2536" y="1872"/>
                <a:ext cx="39" cy="41"/>
              </a:xfrm>
              <a:custGeom>
                <a:avLst/>
                <a:gdLst>
                  <a:gd name="T0" fmla="*/ 12 w 153"/>
                  <a:gd name="T1" fmla="*/ 1 h 166"/>
                  <a:gd name="T2" fmla="*/ 9 w 153"/>
                  <a:gd name="T3" fmla="*/ 2 h 166"/>
                  <a:gd name="T4" fmla="*/ 7 w 153"/>
                  <a:gd name="T5" fmla="*/ 5 h 166"/>
                  <a:gd name="T6" fmla="*/ 5 w 153"/>
                  <a:gd name="T7" fmla="*/ 8 h 166"/>
                  <a:gd name="T8" fmla="*/ 3 w 153"/>
                  <a:gd name="T9" fmla="*/ 12 h 166"/>
                  <a:gd name="T10" fmla="*/ 1 w 153"/>
                  <a:gd name="T11" fmla="*/ 16 h 166"/>
                  <a:gd name="T12" fmla="*/ 1 w 153"/>
                  <a:gd name="T13" fmla="*/ 20 h 166"/>
                  <a:gd name="T14" fmla="*/ 0 w 153"/>
                  <a:gd name="T15" fmla="*/ 25 h 166"/>
                  <a:gd name="T16" fmla="*/ 0 w 153"/>
                  <a:gd name="T17" fmla="*/ 30 h 166"/>
                  <a:gd name="T18" fmla="*/ 0 w 153"/>
                  <a:gd name="T19" fmla="*/ 36 h 166"/>
                  <a:gd name="T20" fmla="*/ 0 w 153"/>
                  <a:gd name="T21" fmla="*/ 41 h 166"/>
                  <a:gd name="T22" fmla="*/ 5 w 153"/>
                  <a:gd name="T23" fmla="*/ 38 h 166"/>
                  <a:gd name="T24" fmla="*/ 8 w 153"/>
                  <a:gd name="T25" fmla="*/ 35 h 166"/>
                  <a:gd name="T26" fmla="*/ 13 w 153"/>
                  <a:gd name="T27" fmla="*/ 32 h 166"/>
                  <a:gd name="T28" fmla="*/ 17 w 153"/>
                  <a:gd name="T29" fmla="*/ 29 h 166"/>
                  <a:gd name="T30" fmla="*/ 20 w 153"/>
                  <a:gd name="T31" fmla="*/ 26 h 166"/>
                  <a:gd name="T32" fmla="*/ 24 w 153"/>
                  <a:gd name="T33" fmla="*/ 22 h 166"/>
                  <a:gd name="T34" fmla="*/ 28 w 153"/>
                  <a:gd name="T35" fmla="*/ 20 h 166"/>
                  <a:gd name="T36" fmla="*/ 32 w 153"/>
                  <a:gd name="T37" fmla="*/ 17 h 166"/>
                  <a:gd name="T38" fmla="*/ 36 w 153"/>
                  <a:gd name="T39" fmla="*/ 13 h 166"/>
                  <a:gd name="T40" fmla="*/ 39 w 153"/>
                  <a:gd name="T41" fmla="*/ 10 h 166"/>
                  <a:gd name="T42" fmla="*/ 37 w 153"/>
                  <a:gd name="T43" fmla="*/ 8 h 166"/>
                  <a:gd name="T44" fmla="*/ 34 w 153"/>
                  <a:gd name="T45" fmla="*/ 6 h 166"/>
                  <a:gd name="T46" fmla="*/ 32 w 153"/>
                  <a:gd name="T47" fmla="*/ 4 h 166"/>
                  <a:gd name="T48" fmla="*/ 30 w 153"/>
                  <a:gd name="T49" fmla="*/ 3 h 166"/>
                  <a:gd name="T50" fmla="*/ 27 w 153"/>
                  <a:gd name="T51" fmla="*/ 1 h 166"/>
                  <a:gd name="T52" fmla="*/ 24 w 153"/>
                  <a:gd name="T53" fmla="*/ 1 h 166"/>
                  <a:gd name="T54" fmla="*/ 21 w 153"/>
                  <a:gd name="T55" fmla="*/ 0 h 166"/>
                  <a:gd name="T56" fmla="*/ 18 w 153"/>
                  <a:gd name="T57" fmla="*/ 0 h 166"/>
                  <a:gd name="T58" fmla="*/ 15 w 153"/>
                  <a:gd name="T59" fmla="*/ 0 h 166"/>
                  <a:gd name="T60" fmla="*/ 12 w 153"/>
                  <a:gd name="T61" fmla="*/ 1 h 16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153"/>
                  <a:gd name="T94" fmla="*/ 0 h 166"/>
                  <a:gd name="T95" fmla="*/ 153 w 153"/>
                  <a:gd name="T96" fmla="*/ 166 h 16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153" h="166">
                    <a:moveTo>
                      <a:pt x="48" y="3"/>
                    </a:moveTo>
                    <a:lnTo>
                      <a:pt x="36" y="9"/>
                    </a:lnTo>
                    <a:lnTo>
                      <a:pt x="27" y="22"/>
                    </a:lnTo>
                    <a:lnTo>
                      <a:pt x="18" y="33"/>
                    </a:lnTo>
                    <a:lnTo>
                      <a:pt x="12" y="49"/>
                    </a:lnTo>
                    <a:lnTo>
                      <a:pt x="5" y="63"/>
                    </a:lnTo>
                    <a:lnTo>
                      <a:pt x="2" y="81"/>
                    </a:lnTo>
                    <a:lnTo>
                      <a:pt x="0" y="102"/>
                    </a:lnTo>
                    <a:lnTo>
                      <a:pt x="0" y="120"/>
                    </a:lnTo>
                    <a:lnTo>
                      <a:pt x="0" y="145"/>
                    </a:lnTo>
                    <a:lnTo>
                      <a:pt x="0" y="166"/>
                    </a:lnTo>
                    <a:lnTo>
                      <a:pt x="18" y="154"/>
                    </a:lnTo>
                    <a:lnTo>
                      <a:pt x="32" y="142"/>
                    </a:lnTo>
                    <a:lnTo>
                      <a:pt x="50" y="129"/>
                    </a:lnTo>
                    <a:lnTo>
                      <a:pt x="66" y="118"/>
                    </a:lnTo>
                    <a:lnTo>
                      <a:pt x="80" y="106"/>
                    </a:lnTo>
                    <a:lnTo>
                      <a:pt x="96" y="90"/>
                    </a:lnTo>
                    <a:lnTo>
                      <a:pt x="111" y="79"/>
                    </a:lnTo>
                    <a:lnTo>
                      <a:pt x="126" y="67"/>
                    </a:lnTo>
                    <a:lnTo>
                      <a:pt x="141" y="54"/>
                    </a:lnTo>
                    <a:lnTo>
                      <a:pt x="153" y="42"/>
                    </a:lnTo>
                    <a:lnTo>
                      <a:pt x="144" y="33"/>
                    </a:lnTo>
                    <a:lnTo>
                      <a:pt x="135" y="24"/>
                    </a:lnTo>
                    <a:lnTo>
                      <a:pt x="126" y="18"/>
                    </a:lnTo>
                    <a:lnTo>
                      <a:pt x="116" y="13"/>
                    </a:lnTo>
                    <a:lnTo>
                      <a:pt x="107" y="6"/>
                    </a:lnTo>
                    <a:lnTo>
                      <a:pt x="96" y="3"/>
                    </a:lnTo>
                    <a:lnTo>
                      <a:pt x="84" y="0"/>
                    </a:lnTo>
                    <a:lnTo>
                      <a:pt x="71" y="0"/>
                    </a:lnTo>
                    <a:lnTo>
                      <a:pt x="59" y="0"/>
                    </a:lnTo>
                    <a:lnTo>
                      <a:pt x="48" y="3"/>
                    </a:lnTo>
                  </a:path>
                </a:pathLst>
              </a:custGeom>
              <a:noFill/>
              <a:ln w="0">
                <a:solidFill>
                  <a:srgbClr val="AB409C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5104" name="Freeform 185"/>
              <p:cNvSpPr>
                <a:spLocks/>
              </p:cNvSpPr>
              <p:nvPr/>
            </p:nvSpPr>
            <p:spPr bwMode="auto">
              <a:xfrm>
                <a:off x="2227" y="1913"/>
                <a:ext cx="321" cy="157"/>
              </a:xfrm>
              <a:custGeom>
                <a:avLst/>
                <a:gdLst>
                  <a:gd name="T0" fmla="*/ 266 w 1285"/>
                  <a:gd name="T1" fmla="*/ 30 h 628"/>
                  <a:gd name="T2" fmla="*/ 249 w 1285"/>
                  <a:gd name="T3" fmla="*/ 38 h 628"/>
                  <a:gd name="T4" fmla="*/ 228 w 1285"/>
                  <a:gd name="T5" fmla="*/ 49 h 628"/>
                  <a:gd name="T6" fmla="*/ 201 w 1285"/>
                  <a:gd name="T7" fmla="*/ 60 h 628"/>
                  <a:gd name="T8" fmla="*/ 171 w 1285"/>
                  <a:gd name="T9" fmla="*/ 72 h 628"/>
                  <a:gd name="T10" fmla="*/ 138 w 1285"/>
                  <a:gd name="T11" fmla="*/ 82 h 628"/>
                  <a:gd name="T12" fmla="*/ 106 w 1285"/>
                  <a:gd name="T13" fmla="*/ 93 h 628"/>
                  <a:gd name="T14" fmla="*/ 74 w 1285"/>
                  <a:gd name="T15" fmla="*/ 101 h 628"/>
                  <a:gd name="T16" fmla="*/ 46 w 1285"/>
                  <a:gd name="T17" fmla="*/ 107 h 628"/>
                  <a:gd name="T18" fmla="*/ 20 w 1285"/>
                  <a:gd name="T19" fmla="*/ 110 h 628"/>
                  <a:gd name="T20" fmla="*/ 0 w 1285"/>
                  <a:gd name="T21" fmla="*/ 110 h 628"/>
                  <a:gd name="T22" fmla="*/ 23 w 1285"/>
                  <a:gd name="T23" fmla="*/ 157 h 628"/>
                  <a:gd name="T24" fmla="*/ 55 w 1285"/>
                  <a:gd name="T25" fmla="*/ 153 h 628"/>
                  <a:gd name="T26" fmla="*/ 87 w 1285"/>
                  <a:gd name="T27" fmla="*/ 147 h 628"/>
                  <a:gd name="T28" fmla="*/ 118 w 1285"/>
                  <a:gd name="T29" fmla="*/ 138 h 628"/>
                  <a:gd name="T30" fmla="*/ 149 w 1285"/>
                  <a:gd name="T31" fmla="*/ 129 h 628"/>
                  <a:gd name="T32" fmla="*/ 179 w 1285"/>
                  <a:gd name="T33" fmla="*/ 120 h 628"/>
                  <a:gd name="T34" fmla="*/ 207 w 1285"/>
                  <a:gd name="T35" fmla="*/ 109 h 628"/>
                  <a:gd name="T36" fmla="*/ 234 w 1285"/>
                  <a:gd name="T37" fmla="*/ 98 h 628"/>
                  <a:gd name="T38" fmla="*/ 258 w 1285"/>
                  <a:gd name="T39" fmla="*/ 87 h 628"/>
                  <a:gd name="T40" fmla="*/ 279 w 1285"/>
                  <a:gd name="T41" fmla="*/ 76 h 628"/>
                  <a:gd name="T42" fmla="*/ 297 w 1285"/>
                  <a:gd name="T43" fmla="*/ 65 h 628"/>
                  <a:gd name="T44" fmla="*/ 300 w 1285"/>
                  <a:gd name="T45" fmla="*/ 64 h 628"/>
                  <a:gd name="T46" fmla="*/ 302 w 1285"/>
                  <a:gd name="T47" fmla="*/ 63 h 628"/>
                  <a:gd name="T48" fmla="*/ 305 w 1285"/>
                  <a:gd name="T49" fmla="*/ 61 h 628"/>
                  <a:gd name="T50" fmla="*/ 307 w 1285"/>
                  <a:gd name="T51" fmla="*/ 59 h 628"/>
                  <a:gd name="T52" fmla="*/ 310 w 1285"/>
                  <a:gd name="T53" fmla="*/ 58 h 628"/>
                  <a:gd name="T54" fmla="*/ 312 w 1285"/>
                  <a:gd name="T55" fmla="*/ 56 h 628"/>
                  <a:gd name="T56" fmla="*/ 314 w 1285"/>
                  <a:gd name="T57" fmla="*/ 55 h 628"/>
                  <a:gd name="T58" fmla="*/ 317 w 1285"/>
                  <a:gd name="T59" fmla="*/ 53 h 628"/>
                  <a:gd name="T60" fmla="*/ 319 w 1285"/>
                  <a:gd name="T61" fmla="*/ 52 h 628"/>
                  <a:gd name="T62" fmla="*/ 321 w 1285"/>
                  <a:gd name="T63" fmla="*/ 51 h 628"/>
                  <a:gd name="T64" fmla="*/ 319 w 1285"/>
                  <a:gd name="T65" fmla="*/ 46 h 628"/>
                  <a:gd name="T66" fmla="*/ 318 w 1285"/>
                  <a:gd name="T67" fmla="*/ 41 h 628"/>
                  <a:gd name="T68" fmla="*/ 317 w 1285"/>
                  <a:gd name="T69" fmla="*/ 35 h 628"/>
                  <a:gd name="T70" fmla="*/ 315 w 1285"/>
                  <a:gd name="T71" fmla="*/ 31 h 628"/>
                  <a:gd name="T72" fmla="*/ 314 w 1285"/>
                  <a:gd name="T73" fmla="*/ 26 h 628"/>
                  <a:gd name="T74" fmla="*/ 313 w 1285"/>
                  <a:gd name="T75" fmla="*/ 20 h 628"/>
                  <a:gd name="T76" fmla="*/ 311 w 1285"/>
                  <a:gd name="T77" fmla="*/ 15 h 628"/>
                  <a:gd name="T78" fmla="*/ 310 w 1285"/>
                  <a:gd name="T79" fmla="*/ 10 h 628"/>
                  <a:gd name="T80" fmla="*/ 310 w 1285"/>
                  <a:gd name="T81" fmla="*/ 5 h 628"/>
                  <a:gd name="T82" fmla="*/ 309 w 1285"/>
                  <a:gd name="T83" fmla="*/ 0 h 628"/>
                  <a:gd name="T84" fmla="*/ 305 w 1285"/>
                  <a:gd name="T85" fmla="*/ 3 h 628"/>
                  <a:gd name="T86" fmla="*/ 302 w 1285"/>
                  <a:gd name="T87" fmla="*/ 6 h 628"/>
                  <a:gd name="T88" fmla="*/ 297 w 1285"/>
                  <a:gd name="T89" fmla="*/ 9 h 628"/>
                  <a:gd name="T90" fmla="*/ 293 w 1285"/>
                  <a:gd name="T91" fmla="*/ 12 h 628"/>
                  <a:gd name="T92" fmla="*/ 289 w 1285"/>
                  <a:gd name="T93" fmla="*/ 15 h 628"/>
                  <a:gd name="T94" fmla="*/ 284 w 1285"/>
                  <a:gd name="T95" fmla="*/ 18 h 628"/>
                  <a:gd name="T96" fmla="*/ 280 w 1285"/>
                  <a:gd name="T97" fmla="*/ 21 h 628"/>
                  <a:gd name="T98" fmla="*/ 275 w 1285"/>
                  <a:gd name="T99" fmla="*/ 24 h 628"/>
                  <a:gd name="T100" fmla="*/ 271 w 1285"/>
                  <a:gd name="T101" fmla="*/ 27 h 628"/>
                  <a:gd name="T102" fmla="*/ 266 w 1285"/>
                  <a:gd name="T103" fmla="*/ 30 h 628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1285"/>
                  <a:gd name="T157" fmla="*/ 0 h 628"/>
                  <a:gd name="T158" fmla="*/ 1285 w 1285"/>
                  <a:gd name="T159" fmla="*/ 628 h 628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1285" h="628">
                    <a:moveTo>
                      <a:pt x="1064" y="120"/>
                    </a:moveTo>
                    <a:lnTo>
                      <a:pt x="998" y="152"/>
                    </a:lnTo>
                    <a:lnTo>
                      <a:pt x="912" y="195"/>
                    </a:lnTo>
                    <a:lnTo>
                      <a:pt x="803" y="241"/>
                    </a:lnTo>
                    <a:lnTo>
                      <a:pt x="683" y="286"/>
                    </a:lnTo>
                    <a:lnTo>
                      <a:pt x="554" y="327"/>
                    </a:lnTo>
                    <a:lnTo>
                      <a:pt x="424" y="370"/>
                    </a:lnTo>
                    <a:lnTo>
                      <a:pt x="297" y="403"/>
                    </a:lnTo>
                    <a:lnTo>
                      <a:pt x="183" y="427"/>
                    </a:lnTo>
                    <a:lnTo>
                      <a:pt x="81" y="441"/>
                    </a:lnTo>
                    <a:lnTo>
                      <a:pt x="0" y="441"/>
                    </a:lnTo>
                    <a:lnTo>
                      <a:pt x="94" y="628"/>
                    </a:lnTo>
                    <a:lnTo>
                      <a:pt x="219" y="610"/>
                    </a:lnTo>
                    <a:lnTo>
                      <a:pt x="347" y="587"/>
                    </a:lnTo>
                    <a:lnTo>
                      <a:pt x="472" y="553"/>
                    </a:lnTo>
                    <a:lnTo>
                      <a:pt x="595" y="517"/>
                    </a:lnTo>
                    <a:lnTo>
                      <a:pt x="716" y="478"/>
                    </a:lnTo>
                    <a:lnTo>
                      <a:pt x="830" y="436"/>
                    </a:lnTo>
                    <a:lnTo>
                      <a:pt x="936" y="391"/>
                    </a:lnTo>
                    <a:lnTo>
                      <a:pt x="1032" y="348"/>
                    </a:lnTo>
                    <a:lnTo>
                      <a:pt x="1116" y="304"/>
                    </a:lnTo>
                    <a:lnTo>
                      <a:pt x="1189" y="261"/>
                    </a:lnTo>
                    <a:lnTo>
                      <a:pt x="1201" y="255"/>
                    </a:lnTo>
                    <a:lnTo>
                      <a:pt x="1210" y="250"/>
                    </a:lnTo>
                    <a:lnTo>
                      <a:pt x="1219" y="243"/>
                    </a:lnTo>
                    <a:lnTo>
                      <a:pt x="1228" y="237"/>
                    </a:lnTo>
                    <a:lnTo>
                      <a:pt x="1239" y="232"/>
                    </a:lnTo>
                    <a:lnTo>
                      <a:pt x="1249" y="225"/>
                    </a:lnTo>
                    <a:lnTo>
                      <a:pt x="1258" y="220"/>
                    </a:lnTo>
                    <a:lnTo>
                      <a:pt x="1267" y="213"/>
                    </a:lnTo>
                    <a:lnTo>
                      <a:pt x="1276" y="207"/>
                    </a:lnTo>
                    <a:lnTo>
                      <a:pt x="1285" y="202"/>
                    </a:lnTo>
                    <a:lnTo>
                      <a:pt x="1278" y="184"/>
                    </a:lnTo>
                    <a:lnTo>
                      <a:pt x="1273" y="162"/>
                    </a:lnTo>
                    <a:lnTo>
                      <a:pt x="1267" y="141"/>
                    </a:lnTo>
                    <a:lnTo>
                      <a:pt x="1260" y="123"/>
                    </a:lnTo>
                    <a:lnTo>
                      <a:pt x="1255" y="102"/>
                    </a:lnTo>
                    <a:lnTo>
                      <a:pt x="1251" y="81"/>
                    </a:lnTo>
                    <a:lnTo>
                      <a:pt x="1246" y="60"/>
                    </a:lnTo>
                    <a:lnTo>
                      <a:pt x="1242" y="38"/>
                    </a:lnTo>
                    <a:lnTo>
                      <a:pt x="1239" y="20"/>
                    </a:lnTo>
                    <a:lnTo>
                      <a:pt x="1237" y="0"/>
                    </a:lnTo>
                    <a:lnTo>
                      <a:pt x="1221" y="11"/>
                    </a:lnTo>
                    <a:lnTo>
                      <a:pt x="1207" y="24"/>
                    </a:lnTo>
                    <a:lnTo>
                      <a:pt x="1189" y="36"/>
                    </a:lnTo>
                    <a:lnTo>
                      <a:pt x="1171" y="47"/>
                    </a:lnTo>
                    <a:lnTo>
                      <a:pt x="1155" y="60"/>
                    </a:lnTo>
                    <a:lnTo>
                      <a:pt x="1137" y="72"/>
                    </a:lnTo>
                    <a:lnTo>
                      <a:pt x="1119" y="84"/>
                    </a:lnTo>
                    <a:lnTo>
                      <a:pt x="1101" y="95"/>
                    </a:lnTo>
                    <a:lnTo>
                      <a:pt x="1083" y="108"/>
                    </a:lnTo>
                    <a:lnTo>
                      <a:pt x="1064" y="120"/>
                    </a:lnTo>
                    <a:close/>
                  </a:path>
                </a:pathLst>
              </a:custGeom>
              <a:solidFill>
                <a:srgbClr val="FF79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5105" name="Freeform 186"/>
              <p:cNvSpPr>
                <a:spLocks/>
              </p:cNvSpPr>
              <p:nvPr/>
            </p:nvSpPr>
            <p:spPr bwMode="auto">
              <a:xfrm>
                <a:off x="2227" y="1913"/>
                <a:ext cx="321" cy="157"/>
              </a:xfrm>
              <a:custGeom>
                <a:avLst/>
                <a:gdLst>
                  <a:gd name="T0" fmla="*/ 266 w 1285"/>
                  <a:gd name="T1" fmla="*/ 30 h 628"/>
                  <a:gd name="T2" fmla="*/ 249 w 1285"/>
                  <a:gd name="T3" fmla="*/ 38 h 628"/>
                  <a:gd name="T4" fmla="*/ 228 w 1285"/>
                  <a:gd name="T5" fmla="*/ 49 h 628"/>
                  <a:gd name="T6" fmla="*/ 201 w 1285"/>
                  <a:gd name="T7" fmla="*/ 60 h 628"/>
                  <a:gd name="T8" fmla="*/ 171 w 1285"/>
                  <a:gd name="T9" fmla="*/ 72 h 628"/>
                  <a:gd name="T10" fmla="*/ 138 w 1285"/>
                  <a:gd name="T11" fmla="*/ 82 h 628"/>
                  <a:gd name="T12" fmla="*/ 106 w 1285"/>
                  <a:gd name="T13" fmla="*/ 93 h 628"/>
                  <a:gd name="T14" fmla="*/ 74 w 1285"/>
                  <a:gd name="T15" fmla="*/ 101 h 628"/>
                  <a:gd name="T16" fmla="*/ 46 w 1285"/>
                  <a:gd name="T17" fmla="*/ 107 h 628"/>
                  <a:gd name="T18" fmla="*/ 20 w 1285"/>
                  <a:gd name="T19" fmla="*/ 110 h 628"/>
                  <a:gd name="T20" fmla="*/ 0 w 1285"/>
                  <a:gd name="T21" fmla="*/ 110 h 628"/>
                  <a:gd name="T22" fmla="*/ 23 w 1285"/>
                  <a:gd name="T23" fmla="*/ 157 h 628"/>
                  <a:gd name="T24" fmla="*/ 55 w 1285"/>
                  <a:gd name="T25" fmla="*/ 153 h 628"/>
                  <a:gd name="T26" fmla="*/ 87 w 1285"/>
                  <a:gd name="T27" fmla="*/ 147 h 628"/>
                  <a:gd name="T28" fmla="*/ 118 w 1285"/>
                  <a:gd name="T29" fmla="*/ 138 h 628"/>
                  <a:gd name="T30" fmla="*/ 149 w 1285"/>
                  <a:gd name="T31" fmla="*/ 129 h 628"/>
                  <a:gd name="T32" fmla="*/ 179 w 1285"/>
                  <a:gd name="T33" fmla="*/ 120 h 628"/>
                  <a:gd name="T34" fmla="*/ 207 w 1285"/>
                  <a:gd name="T35" fmla="*/ 109 h 628"/>
                  <a:gd name="T36" fmla="*/ 234 w 1285"/>
                  <a:gd name="T37" fmla="*/ 98 h 628"/>
                  <a:gd name="T38" fmla="*/ 258 w 1285"/>
                  <a:gd name="T39" fmla="*/ 87 h 628"/>
                  <a:gd name="T40" fmla="*/ 279 w 1285"/>
                  <a:gd name="T41" fmla="*/ 76 h 628"/>
                  <a:gd name="T42" fmla="*/ 297 w 1285"/>
                  <a:gd name="T43" fmla="*/ 65 h 628"/>
                  <a:gd name="T44" fmla="*/ 300 w 1285"/>
                  <a:gd name="T45" fmla="*/ 64 h 628"/>
                  <a:gd name="T46" fmla="*/ 302 w 1285"/>
                  <a:gd name="T47" fmla="*/ 63 h 628"/>
                  <a:gd name="T48" fmla="*/ 305 w 1285"/>
                  <a:gd name="T49" fmla="*/ 61 h 628"/>
                  <a:gd name="T50" fmla="*/ 307 w 1285"/>
                  <a:gd name="T51" fmla="*/ 59 h 628"/>
                  <a:gd name="T52" fmla="*/ 310 w 1285"/>
                  <a:gd name="T53" fmla="*/ 58 h 628"/>
                  <a:gd name="T54" fmla="*/ 312 w 1285"/>
                  <a:gd name="T55" fmla="*/ 56 h 628"/>
                  <a:gd name="T56" fmla="*/ 314 w 1285"/>
                  <a:gd name="T57" fmla="*/ 55 h 628"/>
                  <a:gd name="T58" fmla="*/ 317 w 1285"/>
                  <a:gd name="T59" fmla="*/ 53 h 628"/>
                  <a:gd name="T60" fmla="*/ 319 w 1285"/>
                  <a:gd name="T61" fmla="*/ 52 h 628"/>
                  <a:gd name="T62" fmla="*/ 321 w 1285"/>
                  <a:gd name="T63" fmla="*/ 51 h 628"/>
                  <a:gd name="T64" fmla="*/ 319 w 1285"/>
                  <a:gd name="T65" fmla="*/ 46 h 628"/>
                  <a:gd name="T66" fmla="*/ 318 w 1285"/>
                  <a:gd name="T67" fmla="*/ 41 h 628"/>
                  <a:gd name="T68" fmla="*/ 317 w 1285"/>
                  <a:gd name="T69" fmla="*/ 35 h 628"/>
                  <a:gd name="T70" fmla="*/ 315 w 1285"/>
                  <a:gd name="T71" fmla="*/ 31 h 628"/>
                  <a:gd name="T72" fmla="*/ 314 w 1285"/>
                  <a:gd name="T73" fmla="*/ 26 h 628"/>
                  <a:gd name="T74" fmla="*/ 313 w 1285"/>
                  <a:gd name="T75" fmla="*/ 20 h 628"/>
                  <a:gd name="T76" fmla="*/ 311 w 1285"/>
                  <a:gd name="T77" fmla="*/ 15 h 628"/>
                  <a:gd name="T78" fmla="*/ 310 w 1285"/>
                  <a:gd name="T79" fmla="*/ 10 h 628"/>
                  <a:gd name="T80" fmla="*/ 310 w 1285"/>
                  <a:gd name="T81" fmla="*/ 5 h 628"/>
                  <a:gd name="T82" fmla="*/ 309 w 1285"/>
                  <a:gd name="T83" fmla="*/ 0 h 628"/>
                  <a:gd name="T84" fmla="*/ 305 w 1285"/>
                  <a:gd name="T85" fmla="*/ 3 h 628"/>
                  <a:gd name="T86" fmla="*/ 302 w 1285"/>
                  <a:gd name="T87" fmla="*/ 6 h 628"/>
                  <a:gd name="T88" fmla="*/ 297 w 1285"/>
                  <a:gd name="T89" fmla="*/ 9 h 628"/>
                  <a:gd name="T90" fmla="*/ 293 w 1285"/>
                  <a:gd name="T91" fmla="*/ 12 h 628"/>
                  <a:gd name="T92" fmla="*/ 289 w 1285"/>
                  <a:gd name="T93" fmla="*/ 15 h 628"/>
                  <a:gd name="T94" fmla="*/ 284 w 1285"/>
                  <a:gd name="T95" fmla="*/ 18 h 628"/>
                  <a:gd name="T96" fmla="*/ 280 w 1285"/>
                  <a:gd name="T97" fmla="*/ 21 h 628"/>
                  <a:gd name="T98" fmla="*/ 275 w 1285"/>
                  <a:gd name="T99" fmla="*/ 24 h 628"/>
                  <a:gd name="T100" fmla="*/ 271 w 1285"/>
                  <a:gd name="T101" fmla="*/ 27 h 628"/>
                  <a:gd name="T102" fmla="*/ 266 w 1285"/>
                  <a:gd name="T103" fmla="*/ 30 h 628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1285"/>
                  <a:gd name="T157" fmla="*/ 0 h 628"/>
                  <a:gd name="T158" fmla="*/ 1285 w 1285"/>
                  <a:gd name="T159" fmla="*/ 628 h 628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1285" h="628">
                    <a:moveTo>
                      <a:pt x="1064" y="120"/>
                    </a:moveTo>
                    <a:lnTo>
                      <a:pt x="998" y="152"/>
                    </a:lnTo>
                    <a:lnTo>
                      <a:pt x="912" y="195"/>
                    </a:lnTo>
                    <a:lnTo>
                      <a:pt x="803" y="241"/>
                    </a:lnTo>
                    <a:lnTo>
                      <a:pt x="683" y="286"/>
                    </a:lnTo>
                    <a:lnTo>
                      <a:pt x="554" y="327"/>
                    </a:lnTo>
                    <a:lnTo>
                      <a:pt x="424" y="370"/>
                    </a:lnTo>
                    <a:lnTo>
                      <a:pt x="297" y="403"/>
                    </a:lnTo>
                    <a:lnTo>
                      <a:pt x="183" y="427"/>
                    </a:lnTo>
                    <a:lnTo>
                      <a:pt x="81" y="441"/>
                    </a:lnTo>
                    <a:lnTo>
                      <a:pt x="0" y="441"/>
                    </a:lnTo>
                    <a:lnTo>
                      <a:pt x="94" y="628"/>
                    </a:lnTo>
                    <a:lnTo>
                      <a:pt x="219" y="610"/>
                    </a:lnTo>
                    <a:lnTo>
                      <a:pt x="347" y="587"/>
                    </a:lnTo>
                    <a:lnTo>
                      <a:pt x="472" y="553"/>
                    </a:lnTo>
                    <a:lnTo>
                      <a:pt x="595" y="517"/>
                    </a:lnTo>
                    <a:lnTo>
                      <a:pt x="716" y="478"/>
                    </a:lnTo>
                    <a:lnTo>
                      <a:pt x="830" y="436"/>
                    </a:lnTo>
                    <a:lnTo>
                      <a:pt x="936" y="391"/>
                    </a:lnTo>
                    <a:lnTo>
                      <a:pt x="1032" y="348"/>
                    </a:lnTo>
                    <a:lnTo>
                      <a:pt x="1116" y="304"/>
                    </a:lnTo>
                    <a:lnTo>
                      <a:pt x="1189" y="261"/>
                    </a:lnTo>
                    <a:lnTo>
                      <a:pt x="1201" y="255"/>
                    </a:lnTo>
                    <a:lnTo>
                      <a:pt x="1210" y="250"/>
                    </a:lnTo>
                    <a:lnTo>
                      <a:pt x="1219" y="243"/>
                    </a:lnTo>
                    <a:lnTo>
                      <a:pt x="1228" y="237"/>
                    </a:lnTo>
                    <a:lnTo>
                      <a:pt x="1239" y="232"/>
                    </a:lnTo>
                    <a:lnTo>
                      <a:pt x="1249" y="225"/>
                    </a:lnTo>
                    <a:lnTo>
                      <a:pt x="1258" y="220"/>
                    </a:lnTo>
                    <a:lnTo>
                      <a:pt x="1267" y="213"/>
                    </a:lnTo>
                    <a:lnTo>
                      <a:pt x="1276" y="207"/>
                    </a:lnTo>
                    <a:lnTo>
                      <a:pt x="1285" y="202"/>
                    </a:lnTo>
                    <a:lnTo>
                      <a:pt x="1278" y="184"/>
                    </a:lnTo>
                    <a:lnTo>
                      <a:pt x="1273" y="162"/>
                    </a:lnTo>
                    <a:lnTo>
                      <a:pt x="1267" y="141"/>
                    </a:lnTo>
                    <a:lnTo>
                      <a:pt x="1260" y="123"/>
                    </a:lnTo>
                    <a:lnTo>
                      <a:pt x="1255" y="102"/>
                    </a:lnTo>
                    <a:lnTo>
                      <a:pt x="1251" y="81"/>
                    </a:lnTo>
                    <a:lnTo>
                      <a:pt x="1246" y="60"/>
                    </a:lnTo>
                    <a:lnTo>
                      <a:pt x="1242" y="38"/>
                    </a:lnTo>
                    <a:lnTo>
                      <a:pt x="1239" y="20"/>
                    </a:lnTo>
                    <a:lnTo>
                      <a:pt x="1237" y="0"/>
                    </a:lnTo>
                    <a:lnTo>
                      <a:pt x="1221" y="11"/>
                    </a:lnTo>
                    <a:lnTo>
                      <a:pt x="1207" y="24"/>
                    </a:lnTo>
                    <a:lnTo>
                      <a:pt x="1189" y="36"/>
                    </a:lnTo>
                    <a:lnTo>
                      <a:pt x="1171" y="47"/>
                    </a:lnTo>
                    <a:lnTo>
                      <a:pt x="1155" y="60"/>
                    </a:lnTo>
                    <a:lnTo>
                      <a:pt x="1137" y="72"/>
                    </a:lnTo>
                    <a:lnTo>
                      <a:pt x="1119" y="84"/>
                    </a:lnTo>
                    <a:lnTo>
                      <a:pt x="1101" y="95"/>
                    </a:lnTo>
                    <a:lnTo>
                      <a:pt x="1083" y="108"/>
                    </a:lnTo>
                    <a:lnTo>
                      <a:pt x="1064" y="120"/>
                    </a:lnTo>
                  </a:path>
                </a:pathLst>
              </a:custGeom>
              <a:noFill/>
              <a:ln w="0">
                <a:solidFill>
                  <a:srgbClr val="FF7EAB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5106" name="Freeform 187"/>
              <p:cNvSpPr>
                <a:spLocks/>
              </p:cNvSpPr>
              <p:nvPr/>
            </p:nvSpPr>
            <p:spPr bwMode="auto">
              <a:xfrm>
                <a:off x="2227" y="1913"/>
                <a:ext cx="321" cy="157"/>
              </a:xfrm>
              <a:custGeom>
                <a:avLst/>
                <a:gdLst>
                  <a:gd name="T0" fmla="*/ 266 w 1285"/>
                  <a:gd name="T1" fmla="*/ 30 h 628"/>
                  <a:gd name="T2" fmla="*/ 249 w 1285"/>
                  <a:gd name="T3" fmla="*/ 38 h 628"/>
                  <a:gd name="T4" fmla="*/ 228 w 1285"/>
                  <a:gd name="T5" fmla="*/ 49 h 628"/>
                  <a:gd name="T6" fmla="*/ 201 w 1285"/>
                  <a:gd name="T7" fmla="*/ 60 h 628"/>
                  <a:gd name="T8" fmla="*/ 171 w 1285"/>
                  <a:gd name="T9" fmla="*/ 72 h 628"/>
                  <a:gd name="T10" fmla="*/ 138 w 1285"/>
                  <a:gd name="T11" fmla="*/ 82 h 628"/>
                  <a:gd name="T12" fmla="*/ 106 w 1285"/>
                  <a:gd name="T13" fmla="*/ 93 h 628"/>
                  <a:gd name="T14" fmla="*/ 74 w 1285"/>
                  <a:gd name="T15" fmla="*/ 101 h 628"/>
                  <a:gd name="T16" fmla="*/ 46 w 1285"/>
                  <a:gd name="T17" fmla="*/ 107 h 628"/>
                  <a:gd name="T18" fmla="*/ 20 w 1285"/>
                  <a:gd name="T19" fmla="*/ 110 h 628"/>
                  <a:gd name="T20" fmla="*/ 0 w 1285"/>
                  <a:gd name="T21" fmla="*/ 110 h 628"/>
                  <a:gd name="T22" fmla="*/ 23 w 1285"/>
                  <a:gd name="T23" fmla="*/ 157 h 628"/>
                  <a:gd name="T24" fmla="*/ 55 w 1285"/>
                  <a:gd name="T25" fmla="*/ 153 h 628"/>
                  <a:gd name="T26" fmla="*/ 87 w 1285"/>
                  <a:gd name="T27" fmla="*/ 147 h 628"/>
                  <a:gd name="T28" fmla="*/ 118 w 1285"/>
                  <a:gd name="T29" fmla="*/ 138 h 628"/>
                  <a:gd name="T30" fmla="*/ 149 w 1285"/>
                  <a:gd name="T31" fmla="*/ 129 h 628"/>
                  <a:gd name="T32" fmla="*/ 179 w 1285"/>
                  <a:gd name="T33" fmla="*/ 120 h 628"/>
                  <a:gd name="T34" fmla="*/ 207 w 1285"/>
                  <a:gd name="T35" fmla="*/ 109 h 628"/>
                  <a:gd name="T36" fmla="*/ 234 w 1285"/>
                  <a:gd name="T37" fmla="*/ 98 h 628"/>
                  <a:gd name="T38" fmla="*/ 258 w 1285"/>
                  <a:gd name="T39" fmla="*/ 87 h 628"/>
                  <a:gd name="T40" fmla="*/ 279 w 1285"/>
                  <a:gd name="T41" fmla="*/ 76 h 628"/>
                  <a:gd name="T42" fmla="*/ 297 w 1285"/>
                  <a:gd name="T43" fmla="*/ 65 h 628"/>
                  <a:gd name="T44" fmla="*/ 300 w 1285"/>
                  <a:gd name="T45" fmla="*/ 64 h 628"/>
                  <a:gd name="T46" fmla="*/ 302 w 1285"/>
                  <a:gd name="T47" fmla="*/ 63 h 628"/>
                  <a:gd name="T48" fmla="*/ 305 w 1285"/>
                  <a:gd name="T49" fmla="*/ 61 h 628"/>
                  <a:gd name="T50" fmla="*/ 307 w 1285"/>
                  <a:gd name="T51" fmla="*/ 59 h 628"/>
                  <a:gd name="T52" fmla="*/ 310 w 1285"/>
                  <a:gd name="T53" fmla="*/ 58 h 628"/>
                  <a:gd name="T54" fmla="*/ 312 w 1285"/>
                  <a:gd name="T55" fmla="*/ 56 h 628"/>
                  <a:gd name="T56" fmla="*/ 314 w 1285"/>
                  <a:gd name="T57" fmla="*/ 55 h 628"/>
                  <a:gd name="T58" fmla="*/ 317 w 1285"/>
                  <a:gd name="T59" fmla="*/ 53 h 628"/>
                  <a:gd name="T60" fmla="*/ 319 w 1285"/>
                  <a:gd name="T61" fmla="*/ 52 h 628"/>
                  <a:gd name="T62" fmla="*/ 321 w 1285"/>
                  <a:gd name="T63" fmla="*/ 51 h 628"/>
                  <a:gd name="T64" fmla="*/ 319 w 1285"/>
                  <a:gd name="T65" fmla="*/ 46 h 628"/>
                  <a:gd name="T66" fmla="*/ 318 w 1285"/>
                  <a:gd name="T67" fmla="*/ 41 h 628"/>
                  <a:gd name="T68" fmla="*/ 317 w 1285"/>
                  <a:gd name="T69" fmla="*/ 35 h 628"/>
                  <a:gd name="T70" fmla="*/ 315 w 1285"/>
                  <a:gd name="T71" fmla="*/ 31 h 628"/>
                  <a:gd name="T72" fmla="*/ 314 w 1285"/>
                  <a:gd name="T73" fmla="*/ 26 h 628"/>
                  <a:gd name="T74" fmla="*/ 313 w 1285"/>
                  <a:gd name="T75" fmla="*/ 20 h 628"/>
                  <a:gd name="T76" fmla="*/ 311 w 1285"/>
                  <a:gd name="T77" fmla="*/ 15 h 628"/>
                  <a:gd name="T78" fmla="*/ 310 w 1285"/>
                  <a:gd name="T79" fmla="*/ 10 h 628"/>
                  <a:gd name="T80" fmla="*/ 310 w 1285"/>
                  <a:gd name="T81" fmla="*/ 5 h 628"/>
                  <a:gd name="T82" fmla="*/ 309 w 1285"/>
                  <a:gd name="T83" fmla="*/ 0 h 628"/>
                  <a:gd name="T84" fmla="*/ 305 w 1285"/>
                  <a:gd name="T85" fmla="*/ 3 h 628"/>
                  <a:gd name="T86" fmla="*/ 302 w 1285"/>
                  <a:gd name="T87" fmla="*/ 6 h 628"/>
                  <a:gd name="T88" fmla="*/ 297 w 1285"/>
                  <a:gd name="T89" fmla="*/ 9 h 628"/>
                  <a:gd name="T90" fmla="*/ 293 w 1285"/>
                  <a:gd name="T91" fmla="*/ 12 h 628"/>
                  <a:gd name="T92" fmla="*/ 289 w 1285"/>
                  <a:gd name="T93" fmla="*/ 15 h 628"/>
                  <a:gd name="T94" fmla="*/ 284 w 1285"/>
                  <a:gd name="T95" fmla="*/ 18 h 628"/>
                  <a:gd name="T96" fmla="*/ 280 w 1285"/>
                  <a:gd name="T97" fmla="*/ 21 h 628"/>
                  <a:gd name="T98" fmla="*/ 275 w 1285"/>
                  <a:gd name="T99" fmla="*/ 24 h 628"/>
                  <a:gd name="T100" fmla="*/ 271 w 1285"/>
                  <a:gd name="T101" fmla="*/ 27 h 628"/>
                  <a:gd name="T102" fmla="*/ 266 w 1285"/>
                  <a:gd name="T103" fmla="*/ 30 h 628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1285"/>
                  <a:gd name="T157" fmla="*/ 0 h 628"/>
                  <a:gd name="T158" fmla="*/ 1285 w 1285"/>
                  <a:gd name="T159" fmla="*/ 628 h 628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1285" h="628">
                    <a:moveTo>
                      <a:pt x="1064" y="120"/>
                    </a:moveTo>
                    <a:lnTo>
                      <a:pt x="998" y="152"/>
                    </a:lnTo>
                    <a:lnTo>
                      <a:pt x="912" y="195"/>
                    </a:lnTo>
                    <a:lnTo>
                      <a:pt x="803" y="241"/>
                    </a:lnTo>
                    <a:lnTo>
                      <a:pt x="683" y="286"/>
                    </a:lnTo>
                    <a:lnTo>
                      <a:pt x="554" y="327"/>
                    </a:lnTo>
                    <a:lnTo>
                      <a:pt x="424" y="370"/>
                    </a:lnTo>
                    <a:lnTo>
                      <a:pt x="297" y="403"/>
                    </a:lnTo>
                    <a:lnTo>
                      <a:pt x="183" y="427"/>
                    </a:lnTo>
                    <a:lnTo>
                      <a:pt x="81" y="441"/>
                    </a:lnTo>
                    <a:lnTo>
                      <a:pt x="0" y="441"/>
                    </a:lnTo>
                    <a:lnTo>
                      <a:pt x="94" y="628"/>
                    </a:lnTo>
                    <a:lnTo>
                      <a:pt x="219" y="610"/>
                    </a:lnTo>
                    <a:lnTo>
                      <a:pt x="347" y="587"/>
                    </a:lnTo>
                    <a:lnTo>
                      <a:pt x="472" y="553"/>
                    </a:lnTo>
                    <a:lnTo>
                      <a:pt x="595" y="517"/>
                    </a:lnTo>
                    <a:lnTo>
                      <a:pt x="716" y="478"/>
                    </a:lnTo>
                    <a:lnTo>
                      <a:pt x="830" y="436"/>
                    </a:lnTo>
                    <a:lnTo>
                      <a:pt x="936" y="391"/>
                    </a:lnTo>
                    <a:lnTo>
                      <a:pt x="1032" y="348"/>
                    </a:lnTo>
                    <a:lnTo>
                      <a:pt x="1116" y="304"/>
                    </a:lnTo>
                    <a:lnTo>
                      <a:pt x="1189" y="261"/>
                    </a:lnTo>
                    <a:lnTo>
                      <a:pt x="1201" y="255"/>
                    </a:lnTo>
                    <a:lnTo>
                      <a:pt x="1210" y="250"/>
                    </a:lnTo>
                    <a:lnTo>
                      <a:pt x="1219" y="243"/>
                    </a:lnTo>
                    <a:lnTo>
                      <a:pt x="1228" y="237"/>
                    </a:lnTo>
                    <a:lnTo>
                      <a:pt x="1239" y="232"/>
                    </a:lnTo>
                    <a:lnTo>
                      <a:pt x="1249" y="225"/>
                    </a:lnTo>
                    <a:lnTo>
                      <a:pt x="1258" y="220"/>
                    </a:lnTo>
                    <a:lnTo>
                      <a:pt x="1267" y="213"/>
                    </a:lnTo>
                    <a:lnTo>
                      <a:pt x="1276" y="207"/>
                    </a:lnTo>
                    <a:lnTo>
                      <a:pt x="1285" y="202"/>
                    </a:lnTo>
                    <a:lnTo>
                      <a:pt x="1278" y="184"/>
                    </a:lnTo>
                    <a:lnTo>
                      <a:pt x="1273" y="162"/>
                    </a:lnTo>
                    <a:lnTo>
                      <a:pt x="1267" y="141"/>
                    </a:lnTo>
                    <a:lnTo>
                      <a:pt x="1260" y="123"/>
                    </a:lnTo>
                    <a:lnTo>
                      <a:pt x="1255" y="102"/>
                    </a:lnTo>
                    <a:lnTo>
                      <a:pt x="1251" y="81"/>
                    </a:lnTo>
                    <a:lnTo>
                      <a:pt x="1246" y="60"/>
                    </a:lnTo>
                    <a:lnTo>
                      <a:pt x="1242" y="38"/>
                    </a:lnTo>
                    <a:lnTo>
                      <a:pt x="1239" y="20"/>
                    </a:lnTo>
                    <a:lnTo>
                      <a:pt x="1237" y="0"/>
                    </a:lnTo>
                    <a:lnTo>
                      <a:pt x="1221" y="11"/>
                    </a:lnTo>
                    <a:lnTo>
                      <a:pt x="1207" y="24"/>
                    </a:lnTo>
                    <a:lnTo>
                      <a:pt x="1189" y="36"/>
                    </a:lnTo>
                    <a:lnTo>
                      <a:pt x="1171" y="47"/>
                    </a:lnTo>
                    <a:lnTo>
                      <a:pt x="1155" y="60"/>
                    </a:lnTo>
                    <a:lnTo>
                      <a:pt x="1137" y="72"/>
                    </a:lnTo>
                    <a:lnTo>
                      <a:pt x="1119" y="84"/>
                    </a:lnTo>
                    <a:lnTo>
                      <a:pt x="1101" y="95"/>
                    </a:lnTo>
                    <a:lnTo>
                      <a:pt x="1083" y="108"/>
                    </a:lnTo>
                    <a:lnTo>
                      <a:pt x="1064" y="120"/>
                    </a:lnTo>
                  </a:path>
                </a:pathLst>
              </a:custGeom>
              <a:noFill/>
              <a:ln w="0">
                <a:solidFill>
                  <a:srgbClr val="FF7EAB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5107" name="Freeform 188"/>
              <p:cNvSpPr>
                <a:spLocks/>
              </p:cNvSpPr>
              <p:nvPr/>
            </p:nvSpPr>
            <p:spPr bwMode="auto">
              <a:xfrm>
                <a:off x="2706" y="2872"/>
                <a:ext cx="68" cy="83"/>
              </a:xfrm>
              <a:custGeom>
                <a:avLst/>
                <a:gdLst>
                  <a:gd name="T0" fmla="*/ 67 w 274"/>
                  <a:gd name="T1" fmla="*/ 0 h 331"/>
                  <a:gd name="T2" fmla="*/ 61 w 274"/>
                  <a:gd name="T3" fmla="*/ 3 h 331"/>
                  <a:gd name="T4" fmla="*/ 55 w 274"/>
                  <a:gd name="T5" fmla="*/ 6 h 331"/>
                  <a:gd name="T6" fmla="*/ 49 w 274"/>
                  <a:gd name="T7" fmla="*/ 10 h 331"/>
                  <a:gd name="T8" fmla="*/ 42 w 274"/>
                  <a:gd name="T9" fmla="*/ 13 h 331"/>
                  <a:gd name="T10" fmla="*/ 35 w 274"/>
                  <a:gd name="T11" fmla="*/ 16 h 331"/>
                  <a:gd name="T12" fmla="*/ 28 w 274"/>
                  <a:gd name="T13" fmla="*/ 19 h 331"/>
                  <a:gd name="T14" fmla="*/ 22 w 274"/>
                  <a:gd name="T15" fmla="*/ 21 h 331"/>
                  <a:gd name="T16" fmla="*/ 15 w 274"/>
                  <a:gd name="T17" fmla="*/ 24 h 331"/>
                  <a:gd name="T18" fmla="*/ 7 w 274"/>
                  <a:gd name="T19" fmla="*/ 27 h 331"/>
                  <a:gd name="T20" fmla="*/ 0 w 274"/>
                  <a:gd name="T21" fmla="*/ 29 h 331"/>
                  <a:gd name="T22" fmla="*/ 2 w 274"/>
                  <a:gd name="T23" fmla="*/ 35 h 331"/>
                  <a:gd name="T24" fmla="*/ 3 w 274"/>
                  <a:gd name="T25" fmla="*/ 42 h 331"/>
                  <a:gd name="T26" fmla="*/ 5 w 274"/>
                  <a:gd name="T27" fmla="*/ 48 h 331"/>
                  <a:gd name="T28" fmla="*/ 6 w 274"/>
                  <a:gd name="T29" fmla="*/ 54 h 331"/>
                  <a:gd name="T30" fmla="*/ 7 w 274"/>
                  <a:gd name="T31" fmla="*/ 59 h 331"/>
                  <a:gd name="T32" fmla="*/ 10 w 274"/>
                  <a:gd name="T33" fmla="*/ 65 h 331"/>
                  <a:gd name="T34" fmla="*/ 12 w 274"/>
                  <a:gd name="T35" fmla="*/ 70 h 331"/>
                  <a:gd name="T36" fmla="*/ 14 w 274"/>
                  <a:gd name="T37" fmla="*/ 75 h 331"/>
                  <a:gd name="T38" fmla="*/ 16 w 274"/>
                  <a:gd name="T39" fmla="*/ 79 h 331"/>
                  <a:gd name="T40" fmla="*/ 19 w 274"/>
                  <a:gd name="T41" fmla="*/ 83 h 331"/>
                  <a:gd name="T42" fmla="*/ 25 w 274"/>
                  <a:gd name="T43" fmla="*/ 80 h 331"/>
                  <a:gd name="T44" fmla="*/ 29 w 274"/>
                  <a:gd name="T45" fmla="*/ 78 h 331"/>
                  <a:gd name="T46" fmla="*/ 34 w 274"/>
                  <a:gd name="T47" fmla="*/ 77 h 331"/>
                  <a:gd name="T48" fmla="*/ 39 w 274"/>
                  <a:gd name="T49" fmla="*/ 75 h 331"/>
                  <a:gd name="T50" fmla="*/ 43 w 274"/>
                  <a:gd name="T51" fmla="*/ 72 h 331"/>
                  <a:gd name="T52" fmla="*/ 49 w 274"/>
                  <a:gd name="T53" fmla="*/ 69 h 331"/>
                  <a:gd name="T54" fmla="*/ 53 w 274"/>
                  <a:gd name="T55" fmla="*/ 67 h 331"/>
                  <a:gd name="T56" fmla="*/ 58 w 274"/>
                  <a:gd name="T57" fmla="*/ 65 h 331"/>
                  <a:gd name="T58" fmla="*/ 62 w 274"/>
                  <a:gd name="T59" fmla="*/ 62 h 331"/>
                  <a:gd name="T60" fmla="*/ 67 w 274"/>
                  <a:gd name="T61" fmla="*/ 59 h 331"/>
                  <a:gd name="T62" fmla="*/ 67 w 274"/>
                  <a:gd name="T63" fmla="*/ 54 h 331"/>
                  <a:gd name="T64" fmla="*/ 68 w 274"/>
                  <a:gd name="T65" fmla="*/ 48 h 331"/>
                  <a:gd name="T66" fmla="*/ 68 w 274"/>
                  <a:gd name="T67" fmla="*/ 42 h 331"/>
                  <a:gd name="T68" fmla="*/ 68 w 274"/>
                  <a:gd name="T69" fmla="*/ 35 h 331"/>
                  <a:gd name="T70" fmla="*/ 68 w 274"/>
                  <a:gd name="T71" fmla="*/ 29 h 331"/>
                  <a:gd name="T72" fmla="*/ 68 w 274"/>
                  <a:gd name="T73" fmla="*/ 23 h 331"/>
                  <a:gd name="T74" fmla="*/ 68 w 274"/>
                  <a:gd name="T75" fmla="*/ 17 h 331"/>
                  <a:gd name="T76" fmla="*/ 68 w 274"/>
                  <a:gd name="T77" fmla="*/ 11 h 331"/>
                  <a:gd name="T78" fmla="*/ 67 w 274"/>
                  <a:gd name="T79" fmla="*/ 5 h 331"/>
                  <a:gd name="T80" fmla="*/ 67 w 274"/>
                  <a:gd name="T81" fmla="*/ 0 h 331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74"/>
                  <a:gd name="T124" fmla="*/ 0 h 331"/>
                  <a:gd name="T125" fmla="*/ 274 w 274"/>
                  <a:gd name="T126" fmla="*/ 331 h 331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74" h="331">
                    <a:moveTo>
                      <a:pt x="271" y="0"/>
                    </a:moveTo>
                    <a:lnTo>
                      <a:pt x="247" y="12"/>
                    </a:lnTo>
                    <a:lnTo>
                      <a:pt x="221" y="23"/>
                    </a:lnTo>
                    <a:lnTo>
                      <a:pt x="196" y="39"/>
                    </a:lnTo>
                    <a:lnTo>
                      <a:pt x="169" y="51"/>
                    </a:lnTo>
                    <a:lnTo>
                      <a:pt x="142" y="62"/>
                    </a:lnTo>
                    <a:lnTo>
                      <a:pt x="114" y="75"/>
                    </a:lnTo>
                    <a:lnTo>
                      <a:pt x="87" y="84"/>
                    </a:lnTo>
                    <a:lnTo>
                      <a:pt x="60" y="96"/>
                    </a:lnTo>
                    <a:lnTo>
                      <a:pt x="30" y="108"/>
                    </a:lnTo>
                    <a:lnTo>
                      <a:pt x="0" y="117"/>
                    </a:lnTo>
                    <a:lnTo>
                      <a:pt x="7" y="141"/>
                    </a:lnTo>
                    <a:lnTo>
                      <a:pt x="12" y="169"/>
                    </a:lnTo>
                    <a:lnTo>
                      <a:pt x="19" y="192"/>
                    </a:lnTo>
                    <a:lnTo>
                      <a:pt x="25" y="216"/>
                    </a:lnTo>
                    <a:lnTo>
                      <a:pt x="30" y="237"/>
                    </a:lnTo>
                    <a:lnTo>
                      <a:pt x="39" y="258"/>
                    </a:lnTo>
                    <a:lnTo>
                      <a:pt x="48" y="280"/>
                    </a:lnTo>
                    <a:lnTo>
                      <a:pt x="57" y="298"/>
                    </a:lnTo>
                    <a:lnTo>
                      <a:pt x="66" y="315"/>
                    </a:lnTo>
                    <a:lnTo>
                      <a:pt x="78" y="331"/>
                    </a:lnTo>
                    <a:lnTo>
                      <a:pt x="100" y="321"/>
                    </a:lnTo>
                    <a:lnTo>
                      <a:pt x="118" y="312"/>
                    </a:lnTo>
                    <a:lnTo>
                      <a:pt x="139" y="306"/>
                    </a:lnTo>
                    <a:lnTo>
                      <a:pt x="157" y="298"/>
                    </a:lnTo>
                    <a:lnTo>
                      <a:pt x="175" y="289"/>
                    </a:lnTo>
                    <a:lnTo>
                      <a:pt x="196" y="276"/>
                    </a:lnTo>
                    <a:lnTo>
                      <a:pt x="214" y="267"/>
                    </a:lnTo>
                    <a:lnTo>
                      <a:pt x="232" y="258"/>
                    </a:lnTo>
                    <a:lnTo>
                      <a:pt x="250" y="249"/>
                    </a:lnTo>
                    <a:lnTo>
                      <a:pt x="269" y="237"/>
                    </a:lnTo>
                    <a:lnTo>
                      <a:pt x="271" y="216"/>
                    </a:lnTo>
                    <a:lnTo>
                      <a:pt x="274" y="192"/>
                    </a:lnTo>
                    <a:lnTo>
                      <a:pt x="274" y="169"/>
                    </a:lnTo>
                    <a:lnTo>
                      <a:pt x="274" y="141"/>
                    </a:lnTo>
                    <a:lnTo>
                      <a:pt x="274" y="117"/>
                    </a:lnTo>
                    <a:lnTo>
                      <a:pt x="274" y="93"/>
                    </a:lnTo>
                    <a:lnTo>
                      <a:pt x="274" y="69"/>
                    </a:lnTo>
                    <a:lnTo>
                      <a:pt x="274" y="45"/>
                    </a:lnTo>
                    <a:lnTo>
                      <a:pt x="271" y="21"/>
                    </a:lnTo>
                    <a:lnTo>
                      <a:pt x="271" y="0"/>
                    </a:lnTo>
                    <a:close/>
                  </a:path>
                </a:pathLst>
              </a:custGeom>
              <a:solidFill>
                <a:srgbClr val="D35F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5108" name="Freeform 189"/>
              <p:cNvSpPr>
                <a:spLocks/>
              </p:cNvSpPr>
              <p:nvPr/>
            </p:nvSpPr>
            <p:spPr bwMode="auto">
              <a:xfrm>
                <a:off x="2706" y="2872"/>
                <a:ext cx="68" cy="83"/>
              </a:xfrm>
              <a:custGeom>
                <a:avLst/>
                <a:gdLst>
                  <a:gd name="T0" fmla="*/ 67 w 274"/>
                  <a:gd name="T1" fmla="*/ 0 h 331"/>
                  <a:gd name="T2" fmla="*/ 61 w 274"/>
                  <a:gd name="T3" fmla="*/ 3 h 331"/>
                  <a:gd name="T4" fmla="*/ 55 w 274"/>
                  <a:gd name="T5" fmla="*/ 6 h 331"/>
                  <a:gd name="T6" fmla="*/ 49 w 274"/>
                  <a:gd name="T7" fmla="*/ 10 h 331"/>
                  <a:gd name="T8" fmla="*/ 42 w 274"/>
                  <a:gd name="T9" fmla="*/ 13 h 331"/>
                  <a:gd name="T10" fmla="*/ 35 w 274"/>
                  <a:gd name="T11" fmla="*/ 16 h 331"/>
                  <a:gd name="T12" fmla="*/ 28 w 274"/>
                  <a:gd name="T13" fmla="*/ 19 h 331"/>
                  <a:gd name="T14" fmla="*/ 22 w 274"/>
                  <a:gd name="T15" fmla="*/ 21 h 331"/>
                  <a:gd name="T16" fmla="*/ 15 w 274"/>
                  <a:gd name="T17" fmla="*/ 24 h 331"/>
                  <a:gd name="T18" fmla="*/ 7 w 274"/>
                  <a:gd name="T19" fmla="*/ 27 h 331"/>
                  <a:gd name="T20" fmla="*/ 0 w 274"/>
                  <a:gd name="T21" fmla="*/ 29 h 331"/>
                  <a:gd name="T22" fmla="*/ 2 w 274"/>
                  <a:gd name="T23" fmla="*/ 35 h 331"/>
                  <a:gd name="T24" fmla="*/ 3 w 274"/>
                  <a:gd name="T25" fmla="*/ 42 h 331"/>
                  <a:gd name="T26" fmla="*/ 5 w 274"/>
                  <a:gd name="T27" fmla="*/ 48 h 331"/>
                  <a:gd name="T28" fmla="*/ 6 w 274"/>
                  <a:gd name="T29" fmla="*/ 54 h 331"/>
                  <a:gd name="T30" fmla="*/ 7 w 274"/>
                  <a:gd name="T31" fmla="*/ 59 h 331"/>
                  <a:gd name="T32" fmla="*/ 10 w 274"/>
                  <a:gd name="T33" fmla="*/ 65 h 331"/>
                  <a:gd name="T34" fmla="*/ 12 w 274"/>
                  <a:gd name="T35" fmla="*/ 70 h 331"/>
                  <a:gd name="T36" fmla="*/ 14 w 274"/>
                  <a:gd name="T37" fmla="*/ 75 h 331"/>
                  <a:gd name="T38" fmla="*/ 16 w 274"/>
                  <a:gd name="T39" fmla="*/ 79 h 331"/>
                  <a:gd name="T40" fmla="*/ 19 w 274"/>
                  <a:gd name="T41" fmla="*/ 83 h 331"/>
                  <a:gd name="T42" fmla="*/ 25 w 274"/>
                  <a:gd name="T43" fmla="*/ 80 h 331"/>
                  <a:gd name="T44" fmla="*/ 29 w 274"/>
                  <a:gd name="T45" fmla="*/ 78 h 331"/>
                  <a:gd name="T46" fmla="*/ 34 w 274"/>
                  <a:gd name="T47" fmla="*/ 77 h 331"/>
                  <a:gd name="T48" fmla="*/ 39 w 274"/>
                  <a:gd name="T49" fmla="*/ 75 h 331"/>
                  <a:gd name="T50" fmla="*/ 43 w 274"/>
                  <a:gd name="T51" fmla="*/ 72 h 331"/>
                  <a:gd name="T52" fmla="*/ 49 w 274"/>
                  <a:gd name="T53" fmla="*/ 69 h 331"/>
                  <a:gd name="T54" fmla="*/ 53 w 274"/>
                  <a:gd name="T55" fmla="*/ 67 h 331"/>
                  <a:gd name="T56" fmla="*/ 58 w 274"/>
                  <a:gd name="T57" fmla="*/ 65 h 331"/>
                  <a:gd name="T58" fmla="*/ 62 w 274"/>
                  <a:gd name="T59" fmla="*/ 62 h 331"/>
                  <a:gd name="T60" fmla="*/ 67 w 274"/>
                  <a:gd name="T61" fmla="*/ 59 h 331"/>
                  <a:gd name="T62" fmla="*/ 67 w 274"/>
                  <a:gd name="T63" fmla="*/ 54 h 331"/>
                  <a:gd name="T64" fmla="*/ 68 w 274"/>
                  <a:gd name="T65" fmla="*/ 48 h 331"/>
                  <a:gd name="T66" fmla="*/ 68 w 274"/>
                  <a:gd name="T67" fmla="*/ 42 h 331"/>
                  <a:gd name="T68" fmla="*/ 68 w 274"/>
                  <a:gd name="T69" fmla="*/ 35 h 331"/>
                  <a:gd name="T70" fmla="*/ 68 w 274"/>
                  <a:gd name="T71" fmla="*/ 29 h 331"/>
                  <a:gd name="T72" fmla="*/ 68 w 274"/>
                  <a:gd name="T73" fmla="*/ 23 h 331"/>
                  <a:gd name="T74" fmla="*/ 68 w 274"/>
                  <a:gd name="T75" fmla="*/ 17 h 331"/>
                  <a:gd name="T76" fmla="*/ 68 w 274"/>
                  <a:gd name="T77" fmla="*/ 11 h 331"/>
                  <a:gd name="T78" fmla="*/ 67 w 274"/>
                  <a:gd name="T79" fmla="*/ 5 h 331"/>
                  <a:gd name="T80" fmla="*/ 67 w 274"/>
                  <a:gd name="T81" fmla="*/ 0 h 331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74"/>
                  <a:gd name="T124" fmla="*/ 0 h 331"/>
                  <a:gd name="T125" fmla="*/ 274 w 274"/>
                  <a:gd name="T126" fmla="*/ 331 h 331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74" h="331">
                    <a:moveTo>
                      <a:pt x="271" y="0"/>
                    </a:moveTo>
                    <a:lnTo>
                      <a:pt x="247" y="12"/>
                    </a:lnTo>
                    <a:lnTo>
                      <a:pt x="221" y="23"/>
                    </a:lnTo>
                    <a:lnTo>
                      <a:pt x="196" y="39"/>
                    </a:lnTo>
                    <a:lnTo>
                      <a:pt x="169" y="51"/>
                    </a:lnTo>
                    <a:lnTo>
                      <a:pt x="142" y="62"/>
                    </a:lnTo>
                    <a:lnTo>
                      <a:pt x="114" y="75"/>
                    </a:lnTo>
                    <a:lnTo>
                      <a:pt x="87" y="84"/>
                    </a:lnTo>
                    <a:lnTo>
                      <a:pt x="60" y="96"/>
                    </a:lnTo>
                    <a:lnTo>
                      <a:pt x="30" y="108"/>
                    </a:lnTo>
                    <a:lnTo>
                      <a:pt x="0" y="117"/>
                    </a:lnTo>
                    <a:lnTo>
                      <a:pt x="7" y="141"/>
                    </a:lnTo>
                    <a:lnTo>
                      <a:pt x="12" y="169"/>
                    </a:lnTo>
                    <a:lnTo>
                      <a:pt x="19" y="192"/>
                    </a:lnTo>
                    <a:lnTo>
                      <a:pt x="25" y="216"/>
                    </a:lnTo>
                    <a:lnTo>
                      <a:pt x="30" y="237"/>
                    </a:lnTo>
                    <a:lnTo>
                      <a:pt x="39" y="258"/>
                    </a:lnTo>
                    <a:lnTo>
                      <a:pt x="48" y="280"/>
                    </a:lnTo>
                    <a:lnTo>
                      <a:pt x="57" y="298"/>
                    </a:lnTo>
                    <a:lnTo>
                      <a:pt x="66" y="315"/>
                    </a:lnTo>
                    <a:lnTo>
                      <a:pt x="78" y="331"/>
                    </a:lnTo>
                    <a:lnTo>
                      <a:pt x="100" y="321"/>
                    </a:lnTo>
                    <a:lnTo>
                      <a:pt x="118" y="312"/>
                    </a:lnTo>
                    <a:lnTo>
                      <a:pt x="139" y="306"/>
                    </a:lnTo>
                    <a:lnTo>
                      <a:pt x="157" y="298"/>
                    </a:lnTo>
                    <a:lnTo>
                      <a:pt x="175" y="289"/>
                    </a:lnTo>
                    <a:lnTo>
                      <a:pt x="196" y="276"/>
                    </a:lnTo>
                    <a:lnTo>
                      <a:pt x="214" y="267"/>
                    </a:lnTo>
                    <a:lnTo>
                      <a:pt x="232" y="258"/>
                    </a:lnTo>
                    <a:lnTo>
                      <a:pt x="250" y="249"/>
                    </a:lnTo>
                    <a:lnTo>
                      <a:pt x="269" y="237"/>
                    </a:lnTo>
                    <a:lnTo>
                      <a:pt x="271" y="216"/>
                    </a:lnTo>
                    <a:lnTo>
                      <a:pt x="274" y="192"/>
                    </a:lnTo>
                    <a:lnTo>
                      <a:pt x="274" y="169"/>
                    </a:lnTo>
                    <a:lnTo>
                      <a:pt x="274" y="141"/>
                    </a:lnTo>
                    <a:lnTo>
                      <a:pt x="274" y="117"/>
                    </a:lnTo>
                    <a:lnTo>
                      <a:pt x="274" y="93"/>
                    </a:lnTo>
                    <a:lnTo>
                      <a:pt x="274" y="69"/>
                    </a:lnTo>
                    <a:lnTo>
                      <a:pt x="274" y="45"/>
                    </a:lnTo>
                    <a:lnTo>
                      <a:pt x="271" y="21"/>
                    </a:lnTo>
                    <a:lnTo>
                      <a:pt x="271" y="0"/>
                    </a:lnTo>
                  </a:path>
                </a:pathLst>
              </a:custGeom>
              <a:noFill/>
              <a:ln w="0">
                <a:solidFill>
                  <a:srgbClr val="E262A4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5109" name="Freeform 190"/>
              <p:cNvSpPr>
                <a:spLocks/>
              </p:cNvSpPr>
              <p:nvPr/>
            </p:nvSpPr>
            <p:spPr bwMode="auto">
              <a:xfrm>
                <a:off x="2706" y="2872"/>
                <a:ext cx="68" cy="83"/>
              </a:xfrm>
              <a:custGeom>
                <a:avLst/>
                <a:gdLst>
                  <a:gd name="T0" fmla="*/ 67 w 274"/>
                  <a:gd name="T1" fmla="*/ 0 h 331"/>
                  <a:gd name="T2" fmla="*/ 61 w 274"/>
                  <a:gd name="T3" fmla="*/ 3 h 331"/>
                  <a:gd name="T4" fmla="*/ 55 w 274"/>
                  <a:gd name="T5" fmla="*/ 6 h 331"/>
                  <a:gd name="T6" fmla="*/ 49 w 274"/>
                  <a:gd name="T7" fmla="*/ 10 h 331"/>
                  <a:gd name="T8" fmla="*/ 42 w 274"/>
                  <a:gd name="T9" fmla="*/ 13 h 331"/>
                  <a:gd name="T10" fmla="*/ 35 w 274"/>
                  <a:gd name="T11" fmla="*/ 16 h 331"/>
                  <a:gd name="T12" fmla="*/ 28 w 274"/>
                  <a:gd name="T13" fmla="*/ 19 h 331"/>
                  <a:gd name="T14" fmla="*/ 22 w 274"/>
                  <a:gd name="T15" fmla="*/ 21 h 331"/>
                  <a:gd name="T16" fmla="*/ 15 w 274"/>
                  <a:gd name="T17" fmla="*/ 24 h 331"/>
                  <a:gd name="T18" fmla="*/ 7 w 274"/>
                  <a:gd name="T19" fmla="*/ 27 h 331"/>
                  <a:gd name="T20" fmla="*/ 0 w 274"/>
                  <a:gd name="T21" fmla="*/ 29 h 331"/>
                  <a:gd name="T22" fmla="*/ 2 w 274"/>
                  <a:gd name="T23" fmla="*/ 35 h 331"/>
                  <a:gd name="T24" fmla="*/ 3 w 274"/>
                  <a:gd name="T25" fmla="*/ 42 h 331"/>
                  <a:gd name="T26" fmla="*/ 5 w 274"/>
                  <a:gd name="T27" fmla="*/ 48 h 331"/>
                  <a:gd name="T28" fmla="*/ 6 w 274"/>
                  <a:gd name="T29" fmla="*/ 54 h 331"/>
                  <a:gd name="T30" fmla="*/ 7 w 274"/>
                  <a:gd name="T31" fmla="*/ 59 h 331"/>
                  <a:gd name="T32" fmla="*/ 10 w 274"/>
                  <a:gd name="T33" fmla="*/ 65 h 331"/>
                  <a:gd name="T34" fmla="*/ 12 w 274"/>
                  <a:gd name="T35" fmla="*/ 70 h 331"/>
                  <a:gd name="T36" fmla="*/ 14 w 274"/>
                  <a:gd name="T37" fmla="*/ 75 h 331"/>
                  <a:gd name="T38" fmla="*/ 16 w 274"/>
                  <a:gd name="T39" fmla="*/ 79 h 331"/>
                  <a:gd name="T40" fmla="*/ 19 w 274"/>
                  <a:gd name="T41" fmla="*/ 83 h 331"/>
                  <a:gd name="T42" fmla="*/ 25 w 274"/>
                  <a:gd name="T43" fmla="*/ 80 h 331"/>
                  <a:gd name="T44" fmla="*/ 29 w 274"/>
                  <a:gd name="T45" fmla="*/ 78 h 331"/>
                  <a:gd name="T46" fmla="*/ 34 w 274"/>
                  <a:gd name="T47" fmla="*/ 77 h 331"/>
                  <a:gd name="T48" fmla="*/ 39 w 274"/>
                  <a:gd name="T49" fmla="*/ 75 h 331"/>
                  <a:gd name="T50" fmla="*/ 43 w 274"/>
                  <a:gd name="T51" fmla="*/ 72 h 331"/>
                  <a:gd name="T52" fmla="*/ 49 w 274"/>
                  <a:gd name="T53" fmla="*/ 69 h 331"/>
                  <a:gd name="T54" fmla="*/ 53 w 274"/>
                  <a:gd name="T55" fmla="*/ 67 h 331"/>
                  <a:gd name="T56" fmla="*/ 58 w 274"/>
                  <a:gd name="T57" fmla="*/ 65 h 331"/>
                  <a:gd name="T58" fmla="*/ 62 w 274"/>
                  <a:gd name="T59" fmla="*/ 62 h 331"/>
                  <a:gd name="T60" fmla="*/ 67 w 274"/>
                  <a:gd name="T61" fmla="*/ 59 h 331"/>
                  <a:gd name="T62" fmla="*/ 67 w 274"/>
                  <a:gd name="T63" fmla="*/ 54 h 331"/>
                  <a:gd name="T64" fmla="*/ 68 w 274"/>
                  <a:gd name="T65" fmla="*/ 48 h 331"/>
                  <a:gd name="T66" fmla="*/ 68 w 274"/>
                  <a:gd name="T67" fmla="*/ 42 h 331"/>
                  <a:gd name="T68" fmla="*/ 68 w 274"/>
                  <a:gd name="T69" fmla="*/ 35 h 331"/>
                  <a:gd name="T70" fmla="*/ 68 w 274"/>
                  <a:gd name="T71" fmla="*/ 29 h 331"/>
                  <a:gd name="T72" fmla="*/ 68 w 274"/>
                  <a:gd name="T73" fmla="*/ 23 h 331"/>
                  <a:gd name="T74" fmla="*/ 68 w 274"/>
                  <a:gd name="T75" fmla="*/ 17 h 331"/>
                  <a:gd name="T76" fmla="*/ 68 w 274"/>
                  <a:gd name="T77" fmla="*/ 11 h 331"/>
                  <a:gd name="T78" fmla="*/ 67 w 274"/>
                  <a:gd name="T79" fmla="*/ 5 h 331"/>
                  <a:gd name="T80" fmla="*/ 67 w 274"/>
                  <a:gd name="T81" fmla="*/ 0 h 331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74"/>
                  <a:gd name="T124" fmla="*/ 0 h 331"/>
                  <a:gd name="T125" fmla="*/ 274 w 274"/>
                  <a:gd name="T126" fmla="*/ 331 h 331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74" h="331">
                    <a:moveTo>
                      <a:pt x="271" y="0"/>
                    </a:moveTo>
                    <a:lnTo>
                      <a:pt x="247" y="12"/>
                    </a:lnTo>
                    <a:lnTo>
                      <a:pt x="221" y="23"/>
                    </a:lnTo>
                    <a:lnTo>
                      <a:pt x="196" y="39"/>
                    </a:lnTo>
                    <a:lnTo>
                      <a:pt x="169" y="51"/>
                    </a:lnTo>
                    <a:lnTo>
                      <a:pt x="142" y="62"/>
                    </a:lnTo>
                    <a:lnTo>
                      <a:pt x="114" y="75"/>
                    </a:lnTo>
                    <a:lnTo>
                      <a:pt x="87" y="84"/>
                    </a:lnTo>
                    <a:lnTo>
                      <a:pt x="60" y="96"/>
                    </a:lnTo>
                    <a:lnTo>
                      <a:pt x="30" y="108"/>
                    </a:lnTo>
                    <a:lnTo>
                      <a:pt x="0" y="117"/>
                    </a:lnTo>
                    <a:lnTo>
                      <a:pt x="7" y="141"/>
                    </a:lnTo>
                    <a:lnTo>
                      <a:pt x="12" y="169"/>
                    </a:lnTo>
                    <a:lnTo>
                      <a:pt x="19" y="192"/>
                    </a:lnTo>
                    <a:lnTo>
                      <a:pt x="25" y="216"/>
                    </a:lnTo>
                    <a:lnTo>
                      <a:pt x="30" y="237"/>
                    </a:lnTo>
                    <a:lnTo>
                      <a:pt x="39" y="258"/>
                    </a:lnTo>
                    <a:lnTo>
                      <a:pt x="48" y="280"/>
                    </a:lnTo>
                    <a:lnTo>
                      <a:pt x="57" y="298"/>
                    </a:lnTo>
                    <a:lnTo>
                      <a:pt x="66" y="315"/>
                    </a:lnTo>
                    <a:lnTo>
                      <a:pt x="78" y="331"/>
                    </a:lnTo>
                    <a:lnTo>
                      <a:pt x="100" y="321"/>
                    </a:lnTo>
                    <a:lnTo>
                      <a:pt x="118" y="312"/>
                    </a:lnTo>
                    <a:lnTo>
                      <a:pt x="139" y="306"/>
                    </a:lnTo>
                    <a:lnTo>
                      <a:pt x="157" y="298"/>
                    </a:lnTo>
                    <a:lnTo>
                      <a:pt x="175" y="289"/>
                    </a:lnTo>
                    <a:lnTo>
                      <a:pt x="196" y="276"/>
                    </a:lnTo>
                    <a:lnTo>
                      <a:pt x="214" y="267"/>
                    </a:lnTo>
                    <a:lnTo>
                      <a:pt x="232" y="258"/>
                    </a:lnTo>
                    <a:lnTo>
                      <a:pt x="250" y="249"/>
                    </a:lnTo>
                    <a:lnTo>
                      <a:pt x="269" y="237"/>
                    </a:lnTo>
                    <a:lnTo>
                      <a:pt x="271" y="216"/>
                    </a:lnTo>
                    <a:lnTo>
                      <a:pt x="274" y="192"/>
                    </a:lnTo>
                    <a:lnTo>
                      <a:pt x="274" y="169"/>
                    </a:lnTo>
                    <a:lnTo>
                      <a:pt x="274" y="141"/>
                    </a:lnTo>
                    <a:lnTo>
                      <a:pt x="274" y="117"/>
                    </a:lnTo>
                    <a:lnTo>
                      <a:pt x="274" y="93"/>
                    </a:lnTo>
                    <a:lnTo>
                      <a:pt x="274" y="69"/>
                    </a:lnTo>
                    <a:lnTo>
                      <a:pt x="274" y="45"/>
                    </a:lnTo>
                    <a:lnTo>
                      <a:pt x="271" y="21"/>
                    </a:lnTo>
                    <a:lnTo>
                      <a:pt x="271" y="0"/>
                    </a:lnTo>
                  </a:path>
                </a:pathLst>
              </a:custGeom>
              <a:noFill/>
              <a:ln w="0">
                <a:solidFill>
                  <a:srgbClr val="E262A4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5110" name="Freeform 191"/>
              <p:cNvSpPr>
                <a:spLocks/>
              </p:cNvSpPr>
              <p:nvPr/>
            </p:nvSpPr>
            <p:spPr bwMode="auto">
              <a:xfrm>
                <a:off x="2694" y="2767"/>
                <a:ext cx="70" cy="73"/>
              </a:xfrm>
              <a:custGeom>
                <a:avLst/>
                <a:gdLst>
                  <a:gd name="T0" fmla="*/ 70 w 280"/>
                  <a:gd name="T1" fmla="*/ 41 h 291"/>
                  <a:gd name="T2" fmla="*/ 67 w 280"/>
                  <a:gd name="T3" fmla="*/ 35 h 291"/>
                  <a:gd name="T4" fmla="*/ 65 w 280"/>
                  <a:gd name="T5" fmla="*/ 28 h 291"/>
                  <a:gd name="T6" fmla="*/ 62 w 280"/>
                  <a:gd name="T7" fmla="*/ 22 h 291"/>
                  <a:gd name="T8" fmla="*/ 59 w 280"/>
                  <a:gd name="T9" fmla="*/ 17 h 291"/>
                  <a:gd name="T10" fmla="*/ 55 w 280"/>
                  <a:gd name="T11" fmla="*/ 12 h 291"/>
                  <a:gd name="T12" fmla="*/ 51 w 280"/>
                  <a:gd name="T13" fmla="*/ 8 h 291"/>
                  <a:gd name="T14" fmla="*/ 47 w 280"/>
                  <a:gd name="T15" fmla="*/ 5 h 291"/>
                  <a:gd name="T16" fmla="*/ 42 w 280"/>
                  <a:gd name="T17" fmla="*/ 2 h 291"/>
                  <a:gd name="T18" fmla="*/ 37 w 280"/>
                  <a:gd name="T19" fmla="*/ 1 h 291"/>
                  <a:gd name="T20" fmla="*/ 32 w 280"/>
                  <a:gd name="T21" fmla="*/ 0 h 291"/>
                  <a:gd name="T22" fmla="*/ 23 w 280"/>
                  <a:gd name="T23" fmla="*/ 1 h 291"/>
                  <a:gd name="T24" fmla="*/ 16 w 280"/>
                  <a:gd name="T25" fmla="*/ 5 h 291"/>
                  <a:gd name="T26" fmla="*/ 11 w 280"/>
                  <a:gd name="T27" fmla="*/ 10 h 291"/>
                  <a:gd name="T28" fmla="*/ 6 w 280"/>
                  <a:gd name="T29" fmla="*/ 17 h 291"/>
                  <a:gd name="T30" fmla="*/ 3 w 280"/>
                  <a:gd name="T31" fmla="*/ 25 h 291"/>
                  <a:gd name="T32" fmla="*/ 2 w 280"/>
                  <a:gd name="T33" fmla="*/ 33 h 291"/>
                  <a:gd name="T34" fmla="*/ 0 w 280"/>
                  <a:gd name="T35" fmla="*/ 43 h 291"/>
                  <a:gd name="T36" fmla="*/ 0 w 280"/>
                  <a:gd name="T37" fmla="*/ 53 h 291"/>
                  <a:gd name="T38" fmla="*/ 1 w 280"/>
                  <a:gd name="T39" fmla="*/ 63 h 291"/>
                  <a:gd name="T40" fmla="*/ 2 w 280"/>
                  <a:gd name="T41" fmla="*/ 73 h 291"/>
                  <a:gd name="T42" fmla="*/ 3 w 280"/>
                  <a:gd name="T43" fmla="*/ 73 h 291"/>
                  <a:gd name="T44" fmla="*/ 5 w 280"/>
                  <a:gd name="T45" fmla="*/ 72 h 291"/>
                  <a:gd name="T46" fmla="*/ 6 w 280"/>
                  <a:gd name="T47" fmla="*/ 71 h 291"/>
                  <a:gd name="T48" fmla="*/ 8 w 280"/>
                  <a:gd name="T49" fmla="*/ 71 h 291"/>
                  <a:gd name="T50" fmla="*/ 9 w 280"/>
                  <a:gd name="T51" fmla="*/ 71 h 291"/>
                  <a:gd name="T52" fmla="*/ 11 w 280"/>
                  <a:gd name="T53" fmla="*/ 70 h 291"/>
                  <a:gd name="T54" fmla="*/ 12 w 280"/>
                  <a:gd name="T55" fmla="*/ 69 h 291"/>
                  <a:gd name="T56" fmla="*/ 14 w 280"/>
                  <a:gd name="T57" fmla="*/ 69 h 291"/>
                  <a:gd name="T58" fmla="*/ 14 w 280"/>
                  <a:gd name="T59" fmla="*/ 68 h 291"/>
                  <a:gd name="T60" fmla="*/ 16 w 280"/>
                  <a:gd name="T61" fmla="*/ 68 h 291"/>
                  <a:gd name="T62" fmla="*/ 21 w 280"/>
                  <a:gd name="T63" fmla="*/ 66 h 291"/>
                  <a:gd name="T64" fmla="*/ 27 w 280"/>
                  <a:gd name="T65" fmla="*/ 63 h 291"/>
                  <a:gd name="T66" fmla="*/ 33 w 280"/>
                  <a:gd name="T67" fmla="*/ 60 h 291"/>
                  <a:gd name="T68" fmla="*/ 38 w 280"/>
                  <a:gd name="T69" fmla="*/ 58 h 291"/>
                  <a:gd name="T70" fmla="*/ 44 w 280"/>
                  <a:gd name="T71" fmla="*/ 56 h 291"/>
                  <a:gd name="T72" fmla="*/ 49 w 280"/>
                  <a:gd name="T73" fmla="*/ 53 h 291"/>
                  <a:gd name="T74" fmla="*/ 54 w 280"/>
                  <a:gd name="T75" fmla="*/ 50 h 291"/>
                  <a:gd name="T76" fmla="*/ 60 w 280"/>
                  <a:gd name="T77" fmla="*/ 47 h 291"/>
                  <a:gd name="T78" fmla="*/ 65 w 280"/>
                  <a:gd name="T79" fmla="*/ 44 h 291"/>
                  <a:gd name="T80" fmla="*/ 70 w 280"/>
                  <a:gd name="T81" fmla="*/ 41 h 291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80"/>
                  <a:gd name="T124" fmla="*/ 0 h 291"/>
                  <a:gd name="T125" fmla="*/ 280 w 280"/>
                  <a:gd name="T126" fmla="*/ 291 h 291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80" h="291">
                    <a:moveTo>
                      <a:pt x="280" y="164"/>
                    </a:moveTo>
                    <a:lnTo>
                      <a:pt x="268" y="138"/>
                    </a:lnTo>
                    <a:lnTo>
                      <a:pt x="259" y="111"/>
                    </a:lnTo>
                    <a:lnTo>
                      <a:pt x="248" y="87"/>
                    </a:lnTo>
                    <a:lnTo>
                      <a:pt x="235" y="66"/>
                    </a:lnTo>
                    <a:lnTo>
                      <a:pt x="220" y="48"/>
                    </a:lnTo>
                    <a:lnTo>
                      <a:pt x="205" y="30"/>
                    </a:lnTo>
                    <a:lnTo>
                      <a:pt x="187" y="18"/>
                    </a:lnTo>
                    <a:lnTo>
                      <a:pt x="168" y="9"/>
                    </a:lnTo>
                    <a:lnTo>
                      <a:pt x="148" y="2"/>
                    </a:lnTo>
                    <a:lnTo>
                      <a:pt x="127" y="0"/>
                    </a:lnTo>
                    <a:lnTo>
                      <a:pt x="93" y="5"/>
                    </a:lnTo>
                    <a:lnTo>
                      <a:pt x="64" y="21"/>
                    </a:lnTo>
                    <a:lnTo>
                      <a:pt x="43" y="41"/>
                    </a:lnTo>
                    <a:lnTo>
                      <a:pt x="25" y="66"/>
                    </a:lnTo>
                    <a:lnTo>
                      <a:pt x="13" y="98"/>
                    </a:lnTo>
                    <a:lnTo>
                      <a:pt x="6" y="132"/>
                    </a:lnTo>
                    <a:lnTo>
                      <a:pt x="0" y="171"/>
                    </a:lnTo>
                    <a:lnTo>
                      <a:pt x="0" y="210"/>
                    </a:lnTo>
                    <a:lnTo>
                      <a:pt x="4" y="253"/>
                    </a:lnTo>
                    <a:lnTo>
                      <a:pt x="6" y="291"/>
                    </a:lnTo>
                    <a:lnTo>
                      <a:pt x="13" y="291"/>
                    </a:lnTo>
                    <a:lnTo>
                      <a:pt x="18" y="289"/>
                    </a:lnTo>
                    <a:lnTo>
                      <a:pt x="25" y="285"/>
                    </a:lnTo>
                    <a:lnTo>
                      <a:pt x="30" y="282"/>
                    </a:lnTo>
                    <a:lnTo>
                      <a:pt x="36" y="282"/>
                    </a:lnTo>
                    <a:lnTo>
                      <a:pt x="43" y="280"/>
                    </a:lnTo>
                    <a:lnTo>
                      <a:pt x="48" y="276"/>
                    </a:lnTo>
                    <a:lnTo>
                      <a:pt x="54" y="276"/>
                    </a:lnTo>
                    <a:lnTo>
                      <a:pt x="57" y="273"/>
                    </a:lnTo>
                    <a:lnTo>
                      <a:pt x="64" y="271"/>
                    </a:lnTo>
                    <a:lnTo>
                      <a:pt x="84" y="262"/>
                    </a:lnTo>
                    <a:lnTo>
                      <a:pt x="109" y="253"/>
                    </a:lnTo>
                    <a:lnTo>
                      <a:pt x="130" y="240"/>
                    </a:lnTo>
                    <a:lnTo>
                      <a:pt x="150" y="230"/>
                    </a:lnTo>
                    <a:lnTo>
                      <a:pt x="175" y="223"/>
                    </a:lnTo>
                    <a:lnTo>
                      <a:pt x="196" y="210"/>
                    </a:lnTo>
                    <a:lnTo>
                      <a:pt x="216" y="198"/>
                    </a:lnTo>
                    <a:lnTo>
                      <a:pt x="238" y="189"/>
                    </a:lnTo>
                    <a:lnTo>
                      <a:pt x="259" y="177"/>
                    </a:lnTo>
                    <a:lnTo>
                      <a:pt x="280" y="164"/>
                    </a:lnTo>
                    <a:close/>
                  </a:path>
                </a:pathLst>
              </a:custGeom>
              <a:solidFill>
                <a:srgbClr val="D35F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5111" name="Freeform 192"/>
              <p:cNvSpPr>
                <a:spLocks/>
              </p:cNvSpPr>
              <p:nvPr/>
            </p:nvSpPr>
            <p:spPr bwMode="auto">
              <a:xfrm>
                <a:off x="2694" y="2767"/>
                <a:ext cx="70" cy="73"/>
              </a:xfrm>
              <a:custGeom>
                <a:avLst/>
                <a:gdLst>
                  <a:gd name="T0" fmla="*/ 70 w 280"/>
                  <a:gd name="T1" fmla="*/ 41 h 291"/>
                  <a:gd name="T2" fmla="*/ 67 w 280"/>
                  <a:gd name="T3" fmla="*/ 35 h 291"/>
                  <a:gd name="T4" fmla="*/ 65 w 280"/>
                  <a:gd name="T5" fmla="*/ 28 h 291"/>
                  <a:gd name="T6" fmla="*/ 62 w 280"/>
                  <a:gd name="T7" fmla="*/ 22 h 291"/>
                  <a:gd name="T8" fmla="*/ 59 w 280"/>
                  <a:gd name="T9" fmla="*/ 17 h 291"/>
                  <a:gd name="T10" fmla="*/ 55 w 280"/>
                  <a:gd name="T11" fmla="*/ 12 h 291"/>
                  <a:gd name="T12" fmla="*/ 51 w 280"/>
                  <a:gd name="T13" fmla="*/ 8 h 291"/>
                  <a:gd name="T14" fmla="*/ 47 w 280"/>
                  <a:gd name="T15" fmla="*/ 5 h 291"/>
                  <a:gd name="T16" fmla="*/ 42 w 280"/>
                  <a:gd name="T17" fmla="*/ 2 h 291"/>
                  <a:gd name="T18" fmla="*/ 37 w 280"/>
                  <a:gd name="T19" fmla="*/ 1 h 291"/>
                  <a:gd name="T20" fmla="*/ 32 w 280"/>
                  <a:gd name="T21" fmla="*/ 0 h 291"/>
                  <a:gd name="T22" fmla="*/ 23 w 280"/>
                  <a:gd name="T23" fmla="*/ 1 h 291"/>
                  <a:gd name="T24" fmla="*/ 16 w 280"/>
                  <a:gd name="T25" fmla="*/ 5 h 291"/>
                  <a:gd name="T26" fmla="*/ 11 w 280"/>
                  <a:gd name="T27" fmla="*/ 10 h 291"/>
                  <a:gd name="T28" fmla="*/ 6 w 280"/>
                  <a:gd name="T29" fmla="*/ 17 h 291"/>
                  <a:gd name="T30" fmla="*/ 3 w 280"/>
                  <a:gd name="T31" fmla="*/ 25 h 291"/>
                  <a:gd name="T32" fmla="*/ 2 w 280"/>
                  <a:gd name="T33" fmla="*/ 33 h 291"/>
                  <a:gd name="T34" fmla="*/ 0 w 280"/>
                  <a:gd name="T35" fmla="*/ 43 h 291"/>
                  <a:gd name="T36" fmla="*/ 0 w 280"/>
                  <a:gd name="T37" fmla="*/ 53 h 291"/>
                  <a:gd name="T38" fmla="*/ 1 w 280"/>
                  <a:gd name="T39" fmla="*/ 63 h 291"/>
                  <a:gd name="T40" fmla="*/ 2 w 280"/>
                  <a:gd name="T41" fmla="*/ 73 h 291"/>
                  <a:gd name="T42" fmla="*/ 3 w 280"/>
                  <a:gd name="T43" fmla="*/ 73 h 291"/>
                  <a:gd name="T44" fmla="*/ 5 w 280"/>
                  <a:gd name="T45" fmla="*/ 72 h 291"/>
                  <a:gd name="T46" fmla="*/ 6 w 280"/>
                  <a:gd name="T47" fmla="*/ 71 h 291"/>
                  <a:gd name="T48" fmla="*/ 8 w 280"/>
                  <a:gd name="T49" fmla="*/ 71 h 291"/>
                  <a:gd name="T50" fmla="*/ 9 w 280"/>
                  <a:gd name="T51" fmla="*/ 71 h 291"/>
                  <a:gd name="T52" fmla="*/ 11 w 280"/>
                  <a:gd name="T53" fmla="*/ 70 h 291"/>
                  <a:gd name="T54" fmla="*/ 12 w 280"/>
                  <a:gd name="T55" fmla="*/ 69 h 291"/>
                  <a:gd name="T56" fmla="*/ 14 w 280"/>
                  <a:gd name="T57" fmla="*/ 69 h 291"/>
                  <a:gd name="T58" fmla="*/ 14 w 280"/>
                  <a:gd name="T59" fmla="*/ 68 h 291"/>
                  <a:gd name="T60" fmla="*/ 16 w 280"/>
                  <a:gd name="T61" fmla="*/ 68 h 291"/>
                  <a:gd name="T62" fmla="*/ 21 w 280"/>
                  <a:gd name="T63" fmla="*/ 66 h 291"/>
                  <a:gd name="T64" fmla="*/ 27 w 280"/>
                  <a:gd name="T65" fmla="*/ 63 h 291"/>
                  <a:gd name="T66" fmla="*/ 33 w 280"/>
                  <a:gd name="T67" fmla="*/ 60 h 291"/>
                  <a:gd name="T68" fmla="*/ 38 w 280"/>
                  <a:gd name="T69" fmla="*/ 58 h 291"/>
                  <a:gd name="T70" fmla="*/ 44 w 280"/>
                  <a:gd name="T71" fmla="*/ 56 h 291"/>
                  <a:gd name="T72" fmla="*/ 49 w 280"/>
                  <a:gd name="T73" fmla="*/ 53 h 291"/>
                  <a:gd name="T74" fmla="*/ 54 w 280"/>
                  <a:gd name="T75" fmla="*/ 50 h 291"/>
                  <a:gd name="T76" fmla="*/ 60 w 280"/>
                  <a:gd name="T77" fmla="*/ 47 h 291"/>
                  <a:gd name="T78" fmla="*/ 65 w 280"/>
                  <a:gd name="T79" fmla="*/ 44 h 291"/>
                  <a:gd name="T80" fmla="*/ 70 w 280"/>
                  <a:gd name="T81" fmla="*/ 41 h 291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80"/>
                  <a:gd name="T124" fmla="*/ 0 h 291"/>
                  <a:gd name="T125" fmla="*/ 280 w 280"/>
                  <a:gd name="T126" fmla="*/ 291 h 291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80" h="291">
                    <a:moveTo>
                      <a:pt x="280" y="164"/>
                    </a:moveTo>
                    <a:lnTo>
                      <a:pt x="268" y="138"/>
                    </a:lnTo>
                    <a:lnTo>
                      <a:pt x="259" y="111"/>
                    </a:lnTo>
                    <a:lnTo>
                      <a:pt x="248" y="87"/>
                    </a:lnTo>
                    <a:lnTo>
                      <a:pt x="235" y="66"/>
                    </a:lnTo>
                    <a:lnTo>
                      <a:pt x="220" y="48"/>
                    </a:lnTo>
                    <a:lnTo>
                      <a:pt x="205" y="30"/>
                    </a:lnTo>
                    <a:lnTo>
                      <a:pt x="187" y="18"/>
                    </a:lnTo>
                    <a:lnTo>
                      <a:pt x="168" y="9"/>
                    </a:lnTo>
                    <a:lnTo>
                      <a:pt x="148" y="2"/>
                    </a:lnTo>
                    <a:lnTo>
                      <a:pt x="127" y="0"/>
                    </a:lnTo>
                    <a:lnTo>
                      <a:pt x="93" y="5"/>
                    </a:lnTo>
                    <a:lnTo>
                      <a:pt x="64" y="21"/>
                    </a:lnTo>
                    <a:lnTo>
                      <a:pt x="43" y="41"/>
                    </a:lnTo>
                    <a:lnTo>
                      <a:pt x="25" y="66"/>
                    </a:lnTo>
                    <a:lnTo>
                      <a:pt x="13" y="98"/>
                    </a:lnTo>
                    <a:lnTo>
                      <a:pt x="6" y="132"/>
                    </a:lnTo>
                    <a:lnTo>
                      <a:pt x="0" y="171"/>
                    </a:lnTo>
                    <a:lnTo>
                      <a:pt x="0" y="210"/>
                    </a:lnTo>
                    <a:lnTo>
                      <a:pt x="4" y="253"/>
                    </a:lnTo>
                    <a:lnTo>
                      <a:pt x="6" y="291"/>
                    </a:lnTo>
                    <a:lnTo>
                      <a:pt x="13" y="291"/>
                    </a:lnTo>
                    <a:lnTo>
                      <a:pt x="18" y="289"/>
                    </a:lnTo>
                    <a:lnTo>
                      <a:pt x="25" y="285"/>
                    </a:lnTo>
                    <a:lnTo>
                      <a:pt x="30" y="282"/>
                    </a:lnTo>
                    <a:lnTo>
                      <a:pt x="36" y="282"/>
                    </a:lnTo>
                    <a:lnTo>
                      <a:pt x="43" y="280"/>
                    </a:lnTo>
                    <a:lnTo>
                      <a:pt x="48" y="276"/>
                    </a:lnTo>
                    <a:lnTo>
                      <a:pt x="54" y="276"/>
                    </a:lnTo>
                    <a:lnTo>
                      <a:pt x="57" y="273"/>
                    </a:lnTo>
                    <a:lnTo>
                      <a:pt x="64" y="271"/>
                    </a:lnTo>
                    <a:lnTo>
                      <a:pt x="84" y="262"/>
                    </a:lnTo>
                    <a:lnTo>
                      <a:pt x="109" y="253"/>
                    </a:lnTo>
                    <a:lnTo>
                      <a:pt x="130" y="240"/>
                    </a:lnTo>
                    <a:lnTo>
                      <a:pt x="150" y="230"/>
                    </a:lnTo>
                    <a:lnTo>
                      <a:pt x="175" y="223"/>
                    </a:lnTo>
                    <a:lnTo>
                      <a:pt x="196" y="210"/>
                    </a:lnTo>
                    <a:lnTo>
                      <a:pt x="216" y="198"/>
                    </a:lnTo>
                    <a:lnTo>
                      <a:pt x="238" y="189"/>
                    </a:lnTo>
                    <a:lnTo>
                      <a:pt x="259" y="177"/>
                    </a:lnTo>
                    <a:lnTo>
                      <a:pt x="280" y="164"/>
                    </a:lnTo>
                  </a:path>
                </a:pathLst>
              </a:custGeom>
              <a:noFill/>
              <a:ln w="0">
                <a:solidFill>
                  <a:srgbClr val="E262A4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5112" name="Freeform 193"/>
              <p:cNvSpPr>
                <a:spLocks/>
              </p:cNvSpPr>
              <p:nvPr/>
            </p:nvSpPr>
            <p:spPr bwMode="auto">
              <a:xfrm>
                <a:off x="2694" y="2767"/>
                <a:ext cx="70" cy="73"/>
              </a:xfrm>
              <a:custGeom>
                <a:avLst/>
                <a:gdLst>
                  <a:gd name="T0" fmla="*/ 70 w 280"/>
                  <a:gd name="T1" fmla="*/ 41 h 291"/>
                  <a:gd name="T2" fmla="*/ 67 w 280"/>
                  <a:gd name="T3" fmla="*/ 35 h 291"/>
                  <a:gd name="T4" fmla="*/ 65 w 280"/>
                  <a:gd name="T5" fmla="*/ 28 h 291"/>
                  <a:gd name="T6" fmla="*/ 62 w 280"/>
                  <a:gd name="T7" fmla="*/ 22 h 291"/>
                  <a:gd name="T8" fmla="*/ 59 w 280"/>
                  <a:gd name="T9" fmla="*/ 17 h 291"/>
                  <a:gd name="T10" fmla="*/ 55 w 280"/>
                  <a:gd name="T11" fmla="*/ 12 h 291"/>
                  <a:gd name="T12" fmla="*/ 51 w 280"/>
                  <a:gd name="T13" fmla="*/ 8 h 291"/>
                  <a:gd name="T14" fmla="*/ 47 w 280"/>
                  <a:gd name="T15" fmla="*/ 5 h 291"/>
                  <a:gd name="T16" fmla="*/ 42 w 280"/>
                  <a:gd name="T17" fmla="*/ 2 h 291"/>
                  <a:gd name="T18" fmla="*/ 37 w 280"/>
                  <a:gd name="T19" fmla="*/ 1 h 291"/>
                  <a:gd name="T20" fmla="*/ 32 w 280"/>
                  <a:gd name="T21" fmla="*/ 0 h 291"/>
                  <a:gd name="T22" fmla="*/ 23 w 280"/>
                  <a:gd name="T23" fmla="*/ 1 h 291"/>
                  <a:gd name="T24" fmla="*/ 16 w 280"/>
                  <a:gd name="T25" fmla="*/ 5 h 291"/>
                  <a:gd name="T26" fmla="*/ 11 w 280"/>
                  <a:gd name="T27" fmla="*/ 10 h 291"/>
                  <a:gd name="T28" fmla="*/ 6 w 280"/>
                  <a:gd name="T29" fmla="*/ 17 h 291"/>
                  <a:gd name="T30" fmla="*/ 3 w 280"/>
                  <a:gd name="T31" fmla="*/ 25 h 291"/>
                  <a:gd name="T32" fmla="*/ 2 w 280"/>
                  <a:gd name="T33" fmla="*/ 33 h 291"/>
                  <a:gd name="T34" fmla="*/ 0 w 280"/>
                  <a:gd name="T35" fmla="*/ 43 h 291"/>
                  <a:gd name="T36" fmla="*/ 0 w 280"/>
                  <a:gd name="T37" fmla="*/ 53 h 291"/>
                  <a:gd name="T38" fmla="*/ 1 w 280"/>
                  <a:gd name="T39" fmla="*/ 63 h 291"/>
                  <a:gd name="T40" fmla="*/ 2 w 280"/>
                  <a:gd name="T41" fmla="*/ 73 h 291"/>
                  <a:gd name="T42" fmla="*/ 3 w 280"/>
                  <a:gd name="T43" fmla="*/ 73 h 291"/>
                  <a:gd name="T44" fmla="*/ 5 w 280"/>
                  <a:gd name="T45" fmla="*/ 72 h 291"/>
                  <a:gd name="T46" fmla="*/ 6 w 280"/>
                  <a:gd name="T47" fmla="*/ 71 h 291"/>
                  <a:gd name="T48" fmla="*/ 8 w 280"/>
                  <a:gd name="T49" fmla="*/ 71 h 291"/>
                  <a:gd name="T50" fmla="*/ 9 w 280"/>
                  <a:gd name="T51" fmla="*/ 71 h 291"/>
                  <a:gd name="T52" fmla="*/ 11 w 280"/>
                  <a:gd name="T53" fmla="*/ 70 h 291"/>
                  <a:gd name="T54" fmla="*/ 12 w 280"/>
                  <a:gd name="T55" fmla="*/ 69 h 291"/>
                  <a:gd name="T56" fmla="*/ 14 w 280"/>
                  <a:gd name="T57" fmla="*/ 69 h 291"/>
                  <a:gd name="T58" fmla="*/ 14 w 280"/>
                  <a:gd name="T59" fmla="*/ 68 h 291"/>
                  <a:gd name="T60" fmla="*/ 16 w 280"/>
                  <a:gd name="T61" fmla="*/ 68 h 291"/>
                  <a:gd name="T62" fmla="*/ 21 w 280"/>
                  <a:gd name="T63" fmla="*/ 66 h 291"/>
                  <a:gd name="T64" fmla="*/ 27 w 280"/>
                  <a:gd name="T65" fmla="*/ 63 h 291"/>
                  <a:gd name="T66" fmla="*/ 33 w 280"/>
                  <a:gd name="T67" fmla="*/ 60 h 291"/>
                  <a:gd name="T68" fmla="*/ 38 w 280"/>
                  <a:gd name="T69" fmla="*/ 58 h 291"/>
                  <a:gd name="T70" fmla="*/ 44 w 280"/>
                  <a:gd name="T71" fmla="*/ 56 h 291"/>
                  <a:gd name="T72" fmla="*/ 49 w 280"/>
                  <a:gd name="T73" fmla="*/ 53 h 291"/>
                  <a:gd name="T74" fmla="*/ 54 w 280"/>
                  <a:gd name="T75" fmla="*/ 50 h 291"/>
                  <a:gd name="T76" fmla="*/ 60 w 280"/>
                  <a:gd name="T77" fmla="*/ 47 h 291"/>
                  <a:gd name="T78" fmla="*/ 65 w 280"/>
                  <a:gd name="T79" fmla="*/ 44 h 291"/>
                  <a:gd name="T80" fmla="*/ 70 w 280"/>
                  <a:gd name="T81" fmla="*/ 41 h 291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80"/>
                  <a:gd name="T124" fmla="*/ 0 h 291"/>
                  <a:gd name="T125" fmla="*/ 280 w 280"/>
                  <a:gd name="T126" fmla="*/ 291 h 291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80" h="291">
                    <a:moveTo>
                      <a:pt x="280" y="164"/>
                    </a:moveTo>
                    <a:lnTo>
                      <a:pt x="268" y="138"/>
                    </a:lnTo>
                    <a:lnTo>
                      <a:pt x="259" y="111"/>
                    </a:lnTo>
                    <a:lnTo>
                      <a:pt x="248" y="87"/>
                    </a:lnTo>
                    <a:lnTo>
                      <a:pt x="235" y="66"/>
                    </a:lnTo>
                    <a:lnTo>
                      <a:pt x="220" y="48"/>
                    </a:lnTo>
                    <a:lnTo>
                      <a:pt x="205" y="30"/>
                    </a:lnTo>
                    <a:lnTo>
                      <a:pt x="187" y="18"/>
                    </a:lnTo>
                    <a:lnTo>
                      <a:pt x="168" y="9"/>
                    </a:lnTo>
                    <a:lnTo>
                      <a:pt x="148" y="2"/>
                    </a:lnTo>
                    <a:lnTo>
                      <a:pt x="127" y="0"/>
                    </a:lnTo>
                    <a:lnTo>
                      <a:pt x="93" y="5"/>
                    </a:lnTo>
                    <a:lnTo>
                      <a:pt x="64" y="21"/>
                    </a:lnTo>
                    <a:lnTo>
                      <a:pt x="43" y="41"/>
                    </a:lnTo>
                    <a:lnTo>
                      <a:pt x="25" y="66"/>
                    </a:lnTo>
                    <a:lnTo>
                      <a:pt x="13" y="98"/>
                    </a:lnTo>
                    <a:lnTo>
                      <a:pt x="6" y="132"/>
                    </a:lnTo>
                    <a:lnTo>
                      <a:pt x="0" y="171"/>
                    </a:lnTo>
                    <a:lnTo>
                      <a:pt x="0" y="210"/>
                    </a:lnTo>
                    <a:lnTo>
                      <a:pt x="4" y="253"/>
                    </a:lnTo>
                    <a:lnTo>
                      <a:pt x="6" y="291"/>
                    </a:lnTo>
                    <a:lnTo>
                      <a:pt x="13" y="291"/>
                    </a:lnTo>
                    <a:lnTo>
                      <a:pt x="18" y="289"/>
                    </a:lnTo>
                    <a:lnTo>
                      <a:pt x="25" y="285"/>
                    </a:lnTo>
                    <a:lnTo>
                      <a:pt x="30" y="282"/>
                    </a:lnTo>
                    <a:lnTo>
                      <a:pt x="36" y="282"/>
                    </a:lnTo>
                    <a:lnTo>
                      <a:pt x="43" y="280"/>
                    </a:lnTo>
                    <a:lnTo>
                      <a:pt x="48" y="276"/>
                    </a:lnTo>
                    <a:lnTo>
                      <a:pt x="54" y="276"/>
                    </a:lnTo>
                    <a:lnTo>
                      <a:pt x="57" y="273"/>
                    </a:lnTo>
                    <a:lnTo>
                      <a:pt x="64" y="271"/>
                    </a:lnTo>
                    <a:lnTo>
                      <a:pt x="84" y="262"/>
                    </a:lnTo>
                    <a:lnTo>
                      <a:pt x="109" y="253"/>
                    </a:lnTo>
                    <a:lnTo>
                      <a:pt x="130" y="240"/>
                    </a:lnTo>
                    <a:lnTo>
                      <a:pt x="150" y="230"/>
                    </a:lnTo>
                    <a:lnTo>
                      <a:pt x="175" y="223"/>
                    </a:lnTo>
                    <a:lnTo>
                      <a:pt x="196" y="210"/>
                    </a:lnTo>
                    <a:lnTo>
                      <a:pt x="216" y="198"/>
                    </a:lnTo>
                    <a:lnTo>
                      <a:pt x="238" y="189"/>
                    </a:lnTo>
                    <a:lnTo>
                      <a:pt x="259" y="177"/>
                    </a:lnTo>
                    <a:lnTo>
                      <a:pt x="280" y="164"/>
                    </a:lnTo>
                  </a:path>
                </a:pathLst>
              </a:custGeom>
              <a:noFill/>
              <a:ln w="0">
                <a:solidFill>
                  <a:srgbClr val="E262A4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5113" name="Freeform 194"/>
              <p:cNvSpPr>
                <a:spLocks/>
              </p:cNvSpPr>
              <p:nvPr/>
            </p:nvSpPr>
            <p:spPr bwMode="auto">
              <a:xfrm>
                <a:off x="2469" y="2313"/>
                <a:ext cx="70" cy="68"/>
              </a:xfrm>
              <a:custGeom>
                <a:avLst/>
                <a:gdLst>
                  <a:gd name="T0" fmla="*/ 3 w 283"/>
                  <a:gd name="T1" fmla="*/ 68 h 271"/>
                  <a:gd name="T2" fmla="*/ 10 w 283"/>
                  <a:gd name="T3" fmla="*/ 66 h 271"/>
                  <a:gd name="T4" fmla="*/ 17 w 283"/>
                  <a:gd name="T5" fmla="*/ 66 h 271"/>
                  <a:gd name="T6" fmla="*/ 24 w 283"/>
                  <a:gd name="T7" fmla="*/ 64 h 271"/>
                  <a:gd name="T8" fmla="*/ 30 w 283"/>
                  <a:gd name="T9" fmla="*/ 63 h 271"/>
                  <a:gd name="T10" fmla="*/ 37 w 283"/>
                  <a:gd name="T11" fmla="*/ 62 h 271"/>
                  <a:gd name="T12" fmla="*/ 44 w 283"/>
                  <a:gd name="T13" fmla="*/ 60 h 271"/>
                  <a:gd name="T14" fmla="*/ 51 w 283"/>
                  <a:gd name="T15" fmla="*/ 59 h 271"/>
                  <a:gd name="T16" fmla="*/ 57 w 283"/>
                  <a:gd name="T17" fmla="*/ 58 h 271"/>
                  <a:gd name="T18" fmla="*/ 64 w 283"/>
                  <a:gd name="T19" fmla="*/ 56 h 271"/>
                  <a:gd name="T20" fmla="*/ 70 w 283"/>
                  <a:gd name="T21" fmla="*/ 54 h 271"/>
                  <a:gd name="T22" fmla="*/ 70 w 283"/>
                  <a:gd name="T23" fmla="*/ 54 h 271"/>
                  <a:gd name="T24" fmla="*/ 70 w 283"/>
                  <a:gd name="T25" fmla="*/ 53 h 271"/>
                  <a:gd name="T26" fmla="*/ 70 w 283"/>
                  <a:gd name="T27" fmla="*/ 46 h 271"/>
                  <a:gd name="T28" fmla="*/ 69 w 283"/>
                  <a:gd name="T29" fmla="*/ 39 h 271"/>
                  <a:gd name="T30" fmla="*/ 69 w 283"/>
                  <a:gd name="T31" fmla="*/ 33 h 271"/>
                  <a:gd name="T32" fmla="*/ 68 w 283"/>
                  <a:gd name="T33" fmla="*/ 28 h 271"/>
                  <a:gd name="T34" fmla="*/ 68 w 283"/>
                  <a:gd name="T35" fmla="*/ 23 h 271"/>
                  <a:gd name="T36" fmla="*/ 66 w 283"/>
                  <a:gd name="T37" fmla="*/ 17 h 271"/>
                  <a:gd name="T38" fmla="*/ 65 w 283"/>
                  <a:gd name="T39" fmla="*/ 12 h 271"/>
                  <a:gd name="T40" fmla="*/ 65 w 283"/>
                  <a:gd name="T41" fmla="*/ 8 h 271"/>
                  <a:gd name="T42" fmla="*/ 63 w 283"/>
                  <a:gd name="T43" fmla="*/ 4 h 271"/>
                  <a:gd name="T44" fmla="*/ 62 w 283"/>
                  <a:gd name="T45" fmla="*/ 0 h 271"/>
                  <a:gd name="T46" fmla="*/ 56 w 283"/>
                  <a:gd name="T47" fmla="*/ 2 h 271"/>
                  <a:gd name="T48" fmla="*/ 50 w 283"/>
                  <a:gd name="T49" fmla="*/ 4 h 271"/>
                  <a:gd name="T50" fmla="*/ 44 w 283"/>
                  <a:gd name="T51" fmla="*/ 5 h 271"/>
                  <a:gd name="T52" fmla="*/ 37 w 283"/>
                  <a:gd name="T53" fmla="*/ 8 h 271"/>
                  <a:gd name="T54" fmla="*/ 31 w 283"/>
                  <a:gd name="T55" fmla="*/ 9 h 271"/>
                  <a:gd name="T56" fmla="*/ 25 w 283"/>
                  <a:gd name="T57" fmla="*/ 11 h 271"/>
                  <a:gd name="T58" fmla="*/ 19 w 283"/>
                  <a:gd name="T59" fmla="*/ 13 h 271"/>
                  <a:gd name="T60" fmla="*/ 13 w 283"/>
                  <a:gd name="T61" fmla="*/ 14 h 271"/>
                  <a:gd name="T62" fmla="*/ 7 w 283"/>
                  <a:gd name="T63" fmla="*/ 16 h 271"/>
                  <a:gd name="T64" fmla="*/ 0 w 283"/>
                  <a:gd name="T65" fmla="*/ 17 h 271"/>
                  <a:gd name="T66" fmla="*/ 0 w 283"/>
                  <a:gd name="T67" fmla="*/ 21 h 271"/>
                  <a:gd name="T68" fmla="*/ 1 w 283"/>
                  <a:gd name="T69" fmla="*/ 25 h 271"/>
                  <a:gd name="T70" fmla="*/ 1 w 283"/>
                  <a:gd name="T71" fmla="*/ 29 h 271"/>
                  <a:gd name="T72" fmla="*/ 1 w 283"/>
                  <a:gd name="T73" fmla="*/ 33 h 271"/>
                  <a:gd name="T74" fmla="*/ 1 w 283"/>
                  <a:gd name="T75" fmla="*/ 37 h 271"/>
                  <a:gd name="T76" fmla="*/ 1 w 283"/>
                  <a:gd name="T77" fmla="*/ 42 h 271"/>
                  <a:gd name="T78" fmla="*/ 1 w 283"/>
                  <a:gd name="T79" fmla="*/ 46 h 271"/>
                  <a:gd name="T80" fmla="*/ 2 w 283"/>
                  <a:gd name="T81" fmla="*/ 51 h 271"/>
                  <a:gd name="T82" fmla="*/ 2 w 283"/>
                  <a:gd name="T83" fmla="*/ 55 h 271"/>
                  <a:gd name="T84" fmla="*/ 3 w 283"/>
                  <a:gd name="T85" fmla="*/ 59 h 271"/>
                  <a:gd name="T86" fmla="*/ 3 w 283"/>
                  <a:gd name="T87" fmla="*/ 60 h 271"/>
                  <a:gd name="T88" fmla="*/ 3 w 283"/>
                  <a:gd name="T89" fmla="*/ 61 h 271"/>
                  <a:gd name="T90" fmla="*/ 3 w 283"/>
                  <a:gd name="T91" fmla="*/ 62 h 271"/>
                  <a:gd name="T92" fmla="*/ 3 w 283"/>
                  <a:gd name="T93" fmla="*/ 63 h 271"/>
                  <a:gd name="T94" fmla="*/ 3 w 283"/>
                  <a:gd name="T95" fmla="*/ 63 h 271"/>
                  <a:gd name="T96" fmla="*/ 3 w 283"/>
                  <a:gd name="T97" fmla="*/ 64 h 271"/>
                  <a:gd name="T98" fmla="*/ 3 w 283"/>
                  <a:gd name="T99" fmla="*/ 65 h 271"/>
                  <a:gd name="T100" fmla="*/ 3 w 283"/>
                  <a:gd name="T101" fmla="*/ 66 h 271"/>
                  <a:gd name="T102" fmla="*/ 3 w 283"/>
                  <a:gd name="T103" fmla="*/ 67 h 271"/>
                  <a:gd name="T104" fmla="*/ 3 w 283"/>
                  <a:gd name="T105" fmla="*/ 68 h 271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283"/>
                  <a:gd name="T160" fmla="*/ 0 h 271"/>
                  <a:gd name="T161" fmla="*/ 283 w 283"/>
                  <a:gd name="T162" fmla="*/ 271 h 271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283" h="271">
                    <a:moveTo>
                      <a:pt x="14" y="271"/>
                    </a:moveTo>
                    <a:lnTo>
                      <a:pt x="41" y="265"/>
                    </a:lnTo>
                    <a:lnTo>
                      <a:pt x="69" y="262"/>
                    </a:lnTo>
                    <a:lnTo>
                      <a:pt x="96" y="256"/>
                    </a:lnTo>
                    <a:lnTo>
                      <a:pt x="123" y="253"/>
                    </a:lnTo>
                    <a:lnTo>
                      <a:pt x="150" y="246"/>
                    </a:lnTo>
                    <a:lnTo>
                      <a:pt x="178" y="241"/>
                    </a:lnTo>
                    <a:lnTo>
                      <a:pt x="205" y="235"/>
                    </a:lnTo>
                    <a:lnTo>
                      <a:pt x="232" y="232"/>
                    </a:lnTo>
                    <a:lnTo>
                      <a:pt x="258" y="223"/>
                    </a:lnTo>
                    <a:lnTo>
                      <a:pt x="283" y="217"/>
                    </a:lnTo>
                    <a:lnTo>
                      <a:pt x="283" y="214"/>
                    </a:lnTo>
                    <a:lnTo>
                      <a:pt x="283" y="211"/>
                    </a:lnTo>
                    <a:lnTo>
                      <a:pt x="283" y="184"/>
                    </a:lnTo>
                    <a:lnTo>
                      <a:pt x="280" y="157"/>
                    </a:lnTo>
                    <a:lnTo>
                      <a:pt x="280" y="132"/>
                    </a:lnTo>
                    <a:lnTo>
                      <a:pt x="276" y="112"/>
                    </a:lnTo>
                    <a:lnTo>
                      <a:pt x="273" y="91"/>
                    </a:lnTo>
                    <a:lnTo>
                      <a:pt x="267" y="69"/>
                    </a:lnTo>
                    <a:lnTo>
                      <a:pt x="264" y="48"/>
                    </a:lnTo>
                    <a:lnTo>
                      <a:pt x="262" y="30"/>
                    </a:lnTo>
                    <a:lnTo>
                      <a:pt x="255" y="16"/>
                    </a:lnTo>
                    <a:lnTo>
                      <a:pt x="250" y="0"/>
                    </a:lnTo>
                    <a:lnTo>
                      <a:pt x="225" y="7"/>
                    </a:lnTo>
                    <a:lnTo>
                      <a:pt x="201" y="16"/>
                    </a:lnTo>
                    <a:lnTo>
                      <a:pt x="178" y="21"/>
                    </a:lnTo>
                    <a:lnTo>
                      <a:pt x="150" y="30"/>
                    </a:lnTo>
                    <a:lnTo>
                      <a:pt x="126" y="37"/>
                    </a:lnTo>
                    <a:lnTo>
                      <a:pt x="102" y="43"/>
                    </a:lnTo>
                    <a:lnTo>
                      <a:pt x="75" y="51"/>
                    </a:lnTo>
                    <a:lnTo>
                      <a:pt x="51" y="57"/>
                    </a:lnTo>
                    <a:lnTo>
                      <a:pt x="27" y="64"/>
                    </a:lnTo>
                    <a:lnTo>
                      <a:pt x="0" y="69"/>
                    </a:lnTo>
                    <a:lnTo>
                      <a:pt x="0" y="84"/>
                    </a:lnTo>
                    <a:lnTo>
                      <a:pt x="3" y="100"/>
                    </a:lnTo>
                    <a:lnTo>
                      <a:pt x="3" y="114"/>
                    </a:lnTo>
                    <a:lnTo>
                      <a:pt x="3" y="132"/>
                    </a:lnTo>
                    <a:lnTo>
                      <a:pt x="3" y="148"/>
                    </a:lnTo>
                    <a:lnTo>
                      <a:pt x="5" y="166"/>
                    </a:lnTo>
                    <a:lnTo>
                      <a:pt x="5" y="184"/>
                    </a:lnTo>
                    <a:lnTo>
                      <a:pt x="9" y="202"/>
                    </a:lnTo>
                    <a:lnTo>
                      <a:pt x="9" y="219"/>
                    </a:lnTo>
                    <a:lnTo>
                      <a:pt x="12" y="237"/>
                    </a:lnTo>
                    <a:lnTo>
                      <a:pt x="12" y="241"/>
                    </a:lnTo>
                    <a:lnTo>
                      <a:pt x="12" y="244"/>
                    </a:lnTo>
                    <a:lnTo>
                      <a:pt x="12" y="246"/>
                    </a:lnTo>
                    <a:lnTo>
                      <a:pt x="12" y="250"/>
                    </a:lnTo>
                    <a:lnTo>
                      <a:pt x="12" y="253"/>
                    </a:lnTo>
                    <a:lnTo>
                      <a:pt x="14" y="256"/>
                    </a:lnTo>
                    <a:lnTo>
                      <a:pt x="14" y="259"/>
                    </a:lnTo>
                    <a:lnTo>
                      <a:pt x="14" y="265"/>
                    </a:lnTo>
                    <a:lnTo>
                      <a:pt x="14" y="269"/>
                    </a:lnTo>
                    <a:lnTo>
                      <a:pt x="14" y="271"/>
                    </a:lnTo>
                    <a:close/>
                  </a:path>
                </a:pathLst>
              </a:custGeom>
              <a:solidFill>
                <a:srgbClr val="DC64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5114" name="Freeform 195"/>
              <p:cNvSpPr>
                <a:spLocks/>
              </p:cNvSpPr>
              <p:nvPr/>
            </p:nvSpPr>
            <p:spPr bwMode="auto">
              <a:xfrm>
                <a:off x="2469" y="2313"/>
                <a:ext cx="70" cy="68"/>
              </a:xfrm>
              <a:custGeom>
                <a:avLst/>
                <a:gdLst>
                  <a:gd name="T0" fmla="*/ 3 w 283"/>
                  <a:gd name="T1" fmla="*/ 68 h 271"/>
                  <a:gd name="T2" fmla="*/ 10 w 283"/>
                  <a:gd name="T3" fmla="*/ 66 h 271"/>
                  <a:gd name="T4" fmla="*/ 17 w 283"/>
                  <a:gd name="T5" fmla="*/ 66 h 271"/>
                  <a:gd name="T6" fmla="*/ 24 w 283"/>
                  <a:gd name="T7" fmla="*/ 64 h 271"/>
                  <a:gd name="T8" fmla="*/ 30 w 283"/>
                  <a:gd name="T9" fmla="*/ 63 h 271"/>
                  <a:gd name="T10" fmla="*/ 37 w 283"/>
                  <a:gd name="T11" fmla="*/ 62 h 271"/>
                  <a:gd name="T12" fmla="*/ 44 w 283"/>
                  <a:gd name="T13" fmla="*/ 60 h 271"/>
                  <a:gd name="T14" fmla="*/ 51 w 283"/>
                  <a:gd name="T15" fmla="*/ 59 h 271"/>
                  <a:gd name="T16" fmla="*/ 57 w 283"/>
                  <a:gd name="T17" fmla="*/ 58 h 271"/>
                  <a:gd name="T18" fmla="*/ 64 w 283"/>
                  <a:gd name="T19" fmla="*/ 56 h 271"/>
                  <a:gd name="T20" fmla="*/ 70 w 283"/>
                  <a:gd name="T21" fmla="*/ 54 h 271"/>
                  <a:gd name="T22" fmla="*/ 70 w 283"/>
                  <a:gd name="T23" fmla="*/ 54 h 271"/>
                  <a:gd name="T24" fmla="*/ 70 w 283"/>
                  <a:gd name="T25" fmla="*/ 53 h 271"/>
                  <a:gd name="T26" fmla="*/ 70 w 283"/>
                  <a:gd name="T27" fmla="*/ 46 h 271"/>
                  <a:gd name="T28" fmla="*/ 69 w 283"/>
                  <a:gd name="T29" fmla="*/ 39 h 271"/>
                  <a:gd name="T30" fmla="*/ 69 w 283"/>
                  <a:gd name="T31" fmla="*/ 33 h 271"/>
                  <a:gd name="T32" fmla="*/ 68 w 283"/>
                  <a:gd name="T33" fmla="*/ 28 h 271"/>
                  <a:gd name="T34" fmla="*/ 68 w 283"/>
                  <a:gd name="T35" fmla="*/ 23 h 271"/>
                  <a:gd name="T36" fmla="*/ 66 w 283"/>
                  <a:gd name="T37" fmla="*/ 17 h 271"/>
                  <a:gd name="T38" fmla="*/ 65 w 283"/>
                  <a:gd name="T39" fmla="*/ 12 h 271"/>
                  <a:gd name="T40" fmla="*/ 65 w 283"/>
                  <a:gd name="T41" fmla="*/ 8 h 271"/>
                  <a:gd name="T42" fmla="*/ 63 w 283"/>
                  <a:gd name="T43" fmla="*/ 4 h 271"/>
                  <a:gd name="T44" fmla="*/ 62 w 283"/>
                  <a:gd name="T45" fmla="*/ 0 h 271"/>
                  <a:gd name="T46" fmla="*/ 56 w 283"/>
                  <a:gd name="T47" fmla="*/ 2 h 271"/>
                  <a:gd name="T48" fmla="*/ 50 w 283"/>
                  <a:gd name="T49" fmla="*/ 4 h 271"/>
                  <a:gd name="T50" fmla="*/ 44 w 283"/>
                  <a:gd name="T51" fmla="*/ 5 h 271"/>
                  <a:gd name="T52" fmla="*/ 37 w 283"/>
                  <a:gd name="T53" fmla="*/ 8 h 271"/>
                  <a:gd name="T54" fmla="*/ 31 w 283"/>
                  <a:gd name="T55" fmla="*/ 9 h 271"/>
                  <a:gd name="T56" fmla="*/ 25 w 283"/>
                  <a:gd name="T57" fmla="*/ 11 h 271"/>
                  <a:gd name="T58" fmla="*/ 19 w 283"/>
                  <a:gd name="T59" fmla="*/ 13 h 271"/>
                  <a:gd name="T60" fmla="*/ 13 w 283"/>
                  <a:gd name="T61" fmla="*/ 14 h 271"/>
                  <a:gd name="T62" fmla="*/ 7 w 283"/>
                  <a:gd name="T63" fmla="*/ 16 h 271"/>
                  <a:gd name="T64" fmla="*/ 0 w 283"/>
                  <a:gd name="T65" fmla="*/ 17 h 271"/>
                  <a:gd name="T66" fmla="*/ 0 w 283"/>
                  <a:gd name="T67" fmla="*/ 21 h 271"/>
                  <a:gd name="T68" fmla="*/ 1 w 283"/>
                  <a:gd name="T69" fmla="*/ 25 h 271"/>
                  <a:gd name="T70" fmla="*/ 1 w 283"/>
                  <a:gd name="T71" fmla="*/ 29 h 271"/>
                  <a:gd name="T72" fmla="*/ 1 w 283"/>
                  <a:gd name="T73" fmla="*/ 33 h 271"/>
                  <a:gd name="T74" fmla="*/ 1 w 283"/>
                  <a:gd name="T75" fmla="*/ 37 h 271"/>
                  <a:gd name="T76" fmla="*/ 1 w 283"/>
                  <a:gd name="T77" fmla="*/ 42 h 271"/>
                  <a:gd name="T78" fmla="*/ 1 w 283"/>
                  <a:gd name="T79" fmla="*/ 46 h 271"/>
                  <a:gd name="T80" fmla="*/ 2 w 283"/>
                  <a:gd name="T81" fmla="*/ 51 h 271"/>
                  <a:gd name="T82" fmla="*/ 2 w 283"/>
                  <a:gd name="T83" fmla="*/ 55 h 271"/>
                  <a:gd name="T84" fmla="*/ 3 w 283"/>
                  <a:gd name="T85" fmla="*/ 59 h 271"/>
                  <a:gd name="T86" fmla="*/ 3 w 283"/>
                  <a:gd name="T87" fmla="*/ 60 h 271"/>
                  <a:gd name="T88" fmla="*/ 3 w 283"/>
                  <a:gd name="T89" fmla="*/ 61 h 271"/>
                  <a:gd name="T90" fmla="*/ 3 w 283"/>
                  <a:gd name="T91" fmla="*/ 62 h 271"/>
                  <a:gd name="T92" fmla="*/ 3 w 283"/>
                  <a:gd name="T93" fmla="*/ 63 h 271"/>
                  <a:gd name="T94" fmla="*/ 3 w 283"/>
                  <a:gd name="T95" fmla="*/ 63 h 271"/>
                  <a:gd name="T96" fmla="*/ 3 w 283"/>
                  <a:gd name="T97" fmla="*/ 64 h 271"/>
                  <a:gd name="T98" fmla="*/ 3 w 283"/>
                  <a:gd name="T99" fmla="*/ 65 h 271"/>
                  <a:gd name="T100" fmla="*/ 3 w 283"/>
                  <a:gd name="T101" fmla="*/ 66 h 271"/>
                  <a:gd name="T102" fmla="*/ 3 w 283"/>
                  <a:gd name="T103" fmla="*/ 67 h 271"/>
                  <a:gd name="T104" fmla="*/ 3 w 283"/>
                  <a:gd name="T105" fmla="*/ 68 h 271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283"/>
                  <a:gd name="T160" fmla="*/ 0 h 271"/>
                  <a:gd name="T161" fmla="*/ 283 w 283"/>
                  <a:gd name="T162" fmla="*/ 271 h 271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283" h="271">
                    <a:moveTo>
                      <a:pt x="14" y="271"/>
                    </a:moveTo>
                    <a:lnTo>
                      <a:pt x="41" y="265"/>
                    </a:lnTo>
                    <a:lnTo>
                      <a:pt x="69" y="262"/>
                    </a:lnTo>
                    <a:lnTo>
                      <a:pt x="96" y="256"/>
                    </a:lnTo>
                    <a:lnTo>
                      <a:pt x="123" y="253"/>
                    </a:lnTo>
                    <a:lnTo>
                      <a:pt x="150" y="246"/>
                    </a:lnTo>
                    <a:lnTo>
                      <a:pt x="178" y="241"/>
                    </a:lnTo>
                    <a:lnTo>
                      <a:pt x="205" y="235"/>
                    </a:lnTo>
                    <a:lnTo>
                      <a:pt x="232" y="232"/>
                    </a:lnTo>
                    <a:lnTo>
                      <a:pt x="258" y="223"/>
                    </a:lnTo>
                    <a:lnTo>
                      <a:pt x="283" y="217"/>
                    </a:lnTo>
                    <a:lnTo>
                      <a:pt x="283" y="214"/>
                    </a:lnTo>
                    <a:lnTo>
                      <a:pt x="283" y="211"/>
                    </a:lnTo>
                    <a:lnTo>
                      <a:pt x="283" y="184"/>
                    </a:lnTo>
                    <a:lnTo>
                      <a:pt x="280" y="157"/>
                    </a:lnTo>
                    <a:lnTo>
                      <a:pt x="280" y="132"/>
                    </a:lnTo>
                    <a:lnTo>
                      <a:pt x="276" y="112"/>
                    </a:lnTo>
                    <a:lnTo>
                      <a:pt x="273" y="91"/>
                    </a:lnTo>
                    <a:lnTo>
                      <a:pt x="267" y="69"/>
                    </a:lnTo>
                    <a:lnTo>
                      <a:pt x="264" y="48"/>
                    </a:lnTo>
                    <a:lnTo>
                      <a:pt x="262" y="30"/>
                    </a:lnTo>
                    <a:lnTo>
                      <a:pt x="255" y="16"/>
                    </a:lnTo>
                    <a:lnTo>
                      <a:pt x="250" y="0"/>
                    </a:lnTo>
                    <a:lnTo>
                      <a:pt x="225" y="7"/>
                    </a:lnTo>
                    <a:lnTo>
                      <a:pt x="201" y="16"/>
                    </a:lnTo>
                    <a:lnTo>
                      <a:pt x="178" y="21"/>
                    </a:lnTo>
                    <a:lnTo>
                      <a:pt x="150" y="30"/>
                    </a:lnTo>
                    <a:lnTo>
                      <a:pt x="126" y="37"/>
                    </a:lnTo>
                    <a:lnTo>
                      <a:pt x="102" y="43"/>
                    </a:lnTo>
                    <a:lnTo>
                      <a:pt x="75" y="51"/>
                    </a:lnTo>
                    <a:lnTo>
                      <a:pt x="51" y="57"/>
                    </a:lnTo>
                    <a:lnTo>
                      <a:pt x="27" y="64"/>
                    </a:lnTo>
                    <a:lnTo>
                      <a:pt x="0" y="69"/>
                    </a:lnTo>
                    <a:lnTo>
                      <a:pt x="0" y="84"/>
                    </a:lnTo>
                    <a:lnTo>
                      <a:pt x="3" y="100"/>
                    </a:lnTo>
                    <a:lnTo>
                      <a:pt x="3" y="114"/>
                    </a:lnTo>
                    <a:lnTo>
                      <a:pt x="3" y="132"/>
                    </a:lnTo>
                    <a:lnTo>
                      <a:pt x="3" y="148"/>
                    </a:lnTo>
                    <a:lnTo>
                      <a:pt x="5" y="166"/>
                    </a:lnTo>
                    <a:lnTo>
                      <a:pt x="5" y="184"/>
                    </a:lnTo>
                    <a:lnTo>
                      <a:pt x="9" y="202"/>
                    </a:lnTo>
                    <a:lnTo>
                      <a:pt x="9" y="219"/>
                    </a:lnTo>
                    <a:lnTo>
                      <a:pt x="12" y="237"/>
                    </a:lnTo>
                    <a:lnTo>
                      <a:pt x="12" y="241"/>
                    </a:lnTo>
                    <a:lnTo>
                      <a:pt x="12" y="244"/>
                    </a:lnTo>
                    <a:lnTo>
                      <a:pt x="12" y="246"/>
                    </a:lnTo>
                    <a:lnTo>
                      <a:pt x="12" y="250"/>
                    </a:lnTo>
                    <a:lnTo>
                      <a:pt x="12" y="253"/>
                    </a:lnTo>
                    <a:lnTo>
                      <a:pt x="14" y="256"/>
                    </a:lnTo>
                    <a:lnTo>
                      <a:pt x="14" y="259"/>
                    </a:lnTo>
                    <a:lnTo>
                      <a:pt x="14" y="265"/>
                    </a:lnTo>
                    <a:lnTo>
                      <a:pt x="14" y="269"/>
                    </a:lnTo>
                    <a:lnTo>
                      <a:pt x="14" y="271"/>
                    </a:lnTo>
                  </a:path>
                </a:pathLst>
              </a:custGeom>
              <a:noFill/>
              <a:ln w="0">
                <a:solidFill>
                  <a:srgbClr val="EB68A6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5115" name="Freeform 196"/>
              <p:cNvSpPr>
                <a:spLocks/>
              </p:cNvSpPr>
              <p:nvPr/>
            </p:nvSpPr>
            <p:spPr bwMode="auto">
              <a:xfrm>
                <a:off x="2469" y="2313"/>
                <a:ext cx="70" cy="68"/>
              </a:xfrm>
              <a:custGeom>
                <a:avLst/>
                <a:gdLst>
                  <a:gd name="T0" fmla="*/ 3 w 283"/>
                  <a:gd name="T1" fmla="*/ 68 h 271"/>
                  <a:gd name="T2" fmla="*/ 10 w 283"/>
                  <a:gd name="T3" fmla="*/ 66 h 271"/>
                  <a:gd name="T4" fmla="*/ 17 w 283"/>
                  <a:gd name="T5" fmla="*/ 66 h 271"/>
                  <a:gd name="T6" fmla="*/ 24 w 283"/>
                  <a:gd name="T7" fmla="*/ 64 h 271"/>
                  <a:gd name="T8" fmla="*/ 30 w 283"/>
                  <a:gd name="T9" fmla="*/ 63 h 271"/>
                  <a:gd name="T10" fmla="*/ 37 w 283"/>
                  <a:gd name="T11" fmla="*/ 62 h 271"/>
                  <a:gd name="T12" fmla="*/ 44 w 283"/>
                  <a:gd name="T13" fmla="*/ 60 h 271"/>
                  <a:gd name="T14" fmla="*/ 51 w 283"/>
                  <a:gd name="T15" fmla="*/ 59 h 271"/>
                  <a:gd name="T16" fmla="*/ 57 w 283"/>
                  <a:gd name="T17" fmla="*/ 58 h 271"/>
                  <a:gd name="T18" fmla="*/ 64 w 283"/>
                  <a:gd name="T19" fmla="*/ 56 h 271"/>
                  <a:gd name="T20" fmla="*/ 70 w 283"/>
                  <a:gd name="T21" fmla="*/ 54 h 271"/>
                  <a:gd name="T22" fmla="*/ 70 w 283"/>
                  <a:gd name="T23" fmla="*/ 54 h 271"/>
                  <a:gd name="T24" fmla="*/ 70 w 283"/>
                  <a:gd name="T25" fmla="*/ 53 h 271"/>
                  <a:gd name="T26" fmla="*/ 70 w 283"/>
                  <a:gd name="T27" fmla="*/ 46 h 271"/>
                  <a:gd name="T28" fmla="*/ 69 w 283"/>
                  <a:gd name="T29" fmla="*/ 39 h 271"/>
                  <a:gd name="T30" fmla="*/ 69 w 283"/>
                  <a:gd name="T31" fmla="*/ 33 h 271"/>
                  <a:gd name="T32" fmla="*/ 68 w 283"/>
                  <a:gd name="T33" fmla="*/ 28 h 271"/>
                  <a:gd name="T34" fmla="*/ 68 w 283"/>
                  <a:gd name="T35" fmla="*/ 23 h 271"/>
                  <a:gd name="T36" fmla="*/ 66 w 283"/>
                  <a:gd name="T37" fmla="*/ 17 h 271"/>
                  <a:gd name="T38" fmla="*/ 65 w 283"/>
                  <a:gd name="T39" fmla="*/ 12 h 271"/>
                  <a:gd name="T40" fmla="*/ 65 w 283"/>
                  <a:gd name="T41" fmla="*/ 8 h 271"/>
                  <a:gd name="T42" fmla="*/ 63 w 283"/>
                  <a:gd name="T43" fmla="*/ 4 h 271"/>
                  <a:gd name="T44" fmla="*/ 62 w 283"/>
                  <a:gd name="T45" fmla="*/ 0 h 271"/>
                  <a:gd name="T46" fmla="*/ 56 w 283"/>
                  <a:gd name="T47" fmla="*/ 2 h 271"/>
                  <a:gd name="T48" fmla="*/ 50 w 283"/>
                  <a:gd name="T49" fmla="*/ 4 h 271"/>
                  <a:gd name="T50" fmla="*/ 44 w 283"/>
                  <a:gd name="T51" fmla="*/ 5 h 271"/>
                  <a:gd name="T52" fmla="*/ 37 w 283"/>
                  <a:gd name="T53" fmla="*/ 8 h 271"/>
                  <a:gd name="T54" fmla="*/ 31 w 283"/>
                  <a:gd name="T55" fmla="*/ 9 h 271"/>
                  <a:gd name="T56" fmla="*/ 25 w 283"/>
                  <a:gd name="T57" fmla="*/ 11 h 271"/>
                  <a:gd name="T58" fmla="*/ 19 w 283"/>
                  <a:gd name="T59" fmla="*/ 13 h 271"/>
                  <a:gd name="T60" fmla="*/ 13 w 283"/>
                  <a:gd name="T61" fmla="*/ 14 h 271"/>
                  <a:gd name="T62" fmla="*/ 7 w 283"/>
                  <a:gd name="T63" fmla="*/ 16 h 271"/>
                  <a:gd name="T64" fmla="*/ 0 w 283"/>
                  <a:gd name="T65" fmla="*/ 17 h 271"/>
                  <a:gd name="T66" fmla="*/ 0 w 283"/>
                  <a:gd name="T67" fmla="*/ 21 h 271"/>
                  <a:gd name="T68" fmla="*/ 1 w 283"/>
                  <a:gd name="T69" fmla="*/ 25 h 271"/>
                  <a:gd name="T70" fmla="*/ 1 w 283"/>
                  <a:gd name="T71" fmla="*/ 29 h 271"/>
                  <a:gd name="T72" fmla="*/ 1 w 283"/>
                  <a:gd name="T73" fmla="*/ 33 h 271"/>
                  <a:gd name="T74" fmla="*/ 1 w 283"/>
                  <a:gd name="T75" fmla="*/ 37 h 271"/>
                  <a:gd name="T76" fmla="*/ 1 w 283"/>
                  <a:gd name="T77" fmla="*/ 42 h 271"/>
                  <a:gd name="T78" fmla="*/ 1 w 283"/>
                  <a:gd name="T79" fmla="*/ 46 h 271"/>
                  <a:gd name="T80" fmla="*/ 2 w 283"/>
                  <a:gd name="T81" fmla="*/ 51 h 271"/>
                  <a:gd name="T82" fmla="*/ 2 w 283"/>
                  <a:gd name="T83" fmla="*/ 55 h 271"/>
                  <a:gd name="T84" fmla="*/ 3 w 283"/>
                  <a:gd name="T85" fmla="*/ 59 h 271"/>
                  <a:gd name="T86" fmla="*/ 3 w 283"/>
                  <a:gd name="T87" fmla="*/ 60 h 271"/>
                  <a:gd name="T88" fmla="*/ 3 w 283"/>
                  <a:gd name="T89" fmla="*/ 61 h 271"/>
                  <a:gd name="T90" fmla="*/ 3 w 283"/>
                  <a:gd name="T91" fmla="*/ 62 h 271"/>
                  <a:gd name="T92" fmla="*/ 3 w 283"/>
                  <a:gd name="T93" fmla="*/ 63 h 271"/>
                  <a:gd name="T94" fmla="*/ 3 w 283"/>
                  <a:gd name="T95" fmla="*/ 63 h 271"/>
                  <a:gd name="T96" fmla="*/ 3 w 283"/>
                  <a:gd name="T97" fmla="*/ 64 h 271"/>
                  <a:gd name="T98" fmla="*/ 3 w 283"/>
                  <a:gd name="T99" fmla="*/ 65 h 271"/>
                  <a:gd name="T100" fmla="*/ 3 w 283"/>
                  <a:gd name="T101" fmla="*/ 66 h 271"/>
                  <a:gd name="T102" fmla="*/ 3 w 283"/>
                  <a:gd name="T103" fmla="*/ 67 h 271"/>
                  <a:gd name="T104" fmla="*/ 3 w 283"/>
                  <a:gd name="T105" fmla="*/ 68 h 271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283"/>
                  <a:gd name="T160" fmla="*/ 0 h 271"/>
                  <a:gd name="T161" fmla="*/ 283 w 283"/>
                  <a:gd name="T162" fmla="*/ 271 h 271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283" h="271">
                    <a:moveTo>
                      <a:pt x="14" y="271"/>
                    </a:moveTo>
                    <a:lnTo>
                      <a:pt x="41" y="265"/>
                    </a:lnTo>
                    <a:lnTo>
                      <a:pt x="69" y="262"/>
                    </a:lnTo>
                    <a:lnTo>
                      <a:pt x="96" y="256"/>
                    </a:lnTo>
                    <a:lnTo>
                      <a:pt x="123" y="253"/>
                    </a:lnTo>
                    <a:lnTo>
                      <a:pt x="150" y="246"/>
                    </a:lnTo>
                    <a:lnTo>
                      <a:pt x="178" y="241"/>
                    </a:lnTo>
                    <a:lnTo>
                      <a:pt x="205" y="235"/>
                    </a:lnTo>
                    <a:lnTo>
                      <a:pt x="232" y="232"/>
                    </a:lnTo>
                    <a:lnTo>
                      <a:pt x="258" y="223"/>
                    </a:lnTo>
                    <a:lnTo>
                      <a:pt x="283" y="217"/>
                    </a:lnTo>
                    <a:lnTo>
                      <a:pt x="283" y="214"/>
                    </a:lnTo>
                    <a:lnTo>
                      <a:pt x="283" y="211"/>
                    </a:lnTo>
                    <a:lnTo>
                      <a:pt x="283" y="184"/>
                    </a:lnTo>
                    <a:lnTo>
                      <a:pt x="280" y="157"/>
                    </a:lnTo>
                    <a:lnTo>
                      <a:pt x="280" y="132"/>
                    </a:lnTo>
                    <a:lnTo>
                      <a:pt x="276" y="112"/>
                    </a:lnTo>
                    <a:lnTo>
                      <a:pt x="273" y="91"/>
                    </a:lnTo>
                    <a:lnTo>
                      <a:pt x="267" y="69"/>
                    </a:lnTo>
                    <a:lnTo>
                      <a:pt x="264" y="48"/>
                    </a:lnTo>
                    <a:lnTo>
                      <a:pt x="262" y="30"/>
                    </a:lnTo>
                    <a:lnTo>
                      <a:pt x="255" y="16"/>
                    </a:lnTo>
                    <a:lnTo>
                      <a:pt x="250" y="0"/>
                    </a:lnTo>
                    <a:lnTo>
                      <a:pt x="225" y="7"/>
                    </a:lnTo>
                    <a:lnTo>
                      <a:pt x="201" y="16"/>
                    </a:lnTo>
                    <a:lnTo>
                      <a:pt x="178" y="21"/>
                    </a:lnTo>
                    <a:lnTo>
                      <a:pt x="150" y="30"/>
                    </a:lnTo>
                    <a:lnTo>
                      <a:pt x="126" y="37"/>
                    </a:lnTo>
                    <a:lnTo>
                      <a:pt x="102" y="43"/>
                    </a:lnTo>
                    <a:lnTo>
                      <a:pt x="75" y="51"/>
                    </a:lnTo>
                    <a:lnTo>
                      <a:pt x="51" y="57"/>
                    </a:lnTo>
                    <a:lnTo>
                      <a:pt x="27" y="64"/>
                    </a:lnTo>
                    <a:lnTo>
                      <a:pt x="0" y="69"/>
                    </a:lnTo>
                    <a:lnTo>
                      <a:pt x="0" y="84"/>
                    </a:lnTo>
                    <a:lnTo>
                      <a:pt x="3" y="100"/>
                    </a:lnTo>
                    <a:lnTo>
                      <a:pt x="3" y="114"/>
                    </a:lnTo>
                    <a:lnTo>
                      <a:pt x="3" y="132"/>
                    </a:lnTo>
                    <a:lnTo>
                      <a:pt x="3" y="148"/>
                    </a:lnTo>
                    <a:lnTo>
                      <a:pt x="5" y="166"/>
                    </a:lnTo>
                    <a:lnTo>
                      <a:pt x="5" y="184"/>
                    </a:lnTo>
                    <a:lnTo>
                      <a:pt x="9" y="202"/>
                    </a:lnTo>
                    <a:lnTo>
                      <a:pt x="9" y="219"/>
                    </a:lnTo>
                    <a:lnTo>
                      <a:pt x="12" y="237"/>
                    </a:lnTo>
                    <a:lnTo>
                      <a:pt x="12" y="241"/>
                    </a:lnTo>
                    <a:lnTo>
                      <a:pt x="12" y="244"/>
                    </a:lnTo>
                    <a:lnTo>
                      <a:pt x="12" y="246"/>
                    </a:lnTo>
                    <a:lnTo>
                      <a:pt x="12" y="250"/>
                    </a:lnTo>
                    <a:lnTo>
                      <a:pt x="12" y="253"/>
                    </a:lnTo>
                    <a:lnTo>
                      <a:pt x="14" y="256"/>
                    </a:lnTo>
                    <a:lnTo>
                      <a:pt x="14" y="259"/>
                    </a:lnTo>
                    <a:lnTo>
                      <a:pt x="14" y="265"/>
                    </a:lnTo>
                    <a:lnTo>
                      <a:pt x="14" y="269"/>
                    </a:lnTo>
                    <a:lnTo>
                      <a:pt x="14" y="271"/>
                    </a:lnTo>
                  </a:path>
                </a:pathLst>
              </a:custGeom>
              <a:noFill/>
              <a:ln w="0">
                <a:solidFill>
                  <a:srgbClr val="EB68A6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5116" name="Freeform 197"/>
              <p:cNvSpPr>
                <a:spLocks/>
              </p:cNvSpPr>
              <p:nvPr/>
            </p:nvSpPr>
            <p:spPr bwMode="auto">
              <a:xfrm>
                <a:off x="2584" y="2012"/>
                <a:ext cx="37" cy="37"/>
              </a:xfrm>
              <a:custGeom>
                <a:avLst/>
                <a:gdLst>
                  <a:gd name="T0" fmla="*/ 29 w 148"/>
                  <a:gd name="T1" fmla="*/ 34 h 147"/>
                  <a:gd name="T2" fmla="*/ 30 w 148"/>
                  <a:gd name="T3" fmla="*/ 32 h 147"/>
                  <a:gd name="T4" fmla="*/ 33 w 148"/>
                  <a:gd name="T5" fmla="*/ 30 h 147"/>
                  <a:gd name="T6" fmla="*/ 34 w 148"/>
                  <a:gd name="T7" fmla="*/ 28 h 147"/>
                  <a:gd name="T8" fmla="*/ 35 w 148"/>
                  <a:gd name="T9" fmla="*/ 25 h 147"/>
                  <a:gd name="T10" fmla="*/ 35 w 148"/>
                  <a:gd name="T11" fmla="*/ 21 h 147"/>
                  <a:gd name="T12" fmla="*/ 36 w 148"/>
                  <a:gd name="T13" fmla="*/ 18 h 147"/>
                  <a:gd name="T14" fmla="*/ 37 w 148"/>
                  <a:gd name="T15" fmla="*/ 14 h 147"/>
                  <a:gd name="T16" fmla="*/ 37 w 148"/>
                  <a:gd name="T17" fmla="*/ 9 h 147"/>
                  <a:gd name="T18" fmla="*/ 37 w 148"/>
                  <a:gd name="T19" fmla="*/ 5 h 147"/>
                  <a:gd name="T20" fmla="*/ 37 w 148"/>
                  <a:gd name="T21" fmla="*/ 0 h 147"/>
                  <a:gd name="T22" fmla="*/ 33 w 148"/>
                  <a:gd name="T23" fmla="*/ 3 h 147"/>
                  <a:gd name="T24" fmla="*/ 30 w 148"/>
                  <a:gd name="T25" fmla="*/ 6 h 147"/>
                  <a:gd name="T26" fmla="*/ 26 w 148"/>
                  <a:gd name="T27" fmla="*/ 8 h 147"/>
                  <a:gd name="T28" fmla="*/ 23 w 148"/>
                  <a:gd name="T29" fmla="*/ 11 h 147"/>
                  <a:gd name="T30" fmla="*/ 19 w 148"/>
                  <a:gd name="T31" fmla="*/ 14 h 147"/>
                  <a:gd name="T32" fmla="*/ 15 w 148"/>
                  <a:gd name="T33" fmla="*/ 17 h 147"/>
                  <a:gd name="T34" fmla="*/ 11 w 148"/>
                  <a:gd name="T35" fmla="*/ 20 h 147"/>
                  <a:gd name="T36" fmla="*/ 8 w 148"/>
                  <a:gd name="T37" fmla="*/ 22 h 147"/>
                  <a:gd name="T38" fmla="*/ 4 w 148"/>
                  <a:gd name="T39" fmla="*/ 25 h 147"/>
                  <a:gd name="T40" fmla="*/ 0 w 148"/>
                  <a:gd name="T41" fmla="*/ 28 h 147"/>
                  <a:gd name="T42" fmla="*/ 2 w 148"/>
                  <a:gd name="T43" fmla="*/ 30 h 147"/>
                  <a:gd name="T44" fmla="*/ 5 w 148"/>
                  <a:gd name="T45" fmla="*/ 32 h 147"/>
                  <a:gd name="T46" fmla="*/ 7 w 148"/>
                  <a:gd name="T47" fmla="*/ 34 h 147"/>
                  <a:gd name="T48" fmla="*/ 10 w 148"/>
                  <a:gd name="T49" fmla="*/ 35 h 147"/>
                  <a:gd name="T50" fmla="*/ 12 w 148"/>
                  <a:gd name="T51" fmla="*/ 36 h 147"/>
                  <a:gd name="T52" fmla="*/ 15 w 148"/>
                  <a:gd name="T53" fmla="*/ 36 h 147"/>
                  <a:gd name="T54" fmla="*/ 18 w 148"/>
                  <a:gd name="T55" fmla="*/ 37 h 147"/>
                  <a:gd name="T56" fmla="*/ 21 w 148"/>
                  <a:gd name="T57" fmla="*/ 36 h 147"/>
                  <a:gd name="T58" fmla="*/ 25 w 148"/>
                  <a:gd name="T59" fmla="*/ 35 h 147"/>
                  <a:gd name="T60" fmla="*/ 29 w 148"/>
                  <a:gd name="T61" fmla="*/ 34 h 147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148"/>
                  <a:gd name="T94" fmla="*/ 0 h 147"/>
                  <a:gd name="T95" fmla="*/ 148 w 148"/>
                  <a:gd name="T96" fmla="*/ 147 h 147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148" h="147">
                    <a:moveTo>
                      <a:pt x="114" y="136"/>
                    </a:moveTo>
                    <a:lnTo>
                      <a:pt x="121" y="129"/>
                    </a:lnTo>
                    <a:lnTo>
                      <a:pt x="130" y="120"/>
                    </a:lnTo>
                    <a:lnTo>
                      <a:pt x="135" y="111"/>
                    </a:lnTo>
                    <a:lnTo>
                      <a:pt x="139" y="99"/>
                    </a:lnTo>
                    <a:lnTo>
                      <a:pt x="141" y="84"/>
                    </a:lnTo>
                    <a:lnTo>
                      <a:pt x="144" y="70"/>
                    </a:lnTo>
                    <a:lnTo>
                      <a:pt x="148" y="54"/>
                    </a:lnTo>
                    <a:lnTo>
                      <a:pt x="148" y="36"/>
                    </a:lnTo>
                    <a:lnTo>
                      <a:pt x="148" y="18"/>
                    </a:lnTo>
                    <a:lnTo>
                      <a:pt x="148" y="0"/>
                    </a:lnTo>
                    <a:lnTo>
                      <a:pt x="132" y="11"/>
                    </a:lnTo>
                    <a:lnTo>
                      <a:pt x="121" y="24"/>
                    </a:lnTo>
                    <a:lnTo>
                      <a:pt x="105" y="33"/>
                    </a:lnTo>
                    <a:lnTo>
                      <a:pt x="91" y="45"/>
                    </a:lnTo>
                    <a:lnTo>
                      <a:pt x="75" y="57"/>
                    </a:lnTo>
                    <a:lnTo>
                      <a:pt x="60" y="66"/>
                    </a:lnTo>
                    <a:lnTo>
                      <a:pt x="45" y="79"/>
                    </a:lnTo>
                    <a:lnTo>
                      <a:pt x="30" y="88"/>
                    </a:lnTo>
                    <a:lnTo>
                      <a:pt x="16" y="99"/>
                    </a:lnTo>
                    <a:lnTo>
                      <a:pt x="0" y="111"/>
                    </a:lnTo>
                    <a:lnTo>
                      <a:pt x="9" y="120"/>
                    </a:lnTo>
                    <a:lnTo>
                      <a:pt x="18" y="127"/>
                    </a:lnTo>
                    <a:lnTo>
                      <a:pt x="27" y="136"/>
                    </a:lnTo>
                    <a:lnTo>
                      <a:pt x="39" y="138"/>
                    </a:lnTo>
                    <a:lnTo>
                      <a:pt x="48" y="145"/>
                    </a:lnTo>
                    <a:lnTo>
                      <a:pt x="60" y="145"/>
                    </a:lnTo>
                    <a:lnTo>
                      <a:pt x="73" y="147"/>
                    </a:lnTo>
                    <a:lnTo>
                      <a:pt x="84" y="145"/>
                    </a:lnTo>
                    <a:lnTo>
                      <a:pt x="100" y="141"/>
                    </a:lnTo>
                    <a:lnTo>
                      <a:pt x="114" y="136"/>
                    </a:lnTo>
                    <a:close/>
                  </a:path>
                </a:pathLst>
              </a:custGeom>
              <a:solidFill>
                <a:srgbClr val="C254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5117" name="Freeform 198"/>
              <p:cNvSpPr>
                <a:spLocks/>
              </p:cNvSpPr>
              <p:nvPr/>
            </p:nvSpPr>
            <p:spPr bwMode="auto">
              <a:xfrm>
                <a:off x="2584" y="2012"/>
                <a:ext cx="37" cy="37"/>
              </a:xfrm>
              <a:custGeom>
                <a:avLst/>
                <a:gdLst>
                  <a:gd name="T0" fmla="*/ 29 w 148"/>
                  <a:gd name="T1" fmla="*/ 34 h 147"/>
                  <a:gd name="T2" fmla="*/ 30 w 148"/>
                  <a:gd name="T3" fmla="*/ 32 h 147"/>
                  <a:gd name="T4" fmla="*/ 33 w 148"/>
                  <a:gd name="T5" fmla="*/ 30 h 147"/>
                  <a:gd name="T6" fmla="*/ 34 w 148"/>
                  <a:gd name="T7" fmla="*/ 28 h 147"/>
                  <a:gd name="T8" fmla="*/ 35 w 148"/>
                  <a:gd name="T9" fmla="*/ 25 h 147"/>
                  <a:gd name="T10" fmla="*/ 35 w 148"/>
                  <a:gd name="T11" fmla="*/ 21 h 147"/>
                  <a:gd name="T12" fmla="*/ 36 w 148"/>
                  <a:gd name="T13" fmla="*/ 18 h 147"/>
                  <a:gd name="T14" fmla="*/ 37 w 148"/>
                  <a:gd name="T15" fmla="*/ 14 h 147"/>
                  <a:gd name="T16" fmla="*/ 37 w 148"/>
                  <a:gd name="T17" fmla="*/ 9 h 147"/>
                  <a:gd name="T18" fmla="*/ 37 w 148"/>
                  <a:gd name="T19" fmla="*/ 5 h 147"/>
                  <a:gd name="T20" fmla="*/ 37 w 148"/>
                  <a:gd name="T21" fmla="*/ 0 h 147"/>
                  <a:gd name="T22" fmla="*/ 33 w 148"/>
                  <a:gd name="T23" fmla="*/ 3 h 147"/>
                  <a:gd name="T24" fmla="*/ 30 w 148"/>
                  <a:gd name="T25" fmla="*/ 6 h 147"/>
                  <a:gd name="T26" fmla="*/ 26 w 148"/>
                  <a:gd name="T27" fmla="*/ 8 h 147"/>
                  <a:gd name="T28" fmla="*/ 23 w 148"/>
                  <a:gd name="T29" fmla="*/ 11 h 147"/>
                  <a:gd name="T30" fmla="*/ 19 w 148"/>
                  <a:gd name="T31" fmla="*/ 14 h 147"/>
                  <a:gd name="T32" fmla="*/ 15 w 148"/>
                  <a:gd name="T33" fmla="*/ 17 h 147"/>
                  <a:gd name="T34" fmla="*/ 11 w 148"/>
                  <a:gd name="T35" fmla="*/ 20 h 147"/>
                  <a:gd name="T36" fmla="*/ 8 w 148"/>
                  <a:gd name="T37" fmla="*/ 22 h 147"/>
                  <a:gd name="T38" fmla="*/ 4 w 148"/>
                  <a:gd name="T39" fmla="*/ 25 h 147"/>
                  <a:gd name="T40" fmla="*/ 0 w 148"/>
                  <a:gd name="T41" fmla="*/ 28 h 147"/>
                  <a:gd name="T42" fmla="*/ 2 w 148"/>
                  <a:gd name="T43" fmla="*/ 30 h 147"/>
                  <a:gd name="T44" fmla="*/ 5 w 148"/>
                  <a:gd name="T45" fmla="*/ 32 h 147"/>
                  <a:gd name="T46" fmla="*/ 7 w 148"/>
                  <a:gd name="T47" fmla="*/ 34 h 147"/>
                  <a:gd name="T48" fmla="*/ 10 w 148"/>
                  <a:gd name="T49" fmla="*/ 35 h 147"/>
                  <a:gd name="T50" fmla="*/ 12 w 148"/>
                  <a:gd name="T51" fmla="*/ 36 h 147"/>
                  <a:gd name="T52" fmla="*/ 15 w 148"/>
                  <a:gd name="T53" fmla="*/ 36 h 147"/>
                  <a:gd name="T54" fmla="*/ 18 w 148"/>
                  <a:gd name="T55" fmla="*/ 37 h 147"/>
                  <a:gd name="T56" fmla="*/ 21 w 148"/>
                  <a:gd name="T57" fmla="*/ 36 h 147"/>
                  <a:gd name="T58" fmla="*/ 25 w 148"/>
                  <a:gd name="T59" fmla="*/ 35 h 147"/>
                  <a:gd name="T60" fmla="*/ 29 w 148"/>
                  <a:gd name="T61" fmla="*/ 34 h 147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148"/>
                  <a:gd name="T94" fmla="*/ 0 h 147"/>
                  <a:gd name="T95" fmla="*/ 148 w 148"/>
                  <a:gd name="T96" fmla="*/ 147 h 147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148" h="147">
                    <a:moveTo>
                      <a:pt x="114" y="136"/>
                    </a:moveTo>
                    <a:lnTo>
                      <a:pt x="121" y="129"/>
                    </a:lnTo>
                    <a:lnTo>
                      <a:pt x="130" y="120"/>
                    </a:lnTo>
                    <a:lnTo>
                      <a:pt x="135" y="111"/>
                    </a:lnTo>
                    <a:lnTo>
                      <a:pt x="139" y="99"/>
                    </a:lnTo>
                    <a:lnTo>
                      <a:pt x="141" y="84"/>
                    </a:lnTo>
                    <a:lnTo>
                      <a:pt x="144" y="70"/>
                    </a:lnTo>
                    <a:lnTo>
                      <a:pt x="148" y="54"/>
                    </a:lnTo>
                    <a:lnTo>
                      <a:pt x="148" y="36"/>
                    </a:lnTo>
                    <a:lnTo>
                      <a:pt x="148" y="18"/>
                    </a:lnTo>
                    <a:lnTo>
                      <a:pt x="148" y="0"/>
                    </a:lnTo>
                    <a:lnTo>
                      <a:pt x="132" y="11"/>
                    </a:lnTo>
                    <a:lnTo>
                      <a:pt x="121" y="24"/>
                    </a:lnTo>
                    <a:lnTo>
                      <a:pt x="105" y="33"/>
                    </a:lnTo>
                    <a:lnTo>
                      <a:pt x="91" y="45"/>
                    </a:lnTo>
                    <a:lnTo>
                      <a:pt x="75" y="57"/>
                    </a:lnTo>
                    <a:lnTo>
                      <a:pt x="60" y="66"/>
                    </a:lnTo>
                    <a:lnTo>
                      <a:pt x="45" y="79"/>
                    </a:lnTo>
                    <a:lnTo>
                      <a:pt x="30" y="88"/>
                    </a:lnTo>
                    <a:lnTo>
                      <a:pt x="16" y="99"/>
                    </a:lnTo>
                    <a:lnTo>
                      <a:pt x="0" y="111"/>
                    </a:lnTo>
                    <a:lnTo>
                      <a:pt x="9" y="120"/>
                    </a:lnTo>
                    <a:lnTo>
                      <a:pt x="18" y="127"/>
                    </a:lnTo>
                    <a:lnTo>
                      <a:pt x="27" y="136"/>
                    </a:lnTo>
                    <a:lnTo>
                      <a:pt x="39" y="138"/>
                    </a:lnTo>
                    <a:lnTo>
                      <a:pt x="48" y="145"/>
                    </a:lnTo>
                    <a:lnTo>
                      <a:pt x="60" y="145"/>
                    </a:lnTo>
                    <a:lnTo>
                      <a:pt x="73" y="147"/>
                    </a:lnTo>
                    <a:lnTo>
                      <a:pt x="84" y="145"/>
                    </a:lnTo>
                    <a:lnTo>
                      <a:pt x="100" y="141"/>
                    </a:lnTo>
                    <a:lnTo>
                      <a:pt x="114" y="136"/>
                    </a:lnTo>
                  </a:path>
                </a:pathLst>
              </a:custGeom>
              <a:noFill/>
              <a:ln w="0">
                <a:solidFill>
                  <a:srgbClr val="D057A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5118" name="Freeform 199"/>
              <p:cNvSpPr>
                <a:spLocks/>
              </p:cNvSpPr>
              <p:nvPr/>
            </p:nvSpPr>
            <p:spPr bwMode="auto">
              <a:xfrm>
                <a:off x="2584" y="2012"/>
                <a:ext cx="37" cy="37"/>
              </a:xfrm>
              <a:custGeom>
                <a:avLst/>
                <a:gdLst>
                  <a:gd name="T0" fmla="*/ 29 w 148"/>
                  <a:gd name="T1" fmla="*/ 34 h 147"/>
                  <a:gd name="T2" fmla="*/ 30 w 148"/>
                  <a:gd name="T3" fmla="*/ 32 h 147"/>
                  <a:gd name="T4" fmla="*/ 33 w 148"/>
                  <a:gd name="T5" fmla="*/ 30 h 147"/>
                  <a:gd name="T6" fmla="*/ 34 w 148"/>
                  <a:gd name="T7" fmla="*/ 28 h 147"/>
                  <a:gd name="T8" fmla="*/ 35 w 148"/>
                  <a:gd name="T9" fmla="*/ 25 h 147"/>
                  <a:gd name="T10" fmla="*/ 35 w 148"/>
                  <a:gd name="T11" fmla="*/ 21 h 147"/>
                  <a:gd name="T12" fmla="*/ 36 w 148"/>
                  <a:gd name="T13" fmla="*/ 18 h 147"/>
                  <a:gd name="T14" fmla="*/ 37 w 148"/>
                  <a:gd name="T15" fmla="*/ 14 h 147"/>
                  <a:gd name="T16" fmla="*/ 37 w 148"/>
                  <a:gd name="T17" fmla="*/ 9 h 147"/>
                  <a:gd name="T18" fmla="*/ 37 w 148"/>
                  <a:gd name="T19" fmla="*/ 5 h 147"/>
                  <a:gd name="T20" fmla="*/ 37 w 148"/>
                  <a:gd name="T21" fmla="*/ 0 h 147"/>
                  <a:gd name="T22" fmla="*/ 33 w 148"/>
                  <a:gd name="T23" fmla="*/ 3 h 147"/>
                  <a:gd name="T24" fmla="*/ 30 w 148"/>
                  <a:gd name="T25" fmla="*/ 6 h 147"/>
                  <a:gd name="T26" fmla="*/ 26 w 148"/>
                  <a:gd name="T27" fmla="*/ 8 h 147"/>
                  <a:gd name="T28" fmla="*/ 23 w 148"/>
                  <a:gd name="T29" fmla="*/ 11 h 147"/>
                  <a:gd name="T30" fmla="*/ 19 w 148"/>
                  <a:gd name="T31" fmla="*/ 14 h 147"/>
                  <a:gd name="T32" fmla="*/ 15 w 148"/>
                  <a:gd name="T33" fmla="*/ 17 h 147"/>
                  <a:gd name="T34" fmla="*/ 11 w 148"/>
                  <a:gd name="T35" fmla="*/ 20 h 147"/>
                  <a:gd name="T36" fmla="*/ 8 w 148"/>
                  <a:gd name="T37" fmla="*/ 22 h 147"/>
                  <a:gd name="T38" fmla="*/ 4 w 148"/>
                  <a:gd name="T39" fmla="*/ 25 h 147"/>
                  <a:gd name="T40" fmla="*/ 0 w 148"/>
                  <a:gd name="T41" fmla="*/ 28 h 147"/>
                  <a:gd name="T42" fmla="*/ 2 w 148"/>
                  <a:gd name="T43" fmla="*/ 30 h 147"/>
                  <a:gd name="T44" fmla="*/ 5 w 148"/>
                  <a:gd name="T45" fmla="*/ 32 h 147"/>
                  <a:gd name="T46" fmla="*/ 7 w 148"/>
                  <a:gd name="T47" fmla="*/ 34 h 147"/>
                  <a:gd name="T48" fmla="*/ 10 w 148"/>
                  <a:gd name="T49" fmla="*/ 35 h 147"/>
                  <a:gd name="T50" fmla="*/ 12 w 148"/>
                  <a:gd name="T51" fmla="*/ 36 h 147"/>
                  <a:gd name="T52" fmla="*/ 15 w 148"/>
                  <a:gd name="T53" fmla="*/ 36 h 147"/>
                  <a:gd name="T54" fmla="*/ 18 w 148"/>
                  <a:gd name="T55" fmla="*/ 37 h 147"/>
                  <a:gd name="T56" fmla="*/ 21 w 148"/>
                  <a:gd name="T57" fmla="*/ 36 h 147"/>
                  <a:gd name="T58" fmla="*/ 25 w 148"/>
                  <a:gd name="T59" fmla="*/ 35 h 147"/>
                  <a:gd name="T60" fmla="*/ 29 w 148"/>
                  <a:gd name="T61" fmla="*/ 34 h 147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148"/>
                  <a:gd name="T94" fmla="*/ 0 h 147"/>
                  <a:gd name="T95" fmla="*/ 148 w 148"/>
                  <a:gd name="T96" fmla="*/ 147 h 147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148" h="147">
                    <a:moveTo>
                      <a:pt x="114" y="136"/>
                    </a:moveTo>
                    <a:lnTo>
                      <a:pt x="121" y="129"/>
                    </a:lnTo>
                    <a:lnTo>
                      <a:pt x="130" y="120"/>
                    </a:lnTo>
                    <a:lnTo>
                      <a:pt x="135" y="111"/>
                    </a:lnTo>
                    <a:lnTo>
                      <a:pt x="139" y="99"/>
                    </a:lnTo>
                    <a:lnTo>
                      <a:pt x="141" y="84"/>
                    </a:lnTo>
                    <a:lnTo>
                      <a:pt x="144" y="70"/>
                    </a:lnTo>
                    <a:lnTo>
                      <a:pt x="148" y="54"/>
                    </a:lnTo>
                    <a:lnTo>
                      <a:pt x="148" y="36"/>
                    </a:lnTo>
                    <a:lnTo>
                      <a:pt x="148" y="18"/>
                    </a:lnTo>
                    <a:lnTo>
                      <a:pt x="148" y="0"/>
                    </a:lnTo>
                    <a:lnTo>
                      <a:pt x="132" y="11"/>
                    </a:lnTo>
                    <a:lnTo>
                      <a:pt x="121" y="24"/>
                    </a:lnTo>
                    <a:lnTo>
                      <a:pt x="105" y="33"/>
                    </a:lnTo>
                    <a:lnTo>
                      <a:pt x="91" y="45"/>
                    </a:lnTo>
                    <a:lnTo>
                      <a:pt x="75" y="57"/>
                    </a:lnTo>
                    <a:lnTo>
                      <a:pt x="60" y="66"/>
                    </a:lnTo>
                    <a:lnTo>
                      <a:pt x="45" y="79"/>
                    </a:lnTo>
                    <a:lnTo>
                      <a:pt x="30" y="88"/>
                    </a:lnTo>
                    <a:lnTo>
                      <a:pt x="16" y="99"/>
                    </a:lnTo>
                    <a:lnTo>
                      <a:pt x="0" y="111"/>
                    </a:lnTo>
                    <a:lnTo>
                      <a:pt x="9" y="120"/>
                    </a:lnTo>
                    <a:lnTo>
                      <a:pt x="18" y="127"/>
                    </a:lnTo>
                    <a:lnTo>
                      <a:pt x="27" y="136"/>
                    </a:lnTo>
                    <a:lnTo>
                      <a:pt x="39" y="138"/>
                    </a:lnTo>
                    <a:lnTo>
                      <a:pt x="48" y="145"/>
                    </a:lnTo>
                    <a:lnTo>
                      <a:pt x="60" y="145"/>
                    </a:lnTo>
                    <a:lnTo>
                      <a:pt x="73" y="147"/>
                    </a:lnTo>
                    <a:lnTo>
                      <a:pt x="84" y="145"/>
                    </a:lnTo>
                    <a:lnTo>
                      <a:pt x="100" y="141"/>
                    </a:lnTo>
                    <a:lnTo>
                      <a:pt x="114" y="136"/>
                    </a:lnTo>
                  </a:path>
                </a:pathLst>
              </a:custGeom>
              <a:noFill/>
              <a:ln w="0">
                <a:solidFill>
                  <a:srgbClr val="D057A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5119" name="Freeform 200"/>
              <p:cNvSpPr>
                <a:spLocks/>
              </p:cNvSpPr>
              <p:nvPr/>
            </p:nvSpPr>
            <p:spPr bwMode="auto">
              <a:xfrm>
                <a:off x="2536" y="1882"/>
                <a:ext cx="62" cy="82"/>
              </a:xfrm>
              <a:custGeom>
                <a:avLst/>
                <a:gdLst>
                  <a:gd name="T0" fmla="*/ 39 w 246"/>
                  <a:gd name="T1" fmla="*/ 0 h 326"/>
                  <a:gd name="T2" fmla="*/ 36 w 246"/>
                  <a:gd name="T3" fmla="*/ 3 h 326"/>
                  <a:gd name="T4" fmla="*/ 32 w 246"/>
                  <a:gd name="T5" fmla="*/ 6 h 326"/>
                  <a:gd name="T6" fmla="*/ 28 w 246"/>
                  <a:gd name="T7" fmla="*/ 9 h 326"/>
                  <a:gd name="T8" fmla="*/ 24 w 246"/>
                  <a:gd name="T9" fmla="*/ 12 h 326"/>
                  <a:gd name="T10" fmla="*/ 20 w 246"/>
                  <a:gd name="T11" fmla="*/ 16 h 326"/>
                  <a:gd name="T12" fmla="*/ 17 w 246"/>
                  <a:gd name="T13" fmla="*/ 19 h 326"/>
                  <a:gd name="T14" fmla="*/ 13 w 246"/>
                  <a:gd name="T15" fmla="*/ 22 h 326"/>
                  <a:gd name="T16" fmla="*/ 8 w 246"/>
                  <a:gd name="T17" fmla="*/ 25 h 326"/>
                  <a:gd name="T18" fmla="*/ 5 w 246"/>
                  <a:gd name="T19" fmla="*/ 28 h 326"/>
                  <a:gd name="T20" fmla="*/ 0 w 246"/>
                  <a:gd name="T21" fmla="*/ 31 h 326"/>
                  <a:gd name="T22" fmla="*/ 1 w 246"/>
                  <a:gd name="T23" fmla="*/ 36 h 326"/>
                  <a:gd name="T24" fmla="*/ 1 w 246"/>
                  <a:gd name="T25" fmla="*/ 41 h 326"/>
                  <a:gd name="T26" fmla="*/ 2 w 246"/>
                  <a:gd name="T27" fmla="*/ 46 h 326"/>
                  <a:gd name="T28" fmla="*/ 4 w 246"/>
                  <a:gd name="T29" fmla="*/ 52 h 326"/>
                  <a:gd name="T30" fmla="*/ 5 w 246"/>
                  <a:gd name="T31" fmla="*/ 57 h 326"/>
                  <a:gd name="T32" fmla="*/ 6 w 246"/>
                  <a:gd name="T33" fmla="*/ 62 h 326"/>
                  <a:gd name="T34" fmla="*/ 8 w 246"/>
                  <a:gd name="T35" fmla="*/ 67 h 326"/>
                  <a:gd name="T36" fmla="*/ 9 w 246"/>
                  <a:gd name="T37" fmla="*/ 72 h 326"/>
                  <a:gd name="T38" fmla="*/ 10 w 246"/>
                  <a:gd name="T39" fmla="*/ 77 h 326"/>
                  <a:gd name="T40" fmla="*/ 12 w 246"/>
                  <a:gd name="T41" fmla="*/ 82 h 326"/>
                  <a:gd name="T42" fmla="*/ 17 w 246"/>
                  <a:gd name="T43" fmla="*/ 78 h 326"/>
                  <a:gd name="T44" fmla="*/ 22 w 246"/>
                  <a:gd name="T45" fmla="*/ 75 h 326"/>
                  <a:gd name="T46" fmla="*/ 28 w 246"/>
                  <a:gd name="T47" fmla="*/ 71 h 326"/>
                  <a:gd name="T48" fmla="*/ 33 w 246"/>
                  <a:gd name="T49" fmla="*/ 68 h 326"/>
                  <a:gd name="T50" fmla="*/ 39 w 246"/>
                  <a:gd name="T51" fmla="*/ 64 h 326"/>
                  <a:gd name="T52" fmla="*/ 43 w 246"/>
                  <a:gd name="T53" fmla="*/ 60 h 326"/>
                  <a:gd name="T54" fmla="*/ 48 w 246"/>
                  <a:gd name="T55" fmla="*/ 56 h 326"/>
                  <a:gd name="T56" fmla="*/ 53 w 246"/>
                  <a:gd name="T57" fmla="*/ 52 h 326"/>
                  <a:gd name="T58" fmla="*/ 57 w 246"/>
                  <a:gd name="T59" fmla="*/ 48 h 326"/>
                  <a:gd name="T60" fmla="*/ 62 w 246"/>
                  <a:gd name="T61" fmla="*/ 45 h 326"/>
                  <a:gd name="T62" fmla="*/ 60 w 246"/>
                  <a:gd name="T63" fmla="*/ 40 h 326"/>
                  <a:gd name="T64" fmla="*/ 58 w 246"/>
                  <a:gd name="T65" fmla="*/ 35 h 326"/>
                  <a:gd name="T66" fmla="*/ 57 w 246"/>
                  <a:gd name="T67" fmla="*/ 29 h 326"/>
                  <a:gd name="T68" fmla="*/ 54 w 246"/>
                  <a:gd name="T69" fmla="*/ 25 h 326"/>
                  <a:gd name="T70" fmla="*/ 52 w 246"/>
                  <a:gd name="T71" fmla="*/ 21 h 326"/>
                  <a:gd name="T72" fmla="*/ 50 w 246"/>
                  <a:gd name="T73" fmla="*/ 16 h 326"/>
                  <a:gd name="T74" fmla="*/ 47 w 246"/>
                  <a:gd name="T75" fmla="*/ 12 h 326"/>
                  <a:gd name="T76" fmla="*/ 45 w 246"/>
                  <a:gd name="T77" fmla="*/ 7 h 326"/>
                  <a:gd name="T78" fmla="*/ 41 w 246"/>
                  <a:gd name="T79" fmla="*/ 3 h 326"/>
                  <a:gd name="T80" fmla="*/ 39 w 246"/>
                  <a:gd name="T81" fmla="*/ 0 h 32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46"/>
                  <a:gd name="T124" fmla="*/ 0 h 326"/>
                  <a:gd name="T125" fmla="*/ 246 w 246"/>
                  <a:gd name="T126" fmla="*/ 326 h 32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46" h="326">
                    <a:moveTo>
                      <a:pt x="153" y="0"/>
                    </a:moveTo>
                    <a:lnTo>
                      <a:pt x="141" y="12"/>
                    </a:lnTo>
                    <a:lnTo>
                      <a:pt x="126" y="25"/>
                    </a:lnTo>
                    <a:lnTo>
                      <a:pt x="111" y="37"/>
                    </a:lnTo>
                    <a:lnTo>
                      <a:pt x="96" y="48"/>
                    </a:lnTo>
                    <a:lnTo>
                      <a:pt x="80" y="64"/>
                    </a:lnTo>
                    <a:lnTo>
                      <a:pt x="66" y="76"/>
                    </a:lnTo>
                    <a:lnTo>
                      <a:pt x="50" y="87"/>
                    </a:lnTo>
                    <a:lnTo>
                      <a:pt x="32" y="100"/>
                    </a:lnTo>
                    <a:lnTo>
                      <a:pt x="18" y="112"/>
                    </a:lnTo>
                    <a:lnTo>
                      <a:pt x="0" y="124"/>
                    </a:lnTo>
                    <a:lnTo>
                      <a:pt x="2" y="144"/>
                    </a:lnTo>
                    <a:lnTo>
                      <a:pt x="5" y="162"/>
                    </a:lnTo>
                    <a:lnTo>
                      <a:pt x="9" y="184"/>
                    </a:lnTo>
                    <a:lnTo>
                      <a:pt x="14" y="205"/>
                    </a:lnTo>
                    <a:lnTo>
                      <a:pt x="18" y="226"/>
                    </a:lnTo>
                    <a:lnTo>
                      <a:pt x="23" y="247"/>
                    </a:lnTo>
                    <a:lnTo>
                      <a:pt x="30" y="265"/>
                    </a:lnTo>
                    <a:lnTo>
                      <a:pt x="36" y="286"/>
                    </a:lnTo>
                    <a:lnTo>
                      <a:pt x="41" y="308"/>
                    </a:lnTo>
                    <a:lnTo>
                      <a:pt x="48" y="326"/>
                    </a:lnTo>
                    <a:lnTo>
                      <a:pt x="69" y="310"/>
                    </a:lnTo>
                    <a:lnTo>
                      <a:pt x="89" y="298"/>
                    </a:lnTo>
                    <a:lnTo>
                      <a:pt x="111" y="283"/>
                    </a:lnTo>
                    <a:lnTo>
                      <a:pt x="132" y="269"/>
                    </a:lnTo>
                    <a:lnTo>
                      <a:pt x="153" y="253"/>
                    </a:lnTo>
                    <a:lnTo>
                      <a:pt x="171" y="238"/>
                    </a:lnTo>
                    <a:lnTo>
                      <a:pt x="192" y="223"/>
                    </a:lnTo>
                    <a:lnTo>
                      <a:pt x="210" y="208"/>
                    </a:lnTo>
                    <a:lnTo>
                      <a:pt x="228" y="192"/>
                    </a:lnTo>
                    <a:lnTo>
                      <a:pt x="246" y="178"/>
                    </a:lnTo>
                    <a:lnTo>
                      <a:pt x="240" y="160"/>
                    </a:lnTo>
                    <a:lnTo>
                      <a:pt x="231" y="139"/>
                    </a:lnTo>
                    <a:lnTo>
                      <a:pt x="225" y="117"/>
                    </a:lnTo>
                    <a:lnTo>
                      <a:pt x="216" y="100"/>
                    </a:lnTo>
                    <a:lnTo>
                      <a:pt x="207" y="82"/>
                    </a:lnTo>
                    <a:lnTo>
                      <a:pt x="198" y="64"/>
                    </a:lnTo>
                    <a:lnTo>
                      <a:pt x="186" y="46"/>
                    </a:lnTo>
                    <a:lnTo>
                      <a:pt x="177" y="28"/>
                    </a:lnTo>
                    <a:lnTo>
                      <a:pt x="164" y="12"/>
                    </a:lnTo>
                    <a:lnTo>
                      <a:pt x="153" y="0"/>
                    </a:lnTo>
                    <a:close/>
                  </a:path>
                </a:pathLst>
              </a:custGeom>
              <a:solidFill>
                <a:srgbClr val="C254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5120" name="Freeform 201"/>
              <p:cNvSpPr>
                <a:spLocks/>
              </p:cNvSpPr>
              <p:nvPr/>
            </p:nvSpPr>
            <p:spPr bwMode="auto">
              <a:xfrm>
                <a:off x="2536" y="1882"/>
                <a:ext cx="62" cy="82"/>
              </a:xfrm>
              <a:custGeom>
                <a:avLst/>
                <a:gdLst>
                  <a:gd name="T0" fmla="*/ 39 w 246"/>
                  <a:gd name="T1" fmla="*/ 0 h 326"/>
                  <a:gd name="T2" fmla="*/ 36 w 246"/>
                  <a:gd name="T3" fmla="*/ 3 h 326"/>
                  <a:gd name="T4" fmla="*/ 32 w 246"/>
                  <a:gd name="T5" fmla="*/ 6 h 326"/>
                  <a:gd name="T6" fmla="*/ 28 w 246"/>
                  <a:gd name="T7" fmla="*/ 9 h 326"/>
                  <a:gd name="T8" fmla="*/ 24 w 246"/>
                  <a:gd name="T9" fmla="*/ 12 h 326"/>
                  <a:gd name="T10" fmla="*/ 20 w 246"/>
                  <a:gd name="T11" fmla="*/ 16 h 326"/>
                  <a:gd name="T12" fmla="*/ 17 w 246"/>
                  <a:gd name="T13" fmla="*/ 19 h 326"/>
                  <a:gd name="T14" fmla="*/ 13 w 246"/>
                  <a:gd name="T15" fmla="*/ 22 h 326"/>
                  <a:gd name="T16" fmla="*/ 8 w 246"/>
                  <a:gd name="T17" fmla="*/ 25 h 326"/>
                  <a:gd name="T18" fmla="*/ 5 w 246"/>
                  <a:gd name="T19" fmla="*/ 28 h 326"/>
                  <a:gd name="T20" fmla="*/ 0 w 246"/>
                  <a:gd name="T21" fmla="*/ 31 h 326"/>
                  <a:gd name="T22" fmla="*/ 1 w 246"/>
                  <a:gd name="T23" fmla="*/ 36 h 326"/>
                  <a:gd name="T24" fmla="*/ 1 w 246"/>
                  <a:gd name="T25" fmla="*/ 41 h 326"/>
                  <a:gd name="T26" fmla="*/ 2 w 246"/>
                  <a:gd name="T27" fmla="*/ 46 h 326"/>
                  <a:gd name="T28" fmla="*/ 4 w 246"/>
                  <a:gd name="T29" fmla="*/ 52 h 326"/>
                  <a:gd name="T30" fmla="*/ 5 w 246"/>
                  <a:gd name="T31" fmla="*/ 57 h 326"/>
                  <a:gd name="T32" fmla="*/ 6 w 246"/>
                  <a:gd name="T33" fmla="*/ 62 h 326"/>
                  <a:gd name="T34" fmla="*/ 8 w 246"/>
                  <a:gd name="T35" fmla="*/ 67 h 326"/>
                  <a:gd name="T36" fmla="*/ 9 w 246"/>
                  <a:gd name="T37" fmla="*/ 72 h 326"/>
                  <a:gd name="T38" fmla="*/ 10 w 246"/>
                  <a:gd name="T39" fmla="*/ 77 h 326"/>
                  <a:gd name="T40" fmla="*/ 12 w 246"/>
                  <a:gd name="T41" fmla="*/ 82 h 326"/>
                  <a:gd name="T42" fmla="*/ 17 w 246"/>
                  <a:gd name="T43" fmla="*/ 78 h 326"/>
                  <a:gd name="T44" fmla="*/ 22 w 246"/>
                  <a:gd name="T45" fmla="*/ 75 h 326"/>
                  <a:gd name="T46" fmla="*/ 28 w 246"/>
                  <a:gd name="T47" fmla="*/ 71 h 326"/>
                  <a:gd name="T48" fmla="*/ 33 w 246"/>
                  <a:gd name="T49" fmla="*/ 68 h 326"/>
                  <a:gd name="T50" fmla="*/ 39 w 246"/>
                  <a:gd name="T51" fmla="*/ 64 h 326"/>
                  <a:gd name="T52" fmla="*/ 43 w 246"/>
                  <a:gd name="T53" fmla="*/ 60 h 326"/>
                  <a:gd name="T54" fmla="*/ 48 w 246"/>
                  <a:gd name="T55" fmla="*/ 56 h 326"/>
                  <a:gd name="T56" fmla="*/ 53 w 246"/>
                  <a:gd name="T57" fmla="*/ 52 h 326"/>
                  <a:gd name="T58" fmla="*/ 57 w 246"/>
                  <a:gd name="T59" fmla="*/ 48 h 326"/>
                  <a:gd name="T60" fmla="*/ 62 w 246"/>
                  <a:gd name="T61" fmla="*/ 45 h 326"/>
                  <a:gd name="T62" fmla="*/ 60 w 246"/>
                  <a:gd name="T63" fmla="*/ 40 h 326"/>
                  <a:gd name="T64" fmla="*/ 58 w 246"/>
                  <a:gd name="T65" fmla="*/ 35 h 326"/>
                  <a:gd name="T66" fmla="*/ 57 w 246"/>
                  <a:gd name="T67" fmla="*/ 29 h 326"/>
                  <a:gd name="T68" fmla="*/ 54 w 246"/>
                  <a:gd name="T69" fmla="*/ 25 h 326"/>
                  <a:gd name="T70" fmla="*/ 52 w 246"/>
                  <a:gd name="T71" fmla="*/ 21 h 326"/>
                  <a:gd name="T72" fmla="*/ 50 w 246"/>
                  <a:gd name="T73" fmla="*/ 16 h 326"/>
                  <a:gd name="T74" fmla="*/ 47 w 246"/>
                  <a:gd name="T75" fmla="*/ 12 h 326"/>
                  <a:gd name="T76" fmla="*/ 45 w 246"/>
                  <a:gd name="T77" fmla="*/ 7 h 326"/>
                  <a:gd name="T78" fmla="*/ 41 w 246"/>
                  <a:gd name="T79" fmla="*/ 3 h 326"/>
                  <a:gd name="T80" fmla="*/ 39 w 246"/>
                  <a:gd name="T81" fmla="*/ 0 h 32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46"/>
                  <a:gd name="T124" fmla="*/ 0 h 326"/>
                  <a:gd name="T125" fmla="*/ 246 w 246"/>
                  <a:gd name="T126" fmla="*/ 326 h 32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46" h="326">
                    <a:moveTo>
                      <a:pt x="153" y="0"/>
                    </a:moveTo>
                    <a:lnTo>
                      <a:pt x="141" y="12"/>
                    </a:lnTo>
                    <a:lnTo>
                      <a:pt x="126" y="25"/>
                    </a:lnTo>
                    <a:lnTo>
                      <a:pt x="111" y="37"/>
                    </a:lnTo>
                    <a:lnTo>
                      <a:pt x="96" y="48"/>
                    </a:lnTo>
                    <a:lnTo>
                      <a:pt x="80" y="64"/>
                    </a:lnTo>
                    <a:lnTo>
                      <a:pt x="66" y="76"/>
                    </a:lnTo>
                    <a:lnTo>
                      <a:pt x="50" y="87"/>
                    </a:lnTo>
                    <a:lnTo>
                      <a:pt x="32" y="100"/>
                    </a:lnTo>
                    <a:lnTo>
                      <a:pt x="18" y="112"/>
                    </a:lnTo>
                    <a:lnTo>
                      <a:pt x="0" y="124"/>
                    </a:lnTo>
                    <a:lnTo>
                      <a:pt x="2" y="144"/>
                    </a:lnTo>
                    <a:lnTo>
                      <a:pt x="5" y="162"/>
                    </a:lnTo>
                    <a:lnTo>
                      <a:pt x="9" y="184"/>
                    </a:lnTo>
                    <a:lnTo>
                      <a:pt x="14" y="205"/>
                    </a:lnTo>
                    <a:lnTo>
                      <a:pt x="18" y="226"/>
                    </a:lnTo>
                    <a:lnTo>
                      <a:pt x="23" y="247"/>
                    </a:lnTo>
                    <a:lnTo>
                      <a:pt x="30" y="265"/>
                    </a:lnTo>
                    <a:lnTo>
                      <a:pt x="36" y="286"/>
                    </a:lnTo>
                    <a:lnTo>
                      <a:pt x="41" y="308"/>
                    </a:lnTo>
                    <a:lnTo>
                      <a:pt x="48" y="326"/>
                    </a:lnTo>
                    <a:lnTo>
                      <a:pt x="69" y="310"/>
                    </a:lnTo>
                    <a:lnTo>
                      <a:pt x="89" y="298"/>
                    </a:lnTo>
                    <a:lnTo>
                      <a:pt x="111" y="283"/>
                    </a:lnTo>
                    <a:lnTo>
                      <a:pt x="132" y="269"/>
                    </a:lnTo>
                    <a:lnTo>
                      <a:pt x="153" y="253"/>
                    </a:lnTo>
                    <a:lnTo>
                      <a:pt x="171" y="238"/>
                    </a:lnTo>
                    <a:lnTo>
                      <a:pt x="192" y="223"/>
                    </a:lnTo>
                    <a:lnTo>
                      <a:pt x="210" y="208"/>
                    </a:lnTo>
                    <a:lnTo>
                      <a:pt x="228" y="192"/>
                    </a:lnTo>
                    <a:lnTo>
                      <a:pt x="246" y="178"/>
                    </a:lnTo>
                    <a:lnTo>
                      <a:pt x="240" y="160"/>
                    </a:lnTo>
                    <a:lnTo>
                      <a:pt x="231" y="139"/>
                    </a:lnTo>
                    <a:lnTo>
                      <a:pt x="225" y="117"/>
                    </a:lnTo>
                    <a:lnTo>
                      <a:pt x="216" y="100"/>
                    </a:lnTo>
                    <a:lnTo>
                      <a:pt x="207" y="82"/>
                    </a:lnTo>
                    <a:lnTo>
                      <a:pt x="198" y="64"/>
                    </a:lnTo>
                    <a:lnTo>
                      <a:pt x="186" y="46"/>
                    </a:lnTo>
                    <a:lnTo>
                      <a:pt x="177" y="28"/>
                    </a:lnTo>
                    <a:lnTo>
                      <a:pt x="164" y="12"/>
                    </a:lnTo>
                    <a:lnTo>
                      <a:pt x="153" y="0"/>
                    </a:lnTo>
                  </a:path>
                </a:pathLst>
              </a:custGeom>
              <a:noFill/>
              <a:ln w="0">
                <a:solidFill>
                  <a:srgbClr val="D057A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5121" name="Freeform 202"/>
              <p:cNvSpPr>
                <a:spLocks/>
              </p:cNvSpPr>
              <p:nvPr/>
            </p:nvSpPr>
            <p:spPr bwMode="auto">
              <a:xfrm>
                <a:off x="2536" y="1882"/>
                <a:ext cx="62" cy="82"/>
              </a:xfrm>
              <a:custGeom>
                <a:avLst/>
                <a:gdLst>
                  <a:gd name="T0" fmla="*/ 39 w 246"/>
                  <a:gd name="T1" fmla="*/ 0 h 326"/>
                  <a:gd name="T2" fmla="*/ 36 w 246"/>
                  <a:gd name="T3" fmla="*/ 3 h 326"/>
                  <a:gd name="T4" fmla="*/ 32 w 246"/>
                  <a:gd name="T5" fmla="*/ 6 h 326"/>
                  <a:gd name="T6" fmla="*/ 28 w 246"/>
                  <a:gd name="T7" fmla="*/ 9 h 326"/>
                  <a:gd name="T8" fmla="*/ 24 w 246"/>
                  <a:gd name="T9" fmla="*/ 12 h 326"/>
                  <a:gd name="T10" fmla="*/ 20 w 246"/>
                  <a:gd name="T11" fmla="*/ 16 h 326"/>
                  <a:gd name="T12" fmla="*/ 17 w 246"/>
                  <a:gd name="T13" fmla="*/ 19 h 326"/>
                  <a:gd name="T14" fmla="*/ 13 w 246"/>
                  <a:gd name="T15" fmla="*/ 22 h 326"/>
                  <a:gd name="T16" fmla="*/ 8 w 246"/>
                  <a:gd name="T17" fmla="*/ 25 h 326"/>
                  <a:gd name="T18" fmla="*/ 5 w 246"/>
                  <a:gd name="T19" fmla="*/ 28 h 326"/>
                  <a:gd name="T20" fmla="*/ 0 w 246"/>
                  <a:gd name="T21" fmla="*/ 31 h 326"/>
                  <a:gd name="T22" fmla="*/ 1 w 246"/>
                  <a:gd name="T23" fmla="*/ 36 h 326"/>
                  <a:gd name="T24" fmla="*/ 1 w 246"/>
                  <a:gd name="T25" fmla="*/ 41 h 326"/>
                  <a:gd name="T26" fmla="*/ 2 w 246"/>
                  <a:gd name="T27" fmla="*/ 46 h 326"/>
                  <a:gd name="T28" fmla="*/ 4 w 246"/>
                  <a:gd name="T29" fmla="*/ 52 h 326"/>
                  <a:gd name="T30" fmla="*/ 5 w 246"/>
                  <a:gd name="T31" fmla="*/ 57 h 326"/>
                  <a:gd name="T32" fmla="*/ 6 w 246"/>
                  <a:gd name="T33" fmla="*/ 62 h 326"/>
                  <a:gd name="T34" fmla="*/ 8 w 246"/>
                  <a:gd name="T35" fmla="*/ 67 h 326"/>
                  <a:gd name="T36" fmla="*/ 9 w 246"/>
                  <a:gd name="T37" fmla="*/ 72 h 326"/>
                  <a:gd name="T38" fmla="*/ 10 w 246"/>
                  <a:gd name="T39" fmla="*/ 77 h 326"/>
                  <a:gd name="T40" fmla="*/ 12 w 246"/>
                  <a:gd name="T41" fmla="*/ 82 h 326"/>
                  <a:gd name="T42" fmla="*/ 17 w 246"/>
                  <a:gd name="T43" fmla="*/ 78 h 326"/>
                  <a:gd name="T44" fmla="*/ 22 w 246"/>
                  <a:gd name="T45" fmla="*/ 75 h 326"/>
                  <a:gd name="T46" fmla="*/ 28 w 246"/>
                  <a:gd name="T47" fmla="*/ 71 h 326"/>
                  <a:gd name="T48" fmla="*/ 33 w 246"/>
                  <a:gd name="T49" fmla="*/ 68 h 326"/>
                  <a:gd name="T50" fmla="*/ 39 w 246"/>
                  <a:gd name="T51" fmla="*/ 64 h 326"/>
                  <a:gd name="T52" fmla="*/ 43 w 246"/>
                  <a:gd name="T53" fmla="*/ 60 h 326"/>
                  <a:gd name="T54" fmla="*/ 48 w 246"/>
                  <a:gd name="T55" fmla="*/ 56 h 326"/>
                  <a:gd name="T56" fmla="*/ 53 w 246"/>
                  <a:gd name="T57" fmla="*/ 52 h 326"/>
                  <a:gd name="T58" fmla="*/ 57 w 246"/>
                  <a:gd name="T59" fmla="*/ 48 h 326"/>
                  <a:gd name="T60" fmla="*/ 62 w 246"/>
                  <a:gd name="T61" fmla="*/ 45 h 326"/>
                  <a:gd name="T62" fmla="*/ 60 w 246"/>
                  <a:gd name="T63" fmla="*/ 40 h 326"/>
                  <a:gd name="T64" fmla="*/ 58 w 246"/>
                  <a:gd name="T65" fmla="*/ 35 h 326"/>
                  <a:gd name="T66" fmla="*/ 57 w 246"/>
                  <a:gd name="T67" fmla="*/ 29 h 326"/>
                  <a:gd name="T68" fmla="*/ 54 w 246"/>
                  <a:gd name="T69" fmla="*/ 25 h 326"/>
                  <a:gd name="T70" fmla="*/ 52 w 246"/>
                  <a:gd name="T71" fmla="*/ 21 h 326"/>
                  <a:gd name="T72" fmla="*/ 50 w 246"/>
                  <a:gd name="T73" fmla="*/ 16 h 326"/>
                  <a:gd name="T74" fmla="*/ 47 w 246"/>
                  <a:gd name="T75" fmla="*/ 12 h 326"/>
                  <a:gd name="T76" fmla="*/ 45 w 246"/>
                  <a:gd name="T77" fmla="*/ 7 h 326"/>
                  <a:gd name="T78" fmla="*/ 41 w 246"/>
                  <a:gd name="T79" fmla="*/ 3 h 326"/>
                  <a:gd name="T80" fmla="*/ 39 w 246"/>
                  <a:gd name="T81" fmla="*/ 0 h 32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46"/>
                  <a:gd name="T124" fmla="*/ 0 h 326"/>
                  <a:gd name="T125" fmla="*/ 246 w 246"/>
                  <a:gd name="T126" fmla="*/ 326 h 32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46" h="326">
                    <a:moveTo>
                      <a:pt x="153" y="0"/>
                    </a:moveTo>
                    <a:lnTo>
                      <a:pt x="141" y="12"/>
                    </a:lnTo>
                    <a:lnTo>
                      <a:pt x="126" y="25"/>
                    </a:lnTo>
                    <a:lnTo>
                      <a:pt x="111" y="37"/>
                    </a:lnTo>
                    <a:lnTo>
                      <a:pt x="96" y="48"/>
                    </a:lnTo>
                    <a:lnTo>
                      <a:pt x="80" y="64"/>
                    </a:lnTo>
                    <a:lnTo>
                      <a:pt x="66" y="76"/>
                    </a:lnTo>
                    <a:lnTo>
                      <a:pt x="50" y="87"/>
                    </a:lnTo>
                    <a:lnTo>
                      <a:pt x="32" y="100"/>
                    </a:lnTo>
                    <a:lnTo>
                      <a:pt x="18" y="112"/>
                    </a:lnTo>
                    <a:lnTo>
                      <a:pt x="0" y="124"/>
                    </a:lnTo>
                    <a:lnTo>
                      <a:pt x="2" y="144"/>
                    </a:lnTo>
                    <a:lnTo>
                      <a:pt x="5" y="162"/>
                    </a:lnTo>
                    <a:lnTo>
                      <a:pt x="9" y="184"/>
                    </a:lnTo>
                    <a:lnTo>
                      <a:pt x="14" y="205"/>
                    </a:lnTo>
                    <a:lnTo>
                      <a:pt x="18" y="226"/>
                    </a:lnTo>
                    <a:lnTo>
                      <a:pt x="23" y="247"/>
                    </a:lnTo>
                    <a:lnTo>
                      <a:pt x="30" y="265"/>
                    </a:lnTo>
                    <a:lnTo>
                      <a:pt x="36" y="286"/>
                    </a:lnTo>
                    <a:lnTo>
                      <a:pt x="41" y="308"/>
                    </a:lnTo>
                    <a:lnTo>
                      <a:pt x="48" y="326"/>
                    </a:lnTo>
                    <a:lnTo>
                      <a:pt x="69" y="310"/>
                    </a:lnTo>
                    <a:lnTo>
                      <a:pt x="89" y="298"/>
                    </a:lnTo>
                    <a:lnTo>
                      <a:pt x="111" y="283"/>
                    </a:lnTo>
                    <a:lnTo>
                      <a:pt x="132" y="269"/>
                    </a:lnTo>
                    <a:lnTo>
                      <a:pt x="153" y="253"/>
                    </a:lnTo>
                    <a:lnTo>
                      <a:pt x="171" y="238"/>
                    </a:lnTo>
                    <a:lnTo>
                      <a:pt x="192" y="223"/>
                    </a:lnTo>
                    <a:lnTo>
                      <a:pt x="210" y="208"/>
                    </a:lnTo>
                    <a:lnTo>
                      <a:pt x="228" y="192"/>
                    </a:lnTo>
                    <a:lnTo>
                      <a:pt x="246" y="178"/>
                    </a:lnTo>
                    <a:lnTo>
                      <a:pt x="240" y="160"/>
                    </a:lnTo>
                    <a:lnTo>
                      <a:pt x="231" y="139"/>
                    </a:lnTo>
                    <a:lnTo>
                      <a:pt x="225" y="117"/>
                    </a:lnTo>
                    <a:lnTo>
                      <a:pt x="216" y="100"/>
                    </a:lnTo>
                    <a:lnTo>
                      <a:pt x="207" y="82"/>
                    </a:lnTo>
                    <a:lnTo>
                      <a:pt x="198" y="64"/>
                    </a:lnTo>
                    <a:lnTo>
                      <a:pt x="186" y="46"/>
                    </a:lnTo>
                    <a:lnTo>
                      <a:pt x="177" y="28"/>
                    </a:lnTo>
                    <a:lnTo>
                      <a:pt x="164" y="12"/>
                    </a:lnTo>
                    <a:lnTo>
                      <a:pt x="153" y="0"/>
                    </a:lnTo>
                  </a:path>
                </a:pathLst>
              </a:custGeom>
              <a:noFill/>
              <a:ln w="0">
                <a:solidFill>
                  <a:srgbClr val="D057A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5122" name="Freeform 203"/>
              <p:cNvSpPr>
                <a:spLocks/>
              </p:cNvSpPr>
              <p:nvPr/>
            </p:nvSpPr>
            <p:spPr bwMode="auto">
              <a:xfrm>
                <a:off x="2509" y="3023"/>
                <a:ext cx="27" cy="129"/>
              </a:xfrm>
              <a:custGeom>
                <a:avLst/>
                <a:gdLst>
                  <a:gd name="T0" fmla="*/ 0 w 109"/>
                  <a:gd name="T1" fmla="*/ 0 h 518"/>
                  <a:gd name="T2" fmla="*/ 1 w 109"/>
                  <a:gd name="T3" fmla="*/ 13 h 518"/>
                  <a:gd name="T4" fmla="*/ 3 w 109"/>
                  <a:gd name="T5" fmla="*/ 26 h 518"/>
                  <a:gd name="T6" fmla="*/ 4 w 109"/>
                  <a:gd name="T7" fmla="*/ 38 h 518"/>
                  <a:gd name="T8" fmla="*/ 6 w 109"/>
                  <a:gd name="T9" fmla="*/ 50 h 518"/>
                  <a:gd name="T10" fmla="*/ 7 w 109"/>
                  <a:gd name="T11" fmla="*/ 63 h 518"/>
                  <a:gd name="T12" fmla="*/ 9 w 109"/>
                  <a:gd name="T13" fmla="*/ 76 h 518"/>
                  <a:gd name="T14" fmla="*/ 11 w 109"/>
                  <a:gd name="T15" fmla="*/ 89 h 518"/>
                  <a:gd name="T16" fmla="*/ 13 w 109"/>
                  <a:gd name="T17" fmla="*/ 101 h 518"/>
                  <a:gd name="T18" fmla="*/ 16 w 109"/>
                  <a:gd name="T19" fmla="*/ 113 h 518"/>
                  <a:gd name="T20" fmla="*/ 19 w 109"/>
                  <a:gd name="T21" fmla="*/ 125 h 518"/>
                  <a:gd name="T22" fmla="*/ 19 w 109"/>
                  <a:gd name="T23" fmla="*/ 126 h 518"/>
                  <a:gd name="T24" fmla="*/ 19 w 109"/>
                  <a:gd name="T25" fmla="*/ 127 h 518"/>
                  <a:gd name="T26" fmla="*/ 19 w 109"/>
                  <a:gd name="T27" fmla="*/ 128 h 518"/>
                  <a:gd name="T28" fmla="*/ 20 w 109"/>
                  <a:gd name="T29" fmla="*/ 128 h 518"/>
                  <a:gd name="T30" fmla="*/ 20 w 109"/>
                  <a:gd name="T31" fmla="*/ 128 h 518"/>
                  <a:gd name="T32" fmla="*/ 21 w 109"/>
                  <a:gd name="T33" fmla="*/ 129 h 518"/>
                  <a:gd name="T34" fmla="*/ 22 w 109"/>
                  <a:gd name="T35" fmla="*/ 129 h 518"/>
                  <a:gd name="T36" fmla="*/ 23 w 109"/>
                  <a:gd name="T37" fmla="*/ 129 h 518"/>
                  <a:gd name="T38" fmla="*/ 23 w 109"/>
                  <a:gd name="T39" fmla="*/ 129 h 518"/>
                  <a:gd name="T40" fmla="*/ 24 w 109"/>
                  <a:gd name="T41" fmla="*/ 129 h 518"/>
                  <a:gd name="T42" fmla="*/ 25 w 109"/>
                  <a:gd name="T43" fmla="*/ 128 h 518"/>
                  <a:gd name="T44" fmla="*/ 25 w 109"/>
                  <a:gd name="T45" fmla="*/ 128 h 518"/>
                  <a:gd name="T46" fmla="*/ 25 w 109"/>
                  <a:gd name="T47" fmla="*/ 128 h 518"/>
                  <a:gd name="T48" fmla="*/ 26 w 109"/>
                  <a:gd name="T49" fmla="*/ 128 h 518"/>
                  <a:gd name="T50" fmla="*/ 26 w 109"/>
                  <a:gd name="T51" fmla="*/ 127 h 518"/>
                  <a:gd name="T52" fmla="*/ 27 w 109"/>
                  <a:gd name="T53" fmla="*/ 126 h 518"/>
                  <a:gd name="T54" fmla="*/ 27 w 109"/>
                  <a:gd name="T55" fmla="*/ 125 h 518"/>
                  <a:gd name="T56" fmla="*/ 27 w 109"/>
                  <a:gd name="T57" fmla="*/ 124 h 518"/>
                  <a:gd name="T58" fmla="*/ 27 w 109"/>
                  <a:gd name="T59" fmla="*/ 124 h 518"/>
                  <a:gd name="T60" fmla="*/ 25 w 109"/>
                  <a:gd name="T61" fmla="*/ 112 h 518"/>
                  <a:gd name="T62" fmla="*/ 23 w 109"/>
                  <a:gd name="T63" fmla="*/ 99 h 518"/>
                  <a:gd name="T64" fmla="*/ 21 w 109"/>
                  <a:gd name="T65" fmla="*/ 87 h 518"/>
                  <a:gd name="T66" fmla="*/ 19 w 109"/>
                  <a:gd name="T67" fmla="*/ 74 h 518"/>
                  <a:gd name="T68" fmla="*/ 16 w 109"/>
                  <a:gd name="T69" fmla="*/ 63 h 518"/>
                  <a:gd name="T70" fmla="*/ 13 w 109"/>
                  <a:gd name="T71" fmla="*/ 50 h 518"/>
                  <a:gd name="T72" fmla="*/ 11 w 109"/>
                  <a:gd name="T73" fmla="*/ 38 h 518"/>
                  <a:gd name="T74" fmla="*/ 7 w 109"/>
                  <a:gd name="T75" fmla="*/ 25 h 518"/>
                  <a:gd name="T76" fmla="*/ 4 w 109"/>
                  <a:gd name="T77" fmla="*/ 13 h 518"/>
                  <a:gd name="T78" fmla="*/ 0 w 109"/>
                  <a:gd name="T79" fmla="*/ 0 h 518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109"/>
                  <a:gd name="T121" fmla="*/ 0 h 518"/>
                  <a:gd name="T122" fmla="*/ 109 w 109"/>
                  <a:gd name="T123" fmla="*/ 518 h 518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109" h="518">
                    <a:moveTo>
                      <a:pt x="0" y="0"/>
                    </a:moveTo>
                    <a:lnTo>
                      <a:pt x="6" y="51"/>
                    </a:lnTo>
                    <a:lnTo>
                      <a:pt x="12" y="103"/>
                    </a:lnTo>
                    <a:lnTo>
                      <a:pt x="18" y="153"/>
                    </a:lnTo>
                    <a:lnTo>
                      <a:pt x="25" y="201"/>
                    </a:lnTo>
                    <a:lnTo>
                      <a:pt x="30" y="253"/>
                    </a:lnTo>
                    <a:lnTo>
                      <a:pt x="36" y="304"/>
                    </a:lnTo>
                    <a:lnTo>
                      <a:pt x="45" y="356"/>
                    </a:lnTo>
                    <a:lnTo>
                      <a:pt x="52" y="404"/>
                    </a:lnTo>
                    <a:lnTo>
                      <a:pt x="63" y="454"/>
                    </a:lnTo>
                    <a:lnTo>
                      <a:pt x="75" y="503"/>
                    </a:lnTo>
                    <a:lnTo>
                      <a:pt x="75" y="506"/>
                    </a:lnTo>
                    <a:lnTo>
                      <a:pt x="75" y="509"/>
                    </a:lnTo>
                    <a:lnTo>
                      <a:pt x="75" y="512"/>
                    </a:lnTo>
                    <a:lnTo>
                      <a:pt x="79" y="512"/>
                    </a:lnTo>
                    <a:lnTo>
                      <a:pt x="82" y="515"/>
                    </a:lnTo>
                    <a:lnTo>
                      <a:pt x="84" y="518"/>
                    </a:lnTo>
                    <a:lnTo>
                      <a:pt x="88" y="518"/>
                    </a:lnTo>
                    <a:lnTo>
                      <a:pt x="91" y="518"/>
                    </a:lnTo>
                    <a:lnTo>
                      <a:pt x="93" y="518"/>
                    </a:lnTo>
                    <a:lnTo>
                      <a:pt x="96" y="518"/>
                    </a:lnTo>
                    <a:lnTo>
                      <a:pt x="100" y="515"/>
                    </a:lnTo>
                    <a:lnTo>
                      <a:pt x="102" y="515"/>
                    </a:lnTo>
                    <a:lnTo>
                      <a:pt x="102" y="512"/>
                    </a:lnTo>
                    <a:lnTo>
                      <a:pt x="105" y="512"/>
                    </a:lnTo>
                    <a:lnTo>
                      <a:pt x="105" y="509"/>
                    </a:lnTo>
                    <a:lnTo>
                      <a:pt x="109" y="506"/>
                    </a:lnTo>
                    <a:lnTo>
                      <a:pt x="109" y="503"/>
                    </a:lnTo>
                    <a:lnTo>
                      <a:pt x="109" y="499"/>
                    </a:lnTo>
                    <a:lnTo>
                      <a:pt x="109" y="497"/>
                    </a:lnTo>
                    <a:lnTo>
                      <a:pt x="100" y="449"/>
                    </a:lnTo>
                    <a:lnTo>
                      <a:pt x="93" y="397"/>
                    </a:lnTo>
                    <a:lnTo>
                      <a:pt x="84" y="349"/>
                    </a:lnTo>
                    <a:lnTo>
                      <a:pt x="75" y="299"/>
                    </a:lnTo>
                    <a:lnTo>
                      <a:pt x="63" y="251"/>
                    </a:lnTo>
                    <a:lnTo>
                      <a:pt x="54" y="199"/>
                    </a:lnTo>
                    <a:lnTo>
                      <a:pt x="43" y="151"/>
                    </a:lnTo>
                    <a:lnTo>
                      <a:pt x="27" y="100"/>
                    </a:lnTo>
                    <a:lnTo>
                      <a:pt x="16" y="5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E9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5123" name="Freeform 204"/>
              <p:cNvSpPr>
                <a:spLocks/>
              </p:cNvSpPr>
              <p:nvPr/>
            </p:nvSpPr>
            <p:spPr bwMode="auto">
              <a:xfrm>
                <a:off x="2509" y="3023"/>
                <a:ext cx="27" cy="129"/>
              </a:xfrm>
              <a:custGeom>
                <a:avLst/>
                <a:gdLst>
                  <a:gd name="T0" fmla="*/ 0 w 109"/>
                  <a:gd name="T1" fmla="*/ 0 h 518"/>
                  <a:gd name="T2" fmla="*/ 1 w 109"/>
                  <a:gd name="T3" fmla="*/ 13 h 518"/>
                  <a:gd name="T4" fmla="*/ 3 w 109"/>
                  <a:gd name="T5" fmla="*/ 26 h 518"/>
                  <a:gd name="T6" fmla="*/ 4 w 109"/>
                  <a:gd name="T7" fmla="*/ 38 h 518"/>
                  <a:gd name="T8" fmla="*/ 6 w 109"/>
                  <a:gd name="T9" fmla="*/ 50 h 518"/>
                  <a:gd name="T10" fmla="*/ 7 w 109"/>
                  <a:gd name="T11" fmla="*/ 63 h 518"/>
                  <a:gd name="T12" fmla="*/ 9 w 109"/>
                  <a:gd name="T13" fmla="*/ 76 h 518"/>
                  <a:gd name="T14" fmla="*/ 11 w 109"/>
                  <a:gd name="T15" fmla="*/ 89 h 518"/>
                  <a:gd name="T16" fmla="*/ 13 w 109"/>
                  <a:gd name="T17" fmla="*/ 101 h 518"/>
                  <a:gd name="T18" fmla="*/ 16 w 109"/>
                  <a:gd name="T19" fmla="*/ 113 h 518"/>
                  <a:gd name="T20" fmla="*/ 19 w 109"/>
                  <a:gd name="T21" fmla="*/ 125 h 518"/>
                  <a:gd name="T22" fmla="*/ 19 w 109"/>
                  <a:gd name="T23" fmla="*/ 126 h 518"/>
                  <a:gd name="T24" fmla="*/ 19 w 109"/>
                  <a:gd name="T25" fmla="*/ 127 h 518"/>
                  <a:gd name="T26" fmla="*/ 19 w 109"/>
                  <a:gd name="T27" fmla="*/ 128 h 518"/>
                  <a:gd name="T28" fmla="*/ 20 w 109"/>
                  <a:gd name="T29" fmla="*/ 128 h 518"/>
                  <a:gd name="T30" fmla="*/ 20 w 109"/>
                  <a:gd name="T31" fmla="*/ 128 h 518"/>
                  <a:gd name="T32" fmla="*/ 21 w 109"/>
                  <a:gd name="T33" fmla="*/ 129 h 518"/>
                  <a:gd name="T34" fmla="*/ 22 w 109"/>
                  <a:gd name="T35" fmla="*/ 129 h 518"/>
                  <a:gd name="T36" fmla="*/ 23 w 109"/>
                  <a:gd name="T37" fmla="*/ 129 h 518"/>
                  <a:gd name="T38" fmla="*/ 23 w 109"/>
                  <a:gd name="T39" fmla="*/ 129 h 518"/>
                  <a:gd name="T40" fmla="*/ 24 w 109"/>
                  <a:gd name="T41" fmla="*/ 129 h 518"/>
                  <a:gd name="T42" fmla="*/ 25 w 109"/>
                  <a:gd name="T43" fmla="*/ 128 h 518"/>
                  <a:gd name="T44" fmla="*/ 25 w 109"/>
                  <a:gd name="T45" fmla="*/ 128 h 518"/>
                  <a:gd name="T46" fmla="*/ 25 w 109"/>
                  <a:gd name="T47" fmla="*/ 128 h 518"/>
                  <a:gd name="T48" fmla="*/ 26 w 109"/>
                  <a:gd name="T49" fmla="*/ 128 h 518"/>
                  <a:gd name="T50" fmla="*/ 26 w 109"/>
                  <a:gd name="T51" fmla="*/ 127 h 518"/>
                  <a:gd name="T52" fmla="*/ 27 w 109"/>
                  <a:gd name="T53" fmla="*/ 126 h 518"/>
                  <a:gd name="T54" fmla="*/ 27 w 109"/>
                  <a:gd name="T55" fmla="*/ 125 h 518"/>
                  <a:gd name="T56" fmla="*/ 27 w 109"/>
                  <a:gd name="T57" fmla="*/ 124 h 518"/>
                  <a:gd name="T58" fmla="*/ 27 w 109"/>
                  <a:gd name="T59" fmla="*/ 124 h 518"/>
                  <a:gd name="T60" fmla="*/ 25 w 109"/>
                  <a:gd name="T61" fmla="*/ 112 h 518"/>
                  <a:gd name="T62" fmla="*/ 23 w 109"/>
                  <a:gd name="T63" fmla="*/ 99 h 518"/>
                  <a:gd name="T64" fmla="*/ 21 w 109"/>
                  <a:gd name="T65" fmla="*/ 87 h 518"/>
                  <a:gd name="T66" fmla="*/ 19 w 109"/>
                  <a:gd name="T67" fmla="*/ 74 h 518"/>
                  <a:gd name="T68" fmla="*/ 16 w 109"/>
                  <a:gd name="T69" fmla="*/ 63 h 518"/>
                  <a:gd name="T70" fmla="*/ 13 w 109"/>
                  <a:gd name="T71" fmla="*/ 50 h 518"/>
                  <a:gd name="T72" fmla="*/ 11 w 109"/>
                  <a:gd name="T73" fmla="*/ 38 h 518"/>
                  <a:gd name="T74" fmla="*/ 7 w 109"/>
                  <a:gd name="T75" fmla="*/ 25 h 518"/>
                  <a:gd name="T76" fmla="*/ 4 w 109"/>
                  <a:gd name="T77" fmla="*/ 13 h 518"/>
                  <a:gd name="T78" fmla="*/ 0 w 109"/>
                  <a:gd name="T79" fmla="*/ 0 h 518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109"/>
                  <a:gd name="T121" fmla="*/ 0 h 518"/>
                  <a:gd name="T122" fmla="*/ 109 w 109"/>
                  <a:gd name="T123" fmla="*/ 518 h 518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109" h="518">
                    <a:moveTo>
                      <a:pt x="0" y="0"/>
                    </a:moveTo>
                    <a:lnTo>
                      <a:pt x="6" y="51"/>
                    </a:lnTo>
                    <a:lnTo>
                      <a:pt x="12" y="103"/>
                    </a:lnTo>
                    <a:lnTo>
                      <a:pt x="18" y="153"/>
                    </a:lnTo>
                    <a:lnTo>
                      <a:pt x="25" y="201"/>
                    </a:lnTo>
                    <a:lnTo>
                      <a:pt x="30" y="253"/>
                    </a:lnTo>
                    <a:lnTo>
                      <a:pt x="36" y="304"/>
                    </a:lnTo>
                    <a:lnTo>
                      <a:pt x="45" y="356"/>
                    </a:lnTo>
                    <a:lnTo>
                      <a:pt x="52" y="404"/>
                    </a:lnTo>
                    <a:lnTo>
                      <a:pt x="63" y="454"/>
                    </a:lnTo>
                    <a:lnTo>
                      <a:pt x="75" y="503"/>
                    </a:lnTo>
                    <a:lnTo>
                      <a:pt x="75" y="506"/>
                    </a:lnTo>
                    <a:lnTo>
                      <a:pt x="75" y="509"/>
                    </a:lnTo>
                    <a:lnTo>
                      <a:pt x="75" y="512"/>
                    </a:lnTo>
                    <a:lnTo>
                      <a:pt x="79" y="512"/>
                    </a:lnTo>
                    <a:lnTo>
                      <a:pt x="82" y="515"/>
                    </a:lnTo>
                    <a:lnTo>
                      <a:pt x="84" y="518"/>
                    </a:lnTo>
                    <a:lnTo>
                      <a:pt x="88" y="518"/>
                    </a:lnTo>
                    <a:lnTo>
                      <a:pt x="91" y="518"/>
                    </a:lnTo>
                    <a:lnTo>
                      <a:pt x="93" y="518"/>
                    </a:lnTo>
                    <a:lnTo>
                      <a:pt x="96" y="518"/>
                    </a:lnTo>
                    <a:lnTo>
                      <a:pt x="100" y="515"/>
                    </a:lnTo>
                    <a:lnTo>
                      <a:pt x="102" y="515"/>
                    </a:lnTo>
                    <a:lnTo>
                      <a:pt x="102" y="512"/>
                    </a:lnTo>
                    <a:lnTo>
                      <a:pt x="105" y="512"/>
                    </a:lnTo>
                    <a:lnTo>
                      <a:pt x="105" y="509"/>
                    </a:lnTo>
                    <a:lnTo>
                      <a:pt x="109" y="506"/>
                    </a:lnTo>
                    <a:lnTo>
                      <a:pt x="109" y="503"/>
                    </a:lnTo>
                    <a:lnTo>
                      <a:pt x="109" y="499"/>
                    </a:lnTo>
                    <a:lnTo>
                      <a:pt x="109" y="497"/>
                    </a:lnTo>
                    <a:lnTo>
                      <a:pt x="100" y="449"/>
                    </a:lnTo>
                    <a:lnTo>
                      <a:pt x="93" y="397"/>
                    </a:lnTo>
                    <a:lnTo>
                      <a:pt x="84" y="349"/>
                    </a:lnTo>
                    <a:lnTo>
                      <a:pt x="75" y="299"/>
                    </a:lnTo>
                    <a:lnTo>
                      <a:pt x="63" y="251"/>
                    </a:lnTo>
                    <a:lnTo>
                      <a:pt x="54" y="199"/>
                    </a:lnTo>
                    <a:lnTo>
                      <a:pt x="43" y="151"/>
                    </a:lnTo>
                    <a:lnTo>
                      <a:pt x="27" y="100"/>
                    </a:lnTo>
                    <a:lnTo>
                      <a:pt x="16" y="51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FFE9F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5124" name="Freeform 205"/>
              <p:cNvSpPr>
                <a:spLocks/>
              </p:cNvSpPr>
              <p:nvPr/>
            </p:nvSpPr>
            <p:spPr bwMode="auto">
              <a:xfrm>
                <a:off x="2509" y="3023"/>
                <a:ext cx="27" cy="129"/>
              </a:xfrm>
              <a:custGeom>
                <a:avLst/>
                <a:gdLst>
                  <a:gd name="T0" fmla="*/ 0 w 109"/>
                  <a:gd name="T1" fmla="*/ 0 h 518"/>
                  <a:gd name="T2" fmla="*/ 1 w 109"/>
                  <a:gd name="T3" fmla="*/ 13 h 518"/>
                  <a:gd name="T4" fmla="*/ 3 w 109"/>
                  <a:gd name="T5" fmla="*/ 26 h 518"/>
                  <a:gd name="T6" fmla="*/ 4 w 109"/>
                  <a:gd name="T7" fmla="*/ 38 h 518"/>
                  <a:gd name="T8" fmla="*/ 6 w 109"/>
                  <a:gd name="T9" fmla="*/ 50 h 518"/>
                  <a:gd name="T10" fmla="*/ 7 w 109"/>
                  <a:gd name="T11" fmla="*/ 63 h 518"/>
                  <a:gd name="T12" fmla="*/ 9 w 109"/>
                  <a:gd name="T13" fmla="*/ 76 h 518"/>
                  <a:gd name="T14" fmla="*/ 11 w 109"/>
                  <a:gd name="T15" fmla="*/ 89 h 518"/>
                  <a:gd name="T16" fmla="*/ 13 w 109"/>
                  <a:gd name="T17" fmla="*/ 101 h 518"/>
                  <a:gd name="T18" fmla="*/ 16 w 109"/>
                  <a:gd name="T19" fmla="*/ 113 h 518"/>
                  <a:gd name="T20" fmla="*/ 19 w 109"/>
                  <a:gd name="T21" fmla="*/ 125 h 518"/>
                  <a:gd name="T22" fmla="*/ 19 w 109"/>
                  <a:gd name="T23" fmla="*/ 126 h 518"/>
                  <a:gd name="T24" fmla="*/ 19 w 109"/>
                  <a:gd name="T25" fmla="*/ 127 h 518"/>
                  <a:gd name="T26" fmla="*/ 19 w 109"/>
                  <a:gd name="T27" fmla="*/ 128 h 518"/>
                  <a:gd name="T28" fmla="*/ 20 w 109"/>
                  <a:gd name="T29" fmla="*/ 128 h 518"/>
                  <a:gd name="T30" fmla="*/ 20 w 109"/>
                  <a:gd name="T31" fmla="*/ 128 h 518"/>
                  <a:gd name="T32" fmla="*/ 21 w 109"/>
                  <a:gd name="T33" fmla="*/ 129 h 518"/>
                  <a:gd name="T34" fmla="*/ 22 w 109"/>
                  <a:gd name="T35" fmla="*/ 129 h 518"/>
                  <a:gd name="T36" fmla="*/ 23 w 109"/>
                  <a:gd name="T37" fmla="*/ 129 h 518"/>
                  <a:gd name="T38" fmla="*/ 23 w 109"/>
                  <a:gd name="T39" fmla="*/ 129 h 518"/>
                  <a:gd name="T40" fmla="*/ 24 w 109"/>
                  <a:gd name="T41" fmla="*/ 129 h 518"/>
                  <a:gd name="T42" fmla="*/ 25 w 109"/>
                  <a:gd name="T43" fmla="*/ 128 h 518"/>
                  <a:gd name="T44" fmla="*/ 25 w 109"/>
                  <a:gd name="T45" fmla="*/ 128 h 518"/>
                  <a:gd name="T46" fmla="*/ 25 w 109"/>
                  <a:gd name="T47" fmla="*/ 128 h 518"/>
                  <a:gd name="T48" fmla="*/ 26 w 109"/>
                  <a:gd name="T49" fmla="*/ 128 h 518"/>
                  <a:gd name="T50" fmla="*/ 26 w 109"/>
                  <a:gd name="T51" fmla="*/ 127 h 518"/>
                  <a:gd name="T52" fmla="*/ 27 w 109"/>
                  <a:gd name="T53" fmla="*/ 126 h 518"/>
                  <a:gd name="T54" fmla="*/ 27 w 109"/>
                  <a:gd name="T55" fmla="*/ 125 h 518"/>
                  <a:gd name="T56" fmla="*/ 27 w 109"/>
                  <a:gd name="T57" fmla="*/ 124 h 518"/>
                  <a:gd name="T58" fmla="*/ 27 w 109"/>
                  <a:gd name="T59" fmla="*/ 124 h 518"/>
                  <a:gd name="T60" fmla="*/ 25 w 109"/>
                  <a:gd name="T61" fmla="*/ 112 h 518"/>
                  <a:gd name="T62" fmla="*/ 23 w 109"/>
                  <a:gd name="T63" fmla="*/ 99 h 518"/>
                  <a:gd name="T64" fmla="*/ 21 w 109"/>
                  <a:gd name="T65" fmla="*/ 87 h 518"/>
                  <a:gd name="T66" fmla="*/ 19 w 109"/>
                  <a:gd name="T67" fmla="*/ 74 h 518"/>
                  <a:gd name="T68" fmla="*/ 16 w 109"/>
                  <a:gd name="T69" fmla="*/ 63 h 518"/>
                  <a:gd name="T70" fmla="*/ 13 w 109"/>
                  <a:gd name="T71" fmla="*/ 50 h 518"/>
                  <a:gd name="T72" fmla="*/ 11 w 109"/>
                  <a:gd name="T73" fmla="*/ 38 h 518"/>
                  <a:gd name="T74" fmla="*/ 7 w 109"/>
                  <a:gd name="T75" fmla="*/ 25 h 518"/>
                  <a:gd name="T76" fmla="*/ 4 w 109"/>
                  <a:gd name="T77" fmla="*/ 13 h 518"/>
                  <a:gd name="T78" fmla="*/ 0 w 109"/>
                  <a:gd name="T79" fmla="*/ 0 h 518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109"/>
                  <a:gd name="T121" fmla="*/ 0 h 518"/>
                  <a:gd name="T122" fmla="*/ 109 w 109"/>
                  <a:gd name="T123" fmla="*/ 518 h 518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109" h="518">
                    <a:moveTo>
                      <a:pt x="0" y="0"/>
                    </a:moveTo>
                    <a:lnTo>
                      <a:pt x="6" y="51"/>
                    </a:lnTo>
                    <a:lnTo>
                      <a:pt x="12" y="103"/>
                    </a:lnTo>
                    <a:lnTo>
                      <a:pt x="18" y="153"/>
                    </a:lnTo>
                    <a:lnTo>
                      <a:pt x="25" y="201"/>
                    </a:lnTo>
                    <a:lnTo>
                      <a:pt x="30" y="253"/>
                    </a:lnTo>
                    <a:lnTo>
                      <a:pt x="36" y="304"/>
                    </a:lnTo>
                    <a:lnTo>
                      <a:pt x="45" y="356"/>
                    </a:lnTo>
                    <a:lnTo>
                      <a:pt x="52" y="404"/>
                    </a:lnTo>
                    <a:lnTo>
                      <a:pt x="63" y="454"/>
                    </a:lnTo>
                    <a:lnTo>
                      <a:pt x="75" y="503"/>
                    </a:lnTo>
                    <a:lnTo>
                      <a:pt x="75" y="506"/>
                    </a:lnTo>
                    <a:lnTo>
                      <a:pt x="75" y="509"/>
                    </a:lnTo>
                    <a:lnTo>
                      <a:pt x="75" y="512"/>
                    </a:lnTo>
                    <a:lnTo>
                      <a:pt x="79" y="512"/>
                    </a:lnTo>
                    <a:lnTo>
                      <a:pt x="82" y="515"/>
                    </a:lnTo>
                    <a:lnTo>
                      <a:pt x="84" y="518"/>
                    </a:lnTo>
                    <a:lnTo>
                      <a:pt x="88" y="518"/>
                    </a:lnTo>
                    <a:lnTo>
                      <a:pt x="91" y="518"/>
                    </a:lnTo>
                    <a:lnTo>
                      <a:pt x="93" y="518"/>
                    </a:lnTo>
                    <a:lnTo>
                      <a:pt x="96" y="518"/>
                    </a:lnTo>
                    <a:lnTo>
                      <a:pt x="100" y="515"/>
                    </a:lnTo>
                    <a:lnTo>
                      <a:pt x="102" y="515"/>
                    </a:lnTo>
                    <a:lnTo>
                      <a:pt x="102" y="512"/>
                    </a:lnTo>
                    <a:lnTo>
                      <a:pt x="105" y="512"/>
                    </a:lnTo>
                    <a:lnTo>
                      <a:pt x="105" y="509"/>
                    </a:lnTo>
                    <a:lnTo>
                      <a:pt x="109" y="506"/>
                    </a:lnTo>
                    <a:lnTo>
                      <a:pt x="109" y="503"/>
                    </a:lnTo>
                    <a:lnTo>
                      <a:pt x="109" y="499"/>
                    </a:lnTo>
                    <a:lnTo>
                      <a:pt x="109" y="497"/>
                    </a:lnTo>
                    <a:lnTo>
                      <a:pt x="100" y="449"/>
                    </a:lnTo>
                    <a:lnTo>
                      <a:pt x="93" y="397"/>
                    </a:lnTo>
                    <a:lnTo>
                      <a:pt x="84" y="349"/>
                    </a:lnTo>
                    <a:lnTo>
                      <a:pt x="75" y="299"/>
                    </a:lnTo>
                    <a:lnTo>
                      <a:pt x="63" y="251"/>
                    </a:lnTo>
                    <a:lnTo>
                      <a:pt x="54" y="199"/>
                    </a:lnTo>
                    <a:lnTo>
                      <a:pt x="43" y="151"/>
                    </a:lnTo>
                    <a:lnTo>
                      <a:pt x="27" y="100"/>
                    </a:lnTo>
                    <a:lnTo>
                      <a:pt x="16" y="51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FFE9F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5125" name="Freeform 206"/>
              <p:cNvSpPr>
                <a:spLocks/>
              </p:cNvSpPr>
              <p:nvPr/>
            </p:nvSpPr>
            <p:spPr bwMode="auto">
              <a:xfrm>
                <a:off x="2332" y="1932"/>
                <a:ext cx="32" cy="113"/>
              </a:xfrm>
              <a:custGeom>
                <a:avLst/>
                <a:gdLst>
                  <a:gd name="T0" fmla="*/ 0 w 129"/>
                  <a:gd name="T1" fmla="*/ 0 h 451"/>
                  <a:gd name="T2" fmla="*/ 1 w 129"/>
                  <a:gd name="T3" fmla="*/ 5 h 451"/>
                  <a:gd name="T4" fmla="*/ 2 w 129"/>
                  <a:gd name="T5" fmla="*/ 10 h 451"/>
                  <a:gd name="T6" fmla="*/ 4 w 129"/>
                  <a:gd name="T7" fmla="*/ 14 h 451"/>
                  <a:gd name="T8" fmla="*/ 4 w 129"/>
                  <a:gd name="T9" fmla="*/ 19 h 451"/>
                  <a:gd name="T10" fmla="*/ 6 w 129"/>
                  <a:gd name="T11" fmla="*/ 24 h 451"/>
                  <a:gd name="T12" fmla="*/ 7 w 129"/>
                  <a:gd name="T13" fmla="*/ 29 h 451"/>
                  <a:gd name="T14" fmla="*/ 8 w 129"/>
                  <a:gd name="T15" fmla="*/ 34 h 451"/>
                  <a:gd name="T16" fmla="*/ 8 w 129"/>
                  <a:gd name="T17" fmla="*/ 39 h 451"/>
                  <a:gd name="T18" fmla="*/ 9 w 129"/>
                  <a:gd name="T19" fmla="*/ 44 h 451"/>
                  <a:gd name="T20" fmla="*/ 10 w 129"/>
                  <a:gd name="T21" fmla="*/ 49 h 451"/>
                  <a:gd name="T22" fmla="*/ 11 w 129"/>
                  <a:gd name="T23" fmla="*/ 55 h 451"/>
                  <a:gd name="T24" fmla="*/ 12 w 129"/>
                  <a:gd name="T25" fmla="*/ 61 h 451"/>
                  <a:gd name="T26" fmla="*/ 13 w 129"/>
                  <a:gd name="T27" fmla="*/ 67 h 451"/>
                  <a:gd name="T28" fmla="*/ 15 w 129"/>
                  <a:gd name="T29" fmla="*/ 74 h 451"/>
                  <a:gd name="T30" fmla="*/ 16 w 129"/>
                  <a:gd name="T31" fmla="*/ 79 h 451"/>
                  <a:gd name="T32" fmla="*/ 18 w 129"/>
                  <a:gd name="T33" fmla="*/ 85 h 451"/>
                  <a:gd name="T34" fmla="*/ 20 w 129"/>
                  <a:gd name="T35" fmla="*/ 91 h 451"/>
                  <a:gd name="T36" fmla="*/ 21 w 129"/>
                  <a:gd name="T37" fmla="*/ 97 h 451"/>
                  <a:gd name="T38" fmla="*/ 23 w 129"/>
                  <a:gd name="T39" fmla="*/ 103 h 451"/>
                  <a:gd name="T40" fmla="*/ 24 w 129"/>
                  <a:gd name="T41" fmla="*/ 109 h 451"/>
                  <a:gd name="T42" fmla="*/ 24 w 129"/>
                  <a:gd name="T43" fmla="*/ 110 h 451"/>
                  <a:gd name="T44" fmla="*/ 24 w 129"/>
                  <a:gd name="T45" fmla="*/ 111 h 451"/>
                  <a:gd name="T46" fmla="*/ 25 w 129"/>
                  <a:gd name="T47" fmla="*/ 112 h 451"/>
                  <a:gd name="T48" fmla="*/ 25 w 129"/>
                  <a:gd name="T49" fmla="*/ 112 h 451"/>
                  <a:gd name="T50" fmla="*/ 25 w 129"/>
                  <a:gd name="T51" fmla="*/ 112 h 451"/>
                  <a:gd name="T52" fmla="*/ 26 w 129"/>
                  <a:gd name="T53" fmla="*/ 112 h 451"/>
                  <a:gd name="T54" fmla="*/ 27 w 129"/>
                  <a:gd name="T55" fmla="*/ 113 h 451"/>
                  <a:gd name="T56" fmla="*/ 28 w 129"/>
                  <a:gd name="T57" fmla="*/ 113 h 451"/>
                  <a:gd name="T58" fmla="*/ 29 w 129"/>
                  <a:gd name="T59" fmla="*/ 113 h 451"/>
                  <a:gd name="T60" fmla="*/ 29 w 129"/>
                  <a:gd name="T61" fmla="*/ 113 h 451"/>
                  <a:gd name="T62" fmla="*/ 30 w 129"/>
                  <a:gd name="T63" fmla="*/ 112 h 451"/>
                  <a:gd name="T64" fmla="*/ 31 w 129"/>
                  <a:gd name="T65" fmla="*/ 112 h 451"/>
                  <a:gd name="T66" fmla="*/ 32 w 129"/>
                  <a:gd name="T67" fmla="*/ 112 h 451"/>
                  <a:gd name="T68" fmla="*/ 32 w 129"/>
                  <a:gd name="T69" fmla="*/ 111 h 451"/>
                  <a:gd name="T70" fmla="*/ 32 w 129"/>
                  <a:gd name="T71" fmla="*/ 111 h 451"/>
                  <a:gd name="T72" fmla="*/ 32 w 129"/>
                  <a:gd name="T73" fmla="*/ 110 h 451"/>
                  <a:gd name="T74" fmla="*/ 32 w 129"/>
                  <a:gd name="T75" fmla="*/ 109 h 451"/>
                  <a:gd name="T76" fmla="*/ 32 w 129"/>
                  <a:gd name="T77" fmla="*/ 108 h 451"/>
                  <a:gd name="T78" fmla="*/ 32 w 129"/>
                  <a:gd name="T79" fmla="*/ 108 h 451"/>
                  <a:gd name="T80" fmla="*/ 32 w 129"/>
                  <a:gd name="T81" fmla="*/ 100 h 451"/>
                  <a:gd name="T82" fmla="*/ 32 w 129"/>
                  <a:gd name="T83" fmla="*/ 90 h 451"/>
                  <a:gd name="T84" fmla="*/ 30 w 129"/>
                  <a:gd name="T85" fmla="*/ 82 h 451"/>
                  <a:gd name="T86" fmla="*/ 28 w 129"/>
                  <a:gd name="T87" fmla="*/ 74 h 451"/>
                  <a:gd name="T88" fmla="*/ 25 w 129"/>
                  <a:gd name="T89" fmla="*/ 65 h 451"/>
                  <a:gd name="T90" fmla="*/ 23 w 129"/>
                  <a:gd name="T91" fmla="*/ 58 h 451"/>
                  <a:gd name="T92" fmla="*/ 20 w 129"/>
                  <a:gd name="T93" fmla="*/ 50 h 451"/>
                  <a:gd name="T94" fmla="*/ 18 w 129"/>
                  <a:gd name="T95" fmla="*/ 42 h 451"/>
                  <a:gd name="T96" fmla="*/ 15 w 129"/>
                  <a:gd name="T97" fmla="*/ 32 h 451"/>
                  <a:gd name="T98" fmla="*/ 13 w 129"/>
                  <a:gd name="T99" fmla="*/ 24 h 451"/>
                  <a:gd name="T100" fmla="*/ 13 w 129"/>
                  <a:gd name="T101" fmla="*/ 21 h 451"/>
                  <a:gd name="T102" fmla="*/ 12 w 129"/>
                  <a:gd name="T103" fmla="*/ 19 h 451"/>
                  <a:gd name="T104" fmla="*/ 11 w 129"/>
                  <a:gd name="T105" fmla="*/ 16 h 451"/>
                  <a:gd name="T106" fmla="*/ 10 w 129"/>
                  <a:gd name="T107" fmla="*/ 14 h 451"/>
                  <a:gd name="T108" fmla="*/ 8 w 129"/>
                  <a:gd name="T109" fmla="*/ 11 h 451"/>
                  <a:gd name="T110" fmla="*/ 7 w 129"/>
                  <a:gd name="T111" fmla="*/ 8 h 451"/>
                  <a:gd name="T112" fmla="*/ 5 w 129"/>
                  <a:gd name="T113" fmla="*/ 6 h 451"/>
                  <a:gd name="T114" fmla="*/ 4 w 129"/>
                  <a:gd name="T115" fmla="*/ 4 h 451"/>
                  <a:gd name="T116" fmla="*/ 1 w 129"/>
                  <a:gd name="T117" fmla="*/ 2 h 451"/>
                  <a:gd name="T118" fmla="*/ 0 w 129"/>
                  <a:gd name="T119" fmla="*/ 0 h 451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129"/>
                  <a:gd name="T181" fmla="*/ 0 h 451"/>
                  <a:gd name="T182" fmla="*/ 129 w 129"/>
                  <a:gd name="T183" fmla="*/ 451 h 451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129" h="451">
                    <a:moveTo>
                      <a:pt x="0" y="0"/>
                    </a:moveTo>
                    <a:lnTo>
                      <a:pt x="6" y="18"/>
                    </a:lnTo>
                    <a:lnTo>
                      <a:pt x="9" y="39"/>
                    </a:lnTo>
                    <a:lnTo>
                      <a:pt x="15" y="57"/>
                    </a:lnTo>
                    <a:lnTo>
                      <a:pt x="18" y="75"/>
                    </a:lnTo>
                    <a:lnTo>
                      <a:pt x="24" y="96"/>
                    </a:lnTo>
                    <a:lnTo>
                      <a:pt x="27" y="114"/>
                    </a:lnTo>
                    <a:lnTo>
                      <a:pt x="31" y="136"/>
                    </a:lnTo>
                    <a:lnTo>
                      <a:pt x="33" y="157"/>
                    </a:lnTo>
                    <a:lnTo>
                      <a:pt x="36" y="175"/>
                    </a:lnTo>
                    <a:lnTo>
                      <a:pt x="40" y="195"/>
                    </a:lnTo>
                    <a:lnTo>
                      <a:pt x="45" y="220"/>
                    </a:lnTo>
                    <a:lnTo>
                      <a:pt x="48" y="243"/>
                    </a:lnTo>
                    <a:lnTo>
                      <a:pt x="54" y="268"/>
                    </a:lnTo>
                    <a:lnTo>
                      <a:pt x="61" y="295"/>
                    </a:lnTo>
                    <a:lnTo>
                      <a:pt x="66" y="316"/>
                    </a:lnTo>
                    <a:lnTo>
                      <a:pt x="72" y="339"/>
                    </a:lnTo>
                    <a:lnTo>
                      <a:pt x="79" y="364"/>
                    </a:lnTo>
                    <a:lnTo>
                      <a:pt x="84" y="389"/>
                    </a:lnTo>
                    <a:lnTo>
                      <a:pt x="91" y="412"/>
                    </a:lnTo>
                    <a:lnTo>
                      <a:pt x="97" y="436"/>
                    </a:lnTo>
                    <a:lnTo>
                      <a:pt x="97" y="439"/>
                    </a:lnTo>
                    <a:lnTo>
                      <a:pt x="97" y="442"/>
                    </a:lnTo>
                    <a:lnTo>
                      <a:pt x="100" y="446"/>
                    </a:lnTo>
                    <a:lnTo>
                      <a:pt x="102" y="446"/>
                    </a:lnTo>
                    <a:lnTo>
                      <a:pt x="102" y="448"/>
                    </a:lnTo>
                    <a:lnTo>
                      <a:pt x="106" y="448"/>
                    </a:lnTo>
                    <a:lnTo>
                      <a:pt x="109" y="451"/>
                    </a:lnTo>
                    <a:lnTo>
                      <a:pt x="111" y="451"/>
                    </a:lnTo>
                    <a:lnTo>
                      <a:pt x="115" y="451"/>
                    </a:lnTo>
                    <a:lnTo>
                      <a:pt x="118" y="451"/>
                    </a:lnTo>
                    <a:lnTo>
                      <a:pt x="120" y="448"/>
                    </a:lnTo>
                    <a:lnTo>
                      <a:pt x="124" y="448"/>
                    </a:lnTo>
                    <a:lnTo>
                      <a:pt x="127" y="446"/>
                    </a:lnTo>
                    <a:lnTo>
                      <a:pt x="127" y="442"/>
                    </a:lnTo>
                    <a:lnTo>
                      <a:pt x="129" y="442"/>
                    </a:lnTo>
                    <a:lnTo>
                      <a:pt x="129" y="439"/>
                    </a:lnTo>
                    <a:lnTo>
                      <a:pt x="129" y="436"/>
                    </a:lnTo>
                    <a:lnTo>
                      <a:pt x="129" y="433"/>
                    </a:lnTo>
                    <a:lnTo>
                      <a:pt x="129" y="430"/>
                    </a:lnTo>
                    <a:lnTo>
                      <a:pt x="129" y="398"/>
                    </a:lnTo>
                    <a:lnTo>
                      <a:pt x="127" y="361"/>
                    </a:lnTo>
                    <a:lnTo>
                      <a:pt x="120" y="328"/>
                    </a:lnTo>
                    <a:lnTo>
                      <a:pt x="111" y="295"/>
                    </a:lnTo>
                    <a:lnTo>
                      <a:pt x="102" y="261"/>
                    </a:lnTo>
                    <a:lnTo>
                      <a:pt x="93" y="232"/>
                    </a:lnTo>
                    <a:lnTo>
                      <a:pt x="81" y="198"/>
                    </a:lnTo>
                    <a:lnTo>
                      <a:pt x="72" y="166"/>
                    </a:lnTo>
                    <a:lnTo>
                      <a:pt x="61" y="129"/>
                    </a:lnTo>
                    <a:lnTo>
                      <a:pt x="52" y="96"/>
                    </a:lnTo>
                    <a:lnTo>
                      <a:pt x="52" y="84"/>
                    </a:lnTo>
                    <a:lnTo>
                      <a:pt x="48" y="75"/>
                    </a:lnTo>
                    <a:lnTo>
                      <a:pt x="43" y="63"/>
                    </a:lnTo>
                    <a:lnTo>
                      <a:pt x="40" y="54"/>
                    </a:lnTo>
                    <a:lnTo>
                      <a:pt x="33" y="45"/>
                    </a:lnTo>
                    <a:lnTo>
                      <a:pt x="27" y="33"/>
                    </a:lnTo>
                    <a:lnTo>
                      <a:pt x="22" y="24"/>
                    </a:lnTo>
                    <a:lnTo>
                      <a:pt x="15" y="15"/>
                    </a:lnTo>
                    <a:lnTo>
                      <a:pt x="6" y="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E9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5126" name="Freeform 207"/>
              <p:cNvSpPr>
                <a:spLocks/>
              </p:cNvSpPr>
              <p:nvPr/>
            </p:nvSpPr>
            <p:spPr bwMode="auto">
              <a:xfrm>
                <a:off x="2332" y="1932"/>
                <a:ext cx="32" cy="113"/>
              </a:xfrm>
              <a:custGeom>
                <a:avLst/>
                <a:gdLst>
                  <a:gd name="T0" fmla="*/ 0 w 129"/>
                  <a:gd name="T1" fmla="*/ 0 h 451"/>
                  <a:gd name="T2" fmla="*/ 1 w 129"/>
                  <a:gd name="T3" fmla="*/ 5 h 451"/>
                  <a:gd name="T4" fmla="*/ 2 w 129"/>
                  <a:gd name="T5" fmla="*/ 10 h 451"/>
                  <a:gd name="T6" fmla="*/ 4 w 129"/>
                  <a:gd name="T7" fmla="*/ 14 h 451"/>
                  <a:gd name="T8" fmla="*/ 4 w 129"/>
                  <a:gd name="T9" fmla="*/ 19 h 451"/>
                  <a:gd name="T10" fmla="*/ 6 w 129"/>
                  <a:gd name="T11" fmla="*/ 24 h 451"/>
                  <a:gd name="T12" fmla="*/ 7 w 129"/>
                  <a:gd name="T13" fmla="*/ 29 h 451"/>
                  <a:gd name="T14" fmla="*/ 8 w 129"/>
                  <a:gd name="T15" fmla="*/ 34 h 451"/>
                  <a:gd name="T16" fmla="*/ 8 w 129"/>
                  <a:gd name="T17" fmla="*/ 39 h 451"/>
                  <a:gd name="T18" fmla="*/ 9 w 129"/>
                  <a:gd name="T19" fmla="*/ 44 h 451"/>
                  <a:gd name="T20" fmla="*/ 10 w 129"/>
                  <a:gd name="T21" fmla="*/ 49 h 451"/>
                  <a:gd name="T22" fmla="*/ 11 w 129"/>
                  <a:gd name="T23" fmla="*/ 55 h 451"/>
                  <a:gd name="T24" fmla="*/ 12 w 129"/>
                  <a:gd name="T25" fmla="*/ 61 h 451"/>
                  <a:gd name="T26" fmla="*/ 13 w 129"/>
                  <a:gd name="T27" fmla="*/ 67 h 451"/>
                  <a:gd name="T28" fmla="*/ 15 w 129"/>
                  <a:gd name="T29" fmla="*/ 74 h 451"/>
                  <a:gd name="T30" fmla="*/ 16 w 129"/>
                  <a:gd name="T31" fmla="*/ 79 h 451"/>
                  <a:gd name="T32" fmla="*/ 18 w 129"/>
                  <a:gd name="T33" fmla="*/ 85 h 451"/>
                  <a:gd name="T34" fmla="*/ 20 w 129"/>
                  <a:gd name="T35" fmla="*/ 91 h 451"/>
                  <a:gd name="T36" fmla="*/ 21 w 129"/>
                  <a:gd name="T37" fmla="*/ 97 h 451"/>
                  <a:gd name="T38" fmla="*/ 23 w 129"/>
                  <a:gd name="T39" fmla="*/ 103 h 451"/>
                  <a:gd name="T40" fmla="*/ 24 w 129"/>
                  <a:gd name="T41" fmla="*/ 109 h 451"/>
                  <a:gd name="T42" fmla="*/ 24 w 129"/>
                  <a:gd name="T43" fmla="*/ 110 h 451"/>
                  <a:gd name="T44" fmla="*/ 24 w 129"/>
                  <a:gd name="T45" fmla="*/ 111 h 451"/>
                  <a:gd name="T46" fmla="*/ 25 w 129"/>
                  <a:gd name="T47" fmla="*/ 112 h 451"/>
                  <a:gd name="T48" fmla="*/ 25 w 129"/>
                  <a:gd name="T49" fmla="*/ 112 h 451"/>
                  <a:gd name="T50" fmla="*/ 25 w 129"/>
                  <a:gd name="T51" fmla="*/ 112 h 451"/>
                  <a:gd name="T52" fmla="*/ 26 w 129"/>
                  <a:gd name="T53" fmla="*/ 112 h 451"/>
                  <a:gd name="T54" fmla="*/ 27 w 129"/>
                  <a:gd name="T55" fmla="*/ 113 h 451"/>
                  <a:gd name="T56" fmla="*/ 28 w 129"/>
                  <a:gd name="T57" fmla="*/ 113 h 451"/>
                  <a:gd name="T58" fmla="*/ 29 w 129"/>
                  <a:gd name="T59" fmla="*/ 113 h 451"/>
                  <a:gd name="T60" fmla="*/ 29 w 129"/>
                  <a:gd name="T61" fmla="*/ 113 h 451"/>
                  <a:gd name="T62" fmla="*/ 30 w 129"/>
                  <a:gd name="T63" fmla="*/ 112 h 451"/>
                  <a:gd name="T64" fmla="*/ 31 w 129"/>
                  <a:gd name="T65" fmla="*/ 112 h 451"/>
                  <a:gd name="T66" fmla="*/ 32 w 129"/>
                  <a:gd name="T67" fmla="*/ 112 h 451"/>
                  <a:gd name="T68" fmla="*/ 32 w 129"/>
                  <a:gd name="T69" fmla="*/ 111 h 451"/>
                  <a:gd name="T70" fmla="*/ 32 w 129"/>
                  <a:gd name="T71" fmla="*/ 111 h 451"/>
                  <a:gd name="T72" fmla="*/ 32 w 129"/>
                  <a:gd name="T73" fmla="*/ 110 h 451"/>
                  <a:gd name="T74" fmla="*/ 32 w 129"/>
                  <a:gd name="T75" fmla="*/ 109 h 451"/>
                  <a:gd name="T76" fmla="*/ 32 w 129"/>
                  <a:gd name="T77" fmla="*/ 108 h 451"/>
                  <a:gd name="T78" fmla="*/ 32 w 129"/>
                  <a:gd name="T79" fmla="*/ 108 h 451"/>
                  <a:gd name="T80" fmla="*/ 32 w 129"/>
                  <a:gd name="T81" fmla="*/ 100 h 451"/>
                  <a:gd name="T82" fmla="*/ 32 w 129"/>
                  <a:gd name="T83" fmla="*/ 90 h 451"/>
                  <a:gd name="T84" fmla="*/ 30 w 129"/>
                  <a:gd name="T85" fmla="*/ 82 h 451"/>
                  <a:gd name="T86" fmla="*/ 28 w 129"/>
                  <a:gd name="T87" fmla="*/ 74 h 451"/>
                  <a:gd name="T88" fmla="*/ 25 w 129"/>
                  <a:gd name="T89" fmla="*/ 65 h 451"/>
                  <a:gd name="T90" fmla="*/ 23 w 129"/>
                  <a:gd name="T91" fmla="*/ 58 h 451"/>
                  <a:gd name="T92" fmla="*/ 20 w 129"/>
                  <a:gd name="T93" fmla="*/ 50 h 451"/>
                  <a:gd name="T94" fmla="*/ 18 w 129"/>
                  <a:gd name="T95" fmla="*/ 42 h 451"/>
                  <a:gd name="T96" fmla="*/ 15 w 129"/>
                  <a:gd name="T97" fmla="*/ 32 h 451"/>
                  <a:gd name="T98" fmla="*/ 13 w 129"/>
                  <a:gd name="T99" fmla="*/ 24 h 451"/>
                  <a:gd name="T100" fmla="*/ 13 w 129"/>
                  <a:gd name="T101" fmla="*/ 21 h 451"/>
                  <a:gd name="T102" fmla="*/ 12 w 129"/>
                  <a:gd name="T103" fmla="*/ 19 h 451"/>
                  <a:gd name="T104" fmla="*/ 11 w 129"/>
                  <a:gd name="T105" fmla="*/ 16 h 451"/>
                  <a:gd name="T106" fmla="*/ 10 w 129"/>
                  <a:gd name="T107" fmla="*/ 14 h 451"/>
                  <a:gd name="T108" fmla="*/ 8 w 129"/>
                  <a:gd name="T109" fmla="*/ 11 h 451"/>
                  <a:gd name="T110" fmla="*/ 7 w 129"/>
                  <a:gd name="T111" fmla="*/ 8 h 451"/>
                  <a:gd name="T112" fmla="*/ 5 w 129"/>
                  <a:gd name="T113" fmla="*/ 6 h 451"/>
                  <a:gd name="T114" fmla="*/ 4 w 129"/>
                  <a:gd name="T115" fmla="*/ 4 h 451"/>
                  <a:gd name="T116" fmla="*/ 1 w 129"/>
                  <a:gd name="T117" fmla="*/ 2 h 451"/>
                  <a:gd name="T118" fmla="*/ 0 w 129"/>
                  <a:gd name="T119" fmla="*/ 0 h 451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129"/>
                  <a:gd name="T181" fmla="*/ 0 h 451"/>
                  <a:gd name="T182" fmla="*/ 129 w 129"/>
                  <a:gd name="T183" fmla="*/ 451 h 451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129" h="451">
                    <a:moveTo>
                      <a:pt x="0" y="0"/>
                    </a:moveTo>
                    <a:lnTo>
                      <a:pt x="6" y="18"/>
                    </a:lnTo>
                    <a:lnTo>
                      <a:pt x="9" y="39"/>
                    </a:lnTo>
                    <a:lnTo>
                      <a:pt x="15" y="57"/>
                    </a:lnTo>
                    <a:lnTo>
                      <a:pt x="18" y="75"/>
                    </a:lnTo>
                    <a:lnTo>
                      <a:pt x="24" y="96"/>
                    </a:lnTo>
                    <a:lnTo>
                      <a:pt x="27" y="114"/>
                    </a:lnTo>
                    <a:lnTo>
                      <a:pt x="31" y="136"/>
                    </a:lnTo>
                    <a:lnTo>
                      <a:pt x="33" y="157"/>
                    </a:lnTo>
                    <a:lnTo>
                      <a:pt x="36" y="175"/>
                    </a:lnTo>
                    <a:lnTo>
                      <a:pt x="40" y="195"/>
                    </a:lnTo>
                    <a:lnTo>
                      <a:pt x="45" y="220"/>
                    </a:lnTo>
                    <a:lnTo>
                      <a:pt x="48" y="243"/>
                    </a:lnTo>
                    <a:lnTo>
                      <a:pt x="54" y="268"/>
                    </a:lnTo>
                    <a:lnTo>
                      <a:pt x="61" y="295"/>
                    </a:lnTo>
                    <a:lnTo>
                      <a:pt x="66" y="316"/>
                    </a:lnTo>
                    <a:lnTo>
                      <a:pt x="72" y="339"/>
                    </a:lnTo>
                    <a:lnTo>
                      <a:pt x="79" y="364"/>
                    </a:lnTo>
                    <a:lnTo>
                      <a:pt x="84" y="389"/>
                    </a:lnTo>
                    <a:lnTo>
                      <a:pt x="91" y="412"/>
                    </a:lnTo>
                    <a:lnTo>
                      <a:pt x="97" y="436"/>
                    </a:lnTo>
                    <a:lnTo>
                      <a:pt x="97" y="439"/>
                    </a:lnTo>
                    <a:lnTo>
                      <a:pt x="97" y="442"/>
                    </a:lnTo>
                    <a:lnTo>
                      <a:pt x="100" y="446"/>
                    </a:lnTo>
                    <a:lnTo>
                      <a:pt x="102" y="446"/>
                    </a:lnTo>
                    <a:lnTo>
                      <a:pt x="102" y="448"/>
                    </a:lnTo>
                    <a:lnTo>
                      <a:pt x="106" y="448"/>
                    </a:lnTo>
                    <a:lnTo>
                      <a:pt x="109" y="451"/>
                    </a:lnTo>
                    <a:lnTo>
                      <a:pt x="111" y="451"/>
                    </a:lnTo>
                    <a:lnTo>
                      <a:pt x="115" y="451"/>
                    </a:lnTo>
                    <a:lnTo>
                      <a:pt x="118" y="451"/>
                    </a:lnTo>
                    <a:lnTo>
                      <a:pt x="120" y="448"/>
                    </a:lnTo>
                    <a:lnTo>
                      <a:pt x="124" y="448"/>
                    </a:lnTo>
                    <a:lnTo>
                      <a:pt x="127" y="446"/>
                    </a:lnTo>
                    <a:lnTo>
                      <a:pt x="127" y="442"/>
                    </a:lnTo>
                    <a:lnTo>
                      <a:pt x="129" y="442"/>
                    </a:lnTo>
                    <a:lnTo>
                      <a:pt x="129" y="439"/>
                    </a:lnTo>
                    <a:lnTo>
                      <a:pt x="129" y="436"/>
                    </a:lnTo>
                    <a:lnTo>
                      <a:pt x="129" y="433"/>
                    </a:lnTo>
                    <a:lnTo>
                      <a:pt x="129" y="430"/>
                    </a:lnTo>
                    <a:lnTo>
                      <a:pt x="129" y="398"/>
                    </a:lnTo>
                    <a:lnTo>
                      <a:pt x="127" y="361"/>
                    </a:lnTo>
                    <a:lnTo>
                      <a:pt x="120" y="328"/>
                    </a:lnTo>
                    <a:lnTo>
                      <a:pt x="111" y="295"/>
                    </a:lnTo>
                    <a:lnTo>
                      <a:pt x="102" y="261"/>
                    </a:lnTo>
                    <a:lnTo>
                      <a:pt x="93" y="232"/>
                    </a:lnTo>
                    <a:lnTo>
                      <a:pt x="81" y="198"/>
                    </a:lnTo>
                    <a:lnTo>
                      <a:pt x="72" y="166"/>
                    </a:lnTo>
                    <a:lnTo>
                      <a:pt x="61" y="129"/>
                    </a:lnTo>
                    <a:lnTo>
                      <a:pt x="52" y="96"/>
                    </a:lnTo>
                    <a:lnTo>
                      <a:pt x="52" y="84"/>
                    </a:lnTo>
                    <a:lnTo>
                      <a:pt x="48" y="75"/>
                    </a:lnTo>
                    <a:lnTo>
                      <a:pt x="43" y="63"/>
                    </a:lnTo>
                    <a:lnTo>
                      <a:pt x="40" y="54"/>
                    </a:lnTo>
                    <a:lnTo>
                      <a:pt x="33" y="45"/>
                    </a:lnTo>
                    <a:lnTo>
                      <a:pt x="27" y="33"/>
                    </a:lnTo>
                    <a:lnTo>
                      <a:pt x="22" y="24"/>
                    </a:lnTo>
                    <a:lnTo>
                      <a:pt x="15" y="15"/>
                    </a:lnTo>
                    <a:lnTo>
                      <a:pt x="6" y="9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FFE9F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5127" name="Freeform 208"/>
              <p:cNvSpPr>
                <a:spLocks/>
              </p:cNvSpPr>
              <p:nvPr/>
            </p:nvSpPr>
            <p:spPr bwMode="auto">
              <a:xfrm>
                <a:off x="2332" y="1932"/>
                <a:ext cx="32" cy="113"/>
              </a:xfrm>
              <a:custGeom>
                <a:avLst/>
                <a:gdLst>
                  <a:gd name="T0" fmla="*/ 0 w 129"/>
                  <a:gd name="T1" fmla="*/ 0 h 451"/>
                  <a:gd name="T2" fmla="*/ 1 w 129"/>
                  <a:gd name="T3" fmla="*/ 5 h 451"/>
                  <a:gd name="T4" fmla="*/ 2 w 129"/>
                  <a:gd name="T5" fmla="*/ 10 h 451"/>
                  <a:gd name="T6" fmla="*/ 4 w 129"/>
                  <a:gd name="T7" fmla="*/ 14 h 451"/>
                  <a:gd name="T8" fmla="*/ 4 w 129"/>
                  <a:gd name="T9" fmla="*/ 19 h 451"/>
                  <a:gd name="T10" fmla="*/ 6 w 129"/>
                  <a:gd name="T11" fmla="*/ 24 h 451"/>
                  <a:gd name="T12" fmla="*/ 7 w 129"/>
                  <a:gd name="T13" fmla="*/ 29 h 451"/>
                  <a:gd name="T14" fmla="*/ 8 w 129"/>
                  <a:gd name="T15" fmla="*/ 34 h 451"/>
                  <a:gd name="T16" fmla="*/ 8 w 129"/>
                  <a:gd name="T17" fmla="*/ 39 h 451"/>
                  <a:gd name="T18" fmla="*/ 9 w 129"/>
                  <a:gd name="T19" fmla="*/ 44 h 451"/>
                  <a:gd name="T20" fmla="*/ 10 w 129"/>
                  <a:gd name="T21" fmla="*/ 49 h 451"/>
                  <a:gd name="T22" fmla="*/ 11 w 129"/>
                  <a:gd name="T23" fmla="*/ 55 h 451"/>
                  <a:gd name="T24" fmla="*/ 12 w 129"/>
                  <a:gd name="T25" fmla="*/ 61 h 451"/>
                  <a:gd name="T26" fmla="*/ 13 w 129"/>
                  <a:gd name="T27" fmla="*/ 67 h 451"/>
                  <a:gd name="T28" fmla="*/ 15 w 129"/>
                  <a:gd name="T29" fmla="*/ 74 h 451"/>
                  <a:gd name="T30" fmla="*/ 16 w 129"/>
                  <a:gd name="T31" fmla="*/ 79 h 451"/>
                  <a:gd name="T32" fmla="*/ 18 w 129"/>
                  <a:gd name="T33" fmla="*/ 85 h 451"/>
                  <a:gd name="T34" fmla="*/ 20 w 129"/>
                  <a:gd name="T35" fmla="*/ 91 h 451"/>
                  <a:gd name="T36" fmla="*/ 21 w 129"/>
                  <a:gd name="T37" fmla="*/ 97 h 451"/>
                  <a:gd name="T38" fmla="*/ 23 w 129"/>
                  <a:gd name="T39" fmla="*/ 103 h 451"/>
                  <a:gd name="T40" fmla="*/ 24 w 129"/>
                  <a:gd name="T41" fmla="*/ 109 h 451"/>
                  <a:gd name="T42" fmla="*/ 24 w 129"/>
                  <a:gd name="T43" fmla="*/ 110 h 451"/>
                  <a:gd name="T44" fmla="*/ 24 w 129"/>
                  <a:gd name="T45" fmla="*/ 111 h 451"/>
                  <a:gd name="T46" fmla="*/ 25 w 129"/>
                  <a:gd name="T47" fmla="*/ 112 h 451"/>
                  <a:gd name="T48" fmla="*/ 25 w 129"/>
                  <a:gd name="T49" fmla="*/ 112 h 451"/>
                  <a:gd name="T50" fmla="*/ 25 w 129"/>
                  <a:gd name="T51" fmla="*/ 112 h 451"/>
                  <a:gd name="T52" fmla="*/ 26 w 129"/>
                  <a:gd name="T53" fmla="*/ 112 h 451"/>
                  <a:gd name="T54" fmla="*/ 27 w 129"/>
                  <a:gd name="T55" fmla="*/ 113 h 451"/>
                  <a:gd name="T56" fmla="*/ 28 w 129"/>
                  <a:gd name="T57" fmla="*/ 113 h 451"/>
                  <a:gd name="T58" fmla="*/ 29 w 129"/>
                  <a:gd name="T59" fmla="*/ 113 h 451"/>
                  <a:gd name="T60" fmla="*/ 29 w 129"/>
                  <a:gd name="T61" fmla="*/ 113 h 451"/>
                  <a:gd name="T62" fmla="*/ 30 w 129"/>
                  <a:gd name="T63" fmla="*/ 112 h 451"/>
                  <a:gd name="T64" fmla="*/ 31 w 129"/>
                  <a:gd name="T65" fmla="*/ 112 h 451"/>
                  <a:gd name="T66" fmla="*/ 32 w 129"/>
                  <a:gd name="T67" fmla="*/ 112 h 451"/>
                  <a:gd name="T68" fmla="*/ 32 w 129"/>
                  <a:gd name="T69" fmla="*/ 111 h 451"/>
                  <a:gd name="T70" fmla="*/ 32 w 129"/>
                  <a:gd name="T71" fmla="*/ 111 h 451"/>
                  <a:gd name="T72" fmla="*/ 32 w 129"/>
                  <a:gd name="T73" fmla="*/ 110 h 451"/>
                  <a:gd name="T74" fmla="*/ 32 w 129"/>
                  <a:gd name="T75" fmla="*/ 109 h 451"/>
                  <a:gd name="T76" fmla="*/ 32 w 129"/>
                  <a:gd name="T77" fmla="*/ 108 h 451"/>
                  <a:gd name="T78" fmla="*/ 32 w 129"/>
                  <a:gd name="T79" fmla="*/ 108 h 451"/>
                  <a:gd name="T80" fmla="*/ 32 w 129"/>
                  <a:gd name="T81" fmla="*/ 100 h 451"/>
                  <a:gd name="T82" fmla="*/ 32 w 129"/>
                  <a:gd name="T83" fmla="*/ 90 h 451"/>
                  <a:gd name="T84" fmla="*/ 30 w 129"/>
                  <a:gd name="T85" fmla="*/ 82 h 451"/>
                  <a:gd name="T86" fmla="*/ 28 w 129"/>
                  <a:gd name="T87" fmla="*/ 74 h 451"/>
                  <a:gd name="T88" fmla="*/ 25 w 129"/>
                  <a:gd name="T89" fmla="*/ 65 h 451"/>
                  <a:gd name="T90" fmla="*/ 23 w 129"/>
                  <a:gd name="T91" fmla="*/ 58 h 451"/>
                  <a:gd name="T92" fmla="*/ 20 w 129"/>
                  <a:gd name="T93" fmla="*/ 50 h 451"/>
                  <a:gd name="T94" fmla="*/ 18 w 129"/>
                  <a:gd name="T95" fmla="*/ 42 h 451"/>
                  <a:gd name="T96" fmla="*/ 15 w 129"/>
                  <a:gd name="T97" fmla="*/ 32 h 451"/>
                  <a:gd name="T98" fmla="*/ 13 w 129"/>
                  <a:gd name="T99" fmla="*/ 24 h 451"/>
                  <a:gd name="T100" fmla="*/ 13 w 129"/>
                  <a:gd name="T101" fmla="*/ 21 h 451"/>
                  <a:gd name="T102" fmla="*/ 12 w 129"/>
                  <a:gd name="T103" fmla="*/ 19 h 451"/>
                  <a:gd name="T104" fmla="*/ 11 w 129"/>
                  <a:gd name="T105" fmla="*/ 16 h 451"/>
                  <a:gd name="T106" fmla="*/ 10 w 129"/>
                  <a:gd name="T107" fmla="*/ 14 h 451"/>
                  <a:gd name="T108" fmla="*/ 8 w 129"/>
                  <a:gd name="T109" fmla="*/ 11 h 451"/>
                  <a:gd name="T110" fmla="*/ 7 w 129"/>
                  <a:gd name="T111" fmla="*/ 8 h 451"/>
                  <a:gd name="T112" fmla="*/ 5 w 129"/>
                  <a:gd name="T113" fmla="*/ 6 h 451"/>
                  <a:gd name="T114" fmla="*/ 4 w 129"/>
                  <a:gd name="T115" fmla="*/ 4 h 451"/>
                  <a:gd name="T116" fmla="*/ 1 w 129"/>
                  <a:gd name="T117" fmla="*/ 2 h 451"/>
                  <a:gd name="T118" fmla="*/ 0 w 129"/>
                  <a:gd name="T119" fmla="*/ 0 h 451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129"/>
                  <a:gd name="T181" fmla="*/ 0 h 451"/>
                  <a:gd name="T182" fmla="*/ 129 w 129"/>
                  <a:gd name="T183" fmla="*/ 451 h 451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129" h="451">
                    <a:moveTo>
                      <a:pt x="0" y="0"/>
                    </a:moveTo>
                    <a:lnTo>
                      <a:pt x="6" y="18"/>
                    </a:lnTo>
                    <a:lnTo>
                      <a:pt x="9" y="39"/>
                    </a:lnTo>
                    <a:lnTo>
                      <a:pt x="15" y="57"/>
                    </a:lnTo>
                    <a:lnTo>
                      <a:pt x="18" y="75"/>
                    </a:lnTo>
                    <a:lnTo>
                      <a:pt x="24" y="96"/>
                    </a:lnTo>
                    <a:lnTo>
                      <a:pt x="27" y="114"/>
                    </a:lnTo>
                    <a:lnTo>
                      <a:pt x="31" y="136"/>
                    </a:lnTo>
                    <a:lnTo>
                      <a:pt x="33" y="157"/>
                    </a:lnTo>
                    <a:lnTo>
                      <a:pt x="36" y="175"/>
                    </a:lnTo>
                    <a:lnTo>
                      <a:pt x="40" y="195"/>
                    </a:lnTo>
                    <a:lnTo>
                      <a:pt x="45" y="220"/>
                    </a:lnTo>
                    <a:lnTo>
                      <a:pt x="48" y="243"/>
                    </a:lnTo>
                    <a:lnTo>
                      <a:pt x="54" y="268"/>
                    </a:lnTo>
                    <a:lnTo>
                      <a:pt x="61" y="295"/>
                    </a:lnTo>
                    <a:lnTo>
                      <a:pt x="66" y="316"/>
                    </a:lnTo>
                    <a:lnTo>
                      <a:pt x="72" y="339"/>
                    </a:lnTo>
                    <a:lnTo>
                      <a:pt x="79" y="364"/>
                    </a:lnTo>
                    <a:lnTo>
                      <a:pt x="84" y="389"/>
                    </a:lnTo>
                    <a:lnTo>
                      <a:pt x="91" y="412"/>
                    </a:lnTo>
                    <a:lnTo>
                      <a:pt x="97" y="436"/>
                    </a:lnTo>
                    <a:lnTo>
                      <a:pt x="97" y="439"/>
                    </a:lnTo>
                    <a:lnTo>
                      <a:pt x="97" y="442"/>
                    </a:lnTo>
                    <a:lnTo>
                      <a:pt x="100" y="446"/>
                    </a:lnTo>
                    <a:lnTo>
                      <a:pt x="102" y="446"/>
                    </a:lnTo>
                    <a:lnTo>
                      <a:pt x="102" y="448"/>
                    </a:lnTo>
                    <a:lnTo>
                      <a:pt x="106" y="448"/>
                    </a:lnTo>
                    <a:lnTo>
                      <a:pt x="109" y="451"/>
                    </a:lnTo>
                    <a:lnTo>
                      <a:pt x="111" y="451"/>
                    </a:lnTo>
                    <a:lnTo>
                      <a:pt x="115" y="451"/>
                    </a:lnTo>
                    <a:lnTo>
                      <a:pt x="118" y="451"/>
                    </a:lnTo>
                    <a:lnTo>
                      <a:pt x="120" y="448"/>
                    </a:lnTo>
                    <a:lnTo>
                      <a:pt x="124" y="448"/>
                    </a:lnTo>
                    <a:lnTo>
                      <a:pt x="127" y="446"/>
                    </a:lnTo>
                    <a:lnTo>
                      <a:pt x="127" y="442"/>
                    </a:lnTo>
                    <a:lnTo>
                      <a:pt x="129" y="442"/>
                    </a:lnTo>
                    <a:lnTo>
                      <a:pt x="129" y="439"/>
                    </a:lnTo>
                    <a:lnTo>
                      <a:pt x="129" y="436"/>
                    </a:lnTo>
                    <a:lnTo>
                      <a:pt x="129" y="433"/>
                    </a:lnTo>
                    <a:lnTo>
                      <a:pt x="129" y="430"/>
                    </a:lnTo>
                    <a:lnTo>
                      <a:pt x="129" y="398"/>
                    </a:lnTo>
                    <a:lnTo>
                      <a:pt x="127" y="361"/>
                    </a:lnTo>
                    <a:lnTo>
                      <a:pt x="120" y="328"/>
                    </a:lnTo>
                    <a:lnTo>
                      <a:pt x="111" y="295"/>
                    </a:lnTo>
                    <a:lnTo>
                      <a:pt x="102" y="261"/>
                    </a:lnTo>
                    <a:lnTo>
                      <a:pt x="93" y="232"/>
                    </a:lnTo>
                    <a:lnTo>
                      <a:pt x="81" y="198"/>
                    </a:lnTo>
                    <a:lnTo>
                      <a:pt x="72" y="166"/>
                    </a:lnTo>
                    <a:lnTo>
                      <a:pt x="61" y="129"/>
                    </a:lnTo>
                    <a:lnTo>
                      <a:pt x="52" y="96"/>
                    </a:lnTo>
                    <a:lnTo>
                      <a:pt x="52" y="84"/>
                    </a:lnTo>
                    <a:lnTo>
                      <a:pt x="48" y="75"/>
                    </a:lnTo>
                    <a:lnTo>
                      <a:pt x="43" y="63"/>
                    </a:lnTo>
                    <a:lnTo>
                      <a:pt x="40" y="54"/>
                    </a:lnTo>
                    <a:lnTo>
                      <a:pt x="33" y="45"/>
                    </a:lnTo>
                    <a:lnTo>
                      <a:pt x="27" y="33"/>
                    </a:lnTo>
                    <a:lnTo>
                      <a:pt x="22" y="24"/>
                    </a:lnTo>
                    <a:lnTo>
                      <a:pt x="15" y="15"/>
                    </a:lnTo>
                    <a:lnTo>
                      <a:pt x="6" y="9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FFE9F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5128" name="Freeform 209"/>
              <p:cNvSpPr>
                <a:spLocks/>
              </p:cNvSpPr>
              <p:nvPr/>
            </p:nvSpPr>
            <p:spPr bwMode="auto">
              <a:xfrm>
                <a:off x="2376" y="2098"/>
                <a:ext cx="48" cy="403"/>
              </a:xfrm>
              <a:custGeom>
                <a:avLst/>
                <a:gdLst>
                  <a:gd name="T0" fmla="*/ 1 w 191"/>
                  <a:gd name="T1" fmla="*/ 13 h 1609"/>
                  <a:gd name="T2" fmla="*/ 3 w 191"/>
                  <a:gd name="T3" fmla="*/ 38 h 1609"/>
                  <a:gd name="T4" fmla="*/ 6 w 191"/>
                  <a:gd name="T5" fmla="*/ 63 h 1609"/>
                  <a:gd name="T6" fmla="*/ 9 w 191"/>
                  <a:gd name="T7" fmla="*/ 88 h 1609"/>
                  <a:gd name="T8" fmla="*/ 12 w 191"/>
                  <a:gd name="T9" fmla="*/ 113 h 1609"/>
                  <a:gd name="T10" fmla="*/ 17 w 191"/>
                  <a:gd name="T11" fmla="*/ 153 h 1609"/>
                  <a:gd name="T12" fmla="*/ 21 w 191"/>
                  <a:gd name="T13" fmla="*/ 207 h 1609"/>
                  <a:gd name="T14" fmla="*/ 25 w 191"/>
                  <a:gd name="T15" fmla="*/ 261 h 1609"/>
                  <a:gd name="T16" fmla="*/ 27 w 191"/>
                  <a:gd name="T17" fmla="*/ 315 h 1609"/>
                  <a:gd name="T18" fmla="*/ 30 w 191"/>
                  <a:gd name="T19" fmla="*/ 369 h 1609"/>
                  <a:gd name="T20" fmla="*/ 30 w 191"/>
                  <a:gd name="T21" fmla="*/ 397 h 1609"/>
                  <a:gd name="T22" fmla="*/ 30 w 191"/>
                  <a:gd name="T23" fmla="*/ 398 h 1609"/>
                  <a:gd name="T24" fmla="*/ 30 w 191"/>
                  <a:gd name="T25" fmla="*/ 400 h 1609"/>
                  <a:gd name="T26" fmla="*/ 31 w 191"/>
                  <a:gd name="T27" fmla="*/ 401 h 1609"/>
                  <a:gd name="T28" fmla="*/ 33 w 191"/>
                  <a:gd name="T29" fmla="*/ 402 h 1609"/>
                  <a:gd name="T30" fmla="*/ 34 w 191"/>
                  <a:gd name="T31" fmla="*/ 403 h 1609"/>
                  <a:gd name="T32" fmla="*/ 36 w 191"/>
                  <a:gd name="T33" fmla="*/ 403 h 1609"/>
                  <a:gd name="T34" fmla="*/ 38 w 191"/>
                  <a:gd name="T35" fmla="*/ 402 h 1609"/>
                  <a:gd name="T36" fmla="*/ 39 w 191"/>
                  <a:gd name="T37" fmla="*/ 401 h 1609"/>
                  <a:gd name="T38" fmla="*/ 40 w 191"/>
                  <a:gd name="T39" fmla="*/ 400 h 1609"/>
                  <a:gd name="T40" fmla="*/ 42 w 191"/>
                  <a:gd name="T41" fmla="*/ 396 h 1609"/>
                  <a:gd name="T42" fmla="*/ 45 w 191"/>
                  <a:gd name="T43" fmla="*/ 391 h 1609"/>
                  <a:gd name="T44" fmla="*/ 46 w 191"/>
                  <a:gd name="T45" fmla="*/ 386 h 1609"/>
                  <a:gd name="T46" fmla="*/ 48 w 191"/>
                  <a:gd name="T47" fmla="*/ 382 h 1609"/>
                  <a:gd name="T48" fmla="*/ 48 w 191"/>
                  <a:gd name="T49" fmla="*/ 377 h 1609"/>
                  <a:gd name="T50" fmla="*/ 45 w 191"/>
                  <a:gd name="T51" fmla="*/ 331 h 1609"/>
                  <a:gd name="T52" fmla="*/ 42 w 191"/>
                  <a:gd name="T53" fmla="*/ 284 h 1609"/>
                  <a:gd name="T54" fmla="*/ 39 w 191"/>
                  <a:gd name="T55" fmla="*/ 238 h 1609"/>
                  <a:gd name="T56" fmla="*/ 35 w 191"/>
                  <a:gd name="T57" fmla="*/ 191 h 1609"/>
                  <a:gd name="T58" fmla="*/ 30 w 191"/>
                  <a:gd name="T59" fmla="*/ 145 h 1609"/>
                  <a:gd name="T60" fmla="*/ 25 w 191"/>
                  <a:gd name="T61" fmla="*/ 115 h 1609"/>
                  <a:gd name="T62" fmla="*/ 20 w 191"/>
                  <a:gd name="T63" fmla="*/ 87 h 1609"/>
                  <a:gd name="T64" fmla="*/ 14 w 191"/>
                  <a:gd name="T65" fmla="*/ 57 h 1609"/>
                  <a:gd name="T66" fmla="*/ 8 w 191"/>
                  <a:gd name="T67" fmla="*/ 29 h 1609"/>
                  <a:gd name="T68" fmla="*/ 1 w 191"/>
                  <a:gd name="T69" fmla="*/ 0 h 1609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91"/>
                  <a:gd name="T106" fmla="*/ 0 h 1609"/>
                  <a:gd name="T107" fmla="*/ 191 w 191"/>
                  <a:gd name="T108" fmla="*/ 1609 h 1609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91" h="1609">
                    <a:moveTo>
                      <a:pt x="0" y="0"/>
                    </a:moveTo>
                    <a:lnTo>
                      <a:pt x="4" y="51"/>
                    </a:lnTo>
                    <a:lnTo>
                      <a:pt x="7" y="102"/>
                    </a:lnTo>
                    <a:lnTo>
                      <a:pt x="13" y="150"/>
                    </a:lnTo>
                    <a:lnTo>
                      <a:pt x="18" y="202"/>
                    </a:lnTo>
                    <a:lnTo>
                      <a:pt x="25" y="252"/>
                    </a:lnTo>
                    <a:lnTo>
                      <a:pt x="31" y="300"/>
                    </a:lnTo>
                    <a:lnTo>
                      <a:pt x="37" y="352"/>
                    </a:lnTo>
                    <a:lnTo>
                      <a:pt x="43" y="403"/>
                    </a:lnTo>
                    <a:lnTo>
                      <a:pt x="48" y="451"/>
                    </a:lnTo>
                    <a:lnTo>
                      <a:pt x="55" y="502"/>
                    </a:lnTo>
                    <a:lnTo>
                      <a:pt x="66" y="610"/>
                    </a:lnTo>
                    <a:lnTo>
                      <a:pt x="76" y="719"/>
                    </a:lnTo>
                    <a:lnTo>
                      <a:pt x="85" y="827"/>
                    </a:lnTo>
                    <a:lnTo>
                      <a:pt x="91" y="935"/>
                    </a:lnTo>
                    <a:lnTo>
                      <a:pt x="98" y="1044"/>
                    </a:lnTo>
                    <a:lnTo>
                      <a:pt x="103" y="1152"/>
                    </a:lnTo>
                    <a:lnTo>
                      <a:pt x="109" y="1257"/>
                    </a:lnTo>
                    <a:lnTo>
                      <a:pt x="112" y="1366"/>
                    </a:lnTo>
                    <a:lnTo>
                      <a:pt x="118" y="1475"/>
                    </a:lnTo>
                    <a:lnTo>
                      <a:pt x="121" y="1582"/>
                    </a:lnTo>
                    <a:lnTo>
                      <a:pt x="121" y="1585"/>
                    </a:lnTo>
                    <a:lnTo>
                      <a:pt x="121" y="1589"/>
                    </a:lnTo>
                    <a:lnTo>
                      <a:pt x="121" y="1591"/>
                    </a:lnTo>
                    <a:lnTo>
                      <a:pt x="121" y="1594"/>
                    </a:lnTo>
                    <a:lnTo>
                      <a:pt x="121" y="1598"/>
                    </a:lnTo>
                    <a:lnTo>
                      <a:pt x="123" y="1600"/>
                    </a:lnTo>
                    <a:lnTo>
                      <a:pt x="123" y="1603"/>
                    </a:lnTo>
                    <a:lnTo>
                      <a:pt x="127" y="1603"/>
                    </a:lnTo>
                    <a:lnTo>
                      <a:pt x="130" y="1607"/>
                    </a:lnTo>
                    <a:lnTo>
                      <a:pt x="133" y="1609"/>
                    </a:lnTo>
                    <a:lnTo>
                      <a:pt x="136" y="1609"/>
                    </a:lnTo>
                    <a:lnTo>
                      <a:pt x="139" y="1609"/>
                    </a:lnTo>
                    <a:lnTo>
                      <a:pt x="145" y="1609"/>
                    </a:lnTo>
                    <a:lnTo>
                      <a:pt x="148" y="1609"/>
                    </a:lnTo>
                    <a:lnTo>
                      <a:pt x="151" y="1607"/>
                    </a:lnTo>
                    <a:lnTo>
                      <a:pt x="155" y="1603"/>
                    </a:lnTo>
                    <a:lnTo>
                      <a:pt x="157" y="1600"/>
                    </a:lnTo>
                    <a:lnTo>
                      <a:pt x="160" y="1600"/>
                    </a:lnTo>
                    <a:lnTo>
                      <a:pt x="160" y="1598"/>
                    </a:lnTo>
                    <a:lnTo>
                      <a:pt x="166" y="1589"/>
                    </a:lnTo>
                    <a:lnTo>
                      <a:pt x="169" y="1580"/>
                    </a:lnTo>
                    <a:lnTo>
                      <a:pt x="175" y="1570"/>
                    </a:lnTo>
                    <a:lnTo>
                      <a:pt x="178" y="1561"/>
                    </a:lnTo>
                    <a:lnTo>
                      <a:pt x="184" y="1552"/>
                    </a:lnTo>
                    <a:lnTo>
                      <a:pt x="184" y="1543"/>
                    </a:lnTo>
                    <a:lnTo>
                      <a:pt x="187" y="1534"/>
                    </a:lnTo>
                    <a:lnTo>
                      <a:pt x="191" y="1525"/>
                    </a:lnTo>
                    <a:lnTo>
                      <a:pt x="191" y="1516"/>
                    </a:lnTo>
                    <a:lnTo>
                      <a:pt x="191" y="1504"/>
                    </a:lnTo>
                    <a:lnTo>
                      <a:pt x="184" y="1411"/>
                    </a:lnTo>
                    <a:lnTo>
                      <a:pt x="178" y="1320"/>
                    </a:lnTo>
                    <a:lnTo>
                      <a:pt x="173" y="1227"/>
                    </a:lnTo>
                    <a:lnTo>
                      <a:pt x="166" y="1134"/>
                    </a:lnTo>
                    <a:lnTo>
                      <a:pt x="160" y="1044"/>
                    </a:lnTo>
                    <a:lnTo>
                      <a:pt x="155" y="951"/>
                    </a:lnTo>
                    <a:lnTo>
                      <a:pt x="145" y="858"/>
                    </a:lnTo>
                    <a:lnTo>
                      <a:pt x="139" y="764"/>
                    </a:lnTo>
                    <a:lnTo>
                      <a:pt x="130" y="674"/>
                    </a:lnTo>
                    <a:lnTo>
                      <a:pt x="118" y="580"/>
                    </a:lnTo>
                    <a:lnTo>
                      <a:pt x="109" y="521"/>
                    </a:lnTo>
                    <a:lnTo>
                      <a:pt x="100" y="460"/>
                    </a:lnTo>
                    <a:lnTo>
                      <a:pt x="91" y="403"/>
                    </a:lnTo>
                    <a:lnTo>
                      <a:pt x="79" y="346"/>
                    </a:lnTo>
                    <a:lnTo>
                      <a:pt x="66" y="289"/>
                    </a:lnTo>
                    <a:lnTo>
                      <a:pt x="55" y="229"/>
                    </a:lnTo>
                    <a:lnTo>
                      <a:pt x="43" y="171"/>
                    </a:lnTo>
                    <a:lnTo>
                      <a:pt x="31" y="114"/>
                    </a:lnTo>
                    <a:lnTo>
                      <a:pt x="16" y="57"/>
                    </a:lnTo>
                    <a:lnTo>
                      <a:pt x="4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E9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</p:grpSp>
        <p:grpSp>
          <p:nvGrpSpPr>
            <p:cNvPr id="283654" name="Group 411"/>
            <p:cNvGrpSpPr>
              <a:grpSpLocks/>
            </p:cNvGrpSpPr>
            <p:nvPr/>
          </p:nvGrpSpPr>
          <p:grpSpPr bwMode="auto">
            <a:xfrm>
              <a:off x="930" y="785"/>
              <a:ext cx="2171" cy="3118"/>
              <a:chOff x="930" y="785"/>
              <a:chExt cx="2171" cy="3118"/>
            </a:xfrm>
          </p:grpSpPr>
          <p:sp>
            <p:nvSpPr>
              <p:cNvPr id="284729" name="Freeform 211"/>
              <p:cNvSpPr>
                <a:spLocks/>
              </p:cNvSpPr>
              <p:nvPr/>
            </p:nvSpPr>
            <p:spPr bwMode="auto">
              <a:xfrm>
                <a:off x="2376" y="2098"/>
                <a:ext cx="48" cy="403"/>
              </a:xfrm>
              <a:custGeom>
                <a:avLst/>
                <a:gdLst>
                  <a:gd name="T0" fmla="*/ 1 w 191"/>
                  <a:gd name="T1" fmla="*/ 13 h 1609"/>
                  <a:gd name="T2" fmla="*/ 3 w 191"/>
                  <a:gd name="T3" fmla="*/ 38 h 1609"/>
                  <a:gd name="T4" fmla="*/ 6 w 191"/>
                  <a:gd name="T5" fmla="*/ 63 h 1609"/>
                  <a:gd name="T6" fmla="*/ 9 w 191"/>
                  <a:gd name="T7" fmla="*/ 88 h 1609"/>
                  <a:gd name="T8" fmla="*/ 12 w 191"/>
                  <a:gd name="T9" fmla="*/ 113 h 1609"/>
                  <a:gd name="T10" fmla="*/ 17 w 191"/>
                  <a:gd name="T11" fmla="*/ 153 h 1609"/>
                  <a:gd name="T12" fmla="*/ 21 w 191"/>
                  <a:gd name="T13" fmla="*/ 207 h 1609"/>
                  <a:gd name="T14" fmla="*/ 25 w 191"/>
                  <a:gd name="T15" fmla="*/ 261 h 1609"/>
                  <a:gd name="T16" fmla="*/ 27 w 191"/>
                  <a:gd name="T17" fmla="*/ 315 h 1609"/>
                  <a:gd name="T18" fmla="*/ 30 w 191"/>
                  <a:gd name="T19" fmla="*/ 369 h 1609"/>
                  <a:gd name="T20" fmla="*/ 30 w 191"/>
                  <a:gd name="T21" fmla="*/ 397 h 1609"/>
                  <a:gd name="T22" fmla="*/ 30 w 191"/>
                  <a:gd name="T23" fmla="*/ 398 h 1609"/>
                  <a:gd name="T24" fmla="*/ 30 w 191"/>
                  <a:gd name="T25" fmla="*/ 400 h 1609"/>
                  <a:gd name="T26" fmla="*/ 31 w 191"/>
                  <a:gd name="T27" fmla="*/ 401 h 1609"/>
                  <a:gd name="T28" fmla="*/ 33 w 191"/>
                  <a:gd name="T29" fmla="*/ 402 h 1609"/>
                  <a:gd name="T30" fmla="*/ 34 w 191"/>
                  <a:gd name="T31" fmla="*/ 403 h 1609"/>
                  <a:gd name="T32" fmla="*/ 36 w 191"/>
                  <a:gd name="T33" fmla="*/ 403 h 1609"/>
                  <a:gd name="T34" fmla="*/ 38 w 191"/>
                  <a:gd name="T35" fmla="*/ 402 h 1609"/>
                  <a:gd name="T36" fmla="*/ 39 w 191"/>
                  <a:gd name="T37" fmla="*/ 401 h 1609"/>
                  <a:gd name="T38" fmla="*/ 40 w 191"/>
                  <a:gd name="T39" fmla="*/ 400 h 1609"/>
                  <a:gd name="T40" fmla="*/ 42 w 191"/>
                  <a:gd name="T41" fmla="*/ 396 h 1609"/>
                  <a:gd name="T42" fmla="*/ 45 w 191"/>
                  <a:gd name="T43" fmla="*/ 391 h 1609"/>
                  <a:gd name="T44" fmla="*/ 46 w 191"/>
                  <a:gd name="T45" fmla="*/ 386 h 1609"/>
                  <a:gd name="T46" fmla="*/ 48 w 191"/>
                  <a:gd name="T47" fmla="*/ 382 h 1609"/>
                  <a:gd name="T48" fmla="*/ 48 w 191"/>
                  <a:gd name="T49" fmla="*/ 377 h 1609"/>
                  <a:gd name="T50" fmla="*/ 45 w 191"/>
                  <a:gd name="T51" fmla="*/ 331 h 1609"/>
                  <a:gd name="T52" fmla="*/ 42 w 191"/>
                  <a:gd name="T53" fmla="*/ 284 h 1609"/>
                  <a:gd name="T54" fmla="*/ 39 w 191"/>
                  <a:gd name="T55" fmla="*/ 238 h 1609"/>
                  <a:gd name="T56" fmla="*/ 35 w 191"/>
                  <a:gd name="T57" fmla="*/ 191 h 1609"/>
                  <a:gd name="T58" fmla="*/ 30 w 191"/>
                  <a:gd name="T59" fmla="*/ 145 h 1609"/>
                  <a:gd name="T60" fmla="*/ 25 w 191"/>
                  <a:gd name="T61" fmla="*/ 115 h 1609"/>
                  <a:gd name="T62" fmla="*/ 20 w 191"/>
                  <a:gd name="T63" fmla="*/ 87 h 1609"/>
                  <a:gd name="T64" fmla="*/ 14 w 191"/>
                  <a:gd name="T65" fmla="*/ 57 h 1609"/>
                  <a:gd name="T66" fmla="*/ 8 w 191"/>
                  <a:gd name="T67" fmla="*/ 29 h 1609"/>
                  <a:gd name="T68" fmla="*/ 1 w 191"/>
                  <a:gd name="T69" fmla="*/ 0 h 1609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91"/>
                  <a:gd name="T106" fmla="*/ 0 h 1609"/>
                  <a:gd name="T107" fmla="*/ 191 w 191"/>
                  <a:gd name="T108" fmla="*/ 1609 h 1609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91" h="1609">
                    <a:moveTo>
                      <a:pt x="0" y="0"/>
                    </a:moveTo>
                    <a:lnTo>
                      <a:pt x="4" y="51"/>
                    </a:lnTo>
                    <a:lnTo>
                      <a:pt x="7" y="102"/>
                    </a:lnTo>
                    <a:lnTo>
                      <a:pt x="13" y="150"/>
                    </a:lnTo>
                    <a:lnTo>
                      <a:pt x="18" y="202"/>
                    </a:lnTo>
                    <a:lnTo>
                      <a:pt x="25" y="252"/>
                    </a:lnTo>
                    <a:lnTo>
                      <a:pt x="31" y="300"/>
                    </a:lnTo>
                    <a:lnTo>
                      <a:pt x="37" y="352"/>
                    </a:lnTo>
                    <a:lnTo>
                      <a:pt x="43" y="403"/>
                    </a:lnTo>
                    <a:lnTo>
                      <a:pt x="48" y="451"/>
                    </a:lnTo>
                    <a:lnTo>
                      <a:pt x="55" y="502"/>
                    </a:lnTo>
                    <a:lnTo>
                      <a:pt x="66" y="610"/>
                    </a:lnTo>
                    <a:lnTo>
                      <a:pt x="76" y="719"/>
                    </a:lnTo>
                    <a:lnTo>
                      <a:pt x="85" y="827"/>
                    </a:lnTo>
                    <a:lnTo>
                      <a:pt x="91" y="935"/>
                    </a:lnTo>
                    <a:lnTo>
                      <a:pt x="98" y="1044"/>
                    </a:lnTo>
                    <a:lnTo>
                      <a:pt x="103" y="1152"/>
                    </a:lnTo>
                    <a:lnTo>
                      <a:pt x="109" y="1257"/>
                    </a:lnTo>
                    <a:lnTo>
                      <a:pt x="112" y="1366"/>
                    </a:lnTo>
                    <a:lnTo>
                      <a:pt x="118" y="1475"/>
                    </a:lnTo>
                    <a:lnTo>
                      <a:pt x="121" y="1582"/>
                    </a:lnTo>
                    <a:lnTo>
                      <a:pt x="121" y="1585"/>
                    </a:lnTo>
                    <a:lnTo>
                      <a:pt x="121" y="1589"/>
                    </a:lnTo>
                    <a:lnTo>
                      <a:pt x="121" y="1591"/>
                    </a:lnTo>
                    <a:lnTo>
                      <a:pt x="121" y="1594"/>
                    </a:lnTo>
                    <a:lnTo>
                      <a:pt x="121" y="1598"/>
                    </a:lnTo>
                    <a:lnTo>
                      <a:pt x="123" y="1600"/>
                    </a:lnTo>
                    <a:lnTo>
                      <a:pt x="123" y="1603"/>
                    </a:lnTo>
                    <a:lnTo>
                      <a:pt x="127" y="1603"/>
                    </a:lnTo>
                    <a:lnTo>
                      <a:pt x="130" y="1607"/>
                    </a:lnTo>
                    <a:lnTo>
                      <a:pt x="133" y="1609"/>
                    </a:lnTo>
                    <a:lnTo>
                      <a:pt x="136" y="1609"/>
                    </a:lnTo>
                    <a:lnTo>
                      <a:pt x="139" y="1609"/>
                    </a:lnTo>
                    <a:lnTo>
                      <a:pt x="145" y="1609"/>
                    </a:lnTo>
                    <a:lnTo>
                      <a:pt x="148" y="1609"/>
                    </a:lnTo>
                    <a:lnTo>
                      <a:pt x="151" y="1607"/>
                    </a:lnTo>
                    <a:lnTo>
                      <a:pt x="155" y="1603"/>
                    </a:lnTo>
                    <a:lnTo>
                      <a:pt x="157" y="1600"/>
                    </a:lnTo>
                    <a:lnTo>
                      <a:pt x="160" y="1600"/>
                    </a:lnTo>
                    <a:lnTo>
                      <a:pt x="160" y="1598"/>
                    </a:lnTo>
                    <a:lnTo>
                      <a:pt x="166" y="1589"/>
                    </a:lnTo>
                    <a:lnTo>
                      <a:pt x="169" y="1580"/>
                    </a:lnTo>
                    <a:lnTo>
                      <a:pt x="175" y="1570"/>
                    </a:lnTo>
                    <a:lnTo>
                      <a:pt x="178" y="1561"/>
                    </a:lnTo>
                    <a:lnTo>
                      <a:pt x="184" y="1552"/>
                    </a:lnTo>
                    <a:lnTo>
                      <a:pt x="184" y="1543"/>
                    </a:lnTo>
                    <a:lnTo>
                      <a:pt x="187" y="1534"/>
                    </a:lnTo>
                    <a:lnTo>
                      <a:pt x="191" y="1525"/>
                    </a:lnTo>
                    <a:lnTo>
                      <a:pt x="191" y="1516"/>
                    </a:lnTo>
                    <a:lnTo>
                      <a:pt x="191" y="1504"/>
                    </a:lnTo>
                    <a:lnTo>
                      <a:pt x="184" y="1411"/>
                    </a:lnTo>
                    <a:lnTo>
                      <a:pt x="178" y="1320"/>
                    </a:lnTo>
                    <a:lnTo>
                      <a:pt x="173" y="1227"/>
                    </a:lnTo>
                    <a:lnTo>
                      <a:pt x="166" y="1134"/>
                    </a:lnTo>
                    <a:lnTo>
                      <a:pt x="160" y="1044"/>
                    </a:lnTo>
                    <a:lnTo>
                      <a:pt x="155" y="951"/>
                    </a:lnTo>
                    <a:lnTo>
                      <a:pt x="145" y="858"/>
                    </a:lnTo>
                    <a:lnTo>
                      <a:pt x="139" y="764"/>
                    </a:lnTo>
                    <a:lnTo>
                      <a:pt x="130" y="674"/>
                    </a:lnTo>
                    <a:lnTo>
                      <a:pt x="118" y="580"/>
                    </a:lnTo>
                    <a:lnTo>
                      <a:pt x="109" y="521"/>
                    </a:lnTo>
                    <a:lnTo>
                      <a:pt x="100" y="460"/>
                    </a:lnTo>
                    <a:lnTo>
                      <a:pt x="91" y="403"/>
                    </a:lnTo>
                    <a:lnTo>
                      <a:pt x="79" y="346"/>
                    </a:lnTo>
                    <a:lnTo>
                      <a:pt x="66" y="289"/>
                    </a:lnTo>
                    <a:lnTo>
                      <a:pt x="55" y="229"/>
                    </a:lnTo>
                    <a:lnTo>
                      <a:pt x="43" y="171"/>
                    </a:lnTo>
                    <a:lnTo>
                      <a:pt x="31" y="114"/>
                    </a:lnTo>
                    <a:lnTo>
                      <a:pt x="16" y="57"/>
                    </a:lnTo>
                    <a:lnTo>
                      <a:pt x="4" y="0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FFE9F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730" name="Freeform 212"/>
              <p:cNvSpPr>
                <a:spLocks/>
              </p:cNvSpPr>
              <p:nvPr/>
            </p:nvSpPr>
            <p:spPr bwMode="auto">
              <a:xfrm>
                <a:off x="2376" y="2098"/>
                <a:ext cx="48" cy="403"/>
              </a:xfrm>
              <a:custGeom>
                <a:avLst/>
                <a:gdLst>
                  <a:gd name="T0" fmla="*/ 1 w 191"/>
                  <a:gd name="T1" fmla="*/ 13 h 1609"/>
                  <a:gd name="T2" fmla="*/ 3 w 191"/>
                  <a:gd name="T3" fmla="*/ 38 h 1609"/>
                  <a:gd name="T4" fmla="*/ 6 w 191"/>
                  <a:gd name="T5" fmla="*/ 63 h 1609"/>
                  <a:gd name="T6" fmla="*/ 9 w 191"/>
                  <a:gd name="T7" fmla="*/ 88 h 1609"/>
                  <a:gd name="T8" fmla="*/ 12 w 191"/>
                  <a:gd name="T9" fmla="*/ 113 h 1609"/>
                  <a:gd name="T10" fmla="*/ 17 w 191"/>
                  <a:gd name="T11" fmla="*/ 153 h 1609"/>
                  <a:gd name="T12" fmla="*/ 21 w 191"/>
                  <a:gd name="T13" fmla="*/ 207 h 1609"/>
                  <a:gd name="T14" fmla="*/ 25 w 191"/>
                  <a:gd name="T15" fmla="*/ 261 h 1609"/>
                  <a:gd name="T16" fmla="*/ 27 w 191"/>
                  <a:gd name="T17" fmla="*/ 315 h 1609"/>
                  <a:gd name="T18" fmla="*/ 30 w 191"/>
                  <a:gd name="T19" fmla="*/ 369 h 1609"/>
                  <a:gd name="T20" fmla="*/ 30 w 191"/>
                  <a:gd name="T21" fmla="*/ 397 h 1609"/>
                  <a:gd name="T22" fmla="*/ 30 w 191"/>
                  <a:gd name="T23" fmla="*/ 398 h 1609"/>
                  <a:gd name="T24" fmla="*/ 30 w 191"/>
                  <a:gd name="T25" fmla="*/ 400 h 1609"/>
                  <a:gd name="T26" fmla="*/ 31 w 191"/>
                  <a:gd name="T27" fmla="*/ 401 h 1609"/>
                  <a:gd name="T28" fmla="*/ 33 w 191"/>
                  <a:gd name="T29" fmla="*/ 402 h 1609"/>
                  <a:gd name="T30" fmla="*/ 34 w 191"/>
                  <a:gd name="T31" fmla="*/ 403 h 1609"/>
                  <a:gd name="T32" fmla="*/ 36 w 191"/>
                  <a:gd name="T33" fmla="*/ 403 h 1609"/>
                  <a:gd name="T34" fmla="*/ 38 w 191"/>
                  <a:gd name="T35" fmla="*/ 402 h 1609"/>
                  <a:gd name="T36" fmla="*/ 39 w 191"/>
                  <a:gd name="T37" fmla="*/ 401 h 1609"/>
                  <a:gd name="T38" fmla="*/ 40 w 191"/>
                  <a:gd name="T39" fmla="*/ 400 h 1609"/>
                  <a:gd name="T40" fmla="*/ 42 w 191"/>
                  <a:gd name="T41" fmla="*/ 396 h 1609"/>
                  <a:gd name="T42" fmla="*/ 45 w 191"/>
                  <a:gd name="T43" fmla="*/ 391 h 1609"/>
                  <a:gd name="T44" fmla="*/ 46 w 191"/>
                  <a:gd name="T45" fmla="*/ 386 h 1609"/>
                  <a:gd name="T46" fmla="*/ 48 w 191"/>
                  <a:gd name="T47" fmla="*/ 382 h 1609"/>
                  <a:gd name="T48" fmla="*/ 48 w 191"/>
                  <a:gd name="T49" fmla="*/ 377 h 1609"/>
                  <a:gd name="T50" fmla="*/ 45 w 191"/>
                  <a:gd name="T51" fmla="*/ 331 h 1609"/>
                  <a:gd name="T52" fmla="*/ 42 w 191"/>
                  <a:gd name="T53" fmla="*/ 284 h 1609"/>
                  <a:gd name="T54" fmla="*/ 39 w 191"/>
                  <a:gd name="T55" fmla="*/ 238 h 1609"/>
                  <a:gd name="T56" fmla="*/ 35 w 191"/>
                  <a:gd name="T57" fmla="*/ 191 h 1609"/>
                  <a:gd name="T58" fmla="*/ 30 w 191"/>
                  <a:gd name="T59" fmla="*/ 145 h 1609"/>
                  <a:gd name="T60" fmla="*/ 25 w 191"/>
                  <a:gd name="T61" fmla="*/ 115 h 1609"/>
                  <a:gd name="T62" fmla="*/ 20 w 191"/>
                  <a:gd name="T63" fmla="*/ 87 h 1609"/>
                  <a:gd name="T64" fmla="*/ 14 w 191"/>
                  <a:gd name="T65" fmla="*/ 57 h 1609"/>
                  <a:gd name="T66" fmla="*/ 8 w 191"/>
                  <a:gd name="T67" fmla="*/ 29 h 1609"/>
                  <a:gd name="T68" fmla="*/ 1 w 191"/>
                  <a:gd name="T69" fmla="*/ 0 h 1609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91"/>
                  <a:gd name="T106" fmla="*/ 0 h 1609"/>
                  <a:gd name="T107" fmla="*/ 191 w 191"/>
                  <a:gd name="T108" fmla="*/ 1609 h 1609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91" h="1609">
                    <a:moveTo>
                      <a:pt x="0" y="0"/>
                    </a:moveTo>
                    <a:lnTo>
                      <a:pt x="4" y="51"/>
                    </a:lnTo>
                    <a:lnTo>
                      <a:pt x="7" y="102"/>
                    </a:lnTo>
                    <a:lnTo>
                      <a:pt x="13" y="150"/>
                    </a:lnTo>
                    <a:lnTo>
                      <a:pt x="18" y="202"/>
                    </a:lnTo>
                    <a:lnTo>
                      <a:pt x="25" y="252"/>
                    </a:lnTo>
                    <a:lnTo>
                      <a:pt x="31" y="300"/>
                    </a:lnTo>
                    <a:lnTo>
                      <a:pt x="37" y="352"/>
                    </a:lnTo>
                    <a:lnTo>
                      <a:pt x="43" y="403"/>
                    </a:lnTo>
                    <a:lnTo>
                      <a:pt x="48" y="451"/>
                    </a:lnTo>
                    <a:lnTo>
                      <a:pt x="55" y="502"/>
                    </a:lnTo>
                    <a:lnTo>
                      <a:pt x="66" y="610"/>
                    </a:lnTo>
                    <a:lnTo>
                      <a:pt x="76" y="719"/>
                    </a:lnTo>
                    <a:lnTo>
                      <a:pt x="85" y="827"/>
                    </a:lnTo>
                    <a:lnTo>
                      <a:pt x="91" y="935"/>
                    </a:lnTo>
                    <a:lnTo>
                      <a:pt x="98" y="1044"/>
                    </a:lnTo>
                    <a:lnTo>
                      <a:pt x="103" y="1152"/>
                    </a:lnTo>
                    <a:lnTo>
                      <a:pt x="109" y="1257"/>
                    </a:lnTo>
                    <a:lnTo>
                      <a:pt x="112" y="1366"/>
                    </a:lnTo>
                    <a:lnTo>
                      <a:pt x="118" y="1475"/>
                    </a:lnTo>
                    <a:lnTo>
                      <a:pt x="121" y="1582"/>
                    </a:lnTo>
                    <a:lnTo>
                      <a:pt x="121" y="1585"/>
                    </a:lnTo>
                    <a:lnTo>
                      <a:pt x="121" y="1589"/>
                    </a:lnTo>
                    <a:lnTo>
                      <a:pt x="121" y="1591"/>
                    </a:lnTo>
                    <a:lnTo>
                      <a:pt x="121" y="1594"/>
                    </a:lnTo>
                    <a:lnTo>
                      <a:pt x="121" y="1598"/>
                    </a:lnTo>
                    <a:lnTo>
                      <a:pt x="123" y="1600"/>
                    </a:lnTo>
                    <a:lnTo>
                      <a:pt x="123" y="1603"/>
                    </a:lnTo>
                    <a:lnTo>
                      <a:pt x="127" y="1603"/>
                    </a:lnTo>
                    <a:lnTo>
                      <a:pt x="130" y="1607"/>
                    </a:lnTo>
                    <a:lnTo>
                      <a:pt x="133" y="1609"/>
                    </a:lnTo>
                    <a:lnTo>
                      <a:pt x="136" y="1609"/>
                    </a:lnTo>
                    <a:lnTo>
                      <a:pt x="139" y="1609"/>
                    </a:lnTo>
                    <a:lnTo>
                      <a:pt x="145" y="1609"/>
                    </a:lnTo>
                    <a:lnTo>
                      <a:pt x="148" y="1609"/>
                    </a:lnTo>
                    <a:lnTo>
                      <a:pt x="151" y="1607"/>
                    </a:lnTo>
                    <a:lnTo>
                      <a:pt x="155" y="1603"/>
                    </a:lnTo>
                    <a:lnTo>
                      <a:pt x="157" y="1600"/>
                    </a:lnTo>
                    <a:lnTo>
                      <a:pt x="160" y="1600"/>
                    </a:lnTo>
                    <a:lnTo>
                      <a:pt x="160" y="1598"/>
                    </a:lnTo>
                    <a:lnTo>
                      <a:pt x="166" y="1589"/>
                    </a:lnTo>
                    <a:lnTo>
                      <a:pt x="169" y="1580"/>
                    </a:lnTo>
                    <a:lnTo>
                      <a:pt x="175" y="1570"/>
                    </a:lnTo>
                    <a:lnTo>
                      <a:pt x="178" y="1561"/>
                    </a:lnTo>
                    <a:lnTo>
                      <a:pt x="184" y="1552"/>
                    </a:lnTo>
                    <a:lnTo>
                      <a:pt x="184" y="1543"/>
                    </a:lnTo>
                    <a:lnTo>
                      <a:pt x="187" y="1534"/>
                    </a:lnTo>
                    <a:lnTo>
                      <a:pt x="191" y="1525"/>
                    </a:lnTo>
                    <a:lnTo>
                      <a:pt x="191" y="1516"/>
                    </a:lnTo>
                    <a:lnTo>
                      <a:pt x="191" y="1504"/>
                    </a:lnTo>
                    <a:lnTo>
                      <a:pt x="184" y="1411"/>
                    </a:lnTo>
                    <a:lnTo>
                      <a:pt x="178" y="1320"/>
                    </a:lnTo>
                    <a:lnTo>
                      <a:pt x="173" y="1227"/>
                    </a:lnTo>
                    <a:lnTo>
                      <a:pt x="166" y="1134"/>
                    </a:lnTo>
                    <a:lnTo>
                      <a:pt x="160" y="1044"/>
                    </a:lnTo>
                    <a:lnTo>
                      <a:pt x="155" y="951"/>
                    </a:lnTo>
                    <a:lnTo>
                      <a:pt x="145" y="858"/>
                    </a:lnTo>
                    <a:lnTo>
                      <a:pt x="139" y="764"/>
                    </a:lnTo>
                    <a:lnTo>
                      <a:pt x="130" y="674"/>
                    </a:lnTo>
                    <a:lnTo>
                      <a:pt x="118" y="580"/>
                    </a:lnTo>
                    <a:lnTo>
                      <a:pt x="109" y="521"/>
                    </a:lnTo>
                    <a:lnTo>
                      <a:pt x="100" y="460"/>
                    </a:lnTo>
                    <a:lnTo>
                      <a:pt x="91" y="403"/>
                    </a:lnTo>
                    <a:lnTo>
                      <a:pt x="79" y="346"/>
                    </a:lnTo>
                    <a:lnTo>
                      <a:pt x="66" y="289"/>
                    </a:lnTo>
                    <a:lnTo>
                      <a:pt x="55" y="229"/>
                    </a:lnTo>
                    <a:lnTo>
                      <a:pt x="43" y="171"/>
                    </a:lnTo>
                    <a:lnTo>
                      <a:pt x="31" y="114"/>
                    </a:lnTo>
                    <a:lnTo>
                      <a:pt x="16" y="57"/>
                    </a:lnTo>
                    <a:lnTo>
                      <a:pt x="4" y="0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FFE9F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731" name="Freeform 213"/>
              <p:cNvSpPr>
                <a:spLocks/>
              </p:cNvSpPr>
              <p:nvPr/>
            </p:nvSpPr>
            <p:spPr bwMode="auto">
              <a:xfrm>
                <a:off x="2417" y="2569"/>
                <a:ext cx="10" cy="77"/>
              </a:xfrm>
              <a:custGeom>
                <a:avLst/>
                <a:gdLst>
                  <a:gd name="T0" fmla="*/ 2 w 39"/>
                  <a:gd name="T1" fmla="*/ 0 h 307"/>
                  <a:gd name="T2" fmla="*/ 1 w 39"/>
                  <a:gd name="T3" fmla="*/ 7 h 307"/>
                  <a:gd name="T4" fmla="*/ 1 w 39"/>
                  <a:gd name="T5" fmla="*/ 14 h 307"/>
                  <a:gd name="T6" fmla="*/ 0 w 39"/>
                  <a:gd name="T7" fmla="*/ 22 h 307"/>
                  <a:gd name="T8" fmla="*/ 0 w 39"/>
                  <a:gd name="T9" fmla="*/ 30 h 307"/>
                  <a:gd name="T10" fmla="*/ 0 w 39"/>
                  <a:gd name="T11" fmla="*/ 36 h 307"/>
                  <a:gd name="T12" fmla="*/ 0 w 39"/>
                  <a:gd name="T13" fmla="*/ 44 h 307"/>
                  <a:gd name="T14" fmla="*/ 0 w 39"/>
                  <a:gd name="T15" fmla="*/ 51 h 307"/>
                  <a:gd name="T16" fmla="*/ 1 w 39"/>
                  <a:gd name="T17" fmla="*/ 59 h 307"/>
                  <a:gd name="T18" fmla="*/ 1 w 39"/>
                  <a:gd name="T19" fmla="*/ 67 h 307"/>
                  <a:gd name="T20" fmla="*/ 1 w 39"/>
                  <a:gd name="T21" fmla="*/ 73 h 307"/>
                  <a:gd name="T22" fmla="*/ 1 w 39"/>
                  <a:gd name="T23" fmla="*/ 74 h 307"/>
                  <a:gd name="T24" fmla="*/ 1 w 39"/>
                  <a:gd name="T25" fmla="*/ 75 h 307"/>
                  <a:gd name="T26" fmla="*/ 1 w 39"/>
                  <a:gd name="T27" fmla="*/ 75 h 307"/>
                  <a:gd name="T28" fmla="*/ 2 w 39"/>
                  <a:gd name="T29" fmla="*/ 75 h 307"/>
                  <a:gd name="T30" fmla="*/ 2 w 39"/>
                  <a:gd name="T31" fmla="*/ 76 h 307"/>
                  <a:gd name="T32" fmla="*/ 3 w 39"/>
                  <a:gd name="T33" fmla="*/ 76 h 307"/>
                  <a:gd name="T34" fmla="*/ 3 w 39"/>
                  <a:gd name="T35" fmla="*/ 77 h 307"/>
                  <a:gd name="T36" fmla="*/ 4 w 39"/>
                  <a:gd name="T37" fmla="*/ 77 h 307"/>
                  <a:gd name="T38" fmla="*/ 5 w 39"/>
                  <a:gd name="T39" fmla="*/ 77 h 307"/>
                  <a:gd name="T40" fmla="*/ 5 w 39"/>
                  <a:gd name="T41" fmla="*/ 77 h 307"/>
                  <a:gd name="T42" fmla="*/ 6 w 39"/>
                  <a:gd name="T43" fmla="*/ 77 h 307"/>
                  <a:gd name="T44" fmla="*/ 7 w 39"/>
                  <a:gd name="T45" fmla="*/ 77 h 307"/>
                  <a:gd name="T46" fmla="*/ 7 w 39"/>
                  <a:gd name="T47" fmla="*/ 76 h 307"/>
                  <a:gd name="T48" fmla="*/ 7 w 39"/>
                  <a:gd name="T49" fmla="*/ 76 h 307"/>
                  <a:gd name="T50" fmla="*/ 7 w 39"/>
                  <a:gd name="T51" fmla="*/ 75 h 307"/>
                  <a:gd name="T52" fmla="*/ 8 w 39"/>
                  <a:gd name="T53" fmla="*/ 75 h 307"/>
                  <a:gd name="T54" fmla="*/ 8 w 39"/>
                  <a:gd name="T55" fmla="*/ 75 h 307"/>
                  <a:gd name="T56" fmla="*/ 8 w 39"/>
                  <a:gd name="T57" fmla="*/ 74 h 307"/>
                  <a:gd name="T58" fmla="*/ 8 w 39"/>
                  <a:gd name="T59" fmla="*/ 73 h 307"/>
                  <a:gd name="T60" fmla="*/ 9 w 39"/>
                  <a:gd name="T61" fmla="*/ 67 h 307"/>
                  <a:gd name="T62" fmla="*/ 9 w 39"/>
                  <a:gd name="T63" fmla="*/ 59 h 307"/>
                  <a:gd name="T64" fmla="*/ 10 w 39"/>
                  <a:gd name="T65" fmla="*/ 51 h 307"/>
                  <a:gd name="T66" fmla="*/ 10 w 39"/>
                  <a:gd name="T67" fmla="*/ 44 h 307"/>
                  <a:gd name="T68" fmla="*/ 10 w 39"/>
                  <a:gd name="T69" fmla="*/ 36 h 307"/>
                  <a:gd name="T70" fmla="*/ 9 w 39"/>
                  <a:gd name="T71" fmla="*/ 29 h 307"/>
                  <a:gd name="T72" fmla="*/ 8 w 39"/>
                  <a:gd name="T73" fmla="*/ 21 h 307"/>
                  <a:gd name="T74" fmla="*/ 7 w 39"/>
                  <a:gd name="T75" fmla="*/ 14 h 307"/>
                  <a:gd name="T76" fmla="*/ 5 w 39"/>
                  <a:gd name="T77" fmla="*/ 7 h 307"/>
                  <a:gd name="T78" fmla="*/ 2 w 39"/>
                  <a:gd name="T79" fmla="*/ 0 h 307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39"/>
                  <a:gd name="T121" fmla="*/ 0 h 307"/>
                  <a:gd name="T122" fmla="*/ 39 w 39"/>
                  <a:gd name="T123" fmla="*/ 307 h 307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39" h="307">
                    <a:moveTo>
                      <a:pt x="9" y="0"/>
                    </a:moveTo>
                    <a:lnTo>
                      <a:pt x="5" y="27"/>
                    </a:lnTo>
                    <a:lnTo>
                      <a:pt x="2" y="57"/>
                    </a:lnTo>
                    <a:lnTo>
                      <a:pt x="0" y="88"/>
                    </a:lnTo>
                    <a:lnTo>
                      <a:pt x="0" y="118"/>
                    </a:lnTo>
                    <a:lnTo>
                      <a:pt x="0" y="145"/>
                    </a:lnTo>
                    <a:lnTo>
                      <a:pt x="0" y="175"/>
                    </a:lnTo>
                    <a:lnTo>
                      <a:pt x="0" y="205"/>
                    </a:lnTo>
                    <a:lnTo>
                      <a:pt x="2" y="234"/>
                    </a:lnTo>
                    <a:lnTo>
                      <a:pt x="2" y="266"/>
                    </a:lnTo>
                    <a:lnTo>
                      <a:pt x="5" y="291"/>
                    </a:lnTo>
                    <a:lnTo>
                      <a:pt x="5" y="295"/>
                    </a:lnTo>
                    <a:lnTo>
                      <a:pt x="5" y="298"/>
                    </a:lnTo>
                    <a:lnTo>
                      <a:pt x="5" y="301"/>
                    </a:lnTo>
                    <a:lnTo>
                      <a:pt x="9" y="301"/>
                    </a:lnTo>
                    <a:lnTo>
                      <a:pt x="9" y="304"/>
                    </a:lnTo>
                    <a:lnTo>
                      <a:pt x="11" y="304"/>
                    </a:lnTo>
                    <a:lnTo>
                      <a:pt x="11" y="307"/>
                    </a:lnTo>
                    <a:lnTo>
                      <a:pt x="14" y="307"/>
                    </a:lnTo>
                    <a:lnTo>
                      <a:pt x="18" y="307"/>
                    </a:lnTo>
                    <a:lnTo>
                      <a:pt x="20" y="307"/>
                    </a:lnTo>
                    <a:lnTo>
                      <a:pt x="23" y="307"/>
                    </a:lnTo>
                    <a:lnTo>
                      <a:pt x="27" y="307"/>
                    </a:lnTo>
                    <a:lnTo>
                      <a:pt x="27" y="304"/>
                    </a:lnTo>
                    <a:lnTo>
                      <a:pt x="29" y="304"/>
                    </a:lnTo>
                    <a:lnTo>
                      <a:pt x="29" y="301"/>
                    </a:lnTo>
                    <a:lnTo>
                      <a:pt x="32" y="301"/>
                    </a:lnTo>
                    <a:lnTo>
                      <a:pt x="32" y="298"/>
                    </a:lnTo>
                    <a:lnTo>
                      <a:pt x="32" y="295"/>
                    </a:lnTo>
                    <a:lnTo>
                      <a:pt x="32" y="291"/>
                    </a:lnTo>
                    <a:lnTo>
                      <a:pt x="36" y="266"/>
                    </a:lnTo>
                    <a:lnTo>
                      <a:pt x="36" y="234"/>
                    </a:lnTo>
                    <a:lnTo>
                      <a:pt x="39" y="205"/>
                    </a:lnTo>
                    <a:lnTo>
                      <a:pt x="39" y="175"/>
                    </a:lnTo>
                    <a:lnTo>
                      <a:pt x="39" y="145"/>
                    </a:lnTo>
                    <a:lnTo>
                      <a:pt x="36" y="114"/>
                    </a:lnTo>
                    <a:lnTo>
                      <a:pt x="32" y="84"/>
                    </a:lnTo>
                    <a:lnTo>
                      <a:pt x="27" y="57"/>
                    </a:lnTo>
                    <a:lnTo>
                      <a:pt x="18" y="27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FE9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732" name="Freeform 214"/>
              <p:cNvSpPr>
                <a:spLocks/>
              </p:cNvSpPr>
              <p:nvPr/>
            </p:nvSpPr>
            <p:spPr bwMode="auto">
              <a:xfrm>
                <a:off x="2417" y="2569"/>
                <a:ext cx="10" cy="77"/>
              </a:xfrm>
              <a:custGeom>
                <a:avLst/>
                <a:gdLst>
                  <a:gd name="T0" fmla="*/ 2 w 39"/>
                  <a:gd name="T1" fmla="*/ 0 h 307"/>
                  <a:gd name="T2" fmla="*/ 1 w 39"/>
                  <a:gd name="T3" fmla="*/ 7 h 307"/>
                  <a:gd name="T4" fmla="*/ 1 w 39"/>
                  <a:gd name="T5" fmla="*/ 14 h 307"/>
                  <a:gd name="T6" fmla="*/ 0 w 39"/>
                  <a:gd name="T7" fmla="*/ 22 h 307"/>
                  <a:gd name="T8" fmla="*/ 0 w 39"/>
                  <a:gd name="T9" fmla="*/ 30 h 307"/>
                  <a:gd name="T10" fmla="*/ 0 w 39"/>
                  <a:gd name="T11" fmla="*/ 36 h 307"/>
                  <a:gd name="T12" fmla="*/ 0 w 39"/>
                  <a:gd name="T13" fmla="*/ 44 h 307"/>
                  <a:gd name="T14" fmla="*/ 0 w 39"/>
                  <a:gd name="T15" fmla="*/ 51 h 307"/>
                  <a:gd name="T16" fmla="*/ 1 w 39"/>
                  <a:gd name="T17" fmla="*/ 59 h 307"/>
                  <a:gd name="T18" fmla="*/ 1 w 39"/>
                  <a:gd name="T19" fmla="*/ 67 h 307"/>
                  <a:gd name="T20" fmla="*/ 1 w 39"/>
                  <a:gd name="T21" fmla="*/ 73 h 307"/>
                  <a:gd name="T22" fmla="*/ 1 w 39"/>
                  <a:gd name="T23" fmla="*/ 74 h 307"/>
                  <a:gd name="T24" fmla="*/ 1 w 39"/>
                  <a:gd name="T25" fmla="*/ 75 h 307"/>
                  <a:gd name="T26" fmla="*/ 1 w 39"/>
                  <a:gd name="T27" fmla="*/ 75 h 307"/>
                  <a:gd name="T28" fmla="*/ 2 w 39"/>
                  <a:gd name="T29" fmla="*/ 75 h 307"/>
                  <a:gd name="T30" fmla="*/ 2 w 39"/>
                  <a:gd name="T31" fmla="*/ 76 h 307"/>
                  <a:gd name="T32" fmla="*/ 3 w 39"/>
                  <a:gd name="T33" fmla="*/ 76 h 307"/>
                  <a:gd name="T34" fmla="*/ 3 w 39"/>
                  <a:gd name="T35" fmla="*/ 77 h 307"/>
                  <a:gd name="T36" fmla="*/ 4 w 39"/>
                  <a:gd name="T37" fmla="*/ 77 h 307"/>
                  <a:gd name="T38" fmla="*/ 5 w 39"/>
                  <a:gd name="T39" fmla="*/ 77 h 307"/>
                  <a:gd name="T40" fmla="*/ 5 w 39"/>
                  <a:gd name="T41" fmla="*/ 77 h 307"/>
                  <a:gd name="T42" fmla="*/ 6 w 39"/>
                  <a:gd name="T43" fmla="*/ 77 h 307"/>
                  <a:gd name="T44" fmla="*/ 7 w 39"/>
                  <a:gd name="T45" fmla="*/ 77 h 307"/>
                  <a:gd name="T46" fmla="*/ 7 w 39"/>
                  <a:gd name="T47" fmla="*/ 76 h 307"/>
                  <a:gd name="T48" fmla="*/ 7 w 39"/>
                  <a:gd name="T49" fmla="*/ 76 h 307"/>
                  <a:gd name="T50" fmla="*/ 7 w 39"/>
                  <a:gd name="T51" fmla="*/ 75 h 307"/>
                  <a:gd name="T52" fmla="*/ 8 w 39"/>
                  <a:gd name="T53" fmla="*/ 75 h 307"/>
                  <a:gd name="T54" fmla="*/ 8 w 39"/>
                  <a:gd name="T55" fmla="*/ 75 h 307"/>
                  <a:gd name="T56" fmla="*/ 8 w 39"/>
                  <a:gd name="T57" fmla="*/ 74 h 307"/>
                  <a:gd name="T58" fmla="*/ 8 w 39"/>
                  <a:gd name="T59" fmla="*/ 73 h 307"/>
                  <a:gd name="T60" fmla="*/ 9 w 39"/>
                  <a:gd name="T61" fmla="*/ 67 h 307"/>
                  <a:gd name="T62" fmla="*/ 9 w 39"/>
                  <a:gd name="T63" fmla="*/ 59 h 307"/>
                  <a:gd name="T64" fmla="*/ 10 w 39"/>
                  <a:gd name="T65" fmla="*/ 51 h 307"/>
                  <a:gd name="T66" fmla="*/ 10 w 39"/>
                  <a:gd name="T67" fmla="*/ 44 h 307"/>
                  <a:gd name="T68" fmla="*/ 10 w 39"/>
                  <a:gd name="T69" fmla="*/ 36 h 307"/>
                  <a:gd name="T70" fmla="*/ 9 w 39"/>
                  <a:gd name="T71" fmla="*/ 29 h 307"/>
                  <a:gd name="T72" fmla="*/ 8 w 39"/>
                  <a:gd name="T73" fmla="*/ 21 h 307"/>
                  <a:gd name="T74" fmla="*/ 7 w 39"/>
                  <a:gd name="T75" fmla="*/ 14 h 307"/>
                  <a:gd name="T76" fmla="*/ 5 w 39"/>
                  <a:gd name="T77" fmla="*/ 7 h 307"/>
                  <a:gd name="T78" fmla="*/ 2 w 39"/>
                  <a:gd name="T79" fmla="*/ 0 h 307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39"/>
                  <a:gd name="T121" fmla="*/ 0 h 307"/>
                  <a:gd name="T122" fmla="*/ 39 w 39"/>
                  <a:gd name="T123" fmla="*/ 307 h 307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39" h="307">
                    <a:moveTo>
                      <a:pt x="9" y="0"/>
                    </a:moveTo>
                    <a:lnTo>
                      <a:pt x="5" y="27"/>
                    </a:lnTo>
                    <a:lnTo>
                      <a:pt x="2" y="57"/>
                    </a:lnTo>
                    <a:lnTo>
                      <a:pt x="0" y="88"/>
                    </a:lnTo>
                    <a:lnTo>
                      <a:pt x="0" y="118"/>
                    </a:lnTo>
                    <a:lnTo>
                      <a:pt x="0" y="145"/>
                    </a:lnTo>
                    <a:lnTo>
                      <a:pt x="0" y="175"/>
                    </a:lnTo>
                    <a:lnTo>
                      <a:pt x="0" y="205"/>
                    </a:lnTo>
                    <a:lnTo>
                      <a:pt x="2" y="234"/>
                    </a:lnTo>
                    <a:lnTo>
                      <a:pt x="2" y="266"/>
                    </a:lnTo>
                    <a:lnTo>
                      <a:pt x="5" y="291"/>
                    </a:lnTo>
                    <a:lnTo>
                      <a:pt x="5" y="295"/>
                    </a:lnTo>
                    <a:lnTo>
                      <a:pt x="5" y="298"/>
                    </a:lnTo>
                    <a:lnTo>
                      <a:pt x="5" y="301"/>
                    </a:lnTo>
                    <a:lnTo>
                      <a:pt x="9" y="301"/>
                    </a:lnTo>
                    <a:lnTo>
                      <a:pt x="9" y="304"/>
                    </a:lnTo>
                    <a:lnTo>
                      <a:pt x="11" y="304"/>
                    </a:lnTo>
                    <a:lnTo>
                      <a:pt x="11" y="307"/>
                    </a:lnTo>
                    <a:lnTo>
                      <a:pt x="14" y="307"/>
                    </a:lnTo>
                    <a:lnTo>
                      <a:pt x="18" y="307"/>
                    </a:lnTo>
                    <a:lnTo>
                      <a:pt x="20" y="307"/>
                    </a:lnTo>
                    <a:lnTo>
                      <a:pt x="23" y="307"/>
                    </a:lnTo>
                    <a:lnTo>
                      <a:pt x="27" y="307"/>
                    </a:lnTo>
                    <a:lnTo>
                      <a:pt x="27" y="304"/>
                    </a:lnTo>
                    <a:lnTo>
                      <a:pt x="29" y="304"/>
                    </a:lnTo>
                    <a:lnTo>
                      <a:pt x="29" y="301"/>
                    </a:lnTo>
                    <a:lnTo>
                      <a:pt x="32" y="301"/>
                    </a:lnTo>
                    <a:lnTo>
                      <a:pt x="32" y="298"/>
                    </a:lnTo>
                    <a:lnTo>
                      <a:pt x="32" y="295"/>
                    </a:lnTo>
                    <a:lnTo>
                      <a:pt x="32" y="291"/>
                    </a:lnTo>
                    <a:lnTo>
                      <a:pt x="36" y="266"/>
                    </a:lnTo>
                    <a:lnTo>
                      <a:pt x="36" y="234"/>
                    </a:lnTo>
                    <a:lnTo>
                      <a:pt x="39" y="205"/>
                    </a:lnTo>
                    <a:lnTo>
                      <a:pt x="39" y="175"/>
                    </a:lnTo>
                    <a:lnTo>
                      <a:pt x="39" y="145"/>
                    </a:lnTo>
                    <a:lnTo>
                      <a:pt x="36" y="114"/>
                    </a:lnTo>
                    <a:lnTo>
                      <a:pt x="32" y="84"/>
                    </a:lnTo>
                    <a:lnTo>
                      <a:pt x="27" y="57"/>
                    </a:lnTo>
                    <a:lnTo>
                      <a:pt x="18" y="27"/>
                    </a:lnTo>
                    <a:lnTo>
                      <a:pt x="9" y="0"/>
                    </a:lnTo>
                  </a:path>
                </a:pathLst>
              </a:custGeom>
              <a:noFill/>
              <a:ln w="0">
                <a:solidFill>
                  <a:srgbClr val="FFE9F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733" name="Freeform 215"/>
              <p:cNvSpPr>
                <a:spLocks/>
              </p:cNvSpPr>
              <p:nvPr/>
            </p:nvSpPr>
            <p:spPr bwMode="auto">
              <a:xfrm>
                <a:off x="2417" y="2569"/>
                <a:ext cx="10" cy="77"/>
              </a:xfrm>
              <a:custGeom>
                <a:avLst/>
                <a:gdLst>
                  <a:gd name="T0" fmla="*/ 2 w 39"/>
                  <a:gd name="T1" fmla="*/ 0 h 307"/>
                  <a:gd name="T2" fmla="*/ 1 w 39"/>
                  <a:gd name="T3" fmla="*/ 7 h 307"/>
                  <a:gd name="T4" fmla="*/ 1 w 39"/>
                  <a:gd name="T5" fmla="*/ 14 h 307"/>
                  <a:gd name="T6" fmla="*/ 0 w 39"/>
                  <a:gd name="T7" fmla="*/ 22 h 307"/>
                  <a:gd name="T8" fmla="*/ 0 w 39"/>
                  <a:gd name="T9" fmla="*/ 30 h 307"/>
                  <a:gd name="T10" fmla="*/ 0 w 39"/>
                  <a:gd name="T11" fmla="*/ 36 h 307"/>
                  <a:gd name="T12" fmla="*/ 0 w 39"/>
                  <a:gd name="T13" fmla="*/ 44 h 307"/>
                  <a:gd name="T14" fmla="*/ 0 w 39"/>
                  <a:gd name="T15" fmla="*/ 51 h 307"/>
                  <a:gd name="T16" fmla="*/ 1 w 39"/>
                  <a:gd name="T17" fmla="*/ 59 h 307"/>
                  <a:gd name="T18" fmla="*/ 1 w 39"/>
                  <a:gd name="T19" fmla="*/ 67 h 307"/>
                  <a:gd name="T20" fmla="*/ 1 w 39"/>
                  <a:gd name="T21" fmla="*/ 73 h 307"/>
                  <a:gd name="T22" fmla="*/ 1 w 39"/>
                  <a:gd name="T23" fmla="*/ 74 h 307"/>
                  <a:gd name="T24" fmla="*/ 1 w 39"/>
                  <a:gd name="T25" fmla="*/ 75 h 307"/>
                  <a:gd name="T26" fmla="*/ 1 w 39"/>
                  <a:gd name="T27" fmla="*/ 75 h 307"/>
                  <a:gd name="T28" fmla="*/ 2 w 39"/>
                  <a:gd name="T29" fmla="*/ 75 h 307"/>
                  <a:gd name="T30" fmla="*/ 2 w 39"/>
                  <a:gd name="T31" fmla="*/ 76 h 307"/>
                  <a:gd name="T32" fmla="*/ 3 w 39"/>
                  <a:gd name="T33" fmla="*/ 76 h 307"/>
                  <a:gd name="T34" fmla="*/ 3 w 39"/>
                  <a:gd name="T35" fmla="*/ 77 h 307"/>
                  <a:gd name="T36" fmla="*/ 4 w 39"/>
                  <a:gd name="T37" fmla="*/ 77 h 307"/>
                  <a:gd name="T38" fmla="*/ 5 w 39"/>
                  <a:gd name="T39" fmla="*/ 77 h 307"/>
                  <a:gd name="T40" fmla="*/ 5 w 39"/>
                  <a:gd name="T41" fmla="*/ 77 h 307"/>
                  <a:gd name="T42" fmla="*/ 6 w 39"/>
                  <a:gd name="T43" fmla="*/ 77 h 307"/>
                  <a:gd name="T44" fmla="*/ 7 w 39"/>
                  <a:gd name="T45" fmla="*/ 77 h 307"/>
                  <a:gd name="T46" fmla="*/ 7 w 39"/>
                  <a:gd name="T47" fmla="*/ 76 h 307"/>
                  <a:gd name="T48" fmla="*/ 7 w 39"/>
                  <a:gd name="T49" fmla="*/ 76 h 307"/>
                  <a:gd name="T50" fmla="*/ 7 w 39"/>
                  <a:gd name="T51" fmla="*/ 75 h 307"/>
                  <a:gd name="T52" fmla="*/ 8 w 39"/>
                  <a:gd name="T53" fmla="*/ 75 h 307"/>
                  <a:gd name="T54" fmla="*/ 8 w 39"/>
                  <a:gd name="T55" fmla="*/ 75 h 307"/>
                  <a:gd name="T56" fmla="*/ 8 w 39"/>
                  <a:gd name="T57" fmla="*/ 74 h 307"/>
                  <a:gd name="T58" fmla="*/ 8 w 39"/>
                  <a:gd name="T59" fmla="*/ 73 h 307"/>
                  <a:gd name="T60" fmla="*/ 9 w 39"/>
                  <a:gd name="T61" fmla="*/ 67 h 307"/>
                  <a:gd name="T62" fmla="*/ 9 w 39"/>
                  <a:gd name="T63" fmla="*/ 59 h 307"/>
                  <a:gd name="T64" fmla="*/ 10 w 39"/>
                  <a:gd name="T65" fmla="*/ 51 h 307"/>
                  <a:gd name="T66" fmla="*/ 10 w 39"/>
                  <a:gd name="T67" fmla="*/ 44 h 307"/>
                  <a:gd name="T68" fmla="*/ 10 w 39"/>
                  <a:gd name="T69" fmla="*/ 36 h 307"/>
                  <a:gd name="T70" fmla="*/ 9 w 39"/>
                  <a:gd name="T71" fmla="*/ 29 h 307"/>
                  <a:gd name="T72" fmla="*/ 8 w 39"/>
                  <a:gd name="T73" fmla="*/ 21 h 307"/>
                  <a:gd name="T74" fmla="*/ 7 w 39"/>
                  <a:gd name="T75" fmla="*/ 14 h 307"/>
                  <a:gd name="T76" fmla="*/ 5 w 39"/>
                  <a:gd name="T77" fmla="*/ 7 h 307"/>
                  <a:gd name="T78" fmla="*/ 2 w 39"/>
                  <a:gd name="T79" fmla="*/ 0 h 307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39"/>
                  <a:gd name="T121" fmla="*/ 0 h 307"/>
                  <a:gd name="T122" fmla="*/ 39 w 39"/>
                  <a:gd name="T123" fmla="*/ 307 h 307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39" h="307">
                    <a:moveTo>
                      <a:pt x="9" y="0"/>
                    </a:moveTo>
                    <a:lnTo>
                      <a:pt x="5" y="27"/>
                    </a:lnTo>
                    <a:lnTo>
                      <a:pt x="2" y="57"/>
                    </a:lnTo>
                    <a:lnTo>
                      <a:pt x="0" y="88"/>
                    </a:lnTo>
                    <a:lnTo>
                      <a:pt x="0" y="118"/>
                    </a:lnTo>
                    <a:lnTo>
                      <a:pt x="0" y="145"/>
                    </a:lnTo>
                    <a:lnTo>
                      <a:pt x="0" y="175"/>
                    </a:lnTo>
                    <a:lnTo>
                      <a:pt x="0" y="205"/>
                    </a:lnTo>
                    <a:lnTo>
                      <a:pt x="2" y="234"/>
                    </a:lnTo>
                    <a:lnTo>
                      <a:pt x="2" y="266"/>
                    </a:lnTo>
                    <a:lnTo>
                      <a:pt x="5" y="291"/>
                    </a:lnTo>
                    <a:lnTo>
                      <a:pt x="5" y="295"/>
                    </a:lnTo>
                    <a:lnTo>
                      <a:pt x="5" y="298"/>
                    </a:lnTo>
                    <a:lnTo>
                      <a:pt x="5" y="301"/>
                    </a:lnTo>
                    <a:lnTo>
                      <a:pt x="9" y="301"/>
                    </a:lnTo>
                    <a:lnTo>
                      <a:pt x="9" y="304"/>
                    </a:lnTo>
                    <a:lnTo>
                      <a:pt x="11" y="304"/>
                    </a:lnTo>
                    <a:lnTo>
                      <a:pt x="11" y="307"/>
                    </a:lnTo>
                    <a:lnTo>
                      <a:pt x="14" y="307"/>
                    </a:lnTo>
                    <a:lnTo>
                      <a:pt x="18" y="307"/>
                    </a:lnTo>
                    <a:lnTo>
                      <a:pt x="20" y="307"/>
                    </a:lnTo>
                    <a:lnTo>
                      <a:pt x="23" y="307"/>
                    </a:lnTo>
                    <a:lnTo>
                      <a:pt x="27" y="307"/>
                    </a:lnTo>
                    <a:lnTo>
                      <a:pt x="27" y="304"/>
                    </a:lnTo>
                    <a:lnTo>
                      <a:pt x="29" y="304"/>
                    </a:lnTo>
                    <a:lnTo>
                      <a:pt x="29" y="301"/>
                    </a:lnTo>
                    <a:lnTo>
                      <a:pt x="32" y="301"/>
                    </a:lnTo>
                    <a:lnTo>
                      <a:pt x="32" y="298"/>
                    </a:lnTo>
                    <a:lnTo>
                      <a:pt x="32" y="295"/>
                    </a:lnTo>
                    <a:lnTo>
                      <a:pt x="32" y="291"/>
                    </a:lnTo>
                    <a:lnTo>
                      <a:pt x="36" y="266"/>
                    </a:lnTo>
                    <a:lnTo>
                      <a:pt x="36" y="234"/>
                    </a:lnTo>
                    <a:lnTo>
                      <a:pt x="39" y="205"/>
                    </a:lnTo>
                    <a:lnTo>
                      <a:pt x="39" y="175"/>
                    </a:lnTo>
                    <a:lnTo>
                      <a:pt x="39" y="145"/>
                    </a:lnTo>
                    <a:lnTo>
                      <a:pt x="36" y="114"/>
                    </a:lnTo>
                    <a:lnTo>
                      <a:pt x="32" y="84"/>
                    </a:lnTo>
                    <a:lnTo>
                      <a:pt x="27" y="57"/>
                    </a:lnTo>
                    <a:lnTo>
                      <a:pt x="18" y="27"/>
                    </a:lnTo>
                    <a:lnTo>
                      <a:pt x="9" y="0"/>
                    </a:lnTo>
                  </a:path>
                </a:pathLst>
              </a:custGeom>
              <a:noFill/>
              <a:ln w="0">
                <a:solidFill>
                  <a:srgbClr val="FFE9F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734" name="Freeform 216"/>
              <p:cNvSpPr>
                <a:spLocks/>
              </p:cNvSpPr>
              <p:nvPr/>
            </p:nvSpPr>
            <p:spPr bwMode="auto">
              <a:xfrm>
                <a:off x="1650" y="785"/>
                <a:ext cx="1451" cy="3045"/>
              </a:xfrm>
              <a:custGeom>
                <a:avLst/>
                <a:gdLst>
                  <a:gd name="T0" fmla="*/ 602 w 5803"/>
                  <a:gd name="T1" fmla="*/ 44 h 12180"/>
                  <a:gd name="T2" fmla="*/ 645 w 5803"/>
                  <a:gd name="T3" fmla="*/ 156 h 12180"/>
                  <a:gd name="T4" fmla="*/ 702 w 5803"/>
                  <a:gd name="T5" fmla="*/ 293 h 12180"/>
                  <a:gd name="T6" fmla="*/ 770 w 5803"/>
                  <a:gd name="T7" fmla="*/ 442 h 12180"/>
                  <a:gd name="T8" fmla="*/ 841 w 5803"/>
                  <a:gd name="T9" fmla="*/ 590 h 12180"/>
                  <a:gd name="T10" fmla="*/ 919 w 5803"/>
                  <a:gd name="T11" fmla="*/ 734 h 12180"/>
                  <a:gd name="T12" fmla="*/ 999 w 5803"/>
                  <a:gd name="T13" fmla="*/ 886 h 12180"/>
                  <a:gd name="T14" fmla="*/ 1071 w 5803"/>
                  <a:gd name="T15" fmla="*/ 1041 h 12180"/>
                  <a:gd name="T16" fmla="*/ 1133 w 5803"/>
                  <a:gd name="T17" fmla="*/ 1198 h 12180"/>
                  <a:gd name="T18" fmla="*/ 1182 w 5803"/>
                  <a:gd name="T19" fmla="*/ 1356 h 12180"/>
                  <a:gd name="T20" fmla="*/ 1212 w 5803"/>
                  <a:gd name="T21" fmla="*/ 1514 h 12180"/>
                  <a:gd name="T22" fmla="*/ 1234 w 5803"/>
                  <a:gd name="T23" fmla="*/ 1674 h 12180"/>
                  <a:gd name="T24" fmla="*/ 1256 w 5803"/>
                  <a:gd name="T25" fmla="*/ 1834 h 12180"/>
                  <a:gd name="T26" fmla="*/ 1278 w 5803"/>
                  <a:gd name="T27" fmla="*/ 1993 h 12180"/>
                  <a:gd name="T28" fmla="*/ 1297 w 5803"/>
                  <a:gd name="T29" fmla="*/ 2151 h 12180"/>
                  <a:gd name="T30" fmla="*/ 1318 w 5803"/>
                  <a:gd name="T31" fmla="*/ 2300 h 12180"/>
                  <a:gd name="T32" fmla="*/ 1342 w 5803"/>
                  <a:gd name="T33" fmla="*/ 2425 h 12180"/>
                  <a:gd name="T34" fmla="*/ 1364 w 5803"/>
                  <a:gd name="T35" fmla="*/ 2531 h 12180"/>
                  <a:gd name="T36" fmla="*/ 1389 w 5803"/>
                  <a:gd name="T37" fmla="*/ 2622 h 12180"/>
                  <a:gd name="T38" fmla="*/ 1417 w 5803"/>
                  <a:gd name="T39" fmla="*/ 2704 h 12180"/>
                  <a:gd name="T40" fmla="*/ 1439 w 5803"/>
                  <a:gd name="T41" fmla="*/ 2758 h 12180"/>
                  <a:gd name="T42" fmla="*/ 1448 w 5803"/>
                  <a:gd name="T43" fmla="*/ 2779 h 12180"/>
                  <a:gd name="T44" fmla="*/ 1451 w 5803"/>
                  <a:gd name="T45" fmla="*/ 2796 h 12180"/>
                  <a:gd name="T46" fmla="*/ 1447 w 5803"/>
                  <a:gd name="T47" fmla="*/ 2813 h 12180"/>
                  <a:gd name="T48" fmla="*/ 1436 w 5803"/>
                  <a:gd name="T49" fmla="*/ 2838 h 12180"/>
                  <a:gd name="T50" fmla="*/ 1412 w 5803"/>
                  <a:gd name="T51" fmla="*/ 2876 h 12180"/>
                  <a:gd name="T52" fmla="*/ 1371 w 5803"/>
                  <a:gd name="T53" fmla="*/ 2924 h 12180"/>
                  <a:gd name="T54" fmla="*/ 1312 w 5803"/>
                  <a:gd name="T55" fmla="*/ 2974 h 12180"/>
                  <a:gd name="T56" fmla="*/ 1239 w 5803"/>
                  <a:gd name="T57" fmla="*/ 3016 h 12180"/>
                  <a:gd name="T58" fmla="*/ 1154 w 5803"/>
                  <a:gd name="T59" fmla="*/ 3042 h 12180"/>
                  <a:gd name="T60" fmla="*/ 1067 w 5803"/>
                  <a:gd name="T61" fmla="*/ 3045 h 12180"/>
                  <a:gd name="T62" fmla="*/ 1012 w 5803"/>
                  <a:gd name="T63" fmla="*/ 3043 h 12180"/>
                  <a:gd name="T64" fmla="*/ 981 w 5803"/>
                  <a:gd name="T65" fmla="*/ 3037 h 12180"/>
                  <a:gd name="T66" fmla="*/ 964 w 5803"/>
                  <a:gd name="T67" fmla="*/ 3025 h 12180"/>
                  <a:gd name="T68" fmla="*/ 946 w 5803"/>
                  <a:gd name="T69" fmla="*/ 3008 h 12180"/>
                  <a:gd name="T70" fmla="*/ 909 w 5803"/>
                  <a:gd name="T71" fmla="*/ 2942 h 12180"/>
                  <a:gd name="T72" fmla="*/ 844 w 5803"/>
                  <a:gd name="T73" fmla="*/ 2793 h 12180"/>
                  <a:gd name="T74" fmla="*/ 768 w 5803"/>
                  <a:gd name="T75" fmla="*/ 2589 h 12180"/>
                  <a:gd name="T76" fmla="*/ 696 w 5803"/>
                  <a:gd name="T77" fmla="*/ 2334 h 12180"/>
                  <a:gd name="T78" fmla="*/ 641 w 5803"/>
                  <a:gd name="T79" fmla="*/ 2027 h 12180"/>
                  <a:gd name="T80" fmla="*/ 623 w 5803"/>
                  <a:gd name="T81" fmla="*/ 1768 h 12180"/>
                  <a:gd name="T82" fmla="*/ 599 w 5803"/>
                  <a:gd name="T83" fmla="*/ 1545 h 12180"/>
                  <a:gd name="T84" fmla="*/ 548 w 5803"/>
                  <a:gd name="T85" fmla="*/ 1292 h 12180"/>
                  <a:gd name="T86" fmla="*/ 477 w 5803"/>
                  <a:gd name="T87" fmla="*/ 1044 h 12180"/>
                  <a:gd name="T88" fmla="*/ 393 w 5803"/>
                  <a:gd name="T89" fmla="*/ 840 h 12180"/>
                  <a:gd name="T90" fmla="*/ 306 w 5803"/>
                  <a:gd name="T91" fmla="*/ 704 h 12180"/>
                  <a:gd name="T92" fmla="*/ 227 w 5803"/>
                  <a:gd name="T93" fmla="*/ 597 h 12180"/>
                  <a:gd name="T94" fmla="*/ 159 w 5803"/>
                  <a:gd name="T95" fmla="*/ 506 h 12180"/>
                  <a:gd name="T96" fmla="*/ 105 w 5803"/>
                  <a:gd name="T97" fmla="*/ 431 h 12180"/>
                  <a:gd name="T98" fmla="*/ 67 w 5803"/>
                  <a:gd name="T99" fmla="*/ 370 h 12180"/>
                  <a:gd name="T100" fmla="*/ 44 w 5803"/>
                  <a:gd name="T101" fmla="*/ 319 h 12180"/>
                  <a:gd name="T102" fmla="*/ 29 w 5803"/>
                  <a:gd name="T103" fmla="*/ 280 h 12180"/>
                  <a:gd name="T104" fmla="*/ 19 w 5803"/>
                  <a:gd name="T105" fmla="*/ 248 h 12180"/>
                  <a:gd name="T106" fmla="*/ 11 w 5803"/>
                  <a:gd name="T107" fmla="*/ 222 h 12180"/>
                  <a:gd name="T108" fmla="*/ 4 w 5803"/>
                  <a:gd name="T109" fmla="*/ 198 h 1218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5803"/>
                  <a:gd name="T166" fmla="*/ 0 h 12180"/>
                  <a:gd name="T167" fmla="*/ 5803 w 5803"/>
                  <a:gd name="T168" fmla="*/ 12180 h 1218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5803" h="12180">
                    <a:moveTo>
                      <a:pt x="2347" y="0"/>
                    </a:moveTo>
                    <a:lnTo>
                      <a:pt x="2406" y="175"/>
                    </a:lnTo>
                    <a:lnTo>
                      <a:pt x="2484" y="383"/>
                    </a:lnTo>
                    <a:lnTo>
                      <a:pt x="2581" y="624"/>
                    </a:lnTo>
                    <a:lnTo>
                      <a:pt x="2689" y="888"/>
                    </a:lnTo>
                    <a:lnTo>
                      <a:pt x="2809" y="1171"/>
                    </a:lnTo>
                    <a:lnTo>
                      <a:pt x="2942" y="1466"/>
                    </a:lnTo>
                    <a:lnTo>
                      <a:pt x="3078" y="1767"/>
                    </a:lnTo>
                    <a:lnTo>
                      <a:pt x="3219" y="2068"/>
                    </a:lnTo>
                    <a:lnTo>
                      <a:pt x="3363" y="2359"/>
                    </a:lnTo>
                    <a:lnTo>
                      <a:pt x="3508" y="2639"/>
                    </a:lnTo>
                    <a:lnTo>
                      <a:pt x="3676" y="2937"/>
                    </a:lnTo>
                    <a:lnTo>
                      <a:pt x="3838" y="3238"/>
                    </a:lnTo>
                    <a:lnTo>
                      <a:pt x="3995" y="3545"/>
                    </a:lnTo>
                    <a:lnTo>
                      <a:pt x="4142" y="3855"/>
                    </a:lnTo>
                    <a:lnTo>
                      <a:pt x="4283" y="4165"/>
                    </a:lnTo>
                    <a:lnTo>
                      <a:pt x="4413" y="4477"/>
                    </a:lnTo>
                    <a:lnTo>
                      <a:pt x="4531" y="4793"/>
                    </a:lnTo>
                    <a:lnTo>
                      <a:pt x="4635" y="5106"/>
                    </a:lnTo>
                    <a:lnTo>
                      <a:pt x="4729" y="5422"/>
                    </a:lnTo>
                    <a:lnTo>
                      <a:pt x="4804" y="5736"/>
                    </a:lnTo>
                    <a:lnTo>
                      <a:pt x="4847" y="6055"/>
                    </a:lnTo>
                    <a:lnTo>
                      <a:pt x="4891" y="6376"/>
                    </a:lnTo>
                    <a:lnTo>
                      <a:pt x="4936" y="6695"/>
                    </a:lnTo>
                    <a:lnTo>
                      <a:pt x="4982" y="7016"/>
                    </a:lnTo>
                    <a:lnTo>
                      <a:pt x="5024" y="7335"/>
                    </a:lnTo>
                    <a:lnTo>
                      <a:pt x="5068" y="7655"/>
                    </a:lnTo>
                    <a:lnTo>
                      <a:pt x="5111" y="7970"/>
                    </a:lnTo>
                    <a:lnTo>
                      <a:pt x="5153" y="8287"/>
                    </a:lnTo>
                    <a:lnTo>
                      <a:pt x="5189" y="8603"/>
                    </a:lnTo>
                    <a:lnTo>
                      <a:pt x="5225" y="8915"/>
                    </a:lnTo>
                    <a:lnTo>
                      <a:pt x="5273" y="9198"/>
                    </a:lnTo>
                    <a:lnTo>
                      <a:pt x="5321" y="9457"/>
                    </a:lnTo>
                    <a:lnTo>
                      <a:pt x="5366" y="9698"/>
                    </a:lnTo>
                    <a:lnTo>
                      <a:pt x="5412" y="9917"/>
                    </a:lnTo>
                    <a:lnTo>
                      <a:pt x="5457" y="10122"/>
                    </a:lnTo>
                    <a:lnTo>
                      <a:pt x="5505" y="10311"/>
                    </a:lnTo>
                    <a:lnTo>
                      <a:pt x="5556" y="10489"/>
                    </a:lnTo>
                    <a:lnTo>
                      <a:pt x="5610" y="10657"/>
                    </a:lnTo>
                    <a:lnTo>
                      <a:pt x="5667" y="10817"/>
                    </a:lnTo>
                    <a:lnTo>
                      <a:pt x="5731" y="10971"/>
                    </a:lnTo>
                    <a:lnTo>
                      <a:pt x="5755" y="11030"/>
                    </a:lnTo>
                    <a:lnTo>
                      <a:pt x="5776" y="11078"/>
                    </a:lnTo>
                    <a:lnTo>
                      <a:pt x="5790" y="11117"/>
                    </a:lnTo>
                    <a:lnTo>
                      <a:pt x="5799" y="11154"/>
                    </a:lnTo>
                    <a:lnTo>
                      <a:pt x="5803" y="11183"/>
                    </a:lnTo>
                    <a:lnTo>
                      <a:pt x="5799" y="11217"/>
                    </a:lnTo>
                    <a:lnTo>
                      <a:pt x="5788" y="11253"/>
                    </a:lnTo>
                    <a:lnTo>
                      <a:pt x="5769" y="11299"/>
                    </a:lnTo>
                    <a:lnTo>
                      <a:pt x="5742" y="11352"/>
                    </a:lnTo>
                    <a:lnTo>
                      <a:pt x="5703" y="11418"/>
                    </a:lnTo>
                    <a:lnTo>
                      <a:pt x="5649" y="11502"/>
                    </a:lnTo>
                    <a:lnTo>
                      <a:pt x="5578" y="11596"/>
                    </a:lnTo>
                    <a:lnTo>
                      <a:pt x="5484" y="11695"/>
                    </a:lnTo>
                    <a:lnTo>
                      <a:pt x="5373" y="11798"/>
                    </a:lnTo>
                    <a:lnTo>
                      <a:pt x="5246" y="11894"/>
                    </a:lnTo>
                    <a:lnTo>
                      <a:pt x="5109" y="11987"/>
                    </a:lnTo>
                    <a:lnTo>
                      <a:pt x="4954" y="12065"/>
                    </a:lnTo>
                    <a:lnTo>
                      <a:pt x="4788" y="12126"/>
                    </a:lnTo>
                    <a:lnTo>
                      <a:pt x="4615" y="12167"/>
                    </a:lnTo>
                    <a:lnTo>
                      <a:pt x="4431" y="12180"/>
                    </a:lnTo>
                    <a:lnTo>
                      <a:pt x="4269" y="12180"/>
                    </a:lnTo>
                    <a:lnTo>
                      <a:pt x="4139" y="12176"/>
                    </a:lnTo>
                    <a:lnTo>
                      <a:pt x="4046" y="12171"/>
                    </a:lnTo>
                    <a:lnTo>
                      <a:pt x="3977" y="12158"/>
                    </a:lnTo>
                    <a:lnTo>
                      <a:pt x="3925" y="12146"/>
                    </a:lnTo>
                    <a:lnTo>
                      <a:pt x="3886" y="12126"/>
                    </a:lnTo>
                    <a:lnTo>
                      <a:pt x="3854" y="12101"/>
                    </a:lnTo>
                    <a:lnTo>
                      <a:pt x="3823" y="12069"/>
                    </a:lnTo>
                    <a:lnTo>
                      <a:pt x="3784" y="12030"/>
                    </a:lnTo>
                    <a:lnTo>
                      <a:pt x="3733" y="11984"/>
                    </a:lnTo>
                    <a:lnTo>
                      <a:pt x="3634" y="11768"/>
                    </a:lnTo>
                    <a:lnTo>
                      <a:pt x="3513" y="11497"/>
                    </a:lnTo>
                    <a:lnTo>
                      <a:pt x="3374" y="11172"/>
                    </a:lnTo>
                    <a:lnTo>
                      <a:pt x="3224" y="10789"/>
                    </a:lnTo>
                    <a:lnTo>
                      <a:pt x="3071" y="10356"/>
                    </a:lnTo>
                    <a:lnTo>
                      <a:pt x="2923" y="9872"/>
                    </a:lnTo>
                    <a:lnTo>
                      <a:pt x="2785" y="9334"/>
                    </a:lnTo>
                    <a:lnTo>
                      <a:pt x="2662" y="8747"/>
                    </a:lnTo>
                    <a:lnTo>
                      <a:pt x="2563" y="8109"/>
                    </a:lnTo>
                    <a:lnTo>
                      <a:pt x="2497" y="7423"/>
                    </a:lnTo>
                    <a:lnTo>
                      <a:pt x="2493" y="7071"/>
                    </a:lnTo>
                    <a:lnTo>
                      <a:pt x="2461" y="6650"/>
                    </a:lnTo>
                    <a:lnTo>
                      <a:pt x="2395" y="6180"/>
                    </a:lnTo>
                    <a:lnTo>
                      <a:pt x="2304" y="5681"/>
                    </a:lnTo>
                    <a:lnTo>
                      <a:pt x="2190" y="5167"/>
                    </a:lnTo>
                    <a:lnTo>
                      <a:pt x="2054" y="4661"/>
                    </a:lnTo>
                    <a:lnTo>
                      <a:pt x="1907" y="4177"/>
                    </a:lnTo>
                    <a:lnTo>
                      <a:pt x="1744" y="3737"/>
                    </a:lnTo>
                    <a:lnTo>
                      <a:pt x="1573" y="3359"/>
                    </a:lnTo>
                    <a:lnTo>
                      <a:pt x="1398" y="3061"/>
                    </a:lnTo>
                    <a:lnTo>
                      <a:pt x="1224" y="2817"/>
                    </a:lnTo>
                    <a:lnTo>
                      <a:pt x="1061" y="2591"/>
                    </a:lnTo>
                    <a:lnTo>
                      <a:pt x="908" y="2387"/>
                    </a:lnTo>
                    <a:lnTo>
                      <a:pt x="767" y="2197"/>
                    </a:lnTo>
                    <a:lnTo>
                      <a:pt x="637" y="2025"/>
                    </a:lnTo>
                    <a:lnTo>
                      <a:pt x="523" y="1869"/>
                    </a:lnTo>
                    <a:lnTo>
                      <a:pt x="421" y="1724"/>
                    </a:lnTo>
                    <a:lnTo>
                      <a:pt x="337" y="1595"/>
                    </a:lnTo>
                    <a:lnTo>
                      <a:pt x="268" y="1478"/>
                    </a:lnTo>
                    <a:lnTo>
                      <a:pt x="216" y="1373"/>
                    </a:lnTo>
                    <a:lnTo>
                      <a:pt x="177" y="1276"/>
                    </a:lnTo>
                    <a:lnTo>
                      <a:pt x="144" y="1192"/>
                    </a:lnTo>
                    <a:lnTo>
                      <a:pt x="116" y="1120"/>
                    </a:lnTo>
                    <a:lnTo>
                      <a:pt x="96" y="1054"/>
                    </a:lnTo>
                    <a:lnTo>
                      <a:pt x="75" y="993"/>
                    </a:lnTo>
                    <a:lnTo>
                      <a:pt x="59" y="939"/>
                    </a:lnTo>
                    <a:lnTo>
                      <a:pt x="45" y="888"/>
                    </a:lnTo>
                    <a:lnTo>
                      <a:pt x="30" y="840"/>
                    </a:lnTo>
                    <a:lnTo>
                      <a:pt x="15" y="792"/>
                    </a:lnTo>
                    <a:lnTo>
                      <a:pt x="0" y="744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735" name="Freeform 217"/>
              <p:cNvSpPr>
                <a:spLocks/>
              </p:cNvSpPr>
              <p:nvPr/>
            </p:nvSpPr>
            <p:spPr bwMode="auto">
              <a:xfrm>
                <a:off x="2269" y="1012"/>
                <a:ext cx="12" cy="33"/>
              </a:xfrm>
              <a:custGeom>
                <a:avLst/>
                <a:gdLst>
                  <a:gd name="T0" fmla="*/ 10 w 52"/>
                  <a:gd name="T1" fmla="*/ 33 h 132"/>
                  <a:gd name="T2" fmla="*/ 9 w 52"/>
                  <a:gd name="T3" fmla="*/ 28 h 132"/>
                  <a:gd name="T4" fmla="*/ 8 w 52"/>
                  <a:gd name="T5" fmla="*/ 23 h 132"/>
                  <a:gd name="T6" fmla="*/ 6 w 52"/>
                  <a:gd name="T7" fmla="*/ 19 h 132"/>
                  <a:gd name="T8" fmla="*/ 5 w 52"/>
                  <a:gd name="T9" fmla="*/ 14 h 132"/>
                  <a:gd name="T10" fmla="*/ 4 w 52"/>
                  <a:gd name="T11" fmla="*/ 11 h 132"/>
                  <a:gd name="T12" fmla="*/ 2 w 52"/>
                  <a:gd name="T13" fmla="*/ 7 h 132"/>
                  <a:gd name="T14" fmla="*/ 2 w 52"/>
                  <a:gd name="T15" fmla="*/ 4 h 132"/>
                  <a:gd name="T16" fmla="*/ 1 w 52"/>
                  <a:gd name="T17" fmla="*/ 2 h 132"/>
                  <a:gd name="T18" fmla="*/ 1 w 52"/>
                  <a:gd name="T19" fmla="*/ 0 h 132"/>
                  <a:gd name="T20" fmla="*/ 0 w 52"/>
                  <a:gd name="T21" fmla="*/ 0 h 132"/>
                  <a:gd name="T22" fmla="*/ 12 w 52"/>
                  <a:gd name="T23" fmla="*/ 32 h 132"/>
                  <a:gd name="T24" fmla="*/ 10 w 52"/>
                  <a:gd name="T25" fmla="*/ 33 h 13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52"/>
                  <a:gd name="T40" fmla="*/ 0 h 132"/>
                  <a:gd name="T41" fmla="*/ 52 w 52"/>
                  <a:gd name="T42" fmla="*/ 132 h 13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52" h="132">
                    <a:moveTo>
                      <a:pt x="45" y="132"/>
                    </a:moveTo>
                    <a:lnTo>
                      <a:pt x="40" y="111"/>
                    </a:lnTo>
                    <a:lnTo>
                      <a:pt x="34" y="93"/>
                    </a:lnTo>
                    <a:lnTo>
                      <a:pt x="27" y="75"/>
                    </a:lnTo>
                    <a:lnTo>
                      <a:pt x="22" y="57"/>
                    </a:lnTo>
                    <a:lnTo>
                      <a:pt x="16" y="43"/>
                    </a:lnTo>
                    <a:lnTo>
                      <a:pt x="9" y="27"/>
                    </a:lnTo>
                    <a:lnTo>
                      <a:pt x="7" y="16"/>
                    </a:lnTo>
                    <a:lnTo>
                      <a:pt x="4" y="6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52" y="127"/>
                    </a:lnTo>
                    <a:lnTo>
                      <a:pt x="45" y="132"/>
                    </a:lnTo>
                    <a:close/>
                  </a:path>
                </a:pathLst>
              </a:custGeom>
              <a:solidFill>
                <a:srgbClr val="D852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736" name="Freeform 218"/>
              <p:cNvSpPr>
                <a:spLocks/>
              </p:cNvSpPr>
              <p:nvPr/>
            </p:nvSpPr>
            <p:spPr bwMode="auto">
              <a:xfrm>
                <a:off x="2269" y="1012"/>
                <a:ext cx="12" cy="33"/>
              </a:xfrm>
              <a:custGeom>
                <a:avLst/>
                <a:gdLst>
                  <a:gd name="T0" fmla="*/ 10 w 52"/>
                  <a:gd name="T1" fmla="*/ 33 h 132"/>
                  <a:gd name="T2" fmla="*/ 9 w 52"/>
                  <a:gd name="T3" fmla="*/ 28 h 132"/>
                  <a:gd name="T4" fmla="*/ 8 w 52"/>
                  <a:gd name="T5" fmla="*/ 23 h 132"/>
                  <a:gd name="T6" fmla="*/ 6 w 52"/>
                  <a:gd name="T7" fmla="*/ 19 h 132"/>
                  <a:gd name="T8" fmla="*/ 5 w 52"/>
                  <a:gd name="T9" fmla="*/ 14 h 132"/>
                  <a:gd name="T10" fmla="*/ 4 w 52"/>
                  <a:gd name="T11" fmla="*/ 11 h 132"/>
                  <a:gd name="T12" fmla="*/ 2 w 52"/>
                  <a:gd name="T13" fmla="*/ 7 h 132"/>
                  <a:gd name="T14" fmla="*/ 2 w 52"/>
                  <a:gd name="T15" fmla="*/ 4 h 132"/>
                  <a:gd name="T16" fmla="*/ 1 w 52"/>
                  <a:gd name="T17" fmla="*/ 2 h 132"/>
                  <a:gd name="T18" fmla="*/ 1 w 52"/>
                  <a:gd name="T19" fmla="*/ 0 h 132"/>
                  <a:gd name="T20" fmla="*/ 0 w 52"/>
                  <a:gd name="T21" fmla="*/ 0 h 132"/>
                  <a:gd name="T22" fmla="*/ 12 w 52"/>
                  <a:gd name="T23" fmla="*/ 32 h 132"/>
                  <a:gd name="T24" fmla="*/ 10 w 52"/>
                  <a:gd name="T25" fmla="*/ 33 h 13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52"/>
                  <a:gd name="T40" fmla="*/ 0 h 132"/>
                  <a:gd name="T41" fmla="*/ 52 w 52"/>
                  <a:gd name="T42" fmla="*/ 132 h 13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52" h="132">
                    <a:moveTo>
                      <a:pt x="45" y="132"/>
                    </a:moveTo>
                    <a:lnTo>
                      <a:pt x="40" y="111"/>
                    </a:lnTo>
                    <a:lnTo>
                      <a:pt x="34" y="93"/>
                    </a:lnTo>
                    <a:lnTo>
                      <a:pt x="27" y="75"/>
                    </a:lnTo>
                    <a:lnTo>
                      <a:pt x="22" y="57"/>
                    </a:lnTo>
                    <a:lnTo>
                      <a:pt x="16" y="43"/>
                    </a:lnTo>
                    <a:lnTo>
                      <a:pt x="9" y="27"/>
                    </a:lnTo>
                    <a:lnTo>
                      <a:pt x="7" y="16"/>
                    </a:lnTo>
                    <a:lnTo>
                      <a:pt x="4" y="6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52" y="127"/>
                    </a:lnTo>
                    <a:lnTo>
                      <a:pt x="45" y="132"/>
                    </a:lnTo>
                  </a:path>
                </a:pathLst>
              </a:custGeom>
              <a:noFill/>
              <a:ln w="0">
                <a:solidFill>
                  <a:srgbClr val="E75A86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737" name="Freeform 219"/>
              <p:cNvSpPr>
                <a:spLocks/>
              </p:cNvSpPr>
              <p:nvPr/>
            </p:nvSpPr>
            <p:spPr bwMode="auto">
              <a:xfrm>
                <a:off x="2269" y="1012"/>
                <a:ext cx="12" cy="33"/>
              </a:xfrm>
              <a:custGeom>
                <a:avLst/>
                <a:gdLst>
                  <a:gd name="T0" fmla="*/ 10 w 52"/>
                  <a:gd name="T1" fmla="*/ 33 h 132"/>
                  <a:gd name="T2" fmla="*/ 9 w 52"/>
                  <a:gd name="T3" fmla="*/ 28 h 132"/>
                  <a:gd name="T4" fmla="*/ 8 w 52"/>
                  <a:gd name="T5" fmla="*/ 23 h 132"/>
                  <a:gd name="T6" fmla="*/ 6 w 52"/>
                  <a:gd name="T7" fmla="*/ 19 h 132"/>
                  <a:gd name="T8" fmla="*/ 5 w 52"/>
                  <a:gd name="T9" fmla="*/ 14 h 132"/>
                  <a:gd name="T10" fmla="*/ 4 w 52"/>
                  <a:gd name="T11" fmla="*/ 11 h 132"/>
                  <a:gd name="T12" fmla="*/ 2 w 52"/>
                  <a:gd name="T13" fmla="*/ 7 h 132"/>
                  <a:gd name="T14" fmla="*/ 2 w 52"/>
                  <a:gd name="T15" fmla="*/ 4 h 132"/>
                  <a:gd name="T16" fmla="*/ 1 w 52"/>
                  <a:gd name="T17" fmla="*/ 2 h 132"/>
                  <a:gd name="T18" fmla="*/ 1 w 52"/>
                  <a:gd name="T19" fmla="*/ 0 h 132"/>
                  <a:gd name="T20" fmla="*/ 0 w 52"/>
                  <a:gd name="T21" fmla="*/ 0 h 132"/>
                  <a:gd name="T22" fmla="*/ 12 w 52"/>
                  <a:gd name="T23" fmla="*/ 32 h 132"/>
                  <a:gd name="T24" fmla="*/ 10 w 52"/>
                  <a:gd name="T25" fmla="*/ 33 h 13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52"/>
                  <a:gd name="T40" fmla="*/ 0 h 132"/>
                  <a:gd name="T41" fmla="*/ 52 w 52"/>
                  <a:gd name="T42" fmla="*/ 132 h 13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52" h="132">
                    <a:moveTo>
                      <a:pt x="45" y="132"/>
                    </a:moveTo>
                    <a:lnTo>
                      <a:pt x="40" y="111"/>
                    </a:lnTo>
                    <a:lnTo>
                      <a:pt x="34" y="93"/>
                    </a:lnTo>
                    <a:lnTo>
                      <a:pt x="27" y="75"/>
                    </a:lnTo>
                    <a:lnTo>
                      <a:pt x="22" y="57"/>
                    </a:lnTo>
                    <a:lnTo>
                      <a:pt x="16" y="43"/>
                    </a:lnTo>
                    <a:lnTo>
                      <a:pt x="9" y="27"/>
                    </a:lnTo>
                    <a:lnTo>
                      <a:pt x="7" y="16"/>
                    </a:lnTo>
                    <a:lnTo>
                      <a:pt x="4" y="6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52" y="127"/>
                    </a:lnTo>
                    <a:lnTo>
                      <a:pt x="45" y="132"/>
                    </a:lnTo>
                  </a:path>
                </a:pathLst>
              </a:custGeom>
              <a:noFill/>
              <a:ln w="0">
                <a:solidFill>
                  <a:srgbClr val="E75A86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738" name="Freeform 220"/>
              <p:cNvSpPr>
                <a:spLocks/>
              </p:cNvSpPr>
              <p:nvPr/>
            </p:nvSpPr>
            <p:spPr bwMode="auto">
              <a:xfrm>
                <a:off x="1518" y="1072"/>
                <a:ext cx="1016" cy="2606"/>
              </a:xfrm>
              <a:custGeom>
                <a:avLst/>
                <a:gdLst>
                  <a:gd name="T0" fmla="*/ 55 w 4064"/>
                  <a:gd name="T1" fmla="*/ 88 h 10428"/>
                  <a:gd name="T2" fmla="*/ 59 w 4064"/>
                  <a:gd name="T3" fmla="*/ 158 h 10428"/>
                  <a:gd name="T4" fmla="*/ 55 w 4064"/>
                  <a:gd name="T5" fmla="*/ 234 h 10428"/>
                  <a:gd name="T6" fmla="*/ 50 w 4064"/>
                  <a:gd name="T7" fmla="*/ 314 h 10428"/>
                  <a:gd name="T8" fmla="*/ 41 w 4064"/>
                  <a:gd name="T9" fmla="*/ 399 h 10428"/>
                  <a:gd name="T10" fmla="*/ 32 w 4064"/>
                  <a:gd name="T11" fmla="*/ 503 h 10428"/>
                  <a:gd name="T12" fmla="*/ 19 w 4064"/>
                  <a:gd name="T13" fmla="*/ 630 h 10428"/>
                  <a:gd name="T14" fmla="*/ 7 w 4064"/>
                  <a:gd name="T15" fmla="*/ 762 h 10428"/>
                  <a:gd name="T16" fmla="*/ 0 w 4064"/>
                  <a:gd name="T17" fmla="*/ 897 h 10428"/>
                  <a:gd name="T18" fmla="*/ 3 w 4064"/>
                  <a:gd name="T19" fmla="*/ 1031 h 10428"/>
                  <a:gd name="T20" fmla="*/ 21 w 4064"/>
                  <a:gd name="T21" fmla="*/ 1166 h 10428"/>
                  <a:gd name="T22" fmla="*/ 58 w 4064"/>
                  <a:gd name="T23" fmla="*/ 1322 h 10428"/>
                  <a:gd name="T24" fmla="*/ 114 w 4064"/>
                  <a:gd name="T25" fmla="*/ 1489 h 10428"/>
                  <a:gd name="T26" fmla="*/ 189 w 4064"/>
                  <a:gd name="T27" fmla="*/ 1652 h 10428"/>
                  <a:gd name="T28" fmla="*/ 281 w 4064"/>
                  <a:gd name="T29" fmla="*/ 1799 h 10428"/>
                  <a:gd name="T30" fmla="*/ 371 w 4064"/>
                  <a:gd name="T31" fmla="*/ 1901 h 10428"/>
                  <a:gd name="T32" fmla="*/ 441 w 4064"/>
                  <a:gd name="T33" fmla="*/ 1975 h 10428"/>
                  <a:gd name="T34" fmla="*/ 506 w 4064"/>
                  <a:gd name="T35" fmla="*/ 2044 h 10428"/>
                  <a:gd name="T36" fmla="*/ 567 w 4064"/>
                  <a:gd name="T37" fmla="*/ 2109 h 10428"/>
                  <a:gd name="T38" fmla="*/ 624 w 4064"/>
                  <a:gd name="T39" fmla="*/ 2176 h 10428"/>
                  <a:gd name="T40" fmla="*/ 679 w 4064"/>
                  <a:gd name="T41" fmla="*/ 2248 h 10428"/>
                  <a:gd name="T42" fmla="*/ 730 w 4064"/>
                  <a:gd name="T43" fmla="*/ 2328 h 10428"/>
                  <a:gd name="T44" fmla="*/ 777 w 4064"/>
                  <a:gd name="T45" fmla="*/ 2412 h 10428"/>
                  <a:gd name="T46" fmla="*/ 819 w 4064"/>
                  <a:gd name="T47" fmla="*/ 2495 h 10428"/>
                  <a:gd name="T48" fmla="*/ 855 w 4064"/>
                  <a:gd name="T49" fmla="*/ 2571 h 10428"/>
                  <a:gd name="T50" fmla="*/ 890 w 4064"/>
                  <a:gd name="T51" fmla="*/ 2599 h 10428"/>
                  <a:gd name="T52" fmla="*/ 930 w 4064"/>
                  <a:gd name="T53" fmla="*/ 2582 h 10428"/>
                  <a:gd name="T54" fmla="*/ 967 w 4064"/>
                  <a:gd name="T55" fmla="*/ 2565 h 10428"/>
                  <a:gd name="T56" fmla="*/ 996 w 4064"/>
                  <a:gd name="T57" fmla="*/ 2550 h 10428"/>
                  <a:gd name="T58" fmla="*/ 1014 w 4064"/>
                  <a:gd name="T59" fmla="*/ 2541 h 10428"/>
                  <a:gd name="T60" fmla="*/ 1005 w 4064"/>
                  <a:gd name="T61" fmla="*/ 2514 h 10428"/>
                  <a:gd name="T62" fmla="*/ 970 w 4064"/>
                  <a:gd name="T63" fmla="*/ 2424 h 10428"/>
                  <a:gd name="T64" fmla="*/ 927 w 4064"/>
                  <a:gd name="T65" fmla="*/ 2291 h 10428"/>
                  <a:gd name="T66" fmla="*/ 884 w 4064"/>
                  <a:gd name="T67" fmla="*/ 2119 h 10428"/>
                  <a:gd name="T68" fmla="*/ 851 w 4064"/>
                  <a:gd name="T69" fmla="*/ 1916 h 10428"/>
                  <a:gd name="T70" fmla="*/ 837 w 4064"/>
                  <a:gd name="T71" fmla="*/ 1723 h 10428"/>
                  <a:gd name="T72" fmla="*/ 829 w 4064"/>
                  <a:gd name="T73" fmla="*/ 1554 h 10428"/>
                  <a:gd name="T74" fmla="*/ 818 w 4064"/>
                  <a:gd name="T75" fmla="*/ 1379 h 10428"/>
                  <a:gd name="T76" fmla="*/ 798 w 4064"/>
                  <a:gd name="T77" fmla="*/ 1195 h 10428"/>
                  <a:gd name="T78" fmla="*/ 762 w 4064"/>
                  <a:gd name="T79" fmla="*/ 997 h 10428"/>
                  <a:gd name="T80" fmla="*/ 714 w 4064"/>
                  <a:gd name="T81" fmla="*/ 825 h 10428"/>
                  <a:gd name="T82" fmla="*/ 666 w 4064"/>
                  <a:gd name="T83" fmla="*/ 696 h 10428"/>
                  <a:gd name="T84" fmla="*/ 608 w 4064"/>
                  <a:gd name="T85" fmla="*/ 575 h 10428"/>
                  <a:gd name="T86" fmla="*/ 543 w 4064"/>
                  <a:gd name="T87" fmla="*/ 459 h 10428"/>
                  <a:gd name="T88" fmla="*/ 470 w 4064"/>
                  <a:gd name="T89" fmla="*/ 347 h 10428"/>
                  <a:gd name="T90" fmla="*/ 403 w 4064"/>
                  <a:gd name="T91" fmla="*/ 253 h 10428"/>
                  <a:gd name="T92" fmla="*/ 356 w 4064"/>
                  <a:gd name="T93" fmla="*/ 190 h 10428"/>
                  <a:gd name="T94" fmla="*/ 319 w 4064"/>
                  <a:gd name="T95" fmla="*/ 134 h 10428"/>
                  <a:gd name="T96" fmla="*/ 290 w 4064"/>
                  <a:gd name="T97" fmla="*/ 82 h 10428"/>
                  <a:gd name="T98" fmla="*/ 266 w 4064"/>
                  <a:gd name="T99" fmla="*/ 29 h 10428"/>
                  <a:gd name="T100" fmla="*/ 232 w 4064"/>
                  <a:gd name="T101" fmla="*/ 10 h 10428"/>
                  <a:gd name="T102" fmla="*/ 178 w 4064"/>
                  <a:gd name="T103" fmla="*/ 27 h 10428"/>
                  <a:gd name="T104" fmla="*/ 125 w 4064"/>
                  <a:gd name="T105" fmla="*/ 40 h 10428"/>
                  <a:gd name="T106" fmla="*/ 81 w 4064"/>
                  <a:gd name="T107" fmla="*/ 50 h 10428"/>
                  <a:gd name="T108" fmla="*/ 55 w 4064"/>
                  <a:gd name="T109" fmla="*/ 54 h 10428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4064"/>
                  <a:gd name="T166" fmla="*/ 0 h 10428"/>
                  <a:gd name="T167" fmla="*/ 4064 w 4064"/>
                  <a:gd name="T168" fmla="*/ 10428 h 10428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4064" h="10428">
                    <a:moveTo>
                      <a:pt x="207" y="220"/>
                    </a:moveTo>
                    <a:lnTo>
                      <a:pt x="221" y="352"/>
                    </a:lnTo>
                    <a:lnTo>
                      <a:pt x="230" y="490"/>
                    </a:lnTo>
                    <a:lnTo>
                      <a:pt x="234" y="634"/>
                    </a:lnTo>
                    <a:lnTo>
                      <a:pt x="230" y="782"/>
                    </a:lnTo>
                    <a:lnTo>
                      <a:pt x="221" y="936"/>
                    </a:lnTo>
                    <a:lnTo>
                      <a:pt x="209" y="1092"/>
                    </a:lnTo>
                    <a:lnTo>
                      <a:pt x="198" y="1255"/>
                    </a:lnTo>
                    <a:lnTo>
                      <a:pt x="182" y="1424"/>
                    </a:lnTo>
                    <a:lnTo>
                      <a:pt x="164" y="1595"/>
                    </a:lnTo>
                    <a:lnTo>
                      <a:pt x="150" y="1772"/>
                    </a:lnTo>
                    <a:lnTo>
                      <a:pt x="128" y="2013"/>
                    </a:lnTo>
                    <a:lnTo>
                      <a:pt x="105" y="2262"/>
                    </a:lnTo>
                    <a:lnTo>
                      <a:pt x="77" y="2519"/>
                    </a:lnTo>
                    <a:lnTo>
                      <a:pt x="50" y="2783"/>
                    </a:lnTo>
                    <a:lnTo>
                      <a:pt x="29" y="3048"/>
                    </a:lnTo>
                    <a:lnTo>
                      <a:pt x="11" y="3319"/>
                    </a:lnTo>
                    <a:lnTo>
                      <a:pt x="0" y="3589"/>
                    </a:lnTo>
                    <a:lnTo>
                      <a:pt x="0" y="3856"/>
                    </a:lnTo>
                    <a:lnTo>
                      <a:pt x="11" y="4125"/>
                    </a:lnTo>
                    <a:lnTo>
                      <a:pt x="38" y="4389"/>
                    </a:lnTo>
                    <a:lnTo>
                      <a:pt x="84" y="4667"/>
                    </a:lnTo>
                    <a:lnTo>
                      <a:pt x="146" y="4970"/>
                    </a:lnTo>
                    <a:lnTo>
                      <a:pt x="230" y="5289"/>
                    </a:lnTo>
                    <a:lnTo>
                      <a:pt x="333" y="5620"/>
                    </a:lnTo>
                    <a:lnTo>
                      <a:pt x="457" y="5957"/>
                    </a:lnTo>
                    <a:lnTo>
                      <a:pt x="594" y="6288"/>
                    </a:lnTo>
                    <a:lnTo>
                      <a:pt x="754" y="6609"/>
                    </a:lnTo>
                    <a:lnTo>
                      <a:pt x="931" y="6917"/>
                    </a:lnTo>
                    <a:lnTo>
                      <a:pt x="1124" y="7197"/>
                    </a:lnTo>
                    <a:lnTo>
                      <a:pt x="1332" y="7443"/>
                    </a:lnTo>
                    <a:lnTo>
                      <a:pt x="1482" y="7606"/>
                    </a:lnTo>
                    <a:lnTo>
                      <a:pt x="1623" y="7759"/>
                    </a:lnTo>
                    <a:lnTo>
                      <a:pt x="1762" y="7904"/>
                    </a:lnTo>
                    <a:lnTo>
                      <a:pt x="1894" y="8042"/>
                    </a:lnTo>
                    <a:lnTo>
                      <a:pt x="2024" y="8178"/>
                    </a:lnTo>
                    <a:lnTo>
                      <a:pt x="2147" y="8310"/>
                    </a:lnTo>
                    <a:lnTo>
                      <a:pt x="2268" y="8440"/>
                    </a:lnTo>
                    <a:lnTo>
                      <a:pt x="2384" y="8572"/>
                    </a:lnTo>
                    <a:lnTo>
                      <a:pt x="2496" y="8707"/>
                    </a:lnTo>
                    <a:lnTo>
                      <a:pt x="2607" y="8845"/>
                    </a:lnTo>
                    <a:lnTo>
                      <a:pt x="2716" y="8996"/>
                    </a:lnTo>
                    <a:lnTo>
                      <a:pt x="2821" y="9152"/>
                    </a:lnTo>
                    <a:lnTo>
                      <a:pt x="2921" y="9314"/>
                    </a:lnTo>
                    <a:lnTo>
                      <a:pt x="3017" y="9483"/>
                    </a:lnTo>
                    <a:lnTo>
                      <a:pt x="3107" y="9651"/>
                    </a:lnTo>
                    <a:lnTo>
                      <a:pt x="3194" y="9817"/>
                    </a:lnTo>
                    <a:lnTo>
                      <a:pt x="3276" y="9983"/>
                    </a:lnTo>
                    <a:lnTo>
                      <a:pt x="3351" y="10139"/>
                    </a:lnTo>
                    <a:lnTo>
                      <a:pt x="3420" y="10289"/>
                    </a:lnTo>
                    <a:lnTo>
                      <a:pt x="3479" y="10428"/>
                    </a:lnTo>
                    <a:lnTo>
                      <a:pt x="3558" y="10401"/>
                    </a:lnTo>
                    <a:lnTo>
                      <a:pt x="3639" y="10368"/>
                    </a:lnTo>
                    <a:lnTo>
                      <a:pt x="3718" y="10332"/>
                    </a:lnTo>
                    <a:lnTo>
                      <a:pt x="3796" y="10296"/>
                    </a:lnTo>
                    <a:lnTo>
                      <a:pt x="3868" y="10262"/>
                    </a:lnTo>
                    <a:lnTo>
                      <a:pt x="3932" y="10229"/>
                    </a:lnTo>
                    <a:lnTo>
                      <a:pt x="3985" y="10202"/>
                    </a:lnTo>
                    <a:lnTo>
                      <a:pt x="4027" y="10182"/>
                    </a:lnTo>
                    <a:lnTo>
                      <a:pt x="4055" y="10166"/>
                    </a:lnTo>
                    <a:lnTo>
                      <a:pt x="4064" y="10161"/>
                    </a:lnTo>
                    <a:lnTo>
                      <a:pt x="4018" y="10058"/>
                    </a:lnTo>
                    <a:lnTo>
                      <a:pt x="3955" y="9904"/>
                    </a:lnTo>
                    <a:lnTo>
                      <a:pt x="3880" y="9699"/>
                    </a:lnTo>
                    <a:lnTo>
                      <a:pt x="3793" y="9453"/>
                    </a:lnTo>
                    <a:lnTo>
                      <a:pt x="3706" y="9167"/>
                    </a:lnTo>
                    <a:lnTo>
                      <a:pt x="3615" y="8839"/>
                    </a:lnTo>
                    <a:lnTo>
                      <a:pt x="3534" y="8478"/>
                    </a:lnTo>
                    <a:lnTo>
                      <a:pt x="3459" y="8087"/>
                    </a:lnTo>
                    <a:lnTo>
                      <a:pt x="3402" y="7666"/>
                    </a:lnTo>
                    <a:lnTo>
                      <a:pt x="3363" y="7224"/>
                    </a:lnTo>
                    <a:lnTo>
                      <a:pt x="3347" y="6893"/>
                    </a:lnTo>
                    <a:lnTo>
                      <a:pt x="3333" y="6559"/>
                    </a:lnTo>
                    <a:lnTo>
                      <a:pt x="3315" y="6219"/>
                    </a:lnTo>
                    <a:lnTo>
                      <a:pt x="3297" y="5873"/>
                    </a:lnTo>
                    <a:lnTo>
                      <a:pt x="3272" y="5518"/>
                    </a:lnTo>
                    <a:lnTo>
                      <a:pt x="3236" y="5154"/>
                    </a:lnTo>
                    <a:lnTo>
                      <a:pt x="3192" y="4781"/>
                    </a:lnTo>
                    <a:lnTo>
                      <a:pt x="3128" y="4393"/>
                    </a:lnTo>
                    <a:lnTo>
                      <a:pt x="3046" y="3990"/>
                    </a:lnTo>
                    <a:lnTo>
                      <a:pt x="2948" y="3574"/>
                    </a:lnTo>
                    <a:lnTo>
                      <a:pt x="2857" y="3300"/>
                    </a:lnTo>
                    <a:lnTo>
                      <a:pt x="2764" y="3039"/>
                    </a:lnTo>
                    <a:lnTo>
                      <a:pt x="2662" y="2786"/>
                    </a:lnTo>
                    <a:lnTo>
                      <a:pt x="2550" y="2540"/>
                    </a:lnTo>
                    <a:lnTo>
                      <a:pt x="2433" y="2301"/>
                    </a:lnTo>
                    <a:lnTo>
                      <a:pt x="2306" y="2070"/>
                    </a:lnTo>
                    <a:lnTo>
                      <a:pt x="2172" y="1838"/>
                    </a:lnTo>
                    <a:lnTo>
                      <a:pt x="2030" y="1613"/>
                    </a:lnTo>
                    <a:lnTo>
                      <a:pt x="1880" y="1387"/>
                    </a:lnTo>
                    <a:lnTo>
                      <a:pt x="1719" y="1162"/>
                    </a:lnTo>
                    <a:lnTo>
                      <a:pt x="1612" y="1014"/>
                    </a:lnTo>
                    <a:lnTo>
                      <a:pt x="1512" y="878"/>
                    </a:lnTo>
                    <a:lnTo>
                      <a:pt x="1425" y="759"/>
                    </a:lnTo>
                    <a:lnTo>
                      <a:pt x="1347" y="643"/>
                    </a:lnTo>
                    <a:lnTo>
                      <a:pt x="1277" y="536"/>
                    </a:lnTo>
                    <a:lnTo>
                      <a:pt x="1214" y="431"/>
                    </a:lnTo>
                    <a:lnTo>
                      <a:pt x="1161" y="328"/>
                    </a:lnTo>
                    <a:lnTo>
                      <a:pt x="1109" y="222"/>
                    </a:lnTo>
                    <a:lnTo>
                      <a:pt x="1064" y="115"/>
                    </a:lnTo>
                    <a:lnTo>
                      <a:pt x="1022" y="0"/>
                    </a:lnTo>
                    <a:lnTo>
                      <a:pt x="926" y="39"/>
                    </a:lnTo>
                    <a:lnTo>
                      <a:pt x="820" y="76"/>
                    </a:lnTo>
                    <a:lnTo>
                      <a:pt x="710" y="108"/>
                    </a:lnTo>
                    <a:lnTo>
                      <a:pt x="601" y="138"/>
                    </a:lnTo>
                    <a:lnTo>
                      <a:pt x="498" y="162"/>
                    </a:lnTo>
                    <a:lnTo>
                      <a:pt x="405" y="183"/>
                    </a:lnTo>
                    <a:lnTo>
                      <a:pt x="324" y="199"/>
                    </a:lnTo>
                    <a:lnTo>
                      <a:pt x="261" y="210"/>
                    </a:lnTo>
                    <a:lnTo>
                      <a:pt x="221" y="217"/>
                    </a:lnTo>
                    <a:lnTo>
                      <a:pt x="207" y="220"/>
                    </a:lnTo>
                    <a:close/>
                  </a:path>
                </a:pathLst>
              </a:custGeom>
              <a:solidFill>
                <a:srgbClr val="FFFF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739" name="Freeform 221"/>
              <p:cNvSpPr>
                <a:spLocks/>
              </p:cNvSpPr>
              <p:nvPr/>
            </p:nvSpPr>
            <p:spPr bwMode="auto">
              <a:xfrm>
                <a:off x="1518" y="1072"/>
                <a:ext cx="1016" cy="2606"/>
              </a:xfrm>
              <a:custGeom>
                <a:avLst/>
                <a:gdLst>
                  <a:gd name="T0" fmla="*/ 55 w 4064"/>
                  <a:gd name="T1" fmla="*/ 88 h 10428"/>
                  <a:gd name="T2" fmla="*/ 59 w 4064"/>
                  <a:gd name="T3" fmla="*/ 158 h 10428"/>
                  <a:gd name="T4" fmla="*/ 55 w 4064"/>
                  <a:gd name="T5" fmla="*/ 234 h 10428"/>
                  <a:gd name="T6" fmla="*/ 50 w 4064"/>
                  <a:gd name="T7" fmla="*/ 314 h 10428"/>
                  <a:gd name="T8" fmla="*/ 41 w 4064"/>
                  <a:gd name="T9" fmla="*/ 399 h 10428"/>
                  <a:gd name="T10" fmla="*/ 32 w 4064"/>
                  <a:gd name="T11" fmla="*/ 503 h 10428"/>
                  <a:gd name="T12" fmla="*/ 19 w 4064"/>
                  <a:gd name="T13" fmla="*/ 630 h 10428"/>
                  <a:gd name="T14" fmla="*/ 7 w 4064"/>
                  <a:gd name="T15" fmla="*/ 762 h 10428"/>
                  <a:gd name="T16" fmla="*/ 0 w 4064"/>
                  <a:gd name="T17" fmla="*/ 897 h 10428"/>
                  <a:gd name="T18" fmla="*/ 3 w 4064"/>
                  <a:gd name="T19" fmla="*/ 1031 h 10428"/>
                  <a:gd name="T20" fmla="*/ 21 w 4064"/>
                  <a:gd name="T21" fmla="*/ 1166 h 10428"/>
                  <a:gd name="T22" fmla="*/ 58 w 4064"/>
                  <a:gd name="T23" fmla="*/ 1322 h 10428"/>
                  <a:gd name="T24" fmla="*/ 114 w 4064"/>
                  <a:gd name="T25" fmla="*/ 1489 h 10428"/>
                  <a:gd name="T26" fmla="*/ 189 w 4064"/>
                  <a:gd name="T27" fmla="*/ 1652 h 10428"/>
                  <a:gd name="T28" fmla="*/ 281 w 4064"/>
                  <a:gd name="T29" fmla="*/ 1799 h 10428"/>
                  <a:gd name="T30" fmla="*/ 371 w 4064"/>
                  <a:gd name="T31" fmla="*/ 1901 h 10428"/>
                  <a:gd name="T32" fmla="*/ 441 w 4064"/>
                  <a:gd name="T33" fmla="*/ 1975 h 10428"/>
                  <a:gd name="T34" fmla="*/ 506 w 4064"/>
                  <a:gd name="T35" fmla="*/ 2044 h 10428"/>
                  <a:gd name="T36" fmla="*/ 567 w 4064"/>
                  <a:gd name="T37" fmla="*/ 2109 h 10428"/>
                  <a:gd name="T38" fmla="*/ 624 w 4064"/>
                  <a:gd name="T39" fmla="*/ 2176 h 10428"/>
                  <a:gd name="T40" fmla="*/ 679 w 4064"/>
                  <a:gd name="T41" fmla="*/ 2248 h 10428"/>
                  <a:gd name="T42" fmla="*/ 730 w 4064"/>
                  <a:gd name="T43" fmla="*/ 2328 h 10428"/>
                  <a:gd name="T44" fmla="*/ 777 w 4064"/>
                  <a:gd name="T45" fmla="*/ 2412 h 10428"/>
                  <a:gd name="T46" fmla="*/ 819 w 4064"/>
                  <a:gd name="T47" fmla="*/ 2495 h 10428"/>
                  <a:gd name="T48" fmla="*/ 855 w 4064"/>
                  <a:gd name="T49" fmla="*/ 2571 h 10428"/>
                  <a:gd name="T50" fmla="*/ 890 w 4064"/>
                  <a:gd name="T51" fmla="*/ 2599 h 10428"/>
                  <a:gd name="T52" fmla="*/ 930 w 4064"/>
                  <a:gd name="T53" fmla="*/ 2582 h 10428"/>
                  <a:gd name="T54" fmla="*/ 967 w 4064"/>
                  <a:gd name="T55" fmla="*/ 2565 h 10428"/>
                  <a:gd name="T56" fmla="*/ 996 w 4064"/>
                  <a:gd name="T57" fmla="*/ 2550 h 10428"/>
                  <a:gd name="T58" fmla="*/ 1014 w 4064"/>
                  <a:gd name="T59" fmla="*/ 2541 h 10428"/>
                  <a:gd name="T60" fmla="*/ 1005 w 4064"/>
                  <a:gd name="T61" fmla="*/ 2514 h 10428"/>
                  <a:gd name="T62" fmla="*/ 970 w 4064"/>
                  <a:gd name="T63" fmla="*/ 2424 h 10428"/>
                  <a:gd name="T64" fmla="*/ 927 w 4064"/>
                  <a:gd name="T65" fmla="*/ 2291 h 10428"/>
                  <a:gd name="T66" fmla="*/ 884 w 4064"/>
                  <a:gd name="T67" fmla="*/ 2119 h 10428"/>
                  <a:gd name="T68" fmla="*/ 851 w 4064"/>
                  <a:gd name="T69" fmla="*/ 1916 h 10428"/>
                  <a:gd name="T70" fmla="*/ 837 w 4064"/>
                  <a:gd name="T71" fmla="*/ 1723 h 10428"/>
                  <a:gd name="T72" fmla="*/ 829 w 4064"/>
                  <a:gd name="T73" fmla="*/ 1554 h 10428"/>
                  <a:gd name="T74" fmla="*/ 818 w 4064"/>
                  <a:gd name="T75" fmla="*/ 1379 h 10428"/>
                  <a:gd name="T76" fmla="*/ 798 w 4064"/>
                  <a:gd name="T77" fmla="*/ 1195 h 10428"/>
                  <a:gd name="T78" fmla="*/ 762 w 4064"/>
                  <a:gd name="T79" fmla="*/ 997 h 10428"/>
                  <a:gd name="T80" fmla="*/ 714 w 4064"/>
                  <a:gd name="T81" fmla="*/ 825 h 10428"/>
                  <a:gd name="T82" fmla="*/ 666 w 4064"/>
                  <a:gd name="T83" fmla="*/ 696 h 10428"/>
                  <a:gd name="T84" fmla="*/ 608 w 4064"/>
                  <a:gd name="T85" fmla="*/ 575 h 10428"/>
                  <a:gd name="T86" fmla="*/ 543 w 4064"/>
                  <a:gd name="T87" fmla="*/ 459 h 10428"/>
                  <a:gd name="T88" fmla="*/ 470 w 4064"/>
                  <a:gd name="T89" fmla="*/ 347 h 10428"/>
                  <a:gd name="T90" fmla="*/ 403 w 4064"/>
                  <a:gd name="T91" fmla="*/ 253 h 10428"/>
                  <a:gd name="T92" fmla="*/ 356 w 4064"/>
                  <a:gd name="T93" fmla="*/ 190 h 10428"/>
                  <a:gd name="T94" fmla="*/ 319 w 4064"/>
                  <a:gd name="T95" fmla="*/ 134 h 10428"/>
                  <a:gd name="T96" fmla="*/ 290 w 4064"/>
                  <a:gd name="T97" fmla="*/ 82 h 10428"/>
                  <a:gd name="T98" fmla="*/ 266 w 4064"/>
                  <a:gd name="T99" fmla="*/ 29 h 10428"/>
                  <a:gd name="T100" fmla="*/ 232 w 4064"/>
                  <a:gd name="T101" fmla="*/ 10 h 10428"/>
                  <a:gd name="T102" fmla="*/ 178 w 4064"/>
                  <a:gd name="T103" fmla="*/ 27 h 10428"/>
                  <a:gd name="T104" fmla="*/ 125 w 4064"/>
                  <a:gd name="T105" fmla="*/ 40 h 10428"/>
                  <a:gd name="T106" fmla="*/ 81 w 4064"/>
                  <a:gd name="T107" fmla="*/ 50 h 10428"/>
                  <a:gd name="T108" fmla="*/ 55 w 4064"/>
                  <a:gd name="T109" fmla="*/ 54 h 10428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4064"/>
                  <a:gd name="T166" fmla="*/ 0 h 10428"/>
                  <a:gd name="T167" fmla="*/ 4064 w 4064"/>
                  <a:gd name="T168" fmla="*/ 10428 h 10428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4064" h="10428">
                    <a:moveTo>
                      <a:pt x="207" y="220"/>
                    </a:moveTo>
                    <a:lnTo>
                      <a:pt x="221" y="352"/>
                    </a:lnTo>
                    <a:lnTo>
                      <a:pt x="230" y="490"/>
                    </a:lnTo>
                    <a:lnTo>
                      <a:pt x="234" y="634"/>
                    </a:lnTo>
                    <a:lnTo>
                      <a:pt x="230" y="782"/>
                    </a:lnTo>
                    <a:lnTo>
                      <a:pt x="221" y="936"/>
                    </a:lnTo>
                    <a:lnTo>
                      <a:pt x="209" y="1092"/>
                    </a:lnTo>
                    <a:lnTo>
                      <a:pt x="198" y="1255"/>
                    </a:lnTo>
                    <a:lnTo>
                      <a:pt x="182" y="1424"/>
                    </a:lnTo>
                    <a:lnTo>
                      <a:pt x="164" y="1595"/>
                    </a:lnTo>
                    <a:lnTo>
                      <a:pt x="150" y="1772"/>
                    </a:lnTo>
                    <a:lnTo>
                      <a:pt x="128" y="2013"/>
                    </a:lnTo>
                    <a:lnTo>
                      <a:pt x="105" y="2262"/>
                    </a:lnTo>
                    <a:lnTo>
                      <a:pt x="77" y="2519"/>
                    </a:lnTo>
                    <a:lnTo>
                      <a:pt x="50" y="2783"/>
                    </a:lnTo>
                    <a:lnTo>
                      <a:pt x="29" y="3048"/>
                    </a:lnTo>
                    <a:lnTo>
                      <a:pt x="11" y="3319"/>
                    </a:lnTo>
                    <a:lnTo>
                      <a:pt x="0" y="3589"/>
                    </a:lnTo>
                    <a:lnTo>
                      <a:pt x="0" y="3856"/>
                    </a:lnTo>
                    <a:lnTo>
                      <a:pt x="11" y="4125"/>
                    </a:lnTo>
                    <a:lnTo>
                      <a:pt x="38" y="4389"/>
                    </a:lnTo>
                    <a:lnTo>
                      <a:pt x="84" y="4667"/>
                    </a:lnTo>
                    <a:lnTo>
                      <a:pt x="146" y="4970"/>
                    </a:lnTo>
                    <a:lnTo>
                      <a:pt x="230" y="5289"/>
                    </a:lnTo>
                    <a:lnTo>
                      <a:pt x="333" y="5620"/>
                    </a:lnTo>
                    <a:lnTo>
                      <a:pt x="457" y="5957"/>
                    </a:lnTo>
                    <a:lnTo>
                      <a:pt x="594" y="6288"/>
                    </a:lnTo>
                    <a:lnTo>
                      <a:pt x="754" y="6609"/>
                    </a:lnTo>
                    <a:lnTo>
                      <a:pt x="931" y="6917"/>
                    </a:lnTo>
                    <a:lnTo>
                      <a:pt x="1124" y="7197"/>
                    </a:lnTo>
                    <a:lnTo>
                      <a:pt x="1332" y="7443"/>
                    </a:lnTo>
                    <a:lnTo>
                      <a:pt x="1482" y="7606"/>
                    </a:lnTo>
                    <a:lnTo>
                      <a:pt x="1623" y="7759"/>
                    </a:lnTo>
                    <a:lnTo>
                      <a:pt x="1762" y="7904"/>
                    </a:lnTo>
                    <a:lnTo>
                      <a:pt x="1894" y="8042"/>
                    </a:lnTo>
                    <a:lnTo>
                      <a:pt x="2024" y="8178"/>
                    </a:lnTo>
                    <a:lnTo>
                      <a:pt x="2147" y="8310"/>
                    </a:lnTo>
                    <a:lnTo>
                      <a:pt x="2268" y="8440"/>
                    </a:lnTo>
                    <a:lnTo>
                      <a:pt x="2384" y="8572"/>
                    </a:lnTo>
                    <a:lnTo>
                      <a:pt x="2496" y="8707"/>
                    </a:lnTo>
                    <a:lnTo>
                      <a:pt x="2607" y="8845"/>
                    </a:lnTo>
                    <a:lnTo>
                      <a:pt x="2716" y="8996"/>
                    </a:lnTo>
                    <a:lnTo>
                      <a:pt x="2821" y="9152"/>
                    </a:lnTo>
                    <a:lnTo>
                      <a:pt x="2921" y="9314"/>
                    </a:lnTo>
                    <a:lnTo>
                      <a:pt x="3017" y="9483"/>
                    </a:lnTo>
                    <a:lnTo>
                      <a:pt x="3107" y="9651"/>
                    </a:lnTo>
                    <a:lnTo>
                      <a:pt x="3194" y="9817"/>
                    </a:lnTo>
                    <a:lnTo>
                      <a:pt x="3276" y="9983"/>
                    </a:lnTo>
                    <a:lnTo>
                      <a:pt x="3351" y="10139"/>
                    </a:lnTo>
                    <a:lnTo>
                      <a:pt x="3420" y="10289"/>
                    </a:lnTo>
                    <a:lnTo>
                      <a:pt x="3479" y="10428"/>
                    </a:lnTo>
                    <a:lnTo>
                      <a:pt x="3558" y="10401"/>
                    </a:lnTo>
                    <a:lnTo>
                      <a:pt x="3639" y="10368"/>
                    </a:lnTo>
                    <a:lnTo>
                      <a:pt x="3718" y="10332"/>
                    </a:lnTo>
                    <a:lnTo>
                      <a:pt x="3796" y="10296"/>
                    </a:lnTo>
                    <a:lnTo>
                      <a:pt x="3868" y="10262"/>
                    </a:lnTo>
                    <a:lnTo>
                      <a:pt x="3932" y="10229"/>
                    </a:lnTo>
                    <a:lnTo>
                      <a:pt x="3985" y="10202"/>
                    </a:lnTo>
                    <a:lnTo>
                      <a:pt x="4027" y="10182"/>
                    </a:lnTo>
                    <a:lnTo>
                      <a:pt x="4055" y="10166"/>
                    </a:lnTo>
                    <a:lnTo>
                      <a:pt x="4064" y="10161"/>
                    </a:lnTo>
                    <a:lnTo>
                      <a:pt x="4018" y="10058"/>
                    </a:lnTo>
                    <a:lnTo>
                      <a:pt x="3955" y="9904"/>
                    </a:lnTo>
                    <a:lnTo>
                      <a:pt x="3880" y="9699"/>
                    </a:lnTo>
                    <a:lnTo>
                      <a:pt x="3793" y="9453"/>
                    </a:lnTo>
                    <a:lnTo>
                      <a:pt x="3706" y="9167"/>
                    </a:lnTo>
                    <a:lnTo>
                      <a:pt x="3615" y="8839"/>
                    </a:lnTo>
                    <a:lnTo>
                      <a:pt x="3534" y="8478"/>
                    </a:lnTo>
                    <a:lnTo>
                      <a:pt x="3459" y="8087"/>
                    </a:lnTo>
                    <a:lnTo>
                      <a:pt x="3402" y="7666"/>
                    </a:lnTo>
                    <a:lnTo>
                      <a:pt x="3363" y="7224"/>
                    </a:lnTo>
                    <a:lnTo>
                      <a:pt x="3347" y="6893"/>
                    </a:lnTo>
                    <a:lnTo>
                      <a:pt x="3333" y="6559"/>
                    </a:lnTo>
                    <a:lnTo>
                      <a:pt x="3315" y="6219"/>
                    </a:lnTo>
                    <a:lnTo>
                      <a:pt x="3297" y="5873"/>
                    </a:lnTo>
                    <a:lnTo>
                      <a:pt x="3272" y="5518"/>
                    </a:lnTo>
                    <a:lnTo>
                      <a:pt x="3236" y="5154"/>
                    </a:lnTo>
                    <a:lnTo>
                      <a:pt x="3192" y="4781"/>
                    </a:lnTo>
                    <a:lnTo>
                      <a:pt x="3128" y="4393"/>
                    </a:lnTo>
                    <a:lnTo>
                      <a:pt x="3046" y="3990"/>
                    </a:lnTo>
                    <a:lnTo>
                      <a:pt x="2948" y="3574"/>
                    </a:lnTo>
                    <a:lnTo>
                      <a:pt x="2857" y="3300"/>
                    </a:lnTo>
                    <a:lnTo>
                      <a:pt x="2764" y="3039"/>
                    </a:lnTo>
                    <a:lnTo>
                      <a:pt x="2662" y="2786"/>
                    </a:lnTo>
                    <a:lnTo>
                      <a:pt x="2550" y="2540"/>
                    </a:lnTo>
                    <a:lnTo>
                      <a:pt x="2433" y="2301"/>
                    </a:lnTo>
                    <a:lnTo>
                      <a:pt x="2306" y="2070"/>
                    </a:lnTo>
                    <a:lnTo>
                      <a:pt x="2172" y="1838"/>
                    </a:lnTo>
                    <a:lnTo>
                      <a:pt x="2030" y="1613"/>
                    </a:lnTo>
                    <a:lnTo>
                      <a:pt x="1880" y="1387"/>
                    </a:lnTo>
                    <a:lnTo>
                      <a:pt x="1719" y="1162"/>
                    </a:lnTo>
                    <a:lnTo>
                      <a:pt x="1612" y="1014"/>
                    </a:lnTo>
                    <a:lnTo>
                      <a:pt x="1512" y="878"/>
                    </a:lnTo>
                    <a:lnTo>
                      <a:pt x="1425" y="759"/>
                    </a:lnTo>
                    <a:lnTo>
                      <a:pt x="1347" y="643"/>
                    </a:lnTo>
                    <a:lnTo>
                      <a:pt x="1277" y="536"/>
                    </a:lnTo>
                    <a:lnTo>
                      <a:pt x="1214" y="431"/>
                    </a:lnTo>
                    <a:lnTo>
                      <a:pt x="1161" y="328"/>
                    </a:lnTo>
                    <a:lnTo>
                      <a:pt x="1109" y="222"/>
                    </a:lnTo>
                    <a:lnTo>
                      <a:pt x="1064" y="115"/>
                    </a:lnTo>
                    <a:lnTo>
                      <a:pt x="1022" y="0"/>
                    </a:lnTo>
                    <a:lnTo>
                      <a:pt x="926" y="39"/>
                    </a:lnTo>
                    <a:lnTo>
                      <a:pt x="820" y="76"/>
                    </a:lnTo>
                    <a:lnTo>
                      <a:pt x="710" y="108"/>
                    </a:lnTo>
                    <a:lnTo>
                      <a:pt x="601" y="138"/>
                    </a:lnTo>
                    <a:lnTo>
                      <a:pt x="498" y="162"/>
                    </a:lnTo>
                    <a:lnTo>
                      <a:pt x="405" y="183"/>
                    </a:lnTo>
                    <a:lnTo>
                      <a:pt x="324" y="199"/>
                    </a:lnTo>
                    <a:lnTo>
                      <a:pt x="261" y="210"/>
                    </a:lnTo>
                    <a:lnTo>
                      <a:pt x="221" y="217"/>
                    </a:lnTo>
                    <a:lnTo>
                      <a:pt x="207" y="22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740" name="Freeform 222"/>
              <p:cNvSpPr>
                <a:spLocks/>
              </p:cNvSpPr>
              <p:nvPr/>
            </p:nvSpPr>
            <p:spPr bwMode="auto">
              <a:xfrm>
                <a:off x="1518" y="1072"/>
                <a:ext cx="1016" cy="2606"/>
              </a:xfrm>
              <a:custGeom>
                <a:avLst/>
                <a:gdLst>
                  <a:gd name="T0" fmla="*/ 55 w 4064"/>
                  <a:gd name="T1" fmla="*/ 88 h 10428"/>
                  <a:gd name="T2" fmla="*/ 59 w 4064"/>
                  <a:gd name="T3" fmla="*/ 158 h 10428"/>
                  <a:gd name="T4" fmla="*/ 55 w 4064"/>
                  <a:gd name="T5" fmla="*/ 234 h 10428"/>
                  <a:gd name="T6" fmla="*/ 50 w 4064"/>
                  <a:gd name="T7" fmla="*/ 314 h 10428"/>
                  <a:gd name="T8" fmla="*/ 41 w 4064"/>
                  <a:gd name="T9" fmla="*/ 399 h 10428"/>
                  <a:gd name="T10" fmla="*/ 32 w 4064"/>
                  <a:gd name="T11" fmla="*/ 503 h 10428"/>
                  <a:gd name="T12" fmla="*/ 19 w 4064"/>
                  <a:gd name="T13" fmla="*/ 630 h 10428"/>
                  <a:gd name="T14" fmla="*/ 7 w 4064"/>
                  <a:gd name="T15" fmla="*/ 762 h 10428"/>
                  <a:gd name="T16" fmla="*/ 0 w 4064"/>
                  <a:gd name="T17" fmla="*/ 897 h 10428"/>
                  <a:gd name="T18" fmla="*/ 3 w 4064"/>
                  <a:gd name="T19" fmla="*/ 1031 h 10428"/>
                  <a:gd name="T20" fmla="*/ 21 w 4064"/>
                  <a:gd name="T21" fmla="*/ 1166 h 10428"/>
                  <a:gd name="T22" fmla="*/ 58 w 4064"/>
                  <a:gd name="T23" fmla="*/ 1322 h 10428"/>
                  <a:gd name="T24" fmla="*/ 114 w 4064"/>
                  <a:gd name="T25" fmla="*/ 1489 h 10428"/>
                  <a:gd name="T26" fmla="*/ 189 w 4064"/>
                  <a:gd name="T27" fmla="*/ 1652 h 10428"/>
                  <a:gd name="T28" fmla="*/ 281 w 4064"/>
                  <a:gd name="T29" fmla="*/ 1799 h 10428"/>
                  <a:gd name="T30" fmla="*/ 371 w 4064"/>
                  <a:gd name="T31" fmla="*/ 1901 h 10428"/>
                  <a:gd name="T32" fmla="*/ 441 w 4064"/>
                  <a:gd name="T33" fmla="*/ 1975 h 10428"/>
                  <a:gd name="T34" fmla="*/ 506 w 4064"/>
                  <a:gd name="T35" fmla="*/ 2044 h 10428"/>
                  <a:gd name="T36" fmla="*/ 567 w 4064"/>
                  <a:gd name="T37" fmla="*/ 2109 h 10428"/>
                  <a:gd name="T38" fmla="*/ 624 w 4064"/>
                  <a:gd name="T39" fmla="*/ 2176 h 10428"/>
                  <a:gd name="T40" fmla="*/ 679 w 4064"/>
                  <a:gd name="T41" fmla="*/ 2248 h 10428"/>
                  <a:gd name="T42" fmla="*/ 730 w 4064"/>
                  <a:gd name="T43" fmla="*/ 2328 h 10428"/>
                  <a:gd name="T44" fmla="*/ 777 w 4064"/>
                  <a:gd name="T45" fmla="*/ 2412 h 10428"/>
                  <a:gd name="T46" fmla="*/ 819 w 4064"/>
                  <a:gd name="T47" fmla="*/ 2495 h 10428"/>
                  <a:gd name="T48" fmla="*/ 855 w 4064"/>
                  <a:gd name="T49" fmla="*/ 2571 h 10428"/>
                  <a:gd name="T50" fmla="*/ 890 w 4064"/>
                  <a:gd name="T51" fmla="*/ 2599 h 10428"/>
                  <a:gd name="T52" fmla="*/ 930 w 4064"/>
                  <a:gd name="T53" fmla="*/ 2582 h 10428"/>
                  <a:gd name="T54" fmla="*/ 967 w 4064"/>
                  <a:gd name="T55" fmla="*/ 2565 h 10428"/>
                  <a:gd name="T56" fmla="*/ 996 w 4064"/>
                  <a:gd name="T57" fmla="*/ 2550 h 10428"/>
                  <a:gd name="T58" fmla="*/ 1014 w 4064"/>
                  <a:gd name="T59" fmla="*/ 2541 h 10428"/>
                  <a:gd name="T60" fmla="*/ 1005 w 4064"/>
                  <a:gd name="T61" fmla="*/ 2514 h 10428"/>
                  <a:gd name="T62" fmla="*/ 970 w 4064"/>
                  <a:gd name="T63" fmla="*/ 2424 h 10428"/>
                  <a:gd name="T64" fmla="*/ 927 w 4064"/>
                  <a:gd name="T65" fmla="*/ 2291 h 10428"/>
                  <a:gd name="T66" fmla="*/ 884 w 4064"/>
                  <a:gd name="T67" fmla="*/ 2119 h 10428"/>
                  <a:gd name="T68" fmla="*/ 851 w 4064"/>
                  <a:gd name="T69" fmla="*/ 1916 h 10428"/>
                  <a:gd name="T70" fmla="*/ 837 w 4064"/>
                  <a:gd name="T71" fmla="*/ 1723 h 10428"/>
                  <a:gd name="T72" fmla="*/ 829 w 4064"/>
                  <a:gd name="T73" fmla="*/ 1554 h 10428"/>
                  <a:gd name="T74" fmla="*/ 818 w 4064"/>
                  <a:gd name="T75" fmla="*/ 1379 h 10428"/>
                  <a:gd name="T76" fmla="*/ 798 w 4064"/>
                  <a:gd name="T77" fmla="*/ 1195 h 10428"/>
                  <a:gd name="T78" fmla="*/ 762 w 4064"/>
                  <a:gd name="T79" fmla="*/ 997 h 10428"/>
                  <a:gd name="T80" fmla="*/ 714 w 4064"/>
                  <a:gd name="T81" fmla="*/ 825 h 10428"/>
                  <a:gd name="T82" fmla="*/ 666 w 4064"/>
                  <a:gd name="T83" fmla="*/ 696 h 10428"/>
                  <a:gd name="T84" fmla="*/ 608 w 4064"/>
                  <a:gd name="T85" fmla="*/ 575 h 10428"/>
                  <a:gd name="T86" fmla="*/ 543 w 4064"/>
                  <a:gd name="T87" fmla="*/ 459 h 10428"/>
                  <a:gd name="T88" fmla="*/ 470 w 4064"/>
                  <a:gd name="T89" fmla="*/ 347 h 10428"/>
                  <a:gd name="T90" fmla="*/ 403 w 4064"/>
                  <a:gd name="T91" fmla="*/ 253 h 10428"/>
                  <a:gd name="T92" fmla="*/ 356 w 4064"/>
                  <a:gd name="T93" fmla="*/ 190 h 10428"/>
                  <a:gd name="T94" fmla="*/ 319 w 4064"/>
                  <a:gd name="T95" fmla="*/ 134 h 10428"/>
                  <a:gd name="T96" fmla="*/ 290 w 4064"/>
                  <a:gd name="T97" fmla="*/ 82 h 10428"/>
                  <a:gd name="T98" fmla="*/ 266 w 4064"/>
                  <a:gd name="T99" fmla="*/ 29 h 10428"/>
                  <a:gd name="T100" fmla="*/ 232 w 4064"/>
                  <a:gd name="T101" fmla="*/ 10 h 10428"/>
                  <a:gd name="T102" fmla="*/ 178 w 4064"/>
                  <a:gd name="T103" fmla="*/ 27 h 10428"/>
                  <a:gd name="T104" fmla="*/ 125 w 4064"/>
                  <a:gd name="T105" fmla="*/ 40 h 10428"/>
                  <a:gd name="T106" fmla="*/ 81 w 4064"/>
                  <a:gd name="T107" fmla="*/ 50 h 10428"/>
                  <a:gd name="T108" fmla="*/ 55 w 4064"/>
                  <a:gd name="T109" fmla="*/ 54 h 10428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4064"/>
                  <a:gd name="T166" fmla="*/ 0 h 10428"/>
                  <a:gd name="T167" fmla="*/ 4064 w 4064"/>
                  <a:gd name="T168" fmla="*/ 10428 h 10428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4064" h="10428">
                    <a:moveTo>
                      <a:pt x="207" y="220"/>
                    </a:moveTo>
                    <a:lnTo>
                      <a:pt x="221" y="352"/>
                    </a:lnTo>
                    <a:lnTo>
                      <a:pt x="230" y="490"/>
                    </a:lnTo>
                    <a:lnTo>
                      <a:pt x="234" y="634"/>
                    </a:lnTo>
                    <a:lnTo>
                      <a:pt x="230" y="782"/>
                    </a:lnTo>
                    <a:lnTo>
                      <a:pt x="221" y="936"/>
                    </a:lnTo>
                    <a:lnTo>
                      <a:pt x="209" y="1092"/>
                    </a:lnTo>
                    <a:lnTo>
                      <a:pt x="198" y="1255"/>
                    </a:lnTo>
                    <a:lnTo>
                      <a:pt x="182" y="1424"/>
                    </a:lnTo>
                    <a:lnTo>
                      <a:pt x="164" y="1595"/>
                    </a:lnTo>
                    <a:lnTo>
                      <a:pt x="150" y="1772"/>
                    </a:lnTo>
                    <a:lnTo>
                      <a:pt x="128" y="2013"/>
                    </a:lnTo>
                    <a:lnTo>
                      <a:pt x="105" y="2262"/>
                    </a:lnTo>
                    <a:lnTo>
                      <a:pt x="77" y="2519"/>
                    </a:lnTo>
                    <a:lnTo>
                      <a:pt x="50" y="2783"/>
                    </a:lnTo>
                    <a:lnTo>
                      <a:pt x="29" y="3048"/>
                    </a:lnTo>
                    <a:lnTo>
                      <a:pt x="11" y="3319"/>
                    </a:lnTo>
                    <a:lnTo>
                      <a:pt x="0" y="3589"/>
                    </a:lnTo>
                    <a:lnTo>
                      <a:pt x="0" y="3856"/>
                    </a:lnTo>
                    <a:lnTo>
                      <a:pt x="11" y="4125"/>
                    </a:lnTo>
                    <a:lnTo>
                      <a:pt x="38" y="4389"/>
                    </a:lnTo>
                    <a:lnTo>
                      <a:pt x="84" y="4667"/>
                    </a:lnTo>
                    <a:lnTo>
                      <a:pt x="146" y="4970"/>
                    </a:lnTo>
                    <a:lnTo>
                      <a:pt x="230" y="5289"/>
                    </a:lnTo>
                    <a:lnTo>
                      <a:pt x="333" y="5620"/>
                    </a:lnTo>
                    <a:lnTo>
                      <a:pt x="457" y="5957"/>
                    </a:lnTo>
                    <a:lnTo>
                      <a:pt x="594" y="6288"/>
                    </a:lnTo>
                    <a:lnTo>
                      <a:pt x="754" y="6609"/>
                    </a:lnTo>
                    <a:lnTo>
                      <a:pt x="931" y="6917"/>
                    </a:lnTo>
                    <a:lnTo>
                      <a:pt x="1124" y="7197"/>
                    </a:lnTo>
                    <a:lnTo>
                      <a:pt x="1332" y="7443"/>
                    </a:lnTo>
                    <a:lnTo>
                      <a:pt x="1482" y="7606"/>
                    </a:lnTo>
                    <a:lnTo>
                      <a:pt x="1623" y="7759"/>
                    </a:lnTo>
                    <a:lnTo>
                      <a:pt x="1762" y="7904"/>
                    </a:lnTo>
                    <a:lnTo>
                      <a:pt x="1894" y="8042"/>
                    </a:lnTo>
                    <a:lnTo>
                      <a:pt x="2024" y="8178"/>
                    </a:lnTo>
                    <a:lnTo>
                      <a:pt x="2147" y="8310"/>
                    </a:lnTo>
                    <a:lnTo>
                      <a:pt x="2268" y="8440"/>
                    </a:lnTo>
                    <a:lnTo>
                      <a:pt x="2384" y="8572"/>
                    </a:lnTo>
                    <a:lnTo>
                      <a:pt x="2496" y="8707"/>
                    </a:lnTo>
                    <a:lnTo>
                      <a:pt x="2607" y="8845"/>
                    </a:lnTo>
                    <a:lnTo>
                      <a:pt x="2716" y="8996"/>
                    </a:lnTo>
                    <a:lnTo>
                      <a:pt x="2821" y="9152"/>
                    </a:lnTo>
                    <a:lnTo>
                      <a:pt x="2921" y="9314"/>
                    </a:lnTo>
                    <a:lnTo>
                      <a:pt x="3017" y="9483"/>
                    </a:lnTo>
                    <a:lnTo>
                      <a:pt x="3107" y="9651"/>
                    </a:lnTo>
                    <a:lnTo>
                      <a:pt x="3194" y="9817"/>
                    </a:lnTo>
                    <a:lnTo>
                      <a:pt x="3276" y="9983"/>
                    </a:lnTo>
                    <a:lnTo>
                      <a:pt x="3351" y="10139"/>
                    </a:lnTo>
                    <a:lnTo>
                      <a:pt x="3420" y="10289"/>
                    </a:lnTo>
                    <a:lnTo>
                      <a:pt x="3479" y="10428"/>
                    </a:lnTo>
                    <a:lnTo>
                      <a:pt x="3558" y="10401"/>
                    </a:lnTo>
                    <a:lnTo>
                      <a:pt x="3639" y="10368"/>
                    </a:lnTo>
                    <a:lnTo>
                      <a:pt x="3718" y="10332"/>
                    </a:lnTo>
                    <a:lnTo>
                      <a:pt x="3796" y="10296"/>
                    </a:lnTo>
                    <a:lnTo>
                      <a:pt x="3868" y="10262"/>
                    </a:lnTo>
                    <a:lnTo>
                      <a:pt x="3932" y="10229"/>
                    </a:lnTo>
                    <a:lnTo>
                      <a:pt x="3985" y="10202"/>
                    </a:lnTo>
                    <a:lnTo>
                      <a:pt x="4027" y="10182"/>
                    </a:lnTo>
                    <a:lnTo>
                      <a:pt x="4055" y="10166"/>
                    </a:lnTo>
                    <a:lnTo>
                      <a:pt x="4064" y="10161"/>
                    </a:lnTo>
                    <a:lnTo>
                      <a:pt x="4018" y="10058"/>
                    </a:lnTo>
                    <a:lnTo>
                      <a:pt x="3955" y="9904"/>
                    </a:lnTo>
                    <a:lnTo>
                      <a:pt x="3880" y="9699"/>
                    </a:lnTo>
                    <a:lnTo>
                      <a:pt x="3793" y="9453"/>
                    </a:lnTo>
                    <a:lnTo>
                      <a:pt x="3706" y="9167"/>
                    </a:lnTo>
                    <a:lnTo>
                      <a:pt x="3615" y="8839"/>
                    </a:lnTo>
                    <a:lnTo>
                      <a:pt x="3534" y="8478"/>
                    </a:lnTo>
                    <a:lnTo>
                      <a:pt x="3459" y="8087"/>
                    </a:lnTo>
                    <a:lnTo>
                      <a:pt x="3402" y="7666"/>
                    </a:lnTo>
                    <a:lnTo>
                      <a:pt x="3363" y="7224"/>
                    </a:lnTo>
                    <a:lnTo>
                      <a:pt x="3347" y="6893"/>
                    </a:lnTo>
                    <a:lnTo>
                      <a:pt x="3333" y="6559"/>
                    </a:lnTo>
                    <a:lnTo>
                      <a:pt x="3315" y="6219"/>
                    </a:lnTo>
                    <a:lnTo>
                      <a:pt x="3297" y="5873"/>
                    </a:lnTo>
                    <a:lnTo>
                      <a:pt x="3272" y="5518"/>
                    </a:lnTo>
                    <a:lnTo>
                      <a:pt x="3236" y="5154"/>
                    </a:lnTo>
                    <a:lnTo>
                      <a:pt x="3192" y="4781"/>
                    </a:lnTo>
                    <a:lnTo>
                      <a:pt x="3128" y="4393"/>
                    </a:lnTo>
                    <a:lnTo>
                      <a:pt x="3046" y="3990"/>
                    </a:lnTo>
                    <a:lnTo>
                      <a:pt x="2948" y="3574"/>
                    </a:lnTo>
                    <a:lnTo>
                      <a:pt x="2857" y="3300"/>
                    </a:lnTo>
                    <a:lnTo>
                      <a:pt x="2764" y="3039"/>
                    </a:lnTo>
                    <a:lnTo>
                      <a:pt x="2662" y="2786"/>
                    </a:lnTo>
                    <a:lnTo>
                      <a:pt x="2550" y="2540"/>
                    </a:lnTo>
                    <a:lnTo>
                      <a:pt x="2433" y="2301"/>
                    </a:lnTo>
                    <a:lnTo>
                      <a:pt x="2306" y="2070"/>
                    </a:lnTo>
                    <a:lnTo>
                      <a:pt x="2172" y="1838"/>
                    </a:lnTo>
                    <a:lnTo>
                      <a:pt x="2030" y="1613"/>
                    </a:lnTo>
                    <a:lnTo>
                      <a:pt x="1880" y="1387"/>
                    </a:lnTo>
                    <a:lnTo>
                      <a:pt x="1719" y="1162"/>
                    </a:lnTo>
                    <a:lnTo>
                      <a:pt x="1612" y="1014"/>
                    </a:lnTo>
                    <a:lnTo>
                      <a:pt x="1512" y="878"/>
                    </a:lnTo>
                    <a:lnTo>
                      <a:pt x="1425" y="759"/>
                    </a:lnTo>
                    <a:lnTo>
                      <a:pt x="1347" y="643"/>
                    </a:lnTo>
                    <a:lnTo>
                      <a:pt x="1277" y="536"/>
                    </a:lnTo>
                    <a:lnTo>
                      <a:pt x="1214" y="431"/>
                    </a:lnTo>
                    <a:lnTo>
                      <a:pt x="1161" y="328"/>
                    </a:lnTo>
                    <a:lnTo>
                      <a:pt x="1109" y="222"/>
                    </a:lnTo>
                    <a:lnTo>
                      <a:pt x="1064" y="115"/>
                    </a:lnTo>
                    <a:lnTo>
                      <a:pt x="1022" y="0"/>
                    </a:lnTo>
                    <a:lnTo>
                      <a:pt x="926" y="39"/>
                    </a:lnTo>
                    <a:lnTo>
                      <a:pt x="820" y="76"/>
                    </a:lnTo>
                    <a:lnTo>
                      <a:pt x="710" y="108"/>
                    </a:lnTo>
                    <a:lnTo>
                      <a:pt x="601" y="138"/>
                    </a:lnTo>
                    <a:lnTo>
                      <a:pt x="498" y="162"/>
                    </a:lnTo>
                    <a:lnTo>
                      <a:pt x="405" y="183"/>
                    </a:lnTo>
                    <a:lnTo>
                      <a:pt x="324" y="199"/>
                    </a:lnTo>
                    <a:lnTo>
                      <a:pt x="261" y="210"/>
                    </a:lnTo>
                    <a:lnTo>
                      <a:pt x="221" y="217"/>
                    </a:lnTo>
                    <a:lnTo>
                      <a:pt x="207" y="22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741" name="Freeform 223"/>
              <p:cNvSpPr>
                <a:spLocks/>
              </p:cNvSpPr>
              <p:nvPr/>
            </p:nvSpPr>
            <p:spPr bwMode="auto">
              <a:xfrm>
                <a:off x="2329" y="3484"/>
                <a:ext cx="294" cy="419"/>
              </a:xfrm>
              <a:custGeom>
                <a:avLst/>
                <a:gdLst>
                  <a:gd name="T0" fmla="*/ 0 w 1177"/>
                  <a:gd name="T1" fmla="*/ 67 h 1676"/>
                  <a:gd name="T2" fmla="*/ 7 w 1177"/>
                  <a:gd name="T3" fmla="*/ 83 h 1676"/>
                  <a:gd name="T4" fmla="*/ 20 w 1177"/>
                  <a:gd name="T5" fmla="*/ 111 h 1676"/>
                  <a:gd name="T6" fmla="*/ 37 w 1177"/>
                  <a:gd name="T7" fmla="*/ 150 h 1676"/>
                  <a:gd name="T8" fmla="*/ 59 w 1177"/>
                  <a:gd name="T9" fmla="*/ 195 h 1676"/>
                  <a:gd name="T10" fmla="*/ 80 w 1177"/>
                  <a:gd name="T11" fmla="*/ 243 h 1676"/>
                  <a:gd name="T12" fmla="*/ 102 w 1177"/>
                  <a:gd name="T13" fmla="*/ 291 h 1676"/>
                  <a:gd name="T14" fmla="*/ 122 w 1177"/>
                  <a:gd name="T15" fmla="*/ 335 h 1676"/>
                  <a:gd name="T16" fmla="*/ 140 w 1177"/>
                  <a:gd name="T17" fmla="*/ 372 h 1676"/>
                  <a:gd name="T18" fmla="*/ 152 w 1177"/>
                  <a:gd name="T19" fmla="*/ 399 h 1676"/>
                  <a:gd name="T20" fmla="*/ 158 w 1177"/>
                  <a:gd name="T21" fmla="*/ 412 h 1676"/>
                  <a:gd name="T22" fmla="*/ 165 w 1177"/>
                  <a:gd name="T23" fmla="*/ 413 h 1676"/>
                  <a:gd name="T24" fmla="*/ 173 w 1177"/>
                  <a:gd name="T25" fmla="*/ 415 h 1676"/>
                  <a:gd name="T26" fmla="*/ 180 w 1177"/>
                  <a:gd name="T27" fmla="*/ 416 h 1676"/>
                  <a:gd name="T28" fmla="*/ 189 w 1177"/>
                  <a:gd name="T29" fmla="*/ 417 h 1676"/>
                  <a:gd name="T30" fmla="*/ 198 w 1177"/>
                  <a:gd name="T31" fmla="*/ 419 h 1676"/>
                  <a:gd name="T32" fmla="*/ 207 w 1177"/>
                  <a:gd name="T33" fmla="*/ 419 h 1676"/>
                  <a:gd name="T34" fmla="*/ 216 w 1177"/>
                  <a:gd name="T35" fmla="*/ 419 h 1676"/>
                  <a:gd name="T36" fmla="*/ 225 w 1177"/>
                  <a:gd name="T37" fmla="*/ 418 h 1676"/>
                  <a:gd name="T38" fmla="*/ 234 w 1177"/>
                  <a:gd name="T39" fmla="*/ 415 h 1676"/>
                  <a:gd name="T40" fmla="*/ 244 w 1177"/>
                  <a:gd name="T41" fmla="*/ 412 h 1676"/>
                  <a:gd name="T42" fmla="*/ 253 w 1177"/>
                  <a:gd name="T43" fmla="*/ 406 h 1676"/>
                  <a:gd name="T44" fmla="*/ 261 w 1177"/>
                  <a:gd name="T45" fmla="*/ 400 h 1676"/>
                  <a:gd name="T46" fmla="*/ 269 w 1177"/>
                  <a:gd name="T47" fmla="*/ 393 h 1676"/>
                  <a:gd name="T48" fmla="*/ 274 w 1177"/>
                  <a:gd name="T49" fmla="*/ 384 h 1676"/>
                  <a:gd name="T50" fmla="*/ 280 w 1177"/>
                  <a:gd name="T51" fmla="*/ 376 h 1676"/>
                  <a:gd name="T52" fmla="*/ 285 w 1177"/>
                  <a:gd name="T53" fmla="*/ 367 h 1676"/>
                  <a:gd name="T54" fmla="*/ 289 w 1177"/>
                  <a:gd name="T55" fmla="*/ 358 h 1676"/>
                  <a:gd name="T56" fmla="*/ 292 w 1177"/>
                  <a:gd name="T57" fmla="*/ 349 h 1676"/>
                  <a:gd name="T58" fmla="*/ 293 w 1177"/>
                  <a:gd name="T59" fmla="*/ 341 h 1676"/>
                  <a:gd name="T60" fmla="*/ 294 w 1177"/>
                  <a:gd name="T61" fmla="*/ 333 h 1676"/>
                  <a:gd name="T62" fmla="*/ 287 w 1177"/>
                  <a:gd name="T63" fmla="*/ 317 h 1676"/>
                  <a:gd name="T64" fmla="*/ 276 w 1177"/>
                  <a:gd name="T65" fmla="*/ 291 h 1676"/>
                  <a:gd name="T66" fmla="*/ 262 w 1177"/>
                  <a:gd name="T67" fmla="*/ 258 h 1676"/>
                  <a:gd name="T68" fmla="*/ 245 w 1177"/>
                  <a:gd name="T69" fmla="*/ 220 h 1676"/>
                  <a:gd name="T70" fmla="*/ 227 w 1177"/>
                  <a:gd name="T71" fmla="*/ 178 h 1676"/>
                  <a:gd name="T72" fmla="*/ 208 w 1177"/>
                  <a:gd name="T73" fmla="*/ 136 h 1676"/>
                  <a:gd name="T74" fmla="*/ 191 w 1177"/>
                  <a:gd name="T75" fmla="*/ 95 h 1676"/>
                  <a:gd name="T76" fmla="*/ 175 w 1177"/>
                  <a:gd name="T77" fmla="*/ 57 h 1676"/>
                  <a:gd name="T78" fmla="*/ 162 w 1177"/>
                  <a:gd name="T79" fmla="*/ 25 h 1676"/>
                  <a:gd name="T80" fmla="*/ 153 w 1177"/>
                  <a:gd name="T81" fmla="*/ 0 h 1676"/>
                  <a:gd name="T82" fmla="*/ 140 w 1177"/>
                  <a:gd name="T83" fmla="*/ 7 h 1676"/>
                  <a:gd name="T84" fmla="*/ 122 w 1177"/>
                  <a:gd name="T85" fmla="*/ 14 h 1676"/>
                  <a:gd name="T86" fmla="*/ 103 w 1177"/>
                  <a:gd name="T87" fmla="*/ 23 h 1676"/>
                  <a:gd name="T88" fmla="*/ 83 w 1177"/>
                  <a:gd name="T89" fmla="*/ 32 h 1676"/>
                  <a:gd name="T90" fmla="*/ 62 w 1177"/>
                  <a:gd name="T91" fmla="*/ 41 h 1676"/>
                  <a:gd name="T92" fmla="*/ 43 w 1177"/>
                  <a:gd name="T93" fmla="*/ 49 h 1676"/>
                  <a:gd name="T94" fmla="*/ 26 w 1177"/>
                  <a:gd name="T95" fmla="*/ 56 h 1676"/>
                  <a:gd name="T96" fmla="*/ 12 w 1177"/>
                  <a:gd name="T97" fmla="*/ 62 h 1676"/>
                  <a:gd name="T98" fmla="*/ 3 w 1177"/>
                  <a:gd name="T99" fmla="*/ 66 h 1676"/>
                  <a:gd name="T100" fmla="*/ 0 w 1177"/>
                  <a:gd name="T101" fmla="*/ 67 h 167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1177"/>
                  <a:gd name="T154" fmla="*/ 0 h 1676"/>
                  <a:gd name="T155" fmla="*/ 1177 w 1177"/>
                  <a:gd name="T156" fmla="*/ 1676 h 167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1177" h="1676">
                    <a:moveTo>
                      <a:pt x="0" y="267"/>
                    </a:moveTo>
                    <a:lnTo>
                      <a:pt x="27" y="330"/>
                    </a:lnTo>
                    <a:lnTo>
                      <a:pt x="82" y="444"/>
                    </a:lnTo>
                    <a:lnTo>
                      <a:pt x="150" y="599"/>
                    </a:lnTo>
                    <a:lnTo>
                      <a:pt x="235" y="779"/>
                    </a:lnTo>
                    <a:lnTo>
                      <a:pt x="322" y="972"/>
                    </a:lnTo>
                    <a:lnTo>
                      <a:pt x="410" y="1164"/>
                    </a:lnTo>
                    <a:lnTo>
                      <a:pt x="490" y="1341"/>
                    </a:lnTo>
                    <a:lnTo>
                      <a:pt x="560" y="1489"/>
                    </a:lnTo>
                    <a:lnTo>
                      <a:pt x="608" y="1597"/>
                    </a:lnTo>
                    <a:lnTo>
                      <a:pt x="633" y="1646"/>
                    </a:lnTo>
                    <a:lnTo>
                      <a:pt x="662" y="1651"/>
                    </a:lnTo>
                    <a:lnTo>
                      <a:pt x="692" y="1658"/>
                    </a:lnTo>
                    <a:lnTo>
                      <a:pt x="722" y="1664"/>
                    </a:lnTo>
                    <a:lnTo>
                      <a:pt x="758" y="1669"/>
                    </a:lnTo>
                    <a:lnTo>
                      <a:pt x="792" y="1676"/>
                    </a:lnTo>
                    <a:lnTo>
                      <a:pt x="827" y="1676"/>
                    </a:lnTo>
                    <a:lnTo>
                      <a:pt x="863" y="1676"/>
                    </a:lnTo>
                    <a:lnTo>
                      <a:pt x="902" y="1673"/>
                    </a:lnTo>
                    <a:lnTo>
                      <a:pt x="938" y="1660"/>
                    </a:lnTo>
                    <a:lnTo>
                      <a:pt x="975" y="1646"/>
                    </a:lnTo>
                    <a:lnTo>
                      <a:pt x="1011" y="1624"/>
                    </a:lnTo>
                    <a:lnTo>
                      <a:pt x="1045" y="1601"/>
                    </a:lnTo>
                    <a:lnTo>
                      <a:pt x="1075" y="1571"/>
                    </a:lnTo>
                    <a:lnTo>
                      <a:pt x="1098" y="1537"/>
                    </a:lnTo>
                    <a:lnTo>
                      <a:pt x="1122" y="1505"/>
                    </a:lnTo>
                    <a:lnTo>
                      <a:pt x="1141" y="1468"/>
                    </a:lnTo>
                    <a:lnTo>
                      <a:pt x="1155" y="1432"/>
                    </a:lnTo>
                    <a:lnTo>
                      <a:pt x="1168" y="1396"/>
                    </a:lnTo>
                    <a:lnTo>
                      <a:pt x="1173" y="1362"/>
                    </a:lnTo>
                    <a:lnTo>
                      <a:pt x="1177" y="1332"/>
                    </a:lnTo>
                    <a:lnTo>
                      <a:pt x="1150" y="1266"/>
                    </a:lnTo>
                    <a:lnTo>
                      <a:pt x="1104" y="1164"/>
                    </a:lnTo>
                    <a:lnTo>
                      <a:pt x="1047" y="1032"/>
                    </a:lnTo>
                    <a:lnTo>
                      <a:pt x="981" y="879"/>
                    </a:lnTo>
                    <a:lnTo>
                      <a:pt x="909" y="713"/>
                    </a:lnTo>
                    <a:lnTo>
                      <a:pt x="833" y="544"/>
                    </a:lnTo>
                    <a:lnTo>
                      <a:pt x="765" y="378"/>
                    </a:lnTo>
                    <a:lnTo>
                      <a:pt x="701" y="228"/>
                    </a:lnTo>
                    <a:lnTo>
                      <a:pt x="649" y="98"/>
                    </a:lnTo>
                    <a:lnTo>
                      <a:pt x="614" y="0"/>
                    </a:lnTo>
                    <a:lnTo>
                      <a:pt x="560" y="27"/>
                    </a:lnTo>
                    <a:lnTo>
                      <a:pt x="490" y="57"/>
                    </a:lnTo>
                    <a:lnTo>
                      <a:pt x="412" y="91"/>
                    </a:lnTo>
                    <a:lnTo>
                      <a:pt x="331" y="126"/>
                    </a:lnTo>
                    <a:lnTo>
                      <a:pt x="250" y="162"/>
                    </a:lnTo>
                    <a:lnTo>
                      <a:pt x="171" y="196"/>
                    </a:lnTo>
                    <a:lnTo>
                      <a:pt x="103" y="223"/>
                    </a:lnTo>
                    <a:lnTo>
                      <a:pt x="48" y="246"/>
                    </a:lnTo>
                    <a:lnTo>
                      <a:pt x="12" y="262"/>
                    </a:lnTo>
                    <a:lnTo>
                      <a:pt x="0" y="267"/>
                    </a:lnTo>
                    <a:close/>
                  </a:path>
                </a:pathLst>
              </a:custGeom>
              <a:solidFill>
                <a:srgbClr val="FFFF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742" name="Freeform 224"/>
              <p:cNvSpPr>
                <a:spLocks/>
              </p:cNvSpPr>
              <p:nvPr/>
            </p:nvSpPr>
            <p:spPr bwMode="auto">
              <a:xfrm>
                <a:off x="2329" y="3484"/>
                <a:ext cx="294" cy="419"/>
              </a:xfrm>
              <a:custGeom>
                <a:avLst/>
                <a:gdLst>
                  <a:gd name="T0" fmla="*/ 0 w 1177"/>
                  <a:gd name="T1" fmla="*/ 67 h 1676"/>
                  <a:gd name="T2" fmla="*/ 7 w 1177"/>
                  <a:gd name="T3" fmla="*/ 83 h 1676"/>
                  <a:gd name="T4" fmla="*/ 20 w 1177"/>
                  <a:gd name="T5" fmla="*/ 111 h 1676"/>
                  <a:gd name="T6" fmla="*/ 37 w 1177"/>
                  <a:gd name="T7" fmla="*/ 150 h 1676"/>
                  <a:gd name="T8" fmla="*/ 59 w 1177"/>
                  <a:gd name="T9" fmla="*/ 195 h 1676"/>
                  <a:gd name="T10" fmla="*/ 80 w 1177"/>
                  <a:gd name="T11" fmla="*/ 243 h 1676"/>
                  <a:gd name="T12" fmla="*/ 102 w 1177"/>
                  <a:gd name="T13" fmla="*/ 291 h 1676"/>
                  <a:gd name="T14" fmla="*/ 122 w 1177"/>
                  <a:gd name="T15" fmla="*/ 335 h 1676"/>
                  <a:gd name="T16" fmla="*/ 140 w 1177"/>
                  <a:gd name="T17" fmla="*/ 372 h 1676"/>
                  <a:gd name="T18" fmla="*/ 152 w 1177"/>
                  <a:gd name="T19" fmla="*/ 399 h 1676"/>
                  <a:gd name="T20" fmla="*/ 158 w 1177"/>
                  <a:gd name="T21" fmla="*/ 412 h 1676"/>
                  <a:gd name="T22" fmla="*/ 165 w 1177"/>
                  <a:gd name="T23" fmla="*/ 413 h 1676"/>
                  <a:gd name="T24" fmla="*/ 173 w 1177"/>
                  <a:gd name="T25" fmla="*/ 415 h 1676"/>
                  <a:gd name="T26" fmla="*/ 180 w 1177"/>
                  <a:gd name="T27" fmla="*/ 416 h 1676"/>
                  <a:gd name="T28" fmla="*/ 189 w 1177"/>
                  <a:gd name="T29" fmla="*/ 417 h 1676"/>
                  <a:gd name="T30" fmla="*/ 198 w 1177"/>
                  <a:gd name="T31" fmla="*/ 419 h 1676"/>
                  <a:gd name="T32" fmla="*/ 207 w 1177"/>
                  <a:gd name="T33" fmla="*/ 419 h 1676"/>
                  <a:gd name="T34" fmla="*/ 216 w 1177"/>
                  <a:gd name="T35" fmla="*/ 419 h 1676"/>
                  <a:gd name="T36" fmla="*/ 225 w 1177"/>
                  <a:gd name="T37" fmla="*/ 418 h 1676"/>
                  <a:gd name="T38" fmla="*/ 234 w 1177"/>
                  <a:gd name="T39" fmla="*/ 415 h 1676"/>
                  <a:gd name="T40" fmla="*/ 244 w 1177"/>
                  <a:gd name="T41" fmla="*/ 412 h 1676"/>
                  <a:gd name="T42" fmla="*/ 253 w 1177"/>
                  <a:gd name="T43" fmla="*/ 406 h 1676"/>
                  <a:gd name="T44" fmla="*/ 261 w 1177"/>
                  <a:gd name="T45" fmla="*/ 400 h 1676"/>
                  <a:gd name="T46" fmla="*/ 269 w 1177"/>
                  <a:gd name="T47" fmla="*/ 393 h 1676"/>
                  <a:gd name="T48" fmla="*/ 274 w 1177"/>
                  <a:gd name="T49" fmla="*/ 384 h 1676"/>
                  <a:gd name="T50" fmla="*/ 280 w 1177"/>
                  <a:gd name="T51" fmla="*/ 376 h 1676"/>
                  <a:gd name="T52" fmla="*/ 285 w 1177"/>
                  <a:gd name="T53" fmla="*/ 367 h 1676"/>
                  <a:gd name="T54" fmla="*/ 289 w 1177"/>
                  <a:gd name="T55" fmla="*/ 358 h 1676"/>
                  <a:gd name="T56" fmla="*/ 292 w 1177"/>
                  <a:gd name="T57" fmla="*/ 349 h 1676"/>
                  <a:gd name="T58" fmla="*/ 293 w 1177"/>
                  <a:gd name="T59" fmla="*/ 341 h 1676"/>
                  <a:gd name="T60" fmla="*/ 294 w 1177"/>
                  <a:gd name="T61" fmla="*/ 333 h 1676"/>
                  <a:gd name="T62" fmla="*/ 287 w 1177"/>
                  <a:gd name="T63" fmla="*/ 317 h 1676"/>
                  <a:gd name="T64" fmla="*/ 276 w 1177"/>
                  <a:gd name="T65" fmla="*/ 291 h 1676"/>
                  <a:gd name="T66" fmla="*/ 262 w 1177"/>
                  <a:gd name="T67" fmla="*/ 258 h 1676"/>
                  <a:gd name="T68" fmla="*/ 245 w 1177"/>
                  <a:gd name="T69" fmla="*/ 220 h 1676"/>
                  <a:gd name="T70" fmla="*/ 227 w 1177"/>
                  <a:gd name="T71" fmla="*/ 178 h 1676"/>
                  <a:gd name="T72" fmla="*/ 208 w 1177"/>
                  <a:gd name="T73" fmla="*/ 136 h 1676"/>
                  <a:gd name="T74" fmla="*/ 191 w 1177"/>
                  <a:gd name="T75" fmla="*/ 95 h 1676"/>
                  <a:gd name="T76" fmla="*/ 175 w 1177"/>
                  <a:gd name="T77" fmla="*/ 57 h 1676"/>
                  <a:gd name="T78" fmla="*/ 162 w 1177"/>
                  <a:gd name="T79" fmla="*/ 25 h 1676"/>
                  <a:gd name="T80" fmla="*/ 153 w 1177"/>
                  <a:gd name="T81" fmla="*/ 0 h 1676"/>
                  <a:gd name="T82" fmla="*/ 140 w 1177"/>
                  <a:gd name="T83" fmla="*/ 7 h 1676"/>
                  <a:gd name="T84" fmla="*/ 122 w 1177"/>
                  <a:gd name="T85" fmla="*/ 14 h 1676"/>
                  <a:gd name="T86" fmla="*/ 103 w 1177"/>
                  <a:gd name="T87" fmla="*/ 23 h 1676"/>
                  <a:gd name="T88" fmla="*/ 83 w 1177"/>
                  <a:gd name="T89" fmla="*/ 32 h 1676"/>
                  <a:gd name="T90" fmla="*/ 62 w 1177"/>
                  <a:gd name="T91" fmla="*/ 41 h 1676"/>
                  <a:gd name="T92" fmla="*/ 43 w 1177"/>
                  <a:gd name="T93" fmla="*/ 49 h 1676"/>
                  <a:gd name="T94" fmla="*/ 26 w 1177"/>
                  <a:gd name="T95" fmla="*/ 56 h 1676"/>
                  <a:gd name="T96" fmla="*/ 12 w 1177"/>
                  <a:gd name="T97" fmla="*/ 62 h 1676"/>
                  <a:gd name="T98" fmla="*/ 3 w 1177"/>
                  <a:gd name="T99" fmla="*/ 66 h 1676"/>
                  <a:gd name="T100" fmla="*/ 0 w 1177"/>
                  <a:gd name="T101" fmla="*/ 67 h 167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1177"/>
                  <a:gd name="T154" fmla="*/ 0 h 1676"/>
                  <a:gd name="T155" fmla="*/ 1177 w 1177"/>
                  <a:gd name="T156" fmla="*/ 1676 h 167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1177" h="1676">
                    <a:moveTo>
                      <a:pt x="0" y="267"/>
                    </a:moveTo>
                    <a:lnTo>
                      <a:pt x="27" y="330"/>
                    </a:lnTo>
                    <a:lnTo>
                      <a:pt x="82" y="444"/>
                    </a:lnTo>
                    <a:lnTo>
                      <a:pt x="150" y="599"/>
                    </a:lnTo>
                    <a:lnTo>
                      <a:pt x="235" y="779"/>
                    </a:lnTo>
                    <a:lnTo>
                      <a:pt x="322" y="972"/>
                    </a:lnTo>
                    <a:lnTo>
                      <a:pt x="410" y="1164"/>
                    </a:lnTo>
                    <a:lnTo>
                      <a:pt x="490" y="1341"/>
                    </a:lnTo>
                    <a:lnTo>
                      <a:pt x="560" y="1489"/>
                    </a:lnTo>
                    <a:lnTo>
                      <a:pt x="608" y="1597"/>
                    </a:lnTo>
                    <a:lnTo>
                      <a:pt x="633" y="1646"/>
                    </a:lnTo>
                    <a:lnTo>
                      <a:pt x="662" y="1651"/>
                    </a:lnTo>
                    <a:lnTo>
                      <a:pt x="692" y="1658"/>
                    </a:lnTo>
                    <a:lnTo>
                      <a:pt x="722" y="1664"/>
                    </a:lnTo>
                    <a:lnTo>
                      <a:pt x="758" y="1669"/>
                    </a:lnTo>
                    <a:lnTo>
                      <a:pt x="792" y="1676"/>
                    </a:lnTo>
                    <a:lnTo>
                      <a:pt x="827" y="1676"/>
                    </a:lnTo>
                    <a:lnTo>
                      <a:pt x="863" y="1676"/>
                    </a:lnTo>
                    <a:lnTo>
                      <a:pt x="902" y="1673"/>
                    </a:lnTo>
                    <a:lnTo>
                      <a:pt x="938" y="1660"/>
                    </a:lnTo>
                    <a:lnTo>
                      <a:pt x="975" y="1646"/>
                    </a:lnTo>
                    <a:lnTo>
                      <a:pt x="1011" y="1624"/>
                    </a:lnTo>
                    <a:lnTo>
                      <a:pt x="1045" y="1601"/>
                    </a:lnTo>
                    <a:lnTo>
                      <a:pt x="1075" y="1571"/>
                    </a:lnTo>
                    <a:lnTo>
                      <a:pt x="1098" y="1537"/>
                    </a:lnTo>
                    <a:lnTo>
                      <a:pt x="1122" y="1505"/>
                    </a:lnTo>
                    <a:lnTo>
                      <a:pt x="1141" y="1468"/>
                    </a:lnTo>
                    <a:lnTo>
                      <a:pt x="1155" y="1432"/>
                    </a:lnTo>
                    <a:lnTo>
                      <a:pt x="1168" y="1396"/>
                    </a:lnTo>
                    <a:lnTo>
                      <a:pt x="1173" y="1362"/>
                    </a:lnTo>
                    <a:lnTo>
                      <a:pt x="1177" y="1332"/>
                    </a:lnTo>
                    <a:lnTo>
                      <a:pt x="1150" y="1266"/>
                    </a:lnTo>
                    <a:lnTo>
                      <a:pt x="1104" y="1164"/>
                    </a:lnTo>
                    <a:lnTo>
                      <a:pt x="1047" y="1032"/>
                    </a:lnTo>
                    <a:lnTo>
                      <a:pt x="981" y="879"/>
                    </a:lnTo>
                    <a:lnTo>
                      <a:pt x="909" y="713"/>
                    </a:lnTo>
                    <a:lnTo>
                      <a:pt x="833" y="544"/>
                    </a:lnTo>
                    <a:lnTo>
                      <a:pt x="765" y="378"/>
                    </a:lnTo>
                    <a:lnTo>
                      <a:pt x="701" y="228"/>
                    </a:lnTo>
                    <a:lnTo>
                      <a:pt x="649" y="98"/>
                    </a:lnTo>
                    <a:lnTo>
                      <a:pt x="614" y="0"/>
                    </a:lnTo>
                    <a:lnTo>
                      <a:pt x="560" y="27"/>
                    </a:lnTo>
                    <a:lnTo>
                      <a:pt x="490" y="57"/>
                    </a:lnTo>
                    <a:lnTo>
                      <a:pt x="412" y="91"/>
                    </a:lnTo>
                    <a:lnTo>
                      <a:pt x="331" y="126"/>
                    </a:lnTo>
                    <a:lnTo>
                      <a:pt x="250" y="162"/>
                    </a:lnTo>
                    <a:lnTo>
                      <a:pt x="171" y="196"/>
                    </a:lnTo>
                    <a:lnTo>
                      <a:pt x="103" y="223"/>
                    </a:lnTo>
                    <a:lnTo>
                      <a:pt x="48" y="246"/>
                    </a:lnTo>
                    <a:lnTo>
                      <a:pt x="12" y="262"/>
                    </a:lnTo>
                    <a:lnTo>
                      <a:pt x="0" y="267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743" name="Freeform 225"/>
              <p:cNvSpPr>
                <a:spLocks/>
              </p:cNvSpPr>
              <p:nvPr/>
            </p:nvSpPr>
            <p:spPr bwMode="auto">
              <a:xfrm>
                <a:off x="2329" y="3484"/>
                <a:ext cx="294" cy="419"/>
              </a:xfrm>
              <a:custGeom>
                <a:avLst/>
                <a:gdLst>
                  <a:gd name="T0" fmla="*/ 0 w 1177"/>
                  <a:gd name="T1" fmla="*/ 67 h 1676"/>
                  <a:gd name="T2" fmla="*/ 7 w 1177"/>
                  <a:gd name="T3" fmla="*/ 83 h 1676"/>
                  <a:gd name="T4" fmla="*/ 20 w 1177"/>
                  <a:gd name="T5" fmla="*/ 111 h 1676"/>
                  <a:gd name="T6" fmla="*/ 37 w 1177"/>
                  <a:gd name="T7" fmla="*/ 150 h 1676"/>
                  <a:gd name="T8" fmla="*/ 59 w 1177"/>
                  <a:gd name="T9" fmla="*/ 195 h 1676"/>
                  <a:gd name="T10" fmla="*/ 80 w 1177"/>
                  <a:gd name="T11" fmla="*/ 243 h 1676"/>
                  <a:gd name="T12" fmla="*/ 102 w 1177"/>
                  <a:gd name="T13" fmla="*/ 291 h 1676"/>
                  <a:gd name="T14" fmla="*/ 122 w 1177"/>
                  <a:gd name="T15" fmla="*/ 335 h 1676"/>
                  <a:gd name="T16" fmla="*/ 140 w 1177"/>
                  <a:gd name="T17" fmla="*/ 372 h 1676"/>
                  <a:gd name="T18" fmla="*/ 152 w 1177"/>
                  <a:gd name="T19" fmla="*/ 399 h 1676"/>
                  <a:gd name="T20" fmla="*/ 158 w 1177"/>
                  <a:gd name="T21" fmla="*/ 412 h 1676"/>
                  <a:gd name="T22" fmla="*/ 165 w 1177"/>
                  <a:gd name="T23" fmla="*/ 413 h 1676"/>
                  <a:gd name="T24" fmla="*/ 173 w 1177"/>
                  <a:gd name="T25" fmla="*/ 415 h 1676"/>
                  <a:gd name="T26" fmla="*/ 180 w 1177"/>
                  <a:gd name="T27" fmla="*/ 416 h 1676"/>
                  <a:gd name="T28" fmla="*/ 189 w 1177"/>
                  <a:gd name="T29" fmla="*/ 417 h 1676"/>
                  <a:gd name="T30" fmla="*/ 198 w 1177"/>
                  <a:gd name="T31" fmla="*/ 419 h 1676"/>
                  <a:gd name="T32" fmla="*/ 207 w 1177"/>
                  <a:gd name="T33" fmla="*/ 419 h 1676"/>
                  <a:gd name="T34" fmla="*/ 216 w 1177"/>
                  <a:gd name="T35" fmla="*/ 419 h 1676"/>
                  <a:gd name="T36" fmla="*/ 225 w 1177"/>
                  <a:gd name="T37" fmla="*/ 418 h 1676"/>
                  <a:gd name="T38" fmla="*/ 234 w 1177"/>
                  <a:gd name="T39" fmla="*/ 415 h 1676"/>
                  <a:gd name="T40" fmla="*/ 244 w 1177"/>
                  <a:gd name="T41" fmla="*/ 412 h 1676"/>
                  <a:gd name="T42" fmla="*/ 253 w 1177"/>
                  <a:gd name="T43" fmla="*/ 406 h 1676"/>
                  <a:gd name="T44" fmla="*/ 261 w 1177"/>
                  <a:gd name="T45" fmla="*/ 400 h 1676"/>
                  <a:gd name="T46" fmla="*/ 269 w 1177"/>
                  <a:gd name="T47" fmla="*/ 393 h 1676"/>
                  <a:gd name="T48" fmla="*/ 274 w 1177"/>
                  <a:gd name="T49" fmla="*/ 384 h 1676"/>
                  <a:gd name="T50" fmla="*/ 280 w 1177"/>
                  <a:gd name="T51" fmla="*/ 376 h 1676"/>
                  <a:gd name="T52" fmla="*/ 285 w 1177"/>
                  <a:gd name="T53" fmla="*/ 367 h 1676"/>
                  <a:gd name="T54" fmla="*/ 289 w 1177"/>
                  <a:gd name="T55" fmla="*/ 358 h 1676"/>
                  <a:gd name="T56" fmla="*/ 292 w 1177"/>
                  <a:gd name="T57" fmla="*/ 349 h 1676"/>
                  <a:gd name="T58" fmla="*/ 293 w 1177"/>
                  <a:gd name="T59" fmla="*/ 341 h 1676"/>
                  <a:gd name="T60" fmla="*/ 294 w 1177"/>
                  <a:gd name="T61" fmla="*/ 333 h 1676"/>
                  <a:gd name="T62" fmla="*/ 287 w 1177"/>
                  <a:gd name="T63" fmla="*/ 317 h 1676"/>
                  <a:gd name="T64" fmla="*/ 276 w 1177"/>
                  <a:gd name="T65" fmla="*/ 291 h 1676"/>
                  <a:gd name="T66" fmla="*/ 262 w 1177"/>
                  <a:gd name="T67" fmla="*/ 258 h 1676"/>
                  <a:gd name="T68" fmla="*/ 245 w 1177"/>
                  <a:gd name="T69" fmla="*/ 220 h 1676"/>
                  <a:gd name="T70" fmla="*/ 227 w 1177"/>
                  <a:gd name="T71" fmla="*/ 178 h 1676"/>
                  <a:gd name="T72" fmla="*/ 208 w 1177"/>
                  <a:gd name="T73" fmla="*/ 136 h 1676"/>
                  <a:gd name="T74" fmla="*/ 191 w 1177"/>
                  <a:gd name="T75" fmla="*/ 95 h 1676"/>
                  <a:gd name="T76" fmla="*/ 175 w 1177"/>
                  <a:gd name="T77" fmla="*/ 57 h 1676"/>
                  <a:gd name="T78" fmla="*/ 162 w 1177"/>
                  <a:gd name="T79" fmla="*/ 25 h 1676"/>
                  <a:gd name="T80" fmla="*/ 153 w 1177"/>
                  <a:gd name="T81" fmla="*/ 0 h 1676"/>
                  <a:gd name="T82" fmla="*/ 140 w 1177"/>
                  <a:gd name="T83" fmla="*/ 7 h 1676"/>
                  <a:gd name="T84" fmla="*/ 122 w 1177"/>
                  <a:gd name="T85" fmla="*/ 14 h 1676"/>
                  <a:gd name="T86" fmla="*/ 103 w 1177"/>
                  <a:gd name="T87" fmla="*/ 23 h 1676"/>
                  <a:gd name="T88" fmla="*/ 83 w 1177"/>
                  <a:gd name="T89" fmla="*/ 32 h 1676"/>
                  <a:gd name="T90" fmla="*/ 62 w 1177"/>
                  <a:gd name="T91" fmla="*/ 41 h 1676"/>
                  <a:gd name="T92" fmla="*/ 43 w 1177"/>
                  <a:gd name="T93" fmla="*/ 49 h 1676"/>
                  <a:gd name="T94" fmla="*/ 26 w 1177"/>
                  <a:gd name="T95" fmla="*/ 56 h 1676"/>
                  <a:gd name="T96" fmla="*/ 12 w 1177"/>
                  <a:gd name="T97" fmla="*/ 62 h 1676"/>
                  <a:gd name="T98" fmla="*/ 3 w 1177"/>
                  <a:gd name="T99" fmla="*/ 66 h 1676"/>
                  <a:gd name="T100" fmla="*/ 0 w 1177"/>
                  <a:gd name="T101" fmla="*/ 67 h 167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1177"/>
                  <a:gd name="T154" fmla="*/ 0 h 1676"/>
                  <a:gd name="T155" fmla="*/ 1177 w 1177"/>
                  <a:gd name="T156" fmla="*/ 1676 h 167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1177" h="1676">
                    <a:moveTo>
                      <a:pt x="0" y="267"/>
                    </a:moveTo>
                    <a:lnTo>
                      <a:pt x="27" y="330"/>
                    </a:lnTo>
                    <a:lnTo>
                      <a:pt x="82" y="444"/>
                    </a:lnTo>
                    <a:lnTo>
                      <a:pt x="150" y="599"/>
                    </a:lnTo>
                    <a:lnTo>
                      <a:pt x="235" y="779"/>
                    </a:lnTo>
                    <a:lnTo>
                      <a:pt x="322" y="972"/>
                    </a:lnTo>
                    <a:lnTo>
                      <a:pt x="410" y="1164"/>
                    </a:lnTo>
                    <a:lnTo>
                      <a:pt x="490" y="1341"/>
                    </a:lnTo>
                    <a:lnTo>
                      <a:pt x="560" y="1489"/>
                    </a:lnTo>
                    <a:lnTo>
                      <a:pt x="608" y="1597"/>
                    </a:lnTo>
                    <a:lnTo>
                      <a:pt x="633" y="1646"/>
                    </a:lnTo>
                    <a:lnTo>
                      <a:pt x="662" y="1651"/>
                    </a:lnTo>
                    <a:lnTo>
                      <a:pt x="692" y="1658"/>
                    </a:lnTo>
                    <a:lnTo>
                      <a:pt x="722" y="1664"/>
                    </a:lnTo>
                    <a:lnTo>
                      <a:pt x="758" y="1669"/>
                    </a:lnTo>
                    <a:lnTo>
                      <a:pt x="792" y="1676"/>
                    </a:lnTo>
                    <a:lnTo>
                      <a:pt x="827" y="1676"/>
                    </a:lnTo>
                    <a:lnTo>
                      <a:pt x="863" y="1676"/>
                    </a:lnTo>
                    <a:lnTo>
                      <a:pt x="902" y="1673"/>
                    </a:lnTo>
                    <a:lnTo>
                      <a:pt x="938" y="1660"/>
                    </a:lnTo>
                    <a:lnTo>
                      <a:pt x="975" y="1646"/>
                    </a:lnTo>
                    <a:lnTo>
                      <a:pt x="1011" y="1624"/>
                    </a:lnTo>
                    <a:lnTo>
                      <a:pt x="1045" y="1601"/>
                    </a:lnTo>
                    <a:lnTo>
                      <a:pt x="1075" y="1571"/>
                    </a:lnTo>
                    <a:lnTo>
                      <a:pt x="1098" y="1537"/>
                    </a:lnTo>
                    <a:lnTo>
                      <a:pt x="1122" y="1505"/>
                    </a:lnTo>
                    <a:lnTo>
                      <a:pt x="1141" y="1468"/>
                    </a:lnTo>
                    <a:lnTo>
                      <a:pt x="1155" y="1432"/>
                    </a:lnTo>
                    <a:lnTo>
                      <a:pt x="1168" y="1396"/>
                    </a:lnTo>
                    <a:lnTo>
                      <a:pt x="1173" y="1362"/>
                    </a:lnTo>
                    <a:lnTo>
                      <a:pt x="1177" y="1332"/>
                    </a:lnTo>
                    <a:lnTo>
                      <a:pt x="1150" y="1266"/>
                    </a:lnTo>
                    <a:lnTo>
                      <a:pt x="1104" y="1164"/>
                    </a:lnTo>
                    <a:lnTo>
                      <a:pt x="1047" y="1032"/>
                    </a:lnTo>
                    <a:lnTo>
                      <a:pt x="981" y="879"/>
                    </a:lnTo>
                    <a:lnTo>
                      <a:pt x="909" y="713"/>
                    </a:lnTo>
                    <a:lnTo>
                      <a:pt x="833" y="544"/>
                    </a:lnTo>
                    <a:lnTo>
                      <a:pt x="765" y="378"/>
                    </a:lnTo>
                    <a:lnTo>
                      <a:pt x="701" y="228"/>
                    </a:lnTo>
                    <a:lnTo>
                      <a:pt x="649" y="98"/>
                    </a:lnTo>
                    <a:lnTo>
                      <a:pt x="614" y="0"/>
                    </a:lnTo>
                    <a:lnTo>
                      <a:pt x="560" y="27"/>
                    </a:lnTo>
                    <a:lnTo>
                      <a:pt x="490" y="57"/>
                    </a:lnTo>
                    <a:lnTo>
                      <a:pt x="412" y="91"/>
                    </a:lnTo>
                    <a:lnTo>
                      <a:pt x="331" y="126"/>
                    </a:lnTo>
                    <a:lnTo>
                      <a:pt x="250" y="162"/>
                    </a:lnTo>
                    <a:lnTo>
                      <a:pt x="171" y="196"/>
                    </a:lnTo>
                    <a:lnTo>
                      <a:pt x="103" y="223"/>
                    </a:lnTo>
                    <a:lnTo>
                      <a:pt x="48" y="246"/>
                    </a:lnTo>
                    <a:lnTo>
                      <a:pt x="12" y="262"/>
                    </a:lnTo>
                    <a:lnTo>
                      <a:pt x="0" y="267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744" name="Freeform 226"/>
              <p:cNvSpPr>
                <a:spLocks/>
              </p:cNvSpPr>
              <p:nvPr/>
            </p:nvSpPr>
            <p:spPr bwMode="auto">
              <a:xfrm>
                <a:off x="2452" y="3509"/>
                <a:ext cx="165" cy="363"/>
              </a:xfrm>
              <a:custGeom>
                <a:avLst/>
                <a:gdLst>
                  <a:gd name="T0" fmla="*/ 0 w 658"/>
                  <a:gd name="T1" fmla="*/ 27 h 1451"/>
                  <a:gd name="T2" fmla="*/ 142 w 658"/>
                  <a:gd name="T3" fmla="*/ 363 h 1451"/>
                  <a:gd name="T4" fmla="*/ 146 w 658"/>
                  <a:gd name="T5" fmla="*/ 360 h 1451"/>
                  <a:gd name="T6" fmla="*/ 148 w 658"/>
                  <a:gd name="T7" fmla="*/ 356 h 1451"/>
                  <a:gd name="T8" fmla="*/ 151 w 658"/>
                  <a:gd name="T9" fmla="*/ 352 h 1451"/>
                  <a:gd name="T10" fmla="*/ 154 w 658"/>
                  <a:gd name="T11" fmla="*/ 349 h 1451"/>
                  <a:gd name="T12" fmla="*/ 156 w 658"/>
                  <a:gd name="T13" fmla="*/ 344 h 1451"/>
                  <a:gd name="T14" fmla="*/ 157 w 658"/>
                  <a:gd name="T15" fmla="*/ 339 h 1451"/>
                  <a:gd name="T16" fmla="*/ 160 w 658"/>
                  <a:gd name="T17" fmla="*/ 335 h 1451"/>
                  <a:gd name="T18" fmla="*/ 161 w 658"/>
                  <a:gd name="T19" fmla="*/ 331 h 1451"/>
                  <a:gd name="T20" fmla="*/ 163 w 658"/>
                  <a:gd name="T21" fmla="*/ 327 h 1451"/>
                  <a:gd name="T22" fmla="*/ 165 w 658"/>
                  <a:gd name="T23" fmla="*/ 324 h 1451"/>
                  <a:gd name="T24" fmla="*/ 157 w 658"/>
                  <a:gd name="T25" fmla="*/ 304 h 1451"/>
                  <a:gd name="T26" fmla="*/ 143 w 658"/>
                  <a:gd name="T27" fmla="*/ 274 h 1451"/>
                  <a:gd name="T28" fmla="*/ 127 w 658"/>
                  <a:gd name="T29" fmla="*/ 235 h 1451"/>
                  <a:gd name="T30" fmla="*/ 109 w 658"/>
                  <a:gd name="T31" fmla="*/ 192 h 1451"/>
                  <a:gd name="T32" fmla="*/ 89 w 658"/>
                  <a:gd name="T33" fmla="*/ 146 h 1451"/>
                  <a:gd name="T34" fmla="*/ 70 w 658"/>
                  <a:gd name="T35" fmla="*/ 103 h 1451"/>
                  <a:gd name="T36" fmla="*/ 54 w 658"/>
                  <a:gd name="T37" fmla="*/ 62 h 1451"/>
                  <a:gd name="T38" fmla="*/ 39 w 658"/>
                  <a:gd name="T39" fmla="*/ 30 h 1451"/>
                  <a:gd name="T40" fmla="*/ 30 w 658"/>
                  <a:gd name="T41" fmla="*/ 8 h 1451"/>
                  <a:gd name="T42" fmla="*/ 27 w 658"/>
                  <a:gd name="T43" fmla="*/ 0 h 1451"/>
                  <a:gd name="T44" fmla="*/ 26 w 658"/>
                  <a:gd name="T45" fmla="*/ 2 h 1451"/>
                  <a:gd name="T46" fmla="*/ 23 w 658"/>
                  <a:gd name="T47" fmla="*/ 5 h 1451"/>
                  <a:gd name="T48" fmla="*/ 20 w 658"/>
                  <a:gd name="T49" fmla="*/ 8 h 1451"/>
                  <a:gd name="T50" fmla="*/ 17 w 658"/>
                  <a:gd name="T51" fmla="*/ 12 h 1451"/>
                  <a:gd name="T52" fmla="*/ 14 w 658"/>
                  <a:gd name="T53" fmla="*/ 14 h 1451"/>
                  <a:gd name="T54" fmla="*/ 11 w 658"/>
                  <a:gd name="T55" fmla="*/ 17 h 1451"/>
                  <a:gd name="T56" fmla="*/ 8 w 658"/>
                  <a:gd name="T57" fmla="*/ 20 h 1451"/>
                  <a:gd name="T58" fmla="*/ 5 w 658"/>
                  <a:gd name="T59" fmla="*/ 24 h 1451"/>
                  <a:gd name="T60" fmla="*/ 2 w 658"/>
                  <a:gd name="T61" fmla="*/ 26 h 1451"/>
                  <a:gd name="T62" fmla="*/ 0 w 658"/>
                  <a:gd name="T63" fmla="*/ 27 h 1451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658"/>
                  <a:gd name="T97" fmla="*/ 0 h 1451"/>
                  <a:gd name="T98" fmla="*/ 658 w 658"/>
                  <a:gd name="T99" fmla="*/ 1451 h 1451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658" h="1451">
                    <a:moveTo>
                      <a:pt x="0" y="108"/>
                    </a:moveTo>
                    <a:lnTo>
                      <a:pt x="568" y="1451"/>
                    </a:lnTo>
                    <a:lnTo>
                      <a:pt x="581" y="1438"/>
                    </a:lnTo>
                    <a:lnTo>
                      <a:pt x="592" y="1423"/>
                    </a:lnTo>
                    <a:lnTo>
                      <a:pt x="604" y="1408"/>
                    </a:lnTo>
                    <a:lnTo>
                      <a:pt x="613" y="1394"/>
                    </a:lnTo>
                    <a:lnTo>
                      <a:pt x="622" y="1375"/>
                    </a:lnTo>
                    <a:lnTo>
                      <a:pt x="628" y="1357"/>
                    </a:lnTo>
                    <a:lnTo>
                      <a:pt x="638" y="1339"/>
                    </a:lnTo>
                    <a:lnTo>
                      <a:pt x="644" y="1324"/>
                    </a:lnTo>
                    <a:lnTo>
                      <a:pt x="649" y="1309"/>
                    </a:lnTo>
                    <a:lnTo>
                      <a:pt x="658" y="1294"/>
                    </a:lnTo>
                    <a:lnTo>
                      <a:pt x="626" y="1216"/>
                    </a:lnTo>
                    <a:lnTo>
                      <a:pt x="571" y="1095"/>
                    </a:lnTo>
                    <a:lnTo>
                      <a:pt x="505" y="941"/>
                    </a:lnTo>
                    <a:lnTo>
                      <a:pt x="433" y="768"/>
                    </a:lnTo>
                    <a:lnTo>
                      <a:pt x="355" y="583"/>
                    </a:lnTo>
                    <a:lnTo>
                      <a:pt x="280" y="410"/>
                    </a:lnTo>
                    <a:lnTo>
                      <a:pt x="214" y="249"/>
                    </a:lnTo>
                    <a:lnTo>
                      <a:pt x="155" y="121"/>
                    </a:lnTo>
                    <a:lnTo>
                      <a:pt x="120" y="33"/>
                    </a:lnTo>
                    <a:lnTo>
                      <a:pt x="107" y="0"/>
                    </a:lnTo>
                    <a:lnTo>
                      <a:pt x="102" y="9"/>
                    </a:lnTo>
                    <a:lnTo>
                      <a:pt x="93" y="21"/>
                    </a:lnTo>
                    <a:lnTo>
                      <a:pt x="80" y="30"/>
                    </a:lnTo>
                    <a:lnTo>
                      <a:pt x="69" y="46"/>
                    </a:lnTo>
                    <a:lnTo>
                      <a:pt x="57" y="57"/>
                    </a:lnTo>
                    <a:lnTo>
                      <a:pt x="45" y="69"/>
                    </a:lnTo>
                    <a:lnTo>
                      <a:pt x="32" y="81"/>
                    </a:lnTo>
                    <a:lnTo>
                      <a:pt x="21" y="94"/>
                    </a:lnTo>
                    <a:lnTo>
                      <a:pt x="9" y="103"/>
                    </a:lnTo>
                    <a:lnTo>
                      <a:pt x="0" y="108"/>
                    </a:lnTo>
                    <a:close/>
                  </a:path>
                </a:pathLst>
              </a:custGeom>
              <a:solidFill>
                <a:srgbClr val="E5ED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745" name="Freeform 227"/>
              <p:cNvSpPr>
                <a:spLocks/>
              </p:cNvSpPr>
              <p:nvPr/>
            </p:nvSpPr>
            <p:spPr bwMode="auto">
              <a:xfrm>
                <a:off x="2329" y="3484"/>
                <a:ext cx="153" cy="77"/>
              </a:xfrm>
              <a:custGeom>
                <a:avLst/>
                <a:gdLst>
                  <a:gd name="T0" fmla="*/ 153 w 614"/>
                  <a:gd name="T1" fmla="*/ 0 h 310"/>
                  <a:gd name="T2" fmla="*/ 152 w 614"/>
                  <a:gd name="T3" fmla="*/ 6 h 310"/>
                  <a:gd name="T4" fmla="*/ 152 w 614"/>
                  <a:gd name="T5" fmla="*/ 12 h 310"/>
                  <a:gd name="T6" fmla="*/ 150 w 614"/>
                  <a:gd name="T7" fmla="*/ 18 h 310"/>
                  <a:gd name="T8" fmla="*/ 147 w 614"/>
                  <a:gd name="T9" fmla="*/ 24 h 310"/>
                  <a:gd name="T10" fmla="*/ 143 w 614"/>
                  <a:gd name="T11" fmla="*/ 31 h 310"/>
                  <a:gd name="T12" fmla="*/ 138 w 614"/>
                  <a:gd name="T13" fmla="*/ 37 h 310"/>
                  <a:gd name="T14" fmla="*/ 131 w 614"/>
                  <a:gd name="T15" fmla="*/ 44 h 310"/>
                  <a:gd name="T16" fmla="*/ 122 w 614"/>
                  <a:gd name="T17" fmla="*/ 51 h 310"/>
                  <a:gd name="T18" fmla="*/ 111 w 614"/>
                  <a:gd name="T19" fmla="*/ 58 h 310"/>
                  <a:gd name="T20" fmla="*/ 98 w 614"/>
                  <a:gd name="T21" fmla="*/ 64 h 310"/>
                  <a:gd name="T22" fmla="*/ 87 w 614"/>
                  <a:gd name="T23" fmla="*/ 69 h 310"/>
                  <a:gd name="T24" fmla="*/ 76 w 614"/>
                  <a:gd name="T25" fmla="*/ 72 h 310"/>
                  <a:gd name="T26" fmla="*/ 64 w 614"/>
                  <a:gd name="T27" fmla="*/ 75 h 310"/>
                  <a:gd name="T28" fmla="*/ 53 w 614"/>
                  <a:gd name="T29" fmla="*/ 76 h 310"/>
                  <a:gd name="T30" fmla="*/ 41 w 614"/>
                  <a:gd name="T31" fmla="*/ 77 h 310"/>
                  <a:gd name="T32" fmla="*/ 31 w 614"/>
                  <a:gd name="T33" fmla="*/ 77 h 310"/>
                  <a:gd name="T34" fmla="*/ 22 w 614"/>
                  <a:gd name="T35" fmla="*/ 75 h 310"/>
                  <a:gd name="T36" fmla="*/ 13 w 614"/>
                  <a:gd name="T37" fmla="*/ 74 h 310"/>
                  <a:gd name="T38" fmla="*/ 6 w 614"/>
                  <a:gd name="T39" fmla="*/ 70 h 310"/>
                  <a:gd name="T40" fmla="*/ 0 w 614"/>
                  <a:gd name="T41" fmla="*/ 66 h 310"/>
                  <a:gd name="T42" fmla="*/ 15 w 614"/>
                  <a:gd name="T43" fmla="*/ 61 h 310"/>
                  <a:gd name="T44" fmla="*/ 33 w 614"/>
                  <a:gd name="T45" fmla="*/ 54 h 310"/>
                  <a:gd name="T46" fmla="*/ 53 w 614"/>
                  <a:gd name="T47" fmla="*/ 45 h 310"/>
                  <a:gd name="T48" fmla="*/ 74 w 614"/>
                  <a:gd name="T49" fmla="*/ 37 h 310"/>
                  <a:gd name="T50" fmla="*/ 94 w 614"/>
                  <a:gd name="T51" fmla="*/ 28 h 310"/>
                  <a:gd name="T52" fmla="*/ 112 w 614"/>
                  <a:gd name="T53" fmla="*/ 19 h 310"/>
                  <a:gd name="T54" fmla="*/ 129 w 614"/>
                  <a:gd name="T55" fmla="*/ 11 h 310"/>
                  <a:gd name="T56" fmla="*/ 142 w 614"/>
                  <a:gd name="T57" fmla="*/ 5 h 310"/>
                  <a:gd name="T58" fmla="*/ 150 w 614"/>
                  <a:gd name="T59" fmla="*/ 1 h 310"/>
                  <a:gd name="T60" fmla="*/ 153 w 614"/>
                  <a:gd name="T61" fmla="*/ 0 h 310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614"/>
                  <a:gd name="T94" fmla="*/ 0 h 310"/>
                  <a:gd name="T95" fmla="*/ 614 w 614"/>
                  <a:gd name="T96" fmla="*/ 310 h 310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614" h="310">
                    <a:moveTo>
                      <a:pt x="614" y="0"/>
                    </a:moveTo>
                    <a:lnTo>
                      <a:pt x="611" y="23"/>
                    </a:lnTo>
                    <a:lnTo>
                      <a:pt x="608" y="48"/>
                    </a:lnTo>
                    <a:lnTo>
                      <a:pt x="601" y="72"/>
                    </a:lnTo>
                    <a:lnTo>
                      <a:pt x="590" y="98"/>
                    </a:lnTo>
                    <a:lnTo>
                      <a:pt x="574" y="123"/>
                    </a:lnTo>
                    <a:lnTo>
                      <a:pt x="554" y="150"/>
                    </a:lnTo>
                    <a:lnTo>
                      <a:pt x="526" y="177"/>
                    </a:lnTo>
                    <a:lnTo>
                      <a:pt x="490" y="205"/>
                    </a:lnTo>
                    <a:lnTo>
                      <a:pt x="446" y="232"/>
                    </a:lnTo>
                    <a:lnTo>
                      <a:pt x="394" y="259"/>
                    </a:lnTo>
                    <a:lnTo>
                      <a:pt x="349" y="276"/>
                    </a:lnTo>
                    <a:lnTo>
                      <a:pt x="305" y="291"/>
                    </a:lnTo>
                    <a:lnTo>
                      <a:pt x="255" y="301"/>
                    </a:lnTo>
                    <a:lnTo>
                      <a:pt x="211" y="307"/>
                    </a:lnTo>
                    <a:lnTo>
                      <a:pt x="166" y="310"/>
                    </a:lnTo>
                    <a:lnTo>
                      <a:pt x="123" y="310"/>
                    </a:lnTo>
                    <a:lnTo>
                      <a:pt x="87" y="303"/>
                    </a:lnTo>
                    <a:lnTo>
                      <a:pt x="52" y="298"/>
                    </a:lnTo>
                    <a:lnTo>
                      <a:pt x="25" y="282"/>
                    </a:lnTo>
                    <a:lnTo>
                      <a:pt x="0" y="267"/>
                    </a:lnTo>
                    <a:lnTo>
                      <a:pt x="60" y="246"/>
                    </a:lnTo>
                    <a:lnTo>
                      <a:pt x="132" y="216"/>
                    </a:lnTo>
                    <a:lnTo>
                      <a:pt x="214" y="183"/>
                    </a:lnTo>
                    <a:lnTo>
                      <a:pt x="296" y="148"/>
                    </a:lnTo>
                    <a:lnTo>
                      <a:pt x="376" y="111"/>
                    </a:lnTo>
                    <a:lnTo>
                      <a:pt x="451" y="78"/>
                    </a:lnTo>
                    <a:lnTo>
                      <a:pt x="517" y="45"/>
                    </a:lnTo>
                    <a:lnTo>
                      <a:pt x="569" y="21"/>
                    </a:lnTo>
                    <a:lnTo>
                      <a:pt x="601" y="6"/>
                    </a:lnTo>
                    <a:lnTo>
                      <a:pt x="614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746" name="Freeform 228"/>
              <p:cNvSpPr>
                <a:spLocks/>
              </p:cNvSpPr>
              <p:nvPr/>
            </p:nvSpPr>
            <p:spPr bwMode="auto">
              <a:xfrm>
                <a:off x="2329" y="3484"/>
                <a:ext cx="153" cy="77"/>
              </a:xfrm>
              <a:custGeom>
                <a:avLst/>
                <a:gdLst>
                  <a:gd name="T0" fmla="*/ 153 w 614"/>
                  <a:gd name="T1" fmla="*/ 0 h 310"/>
                  <a:gd name="T2" fmla="*/ 152 w 614"/>
                  <a:gd name="T3" fmla="*/ 6 h 310"/>
                  <a:gd name="T4" fmla="*/ 152 w 614"/>
                  <a:gd name="T5" fmla="*/ 12 h 310"/>
                  <a:gd name="T6" fmla="*/ 150 w 614"/>
                  <a:gd name="T7" fmla="*/ 18 h 310"/>
                  <a:gd name="T8" fmla="*/ 147 w 614"/>
                  <a:gd name="T9" fmla="*/ 24 h 310"/>
                  <a:gd name="T10" fmla="*/ 143 w 614"/>
                  <a:gd name="T11" fmla="*/ 31 h 310"/>
                  <a:gd name="T12" fmla="*/ 138 w 614"/>
                  <a:gd name="T13" fmla="*/ 37 h 310"/>
                  <a:gd name="T14" fmla="*/ 131 w 614"/>
                  <a:gd name="T15" fmla="*/ 44 h 310"/>
                  <a:gd name="T16" fmla="*/ 122 w 614"/>
                  <a:gd name="T17" fmla="*/ 51 h 310"/>
                  <a:gd name="T18" fmla="*/ 111 w 614"/>
                  <a:gd name="T19" fmla="*/ 58 h 310"/>
                  <a:gd name="T20" fmla="*/ 98 w 614"/>
                  <a:gd name="T21" fmla="*/ 64 h 310"/>
                  <a:gd name="T22" fmla="*/ 87 w 614"/>
                  <a:gd name="T23" fmla="*/ 69 h 310"/>
                  <a:gd name="T24" fmla="*/ 76 w 614"/>
                  <a:gd name="T25" fmla="*/ 72 h 310"/>
                  <a:gd name="T26" fmla="*/ 64 w 614"/>
                  <a:gd name="T27" fmla="*/ 75 h 310"/>
                  <a:gd name="T28" fmla="*/ 53 w 614"/>
                  <a:gd name="T29" fmla="*/ 76 h 310"/>
                  <a:gd name="T30" fmla="*/ 41 w 614"/>
                  <a:gd name="T31" fmla="*/ 77 h 310"/>
                  <a:gd name="T32" fmla="*/ 31 w 614"/>
                  <a:gd name="T33" fmla="*/ 77 h 310"/>
                  <a:gd name="T34" fmla="*/ 22 w 614"/>
                  <a:gd name="T35" fmla="*/ 75 h 310"/>
                  <a:gd name="T36" fmla="*/ 13 w 614"/>
                  <a:gd name="T37" fmla="*/ 74 h 310"/>
                  <a:gd name="T38" fmla="*/ 6 w 614"/>
                  <a:gd name="T39" fmla="*/ 70 h 310"/>
                  <a:gd name="T40" fmla="*/ 0 w 614"/>
                  <a:gd name="T41" fmla="*/ 66 h 310"/>
                  <a:gd name="T42" fmla="*/ 15 w 614"/>
                  <a:gd name="T43" fmla="*/ 61 h 310"/>
                  <a:gd name="T44" fmla="*/ 33 w 614"/>
                  <a:gd name="T45" fmla="*/ 54 h 310"/>
                  <a:gd name="T46" fmla="*/ 53 w 614"/>
                  <a:gd name="T47" fmla="*/ 45 h 310"/>
                  <a:gd name="T48" fmla="*/ 74 w 614"/>
                  <a:gd name="T49" fmla="*/ 37 h 310"/>
                  <a:gd name="T50" fmla="*/ 94 w 614"/>
                  <a:gd name="T51" fmla="*/ 28 h 310"/>
                  <a:gd name="T52" fmla="*/ 112 w 614"/>
                  <a:gd name="T53" fmla="*/ 19 h 310"/>
                  <a:gd name="T54" fmla="*/ 129 w 614"/>
                  <a:gd name="T55" fmla="*/ 11 h 310"/>
                  <a:gd name="T56" fmla="*/ 142 w 614"/>
                  <a:gd name="T57" fmla="*/ 5 h 310"/>
                  <a:gd name="T58" fmla="*/ 150 w 614"/>
                  <a:gd name="T59" fmla="*/ 1 h 310"/>
                  <a:gd name="T60" fmla="*/ 153 w 614"/>
                  <a:gd name="T61" fmla="*/ 0 h 310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614"/>
                  <a:gd name="T94" fmla="*/ 0 h 310"/>
                  <a:gd name="T95" fmla="*/ 614 w 614"/>
                  <a:gd name="T96" fmla="*/ 310 h 310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614" h="310">
                    <a:moveTo>
                      <a:pt x="614" y="0"/>
                    </a:moveTo>
                    <a:lnTo>
                      <a:pt x="611" y="23"/>
                    </a:lnTo>
                    <a:lnTo>
                      <a:pt x="608" y="48"/>
                    </a:lnTo>
                    <a:lnTo>
                      <a:pt x="601" y="72"/>
                    </a:lnTo>
                    <a:lnTo>
                      <a:pt x="590" y="98"/>
                    </a:lnTo>
                    <a:lnTo>
                      <a:pt x="574" y="123"/>
                    </a:lnTo>
                    <a:lnTo>
                      <a:pt x="554" y="150"/>
                    </a:lnTo>
                    <a:lnTo>
                      <a:pt x="526" y="177"/>
                    </a:lnTo>
                    <a:lnTo>
                      <a:pt x="490" y="205"/>
                    </a:lnTo>
                    <a:lnTo>
                      <a:pt x="446" y="232"/>
                    </a:lnTo>
                    <a:lnTo>
                      <a:pt x="394" y="259"/>
                    </a:lnTo>
                    <a:lnTo>
                      <a:pt x="349" y="276"/>
                    </a:lnTo>
                    <a:lnTo>
                      <a:pt x="305" y="291"/>
                    </a:lnTo>
                    <a:lnTo>
                      <a:pt x="255" y="301"/>
                    </a:lnTo>
                    <a:lnTo>
                      <a:pt x="211" y="307"/>
                    </a:lnTo>
                    <a:lnTo>
                      <a:pt x="166" y="310"/>
                    </a:lnTo>
                    <a:lnTo>
                      <a:pt x="123" y="310"/>
                    </a:lnTo>
                    <a:lnTo>
                      <a:pt x="87" y="303"/>
                    </a:lnTo>
                    <a:lnTo>
                      <a:pt x="52" y="298"/>
                    </a:lnTo>
                    <a:lnTo>
                      <a:pt x="25" y="282"/>
                    </a:lnTo>
                    <a:lnTo>
                      <a:pt x="0" y="267"/>
                    </a:lnTo>
                    <a:lnTo>
                      <a:pt x="60" y="246"/>
                    </a:lnTo>
                    <a:lnTo>
                      <a:pt x="132" y="216"/>
                    </a:lnTo>
                    <a:lnTo>
                      <a:pt x="214" y="183"/>
                    </a:lnTo>
                    <a:lnTo>
                      <a:pt x="296" y="148"/>
                    </a:lnTo>
                    <a:lnTo>
                      <a:pt x="376" y="111"/>
                    </a:lnTo>
                    <a:lnTo>
                      <a:pt x="451" y="78"/>
                    </a:lnTo>
                    <a:lnTo>
                      <a:pt x="517" y="45"/>
                    </a:lnTo>
                    <a:lnTo>
                      <a:pt x="569" y="21"/>
                    </a:lnTo>
                    <a:lnTo>
                      <a:pt x="601" y="6"/>
                    </a:lnTo>
                    <a:lnTo>
                      <a:pt x="614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747" name="Freeform 229"/>
              <p:cNvSpPr>
                <a:spLocks/>
              </p:cNvSpPr>
              <p:nvPr/>
            </p:nvSpPr>
            <p:spPr bwMode="auto">
              <a:xfrm>
                <a:off x="2329" y="3484"/>
                <a:ext cx="153" cy="77"/>
              </a:xfrm>
              <a:custGeom>
                <a:avLst/>
                <a:gdLst>
                  <a:gd name="T0" fmla="*/ 153 w 614"/>
                  <a:gd name="T1" fmla="*/ 0 h 310"/>
                  <a:gd name="T2" fmla="*/ 152 w 614"/>
                  <a:gd name="T3" fmla="*/ 6 h 310"/>
                  <a:gd name="T4" fmla="*/ 152 w 614"/>
                  <a:gd name="T5" fmla="*/ 12 h 310"/>
                  <a:gd name="T6" fmla="*/ 150 w 614"/>
                  <a:gd name="T7" fmla="*/ 18 h 310"/>
                  <a:gd name="T8" fmla="*/ 147 w 614"/>
                  <a:gd name="T9" fmla="*/ 24 h 310"/>
                  <a:gd name="T10" fmla="*/ 143 w 614"/>
                  <a:gd name="T11" fmla="*/ 31 h 310"/>
                  <a:gd name="T12" fmla="*/ 138 w 614"/>
                  <a:gd name="T13" fmla="*/ 37 h 310"/>
                  <a:gd name="T14" fmla="*/ 131 w 614"/>
                  <a:gd name="T15" fmla="*/ 44 h 310"/>
                  <a:gd name="T16" fmla="*/ 122 w 614"/>
                  <a:gd name="T17" fmla="*/ 51 h 310"/>
                  <a:gd name="T18" fmla="*/ 111 w 614"/>
                  <a:gd name="T19" fmla="*/ 58 h 310"/>
                  <a:gd name="T20" fmla="*/ 98 w 614"/>
                  <a:gd name="T21" fmla="*/ 64 h 310"/>
                  <a:gd name="T22" fmla="*/ 87 w 614"/>
                  <a:gd name="T23" fmla="*/ 69 h 310"/>
                  <a:gd name="T24" fmla="*/ 76 w 614"/>
                  <a:gd name="T25" fmla="*/ 72 h 310"/>
                  <a:gd name="T26" fmla="*/ 64 w 614"/>
                  <a:gd name="T27" fmla="*/ 75 h 310"/>
                  <a:gd name="T28" fmla="*/ 53 w 614"/>
                  <a:gd name="T29" fmla="*/ 76 h 310"/>
                  <a:gd name="T30" fmla="*/ 41 w 614"/>
                  <a:gd name="T31" fmla="*/ 77 h 310"/>
                  <a:gd name="T32" fmla="*/ 31 w 614"/>
                  <a:gd name="T33" fmla="*/ 77 h 310"/>
                  <a:gd name="T34" fmla="*/ 22 w 614"/>
                  <a:gd name="T35" fmla="*/ 75 h 310"/>
                  <a:gd name="T36" fmla="*/ 13 w 614"/>
                  <a:gd name="T37" fmla="*/ 74 h 310"/>
                  <a:gd name="T38" fmla="*/ 6 w 614"/>
                  <a:gd name="T39" fmla="*/ 70 h 310"/>
                  <a:gd name="T40" fmla="*/ 0 w 614"/>
                  <a:gd name="T41" fmla="*/ 66 h 310"/>
                  <a:gd name="T42" fmla="*/ 15 w 614"/>
                  <a:gd name="T43" fmla="*/ 61 h 310"/>
                  <a:gd name="T44" fmla="*/ 33 w 614"/>
                  <a:gd name="T45" fmla="*/ 54 h 310"/>
                  <a:gd name="T46" fmla="*/ 53 w 614"/>
                  <a:gd name="T47" fmla="*/ 45 h 310"/>
                  <a:gd name="T48" fmla="*/ 74 w 614"/>
                  <a:gd name="T49" fmla="*/ 37 h 310"/>
                  <a:gd name="T50" fmla="*/ 94 w 614"/>
                  <a:gd name="T51" fmla="*/ 28 h 310"/>
                  <a:gd name="T52" fmla="*/ 112 w 614"/>
                  <a:gd name="T53" fmla="*/ 19 h 310"/>
                  <a:gd name="T54" fmla="*/ 129 w 614"/>
                  <a:gd name="T55" fmla="*/ 11 h 310"/>
                  <a:gd name="T56" fmla="*/ 142 w 614"/>
                  <a:gd name="T57" fmla="*/ 5 h 310"/>
                  <a:gd name="T58" fmla="*/ 150 w 614"/>
                  <a:gd name="T59" fmla="*/ 1 h 310"/>
                  <a:gd name="T60" fmla="*/ 153 w 614"/>
                  <a:gd name="T61" fmla="*/ 0 h 310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614"/>
                  <a:gd name="T94" fmla="*/ 0 h 310"/>
                  <a:gd name="T95" fmla="*/ 614 w 614"/>
                  <a:gd name="T96" fmla="*/ 310 h 310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614" h="310">
                    <a:moveTo>
                      <a:pt x="614" y="0"/>
                    </a:moveTo>
                    <a:lnTo>
                      <a:pt x="611" y="23"/>
                    </a:lnTo>
                    <a:lnTo>
                      <a:pt x="608" y="48"/>
                    </a:lnTo>
                    <a:lnTo>
                      <a:pt x="601" y="72"/>
                    </a:lnTo>
                    <a:lnTo>
                      <a:pt x="590" y="98"/>
                    </a:lnTo>
                    <a:lnTo>
                      <a:pt x="574" y="123"/>
                    </a:lnTo>
                    <a:lnTo>
                      <a:pt x="554" y="150"/>
                    </a:lnTo>
                    <a:lnTo>
                      <a:pt x="526" y="177"/>
                    </a:lnTo>
                    <a:lnTo>
                      <a:pt x="490" y="205"/>
                    </a:lnTo>
                    <a:lnTo>
                      <a:pt x="446" y="232"/>
                    </a:lnTo>
                    <a:lnTo>
                      <a:pt x="394" y="259"/>
                    </a:lnTo>
                    <a:lnTo>
                      <a:pt x="349" y="276"/>
                    </a:lnTo>
                    <a:lnTo>
                      <a:pt x="305" y="291"/>
                    </a:lnTo>
                    <a:lnTo>
                      <a:pt x="255" y="301"/>
                    </a:lnTo>
                    <a:lnTo>
                      <a:pt x="211" y="307"/>
                    </a:lnTo>
                    <a:lnTo>
                      <a:pt x="166" y="310"/>
                    </a:lnTo>
                    <a:lnTo>
                      <a:pt x="123" y="310"/>
                    </a:lnTo>
                    <a:lnTo>
                      <a:pt x="87" y="303"/>
                    </a:lnTo>
                    <a:lnTo>
                      <a:pt x="52" y="298"/>
                    </a:lnTo>
                    <a:lnTo>
                      <a:pt x="25" y="282"/>
                    </a:lnTo>
                    <a:lnTo>
                      <a:pt x="0" y="267"/>
                    </a:lnTo>
                    <a:lnTo>
                      <a:pt x="60" y="246"/>
                    </a:lnTo>
                    <a:lnTo>
                      <a:pt x="132" y="216"/>
                    </a:lnTo>
                    <a:lnTo>
                      <a:pt x="214" y="183"/>
                    </a:lnTo>
                    <a:lnTo>
                      <a:pt x="296" y="148"/>
                    </a:lnTo>
                    <a:lnTo>
                      <a:pt x="376" y="111"/>
                    </a:lnTo>
                    <a:lnTo>
                      <a:pt x="451" y="78"/>
                    </a:lnTo>
                    <a:lnTo>
                      <a:pt x="517" y="45"/>
                    </a:lnTo>
                    <a:lnTo>
                      <a:pt x="569" y="21"/>
                    </a:lnTo>
                    <a:lnTo>
                      <a:pt x="601" y="6"/>
                    </a:lnTo>
                    <a:lnTo>
                      <a:pt x="614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748" name="Freeform 230"/>
              <p:cNvSpPr>
                <a:spLocks/>
              </p:cNvSpPr>
              <p:nvPr/>
            </p:nvSpPr>
            <p:spPr bwMode="auto">
              <a:xfrm>
                <a:off x="1649" y="1166"/>
                <a:ext cx="724" cy="2233"/>
              </a:xfrm>
              <a:custGeom>
                <a:avLst/>
                <a:gdLst>
                  <a:gd name="T0" fmla="*/ 622 w 2894"/>
                  <a:gd name="T1" fmla="*/ 2174 h 8933"/>
                  <a:gd name="T2" fmla="*/ 579 w 2894"/>
                  <a:gd name="T3" fmla="*/ 2085 h 8933"/>
                  <a:gd name="T4" fmla="*/ 520 w 2894"/>
                  <a:gd name="T5" fmla="*/ 1980 h 8933"/>
                  <a:gd name="T6" fmla="*/ 430 w 2894"/>
                  <a:gd name="T7" fmla="*/ 1846 h 8933"/>
                  <a:gd name="T8" fmla="*/ 338 w 2894"/>
                  <a:gd name="T9" fmla="*/ 1710 h 8933"/>
                  <a:gd name="T10" fmla="*/ 260 w 2894"/>
                  <a:gd name="T11" fmla="*/ 1591 h 8933"/>
                  <a:gd name="T12" fmla="*/ 197 w 2894"/>
                  <a:gd name="T13" fmla="*/ 1501 h 8933"/>
                  <a:gd name="T14" fmla="*/ 142 w 2894"/>
                  <a:gd name="T15" fmla="*/ 1431 h 8933"/>
                  <a:gd name="T16" fmla="*/ 92 w 2894"/>
                  <a:gd name="T17" fmla="*/ 1352 h 8933"/>
                  <a:gd name="T18" fmla="*/ 56 w 2894"/>
                  <a:gd name="T19" fmla="*/ 1246 h 8933"/>
                  <a:gd name="T20" fmla="*/ 40 w 2894"/>
                  <a:gd name="T21" fmla="*/ 1112 h 8933"/>
                  <a:gd name="T22" fmla="*/ 45 w 2894"/>
                  <a:gd name="T23" fmla="*/ 1000 h 8933"/>
                  <a:gd name="T24" fmla="*/ 55 w 2894"/>
                  <a:gd name="T25" fmla="*/ 893 h 8933"/>
                  <a:gd name="T26" fmla="*/ 55 w 2894"/>
                  <a:gd name="T27" fmla="*/ 778 h 8933"/>
                  <a:gd name="T28" fmla="*/ 49 w 2894"/>
                  <a:gd name="T29" fmla="*/ 681 h 8933"/>
                  <a:gd name="T30" fmla="*/ 42 w 2894"/>
                  <a:gd name="T31" fmla="*/ 598 h 8933"/>
                  <a:gd name="T32" fmla="*/ 37 w 2894"/>
                  <a:gd name="T33" fmla="*/ 507 h 8933"/>
                  <a:gd name="T34" fmla="*/ 32 w 2894"/>
                  <a:gd name="T35" fmla="*/ 394 h 8933"/>
                  <a:gd name="T36" fmla="*/ 27 w 2894"/>
                  <a:gd name="T37" fmla="*/ 276 h 8933"/>
                  <a:gd name="T38" fmla="*/ 23 w 2894"/>
                  <a:gd name="T39" fmla="*/ 183 h 8933"/>
                  <a:gd name="T40" fmla="*/ 19 w 2894"/>
                  <a:gd name="T41" fmla="*/ 135 h 8933"/>
                  <a:gd name="T42" fmla="*/ 17 w 2894"/>
                  <a:gd name="T43" fmla="*/ 92 h 8933"/>
                  <a:gd name="T44" fmla="*/ 11 w 2894"/>
                  <a:gd name="T45" fmla="*/ 61 h 8933"/>
                  <a:gd name="T46" fmla="*/ 4 w 2894"/>
                  <a:gd name="T47" fmla="*/ 41 h 8933"/>
                  <a:gd name="T48" fmla="*/ 15 w 2894"/>
                  <a:gd name="T49" fmla="*/ 20 h 8933"/>
                  <a:gd name="T50" fmla="*/ 31 w 2894"/>
                  <a:gd name="T51" fmla="*/ 10 h 8933"/>
                  <a:gd name="T52" fmla="*/ 59 w 2894"/>
                  <a:gd name="T53" fmla="*/ 4 h 8933"/>
                  <a:gd name="T54" fmla="*/ 82 w 2894"/>
                  <a:gd name="T55" fmla="*/ 1 h 8933"/>
                  <a:gd name="T56" fmla="*/ 92 w 2894"/>
                  <a:gd name="T57" fmla="*/ 1 h 8933"/>
                  <a:gd name="T58" fmla="*/ 105 w 2894"/>
                  <a:gd name="T59" fmla="*/ 12 h 8933"/>
                  <a:gd name="T60" fmla="*/ 110 w 2894"/>
                  <a:gd name="T61" fmla="*/ 26 h 8933"/>
                  <a:gd name="T62" fmla="*/ 119 w 2894"/>
                  <a:gd name="T63" fmla="*/ 52 h 8933"/>
                  <a:gd name="T64" fmla="*/ 138 w 2894"/>
                  <a:gd name="T65" fmla="*/ 89 h 8933"/>
                  <a:gd name="T66" fmla="*/ 164 w 2894"/>
                  <a:gd name="T67" fmla="*/ 138 h 8933"/>
                  <a:gd name="T68" fmla="*/ 198 w 2894"/>
                  <a:gd name="T69" fmla="*/ 198 h 8933"/>
                  <a:gd name="T70" fmla="*/ 231 w 2894"/>
                  <a:gd name="T71" fmla="*/ 253 h 8933"/>
                  <a:gd name="T72" fmla="*/ 264 w 2894"/>
                  <a:gd name="T73" fmla="*/ 312 h 8933"/>
                  <a:gd name="T74" fmla="*/ 335 w 2894"/>
                  <a:gd name="T75" fmla="*/ 437 h 8933"/>
                  <a:gd name="T76" fmla="*/ 427 w 2894"/>
                  <a:gd name="T77" fmla="*/ 631 h 8933"/>
                  <a:gd name="T78" fmla="*/ 504 w 2894"/>
                  <a:gd name="T79" fmla="*/ 887 h 8933"/>
                  <a:gd name="T80" fmla="*/ 547 w 2894"/>
                  <a:gd name="T81" fmla="*/ 1166 h 8933"/>
                  <a:gd name="T82" fmla="*/ 579 w 2894"/>
                  <a:gd name="T83" fmla="*/ 1368 h 8933"/>
                  <a:gd name="T84" fmla="*/ 603 w 2894"/>
                  <a:gd name="T85" fmla="*/ 1510 h 8933"/>
                  <a:gd name="T86" fmla="*/ 621 w 2894"/>
                  <a:gd name="T87" fmla="*/ 1621 h 8933"/>
                  <a:gd name="T88" fmla="*/ 641 w 2894"/>
                  <a:gd name="T89" fmla="*/ 1738 h 8933"/>
                  <a:gd name="T90" fmla="*/ 666 w 2894"/>
                  <a:gd name="T91" fmla="*/ 1874 h 8933"/>
                  <a:gd name="T92" fmla="*/ 697 w 2894"/>
                  <a:gd name="T93" fmla="*/ 2036 h 8933"/>
                  <a:gd name="T94" fmla="*/ 705 w 2894"/>
                  <a:gd name="T95" fmla="*/ 2084 h 8933"/>
                  <a:gd name="T96" fmla="*/ 710 w 2894"/>
                  <a:gd name="T97" fmla="*/ 2118 h 8933"/>
                  <a:gd name="T98" fmla="*/ 717 w 2894"/>
                  <a:gd name="T99" fmla="*/ 2143 h 8933"/>
                  <a:gd name="T100" fmla="*/ 724 w 2894"/>
                  <a:gd name="T101" fmla="*/ 2169 h 8933"/>
                  <a:gd name="T102" fmla="*/ 708 w 2894"/>
                  <a:gd name="T103" fmla="*/ 2202 h 8933"/>
                  <a:gd name="T104" fmla="*/ 677 w 2894"/>
                  <a:gd name="T105" fmla="*/ 2228 h 8933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2894"/>
                  <a:gd name="T160" fmla="*/ 0 h 8933"/>
                  <a:gd name="T161" fmla="*/ 2894 w 2894"/>
                  <a:gd name="T162" fmla="*/ 8933 h 8933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2894" h="8933">
                    <a:moveTo>
                      <a:pt x="2608" y="8933"/>
                    </a:moveTo>
                    <a:lnTo>
                      <a:pt x="2544" y="8813"/>
                    </a:lnTo>
                    <a:lnTo>
                      <a:pt x="2487" y="8695"/>
                    </a:lnTo>
                    <a:lnTo>
                      <a:pt x="2430" y="8581"/>
                    </a:lnTo>
                    <a:lnTo>
                      <a:pt x="2373" y="8460"/>
                    </a:lnTo>
                    <a:lnTo>
                      <a:pt x="2313" y="8340"/>
                    </a:lnTo>
                    <a:lnTo>
                      <a:pt x="2247" y="8210"/>
                    </a:lnTo>
                    <a:lnTo>
                      <a:pt x="2168" y="8073"/>
                    </a:lnTo>
                    <a:lnTo>
                      <a:pt x="2079" y="7922"/>
                    </a:lnTo>
                    <a:lnTo>
                      <a:pt x="1973" y="7756"/>
                    </a:lnTo>
                    <a:lnTo>
                      <a:pt x="1850" y="7572"/>
                    </a:lnTo>
                    <a:lnTo>
                      <a:pt x="1717" y="7383"/>
                    </a:lnTo>
                    <a:lnTo>
                      <a:pt x="1588" y="7196"/>
                    </a:lnTo>
                    <a:lnTo>
                      <a:pt x="1467" y="7014"/>
                    </a:lnTo>
                    <a:lnTo>
                      <a:pt x="1351" y="6839"/>
                    </a:lnTo>
                    <a:lnTo>
                      <a:pt x="1242" y="6670"/>
                    </a:lnTo>
                    <a:lnTo>
                      <a:pt x="1137" y="6511"/>
                    </a:lnTo>
                    <a:lnTo>
                      <a:pt x="1041" y="6363"/>
                    </a:lnTo>
                    <a:lnTo>
                      <a:pt x="950" y="6231"/>
                    </a:lnTo>
                    <a:lnTo>
                      <a:pt x="866" y="6110"/>
                    </a:lnTo>
                    <a:lnTo>
                      <a:pt x="788" y="6005"/>
                    </a:lnTo>
                    <a:lnTo>
                      <a:pt x="716" y="5912"/>
                    </a:lnTo>
                    <a:lnTo>
                      <a:pt x="643" y="5819"/>
                    </a:lnTo>
                    <a:lnTo>
                      <a:pt x="568" y="5725"/>
                    </a:lnTo>
                    <a:lnTo>
                      <a:pt x="499" y="5629"/>
                    </a:lnTo>
                    <a:lnTo>
                      <a:pt x="433" y="5524"/>
                    </a:lnTo>
                    <a:lnTo>
                      <a:pt x="369" y="5409"/>
                    </a:lnTo>
                    <a:lnTo>
                      <a:pt x="312" y="5283"/>
                    </a:lnTo>
                    <a:lnTo>
                      <a:pt x="264" y="5145"/>
                    </a:lnTo>
                    <a:lnTo>
                      <a:pt x="222" y="4985"/>
                    </a:lnTo>
                    <a:lnTo>
                      <a:pt x="189" y="4805"/>
                    </a:lnTo>
                    <a:lnTo>
                      <a:pt x="169" y="4621"/>
                    </a:lnTo>
                    <a:lnTo>
                      <a:pt x="160" y="4450"/>
                    </a:lnTo>
                    <a:lnTo>
                      <a:pt x="160" y="4293"/>
                    </a:lnTo>
                    <a:lnTo>
                      <a:pt x="169" y="4143"/>
                    </a:lnTo>
                    <a:lnTo>
                      <a:pt x="180" y="3999"/>
                    </a:lnTo>
                    <a:lnTo>
                      <a:pt x="195" y="3858"/>
                    </a:lnTo>
                    <a:lnTo>
                      <a:pt x="207" y="3716"/>
                    </a:lnTo>
                    <a:lnTo>
                      <a:pt x="219" y="3574"/>
                    </a:lnTo>
                    <a:lnTo>
                      <a:pt x="228" y="3423"/>
                    </a:lnTo>
                    <a:lnTo>
                      <a:pt x="226" y="3264"/>
                    </a:lnTo>
                    <a:lnTo>
                      <a:pt x="219" y="3111"/>
                    </a:lnTo>
                    <a:lnTo>
                      <a:pt x="213" y="2970"/>
                    </a:lnTo>
                    <a:lnTo>
                      <a:pt x="204" y="2843"/>
                    </a:lnTo>
                    <a:lnTo>
                      <a:pt x="195" y="2726"/>
                    </a:lnTo>
                    <a:lnTo>
                      <a:pt x="187" y="2612"/>
                    </a:lnTo>
                    <a:lnTo>
                      <a:pt x="178" y="2503"/>
                    </a:lnTo>
                    <a:lnTo>
                      <a:pt x="169" y="2392"/>
                    </a:lnTo>
                    <a:lnTo>
                      <a:pt x="160" y="2278"/>
                    </a:lnTo>
                    <a:lnTo>
                      <a:pt x="153" y="2157"/>
                    </a:lnTo>
                    <a:lnTo>
                      <a:pt x="147" y="2027"/>
                    </a:lnTo>
                    <a:lnTo>
                      <a:pt x="141" y="1886"/>
                    </a:lnTo>
                    <a:lnTo>
                      <a:pt x="135" y="1733"/>
                    </a:lnTo>
                    <a:lnTo>
                      <a:pt x="128" y="1576"/>
                    </a:lnTo>
                    <a:lnTo>
                      <a:pt x="119" y="1414"/>
                    </a:lnTo>
                    <a:lnTo>
                      <a:pt x="114" y="1255"/>
                    </a:lnTo>
                    <a:lnTo>
                      <a:pt x="108" y="1105"/>
                    </a:lnTo>
                    <a:lnTo>
                      <a:pt x="102" y="963"/>
                    </a:lnTo>
                    <a:lnTo>
                      <a:pt x="96" y="836"/>
                    </a:lnTo>
                    <a:lnTo>
                      <a:pt x="90" y="731"/>
                    </a:lnTo>
                    <a:lnTo>
                      <a:pt x="84" y="650"/>
                    </a:lnTo>
                    <a:lnTo>
                      <a:pt x="78" y="595"/>
                    </a:lnTo>
                    <a:lnTo>
                      <a:pt x="75" y="542"/>
                    </a:lnTo>
                    <a:lnTo>
                      <a:pt x="75" y="481"/>
                    </a:lnTo>
                    <a:lnTo>
                      <a:pt x="71" y="424"/>
                    </a:lnTo>
                    <a:lnTo>
                      <a:pt x="69" y="370"/>
                    </a:lnTo>
                    <a:lnTo>
                      <a:pt x="62" y="322"/>
                    </a:lnTo>
                    <a:lnTo>
                      <a:pt x="53" y="276"/>
                    </a:lnTo>
                    <a:lnTo>
                      <a:pt x="42" y="244"/>
                    </a:lnTo>
                    <a:lnTo>
                      <a:pt x="23" y="219"/>
                    </a:lnTo>
                    <a:lnTo>
                      <a:pt x="0" y="208"/>
                    </a:lnTo>
                    <a:lnTo>
                      <a:pt x="14" y="165"/>
                    </a:lnTo>
                    <a:lnTo>
                      <a:pt x="30" y="133"/>
                    </a:lnTo>
                    <a:lnTo>
                      <a:pt x="44" y="105"/>
                    </a:lnTo>
                    <a:lnTo>
                      <a:pt x="60" y="81"/>
                    </a:lnTo>
                    <a:lnTo>
                      <a:pt x="78" y="64"/>
                    </a:lnTo>
                    <a:lnTo>
                      <a:pt x="99" y="51"/>
                    </a:lnTo>
                    <a:lnTo>
                      <a:pt x="123" y="39"/>
                    </a:lnTo>
                    <a:lnTo>
                      <a:pt x="153" y="30"/>
                    </a:lnTo>
                    <a:lnTo>
                      <a:pt x="189" y="24"/>
                    </a:lnTo>
                    <a:lnTo>
                      <a:pt x="235" y="18"/>
                    </a:lnTo>
                    <a:lnTo>
                      <a:pt x="276" y="12"/>
                    </a:lnTo>
                    <a:lnTo>
                      <a:pt x="306" y="6"/>
                    </a:lnTo>
                    <a:lnTo>
                      <a:pt x="328" y="3"/>
                    </a:lnTo>
                    <a:lnTo>
                      <a:pt x="346" y="0"/>
                    </a:lnTo>
                    <a:lnTo>
                      <a:pt x="358" y="0"/>
                    </a:lnTo>
                    <a:lnTo>
                      <a:pt x="367" y="6"/>
                    </a:lnTo>
                    <a:lnTo>
                      <a:pt x="379" y="15"/>
                    </a:lnTo>
                    <a:lnTo>
                      <a:pt x="397" y="28"/>
                    </a:lnTo>
                    <a:lnTo>
                      <a:pt x="421" y="48"/>
                    </a:lnTo>
                    <a:lnTo>
                      <a:pt x="451" y="76"/>
                    </a:lnTo>
                    <a:lnTo>
                      <a:pt x="442" y="85"/>
                    </a:lnTo>
                    <a:lnTo>
                      <a:pt x="439" y="105"/>
                    </a:lnTo>
                    <a:lnTo>
                      <a:pt x="445" y="133"/>
                    </a:lnTo>
                    <a:lnTo>
                      <a:pt x="456" y="165"/>
                    </a:lnTo>
                    <a:lnTo>
                      <a:pt x="474" y="208"/>
                    </a:lnTo>
                    <a:lnTo>
                      <a:pt x="496" y="253"/>
                    </a:lnTo>
                    <a:lnTo>
                      <a:pt x="520" y="301"/>
                    </a:lnTo>
                    <a:lnTo>
                      <a:pt x="550" y="355"/>
                    </a:lnTo>
                    <a:lnTo>
                      <a:pt x="577" y="409"/>
                    </a:lnTo>
                    <a:lnTo>
                      <a:pt x="607" y="467"/>
                    </a:lnTo>
                    <a:lnTo>
                      <a:pt x="656" y="554"/>
                    </a:lnTo>
                    <a:lnTo>
                      <a:pt x="700" y="638"/>
                    </a:lnTo>
                    <a:lnTo>
                      <a:pt x="745" y="716"/>
                    </a:lnTo>
                    <a:lnTo>
                      <a:pt x="791" y="791"/>
                    </a:lnTo>
                    <a:lnTo>
                      <a:pt x="836" y="866"/>
                    </a:lnTo>
                    <a:lnTo>
                      <a:pt x="878" y="939"/>
                    </a:lnTo>
                    <a:lnTo>
                      <a:pt x="923" y="1011"/>
                    </a:lnTo>
                    <a:lnTo>
                      <a:pt x="966" y="1089"/>
                    </a:lnTo>
                    <a:lnTo>
                      <a:pt x="1011" y="1167"/>
                    </a:lnTo>
                    <a:lnTo>
                      <a:pt x="1055" y="1249"/>
                    </a:lnTo>
                    <a:lnTo>
                      <a:pt x="1134" y="1385"/>
                    </a:lnTo>
                    <a:lnTo>
                      <a:pt x="1230" y="1549"/>
                    </a:lnTo>
                    <a:lnTo>
                      <a:pt x="1341" y="1748"/>
                    </a:lnTo>
                    <a:lnTo>
                      <a:pt x="1458" y="1977"/>
                    </a:lnTo>
                    <a:lnTo>
                      <a:pt x="1583" y="2235"/>
                    </a:lnTo>
                    <a:lnTo>
                      <a:pt x="1706" y="2524"/>
                    </a:lnTo>
                    <a:lnTo>
                      <a:pt x="1820" y="2838"/>
                    </a:lnTo>
                    <a:lnTo>
                      <a:pt x="1925" y="3180"/>
                    </a:lnTo>
                    <a:lnTo>
                      <a:pt x="2015" y="3548"/>
                    </a:lnTo>
                    <a:lnTo>
                      <a:pt x="2084" y="3942"/>
                    </a:lnTo>
                    <a:lnTo>
                      <a:pt x="2139" y="4323"/>
                    </a:lnTo>
                    <a:lnTo>
                      <a:pt x="2186" y="4664"/>
                    </a:lnTo>
                    <a:lnTo>
                      <a:pt x="2232" y="4967"/>
                    </a:lnTo>
                    <a:lnTo>
                      <a:pt x="2275" y="5235"/>
                    </a:lnTo>
                    <a:lnTo>
                      <a:pt x="2313" y="5473"/>
                    </a:lnTo>
                    <a:lnTo>
                      <a:pt x="2350" y="5684"/>
                    </a:lnTo>
                    <a:lnTo>
                      <a:pt x="2380" y="5873"/>
                    </a:lnTo>
                    <a:lnTo>
                      <a:pt x="2409" y="6042"/>
                    </a:lnTo>
                    <a:lnTo>
                      <a:pt x="2437" y="6198"/>
                    </a:lnTo>
                    <a:lnTo>
                      <a:pt x="2457" y="6342"/>
                    </a:lnTo>
                    <a:lnTo>
                      <a:pt x="2482" y="6486"/>
                    </a:lnTo>
                    <a:lnTo>
                      <a:pt x="2509" y="6634"/>
                    </a:lnTo>
                    <a:lnTo>
                      <a:pt x="2532" y="6791"/>
                    </a:lnTo>
                    <a:lnTo>
                      <a:pt x="2562" y="6953"/>
                    </a:lnTo>
                    <a:lnTo>
                      <a:pt x="2593" y="7125"/>
                    </a:lnTo>
                    <a:lnTo>
                      <a:pt x="2626" y="7305"/>
                    </a:lnTo>
                    <a:lnTo>
                      <a:pt x="2662" y="7497"/>
                    </a:lnTo>
                    <a:lnTo>
                      <a:pt x="2701" y="7699"/>
                    </a:lnTo>
                    <a:lnTo>
                      <a:pt x="2740" y="7916"/>
                    </a:lnTo>
                    <a:lnTo>
                      <a:pt x="2785" y="8144"/>
                    </a:lnTo>
                    <a:lnTo>
                      <a:pt x="2801" y="8216"/>
                    </a:lnTo>
                    <a:lnTo>
                      <a:pt x="2810" y="8280"/>
                    </a:lnTo>
                    <a:lnTo>
                      <a:pt x="2819" y="8337"/>
                    </a:lnTo>
                    <a:lnTo>
                      <a:pt x="2824" y="8388"/>
                    </a:lnTo>
                    <a:lnTo>
                      <a:pt x="2831" y="8433"/>
                    </a:lnTo>
                    <a:lnTo>
                      <a:pt x="2837" y="8472"/>
                    </a:lnTo>
                    <a:lnTo>
                      <a:pt x="2846" y="8508"/>
                    </a:lnTo>
                    <a:lnTo>
                      <a:pt x="2855" y="8542"/>
                    </a:lnTo>
                    <a:lnTo>
                      <a:pt x="2867" y="8572"/>
                    </a:lnTo>
                    <a:lnTo>
                      <a:pt x="2881" y="8601"/>
                    </a:lnTo>
                    <a:lnTo>
                      <a:pt x="2894" y="8638"/>
                    </a:lnTo>
                    <a:lnTo>
                      <a:pt x="2894" y="8677"/>
                    </a:lnTo>
                    <a:lnTo>
                      <a:pt x="2881" y="8719"/>
                    </a:lnTo>
                    <a:lnTo>
                      <a:pt x="2860" y="8765"/>
                    </a:lnTo>
                    <a:lnTo>
                      <a:pt x="2831" y="8809"/>
                    </a:lnTo>
                    <a:lnTo>
                      <a:pt x="2794" y="8849"/>
                    </a:lnTo>
                    <a:lnTo>
                      <a:pt x="2753" y="8884"/>
                    </a:lnTo>
                    <a:lnTo>
                      <a:pt x="2707" y="8911"/>
                    </a:lnTo>
                    <a:lnTo>
                      <a:pt x="2660" y="8927"/>
                    </a:lnTo>
                    <a:lnTo>
                      <a:pt x="2608" y="893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749" name="Freeform 231"/>
              <p:cNvSpPr>
                <a:spLocks/>
              </p:cNvSpPr>
              <p:nvPr/>
            </p:nvSpPr>
            <p:spPr bwMode="auto">
              <a:xfrm>
                <a:off x="2126" y="2655"/>
                <a:ext cx="214" cy="538"/>
              </a:xfrm>
              <a:custGeom>
                <a:avLst/>
                <a:gdLst>
                  <a:gd name="T0" fmla="*/ 0 w 857"/>
                  <a:gd name="T1" fmla="*/ 12 h 2151"/>
                  <a:gd name="T2" fmla="*/ 8 w 857"/>
                  <a:gd name="T3" fmla="*/ 39 h 2151"/>
                  <a:gd name="T4" fmla="*/ 20 w 857"/>
                  <a:gd name="T5" fmla="*/ 79 h 2151"/>
                  <a:gd name="T6" fmla="*/ 35 w 857"/>
                  <a:gd name="T7" fmla="*/ 128 h 2151"/>
                  <a:gd name="T8" fmla="*/ 54 w 857"/>
                  <a:gd name="T9" fmla="*/ 184 h 2151"/>
                  <a:gd name="T10" fmla="*/ 74 w 857"/>
                  <a:gd name="T11" fmla="*/ 246 h 2151"/>
                  <a:gd name="T12" fmla="*/ 95 w 857"/>
                  <a:gd name="T13" fmla="*/ 310 h 2151"/>
                  <a:gd name="T14" fmla="*/ 115 w 857"/>
                  <a:gd name="T15" fmla="*/ 374 h 2151"/>
                  <a:gd name="T16" fmla="*/ 134 w 857"/>
                  <a:gd name="T17" fmla="*/ 434 h 2151"/>
                  <a:gd name="T18" fmla="*/ 149 w 857"/>
                  <a:gd name="T19" fmla="*/ 488 h 2151"/>
                  <a:gd name="T20" fmla="*/ 161 w 857"/>
                  <a:gd name="T21" fmla="*/ 534 h 2151"/>
                  <a:gd name="T22" fmla="*/ 168 w 857"/>
                  <a:gd name="T23" fmla="*/ 536 h 2151"/>
                  <a:gd name="T24" fmla="*/ 174 w 857"/>
                  <a:gd name="T25" fmla="*/ 536 h 2151"/>
                  <a:gd name="T26" fmla="*/ 180 w 857"/>
                  <a:gd name="T27" fmla="*/ 538 h 2151"/>
                  <a:gd name="T28" fmla="*/ 186 w 857"/>
                  <a:gd name="T29" fmla="*/ 538 h 2151"/>
                  <a:gd name="T30" fmla="*/ 192 w 857"/>
                  <a:gd name="T31" fmla="*/ 537 h 2151"/>
                  <a:gd name="T32" fmla="*/ 197 w 857"/>
                  <a:gd name="T33" fmla="*/ 536 h 2151"/>
                  <a:gd name="T34" fmla="*/ 202 w 857"/>
                  <a:gd name="T35" fmla="*/ 534 h 2151"/>
                  <a:gd name="T36" fmla="*/ 207 w 857"/>
                  <a:gd name="T37" fmla="*/ 532 h 2151"/>
                  <a:gd name="T38" fmla="*/ 211 w 857"/>
                  <a:gd name="T39" fmla="*/ 527 h 2151"/>
                  <a:gd name="T40" fmla="*/ 214 w 857"/>
                  <a:gd name="T41" fmla="*/ 523 h 2151"/>
                  <a:gd name="T42" fmla="*/ 212 w 857"/>
                  <a:gd name="T43" fmla="*/ 507 h 2151"/>
                  <a:gd name="T44" fmla="*/ 207 w 857"/>
                  <a:gd name="T45" fmla="*/ 484 h 2151"/>
                  <a:gd name="T46" fmla="*/ 201 w 857"/>
                  <a:gd name="T47" fmla="*/ 454 h 2151"/>
                  <a:gd name="T48" fmla="*/ 195 w 857"/>
                  <a:gd name="T49" fmla="*/ 421 h 2151"/>
                  <a:gd name="T50" fmla="*/ 188 w 857"/>
                  <a:gd name="T51" fmla="*/ 385 h 2151"/>
                  <a:gd name="T52" fmla="*/ 180 w 857"/>
                  <a:gd name="T53" fmla="*/ 349 h 2151"/>
                  <a:gd name="T54" fmla="*/ 174 w 857"/>
                  <a:gd name="T55" fmla="*/ 314 h 2151"/>
                  <a:gd name="T56" fmla="*/ 168 w 857"/>
                  <a:gd name="T57" fmla="*/ 282 h 2151"/>
                  <a:gd name="T58" fmla="*/ 165 w 857"/>
                  <a:gd name="T59" fmla="*/ 254 h 2151"/>
                  <a:gd name="T60" fmla="*/ 161 w 857"/>
                  <a:gd name="T61" fmla="*/ 234 h 2151"/>
                  <a:gd name="T62" fmla="*/ 160 w 857"/>
                  <a:gd name="T63" fmla="*/ 215 h 2151"/>
                  <a:gd name="T64" fmla="*/ 156 w 857"/>
                  <a:gd name="T65" fmla="*/ 191 h 2151"/>
                  <a:gd name="T66" fmla="*/ 152 w 857"/>
                  <a:gd name="T67" fmla="*/ 165 h 2151"/>
                  <a:gd name="T68" fmla="*/ 147 w 857"/>
                  <a:gd name="T69" fmla="*/ 137 h 2151"/>
                  <a:gd name="T70" fmla="*/ 141 w 857"/>
                  <a:gd name="T71" fmla="*/ 109 h 2151"/>
                  <a:gd name="T72" fmla="*/ 135 w 857"/>
                  <a:gd name="T73" fmla="*/ 81 h 2151"/>
                  <a:gd name="T74" fmla="*/ 130 w 857"/>
                  <a:gd name="T75" fmla="*/ 55 h 2151"/>
                  <a:gd name="T76" fmla="*/ 125 w 857"/>
                  <a:gd name="T77" fmla="*/ 33 h 2151"/>
                  <a:gd name="T78" fmla="*/ 123 w 857"/>
                  <a:gd name="T79" fmla="*/ 14 h 2151"/>
                  <a:gd name="T80" fmla="*/ 120 w 857"/>
                  <a:gd name="T81" fmla="*/ 0 h 2151"/>
                  <a:gd name="T82" fmla="*/ 114 w 857"/>
                  <a:gd name="T83" fmla="*/ 3 h 2151"/>
                  <a:gd name="T84" fmla="*/ 110 w 857"/>
                  <a:gd name="T85" fmla="*/ 6 h 2151"/>
                  <a:gd name="T86" fmla="*/ 105 w 857"/>
                  <a:gd name="T87" fmla="*/ 9 h 2151"/>
                  <a:gd name="T88" fmla="*/ 102 w 857"/>
                  <a:gd name="T89" fmla="*/ 11 h 2151"/>
                  <a:gd name="T90" fmla="*/ 98 w 857"/>
                  <a:gd name="T91" fmla="*/ 12 h 2151"/>
                  <a:gd name="T92" fmla="*/ 95 w 857"/>
                  <a:gd name="T93" fmla="*/ 14 h 2151"/>
                  <a:gd name="T94" fmla="*/ 90 w 857"/>
                  <a:gd name="T95" fmla="*/ 15 h 2151"/>
                  <a:gd name="T96" fmla="*/ 84 w 857"/>
                  <a:gd name="T97" fmla="*/ 17 h 2151"/>
                  <a:gd name="T98" fmla="*/ 77 w 857"/>
                  <a:gd name="T99" fmla="*/ 18 h 2151"/>
                  <a:gd name="T100" fmla="*/ 67 w 857"/>
                  <a:gd name="T101" fmla="*/ 19 h 2151"/>
                  <a:gd name="T102" fmla="*/ 58 w 857"/>
                  <a:gd name="T103" fmla="*/ 20 h 2151"/>
                  <a:gd name="T104" fmla="*/ 49 w 857"/>
                  <a:gd name="T105" fmla="*/ 21 h 2151"/>
                  <a:gd name="T106" fmla="*/ 41 w 857"/>
                  <a:gd name="T107" fmla="*/ 21 h 2151"/>
                  <a:gd name="T108" fmla="*/ 33 w 857"/>
                  <a:gd name="T109" fmla="*/ 21 h 2151"/>
                  <a:gd name="T110" fmla="*/ 25 w 857"/>
                  <a:gd name="T111" fmla="*/ 21 h 2151"/>
                  <a:gd name="T112" fmla="*/ 20 w 857"/>
                  <a:gd name="T113" fmla="*/ 21 h 2151"/>
                  <a:gd name="T114" fmla="*/ 13 w 857"/>
                  <a:gd name="T115" fmla="*/ 20 h 2151"/>
                  <a:gd name="T116" fmla="*/ 8 w 857"/>
                  <a:gd name="T117" fmla="*/ 18 h 2151"/>
                  <a:gd name="T118" fmla="*/ 4 w 857"/>
                  <a:gd name="T119" fmla="*/ 15 h 2151"/>
                  <a:gd name="T120" fmla="*/ 0 w 857"/>
                  <a:gd name="T121" fmla="*/ 12 h 2151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857"/>
                  <a:gd name="T184" fmla="*/ 0 h 2151"/>
                  <a:gd name="T185" fmla="*/ 857 w 857"/>
                  <a:gd name="T186" fmla="*/ 2151 h 2151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857" h="2151">
                    <a:moveTo>
                      <a:pt x="0" y="48"/>
                    </a:moveTo>
                    <a:lnTo>
                      <a:pt x="31" y="157"/>
                    </a:lnTo>
                    <a:lnTo>
                      <a:pt x="79" y="314"/>
                    </a:lnTo>
                    <a:lnTo>
                      <a:pt x="141" y="512"/>
                    </a:lnTo>
                    <a:lnTo>
                      <a:pt x="216" y="737"/>
                    </a:lnTo>
                    <a:lnTo>
                      <a:pt x="295" y="984"/>
                    </a:lnTo>
                    <a:lnTo>
                      <a:pt x="379" y="1240"/>
                    </a:lnTo>
                    <a:lnTo>
                      <a:pt x="460" y="1496"/>
                    </a:lnTo>
                    <a:lnTo>
                      <a:pt x="536" y="1737"/>
                    </a:lnTo>
                    <a:lnTo>
                      <a:pt x="598" y="1953"/>
                    </a:lnTo>
                    <a:lnTo>
                      <a:pt x="646" y="2136"/>
                    </a:lnTo>
                    <a:lnTo>
                      <a:pt x="671" y="2142"/>
                    </a:lnTo>
                    <a:lnTo>
                      <a:pt x="695" y="2145"/>
                    </a:lnTo>
                    <a:lnTo>
                      <a:pt x="719" y="2151"/>
                    </a:lnTo>
                    <a:lnTo>
                      <a:pt x="743" y="2151"/>
                    </a:lnTo>
                    <a:lnTo>
                      <a:pt x="767" y="2149"/>
                    </a:lnTo>
                    <a:lnTo>
                      <a:pt x="787" y="2145"/>
                    </a:lnTo>
                    <a:lnTo>
                      <a:pt x="810" y="2136"/>
                    </a:lnTo>
                    <a:lnTo>
                      <a:pt x="830" y="2127"/>
                    </a:lnTo>
                    <a:lnTo>
                      <a:pt x="846" y="2109"/>
                    </a:lnTo>
                    <a:lnTo>
                      <a:pt x="857" y="2091"/>
                    </a:lnTo>
                    <a:lnTo>
                      <a:pt x="848" y="2028"/>
                    </a:lnTo>
                    <a:lnTo>
                      <a:pt x="830" y="1935"/>
                    </a:lnTo>
                    <a:lnTo>
                      <a:pt x="806" y="1817"/>
                    </a:lnTo>
                    <a:lnTo>
                      <a:pt x="780" y="1682"/>
                    </a:lnTo>
                    <a:lnTo>
                      <a:pt x="753" y="1541"/>
                    </a:lnTo>
                    <a:lnTo>
                      <a:pt x="721" y="1396"/>
                    </a:lnTo>
                    <a:lnTo>
                      <a:pt x="698" y="1255"/>
                    </a:lnTo>
                    <a:lnTo>
                      <a:pt x="673" y="1129"/>
                    </a:lnTo>
                    <a:lnTo>
                      <a:pt x="659" y="1017"/>
                    </a:lnTo>
                    <a:lnTo>
                      <a:pt x="646" y="936"/>
                    </a:lnTo>
                    <a:lnTo>
                      <a:pt x="641" y="858"/>
                    </a:lnTo>
                    <a:lnTo>
                      <a:pt x="625" y="765"/>
                    </a:lnTo>
                    <a:lnTo>
                      <a:pt x="607" y="660"/>
                    </a:lnTo>
                    <a:lnTo>
                      <a:pt x="587" y="548"/>
                    </a:lnTo>
                    <a:lnTo>
                      <a:pt x="566" y="437"/>
                    </a:lnTo>
                    <a:lnTo>
                      <a:pt x="541" y="325"/>
                    </a:lnTo>
                    <a:lnTo>
                      <a:pt x="521" y="220"/>
                    </a:lnTo>
                    <a:lnTo>
                      <a:pt x="502" y="130"/>
                    </a:lnTo>
                    <a:lnTo>
                      <a:pt x="491" y="54"/>
                    </a:lnTo>
                    <a:lnTo>
                      <a:pt x="482" y="0"/>
                    </a:lnTo>
                    <a:lnTo>
                      <a:pt x="457" y="12"/>
                    </a:lnTo>
                    <a:lnTo>
                      <a:pt x="439" y="25"/>
                    </a:lnTo>
                    <a:lnTo>
                      <a:pt x="421" y="34"/>
                    </a:lnTo>
                    <a:lnTo>
                      <a:pt x="409" y="43"/>
                    </a:lnTo>
                    <a:lnTo>
                      <a:pt x="394" y="48"/>
                    </a:lnTo>
                    <a:lnTo>
                      <a:pt x="379" y="54"/>
                    </a:lnTo>
                    <a:lnTo>
                      <a:pt x="361" y="61"/>
                    </a:lnTo>
                    <a:lnTo>
                      <a:pt x="336" y="66"/>
                    </a:lnTo>
                    <a:lnTo>
                      <a:pt x="307" y="70"/>
                    </a:lnTo>
                    <a:lnTo>
                      <a:pt x="270" y="75"/>
                    </a:lnTo>
                    <a:lnTo>
                      <a:pt x="232" y="79"/>
                    </a:lnTo>
                    <a:lnTo>
                      <a:pt x="195" y="82"/>
                    </a:lnTo>
                    <a:lnTo>
                      <a:pt x="163" y="84"/>
                    </a:lnTo>
                    <a:lnTo>
                      <a:pt x="132" y="84"/>
                    </a:lnTo>
                    <a:lnTo>
                      <a:pt x="102" y="84"/>
                    </a:lnTo>
                    <a:lnTo>
                      <a:pt x="79" y="82"/>
                    </a:lnTo>
                    <a:lnTo>
                      <a:pt x="54" y="79"/>
                    </a:lnTo>
                    <a:lnTo>
                      <a:pt x="33" y="70"/>
                    </a:lnTo>
                    <a:lnTo>
                      <a:pt x="15" y="61"/>
                    </a:lnTo>
                    <a:lnTo>
                      <a:pt x="0" y="48"/>
                    </a:lnTo>
                    <a:close/>
                  </a:path>
                </a:pathLst>
              </a:custGeom>
              <a:solidFill>
                <a:srgbClr val="FFB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750" name="Freeform 232"/>
              <p:cNvSpPr>
                <a:spLocks/>
              </p:cNvSpPr>
              <p:nvPr/>
            </p:nvSpPr>
            <p:spPr bwMode="auto">
              <a:xfrm>
                <a:off x="2135" y="2679"/>
                <a:ext cx="125" cy="68"/>
              </a:xfrm>
              <a:custGeom>
                <a:avLst/>
                <a:gdLst>
                  <a:gd name="T0" fmla="*/ 0 w 501"/>
                  <a:gd name="T1" fmla="*/ 22 h 268"/>
                  <a:gd name="T2" fmla="*/ 4 w 501"/>
                  <a:gd name="T3" fmla="*/ 24 h 268"/>
                  <a:gd name="T4" fmla="*/ 9 w 501"/>
                  <a:gd name="T5" fmla="*/ 25 h 268"/>
                  <a:gd name="T6" fmla="*/ 15 w 501"/>
                  <a:gd name="T7" fmla="*/ 26 h 268"/>
                  <a:gd name="T8" fmla="*/ 21 w 501"/>
                  <a:gd name="T9" fmla="*/ 27 h 268"/>
                  <a:gd name="T10" fmla="*/ 27 w 501"/>
                  <a:gd name="T11" fmla="*/ 28 h 268"/>
                  <a:gd name="T12" fmla="*/ 35 w 501"/>
                  <a:gd name="T13" fmla="*/ 28 h 268"/>
                  <a:gd name="T14" fmla="*/ 41 w 501"/>
                  <a:gd name="T15" fmla="*/ 28 h 268"/>
                  <a:gd name="T16" fmla="*/ 49 w 501"/>
                  <a:gd name="T17" fmla="*/ 28 h 268"/>
                  <a:gd name="T18" fmla="*/ 57 w 501"/>
                  <a:gd name="T19" fmla="*/ 28 h 268"/>
                  <a:gd name="T20" fmla="*/ 63 w 501"/>
                  <a:gd name="T21" fmla="*/ 28 h 268"/>
                  <a:gd name="T22" fmla="*/ 69 w 501"/>
                  <a:gd name="T23" fmla="*/ 27 h 268"/>
                  <a:gd name="T24" fmla="*/ 75 w 501"/>
                  <a:gd name="T25" fmla="*/ 25 h 268"/>
                  <a:gd name="T26" fmla="*/ 81 w 501"/>
                  <a:gd name="T27" fmla="*/ 23 h 268"/>
                  <a:gd name="T28" fmla="*/ 87 w 501"/>
                  <a:gd name="T29" fmla="*/ 21 h 268"/>
                  <a:gd name="T30" fmla="*/ 93 w 501"/>
                  <a:gd name="T31" fmla="*/ 18 h 268"/>
                  <a:gd name="T32" fmla="*/ 99 w 501"/>
                  <a:gd name="T33" fmla="*/ 15 h 268"/>
                  <a:gd name="T34" fmla="*/ 104 w 501"/>
                  <a:gd name="T35" fmla="*/ 11 h 268"/>
                  <a:gd name="T36" fmla="*/ 109 w 501"/>
                  <a:gd name="T37" fmla="*/ 8 h 268"/>
                  <a:gd name="T38" fmla="*/ 114 w 501"/>
                  <a:gd name="T39" fmla="*/ 4 h 268"/>
                  <a:gd name="T40" fmla="*/ 118 w 501"/>
                  <a:gd name="T41" fmla="*/ 0 h 268"/>
                  <a:gd name="T42" fmla="*/ 119 w 501"/>
                  <a:gd name="T43" fmla="*/ 9 h 268"/>
                  <a:gd name="T44" fmla="*/ 121 w 501"/>
                  <a:gd name="T45" fmla="*/ 17 h 268"/>
                  <a:gd name="T46" fmla="*/ 121 w 501"/>
                  <a:gd name="T47" fmla="*/ 23 h 268"/>
                  <a:gd name="T48" fmla="*/ 122 w 501"/>
                  <a:gd name="T49" fmla="*/ 28 h 268"/>
                  <a:gd name="T50" fmla="*/ 123 w 501"/>
                  <a:gd name="T51" fmla="*/ 33 h 268"/>
                  <a:gd name="T52" fmla="*/ 124 w 501"/>
                  <a:gd name="T53" fmla="*/ 37 h 268"/>
                  <a:gd name="T54" fmla="*/ 124 w 501"/>
                  <a:gd name="T55" fmla="*/ 39 h 268"/>
                  <a:gd name="T56" fmla="*/ 125 w 501"/>
                  <a:gd name="T57" fmla="*/ 41 h 268"/>
                  <a:gd name="T58" fmla="*/ 125 w 501"/>
                  <a:gd name="T59" fmla="*/ 42 h 268"/>
                  <a:gd name="T60" fmla="*/ 125 w 501"/>
                  <a:gd name="T61" fmla="*/ 43 h 268"/>
                  <a:gd name="T62" fmla="*/ 121 w 501"/>
                  <a:gd name="T63" fmla="*/ 46 h 268"/>
                  <a:gd name="T64" fmla="*/ 117 w 501"/>
                  <a:gd name="T65" fmla="*/ 49 h 268"/>
                  <a:gd name="T66" fmla="*/ 111 w 501"/>
                  <a:gd name="T67" fmla="*/ 52 h 268"/>
                  <a:gd name="T68" fmla="*/ 105 w 501"/>
                  <a:gd name="T69" fmla="*/ 55 h 268"/>
                  <a:gd name="T70" fmla="*/ 99 w 501"/>
                  <a:gd name="T71" fmla="*/ 58 h 268"/>
                  <a:gd name="T72" fmla="*/ 93 w 501"/>
                  <a:gd name="T73" fmla="*/ 60 h 268"/>
                  <a:gd name="T74" fmla="*/ 86 w 501"/>
                  <a:gd name="T75" fmla="*/ 63 h 268"/>
                  <a:gd name="T76" fmla="*/ 81 w 501"/>
                  <a:gd name="T77" fmla="*/ 64 h 268"/>
                  <a:gd name="T78" fmla="*/ 75 w 501"/>
                  <a:gd name="T79" fmla="*/ 66 h 268"/>
                  <a:gd name="T80" fmla="*/ 71 w 501"/>
                  <a:gd name="T81" fmla="*/ 66 h 268"/>
                  <a:gd name="T82" fmla="*/ 65 w 501"/>
                  <a:gd name="T83" fmla="*/ 67 h 268"/>
                  <a:gd name="T84" fmla="*/ 58 w 501"/>
                  <a:gd name="T85" fmla="*/ 68 h 268"/>
                  <a:gd name="T86" fmla="*/ 51 w 501"/>
                  <a:gd name="T87" fmla="*/ 68 h 268"/>
                  <a:gd name="T88" fmla="*/ 44 w 501"/>
                  <a:gd name="T89" fmla="*/ 68 h 268"/>
                  <a:gd name="T90" fmla="*/ 38 w 501"/>
                  <a:gd name="T91" fmla="*/ 68 h 268"/>
                  <a:gd name="T92" fmla="*/ 32 w 501"/>
                  <a:gd name="T93" fmla="*/ 67 h 268"/>
                  <a:gd name="T94" fmla="*/ 26 w 501"/>
                  <a:gd name="T95" fmla="*/ 66 h 268"/>
                  <a:gd name="T96" fmla="*/ 20 w 501"/>
                  <a:gd name="T97" fmla="*/ 65 h 268"/>
                  <a:gd name="T98" fmla="*/ 16 w 501"/>
                  <a:gd name="T99" fmla="*/ 63 h 268"/>
                  <a:gd name="T100" fmla="*/ 12 w 501"/>
                  <a:gd name="T101" fmla="*/ 61 h 268"/>
                  <a:gd name="T102" fmla="*/ 0 w 501"/>
                  <a:gd name="T103" fmla="*/ 22 h 268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501"/>
                  <a:gd name="T157" fmla="*/ 0 h 268"/>
                  <a:gd name="T158" fmla="*/ 501 w 501"/>
                  <a:gd name="T159" fmla="*/ 268 h 268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501" h="268">
                    <a:moveTo>
                      <a:pt x="0" y="88"/>
                    </a:moveTo>
                    <a:lnTo>
                      <a:pt x="16" y="93"/>
                    </a:lnTo>
                    <a:lnTo>
                      <a:pt x="37" y="100"/>
                    </a:lnTo>
                    <a:lnTo>
                      <a:pt x="59" y="102"/>
                    </a:lnTo>
                    <a:lnTo>
                      <a:pt x="85" y="106"/>
                    </a:lnTo>
                    <a:lnTo>
                      <a:pt x="109" y="109"/>
                    </a:lnTo>
                    <a:lnTo>
                      <a:pt x="139" y="111"/>
                    </a:lnTo>
                    <a:lnTo>
                      <a:pt x="166" y="111"/>
                    </a:lnTo>
                    <a:lnTo>
                      <a:pt x="196" y="111"/>
                    </a:lnTo>
                    <a:lnTo>
                      <a:pt x="227" y="111"/>
                    </a:lnTo>
                    <a:lnTo>
                      <a:pt x="253" y="109"/>
                    </a:lnTo>
                    <a:lnTo>
                      <a:pt x="278" y="106"/>
                    </a:lnTo>
                    <a:lnTo>
                      <a:pt x="302" y="100"/>
                    </a:lnTo>
                    <a:lnTo>
                      <a:pt x="326" y="91"/>
                    </a:lnTo>
                    <a:lnTo>
                      <a:pt x="350" y="81"/>
                    </a:lnTo>
                    <a:lnTo>
                      <a:pt x="371" y="70"/>
                    </a:lnTo>
                    <a:lnTo>
                      <a:pt x="396" y="58"/>
                    </a:lnTo>
                    <a:lnTo>
                      <a:pt x="416" y="45"/>
                    </a:lnTo>
                    <a:lnTo>
                      <a:pt x="437" y="31"/>
                    </a:lnTo>
                    <a:lnTo>
                      <a:pt x="455" y="15"/>
                    </a:lnTo>
                    <a:lnTo>
                      <a:pt x="473" y="0"/>
                    </a:lnTo>
                    <a:lnTo>
                      <a:pt x="476" y="36"/>
                    </a:lnTo>
                    <a:lnTo>
                      <a:pt x="483" y="67"/>
                    </a:lnTo>
                    <a:lnTo>
                      <a:pt x="485" y="91"/>
                    </a:lnTo>
                    <a:lnTo>
                      <a:pt x="489" y="111"/>
                    </a:lnTo>
                    <a:lnTo>
                      <a:pt x="494" y="129"/>
                    </a:lnTo>
                    <a:lnTo>
                      <a:pt x="498" y="145"/>
                    </a:lnTo>
                    <a:lnTo>
                      <a:pt x="498" y="154"/>
                    </a:lnTo>
                    <a:lnTo>
                      <a:pt x="501" y="163"/>
                    </a:lnTo>
                    <a:lnTo>
                      <a:pt x="501" y="166"/>
                    </a:lnTo>
                    <a:lnTo>
                      <a:pt x="501" y="168"/>
                    </a:lnTo>
                    <a:lnTo>
                      <a:pt x="485" y="181"/>
                    </a:lnTo>
                    <a:lnTo>
                      <a:pt x="467" y="193"/>
                    </a:lnTo>
                    <a:lnTo>
                      <a:pt x="446" y="205"/>
                    </a:lnTo>
                    <a:lnTo>
                      <a:pt x="422" y="218"/>
                    </a:lnTo>
                    <a:lnTo>
                      <a:pt x="398" y="229"/>
                    </a:lnTo>
                    <a:lnTo>
                      <a:pt x="374" y="238"/>
                    </a:lnTo>
                    <a:lnTo>
                      <a:pt x="346" y="247"/>
                    </a:lnTo>
                    <a:lnTo>
                      <a:pt x="326" y="253"/>
                    </a:lnTo>
                    <a:lnTo>
                      <a:pt x="302" y="259"/>
                    </a:lnTo>
                    <a:lnTo>
                      <a:pt x="284" y="262"/>
                    </a:lnTo>
                    <a:lnTo>
                      <a:pt x="260" y="266"/>
                    </a:lnTo>
                    <a:lnTo>
                      <a:pt x="232" y="268"/>
                    </a:lnTo>
                    <a:lnTo>
                      <a:pt x="205" y="268"/>
                    </a:lnTo>
                    <a:lnTo>
                      <a:pt x="178" y="268"/>
                    </a:lnTo>
                    <a:lnTo>
                      <a:pt x="152" y="268"/>
                    </a:lnTo>
                    <a:lnTo>
                      <a:pt x="127" y="266"/>
                    </a:lnTo>
                    <a:lnTo>
                      <a:pt x="103" y="262"/>
                    </a:lnTo>
                    <a:lnTo>
                      <a:pt x="82" y="256"/>
                    </a:lnTo>
                    <a:lnTo>
                      <a:pt x="64" y="250"/>
                    </a:lnTo>
                    <a:lnTo>
                      <a:pt x="50" y="241"/>
                    </a:lnTo>
                    <a:lnTo>
                      <a:pt x="0" y="88"/>
                    </a:lnTo>
                    <a:close/>
                  </a:path>
                </a:pathLst>
              </a:custGeom>
              <a:solidFill>
                <a:srgbClr val="FF79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751" name="Freeform 233"/>
              <p:cNvSpPr>
                <a:spLocks/>
              </p:cNvSpPr>
              <p:nvPr/>
            </p:nvSpPr>
            <p:spPr bwMode="auto">
              <a:xfrm>
                <a:off x="2135" y="2679"/>
                <a:ext cx="125" cy="68"/>
              </a:xfrm>
              <a:custGeom>
                <a:avLst/>
                <a:gdLst>
                  <a:gd name="T0" fmla="*/ 0 w 501"/>
                  <a:gd name="T1" fmla="*/ 22 h 268"/>
                  <a:gd name="T2" fmla="*/ 4 w 501"/>
                  <a:gd name="T3" fmla="*/ 24 h 268"/>
                  <a:gd name="T4" fmla="*/ 9 w 501"/>
                  <a:gd name="T5" fmla="*/ 25 h 268"/>
                  <a:gd name="T6" fmla="*/ 15 w 501"/>
                  <a:gd name="T7" fmla="*/ 26 h 268"/>
                  <a:gd name="T8" fmla="*/ 21 w 501"/>
                  <a:gd name="T9" fmla="*/ 27 h 268"/>
                  <a:gd name="T10" fmla="*/ 27 w 501"/>
                  <a:gd name="T11" fmla="*/ 28 h 268"/>
                  <a:gd name="T12" fmla="*/ 35 w 501"/>
                  <a:gd name="T13" fmla="*/ 28 h 268"/>
                  <a:gd name="T14" fmla="*/ 41 w 501"/>
                  <a:gd name="T15" fmla="*/ 28 h 268"/>
                  <a:gd name="T16" fmla="*/ 49 w 501"/>
                  <a:gd name="T17" fmla="*/ 28 h 268"/>
                  <a:gd name="T18" fmla="*/ 57 w 501"/>
                  <a:gd name="T19" fmla="*/ 28 h 268"/>
                  <a:gd name="T20" fmla="*/ 63 w 501"/>
                  <a:gd name="T21" fmla="*/ 28 h 268"/>
                  <a:gd name="T22" fmla="*/ 69 w 501"/>
                  <a:gd name="T23" fmla="*/ 27 h 268"/>
                  <a:gd name="T24" fmla="*/ 75 w 501"/>
                  <a:gd name="T25" fmla="*/ 25 h 268"/>
                  <a:gd name="T26" fmla="*/ 81 w 501"/>
                  <a:gd name="T27" fmla="*/ 23 h 268"/>
                  <a:gd name="T28" fmla="*/ 87 w 501"/>
                  <a:gd name="T29" fmla="*/ 21 h 268"/>
                  <a:gd name="T30" fmla="*/ 93 w 501"/>
                  <a:gd name="T31" fmla="*/ 18 h 268"/>
                  <a:gd name="T32" fmla="*/ 99 w 501"/>
                  <a:gd name="T33" fmla="*/ 15 h 268"/>
                  <a:gd name="T34" fmla="*/ 104 w 501"/>
                  <a:gd name="T35" fmla="*/ 11 h 268"/>
                  <a:gd name="T36" fmla="*/ 109 w 501"/>
                  <a:gd name="T37" fmla="*/ 8 h 268"/>
                  <a:gd name="T38" fmla="*/ 114 w 501"/>
                  <a:gd name="T39" fmla="*/ 4 h 268"/>
                  <a:gd name="T40" fmla="*/ 118 w 501"/>
                  <a:gd name="T41" fmla="*/ 0 h 268"/>
                  <a:gd name="T42" fmla="*/ 119 w 501"/>
                  <a:gd name="T43" fmla="*/ 9 h 268"/>
                  <a:gd name="T44" fmla="*/ 121 w 501"/>
                  <a:gd name="T45" fmla="*/ 17 h 268"/>
                  <a:gd name="T46" fmla="*/ 121 w 501"/>
                  <a:gd name="T47" fmla="*/ 23 h 268"/>
                  <a:gd name="T48" fmla="*/ 122 w 501"/>
                  <a:gd name="T49" fmla="*/ 28 h 268"/>
                  <a:gd name="T50" fmla="*/ 123 w 501"/>
                  <a:gd name="T51" fmla="*/ 33 h 268"/>
                  <a:gd name="T52" fmla="*/ 124 w 501"/>
                  <a:gd name="T53" fmla="*/ 37 h 268"/>
                  <a:gd name="T54" fmla="*/ 124 w 501"/>
                  <a:gd name="T55" fmla="*/ 39 h 268"/>
                  <a:gd name="T56" fmla="*/ 125 w 501"/>
                  <a:gd name="T57" fmla="*/ 41 h 268"/>
                  <a:gd name="T58" fmla="*/ 125 w 501"/>
                  <a:gd name="T59" fmla="*/ 42 h 268"/>
                  <a:gd name="T60" fmla="*/ 125 w 501"/>
                  <a:gd name="T61" fmla="*/ 43 h 268"/>
                  <a:gd name="T62" fmla="*/ 121 w 501"/>
                  <a:gd name="T63" fmla="*/ 46 h 268"/>
                  <a:gd name="T64" fmla="*/ 117 w 501"/>
                  <a:gd name="T65" fmla="*/ 49 h 268"/>
                  <a:gd name="T66" fmla="*/ 111 w 501"/>
                  <a:gd name="T67" fmla="*/ 52 h 268"/>
                  <a:gd name="T68" fmla="*/ 105 w 501"/>
                  <a:gd name="T69" fmla="*/ 55 h 268"/>
                  <a:gd name="T70" fmla="*/ 99 w 501"/>
                  <a:gd name="T71" fmla="*/ 58 h 268"/>
                  <a:gd name="T72" fmla="*/ 93 w 501"/>
                  <a:gd name="T73" fmla="*/ 60 h 268"/>
                  <a:gd name="T74" fmla="*/ 86 w 501"/>
                  <a:gd name="T75" fmla="*/ 63 h 268"/>
                  <a:gd name="T76" fmla="*/ 81 w 501"/>
                  <a:gd name="T77" fmla="*/ 64 h 268"/>
                  <a:gd name="T78" fmla="*/ 75 w 501"/>
                  <a:gd name="T79" fmla="*/ 66 h 268"/>
                  <a:gd name="T80" fmla="*/ 71 w 501"/>
                  <a:gd name="T81" fmla="*/ 66 h 268"/>
                  <a:gd name="T82" fmla="*/ 65 w 501"/>
                  <a:gd name="T83" fmla="*/ 67 h 268"/>
                  <a:gd name="T84" fmla="*/ 58 w 501"/>
                  <a:gd name="T85" fmla="*/ 68 h 268"/>
                  <a:gd name="T86" fmla="*/ 51 w 501"/>
                  <a:gd name="T87" fmla="*/ 68 h 268"/>
                  <a:gd name="T88" fmla="*/ 44 w 501"/>
                  <a:gd name="T89" fmla="*/ 68 h 268"/>
                  <a:gd name="T90" fmla="*/ 38 w 501"/>
                  <a:gd name="T91" fmla="*/ 68 h 268"/>
                  <a:gd name="T92" fmla="*/ 32 w 501"/>
                  <a:gd name="T93" fmla="*/ 67 h 268"/>
                  <a:gd name="T94" fmla="*/ 26 w 501"/>
                  <a:gd name="T95" fmla="*/ 66 h 268"/>
                  <a:gd name="T96" fmla="*/ 20 w 501"/>
                  <a:gd name="T97" fmla="*/ 65 h 268"/>
                  <a:gd name="T98" fmla="*/ 16 w 501"/>
                  <a:gd name="T99" fmla="*/ 63 h 268"/>
                  <a:gd name="T100" fmla="*/ 12 w 501"/>
                  <a:gd name="T101" fmla="*/ 61 h 268"/>
                  <a:gd name="T102" fmla="*/ 0 w 501"/>
                  <a:gd name="T103" fmla="*/ 22 h 268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501"/>
                  <a:gd name="T157" fmla="*/ 0 h 268"/>
                  <a:gd name="T158" fmla="*/ 501 w 501"/>
                  <a:gd name="T159" fmla="*/ 268 h 268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501" h="268">
                    <a:moveTo>
                      <a:pt x="0" y="88"/>
                    </a:moveTo>
                    <a:lnTo>
                      <a:pt x="16" y="93"/>
                    </a:lnTo>
                    <a:lnTo>
                      <a:pt x="37" y="100"/>
                    </a:lnTo>
                    <a:lnTo>
                      <a:pt x="59" y="102"/>
                    </a:lnTo>
                    <a:lnTo>
                      <a:pt x="85" y="106"/>
                    </a:lnTo>
                    <a:lnTo>
                      <a:pt x="109" y="109"/>
                    </a:lnTo>
                    <a:lnTo>
                      <a:pt x="139" y="111"/>
                    </a:lnTo>
                    <a:lnTo>
                      <a:pt x="166" y="111"/>
                    </a:lnTo>
                    <a:lnTo>
                      <a:pt x="196" y="111"/>
                    </a:lnTo>
                    <a:lnTo>
                      <a:pt x="227" y="111"/>
                    </a:lnTo>
                    <a:lnTo>
                      <a:pt x="253" y="109"/>
                    </a:lnTo>
                    <a:lnTo>
                      <a:pt x="278" y="106"/>
                    </a:lnTo>
                    <a:lnTo>
                      <a:pt x="302" y="100"/>
                    </a:lnTo>
                    <a:lnTo>
                      <a:pt x="326" y="91"/>
                    </a:lnTo>
                    <a:lnTo>
                      <a:pt x="350" y="81"/>
                    </a:lnTo>
                    <a:lnTo>
                      <a:pt x="371" y="70"/>
                    </a:lnTo>
                    <a:lnTo>
                      <a:pt x="396" y="58"/>
                    </a:lnTo>
                    <a:lnTo>
                      <a:pt x="416" y="45"/>
                    </a:lnTo>
                    <a:lnTo>
                      <a:pt x="437" y="31"/>
                    </a:lnTo>
                    <a:lnTo>
                      <a:pt x="455" y="15"/>
                    </a:lnTo>
                    <a:lnTo>
                      <a:pt x="473" y="0"/>
                    </a:lnTo>
                    <a:lnTo>
                      <a:pt x="476" y="36"/>
                    </a:lnTo>
                    <a:lnTo>
                      <a:pt x="483" y="67"/>
                    </a:lnTo>
                    <a:lnTo>
                      <a:pt x="485" y="91"/>
                    </a:lnTo>
                    <a:lnTo>
                      <a:pt x="489" y="111"/>
                    </a:lnTo>
                    <a:lnTo>
                      <a:pt x="494" y="129"/>
                    </a:lnTo>
                    <a:lnTo>
                      <a:pt x="498" y="145"/>
                    </a:lnTo>
                    <a:lnTo>
                      <a:pt x="498" y="154"/>
                    </a:lnTo>
                    <a:lnTo>
                      <a:pt x="501" y="163"/>
                    </a:lnTo>
                    <a:lnTo>
                      <a:pt x="501" y="166"/>
                    </a:lnTo>
                    <a:lnTo>
                      <a:pt x="501" y="168"/>
                    </a:lnTo>
                    <a:lnTo>
                      <a:pt x="485" y="181"/>
                    </a:lnTo>
                    <a:lnTo>
                      <a:pt x="467" y="193"/>
                    </a:lnTo>
                    <a:lnTo>
                      <a:pt x="446" y="205"/>
                    </a:lnTo>
                    <a:lnTo>
                      <a:pt x="422" y="218"/>
                    </a:lnTo>
                    <a:lnTo>
                      <a:pt x="398" y="229"/>
                    </a:lnTo>
                    <a:lnTo>
                      <a:pt x="374" y="238"/>
                    </a:lnTo>
                    <a:lnTo>
                      <a:pt x="346" y="247"/>
                    </a:lnTo>
                    <a:lnTo>
                      <a:pt x="326" y="253"/>
                    </a:lnTo>
                    <a:lnTo>
                      <a:pt x="302" y="259"/>
                    </a:lnTo>
                    <a:lnTo>
                      <a:pt x="284" y="262"/>
                    </a:lnTo>
                    <a:lnTo>
                      <a:pt x="260" y="266"/>
                    </a:lnTo>
                    <a:lnTo>
                      <a:pt x="232" y="268"/>
                    </a:lnTo>
                    <a:lnTo>
                      <a:pt x="205" y="268"/>
                    </a:lnTo>
                    <a:lnTo>
                      <a:pt x="178" y="268"/>
                    </a:lnTo>
                    <a:lnTo>
                      <a:pt x="152" y="268"/>
                    </a:lnTo>
                    <a:lnTo>
                      <a:pt x="127" y="266"/>
                    </a:lnTo>
                    <a:lnTo>
                      <a:pt x="103" y="262"/>
                    </a:lnTo>
                    <a:lnTo>
                      <a:pt x="82" y="256"/>
                    </a:lnTo>
                    <a:lnTo>
                      <a:pt x="64" y="250"/>
                    </a:lnTo>
                    <a:lnTo>
                      <a:pt x="50" y="241"/>
                    </a:lnTo>
                    <a:lnTo>
                      <a:pt x="0" y="88"/>
                    </a:lnTo>
                  </a:path>
                </a:pathLst>
              </a:custGeom>
              <a:noFill/>
              <a:ln w="0">
                <a:solidFill>
                  <a:srgbClr val="FF7EAB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752" name="Freeform 234"/>
              <p:cNvSpPr>
                <a:spLocks/>
              </p:cNvSpPr>
              <p:nvPr/>
            </p:nvSpPr>
            <p:spPr bwMode="auto">
              <a:xfrm>
                <a:off x="2135" y="2679"/>
                <a:ext cx="125" cy="68"/>
              </a:xfrm>
              <a:custGeom>
                <a:avLst/>
                <a:gdLst>
                  <a:gd name="T0" fmla="*/ 0 w 501"/>
                  <a:gd name="T1" fmla="*/ 22 h 268"/>
                  <a:gd name="T2" fmla="*/ 4 w 501"/>
                  <a:gd name="T3" fmla="*/ 24 h 268"/>
                  <a:gd name="T4" fmla="*/ 9 w 501"/>
                  <a:gd name="T5" fmla="*/ 25 h 268"/>
                  <a:gd name="T6" fmla="*/ 15 w 501"/>
                  <a:gd name="T7" fmla="*/ 26 h 268"/>
                  <a:gd name="T8" fmla="*/ 21 w 501"/>
                  <a:gd name="T9" fmla="*/ 27 h 268"/>
                  <a:gd name="T10" fmla="*/ 27 w 501"/>
                  <a:gd name="T11" fmla="*/ 28 h 268"/>
                  <a:gd name="T12" fmla="*/ 35 w 501"/>
                  <a:gd name="T13" fmla="*/ 28 h 268"/>
                  <a:gd name="T14" fmla="*/ 41 w 501"/>
                  <a:gd name="T15" fmla="*/ 28 h 268"/>
                  <a:gd name="T16" fmla="*/ 49 w 501"/>
                  <a:gd name="T17" fmla="*/ 28 h 268"/>
                  <a:gd name="T18" fmla="*/ 57 w 501"/>
                  <a:gd name="T19" fmla="*/ 28 h 268"/>
                  <a:gd name="T20" fmla="*/ 63 w 501"/>
                  <a:gd name="T21" fmla="*/ 28 h 268"/>
                  <a:gd name="T22" fmla="*/ 69 w 501"/>
                  <a:gd name="T23" fmla="*/ 27 h 268"/>
                  <a:gd name="T24" fmla="*/ 75 w 501"/>
                  <a:gd name="T25" fmla="*/ 25 h 268"/>
                  <a:gd name="T26" fmla="*/ 81 w 501"/>
                  <a:gd name="T27" fmla="*/ 23 h 268"/>
                  <a:gd name="T28" fmla="*/ 87 w 501"/>
                  <a:gd name="T29" fmla="*/ 21 h 268"/>
                  <a:gd name="T30" fmla="*/ 93 w 501"/>
                  <a:gd name="T31" fmla="*/ 18 h 268"/>
                  <a:gd name="T32" fmla="*/ 99 w 501"/>
                  <a:gd name="T33" fmla="*/ 15 h 268"/>
                  <a:gd name="T34" fmla="*/ 104 w 501"/>
                  <a:gd name="T35" fmla="*/ 11 h 268"/>
                  <a:gd name="T36" fmla="*/ 109 w 501"/>
                  <a:gd name="T37" fmla="*/ 8 h 268"/>
                  <a:gd name="T38" fmla="*/ 114 w 501"/>
                  <a:gd name="T39" fmla="*/ 4 h 268"/>
                  <a:gd name="T40" fmla="*/ 118 w 501"/>
                  <a:gd name="T41" fmla="*/ 0 h 268"/>
                  <a:gd name="T42" fmla="*/ 119 w 501"/>
                  <a:gd name="T43" fmla="*/ 9 h 268"/>
                  <a:gd name="T44" fmla="*/ 121 w 501"/>
                  <a:gd name="T45" fmla="*/ 17 h 268"/>
                  <a:gd name="T46" fmla="*/ 121 w 501"/>
                  <a:gd name="T47" fmla="*/ 23 h 268"/>
                  <a:gd name="T48" fmla="*/ 122 w 501"/>
                  <a:gd name="T49" fmla="*/ 28 h 268"/>
                  <a:gd name="T50" fmla="*/ 123 w 501"/>
                  <a:gd name="T51" fmla="*/ 33 h 268"/>
                  <a:gd name="T52" fmla="*/ 124 w 501"/>
                  <a:gd name="T53" fmla="*/ 37 h 268"/>
                  <a:gd name="T54" fmla="*/ 124 w 501"/>
                  <a:gd name="T55" fmla="*/ 39 h 268"/>
                  <a:gd name="T56" fmla="*/ 125 w 501"/>
                  <a:gd name="T57" fmla="*/ 41 h 268"/>
                  <a:gd name="T58" fmla="*/ 125 w 501"/>
                  <a:gd name="T59" fmla="*/ 42 h 268"/>
                  <a:gd name="T60" fmla="*/ 125 w 501"/>
                  <a:gd name="T61" fmla="*/ 43 h 268"/>
                  <a:gd name="T62" fmla="*/ 121 w 501"/>
                  <a:gd name="T63" fmla="*/ 46 h 268"/>
                  <a:gd name="T64" fmla="*/ 117 w 501"/>
                  <a:gd name="T65" fmla="*/ 49 h 268"/>
                  <a:gd name="T66" fmla="*/ 111 w 501"/>
                  <a:gd name="T67" fmla="*/ 52 h 268"/>
                  <a:gd name="T68" fmla="*/ 105 w 501"/>
                  <a:gd name="T69" fmla="*/ 55 h 268"/>
                  <a:gd name="T70" fmla="*/ 99 w 501"/>
                  <a:gd name="T71" fmla="*/ 58 h 268"/>
                  <a:gd name="T72" fmla="*/ 93 w 501"/>
                  <a:gd name="T73" fmla="*/ 60 h 268"/>
                  <a:gd name="T74" fmla="*/ 86 w 501"/>
                  <a:gd name="T75" fmla="*/ 63 h 268"/>
                  <a:gd name="T76" fmla="*/ 81 w 501"/>
                  <a:gd name="T77" fmla="*/ 64 h 268"/>
                  <a:gd name="T78" fmla="*/ 75 w 501"/>
                  <a:gd name="T79" fmla="*/ 66 h 268"/>
                  <a:gd name="T80" fmla="*/ 71 w 501"/>
                  <a:gd name="T81" fmla="*/ 66 h 268"/>
                  <a:gd name="T82" fmla="*/ 65 w 501"/>
                  <a:gd name="T83" fmla="*/ 67 h 268"/>
                  <a:gd name="T84" fmla="*/ 58 w 501"/>
                  <a:gd name="T85" fmla="*/ 68 h 268"/>
                  <a:gd name="T86" fmla="*/ 51 w 501"/>
                  <a:gd name="T87" fmla="*/ 68 h 268"/>
                  <a:gd name="T88" fmla="*/ 44 w 501"/>
                  <a:gd name="T89" fmla="*/ 68 h 268"/>
                  <a:gd name="T90" fmla="*/ 38 w 501"/>
                  <a:gd name="T91" fmla="*/ 68 h 268"/>
                  <a:gd name="T92" fmla="*/ 32 w 501"/>
                  <a:gd name="T93" fmla="*/ 67 h 268"/>
                  <a:gd name="T94" fmla="*/ 26 w 501"/>
                  <a:gd name="T95" fmla="*/ 66 h 268"/>
                  <a:gd name="T96" fmla="*/ 20 w 501"/>
                  <a:gd name="T97" fmla="*/ 65 h 268"/>
                  <a:gd name="T98" fmla="*/ 16 w 501"/>
                  <a:gd name="T99" fmla="*/ 63 h 268"/>
                  <a:gd name="T100" fmla="*/ 12 w 501"/>
                  <a:gd name="T101" fmla="*/ 61 h 268"/>
                  <a:gd name="T102" fmla="*/ 0 w 501"/>
                  <a:gd name="T103" fmla="*/ 22 h 268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501"/>
                  <a:gd name="T157" fmla="*/ 0 h 268"/>
                  <a:gd name="T158" fmla="*/ 501 w 501"/>
                  <a:gd name="T159" fmla="*/ 268 h 268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501" h="268">
                    <a:moveTo>
                      <a:pt x="0" y="88"/>
                    </a:moveTo>
                    <a:lnTo>
                      <a:pt x="16" y="93"/>
                    </a:lnTo>
                    <a:lnTo>
                      <a:pt x="37" y="100"/>
                    </a:lnTo>
                    <a:lnTo>
                      <a:pt x="59" y="102"/>
                    </a:lnTo>
                    <a:lnTo>
                      <a:pt x="85" y="106"/>
                    </a:lnTo>
                    <a:lnTo>
                      <a:pt x="109" y="109"/>
                    </a:lnTo>
                    <a:lnTo>
                      <a:pt x="139" y="111"/>
                    </a:lnTo>
                    <a:lnTo>
                      <a:pt x="166" y="111"/>
                    </a:lnTo>
                    <a:lnTo>
                      <a:pt x="196" y="111"/>
                    </a:lnTo>
                    <a:lnTo>
                      <a:pt x="227" y="111"/>
                    </a:lnTo>
                    <a:lnTo>
                      <a:pt x="253" y="109"/>
                    </a:lnTo>
                    <a:lnTo>
                      <a:pt x="278" y="106"/>
                    </a:lnTo>
                    <a:lnTo>
                      <a:pt x="302" y="100"/>
                    </a:lnTo>
                    <a:lnTo>
                      <a:pt x="326" y="91"/>
                    </a:lnTo>
                    <a:lnTo>
                      <a:pt x="350" y="81"/>
                    </a:lnTo>
                    <a:lnTo>
                      <a:pt x="371" y="70"/>
                    </a:lnTo>
                    <a:lnTo>
                      <a:pt x="396" y="58"/>
                    </a:lnTo>
                    <a:lnTo>
                      <a:pt x="416" y="45"/>
                    </a:lnTo>
                    <a:lnTo>
                      <a:pt x="437" y="31"/>
                    </a:lnTo>
                    <a:lnTo>
                      <a:pt x="455" y="15"/>
                    </a:lnTo>
                    <a:lnTo>
                      <a:pt x="473" y="0"/>
                    </a:lnTo>
                    <a:lnTo>
                      <a:pt x="476" y="36"/>
                    </a:lnTo>
                    <a:lnTo>
                      <a:pt x="483" y="67"/>
                    </a:lnTo>
                    <a:lnTo>
                      <a:pt x="485" y="91"/>
                    </a:lnTo>
                    <a:lnTo>
                      <a:pt x="489" y="111"/>
                    </a:lnTo>
                    <a:lnTo>
                      <a:pt x="494" y="129"/>
                    </a:lnTo>
                    <a:lnTo>
                      <a:pt x="498" y="145"/>
                    </a:lnTo>
                    <a:lnTo>
                      <a:pt x="498" y="154"/>
                    </a:lnTo>
                    <a:lnTo>
                      <a:pt x="501" y="163"/>
                    </a:lnTo>
                    <a:lnTo>
                      <a:pt x="501" y="166"/>
                    </a:lnTo>
                    <a:lnTo>
                      <a:pt x="501" y="168"/>
                    </a:lnTo>
                    <a:lnTo>
                      <a:pt x="485" y="181"/>
                    </a:lnTo>
                    <a:lnTo>
                      <a:pt x="467" y="193"/>
                    </a:lnTo>
                    <a:lnTo>
                      <a:pt x="446" y="205"/>
                    </a:lnTo>
                    <a:lnTo>
                      <a:pt x="422" y="218"/>
                    </a:lnTo>
                    <a:lnTo>
                      <a:pt x="398" y="229"/>
                    </a:lnTo>
                    <a:lnTo>
                      <a:pt x="374" y="238"/>
                    </a:lnTo>
                    <a:lnTo>
                      <a:pt x="346" y="247"/>
                    </a:lnTo>
                    <a:lnTo>
                      <a:pt x="326" y="253"/>
                    </a:lnTo>
                    <a:lnTo>
                      <a:pt x="302" y="259"/>
                    </a:lnTo>
                    <a:lnTo>
                      <a:pt x="284" y="262"/>
                    </a:lnTo>
                    <a:lnTo>
                      <a:pt x="260" y="266"/>
                    </a:lnTo>
                    <a:lnTo>
                      <a:pt x="232" y="268"/>
                    </a:lnTo>
                    <a:lnTo>
                      <a:pt x="205" y="268"/>
                    </a:lnTo>
                    <a:lnTo>
                      <a:pt x="178" y="268"/>
                    </a:lnTo>
                    <a:lnTo>
                      <a:pt x="152" y="268"/>
                    </a:lnTo>
                    <a:lnTo>
                      <a:pt x="127" y="266"/>
                    </a:lnTo>
                    <a:lnTo>
                      <a:pt x="103" y="262"/>
                    </a:lnTo>
                    <a:lnTo>
                      <a:pt x="82" y="256"/>
                    </a:lnTo>
                    <a:lnTo>
                      <a:pt x="64" y="250"/>
                    </a:lnTo>
                    <a:lnTo>
                      <a:pt x="50" y="241"/>
                    </a:lnTo>
                    <a:lnTo>
                      <a:pt x="0" y="88"/>
                    </a:lnTo>
                  </a:path>
                </a:pathLst>
              </a:custGeom>
              <a:noFill/>
              <a:ln w="0">
                <a:solidFill>
                  <a:srgbClr val="FF7EAB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753" name="Freeform 235"/>
              <p:cNvSpPr>
                <a:spLocks/>
              </p:cNvSpPr>
              <p:nvPr/>
            </p:nvSpPr>
            <p:spPr bwMode="auto">
              <a:xfrm>
                <a:off x="2163" y="2756"/>
                <a:ext cx="109" cy="67"/>
              </a:xfrm>
              <a:custGeom>
                <a:avLst/>
                <a:gdLst>
                  <a:gd name="T0" fmla="*/ 0 w 437"/>
                  <a:gd name="T1" fmla="*/ 28 h 268"/>
                  <a:gd name="T2" fmla="*/ 5 w 437"/>
                  <a:gd name="T3" fmla="*/ 30 h 268"/>
                  <a:gd name="T4" fmla="*/ 11 w 437"/>
                  <a:gd name="T5" fmla="*/ 31 h 268"/>
                  <a:gd name="T6" fmla="*/ 16 w 437"/>
                  <a:gd name="T7" fmla="*/ 32 h 268"/>
                  <a:gd name="T8" fmla="*/ 23 w 437"/>
                  <a:gd name="T9" fmla="*/ 33 h 268"/>
                  <a:gd name="T10" fmla="*/ 30 w 437"/>
                  <a:gd name="T11" fmla="*/ 32 h 268"/>
                  <a:gd name="T12" fmla="*/ 37 w 437"/>
                  <a:gd name="T13" fmla="*/ 31 h 268"/>
                  <a:gd name="T14" fmla="*/ 43 w 437"/>
                  <a:gd name="T15" fmla="*/ 30 h 268"/>
                  <a:gd name="T16" fmla="*/ 50 w 437"/>
                  <a:gd name="T17" fmla="*/ 30 h 268"/>
                  <a:gd name="T18" fmla="*/ 55 w 437"/>
                  <a:gd name="T19" fmla="*/ 28 h 268"/>
                  <a:gd name="T20" fmla="*/ 59 w 437"/>
                  <a:gd name="T21" fmla="*/ 27 h 268"/>
                  <a:gd name="T22" fmla="*/ 63 w 437"/>
                  <a:gd name="T23" fmla="*/ 26 h 268"/>
                  <a:gd name="T24" fmla="*/ 68 w 437"/>
                  <a:gd name="T25" fmla="*/ 25 h 268"/>
                  <a:gd name="T26" fmla="*/ 72 w 437"/>
                  <a:gd name="T27" fmla="*/ 23 h 268"/>
                  <a:gd name="T28" fmla="*/ 77 w 437"/>
                  <a:gd name="T29" fmla="*/ 21 h 268"/>
                  <a:gd name="T30" fmla="*/ 81 w 437"/>
                  <a:gd name="T31" fmla="*/ 18 h 268"/>
                  <a:gd name="T32" fmla="*/ 86 w 437"/>
                  <a:gd name="T33" fmla="*/ 14 h 268"/>
                  <a:gd name="T34" fmla="*/ 90 w 437"/>
                  <a:gd name="T35" fmla="*/ 11 h 268"/>
                  <a:gd name="T36" fmla="*/ 95 w 437"/>
                  <a:gd name="T37" fmla="*/ 8 h 268"/>
                  <a:gd name="T38" fmla="*/ 98 w 437"/>
                  <a:gd name="T39" fmla="*/ 4 h 268"/>
                  <a:gd name="T40" fmla="*/ 102 w 437"/>
                  <a:gd name="T41" fmla="*/ 0 h 268"/>
                  <a:gd name="T42" fmla="*/ 103 w 437"/>
                  <a:gd name="T43" fmla="*/ 5 h 268"/>
                  <a:gd name="T44" fmla="*/ 104 w 437"/>
                  <a:gd name="T45" fmla="*/ 11 h 268"/>
                  <a:gd name="T46" fmla="*/ 105 w 437"/>
                  <a:gd name="T47" fmla="*/ 16 h 268"/>
                  <a:gd name="T48" fmla="*/ 106 w 437"/>
                  <a:gd name="T49" fmla="*/ 21 h 268"/>
                  <a:gd name="T50" fmla="*/ 107 w 437"/>
                  <a:gd name="T51" fmla="*/ 26 h 268"/>
                  <a:gd name="T52" fmla="*/ 107 w 437"/>
                  <a:gd name="T53" fmla="*/ 30 h 268"/>
                  <a:gd name="T54" fmla="*/ 108 w 437"/>
                  <a:gd name="T55" fmla="*/ 34 h 268"/>
                  <a:gd name="T56" fmla="*/ 108 w 437"/>
                  <a:gd name="T57" fmla="*/ 37 h 268"/>
                  <a:gd name="T58" fmla="*/ 109 w 437"/>
                  <a:gd name="T59" fmla="*/ 39 h 268"/>
                  <a:gd name="T60" fmla="*/ 109 w 437"/>
                  <a:gd name="T61" fmla="*/ 39 h 268"/>
                  <a:gd name="T62" fmla="*/ 105 w 437"/>
                  <a:gd name="T63" fmla="*/ 43 h 268"/>
                  <a:gd name="T64" fmla="*/ 102 w 437"/>
                  <a:gd name="T65" fmla="*/ 47 h 268"/>
                  <a:gd name="T66" fmla="*/ 97 w 437"/>
                  <a:gd name="T67" fmla="*/ 51 h 268"/>
                  <a:gd name="T68" fmla="*/ 93 w 437"/>
                  <a:gd name="T69" fmla="*/ 54 h 268"/>
                  <a:gd name="T70" fmla="*/ 89 w 437"/>
                  <a:gd name="T71" fmla="*/ 56 h 268"/>
                  <a:gd name="T72" fmla="*/ 84 w 437"/>
                  <a:gd name="T73" fmla="*/ 58 h 268"/>
                  <a:gd name="T74" fmla="*/ 79 w 437"/>
                  <a:gd name="T75" fmla="*/ 60 h 268"/>
                  <a:gd name="T76" fmla="*/ 74 w 437"/>
                  <a:gd name="T77" fmla="*/ 62 h 268"/>
                  <a:gd name="T78" fmla="*/ 69 w 437"/>
                  <a:gd name="T79" fmla="*/ 63 h 268"/>
                  <a:gd name="T80" fmla="*/ 63 w 437"/>
                  <a:gd name="T81" fmla="*/ 65 h 268"/>
                  <a:gd name="T82" fmla="*/ 57 w 437"/>
                  <a:gd name="T83" fmla="*/ 66 h 268"/>
                  <a:gd name="T84" fmla="*/ 51 w 437"/>
                  <a:gd name="T85" fmla="*/ 67 h 268"/>
                  <a:gd name="T86" fmla="*/ 46 w 437"/>
                  <a:gd name="T87" fmla="*/ 67 h 268"/>
                  <a:gd name="T88" fmla="*/ 40 w 437"/>
                  <a:gd name="T89" fmla="*/ 67 h 268"/>
                  <a:gd name="T90" fmla="*/ 34 w 437"/>
                  <a:gd name="T91" fmla="*/ 67 h 268"/>
                  <a:gd name="T92" fmla="*/ 29 w 437"/>
                  <a:gd name="T93" fmla="*/ 67 h 268"/>
                  <a:gd name="T94" fmla="*/ 23 w 437"/>
                  <a:gd name="T95" fmla="*/ 66 h 268"/>
                  <a:gd name="T96" fmla="*/ 19 w 437"/>
                  <a:gd name="T97" fmla="*/ 64 h 268"/>
                  <a:gd name="T98" fmla="*/ 15 w 437"/>
                  <a:gd name="T99" fmla="*/ 62 h 268"/>
                  <a:gd name="T100" fmla="*/ 11 w 437"/>
                  <a:gd name="T101" fmla="*/ 60 h 268"/>
                  <a:gd name="T102" fmla="*/ 0 w 437"/>
                  <a:gd name="T103" fmla="*/ 28 h 268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437"/>
                  <a:gd name="T157" fmla="*/ 0 h 268"/>
                  <a:gd name="T158" fmla="*/ 437 w 437"/>
                  <a:gd name="T159" fmla="*/ 268 h 268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437" h="268">
                    <a:moveTo>
                      <a:pt x="0" y="111"/>
                    </a:moveTo>
                    <a:lnTo>
                      <a:pt x="22" y="118"/>
                    </a:lnTo>
                    <a:lnTo>
                      <a:pt x="43" y="123"/>
                    </a:lnTo>
                    <a:lnTo>
                      <a:pt x="66" y="127"/>
                    </a:lnTo>
                    <a:lnTo>
                      <a:pt x="93" y="130"/>
                    </a:lnTo>
                    <a:lnTo>
                      <a:pt x="120" y="127"/>
                    </a:lnTo>
                    <a:lnTo>
                      <a:pt x="148" y="123"/>
                    </a:lnTo>
                    <a:lnTo>
                      <a:pt x="172" y="121"/>
                    </a:lnTo>
                    <a:lnTo>
                      <a:pt x="199" y="118"/>
                    </a:lnTo>
                    <a:lnTo>
                      <a:pt x="220" y="111"/>
                    </a:lnTo>
                    <a:lnTo>
                      <a:pt x="238" y="109"/>
                    </a:lnTo>
                    <a:lnTo>
                      <a:pt x="253" y="105"/>
                    </a:lnTo>
                    <a:lnTo>
                      <a:pt x="271" y="100"/>
                    </a:lnTo>
                    <a:lnTo>
                      <a:pt x="289" y="91"/>
                    </a:lnTo>
                    <a:lnTo>
                      <a:pt x="307" y="82"/>
                    </a:lnTo>
                    <a:lnTo>
                      <a:pt x="325" y="70"/>
                    </a:lnTo>
                    <a:lnTo>
                      <a:pt x="343" y="57"/>
                    </a:lnTo>
                    <a:lnTo>
                      <a:pt x="361" y="43"/>
                    </a:lnTo>
                    <a:lnTo>
                      <a:pt x="380" y="30"/>
                    </a:lnTo>
                    <a:lnTo>
                      <a:pt x="394" y="16"/>
                    </a:lnTo>
                    <a:lnTo>
                      <a:pt x="409" y="0"/>
                    </a:lnTo>
                    <a:lnTo>
                      <a:pt x="412" y="21"/>
                    </a:lnTo>
                    <a:lnTo>
                      <a:pt x="416" y="43"/>
                    </a:lnTo>
                    <a:lnTo>
                      <a:pt x="421" y="64"/>
                    </a:lnTo>
                    <a:lnTo>
                      <a:pt x="425" y="84"/>
                    </a:lnTo>
                    <a:lnTo>
                      <a:pt x="428" y="105"/>
                    </a:lnTo>
                    <a:lnTo>
                      <a:pt x="430" y="121"/>
                    </a:lnTo>
                    <a:lnTo>
                      <a:pt x="434" y="136"/>
                    </a:lnTo>
                    <a:lnTo>
                      <a:pt x="434" y="148"/>
                    </a:lnTo>
                    <a:lnTo>
                      <a:pt x="437" y="154"/>
                    </a:lnTo>
                    <a:lnTo>
                      <a:pt x="437" y="157"/>
                    </a:lnTo>
                    <a:lnTo>
                      <a:pt x="421" y="172"/>
                    </a:lnTo>
                    <a:lnTo>
                      <a:pt x="407" y="187"/>
                    </a:lnTo>
                    <a:lnTo>
                      <a:pt x="389" y="202"/>
                    </a:lnTo>
                    <a:lnTo>
                      <a:pt x="373" y="214"/>
                    </a:lnTo>
                    <a:lnTo>
                      <a:pt x="355" y="223"/>
                    </a:lnTo>
                    <a:lnTo>
                      <a:pt x="337" y="232"/>
                    </a:lnTo>
                    <a:lnTo>
                      <a:pt x="316" y="241"/>
                    </a:lnTo>
                    <a:lnTo>
                      <a:pt x="298" y="248"/>
                    </a:lnTo>
                    <a:lnTo>
                      <a:pt x="277" y="253"/>
                    </a:lnTo>
                    <a:lnTo>
                      <a:pt x="253" y="259"/>
                    </a:lnTo>
                    <a:lnTo>
                      <a:pt x="229" y="262"/>
                    </a:lnTo>
                    <a:lnTo>
                      <a:pt x="205" y="266"/>
                    </a:lnTo>
                    <a:lnTo>
                      <a:pt x="184" y="268"/>
                    </a:lnTo>
                    <a:lnTo>
                      <a:pt x="159" y="268"/>
                    </a:lnTo>
                    <a:lnTo>
                      <a:pt x="136" y="268"/>
                    </a:lnTo>
                    <a:lnTo>
                      <a:pt x="115" y="266"/>
                    </a:lnTo>
                    <a:lnTo>
                      <a:pt x="93" y="262"/>
                    </a:lnTo>
                    <a:lnTo>
                      <a:pt x="75" y="257"/>
                    </a:lnTo>
                    <a:lnTo>
                      <a:pt x="61" y="248"/>
                    </a:lnTo>
                    <a:lnTo>
                      <a:pt x="45" y="239"/>
                    </a:lnTo>
                    <a:lnTo>
                      <a:pt x="0" y="111"/>
                    </a:lnTo>
                    <a:close/>
                  </a:path>
                </a:pathLst>
              </a:custGeom>
              <a:solidFill>
                <a:srgbClr val="FF79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754" name="Freeform 236"/>
              <p:cNvSpPr>
                <a:spLocks/>
              </p:cNvSpPr>
              <p:nvPr/>
            </p:nvSpPr>
            <p:spPr bwMode="auto">
              <a:xfrm>
                <a:off x="2163" y="2756"/>
                <a:ext cx="109" cy="67"/>
              </a:xfrm>
              <a:custGeom>
                <a:avLst/>
                <a:gdLst>
                  <a:gd name="T0" fmla="*/ 0 w 437"/>
                  <a:gd name="T1" fmla="*/ 28 h 268"/>
                  <a:gd name="T2" fmla="*/ 5 w 437"/>
                  <a:gd name="T3" fmla="*/ 30 h 268"/>
                  <a:gd name="T4" fmla="*/ 11 w 437"/>
                  <a:gd name="T5" fmla="*/ 31 h 268"/>
                  <a:gd name="T6" fmla="*/ 16 w 437"/>
                  <a:gd name="T7" fmla="*/ 32 h 268"/>
                  <a:gd name="T8" fmla="*/ 23 w 437"/>
                  <a:gd name="T9" fmla="*/ 33 h 268"/>
                  <a:gd name="T10" fmla="*/ 30 w 437"/>
                  <a:gd name="T11" fmla="*/ 32 h 268"/>
                  <a:gd name="T12" fmla="*/ 37 w 437"/>
                  <a:gd name="T13" fmla="*/ 31 h 268"/>
                  <a:gd name="T14" fmla="*/ 43 w 437"/>
                  <a:gd name="T15" fmla="*/ 30 h 268"/>
                  <a:gd name="T16" fmla="*/ 50 w 437"/>
                  <a:gd name="T17" fmla="*/ 30 h 268"/>
                  <a:gd name="T18" fmla="*/ 55 w 437"/>
                  <a:gd name="T19" fmla="*/ 28 h 268"/>
                  <a:gd name="T20" fmla="*/ 59 w 437"/>
                  <a:gd name="T21" fmla="*/ 27 h 268"/>
                  <a:gd name="T22" fmla="*/ 63 w 437"/>
                  <a:gd name="T23" fmla="*/ 26 h 268"/>
                  <a:gd name="T24" fmla="*/ 68 w 437"/>
                  <a:gd name="T25" fmla="*/ 25 h 268"/>
                  <a:gd name="T26" fmla="*/ 72 w 437"/>
                  <a:gd name="T27" fmla="*/ 23 h 268"/>
                  <a:gd name="T28" fmla="*/ 77 w 437"/>
                  <a:gd name="T29" fmla="*/ 21 h 268"/>
                  <a:gd name="T30" fmla="*/ 81 w 437"/>
                  <a:gd name="T31" fmla="*/ 18 h 268"/>
                  <a:gd name="T32" fmla="*/ 86 w 437"/>
                  <a:gd name="T33" fmla="*/ 14 h 268"/>
                  <a:gd name="T34" fmla="*/ 90 w 437"/>
                  <a:gd name="T35" fmla="*/ 11 h 268"/>
                  <a:gd name="T36" fmla="*/ 95 w 437"/>
                  <a:gd name="T37" fmla="*/ 8 h 268"/>
                  <a:gd name="T38" fmla="*/ 98 w 437"/>
                  <a:gd name="T39" fmla="*/ 4 h 268"/>
                  <a:gd name="T40" fmla="*/ 102 w 437"/>
                  <a:gd name="T41" fmla="*/ 0 h 268"/>
                  <a:gd name="T42" fmla="*/ 103 w 437"/>
                  <a:gd name="T43" fmla="*/ 5 h 268"/>
                  <a:gd name="T44" fmla="*/ 104 w 437"/>
                  <a:gd name="T45" fmla="*/ 11 h 268"/>
                  <a:gd name="T46" fmla="*/ 105 w 437"/>
                  <a:gd name="T47" fmla="*/ 16 h 268"/>
                  <a:gd name="T48" fmla="*/ 106 w 437"/>
                  <a:gd name="T49" fmla="*/ 21 h 268"/>
                  <a:gd name="T50" fmla="*/ 107 w 437"/>
                  <a:gd name="T51" fmla="*/ 26 h 268"/>
                  <a:gd name="T52" fmla="*/ 107 w 437"/>
                  <a:gd name="T53" fmla="*/ 30 h 268"/>
                  <a:gd name="T54" fmla="*/ 108 w 437"/>
                  <a:gd name="T55" fmla="*/ 34 h 268"/>
                  <a:gd name="T56" fmla="*/ 108 w 437"/>
                  <a:gd name="T57" fmla="*/ 37 h 268"/>
                  <a:gd name="T58" fmla="*/ 109 w 437"/>
                  <a:gd name="T59" fmla="*/ 39 h 268"/>
                  <a:gd name="T60" fmla="*/ 109 w 437"/>
                  <a:gd name="T61" fmla="*/ 39 h 268"/>
                  <a:gd name="T62" fmla="*/ 105 w 437"/>
                  <a:gd name="T63" fmla="*/ 43 h 268"/>
                  <a:gd name="T64" fmla="*/ 102 w 437"/>
                  <a:gd name="T65" fmla="*/ 47 h 268"/>
                  <a:gd name="T66" fmla="*/ 97 w 437"/>
                  <a:gd name="T67" fmla="*/ 51 h 268"/>
                  <a:gd name="T68" fmla="*/ 93 w 437"/>
                  <a:gd name="T69" fmla="*/ 54 h 268"/>
                  <a:gd name="T70" fmla="*/ 89 w 437"/>
                  <a:gd name="T71" fmla="*/ 56 h 268"/>
                  <a:gd name="T72" fmla="*/ 84 w 437"/>
                  <a:gd name="T73" fmla="*/ 58 h 268"/>
                  <a:gd name="T74" fmla="*/ 79 w 437"/>
                  <a:gd name="T75" fmla="*/ 60 h 268"/>
                  <a:gd name="T76" fmla="*/ 74 w 437"/>
                  <a:gd name="T77" fmla="*/ 62 h 268"/>
                  <a:gd name="T78" fmla="*/ 69 w 437"/>
                  <a:gd name="T79" fmla="*/ 63 h 268"/>
                  <a:gd name="T80" fmla="*/ 63 w 437"/>
                  <a:gd name="T81" fmla="*/ 65 h 268"/>
                  <a:gd name="T82" fmla="*/ 57 w 437"/>
                  <a:gd name="T83" fmla="*/ 66 h 268"/>
                  <a:gd name="T84" fmla="*/ 51 w 437"/>
                  <a:gd name="T85" fmla="*/ 67 h 268"/>
                  <a:gd name="T86" fmla="*/ 46 w 437"/>
                  <a:gd name="T87" fmla="*/ 67 h 268"/>
                  <a:gd name="T88" fmla="*/ 40 w 437"/>
                  <a:gd name="T89" fmla="*/ 67 h 268"/>
                  <a:gd name="T90" fmla="*/ 34 w 437"/>
                  <a:gd name="T91" fmla="*/ 67 h 268"/>
                  <a:gd name="T92" fmla="*/ 29 w 437"/>
                  <a:gd name="T93" fmla="*/ 67 h 268"/>
                  <a:gd name="T94" fmla="*/ 23 w 437"/>
                  <a:gd name="T95" fmla="*/ 66 h 268"/>
                  <a:gd name="T96" fmla="*/ 19 w 437"/>
                  <a:gd name="T97" fmla="*/ 64 h 268"/>
                  <a:gd name="T98" fmla="*/ 15 w 437"/>
                  <a:gd name="T99" fmla="*/ 62 h 268"/>
                  <a:gd name="T100" fmla="*/ 11 w 437"/>
                  <a:gd name="T101" fmla="*/ 60 h 268"/>
                  <a:gd name="T102" fmla="*/ 0 w 437"/>
                  <a:gd name="T103" fmla="*/ 28 h 268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437"/>
                  <a:gd name="T157" fmla="*/ 0 h 268"/>
                  <a:gd name="T158" fmla="*/ 437 w 437"/>
                  <a:gd name="T159" fmla="*/ 268 h 268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437" h="268">
                    <a:moveTo>
                      <a:pt x="0" y="111"/>
                    </a:moveTo>
                    <a:lnTo>
                      <a:pt x="22" y="118"/>
                    </a:lnTo>
                    <a:lnTo>
                      <a:pt x="43" y="123"/>
                    </a:lnTo>
                    <a:lnTo>
                      <a:pt x="66" y="127"/>
                    </a:lnTo>
                    <a:lnTo>
                      <a:pt x="93" y="130"/>
                    </a:lnTo>
                    <a:lnTo>
                      <a:pt x="120" y="127"/>
                    </a:lnTo>
                    <a:lnTo>
                      <a:pt x="148" y="123"/>
                    </a:lnTo>
                    <a:lnTo>
                      <a:pt x="172" y="121"/>
                    </a:lnTo>
                    <a:lnTo>
                      <a:pt x="199" y="118"/>
                    </a:lnTo>
                    <a:lnTo>
                      <a:pt x="220" y="111"/>
                    </a:lnTo>
                    <a:lnTo>
                      <a:pt x="238" y="109"/>
                    </a:lnTo>
                    <a:lnTo>
                      <a:pt x="253" y="105"/>
                    </a:lnTo>
                    <a:lnTo>
                      <a:pt x="271" y="100"/>
                    </a:lnTo>
                    <a:lnTo>
                      <a:pt x="289" y="91"/>
                    </a:lnTo>
                    <a:lnTo>
                      <a:pt x="307" y="82"/>
                    </a:lnTo>
                    <a:lnTo>
                      <a:pt x="325" y="70"/>
                    </a:lnTo>
                    <a:lnTo>
                      <a:pt x="343" y="57"/>
                    </a:lnTo>
                    <a:lnTo>
                      <a:pt x="361" y="43"/>
                    </a:lnTo>
                    <a:lnTo>
                      <a:pt x="380" y="30"/>
                    </a:lnTo>
                    <a:lnTo>
                      <a:pt x="394" y="16"/>
                    </a:lnTo>
                    <a:lnTo>
                      <a:pt x="409" y="0"/>
                    </a:lnTo>
                    <a:lnTo>
                      <a:pt x="412" y="21"/>
                    </a:lnTo>
                    <a:lnTo>
                      <a:pt x="416" y="43"/>
                    </a:lnTo>
                    <a:lnTo>
                      <a:pt x="421" y="64"/>
                    </a:lnTo>
                    <a:lnTo>
                      <a:pt x="425" y="84"/>
                    </a:lnTo>
                    <a:lnTo>
                      <a:pt x="428" y="105"/>
                    </a:lnTo>
                    <a:lnTo>
                      <a:pt x="430" y="121"/>
                    </a:lnTo>
                    <a:lnTo>
                      <a:pt x="434" y="136"/>
                    </a:lnTo>
                    <a:lnTo>
                      <a:pt x="434" y="148"/>
                    </a:lnTo>
                    <a:lnTo>
                      <a:pt x="437" y="154"/>
                    </a:lnTo>
                    <a:lnTo>
                      <a:pt x="437" y="157"/>
                    </a:lnTo>
                    <a:lnTo>
                      <a:pt x="421" y="172"/>
                    </a:lnTo>
                    <a:lnTo>
                      <a:pt x="407" y="187"/>
                    </a:lnTo>
                    <a:lnTo>
                      <a:pt x="389" y="202"/>
                    </a:lnTo>
                    <a:lnTo>
                      <a:pt x="373" y="214"/>
                    </a:lnTo>
                    <a:lnTo>
                      <a:pt x="355" y="223"/>
                    </a:lnTo>
                    <a:lnTo>
                      <a:pt x="337" y="232"/>
                    </a:lnTo>
                    <a:lnTo>
                      <a:pt x="316" y="241"/>
                    </a:lnTo>
                    <a:lnTo>
                      <a:pt x="298" y="248"/>
                    </a:lnTo>
                    <a:lnTo>
                      <a:pt x="277" y="253"/>
                    </a:lnTo>
                    <a:lnTo>
                      <a:pt x="253" y="259"/>
                    </a:lnTo>
                    <a:lnTo>
                      <a:pt x="229" y="262"/>
                    </a:lnTo>
                    <a:lnTo>
                      <a:pt x="205" y="266"/>
                    </a:lnTo>
                    <a:lnTo>
                      <a:pt x="184" y="268"/>
                    </a:lnTo>
                    <a:lnTo>
                      <a:pt x="159" y="268"/>
                    </a:lnTo>
                    <a:lnTo>
                      <a:pt x="136" y="268"/>
                    </a:lnTo>
                    <a:lnTo>
                      <a:pt x="115" y="266"/>
                    </a:lnTo>
                    <a:lnTo>
                      <a:pt x="93" y="262"/>
                    </a:lnTo>
                    <a:lnTo>
                      <a:pt x="75" y="257"/>
                    </a:lnTo>
                    <a:lnTo>
                      <a:pt x="61" y="248"/>
                    </a:lnTo>
                    <a:lnTo>
                      <a:pt x="45" y="239"/>
                    </a:lnTo>
                    <a:lnTo>
                      <a:pt x="0" y="111"/>
                    </a:lnTo>
                  </a:path>
                </a:pathLst>
              </a:custGeom>
              <a:noFill/>
              <a:ln w="0">
                <a:solidFill>
                  <a:srgbClr val="FF7EAB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755" name="Freeform 237"/>
              <p:cNvSpPr>
                <a:spLocks/>
              </p:cNvSpPr>
              <p:nvPr/>
            </p:nvSpPr>
            <p:spPr bwMode="auto">
              <a:xfrm>
                <a:off x="2163" y="2756"/>
                <a:ext cx="109" cy="67"/>
              </a:xfrm>
              <a:custGeom>
                <a:avLst/>
                <a:gdLst>
                  <a:gd name="T0" fmla="*/ 0 w 437"/>
                  <a:gd name="T1" fmla="*/ 28 h 268"/>
                  <a:gd name="T2" fmla="*/ 5 w 437"/>
                  <a:gd name="T3" fmla="*/ 30 h 268"/>
                  <a:gd name="T4" fmla="*/ 11 w 437"/>
                  <a:gd name="T5" fmla="*/ 31 h 268"/>
                  <a:gd name="T6" fmla="*/ 16 w 437"/>
                  <a:gd name="T7" fmla="*/ 32 h 268"/>
                  <a:gd name="T8" fmla="*/ 23 w 437"/>
                  <a:gd name="T9" fmla="*/ 33 h 268"/>
                  <a:gd name="T10" fmla="*/ 30 w 437"/>
                  <a:gd name="T11" fmla="*/ 32 h 268"/>
                  <a:gd name="T12" fmla="*/ 37 w 437"/>
                  <a:gd name="T13" fmla="*/ 31 h 268"/>
                  <a:gd name="T14" fmla="*/ 43 w 437"/>
                  <a:gd name="T15" fmla="*/ 30 h 268"/>
                  <a:gd name="T16" fmla="*/ 50 w 437"/>
                  <a:gd name="T17" fmla="*/ 30 h 268"/>
                  <a:gd name="T18" fmla="*/ 55 w 437"/>
                  <a:gd name="T19" fmla="*/ 28 h 268"/>
                  <a:gd name="T20" fmla="*/ 59 w 437"/>
                  <a:gd name="T21" fmla="*/ 27 h 268"/>
                  <a:gd name="T22" fmla="*/ 63 w 437"/>
                  <a:gd name="T23" fmla="*/ 26 h 268"/>
                  <a:gd name="T24" fmla="*/ 68 w 437"/>
                  <a:gd name="T25" fmla="*/ 25 h 268"/>
                  <a:gd name="T26" fmla="*/ 72 w 437"/>
                  <a:gd name="T27" fmla="*/ 23 h 268"/>
                  <a:gd name="T28" fmla="*/ 77 w 437"/>
                  <a:gd name="T29" fmla="*/ 21 h 268"/>
                  <a:gd name="T30" fmla="*/ 81 w 437"/>
                  <a:gd name="T31" fmla="*/ 18 h 268"/>
                  <a:gd name="T32" fmla="*/ 86 w 437"/>
                  <a:gd name="T33" fmla="*/ 14 h 268"/>
                  <a:gd name="T34" fmla="*/ 90 w 437"/>
                  <a:gd name="T35" fmla="*/ 11 h 268"/>
                  <a:gd name="T36" fmla="*/ 95 w 437"/>
                  <a:gd name="T37" fmla="*/ 8 h 268"/>
                  <a:gd name="T38" fmla="*/ 98 w 437"/>
                  <a:gd name="T39" fmla="*/ 4 h 268"/>
                  <a:gd name="T40" fmla="*/ 102 w 437"/>
                  <a:gd name="T41" fmla="*/ 0 h 268"/>
                  <a:gd name="T42" fmla="*/ 103 w 437"/>
                  <a:gd name="T43" fmla="*/ 5 h 268"/>
                  <a:gd name="T44" fmla="*/ 104 w 437"/>
                  <a:gd name="T45" fmla="*/ 11 h 268"/>
                  <a:gd name="T46" fmla="*/ 105 w 437"/>
                  <a:gd name="T47" fmla="*/ 16 h 268"/>
                  <a:gd name="T48" fmla="*/ 106 w 437"/>
                  <a:gd name="T49" fmla="*/ 21 h 268"/>
                  <a:gd name="T50" fmla="*/ 107 w 437"/>
                  <a:gd name="T51" fmla="*/ 26 h 268"/>
                  <a:gd name="T52" fmla="*/ 107 w 437"/>
                  <a:gd name="T53" fmla="*/ 30 h 268"/>
                  <a:gd name="T54" fmla="*/ 108 w 437"/>
                  <a:gd name="T55" fmla="*/ 34 h 268"/>
                  <a:gd name="T56" fmla="*/ 108 w 437"/>
                  <a:gd name="T57" fmla="*/ 37 h 268"/>
                  <a:gd name="T58" fmla="*/ 109 w 437"/>
                  <a:gd name="T59" fmla="*/ 39 h 268"/>
                  <a:gd name="T60" fmla="*/ 109 w 437"/>
                  <a:gd name="T61" fmla="*/ 39 h 268"/>
                  <a:gd name="T62" fmla="*/ 105 w 437"/>
                  <a:gd name="T63" fmla="*/ 43 h 268"/>
                  <a:gd name="T64" fmla="*/ 102 w 437"/>
                  <a:gd name="T65" fmla="*/ 47 h 268"/>
                  <a:gd name="T66" fmla="*/ 97 w 437"/>
                  <a:gd name="T67" fmla="*/ 51 h 268"/>
                  <a:gd name="T68" fmla="*/ 93 w 437"/>
                  <a:gd name="T69" fmla="*/ 54 h 268"/>
                  <a:gd name="T70" fmla="*/ 89 w 437"/>
                  <a:gd name="T71" fmla="*/ 56 h 268"/>
                  <a:gd name="T72" fmla="*/ 84 w 437"/>
                  <a:gd name="T73" fmla="*/ 58 h 268"/>
                  <a:gd name="T74" fmla="*/ 79 w 437"/>
                  <a:gd name="T75" fmla="*/ 60 h 268"/>
                  <a:gd name="T76" fmla="*/ 74 w 437"/>
                  <a:gd name="T77" fmla="*/ 62 h 268"/>
                  <a:gd name="T78" fmla="*/ 69 w 437"/>
                  <a:gd name="T79" fmla="*/ 63 h 268"/>
                  <a:gd name="T80" fmla="*/ 63 w 437"/>
                  <a:gd name="T81" fmla="*/ 65 h 268"/>
                  <a:gd name="T82" fmla="*/ 57 w 437"/>
                  <a:gd name="T83" fmla="*/ 66 h 268"/>
                  <a:gd name="T84" fmla="*/ 51 w 437"/>
                  <a:gd name="T85" fmla="*/ 67 h 268"/>
                  <a:gd name="T86" fmla="*/ 46 w 437"/>
                  <a:gd name="T87" fmla="*/ 67 h 268"/>
                  <a:gd name="T88" fmla="*/ 40 w 437"/>
                  <a:gd name="T89" fmla="*/ 67 h 268"/>
                  <a:gd name="T90" fmla="*/ 34 w 437"/>
                  <a:gd name="T91" fmla="*/ 67 h 268"/>
                  <a:gd name="T92" fmla="*/ 29 w 437"/>
                  <a:gd name="T93" fmla="*/ 67 h 268"/>
                  <a:gd name="T94" fmla="*/ 23 w 437"/>
                  <a:gd name="T95" fmla="*/ 66 h 268"/>
                  <a:gd name="T96" fmla="*/ 19 w 437"/>
                  <a:gd name="T97" fmla="*/ 64 h 268"/>
                  <a:gd name="T98" fmla="*/ 15 w 437"/>
                  <a:gd name="T99" fmla="*/ 62 h 268"/>
                  <a:gd name="T100" fmla="*/ 11 w 437"/>
                  <a:gd name="T101" fmla="*/ 60 h 268"/>
                  <a:gd name="T102" fmla="*/ 0 w 437"/>
                  <a:gd name="T103" fmla="*/ 28 h 268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437"/>
                  <a:gd name="T157" fmla="*/ 0 h 268"/>
                  <a:gd name="T158" fmla="*/ 437 w 437"/>
                  <a:gd name="T159" fmla="*/ 268 h 268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437" h="268">
                    <a:moveTo>
                      <a:pt x="0" y="111"/>
                    </a:moveTo>
                    <a:lnTo>
                      <a:pt x="22" y="118"/>
                    </a:lnTo>
                    <a:lnTo>
                      <a:pt x="43" y="123"/>
                    </a:lnTo>
                    <a:lnTo>
                      <a:pt x="66" y="127"/>
                    </a:lnTo>
                    <a:lnTo>
                      <a:pt x="93" y="130"/>
                    </a:lnTo>
                    <a:lnTo>
                      <a:pt x="120" y="127"/>
                    </a:lnTo>
                    <a:lnTo>
                      <a:pt x="148" y="123"/>
                    </a:lnTo>
                    <a:lnTo>
                      <a:pt x="172" y="121"/>
                    </a:lnTo>
                    <a:lnTo>
                      <a:pt x="199" y="118"/>
                    </a:lnTo>
                    <a:lnTo>
                      <a:pt x="220" y="111"/>
                    </a:lnTo>
                    <a:lnTo>
                      <a:pt x="238" y="109"/>
                    </a:lnTo>
                    <a:lnTo>
                      <a:pt x="253" y="105"/>
                    </a:lnTo>
                    <a:lnTo>
                      <a:pt x="271" y="100"/>
                    </a:lnTo>
                    <a:lnTo>
                      <a:pt x="289" y="91"/>
                    </a:lnTo>
                    <a:lnTo>
                      <a:pt x="307" y="82"/>
                    </a:lnTo>
                    <a:lnTo>
                      <a:pt x="325" y="70"/>
                    </a:lnTo>
                    <a:lnTo>
                      <a:pt x="343" y="57"/>
                    </a:lnTo>
                    <a:lnTo>
                      <a:pt x="361" y="43"/>
                    </a:lnTo>
                    <a:lnTo>
                      <a:pt x="380" y="30"/>
                    </a:lnTo>
                    <a:lnTo>
                      <a:pt x="394" y="16"/>
                    </a:lnTo>
                    <a:lnTo>
                      <a:pt x="409" y="0"/>
                    </a:lnTo>
                    <a:lnTo>
                      <a:pt x="412" y="21"/>
                    </a:lnTo>
                    <a:lnTo>
                      <a:pt x="416" y="43"/>
                    </a:lnTo>
                    <a:lnTo>
                      <a:pt x="421" y="64"/>
                    </a:lnTo>
                    <a:lnTo>
                      <a:pt x="425" y="84"/>
                    </a:lnTo>
                    <a:lnTo>
                      <a:pt x="428" y="105"/>
                    </a:lnTo>
                    <a:lnTo>
                      <a:pt x="430" y="121"/>
                    </a:lnTo>
                    <a:lnTo>
                      <a:pt x="434" y="136"/>
                    </a:lnTo>
                    <a:lnTo>
                      <a:pt x="434" y="148"/>
                    </a:lnTo>
                    <a:lnTo>
                      <a:pt x="437" y="154"/>
                    </a:lnTo>
                    <a:lnTo>
                      <a:pt x="437" y="157"/>
                    </a:lnTo>
                    <a:lnTo>
                      <a:pt x="421" y="172"/>
                    </a:lnTo>
                    <a:lnTo>
                      <a:pt x="407" y="187"/>
                    </a:lnTo>
                    <a:lnTo>
                      <a:pt x="389" y="202"/>
                    </a:lnTo>
                    <a:lnTo>
                      <a:pt x="373" y="214"/>
                    </a:lnTo>
                    <a:lnTo>
                      <a:pt x="355" y="223"/>
                    </a:lnTo>
                    <a:lnTo>
                      <a:pt x="337" y="232"/>
                    </a:lnTo>
                    <a:lnTo>
                      <a:pt x="316" y="241"/>
                    </a:lnTo>
                    <a:lnTo>
                      <a:pt x="298" y="248"/>
                    </a:lnTo>
                    <a:lnTo>
                      <a:pt x="277" y="253"/>
                    </a:lnTo>
                    <a:lnTo>
                      <a:pt x="253" y="259"/>
                    </a:lnTo>
                    <a:lnTo>
                      <a:pt x="229" y="262"/>
                    </a:lnTo>
                    <a:lnTo>
                      <a:pt x="205" y="266"/>
                    </a:lnTo>
                    <a:lnTo>
                      <a:pt x="184" y="268"/>
                    </a:lnTo>
                    <a:lnTo>
                      <a:pt x="159" y="268"/>
                    </a:lnTo>
                    <a:lnTo>
                      <a:pt x="136" y="268"/>
                    </a:lnTo>
                    <a:lnTo>
                      <a:pt x="115" y="266"/>
                    </a:lnTo>
                    <a:lnTo>
                      <a:pt x="93" y="262"/>
                    </a:lnTo>
                    <a:lnTo>
                      <a:pt x="75" y="257"/>
                    </a:lnTo>
                    <a:lnTo>
                      <a:pt x="61" y="248"/>
                    </a:lnTo>
                    <a:lnTo>
                      <a:pt x="45" y="239"/>
                    </a:lnTo>
                    <a:lnTo>
                      <a:pt x="0" y="111"/>
                    </a:lnTo>
                  </a:path>
                </a:pathLst>
              </a:custGeom>
              <a:noFill/>
              <a:ln w="0">
                <a:solidFill>
                  <a:srgbClr val="FF7EAB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756" name="Freeform 238"/>
              <p:cNvSpPr>
                <a:spLocks/>
              </p:cNvSpPr>
              <p:nvPr/>
            </p:nvSpPr>
            <p:spPr bwMode="auto">
              <a:xfrm>
                <a:off x="2184" y="2823"/>
                <a:ext cx="98" cy="61"/>
              </a:xfrm>
              <a:custGeom>
                <a:avLst/>
                <a:gdLst>
                  <a:gd name="T0" fmla="*/ 0 w 391"/>
                  <a:gd name="T1" fmla="*/ 24 h 244"/>
                  <a:gd name="T2" fmla="*/ 6 w 391"/>
                  <a:gd name="T3" fmla="*/ 26 h 244"/>
                  <a:gd name="T4" fmla="*/ 11 w 391"/>
                  <a:gd name="T5" fmla="*/ 28 h 244"/>
                  <a:gd name="T6" fmla="*/ 18 w 391"/>
                  <a:gd name="T7" fmla="*/ 29 h 244"/>
                  <a:gd name="T8" fmla="*/ 23 w 391"/>
                  <a:gd name="T9" fmla="*/ 30 h 244"/>
                  <a:gd name="T10" fmla="*/ 30 w 391"/>
                  <a:gd name="T11" fmla="*/ 30 h 244"/>
                  <a:gd name="T12" fmla="*/ 36 w 391"/>
                  <a:gd name="T13" fmla="*/ 30 h 244"/>
                  <a:gd name="T14" fmla="*/ 42 w 391"/>
                  <a:gd name="T15" fmla="*/ 29 h 244"/>
                  <a:gd name="T16" fmla="*/ 48 w 391"/>
                  <a:gd name="T17" fmla="*/ 29 h 244"/>
                  <a:gd name="T18" fmla="*/ 53 w 391"/>
                  <a:gd name="T19" fmla="*/ 27 h 244"/>
                  <a:gd name="T20" fmla="*/ 57 w 391"/>
                  <a:gd name="T21" fmla="*/ 26 h 244"/>
                  <a:gd name="T22" fmla="*/ 62 w 391"/>
                  <a:gd name="T23" fmla="*/ 24 h 244"/>
                  <a:gd name="T24" fmla="*/ 66 w 391"/>
                  <a:gd name="T25" fmla="*/ 23 h 244"/>
                  <a:gd name="T26" fmla="*/ 69 w 391"/>
                  <a:gd name="T27" fmla="*/ 21 h 244"/>
                  <a:gd name="T28" fmla="*/ 72 w 391"/>
                  <a:gd name="T29" fmla="*/ 18 h 244"/>
                  <a:gd name="T30" fmla="*/ 76 w 391"/>
                  <a:gd name="T31" fmla="*/ 16 h 244"/>
                  <a:gd name="T32" fmla="*/ 79 w 391"/>
                  <a:gd name="T33" fmla="*/ 14 h 244"/>
                  <a:gd name="T34" fmla="*/ 82 w 391"/>
                  <a:gd name="T35" fmla="*/ 11 h 244"/>
                  <a:gd name="T36" fmla="*/ 86 w 391"/>
                  <a:gd name="T37" fmla="*/ 8 h 244"/>
                  <a:gd name="T38" fmla="*/ 89 w 391"/>
                  <a:gd name="T39" fmla="*/ 4 h 244"/>
                  <a:gd name="T40" fmla="*/ 93 w 391"/>
                  <a:gd name="T41" fmla="*/ 0 h 244"/>
                  <a:gd name="T42" fmla="*/ 94 w 391"/>
                  <a:gd name="T43" fmla="*/ 6 h 244"/>
                  <a:gd name="T44" fmla="*/ 95 w 391"/>
                  <a:gd name="T45" fmla="*/ 12 h 244"/>
                  <a:gd name="T46" fmla="*/ 96 w 391"/>
                  <a:gd name="T47" fmla="*/ 16 h 244"/>
                  <a:gd name="T48" fmla="*/ 96 w 391"/>
                  <a:gd name="T49" fmla="*/ 21 h 244"/>
                  <a:gd name="T50" fmla="*/ 97 w 391"/>
                  <a:gd name="T51" fmla="*/ 24 h 244"/>
                  <a:gd name="T52" fmla="*/ 97 w 391"/>
                  <a:gd name="T53" fmla="*/ 28 h 244"/>
                  <a:gd name="T54" fmla="*/ 98 w 391"/>
                  <a:gd name="T55" fmla="*/ 31 h 244"/>
                  <a:gd name="T56" fmla="*/ 98 w 391"/>
                  <a:gd name="T57" fmla="*/ 33 h 244"/>
                  <a:gd name="T58" fmla="*/ 98 w 391"/>
                  <a:gd name="T59" fmla="*/ 34 h 244"/>
                  <a:gd name="T60" fmla="*/ 95 w 391"/>
                  <a:gd name="T61" fmla="*/ 38 h 244"/>
                  <a:gd name="T62" fmla="*/ 92 w 391"/>
                  <a:gd name="T63" fmla="*/ 42 h 244"/>
                  <a:gd name="T64" fmla="*/ 89 w 391"/>
                  <a:gd name="T65" fmla="*/ 45 h 244"/>
                  <a:gd name="T66" fmla="*/ 86 w 391"/>
                  <a:gd name="T67" fmla="*/ 48 h 244"/>
                  <a:gd name="T68" fmla="*/ 83 w 391"/>
                  <a:gd name="T69" fmla="*/ 50 h 244"/>
                  <a:gd name="T70" fmla="*/ 80 w 391"/>
                  <a:gd name="T71" fmla="*/ 52 h 244"/>
                  <a:gd name="T72" fmla="*/ 77 w 391"/>
                  <a:gd name="T73" fmla="*/ 54 h 244"/>
                  <a:gd name="T74" fmla="*/ 73 w 391"/>
                  <a:gd name="T75" fmla="*/ 55 h 244"/>
                  <a:gd name="T76" fmla="*/ 69 w 391"/>
                  <a:gd name="T77" fmla="*/ 57 h 244"/>
                  <a:gd name="T78" fmla="*/ 65 w 391"/>
                  <a:gd name="T79" fmla="*/ 58 h 244"/>
                  <a:gd name="T80" fmla="*/ 60 w 391"/>
                  <a:gd name="T81" fmla="*/ 60 h 244"/>
                  <a:gd name="T82" fmla="*/ 55 w 391"/>
                  <a:gd name="T83" fmla="*/ 60 h 244"/>
                  <a:gd name="T84" fmla="*/ 48 w 391"/>
                  <a:gd name="T85" fmla="*/ 61 h 244"/>
                  <a:gd name="T86" fmla="*/ 43 w 391"/>
                  <a:gd name="T87" fmla="*/ 61 h 244"/>
                  <a:gd name="T88" fmla="*/ 37 w 391"/>
                  <a:gd name="T89" fmla="*/ 61 h 244"/>
                  <a:gd name="T90" fmla="*/ 31 w 391"/>
                  <a:gd name="T91" fmla="*/ 61 h 244"/>
                  <a:gd name="T92" fmla="*/ 26 w 391"/>
                  <a:gd name="T93" fmla="*/ 60 h 244"/>
                  <a:gd name="T94" fmla="*/ 21 w 391"/>
                  <a:gd name="T95" fmla="*/ 60 h 244"/>
                  <a:gd name="T96" fmla="*/ 16 w 391"/>
                  <a:gd name="T97" fmla="*/ 59 h 244"/>
                  <a:gd name="T98" fmla="*/ 12 w 391"/>
                  <a:gd name="T99" fmla="*/ 57 h 244"/>
                  <a:gd name="T100" fmla="*/ 11 w 391"/>
                  <a:gd name="T101" fmla="*/ 54 h 244"/>
                  <a:gd name="T102" fmla="*/ 9 w 391"/>
                  <a:gd name="T103" fmla="*/ 49 h 244"/>
                  <a:gd name="T104" fmla="*/ 7 w 391"/>
                  <a:gd name="T105" fmla="*/ 44 h 244"/>
                  <a:gd name="T106" fmla="*/ 6 w 391"/>
                  <a:gd name="T107" fmla="*/ 39 h 244"/>
                  <a:gd name="T108" fmla="*/ 4 w 391"/>
                  <a:gd name="T109" fmla="*/ 36 h 244"/>
                  <a:gd name="T110" fmla="*/ 2 w 391"/>
                  <a:gd name="T111" fmla="*/ 31 h 244"/>
                  <a:gd name="T112" fmla="*/ 2 w 391"/>
                  <a:gd name="T113" fmla="*/ 28 h 244"/>
                  <a:gd name="T114" fmla="*/ 1 w 391"/>
                  <a:gd name="T115" fmla="*/ 26 h 244"/>
                  <a:gd name="T116" fmla="*/ 0 w 391"/>
                  <a:gd name="T117" fmla="*/ 24 h 244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391"/>
                  <a:gd name="T178" fmla="*/ 0 h 244"/>
                  <a:gd name="T179" fmla="*/ 391 w 391"/>
                  <a:gd name="T180" fmla="*/ 244 h 244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391" h="244">
                    <a:moveTo>
                      <a:pt x="0" y="94"/>
                    </a:moveTo>
                    <a:lnTo>
                      <a:pt x="22" y="103"/>
                    </a:lnTo>
                    <a:lnTo>
                      <a:pt x="45" y="112"/>
                    </a:lnTo>
                    <a:lnTo>
                      <a:pt x="70" y="117"/>
                    </a:lnTo>
                    <a:lnTo>
                      <a:pt x="93" y="121"/>
                    </a:lnTo>
                    <a:lnTo>
                      <a:pt x="121" y="121"/>
                    </a:lnTo>
                    <a:lnTo>
                      <a:pt x="145" y="121"/>
                    </a:lnTo>
                    <a:lnTo>
                      <a:pt x="169" y="117"/>
                    </a:lnTo>
                    <a:lnTo>
                      <a:pt x="191" y="114"/>
                    </a:lnTo>
                    <a:lnTo>
                      <a:pt x="211" y="108"/>
                    </a:lnTo>
                    <a:lnTo>
                      <a:pt x="229" y="103"/>
                    </a:lnTo>
                    <a:lnTo>
                      <a:pt x="248" y="96"/>
                    </a:lnTo>
                    <a:lnTo>
                      <a:pt x="262" y="90"/>
                    </a:lnTo>
                    <a:lnTo>
                      <a:pt x="277" y="82"/>
                    </a:lnTo>
                    <a:lnTo>
                      <a:pt x="289" y="73"/>
                    </a:lnTo>
                    <a:lnTo>
                      <a:pt x="302" y="64"/>
                    </a:lnTo>
                    <a:lnTo>
                      <a:pt x="316" y="55"/>
                    </a:lnTo>
                    <a:lnTo>
                      <a:pt x="328" y="42"/>
                    </a:lnTo>
                    <a:lnTo>
                      <a:pt x="344" y="30"/>
                    </a:lnTo>
                    <a:lnTo>
                      <a:pt x="355" y="15"/>
                    </a:lnTo>
                    <a:lnTo>
                      <a:pt x="371" y="0"/>
                    </a:lnTo>
                    <a:lnTo>
                      <a:pt x="377" y="24"/>
                    </a:lnTo>
                    <a:lnTo>
                      <a:pt x="380" y="46"/>
                    </a:lnTo>
                    <a:lnTo>
                      <a:pt x="382" y="64"/>
                    </a:lnTo>
                    <a:lnTo>
                      <a:pt x="385" y="82"/>
                    </a:lnTo>
                    <a:lnTo>
                      <a:pt x="389" y="96"/>
                    </a:lnTo>
                    <a:lnTo>
                      <a:pt x="389" y="112"/>
                    </a:lnTo>
                    <a:lnTo>
                      <a:pt x="391" y="123"/>
                    </a:lnTo>
                    <a:lnTo>
                      <a:pt x="391" y="130"/>
                    </a:lnTo>
                    <a:lnTo>
                      <a:pt x="391" y="135"/>
                    </a:lnTo>
                    <a:lnTo>
                      <a:pt x="380" y="151"/>
                    </a:lnTo>
                    <a:lnTo>
                      <a:pt x="368" y="166"/>
                    </a:lnTo>
                    <a:lnTo>
                      <a:pt x="355" y="178"/>
                    </a:lnTo>
                    <a:lnTo>
                      <a:pt x="344" y="190"/>
                    </a:lnTo>
                    <a:lnTo>
                      <a:pt x="332" y="199"/>
                    </a:lnTo>
                    <a:lnTo>
                      <a:pt x="319" y="208"/>
                    </a:lnTo>
                    <a:lnTo>
                      <a:pt x="307" y="214"/>
                    </a:lnTo>
                    <a:lnTo>
                      <a:pt x="293" y="219"/>
                    </a:lnTo>
                    <a:lnTo>
                      <a:pt x="277" y="228"/>
                    </a:lnTo>
                    <a:lnTo>
                      <a:pt x="259" y="232"/>
                    </a:lnTo>
                    <a:lnTo>
                      <a:pt x="239" y="238"/>
                    </a:lnTo>
                    <a:lnTo>
                      <a:pt x="218" y="241"/>
                    </a:lnTo>
                    <a:lnTo>
                      <a:pt x="193" y="244"/>
                    </a:lnTo>
                    <a:lnTo>
                      <a:pt x="172" y="244"/>
                    </a:lnTo>
                    <a:lnTo>
                      <a:pt x="148" y="244"/>
                    </a:lnTo>
                    <a:lnTo>
                      <a:pt x="125" y="244"/>
                    </a:lnTo>
                    <a:lnTo>
                      <a:pt x="102" y="241"/>
                    </a:lnTo>
                    <a:lnTo>
                      <a:pt x="82" y="238"/>
                    </a:lnTo>
                    <a:lnTo>
                      <a:pt x="64" y="235"/>
                    </a:lnTo>
                    <a:lnTo>
                      <a:pt x="49" y="228"/>
                    </a:lnTo>
                    <a:lnTo>
                      <a:pt x="43" y="214"/>
                    </a:lnTo>
                    <a:lnTo>
                      <a:pt x="34" y="196"/>
                    </a:lnTo>
                    <a:lnTo>
                      <a:pt x="27" y="174"/>
                    </a:lnTo>
                    <a:lnTo>
                      <a:pt x="22" y="157"/>
                    </a:lnTo>
                    <a:lnTo>
                      <a:pt x="16" y="142"/>
                    </a:lnTo>
                    <a:lnTo>
                      <a:pt x="9" y="123"/>
                    </a:lnTo>
                    <a:lnTo>
                      <a:pt x="7" y="112"/>
                    </a:lnTo>
                    <a:lnTo>
                      <a:pt x="4" y="103"/>
                    </a:lnTo>
                    <a:lnTo>
                      <a:pt x="0" y="94"/>
                    </a:lnTo>
                    <a:close/>
                  </a:path>
                </a:pathLst>
              </a:custGeom>
              <a:solidFill>
                <a:srgbClr val="FF79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757" name="Freeform 239"/>
              <p:cNvSpPr>
                <a:spLocks/>
              </p:cNvSpPr>
              <p:nvPr/>
            </p:nvSpPr>
            <p:spPr bwMode="auto">
              <a:xfrm>
                <a:off x="2184" y="2823"/>
                <a:ext cx="98" cy="61"/>
              </a:xfrm>
              <a:custGeom>
                <a:avLst/>
                <a:gdLst>
                  <a:gd name="T0" fmla="*/ 0 w 391"/>
                  <a:gd name="T1" fmla="*/ 24 h 244"/>
                  <a:gd name="T2" fmla="*/ 6 w 391"/>
                  <a:gd name="T3" fmla="*/ 26 h 244"/>
                  <a:gd name="T4" fmla="*/ 11 w 391"/>
                  <a:gd name="T5" fmla="*/ 28 h 244"/>
                  <a:gd name="T6" fmla="*/ 18 w 391"/>
                  <a:gd name="T7" fmla="*/ 29 h 244"/>
                  <a:gd name="T8" fmla="*/ 23 w 391"/>
                  <a:gd name="T9" fmla="*/ 30 h 244"/>
                  <a:gd name="T10" fmla="*/ 30 w 391"/>
                  <a:gd name="T11" fmla="*/ 30 h 244"/>
                  <a:gd name="T12" fmla="*/ 36 w 391"/>
                  <a:gd name="T13" fmla="*/ 30 h 244"/>
                  <a:gd name="T14" fmla="*/ 42 w 391"/>
                  <a:gd name="T15" fmla="*/ 29 h 244"/>
                  <a:gd name="T16" fmla="*/ 48 w 391"/>
                  <a:gd name="T17" fmla="*/ 29 h 244"/>
                  <a:gd name="T18" fmla="*/ 53 w 391"/>
                  <a:gd name="T19" fmla="*/ 27 h 244"/>
                  <a:gd name="T20" fmla="*/ 57 w 391"/>
                  <a:gd name="T21" fmla="*/ 26 h 244"/>
                  <a:gd name="T22" fmla="*/ 62 w 391"/>
                  <a:gd name="T23" fmla="*/ 24 h 244"/>
                  <a:gd name="T24" fmla="*/ 66 w 391"/>
                  <a:gd name="T25" fmla="*/ 23 h 244"/>
                  <a:gd name="T26" fmla="*/ 69 w 391"/>
                  <a:gd name="T27" fmla="*/ 21 h 244"/>
                  <a:gd name="T28" fmla="*/ 72 w 391"/>
                  <a:gd name="T29" fmla="*/ 18 h 244"/>
                  <a:gd name="T30" fmla="*/ 76 w 391"/>
                  <a:gd name="T31" fmla="*/ 16 h 244"/>
                  <a:gd name="T32" fmla="*/ 79 w 391"/>
                  <a:gd name="T33" fmla="*/ 14 h 244"/>
                  <a:gd name="T34" fmla="*/ 82 w 391"/>
                  <a:gd name="T35" fmla="*/ 11 h 244"/>
                  <a:gd name="T36" fmla="*/ 86 w 391"/>
                  <a:gd name="T37" fmla="*/ 8 h 244"/>
                  <a:gd name="T38" fmla="*/ 89 w 391"/>
                  <a:gd name="T39" fmla="*/ 4 h 244"/>
                  <a:gd name="T40" fmla="*/ 93 w 391"/>
                  <a:gd name="T41" fmla="*/ 0 h 244"/>
                  <a:gd name="T42" fmla="*/ 94 w 391"/>
                  <a:gd name="T43" fmla="*/ 6 h 244"/>
                  <a:gd name="T44" fmla="*/ 95 w 391"/>
                  <a:gd name="T45" fmla="*/ 12 h 244"/>
                  <a:gd name="T46" fmla="*/ 96 w 391"/>
                  <a:gd name="T47" fmla="*/ 16 h 244"/>
                  <a:gd name="T48" fmla="*/ 96 w 391"/>
                  <a:gd name="T49" fmla="*/ 21 h 244"/>
                  <a:gd name="T50" fmla="*/ 97 w 391"/>
                  <a:gd name="T51" fmla="*/ 24 h 244"/>
                  <a:gd name="T52" fmla="*/ 97 w 391"/>
                  <a:gd name="T53" fmla="*/ 28 h 244"/>
                  <a:gd name="T54" fmla="*/ 98 w 391"/>
                  <a:gd name="T55" fmla="*/ 31 h 244"/>
                  <a:gd name="T56" fmla="*/ 98 w 391"/>
                  <a:gd name="T57" fmla="*/ 33 h 244"/>
                  <a:gd name="T58" fmla="*/ 98 w 391"/>
                  <a:gd name="T59" fmla="*/ 34 h 244"/>
                  <a:gd name="T60" fmla="*/ 95 w 391"/>
                  <a:gd name="T61" fmla="*/ 38 h 244"/>
                  <a:gd name="T62" fmla="*/ 92 w 391"/>
                  <a:gd name="T63" fmla="*/ 42 h 244"/>
                  <a:gd name="T64" fmla="*/ 89 w 391"/>
                  <a:gd name="T65" fmla="*/ 45 h 244"/>
                  <a:gd name="T66" fmla="*/ 86 w 391"/>
                  <a:gd name="T67" fmla="*/ 48 h 244"/>
                  <a:gd name="T68" fmla="*/ 83 w 391"/>
                  <a:gd name="T69" fmla="*/ 50 h 244"/>
                  <a:gd name="T70" fmla="*/ 80 w 391"/>
                  <a:gd name="T71" fmla="*/ 52 h 244"/>
                  <a:gd name="T72" fmla="*/ 77 w 391"/>
                  <a:gd name="T73" fmla="*/ 54 h 244"/>
                  <a:gd name="T74" fmla="*/ 73 w 391"/>
                  <a:gd name="T75" fmla="*/ 55 h 244"/>
                  <a:gd name="T76" fmla="*/ 69 w 391"/>
                  <a:gd name="T77" fmla="*/ 57 h 244"/>
                  <a:gd name="T78" fmla="*/ 65 w 391"/>
                  <a:gd name="T79" fmla="*/ 58 h 244"/>
                  <a:gd name="T80" fmla="*/ 60 w 391"/>
                  <a:gd name="T81" fmla="*/ 60 h 244"/>
                  <a:gd name="T82" fmla="*/ 55 w 391"/>
                  <a:gd name="T83" fmla="*/ 60 h 244"/>
                  <a:gd name="T84" fmla="*/ 48 w 391"/>
                  <a:gd name="T85" fmla="*/ 61 h 244"/>
                  <a:gd name="T86" fmla="*/ 43 w 391"/>
                  <a:gd name="T87" fmla="*/ 61 h 244"/>
                  <a:gd name="T88" fmla="*/ 37 w 391"/>
                  <a:gd name="T89" fmla="*/ 61 h 244"/>
                  <a:gd name="T90" fmla="*/ 31 w 391"/>
                  <a:gd name="T91" fmla="*/ 61 h 244"/>
                  <a:gd name="T92" fmla="*/ 26 w 391"/>
                  <a:gd name="T93" fmla="*/ 60 h 244"/>
                  <a:gd name="T94" fmla="*/ 21 w 391"/>
                  <a:gd name="T95" fmla="*/ 60 h 244"/>
                  <a:gd name="T96" fmla="*/ 16 w 391"/>
                  <a:gd name="T97" fmla="*/ 59 h 244"/>
                  <a:gd name="T98" fmla="*/ 12 w 391"/>
                  <a:gd name="T99" fmla="*/ 57 h 244"/>
                  <a:gd name="T100" fmla="*/ 11 w 391"/>
                  <a:gd name="T101" fmla="*/ 54 h 244"/>
                  <a:gd name="T102" fmla="*/ 9 w 391"/>
                  <a:gd name="T103" fmla="*/ 49 h 244"/>
                  <a:gd name="T104" fmla="*/ 7 w 391"/>
                  <a:gd name="T105" fmla="*/ 44 h 244"/>
                  <a:gd name="T106" fmla="*/ 6 w 391"/>
                  <a:gd name="T107" fmla="*/ 39 h 244"/>
                  <a:gd name="T108" fmla="*/ 4 w 391"/>
                  <a:gd name="T109" fmla="*/ 36 h 244"/>
                  <a:gd name="T110" fmla="*/ 2 w 391"/>
                  <a:gd name="T111" fmla="*/ 31 h 244"/>
                  <a:gd name="T112" fmla="*/ 2 w 391"/>
                  <a:gd name="T113" fmla="*/ 28 h 244"/>
                  <a:gd name="T114" fmla="*/ 1 w 391"/>
                  <a:gd name="T115" fmla="*/ 26 h 244"/>
                  <a:gd name="T116" fmla="*/ 0 w 391"/>
                  <a:gd name="T117" fmla="*/ 24 h 244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391"/>
                  <a:gd name="T178" fmla="*/ 0 h 244"/>
                  <a:gd name="T179" fmla="*/ 391 w 391"/>
                  <a:gd name="T180" fmla="*/ 244 h 244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391" h="244">
                    <a:moveTo>
                      <a:pt x="0" y="94"/>
                    </a:moveTo>
                    <a:lnTo>
                      <a:pt x="22" y="103"/>
                    </a:lnTo>
                    <a:lnTo>
                      <a:pt x="45" y="112"/>
                    </a:lnTo>
                    <a:lnTo>
                      <a:pt x="70" y="117"/>
                    </a:lnTo>
                    <a:lnTo>
                      <a:pt x="93" y="121"/>
                    </a:lnTo>
                    <a:lnTo>
                      <a:pt x="121" y="121"/>
                    </a:lnTo>
                    <a:lnTo>
                      <a:pt x="145" y="121"/>
                    </a:lnTo>
                    <a:lnTo>
                      <a:pt x="169" y="117"/>
                    </a:lnTo>
                    <a:lnTo>
                      <a:pt x="191" y="114"/>
                    </a:lnTo>
                    <a:lnTo>
                      <a:pt x="211" y="108"/>
                    </a:lnTo>
                    <a:lnTo>
                      <a:pt x="229" y="103"/>
                    </a:lnTo>
                    <a:lnTo>
                      <a:pt x="248" y="96"/>
                    </a:lnTo>
                    <a:lnTo>
                      <a:pt x="262" y="90"/>
                    </a:lnTo>
                    <a:lnTo>
                      <a:pt x="277" y="82"/>
                    </a:lnTo>
                    <a:lnTo>
                      <a:pt x="289" y="73"/>
                    </a:lnTo>
                    <a:lnTo>
                      <a:pt x="302" y="64"/>
                    </a:lnTo>
                    <a:lnTo>
                      <a:pt x="316" y="55"/>
                    </a:lnTo>
                    <a:lnTo>
                      <a:pt x="328" y="42"/>
                    </a:lnTo>
                    <a:lnTo>
                      <a:pt x="344" y="30"/>
                    </a:lnTo>
                    <a:lnTo>
                      <a:pt x="355" y="15"/>
                    </a:lnTo>
                    <a:lnTo>
                      <a:pt x="371" y="0"/>
                    </a:lnTo>
                    <a:lnTo>
                      <a:pt x="377" y="24"/>
                    </a:lnTo>
                    <a:lnTo>
                      <a:pt x="380" y="46"/>
                    </a:lnTo>
                    <a:lnTo>
                      <a:pt x="382" y="64"/>
                    </a:lnTo>
                    <a:lnTo>
                      <a:pt x="385" y="82"/>
                    </a:lnTo>
                    <a:lnTo>
                      <a:pt x="389" y="96"/>
                    </a:lnTo>
                    <a:lnTo>
                      <a:pt x="389" y="112"/>
                    </a:lnTo>
                    <a:lnTo>
                      <a:pt x="391" y="123"/>
                    </a:lnTo>
                    <a:lnTo>
                      <a:pt x="391" y="130"/>
                    </a:lnTo>
                    <a:lnTo>
                      <a:pt x="391" y="135"/>
                    </a:lnTo>
                    <a:lnTo>
                      <a:pt x="380" y="151"/>
                    </a:lnTo>
                    <a:lnTo>
                      <a:pt x="368" y="166"/>
                    </a:lnTo>
                    <a:lnTo>
                      <a:pt x="355" y="178"/>
                    </a:lnTo>
                    <a:lnTo>
                      <a:pt x="344" y="190"/>
                    </a:lnTo>
                    <a:lnTo>
                      <a:pt x="332" y="199"/>
                    </a:lnTo>
                    <a:lnTo>
                      <a:pt x="319" y="208"/>
                    </a:lnTo>
                    <a:lnTo>
                      <a:pt x="307" y="214"/>
                    </a:lnTo>
                    <a:lnTo>
                      <a:pt x="293" y="219"/>
                    </a:lnTo>
                    <a:lnTo>
                      <a:pt x="277" y="228"/>
                    </a:lnTo>
                    <a:lnTo>
                      <a:pt x="259" y="232"/>
                    </a:lnTo>
                    <a:lnTo>
                      <a:pt x="239" y="238"/>
                    </a:lnTo>
                    <a:lnTo>
                      <a:pt x="218" y="241"/>
                    </a:lnTo>
                    <a:lnTo>
                      <a:pt x="193" y="244"/>
                    </a:lnTo>
                    <a:lnTo>
                      <a:pt x="172" y="244"/>
                    </a:lnTo>
                    <a:lnTo>
                      <a:pt x="148" y="244"/>
                    </a:lnTo>
                    <a:lnTo>
                      <a:pt x="125" y="244"/>
                    </a:lnTo>
                    <a:lnTo>
                      <a:pt x="102" y="241"/>
                    </a:lnTo>
                    <a:lnTo>
                      <a:pt x="82" y="238"/>
                    </a:lnTo>
                    <a:lnTo>
                      <a:pt x="64" y="235"/>
                    </a:lnTo>
                    <a:lnTo>
                      <a:pt x="49" y="228"/>
                    </a:lnTo>
                    <a:lnTo>
                      <a:pt x="43" y="214"/>
                    </a:lnTo>
                    <a:lnTo>
                      <a:pt x="34" y="196"/>
                    </a:lnTo>
                    <a:lnTo>
                      <a:pt x="27" y="174"/>
                    </a:lnTo>
                    <a:lnTo>
                      <a:pt x="22" y="157"/>
                    </a:lnTo>
                    <a:lnTo>
                      <a:pt x="16" y="142"/>
                    </a:lnTo>
                    <a:lnTo>
                      <a:pt x="9" y="123"/>
                    </a:lnTo>
                    <a:lnTo>
                      <a:pt x="7" y="112"/>
                    </a:lnTo>
                    <a:lnTo>
                      <a:pt x="4" y="103"/>
                    </a:lnTo>
                    <a:lnTo>
                      <a:pt x="0" y="94"/>
                    </a:lnTo>
                  </a:path>
                </a:pathLst>
              </a:custGeom>
              <a:noFill/>
              <a:ln w="0">
                <a:solidFill>
                  <a:srgbClr val="FF7EAB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758" name="Freeform 240"/>
              <p:cNvSpPr>
                <a:spLocks/>
              </p:cNvSpPr>
              <p:nvPr/>
            </p:nvSpPr>
            <p:spPr bwMode="auto">
              <a:xfrm>
                <a:off x="2184" y="2823"/>
                <a:ext cx="98" cy="61"/>
              </a:xfrm>
              <a:custGeom>
                <a:avLst/>
                <a:gdLst>
                  <a:gd name="T0" fmla="*/ 0 w 391"/>
                  <a:gd name="T1" fmla="*/ 24 h 244"/>
                  <a:gd name="T2" fmla="*/ 6 w 391"/>
                  <a:gd name="T3" fmla="*/ 26 h 244"/>
                  <a:gd name="T4" fmla="*/ 11 w 391"/>
                  <a:gd name="T5" fmla="*/ 28 h 244"/>
                  <a:gd name="T6" fmla="*/ 18 w 391"/>
                  <a:gd name="T7" fmla="*/ 29 h 244"/>
                  <a:gd name="T8" fmla="*/ 23 w 391"/>
                  <a:gd name="T9" fmla="*/ 30 h 244"/>
                  <a:gd name="T10" fmla="*/ 30 w 391"/>
                  <a:gd name="T11" fmla="*/ 30 h 244"/>
                  <a:gd name="T12" fmla="*/ 36 w 391"/>
                  <a:gd name="T13" fmla="*/ 30 h 244"/>
                  <a:gd name="T14" fmla="*/ 42 w 391"/>
                  <a:gd name="T15" fmla="*/ 29 h 244"/>
                  <a:gd name="T16" fmla="*/ 48 w 391"/>
                  <a:gd name="T17" fmla="*/ 29 h 244"/>
                  <a:gd name="T18" fmla="*/ 53 w 391"/>
                  <a:gd name="T19" fmla="*/ 27 h 244"/>
                  <a:gd name="T20" fmla="*/ 57 w 391"/>
                  <a:gd name="T21" fmla="*/ 26 h 244"/>
                  <a:gd name="T22" fmla="*/ 62 w 391"/>
                  <a:gd name="T23" fmla="*/ 24 h 244"/>
                  <a:gd name="T24" fmla="*/ 66 w 391"/>
                  <a:gd name="T25" fmla="*/ 23 h 244"/>
                  <a:gd name="T26" fmla="*/ 69 w 391"/>
                  <a:gd name="T27" fmla="*/ 21 h 244"/>
                  <a:gd name="T28" fmla="*/ 72 w 391"/>
                  <a:gd name="T29" fmla="*/ 18 h 244"/>
                  <a:gd name="T30" fmla="*/ 76 w 391"/>
                  <a:gd name="T31" fmla="*/ 16 h 244"/>
                  <a:gd name="T32" fmla="*/ 79 w 391"/>
                  <a:gd name="T33" fmla="*/ 14 h 244"/>
                  <a:gd name="T34" fmla="*/ 82 w 391"/>
                  <a:gd name="T35" fmla="*/ 11 h 244"/>
                  <a:gd name="T36" fmla="*/ 86 w 391"/>
                  <a:gd name="T37" fmla="*/ 8 h 244"/>
                  <a:gd name="T38" fmla="*/ 89 w 391"/>
                  <a:gd name="T39" fmla="*/ 4 h 244"/>
                  <a:gd name="T40" fmla="*/ 93 w 391"/>
                  <a:gd name="T41" fmla="*/ 0 h 244"/>
                  <a:gd name="T42" fmla="*/ 94 w 391"/>
                  <a:gd name="T43" fmla="*/ 6 h 244"/>
                  <a:gd name="T44" fmla="*/ 95 w 391"/>
                  <a:gd name="T45" fmla="*/ 12 h 244"/>
                  <a:gd name="T46" fmla="*/ 96 w 391"/>
                  <a:gd name="T47" fmla="*/ 16 h 244"/>
                  <a:gd name="T48" fmla="*/ 96 w 391"/>
                  <a:gd name="T49" fmla="*/ 21 h 244"/>
                  <a:gd name="T50" fmla="*/ 97 w 391"/>
                  <a:gd name="T51" fmla="*/ 24 h 244"/>
                  <a:gd name="T52" fmla="*/ 97 w 391"/>
                  <a:gd name="T53" fmla="*/ 28 h 244"/>
                  <a:gd name="T54" fmla="*/ 98 w 391"/>
                  <a:gd name="T55" fmla="*/ 31 h 244"/>
                  <a:gd name="T56" fmla="*/ 98 w 391"/>
                  <a:gd name="T57" fmla="*/ 33 h 244"/>
                  <a:gd name="T58" fmla="*/ 98 w 391"/>
                  <a:gd name="T59" fmla="*/ 34 h 244"/>
                  <a:gd name="T60" fmla="*/ 95 w 391"/>
                  <a:gd name="T61" fmla="*/ 38 h 244"/>
                  <a:gd name="T62" fmla="*/ 92 w 391"/>
                  <a:gd name="T63" fmla="*/ 42 h 244"/>
                  <a:gd name="T64" fmla="*/ 89 w 391"/>
                  <a:gd name="T65" fmla="*/ 45 h 244"/>
                  <a:gd name="T66" fmla="*/ 86 w 391"/>
                  <a:gd name="T67" fmla="*/ 48 h 244"/>
                  <a:gd name="T68" fmla="*/ 83 w 391"/>
                  <a:gd name="T69" fmla="*/ 50 h 244"/>
                  <a:gd name="T70" fmla="*/ 80 w 391"/>
                  <a:gd name="T71" fmla="*/ 52 h 244"/>
                  <a:gd name="T72" fmla="*/ 77 w 391"/>
                  <a:gd name="T73" fmla="*/ 54 h 244"/>
                  <a:gd name="T74" fmla="*/ 73 w 391"/>
                  <a:gd name="T75" fmla="*/ 55 h 244"/>
                  <a:gd name="T76" fmla="*/ 69 w 391"/>
                  <a:gd name="T77" fmla="*/ 57 h 244"/>
                  <a:gd name="T78" fmla="*/ 65 w 391"/>
                  <a:gd name="T79" fmla="*/ 58 h 244"/>
                  <a:gd name="T80" fmla="*/ 60 w 391"/>
                  <a:gd name="T81" fmla="*/ 60 h 244"/>
                  <a:gd name="T82" fmla="*/ 55 w 391"/>
                  <a:gd name="T83" fmla="*/ 60 h 244"/>
                  <a:gd name="T84" fmla="*/ 48 w 391"/>
                  <a:gd name="T85" fmla="*/ 61 h 244"/>
                  <a:gd name="T86" fmla="*/ 43 w 391"/>
                  <a:gd name="T87" fmla="*/ 61 h 244"/>
                  <a:gd name="T88" fmla="*/ 37 w 391"/>
                  <a:gd name="T89" fmla="*/ 61 h 244"/>
                  <a:gd name="T90" fmla="*/ 31 w 391"/>
                  <a:gd name="T91" fmla="*/ 61 h 244"/>
                  <a:gd name="T92" fmla="*/ 26 w 391"/>
                  <a:gd name="T93" fmla="*/ 60 h 244"/>
                  <a:gd name="T94" fmla="*/ 21 w 391"/>
                  <a:gd name="T95" fmla="*/ 60 h 244"/>
                  <a:gd name="T96" fmla="*/ 16 w 391"/>
                  <a:gd name="T97" fmla="*/ 59 h 244"/>
                  <a:gd name="T98" fmla="*/ 12 w 391"/>
                  <a:gd name="T99" fmla="*/ 57 h 244"/>
                  <a:gd name="T100" fmla="*/ 11 w 391"/>
                  <a:gd name="T101" fmla="*/ 54 h 244"/>
                  <a:gd name="T102" fmla="*/ 9 w 391"/>
                  <a:gd name="T103" fmla="*/ 49 h 244"/>
                  <a:gd name="T104" fmla="*/ 7 w 391"/>
                  <a:gd name="T105" fmla="*/ 44 h 244"/>
                  <a:gd name="T106" fmla="*/ 6 w 391"/>
                  <a:gd name="T107" fmla="*/ 39 h 244"/>
                  <a:gd name="T108" fmla="*/ 4 w 391"/>
                  <a:gd name="T109" fmla="*/ 36 h 244"/>
                  <a:gd name="T110" fmla="*/ 2 w 391"/>
                  <a:gd name="T111" fmla="*/ 31 h 244"/>
                  <a:gd name="T112" fmla="*/ 2 w 391"/>
                  <a:gd name="T113" fmla="*/ 28 h 244"/>
                  <a:gd name="T114" fmla="*/ 1 w 391"/>
                  <a:gd name="T115" fmla="*/ 26 h 244"/>
                  <a:gd name="T116" fmla="*/ 0 w 391"/>
                  <a:gd name="T117" fmla="*/ 24 h 244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391"/>
                  <a:gd name="T178" fmla="*/ 0 h 244"/>
                  <a:gd name="T179" fmla="*/ 391 w 391"/>
                  <a:gd name="T180" fmla="*/ 244 h 244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391" h="244">
                    <a:moveTo>
                      <a:pt x="0" y="94"/>
                    </a:moveTo>
                    <a:lnTo>
                      <a:pt x="22" y="103"/>
                    </a:lnTo>
                    <a:lnTo>
                      <a:pt x="45" y="112"/>
                    </a:lnTo>
                    <a:lnTo>
                      <a:pt x="70" y="117"/>
                    </a:lnTo>
                    <a:lnTo>
                      <a:pt x="93" y="121"/>
                    </a:lnTo>
                    <a:lnTo>
                      <a:pt x="121" y="121"/>
                    </a:lnTo>
                    <a:lnTo>
                      <a:pt x="145" y="121"/>
                    </a:lnTo>
                    <a:lnTo>
                      <a:pt x="169" y="117"/>
                    </a:lnTo>
                    <a:lnTo>
                      <a:pt x="191" y="114"/>
                    </a:lnTo>
                    <a:lnTo>
                      <a:pt x="211" y="108"/>
                    </a:lnTo>
                    <a:lnTo>
                      <a:pt x="229" y="103"/>
                    </a:lnTo>
                    <a:lnTo>
                      <a:pt x="248" y="96"/>
                    </a:lnTo>
                    <a:lnTo>
                      <a:pt x="262" y="90"/>
                    </a:lnTo>
                    <a:lnTo>
                      <a:pt x="277" y="82"/>
                    </a:lnTo>
                    <a:lnTo>
                      <a:pt x="289" y="73"/>
                    </a:lnTo>
                    <a:lnTo>
                      <a:pt x="302" y="64"/>
                    </a:lnTo>
                    <a:lnTo>
                      <a:pt x="316" y="55"/>
                    </a:lnTo>
                    <a:lnTo>
                      <a:pt x="328" y="42"/>
                    </a:lnTo>
                    <a:lnTo>
                      <a:pt x="344" y="30"/>
                    </a:lnTo>
                    <a:lnTo>
                      <a:pt x="355" y="15"/>
                    </a:lnTo>
                    <a:lnTo>
                      <a:pt x="371" y="0"/>
                    </a:lnTo>
                    <a:lnTo>
                      <a:pt x="377" y="24"/>
                    </a:lnTo>
                    <a:lnTo>
                      <a:pt x="380" y="46"/>
                    </a:lnTo>
                    <a:lnTo>
                      <a:pt x="382" y="64"/>
                    </a:lnTo>
                    <a:lnTo>
                      <a:pt x="385" y="82"/>
                    </a:lnTo>
                    <a:lnTo>
                      <a:pt x="389" y="96"/>
                    </a:lnTo>
                    <a:lnTo>
                      <a:pt x="389" y="112"/>
                    </a:lnTo>
                    <a:lnTo>
                      <a:pt x="391" y="123"/>
                    </a:lnTo>
                    <a:lnTo>
                      <a:pt x="391" y="130"/>
                    </a:lnTo>
                    <a:lnTo>
                      <a:pt x="391" y="135"/>
                    </a:lnTo>
                    <a:lnTo>
                      <a:pt x="380" y="151"/>
                    </a:lnTo>
                    <a:lnTo>
                      <a:pt x="368" y="166"/>
                    </a:lnTo>
                    <a:lnTo>
                      <a:pt x="355" y="178"/>
                    </a:lnTo>
                    <a:lnTo>
                      <a:pt x="344" y="190"/>
                    </a:lnTo>
                    <a:lnTo>
                      <a:pt x="332" y="199"/>
                    </a:lnTo>
                    <a:lnTo>
                      <a:pt x="319" y="208"/>
                    </a:lnTo>
                    <a:lnTo>
                      <a:pt x="307" y="214"/>
                    </a:lnTo>
                    <a:lnTo>
                      <a:pt x="293" y="219"/>
                    </a:lnTo>
                    <a:lnTo>
                      <a:pt x="277" y="228"/>
                    </a:lnTo>
                    <a:lnTo>
                      <a:pt x="259" y="232"/>
                    </a:lnTo>
                    <a:lnTo>
                      <a:pt x="239" y="238"/>
                    </a:lnTo>
                    <a:lnTo>
                      <a:pt x="218" y="241"/>
                    </a:lnTo>
                    <a:lnTo>
                      <a:pt x="193" y="244"/>
                    </a:lnTo>
                    <a:lnTo>
                      <a:pt x="172" y="244"/>
                    </a:lnTo>
                    <a:lnTo>
                      <a:pt x="148" y="244"/>
                    </a:lnTo>
                    <a:lnTo>
                      <a:pt x="125" y="244"/>
                    </a:lnTo>
                    <a:lnTo>
                      <a:pt x="102" y="241"/>
                    </a:lnTo>
                    <a:lnTo>
                      <a:pt x="82" y="238"/>
                    </a:lnTo>
                    <a:lnTo>
                      <a:pt x="64" y="235"/>
                    </a:lnTo>
                    <a:lnTo>
                      <a:pt x="49" y="228"/>
                    </a:lnTo>
                    <a:lnTo>
                      <a:pt x="43" y="214"/>
                    </a:lnTo>
                    <a:lnTo>
                      <a:pt x="34" y="196"/>
                    </a:lnTo>
                    <a:lnTo>
                      <a:pt x="27" y="174"/>
                    </a:lnTo>
                    <a:lnTo>
                      <a:pt x="22" y="157"/>
                    </a:lnTo>
                    <a:lnTo>
                      <a:pt x="16" y="142"/>
                    </a:lnTo>
                    <a:lnTo>
                      <a:pt x="9" y="123"/>
                    </a:lnTo>
                    <a:lnTo>
                      <a:pt x="7" y="112"/>
                    </a:lnTo>
                    <a:lnTo>
                      <a:pt x="4" y="103"/>
                    </a:lnTo>
                    <a:lnTo>
                      <a:pt x="0" y="94"/>
                    </a:lnTo>
                  </a:path>
                </a:pathLst>
              </a:custGeom>
              <a:noFill/>
              <a:ln w="0">
                <a:solidFill>
                  <a:srgbClr val="FF7EAB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759" name="Freeform 241"/>
              <p:cNvSpPr>
                <a:spLocks/>
              </p:cNvSpPr>
              <p:nvPr/>
            </p:nvSpPr>
            <p:spPr bwMode="auto">
              <a:xfrm>
                <a:off x="2206" y="2889"/>
                <a:ext cx="87" cy="50"/>
              </a:xfrm>
              <a:custGeom>
                <a:avLst/>
                <a:gdLst>
                  <a:gd name="T0" fmla="*/ 0 w 349"/>
                  <a:gd name="T1" fmla="*/ 20 h 198"/>
                  <a:gd name="T2" fmla="*/ 6 w 349"/>
                  <a:gd name="T3" fmla="*/ 23 h 198"/>
                  <a:gd name="T4" fmla="*/ 13 w 349"/>
                  <a:gd name="T5" fmla="*/ 23 h 198"/>
                  <a:gd name="T6" fmla="*/ 22 w 349"/>
                  <a:gd name="T7" fmla="*/ 24 h 198"/>
                  <a:gd name="T8" fmla="*/ 31 w 349"/>
                  <a:gd name="T9" fmla="*/ 24 h 198"/>
                  <a:gd name="T10" fmla="*/ 40 w 349"/>
                  <a:gd name="T11" fmla="*/ 23 h 198"/>
                  <a:gd name="T12" fmla="*/ 50 w 349"/>
                  <a:gd name="T13" fmla="*/ 20 h 198"/>
                  <a:gd name="T14" fmla="*/ 59 w 349"/>
                  <a:gd name="T15" fmla="*/ 17 h 198"/>
                  <a:gd name="T16" fmla="*/ 68 w 349"/>
                  <a:gd name="T17" fmla="*/ 13 h 198"/>
                  <a:gd name="T18" fmla="*/ 75 w 349"/>
                  <a:gd name="T19" fmla="*/ 7 h 198"/>
                  <a:gd name="T20" fmla="*/ 81 w 349"/>
                  <a:gd name="T21" fmla="*/ 0 h 198"/>
                  <a:gd name="T22" fmla="*/ 83 w 349"/>
                  <a:gd name="T23" fmla="*/ 4 h 198"/>
                  <a:gd name="T24" fmla="*/ 83 w 349"/>
                  <a:gd name="T25" fmla="*/ 8 h 198"/>
                  <a:gd name="T26" fmla="*/ 84 w 349"/>
                  <a:gd name="T27" fmla="*/ 12 h 198"/>
                  <a:gd name="T28" fmla="*/ 85 w 349"/>
                  <a:gd name="T29" fmla="*/ 15 h 198"/>
                  <a:gd name="T30" fmla="*/ 85 w 349"/>
                  <a:gd name="T31" fmla="*/ 18 h 198"/>
                  <a:gd name="T32" fmla="*/ 86 w 349"/>
                  <a:gd name="T33" fmla="*/ 20 h 198"/>
                  <a:gd name="T34" fmla="*/ 86 w 349"/>
                  <a:gd name="T35" fmla="*/ 23 h 198"/>
                  <a:gd name="T36" fmla="*/ 87 w 349"/>
                  <a:gd name="T37" fmla="*/ 24 h 198"/>
                  <a:gd name="T38" fmla="*/ 87 w 349"/>
                  <a:gd name="T39" fmla="*/ 25 h 198"/>
                  <a:gd name="T40" fmla="*/ 83 w 349"/>
                  <a:gd name="T41" fmla="*/ 30 h 198"/>
                  <a:gd name="T42" fmla="*/ 78 w 349"/>
                  <a:gd name="T43" fmla="*/ 34 h 198"/>
                  <a:gd name="T44" fmla="*/ 71 w 349"/>
                  <a:gd name="T45" fmla="*/ 39 h 198"/>
                  <a:gd name="T46" fmla="*/ 64 w 349"/>
                  <a:gd name="T47" fmla="*/ 42 h 198"/>
                  <a:gd name="T48" fmla="*/ 56 w 349"/>
                  <a:gd name="T49" fmla="*/ 45 h 198"/>
                  <a:gd name="T50" fmla="*/ 47 w 349"/>
                  <a:gd name="T51" fmla="*/ 48 h 198"/>
                  <a:gd name="T52" fmla="*/ 38 w 349"/>
                  <a:gd name="T53" fmla="*/ 49 h 198"/>
                  <a:gd name="T54" fmla="*/ 28 w 349"/>
                  <a:gd name="T55" fmla="*/ 50 h 198"/>
                  <a:gd name="T56" fmla="*/ 18 w 349"/>
                  <a:gd name="T57" fmla="*/ 49 h 198"/>
                  <a:gd name="T58" fmla="*/ 7 w 349"/>
                  <a:gd name="T59" fmla="*/ 47 h 198"/>
                  <a:gd name="T60" fmla="*/ 6 w 349"/>
                  <a:gd name="T61" fmla="*/ 44 h 198"/>
                  <a:gd name="T62" fmla="*/ 5 w 349"/>
                  <a:gd name="T63" fmla="*/ 41 h 198"/>
                  <a:gd name="T64" fmla="*/ 4 w 349"/>
                  <a:gd name="T65" fmla="*/ 37 h 198"/>
                  <a:gd name="T66" fmla="*/ 3 w 349"/>
                  <a:gd name="T67" fmla="*/ 33 h 198"/>
                  <a:gd name="T68" fmla="*/ 3 w 349"/>
                  <a:gd name="T69" fmla="*/ 30 h 198"/>
                  <a:gd name="T70" fmla="*/ 1 w 349"/>
                  <a:gd name="T71" fmla="*/ 28 h 198"/>
                  <a:gd name="T72" fmla="*/ 1 w 349"/>
                  <a:gd name="T73" fmla="*/ 25 h 198"/>
                  <a:gd name="T74" fmla="*/ 1 w 349"/>
                  <a:gd name="T75" fmla="*/ 23 h 198"/>
                  <a:gd name="T76" fmla="*/ 0 w 349"/>
                  <a:gd name="T77" fmla="*/ 21 h 198"/>
                  <a:gd name="T78" fmla="*/ 0 w 349"/>
                  <a:gd name="T79" fmla="*/ 20 h 198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349"/>
                  <a:gd name="T121" fmla="*/ 0 h 198"/>
                  <a:gd name="T122" fmla="*/ 349 w 349"/>
                  <a:gd name="T123" fmla="*/ 198 h 198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349" h="198">
                    <a:moveTo>
                      <a:pt x="0" y="81"/>
                    </a:moveTo>
                    <a:lnTo>
                      <a:pt x="24" y="90"/>
                    </a:lnTo>
                    <a:lnTo>
                      <a:pt x="53" y="93"/>
                    </a:lnTo>
                    <a:lnTo>
                      <a:pt x="87" y="96"/>
                    </a:lnTo>
                    <a:lnTo>
                      <a:pt x="123" y="96"/>
                    </a:lnTo>
                    <a:lnTo>
                      <a:pt x="162" y="90"/>
                    </a:lnTo>
                    <a:lnTo>
                      <a:pt x="199" y="81"/>
                    </a:lnTo>
                    <a:lnTo>
                      <a:pt x="235" y="68"/>
                    </a:lnTo>
                    <a:lnTo>
                      <a:pt x="271" y="52"/>
                    </a:lnTo>
                    <a:lnTo>
                      <a:pt x="301" y="27"/>
                    </a:lnTo>
                    <a:lnTo>
                      <a:pt x="324" y="0"/>
                    </a:lnTo>
                    <a:lnTo>
                      <a:pt x="331" y="15"/>
                    </a:lnTo>
                    <a:lnTo>
                      <a:pt x="333" y="33"/>
                    </a:lnTo>
                    <a:lnTo>
                      <a:pt x="337" y="48"/>
                    </a:lnTo>
                    <a:lnTo>
                      <a:pt x="340" y="61"/>
                    </a:lnTo>
                    <a:lnTo>
                      <a:pt x="342" y="72"/>
                    </a:lnTo>
                    <a:lnTo>
                      <a:pt x="346" y="81"/>
                    </a:lnTo>
                    <a:lnTo>
                      <a:pt x="346" y="90"/>
                    </a:lnTo>
                    <a:lnTo>
                      <a:pt x="349" y="96"/>
                    </a:lnTo>
                    <a:lnTo>
                      <a:pt x="349" y="100"/>
                    </a:lnTo>
                    <a:lnTo>
                      <a:pt x="333" y="118"/>
                    </a:lnTo>
                    <a:lnTo>
                      <a:pt x="313" y="136"/>
                    </a:lnTo>
                    <a:lnTo>
                      <a:pt x="285" y="153"/>
                    </a:lnTo>
                    <a:lnTo>
                      <a:pt x="258" y="168"/>
                    </a:lnTo>
                    <a:lnTo>
                      <a:pt x="226" y="180"/>
                    </a:lnTo>
                    <a:lnTo>
                      <a:pt x="189" y="189"/>
                    </a:lnTo>
                    <a:lnTo>
                      <a:pt x="151" y="195"/>
                    </a:lnTo>
                    <a:lnTo>
                      <a:pt x="112" y="198"/>
                    </a:lnTo>
                    <a:lnTo>
                      <a:pt x="72" y="195"/>
                    </a:lnTo>
                    <a:lnTo>
                      <a:pt x="30" y="186"/>
                    </a:lnTo>
                    <a:lnTo>
                      <a:pt x="24" y="175"/>
                    </a:lnTo>
                    <a:lnTo>
                      <a:pt x="21" y="162"/>
                    </a:lnTo>
                    <a:lnTo>
                      <a:pt x="18" y="147"/>
                    </a:lnTo>
                    <a:lnTo>
                      <a:pt x="14" y="132"/>
                    </a:lnTo>
                    <a:lnTo>
                      <a:pt x="12" y="120"/>
                    </a:lnTo>
                    <a:lnTo>
                      <a:pt x="5" y="109"/>
                    </a:lnTo>
                    <a:lnTo>
                      <a:pt x="3" y="100"/>
                    </a:lnTo>
                    <a:lnTo>
                      <a:pt x="3" y="90"/>
                    </a:lnTo>
                    <a:lnTo>
                      <a:pt x="0" y="84"/>
                    </a:lnTo>
                    <a:lnTo>
                      <a:pt x="0" y="81"/>
                    </a:lnTo>
                    <a:close/>
                  </a:path>
                </a:pathLst>
              </a:custGeom>
              <a:solidFill>
                <a:srgbClr val="FF79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760" name="Freeform 242"/>
              <p:cNvSpPr>
                <a:spLocks/>
              </p:cNvSpPr>
              <p:nvPr/>
            </p:nvSpPr>
            <p:spPr bwMode="auto">
              <a:xfrm>
                <a:off x="2206" y="2889"/>
                <a:ext cx="87" cy="50"/>
              </a:xfrm>
              <a:custGeom>
                <a:avLst/>
                <a:gdLst>
                  <a:gd name="T0" fmla="*/ 0 w 349"/>
                  <a:gd name="T1" fmla="*/ 20 h 198"/>
                  <a:gd name="T2" fmla="*/ 6 w 349"/>
                  <a:gd name="T3" fmla="*/ 23 h 198"/>
                  <a:gd name="T4" fmla="*/ 13 w 349"/>
                  <a:gd name="T5" fmla="*/ 23 h 198"/>
                  <a:gd name="T6" fmla="*/ 22 w 349"/>
                  <a:gd name="T7" fmla="*/ 24 h 198"/>
                  <a:gd name="T8" fmla="*/ 31 w 349"/>
                  <a:gd name="T9" fmla="*/ 24 h 198"/>
                  <a:gd name="T10" fmla="*/ 40 w 349"/>
                  <a:gd name="T11" fmla="*/ 23 h 198"/>
                  <a:gd name="T12" fmla="*/ 50 w 349"/>
                  <a:gd name="T13" fmla="*/ 20 h 198"/>
                  <a:gd name="T14" fmla="*/ 59 w 349"/>
                  <a:gd name="T15" fmla="*/ 17 h 198"/>
                  <a:gd name="T16" fmla="*/ 68 w 349"/>
                  <a:gd name="T17" fmla="*/ 13 h 198"/>
                  <a:gd name="T18" fmla="*/ 75 w 349"/>
                  <a:gd name="T19" fmla="*/ 7 h 198"/>
                  <a:gd name="T20" fmla="*/ 81 w 349"/>
                  <a:gd name="T21" fmla="*/ 0 h 198"/>
                  <a:gd name="T22" fmla="*/ 83 w 349"/>
                  <a:gd name="T23" fmla="*/ 4 h 198"/>
                  <a:gd name="T24" fmla="*/ 83 w 349"/>
                  <a:gd name="T25" fmla="*/ 8 h 198"/>
                  <a:gd name="T26" fmla="*/ 84 w 349"/>
                  <a:gd name="T27" fmla="*/ 12 h 198"/>
                  <a:gd name="T28" fmla="*/ 85 w 349"/>
                  <a:gd name="T29" fmla="*/ 15 h 198"/>
                  <a:gd name="T30" fmla="*/ 85 w 349"/>
                  <a:gd name="T31" fmla="*/ 18 h 198"/>
                  <a:gd name="T32" fmla="*/ 86 w 349"/>
                  <a:gd name="T33" fmla="*/ 20 h 198"/>
                  <a:gd name="T34" fmla="*/ 86 w 349"/>
                  <a:gd name="T35" fmla="*/ 23 h 198"/>
                  <a:gd name="T36" fmla="*/ 87 w 349"/>
                  <a:gd name="T37" fmla="*/ 24 h 198"/>
                  <a:gd name="T38" fmla="*/ 87 w 349"/>
                  <a:gd name="T39" fmla="*/ 25 h 198"/>
                  <a:gd name="T40" fmla="*/ 83 w 349"/>
                  <a:gd name="T41" fmla="*/ 30 h 198"/>
                  <a:gd name="T42" fmla="*/ 78 w 349"/>
                  <a:gd name="T43" fmla="*/ 34 h 198"/>
                  <a:gd name="T44" fmla="*/ 71 w 349"/>
                  <a:gd name="T45" fmla="*/ 39 h 198"/>
                  <a:gd name="T46" fmla="*/ 64 w 349"/>
                  <a:gd name="T47" fmla="*/ 42 h 198"/>
                  <a:gd name="T48" fmla="*/ 56 w 349"/>
                  <a:gd name="T49" fmla="*/ 45 h 198"/>
                  <a:gd name="T50" fmla="*/ 47 w 349"/>
                  <a:gd name="T51" fmla="*/ 48 h 198"/>
                  <a:gd name="T52" fmla="*/ 38 w 349"/>
                  <a:gd name="T53" fmla="*/ 49 h 198"/>
                  <a:gd name="T54" fmla="*/ 28 w 349"/>
                  <a:gd name="T55" fmla="*/ 50 h 198"/>
                  <a:gd name="T56" fmla="*/ 18 w 349"/>
                  <a:gd name="T57" fmla="*/ 49 h 198"/>
                  <a:gd name="T58" fmla="*/ 7 w 349"/>
                  <a:gd name="T59" fmla="*/ 47 h 198"/>
                  <a:gd name="T60" fmla="*/ 6 w 349"/>
                  <a:gd name="T61" fmla="*/ 44 h 198"/>
                  <a:gd name="T62" fmla="*/ 5 w 349"/>
                  <a:gd name="T63" fmla="*/ 41 h 198"/>
                  <a:gd name="T64" fmla="*/ 4 w 349"/>
                  <a:gd name="T65" fmla="*/ 37 h 198"/>
                  <a:gd name="T66" fmla="*/ 3 w 349"/>
                  <a:gd name="T67" fmla="*/ 33 h 198"/>
                  <a:gd name="T68" fmla="*/ 3 w 349"/>
                  <a:gd name="T69" fmla="*/ 30 h 198"/>
                  <a:gd name="T70" fmla="*/ 1 w 349"/>
                  <a:gd name="T71" fmla="*/ 28 h 198"/>
                  <a:gd name="T72" fmla="*/ 1 w 349"/>
                  <a:gd name="T73" fmla="*/ 25 h 198"/>
                  <a:gd name="T74" fmla="*/ 1 w 349"/>
                  <a:gd name="T75" fmla="*/ 23 h 198"/>
                  <a:gd name="T76" fmla="*/ 0 w 349"/>
                  <a:gd name="T77" fmla="*/ 21 h 198"/>
                  <a:gd name="T78" fmla="*/ 0 w 349"/>
                  <a:gd name="T79" fmla="*/ 20 h 198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349"/>
                  <a:gd name="T121" fmla="*/ 0 h 198"/>
                  <a:gd name="T122" fmla="*/ 349 w 349"/>
                  <a:gd name="T123" fmla="*/ 198 h 198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349" h="198">
                    <a:moveTo>
                      <a:pt x="0" y="81"/>
                    </a:moveTo>
                    <a:lnTo>
                      <a:pt x="24" y="90"/>
                    </a:lnTo>
                    <a:lnTo>
                      <a:pt x="53" y="93"/>
                    </a:lnTo>
                    <a:lnTo>
                      <a:pt x="87" y="96"/>
                    </a:lnTo>
                    <a:lnTo>
                      <a:pt x="123" y="96"/>
                    </a:lnTo>
                    <a:lnTo>
                      <a:pt x="162" y="90"/>
                    </a:lnTo>
                    <a:lnTo>
                      <a:pt x="199" y="81"/>
                    </a:lnTo>
                    <a:lnTo>
                      <a:pt x="235" y="68"/>
                    </a:lnTo>
                    <a:lnTo>
                      <a:pt x="271" y="52"/>
                    </a:lnTo>
                    <a:lnTo>
                      <a:pt x="301" y="27"/>
                    </a:lnTo>
                    <a:lnTo>
                      <a:pt x="324" y="0"/>
                    </a:lnTo>
                    <a:lnTo>
                      <a:pt x="331" y="15"/>
                    </a:lnTo>
                    <a:lnTo>
                      <a:pt x="333" y="33"/>
                    </a:lnTo>
                    <a:lnTo>
                      <a:pt x="337" y="48"/>
                    </a:lnTo>
                    <a:lnTo>
                      <a:pt x="340" y="61"/>
                    </a:lnTo>
                    <a:lnTo>
                      <a:pt x="342" y="72"/>
                    </a:lnTo>
                    <a:lnTo>
                      <a:pt x="346" y="81"/>
                    </a:lnTo>
                    <a:lnTo>
                      <a:pt x="346" y="90"/>
                    </a:lnTo>
                    <a:lnTo>
                      <a:pt x="349" y="96"/>
                    </a:lnTo>
                    <a:lnTo>
                      <a:pt x="349" y="100"/>
                    </a:lnTo>
                    <a:lnTo>
                      <a:pt x="333" y="118"/>
                    </a:lnTo>
                    <a:lnTo>
                      <a:pt x="313" y="136"/>
                    </a:lnTo>
                    <a:lnTo>
                      <a:pt x="285" y="153"/>
                    </a:lnTo>
                    <a:lnTo>
                      <a:pt x="258" y="168"/>
                    </a:lnTo>
                    <a:lnTo>
                      <a:pt x="226" y="180"/>
                    </a:lnTo>
                    <a:lnTo>
                      <a:pt x="189" y="189"/>
                    </a:lnTo>
                    <a:lnTo>
                      <a:pt x="151" y="195"/>
                    </a:lnTo>
                    <a:lnTo>
                      <a:pt x="112" y="198"/>
                    </a:lnTo>
                    <a:lnTo>
                      <a:pt x="72" y="195"/>
                    </a:lnTo>
                    <a:lnTo>
                      <a:pt x="30" y="186"/>
                    </a:lnTo>
                    <a:lnTo>
                      <a:pt x="24" y="175"/>
                    </a:lnTo>
                    <a:lnTo>
                      <a:pt x="21" y="162"/>
                    </a:lnTo>
                    <a:lnTo>
                      <a:pt x="18" y="147"/>
                    </a:lnTo>
                    <a:lnTo>
                      <a:pt x="14" y="132"/>
                    </a:lnTo>
                    <a:lnTo>
                      <a:pt x="12" y="120"/>
                    </a:lnTo>
                    <a:lnTo>
                      <a:pt x="5" y="109"/>
                    </a:lnTo>
                    <a:lnTo>
                      <a:pt x="3" y="100"/>
                    </a:lnTo>
                    <a:lnTo>
                      <a:pt x="3" y="90"/>
                    </a:lnTo>
                    <a:lnTo>
                      <a:pt x="0" y="84"/>
                    </a:lnTo>
                    <a:lnTo>
                      <a:pt x="0" y="81"/>
                    </a:lnTo>
                  </a:path>
                </a:pathLst>
              </a:custGeom>
              <a:noFill/>
              <a:ln w="0">
                <a:solidFill>
                  <a:srgbClr val="FF7EAB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761" name="Freeform 243"/>
              <p:cNvSpPr>
                <a:spLocks/>
              </p:cNvSpPr>
              <p:nvPr/>
            </p:nvSpPr>
            <p:spPr bwMode="auto">
              <a:xfrm>
                <a:off x="2206" y="2889"/>
                <a:ext cx="87" cy="50"/>
              </a:xfrm>
              <a:custGeom>
                <a:avLst/>
                <a:gdLst>
                  <a:gd name="T0" fmla="*/ 0 w 349"/>
                  <a:gd name="T1" fmla="*/ 20 h 198"/>
                  <a:gd name="T2" fmla="*/ 6 w 349"/>
                  <a:gd name="T3" fmla="*/ 23 h 198"/>
                  <a:gd name="T4" fmla="*/ 13 w 349"/>
                  <a:gd name="T5" fmla="*/ 23 h 198"/>
                  <a:gd name="T6" fmla="*/ 22 w 349"/>
                  <a:gd name="T7" fmla="*/ 24 h 198"/>
                  <a:gd name="T8" fmla="*/ 31 w 349"/>
                  <a:gd name="T9" fmla="*/ 24 h 198"/>
                  <a:gd name="T10" fmla="*/ 40 w 349"/>
                  <a:gd name="T11" fmla="*/ 23 h 198"/>
                  <a:gd name="T12" fmla="*/ 50 w 349"/>
                  <a:gd name="T13" fmla="*/ 20 h 198"/>
                  <a:gd name="T14" fmla="*/ 59 w 349"/>
                  <a:gd name="T15" fmla="*/ 17 h 198"/>
                  <a:gd name="T16" fmla="*/ 68 w 349"/>
                  <a:gd name="T17" fmla="*/ 13 h 198"/>
                  <a:gd name="T18" fmla="*/ 75 w 349"/>
                  <a:gd name="T19" fmla="*/ 7 h 198"/>
                  <a:gd name="T20" fmla="*/ 81 w 349"/>
                  <a:gd name="T21" fmla="*/ 0 h 198"/>
                  <a:gd name="T22" fmla="*/ 83 w 349"/>
                  <a:gd name="T23" fmla="*/ 4 h 198"/>
                  <a:gd name="T24" fmla="*/ 83 w 349"/>
                  <a:gd name="T25" fmla="*/ 8 h 198"/>
                  <a:gd name="T26" fmla="*/ 84 w 349"/>
                  <a:gd name="T27" fmla="*/ 12 h 198"/>
                  <a:gd name="T28" fmla="*/ 85 w 349"/>
                  <a:gd name="T29" fmla="*/ 15 h 198"/>
                  <a:gd name="T30" fmla="*/ 85 w 349"/>
                  <a:gd name="T31" fmla="*/ 18 h 198"/>
                  <a:gd name="T32" fmla="*/ 86 w 349"/>
                  <a:gd name="T33" fmla="*/ 20 h 198"/>
                  <a:gd name="T34" fmla="*/ 86 w 349"/>
                  <a:gd name="T35" fmla="*/ 23 h 198"/>
                  <a:gd name="T36" fmla="*/ 87 w 349"/>
                  <a:gd name="T37" fmla="*/ 24 h 198"/>
                  <a:gd name="T38" fmla="*/ 87 w 349"/>
                  <a:gd name="T39" fmla="*/ 25 h 198"/>
                  <a:gd name="T40" fmla="*/ 83 w 349"/>
                  <a:gd name="T41" fmla="*/ 30 h 198"/>
                  <a:gd name="T42" fmla="*/ 78 w 349"/>
                  <a:gd name="T43" fmla="*/ 34 h 198"/>
                  <a:gd name="T44" fmla="*/ 71 w 349"/>
                  <a:gd name="T45" fmla="*/ 39 h 198"/>
                  <a:gd name="T46" fmla="*/ 64 w 349"/>
                  <a:gd name="T47" fmla="*/ 42 h 198"/>
                  <a:gd name="T48" fmla="*/ 56 w 349"/>
                  <a:gd name="T49" fmla="*/ 45 h 198"/>
                  <a:gd name="T50" fmla="*/ 47 w 349"/>
                  <a:gd name="T51" fmla="*/ 48 h 198"/>
                  <a:gd name="T52" fmla="*/ 38 w 349"/>
                  <a:gd name="T53" fmla="*/ 49 h 198"/>
                  <a:gd name="T54" fmla="*/ 28 w 349"/>
                  <a:gd name="T55" fmla="*/ 50 h 198"/>
                  <a:gd name="T56" fmla="*/ 18 w 349"/>
                  <a:gd name="T57" fmla="*/ 49 h 198"/>
                  <a:gd name="T58" fmla="*/ 7 w 349"/>
                  <a:gd name="T59" fmla="*/ 47 h 198"/>
                  <a:gd name="T60" fmla="*/ 6 w 349"/>
                  <a:gd name="T61" fmla="*/ 44 h 198"/>
                  <a:gd name="T62" fmla="*/ 5 w 349"/>
                  <a:gd name="T63" fmla="*/ 41 h 198"/>
                  <a:gd name="T64" fmla="*/ 4 w 349"/>
                  <a:gd name="T65" fmla="*/ 37 h 198"/>
                  <a:gd name="T66" fmla="*/ 3 w 349"/>
                  <a:gd name="T67" fmla="*/ 33 h 198"/>
                  <a:gd name="T68" fmla="*/ 3 w 349"/>
                  <a:gd name="T69" fmla="*/ 30 h 198"/>
                  <a:gd name="T70" fmla="*/ 1 w 349"/>
                  <a:gd name="T71" fmla="*/ 28 h 198"/>
                  <a:gd name="T72" fmla="*/ 1 w 349"/>
                  <a:gd name="T73" fmla="*/ 25 h 198"/>
                  <a:gd name="T74" fmla="*/ 1 w 349"/>
                  <a:gd name="T75" fmla="*/ 23 h 198"/>
                  <a:gd name="T76" fmla="*/ 0 w 349"/>
                  <a:gd name="T77" fmla="*/ 21 h 198"/>
                  <a:gd name="T78" fmla="*/ 0 w 349"/>
                  <a:gd name="T79" fmla="*/ 20 h 198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349"/>
                  <a:gd name="T121" fmla="*/ 0 h 198"/>
                  <a:gd name="T122" fmla="*/ 349 w 349"/>
                  <a:gd name="T123" fmla="*/ 198 h 198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349" h="198">
                    <a:moveTo>
                      <a:pt x="0" y="81"/>
                    </a:moveTo>
                    <a:lnTo>
                      <a:pt x="24" y="90"/>
                    </a:lnTo>
                    <a:lnTo>
                      <a:pt x="53" y="93"/>
                    </a:lnTo>
                    <a:lnTo>
                      <a:pt x="87" y="96"/>
                    </a:lnTo>
                    <a:lnTo>
                      <a:pt x="123" y="96"/>
                    </a:lnTo>
                    <a:lnTo>
                      <a:pt x="162" y="90"/>
                    </a:lnTo>
                    <a:lnTo>
                      <a:pt x="199" y="81"/>
                    </a:lnTo>
                    <a:lnTo>
                      <a:pt x="235" y="68"/>
                    </a:lnTo>
                    <a:lnTo>
                      <a:pt x="271" y="52"/>
                    </a:lnTo>
                    <a:lnTo>
                      <a:pt x="301" y="27"/>
                    </a:lnTo>
                    <a:lnTo>
                      <a:pt x="324" y="0"/>
                    </a:lnTo>
                    <a:lnTo>
                      <a:pt x="331" y="15"/>
                    </a:lnTo>
                    <a:lnTo>
                      <a:pt x="333" y="33"/>
                    </a:lnTo>
                    <a:lnTo>
                      <a:pt x="337" y="48"/>
                    </a:lnTo>
                    <a:lnTo>
                      <a:pt x="340" y="61"/>
                    </a:lnTo>
                    <a:lnTo>
                      <a:pt x="342" y="72"/>
                    </a:lnTo>
                    <a:lnTo>
                      <a:pt x="346" y="81"/>
                    </a:lnTo>
                    <a:lnTo>
                      <a:pt x="346" y="90"/>
                    </a:lnTo>
                    <a:lnTo>
                      <a:pt x="349" y="96"/>
                    </a:lnTo>
                    <a:lnTo>
                      <a:pt x="349" y="100"/>
                    </a:lnTo>
                    <a:lnTo>
                      <a:pt x="333" y="118"/>
                    </a:lnTo>
                    <a:lnTo>
                      <a:pt x="313" y="136"/>
                    </a:lnTo>
                    <a:lnTo>
                      <a:pt x="285" y="153"/>
                    </a:lnTo>
                    <a:lnTo>
                      <a:pt x="258" y="168"/>
                    </a:lnTo>
                    <a:lnTo>
                      <a:pt x="226" y="180"/>
                    </a:lnTo>
                    <a:lnTo>
                      <a:pt x="189" y="189"/>
                    </a:lnTo>
                    <a:lnTo>
                      <a:pt x="151" y="195"/>
                    </a:lnTo>
                    <a:lnTo>
                      <a:pt x="112" y="198"/>
                    </a:lnTo>
                    <a:lnTo>
                      <a:pt x="72" y="195"/>
                    </a:lnTo>
                    <a:lnTo>
                      <a:pt x="30" y="186"/>
                    </a:lnTo>
                    <a:lnTo>
                      <a:pt x="24" y="175"/>
                    </a:lnTo>
                    <a:lnTo>
                      <a:pt x="21" y="162"/>
                    </a:lnTo>
                    <a:lnTo>
                      <a:pt x="18" y="147"/>
                    </a:lnTo>
                    <a:lnTo>
                      <a:pt x="14" y="132"/>
                    </a:lnTo>
                    <a:lnTo>
                      <a:pt x="12" y="120"/>
                    </a:lnTo>
                    <a:lnTo>
                      <a:pt x="5" y="109"/>
                    </a:lnTo>
                    <a:lnTo>
                      <a:pt x="3" y="100"/>
                    </a:lnTo>
                    <a:lnTo>
                      <a:pt x="3" y="90"/>
                    </a:lnTo>
                    <a:lnTo>
                      <a:pt x="0" y="84"/>
                    </a:lnTo>
                    <a:lnTo>
                      <a:pt x="0" y="81"/>
                    </a:lnTo>
                  </a:path>
                </a:pathLst>
              </a:custGeom>
              <a:noFill/>
              <a:ln w="0">
                <a:solidFill>
                  <a:srgbClr val="FF7EAB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762" name="Freeform 244"/>
              <p:cNvSpPr>
                <a:spLocks/>
              </p:cNvSpPr>
              <p:nvPr/>
            </p:nvSpPr>
            <p:spPr bwMode="auto">
              <a:xfrm>
                <a:off x="2222" y="2942"/>
                <a:ext cx="81" cy="49"/>
              </a:xfrm>
              <a:custGeom>
                <a:avLst/>
                <a:gdLst>
                  <a:gd name="T0" fmla="*/ 0 w 326"/>
                  <a:gd name="T1" fmla="*/ 23 h 194"/>
                  <a:gd name="T2" fmla="*/ 5 w 326"/>
                  <a:gd name="T3" fmla="*/ 25 h 194"/>
                  <a:gd name="T4" fmla="*/ 11 w 326"/>
                  <a:gd name="T5" fmla="*/ 26 h 194"/>
                  <a:gd name="T6" fmla="*/ 18 w 326"/>
                  <a:gd name="T7" fmla="*/ 26 h 194"/>
                  <a:gd name="T8" fmla="*/ 27 w 326"/>
                  <a:gd name="T9" fmla="*/ 25 h 194"/>
                  <a:gd name="T10" fmla="*/ 36 w 326"/>
                  <a:gd name="T11" fmla="*/ 23 h 194"/>
                  <a:gd name="T12" fmla="*/ 44 w 326"/>
                  <a:gd name="T13" fmla="*/ 21 h 194"/>
                  <a:gd name="T14" fmla="*/ 54 w 326"/>
                  <a:gd name="T15" fmla="*/ 17 h 194"/>
                  <a:gd name="T16" fmla="*/ 62 w 326"/>
                  <a:gd name="T17" fmla="*/ 13 h 194"/>
                  <a:gd name="T18" fmla="*/ 70 w 326"/>
                  <a:gd name="T19" fmla="*/ 7 h 194"/>
                  <a:gd name="T20" fmla="*/ 76 w 326"/>
                  <a:gd name="T21" fmla="*/ 0 h 194"/>
                  <a:gd name="T22" fmla="*/ 77 w 326"/>
                  <a:gd name="T23" fmla="*/ 5 h 194"/>
                  <a:gd name="T24" fmla="*/ 77 w 326"/>
                  <a:gd name="T25" fmla="*/ 8 h 194"/>
                  <a:gd name="T26" fmla="*/ 78 w 326"/>
                  <a:gd name="T27" fmla="*/ 12 h 194"/>
                  <a:gd name="T28" fmla="*/ 79 w 326"/>
                  <a:gd name="T29" fmla="*/ 16 h 194"/>
                  <a:gd name="T30" fmla="*/ 79 w 326"/>
                  <a:gd name="T31" fmla="*/ 19 h 194"/>
                  <a:gd name="T32" fmla="*/ 79 w 326"/>
                  <a:gd name="T33" fmla="*/ 22 h 194"/>
                  <a:gd name="T34" fmla="*/ 80 w 326"/>
                  <a:gd name="T35" fmla="*/ 24 h 194"/>
                  <a:gd name="T36" fmla="*/ 80 w 326"/>
                  <a:gd name="T37" fmla="*/ 26 h 194"/>
                  <a:gd name="T38" fmla="*/ 81 w 326"/>
                  <a:gd name="T39" fmla="*/ 27 h 194"/>
                  <a:gd name="T40" fmla="*/ 81 w 326"/>
                  <a:gd name="T41" fmla="*/ 27 h 194"/>
                  <a:gd name="T42" fmla="*/ 78 w 326"/>
                  <a:gd name="T43" fmla="*/ 31 h 194"/>
                  <a:gd name="T44" fmla="*/ 74 w 326"/>
                  <a:gd name="T45" fmla="*/ 35 h 194"/>
                  <a:gd name="T46" fmla="*/ 67 w 326"/>
                  <a:gd name="T47" fmla="*/ 39 h 194"/>
                  <a:gd name="T48" fmla="*/ 61 w 326"/>
                  <a:gd name="T49" fmla="*/ 42 h 194"/>
                  <a:gd name="T50" fmla="*/ 53 w 326"/>
                  <a:gd name="T51" fmla="*/ 45 h 194"/>
                  <a:gd name="T52" fmla="*/ 45 w 326"/>
                  <a:gd name="T53" fmla="*/ 48 h 194"/>
                  <a:gd name="T54" fmla="*/ 36 w 326"/>
                  <a:gd name="T55" fmla="*/ 49 h 194"/>
                  <a:gd name="T56" fmla="*/ 27 w 326"/>
                  <a:gd name="T57" fmla="*/ 49 h 194"/>
                  <a:gd name="T58" fmla="*/ 17 w 326"/>
                  <a:gd name="T59" fmla="*/ 48 h 194"/>
                  <a:gd name="T60" fmla="*/ 7 w 326"/>
                  <a:gd name="T61" fmla="*/ 47 h 194"/>
                  <a:gd name="T62" fmla="*/ 6 w 326"/>
                  <a:gd name="T63" fmla="*/ 44 h 194"/>
                  <a:gd name="T64" fmla="*/ 5 w 326"/>
                  <a:gd name="T65" fmla="*/ 42 h 194"/>
                  <a:gd name="T66" fmla="*/ 5 w 326"/>
                  <a:gd name="T67" fmla="*/ 39 h 194"/>
                  <a:gd name="T68" fmla="*/ 3 w 326"/>
                  <a:gd name="T69" fmla="*/ 36 h 194"/>
                  <a:gd name="T70" fmla="*/ 2 w 326"/>
                  <a:gd name="T71" fmla="*/ 32 h 194"/>
                  <a:gd name="T72" fmla="*/ 2 w 326"/>
                  <a:gd name="T73" fmla="*/ 30 h 194"/>
                  <a:gd name="T74" fmla="*/ 1 w 326"/>
                  <a:gd name="T75" fmla="*/ 27 h 194"/>
                  <a:gd name="T76" fmla="*/ 0 w 326"/>
                  <a:gd name="T77" fmla="*/ 25 h 194"/>
                  <a:gd name="T78" fmla="*/ 0 w 326"/>
                  <a:gd name="T79" fmla="*/ 23 h 194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326"/>
                  <a:gd name="T121" fmla="*/ 0 h 194"/>
                  <a:gd name="T122" fmla="*/ 326 w 326"/>
                  <a:gd name="T123" fmla="*/ 194 h 194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326" h="194">
                    <a:moveTo>
                      <a:pt x="0" y="93"/>
                    </a:moveTo>
                    <a:lnTo>
                      <a:pt x="19" y="98"/>
                    </a:lnTo>
                    <a:lnTo>
                      <a:pt x="43" y="102"/>
                    </a:lnTo>
                    <a:lnTo>
                      <a:pt x="73" y="102"/>
                    </a:lnTo>
                    <a:lnTo>
                      <a:pt x="107" y="98"/>
                    </a:lnTo>
                    <a:lnTo>
                      <a:pt x="143" y="93"/>
                    </a:lnTo>
                    <a:lnTo>
                      <a:pt x="178" y="84"/>
                    </a:lnTo>
                    <a:lnTo>
                      <a:pt x="218" y="69"/>
                    </a:lnTo>
                    <a:lnTo>
                      <a:pt x="251" y="51"/>
                    </a:lnTo>
                    <a:lnTo>
                      <a:pt x="280" y="26"/>
                    </a:lnTo>
                    <a:lnTo>
                      <a:pt x="305" y="0"/>
                    </a:lnTo>
                    <a:lnTo>
                      <a:pt x="308" y="18"/>
                    </a:lnTo>
                    <a:lnTo>
                      <a:pt x="311" y="32"/>
                    </a:lnTo>
                    <a:lnTo>
                      <a:pt x="314" y="48"/>
                    </a:lnTo>
                    <a:lnTo>
                      <a:pt x="317" y="62"/>
                    </a:lnTo>
                    <a:lnTo>
                      <a:pt x="319" y="75"/>
                    </a:lnTo>
                    <a:lnTo>
                      <a:pt x="319" y="87"/>
                    </a:lnTo>
                    <a:lnTo>
                      <a:pt x="323" y="96"/>
                    </a:lnTo>
                    <a:lnTo>
                      <a:pt x="323" y="102"/>
                    </a:lnTo>
                    <a:lnTo>
                      <a:pt x="326" y="105"/>
                    </a:lnTo>
                    <a:lnTo>
                      <a:pt x="326" y="108"/>
                    </a:lnTo>
                    <a:lnTo>
                      <a:pt x="314" y="123"/>
                    </a:lnTo>
                    <a:lnTo>
                      <a:pt x="296" y="137"/>
                    </a:lnTo>
                    <a:lnTo>
                      <a:pt x="271" y="156"/>
                    </a:lnTo>
                    <a:lnTo>
                      <a:pt x="244" y="168"/>
                    </a:lnTo>
                    <a:lnTo>
                      <a:pt x="214" y="180"/>
                    </a:lnTo>
                    <a:lnTo>
                      <a:pt x="182" y="189"/>
                    </a:lnTo>
                    <a:lnTo>
                      <a:pt x="146" y="194"/>
                    </a:lnTo>
                    <a:lnTo>
                      <a:pt x="107" y="194"/>
                    </a:lnTo>
                    <a:lnTo>
                      <a:pt x="68" y="192"/>
                    </a:lnTo>
                    <a:lnTo>
                      <a:pt x="28" y="187"/>
                    </a:lnTo>
                    <a:lnTo>
                      <a:pt x="25" y="174"/>
                    </a:lnTo>
                    <a:lnTo>
                      <a:pt x="22" y="165"/>
                    </a:lnTo>
                    <a:lnTo>
                      <a:pt x="19" y="153"/>
                    </a:lnTo>
                    <a:lnTo>
                      <a:pt x="13" y="141"/>
                    </a:lnTo>
                    <a:lnTo>
                      <a:pt x="10" y="128"/>
                    </a:lnTo>
                    <a:lnTo>
                      <a:pt x="7" y="117"/>
                    </a:lnTo>
                    <a:lnTo>
                      <a:pt x="4" y="108"/>
                    </a:lnTo>
                    <a:lnTo>
                      <a:pt x="0" y="98"/>
                    </a:lnTo>
                    <a:lnTo>
                      <a:pt x="0" y="93"/>
                    </a:lnTo>
                    <a:close/>
                  </a:path>
                </a:pathLst>
              </a:custGeom>
              <a:solidFill>
                <a:srgbClr val="FF79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763" name="Freeform 245"/>
              <p:cNvSpPr>
                <a:spLocks/>
              </p:cNvSpPr>
              <p:nvPr/>
            </p:nvSpPr>
            <p:spPr bwMode="auto">
              <a:xfrm>
                <a:off x="2222" y="2942"/>
                <a:ext cx="81" cy="49"/>
              </a:xfrm>
              <a:custGeom>
                <a:avLst/>
                <a:gdLst>
                  <a:gd name="T0" fmla="*/ 0 w 326"/>
                  <a:gd name="T1" fmla="*/ 23 h 194"/>
                  <a:gd name="T2" fmla="*/ 5 w 326"/>
                  <a:gd name="T3" fmla="*/ 25 h 194"/>
                  <a:gd name="T4" fmla="*/ 11 w 326"/>
                  <a:gd name="T5" fmla="*/ 26 h 194"/>
                  <a:gd name="T6" fmla="*/ 18 w 326"/>
                  <a:gd name="T7" fmla="*/ 26 h 194"/>
                  <a:gd name="T8" fmla="*/ 27 w 326"/>
                  <a:gd name="T9" fmla="*/ 25 h 194"/>
                  <a:gd name="T10" fmla="*/ 36 w 326"/>
                  <a:gd name="T11" fmla="*/ 23 h 194"/>
                  <a:gd name="T12" fmla="*/ 44 w 326"/>
                  <a:gd name="T13" fmla="*/ 21 h 194"/>
                  <a:gd name="T14" fmla="*/ 54 w 326"/>
                  <a:gd name="T15" fmla="*/ 17 h 194"/>
                  <a:gd name="T16" fmla="*/ 62 w 326"/>
                  <a:gd name="T17" fmla="*/ 13 h 194"/>
                  <a:gd name="T18" fmla="*/ 70 w 326"/>
                  <a:gd name="T19" fmla="*/ 7 h 194"/>
                  <a:gd name="T20" fmla="*/ 76 w 326"/>
                  <a:gd name="T21" fmla="*/ 0 h 194"/>
                  <a:gd name="T22" fmla="*/ 77 w 326"/>
                  <a:gd name="T23" fmla="*/ 5 h 194"/>
                  <a:gd name="T24" fmla="*/ 77 w 326"/>
                  <a:gd name="T25" fmla="*/ 8 h 194"/>
                  <a:gd name="T26" fmla="*/ 78 w 326"/>
                  <a:gd name="T27" fmla="*/ 12 h 194"/>
                  <a:gd name="T28" fmla="*/ 79 w 326"/>
                  <a:gd name="T29" fmla="*/ 16 h 194"/>
                  <a:gd name="T30" fmla="*/ 79 w 326"/>
                  <a:gd name="T31" fmla="*/ 19 h 194"/>
                  <a:gd name="T32" fmla="*/ 79 w 326"/>
                  <a:gd name="T33" fmla="*/ 22 h 194"/>
                  <a:gd name="T34" fmla="*/ 80 w 326"/>
                  <a:gd name="T35" fmla="*/ 24 h 194"/>
                  <a:gd name="T36" fmla="*/ 80 w 326"/>
                  <a:gd name="T37" fmla="*/ 26 h 194"/>
                  <a:gd name="T38" fmla="*/ 81 w 326"/>
                  <a:gd name="T39" fmla="*/ 27 h 194"/>
                  <a:gd name="T40" fmla="*/ 81 w 326"/>
                  <a:gd name="T41" fmla="*/ 27 h 194"/>
                  <a:gd name="T42" fmla="*/ 78 w 326"/>
                  <a:gd name="T43" fmla="*/ 31 h 194"/>
                  <a:gd name="T44" fmla="*/ 74 w 326"/>
                  <a:gd name="T45" fmla="*/ 35 h 194"/>
                  <a:gd name="T46" fmla="*/ 67 w 326"/>
                  <a:gd name="T47" fmla="*/ 39 h 194"/>
                  <a:gd name="T48" fmla="*/ 61 w 326"/>
                  <a:gd name="T49" fmla="*/ 42 h 194"/>
                  <a:gd name="T50" fmla="*/ 53 w 326"/>
                  <a:gd name="T51" fmla="*/ 45 h 194"/>
                  <a:gd name="T52" fmla="*/ 45 w 326"/>
                  <a:gd name="T53" fmla="*/ 48 h 194"/>
                  <a:gd name="T54" fmla="*/ 36 w 326"/>
                  <a:gd name="T55" fmla="*/ 49 h 194"/>
                  <a:gd name="T56" fmla="*/ 27 w 326"/>
                  <a:gd name="T57" fmla="*/ 49 h 194"/>
                  <a:gd name="T58" fmla="*/ 17 w 326"/>
                  <a:gd name="T59" fmla="*/ 48 h 194"/>
                  <a:gd name="T60" fmla="*/ 7 w 326"/>
                  <a:gd name="T61" fmla="*/ 47 h 194"/>
                  <a:gd name="T62" fmla="*/ 6 w 326"/>
                  <a:gd name="T63" fmla="*/ 44 h 194"/>
                  <a:gd name="T64" fmla="*/ 5 w 326"/>
                  <a:gd name="T65" fmla="*/ 42 h 194"/>
                  <a:gd name="T66" fmla="*/ 5 w 326"/>
                  <a:gd name="T67" fmla="*/ 39 h 194"/>
                  <a:gd name="T68" fmla="*/ 3 w 326"/>
                  <a:gd name="T69" fmla="*/ 36 h 194"/>
                  <a:gd name="T70" fmla="*/ 2 w 326"/>
                  <a:gd name="T71" fmla="*/ 32 h 194"/>
                  <a:gd name="T72" fmla="*/ 2 w 326"/>
                  <a:gd name="T73" fmla="*/ 30 h 194"/>
                  <a:gd name="T74" fmla="*/ 1 w 326"/>
                  <a:gd name="T75" fmla="*/ 27 h 194"/>
                  <a:gd name="T76" fmla="*/ 0 w 326"/>
                  <a:gd name="T77" fmla="*/ 25 h 194"/>
                  <a:gd name="T78" fmla="*/ 0 w 326"/>
                  <a:gd name="T79" fmla="*/ 23 h 194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326"/>
                  <a:gd name="T121" fmla="*/ 0 h 194"/>
                  <a:gd name="T122" fmla="*/ 326 w 326"/>
                  <a:gd name="T123" fmla="*/ 194 h 194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326" h="194">
                    <a:moveTo>
                      <a:pt x="0" y="93"/>
                    </a:moveTo>
                    <a:lnTo>
                      <a:pt x="19" y="98"/>
                    </a:lnTo>
                    <a:lnTo>
                      <a:pt x="43" y="102"/>
                    </a:lnTo>
                    <a:lnTo>
                      <a:pt x="73" y="102"/>
                    </a:lnTo>
                    <a:lnTo>
                      <a:pt x="107" y="98"/>
                    </a:lnTo>
                    <a:lnTo>
                      <a:pt x="143" y="93"/>
                    </a:lnTo>
                    <a:lnTo>
                      <a:pt x="178" y="84"/>
                    </a:lnTo>
                    <a:lnTo>
                      <a:pt x="218" y="69"/>
                    </a:lnTo>
                    <a:lnTo>
                      <a:pt x="251" y="51"/>
                    </a:lnTo>
                    <a:lnTo>
                      <a:pt x="280" y="26"/>
                    </a:lnTo>
                    <a:lnTo>
                      <a:pt x="305" y="0"/>
                    </a:lnTo>
                    <a:lnTo>
                      <a:pt x="308" y="18"/>
                    </a:lnTo>
                    <a:lnTo>
                      <a:pt x="311" y="32"/>
                    </a:lnTo>
                    <a:lnTo>
                      <a:pt x="314" y="48"/>
                    </a:lnTo>
                    <a:lnTo>
                      <a:pt x="317" y="62"/>
                    </a:lnTo>
                    <a:lnTo>
                      <a:pt x="319" y="75"/>
                    </a:lnTo>
                    <a:lnTo>
                      <a:pt x="319" y="87"/>
                    </a:lnTo>
                    <a:lnTo>
                      <a:pt x="323" y="96"/>
                    </a:lnTo>
                    <a:lnTo>
                      <a:pt x="323" y="102"/>
                    </a:lnTo>
                    <a:lnTo>
                      <a:pt x="326" y="105"/>
                    </a:lnTo>
                    <a:lnTo>
                      <a:pt x="326" y="108"/>
                    </a:lnTo>
                    <a:lnTo>
                      <a:pt x="314" y="123"/>
                    </a:lnTo>
                    <a:lnTo>
                      <a:pt x="296" y="137"/>
                    </a:lnTo>
                    <a:lnTo>
                      <a:pt x="271" y="156"/>
                    </a:lnTo>
                    <a:lnTo>
                      <a:pt x="244" y="168"/>
                    </a:lnTo>
                    <a:lnTo>
                      <a:pt x="214" y="180"/>
                    </a:lnTo>
                    <a:lnTo>
                      <a:pt x="182" y="189"/>
                    </a:lnTo>
                    <a:lnTo>
                      <a:pt x="146" y="194"/>
                    </a:lnTo>
                    <a:lnTo>
                      <a:pt x="107" y="194"/>
                    </a:lnTo>
                    <a:lnTo>
                      <a:pt x="68" y="192"/>
                    </a:lnTo>
                    <a:lnTo>
                      <a:pt x="28" y="187"/>
                    </a:lnTo>
                    <a:lnTo>
                      <a:pt x="25" y="174"/>
                    </a:lnTo>
                    <a:lnTo>
                      <a:pt x="22" y="165"/>
                    </a:lnTo>
                    <a:lnTo>
                      <a:pt x="19" y="153"/>
                    </a:lnTo>
                    <a:lnTo>
                      <a:pt x="13" y="141"/>
                    </a:lnTo>
                    <a:lnTo>
                      <a:pt x="10" y="128"/>
                    </a:lnTo>
                    <a:lnTo>
                      <a:pt x="7" y="117"/>
                    </a:lnTo>
                    <a:lnTo>
                      <a:pt x="4" y="108"/>
                    </a:lnTo>
                    <a:lnTo>
                      <a:pt x="0" y="98"/>
                    </a:lnTo>
                    <a:lnTo>
                      <a:pt x="0" y="93"/>
                    </a:lnTo>
                  </a:path>
                </a:pathLst>
              </a:custGeom>
              <a:noFill/>
              <a:ln w="0">
                <a:solidFill>
                  <a:srgbClr val="FF7EAB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764" name="Freeform 246"/>
              <p:cNvSpPr>
                <a:spLocks/>
              </p:cNvSpPr>
              <p:nvPr/>
            </p:nvSpPr>
            <p:spPr bwMode="auto">
              <a:xfrm>
                <a:off x="2222" y="2942"/>
                <a:ext cx="81" cy="49"/>
              </a:xfrm>
              <a:custGeom>
                <a:avLst/>
                <a:gdLst>
                  <a:gd name="T0" fmla="*/ 0 w 326"/>
                  <a:gd name="T1" fmla="*/ 23 h 194"/>
                  <a:gd name="T2" fmla="*/ 5 w 326"/>
                  <a:gd name="T3" fmla="*/ 25 h 194"/>
                  <a:gd name="T4" fmla="*/ 11 w 326"/>
                  <a:gd name="T5" fmla="*/ 26 h 194"/>
                  <a:gd name="T6" fmla="*/ 18 w 326"/>
                  <a:gd name="T7" fmla="*/ 26 h 194"/>
                  <a:gd name="T8" fmla="*/ 27 w 326"/>
                  <a:gd name="T9" fmla="*/ 25 h 194"/>
                  <a:gd name="T10" fmla="*/ 36 w 326"/>
                  <a:gd name="T11" fmla="*/ 23 h 194"/>
                  <a:gd name="T12" fmla="*/ 44 w 326"/>
                  <a:gd name="T13" fmla="*/ 21 h 194"/>
                  <a:gd name="T14" fmla="*/ 54 w 326"/>
                  <a:gd name="T15" fmla="*/ 17 h 194"/>
                  <a:gd name="T16" fmla="*/ 62 w 326"/>
                  <a:gd name="T17" fmla="*/ 13 h 194"/>
                  <a:gd name="T18" fmla="*/ 70 w 326"/>
                  <a:gd name="T19" fmla="*/ 7 h 194"/>
                  <a:gd name="T20" fmla="*/ 76 w 326"/>
                  <a:gd name="T21" fmla="*/ 0 h 194"/>
                  <a:gd name="T22" fmla="*/ 77 w 326"/>
                  <a:gd name="T23" fmla="*/ 5 h 194"/>
                  <a:gd name="T24" fmla="*/ 77 w 326"/>
                  <a:gd name="T25" fmla="*/ 8 h 194"/>
                  <a:gd name="T26" fmla="*/ 78 w 326"/>
                  <a:gd name="T27" fmla="*/ 12 h 194"/>
                  <a:gd name="T28" fmla="*/ 79 w 326"/>
                  <a:gd name="T29" fmla="*/ 16 h 194"/>
                  <a:gd name="T30" fmla="*/ 79 w 326"/>
                  <a:gd name="T31" fmla="*/ 19 h 194"/>
                  <a:gd name="T32" fmla="*/ 79 w 326"/>
                  <a:gd name="T33" fmla="*/ 22 h 194"/>
                  <a:gd name="T34" fmla="*/ 80 w 326"/>
                  <a:gd name="T35" fmla="*/ 24 h 194"/>
                  <a:gd name="T36" fmla="*/ 80 w 326"/>
                  <a:gd name="T37" fmla="*/ 26 h 194"/>
                  <a:gd name="T38" fmla="*/ 81 w 326"/>
                  <a:gd name="T39" fmla="*/ 27 h 194"/>
                  <a:gd name="T40" fmla="*/ 81 w 326"/>
                  <a:gd name="T41" fmla="*/ 27 h 194"/>
                  <a:gd name="T42" fmla="*/ 78 w 326"/>
                  <a:gd name="T43" fmla="*/ 31 h 194"/>
                  <a:gd name="T44" fmla="*/ 74 w 326"/>
                  <a:gd name="T45" fmla="*/ 35 h 194"/>
                  <a:gd name="T46" fmla="*/ 67 w 326"/>
                  <a:gd name="T47" fmla="*/ 39 h 194"/>
                  <a:gd name="T48" fmla="*/ 61 w 326"/>
                  <a:gd name="T49" fmla="*/ 42 h 194"/>
                  <a:gd name="T50" fmla="*/ 53 w 326"/>
                  <a:gd name="T51" fmla="*/ 45 h 194"/>
                  <a:gd name="T52" fmla="*/ 45 w 326"/>
                  <a:gd name="T53" fmla="*/ 48 h 194"/>
                  <a:gd name="T54" fmla="*/ 36 w 326"/>
                  <a:gd name="T55" fmla="*/ 49 h 194"/>
                  <a:gd name="T56" fmla="*/ 27 w 326"/>
                  <a:gd name="T57" fmla="*/ 49 h 194"/>
                  <a:gd name="T58" fmla="*/ 17 w 326"/>
                  <a:gd name="T59" fmla="*/ 48 h 194"/>
                  <a:gd name="T60" fmla="*/ 7 w 326"/>
                  <a:gd name="T61" fmla="*/ 47 h 194"/>
                  <a:gd name="T62" fmla="*/ 6 w 326"/>
                  <a:gd name="T63" fmla="*/ 44 h 194"/>
                  <a:gd name="T64" fmla="*/ 5 w 326"/>
                  <a:gd name="T65" fmla="*/ 42 h 194"/>
                  <a:gd name="T66" fmla="*/ 5 w 326"/>
                  <a:gd name="T67" fmla="*/ 39 h 194"/>
                  <a:gd name="T68" fmla="*/ 3 w 326"/>
                  <a:gd name="T69" fmla="*/ 36 h 194"/>
                  <a:gd name="T70" fmla="*/ 2 w 326"/>
                  <a:gd name="T71" fmla="*/ 32 h 194"/>
                  <a:gd name="T72" fmla="*/ 2 w 326"/>
                  <a:gd name="T73" fmla="*/ 30 h 194"/>
                  <a:gd name="T74" fmla="*/ 1 w 326"/>
                  <a:gd name="T75" fmla="*/ 27 h 194"/>
                  <a:gd name="T76" fmla="*/ 0 w 326"/>
                  <a:gd name="T77" fmla="*/ 25 h 194"/>
                  <a:gd name="T78" fmla="*/ 0 w 326"/>
                  <a:gd name="T79" fmla="*/ 23 h 194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326"/>
                  <a:gd name="T121" fmla="*/ 0 h 194"/>
                  <a:gd name="T122" fmla="*/ 326 w 326"/>
                  <a:gd name="T123" fmla="*/ 194 h 194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326" h="194">
                    <a:moveTo>
                      <a:pt x="0" y="93"/>
                    </a:moveTo>
                    <a:lnTo>
                      <a:pt x="19" y="98"/>
                    </a:lnTo>
                    <a:lnTo>
                      <a:pt x="43" y="102"/>
                    </a:lnTo>
                    <a:lnTo>
                      <a:pt x="73" y="102"/>
                    </a:lnTo>
                    <a:lnTo>
                      <a:pt x="107" y="98"/>
                    </a:lnTo>
                    <a:lnTo>
                      <a:pt x="143" y="93"/>
                    </a:lnTo>
                    <a:lnTo>
                      <a:pt x="178" y="84"/>
                    </a:lnTo>
                    <a:lnTo>
                      <a:pt x="218" y="69"/>
                    </a:lnTo>
                    <a:lnTo>
                      <a:pt x="251" y="51"/>
                    </a:lnTo>
                    <a:lnTo>
                      <a:pt x="280" y="26"/>
                    </a:lnTo>
                    <a:lnTo>
                      <a:pt x="305" y="0"/>
                    </a:lnTo>
                    <a:lnTo>
                      <a:pt x="308" y="18"/>
                    </a:lnTo>
                    <a:lnTo>
                      <a:pt x="311" y="32"/>
                    </a:lnTo>
                    <a:lnTo>
                      <a:pt x="314" y="48"/>
                    </a:lnTo>
                    <a:lnTo>
                      <a:pt x="317" y="62"/>
                    </a:lnTo>
                    <a:lnTo>
                      <a:pt x="319" y="75"/>
                    </a:lnTo>
                    <a:lnTo>
                      <a:pt x="319" y="87"/>
                    </a:lnTo>
                    <a:lnTo>
                      <a:pt x="323" y="96"/>
                    </a:lnTo>
                    <a:lnTo>
                      <a:pt x="323" y="102"/>
                    </a:lnTo>
                    <a:lnTo>
                      <a:pt x="326" y="105"/>
                    </a:lnTo>
                    <a:lnTo>
                      <a:pt x="326" y="108"/>
                    </a:lnTo>
                    <a:lnTo>
                      <a:pt x="314" y="123"/>
                    </a:lnTo>
                    <a:lnTo>
                      <a:pt x="296" y="137"/>
                    </a:lnTo>
                    <a:lnTo>
                      <a:pt x="271" y="156"/>
                    </a:lnTo>
                    <a:lnTo>
                      <a:pt x="244" y="168"/>
                    </a:lnTo>
                    <a:lnTo>
                      <a:pt x="214" y="180"/>
                    </a:lnTo>
                    <a:lnTo>
                      <a:pt x="182" y="189"/>
                    </a:lnTo>
                    <a:lnTo>
                      <a:pt x="146" y="194"/>
                    </a:lnTo>
                    <a:lnTo>
                      <a:pt x="107" y="194"/>
                    </a:lnTo>
                    <a:lnTo>
                      <a:pt x="68" y="192"/>
                    </a:lnTo>
                    <a:lnTo>
                      <a:pt x="28" y="187"/>
                    </a:lnTo>
                    <a:lnTo>
                      <a:pt x="25" y="174"/>
                    </a:lnTo>
                    <a:lnTo>
                      <a:pt x="22" y="165"/>
                    </a:lnTo>
                    <a:lnTo>
                      <a:pt x="19" y="153"/>
                    </a:lnTo>
                    <a:lnTo>
                      <a:pt x="13" y="141"/>
                    </a:lnTo>
                    <a:lnTo>
                      <a:pt x="10" y="128"/>
                    </a:lnTo>
                    <a:lnTo>
                      <a:pt x="7" y="117"/>
                    </a:lnTo>
                    <a:lnTo>
                      <a:pt x="4" y="108"/>
                    </a:lnTo>
                    <a:lnTo>
                      <a:pt x="0" y="98"/>
                    </a:lnTo>
                    <a:lnTo>
                      <a:pt x="0" y="93"/>
                    </a:lnTo>
                  </a:path>
                </a:pathLst>
              </a:custGeom>
              <a:noFill/>
              <a:ln w="0">
                <a:solidFill>
                  <a:srgbClr val="FF7EAB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765" name="Freeform 247"/>
              <p:cNvSpPr>
                <a:spLocks/>
              </p:cNvSpPr>
              <p:nvPr/>
            </p:nvSpPr>
            <p:spPr bwMode="auto">
              <a:xfrm>
                <a:off x="2238" y="2999"/>
                <a:ext cx="76" cy="44"/>
              </a:xfrm>
              <a:custGeom>
                <a:avLst/>
                <a:gdLst>
                  <a:gd name="T0" fmla="*/ 0 w 305"/>
                  <a:gd name="T1" fmla="*/ 17 h 175"/>
                  <a:gd name="T2" fmla="*/ 3 w 305"/>
                  <a:gd name="T3" fmla="*/ 20 h 175"/>
                  <a:gd name="T4" fmla="*/ 9 w 305"/>
                  <a:gd name="T5" fmla="*/ 21 h 175"/>
                  <a:gd name="T6" fmla="*/ 16 w 305"/>
                  <a:gd name="T7" fmla="*/ 21 h 175"/>
                  <a:gd name="T8" fmla="*/ 24 w 305"/>
                  <a:gd name="T9" fmla="*/ 20 h 175"/>
                  <a:gd name="T10" fmla="*/ 33 w 305"/>
                  <a:gd name="T11" fmla="*/ 18 h 175"/>
                  <a:gd name="T12" fmla="*/ 42 w 305"/>
                  <a:gd name="T13" fmla="*/ 16 h 175"/>
                  <a:gd name="T14" fmla="*/ 50 w 305"/>
                  <a:gd name="T15" fmla="*/ 13 h 175"/>
                  <a:gd name="T16" fmla="*/ 59 w 305"/>
                  <a:gd name="T17" fmla="*/ 9 h 175"/>
                  <a:gd name="T18" fmla="*/ 65 w 305"/>
                  <a:gd name="T19" fmla="*/ 5 h 175"/>
                  <a:gd name="T20" fmla="*/ 71 w 305"/>
                  <a:gd name="T21" fmla="*/ 0 h 175"/>
                  <a:gd name="T22" fmla="*/ 72 w 305"/>
                  <a:gd name="T23" fmla="*/ 5 h 175"/>
                  <a:gd name="T24" fmla="*/ 73 w 305"/>
                  <a:gd name="T25" fmla="*/ 9 h 175"/>
                  <a:gd name="T26" fmla="*/ 74 w 305"/>
                  <a:gd name="T27" fmla="*/ 13 h 175"/>
                  <a:gd name="T28" fmla="*/ 74 w 305"/>
                  <a:gd name="T29" fmla="*/ 17 h 175"/>
                  <a:gd name="T30" fmla="*/ 74 w 305"/>
                  <a:gd name="T31" fmla="*/ 19 h 175"/>
                  <a:gd name="T32" fmla="*/ 75 w 305"/>
                  <a:gd name="T33" fmla="*/ 22 h 175"/>
                  <a:gd name="T34" fmla="*/ 75 w 305"/>
                  <a:gd name="T35" fmla="*/ 23 h 175"/>
                  <a:gd name="T36" fmla="*/ 75 w 305"/>
                  <a:gd name="T37" fmla="*/ 25 h 175"/>
                  <a:gd name="T38" fmla="*/ 76 w 305"/>
                  <a:gd name="T39" fmla="*/ 26 h 175"/>
                  <a:gd name="T40" fmla="*/ 72 w 305"/>
                  <a:gd name="T41" fmla="*/ 30 h 175"/>
                  <a:gd name="T42" fmla="*/ 68 w 305"/>
                  <a:gd name="T43" fmla="*/ 33 h 175"/>
                  <a:gd name="T44" fmla="*/ 61 w 305"/>
                  <a:gd name="T45" fmla="*/ 35 h 175"/>
                  <a:gd name="T46" fmla="*/ 54 w 305"/>
                  <a:gd name="T47" fmla="*/ 38 h 175"/>
                  <a:gd name="T48" fmla="*/ 46 w 305"/>
                  <a:gd name="T49" fmla="*/ 41 h 175"/>
                  <a:gd name="T50" fmla="*/ 37 w 305"/>
                  <a:gd name="T51" fmla="*/ 43 h 175"/>
                  <a:gd name="T52" fmla="*/ 28 w 305"/>
                  <a:gd name="T53" fmla="*/ 44 h 175"/>
                  <a:gd name="T54" fmla="*/ 20 w 305"/>
                  <a:gd name="T55" fmla="*/ 44 h 175"/>
                  <a:gd name="T56" fmla="*/ 13 w 305"/>
                  <a:gd name="T57" fmla="*/ 43 h 175"/>
                  <a:gd name="T58" fmla="*/ 6 w 305"/>
                  <a:gd name="T59" fmla="*/ 41 h 175"/>
                  <a:gd name="T60" fmla="*/ 0 w 305"/>
                  <a:gd name="T61" fmla="*/ 17 h 175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305"/>
                  <a:gd name="T94" fmla="*/ 0 h 175"/>
                  <a:gd name="T95" fmla="*/ 305 w 305"/>
                  <a:gd name="T96" fmla="*/ 175 h 175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305" h="175">
                    <a:moveTo>
                      <a:pt x="0" y="69"/>
                    </a:moveTo>
                    <a:lnTo>
                      <a:pt x="12" y="78"/>
                    </a:lnTo>
                    <a:lnTo>
                      <a:pt x="36" y="82"/>
                    </a:lnTo>
                    <a:lnTo>
                      <a:pt x="63" y="82"/>
                    </a:lnTo>
                    <a:lnTo>
                      <a:pt x="96" y="78"/>
                    </a:lnTo>
                    <a:lnTo>
                      <a:pt x="132" y="73"/>
                    </a:lnTo>
                    <a:lnTo>
                      <a:pt x="168" y="64"/>
                    </a:lnTo>
                    <a:lnTo>
                      <a:pt x="202" y="51"/>
                    </a:lnTo>
                    <a:lnTo>
                      <a:pt x="235" y="36"/>
                    </a:lnTo>
                    <a:lnTo>
                      <a:pt x="262" y="18"/>
                    </a:lnTo>
                    <a:lnTo>
                      <a:pt x="286" y="0"/>
                    </a:lnTo>
                    <a:lnTo>
                      <a:pt x="289" y="18"/>
                    </a:lnTo>
                    <a:lnTo>
                      <a:pt x="292" y="36"/>
                    </a:lnTo>
                    <a:lnTo>
                      <a:pt x="295" y="51"/>
                    </a:lnTo>
                    <a:lnTo>
                      <a:pt x="298" y="66"/>
                    </a:lnTo>
                    <a:lnTo>
                      <a:pt x="298" y="75"/>
                    </a:lnTo>
                    <a:lnTo>
                      <a:pt x="301" y="87"/>
                    </a:lnTo>
                    <a:lnTo>
                      <a:pt x="301" y="93"/>
                    </a:lnTo>
                    <a:lnTo>
                      <a:pt x="301" y="100"/>
                    </a:lnTo>
                    <a:lnTo>
                      <a:pt x="305" y="103"/>
                    </a:lnTo>
                    <a:lnTo>
                      <a:pt x="289" y="118"/>
                    </a:lnTo>
                    <a:lnTo>
                      <a:pt x="271" y="130"/>
                    </a:lnTo>
                    <a:lnTo>
                      <a:pt x="244" y="141"/>
                    </a:lnTo>
                    <a:lnTo>
                      <a:pt x="216" y="153"/>
                    </a:lnTo>
                    <a:lnTo>
                      <a:pt x="184" y="162"/>
                    </a:lnTo>
                    <a:lnTo>
                      <a:pt x="150" y="171"/>
                    </a:lnTo>
                    <a:lnTo>
                      <a:pt x="114" y="175"/>
                    </a:lnTo>
                    <a:lnTo>
                      <a:pt x="82" y="175"/>
                    </a:lnTo>
                    <a:lnTo>
                      <a:pt x="52" y="171"/>
                    </a:lnTo>
                    <a:lnTo>
                      <a:pt x="25" y="162"/>
                    </a:lnTo>
                    <a:lnTo>
                      <a:pt x="0" y="69"/>
                    </a:lnTo>
                    <a:close/>
                  </a:path>
                </a:pathLst>
              </a:custGeom>
              <a:solidFill>
                <a:srgbClr val="FF79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766" name="Freeform 248"/>
              <p:cNvSpPr>
                <a:spLocks/>
              </p:cNvSpPr>
              <p:nvPr/>
            </p:nvSpPr>
            <p:spPr bwMode="auto">
              <a:xfrm>
                <a:off x="2238" y="2999"/>
                <a:ext cx="76" cy="44"/>
              </a:xfrm>
              <a:custGeom>
                <a:avLst/>
                <a:gdLst>
                  <a:gd name="T0" fmla="*/ 0 w 305"/>
                  <a:gd name="T1" fmla="*/ 17 h 175"/>
                  <a:gd name="T2" fmla="*/ 3 w 305"/>
                  <a:gd name="T3" fmla="*/ 20 h 175"/>
                  <a:gd name="T4" fmla="*/ 9 w 305"/>
                  <a:gd name="T5" fmla="*/ 21 h 175"/>
                  <a:gd name="T6" fmla="*/ 16 w 305"/>
                  <a:gd name="T7" fmla="*/ 21 h 175"/>
                  <a:gd name="T8" fmla="*/ 24 w 305"/>
                  <a:gd name="T9" fmla="*/ 20 h 175"/>
                  <a:gd name="T10" fmla="*/ 33 w 305"/>
                  <a:gd name="T11" fmla="*/ 18 h 175"/>
                  <a:gd name="T12" fmla="*/ 42 w 305"/>
                  <a:gd name="T13" fmla="*/ 16 h 175"/>
                  <a:gd name="T14" fmla="*/ 50 w 305"/>
                  <a:gd name="T15" fmla="*/ 13 h 175"/>
                  <a:gd name="T16" fmla="*/ 59 w 305"/>
                  <a:gd name="T17" fmla="*/ 9 h 175"/>
                  <a:gd name="T18" fmla="*/ 65 w 305"/>
                  <a:gd name="T19" fmla="*/ 5 h 175"/>
                  <a:gd name="T20" fmla="*/ 71 w 305"/>
                  <a:gd name="T21" fmla="*/ 0 h 175"/>
                  <a:gd name="T22" fmla="*/ 72 w 305"/>
                  <a:gd name="T23" fmla="*/ 5 h 175"/>
                  <a:gd name="T24" fmla="*/ 73 w 305"/>
                  <a:gd name="T25" fmla="*/ 9 h 175"/>
                  <a:gd name="T26" fmla="*/ 74 w 305"/>
                  <a:gd name="T27" fmla="*/ 13 h 175"/>
                  <a:gd name="T28" fmla="*/ 74 w 305"/>
                  <a:gd name="T29" fmla="*/ 17 h 175"/>
                  <a:gd name="T30" fmla="*/ 74 w 305"/>
                  <a:gd name="T31" fmla="*/ 19 h 175"/>
                  <a:gd name="T32" fmla="*/ 75 w 305"/>
                  <a:gd name="T33" fmla="*/ 22 h 175"/>
                  <a:gd name="T34" fmla="*/ 75 w 305"/>
                  <a:gd name="T35" fmla="*/ 23 h 175"/>
                  <a:gd name="T36" fmla="*/ 75 w 305"/>
                  <a:gd name="T37" fmla="*/ 25 h 175"/>
                  <a:gd name="T38" fmla="*/ 76 w 305"/>
                  <a:gd name="T39" fmla="*/ 26 h 175"/>
                  <a:gd name="T40" fmla="*/ 72 w 305"/>
                  <a:gd name="T41" fmla="*/ 30 h 175"/>
                  <a:gd name="T42" fmla="*/ 68 w 305"/>
                  <a:gd name="T43" fmla="*/ 33 h 175"/>
                  <a:gd name="T44" fmla="*/ 61 w 305"/>
                  <a:gd name="T45" fmla="*/ 35 h 175"/>
                  <a:gd name="T46" fmla="*/ 54 w 305"/>
                  <a:gd name="T47" fmla="*/ 38 h 175"/>
                  <a:gd name="T48" fmla="*/ 46 w 305"/>
                  <a:gd name="T49" fmla="*/ 41 h 175"/>
                  <a:gd name="T50" fmla="*/ 37 w 305"/>
                  <a:gd name="T51" fmla="*/ 43 h 175"/>
                  <a:gd name="T52" fmla="*/ 28 w 305"/>
                  <a:gd name="T53" fmla="*/ 44 h 175"/>
                  <a:gd name="T54" fmla="*/ 20 w 305"/>
                  <a:gd name="T55" fmla="*/ 44 h 175"/>
                  <a:gd name="T56" fmla="*/ 13 w 305"/>
                  <a:gd name="T57" fmla="*/ 43 h 175"/>
                  <a:gd name="T58" fmla="*/ 6 w 305"/>
                  <a:gd name="T59" fmla="*/ 41 h 175"/>
                  <a:gd name="T60" fmla="*/ 0 w 305"/>
                  <a:gd name="T61" fmla="*/ 17 h 175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305"/>
                  <a:gd name="T94" fmla="*/ 0 h 175"/>
                  <a:gd name="T95" fmla="*/ 305 w 305"/>
                  <a:gd name="T96" fmla="*/ 175 h 175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305" h="175">
                    <a:moveTo>
                      <a:pt x="0" y="69"/>
                    </a:moveTo>
                    <a:lnTo>
                      <a:pt x="12" y="78"/>
                    </a:lnTo>
                    <a:lnTo>
                      <a:pt x="36" y="82"/>
                    </a:lnTo>
                    <a:lnTo>
                      <a:pt x="63" y="82"/>
                    </a:lnTo>
                    <a:lnTo>
                      <a:pt x="96" y="78"/>
                    </a:lnTo>
                    <a:lnTo>
                      <a:pt x="132" y="73"/>
                    </a:lnTo>
                    <a:lnTo>
                      <a:pt x="168" y="64"/>
                    </a:lnTo>
                    <a:lnTo>
                      <a:pt x="202" y="51"/>
                    </a:lnTo>
                    <a:lnTo>
                      <a:pt x="235" y="36"/>
                    </a:lnTo>
                    <a:lnTo>
                      <a:pt x="262" y="18"/>
                    </a:lnTo>
                    <a:lnTo>
                      <a:pt x="286" y="0"/>
                    </a:lnTo>
                    <a:lnTo>
                      <a:pt x="289" y="18"/>
                    </a:lnTo>
                    <a:lnTo>
                      <a:pt x="292" y="36"/>
                    </a:lnTo>
                    <a:lnTo>
                      <a:pt x="295" y="51"/>
                    </a:lnTo>
                    <a:lnTo>
                      <a:pt x="298" y="66"/>
                    </a:lnTo>
                    <a:lnTo>
                      <a:pt x="298" y="75"/>
                    </a:lnTo>
                    <a:lnTo>
                      <a:pt x="301" y="87"/>
                    </a:lnTo>
                    <a:lnTo>
                      <a:pt x="301" y="93"/>
                    </a:lnTo>
                    <a:lnTo>
                      <a:pt x="301" y="100"/>
                    </a:lnTo>
                    <a:lnTo>
                      <a:pt x="305" y="103"/>
                    </a:lnTo>
                    <a:lnTo>
                      <a:pt x="289" y="118"/>
                    </a:lnTo>
                    <a:lnTo>
                      <a:pt x="271" y="130"/>
                    </a:lnTo>
                    <a:lnTo>
                      <a:pt x="244" y="141"/>
                    </a:lnTo>
                    <a:lnTo>
                      <a:pt x="216" y="153"/>
                    </a:lnTo>
                    <a:lnTo>
                      <a:pt x="184" y="162"/>
                    </a:lnTo>
                    <a:lnTo>
                      <a:pt x="150" y="171"/>
                    </a:lnTo>
                    <a:lnTo>
                      <a:pt x="114" y="175"/>
                    </a:lnTo>
                    <a:lnTo>
                      <a:pt x="82" y="175"/>
                    </a:lnTo>
                    <a:lnTo>
                      <a:pt x="52" y="171"/>
                    </a:lnTo>
                    <a:lnTo>
                      <a:pt x="25" y="162"/>
                    </a:lnTo>
                    <a:lnTo>
                      <a:pt x="0" y="69"/>
                    </a:lnTo>
                  </a:path>
                </a:pathLst>
              </a:custGeom>
              <a:noFill/>
              <a:ln w="0">
                <a:solidFill>
                  <a:srgbClr val="FF7EAB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767" name="Freeform 249"/>
              <p:cNvSpPr>
                <a:spLocks/>
              </p:cNvSpPr>
              <p:nvPr/>
            </p:nvSpPr>
            <p:spPr bwMode="auto">
              <a:xfrm>
                <a:off x="2238" y="2999"/>
                <a:ext cx="76" cy="44"/>
              </a:xfrm>
              <a:custGeom>
                <a:avLst/>
                <a:gdLst>
                  <a:gd name="T0" fmla="*/ 0 w 305"/>
                  <a:gd name="T1" fmla="*/ 17 h 175"/>
                  <a:gd name="T2" fmla="*/ 3 w 305"/>
                  <a:gd name="T3" fmla="*/ 20 h 175"/>
                  <a:gd name="T4" fmla="*/ 9 w 305"/>
                  <a:gd name="T5" fmla="*/ 21 h 175"/>
                  <a:gd name="T6" fmla="*/ 16 w 305"/>
                  <a:gd name="T7" fmla="*/ 21 h 175"/>
                  <a:gd name="T8" fmla="*/ 24 w 305"/>
                  <a:gd name="T9" fmla="*/ 20 h 175"/>
                  <a:gd name="T10" fmla="*/ 33 w 305"/>
                  <a:gd name="T11" fmla="*/ 18 h 175"/>
                  <a:gd name="T12" fmla="*/ 42 w 305"/>
                  <a:gd name="T13" fmla="*/ 16 h 175"/>
                  <a:gd name="T14" fmla="*/ 50 w 305"/>
                  <a:gd name="T15" fmla="*/ 13 h 175"/>
                  <a:gd name="T16" fmla="*/ 59 w 305"/>
                  <a:gd name="T17" fmla="*/ 9 h 175"/>
                  <a:gd name="T18" fmla="*/ 65 w 305"/>
                  <a:gd name="T19" fmla="*/ 5 h 175"/>
                  <a:gd name="T20" fmla="*/ 71 w 305"/>
                  <a:gd name="T21" fmla="*/ 0 h 175"/>
                  <a:gd name="T22" fmla="*/ 72 w 305"/>
                  <a:gd name="T23" fmla="*/ 5 h 175"/>
                  <a:gd name="T24" fmla="*/ 73 w 305"/>
                  <a:gd name="T25" fmla="*/ 9 h 175"/>
                  <a:gd name="T26" fmla="*/ 74 w 305"/>
                  <a:gd name="T27" fmla="*/ 13 h 175"/>
                  <a:gd name="T28" fmla="*/ 74 w 305"/>
                  <a:gd name="T29" fmla="*/ 17 h 175"/>
                  <a:gd name="T30" fmla="*/ 74 w 305"/>
                  <a:gd name="T31" fmla="*/ 19 h 175"/>
                  <a:gd name="T32" fmla="*/ 75 w 305"/>
                  <a:gd name="T33" fmla="*/ 22 h 175"/>
                  <a:gd name="T34" fmla="*/ 75 w 305"/>
                  <a:gd name="T35" fmla="*/ 23 h 175"/>
                  <a:gd name="T36" fmla="*/ 75 w 305"/>
                  <a:gd name="T37" fmla="*/ 25 h 175"/>
                  <a:gd name="T38" fmla="*/ 76 w 305"/>
                  <a:gd name="T39" fmla="*/ 26 h 175"/>
                  <a:gd name="T40" fmla="*/ 72 w 305"/>
                  <a:gd name="T41" fmla="*/ 30 h 175"/>
                  <a:gd name="T42" fmla="*/ 68 w 305"/>
                  <a:gd name="T43" fmla="*/ 33 h 175"/>
                  <a:gd name="T44" fmla="*/ 61 w 305"/>
                  <a:gd name="T45" fmla="*/ 35 h 175"/>
                  <a:gd name="T46" fmla="*/ 54 w 305"/>
                  <a:gd name="T47" fmla="*/ 38 h 175"/>
                  <a:gd name="T48" fmla="*/ 46 w 305"/>
                  <a:gd name="T49" fmla="*/ 41 h 175"/>
                  <a:gd name="T50" fmla="*/ 37 w 305"/>
                  <a:gd name="T51" fmla="*/ 43 h 175"/>
                  <a:gd name="T52" fmla="*/ 28 w 305"/>
                  <a:gd name="T53" fmla="*/ 44 h 175"/>
                  <a:gd name="T54" fmla="*/ 20 w 305"/>
                  <a:gd name="T55" fmla="*/ 44 h 175"/>
                  <a:gd name="T56" fmla="*/ 13 w 305"/>
                  <a:gd name="T57" fmla="*/ 43 h 175"/>
                  <a:gd name="T58" fmla="*/ 6 w 305"/>
                  <a:gd name="T59" fmla="*/ 41 h 175"/>
                  <a:gd name="T60" fmla="*/ 0 w 305"/>
                  <a:gd name="T61" fmla="*/ 17 h 175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305"/>
                  <a:gd name="T94" fmla="*/ 0 h 175"/>
                  <a:gd name="T95" fmla="*/ 305 w 305"/>
                  <a:gd name="T96" fmla="*/ 175 h 175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305" h="175">
                    <a:moveTo>
                      <a:pt x="0" y="69"/>
                    </a:moveTo>
                    <a:lnTo>
                      <a:pt x="12" y="78"/>
                    </a:lnTo>
                    <a:lnTo>
                      <a:pt x="36" y="82"/>
                    </a:lnTo>
                    <a:lnTo>
                      <a:pt x="63" y="82"/>
                    </a:lnTo>
                    <a:lnTo>
                      <a:pt x="96" y="78"/>
                    </a:lnTo>
                    <a:lnTo>
                      <a:pt x="132" y="73"/>
                    </a:lnTo>
                    <a:lnTo>
                      <a:pt x="168" y="64"/>
                    </a:lnTo>
                    <a:lnTo>
                      <a:pt x="202" y="51"/>
                    </a:lnTo>
                    <a:lnTo>
                      <a:pt x="235" y="36"/>
                    </a:lnTo>
                    <a:lnTo>
                      <a:pt x="262" y="18"/>
                    </a:lnTo>
                    <a:lnTo>
                      <a:pt x="286" y="0"/>
                    </a:lnTo>
                    <a:lnTo>
                      <a:pt x="289" y="18"/>
                    </a:lnTo>
                    <a:lnTo>
                      <a:pt x="292" y="36"/>
                    </a:lnTo>
                    <a:lnTo>
                      <a:pt x="295" y="51"/>
                    </a:lnTo>
                    <a:lnTo>
                      <a:pt x="298" y="66"/>
                    </a:lnTo>
                    <a:lnTo>
                      <a:pt x="298" y="75"/>
                    </a:lnTo>
                    <a:lnTo>
                      <a:pt x="301" y="87"/>
                    </a:lnTo>
                    <a:lnTo>
                      <a:pt x="301" y="93"/>
                    </a:lnTo>
                    <a:lnTo>
                      <a:pt x="301" y="100"/>
                    </a:lnTo>
                    <a:lnTo>
                      <a:pt x="305" y="103"/>
                    </a:lnTo>
                    <a:lnTo>
                      <a:pt x="289" y="118"/>
                    </a:lnTo>
                    <a:lnTo>
                      <a:pt x="271" y="130"/>
                    </a:lnTo>
                    <a:lnTo>
                      <a:pt x="244" y="141"/>
                    </a:lnTo>
                    <a:lnTo>
                      <a:pt x="216" y="153"/>
                    </a:lnTo>
                    <a:lnTo>
                      <a:pt x="184" y="162"/>
                    </a:lnTo>
                    <a:lnTo>
                      <a:pt x="150" y="171"/>
                    </a:lnTo>
                    <a:lnTo>
                      <a:pt x="114" y="175"/>
                    </a:lnTo>
                    <a:lnTo>
                      <a:pt x="82" y="175"/>
                    </a:lnTo>
                    <a:lnTo>
                      <a:pt x="52" y="171"/>
                    </a:lnTo>
                    <a:lnTo>
                      <a:pt x="25" y="162"/>
                    </a:lnTo>
                    <a:lnTo>
                      <a:pt x="0" y="69"/>
                    </a:lnTo>
                  </a:path>
                </a:pathLst>
              </a:custGeom>
              <a:noFill/>
              <a:ln w="0">
                <a:solidFill>
                  <a:srgbClr val="FF7EAB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768" name="Freeform 250"/>
              <p:cNvSpPr>
                <a:spLocks/>
              </p:cNvSpPr>
              <p:nvPr/>
            </p:nvSpPr>
            <p:spPr bwMode="auto">
              <a:xfrm>
                <a:off x="2252" y="3051"/>
                <a:ext cx="71" cy="43"/>
              </a:xfrm>
              <a:custGeom>
                <a:avLst/>
                <a:gdLst>
                  <a:gd name="T0" fmla="*/ 0 w 282"/>
                  <a:gd name="T1" fmla="*/ 16 h 172"/>
                  <a:gd name="T2" fmla="*/ 5 w 282"/>
                  <a:gd name="T3" fmla="*/ 18 h 172"/>
                  <a:gd name="T4" fmla="*/ 11 w 282"/>
                  <a:gd name="T5" fmla="*/ 18 h 172"/>
                  <a:gd name="T6" fmla="*/ 18 w 282"/>
                  <a:gd name="T7" fmla="*/ 18 h 172"/>
                  <a:gd name="T8" fmla="*/ 25 w 282"/>
                  <a:gd name="T9" fmla="*/ 18 h 172"/>
                  <a:gd name="T10" fmla="*/ 33 w 282"/>
                  <a:gd name="T11" fmla="*/ 16 h 172"/>
                  <a:gd name="T12" fmla="*/ 41 w 282"/>
                  <a:gd name="T13" fmla="*/ 15 h 172"/>
                  <a:gd name="T14" fmla="*/ 49 w 282"/>
                  <a:gd name="T15" fmla="*/ 12 h 172"/>
                  <a:gd name="T16" fmla="*/ 56 w 282"/>
                  <a:gd name="T17" fmla="*/ 9 h 172"/>
                  <a:gd name="T18" fmla="*/ 62 w 282"/>
                  <a:gd name="T19" fmla="*/ 5 h 172"/>
                  <a:gd name="T20" fmla="*/ 67 w 282"/>
                  <a:gd name="T21" fmla="*/ 0 h 172"/>
                  <a:gd name="T22" fmla="*/ 68 w 282"/>
                  <a:gd name="T23" fmla="*/ 5 h 172"/>
                  <a:gd name="T24" fmla="*/ 69 w 282"/>
                  <a:gd name="T25" fmla="*/ 9 h 172"/>
                  <a:gd name="T26" fmla="*/ 70 w 282"/>
                  <a:gd name="T27" fmla="*/ 12 h 172"/>
                  <a:gd name="T28" fmla="*/ 70 w 282"/>
                  <a:gd name="T29" fmla="*/ 15 h 172"/>
                  <a:gd name="T30" fmla="*/ 70 w 282"/>
                  <a:gd name="T31" fmla="*/ 18 h 172"/>
                  <a:gd name="T32" fmla="*/ 70 w 282"/>
                  <a:gd name="T33" fmla="*/ 20 h 172"/>
                  <a:gd name="T34" fmla="*/ 71 w 282"/>
                  <a:gd name="T35" fmla="*/ 22 h 172"/>
                  <a:gd name="T36" fmla="*/ 71 w 282"/>
                  <a:gd name="T37" fmla="*/ 24 h 172"/>
                  <a:gd name="T38" fmla="*/ 71 w 282"/>
                  <a:gd name="T39" fmla="*/ 24 h 172"/>
                  <a:gd name="T40" fmla="*/ 66 w 282"/>
                  <a:gd name="T41" fmla="*/ 30 h 172"/>
                  <a:gd name="T42" fmla="*/ 59 w 282"/>
                  <a:gd name="T43" fmla="*/ 34 h 172"/>
                  <a:gd name="T44" fmla="*/ 52 w 282"/>
                  <a:gd name="T45" fmla="*/ 38 h 172"/>
                  <a:gd name="T46" fmla="*/ 45 w 282"/>
                  <a:gd name="T47" fmla="*/ 40 h 172"/>
                  <a:gd name="T48" fmla="*/ 37 w 282"/>
                  <a:gd name="T49" fmla="*/ 42 h 172"/>
                  <a:gd name="T50" fmla="*/ 30 w 282"/>
                  <a:gd name="T51" fmla="*/ 43 h 172"/>
                  <a:gd name="T52" fmla="*/ 23 w 282"/>
                  <a:gd name="T53" fmla="*/ 43 h 172"/>
                  <a:gd name="T54" fmla="*/ 16 w 282"/>
                  <a:gd name="T55" fmla="*/ 43 h 172"/>
                  <a:gd name="T56" fmla="*/ 11 w 282"/>
                  <a:gd name="T57" fmla="*/ 42 h 172"/>
                  <a:gd name="T58" fmla="*/ 7 w 282"/>
                  <a:gd name="T59" fmla="*/ 40 h 172"/>
                  <a:gd name="T60" fmla="*/ 6 w 282"/>
                  <a:gd name="T61" fmla="*/ 38 h 172"/>
                  <a:gd name="T62" fmla="*/ 6 w 282"/>
                  <a:gd name="T63" fmla="*/ 36 h 172"/>
                  <a:gd name="T64" fmla="*/ 5 w 282"/>
                  <a:gd name="T65" fmla="*/ 33 h 172"/>
                  <a:gd name="T66" fmla="*/ 4 w 282"/>
                  <a:gd name="T67" fmla="*/ 30 h 172"/>
                  <a:gd name="T68" fmla="*/ 3 w 282"/>
                  <a:gd name="T69" fmla="*/ 26 h 172"/>
                  <a:gd name="T70" fmla="*/ 2 w 282"/>
                  <a:gd name="T71" fmla="*/ 23 h 172"/>
                  <a:gd name="T72" fmla="*/ 2 w 282"/>
                  <a:gd name="T73" fmla="*/ 20 h 172"/>
                  <a:gd name="T74" fmla="*/ 1 w 282"/>
                  <a:gd name="T75" fmla="*/ 18 h 172"/>
                  <a:gd name="T76" fmla="*/ 1 w 282"/>
                  <a:gd name="T77" fmla="*/ 17 h 172"/>
                  <a:gd name="T78" fmla="*/ 0 w 282"/>
                  <a:gd name="T79" fmla="*/ 16 h 172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282"/>
                  <a:gd name="T121" fmla="*/ 0 h 172"/>
                  <a:gd name="T122" fmla="*/ 282 w 282"/>
                  <a:gd name="T123" fmla="*/ 172 h 172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282" h="172">
                    <a:moveTo>
                      <a:pt x="0" y="64"/>
                    </a:moveTo>
                    <a:lnTo>
                      <a:pt x="18" y="70"/>
                    </a:lnTo>
                    <a:lnTo>
                      <a:pt x="43" y="70"/>
                    </a:lnTo>
                    <a:lnTo>
                      <a:pt x="70" y="70"/>
                    </a:lnTo>
                    <a:lnTo>
                      <a:pt x="100" y="70"/>
                    </a:lnTo>
                    <a:lnTo>
                      <a:pt x="132" y="64"/>
                    </a:lnTo>
                    <a:lnTo>
                      <a:pt x="163" y="58"/>
                    </a:lnTo>
                    <a:lnTo>
                      <a:pt x="196" y="46"/>
                    </a:lnTo>
                    <a:lnTo>
                      <a:pt x="223" y="34"/>
                    </a:lnTo>
                    <a:lnTo>
                      <a:pt x="248" y="19"/>
                    </a:lnTo>
                    <a:lnTo>
                      <a:pt x="268" y="0"/>
                    </a:lnTo>
                    <a:lnTo>
                      <a:pt x="271" y="19"/>
                    </a:lnTo>
                    <a:lnTo>
                      <a:pt x="275" y="34"/>
                    </a:lnTo>
                    <a:lnTo>
                      <a:pt x="277" y="46"/>
                    </a:lnTo>
                    <a:lnTo>
                      <a:pt x="277" y="61"/>
                    </a:lnTo>
                    <a:lnTo>
                      <a:pt x="280" y="70"/>
                    </a:lnTo>
                    <a:lnTo>
                      <a:pt x="280" y="80"/>
                    </a:lnTo>
                    <a:lnTo>
                      <a:pt x="282" y="87"/>
                    </a:lnTo>
                    <a:lnTo>
                      <a:pt x="282" y="94"/>
                    </a:lnTo>
                    <a:lnTo>
                      <a:pt x="282" y="96"/>
                    </a:lnTo>
                    <a:lnTo>
                      <a:pt x="262" y="121"/>
                    </a:lnTo>
                    <a:lnTo>
                      <a:pt x="235" y="137"/>
                    </a:lnTo>
                    <a:lnTo>
                      <a:pt x="207" y="151"/>
                    </a:lnTo>
                    <a:lnTo>
                      <a:pt x="178" y="160"/>
                    </a:lnTo>
                    <a:lnTo>
                      <a:pt x="148" y="169"/>
                    </a:lnTo>
                    <a:lnTo>
                      <a:pt x="118" y="172"/>
                    </a:lnTo>
                    <a:lnTo>
                      <a:pt x="91" y="172"/>
                    </a:lnTo>
                    <a:lnTo>
                      <a:pt x="63" y="172"/>
                    </a:lnTo>
                    <a:lnTo>
                      <a:pt x="43" y="166"/>
                    </a:lnTo>
                    <a:lnTo>
                      <a:pt x="27" y="160"/>
                    </a:lnTo>
                    <a:lnTo>
                      <a:pt x="25" y="151"/>
                    </a:lnTo>
                    <a:lnTo>
                      <a:pt x="22" y="142"/>
                    </a:lnTo>
                    <a:lnTo>
                      <a:pt x="18" y="130"/>
                    </a:lnTo>
                    <a:lnTo>
                      <a:pt x="16" y="118"/>
                    </a:lnTo>
                    <a:lnTo>
                      <a:pt x="13" y="103"/>
                    </a:lnTo>
                    <a:lnTo>
                      <a:pt x="9" y="91"/>
                    </a:lnTo>
                    <a:lnTo>
                      <a:pt x="6" y="80"/>
                    </a:lnTo>
                    <a:lnTo>
                      <a:pt x="4" y="73"/>
                    </a:lnTo>
                    <a:lnTo>
                      <a:pt x="4" y="67"/>
                    </a:lnTo>
                    <a:lnTo>
                      <a:pt x="0" y="64"/>
                    </a:lnTo>
                    <a:close/>
                  </a:path>
                </a:pathLst>
              </a:custGeom>
              <a:solidFill>
                <a:srgbClr val="FF79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769" name="Freeform 251"/>
              <p:cNvSpPr>
                <a:spLocks/>
              </p:cNvSpPr>
              <p:nvPr/>
            </p:nvSpPr>
            <p:spPr bwMode="auto">
              <a:xfrm>
                <a:off x="2252" y="3051"/>
                <a:ext cx="71" cy="43"/>
              </a:xfrm>
              <a:custGeom>
                <a:avLst/>
                <a:gdLst>
                  <a:gd name="T0" fmla="*/ 0 w 282"/>
                  <a:gd name="T1" fmla="*/ 16 h 172"/>
                  <a:gd name="T2" fmla="*/ 5 w 282"/>
                  <a:gd name="T3" fmla="*/ 18 h 172"/>
                  <a:gd name="T4" fmla="*/ 11 w 282"/>
                  <a:gd name="T5" fmla="*/ 18 h 172"/>
                  <a:gd name="T6" fmla="*/ 18 w 282"/>
                  <a:gd name="T7" fmla="*/ 18 h 172"/>
                  <a:gd name="T8" fmla="*/ 25 w 282"/>
                  <a:gd name="T9" fmla="*/ 18 h 172"/>
                  <a:gd name="T10" fmla="*/ 33 w 282"/>
                  <a:gd name="T11" fmla="*/ 16 h 172"/>
                  <a:gd name="T12" fmla="*/ 41 w 282"/>
                  <a:gd name="T13" fmla="*/ 15 h 172"/>
                  <a:gd name="T14" fmla="*/ 49 w 282"/>
                  <a:gd name="T15" fmla="*/ 12 h 172"/>
                  <a:gd name="T16" fmla="*/ 56 w 282"/>
                  <a:gd name="T17" fmla="*/ 9 h 172"/>
                  <a:gd name="T18" fmla="*/ 62 w 282"/>
                  <a:gd name="T19" fmla="*/ 5 h 172"/>
                  <a:gd name="T20" fmla="*/ 67 w 282"/>
                  <a:gd name="T21" fmla="*/ 0 h 172"/>
                  <a:gd name="T22" fmla="*/ 68 w 282"/>
                  <a:gd name="T23" fmla="*/ 5 h 172"/>
                  <a:gd name="T24" fmla="*/ 69 w 282"/>
                  <a:gd name="T25" fmla="*/ 9 h 172"/>
                  <a:gd name="T26" fmla="*/ 70 w 282"/>
                  <a:gd name="T27" fmla="*/ 12 h 172"/>
                  <a:gd name="T28" fmla="*/ 70 w 282"/>
                  <a:gd name="T29" fmla="*/ 15 h 172"/>
                  <a:gd name="T30" fmla="*/ 70 w 282"/>
                  <a:gd name="T31" fmla="*/ 18 h 172"/>
                  <a:gd name="T32" fmla="*/ 70 w 282"/>
                  <a:gd name="T33" fmla="*/ 20 h 172"/>
                  <a:gd name="T34" fmla="*/ 71 w 282"/>
                  <a:gd name="T35" fmla="*/ 22 h 172"/>
                  <a:gd name="T36" fmla="*/ 71 w 282"/>
                  <a:gd name="T37" fmla="*/ 24 h 172"/>
                  <a:gd name="T38" fmla="*/ 71 w 282"/>
                  <a:gd name="T39" fmla="*/ 24 h 172"/>
                  <a:gd name="T40" fmla="*/ 66 w 282"/>
                  <a:gd name="T41" fmla="*/ 30 h 172"/>
                  <a:gd name="T42" fmla="*/ 59 w 282"/>
                  <a:gd name="T43" fmla="*/ 34 h 172"/>
                  <a:gd name="T44" fmla="*/ 52 w 282"/>
                  <a:gd name="T45" fmla="*/ 38 h 172"/>
                  <a:gd name="T46" fmla="*/ 45 w 282"/>
                  <a:gd name="T47" fmla="*/ 40 h 172"/>
                  <a:gd name="T48" fmla="*/ 37 w 282"/>
                  <a:gd name="T49" fmla="*/ 42 h 172"/>
                  <a:gd name="T50" fmla="*/ 30 w 282"/>
                  <a:gd name="T51" fmla="*/ 43 h 172"/>
                  <a:gd name="T52" fmla="*/ 23 w 282"/>
                  <a:gd name="T53" fmla="*/ 43 h 172"/>
                  <a:gd name="T54" fmla="*/ 16 w 282"/>
                  <a:gd name="T55" fmla="*/ 43 h 172"/>
                  <a:gd name="T56" fmla="*/ 11 w 282"/>
                  <a:gd name="T57" fmla="*/ 42 h 172"/>
                  <a:gd name="T58" fmla="*/ 7 w 282"/>
                  <a:gd name="T59" fmla="*/ 40 h 172"/>
                  <a:gd name="T60" fmla="*/ 6 w 282"/>
                  <a:gd name="T61" fmla="*/ 38 h 172"/>
                  <a:gd name="T62" fmla="*/ 6 w 282"/>
                  <a:gd name="T63" fmla="*/ 36 h 172"/>
                  <a:gd name="T64" fmla="*/ 5 w 282"/>
                  <a:gd name="T65" fmla="*/ 33 h 172"/>
                  <a:gd name="T66" fmla="*/ 4 w 282"/>
                  <a:gd name="T67" fmla="*/ 30 h 172"/>
                  <a:gd name="T68" fmla="*/ 3 w 282"/>
                  <a:gd name="T69" fmla="*/ 26 h 172"/>
                  <a:gd name="T70" fmla="*/ 2 w 282"/>
                  <a:gd name="T71" fmla="*/ 23 h 172"/>
                  <a:gd name="T72" fmla="*/ 2 w 282"/>
                  <a:gd name="T73" fmla="*/ 20 h 172"/>
                  <a:gd name="T74" fmla="*/ 1 w 282"/>
                  <a:gd name="T75" fmla="*/ 18 h 172"/>
                  <a:gd name="T76" fmla="*/ 1 w 282"/>
                  <a:gd name="T77" fmla="*/ 17 h 172"/>
                  <a:gd name="T78" fmla="*/ 0 w 282"/>
                  <a:gd name="T79" fmla="*/ 16 h 172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282"/>
                  <a:gd name="T121" fmla="*/ 0 h 172"/>
                  <a:gd name="T122" fmla="*/ 282 w 282"/>
                  <a:gd name="T123" fmla="*/ 172 h 172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282" h="172">
                    <a:moveTo>
                      <a:pt x="0" y="64"/>
                    </a:moveTo>
                    <a:lnTo>
                      <a:pt x="18" y="70"/>
                    </a:lnTo>
                    <a:lnTo>
                      <a:pt x="43" y="70"/>
                    </a:lnTo>
                    <a:lnTo>
                      <a:pt x="70" y="70"/>
                    </a:lnTo>
                    <a:lnTo>
                      <a:pt x="100" y="70"/>
                    </a:lnTo>
                    <a:lnTo>
                      <a:pt x="132" y="64"/>
                    </a:lnTo>
                    <a:lnTo>
                      <a:pt x="163" y="58"/>
                    </a:lnTo>
                    <a:lnTo>
                      <a:pt x="196" y="46"/>
                    </a:lnTo>
                    <a:lnTo>
                      <a:pt x="223" y="34"/>
                    </a:lnTo>
                    <a:lnTo>
                      <a:pt x="248" y="19"/>
                    </a:lnTo>
                    <a:lnTo>
                      <a:pt x="268" y="0"/>
                    </a:lnTo>
                    <a:lnTo>
                      <a:pt x="271" y="19"/>
                    </a:lnTo>
                    <a:lnTo>
                      <a:pt x="275" y="34"/>
                    </a:lnTo>
                    <a:lnTo>
                      <a:pt x="277" y="46"/>
                    </a:lnTo>
                    <a:lnTo>
                      <a:pt x="277" y="61"/>
                    </a:lnTo>
                    <a:lnTo>
                      <a:pt x="280" y="70"/>
                    </a:lnTo>
                    <a:lnTo>
                      <a:pt x="280" y="80"/>
                    </a:lnTo>
                    <a:lnTo>
                      <a:pt x="282" y="87"/>
                    </a:lnTo>
                    <a:lnTo>
                      <a:pt x="282" y="94"/>
                    </a:lnTo>
                    <a:lnTo>
                      <a:pt x="282" y="96"/>
                    </a:lnTo>
                    <a:lnTo>
                      <a:pt x="262" y="121"/>
                    </a:lnTo>
                    <a:lnTo>
                      <a:pt x="235" y="137"/>
                    </a:lnTo>
                    <a:lnTo>
                      <a:pt x="207" y="151"/>
                    </a:lnTo>
                    <a:lnTo>
                      <a:pt x="178" y="160"/>
                    </a:lnTo>
                    <a:lnTo>
                      <a:pt x="148" y="169"/>
                    </a:lnTo>
                    <a:lnTo>
                      <a:pt x="118" y="172"/>
                    </a:lnTo>
                    <a:lnTo>
                      <a:pt x="91" y="172"/>
                    </a:lnTo>
                    <a:lnTo>
                      <a:pt x="63" y="172"/>
                    </a:lnTo>
                    <a:lnTo>
                      <a:pt x="43" y="166"/>
                    </a:lnTo>
                    <a:lnTo>
                      <a:pt x="27" y="160"/>
                    </a:lnTo>
                    <a:lnTo>
                      <a:pt x="25" y="151"/>
                    </a:lnTo>
                    <a:lnTo>
                      <a:pt x="22" y="142"/>
                    </a:lnTo>
                    <a:lnTo>
                      <a:pt x="18" y="130"/>
                    </a:lnTo>
                    <a:lnTo>
                      <a:pt x="16" y="118"/>
                    </a:lnTo>
                    <a:lnTo>
                      <a:pt x="13" y="103"/>
                    </a:lnTo>
                    <a:lnTo>
                      <a:pt x="9" y="91"/>
                    </a:lnTo>
                    <a:lnTo>
                      <a:pt x="6" y="80"/>
                    </a:lnTo>
                    <a:lnTo>
                      <a:pt x="4" y="73"/>
                    </a:lnTo>
                    <a:lnTo>
                      <a:pt x="4" y="67"/>
                    </a:lnTo>
                    <a:lnTo>
                      <a:pt x="0" y="64"/>
                    </a:lnTo>
                  </a:path>
                </a:pathLst>
              </a:custGeom>
              <a:noFill/>
              <a:ln w="0">
                <a:solidFill>
                  <a:srgbClr val="FF7EAB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770" name="Freeform 252"/>
              <p:cNvSpPr>
                <a:spLocks/>
              </p:cNvSpPr>
              <p:nvPr/>
            </p:nvSpPr>
            <p:spPr bwMode="auto">
              <a:xfrm>
                <a:off x="2252" y="3051"/>
                <a:ext cx="71" cy="43"/>
              </a:xfrm>
              <a:custGeom>
                <a:avLst/>
                <a:gdLst>
                  <a:gd name="T0" fmla="*/ 0 w 282"/>
                  <a:gd name="T1" fmla="*/ 16 h 172"/>
                  <a:gd name="T2" fmla="*/ 5 w 282"/>
                  <a:gd name="T3" fmla="*/ 18 h 172"/>
                  <a:gd name="T4" fmla="*/ 11 w 282"/>
                  <a:gd name="T5" fmla="*/ 18 h 172"/>
                  <a:gd name="T6" fmla="*/ 18 w 282"/>
                  <a:gd name="T7" fmla="*/ 18 h 172"/>
                  <a:gd name="T8" fmla="*/ 25 w 282"/>
                  <a:gd name="T9" fmla="*/ 18 h 172"/>
                  <a:gd name="T10" fmla="*/ 33 w 282"/>
                  <a:gd name="T11" fmla="*/ 16 h 172"/>
                  <a:gd name="T12" fmla="*/ 41 w 282"/>
                  <a:gd name="T13" fmla="*/ 15 h 172"/>
                  <a:gd name="T14" fmla="*/ 49 w 282"/>
                  <a:gd name="T15" fmla="*/ 12 h 172"/>
                  <a:gd name="T16" fmla="*/ 56 w 282"/>
                  <a:gd name="T17" fmla="*/ 9 h 172"/>
                  <a:gd name="T18" fmla="*/ 62 w 282"/>
                  <a:gd name="T19" fmla="*/ 5 h 172"/>
                  <a:gd name="T20" fmla="*/ 67 w 282"/>
                  <a:gd name="T21" fmla="*/ 0 h 172"/>
                  <a:gd name="T22" fmla="*/ 68 w 282"/>
                  <a:gd name="T23" fmla="*/ 5 h 172"/>
                  <a:gd name="T24" fmla="*/ 69 w 282"/>
                  <a:gd name="T25" fmla="*/ 9 h 172"/>
                  <a:gd name="T26" fmla="*/ 70 w 282"/>
                  <a:gd name="T27" fmla="*/ 12 h 172"/>
                  <a:gd name="T28" fmla="*/ 70 w 282"/>
                  <a:gd name="T29" fmla="*/ 15 h 172"/>
                  <a:gd name="T30" fmla="*/ 70 w 282"/>
                  <a:gd name="T31" fmla="*/ 18 h 172"/>
                  <a:gd name="T32" fmla="*/ 70 w 282"/>
                  <a:gd name="T33" fmla="*/ 20 h 172"/>
                  <a:gd name="T34" fmla="*/ 71 w 282"/>
                  <a:gd name="T35" fmla="*/ 22 h 172"/>
                  <a:gd name="T36" fmla="*/ 71 w 282"/>
                  <a:gd name="T37" fmla="*/ 24 h 172"/>
                  <a:gd name="T38" fmla="*/ 71 w 282"/>
                  <a:gd name="T39" fmla="*/ 24 h 172"/>
                  <a:gd name="T40" fmla="*/ 66 w 282"/>
                  <a:gd name="T41" fmla="*/ 30 h 172"/>
                  <a:gd name="T42" fmla="*/ 59 w 282"/>
                  <a:gd name="T43" fmla="*/ 34 h 172"/>
                  <a:gd name="T44" fmla="*/ 52 w 282"/>
                  <a:gd name="T45" fmla="*/ 38 h 172"/>
                  <a:gd name="T46" fmla="*/ 45 w 282"/>
                  <a:gd name="T47" fmla="*/ 40 h 172"/>
                  <a:gd name="T48" fmla="*/ 37 w 282"/>
                  <a:gd name="T49" fmla="*/ 42 h 172"/>
                  <a:gd name="T50" fmla="*/ 30 w 282"/>
                  <a:gd name="T51" fmla="*/ 43 h 172"/>
                  <a:gd name="T52" fmla="*/ 23 w 282"/>
                  <a:gd name="T53" fmla="*/ 43 h 172"/>
                  <a:gd name="T54" fmla="*/ 16 w 282"/>
                  <a:gd name="T55" fmla="*/ 43 h 172"/>
                  <a:gd name="T56" fmla="*/ 11 w 282"/>
                  <a:gd name="T57" fmla="*/ 42 h 172"/>
                  <a:gd name="T58" fmla="*/ 7 w 282"/>
                  <a:gd name="T59" fmla="*/ 40 h 172"/>
                  <a:gd name="T60" fmla="*/ 6 w 282"/>
                  <a:gd name="T61" fmla="*/ 38 h 172"/>
                  <a:gd name="T62" fmla="*/ 6 w 282"/>
                  <a:gd name="T63" fmla="*/ 36 h 172"/>
                  <a:gd name="T64" fmla="*/ 5 w 282"/>
                  <a:gd name="T65" fmla="*/ 33 h 172"/>
                  <a:gd name="T66" fmla="*/ 4 w 282"/>
                  <a:gd name="T67" fmla="*/ 30 h 172"/>
                  <a:gd name="T68" fmla="*/ 3 w 282"/>
                  <a:gd name="T69" fmla="*/ 26 h 172"/>
                  <a:gd name="T70" fmla="*/ 2 w 282"/>
                  <a:gd name="T71" fmla="*/ 23 h 172"/>
                  <a:gd name="T72" fmla="*/ 2 w 282"/>
                  <a:gd name="T73" fmla="*/ 20 h 172"/>
                  <a:gd name="T74" fmla="*/ 1 w 282"/>
                  <a:gd name="T75" fmla="*/ 18 h 172"/>
                  <a:gd name="T76" fmla="*/ 1 w 282"/>
                  <a:gd name="T77" fmla="*/ 17 h 172"/>
                  <a:gd name="T78" fmla="*/ 0 w 282"/>
                  <a:gd name="T79" fmla="*/ 16 h 172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282"/>
                  <a:gd name="T121" fmla="*/ 0 h 172"/>
                  <a:gd name="T122" fmla="*/ 282 w 282"/>
                  <a:gd name="T123" fmla="*/ 172 h 172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282" h="172">
                    <a:moveTo>
                      <a:pt x="0" y="64"/>
                    </a:moveTo>
                    <a:lnTo>
                      <a:pt x="18" y="70"/>
                    </a:lnTo>
                    <a:lnTo>
                      <a:pt x="43" y="70"/>
                    </a:lnTo>
                    <a:lnTo>
                      <a:pt x="70" y="70"/>
                    </a:lnTo>
                    <a:lnTo>
                      <a:pt x="100" y="70"/>
                    </a:lnTo>
                    <a:lnTo>
                      <a:pt x="132" y="64"/>
                    </a:lnTo>
                    <a:lnTo>
                      <a:pt x="163" y="58"/>
                    </a:lnTo>
                    <a:lnTo>
                      <a:pt x="196" y="46"/>
                    </a:lnTo>
                    <a:lnTo>
                      <a:pt x="223" y="34"/>
                    </a:lnTo>
                    <a:lnTo>
                      <a:pt x="248" y="19"/>
                    </a:lnTo>
                    <a:lnTo>
                      <a:pt x="268" y="0"/>
                    </a:lnTo>
                    <a:lnTo>
                      <a:pt x="271" y="19"/>
                    </a:lnTo>
                    <a:lnTo>
                      <a:pt x="275" y="34"/>
                    </a:lnTo>
                    <a:lnTo>
                      <a:pt x="277" y="46"/>
                    </a:lnTo>
                    <a:lnTo>
                      <a:pt x="277" y="61"/>
                    </a:lnTo>
                    <a:lnTo>
                      <a:pt x="280" y="70"/>
                    </a:lnTo>
                    <a:lnTo>
                      <a:pt x="280" y="80"/>
                    </a:lnTo>
                    <a:lnTo>
                      <a:pt x="282" y="87"/>
                    </a:lnTo>
                    <a:lnTo>
                      <a:pt x="282" y="94"/>
                    </a:lnTo>
                    <a:lnTo>
                      <a:pt x="282" y="96"/>
                    </a:lnTo>
                    <a:lnTo>
                      <a:pt x="262" y="121"/>
                    </a:lnTo>
                    <a:lnTo>
                      <a:pt x="235" y="137"/>
                    </a:lnTo>
                    <a:lnTo>
                      <a:pt x="207" y="151"/>
                    </a:lnTo>
                    <a:lnTo>
                      <a:pt x="178" y="160"/>
                    </a:lnTo>
                    <a:lnTo>
                      <a:pt x="148" y="169"/>
                    </a:lnTo>
                    <a:lnTo>
                      <a:pt x="118" y="172"/>
                    </a:lnTo>
                    <a:lnTo>
                      <a:pt x="91" y="172"/>
                    </a:lnTo>
                    <a:lnTo>
                      <a:pt x="63" y="172"/>
                    </a:lnTo>
                    <a:lnTo>
                      <a:pt x="43" y="166"/>
                    </a:lnTo>
                    <a:lnTo>
                      <a:pt x="27" y="160"/>
                    </a:lnTo>
                    <a:lnTo>
                      <a:pt x="25" y="151"/>
                    </a:lnTo>
                    <a:lnTo>
                      <a:pt x="22" y="142"/>
                    </a:lnTo>
                    <a:lnTo>
                      <a:pt x="18" y="130"/>
                    </a:lnTo>
                    <a:lnTo>
                      <a:pt x="16" y="118"/>
                    </a:lnTo>
                    <a:lnTo>
                      <a:pt x="13" y="103"/>
                    </a:lnTo>
                    <a:lnTo>
                      <a:pt x="9" y="91"/>
                    </a:lnTo>
                    <a:lnTo>
                      <a:pt x="6" y="80"/>
                    </a:lnTo>
                    <a:lnTo>
                      <a:pt x="4" y="73"/>
                    </a:lnTo>
                    <a:lnTo>
                      <a:pt x="4" y="67"/>
                    </a:lnTo>
                    <a:lnTo>
                      <a:pt x="0" y="64"/>
                    </a:lnTo>
                  </a:path>
                </a:pathLst>
              </a:custGeom>
              <a:noFill/>
              <a:ln w="0">
                <a:solidFill>
                  <a:srgbClr val="FF7EAB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771" name="Freeform 253"/>
              <p:cNvSpPr>
                <a:spLocks/>
              </p:cNvSpPr>
              <p:nvPr/>
            </p:nvSpPr>
            <p:spPr bwMode="auto">
              <a:xfrm>
                <a:off x="2266" y="3102"/>
                <a:ext cx="65" cy="36"/>
              </a:xfrm>
              <a:custGeom>
                <a:avLst/>
                <a:gdLst>
                  <a:gd name="T0" fmla="*/ 0 w 262"/>
                  <a:gd name="T1" fmla="*/ 11 h 144"/>
                  <a:gd name="T2" fmla="*/ 6 w 262"/>
                  <a:gd name="T3" fmla="*/ 14 h 144"/>
                  <a:gd name="T4" fmla="*/ 13 w 262"/>
                  <a:gd name="T5" fmla="*/ 16 h 144"/>
                  <a:gd name="T6" fmla="*/ 19 w 262"/>
                  <a:gd name="T7" fmla="*/ 16 h 144"/>
                  <a:gd name="T8" fmla="*/ 26 w 262"/>
                  <a:gd name="T9" fmla="*/ 16 h 144"/>
                  <a:gd name="T10" fmla="*/ 34 w 262"/>
                  <a:gd name="T11" fmla="*/ 15 h 144"/>
                  <a:gd name="T12" fmla="*/ 40 w 262"/>
                  <a:gd name="T13" fmla="*/ 13 h 144"/>
                  <a:gd name="T14" fmla="*/ 46 w 262"/>
                  <a:gd name="T15" fmla="*/ 10 h 144"/>
                  <a:gd name="T16" fmla="*/ 53 w 262"/>
                  <a:gd name="T17" fmla="*/ 7 h 144"/>
                  <a:gd name="T18" fmla="*/ 58 w 262"/>
                  <a:gd name="T19" fmla="*/ 5 h 144"/>
                  <a:gd name="T20" fmla="*/ 62 w 262"/>
                  <a:gd name="T21" fmla="*/ 0 h 144"/>
                  <a:gd name="T22" fmla="*/ 63 w 262"/>
                  <a:gd name="T23" fmla="*/ 4 h 144"/>
                  <a:gd name="T24" fmla="*/ 64 w 262"/>
                  <a:gd name="T25" fmla="*/ 6 h 144"/>
                  <a:gd name="T26" fmla="*/ 64 w 262"/>
                  <a:gd name="T27" fmla="*/ 9 h 144"/>
                  <a:gd name="T28" fmla="*/ 65 w 262"/>
                  <a:gd name="T29" fmla="*/ 11 h 144"/>
                  <a:gd name="T30" fmla="*/ 65 w 262"/>
                  <a:gd name="T31" fmla="*/ 13 h 144"/>
                  <a:gd name="T32" fmla="*/ 65 w 262"/>
                  <a:gd name="T33" fmla="*/ 15 h 144"/>
                  <a:gd name="T34" fmla="*/ 65 w 262"/>
                  <a:gd name="T35" fmla="*/ 17 h 144"/>
                  <a:gd name="T36" fmla="*/ 65 w 262"/>
                  <a:gd name="T37" fmla="*/ 18 h 144"/>
                  <a:gd name="T38" fmla="*/ 65 w 262"/>
                  <a:gd name="T39" fmla="*/ 19 h 144"/>
                  <a:gd name="T40" fmla="*/ 63 w 262"/>
                  <a:gd name="T41" fmla="*/ 22 h 144"/>
                  <a:gd name="T42" fmla="*/ 60 w 262"/>
                  <a:gd name="T43" fmla="*/ 25 h 144"/>
                  <a:gd name="T44" fmla="*/ 55 w 262"/>
                  <a:gd name="T45" fmla="*/ 28 h 144"/>
                  <a:gd name="T46" fmla="*/ 51 w 262"/>
                  <a:gd name="T47" fmla="*/ 31 h 144"/>
                  <a:gd name="T48" fmla="*/ 46 w 262"/>
                  <a:gd name="T49" fmla="*/ 33 h 144"/>
                  <a:gd name="T50" fmla="*/ 39 w 262"/>
                  <a:gd name="T51" fmla="*/ 34 h 144"/>
                  <a:gd name="T52" fmla="*/ 32 w 262"/>
                  <a:gd name="T53" fmla="*/ 36 h 144"/>
                  <a:gd name="T54" fmla="*/ 24 w 262"/>
                  <a:gd name="T55" fmla="*/ 36 h 144"/>
                  <a:gd name="T56" fmla="*/ 16 w 262"/>
                  <a:gd name="T57" fmla="*/ 34 h 144"/>
                  <a:gd name="T58" fmla="*/ 6 w 262"/>
                  <a:gd name="T59" fmla="*/ 32 h 144"/>
                  <a:gd name="T60" fmla="*/ 5 w 262"/>
                  <a:gd name="T61" fmla="*/ 30 h 144"/>
                  <a:gd name="T62" fmla="*/ 5 w 262"/>
                  <a:gd name="T63" fmla="*/ 27 h 144"/>
                  <a:gd name="T64" fmla="*/ 3 w 262"/>
                  <a:gd name="T65" fmla="*/ 25 h 144"/>
                  <a:gd name="T66" fmla="*/ 2 w 262"/>
                  <a:gd name="T67" fmla="*/ 22 h 144"/>
                  <a:gd name="T68" fmla="*/ 2 w 262"/>
                  <a:gd name="T69" fmla="*/ 19 h 144"/>
                  <a:gd name="T70" fmla="*/ 2 w 262"/>
                  <a:gd name="T71" fmla="*/ 17 h 144"/>
                  <a:gd name="T72" fmla="*/ 1 w 262"/>
                  <a:gd name="T73" fmla="*/ 15 h 144"/>
                  <a:gd name="T74" fmla="*/ 1 w 262"/>
                  <a:gd name="T75" fmla="*/ 13 h 144"/>
                  <a:gd name="T76" fmla="*/ 1 w 262"/>
                  <a:gd name="T77" fmla="*/ 12 h 144"/>
                  <a:gd name="T78" fmla="*/ 0 w 262"/>
                  <a:gd name="T79" fmla="*/ 11 h 144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262"/>
                  <a:gd name="T121" fmla="*/ 0 h 144"/>
                  <a:gd name="T122" fmla="*/ 262 w 262"/>
                  <a:gd name="T123" fmla="*/ 144 h 144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262" h="144">
                    <a:moveTo>
                      <a:pt x="0" y="45"/>
                    </a:moveTo>
                    <a:lnTo>
                      <a:pt x="25" y="57"/>
                    </a:lnTo>
                    <a:lnTo>
                      <a:pt x="52" y="62"/>
                    </a:lnTo>
                    <a:lnTo>
                      <a:pt x="78" y="62"/>
                    </a:lnTo>
                    <a:lnTo>
                      <a:pt x="105" y="62"/>
                    </a:lnTo>
                    <a:lnTo>
                      <a:pt x="136" y="59"/>
                    </a:lnTo>
                    <a:lnTo>
                      <a:pt x="162" y="50"/>
                    </a:lnTo>
                    <a:lnTo>
                      <a:pt x="187" y="41"/>
                    </a:lnTo>
                    <a:lnTo>
                      <a:pt x="212" y="29"/>
                    </a:lnTo>
                    <a:lnTo>
                      <a:pt x="232" y="18"/>
                    </a:lnTo>
                    <a:lnTo>
                      <a:pt x="251" y="0"/>
                    </a:lnTo>
                    <a:lnTo>
                      <a:pt x="253" y="14"/>
                    </a:lnTo>
                    <a:lnTo>
                      <a:pt x="256" y="23"/>
                    </a:lnTo>
                    <a:lnTo>
                      <a:pt x="256" y="36"/>
                    </a:lnTo>
                    <a:lnTo>
                      <a:pt x="260" y="45"/>
                    </a:lnTo>
                    <a:lnTo>
                      <a:pt x="260" y="53"/>
                    </a:lnTo>
                    <a:lnTo>
                      <a:pt x="262" y="59"/>
                    </a:lnTo>
                    <a:lnTo>
                      <a:pt x="262" y="66"/>
                    </a:lnTo>
                    <a:lnTo>
                      <a:pt x="262" y="71"/>
                    </a:lnTo>
                    <a:lnTo>
                      <a:pt x="262" y="75"/>
                    </a:lnTo>
                    <a:lnTo>
                      <a:pt x="253" y="87"/>
                    </a:lnTo>
                    <a:lnTo>
                      <a:pt x="241" y="98"/>
                    </a:lnTo>
                    <a:lnTo>
                      <a:pt x="223" y="111"/>
                    </a:lnTo>
                    <a:lnTo>
                      <a:pt x="205" y="123"/>
                    </a:lnTo>
                    <a:lnTo>
                      <a:pt x="184" y="132"/>
                    </a:lnTo>
                    <a:lnTo>
                      <a:pt x="157" y="137"/>
                    </a:lnTo>
                    <a:lnTo>
                      <a:pt x="130" y="144"/>
                    </a:lnTo>
                    <a:lnTo>
                      <a:pt x="96" y="144"/>
                    </a:lnTo>
                    <a:lnTo>
                      <a:pt x="64" y="137"/>
                    </a:lnTo>
                    <a:lnTo>
                      <a:pt x="25" y="129"/>
                    </a:lnTo>
                    <a:lnTo>
                      <a:pt x="21" y="120"/>
                    </a:lnTo>
                    <a:lnTo>
                      <a:pt x="19" y="107"/>
                    </a:lnTo>
                    <a:lnTo>
                      <a:pt x="12" y="98"/>
                    </a:lnTo>
                    <a:lnTo>
                      <a:pt x="9" y="87"/>
                    </a:lnTo>
                    <a:lnTo>
                      <a:pt x="9" y="77"/>
                    </a:lnTo>
                    <a:lnTo>
                      <a:pt x="7" y="66"/>
                    </a:lnTo>
                    <a:lnTo>
                      <a:pt x="3" y="59"/>
                    </a:lnTo>
                    <a:lnTo>
                      <a:pt x="3" y="50"/>
                    </a:lnTo>
                    <a:lnTo>
                      <a:pt x="3" y="48"/>
                    </a:lnTo>
                    <a:lnTo>
                      <a:pt x="0" y="45"/>
                    </a:lnTo>
                    <a:close/>
                  </a:path>
                </a:pathLst>
              </a:custGeom>
              <a:solidFill>
                <a:srgbClr val="FF79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772" name="Freeform 254"/>
              <p:cNvSpPr>
                <a:spLocks/>
              </p:cNvSpPr>
              <p:nvPr/>
            </p:nvSpPr>
            <p:spPr bwMode="auto">
              <a:xfrm>
                <a:off x="2266" y="3102"/>
                <a:ext cx="65" cy="36"/>
              </a:xfrm>
              <a:custGeom>
                <a:avLst/>
                <a:gdLst>
                  <a:gd name="T0" fmla="*/ 0 w 262"/>
                  <a:gd name="T1" fmla="*/ 11 h 144"/>
                  <a:gd name="T2" fmla="*/ 6 w 262"/>
                  <a:gd name="T3" fmla="*/ 14 h 144"/>
                  <a:gd name="T4" fmla="*/ 13 w 262"/>
                  <a:gd name="T5" fmla="*/ 16 h 144"/>
                  <a:gd name="T6" fmla="*/ 19 w 262"/>
                  <a:gd name="T7" fmla="*/ 16 h 144"/>
                  <a:gd name="T8" fmla="*/ 26 w 262"/>
                  <a:gd name="T9" fmla="*/ 16 h 144"/>
                  <a:gd name="T10" fmla="*/ 34 w 262"/>
                  <a:gd name="T11" fmla="*/ 15 h 144"/>
                  <a:gd name="T12" fmla="*/ 40 w 262"/>
                  <a:gd name="T13" fmla="*/ 13 h 144"/>
                  <a:gd name="T14" fmla="*/ 46 w 262"/>
                  <a:gd name="T15" fmla="*/ 10 h 144"/>
                  <a:gd name="T16" fmla="*/ 53 w 262"/>
                  <a:gd name="T17" fmla="*/ 7 h 144"/>
                  <a:gd name="T18" fmla="*/ 58 w 262"/>
                  <a:gd name="T19" fmla="*/ 5 h 144"/>
                  <a:gd name="T20" fmla="*/ 62 w 262"/>
                  <a:gd name="T21" fmla="*/ 0 h 144"/>
                  <a:gd name="T22" fmla="*/ 63 w 262"/>
                  <a:gd name="T23" fmla="*/ 4 h 144"/>
                  <a:gd name="T24" fmla="*/ 64 w 262"/>
                  <a:gd name="T25" fmla="*/ 6 h 144"/>
                  <a:gd name="T26" fmla="*/ 64 w 262"/>
                  <a:gd name="T27" fmla="*/ 9 h 144"/>
                  <a:gd name="T28" fmla="*/ 65 w 262"/>
                  <a:gd name="T29" fmla="*/ 11 h 144"/>
                  <a:gd name="T30" fmla="*/ 65 w 262"/>
                  <a:gd name="T31" fmla="*/ 13 h 144"/>
                  <a:gd name="T32" fmla="*/ 65 w 262"/>
                  <a:gd name="T33" fmla="*/ 15 h 144"/>
                  <a:gd name="T34" fmla="*/ 65 w 262"/>
                  <a:gd name="T35" fmla="*/ 17 h 144"/>
                  <a:gd name="T36" fmla="*/ 65 w 262"/>
                  <a:gd name="T37" fmla="*/ 18 h 144"/>
                  <a:gd name="T38" fmla="*/ 65 w 262"/>
                  <a:gd name="T39" fmla="*/ 19 h 144"/>
                  <a:gd name="T40" fmla="*/ 63 w 262"/>
                  <a:gd name="T41" fmla="*/ 22 h 144"/>
                  <a:gd name="T42" fmla="*/ 60 w 262"/>
                  <a:gd name="T43" fmla="*/ 25 h 144"/>
                  <a:gd name="T44" fmla="*/ 55 w 262"/>
                  <a:gd name="T45" fmla="*/ 28 h 144"/>
                  <a:gd name="T46" fmla="*/ 51 w 262"/>
                  <a:gd name="T47" fmla="*/ 31 h 144"/>
                  <a:gd name="T48" fmla="*/ 46 w 262"/>
                  <a:gd name="T49" fmla="*/ 33 h 144"/>
                  <a:gd name="T50" fmla="*/ 39 w 262"/>
                  <a:gd name="T51" fmla="*/ 34 h 144"/>
                  <a:gd name="T52" fmla="*/ 32 w 262"/>
                  <a:gd name="T53" fmla="*/ 36 h 144"/>
                  <a:gd name="T54" fmla="*/ 24 w 262"/>
                  <a:gd name="T55" fmla="*/ 36 h 144"/>
                  <a:gd name="T56" fmla="*/ 16 w 262"/>
                  <a:gd name="T57" fmla="*/ 34 h 144"/>
                  <a:gd name="T58" fmla="*/ 6 w 262"/>
                  <a:gd name="T59" fmla="*/ 32 h 144"/>
                  <a:gd name="T60" fmla="*/ 5 w 262"/>
                  <a:gd name="T61" fmla="*/ 30 h 144"/>
                  <a:gd name="T62" fmla="*/ 5 w 262"/>
                  <a:gd name="T63" fmla="*/ 27 h 144"/>
                  <a:gd name="T64" fmla="*/ 3 w 262"/>
                  <a:gd name="T65" fmla="*/ 25 h 144"/>
                  <a:gd name="T66" fmla="*/ 2 w 262"/>
                  <a:gd name="T67" fmla="*/ 22 h 144"/>
                  <a:gd name="T68" fmla="*/ 2 w 262"/>
                  <a:gd name="T69" fmla="*/ 19 h 144"/>
                  <a:gd name="T70" fmla="*/ 2 w 262"/>
                  <a:gd name="T71" fmla="*/ 17 h 144"/>
                  <a:gd name="T72" fmla="*/ 1 w 262"/>
                  <a:gd name="T73" fmla="*/ 15 h 144"/>
                  <a:gd name="T74" fmla="*/ 1 w 262"/>
                  <a:gd name="T75" fmla="*/ 13 h 144"/>
                  <a:gd name="T76" fmla="*/ 1 w 262"/>
                  <a:gd name="T77" fmla="*/ 12 h 144"/>
                  <a:gd name="T78" fmla="*/ 0 w 262"/>
                  <a:gd name="T79" fmla="*/ 11 h 144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262"/>
                  <a:gd name="T121" fmla="*/ 0 h 144"/>
                  <a:gd name="T122" fmla="*/ 262 w 262"/>
                  <a:gd name="T123" fmla="*/ 144 h 144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262" h="144">
                    <a:moveTo>
                      <a:pt x="0" y="45"/>
                    </a:moveTo>
                    <a:lnTo>
                      <a:pt x="25" y="57"/>
                    </a:lnTo>
                    <a:lnTo>
                      <a:pt x="52" y="62"/>
                    </a:lnTo>
                    <a:lnTo>
                      <a:pt x="78" y="62"/>
                    </a:lnTo>
                    <a:lnTo>
                      <a:pt x="105" y="62"/>
                    </a:lnTo>
                    <a:lnTo>
                      <a:pt x="136" y="59"/>
                    </a:lnTo>
                    <a:lnTo>
                      <a:pt x="162" y="50"/>
                    </a:lnTo>
                    <a:lnTo>
                      <a:pt x="187" y="41"/>
                    </a:lnTo>
                    <a:lnTo>
                      <a:pt x="212" y="29"/>
                    </a:lnTo>
                    <a:lnTo>
                      <a:pt x="232" y="18"/>
                    </a:lnTo>
                    <a:lnTo>
                      <a:pt x="251" y="0"/>
                    </a:lnTo>
                    <a:lnTo>
                      <a:pt x="253" y="14"/>
                    </a:lnTo>
                    <a:lnTo>
                      <a:pt x="256" y="23"/>
                    </a:lnTo>
                    <a:lnTo>
                      <a:pt x="256" y="36"/>
                    </a:lnTo>
                    <a:lnTo>
                      <a:pt x="260" y="45"/>
                    </a:lnTo>
                    <a:lnTo>
                      <a:pt x="260" y="53"/>
                    </a:lnTo>
                    <a:lnTo>
                      <a:pt x="262" y="59"/>
                    </a:lnTo>
                    <a:lnTo>
                      <a:pt x="262" y="66"/>
                    </a:lnTo>
                    <a:lnTo>
                      <a:pt x="262" y="71"/>
                    </a:lnTo>
                    <a:lnTo>
                      <a:pt x="262" y="75"/>
                    </a:lnTo>
                    <a:lnTo>
                      <a:pt x="253" y="87"/>
                    </a:lnTo>
                    <a:lnTo>
                      <a:pt x="241" y="98"/>
                    </a:lnTo>
                    <a:lnTo>
                      <a:pt x="223" y="111"/>
                    </a:lnTo>
                    <a:lnTo>
                      <a:pt x="205" y="123"/>
                    </a:lnTo>
                    <a:lnTo>
                      <a:pt x="184" y="132"/>
                    </a:lnTo>
                    <a:lnTo>
                      <a:pt x="157" y="137"/>
                    </a:lnTo>
                    <a:lnTo>
                      <a:pt x="130" y="144"/>
                    </a:lnTo>
                    <a:lnTo>
                      <a:pt x="96" y="144"/>
                    </a:lnTo>
                    <a:lnTo>
                      <a:pt x="64" y="137"/>
                    </a:lnTo>
                    <a:lnTo>
                      <a:pt x="25" y="129"/>
                    </a:lnTo>
                    <a:lnTo>
                      <a:pt x="21" y="120"/>
                    </a:lnTo>
                    <a:lnTo>
                      <a:pt x="19" y="107"/>
                    </a:lnTo>
                    <a:lnTo>
                      <a:pt x="12" y="98"/>
                    </a:lnTo>
                    <a:lnTo>
                      <a:pt x="9" y="87"/>
                    </a:lnTo>
                    <a:lnTo>
                      <a:pt x="9" y="77"/>
                    </a:lnTo>
                    <a:lnTo>
                      <a:pt x="7" y="66"/>
                    </a:lnTo>
                    <a:lnTo>
                      <a:pt x="3" y="59"/>
                    </a:lnTo>
                    <a:lnTo>
                      <a:pt x="3" y="50"/>
                    </a:lnTo>
                    <a:lnTo>
                      <a:pt x="3" y="48"/>
                    </a:lnTo>
                    <a:lnTo>
                      <a:pt x="0" y="45"/>
                    </a:lnTo>
                  </a:path>
                </a:pathLst>
              </a:custGeom>
              <a:noFill/>
              <a:ln w="0">
                <a:solidFill>
                  <a:srgbClr val="FF7EAB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773" name="Freeform 255"/>
              <p:cNvSpPr>
                <a:spLocks/>
              </p:cNvSpPr>
              <p:nvPr/>
            </p:nvSpPr>
            <p:spPr bwMode="auto">
              <a:xfrm>
                <a:off x="2266" y="3102"/>
                <a:ext cx="65" cy="36"/>
              </a:xfrm>
              <a:custGeom>
                <a:avLst/>
                <a:gdLst>
                  <a:gd name="T0" fmla="*/ 0 w 262"/>
                  <a:gd name="T1" fmla="*/ 11 h 144"/>
                  <a:gd name="T2" fmla="*/ 6 w 262"/>
                  <a:gd name="T3" fmla="*/ 14 h 144"/>
                  <a:gd name="T4" fmla="*/ 13 w 262"/>
                  <a:gd name="T5" fmla="*/ 16 h 144"/>
                  <a:gd name="T6" fmla="*/ 19 w 262"/>
                  <a:gd name="T7" fmla="*/ 16 h 144"/>
                  <a:gd name="T8" fmla="*/ 26 w 262"/>
                  <a:gd name="T9" fmla="*/ 16 h 144"/>
                  <a:gd name="T10" fmla="*/ 34 w 262"/>
                  <a:gd name="T11" fmla="*/ 15 h 144"/>
                  <a:gd name="T12" fmla="*/ 40 w 262"/>
                  <a:gd name="T13" fmla="*/ 13 h 144"/>
                  <a:gd name="T14" fmla="*/ 46 w 262"/>
                  <a:gd name="T15" fmla="*/ 10 h 144"/>
                  <a:gd name="T16" fmla="*/ 53 w 262"/>
                  <a:gd name="T17" fmla="*/ 7 h 144"/>
                  <a:gd name="T18" fmla="*/ 58 w 262"/>
                  <a:gd name="T19" fmla="*/ 5 h 144"/>
                  <a:gd name="T20" fmla="*/ 62 w 262"/>
                  <a:gd name="T21" fmla="*/ 0 h 144"/>
                  <a:gd name="T22" fmla="*/ 63 w 262"/>
                  <a:gd name="T23" fmla="*/ 4 h 144"/>
                  <a:gd name="T24" fmla="*/ 64 w 262"/>
                  <a:gd name="T25" fmla="*/ 6 h 144"/>
                  <a:gd name="T26" fmla="*/ 64 w 262"/>
                  <a:gd name="T27" fmla="*/ 9 h 144"/>
                  <a:gd name="T28" fmla="*/ 65 w 262"/>
                  <a:gd name="T29" fmla="*/ 11 h 144"/>
                  <a:gd name="T30" fmla="*/ 65 w 262"/>
                  <a:gd name="T31" fmla="*/ 13 h 144"/>
                  <a:gd name="T32" fmla="*/ 65 w 262"/>
                  <a:gd name="T33" fmla="*/ 15 h 144"/>
                  <a:gd name="T34" fmla="*/ 65 w 262"/>
                  <a:gd name="T35" fmla="*/ 17 h 144"/>
                  <a:gd name="T36" fmla="*/ 65 w 262"/>
                  <a:gd name="T37" fmla="*/ 18 h 144"/>
                  <a:gd name="T38" fmla="*/ 65 w 262"/>
                  <a:gd name="T39" fmla="*/ 19 h 144"/>
                  <a:gd name="T40" fmla="*/ 63 w 262"/>
                  <a:gd name="T41" fmla="*/ 22 h 144"/>
                  <a:gd name="T42" fmla="*/ 60 w 262"/>
                  <a:gd name="T43" fmla="*/ 25 h 144"/>
                  <a:gd name="T44" fmla="*/ 55 w 262"/>
                  <a:gd name="T45" fmla="*/ 28 h 144"/>
                  <a:gd name="T46" fmla="*/ 51 w 262"/>
                  <a:gd name="T47" fmla="*/ 31 h 144"/>
                  <a:gd name="T48" fmla="*/ 46 w 262"/>
                  <a:gd name="T49" fmla="*/ 33 h 144"/>
                  <a:gd name="T50" fmla="*/ 39 w 262"/>
                  <a:gd name="T51" fmla="*/ 34 h 144"/>
                  <a:gd name="T52" fmla="*/ 32 w 262"/>
                  <a:gd name="T53" fmla="*/ 36 h 144"/>
                  <a:gd name="T54" fmla="*/ 24 w 262"/>
                  <a:gd name="T55" fmla="*/ 36 h 144"/>
                  <a:gd name="T56" fmla="*/ 16 w 262"/>
                  <a:gd name="T57" fmla="*/ 34 h 144"/>
                  <a:gd name="T58" fmla="*/ 6 w 262"/>
                  <a:gd name="T59" fmla="*/ 32 h 144"/>
                  <a:gd name="T60" fmla="*/ 5 w 262"/>
                  <a:gd name="T61" fmla="*/ 30 h 144"/>
                  <a:gd name="T62" fmla="*/ 5 w 262"/>
                  <a:gd name="T63" fmla="*/ 27 h 144"/>
                  <a:gd name="T64" fmla="*/ 3 w 262"/>
                  <a:gd name="T65" fmla="*/ 25 h 144"/>
                  <a:gd name="T66" fmla="*/ 2 w 262"/>
                  <a:gd name="T67" fmla="*/ 22 h 144"/>
                  <a:gd name="T68" fmla="*/ 2 w 262"/>
                  <a:gd name="T69" fmla="*/ 19 h 144"/>
                  <a:gd name="T70" fmla="*/ 2 w 262"/>
                  <a:gd name="T71" fmla="*/ 17 h 144"/>
                  <a:gd name="T72" fmla="*/ 1 w 262"/>
                  <a:gd name="T73" fmla="*/ 15 h 144"/>
                  <a:gd name="T74" fmla="*/ 1 w 262"/>
                  <a:gd name="T75" fmla="*/ 13 h 144"/>
                  <a:gd name="T76" fmla="*/ 1 w 262"/>
                  <a:gd name="T77" fmla="*/ 12 h 144"/>
                  <a:gd name="T78" fmla="*/ 0 w 262"/>
                  <a:gd name="T79" fmla="*/ 11 h 144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262"/>
                  <a:gd name="T121" fmla="*/ 0 h 144"/>
                  <a:gd name="T122" fmla="*/ 262 w 262"/>
                  <a:gd name="T123" fmla="*/ 144 h 144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262" h="144">
                    <a:moveTo>
                      <a:pt x="0" y="45"/>
                    </a:moveTo>
                    <a:lnTo>
                      <a:pt x="25" y="57"/>
                    </a:lnTo>
                    <a:lnTo>
                      <a:pt x="52" y="62"/>
                    </a:lnTo>
                    <a:lnTo>
                      <a:pt x="78" y="62"/>
                    </a:lnTo>
                    <a:lnTo>
                      <a:pt x="105" y="62"/>
                    </a:lnTo>
                    <a:lnTo>
                      <a:pt x="136" y="59"/>
                    </a:lnTo>
                    <a:lnTo>
                      <a:pt x="162" y="50"/>
                    </a:lnTo>
                    <a:lnTo>
                      <a:pt x="187" y="41"/>
                    </a:lnTo>
                    <a:lnTo>
                      <a:pt x="212" y="29"/>
                    </a:lnTo>
                    <a:lnTo>
                      <a:pt x="232" y="18"/>
                    </a:lnTo>
                    <a:lnTo>
                      <a:pt x="251" y="0"/>
                    </a:lnTo>
                    <a:lnTo>
                      <a:pt x="253" y="14"/>
                    </a:lnTo>
                    <a:lnTo>
                      <a:pt x="256" y="23"/>
                    </a:lnTo>
                    <a:lnTo>
                      <a:pt x="256" y="36"/>
                    </a:lnTo>
                    <a:lnTo>
                      <a:pt x="260" y="45"/>
                    </a:lnTo>
                    <a:lnTo>
                      <a:pt x="260" y="53"/>
                    </a:lnTo>
                    <a:lnTo>
                      <a:pt x="262" y="59"/>
                    </a:lnTo>
                    <a:lnTo>
                      <a:pt x="262" y="66"/>
                    </a:lnTo>
                    <a:lnTo>
                      <a:pt x="262" y="71"/>
                    </a:lnTo>
                    <a:lnTo>
                      <a:pt x="262" y="75"/>
                    </a:lnTo>
                    <a:lnTo>
                      <a:pt x="253" y="87"/>
                    </a:lnTo>
                    <a:lnTo>
                      <a:pt x="241" y="98"/>
                    </a:lnTo>
                    <a:lnTo>
                      <a:pt x="223" y="111"/>
                    </a:lnTo>
                    <a:lnTo>
                      <a:pt x="205" y="123"/>
                    </a:lnTo>
                    <a:lnTo>
                      <a:pt x="184" y="132"/>
                    </a:lnTo>
                    <a:lnTo>
                      <a:pt x="157" y="137"/>
                    </a:lnTo>
                    <a:lnTo>
                      <a:pt x="130" y="144"/>
                    </a:lnTo>
                    <a:lnTo>
                      <a:pt x="96" y="144"/>
                    </a:lnTo>
                    <a:lnTo>
                      <a:pt x="64" y="137"/>
                    </a:lnTo>
                    <a:lnTo>
                      <a:pt x="25" y="129"/>
                    </a:lnTo>
                    <a:lnTo>
                      <a:pt x="21" y="120"/>
                    </a:lnTo>
                    <a:lnTo>
                      <a:pt x="19" y="107"/>
                    </a:lnTo>
                    <a:lnTo>
                      <a:pt x="12" y="98"/>
                    </a:lnTo>
                    <a:lnTo>
                      <a:pt x="9" y="87"/>
                    </a:lnTo>
                    <a:lnTo>
                      <a:pt x="9" y="77"/>
                    </a:lnTo>
                    <a:lnTo>
                      <a:pt x="7" y="66"/>
                    </a:lnTo>
                    <a:lnTo>
                      <a:pt x="3" y="59"/>
                    </a:lnTo>
                    <a:lnTo>
                      <a:pt x="3" y="50"/>
                    </a:lnTo>
                    <a:lnTo>
                      <a:pt x="3" y="48"/>
                    </a:lnTo>
                    <a:lnTo>
                      <a:pt x="0" y="45"/>
                    </a:lnTo>
                  </a:path>
                </a:pathLst>
              </a:custGeom>
              <a:noFill/>
              <a:ln w="0">
                <a:solidFill>
                  <a:srgbClr val="FF7EAB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774" name="Freeform 256"/>
              <p:cNvSpPr>
                <a:spLocks/>
              </p:cNvSpPr>
              <p:nvPr/>
            </p:nvSpPr>
            <p:spPr bwMode="auto">
              <a:xfrm>
                <a:off x="2278" y="3140"/>
                <a:ext cx="62" cy="37"/>
              </a:xfrm>
              <a:custGeom>
                <a:avLst/>
                <a:gdLst>
                  <a:gd name="T0" fmla="*/ 0 w 250"/>
                  <a:gd name="T1" fmla="*/ 11 h 147"/>
                  <a:gd name="T2" fmla="*/ 3 w 250"/>
                  <a:gd name="T3" fmla="*/ 14 h 147"/>
                  <a:gd name="T4" fmla="*/ 7 w 250"/>
                  <a:gd name="T5" fmla="*/ 15 h 147"/>
                  <a:gd name="T6" fmla="*/ 13 w 250"/>
                  <a:gd name="T7" fmla="*/ 17 h 147"/>
                  <a:gd name="T8" fmla="*/ 20 w 250"/>
                  <a:gd name="T9" fmla="*/ 17 h 147"/>
                  <a:gd name="T10" fmla="*/ 26 w 250"/>
                  <a:gd name="T11" fmla="*/ 17 h 147"/>
                  <a:gd name="T12" fmla="*/ 33 w 250"/>
                  <a:gd name="T13" fmla="*/ 17 h 147"/>
                  <a:gd name="T14" fmla="*/ 40 w 250"/>
                  <a:gd name="T15" fmla="*/ 14 h 147"/>
                  <a:gd name="T16" fmla="*/ 46 w 250"/>
                  <a:gd name="T17" fmla="*/ 11 h 147"/>
                  <a:gd name="T18" fmla="*/ 52 w 250"/>
                  <a:gd name="T19" fmla="*/ 7 h 147"/>
                  <a:gd name="T20" fmla="*/ 58 w 250"/>
                  <a:gd name="T21" fmla="*/ 0 h 147"/>
                  <a:gd name="T22" fmla="*/ 58 w 250"/>
                  <a:gd name="T23" fmla="*/ 3 h 147"/>
                  <a:gd name="T24" fmla="*/ 58 w 250"/>
                  <a:gd name="T25" fmla="*/ 6 h 147"/>
                  <a:gd name="T26" fmla="*/ 59 w 250"/>
                  <a:gd name="T27" fmla="*/ 9 h 147"/>
                  <a:gd name="T28" fmla="*/ 60 w 250"/>
                  <a:gd name="T29" fmla="*/ 12 h 147"/>
                  <a:gd name="T30" fmla="*/ 61 w 250"/>
                  <a:gd name="T31" fmla="*/ 14 h 147"/>
                  <a:gd name="T32" fmla="*/ 61 w 250"/>
                  <a:gd name="T33" fmla="*/ 17 h 147"/>
                  <a:gd name="T34" fmla="*/ 62 w 250"/>
                  <a:gd name="T35" fmla="*/ 19 h 147"/>
                  <a:gd name="T36" fmla="*/ 62 w 250"/>
                  <a:gd name="T37" fmla="*/ 20 h 147"/>
                  <a:gd name="T38" fmla="*/ 62 w 250"/>
                  <a:gd name="T39" fmla="*/ 22 h 147"/>
                  <a:gd name="T40" fmla="*/ 58 w 250"/>
                  <a:gd name="T41" fmla="*/ 26 h 147"/>
                  <a:gd name="T42" fmla="*/ 53 w 250"/>
                  <a:gd name="T43" fmla="*/ 30 h 147"/>
                  <a:gd name="T44" fmla="*/ 47 w 250"/>
                  <a:gd name="T45" fmla="*/ 33 h 147"/>
                  <a:gd name="T46" fmla="*/ 41 w 250"/>
                  <a:gd name="T47" fmla="*/ 35 h 147"/>
                  <a:gd name="T48" fmla="*/ 34 w 250"/>
                  <a:gd name="T49" fmla="*/ 36 h 147"/>
                  <a:gd name="T50" fmla="*/ 28 w 250"/>
                  <a:gd name="T51" fmla="*/ 37 h 147"/>
                  <a:gd name="T52" fmla="*/ 22 w 250"/>
                  <a:gd name="T53" fmla="*/ 36 h 147"/>
                  <a:gd name="T54" fmla="*/ 15 w 250"/>
                  <a:gd name="T55" fmla="*/ 35 h 147"/>
                  <a:gd name="T56" fmla="*/ 10 w 250"/>
                  <a:gd name="T57" fmla="*/ 33 h 147"/>
                  <a:gd name="T58" fmla="*/ 4 w 250"/>
                  <a:gd name="T59" fmla="*/ 30 h 147"/>
                  <a:gd name="T60" fmla="*/ 0 w 250"/>
                  <a:gd name="T61" fmla="*/ 11 h 147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250"/>
                  <a:gd name="T94" fmla="*/ 0 h 147"/>
                  <a:gd name="T95" fmla="*/ 250 w 250"/>
                  <a:gd name="T96" fmla="*/ 147 h 147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250" h="147">
                    <a:moveTo>
                      <a:pt x="0" y="45"/>
                    </a:moveTo>
                    <a:lnTo>
                      <a:pt x="12" y="54"/>
                    </a:lnTo>
                    <a:lnTo>
                      <a:pt x="30" y="61"/>
                    </a:lnTo>
                    <a:lnTo>
                      <a:pt x="52" y="66"/>
                    </a:lnTo>
                    <a:lnTo>
                      <a:pt x="79" y="68"/>
                    </a:lnTo>
                    <a:lnTo>
                      <a:pt x="103" y="68"/>
                    </a:lnTo>
                    <a:lnTo>
                      <a:pt x="133" y="66"/>
                    </a:lnTo>
                    <a:lnTo>
                      <a:pt x="160" y="57"/>
                    </a:lnTo>
                    <a:lnTo>
                      <a:pt x="184" y="45"/>
                    </a:lnTo>
                    <a:lnTo>
                      <a:pt x="208" y="27"/>
                    </a:lnTo>
                    <a:lnTo>
                      <a:pt x="232" y="0"/>
                    </a:lnTo>
                    <a:lnTo>
                      <a:pt x="232" y="11"/>
                    </a:lnTo>
                    <a:lnTo>
                      <a:pt x="235" y="24"/>
                    </a:lnTo>
                    <a:lnTo>
                      <a:pt x="239" y="36"/>
                    </a:lnTo>
                    <a:lnTo>
                      <a:pt x="241" y="48"/>
                    </a:lnTo>
                    <a:lnTo>
                      <a:pt x="244" y="57"/>
                    </a:lnTo>
                    <a:lnTo>
                      <a:pt x="244" y="68"/>
                    </a:lnTo>
                    <a:lnTo>
                      <a:pt x="248" y="75"/>
                    </a:lnTo>
                    <a:lnTo>
                      <a:pt x="248" y="81"/>
                    </a:lnTo>
                    <a:lnTo>
                      <a:pt x="250" y="86"/>
                    </a:lnTo>
                    <a:lnTo>
                      <a:pt x="232" y="105"/>
                    </a:lnTo>
                    <a:lnTo>
                      <a:pt x="214" y="120"/>
                    </a:lnTo>
                    <a:lnTo>
                      <a:pt x="190" y="132"/>
                    </a:lnTo>
                    <a:lnTo>
                      <a:pt x="166" y="138"/>
                    </a:lnTo>
                    <a:lnTo>
                      <a:pt x="139" y="145"/>
                    </a:lnTo>
                    <a:lnTo>
                      <a:pt x="112" y="147"/>
                    </a:lnTo>
                    <a:lnTo>
                      <a:pt x="88" y="145"/>
                    </a:lnTo>
                    <a:lnTo>
                      <a:pt x="61" y="138"/>
                    </a:lnTo>
                    <a:lnTo>
                      <a:pt x="39" y="132"/>
                    </a:lnTo>
                    <a:lnTo>
                      <a:pt x="18" y="120"/>
                    </a:lnTo>
                    <a:lnTo>
                      <a:pt x="0" y="45"/>
                    </a:lnTo>
                    <a:close/>
                  </a:path>
                </a:pathLst>
              </a:custGeom>
              <a:solidFill>
                <a:srgbClr val="FF79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775" name="Freeform 257"/>
              <p:cNvSpPr>
                <a:spLocks/>
              </p:cNvSpPr>
              <p:nvPr/>
            </p:nvSpPr>
            <p:spPr bwMode="auto">
              <a:xfrm>
                <a:off x="2278" y="3140"/>
                <a:ext cx="62" cy="37"/>
              </a:xfrm>
              <a:custGeom>
                <a:avLst/>
                <a:gdLst>
                  <a:gd name="T0" fmla="*/ 0 w 250"/>
                  <a:gd name="T1" fmla="*/ 11 h 147"/>
                  <a:gd name="T2" fmla="*/ 3 w 250"/>
                  <a:gd name="T3" fmla="*/ 14 h 147"/>
                  <a:gd name="T4" fmla="*/ 7 w 250"/>
                  <a:gd name="T5" fmla="*/ 15 h 147"/>
                  <a:gd name="T6" fmla="*/ 13 w 250"/>
                  <a:gd name="T7" fmla="*/ 17 h 147"/>
                  <a:gd name="T8" fmla="*/ 20 w 250"/>
                  <a:gd name="T9" fmla="*/ 17 h 147"/>
                  <a:gd name="T10" fmla="*/ 26 w 250"/>
                  <a:gd name="T11" fmla="*/ 17 h 147"/>
                  <a:gd name="T12" fmla="*/ 33 w 250"/>
                  <a:gd name="T13" fmla="*/ 17 h 147"/>
                  <a:gd name="T14" fmla="*/ 40 w 250"/>
                  <a:gd name="T15" fmla="*/ 14 h 147"/>
                  <a:gd name="T16" fmla="*/ 46 w 250"/>
                  <a:gd name="T17" fmla="*/ 11 h 147"/>
                  <a:gd name="T18" fmla="*/ 52 w 250"/>
                  <a:gd name="T19" fmla="*/ 7 h 147"/>
                  <a:gd name="T20" fmla="*/ 58 w 250"/>
                  <a:gd name="T21" fmla="*/ 0 h 147"/>
                  <a:gd name="T22" fmla="*/ 58 w 250"/>
                  <a:gd name="T23" fmla="*/ 3 h 147"/>
                  <a:gd name="T24" fmla="*/ 58 w 250"/>
                  <a:gd name="T25" fmla="*/ 6 h 147"/>
                  <a:gd name="T26" fmla="*/ 59 w 250"/>
                  <a:gd name="T27" fmla="*/ 9 h 147"/>
                  <a:gd name="T28" fmla="*/ 60 w 250"/>
                  <a:gd name="T29" fmla="*/ 12 h 147"/>
                  <a:gd name="T30" fmla="*/ 61 w 250"/>
                  <a:gd name="T31" fmla="*/ 14 h 147"/>
                  <a:gd name="T32" fmla="*/ 61 w 250"/>
                  <a:gd name="T33" fmla="*/ 17 h 147"/>
                  <a:gd name="T34" fmla="*/ 62 w 250"/>
                  <a:gd name="T35" fmla="*/ 19 h 147"/>
                  <a:gd name="T36" fmla="*/ 62 w 250"/>
                  <a:gd name="T37" fmla="*/ 20 h 147"/>
                  <a:gd name="T38" fmla="*/ 62 w 250"/>
                  <a:gd name="T39" fmla="*/ 22 h 147"/>
                  <a:gd name="T40" fmla="*/ 58 w 250"/>
                  <a:gd name="T41" fmla="*/ 26 h 147"/>
                  <a:gd name="T42" fmla="*/ 53 w 250"/>
                  <a:gd name="T43" fmla="*/ 30 h 147"/>
                  <a:gd name="T44" fmla="*/ 47 w 250"/>
                  <a:gd name="T45" fmla="*/ 33 h 147"/>
                  <a:gd name="T46" fmla="*/ 41 w 250"/>
                  <a:gd name="T47" fmla="*/ 35 h 147"/>
                  <a:gd name="T48" fmla="*/ 34 w 250"/>
                  <a:gd name="T49" fmla="*/ 36 h 147"/>
                  <a:gd name="T50" fmla="*/ 28 w 250"/>
                  <a:gd name="T51" fmla="*/ 37 h 147"/>
                  <a:gd name="T52" fmla="*/ 22 w 250"/>
                  <a:gd name="T53" fmla="*/ 36 h 147"/>
                  <a:gd name="T54" fmla="*/ 15 w 250"/>
                  <a:gd name="T55" fmla="*/ 35 h 147"/>
                  <a:gd name="T56" fmla="*/ 10 w 250"/>
                  <a:gd name="T57" fmla="*/ 33 h 147"/>
                  <a:gd name="T58" fmla="*/ 4 w 250"/>
                  <a:gd name="T59" fmla="*/ 30 h 147"/>
                  <a:gd name="T60" fmla="*/ 0 w 250"/>
                  <a:gd name="T61" fmla="*/ 11 h 147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250"/>
                  <a:gd name="T94" fmla="*/ 0 h 147"/>
                  <a:gd name="T95" fmla="*/ 250 w 250"/>
                  <a:gd name="T96" fmla="*/ 147 h 147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250" h="147">
                    <a:moveTo>
                      <a:pt x="0" y="45"/>
                    </a:moveTo>
                    <a:lnTo>
                      <a:pt x="12" y="54"/>
                    </a:lnTo>
                    <a:lnTo>
                      <a:pt x="30" y="61"/>
                    </a:lnTo>
                    <a:lnTo>
                      <a:pt x="52" y="66"/>
                    </a:lnTo>
                    <a:lnTo>
                      <a:pt x="79" y="68"/>
                    </a:lnTo>
                    <a:lnTo>
                      <a:pt x="103" y="68"/>
                    </a:lnTo>
                    <a:lnTo>
                      <a:pt x="133" y="66"/>
                    </a:lnTo>
                    <a:lnTo>
                      <a:pt x="160" y="57"/>
                    </a:lnTo>
                    <a:lnTo>
                      <a:pt x="184" y="45"/>
                    </a:lnTo>
                    <a:lnTo>
                      <a:pt x="208" y="27"/>
                    </a:lnTo>
                    <a:lnTo>
                      <a:pt x="232" y="0"/>
                    </a:lnTo>
                    <a:lnTo>
                      <a:pt x="232" y="11"/>
                    </a:lnTo>
                    <a:lnTo>
                      <a:pt x="235" y="24"/>
                    </a:lnTo>
                    <a:lnTo>
                      <a:pt x="239" y="36"/>
                    </a:lnTo>
                    <a:lnTo>
                      <a:pt x="241" y="48"/>
                    </a:lnTo>
                    <a:lnTo>
                      <a:pt x="244" y="57"/>
                    </a:lnTo>
                    <a:lnTo>
                      <a:pt x="244" y="68"/>
                    </a:lnTo>
                    <a:lnTo>
                      <a:pt x="248" y="75"/>
                    </a:lnTo>
                    <a:lnTo>
                      <a:pt x="248" y="81"/>
                    </a:lnTo>
                    <a:lnTo>
                      <a:pt x="250" y="86"/>
                    </a:lnTo>
                    <a:lnTo>
                      <a:pt x="232" y="105"/>
                    </a:lnTo>
                    <a:lnTo>
                      <a:pt x="214" y="120"/>
                    </a:lnTo>
                    <a:lnTo>
                      <a:pt x="190" y="132"/>
                    </a:lnTo>
                    <a:lnTo>
                      <a:pt x="166" y="138"/>
                    </a:lnTo>
                    <a:lnTo>
                      <a:pt x="139" y="145"/>
                    </a:lnTo>
                    <a:lnTo>
                      <a:pt x="112" y="147"/>
                    </a:lnTo>
                    <a:lnTo>
                      <a:pt x="88" y="145"/>
                    </a:lnTo>
                    <a:lnTo>
                      <a:pt x="61" y="138"/>
                    </a:lnTo>
                    <a:lnTo>
                      <a:pt x="39" y="132"/>
                    </a:lnTo>
                    <a:lnTo>
                      <a:pt x="18" y="120"/>
                    </a:lnTo>
                    <a:lnTo>
                      <a:pt x="0" y="45"/>
                    </a:lnTo>
                  </a:path>
                </a:pathLst>
              </a:custGeom>
              <a:noFill/>
              <a:ln w="0">
                <a:solidFill>
                  <a:srgbClr val="FF7EAB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776" name="Freeform 258"/>
              <p:cNvSpPr>
                <a:spLocks/>
              </p:cNvSpPr>
              <p:nvPr/>
            </p:nvSpPr>
            <p:spPr bwMode="auto">
              <a:xfrm>
                <a:off x="2278" y="3140"/>
                <a:ext cx="62" cy="37"/>
              </a:xfrm>
              <a:custGeom>
                <a:avLst/>
                <a:gdLst>
                  <a:gd name="T0" fmla="*/ 0 w 250"/>
                  <a:gd name="T1" fmla="*/ 11 h 147"/>
                  <a:gd name="T2" fmla="*/ 3 w 250"/>
                  <a:gd name="T3" fmla="*/ 14 h 147"/>
                  <a:gd name="T4" fmla="*/ 7 w 250"/>
                  <a:gd name="T5" fmla="*/ 15 h 147"/>
                  <a:gd name="T6" fmla="*/ 13 w 250"/>
                  <a:gd name="T7" fmla="*/ 17 h 147"/>
                  <a:gd name="T8" fmla="*/ 20 w 250"/>
                  <a:gd name="T9" fmla="*/ 17 h 147"/>
                  <a:gd name="T10" fmla="*/ 26 w 250"/>
                  <a:gd name="T11" fmla="*/ 17 h 147"/>
                  <a:gd name="T12" fmla="*/ 33 w 250"/>
                  <a:gd name="T13" fmla="*/ 17 h 147"/>
                  <a:gd name="T14" fmla="*/ 40 w 250"/>
                  <a:gd name="T15" fmla="*/ 14 h 147"/>
                  <a:gd name="T16" fmla="*/ 46 w 250"/>
                  <a:gd name="T17" fmla="*/ 11 h 147"/>
                  <a:gd name="T18" fmla="*/ 52 w 250"/>
                  <a:gd name="T19" fmla="*/ 7 h 147"/>
                  <a:gd name="T20" fmla="*/ 58 w 250"/>
                  <a:gd name="T21" fmla="*/ 0 h 147"/>
                  <a:gd name="T22" fmla="*/ 58 w 250"/>
                  <a:gd name="T23" fmla="*/ 3 h 147"/>
                  <a:gd name="T24" fmla="*/ 58 w 250"/>
                  <a:gd name="T25" fmla="*/ 6 h 147"/>
                  <a:gd name="T26" fmla="*/ 59 w 250"/>
                  <a:gd name="T27" fmla="*/ 9 h 147"/>
                  <a:gd name="T28" fmla="*/ 60 w 250"/>
                  <a:gd name="T29" fmla="*/ 12 h 147"/>
                  <a:gd name="T30" fmla="*/ 61 w 250"/>
                  <a:gd name="T31" fmla="*/ 14 h 147"/>
                  <a:gd name="T32" fmla="*/ 61 w 250"/>
                  <a:gd name="T33" fmla="*/ 17 h 147"/>
                  <a:gd name="T34" fmla="*/ 62 w 250"/>
                  <a:gd name="T35" fmla="*/ 19 h 147"/>
                  <a:gd name="T36" fmla="*/ 62 w 250"/>
                  <a:gd name="T37" fmla="*/ 20 h 147"/>
                  <a:gd name="T38" fmla="*/ 62 w 250"/>
                  <a:gd name="T39" fmla="*/ 22 h 147"/>
                  <a:gd name="T40" fmla="*/ 58 w 250"/>
                  <a:gd name="T41" fmla="*/ 26 h 147"/>
                  <a:gd name="T42" fmla="*/ 53 w 250"/>
                  <a:gd name="T43" fmla="*/ 30 h 147"/>
                  <a:gd name="T44" fmla="*/ 47 w 250"/>
                  <a:gd name="T45" fmla="*/ 33 h 147"/>
                  <a:gd name="T46" fmla="*/ 41 w 250"/>
                  <a:gd name="T47" fmla="*/ 35 h 147"/>
                  <a:gd name="T48" fmla="*/ 34 w 250"/>
                  <a:gd name="T49" fmla="*/ 36 h 147"/>
                  <a:gd name="T50" fmla="*/ 28 w 250"/>
                  <a:gd name="T51" fmla="*/ 37 h 147"/>
                  <a:gd name="T52" fmla="*/ 22 w 250"/>
                  <a:gd name="T53" fmla="*/ 36 h 147"/>
                  <a:gd name="T54" fmla="*/ 15 w 250"/>
                  <a:gd name="T55" fmla="*/ 35 h 147"/>
                  <a:gd name="T56" fmla="*/ 10 w 250"/>
                  <a:gd name="T57" fmla="*/ 33 h 147"/>
                  <a:gd name="T58" fmla="*/ 4 w 250"/>
                  <a:gd name="T59" fmla="*/ 30 h 147"/>
                  <a:gd name="T60" fmla="*/ 0 w 250"/>
                  <a:gd name="T61" fmla="*/ 11 h 147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250"/>
                  <a:gd name="T94" fmla="*/ 0 h 147"/>
                  <a:gd name="T95" fmla="*/ 250 w 250"/>
                  <a:gd name="T96" fmla="*/ 147 h 147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250" h="147">
                    <a:moveTo>
                      <a:pt x="0" y="45"/>
                    </a:moveTo>
                    <a:lnTo>
                      <a:pt x="12" y="54"/>
                    </a:lnTo>
                    <a:lnTo>
                      <a:pt x="30" y="61"/>
                    </a:lnTo>
                    <a:lnTo>
                      <a:pt x="52" y="66"/>
                    </a:lnTo>
                    <a:lnTo>
                      <a:pt x="79" y="68"/>
                    </a:lnTo>
                    <a:lnTo>
                      <a:pt x="103" y="68"/>
                    </a:lnTo>
                    <a:lnTo>
                      <a:pt x="133" y="66"/>
                    </a:lnTo>
                    <a:lnTo>
                      <a:pt x="160" y="57"/>
                    </a:lnTo>
                    <a:lnTo>
                      <a:pt x="184" y="45"/>
                    </a:lnTo>
                    <a:lnTo>
                      <a:pt x="208" y="27"/>
                    </a:lnTo>
                    <a:lnTo>
                      <a:pt x="232" y="0"/>
                    </a:lnTo>
                    <a:lnTo>
                      <a:pt x="232" y="11"/>
                    </a:lnTo>
                    <a:lnTo>
                      <a:pt x="235" y="24"/>
                    </a:lnTo>
                    <a:lnTo>
                      <a:pt x="239" y="36"/>
                    </a:lnTo>
                    <a:lnTo>
                      <a:pt x="241" y="48"/>
                    </a:lnTo>
                    <a:lnTo>
                      <a:pt x="244" y="57"/>
                    </a:lnTo>
                    <a:lnTo>
                      <a:pt x="244" y="68"/>
                    </a:lnTo>
                    <a:lnTo>
                      <a:pt x="248" y="75"/>
                    </a:lnTo>
                    <a:lnTo>
                      <a:pt x="248" y="81"/>
                    </a:lnTo>
                    <a:lnTo>
                      <a:pt x="250" y="86"/>
                    </a:lnTo>
                    <a:lnTo>
                      <a:pt x="232" y="105"/>
                    </a:lnTo>
                    <a:lnTo>
                      <a:pt x="214" y="120"/>
                    </a:lnTo>
                    <a:lnTo>
                      <a:pt x="190" y="132"/>
                    </a:lnTo>
                    <a:lnTo>
                      <a:pt x="166" y="138"/>
                    </a:lnTo>
                    <a:lnTo>
                      <a:pt x="139" y="145"/>
                    </a:lnTo>
                    <a:lnTo>
                      <a:pt x="112" y="147"/>
                    </a:lnTo>
                    <a:lnTo>
                      <a:pt x="88" y="145"/>
                    </a:lnTo>
                    <a:lnTo>
                      <a:pt x="61" y="138"/>
                    </a:lnTo>
                    <a:lnTo>
                      <a:pt x="39" y="132"/>
                    </a:lnTo>
                    <a:lnTo>
                      <a:pt x="18" y="120"/>
                    </a:lnTo>
                    <a:lnTo>
                      <a:pt x="0" y="45"/>
                    </a:lnTo>
                  </a:path>
                </a:pathLst>
              </a:custGeom>
              <a:noFill/>
              <a:ln w="0">
                <a:solidFill>
                  <a:srgbClr val="FF7EAB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777" name="Freeform 259"/>
              <p:cNvSpPr>
                <a:spLocks/>
              </p:cNvSpPr>
              <p:nvPr/>
            </p:nvSpPr>
            <p:spPr bwMode="auto">
              <a:xfrm>
                <a:off x="1881" y="2663"/>
                <a:ext cx="365" cy="544"/>
              </a:xfrm>
              <a:custGeom>
                <a:avLst/>
                <a:gdLst>
                  <a:gd name="T0" fmla="*/ 10 w 1462"/>
                  <a:gd name="T1" fmla="*/ 63 h 2176"/>
                  <a:gd name="T2" fmla="*/ 52 w 1462"/>
                  <a:gd name="T3" fmla="*/ 126 h 2176"/>
                  <a:gd name="T4" fmla="*/ 109 w 1462"/>
                  <a:gd name="T5" fmla="*/ 211 h 2176"/>
                  <a:gd name="T6" fmla="*/ 164 w 1462"/>
                  <a:gd name="T7" fmla="*/ 291 h 2176"/>
                  <a:gd name="T8" fmla="*/ 198 w 1462"/>
                  <a:gd name="T9" fmla="*/ 343 h 2176"/>
                  <a:gd name="T10" fmla="*/ 213 w 1462"/>
                  <a:gd name="T11" fmla="*/ 365 h 2176"/>
                  <a:gd name="T12" fmla="*/ 239 w 1462"/>
                  <a:gd name="T13" fmla="*/ 405 h 2176"/>
                  <a:gd name="T14" fmla="*/ 269 w 1462"/>
                  <a:gd name="T15" fmla="*/ 451 h 2176"/>
                  <a:gd name="T16" fmla="*/ 296 w 1462"/>
                  <a:gd name="T17" fmla="*/ 494 h 2176"/>
                  <a:gd name="T18" fmla="*/ 315 w 1462"/>
                  <a:gd name="T19" fmla="*/ 528 h 2176"/>
                  <a:gd name="T20" fmla="*/ 323 w 1462"/>
                  <a:gd name="T21" fmla="*/ 540 h 2176"/>
                  <a:gd name="T22" fmla="*/ 328 w 1462"/>
                  <a:gd name="T23" fmla="*/ 542 h 2176"/>
                  <a:gd name="T24" fmla="*/ 334 w 1462"/>
                  <a:gd name="T25" fmla="*/ 544 h 2176"/>
                  <a:gd name="T26" fmla="*/ 340 w 1462"/>
                  <a:gd name="T27" fmla="*/ 543 h 2176"/>
                  <a:gd name="T28" fmla="*/ 347 w 1462"/>
                  <a:gd name="T29" fmla="*/ 541 h 2176"/>
                  <a:gd name="T30" fmla="*/ 353 w 1462"/>
                  <a:gd name="T31" fmla="*/ 536 h 2176"/>
                  <a:gd name="T32" fmla="*/ 358 w 1462"/>
                  <a:gd name="T33" fmla="*/ 533 h 2176"/>
                  <a:gd name="T34" fmla="*/ 360 w 1462"/>
                  <a:gd name="T35" fmla="*/ 530 h 2176"/>
                  <a:gd name="T36" fmla="*/ 363 w 1462"/>
                  <a:gd name="T37" fmla="*/ 528 h 2176"/>
                  <a:gd name="T38" fmla="*/ 364 w 1462"/>
                  <a:gd name="T39" fmla="*/ 523 h 2176"/>
                  <a:gd name="T40" fmla="*/ 358 w 1462"/>
                  <a:gd name="T41" fmla="*/ 506 h 2176"/>
                  <a:gd name="T42" fmla="*/ 333 w 1462"/>
                  <a:gd name="T43" fmla="*/ 454 h 2176"/>
                  <a:gd name="T44" fmla="*/ 300 w 1462"/>
                  <a:gd name="T45" fmla="*/ 386 h 2176"/>
                  <a:gd name="T46" fmla="*/ 266 w 1462"/>
                  <a:gd name="T47" fmla="*/ 317 h 2176"/>
                  <a:gd name="T48" fmla="*/ 240 w 1462"/>
                  <a:gd name="T49" fmla="*/ 263 h 2176"/>
                  <a:gd name="T50" fmla="*/ 226 w 1462"/>
                  <a:gd name="T51" fmla="*/ 233 h 2176"/>
                  <a:gd name="T52" fmla="*/ 204 w 1462"/>
                  <a:gd name="T53" fmla="*/ 189 h 2176"/>
                  <a:gd name="T54" fmla="*/ 176 w 1462"/>
                  <a:gd name="T55" fmla="*/ 132 h 2176"/>
                  <a:gd name="T56" fmla="*/ 150 w 1462"/>
                  <a:gd name="T57" fmla="*/ 72 h 2176"/>
                  <a:gd name="T58" fmla="*/ 130 w 1462"/>
                  <a:gd name="T59" fmla="*/ 20 h 2176"/>
                  <a:gd name="T60" fmla="*/ 122 w 1462"/>
                  <a:gd name="T61" fmla="*/ 7 h 2176"/>
                  <a:gd name="T62" fmla="*/ 114 w 1462"/>
                  <a:gd name="T63" fmla="*/ 19 h 2176"/>
                  <a:gd name="T64" fmla="*/ 107 w 1462"/>
                  <a:gd name="T65" fmla="*/ 28 h 2176"/>
                  <a:gd name="T66" fmla="*/ 99 w 1462"/>
                  <a:gd name="T67" fmla="*/ 35 h 2176"/>
                  <a:gd name="T68" fmla="*/ 88 w 1462"/>
                  <a:gd name="T69" fmla="*/ 42 h 2176"/>
                  <a:gd name="T70" fmla="*/ 70 w 1462"/>
                  <a:gd name="T71" fmla="*/ 48 h 2176"/>
                  <a:gd name="T72" fmla="*/ 52 w 1462"/>
                  <a:gd name="T73" fmla="*/ 51 h 2176"/>
                  <a:gd name="T74" fmla="*/ 36 w 1462"/>
                  <a:gd name="T75" fmla="*/ 52 h 2176"/>
                  <a:gd name="T76" fmla="*/ 20 w 1462"/>
                  <a:gd name="T77" fmla="*/ 51 h 2176"/>
                  <a:gd name="T78" fmla="*/ 6 w 1462"/>
                  <a:gd name="T79" fmla="*/ 48 h 217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1462"/>
                  <a:gd name="T121" fmla="*/ 0 h 2176"/>
                  <a:gd name="T122" fmla="*/ 1462 w 1462"/>
                  <a:gd name="T123" fmla="*/ 2176 h 217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1462" h="2176">
                    <a:moveTo>
                      <a:pt x="0" y="184"/>
                    </a:moveTo>
                    <a:lnTo>
                      <a:pt x="41" y="250"/>
                    </a:lnTo>
                    <a:lnTo>
                      <a:pt x="114" y="361"/>
                    </a:lnTo>
                    <a:lnTo>
                      <a:pt x="210" y="505"/>
                    </a:lnTo>
                    <a:lnTo>
                      <a:pt x="321" y="671"/>
                    </a:lnTo>
                    <a:lnTo>
                      <a:pt x="435" y="842"/>
                    </a:lnTo>
                    <a:lnTo>
                      <a:pt x="549" y="1011"/>
                    </a:lnTo>
                    <a:lnTo>
                      <a:pt x="656" y="1165"/>
                    </a:lnTo>
                    <a:lnTo>
                      <a:pt x="740" y="1288"/>
                    </a:lnTo>
                    <a:lnTo>
                      <a:pt x="793" y="1372"/>
                    </a:lnTo>
                    <a:lnTo>
                      <a:pt x="815" y="1402"/>
                    </a:lnTo>
                    <a:lnTo>
                      <a:pt x="854" y="1459"/>
                    </a:lnTo>
                    <a:lnTo>
                      <a:pt x="902" y="1534"/>
                    </a:lnTo>
                    <a:lnTo>
                      <a:pt x="959" y="1619"/>
                    </a:lnTo>
                    <a:lnTo>
                      <a:pt x="1016" y="1709"/>
                    </a:lnTo>
                    <a:lnTo>
                      <a:pt x="1077" y="1803"/>
                    </a:lnTo>
                    <a:lnTo>
                      <a:pt x="1134" y="1892"/>
                    </a:lnTo>
                    <a:lnTo>
                      <a:pt x="1187" y="1976"/>
                    </a:lnTo>
                    <a:lnTo>
                      <a:pt x="1230" y="2049"/>
                    </a:lnTo>
                    <a:lnTo>
                      <a:pt x="1263" y="2110"/>
                    </a:lnTo>
                    <a:lnTo>
                      <a:pt x="1280" y="2145"/>
                    </a:lnTo>
                    <a:lnTo>
                      <a:pt x="1293" y="2158"/>
                    </a:lnTo>
                    <a:lnTo>
                      <a:pt x="1302" y="2163"/>
                    </a:lnTo>
                    <a:lnTo>
                      <a:pt x="1314" y="2169"/>
                    </a:lnTo>
                    <a:lnTo>
                      <a:pt x="1326" y="2172"/>
                    </a:lnTo>
                    <a:lnTo>
                      <a:pt x="1339" y="2176"/>
                    </a:lnTo>
                    <a:lnTo>
                      <a:pt x="1350" y="2176"/>
                    </a:lnTo>
                    <a:lnTo>
                      <a:pt x="1362" y="2172"/>
                    </a:lnTo>
                    <a:lnTo>
                      <a:pt x="1374" y="2169"/>
                    </a:lnTo>
                    <a:lnTo>
                      <a:pt x="1389" y="2163"/>
                    </a:lnTo>
                    <a:lnTo>
                      <a:pt x="1401" y="2154"/>
                    </a:lnTo>
                    <a:lnTo>
                      <a:pt x="1414" y="2145"/>
                    </a:lnTo>
                    <a:lnTo>
                      <a:pt x="1425" y="2140"/>
                    </a:lnTo>
                    <a:lnTo>
                      <a:pt x="1432" y="2133"/>
                    </a:lnTo>
                    <a:lnTo>
                      <a:pt x="1437" y="2128"/>
                    </a:lnTo>
                    <a:lnTo>
                      <a:pt x="1443" y="2121"/>
                    </a:lnTo>
                    <a:lnTo>
                      <a:pt x="1446" y="2115"/>
                    </a:lnTo>
                    <a:lnTo>
                      <a:pt x="1453" y="2110"/>
                    </a:lnTo>
                    <a:lnTo>
                      <a:pt x="1455" y="2101"/>
                    </a:lnTo>
                    <a:lnTo>
                      <a:pt x="1458" y="2092"/>
                    </a:lnTo>
                    <a:lnTo>
                      <a:pt x="1462" y="2079"/>
                    </a:lnTo>
                    <a:lnTo>
                      <a:pt x="1434" y="2022"/>
                    </a:lnTo>
                    <a:lnTo>
                      <a:pt x="1389" y="1932"/>
                    </a:lnTo>
                    <a:lnTo>
                      <a:pt x="1332" y="1817"/>
                    </a:lnTo>
                    <a:lnTo>
                      <a:pt x="1269" y="1685"/>
                    </a:lnTo>
                    <a:lnTo>
                      <a:pt x="1200" y="1543"/>
                    </a:lnTo>
                    <a:lnTo>
                      <a:pt x="1130" y="1402"/>
                    </a:lnTo>
                    <a:lnTo>
                      <a:pt x="1064" y="1267"/>
                    </a:lnTo>
                    <a:lnTo>
                      <a:pt x="1007" y="1149"/>
                    </a:lnTo>
                    <a:lnTo>
                      <a:pt x="961" y="1053"/>
                    </a:lnTo>
                    <a:lnTo>
                      <a:pt x="934" y="990"/>
                    </a:lnTo>
                    <a:lnTo>
                      <a:pt x="904" y="933"/>
                    </a:lnTo>
                    <a:lnTo>
                      <a:pt x="865" y="851"/>
                    </a:lnTo>
                    <a:lnTo>
                      <a:pt x="818" y="755"/>
                    </a:lnTo>
                    <a:lnTo>
                      <a:pt x="763" y="644"/>
                    </a:lnTo>
                    <a:lnTo>
                      <a:pt x="706" y="527"/>
                    </a:lnTo>
                    <a:lnTo>
                      <a:pt x="652" y="403"/>
                    </a:lnTo>
                    <a:lnTo>
                      <a:pt x="601" y="286"/>
                    </a:lnTo>
                    <a:lnTo>
                      <a:pt x="556" y="175"/>
                    </a:lnTo>
                    <a:lnTo>
                      <a:pt x="522" y="79"/>
                    </a:lnTo>
                    <a:lnTo>
                      <a:pt x="505" y="0"/>
                    </a:lnTo>
                    <a:lnTo>
                      <a:pt x="487" y="27"/>
                    </a:lnTo>
                    <a:lnTo>
                      <a:pt x="471" y="54"/>
                    </a:lnTo>
                    <a:lnTo>
                      <a:pt x="456" y="75"/>
                    </a:lnTo>
                    <a:lnTo>
                      <a:pt x="444" y="93"/>
                    </a:lnTo>
                    <a:lnTo>
                      <a:pt x="430" y="111"/>
                    </a:lnTo>
                    <a:lnTo>
                      <a:pt x="414" y="124"/>
                    </a:lnTo>
                    <a:lnTo>
                      <a:pt x="396" y="138"/>
                    </a:lnTo>
                    <a:lnTo>
                      <a:pt x="376" y="150"/>
                    </a:lnTo>
                    <a:lnTo>
                      <a:pt x="351" y="166"/>
                    </a:lnTo>
                    <a:lnTo>
                      <a:pt x="319" y="181"/>
                    </a:lnTo>
                    <a:lnTo>
                      <a:pt x="282" y="193"/>
                    </a:lnTo>
                    <a:lnTo>
                      <a:pt x="246" y="199"/>
                    </a:lnTo>
                    <a:lnTo>
                      <a:pt x="210" y="205"/>
                    </a:lnTo>
                    <a:lnTo>
                      <a:pt x="177" y="208"/>
                    </a:lnTo>
                    <a:lnTo>
                      <a:pt x="144" y="208"/>
                    </a:lnTo>
                    <a:lnTo>
                      <a:pt x="110" y="205"/>
                    </a:lnTo>
                    <a:lnTo>
                      <a:pt x="80" y="202"/>
                    </a:lnTo>
                    <a:lnTo>
                      <a:pt x="53" y="195"/>
                    </a:lnTo>
                    <a:lnTo>
                      <a:pt x="23" y="190"/>
                    </a:lnTo>
                    <a:lnTo>
                      <a:pt x="0" y="184"/>
                    </a:lnTo>
                    <a:close/>
                  </a:path>
                </a:pathLst>
              </a:custGeom>
              <a:solidFill>
                <a:srgbClr val="FFB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778" name="Freeform 260"/>
              <p:cNvSpPr>
                <a:spLocks/>
              </p:cNvSpPr>
              <p:nvPr/>
            </p:nvSpPr>
            <p:spPr bwMode="auto">
              <a:xfrm>
                <a:off x="1903" y="2696"/>
                <a:ext cx="132" cy="86"/>
              </a:xfrm>
              <a:custGeom>
                <a:avLst/>
                <a:gdLst>
                  <a:gd name="T0" fmla="*/ 0 w 526"/>
                  <a:gd name="T1" fmla="*/ 50 h 342"/>
                  <a:gd name="T2" fmla="*/ 16 w 526"/>
                  <a:gd name="T3" fmla="*/ 51 h 342"/>
                  <a:gd name="T4" fmla="*/ 30 w 526"/>
                  <a:gd name="T5" fmla="*/ 50 h 342"/>
                  <a:gd name="T6" fmla="*/ 44 w 526"/>
                  <a:gd name="T7" fmla="*/ 48 h 342"/>
                  <a:gd name="T8" fmla="*/ 57 w 526"/>
                  <a:gd name="T9" fmla="*/ 45 h 342"/>
                  <a:gd name="T10" fmla="*/ 69 w 526"/>
                  <a:gd name="T11" fmla="*/ 41 h 342"/>
                  <a:gd name="T12" fmla="*/ 79 w 526"/>
                  <a:gd name="T13" fmla="*/ 36 h 342"/>
                  <a:gd name="T14" fmla="*/ 90 w 526"/>
                  <a:gd name="T15" fmla="*/ 29 h 342"/>
                  <a:gd name="T16" fmla="*/ 100 w 526"/>
                  <a:gd name="T17" fmla="*/ 20 h 342"/>
                  <a:gd name="T18" fmla="*/ 109 w 526"/>
                  <a:gd name="T19" fmla="*/ 11 h 342"/>
                  <a:gd name="T20" fmla="*/ 117 w 526"/>
                  <a:gd name="T21" fmla="*/ 0 h 342"/>
                  <a:gd name="T22" fmla="*/ 121 w 526"/>
                  <a:gd name="T23" fmla="*/ 8 h 342"/>
                  <a:gd name="T24" fmla="*/ 123 w 526"/>
                  <a:gd name="T25" fmla="*/ 16 h 342"/>
                  <a:gd name="T26" fmla="*/ 125 w 526"/>
                  <a:gd name="T27" fmla="*/ 22 h 342"/>
                  <a:gd name="T28" fmla="*/ 127 w 526"/>
                  <a:gd name="T29" fmla="*/ 27 h 342"/>
                  <a:gd name="T30" fmla="*/ 129 w 526"/>
                  <a:gd name="T31" fmla="*/ 32 h 342"/>
                  <a:gd name="T32" fmla="*/ 130 w 526"/>
                  <a:gd name="T33" fmla="*/ 36 h 342"/>
                  <a:gd name="T34" fmla="*/ 131 w 526"/>
                  <a:gd name="T35" fmla="*/ 38 h 342"/>
                  <a:gd name="T36" fmla="*/ 131 w 526"/>
                  <a:gd name="T37" fmla="*/ 40 h 342"/>
                  <a:gd name="T38" fmla="*/ 131 w 526"/>
                  <a:gd name="T39" fmla="*/ 41 h 342"/>
                  <a:gd name="T40" fmla="*/ 132 w 526"/>
                  <a:gd name="T41" fmla="*/ 41 h 342"/>
                  <a:gd name="T42" fmla="*/ 131 w 526"/>
                  <a:gd name="T43" fmla="*/ 41 h 342"/>
                  <a:gd name="T44" fmla="*/ 130 w 526"/>
                  <a:gd name="T45" fmla="*/ 43 h 342"/>
                  <a:gd name="T46" fmla="*/ 128 w 526"/>
                  <a:gd name="T47" fmla="*/ 46 h 342"/>
                  <a:gd name="T48" fmla="*/ 125 w 526"/>
                  <a:gd name="T49" fmla="*/ 49 h 342"/>
                  <a:gd name="T50" fmla="*/ 122 w 526"/>
                  <a:gd name="T51" fmla="*/ 53 h 342"/>
                  <a:gd name="T52" fmla="*/ 117 w 526"/>
                  <a:gd name="T53" fmla="*/ 57 h 342"/>
                  <a:gd name="T54" fmla="*/ 111 w 526"/>
                  <a:gd name="T55" fmla="*/ 61 h 342"/>
                  <a:gd name="T56" fmla="*/ 104 w 526"/>
                  <a:gd name="T57" fmla="*/ 66 h 342"/>
                  <a:gd name="T58" fmla="*/ 97 w 526"/>
                  <a:gd name="T59" fmla="*/ 70 h 342"/>
                  <a:gd name="T60" fmla="*/ 88 w 526"/>
                  <a:gd name="T61" fmla="*/ 75 h 342"/>
                  <a:gd name="T62" fmla="*/ 79 w 526"/>
                  <a:gd name="T63" fmla="*/ 79 h 342"/>
                  <a:gd name="T64" fmla="*/ 70 w 526"/>
                  <a:gd name="T65" fmla="*/ 81 h 342"/>
                  <a:gd name="T66" fmla="*/ 63 w 526"/>
                  <a:gd name="T67" fmla="*/ 84 h 342"/>
                  <a:gd name="T68" fmla="*/ 56 w 526"/>
                  <a:gd name="T69" fmla="*/ 85 h 342"/>
                  <a:gd name="T70" fmla="*/ 50 w 526"/>
                  <a:gd name="T71" fmla="*/ 86 h 342"/>
                  <a:gd name="T72" fmla="*/ 44 w 526"/>
                  <a:gd name="T73" fmla="*/ 86 h 342"/>
                  <a:gd name="T74" fmla="*/ 39 w 526"/>
                  <a:gd name="T75" fmla="*/ 86 h 342"/>
                  <a:gd name="T76" fmla="*/ 33 w 526"/>
                  <a:gd name="T77" fmla="*/ 85 h 342"/>
                  <a:gd name="T78" fmla="*/ 27 w 526"/>
                  <a:gd name="T79" fmla="*/ 85 h 342"/>
                  <a:gd name="T80" fmla="*/ 22 w 526"/>
                  <a:gd name="T81" fmla="*/ 84 h 342"/>
                  <a:gd name="T82" fmla="*/ 18 w 526"/>
                  <a:gd name="T83" fmla="*/ 76 h 342"/>
                  <a:gd name="T84" fmla="*/ 13 w 526"/>
                  <a:gd name="T85" fmla="*/ 69 h 342"/>
                  <a:gd name="T86" fmla="*/ 9 w 526"/>
                  <a:gd name="T87" fmla="*/ 64 h 342"/>
                  <a:gd name="T88" fmla="*/ 6 w 526"/>
                  <a:gd name="T89" fmla="*/ 60 h 342"/>
                  <a:gd name="T90" fmla="*/ 4 w 526"/>
                  <a:gd name="T91" fmla="*/ 56 h 342"/>
                  <a:gd name="T92" fmla="*/ 2 w 526"/>
                  <a:gd name="T93" fmla="*/ 54 h 342"/>
                  <a:gd name="T94" fmla="*/ 2 w 526"/>
                  <a:gd name="T95" fmla="*/ 52 h 342"/>
                  <a:gd name="T96" fmla="*/ 1 w 526"/>
                  <a:gd name="T97" fmla="*/ 51 h 342"/>
                  <a:gd name="T98" fmla="*/ 0 w 526"/>
                  <a:gd name="T99" fmla="*/ 51 h 342"/>
                  <a:gd name="T100" fmla="*/ 0 w 526"/>
                  <a:gd name="T101" fmla="*/ 50 h 342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526"/>
                  <a:gd name="T154" fmla="*/ 0 h 342"/>
                  <a:gd name="T155" fmla="*/ 526 w 526"/>
                  <a:gd name="T156" fmla="*/ 342 h 342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526" h="342">
                    <a:moveTo>
                      <a:pt x="0" y="199"/>
                    </a:moveTo>
                    <a:lnTo>
                      <a:pt x="64" y="201"/>
                    </a:lnTo>
                    <a:lnTo>
                      <a:pt x="121" y="199"/>
                    </a:lnTo>
                    <a:lnTo>
                      <a:pt x="175" y="189"/>
                    </a:lnTo>
                    <a:lnTo>
                      <a:pt x="226" y="177"/>
                    </a:lnTo>
                    <a:lnTo>
                      <a:pt x="274" y="162"/>
                    </a:lnTo>
                    <a:lnTo>
                      <a:pt x="316" y="142"/>
                    </a:lnTo>
                    <a:lnTo>
                      <a:pt x="358" y="114"/>
                    </a:lnTo>
                    <a:lnTo>
                      <a:pt x="398" y="81"/>
                    </a:lnTo>
                    <a:lnTo>
                      <a:pt x="433" y="42"/>
                    </a:lnTo>
                    <a:lnTo>
                      <a:pt x="467" y="0"/>
                    </a:lnTo>
                    <a:lnTo>
                      <a:pt x="482" y="33"/>
                    </a:lnTo>
                    <a:lnTo>
                      <a:pt x="491" y="62"/>
                    </a:lnTo>
                    <a:lnTo>
                      <a:pt x="500" y="87"/>
                    </a:lnTo>
                    <a:lnTo>
                      <a:pt x="508" y="108"/>
                    </a:lnTo>
                    <a:lnTo>
                      <a:pt x="515" y="126"/>
                    </a:lnTo>
                    <a:lnTo>
                      <a:pt x="517" y="142"/>
                    </a:lnTo>
                    <a:lnTo>
                      <a:pt x="521" y="151"/>
                    </a:lnTo>
                    <a:lnTo>
                      <a:pt x="524" y="160"/>
                    </a:lnTo>
                    <a:lnTo>
                      <a:pt x="524" y="162"/>
                    </a:lnTo>
                    <a:lnTo>
                      <a:pt x="526" y="165"/>
                    </a:lnTo>
                    <a:lnTo>
                      <a:pt x="524" y="165"/>
                    </a:lnTo>
                    <a:lnTo>
                      <a:pt x="517" y="171"/>
                    </a:lnTo>
                    <a:lnTo>
                      <a:pt x="512" y="183"/>
                    </a:lnTo>
                    <a:lnTo>
                      <a:pt x="500" y="195"/>
                    </a:lnTo>
                    <a:lnTo>
                      <a:pt x="485" y="210"/>
                    </a:lnTo>
                    <a:lnTo>
                      <a:pt x="467" y="226"/>
                    </a:lnTo>
                    <a:lnTo>
                      <a:pt x="442" y="244"/>
                    </a:lnTo>
                    <a:lnTo>
                      <a:pt x="416" y="261"/>
                    </a:lnTo>
                    <a:lnTo>
                      <a:pt x="385" y="279"/>
                    </a:lnTo>
                    <a:lnTo>
                      <a:pt x="349" y="297"/>
                    </a:lnTo>
                    <a:lnTo>
                      <a:pt x="314" y="313"/>
                    </a:lnTo>
                    <a:lnTo>
                      <a:pt x="280" y="324"/>
                    </a:lnTo>
                    <a:lnTo>
                      <a:pt x="250" y="333"/>
                    </a:lnTo>
                    <a:lnTo>
                      <a:pt x="223" y="340"/>
                    </a:lnTo>
                    <a:lnTo>
                      <a:pt x="198" y="342"/>
                    </a:lnTo>
                    <a:lnTo>
                      <a:pt x="175" y="342"/>
                    </a:lnTo>
                    <a:lnTo>
                      <a:pt x="154" y="342"/>
                    </a:lnTo>
                    <a:lnTo>
                      <a:pt x="130" y="340"/>
                    </a:lnTo>
                    <a:lnTo>
                      <a:pt x="109" y="337"/>
                    </a:lnTo>
                    <a:lnTo>
                      <a:pt x="88" y="333"/>
                    </a:lnTo>
                    <a:lnTo>
                      <a:pt x="70" y="301"/>
                    </a:lnTo>
                    <a:lnTo>
                      <a:pt x="52" y="276"/>
                    </a:lnTo>
                    <a:lnTo>
                      <a:pt x="36" y="256"/>
                    </a:lnTo>
                    <a:lnTo>
                      <a:pt x="25" y="237"/>
                    </a:lnTo>
                    <a:lnTo>
                      <a:pt x="16" y="222"/>
                    </a:lnTo>
                    <a:lnTo>
                      <a:pt x="9" y="213"/>
                    </a:lnTo>
                    <a:lnTo>
                      <a:pt x="7" y="208"/>
                    </a:lnTo>
                    <a:lnTo>
                      <a:pt x="4" y="201"/>
                    </a:lnTo>
                    <a:lnTo>
                      <a:pt x="0" y="201"/>
                    </a:lnTo>
                    <a:lnTo>
                      <a:pt x="0" y="199"/>
                    </a:lnTo>
                    <a:close/>
                  </a:path>
                </a:pathLst>
              </a:custGeom>
              <a:solidFill>
                <a:srgbClr val="FF79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779" name="Freeform 261"/>
              <p:cNvSpPr>
                <a:spLocks/>
              </p:cNvSpPr>
              <p:nvPr/>
            </p:nvSpPr>
            <p:spPr bwMode="auto">
              <a:xfrm>
                <a:off x="1903" y="2696"/>
                <a:ext cx="132" cy="86"/>
              </a:xfrm>
              <a:custGeom>
                <a:avLst/>
                <a:gdLst>
                  <a:gd name="T0" fmla="*/ 0 w 526"/>
                  <a:gd name="T1" fmla="*/ 50 h 342"/>
                  <a:gd name="T2" fmla="*/ 16 w 526"/>
                  <a:gd name="T3" fmla="*/ 51 h 342"/>
                  <a:gd name="T4" fmla="*/ 30 w 526"/>
                  <a:gd name="T5" fmla="*/ 50 h 342"/>
                  <a:gd name="T6" fmla="*/ 44 w 526"/>
                  <a:gd name="T7" fmla="*/ 48 h 342"/>
                  <a:gd name="T8" fmla="*/ 57 w 526"/>
                  <a:gd name="T9" fmla="*/ 45 h 342"/>
                  <a:gd name="T10" fmla="*/ 69 w 526"/>
                  <a:gd name="T11" fmla="*/ 41 h 342"/>
                  <a:gd name="T12" fmla="*/ 79 w 526"/>
                  <a:gd name="T13" fmla="*/ 36 h 342"/>
                  <a:gd name="T14" fmla="*/ 90 w 526"/>
                  <a:gd name="T15" fmla="*/ 29 h 342"/>
                  <a:gd name="T16" fmla="*/ 100 w 526"/>
                  <a:gd name="T17" fmla="*/ 20 h 342"/>
                  <a:gd name="T18" fmla="*/ 109 w 526"/>
                  <a:gd name="T19" fmla="*/ 11 h 342"/>
                  <a:gd name="T20" fmla="*/ 117 w 526"/>
                  <a:gd name="T21" fmla="*/ 0 h 342"/>
                  <a:gd name="T22" fmla="*/ 121 w 526"/>
                  <a:gd name="T23" fmla="*/ 8 h 342"/>
                  <a:gd name="T24" fmla="*/ 123 w 526"/>
                  <a:gd name="T25" fmla="*/ 16 h 342"/>
                  <a:gd name="T26" fmla="*/ 125 w 526"/>
                  <a:gd name="T27" fmla="*/ 22 h 342"/>
                  <a:gd name="T28" fmla="*/ 127 w 526"/>
                  <a:gd name="T29" fmla="*/ 27 h 342"/>
                  <a:gd name="T30" fmla="*/ 129 w 526"/>
                  <a:gd name="T31" fmla="*/ 32 h 342"/>
                  <a:gd name="T32" fmla="*/ 130 w 526"/>
                  <a:gd name="T33" fmla="*/ 36 h 342"/>
                  <a:gd name="T34" fmla="*/ 131 w 526"/>
                  <a:gd name="T35" fmla="*/ 38 h 342"/>
                  <a:gd name="T36" fmla="*/ 131 w 526"/>
                  <a:gd name="T37" fmla="*/ 40 h 342"/>
                  <a:gd name="T38" fmla="*/ 131 w 526"/>
                  <a:gd name="T39" fmla="*/ 41 h 342"/>
                  <a:gd name="T40" fmla="*/ 132 w 526"/>
                  <a:gd name="T41" fmla="*/ 41 h 342"/>
                  <a:gd name="T42" fmla="*/ 131 w 526"/>
                  <a:gd name="T43" fmla="*/ 41 h 342"/>
                  <a:gd name="T44" fmla="*/ 130 w 526"/>
                  <a:gd name="T45" fmla="*/ 43 h 342"/>
                  <a:gd name="T46" fmla="*/ 128 w 526"/>
                  <a:gd name="T47" fmla="*/ 46 h 342"/>
                  <a:gd name="T48" fmla="*/ 125 w 526"/>
                  <a:gd name="T49" fmla="*/ 49 h 342"/>
                  <a:gd name="T50" fmla="*/ 122 w 526"/>
                  <a:gd name="T51" fmla="*/ 53 h 342"/>
                  <a:gd name="T52" fmla="*/ 117 w 526"/>
                  <a:gd name="T53" fmla="*/ 57 h 342"/>
                  <a:gd name="T54" fmla="*/ 111 w 526"/>
                  <a:gd name="T55" fmla="*/ 61 h 342"/>
                  <a:gd name="T56" fmla="*/ 104 w 526"/>
                  <a:gd name="T57" fmla="*/ 66 h 342"/>
                  <a:gd name="T58" fmla="*/ 97 w 526"/>
                  <a:gd name="T59" fmla="*/ 70 h 342"/>
                  <a:gd name="T60" fmla="*/ 88 w 526"/>
                  <a:gd name="T61" fmla="*/ 75 h 342"/>
                  <a:gd name="T62" fmla="*/ 79 w 526"/>
                  <a:gd name="T63" fmla="*/ 79 h 342"/>
                  <a:gd name="T64" fmla="*/ 70 w 526"/>
                  <a:gd name="T65" fmla="*/ 81 h 342"/>
                  <a:gd name="T66" fmla="*/ 63 w 526"/>
                  <a:gd name="T67" fmla="*/ 84 h 342"/>
                  <a:gd name="T68" fmla="*/ 56 w 526"/>
                  <a:gd name="T69" fmla="*/ 85 h 342"/>
                  <a:gd name="T70" fmla="*/ 50 w 526"/>
                  <a:gd name="T71" fmla="*/ 86 h 342"/>
                  <a:gd name="T72" fmla="*/ 44 w 526"/>
                  <a:gd name="T73" fmla="*/ 86 h 342"/>
                  <a:gd name="T74" fmla="*/ 39 w 526"/>
                  <a:gd name="T75" fmla="*/ 86 h 342"/>
                  <a:gd name="T76" fmla="*/ 33 w 526"/>
                  <a:gd name="T77" fmla="*/ 85 h 342"/>
                  <a:gd name="T78" fmla="*/ 27 w 526"/>
                  <a:gd name="T79" fmla="*/ 85 h 342"/>
                  <a:gd name="T80" fmla="*/ 22 w 526"/>
                  <a:gd name="T81" fmla="*/ 84 h 342"/>
                  <a:gd name="T82" fmla="*/ 18 w 526"/>
                  <a:gd name="T83" fmla="*/ 76 h 342"/>
                  <a:gd name="T84" fmla="*/ 13 w 526"/>
                  <a:gd name="T85" fmla="*/ 69 h 342"/>
                  <a:gd name="T86" fmla="*/ 9 w 526"/>
                  <a:gd name="T87" fmla="*/ 64 h 342"/>
                  <a:gd name="T88" fmla="*/ 6 w 526"/>
                  <a:gd name="T89" fmla="*/ 60 h 342"/>
                  <a:gd name="T90" fmla="*/ 4 w 526"/>
                  <a:gd name="T91" fmla="*/ 56 h 342"/>
                  <a:gd name="T92" fmla="*/ 2 w 526"/>
                  <a:gd name="T93" fmla="*/ 54 h 342"/>
                  <a:gd name="T94" fmla="*/ 2 w 526"/>
                  <a:gd name="T95" fmla="*/ 52 h 342"/>
                  <a:gd name="T96" fmla="*/ 1 w 526"/>
                  <a:gd name="T97" fmla="*/ 51 h 342"/>
                  <a:gd name="T98" fmla="*/ 0 w 526"/>
                  <a:gd name="T99" fmla="*/ 51 h 342"/>
                  <a:gd name="T100" fmla="*/ 0 w 526"/>
                  <a:gd name="T101" fmla="*/ 50 h 342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526"/>
                  <a:gd name="T154" fmla="*/ 0 h 342"/>
                  <a:gd name="T155" fmla="*/ 526 w 526"/>
                  <a:gd name="T156" fmla="*/ 342 h 342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526" h="342">
                    <a:moveTo>
                      <a:pt x="0" y="199"/>
                    </a:moveTo>
                    <a:lnTo>
                      <a:pt x="64" y="201"/>
                    </a:lnTo>
                    <a:lnTo>
                      <a:pt x="121" y="199"/>
                    </a:lnTo>
                    <a:lnTo>
                      <a:pt x="175" y="189"/>
                    </a:lnTo>
                    <a:lnTo>
                      <a:pt x="226" y="177"/>
                    </a:lnTo>
                    <a:lnTo>
                      <a:pt x="274" y="162"/>
                    </a:lnTo>
                    <a:lnTo>
                      <a:pt x="316" y="142"/>
                    </a:lnTo>
                    <a:lnTo>
                      <a:pt x="358" y="114"/>
                    </a:lnTo>
                    <a:lnTo>
                      <a:pt x="398" y="81"/>
                    </a:lnTo>
                    <a:lnTo>
                      <a:pt x="433" y="42"/>
                    </a:lnTo>
                    <a:lnTo>
                      <a:pt x="467" y="0"/>
                    </a:lnTo>
                    <a:lnTo>
                      <a:pt x="482" y="33"/>
                    </a:lnTo>
                    <a:lnTo>
                      <a:pt x="491" y="62"/>
                    </a:lnTo>
                    <a:lnTo>
                      <a:pt x="500" y="87"/>
                    </a:lnTo>
                    <a:lnTo>
                      <a:pt x="508" y="108"/>
                    </a:lnTo>
                    <a:lnTo>
                      <a:pt x="515" y="126"/>
                    </a:lnTo>
                    <a:lnTo>
                      <a:pt x="517" y="142"/>
                    </a:lnTo>
                    <a:lnTo>
                      <a:pt x="521" y="151"/>
                    </a:lnTo>
                    <a:lnTo>
                      <a:pt x="524" y="160"/>
                    </a:lnTo>
                    <a:lnTo>
                      <a:pt x="524" y="162"/>
                    </a:lnTo>
                    <a:lnTo>
                      <a:pt x="526" y="165"/>
                    </a:lnTo>
                    <a:lnTo>
                      <a:pt x="524" y="165"/>
                    </a:lnTo>
                    <a:lnTo>
                      <a:pt x="517" y="171"/>
                    </a:lnTo>
                    <a:lnTo>
                      <a:pt x="512" y="183"/>
                    </a:lnTo>
                    <a:lnTo>
                      <a:pt x="500" y="195"/>
                    </a:lnTo>
                    <a:lnTo>
                      <a:pt x="485" y="210"/>
                    </a:lnTo>
                    <a:lnTo>
                      <a:pt x="467" y="226"/>
                    </a:lnTo>
                    <a:lnTo>
                      <a:pt x="442" y="244"/>
                    </a:lnTo>
                    <a:lnTo>
                      <a:pt x="416" y="261"/>
                    </a:lnTo>
                    <a:lnTo>
                      <a:pt x="385" y="279"/>
                    </a:lnTo>
                    <a:lnTo>
                      <a:pt x="349" y="297"/>
                    </a:lnTo>
                    <a:lnTo>
                      <a:pt x="314" y="313"/>
                    </a:lnTo>
                    <a:lnTo>
                      <a:pt x="280" y="324"/>
                    </a:lnTo>
                    <a:lnTo>
                      <a:pt x="250" y="333"/>
                    </a:lnTo>
                    <a:lnTo>
                      <a:pt x="223" y="340"/>
                    </a:lnTo>
                    <a:lnTo>
                      <a:pt x="198" y="342"/>
                    </a:lnTo>
                    <a:lnTo>
                      <a:pt x="175" y="342"/>
                    </a:lnTo>
                    <a:lnTo>
                      <a:pt x="154" y="342"/>
                    </a:lnTo>
                    <a:lnTo>
                      <a:pt x="130" y="340"/>
                    </a:lnTo>
                    <a:lnTo>
                      <a:pt x="109" y="337"/>
                    </a:lnTo>
                    <a:lnTo>
                      <a:pt x="88" y="333"/>
                    </a:lnTo>
                    <a:lnTo>
                      <a:pt x="70" y="301"/>
                    </a:lnTo>
                    <a:lnTo>
                      <a:pt x="52" y="276"/>
                    </a:lnTo>
                    <a:lnTo>
                      <a:pt x="36" y="256"/>
                    </a:lnTo>
                    <a:lnTo>
                      <a:pt x="25" y="237"/>
                    </a:lnTo>
                    <a:lnTo>
                      <a:pt x="16" y="222"/>
                    </a:lnTo>
                    <a:lnTo>
                      <a:pt x="9" y="213"/>
                    </a:lnTo>
                    <a:lnTo>
                      <a:pt x="7" y="208"/>
                    </a:lnTo>
                    <a:lnTo>
                      <a:pt x="4" y="201"/>
                    </a:lnTo>
                    <a:lnTo>
                      <a:pt x="0" y="201"/>
                    </a:lnTo>
                    <a:lnTo>
                      <a:pt x="0" y="199"/>
                    </a:lnTo>
                  </a:path>
                </a:pathLst>
              </a:custGeom>
              <a:noFill/>
              <a:ln w="0">
                <a:solidFill>
                  <a:srgbClr val="FF7EAB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780" name="Freeform 262"/>
              <p:cNvSpPr>
                <a:spLocks/>
              </p:cNvSpPr>
              <p:nvPr/>
            </p:nvSpPr>
            <p:spPr bwMode="auto">
              <a:xfrm>
                <a:off x="1903" y="2696"/>
                <a:ext cx="132" cy="86"/>
              </a:xfrm>
              <a:custGeom>
                <a:avLst/>
                <a:gdLst>
                  <a:gd name="T0" fmla="*/ 0 w 526"/>
                  <a:gd name="T1" fmla="*/ 50 h 342"/>
                  <a:gd name="T2" fmla="*/ 16 w 526"/>
                  <a:gd name="T3" fmla="*/ 51 h 342"/>
                  <a:gd name="T4" fmla="*/ 30 w 526"/>
                  <a:gd name="T5" fmla="*/ 50 h 342"/>
                  <a:gd name="T6" fmla="*/ 44 w 526"/>
                  <a:gd name="T7" fmla="*/ 48 h 342"/>
                  <a:gd name="T8" fmla="*/ 57 w 526"/>
                  <a:gd name="T9" fmla="*/ 45 h 342"/>
                  <a:gd name="T10" fmla="*/ 69 w 526"/>
                  <a:gd name="T11" fmla="*/ 41 h 342"/>
                  <a:gd name="T12" fmla="*/ 79 w 526"/>
                  <a:gd name="T13" fmla="*/ 36 h 342"/>
                  <a:gd name="T14" fmla="*/ 90 w 526"/>
                  <a:gd name="T15" fmla="*/ 29 h 342"/>
                  <a:gd name="T16" fmla="*/ 100 w 526"/>
                  <a:gd name="T17" fmla="*/ 20 h 342"/>
                  <a:gd name="T18" fmla="*/ 109 w 526"/>
                  <a:gd name="T19" fmla="*/ 11 h 342"/>
                  <a:gd name="T20" fmla="*/ 117 w 526"/>
                  <a:gd name="T21" fmla="*/ 0 h 342"/>
                  <a:gd name="T22" fmla="*/ 121 w 526"/>
                  <a:gd name="T23" fmla="*/ 8 h 342"/>
                  <a:gd name="T24" fmla="*/ 123 w 526"/>
                  <a:gd name="T25" fmla="*/ 16 h 342"/>
                  <a:gd name="T26" fmla="*/ 125 w 526"/>
                  <a:gd name="T27" fmla="*/ 22 h 342"/>
                  <a:gd name="T28" fmla="*/ 127 w 526"/>
                  <a:gd name="T29" fmla="*/ 27 h 342"/>
                  <a:gd name="T30" fmla="*/ 129 w 526"/>
                  <a:gd name="T31" fmla="*/ 32 h 342"/>
                  <a:gd name="T32" fmla="*/ 130 w 526"/>
                  <a:gd name="T33" fmla="*/ 36 h 342"/>
                  <a:gd name="T34" fmla="*/ 131 w 526"/>
                  <a:gd name="T35" fmla="*/ 38 h 342"/>
                  <a:gd name="T36" fmla="*/ 131 w 526"/>
                  <a:gd name="T37" fmla="*/ 40 h 342"/>
                  <a:gd name="T38" fmla="*/ 131 w 526"/>
                  <a:gd name="T39" fmla="*/ 41 h 342"/>
                  <a:gd name="T40" fmla="*/ 132 w 526"/>
                  <a:gd name="T41" fmla="*/ 41 h 342"/>
                  <a:gd name="T42" fmla="*/ 131 w 526"/>
                  <a:gd name="T43" fmla="*/ 41 h 342"/>
                  <a:gd name="T44" fmla="*/ 130 w 526"/>
                  <a:gd name="T45" fmla="*/ 43 h 342"/>
                  <a:gd name="T46" fmla="*/ 128 w 526"/>
                  <a:gd name="T47" fmla="*/ 46 h 342"/>
                  <a:gd name="T48" fmla="*/ 125 w 526"/>
                  <a:gd name="T49" fmla="*/ 49 h 342"/>
                  <a:gd name="T50" fmla="*/ 122 w 526"/>
                  <a:gd name="T51" fmla="*/ 53 h 342"/>
                  <a:gd name="T52" fmla="*/ 117 w 526"/>
                  <a:gd name="T53" fmla="*/ 57 h 342"/>
                  <a:gd name="T54" fmla="*/ 111 w 526"/>
                  <a:gd name="T55" fmla="*/ 61 h 342"/>
                  <a:gd name="T56" fmla="*/ 104 w 526"/>
                  <a:gd name="T57" fmla="*/ 66 h 342"/>
                  <a:gd name="T58" fmla="*/ 97 w 526"/>
                  <a:gd name="T59" fmla="*/ 70 h 342"/>
                  <a:gd name="T60" fmla="*/ 88 w 526"/>
                  <a:gd name="T61" fmla="*/ 75 h 342"/>
                  <a:gd name="T62" fmla="*/ 79 w 526"/>
                  <a:gd name="T63" fmla="*/ 79 h 342"/>
                  <a:gd name="T64" fmla="*/ 70 w 526"/>
                  <a:gd name="T65" fmla="*/ 81 h 342"/>
                  <a:gd name="T66" fmla="*/ 63 w 526"/>
                  <a:gd name="T67" fmla="*/ 84 h 342"/>
                  <a:gd name="T68" fmla="*/ 56 w 526"/>
                  <a:gd name="T69" fmla="*/ 85 h 342"/>
                  <a:gd name="T70" fmla="*/ 50 w 526"/>
                  <a:gd name="T71" fmla="*/ 86 h 342"/>
                  <a:gd name="T72" fmla="*/ 44 w 526"/>
                  <a:gd name="T73" fmla="*/ 86 h 342"/>
                  <a:gd name="T74" fmla="*/ 39 w 526"/>
                  <a:gd name="T75" fmla="*/ 86 h 342"/>
                  <a:gd name="T76" fmla="*/ 33 w 526"/>
                  <a:gd name="T77" fmla="*/ 85 h 342"/>
                  <a:gd name="T78" fmla="*/ 27 w 526"/>
                  <a:gd name="T79" fmla="*/ 85 h 342"/>
                  <a:gd name="T80" fmla="*/ 22 w 526"/>
                  <a:gd name="T81" fmla="*/ 84 h 342"/>
                  <a:gd name="T82" fmla="*/ 18 w 526"/>
                  <a:gd name="T83" fmla="*/ 76 h 342"/>
                  <a:gd name="T84" fmla="*/ 13 w 526"/>
                  <a:gd name="T85" fmla="*/ 69 h 342"/>
                  <a:gd name="T86" fmla="*/ 9 w 526"/>
                  <a:gd name="T87" fmla="*/ 64 h 342"/>
                  <a:gd name="T88" fmla="*/ 6 w 526"/>
                  <a:gd name="T89" fmla="*/ 60 h 342"/>
                  <a:gd name="T90" fmla="*/ 4 w 526"/>
                  <a:gd name="T91" fmla="*/ 56 h 342"/>
                  <a:gd name="T92" fmla="*/ 2 w 526"/>
                  <a:gd name="T93" fmla="*/ 54 h 342"/>
                  <a:gd name="T94" fmla="*/ 2 w 526"/>
                  <a:gd name="T95" fmla="*/ 52 h 342"/>
                  <a:gd name="T96" fmla="*/ 1 w 526"/>
                  <a:gd name="T97" fmla="*/ 51 h 342"/>
                  <a:gd name="T98" fmla="*/ 0 w 526"/>
                  <a:gd name="T99" fmla="*/ 51 h 342"/>
                  <a:gd name="T100" fmla="*/ 0 w 526"/>
                  <a:gd name="T101" fmla="*/ 50 h 342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526"/>
                  <a:gd name="T154" fmla="*/ 0 h 342"/>
                  <a:gd name="T155" fmla="*/ 526 w 526"/>
                  <a:gd name="T156" fmla="*/ 342 h 342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526" h="342">
                    <a:moveTo>
                      <a:pt x="0" y="199"/>
                    </a:moveTo>
                    <a:lnTo>
                      <a:pt x="64" y="201"/>
                    </a:lnTo>
                    <a:lnTo>
                      <a:pt x="121" y="199"/>
                    </a:lnTo>
                    <a:lnTo>
                      <a:pt x="175" y="189"/>
                    </a:lnTo>
                    <a:lnTo>
                      <a:pt x="226" y="177"/>
                    </a:lnTo>
                    <a:lnTo>
                      <a:pt x="274" y="162"/>
                    </a:lnTo>
                    <a:lnTo>
                      <a:pt x="316" y="142"/>
                    </a:lnTo>
                    <a:lnTo>
                      <a:pt x="358" y="114"/>
                    </a:lnTo>
                    <a:lnTo>
                      <a:pt x="398" y="81"/>
                    </a:lnTo>
                    <a:lnTo>
                      <a:pt x="433" y="42"/>
                    </a:lnTo>
                    <a:lnTo>
                      <a:pt x="467" y="0"/>
                    </a:lnTo>
                    <a:lnTo>
                      <a:pt x="482" y="33"/>
                    </a:lnTo>
                    <a:lnTo>
                      <a:pt x="491" y="62"/>
                    </a:lnTo>
                    <a:lnTo>
                      <a:pt x="500" y="87"/>
                    </a:lnTo>
                    <a:lnTo>
                      <a:pt x="508" y="108"/>
                    </a:lnTo>
                    <a:lnTo>
                      <a:pt x="515" y="126"/>
                    </a:lnTo>
                    <a:lnTo>
                      <a:pt x="517" y="142"/>
                    </a:lnTo>
                    <a:lnTo>
                      <a:pt x="521" y="151"/>
                    </a:lnTo>
                    <a:lnTo>
                      <a:pt x="524" y="160"/>
                    </a:lnTo>
                    <a:lnTo>
                      <a:pt x="524" y="162"/>
                    </a:lnTo>
                    <a:lnTo>
                      <a:pt x="526" y="165"/>
                    </a:lnTo>
                    <a:lnTo>
                      <a:pt x="524" y="165"/>
                    </a:lnTo>
                    <a:lnTo>
                      <a:pt x="517" y="171"/>
                    </a:lnTo>
                    <a:lnTo>
                      <a:pt x="512" y="183"/>
                    </a:lnTo>
                    <a:lnTo>
                      <a:pt x="500" y="195"/>
                    </a:lnTo>
                    <a:lnTo>
                      <a:pt x="485" y="210"/>
                    </a:lnTo>
                    <a:lnTo>
                      <a:pt x="467" y="226"/>
                    </a:lnTo>
                    <a:lnTo>
                      <a:pt x="442" y="244"/>
                    </a:lnTo>
                    <a:lnTo>
                      <a:pt x="416" y="261"/>
                    </a:lnTo>
                    <a:lnTo>
                      <a:pt x="385" y="279"/>
                    </a:lnTo>
                    <a:lnTo>
                      <a:pt x="349" y="297"/>
                    </a:lnTo>
                    <a:lnTo>
                      <a:pt x="314" y="313"/>
                    </a:lnTo>
                    <a:lnTo>
                      <a:pt x="280" y="324"/>
                    </a:lnTo>
                    <a:lnTo>
                      <a:pt x="250" y="333"/>
                    </a:lnTo>
                    <a:lnTo>
                      <a:pt x="223" y="340"/>
                    </a:lnTo>
                    <a:lnTo>
                      <a:pt x="198" y="342"/>
                    </a:lnTo>
                    <a:lnTo>
                      <a:pt x="175" y="342"/>
                    </a:lnTo>
                    <a:lnTo>
                      <a:pt x="154" y="342"/>
                    </a:lnTo>
                    <a:lnTo>
                      <a:pt x="130" y="340"/>
                    </a:lnTo>
                    <a:lnTo>
                      <a:pt x="109" y="337"/>
                    </a:lnTo>
                    <a:lnTo>
                      <a:pt x="88" y="333"/>
                    </a:lnTo>
                    <a:lnTo>
                      <a:pt x="70" y="301"/>
                    </a:lnTo>
                    <a:lnTo>
                      <a:pt x="52" y="276"/>
                    </a:lnTo>
                    <a:lnTo>
                      <a:pt x="36" y="256"/>
                    </a:lnTo>
                    <a:lnTo>
                      <a:pt x="25" y="237"/>
                    </a:lnTo>
                    <a:lnTo>
                      <a:pt x="16" y="222"/>
                    </a:lnTo>
                    <a:lnTo>
                      <a:pt x="9" y="213"/>
                    </a:lnTo>
                    <a:lnTo>
                      <a:pt x="7" y="208"/>
                    </a:lnTo>
                    <a:lnTo>
                      <a:pt x="4" y="201"/>
                    </a:lnTo>
                    <a:lnTo>
                      <a:pt x="0" y="201"/>
                    </a:lnTo>
                    <a:lnTo>
                      <a:pt x="0" y="199"/>
                    </a:lnTo>
                  </a:path>
                </a:pathLst>
              </a:custGeom>
              <a:noFill/>
              <a:ln w="0">
                <a:solidFill>
                  <a:srgbClr val="FF7EAB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781" name="Freeform 263"/>
              <p:cNvSpPr>
                <a:spLocks/>
              </p:cNvSpPr>
              <p:nvPr/>
            </p:nvSpPr>
            <p:spPr bwMode="auto">
              <a:xfrm>
                <a:off x="1948" y="2767"/>
                <a:ext cx="115" cy="82"/>
              </a:xfrm>
              <a:custGeom>
                <a:avLst/>
                <a:gdLst>
                  <a:gd name="T0" fmla="*/ 0 w 462"/>
                  <a:gd name="T1" fmla="*/ 48 h 328"/>
                  <a:gd name="T2" fmla="*/ 4 w 462"/>
                  <a:gd name="T3" fmla="*/ 48 h 328"/>
                  <a:gd name="T4" fmla="*/ 9 w 462"/>
                  <a:gd name="T5" fmla="*/ 48 h 328"/>
                  <a:gd name="T6" fmla="*/ 15 w 462"/>
                  <a:gd name="T7" fmla="*/ 47 h 328"/>
                  <a:gd name="T8" fmla="*/ 20 w 462"/>
                  <a:gd name="T9" fmla="*/ 47 h 328"/>
                  <a:gd name="T10" fmla="*/ 27 w 462"/>
                  <a:gd name="T11" fmla="*/ 46 h 328"/>
                  <a:gd name="T12" fmla="*/ 33 w 462"/>
                  <a:gd name="T13" fmla="*/ 44 h 328"/>
                  <a:gd name="T14" fmla="*/ 40 w 462"/>
                  <a:gd name="T15" fmla="*/ 43 h 328"/>
                  <a:gd name="T16" fmla="*/ 46 w 462"/>
                  <a:gd name="T17" fmla="*/ 41 h 328"/>
                  <a:gd name="T18" fmla="*/ 53 w 462"/>
                  <a:gd name="T19" fmla="*/ 39 h 328"/>
                  <a:gd name="T20" fmla="*/ 59 w 462"/>
                  <a:gd name="T21" fmla="*/ 36 h 328"/>
                  <a:gd name="T22" fmla="*/ 65 w 462"/>
                  <a:gd name="T23" fmla="*/ 34 h 328"/>
                  <a:gd name="T24" fmla="*/ 70 w 462"/>
                  <a:gd name="T25" fmla="*/ 32 h 328"/>
                  <a:gd name="T26" fmla="*/ 74 w 462"/>
                  <a:gd name="T27" fmla="*/ 29 h 328"/>
                  <a:gd name="T28" fmla="*/ 78 w 462"/>
                  <a:gd name="T29" fmla="*/ 25 h 328"/>
                  <a:gd name="T30" fmla="*/ 82 w 462"/>
                  <a:gd name="T31" fmla="*/ 21 h 328"/>
                  <a:gd name="T32" fmla="*/ 86 w 462"/>
                  <a:gd name="T33" fmla="*/ 17 h 328"/>
                  <a:gd name="T34" fmla="*/ 89 w 462"/>
                  <a:gd name="T35" fmla="*/ 14 h 328"/>
                  <a:gd name="T36" fmla="*/ 92 w 462"/>
                  <a:gd name="T37" fmla="*/ 9 h 328"/>
                  <a:gd name="T38" fmla="*/ 95 w 462"/>
                  <a:gd name="T39" fmla="*/ 5 h 328"/>
                  <a:gd name="T40" fmla="*/ 99 w 462"/>
                  <a:gd name="T41" fmla="*/ 0 h 328"/>
                  <a:gd name="T42" fmla="*/ 101 w 462"/>
                  <a:gd name="T43" fmla="*/ 8 h 328"/>
                  <a:gd name="T44" fmla="*/ 104 w 462"/>
                  <a:gd name="T45" fmla="*/ 15 h 328"/>
                  <a:gd name="T46" fmla="*/ 107 w 462"/>
                  <a:gd name="T47" fmla="*/ 21 h 328"/>
                  <a:gd name="T48" fmla="*/ 110 w 462"/>
                  <a:gd name="T49" fmla="*/ 26 h 328"/>
                  <a:gd name="T50" fmla="*/ 111 w 462"/>
                  <a:gd name="T51" fmla="*/ 30 h 328"/>
                  <a:gd name="T52" fmla="*/ 113 w 462"/>
                  <a:gd name="T53" fmla="*/ 33 h 328"/>
                  <a:gd name="T54" fmla="*/ 113 w 462"/>
                  <a:gd name="T55" fmla="*/ 35 h 328"/>
                  <a:gd name="T56" fmla="*/ 114 w 462"/>
                  <a:gd name="T57" fmla="*/ 38 h 328"/>
                  <a:gd name="T58" fmla="*/ 115 w 462"/>
                  <a:gd name="T59" fmla="*/ 38 h 328"/>
                  <a:gd name="T60" fmla="*/ 113 w 462"/>
                  <a:gd name="T61" fmla="*/ 43 h 328"/>
                  <a:gd name="T62" fmla="*/ 109 w 462"/>
                  <a:gd name="T63" fmla="*/ 47 h 328"/>
                  <a:gd name="T64" fmla="*/ 106 w 462"/>
                  <a:gd name="T65" fmla="*/ 50 h 328"/>
                  <a:gd name="T66" fmla="*/ 102 w 462"/>
                  <a:gd name="T67" fmla="*/ 54 h 328"/>
                  <a:gd name="T68" fmla="*/ 99 w 462"/>
                  <a:gd name="T69" fmla="*/ 58 h 328"/>
                  <a:gd name="T70" fmla="*/ 94 w 462"/>
                  <a:gd name="T71" fmla="*/ 61 h 328"/>
                  <a:gd name="T72" fmla="*/ 90 w 462"/>
                  <a:gd name="T73" fmla="*/ 64 h 328"/>
                  <a:gd name="T74" fmla="*/ 86 w 462"/>
                  <a:gd name="T75" fmla="*/ 67 h 328"/>
                  <a:gd name="T76" fmla="*/ 81 w 462"/>
                  <a:gd name="T77" fmla="*/ 69 h 328"/>
                  <a:gd name="T78" fmla="*/ 77 w 462"/>
                  <a:gd name="T79" fmla="*/ 71 h 328"/>
                  <a:gd name="T80" fmla="*/ 71 w 462"/>
                  <a:gd name="T81" fmla="*/ 74 h 328"/>
                  <a:gd name="T82" fmla="*/ 66 w 462"/>
                  <a:gd name="T83" fmla="*/ 76 h 328"/>
                  <a:gd name="T84" fmla="*/ 59 w 462"/>
                  <a:gd name="T85" fmla="*/ 78 h 328"/>
                  <a:gd name="T86" fmla="*/ 53 w 462"/>
                  <a:gd name="T87" fmla="*/ 80 h 328"/>
                  <a:gd name="T88" fmla="*/ 48 w 462"/>
                  <a:gd name="T89" fmla="*/ 80 h 328"/>
                  <a:gd name="T90" fmla="*/ 41 w 462"/>
                  <a:gd name="T91" fmla="*/ 81 h 328"/>
                  <a:gd name="T92" fmla="*/ 36 w 462"/>
                  <a:gd name="T93" fmla="*/ 82 h 328"/>
                  <a:gd name="T94" fmla="*/ 30 w 462"/>
                  <a:gd name="T95" fmla="*/ 82 h 328"/>
                  <a:gd name="T96" fmla="*/ 26 w 462"/>
                  <a:gd name="T97" fmla="*/ 81 h 328"/>
                  <a:gd name="T98" fmla="*/ 22 w 462"/>
                  <a:gd name="T99" fmla="*/ 80 h 328"/>
                  <a:gd name="T100" fmla="*/ 0 w 462"/>
                  <a:gd name="T101" fmla="*/ 48 h 328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462"/>
                  <a:gd name="T154" fmla="*/ 0 h 328"/>
                  <a:gd name="T155" fmla="*/ 462 w 462"/>
                  <a:gd name="T156" fmla="*/ 328 h 328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462" h="328">
                    <a:moveTo>
                      <a:pt x="0" y="192"/>
                    </a:moveTo>
                    <a:lnTo>
                      <a:pt x="18" y="192"/>
                    </a:lnTo>
                    <a:lnTo>
                      <a:pt x="37" y="192"/>
                    </a:lnTo>
                    <a:lnTo>
                      <a:pt x="61" y="189"/>
                    </a:lnTo>
                    <a:lnTo>
                      <a:pt x="82" y="186"/>
                    </a:lnTo>
                    <a:lnTo>
                      <a:pt x="107" y="183"/>
                    </a:lnTo>
                    <a:lnTo>
                      <a:pt x="134" y="177"/>
                    </a:lnTo>
                    <a:lnTo>
                      <a:pt x="161" y="171"/>
                    </a:lnTo>
                    <a:lnTo>
                      <a:pt x="184" y="164"/>
                    </a:lnTo>
                    <a:lnTo>
                      <a:pt x="212" y="155"/>
                    </a:lnTo>
                    <a:lnTo>
                      <a:pt x="239" y="144"/>
                    </a:lnTo>
                    <a:lnTo>
                      <a:pt x="260" y="135"/>
                    </a:lnTo>
                    <a:lnTo>
                      <a:pt x="280" y="126"/>
                    </a:lnTo>
                    <a:lnTo>
                      <a:pt x="296" y="114"/>
                    </a:lnTo>
                    <a:lnTo>
                      <a:pt x="314" y="98"/>
                    </a:lnTo>
                    <a:lnTo>
                      <a:pt x="328" y="84"/>
                    </a:lnTo>
                    <a:lnTo>
                      <a:pt x="344" y="68"/>
                    </a:lnTo>
                    <a:lnTo>
                      <a:pt x="359" y="54"/>
                    </a:lnTo>
                    <a:lnTo>
                      <a:pt x="371" y="36"/>
                    </a:lnTo>
                    <a:lnTo>
                      <a:pt x="383" y="18"/>
                    </a:lnTo>
                    <a:lnTo>
                      <a:pt x="396" y="0"/>
                    </a:lnTo>
                    <a:lnTo>
                      <a:pt x="407" y="32"/>
                    </a:lnTo>
                    <a:lnTo>
                      <a:pt x="419" y="59"/>
                    </a:lnTo>
                    <a:lnTo>
                      <a:pt x="431" y="84"/>
                    </a:lnTo>
                    <a:lnTo>
                      <a:pt x="440" y="102"/>
                    </a:lnTo>
                    <a:lnTo>
                      <a:pt x="446" y="120"/>
                    </a:lnTo>
                    <a:lnTo>
                      <a:pt x="453" y="132"/>
                    </a:lnTo>
                    <a:lnTo>
                      <a:pt x="455" y="141"/>
                    </a:lnTo>
                    <a:lnTo>
                      <a:pt x="458" y="150"/>
                    </a:lnTo>
                    <a:lnTo>
                      <a:pt x="462" y="153"/>
                    </a:lnTo>
                    <a:lnTo>
                      <a:pt x="453" y="171"/>
                    </a:lnTo>
                    <a:lnTo>
                      <a:pt x="437" y="186"/>
                    </a:lnTo>
                    <a:lnTo>
                      <a:pt x="425" y="201"/>
                    </a:lnTo>
                    <a:lnTo>
                      <a:pt x="410" y="216"/>
                    </a:lnTo>
                    <a:lnTo>
                      <a:pt x="396" y="230"/>
                    </a:lnTo>
                    <a:lnTo>
                      <a:pt x="377" y="243"/>
                    </a:lnTo>
                    <a:lnTo>
                      <a:pt x="362" y="255"/>
                    </a:lnTo>
                    <a:lnTo>
                      <a:pt x="344" y="267"/>
                    </a:lnTo>
                    <a:lnTo>
                      <a:pt x="326" y="276"/>
                    </a:lnTo>
                    <a:lnTo>
                      <a:pt x="311" y="285"/>
                    </a:lnTo>
                    <a:lnTo>
                      <a:pt x="287" y="294"/>
                    </a:lnTo>
                    <a:lnTo>
                      <a:pt x="266" y="303"/>
                    </a:lnTo>
                    <a:lnTo>
                      <a:pt x="239" y="312"/>
                    </a:lnTo>
                    <a:lnTo>
                      <a:pt x="214" y="319"/>
                    </a:lnTo>
                    <a:lnTo>
                      <a:pt x="191" y="321"/>
                    </a:lnTo>
                    <a:lnTo>
                      <a:pt x="166" y="324"/>
                    </a:lnTo>
                    <a:lnTo>
                      <a:pt x="143" y="328"/>
                    </a:lnTo>
                    <a:lnTo>
                      <a:pt x="121" y="328"/>
                    </a:lnTo>
                    <a:lnTo>
                      <a:pt x="103" y="324"/>
                    </a:lnTo>
                    <a:lnTo>
                      <a:pt x="88" y="321"/>
                    </a:lnTo>
                    <a:lnTo>
                      <a:pt x="0" y="192"/>
                    </a:lnTo>
                    <a:close/>
                  </a:path>
                </a:pathLst>
              </a:custGeom>
              <a:solidFill>
                <a:srgbClr val="FF79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782" name="Freeform 264"/>
              <p:cNvSpPr>
                <a:spLocks/>
              </p:cNvSpPr>
              <p:nvPr/>
            </p:nvSpPr>
            <p:spPr bwMode="auto">
              <a:xfrm>
                <a:off x="1948" y="2767"/>
                <a:ext cx="115" cy="82"/>
              </a:xfrm>
              <a:custGeom>
                <a:avLst/>
                <a:gdLst>
                  <a:gd name="T0" fmla="*/ 0 w 462"/>
                  <a:gd name="T1" fmla="*/ 48 h 328"/>
                  <a:gd name="T2" fmla="*/ 4 w 462"/>
                  <a:gd name="T3" fmla="*/ 48 h 328"/>
                  <a:gd name="T4" fmla="*/ 9 w 462"/>
                  <a:gd name="T5" fmla="*/ 48 h 328"/>
                  <a:gd name="T6" fmla="*/ 15 w 462"/>
                  <a:gd name="T7" fmla="*/ 47 h 328"/>
                  <a:gd name="T8" fmla="*/ 20 w 462"/>
                  <a:gd name="T9" fmla="*/ 47 h 328"/>
                  <a:gd name="T10" fmla="*/ 27 w 462"/>
                  <a:gd name="T11" fmla="*/ 46 h 328"/>
                  <a:gd name="T12" fmla="*/ 33 w 462"/>
                  <a:gd name="T13" fmla="*/ 44 h 328"/>
                  <a:gd name="T14" fmla="*/ 40 w 462"/>
                  <a:gd name="T15" fmla="*/ 43 h 328"/>
                  <a:gd name="T16" fmla="*/ 46 w 462"/>
                  <a:gd name="T17" fmla="*/ 41 h 328"/>
                  <a:gd name="T18" fmla="*/ 53 w 462"/>
                  <a:gd name="T19" fmla="*/ 39 h 328"/>
                  <a:gd name="T20" fmla="*/ 59 w 462"/>
                  <a:gd name="T21" fmla="*/ 36 h 328"/>
                  <a:gd name="T22" fmla="*/ 65 w 462"/>
                  <a:gd name="T23" fmla="*/ 34 h 328"/>
                  <a:gd name="T24" fmla="*/ 70 w 462"/>
                  <a:gd name="T25" fmla="*/ 32 h 328"/>
                  <a:gd name="T26" fmla="*/ 74 w 462"/>
                  <a:gd name="T27" fmla="*/ 29 h 328"/>
                  <a:gd name="T28" fmla="*/ 78 w 462"/>
                  <a:gd name="T29" fmla="*/ 25 h 328"/>
                  <a:gd name="T30" fmla="*/ 82 w 462"/>
                  <a:gd name="T31" fmla="*/ 21 h 328"/>
                  <a:gd name="T32" fmla="*/ 86 w 462"/>
                  <a:gd name="T33" fmla="*/ 17 h 328"/>
                  <a:gd name="T34" fmla="*/ 89 w 462"/>
                  <a:gd name="T35" fmla="*/ 14 h 328"/>
                  <a:gd name="T36" fmla="*/ 92 w 462"/>
                  <a:gd name="T37" fmla="*/ 9 h 328"/>
                  <a:gd name="T38" fmla="*/ 95 w 462"/>
                  <a:gd name="T39" fmla="*/ 5 h 328"/>
                  <a:gd name="T40" fmla="*/ 99 w 462"/>
                  <a:gd name="T41" fmla="*/ 0 h 328"/>
                  <a:gd name="T42" fmla="*/ 101 w 462"/>
                  <a:gd name="T43" fmla="*/ 8 h 328"/>
                  <a:gd name="T44" fmla="*/ 104 w 462"/>
                  <a:gd name="T45" fmla="*/ 15 h 328"/>
                  <a:gd name="T46" fmla="*/ 107 w 462"/>
                  <a:gd name="T47" fmla="*/ 21 h 328"/>
                  <a:gd name="T48" fmla="*/ 110 w 462"/>
                  <a:gd name="T49" fmla="*/ 26 h 328"/>
                  <a:gd name="T50" fmla="*/ 111 w 462"/>
                  <a:gd name="T51" fmla="*/ 30 h 328"/>
                  <a:gd name="T52" fmla="*/ 113 w 462"/>
                  <a:gd name="T53" fmla="*/ 33 h 328"/>
                  <a:gd name="T54" fmla="*/ 113 w 462"/>
                  <a:gd name="T55" fmla="*/ 35 h 328"/>
                  <a:gd name="T56" fmla="*/ 114 w 462"/>
                  <a:gd name="T57" fmla="*/ 38 h 328"/>
                  <a:gd name="T58" fmla="*/ 115 w 462"/>
                  <a:gd name="T59" fmla="*/ 38 h 328"/>
                  <a:gd name="T60" fmla="*/ 113 w 462"/>
                  <a:gd name="T61" fmla="*/ 43 h 328"/>
                  <a:gd name="T62" fmla="*/ 109 w 462"/>
                  <a:gd name="T63" fmla="*/ 47 h 328"/>
                  <a:gd name="T64" fmla="*/ 106 w 462"/>
                  <a:gd name="T65" fmla="*/ 50 h 328"/>
                  <a:gd name="T66" fmla="*/ 102 w 462"/>
                  <a:gd name="T67" fmla="*/ 54 h 328"/>
                  <a:gd name="T68" fmla="*/ 99 w 462"/>
                  <a:gd name="T69" fmla="*/ 58 h 328"/>
                  <a:gd name="T70" fmla="*/ 94 w 462"/>
                  <a:gd name="T71" fmla="*/ 61 h 328"/>
                  <a:gd name="T72" fmla="*/ 90 w 462"/>
                  <a:gd name="T73" fmla="*/ 64 h 328"/>
                  <a:gd name="T74" fmla="*/ 86 w 462"/>
                  <a:gd name="T75" fmla="*/ 67 h 328"/>
                  <a:gd name="T76" fmla="*/ 81 w 462"/>
                  <a:gd name="T77" fmla="*/ 69 h 328"/>
                  <a:gd name="T78" fmla="*/ 77 w 462"/>
                  <a:gd name="T79" fmla="*/ 71 h 328"/>
                  <a:gd name="T80" fmla="*/ 71 w 462"/>
                  <a:gd name="T81" fmla="*/ 74 h 328"/>
                  <a:gd name="T82" fmla="*/ 66 w 462"/>
                  <a:gd name="T83" fmla="*/ 76 h 328"/>
                  <a:gd name="T84" fmla="*/ 59 w 462"/>
                  <a:gd name="T85" fmla="*/ 78 h 328"/>
                  <a:gd name="T86" fmla="*/ 53 w 462"/>
                  <a:gd name="T87" fmla="*/ 80 h 328"/>
                  <a:gd name="T88" fmla="*/ 48 w 462"/>
                  <a:gd name="T89" fmla="*/ 80 h 328"/>
                  <a:gd name="T90" fmla="*/ 41 w 462"/>
                  <a:gd name="T91" fmla="*/ 81 h 328"/>
                  <a:gd name="T92" fmla="*/ 36 w 462"/>
                  <a:gd name="T93" fmla="*/ 82 h 328"/>
                  <a:gd name="T94" fmla="*/ 30 w 462"/>
                  <a:gd name="T95" fmla="*/ 82 h 328"/>
                  <a:gd name="T96" fmla="*/ 26 w 462"/>
                  <a:gd name="T97" fmla="*/ 81 h 328"/>
                  <a:gd name="T98" fmla="*/ 22 w 462"/>
                  <a:gd name="T99" fmla="*/ 80 h 328"/>
                  <a:gd name="T100" fmla="*/ 0 w 462"/>
                  <a:gd name="T101" fmla="*/ 48 h 328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462"/>
                  <a:gd name="T154" fmla="*/ 0 h 328"/>
                  <a:gd name="T155" fmla="*/ 462 w 462"/>
                  <a:gd name="T156" fmla="*/ 328 h 328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462" h="328">
                    <a:moveTo>
                      <a:pt x="0" y="192"/>
                    </a:moveTo>
                    <a:lnTo>
                      <a:pt x="18" y="192"/>
                    </a:lnTo>
                    <a:lnTo>
                      <a:pt x="37" y="192"/>
                    </a:lnTo>
                    <a:lnTo>
                      <a:pt x="61" y="189"/>
                    </a:lnTo>
                    <a:lnTo>
                      <a:pt x="82" y="186"/>
                    </a:lnTo>
                    <a:lnTo>
                      <a:pt x="107" y="183"/>
                    </a:lnTo>
                    <a:lnTo>
                      <a:pt x="134" y="177"/>
                    </a:lnTo>
                    <a:lnTo>
                      <a:pt x="161" y="171"/>
                    </a:lnTo>
                    <a:lnTo>
                      <a:pt x="184" y="164"/>
                    </a:lnTo>
                    <a:lnTo>
                      <a:pt x="212" y="155"/>
                    </a:lnTo>
                    <a:lnTo>
                      <a:pt x="239" y="144"/>
                    </a:lnTo>
                    <a:lnTo>
                      <a:pt x="260" y="135"/>
                    </a:lnTo>
                    <a:lnTo>
                      <a:pt x="280" y="126"/>
                    </a:lnTo>
                    <a:lnTo>
                      <a:pt x="296" y="114"/>
                    </a:lnTo>
                    <a:lnTo>
                      <a:pt x="314" y="98"/>
                    </a:lnTo>
                    <a:lnTo>
                      <a:pt x="328" y="84"/>
                    </a:lnTo>
                    <a:lnTo>
                      <a:pt x="344" y="68"/>
                    </a:lnTo>
                    <a:lnTo>
                      <a:pt x="359" y="54"/>
                    </a:lnTo>
                    <a:lnTo>
                      <a:pt x="371" y="36"/>
                    </a:lnTo>
                    <a:lnTo>
                      <a:pt x="383" y="18"/>
                    </a:lnTo>
                    <a:lnTo>
                      <a:pt x="396" y="0"/>
                    </a:lnTo>
                    <a:lnTo>
                      <a:pt x="407" y="32"/>
                    </a:lnTo>
                    <a:lnTo>
                      <a:pt x="419" y="59"/>
                    </a:lnTo>
                    <a:lnTo>
                      <a:pt x="431" y="84"/>
                    </a:lnTo>
                    <a:lnTo>
                      <a:pt x="440" y="102"/>
                    </a:lnTo>
                    <a:lnTo>
                      <a:pt x="446" y="120"/>
                    </a:lnTo>
                    <a:lnTo>
                      <a:pt x="453" y="132"/>
                    </a:lnTo>
                    <a:lnTo>
                      <a:pt x="455" y="141"/>
                    </a:lnTo>
                    <a:lnTo>
                      <a:pt x="458" y="150"/>
                    </a:lnTo>
                    <a:lnTo>
                      <a:pt x="462" y="153"/>
                    </a:lnTo>
                    <a:lnTo>
                      <a:pt x="453" y="171"/>
                    </a:lnTo>
                    <a:lnTo>
                      <a:pt x="437" y="186"/>
                    </a:lnTo>
                    <a:lnTo>
                      <a:pt x="425" y="201"/>
                    </a:lnTo>
                    <a:lnTo>
                      <a:pt x="410" y="216"/>
                    </a:lnTo>
                    <a:lnTo>
                      <a:pt x="396" y="230"/>
                    </a:lnTo>
                    <a:lnTo>
                      <a:pt x="377" y="243"/>
                    </a:lnTo>
                    <a:lnTo>
                      <a:pt x="362" y="255"/>
                    </a:lnTo>
                    <a:lnTo>
                      <a:pt x="344" y="267"/>
                    </a:lnTo>
                    <a:lnTo>
                      <a:pt x="326" y="276"/>
                    </a:lnTo>
                    <a:lnTo>
                      <a:pt x="311" y="285"/>
                    </a:lnTo>
                    <a:lnTo>
                      <a:pt x="287" y="294"/>
                    </a:lnTo>
                    <a:lnTo>
                      <a:pt x="266" y="303"/>
                    </a:lnTo>
                    <a:lnTo>
                      <a:pt x="239" y="312"/>
                    </a:lnTo>
                    <a:lnTo>
                      <a:pt x="214" y="319"/>
                    </a:lnTo>
                    <a:lnTo>
                      <a:pt x="191" y="321"/>
                    </a:lnTo>
                    <a:lnTo>
                      <a:pt x="166" y="324"/>
                    </a:lnTo>
                    <a:lnTo>
                      <a:pt x="143" y="328"/>
                    </a:lnTo>
                    <a:lnTo>
                      <a:pt x="121" y="328"/>
                    </a:lnTo>
                    <a:lnTo>
                      <a:pt x="103" y="324"/>
                    </a:lnTo>
                    <a:lnTo>
                      <a:pt x="88" y="321"/>
                    </a:lnTo>
                    <a:lnTo>
                      <a:pt x="0" y="192"/>
                    </a:lnTo>
                  </a:path>
                </a:pathLst>
              </a:custGeom>
              <a:noFill/>
              <a:ln w="0">
                <a:solidFill>
                  <a:srgbClr val="FF7EAB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783" name="Freeform 265"/>
              <p:cNvSpPr>
                <a:spLocks/>
              </p:cNvSpPr>
              <p:nvPr/>
            </p:nvSpPr>
            <p:spPr bwMode="auto">
              <a:xfrm>
                <a:off x="1948" y="2767"/>
                <a:ext cx="115" cy="82"/>
              </a:xfrm>
              <a:custGeom>
                <a:avLst/>
                <a:gdLst>
                  <a:gd name="T0" fmla="*/ 0 w 462"/>
                  <a:gd name="T1" fmla="*/ 48 h 328"/>
                  <a:gd name="T2" fmla="*/ 4 w 462"/>
                  <a:gd name="T3" fmla="*/ 48 h 328"/>
                  <a:gd name="T4" fmla="*/ 9 w 462"/>
                  <a:gd name="T5" fmla="*/ 48 h 328"/>
                  <a:gd name="T6" fmla="*/ 15 w 462"/>
                  <a:gd name="T7" fmla="*/ 47 h 328"/>
                  <a:gd name="T8" fmla="*/ 20 w 462"/>
                  <a:gd name="T9" fmla="*/ 47 h 328"/>
                  <a:gd name="T10" fmla="*/ 27 w 462"/>
                  <a:gd name="T11" fmla="*/ 46 h 328"/>
                  <a:gd name="T12" fmla="*/ 33 w 462"/>
                  <a:gd name="T13" fmla="*/ 44 h 328"/>
                  <a:gd name="T14" fmla="*/ 40 w 462"/>
                  <a:gd name="T15" fmla="*/ 43 h 328"/>
                  <a:gd name="T16" fmla="*/ 46 w 462"/>
                  <a:gd name="T17" fmla="*/ 41 h 328"/>
                  <a:gd name="T18" fmla="*/ 53 w 462"/>
                  <a:gd name="T19" fmla="*/ 39 h 328"/>
                  <a:gd name="T20" fmla="*/ 59 w 462"/>
                  <a:gd name="T21" fmla="*/ 36 h 328"/>
                  <a:gd name="T22" fmla="*/ 65 w 462"/>
                  <a:gd name="T23" fmla="*/ 34 h 328"/>
                  <a:gd name="T24" fmla="*/ 70 w 462"/>
                  <a:gd name="T25" fmla="*/ 32 h 328"/>
                  <a:gd name="T26" fmla="*/ 74 w 462"/>
                  <a:gd name="T27" fmla="*/ 29 h 328"/>
                  <a:gd name="T28" fmla="*/ 78 w 462"/>
                  <a:gd name="T29" fmla="*/ 25 h 328"/>
                  <a:gd name="T30" fmla="*/ 82 w 462"/>
                  <a:gd name="T31" fmla="*/ 21 h 328"/>
                  <a:gd name="T32" fmla="*/ 86 w 462"/>
                  <a:gd name="T33" fmla="*/ 17 h 328"/>
                  <a:gd name="T34" fmla="*/ 89 w 462"/>
                  <a:gd name="T35" fmla="*/ 14 h 328"/>
                  <a:gd name="T36" fmla="*/ 92 w 462"/>
                  <a:gd name="T37" fmla="*/ 9 h 328"/>
                  <a:gd name="T38" fmla="*/ 95 w 462"/>
                  <a:gd name="T39" fmla="*/ 5 h 328"/>
                  <a:gd name="T40" fmla="*/ 99 w 462"/>
                  <a:gd name="T41" fmla="*/ 0 h 328"/>
                  <a:gd name="T42" fmla="*/ 101 w 462"/>
                  <a:gd name="T43" fmla="*/ 8 h 328"/>
                  <a:gd name="T44" fmla="*/ 104 w 462"/>
                  <a:gd name="T45" fmla="*/ 15 h 328"/>
                  <a:gd name="T46" fmla="*/ 107 w 462"/>
                  <a:gd name="T47" fmla="*/ 21 h 328"/>
                  <a:gd name="T48" fmla="*/ 110 w 462"/>
                  <a:gd name="T49" fmla="*/ 26 h 328"/>
                  <a:gd name="T50" fmla="*/ 111 w 462"/>
                  <a:gd name="T51" fmla="*/ 30 h 328"/>
                  <a:gd name="T52" fmla="*/ 113 w 462"/>
                  <a:gd name="T53" fmla="*/ 33 h 328"/>
                  <a:gd name="T54" fmla="*/ 113 w 462"/>
                  <a:gd name="T55" fmla="*/ 35 h 328"/>
                  <a:gd name="T56" fmla="*/ 114 w 462"/>
                  <a:gd name="T57" fmla="*/ 38 h 328"/>
                  <a:gd name="T58" fmla="*/ 115 w 462"/>
                  <a:gd name="T59" fmla="*/ 38 h 328"/>
                  <a:gd name="T60" fmla="*/ 113 w 462"/>
                  <a:gd name="T61" fmla="*/ 43 h 328"/>
                  <a:gd name="T62" fmla="*/ 109 w 462"/>
                  <a:gd name="T63" fmla="*/ 47 h 328"/>
                  <a:gd name="T64" fmla="*/ 106 w 462"/>
                  <a:gd name="T65" fmla="*/ 50 h 328"/>
                  <a:gd name="T66" fmla="*/ 102 w 462"/>
                  <a:gd name="T67" fmla="*/ 54 h 328"/>
                  <a:gd name="T68" fmla="*/ 99 w 462"/>
                  <a:gd name="T69" fmla="*/ 58 h 328"/>
                  <a:gd name="T70" fmla="*/ 94 w 462"/>
                  <a:gd name="T71" fmla="*/ 61 h 328"/>
                  <a:gd name="T72" fmla="*/ 90 w 462"/>
                  <a:gd name="T73" fmla="*/ 64 h 328"/>
                  <a:gd name="T74" fmla="*/ 86 w 462"/>
                  <a:gd name="T75" fmla="*/ 67 h 328"/>
                  <a:gd name="T76" fmla="*/ 81 w 462"/>
                  <a:gd name="T77" fmla="*/ 69 h 328"/>
                  <a:gd name="T78" fmla="*/ 77 w 462"/>
                  <a:gd name="T79" fmla="*/ 71 h 328"/>
                  <a:gd name="T80" fmla="*/ 71 w 462"/>
                  <a:gd name="T81" fmla="*/ 74 h 328"/>
                  <a:gd name="T82" fmla="*/ 66 w 462"/>
                  <a:gd name="T83" fmla="*/ 76 h 328"/>
                  <a:gd name="T84" fmla="*/ 59 w 462"/>
                  <a:gd name="T85" fmla="*/ 78 h 328"/>
                  <a:gd name="T86" fmla="*/ 53 w 462"/>
                  <a:gd name="T87" fmla="*/ 80 h 328"/>
                  <a:gd name="T88" fmla="*/ 48 w 462"/>
                  <a:gd name="T89" fmla="*/ 80 h 328"/>
                  <a:gd name="T90" fmla="*/ 41 w 462"/>
                  <a:gd name="T91" fmla="*/ 81 h 328"/>
                  <a:gd name="T92" fmla="*/ 36 w 462"/>
                  <a:gd name="T93" fmla="*/ 82 h 328"/>
                  <a:gd name="T94" fmla="*/ 30 w 462"/>
                  <a:gd name="T95" fmla="*/ 82 h 328"/>
                  <a:gd name="T96" fmla="*/ 26 w 462"/>
                  <a:gd name="T97" fmla="*/ 81 h 328"/>
                  <a:gd name="T98" fmla="*/ 22 w 462"/>
                  <a:gd name="T99" fmla="*/ 80 h 328"/>
                  <a:gd name="T100" fmla="*/ 0 w 462"/>
                  <a:gd name="T101" fmla="*/ 48 h 328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462"/>
                  <a:gd name="T154" fmla="*/ 0 h 328"/>
                  <a:gd name="T155" fmla="*/ 462 w 462"/>
                  <a:gd name="T156" fmla="*/ 328 h 328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462" h="328">
                    <a:moveTo>
                      <a:pt x="0" y="192"/>
                    </a:moveTo>
                    <a:lnTo>
                      <a:pt x="18" y="192"/>
                    </a:lnTo>
                    <a:lnTo>
                      <a:pt x="37" y="192"/>
                    </a:lnTo>
                    <a:lnTo>
                      <a:pt x="61" y="189"/>
                    </a:lnTo>
                    <a:lnTo>
                      <a:pt x="82" y="186"/>
                    </a:lnTo>
                    <a:lnTo>
                      <a:pt x="107" y="183"/>
                    </a:lnTo>
                    <a:lnTo>
                      <a:pt x="134" y="177"/>
                    </a:lnTo>
                    <a:lnTo>
                      <a:pt x="161" y="171"/>
                    </a:lnTo>
                    <a:lnTo>
                      <a:pt x="184" y="164"/>
                    </a:lnTo>
                    <a:lnTo>
                      <a:pt x="212" y="155"/>
                    </a:lnTo>
                    <a:lnTo>
                      <a:pt x="239" y="144"/>
                    </a:lnTo>
                    <a:lnTo>
                      <a:pt x="260" y="135"/>
                    </a:lnTo>
                    <a:lnTo>
                      <a:pt x="280" y="126"/>
                    </a:lnTo>
                    <a:lnTo>
                      <a:pt x="296" y="114"/>
                    </a:lnTo>
                    <a:lnTo>
                      <a:pt x="314" y="98"/>
                    </a:lnTo>
                    <a:lnTo>
                      <a:pt x="328" y="84"/>
                    </a:lnTo>
                    <a:lnTo>
                      <a:pt x="344" y="68"/>
                    </a:lnTo>
                    <a:lnTo>
                      <a:pt x="359" y="54"/>
                    </a:lnTo>
                    <a:lnTo>
                      <a:pt x="371" y="36"/>
                    </a:lnTo>
                    <a:lnTo>
                      <a:pt x="383" y="18"/>
                    </a:lnTo>
                    <a:lnTo>
                      <a:pt x="396" y="0"/>
                    </a:lnTo>
                    <a:lnTo>
                      <a:pt x="407" y="32"/>
                    </a:lnTo>
                    <a:lnTo>
                      <a:pt x="419" y="59"/>
                    </a:lnTo>
                    <a:lnTo>
                      <a:pt x="431" y="84"/>
                    </a:lnTo>
                    <a:lnTo>
                      <a:pt x="440" y="102"/>
                    </a:lnTo>
                    <a:lnTo>
                      <a:pt x="446" y="120"/>
                    </a:lnTo>
                    <a:lnTo>
                      <a:pt x="453" y="132"/>
                    </a:lnTo>
                    <a:lnTo>
                      <a:pt x="455" y="141"/>
                    </a:lnTo>
                    <a:lnTo>
                      <a:pt x="458" y="150"/>
                    </a:lnTo>
                    <a:lnTo>
                      <a:pt x="462" y="153"/>
                    </a:lnTo>
                    <a:lnTo>
                      <a:pt x="453" y="171"/>
                    </a:lnTo>
                    <a:lnTo>
                      <a:pt x="437" y="186"/>
                    </a:lnTo>
                    <a:lnTo>
                      <a:pt x="425" y="201"/>
                    </a:lnTo>
                    <a:lnTo>
                      <a:pt x="410" y="216"/>
                    </a:lnTo>
                    <a:lnTo>
                      <a:pt x="396" y="230"/>
                    </a:lnTo>
                    <a:lnTo>
                      <a:pt x="377" y="243"/>
                    </a:lnTo>
                    <a:lnTo>
                      <a:pt x="362" y="255"/>
                    </a:lnTo>
                    <a:lnTo>
                      <a:pt x="344" y="267"/>
                    </a:lnTo>
                    <a:lnTo>
                      <a:pt x="326" y="276"/>
                    </a:lnTo>
                    <a:lnTo>
                      <a:pt x="311" y="285"/>
                    </a:lnTo>
                    <a:lnTo>
                      <a:pt x="287" y="294"/>
                    </a:lnTo>
                    <a:lnTo>
                      <a:pt x="266" y="303"/>
                    </a:lnTo>
                    <a:lnTo>
                      <a:pt x="239" y="312"/>
                    </a:lnTo>
                    <a:lnTo>
                      <a:pt x="214" y="319"/>
                    </a:lnTo>
                    <a:lnTo>
                      <a:pt x="191" y="321"/>
                    </a:lnTo>
                    <a:lnTo>
                      <a:pt x="166" y="324"/>
                    </a:lnTo>
                    <a:lnTo>
                      <a:pt x="143" y="328"/>
                    </a:lnTo>
                    <a:lnTo>
                      <a:pt x="121" y="328"/>
                    </a:lnTo>
                    <a:lnTo>
                      <a:pt x="103" y="324"/>
                    </a:lnTo>
                    <a:lnTo>
                      <a:pt x="88" y="321"/>
                    </a:lnTo>
                    <a:lnTo>
                      <a:pt x="0" y="192"/>
                    </a:lnTo>
                  </a:path>
                </a:pathLst>
              </a:custGeom>
              <a:noFill/>
              <a:ln w="0">
                <a:solidFill>
                  <a:srgbClr val="FF7EAB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784" name="Freeform 266"/>
              <p:cNvSpPr>
                <a:spLocks/>
              </p:cNvSpPr>
              <p:nvPr/>
            </p:nvSpPr>
            <p:spPr bwMode="auto">
              <a:xfrm>
                <a:off x="1994" y="2838"/>
                <a:ext cx="102" cy="79"/>
              </a:xfrm>
              <a:custGeom>
                <a:avLst/>
                <a:gdLst>
                  <a:gd name="T0" fmla="*/ 0 w 406"/>
                  <a:gd name="T1" fmla="*/ 46 h 319"/>
                  <a:gd name="T2" fmla="*/ 5 w 406"/>
                  <a:gd name="T3" fmla="*/ 47 h 319"/>
                  <a:gd name="T4" fmla="*/ 10 w 406"/>
                  <a:gd name="T5" fmla="*/ 48 h 319"/>
                  <a:gd name="T6" fmla="*/ 15 w 406"/>
                  <a:gd name="T7" fmla="*/ 47 h 319"/>
                  <a:gd name="T8" fmla="*/ 20 w 406"/>
                  <a:gd name="T9" fmla="*/ 46 h 319"/>
                  <a:gd name="T10" fmla="*/ 25 w 406"/>
                  <a:gd name="T11" fmla="*/ 46 h 319"/>
                  <a:gd name="T12" fmla="*/ 30 w 406"/>
                  <a:gd name="T13" fmla="*/ 44 h 319"/>
                  <a:gd name="T14" fmla="*/ 35 w 406"/>
                  <a:gd name="T15" fmla="*/ 42 h 319"/>
                  <a:gd name="T16" fmla="*/ 39 w 406"/>
                  <a:gd name="T17" fmla="*/ 40 h 319"/>
                  <a:gd name="T18" fmla="*/ 44 w 406"/>
                  <a:gd name="T19" fmla="*/ 39 h 319"/>
                  <a:gd name="T20" fmla="*/ 48 w 406"/>
                  <a:gd name="T21" fmla="*/ 37 h 319"/>
                  <a:gd name="T22" fmla="*/ 52 w 406"/>
                  <a:gd name="T23" fmla="*/ 34 h 319"/>
                  <a:gd name="T24" fmla="*/ 56 w 406"/>
                  <a:gd name="T25" fmla="*/ 31 h 319"/>
                  <a:gd name="T26" fmla="*/ 61 w 406"/>
                  <a:gd name="T27" fmla="*/ 28 h 319"/>
                  <a:gd name="T28" fmla="*/ 64 w 406"/>
                  <a:gd name="T29" fmla="*/ 26 h 319"/>
                  <a:gd name="T30" fmla="*/ 68 w 406"/>
                  <a:gd name="T31" fmla="*/ 22 h 319"/>
                  <a:gd name="T32" fmla="*/ 72 w 406"/>
                  <a:gd name="T33" fmla="*/ 18 h 319"/>
                  <a:gd name="T34" fmla="*/ 76 w 406"/>
                  <a:gd name="T35" fmla="*/ 14 h 319"/>
                  <a:gd name="T36" fmla="*/ 79 w 406"/>
                  <a:gd name="T37" fmla="*/ 9 h 319"/>
                  <a:gd name="T38" fmla="*/ 82 w 406"/>
                  <a:gd name="T39" fmla="*/ 4 h 319"/>
                  <a:gd name="T40" fmla="*/ 85 w 406"/>
                  <a:gd name="T41" fmla="*/ 0 h 319"/>
                  <a:gd name="T42" fmla="*/ 87 w 406"/>
                  <a:gd name="T43" fmla="*/ 5 h 319"/>
                  <a:gd name="T44" fmla="*/ 89 w 406"/>
                  <a:gd name="T45" fmla="*/ 10 h 319"/>
                  <a:gd name="T46" fmla="*/ 92 w 406"/>
                  <a:gd name="T47" fmla="*/ 15 h 319"/>
                  <a:gd name="T48" fmla="*/ 94 w 406"/>
                  <a:gd name="T49" fmla="*/ 19 h 319"/>
                  <a:gd name="T50" fmla="*/ 96 w 406"/>
                  <a:gd name="T51" fmla="*/ 24 h 319"/>
                  <a:gd name="T52" fmla="*/ 98 w 406"/>
                  <a:gd name="T53" fmla="*/ 28 h 319"/>
                  <a:gd name="T54" fmla="*/ 100 w 406"/>
                  <a:gd name="T55" fmla="*/ 31 h 319"/>
                  <a:gd name="T56" fmla="*/ 101 w 406"/>
                  <a:gd name="T57" fmla="*/ 33 h 319"/>
                  <a:gd name="T58" fmla="*/ 102 w 406"/>
                  <a:gd name="T59" fmla="*/ 35 h 319"/>
                  <a:gd name="T60" fmla="*/ 102 w 406"/>
                  <a:gd name="T61" fmla="*/ 36 h 319"/>
                  <a:gd name="T62" fmla="*/ 99 w 406"/>
                  <a:gd name="T63" fmla="*/ 40 h 319"/>
                  <a:gd name="T64" fmla="*/ 96 w 406"/>
                  <a:gd name="T65" fmla="*/ 44 h 319"/>
                  <a:gd name="T66" fmla="*/ 93 w 406"/>
                  <a:gd name="T67" fmla="*/ 48 h 319"/>
                  <a:gd name="T68" fmla="*/ 90 w 406"/>
                  <a:gd name="T69" fmla="*/ 52 h 319"/>
                  <a:gd name="T70" fmla="*/ 86 w 406"/>
                  <a:gd name="T71" fmla="*/ 54 h 319"/>
                  <a:gd name="T72" fmla="*/ 83 w 406"/>
                  <a:gd name="T73" fmla="*/ 58 h 319"/>
                  <a:gd name="T74" fmla="*/ 80 w 406"/>
                  <a:gd name="T75" fmla="*/ 61 h 319"/>
                  <a:gd name="T76" fmla="*/ 75 w 406"/>
                  <a:gd name="T77" fmla="*/ 64 h 319"/>
                  <a:gd name="T78" fmla="*/ 70 w 406"/>
                  <a:gd name="T79" fmla="*/ 67 h 319"/>
                  <a:gd name="T80" fmla="*/ 65 w 406"/>
                  <a:gd name="T81" fmla="*/ 69 h 319"/>
                  <a:gd name="T82" fmla="*/ 60 w 406"/>
                  <a:gd name="T83" fmla="*/ 72 h 319"/>
                  <a:gd name="T84" fmla="*/ 56 w 406"/>
                  <a:gd name="T85" fmla="*/ 75 h 319"/>
                  <a:gd name="T86" fmla="*/ 50 w 406"/>
                  <a:gd name="T87" fmla="*/ 76 h 319"/>
                  <a:gd name="T88" fmla="*/ 45 w 406"/>
                  <a:gd name="T89" fmla="*/ 78 h 319"/>
                  <a:gd name="T90" fmla="*/ 41 w 406"/>
                  <a:gd name="T91" fmla="*/ 79 h 319"/>
                  <a:gd name="T92" fmla="*/ 37 w 406"/>
                  <a:gd name="T93" fmla="*/ 79 h 319"/>
                  <a:gd name="T94" fmla="*/ 33 w 406"/>
                  <a:gd name="T95" fmla="*/ 79 h 319"/>
                  <a:gd name="T96" fmla="*/ 29 w 406"/>
                  <a:gd name="T97" fmla="*/ 79 h 319"/>
                  <a:gd name="T98" fmla="*/ 25 w 406"/>
                  <a:gd name="T99" fmla="*/ 79 h 319"/>
                  <a:gd name="T100" fmla="*/ 21 w 406"/>
                  <a:gd name="T101" fmla="*/ 77 h 319"/>
                  <a:gd name="T102" fmla="*/ 0 w 406"/>
                  <a:gd name="T103" fmla="*/ 46 h 319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406"/>
                  <a:gd name="T157" fmla="*/ 0 h 319"/>
                  <a:gd name="T158" fmla="*/ 406 w 406"/>
                  <a:gd name="T159" fmla="*/ 319 h 319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406" h="319">
                    <a:moveTo>
                      <a:pt x="0" y="187"/>
                    </a:moveTo>
                    <a:lnTo>
                      <a:pt x="18" y="190"/>
                    </a:lnTo>
                    <a:lnTo>
                      <a:pt x="39" y="192"/>
                    </a:lnTo>
                    <a:lnTo>
                      <a:pt x="61" y="190"/>
                    </a:lnTo>
                    <a:lnTo>
                      <a:pt x="78" y="187"/>
                    </a:lnTo>
                    <a:lnTo>
                      <a:pt x="100" y="184"/>
                    </a:lnTo>
                    <a:lnTo>
                      <a:pt x="121" y="178"/>
                    </a:lnTo>
                    <a:lnTo>
                      <a:pt x="139" y="171"/>
                    </a:lnTo>
                    <a:lnTo>
                      <a:pt x="157" y="162"/>
                    </a:lnTo>
                    <a:lnTo>
                      <a:pt x="175" y="157"/>
                    </a:lnTo>
                    <a:lnTo>
                      <a:pt x="190" y="148"/>
                    </a:lnTo>
                    <a:lnTo>
                      <a:pt x="208" y="139"/>
                    </a:lnTo>
                    <a:lnTo>
                      <a:pt x="223" y="126"/>
                    </a:lnTo>
                    <a:lnTo>
                      <a:pt x="241" y="114"/>
                    </a:lnTo>
                    <a:lnTo>
                      <a:pt x="256" y="103"/>
                    </a:lnTo>
                    <a:lnTo>
                      <a:pt x="271" y="87"/>
                    </a:lnTo>
                    <a:lnTo>
                      <a:pt x="287" y="73"/>
                    </a:lnTo>
                    <a:lnTo>
                      <a:pt x="301" y="55"/>
                    </a:lnTo>
                    <a:lnTo>
                      <a:pt x="313" y="37"/>
                    </a:lnTo>
                    <a:lnTo>
                      <a:pt x="326" y="18"/>
                    </a:lnTo>
                    <a:lnTo>
                      <a:pt x="337" y="0"/>
                    </a:lnTo>
                    <a:lnTo>
                      <a:pt x="346" y="21"/>
                    </a:lnTo>
                    <a:lnTo>
                      <a:pt x="355" y="39"/>
                    </a:lnTo>
                    <a:lnTo>
                      <a:pt x="365" y="60"/>
                    </a:lnTo>
                    <a:lnTo>
                      <a:pt x="374" y="78"/>
                    </a:lnTo>
                    <a:lnTo>
                      <a:pt x="383" y="96"/>
                    </a:lnTo>
                    <a:lnTo>
                      <a:pt x="392" y="112"/>
                    </a:lnTo>
                    <a:lnTo>
                      <a:pt x="397" y="126"/>
                    </a:lnTo>
                    <a:lnTo>
                      <a:pt x="403" y="135"/>
                    </a:lnTo>
                    <a:lnTo>
                      <a:pt x="406" y="142"/>
                    </a:lnTo>
                    <a:lnTo>
                      <a:pt x="406" y="144"/>
                    </a:lnTo>
                    <a:lnTo>
                      <a:pt x="394" y="160"/>
                    </a:lnTo>
                    <a:lnTo>
                      <a:pt x="383" y="178"/>
                    </a:lnTo>
                    <a:lnTo>
                      <a:pt x="371" y="192"/>
                    </a:lnTo>
                    <a:lnTo>
                      <a:pt x="358" y="208"/>
                    </a:lnTo>
                    <a:lnTo>
                      <a:pt x="344" y="219"/>
                    </a:lnTo>
                    <a:lnTo>
                      <a:pt x="331" y="235"/>
                    </a:lnTo>
                    <a:lnTo>
                      <a:pt x="317" y="247"/>
                    </a:lnTo>
                    <a:lnTo>
                      <a:pt x="298" y="260"/>
                    </a:lnTo>
                    <a:lnTo>
                      <a:pt x="280" y="271"/>
                    </a:lnTo>
                    <a:lnTo>
                      <a:pt x="260" y="280"/>
                    </a:lnTo>
                    <a:lnTo>
                      <a:pt x="238" y="292"/>
                    </a:lnTo>
                    <a:lnTo>
                      <a:pt x="221" y="301"/>
                    </a:lnTo>
                    <a:lnTo>
                      <a:pt x="199" y="308"/>
                    </a:lnTo>
                    <a:lnTo>
                      <a:pt x="180" y="313"/>
                    </a:lnTo>
                    <a:lnTo>
                      <a:pt x="162" y="317"/>
                    </a:lnTo>
                    <a:lnTo>
                      <a:pt x="148" y="319"/>
                    </a:lnTo>
                    <a:lnTo>
                      <a:pt x="130" y="319"/>
                    </a:lnTo>
                    <a:lnTo>
                      <a:pt x="114" y="319"/>
                    </a:lnTo>
                    <a:lnTo>
                      <a:pt x="100" y="317"/>
                    </a:lnTo>
                    <a:lnTo>
                      <a:pt x="85" y="310"/>
                    </a:lnTo>
                    <a:lnTo>
                      <a:pt x="0" y="187"/>
                    </a:lnTo>
                    <a:close/>
                  </a:path>
                </a:pathLst>
              </a:custGeom>
              <a:solidFill>
                <a:srgbClr val="FF79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785" name="Freeform 267"/>
              <p:cNvSpPr>
                <a:spLocks/>
              </p:cNvSpPr>
              <p:nvPr/>
            </p:nvSpPr>
            <p:spPr bwMode="auto">
              <a:xfrm>
                <a:off x="1994" y="2838"/>
                <a:ext cx="102" cy="79"/>
              </a:xfrm>
              <a:custGeom>
                <a:avLst/>
                <a:gdLst>
                  <a:gd name="T0" fmla="*/ 0 w 406"/>
                  <a:gd name="T1" fmla="*/ 46 h 319"/>
                  <a:gd name="T2" fmla="*/ 5 w 406"/>
                  <a:gd name="T3" fmla="*/ 47 h 319"/>
                  <a:gd name="T4" fmla="*/ 10 w 406"/>
                  <a:gd name="T5" fmla="*/ 48 h 319"/>
                  <a:gd name="T6" fmla="*/ 15 w 406"/>
                  <a:gd name="T7" fmla="*/ 47 h 319"/>
                  <a:gd name="T8" fmla="*/ 20 w 406"/>
                  <a:gd name="T9" fmla="*/ 46 h 319"/>
                  <a:gd name="T10" fmla="*/ 25 w 406"/>
                  <a:gd name="T11" fmla="*/ 46 h 319"/>
                  <a:gd name="T12" fmla="*/ 30 w 406"/>
                  <a:gd name="T13" fmla="*/ 44 h 319"/>
                  <a:gd name="T14" fmla="*/ 35 w 406"/>
                  <a:gd name="T15" fmla="*/ 42 h 319"/>
                  <a:gd name="T16" fmla="*/ 39 w 406"/>
                  <a:gd name="T17" fmla="*/ 40 h 319"/>
                  <a:gd name="T18" fmla="*/ 44 w 406"/>
                  <a:gd name="T19" fmla="*/ 39 h 319"/>
                  <a:gd name="T20" fmla="*/ 48 w 406"/>
                  <a:gd name="T21" fmla="*/ 37 h 319"/>
                  <a:gd name="T22" fmla="*/ 52 w 406"/>
                  <a:gd name="T23" fmla="*/ 34 h 319"/>
                  <a:gd name="T24" fmla="*/ 56 w 406"/>
                  <a:gd name="T25" fmla="*/ 31 h 319"/>
                  <a:gd name="T26" fmla="*/ 61 w 406"/>
                  <a:gd name="T27" fmla="*/ 28 h 319"/>
                  <a:gd name="T28" fmla="*/ 64 w 406"/>
                  <a:gd name="T29" fmla="*/ 26 h 319"/>
                  <a:gd name="T30" fmla="*/ 68 w 406"/>
                  <a:gd name="T31" fmla="*/ 22 h 319"/>
                  <a:gd name="T32" fmla="*/ 72 w 406"/>
                  <a:gd name="T33" fmla="*/ 18 h 319"/>
                  <a:gd name="T34" fmla="*/ 76 w 406"/>
                  <a:gd name="T35" fmla="*/ 14 h 319"/>
                  <a:gd name="T36" fmla="*/ 79 w 406"/>
                  <a:gd name="T37" fmla="*/ 9 h 319"/>
                  <a:gd name="T38" fmla="*/ 82 w 406"/>
                  <a:gd name="T39" fmla="*/ 4 h 319"/>
                  <a:gd name="T40" fmla="*/ 85 w 406"/>
                  <a:gd name="T41" fmla="*/ 0 h 319"/>
                  <a:gd name="T42" fmla="*/ 87 w 406"/>
                  <a:gd name="T43" fmla="*/ 5 h 319"/>
                  <a:gd name="T44" fmla="*/ 89 w 406"/>
                  <a:gd name="T45" fmla="*/ 10 h 319"/>
                  <a:gd name="T46" fmla="*/ 92 w 406"/>
                  <a:gd name="T47" fmla="*/ 15 h 319"/>
                  <a:gd name="T48" fmla="*/ 94 w 406"/>
                  <a:gd name="T49" fmla="*/ 19 h 319"/>
                  <a:gd name="T50" fmla="*/ 96 w 406"/>
                  <a:gd name="T51" fmla="*/ 24 h 319"/>
                  <a:gd name="T52" fmla="*/ 98 w 406"/>
                  <a:gd name="T53" fmla="*/ 28 h 319"/>
                  <a:gd name="T54" fmla="*/ 100 w 406"/>
                  <a:gd name="T55" fmla="*/ 31 h 319"/>
                  <a:gd name="T56" fmla="*/ 101 w 406"/>
                  <a:gd name="T57" fmla="*/ 33 h 319"/>
                  <a:gd name="T58" fmla="*/ 102 w 406"/>
                  <a:gd name="T59" fmla="*/ 35 h 319"/>
                  <a:gd name="T60" fmla="*/ 102 w 406"/>
                  <a:gd name="T61" fmla="*/ 36 h 319"/>
                  <a:gd name="T62" fmla="*/ 99 w 406"/>
                  <a:gd name="T63" fmla="*/ 40 h 319"/>
                  <a:gd name="T64" fmla="*/ 96 w 406"/>
                  <a:gd name="T65" fmla="*/ 44 h 319"/>
                  <a:gd name="T66" fmla="*/ 93 w 406"/>
                  <a:gd name="T67" fmla="*/ 48 h 319"/>
                  <a:gd name="T68" fmla="*/ 90 w 406"/>
                  <a:gd name="T69" fmla="*/ 52 h 319"/>
                  <a:gd name="T70" fmla="*/ 86 w 406"/>
                  <a:gd name="T71" fmla="*/ 54 h 319"/>
                  <a:gd name="T72" fmla="*/ 83 w 406"/>
                  <a:gd name="T73" fmla="*/ 58 h 319"/>
                  <a:gd name="T74" fmla="*/ 80 w 406"/>
                  <a:gd name="T75" fmla="*/ 61 h 319"/>
                  <a:gd name="T76" fmla="*/ 75 w 406"/>
                  <a:gd name="T77" fmla="*/ 64 h 319"/>
                  <a:gd name="T78" fmla="*/ 70 w 406"/>
                  <a:gd name="T79" fmla="*/ 67 h 319"/>
                  <a:gd name="T80" fmla="*/ 65 w 406"/>
                  <a:gd name="T81" fmla="*/ 69 h 319"/>
                  <a:gd name="T82" fmla="*/ 60 w 406"/>
                  <a:gd name="T83" fmla="*/ 72 h 319"/>
                  <a:gd name="T84" fmla="*/ 56 w 406"/>
                  <a:gd name="T85" fmla="*/ 75 h 319"/>
                  <a:gd name="T86" fmla="*/ 50 w 406"/>
                  <a:gd name="T87" fmla="*/ 76 h 319"/>
                  <a:gd name="T88" fmla="*/ 45 w 406"/>
                  <a:gd name="T89" fmla="*/ 78 h 319"/>
                  <a:gd name="T90" fmla="*/ 41 w 406"/>
                  <a:gd name="T91" fmla="*/ 79 h 319"/>
                  <a:gd name="T92" fmla="*/ 37 w 406"/>
                  <a:gd name="T93" fmla="*/ 79 h 319"/>
                  <a:gd name="T94" fmla="*/ 33 w 406"/>
                  <a:gd name="T95" fmla="*/ 79 h 319"/>
                  <a:gd name="T96" fmla="*/ 29 w 406"/>
                  <a:gd name="T97" fmla="*/ 79 h 319"/>
                  <a:gd name="T98" fmla="*/ 25 w 406"/>
                  <a:gd name="T99" fmla="*/ 79 h 319"/>
                  <a:gd name="T100" fmla="*/ 21 w 406"/>
                  <a:gd name="T101" fmla="*/ 77 h 319"/>
                  <a:gd name="T102" fmla="*/ 0 w 406"/>
                  <a:gd name="T103" fmla="*/ 46 h 319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406"/>
                  <a:gd name="T157" fmla="*/ 0 h 319"/>
                  <a:gd name="T158" fmla="*/ 406 w 406"/>
                  <a:gd name="T159" fmla="*/ 319 h 319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406" h="319">
                    <a:moveTo>
                      <a:pt x="0" y="187"/>
                    </a:moveTo>
                    <a:lnTo>
                      <a:pt x="18" y="190"/>
                    </a:lnTo>
                    <a:lnTo>
                      <a:pt x="39" y="192"/>
                    </a:lnTo>
                    <a:lnTo>
                      <a:pt x="61" y="190"/>
                    </a:lnTo>
                    <a:lnTo>
                      <a:pt x="78" y="187"/>
                    </a:lnTo>
                    <a:lnTo>
                      <a:pt x="100" y="184"/>
                    </a:lnTo>
                    <a:lnTo>
                      <a:pt x="121" y="178"/>
                    </a:lnTo>
                    <a:lnTo>
                      <a:pt x="139" y="171"/>
                    </a:lnTo>
                    <a:lnTo>
                      <a:pt x="157" y="162"/>
                    </a:lnTo>
                    <a:lnTo>
                      <a:pt x="175" y="157"/>
                    </a:lnTo>
                    <a:lnTo>
                      <a:pt x="190" y="148"/>
                    </a:lnTo>
                    <a:lnTo>
                      <a:pt x="208" y="139"/>
                    </a:lnTo>
                    <a:lnTo>
                      <a:pt x="223" y="126"/>
                    </a:lnTo>
                    <a:lnTo>
                      <a:pt x="241" y="114"/>
                    </a:lnTo>
                    <a:lnTo>
                      <a:pt x="256" y="103"/>
                    </a:lnTo>
                    <a:lnTo>
                      <a:pt x="271" y="87"/>
                    </a:lnTo>
                    <a:lnTo>
                      <a:pt x="287" y="73"/>
                    </a:lnTo>
                    <a:lnTo>
                      <a:pt x="301" y="55"/>
                    </a:lnTo>
                    <a:lnTo>
                      <a:pt x="313" y="37"/>
                    </a:lnTo>
                    <a:lnTo>
                      <a:pt x="326" y="18"/>
                    </a:lnTo>
                    <a:lnTo>
                      <a:pt x="337" y="0"/>
                    </a:lnTo>
                    <a:lnTo>
                      <a:pt x="346" y="21"/>
                    </a:lnTo>
                    <a:lnTo>
                      <a:pt x="355" y="39"/>
                    </a:lnTo>
                    <a:lnTo>
                      <a:pt x="365" y="60"/>
                    </a:lnTo>
                    <a:lnTo>
                      <a:pt x="374" y="78"/>
                    </a:lnTo>
                    <a:lnTo>
                      <a:pt x="383" y="96"/>
                    </a:lnTo>
                    <a:lnTo>
                      <a:pt x="392" y="112"/>
                    </a:lnTo>
                    <a:lnTo>
                      <a:pt x="397" y="126"/>
                    </a:lnTo>
                    <a:lnTo>
                      <a:pt x="403" y="135"/>
                    </a:lnTo>
                    <a:lnTo>
                      <a:pt x="406" y="142"/>
                    </a:lnTo>
                    <a:lnTo>
                      <a:pt x="406" y="144"/>
                    </a:lnTo>
                    <a:lnTo>
                      <a:pt x="394" y="160"/>
                    </a:lnTo>
                    <a:lnTo>
                      <a:pt x="383" y="178"/>
                    </a:lnTo>
                    <a:lnTo>
                      <a:pt x="371" y="192"/>
                    </a:lnTo>
                    <a:lnTo>
                      <a:pt x="358" y="208"/>
                    </a:lnTo>
                    <a:lnTo>
                      <a:pt x="344" y="219"/>
                    </a:lnTo>
                    <a:lnTo>
                      <a:pt x="331" y="235"/>
                    </a:lnTo>
                    <a:lnTo>
                      <a:pt x="317" y="247"/>
                    </a:lnTo>
                    <a:lnTo>
                      <a:pt x="298" y="260"/>
                    </a:lnTo>
                    <a:lnTo>
                      <a:pt x="280" y="271"/>
                    </a:lnTo>
                    <a:lnTo>
                      <a:pt x="260" y="280"/>
                    </a:lnTo>
                    <a:lnTo>
                      <a:pt x="238" y="292"/>
                    </a:lnTo>
                    <a:lnTo>
                      <a:pt x="221" y="301"/>
                    </a:lnTo>
                    <a:lnTo>
                      <a:pt x="199" y="308"/>
                    </a:lnTo>
                    <a:lnTo>
                      <a:pt x="180" y="313"/>
                    </a:lnTo>
                    <a:lnTo>
                      <a:pt x="162" y="317"/>
                    </a:lnTo>
                    <a:lnTo>
                      <a:pt x="148" y="319"/>
                    </a:lnTo>
                    <a:lnTo>
                      <a:pt x="130" y="319"/>
                    </a:lnTo>
                    <a:lnTo>
                      <a:pt x="114" y="319"/>
                    </a:lnTo>
                    <a:lnTo>
                      <a:pt x="100" y="317"/>
                    </a:lnTo>
                    <a:lnTo>
                      <a:pt x="85" y="310"/>
                    </a:lnTo>
                    <a:lnTo>
                      <a:pt x="0" y="187"/>
                    </a:lnTo>
                  </a:path>
                </a:pathLst>
              </a:custGeom>
              <a:noFill/>
              <a:ln w="0">
                <a:solidFill>
                  <a:srgbClr val="FF7EAB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786" name="Freeform 268"/>
              <p:cNvSpPr>
                <a:spLocks/>
              </p:cNvSpPr>
              <p:nvPr/>
            </p:nvSpPr>
            <p:spPr bwMode="auto">
              <a:xfrm>
                <a:off x="1994" y="2838"/>
                <a:ext cx="102" cy="79"/>
              </a:xfrm>
              <a:custGeom>
                <a:avLst/>
                <a:gdLst>
                  <a:gd name="T0" fmla="*/ 0 w 406"/>
                  <a:gd name="T1" fmla="*/ 46 h 319"/>
                  <a:gd name="T2" fmla="*/ 5 w 406"/>
                  <a:gd name="T3" fmla="*/ 47 h 319"/>
                  <a:gd name="T4" fmla="*/ 10 w 406"/>
                  <a:gd name="T5" fmla="*/ 48 h 319"/>
                  <a:gd name="T6" fmla="*/ 15 w 406"/>
                  <a:gd name="T7" fmla="*/ 47 h 319"/>
                  <a:gd name="T8" fmla="*/ 20 w 406"/>
                  <a:gd name="T9" fmla="*/ 46 h 319"/>
                  <a:gd name="T10" fmla="*/ 25 w 406"/>
                  <a:gd name="T11" fmla="*/ 46 h 319"/>
                  <a:gd name="T12" fmla="*/ 30 w 406"/>
                  <a:gd name="T13" fmla="*/ 44 h 319"/>
                  <a:gd name="T14" fmla="*/ 35 w 406"/>
                  <a:gd name="T15" fmla="*/ 42 h 319"/>
                  <a:gd name="T16" fmla="*/ 39 w 406"/>
                  <a:gd name="T17" fmla="*/ 40 h 319"/>
                  <a:gd name="T18" fmla="*/ 44 w 406"/>
                  <a:gd name="T19" fmla="*/ 39 h 319"/>
                  <a:gd name="T20" fmla="*/ 48 w 406"/>
                  <a:gd name="T21" fmla="*/ 37 h 319"/>
                  <a:gd name="T22" fmla="*/ 52 w 406"/>
                  <a:gd name="T23" fmla="*/ 34 h 319"/>
                  <a:gd name="T24" fmla="*/ 56 w 406"/>
                  <a:gd name="T25" fmla="*/ 31 h 319"/>
                  <a:gd name="T26" fmla="*/ 61 w 406"/>
                  <a:gd name="T27" fmla="*/ 28 h 319"/>
                  <a:gd name="T28" fmla="*/ 64 w 406"/>
                  <a:gd name="T29" fmla="*/ 26 h 319"/>
                  <a:gd name="T30" fmla="*/ 68 w 406"/>
                  <a:gd name="T31" fmla="*/ 22 h 319"/>
                  <a:gd name="T32" fmla="*/ 72 w 406"/>
                  <a:gd name="T33" fmla="*/ 18 h 319"/>
                  <a:gd name="T34" fmla="*/ 76 w 406"/>
                  <a:gd name="T35" fmla="*/ 14 h 319"/>
                  <a:gd name="T36" fmla="*/ 79 w 406"/>
                  <a:gd name="T37" fmla="*/ 9 h 319"/>
                  <a:gd name="T38" fmla="*/ 82 w 406"/>
                  <a:gd name="T39" fmla="*/ 4 h 319"/>
                  <a:gd name="T40" fmla="*/ 85 w 406"/>
                  <a:gd name="T41" fmla="*/ 0 h 319"/>
                  <a:gd name="T42" fmla="*/ 87 w 406"/>
                  <a:gd name="T43" fmla="*/ 5 h 319"/>
                  <a:gd name="T44" fmla="*/ 89 w 406"/>
                  <a:gd name="T45" fmla="*/ 10 h 319"/>
                  <a:gd name="T46" fmla="*/ 92 w 406"/>
                  <a:gd name="T47" fmla="*/ 15 h 319"/>
                  <a:gd name="T48" fmla="*/ 94 w 406"/>
                  <a:gd name="T49" fmla="*/ 19 h 319"/>
                  <a:gd name="T50" fmla="*/ 96 w 406"/>
                  <a:gd name="T51" fmla="*/ 24 h 319"/>
                  <a:gd name="T52" fmla="*/ 98 w 406"/>
                  <a:gd name="T53" fmla="*/ 28 h 319"/>
                  <a:gd name="T54" fmla="*/ 100 w 406"/>
                  <a:gd name="T55" fmla="*/ 31 h 319"/>
                  <a:gd name="T56" fmla="*/ 101 w 406"/>
                  <a:gd name="T57" fmla="*/ 33 h 319"/>
                  <a:gd name="T58" fmla="*/ 102 w 406"/>
                  <a:gd name="T59" fmla="*/ 35 h 319"/>
                  <a:gd name="T60" fmla="*/ 102 w 406"/>
                  <a:gd name="T61" fmla="*/ 36 h 319"/>
                  <a:gd name="T62" fmla="*/ 99 w 406"/>
                  <a:gd name="T63" fmla="*/ 40 h 319"/>
                  <a:gd name="T64" fmla="*/ 96 w 406"/>
                  <a:gd name="T65" fmla="*/ 44 h 319"/>
                  <a:gd name="T66" fmla="*/ 93 w 406"/>
                  <a:gd name="T67" fmla="*/ 48 h 319"/>
                  <a:gd name="T68" fmla="*/ 90 w 406"/>
                  <a:gd name="T69" fmla="*/ 52 h 319"/>
                  <a:gd name="T70" fmla="*/ 86 w 406"/>
                  <a:gd name="T71" fmla="*/ 54 h 319"/>
                  <a:gd name="T72" fmla="*/ 83 w 406"/>
                  <a:gd name="T73" fmla="*/ 58 h 319"/>
                  <a:gd name="T74" fmla="*/ 80 w 406"/>
                  <a:gd name="T75" fmla="*/ 61 h 319"/>
                  <a:gd name="T76" fmla="*/ 75 w 406"/>
                  <a:gd name="T77" fmla="*/ 64 h 319"/>
                  <a:gd name="T78" fmla="*/ 70 w 406"/>
                  <a:gd name="T79" fmla="*/ 67 h 319"/>
                  <a:gd name="T80" fmla="*/ 65 w 406"/>
                  <a:gd name="T81" fmla="*/ 69 h 319"/>
                  <a:gd name="T82" fmla="*/ 60 w 406"/>
                  <a:gd name="T83" fmla="*/ 72 h 319"/>
                  <a:gd name="T84" fmla="*/ 56 w 406"/>
                  <a:gd name="T85" fmla="*/ 75 h 319"/>
                  <a:gd name="T86" fmla="*/ 50 w 406"/>
                  <a:gd name="T87" fmla="*/ 76 h 319"/>
                  <a:gd name="T88" fmla="*/ 45 w 406"/>
                  <a:gd name="T89" fmla="*/ 78 h 319"/>
                  <a:gd name="T90" fmla="*/ 41 w 406"/>
                  <a:gd name="T91" fmla="*/ 79 h 319"/>
                  <a:gd name="T92" fmla="*/ 37 w 406"/>
                  <a:gd name="T93" fmla="*/ 79 h 319"/>
                  <a:gd name="T94" fmla="*/ 33 w 406"/>
                  <a:gd name="T95" fmla="*/ 79 h 319"/>
                  <a:gd name="T96" fmla="*/ 29 w 406"/>
                  <a:gd name="T97" fmla="*/ 79 h 319"/>
                  <a:gd name="T98" fmla="*/ 25 w 406"/>
                  <a:gd name="T99" fmla="*/ 79 h 319"/>
                  <a:gd name="T100" fmla="*/ 21 w 406"/>
                  <a:gd name="T101" fmla="*/ 77 h 319"/>
                  <a:gd name="T102" fmla="*/ 0 w 406"/>
                  <a:gd name="T103" fmla="*/ 46 h 319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406"/>
                  <a:gd name="T157" fmla="*/ 0 h 319"/>
                  <a:gd name="T158" fmla="*/ 406 w 406"/>
                  <a:gd name="T159" fmla="*/ 319 h 319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406" h="319">
                    <a:moveTo>
                      <a:pt x="0" y="187"/>
                    </a:moveTo>
                    <a:lnTo>
                      <a:pt x="18" y="190"/>
                    </a:lnTo>
                    <a:lnTo>
                      <a:pt x="39" y="192"/>
                    </a:lnTo>
                    <a:lnTo>
                      <a:pt x="61" y="190"/>
                    </a:lnTo>
                    <a:lnTo>
                      <a:pt x="78" y="187"/>
                    </a:lnTo>
                    <a:lnTo>
                      <a:pt x="100" y="184"/>
                    </a:lnTo>
                    <a:lnTo>
                      <a:pt x="121" y="178"/>
                    </a:lnTo>
                    <a:lnTo>
                      <a:pt x="139" y="171"/>
                    </a:lnTo>
                    <a:lnTo>
                      <a:pt x="157" y="162"/>
                    </a:lnTo>
                    <a:lnTo>
                      <a:pt x="175" y="157"/>
                    </a:lnTo>
                    <a:lnTo>
                      <a:pt x="190" y="148"/>
                    </a:lnTo>
                    <a:lnTo>
                      <a:pt x="208" y="139"/>
                    </a:lnTo>
                    <a:lnTo>
                      <a:pt x="223" y="126"/>
                    </a:lnTo>
                    <a:lnTo>
                      <a:pt x="241" y="114"/>
                    </a:lnTo>
                    <a:lnTo>
                      <a:pt x="256" y="103"/>
                    </a:lnTo>
                    <a:lnTo>
                      <a:pt x="271" y="87"/>
                    </a:lnTo>
                    <a:lnTo>
                      <a:pt x="287" y="73"/>
                    </a:lnTo>
                    <a:lnTo>
                      <a:pt x="301" y="55"/>
                    </a:lnTo>
                    <a:lnTo>
                      <a:pt x="313" y="37"/>
                    </a:lnTo>
                    <a:lnTo>
                      <a:pt x="326" y="18"/>
                    </a:lnTo>
                    <a:lnTo>
                      <a:pt x="337" y="0"/>
                    </a:lnTo>
                    <a:lnTo>
                      <a:pt x="346" y="21"/>
                    </a:lnTo>
                    <a:lnTo>
                      <a:pt x="355" y="39"/>
                    </a:lnTo>
                    <a:lnTo>
                      <a:pt x="365" y="60"/>
                    </a:lnTo>
                    <a:lnTo>
                      <a:pt x="374" y="78"/>
                    </a:lnTo>
                    <a:lnTo>
                      <a:pt x="383" y="96"/>
                    </a:lnTo>
                    <a:lnTo>
                      <a:pt x="392" y="112"/>
                    </a:lnTo>
                    <a:lnTo>
                      <a:pt x="397" y="126"/>
                    </a:lnTo>
                    <a:lnTo>
                      <a:pt x="403" y="135"/>
                    </a:lnTo>
                    <a:lnTo>
                      <a:pt x="406" y="142"/>
                    </a:lnTo>
                    <a:lnTo>
                      <a:pt x="406" y="144"/>
                    </a:lnTo>
                    <a:lnTo>
                      <a:pt x="394" y="160"/>
                    </a:lnTo>
                    <a:lnTo>
                      <a:pt x="383" y="178"/>
                    </a:lnTo>
                    <a:lnTo>
                      <a:pt x="371" y="192"/>
                    </a:lnTo>
                    <a:lnTo>
                      <a:pt x="358" y="208"/>
                    </a:lnTo>
                    <a:lnTo>
                      <a:pt x="344" y="219"/>
                    </a:lnTo>
                    <a:lnTo>
                      <a:pt x="331" y="235"/>
                    </a:lnTo>
                    <a:lnTo>
                      <a:pt x="317" y="247"/>
                    </a:lnTo>
                    <a:lnTo>
                      <a:pt x="298" y="260"/>
                    </a:lnTo>
                    <a:lnTo>
                      <a:pt x="280" y="271"/>
                    </a:lnTo>
                    <a:lnTo>
                      <a:pt x="260" y="280"/>
                    </a:lnTo>
                    <a:lnTo>
                      <a:pt x="238" y="292"/>
                    </a:lnTo>
                    <a:lnTo>
                      <a:pt x="221" y="301"/>
                    </a:lnTo>
                    <a:lnTo>
                      <a:pt x="199" y="308"/>
                    </a:lnTo>
                    <a:lnTo>
                      <a:pt x="180" y="313"/>
                    </a:lnTo>
                    <a:lnTo>
                      <a:pt x="162" y="317"/>
                    </a:lnTo>
                    <a:lnTo>
                      <a:pt x="148" y="319"/>
                    </a:lnTo>
                    <a:lnTo>
                      <a:pt x="130" y="319"/>
                    </a:lnTo>
                    <a:lnTo>
                      <a:pt x="114" y="319"/>
                    </a:lnTo>
                    <a:lnTo>
                      <a:pt x="100" y="317"/>
                    </a:lnTo>
                    <a:lnTo>
                      <a:pt x="85" y="310"/>
                    </a:lnTo>
                    <a:lnTo>
                      <a:pt x="0" y="187"/>
                    </a:lnTo>
                  </a:path>
                </a:pathLst>
              </a:custGeom>
              <a:noFill/>
              <a:ln w="0">
                <a:solidFill>
                  <a:srgbClr val="FF7EAB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787" name="Freeform 269"/>
              <p:cNvSpPr>
                <a:spLocks/>
              </p:cNvSpPr>
              <p:nvPr/>
            </p:nvSpPr>
            <p:spPr bwMode="auto">
              <a:xfrm>
                <a:off x="2033" y="2900"/>
                <a:ext cx="90" cy="71"/>
              </a:xfrm>
              <a:custGeom>
                <a:avLst/>
                <a:gdLst>
                  <a:gd name="T0" fmla="*/ 0 w 358"/>
                  <a:gd name="T1" fmla="*/ 43 h 286"/>
                  <a:gd name="T2" fmla="*/ 5 w 358"/>
                  <a:gd name="T3" fmla="*/ 44 h 286"/>
                  <a:gd name="T4" fmla="*/ 12 w 358"/>
                  <a:gd name="T5" fmla="*/ 45 h 286"/>
                  <a:gd name="T6" fmla="*/ 17 w 358"/>
                  <a:gd name="T7" fmla="*/ 45 h 286"/>
                  <a:gd name="T8" fmla="*/ 21 w 358"/>
                  <a:gd name="T9" fmla="*/ 44 h 286"/>
                  <a:gd name="T10" fmla="*/ 26 w 358"/>
                  <a:gd name="T11" fmla="*/ 43 h 286"/>
                  <a:gd name="T12" fmla="*/ 31 w 358"/>
                  <a:gd name="T13" fmla="*/ 41 h 286"/>
                  <a:gd name="T14" fmla="*/ 35 w 358"/>
                  <a:gd name="T15" fmla="*/ 39 h 286"/>
                  <a:gd name="T16" fmla="*/ 39 w 358"/>
                  <a:gd name="T17" fmla="*/ 36 h 286"/>
                  <a:gd name="T18" fmla="*/ 43 w 358"/>
                  <a:gd name="T19" fmla="*/ 34 h 286"/>
                  <a:gd name="T20" fmla="*/ 47 w 358"/>
                  <a:gd name="T21" fmla="*/ 31 h 286"/>
                  <a:gd name="T22" fmla="*/ 51 w 358"/>
                  <a:gd name="T23" fmla="*/ 29 h 286"/>
                  <a:gd name="T24" fmla="*/ 54 w 358"/>
                  <a:gd name="T25" fmla="*/ 26 h 286"/>
                  <a:gd name="T26" fmla="*/ 57 w 358"/>
                  <a:gd name="T27" fmla="*/ 24 h 286"/>
                  <a:gd name="T28" fmla="*/ 59 w 358"/>
                  <a:gd name="T29" fmla="*/ 22 h 286"/>
                  <a:gd name="T30" fmla="*/ 61 w 358"/>
                  <a:gd name="T31" fmla="*/ 19 h 286"/>
                  <a:gd name="T32" fmla="*/ 64 w 358"/>
                  <a:gd name="T33" fmla="*/ 17 h 286"/>
                  <a:gd name="T34" fmla="*/ 67 w 358"/>
                  <a:gd name="T35" fmla="*/ 13 h 286"/>
                  <a:gd name="T36" fmla="*/ 69 w 358"/>
                  <a:gd name="T37" fmla="*/ 9 h 286"/>
                  <a:gd name="T38" fmla="*/ 72 w 358"/>
                  <a:gd name="T39" fmla="*/ 5 h 286"/>
                  <a:gd name="T40" fmla="*/ 76 w 358"/>
                  <a:gd name="T41" fmla="*/ 0 h 286"/>
                  <a:gd name="T42" fmla="*/ 78 w 358"/>
                  <a:gd name="T43" fmla="*/ 5 h 286"/>
                  <a:gd name="T44" fmla="*/ 80 w 358"/>
                  <a:gd name="T45" fmla="*/ 9 h 286"/>
                  <a:gd name="T46" fmla="*/ 82 w 358"/>
                  <a:gd name="T47" fmla="*/ 13 h 286"/>
                  <a:gd name="T48" fmla="*/ 85 w 358"/>
                  <a:gd name="T49" fmla="*/ 17 h 286"/>
                  <a:gd name="T50" fmla="*/ 86 w 358"/>
                  <a:gd name="T51" fmla="*/ 20 h 286"/>
                  <a:gd name="T52" fmla="*/ 88 w 358"/>
                  <a:gd name="T53" fmla="*/ 22 h 286"/>
                  <a:gd name="T54" fmla="*/ 88 w 358"/>
                  <a:gd name="T55" fmla="*/ 25 h 286"/>
                  <a:gd name="T56" fmla="*/ 89 w 358"/>
                  <a:gd name="T57" fmla="*/ 26 h 286"/>
                  <a:gd name="T58" fmla="*/ 90 w 358"/>
                  <a:gd name="T59" fmla="*/ 28 h 286"/>
                  <a:gd name="T60" fmla="*/ 88 w 358"/>
                  <a:gd name="T61" fmla="*/ 32 h 286"/>
                  <a:gd name="T62" fmla="*/ 86 w 358"/>
                  <a:gd name="T63" fmla="*/ 36 h 286"/>
                  <a:gd name="T64" fmla="*/ 84 w 358"/>
                  <a:gd name="T65" fmla="*/ 40 h 286"/>
                  <a:gd name="T66" fmla="*/ 81 w 358"/>
                  <a:gd name="T67" fmla="*/ 43 h 286"/>
                  <a:gd name="T68" fmla="*/ 79 w 358"/>
                  <a:gd name="T69" fmla="*/ 46 h 286"/>
                  <a:gd name="T70" fmla="*/ 76 w 358"/>
                  <a:gd name="T71" fmla="*/ 49 h 286"/>
                  <a:gd name="T72" fmla="*/ 74 w 358"/>
                  <a:gd name="T73" fmla="*/ 52 h 286"/>
                  <a:gd name="T74" fmla="*/ 70 w 358"/>
                  <a:gd name="T75" fmla="*/ 55 h 286"/>
                  <a:gd name="T76" fmla="*/ 67 w 358"/>
                  <a:gd name="T77" fmla="*/ 57 h 286"/>
                  <a:gd name="T78" fmla="*/ 63 w 358"/>
                  <a:gd name="T79" fmla="*/ 61 h 286"/>
                  <a:gd name="T80" fmla="*/ 59 w 358"/>
                  <a:gd name="T81" fmla="*/ 63 h 286"/>
                  <a:gd name="T82" fmla="*/ 55 w 358"/>
                  <a:gd name="T83" fmla="*/ 65 h 286"/>
                  <a:gd name="T84" fmla="*/ 50 w 358"/>
                  <a:gd name="T85" fmla="*/ 66 h 286"/>
                  <a:gd name="T86" fmla="*/ 45 w 358"/>
                  <a:gd name="T87" fmla="*/ 68 h 286"/>
                  <a:gd name="T88" fmla="*/ 41 w 358"/>
                  <a:gd name="T89" fmla="*/ 69 h 286"/>
                  <a:gd name="T90" fmla="*/ 36 w 358"/>
                  <a:gd name="T91" fmla="*/ 69 h 286"/>
                  <a:gd name="T92" fmla="*/ 32 w 358"/>
                  <a:gd name="T93" fmla="*/ 70 h 286"/>
                  <a:gd name="T94" fmla="*/ 27 w 358"/>
                  <a:gd name="T95" fmla="*/ 71 h 286"/>
                  <a:gd name="T96" fmla="*/ 23 w 358"/>
                  <a:gd name="T97" fmla="*/ 71 h 286"/>
                  <a:gd name="T98" fmla="*/ 19 w 358"/>
                  <a:gd name="T99" fmla="*/ 71 h 286"/>
                  <a:gd name="T100" fmla="*/ 17 w 358"/>
                  <a:gd name="T101" fmla="*/ 68 h 286"/>
                  <a:gd name="T102" fmla="*/ 14 w 358"/>
                  <a:gd name="T103" fmla="*/ 64 h 286"/>
                  <a:gd name="T104" fmla="*/ 12 w 358"/>
                  <a:gd name="T105" fmla="*/ 61 h 286"/>
                  <a:gd name="T106" fmla="*/ 8 w 358"/>
                  <a:gd name="T107" fmla="*/ 57 h 286"/>
                  <a:gd name="T108" fmla="*/ 6 w 358"/>
                  <a:gd name="T109" fmla="*/ 53 h 286"/>
                  <a:gd name="T110" fmla="*/ 4 w 358"/>
                  <a:gd name="T111" fmla="*/ 50 h 286"/>
                  <a:gd name="T112" fmla="*/ 2 w 358"/>
                  <a:gd name="T113" fmla="*/ 47 h 286"/>
                  <a:gd name="T114" fmla="*/ 1 w 358"/>
                  <a:gd name="T115" fmla="*/ 45 h 286"/>
                  <a:gd name="T116" fmla="*/ 0 w 358"/>
                  <a:gd name="T117" fmla="*/ 44 h 286"/>
                  <a:gd name="T118" fmla="*/ 0 w 358"/>
                  <a:gd name="T119" fmla="*/ 43 h 28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358"/>
                  <a:gd name="T181" fmla="*/ 0 h 286"/>
                  <a:gd name="T182" fmla="*/ 358 w 358"/>
                  <a:gd name="T183" fmla="*/ 286 h 28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358" h="286">
                    <a:moveTo>
                      <a:pt x="0" y="174"/>
                    </a:moveTo>
                    <a:lnTo>
                      <a:pt x="21" y="178"/>
                    </a:lnTo>
                    <a:lnTo>
                      <a:pt x="46" y="181"/>
                    </a:lnTo>
                    <a:lnTo>
                      <a:pt x="66" y="181"/>
                    </a:lnTo>
                    <a:lnTo>
                      <a:pt x="84" y="178"/>
                    </a:lnTo>
                    <a:lnTo>
                      <a:pt x="105" y="172"/>
                    </a:lnTo>
                    <a:lnTo>
                      <a:pt x="123" y="165"/>
                    </a:lnTo>
                    <a:lnTo>
                      <a:pt x="139" y="156"/>
                    </a:lnTo>
                    <a:lnTo>
                      <a:pt x="156" y="147"/>
                    </a:lnTo>
                    <a:lnTo>
                      <a:pt x="171" y="138"/>
                    </a:lnTo>
                    <a:lnTo>
                      <a:pt x="187" y="126"/>
                    </a:lnTo>
                    <a:lnTo>
                      <a:pt x="201" y="117"/>
                    </a:lnTo>
                    <a:lnTo>
                      <a:pt x="214" y="105"/>
                    </a:lnTo>
                    <a:lnTo>
                      <a:pt x="226" y="96"/>
                    </a:lnTo>
                    <a:lnTo>
                      <a:pt x="235" y="87"/>
                    </a:lnTo>
                    <a:lnTo>
                      <a:pt x="244" y="76"/>
                    </a:lnTo>
                    <a:lnTo>
                      <a:pt x="253" y="67"/>
                    </a:lnTo>
                    <a:lnTo>
                      <a:pt x="265" y="51"/>
                    </a:lnTo>
                    <a:lnTo>
                      <a:pt x="274" y="35"/>
                    </a:lnTo>
                    <a:lnTo>
                      <a:pt x="285" y="21"/>
                    </a:lnTo>
                    <a:lnTo>
                      <a:pt x="301" y="0"/>
                    </a:lnTo>
                    <a:lnTo>
                      <a:pt x="310" y="19"/>
                    </a:lnTo>
                    <a:lnTo>
                      <a:pt x="319" y="35"/>
                    </a:lnTo>
                    <a:lnTo>
                      <a:pt x="328" y="51"/>
                    </a:lnTo>
                    <a:lnTo>
                      <a:pt x="337" y="67"/>
                    </a:lnTo>
                    <a:lnTo>
                      <a:pt x="342" y="81"/>
                    </a:lnTo>
                    <a:lnTo>
                      <a:pt x="349" y="90"/>
                    </a:lnTo>
                    <a:lnTo>
                      <a:pt x="351" y="99"/>
                    </a:lnTo>
                    <a:lnTo>
                      <a:pt x="355" y="105"/>
                    </a:lnTo>
                    <a:lnTo>
                      <a:pt x="358" y="111"/>
                    </a:lnTo>
                    <a:lnTo>
                      <a:pt x="349" y="129"/>
                    </a:lnTo>
                    <a:lnTo>
                      <a:pt x="342" y="144"/>
                    </a:lnTo>
                    <a:lnTo>
                      <a:pt x="333" y="160"/>
                    </a:lnTo>
                    <a:lnTo>
                      <a:pt x="324" y="174"/>
                    </a:lnTo>
                    <a:lnTo>
                      <a:pt x="316" y="187"/>
                    </a:lnTo>
                    <a:lnTo>
                      <a:pt x="303" y="199"/>
                    </a:lnTo>
                    <a:lnTo>
                      <a:pt x="294" y="210"/>
                    </a:lnTo>
                    <a:lnTo>
                      <a:pt x="280" y="222"/>
                    </a:lnTo>
                    <a:lnTo>
                      <a:pt x="267" y="231"/>
                    </a:lnTo>
                    <a:lnTo>
                      <a:pt x="249" y="244"/>
                    </a:lnTo>
                    <a:lnTo>
                      <a:pt x="235" y="253"/>
                    </a:lnTo>
                    <a:lnTo>
                      <a:pt x="217" y="262"/>
                    </a:lnTo>
                    <a:lnTo>
                      <a:pt x="198" y="267"/>
                    </a:lnTo>
                    <a:lnTo>
                      <a:pt x="180" y="274"/>
                    </a:lnTo>
                    <a:lnTo>
                      <a:pt x="162" y="277"/>
                    </a:lnTo>
                    <a:lnTo>
                      <a:pt x="144" y="279"/>
                    </a:lnTo>
                    <a:lnTo>
                      <a:pt x="126" y="283"/>
                    </a:lnTo>
                    <a:lnTo>
                      <a:pt x="108" y="286"/>
                    </a:lnTo>
                    <a:lnTo>
                      <a:pt x="93" y="286"/>
                    </a:lnTo>
                    <a:lnTo>
                      <a:pt x="75" y="286"/>
                    </a:lnTo>
                    <a:lnTo>
                      <a:pt x="66" y="274"/>
                    </a:lnTo>
                    <a:lnTo>
                      <a:pt x="55" y="258"/>
                    </a:lnTo>
                    <a:lnTo>
                      <a:pt x="46" y="244"/>
                    </a:lnTo>
                    <a:lnTo>
                      <a:pt x="33" y="229"/>
                    </a:lnTo>
                    <a:lnTo>
                      <a:pt x="23" y="213"/>
                    </a:lnTo>
                    <a:lnTo>
                      <a:pt x="14" y="201"/>
                    </a:lnTo>
                    <a:lnTo>
                      <a:pt x="9" y="190"/>
                    </a:lnTo>
                    <a:lnTo>
                      <a:pt x="3" y="181"/>
                    </a:lnTo>
                    <a:lnTo>
                      <a:pt x="0" y="178"/>
                    </a:lnTo>
                    <a:lnTo>
                      <a:pt x="0" y="174"/>
                    </a:lnTo>
                    <a:close/>
                  </a:path>
                </a:pathLst>
              </a:custGeom>
              <a:solidFill>
                <a:srgbClr val="FF79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788" name="Freeform 270"/>
              <p:cNvSpPr>
                <a:spLocks/>
              </p:cNvSpPr>
              <p:nvPr/>
            </p:nvSpPr>
            <p:spPr bwMode="auto">
              <a:xfrm>
                <a:off x="2033" y="2900"/>
                <a:ext cx="90" cy="71"/>
              </a:xfrm>
              <a:custGeom>
                <a:avLst/>
                <a:gdLst>
                  <a:gd name="T0" fmla="*/ 0 w 358"/>
                  <a:gd name="T1" fmla="*/ 43 h 286"/>
                  <a:gd name="T2" fmla="*/ 5 w 358"/>
                  <a:gd name="T3" fmla="*/ 44 h 286"/>
                  <a:gd name="T4" fmla="*/ 12 w 358"/>
                  <a:gd name="T5" fmla="*/ 45 h 286"/>
                  <a:gd name="T6" fmla="*/ 17 w 358"/>
                  <a:gd name="T7" fmla="*/ 45 h 286"/>
                  <a:gd name="T8" fmla="*/ 21 w 358"/>
                  <a:gd name="T9" fmla="*/ 44 h 286"/>
                  <a:gd name="T10" fmla="*/ 26 w 358"/>
                  <a:gd name="T11" fmla="*/ 43 h 286"/>
                  <a:gd name="T12" fmla="*/ 31 w 358"/>
                  <a:gd name="T13" fmla="*/ 41 h 286"/>
                  <a:gd name="T14" fmla="*/ 35 w 358"/>
                  <a:gd name="T15" fmla="*/ 39 h 286"/>
                  <a:gd name="T16" fmla="*/ 39 w 358"/>
                  <a:gd name="T17" fmla="*/ 36 h 286"/>
                  <a:gd name="T18" fmla="*/ 43 w 358"/>
                  <a:gd name="T19" fmla="*/ 34 h 286"/>
                  <a:gd name="T20" fmla="*/ 47 w 358"/>
                  <a:gd name="T21" fmla="*/ 31 h 286"/>
                  <a:gd name="T22" fmla="*/ 51 w 358"/>
                  <a:gd name="T23" fmla="*/ 29 h 286"/>
                  <a:gd name="T24" fmla="*/ 54 w 358"/>
                  <a:gd name="T25" fmla="*/ 26 h 286"/>
                  <a:gd name="T26" fmla="*/ 57 w 358"/>
                  <a:gd name="T27" fmla="*/ 24 h 286"/>
                  <a:gd name="T28" fmla="*/ 59 w 358"/>
                  <a:gd name="T29" fmla="*/ 22 h 286"/>
                  <a:gd name="T30" fmla="*/ 61 w 358"/>
                  <a:gd name="T31" fmla="*/ 19 h 286"/>
                  <a:gd name="T32" fmla="*/ 64 w 358"/>
                  <a:gd name="T33" fmla="*/ 17 h 286"/>
                  <a:gd name="T34" fmla="*/ 67 w 358"/>
                  <a:gd name="T35" fmla="*/ 13 h 286"/>
                  <a:gd name="T36" fmla="*/ 69 w 358"/>
                  <a:gd name="T37" fmla="*/ 9 h 286"/>
                  <a:gd name="T38" fmla="*/ 72 w 358"/>
                  <a:gd name="T39" fmla="*/ 5 h 286"/>
                  <a:gd name="T40" fmla="*/ 76 w 358"/>
                  <a:gd name="T41" fmla="*/ 0 h 286"/>
                  <a:gd name="T42" fmla="*/ 78 w 358"/>
                  <a:gd name="T43" fmla="*/ 5 h 286"/>
                  <a:gd name="T44" fmla="*/ 80 w 358"/>
                  <a:gd name="T45" fmla="*/ 9 h 286"/>
                  <a:gd name="T46" fmla="*/ 82 w 358"/>
                  <a:gd name="T47" fmla="*/ 13 h 286"/>
                  <a:gd name="T48" fmla="*/ 85 w 358"/>
                  <a:gd name="T49" fmla="*/ 17 h 286"/>
                  <a:gd name="T50" fmla="*/ 86 w 358"/>
                  <a:gd name="T51" fmla="*/ 20 h 286"/>
                  <a:gd name="T52" fmla="*/ 88 w 358"/>
                  <a:gd name="T53" fmla="*/ 22 h 286"/>
                  <a:gd name="T54" fmla="*/ 88 w 358"/>
                  <a:gd name="T55" fmla="*/ 25 h 286"/>
                  <a:gd name="T56" fmla="*/ 89 w 358"/>
                  <a:gd name="T57" fmla="*/ 26 h 286"/>
                  <a:gd name="T58" fmla="*/ 90 w 358"/>
                  <a:gd name="T59" fmla="*/ 28 h 286"/>
                  <a:gd name="T60" fmla="*/ 88 w 358"/>
                  <a:gd name="T61" fmla="*/ 32 h 286"/>
                  <a:gd name="T62" fmla="*/ 86 w 358"/>
                  <a:gd name="T63" fmla="*/ 36 h 286"/>
                  <a:gd name="T64" fmla="*/ 84 w 358"/>
                  <a:gd name="T65" fmla="*/ 40 h 286"/>
                  <a:gd name="T66" fmla="*/ 81 w 358"/>
                  <a:gd name="T67" fmla="*/ 43 h 286"/>
                  <a:gd name="T68" fmla="*/ 79 w 358"/>
                  <a:gd name="T69" fmla="*/ 46 h 286"/>
                  <a:gd name="T70" fmla="*/ 76 w 358"/>
                  <a:gd name="T71" fmla="*/ 49 h 286"/>
                  <a:gd name="T72" fmla="*/ 74 w 358"/>
                  <a:gd name="T73" fmla="*/ 52 h 286"/>
                  <a:gd name="T74" fmla="*/ 70 w 358"/>
                  <a:gd name="T75" fmla="*/ 55 h 286"/>
                  <a:gd name="T76" fmla="*/ 67 w 358"/>
                  <a:gd name="T77" fmla="*/ 57 h 286"/>
                  <a:gd name="T78" fmla="*/ 63 w 358"/>
                  <a:gd name="T79" fmla="*/ 61 h 286"/>
                  <a:gd name="T80" fmla="*/ 59 w 358"/>
                  <a:gd name="T81" fmla="*/ 63 h 286"/>
                  <a:gd name="T82" fmla="*/ 55 w 358"/>
                  <a:gd name="T83" fmla="*/ 65 h 286"/>
                  <a:gd name="T84" fmla="*/ 50 w 358"/>
                  <a:gd name="T85" fmla="*/ 66 h 286"/>
                  <a:gd name="T86" fmla="*/ 45 w 358"/>
                  <a:gd name="T87" fmla="*/ 68 h 286"/>
                  <a:gd name="T88" fmla="*/ 41 w 358"/>
                  <a:gd name="T89" fmla="*/ 69 h 286"/>
                  <a:gd name="T90" fmla="*/ 36 w 358"/>
                  <a:gd name="T91" fmla="*/ 69 h 286"/>
                  <a:gd name="T92" fmla="*/ 32 w 358"/>
                  <a:gd name="T93" fmla="*/ 70 h 286"/>
                  <a:gd name="T94" fmla="*/ 27 w 358"/>
                  <a:gd name="T95" fmla="*/ 71 h 286"/>
                  <a:gd name="T96" fmla="*/ 23 w 358"/>
                  <a:gd name="T97" fmla="*/ 71 h 286"/>
                  <a:gd name="T98" fmla="*/ 19 w 358"/>
                  <a:gd name="T99" fmla="*/ 71 h 286"/>
                  <a:gd name="T100" fmla="*/ 17 w 358"/>
                  <a:gd name="T101" fmla="*/ 68 h 286"/>
                  <a:gd name="T102" fmla="*/ 14 w 358"/>
                  <a:gd name="T103" fmla="*/ 64 h 286"/>
                  <a:gd name="T104" fmla="*/ 12 w 358"/>
                  <a:gd name="T105" fmla="*/ 61 h 286"/>
                  <a:gd name="T106" fmla="*/ 8 w 358"/>
                  <a:gd name="T107" fmla="*/ 57 h 286"/>
                  <a:gd name="T108" fmla="*/ 6 w 358"/>
                  <a:gd name="T109" fmla="*/ 53 h 286"/>
                  <a:gd name="T110" fmla="*/ 4 w 358"/>
                  <a:gd name="T111" fmla="*/ 50 h 286"/>
                  <a:gd name="T112" fmla="*/ 2 w 358"/>
                  <a:gd name="T113" fmla="*/ 47 h 286"/>
                  <a:gd name="T114" fmla="*/ 1 w 358"/>
                  <a:gd name="T115" fmla="*/ 45 h 286"/>
                  <a:gd name="T116" fmla="*/ 0 w 358"/>
                  <a:gd name="T117" fmla="*/ 44 h 286"/>
                  <a:gd name="T118" fmla="*/ 0 w 358"/>
                  <a:gd name="T119" fmla="*/ 43 h 28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358"/>
                  <a:gd name="T181" fmla="*/ 0 h 286"/>
                  <a:gd name="T182" fmla="*/ 358 w 358"/>
                  <a:gd name="T183" fmla="*/ 286 h 28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358" h="286">
                    <a:moveTo>
                      <a:pt x="0" y="174"/>
                    </a:moveTo>
                    <a:lnTo>
                      <a:pt x="21" y="178"/>
                    </a:lnTo>
                    <a:lnTo>
                      <a:pt x="46" y="181"/>
                    </a:lnTo>
                    <a:lnTo>
                      <a:pt x="66" y="181"/>
                    </a:lnTo>
                    <a:lnTo>
                      <a:pt x="84" y="178"/>
                    </a:lnTo>
                    <a:lnTo>
                      <a:pt x="105" y="172"/>
                    </a:lnTo>
                    <a:lnTo>
                      <a:pt x="123" y="165"/>
                    </a:lnTo>
                    <a:lnTo>
                      <a:pt x="139" y="156"/>
                    </a:lnTo>
                    <a:lnTo>
                      <a:pt x="156" y="147"/>
                    </a:lnTo>
                    <a:lnTo>
                      <a:pt x="171" y="138"/>
                    </a:lnTo>
                    <a:lnTo>
                      <a:pt x="187" y="126"/>
                    </a:lnTo>
                    <a:lnTo>
                      <a:pt x="201" y="117"/>
                    </a:lnTo>
                    <a:lnTo>
                      <a:pt x="214" y="105"/>
                    </a:lnTo>
                    <a:lnTo>
                      <a:pt x="226" y="96"/>
                    </a:lnTo>
                    <a:lnTo>
                      <a:pt x="235" y="87"/>
                    </a:lnTo>
                    <a:lnTo>
                      <a:pt x="244" y="76"/>
                    </a:lnTo>
                    <a:lnTo>
                      <a:pt x="253" y="67"/>
                    </a:lnTo>
                    <a:lnTo>
                      <a:pt x="265" y="51"/>
                    </a:lnTo>
                    <a:lnTo>
                      <a:pt x="274" y="35"/>
                    </a:lnTo>
                    <a:lnTo>
                      <a:pt x="285" y="21"/>
                    </a:lnTo>
                    <a:lnTo>
                      <a:pt x="301" y="0"/>
                    </a:lnTo>
                    <a:lnTo>
                      <a:pt x="310" y="19"/>
                    </a:lnTo>
                    <a:lnTo>
                      <a:pt x="319" y="35"/>
                    </a:lnTo>
                    <a:lnTo>
                      <a:pt x="328" y="51"/>
                    </a:lnTo>
                    <a:lnTo>
                      <a:pt x="337" y="67"/>
                    </a:lnTo>
                    <a:lnTo>
                      <a:pt x="342" y="81"/>
                    </a:lnTo>
                    <a:lnTo>
                      <a:pt x="349" y="90"/>
                    </a:lnTo>
                    <a:lnTo>
                      <a:pt x="351" y="99"/>
                    </a:lnTo>
                    <a:lnTo>
                      <a:pt x="355" y="105"/>
                    </a:lnTo>
                    <a:lnTo>
                      <a:pt x="358" y="111"/>
                    </a:lnTo>
                    <a:lnTo>
                      <a:pt x="349" y="129"/>
                    </a:lnTo>
                    <a:lnTo>
                      <a:pt x="342" y="144"/>
                    </a:lnTo>
                    <a:lnTo>
                      <a:pt x="333" y="160"/>
                    </a:lnTo>
                    <a:lnTo>
                      <a:pt x="324" y="174"/>
                    </a:lnTo>
                    <a:lnTo>
                      <a:pt x="316" y="187"/>
                    </a:lnTo>
                    <a:lnTo>
                      <a:pt x="303" y="199"/>
                    </a:lnTo>
                    <a:lnTo>
                      <a:pt x="294" y="210"/>
                    </a:lnTo>
                    <a:lnTo>
                      <a:pt x="280" y="222"/>
                    </a:lnTo>
                    <a:lnTo>
                      <a:pt x="267" y="231"/>
                    </a:lnTo>
                    <a:lnTo>
                      <a:pt x="249" y="244"/>
                    </a:lnTo>
                    <a:lnTo>
                      <a:pt x="235" y="253"/>
                    </a:lnTo>
                    <a:lnTo>
                      <a:pt x="217" y="262"/>
                    </a:lnTo>
                    <a:lnTo>
                      <a:pt x="198" y="267"/>
                    </a:lnTo>
                    <a:lnTo>
                      <a:pt x="180" y="274"/>
                    </a:lnTo>
                    <a:lnTo>
                      <a:pt x="162" y="277"/>
                    </a:lnTo>
                    <a:lnTo>
                      <a:pt x="144" y="279"/>
                    </a:lnTo>
                    <a:lnTo>
                      <a:pt x="126" y="283"/>
                    </a:lnTo>
                    <a:lnTo>
                      <a:pt x="108" y="286"/>
                    </a:lnTo>
                    <a:lnTo>
                      <a:pt x="93" y="286"/>
                    </a:lnTo>
                    <a:lnTo>
                      <a:pt x="75" y="286"/>
                    </a:lnTo>
                    <a:lnTo>
                      <a:pt x="66" y="274"/>
                    </a:lnTo>
                    <a:lnTo>
                      <a:pt x="55" y="258"/>
                    </a:lnTo>
                    <a:lnTo>
                      <a:pt x="46" y="244"/>
                    </a:lnTo>
                    <a:lnTo>
                      <a:pt x="33" y="229"/>
                    </a:lnTo>
                    <a:lnTo>
                      <a:pt x="23" y="213"/>
                    </a:lnTo>
                    <a:lnTo>
                      <a:pt x="14" y="201"/>
                    </a:lnTo>
                    <a:lnTo>
                      <a:pt x="9" y="190"/>
                    </a:lnTo>
                    <a:lnTo>
                      <a:pt x="3" y="181"/>
                    </a:lnTo>
                    <a:lnTo>
                      <a:pt x="0" y="178"/>
                    </a:lnTo>
                    <a:lnTo>
                      <a:pt x="0" y="174"/>
                    </a:lnTo>
                  </a:path>
                </a:pathLst>
              </a:custGeom>
              <a:noFill/>
              <a:ln w="0">
                <a:solidFill>
                  <a:srgbClr val="FF7EAB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789" name="Freeform 271"/>
              <p:cNvSpPr>
                <a:spLocks/>
              </p:cNvSpPr>
              <p:nvPr/>
            </p:nvSpPr>
            <p:spPr bwMode="auto">
              <a:xfrm>
                <a:off x="2033" y="2900"/>
                <a:ext cx="90" cy="71"/>
              </a:xfrm>
              <a:custGeom>
                <a:avLst/>
                <a:gdLst>
                  <a:gd name="T0" fmla="*/ 0 w 358"/>
                  <a:gd name="T1" fmla="*/ 43 h 286"/>
                  <a:gd name="T2" fmla="*/ 5 w 358"/>
                  <a:gd name="T3" fmla="*/ 44 h 286"/>
                  <a:gd name="T4" fmla="*/ 12 w 358"/>
                  <a:gd name="T5" fmla="*/ 45 h 286"/>
                  <a:gd name="T6" fmla="*/ 17 w 358"/>
                  <a:gd name="T7" fmla="*/ 45 h 286"/>
                  <a:gd name="T8" fmla="*/ 21 w 358"/>
                  <a:gd name="T9" fmla="*/ 44 h 286"/>
                  <a:gd name="T10" fmla="*/ 26 w 358"/>
                  <a:gd name="T11" fmla="*/ 43 h 286"/>
                  <a:gd name="T12" fmla="*/ 31 w 358"/>
                  <a:gd name="T13" fmla="*/ 41 h 286"/>
                  <a:gd name="T14" fmla="*/ 35 w 358"/>
                  <a:gd name="T15" fmla="*/ 39 h 286"/>
                  <a:gd name="T16" fmla="*/ 39 w 358"/>
                  <a:gd name="T17" fmla="*/ 36 h 286"/>
                  <a:gd name="T18" fmla="*/ 43 w 358"/>
                  <a:gd name="T19" fmla="*/ 34 h 286"/>
                  <a:gd name="T20" fmla="*/ 47 w 358"/>
                  <a:gd name="T21" fmla="*/ 31 h 286"/>
                  <a:gd name="T22" fmla="*/ 51 w 358"/>
                  <a:gd name="T23" fmla="*/ 29 h 286"/>
                  <a:gd name="T24" fmla="*/ 54 w 358"/>
                  <a:gd name="T25" fmla="*/ 26 h 286"/>
                  <a:gd name="T26" fmla="*/ 57 w 358"/>
                  <a:gd name="T27" fmla="*/ 24 h 286"/>
                  <a:gd name="T28" fmla="*/ 59 w 358"/>
                  <a:gd name="T29" fmla="*/ 22 h 286"/>
                  <a:gd name="T30" fmla="*/ 61 w 358"/>
                  <a:gd name="T31" fmla="*/ 19 h 286"/>
                  <a:gd name="T32" fmla="*/ 64 w 358"/>
                  <a:gd name="T33" fmla="*/ 17 h 286"/>
                  <a:gd name="T34" fmla="*/ 67 w 358"/>
                  <a:gd name="T35" fmla="*/ 13 h 286"/>
                  <a:gd name="T36" fmla="*/ 69 w 358"/>
                  <a:gd name="T37" fmla="*/ 9 h 286"/>
                  <a:gd name="T38" fmla="*/ 72 w 358"/>
                  <a:gd name="T39" fmla="*/ 5 h 286"/>
                  <a:gd name="T40" fmla="*/ 76 w 358"/>
                  <a:gd name="T41" fmla="*/ 0 h 286"/>
                  <a:gd name="T42" fmla="*/ 78 w 358"/>
                  <a:gd name="T43" fmla="*/ 5 h 286"/>
                  <a:gd name="T44" fmla="*/ 80 w 358"/>
                  <a:gd name="T45" fmla="*/ 9 h 286"/>
                  <a:gd name="T46" fmla="*/ 82 w 358"/>
                  <a:gd name="T47" fmla="*/ 13 h 286"/>
                  <a:gd name="T48" fmla="*/ 85 w 358"/>
                  <a:gd name="T49" fmla="*/ 17 h 286"/>
                  <a:gd name="T50" fmla="*/ 86 w 358"/>
                  <a:gd name="T51" fmla="*/ 20 h 286"/>
                  <a:gd name="T52" fmla="*/ 88 w 358"/>
                  <a:gd name="T53" fmla="*/ 22 h 286"/>
                  <a:gd name="T54" fmla="*/ 88 w 358"/>
                  <a:gd name="T55" fmla="*/ 25 h 286"/>
                  <a:gd name="T56" fmla="*/ 89 w 358"/>
                  <a:gd name="T57" fmla="*/ 26 h 286"/>
                  <a:gd name="T58" fmla="*/ 90 w 358"/>
                  <a:gd name="T59" fmla="*/ 28 h 286"/>
                  <a:gd name="T60" fmla="*/ 88 w 358"/>
                  <a:gd name="T61" fmla="*/ 32 h 286"/>
                  <a:gd name="T62" fmla="*/ 86 w 358"/>
                  <a:gd name="T63" fmla="*/ 36 h 286"/>
                  <a:gd name="T64" fmla="*/ 84 w 358"/>
                  <a:gd name="T65" fmla="*/ 40 h 286"/>
                  <a:gd name="T66" fmla="*/ 81 w 358"/>
                  <a:gd name="T67" fmla="*/ 43 h 286"/>
                  <a:gd name="T68" fmla="*/ 79 w 358"/>
                  <a:gd name="T69" fmla="*/ 46 h 286"/>
                  <a:gd name="T70" fmla="*/ 76 w 358"/>
                  <a:gd name="T71" fmla="*/ 49 h 286"/>
                  <a:gd name="T72" fmla="*/ 74 w 358"/>
                  <a:gd name="T73" fmla="*/ 52 h 286"/>
                  <a:gd name="T74" fmla="*/ 70 w 358"/>
                  <a:gd name="T75" fmla="*/ 55 h 286"/>
                  <a:gd name="T76" fmla="*/ 67 w 358"/>
                  <a:gd name="T77" fmla="*/ 57 h 286"/>
                  <a:gd name="T78" fmla="*/ 63 w 358"/>
                  <a:gd name="T79" fmla="*/ 61 h 286"/>
                  <a:gd name="T80" fmla="*/ 59 w 358"/>
                  <a:gd name="T81" fmla="*/ 63 h 286"/>
                  <a:gd name="T82" fmla="*/ 55 w 358"/>
                  <a:gd name="T83" fmla="*/ 65 h 286"/>
                  <a:gd name="T84" fmla="*/ 50 w 358"/>
                  <a:gd name="T85" fmla="*/ 66 h 286"/>
                  <a:gd name="T86" fmla="*/ 45 w 358"/>
                  <a:gd name="T87" fmla="*/ 68 h 286"/>
                  <a:gd name="T88" fmla="*/ 41 w 358"/>
                  <a:gd name="T89" fmla="*/ 69 h 286"/>
                  <a:gd name="T90" fmla="*/ 36 w 358"/>
                  <a:gd name="T91" fmla="*/ 69 h 286"/>
                  <a:gd name="T92" fmla="*/ 32 w 358"/>
                  <a:gd name="T93" fmla="*/ 70 h 286"/>
                  <a:gd name="T94" fmla="*/ 27 w 358"/>
                  <a:gd name="T95" fmla="*/ 71 h 286"/>
                  <a:gd name="T96" fmla="*/ 23 w 358"/>
                  <a:gd name="T97" fmla="*/ 71 h 286"/>
                  <a:gd name="T98" fmla="*/ 19 w 358"/>
                  <a:gd name="T99" fmla="*/ 71 h 286"/>
                  <a:gd name="T100" fmla="*/ 17 w 358"/>
                  <a:gd name="T101" fmla="*/ 68 h 286"/>
                  <a:gd name="T102" fmla="*/ 14 w 358"/>
                  <a:gd name="T103" fmla="*/ 64 h 286"/>
                  <a:gd name="T104" fmla="*/ 12 w 358"/>
                  <a:gd name="T105" fmla="*/ 61 h 286"/>
                  <a:gd name="T106" fmla="*/ 8 w 358"/>
                  <a:gd name="T107" fmla="*/ 57 h 286"/>
                  <a:gd name="T108" fmla="*/ 6 w 358"/>
                  <a:gd name="T109" fmla="*/ 53 h 286"/>
                  <a:gd name="T110" fmla="*/ 4 w 358"/>
                  <a:gd name="T111" fmla="*/ 50 h 286"/>
                  <a:gd name="T112" fmla="*/ 2 w 358"/>
                  <a:gd name="T113" fmla="*/ 47 h 286"/>
                  <a:gd name="T114" fmla="*/ 1 w 358"/>
                  <a:gd name="T115" fmla="*/ 45 h 286"/>
                  <a:gd name="T116" fmla="*/ 0 w 358"/>
                  <a:gd name="T117" fmla="*/ 44 h 286"/>
                  <a:gd name="T118" fmla="*/ 0 w 358"/>
                  <a:gd name="T119" fmla="*/ 43 h 28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358"/>
                  <a:gd name="T181" fmla="*/ 0 h 286"/>
                  <a:gd name="T182" fmla="*/ 358 w 358"/>
                  <a:gd name="T183" fmla="*/ 286 h 28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358" h="286">
                    <a:moveTo>
                      <a:pt x="0" y="174"/>
                    </a:moveTo>
                    <a:lnTo>
                      <a:pt x="21" y="178"/>
                    </a:lnTo>
                    <a:lnTo>
                      <a:pt x="46" y="181"/>
                    </a:lnTo>
                    <a:lnTo>
                      <a:pt x="66" y="181"/>
                    </a:lnTo>
                    <a:lnTo>
                      <a:pt x="84" y="178"/>
                    </a:lnTo>
                    <a:lnTo>
                      <a:pt x="105" y="172"/>
                    </a:lnTo>
                    <a:lnTo>
                      <a:pt x="123" y="165"/>
                    </a:lnTo>
                    <a:lnTo>
                      <a:pt x="139" y="156"/>
                    </a:lnTo>
                    <a:lnTo>
                      <a:pt x="156" y="147"/>
                    </a:lnTo>
                    <a:lnTo>
                      <a:pt x="171" y="138"/>
                    </a:lnTo>
                    <a:lnTo>
                      <a:pt x="187" y="126"/>
                    </a:lnTo>
                    <a:lnTo>
                      <a:pt x="201" y="117"/>
                    </a:lnTo>
                    <a:lnTo>
                      <a:pt x="214" y="105"/>
                    </a:lnTo>
                    <a:lnTo>
                      <a:pt x="226" y="96"/>
                    </a:lnTo>
                    <a:lnTo>
                      <a:pt x="235" y="87"/>
                    </a:lnTo>
                    <a:lnTo>
                      <a:pt x="244" y="76"/>
                    </a:lnTo>
                    <a:lnTo>
                      <a:pt x="253" y="67"/>
                    </a:lnTo>
                    <a:lnTo>
                      <a:pt x="265" y="51"/>
                    </a:lnTo>
                    <a:lnTo>
                      <a:pt x="274" y="35"/>
                    </a:lnTo>
                    <a:lnTo>
                      <a:pt x="285" y="21"/>
                    </a:lnTo>
                    <a:lnTo>
                      <a:pt x="301" y="0"/>
                    </a:lnTo>
                    <a:lnTo>
                      <a:pt x="310" y="19"/>
                    </a:lnTo>
                    <a:lnTo>
                      <a:pt x="319" y="35"/>
                    </a:lnTo>
                    <a:lnTo>
                      <a:pt x="328" y="51"/>
                    </a:lnTo>
                    <a:lnTo>
                      <a:pt x="337" y="67"/>
                    </a:lnTo>
                    <a:lnTo>
                      <a:pt x="342" y="81"/>
                    </a:lnTo>
                    <a:lnTo>
                      <a:pt x="349" y="90"/>
                    </a:lnTo>
                    <a:lnTo>
                      <a:pt x="351" y="99"/>
                    </a:lnTo>
                    <a:lnTo>
                      <a:pt x="355" y="105"/>
                    </a:lnTo>
                    <a:lnTo>
                      <a:pt x="358" y="111"/>
                    </a:lnTo>
                    <a:lnTo>
                      <a:pt x="349" y="129"/>
                    </a:lnTo>
                    <a:lnTo>
                      <a:pt x="342" y="144"/>
                    </a:lnTo>
                    <a:lnTo>
                      <a:pt x="333" y="160"/>
                    </a:lnTo>
                    <a:lnTo>
                      <a:pt x="324" y="174"/>
                    </a:lnTo>
                    <a:lnTo>
                      <a:pt x="316" y="187"/>
                    </a:lnTo>
                    <a:lnTo>
                      <a:pt x="303" y="199"/>
                    </a:lnTo>
                    <a:lnTo>
                      <a:pt x="294" y="210"/>
                    </a:lnTo>
                    <a:lnTo>
                      <a:pt x="280" y="222"/>
                    </a:lnTo>
                    <a:lnTo>
                      <a:pt x="267" y="231"/>
                    </a:lnTo>
                    <a:lnTo>
                      <a:pt x="249" y="244"/>
                    </a:lnTo>
                    <a:lnTo>
                      <a:pt x="235" y="253"/>
                    </a:lnTo>
                    <a:lnTo>
                      <a:pt x="217" y="262"/>
                    </a:lnTo>
                    <a:lnTo>
                      <a:pt x="198" y="267"/>
                    </a:lnTo>
                    <a:lnTo>
                      <a:pt x="180" y="274"/>
                    </a:lnTo>
                    <a:lnTo>
                      <a:pt x="162" y="277"/>
                    </a:lnTo>
                    <a:lnTo>
                      <a:pt x="144" y="279"/>
                    </a:lnTo>
                    <a:lnTo>
                      <a:pt x="126" y="283"/>
                    </a:lnTo>
                    <a:lnTo>
                      <a:pt x="108" y="286"/>
                    </a:lnTo>
                    <a:lnTo>
                      <a:pt x="93" y="286"/>
                    </a:lnTo>
                    <a:lnTo>
                      <a:pt x="75" y="286"/>
                    </a:lnTo>
                    <a:lnTo>
                      <a:pt x="66" y="274"/>
                    </a:lnTo>
                    <a:lnTo>
                      <a:pt x="55" y="258"/>
                    </a:lnTo>
                    <a:lnTo>
                      <a:pt x="46" y="244"/>
                    </a:lnTo>
                    <a:lnTo>
                      <a:pt x="33" y="229"/>
                    </a:lnTo>
                    <a:lnTo>
                      <a:pt x="23" y="213"/>
                    </a:lnTo>
                    <a:lnTo>
                      <a:pt x="14" y="201"/>
                    </a:lnTo>
                    <a:lnTo>
                      <a:pt x="9" y="190"/>
                    </a:lnTo>
                    <a:lnTo>
                      <a:pt x="3" y="181"/>
                    </a:lnTo>
                    <a:lnTo>
                      <a:pt x="0" y="178"/>
                    </a:lnTo>
                    <a:lnTo>
                      <a:pt x="0" y="174"/>
                    </a:lnTo>
                  </a:path>
                </a:pathLst>
              </a:custGeom>
              <a:noFill/>
              <a:ln w="0">
                <a:solidFill>
                  <a:srgbClr val="FF7EAB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790" name="Freeform 272"/>
              <p:cNvSpPr>
                <a:spLocks/>
              </p:cNvSpPr>
              <p:nvPr/>
            </p:nvSpPr>
            <p:spPr bwMode="auto">
              <a:xfrm>
                <a:off x="2069" y="2958"/>
                <a:ext cx="79" cy="62"/>
              </a:xfrm>
              <a:custGeom>
                <a:avLst/>
                <a:gdLst>
                  <a:gd name="T0" fmla="*/ 0 w 314"/>
                  <a:gd name="T1" fmla="*/ 39 h 248"/>
                  <a:gd name="T2" fmla="*/ 6 w 314"/>
                  <a:gd name="T3" fmla="*/ 39 h 248"/>
                  <a:gd name="T4" fmla="*/ 14 w 314"/>
                  <a:gd name="T5" fmla="*/ 39 h 248"/>
                  <a:gd name="T6" fmla="*/ 21 w 314"/>
                  <a:gd name="T7" fmla="*/ 37 h 248"/>
                  <a:gd name="T8" fmla="*/ 29 w 314"/>
                  <a:gd name="T9" fmla="*/ 35 h 248"/>
                  <a:gd name="T10" fmla="*/ 37 w 314"/>
                  <a:gd name="T11" fmla="*/ 32 h 248"/>
                  <a:gd name="T12" fmla="*/ 45 w 314"/>
                  <a:gd name="T13" fmla="*/ 28 h 248"/>
                  <a:gd name="T14" fmla="*/ 52 w 314"/>
                  <a:gd name="T15" fmla="*/ 23 h 248"/>
                  <a:gd name="T16" fmla="*/ 58 w 314"/>
                  <a:gd name="T17" fmla="*/ 16 h 248"/>
                  <a:gd name="T18" fmla="*/ 64 w 314"/>
                  <a:gd name="T19" fmla="*/ 9 h 248"/>
                  <a:gd name="T20" fmla="*/ 67 w 314"/>
                  <a:gd name="T21" fmla="*/ 0 h 248"/>
                  <a:gd name="T22" fmla="*/ 70 w 314"/>
                  <a:gd name="T23" fmla="*/ 4 h 248"/>
                  <a:gd name="T24" fmla="*/ 71 w 314"/>
                  <a:gd name="T25" fmla="*/ 8 h 248"/>
                  <a:gd name="T26" fmla="*/ 73 w 314"/>
                  <a:gd name="T27" fmla="*/ 11 h 248"/>
                  <a:gd name="T28" fmla="*/ 75 w 314"/>
                  <a:gd name="T29" fmla="*/ 14 h 248"/>
                  <a:gd name="T30" fmla="*/ 76 w 314"/>
                  <a:gd name="T31" fmla="*/ 16 h 248"/>
                  <a:gd name="T32" fmla="*/ 77 w 314"/>
                  <a:gd name="T33" fmla="*/ 18 h 248"/>
                  <a:gd name="T34" fmla="*/ 78 w 314"/>
                  <a:gd name="T35" fmla="*/ 20 h 248"/>
                  <a:gd name="T36" fmla="*/ 79 w 314"/>
                  <a:gd name="T37" fmla="*/ 21 h 248"/>
                  <a:gd name="T38" fmla="*/ 79 w 314"/>
                  <a:gd name="T39" fmla="*/ 21 h 248"/>
                  <a:gd name="T40" fmla="*/ 77 w 314"/>
                  <a:gd name="T41" fmla="*/ 27 h 248"/>
                  <a:gd name="T42" fmla="*/ 73 w 314"/>
                  <a:gd name="T43" fmla="*/ 33 h 248"/>
                  <a:gd name="T44" fmla="*/ 70 w 314"/>
                  <a:gd name="T45" fmla="*/ 38 h 248"/>
                  <a:gd name="T46" fmla="*/ 65 w 314"/>
                  <a:gd name="T47" fmla="*/ 43 h 248"/>
                  <a:gd name="T48" fmla="*/ 59 w 314"/>
                  <a:gd name="T49" fmla="*/ 48 h 248"/>
                  <a:gd name="T50" fmla="*/ 52 w 314"/>
                  <a:gd name="T51" fmla="*/ 53 h 248"/>
                  <a:gd name="T52" fmla="*/ 45 w 314"/>
                  <a:gd name="T53" fmla="*/ 57 h 248"/>
                  <a:gd name="T54" fmla="*/ 36 w 314"/>
                  <a:gd name="T55" fmla="*/ 60 h 248"/>
                  <a:gd name="T56" fmla="*/ 26 w 314"/>
                  <a:gd name="T57" fmla="*/ 61 h 248"/>
                  <a:gd name="T58" fmla="*/ 16 w 314"/>
                  <a:gd name="T59" fmla="*/ 62 h 248"/>
                  <a:gd name="T60" fmla="*/ 14 w 314"/>
                  <a:gd name="T61" fmla="*/ 59 h 248"/>
                  <a:gd name="T62" fmla="*/ 12 w 314"/>
                  <a:gd name="T63" fmla="*/ 56 h 248"/>
                  <a:gd name="T64" fmla="*/ 10 w 314"/>
                  <a:gd name="T65" fmla="*/ 53 h 248"/>
                  <a:gd name="T66" fmla="*/ 8 w 314"/>
                  <a:gd name="T67" fmla="*/ 50 h 248"/>
                  <a:gd name="T68" fmla="*/ 5 w 314"/>
                  <a:gd name="T69" fmla="*/ 47 h 248"/>
                  <a:gd name="T70" fmla="*/ 4 w 314"/>
                  <a:gd name="T71" fmla="*/ 45 h 248"/>
                  <a:gd name="T72" fmla="*/ 2 w 314"/>
                  <a:gd name="T73" fmla="*/ 42 h 248"/>
                  <a:gd name="T74" fmla="*/ 2 w 314"/>
                  <a:gd name="T75" fmla="*/ 41 h 248"/>
                  <a:gd name="T76" fmla="*/ 1 w 314"/>
                  <a:gd name="T77" fmla="*/ 39 h 248"/>
                  <a:gd name="T78" fmla="*/ 0 w 314"/>
                  <a:gd name="T79" fmla="*/ 39 h 248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314"/>
                  <a:gd name="T121" fmla="*/ 0 h 248"/>
                  <a:gd name="T122" fmla="*/ 314 w 314"/>
                  <a:gd name="T123" fmla="*/ 248 h 248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314" h="248">
                    <a:moveTo>
                      <a:pt x="0" y="157"/>
                    </a:moveTo>
                    <a:lnTo>
                      <a:pt x="25" y="157"/>
                    </a:lnTo>
                    <a:lnTo>
                      <a:pt x="54" y="154"/>
                    </a:lnTo>
                    <a:lnTo>
                      <a:pt x="84" y="148"/>
                    </a:lnTo>
                    <a:lnTo>
                      <a:pt x="114" y="139"/>
                    </a:lnTo>
                    <a:lnTo>
                      <a:pt x="148" y="127"/>
                    </a:lnTo>
                    <a:lnTo>
                      <a:pt x="178" y="112"/>
                    </a:lnTo>
                    <a:lnTo>
                      <a:pt x="205" y="91"/>
                    </a:lnTo>
                    <a:lnTo>
                      <a:pt x="232" y="64"/>
                    </a:lnTo>
                    <a:lnTo>
                      <a:pt x="253" y="36"/>
                    </a:lnTo>
                    <a:lnTo>
                      <a:pt x="268" y="0"/>
                    </a:lnTo>
                    <a:lnTo>
                      <a:pt x="277" y="16"/>
                    </a:lnTo>
                    <a:lnTo>
                      <a:pt x="283" y="31"/>
                    </a:lnTo>
                    <a:lnTo>
                      <a:pt x="292" y="43"/>
                    </a:lnTo>
                    <a:lnTo>
                      <a:pt x="298" y="55"/>
                    </a:lnTo>
                    <a:lnTo>
                      <a:pt x="301" y="64"/>
                    </a:lnTo>
                    <a:lnTo>
                      <a:pt x="307" y="73"/>
                    </a:lnTo>
                    <a:lnTo>
                      <a:pt x="310" y="79"/>
                    </a:lnTo>
                    <a:lnTo>
                      <a:pt x="314" y="82"/>
                    </a:lnTo>
                    <a:lnTo>
                      <a:pt x="314" y="84"/>
                    </a:lnTo>
                    <a:lnTo>
                      <a:pt x="305" y="106"/>
                    </a:lnTo>
                    <a:lnTo>
                      <a:pt x="292" y="130"/>
                    </a:lnTo>
                    <a:lnTo>
                      <a:pt x="277" y="151"/>
                    </a:lnTo>
                    <a:lnTo>
                      <a:pt x="257" y="173"/>
                    </a:lnTo>
                    <a:lnTo>
                      <a:pt x="235" y="193"/>
                    </a:lnTo>
                    <a:lnTo>
                      <a:pt x="207" y="211"/>
                    </a:lnTo>
                    <a:lnTo>
                      <a:pt x="178" y="226"/>
                    </a:lnTo>
                    <a:lnTo>
                      <a:pt x="145" y="239"/>
                    </a:lnTo>
                    <a:lnTo>
                      <a:pt x="105" y="244"/>
                    </a:lnTo>
                    <a:lnTo>
                      <a:pt x="64" y="248"/>
                    </a:lnTo>
                    <a:lnTo>
                      <a:pt x="54" y="235"/>
                    </a:lnTo>
                    <a:lnTo>
                      <a:pt x="48" y="223"/>
                    </a:lnTo>
                    <a:lnTo>
                      <a:pt x="39" y="211"/>
                    </a:lnTo>
                    <a:lnTo>
                      <a:pt x="30" y="200"/>
                    </a:lnTo>
                    <a:lnTo>
                      <a:pt x="21" y="187"/>
                    </a:lnTo>
                    <a:lnTo>
                      <a:pt x="16" y="178"/>
                    </a:lnTo>
                    <a:lnTo>
                      <a:pt x="9" y="169"/>
                    </a:lnTo>
                    <a:lnTo>
                      <a:pt x="7" y="164"/>
                    </a:lnTo>
                    <a:lnTo>
                      <a:pt x="4" y="157"/>
                    </a:lnTo>
                    <a:lnTo>
                      <a:pt x="0" y="157"/>
                    </a:lnTo>
                    <a:close/>
                  </a:path>
                </a:pathLst>
              </a:custGeom>
              <a:solidFill>
                <a:srgbClr val="FF79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791" name="Freeform 273"/>
              <p:cNvSpPr>
                <a:spLocks/>
              </p:cNvSpPr>
              <p:nvPr/>
            </p:nvSpPr>
            <p:spPr bwMode="auto">
              <a:xfrm>
                <a:off x="2069" y="2958"/>
                <a:ext cx="79" cy="62"/>
              </a:xfrm>
              <a:custGeom>
                <a:avLst/>
                <a:gdLst>
                  <a:gd name="T0" fmla="*/ 0 w 314"/>
                  <a:gd name="T1" fmla="*/ 39 h 248"/>
                  <a:gd name="T2" fmla="*/ 6 w 314"/>
                  <a:gd name="T3" fmla="*/ 39 h 248"/>
                  <a:gd name="T4" fmla="*/ 14 w 314"/>
                  <a:gd name="T5" fmla="*/ 39 h 248"/>
                  <a:gd name="T6" fmla="*/ 21 w 314"/>
                  <a:gd name="T7" fmla="*/ 37 h 248"/>
                  <a:gd name="T8" fmla="*/ 29 w 314"/>
                  <a:gd name="T9" fmla="*/ 35 h 248"/>
                  <a:gd name="T10" fmla="*/ 37 w 314"/>
                  <a:gd name="T11" fmla="*/ 32 h 248"/>
                  <a:gd name="T12" fmla="*/ 45 w 314"/>
                  <a:gd name="T13" fmla="*/ 28 h 248"/>
                  <a:gd name="T14" fmla="*/ 52 w 314"/>
                  <a:gd name="T15" fmla="*/ 23 h 248"/>
                  <a:gd name="T16" fmla="*/ 58 w 314"/>
                  <a:gd name="T17" fmla="*/ 16 h 248"/>
                  <a:gd name="T18" fmla="*/ 64 w 314"/>
                  <a:gd name="T19" fmla="*/ 9 h 248"/>
                  <a:gd name="T20" fmla="*/ 67 w 314"/>
                  <a:gd name="T21" fmla="*/ 0 h 248"/>
                  <a:gd name="T22" fmla="*/ 70 w 314"/>
                  <a:gd name="T23" fmla="*/ 4 h 248"/>
                  <a:gd name="T24" fmla="*/ 71 w 314"/>
                  <a:gd name="T25" fmla="*/ 8 h 248"/>
                  <a:gd name="T26" fmla="*/ 73 w 314"/>
                  <a:gd name="T27" fmla="*/ 11 h 248"/>
                  <a:gd name="T28" fmla="*/ 75 w 314"/>
                  <a:gd name="T29" fmla="*/ 14 h 248"/>
                  <a:gd name="T30" fmla="*/ 76 w 314"/>
                  <a:gd name="T31" fmla="*/ 16 h 248"/>
                  <a:gd name="T32" fmla="*/ 77 w 314"/>
                  <a:gd name="T33" fmla="*/ 18 h 248"/>
                  <a:gd name="T34" fmla="*/ 78 w 314"/>
                  <a:gd name="T35" fmla="*/ 20 h 248"/>
                  <a:gd name="T36" fmla="*/ 79 w 314"/>
                  <a:gd name="T37" fmla="*/ 21 h 248"/>
                  <a:gd name="T38" fmla="*/ 79 w 314"/>
                  <a:gd name="T39" fmla="*/ 21 h 248"/>
                  <a:gd name="T40" fmla="*/ 77 w 314"/>
                  <a:gd name="T41" fmla="*/ 27 h 248"/>
                  <a:gd name="T42" fmla="*/ 73 w 314"/>
                  <a:gd name="T43" fmla="*/ 33 h 248"/>
                  <a:gd name="T44" fmla="*/ 70 w 314"/>
                  <a:gd name="T45" fmla="*/ 38 h 248"/>
                  <a:gd name="T46" fmla="*/ 65 w 314"/>
                  <a:gd name="T47" fmla="*/ 43 h 248"/>
                  <a:gd name="T48" fmla="*/ 59 w 314"/>
                  <a:gd name="T49" fmla="*/ 48 h 248"/>
                  <a:gd name="T50" fmla="*/ 52 w 314"/>
                  <a:gd name="T51" fmla="*/ 53 h 248"/>
                  <a:gd name="T52" fmla="*/ 45 w 314"/>
                  <a:gd name="T53" fmla="*/ 57 h 248"/>
                  <a:gd name="T54" fmla="*/ 36 w 314"/>
                  <a:gd name="T55" fmla="*/ 60 h 248"/>
                  <a:gd name="T56" fmla="*/ 26 w 314"/>
                  <a:gd name="T57" fmla="*/ 61 h 248"/>
                  <a:gd name="T58" fmla="*/ 16 w 314"/>
                  <a:gd name="T59" fmla="*/ 62 h 248"/>
                  <a:gd name="T60" fmla="*/ 14 w 314"/>
                  <a:gd name="T61" fmla="*/ 59 h 248"/>
                  <a:gd name="T62" fmla="*/ 12 w 314"/>
                  <a:gd name="T63" fmla="*/ 56 h 248"/>
                  <a:gd name="T64" fmla="*/ 10 w 314"/>
                  <a:gd name="T65" fmla="*/ 53 h 248"/>
                  <a:gd name="T66" fmla="*/ 8 w 314"/>
                  <a:gd name="T67" fmla="*/ 50 h 248"/>
                  <a:gd name="T68" fmla="*/ 5 w 314"/>
                  <a:gd name="T69" fmla="*/ 47 h 248"/>
                  <a:gd name="T70" fmla="*/ 4 w 314"/>
                  <a:gd name="T71" fmla="*/ 45 h 248"/>
                  <a:gd name="T72" fmla="*/ 2 w 314"/>
                  <a:gd name="T73" fmla="*/ 42 h 248"/>
                  <a:gd name="T74" fmla="*/ 2 w 314"/>
                  <a:gd name="T75" fmla="*/ 41 h 248"/>
                  <a:gd name="T76" fmla="*/ 1 w 314"/>
                  <a:gd name="T77" fmla="*/ 39 h 248"/>
                  <a:gd name="T78" fmla="*/ 0 w 314"/>
                  <a:gd name="T79" fmla="*/ 39 h 248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314"/>
                  <a:gd name="T121" fmla="*/ 0 h 248"/>
                  <a:gd name="T122" fmla="*/ 314 w 314"/>
                  <a:gd name="T123" fmla="*/ 248 h 248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314" h="248">
                    <a:moveTo>
                      <a:pt x="0" y="157"/>
                    </a:moveTo>
                    <a:lnTo>
                      <a:pt x="25" y="157"/>
                    </a:lnTo>
                    <a:lnTo>
                      <a:pt x="54" y="154"/>
                    </a:lnTo>
                    <a:lnTo>
                      <a:pt x="84" y="148"/>
                    </a:lnTo>
                    <a:lnTo>
                      <a:pt x="114" y="139"/>
                    </a:lnTo>
                    <a:lnTo>
                      <a:pt x="148" y="127"/>
                    </a:lnTo>
                    <a:lnTo>
                      <a:pt x="178" y="112"/>
                    </a:lnTo>
                    <a:lnTo>
                      <a:pt x="205" y="91"/>
                    </a:lnTo>
                    <a:lnTo>
                      <a:pt x="232" y="64"/>
                    </a:lnTo>
                    <a:lnTo>
                      <a:pt x="253" y="36"/>
                    </a:lnTo>
                    <a:lnTo>
                      <a:pt x="268" y="0"/>
                    </a:lnTo>
                    <a:lnTo>
                      <a:pt x="277" y="16"/>
                    </a:lnTo>
                    <a:lnTo>
                      <a:pt x="283" y="31"/>
                    </a:lnTo>
                    <a:lnTo>
                      <a:pt x="292" y="43"/>
                    </a:lnTo>
                    <a:lnTo>
                      <a:pt x="298" y="55"/>
                    </a:lnTo>
                    <a:lnTo>
                      <a:pt x="301" y="64"/>
                    </a:lnTo>
                    <a:lnTo>
                      <a:pt x="307" y="73"/>
                    </a:lnTo>
                    <a:lnTo>
                      <a:pt x="310" y="79"/>
                    </a:lnTo>
                    <a:lnTo>
                      <a:pt x="314" y="82"/>
                    </a:lnTo>
                    <a:lnTo>
                      <a:pt x="314" y="84"/>
                    </a:lnTo>
                    <a:lnTo>
                      <a:pt x="305" y="106"/>
                    </a:lnTo>
                    <a:lnTo>
                      <a:pt x="292" y="130"/>
                    </a:lnTo>
                    <a:lnTo>
                      <a:pt x="277" y="151"/>
                    </a:lnTo>
                    <a:lnTo>
                      <a:pt x="257" y="173"/>
                    </a:lnTo>
                    <a:lnTo>
                      <a:pt x="235" y="193"/>
                    </a:lnTo>
                    <a:lnTo>
                      <a:pt x="207" y="211"/>
                    </a:lnTo>
                    <a:lnTo>
                      <a:pt x="178" y="226"/>
                    </a:lnTo>
                    <a:lnTo>
                      <a:pt x="145" y="239"/>
                    </a:lnTo>
                    <a:lnTo>
                      <a:pt x="105" y="244"/>
                    </a:lnTo>
                    <a:lnTo>
                      <a:pt x="64" y="248"/>
                    </a:lnTo>
                    <a:lnTo>
                      <a:pt x="54" y="235"/>
                    </a:lnTo>
                    <a:lnTo>
                      <a:pt x="48" y="223"/>
                    </a:lnTo>
                    <a:lnTo>
                      <a:pt x="39" y="211"/>
                    </a:lnTo>
                    <a:lnTo>
                      <a:pt x="30" y="200"/>
                    </a:lnTo>
                    <a:lnTo>
                      <a:pt x="21" y="187"/>
                    </a:lnTo>
                    <a:lnTo>
                      <a:pt x="16" y="178"/>
                    </a:lnTo>
                    <a:lnTo>
                      <a:pt x="9" y="169"/>
                    </a:lnTo>
                    <a:lnTo>
                      <a:pt x="7" y="164"/>
                    </a:lnTo>
                    <a:lnTo>
                      <a:pt x="4" y="157"/>
                    </a:lnTo>
                    <a:lnTo>
                      <a:pt x="0" y="157"/>
                    </a:lnTo>
                  </a:path>
                </a:pathLst>
              </a:custGeom>
              <a:noFill/>
              <a:ln w="0">
                <a:solidFill>
                  <a:srgbClr val="FF7EAB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792" name="Freeform 274"/>
              <p:cNvSpPr>
                <a:spLocks/>
              </p:cNvSpPr>
              <p:nvPr/>
            </p:nvSpPr>
            <p:spPr bwMode="auto">
              <a:xfrm>
                <a:off x="2069" y="2958"/>
                <a:ext cx="79" cy="62"/>
              </a:xfrm>
              <a:custGeom>
                <a:avLst/>
                <a:gdLst>
                  <a:gd name="T0" fmla="*/ 0 w 314"/>
                  <a:gd name="T1" fmla="*/ 39 h 248"/>
                  <a:gd name="T2" fmla="*/ 6 w 314"/>
                  <a:gd name="T3" fmla="*/ 39 h 248"/>
                  <a:gd name="T4" fmla="*/ 14 w 314"/>
                  <a:gd name="T5" fmla="*/ 39 h 248"/>
                  <a:gd name="T6" fmla="*/ 21 w 314"/>
                  <a:gd name="T7" fmla="*/ 37 h 248"/>
                  <a:gd name="T8" fmla="*/ 29 w 314"/>
                  <a:gd name="T9" fmla="*/ 35 h 248"/>
                  <a:gd name="T10" fmla="*/ 37 w 314"/>
                  <a:gd name="T11" fmla="*/ 32 h 248"/>
                  <a:gd name="T12" fmla="*/ 45 w 314"/>
                  <a:gd name="T13" fmla="*/ 28 h 248"/>
                  <a:gd name="T14" fmla="*/ 52 w 314"/>
                  <a:gd name="T15" fmla="*/ 23 h 248"/>
                  <a:gd name="T16" fmla="*/ 58 w 314"/>
                  <a:gd name="T17" fmla="*/ 16 h 248"/>
                  <a:gd name="T18" fmla="*/ 64 w 314"/>
                  <a:gd name="T19" fmla="*/ 9 h 248"/>
                  <a:gd name="T20" fmla="*/ 67 w 314"/>
                  <a:gd name="T21" fmla="*/ 0 h 248"/>
                  <a:gd name="T22" fmla="*/ 70 w 314"/>
                  <a:gd name="T23" fmla="*/ 4 h 248"/>
                  <a:gd name="T24" fmla="*/ 71 w 314"/>
                  <a:gd name="T25" fmla="*/ 8 h 248"/>
                  <a:gd name="T26" fmla="*/ 73 w 314"/>
                  <a:gd name="T27" fmla="*/ 11 h 248"/>
                  <a:gd name="T28" fmla="*/ 75 w 314"/>
                  <a:gd name="T29" fmla="*/ 14 h 248"/>
                  <a:gd name="T30" fmla="*/ 76 w 314"/>
                  <a:gd name="T31" fmla="*/ 16 h 248"/>
                  <a:gd name="T32" fmla="*/ 77 w 314"/>
                  <a:gd name="T33" fmla="*/ 18 h 248"/>
                  <a:gd name="T34" fmla="*/ 78 w 314"/>
                  <a:gd name="T35" fmla="*/ 20 h 248"/>
                  <a:gd name="T36" fmla="*/ 79 w 314"/>
                  <a:gd name="T37" fmla="*/ 21 h 248"/>
                  <a:gd name="T38" fmla="*/ 79 w 314"/>
                  <a:gd name="T39" fmla="*/ 21 h 248"/>
                  <a:gd name="T40" fmla="*/ 77 w 314"/>
                  <a:gd name="T41" fmla="*/ 27 h 248"/>
                  <a:gd name="T42" fmla="*/ 73 w 314"/>
                  <a:gd name="T43" fmla="*/ 33 h 248"/>
                  <a:gd name="T44" fmla="*/ 70 w 314"/>
                  <a:gd name="T45" fmla="*/ 38 h 248"/>
                  <a:gd name="T46" fmla="*/ 65 w 314"/>
                  <a:gd name="T47" fmla="*/ 43 h 248"/>
                  <a:gd name="T48" fmla="*/ 59 w 314"/>
                  <a:gd name="T49" fmla="*/ 48 h 248"/>
                  <a:gd name="T50" fmla="*/ 52 w 314"/>
                  <a:gd name="T51" fmla="*/ 53 h 248"/>
                  <a:gd name="T52" fmla="*/ 45 w 314"/>
                  <a:gd name="T53" fmla="*/ 57 h 248"/>
                  <a:gd name="T54" fmla="*/ 36 w 314"/>
                  <a:gd name="T55" fmla="*/ 60 h 248"/>
                  <a:gd name="T56" fmla="*/ 26 w 314"/>
                  <a:gd name="T57" fmla="*/ 61 h 248"/>
                  <a:gd name="T58" fmla="*/ 16 w 314"/>
                  <a:gd name="T59" fmla="*/ 62 h 248"/>
                  <a:gd name="T60" fmla="*/ 14 w 314"/>
                  <a:gd name="T61" fmla="*/ 59 h 248"/>
                  <a:gd name="T62" fmla="*/ 12 w 314"/>
                  <a:gd name="T63" fmla="*/ 56 h 248"/>
                  <a:gd name="T64" fmla="*/ 10 w 314"/>
                  <a:gd name="T65" fmla="*/ 53 h 248"/>
                  <a:gd name="T66" fmla="*/ 8 w 314"/>
                  <a:gd name="T67" fmla="*/ 50 h 248"/>
                  <a:gd name="T68" fmla="*/ 5 w 314"/>
                  <a:gd name="T69" fmla="*/ 47 h 248"/>
                  <a:gd name="T70" fmla="*/ 4 w 314"/>
                  <a:gd name="T71" fmla="*/ 45 h 248"/>
                  <a:gd name="T72" fmla="*/ 2 w 314"/>
                  <a:gd name="T73" fmla="*/ 42 h 248"/>
                  <a:gd name="T74" fmla="*/ 2 w 314"/>
                  <a:gd name="T75" fmla="*/ 41 h 248"/>
                  <a:gd name="T76" fmla="*/ 1 w 314"/>
                  <a:gd name="T77" fmla="*/ 39 h 248"/>
                  <a:gd name="T78" fmla="*/ 0 w 314"/>
                  <a:gd name="T79" fmla="*/ 39 h 248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314"/>
                  <a:gd name="T121" fmla="*/ 0 h 248"/>
                  <a:gd name="T122" fmla="*/ 314 w 314"/>
                  <a:gd name="T123" fmla="*/ 248 h 248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314" h="248">
                    <a:moveTo>
                      <a:pt x="0" y="157"/>
                    </a:moveTo>
                    <a:lnTo>
                      <a:pt x="25" y="157"/>
                    </a:lnTo>
                    <a:lnTo>
                      <a:pt x="54" y="154"/>
                    </a:lnTo>
                    <a:lnTo>
                      <a:pt x="84" y="148"/>
                    </a:lnTo>
                    <a:lnTo>
                      <a:pt x="114" y="139"/>
                    </a:lnTo>
                    <a:lnTo>
                      <a:pt x="148" y="127"/>
                    </a:lnTo>
                    <a:lnTo>
                      <a:pt x="178" y="112"/>
                    </a:lnTo>
                    <a:lnTo>
                      <a:pt x="205" y="91"/>
                    </a:lnTo>
                    <a:lnTo>
                      <a:pt x="232" y="64"/>
                    </a:lnTo>
                    <a:lnTo>
                      <a:pt x="253" y="36"/>
                    </a:lnTo>
                    <a:lnTo>
                      <a:pt x="268" y="0"/>
                    </a:lnTo>
                    <a:lnTo>
                      <a:pt x="277" y="16"/>
                    </a:lnTo>
                    <a:lnTo>
                      <a:pt x="283" y="31"/>
                    </a:lnTo>
                    <a:lnTo>
                      <a:pt x="292" y="43"/>
                    </a:lnTo>
                    <a:lnTo>
                      <a:pt x="298" y="55"/>
                    </a:lnTo>
                    <a:lnTo>
                      <a:pt x="301" y="64"/>
                    </a:lnTo>
                    <a:lnTo>
                      <a:pt x="307" y="73"/>
                    </a:lnTo>
                    <a:lnTo>
                      <a:pt x="310" y="79"/>
                    </a:lnTo>
                    <a:lnTo>
                      <a:pt x="314" y="82"/>
                    </a:lnTo>
                    <a:lnTo>
                      <a:pt x="314" y="84"/>
                    </a:lnTo>
                    <a:lnTo>
                      <a:pt x="305" y="106"/>
                    </a:lnTo>
                    <a:lnTo>
                      <a:pt x="292" y="130"/>
                    </a:lnTo>
                    <a:lnTo>
                      <a:pt x="277" y="151"/>
                    </a:lnTo>
                    <a:lnTo>
                      <a:pt x="257" y="173"/>
                    </a:lnTo>
                    <a:lnTo>
                      <a:pt x="235" y="193"/>
                    </a:lnTo>
                    <a:lnTo>
                      <a:pt x="207" y="211"/>
                    </a:lnTo>
                    <a:lnTo>
                      <a:pt x="178" y="226"/>
                    </a:lnTo>
                    <a:lnTo>
                      <a:pt x="145" y="239"/>
                    </a:lnTo>
                    <a:lnTo>
                      <a:pt x="105" y="244"/>
                    </a:lnTo>
                    <a:lnTo>
                      <a:pt x="64" y="248"/>
                    </a:lnTo>
                    <a:lnTo>
                      <a:pt x="54" y="235"/>
                    </a:lnTo>
                    <a:lnTo>
                      <a:pt x="48" y="223"/>
                    </a:lnTo>
                    <a:lnTo>
                      <a:pt x="39" y="211"/>
                    </a:lnTo>
                    <a:lnTo>
                      <a:pt x="30" y="200"/>
                    </a:lnTo>
                    <a:lnTo>
                      <a:pt x="21" y="187"/>
                    </a:lnTo>
                    <a:lnTo>
                      <a:pt x="16" y="178"/>
                    </a:lnTo>
                    <a:lnTo>
                      <a:pt x="9" y="169"/>
                    </a:lnTo>
                    <a:lnTo>
                      <a:pt x="7" y="164"/>
                    </a:lnTo>
                    <a:lnTo>
                      <a:pt x="4" y="157"/>
                    </a:lnTo>
                    <a:lnTo>
                      <a:pt x="0" y="157"/>
                    </a:lnTo>
                  </a:path>
                </a:pathLst>
              </a:custGeom>
              <a:noFill/>
              <a:ln w="0">
                <a:solidFill>
                  <a:srgbClr val="FF7EAB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793" name="Freeform 275"/>
              <p:cNvSpPr>
                <a:spLocks/>
              </p:cNvSpPr>
              <p:nvPr/>
            </p:nvSpPr>
            <p:spPr bwMode="auto">
              <a:xfrm>
                <a:off x="2103" y="3004"/>
                <a:ext cx="68" cy="61"/>
              </a:xfrm>
              <a:custGeom>
                <a:avLst/>
                <a:gdLst>
                  <a:gd name="T0" fmla="*/ 0 w 271"/>
                  <a:gd name="T1" fmla="*/ 41 h 241"/>
                  <a:gd name="T2" fmla="*/ 4 w 271"/>
                  <a:gd name="T3" fmla="*/ 42 h 241"/>
                  <a:gd name="T4" fmla="*/ 10 w 271"/>
                  <a:gd name="T5" fmla="*/ 41 h 241"/>
                  <a:gd name="T6" fmla="*/ 16 w 271"/>
                  <a:gd name="T7" fmla="*/ 40 h 241"/>
                  <a:gd name="T8" fmla="*/ 23 w 271"/>
                  <a:gd name="T9" fmla="*/ 37 h 241"/>
                  <a:gd name="T10" fmla="*/ 29 w 271"/>
                  <a:gd name="T11" fmla="*/ 33 h 241"/>
                  <a:gd name="T12" fmla="*/ 36 w 271"/>
                  <a:gd name="T13" fmla="*/ 28 h 241"/>
                  <a:gd name="T14" fmla="*/ 43 w 271"/>
                  <a:gd name="T15" fmla="*/ 22 h 241"/>
                  <a:gd name="T16" fmla="*/ 48 w 271"/>
                  <a:gd name="T17" fmla="*/ 16 h 241"/>
                  <a:gd name="T18" fmla="*/ 53 w 271"/>
                  <a:gd name="T19" fmla="*/ 9 h 241"/>
                  <a:gd name="T20" fmla="*/ 57 w 271"/>
                  <a:gd name="T21" fmla="*/ 0 h 241"/>
                  <a:gd name="T22" fmla="*/ 59 w 271"/>
                  <a:gd name="T23" fmla="*/ 5 h 241"/>
                  <a:gd name="T24" fmla="*/ 60 w 271"/>
                  <a:gd name="T25" fmla="*/ 9 h 241"/>
                  <a:gd name="T26" fmla="*/ 62 w 271"/>
                  <a:gd name="T27" fmla="*/ 11 h 241"/>
                  <a:gd name="T28" fmla="*/ 63 w 271"/>
                  <a:gd name="T29" fmla="*/ 14 h 241"/>
                  <a:gd name="T30" fmla="*/ 65 w 271"/>
                  <a:gd name="T31" fmla="*/ 17 h 241"/>
                  <a:gd name="T32" fmla="*/ 66 w 271"/>
                  <a:gd name="T33" fmla="*/ 19 h 241"/>
                  <a:gd name="T34" fmla="*/ 66 w 271"/>
                  <a:gd name="T35" fmla="*/ 21 h 241"/>
                  <a:gd name="T36" fmla="*/ 67 w 271"/>
                  <a:gd name="T37" fmla="*/ 21 h 241"/>
                  <a:gd name="T38" fmla="*/ 68 w 271"/>
                  <a:gd name="T39" fmla="*/ 22 h 241"/>
                  <a:gd name="T40" fmla="*/ 66 w 271"/>
                  <a:gd name="T41" fmla="*/ 28 h 241"/>
                  <a:gd name="T42" fmla="*/ 64 w 271"/>
                  <a:gd name="T43" fmla="*/ 32 h 241"/>
                  <a:gd name="T44" fmla="*/ 61 w 271"/>
                  <a:gd name="T45" fmla="*/ 37 h 241"/>
                  <a:gd name="T46" fmla="*/ 57 w 271"/>
                  <a:gd name="T47" fmla="*/ 43 h 241"/>
                  <a:gd name="T48" fmla="*/ 52 w 271"/>
                  <a:gd name="T49" fmla="*/ 47 h 241"/>
                  <a:gd name="T50" fmla="*/ 46 w 271"/>
                  <a:gd name="T51" fmla="*/ 52 h 241"/>
                  <a:gd name="T52" fmla="*/ 39 w 271"/>
                  <a:gd name="T53" fmla="*/ 56 h 241"/>
                  <a:gd name="T54" fmla="*/ 32 w 271"/>
                  <a:gd name="T55" fmla="*/ 58 h 241"/>
                  <a:gd name="T56" fmla="*/ 23 w 271"/>
                  <a:gd name="T57" fmla="*/ 60 h 241"/>
                  <a:gd name="T58" fmla="*/ 13 w 271"/>
                  <a:gd name="T59" fmla="*/ 61 h 241"/>
                  <a:gd name="T60" fmla="*/ 11 w 271"/>
                  <a:gd name="T61" fmla="*/ 59 h 241"/>
                  <a:gd name="T62" fmla="*/ 10 w 271"/>
                  <a:gd name="T63" fmla="*/ 56 h 241"/>
                  <a:gd name="T64" fmla="*/ 8 w 271"/>
                  <a:gd name="T65" fmla="*/ 54 h 241"/>
                  <a:gd name="T66" fmla="*/ 7 w 271"/>
                  <a:gd name="T67" fmla="*/ 51 h 241"/>
                  <a:gd name="T68" fmla="*/ 5 w 271"/>
                  <a:gd name="T69" fmla="*/ 49 h 241"/>
                  <a:gd name="T70" fmla="*/ 3 w 271"/>
                  <a:gd name="T71" fmla="*/ 47 h 241"/>
                  <a:gd name="T72" fmla="*/ 1 w 271"/>
                  <a:gd name="T73" fmla="*/ 44 h 241"/>
                  <a:gd name="T74" fmla="*/ 1 w 271"/>
                  <a:gd name="T75" fmla="*/ 43 h 241"/>
                  <a:gd name="T76" fmla="*/ 0 w 271"/>
                  <a:gd name="T77" fmla="*/ 42 h 241"/>
                  <a:gd name="T78" fmla="*/ 0 w 271"/>
                  <a:gd name="T79" fmla="*/ 41 h 241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271"/>
                  <a:gd name="T121" fmla="*/ 0 h 241"/>
                  <a:gd name="T122" fmla="*/ 271 w 271"/>
                  <a:gd name="T123" fmla="*/ 241 h 241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271" h="241">
                    <a:moveTo>
                      <a:pt x="0" y="163"/>
                    </a:moveTo>
                    <a:lnTo>
                      <a:pt x="14" y="166"/>
                    </a:lnTo>
                    <a:lnTo>
                      <a:pt x="39" y="163"/>
                    </a:lnTo>
                    <a:lnTo>
                      <a:pt x="62" y="157"/>
                    </a:lnTo>
                    <a:lnTo>
                      <a:pt x="90" y="145"/>
                    </a:lnTo>
                    <a:lnTo>
                      <a:pt x="117" y="129"/>
                    </a:lnTo>
                    <a:lnTo>
                      <a:pt x="144" y="111"/>
                    </a:lnTo>
                    <a:lnTo>
                      <a:pt x="171" y="88"/>
                    </a:lnTo>
                    <a:lnTo>
                      <a:pt x="192" y="63"/>
                    </a:lnTo>
                    <a:lnTo>
                      <a:pt x="213" y="34"/>
                    </a:lnTo>
                    <a:lnTo>
                      <a:pt x="228" y="0"/>
                    </a:lnTo>
                    <a:lnTo>
                      <a:pt x="235" y="18"/>
                    </a:lnTo>
                    <a:lnTo>
                      <a:pt x="240" y="34"/>
                    </a:lnTo>
                    <a:lnTo>
                      <a:pt x="246" y="45"/>
                    </a:lnTo>
                    <a:lnTo>
                      <a:pt x="253" y="57"/>
                    </a:lnTo>
                    <a:lnTo>
                      <a:pt x="258" y="66"/>
                    </a:lnTo>
                    <a:lnTo>
                      <a:pt x="262" y="75"/>
                    </a:lnTo>
                    <a:lnTo>
                      <a:pt x="264" y="82"/>
                    </a:lnTo>
                    <a:lnTo>
                      <a:pt x="267" y="84"/>
                    </a:lnTo>
                    <a:lnTo>
                      <a:pt x="271" y="88"/>
                    </a:lnTo>
                    <a:lnTo>
                      <a:pt x="264" y="109"/>
                    </a:lnTo>
                    <a:lnTo>
                      <a:pt x="255" y="127"/>
                    </a:lnTo>
                    <a:lnTo>
                      <a:pt x="244" y="148"/>
                    </a:lnTo>
                    <a:lnTo>
                      <a:pt x="228" y="168"/>
                    </a:lnTo>
                    <a:lnTo>
                      <a:pt x="207" y="186"/>
                    </a:lnTo>
                    <a:lnTo>
                      <a:pt x="183" y="205"/>
                    </a:lnTo>
                    <a:lnTo>
                      <a:pt x="156" y="220"/>
                    </a:lnTo>
                    <a:lnTo>
                      <a:pt x="126" y="229"/>
                    </a:lnTo>
                    <a:lnTo>
                      <a:pt x="90" y="238"/>
                    </a:lnTo>
                    <a:lnTo>
                      <a:pt x="51" y="241"/>
                    </a:lnTo>
                    <a:lnTo>
                      <a:pt x="44" y="232"/>
                    </a:lnTo>
                    <a:lnTo>
                      <a:pt x="39" y="223"/>
                    </a:lnTo>
                    <a:lnTo>
                      <a:pt x="33" y="214"/>
                    </a:lnTo>
                    <a:lnTo>
                      <a:pt x="27" y="202"/>
                    </a:lnTo>
                    <a:lnTo>
                      <a:pt x="18" y="193"/>
                    </a:lnTo>
                    <a:lnTo>
                      <a:pt x="12" y="184"/>
                    </a:lnTo>
                    <a:lnTo>
                      <a:pt x="5" y="175"/>
                    </a:lnTo>
                    <a:lnTo>
                      <a:pt x="3" y="168"/>
                    </a:lnTo>
                    <a:lnTo>
                      <a:pt x="0" y="166"/>
                    </a:lnTo>
                    <a:lnTo>
                      <a:pt x="0" y="163"/>
                    </a:lnTo>
                    <a:close/>
                  </a:path>
                </a:pathLst>
              </a:custGeom>
              <a:solidFill>
                <a:srgbClr val="FF79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794" name="Freeform 276"/>
              <p:cNvSpPr>
                <a:spLocks/>
              </p:cNvSpPr>
              <p:nvPr/>
            </p:nvSpPr>
            <p:spPr bwMode="auto">
              <a:xfrm>
                <a:off x="2103" y="3004"/>
                <a:ext cx="68" cy="61"/>
              </a:xfrm>
              <a:custGeom>
                <a:avLst/>
                <a:gdLst>
                  <a:gd name="T0" fmla="*/ 0 w 271"/>
                  <a:gd name="T1" fmla="*/ 41 h 241"/>
                  <a:gd name="T2" fmla="*/ 4 w 271"/>
                  <a:gd name="T3" fmla="*/ 42 h 241"/>
                  <a:gd name="T4" fmla="*/ 10 w 271"/>
                  <a:gd name="T5" fmla="*/ 41 h 241"/>
                  <a:gd name="T6" fmla="*/ 16 w 271"/>
                  <a:gd name="T7" fmla="*/ 40 h 241"/>
                  <a:gd name="T8" fmla="*/ 23 w 271"/>
                  <a:gd name="T9" fmla="*/ 37 h 241"/>
                  <a:gd name="T10" fmla="*/ 29 w 271"/>
                  <a:gd name="T11" fmla="*/ 33 h 241"/>
                  <a:gd name="T12" fmla="*/ 36 w 271"/>
                  <a:gd name="T13" fmla="*/ 28 h 241"/>
                  <a:gd name="T14" fmla="*/ 43 w 271"/>
                  <a:gd name="T15" fmla="*/ 22 h 241"/>
                  <a:gd name="T16" fmla="*/ 48 w 271"/>
                  <a:gd name="T17" fmla="*/ 16 h 241"/>
                  <a:gd name="T18" fmla="*/ 53 w 271"/>
                  <a:gd name="T19" fmla="*/ 9 h 241"/>
                  <a:gd name="T20" fmla="*/ 57 w 271"/>
                  <a:gd name="T21" fmla="*/ 0 h 241"/>
                  <a:gd name="T22" fmla="*/ 59 w 271"/>
                  <a:gd name="T23" fmla="*/ 5 h 241"/>
                  <a:gd name="T24" fmla="*/ 60 w 271"/>
                  <a:gd name="T25" fmla="*/ 9 h 241"/>
                  <a:gd name="T26" fmla="*/ 62 w 271"/>
                  <a:gd name="T27" fmla="*/ 11 h 241"/>
                  <a:gd name="T28" fmla="*/ 63 w 271"/>
                  <a:gd name="T29" fmla="*/ 14 h 241"/>
                  <a:gd name="T30" fmla="*/ 65 w 271"/>
                  <a:gd name="T31" fmla="*/ 17 h 241"/>
                  <a:gd name="T32" fmla="*/ 66 w 271"/>
                  <a:gd name="T33" fmla="*/ 19 h 241"/>
                  <a:gd name="T34" fmla="*/ 66 w 271"/>
                  <a:gd name="T35" fmla="*/ 21 h 241"/>
                  <a:gd name="T36" fmla="*/ 67 w 271"/>
                  <a:gd name="T37" fmla="*/ 21 h 241"/>
                  <a:gd name="T38" fmla="*/ 68 w 271"/>
                  <a:gd name="T39" fmla="*/ 22 h 241"/>
                  <a:gd name="T40" fmla="*/ 66 w 271"/>
                  <a:gd name="T41" fmla="*/ 28 h 241"/>
                  <a:gd name="T42" fmla="*/ 64 w 271"/>
                  <a:gd name="T43" fmla="*/ 32 h 241"/>
                  <a:gd name="T44" fmla="*/ 61 w 271"/>
                  <a:gd name="T45" fmla="*/ 37 h 241"/>
                  <a:gd name="T46" fmla="*/ 57 w 271"/>
                  <a:gd name="T47" fmla="*/ 43 h 241"/>
                  <a:gd name="T48" fmla="*/ 52 w 271"/>
                  <a:gd name="T49" fmla="*/ 47 h 241"/>
                  <a:gd name="T50" fmla="*/ 46 w 271"/>
                  <a:gd name="T51" fmla="*/ 52 h 241"/>
                  <a:gd name="T52" fmla="*/ 39 w 271"/>
                  <a:gd name="T53" fmla="*/ 56 h 241"/>
                  <a:gd name="T54" fmla="*/ 32 w 271"/>
                  <a:gd name="T55" fmla="*/ 58 h 241"/>
                  <a:gd name="T56" fmla="*/ 23 w 271"/>
                  <a:gd name="T57" fmla="*/ 60 h 241"/>
                  <a:gd name="T58" fmla="*/ 13 w 271"/>
                  <a:gd name="T59" fmla="*/ 61 h 241"/>
                  <a:gd name="T60" fmla="*/ 11 w 271"/>
                  <a:gd name="T61" fmla="*/ 59 h 241"/>
                  <a:gd name="T62" fmla="*/ 10 w 271"/>
                  <a:gd name="T63" fmla="*/ 56 h 241"/>
                  <a:gd name="T64" fmla="*/ 8 w 271"/>
                  <a:gd name="T65" fmla="*/ 54 h 241"/>
                  <a:gd name="T66" fmla="*/ 7 w 271"/>
                  <a:gd name="T67" fmla="*/ 51 h 241"/>
                  <a:gd name="T68" fmla="*/ 5 w 271"/>
                  <a:gd name="T69" fmla="*/ 49 h 241"/>
                  <a:gd name="T70" fmla="*/ 3 w 271"/>
                  <a:gd name="T71" fmla="*/ 47 h 241"/>
                  <a:gd name="T72" fmla="*/ 1 w 271"/>
                  <a:gd name="T73" fmla="*/ 44 h 241"/>
                  <a:gd name="T74" fmla="*/ 1 w 271"/>
                  <a:gd name="T75" fmla="*/ 43 h 241"/>
                  <a:gd name="T76" fmla="*/ 0 w 271"/>
                  <a:gd name="T77" fmla="*/ 42 h 241"/>
                  <a:gd name="T78" fmla="*/ 0 w 271"/>
                  <a:gd name="T79" fmla="*/ 41 h 241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271"/>
                  <a:gd name="T121" fmla="*/ 0 h 241"/>
                  <a:gd name="T122" fmla="*/ 271 w 271"/>
                  <a:gd name="T123" fmla="*/ 241 h 241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271" h="241">
                    <a:moveTo>
                      <a:pt x="0" y="163"/>
                    </a:moveTo>
                    <a:lnTo>
                      <a:pt x="14" y="166"/>
                    </a:lnTo>
                    <a:lnTo>
                      <a:pt x="39" y="163"/>
                    </a:lnTo>
                    <a:lnTo>
                      <a:pt x="62" y="157"/>
                    </a:lnTo>
                    <a:lnTo>
                      <a:pt x="90" y="145"/>
                    </a:lnTo>
                    <a:lnTo>
                      <a:pt x="117" y="129"/>
                    </a:lnTo>
                    <a:lnTo>
                      <a:pt x="144" y="111"/>
                    </a:lnTo>
                    <a:lnTo>
                      <a:pt x="171" y="88"/>
                    </a:lnTo>
                    <a:lnTo>
                      <a:pt x="192" y="63"/>
                    </a:lnTo>
                    <a:lnTo>
                      <a:pt x="213" y="34"/>
                    </a:lnTo>
                    <a:lnTo>
                      <a:pt x="228" y="0"/>
                    </a:lnTo>
                    <a:lnTo>
                      <a:pt x="235" y="18"/>
                    </a:lnTo>
                    <a:lnTo>
                      <a:pt x="240" y="34"/>
                    </a:lnTo>
                    <a:lnTo>
                      <a:pt x="246" y="45"/>
                    </a:lnTo>
                    <a:lnTo>
                      <a:pt x="253" y="57"/>
                    </a:lnTo>
                    <a:lnTo>
                      <a:pt x="258" y="66"/>
                    </a:lnTo>
                    <a:lnTo>
                      <a:pt x="262" y="75"/>
                    </a:lnTo>
                    <a:lnTo>
                      <a:pt x="264" y="82"/>
                    </a:lnTo>
                    <a:lnTo>
                      <a:pt x="267" y="84"/>
                    </a:lnTo>
                    <a:lnTo>
                      <a:pt x="271" y="88"/>
                    </a:lnTo>
                    <a:lnTo>
                      <a:pt x="264" y="109"/>
                    </a:lnTo>
                    <a:lnTo>
                      <a:pt x="255" y="127"/>
                    </a:lnTo>
                    <a:lnTo>
                      <a:pt x="244" y="148"/>
                    </a:lnTo>
                    <a:lnTo>
                      <a:pt x="228" y="168"/>
                    </a:lnTo>
                    <a:lnTo>
                      <a:pt x="207" y="186"/>
                    </a:lnTo>
                    <a:lnTo>
                      <a:pt x="183" y="205"/>
                    </a:lnTo>
                    <a:lnTo>
                      <a:pt x="156" y="220"/>
                    </a:lnTo>
                    <a:lnTo>
                      <a:pt x="126" y="229"/>
                    </a:lnTo>
                    <a:lnTo>
                      <a:pt x="90" y="238"/>
                    </a:lnTo>
                    <a:lnTo>
                      <a:pt x="51" y="241"/>
                    </a:lnTo>
                    <a:lnTo>
                      <a:pt x="44" y="232"/>
                    </a:lnTo>
                    <a:lnTo>
                      <a:pt x="39" y="223"/>
                    </a:lnTo>
                    <a:lnTo>
                      <a:pt x="33" y="214"/>
                    </a:lnTo>
                    <a:lnTo>
                      <a:pt x="27" y="202"/>
                    </a:lnTo>
                    <a:lnTo>
                      <a:pt x="18" y="193"/>
                    </a:lnTo>
                    <a:lnTo>
                      <a:pt x="12" y="184"/>
                    </a:lnTo>
                    <a:lnTo>
                      <a:pt x="5" y="175"/>
                    </a:lnTo>
                    <a:lnTo>
                      <a:pt x="3" y="168"/>
                    </a:lnTo>
                    <a:lnTo>
                      <a:pt x="0" y="166"/>
                    </a:lnTo>
                    <a:lnTo>
                      <a:pt x="0" y="163"/>
                    </a:lnTo>
                  </a:path>
                </a:pathLst>
              </a:custGeom>
              <a:noFill/>
              <a:ln w="0">
                <a:solidFill>
                  <a:srgbClr val="FF7EAB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795" name="Freeform 277"/>
              <p:cNvSpPr>
                <a:spLocks/>
              </p:cNvSpPr>
              <p:nvPr/>
            </p:nvSpPr>
            <p:spPr bwMode="auto">
              <a:xfrm>
                <a:off x="2103" y="3004"/>
                <a:ext cx="68" cy="61"/>
              </a:xfrm>
              <a:custGeom>
                <a:avLst/>
                <a:gdLst>
                  <a:gd name="T0" fmla="*/ 0 w 271"/>
                  <a:gd name="T1" fmla="*/ 41 h 241"/>
                  <a:gd name="T2" fmla="*/ 4 w 271"/>
                  <a:gd name="T3" fmla="*/ 42 h 241"/>
                  <a:gd name="T4" fmla="*/ 10 w 271"/>
                  <a:gd name="T5" fmla="*/ 41 h 241"/>
                  <a:gd name="T6" fmla="*/ 16 w 271"/>
                  <a:gd name="T7" fmla="*/ 40 h 241"/>
                  <a:gd name="T8" fmla="*/ 23 w 271"/>
                  <a:gd name="T9" fmla="*/ 37 h 241"/>
                  <a:gd name="T10" fmla="*/ 29 w 271"/>
                  <a:gd name="T11" fmla="*/ 33 h 241"/>
                  <a:gd name="T12" fmla="*/ 36 w 271"/>
                  <a:gd name="T13" fmla="*/ 28 h 241"/>
                  <a:gd name="T14" fmla="*/ 43 w 271"/>
                  <a:gd name="T15" fmla="*/ 22 h 241"/>
                  <a:gd name="T16" fmla="*/ 48 w 271"/>
                  <a:gd name="T17" fmla="*/ 16 h 241"/>
                  <a:gd name="T18" fmla="*/ 53 w 271"/>
                  <a:gd name="T19" fmla="*/ 9 h 241"/>
                  <a:gd name="T20" fmla="*/ 57 w 271"/>
                  <a:gd name="T21" fmla="*/ 0 h 241"/>
                  <a:gd name="T22" fmla="*/ 59 w 271"/>
                  <a:gd name="T23" fmla="*/ 5 h 241"/>
                  <a:gd name="T24" fmla="*/ 60 w 271"/>
                  <a:gd name="T25" fmla="*/ 9 h 241"/>
                  <a:gd name="T26" fmla="*/ 62 w 271"/>
                  <a:gd name="T27" fmla="*/ 11 h 241"/>
                  <a:gd name="T28" fmla="*/ 63 w 271"/>
                  <a:gd name="T29" fmla="*/ 14 h 241"/>
                  <a:gd name="T30" fmla="*/ 65 w 271"/>
                  <a:gd name="T31" fmla="*/ 17 h 241"/>
                  <a:gd name="T32" fmla="*/ 66 w 271"/>
                  <a:gd name="T33" fmla="*/ 19 h 241"/>
                  <a:gd name="T34" fmla="*/ 66 w 271"/>
                  <a:gd name="T35" fmla="*/ 21 h 241"/>
                  <a:gd name="T36" fmla="*/ 67 w 271"/>
                  <a:gd name="T37" fmla="*/ 21 h 241"/>
                  <a:gd name="T38" fmla="*/ 68 w 271"/>
                  <a:gd name="T39" fmla="*/ 22 h 241"/>
                  <a:gd name="T40" fmla="*/ 66 w 271"/>
                  <a:gd name="T41" fmla="*/ 28 h 241"/>
                  <a:gd name="T42" fmla="*/ 64 w 271"/>
                  <a:gd name="T43" fmla="*/ 32 h 241"/>
                  <a:gd name="T44" fmla="*/ 61 w 271"/>
                  <a:gd name="T45" fmla="*/ 37 h 241"/>
                  <a:gd name="T46" fmla="*/ 57 w 271"/>
                  <a:gd name="T47" fmla="*/ 43 h 241"/>
                  <a:gd name="T48" fmla="*/ 52 w 271"/>
                  <a:gd name="T49" fmla="*/ 47 h 241"/>
                  <a:gd name="T50" fmla="*/ 46 w 271"/>
                  <a:gd name="T51" fmla="*/ 52 h 241"/>
                  <a:gd name="T52" fmla="*/ 39 w 271"/>
                  <a:gd name="T53" fmla="*/ 56 h 241"/>
                  <a:gd name="T54" fmla="*/ 32 w 271"/>
                  <a:gd name="T55" fmla="*/ 58 h 241"/>
                  <a:gd name="T56" fmla="*/ 23 w 271"/>
                  <a:gd name="T57" fmla="*/ 60 h 241"/>
                  <a:gd name="T58" fmla="*/ 13 w 271"/>
                  <a:gd name="T59" fmla="*/ 61 h 241"/>
                  <a:gd name="T60" fmla="*/ 11 w 271"/>
                  <a:gd name="T61" fmla="*/ 59 h 241"/>
                  <a:gd name="T62" fmla="*/ 10 w 271"/>
                  <a:gd name="T63" fmla="*/ 56 h 241"/>
                  <a:gd name="T64" fmla="*/ 8 w 271"/>
                  <a:gd name="T65" fmla="*/ 54 h 241"/>
                  <a:gd name="T66" fmla="*/ 7 w 271"/>
                  <a:gd name="T67" fmla="*/ 51 h 241"/>
                  <a:gd name="T68" fmla="*/ 5 w 271"/>
                  <a:gd name="T69" fmla="*/ 49 h 241"/>
                  <a:gd name="T70" fmla="*/ 3 w 271"/>
                  <a:gd name="T71" fmla="*/ 47 h 241"/>
                  <a:gd name="T72" fmla="*/ 1 w 271"/>
                  <a:gd name="T73" fmla="*/ 44 h 241"/>
                  <a:gd name="T74" fmla="*/ 1 w 271"/>
                  <a:gd name="T75" fmla="*/ 43 h 241"/>
                  <a:gd name="T76" fmla="*/ 0 w 271"/>
                  <a:gd name="T77" fmla="*/ 42 h 241"/>
                  <a:gd name="T78" fmla="*/ 0 w 271"/>
                  <a:gd name="T79" fmla="*/ 41 h 241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271"/>
                  <a:gd name="T121" fmla="*/ 0 h 241"/>
                  <a:gd name="T122" fmla="*/ 271 w 271"/>
                  <a:gd name="T123" fmla="*/ 241 h 241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271" h="241">
                    <a:moveTo>
                      <a:pt x="0" y="163"/>
                    </a:moveTo>
                    <a:lnTo>
                      <a:pt x="14" y="166"/>
                    </a:lnTo>
                    <a:lnTo>
                      <a:pt x="39" y="163"/>
                    </a:lnTo>
                    <a:lnTo>
                      <a:pt x="62" y="157"/>
                    </a:lnTo>
                    <a:lnTo>
                      <a:pt x="90" y="145"/>
                    </a:lnTo>
                    <a:lnTo>
                      <a:pt x="117" y="129"/>
                    </a:lnTo>
                    <a:lnTo>
                      <a:pt x="144" y="111"/>
                    </a:lnTo>
                    <a:lnTo>
                      <a:pt x="171" y="88"/>
                    </a:lnTo>
                    <a:lnTo>
                      <a:pt x="192" y="63"/>
                    </a:lnTo>
                    <a:lnTo>
                      <a:pt x="213" y="34"/>
                    </a:lnTo>
                    <a:lnTo>
                      <a:pt x="228" y="0"/>
                    </a:lnTo>
                    <a:lnTo>
                      <a:pt x="235" y="18"/>
                    </a:lnTo>
                    <a:lnTo>
                      <a:pt x="240" y="34"/>
                    </a:lnTo>
                    <a:lnTo>
                      <a:pt x="246" y="45"/>
                    </a:lnTo>
                    <a:lnTo>
                      <a:pt x="253" y="57"/>
                    </a:lnTo>
                    <a:lnTo>
                      <a:pt x="258" y="66"/>
                    </a:lnTo>
                    <a:lnTo>
                      <a:pt x="262" y="75"/>
                    </a:lnTo>
                    <a:lnTo>
                      <a:pt x="264" y="82"/>
                    </a:lnTo>
                    <a:lnTo>
                      <a:pt x="267" y="84"/>
                    </a:lnTo>
                    <a:lnTo>
                      <a:pt x="271" y="88"/>
                    </a:lnTo>
                    <a:lnTo>
                      <a:pt x="264" y="109"/>
                    </a:lnTo>
                    <a:lnTo>
                      <a:pt x="255" y="127"/>
                    </a:lnTo>
                    <a:lnTo>
                      <a:pt x="244" y="148"/>
                    </a:lnTo>
                    <a:lnTo>
                      <a:pt x="228" y="168"/>
                    </a:lnTo>
                    <a:lnTo>
                      <a:pt x="207" y="186"/>
                    </a:lnTo>
                    <a:lnTo>
                      <a:pt x="183" y="205"/>
                    </a:lnTo>
                    <a:lnTo>
                      <a:pt x="156" y="220"/>
                    </a:lnTo>
                    <a:lnTo>
                      <a:pt x="126" y="229"/>
                    </a:lnTo>
                    <a:lnTo>
                      <a:pt x="90" y="238"/>
                    </a:lnTo>
                    <a:lnTo>
                      <a:pt x="51" y="241"/>
                    </a:lnTo>
                    <a:lnTo>
                      <a:pt x="44" y="232"/>
                    </a:lnTo>
                    <a:lnTo>
                      <a:pt x="39" y="223"/>
                    </a:lnTo>
                    <a:lnTo>
                      <a:pt x="33" y="214"/>
                    </a:lnTo>
                    <a:lnTo>
                      <a:pt x="27" y="202"/>
                    </a:lnTo>
                    <a:lnTo>
                      <a:pt x="18" y="193"/>
                    </a:lnTo>
                    <a:lnTo>
                      <a:pt x="12" y="184"/>
                    </a:lnTo>
                    <a:lnTo>
                      <a:pt x="5" y="175"/>
                    </a:lnTo>
                    <a:lnTo>
                      <a:pt x="3" y="168"/>
                    </a:lnTo>
                    <a:lnTo>
                      <a:pt x="0" y="166"/>
                    </a:lnTo>
                    <a:lnTo>
                      <a:pt x="0" y="163"/>
                    </a:lnTo>
                  </a:path>
                </a:pathLst>
              </a:custGeom>
              <a:noFill/>
              <a:ln w="0">
                <a:solidFill>
                  <a:srgbClr val="FF7EAB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796" name="Freeform 278"/>
              <p:cNvSpPr>
                <a:spLocks/>
              </p:cNvSpPr>
              <p:nvPr/>
            </p:nvSpPr>
            <p:spPr bwMode="auto">
              <a:xfrm>
                <a:off x="2133" y="3057"/>
                <a:ext cx="64" cy="52"/>
              </a:xfrm>
              <a:custGeom>
                <a:avLst/>
                <a:gdLst>
                  <a:gd name="T0" fmla="*/ 0 w 255"/>
                  <a:gd name="T1" fmla="*/ 33 h 207"/>
                  <a:gd name="T2" fmla="*/ 4 w 255"/>
                  <a:gd name="T3" fmla="*/ 33 h 207"/>
                  <a:gd name="T4" fmla="*/ 8 w 255"/>
                  <a:gd name="T5" fmla="*/ 33 h 207"/>
                  <a:gd name="T6" fmla="*/ 13 w 255"/>
                  <a:gd name="T7" fmla="*/ 32 h 207"/>
                  <a:gd name="T8" fmla="*/ 19 w 255"/>
                  <a:gd name="T9" fmla="*/ 29 h 207"/>
                  <a:gd name="T10" fmla="*/ 26 w 255"/>
                  <a:gd name="T11" fmla="*/ 26 h 207"/>
                  <a:gd name="T12" fmla="*/ 32 w 255"/>
                  <a:gd name="T13" fmla="*/ 22 h 207"/>
                  <a:gd name="T14" fmla="*/ 38 w 255"/>
                  <a:gd name="T15" fmla="*/ 17 h 207"/>
                  <a:gd name="T16" fmla="*/ 44 w 255"/>
                  <a:gd name="T17" fmla="*/ 12 h 207"/>
                  <a:gd name="T18" fmla="*/ 49 w 255"/>
                  <a:gd name="T19" fmla="*/ 6 h 207"/>
                  <a:gd name="T20" fmla="*/ 53 w 255"/>
                  <a:gd name="T21" fmla="*/ 0 h 207"/>
                  <a:gd name="T22" fmla="*/ 55 w 255"/>
                  <a:gd name="T23" fmla="*/ 5 h 207"/>
                  <a:gd name="T24" fmla="*/ 56 w 255"/>
                  <a:gd name="T25" fmla="*/ 8 h 207"/>
                  <a:gd name="T26" fmla="*/ 59 w 255"/>
                  <a:gd name="T27" fmla="*/ 12 h 207"/>
                  <a:gd name="T28" fmla="*/ 60 w 255"/>
                  <a:gd name="T29" fmla="*/ 15 h 207"/>
                  <a:gd name="T30" fmla="*/ 61 w 255"/>
                  <a:gd name="T31" fmla="*/ 18 h 207"/>
                  <a:gd name="T32" fmla="*/ 62 w 255"/>
                  <a:gd name="T33" fmla="*/ 20 h 207"/>
                  <a:gd name="T34" fmla="*/ 63 w 255"/>
                  <a:gd name="T35" fmla="*/ 22 h 207"/>
                  <a:gd name="T36" fmla="*/ 63 w 255"/>
                  <a:gd name="T37" fmla="*/ 23 h 207"/>
                  <a:gd name="T38" fmla="*/ 64 w 255"/>
                  <a:gd name="T39" fmla="*/ 24 h 207"/>
                  <a:gd name="T40" fmla="*/ 62 w 255"/>
                  <a:gd name="T41" fmla="*/ 28 h 207"/>
                  <a:gd name="T42" fmla="*/ 59 w 255"/>
                  <a:gd name="T43" fmla="*/ 32 h 207"/>
                  <a:gd name="T44" fmla="*/ 55 w 255"/>
                  <a:gd name="T45" fmla="*/ 36 h 207"/>
                  <a:gd name="T46" fmla="*/ 50 w 255"/>
                  <a:gd name="T47" fmla="*/ 40 h 207"/>
                  <a:gd name="T48" fmla="*/ 45 w 255"/>
                  <a:gd name="T49" fmla="*/ 44 h 207"/>
                  <a:gd name="T50" fmla="*/ 39 w 255"/>
                  <a:gd name="T51" fmla="*/ 47 h 207"/>
                  <a:gd name="T52" fmla="*/ 33 w 255"/>
                  <a:gd name="T53" fmla="*/ 49 h 207"/>
                  <a:gd name="T54" fmla="*/ 26 w 255"/>
                  <a:gd name="T55" fmla="*/ 51 h 207"/>
                  <a:gd name="T56" fmla="*/ 19 w 255"/>
                  <a:gd name="T57" fmla="*/ 52 h 207"/>
                  <a:gd name="T58" fmla="*/ 13 w 255"/>
                  <a:gd name="T59" fmla="*/ 51 h 207"/>
                  <a:gd name="T60" fmla="*/ 0 w 255"/>
                  <a:gd name="T61" fmla="*/ 33 h 207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255"/>
                  <a:gd name="T94" fmla="*/ 0 h 207"/>
                  <a:gd name="T95" fmla="*/ 255 w 255"/>
                  <a:gd name="T96" fmla="*/ 207 h 207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255" h="207">
                    <a:moveTo>
                      <a:pt x="0" y="130"/>
                    </a:moveTo>
                    <a:lnTo>
                      <a:pt x="14" y="132"/>
                    </a:lnTo>
                    <a:lnTo>
                      <a:pt x="32" y="130"/>
                    </a:lnTo>
                    <a:lnTo>
                      <a:pt x="53" y="126"/>
                    </a:lnTo>
                    <a:lnTo>
                      <a:pt x="77" y="117"/>
                    </a:lnTo>
                    <a:lnTo>
                      <a:pt x="105" y="103"/>
                    </a:lnTo>
                    <a:lnTo>
                      <a:pt x="128" y="87"/>
                    </a:lnTo>
                    <a:lnTo>
                      <a:pt x="153" y="69"/>
                    </a:lnTo>
                    <a:lnTo>
                      <a:pt x="176" y="48"/>
                    </a:lnTo>
                    <a:lnTo>
                      <a:pt x="194" y="23"/>
                    </a:lnTo>
                    <a:lnTo>
                      <a:pt x="210" y="0"/>
                    </a:lnTo>
                    <a:lnTo>
                      <a:pt x="219" y="18"/>
                    </a:lnTo>
                    <a:lnTo>
                      <a:pt x="225" y="33"/>
                    </a:lnTo>
                    <a:lnTo>
                      <a:pt x="234" y="48"/>
                    </a:lnTo>
                    <a:lnTo>
                      <a:pt x="239" y="60"/>
                    </a:lnTo>
                    <a:lnTo>
                      <a:pt x="243" y="71"/>
                    </a:lnTo>
                    <a:lnTo>
                      <a:pt x="248" y="78"/>
                    </a:lnTo>
                    <a:lnTo>
                      <a:pt x="252" y="87"/>
                    </a:lnTo>
                    <a:lnTo>
                      <a:pt x="252" y="90"/>
                    </a:lnTo>
                    <a:lnTo>
                      <a:pt x="255" y="96"/>
                    </a:lnTo>
                    <a:lnTo>
                      <a:pt x="246" y="112"/>
                    </a:lnTo>
                    <a:lnTo>
                      <a:pt x="234" y="126"/>
                    </a:lnTo>
                    <a:lnTo>
                      <a:pt x="219" y="144"/>
                    </a:lnTo>
                    <a:lnTo>
                      <a:pt x="201" y="160"/>
                    </a:lnTo>
                    <a:lnTo>
                      <a:pt x="180" y="174"/>
                    </a:lnTo>
                    <a:lnTo>
                      <a:pt x="155" y="187"/>
                    </a:lnTo>
                    <a:lnTo>
                      <a:pt x="132" y="196"/>
                    </a:lnTo>
                    <a:lnTo>
                      <a:pt x="105" y="205"/>
                    </a:lnTo>
                    <a:lnTo>
                      <a:pt x="77" y="207"/>
                    </a:lnTo>
                    <a:lnTo>
                      <a:pt x="50" y="205"/>
                    </a:lnTo>
                    <a:lnTo>
                      <a:pt x="0" y="130"/>
                    </a:lnTo>
                    <a:close/>
                  </a:path>
                </a:pathLst>
              </a:custGeom>
              <a:solidFill>
                <a:srgbClr val="FF79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797" name="Freeform 279"/>
              <p:cNvSpPr>
                <a:spLocks/>
              </p:cNvSpPr>
              <p:nvPr/>
            </p:nvSpPr>
            <p:spPr bwMode="auto">
              <a:xfrm>
                <a:off x="2133" y="3057"/>
                <a:ext cx="64" cy="52"/>
              </a:xfrm>
              <a:custGeom>
                <a:avLst/>
                <a:gdLst>
                  <a:gd name="T0" fmla="*/ 0 w 255"/>
                  <a:gd name="T1" fmla="*/ 33 h 207"/>
                  <a:gd name="T2" fmla="*/ 4 w 255"/>
                  <a:gd name="T3" fmla="*/ 33 h 207"/>
                  <a:gd name="T4" fmla="*/ 8 w 255"/>
                  <a:gd name="T5" fmla="*/ 33 h 207"/>
                  <a:gd name="T6" fmla="*/ 13 w 255"/>
                  <a:gd name="T7" fmla="*/ 32 h 207"/>
                  <a:gd name="T8" fmla="*/ 19 w 255"/>
                  <a:gd name="T9" fmla="*/ 29 h 207"/>
                  <a:gd name="T10" fmla="*/ 26 w 255"/>
                  <a:gd name="T11" fmla="*/ 26 h 207"/>
                  <a:gd name="T12" fmla="*/ 32 w 255"/>
                  <a:gd name="T13" fmla="*/ 22 h 207"/>
                  <a:gd name="T14" fmla="*/ 38 w 255"/>
                  <a:gd name="T15" fmla="*/ 17 h 207"/>
                  <a:gd name="T16" fmla="*/ 44 w 255"/>
                  <a:gd name="T17" fmla="*/ 12 h 207"/>
                  <a:gd name="T18" fmla="*/ 49 w 255"/>
                  <a:gd name="T19" fmla="*/ 6 h 207"/>
                  <a:gd name="T20" fmla="*/ 53 w 255"/>
                  <a:gd name="T21" fmla="*/ 0 h 207"/>
                  <a:gd name="T22" fmla="*/ 55 w 255"/>
                  <a:gd name="T23" fmla="*/ 5 h 207"/>
                  <a:gd name="T24" fmla="*/ 56 w 255"/>
                  <a:gd name="T25" fmla="*/ 8 h 207"/>
                  <a:gd name="T26" fmla="*/ 59 w 255"/>
                  <a:gd name="T27" fmla="*/ 12 h 207"/>
                  <a:gd name="T28" fmla="*/ 60 w 255"/>
                  <a:gd name="T29" fmla="*/ 15 h 207"/>
                  <a:gd name="T30" fmla="*/ 61 w 255"/>
                  <a:gd name="T31" fmla="*/ 18 h 207"/>
                  <a:gd name="T32" fmla="*/ 62 w 255"/>
                  <a:gd name="T33" fmla="*/ 20 h 207"/>
                  <a:gd name="T34" fmla="*/ 63 w 255"/>
                  <a:gd name="T35" fmla="*/ 22 h 207"/>
                  <a:gd name="T36" fmla="*/ 63 w 255"/>
                  <a:gd name="T37" fmla="*/ 23 h 207"/>
                  <a:gd name="T38" fmla="*/ 64 w 255"/>
                  <a:gd name="T39" fmla="*/ 24 h 207"/>
                  <a:gd name="T40" fmla="*/ 62 w 255"/>
                  <a:gd name="T41" fmla="*/ 28 h 207"/>
                  <a:gd name="T42" fmla="*/ 59 w 255"/>
                  <a:gd name="T43" fmla="*/ 32 h 207"/>
                  <a:gd name="T44" fmla="*/ 55 w 255"/>
                  <a:gd name="T45" fmla="*/ 36 h 207"/>
                  <a:gd name="T46" fmla="*/ 50 w 255"/>
                  <a:gd name="T47" fmla="*/ 40 h 207"/>
                  <a:gd name="T48" fmla="*/ 45 w 255"/>
                  <a:gd name="T49" fmla="*/ 44 h 207"/>
                  <a:gd name="T50" fmla="*/ 39 w 255"/>
                  <a:gd name="T51" fmla="*/ 47 h 207"/>
                  <a:gd name="T52" fmla="*/ 33 w 255"/>
                  <a:gd name="T53" fmla="*/ 49 h 207"/>
                  <a:gd name="T54" fmla="*/ 26 w 255"/>
                  <a:gd name="T55" fmla="*/ 51 h 207"/>
                  <a:gd name="T56" fmla="*/ 19 w 255"/>
                  <a:gd name="T57" fmla="*/ 52 h 207"/>
                  <a:gd name="T58" fmla="*/ 13 w 255"/>
                  <a:gd name="T59" fmla="*/ 51 h 207"/>
                  <a:gd name="T60" fmla="*/ 0 w 255"/>
                  <a:gd name="T61" fmla="*/ 33 h 207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255"/>
                  <a:gd name="T94" fmla="*/ 0 h 207"/>
                  <a:gd name="T95" fmla="*/ 255 w 255"/>
                  <a:gd name="T96" fmla="*/ 207 h 207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255" h="207">
                    <a:moveTo>
                      <a:pt x="0" y="130"/>
                    </a:moveTo>
                    <a:lnTo>
                      <a:pt x="14" y="132"/>
                    </a:lnTo>
                    <a:lnTo>
                      <a:pt x="32" y="130"/>
                    </a:lnTo>
                    <a:lnTo>
                      <a:pt x="53" y="126"/>
                    </a:lnTo>
                    <a:lnTo>
                      <a:pt x="77" y="117"/>
                    </a:lnTo>
                    <a:lnTo>
                      <a:pt x="105" y="103"/>
                    </a:lnTo>
                    <a:lnTo>
                      <a:pt x="128" y="87"/>
                    </a:lnTo>
                    <a:lnTo>
                      <a:pt x="153" y="69"/>
                    </a:lnTo>
                    <a:lnTo>
                      <a:pt x="176" y="48"/>
                    </a:lnTo>
                    <a:lnTo>
                      <a:pt x="194" y="23"/>
                    </a:lnTo>
                    <a:lnTo>
                      <a:pt x="210" y="0"/>
                    </a:lnTo>
                    <a:lnTo>
                      <a:pt x="219" y="18"/>
                    </a:lnTo>
                    <a:lnTo>
                      <a:pt x="225" y="33"/>
                    </a:lnTo>
                    <a:lnTo>
                      <a:pt x="234" y="48"/>
                    </a:lnTo>
                    <a:lnTo>
                      <a:pt x="239" y="60"/>
                    </a:lnTo>
                    <a:lnTo>
                      <a:pt x="243" y="71"/>
                    </a:lnTo>
                    <a:lnTo>
                      <a:pt x="248" y="78"/>
                    </a:lnTo>
                    <a:lnTo>
                      <a:pt x="252" y="87"/>
                    </a:lnTo>
                    <a:lnTo>
                      <a:pt x="252" y="90"/>
                    </a:lnTo>
                    <a:lnTo>
                      <a:pt x="255" y="96"/>
                    </a:lnTo>
                    <a:lnTo>
                      <a:pt x="246" y="112"/>
                    </a:lnTo>
                    <a:lnTo>
                      <a:pt x="234" y="126"/>
                    </a:lnTo>
                    <a:lnTo>
                      <a:pt x="219" y="144"/>
                    </a:lnTo>
                    <a:lnTo>
                      <a:pt x="201" y="160"/>
                    </a:lnTo>
                    <a:lnTo>
                      <a:pt x="180" y="174"/>
                    </a:lnTo>
                    <a:lnTo>
                      <a:pt x="155" y="187"/>
                    </a:lnTo>
                    <a:lnTo>
                      <a:pt x="132" y="196"/>
                    </a:lnTo>
                    <a:lnTo>
                      <a:pt x="105" y="205"/>
                    </a:lnTo>
                    <a:lnTo>
                      <a:pt x="77" y="207"/>
                    </a:lnTo>
                    <a:lnTo>
                      <a:pt x="50" y="205"/>
                    </a:lnTo>
                    <a:lnTo>
                      <a:pt x="0" y="130"/>
                    </a:lnTo>
                  </a:path>
                </a:pathLst>
              </a:custGeom>
              <a:noFill/>
              <a:ln w="0">
                <a:solidFill>
                  <a:srgbClr val="FF7EAB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798" name="Freeform 280"/>
              <p:cNvSpPr>
                <a:spLocks/>
              </p:cNvSpPr>
              <p:nvPr/>
            </p:nvSpPr>
            <p:spPr bwMode="auto">
              <a:xfrm>
                <a:off x="2133" y="3057"/>
                <a:ext cx="64" cy="52"/>
              </a:xfrm>
              <a:custGeom>
                <a:avLst/>
                <a:gdLst>
                  <a:gd name="T0" fmla="*/ 0 w 255"/>
                  <a:gd name="T1" fmla="*/ 33 h 207"/>
                  <a:gd name="T2" fmla="*/ 4 w 255"/>
                  <a:gd name="T3" fmla="*/ 33 h 207"/>
                  <a:gd name="T4" fmla="*/ 8 w 255"/>
                  <a:gd name="T5" fmla="*/ 33 h 207"/>
                  <a:gd name="T6" fmla="*/ 13 w 255"/>
                  <a:gd name="T7" fmla="*/ 32 h 207"/>
                  <a:gd name="T8" fmla="*/ 19 w 255"/>
                  <a:gd name="T9" fmla="*/ 29 h 207"/>
                  <a:gd name="T10" fmla="*/ 26 w 255"/>
                  <a:gd name="T11" fmla="*/ 26 h 207"/>
                  <a:gd name="T12" fmla="*/ 32 w 255"/>
                  <a:gd name="T13" fmla="*/ 22 h 207"/>
                  <a:gd name="T14" fmla="*/ 38 w 255"/>
                  <a:gd name="T15" fmla="*/ 17 h 207"/>
                  <a:gd name="T16" fmla="*/ 44 w 255"/>
                  <a:gd name="T17" fmla="*/ 12 h 207"/>
                  <a:gd name="T18" fmla="*/ 49 w 255"/>
                  <a:gd name="T19" fmla="*/ 6 h 207"/>
                  <a:gd name="T20" fmla="*/ 53 w 255"/>
                  <a:gd name="T21" fmla="*/ 0 h 207"/>
                  <a:gd name="T22" fmla="*/ 55 w 255"/>
                  <a:gd name="T23" fmla="*/ 5 h 207"/>
                  <a:gd name="T24" fmla="*/ 56 w 255"/>
                  <a:gd name="T25" fmla="*/ 8 h 207"/>
                  <a:gd name="T26" fmla="*/ 59 w 255"/>
                  <a:gd name="T27" fmla="*/ 12 h 207"/>
                  <a:gd name="T28" fmla="*/ 60 w 255"/>
                  <a:gd name="T29" fmla="*/ 15 h 207"/>
                  <a:gd name="T30" fmla="*/ 61 w 255"/>
                  <a:gd name="T31" fmla="*/ 18 h 207"/>
                  <a:gd name="T32" fmla="*/ 62 w 255"/>
                  <a:gd name="T33" fmla="*/ 20 h 207"/>
                  <a:gd name="T34" fmla="*/ 63 w 255"/>
                  <a:gd name="T35" fmla="*/ 22 h 207"/>
                  <a:gd name="T36" fmla="*/ 63 w 255"/>
                  <a:gd name="T37" fmla="*/ 23 h 207"/>
                  <a:gd name="T38" fmla="*/ 64 w 255"/>
                  <a:gd name="T39" fmla="*/ 24 h 207"/>
                  <a:gd name="T40" fmla="*/ 62 w 255"/>
                  <a:gd name="T41" fmla="*/ 28 h 207"/>
                  <a:gd name="T42" fmla="*/ 59 w 255"/>
                  <a:gd name="T43" fmla="*/ 32 h 207"/>
                  <a:gd name="T44" fmla="*/ 55 w 255"/>
                  <a:gd name="T45" fmla="*/ 36 h 207"/>
                  <a:gd name="T46" fmla="*/ 50 w 255"/>
                  <a:gd name="T47" fmla="*/ 40 h 207"/>
                  <a:gd name="T48" fmla="*/ 45 w 255"/>
                  <a:gd name="T49" fmla="*/ 44 h 207"/>
                  <a:gd name="T50" fmla="*/ 39 w 255"/>
                  <a:gd name="T51" fmla="*/ 47 h 207"/>
                  <a:gd name="T52" fmla="*/ 33 w 255"/>
                  <a:gd name="T53" fmla="*/ 49 h 207"/>
                  <a:gd name="T54" fmla="*/ 26 w 255"/>
                  <a:gd name="T55" fmla="*/ 51 h 207"/>
                  <a:gd name="T56" fmla="*/ 19 w 255"/>
                  <a:gd name="T57" fmla="*/ 52 h 207"/>
                  <a:gd name="T58" fmla="*/ 13 w 255"/>
                  <a:gd name="T59" fmla="*/ 51 h 207"/>
                  <a:gd name="T60" fmla="*/ 0 w 255"/>
                  <a:gd name="T61" fmla="*/ 33 h 207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255"/>
                  <a:gd name="T94" fmla="*/ 0 h 207"/>
                  <a:gd name="T95" fmla="*/ 255 w 255"/>
                  <a:gd name="T96" fmla="*/ 207 h 207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255" h="207">
                    <a:moveTo>
                      <a:pt x="0" y="130"/>
                    </a:moveTo>
                    <a:lnTo>
                      <a:pt x="14" y="132"/>
                    </a:lnTo>
                    <a:lnTo>
                      <a:pt x="32" y="130"/>
                    </a:lnTo>
                    <a:lnTo>
                      <a:pt x="53" y="126"/>
                    </a:lnTo>
                    <a:lnTo>
                      <a:pt x="77" y="117"/>
                    </a:lnTo>
                    <a:lnTo>
                      <a:pt x="105" y="103"/>
                    </a:lnTo>
                    <a:lnTo>
                      <a:pt x="128" y="87"/>
                    </a:lnTo>
                    <a:lnTo>
                      <a:pt x="153" y="69"/>
                    </a:lnTo>
                    <a:lnTo>
                      <a:pt x="176" y="48"/>
                    </a:lnTo>
                    <a:lnTo>
                      <a:pt x="194" y="23"/>
                    </a:lnTo>
                    <a:lnTo>
                      <a:pt x="210" y="0"/>
                    </a:lnTo>
                    <a:lnTo>
                      <a:pt x="219" y="18"/>
                    </a:lnTo>
                    <a:lnTo>
                      <a:pt x="225" y="33"/>
                    </a:lnTo>
                    <a:lnTo>
                      <a:pt x="234" y="48"/>
                    </a:lnTo>
                    <a:lnTo>
                      <a:pt x="239" y="60"/>
                    </a:lnTo>
                    <a:lnTo>
                      <a:pt x="243" y="71"/>
                    </a:lnTo>
                    <a:lnTo>
                      <a:pt x="248" y="78"/>
                    </a:lnTo>
                    <a:lnTo>
                      <a:pt x="252" y="87"/>
                    </a:lnTo>
                    <a:lnTo>
                      <a:pt x="252" y="90"/>
                    </a:lnTo>
                    <a:lnTo>
                      <a:pt x="255" y="96"/>
                    </a:lnTo>
                    <a:lnTo>
                      <a:pt x="246" y="112"/>
                    </a:lnTo>
                    <a:lnTo>
                      <a:pt x="234" y="126"/>
                    </a:lnTo>
                    <a:lnTo>
                      <a:pt x="219" y="144"/>
                    </a:lnTo>
                    <a:lnTo>
                      <a:pt x="201" y="160"/>
                    </a:lnTo>
                    <a:lnTo>
                      <a:pt x="180" y="174"/>
                    </a:lnTo>
                    <a:lnTo>
                      <a:pt x="155" y="187"/>
                    </a:lnTo>
                    <a:lnTo>
                      <a:pt x="132" y="196"/>
                    </a:lnTo>
                    <a:lnTo>
                      <a:pt x="105" y="205"/>
                    </a:lnTo>
                    <a:lnTo>
                      <a:pt x="77" y="207"/>
                    </a:lnTo>
                    <a:lnTo>
                      <a:pt x="50" y="205"/>
                    </a:lnTo>
                    <a:lnTo>
                      <a:pt x="0" y="130"/>
                    </a:lnTo>
                  </a:path>
                </a:pathLst>
              </a:custGeom>
              <a:noFill/>
              <a:ln w="0">
                <a:solidFill>
                  <a:srgbClr val="FF7EAB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799" name="Freeform 281"/>
              <p:cNvSpPr>
                <a:spLocks/>
              </p:cNvSpPr>
              <p:nvPr/>
            </p:nvSpPr>
            <p:spPr bwMode="auto">
              <a:xfrm>
                <a:off x="2162" y="3107"/>
                <a:ext cx="59" cy="45"/>
              </a:xfrm>
              <a:custGeom>
                <a:avLst/>
                <a:gdLst>
                  <a:gd name="T0" fmla="*/ 0 w 234"/>
                  <a:gd name="T1" fmla="*/ 26 h 181"/>
                  <a:gd name="T2" fmla="*/ 5 w 234"/>
                  <a:gd name="T3" fmla="*/ 26 h 181"/>
                  <a:gd name="T4" fmla="*/ 9 w 234"/>
                  <a:gd name="T5" fmla="*/ 25 h 181"/>
                  <a:gd name="T6" fmla="*/ 14 w 234"/>
                  <a:gd name="T7" fmla="*/ 24 h 181"/>
                  <a:gd name="T8" fmla="*/ 20 w 234"/>
                  <a:gd name="T9" fmla="*/ 23 h 181"/>
                  <a:gd name="T10" fmla="*/ 26 w 234"/>
                  <a:gd name="T11" fmla="*/ 20 h 181"/>
                  <a:gd name="T12" fmla="*/ 31 w 234"/>
                  <a:gd name="T13" fmla="*/ 17 h 181"/>
                  <a:gd name="T14" fmla="*/ 36 w 234"/>
                  <a:gd name="T15" fmla="*/ 14 h 181"/>
                  <a:gd name="T16" fmla="*/ 41 w 234"/>
                  <a:gd name="T17" fmla="*/ 10 h 181"/>
                  <a:gd name="T18" fmla="*/ 45 w 234"/>
                  <a:gd name="T19" fmla="*/ 5 h 181"/>
                  <a:gd name="T20" fmla="*/ 48 w 234"/>
                  <a:gd name="T21" fmla="*/ 0 h 181"/>
                  <a:gd name="T22" fmla="*/ 50 w 234"/>
                  <a:gd name="T23" fmla="*/ 4 h 181"/>
                  <a:gd name="T24" fmla="*/ 51 w 234"/>
                  <a:gd name="T25" fmla="*/ 7 h 181"/>
                  <a:gd name="T26" fmla="*/ 54 w 234"/>
                  <a:gd name="T27" fmla="*/ 10 h 181"/>
                  <a:gd name="T28" fmla="*/ 55 w 234"/>
                  <a:gd name="T29" fmla="*/ 13 h 181"/>
                  <a:gd name="T30" fmla="*/ 56 w 234"/>
                  <a:gd name="T31" fmla="*/ 16 h 181"/>
                  <a:gd name="T32" fmla="*/ 57 w 234"/>
                  <a:gd name="T33" fmla="*/ 18 h 181"/>
                  <a:gd name="T34" fmla="*/ 58 w 234"/>
                  <a:gd name="T35" fmla="*/ 19 h 181"/>
                  <a:gd name="T36" fmla="*/ 59 w 234"/>
                  <a:gd name="T37" fmla="*/ 21 h 181"/>
                  <a:gd name="T38" fmla="*/ 59 w 234"/>
                  <a:gd name="T39" fmla="*/ 22 h 181"/>
                  <a:gd name="T40" fmla="*/ 56 w 234"/>
                  <a:gd name="T41" fmla="*/ 27 h 181"/>
                  <a:gd name="T42" fmla="*/ 51 w 234"/>
                  <a:gd name="T43" fmla="*/ 31 h 181"/>
                  <a:gd name="T44" fmla="*/ 47 w 234"/>
                  <a:gd name="T45" fmla="*/ 35 h 181"/>
                  <a:gd name="T46" fmla="*/ 41 w 234"/>
                  <a:gd name="T47" fmla="*/ 38 h 181"/>
                  <a:gd name="T48" fmla="*/ 36 w 234"/>
                  <a:gd name="T49" fmla="*/ 41 h 181"/>
                  <a:gd name="T50" fmla="*/ 31 w 234"/>
                  <a:gd name="T51" fmla="*/ 44 h 181"/>
                  <a:gd name="T52" fmla="*/ 26 w 234"/>
                  <a:gd name="T53" fmla="*/ 44 h 181"/>
                  <a:gd name="T54" fmla="*/ 20 w 234"/>
                  <a:gd name="T55" fmla="*/ 45 h 181"/>
                  <a:gd name="T56" fmla="*/ 16 w 234"/>
                  <a:gd name="T57" fmla="*/ 45 h 181"/>
                  <a:gd name="T58" fmla="*/ 12 w 234"/>
                  <a:gd name="T59" fmla="*/ 44 h 181"/>
                  <a:gd name="T60" fmla="*/ 10 w 234"/>
                  <a:gd name="T61" fmla="*/ 43 h 181"/>
                  <a:gd name="T62" fmla="*/ 9 w 234"/>
                  <a:gd name="T63" fmla="*/ 40 h 181"/>
                  <a:gd name="T64" fmla="*/ 7 w 234"/>
                  <a:gd name="T65" fmla="*/ 38 h 181"/>
                  <a:gd name="T66" fmla="*/ 6 w 234"/>
                  <a:gd name="T67" fmla="*/ 36 h 181"/>
                  <a:gd name="T68" fmla="*/ 5 w 234"/>
                  <a:gd name="T69" fmla="*/ 33 h 181"/>
                  <a:gd name="T70" fmla="*/ 3 w 234"/>
                  <a:gd name="T71" fmla="*/ 31 h 181"/>
                  <a:gd name="T72" fmla="*/ 2 w 234"/>
                  <a:gd name="T73" fmla="*/ 28 h 181"/>
                  <a:gd name="T74" fmla="*/ 1 w 234"/>
                  <a:gd name="T75" fmla="*/ 27 h 181"/>
                  <a:gd name="T76" fmla="*/ 0 w 234"/>
                  <a:gd name="T77" fmla="*/ 26 h 18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234"/>
                  <a:gd name="T118" fmla="*/ 0 h 181"/>
                  <a:gd name="T119" fmla="*/ 234 w 234"/>
                  <a:gd name="T120" fmla="*/ 181 h 18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234" h="181">
                    <a:moveTo>
                      <a:pt x="0" y="103"/>
                    </a:moveTo>
                    <a:lnTo>
                      <a:pt x="18" y="103"/>
                    </a:lnTo>
                    <a:lnTo>
                      <a:pt x="36" y="100"/>
                    </a:lnTo>
                    <a:lnTo>
                      <a:pt x="57" y="96"/>
                    </a:lnTo>
                    <a:lnTo>
                      <a:pt x="80" y="91"/>
                    </a:lnTo>
                    <a:lnTo>
                      <a:pt x="102" y="82"/>
                    </a:lnTo>
                    <a:lnTo>
                      <a:pt x="123" y="69"/>
                    </a:lnTo>
                    <a:lnTo>
                      <a:pt x="144" y="55"/>
                    </a:lnTo>
                    <a:lnTo>
                      <a:pt x="162" y="39"/>
                    </a:lnTo>
                    <a:lnTo>
                      <a:pt x="177" y="21"/>
                    </a:lnTo>
                    <a:lnTo>
                      <a:pt x="189" y="0"/>
                    </a:lnTo>
                    <a:lnTo>
                      <a:pt x="198" y="16"/>
                    </a:lnTo>
                    <a:lnTo>
                      <a:pt x="204" y="28"/>
                    </a:lnTo>
                    <a:lnTo>
                      <a:pt x="214" y="39"/>
                    </a:lnTo>
                    <a:lnTo>
                      <a:pt x="219" y="51"/>
                    </a:lnTo>
                    <a:lnTo>
                      <a:pt x="223" y="64"/>
                    </a:lnTo>
                    <a:lnTo>
                      <a:pt x="228" y="73"/>
                    </a:lnTo>
                    <a:lnTo>
                      <a:pt x="230" y="78"/>
                    </a:lnTo>
                    <a:lnTo>
                      <a:pt x="234" y="85"/>
                    </a:lnTo>
                    <a:lnTo>
                      <a:pt x="234" y="87"/>
                    </a:lnTo>
                    <a:lnTo>
                      <a:pt x="223" y="109"/>
                    </a:lnTo>
                    <a:lnTo>
                      <a:pt x="204" y="126"/>
                    </a:lnTo>
                    <a:lnTo>
                      <a:pt x="186" y="142"/>
                    </a:lnTo>
                    <a:lnTo>
                      <a:pt x="164" y="153"/>
                    </a:lnTo>
                    <a:lnTo>
                      <a:pt x="144" y="166"/>
                    </a:lnTo>
                    <a:lnTo>
                      <a:pt x="123" y="175"/>
                    </a:lnTo>
                    <a:lnTo>
                      <a:pt x="102" y="178"/>
                    </a:lnTo>
                    <a:lnTo>
                      <a:pt x="80" y="181"/>
                    </a:lnTo>
                    <a:lnTo>
                      <a:pt x="62" y="181"/>
                    </a:lnTo>
                    <a:lnTo>
                      <a:pt x="48" y="178"/>
                    </a:lnTo>
                    <a:lnTo>
                      <a:pt x="41" y="172"/>
                    </a:lnTo>
                    <a:lnTo>
                      <a:pt x="36" y="162"/>
                    </a:lnTo>
                    <a:lnTo>
                      <a:pt x="29" y="153"/>
                    </a:lnTo>
                    <a:lnTo>
                      <a:pt x="23" y="144"/>
                    </a:lnTo>
                    <a:lnTo>
                      <a:pt x="18" y="133"/>
                    </a:lnTo>
                    <a:lnTo>
                      <a:pt x="11" y="124"/>
                    </a:lnTo>
                    <a:lnTo>
                      <a:pt x="9" y="114"/>
                    </a:lnTo>
                    <a:lnTo>
                      <a:pt x="2" y="109"/>
                    </a:lnTo>
                    <a:lnTo>
                      <a:pt x="0" y="103"/>
                    </a:lnTo>
                    <a:close/>
                  </a:path>
                </a:pathLst>
              </a:custGeom>
              <a:solidFill>
                <a:srgbClr val="FF79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800" name="Freeform 282"/>
              <p:cNvSpPr>
                <a:spLocks/>
              </p:cNvSpPr>
              <p:nvPr/>
            </p:nvSpPr>
            <p:spPr bwMode="auto">
              <a:xfrm>
                <a:off x="2162" y="3107"/>
                <a:ext cx="59" cy="45"/>
              </a:xfrm>
              <a:custGeom>
                <a:avLst/>
                <a:gdLst>
                  <a:gd name="T0" fmla="*/ 0 w 234"/>
                  <a:gd name="T1" fmla="*/ 26 h 181"/>
                  <a:gd name="T2" fmla="*/ 5 w 234"/>
                  <a:gd name="T3" fmla="*/ 26 h 181"/>
                  <a:gd name="T4" fmla="*/ 9 w 234"/>
                  <a:gd name="T5" fmla="*/ 25 h 181"/>
                  <a:gd name="T6" fmla="*/ 14 w 234"/>
                  <a:gd name="T7" fmla="*/ 24 h 181"/>
                  <a:gd name="T8" fmla="*/ 20 w 234"/>
                  <a:gd name="T9" fmla="*/ 23 h 181"/>
                  <a:gd name="T10" fmla="*/ 26 w 234"/>
                  <a:gd name="T11" fmla="*/ 20 h 181"/>
                  <a:gd name="T12" fmla="*/ 31 w 234"/>
                  <a:gd name="T13" fmla="*/ 17 h 181"/>
                  <a:gd name="T14" fmla="*/ 36 w 234"/>
                  <a:gd name="T15" fmla="*/ 14 h 181"/>
                  <a:gd name="T16" fmla="*/ 41 w 234"/>
                  <a:gd name="T17" fmla="*/ 10 h 181"/>
                  <a:gd name="T18" fmla="*/ 45 w 234"/>
                  <a:gd name="T19" fmla="*/ 5 h 181"/>
                  <a:gd name="T20" fmla="*/ 48 w 234"/>
                  <a:gd name="T21" fmla="*/ 0 h 181"/>
                  <a:gd name="T22" fmla="*/ 50 w 234"/>
                  <a:gd name="T23" fmla="*/ 4 h 181"/>
                  <a:gd name="T24" fmla="*/ 51 w 234"/>
                  <a:gd name="T25" fmla="*/ 7 h 181"/>
                  <a:gd name="T26" fmla="*/ 54 w 234"/>
                  <a:gd name="T27" fmla="*/ 10 h 181"/>
                  <a:gd name="T28" fmla="*/ 55 w 234"/>
                  <a:gd name="T29" fmla="*/ 13 h 181"/>
                  <a:gd name="T30" fmla="*/ 56 w 234"/>
                  <a:gd name="T31" fmla="*/ 16 h 181"/>
                  <a:gd name="T32" fmla="*/ 57 w 234"/>
                  <a:gd name="T33" fmla="*/ 18 h 181"/>
                  <a:gd name="T34" fmla="*/ 58 w 234"/>
                  <a:gd name="T35" fmla="*/ 19 h 181"/>
                  <a:gd name="T36" fmla="*/ 59 w 234"/>
                  <a:gd name="T37" fmla="*/ 21 h 181"/>
                  <a:gd name="T38" fmla="*/ 59 w 234"/>
                  <a:gd name="T39" fmla="*/ 22 h 181"/>
                  <a:gd name="T40" fmla="*/ 56 w 234"/>
                  <a:gd name="T41" fmla="*/ 27 h 181"/>
                  <a:gd name="T42" fmla="*/ 51 w 234"/>
                  <a:gd name="T43" fmla="*/ 31 h 181"/>
                  <a:gd name="T44" fmla="*/ 47 w 234"/>
                  <a:gd name="T45" fmla="*/ 35 h 181"/>
                  <a:gd name="T46" fmla="*/ 41 w 234"/>
                  <a:gd name="T47" fmla="*/ 38 h 181"/>
                  <a:gd name="T48" fmla="*/ 36 w 234"/>
                  <a:gd name="T49" fmla="*/ 41 h 181"/>
                  <a:gd name="T50" fmla="*/ 31 w 234"/>
                  <a:gd name="T51" fmla="*/ 44 h 181"/>
                  <a:gd name="T52" fmla="*/ 26 w 234"/>
                  <a:gd name="T53" fmla="*/ 44 h 181"/>
                  <a:gd name="T54" fmla="*/ 20 w 234"/>
                  <a:gd name="T55" fmla="*/ 45 h 181"/>
                  <a:gd name="T56" fmla="*/ 16 w 234"/>
                  <a:gd name="T57" fmla="*/ 45 h 181"/>
                  <a:gd name="T58" fmla="*/ 12 w 234"/>
                  <a:gd name="T59" fmla="*/ 44 h 181"/>
                  <a:gd name="T60" fmla="*/ 10 w 234"/>
                  <a:gd name="T61" fmla="*/ 43 h 181"/>
                  <a:gd name="T62" fmla="*/ 9 w 234"/>
                  <a:gd name="T63" fmla="*/ 40 h 181"/>
                  <a:gd name="T64" fmla="*/ 7 w 234"/>
                  <a:gd name="T65" fmla="*/ 38 h 181"/>
                  <a:gd name="T66" fmla="*/ 6 w 234"/>
                  <a:gd name="T67" fmla="*/ 36 h 181"/>
                  <a:gd name="T68" fmla="*/ 5 w 234"/>
                  <a:gd name="T69" fmla="*/ 33 h 181"/>
                  <a:gd name="T70" fmla="*/ 3 w 234"/>
                  <a:gd name="T71" fmla="*/ 31 h 181"/>
                  <a:gd name="T72" fmla="*/ 2 w 234"/>
                  <a:gd name="T73" fmla="*/ 28 h 181"/>
                  <a:gd name="T74" fmla="*/ 1 w 234"/>
                  <a:gd name="T75" fmla="*/ 27 h 181"/>
                  <a:gd name="T76" fmla="*/ 0 w 234"/>
                  <a:gd name="T77" fmla="*/ 26 h 18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234"/>
                  <a:gd name="T118" fmla="*/ 0 h 181"/>
                  <a:gd name="T119" fmla="*/ 234 w 234"/>
                  <a:gd name="T120" fmla="*/ 181 h 18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234" h="181">
                    <a:moveTo>
                      <a:pt x="0" y="103"/>
                    </a:moveTo>
                    <a:lnTo>
                      <a:pt x="18" y="103"/>
                    </a:lnTo>
                    <a:lnTo>
                      <a:pt x="36" y="100"/>
                    </a:lnTo>
                    <a:lnTo>
                      <a:pt x="57" y="96"/>
                    </a:lnTo>
                    <a:lnTo>
                      <a:pt x="80" y="91"/>
                    </a:lnTo>
                    <a:lnTo>
                      <a:pt x="102" y="82"/>
                    </a:lnTo>
                    <a:lnTo>
                      <a:pt x="123" y="69"/>
                    </a:lnTo>
                    <a:lnTo>
                      <a:pt x="144" y="55"/>
                    </a:lnTo>
                    <a:lnTo>
                      <a:pt x="162" y="39"/>
                    </a:lnTo>
                    <a:lnTo>
                      <a:pt x="177" y="21"/>
                    </a:lnTo>
                    <a:lnTo>
                      <a:pt x="189" y="0"/>
                    </a:lnTo>
                    <a:lnTo>
                      <a:pt x="198" y="16"/>
                    </a:lnTo>
                    <a:lnTo>
                      <a:pt x="204" y="28"/>
                    </a:lnTo>
                    <a:lnTo>
                      <a:pt x="214" y="39"/>
                    </a:lnTo>
                    <a:lnTo>
                      <a:pt x="219" y="51"/>
                    </a:lnTo>
                    <a:lnTo>
                      <a:pt x="223" y="64"/>
                    </a:lnTo>
                    <a:lnTo>
                      <a:pt x="228" y="73"/>
                    </a:lnTo>
                    <a:lnTo>
                      <a:pt x="230" y="78"/>
                    </a:lnTo>
                    <a:lnTo>
                      <a:pt x="234" y="85"/>
                    </a:lnTo>
                    <a:lnTo>
                      <a:pt x="234" y="87"/>
                    </a:lnTo>
                    <a:lnTo>
                      <a:pt x="223" y="109"/>
                    </a:lnTo>
                    <a:lnTo>
                      <a:pt x="204" y="126"/>
                    </a:lnTo>
                    <a:lnTo>
                      <a:pt x="186" y="142"/>
                    </a:lnTo>
                    <a:lnTo>
                      <a:pt x="164" y="153"/>
                    </a:lnTo>
                    <a:lnTo>
                      <a:pt x="144" y="166"/>
                    </a:lnTo>
                    <a:lnTo>
                      <a:pt x="123" y="175"/>
                    </a:lnTo>
                    <a:lnTo>
                      <a:pt x="102" y="178"/>
                    </a:lnTo>
                    <a:lnTo>
                      <a:pt x="80" y="181"/>
                    </a:lnTo>
                    <a:lnTo>
                      <a:pt x="62" y="181"/>
                    </a:lnTo>
                    <a:lnTo>
                      <a:pt x="48" y="178"/>
                    </a:lnTo>
                    <a:lnTo>
                      <a:pt x="41" y="172"/>
                    </a:lnTo>
                    <a:lnTo>
                      <a:pt x="36" y="162"/>
                    </a:lnTo>
                    <a:lnTo>
                      <a:pt x="29" y="153"/>
                    </a:lnTo>
                    <a:lnTo>
                      <a:pt x="23" y="144"/>
                    </a:lnTo>
                    <a:lnTo>
                      <a:pt x="18" y="133"/>
                    </a:lnTo>
                    <a:lnTo>
                      <a:pt x="11" y="124"/>
                    </a:lnTo>
                    <a:lnTo>
                      <a:pt x="9" y="114"/>
                    </a:lnTo>
                    <a:lnTo>
                      <a:pt x="2" y="109"/>
                    </a:lnTo>
                    <a:lnTo>
                      <a:pt x="0" y="103"/>
                    </a:lnTo>
                  </a:path>
                </a:pathLst>
              </a:custGeom>
              <a:noFill/>
              <a:ln w="0">
                <a:solidFill>
                  <a:srgbClr val="FF7EAB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801" name="Freeform 283"/>
              <p:cNvSpPr>
                <a:spLocks/>
              </p:cNvSpPr>
              <p:nvPr/>
            </p:nvSpPr>
            <p:spPr bwMode="auto">
              <a:xfrm>
                <a:off x="2162" y="3107"/>
                <a:ext cx="59" cy="45"/>
              </a:xfrm>
              <a:custGeom>
                <a:avLst/>
                <a:gdLst>
                  <a:gd name="T0" fmla="*/ 0 w 234"/>
                  <a:gd name="T1" fmla="*/ 26 h 181"/>
                  <a:gd name="T2" fmla="*/ 5 w 234"/>
                  <a:gd name="T3" fmla="*/ 26 h 181"/>
                  <a:gd name="T4" fmla="*/ 9 w 234"/>
                  <a:gd name="T5" fmla="*/ 25 h 181"/>
                  <a:gd name="T6" fmla="*/ 14 w 234"/>
                  <a:gd name="T7" fmla="*/ 24 h 181"/>
                  <a:gd name="T8" fmla="*/ 20 w 234"/>
                  <a:gd name="T9" fmla="*/ 23 h 181"/>
                  <a:gd name="T10" fmla="*/ 26 w 234"/>
                  <a:gd name="T11" fmla="*/ 20 h 181"/>
                  <a:gd name="T12" fmla="*/ 31 w 234"/>
                  <a:gd name="T13" fmla="*/ 17 h 181"/>
                  <a:gd name="T14" fmla="*/ 36 w 234"/>
                  <a:gd name="T15" fmla="*/ 14 h 181"/>
                  <a:gd name="T16" fmla="*/ 41 w 234"/>
                  <a:gd name="T17" fmla="*/ 10 h 181"/>
                  <a:gd name="T18" fmla="*/ 45 w 234"/>
                  <a:gd name="T19" fmla="*/ 5 h 181"/>
                  <a:gd name="T20" fmla="*/ 48 w 234"/>
                  <a:gd name="T21" fmla="*/ 0 h 181"/>
                  <a:gd name="T22" fmla="*/ 50 w 234"/>
                  <a:gd name="T23" fmla="*/ 4 h 181"/>
                  <a:gd name="T24" fmla="*/ 51 w 234"/>
                  <a:gd name="T25" fmla="*/ 7 h 181"/>
                  <a:gd name="T26" fmla="*/ 54 w 234"/>
                  <a:gd name="T27" fmla="*/ 10 h 181"/>
                  <a:gd name="T28" fmla="*/ 55 w 234"/>
                  <a:gd name="T29" fmla="*/ 13 h 181"/>
                  <a:gd name="T30" fmla="*/ 56 w 234"/>
                  <a:gd name="T31" fmla="*/ 16 h 181"/>
                  <a:gd name="T32" fmla="*/ 57 w 234"/>
                  <a:gd name="T33" fmla="*/ 18 h 181"/>
                  <a:gd name="T34" fmla="*/ 58 w 234"/>
                  <a:gd name="T35" fmla="*/ 19 h 181"/>
                  <a:gd name="T36" fmla="*/ 59 w 234"/>
                  <a:gd name="T37" fmla="*/ 21 h 181"/>
                  <a:gd name="T38" fmla="*/ 59 w 234"/>
                  <a:gd name="T39" fmla="*/ 22 h 181"/>
                  <a:gd name="T40" fmla="*/ 56 w 234"/>
                  <a:gd name="T41" fmla="*/ 27 h 181"/>
                  <a:gd name="T42" fmla="*/ 51 w 234"/>
                  <a:gd name="T43" fmla="*/ 31 h 181"/>
                  <a:gd name="T44" fmla="*/ 47 w 234"/>
                  <a:gd name="T45" fmla="*/ 35 h 181"/>
                  <a:gd name="T46" fmla="*/ 41 w 234"/>
                  <a:gd name="T47" fmla="*/ 38 h 181"/>
                  <a:gd name="T48" fmla="*/ 36 w 234"/>
                  <a:gd name="T49" fmla="*/ 41 h 181"/>
                  <a:gd name="T50" fmla="*/ 31 w 234"/>
                  <a:gd name="T51" fmla="*/ 44 h 181"/>
                  <a:gd name="T52" fmla="*/ 26 w 234"/>
                  <a:gd name="T53" fmla="*/ 44 h 181"/>
                  <a:gd name="T54" fmla="*/ 20 w 234"/>
                  <a:gd name="T55" fmla="*/ 45 h 181"/>
                  <a:gd name="T56" fmla="*/ 16 w 234"/>
                  <a:gd name="T57" fmla="*/ 45 h 181"/>
                  <a:gd name="T58" fmla="*/ 12 w 234"/>
                  <a:gd name="T59" fmla="*/ 44 h 181"/>
                  <a:gd name="T60" fmla="*/ 10 w 234"/>
                  <a:gd name="T61" fmla="*/ 43 h 181"/>
                  <a:gd name="T62" fmla="*/ 9 w 234"/>
                  <a:gd name="T63" fmla="*/ 40 h 181"/>
                  <a:gd name="T64" fmla="*/ 7 w 234"/>
                  <a:gd name="T65" fmla="*/ 38 h 181"/>
                  <a:gd name="T66" fmla="*/ 6 w 234"/>
                  <a:gd name="T67" fmla="*/ 36 h 181"/>
                  <a:gd name="T68" fmla="*/ 5 w 234"/>
                  <a:gd name="T69" fmla="*/ 33 h 181"/>
                  <a:gd name="T70" fmla="*/ 3 w 234"/>
                  <a:gd name="T71" fmla="*/ 31 h 181"/>
                  <a:gd name="T72" fmla="*/ 2 w 234"/>
                  <a:gd name="T73" fmla="*/ 28 h 181"/>
                  <a:gd name="T74" fmla="*/ 1 w 234"/>
                  <a:gd name="T75" fmla="*/ 27 h 181"/>
                  <a:gd name="T76" fmla="*/ 0 w 234"/>
                  <a:gd name="T77" fmla="*/ 26 h 18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234"/>
                  <a:gd name="T118" fmla="*/ 0 h 181"/>
                  <a:gd name="T119" fmla="*/ 234 w 234"/>
                  <a:gd name="T120" fmla="*/ 181 h 18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234" h="181">
                    <a:moveTo>
                      <a:pt x="0" y="103"/>
                    </a:moveTo>
                    <a:lnTo>
                      <a:pt x="18" y="103"/>
                    </a:lnTo>
                    <a:lnTo>
                      <a:pt x="36" y="100"/>
                    </a:lnTo>
                    <a:lnTo>
                      <a:pt x="57" y="96"/>
                    </a:lnTo>
                    <a:lnTo>
                      <a:pt x="80" y="91"/>
                    </a:lnTo>
                    <a:lnTo>
                      <a:pt x="102" y="82"/>
                    </a:lnTo>
                    <a:lnTo>
                      <a:pt x="123" y="69"/>
                    </a:lnTo>
                    <a:lnTo>
                      <a:pt x="144" y="55"/>
                    </a:lnTo>
                    <a:lnTo>
                      <a:pt x="162" y="39"/>
                    </a:lnTo>
                    <a:lnTo>
                      <a:pt x="177" y="21"/>
                    </a:lnTo>
                    <a:lnTo>
                      <a:pt x="189" y="0"/>
                    </a:lnTo>
                    <a:lnTo>
                      <a:pt x="198" y="16"/>
                    </a:lnTo>
                    <a:lnTo>
                      <a:pt x="204" y="28"/>
                    </a:lnTo>
                    <a:lnTo>
                      <a:pt x="214" y="39"/>
                    </a:lnTo>
                    <a:lnTo>
                      <a:pt x="219" y="51"/>
                    </a:lnTo>
                    <a:lnTo>
                      <a:pt x="223" y="64"/>
                    </a:lnTo>
                    <a:lnTo>
                      <a:pt x="228" y="73"/>
                    </a:lnTo>
                    <a:lnTo>
                      <a:pt x="230" y="78"/>
                    </a:lnTo>
                    <a:lnTo>
                      <a:pt x="234" y="85"/>
                    </a:lnTo>
                    <a:lnTo>
                      <a:pt x="234" y="87"/>
                    </a:lnTo>
                    <a:lnTo>
                      <a:pt x="223" y="109"/>
                    </a:lnTo>
                    <a:lnTo>
                      <a:pt x="204" y="126"/>
                    </a:lnTo>
                    <a:lnTo>
                      <a:pt x="186" y="142"/>
                    </a:lnTo>
                    <a:lnTo>
                      <a:pt x="164" y="153"/>
                    </a:lnTo>
                    <a:lnTo>
                      <a:pt x="144" y="166"/>
                    </a:lnTo>
                    <a:lnTo>
                      <a:pt x="123" y="175"/>
                    </a:lnTo>
                    <a:lnTo>
                      <a:pt x="102" y="178"/>
                    </a:lnTo>
                    <a:lnTo>
                      <a:pt x="80" y="181"/>
                    </a:lnTo>
                    <a:lnTo>
                      <a:pt x="62" y="181"/>
                    </a:lnTo>
                    <a:lnTo>
                      <a:pt x="48" y="178"/>
                    </a:lnTo>
                    <a:lnTo>
                      <a:pt x="41" y="172"/>
                    </a:lnTo>
                    <a:lnTo>
                      <a:pt x="36" y="162"/>
                    </a:lnTo>
                    <a:lnTo>
                      <a:pt x="29" y="153"/>
                    </a:lnTo>
                    <a:lnTo>
                      <a:pt x="23" y="144"/>
                    </a:lnTo>
                    <a:lnTo>
                      <a:pt x="18" y="133"/>
                    </a:lnTo>
                    <a:lnTo>
                      <a:pt x="11" y="124"/>
                    </a:lnTo>
                    <a:lnTo>
                      <a:pt x="9" y="114"/>
                    </a:lnTo>
                    <a:lnTo>
                      <a:pt x="2" y="109"/>
                    </a:lnTo>
                    <a:lnTo>
                      <a:pt x="0" y="103"/>
                    </a:lnTo>
                  </a:path>
                </a:pathLst>
              </a:custGeom>
              <a:noFill/>
              <a:ln w="0">
                <a:solidFill>
                  <a:srgbClr val="FF7EAB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802" name="Freeform 284"/>
              <p:cNvSpPr>
                <a:spLocks/>
              </p:cNvSpPr>
              <p:nvPr/>
            </p:nvSpPr>
            <p:spPr bwMode="auto">
              <a:xfrm>
                <a:off x="2188" y="3151"/>
                <a:ext cx="52" cy="41"/>
              </a:xfrm>
              <a:custGeom>
                <a:avLst/>
                <a:gdLst>
                  <a:gd name="T0" fmla="*/ 0 w 207"/>
                  <a:gd name="T1" fmla="*/ 23 h 165"/>
                  <a:gd name="T2" fmla="*/ 5 w 207"/>
                  <a:gd name="T3" fmla="*/ 22 h 165"/>
                  <a:gd name="T4" fmla="*/ 9 w 207"/>
                  <a:gd name="T5" fmla="*/ 22 h 165"/>
                  <a:gd name="T6" fmla="*/ 14 w 207"/>
                  <a:gd name="T7" fmla="*/ 21 h 165"/>
                  <a:gd name="T8" fmla="*/ 19 w 207"/>
                  <a:gd name="T9" fmla="*/ 19 h 165"/>
                  <a:gd name="T10" fmla="*/ 23 w 207"/>
                  <a:gd name="T11" fmla="*/ 18 h 165"/>
                  <a:gd name="T12" fmla="*/ 29 w 207"/>
                  <a:gd name="T13" fmla="*/ 16 h 165"/>
                  <a:gd name="T14" fmla="*/ 32 w 207"/>
                  <a:gd name="T15" fmla="*/ 13 h 165"/>
                  <a:gd name="T16" fmla="*/ 37 w 207"/>
                  <a:gd name="T17" fmla="*/ 9 h 165"/>
                  <a:gd name="T18" fmla="*/ 41 w 207"/>
                  <a:gd name="T19" fmla="*/ 5 h 165"/>
                  <a:gd name="T20" fmla="*/ 43 w 207"/>
                  <a:gd name="T21" fmla="*/ 0 h 165"/>
                  <a:gd name="T22" fmla="*/ 44 w 207"/>
                  <a:gd name="T23" fmla="*/ 3 h 165"/>
                  <a:gd name="T24" fmla="*/ 46 w 207"/>
                  <a:gd name="T25" fmla="*/ 6 h 165"/>
                  <a:gd name="T26" fmla="*/ 47 w 207"/>
                  <a:gd name="T27" fmla="*/ 8 h 165"/>
                  <a:gd name="T28" fmla="*/ 49 w 207"/>
                  <a:gd name="T29" fmla="*/ 10 h 165"/>
                  <a:gd name="T30" fmla="*/ 50 w 207"/>
                  <a:gd name="T31" fmla="*/ 13 h 165"/>
                  <a:gd name="T32" fmla="*/ 51 w 207"/>
                  <a:gd name="T33" fmla="*/ 14 h 165"/>
                  <a:gd name="T34" fmla="*/ 51 w 207"/>
                  <a:gd name="T35" fmla="*/ 16 h 165"/>
                  <a:gd name="T36" fmla="*/ 52 w 207"/>
                  <a:gd name="T37" fmla="*/ 17 h 165"/>
                  <a:gd name="T38" fmla="*/ 52 w 207"/>
                  <a:gd name="T39" fmla="*/ 17 h 165"/>
                  <a:gd name="T40" fmla="*/ 52 w 207"/>
                  <a:gd name="T41" fmla="*/ 18 h 165"/>
                  <a:gd name="T42" fmla="*/ 50 w 207"/>
                  <a:gd name="T43" fmla="*/ 22 h 165"/>
                  <a:gd name="T44" fmla="*/ 47 w 207"/>
                  <a:gd name="T45" fmla="*/ 26 h 165"/>
                  <a:gd name="T46" fmla="*/ 44 w 207"/>
                  <a:gd name="T47" fmla="*/ 29 h 165"/>
                  <a:gd name="T48" fmla="*/ 39 w 207"/>
                  <a:gd name="T49" fmla="*/ 33 h 165"/>
                  <a:gd name="T50" fmla="*/ 35 w 207"/>
                  <a:gd name="T51" fmla="*/ 36 h 165"/>
                  <a:gd name="T52" fmla="*/ 30 w 207"/>
                  <a:gd name="T53" fmla="*/ 38 h 165"/>
                  <a:gd name="T54" fmla="*/ 26 w 207"/>
                  <a:gd name="T55" fmla="*/ 40 h 165"/>
                  <a:gd name="T56" fmla="*/ 20 w 207"/>
                  <a:gd name="T57" fmla="*/ 41 h 165"/>
                  <a:gd name="T58" fmla="*/ 15 w 207"/>
                  <a:gd name="T59" fmla="*/ 41 h 165"/>
                  <a:gd name="T60" fmla="*/ 10 w 207"/>
                  <a:gd name="T61" fmla="*/ 41 h 165"/>
                  <a:gd name="T62" fmla="*/ 9 w 207"/>
                  <a:gd name="T63" fmla="*/ 40 h 165"/>
                  <a:gd name="T64" fmla="*/ 7 w 207"/>
                  <a:gd name="T65" fmla="*/ 38 h 165"/>
                  <a:gd name="T66" fmla="*/ 6 w 207"/>
                  <a:gd name="T67" fmla="*/ 35 h 165"/>
                  <a:gd name="T68" fmla="*/ 5 w 207"/>
                  <a:gd name="T69" fmla="*/ 33 h 165"/>
                  <a:gd name="T70" fmla="*/ 3 w 207"/>
                  <a:gd name="T71" fmla="*/ 30 h 165"/>
                  <a:gd name="T72" fmla="*/ 2 w 207"/>
                  <a:gd name="T73" fmla="*/ 28 h 165"/>
                  <a:gd name="T74" fmla="*/ 2 w 207"/>
                  <a:gd name="T75" fmla="*/ 26 h 165"/>
                  <a:gd name="T76" fmla="*/ 1 w 207"/>
                  <a:gd name="T77" fmla="*/ 25 h 165"/>
                  <a:gd name="T78" fmla="*/ 0 w 207"/>
                  <a:gd name="T79" fmla="*/ 23 h 165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207"/>
                  <a:gd name="T121" fmla="*/ 0 h 165"/>
                  <a:gd name="T122" fmla="*/ 207 w 207"/>
                  <a:gd name="T123" fmla="*/ 165 h 165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207" h="165">
                    <a:moveTo>
                      <a:pt x="0" y="94"/>
                    </a:moveTo>
                    <a:lnTo>
                      <a:pt x="18" y="90"/>
                    </a:lnTo>
                    <a:lnTo>
                      <a:pt x="36" y="90"/>
                    </a:lnTo>
                    <a:lnTo>
                      <a:pt x="57" y="85"/>
                    </a:lnTo>
                    <a:lnTo>
                      <a:pt x="75" y="78"/>
                    </a:lnTo>
                    <a:lnTo>
                      <a:pt x="93" y="72"/>
                    </a:lnTo>
                    <a:lnTo>
                      <a:pt x="114" y="63"/>
                    </a:lnTo>
                    <a:lnTo>
                      <a:pt x="129" y="51"/>
                    </a:lnTo>
                    <a:lnTo>
                      <a:pt x="147" y="35"/>
                    </a:lnTo>
                    <a:lnTo>
                      <a:pt x="162" y="19"/>
                    </a:lnTo>
                    <a:lnTo>
                      <a:pt x="171" y="0"/>
                    </a:lnTo>
                    <a:lnTo>
                      <a:pt x="177" y="12"/>
                    </a:lnTo>
                    <a:lnTo>
                      <a:pt x="184" y="24"/>
                    </a:lnTo>
                    <a:lnTo>
                      <a:pt x="189" y="33"/>
                    </a:lnTo>
                    <a:lnTo>
                      <a:pt x="195" y="42"/>
                    </a:lnTo>
                    <a:lnTo>
                      <a:pt x="198" y="51"/>
                    </a:lnTo>
                    <a:lnTo>
                      <a:pt x="202" y="57"/>
                    </a:lnTo>
                    <a:lnTo>
                      <a:pt x="204" y="63"/>
                    </a:lnTo>
                    <a:lnTo>
                      <a:pt x="207" y="67"/>
                    </a:lnTo>
                    <a:lnTo>
                      <a:pt x="207" y="69"/>
                    </a:lnTo>
                    <a:lnTo>
                      <a:pt x="207" y="72"/>
                    </a:lnTo>
                    <a:lnTo>
                      <a:pt x="198" y="87"/>
                    </a:lnTo>
                    <a:lnTo>
                      <a:pt x="186" y="105"/>
                    </a:lnTo>
                    <a:lnTo>
                      <a:pt x="175" y="117"/>
                    </a:lnTo>
                    <a:lnTo>
                      <a:pt x="156" y="133"/>
                    </a:lnTo>
                    <a:lnTo>
                      <a:pt x="138" y="144"/>
                    </a:lnTo>
                    <a:lnTo>
                      <a:pt x="120" y="153"/>
                    </a:lnTo>
                    <a:lnTo>
                      <a:pt x="102" y="160"/>
                    </a:lnTo>
                    <a:lnTo>
                      <a:pt x="81" y="165"/>
                    </a:lnTo>
                    <a:lnTo>
                      <a:pt x="59" y="165"/>
                    </a:lnTo>
                    <a:lnTo>
                      <a:pt x="41" y="165"/>
                    </a:lnTo>
                    <a:lnTo>
                      <a:pt x="36" y="160"/>
                    </a:lnTo>
                    <a:lnTo>
                      <a:pt x="29" y="151"/>
                    </a:lnTo>
                    <a:lnTo>
                      <a:pt x="24" y="142"/>
                    </a:lnTo>
                    <a:lnTo>
                      <a:pt x="18" y="133"/>
                    </a:lnTo>
                    <a:lnTo>
                      <a:pt x="11" y="120"/>
                    </a:lnTo>
                    <a:lnTo>
                      <a:pt x="9" y="111"/>
                    </a:lnTo>
                    <a:lnTo>
                      <a:pt x="6" y="105"/>
                    </a:lnTo>
                    <a:lnTo>
                      <a:pt x="2" y="99"/>
                    </a:lnTo>
                    <a:lnTo>
                      <a:pt x="0" y="94"/>
                    </a:lnTo>
                    <a:close/>
                  </a:path>
                </a:pathLst>
              </a:custGeom>
              <a:solidFill>
                <a:srgbClr val="FF79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803" name="Freeform 285"/>
              <p:cNvSpPr>
                <a:spLocks/>
              </p:cNvSpPr>
              <p:nvPr/>
            </p:nvSpPr>
            <p:spPr bwMode="auto">
              <a:xfrm>
                <a:off x="2188" y="3151"/>
                <a:ext cx="52" cy="41"/>
              </a:xfrm>
              <a:custGeom>
                <a:avLst/>
                <a:gdLst>
                  <a:gd name="T0" fmla="*/ 0 w 207"/>
                  <a:gd name="T1" fmla="*/ 23 h 165"/>
                  <a:gd name="T2" fmla="*/ 5 w 207"/>
                  <a:gd name="T3" fmla="*/ 22 h 165"/>
                  <a:gd name="T4" fmla="*/ 9 w 207"/>
                  <a:gd name="T5" fmla="*/ 22 h 165"/>
                  <a:gd name="T6" fmla="*/ 14 w 207"/>
                  <a:gd name="T7" fmla="*/ 21 h 165"/>
                  <a:gd name="T8" fmla="*/ 19 w 207"/>
                  <a:gd name="T9" fmla="*/ 19 h 165"/>
                  <a:gd name="T10" fmla="*/ 23 w 207"/>
                  <a:gd name="T11" fmla="*/ 18 h 165"/>
                  <a:gd name="T12" fmla="*/ 29 w 207"/>
                  <a:gd name="T13" fmla="*/ 16 h 165"/>
                  <a:gd name="T14" fmla="*/ 32 w 207"/>
                  <a:gd name="T15" fmla="*/ 13 h 165"/>
                  <a:gd name="T16" fmla="*/ 37 w 207"/>
                  <a:gd name="T17" fmla="*/ 9 h 165"/>
                  <a:gd name="T18" fmla="*/ 41 w 207"/>
                  <a:gd name="T19" fmla="*/ 5 h 165"/>
                  <a:gd name="T20" fmla="*/ 43 w 207"/>
                  <a:gd name="T21" fmla="*/ 0 h 165"/>
                  <a:gd name="T22" fmla="*/ 44 w 207"/>
                  <a:gd name="T23" fmla="*/ 3 h 165"/>
                  <a:gd name="T24" fmla="*/ 46 w 207"/>
                  <a:gd name="T25" fmla="*/ 6 h 165"/>
                  <a:gd name="T26" fmla="*/ 47 w 207"/>
                  <a:gd name="T27" fmla="*/ 8 h 165"/>
                  <a:gd name="T28" fmla="*/ 49 w 207"/>
                  <a:gd name="T29" fmla="*/ 10 h 165"/>
                  <a:gd name="T30" fmla="*/ 50 w 207"/>
                  <a:gd name="T31" fmla="*/ 13 h 165"/>
                  <a:gd name="T32" fmla="*/ 51 w 207"/>
                  <a:gd name="T33" fmla="*/ 14 h 165"/>
                  <a:gd name="T34" fmla="*/ 51 w 207"/>
                  <a:gd name="T35" fmla="*/ 16 h 165"/>
                  <a:gd name="T36" fmla="*/ 52 w 207"/>
                  <a:gd name="T37" fmla="*/ 17 h 165"/>
                  <a:gd name="T38" fmla="*/ 52 w 207"/>
                  <a:gd name="T39" fmla="*/ 17 h 165"/>
                  <a:gd name="T40" fmla="*/ 52 w 207"/>
                  <a:gd name="T41" fmla="*/ 18 h 165"/>
                  <a:gd name="T42" fmla="*/ 50 w 207"/>
                  <a:gd name="T43" fmla="*/ 22 h 165"/>
                  <a:gd name="T44" fmla="*/ 47 w 207"/>
                  <a:gd name="T45" fmla="*/ 26 h 165"/>
                  <a:gd name="T46" fmla="*/ 44 w 207"/>
                  <a:gd name="T47" fmla="*/ 29 h 165"/>
                  <a:gd name="T48" fmla="*/ 39 w 207"/>
                  <a:gd name="T49" fmla="*/ 33 h 165"/>
                  <a:gd name="T50" fmla="*/ 35 w 207"/>
                  <a:gd name="T51" fmla="*/ 36 h 165"/>
                  <a:gd name="T52" fmla="*/ 30 w 207"/>
                  <a:gd name="T53" fmla="*/ 38 h 165"/>
                  <a:gd name="T54" fmla="*/ 26 w 207"/>
                  <a:gd name="T55" fmla="*/ 40 h 165"/>
                  <a:gd name="T56" fmla="*/ 20 w 207"/>
                  <a:gd name="T57" fmla="*/ 41 h 165"/>
                  <a:gd name="T58" fmla="*/ 15 w 207"/>
                  <a:gd name="T59" fmla="*/ 41 h 165"/>
                  <a:gd name="T60" fmla="*/ 10 w 207"/>
                  <a:gd name="T61" fmla="*/ 41 h 165"/>
                  <a:gd name="T62" fmla="*/ 9 w 207"/>
                  <a:gd name="T63" fmla="*/ 40 h 165"/>
                  <a:gd name="T64" fmla="*/ 7 w 207"/>
                  <a:gd name="T65" fmla="*/ 38 h 165"/>
                  <a:gd name="T66" fmla="*/ 6 w 207"/>
                  <a:gd name="T67" fmla="*/ 35 h 165"/>
                  <a:gd name="T68" fmla="*/ 5 w 207"/>
                  <a:gd name="T69" fmla="*/ 33 h 165"/>
                  <a:gd name="T70" fmla="*/ 3 w 207"/>
                  <a:gd name="T71" fmla="*/ 30 h 165"/>
                  <a:gd name="T72" fmla="*/ 2 w 207"/>
                  <a:gd name="T73" fmla="*/ 28 h 165"/>
                  <a:gd name="T74" fmla="*/ 2 w 207"/>
                  <a:gd name="T75" fmla="*/ 26 h 165"/>
                  <a:gd name="T76" fmla="*/ 1 w 207"/>
                  <a:gd name="T77" fmla="*/ 25 h 165"/>
                  <a:gd name="T78" fmla="*/ 0 w 207"/>
                  <a:gd name="T79" fmla="*/ 23 h 165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207"/>
                  <a:gd name="T121" fmla="*/ 0 h 165"/>
                  <a:gd name="T122" fmla="*/ 207 w 207"/>
                  <a:gd name="T123" fmla="*/ 165 h 165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207" h="165">
                    <a:moveTo>
                      <a:pt x="0" y="94"/>
                    </a:moveTo>
                    <a:lnTo>
                      <a:pt x="18" y="90"/>
                    </a:lnTo>
                    <a:lnTo>
                      <a:pt x="36" y="90"/>
                    </a:lnTo>
                    <a:lnTo>
                      <a:pt x="57" y="85"/>
                    </a:lnTo>
                    <a:lnTo>
                      <a:pt x="75" y="78"/>
                    </a:lnTo>
                    <a:lnTo>
                      <a:pt x="93" y="72"/>
                    </a:lnTo>
                    <a:lnTo>
                      <a:pt x="114" y="63"/>
                    </a:lnTo>
                    <a:lnTo>
                      <a:pt x="129" y="51"/>
                    </a:lnTo>
                    <a:lnTo>
                      <a:pt x="147" y="35"/>
                    </a:lnTo>
                    <a:lnTo>
                      <a:pt x="162" y="19"/>
                    </a:lnTo>
                    <a:lnTo>
                      <a:pt x="171" y="0"/>
                    </a:lnTo>
                    <a:lnTo>
                      <a:pt x="177" y="12"/>
                    </a:lnTo>
                    <a:lnTo>
                      <a:pt x="184" y="24"/>
                    </a:lnTo>
                    <a:lnTo>
                      <a:pt x="189" y="33"/>
                    </a:lnTo>
                    <a:lnTo>
                      <a:pt x="195" y="42"/>
                    </a:lnTo>
                    <a:lnTo>
                      <a:pt x="198" y="51"/>
                    </a:lnTo>
                    <a:lnTo>
                      <a:pt x="202" y="57"/>
                    </a:lnTo>
                    <a:lnTo>
                      <a:pt x="204" y="63"/>
                    </a:lnTo>
                    <a:lnTo>
                      <a:pt x="207" y="67"/>
                    </a:lnTo>
                    <a:lnTo>
                      <a:pt x="207" y="69"/>
                    </a:lnTo>
                    <a:lnTo>
                      <a:pt x="207" y="72"/>
                    </a:lnTo>
                    <a:lnTo>
                      <a:pt x="198" y="87"/>
                    </a:lnTo>
                    <a:lnTo>
                      <a:pt x="186" y="105"/>
                    </a:lnTo>
                    <a:lnTo>
                      <a:pt x="175" y="117"/>
                    </a:lnTo>
                    <a:lnTo>
                      <a:pt x="156" y="133"/>
                    </a:lnTo>
                    <a:lnTo>
                      <a:pt x="138" y="144"/>
                    </a:lnTo>
                    <a:lnTo>
                      <a:pt x="120" y="153"/>
                    </a:lnTo>
                    <a:lnTo>
                      <a:pt x="102" y="160"/>
                    </a:lnTo>
                    <a:lnTo>
                      <a:pt x="81" y="165"/>
                    </a:lnTo>
                    <a:lnTo>
                      <a:pt x="59" y="165"/>
                    </a:lnTo>
                    <a:lnTo>
                      <a:pt x="41" y="165"/>
                    </a:lnTo>
                    <a:lnTo>
                      <a:pt x="36" y="160"/>
                    </a:lnTo>
                    <a:lnTo>
                      <a:pt x="29" y="151"/>
                    </a:lnTo>
                    <a:lnTo>
                      <a:pt x="24" y="142"/>
                    </a:lnTo>
                    <a:lnTo>
                      <a:pt x="18" y="133"/>
                    </a:lnTo>
                    <a:lnTo>
                      <a:pt x="11" y="120"/>
                    </a:lnTo>
                    <a:lnTo>
                      <a:pt x="9" y="111"/>
                    </a:lnTo>
                    <a:lnTo>
                      <a:pt x="6" y="105"/>
                    </a:lnTo>
                    <a:lnTo>
                      <a:pt x="2" y="99"/>
                    </a:lnTo>
                    <a:lnTo>
                      <a:pt x="0" y="94"/>
                    </a:lnTo>
                  </a:path>
                </a:pathLst>
              </a:custGeom>
              <a:noFill/>
              <a:ln w="0">
                <a:solidFill>
                  <a:srgbClr val="FF7EAB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804" name="Freeform 286"/>
              <p:cNvSpPr>
                <a:spLocks/>
              </p:cNvSpPr>
              <p:nvPr/>
            </p:nvSpPr>
            <p:spPr bwMode="auto">
              <a:xfrm>
                <a:off x="2188" y="3151"/>
                <a:ext cx="52" cy="41"/>
              </a:xfrm>
              <a:custGeom>
                <a:avLst/>
                <a:gdLst>
                  <a:gd name="T0" fmla="*/ 0 w 207"/>
                  <a:gd name="T1" fmla="*/ 23 h 165"/>
                  <a:gd name="T2" fmla="*/ 5 w 207"/>
                  <a:gd name="T3" fmla="*/ 22 h 165"/>
                  <a:gd name="T4" fmla="*/ 9 w 207"/>
                  <a:gd name="T5" fmla="*/ 22 h 165"/>
                  <a:gd name="T6" fmla="*/ 14 w 207"/>
                  <a:gd name="T7" fmla="*/ 21 h 165"/>
                  <a:gd name="T8" fmla="*/ 19 w 207"/>
                  <a:gd name="T9" fmla="*/ 19 h 165"/>
                  <a:gd name="T10" fmla="*/ 23 w 207"/>
                  <a:gd name="T11" fmla="*/ 18 h 165"/>
                  <a:gd name="T12" fmla="*/ 29 w 207"/>
                  <a:gd name="T13" fmla="*/ 16 h 165"/>
                  <a:gd name="T14" fmla="*/ 32 w 207"/>
                  <a:gd name="T15" fmla="*/ 13 h 165"/>
                  <a:gd name="T16" fmla="*/ 37 w 207"/>
                  <a:gd name="T17" fmla="*/ 9 h 165"/>
                  <a:gd name="T18" fmla="*/ 41 w 207"/>
                  <a:gd name="T19" fmla="*/ 5 h 165"/>
                  <a:gd name="T20" fmla="*/ 43 w 207"/>
                  <a:gd name="T21" fmla="*/ 0 h 165"/>
                  <a:gd name="T22" fmla="*/ 44 w 207"/>
                  <a:gd name="T23" fmla="*/ 3 h 165"/>
                  <a:gd name="T24" fmla="*/ 46 w 207"/>
                  <a:gd name="T25" fmla="*/ 6 h 165"/>
                  <a:gd name="T26" fmla="*/ 47 w 207"/>
                  <a:gd name="T27" fmla="*/ 8 h 165"/>
                  <a:gd name="T28" fmla="*/ 49 w 207"/>
                  <a:gd name="T29" fmla="*/ 10 h 165"/>
                  <a:gd name="T30" fmla="*/ 50 w 207"/>
                  <a:gd name="T31" fmla="*/ 13 h 165"/>
                  <a:gd name="T32" fmla="*/ 51 w 207"/>
                  <a:gd name="T33" fmla="*/ 14 h 165"/>
                  <a:gd name="T34" fmla="*/ 51 w 207"/>
                  <a:gd name="T35" fmla="*/ 16 h 165"/>
                  <a:gd name="T36" fmla="*/ 52 w 207"/>
                  <a:gd name="T37" fmla="*/ 17 h 165"/>
                  <a:gd name="T38" fmla="*/ 52 w 207"/>
                  <a:gd name="T39" fmla="*/ 17 h 165"/>
                  <a:gd name="T40" fmla="*/ 52 w 207"/>
                  <a:gd name="T41" fmla="*/ 18 h 165"/>
                  <a:gd name="T42" fmla="*/ 50 w 207"/>
                  <a:gd name="T43" fmla="*/ 22 h 165"/>
                  <a:gd name="T44" fmla="*/ 47 w 207"/>
                  <a:gd name="T45" fmla="*/ 26 h 165"/>
                  <a:gd name="T46" fmla="*/ 44 w 207"/>
                  <a:gd name="T47" fmla="*/ 29 h 165"/>
                  <a:gd name="T48" fmla="*/ 39 w 207"/>
                  <a:gd name="T49" fmla="*/ 33 h 165"/>
                  <a:gd name="T50" fmla="*/ 35 w 207"/>
                  <a:gd name="T51" fmla="*/ 36 h 165"/>
                  <a:gd name="T52" fmla="*/ 30 w 207"/>
                  <a:gd name="T53" fmla="*/ 38 h 165"/>
                  <a:gd name="T54" fmla="*/ 26 w 207"/>
                  <a:gd name="T55" fmla="*/ 40 h 165"/>
                  <a:gd name="T56" fmla="*/ 20 w 207"/>
                  <a:gd name="T57" fmla="*/ 41 h 165"/>
                  <a:gd name="T58" fmla="*/ 15 w 207"/>
                  <a:gd name="T59" fmla="*/ 41 h 165"/>
                  <a:gd name="T60" fmla="*/ 10 w 207"/>
                  <a:gd name="T61" fmla="*/ 41 h 165"/>
                  <a:gd name="T62" fmla="*/ 9 w 207"/>
                  <a:gd name="T63" fmla="*/ 40 h 165"/>
                  <a:gd name="T64" fmla="*/ 7 w 207"/>
                  <a:gd name="T65" fmla="*/ 38 h 165"/>
                  <a:gd name="T66" fmla="*/ 6 w 207"/>
                  <a:gd name="T67" fmla="*/ 35 h 165"/>
                  <a:gd name="T68" fmla="*/ 5 w 207"/>
                  <a:gd name="T69" fmla="*/ 33 h 165"/>
                  <a:gd name="T70" fmla="*/ 3 w 207"/>
                  <a:gd name="T71" fmla="*/ 30 h 165"/>
                  <a:gd name="T72" fmla="*/ 2 w 207"/>
                  <a:gd name="T73" fmla="*/ 28 h 165"/>
                  <a:gd name="T74" fmla="*/ 2 w 207"/>
                  <a:gd name="T75" fmla="*/ 26 h 165"/>
                  <a:gd name="T76" fmla="*/ 1 w 207"/>
                  <a:gd name="T77" fmla="*/ 25 h 165"/>
                  <a:gd name="T78" fmla="*/ 0 w 207"/>
                  <a:gd name="T79" fmla="*/ 23 h 165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207"/>
                  <a:gd name="T121" fmla="*/ 0 h 165"/>
                  <a:gd name="T122" fmla="*/ 207 w 207"/>
                  <a:gd name="T123" fmla="*/ 165 h 165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207" h="165">
                    <a:moveTo>
                      <a:pt x="0" y="94"/>
                    </a:moveTo>
                    <a:lnTo>
                      <a:pt x="18" y="90"/>
                    </a:lnTo>
                    <a:lnTo>
                      <a:pt x="36" y="90"/>
                    </a:lnTo>
                    <a:lnTo>
                      <a:pt x="57" y="85"/>
                    </a:lnTo>
                    <a:lnTo>
                      <a:pt x="75" y="78"/>
                    </a:lnTo>
                    <a:lnTo>
                      <a:pt x="93" y="72"/>
                    </a:lnTo>
                    <a:lnTo>
                      <a:pt x="114" y="63"/>
                    </a:lnTo>
                    <a:lnTo>
                      <a:pt x="129" y="51"/>
                    </a:lnTo>
                    <a:lnTo>
                      <a:pt x="147" y="35"/>
                    </a:lnTo>
                    <a:lnTo>
                      <a:pt x="162" y="19"/>
                    </a:lnTo>
                    <a:lnTo>
                      <a:pt x="171" y="0"/>
                    </a:lnTo>
                    <a:lnTo>
                      <a:pt x="177" y="12"/>
                    </a:lnTo>
                    <a:lnTo>
                      <a:pt x="184" y="24"/>
                    </a:lnTo>
                    <a:lnTo>
                      <a:pt x="189" y="33"/>
                    </a:lnTo>
                    <a:lnTo>
                      <a:pt x="195" y="42"/>
                    </a:lnTo>
                    <a:lnTo>
                      <a:pt x="198" y="51"/>
                    </a:lnTo>
                    <a:lnTo>
                      <a:pt x="202" y="57"/>
                    </a:lnTo>
                    <a:lnTo>
                      <a:pt x="204" y="63"/>
                    </a:lnTo>
                    <a:lnTo>
                      <a:pt x="207" y="67"/>
                    </a:lnTo>
                    <a:lnTo>
                      <a:pt x="207" y="69"/>
                    </a:lnTo>
                    <a:lnTo>
                      <a:pt x="207" y="72"/>
                    </a:lnTo>
                    <a:lnTo>
                      <a:pt x="198" y="87"/>
                    </a:lnTo>
                    <a:lnTo>
                      <a:pt x="186" y="105"/>
                    </a:lnTo>
                    <a:lnTo>
                      <a:pt x="175" y="117"/>
                    </a:lnTo>
                    <a:lnTo>
                      <a:pt x="156" y="133"/>
                    </a:lnTo>
                    <a:lnTo>
                      <a:pt x="138" y="144"/>
                    </a:lnTo>
                    <a:lnTo>
                      <a:pt x="120" y="153"/>
                    </a:lnTo>
                    <a:lnTo>
                      <a:pt x="102" y="160"/>
                    </a:lnTo>
                    <a:lnTo>
                      <a:pt x="81" y="165"/>
                    </a:lnTo>
                    <a:lnTo>
                      <a:pt x="59" y="165"/>
                    </a:lnTo>
                    <a:lnTo>
                      <a:pt x="41" y="165"/>
                    </a:lnTo>
                    <a:lnTo>
                      <a:pt x="36" y="160"/>
                    </a:lnTo>
                    <a:lnTo>
                      <a:pt x="29" y="151"/>
                    </a:lnTo>
                    <a:lnTo>
                      <a:pt x="24" y="142"/>
                    </a:lnTo>
                    <a:lnTo>
                      <a:pt x="18" y="133"/>
                    </a:lnTo>
                    <a:lnTo>
                      <a:pt x="11" y="120"/>
                    </a:lnTo>
                    <a:lnTo>
                      <a:pt x="9" y="111"/>
                    </a:lnTo>
                    <a:lnTo>
                      <a:pt x="6" y="105"/>
                    </a:lnTo>
                    <a:lnTo>
                      <a:pt x="2" y="99"/>
                    </a:lnTo>
                    <a:lnTo>
                      <a:pt x="0" y="94"/>
                    </a:lnTo>
                  </a:path>
                </a:pathLst>
              </a:custGeom>
              <a:noFill/>
              <a:ln w="0">
                <a:solidFill>
                  <a:srgbClr val="FF7EAB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805" name="Freeform 287"/>
              <p:cNvSpPr>
                <a:spLocks/>
              </p:cNvSpPr>
              <p:nvPr/>
            </p:nvSpPr>
            <p:spPr bwMode="auto">
              <a:xfrm>
                <a:off x="1667" y="1245"/>
                <a:ext cx="177" cy="717"/>
              </a:xfrm>
              <a:custGeom>
                <a:avLst/>
                <a:gdLst>
                  <a:gd name="T0" fmla="*/ 1 w 708"/>
                  <a:gd name="T1" fmla="*/ 16 h 2869"/>
                  <a:gd name="T2" fmla="*/ 5 w 708"/>
                  <a:gd name="T3" fmla="*/ 11 h 2869"/>
                  <a:gd name="T4" fmla="*/ 12 w 708"/>
                  <a:gd name="T5" fmla="*/ 4 h 2869"/>
                  <a:gd name="T6" fmla="*/ 21 w 708"/>
                  <a:gd name="T7" fmla="*/ 0 h 2869"/>
                  <a:gd name="T8" fmla="*/ 34 w 708"/>
                  <a:gd name="T9" fmla="*/ 3 h 2869"/>
                  <a:gd name="T10" fmla="*/ 43 w 708"/>
                  <a:gd name="T11" fmla="*/ 9 h 2869"/>
                  <a:gd name="T12" fmla="*/ 45 w 708"/>
                  <a:gd name="T13" fmla="*/ 12 h 2869"/>
                  <a:gd name="T14" fmla="*/ 46 w 708"/>
                  <a:gd name="T15" fmla="*/ 17 h 2869"/>
                  <a:gd name="T16" fmla="*/ 46 w 708"/>
                  <a:gd name="T17" fmla="*/ 22 h 2869"/>
                  <a:gd name="T18" fmla="*/ 46 w 708"/>
                  <a:gd name="T19" fmla="*/ 28 h 2869"/>
                  <a:gd name="T20" fmla="*/ 63 w 708"/>
                  <a:gd name="T21" fmla="*/ 94 h 2869"/>
                  <a:gd name="T22" fmla="*/ 93 w 708"/>
                  <a:gd name="T23" fmla="*/ 237 h 2869"/>
                  <a:gd name="T24" fmla="*/ 121 w 708"/>
                  <a:gd name="T25" fmla="*/ 386 h 2869"/>
                  <a:gd name="T26" fmla="*/ 144 w 708"/>
                  <a:gd name="T27" fmla="*/ 517 h 2869"/>
                  <a:gd name="T28" fmla="*/ 160 w 708"/>
                  <a:gd name="T29" fmla="*/ 606 h 2869"/>
                  <a:gd name="T30" fmla="*/ 165 w 708"/>
                  <a:gd name="T31" fmla="*/ 635 h 2869"/>
                  <a:gd name="T32" fmla="*/ 168 w 708"/>
                  <a:gd name="T33" fmla="*/ 649 h 2869"/>
                  <a:gd name="T34" fmla="*/ 171 w 708"/>
                  <a:gd name="T35" fmla="*/ 665 h 2869"/>
                  <a:gd name="T36" fmla="*/ 173 w 708"/>
                  <a:gd name="T37" fmla="*/ 681 h 2869"/>
                  <a:gd name="T38" fmla="*/ 176 w 708"/>
                  <a:gd name="T39" fmla="*/ 694 h 2869"/>
                  <a:gd name="T40" fmla="*/ 173 w 708"/>
                  <a:gd name="T41" fmla="*/ 698 h 2869"/>
                  <a:gd name="T42" fmla="*/ 160 w 708"/>
                  <a:gd name="T43" fmla="*/ 695 h 2869"/>
                  <a:gd name="T44" fmla="*/ 145 w 708"/>
                  <a:gd name="T45" fmla="*/ 694 h 2869"/>
                  <a:gd name="T46" fmla="*/ 130 w 708"/>
                  <a:gd name="T47" fmla="*/ 695 h 2869"/>
                  <a:gd name="T48" fmla="*/ 114 w 708"/>
                  <a:gd name="T49" fmla="*/ 697 h 2869"/>
                  <a:gd name="T50" fmla="*/ 100 w 708"/>
                  <a:gd name="T51" fmla="*/ 698 h 2869"/>
                  <a:gd name="T52" fmla="*/ 88 w 708"/>
                  <a:gd name="T53" fmla="*/ 701 h 2869"/>
                  <a:gd name="T54" fmla="*/ 78 w 708"/>
                  <a:gd name="T55" fmla="*/ 704 h 2869"/>
                  <a:gd name="T56" fmla="*/ 67 w 708"/>
                  <a:gd name="T57" fmla="*/ 706 h 2869"/>
                  <a:gd name="T58" fmla="*/ 58 w 708"/>
                  <a:gd name="T59" fmla="*/ 710 h 2869"/>
                  <a:gd name="T60" fmla="*/ 51 w 708"/>
                  <a:gd name="T61" fmla="*/ 712 h 2869"/>
                  <a:gd name="T62" fmla="*/ 47 w 708"/>
                  <a:gd name="T63" fmla="*/ 714 h 2869"/>
                  <a:gd name="T64" fmla="*/ 43 w 708"/>
                  <a:gd name="T65" fmla="*/ 716 h 2869"/>
                  <a:gd name="T66" fmla="*/ 40 w 708"/>
                  <a:gd name="T67" fmla="*/ 717 h 2869"/>
                  <a:gd name="T68" fmla="*/ 39 w 708"/>
                  <a:gd name="T69" fmla="*/ 716 h 2869"/>
                  <a:gd name="T70" fmla="*/ 38 w 708"/>
                  <a:gd name="T71" fmla="*/ 712 h 2869"/>
                  <a:gd name="T72" fmla="*/ 38 w 708"/>
                  <a:gd name="T73" fmla="*/ 700 h 2869"/>
                  <a:gd name="T74" fmla="*/ 37 w 708"/>
                  <a:gd name="T75" fmla="*/ 683 h 2869"/>
                  <a:gd name="T76" fmla="*/ 37 w 708"/>
                  <a:gd name="T77" fmla="*/ 666 h 2869"/>
                  <a:gd name="T78" fmla="*/ 36 w 708"/>
                  <a:gd name="T79" fmla="*/ 652 h 2869"/>
                  <a:gd name="T80" fmla="*/ 33 w 708"/>
                  <a:gd name="T81" fmla="*/ 619 h 2869"/>
                  <a:gd name="T82" fmla="*/ 25 w 708"/>
                  <a:gd name="T83" fmla="*/ 492 h 2869"/>
                  <a:gd name="T84" fmla="*/ 16 w 708"/>
                  <a:gd name="T85" fmla="*/ 315 h 2869"/>
                  <a:gd name="T86" fmla="*/ 7 w 708"/>
                  <a:gd name="T87" fmla="*/ 145 h 2869"/>
                  <a:gd name="T88" fmla="*/ 1 w 708"/>
                  <a:gd name="T89" fmla="*/ 33 h 2869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708"/>
                  <a:gd name="T136" fmla="*/ 0 h 2869"/>
                  <a:gd name="T137" fmla="*/ 708 w 708"/>
                  <a:gd name="T138" fmla="*/ 2869 h 2869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708" h="2869">
                    <a:moveTo>
                      <a:pt x="0" y="68"/>
                    </a:moveTo>
                    <a:lnTo>
                      <a:pt x="4" y="66"/>
                    </a:lnTo>
                    <a:lnTo>
                      <a:pt x="9" y="57"/>
                    </a:lnTo>
                    <a:lnTo>
                      <a:pt x="19" y="44"/>
                    </a:lnTo>
                    <a:lnTo>
                      <a:pt x="31" y="29"/>
                    </a:lnTo>
                    <a:lnTo>
                      <a:pt x="46" y="16"/>
                    </a:lnTo>
                    <a:lnTo>
                      <a:pt x="64" y="5"/>
                    </a:lnTo>
                    <a:lnTo>
                      <a:pt x="85" y="0"/>
                    </a:lnTo>
                    <a:lnTo>
                      <a:pt x="109" y="0"/>
                    </a:lnTo>
                    <a:lnTo>
                      <a:pt x="136" y="11"/>
                    </a:lnTo>
                    <a:lnTo>
                      <a:pt x="166" y="32"/>
                    </a:lnTo>
                    <a:lnTo>
                      <a:pt x="173" y="38"/>
                    </a:lnTo>
                    <a:lnTo>
                      <a:pt x="175" y="44"/>
                    </a:lnTo>
                    <a:lnTo>
                      <a:pt x="178" y="50"/>
                    </a:lnTo>
                    <a:lnTo>
                      <a:pt x="182" y="59"/>
                    </a:lnTo>
                    <a:lnTo>
                      <a:pt x="182" y="68"/>
                    </a:lnTo>
                    <a:lnTo>
                      <a:pt x="182" y="77"/>
                    </a:lnTo>
                    <a:lnTo>
                      <a:pt x="182" y="89"/>
                    </a:lnTo>
                    <a:lnTo>
                      <a:pt x="182" y="101"/>
                    </a:lnTo>
                    <a:lnTo>
                      <a:pt x="184" y="114"/>
                    </a:lnTo>
                    <a:lnTo>
                      <a:pt x="187" y="128"/>
                    </a:lnTo>
                    <a:lnTo>
                      <a:pt x="251" y="378"/>
                    </a:lnTo>
                    <a:lnTo>
                      <a:pt x="310" y="655"/>
                    </a:lnTo>
                    <a:lnTo>
                      <a:pt x="371" y="950"/>
                    </a:lnTo>
                    <a:lnTo>
                      <a:pt x="431" y="1250"/>
                    </a:lnTo>
                    <a:lnTo>
                      <a:pt x="485" y="1546"/>
                    </a:lnTo>
                    <a:lnTo>
                      <a:pt x="533" y="1822"/>
                    </a:lnTo>
                    <a:lnTo>
                      <a:pt x="576" y="2070"/>
                    </a:lnTo>
                    <a:lnTo>
                      <a:pt x="612" y="2273"/>
                    </a:lnTo>
                    <a:lnTo>
                      <a:pt x="638" y="2423"/>
                    </a:lnTo>
                    <a:lnTo>
                      <a:pt x="654" y="2508"/>
                    </a:lnTo>
                    <a:lnTo>
                      <a:pt x="660" y="2539"/>
                    </a:lnTo>
                    <a:lnTo>
                      <a:pt x="665" y="2569"/>
                    </a:lnTo>
                    <a:lnTo>
                      <a:pt x="672" y="2598"/>
                    </a:lnTo>
                    <a:lnTo>
                      <a:pt x="678" y="2632"/>
                    </a:lnTo>
                    <a:lnTo>
                      <a:pt x="683" y="2662"/>
                    </a:lnTo>
                    <a:lnTo>
                      <a:pt x="687" y="2694"/>
                    </a:lnTo>
                    <a:lnTo>
                      <a:pt x="692" y="2725"/>
                    </a:lnTo>
                    <a:lnTo>
                      <a:pt x="699" y="2751"/>
                    </a:lnTo>
                    <a:lnTo>
                      <a:pt x="704" y="2776"/>
                    </a:lnTo>
                    <a:lnTo>
                      <a:pt x="708" y="2801"/>
                    </a:lnTo>
                    <a:lnTo>
                      <a:pt x="690" y="2791"/>
                    </a:lnTo>
                    <a:lnTo>
                      <a:pt x="665" y="2785"/>
                    </a:lnTo>
                    <a:lnTo>
                      <a:pt x="638" y="2782"/>
                    </a:lnTo>
                    <a:lnTo>
                      <a:pt x="612" y="2778"/>
                    </a:lnTo>
                    <a:lnTo>
                      <a:pt x="581" y="2778"/>
                    </a:lnTo>
                    <a:lnTo>
                      <a:pt x="549" y="2782"/>
                    </a:lnTo>
                    <a:lnTo>
                      <a:pt x="519" y="2782"/>
                    </a:lnTo>
                    <a:lnTo>
                      <a:pt x="485" y="2785"/>
                    </a:lnTo>
                    <a:lnTo>
                      <a:pt x="455" y="2788"/>
                    </a:lnTo>
                    <a:lnTo>
                      <a:pt x="425" y="2791"/>
                    </a:lnTo>
                    <a:lnTo>
                      <a:pt x="401" y="2794"/>
                    </a:lnTo>
                    <a:lnTo>
                      <a:pt x="376" y="2801"/>
                    </a:lnTo>
                    <a:lnTo>
                      <a:pt x="353" y="2803"/>
                    </a:lnTo>
                    <a:lnTo>
                      <a:pt x="332" y="2810"/>
                    </a:lnTo>
                    <a:lnTo>
                      <a:pt x="310" y="2815"/>
                    </a:lnTo>
                    <a:lnTo>
                      <a:pt x="289" y="2821"/>
                    </a:lnTo>
                    <a:lnTo>
                      <a:pt x="269" y="2826"/>
                    </a:lnTo>
                    <a:lnTo>
                      <a:pt x="248" y="2833"/>
                    </a:lnTo>
                    <a:lnTo>
                      <a:pt x="230" y="2839"/>
                    </a:lnTo>
                    <a:lnTo>
                      <a:pt x="212" y="2845"/>
                    </a:lnTo>
                    <a:lnTo>
                      <a:pt x="203" y="2848"/>
                    </a:lnTo>
                    <a:lnTo>
                      <a:pt x="196" y="2854"/>
                    </a:lnTo>
                    <a:lnTo>
                      <a:pt x="187" y="2858"/>
                    </a:lnTo>
                    <a:lnTo>
                      <a:pt x="178" y="2860"/>
                    </a:lnTo>
                    <a:lnTo>
                      <a:pt x="173" y="2863"/>
                    </a:lnTo>
                    <a:lnTo>
                      <a:pt x="166" y="2867"/>
                    </a:lnTo>
                    <a:lnTo>
                      <a:pt x="160" y="2869"/>
                    </a:lnTo>
                    <a:lnTo>
                      <a:pt x="157" y="2867"/>
                    </a:lnTo>
                    <a:lnTo>
                      <a:pt x="155" y="2863"/>
                    </a:lnTo>
                    <a:lnTo>
                      <a:pt x="151" y="2860"/>
                    </a:lnTo>
                    <a:lnTo>
                      <a:pt x="151" y="2848"/>
                    </a:lnTo>
                    <a:lnTo>
                      <a:pt x="151" y="2826"/>
                    </a:lnTo>
                    <a:lnTo>
                      <a:pt x="151" y="2801"/>
                    </a:lnTo>
                    <a:lnTo>
                      <a:pt x="148" y="2767"/>
                    </a:lnTo>
                    <a:lnTo>
                      <a:pt x="148" y="2734"/>
                    </a:lnTo>
                    <a:lnTo>
                      <a:pt x="146" y="2698"/>
                    </a:lnTo>
                    <a:lnTo>
                      <a:pt x="146" y="2664"/>
                    </a:lnTo>
                    <a:lnTo>
                      <a:pt x="142" y="2635"/>
                    </a:lnTo>
                    <a:lnTo>
                      <a:pt x="142" y="2607"/>
                    </a:lnTo>
                    <a:lnTo>
                      <a:pt x="139" y="2589"/>
                    </a:lnTo>
                    <a:lnTo>
                      <a:pt x="130" y="2475"/>
                    </a:lnTo>
                    <a:lnTo>
                      <a:pt x="118" y="2259"/>
                    </a:lnTo>
                    <a:lnTo>
                      <a:pt x="100" y="1967"/>
                    </a:lnTo>
                    <a:lnTo>
                      <a:pt x="82" y="1624"/>
                    </a:lnTo>
                    <a:lnTo>
                      <a:pt x="64" y="1262"/>
                    </a:lnTo>
                    <a:lnTo>
                      <a:pt x="43" y="904"/>
                    </a:lnTo>
                    <a:lnTo>
                      <a:pt x="28" y="580"/>
                    </a:lnTo>
                    <a:lnTo>
                      <a:pt x="13" y="315"/>
                    </a:lnTo>
                    <a:lnTo>
                      <a:pt x="4" y="134"/>
                    </a:lnTo>
                    <a:lnTo>
                      <a:pt x="0" y="68"/>
                    </a:lnTo>
                    <a:close/>
                  </a:path>
                </a:pathLst>
              </a:custGeom>
              <a:solidFill>
                <a:srgbClr val="FFB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806" name="Freeform 288"/>
              <p:cNvSpPr>
                <a:spLocks/>
              </p:cNvSpPr>
              <p:nvPr/>
            </p:nvSpPr>
            <p:spPr bwMode="auto">
              <a:xfrm>
                <a:off x="1741" y="1228"/>
                <a:ext cx="349" cy="657"/>
              </a:xfrm>
              <a:custGeom>
                <a:avLst/>
                <a:gdLst>
                  <a:gd name="T0" fmla="*/ 0 w 1398"/>
                  <a:gd name="T1" fmla="*/ 18 h 2627"/>
                  <a:gd name="T2" fmla="*/ 5 w 1398"/>
                  <a:gd name="T3" fmla="*/ 10 h 2627"/>
                  <a:gd name="T4" fmla="*/ 12 w 1398"/>
                  <a:gd name="T5" fmla="*/ 4 h 2627"/>
                  <a:gd name="T6" fmla="*/ 22 w 1398"/>
                  <a:gd name="T7" fmla="*/ 1 h 2627"/>
                  <a:gd name="T8" fmla="*/ 32 w 1398"/>
                  <a:gd name="T9" fmla="*/ 2 h 2627"/>
                  <a:gd name="T10" fmla="*/ 43 w 1398"/>
                  <a:gd name="T11" fmla="*/ 16 h 2627"/>
                  <a:gd name="T12" fmla="*/ 62 w 1398"/>
                  <a:gd name="T13" fmla="*/ 53 h 2627"/>
                  <a:gd name="T14" fmla="*/ 87 w 1398"/>
                  <a:gd name="T15" fmla="*/ 97 h 2627"/>
                  <a:gd name="T16" fmla="*/ 113 w 1398"/>
                  <a:gd name="T17" fmla="*/ 142 h 2627"/>
                  <a:gd name="T18" fmla="*/ 134 w 1398"/>
                  <a:gd name="T19" fmla="*/ 178 h 2627"/>
                  <a:gd name="T20" fmla="*/ 147 w 1398"/>
                  <a:gd name="T21" fmla="*/ 203 h 2627"/>
                  <a:gd name="T22" fmla="*/ 172 w 1398"/>
                  <a:gd name="T23" fmla="*/ 246 h 2627"/>
                  <a:gd name="T24" fmla="*/ 206 w 1398"/>
                  <a:gd name="T25" fmla="*/ 304 h 2627"/>
                  <a:gd name="T26" fmla="*/ 240 w 1398"/>
                  <a:gd name="T27" fmla="*/ 367 h 2627"/>
                  <a:gd name="T28" fmla="*/ 269 w 1398"/>
                  <a:gd name="T29" fmla="*/ 422 h 2627"/>
                  <a:gd name="T30" fmla="*/ 287 w 1398"/>
                  <a:gd name="T31" fmla="*/ 461 h 2627"/>
                  <a:gd name="T32" fmla="*/ 304 w 1398"/>
                  <a:gd name="T33" fmla="*/ 497 h 2627"/>
                  <a:gd name="T34" fmla="*/ 320 w 1398"/>
                  <a:gd name="T35" fmla="*/ 535 h 2627"/>
                  <a:gd name="T36" fmla="*/ 335 w 1398"/>
                  <a:gd name="T37" fmla="*/ 569 h 2627"/>
                  <a:gd name="T38" fmla="*/ 346 w 1398"/>
                  <a:gd name="T39" fmla="*/ 598 h 2627"/>
                  <a:gd name="T40" fmla="*/ 343 w 1398"/>
                  <a:gd name="T41" fmla="*/ 608 h 2627"/>
                  <a:gd name="T42" fmla="*/ 330 w 1398"/>
                  <a:gd name="T43" fmla="*/ 609 h 2627"/>
                  <a:gd name="T44" fmla="*/ 317 w 1398"/>
                  <a:gd name="T45" fmla="*/ 611 h 2627"/>
                  <a:gd name="T46" fmla="*/ 303 w 1398"/>
                  <a:gd name="T47" fmla="*/ 614 h 2627"/>
                  <a:gd name="T48" fmla="*/ 288 w 1398"/>
                  <a:gd name="T49" fmla="*/ 619 h 2627"/>
                  <a:gd name="T50" fmla="*/ 272 w 1398"/>
                  <a:gd name="T51" fmla="*/ 625 h 2627"/>
                  <a:gd name="T52" fmla="*/ 257 w 1398"/>
                  <a:gd name="T53" fmla="*/ 631 h 2627"/>
                  <a:gd name="T54" fmla="*/ 244 w 1398"/>
                  <a:gd name="T55" fmla="*/ 638 h 2627"/>
                  <a:gd name="T56" fmla="*/ 234 w 1398"/>
                  <a:gd name="T57" fmla="*/ 646 h 2627"/>
                  <a:gd name="T58" fmla="*/ 225 w 1398"/>
                  <a:gd name="T59" fmla="*/ 653 h 2627"/>
                  <a:gd name="T60" fmla="*/ 215 w 1398"/>
                  <a:gd name="T61" fmla="*/ 640 h 2627"/>
                  <a:gd name="T62" fmla="*/ 197 w 1398"/>
                  <a:gd name="T63" fmla="*/ 584 h 2627"/>
                  <a:gd name="T64" fmla="*/ 173 w 1398"/>
                  <a:gd name="T65" fmla="*/ 511 h 2627"/>
                  <a:gd name="T66" fmla="*/ 145 w 1398"/>
                  <a:gd name="T67" fmla="*/ 430 h 2627"/>
                  <a:gd name="T68" fmla="*/ 119 w 1398"/>
                  <a:gd name="T69" fmla="*/ 357 h 2627"/>
                  <a:gd name="T70" fmla="*/ 101 w 1398"/>
                  <a:gd name="T71" fmla="*/ 303 h 2627"/>
                  <a:gd name="T72" fmla="*/ 78 w 1398"/>
                  <a:gd name="T73" fmla="*/ 240 h 2627"/>
                  <a:gd name="T74" fmla="*/ 50 w 1398"/>
                  <a:gd name="T75" fmla="*/ 163 h 2627"/>
                  <a:gd name="T76" fmla="*/ 24 w 1398"/>
                  <a:gd name="T77" fmla="*/ 91 h 2627"/>
                  <a:gd name="T78" fmla="*/ 5 w 1398"/>
                  <a:gd name="T79" fmla="*/ 36 h 2627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1398"/>
                  <a:gd name="T121" fmla="*/ 0 h 2627"/>
                  <a:gd name="T122" fmla="*/ 1398 w 1398"/>
                  <a:gd name="T123" fmla="*/ 2627 h 2627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1398" h="2627">
                    <a:moveTo>
                      <a:pt x="0" y="84"/>
                    </a:moveTo>
                    <a:lnTo>
                      <a:pt x="2" y="70"/>
                    </a:lnTo>
                    <a:lnTo>
                      <a:pt x="12" y="55"/>
                    </a:lnTo>
                    <a:lnTo>
                      <a:pt x="21" y="40"/>
                    </a:lnTo>
                    <a:lnTo>
                      <a:pt x="36" y="27"/>
                    </a:lnTo>
                    <a:lnTo>
                      <a:pt x="50" y="16"/>
                    </a:lnTo>
                    <a:lnTo>
                      <a:pt x="69" y="7"/>
                    </a:lnTo>
                    <a:lnTo>
                      <a:pt x="89" y="4"/>
                    </a:lnTo>
                    <a:lnTo>
                      <a:pt x="107" y="0"/>
                    </a:lnTo>
                    <a:lnTo>
                      <a:pt x="129" y="7"/>
                    </a:lnTo>
                    <a:lnTo>
                      <a:pt x="150" y="16"/>
                    </a:lnTo>
                    <a:lnTo>
                      <a:pt x="171" y="64"/>
                    </a:lnTo>
                    <a:lnTo>
                      <a:pt x="207" y="130"/>
                    </a:lnTo>
                    <a:lnTo>
                      <a:pt x="249" y="211"/>
                    </a:lnTo>
                    <a:lnTo>
                      <a:pt x="298" y="298"/>
                    </a:lnTo>
                    <a:lnTo>
                      <a:pt x="349" y="389"/>
                    </a:lnTo>
                    <a:lnTo>
                      <a:pt x="403" y="482"/>
                    </a:lnTo>
                    <a:lnTo>
                      <a:pt x="451" y="569"/>
                    </a:lnTo>
                    <a:lnTo>
                      <a:pt x="496" y="648"/>
                    </a:lnTo>
                    <a:lnTo>
                      <a:pt x="535" y="710"/>
                    </a:lnTo>
                    <a:lnTo>
                      <a:pt x="560" y="758"/>
                    </a:lnTo>
                    <a:lnTo>
                      <a:pt x="590" y="810"/>
                    </a:lnTo>
                    <a:lnTo>
                      <a:pt x="635" y="885"/>
                    </a:lnTo>
                    <a:lnTo>
                      <a:pt x="688" y="984"/>
                    </a:lnTo>
                    <a:lnTo>
                      <a:pt x="754" y="1095"/>
                    </a:lnTo>
                    <a:lnTo>
                      <a:pt x="824" y="1216"/>
                    </a:lnTo>
                    <a:lnTo>
                      <a:pt x="893" y="1343"/>
                    </a:lnTo>
                    <a:lnTo>
                      <a:pt x="963" y="1466"/>
                    </a:lnTo>
                    <a:lnTo>
                      <a:pt x="1025" y="1583"/>
                    </a:lnTo>
                    <a:lnTo>
                      <a:pt x="1079" y="1689"/>
                    </a:lnTo>
                    <a:lnTo>
                      <a:pt x="1118" y="1776"/>
                    </a:lnTo>
                    <a:lnTo>
                      <a:pt x="1149" y="1842"/>
                    </a:lnTo>
                    <a:lnTo>
                      <a:pt x="1182" y="1911"/>
                    </a:lnTo>
                    <a:lnTo>
                      <a:pt x="1216" y="1986"/>
                    </a:lnTo>
                    <a:lnTo>
                      <a:pt x="1248" y="2062"/>
                    </a:lnTo>
                    <a:lnTo>
                      <a:pt x="1282" y="2138"/>
                    </a:lnTo>
                    <a:lnTo>
                      <a:pt x="1314" y="2209"/>
                    </a:lnTo>
                    <a:lnTo>
                      <a:pt x="1341" y="2275"/>
                    </a:lnTo>
                    <a:lnTo>
                      <a:pt x="1366" y="2336"/>
                    </a:lnTo>
                    <a:lnTo>
                      <a:pt x="1387" y="2390"/>
                    </a:lnTo>
                    <a:lnTo>
                      <a:pt x="1398" y="2432"/>
                    </a:lnTo>
                    <a:lnTo>
                      <a:pt x="1375" y="2432"/>
                    </a:lnTo>
                    <a:lnTo>
                      <a:pt x="1350" y="2432"/>
                    </a:lnTo>
                    <a:lnTo>
                      <a:pt x="1323" y="2434"/>
                    </a:lnTo>
                    <a:lnTo>
                      <a:pt x="1296" y="2441"/>
                    </a:lnTo>
                    <a:lnTo>
                      <a:pt x="1269" y="2443"/>
                    </a:lnTo>
                    <a:lnTo>
                      <a:pt x="1239" y="2450"/>
                    </a:lnTo>
                    <a:lnTo>
                      <a:pt x="1212" y="2456"/>
                    </a:lnTo>
                    <a:lnTo>
                      <a:pt x="1184" y="2465"/>
                    </a:lnTo>
                    <a:lnTo>
                      <a:pt x="1155" y="2475"/>
                    </a:lnTo>
                    <a:lnTo>
                      <a:pt x="1127" y="2482"/>
                    </a:lnTo>
                    <a:lnTo>
                      <a:pt x="1091" y="2498"/>
                    </a:lnTo>
                    <a:lnTo>
                      <a:pt x="1061" y="2509"/>
                    </a:lnTo>
                    <a:lnTo>
                      <a:pt x="1031" y="2525"/>
                    </a:lnTo>
                    <a:lnTo>
                      <a:pt x="1004" y="2537"/>
                    </a:lnTo>
                    <a:lnTo>
                      <a:pt x="977" y="2552"/>
                    </a:lnTo>
                    <a:lnTo>
                      <a:pt x="956" y="2567"/>
                    </a:lnTo>
                    <a:lnTo>
                      <a:pt x="936" y="2582"/>
                    </a:lnTo>
                    <a:lnTo>
                      <a:pt x="917" y="2594"/>
                    </a:lnTo>
                    <a:lnTo>
                      <a:pt x="902" y="2612"/>
                    </a:lnTo>
                    <a:lnTo>
                      <a:pt x="888" y="2627"/>
                    </a:lnTo>
                    <a:lnTo>
                      <a:pt x="863" y="2559"/>
                    </a:lnTo>
                    <a:lnTo>
                      <a:pt x="833" y="2459"/>
                    </a:lnTo>
                    <a:lnTo>
                      <a:pt x="790" y="2336"/>
                    </a:lnTo>
                    <a:lnTo>
                      <a:pt x="742" y="2197"/>
                    </a:lnTo>
                    <a:lnTo>
                      <a:pt x="692" y="2044"/>
                    </a:lnTo>
                    <a:lnTo>
                      <a:pt x="635" y="1881"/>
                    </a:lnTo>
                    <a:lnTo>
                      <a:pt x="580" y="1721"/>
                    </a:lnTo>
                    <a:lnTo>
                      <a:pt x="529" y="1569"/>
                    </a:lnTo>
                    <a:lnTo>
                      <a:pt x="478" y="1427"/>
                    </a:lnTo>
                    <a:lnTo>
                      <a:pt x="435" y="1304"/>
                    </a:lnTo>
                    <a:lnTo>
                      <a:pt x="403" y="1211"/>
                    </a:lnTo>
                    <a:lnTo>
                      <a:pt x="360" y="1093"/>
                    </a:lnTo>
                    <a:lnTo>
                      <a:pt x="312" y="958"/>
                    </a:lnTo>
                    <a:lnTo>
                      <a:pt x="258" y="808"/>
                    </a:lnTo>
                    <a:lnTo>
                      <a:pt x="201" y="653"/>
                    </a:lnTo>
                    <a:lnTo>
                      <a:pt x="148" y="503"/>
                    </a:lnTo>
                    <a:lnTo>
                      <a:pt x="96" y="362"/>
                    </a:lnTo>
                    <a:lnTo>
                      <a:pt x="54" y="241"/>
                    </a:lnTo>
                    <a:lnTo>
                      <a:pt x="21" y="145"/>
                    </a:lnTo>
                    <a:lnTo>
                      <a:pt x="0" y="84"/>
                    </a:lnTo>
                    <a:close/>
                  </a:path>
                </a:pathLst>
              </a:custGeom>
              <a:solidFill>
                <a:srgbClr val="FFB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807" name="Freeform 289"/>
              <p:cNvSpPr>
                <a:spLocks/>
              </p:cNvSpPr>
              <p:nvPr/>
            </p:nvSpPr>
            <p:spPr bwMode="auto">
              <a:xfrm>
                <a:off x="1933" y="1747"/>
                <a:ext cx="142" cy="95"/>
              </a:xfrm>
              <a:custGeom>
                <a:avLst/>
                <a:gdLst>
                  <a:gd name="T0" fmla="*/ 16 w 572"/>
                  <a:gd name="T1" fmla="*/ 94 h 379"/>
                  <a:gd name="T2" fmla="*/ 21 w 572"/>
                  <a:gd name="T3" fmla="*/ 95 h 379"/>
                  <a:gd name="T4" fmla="*/ 27 w 572"/>
                  <a:gd name="T5" fmla="*/ 94 h 379"/>
                  <a:gd name="T6" fmla="*/ 33 w 572"/>
                  <a:gd name="T7" fmla="*/ 93 h 379"/>
                  <a:gd name="T8" fmla="*/ 40 w 572"/>
                  <a:gd name="T9" fmla="*/ 92 h 379"/>
                  <a:gd name="T10" fmla="*/ 48 w 572"/>
                  <a:gd name="T11" fmla="*/ 89 h 379"/>
                  <a:gd name="T12" fmla="*/ 56 w 572"/>
                  <a:gd name="T13" fmla="*/ 87 h 379"/>
                  <a:gd name="T14" fmla="*/ 64 w 572"/>
                  <a:gd name="T15" fmla="*/ 85 h 379"/>
                  <a:gd name="T16" fmla="*/ 72 w 572"/>
                  <a:gd name="T17" fmla="*/ 83 h 379"/>
                  <a:gd name="T18" fmla="*/ 80 w 572"/>
                  <a:gd name="T19" fmla="*/ 80 h 379"/>
                  <a:gd name="T20" fmla="*/ 87 w 572"/>
                  <a:gd name="T21" fmla="*/ 77 h 379"/>
                  <a:gd name="T22" fmla="*/ 96 w 572"/>
                  <a:gd name="T23" fmla="*/ 74 h 379"/>
                  <a:gd name="T24" fmla="*/ 103 w 572"/>
                  <a:gd name="T25" fmla="*/ 70 h 379"/>
                  <a:gd name="T26" fmla="*/ 109 w 572"/>
                  <a:gd name="T27" fmla="*/ 68 h 379"/>
                  <a:gd name="T28" fmla="*/ 114 w 572"/>
                  <a:gd name="T29" fmla="*/ 65 h 379"/>
                  <a:gd name="T30" fmla="*/ 118 w 572"/>
                  <a:gd name="T31" fmla="*/ 63 h 379"/>
                  <a:gd name="T32" fmla="*/ 122 w 572"/>
                  <a:gd name="T33" fmla="*/ 60 h 379"/>
                  <a:gd name="T34" fmla="*/ 126 w 572"/>
                  <a:gd name="T35" fmla="*/ 57 h 379"/>
                  <a:gd name="T36" fmla="*/ 131 w 572"/>
                  <a:gd name="T37" fmla="*/ 54 h 379"/>
                  <a:gd name="T38" fmla="*/ 136 w 572"/>
                  <a:gd name="T39" fmla="*/ 50 h 379"/>
                  <a:gd name="T40" fmla="*/ 142 w 572"/>
                  <a:gd name="T41" fmla="*/ 45 h 379"/>
                  <a:gd name="T42" fmla="*/ 121 w 572"/>
                  <a:gd name="T43" fmla="*/ 0 h 379"/>
                  <a:gd name="T44" fmla="*/ 121 w 572"/>
                  <a:gd name="T45" fmla="*/ 1 h 379"/>
                  <a:gd name="T46" fmla="*/ 119 w 572"/>
                  <a:gd name="T47" fmla="*/ 2 h 379"/>
                  <a:gd name="T48" fmla="*/ 117 w 572"/>
                  <a:gd name="T49" fmla="*/ 4 h 379"/>
                  <a:gd name="T50" fmla="*/ 114 w 572"/>
                  <a:gd name="T51" fmla="*/ 7 h 379"/>
                  <a:gd name="T52" fmla="*/ 110 w 572"/>
                  <a:gd name="T53" fmla="*/ 10 h 379"/>
                  <a:gd name="T54" fmla="*/ 105 w 572"/>
                  <a:gd name="T55" fmla="*/ 14 h 379"/>
                  <a:gd name="T56" fmla="*/ 97 w 572"/>
                  <a:gd name="T57" fmla="*/ 18 h 379"/>
                  <a:gd name="T58" fmla="*/ 89 w 572"/>
                  <a:gd name="T59" fmla="*/ 22 h 379"/>
                  <a:gd name="T60" fmla="*/ 78 w 572"/>
                  <a:gd name="T61" fmla="*/ 26 h 379"/>
                  <a:gd name="T62" fmla="*/ 66 w 572"/>
                  <a:gd name="T63" fmla="*/ 32 h 379"/>
                  <a:gd name="T64" fmla="*/ 56 w 572"/>
                  <a:gd name="T65" fmla="*/ 35 h 379"/>
                  <a:gd name="T66" fmla="*/ 46 w 572"/>
                  <a:gd name="T67" fmla="*/ 38 h 379"/>
                  <a:gd name="T68" fmla="*/ 37 w 572"/>
                  <a:gd name="T69" fmla="*/ 41 h 379"/>
                  <a:gd name="T70" fmla="*/ 28 w 572"/>
                  <a:gd name="T71" fmla="*/ 43 h 379"/>
                  <a:gd name="T72" fmla="*/ 20 w 572"/>
                  <a:gd name="T73" fmla="*/ 44 h 379"/>
                  <a:gd name="T74" fmla="*/ 14 w 572"/>
                  <a:gd name="T75" fmla="*/ 45 h 379"/>
                  <a:gd name="T76" fmla="*/ 7 w 572"/>
                  <a:gd name="T77" fmla="*/ 46 h 379"/>
                  <a:gd name="T78" fmla="*/ 3 w 572"/>
                  <a:gd name="T79" fmla="*/ 47 h 379"/>
                  <a:gd name="T80" fmla="*/ 1 w 572"/>
                  <a:gd name="T81" fmla="*/ 47 h 379"/>
                  <a:gd name="T82" fmla="*/ 0 w 572"/>
                  <a:gd name="T83" fmla="*/ 47 h 379"/>
                  <a:gd name="T84" fmla="*/ 1 w 572"/>
                  <a:gd name="T85" fmla="*/ 52 h 379"/>
                  <a:gd name="T86" fmla="*/ 3 w 572"/>
                  <a:gd name="T87" fmla="*/ 57 h 379"/>
                  <a:gd name="T88" fmla="*/ 5 w 572"/>
                  <a:gd name="T89" fmla="*/ 63 h 379"/>
                  <a:gd name="T90" fmla="*/ 7 w 572"/>
                  <a:gd name="T91" fmla="*/ 69 h 379"/>
                  <a:gd name="T92" fmla="*/ 10 w 572"/>
                  <a:gd name="T93" fmla="*/ 76 h 379"/>
                  <a:gd name="T94" fmla="*/ 12 w 572"/>
                  <a:gd name="T95" fmla="*/ 81 h 379"/>
                  <a:gd name="T96" fmla="*/ 14 w 572"/>
                  <a:gd name="T97" fmla="*/ 87 h 379"/>
                  <a:gd name="T98" fmla="*/ 15 w 572"/>
                  <a:gd name="T99" fmla="*/ 90 h 379"/>
                  <a:gd name="T100" fmla="*/ 16 w 572"/>
                  <a:gd name="T101" fmla="*/ 93 h 379"/>
                  <a:gd name="T102" fmla="*/ 16 w 572"/>
                  <a:gd name="T103" fmla="*/ 94 h 379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572"/>
                  <a:gd name="T157" fmla="*/ 0 h 379"/>
                  <a:gd name="T158" fmla="*/ 572 w 572"/>
                  <a:gd name="T159" fmla="*/ 379 h 379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572" h="379">
                    <a:moveTo>
                      <a:pt x="66" y="375"/>
                    </a:moveTo>
                    <a:lnTo>
                      <a:pt x="84" y="379"/>
                    </a:lnTo>
                    <a:lnTo>
                      <a:pt x="108" y="375"/>
                    </a:lnTo>
                    <a:lnTo>
                      <a:pt x="132" y="373"/>
                    </a:lnTo>
                    <a:lnTo>
                      <a:pt x="162" y="366"/>
                    </a:lnTo>
                    <a:lnTo>
                      <a:pt x="192" y="357"/>
                    </a:lnTo>
                    <a:lnTo>
                      <a:pt x="226" y="348"/>
                    </a:lnTo>
                    <a:lnTo>
                      <a:pt x="258" y="339"/>
                    </a:lnTo>
                    <a:lnTo>
                      <a:pt x="289" y="330"/>
                    </a:lnTo>
                    <a:lnTo>
                      <a:pt x="322" y="318"/>
                    </a:lnTo>
                    <a:lnTo>
                      <a:pt x="351" y="307"/>
                    </a:lnTo>
                    <a:lnTo>
                      <a:pt x="385" y="295"/>
                    </a:lnTo>
                    <a:lnTo>
                      <a:pt x="415" y="280"/>
                    </a:lnTo>
                    <a:lnTo>
                      <a:pt x="439" y="270"/>
                    </a:lnTo>
                    <a:lnTo>
                      <a:pt x="460" y="261"/>
                    </a:lnTo>
                    <a:lnTo>
                      <a:pt x="474" y="250"/>
                    </a:lnTo>
                    <a:lnTo>
                      <a:pt x="493" y="241"/>
                    </a:lnTo>
                    <a:lnTo>
                      <a:pt x="508" y="229"/>
                    </a:lnTo>
                    <a:lnTo>
                      <a:pt x="526" y="216"/>
                    </a:lnTo>
                    <a:lnTo>
                      <a:pt x="547" y="198"/>
                    </a:lnTo>
                    <a:lnTo>
                      <a:pt x="572" y="180"/>
                    </a:lnTo>
                    <a:lnTo>
                      <a:pt x="487" y="0"/>
                    </a:lnTo>
                    <a:lnTo>
                      <a:pt x="487" y="2"/>
                    </a:lnTo>
                    <a:lnTo>
                      <a:pt x="481" y="6"/>
                    </a:lnTo>
                    <a:lnTo>
                      <a:pt x="472" y="15"/>
                    </a:lnTo>
                    <a:lnTo>
                      <a:pt x="460" y="27"/>
                    </a:lnTo>
                    <a:lnTo>
                      <a:pt x="442" y="38"/>
                    </a:lnTo>
                    <a:lnTo>
                      <a:pt x="421" y="54"/>
                    </a:lnTo>
                    <a:lnTo>
                      <a:pt x="390" y="70"/>
                    </a:lnTo>
                    <a:lnTo>
                      <a:pt x="358" y="86"/>
                    </a:lnTo>
                    <a:lnTo>
                      <a:pt x="315" y="105"/>
                    </a:lnTo>
                    <a:lnTo>
                      <a:pt x="267" y="127"/>
                    </a:lnTo>
                    <a:lnTo>
                      <a:pt x="226" y="141"/>
                    </a:lnTo>
                    <a:lnTo>
                      <a:pt x="187" y="153"/>
                    </a:lnTo>
                    <a:lnTo>
                      <a:pt x="150" y="162"/>
                    </a:lnTo>
                    <a:lnTo>
                      <a:pt x="114" y="171"/>
                    </a:lnTo>
                    <a:lnTo>
                      <a:pt x="80" y="177"/>
                    </a:lnTo>
                    <a:lnTo>
                      <a:pt x="55" y="180"/>
                    </a:lnTo>
                    <a:lnTo>
                      <a:pt x="30" y="184"/>
                    </a:lnTo>
                    <a:lnTo>
                      <a:pt x="14" y="186"/>
                    </a:lnTo>
                    <a:lnTo>
                      <a:pt x="3" y="189"/>
                    </a:lnTo>
                    <a:lnTo>
                      <a:pt x="0" y="189"/>
                    </a:lnTo>
                    <a:lnTo>
                      <a:pt x="5" y="207"/>
                    </a:lnTo>
                    <a:lnTo>
                      <a:pt x="12" y="229"/>
                    </a:lnTo>
                    <a:lnTo>
                      <a:pt x="21" y="252"/>
                    </a:lnTo>
                    <a:lnTo>
                      <a:pt x="30" y="277"/>
                    </a:lnTo>
                    <a:lnTo>
                      <a:pt x="39" y="304"/>
                    </a:lnTo>
                    <a:lnTo>
                      <a:pt x="48" y="325"/>
                    </a:lnTo>
                    <a:lnTo>
                      <a:pt x="55" y="346"/>
                    </a:lnTo>
                    <a:lnTo>
                      <a:pt x="60" y="361"/>
                    </a:lnTo>
                    <a:lnTo>
                      <a:pt x="66" y="373"/>
                    </a:lnTo>
                    <a:lnTo>
                      <a:pt x="66" y="375"/>
                    </a:lnTo>
                    <a:close/>
                  </a:path>
                </a:pathLst>
              </a:custGeom>
              <a:solidFill>
                <a:srgbClr val="FF79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808" name="Freeform 290"/>
              <p:cNvSpPr>
                <a:spLocks/>
              </p:cNvSpPr>
              <p:nvPr/>
            </p:nvSpPr>
            <p:spPr bwMode="auto">
              <a:xfrm>
                <a:off x="1933" y="1747"/>
                <a:ext cx="142" cy="95"/>
              </a:xfrm>
              <a:custGeom>
                <a:avLst/>
                <a:gdLst>
                  <a:gd name="T0" fmla="*/ 16 w 572"/>
                  <a:gd name="T1" fmla="*/ 94 h 379"/>
                  <a:gd name="T2" fmla="*/ 21 w 572"/>
                  <a:gd name="T3" fmla="*/ 95 h 379"/>
                  <a:gd name="T4" fmla="*/ 27 w 572"/>
                  <a:gd name="T5" fmla="*/ 94 h 379"/>
                  <a:gd name="T6" fmla="*/ 33 w 572"/>
                  <a:gd name="T7" fmla="*/ 93 h 379"/>
                  <a:gd name="T8" fmla="*/ 40 w 572"/>
                  <a:gd name="T9" fmla="*/ 92 h 379"/>
                  <a:gd name="T10" fmla="*/ 48 w 572"/>
                  <a:gd name="T11" fmla="*/ 89 h 379"/>
                  <a:gd name="T12" fmla="*/ 56 w 572"/>
                  <a:gd name="T13" fmla="*/ 87 h 379"/>
                  <a:gd name="T14" fmla="*/ 64 w 572"/>
                  <a:gd name="T15" fmla="*/ 85 h 379"/>
                  <a:gd name="T16" fmla="*/ 72 w 572"/>
                  <a:gd name="T17" fmla="*/ 83 h 379"/>
                  <a:gd name="T18" fmla="*/ 80 w 572"/>
                  <a:gd name="T19" fmla="*/ 80 h 379"/>
                  <a:gd name="T20" fmla="*/ 87 w 572"/>
                  <a:gd name="T21" fmla="*/ 77 h 379"/>
                  <a:gd name="T22" fmla="*/ 96 w 572"/>
                  <a:gd name="T23" fmla="*/ 74 h 379"/>
                  <a:gd name="T24" fmla="*/ 103 w 572"/>
                  <a:gd name="T25" fmla="*/ 70 h 379"/>
                  <a:gd name="T26" fmla="*/ 109 w 572"/>
                  <a:gd name="T27" fmla="*/ 68 h 379"/>
                  <a:gd name="T28" fmla="*/ 114 w 572"/>
                  <a:gd name="T29" fmla="*/ 65 h 379"/>
                  <a:gd name="T30" fmla="*/ 118 w 572"/>
                  <a:gd name="T31" fmla="*/ 63 h 379"/>
                  <a:gd name="T32" fmla="*/ 122 w 572"/>
                  <a:gd name="T33" fmla="*/ 60 h 379"/>
                  <a:gd name="T34" fmla="*/ 126 w 572"/>
                  <a:gd name="T35" fmla="*/ 57 h 379"/>
                  <a:gd name="T36" fmla="*/ 131 w 572"/>
                  <a:gd name="T37" fmla="*/ 54 h 379"/>
                  <a:gd name="T38" fmla="*/ 136 w 572"/>
                  <a:gd name="T39" fmla="*/ 50 h 379"/>
                  <a:gd name="T40" fmla="*/ 142 w 572"/>
                  <a:gd name="T41" fmla="*/ 45 h 379"/>
                  <a:gd name="T42" fmla="*/ 121 w 572"/>
                  <a:gd name="T43" fmla="*/ 0 h 379"/>
                  <a:gd name="T44" fmla="*/ 121 w 572"/>
                  <a:gd name="T45" fmla="*/ 1 h 379"/>
                  <a:gd name="T46" fmla="*/ 119 w 572"/>
                  <a:gd name="T47" fmla="*/ 2 h 379"/>
                  <a:gd name="T48" fmla="*/ 117 w 572"/>
                  <a:gd name="T49" fmla="*/ 4 h 379"/>
                  <a:gd name="T50" fmla="*/ 114 w 572"/>
                  <a:gd name="T51" fmla="*/ 7 h 379"/>
                  <a:gd name="T52" fmla="*/ 110 w 572"/>
                  <a:gd name="T53" fmla="*/ 10 h 379"/>
                  <a:gd name="T54" fmla="*/ 105 w 572"/>
                  <a:gd name="T55" fmla="*/ 14 h 379"/>
                  <a:gd name="T56" fmla="*/ 97 w 572"/>
                  <a:gd name="T57" fmla="*/ 18 h 379"/>
                  <a:gd name="T58" fmla="*/ 89 w 572"/>
                  <a:gd name="T59" fmla="*/ 22 h 379"/>
                  <a:gd name="T60" fmla="*/ 78 w 572"/>
                  <a:gd name="T61" fmla="*/ 26 h 379"/>
                  <a:gd name="T62" fmla="*/ 66 w 572"/>
                  <a:gd name="T63" fmla="*/ 32 h 379"/>
                  <a:gd name="T64" fmla="*/ 56 w 572"/>
                  <a:gd name="T65" fmla="*/ 35 h 379"/>
                  <a:gd name="T66" fmla="*/ 46 w 572"/>
                  <a:gd name="T67" fmla="*/ 38 h 379"/>
                  <a:gd name="T68" fmla="*/ 37 w 572"/>
                  <a:gd name="T69" fmla="*/ 41 h 379"/>
                  <a:gd name="T70" fmla="*/ 28 w 572"/>
                  <a:gd name="T71" fmla="*/ 43 h 379"/>
                  <a:gd name="T72" fmla="*/ 20 w 572"/>
                  <a:gd name="T73" fmla="*/ 44 h 379"/>
                  <a:gd name="T74" fmla="*/ 14 w 572"/>
                  <a:gd name="T75" fmla="*/ 45 h 379"/>
                  <a:gd name="T76" fmla="*/ 7 w 572"/>
                  <a:gd name="T77" fmla="*/ 46 h 379"/>
                  <a:gd name="T78" fmla="*/ 3 w 572"/>
                  <a:gd name="T79" fmla="*/ 47 h 379"/>
                  <a:gd name="T80" fmla="*/ 1 w 572"/>
                  <a:gd name="T81" fmla="*/ 47 h 379"/>
                  <a:gd name="T82" fmla="*/ 0 w 572"/>
                  <a:gd name="T83" fmla="*/ 47 h 379"/>
                  <a:gd name="T84" fmla="*/ 1 w 572"/>
                  <a:gd name="T85" fmla="*/ 52 h 379"/>
                  <a:gd name="T86" fmla="*/ 3 w 572"/>
                  <a:gd name="T87" fmla="*/ 57 h 379"/>
                  <a:gd name="T88" fmla="*/ 5 w 572"/>
                  <a:gd name="T89" fmla="*/ 63 h 379"/>
                  <a:gd name="T90" fmla="*/ 7 w 572"/>
                  <a:gd name="T91" fmla="*/ 69 h 379"/>
                  <a:gd name="T92" fmla="*/ 10 w 572"/>
                  <a:gd name="T93" fmla="*/ 76 h 379"/>
                  <a:gd name="T94" fmla="*/ 12 w 572"/>
                  <a:gd name="T95" fmla="*/ 81 h 379"/>
                  <a:gd name="T96" fmla="*/ 14 w 572"/>
                  <a:gd name="T97" fmla="*/ 87 h 379"/>
                  <a:gd name="T98" fmla="*/ 15 w 572"/>
                  <a:gd name="T99" fmla="*/ 90 h 379"/>
                  <a:gd name="T100" fmla="*/ 16 w 572"/>
                  <a:gd name="T101" fmla="*/ 93 h 379"/>
                  <a:gd name="T102" fmla="*/ 16 w 572"/>
                  <a:gd name="T103" fmla="*/ 94 h 379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572"/>
                  <a:gd name="T157" fmla="*/ 0 h 379"/>
                  <a:gd name="T158" fmla="*/ 572 w 572"/>
                  <a:gd name="T159" fmla="*/ 379 h 379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572" h="379">
                    <a:moveTo>
                      <a:pt x="66" y="375"/>
                    </a:moveTo>
                    <a:lnTo>
                      <a:pt x="84" y="379"/>
                    </a:lnTo>
                    <a:lnTo>
                      <a:pt x="108" y="375"/>
                    </a:lnTo>
                    <a:lnTo>
                      <a:pt x="132" y="373"/>
                    </a:lnTo>
                    <a:lnTo>
                      <a:pt x="162" y="366"/>
                    </a:lnTo>
                    <a:lnTo>
                      <a:pt x="192" y="357"/>
                    </a:lnTo>
                    <a:lnTo>
                      <a:pt x="226" y="348"/>
                    </a:lnTo>
                    <a:lnTo>
                      <a:pt x="258" y="339"/>
                    </a:lnTo>
                    <a:lnTo>
                      <a:pt x="289" y="330"/>
                    </a:lnTo>
                    <a:lnTo>
                      <a:pt x="322" y="318"/>
                    </a:lnTo>
                    <a:lnTo>
                      <a:pt x="351" y="307"/>
                    </a:lnTo>
                    <a:lnTo>
                      <a:pt x="385" y="295"/>
                    </a:lnTo>
                    <a:lnTo>
                      <a:pt x="415" y="280"/>
                    </a:lnTo>
                    <a:lnTo>
                      <a:pt x="439" y="270"/>
                    </a:lnTo>
                    <a:lnTo>
                      <a:pt x="460" y="261"/>
                    </a:lnTo>
                    <a:lnTo>
                      <a:pt x="474" y="250"/>
                    </a:lnTo>
                    <a:lnTo>
                      <a:pt x="493" y="241"/>
                    </a:lnTo>
                    <a:lnTo>
                      <a:pt x="508" y="229"/>
                    </a:lnTo>
                    <a:lnTo>
                      <a:pt x="526" y="216"/>
                    </a:lnTo>
                    <a:lnTo>
                      <a:pt x="547" y="198"/>
                    </a:lnTo>
                    <a:lnTo>
                      <a:pt x="572" y="180"/>
                    </a:lnTo>
                    <a:lnTo>
                      <a:pt x="487" y="0"/>
                    </a:lnTo>
                    <a:lnTo>
                      <a:pt x="487" y="2"/>
                    </a:lnTo>
                    <a:lnTo>
                      <a:pt x="481" y="6"/>
                    </a:lnTo>
                    <a:lnTo>
                      <a:pt x="472" y="15"/>
                    </a:lnTo>
                    <a:lnTo>
                      <a:pt x="460" y="27"/>
                    </a:lnTo>
                    <a:lnTo>
                      <a:pt x="442" y="38"/>
                    </a:lnTo>
                    <a:lnTo>
                      <a:pt x="421" y="54"/>
                    </a:lnTo>
                    <a:lnTo>
                      <a:pt x="390" y="70"/>
                    </a:lnTo>
                    <a:lnTo>
                      <a:pt x="358" y="86"/>
                    </a:lnTo>
                    <a:lnTo>
                      <a:pt x="315" y="105"/>
                    </a:lnTo>
                    <a:lnTo>
                      <a:pt x="267" y="127"/>
                    </a:lnTo>
                    <a:lnTo>
                      <a:pt x="226" y="141"/>
                    </a:lnTo>
                    <a:lnTo>
                      <a:pt x="187" y="153"/>
                    </a:lnTo>
                    <a:lnTo>
                      <a:pt x="150" y="162"/>
                    </a:lnTo>
                    <a:lnTo>
                      <a:pt x="114" y="171"/>
                    </a:lnTo>
                    <a:lnTo>
                      <a:pt x="80" y="177"/>
                    </a:lnTo>
                    <a:lnTo>
                      <a:pt x="55" y="180"/>
                    </a:lnTo>
                    <a:lnTo>
                      <a:pt x="30" y="184"/>
                    </a:lnTo>
                    <a:lnTo>
                      <a:pt x="14" y="186"/>
                    </a:lnTo>
                    <a:lnTo>
                      <a:pt x="3" y="189"/>
                    </a:lnTo>
                    <a:lnTo>
                      <a:pt x="0" y="189"/>
                    </a:lnTo>
                    <a:lnTo>
                      <a:pt x="5" y="207"/>
                    </a:lnTo>
                    <a:lnTo>
                      <a:pt x="12" y="229"/>
                    </a:lnTo>
                    <a:lnTo>
                      <a:pt x="21" y="252"/>
                    </a:lnTo>
                    <a:lnTo>
                      <a:pt x="30" y="277"/>
                    </a:lnTo>
                    <a:lnTo>
                      <a:pt x="39" y="304"/>
                    </a:lnTo>
                    <a:lnTo>
                      <a:pt x="48" y="325"/>
                    </a:lnTo>
                    <a:lnTo>
                      <a:pt x="55" y="346"/>
                    </a:lnTo>
                    <a:lnTo>
                      <a:pt x="60" y="361"/>
                    </a:lnTo>
                    <a:lnTo>
                      <a:pt x="66" y="373"/>
                    </a:lnTo>
                    <a:lnTo>
                      <a:pt x="66" y="375"/>
                    </a:lnTo>
                  </a:path>
                </a:pathLst>
              </a:custGeom>
              <a:noFill/>
              <a:ln w="0">
                <a:solidFill>
                  <a:srgbClr val="FF7EAB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809" name="Freeform 291"/>
              <p:cNvSpPr>
                <a:spLocks/>
              </p:cNvSpPr>
              <p:nvPr/>
            </p:nvSpPr>
            <p:spPr bwMode="auto">
              <a:xfrm>
                <a:off x="1933" y="1747"/>
                <a:ext cx="142" cy="95"/>
              </a:xfrm>
              <a:custGeom>
                <a:avLst/>
                <a:gdLst>
                  <a:gd name="T0" fmla="*/ 16 w 572"/>
                  <a:gd name="T1" fmla="*/ 94 h 379"/>
                  <a:gd name="T2" fmla="*/ 21 w 572"/>
                  <a:gd name="T3" fmla="*/ 95 h 379"/>
                  <a:gd name="T4" fmla="*/ 27 w 572"/>
                  <a:gd name="T5" fmla="*/ 94 h 379"/>
                  <a:gd name="T6" fmla="*/ 33 w 572"/>
                  <a:gd name="T7" fmla="*/ 93 h 379"/>
                  <a:gd name="T8" fmla="*/ 40 w 572"/>
                  <a:gd name="T9" fmla="*/ 92 h 379"/>
                  <a:gd name="T10" fmla="*/ 48 w 572"/>
                  <a:gd name="T11" fmla="*/ 89 h 379"/>
                  <a:gd name="T12" fmla="*/ 56 w 572"/>
                  <a:gd name="T13" fmla="*/ 87 h 379"/>
                  <a:gd name="T14" fmla="*/ 64 w 572"/>
                  <a:gd name="T15" fmla="*/ 85 h 379"/>
                  <a:gd name="T16" fmla="*/ 72 w 572"/>
                  <a:gd name="T17" fmla="*/ 83 h 379"/>
                  <a:gd name="T18" fmla="*/ 80 w 572"/>
                  <a:gd name="T19" fmla="*/ 80 h 379"/>
                  <a:gd name="T20" fmla="*/ 87 w 572"/>
                  <a:gd name="T21" fmla="*/ 77 h 379"/>
                  <a:gd name="T22" fmla="*/ 96 w 572"/>
                  <a:gd name="T23" fmla="*/ 74 h 379"/>
                  <a:gd name="T24" fmla="*/ 103 w 572"/>
                  <a:gd name="T25" fmla="*/ 70 h 379"/>
                  <a:gd name="T26" fmla="*/ 109 w 572"/>
                  <a:gd name="T27" fmla="*/ 68 h 379"/>
                  <a:gd name="T28" fmla="*/ 114 w 572"/>
                  <a:gd name="T29" fmla="*/ 65 h 379"/>
                  <a:gd name="T30" fmla="*/ 118 w 572"/>
                  <a:gd name="T31" fmla="*/ 63 h 379"/>
                  <a:gd name="T32" fmla="*/ 122 w 572"/>
                  <a:gd name="T33" fmla="*/ 60 h 379"/>
                  <a:gd name="T34" fmla="*/ 126 w 572"/>
                  <a:gd name="T35" fmla="*/ 57 h 379"/>
                  <a:gd name="T36" fmla="*/ 131 w 572"/>
                  <a:gd name="T37" fmla="*/ 54 h 379"/>
                  <a:gd name="T38" fmla="*/ 136 w 572"/>
                  <a:gd name="T39" fmla="*/ 50 h 379"/>
                  <a:gd name="T40" fmla="*/ 142 w 572"/>
                  <a:gd name="T41" fmla="*/ 45 h 379"/>
                  <a:gd name="T42" fmla="*/ 121 w 572"/>
                  <a:gd name="T43" fmla="*/ 0 h 379"/>
                  <a:gd name="T44" fmla="*/ 121 w 572"/>
                  <a:gd name="T45" fmla="*/ 1 h 379"/>
                  <a:gd name="T46" fmla="*/ 119 w 572"/>
                  <a:gd name="T47" fmla="*/ 2 h 379"/>
                  <a:gd name="T48" fmla="*/ 117 w 572"/>
                  <a:gd name="T49" fmla="*/ 4 h 379"/>
                  <a:gd name="T50" fmla="*/ 114 w 572"/>
                  <a:gd name="T51" fmla="*/ 7 h 379"/>
                  <a:gd name="T52" fmla="*/ 110 w 572"/>
                  <a:gd name="T53" fmla="*/ 10 h 379"/>
                  <a:gd name="T54" fmla="*/ 105 w 572"/>
                  <a:gd name="T55" fmla="*/ 14 h 379"/>
                  <a:gd name="T56" fmla="*/ 97 w 572"/>
                  <a:gd name="T57" fmla="*/ 18 h 379"/>
                  <a:gd name="T58" fmla="*/ 89 w 572"/>
                  <a:gd name="T59" fmla="*/ 22 h 379"/>
                  <a:gd name="T60" fmla="*/ 78 w 572"/>
                  <a:gd name="T61" fmla="*/ 26 h 379"/>
                  <a:gd name="T62" fmla="*/ 66 w 572"/>
                  <a:gd name="T63" fmla="*/ 32 h 379"/>
                  <a:gd name="T64" fmla="*/ 56 w 572"/>
                  <a:gd name="T65" fmla="*/ 35 h 379"/>
                  <a:gd name="T66" fmla="*/ 46 w 572"/>
                  <a:gd name="T67" fmla="*/ 38 h 379"/>
                  <a:gd name="T68" fmla="*/ 37 w 572"/>
                  <a:gd name="T69" fmla="*/ 41 h 379"/>
                  <a:gd name="T70" fmla="*/ 28 w 572"/>
                  <a:gd name="T71" fmla="*/ 43 h 379"/>
                  <a:gd name="T72" fmla="*/ 20 w 572"/>
                  <a:gd name="T73" fmla="*/ 44 h 379"/>
                  <a:gd name="T74" fmla="*/ 14 w 572"/>
                  <a:gd name="T75" fmla="*/ 45 h 379"/>
                  <a:gd name="T76" fmla="*/ 7 w 572"/>
                  <a:gd name="T77" fmla="*/ 46 h 379"/>
                  <a:gd name="T78" fmla="*/ 3 w 572"/>
                  <a:gd name="T79" fmla="*/ 47 h 379"/>
                  <a:gd name="T80" fmla="*/ 1 w 572"/>
                  <a:gd name="T81" fmla="*/ 47 h 379"/>
                  <a:gd name="T82" fmla="*/ 0 w 572"/>
                  <a:gd name="T83" fmla="*/ 47 h 379"/>
                  <a:gd name="T84" fmla="*/ 1 w 572"/>
                  <a:gd name="T85" fmla="*/ 52 h 379"/>
                  <a:gd name="T86" fmla="*/ 3 w 572"/>
                  <a:gd name="T87" fmla="*/ 57 h 379"/>
                  <a:gd name="T88" fmla="*/ 5 w 572"/>
                  <a:gd name="T89" fmla="*/ 63 h 379"/>
                  <a:gd name="T90" fmla="*/ 7 w 572"/>
                  <a:gd name="T91" fmla="*/ 69 h 379"/>
                  <a:gd name="T92" fmla="*/ 10 w 572"/>
                  <a:gd name="T93" fmla="*/ 76 h 379"/>
                  <a:gd name="T94" fmla="*/ 12 w 572"/>
                  <a:gd name="T95" fmla="*/ 81 h 379"/>
                  <a:gd name="T96" fmla="*/ 14 w 572"/>
                  <a:gd name="T97" fmla="*/ 87 h 379"/>
                  <a:gd name="T98" fmla="*/ 15 w 572"/>
                  <a:gd name="T99" fmla="*/ 90 h 379"/>
                  <a:gd name="T100" fmla="*/ 16 w 572"/>
                  <a:gd name="T101" fmla="*/ 93 h 379"/>
                  <a:gd name="T102" fmla="*/ 16 w 572"/>
                  <a:gd name="T103" fmla="*/ 94 h 379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572"/>
                  <a:gd name="T157" fmla="*/ 0 h 379"/>
                  <a:gd name="T158" fmla="*/ 572 w 572"/>
                  <a:gd name="T159" fmla="*/ 379 h 379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572" h="379">
                    <a:moveTo>
                      <a:pt x="66" y="375"/>
                    </a:moveTo>
                    <a:lnTo>
                      <a:pt x="84" y="379"/>
                    </a:lnTo>
                    <a:lnTo>
                      <a:pt x="108" y="375"/>
                    </a:lnTo>
                    <a:lnTo>
                      <a:pt x="132" y="373"/>
                    </a:lnTo>
                    <a:lnTo>
                      <a:pt x="162" y="366"/>
                    </a:lnTo>
                    <a:lnTo>
                      <a:pt x="192" y="357"/>
                    </a:lnTo>
                    <a:lnTo>
                      <a:pt x="226" y="348"/>
                    </a:lnTo>
                    <a:lnTo>
                      <a:pt x="258" y="339"/>
                    </a:lnTo>
                    <a:lnTo>
                      <a:pt x="289" y="330"/>
                    </a:lnTo>
                    <a:lnTo>
                      <a:pt x="322" y="318"/>
                    </a:lnTo>
                    <a:lnTo>
                      <a:pt x="351" y="307"/>
                    </a:lnTo>
                    <a:lnTo>
                      <a:pt x="385" y="295"/>
                    </a:lnTo>
                    <a:lnTo>
                      <a:pt x="415" y="280"/>
                    </a:lnTo>
                    <a:lnTo>
                      <a:pt x="439" y="270"/>
                    </a:lnTo>
                    <a:lnTo>
                      <a:pt x="460" y="261"/>
                    </a:lnTo>
                    <a:lnTo>
                      <a:pt x="474" y="250"/>
                    </a:lnTo>
                    <a:lnTo>
                      <a:pt x="493" y="241"/>
                    </a:lnTo>
                    <a:lnTo>
                      <a:pt x="508" y="229"/>
                    </a:lnTo>
                    <a:lnTo>
                      <a:pt x="526" y="216"/>
                    </a:lnTo>
                    <a:lnTo>
                      <a:pt x="547" y="198"/>
                    </a:lnTo>
                    <a:lnTo>
                      <a:pt x="572" y="180"/>
                    </a:lnTo>
                    <a:lnTo>
                      <a:pt x="487" y="0"/>
                    </a:lnTo>
                    <a:lnTo>
                      <a:pt x="487" y="2"/>
                    </a:lnTo>
                    <a:lnTo>
                      <a:pt x="481" y="6"/>
                    </a:lnTo>
                    <a:lnTo>
                      <a:pt x="472" y="15"/>
                    </a:lnTo>
                    <a:lnTo>
                      <a:pt x="460" y="27"/>
                    </a:lnTo>
                    <a:lnTo>
                      <a:pt x="442" y="38"/>
                    </a:lnTo>
                    <a:lnTo>
                      <a:pt x="421" y="54"/>
                    </a:lnTo>
                    <a:lnTo>
                      <a:pt x="390" y="70"/>
                    </a:lnTo>
                    <a:lnTo>
                      <a:pt x="358" y="86"/>
                    </a:lnTo>
                    <a:lnTo>
                      <a:pt x="315" y="105"/>
                    </a:lnTo>
                    <a:lnTo>
                      <a:pt x="267" y="127"/>
                    </a:lnTo>
                    <a:lnTo>
                      <a:pt x="226" y="141"/>
                    </a:lnTo>
                    <a:lnTo>
                      <a:pt x="187" y="153"/>
                    </a:lnTo>
                    <a:lnTo>
                      <a:pt x="150" y="162"/>
                    </a:lnTo>
                    <a:lnTo>
                      <a:pt x="114" y="171"/>
                    </a:lnTo>
                    <a:lnTo>
                      <a:pt x="80" y="177"/>
                    </a:lnTo>
                    <a:lnTo>
                      <a:pt x="55" y="180"/>
                    </a:lnTo>
                    <a:lnTo>
                      <a:pt x="30" y="184"/>
                    </a:lnTo>
                    <a:lnTo>
                      <a:pt x="14" y="186"/>
                    </a:lnTo>
                    <a:lnTo>
                      <a:pt x="3" y="189"/>
                    </a:lnTo>
                    <a:lnTo>
                      <a:pt x="0" y="189"/>
                    </a:lnTo>
                    <a:lnTo>
                      <a:pt x="5" y="207"/>
                    </a:lnTo>
                    <a:lnTo>
                      <a:pt x="12" y="229"/>
                    </a:lnTo>
                    <a:lnTo>
                      <a:pt x="21" y="252"/>
                    </a:lnTo>
                    <a:lnTo>
                      <a:pt x="30" y="277"/>
                    </a:lnTo>
                    <a:lnTo>
                      <a:pt x="39" y="304"/>
                    </a:lnTo>
                    <a:lnTo>
                      <a:pt x="48" y="325"/>
                    </a:lnTo>
                    <a:lnTo>
                      <a:pt x="55" y="346"/>
                    </a:lnTo>
                    <a:lnTo>
                      <a:pt x="60" y="361"/>
                    </a:lnTo>
                    <a:lnTo>
                      <a:pt x="66" y="373"/>
                    </a:lnTo>
                    <a:lnTo>
                      <a:pt x="66" y="375"/>
                    </a:lnTo>
                  </a:path>
                </a:pathLst>
              </a:custGeom>
              <a:noFill/>
              <a:ln w="0">
                <a:solidFill>
                  <a:srgbClr val="FF7EAB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810" name="Freeform 292"/>
              <p:cNvSpPr>
                <a:spLocks/>
              </p:cNvSpPr>
              <p:nvPr/>
            </p:nvSpPr>
            <p:spPr bwMode="auto">
              <a:xfrm>
                <a:off x="1906" y="1667"/>
                <a:ext cx="133" cy="92"/>
              </a:xfrm>
              <a:custGeom>
                <a:avLst/>
                <a:gdLst>
                  <a:gd name="T0" fmla="*/ 133 w 532"/>
                  <a:gd name="T1" fmla="*/ 39 h 367"/>
                  <a:gd name="T2" fmla="*/ 128 w 532"/>
                  <a:gd name="T3" fmla="*/ 46 h 367"/>
                  <a:gd name="T4" fmla="*/ 123 w 532"/>
                  <a:gd name="T5" fmla="*/ 52 h 367"/>
                  <a:gd name="T6" fmla="*/ 118 w 532"/>
                  <a:gd name="T7" fmla="*/ 56 h 367"/>
                  <a:gd name="T8" fmla="*/ 112 w 532"/>
                  <a:gd name="T9" fmla="*/ 61 h 367"/>
                  <a:gd name="T10" fmla="*/ 107 w 532"/>
                  <a:gd name="T11" fmla="*/ 65 h 367"/>
                  <a:gd name="T12" fmla="*/ 102 w 532"/>
                  <a:gd name="T13" fmla="*/ 68 h 367"/>
                  <a:gd name="T14" fmla="*/ 97 w 532"/>
                  <a:gd name="T15" fmla="*/ 71 h 367"/>
                  <a:gd name="T16" fmla="*/ 92 w 532"/>
                  <a:gd name="T17" fmla="*/ 73 h 367"/>
                  <a:gd name="T18" fmla="*/ 87 w 532"/>
                  <a:gd name="T19" fmla="*/ 75 h 367"/>
                  <a:gd name="T20" fmla="*/ 82 w 532"/>
                  <a:gd name="T21" fmla="*/ 78 h 367"/>
                  <a:gd name="T22" fmla="*/ 76 w 532"/>
                  <a:gd name="T23" fmla="*/ 80 h 367"/>
                  <a:gd name="T24" fmla="*/ 68 w 532"/>
                  <a:gd name="T25" fmla="*/ 84 h 367"/>
                  <a:gd name="T26" fmla="*/ 60 w 532"/>
                  <a:gd name="T27" fmla="*/ 86 h 367"/>
                  <a:gd name="T28" fmla="*/ 51 w 532"/>
                  <a:gd name="T29" fmla="*/ 88 h 367"/>
                  <a:gd name="T30" fmla="*/ 42 w 532"/>
                  <a:gd name="T31" fmla="*/ 90 h 367"/>
                  <a:gd name="T32" fmla="*/ 33 w 532"/>
                  <a:gd name="T33" fmla="*/ 91 h 367"/>
                  <a:gd name="T34" fmla="*/ 26 w 532"/>
                  <a:gd name="T35" fmla="*/ 92 h 367"/>
                  <a:gd name="T36" fmla="*/ 20 w 532"/>
                  <a:gd name="T37" fmla="*/ 91 h 367"/>
                  <a:gd name="T38" fmla="*/ 15 w 532"/>
                  <a:gd name="T39" fmla="*/ 89 h 367"/>
                  <a:gd name="T40" fmla="*/ 12 w 532"/>
                  <a:gd name="T41" fmla="*/ 86 h 367"/>
                  <a:gd name="T42" fmla="*/ 10 w 532"/>
                  <a:gd name="T43" fmla="*/ 80 h 367"/>
                  <a:gd name="T44" fmla="*/ 9 w 532"/>
                  <a:gd name="T45" fmla="*/ 75 h 367"/>
                  <a:gd name="T46" fmla="*/ 7 w 532"/>
                  <a:gd name="T47" fmla="*/ 69 h 367"/>
                  <a:gd name="T48" fmla="*/ 5 w 532"/>
                  <a:gd name="T49" fmla="*/ 65 h 367"/>
                  <a:gd name="T50" fmla="*/ 3 w 532"/>
                  <a:gd name="T51" fmla="*/ 60 h 367"/>
                  <a:gd name="T52" fmla="*/ 2 w 532"/>
                  <a:gd name="T53" fmla="*/ 57 h 367"/>
                  <a:gd name="T54" fmla="*/ 2 w 532"/>
                  <a:gd name="T55" fmla="*/ 54 h 367"/>
                  <a:gd name="T56" fmla="*/ 1 w 532"/>
                  <a:gd name="T57" fmla="*/ 52 h 367"/>
                  <a:gd name="T58" fmla="*/ 0 w 532"/>
                  <a:gd name="T59" fmla="*/ 51 h 367"/>
                  <a:gd name="T60" fmla="*/ 1 w 532"/>
                  <a:gd name="T61" fmla="*/ 51 h 367"/>
                  <a:gd name="T62" fmla="*/ 3 w 532"/>
                  <a:gd name="T63" fmla="*/ 51 h 367"/>
                  <a:gd name="T64" fmla="*/ 7 w 532"/>
                  <a:gd name="T65" fmla="*/ 51 h 367"/>
                  <a:gd name="T66" fmla="*/ 12 w 532"/>
                  <a:gd name="T67" fmla="*/ 51 h 367"/>
                  <a:gd name="T68" fmla="*/ 19 w 532"/>
                  <a:gd name="T69" fmla="*/ 50 h 367"/>
                  <a:gd name="T70" fmla="*/ 27 w 532"/>
                  <a:gd name="T71" fmla="*/ 49 h 367"/>
                  <a:gd name="T72" fmla="*/ 34 w 532"/>
                  <a:gd name="T73" fmla="*/ 47 h 367"/>
                  <a:gd name="T74" fmla="*/ 43 w 532"/>
                  <a:gd name="T75" fmla="*/ 45 h 367"/>
                  <a:gd name="T76" fmla="*/ 53 w 532"/>
                  <a:gd name="T77" fmla="*/ 42 h 367"/>
                  <a:gd name="T78" fmla="*/ 63 w 532"/>
                  <a:gd name="T79" fmla="*/ 38 h 367"/>
                  <a:gd name="T80" fmla="*/ 75 w 532"/>
                  <a:gd name="T81" fmla="*/ 33 h 367"/>
                  <a:gd name="T82" fmla="*/ 85 w 532"/>
                  <a:gd name="T83" fmla="*/ 27 h 367"/>
                  <a:gd name="T84" fmla="*/ 93 w 532"/>
                  <a:gd name="T85" fmla="*/ 22 h 367"/>
                  <a:gd name="T86" fmla="*/ 100 w 532"/>
                  <a:gd name="T87" fmla="*/ 17 h 367"/>
                  <a:gd name="T88" fmla="*/ 105 w 532"/>
                  <a:gd name="T89" fmla="*/ 12 h 367"/>
                  <a:gd name="T90" fmla="*/ 109 w 532"/>
                  <a:gd name="T91" fmla="*/ 8 h 367"/>
                  <a:gd name="T92" fmla="*/ 112 w 532"/>
                  <a:gd name="T93" fmla="*/ 5 h 367"/>
                  <a:gd name="T94" fmla="*/ 114 w 532"/>
                  <a:gd name="T95" fmla="*/ 2 h 367"/>
                  <a:gd name="T96" fmla="*/ 114 w 532"/>
                  <a:gd name="T97" fmla="*/ 1 h 367"/>
                  <a:gd name="T98" fmla="*/ 114 w 532"/>
                  <a:gd name="T99" fmla="*/ 0 h 367"/>
                  <a:gd name="T100" fmla="*/ 133 w 532"/>
                  <a:gd name="T101" fmla="*/ 39 h 367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532"/>
                  <a:gd name="T154" fmla="*/ 0 h 367"/>
                  <a:gd name="T155" fmla="*/ 532 w 532"/>
                  <a:gd name="T156" fmla="*/ 367 h 367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532" h="367">
                    <a:moveTo>
                      <a:pt x="532" y="157"/>
                    </a:moveTo>
                    <a:lnTo>
                      <a:pt x="512" y="184"/>
                    </a:lnTo>
                    <a:lnTo>
                      <a:pt x="491" y="207"/>
                    </a:lnTo>
                    <a:lnTo>
                      <a:pt x="470" y="225"/>
                    </a:lnTo>
                    <a:lnTo>
                      <a:pt x="448" y="243"/>
                    </a:lnTo>
                    <a:lnTo>
                      <a:pt x="428" y="259"/>
                    </a:lnTo>
                    <a:lnTo>
                      <a:pt x="407" y="271"/>
                    </a:lnTo>
                    <a:lnTo>
                      <a:pt x="389" y="282"/>
                    </a:lnTo>
                    <a:lnTo>
                      <a:pt x="368" y="291"/>
                    </a:lnTo>
                    <a:lnTo>
                      <a:pt x="346" y="300"/>
                    </a:lnTo>
                    <a:lnTo>
                      <a:pt x="329" y="310"/>
                    </a:lnTo>
                    <a:lnTo>
                      <a:pt x="302" y="321"/>
                    </a:lnTo>
                    <a:lnTo>
                      <a:pt x="271" y="334"/>
                    </a:lnTo>
                    <a:lnTo>
                      <a:pt x="238" y="343"/>
                    </a:lnTo>
                    <a:lnTo>
                      <a:pt x="202" y="352"/>
                    </a:lnTo>
                    <a:lnTo>
                      <a:pt x="166" y="361"/>
                    </a:lnTo>
                    <a:lnTo>
                      <a:pt x="133" y="364"/>
                    </a:lnTo>
                    <a:lnTo>
                      <a:pt x="102" y="367"/>
                    </a:lnTo>
                    <a:lnTo>
                      <a:pt x="79" y="364"/>
                    </a:lnTo>
                    <a:lnTo>
                      <a:pt x="61" y="355"/>
                    </a:lnTo>
                    <a:lnTo>
                      <a:pt x="49" y="343"/>
                    </a:lnTo>
                    <a:lnTo>
                      <a:pt x="40" y="319"/>
                    </a:lnTo>
                    <a:lnTo>
                      <a:pt x="34" y="298"/>
                    </a:lnTo>
                    <a:lnTo>
                      <a:pt x="27" y="277"/>
                    </a:lnTo>
                    <a:lnTo>
                      <a:pt x="18" y="259"/>
                    </a:lnTo>
                    <a:lnTo>
                      <a:pt x="13" y="241"/>
                    </a:lnTo>
                    <a:lnTo>
                      <a:pt x="9" y="228"/>
                    </a:lnTo>
                    <a:lnTo>
                      <a:pt x="6" y="216"/>
                    </a:lnTo>
                    <a:lnTo>
                      <a:pt x="4" y="207"/>
                    </a:lnTo>
                    <a:lnTo>
                      <a:pt x="0" y="202"/>
                    </a:lnTo>
                    <a:lnTo>
                      <a:pt x="4" y="202"/>
                    </a:lnTo>
                    <a:lnTo>
                      <a:pt x="13" y="202"/>
                    </a:lnTo>
                    <a:lnTo>
                      <a:pt x="27" y="202"/>
                    </a:lnTo>
                    <a:lnTo>
                      <a:pt x="49" y="202"/>
                    </a:lnTo>
                    <a:lnTo>
                      <a:pt x="76" y="198"/>
                    </a:lnTo>
                    <a:lnTo>
                      <a:pt x="106" y="195"/>
                    </a:lnTo>
                    <a:lnTo>
                      <a:pt x="136" y="189"/>
                    </a:lnTo>
                    <a:lnTo>
                      <a:pt x="172" y="180"/>
                    </a:lnTo>
                    <a:lnTo>
                      <a:pt x="211" y="168"/>
                    </a:lnTo>
                    <a:lnTo>
                      <a:pt x="250" y="153"/>
                    </a:lnTo>
                    <a:lnTo>
                      <a:pt x="298" y="132"/>
                    </a:lnTo>
                    <a:lnTo>
                      <a:pt x="341" y="109"/>
                    </a:lnTo>
                    <a:lnTo>
                      <a:pt x="373" y="87"/>
                    </a:lnTo>
                    <a:lnTo>
                      <a:pt x="398" y="66"/>
                    </a:lnTo>
                    <a:lnTo>
                      <a:pt x="418" y="48"/>
                    </a:lnTo>
                    <a:lnTo>
                      <a:pt x="437" y="33"/>
                    </a:lnTo>
                    <a:lnTo>
                      <a:pt x="446" y="18"/>
                    </a:lnTo>
                    <a:lnTo>
                      <a:pt x="455" y="9"/>
                    </a:lnTo>
                    <a:lnTo>
                      <a:pt x="457" y="2"/>
                    </a:lnTo>
                    <a:lnTo>
                      <a:pt x="457" y="0"/>
                    </a:lnTo>
                    <a:lnTo>
                      <a:pt x="532" y="157"/>
                    </a:lnTo>
                    <a:close/>
                  </a:path>
                </a:pathLst>
              </a:custGeom>
              <a:solidFill>
                <a:srgbClr val="FF79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811" name="Freeform 293"/>
              <p:cNvSpPr>
                <a:spLocks/>
              </p:cNvSpPr>
              <p:nvPr/>
            </p:nvSpPr>
            <p:spPr bwMode="auto">
              <a:xfrm>
                <a:off x="1906" y="1667"/>
                <a:ext cx="133" cy="92"/>
              </a:xfrm>
              <a:custGeom>
                <a:avLst/>
                <a:gdLst>
                  <a:gd name="T0" fmla="*/ 133 w 532"/>
                  <a:gd name="T1" fmla="*/ 39 h 367"/>
                  <a:gd name="T2" fmla="*/ 128 w 532"/>
                  <a:gd name="T3" fmla="*/ 46 h 367"/>
                  <a:gd name="T4" fmla="*/ 123 w 532"/>
                  <a:gd name="T5" fmla="*/ 52 h 367"/>
                  <a:gd name="T6" fmla="*/ 118 w 532"/>
                  <a:gd name="T7" fmla="*/ 56 h 367"/>
                  <a:gd name="T8" fmla="*/ 112 w 532"/>
                  <a:gd name="T9" fmla="*/ 61 h 367"/>
                  <a:gd name="T10" fmla="*/ 107 w 532"/>
                  <a:gd name="T11" fmla="*/ 65 h 367"/>
                  <a:gd name="T12" fmla="*/ 102 w 532"/>
                  <a:gd name="T13" fmla="*/ 68 h 367"/>
                  <a:gd name="T14" fmla="*/ 97 w 532"/>
                  <a:gd name="T15" fmla="*/ 71 h 367"/>
                  <a:gd name="T16" fmla="*/ 92 w 532"/>
                  <a:gd name="T17" fmla="*/ 73 h 367"/>
                  <a:gd name="T18" fmla="*/ 87 w 532"/>
                  <a:gd name="T19" fmla="*/ 75 h 367"/>
                  <a:gd name="T20" fmla="*/ 82 w 532"/>
                  <a:gd name="T21" fmla="*/ 78 h 367"/>
                  <a:gd name="T22" fmla="*/ 76 w 532"/>
                  <a:gd name="T23" fmla="*/ 80 h 367"/>
                  <a:gd name="T24" fmla="*/ 68 w 532"/>
                  <a:gd name="T25" fmla="*/ 84 h 367"/>
                  <a:gd name="T26" fmla="*/ 60 w 532"/>
                  <a:gd name="T27" fmla="*/ 86 h 367"/>
                  <a:gd name="T28" fmla="*/ 51 w 532"/>
                  <a:gd name="T29" fmla="*/ 88 h 367"/>
                  <a:gd name="T30" fmla="*/ 42 w 532"/>
                  <a:gd name="T31" fmla="*/ 90 h 367"/>
                  <a:gd name="T32" fmla="*/ 33 w 532"/>
                  <a:gd name="T33" fmla="*/ 91 h 367"/>
                  <a:gd name="T34" fmla="*/ 26 w 532"/>
                  <a:gd name="T35" fmla="*/ 92 h 367"/>
                  <a:gd name="T36" fmla="*/ 20 w 532"/>
                  <a:gd name="T37" fmla="*/ 91 h 367"/>
                  <a:gd name="T38" fmla="*/ 15 w 532"/>
                  <a:gd name="T39" fmla="*/ 89 h 367"/>
                  <a:gd name="T40" fmla="*/ 12 w 532"/>
                  <a:gd name="T41" fmla="*/ 86 h 367"/>
                  <a:gd name="T42" fmla="*/ 10 w 532"/>
                  <a:gd name="T43" fmla="*/ 80 h 367"/>
                  <a:gd name="T44" fmla="*/ 9 w 532"/>
                  <a:gd name="T45" fmla="*/ 75 h 367"/>
                  <a:gd name="T46" fmla="*/ 7 w 532"/>
                  <a:gd name="T47" fmla="*/ 69 h 367"/>
                  <a:gd name="T48" fmla="*/ 5 w 532"/>
                  <a:gd name="T49" fmla="*/ 65 h 367"/>
                  <a:gd name="T50" fmla="*/ 3 w 532"/>
                  <a:gd name="T51" fmla="*/ 60 h 367"/>
                  <a:gd name="T52" fmla="*/ 2 w 532"/>
                  <a:gd name="T53" fmla="*/ 57 h 367"/>
                  <a:gd name="T54" fmla="*/ 2 w 532"/>
                  <a:gd name="T55" fmla="*/ 54 h 367"/>
                  <a:gd name="T56" fmla="*/ 1 w 532"/>
                  <a:gd name="T57" fmla="*/ 52 h 367"/>
                  <a:gd name="T58" fmla="*/ 0 w 532"/>
                  <a:gd name="T59" fmla="*/ 51 h 367"/>
                  <a:gd name="T60" fmla="*/ 1 w 532"/>
                  <a:gd name="T61" fmla="*/ 51 h 367"/>
                  <a:gd name="T62" fmla="*/ 3 w 532"/>
                  <a:gd name="T63" fmla="*/ 51 h 367"/>
                  <a:gd name="T64" fmla="*/ 7 w 532"/>
                  <a:gd name="T65" fmla="*/ 51 h 367"/>
                  <a:gd name="T66" fmla="*/ 12 w 532"/>
                  <a:gd name="T67" fmla="*/ 51 h 367"/>
                  <a:gd name="T68" fmla="*/ 19 w 532"/>
                  <a:gd name="T69" fmla="*/ 50 h 367"/>
                  <a:gd name="T70" fmla="*/ 27 w 532"/>
                  <a:gd name="T71" fmla="*/ 49 h 367"/>
                  <a:gd name="T72" fmla="*/ 34 w 532"/>
                  <a:gd name="T73" fmla="*/ 47 h 367"/>
                  <a:gd name="T74" fmla="*/ 43 w 532"/>
                  <a:gd name="T75" fmla="*/ 45 h 367"/>
                  <a:gd name="T76" fmla="*/ 53 w 532"/>
                  <a:gd name="T77" fmla="*/ 42 h 367"/>
                  <a:gd name="T78" fmla="*/ 63 w 532"/>
                  <a:gd name="T79" fmla="*/ 38 h 367"/>
                  <a:gd name="T80" fmla="*/ 75 w 532"/>
                  <a:gd name="T81" fmla="*/ 33 h 367"/>
                  <a:gd name="T82" fmla="*/ 85 w 532"/>
                  <a:gd name="T83" fmla="*/ 27 h 367"/>
                  <a:gd name="T84" fmla="*/ 93 w 532"/>
                  <a:gd name="T85" fmla="*/ 22 h 367"/>
                  <a:gd name="T86" fmla="*/ 100 w 532"/>
                  <a:gd name="T87" fmla="*/ 17 h 367"/>
                  <a:gd name="T88" fmla="*/ 105 w 532"/>
                  <a:gd name="T89" fmla="*/ 12 h 367"/>
                  <a:gd name="T90" fmla="*/ 109 w 532"/>
                  <a:gd name="T91" fmla="*/ 8 h 367"/>
                  <a:gd name="T92" fmla="*/ 112 w 532"/>
                  <a:gd name="T93" fmla="*/ 5 h 367"/>
                  <a:gd name="T94" fmla="*/ 114 w 532"/>
                  <a:gd name="T95" fmla="*/ 2 h 367"/>
                  <a:gd name="T96" fmla="*/ 114 w 532"/>
                  <a:gd name="T97" fmla="*/ 1 h 367"/>
                  <a:gd name="T98" fmla="*/ 114 w 532"/>
                  <a:gd name="T99" fmla="*/ 0 h 367"/>
                  <a:gd name="T100" fmla="*/ 133 w 532"/>
                  <a:gd name="T101" fmla="*/ 39 h 367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532"/>
                  <a:gd name="T154" fmla="*/ 0 h 367"/>
                  <a:gd name="T155" fmla="*/ 532 w 532"/>
                  <a:gd name="T156" fmla="*/ 367 h 367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532" h="367">
                    <a:moveTo>
                      <a:pt x="532" y="157"/>
                    </a:moveTo>
                    <a:lnTo>
                      <a:pt x="512" y="184"/>
                    </a:lnTo>
                    <a:lnTo>
                      <a:pt x="491" y="207"/>
                    </a:lnTo>
                    <a:lnTo>
                      <a:pt x="470" y="225"/>
                    </a:lnTo>
                    <a:lnTo>
                      <a:pt x="448" y="243"/>
                    </a:lnTo>
                    <a:lnTo>
                      <a:pt x="428" y="259"/>
                    </a:lnTo>
                    <a:lnTo>
                      <a:pt x="407" y="271"/>
                    </a:lnTo>
                    <a:lnTo>
                      <a:pt x="389" y="282"/>
                    </a:lnTo>
                    <a:lnTo>
                      <a:pt x="368" y="291"/>
                    </a:lnTo>
                    <a:lnTo>
                      <a:pt x="346" y="300"/>
                    </a:lnTo>
                    <a:lnTo>
                      <a:pt x="329" y="310"/>
                    </a:lnTo>
                    <a:lnTo>
                      <a:pt x="302" y="321"/>
                    </a:lnTo>
                    <a:lnTo>
                      <a:pt x="271" y="334"/>
                    </a:lnTo>
                    <a:lnTo>
                      <a:pt x="238" y="343"/>
                    </a:lnTo>
                    <a:lnTo>
                      <a:pt x="202" y="352"/>
                    </a:lnTo>
                    <a:lnTo>
                      <a:pt x="166" y="361"/>
                    </a:lnTo>
                    <a:lnTo>
                      <a:pt x="133" y="364"/>
                    </a:lnTo>
                    <a:lnTo>
                      <a:pt x="102" y="367"/>
                    </a:lnTo>
                    <a:lnTo>
                      <a:pt x="79" y="364"/>
                    </a:lnTo>
                    <a:lnTo>
                      <a:pt x="61" y="355"/>
                    </a:lnTo>
                    <a:lnTo>
                      <a:pt x="49" y="343"/>
                    </a:lnTo>
                    <a:lnTo>
                      <a:pt x="40" y="319"/>
                    </a:lnTo>
                    <a:lnTo>
                      <a:pt x="34" y="298"/>
                    </a:lnTo>
                    <a:lnTo>
                      <a:pt x="27" y="277"/>
                    </a:lnTo>
                    <a:lnTo>
                      <a:pt x="18" y="259"/>
                    </a:lnTo>
                    <a:lnTo>
                      <a:pt x="13" y="241"/>
                    </a:lnTo>
                    <a:lnTo>
                      <a:pt x="9" y="228"/>
                    </a:lnTo>
                    <a:lnTo>
                      <a:pt x="6" y="216"/>
                    </a:lnTo>
                    <a:lnTo>
                      <a:pt x="4" y="207"/>
                    </a:lnTo>
                    <a:lnTo>
                      <a:pt x="0" y="202"/>
                    </a:lnTo>
                    <a:lnTo>
                      <a:pt x="4" y="202"/>
                    </a:lnTo>
                    <a:lnTo>
                      <a:pt x="13" y="202"/>
                    </a:lnTo>
                    <a:lnTo>
                      <a:pt x="27" y="202"/>
                    </a:lnTo>
                    <a:lnTo>
                      <a:pt x="49" y="202"/>
                    </a:lnTo>
                    <a:lnTo>
                      <a:pt x="76" y="198"/>
                    </a:lnTo>
                    <a:lnTo>
                      <a:pt x="106" y="195"/>
                    </a:lnTo>
                    <a:lnTo>
                      <a:pt x="136" y="189"/>
                    </a:lnTo>
                    <a:lnTo>
                      <a:pt x="172" y="180"/>
                    </a:lnTo>
                    <a:lnTo>
                      <a:pt x="211" y="168"/>
                    </a:lnTo>
                    <a:lnTo>
                      <a:pt x="250" y="153"/>
                    </a:lnTo>
                    <a:lnTo>
                      <a:pt x="298" y="132"/>
                    </a:lnTo>
                    <a:lnTo>
                      <a:pt x="341" y="109"/>
                    </a:lnTo>
                    <a:lnTo>
                      <a:pt x="373" y="87"/>
                    </a:lnTo>
                    <a:lnTo>
                      <a:pt x="398" y="66"/>
                    </a:lnTo>
                    <a:lnTo>
                      <a:pt x="418" y="48"/>
                    </a:lnTo>
                    <a:lnTo>
                      <a:pt x="437" y="33"/>
                    </a:lnTo>
                    <a:lnTo>
                      <a:pt x="446" y="18"/>
                    </a:lnTo>
                    <a:lnTo>
                      <a:pt x="455" y="9"/>
                    </a:lnTo>
                    <a:lnTo>
                      <a:pt x="457" y="2"/>
                    </a:lnTo>
                    <a:lnTo>
                      <a:pt x="457" y="0"/>
                    </a:lnTo>
                    <a:lnTo>
                      <a:pt x="532" y="157"/>
                    </a:lnTo>
                  </a:path>
                </a:pathLst>
              </a:custGeom>
              <a:noFill/>
              <a:ln w="0">
                <a:solidFill>
                  <a:srgbClr val="FF7EAB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812" name="Freeform 294"/>
              <p:cNvSpPr>
                <a:spLocks/>
              </p:cNvSpPr>
              <p:nvPr/>
            </p:nvSpPr>
            <p:spPr bwMode="auto">
              <a:xfrm>
                <a:off x="1906" y="1667"/>
                <a:ext cx="133" cy="92"/>
              </a:xfrm>
              <a:custGeom>
                <a:avLst/>
                <a:gdLst>
                  <a:gd name="T0" fmla="*/ 133 w 532"/>
                  <a:gd name="T1" fmla="*/ 39 h 367"/>
                  <a:gd name="T2" fmla="*/ 128 w 532"/>
                  <a:gd name="T3" fmla="*/ 46 h 367"/>
                  <a:gd name="T4" fmla="*/ 123 w 532"/>
                  <a:gd name="T5" fmla="*/ 52 h 367"/>
                  <a:gd name="T6" fmla="*/ 118 w 532"/>
                  <a:gd name="T7" fmla="*/ 56 h 367"/>
                  <a:gd name="T8" fmla="*/ 112 w 532"/>
                  <a:gd name="T9" fmla="*/ 61 h 367"/>
                  <a:gd name="T10" fmla="*/ 107 w 532"/>
                  <a:gd name="T11" fmla="*/ 65 h 367"/>
                  <a:gd name="T12" fmla="*/ 102 w 532"/>
                  <a:gd name="T13" fmla="*/ 68 h 367"/>
                  <a:gd name="T14" fmla="*/ 97 w 532"/>
                  <a:gd name="T15" fmla="*/ 71 h 367"/>
                  <a:gd name="T16" fmla="*/ 92 w 532"/>
                  <a:gd name="T17" fmla="*/ 73 h 367"/>
                  <a:gd name="T18" fmla="*/ 87 w 532"/>
                  <a:gd name="T19" fmla="*/ 75 h 367"/>
                  <a:gd name="T20" fmla="*/ 82 w 532"/>
                  <a:gd name="T21" fmla="*/ 78 h 367"/>
                  <a:gd name="T22" fmla="*/ 76 w 532"/>
                  <a:gd name="T23" fmla="*/ 80 h 367"/>
                  <a:gd name="T24" fmla="*/ 68 w 532"/>
                  <a:gd name="T25" fmla="*/ 84 h 367"/>
                  <a:gd name="T26" fmla="*/ 60 w 532"/>
                  <a:gd name="T27" fmla="*/ 86 h 367"/>
                  <a:gd name="T28" fmla="*/ 51 w 532"/>
                  <a:gd name="T29" fmla="*/ 88 h 367"/>
                  <a:gd name="T30" fmla="*/ 42 w 532"/>
                  <a:gd name="T31" fmla="*/ 90 h 367"/>
                  <a:gd name="T32" fmla="*/ 33 w 532"/>
                  <a:gd name="T33" fmla="*/ 91 h 367"/>
                  <a:gd name="T34" fmla="*/ 26 w 532"/>
                  <a:gd name="T35" fmla="*/ 92 h 367"/>
                  <a:gd name="T36" fmla="*/ 20 w 532"/>
                  <a:gd name="T37" fmla="*/ 91 h 367"/>
                  <a:gd name="T38" fmla="*/ 15 w 532"/>
                  <a:gd name="T39" fmla="*/ 89 h 367"/>
                  <a:gd name="T40" fmla="*/ 12 w 532"/>
                  <a:gd name="T41" fmla="*/ 86 h 367"/>
                  <a:gd name="T42" fmla="*/ 10 w 532"/>
                  <a:gd name="T43" fmla="*/ 80 h 367"/>
                  <a:gd name="T44" fmla="*/ 9 w 532"/>
                  <a:gd name="T45" fmla="*/ 75 h 367"/>
                  <a:gd name="T46" fmla="*/ 7 w 532"/>
                  <a:gd name="T47" fmla="*/ 69 h 367"/>
                  <a:gd name="T48" fmla="*/ 5 w 532"/>
                  <a:gd name="T49" fmla="*/ 65 h 367"/>
                  <a:gd name="T50" fmla="*/ 3 w 532"/>
                  <a:gd name="T51" fmla="*/ 60 h 367"/>
                  <a:gd name="T52" fmla="*/ 2 w 532"/>
                  <a:gd name="T53" fmla="*/ 57 h 367"/>
                  <a:gd name="T54" fmla="*/ 2 w 532"/>
                  <a:gd name="T55" fmla="*/ 54 h 367"/>
                  <a:gd name="T56" fmla="*/ 1 w 532"/>
                  <a:gd name="T57" fmla="*/ 52 h 367"/>
                  <a:gd name="T58" fmla="*/ 0 w 532"/>
                  <a:gd name="T59" fmla="*/ 51 h 367"/>
                  <a:gd name="T60" fmla="*/ 1 w 532"/>
                  <a:gd name="T61" fmla="*/ 51 h 367"/>
                  <a:gd name="T62" fmla="*/ 3 w 532"/>
                  <a:gd name="T63" fmla="*/ 51 h 367"/>
                  <a:gd name="T64" fmla="*/ 7 w 532"/>
                  <a:gd name="T65" fmla="*/ 51 h 367"/>
                  <a:gd name="T66" fmla="*/ 12 w 532"/>
                  <a:gd name="T67" fmla="*/ 51 h 367"/>
                  <a:gd name="T68" fmla="*/ 19 w 532"/>
                  <a:gd name="T69" fmla="*/ 50 h 367"/>
                  <a:gd name="T70" fmla="*/ 27 w 532"/>
                  <a:gd name="T71" fmla="*/ 49 h 367"/>
                  <a:gd name="T72" fmla="*/ 34 w 532"/>
                  <a:gd name="T73" fmla="*/ 47 h 367"/>
                  <a:gd name="T74" fmla="*/ 43 w 532"/>
                  <a:gd name="T75" fmla="*/ 45 h 367"/>
                  <a:gd name="T76" fmla="*/ 53 w 532"/>
                  <a:gd name="T77" fmla="*/ 42 h 367"/>
                  <a:gd name="T78" fmla="*/ 63 w 532"/>
                  <a:gd name="T79" fmla="*/ 38 h 367"/>
                  <a:gd name="T80" fmla="*/ 75 w 532"/>
                  <a:gd name="T81" fmla="*/ 33 h 367"/>
                  <a:gd name="T82" fmla="*/ 85 w 532"/>
                  <a:gd name="T83" fmla="*/ 27 h 367"/>
                  <a:gd name="T84" fmla="*/ 93 w 532"/>
                  <a:gd name="T85" fmla="*/ 22 h 367"/>
                  <a:gd name="T86" fmla="*/ 100 w 532"/>
                  <a:gd name="T87" fmla="*/ 17 h 367"/>
                  <a:gd name="T88" fmla="*/ 105 w 532"/>
                  <a:gd name="T89" fmla="*/ 12 h 367"/>
                  <a:gd name="T90" fmla="*/ 109 w 532"/>
                  <a:gd name="T91" fmla="*/ 8 h 367"/>
                  <a:gd name="T92" fmla="*/ 112 w 532"/>
                  <a:gd name="T93" fmla="*/ 5 h 367"/>
                  <a:gd name="T94" fmla="*/ 114 w 532"/>
                  <a:gd name="T95" fmla="*/ 2 h 367"/>
                  <a:gd name="T96" fmla="*/ 114 w 532"/>
                  <a:gd name="T97" fmla="*/ 1 h 367"/>
                  <a:gd name="T98" fmla="*/ 114 w 532"/>
                  <a:gd name="T99" fmla="*/ 0 h 367"/>
                  <a:gd name="T100" fmla="*/ 133 w 532"/>
                  <a:gd name="T101" fmla="*/ 39 h 367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532"/>
                  <a:gd name="T154" fmla="*/ 0 h 367"/>
                  <a:gd name="T155" fmla="*/ 532 w 532"/>
                  <a:gd name="T156" fmla="*/ 367 h 367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532" h="367">
                    <a:moveTo>
                      <a:pt x="532" y="157"/>
                    </a:moveTo>
                    <a:lnTo>
                      <a:pt x="512" y="184"/>
                    </a:lnTo>
                    <a:lnTo>
                      <a:pt x="491" y="207"/>
                    </a:lnTo>
                    <a:lnTo>
                      <a:pt x="470" y="225"/>
                    </a:lnTo>
                    <a:lnTo>
                      <a:pt x="448" y="243"/>
                    </a:lnTo>
                    <a:lnTo>
                      <a:pt x="428" y="259"/>
                    </a:lnTo>
                    <a:lnTo>
                      <a:pt x="407" y="271"/>
                    </a:lnTo>
                    <a:lnTo>
                      <a:pt x="389" y="282"/>
                    </a:lnTo>
                    <a:lnTo>
                      <a:pt x="368" y="291"/>
                    </a:lnTo>
                    <a:lnTo>
                      <a:pt x="346" y="300"/>
                    </a:lnTo>
                    <a:lnTo>
                      <a:pt x="329" y="310"/>
                    </a:lnTo>
                    <a:lnTo>
                      <a:pt x="302" y="321"/>
                    </a:lnTo>
                    <a:lnTo>
                      <a:pt x="271" y="334"/>
                    </a:lnTo>
                    <a:lnTo>
                      <a:pt x="238" y="343"/>
                    </a:lnTo>
                    <a:lnTo>
                      <a:pt x="202" y="352"/>
                    </a:lnTo>
                    <a:lnTo>
                      <a:pt x="166" y="361"/>
                    </a:lnTo>
                    <a:lnTo>
                      <a:pt x="133" y="364"/>
                    </a:lnTo>
                    <a:lnTo>
                      <a:pt x="102" y="367"/>
                    </a:lnTo>
                    <a:lnTo>
                      <a:pt x="79" y="364"/>
                    </a:lnTo>
                    <a:lnTo>
                      <a:pt x="61" y="355"/>
                    </a:lnTo>
                    <a:lnTo>
                      <a:pt x="49" y="343"/>
                    </a:lnTo>
                    <a:lnTo>
                      <a:pt x="40" y="319"/>
                    </a:lnTo>
                    <a:lnTo>
                      <a:pt x="34" y="298"/>
                    </a:lnTo>
                    <a:lnTo>
                      <a:pt x="27" y="277"/>
                    </a:lnTo>
                    <a:lnTo>
                      <a:pt x="18" y="259"/>
                    </a:lnTo>
                    <a:lnTo>
                      <a:pt x="13" y="241"/>
                    </a:lnTo>
                    <a:lnTo>
                      <a:pt x="9" y="228"/>
                    </a:lnTo>
                    <a:lnTo>
                      <a:pt x="6" y="216"/>
                    </a:lnTo>
                    <a:lnTo>
                      <a:pt x="4" y="207"/>
                    </a:lnTo>
                    <a:lnTo>
                      <a:pt x="0" y="202"/>
                    </a:lnTo>
                    <a:lnTo>
                      <a:pt x="4" y="202"/>
                    </a:lnTo>
                    <a:lnTo>
                      <a:pt x="13" y="202"/>
                    </a:lnTo>
                    <a:lnTo>
                      <a:pt x="27" y="202"/>
                    </a:lnTo>
                    <a:lnTo>
                      <a:pt x="49" y="202"/>
                    </a:lnTo>
                    <a:lnTo>
                      <a:pt x="76" y="198"/>
                    </a:lnTo>
                    <a:lnTo>
                      <a:pt x="106" y="195"/>
                    </a:lnTo>
                    <a:lnTo>
                      <a:pt x="136" y="189"/>
                    </a:lnTo>
                    <a:lnTo>
                      <a:pt x="172" y="180"/>
                    </a:lnTo>
                    <a:lnTo>
                      <a:pt x="211" y="168"/>
                    </a:lnTo>
                    <a:lnTo>
                      <a:pt x="250" y="153"/>
                    </a:lnTo>
                    <a:lnTo>
                      <a:pt x="298" y="132"/>
                    </a:lnTo>
                    <a:lnTo>
                      <a:pt x="341" y="109"/>
                    </a:lnTo>
                    <a:lnTo>
                      <a:pt x="373" y="87"/>
                    </a:lnTo>
                    <a:lnTo>
                      <a:pt x="398" y="66"/>
                    </a:lnTo>
                    <a:lnTo>
                      <a:pt x="418" y="48"/>
                    </a:lnTo>
                    <a:lnTo>
                      <a:pt x="437" y="33"/>
                    </a:lnTo>
                    <a:lnTo>
                      <a:pt x="446" y="18"/>
                    </a:lnTo>
                    <a:lnTo>
                      <a:pt x="455" y="9"/>
                    </a:lnTo>
                    <a:lnTo>
                      <a:pt x="457" y="2"/>
                    </a:lnTo>
                    <a:lnTo>
                      <a:pt x="457" y="0"/>
                    </a:lnTo>
                    <a:lnTo>
                      <a:pt x="532" y="157"/>
                    </a:lnTo>
                  </a:path>
                </a:pathLst>
              </a:custGeom>
              <a:noFill/>
              <a:ln w="0">
                <a:solidFill>
                  <a:srgbClr val="FF7EAB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813" name="Freeform 295"/>
              <p:cNvSpPr>
                <a:spLocks/>
              </p:cNvSpPr>
              <p:nvPr/>
            </p:nvSpPr>
            <p:spPr bwMode="auto">
              <a:xfrm>
                <a:off x="1883" y="1601"/>
                <a:ext cx="121" cy="80"/>
              </a:xfrm>
              <a:custGeom>
                <a:avLst/>
                <a:gdLst>
                  <a:gd name="T0" fmla="*/ 10 w 483"/>
                  <a:gd name="T1" fmla="*/ 77 h 322"/>
                  <a:gd name="T2" fmla="*/ 13 w 483"/>
                  <a:gd name="T3" fmla="*/ 79 h 322"/>
                  <a:gd name="T4" fmla="*/ 17 w 483"/>
                  <a:gd name="T5" fmla="*/ 79 h 322"/>
                  <a:gd name="T6" fmla="*/ 22 w 483"/>
                  <a:gd name="T7" fmla="*/ 80 h 322"/>
                  <a:gd name="T8" fmla="*/ 29 w 483"/>
                  <a:gd name="T9" fmla="*/ 79 h 322"/>
                  <a:gd name="T10" fmla="*/ 34 w 483"/>
                  <a:gd name="T11" fmla="*/ 79 h 322"/>
                  <a:gd name="T12" fmla="*/ 41 w 483"/>
                  <a:gd name="T13" fmla="*/ 78 h 322"/>
                  <a:gd name="T14" fmla="*/ 48 w 483"/>
                  <a:gd name="T15" fmla="*/ 77 h 322"/>
                  <a:gd name="T16" fmla="*/ 55 w 483"/>
                  <a:gd name="T17" fmla="*/ 74 h 322"/>
                  <a:gd name="T18" fmla="*/ 62 w 483"/>
                  <a:gd name="T19" fmla="*/ 72 h 322"/>
                  <a:gd name="T20" fmla="*/ 69 w 483"/>
                  <a:gd name="T21" fmla="*/ 70 h 322"/>
                  <a:gd name="T22" fmla="*/ 74 w 483"/>
                  <a:gd name="T23" fmla="*/ 67 h 322"/>
                  <a:gd name="T24" fmla="*/ 79 w 483"/>
                  <a:gd name="T25" fmla="*/ 64 h 322"/>
                  <a:gd name="T26" fmla="*/ 84 w 483"/>
                  <a:gd name="T27" fmla="*/ 61 h 322"/>
                  <a:gd name="T28" fmla="*/ 90 w 483"/>
                  <a:gd name="T29" fmla="*/ 58 h 322"/>
                  <a:gd name="T30" fmla="*/ 95 w 483"/>
                  <a:gd name="T31" fmla="*/ 54 h 322"/>
                  <a:gd name="T32" fmla="*/ 101 w 483"/>
                  <a:gd name="T33" fmla="*/ 50 h 322"/>
                  <a:gd name="T34" fmla="*/ 106 w 483"/>
                  <a:gd name="T35" fmla="*/ 46 h 322"/>
                  <a:gd name="T36" fmla="*/ 111 w 483"/>
                  <a:gd name="T37" fmla="*/ 42 h 322"/>
                  <a:gd name="T38" fmla="*/ 116 w 483"/>
                  <a:gd name="T39" fmla="*/ 37 h 322"/>
                  <a:gd name="T40" fmla="*/ 121 w 483"/>
                  <a:gd name="T41" fmla="*/ 32 h 322"/>
                  <a:gd name="T42" fmla="*/ 104 w 483"/>
                  <a:gd name="T43" fmla="*/ 0 h 322"/>
                  <a:gd name="T44" fmla="*/ 104 w 483"/>
                  <a:gd name="T45" fmla="*/ 1 h 322"/>
                  <a:gd name="T46" fmla="*/ 103 w 483"/>
                  <a:gd name="T47" fmla="*/ 2 h 322"/>
                  <a:gd name="T48" fmla="*/ 101 w 483"/>
                  <a:gd name="T49" fmla="*/ 4 h 322"/>
                  <a:gd name="T50" fmla="*/ 99 w 483"/>
                  <a:gd name="T51" fmla="*/ 8 h 322"/>
                  <a:gd name="T52" fmla="*/ 95 w 483"/>
                  <a:gd name="T53" fmla="*/ 12 h 322"/>
                  <a:gd name="T54" fmla="*/ 90 w 483"/>
                  <a:gd name="T55" fmla="*/ 16 h 322"/>
                  <a:gd name="T56" fmla="*/ 84 w 483"/>
                  <a:gd name="T57" fmla="*/ 21 h 322"/>
                  <a:gd name="T58" fmla="*/ 76 w 483"/>
                  <a:gd name="T59" fmla="*/ 26 h 322"/>
                  <a:gd name="T60" fmla="*/ 66 w 483"/>
                  <a:gd name="T61" fmla="*/ 31 h 322"/>
                  <a:gd name="T62" fmla="*/ 54 w 483"/>
                  <a:gd name="T63" fmla="*/ 36 h 322"/>
                  <a:gd name="T64" fmla="*/ 46 w 483"/>
                  <a:gd name="T65" fmla="*/ 38 h 322"/>
                  <a:gd name="T66" fmla="*/ 38 w 483"/>
                  <a:gd name="T67" fmla="*/ 40 h 322"/>
                  <a:gd name="T68" fmla="*/ 30 w 483"/>
                  <a:gd name="T69" fmla="*/ 42 h 322"/>
                  <a:gd name="T70" fmla="*/ 23 w 483"/>
                  <a:gd name="T71" fmla="*/ 44 h 322"/>
                  <a:gd name="T72" fmla="*/ 17 w 483"/>
                  <a:gd name="T73" fmla="*/ 45 h 322"/>
                  <a:gd name="T74" fmla="*/ 11 w 483"/>
                  <a:gd name="T75" fmla="*/ 45 h 322"/>
                  <a:gd name="T76" fmla="*/ 7 w 483"/>
                  <a:gd name="T77" fmla="*/ 46 h 322"/>
                  <a:gd name="T78" fmla="*/ 3 w 483"/>
                  <a:gd name="T79" fmla="*/ 46 h 322"/>
                  <a:gd name="T80" fmla="*/ 1 w 483"/>
                  <a:gd name="T81" fmla="*/ 46 h 322"/>
                  <a:gd name="T82" fmla="*/ 0 w 483"/>
                  <a:gd name="T83" fmla="*/ 46 h 322"/>
                  <a:gd name="T84" fmla="*/ 10 w 483"/>
                  <a:gd name="T85" fmla="*/ 77 h 322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483"/>
                  <a:gd name="T130" fmla="*/ 0 h 322"/>
                  <a:gd name="T131" fmla="*/ 483 w 483"/>
                  <a:gd name="T132" fmla="*/ 322 h 322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483" h="322">
                    <a:moveTo>
                      <a:pt x="39" y="310"/>
                    </a:moveTo>
                    <a:lnTo>
                      <a:pt x="50" y="317"/>
                    </a:lnTo>
                    <a:lnTo>
                      <a:pt x="69" y="319"/>
                    </a:lnTo>
                    <a:lnTo>
                      <a:pt x="89" y="322"/>
                    </a:lnTo>
                    <a:lnTo>
                      <a:pt x="114" y="319"/>
                    </a:lnTo>
                    <a:lnTo>
                      <a:pt x="137" y="317"/>
                    </a:lnTo>
                    <a:lnTo>
                      <a:pt x="164" y="313"/>
                    </a:lnTo>
                    <a:lnTo>
                      <a:pt x="192" y="308"/>
                    </a:lnTo>
                    <a:lnTo>
                      <a:pt x="221" y="298"/>
                    </a:lnTo>
                    <a:lnTo>
                      <a:pt x="249" y="289"/>
                    </a:lnTo>
                    <a:lnTo>
                      <a:pt x="276" y="280"/>
                    </a:lnTo>
                    <a:lnTo>
                      <a:pt x="294" y="271"/>
                    </a:lnTo>
                    <a:lnTo>
                      <a:pt x="315" y="258"/>
                    </a:lnTo>
                    <a:lnTo>
                      <a:pt x="337" y="247"/>
                    </a:lnTo>
                    <a:lnTo>
                      <a:pt x="358" y="235"/>
                    </a:lnTo>
                    <a:lnTo>
                      <a:pt x="381" y="219"/>
                    </a:lnTo>
                    <a:lnTo>
                      <a:pt x="403" y="201"/>
                    </a:lnTo>
                    <a:lnTo>
                      <a:pt x="424" y="187"/>
                    </a:lnTo>
                    <a:lnTo>
                      <a:pt x="444" y="169"/>
                    </a:lnTo>
                    <a:lnTo>
                      <a:pt x="465" y="148"/>
                    </a:lnTo>
                    <a:lnTo>
                      <a:pt x="483" y="130"/>
                    </a:lnTo>
                    <a:lnTo>
                      <a:pt x="415" y="0"/>
                    </a:lnTo>
                    <a:lnTo>
                      <a:pt x="415" y="3"/>
                    </a:lnTo>
                    <a:lnTo>
                      <a:pt x="412" y="9"/>
                    </a:lnTo>
                    <a:lnTo>
                      <a:pt x="405" y="18"/>
                    </a:lnTo>
                    <a:lnTo>
                      <a:pt x="396" y="33"/>
                    </a:lnTo>
                    <a:lnTo>
                      <a:pt x="381" y="48"/>
                    </a:lnTo>
                    <a:lnTo>
                      <a:pt x="360" y="64"/>
                    </a:lnTo>
                    <a:lnTo>
                      <a:pt x="337" y="85"/>
                    </a:lnTo>
                    <a:lnTo>
                      <a:pt x="303" y="103"/>
                    </a:lnTo>
                    <a:lnTo>
                      <a:pt x="264" y="123"/>
                    </a:lnTo>
                    <a:lnTo>
                      <a:pt x="216" y="144"/>
                    </a:lnTo>
                    <a:lnTo>
                      <a:pt x="183" y="153"/>
                    </a:lnTo>
                    <a:lnTo>
                      <a:pt x="153" y="162"/>
                    </a:lnTo>
                    <a:lnTo>
                      <a:pt x="119" y="171"/>
                    </a:lnTo>
                    <a:lnTo>
                      <a:pt x="92" y="178"/>
                    </a:lnTo>
                    <a:lnTo>
                      <a:pt x="66" y="180"/>
                    </a:lnTo>
                    <a:lnTo>
                      <a:pt x="44" y="183"/>
                    </a:lnTo>
                    <a:lnTo>
                      <a:pt x="26" y="187"/>
                    </a:lnTo>
                    <a:lnTo>
                      <a:pt x="11" y="187"/>
                    </a:lnTo>
                    <a:lnTo>
                      <a:pt x="2" y="187"/>
                    </a:lnTo>
                    <a:lnTo>
                      <a:pt x="0" y="187"/>
                    </a:lnTo>
                    <a:lnTo>
                      <a:pt x="39" y="310"/>
                    </a:lnTo>
                    <a:close/>
                  </a:path>
                </a:pathLst>
              </a:custGeom>
              <a:solidFill>
                <a:srgbClr val="FF79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814" name="Freeform 296"/>
              <p:cNvSpPr>
                <a:spLocks/>
              </p:cNvSpPr>
              <p:nvPr/>
            </p:nvSpPr>
            <p:spPr bwMode="auto">
              <a:xfrm>
                <a:off x="1883" y="1601"/>
                <a:ext cx="121" cy="80"/>
              </a:xfrm>
              <a:custGeom>
                <a:avLst/>
                <a:gdLst>
                  <a:gd name="T0" fmla="*/ 10 w 483"/>
                  <a:gd name="T1" fmla="*/ 77 h 322"/>
                  <a:gd name="T2" fmla="*/ 13 w 483"/>
                  <a:gd name="T3" fmla="*/ 79 h 322"/>
                  <a:gd name="T4" fmla="*/ 17 w 483"/>
                  <a:gd name="T5" fmla="*/ 79 h 322"/>
                  <a:gd name="T6" fmla="*/ 22 w 483"/>
                  <a:gd name="T7" fmla="*/ 80 h 322"/>
                  <a:gd name="T8" fmla="*/ 29 w 483"/>
                  <a:gd name="T9" fmla="*/ 79 h 322"/>
                  <a:gd name="T10" fmla="*/ 34 w 483"/>
                  <a:gd name="T11" fmla="*/ 79 h 322"/>
                  <a:gd name="T12" fmla="*/ 41 w 483"/>
                  <a:gd name="T13" fmla="*/ 78 h 322"/>
                  <a:gd name="T14" fmla="*/ 48 w 483"/>
                  <a:gd name="T15" fmla="*/ 77 h 322"/>
                  <a:gd name="T16" fmla="*/ 55 w 483"/>
                  <a:gd name="T17" fmla="*/ 74 h 322"/>
                  <a:gd name="T18" fmla="*/ 62 w 483"/>
                  <a:gd name="T19" fmla="*/ 72 h 322"/>
                  <a:gd name="T20" fmla="*/ 69 w 483"/>
                  <a:gd name="T21" fmla="*/ 70 h 322"/>
                  <a:gd name="T22" fmla="*/ 74 w 483"/>
                  <a:gd name="T23" fmla="*/ 67 h 322"/>
                  <a:gd name="T24" fmla="*/ 79 w 483"/>
                  <a:gd name="T25" fmla="*/ 64 h 322"/>
                  <a:gd name="T26" fmla="*/ 84 w 483"/>
                  <a:gd name="T27" fmla="*/ 61 h 322"/>
                  <a:gd name="T28" fmla="*/ 90 w 483"/>
                  <a:gd name="T29" fmla="*/ 58 h 322"/>
                  <a:gd name="T30" fmla="*/ 95 w 483"/>
                  <a:gd name="T31" fmla="*/ 54 h 322"/>
                  <a:gd name="T32" fmla="*/ 101 w 483"/>
                  <a:gd name="T33" fmla="*/ 50 h 322"/>
                  <a:gd name="T34" fmla="*/ 106 w 483"/>
                  <a:gd name="T35" fmla="*/ 46 h 322"/>
                  <a:gd name="T36" fmla="*/ 111 w 483"/>
                  <a:gd name="T37" fmla="*/ 42 h 322"/>
                  <a:gd name="T38" fmla="*/ 116 w 483"/>
                  <a:gd name="T39" fmla="*/ 37 h 322"/>
                  <a:gd name="T40" fmla="*/ 121 w 483"/>
                  <a:gd name="T41" fmla="*/ 32 h 322"/>
                  <a:gd name="T42" fmla="*/ 104 w 483"/>
                  <a:gd name="T43" fmla="*/ 0 h 322"/>
                  <a:gd name="T44" fmla="*/ 104 w 483"/>
                  <a:gd name="T45" fmla="*/ 1 h 322"/>
                  <a:gd name="T46" fmla="*/ 103 w 483"/>
                  <a:gd name="T47" fmla="*/ 2 h 322"/>
                  <a:gd name="T48" fmla="*/ 101 w 483"/>
                  <a:gd name="T49" fmla="*/ 4 h 322"/>
                  <a:gd name="T50" fmla="*/ 99 w 483"/>
                  <a:gd name="T51" fmla="*/ 8 h 322"/>
                  <a:gd name="T52" fmla="*/ 95 w 483"/>
                  <a:gd name="T53" fmla="*/ 12 h 322"/>
                  <a:gd name="T54" fmla="*/ 90 w 483"/>
                  <a:gd name="T55" fmla="*/ 16 h 322"/>
                  <a:gd name="T56" fmla="*/ 84 w 483"/>
                  <a:gd name="T57" fmla="*/ 21 h 322"/>
                  <a:gd name="T58" fmla="*/ 76 w 483"/>
                  <a:gd name="T59" fmla="*/ 26 h 322"/>
                  <a:gd name="T60" fmla="*/ 66 w 483"/>
                  <a:gd name="T61" fmla="*/ 31 h 322"/>
                  <a:gd name="T62" fmla="*/ 54 w 483"/>
                  <a:gd name="T63" fmla="*/ 36 h 322"/>
                  <a:gd name="T64" fmla="*/ 46 w 483"/>
                  <a:gd name="T65" fmla="*/ 38 h 322"/>
                  <a:gd name="T66" fmla="*/ 38 w 483"/>
                  <a:gd name="T67" fmla="*/ 40 h 322"/>
                  <a:gd name="T68" fmla="*/ 30 w 483"/>
                  <a:gd name="T69" fmla="*/ 42 h 322"/>
                  <a:gd name="T70" fmla="*/ 23 w 483"/>
                  <a:gd name="T71" fmla="*/ 44 h 322"/>
                  <a:gd name="T72" fmla="*/ 17 w 483"/>
                  <a:gd name="T73" fmla="*/ 45 h 322"/>
                  <a:gd name="T74" fmla="*/ 11 w 483"/>
                  <a:gd name="T75" fmla="*/ 45 h 322"/>
                  <a:gd name="T76" fmla="*/ 7 w 483"/>
                  <a:gd name="T77" fmla="*/ 46 h 322"/>
                  <a:gd name="T78" fmla="*/ 3 w 483"/>
                  <a:gd name="T79" fmla="*/ 46 h 322"/>
                  <a:gd name="T80" fmla="*/ 1 w 483"/>
                  <a:gd name="T81" fmla="*/ 46 h 322"/>
                  <a:gd name="T82" fmla="*/ 0 w 483"/>
                  <a:gd name="T83" fmla="*/ 46 h 322"/>
                  <a:gd name="T84" fmla="*/ 10 w 483"/>
                  <a:gd name="T85" fmla="*/ 77 h 322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483"/>
                  <a:gd name="T130" fmla="*/ 0 h 322"/>
                  <a:gd name="T131" fmla="*/ 483 w 483"/>
                  <a:gd name="T132" fmla="*/ 322 h 322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483" h="322">
                    <a:moveTo>
                      <a:pt x="39" y="310"/>
                    </a:moveTo>
                    <a:lnTo>
                      <a:pt x="50" y="317"/>
                    </a:lnTo>
                    <a:lnTo>
                      <a:pt x="69" y="319"/>
                    </a:lnTo>
                    <a:lnTo>
                      <a:pt x="89" y="322"/>
                    </a:lnTo>
                    <a:lnTo>
                      <a:pt x="114" y="319"/>
                    </a:lnTo>
                    <a:lnTo>
                      <a:pt x="137" y="317"/>
                    </a:lnTo>
                    <a:lnTo>
                      <a:pt x="164" y="313"/>
                    </a:lnTo>
                    <a:lnTo>
                      <a:pt x="192" y="308"/>
                    </a:lnTo>
                    <a:lnTo>
                      <a:pt x="221" y="298"/>
                    </a:lnTo>
                    <a:lnTo>
                      <a:pt x="249" y="289"/>
                    </a:lnTo>
                    <a:lnTo>
                      <a:pt x="276" y="280"/>
                    </a:lnTo>
                    <a:lnTo>
                      <a:pt x="294" y="271"/>
                    </a:lnTo>
                    <a:lnTo>
                      <a:pt x="315" y="258"/>
                    </a:lnTo>
                    <a:lnTo>
                      <a:pt x="337" y="247"/>
                    </a:lnTo>
                    <a:lnTo>
                      <a:pt x="358" y="235"/>
                    </a:lnTo>
                    <a:lnTo>
                      <a:pt x="381" y="219"/>
                    </a:lnTo>
                    <a:lnTo>
                      <a:pt x="403" y="201"/>
                    </a:lnTo>
                    <a:lnTo>
                      <a:pt x="424" y="187"/>
                    </a:lnTo>
                    <a:lnTo>
                      <a:pt x="444" y="169"/>
                    </a:lnTo>
                    <a:lnTo>
                      <a:pt x="465" y="148"/>
                    </a:lnTo>
                    <a:lnTo>
                      <a:pt x="483" y="130"/>
                    </a:lnTo>
                    <a:lnTo>
                      <a:pt x="415" y="0"/>
                    </a:lnTo>
                    <a:lnTo>
                      <a:pt x="415" y="3"/>
                    </a:lnTo>
                    <a:lnTo>
                      <a:pt x="412" y="9"/>
                    </a:lnTo>
                    <a:lnTo>
                      <a:pt x="405" y="18"/>
                    </a:lnTo>
                    <a:lnTo>
                      <a:pt x="396" y="33"/>
                    </a:lnTo>
                    <a:lnTo>
                      <a:pt x="381" y="48"/>
                    </a:lnTo>
                    <a:lnTo>
                      <a:pt x="360" y="64"/>
                    </a:lnTo>
                    <a:lnTo>
                      <a:pt x="337" y="85"/>
                    </a:lnTo>
                    <a:lnTo>
                      <a:pt x="303" y="103"/>
                    </a:lnTo>
                    <a:lnTo>
                      <a:pt x="264" y="123"/>
                    </a:lnTo>
                    <a:lnTo>
                      <a:pt x="216" y="144"/>
                    </a:lnTo>
                    <a:lnTo>
                      <a:pt x="183" y="153"/>
                    </a:lnTo>
                    <a:lnTo>
                      <a:pt x="153" y="162"/>
                    </a:lnTo>
                    <a:lnTo>
                      <a:pt x="119" y="171"/>
                    </a:lnTo>
                    <a:lnTo>
                      <a:pt x="92" y="178"/>
                    </a:lnTo>
                    <a:lnTo>
                      <a:pt x="66" y="180"/>
                    </a:lnTo>
                    <a:lnTo>
                      <a:pt x="44" y="183"/>
                    </a:lnTo>
                    <a:lnTo>
                      <a:pt x="26" y="187"/>
                    </a:lnTo>
                    <a:lnTo>
                      <a:pt x="11" y="187"/>
                    </a:lnTo>
                    <a:lnTo>
                      <a:pt x="2" y="187"/>
                    </a:lnTo>
                    <a:lnTo>
                      <a:pt x="0" y="187"/>
                    </a:lnTo>
                    <a:lnTo>
                      <a:pt x="39" y="310"/>
                    </a:lnTo>
                  </a:path>
                </a:pathLst>
              </a:custGeom>
              <a:noFill/>
              <a:ln w="0">
                <a:solidFill>
                  <a:srgbClr val="FF7EAB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815" name="Freeform 297"/>
              <p:cNvSpPr>
                <a:spLocks/>
              </p:cNvSpPr>
              <p:nvPr/>
            </p:nvSpPr>
            <p:spPr bwMode="auto">
              <a:xfrm>
                <a:off x="1883" y="1601"/>
                <a:ext cx="121" cy="80"/>
              </a:xfrm>
              <a:custGeom>
                <a:avLst/>
                <a:gdLst>
                  <a:gd name="T0" fmla="*/ 10 w 483"/>
                  <a:gd name="T1" fmla="*/ 77 h 322"/>
                  <a:gd name="T2" fmla="*/ 13 w 483"/>
                  <a:gd name="T3" fmla="*/ 79 h 322"/>
                  <a:gd name="T4" fmla="*/ 17 w 483"/>
                  <a:gd name="T5" fmla="*/ 79 h 322"/>
                  <a:gd name="T6" fmla="*/ 22 w 483"/>
                  <a:gd name="T7" fmla="*/ 80 h 322"/>
                  <a:gd name="T8" fmla="*/ 29 w 483"/>
                  <a:gd name="T9" fmla="*/ 79 h 322"/>
                  <a:gd name="T10" fmla="*/ 34 w 483"/>
                  <a:gd name="T11" fmla="*/ 79 h 322"/>
                  <a:gd name="T12" fmla="*/ 41 w 483"/>
                  <a:gd name="T13" fmla="*/ 78 h 322"/>
                  <a:gd name="T14" fmla="*/ 48 w 483"/>
                  <a:gd name="T15" fmla="*/ 77 h 322"/>
                  <a:gd name="T16" fmla="*/ 55 w 483"/>
                  <a:gd name="T17" fmla="*/ 74 h 322"/>
                  <a:gd name="T18" fmla="*/ 62 w 483"/>
                  <a:gd name="T19" fmla="*/ 72 h 322"/>
                  <a:gd name="T20" fmla="*/ 69 w 483"/>
                  <a:gd name="T21" fmla="*/ 70 h 322"/>
                  <a:gd name="T22" fmla="*/ 74 w 483"/>
                  <a:gd name="T23" fmla="*/ 67 h 322"/>
                  <a:gd name="T24" fmla="*/ 79 w 483"/>
                  <a:gd name="T25" fmla="*/ 64 h 322"/>
                  <a:gd name="T26" fmla="*/ 84 w 483"/>
                  <a:gd name="T27" fmla="*/ 61 h 322"/>
                  <a:gd name="T28" fmla="*/ 90 w 483"/>
                  <a:gd name="T29" fmla="*/ 58 h 322"/>
                  <a:gd name="T30" fmla="*/ 95 w 483"/>
                  <a:gd name="T31" fmla="*/ 54 h 322"/>
                  <a:gd name="T32" fmla="*/ 101 w 483"/>
                  <a:gd name="T33" fmla="*/ 50 h 322"/>
                  <a:gd name="T34" fmla="*/ 106 w 483"/>
                  <a:gd name="T35" fmla="*/ 46 h 322"/>
                  <a:gd name="T36" fmla="*/ 111 w 483"/>
                  <a:gd name="T37" fmla="*/ 42 h 322"/>
                  <a:gd name="T38" fmla="*/ 116 w 483"/>
                  <a:gd name="T39" fmla="*/ 37 h 322"/>
                  <a:gd name="T40" fmla="*/ 121 w 483"/>
                  <a:gd name="T41" fmla="*/ 32 h 322"/>
                  <a:gd name="T42" fmla="*/ 104 w 483"/>
                  <a:gd name="T43" fmla="*/ 0 h 322"/>
                  <a:gd name="T44" fmla="*/ 104 w 483"/>
                  <a:gd name="T45" fmla="*/ 1 h 322"/>
                  <a:gd name="T46" fmla="*/ 103 w 483"/>
                  <a:gd name="T47" fmla="*/ 2 h 322"/>
                  <a:gd name="T48" fmla="*/ 101 w 483"/>
                  <a:gd name="T49" fmla="*/ 4 h 322"/>
                  <a:gd name="T50" fmla="*/ 99 w 483"/>
                  <a:gd name="T51" fmla="*/ 8 h 322"/>
                  <a:gd name="T52" fmla="*/ 95 w 483"/>
                  <a:gd name="T53" fmla="*/ 12 h 322"/>
                  <a:gd name="T54" fmla="*/ 90 w 483"/>
                  <a:gd name="T55" fmla="*/ 16 h 322"/>
                  <a:gd name="T56" fmla="*/ 84 w 483"/>
                  <a:gd name="T57" fmla="*/ 21 h 322"/>
                  <a:gd name="T58" fmla="*/ 76 w 483"/>
                  <a:gd name="T59" fmla="*/ 26 h 322"/>
                  <a:gd name="T60" fmla="*/ 66 w 483"/>
                  <a:gd name="T61" fmla="*/ 31 h 322"/>
                  <a:gd name="T62" fmla="*/ 54 w 483"/>
                  <a:gd name="T63" fmla="*/ 36 h 322"/>
                  <a:gd name="T64" fmla="*/ 46 w 483"/>
                  <a:gd name="T65" fmla="*/ 38 h 322"/>
                  <a:gd name="T66" fmla="*/ 38 w 483"/>
                  <a:gd name="T67" fmla="*/ 40 h 322"/>
                  <a:gd name="T68" fmla="*/ 30 w 483"/>
                  <a:gd name="T69" fmla="*/ 42 h 322"/>
                  <a:gd name="T70" fmla="*/ 23 w 483"/>
                  <a:gd name="T71" fmla="*/ 44 h 322"/>
                  <a:gd name="T72" fmla="*/ 17 w 483"/>
                  <a:gd name="T73" fmla="*/ 45 h 322"/>
                  <a:gd name="T74" fmla="*/ 11 w 483"/>
                  <a:gd name="T75" fmla="*/ 45 h 322"/>
                  <a:gd name="T76" fmla="*/ 7 w 483"/>
                  <a:gd name="T77" fmla="*/ 46 h 322"/>
                  <a:gd name="T78" fmla="*/ 3 w 483"/>
                  <a:gd name="T79" fmla="*/ 46 h 322"/>
                  <a:gd name="T80" fmla="*/ 1 w 483"/>
                  <a:gd name="T81" fmla="*/ 46 h 322"/>
                  <a:gd name="T82" fmla="*/ 0 w 483"/>
                  <a:gd name="T83" fmla="*/ 46 h 322"/>
                  <a:gd name="T84" fmla="*/ 10 w 483"/>
                  <a:gd name="T85" fmla="*/ 77 h 322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483"/>
                  <a:gd name="T130" fmla="*/ 0 h 322"/>
                  <a:gd name="T131" fmla="*/ 483 w 483"/>
                  <a:gd name="T132" fmla="*/ 322 h 322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483" h="322">
                    <a:moveTo>
                      <a:pt x="39" y="310"/>
                    </a:moveTo>
                    <a:lnTo>
                      <a:pt x="50" y="317"/>
                    </a:lnTo>
                    <a:lnTo>
                      <a:pt x="69" y="319"/>
                    </a:lnTo>
                    <a:lnTo>
                      <a:pt x="89" y="322"/>
                    </a:lnTo>
                    <a:lnTo>
                      <a:pt x="114" y="319"/>
                    </a:lnTo>
                    <a:lnTo>
                      <a:pt x="137" y="317"/>
                    </a:lnTo>
                    <a:lnTo>
                      <a:pt x="164" y="313"/>
                    </a:lnTo>
                    <a:lnTo>
                      <a:pt x="192" y="308"/>
                    </a:lnTo>
                    <a:lnTo>
                      <a:pt x="221" y="298"/>
                    </a:lnTo>
                    <a:lnTo>
                      <a:pt x="249" y="289"/>
                    </a:lnTo>
                    <a:lnTo>
                      <a:pt x="276" y="280"/>
                    </a:lnTo>
                    <a:lnTo>
                      <a:pt x="294" y="271"/>
                    </a:lnTo>
                    <a:lnTo>
                      <a:pt x="315" y="258"/>
                    </a:lnTo>
                    <a:lnTo>
                      <a:pt x="337" y="247"/>
                    </a:lnTo>
                    <a:lnTo>
                      <a:pt x="358" y="235"/>
                    </a:lnTo>
                    <a:lnTo>
                      <a:pt x="381" y="219"/>
                    </a:lnTo>
                    <a:lnTo>
                      <a:pt x="403" y="201"/>
                    </a:lnTo>
                    <a:lnTo>
                      <a:pt x="424" y="187"/>
                    </a:lnTo>
                    <a:lnTo>
                      <a:pt x="444" y="169"/>
                    </a:lnTo>
                    <a:lnTo>
                      <a:pt x="465" y="148"/>
                    </a:lnTo>
                    <a:lnTo>
                      <a:pt x="483" y="130"/>
                    </a:lnTo>
                    <a:lnTo>
                      <a:pt x="415" y="0"/>
                    </a:lnTo>
                    <a:lnTo>
                      <a:pt x="415" y="3"/>
                    </a:lnTo>
                    <a:lnTo>
                      <a:pt x="412" y="9"/>
                    </a:lnTo>
                    <a:lnTo>
                      <a:pt x="405" y="18"/>
                    </a:lnTo>
                    <a:lnTo>
                      <a:pt x="396" y="33"/>
                    </a:lnTo>
                    <a:lnTo>
                      <a:pt x="381" y="48"/>
                    </a:lnTo>
                    <a:lnTo>
                      <a:pt x="360" y="64"/>
                    </a:lnTo>
                    <a:lnTo>
                      <a:pt x="337" y="85"/>
                    </a:lnTo>
                    <a:lnTo>
                      <a:pt x="303" y="103"/>
                    </a:lnTo>
                    <a:lnTo>
                      <a:pt x="264" y="123"/>
                    </a:lnTo>
                    <a:lnTo>
                      <a:pt x="216" y="144"/>
                    </a:lnTo>
                    <a:lnTo>
                      <a:pt x="183" y="153"/>
                    </a:lnTo>
                    <a:lnTo>
                      <a:pt x="153" y="162"/>
                    </a:lnTo>
                    <a:lnTo>
                      <a:pt x="119" y="171"/>
                    </a:lnTo>
                    <a:lnTo>
                      <a:pt x="92" y="178"/>
                    </a:lnTo>
                    <a:lnTo>
                      <a:pt x="66" y="180"/>
                    </a:lnTo>
                    <a:lnTo>
                      <a:pt x="44" y="183"/>
                    </a:lnTo>
                    <a:lnTo>
                      <a:pt x="26" y="187"/>
                    </a:lnTo>
                    <a:lnTo>
                      <a:pt x="11" y="187"/>
                    </a:lnTo>
                    <a:lnTo>
                      <a:pt x="2" y="187"/>
                    </a:lnTo>
                    <a:lnTo>
                      <a:pt x="0" y="187"/>
                    </a:lnTo>
                    <a:lnTo>
                      <a:pt x="39" y="310"/>
                    </a:lnTo>
                  </a:path>
                </a:pathLst>
              </a:custGeom>
              <a:noFill/>
              <a:ln w="0">
                <a:solidFill>
                  <a:srgbClr val="FF7EAB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816" name="Freeform 298"/>
              <p:cNvSpPr>
                <a:spLocks/>
              </p:cNvSpPr>
              <p:nvPr/>
            </p:nvSpPr>
            <p:spPr bwMode="auto">
              <a:xfrm>
                <a:off x="1857" y="1535"/>
                <a:ext cx="109" cy="76"/>
              </a:xfrm>
              <a:custGeom>
                <a:avLst/>
                <a:gdLst>
                  <a:gd name="T0" fmla="*/ 11 w 436"/>
                  <a:gd name="T1" fmla="*/ 75 h 306"/>
                  <a:gd name="T2" fmla="*/ 15 w 436"/>
                  <a:gd name="T3" fmla="*/ 75 h 306"/>
                  <a:gd name="T4" fmla="*/ 20 w 436"/>
                  <a:gd name="T5" fmla="*/ 76 h 306"/>
                  <a:gd name="T6" fmla="*/ 25 w 436"/>
                  <a:gd name="T7" fmla="*/ 76 h 306"/>
                  <a:gd name="T8" fmla="*/ 30 w 436"/>
                  <a:gd name="T9" fmla="*/ 76 h 306"/>
                  <a:gd name="T10" fmla="*/ 36 w 436"/>
                  <a:gd name="T11" fmla="*/ 75 h 306"/>
                  <a:gd name="T12" fmla="*/ 41 w 436"/>
                  <a:gd name="T13" fmla="*/ 74 h 306"/>
                  <a:gd name="T14" fmla="*/ 47 w 436"/>
                  <a:gd name="T15" fmla="*/ 73 h 306"/>
                  <a:gd name="T16" fmla="*/ 53 w 436"/>
                  <a:gd name="T17" fmla="*/ 70 h 306"/>
                  <a:gd name="T18" fmla="*/ 59 w 436"/>
                  <a:gd name="T19" fmla="*/ 69 h 306"/>
                  <a:gd name="T20" fmla="*/ 65 w 436"/>
                  <a:gd name="T21" fmla="*/ 66 h 306"/>
                  <a:gd name="T22" fmla="*/ 72 w 436"/>
                  <a:gd name="T23" fmla="*/ 63 h 306"/>
                  <a:gd name="T24" fmla="*/ 79 w 436"/>
                  <a:gd name="T25" fmla="*/ 59 h 306"/>
                  <a:gd name="T26" fmla="*/ 85 w 436"/>
                  <a:gd name="T27" fmla="*/ 56 h 306"/>
                  <a:gd name="T28" fmla="*/ 91 w 436"/>
                  <a:gd name="T29" fmla="*/ 52 h 306"/>
                  <a:gd name="T30" fmla="*/ 95 w 436"/>
                  <a:gd name="T31" fmla="*/ 48 h 306"/>
                  <a:gd name="T32" fmla="*/ 100 w 436"/>
                  <a:gd name="T33" fmla="*/ 45 h 306"/>
                  <a:gd name="T34" fmla="*/ 103 w 436"/>
                  <a:gd name="T35" fmla="*/ 41 h 306"/>
                  <a:gd name="T36" fmla="*/ 106 w 436"/>
                  <a:gd name="T37" fmla="*/ 37 h 306"/>
                  <a:gd name="T38" fmla="*/ 108 w 436"/>
                  <a:gd name="T39" fmla="*/ 34 h 306"/>
                  <a:gd name="T40" fmla="*/ 109 w 436"/>
                  <a:gd name="T41" fmla="*/ 30 h 306"/>
                  <a:gd name="T42" fmla="*/ 107 w 436"/>
                  <a:gd name="T43" fmla="*/ 25 h 306"/>
                  <a:gd name="T44" fmla="*/ 104 w 436"/>
                  <a:gd name="T45" fmla="*/ 20 h 306"/>
                  <a:gd name="T46" fmla="*/ 102 w 436"/>
                  <a:gd name="T47" fmla="*/ 15 h 306"/>
                  <a:gd name="T48" fmla="*/ 99 w 436"/>
                  <a:gd name="T49" fmla="*/ 12 h 306"/>
                  <a:gd name="T50" fmla="*/ 97 w 436"/>
                  <a:gd name="T51" fmla="*/ 9 h 306"/>
                  <a:gd name="T52" fmla="*/ 95 w 436"/>
                  <a:gd name="T53" fmla="*/ 6 h 306"/>
                  <a:gd name="T54" fmla="*/ 93 w 436"/>
                  <a:gd name="T55" fmla="*/ 3 h 306"/>
                  <a:gd name="T56" fmla="*/ 93 w 436"/>
                  <a:gd name="T57" fmla="*/ 1 h 306"/>
                  <a:gd name="T58" fmla="*/ 92 w 436"/>
                  <a:gd name="T59" fmla="*/ 0 h 306"/>
                  <a:gd name="T60" fmla="*/ 91 w 436"/>
                  <a:gd name="T61" fmla="*/ 0 h 306"/>
                  <a:gd name="T62" fmla="*/ 91 w 436"/>
                  <a:gd name="T63" fmla="*/ 1 h 306"/>
                  <a:gd name="T64" fmla="*/ 90 w 436"/>
                  <a:gd name="T65" fmla="*/ 2 h 306"/>
                  <a:gd name="T66" fmla="*/ 89 w 436"/>
                  <a:gd name="T67" fmla="*/ 5 h 306"/>
                  <a:gd name="T68" fmla="*/ 87 w 436"/>
                  <a:gd name="T69" fmla="*/ 9 h 306"/>
                  <a:gd name="T70" fmla="*/ 84 w 436"/>
                  <a:gd name="T71" fmla="*/ 12 h 306"/>
                  <a:gd name="T72" fmla="*/ 80 w 436"/>
                  <a:gd name="T73" fmla="*/ 17 h 306"/>
                  <a:gd name="T74" fmla="*/ 74 w 436"/>
                  <a:gd name="T75" fmla="*/ 22 h 306"/>
                  <a:gd name="T76" fmla="*/ 68 w 436"/>
                  <a:gd name="T77" fmla="*/ 27 h 306"/>
                  <a:gd name="T78" fmla="*/ 60 w 436"/>
                  <a:gd name="T79" fmla="*/ 31 h 306"/>
                  <a:gd name="T80" fmla="*/ 50 w 436"/>
                  <a:gd name="T81" fmla="*/ 35 h 306"/>
                  <a:gd name="T82" fmla="*/ 41 w 436"/>
                  <a:gd name="T83" fmla="*/ 38 h 306"/>
                  <a:gd name="T84" fmla="*/ 32 w 436"/>
                  <a:gd name="T85" fmla="*/ 40 h 306"/>
                  <a:gd name="T86" fmla="*/ 25 w 436"/>
                  <a:gd name="T87" fmla="*/ 41 h 306"/>
                  <a:gd name="T88" fmla="*/ 18 w 436"/>
                  <a:gd name="T89" fmla="*/ 42 h 306"/>
                  <a:gd name="T90" fmla="*/ 13 w 436"/>
                  <a:gd name="T91" fmla="*/ 42 h 306"/>
                  <a:gd name="T92" fmla="*/ 8 w 436"/>
                  <a:gd name="T93" fmla="*/ 42 h 306"/>
                  <a:gd name="T94" fmla="*/ 5 w 436"/>
                  <a:gd name="T95" fmla="*/ 41 h 306"/>
                  <a:gd name="T96" fmla="*/ 3 w 436"/>
                  <a:gd name="T97" fmla="*/ 41 h 306"/>
                  <a:gd name="T98" fmla="*/ 1 w 436"/>
                  <a:gd name="T99" fmla="*/ 40 h 306"/>
                  <a:gd name="T100" fmla="*/ 0 w 436"/>
                  <a:gd name="T101" fmla="*/ 40 h 306"/>
                  <a:gd name="T102" fmla="*/ 11 w 436"/>
                  <a:gd name="T103" fmla="*/ 75 h 30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436"/>
                  <a:gd name="T157" fmla="*/ 0 h 306"/>
                  <a:gd name="T158" fmla="*/ 436 w 436"/>
                  <a:gd name="T159" fmla="*/ 306 h 30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436" h="306">
                    <a:moveTo>
                      <a:pt x="45" y="301"/>
                    </a:moveTo>
                    <a:lnTo>
                      <a:pt x="60" y="303"/>
                    </a:lnTo>
                    <a:lnTo>
                      <a:pt x="81" y="306"/>
                    </a:lnTo>
                    <a:lnTo>
                      <a:pt x="99" y="306"/>
                    </a:lnTo>
                    <a:lnTo>
                      <a:pt x="120" y="306"/>
                    </a:lnTo>
                    <a:lnTo>
                      <a:pt x="142" y="301"/>
                    </a:lnTo>
                    <a:lnTo>
                      <a:pt x="165" y="297"/>
                    </a:lnTo>
                    <a:lnTo>
                      <a:pt x="187" y="292"/>
                    </a:lnTo>
                    <a:lnTo>
                      <a:pt x="210" y="282"/>
                    </a:lnTo>
                    <a:lnTo>
                      <a:pt x="235" y="276"/>
                    </a:lnTo>
                    <a:lnTo>
                      <a:pt x="258" y="264"/>
                    </a:lnTo>
                    <a:lnTo>
                      <a:pt x="288" y="253"/>
                    </a:lnTo>
                    <a:lnTo>
                      <a:pt x="315" y="237"/>
                    </a:lnTo>
                    <a:lnTo>
                      <a:pt x="340" y="225"/>
                    </a:lnTo>
                    <a:lnTo>
                      <a:pt x="363" y="210"/>
                    </a:lnTo>
                    <a:lnTo>
                      <a:pt x="381" y="194"/>
                    </a:lnTo>
                    <a:lnTo>
                      <a:pt x="400" y="180"/>
                    </a:lnTo>
                    <a:lnTo>
                      <a:pt x="413" y="165"/>
                    </a:lnTo>
                    <a:lnTo>
                      <a:pt x="424" y="150"/>
                    </a:lnTo>
                    <a:lnTo>
                      <a:pt x="431" y="135"/>
                    </a:lnTo>
                    <a:lnTo>
                      <a:pt x="436" y="119"/>
                    </a:lnTo>
                    <a:lnTo>
                      <a:pt x="427" y="101"/>
                    </a:lnTo>
                    <a:lnTo>
                      <a:pt x="415" y="80"/>
                    </a:lnTo>
                    <a:lnTo>
                      <a:pt x="406" y="62"/>
                    </a:lnTo>
                    <a:lnTo>
                      <a:pt x="397" y="48"/>
                    </a:lnTo>
                    <a:lnTo>
                      <a:pt x="388" y="35"/>
                    </a:lnTo>
                    <a:lnTo>
                      <a:pt x="379" y="23"/>
                    </a:lnTo>
                    <a:lnTo>
                      <a:pt x="372" y="12"/>
                    </a:lnTo>
                    <a:lnTo>
                      <a:pt x="370" y="5"/>
                    </a:lnTo>
                    <a:lnTo>
                      <a:pt x="367" y="0"/>
                    </a:lnTo>
                    <a:lnTo>
                      <a:pt x="363" y="0"/>
                    </a:lnTo>
                    <a:lnTo>
                      <a:pt x="363" y="3"/>
                    </a:lnTo>
                    <a:lnTo>
                      <a:pt x="361" y="8"/>
                    </a:lnTo>
                    <a:lnTo>
                      <a:pt x="356" y="21"/>
                    </a:lnTo>
                    <a:lnTo>
                      <a:pt x="346" y="35"/>
                    </a:lnTo>
                    <a:lnTo>
                      <a:pt x="334" y="50"/>
                    </a:lnTo>
                    <a:lnTo>
                      <a:pt x="319" y="69"/>
                    </a:lnTo>
                    <a:lnTo>
                      <a:pt x="297" y="87"/>
                    </a:lnTo>
                    <a:lnTo>
                      <a:pt x="271" y="108"/>
                    </a:lnTo>
                    <a:lnTo>
                      <a:pt x="240" y="123"/>
                    </a:lnTo>
                    <a:lnTo>
                      <a:pt x="201" y="141"/>
                    </a:lnTo>
                    <a:lnTo>
                      <a:pt x="165" y="153"/>
                    </a:lnTo>
                    <a:lnTo>
                      <a:pt x="129" y="162"/>
                    </a:lnTo>
                    <a:lnTo>
                      <a:pt x="99" y="165"/>
                    </a:lnTo>
                    <a:lnTo>
                      <a:pt x="72" y="168"/>
                    </a:lnTo>
                    <a:lnTo>
                      <a:pt x="51" y="168"/>
                    </a:lnTo>
                    <a:lnTo>
                      <a:pt x="33" y="168"/>
                    </a:lnTo>
                    <a:lnTo>
                      <a:pt x="19" y="165"/>
                    </a:lnTo>
                    <a:lnTo>
                      <a:pt x="10" y="165"/>
                    </a:lnTo>
                    <a:lnTo>
                      <a:pt x="3" y="162"/>
                    </a:lnTo>
                    <a:lnTo>
                      <a:pt x="0" y="162"/>
                    </a:lnTo>
                    <a:lnTo>
                      <a:pt x="45" y="301"/>
                    </a:lnTo>
                    <a:close/>
                  </a:path>
                </a:pathLst>
              </a:custGeom>
              <a:solidFill>
                <a:srgbClr val="FF79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817" name="Freeform 299"/>
              <p:cNvSpPr>
                <a:spLocks/>
              </p:cNvSpPr>
              <p:nvPr/>
            </p:nvSpPr>
            <p:spPr bwMode="auto">
              <a:xfrm>
                <a:off x="1857" y="1535"/>
                <a:ext cx="109" cy="76"/>
              </a:xfrm>
              <a:custGeom>
                <a:avLst/>
                <a:gdLst>
                  <a:gd name="T0" fmla="*/ 11 w 436"/>
                  <a:gd name="T1" fmla="*/ 75 h 306"/>
                  <a:gd name="T2" fmla="*/ 15 w 436"/>
                  <a:gd name="T3" fmla="*/ 75 h 306"/>
                  <a:gd name="T4" fmla="*/ 20 w 436"/>
                  <a:gd name="T5" fmla="*/ 76 h 306"/>
                  <a:gd name="T6" fmla="*/ 25 w 436"/>
                  <a:gd name="T7" fmla="*/ 76 h 306"/>
                  <a:gd name="T8" fmla="*/ 30 w 436"/>
                  <a:gd name="T9" fmla="*/ 76 h 306"/>
                  <a:gd name="T10" fmla="*/ 36 w 436"/>
                  <a:gd name="T11" fmla="*/ 75 h 306"/>
                  <a:gd name="T12" fmla="*/ 41 w 436"/>
                  <a:gd name="T13" fmla="*/ 74 h 306"/>
                  <a:gd name="T14" fmla="*/ 47 w 436"/>
                  <a:gd name="T15" fmla="*/ 73 h 306"/>
                  <a:gd name="T16" fmla="*/ 53 w 436"/>
                  <a:gd name="T17" fmla="*/ 70 h 306"/>
                  <a:gd name="T18" fmla="*/ 59 w 436"/>
                  <a:gd name="T19" fmla="*/ 69 h 306"/>
                  <a:gd name="T20" fmla="*/ 65 w 436"/>
                  <a:gd name="T21" fmla="*/ 66 h 306"/>
                  <a:gd name="T22" fmla="*/ 72 w 436"/>
                  <a:gd name="T23" fmla="*/ 63 h 306"/>
                  <a:gd name="T24" fmla="*/ 79 w 436"/>
                  <a:gd name="T25" fmla="*/ 59 h 306"/>
                  <a:gd name="T26" fmla="*/ 85 w 436"/>
                  <a:gd name="T27" fmla="*/ 56 h 306"/>
                  <a:gd name="T28" fmla="*/ 91 w 436"/>
                  <a:gd name="T29" fmla="*/ 52 h 306"/>
                  <a:gd name="T30" fmla="*/ 95 w 436"/>
                  <a:gd name="T31" fmla="*/ 48 h 306"/>
                  <a:gd name="T32" fmla="*/ 100 w 436"/>
                  <a:gd name="T33" fmla="*/ 45 h 306"/>
                  <a:gd name="T34" fmla="*/ 103 w 436"/>
                  <a:gd name="T35" fmla="*/ 41 h 306"/>
                  <a:gd name="T36" fmla="*/ 106 w 436"/>
                  <a:gd name="T37" fmla="*/ 37 h 306"/>
                  <a:gd name="T38" fmla="*/ 108 w 436"/>
                  <a:gd name="T39" fmla="*/ 34 h 306"/>
                  <a:gd name="T40" fmla="*/ 109 w 436"/>
                  <a:gd name="T41" fmla="*/ 30 h 306"/>
                  <a:gd name="T42" fmla="*/ 107 w 436"/>
                  <a:gd name="T43" fmla="*/ 25 h 306"/>
                  <a:gd name="T44" fmla="*/ 104 w 436"/>
                  <a:gd name="T45" fmla="*/ 20 h 306"/>
                  <a:gd name="T46" fmla="*/ 102 w 436"/>
                  <a:gd name="T47" fmla="*/ 15 h 306"/>
                  <a:gd name="T48" fmla="*/ 99 w 436"/>
                  <a:gd name="T49" fmla="*/ 12 h 306"/>
                  <a:gd name="T50" fmla="*/ 97 w 436"/>
                  <a:gd name="T51" fmla="*/ 9 h 306"/>
                  <a:gd name="T52" fmla="*/ 95 w 436"/>
                  <a:gd name="T53" fmla="*/ 6 h 306"/>
                  <a:gd name="T54" fmla="*/ 93 w 436"/>
                  <a:gd name="T55" fmla="*/ 3 h 306"/>
                  <a:gd name="T56" fmla="*/ 93 w 436"/>
                  <a:gd name="T57" fmla="*/ 1 h 306"/>
                  <a:gd name="T58" fmla="*/ 92 w 436"/>
                  <a:gd name="T59" fmla="*/ 0 h 306"/>
                  <a:gd name="T60" fmla="*/ 91 w 436"/>
                  <a:gd name="T61" fmla="*/ 0 h 306"/>
                  <a:gd name="T62" fmla="*/ 91 w 436"/>
                  <a:gd name="T63" fmla="*/ 1 h 306"/>
                  <a:gd name="T64" fmla="*/ 90 w 436"/>
                  <a:gd name="T65" fmla="*/ 2 h 306"/>
                  <a:gd name="T66" fmla="*/ 89 w 436"/>
                  <a:gd name="T67" fmla="*/ 5 h 306"/>
                  <a:gd name="T68" fmla="*/ 87 w 436"/>
                  <a:gd name="T69" fmla="*/ 9 h 306"/>
                  <a:gd name="T70" fmla="*/ 84 w 436"/>
                  <a:gd name="T71" fmla="*/ 12 h 306"/>
                  <a:gd name="T72" fmla="*/ 80 w 436"/>
                  <a:gd name="T73" fmla="*/ 17 h 306"/>
                  <a:gd name="T74" fmla="*/ 74 w 436"/>
                  <a:gd name="T75" fmla="*/ 22 h 306"/>
                  <a:gd name="T76" fmla="*/ 68 w 436"/>
                  <a:gd name="T77" fmla="*/ 27 h 306"/>
                  <a:gd name="T78" fmla="*/ 60 w 436"/>
                  <a:gd name="T79" fmla="*/ 31 h 306"/>
                  <a:gd name="T80" fmla="*/ 50 w 436"/>
                  <a:gd name="T81" fmla="*/ 35 h 306"/>
                  <a:gd name="T82" fmla="*/ 41 w 436"/>
                  <a:gd name="T83" fmla="*/ 38 h 306"/>
                  <a:gd name="T84" fmla="*/ 32 w 436"/>
                  <a:gd name="T85" fmla="*/ 40 h 306"/>
                  <a:gd name="T86" fmla="*/ 25 w 436"/>
                  <a:gd name="T87" fmla="*/ 41 h 306"/>
                  <a:gd name="T88" fmla="*/ 18 w 436"/>
                  <a:gd name="T89" fmla="*/ 42 h 306"/>
                  <a:gd name="T90" fmla="*/ 13 w 436"/>
                  <a:gd name="T91" fmla="*/ 42 h 306"/>
                  <a:gd name="T92" fmla="*/ 8 w 436"/>
                  <a:gd name="T93" fmla="*/ 42 h 306"/>
                  <a:gd name="T94" fmla="*/ 5 w 436"/>
                  <a:gd name="T95" fmla="*/ 41 h 306"/>
                  <a:gd name="T96" fmla="*/ 3 w 436"/>
                  <a:gd name="T97" fmla="*/ 41 h 306"/>
                  <a:gd name="T98" fmla="*/ 1 w 436"/>
                  <a:gd name="T99" fmla="*/ 40 h 306"/>
                  <a:gd name="T100" fmla="*/ 0 w 436"/>
                  <a:gd name="T101" fmla="*/ 40 h 306"/>
                  <a:gd name="T102" fmla="*/ 11 w 436"/>
                  <a:gd name="T103" fmla="*/ 75 h 30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436"/>
                  <a:gd name="T157" fmla="*/ 0 h 306"/>
                  <a:gd name="T158" fmla="*/ 436 w 436"/>
                  <a:gd name="T159" fmla="*/ 306 h 30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436" h="306">
                    <a:moveTo>
                      <a:pt x="45" y="301"/>
                    </a:moveTo>
                    <a:lnTo>
                      <a:pt x="60" y="303"/>
                    </a:lnTo>
                    <a:lnTo>
                      <a:pt x="81" y="306"/>
                    </a:lnTo>
                    <a:lnTo>
                      <a:pt x="99" y="306"/>
                    </a:lnTo>
                    <a:lnTo>
                      <a:pt x="120" y="306"/>
                    </a:lnTo>
                    <a:lnTo>
                      <a:pt x="142" y="301"/>
                    </a:lnTo>
                    <a:lnTo>
                      <a:pt x="165" y="297"/>
                    </a:lnTo>
                    <a:lnTo>
                      <a:pt x="187" y="292"/>
                    </a:lnTo>
                    <a:lnTo>
                      <a:pt x="210" y="282"/>
                    </a:lnTo>
                    <a:lnTo>
                      <a:pt x="235" y="276"/>
                    </a:lnTo>
                    <a:lnTo>
                      <a:pt x="258" y="264"/>
                    </a:lnTo>
                    <a:lnTo>
                      <a:pt x="288" y="253"/>
                    </a:lnTo>
                    <a:lnTo>
                      <a:pt x="315" y="237"/>
                    </a:lnTo>
                    <a:lnTo>
                      <a:pt x="340" y="225"/>
                    </a:lnTo>
                    <a:lnTo>
                      <a:pt x="363" y="210"/>
                    </a:lnTo>
                    <a:lnTo>
                      <a:pt x="381" y="194"/>
                    </a:lnTo>
                    <a:lnTo>
                      <a:pt x="400" y="180"/>
                    </a:lnTo>
                    <a:lnTo>
                      <a:pt x="413" y="165"/>
                    </a:lnTo>
                    <a:lnTo>
                      <a:pt x="424" y="150"/>
                    </a:lnTo>
                    <a:lnTo>
                      <a:pt x="431" y="135"/>
                    </a:lnTo>
                    <a:lnTo>
                      <a:pt x="436" y="119"/>
                    </a:lnTo>
                    <a:lnTo>
                      <a:pt x="427" y="101"/>
                    </a:lnTo>
                    <a:lnTo>
                      <a:pt x="415" y="80"/>
                    </a:lnTo>
                    <a:lnTo>
                      <a:pt x="406" y="62"/>
                    </a:lnTo>
                    <a:lnTo>
                      <a:pt x="397" y="48"/>
                    </a:lnTo>
                    <a:lnTo>
                      <a:pt x="388" y="35"/>
                    </a:lnTo>
                    <a:lnTo>
                      <a:pt x="379" y="23"/>
                    </a:lnTo>
                    <a:lnTo>
                      <a:pt x="372" y="12"/>
                    </a:lnTo>
                    <a:lnTo>
                      <a:pt x="370" y="5"/>
                    </a:lnTo>
                    <a:lnTo>
                      <a:pt x="367" y="0"/>
                    </a:lnTo>
                    <a:lnTo>
                      <a:pt x="363" y="0"/>
                    </a:lnTo>
                    <a:lnTo>
                      <a:pt x="363" y="3"/>
                    </a:lnTo>
                    <a:lnTo>
                      <a:pt x="361" y="8"/>
                    </a:lnTo>
                    <a:lnTo>
                      <a:pt x="356" y="21"/>
                    </a:lnTo>
                    <a:lnTo>
                      <a:pt x="346" y="35"/>
                    </a:lnTo>
                    <a:lnTo>
                      <a:pt x="334" y="50"/>
                    </a:lnTo>
                    <a:lnTo>
                      <a:pt x="319" y="69"/>
                    </a:lnTo>
                    <a:lnTo>
                      <a:pt x="297" y="87"/>
                    </a:lnTo>
                    <a:lnTo>
                      <a:pt x="271" y="108"/>
                    </a:lnTo>
                    <a:lnTo>
                      <a:pt x="240" y="123"/>
                    </a:lnTo>
                    <a:lnTo>
                      <a:pt x="201" y="141"/>
                    </a:lnTo>
                    <a:lnTo>
                      <a:pt x="165" y="153"/>
                    </a:lnTo>
                    <a:lnTo>
                      <a:pt x="129" y="162"/>
                    </a:lnTo>
                    <a:lnTo>
                      <a:pt x="99" y="165"/>
                    </a:lnTo>
                    <a:lnTo>
                      <a:pt x="72" y="168"/>
                    </a:lnTo>
                    <a:lnTo>
                      <a:pt x="51" y="168"/>
                    </a:lnTo>
                    <a:lnTo>
                      <a:pt x="33" y="168"/>
                    </a:lnTo>
                    <a:lnTo>
                      <a:pt x="19" y="165"/>
                    </a:lnTo>
                    <a:lnTo>
                      <a:pt x="10" y="165"/>
                    </a:lnTo>
                    <a:lnTo>
                      <a:pt x="3" y="162"/>
                    </a:lnTo>
                    <a:lnTo>
                      <a:pt x="0" y="162"/>
                    </a:lnTo>
                    <a:lnTo>
                      <a:pt x="45" y="301"/>
                    </a:lnTo>
                  </a:path>
                </a:pathLst>
              </a:custGeom>
              <a:noFill/>
              <a:ln w="0">
                <a:solidFill>
                  <a:srgbClr val="FF7EAB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818" name="Freeform 300"/>
              <p:cNvSpPr>
                <a:spLocks/>
              </p:cNvSpPr>
              <p:nvPr/>
            </p:nvSpPr>
            <p:spPr bwMode="auto">
              <a:xfrm>
                <a:off x="1857" y="1535"/>
                <a:ext cx="109" cy="76"/>
              </a:xfrm>
              <a:custGeom>
                <a:avLst/>
                <a:gdLst>
                  <a:gd name="T0" fmla="*/ 11 w 436"/>
                  <a:gd name="T1" fmla="*/ 75 h 306"/>
                  <a:gd name="T2" fmla="*/ 15 w 436"/>
                  <a:gd name="T3" fmla="*/ 75 h 306"/>
                  <a:gd name="T4" fmla="*/ 20 w 436"/>
                  <a:gd name="T5" fmla="*/ 76 h 306"/>
                  <a:gd name="T6" fmla="*/ 25 w 436"/>
                  <a:gd name="T7" fmla="*/ 76 h 306"/>
                  <a:gd name="T8" fmla="*/ 30 w 436"/>
                  <a:gd name="T9" fmla="*/ 76 h 306"/>
                  <a:gd name="T10" fmla="*/ 36 w 436"/>
                  <a:gd name="T11" fmla="*/ 75 h 306"/>
                  <a:gd name="T12" fmla="*/ 41 w 436"/>
                  <a:gd name="T13" fmla="*/ 74 h 306"/>
                  <a:gd name="T14" fmla="*/ 47 w 436"/>
                  <a:gd name="T15" fmla="*/ 73 h 306"/>
                  <a:gd name="T16" fmla="*/ 53 w 436"/>
                  <a:gd name="T17" fmla="*/ 70 h 306"/>
                  <a:gd name="T18" fmla="*/ 59 w 436"/>
                  <a:gd name="T19" fmla="*/ 69 h 306"/>
                  <a:gd name="T20" fmla="*/ 65 w 436"/>
                  <a:gd name="T21" fmla="*/ 66 h 306"/>
                  <a:gd name="T22" fmla="*/ 72 w 436"/>
                  <a:gd name="T23" fmla="*/ 63 h 306"/>
                  <a:gd name="T24" fmla="*/ 79 w 436"/>
                  <a:gd name="T25" fmla="*/ 59 h 306"/>
                  <a:gd name="T26" fmla="*/ 85 w 436"/>
                  <a:gd name="T27" fmla="*/ 56 h 306"/>
                  <a:gd name="T28" fmla="*/ 91 w 436"/>
                  <a:gd name="T29" fmla="*/ 52 h 306"/>
                  <a:gd name="T30" fmla="*/ 95 w 436"/>
                  <a:gd name="T31" fmla="*/ 48 h 306"/>
                  <a:gd name="T32" fmla="*/ 100 w 436"/>
                  <a:gd name="T33" fmla="*/ 45 h 306"/>
                  <a:gd name="T34" fmla="*/ 103 w 436"/>
                  <a:gd name="T35" fmla="*/ 41 h 306"/>
                  <a:gd name="T36" fmla="*/ 106 w 436"/>
                  <a:gd name="T37" fmla="*/ 37 h 306"/>
                  <a:gd name="T38" fmla="*/ 108 w 436"/>
                  <a:gd name="T39" fmla="*/ 34 h 306"/>
                  <a:gd name="T40" fmla="*/ 109 w 436"/>
                  <a:gd name="T41" fmla="*/ 30 h 306"/>
                  <a:gd name="T42" fmla="*/ 107 w 436"/>
                  <a:gd name="T43" fmla="*/ 25 h 306"/>
                  <a:gd name="T44" fmla="*/ 104 w 436"/>
                  <a:gd name="T45" fmla="*/ 20 h 306"/>
                  <a:gd name="T46" fmla="*/ 102 w 436"/>
                  <a:gd name="T47" fmla="*/ 15 h 306"/>
                  <a:gd name="T48" fmla="*/ 99 w 436"/>
                  <a:gd name="T49" fmla="*/ 12 h 306"/>
                  <a:gd name="T50" fmla="*/ 97 w 436"/>
                  <a:gd name="T51" fmla="*/ 9 h 306"/>
                  <a:gd name="T52" fmla="*/ 95 w 436"/>
                  <a:gd name="T53" fmla="*/ 6 h 306"/>
                  <a:gd name="T54" fmla="*/ 93 w 436"/>
                  <a:gd name="T55" fmla="*/ 3 h 306"/>
                  <a:gd name="T56" fmla="*/ 93 w 436"/>
                  <a:gd name="T57" fmla="*/ 1 h 306"/>
                  <a:gd name="T58" fmla="*/ 92 w 436"/>
                  <a:gd name="T59" fmla="*/ 0 h 306"/>
                  <a:gd name="T60" fmla="*/ 91 w 436"/>
                  <a:gd name="T61" fmla="*/ 0 h 306"/>
                  <a:gd name="T62" fmla="*/ 91 w 436"/>
                  <a:gd name="T63" fmla="*/ 1 h 306"/>
                  <a:gd name="T64" fmla="*/ 90 w 436"/>
                  <a:gd name="T65" fmla="*/ 2 h 306"/>
                  <a:gd name="T66" fmla="*/ 89 w 436"/>
                  <a:gd name="T67" fmla="*/ 5 h 306"/>
                  <a:gd name="T68" fmla="*/ 87 w 436"/>
                  <a:gd name="T69" fmla="*/ 9 h 306"/>
                  <a:gd name="T70" fmla="*/ 84 w 436"/>
                  <a:gd name="T71" fmla="*/ 12 h 306"/>
                  <a:gd name="T72" fmla="*/ 80 w 436"/>
                  <a:gd name="T73" fmla="*/ 17 h 306"/>
                  <a:gd name="T74" fmla="*/ 74 w 436"/>
                  <a:gd name="T75" fmla="*/ 22 h 306"/>
                  <a:gd name="T76" fmla="*/ 68 w 436"/>
                  <a:gd name="T77" fmla="*/ 27 h 306"/>
                  <a:gd name="T78" fmla="*/ 60 w 436"/>
                  <a:gd name="T79" fmla="*/ 31 h 306"/>
                  <a:gd name="T80" fmla="*/ 50 w 436"/>
                  <a:gd name="T81" fmla="*/ 35 h 306"/>
                  <a:gd name="T82" fmla="*/ 41 w 436"/>
                  <a:gd name="T83" fmla="*/ 38 h 306"/>
                  <a:gd name="T84" fmla="*/ 32 w 436"/>
                  <a:gd name="T85" fmla="*/ 40 h 306"/>
                  <a:gd name="T86" fmla="*/ 25 w 436"/>
                  <a:gd name="T87" fmla="*/ 41 h 306"/>
                  <a:gd name="T88" fmla="*/ 18 w 436"/>
                  <a:gd name="T89" fmla="*/ 42 h 306"/>
                  <a:gd name="T90" fmla="*/ 13 w 436"/>
                  <a:gd name="T91" fmla="*/ 42 h 306"/>
                  <a:gd name="T92" fmla="*/ 8 w 436"/>
                  <a:gd name="T93" fmla="*/ 42 h 306"/>
                  <a:gd name="T94" fmla="*/ 5 w 436"/>
                  <a:gd name="T95" fmla="*/ 41 h 306"/>
                  <a:gd name="T96" fmla="*/ 3 w 436"/>
                  <a:gd name="T97" fmla="*/ 41 h 306"/>
                  <a:gd name="T98" fmla="*/ 1 w 436"/>
                  <a:gd name="T99" fmla="*/ 40 h 306"/>
                  <a:gd name="T100" fmla="*/ 0 w 436"/>
                  <a:gd name="T101" fmla="*/ 40 h 306"/>
                  <a:gd name="T102" fmla="*/ 11 w 436"/>
                  <a:gd name="T103" fmla="*/ 75 h 30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436"/>
                  <a:gd name="T157" fmla="*/ 0 h 306"/>
                  <a:gd name="T158" fmla="*/ 436 w 436"/>
                  <a:gd name="T159" fmla="*/ 306 h 30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436" h="306">
                    <a:moveTo>
                      <a:pt x="45" y="301"/>
                    </a:moveTo>
                    <a:lnTo>
                      <a:pt x="60" y="303"/>
                    </a:lnTo>
                    <a:lnTo>
                      <a:pt x="81" y="306"/>
                    </a:lnTo>
                    <a:lnTo>
                      <a:pt x="99" y="306"/>
                    </a:lnTo>
                    <a:lnTo>
                      <a:pt x="120" y="306"/>
                    </a:lnTo>
                    <a:lnTo>
                      <a:pt x="142" y="301"/>
                    </a:lnTo>
                    <a:lnTo>
                      <a:pt x="165" y="297"/>
                    </a:lnTo>
                    <a:lnTo>
                      <a:pt x="187" y="292"/>
                    </a:lnTo>
                    <a:lnTo>
                      <a:pt x="210" y="282"/>
                    </a:lnTo>
                    <a:lnTo>
                      <a:pt x="235" y="276"/>
                    </a:lnTo>
                    <a:lnTo>
                      <a:pt x="258" y="264"/>
                    </a:lnTo>
                    <a:lnTo>
                      <a:pt x="288" y="253"/>
                    </a:lnTo>
                    <a:lnTo>
                      <a:pt x="315" y="237"/>
                    </a:lnTo>
                    <a:lnTo>
                      <a:pt x="340" y="225"/>
                    </a:lnTo>
                    <a:lnTo>
                      <a:pt x="363" y="210"/>
                    </a:lnTo>
                    <a:lnTo>
                      <a:pt x="381" y="194"/>
                    </a:lnTo>
                    <a:lnTo>
                      <a:pt x="400" y="180"/>
                    </a:lnTo>
                    <a:lnTo>
                      <a:pt x="413" y="165"/>
                    </a:lnTo>
                    <a:lnTo>
                      <a:pt x="424" y="150"/>
                    </a:lnTo>
                    <a:lnTo>
                      <a:pt x="431" y="135"/>
                    </a:lnTo>
                    <a:lnTo>
                      <a:pt x="436" y="119"/>
                    </a:lnTo>
                    <a:lnTo>
                      <a:pt x="427" y="101"/>
                    </a:lnTo>
                    <a:lnTo>
                      <a:pt x="415" y="80"/>
                    </a:lnTo>
                    <a:lnTo>
                      <a:pt x="406" y="62"/>
                    </a:lnTo>
                    <a:lnTo>
                      <a:pt x="397" y="48"/>
                    </a:lnTo>
                    <a:lnTo>
                      <a:pt x="388" y="35"/>
                    </a:lnTo>
                    <a:lnTo>
                      <a:pt x="379" y="23"/>
                    </a:lnTo>
                    <a:lnTo>
                      <a:pt x="372" y="12"/>
                    </a:lnTo>
                    <a:lnTo>
                      <a:pt x="370" y="5"/>
                    </a:lnTo>
                    <a:lnTo>
                      <a:pt x="367" y="0"/>
                    </a:lnTo>
                    <a:lnTo>
                      <a:pt x="363" y="0"/>
                    </a:lnTo>
                    <a:lnTo>
                      <a:pt x="363" y="3"/>
                    </a:lnTo>
                    <a:lnTo>
                      <a:pt x="361" y="8"/>
                    </a:lnTo>
                    <a:lnTo>
                      <a:pt x="356" y="21"/>
                    </a:lnTo>
                    <a:lnTo>
                      <a:pt x="346" y="35"/>
                    </a:lnTo>
                    <a:lnTo>
                      <a:pt x="334" y="50"/>
                    </a:lnTo>
                    <a:lnTo>
                      <a:pt x="319" y="69"/>
                    </a:lnTo>
                    <a:lnTo>
                      <a:pt x="297" y="87"/>
                    </a:lnTo>
                    <a:lnTo>
                      <a:pt x="271" y="108"/>
                    </a:lnTo>
                    <a:lnTo>
                      <a:pt x="240" y="123"/>
                    </a:lnTo>
                    <a:lnTo>
                      <a:pt x="201" y="141"/>
                    </a:lnTo>
                    <a:lnTo>
                      <a:pt x="165" y="153"/>
                    </a:lnTo>
                    <a:lnTo>
                      <a:pt x="129" y="162"/>
                    </a:lnTo>
                    <a:lnTo>
                      <a:pt x="99" y="165"/>
                    </a:lnTo>
                    <a:lnTo>
                      <a:pt x="72" y="168"/>
                    </a:lnTo>
                    <a:lnTo>
                      <a:pt x="51" y="168"/>
                    </a:lnTo>
                    <a:lnTo>
                      <a:pt x="33" y="168"/>
                    </a:lnTo>
                    <a:lnTo>
                      <a:pt x="19" y="165"/>
                    </a:lnTo>
                    <a:lnTo>
                      <a:pt x="10" y="165"/>
                    </a:lnTo>
                    <a:lnTo>
                      <a:pt x="3" y="162"/>
                    </a:lnTo>
                    <a:lnTo>
                      <a:pt x="0" y="162"/>
                    </a:lnTo>
                    <a:lnTo>
                      <a:pt x="45" y="301"/>
                    </a:lnTo>
                  </a:path>
                </a:pathLst>
              </a:custGeom>
              <a:noFill/>
              <a:ln w="0">
                <a:solidFill>
                  <a:srgbClr val="FF7EAB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819" name="Freeform 301"/>
              <p:cNvSpPr>
                <a:spLocks/>
              </p:cNvSpPr>
              <p:nvPr/>
            </p:nvSpPr>
            <p:spPr bwMode="auto">
              <a:xfrm>
                <a:off x="1838" y="1482"/>
                <a:ext cx="96" cy="66"/>
              </a:xfrm>
              <a:custGeom>
                <a:avLst/>
                <a:gdLst>
                  <a:gd name="T0" fmla="*/ 10 w 385"/>
                  <a:gd name="T1" fmla="*/ 66 h 264"/>
                  <a:gd name="T2" fmla="*/ 16 w 385"/>
                  <a:gd name="T3" fmla="*/ 65 h 264"/>
                  <a:gd name="T4" fmla="*/ 23 w 385"/>
                  <a:gd name="T5" fmla="*/ 65 h 264"/>
                  <a:gd name="T6" fmla="*/ 28 w 385"/>
                  <a:gd name="T7" fmla="*/ 65 h 264"/>
                  <a:gd name="T8" fmla="*/ 32 w 385"/>
                  <a:gd name="T9" fmla="*/ 64 h 264"/>
                  <a:gd name="T10" fmla="*/ 37 w 385"/>
                  <a:gd name="T11" fmla="*/ 63 h 264"/>
                  <a:gd name="T12" fmla="*/ 41 w 385"/>
                  <a:gd name="T13" fmla="*/ 63 h 264"/>
                  <a:gd name="T14" fmla="*/ 46 w 385"/>
                  <a:gd name="T15" fmla="*/ 62 h 264"/>
                  <a:gd name="T16" fmla="*/ 51 w 385"/>
                  <a:gd name="T17" fmla="*/ 60 h 264"/>
                  <a:gd name="T18" fmla="*/ 56 w 385"/>
                  <a:gd name="T19" fmla="*/ 58 h 264"/>
                  <a:gd name="T20" fmla="*/ 62 w 385"/>
                  <a:gd name="T21" fmla="*/ 56 h 264"/>
                  <a:gd name="T22" fmla="*/ 68 w 385"/>
                  <a:gd name="T23" fmla="*/ 53 h 264"/>
                  <a:gd name="T24" fmla="*/ 74 w 385"/>
                  <a:gd name="T25" fmla="*/ 50 h 264"/>
                  <a:gd name="T26" fmla="*/ 78 w 385"/>
                  <a:gd name="T27" fmla="*/ 46 h 264"/>
                  <a:gd name="T28" fmla="*/ 83 w 385"/>
                  <a:gd name="T29" fmla="*/ 42 h 264"/>
                  <a:gd name="T30" fmla="*/ 86 w 385"/>
                  <a:gd name="T31" fmla="*/ 38 h 264"/>
                  <a:gd name="T32" fmla="*/ 90 w 385"/>
                  <a:gd name="T33" fmla="*/ 35 h 264"/>
                  <a:gd name="T34" fmla="*/ 93 w 385"/>
                  <a:gd name="T35" fmla="*/ 31 h 264"/>
                  <a:gd name="T36" fmla="*/ 95 w 385"/>
                  <a:gd name="T37" fmla="*/ 29 h 264"/>
                  <a:gd name="T38" fmla="*/ 96 w 385"/>
                  <a:gd name="T39" fmla="*/ 27 h 264"/>
                  <a:gd name="T40" fmla="*/ 96 w 385"/>
                  <a:gd name="T41" fmla="*/ 26 h 264"/>
                  <a:gd name="T42" fmla="*/ 81 w 385"/>
                  <a:gd name="T43" fmla="*/ 0 h 264"/>
                  <a:gd name="T44" fmla="*/ 81 w 385"/>
                  <a:gd name="T45" fmla="*/ 1 h 264"/>
                  <a:gd name="T46" fmla="*/ 80 w 385"/>
                  <a:gd name="T47" fmla="*/ 2 h 264"/>
                  <a:gd name="T48" fmla="*/ 78 w 385"/>
                  <a:gd name="T49" fmla="*/ 5 h 264"/>
                  <a:gd name="T50" fmla="*/ 75 w 385"/>
                  <a:gd name="T51" fmla="*/ 7 h 264"/>
                  <a:gd name="T52" fmla="*/ 72 w 385"/>
                  <a:gd name="T53" fmla="*/ 11 h 264"/>
                  <a:gd name="T54" fmla="*/ 68 w 385"/>
                  <a:gd name="T55" fmla="*/ 14 h 264"/>
                  <a:gd name="T56" fmla="*/ 64 w 385"/>
                  <a:gd name="T57" fmla="*/ 17 h 264"/>
                  <a:gd name="T58" fmla="*/ 59 w 385"/>
                  <a:gd name="T59" fmla="*/ 21 h 264"/>
                  <a:gd name="T60" fmla="*/ 53 w 385"/>
                  <a:gd name="T61" fmla="*/ 24 h 264"/>
                  <a:gd name="T62" fmla="*/ 46 w 385"/>
                  <a:gd name="T63" fmla="*/ 27 h 264"/>
                  <a:gd name="T64" fmla="*/ 41 w 385"/>
                  <a:gd name="T65" fmla="*/ 30 h 264"/>
                  <a:gd name="T66" fmla="*/ 35 w 385"/>
                  <a:gd name="T67" fmla="*/ 31 h 264"/>
                  <a:gd name="T68" fmla="*/ 28 w 385"/>
                  <a:gd name="T69" fmla="*/ 32 h 264"/>
                  <a:gd name="T70" fmla="*/ 22 w 385"/>
                  <a:gd name="T71" fmla="*/ 34 h 264"/>
                  <a:gd name="T72" fmla="*/ 16 w 385"/>
                  <a:gd name="T73" fmla="*/ 35 h 264"/>
                  <a:gd name="T74" fmla="*/ 11 w 385"/>
                  <a:gd name="T75" fmla="*/ 36 h 264"/>
                  <a:gd name="T76" fmla="*/ 6 w 385"/>
                  <a:gd name="T77" fmla="*/ 36 h 264"/>
                  <a:gd name="T78" fmla="*/ 3 w 385"/>
                  <a:gd name="T79" fmla="*/ 37 h 264"/>
                  <a:gd name="T80" fmla="*/ 1 w 385"/>
                  <a:gd name="T81" fmla="*/ 37 h 264"/>
                  <a:gd name="T82" fmla="*/ 0 w 385"/>
                  <a:gd name="T83" fmla="*/ 38 h 264"/>
                  <a:gd name="T84" fmla="*/ 10 w 385"/>
                  <a:gd name="T85" fmla="*/ 66 h 264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385"/>
                  <a:gd name="T130" fmla="*/ 0 h 264"/>
                  <a:gd name="T131" fmla="*/ 385 w 385"/>
                  <a:gd name="T132" fmla="*/ 264 h 264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385" h="264">
                    <a:moveTo>
                      <a:pt x="39" y="264"/>
                    </a:moveTo>
                    <a:lnTo>
                      <a:pt x="66" y="261"/>
                    </a:lnTo>
                    <a:lnTo>
                      <a:pt x="91" y="259"/>
                    </a:lnTo>
                    <a:lnTo>
                      <a:pt x="112" y="259"/>
                    </a:lnTo>
                    <a:lnTo>
                      <a:pt x="130" y="255"/>
                    </a:lnTo>
                    <a:lnTo>
                      <a:pt x="148" y="252"/>
                    </a:lnTo>
                    <a:lnTo>
                      <a:pt x="166" y="250"/>
                    </a:lnTo>
                    <a:lnTo>
                      <a:pt x="184" y="246"/>
                    </a:lnTo>
                    <a:lnTo>
                      <a:pt x="203" y="241"/>
                    </a:lnTo>
                    <a:lnTo>
                      <a:pt x="223" y="232"/>
                    </a:lnTo>
                    <a:lnTo>
                      <a:pt x="248" y="223"/>
                    </a:lnTo>
                    <a:lnTo>
                      <a:pt x="271" y="211"/>
                    </a:lnTo>
                    <a:lnTo>
                      <a:pt x="296" y="198"/>
                    </a:lnTo>
                    <a:lnTo>
                      <a:pt x="314" y="184"/>
                    </a:lnTo>
                    <a:lnTo>
                      <a:pt x="332" y="168"/>
                    </a:lnTo>
                    <a:lnTo>
                      <a:pt x="346" y="150"/>
                    </a:lnTo>
                    <a:lnTo>
                      <a:pt x="362" y="138"/>
                    </a:lnTo>
                    <a:lnTo>
                      <a:pt x="371" y="123"/>
                    </a:lnTo>
                    <a:lnTo>
                      <a:pt x="380" y="114"/>
                    </a:lnTo>
                    <a:lnTo>
                      <a:pt x="383" y="109"/>
                    </a:lnTo>
                    <a:lnTo>
                      <a:pt x="385" y="105"/>
                    </a:lnTo>
                    <a:lnTo>
                      <a:pt x="326" y="0"/>
                    </a:lnTo>
                    <a:lnTo>
                      <a:pt x="323" y="2"/>
                    </a:lnTo>
                    <a:lnTo>
                      <a:pt x="319" y="9"/>
                    </a:lnTo>
                    <a:lnTo>
                      <a:pt x="314" y="18"/>
                    </a:lnTo>
                    <a:lnTo>
                      <a:pt x="301" y="29"/>
                    </a:lnTo>
                    <a:lnTo>
                      <a:pt x="289" y="42"/>
                    </a:lnTo>
                    <a:lnTo>
                      <a:pt x="274" y="54"/>
                    </a:lnTo>
                    <a:lnTo>
                      <a:pt x="257" y="68"/>
                    </a:lnTo>
                    <a:lnTo>
                      <a:pt x="235" y="84"/>
                    </a:lnTo>
                    <a:lnTo>
                      <a:pt x="212" y="96"/>
                    </a:lnTo>
                    <a:lnTo>
                      <a:pt x="184" y="109"/>
                    </a:lnTo>
                    <a:lnTo>
                      <a:pt x="164" y="118"/>
                    </a:lnTo>
                    <a:lnTo>
                      <a:pt x="139" y="123"/>
                    </a:lnTo>
                    <a:lnTo>
                      <a:pt x="114" y="129"/>
                    </a:lnTo>
                    <a:lnTo>
                      <a:pt x="89" y="134"/>
                    </a:lnTo>
                    <a:lnTo>
                      <a:pt x="66" y="141"/>
                    </a:lnTo>
                    <a:lnTo>
                      <a:pt x="43" y="144"/>
                    </a:lnTo>
                    <a:lnTo>
                      <a:pt x="25" y="144"/>
                    </a:lnTo>
                    <a:lnTo>
                      <a:pt x="13" y="147"/>
                    </a:lnTo>
                    <a:lnTo>
                      <a:pt x="4" y="147"/>
                    </a:lnTo>
                    <a:lnTo>
                      <a:pt x="0" y="150"/>
                    </a:lnTo>
                    <a:lnTo>
                      <a:pt x="39" y="264"/>
                    </a:lnTo>
                    <a:close/>
                  </a:path>
                </a:pathLst>
              </a:custGeom>
              <a:solidFill>
                <a:srgbClr val="FF79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820" name="Freeform 302"/>
              <p:cNvSpPr>
                <a:spLocks/>
              </p:cNvSpPr>
              <p:nvPr/>
            </p:nvSpPr>
            <p:spPr bwMode="auto">
              <a:xfrm>
                <a:off x="1838" y="1482"/>
                <a:ext cx="96" cy="66"/>
              </a:xfrm>
              <a:custGeom>
                <a:avLst/>
                <a:gdLst>
                  <a:gd name="T0" fmla="*/ 10 w 385"/>
                  <a:gd name="T1" fmla="*/ 66 h 264"/>
                  <a:gd name="T2" fmla="*/ 16 w 385"/>
                  <a:gd name="T3" fmla="*/ 65 h 264"/>
                  <a:gd name="T4" fmla="*/ 23 w 385"/>
                  <a:gd name="T5" fmla="*/ 65 h 264"/>
                  <a:gd name="T6" fmla="*/ 28 w 385"/>
                  <a:gd name="T7" fmla="*/ 65 h 264"/>
                  <a:gd name="T8" fmla="*/ 32 w 385"/>
                  <a:gd name="T9" fmla="*/ 64 h 264"/>
                  <a:gd name="T10" fmla="*/ 37 w 385"/>
                  <a:gd name="T11" fmla="*/ 63 h 264"/>
                  <a:gd name="T12" fmla="*/ 41 w 385"/>
                  <a:gd name="T13" fmla="*/ 63 h 264"/>
                  <a:gd name="T14" fmla="*/ 46 w 385"/>
                  <a:gd name="T15" fmla="*/ 62 h 264"/>
                  <a:gd name="T16" fmla="*/ 51 w 385"/>
                  <a:gd name="T17" fmla="*/ 60 h 264"/>
                  <a:gd name="T18" fmla="*/ 56 w 385"/>
                  <a:gd name="T19" fmla="*/ 58 h 264"/>
                  <a:gd name="T20" fmla="*/ 62 w 385"/>
                  <a:gd name="T21" fmla="*/ 56 h 264"/>
                  <a:gd name="T22" fmla="*/ 68 w 385"/>
                  <a:gd name="T23" fmla="*/ 53 h 264"/>
                  <a:gd name="T24" fmla="*/ 74 w 385"/>
                  <a:gd name="T25" fmla="*/ 50 h 264"/>
                  <a:gd name="T26" fmla="*/ 78 w 385"/>
                  <a:gd name="T27" fmla="*/ 46 h 264"/>
                  <a:gd name="T28" fmla="*/ 83 w 385"/>
                  <a:gd name="T29" fmla="*/ 42 h 264"/>
                  <a:gd name="T30" fmla="*/ 86 w 385"/>
                  <a:gd name="T31" fmla="*/ 38 h 264"/>
                  <a:gd name="T32" fmla="*/ 90 w 385"/>
                  <a:gd name="T33" fmla="*/ 35 h 264"/>
                  <a:gd name="T34" fmla="*/ 93 w 385"/>
                  <a:gd name="T35" fmla="*/ 31 h 264"/>
                  <a:gd name="T36" fmla="*/ 95 w 385"/>
                  <a:gd name="T37" fmla="*/ 29 h 264"/>
                  <a:gd name="T38" fmla="*/ 96 w 385"/>
                  <a:gd name="T39" fmla="*/ 27 h 264"/>
                  <a:gd name="T40" fmla="*/ 96 w 385"/>
                  <a:gd name="T41" fmla="*/ 26 h 264"/>
                  <a:gd name="T42" fmla="*/ 81 w 385"/>
                  <a:gd name="T43" fmla="*/ 0 h 264"/>
                  <a:gd name="T44" fmla="*/ 81 w 385"/>
                  <a:gd name="T45" fmla="*/ 1 h 264"/>
                  <a:gd name="T46" fmla="*/ 80 w 385"/>
                  <a:gd name="T47" fmla="*/ 2 h 264"/>
                  <a:gd name="T48" fmla="*/ 78 w 385"/>
                  <a:gd name="T49" fmla="*/ 5 h 264"/>
                  <a:gd name="T50" fmla="*/ 75 w 385"/>
                  <a:gd name="T51" fmla="*/ 7 h 264"/>
                  <a:gd name="T52" fmla="*/ 72 w 385"/>
                  <a:gd name="T53" fmla="*/ 11 h 264"/>
                  <a:gd name="T54" fmla="*/ 68 w 385"/>
                  <a:gd name="T55" fmla="*/ 14 h 264"/>
                  <a:gd name="T56" fmla="*/ 64 w 385"/>
                  <a:gd name="T57" fmla="*/ 17 h 264"/>
                  <a:gd name="T58" fmla="*/ 59 w 385"/>
                  <a:gd name="T59" fmla="*/ 21 h 264"/>
                  <a:gd name="T60" fmla="*/ 53 w 385"/>
                  <a:gd name="T61" fmla="*/ 24 h 264"/>
                  <a:gd name="T62" fmla="*/ 46 w 385"/>
                  <a:gd name="T63" fmla="*/ 27 h 264"/>
                  <a:gd name="T64" fmla="*/ 41 w 385"/>
                  <a:gd name="T65" fmla="*/ 30 h 264"/>
                  <a:gd name="T66" fmla="*/ 35 w 385"/>
                  <a:gd name="T67" fmla="*/ 31 h 264"/>
                  <a:gd name="T68" fmla="*/ 28 w 385"/>
                  <a:gd name="T69" fmla="*/ 32 h 264"/>
                  <a:gd name="T70" fmla="*/ 22 w 385"/>
                  <a:gd name="T71" fmla="*/ 34 h 264"/>
                  <a:gd name="T72" fmla="*/ 16 w 385"/>
                  <a:gd name="T73" fmla="*/ 35 h 264"/>
                  <a:gd name="T74" fmla="*/ 11 w 385"/>
                  <a:gd name="T75" fmla="*/ 36 h 264"/>
                  <a:gd name="T76" fmla="*/ 6 w 385"/>
                  <a:gd name="T77" fmla="*/ 36 h 264"/>
                  <a:gd name="T78" fmla="*/ 3 w 385"/>
                  <a:gd name="T79" fmla="*/ 37 h 264"/>
                  <a:gd name="T80" fmla="*/ 1 w 385"/>
                  <a:gd name="T81" fmla="*/ 37 h 264"/>
                  <a:gd name="T82" fmla="*/ 0 w 385"/>
                  <a:gd name="T83" fmla="*/ 38 h 264"/>
                  <a:gd name="T84" fmla="*/ 10 w 385"/>
                  <a:gd name="T85" fmla="*/ 66 h 264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385"/>
                  <a:gd name="T130" fmla="*/ 0 h 264"/>
                  <a:gd name="T131" fmla="*/ 385 w 385"/>
                  <a:gd name="T132" fmla="*/ 264 h 264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385" h="264">
                    <a:moveTo>
                      <a:pt x="39" y="264"/>
                    </a:moveTo>
                    <a:lnTo>
                      <a:pt x="66" y="261"/>
                    </a:lnTo>
                    <a:lnTo>
                      <a:pt x="91" y="259"/>
                    </a:lnTo>
                    <a:lnTo>
                      <a:pt x="112" y="259"/>
                    </a:lnTo>
                    <a:lnTo>
                      <a:pt x="130" y="255"/>
                    </a:lnTo>
                    <a:lnTo>
                      <a:pt x="148" y="252"/>
                    </a:lnTo>
                    <a:lnTo>
                      <a:pt x="166" y="250"/>
                    </a:lnTo>
                    <a:lnTo>
                      <a:pt x="184" y="246"/>
                    </a:lnTo>
                    <a:lnTo>
                      <a:pt x="203" y="241"/>
                    </a:lnTo>
                    <a:lnTo>
                      <a:pt x="223" y="232"/>
                    </a:lnTo>
                    <a:lnTo>
                      <a:pt x="248" y="223"/>
                    </a:lnTo>
                    <a:lnTo>
                      <a:pt x="271" y="211"/>
                    </a:lnTo>
                    <a:lnTo>
                      <a:pt x="296" y="198"/>
                    </a:lnTo>
                    <a:lnTo>
                      <a:pt x="314" y="184"/>
                    </a:lnTo>
                    <a:lnTo>
                      <a:pt x="332" y="168"/>
                    </a:lnTo>
                    <a:lnTo>
                      <a:pt x="346" y="150"/>
                    </a:lnTo>
                    <a:lnTo>
                      <a:pt x="362" y="138"/>
                    </a:lnTo>
                    <a:lnTo>
                      <a:pt x="371" y="123"/>
                    </a:lnTo>
                    <a:lnTo>
                      <a:pt x="380" y="114"/>
                    </a:lnTo>
                    <a:lnTo>
                      <a:pt x="383" y="109"/>
                    </a:lnTo>
                    <a:lnTo>
                      <a:pt x="385" y="105"/>
                    </a:lnTo>
                    <a:lnTo>
                      <a:pt x="326" y="0"/>
                    </a:lnTo>
                    <a:lnTo>
                      <a:pt x="323" y="2"/>
                    </a:lnTo>
                    <a:lnTo>
                      <a:pt x="319" y="9"/>
                    </a:lnTo>
                    <a:lnTo>
                      <a:pt x="314" y="18"/>
                    </a:lnTo>
                    <a:lnTo>
                      <a:pt x="301" y="29"/>
                    </a:lnTo>
                    <a:lnTo>
                      <a:pt x="289" y="42"/>
                    </a:lnTo>
                    <a:lnTo>
                      <a:pt x="274" y="54"/>
                    </a:lnTo>
                    <a:lnTo>
                      <a:pt x="257" y="68"/>
                    </a:lnTo>
                    <a:lnTo>
                      <a:pt x="235" y="84"/>
                    </a:lnTo>
                    <a:lnTo>
                      <a:pt x="212" y="96"/>
                    </a:lnTo>
                    <a:lnTo>
                      <a:pt x="184" y="109"/>
                    </a:lnTo>
                    <a:lnTo>
                      <a:pt x="164" y="118"/>
                    </a:lnTo>
                    <a:lnTo>
                      <a:pt x="139" y="123"/>
                    </a:lnTo>
                    <a:lnTo>
                      <a:pt x="114" y="129"/>
                    </a:lnTo>
                    <a:lnTo>
                      <a:pt x="89" y="134"/>
                    </a:lnTo>
                    <a:lnTo>
                      <a:pt x="66" y="141"/>
                    </a:lnTo>
                    <a:lnTo>
                      <a:pt x="43" y="144"/>
                    </a:lnTo>
                    <a:lnTo>
                      <a:pt x="25" y="144"/>
                    </a:lnTo>
                    <a:lnTo>
                      <a:pt x="13" y="147"/>
                    </a:lnTo>
                    <a:lnTo>
                      <a:pt x="4" y="147"/>
                    </a:lnTo>
                    <a:lnTo>
                      <a:pt x="0" y="150"/>
                    </a:lnTo>
                    <a:lnTo>
                      <a:pt x="39" y="264"/>
                    </a:lnTo>
                  </a:path>
                </a:pathLst>
              </a:custGeom>
              <a:noFill/>
              <a:ln w="0">
                <a:solidFill>
                  <a:srgbClr val="FF7EAB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821" name="Freeform 303"/>
              <p:cNvSpPr>
                <a:spLocks/>
              </p:cNvSpPr>
              <p:nvPr/>
            </p:nvSpPr>
            <p:spPr bwMode="auto">
              <a:xfrm>
                <a:off x="1838" y="1482"/>
                <a:ext cx="96" cy="66"/>
              </a:xfrm>
              <a:custGeom>
                <a:avLst/>
                <a:gdLst>
                  <a:gd name="T0" fmla="*/ 10 w 385"/>
                  <a:gd name="T1" fmla="*/ 66 h 264"/>
                  <a:gd name="T2" fmla="*/ 16 w 385"/>
                  <a:gd name="T3" fmla="*/ 65 h 264"/>
                  <a:gd name="T4" fmla="*/ 23 w 385"/>
                  <a:gd name="T5" fmla="*/ 65 h 264"/>
                  <a:gd name="T6" fmla="*/ 28 w 385"/>
                  <a:gd name="T7" fmla="*/ 65 h 264"/>
                  <a:gd name="T8" fmla="*/ 32 w 385"/>
                  <a:gd name="T9" fmla="*/ 64 h 264"/>
                  <a:gd name="T10" fmla="*/ 37 w 385"/>
                  <a:gd name="T11" fmla="*/ 63 h 264"/>
                  <a:gd name="T12" fmla="*/ 41 w 385"/>
                  <a:gd name="T13" fmla="*/ 63 h 264"/>
                  <a:gd name="T14" fmla="*/ 46 w 385"/>
                  <a:gd name="T15" fmla="*/ 62 h 264"/>
                  <a:gd name="T16" fmla="*/ 51 w 385"/>
                  <a:gd name="T17" fmla="*/ 60 h 264"/>
                  <a:gd name="T18" fmla="*/ 56 w 385"/>
                  <a:gd name="T19" fmla="*/ 58 h 264"/>
                  <a:gd name="T20" fmla="*/ 62 w 385"/>
                  <a:gd name="T21" fmla="*/ 56 h 264"/>
                  <a:gd name="T22" fmla="*/ 68 w 385"/>
                  <a:gd name="T23" fmla="*/ 53 h 264"/>
                  <a:gd name="T24" fmla="*/ 74 w 385"/>
                  <a:gd name="T25" fmla="*/ 50 h 264"/>
                  <a:gd name="T26" fmla="*/ 78 w 385"/>
                  <a:gd name="T27" fmla="*/ 46 h 264"/>
                  <a:gd name="T28" fmla="*/ 83 w 385"/>
                  <a:gd name="T29" fmla="*/ 42 h 264"/>
                  <a:gd name="T30" fmla="*/ 86 w 385"/>
                  <a:gd name="T31" fmla="*/ 38 h 264"/>
                  <a:gd name="T32" fmla="*/ 90 w 385"/>
                  <a:gd name="T33" fmla="*/ 35 h 264"/>
                  <a:gd name="T34" fmla="*/ 93 w 385"/>
                  <a:gd name="T35" fmla="*/ 31 h 264"/>
                  <a:gd name="T36" fmla="*/ 95 w 385"/>
                  <a:gd name="T37" fmla="*/ 29 h 264"/>
                  <a:gd name="T38" fmla="*/ 96 w 385"/>
                  <a:gd name="T39" fmla="*/ 27 h 264"/>
                  <a:gd name="T40" fmla="*/ 96 w 385"/>
                  <a:gd name="T41" fmla="*/ 26 h 264"/>
                  <a:gd name="T42" fmla="*/ 81 w 385"/>
                  <a:gd name="T43" fmla="*/ 0 h 264"/>
                  <a:gd name="T44" fmla="*/ 81 w 385"/>
                  <a:gd name="T45" fmla="*/ 1 h 264"/>
                  <a:gd name="T46" fmla="*/ 80 w 385"/>
                  <a:gd name="T47" fmla="*/ 2 h 264"/>
                  <a:gd name="T48" fmla="*/ 78 w 385"/>
                  <a:gd name="T49" fmla="*/ 5 h 264"/>
                  <a:gd name="T50" fmla="*/ 75 w 385"/>
                  <a:gd name="T51" fmla="*/ 7 h 264"/>
                  <a:gd name="T52" fmla="*/ 72 w 385"/>
                  <a:gd name="T53" fmla="*/ 11 h 264"/>
                  <a:gd name="T54" fmla="*/ 68 w 385"/>
                  <a:gd name="T55" fmla="*/ 14 h 264"/>
                  <a:gd name="T56" fmla="*/ 64 w 385"/>
                  <a:gd name="T57" fmla="*/ 17 h 264"/>
                  <a:gd name="T58" fmla="*/ 59 w 385"/>
                  <a:gd name="T59" fmla="*/ 21 h 264"/>
                  <a:gd name="T60" fmla="*/ 53 w 385"/>
                  <a:gd name="T61" fmla="*/ 24 h 264"/>
                  <a:gd name="T62" fmla="*/ 46 w 385"/>
                  <a:gd name="T63" fmla="*/ 27 h 264"/>
                  <a:gd name="T64" fmla="*/ 41 w 385"/>
                  <a:gd name="T65" fmla="*/ 30 h 264"/>
                  <a:gd name="T66" fmla="*/ 35 w 385"/>
                  <a:gd name="T67" fmla="*/ 31 h 264"/>
                  <a:gd name="T68" fmla="*/ 28 w 385"/>
                  <a:gd name="T69" fmla="*/ 32 h 264"/>
                  <a:gd name="T70" fmla="*/ 22 w 385"/>
                  <a:gd name="T71" fmla="*/ 34 h 264"/>
                  <a:gd name="T72" fmla="*/ 16 w 385"/>
                  <a:gd name="T73" fmla="*/ 35 h 264"/>
                  <a:gd name="T74" fmla="*/ 11 w 385"/>
                  <a:gd name="T75" fmla="*/ 36 h 264"/>
                  <a:gd name="T76" fmla="*/ 6 w 385"/>
                  <a:gd name="T77" fmla="*/ 36 h 264"/>
                  <a:gd name="T78" fmla="*/ 3 w 385"/>
                  <a:gd name="T79" fmla="*/ 37 h 264"/>
                  <a:gd name="T80" fmla="*/ 1 w 385"/>
                  <a:gd name="T81" fmla="*/ 37 h 264"/>
                  <a:gd name="T82" fmla="*/ 0 w 385"/>
                  <a:gd name="T83" fmla="*/ 38 h 264"/>
                  <a:gd name="T84" fmla="*/ 10 w 385"/>
                  <a:gd name="T85" fmla="*/ 66 h 264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385"/>
                  <a:gd name="T130" fmla="*/ 0 h 264"/>
                  <a:gd name="T131" fmla="*/ 385 w 385"/>
                  <a:gd name="T132" fmla="*/ 264 h 264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385" h="264">
                    <a:moveTo>
                      <a:pt x="39" y="264"/>
                    </a:moveTo>
                    <a:lnTo>
                      <a:pt x="66" y="261"/>
                    </a:lnTo>
                    <a:lnTo>
                      <a:pt x="91" y="259"/>
                    </a:lnTo>
                    <a:lnTo>
                      <a:pt x="112" y="259"/>
                    </a:lnTo>
                    <a:lnTo>
                      <a:pt x="130" y="255"/>
                    </a:lnTo>
                    <a:lnTo>
                      <a:pt x="148" y="252"/>
                    </a:lnTo>
                    <a:lnTo>
                      <a:pt x="166" y="250"/>
                    </a:lnTo>
                    <a:lnTo>
                      <a:pt x="184" y="246"/>
                    </a:lnTo>
                    <a:lnTo>
                      <a:pt x="203" y="241"/>
                    </a:lnTo>
                    <a:lnTo>
                      <a:pt x="223" y="232"/>
                    </a:lnTo>
                    <a:lnTo>
                      <a:pt x="248" y="223"/>
                    </a:lnTo>
                    <a:lnTo>
                      <a:pt x="271" y="211"/>
                    </a:lnTo>
                    <a:lnTo>
                      <a:pt x="296" y="198"/>
                    </a:lnTo>
                    <a:lnTo>
                      <a:pt x="314" y="184"/>
                    </a:lnTo>
                    <a:lnTo>
                      <a:pt x="332" y="168"/>
                    </a:lnTo>
                    <a:lnTo>
                      <a:pt x="346" y="150"/>
                    </a:lnTo>
                    <a:lnTo>
                      <a:pt x="362" y="138"/>
                    </a:lnTo>
                    <a:lnTo>
                      <a:pt x="371" y="123"/>
                    </a:lnTo>
                    <a:lnTo>
                      <a:pt x="380" y="114"/>
                    </a:lnTo>
                    <a:lnTo>
                      <a:pt x="383" y="109"/>
                    </a:lnTo>
                    <a:lnTo>
                      <a:pt x="385" y="105"/>
                    </a:lnTo>
                    <a:lnTo>
                      <a:pt x="326" y="0"/>
                    </a:lnTo>
                    <a:lnTo>
                      <a:pt x="323" y="2"/>
                    </a:lnTo>
                    <a:lnTo>
                      <a:pt x="319" y="9"/>
                    </a:lnTo>
                    <a:lnTo>
                      <a:pt x="314" y="18"/>
                    </a:lnTo>
                    <a:lnTo>
                      <a:pt x="301" y="29"/>
                    </a:lnTo>
                    <a:lnTo>
                      <a:pt x="289" y="42"/>
                    </a:lnTo>
                    <a:lnTo>
                      <a:pt x="274" y="54"/>
                    </a:lnTo>
                    <a:lnTo>
                      <a:pt x="257" y="68"/>
                    </a:lnTo>
                    <a:lnTo>
                      <a:pt x="235" y="84"/>
                    </a:lnTo>
                    <a:lnTo>
                      <a:pt x="212" y="96"/>
                    </a:lnTo>
                    <a:lnTo>
                      <a:pt x="184" y="109"/>
                    </a:lnTo>
                    <a:lnTo>
                      <a:pt x="164" y="118"/>
                    </a:lnTo>
                    <a:lnTo>
                      <a:pt x="139" y="123"/>
                    </a:lnTo>
                    <a:lnTo>
                      <a:pt x="114" y="129"/>
                    </a:lnTo>
                    <a:lnTo>
                      <a:pt x="89" y="134"/>
                    </a:lnTo>
                    <a:lnTo>
                      <a:pt x="66" y="141"/>
                    </a:lnTo>
                    <a:lnTo>
                      <a:pt x="43" y="144"/>
                    </a:lnTo>
                    <a:lnTo>
                      <a:pt x="25" y="144"/>
                    </a:lnTo>
                    <a:lnTo>
                      <a:pt x="13" y="147"/>
                    </a:lnTo>
                    <a:lnTo>
                      <a:pt x="4" y="147"/>
                    </a:lnTo>
                    <a:lnTo>
                      <a:pt x="0" y="150"/>
                    </a:lnTo>
                    <a:lnTo>
                      <a:pt x="39" y="264"/>
                    </a:lnTo>
                  </a:path>
                </a:pathLst>
              </a:custGeom>
              <a:noFill/>
              <a:ln w="0">
                <a:solidFill>
                  <a:srgbClr val="FF7EAB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822" name="Freeform 304"/>
              <p:cNvSpPr>
                <a:spLocks/>
              </p:cNvSpPr>
              <p:nvPr/>
            </p:nvSpPr>
            <p:spPr bwMode="auto">
              <a:xfrm>
                <a:off x="1816" y="1430"/>
                <a:ext cx="88" cy="59"/>
              </a:xfrm>
              <a:custGeom>
                <a:avLst/>
                <a:gdLst>
                  <a:gd name="T0" fmla="*/ 88 w 352"/>
                  <a:gd name="T1" fmla="*/ 27 h 237"/>
                  <a:gd name="T2" fmla="*/ 77 w 352"/>
                  <a:gd name="T3" fmla="*/ 36 h 237"/>
                  <a:gd name="T4" fmla="*/ 67 w 352"/>
                  <a:gd name="T5" fmla="*/ 44 h 237"/>
                  <a:gd name="T6" fmla="*/ 56 w 352"/>
                  <a:gd name="T7" fmla="*/ 49 h 237"/>
                  <a:gd name="T8" fmla="*/ 46 w 352"/>
                  <a:gd name="T9" fmla="*/ 54 h 237"/>
                  <a:gd name="T10" fmla="*/ 37 w 352"/>
                  <a:gd name="T11" fmla="*/ 56 h 237"/>
                  <a:gd name="T12" fmla="*/ 28 w 352"/>
                  <a:gd name="T13" fmla="*/ 57 h 237"/>
                  <a:gd name="T14" fmla="*/ 21 w 352"/>
                  <a:gd name="T15" fmla="*/ 59 h 237"/>
                  <a:gd name="T16" fmla="*/ 16 w 352"/>
                  <a:gd name="T17" fmla="*/ 59 h 237"/>
                  <a:gd name="T18" fmla="*/ 12 w 352"/>
                  <a:gd name="T19" fmla="*/ 59 h 237"/>
                  <a:gd name="T20" fmla="*/ 11 w 352"/>
                  <a:gd name="T21" fmla="*/ 59 h 237"/>
                  <a:gd name="T22" fmla="*/ 0 w 352"/>
                  <a:gd name="T23" fmla="*/ 31 h 237"/>
                  <a:gd name="T24" fmla="*/ 1 w 352"/>
                  <a:gd name="T25" fmla="*/ 31 h 237"/>
                  <a:gd name="T26" fmla="*/ 3 w 352"/>
                  <a:gd name="T27" fmla="*/ 30 h 237"/>
                  <a:gd name="T28" fmla="*/ 6 w 352"/>
                  <a:gd name="T29" fmla="*/ 30 h 237"/>
                  <a:gd name="T30" fmla="*/ 10 w 352"/>
                  <a:gd name="T31" fmla="*/ 30 h 237"/>
                  <a:gd name="T32" fmla="*/ 15 w 352"/>
                  <a:gd name="T33" fmla="*/ 29 h 237"/>
                  <a:gd name="T34" fmla="*/ 20 w 352"/>
                  <a:gd name="T35" fmla="*/ 28 h 237"/>
                  <a:gd name="T36" fmla="*/ 26 w 352"/>
                  <a:gd name="T37" fmla="*/ 27 h 237"/>
                  <a:gd name="T38" fmla="*/ 31 w 352"/>
                  <a:gd name="T39" fmla="*/ 25 h 237"/>
                  <a:gd name="T40" fmla="*/ 38 w 352"/>
                  <a:gd name="T41" fmla="*/ 24 h 237"/>
                  <a:gd name="T42" fmla="*/ 43 w 352"/>
                  <a:gd name="T43" fmla="*/ 22 h 237"/>
                  <a:gd name="T44" fmla="*/ 49 w 352"/>
                  <a:gd name="T45" fmla="*/ 19 h 237"/>
                  <a:gd name="T46" fmla="*/ 54 w 352"/>
                  <a:gd name="T47" fmla="*/ 15 h 237"/>
                  <a:gd name="T48" fmla="*/ 59 w 352"/>
                  <a:gd name="T49" fmla="*/ 12 h 237"/>
                  <a:gd name="T50" fmla="*/ 63 w 352"/>
                  <a:gd name="T51" fmla="*/ 10 h 237"/>
                  <a:gd name="T52" fmla="*/ 65 w 352"/>
                  <a:gd name="T53" fmla="*/ 7 h 237"/>
                  <a:gd name="T54" fmla="*/ 68 w 352"/>
                  <a:gd name="T55" fmla="*/ 4 h 237"/>
                  <a:gd name="T56" fmla="*/ 70 w 352"/>
                  <a:gd name="T57" fmla="*/ 3 h 237"/>
                  <a:gd name="T58" fmla="*/ 71 w 352"/>
                  <a:gd name="T59" fmla="*/ 1 h 237"/>
                  <a:gd name="T60" fmla="*/ 71 w 352"/>
                  <a:gd name="T61" fmla="*/ 0 h 237"/>
                  <a:gd name="T62" fmla="*/ 72 w 352"/>
                  <a:gd name="T63" fmla="*/ 0 h 237"/>
                  <a:gd name="T64" fmla="*/ 88 w 352"/>
                  <a:gd name="T65" fmla="*/ 27 h 23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352"/>
                  <a:gd name="T100" fmla="*/ 0 h 237"/>
                  <a:gd name="T101" fmla="*/ 352 w 352"/>
                  <a:gd name="T102" fmla="*/ 237 h 237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352" h="237">
                    <a:moveTo>
                      <a:pt x="352" y="107"/>
                    </a:moveTo>
                    <a:lnTo>
                      <a:pt x="309" y="146"/>
                    </a:lnTo>
                    <a:lnTo>
                      <a:pt x="268" y="176"/>
                    </a:lnTo>
                    <a:lnTo>
                      <a:pt x="225" y="198"/>
                    </a:lnTo>
                    <a:lnTo>
                      <a:pt x="184" y="216"/>
                    </a:lnTo>
                    <a:lnTo>
                      <a:pt x="147" y="225"/>
                    </a:lnTo>
                    <a:lnTo>
                      <a:pt x="111" y="230"/>
                    </a:lnTo>
                    <a:lnTo>
                      <a:pt x="84" y="237"/>
                    </a:lnTo>
                    <a:lnTo>
                      <a:pt x="63" y="237"/>
                    </a:lnTo>
                    <a:lnTo>
                      <a:pt x="48" y="237"/>
                    </a:lnTo>
                    <a:lnTo>
                      <a:pt x="45" y="237"/>
                    </a:lnTo>
                    <a:lnTo>
                      <a:pt x="0" y="123"/>
                    </a:lnTo>
                    <a:lnTo>
                      <a:pt x="2" y="123"/>
                    </a:lnTo>
                    <a:lnTo>
                      <a:pt x="11" y="119"/>
                    </a:lnTo>
                    <a:lnTo>
                      <a:pt x="23" y="119"/>
                    </a:lnTo>
                    <a:lnTo>
                      <a:pt x="41" y="119"/>
                    </a:lnTo>
                    <a:lnTo>
                      <a:pt x="59" y="116"/>
                    </a:lnTo>
                    <a:lnTo>
                      <a:pt x="81" y="114"/>
                    </a:lnTo>
                    <a:lnTo>
                      <a:pt x="105" y="107"/>
                    </a:lnTo>
                    <a:lnTo>
                      <a:pt x="125" y="101"/>
                    </a:lnTo>
                    <a:lnTo>
                      <a:pt x="150" y="96"/>
                    </a:lnTo>
                    <a:lnTo>
                      <a:pt x="171" y="87"/>
                    </a:lnTo>
                    <a:lnTo>
                      <a:pt x="195" y="75"/>
                    </a:lnTo>
                    <a:lnTo>
                      <a:pt x="216" y="62"/>
                    </a:lnTo>
                    <a:lnTo>
                      <a:pt x="234" y="50"/>
                    </a:lnTo>
                    <a:lnTo>
                      <a:pt x="250" y="39"/>
                    </a:lnTo>
                    <a:lnTo>
                      <a:pt x="261" y="29"/>
                    </a:lnTo>
                    <a:lnTo>
                      <a:pt x="270" y="17"/>
                    </a:lnTo>
                    <a:lnTo>
                      <a:pt x="279" y="11"/>
                    </a:lnTo>
                    <a:lnTo>
                      <a:pt x="282" y="5"/>
                    </a:lnTo>
                    <a:lnTo>
                      <a:pt x="285" y="0"/>
                    </a:lnTo>
                    <a:lnTo>
                      <a:pt x="289" y="0"/>
                    </a:lnTo>
                    <a:lnTo>
                      <a:pt x="352" y="107"/>
                    </a:lnTo>
                    <a:close/>
                  </a:path>
                </a:pathLst>
              </a:custGeom>
              <a:solidFill>
                <a:srgbClr val="FF79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823" name="Freeform 305"/>
              <p:cNvSpPr>
                <a:spLocks/>
              </p:cNvSpPr>
              <p:nvPr/>
            </p:nvSpPr>
            <p:spPr bwMode="auto">
              <a:xfrm>
                <a:off x="1816" y="1430"/>
                <a:ext cx="88" cy="59"/>
              </a:xfrm>
              <a:custGeom>
                <a:avLst/>
                <a:gdLst>
                  <a:gd name="T0" fmla="*/ 88 w 352"/>
                  <a:gd name="T1" fmla="*/ 27 h 237"/>
                  <a:gd name="T2" fmla="*/ 77 w 352"/>
                  <a:gd name="T3" fmla="*/ 36 h 237"/>
                  <a:gd name="T4" fmla="*/ 67 w 352"/>
                  <a:gd name="T5" fmla="*/ 44 h 237"/>
                  <a:gd name="T6" fmla="*/ 56 w 352"/>
                  <a:gd name="T7" fmla="*/ 49 h 237"/>
                  <a:gd name="T8" fmla="*/ 46 w 352"/>
                  <a:gd name="T9" fmla="*/ 54 h 237"/>
                  <a:gd name="T10" fmla="*/ 37 w 352"/>
                  <a:gd name="T11" fmla="*/ 56 h 237"/>
                  <a:gd name="T12" fmla="*/ 28 w 352"/>
                  <a:gd name="T13" fmla="*/ 57 h 237"/>
                  <a:gd name="T14" fmla="*/ 21 w 352"/>
                  <a:gd name="T15" fmla="*/ 59 h 237"/>
                  <a:gd name="T16" fmla="*/ 16 w 352"/>
                  <a:gd name="T17" fmla="*/ 59 h 237"/>
                  <a:gd name="T18" fmla="*/ 12 w 352"/>
                  <a:gd name="T19" fmla="*/ 59 h 237"/>
                  <a:gd name="T20" fmla="*/ 11 w 352"/>
                  <a:gd name="T21" fmla="*/ 59 h 237"/>
                  <a:gd name="T22" fmla="*/ 0 w 352"/>
                  <a:gd name="T23" fmla="*/ 31 h 237"/>
                  <a:gd name="T24" fmla="*/ 1 w 352"/>
                  <a:gd name="T25" fmla="*/ 31 h 237"/>
                  <a:gd name="T26" fmla="*/ 3 w 352"/>
                  <a:gd name="T27" fmla="*/ 30 h 237"/>
                  <a:gd name="T28" fmla="*/ 6 w 352"/>
                  <a:gd name="T29" fmla="*/ 30 h 237"/>
                  <a:gd name="T30" fmla="*/ 10 w 352"/>
                  <a:gd name="T31" fmla="*/ 30 h 237"/>
                  <a:gd name="T32" fmla="*/ 15 w 352"/>
                  <a:gd name="T33" fmla="*/ 29 h 237"/>
                  <a:gd name="T34" fmla="*/ 20 w 352"/>
                  <a:gd name="T35" fmla="*/ 28 h 237"/>
                  <a:gd name="T36" fmla="*/ 26 w 352"/>
                  <a:gd name="T37" fmla="*/ 27 h 237"/>
                  <a:gd name="T38" fmla="*/ 31 w 352"/>
                  <a:gd name="T39" fmla="*/ 25 h 237"/>
                  <a:gd name="T40" fmla="*/ 38 w 352"/>
                  <a:gd name="T41" fmla="*/ 24 h 237"/>
                  <a:gd name="T42" fmla="*/ 43 w 352"/>
                  <a:gd name="T43" fmla="*/ 22 h 237"/>
                  <a:gd name="T44" fmla="*/ 49 w 352"/>
                  <a:gd name="T45" fmla="*/ 19 h 237"/>
                  <a:gd name="T46" fmla="*/ 54 w 352"/>
                  <a:gd name="T47" fmla="*/ 15 h 237"/>
                  <a:gd name="T48" fmla="*/ 59 w 352"/>
                  <a:gd name="T49" fmla="*/ 12 h 237"/>
                  <a:gd name="T50" fmla="*/ 63 w 352"/>
                  <a:gd name="T51" fmla="*/ 10 h 237"/>
                  <a:gd name="T52" fmla="*/ 65 w 352"/>
                  <a:gd name="T53" fmla="*/ 7 h 237"/>
                  <a:gd name="T54" fmla="*/ 68 w 352"/>
                  <a:gd name="T55" fmla="*/ 4 h 237"/>
                  <a:gd name="T56" fmla="*/ 70 w 352"/>
                  <a:gd name="T57" fmla="*/ 3 h 237"/>
                  <a:gd name="T58" fmla="*/ 71 w 352"/>
                  <a:gd name="T59" fmla="*/ 1 h 237"/>
                  <a:gd name="T60" fmla="*/ 71 w 352"/>
                  <a:gd name="T61" fmla="*/ 0 h 237"/>
                  <a:gd name="T62" fmla="*/ 72 w 352"/>
                  <a:gd name="T63" fmla="*/ 0 h 237"/>
                  <a:gd name="T64" fmla="*/ 88 w 352"/>
                  <a:gd name="T65" fmla="*/ 27 h 23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352"/>
                  <a:gd name="T100" fmla="*/ 0 h 237"/>
                  <a:gd name="T101" fmla="*/ 352 w 352"/>
                  <a:gd name="T102" fmla="*/ 237 h 237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352" h="237">
                    <a:moveTo>
                      <a:pt x="352" y="107"/>
                    </a:moveTo>
                    <a:lnTo>
                      <a:pt x="309" y="146"/>
                    </a:lnTo>
                    <a:lnTo>
                      <a:pt x="268" y="176"/>
                    </a:lnTo>
                    <a:lnTo>
                      <a:pt x="225" y="198"/>
                    </a:lnTo>
                    <a:lnTo>
                      <a:pt x="184" y="216"/>
                    </a:lnTo>
                    <a:lnTo>
                      <a:pt x="147" y="225"/>
                    </a:lnTo>
                    <a:lnTo>
                      <a:pt x="111" y="230"/>
                    </a:lnTo>
                    <a:lnTo>
                      <a:pt x="84" y="237"/>
                    </a:lnTo>
                    <a:lnTo>
                      <a:pt x="63" y="237"/>
                    </a:lnTo>
                    <a:lnTo>
                      <a:pt x="48" y="237"/>
                    </a:lnTo>
                    <a:lnTo>
                      <a:pt x="45" y="237"/>
                    </a:lnTo>
                    <a:lnTo>
                      <a:pt x="0" y="123"/>
                    </a:lnTo>
                    <a:lnTo>
                      <a:pt x="2" y="123"/>
                    </a:lnTo>
                    <a:lnTo>
                      <a:pt x="11" y="119"/>
                    </a:lnTo>
                    <a:lnTo>
                      <a:pt x="23" y="119"/>
                    </a:lnTo>
                    <a:lnTo>
                      <a:pt x="41" y="119"/>
                    </a:lnTo>
                    <a:lnTo>
                      <a:pt x="59" y="116"/>
                    </a:lnTo>
                    <a:lnTo>
                      <a:pt x="81" y="114"/>
                    </a:lnTo>
                    <a:lnTo>
                      <a:pt x="105" y="107"/>
                    </a:lnTo>
                    <a:lnTo>
                      <a:pt x="125" y="101"/>
                    </a:lnTo>
                    <a:lnTo>
                      <a:pt x="150" y="96"/>
                    </a:lnTo>
                    <a:lnTo>
                      <a:pt x="171" y="87"/>
                    </a:lnTo>
                    <a:lnTo>
                      <a:pt x="195" y="75"/>
                    </a:lnTo>
                    <a:lnTo>
                      <a:pt x="216" y="62"/>
                    </a:lnTo>
                    <a:lnTo>
                      <a:pt x="234" y="50"/>
                    </a:lnTo>
                    <a:lnTo>
                      <a:pt x="250" y="39"/>
                    </a:lnTo>
                    <a:lnTo>
                      <a:pt x="261" y="29"/>
                    </a:lnTo>
                    <a:lnTo>
                      <a:pt x="270" y="17"/>
                    </a:lnTo>
                    <a:lnTo>
                      <a:pt x="279" y="11"/>
                    </a:lnTo>
                    <a:lnTo>
                      <a:pt x="282" y="5"/>
                    </a:lnTo>
                    <a:lnTo>
                      <a:pt x="285" y="0"/>
                    </a:lnTo>
                    <a:lnTo>
                      <a:pt x="289" y="0"/>
                    </a:lnTo>
                    <a:lnTo>
                      <a:pt x="352" y="107"/>
                    </a:lnTo>
                  </a:path>
                </a:pathLst>
              </a:custGeom>
              <a:noFill/>
              <a:ln w="0">
                <a:solidFill>
                  <a:srgbClr val="FF7EAB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824" name="Freeform 306"/>
              <p:cNvSpPr>
                <a:spLocks/>
              </p:cNvSpPr>
              <p:nvPr/>
            </p:nvSpPr>
            <p:spPr bwMode="auto">
              <a:xfrm>
                <a:off x="1816" y="1430"/>
                <a:ext cx="88" cy="59"/>
              </a:xfrm>
              <a:custGeom>
                <a:avLst/>
                <a:gdLst>
                  <a:gd name="T0" fmla="*/ 88 w 352"/>
                  <a:gd name="T1" fmla="*/ 27 h 237"/>
                  <a:gd name="T2" fmla="*/ 77 w 352"/>
                  <a:gd name="T3" fmla="*/ 36 h 237"/>
                  <a:gd name="T4" fmla="*/ 67 w 352"/>
                  <a:gd name="T5" fmla="*/ 44 h 237"/>
                  <a:gd name="T6" fmla="*/ 56 w 352"/>
                  <a:gd name="T7" fmla="*/ 49 h 237"/>
                  <a:gd name="T8" fmla="*/ 46 w 352"/>
                  <a:gd name="T9" fmla="*/ 54 h 237"/>
                  <a:gd name="T10" fmla="*/ 37 w 352"/>
                  <a:gd name="T11" fmla="*/ 56 h 237"/>
                  <a:gd name="T12" fmla="*/ 28 w 352"/>
                  <a:gd name="T13" fmla="*/ 57 h 237"/>
                  <a:gd name="T14" fmla="*/ 21 w 352"/>
                  <a:gd name="T15" fmla="*/ 59 h 237"/>
                  <a:gd name="T16" fmla="*/ 16 w 352"/>
                  <a:gd name="T17" fmla="*/ 59 h 237"/>
                  <a:gd name="T18" fmla="*/ 12 w 352"/>
                  <a:gd name="T19" fmla="*/ 59 h 237"/>
                  <a:gd name="T20" fmla="*/ 11 w 352"/>
                  <a:gd name="T21" fmla="*/ 59 h 237"/>
                  <a:gd name="T22" fmla="*/ 0 w 352"/>
                  <a:gd name="T23" fmla="*/ 31 h 237"/>
                  <a:gd name="T24" fmla="*/ 1 w 352"/>
                  <a:gd name="T25" fmla="*/ 31 h 237"/>
                  <a:gd name="T26" fmla="*/ 3 w 352"/>
                  <a:gd name="T27" fmla="*/ 30 h 237"/>
                  <a:gd name="T28" fmla="*/ 6 w 352"/>
                  <a:gd name="T29" fmla="*/ 30 h 237"/>
                  <a:gd name="T30" fmla="*/ 10 w 352"/>
                  <a:gd name="T31" fmla="*/ 30 h 237"/>
                  <a:gd name="T32" fmla="*/ 15 w 352"/>
                  <a:gd name="T33" fmla="*/ 29 h 237"/>
                  <a:gd name="T34" fmla="*/ 20 w 352"/>
                  <a:gd name="T35" fmla="*/ 28 h 237"/>
                  <a:gd name="T36" fmla="*/ 26 w 352"/>
                  <a:gd name="T37" fmla="*/ 27 h 237"/>
                  <a:gd name="T38" fmla="*/ 31 w 352"/>
                  <a:gd name="T39" fmla="*/ 25 h 237"/>
                  <a:gd name="T40" fmla="*/ 38 w 352"/>
                  <a:gd name="T41" fmla="*/ 24 h 237"/>
                  <a:gd name="T42" fmla="*/ 43 w 352"/>
                  <a:gd name="T43" fmla="*/ 22 h 237"/>
                  <a:gd name="T44" fmla="*/ 49 w 352"/>
                  <a:gd name="T45" fmla="*/ 19 h 237"/>
                  <a:gd name="T46" fmla="*/ 54 w 352"/>
                  <a:gd name="T47" fmla="*/ 15 h 237"/>
                  <a:gd name="T48" fmla="*/ 59 w 352"/>
                  <a:gd name="T49" fmla="*/ 12 h 237"/>
                  <a:gd name="T50" fmla="*/ 63 w 352"/>
                  <a:gd name="T51" fmla="*/ 10 h 237"/>
                  <a:gd name="T52" fmla="*/ 65 w 352"/>
                  <a:gd name="T53" fmla="*/ 7 h 237"/>
                  <a:gd name="T54" fmla="*/ 68 w 352"/>
                  <a:gd name="T55" fmla="*/ 4 h 237"/>
                  <a:gd name="T56" fmla="*/ 70 w 352"/>
                  <a:gd name="T57" fmla="*/ 3 h 237"/>
                  <a:gd name="T58" fmla="*/ 71 w 352"/>
                  <a:gd name="T59" fmla="*/ 1 h 237"/>
                  <a:gd name="T60" fmla="*/ 71 w 352"/>
                  <a:gd name="T61" fmla="*/ 0 h 237"/>
                  <a:gd name="T62" fmla="*/ 72 w 352"/>
                  <a:gd name="T63" fmla="*/ 0 h 237"/>
                  <a:gd name="T64" fmla="*/ 88 w 352"/>
                  <a:gd name="T65" fmla="*/ 27 h 23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352"/>
                  <a:gd name="T100" fmla="*/ 0 h 237"/>
                  <a:gd name="T101" fmla="*/ 352 w 352"/>
                  <a:gd name="T102" fmla="*/ 237 h 237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352" h="237">
                    <a:moveTo>
                      <a:pt x="352" y="107"/>
                    </a:moveTo>
                    <a:lnTo>
                      <a:pt x="309" y="146"/>
                    </a:lnTo>
                    <a:lnTo>
                      <a:pt x="268" y="176"/>
                    </a:lnTo>
                    <a:lnTo>
                      <a:pt x="225" y="198"/>
                    </a:lnTo>
                    <a:lnTo>
                      <a:pt x="184" y="216"/>
                    </a:lnTo>
                    <a:lnTo>
                      <a:pt x="147" y="225"/>
                    </a:lnTo>
                    <a:lnTo>
                      <a:pt x="111" y="230"/>
                    </a:lnTo>
                    <a:lnTo>
                      <a:pt x="84" y="237"/>
                    </a:lnTo>
                    <a:lnTo>
                      <a:pt x="63" y="237"/>
                    </a:lnTo>
                    <a:lnTo>
                      <a:pt x="48" y="237"/>
                    </a:lnTo>
                    <a:lnTo>
                      <a:pt x="45" y="237"/>
                    </a:lnTo>
                    <a:lnTo>
                      <a:pt x="0" y="123"/>
                    </a:lnTo>
                    <a:lnTo>
                      <a:pt x="2" y="123"/>
                    </a:lnTo>
                    <a:lnTo>
                      <a:pt x="11" y="119"/>
                    </a:lnTo>
                    <a:lnTo>
                      <a:pt x="23" y="119"/>
                    </a:lnTo>
                    <a:lnTo>
                      <a:pt x="41" y="119"/>
                    </a:lnTo>
                    <a:lnTo>
                      <a:pt x="59" y="116"/>
                    </a:lnTo>
                    <a:lnTo>
                      <a:pt x="81" y="114"/>
                    </a:lnTo>
                    <a:lnTo>
                      <a:pt x="105" y="107"/>
                    </a:lnTo>
                    <a:lnTo>
                      <a:pt x="125" y="101"/>
                    </a:lnTo>
                    <a:lnTo>
                      <a:pt x="150" y="96"/>
                    </a:lnTo>
                    <a:lnTo>
                      <a:pt x="171" y="87"/>
                    </a:lnTo>
                    <a:lnTo>
                      <a:pt x="195" y="75"/>
                    </a:lnTo>
                    <a:lnTo>
                      <a:pt x="216" y="62"/>
                    </a:lnTo>
                    <a:lnTo>
                      <a:pt x="234" y="50"/>
                    </a:lnTo>
                    <a:lnTo>
                      <a:pt x="250" y="39"/>
                    </a:lnTo>
                    <a:lnTo>
                      <a:pt x="261" y="29"/>
                    </a:lnTo>
                    <a:lnTo>
                      <a:pt x="270" y="17"/>
                    </a:lnTo>
                    <a:lnTo>
                      <a:pt x="279" y="11"/>
                    </a:lnTo>
                    <a:lnTo>
                      <a:pt x="282" y="5"/>
                    </a:lnTo>
                    <a:lnTo>
                      <a:pt x="285" y="0"/>
                    </a:lnTo>
                    <a:lnTo>
                      <a:pt x="289" y="0"/>
                    </a:lnTo>
                    <a:lnTo>
                      <a:pt x="352" y="107"/>
                    </a:lnTo>
                  </a:path>
                </a:pathLst>
              </a:custGeom>
              <a:noFill/>
              <a:ln w="0">
                <a:solidFill>
                  <a:srgbClr val="FF7EAB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825" name="Freeform 307"/>
              <p:cNvSpPr>
                <a:spLocks/>
              </p:cNvSpPr>
              <p:nvPr/>
            </p:nvSpPr>
            <p:spPr bwMode="auto">
              <a:xfrm>
                <a:off x="1799" y="1386"/>
                <a:ext cx="76" cy="49"/>
              </a:xfrm>
              <a:custGeom>
                <a:avLst/>
                <a:gdLst>
                  <a:gd name="T0" fmla="*/ 65 w 301"/>
                  <a:gd name="T1" fmla="*/ 0 h 195"/>
                  <a:gd name="T2" fmla="*/ 64 w 301"/>
                  <a:gd name="T3" fmla="*/ 1 h 195"/>
                  <a:gd name="T4" fmla="*/ 62 w 301"/>
                  <a:gd name="T5" fmla="*/ 2 h 195"/>
                  <a:gd name="T6" fmla="*/ 60 w 301"/>
                  <a:gd name="T7" fmla="*/ 3 h 195"/>
                  <a:gd name="T8" fmla="*/ 58 w 301"/>
                  <a:gd name="T9" fmla="*/ 5 h 195"/>
                  <a:gd name="T10" fmla="*/ 55 w 301"/>
                  <a:gd name="T11" fmla="*/ 7 h 195"/>
                  <a:gd name="T12" fmla="*/ 51 w 301"/>
                  <a:gd name="T13" fmla="*/ 9 h 195"/>
                  <a:gd name="T14" fmla="*/ 46 w 301"/>
                  <a:gd name="T15" fmla="*/ 12 h 195"/>
                  <a:gd name="T16" fmla="*/ 40 w 301"/>
                  <a:gd name="T17" fmla="*/ 14 h 195"/>
                  <a:gd name="T18" fmla="*/ 34 w 301"/>
                  <a:gd name="T19" fmla="*/ 17 h 195"/>
                  <a:gd name="T20" fmla="*/ 28 w 301"/>
                  <a:gd name="T21" fmla="*/ 19 h 195"/>
                  <a:gd name="T22" fmla="*/ 22 w 301"/>
                  <a:gd name="T23" fmla="*/ 21 h 195"/>
                  <a:gd name="T24" fmla="*/ 17 w 301"/>
                  <a:gd name="T25" fmla="*/ 23 h 195"/>
                  <a:gd name="T26" fmla="*/ 13 w 301"/>
                  <a:gd name="T27" fmla="*/ 24 h 195"/>
                  <a:gd name="T28" fmla="*/ 9 w 301"/>
                  <a:gd name="T29" fmla="*/ 25 h 195"/>
                  <a:gd name="T30" fmla="*/ 5 w 301"/>
                  <a:gd name="T31" fmla="*/ 26 h 195"/>
                  <a:gd name="T32" fmla="*/ 3 w 301"/>
                  <a:gd name="T33" fmla="*/ 26 h 195"/>
                  <a:gd name="T34" fmla="*/ 2 w 301"/>
                  <a:gd name="T35" fmla="*/ 26 h 195"/>
                  <a:gd name="T36" fmla="*/ 0 w 301"/>
                  <a:gd name="T37" fmla="*/ 26 h 195"/>
                  <a:gd name="T38" fmla="*/ 8 w 301"/>
                  <a:gd name="T39" fmla="*/ 49 h 195"/>
                  <a:gd name="T40" fmla="*/ 12 w 301"/>
                  <a:gd name="T41" fmla="*/ 48 h 195"/>
                  <a:gd name="T42" fmla="*/ 17 w 301"/>
                  <a:gd name="T43" fmla="*/ 47 h 195"/>
                  <a:gd name="T44" fmla="*/ 21 w 301"/>
                  <a:gd name="T45" fmla="*/ 47 h 195"/>
                  <a:gd name="T46" fmla="*/ 24 w 301"/>
                  <a:gd name="T47" fmla="*/ 47 h 195"/>
                  <a:gd name="T48" fmla="*/ 27 w 301"/>
                  <a:gd name="T49" fmla="*/ 46 h 195"/>
                  <a:gd name="T50" fmla="*/ 31 w 301"/>
                  <a:gd name="T51" fmla="*/ 45 h 195"/>
                  <a:gd name="T52" fmla="*/ 34 w 301"/>
                  <a:gd name="T53" fmla="*/ 44 h 195"/>
                  <a:gd name="T54" fmla="*/ 37 w 301"/>
                  <a:gd name="T55" fmla="*/ 43 h 195"/>
                  <a:gd name="T56" fmla="*/ 40 w 301"/>
                  <a:gd name="T57" fmla="*/ 42 h 195"/>
                  <a:gd name="T58" fmla="*/ 44 w 301"/>
                  <a:gd name="T59" fmla="*/ 41 h 195"/>
                  <a:gd name="T60" fmla="*/ 48 w 301"/>
                  <a:gd name="T61" fmla="*/ 38 h 195"/>
                  <a:gd name="T62" fmla="*/ 53 w 301"/>
                  <a:gd name="T63" fmla="*/ 37 h 195"/>
                  <a:gd name="T64" fmla="*/ 57 w 301"/>
                  <a:gd name="T65" fmla="*/ 35 h 195"/>
                  <a:gd name="T66" fmla="*/ 60 w 301"/>
                  <a:gd name="T67" fmla="*/ 33 h 195"/>
                  <a:gd name="T68" fmla="*/ 63 w 301"/>
                  <a:gd name="T69" fmla="*/ 31 h 195"/>
                  <a:gd name="T70" fmla="*/ 66 w 301"/>
                  <a:gd name="T71" fmla="*/ 29 h 195"/>
                  <a:gd name="T72" fmla="*/ 68 w 301"/>
                  <a:gd name="T73" fmla="*/ 27 h 195"/>
                  <a:gd name="T74" fmla="*/ 71 w 301"/>
                  <a:gd name="T75" fmla="*/ 25 h 195"/>
                  <a:gd name="T76" fmla="*/ 74 w 301"/>
                  <a:gd name="T77" fmla="*/ 23 h 195"/>
                  <a:gd name="T78" fmla="*/ 76 w 301"/>
                  <a:gd name="T79" fmla="*/ 19 h 195"/>
                  <a:gd name="T80" fmla="*/ 74 w 301"/>
                  <a:gd name="T81" fmla="*/ 17 h 195"/>
                  <a:gd name="T82" fmla="*/ 73 w 301"/>
                  <a:gd name="T83" fmla="*/ 14 h 195"/>
                  <a:gd name="T84" fmla="*/ 71 w 301"/>
                  <a:gd name="T85" fmla="*/ 12 h 195"/>
                  <a:gd name="T86" fmla="*/ 71 w 301"/>
                  <a:gd name="T87" fmla="*/ 10 h 195"/>
                  <a:gd name="T88" fmla="*/ 69 w 301"/>
                  <a:gd name="T89" fmla="*/ 8 h 195"/>
                  <a:gd name="T90" fmla="*/ 68 w 301"/>
                  <a:gd name="T91" fmla="*/ 6 h 195"/>
                  <a:gd name="T92" fmla="*/ 67 w 301"/>
                  <a:gd name="T93" fmla="*/ 5 h 195"/>
                  <a:gd name="T94" fmla="*/ 66 w 301"/>
                  <a:gd name="T95" fmla="*/ 3 h 195"/>
                  <a:gd name="T96" fmla="*/ 65 w 301"/>
                  <a:gd name="T97" fmla="*/ 2 h 195"/>
                  <a:gd name="T98" fmla="*/ 65 w 301"/>
                  <a:gd name="T99" fmla="*/ 0 h 195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301"/>
                  <a:gd name="T151" fmla="*/ 0 h 195"/>
                  <a:gd name="T152" fmla="*/ 301 w 301"/>
                  <a:gd name="T153" fmla="*/ 195 h 195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301" h="195">
                    <a:moveTo>
                      <a:pt x="256" y="0"/>
                    </a:moveTo>
                    <a:lnTo>
                      <a:pt x="253" y="2"/>
                    </a:lnTo>
                    <a:lnTo>
                      <a:pt x="247" y="6"/>
                    </a:lnTo>
                    <a:lnTo>
                      <a:pt x="238" y="11"/>
                    </a:lnTo>
                    <a:lnTo>
                      <a:pt x="229" y="20"/>
                    </a:lnTo>
                    <a:lnTo>
                      <a:pt x="217" y="27"/>
                    </a:lnTo>
                    <a:lnTo>
                      <a:pt x="201" y="36"/>
                    </a:lnTo>
                    <a:lnTo>
                      <a:pt x="183" y="48"/>
                    </a:lnTo>
                    <a:lnTo>
                      <a:pt x="160" y="57"/>
                    </a:lnTo>
                    <a:lnTo>
                      <a:pt x="135" y="68"/>
                    </a:lnTo>
                    <a:lnTo>
                      <a:pt x="112" y="77"/>
                    </a:lnTo>
                    <a:lnTo>
                      <a:pt x="87" y="84"/>
                    </a:lnTo>
                    <a:lnTo>
                      <a:pt x="69" y="90"/>
                    </a:lnTo>
                    <a:lnTo>
                      <a:pt x="51" y="96"/>
                    </a:lnTo>
                    <a:lnTo>
                      <a:pt x="37" y="100"/>
                    </a:lnTo>
                    <a:lnTo>
                      <a:pt x="21" y="102"/>
                    </a:lnTo>
                    <a:lnTo>
                      <a:pt x="12" y="102"/>
                    </a:lnTo>
                    <a:lnTo>
                      <a:pt x="6" y="102"/>
                    </a:lnTo>
                    <a:lnTo>
                      <a:pt x="0" y="102"/>
                    </a:lnTo>
                    <a:lnTo>
                      <a:pt x="33" y="195"/>
                    </a:lnTo>
                    <a:lnTo>
                      <a:pt x="48" y="192"/>
                    </a:lnTo>
                    <a:lnTo>
                      <a:pt x="67" y="189"/>
                    </a:lnTo>
                    <a:lnTo>
                      <a:pt x="82" y="189"/>
                    </a:lnTo>
                    <a:lnTo>
                      <a:pt x="94" y="186"/>
                    </a:lnTo>
                    <a:lnTo>
                      <a:pt x="108" y="184"/>
                    </a:lnTo>
                    <a:lnTo>
                      <a:pt x="121" y="180"/>
                    </a:lnTo>
                    <a:lnTo>
                      <a:pt x="135" y="177"/>
                    </a:lnTo>
                    <a:lnTo>
                      <a:pt x="148" y="171"/>
                    </a:lnTo>
                    <a:lnTo>
                      <a:pt x="160" y="168"/>
                    </a:lnTo>
                    <a:lnTo>
                      <a:pt x="174" y="162"/>
                    </a:lnTo>
                    <a:lnTo>
                      <a:pt x="192" y="153"/>
                    </a:lnTo>
                    <a:lnTo>
                      <a:pt x="210" y="147"/>
                    </a:lnTo>
                    <a:lnTo>
                      <a:pt x="226" y="141"/>
                    </a:lnTo>
                    <a:lnTo>
                      <a:pt x="238" y="132"/>
                    </a:lnTo>
                    <a:lnTo>
                      <a:pt x="251" y="125"/>
                    </a:lnTo>
                    <a:lnTo>
                      <a:pt x="262" y="116"/>
                    </a:lnTo>
                    <a:lnTo>
                      <a:pt x="271" y="107"/>
                    </a:lnTo>
                    <a:lnTo>
                      <a:pt x="283" y="100"/>
                    </a:lnTo>
                    <a:lnTo>
                      <a:pt x="292" y="90"/>
                    </a:lnTo>
                    <a:lnTo>
                      <a:pt x="301" y="77"/>
                    </a:lnTo>
                    <a:lnTo>
                      <a:pt x="295" y="66"/>
                    </a:lnTo>
                    <a:lnTo>
                      <a:pt x="289" y="57"/>
                    </a:lnTo>
                    <a:lnTo>
                      <a:pt x="283" y="48"/>
                    </a:lnTo>
                    <a:lnTo>
                      <a:pt x="280" y="39"/>
                    </a:lnTo>
                    <a:lnTo>
                      <a:pt x="274" y="32"/>
                    </a:lnTo>
                    <a:lnTo>
                      <a:pt x="271" y="23"/>
                    </a:lnTo>
                    <a:lnTo>
                      <a:pt x="267" y="18"/>
                    </a:lnTo>
                    <a:lnTo>
                      <a:pt x="262" y="11"/>
                    </a:lnTo>
                    <a:lnTo>
                      <a:pt x="258" y="6"/>
                    </a:lnTo>
                    <a:lnTo>
                      <a:pt x="256" y="0"/>
                    </a:lnTo>
                    <a:close/>
                  </a:path>
                </a:pathLst>
              </a:custGeom>
              <a:solidFill>
                <a:srgbClr val="FF79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826" name="Freeform 308"/>
              <p:cNvSpPr>
                <a:spLocks/>
              </p:cNvSpPr>
              <p:nvPr/>
            </p:nvSpPr>
            <p:spPr bwMode="auto">
              <a:xfrm>
                <a:off x="1799" y="1386"/>
                <a:ext cx="76" cy="49"/>
              </a:xfrm>
              <a:custGeom>
                <a:avLst/>
                <a:gdLst>
                  <a:gd name="T0" fmla="*/ 65 w 301"/>
                  <a:gd name="T1" fmla="*/ 0 h 195"/>
                  <a:gd name="T2" fmla="*/ 64 w 301"/>
                  <a:gd name="T3" fmla="*/ 1 h 195"/>
                  <a:gd name="T4" fmla="*/ 62 w 301"/>
                  <a:gd name="T5" fmla="*/ 2 h 195"/>
                  <a:gd name="T6" fmla="*/ 60 w 301"/>
                  <a:gd name="T7" fmla="*/ 3 h 195"/>
                  <a:gd name="T8" fmla="*/ 58 w 301"/>
                  <a:gd name="T9" fmla="*/ 5 h 195"/>
                  <a:gd name="T10" fmla="*/ 55 w 301"/>
                  <a:gd name="T11" fmla="*/ 7 h 195"/>
                  <a:gd name="T12" fmla="*/ 51 w 301"/>
                  <a:gd name="T13" fmla="*/ 9 h 195"/>
                  <a:gd name="T14" fmla="*/ 46 w 301"/>
                  <a:gd name="T15" fmla="*/ 12 h 195"/>
                  <a:gd name="T16" fmla="*/ 40 w 301"/>
                  <a:gd name="T17" fmla="*/ 14 h 195"/>
                  <a:gd name="T18" fmla="*/ 34 w 301"/>
                  <a:gd name="T19" fmla="*/ 17 h 195"/>
                  <a:gd name="T20" fmla="*/ 28 w 301"/>
                  <a:gd name="T21" fmla="*/ 19 h 195"/>
                  <a:gd name="T22" fmla="*/ 22 w 301"/>
                  <a:gd name="T23" fmla="*/ 21 h 195"/>
                  <a:gd name="T24" fmla="*/ 17 w 301"/>
                  <a:gd name="T25" fmla="*/ 23 h 195"/>
                  <a:gd name="T26" fmla="*/ 13 w 301"/>
                  <a:gd name="T27" fmla="*/ 24 h 195"/>
                  <a:gd name="T28" fmla="*/ 9 w 301"/>
                  <a:gd name="T29" fmla="*/ 25 h 195"/>
                  <a:gd name="T30" fmla="*/ 5 w 301"/>
                  <a:gd name="T31" fmla="*/ 26 h 195"/>
                  <a:gd name="T32" fmla="*/ 3 w 301"/>
                  <a:gd name="T33" fmla="*/ 26 h 195"/>
                  <a:gd name="T34" fmla="*/ 2 w 301"/>
                  <a:gd name="T35" fmla="*/ 26 h 195"/>
                  <a:gd name="T36" fmla="*/ 0 w 301"/>
                  <a:gd name="T37" fmla="*/ 26 h 195"/>
                  <a:gd name="T38" fmla="*/ 8 w 301"/>
                  <a:gd name="T39" fmla="*/ 49 h 195"/>
                  <a:gd name="T40" fmla="*/ 12 w 301"/>
                  <a:gd name="T41" fmla="*/ 48 h 195"/>
                  <a:gd name="T42" fmla="*/ 17 w 301"/>
                  <a:gd name="T43" fmla="*/ 47 h 195"/>
                  <a:gd name="T44" fmla="*/ 21 w 301"/>
                  <a:gd name="T45" fmla="*/ 47 h 195"/>
                  <a:gd name="T46" fmla="*/ 24 w 301"/>
                  <a:gd name="T47" fmla="*/ 47 h 195"/>
                  <a:gd name="T48" fmla="*/ 27 w 301"/>
                  <a:gd name="T49" fmla="*/ 46 h 195"/>
                  <a:gd name="T50" fmla="*/ 31 w 301"/>
                  <a:gd name="T51" fmla="*/ 45 h 195"/>
                  <a:gd name="T52" fmla="*/ 34 w 301"/>
                  <a:gd name="T53" fmla="*/ 44 h 195"/>
                  <a:gd name="T54" fmla="*/ 37 w 301"/>
                  <a:gd name="T55" fmla="*/ 43 h 195"/>
                  <a:gd name="T56" fmla="*/ 40 w 301"/>
                  <a:gd name="T57" fmla="*/ 42 h 195"/>
                  <a:gd name="T58" fmla="*/ 44 w 301"/>
                  <a:gd name="T59" fmla="*/ 41 h 195"/>
                  <a:gd name="T60" fmla="*/ 48 w 301"/>
                  <a:gd name="T61" fmla="*/ 38 h 195"/>
                  <a:gd name="T62" fmla="*/ 53 w 301"/>
                  <a:gd name="T63" fmla="*/ 37 h 195"/>
                  <a:gd name="T64" fmla="*/ 57 w 301"/>
                  <a:gd name="T65" fmla="*/ 35 h 195"/>
                  <a:gd name="T66" fmla="*/ 60 w 301"/>
                  <a:gd name="T67" fmla="*/ 33 h 195"/>
                  <a:gd name="T68" fmla="*/ 63 w 301"/>
                  <a:gd name="T69" fmla="*/ 31 h 195"/>
                  <a:gd name="T70" fmla="*/ 66 w 301"/>
                  <a:gd name="T71" fmla="*/ 29 h 195"/>
                  <a:gd name="T72" fmla="*/ 68 w 301"/>
                  <a:gd name="T73" fmla="*/ 27 h 195"/>
                  <a:gd name="T74" fmla="*/ 71 w 301"/>
                  <a:gd name="T75" fmla="*/ 25 h 195"/>
                  <a:gd name="T76" fmla="*/ 74 w 301"/>
                  <a:gd name="T77" fmla="*/ 23 h 195"/>
                  <a:gd name="T78" fmla="*/ 76 w 301"/>
                  <a:gd name="T79" fmla="*/ 19 h 195"/>
                  <a:gd name="T80" fmla="*/ 74 w 301"/>
                  <a:gd name="T81" fmla="*/ 17 h 195"/>
                  <a:gd name="T82" fmla="*/ 73 w 301"/>
                  <a:gd name="T83" fmla="*/ 14 h 195"/>
                  <a:gd name="T84" fmla="*/ 71 w 301"/>
                  <a:gd name="T85" fmla="*/ 12 h 195"/>
                  <a:gd name="T86" fmla="*/ 71 w 301"/>
                  <a:gd name="T87" fmla="*/ 10 h 195"/>
                  <a:gd name="T88" fmla="*/ 69 w 301"/>
                  <a:gd name="T89" fmla="*/ 8 h 195"/>
                  <a:gd name="T90" fmla="*/ 68 w 301"/>
                  <a:gd name="T91" fmla="*/ 6 h 195"/>
                  <a:gd name="T92" fmla="*/ 67 w 301"/>
                  <a:gd name="T93" fmla="*/ 5 h 195"/>
                  <a:gd name="T94" fmla="*/ 66 w 301"/>
                  <a:gd name="T95" fmla="*/ 3 h 195"/>
                  <a:gd name="T96" fmla="*/ 65 w 301"/>
                  <a:gd name="T97" fmla="*/ 2 h 195"/>
                  <a:gd name="T98" fmla="*/ 65 w 301"/>
                  <a:gd name="T99" fmla="*/ 0 h 195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301"/>
                  <a:gd name="T151" fmla="*/ 0 h 195"/>
                  <a:gd name="T152" fmla="*/ 301 w 301"/>
                  <a:gd name="T153" fmla="*/ 195 h 195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301" h="195">
                    <a:moveTo>
                      <a:pt x="256" y="0"/>
                    </a:moveTo>
                    <a:lnTo>
                      <a:pt x="253" y="2"/>
                    </a:lnTo>
                    <a:lnTo>
                      <a:pt x="247" y="6"/>
                    </a:lnTo>
                    <a:lnTo>
                      <a:pt x="238" y="11"/>
                    </a:lnTo>
                    <a:lnTo>
                      <a:pt x="229" y="20"/>
                    </a:lnTo>
                    <a:lnTo>
                      <a:pt x="217" y="27"/>
                    </a:lnTo>
                    <a:lnTo>
                      <a:pt x="201" y="36"/>
                    </a:lnTo>
                    <a:lnTo>
                      <a:pt x="183" y="48"/>
                    </a:lnTo>
                    <a:lnTo>
                      <a:pt x="160" y="57"/>
                    </a:lnTo>
                    <a:lnTo>
                      <a:pt x="135" y="68"/>
                    </a:lnTo>
                    <a:lnTo>
                      <a:pt x="112" y="77"/>
                    </a:lnTo>
                    <a:lnTo>
                      <a:pt x="87" y="84"/>
                    </a:lnTo>
                    <a:lnTo>
                      <a:pt x="69" y="90"/>
                    </a:lnTo>
                    <a:lnTo>
                      <a:pt x="51" y="96"/>
                    </a:lnTo>
                    <a:lnTo>
                      <a:pt x="37" y="100"/>
                    </a:lnTo>
                    <a:lnTo>
                      <a:pt x="21" y="102"/>
                    </a:lnTo>
                    <a:lnTo>
                      <a:pt x="12" y="102"/>
                    </a:lnTo>
                    <a:lnTo>
                      <a:pt x="6" y="102"/>
                    </a:lnTo>
                    <a:lnTo>
                      <a:pt x="0" y="102"/>
                    </a:lnTo>
                    <a:lnTo>
                      <a:pt x="33" y="195"/>
                    </a:lnTo>
                    <a:lnTo>
                      <a:pt x="48" y="192"/>
                    </a:lnTo>
                    <a:lnTo>
                      <a:pt x="67" y="189"/>
                    </a:lnTo>
                    <a:lnTo>
                      <a:pt x="82" y="189"/>
                    </a:lnTo>
                    <a:lnTo>
                      <a:pt x="94" y="186"/>
                    </a:lnTo>
                    <a:lnTo>
                      <a:pt x="108" y="184"/>
                    </a:lnTo>
                    <a:lnTo>
                      <a:pt x="121" y="180"/>
                    </a:lnTo>
                    <a:lnTo>
                      <a:pt x="135" y="177"/>
                    </a:lnTo>
                    <a:lnTo>
                      <a:pt x="148" y="171"/>
                    </a:lnTo>
                    <a:lnTo>
                      <a:pt x="160" y="168"/>
                    </a:lnTo>
                    <a:lnTo>
                      <a:pt x="174" y="162"/>
                    </a:lnTo>
                    <a:lnTo>
                      <a:pt x="192" y="153"/>
                    </a:lnTo>
                    <a:lnTo>
                      <a:pt x="210" y="147"/>
                    </a:lnTo>
                    <a:lnTo>
                      <a:pt x="226" y="141"/>
                    </a:lnTo>
                    <a:lnTo>
                      <a:pt x="238" y="132"/>
                    </a:lnTo>
                    <a:lnTo>
                      <a:pt x="251" y="125"/>
                    </a:lnTo>
                    <a:lnTo>
                      <a:pt x="262" y="116"/>
                    </a:lnTo>
                    <a:lnTo>
                      <a:pt x="271" y="107"/>
                    </a:lnTo>
                    <a:lnTo>
                      <a:pt x="283" y="100"/>
                    </a:lnTo>
                    <a:lnTo>
                      <a:pt x="292" y="90"/>
                    </a:lnTo>
                    <a:lnTo>
                      <a:pt x="301" y="77"/>
                    </a:lnTo>
                    <a:lnTo>
                      <a:pt x="295" y="66"/>
                    </a:lnTo>
                    <a:lnTo>
                      <a:pt x="289" y="57"/>
                    </a:lnTo>
                    <a:lnTo>
                      <a:pt x="283" y="48"/>
                    </a:lnTo>
                    <a:lnTo>
                      <a:pt x="280" y="39"/>
                    </a:lnTo>
                    <a:lnTo>
                      <a:pt x="274" y="32"/>
                    </a:lnTo>
                    <a:lnTo>
                      <a:pt x="271" y="23"/>
                    </a:lnTo>
                    <a:lnTo>
                      <a:pt x="267" y="18"/>
                    </a:lnTo>
                    <a:lnTo>
                      <a:pt x="262" y="11"/>
                    </a:lnTo>
                    <a:lnTo>
                      <a:pt x="258" y="6"/>
                    </a:lnTo>
                    <a:lnTo>
                      <a:pt x="256" y="0"/>
                    </a:lnTo>
                  </a:path>
                </a:pathLst>
              </a:custGeom>
              <a:noFill/>
              <a:ln w="0">
                <a:solidFill>
                  <a:srgbClr val="FF7EAB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827" name="Freeform 309"/>
              <p:cNvSpPr>
                <a:spLocks/>
              </p:cNvSpPr>
              <p:nvPr/>
            </p:nvSpPr>
            <p:spPr bwMode="auto">
              <a:xfrm>
                <a:off x="1799" y="1386"/>
                <a:ext cx="76" cy="49"/>
              </a:xfrm>
              <a:custGeom>
                <a:avLst/>
                <a:gdLst>
                  <a:gd name="T0" fmla="*/ 65 w 301"/>
                  <a:gd name="T1" fmla="*/ 0 h 195"/>
                  <a:gd name="T2" fmla="*/ 64 w 301"/>
                  <a:gd name="T3" fmla="*/ 1 h 195"/>
                  <a:gd name="T4" fmla="*/ 62 w 301"/>
                  <a:gd name="T5" fmla="*/ 2 h 195"/>
                  <a:gd name="T6" fmla="*/ 60 w 301"/>
                  <a:gd name="T7" fmla="*/ 3 h 195"/>
                  <a:gd name="T8" fmla="*/ 58 w 301"/>
                  <a:gd name="T9" fmla="*/ 5 h 195"/>
                  <a:gd name="T10" fmla="*/ 55 w 301"/>
                  <a:gd name="T11" fmla="*/ 7 h 195"/>
                  <a:gd name="T12" fmla="*/ 51 w 301"/>
                  <a:gd name="T13" fmla="*/ 9 h 195"/>
                  <a:gd name="T14" fmla="*/ 46 w 301"/>
                  <a:gd name="T15" fmla="*/ 12 h 195"/>
                  <a:gd name="T16" fmla="*/ 40 w 301"/>
                  <a:gd name="T17" fmla="*/ 14 h 195"/>
                  <a:gd name="T18" fmla="*/ 34 w 301"/>
                  <a:gd name="T19" fmla="*/ 17 h 195"/>
                  <a:gd name="T20" fmla="*/ 28 w 301"/>
                  <a:gd name="T21" fmla="*/ 19 h 195"/>
                  <a:gd name="T22" fmla="*/ 22 w 301"/>
                  <a:gd name="T23" fmla="*/ 21 h 195"/>
                  <a:gd name="T24" fmla="*/ 17 w 301"/>
                  <a:gd name="T25" fmla="*/ 23 h 195"/>
                  <a:gd name="T26" fmla="*/ 13 w 301"/>
                  <a:gd name="T27" fmla="*/ 24 h 195"/>
                  <a:gd name="T28" fmla="*/ 9 w 301"/>
                  <a:gd name="T29" fmla="*/ 25 h 195"/>
                  <a:gd name="T30" fmla="*/ 5 w 301"/>
                  <a:gd name="T31" fmla="*/ 26 h 195"/>
                  <a:gd name="T32" fmla="*/ 3 w 301"/>
                  <a:gd name="T33" fmla="*/ 26 h 195"/>
                  <a:gd name="T34" fmla="*/ 2 w 301"/>
                  <a:gd name="T35" fmla="*/ 26 h 195"/>
                  <a:gd name="T36" fmla="*/ 0 w 301"/>
                  <a:gd name="T37" fmla="*/ 26 h 195"/>
                  <a:gd name="T38" fmla="*/ 8 w 301"/>
                  <a:gd name="T39" fmla="*/ 49 h 195"/>
                  <a:gd name="T40" fmla="*/ 12 w 301"/>
                  <a:gd name="T41" fmla="*/ 48 h 195"/>
                  <a:gd name="T42" fmla="*/ 17 w 301"/>
                  <a:gd name="T43" fmla="*/ 47 h 195"/>
                  <a:gd name="T44" fmla="*/ 21 w 301"/>
                  <a:gd name="T45" fmla="*/ 47 h 195"/>
                  <a:gd name="T46" fmla="*/ 24 w 301"/>
                  <a:gd name="T47" fmla="*/ 47 h 195"/>
                  <a:gd name="T48" fmla="*/ 27 w 301"/>
                  <a:gd name="T49" fmla="*/ 46 h 195"/>
                  <a:gd name="T50" fmla="*/ 31 w 301"/>
                  <a:gd name="T51" fmla="*/ 45 h 195"/>
                  <a:gd name="T52" fmla="*/ 34 w 301"/>
                  <a:gd name="T53" fmla="*/ 44 h 195"/>
                  <a:gd name="T54" fmla="*/ 37 w 301"/>
                  <a:gd name="T55" fmla="*/ 43 h 195"/>
                  <a:gd name="T56" fmla="*/ 40 w 301"/>
                  <a:gd name="T57" fmla="*/ 42 h 195"/>
                  <a:gd name="T58" fmla="*/ 44 w 301"/>
                  <a:gd name="T59" fmla="*/ 41 h 195"/>
                  <a:gd name="T60" fmla="*/ 48 w 301"/>
                  <a:gd name="T61" fmla="*/ 38 h 195"/>
                  <a:gd name="T62" fmla="*/ 53 w 301"/>
                  <a:gd name="T63" fmla="*/ 37 h 195"/>
                  <a:gd name="T64" fmla="*/ 57 w 301"/>
                  <a:gd name="T65" fmla="*/ 35 h 195"/>
                  <a:gd name="T66" fmla="*/ 60 w 301"/>
                  <a:gd name="T67" fmla="*/ 33 h 195"/>
                  <a:gd name="T68" fmla="*/ 63 w 301"/>
                  <a:gd name="T69" fmla="*/ 31 h 195"/>
                  <a:gd name="T70" fmla="*/ 66 w 301"/>
                  <a:gd name="T71" fmla="*/ 29 h 195"/>
                  <a:gd name="T72" fmla="*/ 68 w 301"/>
                  <a:gd name="T73" fmla="*/ 27 h 195"/>
                  <a:gd name="T74" fmla="*/ 71 w 301"/>
                  <a:gd name="T75" fmla="*/ 25 h 195"/>
                  <a:gd name="T76" fmla="*/ 74 w 301"/>
                  <a:gd name="T77" fmla="*/ 23 h 195"/>
                  <a:gd name="T78" fmla="*/ 76 w 301"/>
                  <a:gd name="T79" fmla="*/ 19 h 195"/>
                  <a:gd name="T80" fmla="*/ 74 w 301"/>
                  <a:gd name="T81" fmla="*/ 17 h 195"/>
                  <a:gd name="T82" fmla="*/ 73 w 301"/>
                  <a:gd name="T83" fmla="*/ 14 h 195"/>
                  <a:gd name="T84" fmla="*/ 71 w 301"/>
                  <a:gd name="T85" fmla="*/ 12 h 195"/>
                  <a:gd name="T86" fmla="*/ 71 w 301"/>
                  <a:gd name="T87" fmla="*/ 10 h 195"/>
                  <a:gd name="T88" fmla="*/ 69 w 301"/>
                  <a:gd name="T89" fmla="*/ 8 h 195"/>
                  <a:gd name="T90" fmla="*/ 68 w 301"/>
                  <a:gd name="T91" fmla="*/ 6 h 195"/>
                  <a:gd name="T92" fmla="*/ 67 w 301"/>
                  <a:gd name="T93" fmla="*/ 5 h 195"/>
                  <a:gd name="T94" fmla="*/ 66 w 301"/>
                  <a:gd name="T95" fmla="*/ 3 h 195"/>
                  <a:gd name="T96" fmla="*/ 65 w 301"/>
                  <a:gd name="T97" fmla="*/ 2 h 195"/>
                  <a:gd name="T98" fmla="*/ 65 w 301"/>
                  <a:gd name="T99" fmla="*/ 0 h 195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301"/>
                  <a:gd name="T151" fmla="*/ 0 h 195"/>
                  <a:gd name="T152" fmla="*/ 301 w 301"/>
                  <a:gd name="T153" fmla="*/ 195 h 195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301" h="195">
                    <a:moveTo>
                      <a:pt x="256" y="0"/>
                    </a:moveTo>
                    <a:lnTo>
                      <a:pt x="253" y="2"/>
                    </a:lnTo>
                    <a:lnTo>
                      <a:pt x="247" y="6"/>
                    </a:lnTo>
                    <a:lnTo>
                      <a:pt x="238" y="11"/>
                    </a:lnTo>
                    <a:lnTo>
                      <a:pt x="229" y="20"/>
                    </a:lnTo>
                    <a:lnTo>
                      <a:pt x="217" y="27"/>
                    </a:lnTo>
                    <a:lnTo>
                      <a:pt x="201" y="36"/>
                    </a:lnTo>
                    <a:lnTo>
                      <a:pt x="183" y="48"/>
                    </a:lnTo>
                    <a:lnTo>
                      <a:pt x="160" y="57"/>
                    </a:lnTo>
                    <a:lnTo>
                      <a:pt x="135" y="68"/>
                    </a:lnTo>
                    <a:lnTo>
                      <a:pt x="112" y="77"/>
                    </a:lnTo>
                    <a:lnTo>
                      <a:pt x="87" y="84"/>
                    </a:lnTo>
                    <a:lnTo>
                      <a:pt x="69" y="90"/>
                    </a:lnTo>
                    <a:lnTo>
                      <a:pt x="51" y="96"/>
                    </a:lnTo>
                    <a:lnTo>
                      <a:pt x="37" y="100"/>
                    </a:lnTo>
                    <a:lnTo>
                      <a:pt x="21" y="102"/>
                    </a:lnTo>
                    <a:lnTo>
                      <a:pt x="12" y="102"/>
                    </a:lnTo>
                    <a:lnTo>
                      <a:pt x="6" y="102"/>
                    </a:lnTo>
                    <a:lnTo>
                      <a:pt x="0" y="102"/>
                    </a:lnTo>
                    <a:lnTo>
                      <a:pt x="33" y="195"/>
                    </a:lnTo>
                    <a:lnTo>
                      <a:pt x="48" y="192"/>
                    </a:lnTo>
                    <a:lnTo>
                      <a:pt x="67" y="189"/>
                    </a:lnTo>
                    <a:lnTo>
                      <a:pt x="82" y="189"/>
                    </a:lnTo>
                    <a:lnTo>
                      <a:pt x="94" y="186"/>
                    </a:lnTo>
                    <a:lnTo>
                      <a:pt x="108" y="184"/>
                    </a:lnTo>
                    <a:lnTo>
                      <a:pt x="121" y="180"/>
                    </a:lnTo>
                    <a:lnTo>
                      <a:pt x="135" y="177"/>
                    </a:lnTo>
                    <a:lnTo>
                      <a:pt x="148" y="171"/>
                    </a:lnTo>
                    <a:lnTo>
                      <a:pt x="160" y="168"/>
                    </a:lnTo>
                    <a:lnTo>
                      <a:pt x="174" y="162"/>
                    </a:lnTo>
                    <a:lnTo>
                      <a:pt x="192" y="153"/>
                    </a:lnTo>
                    <a:lnTo>
                      <a:pt x="210" y="147"/>
                    </a:lnTo>
                    <a:lnTo>
                      <a:pt x="226" y="141"/>
                    </a:lnTo>
                    <a:lnTo>
                      <a:pt x="238" y="132"/>
                    </a:lnTo>
                    <a:lnTo>
                      <a:pt x="251" y="125"/>
                    </a:lnTo>
                    <a:lnTo>
                      <a:pt x="262" y="116"/>
                    </a:lnTo>
                    <a:lnTo>
                      <a:pt x="271" y="107"/>
                    </a:lnTo>
                    <a:lnTo>
                      <a:pt x="283" y="100"/>
                    </a:lnTo>
                    <a:lnTo>
                      <a:pt x="292" y="90"/>
                    </a:lnTo>
                    <a:lnTo>
                      <a:pt x="301" y="77"/>
                    </a:lnTo>
                    <a:lnTo>
                      <a:pt x="295" y="66"/>
                    </a:lnTo>
                    <a:lnTo>
                      <a:pt x="289" y="57"/>
                    </a:lnTo>
                    <a:lnTo>
                      <a:pt x="283" y="48"/>
                    </a:lnTo>
                    <a:lnTo>
                      <a:pt x="280" y="39"/>
                    </a:lnTo>
                    <a:lnTo>
                      <a:pt x="274" y="32"/>
                    </a:lnTo>
                    <a:lnTo>
                      <a:pt x="271" y="23"/>
                    </a:lnTo>
                    <a:lnTo>
                      <a:pt x="267" y="18"/>
                    </a:lnTo>
                    <a:lnTo>
                      <a:pt x="262" y="11"/>
                    </a:lnTo>
                    <a:lnTo>
                      <a:pt x="258" y="6"/>
                    </a:lnTo>
                    <a:lnTo>
                      <a:pt x="256" y="0"/>
                    </a:lnTo>
                  </a:path>
                </a:pathLst>
              </a:custGeom>
              <a:noFill/>
              <a:ln w="0">
                <a:solidFill>
                  <a:srgbClr val="FF7EAB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828" name="Freeform 310"/>
              <p:cNvSpPr>
                <a:spLocks/>
              </p:cNvSpPr>
              <p:nvPr/>
            </p:nvSpPr>
            <p:spPr bwMode="auto">
              <a:xfrm>
                <a:off x="1780" y="1334"/>
                <a:ext cx="69" cy="54"/>
              </a:xfrm>
              <a:custGeom>
                <a:avLst/>
                <a:gdLst>
                  <a:gd name="T0" fmla="*/ 11 w 278"/>
                  <a:gd name="T1" fmla="*/ 54 h 214"/>
                  <a:gd name="T2" fmla="*/ 11 w 278"/>
                  <a:gd name="T3" fmla="*/ 54 h 214"/>
                  <a:gd name="T4" fmla="*/ 13 w 278"/>
                  <a:gd name="T5" fmla="*/ 53 h 214"/>
                  <a:gd name="T6" fmla="*/ 15 w 278"/>
                  <a:gd name="T7" fmla="*/ 52 h 214"/>
                  <a:gd name="T8" fmla="*/ 18 w 278"/>
                  <a:gd name="T9" fmla="*/ 52 h 214"/>
                  <a:gd name="T10" fmla="*/ 22 w 278"/>
                  <a:gd name="T11" fmla="*/ 51 h 214"/>
                  <a:gd name="T12" fmla="*/ 27 w 278"/>
                  <a:gd name="T13" fmla="*/ 49 h 214"/>
                  <a:gd name="T14" fmla="*/ 31 w 278"/>
                  <a:gd name="T15" fmla="*/ 48 h 214"/>
                  <a:gd name="T16" fmla="*/ 35 w 278"/>
                  <a:gd name="T17" fmla="*/ 46 h 214"/>
                  <a:gd name="T18" fmla="*/ 40 w 278"/>
                  <a:gd name="T19" fmla="*/ 45 h 214"/>
                  <a:gd name="T20" fmla="*/ 44 w 278"/>
                  <a:gd name="T21" fmla="*/ 43 h 214"/>
                  <a:gd name="T22" fmla="*/ 51 w 278"/>
                  <a:gd name="T23" fmla="*/ 39 h 214"/>
                  <a:gd name="T24" fmla="*/ 56 w 278"/>
                  <a:gd name="T25" fmla="*/ 36 h 214"/>
                  <a:gd name="T26" fmla="*/ 60 w 278"/>
                  <a:gd name="T27" fmla="*/ 34 h 214"/>
                  <a:gd name="T28" fmla="*/ 64 w 278"/>
                  <a:gd name="T29" fmla="*/ 32 h 214"/>
                  <a:gd name="T30" fmla="*/ 66 w 278"/>
                  <a:gd name="T31" fmla="*/ 31 h 214"/>
                  <a:gd name="T32" fmla="*/ 67 w 278"/>
                  <a:gd name="T33" fmla="*/ 29 h 214"/>
                  <a:gd name="T34" fmla="*/ 68 w 278"/>
                  <a:gd name="T35" fmla="*/ 27 h 214"/>
                  <a:gd name="T36" fmla="*/ 69 w 278"/>
                  <a:gd name="T37" fmla="*/ 26 h 214"/>
                  <a:gd name="T38" fmla="*/ 69 w 278"/>
                  <a:gd name="T39" fmla="*/ 26 h 214"/>
                  <a:gd name="T40" fmla="*/ 53 w 278"/>
                  <a:gd name="T41" fmla="*/ 0 h 214"/>
                  <a:gd name="T42" fmla="*/ 53 w 278"/>
                  <a:gd name="T43" fmla="*/ 1 h 214"/>
                  <a:gd name="T44" fmla="*/ 51 w 278"/>
                  <a:gd name="T45" fmla="*/ 2 h 214"/>
                  <a:gd name="T46" fmla="*/ 49 w 278"/>
                  <a:gd name="T47" fmla="*/ 4 h 214"/>
                  <a:gd name="T48" fmla="*/ 46 w 278"/>
                  <a:gd name="T49" fmla="*/ 5 h 214"/>
                  <a:gd name="T50" fmla="*/ 44 w 278"/>
                  <a:gd name="T51" fmla="*/ 8 h 214"/>
                  <a:gd name="T52" fmla="*/ 41 w 278"/>
                  <a:gd name="T53" fmla="*/ 9 h 214"/>
                  <a:gd name="T54" fmla="*/ 37 w 278"/>
                  <a:gd name="T55" fmla="*/ 12 h 214"/>
                  <a:gd name="T56" fmla="*/ 33 w 278"/>
                  <a:gd name="T57" fmla="*/ 14 h 214"/>
                  <a:gd name="T58" fmla="*/ 29 w 278"/>
                  <a:gd name="T59" fmla="*/ 16 h 214"/>
                  <a:gd name="T60" fmla="*/ 23 w 278"/>
                  <a:gd name="T61" fmla="*/ 18 h 214"/>
                  <a:gd name="T62" fmla="*/ 17 w 278"/>
                  <a:gd name="T63" fmla="*/ 20 h 214"/>
                  <a:gd name="T64" fmla="*/ 13 w 278"/>
                  <a:gd name="T65" fmla="*/ 22 h 214"/>
                  <a:gd name="T66" fmla="*/ 9 w 278"/>
                  <a:gd name="T67" fmla="*/ 23 h 214"/>
                  <a:gd name="T68" fmla="*/ 6 w 278"/>
                  <a:gd name="T69" fmla="*/ 24 h 214"/>
                  <a:gd name="T70" fmla="*/ 4 w 278"/>
                  <a:gd name="T71" fmla="*/ 24 h 214"/>
                  <a:gd name="T72" fmla="*/ 2 w 278"/>
                  <a:gd name="T73" fmla="*/ 24 h 214"/>
                  <a:gd name="T74" fmla="*/ 1 w 278"/>
                  <a:gd name="T75" fmla="*/ 25 h 214"/>
                  <a:gd name="T76" fmla="*/ 0 w 278"/>
                  <a:gd name="T77" fmla="*/ 25 h 214"/>
                  <a:gd name="T78" fmla="*/ 11 w 278"/>
                  <a:gd name="T79" fmla="*/ 54 h 214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278"/>
                  <a:gd name="T121" fmla="*/ 0 h 214"/>
                  <a:gd name="T122" fmla="*/ 278 w 278"/>
                  <a:gd name="T123" fmla="*/ 214 h 214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278" h="214">
                    <a:moveTo>
                      <a:pt x="43" y="214"/>
                    </a:moveTo>
                    <a:lnTo>
                      <a:pt x="46" y="214"/>
                    </a:lnTo>
                    <a:lnTo>
                      <a:pt x="52" y="210"/>
                    </a:lnTo>
                    <a:lnTo>
                      <a:pt x="61" y="208"/>
                    </a:lnTo>
                    <a:lnTo>
                      <a:pt x="73" y="205"/>
                    </a:lnTo>
                    <a:lnTo>
                      <a:pt x="89" y="201"/>
                    </a:lnTo>
                    <a:lnTo>
                      <a:pt x="107" y="196"/>
                    </a:lnTo>
                    <a:lnTo>
                      <a:pt x="125" y="190"/>
                    </a:lnTo>
                    <a:lnTo>
                      <a:pt x="143" y="183"/>
                    </a:lnTo>
                    <a:lnTo>
                      <a:pt x="161" y="178"/>
                    </a:lnTo>
                    <a:lnTo>
                      <a:pt x="178" y="169"/>
                    </a:lnTo>
                    <a:lnTo>
                      <a:pt x="205" y="156"/>
                    </a:lnTo>
                    <a:lnTo>
                      <a:pt x="227" y="144"/>
                    </a:lnTo>
                    <a:lnTo>
                      <a:pt x="241" y="135"/>
                    </a:lnTo>
                    <a:lnTo>
                      <a:pt x="257" y="126"/>
                    </a:lnTo>
                    <a:lnTo>
                      <a:pt x="266" y="121"/>
                    </a:lnTo>
                    <a:lnTo>
                      <a:pt x="271" y="114"/>
                    </a:lnTo>
                    <a:lnTo>
                      <a:pt x="275" y="108"/>
                    </a:lnTo>
                    <a:lnTo>
                      <a:pt x="278" y="105"/>
                    </a:lnTo>
                    <a:lnTo>
                      <a:pt x="278" y="103"/>
                    </a:lnTo>
                    <a:lnTo>
                      <a:pt x="214" y="0"/>
                    </a:lnTo>
                    <a:lnTo>
                      <a:pt x="212" y="3"/>
                    </a:lnTo>
                    <a:lnTo>
                      <a:pt x="205" y="9"/>
                    </a:lnTo>
                    <a:lnTo>
                      <a:pt x="196" y="15"/>
                    </a:lnTo>
                    <a:lnTo>
                      <a:pt x="187" y="21"/>
                    </a:lnTo>
                    <a:lnTo>
                      <a:pt x="178" y="30"/>
                    </a:lnTo>
                    <a:lnTo>
                      <a:pt x="164" y="37"/>
                    </a:lnTo>
                    <a:lnTo>
                      <a:pt x="148" y="46"/>
                    </a:lnTo>
                    <a:lnTo>
                      <a:pt x="134" y="55"/>
                    </a:lnTo>
                    <a:lnTo>
                      <a:pt x="116" y="63"/>
                    </a:lnTo>
                    <a:lnTo>
                      <a:pt x="91" y="72"/>
                    </a:lnTo>
                    <a:lnTo>
                      <a:pt x="70" y="78"/>
                    </a:lnTo>
                    <a:lnTo>
                      <a:pt x="52" y="87"/>
                    </a:lnTo>
                    <a:lnTo>
                      <a:pt x="37" y="90"/>
                    </a:lnTo>
                    <a:lnTo>
                      <a:pt x="25" y="94"/>
                    </a:lnTo>
                    <a:lnTo>
                      <a:pt x="16" y="96"/>
                    </a:lnTo>
                    <a:lnTo>
                      <a:pt x="9" y="96"/>
                    </a:lnTo>
                    <a:lnTo>
                      <a:pt x="4" y="99"/>
                    </a:lnTo>
                    <a:lnTo>
                      <a:pt x="0" y="99"/>
                    </a:lnTo>
                    <a:lnTo>
                      <a:pt x="43" y="214"/>
                    </a:lnTo>
                    <a:close/>
                  </a:path>
                </a:pathLst>
              </a:custGeom>
              <a:solidFill>
                <a:srgbClr val="FF79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829" name="Freeform 311"/>
              <p:cNvSpPr>
                <a:spLocks/>
              </p:cNvSpPr>
              <p:nvPr/>
            </p:nvSpPr>
            <p:spPr bwMode="auto">
              <a:xfrm>
                <a:off x="1780" y="1334"/>
                <a:ext cx="69" cy="54"/>
              </a:xfrm>
              <a:custGeom>
                <a:avLst/>
                <a:gdLst>
                  <a:gd name="T0" fmla="*/ 11 w 278"/>
                  <a:gd name="T1" fmla="*/ 54 h 214"/>
                  <a:gd name="T2" fmla="*/ 11 w 278"/>
                  <a:gd name="T3" fmla="*/ 54 h 214"/>
                  <a:gd name="T4" fmla="*/ 13 w 278"/>
                  <a:gd name="T5" fmla="*/ 53 h 214"/>
                  <a:gd name="T6" fmla="*/ 15 w 278"/>
                  <a:gd name="T7" fmla="*/ 52 h 214"/>
                  <a:gd name="T8" fmla="*/ 18 w 278"/>
                  <a:gd name="T9" fmla="*/ 52 h 214"/>
                  <a:gd name="T10" fmla="*/ 22 w 278"/>
                  <a:gd name="T11" fmla="*/ 51 h 214"/>
                  <a:gd name="T12" fmla="*/ 27 w 278"/>
                  <a:gd name="T13" fmla="*/ 49 h 214"/>
                  <a:gd name="T14" fmla="*/ 31 w 278"/>
                  <a:gd name="T15" fmla="*/ 48 h 214"/>
                  <a:gd name="T16" fmla="*/ 35 w 278"/>
                  <a:gd name="T17" fmla="*/ 46 h 214"/>
                  <a:gd name="T18" fmla="*/ 40 w 278"/>
                  <a:gd name="T19" fmla="*/ 45 h 214"/>
                  <a:gd name="T20" fmla="*/ 44 w 278"/>
                  <a:gd name="T21" fmla="*/ 43 h 214"/>
                  <a:gd name="T22" fmla="*/ 51 w 278"/>
                  <a:gd name="T23" fmla="*/ 39 h 214"/>
                  <a:gd name="T24" fmla="*/ 56 w 278"/>
                  <a:gd name="T25" fmla="*/ 36 h 214"/>
                  <a:gd name="T26" fmla="*/ 60 w 278"/>
                  <a:gd name="T27" fmla="*/ 34 h 214"/>
                  <a:gd name="T28" fmla="*/ 64 w 278"/>
                  <a:gd name="T29" fmla="*/ 32 h 214"/>
                  <a:gd name="T30" fmla="*/ 66 w 278"/>
                  <a:gd name="T31" fmla="*/ 31 h 214"/>
                  <a:gd name="T32" fmla="*/ 67 w 278"/>
                  <a:gd name="T33" fmla="*/ 29 h 214"/>
                  <a:gd name="T34" fmla="*/ 68 w 278"/>
                  <a:gd name="T35" fmla="*/ 27 h 214"/>
                  <a:gd name="T36" fmla="*/ 69 w 278"/>
                  <a:gd name="T37" fmla="*/ 26 h 214"/>
                  <a:gd name="T38" fmla="*/ 69 w 278"/>
                  <a:gd name="T39" fmla="*/ 26 h 214"/>
                  <a:gd name="T40" fmla="*/ 53 w 278"/>
                  <a:gd name="T41" fmla="*/ 0 h 214"/>
                  <a:gd name="T42" fmla="*/ 53 w 278"/>
                  <a:gd name="T43" fmla="*/ 1 h 214"/>
                  <a:gd name="T44" fmla="*/ 51 w 278"/>
                  <a:gd name="T45" fmla="*/ 2 h 214"/>
                  <a:gd name="T46" fmla="*/ 49 w 278"/>
                  <a:gd name="T47" fmla="*/ 4 h 214"/>
                  <a:gd name="T48" fmla="*/ 46 w 278"/>
                  <a:gd name="T49" fmla="*/ 5 h 214"/>
                  <a:gd name="T50" fmla="*/ 44 w 278"/>
                  <a:gd name="T51" fmla="*/ 8 h 214"/>
                  <a:gd name="T52" fmla="*/ 41 w 278"/>
                  <a:gd name="T53" fmla="*/ 9 h 214"/>
                  <a:gd name="T54" fmla="*/ 37 w 278"/>
                  <a:gd name="T55" fmla="*/ 12 h 214"/>
                  <a:gd name="T56" fmla="*/ 33 w 278"/>
                  <a:gd name="T57" fmla="*/ 14 h 214"/>
                  <a:gd name="T58" fmla="*/ 29 w 278"/>
                  <a:gd name="T59" fmla="*/ 16 h 214"/>
                  <a:gd name="T60" fmla="*/ 23 w 278"/>
                  <a:gd name="T61" fmla="*/ 18 h 214"/>
                  <a:gd name="T62" fmla="*/ 17 w 278"/>
                  <a:gd name="T63" fmla="*/ 20 h 214"/>
                  <a:gd name="T64" fmla="*/ 13 w 278"/>
                  <a:gd name="T65" fmla="*/ 22 h 214"/>
                  <a:gd name="T66" fmla="*/ 9 w 278"/>
                  <a:gd name="T67" fmla="*/ 23 h 214"/>
                  <a:gd name="T68" fmla="*/ 6 w 278"/>
                  <a:gd name="T69" fmla="*/ 24 h 214"/>
                  <a:gd name="T70" fmla="*/ 4 w 278"/>
                  <a:gd name="T71" fmla="*/ 24 h 214"/>
                  <a:gd name="T72" fmla="*/ 2 w 278"/>
                  <a:gd name="T73" fmla="*/ 24 h 214"/>
                  <a:gd name="T74" fmla="*/ 1 w 278"/>
                  <a:gd name="T75" fmla="*/ 25 h 214"/>
                  <a:gd name="T76" fmla="*/ 0 w 278"/>
                  <a:gd name="T77" fmla="*/ 25 h 214"/>
                  <a:gd name="T78" fmla="*/ 11 w 278"/>
                  <a:gd name="T79" fmla="*/ 54 h 214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278"/>
                  <a:gd name="T121" fmla="*/ 0 h 214"/>
                  <a:gd name="T122" fmla="*/ 278 w 278"/>
                  <a:gd name="T123" fmla="*/ 214 h 214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278" h="214">
                    <a:moveTo>
                      <a:pt x="43" y="214"/>
                    </a:moveTo>
                    <a:lnTo>
                      <a:pt x="46" y="214"/>
                    </a:lnTo>
                    <a:lnTo>
                      <a:pt x="52" y="210"/>
                    </a:lnTo>
                    <a:lnTo>
                      <a:pt x="61" y="208"/>
                    </a:lnTo>
                    <a:lnTo>
                      <a:pt x="73" y="205"/>
                    </a:lnTo>
                    <a:lnTo>
                      <a:pt x="89" y="201"/>
                    </a:lnTo>
                    <a:lnTo>
                      <a:pt x="107" y="196"/>
                    </a:lnTo>
                    <a:lnTo>
                      <a:pt x="125" y="190"/>
                    </a:lnTo>
                    <a:lnTo>
                      <a:pt x="143" y="183"/>
                    </a:lnTo>
                    <a:lnTo>
                      <a:pt x="161" y="178"/>
                    </a:lnTo>
                    <a:lnTo>
                      <a:pt x="178" y="169"/>
                    </a:lnTo>
                    <a:lnTo>
                      <a:pt x="205" y="156"/>
                    </a:lnTo>
                    <a:lnTo>
                      <a:pt x="227" y="144"/>
                    </a:lnTo>
                    <a:lnTo>
                      <a:pt x="241" y="135"/>
                    </a:lnTo>
                    <a:lnTo>
                      <a:pt x="257" y="126"/>
                    </a:lnTo>
                    <a:lnTo>
                      <a:pt x="266" y="121"/>
                    </a:lnTo>
                    <a:lnTo>
                      <a:pt x="271" y="114"/>
                    </a:lnTo>
                    <a:lnTo>
                      <a:pt x="275" y="108"/>
                    </a:lnTo>
                    <a:lnTo>
                      <a:pt x="278" y="105"/>
                    </a:lnTo>
                    <a:lnTo>
                      <a:pt x="278" y="103"/>
                    </a:lnTo>
                    <a:lnTo>
                      <a:pt x="214" y="0"/>
                    </a:lnTo>
                    <a:lnTo>
                      <a:pt x="212" y="3"/>
                    </a:lnTo>
                    <a:lnTo>
                      <a:pt x="205" y="9"/>
                    </a:lnTo>
                    <a:lnTo>
                      <a:pt x="196" y="15"/>
                    </a:lnTo>
                    <a:lnTo>
                      <a:pt x="187" y="21"/>
                    </a:lnTo>
                    <a:lnTo>
                      <a:pt x="178" y="30"/>
                    </a:lnTo>
                    <a:lnTo>
                      <a:pt x="164" y="37"/>
                    </a:lnTo>
                    <a:lnTo>
                      <a:pt x="148" y="46"/>
                    </a:lnTo>
                    <a:lnTo>
                      <a:pt x="134" y="55"/>
                    </a:lnTo>
                    <a:lnTo>
                      <a:pt x="116" y="63"/>
                    </a:lnTo>
                    <a:lnTo>
                      <a:pt x="91" y="72"/>
                    </a:lnTo>
                    <a:lnTo>
                      <a:pt x="70" y="78"/>
                    </a:lnTo>
                    <a:lnTo>
                      <a:pt x="52" y="87"/>
                    </a:lnTo>
                    <a:lnTo>
                      <a:pt x="37" y="90"/>
                    </a:lnTo>
                    <a:lnTo>
                      <a:pt x="25" y="94"/>
                    </a:lnTo>
                    <a:lnTo>
                      <a:pt x="16" y="96"/>
                    </a:lnTo>
                    <a:lnTo>
                      <a:pt x="9" y="96"/>
                    </a:lnTo>
                    <a:lnTo>
                      <a:pt x="4" y="99"/>
                    </a:lnTo>
                    <a:lnTo>
                      <a:pt x="0" y="99"/>
                    </a:lnTo>
                    <a:lnTo>
                      <a:pt x="43" y="214"/>
                    </a:lnTo>
                  </a:path>
                </a:pathLst>
              </a:custGeom>
              <a:noFill/>
              <a:ln w="0">
                <a:solidFill>
                  <a:srgbClr val="FF7EAB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830" name="Freeform 312"/>
              <p:cNvSpPr>
                <a:spLocks/>
              </p:cNvSpPr>
              <p:nvPr/>
            </p:nvSpPr>
            <p:spPr bwMode="auto">
              <a:xfrm>
                <a:off x="1780" y="1334"/>
                <a:ext cx="69" cy="54"/>
              </a:xfrm>
              <a:custGeom>
                <a:avLst/>
                <a:gdLst>
                  <a:gd name="T0" fmla="*/ 11 w 278"/>
                  <a:gd name="T1" fmla="*/ 54 h 214"/>
                  <a:gd name="T2" fmla="*/ 11 w 278"/>
                  <a:gd name="T3" fmla="*/ 54 h 214"/>
                  <a:gd name="T4" fmla="*/ 13 w 278"/>
                  <a:gd name="T5" fmla="*/ 53 h 214"/>
                  <a:gd name="T6" fmla="*/ 15 w 278"/>
                  <a:gd name="T7" fmla="*/ 52 h 214"/>
                  <a:gd name="T8" fmla="*/ 18 w 278"/>
                  <a:gd name="T9" fmla="*/ 52 h 214"/>
                  <a:gd name="T10" fmla="*/ 22 w 278"/>
                  <a:gd name="T11" fmla="*/ 51 h 214"/>
                  <a:gd name="T12" fmla="*/ 27 w 278"/>
                  <a:gd name="T13" fmla="*/ 49 h 214"/>
                  <a:gd name="T14" fmla="*/ 31 w 278"/>
                  <a:gd name="T15" fmla="*/ 48 h 214"/>
                  <a:gd name="T16" fmla="*/ 35 w 278"/>
                  <a:gd name="T17" fmla="*/ 46 h 214"/>
                  <a:gd name="T18" fmla="*/ 40 w 278"/>
                  <a:gd name="T19" fmla="*/ 45 h 214"/>
                  <a:gd name="T20" fmla="*/ 44 w 278"/>
                  <a:gd name="T21" fmla="*/ 43 h 214"/>
                  <a:gd name="T22" fmla="*/ 51 w 278"/>
                  <a:gd name="T23" fmla="*/ 39 h 214"/>
                  <a:gd name="T24" fmla="*/ 56 w 278"/>
                  <a:gd name="T25" fmla="*/ 36 h 214"/>
                  <a:gd name="T26" fmla="*/ 60 w 278"/>
                  <a:gd name="T27" fmla="*/ 34 h 214"/>
                  <a:gd name="T28" fmla="*/ 64 w 278"/>
                  <a:gd name="T29" fmla="*/ 32 h 214"/>
                  <a:gd name="T30" fmla="*/ 66 w 278"/>
                  <a:gd name="T31" fmla="*/ 31 h 214"/>
                  <a:gd name="T32" fmla="*/ 67 w 278"/>
                  <a:gd name="T33" fmla="*/ 29 h 214"/>
                  <a:gd name="T34" fmla="*/ 68 w 278"/>
                  <a:gd name="T35" fmla="*/ 27 h 214"/>
                  <a:gd name="T36" fmla="*/ 69 w 278"/>
                  <a:gd name="T37" fmla="*/ 26 h 214"/>
                  <a:gd name="T38" fmla="*/ 69 w 278"/>
                  <a:gd name="T39" fmla="*/ 26 h 214"/>
                  <a:gd name="T40" fmla="*/ 53 w 278"/>
                  <a:gd name="T41" fmla="*/ 0 h 214"/>
                  <a:gd name="T42" fmla="*/ 53 w 278"/>
                  <a:gd name="T43" fmla="*/ 1 h 214"/>
                  <a:gd name="T44" fmla="*/ 51 w 278"/>
                  <a:gd name="T45" fmla="*/ 2 h 214"/>
                  <a:gd name="T46" fmla="*/ 49 w 278"/>
                  <a:gd name="T47" fmla="*/ 4 h 214"/>
                  <a:gd name="T48" fmla="*/ 46 w 278"/>
                  <a:gd name="T49" fmla="*/ 5 h 214"/>
                  <a:gd name="T50" fmla="*/ 44 w 278"/>
                  <a:gd name="T51" fmla="*/ 8 h 214"/>
                  <a:gd name="T52" fmla="*/ 41 w 278"/>
                  <a:gd name="T53" fmla="*/ 9 h 214"/>
                  <a:gd name="T54" fmla="*/ 37 w 278"/>
                  <a:gd name="T55" fmla="*/ 12 h 214"/>
                  <a:gd name="T56" fmla="*/ 33 w 278"/>
                  <a:gd name="T57" fmla="*/ 14 h 214"/>
                  <a:gd name="T58" fmla="*/ 29 w 278"/>
                  <a:gd name="T59" fmla="*/ 16 h 214"/>
                  <a:gd name="T60" fmla="*/ 23 w 278"/>
                  <a:gd name="T61" fmla="*/ 18 h 214"/>
                  <a:gd name="T62" fmla="*/ 17 w 278"/>
                  <a:gd name="T63" fmla="*/ 20 h 214"/>
                  <a:gd name="T64" fmla="*/ 13 w 278"/>
                  <a:gd name="T65" fmla="*/ 22 h 214"/>
                  <a:gd name="T66" fmla="*/ 9 w 278"/>
                  <a:gd name="T67" fmla="*/ 23 h 214"/>
                  <a:gd name="T68" fmla="*/ 6 w 278"/>
                  <a:gd name="T69" fmla="*/ 24 h 214"/>
                  <a:gd name="T70" fmla="*/ 4 w 278"/>
                  <a:gd name="T71" fmla="*/ 24 h 214"/>
                  <a:gd name="T72" fmla="*/ 2 w 278"/>
                  <a:gd name="T73" fmla="*/ 24 h 214"/>
                  <a:gd name="T74" fmla="*/ 1 w 278"/>
                  <a:gd name="T75" fmla="*/ 25 h 214"/>
                  <a:gd name="T76" fmla="*/ 0 w 278"/>
                  <a:gd name="T77" fmla="*/ 25 h 214"/>
                  <a:gd name="T78" fmla="*/ 11 w 278"/>
                  <a:gd name="T79" fmla="*/ 54 h 214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278"/>
                  <a:gd name="T121" fmla="*/ 0 h 214"/>
                  <a:gd name="T122" fmla="*/ 278 w 278"/>
                  <a:gd name="T123" fmla="*/ 214 h 214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278" h="214">
                    <a:moveTo>
                      <a:pt x="43" y="214"/>
                    </a:moveTo>
                    <a:lnTo>
                      <a:pt x="46" y="214"/>
                    </a:lnTo>
                    <a:lnTo>
                      <a:pt x="52" y="210"/>
                    </a:lnTo>
                    <a:lnTo>
                      <a:pt x="61" y="208"/>
                    </a:lnTo>
                    <a:lnTo>
                      <a:pt x="73" y="205"/>
                    </a:lnTo>
                    <a:lnTo>
                      <a:pt x="89" y="201"/>
                    </a:lnTo>
                    <a:lnTo>
                      <a:pt x="107" y="196"/>
                    </a:lnTo>
                    <a:lnTo>
                      <a:pt x="125" y="190"/>
                    </a:lnTo>
                    <a:lnTo>
                      <a:pt x="143" y="183"/>
                    </a:lnTo>
                    <a:lnTo>
                      <a:pt x="161" y="178"/>
                    </a:lnTo>
                    <a:lnTo>
                      <a:pt x="178" y="169"/>
                    </a:lnTo>
                    <a:lnTo>
                      <a:pt x="205" y="156"/>
                    </a:lnTo>
                    <a:lnTo>
                      <a:pt x="227" y="144"/>
                    </a:lnTo>
                    <a:lnTo>
                      <a:pt x="241" y="135"/>
                    </a:lnTo>
                    <a:lnTo>
                      <a:pt x="257" y="126"/>
                    </a:lnTo>
                    <a:lnTo>
                      <a:pt x="266" y="121"/>
                    </a:lnTo>
                    <a:lnTo>
                      <a:pt x="271" y="114"/>
                    </a:lnTo>
                    <a:lnTo>
                      <a:pt x="275" y="108"/>
                    </a:lnTo>
                    <a:lnTo>
                      <a:pt x="278" y="105"/>
                    </a:lnTo>
                    <a:lnTo>
                      <a:pt x="278" y="103"/>
                    </a:lnTo>
                    <a:lnTo>
                      <a:pt x="214" y="0"/>
                    </a:lnTo>
                    <a:lnTo>
                      <a:pt x="212" y="3"/>
                    </a:lnTo>
                    <a:lnTo>
                      <a:pt x="205" y="9"/>
                    </a:lnTo>
                    <a:lnTo>
                      <a:pt x="196" y="15"/>
                    </a:lnTo>
                    <a:lnTo>
                      <a:pt x="187" y="21"/>
                    </a:lnTo>
                    <a:lnTo>
                      <a:pt x="178" y="30"/>
                    </a:lnTo>
                    <a:lnTo>
                      <a:pt x="164" y="37"/>
                    </a:lnTo>
                    <a:lnTo>
                      <a:pt x="148" y="46"/>
                    </a:lnTo>
                    <a:lnTo>
                      <a:pt x="134" y="55"/>
                    </a:lnTo>
                    <a:lnTo>
                      <a:pt x="116" y="63"/>
                    </a:lnTo>
                    <a:lnTo>
                      <a:pt x="91" y="72"/>
                    </a:lnTo>
                    <a:lnTo>
                      <a:pt x="70" y="78"/>
                    </a:lnTo>
                    <a:lnTo>
                      <a:pt x="52" y="87"/>
                    </a:lnTo>
                    <a:lnTo>
                      <a:pt x="37" y="90"/>
                    </a:lnTo>
                    <a:lnTo>
                      <a:pt x="25" y="94"/>
                    </a:lnTo>
                    <a:lnTo>
                      <a:pt x="16" y="96"/>
                    </a:lnTo>
                    <a:lnTo>
                      <a:pt x="9" y="96"/>
                    </a:lnTo>
                    <a:lnTo>
                      <a:pt x="4" y="99"/>
                    </a:lnTo>
                    <a:lnTo>
                      <a:pt x="0" y="99"/>
                    </a:lnTo>
                    <a:lnTo>
                      <a:pt x="43" y="214"/>
                    </a:lnTo>
                  </a:path>
                </a:pathLst>
              </a:custGeom>
              <a:noFill/>
              <a:ln w="0">
                <a:solidFill>
                  <a:srgbClr val="FF7EAB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831" name="Freeform 313"/>
              <p:cNvSpPr>
                <a:spLocks/>
              </p:cNvSpPr>
              <p:nvPr/>
            </p:nvSpPr>
            <p:spPr bwMode="auto">
              <a:xfrm>
                <a:off x="1762" y="1287"/>
                <a:ext cx="58" cy="46"/>
              </a:xfrm>
              <a:custGeom>
                <a:avLst/>
                <a:gdLst>
                  <a:gd name="T0" fmla="*/ 8 w 229"/>
                  <a:gd name="T1" fmla="*/ 46 h 182"/>
                  <a:gd name="T2" fmla="*/ 8 w 229"/>
                  <a:gd name="T3" fmla="*/ 46 h 182"/>
                  <a:gd name="T4" fmla="*/ 9 w 229"/>
                  <a:gd name="T5" fmla="*/ 46 h 182"/>
                  <a:gd name="T6" fmla="*/ 11 w 229"/>
                  <a:gd name="T7" fmla="*/ 45 h 182"/>
                  <a:gd name="T8" fmla="*/ 13 w 229"/>
                  <a:gd name="T9" fmla="*/ 45 h 182"/>
                  <a:gd name="T10" fmla="*/ 15 w 229"/>
                  <a:gd name="T11" fmla="*/ 45 h 182"/>
                  <a:gd name="T12" fmla="*/ 18 w 229"/>
                  <a:gd name="T13" fmla="*/ 45 h 182"/>
                  <a:gd name="T14" fmla="*/ 22 w 229"/>
                  <a:gd name="T15" fmla="*/ 43 h 182"/>
                  <a:gd name="T16" fmla="*/ 26 w 229"/>
                  <a:gd name="T17" fmla="*/ 42 h 182"/>
                  <a:gd name="T18" fmla="*/ 30 w 229"/>
                  <a:gd name="T19" fmla="*/ 41 h 182"/>
                  <a:gd name="T20" fmla="*/ 35 w 229"/>
                  <a:gd name="T21" fmla="*/ 39 h 182"/>
                  <a:gd name="T22" fmla="*/ 39 w 229"/>
                  <a:gd name="T23" fmla="*/ 37 h 182"/>
                  <a:gd name="T24" fmla="*/ 43 w 229"/>
                  <a:gd name="T25" fmla="*/ 35 h 182"/>
                  <a:gd name="T26" fmla="*/ 47 w 229"/>
                  <a:gd name="T27" fmla="*/ 33 h 182"/>
                  <a:gd name="T28" fmla="*/ 50 w 229"/>
                  <a:gd name="T29" fmla="*/ 32 h 182"/>
                  <a:gd name="T30" fmla="*/ 52 w 229"/>
                  <a:gd name="T31" fmla="*/ 30 h 182"/>
                  <a:gd name="T32" fmla="*/ 55 w 229"/>
                  <a:gd name="T33" fmla="*/ 29 h 182"/>
                  <a:gd name="T34" fmla="*/ 56 w 229"/>
                  <a:gd name="T35" fmla="*/ 27 h 182"/>
                  <a:gd name="T36" fmla="*/ 57 w 229"/>
                  <a:gd name="T37" fmla="*/ 26 h 182"/>
                  <a:gd name="T38" fmla="*/ 58 w 229"/>
                  <a:gd name="T39" fmla="*/ 24 h 182"/>
                  <a:gd name="T40" fmla="*/ 57 w 229"/>
                  <a:gd name="T41" fmla="*/ 22 h 182"/>
                  <a:gd name="T42" fmla="*/ 55 w 229"/>
                  <a:gd name="T43" fmla="*/ 19 h 182"/>
                  <a:gd name="T44" fmla="*/ 53 w 229"/>
                  <a:gd name="T45" fmla="*/ 15 h 182"/>
                  <a:gd name="T46" fmla="*/ 52 w 229"/>
                  <a:gd name="T47" fmla="*/ 12 h 182"/>
                  <a:gd name="T48" fmla="*/ 50 w 229"/>
                  <a:gd name="T49" fmla="*/ 9 h 182"/>
                  <a:gd name="T50" fmla="*/ 49 w 229"/>
                  <a:gd name="T51" fmla="*/ 7 h 182"/>
                  <a:gd name="T52" fmla="*/ 48 w 229"/>
                  <a:gd name="T53" fmla="*/ 5 h 182"/>
                  <a:gd name="T54" fmla="*/ 47 w 229"/>
                  <a:gd name="T55" fmla="*/ 2 h 182"/>
                  <a:gd name="T56" fmla="*/ 47 w 229"/>
                  <a:gd name="T57" fmla="*/ 1 h 182"/>
                  <a:gd name="T58" fmla="*/ 46 w 229"/>
                  <a:gd name="T59" fmla="*/ 0 h 182"/>
                  <a:gd name="T60" fmla="*/ 46 w 229"/>
                  <a:gd name="T61" fmla="*/ 1 h 182"/>
                  <a:gd name="T62" fmla="*/ 45 w 229"/>
                  <a:gd name="T63" fmla="*/ 1 h 182"/>
                  <a:gd name="T64" fmla="*/ 43 w 229"/>
                  <a:gd name="T65" fmla="*/ 3 h 182"/>
                  <a:gd name="T66" fmla="*/ 43 w 229"/>
                  <a:gd name="T67" fmla="*/ 5 h 182"/>
                  <a:gd name="T68" fmla="*/ 40 w 229"/>
                  <a:gd name="T69" fmla="*/ 6 h 182"/>
                  <a:gd name="T70" fmla="*/ 37 w 229"/>
                  <a:gd name="T71" fmla="*/ 8 h 182"/>
                  <a:gd name="T72" fmla="*/ 34 w 229"/>
                  <a:gd name="T73" fmla="*/ 10 h 182"/>
                  <a:gd name="T74" fmla="*/ 30 w 229"/>
                  <a:gd name="T75" fmla="*/ 13 h 182"/>
                  <a:gd name="T76" fmla="*/ 24 w 229"/>
                  <a:gd name="T77" fmla="*/ 15 h 182"/>
                  <a:gd name="T78" fmla="*/ 18 w 229"/>
                  <a:gd name="T79" fmla="*/ 17 h 182"/>
                  <a:gd name="T80" fmla="*/ 14 w 229"/>
                  <a:gd name="T81" fmla="*/ 19 h 182"/>
                  <a:gd name="T82" fmla="*/ 10 w 229"/>
                  <a:gd name="T83" fmla="*/ 20 h 182"/>
                  <a:gd name="T84" fmla="*/ 7 w 229"/>
                  <a:gd name="T85" fmla="*/ 21 h 182"/>
                  <a:gd name="T86" fmla="*/ 5 w 229"/>
                  <a:gd name="T87" fmla="*/ 22 h 182"/>
                  <a:gd name="T88" fmla="*/ 2 w 229"/>
                  <a:gd name="T89" fmla="*/ 22 h 182"/>
                  <a:gd name="T90" fmla="*/ 2 w 229"/>
                  <a:gd name="T91" fmla="*/ 22 h 182"/>
                  <a:gd name="T92" fmla="*/ 1 w 229"/>
                  <a:gd name="T93" fmla="*/ 22 h 182"/>
                  <a:gd name="T94" fmla="*/ 0 w 229"/>
                  <a:gd name="T95" fmla="*/ 22 h 182"/>
                  <a:gd name="T96" fmla="*/ 8 w 229"/>
                  <a:gd name="T97" fmla="*/ 46 h 182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229"/>
                  <a:gd name="T148" fmla="*/ 0 h 182"/>
                  <a:gd name="T149" fmla="*/ 229 w 229"/>
                  <a:gd name="T150" fmla="*/ 182 h 182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229" h="182">
                    <a:moveTo>
                      <a:pt x="30" y="182"/>
                    </a:moveTo>
                    <a:lnTo>
                      <a:pt x="33" y="182"/>
                    </a:lnTo>
                    <a:lnTo>
                      <a:pt x="36" y="182"/>
                    </a:lnTo>
                    <a:lnTo>
                      <a:pt x="42" y="180"/>
                    </a:lnTo>
                    <a:lnTo>
                      <a:pt x="52" y="180"/>
                    </a:lnTo>
                    <a:lnTo>
                      <a:pt x="61" y="177"/>
                    </a:lnTo>
                    <a:lnTo>
                      <a:pt x="72" y="177"/>
                    </a:lnTo>
                    <a:lnTo>
                      <a:pt x="87" y="171"/>
                    </a:lnTo>
                    <a:lnTo>
                      <a:pt x="102" y="168"/>
                    </a:lnTo>
                    <a:lnTo>
                      <a:pt x="120" y="162"/>
                    </a:lnTo>
                    <a:lnTo>
                      <a:pt x="138" y="153"/>
                    </a:lnTo>
                    <a:lnTo>
                      <a:pt x="153" y="147"/>
                    </a:lnTo>
                    <a:lnTo>
                      <a:pt x="171" y="138"/>
                    </a:lnTo>
                    <a:lnTo>
                      <a:pt x="186" y="132"/>
                    </a:lnTo>
                    <a:lnTo>
                      <a:pt x="198" y="125"/>
                    </a:lnTo>
                    <a:lnTo>
                      <a:pt x="207" y="120"/>
                    </a:lnTo>
                    <a:lnTo>
                      <a:pt x="216" y="114"/>
                    </a:lnTo>
                    <a:lnTo>
                      <a:pt x="223" y="107"/>
                    </a:lnTo>
                    <a:lnTo>
                      <a:pt x="225" y="102"/>
                    </a:lnTo>
                    <a:lnTo>
                      <a:pt x="229" y="96"/>
                    </a:lnTo>
                    <a:lnTo>
                      <a:pt x="225" y="89"/>
                    </a:lnTo>
                    <a:lnTo>
                      <a:pt x="216" y="75"/>
                    </a:lnTo>
                    <a:lnTo>
                      <a:pt x="211" y="59"/>
                    </a:lnTo>
                    <a:lnTo>
                      <a:pt x="204" y="48"/>
                    </a:lnTo>
                    <a:lnTo>
                      <a:pt x="198" y="36"/>
                    </a:lnTo>
                    <a:lnTo>
                      <a:pt x="193" y="27"/>
                    </a:lnTo>
                    <a:lnTo>
                      <a:pt x="189" y="18"/>
                    </a:lnTo>
                    <a:lnTo>
                      <a:pt x="184" y="9"/>
                    </a:lnTo>
                    <a:lnTo>
                      <a:pt x="184" y="5"/>
                    </a:lnTo>
                    <a:lnTo>
                      <a:pt x="180" y="0"/>
                    </a:lnTo>
                    <a:lnTo>
                      <a:pt x="180" y="2"/>
                    </a:lnTo>
                    <a:lnTo>
                      <a:pt x="177" y="5"/>
                    </a:lnTo>
                    <a:lnTo>
                      <a:pt x="171" y="11"/>
                    </a:lnTo>
                    <a:lnTo>
                      <a:pt x="168" y="18"/>
                    </a:lnTo>
                    <a:lnTo>
                      <a:pt x="159" y="23"/>
                    </a:lnTo>
                    <a:lnTo>
                      <a:pt x="147" y="32"/>
                    </a:lnTo>
                    <a:lnTo>
                      <a:pt x="136" y="39"/>
                    </a:lnTo>
                    <a:lnTo>
                      <a:pt x="118" y="50"/>
                    </a:lnTo>
                    <a:lnTo>
                      <a:pt x="96" y="59"/>
                    </a:lnTo>
                    <a:lnTo>
                      <a:pt x="72" y="68"/>
                    </a:lnTo>
                    <a:lnTo>
                      <a:pt x="54" y="75"/>
                    </a:lnTo>
                    <a:lnTo>
                      <a:pt x="39" y="80"/>
                    </a:lnTo>
                    <a:lnTo>
                      <a:pt x="27" y="84"/>
                    </a:lnTo>
                    <a:lnTo>
                      <a:pt x="18" y="87"/>
                    </a:lnTo>
                    <a:lnTo>
                      <a:pt x="9" y="87"/>
                    </a:lnTo>
                    <a:lnTo>
                      <a:pt x="6" y="87"/>
                    </a:lnTo>
                    <a:lnTo>
                      <a:pt x="2" y="87"/>
                    </a:lnTo>
                    <a:lnTo>
                      <a:pt x="0" y="87"/>
                    </a:lnTo>
                    <a:lnTo>
                      <a:pt x="30" y="182"/>
                    </a:lnTo>
                    <a:close/>
                  </a:path>
                </a:pathLst>
              </a:custGeom>
              <a:solidFill>
                <a:srgbClr val="FF79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832" name="Freeform 314"/>
              <p:cNvSpPr>
                <a:spLocks/>
              </p:cNvSpPr>
              <p:nvPr/>
            </p:nvSpPr>
            <p:spPr bwMode="auto">
              <a:xfrm>
                <a:off x="1762" y="1287"/>
                <a:ext cx="58" cy="46"/>
              </a:xfrm>
              <a:custGeom>
                <a:avLst/>
                <a:gdLst>
                  <a:gd name="T0" fmla="*/ 8 w 229"/>
                  <a:gd name="T1" fmla="*/ 46 h 182"/>
                  <a:gd name="T2" fmla="*/ 8 w 229"/>
                  <a:gd name="T3" fmla="*/ 46 h 182"/>
                  <a:gd name="T4" fmla="*/ 9 w 229"/>
                  <a:gd name="T5" fmla="*/ 46 h 182"/>
                  <a:gd name="T6" fmla="*/ 11 w 229"/>
                  <a:gd name="T7" fmla="*/ 45 h 182"/>
                  <a:gd name="T8" fmla="*/ 13 w 229"/>
                  <a:gd name="T9" fmla="*/ 45 h 182"/>
                  <a:gd name="T10" fmla="*/ 15 w 229"/>
                  <a:gd name="T11" fmla="*/ 45 h 182"/>
                  <a:gd name="T12" fmla="*/ 18 w 229"/>
                  <a:gd name="T13" fmla="*/ 45 h 182"/>
                  <a:gd name="T14" fmla="*/ 22 w 229"/>
                  <a:gd name="T15" fmla="*/ 43 h 182"/>
                  <a:gd name="T16" fmla="*/ 26 w 229"/>
                  <a:gd name="T17" fmla="*/ 42 h 182"/>
                  <a:gd name="T18" fmla="*/ 30 w 229"/>
                  <a:gd name="T19" fmla="*/ 41 h 182"/>
                  <a:gd name="T20" fmla="*/ 35 w 229"/>
                  <a:gd name="T21" fmla="*/ 39 h 182"/>
                  <a:gd name="T22" fmla="*/ 39 w 229"/>
                  <a:gd name="T23" fmla="*/ 37 h 182"/>
                  <a:gd name="T24" fmla="*/ 43 w 229"/>
                  <a:gd name="T25" fmla="*/ 35 h 182"/>
                  <a:gd name="T26" fmla="*/ 47 w 229"/>
                  <a:gd name="T27" fmla="*/ 33 h 182"/>
                  <a:gd name="T28" fmla="*/ 50 w 229"/>
                  <a:gd name="T29" fmla="*/ 32 h 182"/>
                  <a:gd name="T30" fmla="*/ 52 w 229"/>
                  <a:gd name="T31" fmla="*/ 30 h 182"/>
                  <a:gd name="T32" fmla="*/ 55 w 229"/>
                  <a:gd name="T33" fmla="*/ 29 h 182"/>
                  <a:gd name="T34" fmla="*/ 56 w 229"/>
                  <a:gd name="T35" fmla="*/ 27 h 182"/>
                  <a:gd name="T36" fmla="*/ 57 w 229"/>
                  <a:gd name="T37" fmla="*/ 26 h 182"/>
                  <a:gd name="T38" fmla="*/ 58 w 229"/>
                  <a:gd name="T39" fmla="*/ 24 h 182"/>
                  <a:gd name="T40" fmla="*/ 57 w 229"/>
                  <a:gd name="T41" fmla="*/ 22 h 182"/>
                  <a:gd name="T42" fmla="*/ 55 w 229"/>
                  <a:gd name="T43" fmla="*/ 19 h 182"/>
                  <a:gd name="T44" fmla="*/ 53 w 229"/>
                  <a:gd name="T45" fmla="*/ 15 h 182"/>
                  <a:gd name="T46" fmla="*/ 52 w 229"/>
                  <a:gd name="T47" fmla="*/ 12 h 182"/>
                  <a:gd name="T48" fmla="*/ 50 w 229"/>
                  <a:gd name="T49" fmla="*/ 9 h 182"/>
                  <a:gd name="T50" fmla="*/ 49 w 229"/>
                  <a:gd name="T51" fmla="*/ 7 h 182"/>
                  <a:gd name="T52" fmla="*/ 48 w 229"/>
                  <a:gd name="T53" fmla="*/ 5 h 182"/>
                  <a:gd name="T54" fmla="*/ 47 w 229"/>
                  <a:gd name="T55" fmla="*/ 2 h 182"/>
                  <a:gd name="T56" fmla="*/ 47 w 229"/>
                  <a:gd name="T57" fmla="*/ 1 h 182"/>
                  <a:gd name="T58" fmla="*/ 46 w 229"/>
                  <a:gd name="T59" fmla="*/ 0 h 182"/>
                  <a:gd name="T60" fmla="*/ 46 w 229"/>
                  <a:gd name="T61" fmla="*/ 1 h 182"/>
                  <a:gd name="T62" fmla="*/ 45 w 229"/>
                  <a:gd name="T63" fmla="*/ 1 h 182"/>
                  <a:gd name="T64" fmla="*/ 43 w 229"/>
                  <a:gd name="T65" fmla="*/ 3 h 182"/>
                  <a:gd name="T66" fmla="*/ 43 w 229"/>
                  <a:gd name="T67" fmla="*/ 5 h 182"/>
                  <a:gd name="T68" fmla="*/ 40 w 229"/>
                  <a:gd name="T69" fmla="*/ 6 h 182"/>
                  <a:gd name="T70" fmla="*/ 37 w 229"/>
                  <a:gd name="T71" fmla="*/ 8 h 182"/>
                  <a:gd name="T72" fmla="*/ 34 w 229"/>
                  <a:gd name="T73" fmla="*/ 10 h 182"/>
                  <a:gd name="T74" fmla="*/ 30 w 229"/>
                  <a:gd name="T75" fmla="*/ 13 h 182"/>
                  <a:gd name="T76" fmla="*/ 24 w 229"/>
                  <a:gd name="T77" fmla="*/ 15 h 182"/>
                  <a:gd name="T78" fmla="*/ 18 w 229"/>
                  <a:gd name="T79" fmla="*/ 17 h 182"/>
                  <a:gd name="T80" fmla="*/ 14 w 229"/>
                  <a:gd name="T81" fmla="*/ 19 h 182"/>
                  <a:gd name="T82" fmla="*/ 10 w 229"/>
                  <a:gd name="T83" fmla="*/ 20 h 182"/>
                  <a:gd name="T84" fmla="*/ 7 w 229"/>
                  <a:gd name="T85" fmla="*/ 21 h 182"/>
                  <a:gd name="T86" fmla="*/ 5 w 229"/>
                  <a:gd name="T87" fmla="*/ 22 h 182"/>
                  <a:gd name="T88" fmla="*/ 2 w 229"/>
                  <a:gd name="T89" fmla="*/ 22 h 182"/>
                  <a:gd name="T90" fmla="*/ 2 w 229"/>
                  <a:gd name="T91" fmla="*/ 22 h 182"/>
                  <a:gd name="T92" fmla="*/ 1 w 229"/>
                  <a:gd name="T93" fmla="*/ 22 h 182"/>
                  <a:gd name="T94" fmla="*/ 0 w 229"/>
                  <a:gd name="T95" fmla="*/ 22 h 182"/>
                  <a:gd name="T96" fmla="*/ 8 w 229"/>
                  <a:gd name="T97" fmla="*/ 46 h 182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229"/>
                  <a:gd name="T148" fmla="*/ 0 h 182"/>
                  <a:gd name="T149" fmla="*/ 229 w 229"/>
                  <a:gd name="T150" fmla="*/ 182 h 182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229" h="182">
                    <a:moveTo>
                      <a:pt x="30" y="182"/>
                    </a:moveTo>
                    <a:lnTo>
                      <a:pt x="33" y="182"/>
                    </a:lnTo>
                    <a:lnTo>
                      <a:pt x="36" y="182"/>
                    </a:lnTo>
                    <a:lnTo>
                      <a:pt x="42" y="180"/>
                    </a:lnTo>
                    <a:lnTo>
                      <a:pt x="52" y="180"/>
                    </a:lnTo>
                    <a:lnTo>
                      <a:pt x="61" y="177"/>
                    </a:lnTo>
                    <a:lnTo>
                      <a:pt x="72" y="177"/>
                    </a:lnTo>
                    <a:lnTo>
                      <a:pt x="87" y="171"/>
                    </a:lnTo>
                    <a:lnTo>
                      <a:pt x="102" y="168"/>
                    </a:lnTo>
                    <a:lnTo>
                      <a:pt x="120" y="162"/>
                    </a:lnTo>
                    <a:lnTo>
                      <a:pt x="138" y="153"/>
                    </a:lnTo>
                    <a:lnTo>
                      <a:pt x="153" y="147"/>
                    </a:lnTo>
                    <a:lnTo>
                      <a:pt x="171" y="138"/>
                    </a:lnTo>
                    <a:lnTo>
                      <a:pt x="186" y="132"/>
                    </a:lnTo>
                    <a:lnTo>
                      <a:pt x="198" y="125"/>
                    </a:lnTo>
                    <a:lnTo>
                      <a:pt x="207" y="120"/>
                    </a:lnTo>
                    <a:lnTo>
                      <a:pt x="216" y="114"/>
                    </a:lnTo>
                    <a:lnTo>
                      <a:pt x="223" y="107"/>
                    </a:lnTo>
                    <a:lnTo>
                      <a:pt x="225" y="102"/>
                    </a:lnTo>
                    <a:lnTo>
                      <a:pt x="229" y="96"/>
                    </a:lnTo>
                    <a:lnTo>
                      <a:pt x="225" y="89"/>
                    </a:lnTo>
                    <a:lnTo>
                      <a:pt x="216" y="75"/>
                    </a:lnTo>
                    <a:lnTo>
                      <a:pt x="211" y="59"/>
                    </a:lnTo>
                    <a:lnTo>
                      <a:pt x="204" y="48"/>
                    </a:lnTo>
                    <a:lnTo>
                      <a:pt x="198" y="36"/>
                    </a:lnTo>
                    <a:lnTo>
                      <a:pt x="193" y="27"/>
                    </a:lnTo>
                    <a:lnTo>
                      <a:pt x="189" y="18"/>
                    </a:lnTo>
                    <a:lnTo>
                      <a:pt x="184" y="9"/>
                    </a:lnTo>
                    <a:lnTo>
                      <a:pt x="184" y="5"/>
                    </a:lnTo>
                    <a:lnTo>
                      <a:pt x="180" y="0"/>
                    </a:lnTo>
                    <a:lnTo>
                      <a:pt x="180" y="2"/>
                    </a:lnTo>
                    <a:lnTo>
                      <a:pt x="177" y="5"/>
                    </a:lnTo>
                    <a:lnTo>
                      <a:pt x="171" y="11"/>
                    </a:lnTo>
                    <a:lnTo>
                      <a:pt x="168" y="18"/>
                    </a:lnTo>
                    <a:lnTo>
                      <a:pt x="159" y="23"/>
                    </a:lnTo>
                    <a:lnTo>
                      <a:pt x="147" y="32"/>
                    </a:lnTo>
                    <a:lnTo>
                      <a:pt x="136" y="39"/>
                    </a:lnTo>
                    <a:lnTo>
                      <a:pt x="118" y="50"/>
                    </a:lnTo>
                    <a:lnTo>
                      <a:pt x="96" y="59"/>
                    </a:lnTo>
                    <a:lnTo>
                      <a:pt x="72" y="68"/>
                    </a:lnTo>
                    <a:lnTo>
                      <a:pt x="54" y="75"/>
                    </a:lnTo>
                    <a:lnTo>
                      <a:pt x="39" y="80"/>
                    </a:lnTo>
                    <a:lnTo>
                      <a:pt x="27" y="84"/>
                    </a:lnTo>
                    <a:lnTo>
                      <a:pt x="18" y="87"/>
                    </a:lnTo>
                    <a:lnTo>
                      <a:pt x="9" y="87"/>
                    </a:lnTo>
                    <a:lnTo>
                      <a:pt x="6" y="87"/>
                    </a:lnTo>
                    <a:lnTo>
                      <a:pt x="2" y="87"/>
                    </a:lnTo>
                    <a:lnTo>
                      <a:pt x="0" y="87"/>
                    </a:lnTo>
                    <a:lnTo>
                      <a:pt x="30" y="182"/>
                    </a:lnTo>
                  </a:path>
                </a:pathLst>
              </a:custGeom>
              <a:noFill/>
              <a:ln w="0">
                <a:solidFill>
                  <a:srgbClr val="FF7EAB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833" name="Freeform 315"/>
              <p:cNvSpPr>
                <a:spLocks/>
              </p:cNvSpPr>
              <p:nvPr/>
            </p:nvSpPr>
            <p:spPr bwMode="auto">
              <a:xfrm>
                <a:off x="1762" y="1287"/>
                <a:ext cx="58" cy="46"/>
              </a:xfrm>
              <a:custGeom>
                <a:avLst/>
                <a:gdLst>
                  <a:gd name="T0" fmla="*/ 8 w 229"/>
                  <a:gd name="T1" fmla="*/ 46 h 182"/>
                  <a:gd name="T2" fmla="*/ 8 w 229"/>
                  <a:gd name="T3" fmla="*/ 46 h 182"/>
                  <a:gd name="T4" fmla="*/ 9 w 229"/>
                  <a:gd name="T5" fmla="*/ 46 h 182"/>
                  <a:gd name="T6" fmla="*/ 11 w 229"/>
                  <a:gd name="T7" fmla="*/ 45 h 182"/>
                  <a:gd name="T8" fmla="*/ 13 w 229"/>
                  <a:gd name="T9" fmla="*/ 45 h 182"/>
                  <a:gd name="T10" fmla="*/ 15 w 229"/>
                  <a:gd name="T11" fmla="*/ 45 h 182"/>
                  <a:gd name="T12" fmla="*/ 18 w 229"/>
                  <a:gd name="T13" fmla="*/ 45 h 182"/>
                  <a:gd name="T14" fmla="*/ 22 w 229"/>
                  <a:gd name="T15" fmla="*/ 43 h 182"/>
                  <a:gd name="T16" fmla="*/ 26 w 229"/>
                  <a:gd name="T17" fmla="*/ 42 h 182"/>
                  <a:gd name="T18" fmla="*/ 30 w 229"/>
                  <a:gd name="T19" fmla="*/ 41 h 182"/>
                  <a:gd name="T20" fmla="*/ 35 w 229"/>
                  <a:gd name="T21" fmla="*/ 39 h 182"/>
                  <a:gd name="T22" fmla="*/ 39 w 229"/>
                  <a:gd name="T23" fmla="*/ 37 h 182"/>
                  <a:gd name="T24" fmla="*/ 43 w 229"/>
                  <a:gd name="T25" fmla="*/ 35 h 182"/>
                  <a:gd name="T26" fmla="*/ 47 w 229"/>
                  <a:gd name="T27" fmla="*/ 33 h 182"/>
                  <a:gd name="T28" fmla="*/ 50 w 229"/>
                  <a:gd name="T29" fmla="*/ 32 h 182"/>
                  <a:gd name="T30" fmla="*/ 52 w 229"/>
                  <a:gd name="T31" fmla="*/ 30 h 182"/>
                  <a:gd name="T32" fmla="*/ 55 w 229"/>
                  <a:gd name="T33" fmla="*/ 29 h 182"/>
                  <a:gd name="T34" fmla="*/ 56 w 229"/>
                  <a:gd name="T35" fmla="*/ 27 h 182"/>
                  <a:gd name="T36" fmla="*/ 57 w 229"/>
                  <a:gd name="T37" fmla="*/ 26 h 182"/>
                  <a:gd name="T38" fmla="*/ 58 w 229"/>
                  <a:gd name="T39" fmla="*/ 24 h 182"/>
                  <a:gd name="T40" fmla="*/ 57 w 229"/>
                  <a:gd name="T41" fmla="*/ 22 h 182"/>
                  <a:gd name="T42" fmla="*/ 55 w 229"/>
                  <a:gd name="T43" fmla="*/ 19 h 182"/>
                  <a:gd name="T44" fmla="*/ 53 w 229"/>
                  <a:gd name="T45" fmla="*/ 15 h 182"/>
                  <a:gd name="T46" fmla="*/ 52 w 229"/>
                  <a:gd name="T47" fmla="*/ 12 h 182"/>
                  <a:gd name="T48" fmla="*/ 50 w 229"/>
                  <a:gd name="T49" fmla="*/ 9 h 182"/>
                  <a:gd name="T50" fmla="*/ 49 w 229"/>
                  <a:gd name="T51" fmla="*/ 7 h 182"/>
                  <a:gd name="T52" fmla="*/ 48 w 229"/>
                  <a:gd name="T53" fmla="*/ 5 h 182"/>
                  <a:gd name="T54" fmla="*/ 47 w 229"/>
                  <a:gd name="T55" fmla="*/ 2 h 182"/>
                  <a:gd name="T56" fmla="*/ 47 w 229"/>
                  <a:gd name="T57" fmla="*/ 1 h 182"/>
                  <a:gd name="T58" fmla="*/ 46 w 229"/>
                  <a:gd name="T59" fmla="*/ 0 h 182"/>
                  <a:gd name="T60" fmla="*/ 46 w 229"/>
                  <a:gd name="T61" fmla="*/ 1 h 182"/>
                  <a:gd name="T62" fmla="*/ 45 w 229"/>
                  <a:gd name="T63" fmla="*/ 1 h 182"/>
                  <a:gd name="T64" fmla="*/ 43 w 229"/>
                  <a:gd name="T65" fmla="*/ 3 h 182"/>
                  <a:gd name="T66" fmla="*/ 43 w 229"/>
                  <a:gd name="T67" fmla="*/ 5 h 182"/>
                  <a:gd name="T68" fmla="*/ 40 w 229"/>
                  <a:gd name="T69" fmla="*/ 6 h 182"/>
                  <a:gd name="T70" fmla="*/ 37 w 229"/>
                  <a:gd name="T71" fmla="*/ 8 h 182"/>
                  <a:gd name="T72" fmla="*/ 34 w 229"/>
                  <a:gd name="T73" fmla="*/ 10 h 182"/>
                  <a:gd name="T74" fmla="*/ 30 w 229"/>
                  <a:gd name="T75" fmla="*/ 13 h 182"/>
                  <a:gd name="T76" fmla="*/ 24 w 229"/>
                  <a:gd name="T77" fmla="*/ 15 h 182"/>
                  <a:gd name="T78" fmla="*/ 18 w 229"/>
                  <a:gd name="T79" fmla="*/ 17 h 182"/>
                  <a:gd name="T80" fmla="*/ 14 w 229"/>
                  <a:gd name="T81" fmla="*/ 19 h 182"/>
                  <a:gd name="T82" fmla="*/ 10 w 229"/>
                  <a:gd name="T83" fmla="*/ 20 h 182"/>
                  <a:gd name="T84" fmla="*/ 7 w 229"/>
                  <a:gd name="T85" fmla="*/ 21 h 182"/>
                  <a:gd name="T86" fmla="*/ 5 w 229"/>
                  <a:gd name="T87" fmla="*/ 22 h 182"/>
                  <a:gd name="T88" fmla="*/ 2 w 229"/>
                  <a:gd name="T89" fmla="*/ 22 h 182"/>
                  <a:gd name="T90" fmla="*/ 2 w 229"/>
                  <a:gd name="T91" fmla="*/ 22 h 182"/>
                  <a:gd name="T92" fmla="*/ 1 w 229"/>
                  <a:gd name="T93" fmla="*/ 22 h 182"/>
                  <a:gd name="T94" fmla="*/ 0 w 229"/>
                  <a:gd name="T95" fmla="*/ 22 h 182"/>
                  <a:gd name="T96" fmla="*/ 8 w 229"/>
                  <a:gd name="T97" fmla="*/ 46 h 182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229"/>
                  <a:gd name="T148" fmla="*/ 0 h 182"/>
                  <a:gd name="T149" fmla="*/ 229 w 229"/>
                  <a:gd name="T150" fmla="*/ 182 h 182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229" h="182">
                    <a:moveTo>
                      <a:pt x="30" y="182"/>
                    </a:moveTo>
                    <a:lnTo>
                      <a:pt x="33" y="182"/>
                    </a:lnTo>
                    <a:lnTo>
                      <a:pt x="36" y="182"/>
                    </a:lnTo>
                    <a:lnTo>
                      <a:pt x="42" y="180"/>
                    </a:lnTo>
                    <a:lnTo>
                      <a:pt x="52" y="180"/>
                    </a:lnTo>
                    <a:lnTo>
                      <a:pt x="61" y="177"/>
                    </a:lnTo>
                    <a:lnTo>
                      <a:pt x="72" y="177"/>
                    </a:lnTo>
                    <a:lnTo>
                      <a:pt x="87" y="171"/>
                    </a:lnTo>
                    <a:lnTo>
                      <a:pt x="102" y="168"/>
                    </a:lnTo>
                    <a:lnTo>
                      <a:pt x="120" y="162"/>
                    </a:lnTo>
                    <a:lnTo>
                      <a:pt x="138" y="153"/>
                    </a:lnTo>
                    <a:lnTo>
                      <a:pt x="153" y="147"/>
                    </a:lnTo>
                    <a:lnTo>
                      <a:pt x="171" y="138"/>
                    </a:lnTo>
                    <a:lnTo>
                      <a:pt x="186" y="132"/>
                    </a:lnTo>
                    <a:lnTo>
                      <a:pt x="198" y="125"/>
                    </a:lnTo>
                    <a:lnTo>
                      <a:pt x="207" y="120"/>
                    </a:lnTo>
                    <a:lnTo>
                      <a:pt x="216" y="114"/>
                    </a:lnTo>
                    <a:lnTo>
                      <a:pt x="223" y="107"/>
                    </a:lnTo>
                    <a:lnTo>
                      <a:pt x="225" y="102"/>
                    </a:lnTo>
                    <a:lnTo>
                      <a:pt x="229" y="96"/>
                    </a:lnTo>
                    <a:lnTo>
                      <a:pt x="225" y="89"/>
                    </a:lnTo>
                    <a:lnTo>
                      <a:pt x="216" y="75"/>
                    </a:lnTo>
                    <a:lnTo>
                      <a:pt x="211" y="59"/>
                    </a:lnTo>
                    <a:lnTo>
                      <a:pt x="204" y="48"/>
                    </a:lnTo>
                    <a:lnTo>
                      <a:pt x="198" y="36"/>
                    </a:lnTo>
                    <a:lnTo>
                      <a:pt x="193" y="27"/>
                    </a:lnTo>
                    <a:lnTo>
                      <a:pt x="189" y="18"/>
                    </a:lnTo>
                    <a:lnTo>
                      <a:pt x="184" y="9"/>
                    </a:lnTo>
                    <a:lnTo>
                      <a:pt x="184" y="5"/>
                    </a:lnTo>
                    <a:lnTo>
                      <a:pt x="180" y="0"/>
                    </a:lnTo>
                    <a:lnTo>
                      <a:pt x="180" y="2"/>
                    </a:lnTo>
                    <a:lnTo>
                      <a:pt x="177" y="5"/>
                    </a:lnTo>
                    <a:lnTo>
                      <a:pt x="171" y="11"/>
                    </a:lnTo>
                    <a:lnTo>
                      <a:pt x="168" y="18"/>
                    </a:lnTo>
                    <a:lnTo>
                      <a:pt x="159" y="23"/>
                    </a:lnTo>
                    <a:lnTo>
                      <a:pt x="147" y="32"/>
                    </a:lnTo>
                    <a:lnTo>
                      <a:pt x="136" y="39"/>
                    </a:lnTo>
                    <a:lnTo>
                      <a:pt x="118" y="50"/>
                    </a:lnTo>
                    <a:lnTo>
                      <a:pt x="96" y="59"/>
                    </a:lnTo>
                    <a:lnTo>
                      <a:pt x="72" y="68"/>
                    </a:lnTo>
                    <a:lnTo>
                      <a:pt x="54" y="75"/>
                    </a:lnTo>
                    <a:lnTo>
                      <a:pt x="39" y="80"/>
                    </a:lnTo>
                    <a:lnTo>
                      <a:pt x="27" y="84"/>
                    </a:lnTo>
                    <a:lnTo>
                      <a:pt x="18" y="87"/>
                    </a:lnTo>
                    <a:lnTo>
                      <a:pt x="9" y="87"/>
                    </a:lnTo>
                    <a:lnTo>
                      <a:pt x="6" y="87"/>
                    </a:lnTo>
                    <a:lnTo>
                      <a:pt x="2" y="87"/>
                    </a:lnTo>
                    <a:lnTo>
                      <a:pt x="0" y="87"/>
                    </a:lnTo>
                    <a:lnTo>
                      <a:pt x="30" y="182"/>
                    </a:lnTo>
                  </a:path>
                </a:pathLst>
              </a:custGeom>
              <a:noFill/>
              <a:ln w="0">
                <a:solidFill>
                  <a:srgbClr val="FF7EAB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834" name="Freeform 316"/>
              <p:cNvSpPr>
                <a:spLocks/>
              </p:cNvSpPr>
              <p:nvPr/>
            </p:nvSpPr>
            <p:spPr bwMode="auto">
              <a:xfrm>
                <a:off x="1745" y="1248"/>
                <a:ext cx="50" cy="39"/>
              </a:xfrm>
              <a:custGeom>
                <a:avLst/>
                <a:gdLst>
                  <a:gd name="T0" fmla="*/ 9 w 201"/>
                  <a:gd name="T1" fmla="*/ 39 h 160"/>
                  <a:gd name="T2" fmla="*/ 7 w 201"/>
                  <a:gd name="T3" fmla="*/ 35 h 160"/>
                  <a:gd name="T4" fmla="*/ 6 w 201"/>
                  <a:gd name="T5" fmla="*/ 32 h 160"/>
                  <a:gd name="T6" fmla="*/ 5 w 201"/>
                  <a:gd name="T7" fmla="*/ 29 h 160"/>
                  <a:gd name="T8" fmla="*/ 3 w 201"/>
                  <a:gd name="T9" fmla="*/ 26 h 160"/>
                  <a:gd name="T10" fmla="*/ 3 w 201"/>
                  <a:gd name="T11" fmla="*/ 23 h 160"/>
                  <a:gd name="T12" fmla="*/ 2 w 201"/>
                  <a:gd name="T13" fmla="*/ 21 h 160"/>
                  <a:gd name="T14" fmla="*/ 1 w 201"/>
                  <a:gd name="T15" fmla="*/ 20 h 160"/>
                  <a:gd name="T16" fmla="*/ 1 w 201"/>
                  <a:gd name="T17" fmla="*/ 18 h 160"/>
                  <a:gd name="T18" fmla="*/ 1 w 201"/>
                  <a:gd name="T19" fmla="*/ 18 h 160"/>
                  <a:gd name="T20" fmla="*/ 0 w 201"/>
                  <a:gd name="T21" fmla="*/ 18 h 160"/>
                  <a:gd name="T22" fmla="*/ 4 w 201"/>
                  <a:gd name="T23" fmla="*/ 17 h 160"/>
                  <a:gd name="T24" fmla="*/ 9 w 201"/>
                  <a:gd name="T25" fmla="*/ 16 h 160"/>
                  <a:gd name="T26" fmla="*/ 13 w 201"/>
                  <a:gd name="T27" fmla="*/ 16 h 160"/>
                  <a:gd name="T28" fmla="*/ 17 w 201"/>
                  <a:gd name="T29" fmla="*/ 14 h 160"/>
                  <a:gd name="T30" fmla="*/ 22 w 201"/>
                  <a:gd name="T31" fmla="*/ 12 h 160"/>
                  <a:gd name="T32" fmla="*/ 26 w 201"/>
                  <a:gd name="T33" fmla="*/ 11 h 160"/>
                  <a:gd name="T34" fmla="*/ 30 w 201"/>
                  <a:gd name="T35" fmla="*/ 9 h 160"/>
                  <a:gd name="T36" fmla="*/ 34 w 201"/>
                  <a:gd name="T37" fmla="*/ 7 h 160"/>
                  <a:gd name="T38" fmla="*/ 37 w 201"/>
                  <a:gd name="T39" fmla="*/ 3 h 160"/>
                  <a:gd name="T40" fmla="*/ 41 w 201"/>
                  <a:gd name="T41" fmla="*/ 0 h 160"/>
                  <a:gd name="T42" fmla="*/ 42 w 201"/>
                  <a:gd name="T43" fmla="*/ 3 h 160"/>
                  <a:gd name="T44" fmla="*/ 43 w 201"/>
                  <a:gd name="T45" fmla="*/ 7 h 160"/>
                  <a:gd name="T46" fmla="*/ 45 w 201"/>
                  <a:gd name="T47" fmla="*/ 10 h 160"/>
                  <a:gd name="T48" fmla="*/ 47 w 201"/>
                  <a:gd name="T49" fmla="*/ 12 h 160"/>
                  <a:gd name="T50" fmla="*/ 47 w 201"/>
                  <a:gd name="T51" fmla="*/ 14 h 160"/>
                  <a:gd name="T52" fmla="*/ 49 w 201"/>
                  <a:gd name="T53" fmla="*/ 16 h 160"/>
                  <a:gd name="T54" fmla="*/ 49 w 201"/>
                  <a:gd name="T55" fmla="*/ 18 h 160"/>
                  <a:gd name="T56" fmla="*/ 50 w 201"/>
                  <a:gd name="T57" fmla="*/ 19 h 160"/>
                  <a:gd name="T58" fmla="*/ 50 w 201"/>
                  <a:gd name="T59" fmla="*/ 20 h 160"/>
                  <a:gd name="T60" fmla="*/ 47 w 201"/>
                  <a:gd name="T61" fmla="*/ 23 h 160"/>
                  <a:gd name="T62" fmla="*/ 43 w 201"/>
                  <a:gd name="T63" fmla="*/ 26 h 160"/>
                  <a:gd name="T64" fmla="*/ 39 w 201"/>
                  <a:gd name="T65" fmla="*/ 29 h 160"/>
                  <a:gd name="T66" fmla="*/ 34 w 201"/>
                  <a:gd name="T67" fmla="*/ 32 h 160"/>
                  <a:gd name="T68" fmla="*/ 29 w 201"/>
                  <a:gd name="T69" fmla="*/ 34 h 160"/>
                  <a:gd name="T70" fmla="*/ 25 w 201"/>
                  <a:gd name="T71" fmla="*/ 35 h 160"/>
                  <a:gd name="T72" fmla="*/ 19 w 201"/>
                  <a:gd name="T73" fmla="*/ 37 h 160"/>
                  <a:gd name="T74" fmla="*/ 15 w 201"/>
                  <a:gd name="T75" fmla="*/ 38 h 160"/>
                  <a:gd name="T76" fmla="*/ 12 w 201"/>
                  <a:gd name="T77" fmla="*/ 38 h 160"/>
                  <a:gd name="T78" fmla="*/ 9 w 201"/>
                  <a:gd name="T79" fmla="*/ 39 h 16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201"/>
                  <a:gd name="T121" fmla="*/ 0 h 160"/>
                  <a:gd name="T122" fmla="*/ 201 w 201"/>
                  <a:gd name="T123" fmla="*/ 160 h 160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201" h="160">
                    <a:moveTo>
                      <a:pt x="36" y="160"/>
                    </a:moveTo>
                    <a:lnTo>
                      <a:pt x="30" y="144"/>
                    </a:lnTo>
                    <a:lnTo>
                      <a:pt x="23" y="130"/>
                    </a:lnTo>
                    <a:lnTo>
                      <a:pt x="21" y="117"/>
                    </a:lnTo>
                    <a:lnTo>
                      <a:pt x="14" y="105"/>
                    </a:lnTo>
                    <a:lnTo>
                      <a:pt x="12" y="96"/>
                    </a:lnTo>
                    <a:lnTo>
                      <a:pt x="9" y="87"/>
                    </a:lnTo>
                    <a:lnTo>
                      <a:pt x="5" y="81"/>
                    </a:lnTo>
                    <a:lnTo>
                      <a:pt x="3" y="75"/>
                    </a:lnTo>
                    <a:lnTo>
                      <a:pt x="3" y="73"/>
                    </a:lnTo>
                    <a:lnTo>
                      <a:pt x="0" y="73"/>
                    </a:lnTo>
                    <a:lnTo>
                      <a:pt x="18" y="69"/>
                    </a:lnTo>
                    <a:lnTo>
                      <a:pt x="36" y="66"/>
                    </a:lnTo>
                    <a:lnTo>
                      <a:pt x="54" y="64"/>
                    </a:lnTo>
                    <a:lnTo>
                      <a:pt x="69" y="57"/>
                    </a:lnTo>
                    <a:lnTo>
                      <a:pt x="87" y="51"/>
                    </a:lnTo>
                    <a:lnTo>
                      <a:pt x="105" y="46"/>
                    </a:lnTo>
                    <a:lnTo>
                      <a:pt x="121" y="37"/>
                    </a:lnTo>
                    <a:lnTo>
                      <a:pt x="135" y="27"/>
                    </a:lnTo>
                    <a:lnTo>
                      <a:pt x="150" y="12"/>
                    </a:lnTo>
                    <a:lnTo>
                      <a:pt x="165" y="0"/>
                    </a:lnTo>
                    <a:lnTo>
                      <a:pt x="169" y="12"/>
                    </a:lnTo>
                    <a:lnTo>
                      <a:pt x="174" y="27"/>
                    </a:lnTo>
                    <a:lnTo>
                      <a:pt x="180" y="39"/>
                    </a:lnTo>
                    <a:lnTo>
                      <a:pt x="187" y="48"/>
                    </a:lnTo>
                    <a:lnTo>
                      <a:pt x="189" y="57"/>
                    </a:lnTo>
                    <a:lnTo>
                      <a:pt x="196" y="66"/>
                    </a:lnTo>
                    <a:lnTo>
                      <a:pt x="198" y="73"/>
                    </a:lnTo>
                    <a:lnTo>
                      <a:pt x="201" y="78"/>
                    </a:lnTo>
                    <a:lnTo>
                      <a:pt x="201" y="81"/>
                    </a:lnTo>
                    <a:lnTo>
                      <a:pt x="189" y="94"/>
                    </a:lnTo>
                    <a:lnTo>
                      <a:pt x="174" y="105"/>
                    </a:lnTo>
                    <a:lnTo>
                      <a:pt x="156" y="117"/>
                    </a:lnTo>
                    <a:lnTo>
                      <a:pt x="137" y="130"/>
                    </a:lnTo>
                    <a:lnTo>
                      <a:pt x="117" y="139"/>
                    </a:lnTo>
                    <a:lnTo>
                      <a:pt x="99" y="144"/>
                    </a:lnTo>
                    <a:lnTo>
                      <a:pt x="78" y="151"/>
                    </a:lnTo>
                    <a:lnTo>
                      <a:pt x="60" y="157"/>
                    </a:lnTo>
                    <a:lnTo>
                      <a:pt x="48" y="157"/>
                    </a:lnTo>
                    <a:lnTo>
                      <a:pt x="36" y="160"/>
                    </a:lnTo>
                    <a:close/>
                  </a:path>
                </a:pathLst>
              </a:custGeom>
              <a:solidFill>
                <a:srgbClr val="FF79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835" name="Freeform 317"/>
              <p:cNvSpPr>
                <a:spLocks/>
              </p:cNvSpPr>
              <p:nvPr/>
            </p:nvSpPr>
            <p:spPr bwMode="auto">
              <a:xfrm>
                <a:off x="1745" y="1248"/>
                <a:ext cx="50" cy="39"/>
              </a:xfrm>
              <a:custGeom>
                <a:avLst/>
                <a:gdLst>
                  <a:gd name="T0" fmla="*/ 9 w 201"/>
                  <a:gd name="T1" fmla="*/ 39 h 160"/>
                  <a:gd name="T2" fmla="*/ 7 w 201"/>
                  <a:gd name="T3" fmla="*/ 35 h 160"/>
                  <a:gd name="T4" fmla="*/ 6 w 201"/>
                  <a:gd name="T5" fmla="*/ 32 h 160"/>
                  <a:gd name="T6" fmla="*/ 5 w 201"/>
                  <a:gd name="T7" fmla="*/ 29 h 160"/>
                  <a:gd name="T8" fmla="*/ 3 w 201"/>
                  <a:gd name="T9" fmla="*/ 26 h 160"/>
                  <a:gd name="T10" fmla="*/ 3 w 201"/>
                  <a:gd name="T11" fmla="*/ 23 h 160"/>
                  <a:gd name="T12" fmla="*/ 2 w 201"/>
                  <a:gd name="T13" fmla="*/ 21 h 160"/>
                  <a:gd name="T14" fmla="*/ 1 w 201"/>
                  <a:gd name="T15" fmla="*/ 20 h 160"/>
                  <a:gd name="T16" fmla="*/ 1 w 201"/>
                  <a:gd name="T17" fmla="*/ 18 h 160"/>
                  <a:gd name="T18" fmla="*/ 1 w 201"/>
                  <a:gd name="T19" fmla="*/ 18 h 160"/>
                  <a:gd name="T20" fmla="*/ 0 w 201"/>
                  <a:gd name="T21" fmla="*/ 18 h 160"/>
                  <a:gd name="T22" fmla="*/ 4 w 201"/>
                  <a:gd name="T23" fmla="*/ 17 h 160"/>
                  <a:gd name="T24" fmla="*/ 9 w 201"/>
                  <a:gd name="T25" fmla="*/ 16 h 160"/>
                  <a:gd name="T26" fmla="*/ 13 w 201"/>
                  <a:gd name="T27" fmla="*/ 16 h 160"/>
                  <a:gd name="T28" fmla="*/ 17 w 201"/>
                  <a:gd name="T29" fmla="*/ 14 h 160"/>
                  <a:gd name="T30" fmla="*/ 22 w 201"/>
                  <a:gd name="T31" fmla="*/ 12 h 160"/>
                  <a:gd name="T32" fmla="*/ 26 w 201"/>
                  <a:gd name="T33" fmla="*/ 11 h 160"/>
                  <a:gd name="T34" fmla="*/ 30 w 201"/>
                  <a:gd name="T35" fmla="*/ 9 h 160"/>
                  <a:gd name="T36" fmla="*/ 34 w 201"/>
                  <a:gd name="T37" fmla="*/ 7 h 160"/>
                  <a:gd name="T38" fmla="*/ 37 w 201"/>
                  <a:gd name="T39" fmla="*/ 3 h 160"/>
                  <a:gd name="T40" fmla="*/ 41 w 201"/>
                  <a:gd name="T41" fmla="*/ 0 h 160"/>
                  <a:gd name="T42" fmla="*/ 42 w 201"/>
                  <a:gd name="T43" fmla="*/ 3 h 160"/>
                  <a:gd name="T44" fmla="*/ 43 w 201"/>
                  <a:gd name="T45" fmla="*/ 7 h 160"/>
                  <a:gd name="T46" fmla="*/ 45 w 201"/>
                  <a:gd name="T47" fmla="*/ 10 h 160"/>
                  <a:gd name="T48" fmla="*/ 47 w 201"/>
                  <a:gd name="T49" fmla="*/ 12 h 160"/>
                  <a:gd name="T50" fmla="*/ 47 w 201"/>
                  <a:gd name="T51" fmla="*/ 14 h 160"/>
                  <a:gd name="T52" fmla="*/ 49 w 201"/>
                  <a:gd name="T53" fmla="*/ 16 h 160"/>
                  <a:gd name="T54" fmla="*/ 49 w 201"/>
                  <a:gd name="T55" fmla="*/ 18 h 160"/>
                  <a:gd name="T56" fmla="*/ 50 w 201"/>
                  <a:gd name="T57" fmla="*/ 19 h 160"/>
                  <a:gd name="T58" fmla="*/ 50 w 201"/>
                  <a:gd name="T59" fmla="*/ 20 h 160"/>
                  <a:gd name="T60" fmla="*/ 47 w 201"/>
                  <a:gd name="T61" fmla="*/ 23 h 160"/>
                  <a:gd name="T62" fmla="*/ 43 w 201"/>
                  <a:gd name="T63" fmla="*/ 26 h 160"/>
                  <a:gd name="T64" fmla="*/ 39 w 201"/>
                  <a:gd name="T65" fmla="*/ 29 h 160"/>
                  <a:gd name="T66" fmla="*/ 34 w 201"/>
                  <a:gd name="T67" fmla="*/ 32 h 160"/>
                  <a:gd name="T68" fmla="*/ 29 w 201"/>
                  <a:gd name="T69" fmla="*/ 34 h 160"/>
                  <a:gd name="T70" fmla="*/ 25 w 201"/>
                  <a:gd name="T71" fmla="*/ 35 h 160"/>
                  <a:gd name="T72" fmla="*/ 19 w 201"/>
                  <a:gd name="T73" fmla="*/ 37 h 160"/>
                  <a:gd name="T74" fmla="*/ 15 w 201"/>
                  <a:gd name="T75" fmla="*/ 38 h 160"/>
                  <a:gd name="T76" fmla="*/ 12 w 201"/>
                  <a:gd name="T77" fmla="*/ 38 h 160"/>
                  <a:gd name="T78" fmla="*/ 9 w 201"/>
                  <a:gd name="T79" fmla="*/ 39 h 16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201"/>
                  <a:gd name="T121" fmla="*/ 0 h 160"/>
                  <a:gd name="T122" fmla="*/ 201 w 201"/>
                  <a:gd name="T123" fmla="*/ 160 h 160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201" h="160">
                    <a:moveTo>
                      <a:pt x="36" y="160"/>
                    </a:moveTo>
                    <a:lnTo>
                      <a:pt x="30" y="144"/>
                    </a:lnTo>
                    <a:lnTo>
                      <a:pt x="23" y="130"/>
                    </a:lnTo>
                    <a:lnTo>
                      <a:pt x="21" y="117"/>
                    </a:lnTo>
                    <a:lnTo>
                      <a:pt x="14" y="105"/>
                    </a:lnTo>
                    <a:lnTo>
                      <a:pt x="12" y="96"/>
                    </a:lnTo>
                    <a:lnTo>
                      <a:pt x="9" y="87"/>
                    </a:lnTo>
                    <a:lnTo>
                      <a:pt x="5" y="81"/>
                    </a:lnTo>
                    <a:lnTo>
                      <a:pt x="3" y="75"/>
                    </a:lnTo>
                    <a:lnTo>
                      <a:pt x="3" y="73"/>
                    </a:lnTo>
                    <a:lnTo>
                      <a:pt x="0" y="73"/>
                    </a:lnTo>
                    <a:lnTo>
                      <a:pt x="18" y="69"/>
                    </a:lnTo>
                    <a:lnTo>
                      <a:pt x="36" y="66"/>
                    </a:lnTo>
                    <a:lnTo>
                      <a:pt x="54" y="64"/>
                    </a:lnTo>
                    <a:lnTo>
                      <a:pt x="69" y="57"/>
                    </a:lnTo>
                    <a:lnTo>
                      <a:pt x="87" y="51"/>
                    </a:lnTo>
                    <a:lnTo>
                      <a:pt x="105" y="46"/>
                    </a:lnTo>
                    <a:lnTo>
                      <a:pt x="121" y="37"/>
                    </a:lnTo>
                    <a:lnTo>
                      <a:pt x="135" y="27"/>
                    </a:lnTo>
                    <a:lnTo>
                      <a:pt x="150" y="12"/>
                    </a:lnTo>
                    <a:lnTo>
                      <a:pt x="165" y="0"/>
                    </a:lnTo>
                    <a:lnTo>
                      <a:pt x="169" y="12"/>
                    </a:lnTo>
                    <a:lnTo>
                      <a:pt x="174" y="27"/>
                    </a:lnTo>
                    <a:lnTo>
                      <a:pt x="180" y="39"/>
                    </a:lnTo>
                    <a:lnTo>
                      <a:pt x="187" y="48"/>
                    </a:lnTo>
                    <a:lnTo>
                      <a:pt x="189" y="57"/>
                    </a:lnTo>
                    <a:lnTo>
                      <a:pt x="196" y="66"/>
                    </a:lnTo>
                    <a:lnTo>
                      <a:pt x="198" y="73"/>
                    </a:lnTo>
                    <a:lnTo>
                      <a:pt x="201" y="78"/>
                    </a:lnTo>
                    <a:lnTo>
                      <a:pt x="201" y="81"/>
                    </a:lnTo>
                    <a:lnTo>
                      <a:pt x="189" y="94"/>
                    </a:lnTo>
                    <a:lnTo>
                      <a:pt x="174" y="105"/>
                    </a:lnTo>
                    <a:lnTo>
                      <a:pt x="156" y="117"/>
                    </a:lnTo>
                    <a:lnTo>
                      <a:pt x="137" y="130"/>
                    </a:lnTo>
                    <a:lnTo>
                      <a:pt x="117" y="139"/>
                    </a:lnTo>
                    <a:lnTo>
                      <a:pt x="99" y="144"/>
                    </a:lnTo>
                    <a:lnTo>
                      <a:pt x="78" y="151"/>
                    </a:lnTo>
                    <a:lnTo>
                      <a:pt x="60" y="157"/>
                    </a:lnTo>
                    <a:lnTo>
                      <a:pt x="48" y="157"/>
                    </a:lnTo>
                    <a:lnTo>
                      <a:pt x="36" y="160"/>
                    </a:lnTo>
                  </a:path>
                </a:pathLst>
              </a:custGeom>
              <a:noFill/>
              <a:ln w="0">
                <a:solidFill>
                  <a:srgbClr val="FF7EAB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836" name="Freeform 318"/>
              <p:cNvSpPr>
                <a:spLocks/>
              </p:cNvSpPr>
              <p:nvPr/>
            </p:nvSpPr>
            <p:spPr bwMode="auto">
              <a:xfrm>
                <a:off x="1745" y="1248"/>
                <a:ext cx="50" cy="39"/>
              </a:xfrm>
              <a:custGeom>
                <a:avLst/>
                <a:gdLst>
                  <a:gd name="T0" fmla="*/ 9 w 201"/>
                  <a:gd name="T1" fmla="*/ 39 h 160"/>
                  <a:gd name="T2" fmla="*/ 7 w 201"/>
                  <a:gd name="T3" fmla="*/ 35 h 160"/>
                  <a:gd name="T4" fmla="*/ 6 w 201"/>
                  <a:gd name="T5" fmla="*/ 32 h 160"/>
                  <a:gd name="T6" fmla="*/ 5 w 201"/>
                  <a:gd name="T7" fmla="*/ 29 h 160"/>
                  <a:gd name="T8" fmla="*/ 3 w 201"/>
                  <a:gd name="T9" fmla="*/ 26 h 160"/>
                  <a:gd name="T10" fmla="*/ 3 w 201"/>
                  <a:gd name="T11" fmla="*/ 23 h 160"/>
                  <a:gd name="T12" fmla="*/ 2 w 201"/>
                  <a:gd name="T13" fmla="*/ 21 h 160"/>
                  <a:gd name="T14" fmla="*/ 1 w 201"/>
                  <a:gd name="T15" fmla="*/ 20 h 160"/>
                  <a:gd name="T16" fmla="*/ 1 w 201"/>
                  <a:gd name="T17" fmla="*/ 18 h 160"/>
                  <a:gd name="T18" fmla="*/ 1 w 201"/>
                  <a:gd name="T19" fmla="*/ 18 h 160"/>
                  <a:gd name="T20" fmla="*/ 0 w 201"/>
                  <a:gd name="T21" fmla="*/ 18 h 160"/>
                  <a:gd name="T22" fmla="*/ 4 w 201"/>
                  <a:gd name="T23" fmla="*/ 17 h 160"/>
                  <a:gd name="T24" fmla="*/ 9 w 201"/>
                  <a:gd name="T25" fmla="*/ 16 h 160"/>
                  <a:gd name="T26" fmla="*/ 13 w 201"/>
                  <a:gd name="T27" fmla="*/ 16 h 160"/>
                  <a:gd name="T28" fmla="*/ 17 w 201"/>
                  <a:gd name="T29" fmla="*/ 14 h 160"/>
                  <a:gd name="T30" fmla="*/ 22 w 201"/>
                  <a:gd name="T31" fmla="*/ 12 h 160"/>
                  <a:gd name="T32" fmla="*/ 26 w 201"/>
                  <a:gd name="T33" fmla="*/ 11 h 160"/>
                  <a:gd name="T34" fmla="*/ 30 w 201"/>
                  <a:gd name="T35" fmla="*/ 9 h 160"/>
                  <a:gd name="T36" fmla="*/ 34 w 201"/>
                  <a:gd name="T37" fmla="*/ 7 h 160"/>
                  <a:gd name="T38" fmla="*/ 37 w 201"/>
                  <a:gd name="T39" fmla="*/ 3 h 160"/>
                  <a:gd name="T40" fmla="*/ 41 w 201"/>
                  <a:gd name="T41" fmla="*/ 0 h 160"/>
                  <a:gd name="T42" fmla="*/ 42 w 201"/>
                  <a:gd name="T43" fmla="*/ 3 h 160"/>
                  <a:gd name="T44" fmla="*/ 43 w 201"/>
                  <a:gd name="T45" fmla="*/ 7 h 160"/>
                  <a:gd name="T46" fmla="*/ 45 w 201"/>
                  <a:gd name="T47" fmla="*/ 10 h 160"/>
                  <a:gd name="T48" fmla="*/ 47 w 201"/>
                  <a:gd name="T49" fmla="*/ 12 h 160"/>
                  <a:gd name="T50" fmla="*/ 47 w 201"/>
                  <a:gd name="T51" fmla="*/ 14 h 160"/>
                  <a:gd name="T52" fmla="*/ 49 w 201"/>
                  <a:gd name="T53" fmla="*/ 16 h 160"/>
                  <a:gd name="T54" fmla="*/ 49 w 201"/>
                  <a:gd name="T55" fmla="*/ 18 h 160"/>
                  <a:gd name="T56" fmla="*/ 50 w 201"/>
                  <a:gd name="T57" fmla="*/ 19 h 160"/>
                  <a:gd name="T58" fmla="*/ 50 w 201"/>
                  <a:gd name="T59" fmla="*/ 20 h 160"/>
                  <a:gd name="T60" fmla="*/ 47 w 201"/>
                  <a:gd name="T61" fmla="*/ 23 h 160"/>
                  <a:gd name="T62" fmla="*/ 43 w 201"/>
                  <a:gd name="T63" fmla="*/ 26 h 160"/>
                  <a:gd name="T64" fmla="*/ 39 w 201"/>
                  <a:gd name="T65" fmla="*/ 29 h 160"/>
                  <a:gd name="T66" fmla="*/ 34 w 201"/>
                  <a:gd name="T67" fmla="*/ 32 h 160"/>
                  <a:gd name="T68" fmla="*/ 29 w 201"/>
                  <a:gd name="T69" fmla="*/ 34 h 160"/>
                  <a:gd name="T70" fmla="*/ 25 w 201"/>
                  <a:gd name="T71" fmla="*/ 35 h 160"/>
                  <a:gd name="T72" fmla="*/ 19 w 201"/>
                  <a:gd name="T73" fmla="*/ 37 h 160"/>
                  <a:gd name="T74" fmla="*/ 15 w 201"/>
                  <a:gd name="T75" fmla="*/ 38 h 160"/>
                  <a:gd name="T76" fmla="*/ 12 w 201"/>
                  <a:gd name="T77" fmla="*/ 38 h 160"/>
                  <a:gd name="T78" fmla="*/ 9 w 201"/>
                  <a:gd name="T79" fmla="*/ 39 h 16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201"/>
                  <a:gd name="T121" fmla="*/ 0 h 160"/>
                  <a:gd name="T122" fmla="*/ 201 w 201"/>
                  <a:gd name="T123" fmla="*/ 160 h 160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201" h="160">
                    <a:moveTo>
                      <a:pt x="36" y="160"/>
                    </a:moveTo>
                    <a:lnTo>
                      <a:pt x="30" y="144"/>
                    </a:lnTo>
                    <a:lnTo>
                      <a:pt x="23" y="130"/>
                    </a:lnTo>
                    <a:lnTo>
                      <a:pt x="21" y="117"/>
                    </a:lnTo>
                    <a:lnTo>
                      <a:pt x="14" y="105"/>
                    </a:lnTo>
                    <a:lnTo>
                      <a:pt x="12" y="96"/>
                    </a:lnTo>
                    <a:lnTo>
                      <a:pt x="9" y="87"/>
                    </a:lnTo>
                    <a:lnTo>
                      <a:pt x="5" y="81"/>
                    </a:lnTo>
                    <a:lnTo>
                      <a:pt x="3" y="75"/>
                    </a:lnTo>
                    <a:lnTo>
                      <a:pt x="3" y="73"/>
                    </a:lnTo>
                    <a:lnTo>
                      <a:pt x="0" y="73"/>
                    </a:lnTo>
                    <a:lnTo>
                      <a:pt x="18" y="69"/>
                    </a:lnTo>
                    <a:lnTo>
                      <a:pt x="36" y="66"/>
                    </a:lnTo>
                    <a:lnTo>
                      <a:pt x="54" y="64"/>
                    </a:lnTo>
                    <a:lnTo>
                      <a:pt x="69" y="57"/>
                    </a:lnTo>
                    <a:lnTo>
                      <a:pt x="87" y="51"/>
                    </a:lnTo>
                    <a:lnTo>
                      <a:pt x="105" y="46"/>
                    </a:lnTo>
                    <a:lnTo>
                      <a:pt x="121" y="37"/>
                    </a:lnTo>
                    <a:lnTo>
                      <a:pt x="135" y="27"/>
                    </a:lnTo>
                    <a:lnTo>
                      <a:pt x="150" y="12"/>
                    </a:lnTo>
                    <a:lnTo>
                      <a:pt x="165" y="0"/>
                    </a:lnTo>
                    <a:lnTo>
                      <a:pt x="169" y="12"/>
                    </a:lnTo>
                    <a:lnTo>
                      <a:pt x="174" y="27"/>
                    </a:lnTo>
                    <a:lnTo>
                      <a:pt x="180" y="39"/>
                    </a:lnTo>
                    <a:lnTo>
                      <a:pt x="187" y="48"/>
                    </a:lnTo>
                    <a:lnTo>
                      <a:pt x="189" y="57"/>
                    </a:lnTo>
                    <a:lnTo>
                      <a:pt x="196" y="66"/>
                    </a:lnTo>
                    <a:lnTo>
                      <a:pt x="198" y="73"/>
                    </a:lnTo>
                    <a:lnTo>
                      <a:pt x="201" y="78"/>
                    </a:lnTo>
                    <a:lnTo>
                      <a:pt x="201" y="81"/>
                    </a:lnTo>
                    <a:lnTo>
                      <a:pt x="189" y="94"/>
                    </a:lnTo>
                    <a:lnTo>
                      <a:pt x="174" y="105"/>
                    </a:lnTo>
                    <a:lnTo>
                      <a:pt x="156" y="117"/>
                    </a:lnTo>
                    <a:lnTo>
                      <a:pt x="137" y="130"/>
                    </a:lnTo>
                    <a:lnTo>
                      <a:pt x="117" y="139"/>
                    </a:lnTo>
                    <a:lnTo>
                      <a:pt x="99" y="144"/>
                    </a:lnTo>
                    <a:lnTo>
                      <a:pt x="78" y="151"/>
                    </a:lnTo>
                    <a:lnTo>
                      <a:pt x="60" y="157"/>
                    </a:lnTo>
                    <a:lnTo>
                      <a:pt x="48" y="157"/>
                    </a:lnTo>
                    <a:lnTo>
                      <a:pt x="36" y="160"/>
                    </a:lnTo>
                  </a:path>
                </a:pathLst>
              </a:custGeom>
              <a:noFill/>
              <a:ln w="0">
                <a:solidFill>
                  <a:srgbClr val="FF7EAB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837" name="Freeform 319"/>
              <p:cNvSpPr>
                <a:spLocks/>
              </p:cNvSpPr>
              <p:nvPr/>
            </p:nvSpPr>
            <p:spPr bwMode="auto">
              <a:xfrm>
                <a:off x="1760" y="1178"/>
                <a:ext cx="622" cy="2143"/>
              </a:xfrm>
              <a:custGeom>
                <a:avLst/>
                <a:gdLst>
                  <a:gd name="T0" fmla="*/ 134 w 2488"/>
                  <a:gd name="T1" fmla="*/ 177 h 8572"/>
                  <a:gd name="T2" fmla="*/ 166 w 2488"/>
                  <a:gd name="T3" fmla="*/ 220 h 8572"/>
                  <a:gd name="T4" fmla="*/ 202 w 2488"/>
                  <a:gd name="T5" fmla="*/ 272 h 8572"/>
                  <a:gd name="T6" fmla="*/ 238 w 2488"/>
                  <a:gd name="T7" fmla="*/ 327 h 8572"/>
                  <a:gd name="T8" fmla="*/ 272 w 2488"/>
                  <a:gd name="T9" fmla="*/ 382 h 8572"/>
                  <a:gd name="T10" fmla="*/ 314 w 2488"/>
                  <a:gd name="T11" fmla="*/ 455 h 8572"/>
                  <a:gd name="T12" fmla="*/ 363 w 2488"/>
                  <a:gd name="T13" fmla="*/ 553 h 8572"/>
                  <a:gd name="T14" fmla="*/ 404 w 2488"/>
                  <a:gd name="T15" fmla="*/ 653 h 8572"/>
                  <a:gd name="T16" fmla="*/ 439 w 2488"/>
                  <a:gd name="T17" fmla="*/ 751 h 8572"/>
                  <a:gd name="T18" fmla="*/ 466 w 2488"/>
                  <a:gd name="T19" fmla="*/ 842 h 8572"/>
                  <a:gd name="T20" fmla="*/ 489 w 2488"/>
                  <a:gd name="T21" fmla="*/ 946 h 8572"/>
                  <a:gd name="T22" fmla="*/ 509 w 2488"/>
                  <a:gd name="T23" fmla="*/ 1067 h 8572"/>
                  <a:gd name="T24" fmla="*/ 524 w 2488"/>
                  <a:gd name="T25" fmla="*/ 1183 h 8572"/>
                  <a:gd name="T26" fmla="*/ 536 w 2488"/>
                  <a:gd name="T27" fmla="*/ 1295 h 8572"/>
                  <a:gd name="T28" fmla="*/ 544 w 2488"/>
                  <a:gd name="T29" fmla="*/ 1403 h 8572"/>
                  <a:gd name="T30" fmla="*/ 550 w 2488"/>
                  <a:gd name="T31" fmla="*/ 1512 h 8572"/>
                  <a:gd name="T32" fmla="*/ 557 w 2488"/>
                  <a:gd name="T33" fmla="*/ 1629 h 8572"/>
                  <a:gd name="T34" fmla="*/ 569 w 2488"/>
                  <a:gd name="T35" fmla="*/ 1753 h 8572"/>
                  <a:gd name="T36" fmla="*/ 584 w 2488"/>
                  <a:gd name="T37" fmla="*/ 1893 h 8572"/>
                  <a:gd name="T38" fmla="*/ 608 w 2488"/>
                  <a:gd name="T39" fmla="*/ 2053 h 8572"/>
                  <a:gd name="T40" fmla="*/ 605 w 2488"/>
                  <a:gd name="T41" fmla="*/ 2084 h 8572"/>
                  <a:gd name="T42" fmla="*/ 574 w 2488"/>
                  <a:gd name="T43" fmla="*/ 1957 h 8572"/>
                  <a:gd name="T44" fmla="*/ 548 w 2488"/>
                  <a:gd name="T45" fmla="*/ 1827 h 8572"/>
                  <a:gd name="T46" fmla="*/ 527 w 2488"/>
                  <a:gd name="T47" fmla="*/ 1707 h 8572"/>
                  <a:gd name="T48" fmla="*/ 511 w 2488"/>
                  <a:gd name="T49" fmla="*/ 1608 h 8572"/>
                  <a:gd name="T50" fmla="*/ 499 w 2488"/>
                  <a:gd name="T51" fmla="*/ 1531 h 8572"/>
                  <a:gd name="T52" fmla="*/ 485 w 2488"/>
                  <a:gd name="T53" fmla="*/ 1450 h 8572"/>
                  <a:gd name="T54" fmla="*/ 469 w 2488"/>
                  <a:gd name="T55" fmla="*/ 1350 h 8572"/>
                  <a:gd name="T56" fmla="*/ 448 w 2488"/>
                  <a:gd name="T57" fmla="*/ 1224 h 8572"/>
                  <a:gd name="T58" fmla="*/ 424 w 2488"/>
                  <a:gd name="T59" fmla="*/ 1063 h 8572"/>
                  <a:gd name="T60" fmla="*/ 394 w 2488"/>
                  <a:gd name="T61" fmla="*/ 869 h 8572"/>
                  <a:gd name="T62" fmla="*/ 345 w 2488"/>
                  <a:gd name="T63" fmla="*/ 691 h 8572"/>
                  <a:gd name="T64" fmla="*/ 286 w 2488"/>
                  <a:gd name="T65" fmla="*/ 541 h 8572"/>
                  <a:gd name="T66" fmla="*/ 225 w 2488"/>
                  <a:gd name="T67" fmla="*/ 419 h 8572"/>
                  <a:gd name="T68" fmla="*/ 173 w 2488"/>
                  <a:gd name="T69" fmla="*/ 328 h 8572"/>
                  <a:gd name="T70" fmla="*/ 142 w 2488"/>
                  <a:gd name="T71" fmla="*/ 274 h 8572"/>
                  <a:gd name="T72" fmla="*/ 120 w 2488"/>
                  <a:gd name="T73" fmla="*/ 236 h 8572"/>
                  <a:gd name="T74" fmla="*/ 99 w 2488"/>
                  <a:gd name="T75" fmla="*/ 199 h 8572"/>
                  <a:gd name="T76" fmla="*/ 77 w 2488"/>
                  <a:gd name="T77" fmla="*/ 161 h 8572"/>
                  <a:gd name="T78" fmla="*/ 54 w 2488"/>
                  <a:gd name="T79" fmla="*/ 121 h 8572"/>
                  <a:gd name="T80" fmla="*/ 35 w 2488"/>
                  <a:gd name="T81" fmla="*/ 84 h 8572"/>
                  <a:gd name="T82" fmla="*/ 20 w 2488"/>
                  <a:gd name="T83" fmla="*/ 57 h 8572"/>
                  <a:gd name="T84" fmla="*/ 9 w 2488"/>
                  <a:gd name="T85" fmla="*/ 34 h 8572"/>
                  <a:gd name="T86" fmla="*/ 1 w 2488"/>
                  <a:gd name="T87" fmla="*/ 15 h 8572"/>
                  <a:gd name="T88" fmla="*/ 1 w 2488"/>
                  <a:gd name="T89" fmla="*/ 4 h 8572"/>
                  <a:gd name="T90" fmla="*/ 5 w 2488"/>
                  <a:gd name="T91" fmla="*/ 0 h 8572"/>
                  <a:gd name="T92" fmla="*/ 8 w 2488"/>
                  <a:gd name="T93" fmla="*/ 2 h 8572"/>
                  <a:gd name="T94" fmla="*/ 14 w 2488"/>
                  <a:gd name="T95" fmla="*/ 9 h 8572"/>
                  <a:gd name="T96" fmla="*/ 21 w 2488"/>
                  <a:gd name="T97" fmla="*/ 18 h 8572"/>
                  <a:gd name="T98" fmla="*/ 29 w 2488"/>
                  <a:gd name="T99" fmla="*/ 30 h 8572"/>
                  <a:gd name="T100" fmla="*/ 41 w 2488"/>
                  <a:gd name="T101" fmla="*/ 50 h 8572"/>
                  <a:gd name="T102" fmla="*/ 59 w 2488"/>
                  <a:gd name="T103" fmla="*/ 76 h 8572"/>
                  <a:gd name="T104" fmla="*/ 80 w 2488"/>
                  <a:gd name="T105" fmla="*/ 105 h 8572"/>
                  <a:gd name="T106" fmla="*/ 100 w 2488"/>
                  <a:gd name="T107" fmla="*/ 132 h 8572"/>
                  <a:gd name="T108" fmla="*/ 115 w 2488"/>
                  <a:gd name="T109" fmla="*/ 152 h 8572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2488"/>
                  <a:gd name="T166" fmla="*/ 0 h 8572"/>
                  <a:gd name="T167" fmla="*/ 2488 w 2488"/>
                  <a:gd name="T168" fmla="*/ 8572 h 8572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2488" h="8572">
                    <a:moveTo>
                      <a:pt x="481" y="635"/>
                    </a:moveTo>
                    <a:lnTo>
                      <a:pt x="535" y="708"/>
                    </a:lnTo>
                    <a:lnTo>
                      <a:pt x="599" y="788"/>
                    </a:lnTo>
                    <a:lnTo>
                      <a:pt x="665" y="881"/>
                    </a:lnTo>
                    <a:lnTo>
                      <a:pt x="734" y="981"/>
                    </a:lnTo>
                    <a:lnTo>
                      <a:pt x="806" y="1086"/>
                    </a:lnTo>
                    <a:lnTo>
                      <a:pt x="879" y="1195"/>
                    </a:lnTo>
                    <a:lnTo>
                      <a:pt x="950" y="1306"/>
                    </a:lnTo>
                    <a:lnTo>
                      <a:pt x="1020" y="1418"/>
                    </a:lnTo>
                    <a:lnTo>
                      <a:pt x="1086" y="1528"/>
                    </a:lnTo>
                    <a:lnTo>
                      <a:pt x="1150" y="1634"/>
                    </a:lnTo>
                    <a:lnTo>
                      <a:pt x="1255" y="1821"/>
                    </a:lnTo>
                    <a:lnTo>
                      <a:pt x="1357" y="2013"/>
                    </a:lnTo>
                    <a:lnTo>
                      <a:pt x="1450" y="2211"/>
                    </a:lnTo>
                    <a:lnTo>
                      <a:pt x="1535" y="2413"/>
                    </a:lnTo>
                    <a:lnTo>
                      <a:pt x="1615" y="2612"/>
                    </a:lnTo>
                    <a:lnTo>
                      <a:pt x="1687" y="2810"/>
                    </a:lnTo>
                    <a:lnTo>
                      <a:pt x="1754" y="3003"/>
                    </a:lnTo>
                    <a:lnTo>
                      <a:pt x="1811" y="3190"/>
                    </a:lnTo>
                    <a:lnTo>
                      <a:pt x="1862" y="3367"/>
                    </a:lnTo>
                    <a:lnTo>
                      <a:pt x="1908" y="3532"/>
                    </a:lnTo>
                    <a:lnTo>
                      <a:pt x="1956" y="3782"/>
                    </a:lnTo>
                    <a:lnTo>
                      <a:pt x="1997" y="4026"/>
                    </a:lnTo>
                    <a:lnTo>
                      <a:pt x="2036" y="4267"/>
                    </a:lnTo>
                    <a:lnTo>
                      <a:pt x="2070" y="4501"/>
                    </a:lnTo>
                    <a:lnTo>
                      <a:pt x="2097" y="4733"/>
                    </a:lnTo>
                    <a:lnTo>
                      <a:pt x="2124" y="4959"/>
                    </a:lnTo>
                    <a:lnTo>
                      <a:pt x="2145" y="5178"/>
                    </a:lnTo>
                    <a:lnTo>
                      <a:pt x="2163" y="5398"/>
                    </a:lnTo>
                    <a:lnTo>
                      <a:pt x="2175" y="5611"/>
                    </a:lnTo>
                    <a:lnTo>
                      <a:pt x="2186" y="5822"/>
                    </a:lnTo>
                    <a:lnTo>
                      <a:pt x="2199" y="6048"/>
                    </a:lnTo>
                    <a:lnTo>
                      <a:pt x="2214" y="6280"/>
                    </a:lnTo>
                    <a:lnTo>
                      <a:pt x="2229" y="6514"/>
                    </a:lnTo>
                    <a:lnTo>
                      <a:pt x="2250" y="6758"/>
                    </a:lnTo>
                    <a:lnTo>
                      <a:pt x="2275" y="7013"/>
                    </a:lnTo>
                    <a:lnTo>
                      <a:pt x="2302" y="7282"/>
                    </a:lnTo>
                    <a:lnTo>
                      <a:pt x="2337" y="7571"/>
                    </a:lnTo>
                    <a:lnTo>
                      <a:pt x="2380" y="7880"/>
                    </a:lnTo>
                    <a:lnTo>
                      <a:pt x="2430" y="8211"/>
                    </a:lnTo>
                    <a:lnTo>
                      <a:pt x="2488" y="8572"/>
                    </a:lnTo>
                    <a:lnTo>
                      <a:pt x="2418" y="8334"/>
                    </a:lnTo>
                    <a:lnTo>
                      <a:pt x="2355" y="8081"/>
                    </a:lnTo>
                    <a:lnTo>
                      <a:pt x="2295" y="7826"/>
                    </a:lnTo>
                    <a:lnTo>
                      <a:pt x="2241" y="7564"/>
                    </a:lnTo>
                    <a:lnTo>
                      <a:pt x="2193" y="7309"/>
                    </a:lnTo>
                    <a:lnTo>
                      <a:pt x="2148" y="7061"/>
                    </a:lnTo>
                    <a:lnTo>
                      <a:pt x="2109" y="6829"/>
                    </a:lnTo>
                    <a:lnTo>
                      <a:pt x="2072" y="6617"/>
                    </a:lnTo>
                    <a:lnTo>
                      <a:pt x="2043" y="6430"/>
                    </a:lnTo>
                    <a:lnTo>
                      <a:pt x="2018" y="6271"/>
                    </a:lnTo>
                    <a:lnTo>
                      <a:pt x="1995" y="6125"/>
                    </a:lnTo>
                    <a:lnTo>
                      <a:pt x="1970" y="5972"/>
                    </a:lnTo>
                    <a:lnTo>
                      <a:pt x="1940" y="5801"/>
                    </a:lnTo>
                    <a:lnTo>
                      <a:pt x="1908" y="5611"/>
                    </a:lnTo>
                    <a:lnTo>
                      <a:pt x="1874" y="5401"/>
                    </a:lnTo>
                    <a:lnTo>
                      <a:pt x="1835" y="5164"/>
                    </a:lnTo>
                    <a:lnTo>
                      <a:pt x="1792" y="4895"/>
                    </a:lnTo>
                    <a:lnTo>
                      <a:pt x="1748" y="4591"/>
                    </a:lnTo>
                    <a:lnTo>
                      <a:pt x="1697" y="4251"/>
                    </a:lnTo>
                    <a:lnTo>
                      <a:pt x="1642" y="3869"/>
                    </a:lnTo>
                    <a:lnTo>
                      <a:pt x="1576" y="3475"/>
                    </a:lnTo>
                    <a:lnTo>
                      <a:pt x="1487" y="3108"/>
                    </a:lnTo>
                    <a:lnTo>
                      <a:pt x="1380" y="2765"/>
                    </a:lnTo>
                    <a:lnTo>
                      <a:pt x="1266" y="2452"/>
                    </a:lnTo>
                    <a:lnTo>
                      <a:pt x="1143" y="2163"/>
                    </a:lnTo>
                    <a:lnTo>
                      <a:pt x="1020" y="1905"/>
                    </a:lnTo>
                    <a:lnTo>
                      <a:pt x="899" y="1676"/>
                    </a:lnTo>
                    <a:lnTo>
                      <a:pt x="788" y="1477"/>
                    </a:lnTo>
                    <a:lnTo>
                      <a:pt x="692" y="1312"/>
                    </a:lnTo>
                    <a:lnTo>
                      <a:pt x="613" y="1177"/>
                    </a:lnTo>
                    <a:lnTo>
                      <a:pt x="569" y="1095"/>
                    </a:lnTo>
                    <a:lnTo>
                      <a:pt x="526" y="1017"/>
                    </a:lnTo>
                    <a:lnTo>
                      <a:pt x="481" y="942"/>
                    </a:lnTo>
                    <a:lnTo>
                      <a:pt x="439" y="867"/>
                    </a:lnTo>
                    <a:lnTo>
                      <a:pt x="394" y="794"/>
                    </a:lnTo>
                    <a:lnTo>
                      <a:pt x="351" y="719"/>
                    </a:lnTo>
                    <a:lnTo>
                      <a:pt x="307" y="644"/>
                    </a:lnTo>
                    <a:lnTo>
                      <a:pt x="262" y="566"/>
                    </a:lnTo>
                    <a:lnTo>
                      <a:pt x="214" y="482"/>
                    </a:lnTo>
                    <a:lnTo>
                      <a:pt x="169" y="394"/>
                    </a:lnTo>
                    <a:lnTo>
                      <a:pt x="139" y="337"/>
                    </a:lnTo>
                    <a:lnTo>
                      <a:pt x="108" y="282"/>
                    </a:lnTo>
                    <a:lnTo>
                      <a:pt x="80" y="229"/>
                    </a:lnTo>
                    <a:lnTo>
                      <a:pt x="57" y="181"/>
                    </a:lnTo>
                    <a:lnTo>
                      <a:pt x="36" y="136"/>
                    </a:lnTo>
                    <a:lnTo>
                      <a:pt x="18" y="93"/>
                    </a:lnTo>
                    <a:lnTo>
                      <a:pt x="5" y="61"/>
                    </a:lnTo>
                    <a:lnTo>
                      <a:pt x="0" y="34"/>
                    </a:lnTo>
                    <a:lnTo>
                      <a:pt x="3" y="15"/>
                    </a:lnTo>
                    <a:lnTo>
                      <a:pt x="12" y="4"/>
                    </a:lnTo>
                    <a:lnTo>
                      <a:pt x="18" y="0"/>
                    </a:lnTo>
                    <a:lnTo>
                      <a:pt x="23" y="4"/>
                    </a:lnTo>
                    <a:lnTo>
                      <a:pt x="32" y="9"/>
                    </a:lnTo>
                    <a:lnTo>
                      <a:pt x="45" y="18"/>
                    </a:lnTo>
                    <a:lnTo>
                      <a:pt x="57" y="34"/>
                    </a:lnTo>
                    <a:lnTo>
                      <a:pt x="69" y="48"/>
                    </a:lnTo>
                    <a:lnTo>
                      <a:pt x="84" y="70"/>
                    </a:lnTo>
                    <a:lnTo>
                      <a:pt x="99" y="93"/>
                    </a:lnTo>
                    <a:lnTo>
                      <a:pt x="117" y="120"/>
                    </a:lnTo>
                    <a:lnTo>
                      <a:pt x="135" y="154"/>
                    </a:lnTo>
                    <a:lnTo>
                      <a:pt x="165" y="198"/>
                    </a:lnTo>
                    <a:lnTo>
                      <a:pt x="198" y="250"/>
                    </a:lnTo>
                    <a:lnTo>
                      <a:pt x="237" y="304"/>
                    </a:lnTo>
                    <a:lnTo>
                      <a:pt x="280" y="362"/>
                    </a:lnTo>
                    <a:lnTo>
                      <a:pt x="321" y="419"/>
                    </a:lnTo>
                    <a:lnTo>
                      <a:pt x="364" y="476"/>
                    </a:lnTo>
                    <a:lnTo>
                      <a:pt x="401" y="526"/>
                    </a:lnTo>
                    <a:lnTo>
                      <a:pt x="433" y="571"/>
                    </a:lnTo>
                    <a:lnTo>
                      <a:pt x="460" y="608"/>
                    </a:lnTo>
                    <a:lnTo>
                      <a:pt x="481" y="635"/>
                    </a:lnTo>
                    <a:close/>
                  </a:path>
                </a:pathLst>
              </a:custGeom>
              <a:solidFill>
                <a:srgbClr val="65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838" name="Freeform 320"/>
              <p:cNvSpPr>
                <a:spLocks/>
              </p:cNvSpPr>
              <p:nvPr/>
            </p:nvSpPr>
            <p:spPr bwMode="auto">
              <a:xfrm>
                <a:off x="1760" y="1178"/>
                <a:ext cx="622" cy="2143"/>
              </a:xfrm>
              <a:custGeom>
                <a:avLst/>
                <a:gdLst>
                  <a:gd name="T0" fmla="*/ 134 w 2488"/>
                  <a:gd name="T1" fmla="*/ 177 h 8572"/>
                  <a:gd name="T2" fmla="*/ 166 w 2488"/>
                  <a:gd name="T3" fmla="*/ 220 h 8572"/>
                  <a:gd name="T4" fmla="*/ 202 w 2488"/>
                  <a:gd name="T5" fmla="*/ 272 h 8572"/>
                  <a:gd name="T6" fmla="*/ 238 w 2488"/>
                  <a:gd name="T7" fmla="*/ 327 h 8572"/>
                  <a:gd name="T8" fmla="*/ 272 w 2488"/>
                  <a:gd name="T9" fmla="*/ 382 h 8572"/>
                  <a:gd name="T10" fmla="*/ 314 w 2488"/>
                  <a:gd name="T11" fmla="*/ 455 h 8572"/>
                  <a:gd name="T12" fmla="*/ 363 w 2488"/>
                  <a:gd name="T13" fmla="*/ 553 h 8572"/>
                  <a:gd name="T14" fmla="*/ 404 w 2488"/>
                  <a:gd name="T15" fmla="*/ 653 h 8572"/>
                  <a:gd name="T16" fmla="*/ 439 w 2488"/>
                  <a:gd name="T17" fmla="*/ 751 h 8572"/>
                  <a:gd name="T18" fmla="*/ 466 w 2488"/>
                  <a:gd name="T19" fmla="*/ 842 h 8572"/>
                  <a:gd name="T20" fmla="*/ 489 w 2488"/>
                  <a:gd name="T21" fmla="*/ 946 h 8572"/>
                  <a:gd name="T22" fmla="*/ 509 w 2488"/>
                  <a:gd name="T23" fmla="*/ 1067 h 8572"/>
                  <a:gd name="T24" fmla="*/ 524 w 2488"/>
                  <a:gd name="T25" fmla="*/ 1183 h 8572"/>
                  <a:gd name="T26" fmla="*/ 536 w 2488"/>
                  <a:gd name="T27" fmla="*/ 1295 h 8572"/>
                  <a:gd name="T28" fmla="*/ 544 w 2488"/>
                  <a:gd name="T29" fmla="*/ 1403 h 8572"/>
                  <a:gd name="T30" fmla="*/ 550 w 2488"/>
                  <a:gd name="T31" fmla="*/ 1512 h 8572"/>
                  <a:gd name="T32" fmla="*/ 557 w 2488"/>
                  <a:gd name="T33" fmla="*/ 1629 h 8572"/>
                  <a:gd name="T34" fmla="*/ 569 w 2488"/>
                  <a:gd name="T35" fmla="*/ 1753 h 8572"/>
                  <a:gd name="T36" fmla="*/ 584 w 2488"/>
                  <a:gd name="T37" fmla="*/ 1893 h 8572"/>
                  <a:gd name="T38" fmla="*/ 608 w 2488"/>
                  <a:gd name="T39" fmla="*/ 2053 h 8572"/>
                  <a:gd name="T40" fmla="*/ 605 w 2488"/>
                  <a:gd name="T41" fmla="*/ 2084 h 8572"/>
                  <a:gd name="T42" fmla="*/ 574 w 2488"/>
                  <a:gd name="T43" fmla="*/ 1957 h 8572"/>
                  <a:gd name="T44" fmla="*/ 548 w 2488"/>
                  <a:gd name="T45" fmla="*/ 1827 h 8572"/>
                  <a:gd name="T46" fmla="*/ 527 w 2488"/>
                  <a:gd name="T47" fmla="*/ 1707 h 8572"/>
                  <a:gd name="T48" fmla="*/ 511 w 2488"/>
                  <a:gd name="T49" fmla="*/ 1608 h 8572"/>
                  <a:gd name="T50" fmla="*/ 499 w 2488"/>
                  <a:gd name="T51" fmla="*/ 1531 h 8572"/>
                  <a:gd name="T52" fmla="*/ 485 w 2488"/>
                  <a:gd name="T53" fmla="*/ 1450 h 8572"/>
                  <a:gd name="T54" fmla="*/ 469 w 2488"/>
                  <a:gd name="T55" fmla="*/ 1350 h 8572"/>
                  <a:gd name="T56" fmla="*/ 448 w 2488"/>
                  <a:gd name="T57" fmla="*/ 1224 h 8572"/>
                  <a:gd name="T58" fmla="*/ 424 w 2488"/>
                  <a:gd name="T59" fmla="*/ 1063 h 8572"/>
                  <a:gd name="T60" fmla="*/ 394 w 2488"/>
                  <a:gd name="T61" fmla="*/ 869 h 8572"/>
                  <a:gd name="T62" fmla="*/ 345 w 2488"/>
                  <a:gd name="T63" fmla="*/ 691 h 8572"/>
                  <a:gd name="T64" fmla="*/ 286 w 2488"/>
                  <a:gd name="T65" fmla="*/ 541 h 8572"/>
                  <a:gd name="T66" fmla="*/ 225 w 2488"/>
                  <a:gd name="T67" fmla="*/ 419 h 8572"/>
                  <a:gd name="T68" fmla="*/ 173 w 2488"/>
                  <a:gd name="T69" fmla="*/ 328 h 8572"/>
                  <a:gd name="T70" fmla="*/ 142 w 2488"/>
                  <a:gd name="T71" fmla="*/ 274 h 8572"/>
                  <a:gd name="T72" fmla="*/ 120 w 2488"/>
                  <a:gd name="T73" fmla="*/ 236 h 8572"/>
                  <a:gd name="T74" fmla="*/ 99 w 2488"/>
                  <a:gd name="T75" fmla="*/ 199 h 8572"/>
                  <a:gd name="T76" fmla="*/ 77 w 2488"/>
                  <a:gd name="T77" fmla="*/ 161 h 8572"/>
                  <a:gd name="T78" fmla="*/ 54 w 2488"/>
                  <a:gd name="T79" fmla="*/ 121 h 8572"/>
                  <a:gd name="T80" fmla="*/ 35 w 2488"/>
                  <a:gd name="T81" fmla="*/ 84 h 8572"/>
                  <a:gd name="T82" fmla="*/ 20 w 2488"/>
                  <a:gd name="T83" fmla="*/ 57 h 8572"/>
                  <a:gd name="T84" fmla="*/ 9 w 2488"/>
                  <a:gd name="T85" fmla="*/ 34 h 8572"/>
                  <a:gd name="T86" fmla="*/ 1 w 2488"/>
                  <a:gd name="T87" fmla="*/ 15 h 8572"/>
                  <a:gd name="T88" fmla="*/ 1 w 2488"/>
                  <a:gd name="T89" fmla="*/ 4 h 8572"/>
                  <a:gd name="T90" fmla="*/ 5 w 2488"/>
                  <a:gd name="T91" fmla="*/ 0 h 8572"/>
                  <a:gd name="T92" fmla="*/ 8 w 2488"/>
                  <a:gd name="T93" fmla="*/ 2 h 8572"/>
                  <a:gd name="T94" fmla="*/ 14 w 2488"/>
                  <a:gd name="T95" fmla="*/ 9 h 8572"/>
                  <a:gd name="T96" fmla="*/ 21 w 2488"/>
                  <a:gd name="T97" fmla="*/ 18 h 8572"/>
                  <a:gd name="T98" fmla="*/ 29 w 2488"/>
                  <a:gd name="T99" fmla="*/ 30 h 8572"/>
                  <a:gd name="T100" fmla="*/ 41 w 2488"/>
                  <a:gd name="T101" fmla="*/ 50 h 8572"/>
                  <a:gd name="T102" fmla="*/ 59 w 2488"/>
                  <a:gd name="T103" fmla="*/ 76 h 8572"/>
                  <a:gd name="T104" fmla="*/ 80 w 2488"/>
                  <a:gd name="T105" fmla="*/ 105 h 8572"/>
                  <a:gd name="T106" fmla="*/ 100 w 2488"/>
                  <a:gd name="T107" fmla="*/ 132 h 8572"/>
                  <a:gd name="T108" fmla="*/ 115 w 2488"/>
                  <a:gd name="T109" fmla="*/ 152 h 8572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2488"/>
                  <a:gd name="T166" fmla="*/ 0 h 8572"/>
                  <a:gd name="T167" fmla="*/ 2488 w 2488"/>
                  <a:gd name="T168" fmla="*/ 8572 h 8572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2488" h="8572">
                    <a:moveTo>
                      <a:pt x="481" y="635"/>
                    </a:moveTo>
                    <a:lnTo>
                      <a:pt x="535" y="708"/>
                    </a:lnTo>
                    <a:lnTo>
                      <a:pt x="599" y="788"/>
                    </a:lnTo>
                    <a:lnTo>
                      <a:pt x="665" y="881"/>
                    </a:lnTo>
                    <a:lnTo>
                      <a:pt x="734" y="981"/>
                    </a:lnTo>
                    <a:lnTo>
                      <a:pt x="806" y="1086"/>
                    </a:lnTo>
                    <a:lnTo>
                      <a:pt x="879" y="1195"/>
                    </a:lnTo>
                    <a:lnTo>
                      <a:pt x="950" y="1306"/>
                    </a:lnTo>
                    <a:lnTo>
                      <a:pt x="1020" y="1418"/>
                    </a:lnTo>
                    <a:lnTo>
                      <a:pt x="1086" y="1528"/>
                    </a:lnTo>
                    <a:lnTo>
                      <a:pt x="1150" y="1634"/>
                    </a:lnTo>
                    <a:lnTo>
                      <a:pt x="1255" y="1821"/>
                    </a:lnTo>
                    <a:lnTo>
                      <a:pt x="1357" y="2013"/>
                    </a:lnTo>
                    <a:lnTo>
                      <a:pt x="1450" y="2211"/>
                    </a:lnTo>
                    <a:lnTo>
                      <a:pt x="1535" y="2413"/>
                    </a:lnTo>
                    <a:lnTo>
                      <a:pt x="1615" y="2612"/>
                    </a:lnTo>
                    <a:lnTo>
                      <a:pt x="1687" y="2810"/>
                    </a:lnTo>
                    <a:lnTo>
                      <a:pt x="1754" y="3003"/>
                    </a:lnTo>
                    <a:lnTo>
                      <a:pt x="1811" y="3190"/>
                    </a:lnTo>
                    <a:lnTo>
                      <a:pt x="1862" y="3367"/>
                    </a:lnTo>
                    <a:lnTo>
                      <a:pt x="1908" y="3532"/>
                    </a:lnTo>
                    <a:lnTo>
                      <a:pt x="1956" y="3782"/>
                    </a:lnTo>
                    <a:lnTo>
                      <a:pt x="1997" y="4026"/>
                    </a:lnTo>
                    <a:lnTo>
                      <a:pt x="2036" y="4267"/>
                    </a:lnTo>
                    <a:lnTo>
                      <a:pt x="2070" y="4501"/>
                    </a:lnTo>
                    <a:lnTo>
                      <a:pt x="2097" y="4733"/>
                    </a:lnTo>
                    <a:lnTo>
                      <a:pt x="2124" y="4959"/>
                    </a:lnTo>
                    <a:lnTo>
                      <a:pt x="2145" y="5178"/>
                    </a:lnTo>
                    <a:lnTo>
                      <a:pt x="2163" y="5398"/>
                    </a:lnTo>
                    <a:lnTo>
                      <a:pt x="2175" y="5611"/>
                    </a:lnTo>
                    <a:lnTo>
                      <a:pt x="2186" y="5822"/>
                    </a:lnTo>
                    <a:lnTo>
                      <a:pt x="2199" y="6048"/>
                    </a:lnTo>
                    <a:lnTo>
                      <a:pt x="2214" y="6280"/>
                    </a:lnTo>
                    <a:lnTo>
                      <a:pt x="2229" y="6514"/>
                    </a:lnTo>
                    <a:lnTo>
                      <a:pt x="2250" y="6758"/>
                    </a:lnTo>
                    <a:lnTo>
                      <a:pt x="2275" y="7013"/>
                    </a:lnTo>
                    <a:lnTo>
                      <a:pt x="2302" y="7282"/>
                    </a:lnTo>
                    <a:lnTo>
                      <a:pt x="2337" y="7571"/>
                    </a:lnTo>
                    <a:lnTo>
                      <a:pt x="2380" y="7880"/>
                    </a:lnTo>
                    <a:lnTo>
                      <a:pt x="2430" y="8211"/>
                    </a:lnTo>
                    <a:lnTo>
                      <a:pt x="2488" y="8572"/>
                    </a:lnTo>
                    <a:lnTo>
                      <a:pt x="2418" y="8334"/>
                    </a:lnTo>
                    <a:lnTo>
                      <a:pt x="2355" y="8081"/>
                    </a:lnTo>
                    <a:lnTo>
                      <a:pt x="2295" y="7826"/>
                    </a:lnTo>
                    <a:lnTo>
                      <a:pt x="2241" y="7564"/>
                    </a:lnTo>
                    <a:lnTo>
                      <a:pt x="2193" y="7309"/>
                    </a:lnTo>
                    <a:lnTo>
                      <a:pt x="2148" y="7061"/>
                    </a:lnTo>
                    <a:lnTo>
                      <a:pt x="2109" y="6829"/>
                    </a:lnTo>
                    <a:lnTo>
                      <a:pt x="2072" y="6617"/>
                    </a:lnTo>
                    <a:lnTo>
                      <a:pt x="2043" y="6430"/>
                    </a:lnTo>
                    <a:lnTo>
                      <a:pt x="2018" y="6271"/>
                    </a:lnTo>
                    <a:lnTo>
                      <a:pt x="1995" y="6125"/>
                    </a:lnTo>
                    <a:lnTo>
                      <a:pt x="1970" y="5972"/>
                    </a:lnTo>
                    <a:lnTo>
                      <a:pt x="1940" y="5801"/>
                    </a:lnTo>
                    <a:lnTo>
                      <a:pt x="1908" y="5611"/>
                    </a:lnTo>
                    <a:lnTo>
                      <a:pt x="1874" y="5401"/>
                    </a:lnTo>
                    <a:lnTo>
                      <a:pt x="1835" y="5164"/>
                    </a:lnTo>
                    <a:lnTo>
                      <a:pt x="1792" y="4895"/>
                    </a:lnTo>
                    <a:lnTo>
                      <a:pt x="1748" y="4591"/>
                    </a:lnTo>
                    <a:lnTo>
                      <a:pt x="1697" y="4251"/>
                    </a:lnTo>
                    <a:lnTo>
                      <a:pt x="1642" y="3869"/>
                    </a:lnTo>
                    <a:lnTo>
                      <a:pt x="1576" y="3475"/>
                    </a:lnTo>
                    <a:lnTo>
                      <a:pt x="1487" y="3108"/>
                    </a:lnTo>
                    <a:lnTo>
                      <a:pt x="1380" y="2765"/>
                    </a:lnTo>
                    <a:lnTo>
                      <a:pt x="1266" y="2452"/>
                    </a:lnTo>
                    <a:lnTo>
                      <a:pt x="1143" y="2163"/>
                    </a:lnTo>
                    <a:lnTo>
                      <a:pt x="1020" y="1905"/>
                    </a:lnTo>
                    <a:lnTo>
                      <a:pt x="899" y="1676"/>
                    </a:lnTo>
                    <a:lnTo>
                      <a:pt x="788" y="1477"/>
                    </a:lnTo>
                    <a:lnTo>
                      <a:pt x="692" y="1312"/>
                    </a:lnTo>
                    <a:lnTo>
                      <a:pt x="613" y="1177"/>
                    </a:lnTo>
                    <a:lnTo>
                      <a:pt x="569" y="1095"/>
                    </a:lnTo>
                    <a:lnTo>
                      <a:pt x="526" y="1017"/>
                    </a:lnTo>
                    <a:lnTo>
                      <a:pt x="481" y="942"/>
                    </a:lnTo>
                    <a:lnTo>
                      <a:pt x="439" y="867"/>
                    </a:lnTo>
                    <a:lnTo>
                      <a:pt x="394" y="794"/>
                    </a:lnTo>
                    <a:lnTo>
                      <a:pt x="351" y="719"/>
                    </a:lnTo>
                    <a:lnTo>
                      <a:pt x="307" y="644"/>
                    </a:lnTo>
                    <a:lnTo>
                      <a:pt x="262" y="566"/>
                    </a:lnTo>
                    <a:lnTo>
                      <a:pt x="214" y="482"/>
                    </a:lnTo>
                    <a:lnTo>
                      <a:pt x="169" y="394"/>
                    </a:lnTo>
                    <a:lnTo>
                      <a:pt x="139" y="337"/>
                    </a:lnTo>
                    <a:lnTo>
                      <a:pt x="108" y="282"/>
                    </a:lnTo>
                    <a:lnTo>
                      <a:pt x="80" y="229"/>
                    </a:lnTo>
                    <a:lnTo>
                      <a:pt x="57" y="181"/>
                    </a:lnTo>
                    <a:lnTo>
                      <a:pt x="36" y="136"/>
                    </a:lnTo>
                    <a:lnTo>
                      <a:pt x="18" y="93"/>
                    </a:lnTo>
                    <a:lnTo>
                      <a:pt x="5" y="61"/>
                    </a:lnTo>
                    <a:lnTo>
                      <a:pt x="0" y="34"/>
                    </a:lnTo>
                    <a:lnTo>
                      <a:pt x="3" y="15"/>
                    </a:lnTo>
                    <a:lnTo>
                      <a:pt x="12" y="4"/>
                    </a:lnTo>
                    <a:lnTo>
                      <a:pt x="18" y="0"/>
                    </a:lnTo>
                    <a:lnTo>
                      <a:pt x="23" y="4"/>
                    </a:lnTo>
                    <a:lnTo>
                      <a:pt x="32" y="9"/>
                    </a:lnTo>
                    <a:lnTo>
                      <a:pt x="45" y="18"/>
                    </a:lnTo>
                    <a:lnTo>
                      <a:pt x="57" y="34"/>
                    </a:lnTo>
                    <a:lnTo>
                      <a:pt x="69" y="48"/>
                    </a:lnTo>
                    <a:lnTo>
                      <a:pt x="84" y="70"/>
                    </a:lnTo>
                    <a:lnTo>
                      <a:pt x="99" y="93"/>
                    </a:lnTo>
                    <a:lnTo>
                      <a:pt x="117" y="120"/>
                    </a:lnTo>
                    <a:lnTo>
                      <a:pt x="135" y="154"/>
                    </a:lnTo>
                    <a:lnTo>
                      <a:pt x="165" y="198"/>
                    </a:lnTo>
                    <a:lnTo>
                      <a:pt x="198" y="250"/>
                    </a:lnTo>
                    <a:lnTo>
                      <a:pt x="237" y="304"/>
                    </a:lnTo>
                    <a:lnTo>
                      <a:pt x="280" y="362"/>
                    </a:lnTo>
                    <a:lnTo>
                      <a:pt x="321" y="419"/>
                    </a:lnTo>
                    <a:lnTo>
                      <a:pt x="364" y="476"/>
                    </a:lnTo>
                    <a:lnTo>
                      <a:pt x="401" y="526"/>
                    </a:lnTo>
                    <a:lnTo>
                      <a:pt x="433" y="571"/>
                    </a:lnTo>
                    <a:lnTo>
                      <a:pt x="460" y="608"/>
                    </a:lnTo>
                    <a:lnTo>
                      <a:pt x="481" y="635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839" name="Freeform 321"/>
              <p:cNvSpPr>
                <a:spLocks/>
              </p:cNvSpPr>
              <p:nvPr/>
            </p:nvSpPr>
            <p:spPr bwMode="auto">
              <a:xfrm>
                <a:off x="1760" y="1178"/>
                <a:ext cx="622" cy="2143"/>
              </a:xfrm>
              <a:custGeom>
                <a:avLst/>
                <a:gdLst>
                  <a:gd name="T0" fmla="*/ 134 w 2488"/>
                  <a:gd name="T1" fmla="*/ 177 h 8572"/>
                  <a:gd name="T2" fmla="*/ 166 w 2488"/>
                  <a:gd name="T3" fmla="*/ 220 h 8572"/>
                  <a:gd name="T4" fmla="*/ 202 w 2488"/>
                  <a:gd name="T5" fmla="*/ 272 h 8572"/>
                  <a:gd name="T6" fmla="*/ 238 w 2488"/>
                  <a:gd name="T7" fmla="*/ 327 h 8572"/>
                  <a:gd name="T8" fmla="*/ 272 w 2488"/>
                  <a:gd name="T9" fmla="*/ 382 h 8572"/>
                  <a:gd name="T10" fmla="*/ 314 w 2488"/>
                  <a:gd name="T11" fmla="*/ 455 h 8572"/>
                  <a:gd name="T12" fmla="*/ 363 w 2488"/>
                  <a:gd name="T13" fmla="*/ 553 h 8572"/>
                  <a:gd name="T14" fmla="*/ 404 w 2488"/>
                  <a:gd name="T15" fmla="*/ 653 h 8572"/>
                  <a:gd name="T16" fmla="*/ 439 w 2488"/>
                  <a:gd name="T17" fmla="*/ 751 h 8572"/>
                  <a:gd name="T18" fmla="*/ 466 w 2488"/>
                  <a:gd name="T19" fmla="*/ 842 h 8572"/>
                  <a:gd name="T20" fmla="*/ 489 w 2488"/>
                  <a:gd name="T21" fmla="*/ 946 h 8572"/>
                  <a:gd name="T22" fmla="*/ 509 w 2488"/>
                  <a:gd name="T23" fmla="*/ 1067 h 8572"/>
                  <a:gd name="T24" fmla="*/ 524 w 2488"/>
                  <a:gd name="T25" fmla="*/ 1183 h 8572"/>
                  <a:gd name="T26" fmla="*/ 536 w 2488"/>
                  <a:gd name="T27" fmla="*/ 1295 h 8572"/>
                  <a:gd name="T28" fmla="*/ 544 w 2488"/>
                  <a:gd name="T29" fmla="*/ 1403 h 8572"/>
                  <a:gd name="T30" fmla="*/ 550 w 2488"/>
                  <a:gd name="T31" fmla="*/ 1512 h 8572"/>
                  <a:gd name="T32" fmla="*/ 557 w 2488"/>
                  <a:gd name="T33" fmla="*/ 1629 h 8572"/>
                  <a:gd name="T34" fmla="*/ 569 w 2488"/>
                  <a:gd name="T35" fmla="*/ 1753 h 8572"/>
                  <a:gd name="T36" fmla="*/ 584 w 2488"/>
                  <a:gd name="T37" fmla="*/ 1893 h 8572"/>
                  <a:gd name="T38" fmla="*/ 608 w 2488"/>
                  <a:gd name="T39" fmla="*/ 2053 h 8572"/>
                  <a:gd name="T40" fmla="*/ 605 w 2488"/>
                  <a:gd name="T41" fmla="*/ 2084 h 8572"/>
                  <a:gd name="T42" fmla="*/ 574 w 2488"/>
                  <a:gd name="T43" fmla="*/ 1957 h 8572"/>
                  <a:gd name="T44" fmla="*/ 548 w 2488"/>
                  <a:gd name="T45" fmla="*/ 1827 h 8572"/>
                  <a:gd name="T46" fmla="*/ 527 w 2488"/>
                  <a:gd name="T47" fmla="*/ 1707 h 8572"/>
                  <a:gd name="T48" fmla="*/ 511 w 2488"/>
                  <a:gd name="T49" fmla="*/ 1608 h 8572"/>
                  <a:gd name="T50" fmla="*/ 499 w 2488"/>
                  <a:gd name="T51" fmla="*/ 1531 h 8572"/>
                  <a:gd name="T52" fmla="*/ 485 w 2488"/>
                  <a:gd name="T53" fmla="*/ 1450 h 8572"/>
                  <a:gd name="T54" fmla="*/ 469 w 2488"/>
                  <a:gd name="T55" fmla="*/ 1350 h 8572"/>
                  <a:gd name="T56" fmla="*/ 448 w 2488"/>
                  <a:gd name="T57" fmla="*/ 1224 h 8572"/>
                  <a:gd name="T58" fmla="*/ 424 w 2488"/>
                  <a:gd name="T59" fmla="*/ 1063 h 8572"/>
                  <a:gd name="T60" fmla="*/ 394 w 2488"/>
                  <a:gd name="T61" fmla="*/ 869 h 8572"/>
                  <a:gd name="T62" fmla="*/ 345 w 2488"/>
                  <a:gd name="T63" fmla="*/ 691 h 8572"/>
                  <a:gd name="T64" fmla="*/ 286 w 2488"/>
                  <a:gd name="T65" fmla="*/ 541 h 8572"/>
                  <a:gd name="T66" fmla="*/ 225 w 2488"/>
                  <a:gd name="T67" fmla="*/ 419 h 8572"/>
                  <a:gd name="T68" fmla="*/ 173 w 2488"/>
                  <a:gd name="T69" fmla="*/ 328 h 8572"/>
                  <a:gd name="T70" fmla="*/ 142 w 2488"/>
                  <a:gd name="T71" fmla="*/ 274 h 8572"/>
                  <a:gd name="T72" fmla="*/ 120 w 2488"/>
                  <a:gd name="T73" fmla="*/ 236 h 8572"/>
                  <a:gd name="T74" fmla="*/ 99 w 2488"/>
                  <a:gd name="T75" fmla="*/ 199 h 8572"/>
                  <a:gd name="T76" fmla="*/ 77 w 2488"/>
                  <a:gd name="T77" fmla="*/ 161 h 8572"/>
                  <a:gd name="T78" fmla="*/ 54 w 2488"/>
                  <a:gd name="T79" fmla="*/ 121 h 8572"/>
                  <a:gd name="T80" fmla="*/ 35 w 2488"/>
                  <a:gd name="T81" fmla="*/ 84 h 8572"/>
                  <a:gd name="T82" fmla="*/ 20 w 2488"/>
                  <a:gd name="T83" fmla="*/ 57 h 8572"/>
                  <a:gd name="T84" fmla="*/ 9 w 2488"/>
                  <a:gd name="T85" fmla="*/ 34 h 8572"/>
                  <a:gd name="T86" fmla="*/ 1 w 2488"/>
                  <a:gd name="T87" fmla="*/ 15 h 8572"/>
                  <a:gd name="T88" fmla="*/ 1 w 2488"/>
                  <a:gd name="T89" fmla="*/ 4 h 8572"/>
                  <a:gd name="T90" fmla="*/ 5 w 2488"/>
                  <a:gd name="T91" fmla="*/ 0 h 8572"/>
                  <a:gd name="T92" fmla="*/ 8 w 2488"/>
                  <a:gd name="T93" fmla="*/ 2 h 8572"/>
                  <a:gd name="T94" fmla="*/ 14 w 2488"/>
                  <a:gd name="T95" fmla="*/ 9 h 8572"/>
                  <a:gd name="T96" fmla="*/ 21 w 2488"/>
                  <a:gd name="T97" fmla="*/ 18 h 8572"/>
                  <a:gd name="T98" fmla="*/ 29 w 2488"/>
                  <a:gd name="T99" fmla="*/ 30 h 8572"/>
                  <a:gd name="T100" fmla="*/ 41 w 2488"/>
                  <a:gd name="T101" fmla="*/ 50 h 8572"/>
                  <a:gd name="T102" fmla="*/ 59 w 2488"/>
                  <a:gd name="T103" fmla="*/ 76 h 8572"/>
                  <a:gd name="T104" fmla="*/ 80 w 2488"/>
                  <a:gd name="T105" fmla="*/ 105 h 8572"/>
                  <a:gd name="T106" fmla="*/ 100 w 2488"/>
                  <a:gd name="T107" fmla="*/ 132 h 8572"/>
                  <a:gd name="T108" fmla="*/ 115 w 2488"/>
                  <a:gd name="T109" fmla="*/ 152 h 8572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2488"/>
                  <a:gd name="T166" fmla="*/ 0 h 8572"/>
                  <a:gd name="T167" fmla="*/ 2488 w 2488"/>
                  <a:gd name="T168" fmla="*/ 8572 h 8572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2488" h="8572">
                    <a:moveTo>
                      <a:pt x="481" y="635"/>
                    </a:moveTo>
                    <a:lnTo>
                      <a:pt x="535" y="708"/>
                    </a:lnTo>
                    <a:lnTo>
                      <a:pt x="599" y="788"/>
                    </a:lnTo>
                    <a:lnTo>
                      <a:pt x="665" y="881"/>
                    </a:lnTo>
                    <a:lnTo>
                      <a:pt x="734" y="981"/>
                    </a:lnTo>
                    <a:lnTo>
                      <a:pt x="806" y="1086"/>
                    </a:lnTo>
                    <a:lnTo>
                      <a:pt x="879" y="1195"/>
                    </a:lnTo>
                    <a:lnTo>
                      <a:pt x="950" y="1306"/>
                    </a:lnTo>
                    <a:lnTo>
                      <a:pt x="1020" y="1418"/>
                    </a:lnTo>
                    <a:lnTo>
                      <a:pt x="1086" y="1528"/>
                    </a:lnTo>
                    <a:lnTo>
                      <a:pt x="1150" y="1634"/>
                    </a:lnTo>
                    <a:lnTo>
                      <a:pt x="1255" y="1821"/>
                    </a:lnTo>
                    <a:lnTo>
                      <a:pt x="1357" y="2013"/>
                    </a:lnTo>
                    <a:lnTo>
                      <a:pt x="1450" y="2211"/>
                    </a:lnTo>
                    <a:lnTo>
                      <a:pt x="1535" y="2413"/>
                    </a:lnTo>
                    <a:lnTo>
                      <a:pt x="1615" y="2612"/>
                    </a:lnTo>
                    <a:lnTo>
                      <a:pt x="1687" y="2810"/>
                    </a:lnTo>
                    <a:lnTo>
                      <a:pt x="1754" y="3003"/>
                    </a:lnTo>
                    <a:lnTo>
                      <a:pt x="1811" y="3190"/>
                    </a:lnTo>
                    <a:lnTo>
                      <a:pt x="1862" y="3367"/>
                    </a:lnTo>
                    <a:lnTo>
                      <a:pt x="1908" y="3532"/>
                    </a:lnTo>
                    <a:lnTo>
                      <a:pt x="1956" y="3782"/>
                    </a:lnTo>
                    <a:lnTo>
                      <a:pt x="1997" y="4026"/>
                    </a:lnTo>
                    <a:lnTo>
                      <a:pt x="2036" y="4267"/>
                    </a:lnTo>
                    <a:lnTo>
                      <a:pt x="2070" y="4501"/>
                    </a:lnTo>
                    <a:lnTo>
                      <a:pt x="2097" y="4733"/>
                    </a:lnTo>
                    <a:lnTo>
                      <a:pt x="2124" y="4959"/>
                    </a:lnTo>
                    <a:lnTo>
                      <a:pt x="2145" y="5178"/>
                    </a:lnTo>
                    <a:lnTo>
                      <a:pt x="2163" y="5398"/>
                    </a:lnTo>
                    <a:lnTo>
                      <a:pt x="2175" y="5611"/>
                    </a:lnTo>
                    <a:lnTo>
                      <a:pt x="2186" y="5822"/>
                    </a:lnTo>
                    <a:lnTo>
                      <a:pt x="2199" y="6048"/>
                    </a:lnTo>
                    <a:lnTo>
                      <a:pt x="2214" y="6280"/>
                    </a:lnTo>
                    <a:lnTo>
                      <a:pt x="2229" y="6514"/>
                    </a:lnTo>
                    <a:lnTo>
                      <a:pt x="2250" y="6758"/>
                    </a:lnTo>
                    <a:lnTo>
                      <a:pt x="2275" y="7013"/>
                    </a:lnTo>
                    <a:lnTo>
                      <a:pt x="2302" y="7282"/>
                    </a:lnTo>
                    <a:lnTo>
                      <a:pt x="2337" y="7571"/>
                    </a:lnTo>
                    <a:lnTo>
                      <a:pt x="2380" y="7880"/>
                    </a:lnTo>
                    <a:lnTo>
                      <a:pt x="2430" y="8211"/>
                    </a:lnTo>
                    <a:lnTo>
                      <a:pt x="2488" y="8572"/>
                    </a:lnTo>
                    <a:lnTo>
                      <a:pt x="2418" y="8334"/>
                    </a:lnTo>
                    <a:lnTo>
                      <a:pt x="2355" y="8081"/>
                    </a:lnTo>
                    <a:lnTo>
                      <a:pt x="2295" y="7826"/>
                    </a:lnTo>
                    <a:lnTo>
                      <a:pt x="2241" y="7564"/>
                    </a:lnTo>
                    <a:lnTo>
                      <a:pt x="2193" y="7309"/>
                    </a:lnTo>
                    <a:lnTo>
                      <a:pt x="2148" y="7061"/>
                    </a:lnTo>
                    <a:lnTo>
                      <a:pt x="2109" y="6829"/>
                    </a:lnTo>
                    <a:lnTo>
                      <a:pt x="2072" y="6617"/>
                    </a:lnTo>
                    <a:lnTo>
                      <a:pt x="2043" y="6430"/>
                    </a:lnTo>
                    <a:lnTo>
                      <a:pt x="2018" y="6271"/>
                    </a:lnTo>
                    <a:lnTo>
                      <a:pt x="1995" y="6125"/>
                    </a:lnTo>
                    <a:lnTo>
                      <a:pt x="1970" y="5972"/>
                    </a:lnTo>
                    <a:lnTo>
                      <a:pt x="1940" y="5801"/>
                    </a:lnTo>
                    <a:lnTo>
                      <a:pt x="1908" y="5611"/>
                    </a:lnTo>
                    <a:lnTo>
                      <a:pt x="1874" y="5401"/>
                    </a:lnTo>
                    <a:lnTo>
                      <a:pt x="1835" y="5164"/>
                    </a:lnTo>
                    <a:lnTo>
                      <a:pt x="1792" y="4895"/>
                    </a:lnTo>
                    <a:lnTo>
                      <a:pt x="1748" y="4591"/>
                    </a:lnTo>
                    <a:lnTo>
                      <a:pt x="1697" y="4251"/>
                    </a:lnTo>
                    <a:lnTo>
                      <a:pt x="1642" y="3869"/>
                    </a:lnTo>
                    <a:lnTo>
                      <a:pt x="1576" y="3475"/>
                    </a:lnTo>
                    <a:lnTo>
                      <a:pt x="1487" y="3108"/>
                    </a:lnTo>
                    <a:lnTo>
                      <a:pt x="1380" y="2765"/>
                    </a:lnTo>
                    <a:lnTo>
                      <a:pt x="1266" y="2452"/>
                    </a:lnTo>
                    <a:lnTo>
                      <a:pt x="1143" y="2163"/>
                    </a:lnTo>
                    <a:lnTo>
                      <a:pt x="1020" y="1905"/>
                    </a:lnTo>
                    <a:lnTo>
                      <a:pt x="899" y="1676"/>
                    </a:lnTo>
                    <a:lnTo>
                      <a:pt x="788" y="1477"/>
                    </a:lnTo>
                    <a:lnTo>
                      <a:pt x="692" y="1312"/>
                    </a:lnTo>
                    <a:lnTo>
                      <a:pt x="613" y="1177"/>
                    </a:lnTo>
                    <a:lnTo>
                      <a:pt x="569" y="1095"/>
                    </a:lnTo>
                    <a:lnTo>
                      <a:pt x="526" y="1017"/>
                    </a:lnTo>
                    <a:lnTo>
                      <a:pt x="481" y="942"/>
                    </a:lnTo>
                    <a:lnTo>
                      <a:pt x="439" y="867"/>
                    </a:lnTo>
                    <a:lnTo>
                      <a:pt x="394" y="794"/>
                    </a:lnTo>
                    <a:lnTo>
                      <a:pt x="351" y="719"/>
                    </a:lnTo>
                    <a:lnTo>
                      <a:pt x="307" y="644"/>
                    </a:lnTo>
                    <a:lnTo>
                      <a:pt x="262" y="566"/>
                    </a:lnTo>
                    <a:lnTo>
                      <a:pt x="214" y="482"/>
                    </a:lnTo>
                    <a:lnTo>
                      <a:pt x="169" y="394"/>
                    </a:lnTo>
                    <a:lnTo>
                      <a:pt x="139" y="337"/>
                    </a:lnTo>
                    <a:lnTo>
                      <a:pt x="108" y="282"/>
                    </a:lnTo>
                    <a:lnTo>
                      <a:pt x="80" y="229"/>
                    </a:lnTo>
                    <a:lnTo>
                      <a:pt x="57" y="181"/>
                    </a:lnTo>
                    <a:lnTo>
                      <a:pt x="36" y="136"/>
                    </a:lnTo>
                    <a:lnTo>
                      <a:pt x="18" y="93"/>
                    </a:lnTo>
                    <a:lnTo>
                      <a:pt x="5" y="61"/>
                    </a:lnTo>
                    <a:lnTo>
                      <a:pt x="0" y="34"/>
                    </a:lnTo>
                    <a:lnTo>
                      <a:pt x="3" y="15"/>
                    </a:lnTo>
                    <a:lnTo>
                      <a:pt x="12" y="4"/>
                    </a:lnTo>
                    <a:lnTo>
                      <a:pt x="18" y="0"/>
                    </a:lnTo>
                    <a:lnTo>
                      <a:pt x="23" y="4"/>
                    </a:lnTo>
                    <a:lnTo>
                      <a:pt x="32" y="9"/>
                    </a:lnTo>
                    <a:lnTo>
                      <a:pt x="45" y="18"/>
                    </a:lnTo>
                    <a:lnTo>
                      <a:pt x="57" y="34"/>
                    </a:lnTo>
                    <a:lnTo>
                      <a:pt x="69" y="48"/>
                    </a:lnTo>
                    <a:lnTo>
                      <a:pt x="84" y="70"/>
                    </a:lnTo>
                    <a:lnTo>
                      <a:pt x="99" y="93"/>
                    </a:lnTo>
                    <a:lnTo>
                      <a:pt x="117" y="120"/>
                    </a:lnTo>
                    <a:lnTo>
                      <a:pt x="135" y="154"/>
                    </a:lnTo>
                    <a:lnTo>
                      <a:pt x="165" y="198"/>
                    </a:lnTo>
                    <a:lnTo>
                      <a:pt x="198" y="250"/>
                    </a:lnTo>
                    <a:lnTo>
                      <a:pt x="237" y="304"/>
                    </a:lnTo>
                    <a:lnTo>
                      <a:pt x="280" y="362"/>
                    </a:lnTo>
                    <a:lnTo>
                      <a:pt x="321" y="419"/>
                    </a:lnTo>
                    <a:lnTo>
                      <a:pt x="364" y="476"/>
                    </a:lnTo>
                    <a:lnTo>
                      <a:pt x="401" y="526"/>
                    </a:lnTo>
                    <a:lnTo>
                      <a:pt x="433" y="571"/>
                    </a:lnTo>
                    <a:lnTo>
                      <a:pt x="460" y="608"/>
                    </a:lnTo>
                    <a:lnTo>
                      <a:pt x="481" y="635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840" name="Freeform 322"/>
              <p:cNvSpPr>
                <a:spLocks/>
              </p:cNvSpPr>
              <p:nvPr/>
            </p:nvSpPr>
            <p:spPr bwMode="auto">
              <a:xfrm>
                <a:off x="1783" y="1220"/>
                <a:ext cx="531" cy="1763"/>
              </a:xfrm>
              <a:custGeom>
                <a:avLst/>
                <a:gdLst>
                  <a:gd name="T0" fmla="*/ 101 w 2122"/>
                  <a:gd name="T1" fmla="*/ 139 h 7050"/>
                  <a:gd name="T2" fmla="*/ 133 w 2122"/>
                  <a:gd name="T3" fmla="*/ 183 h 7050"/>
                  <a:gd name="T4" fmla="*/ 168 w 2122"/>
                  <a:gd name="T5" fmla="*/ 236 h 7050"/>
                  <a:gd name="T6" fmla="*/ 203 w 2122"/>
                  <a:gd name="T7" fmla="*/ 292 h 7050"/>
                  <a:gd name="T8" fmla="*/ 237 w 2122"/>
                  <a:gd name="T9" fmla="*/ 348 h 7050"/>
                  <a:gd name="T10" fmla="*/ 279 w 2122"/>
                  <a:gd name="T11" fmla="*/ 421 h 7050"/>
                  <a:gd name="T12" fmla="*/ 327 w 2122"/>
                  <a:gd name="T13" fmla="*/ 519 h 7050"/>
                  <a:gd name="T14" fmla="*/ 368 w 2122"/>
                  <a:gd name="T15" fmla="*/ 622 h 7050"/>
                  <a:gd name="T16" fmla="*/ 401 w 2122"/>
                  <a:gd name="T17" fmla="*/ 725 h 7050"/>
                  <a:gd name="T18" fmla="*/ 428 w 2122"/>
                  <a:gd name="T19" fmla="*/ 824 h 7050"/>
                  <a:gd name="T20" fmla="*/ 449 w 2122"/>
                  <a:gd name="T21" fmla="*/ 933 h 7050"/>
                  <a:gd name="T22" fmla="*/ 469 w 2122"/>
                  <a:gd name="T23" fmla="*/ 1047 h 7050"/>
                  <a:gd name="T24" fmla="*/ 483 w 2122"/>
                  <a:gd name="T25" fmla="*/ 1150 h 7050"/>
                  <a:gd name="T26" fmla="*/ 493 w 2122"/>
                  <a:gd name="T27" fmla="*/ 1251 h 7050"/>
                  <a:gd name="T28" fmla="*/ 501 w 2122"/>
                  <a:gd name="T29" fmla="*/ 1350 h 7050"/>
                  <a:gd name="T30" fmla="*/ 506 w 2122"/>
                  <a:gd name="T31" fmla="*/ 1436 h 7050"/>
                  <a:gd name="T32" fmla="*/ 510 w 2122"/>
                  <a:gd name="T33" fmla="*/ 1494 h 7050"/>
                  <a:gd name="T34" fmla="*/ 513 w 2122"/>
                  <a:gd name="T35" fmla="*/ 1552 h 7050"/>
                  <a:gd name="T36" fmla="*/ 518 w 2122"/>
                  <a:gd name="T37" fmla="*/ 1618 h 7050"/>
                  <a:gd name="T38" fmla="*/ 526 w 2122"/>
                  <a:gd name="T39" fmla="*/ 1706 h 7050"/>
                  <a:gd name="T40" fmla="*/ 525 w 2122"/>
                  <a:gd name="T41" fmla="*/ 1725 h 7050"/>
                  <a:gd name="T42" fmla="*/ 515 w 2122"/>
                  <a:gd name="T43" fmla="*/ 1664 h 7050"/>
                  <a:gd name="T44" fmla="*/ 510 w 2122"/>
                  <a:gd name="T45" fmla="*/ 1617 h 7050"/>
                  <a:gd name="T46" fmla="*/ 506 w 2122"/>
                  <a:gd name="T47" fmla="*/ 1582 h 7050"/>
                  <a:gd name="T48" fmla="*/ 504 w 2122"/>
                  <a:gd name="T49" fmla="*/ 1555 h 7050"/>
                  <a:gd name="T50" fmla="*/ 497 w 2122"/>
                  <a:gd name="T51" fmla="*/ 1506 h 7050"/>
                  <a:gd name="T52" fmla="*/ 485 w 2122"/>
                  <a:gd name="T53" fmla="*/ 1424 h 7050"/>
                  <a:gd name="T54" fmla="*/ 472 w 2122"/>
                  <a:gd name="T55" fmla="*/ 1323 h 7050"/>
                  <a:gd name="T56" fmla="*/ 455 w 2122"/>
                  <a:gd name="T57" fmla="*/ 1196 h 7050"/>
                  <a:gd name="T58" fmla="*/ 433 w 2122"/>
                  <a:gd name="T59" fmla="*/ 1036 h 7050"/>
                  <a:gd name="T60" fmla="*/ 403 w 2122"/>
                  <a:gd name="T61" fmla="*/ 842 h 7050"/>
                  <a:gd name="T62" fmla="*/ 355 w 2122"/>
                  <a:gd name="T63" fmla="*/ 667 h 7050"/>
                  <a:gd name="T64" fmla="*/ 298 w 2122"/>
                  <a:gd name="T65" fmla="*/ 522 h 7050"/>
                  <a:gd name="T66" fmla="*/ 239 w 2122"/>
                  <a:gd name="T67" fmla="*/ 404 h 7050"/>
                  <a:gd name="T68" fmla="*/ 189 w 2122"/>
                  <a:gd name="T69" fmla="*/ 316 h 7050"/>
                  <a:gd name="T70" fmla="*/ 160 w 2122"/>
                  <a:gd name="T71" fmla="*/ 264 h 7050"/>
                  <a:gd name="T72" fmla="*/ 138 w 2122"/>
                  <a:gd name="T73" fmla="*/ 230 h 7050"/>
                  <a:gd name="T74" fmla="*/ 117 w 2122"/>
                  <a:gd name="T75" fmla="*/ 197 h 7050"/>
                  <a:gd name="T76" fmla="*/ 94 w 2122"/>
                  <a:gd name="T77" fmla="*/ 164 h 7050"/>
                  <a:gd name="T78" fmla="*/ 71 w 2122"/>
                  <a:gd name="T79" fmla="*/ 125 h 7050"/>
                  <a:gd name="T80" fmla="*/ 51 w 2122"/>
                  <a:gd name="T81" fmla="*/ 90 h 7050"/>
                  <a:gd name="T82" fmla="*/ 34 w 2122"/>
                  <a:gd name="T83" fmla="*/ 63 h 7050"/>
                  <a:gd name="T84" fmla="*/ 18 w 2122"/>
                  <a:gd name="T85" fmla="*/ 39 h 7050"/>
                  <a:gd name="T86" fmla="*/ 6 w 2122"/>
                  <a:gd name="T87" fmla="*/ 19 h 7050"/>
                  <a:gd name="T88" fmla="*/ 0 w 2122"/>
                  <a:gd name="T89" fmla="*/ 5 h 7050"/>
                  <a:gd name="T90" fmla="*/ 2 w 2122"/>
                  <a:gd name="T91" fmla="*/ 0 h 7050"/>
                  <a:gd name="T92" fmla="*/ 6 w 2122"/>
                  <a:gd name="T93" fmla="*/ 4 h 7050"/>
                  <a:gd name="T94" fmla="*/ 12 w 2122"/>
                  <a:gd name="T95" fmla="*/ 12 h 7050"/>
                  <a:gd name="T96" fmla="*/ 19 w 2122"/>
                  <a:gd name="T97" fmla="*/ 25 h 7050"/>
                  <a:gd name="T98" fmla="*/ 28 w 2122"/>
                  <a:gd name="T99" fmla="*/ 39 h 7050"/>
                  <a:gd name="T100" fmla="*/ 39 w 2122"/>
                  <a:gd name="T101" fmla="*/ 57 h 7050"/>
                  <a:gd name="T102" fmla="*/ 51 w 2122"/>
                  <a:gd name="T103" fmla="*/ 75 h 7050"/>
                  <a:gd name="T104" fmla="*/ 63 w 2122"/>
                  <a:gd name="T105" fmla="*/ 91 h 7050"/>
                  <a:gd name="T106" fmla="*/ 74 w 2122"/>
                  <a:gd name="T107" fmla="*/ 104 h 7050"/>
                  <a:gd name="T108" fmla="*/ 83 w 2122"/>
                  <a:gd name="T109" fmla="*/ 115 h 705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2122"/>
                  <a:gd name="T166" fmla="*/ 0 h 7050"/>
                  <a:gd name="T167" fmla="*/ 2122 w 2122"/>
                  <a:gd name="T168" fmla="*/ 7050 h 705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2122" h="7050">
                    <a:moveTo>
                      <a:pt x="346" y="483"/>
                    </a:moveTo>
                    <a:lnTo>
                      <a:pt x="403" y="554"/>
                    </a:lnTo>
                    <a:lnTo>
                      <a:pt x="464" y="638"/>
                    </a:lnTo>
                    <a:lnTo>
                      <a:pt x="530" y="731"/>
                    </a:lnTo>
                    <a:lnTo>
                      <a:pt x="599" y="834"/>
                    </a:lnTo>
                    <a:lnTo>
                      <a:pt x="671" y="943"/>
                    </a:lnTo>
                    <a:lnTo>
                      <a:pt x="740" y="1054"/>
                    </a:lnTo>
                    <a:lnTo>
                      <a:pt x="813" y="1168"/>
                    </a:lnTo>
                    <a:lnTo>
                      <a:pt x="881" y="1282"/>
                    </a:lnTo>
                    <a:lnTo>
                      <a:pt x="947" y="1391"/>
                    </a:lnTo>
                    <a:lnTo>
                      <a:pt x="1008" y="1499"/>
                    </a:lnTo>
                    <a:lnTo>
                      <a:pt x="1116" y="1685"/>
                    </a:lnTo>
                    <a:lnTo>
                      <a:pt x="1216" y="1878"/>
                    </a:lnTo>
                    <a:lnTo>
                      <a:pt x="1306" y="2077"/>
                    </a:lnTo>
                    <a:lnTo>
                      <a:pt x="1393" y="2282"/>
                    </a:lnTo>
                    <a:lnTo>
                      <a:pt x="1471" y="2486"/>
                    </a:lnTo>
                    <a:lnTo>
                      <a:pt x="1541" y="2694"/>
                    </a:lnTo>
                    <a:lnTo>
                      <a:pt x="1603" y="2899"/>
                    </a:lnTo>
                    <a:lnTo>
                      <a:pt x="1660" y="3099"/>
                    </a:lnTo>
                    <a:lnTo>
                      <a:pt x="1709" y="3295"/>
                    </a:lnTo>
                    <a:lnTo>
                      <a:pt x="1751" y="3484"/>
                    </a:lnTo>
                    <a:lnTo>
                      <a:pt x="1796" y="3732"/>
                    </a:lnTo>
                    <a:lnTo>
                      <a:pt x="1838" y="3963"/>
                    </a:lnTo>
                    <a:lnTo>
                      <a:pt x="1874" y="4186"/>
                    </a:lnTo>
                    <a:lnTo>
                      <a:pt x="1905" y="4397"/>
                    </a:lnTo>
                    <a:lnTo>
                      <a:pt x="1931" y="4600"/>
                    </a:lnTo>
                    <a:lnTo>
                      <a:pt x="1953" y="4803"/>
                    </a:lnTo>
                    <a:lnTo>
                      <a:pt x="1971" y="5001"/>
                    </a:lnTo>
                    <a:lnTo>
                      <a:pt x="1988" y="5199"/>
                    </a:lnTo>
                    <a:lnTo>
                      <a:pt x="2004" y="5399"/>
                    </a:lnTo>
                    <a:lnTo>
                      <a:pt x="2015" y="5606"/>
                    </a:lnTo>
                    <a:lnTo>
                      <a:pt x="2024" y="5741"/>
                    </a:lnTo>
                    <a:lnTo>
                      <a:pt x="2031" y="5861"/>
                    </a:lnTo>
                    <a:lnTo>
                      <a:pt x="2040" y="5976"/>
                    </a:lnTo>
                    <a:lnTo>
                      <a:pt x="2046" y="6090"/>
                    </a:lnTo>
                    <a:lnTo>
                      <a:pt x="2052" y="6205"/>
                    </a:lnTo>
                    <a:lnTo>
                      <a:pt x="2061" y="6331"/>
                    </a:lnTo>
                    <a:lnTo>
                      <a:pt x="2072" y="6472"/>
                    </a:lnTo>
                    <a:lnTo>
                      <a:pt x="2085" y="6635"/>
                    </a:lnTo>
                    <a:lnTo>
                      <a:pt x="2103" y="6824"/>
                    </a:lnTo>
                    <a:lnTo>
                      <a:pt x="2122" y="7050"/>
                    </a:lnTo>
                    <a:lnTo>
                      <a:pt x="2097" y="6900"/>
                    </a:lnTo>
                    <a:lnTo>
                      <a:pt x="2076" y="6767"/>
                    </a:lnTo>
                    <a:lnTo>
                      <a:pt x="2058" y="6653"/>
                    </a:lnTo>
                    <a:lnTo>
                      <a:pt x="2046" y="6554"/>
                    </a:lnTo>
                    <a:lnTo>
                      <a:pt x="2037" y="6467"/>
                    </a:lnTo>
                    <a:lnTo>
                      <a:pt x="2031" y="6394"/>
                    </a:lnTo>
                    <a:lnTo>
                      <a:pt x="2024" y="6328"/>
                    </a:lnTo>
                    <a:lnTo>
                      <a:pt x="2019" y="6271"/>
                    </a:lnTo>
                    <a:lnTo>
                      <a:pt x="2013" y="6219"/>
                    </a:lnTo>
                    <a:lnTo>
                      <a:pt x="2006" y="6171"/>
                    </a:lnTo>
                    <a:lnTo>
                      <a:pt x="1985" y="6021"/>
                    </a:lnTo>
                    <a:lnTo>
                      <a:pt x="1965" y="5864"/>
                    </a:lnTo>
                    <a:lnTo>
                      <a:pt x="1940" y="5693"/>
                    </a:lnTo>
                    <a:lnTo>
                      <a:pt x="1913" y="5504"/>
                    </a:lnTo>
                    <a:lnTo>
                      <a:pt x="1887" y="5290"/>
                    </a:lnTo>
                    <a:lnTo>
                      <a:pt x="1853" y="5053"/>
                    </a:lnTo>
                    <a:lnTo>
                      <a:pt x="1817" y="4784"/>
                    </a:lnTo>
                    <a:lnTo>
                      <a:pt x="1778" y="4484"/>
                    </a:lnTo>
                    <a:lnTo>
                      <a:pt x="1730" y="4144"/>
                    </a:lnTo>
                    <a:lnTo>
                      <a:pt x="1678" y="3758"/>
                    </a:lnTo>
                    <a:lnTo>
                      <a:pt x="1610" y="3368"/>
                    </a:lnTo>
                    <a:lnTo>
                      <a:pt x="1523" y="3006"/>
                    </a:lnTo>
                    <a:lnTo>
                      <a:pt x="1420" y="2669"/>
                    </a:lnTo>
                    <a:lnTo>
                      <a:pt x="1309" y="2362"/>
                    </a:lnTo>
                    <a:lnTo>
                      <a:pt x="1191" y="2086"/>
                    </a:lnTo>
                    <a:lnTo>
                      <a:pt x="1074" y="1836"/>
                    </a:lnTo>
                    <a:lnTo>
                      <a:pt x="956" y="1617"/>
                    </a:lnTo>
                    <a:lnTo>
                      <a:pt x="851" y="1424"/>
                    </a:lnTo>
                    <a:lnTo>
                      <a:pt x="756" y="1262"/>
                    </a:lnTo>
                    <a:lnTo>
                      <a:pt x="676" y="1129"/>
                    </a:lnTo>
                    <a:lnTo>
                      <a:pt x="638" y="1057"/>
                    </a:lnTo>
                    <a:lnTo>
                      <a:pt x="596" y="984"/>
                    </a:lnTo>
                    <a:lnTo>
                      <a:pt x="553" y="918"/>
                    </a:lnTo>
                    <a:lnTo>
                      <a:pt x="508" y="855"/>
                    </a:lnTo>
                    <a:lnTo>
                      <a:pt x="467" y="788"/>
                    </a:lnTo>
                    <a:lnTo>
                      <a:pt x="421" y="722"/>
                    </a:lnTo>
                    <a:lnTo>
                      <a:pt x="376" y="654"/>
                    </a:lnTo>
                    <a:lnTo>
                      <a:pt x="328" y="581"/>
                    </a:lnTo>
                    <a:lnTo>
                      <a:pt x="282" y="501"/>
                    </a:lnTo>
                    <a:lnTo>
                      <a:pt x="235" y="416"/>
                    </a:lnTo>
                    <a:lnTo>
                      <a:pt x="202" y="358"/>
                    </a:lnTo>
                    <a:lnTo>
                      <a:pt x="168" y="301"/>
                    </a:lnTo>
                    <a:lnTo>
                      <a:pt x="136" y="251"/>
                    </a:lnTo>
                    <a:lnTo>
                      <a:pt x="102" y="199"/>
                    </a:lnTo>
                    <a:lnTo>
                      <a:pt x="73" y="155"/>
                    </a:lnTo>
                    <a:lnTo>
                      <a:pt x="45" y="112"/>
                    </a:lnTo>
                    <a:lnTo>
                      <a:pt x="25" y="76"/>
                    </a:lnTo>
                    <a:lnTo>
                      <a:pt x="6" y="43"/>
                    </a:lnTo>
                    <a:lnTo>
                      <a:pt x="0" y="19"/>
                    </a:lnTo>
                    <a:lnTo>
                      <a:pt x="0" y="0"/>
                    </a:lnTo>
                    <a:lnTo>
                      <a:pt x="6" y="0"/>
                    </a:lnTo>
                    <a:lnTo>
                      <a:pt x="16" y="4"/>
                    </a:lnTo>
                    <a:lnTo>
                      <a:pt x="25" y="16"/>
                    </a:lnTo>
                    <a:lnTo>
                      <a:pt x="36" y="30"/>
                    </a:lnTo>
                    <a:lnTo>
                      <a:pt x="48" y="48"/>
                    </a:lnTo>
                    <a:lnTo>
                      <a:pt x="61" y="73"/>
                    </a:lnTo>
                    <a:lnTo>
                      <a:pt x="75" y="98"/>
                    </a:lnTo>
                    <a:lnTo>
                      <a:pt x="93" y="127"/>
                    </a:lnTo>
                    <a:lnTo>
                      <a:pt x="111" y="157"/>
                    </a:lnTo>
                    <a:lnTo>
                      <a:pt x="130" y="187"/>
                    </a:lnTo>
                    <a:lnTo>
                      <a:pt x="157" y="226"/>
                    </a:lnTo>
                    <a:lnTo>
                      <a:pt x="180" y="266"/>
                    </a:lnTo>
                    <a:lnTo>
                      <a:pt x="205" y="298"/>
                    </a:lnTo>
                    <a:lnTo>
                      <a:pt x="229" y="332"/>
                    </a:lnTo>
                    <a:lnTo>
                      <a:pt x="253" y="362"/>
                    </a:lnTo>
                    <a:lnTo>
                      <a:pt x="273" y="389"/>
                    </a:lnTo>
                    <a:lnTo>
                      <a:pt x="295" y="416"/>
                    </a:lnTo>
                    <a:lnTo>
                      <a:pt x="316" y="440"/>
                    </a:lnTo>
                    <a:lnTo>
                      <a:pt x="330" y="461"/>
                    </a:lnTo>
                    <a:lnTo>
                      <a:pt x="346" y="483"/>
                    </a:lnTo>
                    <a:close/>
                  </a:path>
                </a:pathLst>
              </a:custGeom>
              <a:solidFill>
                <a:srgbClr val="A5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841" name="Freeform 323"/>
              <p:cNvSpPr>
                <a:spLocks/>
              </p:cNvSpPr>
              <p:nvPr/>
            </p:nvSpPr>
            <p:spPr bwMode="auto">
              <a:xfrm>
                <a:off x="1573" y="1061"/>
                <a:ext cx="205" cy="119"/>
              </a:xfrm>
              <a:custGeom>
                <a:avLst/>
                <a:gdLst>
                  <a:gd name="T0" fmla="*/ 0 w 821"/>
                  <a:gd name="T1" fmla="*/ 72 h 478"/>
                  <a:gd name="T2" fmla="*/ 0 w 821"/>
                  <a:gd name="T3" fmla="*/ 72 h 478"/>
                  <a:gd name="T4" fmla="*/ 0 w 821"/>
                  <a:gd name="T5" fmla="*/ 75 h 478"/>
                  <a:gd name="T6" fmla="*/ 0 w 821"/>
                  <a:gd name="T7" fmla="*/ 78 h 478"/>
                  <a:gd name="T8" fmla="*/ 1 w 821"/>
                  <a:gd name="T9" fmla="*/ 82 h 478"/>
                  <a:gd name="T10" fmla="*/ 3 w 821"/>
                  <a:gd name="T11" fmla="*/ 87 h 478"/>
                  <a:gd name="T12" fmla="*/ 5 w 821"/>
                  <a:gd name="T13" fmla="*/ 92 h 478"/>
                  <a:gd name="T14" fmla="*/ 8 w 821"/>
                  <a:gd name="T15" fmla="*/ 97 h 478"/>
                  <a:gd name="T16" fmla="*/ 12 w 821"/>
                  <a:gd name="T17" fmla="*/ 103 h 478"/>
                  <a:gd name="T18" fmla="*/ 18 w 821"/>
                  <a:gd name="T19" fmla="*/ 106 h 478"/>
                  <a:gd name="T20" fmla="*/ 25 w 821"/>
                  <a:gd name="T21" fmla="*/ 110 h 478"/>
                  <a:gd name="T22" fmla="*/ 34 w 821"/>
                  <a:gd name="T23" fmla="*/ 114 h 478"/>
                  <a:gd name="T24" fmla="*/ 43 w 821"/>
                  <a:gd name="T25" fmla="*/ 116 h 478"/>
                  <a:gd name="T26" fmla="*/ 52 w 821"/>
                  <a:gd name="T27" fmla="*/ 118 h 478"/>
                  <a:gd name="T28" fmla="*/ 61 w 821"/>
                  <a:gd name="T29" fmla="*/ 118 h 478"/>
                  <a:gd name="T30" fmla="*/ 69 w 821"/>
                  <a:gd name="T31" fmla="*/ 119 h 478"/>
                  <a:gd name="T32" fmla="*/ 77 w 821"/>
                  <a:gd name="T33" fmla="*/ 118 h 478"/>
                  <a:gd name="T34" fmla="*/ 86 w 821"/>
                  <a:gd name="T35" fmla="*/ 118 h 478"/>
                  <a:gd name="T36" fmla="*/ 93 w 821"/>
                  <a:gd name="T37" fmla="*/ 117 h 478"/>
                  <a:gd name="T38" fmla="*/ 101 w 821"/>
                  <a:gd name="T39" fmla="*/ 116 h 478"/>
                  <a:gd name="T40" fmla="*/ 109 w 821"/>
                  <a:gd name="T41" fmla="*/ 114 h 478"/>
                  <a:gd name="T42" fmla="*/ 122 w 821"/>
                  <a:gd name="T43" fmla="*/ 111 h 478"/>
                  <a:gd name="T44" fmla="*/ 133 w 821"/>
                  <a:gd name="T45" fmla="*/ 108 h 478"/>
                  <a:gd name="T46" fmla="*/ 143 w 821"/>
                  <a:gd name="T47" fmla="*/ 105 h 478"/>
                  <a:gd name="T48" fmla="*/ 152 w 821"/>
                  <a:gd name="T49" fmla="*/ 101 h 478"/>
                  <a:gd name="T50" fmla="*/ 160 w 821"/>
                  <a:gd name="T51" fmla="*/ 97 h 478"/>
                  <a:gd name="T52" fmla="*/ 167 w 821"/>
                  <a:gd name="T53" fmla="*/ 94 h 478"/>
                  <a:gd name="T54" fmla="*/ 173 w 821"/>
                  <a:gd name="T55" fmla="*/ 89 h 478"/>
                  <a:gd name="T56" fmla="*/ 180 w 821"/>
                  <a:gd name="T57" fmla="*/ 84 h 478"/>
                  <a:gd name="T58" fmla="*/ 186 w 821"/>
                  <a:gd name="T59" fmla="*/ 79 h 478"/>
                  <a:gd name="T60" fmla="*/ 192 w 821"/>
                  <a:gd name="T61" fmla="*/ 72 h 478"/>
                  <a:gd name="T62" fmla="*/ 195 w 821"/>
                  <a:gd name="T63" fmla="*/ 69 h 478"/>
                  <a:gd name="T64" fmla="*/ 199 w 821"/>
                  <a:gd name="T65" fmla="*/ 64 h 478"/>
                  <a:gd name="T66" fmla="*/ 201 w 821"/>
                  <a:gd name="T67" fmla="*/ 59 h 478"/>
                  <a:gd name="T68" fmla="*/ 204 w 821"/>
                  <a:gd name="T69" fmla="*/ 54 h 478"/>
                  <a:gd name="T70" fmla="*/ 205 w 821"/>
                  <a:gd name="T71" fmla="*/ 48 h 478"/>
                  <a:gd name="T72" fmla="*/ 205 w 821"/>
                  <a:gd name="T73" fmla="*/ 41 h 478"/>
                  <a:gd name="T74" fmla="*/ 205 w 821"/>
                  <a:gd name="T75" fmla="*/ 34 h 478"/>
                  <a:gd name="T76" fmla="*/ 204 w 821"/>
                  <a:gd name="T77" fmla="*/ 26 h 478"/>
                  <a:gd name="T78" fmla="*/ 201 w 821"/>
                  <a:gd name="T79" fmla="*/ 17 h 478"/>
                  <a:gd name="T80" fmla="*/ 197 w 821"/>
                  <a:gd name="T81" fmla="*/ 7 h 478"/>
                  <a:gd name="T82" fmla="*/ 187 w 821"/>
                  <a:gd name="T83" fmla="*/ 0 h 478"/>
                  <a:gd name="T84" fmla="*/ 170 w 821"/>
                  <a:gd name="T85" fmla="*/ 0 h 478"/>
                  <a:gd name="T86" fmla="*/ 147 w 821"/>
                  <a:gd name="T87" fmla="*/ 5 h 478"/>
                  <a:gd name="T88" fmla="*/ 120 w 821"/>
                  <a:gd name="T89" fmla="*/ 14 h 478"/>
                  <a:gd name="T90" fmla="*/ 92 w 821"/>
                  <a:gd name="T91" fmla="*/ 26 h 478"/>
                  <a:gd name="T92" fmla="*/ 65 w 821"/>
                  <a:gd name="T93" fmla="*/ 39 h 478"/>
                  <a:gd name="T94" fmla="*/ 39 w 821"/>
                  <a:gd name="T95" fmla="*/ 51 h 478"/>
                  <a:gd name="T96" fmla="*/ 19 w 821"/>
                  <a:gd name="T97" fmla="*/ 61 h 478"/>
                  <a:gd name="T98" fmla="*/ 5 w 821"/>
                  <a:gd name="T99" fmla="*/ 69 h 478"/>
                  <a:gd name="T100" fmla="*/ 0 w 821"/>
                  <a:gd name="T101" fmla="*/ 72 h 478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21"/>
                  <a:gd name="T154" fmla="*/ 0 h 478"/>
                  <a:gd name="T155" fmla="*/ 821 w 821"/>
                  <a:gd name="T156" fmla="*/ 478 h 478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21" h="478">
                    <a:moveTo>
                      <a:pt x="0" y="289"/>
                    </a:moveTo>
                    <a:lnTo>
                      <a:pt x="0" y="291"/>
                    </a:lnTo>
                    <a:lnTo>
                      <a:pt x="0" y="300"/>
                    </a:lnTo>
                    <a:lnTo>
                      <a:pt x="2" y="313"/>
                    </a:lnTo>
                    <a:lnTo>
                      <a:pt x="6" y="330"/>
                    </a:lnTo>
                    <a:lnTo>
                      <a:pt x="11" y="348"/>
                    </a:lnTo>
                    <a:lnTo>
                      <a:pt x="20" y="370"/>
                    </a:lnTo>
                    <a:lnTo>
                      <a:pt x="33" y="391"/>
                    </a:lnTo>
                    <a:lnTo>
                      <a:pt x="48" y="412"/>
                    </a:lnTo>
                    <a:lnTo>
                      <a:pt x="72" y="427"/>
                    </a:lnTo>
                    <a:lnTo>
                      <a:pt x="99" y="442"/>
                    </a:lnTo>
                    <a:lnTo>
                      <a:pt x="136" y="457"/>
                    </a:lnTo>
                    <a:lnTo>
                      <a:pt x="171" y="466"/>
                    </a:lnTo>
                    <a:lnTo>
                      <a:pt x="207" y="473"/>
                    </a:lnTo>
                    <a:lnTo>
                      <a:pt x="243" y="475"/>
                    </a:lnTo>
                    <a:lnTo>
                      <a:pt x="277" y="478"/>
                    </a:lnTo>
                    <a:lnTo>
                      <a:pt x="309" y="475"/>
                    </a:lnTo>
                    <a:lnTo>
                      <a:pt x="343" y="473"/>
                    </a:lnTo>
                    <a:lnTo>
                      <a:pt x="373" y="469"/>
                    </a:lnTo>
                    <a:lnTo>
                      <a:pt x="406" y="464"/>
                    </a:lnTo>
                    <a:lnTo>
                      <a:pt x="436" y="457"/>
                    </a:lnTo>
                    <a:lnTo>
                      <a:pt x="487" y="446"/>
                    </a:lnTo>
                    <a:lnTo>
                      <a:pt x="532" y="433"/>
                    </a:lnTo>
                    <a:lnTo>
                      <a:pt x="571" y="421"/>
                    </a:lnTo>
                    <a:lnTo>
                      <a:pt x="607" y="405"/>
                    </a:lnTo>
                    <a:lnTo>
                      <a:pt x="641" y="391"/>
                    </a:lnTo>
                    <a:lnTo>
                      <a:pt x="667" y="376"/>
                    </a:lnTo>
                    <a:lnTo>
                      <a:pt x="694" y="357"/>
                    </a:lnTo>
                    <a:lnTo>
                      <a:pt x="719" y="337"/>
                    </a:lnTo>
                    <a:lnTo>
                      <a:pt x="743" y="316"/>
                    </a:lnTo>
                    <a:lnTo>
                      <a:pt x="767" y="291"/>
                    </a:lnTo>
                    <a:lnTo>
                      <a:pt x="782" y="277"/>
                    </a:lnTo>
                    <a:lnTo>
                      <a:pt x="797" y="259"/>
                    </a:lnTo>
                    <a:lnTo>
                      <a:pt x="806" y="238"/>
                    </a:lnTo>
                    <a:lnTo>
                      <a:pt x="815" y="216"/>
                    </a:lnTo>
                    <a:lnTo>
                      <a:pt x="821" y="193"/>
                    </a:lnTo>
                    <a:lnTo>
                      <a:pt x="821" y="166"/>
                    </a:lnTo>
                    <a:lnTo>
                      <a:pt x="821" y="136"/>
                    </a:lnTo>
                    <a:lnTo>
                      <a:pt x="815" y="105"/>
                    </a:lnTo>
                    <a:lnTo>
                      <a:pt x="803" y="70"/>
                    </a:lnTo>
                    <a:lnTo>
                      <a:pt x="788" y="30"/>
                    </a:lnTo>
                    <a:lnTo>
                      <a:pt x="749" y="2"/>
                    </a:lnTo>
                    <a:lnTo>
                      <a:pt x="680" y="0"/>
                    </a:lnTo>
                    <a:lnTo>
                      <a:pt x="589" y="20"/>
                    </a:lnTo>
                    <a:lnTo>
                      <a:pt x="482" y="57"/>
                    </a:lnTo>
                    <a:lnTo>
                      <a:pt x="370" y="105"/>
                    </a:lnTo>
                    <a:lnTo>
                      <a:pt x="259" y="157"/>
                    </a:lnTo>
                    <a:lnTo>
                      <a:pt x="156" y="204"/>
                    </a:lnTo>
                    <a:lnTo>
                      <a:pt x="75" y="246"/>
                    </a:lnTo>
                    <a:lnTo>
                      <a:pt x="20" y="277"/>
                    </a:lnTo>
                    <a:lnTo>
                      <a:pt x="0" y="289"/>
                    </a:lnTo>
                    <a:close/>
                  </a:path>
                </a:pathLst>
              </a:custGeom>
              <a:solidFill>
                <a:srgbClr val="FFD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842" name="Freeform 324"/>
              <p:cNvSpPr>
                <a:spLocks/>
              </p:cNvSpPr>
              <p:nvPr/>
            </p:nvSpPr>
            <p:spPr bwMode="auto">
              <a:xfrm>
                <a:off x="1552" y="995"/>
                <a:ext cx="222" cy="164"/>
              </a:xfrm>
              <a:custGeom>
                <a:avLst/>
                <a:gdLst>
                  <a:gd name="T0" fmla="*/ 3 w 891"/>
                  <a:gd name="T1" fmla="*/ 68 h 659"/>
                  <a:gd name="T2" fmla="*/ 7 w 891"/>
                  <a:gd name="T3" fmla="*/ 86 h 659"/>
                  <a:gd name="T4" fmla="*/ 12 w 891"/>
                  <a:gd name="T5" fmla="*/ 103 h 659"/>
                  <a:gd name="T6" fmla="*/ 16 w 891"/>
                  <a:gd name="T7" fmla="*/ 120 h 659"/>
                  <a:gd name="T8" fmla="*/ 18 w 891"/>
                  <a:gd name="T9" fmla="*/ 136 h 659"/>
                  <a:gd name="T10" fmla="*/ 25 w 891"/>
                  <a:gd name="T11" fmla="*/ 149 h 659"/>
                  <a:gd name="T12" fmla="*/ 38 w 891"/>
                  <a:gd name="T13" fmla="*/ 157 h 659"/>
                  <a:gd name="T14" fmla="*/ 54 w 891"/>
                  <a:gd name="T15" fmla="*/ 161 h 659"/>
                  <a:gd name="T16" fmla="*/ 72 w 891"/>
                  <a:gd name="T17" fmla="*/ 164 h 659"/>
                  <a:gd name="T18" fmla="*/ 92 w 891"/>
                  <a:gd name="T19" fmla="*/ 164 h 659"/>
                  <a:gd name="T20" fmla="*/ 112 w 891"/>
                  <a:gd name="T21" fmla="*/ 163 h 659"/>
                  <a:gd name="T22" fmla="*/ 131 w 891"/>
                  <a:gd name="T23" fmla="*/ 161 h 659"/>
                  <a:gd name="T24" fmla="*/ 147 w 891"/>
                  <a:gd name="T25" fmla="*/ 157 h 659"/>
                  <a:gd name="T26" fmla="*/ 162 w 891"/>
                  <a:gd name="T27" fmla="*/ 151 h 659"/>
                  <a:gd name="T28" fmla="*/ 176 w 891"/>
                  <a:gd name="T29" fmla="*/ 143 h 659"/>
                  <a:gd name="T30" fmla="*/ 188 w 891"/>
                  <a:gd name="T31" fmla="*/ 134 h 659"/>
                  <a:gd name="T32" fmla="*/ 201 w 891"/>
                  <a:gd name="T33" fmla="*/ 124 h 659"/>
                  <a:gd name="T34" fmla="*/ 211 w 891"/>
                  <a:gd name="T35" fmla="*/ 110 h 659"/>
                  <a:gd name="T36" fmla="*/ 218 w 891"/>
                  <a:gd name="T37" fmla="*/ 97 h 659"/>
                  <a:gd name="T38" fmla="*/ 222 w 891"/>
                  <a:gd name="T39" fmla="*/ 82 h 659"/>
                  <a:gd name="T40" fmla="*/ 218 w 891"/>
                  <a:gd name="T41" fmla="*/ 65 h 659"/>
                  <a:gd name="T42" fmla="*/ 213 w 891"/>
                  <a:gd name="T43" fmla="*/ 45 h 659"/>
                  <a:gd name="T44" fmla="*/ 208 w 891"/>
                  <a:gd name="T45" fmla="*/ 28 h 659"/>
                  <a:gd name="T46" fmla="*/ 204 w 891"/>
                  <a:gd name="T47" fmla="*/ 15 h 659"/>
                  <a:gd name="T48" fmla="*/ 200 w 891"/>
                  <a:gd name="T49" fmla="*/ 4 h 659"/>
                  <a:gd name="T50" fmla="*/ 185 w 891"/>
                  <a:gd name="T51" fmla="*/ 7 h 659"/>
                  <a:gd name="T52" fmla="*/ 167 w 891"/>
                  <a:gd name="T53" fmla="*/ 18 h 659"/>
                  <a:gd name="T54" fmla="*/ 153 w 891"/>
                  <a:gd name="T55" fmla="*/ 25 h 659"/>
                  <a:gd name="T56" fmla="*/ 138 w 891"/>
                  <a:gd name="T57" fmla="*/ 30 h 659"/>
                  <a:gd name="T58" fmla="*/ 119 w 891"/>
                  <a:gd name="T59" fmla="*/ 35 h 659"/>
                  <a:gd name="T60" fmla="*/ 90 w 891"/>
                  <a:gd name="T61" fmla="*/ 41 h 659"/>
                  <a:gd name="T62" fmla="*/ 59 w 891"/>
                  <a:gd name="T63" fmla="*/ 45 h 659"/>
                  <a:gd name="T64" fmla="*/ 32 w 891"/>
                  <a:gd name="T65" fmla="*/ 47 h 659"/>
                  <a:gd name="T66" fmla="*/ 11 w 891"/>
                  <a:gd name="T67" fmla="*/ 50 h 659"/>
                  <a:gd name="T68" fmla="*/ 1 w 891"/>
                  <a:gd name="T69" fmla="*/ 55 h 659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891"/>
                  <a:gd name="T106" fmla="*/ 0 h 659"/>
                  <a:gd name="T107" fmla="*/ 891 w 891"/>
                  <a:gd name="T108" fmla="*/ 659 h 659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891" h="659">
                    <a:moveTo>
                      <a:pt x="0" y="237"/>
                    </a:moveTo>
                    <a:lnTo>
                      <a:pt x="12" y="274"/>
                    </a:lnTo>
                    <a:lnTo>
                      <a:pt x="21" y="310"/>
                    </a:lnTo>
                    <a:lnTo>
                      <a:pt x="30" y="346"/>
                    </a:lnTo>
                    <a:lnTo>
                      <a:pt x="39" y="383"/>
                    </a:lnTo>
                    <a:lnTo>
                      <a:pt x="48" y="415"/>
                    </a:lnTo>
                    <a:lnTo>
                      <a:pt x="55" y="449"/>
                    </a:lnTo>
                    <a:lnTo>
                      <a:pt x="64" y="481"/>
                    </a:lnTo>
                    <a:lnTo>
                      <a:pt x="70" y="515"/>
                    </a:lnTo>
                    <a:lnTo>
                      <a:pt x="73" y="547"/>
                    </a:lnTo>
                    <a:lnTo>
                      <a:pt x="78" y="581"/>
                    </a:lnTo>
                    <a:lnTo>
                      <a:pt x="100" y="599"/>
                    </a:lnTo>
                    <a:lnTo>
                      <a:pt x="123" y="613"/>
                    </a:lnTo>
                    <a:lnTo>
                      <a:pt x="151" y="629"/>
                    </a:lnTo>
                    <a:lnTo>
                      <a:pt x="180" y="638"/>
                    </a:lnTo>
                    <a:lnTo>
                      <a:pt x="217" y="647"/>
                    </a:lnTo>
                    <a:lnTo>
                      <a:pt x="253" y="656"/>
                    </a:lnTo>
                    <a:lnTo>
                      <a:pt x="289" y="659"/>
                    </a:lnTo>
                    <a:lnTo>
                      <a:pt x="328" y="659"/>
                    </a:lnTo>
                    <a:lnTo>
                      <a:pt x="371" y="659"/>
                    </a:lnTo>
                    <a:lnTo>
                      <a:pt x="410" y="656"/>
                    </a:lnTo>
                    <a:lnTo>
                      <a:pt x="449" y="656"/>
                    </a:lnTo>
                    <a:lnTo>
                      <a:pt x="488" y="650"/>
                    </a:lnTo>
                    <a:lnTo>
                      <a:pt x="524" y="647"/>
                    </a:lnTo>
                    <a:lnTo>
                      <a:pt x="558" y="641"/>
                    </a:lnTo>
                    <a:lnTo>
                      <a:pt x="590" y="631"/>
                    </a:lnTo>
                    <a:lnTo>
                      <a:pt x="620" y="620"/>
                    </a:lnTo>
                    <a:lnTo>
                      <a:pt x="651" y="608"/>
                    </a:lnTo>
                    <a:lnTo>
                      <a:pt x="681" y="593"/>
                    </a:lnTo>
                    <a:lnTo>
                      <a:pt x="708" y="574"/>
                    </a:lnTo>
                    <a:lnTo>
                      <a:pt x="731" y="556"/>
                    </a:lnTo>
                    <a:lnTo>
                      <a:pt x="756" y="538"/>
                    </a:lnTo>
                    <a:lnTo>
                      <a:pt x="783" y="517"/>
                    </a:lnTo>
                    <a:lnTo>
                      <a:pt x="806" y="497"/>
                    </a:lnTo>
                    <a:lnTo>
                      <a:pt x="828" y="469"/>
                    </a:lnTo>
                    <a:lnTo>
                      <a:pt x="845" y="442"/>
                    </a:lnTo>
                    <a:lnTo>
                      <a:pt x="863" y="415"/>
                    </a:lnTo>
                    <a:lnTo>
                      <a:pt x="876" y="388"/>
                    </a:lnTo>
                    <a:lnTo>
                      <a:pt x="885" y="358"/>
                    </a:lnTo>
                    <a:lnTo>
                      <a:pt x="891" y="331"/>
                    </a:lnTo>
                    <a:lnTo>
                      <a:pt x="888" y="307"/>
                    </a:lnTo>
                    <a:lnTo>
                      <a:pt x="876" y="262"/>
                    </a:lnTo>
                    <a:lnTo>
                      <a:pt x="863" y="219"/>
                    </a:lnTo>
                    <a:lnTo>
                      <a:pt x="854" y="180"/>
                    </a:lnTo>
                    <a:lnTo>
                      <a:pt x="845" y="148"/>
                    </a:lnTo>
                    <a:lnTo>
                      <a:pt x="836" y="114"/>
                    </a:lnTo>
                    <a:lnTo>
                      <a:pt x="828" y="85"/>
                    </a:lnTo>
                    <a:lnTo>
                      <a:pt x="819" y="60"/>
                    </a:lnTo>
                    <a:lnTo>
                      <a:pt x="810" y="37"/>
                    </a:lnTo>
                    <a:lnTo>
                      <a:pt x="801" y="18"/>
                    </a:lnTo>
                    <a:lnTo>
                      <a:pt x="792" y="0"/>
                    </a:lnTo>
                    <a:lnTo>
                      <a:pt x="744" y="30"/>
                    </a:lnTo>
                    <a:lnTo>
                      <a:pt x="704" y="55"/>
                    </a:lnTo>
                    <a:lnTo>
                      <a:pt x="672" y="73"/>
                    </a:lnTo>
                    <a:lnTo>
                      <a:pt x="644" y="87"/>
                    </a:lnTo>
                    <a:lnTo>
                      <a:pt x="615" y="99"/>
                    </a:lnTo>
                    <a:lnTo>
                      <a:pt x="587" y="112"/>
                    </a:lnTo>
                    <a:lnTo>
                      <a:pt x="554" y="121"/>
                    </a:lnTo>
                    <a:lnTo>
                      <a:pt x="517" y="130"/>
                    </a:lnTo>
                    <a:lnTo>
                      <a:pt x="476" y="142"/>
                    </a:lnTo>
                    <a:lnTo>
                      <a:pt x="424" y="157"/>
                    </a:lnTo>
                    <a:lnTo>
                      <a:pt x="362" y="166"/>
                    </a:lnTo>
                    <a:lnTo>
                      <a:pt x="298" y="174"/>
                    </a:lnTo>
                    <a:lnTo>
                      <a:pt x="235" y="180"/>
                    </a:lnTo>
                    <a:lnTo>
                      <a:pt x="178" y="183"/>
                    </a:lnTo>
                    <a:lnTo>
                      <a:pt x="127" y="187"/>
                    </a:lnTo>
                    <a:lnTo>
                      <a:pt x="82" y="192"/>
                    </a:lnTo>
                    <a:lnTo>
                      <a:pt x="43" y="199"/>
                    </a:lnTo>
                    <a:lnTo>
                      <a:pt x="18" y="208"/>
                    </a:lnTo>
                    <a:lnTo>
                      <a:pt x="3" y="219"/>
                    </a:lnTo>
                    <a:lnTo>
                      <a:pt x="0" y="237"/>
                    </a:lnTo>
                    <a:close/>
                  </a:path>
                </a:pathLst>
              </a:custGeom>
              <a:solidFill>
                <a:srgbClr val="FFFF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843" name="Freeform 325"/>
              <p:cNvSpPr>
                <a:spLocks/>
              </p:cNvSpPr>
              <p:nvPr/>
            </p:nvSpPr>
            <p:spPr bwMode="auto">
              <a:xfrm>
                <a:off x="1717" y="1012"/>
                <a:ext cx="49" cy="114"/>
              </a:xfrm>
              <a:custGeom>
                <a:avLst/>
                <a:gdLst>
                  <a:gd name="T0" fmla="*/ 0 w 198"/>
                  <a:gd name="T1" fmla="*/ 26 h 455"/>
                  <a:gd name="T2" fmla="*/ 24 w 198"/>
                  <a:gd name="T3" fmla="*/ 114 h 455"/>
                  <a:gd name="T4" fmla="*/ 28 w 198"/>
                  <a:gd name="T5" fmla="*/ 111 h 455"/>
                  <a:gd name="T6" fmla="*/ 31 w 198"/>
                  <a:gd name="T7" fmla="*/ 108 h 455"/>
                  <a:gd name="T8" fmla="*/ 34 w 198"/>
                  <a:gd name="T9" fmla="*/ 105 h 455"/>
                  <a:gd name="T10" fmla="*/ 36 w 198"/>
                  <a:gd name="T11" fmla="*/ 103 h 455"/>
                  <a:gd name="T12" fmla="*/ 38 w 198"/>
                  <a:gd name="T13" fmla="*/ 100 h 455"/>
                  <a:gd name="T14" fmla="*/ 41 w 198"/>
                  <a:gd name="T15" fmla="*/ 96 h 455"/>
                  <a:gd name="T16" fmla="*/ 43 w 198"/>
                  <a:gd name="T17" fmla="*/ 94 h 455"/>
                  <a:gd name="T18" fmla="*/ 45 w 198"/>
                  <a:gd name="T19" fmla="*/ 91 h 455"/>
                  <a:gd name="T20" fmla="*/ 47 w 198"/>
                  <a:gd name="T21" fmla="*/ 88 h 455"/>
                  <a:gd name="T22" fmla="*/ 49 w 198"/>
                  <a:gd name="T23" fmla="*/ 84 h 455"/>
                  <a:gd name="T24" fmla="*/ 47 w 198"/>
                  <a:gd name="T25" fmla="*/ 77 h 455"/>
                  <a:gd name="T26" fmla="*/ 45 w 198"/>
                  <a:gd name="T27" fmla="*/ 68 h 455"/>
                  <a:gd name="T28" fmla="*/ 42 w 198"/>
                  <a:gd name="T29" fmla="*/ 57 h 455"/>
                  <a:gd name="T30" fmla="*/ 39 w 198"/>
                  <a:gd name="T31" fmla="*/ 46 h 455"/>
                  <a:gd name="T32" fmla="*/ 36 w 198"/>
                  <a:gd name="T33" fmla="*/ 35 h 455"/>
                  <a:gd name="T34" fmla="*/ 33 w 198"/>
                  <a:gd name="T35" fmla="*/ 23 h 455"/>
                  <a:gd name="T36" fmla="*/ 30 w 198"/>
                  <a:gd name="T37" fmla="*/ 14 h 455"/>
                  <a:gd name="T38" fmla="*/ 29 w 198"/>
                  <a:gd name="T39" fmla="*/ 7 h 455"/>
                  <a:gd name="T40" fmla="*/ 27 w 198"/>
                  <a:gd name="T41" fmla="*/ 2 h 455"/>
                  <a:gd name="T42" fmla="*/ 27 w 198"/>
                  <a:gd name="T43" fmla="*/ 0 h 455"/>
                  <a:gd name="T44" fmla="*/ 25 w 198"/>
                  <a:gd name="T45" fmla="*/ 2 h 455"/>
                  <a:gd name="T46" fmla="*/ 23 w 198"/>
                  <a:gd name="T47" fmla="*/ 5 h 455"/>
                  <a:gd name="T48" fmla="*/ 21 w 198"/>
                  <a:gd name="T49" fmla="*/ 8 h 455"/>
                  <a:gd name="T50" fmla="*/ 18 w 198"/>
                  <a:gd name="T51" fmla="*/ 11 h 455"/>
                  <a:gd name="T52" fmla="*/ 15 w 198"/>
                  <a:gd name="T53" fmla="*/ 14 h 455"/>
                  <a:gd name="T54" fmla="*/ 12 w 198"/>
                  <a:gd name="T55" fmla="*/ 18 h 455"/>
                  <a:gd name="T56" fmla="*/ 8 w 198"/>
                  <a:gd name="T57" fmla="*/ 21 h 455"/>
                  <a:gd name="T58" fmla="*/ 5 w 198"/>
                  <a:gd name="T59" fmla="*/ 23 h 455"/>
                  <a:gd name="T60" fmla="*/ 3 w 198"/>
                  <a:gd name="T61" fmla="*/ 25 h 455"/>
                  <a:gd name="T62" fmla="*/ 0 w 198"/>
                  <a:gd name="T63" fmla="*/ 26 h 455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98"/>
                  <a:gd name="T97" fmla="*/ 0 h 455"/>
                  <a:gd name="T98" fmla="*/ 198 w 198"/>
                  <a:gd name="T99" fmla="*/ 455 h 455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98" h="455">
                    <a:moveTo>
                      <a:pt x="0" y="105"/>
                    </a:moveTo>
                    <a:lnTo>
                      <a:pt x="98" y="455"/>
                    </a:lnTo>
                    <a:lnTo>
                      <a:pt x="114" y="442"/>
                    </a:lnTo>
                    <a:lnTo>
                      <a:pt x="126" y="430"/>
                    </a:lnTo>
                    <a:lnTo>
                      <a:pt x="137" y="421"/>
                    </a:lnTo>
                    <a:lnTo>
                      <a:pt x="146" y="410"/>
                    </a:lnTo>
                    <a:lnTo>
                      <a:pt x="155" y="398"/>
                    </a:lnTo>
                    <a:lnTo>
                      <a:pt x="165" y="385"/>
                    </a:lnTo>
                    <a:lnTo>
                      <a:pt x="174" y="376"/>
                    </a:lnTo>
                    <a:lnTo>
                      <a:pt x="180" y="362"/>
                    </a:lnTo>
                    <a:lnTo>
                      <a:pt x="189" y="350"/>
                    </a:lnTo>
                    <a:lnTo>
                      <a:pt x="198" y="337"/>
                    </a:lnTo>
                    <a:lnTo>
                      <a:pt x="189" y="307"/>
                    </a:lnTo>
                    <a:lnTo>
                      <a:pt x="180" y="271"/>
                    </a:lnTo>
                    <a:lnTo>
                      <a:pt x="171" y="229"/>
                    </a:lnTo>
                    <a:lnTo>
                      <a:pt x="159" y="184"/>
                    </a:lnTo>
                    <a:lnTo>
                      <a:pt x="146" y="139"/>
                    </a:lnTo>
                    <a:lnTo>
                      <a:pt x="135" y="93"/>
                    </a:lnTo>
                    <a:lnTo>
                      <a:pt x="123" y="57"/>
                    </a:lnTo>
                    <a:lnTo>
                      <a:pt x="117" y="27"/>
                    </a:lnTo>
                    <a:lnTo>
                      <a:pt x="110" y="6"/>
                    </a:lnTo>
                    <a:lnTo>
                      <a:pt x="108" y="0"/>
                    </a:lnTo>
                    <a:lnTo>
                      <a:pt x="101" y="6"/>
                    </a:lnTo>
                    <a:lnTo>
                      <a:pt x="92" y="18"/>
                    </a:lnTo>
                    <a:lnTo>
                      <a:pt x="84" y="30"/>
                    </a:lnTo>
                    <a:lnTo>
                      <a:pt x="71" y="43"/>
                    </a:lnTo>
                    <a:lnTo>
                      <a:pt x="60" y="54"/>
                    </a:lnTo>
                    <a:lnTo>
                      <a:pt x="48" y="70"/>
                    </a:lnTo>
                    <a:lnTo>
                      <a:pt x="32" y="82"/>
                    </a:lnTo>
                    <a:lnTo>
                      <a:pt x="21" y="91"/>
                    </a:lnTo>
                    <a:lnTo>
                      <a:pt x="12" y="100"/>
                    </a:lnTo>
                    <a:lnTo>
                      <a:pt x="0" y="105"/>
                    </a:lnTo>
                    <a:close/>
                  </a:path>
                </a:pathLst>
              </a:custGeom>
              <a:solidFill>
                <a:srgbClr val="E5ED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844" name="Freeform 326"/>
              <p:cNvSpPr>
                <a:spLocks/>
              </p:cNvSpPr>
              <p:nvPr/>
            </p:nvSpPr>
            <p:spPr bwMode="auto">
              <a:xfrm>
                <a:off x="1552" y="976"/>
                <a:ext cx="199" cy="95"/>
              </a:xfrm>
              <a:custGeom>
                <a:avLst/>
                <a:gdLst>
                  <a:gd name="T0" fmla="*/ 0 w 797"/>
                  <a:gd name="T1" fmla="*/ 72 h 379"/>
                  <a:gd name="T2" fmla="*/ 4 w 797"/>
                  <a:gd name="T3" fmla="*/ 60 h 379"/>
                  <a:gd name="T4" fmla="*/ 12 w 797"/>
                  <a:gd name="T5" fmla="*/ 48 h 379"/>
                  <a:gd name="T6" fmla="*/ 24 w 797"/>
                  <a:gd name="T7" fmla="*/ 37 h 379"/>
                  <a:gd name="T8" fmla="*/ 37 w 797"/>
                  <a:gd name="T9" fmla="*/ 28 h 379"/>
                  <a:gd name="T10" fmla="*/ 50 w 797"/>
                  <a:gd name="T11" fmla="*/ 20 h 379"/>
                  <a:gd name="T12" fmla="*/ 63 w 797"/>
                  <a:gd name="T13" fmla="*/ 13 h 379"/>
                  <a:gd name="T14" fmla="*/ 76 w 797"/>
                  <a:gd name="T15" fmla="*/ 6 h 379"/>
                  <a:gd name="T16" fmla="*/ 88 w 797"/>
                  <a:gd name="T17" fmla="*/ 1 h 379"/>
                  <a:gd name="T18" fmla="*/ 98 w 797"/>
                  <a:gd name="T19" fmla="*/ 0 h 379"/>
                  <a:gd name="T20" fmla="*/ 108 w 797"/>
                  <a:gd name="T21" fmla="*/ 1 h 379"/>
                  <a:gd name="T22" fmla="*/ 119 w 797"/>
                  <a:gd name="T23" fmla="*/ 3 h 379"/>
                  <a:gd name="T24" fmla="*/ 129 w 797"/>
                  <a:gd name="T25" fmla="*/ 5 h 379"/>
                  <a:gd name="T26" fmla="*/ 140 w 797"/>
                  <a:gd name="T27" fmla="*/ 5 h 379"/>
                  <a:gd name="T28" fmla="*/ 151 w 797"/>
                  <a:gd name="T29" fmla="*/ 6 h 379"/>
                  <a:gd name="T30" fmla="*/ 162 w 797"/>
                  <a:gd name="T31" fmla="*/ 7 h 379"/>
                  <a:gd name="T32" fmla="*/ 173 w 797"/>
                  <a:gd name="T33" fmla="*/ 8 h 379"/>
                  <a:gd name="T34" fmla="*/ 182 w 797"/>
                  <a:gd name="T35" fmla="*/ 10 h 379"/>
                  <a:gd name="T36" fmla="*/ 189 w 797"/>
                  <a:gd name="T37" fmla="*/ 12 h 379"/>
                  <a:gd name="T38" fmla="*/ 196 w 797"/>
                  <a:gd name="T39" fmla="*/ 15 h 379"/>
                  <a:gd name="T40" fmla="*/ 198 w 797"/>
                  <a:gd name="T41" fmla="*/ 20 h 379"/>
                  <a:gd name="T42" fmla="*/ 199 w 797"/>
                  <a:gd name="T43" fmla="*/ 23 h 379"/>
                  <a:gd name="T44" fmla="*/ 199 w 797"/>
                  <a:gd name="T45" fmla="*/ 27 h 379"/>
                  <a:gd name="T46" fmla="*/ 196 w 797"/>
                  <a:gd name="T47" fmla="*/ 32 h 379"/>
                  <a:gd name="T48" fmla="*/ 192 w 797"/>
                  <a:gd name="T49" fmla="*/ 38 h 379"/>
                  <a:gd name="T50" fmla="*/ 185 w 797"/>
                  <a:gd name="T51" fmla="*/ 47 h 379"/>
                  <a:gd name="T52" fmla="*/ 172 w 797"/>
                  <a:gd name="T53" fmla="*/ 58 h 379"/>
                  <a:gd name="T54" fmla="*/ 157 w 797"/>
                  <a:gd name="T55" fmla="*/ 71 h 379"/>
                  <a:gd name="T56" fmla="*/ 140 w 797"/>
                  <a:gd name="T57" fmla="*/ 81 h 379"/>
                  <a:gd name="T58" fmla="*/ 123 w 797"/>
                  <a:gd name="T59" fmla="*/ 90 h 379"/>
                  <a:gd name="T60" fmla="*/ 105 w 797"/>
                  <a:gd name="T61" fmla="*/ 93 h 379"/>
                  <a:gd name="T62" fmla="*/ 85 w 797"/>
                  <a:gd name="T63" fmla="*/ 95 h 379"/>
                  <a:gd name="T64" fmla="*/ 62 w 797"/>
                  <a:gd name="T65" fmla="*/ 95 h 379"/>
                  <a:gd name="T66" fmla="*/ 42 w 797"/>
                  <a:gd name="T67" fmla="*/ 93 h 379"/>
                  <a:gd name="T68" fmla="*/ 25 w 797"/>
                  <a:gd name="T69" fmla="*/ 92 h 379"/>
                  <a:gd name="T70" fmla="*/ 15 w 797"/>
                  <a:gd name="T71" fmla="*/ 90 h 379"/>
                  <a:gd name="T72" fmla="*/ 8 w 797"/>
                  <a:gd name="T73" fmla="*/ 87 h 379"/>
                  <a:gd name="T74" fmla="*/ 4 w 797"/>
                  <a:gd name="T75" fmla="*/ 85 h 379"/>
                  <a:gd name="T76" fmla="*/ 2 w 797"/>
                  <a:gd name="T77" fmla="*/ 83 h 379"/>
                  <a:gd name="T78" fmla="*/ 1 w 797"/>
                  <a:gd name="T79" fmla="*/ 80 h 37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797"/>
                  <a:gd name="T121" fmla="*/ 0 h 379"/>
                  <a:gd name="T122" fmla="*/ 797 w 797"/>
                  <a:gd name="T123" fmla="*/ 379 h 37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797" h="379">
                    <a:moveTo>
                      <a:pt x="0" y="312"/>
                    </a:moveTo>
                    <a:lnTo>
                      <a:pt x="0" y="289"/>
                    </a:lnTo>
                    <a:lnTo>
                      <a:pt x="3" y="265"/>
                    </a:lnTo>
                    <a:lnTo>
                      <a:pt x="16" y="241"/>
                    </a:lnTo>
                    <a:lnTo>
                      <a:pt x="30" y="217"/>
                    </a:lnTo>
                    <a:lnTo>
                      <a:pt x="48" y="192"/>
                    </a:lnTo>
                    <a:lnTo>
                      <a:pt x="73" y="169"/>
                    </a:lnTo>
                    <a:lnTo>
                      <a:pt x="96" y="148"/>
                    </a:lnTo>
                    <a:lnTo>
                      <a:pt x="121" y="130"/>
                    </a:lnTo>
                    <a:lnTo>
                      <a:pt x="148" y="112"/>
                    </a:lnTo>
                    <a:lnTo>
                      <a:pt x="175" y="96"/>
                    </a:lnTo>
                    <a:lnTo>
                      <a:pt x="202" y="80"/>
                    </a:lnTo>
                    <a:lnTo>
                      <a:pt x="230" y="66"/>
                    </a:lnTo>
                    <a:lnTo>
                      <a:pt x="253" y="51"/>
                    </a:lnTo>
                    <a:lnTo>
                      <a:pt x="280" y="39"/>
                    </a:lnTo>
                    <a:lnTo>
                      <a:pt x="305" y="23"/>
                    </a:lnTo>
                    <a:lnTo>
                      <a:pt x="328" y="14"/>
                    </a:lnTo>
                    <a:lnTo>
                      <a:pt x="353" y="5"/>
                    </a:lnTo>
                    <a:lnTo>
                      <a:pt x="374" y="0"/>
                    </a:lnTo>
                    <a:lnTo>
                      <a:pt x="394" y="0"/>
                    </a:lnTo>
                    <a:lnTo>
                      <a:pt x="415" y="0"/>
                    </a:lnTo>
                    <a:lnTo>
                      <a:pt x="433" y="5"/>
                    </a:lnTo>
                    <a:lnTo>
                      <a:pt x="455" y="9"/>
                    </a:lnTo>
                    <a:lnTo>
                      <a:pt x="476" y="12"/>
                    </a:lnTo>
                    <a:lnTo>
                      <a:pt x="497" y="14"/>
                    </a:lnTo>
                    <a:lnTo>
                      <a:pt x="517" y="18"/>
                    </a:lnTo>
                    <a:lnTo>
                      <a:pt x="539" y="18"/>
                    </a:lnTo>
                    <a:lnTo>
                      <a:pt x="560" y="21"/>
                    </a:lnTo>
                    <a:lnTo>
                      <a:pt x="581" y="23"/>
                    </a:lnTo>
                    <a:lnTo>
                      <a:pt x="606" y="23"/>
                    </a:lnTo>
                    <a:lnTo>
                      <a:pt x="626" y="27"/>
                    </a:lnTo>
                    <a:lnTo>
                      <a:pt x="647" y="27"/>
                    </a:lnTo>
                    <a:lnTo>
                      <a:pt x="672" y="30"/>
                    </a:lnTo>
                    <a:lnTo>
                      <a:pt x="692" y="33"/>
                    </a:lnTo>
                    <a:lnTo>
                      <a:pt x="711" y="36"/>
                    </a:lnTo>
                    <a:lnTo>
                      <a:pt x="729" y="39"/>
                    </a:lnTo>
                    <a:lnTo>
                      <a:pt x="747" y="42"/>
                    </a:lnTo>
                    <a:lnTo>
                      <a:pt x="758" y="48"/>
                    </a:lnTo>
                    <a:lnTo>
                      <a:pt x="770" y="55"/>
                    </a:lnTo>
                    <a:lnTo>
                      <a:pt x="783" y="60"/>
                    </a:lnTo>
                    <a:lnTo>
                      <a:pt x="788" y="69"/>
                    </a:lnTo>
                    <a:lnTo>
                      <a:pt x="792" y="78"/>
                    </a:lnTo>
                    <a:lnTo>
                      <a:pt x="795" y="84"/>
                    </a:lnTo>
                    <a:lnTo>
                      <a:pt x="797" y="93"/>
                    </a:lnTo>
                    <a:lnTo>
                      <a:pt x="797" y="99"/>
                    </a:lnTo>
                    <a:lnTo>
                      <a:pt x="795" y="108"/>
                    </a:lnTo>
                    <a:lnTo>
                      <a:pt x="792" y="117"/>
                    </a:lnTo>
                    <a:lnTo>
                      <a:pt x="786" y="126"/>
                    </a:lnTo>
                    <a:lnTo>
                      <a:pt x="779" y="139"/>
                    </a:lnTo>
                    <a:lnTo>
                      <a:pt x="768" y="150"/>
                    </a:lnTo>
                    <a:lnTo>
                      <a:pt x="758" y="165"/>
                    </a:lnTo>
                    <a:lnTo>
                      <a:pt x="740" y="187"/>
                    </a:lnTo>
                    <a:lnTo>
                      <a:pt x="717" y="207"/>
                    </a:lnTo>
                    <a:lnTo>
                      <a:pt x="690" y="232"/>
                    </a:lnTo>
                    <a:lnTo>
                      <a:pt x="660" y="258"/>
                    </a:lnTo>
                    <a:lnTo>
                      <a:pt x="629" y="283"/>
                    </a:lnTo>
                    <a:lnTo>
                      <a:pt x="593" y="303"/>
                    </a:lnTo>
                    <a:lnTo>
                      <a:pt x="560" y="325"/>
                    </a:lnTo>
                    <a:lnTo>
                      <a:pt x="524" y="342"/>
                    </a:lnTo>
                    <a:lnTo>
                      <a:pt x="491" y="358"/>
                    </a:lnTo>
                    <a:lnTo>
                      <a:pt x="458" y="367"/>
                    </a:lnTo>
                    <a:lnTo>
                      <a:pt x="422" y="373"/>
                    </a:lnTo>
                    <a:lnTo>
                      <a:pt x="383" y="376"/>
                    </a:lnTo>
                    <a:lnTo>
                      <a:pt x="340" y="379"/>
                    </a:lnTo>
                    <a:lnTo>
                      <a:pt x="296" y="379"/>
                    </a:lnTo>
                    <a:lnTo>
                      <a:pt x="250" y="379"/>
                    </a:lnTo>
                    <a:lnTo>
                      <a:pt x="208" y="376"/>
                    </a:lnTo>
                    <a:lnTo>
                      <a:pt x="169" y="373"/>
                    </a:lnTo>
                    <a:lnTo>
                      <a:pt x="133" y="370"/>
                    </a:lnTo>
                    <a:lnTo>
                      <a:pt x="100" y="367"/>
                    </a:lnTo>
                    <a:lnTo>
                      <a:pt x="78" y="360"/>
                    </a:lnTo>
                    <a:lnTo>
                      <a:pt x="61" y="358"/>
                    </a:lnTo>
                    <a:lnTo>
                      <a:pt x="46" y="355"/>
                    </a:lnTo>
                    <a:lnTo>
                      <a:pt x="34" y="349"/>
                    </a:lnTo>
                    <a:lnTo>
                      <a:pt x="25" y="346"/>
                    </a:lnTo>
                    <a:lnTo>
                      <a:pt x="16" y="340"/>
                    </a:lnTo>
                    <a:lnTo>
                      <a:pt x="9" y="337"/>
                    </a:lnTo>
                    <a:lnTo>
                      <a:pt x="7" y="331"/>
                    </a:lnTo>
                    <a:lnTo>
                      <a:pt x="3" y="325"/>
                    </a:lnTo>
                    <a:lnTo>
                      <a:pt x="3" y="319"/>
                    </a:lnTo>
                    <a:lnTo>
                      <a:pt x="0" y="31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845" name="Freeform 327"/>
              <p:cNvSpPr>
                <a:spLocks/>
              </p:cNvSpPr>
              <p:nvPr/>
            </p:nvSpPr>
            <p:spPr bwMode="auto">
              <a:xfrm>
                <a:off x="1552" y="976"/>
                <a:ext cx="199" cy="95"/>
              </a:xfrm>
              <a:custGeom>
                <a:avLst/>
                <a:gdLst>
                  <a:gd name="T0" fmla="*/ 0 w 797"/>
                  <a:gd name="T1" fmla="*/ 72 h 379"/>
                  <a:gd name="T2" fmla="*/ 4 w 797"/>
                  <a:gd name="T3" fmla="*/ 60 h 379"/>
                  <a:gd name="T4" fmla="*/ 12 w 797"/>
                  <a:gd name="T5" fmla="*/ 48 h 379"/>
                  <a:gd name="T6" fmla="*/ 24 w 797"/>
                  <a:gd name="T7" fmla="*/ 37 h 379"/>
                  <a:gd name="T8" fmla="*/ 37 w 797"/>
                  <a:gd name="T9" fmla="*/ 28 h 379"/>
                  <a:gd name="T10" fmla="*/ 50 w 797"/>
                  <a:gd name="T11" fmla="*/ 20 h 379"/>
                  <a:gd name="T12" fmla="*/ 63 w 797"/>
                  <a:gd name="T13" fmla="*/ 13 h 379"/>
                  <a:gd name="T14" fmla="*/ 76 w 797"/>
                  <a:gd name="T15" fmla="*/ 6 h 379"/>
                  <a:gd name="T16" fmla="*/ 88 w 797"/>
                  <a:gd name="T17" fmla="*/ 1 h 379"/>
                  <a:gd name="T18" fmla="*/ 98 w 797"/>
                  <a:gd name="T19" fmla="*/ 0 h 379"/>
                  <a:gd name="T20" fmla="*/ 108 w 797"/>
                  <a:gd name="T21" fmla="*/ 1 h 379"/>
                  <a:gd name="T22" fmla="*/ 119 w 797"/>
                  <a:gd name="T23" fmla="*/ 3 h 379"/>
                  <a:gd name="T24" fmla="*/ 129 w 797"/>
                  <a:gd name="T25" fmla="*/ 5 h 379"/>
                  <a:gd name="T26" fmla="*/ 140 w 797"/>
                  <a:gd name="T27" fmla="*/ 5 h 379"/>
                  <a:gd name="T28" fmla="*/ 151 w 797"/>
                  <a:gd name="T29" fmla="*/ 6 h 379"/>
                  <a:gd name="T30" fmla="*/ 162 w 797"/>
                  <a:gd name="T31" fmla="*/ 7 h 379"/>
                  <a:gd name="T32" fmla="*/ 173 w 797"/>
                  <a:gd name="T33" fmla="*/ 8 h 379"/>
                  <a:gd name="T34" fmla="*/ 182 w 797"/>
                  <a:gd name="T35" fmla="*/ 10 h 379"/>
                  <a:gd name="T36" fmla="*/ 189 w 797"/>
                  <a:gd name="T37" fmla="*/ 12 h 379"/>
                  <a:gd name="T38" fmla="*/ 196 w 797"/>
                  <a:gd name="T39" fmla="*/ 15 h 379"/>
                  <a:gd name="T40" fmla="*/ 198 w 797"/>
                  <a:gd name="T41" fmla="*/ 20 h 379"/>
                  <a:gd name="T42" fmla="*/ 199 w 797"/>
                  <a:gd name="T43" fmla="*/ 23 h 379"/>
                  <a:gd name="T44" fmla="*/ 199 w 797"/>
                  <a:gd name="T45" fmla="*/ 27 h 379"/>
                  <a:gd name="T46" fmla="*/ 196 w 797"/>
                  <a:gd name="T47" fmla="*/ 32 h 379"/>
                  <a:gd name="T48" fmla="*/ 192 w 797"/>
                  <a:gd name="T49" fmla="*/ 38 h 379"/>
                  <a:gd name="T50" fmla="*/ 185 w 797"/>
                  <a:gd name="T51" fmla="*/ 47 h 379"/>
                  <a:gd name="T52" fmla="*/ 172 w 797"/>
                  <a:gd name="T53" fmla="*/ 58 h 379"/>
                  <a:gd name="T54" fmla="*/ 157 w 797"/>
                  <a:gd name="T55" fmla="*/ 71 h 379"/>
                  <a:gd name="T56" fmla="*/ 140 w 797"/>
                  <a:gd name="T57" fmla="*/ 81 h 379"/>
                  <a:gd name="T58" fmla="*/ 123 w 797"/>
                  <a:gd name="T59" fmla="*/ 90 h 379"/>
                  <a:gd name="T60" fmla="*/ 105 w 797"/>
                  <a:gd name="T61" fmla="*/ 93 h 379"/>
                  <a:gd name="T62" fmla="*/ 85 w 797"/>
                  <a:gd name="T63" fmla="*/ 95 h 379"/>
                  <a:gd name="T64" fmla="*/ 62 w 797"/>
                  <a:gd name="T65" fmla="*/ 95 h 379"/>
                  <a:gd name="T66" fmla="*/ 42 w 797"/>
                  <a:gd name="T67" fmla="*/ 93 h 379"/>
                  <a:gd name="T68" fmla="*/ 25 w 797"/>
                  <a:gd name="T69" fmla="*/ 92 h 379"/>
                  <a:gd name="T70" fmla="*/ 15 w 797"/>
                  <a:gd name="T71" fmla="*/ 90 h 379"/>
                  <a:gd name="T72" fmla="*/ 8 w 797"/>
                  <a:gd name="T73" fmla="*/ 87 h 379"/>
                  <a:gd name="T74" fmla="*/ 4 w 797"/>
                  <a:gd name="T75" fmla="*/ 85 h 379"/>
                  <a:gd name="T76" fmla="*/ 2 w 797"/>
                  <a:gd name="T77" fmla="*/ 83 h 379"/>
                  <a:gd name="T78" fmla="*/ 1 w 797"/>
                  <a:gd name="T79" fmla="*/ 80 h 37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797"/>
                  <a:gd name="T121" fmla="*/ 0 h 379"/>
                  <a:gd name="T122" fmla="*/ 797 w 797"/>
                  <a:gd name="T123" fmla="*/ 379 h 37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797" h="379">
                    <a:moveTo>
                      <a:pt x="0" y="312"/>
                    </a:moveTo>
                    <a:lnTo>
                      <a:pt x="0" y="289"/>
                    </a:lnTo>
                    <a:lnTo>
                      <a:pt x="3" y="265"/>
                    </a:lnTo>
                    <a:lnTo>
                      <a:pt x="16" y="241"/>
                    </a:lnTo>
                    <a:lnTo>
                      <a:pt x="30" y="217"/>
                    </a:lnTo>
                    <a:lnTo>
                      <a:pt x="48" y="192"/>
                    </a:lnTo>
                    <a:lnTo>
                      <a:pt x="73" y="169"/>
                    </a:lnTo>
                    <a:lnTo>
                      <a:pt x="96" y="148"/>
                    </a:lnTo>
                    <a:lnTo>
                      <a:pt x="121" y="130"/>
                    </a:lnTo>
                    <a:lnTo>
                      <a:pt x="148" y="112"/>
                    </a:lnTo>
                    <a:lnTo>
                      <a:pt x="175" y="96"/>
                    </a:lnTo>
                    <a:lnTo>
                      <a:pt x="202" y="80"/>
                    </a:lnTo>
                    <a:lnTo>
                      <a:pt x="230" y="66"/>
                    </a:lnTo>
                    <a:lnTo>
                      <a:pt x="253" y="51"/>
                    </a:lnTo>
                    <a:lnTo>
                      <a:pt x="280" y="39"/>
                    </a:lnTo>
                    <a:lnTo>
                      <a:pt x="305" y="23"/>
                    </a:lnTo>
                    <a:lnTo>
                      <a:pt x="328" y="14"/>
                    </a:lnTo>
                    <a:lnTo>
                      <a:pt x="353" y="5"/>
                    </a:lnTo>
                    <a:lnTo>
                      <a:pt x="374" y="0"/>
                    </a:lnTo>
                    <a:lnTo>
                      <a:pt x="394" y="0"/>
                    </a:lnTo>
                    <a:lnTo>
                      <a:pt x="415" y="0"/>
                    </a:lnTo>
                    <a:lnTo>
                      <a:pt x="433" y="5"/>
                    </a:lnTo>
                    <a:lnTo>
                      <a:pt x="455" y="9"/>
                    </a:lnTo>
                    <a:lnTo>
                      <a:pt x="476" y="12"/>
                    </a:lnTo>
                    <a:lnTo>
                      <a:pt x="497" y="14"/>
                    </a:lnTo>
                    <a:lnTo>
                      <a:pt x="517" y="18"/>
                    </a:lnTo>
                    <a:lnTo>
                      <a:pt x="539" y="18"/>
                    </a:lnTo>
                    <a:lnTo>
                      <a:pt x="560" y="21"/>
                    </a:lnTo>
                    <a:lnTo>
                      <a:pt x="581" y="23"/>
                    </a:lnTo>
                    <a:lnTo>
                      <a:pt x="606" y="23"/>
                    </a:lnTo>
                    <a:lnTo>
                      <a:pt x="626" y="27"/>
                    </a:lnTo>
                    <a:lnTo>
                      <a:pt x="647" y="27"/>
                    </a:lnTo>
                    <a:lnTo>
                      <a:pt x="672" y="30"/>
                    </a:lnTo>
                    <a:lnTo>
                      <a:pt x="692" y="33"/>
                    </a:lnTo>
                    <a:lnTo>
                      <a:pt x="711" y="36"/>
                    </a:lnTo>
                    <a:lnTo>
                      <a:pt x="729" y="39"/>
                    </a:lnTo>
                    <a:lnTo>
                      <a:pt x="747" y="42"/>
                    </a:lnTo>
                    <a:lnTo>
                      <a:pt x="758" y="48"/>
                    </a:lnTo>
                    <a:lnTo>
                      <a:pt x="770" y="55"/>
                    </a:lnTo>
                    <a:lnTo>
                      <a:pt x="783" y="60"/>
                    </a:lnTo>
                    <a:lnTo>
                      <a:pt x="788" y="69"/>
                    </a:lnTo>
                    <a:lnTo>
                      <a:pt x="792" y="78"/>
                    </a:lnTo>
                    <a:lnTo>
                      <a:pt x="795" y="84"/>
                    </a:lnTo>
                    <a:lnTo>
                      <a:pt x="797" y="93"/>
                    </a:lnTo>
                    <a:lnTo>
                      <a:pt x="797" y="99"/>
                    </a:lnTo>
                    <a:lnTo>
                      <a:pt x="795" y="108"/>
                    </a:lnTo>
                    <a:lnTo>
                      <a:pt x="792" y="117"/>
                    </a:lnTo>
                    <a:lnTo>
                      <a:pt x="786" y="126"/>
                    </a:lnTo>
                    <a:lnTo>
                      <a:pt x="779" y="139"/>
                    </a:lnTo>
                    <a:lnTo>
                      <a:pt x="768" y="150"/>
                    </a:lnTo>
                    <a:lnTo>
                      <a:pt x="758" y="165"/>
                    </a:lnTo>
                    <a:lnTo>
                      <a:pt x="740" y="187"/>
                    </a:lnTo>
                    <a:lnTo>
                      <a:pt x="717" y="207"/>
                    </a:lnTo>
                    <a:lnTo>
                      <a:pt x="690" y="232"/>
                    </a:lnTo>
                    <a:lnTo>
                      <a:pt x="660" y="258"/>
                    </a:lnTo>
                    <a:lnTo>
                      <a:pt x="629" y="283"/>
                    </a:lnTo>
                    <a:lnTo>
                      <a:pt x="593" y="303"/>
                    </a:lnTo>
                    <a:lnTo>
                      <a:pt x="560" y="325"/>
                    </a:lnTo>
                    <a:lnTo>
                      <a:pt x="524" y="342"/>
                    </a:lnTo>
                    <a:lnTo>
                      <a:pt x="491" y="358"/>
                    </a:lnTo>
                    <a:lnTo>
                      <a:pt x="458" y="367"/>
                    </a:lnTo>
                    <a:lnTo>
                      <a:pt x="422" y="373"/>
                    </a:lnTo>
                    <a:lnTo>
                      <a:pt x="383" y="376"/>
                    </a:lnTo>
                    <a:lnTo>
                      <a:pt x="340" y="379"/>
                    </a:lnTo>
                    <a:lnTo>
                      <a:pt x="296" y="379"/>
                    </a:lnTo>
                    <a:lnTo>
                      <a:pt x="250" y="379"/>
                    </a:lnTo>
                    <a:lnTo>
                      <a:pt x="208" y="376"/>
                    </a:lnTo>
                    <a:lnTo>
                      <a:pt x="169" y="373"/>
                    </a:lnTo>
                    <a:lnTo>
                      <a:pt x="133" y="370"/>
                    </a:lnTo>
                    <a:lnTo>
                      <a:pt x="100" y="367"/>
                    </a:lnTo>
                    <a:lnTo>
                      <a:pt x="78" y="360"/>
                    </a:lnTo>
                    <a:lnTo>
                      <a:pt x="61" y="358"/>
                    </a:lnTo>
                    <a:lnTo>
                      <a:pt x="46" y="355"/>
                    </a:lnTo>
                    <a:lnTo>
                      <a:pt x="34" y="349"/>
                    </a:lnTo>
                    <a:lnTo>
                      <a:pt x="25" y="346"/>
                    </a:lnTo>
                    <a:lnTo>
                      <a:pt x="16" y="340"/>
                    </a:lnTo>
                    <a:lnTo>
                      <a:pt x="9" y="337"/>
                    </a:lnTo>
                    <a:lnTo>
                      <a:pt x="7" y="331"/>
                    </a:lnTo>
                    <a:lnTo>
                      <a:pt x="3" y="325"/>
                    </a:lnTo>
                    <a:lnTo>
                      <a:pt x="3" y="319"/>
                    </a:lnTo>
                    <a:lnTo>
                      <a:pt x="0" y="312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846" name="Freeform 328"/>
              <p:cNvSpPr>
                <a:spLocks/>
              </p:cNvSpPr>
              <p:nvPr/>
            </p:nvSpPr>
            <p:spPr bwMode="auto">
              <a:xfrm>
                <a:off x="1552" y="976"/>
                <a:ext cx="199" cy="95"/>
              </a:xfrm>
              <a:custGeom>
                <a:avLst/>
                <a:gdLst>
                  <a:gd name="T0" fmla="*/ 0 w 797"/>
                  <a:gd name="T1" fmla="*/ 72 h 379"/>
                  <a:gd name="T2" fmla="*/ 4 w 797"/>
                  <a:gd name="T3" fmla="*/ 60 h 379"/>
                  <a:gd name="T4" fmla="*/ 12 w 797"/>
                  <a:gd name="T5" fmla="*/ 48 h 379"/>
                  <a:gd name="T6" fmla="*/ 24 w 797"/>
                  <a:gd name="T7" fmla="*/ 37 h 379"/>
                  <a:gd name="T8" fmla="*/ 37 w 797"/>
                  <a:gd name="T9" fmla="*/ 28 h 379"/>
                  <a:gd name="T10" fmla="*/ 50 w 797"/>
                  <a:gd name="T11" fmla="*/ 20 h 379"/>
                  <a:gd name="T12" fmla="*/ 63 w 797"/>
                  <a:gd name="T13" fmla="*/ 13 h 379"/>
                  <a:gd name="T14" fmla="*/ 76 w 797"/>
                  <a:gd name="T15" fmla="*/ 6 h 379"/>
                  <a:gd name="T16" fmla="*/ 88 w 797"/>
                  <a:gd name="T17" fmla="*/ 1 h 379"/>
                  <a:gd name="T18" fmla="*/ 98 w 797"/>
                  <a:gd name="T19" fmla="*/ 0 h 379"/>
                  <a:gd name="T20" fmla="*/ 108 w 797"/>
                  <a:gd name="T21" fmla="*/ 1 h 379"/>
                  <a:gd name="T22" fmla="*/ 119 w 797"/>
                  <a:gd name="T23" fmla="*/ 3 h 379"/>
                  <a:gd name="T24" fmla="*/ 129 w 797"/>
                  <a:gd name="T25" fmla="*/ 5 h 379"/>
                  <a:gd name="T26" fmla="*/ 140 w 797"/>
                  <a:gd name="T27" fmla="*/ 5 h 379"/>
                  <a:gd name="T28" fmla="*/ 151 w 797"/>
                  <a:gd name="T29" fmla="*/ 6 h 379"/>
                  <a:gd name="T30" fmla="*/ 162 w 797"/>
                  <a:gd name="T31" fmla="*/ 7 h 379"/>
                  <a:gd name="T32" fmla="*/ 173 w 797"/>
                  <a:gd name="T33" fmla="*/ 8 h 379"/>
                  <a:gd name="T34" fmla="*/ 182 w 797"/>
                  <a:gd name="T35" fmla="*/ 10 h 379"/>
                  <a:gd name="T36" fmla="*/ 189 w 797"/>
                  <a:gd name="T37" fmla="*/ 12 h 379"/>
                  <a:gd name="T38" fmla="*/ 196 w 797"/>
                  <a:gd name="T39" fmla="*/ 15 h 379"/>
                  <a:gd name="T40" fmla="*/ 198 w 797"/>
                  <a:gd name="T41" fmla="*/ 20 h 379"/>
                  <a:gd name="T42" fmla="*/ 199 w 797"/>
                  <a:gd name="T43" fmla="*/ 23 h 379"/>
                  <a:gd name="T44" fmla="*/ 199 w 797"/>
                  <a:gd name="T45" fmla="*/ 27 h 379"/>
                  <a:gd name="T46" fmla="*/ 196 w 797"/>
                  <a:gd name="T47" fmla="*/ 32 h 379"/>
                  <a:gd name="T48" fmla="*/ 192 w 797"/>
                  <a:gd name="T49" fmla="*/ 38 h 379"/>
                  <a:gd name="T50" fmla="*/ 185 w 797"/>
                  <a:gd name="T51" fmla="*/ 47 h 379"/>
                  <a:gd name="T52" fmla="*/ 172 w 797"/>
                  <a:gd name="T53" fmla="*/ 58 h 379"/>
                  <a:gd name="T54" fmla="*/ 157 w 797"/>
                  <a:gd name="T55" fmla="*/ 71 h 379"/>
                  <a:gd name="T56" fmla="*/ 140 w 797"/>
                  <a:gd name="T57" fmla="*/ 81 h 379"/>
                  <a:gd name="T58" fmla="*/ 123 w 797"/>
                  <a:gd name="T59" fmla="*/ 90 h 379"/>
                  <a:gd name="T60" fmla="*/ 105 w 797"/>
                  <a:gd name="T61" fmla="*/ 93 h 379"/>
                  <a:gd name="T62" fmla="*/ 85 w 797"/>
                  <a:gd name="T63" fmla="*/ 95 h 379"/>
                  <a:gd name="T64" fmla="*/ 62 w 797"/>
                  <a:gd name="T65" fmla="*/ 95 h 379"/>
                  <a:gd name="T66" fmla="*/ 42 w 797"/>
                  <a:gd name="T67" fmla="*/ 93 h 379"/>
                  <a:gd name="T68" fmla="*/ 25 w 797"/>
                  <a:gd name="T69" fmla="*/ 92 h 379"/>
                  <a:gd name="T70" fmla="*/ 15 w 797"/>
                  <a:gd name="T71" fmla="*/ 90 h 379"/>
                  <a:gd name="T72" fmla="*/ 8 w 797"/>
                  <a:gd name="T73" fmla="*/ 87 h 379"/>
                  <a:gd name="T74" fmla="*/ 4 w 797"/>
                  <a:gd name="T75" fmla="*/ 85 h 379"/>
                  <a:gd name="T76" fmla="*/ 2 w 797"/>
                  <a:gd name="T77" fmla="*/ 83 h 379"/>
                  <a:gd name="T78" fmla="*/ 1 w 797"/>
                  <a:gd name="T79" fmla="*/ 80 h 37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797"/>
                  <a:gd name="T121" fmla="*/ 0 h 379"/>
                  <a:gd name="T122" fmla="*/ 797 w 797"/>
                  <a:gd name="T123" fmla="*/ 379 h 37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797" h="379">
                    <a:moveTo>
                      <a:pt x="0" y="312"/>
                    </a:moveTo>
                    <a:lnTo>
                      <a:pt x="0" y="289"/>
                    </a:lnTo>
                    <a:lnTo>
                      <a:pt x="3" y="265"/>
                    </a:lnTo>
                    <a:lnTo>
                      <a:pt x="16" y="241"/>
                    </a:lnTo>
                    <a:lnTo>
                      <a:pt x="30" y="217"/>
                    </a:lnTo>
                    <a:lnTo>
                      <a:pt x="48" y="192"/>
                    </a:lnTo>
                    <a:lnTo>
                      <a:pt x="73" y="169"/>
                    </a:lnTo>
                    <a:lnTo>
                      <a:pt x="96" y="148"/>
                    </a:lnTo>
                    <a:lnTo>
                      <a:pt x="121" y="130"/>
                    </a:lnTo>
                    <a:lnTo>
                      <a:pt x="148" y="112"/>
                    </a:lnTo>
                    <a:lnTo>
                      <a:pt x="175" y="96"/>
                    </a:lnTo>
                    <a:lnTo>
                      <a:pt x="202" y="80"/>
                    </a:lnTo>
                    <a:lnTo>
                      <a:pt x="230" y="66"/>
                    </a:lnTo>
                    <a:lnTo>
                      <a:pt x="253" y="51"/>
                    </a:lnTo>
                    <a:lnTo>
                      <a:pt x="280" y="39"/>
                    </a:lnTo>
                    <a:lnTo>
                      <a:pt x="305" y="23"/>
                    </a:lnTo>
                    <a:lnTo>
                      <a:pt x="328" y="14"/>
                    </a:lnTo>
                    <a:lnTo>
                      <a:pt x="353" y="5"/>
                    </a:lnTo>
                    <a:lnTo>
                      <a:pt x="374" y="0"/>
                    </a:lnTo>
                    <a:lnTo>
                      <a:pt x="394" y="0"/>
                    </a:lnTo>
                    <a:lnTo>
                      <a:pt x="415" y="0"/>
                    </a:lnTo>
                    <a:lnTo>
                      <a:pt x="433" y="5"/>
                    </a:lnTo>
                    <a:lnTo>
                      <a:pt x="455" y="9"/>
                    </a:lnTo>
                    <a:lnTo>
                      <a:pt x="476" y="12"/>
                    </a:lnTo>
                    <a:lnTo>
                      <a:pt x="497" y="14"/>
                    </a:lnTo>
                    <a:lnTo>
                      <a:pt x="517" y="18"/>
                    </a:lnTo>
                    <a:lnTo>
                      <a:pt x="539" y="18"/>
                    </a:lnTo>
                    <a:lnTo>
                      <a:pt x="560" y="21"/>
                    </a:lnTo>
                    <a:lnTo>
                      <a:pt x="581" y="23"/>
                    </a:lnTo>
                    <a:lnTo>
                      <a:pt x="606" y="23"/>
                    </a:lnTo>
                    <a:lnTo>
                      <a:pt x="626" y="27"/>
                    </a:lnTo>
                    <a:lnTo>
                      <a:pt x="647" y="27"/>
                    </a:lnTo>
                    <a:lnTo>
                      <a:pt x="672" y="30"/>
                    </a:lnTo>
                    <a:lnTo>
                      <a:pt x="692" y="33"/>
                    </a:lnTo>
                    <a:lnTo>
                      <a:pt x="711" y="36"/>
                    </a:lnTo>
                    <a:lnTo>
                      <a:pt x="729" y="39"/>
                    </a:lnTo>
                    <a:lnTo>
                      <a:pt x="747" y="42"/>
                    </a:lnTo>
                    <a:lnTo>
                      <a:pt x="758" y="48"/>
                    </a:lnTo>
                    <a:lnTo>
                      <a:pt x="770" y="55"/>
                    </a:lnTo>
                    <a:lnTo>
                      <a:pt x="783" y="60"/>
                    </a:lnTo>
                    <a:lnTo>
                      <a:pt x="788" y="69"/>
                    </a:lnTo>
                    <a:lnTo>
                      <a:pt x="792" y="78"/>
                    </a:lnTo>
                    <a:lnTo>
                      <a:pt x="795" y="84"/>
                    </a:lnTo>
                    <a:lnTo>
                      <a:pt x="797" y="93"/>
                    </a:lnTo>
                    <a:lnTo>
                      <a:pt x="797" y="99"/>
                    </a:lnTo>
                    <a:lnTo>
                      <a:pt x="795" y="108"/>
                    </a:lnTo>
                    <a:lnTo>
                      <a:pt x="792" y="117"/>
                    </a:lnTo>
                    <a:lnTo>
                      <a:pt x="786" y="126"/>
                    </a:lnTo>
                    <a:lnTo>
                      <a:pt x="779" y="139"/>
                    </a:lnTo>
                    <a:lnTo>
                      <a:pt x="768" y="150"/>
                    </a:lnTo>
                    <a:lnTo>
                      <a:pt x="758" y="165"/>
                    </a:lnTo>
                    <a:lnTo>
                      <a:pt x="740" y="187"/>
                    </a:lnTo>
                    <a:lnTo>
                      <a:pt x="717" y="207"/>
                    </a:lnTo>
                    <a:lnTo>
                      <a:pt x="690" y="232"/>
                    </a:lnTo>
                    <a:lnTo>
                      <a:pt x="660" y="258"/>
                    </a:lnTo>
                    <a:lnTo>
                      <a:pt x="629" y="283"/>
                    </a:lnTo>
                    <a:lnTo>
                      <a:pt x="593" y="303"/>
                    </a:lnTo>
                    <a:lnTo>
                      <a:pt x="560" y="325"/>
                    </a:lnTo>
                    <a:lnTo>
                      <a:pt x="524" y="342"/>
                    </a:lnTo>
                    <a:lnTo>
                      <a:pt x="491" y="358"/>
                    </a:lnTo>
                    <a:lnTo>
                      <a:pt x="458" y="367"/>
                    </a:lnTo>
                    <a:lnTo>
                      <a:pt x="422" y="373"/>
                    </a:lnTo>
                    <a:lnTo>
                      <a:pt x="383" y="376"/>
                    </a:lnTo>
                    <a:lnTo>
                      <a:pt x="340" y="379"/>
                    </a:lnTo>
                    <a:lnTo>
                      <a:pt x="296" y="379"/>
                    </a:lnTo>
                    <a:lnTo>
                      <a:pt x="250" y="379"/>
                    </a:lnTo>
                    <a:lnTo>
                      <a:pt x="208" y="376"/>
                    </a:lnTo>
                    <a:lnTo>
                      <a:pt x="169" y="373"/>
                    </a:lnTo>
                    <a:lnTo>
                      <a:pt x="133" y="370"/>
                    </a:lnTo>
                    <a:lnTo>
                      <a:pt x="100" y="367"/>
                    </a:lnTo>
                    <a:lnTo>
                      <a:pt x="78" y="360"/>
                    </a:lnTo>
                    <a:lnTo>
                      <a:pt x="61" y="358"/>
                    </a:lnTo>
                    <a:lnTo>
                      <a:pt x="46" y="355"/>
                    </a:lnTo>
                    <a:lnTo>
                      <a:pt x="34" y="349"/>
                    </a:lnTo>
                    <a:lnTo>
                      <a:pt x="25" y="346"/>
                    </a:lnTo>
                    <a:lnTo>
                      <a:pt x="16" y="340"/>
                    </a:lnTo>
                    <a:lnTo>
                      <a:pt x="9" y="337"/>
                    </a:lnTo>
                    <a:lnTo>
                      <a:pt x="7" y="331"/>
                    </a:lnTo>
                    <a:lnTo>
                      <a:pt x="3" y="325"/>
                    </a:lnTo>
                    <a:lnTo>
                      <a:pt x="3" y="319"/>
                    </a:lnTo>
                    <a:lnTo>
                      <a:pt x="0" y="312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847" name="Freeform 329"/>
              <p:cNvSpPr>
                <a:spLocks/>
              </p:cNvSpPr>
              <p:nvPr/>
            </p:nvSpPr>
            <p:spPr bwMode="auto">
              <a:xfrm>
                <a:off x="1699" y="1835"/>
                <a:ext cx="133" cy="72"/>
              </a:xfrm>
              <a:custGeom>
                <a:avLst/>
                <a:gdLst>
                  <a:gd name="T0" fmla="*/ 3 w 536"/>
                  <a:gd name="T1" fmla="*/ 57 h 289"/>
                  <a:gd name="T2" fmla="*/ 6 w 536"/>
                  <a:gd name="T3" fmla="*/ 61 h 289"/>
                  <a:gd name="T4" fmla="*/ 10 w 536"/>
                  <a:gd name="T5" fmla="*/ 64 h 289"/>
                  <a:gd name="T6" fmla="*/ 15 w 536"/>
                  <a:gd name="T7" fmla="*/ 68 h 289"/>
                  <a:gd name="T8" fmla="*/ 22 w 536"/>
                  <a:gd name="T9" fmla="*/ 69 h 289"/>
                  <a:gd name="T10" fmla="*/ 28 w 536"/>
                  <a:gd name="T11" fmla="*/ 71 h 289"/>
                  <a:gd name="T12" fmla="*/ 37 w 536"/>
                  <a:gd name="T13" fmla="*/ 71 h 289"/>
                  <a:gd name="T14" fmla="*/ 44 w 536"/>
                  <a:gd name="T15" fmla="*/ 72 h 289"/>
                  <a:gd name="T16" fmla="*/ 52 w 536"/>
                  <a:gd name="T17" fmla="*/ 72 h 289"/>
                  <a:gd name="T18" fmla="*/ 61 w 536"/>
                  <a:gd name="T19" fmla="*/ 71 h 289"/>
                  <a:gd name="T20" fmla="*/ 68 w 536"/>
                  <a:gd name="T21" fmla="*/ 71 h 289"/>
                  <a:gd name="T22" fmla="*/ 79 w 536"/>
                  <a:gd name="T23" fmla="*/ 71 h 289"/>
                  <a:gd name="T24" fmla="*/ 87 w 536"/>
                  <a:gd name="T25" fmla="*/ 69 h 289"/>
                  <a:gd name="T26" fmla="*/ 96 w 536"/>
                  <a:gd name="T27" fmla="*/ 67 h 289"/>
                  <a:gd name="T28" fmla="*/ 104 w 536"/>
                  <a:gd name="T29" fmla="*/ 65 h 289"/>
                  <a:gd name="T30" fmla="*/ 110 w 536"/>
                  <a:gd name="T31" fmla="*/ 62 h 289"/>
                  <a:gd name="T32" fmla="*/ 117 w 536"/>
                  <a:gd name="T33" fmla="*/ 60 h 289"/>
                  <a:gd name="T34" fmla="*/ 122 w 536"/>
                  <a:gd name="T35" fmla="*/ 57 h 289"/>
                  <a:gd name="T36" fmla="*/ 126 w 536"/>
                  <a:gd name="T37" fmla="*/ 54 h 289"/>
                  <a:gd name="T38" fmla="*/ 130 w 536"/>
                  <a:gd name="T39" fmla="*/ 51 h 289"/>
                  <a:gd name="T40" fmla="*/ 133 w 536"/>
                  <a:gd name="T41" fmla="*/ 47 h 289"/>
                  <a:gd name="T42" fmla="*/ 124 w 536"/>
                  <a:gd name="T43" fmla="*/ 0 h 289"/>
                  <a:gd name="T44" fmla="*/ 123 w 536"/>
                  <a:gd name="T45" fmla="*/ 0 h 289"/>
                  <a:gd name="T46" fmla="*/ 122 w 536"/>
                  <a:gd name="T47" fmla="*/ 1 h 289"/>
                  <a:gd name="T48" fmla="*/ 119 w 536"/>
                  <a:gd name="T49" fmla="*/ 3 h 289"/>
                  <a:gd name="T50" fmla="*/ 115 w 536"/>
                  <a:gd name="T51" fmla="*/ 6 h 289"/>
                  <a:gd name="T52" fmla="*/ 110 w 536"/>
                  <a:gd name="T53" fmla="*/ 8 h 289"/>
                  <a:gd name="T54" fmla="*/ 103 w 536"/>
                  <a:gd name="T55" fmla="*/ 11 h 289"/>
                  <a:gd name="T56" fmla="*/ 96 w 536"/>
                  <a:gd name="T57" fmla="*/ 13 h 289"/>
                  <a:gd name="T58" fmla="*/ 86 w 536"/>
                  <a:gd name="T59" fmla="*/ 16 h 289"/>
                  <a:gd name="T60" fmla="*/ 75 w 536"/>
                  <a:gd name="T61" fmla="*/ 18 h 289"/>
                  <a:gd name="T62" fmla="*/ 64 w 536"/>
                  <a:gd name="T63" fmla="*/ 19 h 289"/>
                  <a:gd name="T64" fmla="*/ 53 w 536"/>
                  <a:gd name="T65" fmla="*/ 20 h 289"/>
                  <a:gd name="T66" fmla="*/ 42 w 536"/>
                  <a:gd name="T67" fmla="*/ 20 h 289"/>
                  <a:gd name="T68" fmla="*/ 33 w 536"/>
                  <a:gd name="T69" fmla="*/ 19 h 289"/>
                  <a:gd name="T70" fmla="*/ 26 w 536"/>
                  <a:gd name="T71" fmla="*/ 18 h 289"/>
                  <a:gd name="T72" fmla="*/ 18 w 536"/>
                  <a:gd name="T73" fmla="*/ 16 h 289"/>
                  <a:gd name="T74" fmla="*/ 12 w 536"/>
                  <a:gd name="T75" fmla="*/ 15 h 289"/>
                  <a:gd name="T76" fmla="*/ 7 w 536"/>
                  <a:gd name="T77" fmla="*/ 14 h 289"/>
                  <a:gd name="T78" fmla="*/ 3 w 536"/>
                  <a:gd name="T79" fmla="*/ 13 h 289"/>
                  <a:gd name="T80" fmla="*/ 1 w 536"/>
                  <a:gd name="T81" fmla="*/ 12 h 289"/>
                  <a:gd name="T82" fmla="*/ 0 w 536"/>
                  <a:gd name="T83" fmla="*/ 12 h 289"/>
                  <a:gd name="T84" fmla="*/ 0 w 536"/>
                  <a:gd name="T85" fmla="*/ 16 h 289"/>
                  <a:gd name="T86" fmla="*/ 0 w 536"/>
                  <a:gd name="T87" fmla="*/ 22 h 289"/>
                  <a:gd name="T88" fmla="*/ 1 w 536"/>
                  <a:gd name="T89" fmla="*/ 28 h 289"/>
                  <a:gd name="T90" fmla="*/ 1 w 536"/>
                  <a:gd name="T91" fmla="*/ 34 h 289"/>
                  <a:gd name="T92" fmla="*/ 1 w 536"/>
                  <a:gd name="T93" fmla="*/ 40 h 289"/>
                  <a:gd name="T94" fmla="*/ 2 w 536"/>
                  <a:gd name="T95" fmla="*/ 45 h 289"/>
                  <a:gd name="T96" fmla="*/ 2 w 536"/>
                  <a:gd name="T97" fmla="*/ 50 h 289"/>
                  <a:gd name="T98" fmla="*/ 3 w 536"/>
                  <a:gd name="T99" fmla="*/ 54 h 289"/>
                  <a:gd name="T100" fmla="*/ 3 w 536"/>
                  <a:gd name="T101" fmla="*/ 56 h 289"/>
                  <a:gd name="T102" fmla="*/ 3 w 536"/>
                  <a:gd name="T103" fmla="*/ 57 h 289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536"/>
                  <a:gd name="T157" fmla="*/ 0 h 289"/>
                  <a:gd name="T158" fmla="*/ 536 w 536"/>
                  <a:gd name="T159" fmla="*/ 289 h 289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536" h="289">
                    <a:moveTo>
                      <a:pt x="12" y="228"/>
                    </a:moveTo>
                    <a:lnTo>
                      <a:pt x="24" y="246"/>
                    </a:lnTo>
                    <a:lnTo>
                      <a:pt x="39" y="258"/>
                    </a:lnTo>
                    <a:lnTo>
                      <a:pt x="60" y="271"/>
                    </a:lnTo>
                    <a:lnTo>
                      <a:pt x="87" y="276"/>
                    </a:lnTo>
                    <a:lnTo>
                      <a:pt x="114" y="283"/>
                    </a:lnTo>
                    <a:lnTo>
                      <a:pt x="148" y="285"/>
                    </a:lnTo>
                    <a:lnTo>
                      <a:pt x="178" y="289"/>
                    </a:lnTo>
                    <a:lnTo>
                      <a:pt x="210" y="289"/>
                    </a:lnTo>
                    <a:lnTo>
                      <a:pt x="244" y="285"/>
                    </a:lnTo>
                    <a:lnTo>
                      <a:pt x="274" y="285"/>
                    </a:lnTo>
                    <a:lnTo>
                      <a:pt x="317" y="283"/>
                    </a:lnTo>
                    <a:lnTo>
                      <a:pt x="352" y="276"/>
                    </a:lnTo>
                    <a:lnTo>
                      <a:pt x="388" y="267"/>
                    </a:lnTo>
                    <a:lnTo>
                      <a:pt x="418" y="262"/>
                    </a:lnTo>
                    <a:lnTo>
                      <a:pt x="445" y="249"/>
                    </a:lnTo>
                    <a:lnTo>
                      <a:pt x="472" y="240"/>
                    </a:lnTo>
                    <a:lnTo>
                      <a:pt x="493" y="228"/>
                    </a:lnTo>
                    <a:lnTo>
                      <a:pt x="508" y="217"/>
                    </a:lnTo>
                    <a:lnTo>
                      <a:pt x="524" y="205"/>
                    </a:lnTo>
                    <a:lnTo>
                      <a:pt x="536" y="189"/>
                    </a:lnTo>
                    <a:lnTo>
                      <a:pt x="499" y="0"/>
                    </a:lnTo>
                    <a:lnTo>
                      <a:pt x="497" y="0"/>
                    </a:lnTo>
                    <a:lnTo>
                      <a:pt x="490" y="5"/>
                    </a:lnTo>
                    <a:lnTo>
                      <a:pt x="479" y="14"/>
                    </a:lnTo>
                    <a:lnTo>
                      <a:pt x="463" y="23"/>
                    </a:lnTo>
                    <a:lnTo>
                      <a:pt x="442" y="33"/>
                    </a:lnTo>
                    <a:lnTo>
                      <a:pt x="415" y="46"/>
                    </a:lnTo>
                    <a:lnTo>
                      <a:pt x="385" y="53"/>
                    </a:lnTo>
                    <a:lnTo>
                      <a:pt x="346" y="66"/>
                    </a:lnTo>
                    <a:lnTo>
                      <a:pt x="304" y="71"/>
                    </a:lnTo>
                    <a:lnTo>
                      <a:pt x="256" y="78"/>
                    </a:lnTo>
                    <a:lnTo>
                      <a:pt x="214" y="80"/>
                    </a:lnTo>
                    <a:lnTo>
                      <a:pt x="171" y="80"/>
                    </a:lnTo>
                    <a:lnTo>
                      <a:pt x="135" y="78"/>
                    </a:lnTo>
                    <a:lnTo>
                      <a:pt x="103" y="71"/>
                    </a:lnTo>
                    <a:lnTo>
                      <a:pt x="73" y="66"/>
                    </a:lnTo>
                    <a:lnTo>
                      <a:pt x="48" y="60"/>
                    </a:lnTo>
                    <a:lnTo>
                      <a:pt x="28" y="57"/>
                    </a:lnTo>
                    <a:lnTo>
                      <a:pt x="12" y="51"/>
                    </a:lnTo>
                    <a:lnTo>
                      <a:pt x="3" y="48"/>
                    </a:lnTo>
                    <a:lnTo>
                      <a:pt x="0" y="48"/>
                    </a:lnTo>
                    <a:lnTo>
                      <a:pt x="0" y="66"/>
                    </a:lnTo>
                    <a:lnTo>
                      <a:pt x="0" y="87"/>
                    </a:lnTo>
                    <a:lnTo>
                      <a:pt x="3" y="112"/>
                    </a:lnTo>
                    <a:lnTo>
                      <a:pt x="3" y="135"/>
                    </a:lnTo>
                    <a:lnTo>
                      <a:pt x="6" y="160"/>
                    </a:lnTo>
                    <a:lnTo>
                      <a:pt x="9" y="180"/>
                    </a:lnTo>
                    <a:lnTo>
                      <a:pt x="9" y="201"/>
                    </a:lnTo>
                    <a:lnTo>
                      <a:pt x="12" y="217"/>
                    </a:lnTo>
                    <a:lnTo>
                      <a:pt x="12" y="226"/>
                    </a:lnTo>
                    <a:lnTo>
                      <a:pt x="12" y="228"/>
                    </a:lnTo>
                    <a:close/>
                  </a:path>
                </a:pathLst>
              </a:custGeom>
              <a:solidFill>
                <a:srgbClr val="FF79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848" name="Freeform 330"/>
              <p:cNvSpPr>
                <a:spLocks/>
              </p:cNvSpPr>
              <p:nvPr/>
            </p:nvSpPr>
            <p:spPr bwMode="auto">
              <a:xfrm>
                <a:off x="1699" y="1835"/>
                <a:ext cx="133" cy="72"/>
              </a:xfrm>
              <a:custGeom>
                <a:avLst/>
                <a:gdLst>
                  <a:gd name="T0" fmla="*/ 3 w 536"/>
                  <a:gd name="T1" fmla="*/ 57 h 289"/>
                  <a:gd name="T2" fmla="*/ 6 w 536"/>
                  <a:gd name="T3" fmla="*/ 61 h 289"/>
                  <a:gd name="T4" fmla="*/ 10 w 536"/>
                  <a:gd name="T5" fmla="*/ 64 h 289"/>
                  <a:gd name="T6" fmla="*/ 15 w 536"/>
                  <a:gd name="T7" fmla="*/ 68 h 289"/>
                  <a:gd name="T8" fmla="*/ 22 w 536"/>
                  <a:gd name="T9" fmla="*/ 69 h 289"/>
                  <a:gd name="T10" fmla="*/ 28 w 536"/>
                  <a:gd name="T11" fmla="*/ 71 h 289"/>
                  <a:gd name="T12" fmla="*/ 37 w 536"/>
                  <a:gd name="T13" fmla="*/ 71 h 289"/>
                  <a:gd name="T14" fmla="*/ 44 w 536"/>
                  <a:gd name="T15" fmla="*/ 72 h 289"/>
                  <a:gd name="T16" fmla="*/ 52 w 536"/>
                  <a:gd name="T17" fmla="*/ 72 h 289"/>
                  <a:gd name="T18" fmla="*/ 61 w 536"/>
                  <a:gd name="T19" fmla="*/ 71 h 289"/>
                  <a:gd name="T20" fmla="*/ 68 w 536"/>
                  <a:gd name="T21" fmla="*/ 71 h 289"/>
                  <a:gd name="T22" fmla="*/ 79 w 536"/>
                  <a:gd name="T23" fmla="*/ 71 h 289"/>
                  <a:gd name="T24" fmla="*/ 87 w 536"/>
                  <a:gd name="T25" fmla="*/ 69 h 289"/>
                  <a:gd name="T26" fmla="*/ 96 w 536"/>
                  <a:gd name="T27" fmla="*/ 67 h 289"/>
                  <a:gd name="T28" fmla="*/ 104 w 536"/>
                  <a:gd name="T29" fmla="*/ 65 h 289"/>
                  <a:gd name="T30" fmla="*/ 110 w 536"/>
                  <a:gd name="T31" fmla="*/ 62 h 289"/>
                  <a:gd name="T32" fmla="*/ 117 w 536"/>
                  <a:gd name="T33" fmla="*/ 60 h 289"/>
                  <a:gd name="T34" fmla="*/ 122 w 536"/>
                  <a:gd name="T35" fmla="*/ 57 h 289"/>
                  <a:gd name="T36" fmla="*/ 126 w 536"/>
                  <a:gd name="T37" fmla="*/ 54 h 289"/>
                  <a:gd name="T38" fmla="*/ 130 w 536"/>
                  <a:gd name="T39" fmla="*/ 51 h 289"/>
                  <a:gd name="T40" fmla="*/ 133 w 536"/>
                  <a:gd name="T41" fmla="*/ 47 h 289"/>
                  <a:gd name="T42" fmla="*/ 124 w 536"/>
                  <a:gd name="T43" fmla="*/ 0 h 289"/>
                  <a:gd name="T44" fmla="*/ 123 w 536"/>
                  <a:gd name="T45" fmla="*/ 0 h 289"/>
                  <a:gd name="T46" fmla="*/ 122 w 536"/>
                  <a:gd name="T47" fmla="*/ 1 h 289"/>
                  <a:gd name="T48" fmla="*/ 119 w 536"/>
                  <a:gd name="T49" fmla="*/ 3 h 289"/>
                  <a:gd name="T50" fmla="*/ 115 w 536"/>
                  <a:gd name="T51" fmla="*/ 6 h 289"/>
                  <a:gd name="T52" fmla="*/ 110 w 536"/>
                  <a:gd name="T53" fmla="*/ 8 h 289"/>
                  <a:gd name="T54" fmla="*/ 103 w 536"/>
                  <a:gd name="T55" fmla="*/ 11 h 289"/>
                  <a:gd name="T56" fmla="*/ 96 w 536"/>
                  <a:gd name="T57" fmla="*/ 13 h 289"/>
                  <a:gd name="T58" fmla="*/ 86 w 536"/>
                  <a:gd name="T59" fmla="*/ 16 h 289"/>
                  <a:gd name="T60" fmla="*/ 75 w 536"/>
                  <a:gd name="T61" fmla="*/ 18 h 289"/>
                  <a:gd name="T62" fmla="*/ 64 w 536"/>
                  <a:gd name="T63" fmla="*/ 19 h 289"/>
                  <a:gd name="T64" fmla="*/ 53 w 536"/>
                  <a:gd name="T65" fmla="*/ 20 h 289"/>
                  <a:gd name="T66" fmla="*/ 42 w 536"/>
                  <a:gd name="T67" fmla="*/ 20 h 289"/>
                  <a:gd name="T68" fmla="*/ 33 w 536"/>
                  <a:gd name="T69" fmla="*/ 19 h 289"/>
                  <a:gd name="T70" fmla="*/ 26 w 536"/>
                  <a:gd name="T71" fmla="*/ 18 h 289"/>
                  <a:gd name="T72" fmla="*/ 18 w 536"/>
                  <a:gd name="T73" fmla="*/ 16 h 289"/>
                  <a:gd name="T74" fmla="*/ 12 w 536"/>
                  <a:gd name="T75" fmla="*/ 15 h 289"/>
                  <a:gd name="T76" fmla="*/ 7 w 536"/>
                  <a:gd name="T77" fmla="*/ 14 h 289"/>
                  <a:gd name="T78" fmla="*/ 3 w 536"/>
                  <a:gd name="T79" fmla="*/ 13 h 289"/>
                  <a:gd name="T80" fmla="*/ 1 w 536"/>
                  <a:gd name="T81" fmla="*/ 12 h 289"/>
                  <a:gd name="T82" fmla="*/ 0 w 536"/>
                  <a:gd name="T83" fmla="*/ 12 h 289"/>
                  <a:gd name="T84" fmla="*/ 0 w 536"/>
                  <a:gd name="T85" fmla="*/ 16 h 289"/>
                  <a:gd name="T86" fmla="*/ 0 w 536"/>
                  <a:gd name="T87" fmla="*/ 22 h 289"/>
                  <a:gd name="T88" fmla="*/ 1 w 536"/>
                  <a:gd name="T89" fmla="*/ 28 h 289"/>
                  <a:gd name="T90" fmla="*/ 1 w 536"/>
                  <a:gd name="T91" fmla="*/ 34 h 289"/>
                  <a:gd name="T92" fmla="*/ 1 w 536"/>
                  <a:gd name="T93" fmla="*/ 40 h 289"/>
                  <a:gd name="T94" fmla="*/ 2 w 536"/>
                  <a:gd name="T95" fmla="*/ 45 h 289"/>
                  <a:gd name="T96" fmla="*/ 2 w 536"/>
                  <a:gd name="T97" fmla="*/ 50 h 289"/>
                  <a:gd name="T98" fmla="*/ 3 w 536"/>
                  <a:gd name="T99" fmla="*/ 54 h 289"/>
                  <a:gd name="T100" fmla="*/ 3 w 536"/>
                  <a:gd name="T101" fmla="*/ 56 h 289"/>
                  <a:gd name="T102" fmla="*/ 3 w 536"/>
                  <a:gd name="T103" fmla="*/ 57 h 289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536"/>
                  <a:gd name="T157" fmla="*/ 0 h 289"/>
                  <a:gd name="T158" fmla="*/ 536 w 536"/>
                  <a:gd name="T159" fmla="*/ 289 h 289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536" h="289">
                    <a:moveTo>
                      <a:pt x="12" y="228"/>
                    </a:moveTo>
                    <a:lnTo>
                      <a:pt x="24" y="246"/>
                    </a:lnTo>
                    <a:lnTo>
                      <a:pt x="39" y="258"/>
                    </a:lnTo>
                    <a:lnTo>
                      <a:pt x="60" y="271"/>
                    </a:lnTo>
                    <a:lnTo>
                      <a:pt x="87" y="276"/>
                    </a:lnTo>
                    <a:lnTo>
                      <a:pt x="114" y="283"/>
                    </a:lnTo>
                    <a:lnTo>
                      <a:pt x="148" y="285"/>
                    </a:lnTo>
                    <a:lnTo>
                      <a:pt x="178" y="289"/>
                    </a:lnTo>
                    <a:lnTo>
                      <a:pt x="210" y="289"/>
                    </a:lnTo>
                    <a:lnTo>
                      <a:pt x="244" y="285"/>
                    </a:lnTo>
                    <a:lnTo>
                      <a:pt x="274" y="285"/>
                    </a:lnTo>
                    <a:lnTo>
                      <a:pt x="317" y="283"/>
                    </a:lnTo>
                    <a:lnTo>
                      <a:pt x="352" y="276"/>
                    </a:lnTo>
                    <a:lnTo>
                      <a:pt x="388" y="267"/>
                    </a:lnTo>
                    <a:lnTo>
                      <a:pt x="418" y="262"/>
                    </a:lnTo>
                    <a:lnTo>
                      <a:pt x="445" y="249"/>
                    </a:lnTo>
                    <a:lnTo>
                      <a:pt x="472" y="240"/>
                    </a:lnTo>
                    <a:lnTo>
                      <a:pt x="493" y="228"/>
                    </a:lnTo>
                    <a:lnTo>
                      <a:pt x="508" y="217"/>
                    </a:lnTo>
                    <a:lnTo>
                      <a:pt x="524" y="205"/>
                    </a:lnTo>
                    <a:lnTo>
                      <a:pt x="536" y="189"/>
                    </a:lnTo>
                    <a:lnTo>
                      <a:pt x="499" y="0"/>
                    </a:lnTo>
                    <a:lnTo>
                      <a:pt x="497" y="0"/>
                    </a:lnTo>
                    <a:lnTo>
                      <a:pt x="490" y="5"/>
                    </a:lnTo>
                    <a:lnTo>
                      <a:pt x="479" y="14"/>
                    </a:lnTo>
                    <a:lnTo>
                      <a:pt x="463" y="23"/>
                    </a:lnTo>
                    <a:lnTo>
                      <a:pt x="442" y="33"/>
                    </a:lnTo>
                    <a:lnTo>
                      <a:pt x="415" y="46"/>
                    </a:lnTo>
                    <a:lnTo>
                      <a:pt x="385" y="53"/>
                    </a:lnTo>
                    <a:lnTo>
                      <a:pt x="346" y="66"/>
                    </a:lnTo>
                    <a:lnTo>
                      <a:pt x="304" y="71"/>
                    </a:lnTo>
                    <a:lnTo>
                      <a:pt x="256" y="78"/>
                    </a:lnTo>
                    <a:lnTo>
                      <a:pt x="214" y="80"/>
                    </a:lnTo>
                    <a:lnTo>
                      <a:pt x="171" y="80"/>
                    </a:lnTo>
                    <a:lnTo>
                      <a:pt x="135" y="78"/>
                    </a:lnTo>
                    <a:lnTo>
                      <a:pt x="103" y="71"/>
                    </a:lnTo>
                    <a:lnTo>
                      <a:pt x="73" y="66"/>
                    </a:lnTo>
                    <a:lnTo>
                      <a:pt x="48" y="60"/>
                    </a:lnTo>
                    <a:lnTo>
                      <a:pt x="28" y="57"/>
                    </a:lnTo>
                    <a:lnTo>
                      <a:pt x="12" y="51"/>
                    </a:lnTo>
                    <a:lnTo>
                      <a:pt x="3" y="48"/>
                    </a:lnTo>
                    <a:lnTo>
                      <a:pt x="0" y="48"/>
                    </a:lnTo>
                    <a:lnTo>
                      <a:pt x="0" y="66"/>
                    </a:lnTo>
                    <a:lnTo>
                      <a:pt x="0" y="87"/>
                    </a:lnTo>
                    <a:lnTo>
                      <a:pt x="3" y="112"/>
                    </a:lnTo>
                    <a:lnTo>
                      <a:pt x="3" y="135"/>
                    </a:lnTo>
                    <a:lnTo>
                      <a:pt x="6" y="160"/>
                    </a:lnTo>
                    <a:lnTo>
                      <a:pt x="9" y="180"/>
                    </a:lnTo>
                    <a:lnTo>
                      <a:pt x="9" y="201"/>
                    </a:lnTo>
                    <a:lnTo>
                      <a:pt x="12" y="217"/>
                    </a:lnTo>
                    <a:lnTo>
                      <a:pt x="12" y="226"/>
                    </a:lnTo>
                    <a:lnTo>
                      <a:pt x="12" y="228"/>
                    </a:lnTo>
                  </a:path>
                </a:pathLst>
              </a:custGeom>
              <a:noFill/>
              <a:ln w="0">
                <a:solidFill>
                  <a:srgbClr val="FF7EAB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849" name="Freeform 331"/>
              <p:cNvSpPr>
                <a:spLocks/>
              </p:cNvSpPr>
              <p:nvPr/>
            </p:nvSpPr>
            <p:spPr bwMode="auto">
              <a:xfrm>
                <a:off x="1699" y="1835"/>
                <a:ext cx="133" cy="72"/>
              </a:xfrm>
              <a:custGeom>
                <a:avLst/>
                <a:gdLst>
                  <a:gd name="T0" fmla="*/ 3 w 536"/>
                  <a:gd name="T1" fmla="*/ 57 h 289"/>
                  <a:gd name="T2" fmla="*/ 6 w 536"/>
                  <a:gd name="T3" fmla="*/ 61 h 289"/>
                  <a:gd name="T4" fmla="*/ 10 w 536"/>
                  <a:gd name="T5" fmla="*/ 64 h 289"/>
                  <a:gd name="T6" fmla="*/ 15 w 536"/>
                  <a:gd name="T7" fmla="*/ 68 h 289"/>
                  <a:gd name="T8" fmla="*/ 22 w 536"/>
                  <a:gd name="T9" fmla="*/ 69 h 289"/>
                  <a:gd name="T10" fmla="*/ 28 w 536"/>
                  <a:gd name="T11" fmla="*/ 71 h 289"/>
                  <a:gd name="T12" fmla="*/ 37 w 536"/>
                  <a:gd name="T13" fmla="*/ 71 h 289"/>
                  <a:gd name="T14" fmla="*/ 44 w 536"/>
                  <a:gd name="T15" fmla="*/ 72 h 289"/>
                  <a:gd name="T16" fmla="*/ 52 w 536"/>
                  <a:gd name="T17" fmla="*/ 72 h 289"/>
                  <a:gd name="T18" fmla="*/ 61 w 536"/>
                  <a:gd name="T19" fmla="*/ 71 h 289"/>
                  <a:gd name="T20" fmla="*/ 68 w 536"/>
                  <a:gd name="T21" fmla="*/ 71 h 289"/>
                  <a:gd name="T22" fmla="*/ 79 w 536"/>
                  <a:gd name="T23" fmla="*/ 71 h 289"/>
                  <a:gd name="T24" fmla="*/ 87 w 536"/>
                  <a:gd name="T25" fmla="*/ 69 h 289"/>
                  <a:gd name="T26" fmla="*/ 96 w 536"/>
                  <a:gd name="T27" fmla="*/ 67 h 289"/>
                  <a:gd name="T28" fmla="*/ 104 w 536"/>
                  <a:gd name="T29" fmla="*/ 65 h 289"/>
                  <a:gd name="T30" fmla="*/ 110 w 536"/>
                  <a:gd name="T31" fmla="*/ 62 h 289"/>
                  <a:gd name="T32" fmla="*/ 117 w 536"/>
                  <a:gd name="T33" fmla="*/ 60 h 289"/>
                  <a:gd name="T34" fmla="*/ 122 w 536"/>
                  <a:gd name="T35" fmla="*/ 57 h 289"/>
                  <a:gd name="T36" fmla="*/ 126 w 536"/>
                  <a:gd name="T37" fmla="*/ 54 h 289"/>
                  <a:gd name="T38" fmla="*/ 130 w 536"/>
                  <a:gd name="T39" fmla="*/ 51 h 289"/>
                  <a:gd name="T40" fmla="*/ 133 w 536"/>
                  <a:gd name="T41" fmla="*/ 47 h 289"/>
                  <a:gd name="T42" fmla="*/ 124 w 536"/>
                  <a:gd name="T43" fmla="*/ 0 h 289"/>
                  <a:gd name="T44" fmla="*/ 123 w 536"/>
                  <a:gd name="T45" fmla="*/ 0 h 289"/>
                  <a:gd name="T46" fmla="*/ 122 w 536"/>
                  <a:gd name="T47" fmla="*/ 1 h 289"/>
                  <a:gd name="T48" fmla="*/ 119 w 536"/>
                  <a:gd name="T49" fmla="*/ 3 h 289"/>
                  <a:gd name="T50" fmla="*/ 115 w 536"/>
                  <a:gd name="T51" fmla="*/ 6 h 289"/>
                  <a:gd name="T52" fmla="*/ 110 w 536"/>
                  <a:gd name="T53" fmla="*/ 8 h 289"/>
                  <a:gd name="T54" fmla="*/ 103 w 536"/>
                  <a:gd name="T55" fmla="*/ 11 h 289"/>
                  <a:gd name="T56" fmla="*/ 96 w 536"/>
                  <a:gd name="T57" fmla="*/ 13 h 289"/>
                  <a:gd name="T58" fmla="*/ 86 w 536"/>
                  <a:gd name="T59" fmla="*/ 16 h 289"/>
                  <a:gd name="T60" fmla="*/ 75 w 536"/>
                  <a:gd name="T61" fmla="*/ 18 h 289"/>
                  <a:gd name="T62" fmla="*/ 64 w 536"/>
                  <a:gd name="T63" fmla="*/ 19 h 289"/>
                  <a:gd name="T64" fmla="*/ 53 w 536"/>
                  <a:gd name="T65" fmla="*/ 20 h 289"/>
                  <a:gd name="T66" fmla="*/ 42 w 536"/>
                  <a:gd name="T67" fmla="*/ 20 h 289"/>
                  <a:gd name="T68" fmla="*/ 33 w 536"/>
                  <a:gd name="T69" fmla="*/ 19 h 289"/>
                  <a:gd name="T70" fmla="*/ 26 w 536"/>
                  <a:gd name="T71" fmla="*/ 18 h 289"/>
                  <a:gd name="T72" fmla="*/ 18 w 536"/>
                  <a:gd name="T73" fmla="*/ 16 h 289"/>
                  <a:gd name="T74" fmla="*/ 12 w 536"/>
                  <a:gd name="T75" fmla="*/ 15 h 289"/>
                  <a:gd name="T76" fmla="*/ 7 w 536"/>
                  <a:gd name="T77" fmla="*/ 14 h 289"/>
                  <a:gd name="T78" fmla="*/ 3 w 536"/>
                  <a:gd name="T79" fmla="*/ 13 h 289"/>
                  <a:gd name="T80" fmla="*/ 1 w 536"/>
                  <a:gd name="T81" fmla="*/ 12 h 289"/>
                  <a:gd name="T82" fmla="*/ 0 w 536"/>
                  <a:gd name="T83" fmla="*/ 12 h 289"/>
                  <a:gd name="T84" fmla="*/ 0 w 536"/>
                  <a:gd name="T85" fmla="*/ 16 h 289"/>
                  <a:gd name="T86" fmla="*/ 0 w 536"/>
                  <a:gd name="T87" fmla="*/ 22 h 289"/>
                  <a:gd name="T88" fmla="*/ 1 w 536"/>
                  <a:gd name="T89" fmla="*/ 28 h 289"/>
                  <a:gd name="T90" fmla="*/ 1 w 536"/>
                  <a:gd name="T91" fmla="*/ 34 h 289"/>
                  <a:gd name="T92" fmla="*/ 1 w 536"/>
                  <a:gd name="T93" fmla="*/ 40 h 289"/>
                  <a:gd name="T94" fmla="*/ 2 w 536"/>
                  <a:gd name="T95" fmla="*/ 45 h 289"/>
                  <a:gd name="T96" fmla="*/ 2 w 536"/>
                  <a:gd name="T97" fmla="*/ 50 h 289"/>
                  <a:gd name="T98" fmla="*/ 3 w 536"/>
                  <a:gd name="T99" fmla="*/ 54 h 289"/>
                  <a:gd name="T100" fmla="*/ 3 w 536"/>
                  <a:gd name="T101" fmla="*/ 56 h 289"/>
                  <a:gd name="T102" fmla="*/ 3 w 536"/>
                  <a:gd name="T103" fmla="*/ 57 h 289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536"/>
                  <a:gd name="T157" fmla="*/ 0 h 289"/>
                  <a:gd name="T158" fmla="*/ 536 w 536"/>
                  <a:gd name="T159" fmla="*/ 289 h 289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536" h="289">
                    <a:moveTo>
                      <a:pt x="12" y="228"/>
                    </a:moveTo>
                    <a:lnTo>
                      <a:pt x="24" y="246"/>
                    </a:lnTo>
                    <a:lnTo>
                      <a:pt x="39" y="258"/>
                    </a:lnTo>
                    <a:lnTo>
                      <a:pt x="60" y="271"/>
                    </a:lnTo>
                    <a:lnTo>
                      <a:pt x="87" y="276"/>
                    </a:lnTo>
                    <a:lnTo>
                      <a:pt x="114" y="283"/>
                    </a:lnTo>
                    <a:lnTo>
                      <a:pt x="148" y="285"/>
                    </a:lnTo>
                    <a:lnTo>
                      <a:pt x="178" y="289"/>
                    </a:lnTo>
                    <a:lnTo>
                      <a:pt x="210" y="289"/>
                    </a:lnTo>
                    <a:lnTo>
                      <a:pt x="244" y="285"/>
                    </a:lnTo>
                    <a:lnTo>
                      <a:pt x="274" y="285"/>
                    </a:lnTo>
                    <a:lnTo>
                      <a:pt x="317" y="283"/>
                    </a:lnTo>
                    <a:lnTo>
                      <a:pt x="352" y="276"/>
                    </a:lnTo>
                    <a:lnTo>
                      <a:pt x="388" y="267"/>
                    </a:lnTo>
                    <a:lnTo>
                      <a:pt x="418" y="262"/>
                    </a:lnTo>
                    <a:lnTo>
                      <a:pt x="445" y="249"/>
                    </a:lnTo>
                    <a:lnTo>
                      <a:pt x="472" y="240"/>
                    </a:lnTo>
                    <a:lnTo>
                      <a:pt x="493" y="228"/>
                    </a:lnTo>
                    <a:lnTo>
                      <a:pt x="508" y="217"/>
                    </a:lnTo>
                    <a:lnTo>
                      <a:pt x="524" y="205"/>
                    </a:lnTo>
                    <a:lnTo>
                      <a:pt x="536" y="189"/>
                    </a:lnTo>
                    <a:lnTo>
                      <a:pt x="499" y="0"/>
                    </a:lnTo>
                    <a:lnTo>
                      <a:pt x="497" y="0"/>
                    </a:lnTo>
                    <a:lnTo>
                      <a:pt x="490" y="5"/>
                    </a:lnTo>
                    <a:lnTo>
                      <a:pt x="479" y="14"/>
                    </a:lnTo>
                    <a:lnTo>
                      <a:pt x="463" y="23"/>
                    </a:lnTo>
                    <a:lnTo>
                      <a:pt x="442" y="33"/>
                    </a:lnTo>
                    <a:lnTo>
                      <a:pt x="415" y="46"/>
                    </a:lnTo>
                    <a:lnTo>
                      <a:pt x="385" y="53"/>
                    </a:lnTo>
                    <a:lnTo>
                      <a:pt x="346" y="66"/>
                    </a:lnTo>
                    <a:lnTo>
                      <a:pt x="304" y="71"/>
                    </a:lnTo>
                    <a:lnTo>
                      <a:pt x="256" y="78"/>
                    </a:lnTo>
                    <a:lnTo>
                      <a:pt x="214" y="80"/>
                    </a:lnTo>
                    <a:lnTo>
                      <a:pt x="171" y="80"/>
                    </a:lnTo>
                    <a:lnTo>
                      <a:pt x="135" y="78"/>
                    </a:lnTo>
                    <a:lnTo>
                      <a:pt x="103" y="71"/>
                    </a:lnTo>
                    <a:lnTo>
                      <a:pt x="73" y="66"/>
                    </a:lnTo>
                    <a:lnTo>
                      <a:pt x="48" y="60"/>
                    </a:lnTo>
                    <a:lnTo>
                      <a:pt x="28" y="57"/>
                    </a:lnTo>
                    <a:lnTo>
                      <a:pt x="12" y="51"/>
                    </a:lnTo>
                    <a:lnTo>
                      <a:pt x="3" y="48"/>
                    </a:lnTo>
                    <a:lnTo>
                      <a:pt x="0" y="48"/>
                    </a:lnTo>
                    <a:lnTo>
                      <a:pt x="0" y="66"/>
                    </a:lnTo>
                    <a:lnTo>
                      <a:pt x="0" y="87"/>
                    </a:lnTo>
                    <a:lnTo>
                      <a:pt x="3" y="112"/>
                    </a:lnTo>
                    <a:lnTo>
                      <a:pt x="3" y="135"/>
                    </a:lnTo>
                    <a:lnTo>
                      <a:pt x="6" y="160"/>
                    </a:lnTo>
                    <a:lnTo>
                      <a:pt x="9" y="180"/>
                    </a:lnTo>
                    <a:lnTo>
                      <a:pt x="9" y="201"/>
                    </a:lnTo>
                    <a:lnTo>
                      <a:pt x="12" y="217"/>
                    </a:lnTo>
                    <a:lnTo>
                      <a:pt x="12" y="226"/>
                    </a:lnTo>
                    <a:lnTo>
                      <a:pt x="12" y="228"/>
                    </a:lnTo>
                  </a:path>
                </a:pathLst>
              </a:custGeom>
              <a:noFill/>
              <a:ln w="0">
                <a:solidFill>
                  <a:srgbClr val="FF7EAB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850" name="Freeform 332"/>
              <p:cNvSpPr>
                <a:spLocks/>
              </p:cNvSpPr>
              <p:nvPr/>
            </p:nvSpPr>
            <p:spPr bwMode="auto">
              <a:xfrm>
                <a:off x="1692" y="1747"/>
                <a:ext cx="122" cy="63"/>
              </a:xfrm>
              <a:custGeom>
                <a:avLst/>
                <a:gdLst>
                  <a:gd name="T0" fmla="*/ 122 w 487"/>
                  <a:gd name="T1" fmla="*/ 43 h 252"/>
                  <a:gd name="T2" fmla="*/ 117 w 487"/>
                  <a:gd name="T3" fmla="*/ 47 h 252"/>
                  <a:gd name="T4" fmla="*/ 112 w 487"/>
                  <a:gd name="T5" fmla="*/ 51 h 252"/>
                  <a:gd name="T6" fmla="*/ 106 w 487"/>
                  <a:gd name="T7" fmla="*/ 53 h 252"/>
                  <a:gd name="T8" fmla="*/ 100 w 487"/>
                  <a:gd name="T9" fmla="*/ 56 h 252"/>
                  <a:gd name="T10" fmla="*/ 94 w 487"/>
                  <a:gd name="T11" fmla="*/ 57 h 252"/>
                  <a:gd name="T12" fmla="*/ 88 w 487"/>
                  <a:gd name="T13" fmla="*/ 59 h 252"/>
                  <a:gd name="T14" fmla="*/ 82 w 487"/>
                  <a:gd name="T15" fmla="*/ 60 h 252"/>
                  <a:gd name="T16" fmla="*/ 76 w 487"/>
                  <a:gd name="T17" fmla="*/ 61 h 252"/>
                  <a:gd name="T18" fmla="*/ 70 w 487"/>
                  <a:gd name="T19" fmla="*/ 62 h 252"/>
                  <a:gd name="T20" fmla="*/ 65 w 487"/>
                  <a:gd name="T21" fmla="*/ 62 h 252"/>
                  <a:gd name="T22" fmla="*/ 59 w 487"/>
                  <a:gd name="T23" fmla="*/ 63 h 252"/>
                  <a:gd name="T24" fmla="*/ 52 w 487"/>
                  <a:gd name="T25" fmla="*/ 63 h 252"/>
                  <a:gd name="T26" fmla="*/ 45 w 487"/>
                  <a:gd name="T27" fmla="*/ 63 h 252"/>
                  <a:gd name="T28" fmla="*/ 36 w 487"/>
                  <a:gd name="T29" fmla="*/ 63 h 252"/>
                  <a:gd name="T30" fmla="*/ 28 w 487"/>
                  <a:gd name="T31" fmla="*/ 63 h 252"/>
                  <a:gd name="T32" fmla="*/ 21 w 487"/>
                  <a:gd name="T33" fmla="*/ 63 h 252"/>
                  <a:gd name="T34" fmla="*/ 14 w 487"/>
                  <a:gd name="T35" fmla="*/ 62 h 252"/>
                  <a:gd name="T36" fmla="*/ 8 w 487"/>
                  <a:gd name="T37" fmla="*/ 59 h 252"/>
                  <a:gd name="T38" fmla="*/ 5 w 487"/>
                  <a:gd name="T39" fmla="*/ 56 h 252"/>
                  <a:gd name="T40" fmla="*/ 3 w 487"/>
                  <a:gd name="T41" fmla="*/ 53 h 252"/>
                  <a:gd name="T42" fmla="*/ 3 w 487"/>
                  <a:gd name="T43" fmla="*/ 47 h 252"/>
                  <a:gd name="T44" fmla="*/ 2 w 487"/>
                  <a:gd name="T45" fmla="*/ 41 h 252"/>
                  <a:gd name="T46" fmla="*/ 2 w 487"/>
                  <a:gd name="T47" fmla="*/ 35 h 252"/>
                  <a:gd name="T48" fmla="*/ 2 w 487"/>
                  <a:gd name="T49" fmla="*/ 30 h 252"/>
                  <a:gd name="T50" fmla="*/ 2 w 487"/>
                  <a:gd name="T51" fmla="*/ 26 h 252"/>
                  <a:gd name="T52" fmla="*/ 1 w 487"/>
                  <a:gd name="T53" fmla="*/ 22 h 252"/>
                  <a:gd name="T54" fmla="*/ 1 w 487"/>
                  <a:gd name="T55" fmla="*/ 18 h 252"/>
                  <a:gd name="T56" fmla="*/ 0 w 487"/>
                  <a:gd name="T57" fmla="*/ 16 h 252"/>
                  <a:gd name="T58" fmla="*/ 0 w 487"/>
                  <a:gd name="T59" fmla="*/ 14 h 252"/>
                  <a:gd name="T60" fmla="*/ 1 w 487"/>
                  <a:gd name="T61" fmla="*/ 14 h 252"/>
                  <a:gd name="T62" fmla="*/ 2 w 487"/>
                  <a:gd name="T63" fmla="*/ 15 h 252"/>
                  <a:gd name="T64" fmla="*/ 5 w 487"/>
                  <a:gd name="T65" fmla="*/ 17 h 252"/>
                  <a:gd name="T66" fmla="*/ 9 w 487"/>
                  <a:gd name="T67" fmla="*/ 18 h 252"/>
                  <a:gd name="T68" fmla="*/ 14 w 487"/>
                  <a:gd name="T69" fmla="*/ 19 h 252"/>
                  <a:gd name="T70" fmla="*/ 21 w 487"/>
                  <a:gd name="T71" fmla="*/ 20 h 252"/>
                  <a:gd name="T72" fmla="*/ 27 w 487"/>
                  <a:gd name="T73" fmla="*/ 22 h 252"/>
                  <a:gd name="T74" fmla="*/ 35 w 487"/>
                  <a:gd name="T75" fmla="*/ 22 h 252"/>
                  <a:gd name="T76" fmla="*/ 45 w 487"/>
                  <a:gd name="T77" fmla="*/ 22 h 252"/>
                  <a:gd name="T78" fmla="*/ 55 w 487"/>
                  <a:gd name="T79" fmla="*/ 21 h 252"/>
                  <a:gd name="T80" fmla="*/ 69 w 487"/>
                  <a:gd name="T81" fmla="*/ 19 h 252"/>
                  <a:gd name="T82" fmla="*/ 80 w 487"/>
                  <a:gd name="T83" fmla="*/ 17 h 252"/>
                  <a:gd name="T84" fmla="*/ 89 w 487"/>
                  <a:gd name="T85" fmla="*/ 14 h 252"/>
                  <a:gd name="T86" fmla="*/ 96 w 487"/>
                  <a:gd name="T87" fmla="*/ 11 h 252"/>
                  <a:gd name="T88" fmla="*/ 103 w 487"/>
                  <a:gd name="T89" fmla="*/ 8 h 252"/>
                  <a:gd name="T90" fmla="*/ 107 w 487"/>
                  <a:gd name="T91" fmla="*/ 5 h 252"/>
                  <a:gd name="T92" fmla="*/ 110 w 487"/>
                  <a:gd name="T93" fmla="*/ 3 h 252"/>
                  <a:gd name="T94" fmla="*/ 112 w 487"/>
                  <a:gd name="T95" fmla="*/ 2 h 252"/>
                  <a:gd name="T96" fmla="*/ 114 w 487"/>
                  <a:gd name="T97" fmla="*/ 0 h 252"/>
                  <a:gd name="T98" fmla="*/ 122 w 487"/>
                  <a:gd name="T99" fmla="*/ 43 h 252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487"/>
                  <a:gd name="T151" fmla="*/ 0 h 252"/>
                  <a:gd name="T152" fmla="*/ 487 w 487"/>
                  <a:gd name="T153" fmla="*/ 252 h 252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487" h="252">
                    <a:moveTo>
                      <a:pt x="487" y="171"/>
                    </a:moveTo>
                    <a:lnTo>
                      <a:pt x="469" y="186"/>
                    </a:lnTo>
                    <a:lnTo>
                      <a:pt x="449" y="202"/>
                    </a:lnTo>
                    <a:lnTo>
                      <a:pt x="424" y="213"/>
                    </a:lnTo>
                    <a:lnTo>
                      <a:pt x="401" y="223"/>
                    </a:lnTo>
                    <a:lnTo>
                      <a:pt x="376" y="229"/>
                    </a:lnTo>
                    <a:lnTo>
                      <a:pt x="351" y="234"/>
                    </a:lnTo>
                    <a:lnTo>
                      <a:pt x="328" y="241"/>
                    </a:lnTo>
                    <a:lnTo>
                      <a:pt x="303" y="243"/>
                    </a:lnTo>
                    <a:lnTo>
                      <a:pt x="280" y="246"/>
                    </a:lnTo>
                    <a:lnTo>
                      <a:pt x="259" y="246"/>
                    </a:lnTo>
                    <a:lnTo>
                      <a:pt x="235" y="250"/>
                    </a:lnTo>
                    <a:lnTo>
                      <a:pt x="208" y="252"/>
                    </a:lnTo>
                    <a:lnTo>
                      <a:pt x="178" y="252"/>
                    </a:lnTo>
                    <a:lnTo>
                      <a:pt x="144" y="252"/>
                    </a:lnTo>
                    <a:lnTo>
                      <a:pt x="112" y="252"/>
                    </a:lnTo>
                    <a:lnTo>
                      <a:pt x="82" y="250"/>
                    </a:lnTo>
                    <a:lnTo>
                      <a:pt x="55" y="246"/>
                    </a:lnTo>
                    <a:lnTo>
                      <a:pt x="33" y="237"/>
                    </a:lnTo>
                    <a:lnTo>
                      <a:pt x="18" y="225"/>
                    </a:lnTo>
                    <a:lnTo>
                      <a:pt x="12" y="211"/>
                    </a:lnTo>
                    <a:lnTo>
                      <a:pt x="12" y="186"/>
                    </a:lnTo>
                    <a:lnTo>
                      <a:pt x="9" y="162"/>
                    </a:lnTo>
                    <a:lnTo>
                      <a:pt x="9" y="138"/>
                    </a:lnTo>
                    <a:lnTo>
                      <a:pt x="7" y="120"/>
                    </a:lnTo>
                    <a:lnTo>
                      <a:pt x="7" y="102"/>
                    </a:lnTo>
                    <a:lnTo>
                      <a:pt x="3" y="86"/>
                    </a:lnTo>
                    <a:lnTo>
                      <a:pt x="3" y="72"/>
                    </a:lnTo>
                    <a:lnTo>
                      <a:pt x="0" y="63"/>
                    </a:lnTo>
                    <a:lnTo>
                      <a:pt x="0" y="57"/>
                    </a:lnTo>
                    <a:lnTo>
                      <a:pt x="3" y="57"/>
                    </a:lnTo>
                    <a:lnTo>
                      <a:pt x="9" y="61"/>
                    </a:lnTo>
                    <a:lnTo>
                      <a:pt x="21" y="66"/>
                    </a:lnTo>
                    <a:lnTo>
                      <a:pt x="36" y="72"/>
                    </a:lnTo>
                    <a:lnTo>
                      <a:pt x="57" y="75"/>
                    </a:lnTo>
                    <a:lnTo>
                      <a:pt x="82" y="81"/>
                    </a:lnTo>
                    <a:lnTo>
                      <a:pt x="108" y="86"/>
                    </a:lnTo>
                    <a:lnTo>
                      <a:pt x="141" y="86"/>
                    </a:lnTo>
                    <a:lnTo>
                      <a:pt x="180" y="86"/>
                    </a:lnTo>
                    <a:lnTo>
                      <a:pt x="219" y="84"/>
                    </a:lnTo>
                    <a:lnTo>
                      <a:pt x="274" y="75"/>
                    </a:lnTo>
                    <a:lnTo>
                      <a:pt x="319" y="66"/>
                    </a:lnTo>
                    <a:lnTo>
                      <a:pt x="355" y="54"/>
                    </a:lnTo>
                    <a:lnTo>
                      <a:pt x="385" y="45"/>
                    </a:lnTo>
                    <a:lnTo>
                      <a:pt x="410" y="33"/>
                    </a:lnTo>
                    <a:lnTo>
                      <a:pt x="428" y="20"/>
                    </a:lnTo>
                    <a:lnTo>
                      <a:pt x="440" y="11"/>
                    </a:lnTo>
                    <a:lnTo>
                      <a:pt x="449" y="6"/>
                    </a:lnTo>
                    <a:lnTo>
                      <a:pt x="454" y="0"/>
                    </a:lnTo>
                    <a:lnTo>
                      <a:pt x="487" y="171"/>
                    </a:lnTo>
                    <a:close/>
                  </a:path>
                </a:pathLst>
              </a:custGeom>
              <a:solidFill>
                <a:srgbClr val="FF79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851" name="Freeform 333"/>
              <p:cNvSpPr>
                <a:spLocks/>
              </p:cNvSpPr>
              <p:nvPr/>
            </p:nvSpPr>
            <p:spPr bwMode="auto">
              <a:xfrm>
                <a:off x="1692" y="1747"/>
                <a:ext cx="122" cy="63"/>
              </a:xfrm>
              <a:custGeom>
                <a:avLst/>
                <a:gdLst>
                  <a:gd name="T0" fmla="*/ 122 w 487"/>
                  <a:gd name="T1" fmla="*/ 43 h 252"/>
                  <a:gd name="T2" fmla="*/ 117 w 487"/>
                  <a:gd name="T3" fmla="*/ 47 h 252"/>
                  <a:gd name="T4" fmla="*/ 112 w 487"/>
                  <a:gd name="T5" fmla="*/ 51 h 252"/>
                  <a:gd name="T6" fmla="*/ 106 w 487"/>
                  <a:gd name="T7" fmla="*/ 53 h 252"/>
                  <a:gd name="T8" fmla="*/ 100 w 487"/>
                  <a:gd name="T9" fmla="*/ 56 h 252"/>
                  <a:gd name="T10" fmla="*/ 94 w 487"/>
                  <a:gd name="T11" fmla="*/ 57 h 252"/>
                  <a:gd name="T12" fmla="*/ 88 w 487"/>
                  <a:gd name="T13" fmla="*/ 59 h 252"/>
                  <a:gd name="T14" fmla="*/ 82 w 487"/>
                  <a:gd name="T15" fmla="*/ 60 h 252"/>
                  <a:gd name="T16" fmla="*/ 76 w 487"/>
                  <a:gd name="T17" fmla="*/ 61 h 252"/>
                  <a:gd name="T18" fmla="*/ 70 w 487"/>
                  <a:gd name="T19" fmla="*/ 62 h 252"/>
                  <a:gd name="T20" fmla="*/ 65 w 487"/>
                  <a:gd name="T21" fmla="*/ 62 h 252"/>
                  <a:gd name="T22" fmla="*/ 59 w 487"/>
                  <a:gd name="T23" fmla="*/ 63 h 252"/>
                  <a:gd name="T24" fmla="*/ 52 w 487"/>
                  <a:gd name="T25" fmla="*/ 63 h 252"/>
                  <a:gd name="T26" fmla="*/ 45 w 487"/>
                  <a:gd name="T27" fmla="*/ 63 h 252"/>
                  <a:gd name="T28" fmla="*/ 36 w 487"/>
                  <a:gd name="T29" fmla="*/ 63 h 252"/>
                  <a:gd name="T30" fmla="*/ 28 w 487"/>
                  <a:gd name="T31" fmla="*/ 63 h 252"/>
                  <a:gd name="T32" fmla="*/ 21 w 487"/>
                  <a:gd name="T33" fmla="*/ 63 h 252"/>
                  <a:gd name="T34" fmla="*/ 14 w 487"/>
                  <a:gd name="T35" fmla="*/ 62 h 252"/>
                  <a:gd name="T36" fmla="*/ 8 w 487"/>
                  <a:gd name="T37" fmla="*/ 59 h 252"/>
                  <a:gd name="T38" fmla="*/ 5 w 487"/>
                  <a:gd name="T39" fmla="*/ 56 h 252"/>
                  <a:gd name="T40" fmla="*/ 3 w 487"/>
                  <a:gd name="T41" fmla="*/ 53 h 252"/>
                  <a:gd name="T42" fmla="*/ 3 w 487"/>
                  <a:gd name="T43" fmla="*/ 47 h 252"/>
                  <a:gd name="T44" fmla="*/ 2 w 487"/>
                  <a:gd name="T45" fmla="*/ 41 h 252"/>
                  <a:gd name="T46" fmla="*/ 2 w 487"/>
                  <a:gd name="T47" fmla="*/ 35 h 252"/>
                  <a:gd name="T48" fmla="*/ 2 w 487"/>
                  <a:gd name="T49" fmla="*/ 30 h 252"/>
                  <a:gd name="T50" fmla="*/ 2 w 487"/>
                  <a:gd name="T51" fmla="*/ 26 h 252"/>
                  <a:gd name="T52" fmla="*/ 1 w 487"/>
                  <a:gd name="T53" fmla="*/ 22 h 252"/>
                  <a:gd name="T54" fmla="*/ 1 w 487"/>
                  <a:gd name="T55" fmla="*/ 18 h 252"/>
                  <a:gd name="T56" fmla="*/ 0 w 487"/>
                  <a:gd name="T57" fmla="*/ 16 h 252"/>
                  <a:gd name="T58" fmla="*/ 0 w 487"/>
                  <a:gd name="T59" fmla="*/ 14 h 252"/>
                  <a:gd name="T60" fmla="*/ 1 w 487"/>
                  <a:gd name="T61" fmla="*/ 14 h 252"/>
                  <a:gd name="T62" fmla="*/ 2 w 487"/>
                  <a:gd name="T63" fmla="*/ 15 h 252"/>
                  <a:gd name="T64" fmla="*/ 5 w 487"/>
                  <a:gd name="T65" fmla="*/ 17 h 252"/>
                  <a:gd name="T66" fmla="*/ 9 w 487"/>
                  <a:gd name="T67" fmla="*/ 18 h 252"/>
                  <a:gd name="T68" fmla="*/ 14 w 487"/>
                  <a:gd name="T69" fmla="*/ 19 h 252"/>
                  <a:gd name="T70" fmla="*/ 21 w 487"/>
                  <a:gd name="T71" fmla="*/ 20 h 252"/>
                  <a:gd name="T72" fmla="*/ 27 w 487"/>
                  <a:gd name="T73" fmla="*/ 22 h 252"/>
                  <a:gd name="T74" fmla="*/ 35 w 487"/>
                  <a:gd name="T75" fmla="*/ 22 h 252"/>
                  <a:gd name="T76" fmla="*/ 45 w 487"/>
                  <a:gd name="T77" fmla="*/ 22 h 252"/>
                  <a:gd name="T78" fmla="*/ 55 w 487"/>
                  <a:gd name="T79" fmla="*/ 21 h 252"/>
                  <a:gd name="T80" fmla="*/ 69 w 487"/>
                  <a:gd name="T81" fmla="*/ 19 h 252"/>
                  <a:gd name="T82" fmla="*/ 80 w 487"/>
                  <a:gd name="T83" fmla="*/ 17 h 252"/>
                  <a:gd name="T84" fmla="*/ 89 w 487"/>
                  <a:gd name="T85" fmla="*/ 14 h 252"/>
                  <a:gd name="T86" fmla="*/ 96 w 487"/>
                  <a:gd name="T87" fmla="*/ 11 h 252"/>
                  <a:gd name="T88" fmla="*/ 103 w 487"/>
                  <a:gd name="T89" fmla="*/ 8 h 252"/>
                  <a:gd name="T90" fmla="*/ 107 w 487"/>
                  <a:gd name="T91" fmla="*/ 5 h 252"/>
                  <a:gd name="T92" fmla="*/ 110 w 487"/>
                  <a:gd name="T93" fmla="*/ 3 h 252"/>
                  <a:gd name="T94" fmla="*/ 112 w 487"/>
                  <a:gd name="T95" fmla="*/ 2 h 252"/>
                  <a:gd name="T96" fmla="*/ 114 w 487"/>
                  <a:gd name="T97" fmla="*/ 0 h 252"/>
                  <a:gd name="T98" fmla="*/ 122 w 487"/>
                  <a:gd name="T99" fmla="*/ 43 h 252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487"/>
                  <a:gd name="T151" fmla="*/ 0 h 252"/>
                  <a:gd name="T152" fmla="*/ 487 w 487"/>
                  <a:gd name="T153" fmla="*/ 252 h 252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487" h="252">
                    <a:moveTo>
                      <a:pt x="487" y="171"/>
                    </a:moveTo>
                    <a:lnTo>
                      <a:pt x="469" y="186"/>
                    </a:lnTo>
                    <a:lnTo>
                      <a:pt x="449" y="202"/>
                    </a:lnTo>
                    <a:lnTo>
                      <a:pt x="424" y="213"/>
                    </a:lnTo>
                    <a:lnTo>
                      <a:pt x="401" y="223"/>
                    </a:lnTo>
                    <a:lnTo>
                      <a:pt x="376" y="229"/>
                    </a:lnTo>
                    <a:lnTo>
                      <a:pt x="351" y="234"/>
                    </a:lnTo>
                    <a:lnTo>
                      <a:pt x="328" y="241"/>
                    </a:lnTo>
                    <a:lnTo>
                      <a:pt x="303" y="243"/>
                    </a:lnTo>
                    <a:lnTo>
                      <a:pt x="280" y="246"/>
                    </a:lnTo>
                    <a:lnTo>
                      <a:pt x="259" y="246"/>
                    </a:lnTo>
                    <a:lnTo>
                      <a:pt x="235" y="250"/>
                    </a:lnTo>
                    <a:lnTo>
                      <a:pt x="208" y="252"/>
                    </a:lnTo>
                    <a:lnTo>
                      <a:pt x="178" y="252"/>
                    </a:lnTo>
                    <a:lnTo>
                      <a:pt x="144" y="252"/>
                    </a:lnTo>
                    <a:lnTo>
                      <a:pt x="112" y="252"/>
                    </a:lnTo>
                    <a:lnTo>
                      <a:pt x="82" y="250"/>
                    </a:lnTo>
                    <a:lnTo>
                      <a:pt x="55" y="246"/>
                    </a:lnTo>
                    <a:lnTo>
                      <a:pt x="33" y="237"/>
                    </a:lnTo>
                    <a:lnTo>
                      <a:pt x="18" y="225"/>
                    </a:lnTo>
                    <a:lnTo>
                      <a:pt x="12" y="211"/>
                    </a:lnTo>
                    <a:lnTo>
                      <a:pt x="12" y="186"/>
                    </a:lnTo>
                    <a:lnTo>
                      <a:pt x="9" y="162"/>
                    </a:lnTo>
                    <a:lnTo>
                      <a:pt x="9" y="138"/>
                    </a:lnTo>
                    <a:lnTo>
                      <a:pt x="7" y="120"/>
                    </a:lnTo>
                    <a:lnTo>
                      <a:pt x="7" y="102"/>
                    </a:lnTo>
                    <a:lnTo>
                      <a:pt x="3" y="86"/>
                    </a:lnTo>
                    <a:lnTo>
                      <a:pt x="3" y="72"/>
                    </a:lnTo>
                    <a:lnTo>
                      <a:pt x="0" y="63"/>
                    </a:lnTo>
                    <a:lnTo>
                      <a:pt x="0" y="57"/>
                    </a:lnTo>
                    <a:lnTo>
                      <a:pt x="3" y="57"/>
                    </a:lnTo>
                    <a:lnTo>
                      <a:pt x="9" y="61"/>
                    </a:lnTo>
                    <a:lnTo>
                      <a:pt x="21" y="66"/>
                    </a:lnTo>
                    <a:lnTo>
                      <a:pt x="36" y="72"/>
                    </a:lnTo>
                    <a:lnTo>
                      <a:pt x="57" y="75"/>
                    </a:lnTo>
                    <a:lnTo>
                      <a:pt x="82" y="81"/>
                    </a:lnTo>
                    <a:lnTo>
                      <a:pt x="108" y="86"/>
                    </a:lnTo>
                    <a:lnTo>
                      <a:pt x="141" y="86"/>
                    </a:lnTo>
                    <a:lnTo>
                      <a:pt x="180" y="86"/>
                    </a:lnTo>
                    <a:lnTo>
                      <a:pt x="219" y="84"/>
                    </a:lnTo>
                    <a:lnTo>
                      <a:pt x="274" y="75"/>
                    </a:lnTo>
                    <a:lnTo>
                      <a:pt x="319" y="66"/>
                    </a:lnTo>
                    <a:lnTo>
                      <a:pt x="355" y="54"/>
                    </a:lnTo>
                    <a:lnTo>
                      <a:pt x="385" y="45"/>
                    </a:lnTo>
                    <a:lnTo>
                      <a:pt x="410" y="33"/>
                    </a:lnTo>
                    <a:lnTo>
                      <a:pt x="428" y="20"/>
                    </a:lnTo>
                    <a:lnTo>
                      <a:pt x="440" y="11"/>
                    </a:lnTo>
                    <a:lnTo>
                      <a:pt x="449" y="6"/>
                    </a:lnTo>
                    <a:lnTo>
                      <a:pt x="454" y="0"/>
                    </a:lnTo>
                    <a:lnTo>
                      <a:pt x="487" y="171"/>
                    </a:lnTo>
                  </a:path>
                </a:pathLst>
              </a:custGeom>
              <a:noFill/>
              <a:ln w="0">
                <a:solidFill>
                  <a:srgbClr val="FF7EAB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852" name="Freeform 334"/>
              <p:cNvSpPr>
                <a:spLocks/>
              </p:cNvSpPr>
              <p:nvPr/>
            </p:nvSpPr>
            <p:spPr bwMode="auto">
              <a:xfrm>
                <a:off x="1692" y="1747"/>
                <a:ext cx="122" cy="63"/>
              </a:xfrm>
              <a:custGeom>
                <a:avLst/>
                <a:gdLst>
                  <a:gd name="T0" fmla="*/ 122 w 487"/>
                  <a:gd name="T1" fmla="*/ 43 h 252"/>
                  <a:gd name="T2" fmla="*/ 117 w 487"/>
                  <a:gd name="T3" fmla="*/ 47 h 252"/>
                  <a:gd name="T4" fmla="*/ 112 w 487"/>
                  <a:gd name="T5" fmla="*/ 51 h 252"/>
                  <a:gd name="T6" fmla="*/ 106 w 487"/>
                  <a:gd name="T7" fmla="*/ 53 h 252"/>
                  <a:gd name="T8" fmla="*/ 100 w 487"/>
                  <a:gd name="T9" fmla="*/ 56 h 252"/>
                  <a:gd name="T10" fmla="*/ 94 w 487"/>
                  <a:gd name="T11" fmla="*/ 57 h 252"/>
                  <a:gd name="T12" fmla="*/ 88 w 487"/>
                  <a:gd name="T13" fmla="*/ 59 h 252"/>
                  <a:gd name="T14" fmla="*/ 82 w 487"/>
                  <a:gd name="T15" fmla="*/ 60 h 252"/>
                  <a:gd name="T16" fmla="*/ 76 w 487"/>
                  <a:gd name="T17" fmla="*/ 61 h 252"/>
                  <a:gd name="T18" fmla="*/ 70 w 487"/>
                  <a:gd name="T19" fmla="*/ 62 h 252"/>
                  <a:gd name="T20" fmla="*/ 65 w 487"/>
                  <a:gd name="T21" fmla="*/ 62 h 252"/>
                  <a:gd name="T22" fmla="*/ 59 w 487"/>
                  <a:gd name="T23" fmla="*/ 63 h 252"/>
                  <a:gd name="T24" fmla="*/ 52 w 487"/>
                  <a:gd name="T25" fmla="*/ 63 h 252"/>
                  <a:gd name="T26" fmla="*/ 45 w 487"/>
                  <a:gd name="T27" fmla="*/ 63 h 252"/>
                  <a:gd name="T28" fmla="*/ 36 w 487"/>
                  <a:gd name="T29" fmla="*/ 63 h 252"/>
                  <a:gd name="T30" fmla="*/ 28 w 487"/>
                  <a:gd name="T31" fmla="*/ 63 h 252"/>
                  <a:gd name="T32" fmla="*/ 21 w 487"/>
                  <a:gd name="T33" fmla="*/ 63 h 252"/>
                  <a:gd name="T34" fmla="*/ 14 w 487"/>
                  <a:gd name="T35" fmla="*/ 62 h 252"/>
                  <a:gd name="T36" fmla="*/ 8 w 487"/>
                  <a:gd name="T37" fmla="*/ 59 h 252"/>
                  <a:gd name="T38" fmla="*/ 5 w 487"/>
                  <a:gd name="T39" fmla="*/ 56 h 252"/>
                  <a:gd name="T40" fmla="*/ 3 w 487"/>
                  <a:gd name="T41" fmla="*/ 53 h 252"/>
                  <a:gd name="T42" fmla="*/ 3 w 487"/>
                  <a:gd name="T43" fmla="*/ 47 h 252"/>
                  <a:gd name="T44" fmla="*/ 2 w 487"/>
                  <a:gd name="T45" fmla="*/ 41 h 252"/>
                  <a:gd name="T46" fmla="*/ 2 w 487"/>
                  <a:gd name="T47" fmla="*/ 35 h 252"/>
                  <a:gd name="T48" fmla="*/ 2 w 487"/>
                  <a:gd name="T49" fmla="*/ 30 h 252"/>
                  <a:gd name="T50" fmla="*/ 2 w 487"/>
                  <a:gd name="T51" fmla="*/ 26 h 252"/>
                  <a:gd name="T52" fmla="*/ 1 w 487"/>
                  <a:gd name="T53" fmla="*/ 22 h 252"/>
                  <a:gd name="T54" fmla="*/ 1 w 487"/>
                  <a:gd name="T55" fmla="*/ 18 h 252"/>
                  <a:gd name="T56" fmla="*/ 0 w 487"/>
                  <a:gd name="T57" fmla="*/ 16 h 252"/>
                  <a:gd name="T58" fmla="*/ 0 w 487"/>
                  <a:gd name="T59" fmla="*/ 14 h 252"/>
                  <a:gd name="T60" fmla="*/ 1 w 487"/>
                  <a:gd name="T61" fmla="*/ 14 h 252"/>
                  <a:gd name="T62" fmla="*/ 2 w 487"/>
                  <a:gd name="T63" fmla="*/ 15 h 252"/>
                  <a:gd name="T64" fmla="*/ 5 w 487"/>
                  <a:gd name="T65" fmla="*/ 17 h 252"/>
                  <a:gd name="T66" fmla="*/ 9 w 487"/>
                  <a:gd name="T67" fmla="*/ 18 h 252"/>
                  <a:gd name="T68" fmla="*/ 14 w 487"/>
                  <a:gd name="T69" fmla="*/ 19 h 252"/>
                  <a:gd name="T70" fmla="*/ 21 w 487"/>
                  <a:gd name="T71" fmla="*/ 20 h 252"/>
                  <a:gd name="T72" fmla="*/ 27 w 487"/>
                  <a:gd name="T73" fmla="*/ 22 h 252"/>
                  <a:gd name="T74" fmla="*/ 35 w 487"/>
                  <a:gd name="T75" fmla="*/ 22 h 252"/>
                  <a:gd name="T76" fmla="*/ 45 w 487"/>
                  <a:gd name="T77" fmla="*/ 22 h 252"/>
                  <a:gd name="T78" fmla="*/ 55 w 487"/>
                  <a:gd name="T79" fmla="*/ 21 h 252"/>
                  <a:gd name="T80" fmla="*/ 69 w 487"/>
                  <a:gd name="T81" fmla="*/ 19 h 252"/>
                  <a:gd name="T82" fmla="*/ 80 w 487"/>
                  <a:gd name="T83" fmla="*/ 17 h 252"/>
                  <a:gd name="T84" fmla="*/ 89 w 487"/>
                  <a:gd name="T85" fmla="*/ 14 h 252"/>
                  <a:gd name="T86" fmla="*/ 96 w 487"/>
                  <a:gd name="T87" fmla="*/ 11 h 252"/>
                  <a:gd name="T88" fmla="*/ 103 w 487"/>
                  <a:gd name="T89" fmla="*/ 8 h 252"/>
                  <a:gd name="T90" fmla="*/ 107 w 487"/>
                  <a:gd name="T91" fmla="*/ 5 h 252"/>
                  <a:gd name="T92" fmla="*/ 110 w 487"/>
                  <a:gd name="T93" fmla="*/ 3 h 252"/>
                  <a:gd name="T94" fmla="*/ 112 w 487"/>
                  <a:gd name="T95" fmla="*/ 2 h 252"/>
                  <a:gd name="T96" fmla="*/ 114 w 487"/>
                  <a:gd name="T97" fmla="*/ 0 h 252"/>
                  <a:gd name="T98" fmla="*/ 122 w 487"/>
                  <a:gd name="T99" fmla="*/ 43 h 252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487"/>
                  <a:gd name="T151" fmla="*/ 0 h 252"/>
                  <a:gd name="T152" fmla="*/ 487 w 487"/>
                  <a:gd name="T153" fmla="*/ 252 h 252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487" h="252">
                    <a:moveTo>
                      <a:pt x="487" y="171"/>
                    </a:moveTo>
                    <a:lnTo>
                      <a:pt x="469" y="186"/>
                    </a:lnTo>
                    <a:lnTo>
                      <a:pt x="449" y="202"/>
                    </a:lnTo>
                    <a:lnTo>
                      <a:pt x="424" y="213"/>
                    </a:lnTo>
                    <a:lnTo>
                      <a:pt x="401" y="223"/>
                    </a:lnTo>
                    <a:lnTo>
                      <a:pt x="376" y="229"/>
                    </a:lnTo>
                    <a:lnTo>
                      <a:pt x="351" y="234"/>
                    </a:lnTo>
                    <a:lnTo>
                      <a:pt x="328" y="241"/>
                    </a:lnTo>
                    <a:lnTo>
                      <a:pt x="303" y="243"/>
                    </a:lnTo>
                    <a:lnTo>
                      <a:pt x="280" y="246"/>
                    </a:lnTo>
                    <a:lnTo>
                      <a:pt x="259" y="246"/>
                    </a:lnTo>
                    <a:lnTo>
                      <a:pt x="235" y="250"/>
                    </a:lnTo>
                    <a:lnTo>
                      <a:pt x="208" y="252"/>
                    </a:lnTo>
                    <a:lnTo>
                      <a:pt x="178" y="252"/>
                    </a:lnTo>
                    <a:lnTo>
                      <a:pt x="144" y="252"/>
                    </a:lnTo>
                    <a:lnTo>
                      <a:pt x="112" y="252"/>
                    </a:lnTo>
                    <a:lnTo>
                      <a:pt x="82" y="250"/>
                    </a:lnTo>
                    <a:lnTo>
                      <a:pt x="55" y="246"/>
                    </a:lnTo>
                    <a:lnTo>
                      <a:pt x="33" y="237"/>
                    </a:lnTo>
                    <a:lnTo>
                      <a:pt x="18" y="225"/>
                    </a:lnTo>
                    <a:lnTo>
                      <a:pt x="12" y="211"/>
                    </a:lnTo>
                    <a:lnTo>
                      <a:pt x="12" y="186"/>
                    </a:lnTo>
                    <a:lnTo>
                      <a:pt x="9" y="162"/>
                    </a:lnTo>
                    <a:lnTo>
                      <a:pt x="9" y="138"/>
                    </a:lnTo>
                    <a:lnTo>
                      <a:pt x="7" y="120"/>
                    </a:lnTo>
                    <a:lnTo>
                      <a:pt x="7" y="102"/>
                    </a:lnTo>
                    <a:lnTo>
                      <a:pt x="3" y="86"/>
                    </a:lnTo>
                    <a:lnTo>
                      <a:pt x="3" y="72"/>
                    </a:lnTo>
                    <a:lnTo>
                      <a:pt x="0" y="63"/>
                    </a:lnTo>
                    <a:lnTo>
                      <a:pt x="0" y="57"/>
                    </a:lnTo>
                    <a:lnTo>
                      <a:pt x="3" y="57"/>
                    </a:lnTo>
                    <a:lnTo>
                      <a:pt x="9" y="61"/>
                    </a:lnTo>
                    <a:lnTo>
                      <a:pt x="21" y="66"/>
                    </a:lnTo>
                    <a:lnTo>
                      <a:pt x="36" y="72"/>
                    </a:lnTo>
                    <a:lnTo>
                      <a:pt x="57" y="75"/>
                    </a:lnTo>
                    <a:lnTo>
                      <a:pt x="82" y="81"/>
                    </a:lnTo>
                    <a:lnTo>
                      <a:pt x="108" y="86"/>
                    </a:lnTo>
                    <a:lnTo>
                      <a:pt x="141" y="86"/>
                    </a:lnTo>
                    <a:lnTo>
                      <a:pt x="180" y="86"/>
                    </a:lnTo>
                    <a:lnTo>
                      <a:pt x="219" y="84"/>
                    </a:lnTo>
                    <a:lnTo>
                      <a:pt x="274" y="75"/>
                    </a:lnTo>
                    <a:lnTo>
                      <a:pt x="319" y="66"/>
                    </a:lnTo>
                    <a:lnTo>
                      <a:pt x="355" y="54"/>
                    </a:lnTo>
                    <a:lnTo>
                      <a:pt x="385" y="45"/>
                    </a:lnTo>
                    <a:lnTo>
                      <a:pt x="410" y="33"/>
                    </a:lnTo>
                    <a:lnTo>
                      <a:pt x="428" y="20"/>
                    </a:lnTo>
                    <a:lnTo>
                      <a:pt x="440" y="11"/>
                    </a:lnTo>
                    <a:lnTo>
                      <a:pt x="449" y="6"/>
                    </a:lnTo>
                    <a:lnTo>
                      <a:pt x="454" y="0"/>
                    </a:lnTo>
                    <a:lnTo>
                      <a:pt x="487" y="171"/>
                    </a:lnTo>
                  </a:path>
                </a:pathLst>
              </a:custGeom>
              <a:noFill/>
              <a:ln w="0">
                <a:solidFill>
                  <a:srgbClr val="FF7EAB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853" name="Freeform 335"/>
              <p:cNvSpPr>
                <a:spLocks/>
              </p:cNvSpPr>
              <p:nvPr/>
            </p:nvSpPr>
            <p:spPr bwMode="auto">
              <a:xfrm>
                <a:off x="1687" y="1674"/>
                <a:ext cx="113" cy="54"/>
              </a:xfrm>
              <a:custGeom>
                <a:avLst/>
                <a:gdLst>
                  <a:gd name="T0" fmla="*/ 2 w 451"/>
                  <a:gd name="T1" fmla="*/ 46 h 216"/>
                  <a:gd name="T2" fmla="*/ 5 w 451"/>
                  <a:gd name="T3" fmla="*/ 48 h 216"/>
                  <a:gd name="T4" fmla="*/ 9 w 451"/>
                  <a:gd name="T5" fmla="*/ 50 h 216"/>
                  <a:gd name="T6" fmla="*/ 14 w 451"/>
                  <a:gd name="T7" fmla="*/ 51 h 216"/>
                  <a:gd name="T8" fmla="*/ 20 w 451"/>
                  <a:gd name="T9" fmla="*/ 53 h 216"/>
                  <a:gd name="T10" fmla="*/ 26 w 451"/>
                  <a:gd name="T11" fmla="*/ 54 h 216"/>
                  <a:gd name="T12" fmla="*/ 33 w 451"/>
                  <a:gd name="T13" fmla="*/ 54 h 216"/>
                  <a:gd name="T14" fmla="*/ 39 w 451"/>
                  <a:gd name="T15" fmla="*/ 54 h 216"/>
                  <a:gd name="T16" fmla="*/ 46 w 451"/>
                  <a:gd name="T17" fmla="*/ 54 h 216"/>
                  <a:gd name="T18" fmla="*/ 53 w 451"/>
                  <a:gd name="T19" fmla="*/ 54 h 216"/>
                  <a:gd name="T20" fmla="*/ 59 w 451"/>
                  <a:gd name="T21" fmla="*/ 54 h 216"/>
                  <a:gd name="T22" fmla="*/ 64 w 451"/>
                  <a:gd name="T23" fmla="*/ 54 h 216"/>
                  <a:gd name="T24" fmla="*/ 69 w 451"/>
                  <a:gd name="T25" fmla="*/ 53 h 216"/>
                  <a:gd name="T26" fmla="*/ 75 w 451"/>
                  <a:gd name="T27" fmla="*/ 52 h 216"/>
                  <a:gd name="T28" fmla="*/ 82 w 451"/>
                  <a:gd name="T29" fmla="*/ 50 h 216"/>
                  <a:gd name="T30" fmla="*/ 88 w 451"/>
                  <a:gd name="T31" fmla="*/ 48 h 216"/>
                  <a:gd name="T32" fmla="*/ 94 w 451"/>
                  <a:gd name="T33" fmla="*/ 47 h 216"/>
                  <a:gd name="T34" fmla="*/ 99 w 451"/>
                  <a:gd name="T35" fmla="*/ 45 h 216"/>
                  <a:gd name="T36" fmla="*/ 105 w 451"/>
                  <a:gd name="T37" fmla="*/ 42 h 216"/>
                  <a:gd name="T38" fmla="*/ 109 w 451"/>
                  <a:gd name="T39" fmla="*/ 39 h 216"/>
                  <a:gd name="T40" fmla="*/ 113 w 451"/>
                  <a:gd name="T41" fmla="*/ 36 h 216"/>
                  <a:gd name="T42" fmla="*/ 107 w 451"/>
                  <a:gd name="T43" fmla="*/ 0 h 216"/>
                  <a:gd name="T44" fmla="*/ 107 w 451"/>
                  <a:gd name="T45" fmla="*/ 1 h 216"/>
                  <a:gd name="T46" fmla="*/ 106 w 451"/>
                  <a:gd name="T47" fmla="*/ 2 h 216"/>
                  <a:gd name="T48" fmla="*/ 105 w 451"/>
                  <a:gd name="T49" fmla="*/ 3 h 216"/>
                  <a:gd name="T50" fmla="*/ 103 w 451"/>
                  <a:gd name="T51" fmla="*/ 5 h 216"/>
                  <a:gd name="T52" fmla="*/ 99 w 451"/>
                  <a:gd name="T53" fmla="*/ 8 h 216"/>
                  <a:gd name="T54" fmla="*/ 94 w 451"/>
                  <a:gd name="T55" fmla="*/ 10 h 216"/>
                  <a:gd name="T56" fmla="*/ 87 w 451"/>
                  <a:gd name="T57" fmla="*/ 12 h 216"/>
                  <a:gd name="T58" fmla="*/ 78 w 451"/>
                  <a:gd name="T59" fmla="*/ 14 h 216"/>
                  <a:gd name="T60" fmla="*/ 66 w 451"/>
                  <a:gd name="T61" fmla="*/ 17 h 216"/>
                  <a:gd name="T62" fmla="*/ 52 w 451"/>
                  <a:gd name="T63" fmla="*/ 18 h 216"/>
                  <a:gd name="T64" fmla="*/ 43 w 451"/>
                  <a:gd name="T65" fmla="*/ 18 h 216"/>
                  <a:gd name="T66" fmla="*/ 35 w 451"/>
                  <a:gd name="T67" fmla="*/ 18 h 216"/>
                  <a:gd name="T68" fmla="*/ 28 w 451"/>
                  <a:gd name="T69" fmla="*/ 17 h 216"/>
                  <a:gd name="T70" fmla="*/ 21 w 451"/>
                  <a:gd name="T71" fmla="*/ 17 h 216"/>
                  <a:gd name="T72" fmla="*/ 15 w 451"/>
                  <a:gd name="T73" fmla="*/ 16 h 216"/>
                  <a:gd name="T74" fmla="*/ 10 w 451"/>
                  <a:gd name="T75" fmla="*/ 15 h 216"/>
                  <a:gd name="T76" fmla="*/ 6 w 451"/>
                  <a:gd name="T77" fmla="*/ 14 h 216"/>
                  <a:gd name="T78" fmla="*/ 3 w 451"/>
                  <a:gd name="T79" fmla="*/ 14 h 216"/>
                  <a:gd name="T80" fmla="*/ 1 w 451"/>
                  <a:gd name="T81" fmla="*/ 13 h 216"/>
                  <a:gd name="T82" fmla="*/ 0 w 451"/>
                  <a:gd name="T83" fmla="*/ 13 h 216"/>
                  <a:gd name="T84" fmla="*/ 2 w 451"/>
                  <a:gd name="T85" fmla="*/ 46 h 21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451"/>
                  <a:gd name="T130" fmla="*/ 0 h 216"/>
                  <a:gd name="T131" fmla="*/ 451 w 451"/>
                  <a:gd name="T132" fmla="*/ 216 h 21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451" h="216">
                    <a:moveTo>
                      <a:pt x="7" y="184"/>
                    </a:moveTo>
                    <a:lnTo>
                      <a:pt x="18" y="193"/>
                    </a:lnTo>
                    <a:lnTo>
                      <a:pt x="34" y="198"/>
                    </a:lnTo>
                    <a:lnTo>
                      <a:pt x="54" y="205"/>
                    </a:lnTo>
                    <a:lnTo>
                      <a:pt x="78" y="210"/>
                    </a:lnTo>
                    <a:lnTo>
                      <a:pt x="102" y="214"/>
                    </a:lnTo>
                    <a:lnTo>
                      <a:pt x="130" y="216"/>
                    </a:lnTo>
                    <a:lnTo>
                      <a:pt x="157" y="216"/>
                    </a:lnTo>
                    <a:lnTo>
                      <a:pt x="184" y="216"/>
                    </a:lnTo>
                    <a:lnTo>
                      <a:pt x="210" y="216"/>
                    </a:lnTo>
                    <a:lnTo>
                      <a:pt x="235" y="216"/>
                    </a:lnTo>
                    <a:lnTo>
                      <a:pt x="255" y="214"/>
                    </a:lnTo>
                    <a:lnTo>
                      <a:pt x="277" y="210"/>
                    </a:lnTo>
                    <a:lnTo>
                      <a:pt x="301" y="207"/>
                    </a:lnTo>
                    <a:lnTo>
                      <a:pt x="328" y="201"/>
                    </a:lnTo>
                    <a:lnTo>
                      <a:pt x="353" y="193"/>
                    </a:lnTo>
                    <a:lnTo>
                      <a:pt x="376" y="187"/>
                    </a:lnTo>
                    <a:lnTo>
                      <a:pt x="397" y="178"/>
                    </a:lnTo>
                    <a:lnTo>
                      <a:pt x="419" y="168"/>
                    </a:lnTo>
                    <a:lnTo>
                      <a:pt x="437" y="157"/>
                    </a:lnTo>
                    <a:lnTo>
                      <a:pt x="451" y="144"/>
                    </a:lnTo>
                    <a:lnTo>
                      <a:pt x="428" y="0"/>
                    </a:lnTo>
                    <a:lnTo>
                      <a:pt x="428" y="3"/>
                    </a:lnTo>
                    <a:lnTo>
                      <a:pt x="424" y="6"/>
                    </a:lnTo>
                    <a:lnTo>
                      <a:pt x="419" y="12"/>
                    </a:lnTo>
                    <a:lnTo>
                      <a:pt x="410" y="21"/>
                    </a:lnTo>
                    <a:lnTo>
                      <a:pt x="397" y="30"/>
                    </a:lnTo>
                    <a:lnTo>
                      <a:pt x="376" y="39"/>
                    </a:lnTo>
                    <a:lnTo>
                      <a:pt x="346" y="48"/>
                    </a:lnTo>
                    <a:lnTo>
                      <a:pt x="310" y="57"/>
                    </a:lnTo>
                    <a:lnTo>
                      <a:pt x="264" y="66"/>
                    </a:lnTo>
                    <a:lnTo>
                      <a:pt x="207" y="73"/>
                    </a:lnTo>
                    <a:lnTo>
                      <a:pt x="171" y="73"/>
                    </a:lnTo>
                    <a:lnTo>
                      <a:pt x="141" y="73"/>
                    </a:lnTo>
                    <a:lnTo>
                      <a:pt x="111" y="69"/>
                    </a:lnTo>
                    <a:lnTo>
                      <a:pt x="84" y="66"/>
                    </a:lnTo>
                    <a:lnTo>
                      <a:pt x="60" y="63"/>
                    </a:lnTo>
                    <a:lnTo>
                      <a:pt x="39" y="60"/>
                    </a:lnTo>
                    <a:lnTo>
                      <a:pt x="25" y="57"/>
                    </a:lnTo>
                    <a:lnTo>
                      <a:pt x="12" y="54"/>
                    </a:lnTo>
                    <a:lnTo>
                      <a:pt x="3" y="51"/>
                    </a:lnTo>
                    <a:lnTo>
                      <a:pt x="0" y="51"/>
                    </a:lnTo>
                    <a:lnTo>
                      <a:pt x="7" y="184"/>
                    </a:lnTo>
                    <a:close/>
                  </a:path>
                </a:pathLst>
              </a:custGeom>
              <a:solidFill>
                <a:srgbClr val="FF79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854" name="Freeform 336"/>
              <p:cNvSpPr>
                <a:spLocks/>
              </p:cNvSpPr>
              <p:nvPr/>
            </p:nvSpPr>
            <p:spPr bwMode="auto">
              <a:xfrm>
                <a:off x="1687" y="1674"/>
                <a:ext cx="113" cy="54"/>
              </a:xfrm>
              <a:custGeom>
                <a:avLst/>
                <a:gdLst>
                  <a:gd name="T0" fmla="*/ 2 w 451"/>
                  <a:gd name="T1" fmla="*/ 46 h 216"/>
                  <a:gd name="T2" fmla="*/ 5 w 451"/>
                  <a:gd name="T3" fmla="*/ 48 h 216"/>
                  <a:gd name="T4" fmla="*/ 9 w 451"/>
                  <a:gd name="T5" fmla="*/ 50 h 216"/>
                  <a:gd name="T6" fmla="*/ 14 w 451"/>
                  <a:gd name="T7" fmla="*/ 51 h 216"/>
                  <a:gd name="T8" fmla="*/ 20 w 451"/>
                  <a:gd name="T9" fmla="*/ 53 h 216"/>
                  <a:gd name="T10" fmla="*/ 26 w 451"/>
                  <a:gd name="T11" fmla="*/ 54 h 216"/>
                  <a:gd name="T12" fmla="*/ 33 w 451"/>
                  <a:gd name="T13" fmla="*/ 54 h 216"/>
                  <a:gd name="T14" fmla="*/ 39 w 451"/>
                  <a:gd name="T15" fmla="*/ 54 h 216"/>
                  <a:gd name="T16" fmla="*/ 46 w 451"/>
                  <a:gd name="T17" fmla="*/ 54 h 216"/>
                  <a:gd name="T18" fmla="*/ 53 w 451"/>
                  <a:gd name="T19" fmla="*/ 54 h 216"/>
                  <a:gd name="T20" fmla="*/ 59 w 451"/>
                  <a:gd name="T21" fmla="*/ 54 h 216"/>
                  <a:gd name="T22" fmla="*/ 64 w 451"/>
                  <a:gd name="T23" fmla="*/ 54 h 216"/>
                  <a:gd name="T24" fmla="*/ 69 w 451"/>
                  <a:gd name="T25" fmla="*/ 53 h 216"/>
                  <a:gd name="T26" fmla="*/ 75 w 451"/>
                  <a:gd name="T27" fmla="*/ 52 h 216"/>
                  <a:gd name="T28" fmla="*/ 82 w 451"/>
                  <a:gd name="T29" fmla="*/ 50 h 216"/>
                  <a:gd name="T30" fmla="*/ 88 w 451"/>
                  <a:gd name="T31" fmla="*/ 48 h 216"/>
                  <a:gd name="T32" fmla="*/ 94 w 451"/>
                  <a:gd name="T33" fmla="*/ 47 h 216"/>
                  <a:gd name="T34" fmla="*/ 99 w 451"/>
                  <a:gd name="T35" fmla="*/ 45 h 216"/>
                  <a:gd name="T36" fmla="*/ 105 w 451"/>
                  <a:gd name="T37" fmla="*/ 42 h 216"/>
                  <a:gd name="T38" fmla="*/ 109 w 451"/>
                  <a:gd name="T39" fmla="*/ 39 h 216"/>
                  <a:gd name="T40" fmla="*/ 113 w 451"/>
                  <a:gd name="T41" fmla="*/ 36 h 216"/>
                  <a:gd name="T42" fmla="*/ 107 w 451"/>
                  <a:gd name="T43" fmla="*/ 0 h 216"/>
                  <a:gd name="T44" fmla="*/ 107 w 451"/>
                  <a:gd name="T45" fmla="*/ 1 h 216"/>
                  <a:gd name="T46" fmla="*/ 106 w 451"/>
                  <a:gd name="T47" fmla="*/ 2 h 216"/>
                  <a:gd name="T48" fmla="*/ 105 w 451"/>
                  <a:gd name="T49" fmla="*/ 3 h 216"/>
                  <a:gd name="T50" fmla="*/ 103 w 451"/>
                  <a:gd name="T51" fmla="*/ 5 h 216"/>
                  <a:gd name="T52" fmla="*/ 99 w 451"/>
                  <a:gd name="T53" fmla="*/ 8 h 216"/>
                  <a:gd name="T54" fmla="*/ 94 w 451"/>
                  <a:gd name="T55" fmla="*/ 10 h 216"/>
                  <a:gd name="T56" fmla="*/ 87 w 451"/>
                  <a:gd name="T57" fmla="*/ 12 h 216"/>
                  <a:gd name="T58" fmla="*/ 78 w 451"/>
                  <a:gd name="T59" fmla="*/ 14 h 216"/>
                  <a:gd name="T60" fmla="*/ 66 w 451"/>
                  <a:gd name="T61" fmla="*/ 17 h 216"/>
                  <a:gd name="T62" fmla="*/ 52 w 451"/>
                  <a:gd name="T63" fmla="*/ 18 h 216"/>
                  <a:gd name="T64" fmla="*/ 43 w 451"/>
                  <a:gd name="T65" fmla="*/ 18 h 216"/>
                  <a:gd name="T66" fmla="*/ 35 w 451"/>
                  <a:gd name="T67" fmla="*/ 18 h 216"/>
                  <a:gd name="T68" fmla="*/ 28 w 451"/>
                  <a:gd name="T69" fmla="*/ 17 h 216"/>
                  <a:gd name="T70" fmla="*/ 21 w 451"/>
                  <a:gd name="T71" fmla="*/ 17 h 216"/>
                  <a:gd name="T72" fmla="*/ 15 w 451"/>
                  <a:gd name="T73" fmla="*/ 16 h 216"/>
                  <a:gd name="T74" fmla="*/ 10 w 451"/>
                  <a:gd name="T75" fmla="*/ 15 h 216"/>
                  <a:gd name="T76" fmla="*/ 6 w 451"/>
                  <a:gd name="T77" fmla="*/ 14 h 216"/>
                  <a:gd name="T78" fmla="*/ 3 w 451"/>
                  <a:gd name="T79" fmla="*/ 14 h 216"/>
                  <a:gd name="T80" fmla="*/ 1 w 451"/>
                  <a:gd name="T81" fmla="*/ 13 h 216"/>
                  <a:gd name="T82" fmla="*/ 0 w 451"/>
                  <a:gd name="T83" fmla="*/ 13 h 216"/>
                  <a:gd name="T84" fmla="*/ 2 w 451"/>
                  <a:gd name="T85" fmla="*/ 46 h 21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451"/>
                  <a:gd name="T130" fmla="*/ 0 h 216"/>
                  <a:gd name="T131" fmla="*/ 451 w 451"/>
                  <a:gd name="T132" fmla="*/ 216 h 21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451" h="216">
                    <a:moveTo>
                      <a:pt x="7" y="184"/>
                    </a:moveTo>
                    <a:lnTo>
                      <a:pt x="18" y="193"/>
                    </a:lnTo>
                    <a:lnTo>
                      <a:pt x="34" y="198"/>
                    </a:lnTo>
                    <a:lnTo>
                      <a:pt x="54" y="205"/>
                    </a:lnTo>
                    <a:lnTo>
                      <a:pt x="78" y="210"/>
                    </a:lnTo>
                    <a:lnTo>
                      <a:pt x="102" y="214"/>
                    </a:lnTo>
                    <a:lnTo>
                      <a:pt x="130" y="216"/>
                    </a:lnTo>
                    <a:lnTo>
                      <a:pt x="157" y="216"/>
                    </a:lnTo>
                    <a:lnTo>
                      <a:pt x="184" y="216"/>
                    </a:lnTo>
                    <a:lnTo>
                      <a:pt x="210" y="216"/>
                    </a:lnTo>
                    <a:lnTo>
                      <a:pt x="235" y="216"/>
                    </a:lnTo>
                    <a:lnTo>
                      <a:pt x="255" y="214"/>
                    </a:lnTo>
                    <a:lnTo>
                      <a:pt x="277" y="210"/>
                    </a:lnTo>
                    <a:lnTo>
                      <a:pt x="301" y="207"/>
                    </a:lnTo>
                    <a:lnTo>
                      <a:pt x="328" y="201"/>
                    </a:lnTo>
                    <a:lnTo>
                      <a:pt x="353" y="193"/>
                    </a:lnTo>
                    <a:lnTo>
                      <a:pt x="376" y="187"/>
                    </a:lnTo>
                    <a:lnTo>
                      <a:pt x="397" y="178"/>
                    </a:lnTo>
                    <a:lnTo>
                      <a:pt x="419" y="168"/>
                    </a:lnTo>
                    <a:lnTo>
                      <a:pt x="437" y="157"/>
                    </a:lnTo>
                    <a:lnTo>
                      <a:pt x="451" y="144"/>
                    </a:lnTo>
                    <a:lnTo>
                      <a:pt x="428" y="0"/>
                    </a:lnTo>
                    <a:lnTo>
                      <a:pt x="428" y="3"/>
                    </a:lnTo>
                    <a:lnTo>
                      <a:pt x="424" y="6"/>
                    </a:lnTo>
                    <a:lnTo>
                      <a:pt x="419" y="12"/>
                    </a:lnTo>
                    <a:lnTo>
                      <a:pt x="410" y="21"/>
                    </a:lnTo>
                    <a:lnTo>
                      <a:pt x="397" y="30"/>
                    </a:lnTo>
                    <a:lnTo>
                      <a:pt x="376" y="39"/>
                    </a:lnTo>
                    <a:lnTo>
                      <a:pt x="346" y="48"/>
                    </a:lnTo>
                    <a:lnTo>
                      <a:pt x="310" y="57"/>
                    </a:lnTo>
                    <a:lnTo>
                      <a:pt x="264" y="66"/>
                    </a:lnTo>
                    <a:lnTo>
                      <a:pt x="207" y="73"/>
                    </a:lnTo>
                    <a:lnTo>
                      <a:pt x="171" y="73"/>
                    </a:lnTo>
                    <a:lnTo>
                      <a:pt x="141" y="73"/>
                    </a:lnTo>
                    <a:lnTo>
                      <a:pt x="111" y="69"/>
                    </a:lnTo>
                    <a:lnTo>
                      <a:pt x="84" y="66"/>
                    </a:lnTo>
                    <a:lnTo>
                      <a:pt x="60" y="63"/>
                    </a:lnTo>
                    <a:lnTo>
                      <a:pt x="39" y="60"/>
                    </a:lnTo>
                    <a:lnTo>
                      <a:pt x="25" y="57"/>
                    </a:lnTo>
                    <a:lnTo>
                      <a:pt x="12" y="54"/>
                    </a:lnTo>
                    <a:lnTo>
                      <a:pt x="3" y="51"/>
                    </a:lnTo>
                    <a:lnTo>
                      <a:pt x="0" y="51"/>
                    </a:lnTo>
                    <a:lnTo>
                      <a:pt x="7" y="184"/>
                    </a:lnTo>
                  </a:path>
                </a:pathLst>
              </a:custGeom>
              <a:noFill/>
              <a:ln w="0">
                <a:solidFill>
                  <a:srgbClr val="FF7EAB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855" name="Freeform 337"/>
              <p:cNvSpPr>
                <a:spLocks/>
              </p:cNvSpPr>
              <p:nvPr/>
            </p:nvSpPr>
            <p:spPr bwMode="auto">
              <a:xfrm>
                <a:off x="1687" y="1674"/>
                <a:ext cx="113" cy="54"/>
              </a:xfrm>
              <a:custGeom>
                <a:avLst/>
                <a:gdLst>
                  <a:gd name="T0" fmla="*/ 2 w 451"/>
                  <a:gd name="T1" fmla="*/ 46 h 216"/>
                  <a:gd name="T2" fmla="*/ 5 w 451"/>
                  <a:gd name="T3" fmla="*/ 48 h 216"/>
                  <a:gd name="T4" fmla="*/ 9 w 451"/>
                  <a:gd name="T5" fmla="*/ 50 h 216"/>
                  <a:gd name="T6" fmla="*/ 14 w 451"/>
                  <a:gd name="T7" fmla="*/ 51 h 216"/>
                  <a:gd name="T8" fmla="*/ 20 w 451"/>
                  <a:gd name="T9" fmla="*/ 53 h 216"/>
                  <a:gd name="T10" fmla="*/ 26 w 451"/>
                  <a:gd name="T11" fmla="*/ 54 h 216"/>
                  <a:gd name="T12" fmla="*/ 33 w 451"/>
                  <a:gd name="T13" fmla="*/ 54 h 216"/>
                  <a:gd name="T14" fmla="*/ 39 w 451"/>
                  <a:gd name="T15" fmla="*/ 54 h 216"/>
                  <a:gd name="T16" fmla="*/ 46 w 451"/>
                  <a:gd name="T17" fmla="*/ 54 h 216"/>
                  <a:gd name="T18" fmla="*/ 53 w 451"/>
                  <a:gd name="T19" fmla="*/ 54 h 216"/>
                  <a:gd name="T20" fmla="*/ 59 w 451"/>
                  <a:gd name="T21" fmla="*/ 54 h 216"/>
                  <a:gd name="T22" fmla="*/ 64 w 451"/>
                  <a:gd name="T23" fmla="*/ 54 h 216"/>
                  <a:gd name="T24" fmla="*/ 69 w 451"/>
                  <a:gd name="T25" fmla="*/ 53 h 216"/>
                  <a:gd name="T26" fmla="*/ 75 w 451"/>
                  <a:gd name="T27" fmla="*/ 52 h 216"/>
                  <a:gd name="T28" fmla="*/ 82 w 451"/>
                  <a:gd name="T29" fmla="*/ 50 h 216"/>
                  <a:gd name="T30" fmla="*/ 88 w 451"/>
                  <a:gd name="T31" fmla="*/ 48 h 216"/>
                  <a:gd name="T32" fmla="*/ 94 w 451"/>
                  <a:gd name="T33" fmla="*/ 47 h 216"/>
                  <a:gd name="T34" fmla="*/ 99 w 451"/>
                  <a:gd name="T35" fmla="*/ 45 h 216"/>
                  <a:gd name="T36" fmla="*/ 105 w 451"/>
                  <a:gd name="T37" fmla="*/ 42 h 216"/>
                  <a:gd name="T38" fmla="*/ 109 w 451"/>
                  <a:gd name="T39" fmla="*/ 39 h 216"/>
                  <a:gd name="T40" fmla="*/ 113 w 451"/>
                  <a:gd name="T41" fmla="*/ 36 h 216"/>
                  <a:gd name="T42" fmla="*/ 107 w 451"/>
                  <a:gd name="T43" fmla="*/ 0 h 216"/>
                  <a:gd name="T44" fmla="*/ 107 w 451"/>
                  <a:gd name="T45" fmla="*/ 1 h 216"/>
                  <a:gd name="T46" fmla="*/ 106 w 451"/>
                  <a:gd name="T47" fmla="*/ 2 h 216"/>
                  <a:gd name="T48" fmla="*/ 105 w 451"/>
                  <a:gd name="T49" fmla="*/ 3 h 216"/>
                  <a:gd name="T50" fmla="*/ 103 w 451"/>
                  <a:gd name="T51" fmla="*/ 5 h 216"/>
                  <a:gd name="T52" fmla="*/ 99 w 451"/>
                  <a:gd name="T53" fmla="*/ 8 h 216"/>
                  <a:gd name="T54" fmla="*/ 94 w 451"/>
                  <a:gd name="T55" fmla="*/ 10 h 216"/>
                  <a:gd name="T56" fmla="*/ 87 w 451"/>
                  <a:gd name="T57" fmla="*/ 12 h 216"/>
                  <a:gd name="T58" fmla="*/ 78 w 451"/>
                  <a:gd name="T59" fmla="*/ 14 h 216"/>
                  <a:gd name="T60" fmla="*/ 66 w 451"/>
                  <a:gd name="T61" fmla="*/ 17 h 216"/>
                  <a:gd name="T62" fmla="*/ 52 w 451"/>
                  <a:gd name="T63" fmla="*/ 18 h 216"/>
                  <a:gd name="T64" fmla="*/ 43 w 451"/>
                  <a:gd name="T65" fmla="*/ 18 h 216"/>
                  <a:gd name="T66" fmla="*/ 35 w 451"/>
                  <a:gd name="T67" fmla="*/ 18 h 216"/>
                  <a:gd name="T68" fmla="*/ 28 w 451"/>
                  <a:gd name="T69" fmla="*/ 17 h 216"/>
                  <a:gd name="T70" fmla="*/ 21 w 451"/>
                  <a:gd name="T71" fmla="*/ 17 h 216"/>
                  <a:gd name="T72" fmla="*/ 15 w 451"/>
                  <a:gd name="T73" fmla="*/ 16 h 216"/>
                  <a:gd name="T74" fmla="*/ 10 w 451"/>
                  <a:gd name="T75" fmla="*/ 15 h 216"/>
                  <a:gd name="T76" fmla="*/ 6 w 451"/>
                  <a:gd name="T77" fmla="*/ 14 h 216"/>
                  <a:gd name="T78" fmla="*/ 3 w 451"/>
                  <a:gd name="T79" fmla="*/ 14 h 216"/>
                  <a:gd name="T80" fmla="*/ 1 w 451"/>
                  <a:gd name="T81" fmla="*/ 13 h 216"/>
                  <a:gd name="T82" fmla="*/ 0 w 451"/>
                  <a:gd name="T83" fmla="*/ 13 h 216"/>
                  <a:gd name="T84" fmla="*/ 2 w 451"/>
                  <a:gd name="T85" fmla="*/ 46 h 21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451"/>
                  <a:gd name="T130" fmla="*/ 0 h 216"/>
                  <a:gd name="T131" fmla="*/ 451 w 451"/>
                  <a:gd name="T132" fmla="*/ 216 h 21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451" h="216">
                    <a:moveTo>
                      <a:pt x="7" y="184"/>
                    </a:moveTo>
                    <a:lnTo>
                      <a:pt x="18" y="193"/>
                    </a:lnTo>
                    <a:lnTo>
                      <a:pt x="34" y="198"/>
                    </a:lnTo>
                    <a:lnTo>
                      <a:pt x="54" y="205"/>
                    </a:lnTo>
                    <a:lnTo>
                      <a:pt x="78" y="210"/>
                    </a:lnTo>
                    <a:lnTo>
                      <a:pt x="102" y="214"/>
                    </a:lnTo>
                    <a:lnTo>
                      <a:pt x="130" y="216"/>
                    </a:lnTo>
                    <a:lnTo>
                      <a:pt x="157" y="216"/>
                    </a:lnTo>
                    <a:lnTo>
                      <a:pt x="184" y="216"/>
                    </a:lnTo>
                    <a:lnTo>
                      <a:pt x="210" y="216"/>
                    </a:lnTo>
                    <a:lnTo>
                      <a:pt x="235" y="216"/>
                    </a:lnTo>
                    <a:lnTo>
                      <a:pt x="255" y="214"/>
                    </a:lnTo>
                    <a:lnTo>
                      <a:pt x="277" y="210"/>
                    </a:lnTo>
                    <a:lnTo>
                      <a:pt x="301" y="207"/>
                    </a:lnTo>
                    <a:lnTo>
                      <a:pt x="328" y="201"/>
                    </a:lnTo>
                    <a:lnTo>
                      <a:pt x="353" y="193"/>
                    </a:lnTo>
                    <a:lnTo>
                      <a:pt x="376" y="187"/>
                    </a:lnTo>
                    <a:lnTo>
                      <a:pt x="397" y="178"/>
                    </a:lnTo>
                    <a:lnTo>
                      <a:pt x="419" y="168"/>
                    </a:lnTo>
                    <a:lnTo>
                      <a:pt x="437" y="157"/>
                    </a:lnTo>
                    <a:lnTo>
                      <a:pt x="451" y="144"/>
                    </a:lnTo>
                    <a:lnTo>
                      <a:pt x="428" y="0"/>
                    </a:lnTo>
                    <a:lnTo>
                      <a:pt x="428" y="3"/>
                    </a:lnTo>
                    <a:lnTo>
                      <a:pt x="424" y="6"/>
                    </a:lnTo>
                    <a:lnTo>
                      <a:pt x="419" y="12"/>
                    </a:lnTo>
                    <a:lnTo>
                      <a:pt x="410" y="21"/>
                    </a:lnTo>
                    <a:lnTo>
                      <a:pt x="397" y="30"/>
                    </a:lnTo>
                    <a:lnTo>
                      <a:pt x="376" y="39"/>
                    </a:lnTo>
                    <a:lnTo>
                      <a:pt x="346" y="48"/>
                    </a:lnTo>
                    <a:lnTo>
                      <a:pt x="310" y="57"/>
                    </a:lnTo>
                    <a:lnTo>
                      <a:pt x="264" y="66"/>
                    </a:lnTo>
                    <a:lnTo>
                      <a:pt x="207" y="73"/>
                    </a:lnTo>
                    <a:lnTo>
                      <a:pt x="171" y="73"/>
                    </a:lnTo>
                    <a:lnTo>
                      <a:pt x="141" y="73"/>
                    </a:lnTo>
                    <a:lnTo>
                      <a:pt x="111" y="69"/>
                    </a:lnTo>
                    <a:lnTo>
                      <a:pt x="84" y="66"/>
                    </a:lnTo>
                    <a:lnTo>
                      <a:pt x="60" y="63"/>
                    </a:lnTo>
                    <a:lnTo>
                      <a:pt x="39" y="60"/>
                    </a:lnTo>
                    <a:lnTo>
                      <a:pt x="25" y="57"/>
                    </a:lnTo>
                    <a:lnTo>
                      <a:pt x="12" y="54"/>
                    </a:lnTo>
                    <a:lnTo>
                      <a:pt x="3" y="51"/>
                    </a:lnTo>
                    <a:lnTo>
                      <a:pt x="0" y="51"/>
                    </a:lnTo>
                    <a:lnTo>
                      <a:pt x="7" y="184"/>
                    </a:lnTo>
                  </a:path>
                </a:pathLst>
              </a:custGeom>
              <a:noFill/>
              <a:ln w="0">
                <a:solidFill>
                  <a:srgbClr val="FF7EAB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856" name="Freeform 338"/>
              <p:cNvSpPr>
                <a:spLocks/>
              </p:cNvSpPr>
              <p:nvPr/>
            </p:nvSpPr>
            <p:spPr bwMode="auto">
              <a:xfrm>
                <a:off x="1683" y="1598"/>
                <a:ext cx="104" cy="56"/>
              </a:xfrm>
              <a:custGeom>
                <a:avLst/>
                <a:gdLst>
                  <a:gd name="T0" fmla="*/ 2 w 417"/>
                  <a:gd name="T1" fmla="*/ 46 h 221"/>
                  <a:gd name="T2" fmla="*/ 6 w 417"/>
                  <a:gd name="T3" fmla="*/ 48 h 221"/>
                  <a:gd name="T4" fmla="*/ 9 w 417"/>
                  <a:gd name="T5" fmla="*/ 50 h 221"/>
                  <a:gd name="T6" fmla="*/ 14 w 417"/>
                  <a:gd name="T7" fmla="*/ 52 h 221"/>
                  <a:gd name="T8" fmla="*/ 18 w 417"/>
                  <a:gd name="T9" fmla="*/ 54 h 221"/>
                  <a:gd name="T10" fmla="*/ 23 w 417"/>
                  <a:gd name="T11" fmla="*/ 55 h 221"/>
                  <a:gd name="T12" fmla="*/ 28 w 417"/>
                  <a:gd name="T13" fmla="*/ 55 h 221"/>
                  <a:gd name="T14" fmla="*/ 33 w 417"/>
                  <a:gd name="T15" fmla="*/ 56 h 221"/>
                  <a:gd name="T16" fmla="*/ 39 w 417"/>
                  <a:gd name="T17" fmla="*/ 56 h 221"/>
                  <a:gd name="T18" fmla="*/ 44 w 417"/>
                  <a:gd name="T19" fmla="*/ 56 h 221"/>
                  <a:gd name="T20" fmla="*/ 51 w 417"/>
                  <a:gd name="T21" fmla="*/ 55 h 221"/>
                  <a:gd name="T22" fmla="*/ 59 w 417"/>
                  <a:gd name="T23" fmla="*/ 55 h 221"/>
                  <a:gd name="T24" fmla="*/ 66 w 417"/>
                  <a:gd name="T25" fmla="*/ 53 h 221"/>
                  <a:gd name="T26" fmla="*/ 74 w 417"/>
                  <a:gd name="T27" fmla="*/ 51 h 221"/>
                  <a:gd name="T28" fmla="*/ 80 w 417"/>
                  <a:gd name="T29" fmla="*/ 51 h 221"/>
                  <a:gd name="T30" fmla="*/ 86 w 417"/>
                  <a:gd name="T31" fmla="*/ 48 h 221"/>
                  <a:gd name="T32" fmla="*/ 90 w 417"/>
                  <a:gd name="T33" fmla="*/ 47 h 221"/>
                  <a:gd name="T34" fmla="*/ 95 w 417"/>
                  <a:gd name="T35" fmla="*/ 45 h 221"/>
                  <a:gd name="T36" fmla="*/ 98 w 417"/>
                  <a:gd name="T37" fmla="*/ 42 h 221"/>
                  <a:gd name="T38" fmla="*/ 102 w 417"/>
                  <a:gd name="T39" fmla="*/ 39 h 221"/>
                  <a:gd name="T40" fmla="*/ 104 w 417"/>
                  <a:gd name="T41" fmla="*/ 36 h 221"/>
                  <a:gd name="T42" fmla="*/ 102 w 417"/>
                  <a:gd name="T43" fmla="*/ 31 h 221"/>
                  <a:gd name="T44" fmla="*/ 102 w 417"/>
                  <a:gd name="T45" fmla="*/ 26 h 221"/>
                  <a:gd name="T46" fmla="*/ 101 w 417"/>
                  <a:gd name="T47" fmla="*/ 20 h 221"/>
                  <a:gd name="T48" fmla="*/ 100 w 417"/>
                  <a:gd name="T49" fmla="*/ 15 h 221"/>
                  <a:gd name="T50" fmla="*/ 99 w 417"/>
                  <a:gd name="T51" fmla="*/ 11 h 221"/>
                  <a:gd name="T52" fmla="*/ 98 w 417"/>
                  <a:gd name="T53" fmla="*/ 7 h 221"/>
                  <a:gd name="T54" fmla="*/ 98 w 417"/>
                  <a:gd name="T55" fmla="*/ 4 h 221"/>
                  <a:gd name="T56" fmla="*/ 98 w 417"/>
                  <a:gd name="T57" fmla="*/ 1 h 221"/>
                  <a:gd name="T58" fmla="*/ 98 w 417"/>
                  <a:gd name="T59" fmla="*/ 0 h 221"/>
                  <a:gd name="T60" fmla="*/ 97 w 417"/>
                  <a:gd name="T61" fmla="*/ 1 h 221"/>
                  <a:gd name="T62" fmla="*/ 96 w 417"/>
                  <a:gd name="T63" fmla="*/ 2 h 221"/>
                  <a:gd name="T64" fmla="*/ 94 w 417"/>
                  <a:gd name="T65" fmla="*/ 4 h 221"/>
                  <a:gd name="T66" fmla="*/ 91 w 417"/>
                  <a:gd name="T67" fmla="*/ 7 h 221"/>
                  <a:gd name="T68" fmla="*/ 87 w 417"/>
                  <a:gd name="T69" fmla="*/ 10 h 221"/>
                  <a:gd name="T70" fmla="*/ 83 w 417"/>
                  <a:gd name="T71" fmla="*/ 13 h 221"/>
                  <a:gd name="T72" fmla="*/ 76 w 417"/>
                  <a:gd name="T73" fmla="*/ 17 h 221"/>
                  <a:gd name="T74" fmla="*/ 69 w 417"/>
                  <a:gd name="T75" fmla="*/ 19 h 221"/>
                  <a:gd name="T76" fmla="*/ 60 w 417"/>
                  <a:gd name="T77" fmla="*/ 21 h 221"/>
                  <a:gd name="T78" fmla="*/ 51 w 417"/>
                  <a:gd name="T79" fmla="*/ 22 h 221"/>
                  <a:gd name="T80" fmla="*/ 41 w 417"/>
                  <a:gd name="T81" fmla="*/ 23 h 221"/>
                  <a:gd name="T82" fmla="*/ 32 w 417"/>
                  <a:gd name="T83" fmla="*/ 22 h 221"/>
                  <a:gd name="T84" fmla="*/ 24 w 417"/>
                  <a:gd name="T85" fmla="*/ 21 h 221"/>
                  <a:gd name="T86" fmla="*/ 17 w 417"/>
                  <a:gd name="T87" fmla="*/ 20 h 221"/>
                  <a:gd name="T88" fmla="*/ 12 w 417"/>
                  <a:gd name="T89" fmla="*/ 18 h 221"/>
                  <a:gd name="T90" fmla="*/ 8 w 417"/>
                  <a:gd name="T91" fmla="*/ 16 h 221"/>
                  <a:gd name="T92" fmla="*/ 5 w 417"/>
                  <a:gd name="T93" fmla="*/ 14 h 221"/>
                  <a:gd name="T94" fmla="*/ 2 w 417"/>
                  <a:gd name="T95" fmla="*/ 13 h 221"/>
                  <a:gd name="T96" fmla="*/ 1 w 417"/>
                  <a:gd name="T97" fmla="*/ 12 h 221"/>
                  <a:gd name="T98" fmla="*/ 0 w 417"/>
                  <a:gd name="T99" fmla="*/ 11 h 221"/>
                  <a:gd name="T100" fmla="*/ 2 w 417"/>
                  <a:gd name="T101" fmla="*/ 46 h 221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417"/>
                  <a:gd name="T154" fmla="*/ 0 h 221"/>
                  <a:gd name="T155" fmla="*/ 417 w 417"/>
                  <a:gd name="T156" fmla="*/ 221 h 221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417" h="221">
                    <a:moveTo>
                      <a:pt x="7" y="182"/>
                    </a:moveTo>
                    <a:lnTo>
                      <a:pt x="23" y="191"/>
                    </a:lnTo>
                    <a:lnTo>
                      <a:pt x="37" y="198"/>
                    </a:lnTo>
                    <a:lnTo>
                      <a:pt x="55" y="207"/>
                    </a:lnTo>
                    <a:lnTo>
                      <a:pt x="73" y="212"/>
                    </a:lnTo>
                    <a:lnTo>
                      <a:pt x="91" y="216"/>
                    </a:lnTo>
                    <a:lnTo>
                      <a:pt x="112" y="219"/>
                    </a:lnTo>
                    <a:lnTo>
                      <a:pt x="134" y="221"/>
                    </a:lnTo>
                    <a:lnTo>
                      <a:pt x="155" y="221"/>
                    </a:lnTo>
                    <a:lnTo>
                      <a:pt x="178" y="221"/>
                    </a:lnTo>
                    <a:lnTo>
                      <a:pt x="203" y="219"/>
                    </a:lnTo>
                    <a:lnTo>
                      <a:pt x="235" y="216"/>
                    </a:lnTo>
                    <a:lnTo>
                      <a:pt x="266" y="210"/>
                    </a:lnTo>
                    <a:lnTo>
                      <a:pt x="296" y="203"/>
                    </a:lnTo>
                    <a:lnTo>
                      <a:pt x="319" y="201"/>
                    </a:lnTo>
                    <a:lnTo>
                      <a:pt x="344" y="191"/>
                    </a:lnTo>
                    <a:lnTo>
                      <a:pt x="362" y="185"/>
                    </a:lnTo>
                    <a:lnTo>
                      <a:pt x="380" y="176"/>
                    </a:lnTo>
                    <a:lnTo>
                      <a:pt x="394" y="167"/>
                    </a:lnTo>
                    <a:lnTo>
                      <a:pt x="407" y="155"/>
                    </a:lnTo>
                    <a:lnTo>
                      <a:pt x="417" y="144"/>
                    </a:lnTo>
                    <a:lnTo>
                      <a:pt x="410" y="123"/>
                    </a:lnTo>
                    <a:lnTo>
                      <a:pt x="407" y="101"/>
                    </a:lnTo>
                    <a:lnTo>
                      <a:pt x="404" y="80"/>
                    </a:lnTo>
                    <a:lnTo>
                      <a:pt x="401" y="59"/>
                    </a:lnTo>
                    <a:lnTo>
                      <a:pt x="398" y="44"/>
                    </a:lnTo>
                    <a:lnTo>
                      <a:pt x="394" y="29"/>
                    </a:lnTo>
                    <a:lnTo>
                      <a:pt x="394" y="17"/>
                    </a:lnTo>
                    <a:lnTo>
                      <a:pt x="392" y="5"/>
                    </a:lnTo>
                    <a:lnTo>
                      <a:pt x="392" y="0"/>
                    </a:lnTo>
                    <a:lnTo>
                      <a:pt x="389" y="2"/>
                    </a:lnTo>
                    <a:lnTo>
                      <a:pt x="385" y="7"/>
                    </a:lnTo>
                    <a:lnTo>
                      <a:pt x="378" y="17"/>
                    </a:lnTo>
                    <a:lnTo>
                      <a:pt x="365" y="26"/>
                    </a:lnTo>
                    <a:lnTo>
                      <a:pt x="350" y="39"/>
                    </a:lnTo>
                    <a:lnTo>
                      <a:pt x="332" y="53"/>
                    </a:lnTo>
                    <a:lnTo>
                      <a:pt x="305" y="66"/>
                    </a:lnTo>
                    <a:lnTo>
                      <a:pt x="278" y="75"/>
                    </a:lnTo>
                    <a:lnTo>
                      <a:pt x="242" y="83"/>
                    </a:lnTo>
                    <a:lnTo>
                      <a:pt x="203" y="87"/>
                    </a:lnTo>
                    <a:lnTo>
                      <a:pt x="164" y="89"/>
                    </a:lnTo>
                    <a:lnTo>
                      <a:pt x="127" y="87"/>
                    </a:lnTo>
                    <a:lnTo>
                      <a:pt x="98" y="83"/>
                    </a:lnTo>
                    <a:lnTo>
                      <a:pt x="70" y="77"/>
                    </a:lnTo>
                    <a:lnTo>
                      <a:pt x="50" y="71"/>
                    </a:lnTo>
                    <a:lnTo>
                      <a:pt x="32" y="62"/>
                    </a:lnTo>
                    <a:lnTo>
                      <a:pt x="19" y="57"/>
                    </a:lnTo>
                    <a:lnTo>
                      <a:pt x="10" y="50"/>
                    </a:lnTo>
                    <a:lnTo>
                      <a:pt x="4" y="48"/>
                    </a:lnTo>
                    <a:lnTo>
                      <a:pt x="0" y="44"/>
                    </a:lnTo>
                    <a:lnTo>
                      <a:pt x="7" y="182"/>
                    </a:lnTo>
                    <a:close/>
                  </a:path>
                </a:pathLst>
              </a:custGeom>
              <a:solidFill>
                <a:srgbClr val="FF79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857" name="Freeform 339"/>
              <p:cNvSpPr>
                <a:spLocks/>
              </p:cNvSpPr>
              <p:nvPr/>
            </p:nvSpPr>
            <p:spPr bwMode="auto">
              <a:xfrm>
                <a:off x="1683" y="1598"/>
                <a:ext cx="104" cy="56"/>
              </a:xfrm>
              <a:custGeom>
                <a:avLst/>
                <a:gdLst>
                  <a:gd name="T0" fmla="*/ 2 w 417"/>
                  <a:gd name="T1" fmla="*/ 46 h 221"/>
                  <a:gd name="T2" fmla="*/ 6 w 417"/>
                  <a:gd name="T3" fmla="*/ 48 h 221"/>
                  <a:gd name="T4" fmla="*/ 9 w 417"/>
                  <a:gd name="T5" fmla="*/ 50 h 221"/>
                  <a:gd name="T6" fmla="*/ 14 w 417"/>
                  <a:gd name="T7" fmla="*/ 52 h 221"/>
                  <a:gd name="T8" fmla="*/ 18 w 417"/>
                  <a:gd name="T9" fmla="*/ 54 h 221"/>
                  <a:gd name="T10" fmla="*/ 23 w 417"/>
                  <a:gd name="T11" fmla="*/ 55 h 221"/>
                  <a:gd name="T12" fmla="*/ 28 w 417"/>
                  <a:gd name="T13" fmla="*/ 55 h 221"/>
                  <a:gd name="T14" fmla="*/ 33 w 417"/>
                  <a:gd name="T15" fmla="*/ 56 h 221"/>
                  <a:gd name="T16" fmla="*/ 39 w 417"/>
                  <a:gd name="T17" fmla="*/ 56 h 221"/>
                  <a:gd name="T18" fmla="*/ 44 w 417"/>
                  <a:gd name="T19" fmla="*/ 56 h 221"/>
                  <a:gd name="T20" fmla="*/ 51 w 417"/>
                  <a:gd name="T21" fmla="*/ 55 h 221"/>
                  <a:gd name="T22" fmla="*/ 59 w 417"/>
                  <a:gd name="T23" fmla="*/ 55 h 221"/>
                  <a:gd name="T24" fmla="*/ 66 w 417"/>
                  <a:gd name="T25" fmla="*/ 53 h 221"/>
                  <a:gd name="T26" fmla="*/ 74 w 417"/>
                  <a:gd name="T27" fmla="*/ 51 h 221"/>
                  <a:gd name="T28" fmla="*/ 80 w 417"/>
                  <a:gd name="T29" fmla="*/ 51 h 221"/>
                  <a:gd name="T30" fmla="*/ 86 w 417"/>
                  <a:gd name="T31" fmla="*/ 48 h 221"/>
                  <a:gd name="T32" fmla="*/ 90 w 417"/>
                  <a:gd name="T33" fmla="*/ 47 h 221"/>
                  <a:gd name="T34" fmla="*/ 95 w 417"/>
                  <a:gd name="T35" fmla="*/ 45 h 221"/>
                  <a:gd name="T36" fmla="*/ 98 w 417"/>
                  <a:gd name="T37" fmla="*/ 42 h 221"/>
                  <a:gd name="T38" fmla="*/ 102 w 417"/>
                  <a:gd name="T39" fmla="*/ 39 h 221"/>
                  <a:gd name="T40" fmla="*/ 104 w 417"/>
                  <a:gd name="T41" fmla="*/ 36 h 221"/>
                  <a:gd name="T42" fmla="*/ 102 w 417"/>
                  <a:gd name="T43" fmla="*/ 31 h 221"/>
                  <a:gd name="T44" fmla="*/ 102 w 417"/>
                  <a:gd name="T45" fmla="*/ 26 h 221"/>
                  <a:gd name="T46" fmla="*/ 101 w 417"/>
                  <a:gd name="T47" fmla="*/ 20 h 221"/>
                  <a:gd name="T48" fmla="*/ 100 w 417"/>
                  <a:gd name="T49" fmla="*/ 15 h 221"/>
                  <a:gd name="T50" fmla="*/ 99 w 417"/>
                  <a:gd name="T51" fmla="*/ 11 h 221"/>
                  <a:gd name="T52" fmla="*/ 98 w 417"/>
                  <a:gd name="T53" fmla="*/ 7 h 221"/>
                  <a:gd name="T54" fmla="*/ 98 w 417"/>
                  <a:gd name="T55" fmla="*/ 4 h 221"/>
                  <a:gd name="T56" fmla="*/ 98 w 417"/>
                  <a:gd name="T57" fmla="*/ 1 h 221"/>
                  <a:gd name="T58" fmla="*/ 98 w 417"/>
                  <a:gd name="T59" fmla="*/ 0 h 221"/>
                  <a:gd name="T60" fmla="*/ 97 w 417"/>
                  <a:gd name="T61" fmla="*/ 1 h 221"/>
                  <a:gd name="T62" fmla="*/ 96 w 417"/>
                  <a:gd name="T63" fmla="*/ 2 h 221"/>
                  <a:gd name="T64" fmla="*/ 94 w 417"/>
                  <a:gd name="T65" fmla="*/ 4 h 221"/>
                  <a:gd name="T66" fmla="*/ 91 w 417"/>
                  <a:gd name="T67" fmla="*/ 7 h 221"/>
                  <a:gd name="T68" fmla="*/ 87 w 417"/>
                  <a:gd name="T69" fmla="*/ 10 h 221"/>
                  <a:gd name="T70" fmla="*/ 83 w 417"/>
                  <a:gd name="T71" fmla="*/ 13 h 221"/>
                  <a:gd name="T72" fmla="*/ 76 w 417"/>
                  <a:gd name="T73" fmla="*/ 17 h 221"/>
                  <a:gd name="T74" fmla="*/ 69 w 417"/>
                  <a:gd name="T75" fmla="*/ 19 h 221"/>
                  <a:gd name="T76" fmla="*/ 60 w 417"/>
                  <a:gd name="T77" fmla="*/ 21 h 221"/>
                  <a:gd name="T78" fmla="*/ 51 w 417"/>
                  <a:gd name="T79" fmla="*/ 22 h 221"/>
                  <a:gd name="T80" fmla="*/ 41 w 417"/>
                  <a:gd name="T81" fmla="*/ 23 h 221"/>
                  <a:gd name="T82" fmla="*/ 32 w 417"/>
                  <a:gd name="T83" fmla="*/ 22 h 221"/>
                  <a:gd name="T84" fmla="*/ 24 w 417"/>
                  <a:gd name="T85" fmla="*/ 21 h 221"/>
                  <a:gd name="T86" fmla="*/ 17 w 417"/>
                  <a:gd name="T87" fmla="*/ 20 h 221"/>
                  <a:gd name="T88" fmla="*/ 12 w 417"/>
                  <a:gd name="T89" fmla="*/ 18 h 221"/>
                  <a:gd name="T90" fmla="*/ 8 w 417"/>
                  <a:gd name="T91" fmla="*/ 16 h 221"/>
                  <a:gd name="T92" fmla="*/ 5 w 417"/>
                  <a:gd name="T93" fmla="*/ 14 h 221"/>
                  <a:gd name="T94" fmla="*/ 2 w 417"/>
                  <a:gd name="T95" fmla="*/ 13 h 221"/>
                  <a:gd name="T96" fmla="*/ 1 w 417"/>
                  <a:gd name="T97" fmla="*/ 12 h 221"/>
                  <a:gd name="T98" fmla="*/ 0 w 417"/>
                  <a:gd name="T99" fmla="*/ 11 h 221"/>
                  <a:gd name="T100" fmla="*/ 2 w 417"/>
                  <a:gd name="T101" fmla="*/ 46 h 221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417"/>
                  <a:gd name="T154" fmla="*/ 0 h 221"/>
                  <a:gd name="T155" fmla="*/ 417 w 417"/>
                  <a:gd name="T156" fmla="*/ 221 h 221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417" h="221">
                    <a:moveTo>
                      <a:pt x="7" y="182"/>
                    </a:moveTo>
                    <a:lnTo>
                      <a:pt x="23" y="191"/>
                    </a:lnTo>
                    <a:lnTo>
                      <a:pt x="37" y="198"/>
                    </a:lnTo>
                    <a:lnTo>
                      <a:pt x="55" y="207"/>
                    </a:lnTo>
                    <a:lnTo>
                      <a:pt x="73" y="212"/>
                    </a:lnTo>
                    <a:lnTo>
                      <a:pt x="91" y="216"/>
                    </a:lnTo>
                    <a:lnTo>
                      <a:pt x="112" y="219"/>
                    </a:lnTo>
                    <a:lnTo>
                      <a:pt x="134" y="221"/>
                    </a:lnTo>
                    <a:lnTo>
                      <a:pt x="155" y="221"/>
                    </a:lnTo>
                    <a:lnTo>
                      <a:pt x="178" y="221"/>
                    </a:lnTo>
                    <a:lnTo>
                      <a:pt x="203" y="219"/>
                    </a:lnTo>
                    <a:lnTo>
                      <a:pt x="235" y="216"/>
                    </a:lnTo>
                    <a:lnTo>
                      <a:pt x="266" y="210"/>
                    </a:lnTo>
                    <a:lnTo>
                      <a:pt x="296" y="203"/>
                    </a:lnTo>
                    <a:lnTo>
                      <a:pt x="319" y="201"/>
                    </a:lnTo>
                    <a:lnTo>
                      <a:pt x="344" y="191"/>
                    </a:lnTo>
                    <a:lnTo>
                      <a:pt x="362" y="185"/>
                    </a:lnTo>
                    <a:lnTo>
                      <a:pt x="380" y="176"/>
                    </a:lnTo>
                    <a:lnTo>
                      <a:pt x="394" y="167"/>
                    </a:lnTo>
                    <a:lnTo>
                      <a:pt x="407" y="155"/>
                    </a:lnTo>
                    <a:lnTo>
                      <a:pt x="417" y="144"/>
                    </a:lnTo>
                    <a:lnTo>
                      <a:pt x="410" y="123"/>
                    </a:lnTo>
                    <a:lnTo>
                      <a:pt x="407" y="101"/>
                    </a:lnTo>
                    <a:lnTo>
                      <a:pt x="404" y="80"/>
                    </a:lnTo>
                    <a:lnTo>
                      <a:pt x="401" y="59"/>
                    </a:lnTo>
                    <a:lnTo>
                      <a:pt x="398" y="44"/>
                    </a:lnTo>
                    <a:lnTo>
                      <a:pt x="394" y="29"/>
                    </a:lnTo>
                    <a:lnTo>
                      <a:pt x="394" y="17"/>
                    </a:lnTo>
                    <a:lnTo>
                      <a:pt x="392" y="5"/>
                    </a:lnTo>
                    <a:lnTo>
                      <a:pt x="392" y="0"/>
                    </a:lnTo>
                    <a:lnTo>
                      <a:pt x="389" y="2"/>
                    </a:lnTo>
                    <a:lnTo>
                      <a:pt x="385" y="7"/>
                    </a:lnTo>
                    <a:lnTo>
                      <a:pt x="378" y="17"/>
                    </a:lnTo>
                    <a:lnTo>
                      <a:pt x="365" y="26"/>
                    </a:lnTo>
                    <a:lnTo>
                      <a:pt x="350" y="39"/>
                    </a:lnTo>
                    <a:lnTo>
                      <a:pt x="332" y="53"/>
                    </a:lnTo>
                    <a:lnTo>
                      <a:pt x="305" y="66"/>
                    </a:lnTo>
                    <a:lnTo>
                      <a:pt x="278" y="75"/>
                    </a:lnTo>
                    <a:lnTo>
                      <a:pt x="242" y="83"/>
                    </a:lnTo>
                    <a:lnTo>
                      <a:pt x="203" y="87"/>
                    </a:lnTo>
                    <a:lnTo>
                      <a:pt x="164" y="89"/>
                    </a:lnTo>
                    <a:lnTo>
                      <a:pt x="127" y="87"/>
                    </a:lnTo>
                    <a:lnTo>
                      <a:pt x="98" y="83"/>
                    </a:lnTo>
                    <a:lnTo>
                      <a:pt x="70" y="77"/>
                    </a:lnTo>
                    <a:lnTo>
                      <a:pt x="50" y="71"/>
                    </a:lnTo>
                    <a:lnTo>
                      <a:pt x="32" y="62"/>
                    </a:lnTo>
                    <a:lnTo>
                      <a:pt x="19" y="57"/>
                    </a:lnTo>
                    <a:lnTo>
                      <a:pt x="10" y="50"/>
                    </a:lnTo>
                    <a:lnTo>
                      <a:pt x="4" y="48"/>
                    </a:lnTo>
                    <a:lnTo>
                      <a:pt x="0" y="44"/>
                    </a:lnTo>
                    <a:lnTo>
                      <a:pt x="7" y="182"/>
                    </a:lnTo>
                  </a:path>
                </a:pathLst>
              </a:custGeom>
              <a:noFill/>
              <a:ln w="0">
                <a:solidFill>
                  <a:srgbClr val="FF7EAB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858" name="Freeform 340"/>
              <p:cNvSpPr>
                <a:spLocks/>
              </p:cNvSpPr>
              <p:nvPr/>
            </p:nvSpPr>
            <p:spPr bwMode="auto">
              <a:xfrm>
                <a:off x="1683" y="1598"/>
                <a:ext cx="104" cy="56"/>
              </a:xfrm>
              <a:custGeom>
                <a:avLst/>
                <a:gdLst>
                  <a:gd name="T0" fmla="*/ 2 w 417"/>
                  <a:gd name="T1" fmla="*/ 46 h 221"/>
                  <a:gd name="T2" fmla="*/ 6 w 417"/>
                  <a:gd name="T3" fmla="*/ 48 h 221"/>
                  <a:gd name="T4" fmla="*/ 9 w 417"/>
                  <a:gd name="T5" fmla="*/ 50 h 221"/>
                  <a:gd name="T6" fmla="*/ 14 w 417"/>
                  <a:gd name="T7" fmla="*/ 52 h 221"/>
                  <a:gd name="T8" fmla="*/ 18 w 417"/>
                  <a:gd name="T9" fmla="*/ 54 h 221"/>
                  <a:gd name="T10" fmla="*/ 23 w 417"/>
                  <a:gd name="T11" fmla="*/ 55 h 221"/>
                  <a:gd name="T12" fmla="*/ 28 w 417"/>
                  <a:gd name="T13" fmla="*/ 55 h 221"/>
                  <a:gd name="T14" fmla="*/ 33 w 417"/>
                  <a:gd name="T15" fmla="*/ 56 h 221"/>
                  <a:gd name="T16" fmla="*/ 39 w 417"/>
                  <a:gd name="T17" fmla="*/ 56 h 221"/>
                  <a:gd name="T18" fmla="*/ 44 w 417"/>
                  <a:gd name="T19" fmla="*/ 56 h 221"/>
                  <a:gd name="T20" fmla="*/ 51 w 417"/>
                  <a:gd name="T21" fmla="*/ 55 h 221"/>
                  <a:gd name="T22" fmla="*/ 59 w 417"/>
                  <a:gd name="T23" fmla="*/ 55 h 221"/>
                  <a:gd name="T24" fmla="*/ 66 w 417"/>
                  <a:gd name="T25" fmla="*/ 53 h 221"/>
                  <a:gd name="T26" fmla="*/ 74 w 417"/>
                  <a:gd name="T27" fmla="*/ 51 h 221"/>
                  <a:gd name="T28" fmla="*/ 80 w 417"/>
                  <a:gd name="T29" fmla="*/ 51 h 221"/>
                  <a:gd name="T30" fmla="*/ 86 w 417"/>
                  <a:gd name="T31" fmla="*/ 48 h 221"/>
                  <a:gd name="T32" fmla="*/ 90 w 417"/>
                  <a:gd name="T33" fmla="*/ 47 h 221"/>
                  <a:gd name="T34" fmla="*/ 95 w 417"/>
                  <a:gd name="T35" fmla="*/ 45 h 221"/>
                  <a:gd name="T36" fmla="*/ 98 w 417"/>
                  <a:gd name="T37" fmla="*/ 42 h 221"/>
                  <a:gd name="T38" fmla="*/ 102 w 417"/>
                  <a:gd name="T39" fmla="*/ 39 h 221"/>
                  <a:gd name="T40" fmla="*/ 104 w 417"/>
                  <a:gd name="T41" fmla="*/ 36 h 221"/>
                  <a:gd name="T42" fmla="*/ 102 w 417"/>
                  <a:gd name="T43" fmla="*/ 31 h 221"/>
                  <a:gd name="T44" fmla="*/ 102 w 417"/>
                  <a:gd name="T45" fmla="*/ 26 h 221"/>
                  <a:gd name="T46" fmla="*/ 101 w 417"/>
                  <a:gd name="T47" fmla="*/ 20 h 221"/>
                  <a:gd name="T48" fmla="*/ 100 w 417"/>
                  <a:gd name="T49" fmla="*/ 15 h 221"/>
                  <a:gd name="T50" fmla="*/ 99 w 417"/>
                  <a:gd name="T51" fmla="*/ 11 h 221"/>
                  <a:gd name="T52" fmla="*/ 98 w 417"/>
                  <a:gd name="T53" fmla="*/ 7 h 221"/>
                  <a:gd name="T54" fmla="*/ 98 w 417"/>
                  <a:gd name="T55" fmla="*/ 4 h 221"/>
                  <a:gd name="T56" fmla="*/ 98 w 417"/>
                  <a:gd name="T57" fmla="*/ 1 h 221"/>
                  <a:gd name="T58" fmla="*/ 98 w 417"/>
                  <a:gd name="T59" fmla="*/ 0 h 221"/>
                  <a:gd name="T60" fmla="*/ 97 w 417"/>
                  <a:gd name="T61" fmla="*/ 1 h 221"/>
                  <a:gd name="T62" fmla="*/ 96 w 417"/>
                  <a:gd name="T63" fmla="*/ 2 h 221"/>
                  <a:gd name="T64" fmla="*/ 94 w 417"/>
                  <a:gd name="T65" fmla="*/ 4 h 221"/>
                  <a:gd name="T66" fmla="*/ 91 w 417"/>
                  <a:gd name="T67" fmla="*/ 7 h 221"/>
                  <a:gd name="T68" fmla="*/ 87 w 417"/>
                  <a:gd name="T69" fmla="*/ 10 h 221"/>
                  <a:gd name="T70" fmla="*/ 83 w 417"/>
                  <a:gd name="T71" fmla="*/ 13 h 221"/>
                  <a:gd name="T72" fmla="*/ 76 w 417"/>
                  <a:gd name="T73" fmla="*/ 17 h 221"/>
                  <a:gd name="T74" fmla="*/ 69 w 417"/>
                  <a:gd name="T75" fmla="*/ 19 h 221"/>
                  <a:gd name="T76" fmla="*/ 60 w 417"/>
                  <a:gd name="T77" fmla="*/ 21 h 221"/>
                  <a:gd name="T78" fmla="*/ 51 w 417"/>
                  <a:gd name="T79" fmla="*/ 22 h 221"/>
                  <a:gd name="T80" fmla="*/ 41 w 417"/>
                  <a:gd name="T81" fmla="*/ 23 h 221"/>
                  <a:gd name="T82" fmla="*/ 32 w 417"/>
                  <a:gd name="T83" fmla="*/ 22 h 221"/>
                  <a:gd name="T84" fmla="*/ 24 w 417"/>
                  <a:gd name="T85" fmla="*/ 21 h 221"/>
                  <a:gd name="T86" fmla="*/ 17 w 417"/>
                  <a:gd name="T87" fmla="*/ 20 h 221"/>
                  <a:gd name="T88" fmla="*/ 12 w 417"/>
                  <a:gd name="T89" fmla="*/ 18 h 221"/>
                  <a:gd name="T90" fmla="*/ 8 w 417"/>
                  <a:gd name="T91" fmla="*/ 16 h 221"/>
                  <a:gd name="T92" fmla="*/ 5 w 417"/>
                  <a:gd name="T93" fmla="*/ 14 h 221"/>
                  <a:gd name="T94" fmla="*/ 2 w 417"/>
                  <a:gd name="T95" fmla="*/ 13 h 221"/>
                  <a:gd name="T96" fmla="*/ 1 w 417"/>
                  <a:gd name="T97" fmla="*/ 12 h 221"/>
                  <a:gd name="T98" fmla="*/ 0 w 417"/>
                  <a:gd name="T99" fmla="*/ 11 h 221"/>
                  <a:gd name="T100" fmla="*/ 2 w 417"/>
                  <a:gd name="T101" fmla="*/ 46 h 221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417"/>
                  <a:gd name="T154" fmla="*/ 0 h 221"/>
                  <a:gd name="T155" fmla="*/ 417 w 417"/>
                  <a:gd name="T156" fmla="*/ 221 h 221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417" h="221">
                    <a:moveTo>
                      <a:pt x="7" y="182"/>
                    </a:moveTo>
                    <a:lnTo>
                      <a:pt x="23" y="191"/>
                    </a:lnTo>
                    <a:lnTo>
                      <a:pt x="37" y="198"/>
                    </a:lnTo>
                    <a:lnTo>
                      <a:pt x="55" y="207"/>
                    </a:lnTo>
                    <a:lnTo>
                      <a:pt x="73" y="212"/>
                    </a:lnTo>
                    <a:lnTo>
                      <a:pt x="91" y="216"/>
                    </a:lnTo>
                    <a:lnTo>
                      <a:pt x="112" y="219"/>
                    </a:lnTo>
                    <a:lnTo>
                      <a:pt x="134" y="221"/>
                    </a:lnTo>
                    <a:lnTo>
                      <a:pt x="155" y="221"/>
                    </a:lnTo>
                    <a:lnTo>
                      <a:pt x="178" y="221"/>
                    </a:lnTo>
                    <a:lnTo>
                      <a:pt x="203" y="219"/>
                    </a:lnTo>
                    <a:lnTo>
                      <a:pt x="235" y="216"/>
                    </a:lnTo>
                    <a:lnTo>
                      <a:pt x="266" y="210"/>
                    </a:lnTo>
                    <a:lnTo>
                      <a:pt x="296" y="203"/>
                    </a:lnTo>
                    <a:lnTo>
                      <a:pt x="319" y="201"/>
                    </a:lnTo>
                    <a:lnTo>
                      <a:pt x="344" y="191"/>
                    </a:lnTo>
                    <a:lnTo>
                      <a:pt x="362" y="185"/>
                    </a:lnTo>
                    <a:lnTo>
                      <a:pt x="380" y="176"/>
                    </a:lnTo>
                    <a:lnTo>
                      <a:pt x="394" y="167"/>
                    </a:lnTo>
                    <a:lnTo>
                      <a:pt x="407" y="155"/>
                    </a:lnTo>
                    <a:lnTo>
                      <a:pt x="417" y="144"/>
                    </a:lnTo>
                    <a:lnTo>
                      <a:pt x="410" y="123"/>
                    </a:lnTo>
                    <a:lnTo>
                      <a:pt x="407" y="101"/>
                    </a:lnTo>
                    <a:lnTo>
                      <a:pt x="404" y="80"/>
                    </a:lnTo>
                    <a:lnTo>
                      <a:pt x="401" y="59"/>
                    </a:lnTo>
                    <a:lnTo>
                      <a:pt x="398" y="44"/>
                    </a:lnTo>
                    <a:lnTo>
                      <a:pt x="394" y="29"/>
                    </a:lnTo>
                    <a:lnTo>
                      <a:pt x="394" y="17"/>
                    </a:lnTo>
                    <a:lnTo>
                      <a:pt x="392" y="5"/>
                    </a:lnTo>
                    <a:lnTo>
                      <a:pt x="392" y="0"/>
                    </a:lnTo>
                    <a:lnTo>
                      <a:pt x="389" y="2"/>
                    </a:lnTo>
                    <a:lnTo>
                      <a:pt x="385" y="7"/>
                    </a:lnTo>
                    <a:lnTo>
                      <a:pt x="378" y="17"/>
                    </a:lnTo>
                    <a:lnTo>
                      <a:pt x="365" y="26"/>
                    </a:lnTo>
                    <a:lnTo>
                      <a:pt x="350" y="39"/>
                    </a:lnTo>
                    <a:lnTo>
                      <a:pt x="332" y="53"/>
                    </a:lnTo>
                    <a:lnTo>
                      <a:pt x="305" y="66"/>
                    </a:lnTo>
                    <a:lnTo>
                      <a:pt x="278" y="75"/>
                    </a:lnTo>
                    <a:lnTo>
                      <a:pt x="242" y="83"/>
                    </a:lnTo>
                    <a:lnTo>
                      <a:pt x="203" y="87"/>
                    </a:lnTo>
                    <a:lnTo>
                      <a:pt x="164" y="89"/>
                    </a:lnTo>
                    <a:lnTo>
                      <a:pt x="127" y="87"/>
                    </a:lnTo>
                    <a:lnTo>
                      <a:pt x="98" y="83"/>
                    </a:lnTo>
                    <a:lnTo>
                      <a:pt x="70" y="77"/>
                    </a:lnTo>
                    <a:lnTo>
                      <a:pt x="50" y="71"/>
                    </a:lnTo>
                    <a:lnTo>
                      <a:pt x="32" y="62"/>
                    </a:lnTo>
                    <a:lnTo>
                      <a:pt x="19" y="57"/>
                    </a:lnTo>
                    <a:lnTo>
                      <a:pt x="10" y="50"/>
                    </a:lnTo>
                    <a:lnTo>
                      <a:pt x="4" y="48"/>
                    </a:lnTo>
                    <a:lnTo>
                      <a:pt x="0" y="44"/>
                    </a:lnTo>
                    <a:lnTo>
                      <a:pt x="7" y="182"/>
                    </a:lnTo>
                  </a:path>
                </a:pathLst>
              </a:custGeom>
              <a:noFill/>
              <a:ln w="0">
                <a:solidFill>
                  <a:srgbClr val="FF7EAB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859" name="Freeform 341"/>
              <p:cNvSpPr>
                <a:spLocks/>
              </p:cNvSpPr>
              <p:nvPr/>
            </p:nvSpPr>
            <p:spPr bwMode="auto">
              <a:xfrm>
                <a:off x="1681" y="1538"/>
                <a:ext cx="94" cy="49"/>
              </a:xfrm>
              <a:custGeom>
                <a:avLst/>
                <a:gdLst>
                  <a:gd name="T0" fmla="*/ 2 w 378"/>
                  <a:gd name="T1" fmla="*/ 43 h 195"/>
                  <a:gd name="T2" fmla="*/ 8 w 378"/>
                  <a:gd name="T3" fmla="*/ 45 h 195"/>
                  <a:gd name="T4" fmla="*/ 14 w 378"/>
                  <a:gd name="T5" fmla="*/ 46 h 195"/>
                  <a:gd name="T6" fmla="*/ 19 w 378"/>
                  <a:gd name="T7" fmla="*/ 47 h 195"/>
                  <a:gd name="T8" fmla="*/ 23 w 378"/>
                  <a:gd name="T9" fmla="*/ 48 h 195"/>
                  <a:gd name="T10" fmla="*/ 28 w 378"/>
                  <a:gd name="T11" fmla="*/ 49 h 195"/>
                  <a:gd name="T12" fmla="*/ 32 w 378"/>
                  <a:gd name="T13" fmla="*/ 49 h 195"/>
                  <a:gd name="T14" fmla="*/ 37 w 378"/>
                  <a:gd name="T15" fmla="*/ 49 h 195"/>
                  <a:gd name="T16" fmla="*/ 42 w 378"/>
                  <a:gd name="T17" fmla="*/ 49 h 195"/>
                  <a:gd name="T18" fmla="*/ 47 w 378"/>
                  <a:gd name="T19" fmla="*/ 49 h 195"/>
                  <a:gd name="T20" fmla="*/ 54 w 378"/>
                  <a:gd name="T21" fmla="*/ 48 h 195"/>
                  <a:gd name="T22" fmla="*/ 61 w 378"/>
                  <a:gd name="T23" fmla="*/ 47 h 195"/>
                  <a:gd name="T24" fmla="*/ 67 w 378"/>
                  <a:gd name="T25" fmla="*/ 45 h 195"/>
                  <a:gd name="T26" fmla="*/ 73 w 378"/>
                  <a:gd name="T27" fmla="*/ 43 h 195"/>
                  <a:gd name="T28" fmla="*/ 78 w 378"/>
                  <a:gd name="T29" fmla="*/ 41 h 195"/>
                  <a:gd name="T30" fmla="*/ 83 w 378"/>
                  <a:gd name="T31" fmla="*/ 38 h 195"/>
                  <a:gd name="T32" fmla="*/ 86 w 378"/>
                  <a:gd name="T33" fmla="*/ 35 h 195"/>
                  <a:gd name="T34" fmla="*/ 90 w 378"/>
                  <a:gd name="T35" fmla="*/ 33 h 195"/>
                  <a:gd name="T36" fmla="*/ 92 w 378"/>
                  <a:gd name="T37" fmla="*/ 31 h 195"/>
                  <a:gd name="T38" fmla="*/ 94 w 378"/>
                  <a:gd name="T39" fmla="*/ 30 h 195"/>
                  <a:gd name="T40" fmla="*/ 94 w 378"/>
                  <a:gd name="T41" fmla="*/ 29 h 195"/>
                  <a:gd name="T42" fmla="*/ 89 w 378"/>
                  <a:gd name="T43" fmla="*/ 0 h 195"/>
                  <a:gd name="T44" fmla="*/ 88 w 378"/>
                  <a:gd name="T45" fmla="*/ 1 h 195"/>
                  <a:gd name="T46" fmla="*/ 86 w 378"/>
                  <a:gd name="T47" fmla="*/ 1 h 195"/>
                  <a:gd name="T48" fmla="*/ 84 w 378"/>
                  <a:gd name="T49" fmla="*/ 3 h 195"/>
                  <a:gd name="T50" fmla="*/ 81 w 378"/>
                  <a:gd name="T51" fmla="*/ 5 h 195"/>
                  <a:gd name="T52" fmla="*/ 77 w 378"/>
                  <a:gd name="T53" fmla="*/ 7 h 195"/>
                  <a:gd name="T54" fmla="*/ 72 w 378"/>
                  <a:gd name="T55" fmla="*/ 10 h 195"/>
                  <a:gd name="T56" fmla="*/ 67 w 378"/>
                  <a:gd name="T57" fmla="*/ 12 h 195"/>
                  <a:gd name="T58" fmla="*/ 61 w 378"/>
                  <a:gd name="T59" fmla="*/ 14 h 195"/>
                  <a:gd name="T60" fmla="*/ 54 w 378"/>
                  <a:gd name="T61" fmla="*/ 16 h 195"/>
                  <a:gd name="T62" fmla="*/ 47 w 378"/>
                  <a:gd name="T63" fmla="*/ 17 h 195"/>
                  <a:gd name="T64" fmla="*/ 41 w 378"/>
                  <a:gd name="T65" fmla="*/ 17 h 195"/>
                  <a:gd name="T66" fmla="*/ 35 w 378"/>
                  <a:gd name="T67" fmla="*/ 17 h 195"/>
                  <a:gd name="T68" fmla="*/ 29 w 378"/>
                  <a:gd name="T69" fmla="*/ 17 h 195"/>
                  <a:gd name="T70" fmla="*/ 22 w 378"/>
                  <a:gd name="T71" fmla="*/ 16 h 195"/>
                  <a:gd name="T72" fmla="*/ 17 w 378"/>
                  <a:gd name="T73" fmla="*/ 15 h 195"/>
                  <a:gd name="T74" fmla="*/ 11 w 378"/>
                  <a:gd name="T75" fmla="*/ 14 h 195"/>
                  <a:gd name="T76" fmla="*/ 7 w 378"/>
                  <a:gd name="T77" fmla="*/ 14 h 195"/>
                  <a:gd name="T78" fmla="*/ 3 w 378"/>
                  <a:gd name="T79" fmla="*/ 13 h 195"/>
                  <a:gd name="T80" fmla="*/ 1 w 378"/>
                  <a:gd name="T81" fmla="*/ 13 h 195"/>
                  <a:gd name="T82" fmla="*/ 0 w 378"/>
                  <a:gd name="T83" fmla="*/ 12 h 195"/>
                  <a:gd name="T84" fmla="*/ 2 w 378"/>
                  <a:gd name="T85" fmla="*/ 43 h 195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378"/>
                  <a:gd name="T130" fmla="*/ 0 h 195"/>
                  <a:gd name="T131" fmla="*/ 378 w 378"/>
                  <a:gd name="T132" fmla="*/ 195 h 195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378" h="195">
                    <a:moveTo>
                      <a:pt x="7" y="173"/>
                    </a:moveTo>
                    <a:lnTo>
                      <a:pt x="32" y="180"/>
                    </a:lnTo>
                    <a:lnTo>
                      <a:pt x="55" y="182"/>
                    </a:lnTo>
                    <a:lnTo>
                      <a:pt x="76" y="189"/>
                    </a:lnTo>
                    <a:lnTo>
                      <a:pt x="94" y="191"/>
                    </a:lnTo>
                    <a:lnTo>
                      <a:pt x="112" y="195"/>
                    </a:lnTo>
                    <a:lnTo>
                      <a:pt x="130" y="195"/>
                    </a:lnTo>
                    <a:lnTo>
                      <a:pt x="148" y="195"/>
                    </a:lnTo>
                    <a:lnTo>
                      <a:pt x="169" y="195"/>
                    </a:lnTo>
                    <a:lnTo>
                      <a:pt x="191" y="195"/>
                    </a:lnTo>
                    <a:lnTo>
                      <a:pt x="218" y="191"/>
                    </a:lnTo>
                    <a:lnTo>
                      <a:pt x="244" y="189"/>
                    </a:lnTo>
                    <a:lnTo>
                      <a:pt x="269" y="180"/>
                    </a:lnTo>
                    <a:lnTo>
                      <a:pt x="293" y="171"/>
                    </a:lnTo>
                    <a:lnTo>
                      <a:pt x="314" y="162"/>
                    </a:lnTo>
                    <a:lnTo>
                      <a:pt x="332" y="153"/>
                    </a:lnTo>
                    <a:lnTo>
                      <a:pt x="346" y="141"/>
                    </a:lnTo>
                    <a:lnTo>
                      <a:pt x="362" y="132"/>
                    </a:lnTo>
                    <a:lnTo>
                      <a:pt x="371" y="125"/>
                    </a:lnTo>
                    <a:lnTo>
                      <a:pt x="378" y="120"/>
                    </a:lnTo>
                    <a:lnTo>
                      <a:pt x="378" y="116"/>
                    </a:lnTo>
                    <a:lnTo>
                      <a:pt x="356" y="0"/>
                    </a:lnTo>
                    <a:lnTo>
                      <a:pt x="353" y="2"/>
                    </a:lnTo>
                    <a:lnTo>
                      <a:pt x="346" y="5"/>
                    </a:lnTo>
                    <a:lnTo>
                      <a:pt x="337" y="11"/>
                    </a:lnTo>
                    <a:lnTo>
                      <a:pt x="326" y="20"/>
                    </a:lnTo>
                    <a:lnTo>
                      <a:pt x="308" y="29"/>
                    </a:lnTo>
                    <a:lnTo>
                      <a:pt x="289" y="38"/>
                    </a:lnTo>
                    <a:lnTo>
                      <a:pt x="269" y="48"/>
                    </a:lnTo>
                    <a:lnTo>
                      <a:pt x="244" y="57"/>
                    </a:lnTo>
                    <a:lnTo>
                      <a:pt x="218" y="63"/>
                    </a:lnTo>
                    <a:lnTo>
                      <a:pt x="191" y="66"/>
                    </a:lnTo>
                    <a:lnTo>
                      <a:pt x="166" y="68"/>
                    </a:lnTo>
                    <a:lnTo>
                      <a:pt x="139" y="66"/>
                    </a:lnTo>
                    <a:lnTo>
                      <a:pt x="116" y="66"/>
                    </a:lnTo>
                    <a:lnTo>
                      <a:pt x="89" y="63"/>
                    </a:lnTo>
                    <a:lnTo>
                      <a:pt x="67" y="59"/>
                    </a:lnTo>
                    <a:lnTo>
                      <a:pt x="46" y="57"/>
                    </a:lnTo>
                    <a:lnTo>
                      <a:pt x="28" y="54"/>
                    </a:lnTo>
                    <a:lnTo>
                      <a:pt x="13" y="50"/>
                    </a:lnTo>
                    <a:lnTo>
                      <a:pt x="4" y="50"/>
                    </a:lnTo>
                    <a:lnTo>
                      <a:pt x="0" y="48"/>
                    </a:lnTo>
                    <a:lnTo>
                      <a:pt x="7" y="173"/>
                    </a:lnTo>
                    <a:close/>
                  </a:path>
                </a:pathLst>
              </a:custGeom>
              <a:solidFill>
                <a:srgbClr val="FF79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860" name="Freeform 342"/>
              <p:cNvSpPr>
                <a:spLocks/>
              </p:cNvSpPr>
              <p:nvPr/>
            </p:nvSpPr>
            <p:spPr bwMode="auto">
              <a:xfrm>
                <a:off x="1681" y="1538"/>
                <a:ext cx="94" cy="49"/>
              </a:xfrm>
              <a:custGeom>
                <a:avLst/>
                <a:gdLst>
                  <a:gd name="T0" fmla="*/ 2 w 378"/>
                  <a:gd name="T1" fmla="*/ 43 h 195"/>
                  <a:gd name="T2" fmla="*/ 8 w 378"/>
                  <a:gd name="T3" fmla="*/ 45 h 195"/>
                  <a:gd name="T4" fmla="*/ 14 w 378"/>
                  <a:gd name="T5" fmla="*/ 46 h 195"/>
                  <a:gd name="T6" fmla="*/ 19 w 378"/>
                  <a:gd name="T7" fmla="*/ 47 h 195"/>
                  <a:gd name="T8" fmla="*/ 23 w 378"/>
                  <a:gd name="T9" fmla="*/ 48 h 195"/>
                  <a:gd name="T10" fmla="*/ 28 w 378"/>
                  <a:gd name="T11" fmla="*/ 49 h 195"/>
                  <a:gd name="T12" fmla="*/ 32 w 378"/>
                  <a:gd name="T13" fmla="*/ 49 h 195"/>
                  <a:gd name="T14" fmla="*/ 37 w 378"/>
                  <a:gd name="T15" fmla="*/ 49 h 195"/>
                  <a:gd name="T16" fmla="*/ 42 w 378"/>
                  <a:gd name="T17" fmla="*/ 49 h 195"/>
                  <a:gd name="T18" fmla="*/ 47 w 378"/>
                  <a:gd name="T19" fmla="*/ 49 h 195"/>
                  <a:gd name="T20" fmla="*/ 54 w 378"/>
                  <a:gd name="T21" fmla="*/ 48 h 195"/>
                  <a:gd name="T22" fmla="*/ 61 w 378"/>
                  <a:gd name="T23" fmla="*/ 47 h 195"/>
                  <a:gd name="T24" fmla="*/ 67 w 378"/>
                  <a:gd name="T25" fmla="*/ 45 h 195"/>
                  <a:gd name="T26" fmla="*/ 73 w 378"/>
                  <a:gd name="T27" fmla="*/ 43 h 195"/>
                  <a:gd name="T28" fmla="*/ 78 w 378"/>
                  <a:gd name="T29" fmla="*/ 41 h 195"/>
                  <a:gd name="T30" fmla="*/ 83 w 378"/>
                  <a:gd name="T31" fmla="*/ 38 h 195"/>
                  <a:gd name="T32" fmla="*/ 86 w 378"/>
                  <a:gd name="T33" fmla="*/ 35 h 195"/>
                  <a:gd name="T34" fmla="*/ 90 w 378"/>
                  <a:gd name="T35" fmla="*/ 33 h 195"/>
                  <a:gd name="T36" fmla="*/ 92 w 378"/>
                  <a:gd name="T37" fmla="*/ 31 h 195"/>
                  <a:gd name="T38" fmla="*/ 94 w 378"/>
                  <a:gd name="T39" fmla="*/ 30 h 195"/>
                  <a:gd name="T40" fmla="*/ 94 w 378"/>
                  <a:gd name="T41" fmla="*/ 29 h 195"/>
                  <a:gd name="T42" fmla="*/ 89 w 378"/>
                  <a:gd name="T43" fmla="*/ 0 h 195"/>
                  <a:gd name="T44" fmla="*/ 88 w 378"/>
                  <a:gd name="T45" fmla="*/ 1 h 195"/>
                  <a:gd name="T46" fmla="*/ 86 w 378"/>
                  <a:gd name="T47" fmla="*/ 1 h 195"/>
                  <a:gd name="T48" fmla="*/ 84 w 378"/>
                  <a:gd name="T49" fmla="*/ 3 h 195"/>
                  <a:gd name="T50" fmla="*/ 81 w 378"/>
                  <a:gd name="T51" fmla="*/ 5 h 195"/>
                  <a:gd name="T52" fmla="*/ 77 w 378"/>
                  <a:gd name="T53" fmla="*/ 7 h 195"/>
                  <a:gd name="T54" fmla="*/ 72 w 378"/>
                  <a:gd name="T55" fmla="*/ 10 h 195"/>
                  <a:gd name="T56" fmla="*/ 67 w 378"/>
                  <a:gd name="T57" fmla="*/ 12 h 195"/>
                  <a:gd name="T58" fmla="*/ 61 w 378"/>
                  <a:gd name="T59" fmla="*/ 14 h 195"/>
                  <a:gd name="T60" fmla="*/ 54 w 378"/>
                  <a:gd name="T61" fmla="*/ 16 h 195"/>
                  <a:gd name="T62" fmla="*/ 47 w 378"/>
                  <a:gd name="T63" fmla="*/ 17 h 195"/>
                  <a:gd name="T64" fmla="*/ 41 w 378"/>
                  <a:gd name="T65" fmla="*/ 17 h 195"/>
                  <a:gd name="T66" fmla="*/ 35 w 378"/>
                  <a:gd name="T67" fmla="*/ 17 h 195"/>
                  <a:gd name="T68" fmla="*/ 29 w 378"/>
                  <a:gd name="T69" fmla="*/ 17 h 195"/>
                  <a:gd name="T70" fmla="*/ 22 w 378"/>
                  <a:gd name="T71" fmla="*/ 16 h 195"/>
                  <a:gd name="T72" fmla="*/ 17 w 378"/>
                  <a:gd name="T73" fmla="*/ 15 h 195"/>
                  <a:gd name="T74" fmla="*/ 11 w 378"/>
                  <a:gd name="T75" fmla="*/ 14 h 195"/>
                  <a:gd name="T76" fmla="*/ 7 w 378"/>
                  <a:gd name="T77" fmla="*/ 14 h 195"/>
                  <a:gd name="T78" fmla="*/ 3 w 378"/>
                  <a:gd name="T79" fmla="*/ 13 h 195"/>
                  <a:gd name="T80" fmla="*/ 1 w 378"/>
                  <a:gd name="T81" fmla="*/ 13 h 195"/>
                  <a:gd name="T82" fmla="*/ 0 w 378"/>
                  <a:gd name="T83" fmla="*/ 12 h 195"/>
                  <a:gd name="T84" fmla="*/ 2 w 378"/>
                  <a:gd name="T85" fmla="*/ 43 h 195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378"/>
                  <a:gd name="T130" fmla="*/ 0 h 195"/>
                  <a:gd name="T131" fmla="*/ 378 w 378"/>
                  <a:gd name="T132" fmla="*/ 195 h 195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378" h="195">
                    <a:moveTo>
                      <a:pt x="7" y="173"/>
                    </a:moveTo>
                    <a:lnTo>
                      <a:pt x="32" y="180"/>
                    </a:lnTo>
                    <a:lnTo>
                      <a:pt x="55" y="182"/>
                    </a:lnTo>
                    <a:lnTo>
                      <a:pt x="76" y="189"/>
                    </a:lnTo>
                    <a:lnTo>
                      <a:pt x="94" y="191"/>
                    </a:lnTo>
                    <a:lnTo>
                      <a:pt x="112" y="195"/>
                    </a:lnTo>
                    <a:lnTo>
                      <a:pt x="130" y="195"/>
                    </a:lnTo>
                    <a:lnTo>
                      <a:pt x="148" y="195"/>
                    </a:lnTo>
                    <a:lnTo>
                      <a:pt x="169" y="195"/>
                    </a:lnTo>
                    <a:lnTo>
                      <a:pt x="191" y="195"/>
                    </a:lnTo>
                    <a:lnTo>
                      <a:pt x="218" y="191"/>
                    </a:lnTo>
                    <a:lnTo>
                      <a:pt x="244" y="189"/>
                    </a:lnTo>
                    <a:lnTo>
                      <a:pt x="269" y="180"/>
                    </a:lnTo>
                    <a:lnTo>
                      <a:pt x="293" y="171"/>
                    </a:lnTo>
                    <a:lnTo>
                      <a:pt x="314" y="162"/>
                    </a:lnTo>
                    <a:lnTo>
                      <a:pt x="332" y="153"/>
                    </a:lnTo>
                    <a:lnTo>
                      <a:pt x="346" y="141"/>
                    </a:lnTo>
                    <a:lnTo>
                      <a:pt x="362" y="132"/>
                    </a:lnTo>
                    <a:lnTo>
                      <a:pt x="371" y="125"/>
                    </a:lnTo>
                    <a:lnTo>
                      <a:pt x="378" y="120"/>
                    </a:lnTo>
                    <a:lnTo>
                      <a:pt x="378" y="116"/>
                    </a:lnTo>
                    <a:lnTo>
                      <a:pt x="356" y="0"/>
                    </a:lnTo>
                    <a:lnTo>
                      <a:pt x="353" y="2"/>
                    </a:lnTo>
                    <a:lnTo>
                      <a:pt x="346" y="5"/>
                    </a:lnTo>
                    <a:lnTo>
                      <a:pt x="337" y="11"/>
                    </a:lnTo>
                    <a:lnTo>
                      <a:pt x="326" y="20"/>
                    </a:lnTo>
                    <a:lnTo>
                      <a:pt x="308" y="29"/>
                    </a:lnTo>
                    <a:lnTo>
                      <a:pt x="289" y="38"/>
                    </a:lnTo>
                    <a:lnTo>
                      <a:pt x="269" y="48"/>
                    </a:lnTo>
                    <a:lnTo>
                      <a:pt x="244" y="57"/>
                    </a:lnTo>
                    <a:lnTo>
                      <a:pt x="218" y="63"/>
                    </a:lnTo>
                    <a:lnTo>
                      <a:pt x="191" y="66"/>
                    </a:lnTo>
                    <a:lnTo>
                      <a:pt x="166" y="68"/>
                    </a:lnTo>
                    <a:lnTo>
                      <a:pt x="139" y="66"/>
                    </a:lnTo>
                    <a:lnTo>
                      <a:pt x="116" y="66"/>
                    </a:lnTo>
                    <a:lnTo>
                      <a:pt x="89" y="63"/>
                    </a:lnTo>
                    <a:lnTo>
                      <a:pt x="67" y="59"/>
                    </a:lnTo>
                    <a:lnTo>
                      <a:pt x="46" y="57"/>
                    </a:lnTo>
                    <a:lnTo>
                      <a:pt x="28" y="54"/>
                    </a:lnTo>
                    <a:lnTo>
                      <a:pt x="13" y="50"/>
                    </a:lnTo>
                    <a:lnTo>
                      <a:pt x="4" y="50"/>
                    </a:lnTo>
                    <a:lnTo>
                      <a:pt x="0" y="48"/>
                    </a:lnTo>
                    <a:lnTo>
                      <a:pt x="7" y="173"/>
                    </a:lnTo>
                  </a:path>
                </a:pathLst>
              </a:custGeom>
              <a:noFill/>
              <a:ln w="0">
                <a:solidFill>
                  <a:srgbClr val="FF7EAB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861" name="Freeform 343"/>
              <p:cNvSpPr>
                <a:spLocks/>
              </p:cNvSpPr>
              <p:nvPr/>
            </p:nvSpPr>
            <p:spPr bwMode="auto">
              <a:xfrm>
                <a:off x="1681" y="1538"/>
                <a:ext cx="94" cy="49"/>
              </a:xfrm>
              <a:custGeom>
                <a:avLst/>
                <a:gdLst>
                  <a:gd name="T0" fmla="*/ 2 w 378"/>
                  <a:gd name="T1" fmla="*/ 43 h 195"/>
                  <a:gd name="T2" fmla="*/ 8 w 378"/>
                  <a:gd name="T3" fmla="*/ 45 h 195"/>
                  <a:gd name="T4" fmla="*/ 14 w 378"/>
                  <a:gd name="T5" fmla="*/ 46 h 195"/>
                  <a:gd name="T6" fmla="*/ 19 w 378"/>
                  <a:gd name="T7" fmla="*/ 47 h 195"/>
                  <a:gd name="T8" fmla="*/ 23 w 378"/>
                  <a:gd name="T9" fmla="*/ 48 h 195"/>
                  <a:gd name="T10" fmla="*/ 28 w 378"/>
                  <a:gd name="T11" fmla="*/ 49 h 195"/>
                  <a:gd name="T12" fmla="*/ 32 w 378"/>
                  <a:gd name="T13" fmla="*/ 49 h 195"/>
                  <a:gd name="T14" fmla="*/ 37 w 378"/>
                  <a:gd name="T15" fmla="*/ 49 h 195"/>
                  <a:gd name="T16" fmla="*/ 42 w 378"/>
                  <a:gd name="T17" fmla="*/ 49 h 195"/>
                  <a:gd name="T18" fmla="*/ 47 w 378"/>
                  <a:gd name="T19" fmla="*/ 49 h 195"/>
                  <a:gd name="T20" fmla="*/ 54 w 378"/>
                  <a:gd name="T21" fmla="*/ 48 h 195"/>
                  <a:gd name="T22" fmla="*/ 61 w 378"/>
                  <a:gd name="T23" fmla="*/ 47 h 195"/>
                  <a:gd name="T24" fmla="*/ 67 w 378"/>
                  <a:gd name="T25" fmla="*/ 45 h 195"/>
                  <a:gd name="T26" fmla="*/ 73 w 378"/>
                  <a:gd name="T27" fmla="*/ 43 h 195"/>
                  <a:gd name="T28" fmla="*/ 78 w 378"/>
                  <a:gd name="T29" fmla="*/ 41 h 195"/>
                  <a:gd name="T30" fmla="*/ 83 w 378"/>
                  <a:gd name="T31" fmla="*/ 38 h 195"/>
                  <a:gd name="T32" fmla="*/ 86 w 378"/>
                  <a:gd name="T33" fmla="*/ 35 h 195"/>
                  <a:gd name="T34" fmla="*/ 90 w 378"/>
                  <a:gd name="T35" fmla="*/ 33 h 195"/>
                  <a:gd name="T36" fmla="*/ 92 w 378"/>
                  <a:gd name="T37" fmla="*/ 31 h 195"/>
                  <a:gd name="T38" fmla="*/ 94 w 378"/>
                  <a:gd name="T39" fmla="*/ 30 h 195"/>
                  <a:gd name="T40" fmla="*/ 94 w 378"/>
                  <a:gd name="T41" fmla="*/ 29 h 195"/>
                  <a:gd name="T42" fmla="*/ 89 w 378"/>
                  <a:gd name="T43" fmla="*/ 0 h 195"/>
                  <a:gd name="T44" fmla="*/ 88 w 378"/>
                  <a:gd name="T45" fmla="*/ 1 h 195"/>
                  <a:gd name="T46" fmla="*/ 86 w 378"/>
                  <a:gd name="T47" fmla="*/ 1 h 195"/>
                  <a:gd name="T48" fmla="*/ 84 w 378"/>
                  <a:gd name="T49" fmla="*/ 3 h 195"/>
                  <a:gd name="T50" fmla="*/ 81 w 378"/>
                  <a:gd name="T51" fmla="*/ 5 h 195"/>
                  <a:gd name="T52" fmla="*/ 77 w 378"/>
                  <a:gd name="T53" fmla="*/ 7 h 195"/>
                  <a:gd name="T54" fmla="*/ 72 w 378"/>
                  <a:gd name="T55" fmla="*/ 10 h 195"/>
                  <a:gd name="T56" fmla="*/ 67 w 378"/>
                  <a:gd name="T57" fmla="*/ 12 h 195"/>
                  <a:gd name="T58" fmla="*/ 61 w 378"/>
                  <a:gd name="T59" fmla="*/ 14 h 195"/>
                  <a:gd name="T60" fmla="*/ 54 w 378"/>
                  <a:gd name="T61" fmla="*/ 16 h 195"/>
                  <a:gd name="T62" fmla="*/ 47 w 378"/>
                  <a:gd name="T63" fmla="*/ 17 h 195"/>
                  <a:gd name="T64" fmla="*/ 41 w 378"/>
                  <a:gd name="T65" fmla="*/ 17 h 195"/>
                  <a:gd name="T66" fmla="*/ 35 w 378"/>
                  <a:gd name="T67" fmla="*/ 17 h 195"/>
                  <a:gd name="T68" fmla="*/ 29 w 378"/>
                  <a:gd name="T69" fmla="*/ 17 h 195"/>
                  <a:gd name="T70" fmla="*/ 22 w 378"/>
                  <a:gd name="T71" fmla="*/ 16 h 195"/>
                  <a:gd name="T72" fmla="*/ 17 w 378"/>
                  <a:gd name="T73" fmla="*/ 15 h 195"/>
                  <a:gd name="T74" fmla="*/ 11 w 378"/>
                  <a:gd name="T75" fmla="*/ 14 h 195"/>
                  <a:gd name="T76" fmla="*/ 7 w 378"/>
                  <a:gd name="T77" fmla="*/ 14 h 195"/>
                  <a:gd name="T78" fmla="*/ 3 w 378"/>
                  <a:gd name="T79" fmla="*/ 13 h 195"/>
                  <a:gd name="T80" fmla="*/ 1 w 378"/>
                  <a:gd name="T81" fmla="*/ 13 h 195"/>
                  <a:gd name="T82" fmla="*/ 0 w 378"/>
                  <a:gd name="T83" fmla="*/ 12 h 195"/>
                  <a:gd name="T84" fmla="*/ 2 w 378"/>
                  <a:gd name="T85" fmla="*/ 43 h 195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378"/>
                  <a:gd name="T130" fmla="*/ 0 h 195"/>
                  <a:gd name="T131" fmla="*/ 378 w 378"/>
                  <a:gd name="T132" fmla="*/ 195 h 195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378" h="195">
                    <a:moveTo>
                      <a:pt x="7" y="173"/>
                    </a:moveTo>
                    <a:lnTo>
                      <a:pt x="32" y="180"/>
                    </a:lnTo>
                    <a:lnTo>
                      <a:pt x="55" y="182"/>
                    </a:lnTo>
                    <a:lnTo>
                      <a:pt x="76" y="189"/>
                    </a:lnTo>
                    <a:lnTo>
                      <a:pt x="94" y="191"/>
                    </a:lnTo>
                    <a:lnTo>
                      <a:pt x="112" y="195"/>
                    </a:lnTo>
                    <a:lnTo>
                      <a:pt x="130" y="195"/>
                    </a:lnTo>
                    <a:lnTo>
                      <a:pt x="148" y="195"/>
                    </a:lnTo>
                    <a:lnTo>
                      <a:pt x="169" y="195"/>
                    </a:lnTo>
                    <a:lnTo>
                      <a:pt x="191" y="195"/>
                    </a:lnTo>
                    <a:lnTo>
                      <a:pt x="218" y="191"/>
                    </a:lnTo>
                    <a:lnTo>
                      <a:pt x="244" y="189"/>
                    </a:lnTo>
                    <a:lnTo>
                      <a:pt x="269" y="180"/>
                    </a:lnTo>
                    <a:lnTo>
                      <a:pt x="293" y="171"/>
                    </a:lnTo>
                    <a:lnTo>
                      <a:pt x="314" y="162"/>
                    </a:lnTo>
                    <a:lnTo>
                      <a:pt x="332" y="153"/>
                    </a:lnTo>
                    <a:lnTo>
                      <a:pt x="346" y="141"/>
                    </a:lnTo>
                    <a:lnTo>
                      <a:pt x="362" y="132"/>
                    </a:lnTo>
                    <a:lnTo>
                      <a:pt x="371" y="125"/>
                    </a:lnTo>
                    <a:lnTo>
                      <a:pt x="378" y="120"/>
                    </a:lnTo>
                    <a:lnTo>
                      <a:pt x="378" y="116"/>
                    </a:lnTo>
                    <a:lnTo>
                      <a:pt x="356" y="0"/>
                    </a:lnTo>
                    <a:lnTo>
                      <a:pt x="353" y="2"/>
                    </a:lnTo>
                    <a:lnTo>
                      <a:pt x="346" y="5"/>
                    </a:lnTo>
                    <a:lnTo>
                      <a:pt x="337" y="11"/>
                    </a:lnTo>
                    <a:lnTo>
                      <a:pt x="326" y="20"/>
                    </a:lnTo>
                    <a:lnTo>
                      <a:pt x="308" y="29"/>
                    </a:lnTo>
                    <a:lnTo>
                      <a:pt x="289" y="38"/>
                    </a:lnTo>
                    <a:lnTo>
                      <a:pt x="269" y="48"/>
                    </a:lnTo>
                    <a:lnTo>
                      <a:pt x="244" y="57"/>
                    </a:lnTo>
                    <a:lnTo>
                      <a:pt x="218" y="63"/>
                    </a:lnTo>
                    <a:lnTo>
                      <a:pt x="191" y="66"/>
                    </a:lnTo>
                    <a:lnTo>
                      <a:pt x="166" y="68"/>
                    </a:lnTo>
                    <a:lnTo>
                      <a:pt x="139" y="66"/>
                    </a:lnTo>
                    <a:lnTo>
                      <a:pt x="116" y="66"/>
                    </a:lnTo>
                    <a:lnTo>
                      <a:pt x="89" y="63"/>
                    </a:lnTo>
                    <a:lnTo>
                      <a:pt x="67" y="59"/>
                    </a:lnTo>
                    <a:lnTo>
                      <a:pt x="46" y="57"/>
                    </a:lnTo>
                    <a:lnTo>
                      <a:pt x="28" y="54"/>
                    </a:lnTo>
                    <a:lnTo>
                      <a:pt x="13" y="50"/>
                    </a:lnTo>
                    <a:lnTo>
                      <a:pt x="4" y="50"/>
                    </a:lnTo>
                    <a:lnTo>
                      <a:pt x="0" y="48"/>
                    </a:lnTo>
                    <a:lnTo>
                      <a:pt x="7" y="173"/>
                    </a:lnTo>
                  </a:path>
                </a:pathLst>
              </a:custGeom>
              <a:noFill/>
              <a:ln w="0">
                <a:solidFill>
                  <a:srgbClr val="FF7EAB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862" name="Freeform 344"/>
              <p:cNvSpPr>
                <a:spLocks/>
              </p:cNvSpPr>
              <p:nvPr/>
            </p:nvSpPr>
            <p:spPr bwMode="auto">
              <a:xfrm>
                <a:off x="1679" y="1484"/>
                <a:ext cx="86" cy="41"/>
              </a:xfrm>
              <a:custGeom>
                <a:avLst/>
                <a:gdLst>
                  <a:gd name="T0" fmla="*/ 86 w 344"/>
                  <a:gd name="T1" fmla="*/ 27 h 162"/>
                  <a:gd name="T2" fmla="*/ 73 w 344"/>
                  <a:gd name="T3" fmla="*/ 33 h 162"/>
                  <a:gd name="T4" fmla="*/ 60 w 344"/>
                  <a:gd name="T5" fmla="*/ 37 h 162"/>
                  <a:gd name="T6" fmla="*/ 48 w 344"/>
                  <a:gd name="T7" fmla="*/ 40 h 162"/>
                  <a:gd name="T8" fmla="*/ 37 w 344"/>
                  <a:gd name="T9" fmla="*/ 41 h 162"/>
                  <a:gd name="T10" fmla="*/ 27 w 344"/>
                  <a:gd name="T11" fmla="*/ 41 h 162"/>
                  <a:gd name="T12" fmla="*/ 18 w 344"/>
                  <a:gd name="T13" fmla="*/ 40 h 162"/>
                  <a:gd name="T14" fmla="*/ 12 w 344"/>
                  <a:gd name="T15" fmla="*/ 40 h 162"/>
                  <a:gd name="T16" fmla="*/ 6 w 344"/>
                  <a:gd name="T17" fmla="*/ 38 h 162"/>
                  <a:gd name="T18" fmla="*/ 2 w 344"/>
                  <a:gd name="T19" fmla="*/ 37 h 162"/>
                  <a:gd name="T20" fmla="*/ 1 w 344"/>
                  <a:gd name="T21" fmla="*/ 36 h 162"/>
                  <a:gd name="T22" fmla="*/ 0 w 344"/>
                  <a:gd name="T23" fmla="*/ 5 h 162"/>
                  <a:gd name="T24" fmla="*/ 1 w 344"/>
                  <a:gd name="T25" fmla="*/ 6 h 162"/>
                  <a:gd name="T26" fmla="*/ 3 w 344"/>
                  <a:gd name="T27" fmla="*/ 6 h 162"/>
                  <a:gd name="T28" fmla="*/ 6 w 344"/>
                  <a:gd name="T29" fmla="*/ 7 h 162"/>
                  <a:gd name="T30" fmla="*/ 10 w 344"/>
                  <a:gd name="T31" fmla="*/ 8 h 162"/>
                  <a:gd name="T32" fmla="*/ 15 w 344"/>
                  <a:gd name="T33" fmla="*/ 8 h 162"/>
                  <a:gd name="T34" fmla="*/ 21 w 344"/>
                  <a:gd name="T35" fmla="*/ 9 h 162"/>
                  <a:gd name="T36" fmla="*/ 26 w 344"/>
                  <a:gd name="T37" fmla="*/ 9 h 162"/>
                  <a:gd name="T38" fmla="*/ 32 w 344"/>
                  <a:gd name="T39" fmla="*/ 10 h 162"/>
                  <a:gd name="T40" fmla="*/ 38 w 344"/>
                  <a:gd name="T41" fmla="*/ 10 h 162"/>
                  <a:gd name="T42" fmla="*/ 44 w 344"/>
                  <a:gd name="T43" fmla="*/ 9 h 162"/>
                  <a:gd name="T44" fmla="*/ 51 w 344"/>
                  <a:gd name="T45" fmla="*/ 8 h 162"/>
                  <a:gd name="T46" fmla="*/ 57 w 344"/>
                  <a:gd name="T47" fmla="*/ 7 h 162"/>
                  <a:gd name="T48" fmla="*/ 62 w 344"/>
                  <a:gd name="T49" fmla="*/ 6 h 162"/>
                  <a:gd name="T50" fmla="*/ 67 w 344"/>
                  <a:gd name="T51" fmla="*/ 5 h 162"/>
                  <a:gd name="T52" fmla="*/ 72 w 344"/>
                  <a:gd name="T53" fmla="*/ 4 h 162"/>
                  <a:gd name="T54" fmla="*/ 75 w 344"/>
                  <a:gd name="T55" fmla="*/ 2 h 162"/>
                  <a:gd name="T56" fmla="*/ 78 w 344"/>
                  <a:gd name="T57" fmla="*/ 2 h 162"/>
                  <a:gd name="T58" fmla="*/ 79 w 344"/>
                  <a:gd name="T59" fmla="*/ 1 h 162"/>
                  <a:gd name="T60" fmla="*/ 81 w 344"/>
                  <a:gd name="T61" fmla="*/ 1 h 162"/>
                  <a:gd name="T62" fmla="*/ 82 w 344"/>
                  <a:gd name="T63" fmla="*/ 0 h 162"/>
                  <a:gd name="T64" fmla="*/ 86 w 344"/>
                  <a:gd name="T65" fmla="*/ 27 h 162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344"/>
                  <a:gd name="T100" fmla="*/ 0 h 162"/>
                  <a:gd name="T101" fmla="*/ 344 w 344"/>
                  <a:gd name="T102" fmla="*/ 162 h 162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344" h="162">
                    <a:moveTo>
                      <a:pt x="344" y="105"/>
                    </a:moveTo>
                    <a:lnTo>
                      <a:pt x="293" y="132"/>
                    </a:lnTo>
                    <a:lnTo>
                      <a:pt x="241" y="147"/>
                    </a:lnTo>
                    <a:lnTo>
                      <a:pt x="193" y="159"/>
                    </a:lnTo>
                    <a:lnTo>
                      <a:pt x="148" y="162"/>
                    </a:lnTo>
                    <a:lnTo>
                      <a:pt x="109" y="162"/>
                    </a:lnTo>
                    <a:lnTo>
                      <a:pt x="73" y="159"/>
                    </a:lnTo>
                    <a:lnTo>
                      <a:pt x="46" y="157"/>
                    </a:lnTo>
                    <a:lnTo>
                      <a:pt x="22" y="150"/>
                    </a:lnTo>
                    <a:lnTo>
                      <a:pt x="9" y="147"/>
                    </a:lnTo>
                    <a:lnTo>
                      <a:pt x="4" y="144"/>
                    </a:lnTo>
                    <a:lnTo>
                      <a:pt x="0" y="20"/>
                    </a:lnTo>
                    <a:lnTo>
                      <a:pt x="4" y="24"/>
                    </a:lnTo>
                    <a:lnTo>
                      <a:pt x="13" y="24"/>
                    </a:lnTo>
                    <a:lnTo>
                      <a:pt x="25" y="27"/>
                    </a:lnTo>
                    <a:lnTo>
                      <a:pt x="41" y="30"/>
                    </a:lnTo>
                    <a:lnTo>
                      <a:pt x="61" y="33"/>
                    </a:lnTo>
                    <a:lnTo>
                      <a:pt x="82" y="36"/>
                    </a:lnTo>
                    <a:lnTo>
                      <a:pt x="103" y="36"/>
                    </a:lnTo>
                    <a:lnTo>
                      <a:pt x="127" y="39"/>
                    </a:lnTo>
                    <a:lnTo>
                      <a:pt x="152" y="39"/>
                    </a:lnTo>
                    <a:lnTo>
                      <a:pt x="175" y="36"/>
                    </a:lnTo>
                    <a:lnTo>
                      <a:pt x="203" y="33"/>
                    </a:lnTo>
                    <a:lnTo>
                      <a:pt x="227" y="27"/>
                    </a:lnTo>
                    <a:lnTo>
                      <a:pt x="248" y="24"/>
                    </a:lnTo>
                    <a:lnTo>
                      <a:pt x="269" y="18"/>
                    </a:lnTo>
                    <a:lnTo>
                      <a:pt x="287" y="15"/>
                    </a:lnTo>
                    <a:lnTo>
                      <a:pt x="298" y="9"/>
                    </a:lnTo>
                    <a:lnTo>
                      <a:pt x="311" y="6"/>
                    </a:lnTo>
                    <a:lnTo>
                      <a:pt x="317" y="2"/>
                    </a:lnTo>
                    <a:lnTo>
                      <a:pt x="323" y="2"/>
                    </a:lnTo>
                    <a:lnTo>
                      <a:pt x="326" y="0"/>
                    </a:lnTo>
                    <a:lnTo>
                      <a:pt x="344" y="105"/>
                    </a:lnTo>
                    <a:close/>
                  </a:path>
                </a:pathLst>
              </a:custGeom>
              <a:solidFill>
                <a:srgbClr val="FF79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863" name="Freeform 345"/>
              <p:cNvSpPr>
                <a:spLocks/>
              </p:cNvSpPr>
              <p:nvPr/>
            </p:nvSpPr>
            <p:spPr bwMode="auto">
              <a:xfrm>
                <a:off x="1679" y="1484"/>
                <a:ext cx="86" cy="41"/>
              </a:xfrm>
              <a:custGeom>
                <a:avLst/>
                <a:gdLst>
                  <a:gd name="T0" fmla="*/ 86 w 344"/>
                  <a:gd name="T1" fmla="*/ 27 h 162"/>
                  <a:gd name="T2" fmla="*/ 73 w 344"/>
                  <a:gd name="T3" fmla="*/ 33 h 162"/>
                  <a:gd name="T4" fmla="*/ 60 w 344"/>
                  <a:gd name="T5" fmla="*/ 37 h 162"/>
                  <a:gd name="T6" fmla="*/ 48 w 344"/>
                  <a:gd name="T7" fmla="*/ 40 h 162"/>
                  <a:gd name="T8" fmla="*/ 37 w 344"/>
                  <a:gd name="T9" fmla="*/ 41 h 162"/>
                  <a:gd name="T10" fmla="*/ 27 w 344"/>
                  <a:gd name="T11" fmla="*/ 41 h 162"/>
                  <a:gd name="T12" fmla="*/ 18 w 344"/>
                  <a:gd name="T13" fmla="*/ 40 h 162"/>
                  <a:gd name="T14" fmla="*/ 12 w 344"/>
                  <a:gd name="T15" fmla="*/ 40 h 162"/>
                  <a:gd name="T16" fmla="*/ 6 w 344"/>
                  <a:gd name="T17" fmla="*/ 38 h 162"/>
                  <a:gd name="T18" fmla="*/ 2 w 344"/>
                  <a:gd name="T19" fmla="*/ 37 h 162"/>
                  <a:gd name="T20" fmla="*/ 1 w 344"/>
                  <a:gd name="T21" fmla="*/ 36 h 162"/>
                  <a:gd name="T22" fmla="*/ 0 w 344"/>
                  <a:gd name="T23" fmla="*/ 5 h 162"/>
                  <a:gd name="T24" fmla="*/ 1 w 344"/>
                  <a:gd name="T25" fmla="*/ 6 h 162"/>
                  <a:gd name="T26" fmla="*/ 3 w 344"/>
                  <a:gd name="T27" fmla="*/ 6 h 162"/>
                  <a:gd name="T28" fmla="*/ 6 w 344"/>
                  <a:gd name="T29" fmla="*/ 7 h 162"/>
                  <a:gd name="T30" fmla="*/ 10 w 344"/>
                  <a:gd name="T31" fmla="*/ 8 h 162"/>
                  <a:gd name="T32" fmla="*/ 15 w 344"/>
                  <a:gd name="T33" fmla="*/ 8 h 162"/>
                  <a:gd name="T34" fmla="*/ 21 w 344"/>
                  <a:gd name="T35" fmla="*/ 9 h 162"/>
                  <a:gd name="T36" fmla="*/ 26 w 344"/>
                  <a:gd name="T37" fmla="*/ 9 h 162"/>
                  <a:gd name="T38" fmla="*/ 32 w 344"/>
                  <a:gd name="T39" fmla="*/ 10 h 162"/>
                  <a:gd name="T40" fmla="*/ 38 w 344"/>
                  <a:gd name="T41" fmla="*/ 10 h 162"/>
                  <a:gd name="T42" fmla="*/ 44 w 344"/>
                  <a:gd name="T43" fmla="*/ 9 h 162"/>
                  <a:gd name="T44" fmla="*/ 51 w 344"/>
                  <a:gd name="T45" fmla="*/ 8 h 162"/>
                  <a:gd name="T46" fmla="*/ 57 w 344"/>
                  <a:gd name="T47" fmla="*/ 7 h 162"/>
                  <a:gd name="T48" fmla="*/ 62 w 344"/>
                  <a:gd name="T49" fmla="*/ 6 h 162"/>
                  <a:gd name="T50" fmla="*/ 67 w 344"/>
                  <a:gd name="T51" fmla="*/ 5 h 162"/>
                  <a:gd name="T52" fmla="*/ 72 w 344"/>
                  <a:gd name="T53" fmla="*/ 4 h 162"/>
                  <a:gd name="T54" fmla="*/ 75 w 344"/>
                  <a:gd name="T55" fmla="*/ 2 h 162"/>
                  <a:gd name="T56" fmla="*/ 78 w 344"/>
                  <a:gd name="T57" fmla="*/ 2 h 162"/>
                  <a:gd name="T58" fmla="*/ 79 w 344"/>
                  <a:gd name="T59" fmla="*/ 1 h 162"/>
                  <a:gd name="T60" fmla="*/ 81 w 344"/>
                  <a:gd name="T61" fmla="*/ 1 h 162"/>
                  <a:gd name="T62" fmla="*/ 82 w 344"/>
                  <a:gd name="T63" fmla="*/ 0 h 162"/>
                  <a:gd name="T64" fmla="*/ 86 w 344"/>
                  <a:gd name="T65" fmla="*/ 27 h 162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344"/>
                  <a:gd name="T100" fmla="*/ 0 h 162"/>
                  <a:gd name="T101" fmla="*/ 344 w 344"/>
                  <a:gd name="T102" fmla="*/ 162 h 162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344" h="162">
                    <a:moveTo>
                      <a:pt x="344" y="105"/>
                    </a:moveTo>
                    <a:lnTo>
                      <a:pt x="293" y="132"/>
                    </a:lnTo>
                    <a:lnTo>
                      <a:pt x="241" y="147"/>
                    </a:lnTo>
                    <a:lnTo>
                      <a:pt x="193" y="159"/>
                    </a:lnTo>
                    <a:lnTo>
                      <a:pt x="148" y="162"/>
                    </a:lnTo>
                    <a:lnTo>
                      <a:pt x="109" y="162"/>
                    </a:lnTo>
                    <a:lnTo>
                      <a:pt x="73" y="159"/>
                    </a:lnTo>
                    <a:lnTo>
                      <a:pt x="46" y="157"/>
                    </a:lnTo>
                    <a:lnTo>
                      <a:pt x="22" y="150"/>
                    </a:lnTo>
                    <a:lnTo>
                      <a:pt x="9" y="147"/>
                    </a:lnTo>
                    <a:lnTo>
                      <a:pt x="4" y="144"/>
                    </a:lnTo>
                    <a:lnTo>
                      <a:pt x="0" y="20"/>
                    </a:lnTo>
                    <a:lnTo>
                      <a:pt x="4" y="24"/>
                    </a:lnTo>
                    <a:lnTo>
                      <a:pt x="13" y="24"/>
                    </a:lnTo>
                    <a:lnTo>
                      <a:pt x="25" y="27"/>
                    </a:lnTo>
                    <a:lnTo>
                      <a:pt x="41" y="30"/>
                    </a:lnTo>
                    <a:lnTo>
                      <a:pt x="61" y="33"/>
                    </a:lnTo>
                    <a:lnTo>
                      <a:pt x="82" y="36"/>
                    </a:lnTo>
                    <a:lnTo>
                      <a:pt x="103" y="36"/>
                    </a:lnTo>
                    <a:lnTo>
                      <a:pt x="127" y="39"/>
                    </a:lnTo>
                    <a:lnTo>
                      <a:pt x="152" y="39"/>
                    </a:lnTo>
                    <a:lnTo>
                      <a:pt x="175" y="36"/>
                    </a:lnTo>
                    <a:lnTo>
                      <a:pt x="203" y="33"/>
                    </a:lnTo>
                    <a:lnTo>
                      <a:pt x="227" y="27"/>
                    </a:lnTo>
                    <a:lnTo>
                      <a:pt x="248" y="24"/>
                    </a:lnTo>
                    <a:lnTo>
                      <a:pt x="269" y="18"/>
                    </a:lnTo>
                    <a:lnTo>
                      <a:pt x="287" y="15"/>
                    </a:lnTo>
                    <a:lnTo>
                      <a:pt x="298" y="9"/>
                    </a:lnTo>
                    <a:lnTo>
                      <a:pt x="311" y="6"/>
                    </a:lnTo>
                    <a:lnTo>
                      <a:pt x="317" y="2"/>
                    </a:lnTo>
                    <a:lnTo>
                      <a:pt x="323" y="2"/>
                    </a:lnTo>
                    <a:lnTo>
                      <a:pt x="326" y="0"/>
                    </a:lnTo>
                    <a:lnTo>
                      <a:pt x="344" y="105"/>
                    </a:lnTo>
                  </a:path>
                </a:pathLst>
              </a:custGeom>
              <a:noFill/>
              <a:ln w="0">
                <a:solidFill>
                  <a:srgbClr val="FF7EAB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864" name="Freeform 346"/>
              <p:cNvSpPr>
                <a:spLocks/>
              </p:cNvSpPr>
              <p:nvPr/>
            </p:nvSpPr>
            <p:spPr bwMode="auto">
              <a:xfrm>
                <a:off x="1679" y="1484"/>
                <a:ext cx="86" cy="41"/>
              </a:xfrm>
              <a:custGeom>
                <a:avLst/>
                <a:gdLst>
                  <a:gd name="T0" fmla="*/ 86 w 344"/>
                  <a:gd name="T1" fmla="*/ 27 h 162"/>
                  <a:gd name="T2" fmla="*/ 73 w 344"/>
                  <a:gd name="T3" fmla="*/ 33 h 162"/>
                  <a:gd name="T4" fmla="*/ 60 w 344"/>
                  <a:gd name="T5" fmla="*/ 37 h 162"/>
                  <a:gd name="T6" fmla="*/ 48 w 344"/>
                  <a:gd name="T7" fmla="*/ 40 h 162"/>
                  <a:gd name="T8" fmla="*/ 37 w 344"/>
                  <a:gd name="T9" fmla="*/ 41 h 162"/>
                  <a:gd name="T10" fmla="*/ 27 w 344"/>
                  <a:gd name="T11" fmla="*/ 41 h 162"/>
                  <a:gd name="T12" fmla="*/ 18 w 344"/>
                  <a:gd name="T13" fmla="*/ 40 h 162"/>
                  <a:gd name="T14" fmla="*/ 12 w 344"/>
                  <a:gd name="T15" fmla="*/ 40 h 162"/>
                  <a:gd name="T16" fmla="*/ 6 w 344"/>
                  <a:gd name="T17" fmla="*/ 38 h 162"/>
                  <a:gd name="T18" fmla="*/ 2 w 344"/>
                  <a:gd name="T19" fmla="*/ 37 h 162"/>
                  <a:gd name="T20" fmla="*/ 1 w 344"/>
                  <a:gd name="T21" fmla="*/ 36 h 162"/>
                  <a:gd name="T22" fmla="*/ 0 w 344"/>
                  <a:gd name="T23" fmla="*/ 5 h 162"/>
                  <a:gd name="T24" fmla="*/ 1 w 344"/>
                  <a:gd name="T25" fmla="*/ 6 h 162"/>
                  <a:gd name="T26" fmla="*/ 3 w 344"/>
                  <a:gd name="T27" fmla="*/ 6 h 162"/>
                  <a:gd name="T28" fmla="*/ 6 w 344"/>
                  <a:gd name="T29" fmla="*/ 7 h 162"/>
                  <a:gd name="T30" fmla="*/ 10 w 344"/>
                  <a:gd name="T31" fmla="*/ 8 h 162"/>
                  <a:gd name="T32" fmla="*/ 15 w 344"/>
                  <a:gd name="T33" fmla="*/ 8 h 162"/>
                  <a:gd name="T34" fmla="*/ 21 w 344"/>
                  <a:gd name="T35" fmla="*/ 9 h 162"/>
                  <a:gd name="T36" fmla="*/ 26 w 344"/>
                  <a:gd name="T37" fmla="*/ 9 h 162"/>
                  <a:gd name="T38" fmla="*/ 32 w 344"/>
                  <a:gd name="T39" fmla="*/ 10 h 162"/>
                  <a:gd name="T40" fmla="*/ 38 w 344"/>
                  <a:gd name="T41" fmla="*/ 10 h 162"/>
                  <a:gd name="T42" fmla="*/ 44 w 344"/>
                  <a:gd name="T43" fmla="*/ 9 h 162"/>
                  <a:gd name="T44" fmla="*/ 51 w 344"/>
                  <a:gd name="T45" fmla="*/ 8 h 162"/>
                  <a:gd name="T46" fmla="*/ 57 w 344"/>
                  <a:gd name="T47" fmla="*/ 7 h 162"/>
                  <a:gd name="T48" fmla="*/ 62 w 344"/>
                  <a:gd name="T49" fmla="*/ 6 h 162"/>
                  <a:gd name="T50" fmla="*/ 67 w 344"/>
                  <a:gd name="T51" fmla="*/ 5 h 162"/>
                  <a:gd name="T52" fmla="*/ 72 w 344"/>
                  <a:gd name="T53" fmla="*/ 4 h 162"/>
                  <a:gd name="T54" fmla="*/ 75 w 344"/>
                  <a:gd name="T55" fmla="*/ 2 h 162"/>
                  <a:gd name="T56" fmla="*/ 78 w 344"/>
                  <a:gd name="T57" fmla="*/ 2 h 162"/>
                  <a:gd name="T58" fmla="*/ 79 w 344"/>
                  <a:gd name="T59" fmla="*/ 1 h 162"/>
                  <a:gd name="T60" fmla="*/ 81 w 344"/>
                  <a:gd name="T61" fmla="*/ 1 h 162"/>
                  <a:gd name="T62" fmla="*/ 82 w 344"/>
                  <a:gd name="T63" fmla="*/ 0 h 162"/>
                  <a:gd name="T64" fmla="*/ 86 w 344"/>
                  <a:gd name="T65" fmla="*/ 27 h 162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344"/>
                  <a:gd name="T100" fmla="*/ 0 h 162"/>
                  <a:gd name="T101" fmla="*/ 344 w 344"/>
                  <a:gd name="T102" fmla="*/ 162 h 162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344" h="162">
                    <a:moveTo>
                      <a:pt x="344" y="105"/>
                    </a:moveTo>
                    <a:lnTo>
                      <a:pt x="293" y="132"/>
                    </a:lnTo>
                    <a:lnTo>
                      <a:pt x="241" y="147"/>
                    </a:lnTo>
                    <a:lnTo>
                      <a:pt x="193" y="159"/>
                    </a:lnTo>
                    <a:lnTo>
                      <a:pt x="148" y="162"/>
                    </a:lnTo>
                    <a:lnTo>
                      <a:pt x="109" y="162"/>
                    </a:lnTo>
                    <a:lnTo>
                      <a:pt x="73" y="159"/>
                    </a:lnTo>
                    <a:lnTo>
                      <a:pt x="46" y="157"/>
                    </a:lnTo>
                    <a:lnTo>
                      <a:pt x="22" y="150"/>
                    </a:lnTo>
                    <a:lnTo>
                      <a:pt x="9" y="147"/>
                    </a:lnTo>
                    <a:lnTo>
                      <a:pt x="4" y="144"/>
                    </a:lnTo>
                    <a:lnTo>
                      <a:pt x="0" y="20"/>
                    </a:lnTo>
                    <a:lnTo>
                      <a:pt x="4" y="24"/>
                    </a:lnTo>
                    <a:lnTo>
                      <a:pt x="13" y="24"/>
                    </a:lnTo>
                    <a:lnTo>
                      <a:pt x="25" y="27"/>
                    </a:lnTo>
                    <a:lnTo>
                      <a:pt x="41" y="30"/>
                    </a:lnTo>
                    <a:lnTo>
                      <a:pt x="61" y="33"/>
                    </a:lnTo>
                    <a:lnTo>
                      <a:pt x="82" y="36"/>
                    </a:lnTo>
                    <a:lnTo>
                      <a:pt x="103" y="36"/>
                    </a:lnTo>
                    <a:lnTo>
                      <a:pt x="127" y="39"/>
                    </a:lnTo>
                    <a:lnTo>
                      <a:pt x="152" y="39"/>
                    </a:lnTo>
                    <a:lnTo>
                      <a:pt x="175" y="36"/>
                    </a:lnTo>
                    <a:lnTo>
                      <a:pt x="203" y="33"/>
                    </a:lnTo>
                    <a:lnTo>
                      <a:pt x="227" y="27"/>
                    </a:lnTo>
                    <a:lnTo>
                      <a:pt x="248" y="24"/>
                    </a:lnTo>
                    <a:lnTo>
                      <a:pt x="269" y="18"/>
                    </a:lnTo>
                    <a:lnTo>
                      <a:pt x="287" y="15"/>
                    </a:lnTo>
                    <a:lnTo>
                      <a:pt x="298" y="9"/>
                    </a:lnTo>
                    <a:lnTo>
                      <a:pt x="311" y="6"/>
                    </a:lnTo>
                    <a:lnTo>
                      <a:pt x="317" y="2"/>
                    </a:lnTo>
                    <a:lnTo>
                      <a:pt x="323" y="2"/>
                    </a:lnTo>
                    <a:lnTo>
                      <a:pt x="326" y="0"/>
                    </a:lnTo>
                    <a:lnTo>
                      <a:pt x="344" y="105"/>
                    </a:lnTo>
                  </a:path>
                </a:pathLst>
              </a:custGeom>
              <a:noFill/>
              <a:ln w="0">
                <a:solidFill>
                  <a:srgbClr val="FF7EAB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865" name="Freeform 347"/>
              <p:cNvSpPr>
                <a:spLocks/>
              </p:cNvSpPr>
              <p:nvPr/>
            </p:nvSpPr>
            <p:spPr bwMode="auto">
              <a:xfrm>
                <a:off x="1678" y="1429"/>
                <a:ext cx="75" cy="36"/>
              </a:xfrm>
              <a:custGeom>
                <a:avLst/>
                <a:gdLst>
                  <a:gd name="T0" fmla="*/ 69 w 301"/>
                  <a:gd name="T1" fmla="*/ 0 h 145"/>
                  <a:gd name="T2" fmla="*/ 68 w 301"/>
                  <a:gd name="T3" fmla="*/ 1 h 145"/>
                  <a:gd name="T4" fmla="*/ 67 w 301"/>
                  <a:gd name="T5" fmla="*/ 1 h 145"/>
                  <a:gd name="T6" fmla="*/ 64 w 301"/>
                  <a:gd name="T7" fmla="*/ 2 h 145"/>
                  <a:gd name="T8" fmla="*/ 61 w 301"/>
                  <a:gd name="T9" fmla="*/ 3 h 145"/>
                  <a:gd name="T10" fmla="*/ 59 w 301"/>
                  <a:gd name="T11" fmla="*/ 4 h 145"/>
                  <a:gd name="T12" fmla="*/ 54 w 301"/>
                  <a:gd name="T13" fmla="*/ 4 h 145"/>
                  <a:gd name="T14" fmla="*/ 49 w 301"/>
                  <a:gd name="T15" fmla="*/ 5 h 145"/>
                  <a:gd name="T16" fmla="*/ 43 w 301"/>
                  <a:gd name="T17" fmla="*/ 6 h 145"/>
                  <a:gd name="T18" fmla="*/ 37 w 301"/>
                  <a:gd name="T19" fmla="*/ 7 h 145"/>
                  <a:gd name="T20" fmla="*/ 30 w 301"/>
                  <a:gd name="T21" fmla="*/ 7 h 145"/>
                  <a:gd name="T22" fmla="*/ 24 w 301"/>
                  <a:gd name="T23" fmla="*/ 7 h 145"/>
                  <a:gd name="T24" fmla="*/ 19 w 301"/>
                  <a:gd name="T25" fmla="*/ 7 h 145"/>
                  <a:gd name="T26" fmla="*/ 14 w 301"/>
                  <a:gd name="T27" fmla="*/ 7 h 145"/>
                  <a:gd name="T28" fmla="*/ 10 w 301"/>
                  <a:gd name="T29" fmla="*/ 7 h 145"/>
                  <a:gd name="T30" fmla="*/ 6 w 301"/>
                  <a:gd name="T31" fmla="*/ 6 h 145"/>
                  <a:gd name="T32" fmla="*/ 3 w 301"/>
                  <a:gd name="T33" fmla="*/ 5 h 145"/>
                  <a:gd name="T34" fmla="*/ 1 w 301"/>
                  <a:gd name="T35" fmla="*/ 4 h 145"/>
                  <a:gd name="T36" fmla="*/ 1 w 301"/>
                  <a:gd name="T37" fmla="*/ 4 h 145"/>
                  <a:gd name="T38" fmla="*/ 0 w 301"/>
                  <a:gd name="T39" fmla="*/ 4 h 145"/>
                  <a:gd name="T40" fmla="*/ 0 w 301"/>
                  <a:gd name="T41" fmla="*/ 33 h 145"/>
                  <a:gd name="T42" fmla="*/ 4 w 301"/>
                  <a:gd name="T43" fmla="*/ 34 h 145"/>
                  <a:gd name="T44" fmla="*/ 8 w 301"/>
                  <a:gd name="T45" fmla="*/ 34 h 145"/>
                  <a:gd name="T46" fmla="*/ 12 w 301"/>
                  <a:gd name="T47" fmla="*/ 34 h 145"/>
                  <a:gd name="T48" fmla="*/ 16 w 301"/>
                  <a:gd name="T49" fmla="*/ 35 h 145"/>
                  <a:gd name="T50" fmla="*/ 19 w 301"/>
                  <a:gd name="T51" fmla="*/ 36 h 145"/>
                  <a:gd name="T52" fmla="*/ 23 w 301"/>
                  <a:gd name="T53" fmla="*/ 36 h 145"/>
                  <a:gd name="T54" fmla="*/ 28 w 301"/>
                  <a:gd name="T55" fmla="*/ 36 h 145"/>
                  <a:gd name="T56" fmla="*/ 32 w 301"/>
                  <a:gd name="T57" fmla="*/ 36 h 145"/>
                  <a:gd name="T58" fmla="*/ 37 w 301"/>
                  <a:gd name="T59" fmla="*/ 36 h 145"/>
                  <a:gd name="T60" fmla="*/ 42 w 301"/>
                  <a:gd name="T61" fmla="*/ 35 h 145"/>
                  <a:gd name="T62" fmla="*/ 47 w 301"/>
                  <a:gd name="T63" fmla="*/ 35 h 145"/>
                  <a:gd name="T64" fmla="*/ 51 w 301"/>
                  <a:gd name="T65" fmla="*/ 34 h 145"/>
                  <a:gd name="T66" fmla="*/ 55 w 301"/>
                  <a:gd name="T67" fmla="*/ 34 h 145"/>
                  <a:gd name="T68" fmla="*/ 59 w 301"/>
                  <a:gd name="T69" fmla="*/ 34 h 145"/>
                  <a:gd name="T70" fmla="*/ 61 w 301"/>
                  <a:gd name="T71" fmla="*/ 33 h 145"/>
                  <a:gd name="T72" fmla="*/ 64 w 301"/>
                  <a:gd name="T73" fmla="*/ 32 h 145"/>
                  <a:gd name="T74" fmla="*/ 66 w 301"/>
                  <a:gd name="T75" fmla="*/ 32 h 145"/>
                  <a:gd name="T76" fmla="*/ 69 w 301"/>
                  <a:gd name="T77" fmla="*/ 30 h 145"/>
                  <a:gd name="T78" fmla="*/ 72 w 301"/>
                  <a:gd name="T79" fmla="*/ 28 h 145"/>
                  <a:gd name="T80" fmla="*/ 75 w 301"/>
                  <a:gd name="T81" fmla="*/ 27 h 145"/>
                  <a:gd name="T82" fmla="*/ 74 w 301"/>
                  <a:gd name="T83" fmla="*/ 23 h 145"/>
                  <a:gd name="T84" fmla="*/ 73 w 301"/>
                  <a:gd name="T85" fmla="*/ 20 h 145"/>
                  <a:gd name="T86" fmla="*/ 73 w 301"/>
                  <a:gd name="T87" fmla="*/ 17 h 145"/>
                  <a:gd name="T88" fmla="*/ 73 w 301"/>
                  <a:gd name="T89" fmla="*/ 14 h 145"/>
                  <a:gd name="T90" fmla="*/ 72 w 301"/>
                  <a:gd name="T91" fmla="*/ 11 h 145"/>
                  <a:gd name="T92" fmla="*/ 71 w 301"/>
                  <a:gd name="T93" fmla="*/ 9 h 145"/>
                  <a:gd name="T94" fmla="*/ 71 w 301"/>
                  <a:gd name="T95" fmla="*/ 6 h 145"/>
                  <a:gd name="T96" fmla="*/ 71 w 301"/>
                  <a:gd name="T97" fmla="*/ 4 h 145"/>
                  <a:gd name="T98" fmla="*/ 70 w 301"/>
                  <a:gd name="T99" fmla="*/ 2 h 145"/>
                  <a:gd name="T100" fmla="*/ 69 w 301"/>
                  <a:gd name="T101" fmla="*/ 0 h 145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301"/>
                  <a:gd name="T154" fmla="*/ 0 h 145"/>
                  <a:gd name="T155" fmla="*/ 301 w 301"/>
                  <a:gd name="T156" fmla="*/ 145 h 145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301" h="145">
                    <a:moveTo>
                      <a:pt x="276" y="0"/>
                    </a:moveTo>
                    <a:lnTo>
                      <a:pt x="274" y="4"/>
                    </a:lnTo>
                    <a:lnTo>
                      <a:pt x="267" y="6"/>
                    </a:lnTo>
                    <a:lnTo>
                      <a:pt x="258" y="9"/>
                    </a:lnTo>
                    <a:lnTo>
                      <a:pt x="246" y="13"/>
                    </a:lnTo>
                    <a:lnTo>
                      <a:pt x="235" y="15"/>
                    </a:lnTo>
                    <a:lnTo>
                      <a:pt x="217" y="18"/>
                    </a:lnTo>
                    <a:lnTo>
                      <a:pt x="196" y="21"/>
                    </a:lnTo>
                    <a:lnTo>
                      <a:pt x="174" y="24"/>
                    </a:lnTo>
                    <a:lnTo>
                      <a:pt x="148" y="27"/>
                    </a:lnTo>
                    <a:lnTo>
                      <a:pt x="121" y="30"/>
                    </a:lnTo>
                    <a:lnTo>
                      <a:pt x="96" y="30"/>
                    </a:lnTo>
                    <a:lnTo>
                      <a:pt x="75" y="30"/>
                    </a:lnTo>
                    <a:lnTo>
                      <a:pt x="55" y="27"/>
                    </a:lnTo>
                    <a:lnTo>
                      <a:pt x="39" y="27"/>
                    </a:lnTo>
                    <a:lnTo>
                      <a:pt x="23" y="24"/>
                    </a:lnTo>
                    <a:lnTo>
                      <a:pt x="14" y="21"/>
                    </a:lnTo>
                    <a:lnTo>
                      <a:pt x="5" y="18"/>
                    </a:lnTo>
                    <a:lnTo>
                      <a:pt x="3" y="18"/>
                    </a:lnTo>
                    <a:lnTo>
                      <a:pt x="0" y="18"/>
                    </a:lnTo>
                    <a:lnTo>
                      <a:pt x="0" y="132"/>
                    </a:lnTo>
                    <a:lnTo>
                      <a:pt x="18" y="136"/>
                    </a:lnTo>
                    <a:lnTo>
                      <a:pt x="33" y="138"/>
                    </a:lnTo>
                    <a:lnTo>
                      <a:pt x="48" y="138"/>
                    </a:lnTo>
                    <a:lnTo>
                      <a:pt x="64" y="141"/>
                    </a:lnTo>
                    <a:lnTo>
                      <a:pt x="78" y="145"/>
                    </a:lnTo>
                    <a:lnTo>
                      <a:pt x="93" y="145"/>
                    </a:lnTo>
                    <a:lnTo>
                      <a:pt x="112" y="145"/>
                    </a:lnTo>
                    <a:lnTo>
                      <a:pt x="130" y="145"/>
                    </a:lnTo>
                    <a:lnTo>
                      <a:pt x="148" y="145"/>
                    </a:lnTo>
                    <a:lnTo>
                      <a:pt x="169" y="141"/>
                    </a:lnTo>
                    <a:lnTo>
                      <a:pt x="189" y="141"/>
                    </a:lnTo>
                    <a:lnTo>
                      <a:pt x="205" y="138"/>
                    </a:lnTo>
                    <a:lnTo>
                      <a:pt x="219" y="138"/>
                    </a:lnTo>
                    <a:lnTo>
                      <a:pt x="235" y="136"/>
                    </a:lnTo>
                    <a:lnTo>
                      <a:pt x="244" y="132"/>
                    </a:lnTo>
                    <a:lnTo>
                      <a:pt x="255" y="129"/>
                    </a:lnTo>
                    <a:lnTo>
                      <a:pt x="265" y="127"/>
                    </a:lnTo>
                    <a:lnTo>
                      <a:pt x="276" y="120"/>
                    </a:lnTo>
                    <a:lnTo>
                      <a:pt x="289" y="114"/>
                    </a:lnTo>
                    <a:lnTo>
                      <a:pt x="301" y="109"/>
                    </a:lnTo>
                    <a:lnTo>
                      <a:pt x="298" y="93"/>
                    </a:lnTo>
                    <a:lnTo>
                      <a:pt x="294" y="81"/>
                    </a:lnTo>
                    <a:lnTo>
                      <a:pt x="292" y="70"/>
                    </a:lnTo>
                    <a:lnTo>
                      <a:pt x="292" y="57"/>
                    </a:lnTo>
                    <a:lnTo>
                      <a:pt x="289" y="45"/>
                    </a:lnTo>
                    <a:lnTo>
                      <a:pt x="285" y="36"/>
                    </a:lnTo>
                    <a:lnTo>
                      <a:pt x="283" y="24"/>
                    </a:lnTo>
                    <a:lnTo>
                      <a:pt x="283" y="15"/>
                    </a:lnTo>
                    <a:lnTo>
                      <a:pt x="280" y="9"/>
                    </a:lnTo>
                    <a:lnTo>
                      <a:pt x="276" y="0"/>
                    </a:lnTo>
                    <a:close/>
                  </a:path>
                </a:pathLst>
              </a:custGeom>
              <a:solidFill>
                <a:srgbClr val="FF79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866" name="Freeform 348"/>
              <p:cNvSpPr>
                <a:spLocks/>
              </p:cNvSpPr>
              <p:nvPr/>
            </p:nvSpPr>
            <p:spPr bwMode="auto">
              <a:xfrm>
                <a:off x="1678" y="1429"/>
                <a:ext cx="75" cy="36"/>
              </a:xfrm>
              <a:custGeom>
                <a:avLst/>
                <a:gdLst>
                  <a:gd name="T0" fmla="*/ 69 w 301"/>
                  <a:gd name="T1" fmla="*/ 0 h 145"/>
                  <a:gd name="T2" fmla="*/ 68 w 301"/>
                  <a:gd name="T3" fmla="*/ 1 h 145"/>
                  <a:gd name="T4" fmla="*/ 67 w 301"/>
                  <a:gd name="T5" fmla="*/ 1 h 145"/>
                  <a:gd name="T6" fmla="*/ 64 w 301"/>
                  <a:gd name="T7" fmla="*/ 2 h 145"/>
                  <a:gd name="T8" fmla="*/ 61 w 301"/>
                  <a:gd name="T9" fmla="*/ 3 h 145"/>
                  <a:gd name="T10" fmla="*/ 59 w 301"/>
                  <a:gd name="T11" fmla="*/ 4 h 145"/>
                  <a:gd name="T12" fmla="*/ 54 w 301"/>
                  <a:gd name="T13" fmla="*/ 4 h 145"/>
                  <a:gd name="T14" fmla="*/ 49 w 301"/>
                  <a:gd name="T15" fmla="*/ 5 h 145"/>
                  <a:gd name="T16" fmla="*/ 43 w 301"/>
                  <a:gd name="T17" fmla="*/ 6 h 145"/>
                  <a:gd name="T18" fmla="*/ 37 w 301"/>
                  <a:gd name="T19" fmla="*/ 7 h 145"/>
                  <a:gd name="T20" fmla="*/ 30 w 301"/>
                  <a:gd name="T21" fmla="*/ 7 h 145"/>
                  <a:gd name="T22" fmla="*/ 24 w 301"/>
                  <a:gd name="T23" fmla="*/ 7 h 145"/>
                  <a:gd name="T24" fmla="*/ 19 w 301"/>
                  <a:gd name="T25" fmla="*/ 7 h 145"/>
                  <a:gd name="T26" fmla="*/ 14 w 301"/>
                  <a:gd name="T27" fmla="*/ 7 h 145"/>
                  <a:gd name="T28" fmla="*/ 10 w 301"/>
                  <a:gd name="T29" fmla="*/ 7 h 145"/>
                  <a:gd name="T30" fmla="*/ 6 w 301"/>
                  <a:gd name="T31" fmla="*/ 6 h 145"/>
                  <a:gd name="T32" fmla="*/ 3 w 301"/>
                  <a:gd name="T33" fmla="*/ 5 h 145"/>
                  <a:gd name="T34" fmla="*/ 1 w 301"/>
                  <a:gd name="T35" fmla="*/ 4 h 145"/>
                  <a:gd name="T36" fmla="*/ 1 w 301"/>
                  <a:gd name="T37" fmla="*/ 4 h 145"/>
                  <a:gd name="T38" fmla="*/ 0 w 301"/>
                  <a:gd name="T39" fmla="*/ 4 h 145"/>
                  <a:gd name="T40" fmla="*/ 0 w 301"/>
                  <a:gd name="T41" fmla="*/ 33 h 145"/>
                  <a:gd name="T42" fmla="*/ 4 w 301"/>
                  <a:gd name="T43" fmla="*/ 34 h 145"/>
                  <a:gd name="T44" fmla="*/ 8 w 301"/>
                  <a:gd name="T45" fmla="*/ 34 h 145"/>
                  <a:gd name="T46" fmla="*/ 12 w 301"/>
                  <a:gd name="T47" fmla="*/ 34 h 145"/>
                  <a:gd name="T48" fmla="*/ 16 w 301"/>
                  <a:gd name="T49" fmla="*/ 35 h 145"/>
                  <a:gd name="T50" fmla="*/ 19 w 301"/>
                  <a:gd name="T51" fmla="*/ 36 h 145"/>
                  <a:gd name="T52" fmla="*/ 23 w 301"/>
                  <a:gd name="T53" fmla="*/ 36 h 145"/>
                  <a:gd name="T54" fmla="*/ 28 w 301"/>
                  <a:gd name="T55" fmla="*/ 36 h 145"/>
                  <a:gd name="T56" fmla="*/ 32 w 301"/>
                  <a:gd name="T57" fmla="*/ 36 h 145"/>
                  <a:gd name="T58" fmla="*/ 37 w 301"/>
                  <a:gd name="T59" fmla="*/ 36 h 145"/>
                  <a:gd name="T60" fmla="*/ 42 w 301"/>
                  <a:gd name="T61" fmla="*/ 35 h 145"/>
                  <a:gd name="T62" fmla="*/ 47 w 301"/>
                  <a:gd name="T63" fmla="*/ 35 h 145"/>
                  <a:gd name="T64" fmla="*/ 51 w 301"/>
                  <a:gd name="T65" fmla="*/ 34 h 145"/>
                  <a:gd name="T66" fmla="*/ 55 w 301"/>
                  <a:gd name="T67" fmla="*/ 34 h 145"/>
                  <a:gd name="T68" fmla="*/ 59 w 301"/>
                  <a:gd name="T69" fmla="*/ 34 h 145"/>
                  <a:gd name="T70" fmla="*/ 61 w 301"/>
                  <a:gd name="T71" fmla="*/ 33 h 145"/>
                  <a:gd name="T72" fmla="*/ 64 w 301"/>
                  <a:gd name="T73" fmla="*/ 32 h 145"/>
                  <a:gd name="T74" fmla="*/ 66 w 301"/>
                  <a:gd name="T75" fmla="*/ 32 h 145"/>
                  <a:gd name="T76" fmla="*/ 69 w 301"/>
                  <a:gd name="T77" fmla="*/ 30 h 145"/>
                  <a:gd name="T78" fmla="*/ 72 w 301"/>
                  <a:gd name="T79" fmla="*/ 28 h 145"/>
                  <a:gd name="T80" fmla="*/ 75 w 301"/>
                  <a:gd name="T81" fmla="*/ 27 h 145"/>
                  <a:gd name="T82" fmla="*/ 74 w 301"/>
                  <a:gd name="T83" fmla="*/ 23 h 145"/>
                  <a:gd name="T84" fmla="*/ 73 w 301"/>
                  <a:gd name="T85" fmla="*/ 20 h 145"/>
                  <a:gd name="T86" fmla="*/ 73 w 301"/>
                  <a:gd name="T87" fmla="*/ 17 h 145"/>
                  <a:gd name="T88" fmla="*/ 73 w 301"/>
                  <a:gd name="T89" fmla="*/ 14 h 145"/>
                  <a:gd name="T90" fmla="*/ 72 w 301"/>
                  <a:gd name="T91" fmla="*/ 11 h 145"/>
                  <a:gd name="T92" fmla="*/ 71 w 301"/>
                  <a:gd name="T93" fmla="*/ 9 h 145"/>
                  <a:gd name="T94" fmla="*/ 71 w 301"/>
                  <a:gd name="T95" fmla="*/ 6 h 145"/>
                  <a:gd name="T96" fmla="*/ 71 w 301"/>
                  <a:gd name="T97" fmla="*/ 4 h 145"/>
                  <a:gd name="T98" fmla="*/ 70 w 301"/>
                  <a:gd name="T99" fmla="*/ 2 h 145"/>
                  <a:gd name="T100" fmla="*/ 69 w 301"/>
                  <a:gd name="T101" fmla="*/ 0 h 145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301"/>
                  <a:gd name="T154" fmla="*/ 0 h 145"/>
                  <a:gd name="T155" fmla="*/ 301 w 301"/>
                  <a:gd name="T156" fmla="*/ 145 h 145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301" h="145">
                    <a:moveTo>
                      <a:pt x="276" y="0"/>
                    </a:moveTo>
                    <a:lnTo>
                      <a:pt x="274" y="4"/>
                    </a:lnTo>
                    <a:lnTo>
                      <a:pt x="267" y="6"/>
                    </a:lnTo>
                    <a:lnTo>
                      <a:pt x="258" y="9"/>
                    </a:lnTo>
                    <a:lnTo>
                      <a:pt x="246" y="13"/>
                    </a:lnTo>
                    <a:lnTo>
                      <a:pt x="235" y="15"/>
                    </a:lnTo>
                    <a:lnTo>
                      <a:pt x="217" y="18"/>
                    </a:lnTo>
                    <a:lnTo>
                      <a:pt x="196" y="21"/>
                    </a:lnTo>
                    <a:lnTo>
                      <a:pt x="174" y="24"/>
                    </a:lnTo>
                    <a:lnTo>
                      <a:pt x="148" y="27"/>
                    </a:lnTo>
                    <a:lnTo>
                      <a:pt x="121" y="30"/>
                    </a:lnTo>
                    <a:lnTo>
                      <a:pt x="96" y="30"/>
                    </a:lnTo>
                    <a:lnTo>
                      <a:pt x="75" y="30"/>
                    </a:lnTo>
                    <a:lnTo>
                      <a:pt x="55" y="27"/>
                    </a:lnTo>
                    <a:lnTo>
                      <a:pt x="39" y="27"/>
                    </a:lnTo>
                    <a:lnTo>
                      <a:pt x="23" y="24"/>
                    </a:lnTo>
                    <a:lnTo>
                      <a:pt x="14" y="21"/>
                    </a:lnTo>
                    <a:lnTo>
                      <a:pt x="5" y="18"/>
                    </a:lnTo>
                    <a:lnTo>
                      <a:pt x="3" y="18"/>
                    </a:lnTo>
                    <a:lnTo>
                      <a:pt x="0" y="18"/>
                    </a:lnTo>
                    <a:lnTo>
                      <a:pt x="0" y="132"/>
                    </a:lnTo>
                    <a:lnTo>
                      <a:pt x="18" y="136"/>
                    </a:lnTo>
                    <a:lnTo>
                      <a:pt x="33" y="138"/>
                    </a:lnTo>
                    <a:lnTo>
                      <a:pt x="48" y="138"/>
                    </a:lnTo>
                    <a:lnTo>
                      <a:pt x="64" y="141"/>
                    </a:lnTo>
                    <a:lnTo>
                      <a:pt x="78" y="145"/>
                    </a:lnTo>
                    <a:lnTo>
                      <a:pt x="93" y="145"/>
                    </a:lnTo>
                    <a:lnTo>
                      <a:pt x="112" y="145"/>
                    </a:lnTo>
                    <a:lnTo>
                      <a:pt x="130" y="145"/>
                    </a:lnTo>
                    <a:lnTo>
                      <a:pt x="148" y="145"/>
                    </a:lnTo>
                    <a:lnTo>
                      <a:pt x="169" y="141"/>
                    </a:lnTo>
                    <a:lnTo>
                      <a:pt x="189" y="141"/>
                    </a:lnTo>
                    <a:lnTo>
                      <a:pt x="205" y="138"/>
                    </a:lnTo>
                    <a:lnTo>
                      <a:pt x="219" y="138"/>
                    </a:lnTo>
                    <a:lnTo>
                      <a:pt x="235" y="136"/>
                    </a:lnTo>
                    <a:lnTo>
                      <a:pt x="244" y="132"/>
                    </a:lnTo>
                    <a:lnTo>
                      <a:pt x="255" y="129"/>
                    </a:lnTo>
                    <a:lnTo>
                      <a:pt x="265" y="127"/>
                    </a:lnTo>
                    <a:lnTo>
                      <a:pt x="276" y="120"/>
                    </a:lnTo>
                    <a:lnTo>
                      <a:pt x="289" y="114"/>
                    </a:lnTo>
                    <a:lnTo>
                      <a:pt x="301" y="109"/>
                    </a:lnTo>
                    <a:lnTo>
                      <a:pt x="298" y="93"/>
                    </a:lnTo>
                    <a:lnTo>
                      <a:pt x="294" y="81"/>
                    </a:lnTo>
                    <a:lnTo>
                      <a:pt x="292" y="70"/>
                    </a:lnTo>
                    <a:lnTo>
                      <a:pt x="292" y="57"/>
                    </a:lnTo>
                    <a:lnTo>
                      <a:pt x="289" y="45"/>
                    </a:lnTo>
                    <a:lnTo>
                      <a:pt x="285" y="36"/>
                    </a:lnTo>
                    <a:lnTo>
                      <a:pt x="283" y="24"/>
                    </a:lnTo>
                    <a:lnTo>
                      <a:pt x="283" y="15"/>
                    </a:lnTo>
                    <a:lnTo>
                      <a:pt x="280" y="9"/>
                    </a:lnTo>
                    <a:lnTo>
                      <a:pt x="276" y="0"/>
                    </a:lnTo>
                  </a:path>
                </a:pathLst>
              </a:custGeom>
              <a:noFill/>
              <a:ln w="0">
                <a:solidFill>
                  <a:srgbClr val="FF7EAB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867" name="Freeform 349"/>
              <p:cNvSpPr>
                <a:spLocks/>
              </p:cNvSpPr>
              <p:nvPr/>
            </p:nvSpPr>
            <p:spPr bwMode="auto">
              <a:xfrm>
                <a:off x="1678" y="1429"/>
                <a:ext cx="75" cy="36"/>
              </a:xfrm>
              <a:custGeom>
                <a:avLst/>
                <a:gdLst>
                  <a:gd name="T0" fmla="*/ 69 w 301"/>
                  <a:gd name="T1" fmla="*/ 0 h 145"/>
                  <a:gd name="T2" fmla="*/ 68 w 301"/>
                  <a:gd name="T3" fmla="*/ 1 h 145"/>
                  <a:gd name="T4" fmla="*/ 67 w 301"/>
                  <a:gd name="T5" fmla="*/ 1 h 145"/>
                  <a:gd name="T6" fmla="*/ 64 w 301"/>
                  <a:gd name="T7" fmla="*/ 2 h 145"/>
                  <a:gd name="T8" fmla="*/ 61 w 301"/>
                  <a:gd name="T9" fmla="*/ 3 h 145"/>
                  <a:gd name="T10" fmla="*/ 59 w 301"/>
                  <a:gd name="T11" fmla="*/ 4 h 145"/>
                  <a:gd name="T12" fmla="*/ 54 w 301"/>
                  <a:gd name="T13" fmla="*/ 4 h 145"/>
                  <a:gd name="T14" fmla="*/ 49 w 301"/>
                  <a:gd name="T15" fmla="*/ 5 h 145"/>
                  <a:gd name="T16" fmla="*/ 43 w 301"/>
                  <a:gd name="T17" fmla="*/ 6 h 145"/>
                  <a:gd name="T18" fmla="*/ 37 w 301"/>
                  <a:gd name="T19" fmla="*/ 7 h 145"/>
                  <a:gd name="T20" fmla="*/ 30 w 301"/>
                  <a:gd name="T21" fmla="*/ 7 h 145"/>
                  <a:gd name="T22" fmla="*/ 24 w 301"/>
                  <a:gd name="T23" fmla="*/ 7 h 145"/>
                  <a:gd name="T24" fmla="*/ 19 w 301"/>
                  <a:gd name="T25" fmla="*/ 7 h 145"/>
                  <a:gd name="T26" fmla="*/ 14 w 301"/>
                  <a:gd name="T27" fmla="*/ 7 h 145"/>
                  <a:gd name="T28" fmla="*/ 10 w 301"/>
                  <a:gd name="T29" fmla="*/ 7 h 145"/>
                  <a:gd name="T30" fmla="*/ 6 w 301"/>
                  <a:gd name="T31" fmla="*/ 6 h 145"/>
                  <a:gd name="T32" fmla="*/ 3 w 301"/>
                  <a:gd name="T33" fmla="*/ 5 h 145"/>
                  <a:gd name="T34" fmla="*/ 1 w 301"/>
                  <a:gd name="T35" fmla="*/ 4 h 145"/>
                  <a:gd name="T36" fmla="*/ 1 w 301"/>
                  <a:gd name="T37" fmla="*/ 4 h 145"/>
                  <a:gd name="T38" fmla="*/ 0 w 301"/>
                  <a:gd name="T39" fmla="*/ 4 h 145"/>
                  <a:gd name="T40" fmla="*/ 0 w 301"/>
                  <a:gd name="T41" fmla="*/ 33 h 145"/>
                  <a:gd name="T42" fmla="*/ 4 w 301"/>
                  <a:gd name="T43" fmla="*/ 34 h 145"/>
                  <a:gd name="T44" fmla="*/ 8 w 301"/>
                  <a:gd name="T45" fmla="*/ 34 h 145"/>
                  <a:gd name="T46" fmla="*/ 12 w 301"/>
                  <a:gd name="T47" fmla="*/ 34 h 145"/>
                  <a:gd name="T48" fmla="*/ 16 w 301"/>
                  <a:gd name="T49" fmla="*/ 35 h 145"/>
                  <a:gd name="T50" fmla="*/ 19 w 301"/>
                  <a:gd name="T51" fmla="*/ 36 h 145"/>
                  <a:gd name="T52" fmla="*/ 23 w 301"/>
                  <a:gd name="T53" fmla="*/ 36 h 145"/>
                  <a:gd name="T54" fmla="*/ 28 w 301"/>
                  <a:gd name="T55" fmla="*/ 36 h 145"/>
                  <a:gd name="T56" fmla="*/ 32 w 301"/>
                  <a:gd name="T57" fmla="*/ 36 h 145"/>
                  <a:gd name="T58" fmla="*/ 37 w 301"/>
                  <a:gd name="T59" fmla="*/ 36 h 145"/>
                  <a:gd name="T60" fmla="*/ 42 w 301"/>
                  <a:gd name="T61" fmla="*/ 35 h 145"/>
                  <a:gd name="T62" fmla="*/ 47 w 301"/>
                  <a:gd name="T63" fmla="*/ 35 h 145"/>
                  <a:gd name="T64" fmla="*/ 51 w 301"/>
                  <a:gd name="T65" fmla="*/ 34 h 145"/>
                  <a:gd name="T66" fmla="*/ 55 w 301"/>
                  <a:gd name="T67" fmla="*/ 34 h 145"/>
                  <a:gd name="T68" fmla="*/ 59 w 301"/>
                  <a:gd name="T69" fmla="*/ 34 h 145"/>
                  <a:gd name="T70" fmla="*/ 61 w 301"/>
                  <a:gd name="T71" fmla="*/ 33 h 145"/>
                  <a:gd name="T72" fmla="*/ 64 w 301"/>
                  <a:gd name="T73" fmla="*/ 32 h 145"/>
                  <a:gd name="T74" fmla="*/ 66 w 301"/>
                  <a:gd name="T75" fmla="*/ 32 h 145"/>
                  <a:gd name="T76" fmla="*/ 69 w 301"/>
                  <a:gd name="T77" fmla="*/ 30 h 145"/>
                  <a:gd name="T78" fmla="*/ 72 w 301"/>
                  <a:gd name="T79" fmla="*/ 28 h 145"/>
                  <a:gd name="T80" fmla="*/ 75 w 301"/>
                  <a:gd name="T81" fmla="*/ 27 h 145"/>
                  <a:gd name="T82" fmla="*/ 74 w 301"/>
                  <a:gd name="T83" fmla="*/ 23 h 145"/>
                  <a:gd name="T84" fmla="*/ 73 w 301"/>
                  <a:gd name="T85" fmla="*/ 20 h 145"/>
                  <a:gd name="T86" fmla="*/ 73 w 301"/>
                  <a:gd name="T87" fmla="*/ 17 h 145"/>
                  <a:gd name="T88" fmla="*/ 73 w 301"/>
                  <a:gd name="T89" fmla="*/ 14 h 145"/>
                  <a:gd name="T90" fmla="*/ 72 w 301"/>
                  <a:gd name="T91" fmla="*/ 11 h 145"/>
                  <a:gd name="T92" fmla="*/ 71 w 301"/>
                  <a:gd name="T93" fmla="*/ 9 h 145"/>
                  <a:gd name="T94" fmla="*/ 71 w 301"/>
                  <a:gd name="T95" fmla="*/ 6 h 145"/>
                  <a:gd name="T96" fmla="*/ 71 w 301"/>
                  <a:gd name="T97" fmla="*/ 4 h 145"/>
                  <a:gd name="T98" fmla="*/ 70 w 301"/>
                  <a:gd name="T99" fmla="*/ 2 h 145"/>
                  <a:gd name="T100" fmla="*/ 69 w 301"/>
                  <a:gd name="T101" fmla="*/ 0 h 145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301"/>
                  <a:gd name="T154" fmla="*/ 0 h 145"/>
                  <a:gd name="T155" fmla="*/ 301 w 301"/>
                  <a:gd name="T156" fmla="*/ 145 h 145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301" h="145">
                    <a:moveTo>
                      <a:pt x="276" y="0"/>
                    </a:moveTo>
                    <a:lnTo>
                      <a:pt x="274" y="4"/>
                    </a:lnTo>
                    <a:lnTo>
                      <a:pt x="267" y="6"/>
                    </a:lnTo>
                    <a:lnTo>
                      <a:pt x="258" y="9"/>
                    </a:lnTo>
                    <a:lnTo>
                      <a:pt x="246" y="13"/>
                    </a:lnTo>
                    <a:lnTo>
                      <a:pt x="235" y="15"/>
                    </a:lnTo>
                    <a:lnTo>
                      <a:pt x="217" y="18"/>
                    </a:lnTo>
                    <a:lnTo>
                      <a:pt x="196" y="21"/>
                    </a:lnTo>
                    <a:lnTo>
                      <a:pt x="174" y="24"/>
                    </a:lnTo>
                    <a:lnTo>
                      <a:pt x="148" y="27"/>
                    </a:lnTo>
                    <a:lnTo>
                      <a:pt x="121" y="30"/>
                    </a:lnTo>
                    <a:lnTo>
                      <a:pt x="96" y="30"/>
                    </a:lnTo>
                    <a:lnTo>
                      <a:pt x="75" y="30"/>
                    </a:lnTo>
                    <a:lnTo>
                      <a:pt x="55" y="27"/>
                    </a:lnTo>
                    <a:lnTo>
                      <a:pt x="39" y="27"/>
                    </a:lnTo>
                    <a:lnTo>
                      <a:pt x="23" y="24"/>
                    </a:lnTo>
                    <a:lnTo>
                      <a:pt x="14" y="21"/>
                    </a:lnTo>
                    <a:lnTo>
                      <a:pt x="5" y="18"/>
                    </a:lnTo>
                    <a:lnTo>
                      <a:pt x="3" y="18"/>
                    </a:lnTo>
                    <a:lnTo>
                      <a:pt x="0" y="18"/>
                    </a:lnTo>
                    <a:lnTo>
                      <a:pt x="0" y="132"/>
                    </a:lnTo>
                    <a:lnTo>
                      <a:pt x="18" y="136"/>
                    </a:lnTo>
                    <a:lnTo>
                      <a:pt x="33" y="138"/>
                    </a:lnTo>
                    <a:lnTo>
                      <a:pt x="48" y="138"/>
                    </a:lnTo>
                    <a:lnTo>
                      <a:pt x="64" y="141"/>
                    </a:lnTo>
                    <a:lnTo>
                      <a:pt x="78" y="145"/>
                    </a:lnTo>
                    <a:lnTo>
                      <a:pt x="93" y="145"/>
                    </a:lnTo>
                    <a:lnTo>
                      <a:pt x="112" y="145"/>
                    </a:lnTo>
                    <a:lnTo>
                      <a:pt x="130" y="145"/>
                    </a:lnTo>
                    <a:lnTo>
                      <a:pt x="148" y="145"/>
                    </a:lnTo>
                    <a:lnTo>
                      <a:pt x="169" y="141"/>
                    </a:lnTo>
                    <a:lnTo>
                      <a:pt x="189" y="141"/>
                    </a:lnTo>
                    <a:lnTo>
                      <a:pt x="205" y="138"/>
                    </a:lnTo>
                    <a:lnTo>
                      <a:pt x="219" y="138"/>
                    </a:lnTo>
                    <a:lnTo>
                      <a:pt x="235" y="136"/>
                    </a:lnTo>
                    <a:lnTo>
                      <a:pt x="244" y="132"/>
                    </a:lnTo>
                    <a:lnTo>
                      <a:pt x="255" y="129"/>
                    </a:lnTo>
                    <a:lnTo>
                      <a:pt x="265" y="127"/>
                    </a:lnTo>
                    <a:lnTo>
                      <a:pt x="276" y="120"/>
                    </a:lnTo>
                    <a:lnTo>
                      <a:pt x="289" y="114"/>
                    </a:lnTo>
                    <a:lnTo>
                      <a:pt x="301" y="109"/>
                    </a:lnTo>
                    <a:lnTo>
                      <a:pt x="298" y="93"/>
                    </a:lnTo>
                    <a:lnTo>
                      <a:pt x="294" y="81"/>
                    </a:lnTo>
                    <a:lnTo>
                      <a:pt x="292" y="70"/>
                    </a:lnTo>
                    <a:lnTo>
                      <a:pt x="292" y="57"/>
                    </a:lnTo>
                    <a:lnTo>
                      <a:pt x="289" y="45"/>
                    </a:lnTo>
                    <a:lnTo>
                      <a:pt x="285" y="36"/>
                    </a:lnTo>
                    <a:lnTo>
                      <a:pt x="283" y="24"/>
                    </a:lnTo>
                    <a:lnTo>
                      <a:pt x="283" y="15"/>
                    </a:lnTo>
                    <a:lnTo>
                      <a:pt x="280" y="9"/>
                    </a:lnTo>
                    <a:lnTo>
                      <a:pt x="276" y="0"/>
                    </a:lnTo>
                  </a:path>
                </a:pathLst>
              </a:custGeom>
              <a:noFill/>
              <a:ln w="0">
                <a:solidFill>
                  <a:srgbClr val="FF7EAB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868" name="Freeform 350"/>
              <p:cNvSpPr>
                <a:spLocks/>
              </p:cNvSpPr>
              <p:nvPr/>
            </p:nvSpPr>
            <p:spPr bwMode="auto">
              <a:xfrm>
                <a:off x="1674" y="1373"/>
                <a:ext cx="67" cy="39"/>
              </a:xfrm>
              <a:custGeom>
                <a:avLst/>
                <a:gdLst>
                  <a:gd name="T0" fmla="*/ 1 w 270"/>
                  <a:gd name="T1" fmla="*/ 37 h 157"/>
                  <a:gd name="T2" fmla="*/ 2 w 270"/>
                  <a:gd name="T3" fmla="*/ 37 h 157"/>
                  <a:gd name="T4" fmla="*/ 4 w 270"/>
                  <a:gd name="T5" fmla="*/ 38 h 157"/>
                  <a:gd name="T6" fmla="*/ 7 w 270"/>
                  <a:gd name="T7" fmla="*/ 38 h 157"/>
                  <a:gd name="T8" fmla="*/ 10 w 270"/>
                  <a:gd name="T9" fmla="*/ 38 h 157"/>
                  <a:gd name="T10" fmla="*/ 14 w 270"/>
                  <a:gd name="T11" fmla="*/ 38 h 157"/>
                  <a:gd name="T12" fmla="*/ 19 w 270"/>
                  <a:gd name="T13" fmla="*/ 39 h 157"/>
                  <a:gd name="T14" fmla="*/ 24 w 270"/>
                  <a:gd name="T15" fmla="*/ 39 h 157"/>
                  <a:gd name="T16" fmla="*/ 29 w 270"/>
                  <a:gd name="T17" fmla="*/ 39 h 157"/>
                  <a:gd name="T18" fmla="*/ 34 w 270"/>
                  <a:gd name="T19" fmla="*/ 39 h 157"/>
                  <a:gd name="T20" fmla="*/ 39 w 270"/>
                  <a:gd name="T21" fmla="*/ 38 h 157"/>
                  <a:gd name="T22" fmla="*/ 46 w 270"/>
                  <a:gd name="T23" fmla="*/ 37 h 157"/>
                  <a:gd name="T24" fmla="*/ 52 w 270"/>
                  <a:gd name="T25" fmla="*/ 36 h 157"/>
                  <a:gd name="T26" fmla="*/ 57 w 270"/>
                  <a:gd name="T27" fmla="*/ 35 h 157"/>
                  <a:gd name="T28" fmla="*/ 60 w 270"/>
                  <a:gd name="T29" fmla="*/ 34 h 157"/>
                  <a:gd name="T30" fmla="*/ 63 w 270"/>
                  <a:gd name="T31" fmla="*/ 32 h 157"/>
                  <a:gd name="T32" fmla="*/ 64 w 270"/>
                  <a:gd name="T33" fmla="*/ 32 h 157"/>
                  <a:gd name="T34" fmla="*/ 66 w 270"/>
                  <a:gd name="T35" fmla="*/ 31 h 157"/>
                  <a:gd name="T36" fmla="*/ 67 w 270"/>
                  <a:gd name="T37" fmla="*/ 30 h 157"/>
                  <a:gd name="T38" fmla="*/ 67 w 270"/>
                  <a:gd name="T39" fmla="*/ 29 h 157"/>
                  <a:gd name="T40" fmla="*/ 67 w 270"/>
                  <a:gd name="T41" fmla="*/ 29 h 157"/>
                  <a:gd name="T42" fmla="*/ 60 w 270"/>
                  <a:gd name="T43" fmla="*/ 0 h 157"/>
                  <a:gd name="T44" fmla="*/ 60 w 270"/>
                  <a:gd name="T45" fmla="*/ 1 h 157"/>
                  <a:gd name="T46" fmla="*/ 59 w 270"/>
                  <a:gd name="T47" fmla="*/ 1 h 157"/>
                  <a:gd name="T48" fmla="*/ 58 w 270"/>
                  <a:gd name="T49" fmla="*/ 2 h 157"/>
                  <a:gd name="T50" fmla="*/ 56 w 270"/>
                  <a:gd name="T51" fmla="*/ 4 h 157"/>
                  <a:gd name="T52" fmla="*/ 53 w 270"/>
                  <a:gd name="T53" fmla="*/ 4 h 157"/>
                  <a:gd name="T54" fmla="*/ 50 w 270"/>
                  <a:gd name="T55" fmla="*/ 6 h 157"/>
                  <a:gd name="T56" fmla="*/ 46 w 270"/>
                  <a:gd name="T57" fmla="*/ 8 h 157"/>
                  <a:gd name="T58" fmla="*/ 43 w 270"/>
                  <a:gd name="T59" fmla="*/ 9 h 157"/>
                  <a:gd name="T60" fmla="*/ 38 w 270"/>
                  <a:gd name="T61" fmla="*/ 10 h 157"/>
                  <a:gd name="T62" fmla="*/ 34 w 270"/>
                  <a:gd name="T63" fmla="*/ 10 h 157"/>
                  <a:gd name="T64" fmla="*/ 28 w 270"/>
                  <a:gd name="T65" fmla="*/ 11 h 157"/>
                  <a:gd name="T66" fmla="*/ 22 w 270"/>
                  <a:gd name="T67" fmla="*/ 11 h 157"/>
                  <a:gd name="T68" fmla="*/ 16 w 270"/>
                  <a:gd name="T69" fmla="*/ 10 h 157"/>
                  <a:gd name="T70" fmla="*/ 12 w 270"/>
                  <a:gd name="T71" fmla="*/ 10 h 157"/>
                  <a:gd name="T72" fmla="*/ 8 w 270"/>
                  <a:gd name="T73" fmla="*/ 9 h 157"/>
                  <a:gd name="T74" fmla="*/ 5 w 270"/>
                  <a:gd name="T75" fmla="*/ 9 h 157"/>
                  <a:gd name="T76" fmla="*/ 3 w 270"/>
                  <a:gd name="T77" fmla="*/ 8 h 157"/>
                  <a:gd name="T78" fmla="*/ 1 w 270"/>
                  <a:gd name="T79" fmla="*/ 8 h 157"/>
                  <a:gd name="T80" fmla="*/ 1 w 270"/>
                  <a:gd name="T81" fmla="*/ 8 h 157"/>
                  <a:gd name="T82" fmla="*/ 0 w 270"/>
                  <a:gd name="T83" fmla="*/ 8 h 157"/>
                  <a:gd name="T84" fmla="*/ 1 w 270"/>
                  <a:gd name="T85" fmla="*/ 37 h 157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270"/>
                  <a:gd name="T130" fmla="*/ 0 h 157"/>
                  <a:gd name="T131" fmla="*/ 270 w 270"/>
                  <a:gd name="T132" fmla="*/ 157 h 157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270" h="157">
                    <a:moveTo>
                      <a:pt x="6" y="148"/>
                    </a:moveTo>
                    <a:lnTo>
                      <a:pt x="9" y="148"/>
                    </a:lnTo>
                    <a:lnTo>
                      <a:pt x="18" y="152"/>
                    </a:lnTo>
                    <a:lnTo>
                      <a:pt x="27" y="152"/>
                    </a:lnTo>
                    <a:lnTo>
                      <a:pt x="42" y="154"/>
                    </a:lnTo>
                    <a:lnTo>
                      <a:pt x="57" y="154"/>
                    </a:lnTo>
                    <a:lnTo>
                      <a:pt x="75" y="157"/>
                    </a:lnTo>
                    <a:lnTo>
                      <a:pt x="96" y="157"/>
                    </a:lnTo>
                    <a:lnTo>
                      <a:pt x="118" y="157"/>
                    </a:lnTo>
                    <a:lnTo>
                      <a:pt x="138" y="157"/>
                    </a:lnTo>
                    <a:lnTo>
                      <a:pt x="159" y="154"/>
                    </a:lnTo>
                    <a:lnTo>
                      <a:pt x="186" y="148"/>
                    </a:lnTo>
                    <a:lnTo>
                      <a:pt x="211" y="145"/>
                    </a:lnTo>
                    <a:lnTo>
                      <a:pt x="229" y="139"/>
                    </a:lnTo>
                    <a:lnTo>
                      <a:pt x="241" y="136"/>
                    </a:lnTo>
                    <a:lnTo>
                      <a:pt x="252" y="129"/>
                    </a:lnTo>
                    <a:lnTo>
                      <a:pt x="259" y="127"/>
                    </a:lnTo>
                    <a:lnTo>
                      <a:pt x="264" y="124"/>
                    </a:lnTo>
                    <a:lnTo>
                      <a:pt x="268" y="120"/>
                    </a:lnTo>
                    <a:lnTo>
                      <a:pt x="268" y="118"/>
                    </a:lnTo>
                    <a:lnTo>
                      <a:pt x="270" y="118"/>
                    </a:lnTo>
                    <a:lnTo>
                      <a:pt x="243" y="0"/>
                    </a:lnTo>
                    <a:lnTo>
                      <a:pt x="241" y="4"/>
                    </a:lnTo>
                    <a:lnTo>
                      <a:pt x="238" y="6"/>
                    </a:lnTo>
                    <a:lnTo>
                      <a:pt x="232" y="9"/>
                    </a:lnTo>
                    <a:lnTo>
                      <a:pt x="225" y="15"/>
                    </a:lnTo>
                    <a:lnTo>
                      <a:pt x="213" y="18"/>
                    </a:lnTo>
                    <a:lnTo>
                      <a:pt x="202" y="24"/>
                    </a:lnTo>
                    <a:lnTo>
                      <a:pt x="186" y="31"/>
                    </a:lnTo>
                    <a:lnTo>
                      <a:pt x="172" y="36"/>
                    </a:lnTo>
                    <a:lnTo>
                      <a:pt x="154" y="40"/>
                    </a:lnTo>
                    <a:lnTo>
                      <a:pt x="136" y="40"/>
                    </a:lnTo>
                    <a:lnTo>
                      <a:pt x="111" y="43"/>
                    </a:lnTo>
                    <a:lnTo>
                      <a:pt x="88" y="43"/>
                    </a:lnTo>
                    <a:lnTo>
                      <a:pt x="66" y="40"/>
                    </a:lnTo>
                    <a:lnTo>
                      <a:pt x="48" y="40"/>
                    </a:lnTo>
                    <a:lnTo>
                      <a:pt x="33" y="36"/>
                    </a:lnTo>
                    <a:lnTo>
                      <a:pt x="20" y="36"/>
                    </a:lnTo>
                    <a:lnTo>
                      <a:pt x="11" y="34"/>
                    </a:lnTo>
                    <a:lnTo>
                      <a:pt x="6" y="31"/>
                    </a:lnTo>
                    <a:lnTo>
                      <a:pt x="3" y="31"/>
                    </a:lnTo>
                    <a:lnTo>
                      <a:pt x="0" y="31"/>
                    </a:lnTo>
                    <a:lnTo>
                      <a:pt x="6" y="148"/>
                    </a:lnTo>
                    <a:close/>
                  </a:path>
                </a:pathLst>
              </a:custGeom>
              <a:solidFill>
                <a:srgbClr val="FF79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869" name="Freeform 351"/>
              <p:cNvSpPr>
                <a:spLocks/>
              </p:cNvSpPr>
              <p:nvPr/>
            </p:nvSpPr>
            <p:spPr bwMode="auto">
              <a:xfrm>
                <a:off x="1674" y="1373"/>
                <a:ext cx="67" cy="39"/>
              </a:xfrm>
              <a:custGeom>
                <a:avLst/>
                <a:gdLst>
                  <a:gd name="T0" fmla="*/ 1 w 270"/>
                  <a:gd name="T1" fmla="*/ 37 h 157"/>
                  <a:gd name="T2" fmla="*/ 2 w 270"/>
                  <a:gd name="T3" fmla="*/ 37 h 157"/>
                  <a:gd name="T4" fmla="*/ 4 w 270"/>
                  <a:gd name="T5" fmla="*/ 38 h 157"/>
                  <a:gd name="T6" fmla="*/ 7 w 270"/>
                  <a:gd name="T7" fmla="*/ 38 h 157"/>
                  <a:gd name="T8" fmla="*/ 10 w 270"/>
                  <a:gd name="T9" fmla="*/ 38 h 157"/>
                  <a:gd name="T10" fmla="*/ 14 w 270"/>
                  <a:gd name="T11" fmla="*/ 38 h 157"/>
                  <a:gd name="T12" fmla="*/ 19 w 270"/>
                  <a:gd name="T13" fmla="*/ 39 h 157"/>
                  <a:gd name="T14" fmla="*/ 24 w 270"/>
                  <a:gd name="T15" fmla="*/ 39 h 157"/>
                  <a:gd name="T16" fmla="*/ 29 w 270"/>
                  <a:gd name="T17" fmla="*/ 39 h 157"/>
                  <a:gd name="T18" fmla="*/ 34 w 270"/>
                  <a:gd name="T19" fmla="*/ 39 h 157"/>
                  <a:gd name="T20" fmla="*/ 39 w 270"/>
                  <a:gd name="T21" fmla="*/ 38 h 157"/>
                  <a:gd name="T22" fmla="*/ 46 w 270"/>
                  <a:gd name="T23" fmla="*/ 37 h 157"/>
                  <a:gd name="T24" fmla="*/ 52 w 270"/>
                  <a:gd name="T25" fmla="*/ 36 h 157"/>
                  <a:gd name="T26" fmla="*/ 57 w 270"/>
                  <a:gd name="T27" fmla="*/ 35 h 157"/>
                  <a:gd name="T28" fmla="*/ 60 w 270"/>
                  <a:gd name="T29" fmla="*/ 34 h 157"/>
                  <a:gd name="T30" fmla="*/ 63 w 270"/>
                  <a:gd name="T31" fmla="*/ 32 h 157"/>
                  <a:gd name="T32" fmla="*/ 64 w 270"/>
                  <a:gd name="T33" fmla="*/ 32 h 157"/>
                  <a:gd name="T34" fmla="*/ 66 w 270"/>
                  <a:gd name="T35" fmla="*/ 31 h 157"/>
                  <a:gd name="T36" fmla="*/ 67 w 270"/>
                  <a:gd name="T37" fmla="*/ 30 h 157"/>
                  <a:gd name="T38" fmla="*/ 67 w 270"/>
                  <a:gd name="T39" fmla="*/ 29 h 157"/>
                  <a:gd name="T40" fmla="*/ 67 w 270"/>
                  <a:gd name="T41" fmla="*/ 29 h 157"/>
                  <a:gd name="T42" fmla="*/ 60 w 270"/>
                  <a:gd name="T43" fmla="*/ 0 h 157"/>
                  <a:gd name="T44" fmla="*/ 60 w 270"/>
                  <a:gd name="T45" fmla="*/ 1 h 157"/>
                  <a:gd name="T46" fmla="*/ 59 w 270"/>
                  <a:gd name="T47" fmla="*/ 1 h 157"/>
                  <a:gd name="T48" fmla="*/ 58 w 270"/>
                  <a:gd name="T49" fmla="*/ 2 h 157"/>
                  <a:gd name="T50" fmla="*/ 56 w 270"/>
                  <a:gd name="T51" fmla="*/ 4 h 157"/>
                  <a:gd name="T52" fmla="*/ 53 w 270"/>
                  <a:gd name="T53" fmla="*/ 4 h 157"/>
                  <a:gd name="T54" fmla="*/ 50 w 270"/>
                  <a:gd name="T55" fmla="*/ 6 h 157"/>
                  <a:gd name="T56" fmla="*/ 46 w 270"/>
                  <a:gd name="T57" fmla="*/ 8 h 157"/>
                  <a:gd name="T58" fmla="*/ 43 w 270"/>
                  <a:gd name="T59" fmla="*/ 9 h 157"/>
                  <a:gd name="T60" fmla="*/ 38 w 270"/>
                  <a:gd name="T61" fmla="*/ 10 h 157"/>
                  <a:gd name="T62" fmla="*/ 34 w 270"/>
                  <a:gd name="T63" fmla="*/ 10 h 157"/>
                  <a:gd name="T64" fmla="*/ 28 w 270"/>
                  <a:gd name="T65" fmla="*/ 11 h 157"/>
                  <a:gd name="T66" fmla="*/ 22 w 270"/>
                  <a:gd name="T67" fmla="*/ 11 h 157"/>
                  <a:gd name="T68" fmla="*/ 16 w 270"/>
                  <a:gd name="T69" fmla="*/ 10 h 157"/>
                  <a:gd name="T70" fmla="*/ 12 w 270"/>
                  <a:gd name="T71" fmla="*/ 10 h 157"/>
                  <a:gd name="T72" fmla="*/ 8 w 270"/>
                  <a:gd name="T73" fmla="*/ 9 h 157"/>
                  <a:gd name="T74" fmla="*/ 5 w 270"/>
                  <a:gd name="T75" fmla="*/ 9 h 157"/>
                  <a:gd name="T76" fmla="*/ 3 w 270"/>
                  <a:gd name="T77" fmla="*/ 8 h 157"/>
                  <a:gd name="T78" fmla="*/ 1 w 270"/>
                  <a:gd name="T79" fmla="*/ 8 h 157"/>
                  <a:gd name="T80" fmla="*/ 1 w 270"/>
                  <a:gd name="T81" fmla="*/ 8 h 157"/>
                  <a:gd name="T82" fmla="*/ 0 w 270"/>
                  <a:gd name="T83" fmla="*/ 8 h 157"/>
                  <a:gd name="T84" fmla="*/ 1 w 270"/>
                  <a:gd name="T85" fmla="*/ 37 h 157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270"/>
                  <a:gd name="T130" fmla="*/ 0 h 157"/>
                  <a:gd name="T131" fmla="*/ 270 w 270"/>
                  <a:gd name="T132" fmla="*/ 157 h 157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270" h="157">
                    <a:moveTo>
                      <a:pt x="6" y="148"/>
                    </a:moveTo>
                    <a:lnTo>
                      <a:pt x="9" y="148"/>
                    </a:lnTo>
                    <a:lnTo>
                      <a:pt x="18" y="152"/>
                    </a:lnTo>
                    <a:lnTo>
                      <a:pt x="27" y="152"/>
                    </a:lnTo>
                    <a:lnTo>
                      <a:pt x="42" y="154"/>
                    </a:lnTo>
                    <a:lnTo>
                      <a:pt x="57" y="154"/>
                    </a:lnTo>
                    <a:lnTo>
                      <a:pt x="75" y="157"/>
                    </a:lnTo>
                    <a:lnTo>
                      <a:pt x="96" y="157"/>
                    </a:lnTo>
                    <a:lnTo>
                      <a:pt x="118" y="157"/>
                    </a:lnTo>
                    <a:lnTo>
                      <a:pt x="138" y="157"/>
                    </a:lnTo>
                    <a:lnTo>
                      <a:pt x="159" y="154"/>
                    </a:lnTo>
                    <a:lnTo>
                      <a:pt x="186" y="148"/>
                    </a:lnTo>
                    <a:lnTo>
                      <a:pt x="211" y="145"/>
                    </a:lnTo>
                    <a:lnTo>
                      <a:pt x="229" y="139"/>
                    </a:lnTo>
                    <a:lnTo>
                      <a:pt x="241" y="136"/>
                    </a:lnTo>
                    <a:lnTo>
                      <a:pt x="252" y="129"/>
                    </a:lnTo>
                    <a:lnTo>
                      <a:pt x="259" y="127"/>
                    </a:lnTo>
                    <a:lnTo>
                      <a:pt x="264" y="124"/>
                    </a:lnTo>
                    <a:lnTo>
                      <a:pt x="268" y="120"/>
                    </a:lnTo>
                    <a:lnTo>
                      <a:pt x="268" y="118"/>
                    </a:lnTo>
                    <a:lnTo>
                      <a:pt x="270" y="118"/>
                    </a:lnTo>
                    <a:lnTo>
                      <a:pt x="243" y="0"/>
                    </a:lnTo>
                    <a:lnTo>
                      <a:pt x="241" y="4"/>
                    </a:lnTo>
                    <a:lnTo>
                      <a:pt x="238" y="6"/>
                    </a:lnTo>
                    <a:lnTo>
                      <a:pt x="232" y="9"/>
                    </a:lnTo>
                    <a:lnTo>
                      <a:pt x="225" y="15"/>
                    </a:lnTo>
                    <a:lnTo>
                      <a:pt x="213" y="18"/>
                    </a:lnTo>
                    <a:lnTo>
                      <a:pt x="202" y="24"/>
                    </a:lnTo>
                    <a:lnTo>
                      <a:pt x="186" y="31"/>
                    </a:lnTo>
                    <a:lnTo>
                      <a:pt x="172" y="36"/>
                    </a:lnTo>
                    <a:lnTo>
                      <a:pt x="154" y="40"/>
                    </a:lnTo>
                    <a:lnTo>
                      <a:pt x="136" y="40"/>
                    </a:lnTo>
                    <a:lnTo>
                      <a:pt x="111" y="43"/>
                    </a:lnTo>
                    <a:lnTo>
                      <a:pt x="88" y="43"/>
                    </a:lnTo>
                    <a:lnTo>
                      <a:pt x="66" y="40"/>
                    </a:lnTo>
                    <a:lnTo>
                      <a:pt x="48" y="40"/>
                    </a:lnTo>
                    <a:lnTo>
                      <a:pt x="33" y="36"/>
                    </a:lnTo>
                    <a:lnTo>
                      <a:pt x="20" y="36"/>
                    </a:lnTo>
                    <a:lnTo>
                      <a:pt x="11" y="34"/>
                    </a:lnTo>
                    <a:lnTo>
                      <a:pt x="6" y="31"/>
                    </a:lnTo>
                    <a:lnTo>
                      <a:pt x="3" y="31"/>
                    </a:lnTo>
                    <a:lnTo>
                      <a:pt x="0" y="31"/>
                    </a:lnTo>
                    <a:lnTo>
                      <a:pt x="6" y="148"/>
                    </a:lnTo>
                  </a:path>
                </a:pathLst>
              </a:custGeom>
              <a:noFill/>
              <a:ln w="0">
                <a:solidFill>
                  <a:srgbClr val="FF7EAB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870" name="Freeform 352"/>
              <p:cNvSpPr>
                <a:spLocks/>
              </p:cNvSpPr>
              <p:nvPr/>
            </p:nvSpPr>
            <p:spPr bwMode="auto">
              <a:xfrm>
                <a:off x="1674" y="1373"/>
                <a:ext cx="67" cy="39"/>
              </a:xfrm>
              <a:custGeom>
                <a:avLst/>
                <a:gdLst>
                  <a:gd name="T0" fmla="*/ 1 w 270"/>
                  <a:gd name="T1" fmla="*/ 37 h 157"/>
                  <a:gd name="T2" fmla="*/ 2 w 270"/>
                  <a:gd name="T3" fmla="*/ 37 h 157"/>
                  <a:gd name="T4" fmla="*/ 4 w 270"/>
                  <a:gd name="T5" fmla="*/ 38 h 157"/>
                  <a:gd name="T6" fmla="*/ 7 w 270"/>
                  <a:gd name="T7" fmla="*/ 38 h 157"/>
                  <a:gd name="T8" fmla="*/ 10 w 270"/>
                  <a:gd name="T9" fmla="*/ 38 h 157"/>
                  <a:gd name="T10" fmla="*/ 14 w 270"/>
                  <a:gd name="T11" fmla="*/ 38 h 157"/>
                  <a:gd name="T12" fmla="*/ 19 w 270"/>
                  <a:gd name="T13" fmla="*/ 39 h 157"/>
                  <a:gd name="T14" fmla="*/ 24 w 270"/>
                  <a:gd name="T15" fmla="*/ 39 h 157"/>
                  <a:gd name="T16" fmla="*/ 29 w 270"/>
                  <a:gd name="T17" fmla="*/ 39 h 157"/>
                  <a:gd name="T18" fmla="*/ 34 w 270"/>
                  <a:gd name="T19" fmla="*/ 39 h 157"/>
                  <a:gd name="T20" fmla="*/ 39 w 270"/>
                  <a:gd name="T21" fmla="*/ 38 h 157"/>
                  <a:gd name="T22" fmla="*/ 46 w 270"/>
                  <a:gd name="T23" fmla="*/ 37 h 157"/>
                  <a:gd name="T24" fmla="*/ 52 w 270"/>
                  <a:gd name="T25" fmla="*/ 36 h 157"/>
                  <a:gd name="T26" fmla="*/ 57 w 270"/>
                  <a:gd name="T27" fmla="*/ 35 h 157"/>
                  <a:gd name="T28" fmla="*/ 60 w 270"/>
                  <a:gd name="T29" fmla="*/ 34 h 157"/>
                  <a:gd name="T30" fmla="*/ 63 w 270"/>
                  <a:gd name="T31" fmla="*/ 32 h 157"/>
                  <a:gd name="T32" fmla="*/ 64 w 270"/>
                  <a:gd name="T33" fmla="*/ 32 h 157"/>
                  <a:gd name="T34" fmla="*/ 66 w 270"/>
                  <a:gd name="T35" fmla="*/ 31 h 157"/>
                  <a:gd name="T36" fmla="*/ 67 w 270"/>
                  <a:gd name="T37" fmla="*/ 30 h 157"/>
                  <a:gd name="T38" fmla="*/ 67 w 270"/>
                  <a:gd name="T39" fmla="*/ 29 h 157"/>
                  <a:gd name="T40" fmla="*/ 67 w 270"/>
                  <a:gd name="T41" fmla="*/ 29 h 157"/>
                  <a:gd name="T42" fmla="*/ 60 w 270"/>
                  <a:gd name="T43" fmla="*/ 0 h 157"/>
                  <a:gd name="T44" fmla="*/ 60 w 270"/>
                  <a:gd name="T45" fmla="*/ 1 h 157"/>
                  <a:gd name="T46" fmla="*/ 59 w 270"/>
                  <a:gd name="T47" fmla="*/ 1 h 157"/>
                  <a:gd name="T48" fmla="*/ 58 w 270"/>
                  <a:gd name="T49" fmla="*/ 2 h 157"/>
                  <a:gd name="T50" fmla="*/ 56 w 270"/>
                  <a:gd name="T51" fmla="*/ 4 h 157"/>
                  <a:gd name="T52" fmla="*/ 53 w 270"/>
                  <a:gd name="T53" fmla="*/ 4 h 157"/>
                  <a:gd name="T54" fmla="*/ 50 w 270"/>
                  <a:gd name="T55" fmla="*/ 6 h 157"/>
                  <a:gd name="T56" fmla="*/ 46 w 270"/>
                  <a:gd name="T57" fmla="*/ 8 h 157"/>
                  <a:gd name="T58" fmla="*/ 43 w 270"/>
                  <a:gd name="T59" fmla="*/ 9 h 157"/>
                  <a:gd name="T60" fmla="*/ 38 w 270"/>
                  <a:gd name="T61" fmla="*/ 10 h 157"/>
                  <a:gd name="T62" fmla="*/ 34 w 270"/>
                  <a:gd name="T63" fmla="*/ 10 h 157"/>
                  <a:gd name="T64" fmla="*/ 28 w 270"/>
                  <a:gd name="T65" fmla="*/ 11 h 157"/>
                  <a:gd name="T66" fmla="*/ 22 w 270"/>
                  <a:gd name="T67" fmla="*/ 11 h 157"/>
                  <a:gd name="T68" fmla="*/ 16 w 270"/>
                  <a:gd name="T69" fmla="*/ 10 h 157"/>
                  <a:gd name="T70" fmla="*/ 12 w 270"/>
                  <a:gd name="T71" fmla="*/ 10 h 157"/>
                  <a:gd name="T72" fmla="*/ 8 w 270"/>
                  <a:gd name="T73" fmla="*/ 9 h 157"/>
                  <a:gd name="T74" fmla="*/ 5 w 270"/>
                  <a:gd name="T75" fmla="*/ 9 h 157"/>
                  <a:gd name="T76" fmla="*/ 3 w 270"/>
                  <a:gd name="T77" fmla="*/ 8 h 157"/>
                  <a:gd name="T78" fmla="*/ 1 w 270"/>
                  <a:gd name="T79" fmla="*/ 8 h 157"/>
                  <a:gd name="T80" fmla="*/ 1 w 270"/>
                  <a:gd name="T81" fmla="*/ 8 h 157"/>
                  <a:gd name="T82" fmla="*/ 0 w 270"/>
                  <a:gd name="T83" fmla="*/ 8 h 157"/>
                  <a:gd name="T84" fmla="*/ 1 w 270"/>
                  <a:gd name="T85" fmla="*/ 37 h 157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270"/>
                  <a:gd name="T130" fmla="*/ 0 h 157"/>
                  <a:gd name="T131" fmla="*/ 270 w 270"/>
                  <a:gd name="T132" fmla="*/ 157 h 157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270" h="157">
                    <a:moveTo>
                      <a:pt x="6" y="148"/>
                    </a:moveTo>
                    <a:lnTo>
                      <a:pt x="9" y="148"/>
                    </a:lnTo>
                    <a:lnTo>
                      <a:pt x="18" y="152"/>
                    </a:lnTo>
                    <a:lnTo>
                      <a:pt x="27" y="152"/>
                    </a:lnTo>
                    <a:lnTo>
                      <a:pt x="42" y="154"/>
                    </a:lnTo>
                    <a:lnTo>
                      <a:pt x="57" y="154"/>
                    </a:lnTo>
                    <a:lnTo>
                      <a:pt x="75" y="157"/>
                    </a:lnTo>
                    <a:lnTo>
                      <a:pt x="96" y="157"/>
                    </a:lnTo>
                    <a:lnTo>
                      <a:pt x="118" y="157"/>
                    </a:lnTo>
                    <a:lnTo>
                      <a:pt x="138" y="157"/>
                    </a:lnTo>
                    <a:lnTo>
                      <a:pt x="159" y="154"/>
                    </a:lnTo>
                    <a:lnTo>
                      <a:pt x="186" y="148"/>
                    </a:lnTo>
                    <a:lnTo>
                      <a:pt x="211" y="145"/>
                    </a:lnTo>
                    <a:lnTo>
                      <a:pt x="229" y="139"/>
                    </a:lnTo>
                    <a:lnTo>
                      <a:pt x="241" y="136"/>
                    </a:lnTo>
                    <a:lnTo>
                      <a:pt x="252" y="129"/>
                    </a:lnTo>
                    <a:lnTo>
                      <a:pt x="259" y="127"/>
                    </a:lnTo>
                    <a:lnTo>
                      <a:pt x="264" y="124"/>
                    </a:lnTo>
                    <a:lnTo>
                      <a:pt x="268" y="120"/>
                    </a:lnTo>
                    <a:lnTo>
                      <a:pt x="268" y="118"/>
                    </a:lnTo>
                    <a:lnTo>
                      <a:pt x="270" y="118"/>
                    </a:lnTo>
                    <a:lnTo>
                      <a:pt x="243" y="0"/>
                    </a:lnTo>
                    <a:lnTo>
                      <a:pt x="241" y="4"/>
                    </a:lnTo>
                    <a:lnTo>
                      <a:pt x="238" y="6"/>
                    </a:lnTo>
                    <a:lnTo>
                      <a:pt x="232" y="9"/>
                    </a:lnTo>
                    <a:lnTo>
                      <a:pt x="225" y="15"/>
                    </a:lnTo>
                    <a:lnTo>
                      <a:pt x="213" y="18"/>
                    </a:lnTo>
                    <a:lnTo>
                      <a:pt x="202" y="24"/>
                    </a:lnTo>
                    <a:lnTo>
                      <a:pt x="186" y="31"/>
                    </a:lnTo>
                    <a:lnTo>
                      <a:pt x="172" y="36"/>
                    </a:lnTo>
                    <a:lnTo>
                      <a:pt x="154" y="40"/>
                    </a:lnTo>
                    <a:lnTo>
                      <a:pt x="136" y="40"/>
                    </a:lnTo>
                    <a:lnTo>
                      <a:pt x="111" y="43"/>
                    </a:lnTo>
                    <a:lnTo>
                      <a:pt x="88" y="43"/>
                    </a:lnTo>
                    <a:lnTo>
                      <a:pt x="66" y="40"/>
                    </a:lnTo>
                    <a:lnTo>
                      <a:pt x="48" y="40"/>
                    </a:lnTo>
                    <a:lnTo>
                      <a:pt x="33" y="36"/>
                    </a:lnTo>
                    <a:lnTo>
                      <a:pt x="20" y="36"/>
                    </a:lnTo>
                    <a:lnTo>
                      <a:pt x="11" y="34"/>
                    </a:lnTo>
                    <a:lnTo>
                      <a:pt x="6" y="31"/>
                    </a:lnTo>
                    <a:lnTo>
                      <a:pt x="3" y="31"/>
                    </a:lnTo>
                    <a:lnTo>
                      <a:pt x="0" y="31"/>
                    </a:lnTo>
                    <a:lnTo>
                      <a:pt x="6" y="148"/>
                    </a:lnTo>
                  </a:path>
                </a:pathLst>
              </a:custGeom>
              <a:noFill/>
              <a:ln w="0">
                <a:solidFill>
                  <a:srgbClr val="FF7EAB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871" name="Freeform 353"/>
              <p:cNvSpPr>
                <a:spLocks/>
              </p:cNvSpPr>
              <p:nvPr/>
            </p:nvSpPr>
            <p:spPr bwMode="auto">
              <a:xfrm>
                <a:off x="1671" y="1321"/>
                <a:ext cx="58" cy="35"/>
              </a:xfrm>
              <a:custGeom>
                <a:avLst/>
                <a:gdLst>
                  <a:gd name="T0" fmla="*/ 2 w 232"/>
                  <a:gd name="T1" fmla="*/ 33 h 139"/>
                  <a:gd name="T2" fmla="*/ 2 w 232"/>
                  <a:gd name="T3" fmla="*/ 33 h 139"/>
                  <a:gd name="T4" fmla="*/ 3 w 232"/>
                  <a:gd name="T5" fmla="*/ 33 h 139"/>
                  <a:gd name="T6" fmla="*/ 5 w 232"/>
                  <a:gd name="T7" fmla="*/ 33 h 139"/>
                  <a:gd name="T8" fmla="*/ 8 w 232"/>
                  <a:gd name="T9" fmla="*/ 34 h 139"/>
                  <a:gd name="T10" fmla="*/ 10 w 232"/>
                  <a:gd name="T11" fmla="*/ 34 h 139"/>
                  <a:gd name="T12" fmla="*/ 14 w 232"/>
                  <a:gd name="T13" fmla="*/ 35 h 139"/>
                  <a:gd name="T14" fmla="*/ 18 w 232"/>
                  <a:gd name="T15" fmla="*/ 35 h 139"/>
                  <a:gd name="T16" fmla="*/ 23 w 232"/>
                  <a:gd name="T17" fmla="*/ 35 h 139"/>
                  <a:gd name="T18" fmla="*/ 27 w 232"/>
                  <a:gd name="T19" fmla="*/ 35 h 139"/>
                  <a:gd name="T20" fmla="*/ 32 w 232"/>
                  <a:gd name="T21" fmla="*/ 34 h 139"/>
                  <a:gd name="T22" fmla="*/ 37 w 232"/>
                  <a:gd name="T23" fmla="*/ 33 h 139"/>
                  <a:gd name="T24" fmla="*/ 41 w 232"/>
                  <a:gd name="T25" fmla="*/ 33 h 139"/>
                  <a:gd name="T26" fmla="*/ 45 w 232"/>
                  <a:gd name="T27" fmla="*/ 32 h 139"/>
                  <a:gd name="T28" fmla="*/ 48 w 232"/>
                  <a:gd name="T29" fmla="*/ 31 h 139"/>
                  <a:gd name="T30" fmla="*/ 51 w 232"/>
                  <a:gd name="T31" fmla="*/ 30 h 139"/>
                  <a:gd name="T32" fmla="*/ 54 w 232"/>
                  <a:gd name="T33" fmla="*/ 30 h 139"/>
                  <a:gd name="T34" fmla="*/ 56 w 232"/>
                  <a:gd name="T35" fmla="*/ 29 h 139"/>
                  <a:gd name="T36" fmla="*/ 57 w 232"/>
                  <a:gd name="T37" fmla="*/ 27 h 139"/>
                  <a:gd name="T38" fmla="*/ 58 w 232"/>
                  <a:gd name="T39" fmla="*/ 27 h 139"/>
                  <a:gd name="T40" fmla="*/ 58 w 232"/>
                  <a:gd name="T41" fmla="*/ 25 h 139"/>
                  <a:gd name="T42" fmla="*/ 56 w 232"/>
                  <a:gd name="T43" fmla="*/ 21 h 139"/>
                  <a:gd name="T44" fmla="*/ 56 w 232"/>
                  <a:gd name="T45" fmla="*/ 17 h 139"/>
                  <a:gd name="T46" fmla="*/ 55 w 232"/>
                  <a:gd name="T47" fmla="*/ 13 h 139"/>
                  <a:gd name="T48" fmla="*/ 54 w 232"/>
                  <a:gd name="T49" fmla="*/ 9 h 139"/>
                  <a:gd name="T50" fmla="*/ 54 w 232"/>
                  <a:gd name="T51" fmla="*/ 7 h 139"/>
                  <a:gd name="T52" fmla="*/ 54 w 232"/>
                  <a:gd name="T53" fmla="*/ 5 h 139"/>
                  <a:gd name="T54" fmla="*/ 54 w 232"/>
                  <a:gd name="T55" fmla="*/ 3 h 139"/>
                  <a:gd name="T56" fmla="*/ 54 w 232"/>
                  <a:gd name="T57" fmla="*/ 1 h 139"/>
                  <a:gd name="T58" fmla="*/ 53 w 232"/>
                  <a:gd name="T59" fmla="*/ 0 h 139"/>
                  <a:gd name="T60" fmla="*/ 53 w 232"/>
                  <a:gd name="T61" fmla="*/ 1 h 139"/>
                  <a:gd name="T62" fmla="*/ 52 w 232"/>
                  <a:gd name="T63" fmla="*/ 2 h 139"/>
                  <a:gd name="T64" fmla="*/ 50 w 232"/>
                  <a:gd name="T65" fmla="*/ 3 h 139"/>
                  <a:gd name="T66" fmla="*/ 48 w 232"/>
                  <a:gd name="T67" fmla="*/ 3 h 139"/>
                  <a:gd name="T68" fmla="*/ 46 w 232"/>
                  <a:gd name="T69" fmla="*/ 4 h 139"/>
                  <a:gd name="T70" fmla="*/ 43 w 232"/>
                  <a:gd name="T71" fmla="*/ 6 h 139"/>
                  <a:gd name="T72" fmla="*/ 39 w 232"/>
                  <a:gd name="T73" fmla="*/ 6 h 139"/>
                  <a:gd name="T74" fmla="*/ 34 w 232"/>
                  <a:gd name="T75" fmla="*/ 8 h 139"/>
                  <a:gd name="T76" fmla="*/ 29 w 232"/>
                  <a:gd name="T77" fmla="*/ 9 h 139"/>
                  <a:gd name="T78" fmla="*/ 23 w 232"/>
                  <a:gd name="T79" fmla="*/ 9 h 139"/>
                  <a:gd name="T80" fmla="*/ 17 w 232"/>
                  <a:gd name="T81" fmla="*/ 9 h 139"/>
                  <a:gd name="T82" fmla="*/ 13 w 232"/>
                  <a:gd name="T83" fmla="*/ 9 h 139"/>
                  <a:gd name="T84" fmla="*/ 9 w 232"/>
                  <a:gd name="T85" fmla="*/ 9 h 139"/>
                  <a:gd name="T86" fmla="*/ 6 w 232"/>
                  <a:gd name="T87" fmla="*/ 9 h 139"/>
                  <a:gd name="T88" fmla="*/ 4 w 232"/>
                  <a:gd name="T89" fmla="*/ 9 h 139"/>
                  <a:gd name="T90" fmla="*/ 2 w 232"/>
                  <a:gd name="T91" fmla="*/ 8 h 139"/>
                  <a:gd name="T92" fmla="*/ 1 w 232"/>
                  <a:gd name="T93" fmla="*/ 8 h 139"/>
                  <a:gd name="T94" fmla="*/ 0 w 232"/>
                  <a:gd name="T95" fmla="*/ 7 h 139"/>
                  <a:gd name="T96" fmla="*/ 2 w 232"/>
                  <a:gd name="T97" fmla="*/ 33 h 139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232"/>
                  <a:gd name="T148" fmla="*/ 0 h 139"/>
                  <a:gd name="T149" fmla="*/ 232 w 232"/>
                  <a:gd name="T150" fmla="*/ 139 h 139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232" h="139">
                    <a:moveTo>
                      <a:pt x="6" y="130"/>
                    </a:moveTo>
                    <a:lnTo>
                      <a:pt x="6" y="133"/>
                    </a:lnTo>
                    <a:lnTo>
                      <a:pt x="12" y="133"/>
                    </a:lnTo>
                    <a:lnTo>
                      <a:pt x="18" y="133"/>
                    </a:lnTo>
                    <a:lnTo>
                      <a:pt x="30" y="137"/>
                    </a:lnTo>
                    <a:lnTo>
                      <a:pt x="41" y="137"/>
                    </a:lnTo>
                    <a:lnTo>
                      <a:pt x="57" y="139"/>
                    </a:lnTo>
                    <a:lnTo>
                      <a:pt x="73" y="139"/>
                    </a:lnTo>
                    <a:lnTo>
                      <a:pt x="91" y="139"/>
                    </a:lnTo>
                    <a:lnTo>
                      <a:pt x="108" y="139"/>
                    </a:lnTo>
                    <a:lnTo>
                      <a:pt x="126" y="137"/>
                    </a:lnTo>
                    <a:lnTo>
                      <a:pt x="148" y="133"/>
                    </a:lnTo>
                    <a:lnTo>
                      <a:pt x="162" y="130"/>
                    </a:lnTo>
                    <a:lnTo>
                      <a:pt x="180" y="128"/>
                    </a:lnTo>
                    <a:lnTo>
                      <a:pt x="192" y="124"/>
                    </a:lnTo>
                    <a:lnTo>
                      <a:pt x="205" y="121"/>
                    </a:lnTo>
                    <a:lnTo>
                      <a:pt x="214" y="118"/>
                    </a:lnTo>
                    <a:lnTo>
                      <a:pt x="223" y="115"/>
                    </a:lnTo>
                    <a:lnTo>
                      <a:pt x="228" y="109"/>
                    </a:lnTo>
                    <a:lnTo>
                      <a:pt x="232" y="107"/>
                    </a:lnTo>
                    <a:lnTo>
                      <a:pt x="232" y="100"/>
                    </a:lnTo>
                    <a:lnTo>
                      <a:pt x="225" y="82"/>
                    </a:lnTo>
                    <a:lnTo>
                      <a:pt x="223" y="67"/>
                    </a:lnTo>
                    <a:lnTo>
                      <a:pt x="219" y="52"/>
                    </a:lnTo>
                    <a:lnTo>
                      <a:pt x="216" y="37"/>
                    </a:lnTo>
                    <a:lnTo>
                      <a:pt x="216" y="28"/>
                    </a:lnTo>
                    <a:lnTo>
                      <a:pt x="214" y="19"/>
                    </a:lnTo>
                    <a:lnTo>
                      <a:pt x="214" y="10"/>
                    </a:lnTo>
                    <a:lnTo>
                      <a:pt x="214" y="4"/>
                    </a:lnTo>
                    <a:lnTo>
                      <a:pt x="210" y="0"/>
                    </a:lnTo>
                    <a:lnTo>
                      <a:pt x="210" y="4"/>
                    </a:lnTo>
                    <a:lnTo>
                      <a:pt x="207" y="7"/>
                    </a:lnTo>
                    <a:lnTo>
                      <a:pt x="201" y="10"/>
                    </a:lnTo>
                    <a:lnTo>
                      <a:pt x="192" y="13"/>
                    </a:lnTo>
                    <a:lnTo>
                      <a:pt x="184" y="16"/>
                    </a:lnTo>
                    <a:lnTo>
                      <a:pt x="171" y="23"/>
                    </a:lnTo>
                    <a:lnTo>
                      <a:pt x="157" y="25"/>
                    </a:lnTo>
                    <a:lnTo>
                      <a:pt x="135" y="30"/>
                    </a:lnTo>
                    <a:lnTo>
                      <a:pt x="114" y="34"/>
                    </a:lnTo>
                    <a:lnTo>
                      <a:pt x="91" y="34"/>
                    </a:lnTo>
                    <a:lnTo>
                      <a:pt x="69" y="37"/>
                    </a:lnTo>
                    <a:lnTo>
                      <a:pt x="50" y="37"/>
                    </a:lnTo>
                    <a:lnTo>
                      <a:pt x="36" y="37"/>
                    </a:lnTo>
                    <a:lnTo>
                      <a:pt x="23" y="34"/>
                    </a:lnTo>
                    <a:lnTo>
                      <a:pt x="15" y="34"/>
                    </a:lnTo>
                    <a:lnTo>
                      <a:pt x="9" y="30"/>
                    </a:lnTo>
                    <a:lnTo>
                      <a:pt x="3" y="30"/>
                    </a:lnTo>
                    <a:lnTo>
                      <a:pt x="0" y="28"/>
                    </a:lnTo>
                    <a:lnTo>
                      <a:pt x="6" y="130"/>
                    </a:lnTo>
                    <a:close/>
                  </a:path>
                </a:pathLst>
              </a:custGeom>
              <a:solidFill>
                <a:srgbClr val="FF79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872" name="Freeform 354"/>
              <p:cNvSpPr>
                <a:spLocks/>
              </p:cNvSpPr>
              <p:nvPr/>
            </p:nvSpPr>
            <p:spPr bwMode="auto">
              <a:xfrm>
                <a:off x="1671" y="1321"/>
                <a:ext cx="58" cy="35"/>
              </a:xfrm>
              <a:custGeom>
                <a:avLst/>
                <a:gdLst>
                  <a:gd name="T0" fmla="*/ 2 w 232"/>
                  <a:gd name="T1" fmla="*/ 33 h 139"/>
                  <a:gd name="T2" fmla="*/ 2 w 232"/>
                  <a:gd name="T3" fmla="*/ 33 h 139"/>
                  <a:gd name="T4" fmla="*/ 3 w 232"/>
                  <a:gd name="T5" fmla="*/ 33 h 139"/>
                  <a:gd name="T6" fmla="*/ 5 w 232"/>
                  <a:gd name="T7" fmla="*/ 33 h 139"/>
                  <a:gd name="T8" fmla="*/ 8 w 232"/>
                  <a:gd name="T9" fmla="*/ 34 h 139"/>
                  <a:gd name="T10" fmla="*/ 10 w 232"/>
                  <a:gd name="T11" fmla="*/ 34 h 139"/>
                  <a:gd name="T12" fmla="*/ 14 w 232"/>
                  <a:gd name="T13" fmla="*/ 35 h 139"/>
                  <a:gd name="T14" fmla="*/ 18 w 232"/>
                  <a:gd name="T15" fmla="*/ 35 h 139"/>
                  <a:gd name="T16" fmla="*/ 23 w 232"/>
                  <a:gd name="T17" fmla="*/ 35 h 139"/>
                  <a:gd name="T18" fmla="*/ 27 w 232"/>
                  <a:gd name="T19" fmla="*/ 35 h 139"/>
                  <a:gd name="T20" fmla="*/ 32 w 232"/>
                  <a:gd name="T21" fmla="*/ 34 h 139"/>
                  <a:gd name="T22" fmla="*/ 37 w 232"/>
                  <a:gd name="T23" fmla="*/ 33 h 139"/>
                  <a:gd name="T24" fmla="*/ 41 w 232"/>
                  <a:gd name="T25" fmla="*/ 33 h 139"/>
                  <a:gd name="T26" fmla="*/ 45 w 232"/>
                  <a:gd name="T27" fmla="*/ 32 h 139"/>
                  <a:gd name="T28" fmla="*/ 48 w 232"/>
                  <a:gd name="T29" fmla="*/ 31 h 139"/>
                  <a:gd name="T30" fmla="*/ 51 w 232"/>
                  <a:gd name="T31" fmla="*/ 30 h 139"/>
                  <a:gd name="T32" fmla="*/ 54 w 232"/>
                  <a:gd name="T33" fmla="*/ 30 h 139"/>
                  <a:gd name="T34" fmla="*/ 56 w 232"/>
                  <a:gd name="T35" fmla="*/ 29 h 139"/>
                  <a:gd name="T36" fmla="*/ 57 w 232"/>
                  <a:gd name="T37" fmla="*/ 27 h 139"/>
                  <a:gd name="T38" fmla="*/ 58 w 232"/>
                  <a:gd name="T39" fmla="*/ 27 h 139"/>
                  <a:gd name="T40" fmla="*/ 58 w 232"/>
                  <a:gd name="T41" fmla="*/ 25 h 139"/>
                  <a:gd name="T42" fmla="*/ 56 w 232"/>
                  <a:gd name="T43" fmla="*/ 21 h 139"/>
                  <a:gd name="T44" fmla="*/ 56 w 232"/>
                  <a:gd name="T45" fmla="*/ 17 h 139"/>
                  <a:gd name="T46" fmla="*/ 55 w 232"/>
                  <a:gd name="T47" fmla="*/ 13 h 139"/>
                  <a:gd name="T48" fmla="*/ 54 w 232"/>
                  <a:gd name="T49" fmla="*/ 9 h 139"/>
                  <a:gd name="T50" fmla="*/ 54 w 232"/>
                  <a:gd name="T51" fmla="*/ 7 h 139"/>
                  <a:gd name="T52" fmla="*/ 54 w 232"/>
                  <a:gd name="T53" fmla="*/ 5 h 139"/>
                  <a:gd name="T54" fmla="*/ 54 w 232"/>
                  <a:gd name="T55" fmla="*/ 3 h 139"/>
                  <a:gd name="T56" fmla="*/ 54 w 232"/>
                  <a:gd name="T57" fmla="*/ 1 h 139"/>
                  <a:gd name="T58" fmla="*/ 53 w 232"/>
                  <a:gd name="T59" fmla="*/ 0 h 139"/>
                  <a:gd name="T60" fmla="*/ 53 w 232"/>
                  <a:gd name="T61" fmla="*/ 1 h 139"/>
                  <a:gd name="T62" fmla="*/ 52 w 232"/>
                  <a:gd name="T63" fmla="*/ 2 h 139"/>
                  <a:gd name="T64" fmla="*/ 50 w 232"/>
                  <a:gd name="T65" fmla="*/ 3 h 139"/>
                  <a:gd name="T66" fmla="*/ 48 w 232"/>
                  <a:gd name="T67" fmla="*/ 3 h 139"/>
                  <a:gd name="T68" fmla="*/ 46 w 232"/>
                  <a:gd name="T69" fmla="*/ 4 h 139"/>
                  <a:gd name="T70" fmla="*/ 43 w 232"/>
                  <a:gd name="T71" fmla="*/ 6 h 139"/>
                  <a:gd name="T72" fmla="*/ 39 w 232"/>
                  <a:gd name="T73" fmla="*/ 6 h 139"/>
                  <a:gd name="T74" fmla="*/ 34 w 232"/>
                  <a:gd name="T75" fmla="*/ 8 h 139"/>
                  <a:gd name="T76" fmla="*/ 29 w 232"/>
                  <a:gd name="T77" fmla="*/ 9 h 139"/>
                  <a:gd name="T78" fmla="*/ 23 w 232"/>
                  <a:gd name="T79" fmla="*/ 9 h 139"/>
                  <a:gd name="T80" fmla="*/ 17 w 232"/>
                  <a:gd name="T81" fmla="*/ 9 h 139"/>
                  <a:gd name="T82" fmla="*/ 13 w 232"/>
                  <a:gd name="T83" fmla="*/ 9 h 139"/>
                  <a:gd name="T84" fmla="*/ 9 w 232"/>
                  <a:gd name="T85" fmla="*/ 9 h 139"/>
                  <a:gd name="T86" fmla="*/ 6 w 232"/>
                  <a:gd name="T87" fmla="*/ 9 h 139"/>
                  <a:gd name="T88" fmla="*/ 4 w 232"/>
                  <a:gd name="T89" fmla="*/ 9 h 139"/>
                  <a:gd name="T90" fmla="*/ 2 w 232"/>
                  <a:gd name="T91" fmla="*/ 8 h 139"/>
                  <a:gd name="T92" fmla="*/ 1 w 232"/>
                  <a:gd name="T93" fmla="*/ 8 h 139"/>
                  <a:gd name="T94" fmla="*/ 0 w 232"/>
                  <a:gd name="T95" fmla="*/ 7 h 139"/>
                  <a:gd name="T96" fmla="*/ 2 w 232"/>
                  <a:gd name="T97" fmla="*/ 33 h 139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232"/>
                  <a:gd name="T148" fmla="*/ 0 h 139"/>
                  <a:gd name="T149" fmla="*/ 232 w 232"/>
                  <a:gd name="T150" fmla="*/ 139 h 139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232" h="139">
                    <a:moveTo>
                      <a:pt x="6" y="130"/>
                    </a:moveTo>
                    <a:lnTo>
                      <a:pt x="6" y="133"/>
                    </a:lnTo>
                    <a:lnTo>
                      <a:pt x="12" y="133"/>
                    </a:lnTo>
                    <a:lnTo>
                      <a:pt x="18" y="133"/>
                    </a:lnTo>
                    <a:lnTo>
                      <a:pt x="30" y="137"/>
                    </a:lnTo>
                    <a:lnTo>
                      <a:pt x="41" y="137"/>
                    </a:lnTo>
                    <a:lnTo>
                      <a:pt x="57" y="139"/>
                    </a:lnTo>
                    <a:lnTo>
                      <a:pt x="73" y="139"/>
                    </a:lnTo>
                    <a:lnTo>
                      <a:pt x="91" y="139"/>
                    </a:lnTo>
                    <a:lnTo>
                      <a:pt x="108" y="139"/>
                    </a:lnTo>
                    <a:lnTo>
                      <a:pt x="126" y="137"/>
                    </a:lnTo>
                    <a:lnTo>
                      <a:pt x="148" y="133"/>
                    </a:lnTo>
                    <a:lnTo>
                      <a:pt x="162" y="130"/>
                    </a:lnTo>
                    <a:lnTo>
                      <a:pt x="180" y="128"/>
                    </a:lnTo>
                    <a:lnTo>
                      <a:pt x="192" y="124"/>
                    </a:lnTo>
                    <a:lnTo>
                      <a:pt x="205" y="121"/>
                    </a:lnTo>
                    <a:lnTo>
                      <a:pt x="214" y="118"/>
                    </a:lnTo>
                    <a:lnTo>
                      <a:pt x="223" y="115"/>
                    </a:lnTo>
                    <a:lnTo>
                      <a:pt x="228" y="109"/>
                    </a:lnTo>
                    <a:lnTo>
                      <a:pt x="232" y="107"/>
                    </a:lnTo>
                    <a:lnTo>
                      <a:pt x="232" y="100"/>
                    </a:lnTo>
                    <a:lnTo>
                      <a:pt x="225" y="82"/>
                    </a:lnTo>
                    <a:lnTo>
                      <a:pt x="223" y="67"/>
                    </a:lnTo>
                    <a:lnTo>
                      <a:pt x="219" y="52"/>
                    </a:lnTo>
                    <a:lnTo>
                      <a:pt x="216" y="37"/>
                    </a:lnTo>
                    <a:lnTo>
                      <a:pt x="216" y="28"/>
                    </a:lnTo>
                    <a:lnTo>
                      <a:pt x="214" y="19"/>
                    </a:lnTo>
                    <a:lnTo>
                      <a:pt x="214" y="10"/>
                    </a:lnTo>
                    <a:lnTo>
                      <a:pt x="214" y="4"/>
                    </a:lnTo>
                    <a:lnTo>
                      <a:pt x="210" y="0"/>
                    </a:lnTo>
                    <a:lnTo>
                      <a:pt x="210" y="4"/>
                    </a:lnTo>
                    <a:lnTo>
                      <a:pt x="207" y="7"/>
                    </a:lnTo>
                    <a:lnTo>
                      <a:pt x="201" y="10"/>
                    </a:lnTo>
                    <a:lnTo>
                      <a:pt x="192" y="13"/>
                    </a:lnTo>
                    <a:lnTo>
                      <a:pt x="184" y="16"/>
                    </a:lnTo>
                    <a:lnTo>
                      <a:pt x="171" y="23"/>
                    </a:lnTo>
                    <a:lnTo>
                      <a:pt x="157" y="25"/>
                    </a:lnTo>
                    <a:lnTo>
                      <a:pt x="135" y="30"/>
                    </a:lnTo>
                    <a:lnTo>
                      <a:pt x="114" y="34"/>
                    </a:lnTo>
                    <a:lnTo>
                      <a:pt x="91" y="34"/>
                    </a:lnTo>
                    <a:lnTo>
                      <a:pt x="69" y="37"/>
                    </a:lnTo>
                    <a:lnTo>
                      <a:pt x="50" y="37"/>
                    </a:lnTo>
                    <a:lnTo>
                      <a:pt x="36" y="37"/>
                    </a:lnTo>
                    <a:lnTo>
                      <a:pt x="23" y="34"/>
                    </a:lnTo>
                    <a:lnTo>
                      <a:pt x="15" y="34"/>
                    </a:lnTo>
                    <a:lnTo>
                      <a:pt x="9" y="30"/>
                    </a:lnTo>
                    <a:lnTo>
                      <a:pt x="3" y="30"/>
                    </a:lnTo>
                    <a:lnTo>
                      <a:pt x="0" y="28"/>
                    </a:lnTo>
                    <a:lnTo>
                      <a:pt x="6" y="130"/>
                    </a:lnTo>
                  </a:path>
                </a:pathLst>
              </a:custGeom>
              <a:noFill/>
              <a:ln w="0">
                <a:solidFill>
                  <a:srgbClr val="FF7EAB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873" name="Freeform 355"/>
              <p:cNvSpPr>
                <a:spLocks/>
              </p:cNvSpPr>
              <p:nvPr/>
            </p:nvSpPr>
            <p:spPr bwMode="auto">
              <a:xfrm>
                <a:off x="1671" y="1321"/>
                <a:ext cx="58" cy="35"/>
              </a:xfrm>
              <a:custGeom>
                <a:avLst/>
                <a:gdLst>
                  <a:gd name="T0" fmla="*/ 2 w 232"/>
                  <a:gd name="T1" fmla="*/ 33 h 139"/>
                  <a:gd name="T2" fmla="*/ 2 w 232"/>
                  <a:gd name="T3" fmla="*/ 33 h 139"/>
                  <a:gd name="T4" fmla="*/ 3 w 232"/>
                  <a:gd name="T5" fmla="*/ 33 h 139"/>
                  <a:gd name="T6" fmla="*/ 5 w 232"/>
                  <a:gd name="T7" fmla="*/ 33 h 139"/>
                  <a:gd name="T8" fmla="*/ 8 w 232"/>
                  <a:gd name="T9" fmla="*/ 34 h 139"/>
                  <a:gd name="T10" fmla="*/ 10 w 232"/>
                  <a:gd name="T11" fmla="*/ 34 h 139"/>
                  <a:gd name="T12" fmla="*/ 14 w 232"/>
                  <a:gd name="T13" fmla="*/ 35 h 139"/>
                  <a:gd name="T14" fmla="*/ 18 w 232"/>
                  <a:gd name="T15" fmla="*/ 35 h 139"/>
                  <a:gd name="T16" fmla="*/ 23 w 232"/>
                  <a:gd name="T17" fmla="*/ 35 h 139"/>
                  <a:gd name="T18" fmla="*/ 27 w 232"/>
                  <a:gd name="T19" fmla="*/ 35 h 139"/>
                  <a:gd name="T20" fmla="*/ 32 w 232"/>
                  <a:gd name="T21" fmla="*/ 34 h 139"/>
                  <a:gd name="T22" fmla="*/ 37 w 232"/>
                  <a:gd name="T23" fmla="*/ 33 h 139"/>
                  <a:gd name="T24" fmla="*/ 41 w 232"/>
                  <a:gd name="T25" fmla="*/ 33 h 139"/>
                  <a:gd name="T26" fmla="*/ 45 w 232"/>
                  <a:gd name="T27" fmla="*/ 32 h 139"/>
                  <a:gd name="T28" fmla="*/ 48 w 232"/>
                  <a:gd name="T29" fmla="*/ 31 h 139"/>
                  <a:gd name="T30" fmla="*/ 51 w 232"/>
                  <a:gd name="T31" fmla="*/ 30 h 139"/>
                  <a:gd name="T32" fmla="*/ 54 w 232"/>
                  <a:gd name="T33" fmla="*/ 30 h 139"/>
                  <a:gd name="T34" fmla="*/ 56 w 232"/>
                  <a:gd name="T35" fmla="*/ 29 h 139"/>
                  <a:gd name="T36" fmla="*/ 57 w 232"/>
                  <a:gd name="T37" fmla="*/ 27 h 139"/>
                  <a:gd name="T38" fmla="*/ 58 w 232"/>
                  <a:gd name="T39" fmla="*/ 27 h 139"/>
                  <a:gd name="T40" fmla="*/ 58 w 232"/>
                  <a:gd name="T41" fmla="*/ 25 h 139"/>
                  <a:gd name="T42" fmla="*/ 56 w 232"/>
                  <a:gd name="T43" fmla="*/ 21 h 139"/>
                  <a:gd name="T44" fmla="*/ 56 w 232"/>
                  <a:gd name="T45" fmla="*/ 17 h 139"/>
                  <a:gd name="T46" fmla="*/ 55 w 232"/>
                  <a:gd name="T47" fmla="*/ 13 h 139"/>
                  <a:gd name="T48" fmla="*/ 54 w 232"/>
                  <a:gd name="T49" fmla="*/ 9 h 139"/>
                  <a:gd name="T50" fmla="*/ 54 w 232"/>
                  <a:gd name="T51" fmla="*/ 7 h 139"/>
                  <a:gd name="T52" fmla="*/ 54 w 232"/>
                  <a:gd name="T53" fmla="*/ 5 h 139"/>
                  <a:gd name="T54" fmla="*/ 54 w 232"/>
                  <a:gd name="T55" fmla="*/ 3 h 139"/>
                  <a:gd name="T56" fmla="*/ 54 w 232"/>
                  <a:gd name="T57" fmla="*/ 1 h 139"/>
                  <a:gd name="T58" fmla="*/ 53 w 232"/>
                  <a:gd name="T59" fmla="*/ 0 h 139"/>
                  <a:gd name="T60" fmla="*/ 53 w 232"/>
                  <a:gd name="T61" fmla="*/ 1 h 139"/>
                  <a:gd name="T62" fmla="*/ 52 w 232"/>
                  <a:gd name="T63" fmla="*/ 2 h 139"/>
                  <a:gd name="T64" fmla="*/ 50 w 232"/>
                  <a:gd name="T65" fmla="*/ 3 h 139"/>
                  <a:gd name="T66" fmla="*/ 48 w 232"/>
                  <a:gd name="T67" fmla="*/ 3 h 139"/>
                  <a:gd name="T68" fmla="*/ 46 w 232"/>
                  <a:gd name="T69" fmla="*/ 4 h 139"/>
                  <a:gd name="T70" fmla="*/ 43 w 232"/>
                  <a:gd name="T71" fmla="*/ 6 h 139"/>
                  <a:gd name="T72" fmla="*/ 39 w 232"/>
                  <a:gd name="T73" fmla="*/ 6 h 139"/>
                  <a:gd name="T74" fmla="*/ 34 w 232"/>
                  <a:gd name="T75" fmla="*/ 8 h 139"/>
                  <a:gd name="T76" fmla="*/ 29 w 232"/>
                  <a:gd name="T77" fmla="*/ 9 h 139"/>
                  <a:gd name="T78" fmla="*/ 23 w 232"/>
                  <a:gd name="T79" fmla="*/ 9 h 139"/>
                  <a:gd name="T80" fmla="*/ 17 w 232"/>
                  <a:gd name="T81" fmla="*/ 9 h 139"/>
                  <a:gd name="T82" fmla="*/ 13 w 232"/>
                  <a:gd name="T83" fmla="*/ 9 h 139"/>
                  <a:gd name="T84" fmla="*/ 9 w 232"/>
                  <a:gd name="T85" fmla="*/ 9 h 139"/>
                  <a:gd name="T86" fmla="*/ 6 w 232"/>
                  <a:gd name="T87" fmla="*/ 9 h 139"/>
                  <a:gd name="T88" fmla="*/ 4 w 232"/>
                  <a:gd name="T89" fmla="*/ 9 h 139"/>
                  <a:gd name="T90" fmla="*/ 2 w 232"/>
                  <a:gd name="T91" fmla="*/ 8 h 139"/>
                  <a:gd name="T92" fmla="*/ 1 w 232"/>
                  <a:gd name="T93" fmla="*/ 8 h 139"/>
                  <a:gd name="T94" fmla="*/ 0 w 232"/>
                  <a:gd name="T95" fmla="*/ 7 h 139"/>
                  <a:gd name="T96" fmla="*/ 2 w 232"/>
                  <a:gd name="T97" fmla="*/ 33 h 139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232"/>
                  <a:gd name="T148" fmla="*/ 0 h 139"/>
                  <a:gd name="T149" fmla="*/ 232 w 232"/>
                  <a:gd name="T150" fmla="*/ 139 h 139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232" h="139">
                    <a:moveTo>
                      <a:pt x="6" y="130"/>
                    </a:moveTo>
                    <a:lnTo>
                      <a:pt x="6" y="133"/>
                    </a:lnTo>
                    <a:lnTo>
                      <a:pt x="12" y="133"/>
                    </a:lnTo>
                    <a:lnTo>
                      <a:pt x="18" y="133"/>
                    </a:lnTo>
                    <a:lnTo>
                      <a:pt x="30" y="137"/>
                    </a:lnTo>
                    <a:lnTo>
                      <a:pt x="41" y="137"/>
                    </a:lnTo>
                    <a:lnTo>
                      <a:pt x="57" y="139"/>
                    </a:lnTo>
                    <a:lnTo>
                      <a:pt x="73" y="139"/>
                    </a:lnTo>
                    <a:lnTo>
                      <a:pt x="91" y="139"/>
                    </a:lnTo>
                    <a:lnTo>
                      <a:pt x="108" y="139"/>
                    </a:lnTo>
                    <a:lnTo>
                      <a:pt x="126" y="137"/>
                    </a:lnTo>
                    <a:lnTo>
                      <a:pt x="148" y="133"/>
                    </a:lnTo>
                    <a:lnTo>
                      <a:pt x="162" y="130"/>
                    </a:lnTo>
                    <a:lnTo>
                      <a:pt x="180" y="128"/>
                    </a:lnTo>
                    <a:lnTo>
                      <a:pt x="192" y="124"/>
                    </a:lnTo>
                    <a:lnTo>
                      <a:pt x="205" y="121"/>
                    </a:lnTo>
                    <a:lnTo>
                      <a:pt x="214" y="118"/>
                    </a:lnTo>
                    <a:lnTo>
                      <a:pt x="223" y="115"/>
                    </a:lnTo>
                    <a:lnTo>
                      <a:pt x="228" y="109"/>
                    </a:lnTo>
                    <a:lnTo>
                      <a:pt x="232" y="107"/>
                    </a:lnTo>
                    <a:lnTo>
                      <a:pt x="232" y="100"/>
                    </a:lnTo>
                    <a:lnTo>
                      <a:pt x="225" y="82"/>
                    </a:lnTo>
                    <a:lnTo>
                      <a:pt x="223" y="67"/>
                    </a:lnTo>
                    <a:lnTo>
                      <a:pt x="219" y="52"/>
                    </a:lnTo>
                    <a:lnTo>
                      <a:pt x="216" y="37"/>
                    </a:lnTo>
                    <a:lnTo>
                      <a:pt x="216" y="28"/>
                    </a:lnTo>
                    <a:lnTo>
                      <a:pt x="214" y="19"/>
                    </a:lnTo>
                    <a:lnTo>
                      <a:pt x="214" y="10"/>
                    </a:lnTo>
                    <a:lnTo>
                      <a:pt x="214" y="4"/>
                    </a:lnTo>
                    <a:lnTo>
                      <a:pt x="210" y="0"/>
                    </a:lnTo>
                    <a:lnTo>
                      <a:pt x="210" y="4"/>
                    </a:lnTo>
                    <a:lnTo>
                      <a:pt x="207" y="7"/>
                    </a:lnTo>
                    <a:lnTo>
                      <a:pt x="201" y="10"/>
                    </a:lnTo>
                    <a:lnTo>
                      <a:pt x="192" y="13"/>
                    </a:lnTo>
                    <a:lnTo>
                      <a:pt x="184" y="16"/>
                    </a:lnTo>
                    <a:lnTo>
                      <a:pt x="171" y="23"/>
                    </a:lnTo>
                    <a:lnTo>
                      <a:pt x="157" y="25"/>
                    </a:lnTo>
                    <a:lnTo>
                      <a:pt x="135" y="30"/>
                    </a:lnTo>
                    <a:lnTo>
                      <a:pt x="114" y="34"/>
                    </a:lnTo>
                    <a:lnTo>
                      <a:pt x="91" y="34"/>
                    </a:lnTo>
                    <a:lnTo>
                      <a:pt x="69" y="37"/>
                    </a:lnTo>
                    <a:lnTo>
                      <a:pt x="50" y="37"/>
                    </a:lnTo>
                    <a:lnTo>
                      <a:pt x="36" y="37"/>
                    </a:lnTo>
                    <a:lnTo>
                      <a:pt x="23" y="34"/>
                    </a:lnTo>
                    <a:lnTo>
                      <a:pt x="15" y="34"/>
                    </a:lnTo>
                    <a:lnTo>
                      <a:pt x="9" y="30"/>
                    </a:lnTo>
                    <a:lnTo>
                      <a:pt x="3" y="30"/>
                    </a:lnTo>
                    <a:lnTo>
                      <a:pt x="0" y="28"/>
                    </a:lnTo>
                    <a:lnTo>
                      <a:pt x="6" y="130"/>
                    </a:lnTo>
                  </a:path>
                </a:pathLst>
              </a:custGeom>
              <a:noFill/>
              <a:ln w="0">
                <a:solidFill>
                  <a:srgbClr val="FF7EAB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874" name="Freeform 356"/>
              <p:cNvSpPr>
                <a:spLocks/>
              </p:cNvSpPr>
              <p:nvPr/>
            </p:nvSpPr>
            <p:spPr bwMode="auto">
              <a:xfrm>
                <a:off x="1668" y="1277"/>
                <a:ext cx="50" cy="31"/>
              </a:xfrm>
              <a:custGeom>
                <a:avLst/>
                <a:gdLst>
                  <a:gd name="T0" fmla="*/ 2 w 201"/>
                  <a:gd name="T1" fmla="*/ 28 h 123"/>
                  <a:gd name="T2" fmla="*/ 1 w 201"/>
                  <a:gd name="T3" fmla="*/ 24 h 123"/>
                  <a:gd name="T4" fmla="*/ 1 w 201"/>
                  <a:gd name="T5" fmla="*/ 21 h 123"/>
                  <a:gd name="T6" fmla="*/ 1 w 201"/>
                  <a:gd name="T7" fmla="*/ 18 h 123"/>
                  <a:gd name="T8" fmla="*/ 1 w 201"/>
                  <a:gd name="T9" fmla="*/ 14 h 123"/>
                  <a:gd name="T10" fmla="*/ 1 w 201"/>
                  <a:gd name="T11" fmla="*/ 12 h 123"/>
                  <a:gd name="T12" fmla="*/ 0 w 201"/>
                  <a:gd name="T13" fmla="*/ 10 h 123"/>
                  <a:gd name="T14" fmla="*/ 0 w 201"/>
                  <a:gd name="T15" fmla="*/ 9 h 123"/>
                  <a:gd name="T16" fmla="*/ 0 w 201"/>
                  <a:gd name="T17" fmla="*/ 7 h 123"/>
                  <a:gd name="T18" fmla="*/ 0 w 201"/>
                  <a:gd name="T19" fmla="*/ 6 h 123"/>
                  <a:gd name="T20" fmla="*/ 4 w 201"/>
                  <a:gd name="T21" fmla="*/ 7 h 123"/>
                  <a:gd name="T22" fmla="*/ 9 w 201"/>
                  <a:gd name="T23" fmla="*/ 8 h 123"/>
                  <a:gd name="T24" fmla="*/ 13 w 201"/>
                  <a:gd name="T25" fmla="*/ 8 h 123"/>
                  <a:gd name="T26" fmla="*/ 18 w 201"/>
                  <a:gd name="T27" fmla="*/ 8 h 123"/>
                  <a:gd name="T28" fmla="*/ 23 w 201"/>
                  <a:gd name="T29" fmla="*/ 8 h 123"/>
                  <a:gd name="T30" fmla="*/ 28 w 201"/>
                  <a:gd name="T31" fmla="*/ 7 h 123"/>
                  <a:gd name="T32" fmla="*/ 32 w 201"/>
                  <a:gd name="T33" fmla="*/ 6 h 123"/>
                  <a:gd name="T34" fmla="*/ 37 w 201"/>
                  <a:gd name="T35" fmla="*/ 5 h 123"/>
                  <a:gd name="T36" fmla="*/ 41 w 201"/>
                  <a:gd name="T37" fmla="*/ 3 h 123"/>
                  <a:gd name="T38" fmla="*/ 46 w 201"/>
                  <a:gd name="T39" fmla="*/ 0 h 123"/>
                  <a:gd name="T40" fmla="*/ 47 w 201"/>
                  <a:gd name="T41" fmla="*/ 4 h 123"/>
                  <a:gd name="T42" fmla="*/ 47 w 201"/>
                  <a:gd name="T43" fmla="*/ 7 h 123"/>
                  <a:gd name="T44" fmla="*/ 47 w 201"/>
                  <a:gd name="T45" fmla="*/ 10 h 123"/>
                  <a:gd name="T46" fmla="*/ 48 w 201"/>
                  <a:gd name="T47" fmla="*/ 13 h 123"/>
                  <a:gd name="T48" fmla="*/ 49 w 201"/>
                  <a:gd name="T49" fmla="*/ 15 h 123"/>
                  <a:gd name="T50" fmla="*/ 49 w 201"/>
                  <a:gd name="T51" fmla="*/ 18 h 123"/>
                  <a:gd name="T52" fmla="*/ 50 w 201"/>
                  <a:gd name="T53" fmla="*/ 20 h 123"/>
                  <a:gd name="T54" fmla="*/ 50 w 201"/>
                  <a:gd name="T55" fmla="*/ 21 h 123"/>
                  <a:gd name="T56" fmla="*/ 50 w 201"/>
                  <a:gd name="T57" fmla="*/ 22 h 123"/>
                  <a:gd name="T58" fmla="*/ 50 w 201"/>
                  <a:gd name="T59" fmla="*/ 22 h 123"/>
                  <a:gd name="T60" fmla="*/ 47 w 201"/>
                  <a:gd name="T61" fmla="*/ 24 h 123"/>
                  <a:gd name="T62" fmla="*/ 43 w 201"/>
                  <a:gd name="T63" fmla="*/ 26 h 123"/>
                  <a:gd name="T64" fmla="*/ 40 w 201"/>
                  <a:gd name="T65" fmla="*/ 28 h 123"/>
                  <a:gd name="T66" fmla="*/ 34 w 201"/>
                  <a:gd name="T67" fmla="*/ 30 h 123"/>
                  <a:gd name="T68" fmla="*/ 30 w 201"/>
                  <a:gd name="T69" fmla="*/ 30 h 123"/>
                  <a:gd name="T70" fmla="*/ 25 w 201"/>
                  <a:gd name="T71" fmla="*/ 31 h 123"/>
                  <a:gd name="T72" fmla="*/ 19 w 201"/>
                  <a:gd name="T73" fmla="*/ 31 h 123"/>
                  <a:gd name="T74" fmla="*/ 13 w 201"/>
                  <a:gd name="T75" fmla="*/ 31 h 123"/>
                  <a:gd name="T76" fmla="*/ 7 w 201"/>
                  <a:gd name="T77" fmla="*/ 30 h 123"/>
                  <a:gd name="T78" fmla="*/ 2 w 201"/>
                  <a:gd name="T79" fmla="*/ 28 h 123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201"/>
                  <a:gd name="T121" fmla="*/ 0 h 123"/>
                  <a:gd name="T122" fmla="*/ 201 w 201"/>
                  <a:gd name="T123" fmla="*/ 123 h 123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201" h="123">
                    <a:moveTo>
                      <a:pt x="9" y="111"/>
                    </a:moveTo>
                    <a:lnTo>
                      <a:pt x="5" y="97"/>
                    </a:lnTo>
                    <a:lnTo>
                      <a:pt x="5" y="82"/>
                    </a:lnTo>
                    <a:lnTo>
                      <a:pt x="3" y="70"/>
                    </a:lnTo>
                    <a:lnTo>
                      <a:pt x="3" y="57"/>
                    </a:lnTo>
                    <a:lnTo>
                      <a:pt x="3" y="48"/>
                    </a:lnTo>
                    <a:lnTo>
                      <a:pt x="0" y="40"/>
                    </a:lnTo>
                    <a:lnTo>
                      <a:pt x="0" y="34"/>
                    </a:lnTo>
                    <a:lnTo>
                      <a:pt x="0" y="27"/>
                    </a:lnTo>
                    <a:lnTo>
                      <a:pt x="0" y="25"/>
                    </a:lnTo>
                    <a:lnTo>
                      <a:pt x="18" y="27"/>
                    </a:lnTo>
                    <a:lnTo>
                      <a:pt x="35" y="31"/>
                    </a:lnTo>
                    <a:lnTo>
                      <a:pt x="53" y="31"/>
                    </a:lnTo>
                    <a:lnTo>
                      <a:pt x="72" y="31"/>
                    </a:lnTo>
                    <a:lnTo>
                      <a:pt x="94" y="31"/>
                    </a:lnTo>
                    <a:lnTo>
                      <a:pt x="112" y="27"/>
                    </a:lnTo>
                    <a:lnTo>
                      <a:pt x="129" y="25"/>
                    </a:lnTo>
                    <a:lnTo>
                      <a:pt x="147" y="18"/>
                    </a:lnTo>
                    <a:lnTo>
                      <a:pt x="165" y="13"/>
                    </a:lnTo>
                    <a:lnTo>
                      <a:pt x="183" y="0"/>
                    </a:lnTo>
                    <a:lnTo>
                      <a:pt x="187" y="15"/>
                    </a:lnTo>
                    <a:lnTo>
                      <a:pt x="189" y="27"/>
                    </a:lnTo>
                    <a:lnTo>
                      <a:pt x="189" y="40"/>
                    </a:lnTo>
                    <a:lnTo>
                      <a:pt x="192" y="52"/>
                    </a:lnTo>
                    <a:lnTo>
                      <a:pt x="196" y="61"/>
                    </a:lnTo>
                    <a:lnTo>
                      <a:pt x="196" y="70"/>
                    </a:lnTo>
                    <a:lnTo>
                      <a:pt x="199" y="79"/>
                    </a:lnTo>
                    <a:lnTo>
                      <a:pt x="199" y="84"/>
                    </a:lnTo>
                    <a:lnTo>
                      <a:pt x="199" y="88"/>
                    </a:lnTo>
                    <a:lnTo>
                      <a:pt x="201" y="88"/>
                    </a:lnTo>
                    <a:lnTo>
                      <a:pt x="189" y="97"/>
                    </a:lnTo>
                    <a:lnTo>
                      <a:pt x="174" y="102"/>
                    </a:lnTo>
                    <a:lnTo>
                      <a:pt x="160" y="111"/>
                    </a:lnTo>
                    <a:lnTo>
                      <a:pt x="138" y="118"/>
                    </a:lnTo>
                    <a:lnTo>
                      <a:pt x="120" y="120"/>
                    </a:lnTo>
                    <a:lnTo>
                      <a:pt x="99" y="123"/>
                    </a:lnTo>
                    <a:lnTo>
                      <a:pt x="75" y="123"/>
                    </a:lnTo>
                    <a:lnTo>
                      <a:pt x="53" y="123"/>
                    </a:lnTo>
                    <a:lnTo>
                      <a:pt x="30" y="118"/>
                    </a:lnTo>
                    <a:lnTo>
                      <a:pt x="9" y="111"/>
                    </a:lnTo>
                    <a:close/>
                  </a:path>
                </a:pathLst>
              </a:custGeom>
              <a:solidFill>
                <a:srgbClr val="FF79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875" name="Freeform 357"/>
              <p:cNvSpPr>
                <a:spLocks/>
              </p:cNvSpPr>
              <p:nvPr/>
            </p:nvSpPr>
            <p:spPr bwMode="auto">
              <a:xfrm>
                <a:off x="1668" y="1277"/>
                <a:ext cx="50" cy="31"/>
              </a:xfrm>
              <a:custGeom>
                <a:avLst/>
                <a:gdLst>
                  <a:gd name="T0" fmla="*/ 2 w 201"/>
                  <a:gd name="T1" fmla="*/ 28 h 123"/>
                  <a:gd name="T2" fmla="*/ 1 w 201"/>
                  <a:gd name="T3" fmla="*/ 24 h 123"/>
                  <a:gd name="T4" fmla="*/ 1 w 201"/>
                  <a:gd name="T5" fmla="*/ 21 h 123"/>
                  <a:gd name="T6" fmla="*/ 1 w 201"/>
                  <a:gd name="T7" fmla="*/ 18 h 123"/>
                  <a:gd name="T8" fmla="*/ 1 w 201"/>
                  <a:gd name="T9" fmla="*/ 14 h 123"/>
                  <a:gd name="T10" fmla="*/ 1 w 201"/>
                  <a:gd name="T11" fmla="*/ 12 h 123"/>
                  <a:gd name="T12" fmla="*/ 0 w 201"/>
                  <a:gd name="T13" fmla="*/ 10 h 123"/>
                  <a:gd name="T14" fmla="*/ 0 w 201"/>
                  <a:gd name="T15" fmla="*/ 9 h 123"/>
                  <a:gd name="T16" fmla="*/ 0 w 201"/>
                  <a:gd name="T17" fmla="*/ 7 h 123"/>
                  <a:gd name="T18" fmla="*/ 0 w 201"/>
                  <a:gd name="T19" fmla="*/ 6 h 123"/>
                  <a:gd name="T20" fmla="*/ 4 w 201"/>
                  <a:gd name="T21" fmla="*/ 7 h 123"/>
                  <a:gd name="T22" fmla="*/ 9 w 201"/>
                  <a:gd name="T23" fmla="*/ 8 h 123"/>
                  <a:gd name="T24" fmla="*/ 13 w 201"/>
                  <a:gd name="T25" fmla="*/ 8 h 123"/>
                  <a:gd name="T26" fmla="*/ 18 w 201"/>
                  <a:gd name="T27" fmla="*/ 8 h 123"/>
                  <a:gd name="T28" fmla="*/ 23 w 201"/>
                  <a:gd name="T29" fmla="*/ 8 h 123"/>
                  <a:gd name="T30" fmla="*/ 28 w 201"/>
                  <a:gd name="T31" fmla="*/ 7 h 123"/>
                  <a:gd name="T32" fmla="*/ 32 w 201"/>
                  <a:gd name="T33" fmla="*/ 6 h 123"/>
                  <a:gd name="T34" fmla="*/ 37 w 201"/>
                  <a:gd name="T35" fmla="*/ 5 h 123"/>
                  <a:gd name="T36" fmla="*/ 41 w 201"/>
                  <a:gd name="T37" fmla="*/ 3 h 123"/>
                  <a:gd name="T38" fmla="*/ 46 w 201"/>
                  <a:gd name="T39" fmla="*/ 0 h 123"/>
                  <a:gd name="T40" fmla="*/ 47 w 201"/>
                  <a:gd name="T41" fmla="*/ 4 h 123"/>
                  <a:gd name="T42" fmla="*/ 47 w 201"/>
                  <a:gd name="T43" fmla="*/ 7 h 123"/>
                  <a:gd name="T44" fmla="*/ 47 w 201"/>
                  <a:gd name="T45" fmla="*/ 10 h 123"/>
                  <a:gd name="T46" fmla="*/ 48 w 201"/>
                  <a:gd name="T47" fmla="*/ 13 h 123"/>
                  <a:gd name="T48" fmla="*/ 49 w 201"/>
                  <a:gd name="T49" fmla="*/ 15 h 123"/>
                  <a:gd name="T50" fmla="*/ 49 w 201"/>
                  <a:gd name="T51" fmla="*/ 18 h 123"/>
                  <a:gd name="T52" fmla="*/ 50 w 201"/>
                  <a:gd name="T53" fmla="*/ 20 h 123"/>
                  <a:gd name="T54" fmla="*/ 50 w 201"/>
                  <a:gd name="T55" fmla="*/ 21 h 123"/>
                  <a:gd name="T56" fmla="*/ 50 w 201"/>
                  <a:gd name="T57" fmla="*/ 22 h 123"/>
                  <a:gd name="T58" fmla="*/ 50 w 201"/>
                  <a:gd name="T59" fmla="*/ 22 h 123"/>
                  <a:gd name="T60" fmla="*/ 47 w 201"/>
                  <a:gd name="T61" fmla="*/ 24 h 123"/>
                  <a:gd name="T62" fmla="*/ 43 w 201"/>
                  <a:gd name="T63" fmla="*/ 26 h 123"/>
                  <a:gd name="T64" fmla="*/ 40 w 201"/>
                  <a:gd name="T65" fmla="*/ 28 h 123"/>
                  <a:gd name="T66" fmla="*/ 34 w 201"/>
                  <a:gd name="T67" fmla="*/ 30 h 123"/>
                  <a:gd name="T68" fmla="*/ 30 w 201"/>
                  <a:gd name="T69" fmla="*/ 30 h 123"/>
                  <a:gd name="T70" fmla="*/ 25 w 201"/>
                  <a:gd name="T71" fmla="*/ 31 h 123"/>
                  <a:gd name="T72" fmla="*/ 19 w 201"/>
                  <a:gd name="T73" fmla="*/ 31 h 123"/>
                  <a:gd name="T74" fmla="*/ 13 w 201"/>
                  <a:gd name="T75" fmla="*/ 31 h 123"/>
                  <a:gd name="T76" fmla="*/ 7 w 201"/>
                  <a:gd name="T77" fmla="*/ 30 h 123"/>
                  <a:gd name="T78" fmla="*/ 2 w 201"/>
                  <a:gd name="T79" fmla="*/ 28 h 123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201"/>
                  <a:gd name="T121" fmla="*/ 0 h 123"/>
                  <a:gd name="T122" fmla="*/ 201 w 201"/>
                  <a:gd name="T123" fmla="*/ 123 h 123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201" h="123">
                    <a:moveTo>
                      <a:pt x="9" y="111"/>
                    </a:moveTo>
                    <a:lnTo>
                      <a:pt x="5" y="97"/>
                    </a:lnTo>
                    <a:lnTo>
                      <a:pt x="5" y="82"/>
                    </a:lnTo>
                    <a:lnTo>
                      <a:pt x="3" y="70"/>
                    </a:lnTo>
                    <a:lnTo>
                      <a:pt x="3" y="57"/>
                    </a:lnTo>
                    <a:lnTo>
                      <a:pt x="3" y="48"/>
                    </a:lnTo>
                    <a:lnTo>
                      <a:pt x="0" y="40"/>
                    </a:lnTo>
                    <a:lnTo>
                      <a:pt x="0" y="34"/>
                    </a:lnTo>
                    <a:lnTo>
                      <a:pt x="0" y="27"/>
                    </a:lnTo>
                    <a:lnTo>
                      <a:pt x="0" y="25"/>
                    </a:lnTo>
                    <a:lnTo>
                      <a:pt x="18" y="27"/>
                    </a:lnTo>
                    <a:lnTo>
                      <a:pt x="35" y="31"/>
                    </a:lnTo>
                    <a:lnTo>
                      <a:pt x="53" y="31"/>
                    </a:lnTo>
                    <a:lnTo>
                      <a:pt x="72" y="31"/>
                    </a:lnTo>
                    <a:lnTo>
                      <a:pt x="94" y="31"/>
                    </a:lnTo>
                    <a:lnTo>
                      <a:pt x="112" y="27"/>
                    </a:lnTo>
                    <a:lnTo>
                      <a:pt x="129" y="25"/>
                    </a:lnTo>
                    <a:lnTo>
                      <a:pt x="147" y="18"/>
                    </a:lnTo>
                    <a:lnTo>
                      <a:pt x="165" y="13"/>
                    </a:lnTo>
                    <a:lnTo>
                      <a:pt x="183" y="0"/>
                    </a:lnTo>
                    <a:lnTo>
                      <a:pt x="187" y="15"/>
                    </a:lnTo>
                    <a:lnTo>
                      <a:pt x="189" y="27"/>
                    </a:lnTo>
                    <a:lnTo>
                      <a:pt x="189" y="40"/>
                    </a:lnTo>
                    <a:lnTo>
                      <a:pt x="192" y="52"/>
                    </a:lnTo>
                    <a:lnTo>
                      <a:pt x="196" y="61"/>
                    </a:lnTo>
                    <a:lnTo>
                      <a:pt x="196" y="70"/>
                    </a:lnTo>
                    <a:lnTo>
                      <a:pt x="199" y="79"/>
                    </a:lnTo>
                    <a:lnTo>
                      <a:pt x="199" y="84"/>
                    </a:lnTo>
                    <a:lnTo>
                      <a:pt x="199" y="88"/>
                    </a:lnTo>
                    <a:lnTo>
                      <a:pt x="201" y="88"/>
                    </a:lnTo>
                    <a:lnTo>
                      <a:pt x="189" y="97"/>
                    </a:lnTo>
                    <a:lnTo>
                      <a:pt x="174" y="102"/>
                    </a:lnTo>
                    <a:lnTo>
                      <a:pt x="160" y="111"/>
                    </a:lnTo>
                    <a:lnTo>
                      <a:pt x="138" y="118"/>
                    </a:lnTo>
                    <a:lnTo>
                      <a:pt x="120" y="120"/>
                    </a:lnTo>
                    <a:lnTo>
                      <a:pt x="99" y="123"/>
                    </a:lnTo>
                    <a:lnTo>
                      <a:pt x="75" y="123"/>
                    </a:lnTo>
                    <a:lnTo>
                      <a:pt x="53" y="123"/>
                    </a:lnTo>
                    <a:lnTo>
                      <a:pt x="30" y="118"/>
                    </a:lnTo>
                    <a:lnTo>
                      <a:pt x="9" y="111"/>
                    </a:lnTo>
                  </a:path>
                </a:pathLst>
              </a:custGeom>
              <a:noFill/>
              <a:ln w="0">
                <a:solidFill>
                  <a:srgbClr val="FF7EAB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876" name="Freeform 358"/>
              <p:cNvSpPr>
                <a:spLocks/>
              </p:cNvSpPr>
              <p:nvPr/>
            </p:nvSpPr>
            <p:spPr bwMode="auto">
              <a:xfrm>
                <a:off x="1668" y="1277"/>
                <a:ext cx="50" cy="31"/>
              </a:xfrm>
              <a:custGeom>
                <a:avLst/>
                <a:gdLst>
                  <a:gd name="T0" fmla="*/ 2 w 201"/>
                  <a:gd name="T1" fmla="*/ 28 h 123"/>
                  <a:gd name="T2" fmla="*/ 1 w 201"/>
                  <a:gd name="T3" fmla="*/ 24 h 123"/>
                  <a:gd name="T4" fmla="*/ 1 w 201"/>
                  <a:gd name="T5" fmla="*/ 21 h 123"/>
                  <a:gd name="T6" fmla="*/ 1 w 201"/>
                  <a:gd name="T7" fmla="*/ 18 h 123"/>
                  <a:gd name="T8" fmla="*/ 1 w 201"/>
                  <a:gd name="T9" fmla="*/ 14 h 123"/>
                  <a:gd name="T10" fmla="*/ 1 w 201"/>
                  <a:gd name="T11" fmla="*/ 12 h 123"/>
                  <a:gd name="T12" fmla="*/ 0 w 201"/>
                  <a:gd name="T13" fmla="*/ 10 h 123"/>
                  <a:gd name="T14" fmla="*/ 0 w 201"/>
                  <a:gd name="T15" fmla="*/ 9 h 123"/>
                  <a:gd name="T16" fmla="*/ 0 w 201"/>
                  <a:gd name="T17" fmla="*/ 7 h 123"/>
                  <a:gd name="T18" fmla="*/ 0 w 201"/>
                  <a:gd name="T19" fmla="*/ 6 h 123"/>
                  <a:gd name="T20" fmla="*/ 4 w 201"/>
                  <a:gd name="T21" fmla="*/ 7 h 123"/>
                  <a:gd name="T22" fmla="*/ 9 w 201"/>
                  <a:gd name="T23" fmla="*/ 8 h 123"/>
                  <a:gd name="T24" fmla="*/ 13 w 201"/>
                  <a:gd name="T25" fmla="*/ 8 h 123"/>
                  <a:gd name="T26" fmla="*/ 18 w 201"/>
                  <a:gd name="T27" fmla="*/ 8 h 123"/>
                  <a:gd name="T28" fmla="*/ 23 w 201"/>
                  <a:gd name="T29" fmla="*/ 8 h 123"/>
                  <a:gd name="T30" fmla="*/ 28 w 201"/>
                  <a:gd name="T31" fmla="*/ 7 h 123"/>
                  <a:gd name="T32" fmla="*/ 32 w 201"/>
                  <a:gd name="T33" fmla="*/ 6 h 123"/>
                  <a:gd name="T34" fmla="*/ 37 w 201"/>
                  <a:gd name="T35" fmla="*/ 5 h 123"/>
                  <a:gd name="T36" fmla="*/ 41 w 201"/>
                  <a:gd name="T37" fmla="*/ 3 h 123"/>
                  <a:gd name="T38" fmla="*/ 46 w 201"/>
                  <a:gd name="T39" fmla="*/ 0 h 123"/>
                  <a:gd name="T40" fmla="*/ 47 w 201"/>
                  <a:gd name="T41" fmla="*/ 4 h 123"/>
                  <a:gd name="T42" fmla="*/ 47 w 201"/>
                  <a:gd name="T43" fmla="*/ 7 h 123"/>
                  <a:gd name="T44" fmla="*/ 47 w 201"/>
                  <a:gd name="T45" fmla="*/ 10 h 123"/>
                  <a:gd name="T46" fmla="*/ 48 w 201"/>
                  <a:gd name="T47" fmla="*/ 13 h 123"/>
                  <a:gd name="T48" fmla="*/ 49 w 201"/>
                  <a:gd name="T49" fmla="*/ 15 h 123"/>
                  <a:gd name="T50" fmla="*/ 49 w 201"/>
                  <a:gd name="T51" fmla="*/ 18 h 123"/>
                  <a:gd name="T52" fmla="*/ 50 w 201"/>
                  <a:gd name="T53" fmla="*/ 20 h 123"/>
                  <a:gd name="T54" fmla="*/ 50 w 201"/>
                  <a:gd name="T55" fmla="*/ 21 h 123"/>
                  <a:gd name="T56" fmla="*/ 50 w 201"/>
                  <a:gd name="T57" fmla="*/ 22 h 123"/>
                  <a:gd name="T58" fmla="*/ 50 w 201"/>
                  <a:gd name="T59" fmla="*/ 22 h 123"/>
                  <a:gd name="T60" fmla="*/ 47 w 201"/>
                  <a:gd name="T61" fmla="*/ 24 h 123"/>
                  <a:gd name="T62" fmla="*/ 43 w 201"/>
                  <a:gd name="T63" fmla="*/ 26 h 123"/>
                  <a:gd name="T64" fmla="*/ 40 w 201"/>
                  <a:gd name="T65" fmla="*/ 28 h 123"/>
                  <a:gd name="T66" fmla="*/ 34 w 201"/>
                  <a:gd name="T67" fmla="*/ 30 h 123"/>
                  <a:gd name="T68" fmla="*/ 30 w 201"/>
                  <a:gd name="T69" fmla="*/ 30 h 123"/>
                  <a:gd name="T70" fmla="*/ 25 w 201"/>
                  <a:gd name="T71" fmla="*/ 31 h 123"/>
                  <a:gd name="T72" fmla="*/ 19 w 201"/>
                  <a:gd name="T73" fmla="*/ 31 h 123"/>
                  <a:gd name="T74" fmla="*/ 13 w 201"/>
                  <a:gd name="T75" fmla="*/ 31 h 123"/>
                  <a:gd name="T76" fmla="*/ 7 w 201"/>
                  <a:gd name="T77" fmla="*/ 30 h 123"/>
                  <a:gd name="T78" fmla="*/ 2 w 201"/>
                  <a:gd name="T79" fmla="*/ 28 h 123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201"/>
                  <a:gd name="T121" fmla="*/ 0 h 123"/>
                  <a:gd name="T122" fmla="*/ 201 w 201"/>
                  <a:gd name="T123" fmla="*/ 123 h 123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201" h="123">
                    <a:moveTo>
                      <a:pt x="9" y="111"/>
                    </a:moveTo>
                    <a:lnTo>
                      <a:pt x="5" y="97"/>
                    </a:lnTo>
                    <a:lnTo>
                      <a:pt x="5" y="82"/>
                    </a:lnTo>
                    <a:lnTo>
                      <a:pt x="3" y="70"/>
                    </a:lnTo>
                    <a:lnTo>
                      <a:pt x="3" y="57"/>
                    </a:lnTo>
                    <a:lnTo>
                      <a:pt x="3" y="48"/>
                    </a:lnTo>
                    <a:lnTo>
                      <a:pt x="0" y="40"/>
                    </a:lnTo>
                    <a:lnTo>
                      <a:pt x="0" y="34"/>
                    </a:lnTo>
                    <a:lnTo>
                      <a:pt x="0" y="27"/>
                    </a:lnTo>
                    <a:lnTo>
                      <a:pt x="0" y="25"/>
                    </a:lnTo>
                    <a:lnTo>
                      <a:pt x="18" y="27"/>
                    </a:lnTo>
                    <a:lnTo>
                      <a:pt x="35" y="31"/>
                    </a:lnTo>
                    <a:lnTo>
                      <a:pt x="53" y="31"/>
                    </a:lnTo>
                    <a:lnTo>
                      <a:pt x="72" y="31"/>
                    </a:lnTo>
                    <a:lnTo>
                      <a:pt x="94" y="31"/>
                    </a:lnTo>
                    <a:lnTo>
                      <a:pt x="112" y="27"/>
                    </a:lnTo>
                    <a:lnTo>
                      <a:pt x="129" y="25"/>
                    </a:lnTo>
                    <a:lnTo>
                      <a:pt x="147" y="18"/>
                    </a:lnTo>
                    <a:lnTo>
                      <a:pt x="165" y="13"/>
                    </a:lnTo>
                    <a:lnTo>
                      <a:pt x="183" y="0"/>
                    </a:lnTo>
                    <a:lnTo>
                      <a:pt x="187" y="15"/>
                    </a:lnTo>
                    <a:lnTo>
                      <a:pt x="189" y="27"/>
                    </a:lnTo>
                    <a:lnTo>
                      <a:pt x="189" y="40"/>
                    </a:lnTo>
                    <a:lnTo>
                      <a:pt x="192" y="52"/>
                    </a:lnTo>
                    <a:lnTo>
                      <a:pt x="196" y="61"/>
                    </a:lnTo>
                    <a:lnTo>
                      <a:pt x="196" y="70"/>
                    </a:lnTo>
                    <a:lnTo>
                      <a:pt x="199" y="79"/>
                    </a:lnTo>
                    <a:lnTo>
                      <a:pt x="199" y="84"/>
                    </a:lnTo>
                    <a:lnTo>
                      <a:pt x="199" y="88"/>
                    </a:lnTo>
                    <a:lnTo>
                      <a:pt x="201" y="88"/>
                    </a:lnTo>
                    <a:lnTo>
                      <a:pt x="189" y="97"/>
                    </a:lnTo>
                    <a:lnTo>
                      <a:pt x="174" y="102"/>
                    </a:lnTo>
                    <a:lnTo>
                      <a:pt x="160" y="111"/>
                    </a:lnTo>
                    <a:lnTo>
                      <a:pt x="138" y="118"/>
                    </a:lnTo>
                    <a:lnTo>
                      <a:pt x="120" y="120"/>
                    </a:lnTo>
                    <a:lnTo>
                      <a:pt x="99" y="123"/>
                    </a:lnTo>
                    <a:lnTo>
                      <a:pt x="75" y="123"/>
                    </a:lnTo>
                    <a:lnTo>
                      <a:pt x="53" y="123"/>
                    </a:lnTo>
                    <a:lnTo>
                      <a:pt x="30" y="118"/>
                    </a:lnTo>
                    <a:lnTo>
                      <a:pt x="9" y="111"/>
                    </a:lnTo>
                  </a:path>
                </a:pathLst>
              </a:custGeom>
              <a:noFill/>
              <a:ln w="0">
                <a:solidFill>
                  <a:srgbClr val="FF7EAB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877" name="Freeform 359"/>
              <p:cNvSpPr>
                <a:spLocks/>
              </p:cNvSpPr>
              <p:nvPr/>
            </p:nvSpPr>
            <p:spPr bwMode="auto">
              <a:xfrm>
                <a:off x="1563" y="1212"/>
                <a:ext cx="739" cy="2181"/>
              </a:xfrm>
              <a:custGeom>
                <a:avLst/>
                <a:gdLst>
                  <a:gd name="T0" fmla="*/ 63 w 2956"/>
                  <a:gd name="T1" fmla="*/ 126 h 8724"/>
                  <a:gd name="T2" fmla="*/ 51 w 2956"/>
                  <a:gd name="T3" fmla="*/ 236 h 8724"/>
                  <a:gd name="T4" fmla="*/ 35 w 2956"/>
                  <a:gd name="T5" fmla="*/ 380 h 8724"/>
                  <a:gd name="T6" fmla="*/ 19 w 2956"/>
                  <a:gd name="T7" fmla="*/ 533 h 8724"/>
                  <a:gd name="T8" fmla="*/ 7 w 2956"/>
                  <a:gd name="T9" fmla="*/ 668 h 8724"/>
                  <a:gd name="T10" fmla="*/ 1 w 2956"/>
                  <a:gd name="T11" fmla="*/ 771 h 8724"/>
                  <a:gd name="T12" fmla="*/ 1 w 2956"/>
                  <a:gd name="T13" fmla="*/ 871 h 8724"/>
                  <a:gd name="T14" fmla="*/ 9 w 2956"/>
                  <a:gd name="T15" fmla="*/ 974 h 8724"/>
                  <a:gd name="T16" fmla="*/ 24 w 2956"/>
                  <a:gd name="T17" fmla="*/ 1080 h 8724"/>
                  <a:gd name="T18" fmla="*/ 48 w 2956"/>
                  <a:gd name="T19" fmla="*/ 1189 h 8724"/>
                  <a:gd name="T20" fmla="*/ 83 w 2956"/>
                  <a:gd name="T21" fmla="*/ 1300 h 8724"/>
                  <a:gd name="T22" fmla="*/ 127 w 2956"/>
                  <a:gd name="T23" fmla="*/ 1409 h 8724"/>
                  <a:gd name="T24" fmla="*/ 177 w 2956"/>
                  <a:gd name="T25" fmla="*/ 1508 h 8724"/>
                  <a:gd name="T26" fmla="*/ 232 w 2956"/>
                  <a:gd name="T27" fmla="*/ 1596 h 8724"/>
                  <a:gd name="T28" fmla="*/ 288 w 2956"/>
                  <a:gd name="T29" fmla="*/ 1671 h 8724"/>
                  <a:gd name="T30" fmla="*/ 357 w 2956"/>
                  <a:gd name="T31" fmla="*/ 1748 h 8724"/>
                  <a:gd name="T32" fmla="*/ 451 w 2956"/>
                  <a:gd name="T33" fmla="*/ 1843 h 8724"/>
                  <a:gd name="T34" fmla="*/ 551 w 2956"/>
                  <a:gd name="T35" fmla="*/ 1943 h 8724"/>
                  <a:gd name="T36" fmla="*/ 642 w 2956"/>
                  <a:gd name="T37" fmla="*/ 2043 h 8724"/>
                  <a:gd name="T38" fmla="*/ 714 w 2956"/>
                  <a:gd name="T39" fmla="*/ 2138 h 8724"/>
                  <a:gd name="T40" fmla="*/ 724 w 2956"/>
                  <a:gd name="T41" fmla="*/ 2151 h 8724"/>
                  <a:gd name="T42" fmla="*/ 695 w 2956"/>
                  <a:gd name="T43" fmla="*/ 2093 h 8724"/>
                  <a:gd name="T44" fmla="*/ 666 w 2956"/>
                  <a:gd name="T45" fmla="*/ 2033 h 8724"/>
                  <a:gd name="T46" fmla="*/ 630 w 2956"/>
                  <a:gd name="T47" fmla="*/ 1966 h 8724"/>
                  <a:gd name="T48" fmla="*/ 581 w 2956"/>
                  <a:gd name="T49" fmla="*/ 1887 h 8724"/>
                  <a:gd name="T50" fmla="*/ 516 w 2956"/>
                  <a:gd name="T51" fmla="*/ 1794 h 8724"/>
                  <a:gd name="T52" fmla="*/ 454 w 2956"/>
                  <a:gd name="T53" fmla="*/ 1701 h 8724"/>
                  <a:gd name="T54" fmla="*/ 397 w 2956"/>
                  <a:gd name="T55" fmla="*/ 1616 h 8724"/>
                  <a:gd name="T56" fmla="*/ 347 w 2956"/>
                  <a:gd name="T57" fmla="*/ 1539 h 8724"/>
                  <a:gd name="T58" fmla="*/ 304 w 2956"/>
                  <a:gd name="T59" fmla="*/ 1476 h 8724"/>
                  <a:gd name="T60" fmla="*/ 266 w 2956"/>
                  <a:gd name="T61" fmla="*/ 1426 h 8724"/>
                  <a:gd name="T62" fmla="*/ 230 w 2956"/>
                  <a:gd name="T63" fmla="*/ 1380 h 8724"/>
                  <a:gd name="T64" fmla="*/ 196 w 2956"/>
                  <a:gd name="T65" fmla="*/ 1329 h 8724"/>
                  <a:gd name="T66" fmla="*/ 165 w 2956"/>
                  <a:gd name="T67" fmla="*/ 1270 h 8724"/>
                  <a:gd name="T68" fmla="*/ 142 w 2956"/>
                  <a:gd name="T69" fmla="*/ 1194 h 8724"/>
                  <a:gd name="T70" fmla="*/ 129 w 2956"/>
                  <a:gd name="T71" fmla="*/ 1103 h 8724"/>
                  <a:gd name="T72" fmla="*/ 127 w 2956"/>
                  <a:gd name="T73" fmla="*/ 1021 h 8724"/>
                  <a:gd name="T74" fmla="*/ 132 w 2956"/>
                  <a:gd name="T75" fmla="*/ 948 h 8724"/>
                  <a:gd name="T76" fmla="*/ 139 w 2956"/>
                  <a:gd name="T77" fmla="*/ 878 h 8724"/>
                  <a:gd name="T78" fmla="*/ 144 w 2956"/>
                  <a:gd name="T79" fmla="*/ 804 h 8724"/>
                  <a:gd name="T80" fmla="*/ 142 w 2956"/>
                  <a:gd name="T81" fmla="*/ 726 h 8724"/>
                  <a:gd name="T82" fmla="*/ 138 w 2956"/>
                  <a:gd name="T83" fmla="*/ 659 h 8724"/>
                  <a:gd name="T84" fmla="*/ 134 w 2956"/>
                  <a:gd name="T85" fmla="*/ 601 h 8724"/>
                  <a:gd name="T86" fmla="*/ 129 w 2956"/>
                  <a:gd name="T87" fmla="*/ 546 h 8724"/>
                  <a:gd name="T88" fmla="*/ 126 w 2956"/>
                  <a:gd name="T89" fmla="*/ 488 h 8724"/>
                  <a:gd name="T90" fmla="*/ 122 w 2956"/>
                  <a:gd name="T91" fmla="*/ 420 h 8724"/>
                  <a:gd name="T92" fmla="*/ 119 w 2956"/>
                  <a:gd name="T93" fmla="*/ 342 h 8724"/>
                  <a:gd name="T94" fmla="*/ 116 w 2956"/>
                  <a:gd name="T95" fmla="*/ 262 h 8724"/>
                  <a:gd name="T96" fmla="*/ 112 w 2956"/>
                  <a:gd name="T97" fmla="*/ 189 h 8724"/>
                  <a:gd name="T98" fmla="*/ 109 w 2956"/>
                  <a:gd name="T99" fmla="*/ 131 h 8724"/>
                  <a:gd name="T100" fmla="*/ 107 w 2956"/>
                  <a:gd name="T101" fmla="*/ 98 h 8724"/>
                  <a:gd name="T102" fmla="*/ 105 w 2956"/>
                  <a:gd name="T103" fmla="*/ 69 h 8724"/>
                  <a:gd name="T104" fmla="*/ 104 w 2956"/>
                  <a:gd name="T105" fmla="*/ 41 h 8724"/>
                  <a:gd name="T106" fmla="*/ 101 w 2956"/>
                  <a:gd name="T107" fmla="*/ 17 h 8724"/>
                  <a:gd name="T108" fmla="*/ 92 w 2956"/>
                  <a:gd name="T109" fmla="*/ 3 h 8724"/>
                  <a:gd name="T110" fmla="*/ 83 w 2956"/>
                  <a:gd name="T111" fmla="*/ 1 h 8724"/>
                  <a:gd name="T112" fmla="*/ 79 w 2956"/>
                  <a:gd name="T113" fmla="*/ 11 h 8724"/>
                  <a:gd name="T114" fmla="*/ 75 w 2956"/>
                  <a:gd name="T115" fmla="*/ 29 h 8724"/>
                  <a:gd name="T116" fmla="*/ 72 w 2956"/>
                  <a:gd name="T117" fmla="*/ 53 h 8724"/>
                  <a:gd name="T118" fmla="*/ 69 w 2956"/>
                  <a:gd name="T119" fmla="*/ 78 h 8724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2956"/>
                  <a:gd name="T181" fmla="*/ 0 h 8724"/>
                  <a:gd name="T182" fmla="*/ 2956 w 2956"/>
                  <a:gd name="T183" fmla="*/ 8724 h 8724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2956" h="8724">
                    <a:moveTo>
                      <a:pt x="271" y="360"/>
                    </a:moveTo>
                    <a:lnTo>
                      <a:pt x="253" y="502"/>
                    </a:lnTo>
                    <a:lnTo>
                      <a:pt x="231" y="701"/>
                    </a:lnTo>
                    <a:lnTo>
                      <a:pt x="204" y="945"/>
                    </a:lnTo>
                    <a:lnTo>
                      <a:pt x="174" y="1221"/>
                    </a:lnTo>
                    <a:lnTo>
                      <a:pt x="141" y="1519"/>
                    </a:lnTo>
                    <a:lnTo>
                      <a:pt x="108" y="1826"/>
                    </a:lnTo>
                    <a:lnTo>
                      <a:pt x="75" y="2130"/>
                    </a:lnTo>
                    <a:lnTo>
                      <a:pt x="48" y="2416"/>
                    </a:lnTo>
                    <a:lnTo>
                      <a:pt x="27" y="2671"/>
                    </a:lnTo>
                    <a:lnTo>
                      <a:pt x="12" y="2888"/>
                    </a:lnTo>
                    <a:lnTo>
                      <a:pt x="3" y="3083"/>
                    </a:lnTo>
                    <a:lnTo>
                      <a:pt x="0" y="3279"/>
                    </a:lnTo>
                    <a:lnTo>
                      <a:pt x="5" y="3484"/>
                    </a:lnTo>
                    <a:lnTo>
                      <a:pt x="14" y="3689"/>
                    </a:lnTo>
                    <a:lnTo>
                      <a:pt x="35" y="3896"/>
                    </a:lnTo>
                    <a:lnTo>
                      <a:pt x="60" y="4106"/>
                    </a:lnTo>
                    <a:lnTo>
                      <a:pt x="96" y="4320"/>
                    </a:lnTo>
                    <a:lnTo>
                      <a:pt x="141" y="4536"/>
                    </a:lnTo>
                    <a:lnTo>
                      <a:pt x="192" y="4757"/>
                    </a:lnTo>
                    <a:lnTo>
                      <a:pt x="255" y="4973"/>
                    </a:lnTo>
                    <a:lnTo>
                      <a:pt x="331" y="5201"/>
                    </a:lnTo>
                    <a:lnTo>
                      <a:pt x="417" y="5424"/>
                    </a:lnTo>
                    <a:lnTo>
                      <a:pt x="508" y="5634"/>
                    </a:lnTo>
                    <a:lnTo>
                      <a:pt x="608" y="5836"/>
                    </a:lnTo>
                    <a:lnTo>
                      <a:pt x="709" y="6032"/>
                    </a:lnTo>
                    <a:lnTo>
                      <a:pt x="818" y="6212"/>
                    </a:lnTo>
                    <a:lnTo>
                      <a:pt x="929" y="6383"/>
                    </a:lnTo>
                    <a:lnTo>
                      <a:pt x="1037" y="6540"/>
                    </a:lnTo>
                    <a:lnTo>
                      <a:pt x="1152" y="6685"/>
                    </a:lnTo>
                    <a:lnTo>
                      <a:pt x="1260" y="6818"/>
                    </a:lnTo>
                    <a:lnTo>
                      <a:pt x="1428" y="6991"/>
                    </a:lnTo>
                    <a:lnTo>
                      <a:pt x="1612" y="7178"/>
                    </a:lnTo>
                    <a:lnTo>
                      <a:pt x="1804" y="7371"/>
                    </a:lnTo>
                    <a:lnTo>
                      <a:pt x="2004" y="7569"/>
                    </a:lnTo>
                    <a:lnTo>
                      <a:pt x="2202" y="7772"/>
                    </a:lnTo>
                    <a:lnTo>
                      <a:pt x="2389" y="7972"/>
                    </a:lnTo>
                    <a:lnTo>
                      <a:pt x="2566" y="8171"/>
                    </a:lnTo>
                    <a:lnTo>
                      <a:pt x="2722" y="8364"/>
                    </a:lnTo>
                    <a:lnTo>
                      <a:pt x="2855" y="8551"/>
                    </a:lnTo>
                    <a:lnTo>
                      <a:pt x="2956" y="8724"/>
                    </a:lnTo>
                    <a:lnTo>
                      <a:pt x="2894" y="8604"/>
                    </a:lnTo>
                    <a:lnTo>
                      <a:pt x="2833" y="8487"/>
                    </a:lnTo>
                    <a:lnTo>
                      <a:pt x="2780" y="8373"/>
                    </a:lnTo>
                    <a:lnTo>
                      <a:pt x="2722" y="8255"/>
                    </a:lnTo>
                    <a:lnTo>
                      <a:pt x="2662" y="8132"/>
                    </a:lnTo>
                    <a:lnTo>
                      <a:pt x="2593" y="8002"/>
                    </a:lnTo>
                    <a:lnTo>
                      <a:pt x="2518" y="7864"/>
                    </a:lnTo>
                    <a:lnTo>
                      <a:pt x="2427" y="7713"/>
                    </a:lnTo>
                    <a:lnTo>
                      <a:pt x="2323" y="7549"/>
                    </a:lnTo>
                    <a:lnTo>
                      <a:pt x="2196" y="7367"/>
                    </a:lnTo>
                    <a:lnTo>
                      <a:pt x="2063" y="7175"/>
                    </a:lnTo>
                    <a:lnTo>
                      <a:pt x="1938" y="6989"/>
                    </a:lnTo>
                    <a:lnTo>
                      <a:pt x="1817" y="6805"/>
                    </a:lnTo>
                    <a:lnTo>
                      <a:pt x="1699" y="6631"/>
                    </a:lnTo>
                    <a:lnTo>
                      <a:pt x="1588" y="6462"/>
                    </a:lnTo>
                    <a:lnTo>
                      <a:pt x="1485" y="6303"/>
                    </a:lnTo>
                    <a:lnTo>
                      <a:pt x="1389" y="6155"/>
                    </a:lnTo>
                    <a:lnTo>
                      <a:pt x="1296" y="6023"/>
                    </a:lnTo>
                    <a:lnTo>
                      <a:pt x="1214" y="5903"/>
                    </a:lnTo>
                    <a:lnTo>
                      <a:pt x="1137" y="5798"/>
                    </a:lnTo>
                    <a:lnTo>
                      <a:pt x="1064" y="5704"/>
                    </a:lnTo>
                    <a:lnTo>
                      <a:pt x="989" y="5611"/>
                    </a:lnTo>
                    <a:lnTo>
                      <a:pt x="918" y="5518"/>
                    </a:lnTo>
                    <a:lnTo>
                      <a:pt x="848" y="5422"/>
                    </a:lnTo>
                    <a:lnTo>
                      <a:pt x="782" y="5315"/>
                    </a:lnTo>
                    <a:lnTo>
                      <a:pt x="718" y="5201"/>
                    </a:lnTo>
                    <a:lnTo>
                      <a:pt x="661" y="5078"/>
                    </a:lnTo>
                    <a:lnTo>
                      <a:pt x="610" y="4937"/>
                    </a:lnTo>
                    <a:lnTo>
                      <a:pt x="568" y="4777"/>
                    </a:lnTo>
                    <a:lnTo>
                      <a:pt x="535" y="4597"/>
                    </a:lnTo>
                    <a:lnTo>
                      <a:pt x="515" y="4413"/>
                    </a:lnTo>
                    <a:lnTo>
                      <a:pt x="506" y="4245"/>
                    </a:lnTo>
                    <a:lnTo>
                      <a:pt x="508" y="4085"/>
                    </a:lnTo>
                    <a:lnTo>
                      <a:pt x="515" y="3935"/>
                    </a:lnTo>
                    <a:lnTo>
                      <a:pt x="526" y="3790"/>
                    </a:lnTo>
                    <a:lnTo>
                      <a:pt x="541" y="3652"/>
                    </a:lnTo>
                    <a:lnTo>
                      <a:pt x="556" y="3511"/>
                    </a:lnTo>
                    <a:lnTo>
                      <a:pt x="568" y="3366"/>
                    </a:lnTo>
                    <a:lnTo>
                      <a:pt x="574" y="3216"/>
                    </a:lnTo>
                    <a:lnTo>
                      <a:pt x="574" y="3056"/>
                    </a:lnTo>
                    <a:lnTo>
                      <a:pt x="568" y="2903"/>
                    </a:lnTo>
                    <a:lnTo>
                      <a:pt x="559" y="2765"/>
                    </a:lnTo>
                    <a:lnTo>
                      <a:pt x="553" y="2635"/>
                    </a:lnTo>
                    <a:lnTo>
                      <a:pt x="544" y="2518"/>
                    </a:lnTo>
                    <a:lnTo>
                      <a:pt x="535" y="2403"/>
                    </a:lnTo>
                    <a:lnTo>
                      <a:pt x="526" y="2295"/>
                    </a:lnTo>
                    <a:lnTo>
                      <a:pt x="517" y="2184"/>
                    </a:lnTo>
                    <a:lnTo>
                      <a:pt x="508" y="2070"/>
                    </a:lnTo>
                    <a:lnTo>
                      <a:pt x="502" y="1952"/>
                    </a:lnTo>
                    <a:lnTo>
                      <a:pt x="493" y="1822"/>
                    </a:lnTo>
                    <a:lnTo>
                      <a:pt x="487" y="1678"/>
                    </a:lnTo>
                    <a:lnTo>
                      <a:pt x="481" y="1528"/>
                    </a:lnTo>
                    <a:lnTo>
                      <a:pt x="474" y="1369"/>
                    </a:lnTo>
                    <a:lnTo>
                      <a:pt x="469" y="1207"/>
                    </a:lnTo>
                    <a:lnTo>
                      <a:pt x="463" y="1046"/>
                    </a:lnTo>
                    <a:lnTo>
                      <a:pt x="456" y="896"/>
                    </a:lnTo>
                    <a:lnTo>
                      <a:pt x="448" y="754"/>
                    </a:lnTo>
                    <a:lnTo>
                      <a:pt x="442" y="629"/>
                    </a:lnTo>
                    <a:lnTo>
                      <a:pt x="436" y="524"/>
                    </a:lnTo>
                    <a:lnTo>
                      <a:pt x="430" y="442"/>
                    </a:lnTo>
                    <a:lnTo>
                      <a:pt x="426" y="390"/>
                    </a:lnTo>
                    <a:lnTo>
                      <a:pt x="424" y="333"/>
                    </a:lnTo>
                    <a:lnTo>
                      <a:pt x="421" y="276"/>
                    </a:lnTo>
                    <a:lnTo>
                      <a:pt x="421" y="219"/>
                    </a:lnTo>
                    <a:lnTo>
                      <a:pt x="417" y="162"/>
                    </a:lnTo>
                    <a:lnTo>
                      <a:pt x="412" y="114"/>
                    </a:lnTo>
                    <a:lnTo>
                      <a:pt x="403" y="69"/>
                    </a:lnTo>
                    <a:lnTo>
                      <a:pt x="388" y="36"/>
                    </a:lnTo>
                    <a:lnTo>
                      <a:pt x="369" y="12"/>
                    </a:lnTo>
                    <a:lnTo>
                      <a:pt x="346" y="0"/>
                    </a:lnTo>
                    <a:lnTo>
                      <a:pt x="333" y="3"/>
                    </a:lnTo>
                    <a:lnTo>
                      <a:pt x="324" y="18"/>
                    </a:lnTo>
                    <a:lnTo>
                      <a:pt x="315" y="45"/>
                    </a:lnTo>
                    <a:lnTo>
                      <a:pt x="306" y="78"/>
                    </a:lnTo>
                    <a:lnTo>
                      <a:pt x="301" y="117"/>
                    </a:lnTo>
                    <a:lnTo>
                      <a:pt x="294" y="162"/>
                    </a:lnTo>
                    <a:lnTo>
                      <a:pt x="288" y="210"/>
                    </a:lnTo>
                    <a:lnTo>
                      <a:pt x="283" y="262"/>
                    </a:lnTo>
                    <a:lnTo>
                      <a:pt x="276" y="312"/>
                    </a:lnTo>
                    <a:lnTo>
                      <a:pt x="271" y="360"/>
                    </a:lnTo>
                    <a:close/>
                  </a:path>
                </a:pathLst>
              </a:custGeom>
              <a:solidFill>
                <a:srgbClr val="65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878" name="Freeform 360"/>
              <p:cNvSpPr>
                <a:spLocks/>
              </p:cNvSpPr>
              <p:nvPr/>
            </p:nvSpPr>
            <p:spPr bwMode="auto">
              <a:xfrm>
                <a:off x="1563" y="1212"/>
                <a:ext cx="739" cy="2181"/>
              </a:xfrm>
              <a:custGeom>
                <a:avLst/>
                <a:gdLst>
                  <a:gd name="T0" fmla="*/ 63 w 2956"/>
                  <a:gd name="T1" fmla="*/ 126 h 8724"/>
                  <a:gd name="T2" fmla="*/ 51 w 2956"/>
                  <a:gd name="T3" fmla="*/ 236 h 8724"/>
                  <a:gd name="T4" fmla="*/ 35 w 2956"/>
                  <a:gd name="T5" fmla="*/ 380 h 8724"/>
                  <a:gd name="T6" fmla="*/ 19 w 2956"/>
                  <a:gd name="T7" fmla="*/ 533 h 8724"/>
                  <a:gd name="T8" fmla="*/ 7 w 2956"/>
                  <a:gd name="T9" fmla="*/ 668 h 8724"/>
                  <a:gd name="T10" fmla="*/ 1 w 2956"/>
                  <a:gd name="T11" fmla="*/ 771 h 8724"/>
                  <a:gd name="T12" fmla="*/ 1 w 2956"/>
                  <a:gd name="T13" fmla="*/ 871 h 8724"/>
                  <a:gd name="T14" fmla="*/ 9 w 2956"/>
                  <a:gd name="T15" fmla="*/ 974 h 8724"/>
                  <a:gd name="T16" fmla="*/ 24 w 2956"/>
                  <a:gd name="T17" fmla="*/ 1080 h 8724"/>
                  <a:gd name="T18" fmla="*/ 48 w 2956"/>
                  <a:gd name="T19" fmla="*/ 1189 h 8724"/>
                  <a:gd name="T20" fmla="*/ 83 w 2956"/>
                  <a:gd name="T21" fmla="*/ 1300 h 8724"/>
                  <a:gd name="T22" fmla="*/ 127 w 2956"/>
                  <a:gd name="T23" fmla="*/ 1409 h 8724"/>
                  <a:gd name="T24" fmla="*/ 177 w 2956"/>
                  <a:gd name="T25" fmla="*/ 1508 h 8724"/>
                  <a:gd name="T26" fmla="*/ 232 w 2956"/>
                  <a:gd name="T27" fmla="*/ 1596 h 8724"/>
                  <a:gd name="T28" fmla="*/ 288 w 2956"/>
                  <a:gd name="T29" fmla="*/ 1671 h 8724"/>
                  <a:gd name="T30" fmla="*/ 357 w 2956"/>
                  <a:gd name="T31" fmla="*/ 1748 h 8724"/>
                  <a:gd name="T32" fmla="*/ 451 w 2956"/>
                  <a:gd name="T33" fmla="*/ 1843 h 8724"/>
                  <a:gd name="T34" fmla="*/ 551 w 2956"/>
                  <a:gd name="T35" fmla="*/ 1943 h 8724"/>
                  <a:gd name="T36" fmla="*/ 642 w 2956"/>
                  <a:gd name="T37" fmla="*/ 2043 h 8724"/>
                  <a:gd name="T38" fmla="*/ 714 w 2956"/>
                  <a:gd name="T39" fmla="*/ 2138 h 8724"/>
                  <a:gd name="T40" fmla="*/ 724 w 2956"/>
                  <a:gd name="T41" fmla="*/ 2151 h 8724"/>
                  <a:gd name="T42" fmla="*/ 695 w 2956"/>
                  <a:gd name="T43" fmla="*/ 2093 h 8724"/>
                  <a:gd name="T44" fmla="*/ 666 w 2956"/>
                  <a:gd name="T45" fmla="*/ 2033 h 8724"/>
                  <a:gd name="T46" fmla="*/ 630 w 2956"/>
                  <a:gd name="T47" fmla="*/ 1966 h 8724"/>
                  <a:gd name="T48" fmla="*/ 581 w 2956"/>
                  <a:gd name="T49" fmla="*/ 1887 h 8724"/>
                  <a:gd name="T50" fmla="*/ 516 w 2956"/>
                  <a:gd name="T51" fmla="*/ 1794 h 8724"/>
                  <a:gd name="T52" fmla="*/ 454 w 2956"/>
                  <a:gd name="T53" fmla="*/ 1701 h 8724"/>
                  <a:gd name="T54" fmla="*/ 397 w 2956"/>
                  <a:gd name="T55" fmla="*/ 1616 h 8724"/>
                  <a:gd name="T56" fmla="*/ 347 w 2956"/>
                  <a:gd name="T57" fmla="*/ 1539 h 8724"/>
                  <a:gd name="T58" fmla="*/ 304 w 2956"/>
                  <a:gd name="T59" fmla="*/ 1476 h 8724"/>
                  <a:gd name="T60" fmla="*/ 266 w 2956"/>
                  <a:gd name="T61" fmla="*/ 1426 h 8724"/>
                  <a:gd name="T62" fmla="*/ 230 w 2956"/>
                  <a:gd name="T63" fmla="*/ 1380 h 8724"/>
                  <a:gd name="T64" fmla="*/ 196 w 2956"/>
                  <a:gd name="T65" fmla="*/ 1329 h 8724"/>
                  <a:gd name="T66" fmla="*/ 165 w 2956"/>
                  <a:gd name="T67" fmla="*/ 1270 h 8724"/>
                  <a:gd name="T68" fmla="*/ 142 w 2956"/>
                  <a:gd name="T69" fmla="*/ 1194 h 8724"/>
                  <a:gd name="T70" fmla="*/ 129 w 2956"/>
                  <a:gd name="T71" fmla="*/ 1103 h 8724"/>
                  <a:gd name="T72" fmla="*/ 127 w 2956"/>
                  <a:gd name="T73" fmla="*/ 1021 h 8724"/>
                  <a:gd name="T74" fmla="*/ 132 w 2956"/>
                  <a:gd name="T75" fmla="*/ 948 h 8724"/>
                  <a:gd name="T76" fmla="*/ 139 w 2956"/>
                  <a:gd name="T77" fmla="*/ 878 h 8724"/>
                  <a:gd name="T78" fmla="*/ 144 w 2956"/>
                  <a:gd name="T79" fmla="*/ 804 h 8724"/>
                  <a:gd name="T80" fmla="*/ 142 w 2956"/>
                  <a:gd name="T81" fmla="*/ 726 h 8724"/>
                  <a:gd name="T82" fmla="*/ 138 w 2956"/>
                  <a:gd name="T83" fmla="*/ 659 h 8724"/>
                  <a:gd name="T84" fmla="*/ 134 w 2956"/>
                  <a:gd name="T85" fmla="*/ 601 h 8724"/>
                  <a:gd name="T86" fmla="*/ 129 w 2956"/>
                  <a:gd name="T87" fmla="*/ 546 h 8724"/>
                  <a:gd name="T88" fmla="*/ 126 w 2956"/>
                  <a:gd name="T89" fmla="*/ 488 h 8724"/>
                  <a:gd name="T90" fmla="*/ 122 w 2956"/>
                  <a:gd name="T91" fmla="*/ 420 h 8724"/>
                  <a:gd name="T92" fmla="*/ 119 w 2956"/>
                  <a:gd name="T93" fmla="*/ 342 h 8724"/>
                  <a:gd name="T94" fmla="*/ 116 w 2956"/>
                  <a:gd name="T95" fmla="*/ 262 h 8724"/>
                  <a:gd name="T96" fmla="*/ 112 w 2956"/>
                  <a:gd name="T97" fmla="*/ 189 h 8724"/>
                  <a:gd name="T98" fmla="*/ 109 w 2956"/>
                  <a:gd name="T99" fmla="*/ 131 h 8724"/>
                  <a:gd name="T100" fmla="*/ 107 w 2956"/>
                  <a:gd name="T101" fmla="*/ 98 h 8724"/>
                  <a:gd name="T102" fmla="*/ 105 w 2956"/>
                  <a:gd name="T103" fmla="*/ 69 h 8724"/>
                  <a:gd name="T104" fmla="*/ 104 w 2956"/>
                  <a:gd name="T105" fmla="*/ 41 h 8724"/>
                  <a:gd name="T106" fmla="*/ 101 w 2956"/>
                  <a:gd name="T107" fmla="*/ 17 h 8724"/>
                  <a:gd name="T108" fmla="*/ 92 w 2956"/>
                  <a:gd name="T109" fmla="*/ 3 h 8724"/>
                  <a:gd name="T110" fmla="*/ 83 w 2956"/>
                  <a:gd name="T111" fmla="*/ 1 h 8724"/>
                  <a:gd name="T112" fmla="*/ 79 w 2956"/>
                  <a:gd name="T113" fmla="*/ 11 h 8724"/>
                  <a:gd name="T114" fmla="*/ 75 w 2956"/>
                  <a:gd name="T115" fmla="*/ 29 h 8724"/>
                  <a:gd name="T116" fmla="*/ 72 w 2956"/>
                  <a:gd name="T117" fmla="*/ 53 h 8724"/>
                  <a:gd name="T118" fmla="*/ 69 w 2956"/>
                  <a:gd name="T119" fmla="*/ 78 h 8724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2956"/>
                  <a:gd name="T181" fmla="*/ 0 h 8724"/>
                  <a:gd name="T182" fmla="*/ 2956 w 2956"/>
                  <a:gd name="T183" fmla="*/ 8724 h 8724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2956" h="8724">
                    <a:moveTo>
                      <a:pt x="271" y="360"/>
                    </a:moveTo>
                    <a:lnTo>
                      <a:pt x="253" y="502"/>
                    </a:lnTo>
                    <a:lnTo>
                      <a:pt x="231" y="701"/>
                    </a:lnTo>
                    <a:lnTo>
                      <a:pt x="204" y="945"/>
                    </a:lnTo>
                    <a:lnTo>
                      <a:pt x="174" y="1221"/>
                    </a:lnTo>
                    <a:lnTo>
                      <a:pt x="141" y="1519"/>
                    </a:lnTo>
                    <a:lnTo>
                      <a:pt x="108" y="1826"/>
                    </a:lnTo>
                    <a:lnTo>
                      <a:pt x="75" y="2130"/>
                    </a:lnTo>
                    <a:lnTo>
                      <a:pt x="48" y="2416"/>
                    </a:lnTo>
                    <a:lnTo>
                      <a:pt x="27" y="2671"/>
                    </a:lnTo>
                    <a:lnTo>
                      <a:pt x="12" y="2888"/>
                    </a:lnTo>
                    <a:lnTo>
                      <a:pt x="3" y="3083"/>
                    </a:lnTo>
                    <a:lnTo>
                      <a:pt x="0" y="3279"/>
                    </a:lnTo>
                    <a:lnTo>
                      <a:pt x="5" y="3484"/>
                    </a:lnTo>
                    <a:lnTo>
                      <a:pt x="14" y="3689"/>
                    </a:lnTo>
                    <a:lnTo>
                      <a:pt x="35" y="3896"/>
                    </a:lnTo>
                    <a:lnTo>
                      <a:pt x="60" y="4106"/>
                    </a:lnTo>
                    <a:lnTo>
                      <a:pt x="96" y="4320"/>
                    </a:lnTo>
                    <a:lnTo>
                      <a:pt x="141" y="4536"/>
                    </a:lnTo>
                    <a:lnTo>
                      <a:pt x="192" y="4757"/>
                    </a:lnTo>
                    <a:lnTo>
                      <a:pt x="255" y="4973"/>
                    </a:lnTo>
                    <a:lnTo>
                      <a:pt x="331" y="5201"/>
                    </a:lnTo>
                    <a:lnTo>
                      <a:pt x="417" y="5424"/>
                    </a:lnTo>
                    <a:lnTo>
                      <a:pt x="508" y="5634"/>
                    </a:lnTo>
                    <a:lnTo>
                      <a:pt x="608" y="5836"/>
                    </a:lnTo>
                    <a:lnTo>
                      <a:pt x="709" y="6032"/>
                    </a:lnTo>
                    <a:lnTo>
                      <a:pt x="818" y="6212"/>
                    </a:lnTo>
                    <a:lnTo>
                      <a:pt x="929" y="6383"/>
                    </a:lnTo>
                    <a:lnTo>
                      <a:pt x="1037" y="6540"/>
                    </a:lnTo>
                    <a:lnTo>
                      <a:pt x="1152" y="6685"/>
                    </a:lnTo>
                    <a:lnTo>
                      <a:pt x="1260" y="6818"/>
                    </a:lnTo>
                    <a:lnTo>
                      <a:pt x="1428" y="6991"/>
                    </a:lnTo>
                    <a:lnTo>
                      <a:pt x="1612" y="7178"/>
                    </a:lnTo>
                    <a:lnTo>
                      <a:pt x="1804" y="7371"/>
                    </a:lnTo>
                    <a:lnTo>
                      <a:pt x="2004" y="7569"/>
                    </a:lnTo>
                    <a:lnTo>
                      <a:pt x="2202" y="7772"/>
                    </a:lnTo>
                    <a:lnTo>
                      <a:pt x="2389" y="7972"/>
                    </a:lnTo>
                    <a:lnTo>
                      <a:pt x="2566" y="8171"/>
                    </a:lnTo>
                    <a:lnTo>
                      <a:pt x="2722" y="8364"/>
                    </a:lnTo>
                    <a:lnTo>
                      <a:pt x="2855" y="8551"/>
                    </a:lnTo>
                    <a:lnTo>
                      <a:pt x="2956" y="8724"/>
                    </a:lnTo>
                    <a:lnTo>
                      <a:pt x="2894" y="8604"/>
                    </a:lnTo>
                    <a:lnTo>
                      <a:pt x="2833" y="8487"/>
                    </a:lnTo>
                    <a:lnTo>
                      <a:pt x="2780" y="8373"/>
                    </a:lnTo>
                    <a:lnTo>
                      <a:pt x="2722" y="8255"/>
                    </a:lnTo>
                    <a:lnTo>
                      <a:pt x="2662" y="8132"/>
                    </a:lnTo>
                    <a:lnTo>
                      <a:pt x="2593" y="8002"/>
                    </a:lnTo>
                    <a:lnTo>
                      <a:pt x="2518" y="7864"/>
                    </a:lnTo>
                    <a:lnTo>
                      <a:pt x="2427" y="7713"/>
                    </a:lnTo>
                    <a:lnTo>
                      <a:pt x="2323" y="7549"/>
                    </a:lnTo>
                    <a:lnTo>
                      <a:pt x="2196" y="7367"/>
                    </a:lnTo>
                    <a:lnTo>
                      <a:pt x="2063" y="7175"/>
                    </a:lnTo>
                    <a:lnTo>
                      <a:pt x="1938" y="6989"/>
                    </a:lnTo>
                    <a:lnTo>
                      <a:pt x="1817" y="6805"/>
                    </a:lnTo>
                    <a:lnTo>
                      <a:pt x="1699" y="6631"/>
                    </a:lnTo>
                    <a:lnTo>
                      <a:pt x="1588" y="6462"/>
                    </a:lnTo>
                    <a:lnTo>
                      <a:pt x="1485" y="6303"/>
                    </a:lnTo>
                    <a:lnTo>
                      <a:pt x="1389" y="6155"/>
                    </a:lnTo>
                    <a:lnTo>
                      <a:pt x="1296" y="6023"/>
                    </a:lnTo>
                    <a:lnTo>
                      <a:pt x="1214" y="5903"/>
                    </a:lnTo>
                    <a:lnTo>
                      <a:pt x="1137" y="5798"/>
                    </a:lnTo>
                    <a:lnTo>
                      <a:pt x="1064" y="5704"/>
                    </a:lnTo>
                    <a:lnTo>
                      <a:pt x="989" y="5611"/>
                    </a:lnTo>
                    <a:lnTo>
                      <a:pt x="918" y="5518"/>
                    </a:lnTo>
                    <a:lnTo>
                      <a:pt x="848" y="5422"/>
                    </a:lnTo>
                    <a:lnTo>
                      <a:pt x="782" y="5315"/>
                    </a:lnTo>
                    <a:lnTo>
                      <a:pt x="718" y="5201"/>
                    </a:lnTo>
                    <a:lnTo>
                      <a:pt x="661" y="5078"/>
                    </a:lnTo>
                    <a:lnTo>
                      <a:pt x="610" y="4937"/>
                    </a:lnTo>
                    <a:lnTo>
                      <a:pt x="568" y="4777"/>
                    </a:lnTo>
                    <a:lnTo>
                      <a:pt x="535" y="4597"/>
                    </a:lnTo>
                    <a:lnTo>
                      <a:pt x="515" y="4413"/>
                    </a:lnTo>
                    <a:lnTo>
                      <a:pt x="506" y="4245"/>
                    </a:lnTo>
                    <a:lnTo>
                      <a:pt x="508" y="4085"/>
                    </a:lnTo>
                    <a:lnTo>
                      <a:pt x="515" y="3935"/>
                    </a:lnTo>
                    <a:lnTo>
                      <a:pt x="526" y="3790"/>
                    </a:lnTo>
                    <a:lnTo>
                      <a:pt x="541" y="3652"/>
                    </a:lnTo>
                    <a:lnTo>
                      <a:pt x="556" y="3511"/>
                    </a:lnTo>
                    <a:lnTo>
                      <a:pt x="568" y="3366"/>
                    </a:lnTo>
                    <a:lnTo>
                      <a:pt x="574" y="3216"/>
                    </a:lnTo>
                    <a:lnTo>
                      <a:pt x="574" y="3056"/>
                    </a:lnTo>
                    <a:lnTo>
                      <a:pt x="568" y="2903"/>
                    </a:lnTo>
                    <a:lnTo>
                      <a:pt x="559" y="2765"/>
                    </a:lnTo>
                    <a:lnTo>
                      <a:pt x="553" y="2635"/>
                    </a:lnTo>
                    <a:lnTo>
                      <a:pt x="544" y="2518"/>
                    </a:lnTo>
                    <a:lnTo>
                      <a:pt x="535" y="2403"/>
                    </a:lnTo>
                    <a:lnTo>
                      <a:pt x="526" y="2295"/>
                    </a:lnTo>
                    <a:lnTo>
                      <a:pt x="517" y="2184"/>
                    </a:lnTo>
                    <a:lnTo>
                      <a:pt x="508" y="2070"/>
                    </a:lnTo>
                    <a:lnTo>
                      <a:pt x="502" y="1952"/>
                    </a:lnTo>
                    <a:lnTo>
                      <a:pt x="493" y="1822"/>
                    </a:lnTo>
                    <a:lnTo>
                      <a:pt x="487" y="1678"/>
                    </a:lnTo>
                    <a:lnTo>
                      <a:pt x="481" y="1528"/>
                    </a:lnTo>
                    <a:lnTo>
                      <a:pt x="474" y="1369"/>
                    </a:lnTo>
                    <a:lnTo>
                      <a:pt x="469" y="1207"/>
                    </a:lnTo>
                    <a:lnTo>
                      <a:pt x="463" y="1046"/>
                    </a:lnTo>
                    <a:lnTo>
                      <a:pt x="456" y="896"/>
                    </a:lnTo>
                    <a:lnTo>
                      <a:pt x="448" y="754"/>
                    </a:lnTo>
                    <a:lnTo>
                      <a:pt x="442" y="629"/>
                    </a:lnTo>
                    <a:lnTo>
                      <a:pt x="436" y="524"/>
                    </a:lnTo>
                    <a:lnTo>
                      <a:pt x="430" y="442"/>
                    </a:lnTo>
                    <a:lnTo>
                      <a:pt x="426" y="390"/>
                    </a:lnTo>
                    <a:lnTo>
                      <a:pt x="424" y="333"/>
                    </a:lnTo>
                    <a:lnTo>
                      <a:pt x="421" y="276"/>
                    </a:lnTo>
                    <a:lnTo>
                      <a:pt x="421" y="219"/>
                    </a:lnTo>
                    <a:lnTo>
                      <a:pt x="417" y="162"/>
                    </a:lnTo>
                    <a:lnTo>
                      <a:pt x="412" y="114"/>
                    </a:lnTo>
                    <a:lnTo>
                      <a:pt x="403" y="69"/>
                    </a:lnTo>
                    <a:lnTo>
                      <a:pt x="388" y="36"/>
                    </a:lnTo>
                    <a:lnTo>
                      <a:pt x="369" y="12"/>
                    </a:lnTo>
                    <a:lnTo>
                      <a:pt x="346" y="0"/>
                    </a:lnTo>
                    <a:lnTo>
                      <a:pt x="333" y="3"/>
                    </a:lnTo>
                    <a:lnTo>
                      <a:pt x="324" y="18"/>
                    </a:lnTo>
                    <a:lnTo>
                      <a:pt x="315" y="45"/>
                    </a:lnTo>
                    <a:lnTo>
                      <a:pt x="306" y="78"/>
                    </a:lnTo>
                    <a:lnTo>
                      <a:pt x="301" y="117"/>
                    </a:lnTo>
                    <a:lnTo>
                      <a:pt x="294" y="162"/>
                    </a:lnTo>
                    <a:lnTo>
                      <a:pt x="288" y="210"/>
                    </a:lnTo>
                    <a:lnTo>
                      <a:pt x="283" y="262"/>
                    </a:lnTo>
                    <a:lnTo>
                      <a:pt x="276" y="312"/>
                    </a:lnTo>
                    <a:lnTo>
                      <a:pt x="271" y="36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879" name="Freeform 361"/>
              <p:cNvSpPr>
                <a:spLocks/>
              </p:cNvSpPr>
              <p:nvPr/>
            </p:nvSpPr>
            <p:spPr bwMode="auto">
              <a:xfrm>
                <a:off x="1563" y="1212"/>
                <a:ext cx="739" cy="2181"/>
              </a:xfrm>
              <a:custGeom>
                <a:avLst/>
                <a:gdLst>
                  <a:gd name="T0" fmla="*/ 63 w 2956"/>
                  <a:gd name="T1" fmla="*/ 126 h 8724"/>
                  <a:gd name="T2" fmla="*/ 51 w 2956"/>
                  <a:gd name="T3" fmla="*/ 236 h 8724"/>
                  <a:gd name="T4" fmla="*/ 35 w 2956"/>
                  <a:gd name="T5" fmla="*/ 380 h 8724"/>
                  <a:gd name="T6" fmla="*/ 19 w 2956"/>
                  <a:gd name="T7" fmla="*/ 533 h 8724"/>
                  <a:gd name="T8" fmla="*/ 7 w 2956"/>
                  <a:gd name="T9" fmla="*/ 668 h 8724"/>
                  <a:gd name="T10" fmla="*/ 1 w 2956"/>
                  <a:gd name="T11" fmla="*/ 771 h 8724"/>
                  <a:gd name="T12" fmla="*/ 1 w 2956"/>
                  <a:gd name="T13" fmla="*/ 871 h 8724"/>
                  <a:gd name="T14" fmla="*/ 9 w 2956"/>
                  <a:gd name="T15" fmla="*/ 974 h 8724"/>
                  <a:gd name="T16" fmla="*/ 24 w 2956"/>
                  <a:gd name="T17" fmla="*/ 1080 h 8724"/>
                  <a:gd name="T18" fmla="*/ 48 w 2956"/>
                  <a:gd name="T19" fmla="*/ 1189 h 8724"/>
                  <a:gd name="T20" fmla="*/ 83 w 2956"/>
                  <a:gd name="T21" fmla="*/ 1300 h 8724"/>
                  <a:gd name="T22" fmla="*/ 127 w 2956"/>
                  <a:gd name="T23" fmla="*/ 1409 h 8724"/>
                  <a:gd name="T24" fmla="*/ 177 w 2956"/>
                  <a:gd name="T25" fmla="*/ 1508 h 8724"/>
                  <a:gd name="T26" fmla="*/ 232 w 2956"/>
                  <a:gd name="T27" fmla="*/ 1596 h 8724"/>
                  <a:gd name="T28" fmla="*/ 288 w 2956"/>
                  <a:gd name="T29" fmla="*/ 1671 h 8724"/>
                  <a:gd name="T30" fmla="*/ 357 w 2956"/>
                  <a:gd name="T31" fmla="*/ 1748 h 8724"/>
                  <a:gd name="T32" fmla="*/ 451 w 2956"/>
                  <a:gd name="T33" fmla="*/ 1843 h 8724"/>
                  <a:gd name="T34" fmla="*/ 551 w 2956"/>
                  <a:gd name="T35" fmla="*/ 1943 h 8724"/>
                  <a:gd name="T36" fmla="*/ 642 w 2956"/>
                  <a:gd name="T37" fmla="*/ 2043 h 8724"/>
                  <a:gd name="T38" fmla="*/ 714 w 2956"/>
                  <a:gd name="T39" fmla="*/ 2138 h 8724"/>
                  <a:gd name="T40" fmla="*/ 724 w 2956"/>
                  <a:gd name="T41" fmla="*/ 2151 h 8724"/>
                  <a:gd name="T42" fmla="*/ 695 w 2956"/>
                  <a:gd name="T43" fmla="*/ 2093 h 8724"/>
                  <a:gd name="T44" fmla="*/ 666 w 2956"/>
                  <a:gd name="T45" fmla="*/ 2033 h 8724"/>
                  <a:gd name="T46" fmla="*/ 630 w 2956"/>
                  <a:gd name="T47" fmla="*/ 1966 h 8724"/>
                  <a:gd name="T48" fmla="*/ 581 w 2956"/>
                  <a:gd name="T49" fmla="*/ 1887 h 8724"/>
                  <a:gd name="T50" fmla="*/ 516 w 2956"/>
                  <a:gd name="T51" fmla="*/ 1794 h 8724"/>
                  <a:gd name="T52" fmla="*/ 454 w 2956"/>
                  <a:gd name="T53" fmla="*/ 1701 h 8724"/>
                  <a:gd name="T54" fmla="*/ 397 w 2956"/>
                  <a:gd name="T55" fmla="*/ 1616 h 8724"/>
                  <a:gd name="T56" fmla="*/ 347 w 2956"/>
                  <a:gd name="T57" fmla="*/ 1539 h 8724"/>
                  <a:gd name="T58" fmla="*/ 304 w 2956"/>
                  <a:gd name="T59" fmla="*/ 1476 h 8724"/>
                  <a:gd name="T60" fmla="*/ 266 w 2956"/>
                  <a:gd name="T61" fmla="*/ 1426 h 8724"/>
                  <a:gd name="T62" fmla="*/ 230 w 2956"/>
                  <a:gd name="T63" fmla="*/ 1380 h 8724"/>
                  <a:gd name="T64" fmla="*/ 196 w 2956"/>
                  <a:gd name="T65" fmla="*/ 1329 h 8724"/>
                  <a:gd name="T66" fmla="*/ 165 w 2956"/>
                  <a:gd name="T67" fmla="*/ 1270 h 8724"/>
                  <a:gd name="T68" fmla="*/ 142 w 2956"/>
                  <a:gd name="T69" fmla="*/ 1194 h 8724"/>
                  <a:gd name="T70" fmla="*/ 129 w 2956"/>
                  <a:gd name="T71" fmla="*/ 1103 h 8724"/>
                  <a:gd name="T72" fmla="*/ 127 w 2956"/>
                  <a:gd name="T73" fmla="*/ 1021 h 8724"/>
                  <a:gd name="T74" fmla="*/ 132 w 2956"/>
                  <a:gd name="T75" fmla="*/ 948 h 8724"/>
                  <a:gd name="T76" fmla="*/ 139 w 2956"/>
                  <a:gd name="T77" fmla="*/ 878 h 8724"/>
                  <a:gd name="T78" fmla="*/ 144 w 2956"/>
                  <a:gd name="T79" fmla="*/ 804 h 8724"/>
                  <a:gd name="T80" fmla="*/ 142 w 2956"/>
                  <a:gd name="T81" fmla="*/ 726 h 8724"/>
                  <a:gd name="T82" fmla="*/ 138 w 2956"/>
                  <a:gd name="T83" fmla="*/ 659 h 8724"/>
                  <a:gd name="T84" fmla="*/ 134 w 2956"/>
                  <a:gd name="T85" fmla="*/ 601 h 8724"/>
                  <a:gd name="T86" fmla="*/ 129 w 2956"/>
                  <a:gd name="T87" fmla="*/ 546 h 8724"/>
                  <a:gd name="T88" fmla="*/ 126 w 2956"/>
                  <a:gd name="T89" fmla="*/ 488 h 8724"/>
                  <a:gd name="T90" fmla="*/ 122 w 2956"/>
                  <a:gd name="T91" fmla="*/ 420 h 8724"/>
                  <a:gd name="T92" fmla="*/ 119 w 2956"/>
                  <a:gd name="T93" fmla="*/ 342 h 8724"/>
                  <a:gd name="T94" fmla="*/ 116 w 2956"/>
                  <a:gd name="T95" fmla="*/ 262 h 8724"/>
                  <a:gd name="T96" fmla="*/ 112 w 2956"/>
                  <a:gd name="T97" fmla="*/ 189 h 8724"/>
                  <a:gd name="T98" fmla="*/ 109 w 2956"/>
                  <a:gd name="T99" fmla="*/ 131 h 8724"/>
                  <a:gd name="T100" fmla="*/ 107 w 2956"/>
                  <a:gd name="T101" fmla="*/ 98 h 8724"/>
                  <a:gd name="T102" fmla="*/ 105 w 2956"/>
                  <a:gd name="T103" fmla="*/ 69 h 8724"/>
                  <a:gd name="T104" fmla="*/ 104 w 2956"/>
                  <a:gd name="T105" fmla="*/ 41 h 8724"/>
                  <a:gd name="T106" fmla="*/ 101 w 2956"/>
                  <a:gd name="T107" fmla="*/ 17 h 8724"/>
                  <a:gd name="T108" fmla="*/ 92 w 2956"/>
                  <a:gd name="T109" fmla="*/ 3 h 8724"/>
                  <a:gd name="T110" fmla="*/ 83 w 2956"/>
                  <a:gd name="T111" fmla="*/ 1 h 8724"/>
                  <a:gd name="T112" fmla="*/ 79 w 2956"/>
                  <a:gd name="T113" fmla="*/ 11 h 8724"/>
                  <a:gd name="T114" fmla="*/ 75 w 2956"/>
                  <a:gd name="T115" fmla="*/ 29 h 8724"/>
                  <a:gd name="T116" fmla="*/ 72 w 2956"/>
                  <a:gd name="T117" fmla="*/ 53 h 8724"/>
                  <a:gd name="T118" fmla="*/ 69 w 2956"/>
                  <a:gd name="T119" fmla="*/ 78 h 8724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2956"/>
                  <a:gd name="T181" fmla="*/ 0 h 8724"/>
                  <a:gd name="T182" fmla="*/ 2956 w 2956"/>
                  <a:gd name="T183" fmla="*/ 8724 h 8724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2956" h="8724">
                    <a:moveTo>
                      <a:pt x="271" y="360"/>
                    </a:moveTo>
                    <a:lnTo>
                      <a:pt x="253" y="502"/>
                    </a:lnTo>
                    <a:lnTo>
                      <a:pt x="231" y="701"/>
                    </a:lnTo>
                    <a:lnTo>
                      <a:pt x="204" y="945"/>
                    </a:lnTo>
                    <a:lnTo>
                      <a:pt x="174" y="1221"/>
                    </a:lnTo>
                    <a:lnTo>
                      <a:pt x="141" y="1519"/>
                    </a:lnTo>
                    <a:lnTo>
                      <a:pt x="108" y="1826"/>
                    </a:lnTo>
                    <a:lnTo>
                      <a:pt x="75" y="2130"/>
                    </a:lnTo>
                    <a:lnTo>
                      <a:pt x="48" y="2416"/>
                    </a:lnTo>
                    <a:lnTo>
                      <a:pt x="27" y="2671"/>
                    </a:lnTo>
                    <a:lnTo>
                      <a:pt x="12" y="2888"/>
                    </a:lnTo>
                    <a:lnTo>
                      <a:pt x="3" y="3083"/>
                    </a:lnTo>
                    <a:lnTo>
                      <a:pt x="0" y="3279"/>
                    </a:lnTo>
                    <a:lnTo>
                      <a:pt x="5" y="3484"/>
                    </a:lnTo>
                    <a:lnTo>
                      <a:pt x="14" y="3689"/>
                    </a:lnTo>
                    <a:lnTo>
                      <a:pt x="35" y="3896"/>
                    </a:lnTo>
                    <a:lnTo>
                      <a:pt x="60" y="4106"/>
                    </a:lnTo>
                    <a:lnTo>
                      <a:pt x="96" y="4320"/>
                    </a:lnTo>
                    <a:lnTo>
                      <a:pt x="141" y="4536"/>
                    </a:lnTo>
                    <a:lnTo>
                      <a:pt x="192" y="4757"/>
                    </a:lnTo>
                    <a:lnTo>
                      <a:pt x="255" y="4973"/>
                    </a:lnTo>
                    <a:lnTo>
                      <a:pt x="331" y="5201"/>
                    </a:lnTo>
                    <a:lnTo>
                      <a:pt x="417" y="5424"/>
                    </a:lnTo>
                    <a:lnTo>
                      <a:pt x="508" y="5634"/>
                    </a:lnTo>
                    <a:lnTo>
                      <a:pt x="608" y="5836"/>
                    </a:lnTo>
                    <a:lnTo>
                      <a:pt x="709" y="6032"/>
                    </a:lnTo>
                    <a:lnTo>
                      <a:pt x="818" y="6212"/>
                    </a:lnTo>
                    <a:lnTo>
                      <a:pt x="929" y="6383"/>
                    </a:lnTo>
                    <a:lnTo>
                      <a:pt x="1037" y="6540"/>
                    </a:lnTo>
                    <a:lnTo>
                      <a:pt x="1152" y="6685"/>
                    </a:lnTo>
                    <a:lnTo>
                      <a:pt x="1260" y="6818"/>
                    </a:lnTo>
                    <a:lnTo>
                      <a:pt x="1428" y="6991"/>
                    </a:lnTo>
                    <a:lnTo>
                      <a:pt x="1612" y="7178"/>
                    </a:lnTo>
                    <a:lnTo>
                      <a:pt x="1804" y="7371"/>
                    </a:lnTo>
                    <a:lnTo>
                      <a:pt x="2004" y="7569"/>
                    </a:lnTo>
                    <a:lnTo>
                      <a:pt x="2202" y="7772"/>
                    </a:lnTo>
                    <a:lnTo>
                      <a:pt x="2389" y="7972"/>
                    </a:lnTo>
                    <a:lnTo>
                      <a:pt x="2566" y="8171"/>
                    </a:lnTo>
                    <a:lnTo>
                      <a:pt x="2722" y="8364"/>
                    </a:lnTo>
                    <a:lnTo>
                      <a:pt x="2855" y="8551"/>
                    </a:lnTo>
                    <a:lnTo>
                      <a:pt x="2956" y="8724"/>
                    </a:lnTo>
                    <a:lnTo>
                      <a:pt x="2894" y="8604"/>
                    </a:lnTo>
                    <a:lnTo>
                      <a:pt x="2833" y="8487"/>
                    </a:lnTo>
                    <a:lnTo>
                      <a:pt x="2780" y="8373"/>
                    </a:lnTo>
                    <a:lnTo>
                      <a:pt x="2722" y="8255"/>
                    </a:lnTo>
                    <a:lnTo>
                      <a:pt x="2662" y="8132"/>
                    </a:lnTo>
                    <a:lnTo>
                      <a:pt x="2593" y="8002"/>
                    </a:lnTo>
                    <a:lnTo>
                      <a:pt x="2518" y="7864"/>
                    </a:lnTo>
                    <a:lnTo>
                      <a:pt x="2427" y="7713"/>
                    </a:lnTo>
                    <a:lnTo>
                      <a:pt x="2323" y="7549"/>
                    </a:lnTo>
                    <a:lnTo>
                      <a:pt x="2196" y="7367"/>
                    </a:lnTo>
                    <a:lnTo>
                      <a:pt x="2063" y="7175"/>
                    </a:lnTo>
                    <a:lnTo>
                      <a:pt x="1938" y="6989"/>
                    </a:lnTo>
                    <a:lnTo>
                      <a:pt x="1817" y="6805"/>
                    </a:lnTo>
                    <a:lnTo>
                      <a:pt x="1699" y="6631"/>
                    </a:lnTo>
                    <a:lnTo>
                      <a:pt x="1588" y="6462"/>
                    </a:lnTo>
                    <a:lnTo>
                      <a:pt x="1485" y="6303"/>
                    </a:lnTo>
                    <a:lnTo>
                      <a:pt x="1389" y="6155"/>
                    </a:lnTo>
                    <a:lnTo>
                      <a:pt x="1296" y="6023"/>
                    </a:lnTo>
                    <a:lnTo>
                      <a:pt x="1214" y="5903"/>
                    </a:lnTo>
                    <a:lnTo>
                      <a:pt x="1137" y="5798"/>
                    </a:lnTo>
                    <a:lnTo>
                      <a:pt x="1064" y="5704"/>
                    </a:lnTo>
                    <a:lnTo>
                      <a:pt x="989" y="5611"/>
                    </a:lnTo>
                    <a:lnTo>
                      <a:pt x="918" y="5518"/>
                    </a:lnTo>
                    <a:lnTo>
                      <a:pt x="848" y="5422"/>
                    </a:lnTo>
                    <a:lnTo>
                      <a:pt x="782" y="5315"/>
                    </a:lnTo>
                    <a:lnTo>
                      <a:pt x="718" y="5201"/>
                    </a:lnTo>
                    <a:lnTo>
                      <a:pt x="661" y="5078"/>
                    </a:lnTo>
                    <a:lnTo>
                      <a:pt x="610" y="4937"/>
                    </a:lnTo>
                    <a:lnTo>
                      <a:pt x="568" y="4777"/>
                    </a:lnTo>
                    <a:lnTo>
                      <a:pt x="535" y="4597"/>
                    </a:lnTo>
                    <a:lnTo>
                      <a:pt x="515" y="4413"/>
                    </a:lnTo>
                    <a:lnTo>
                      <a:pt x="506" y="4245"/>
                    </a:lnTo>
                    <a:lnTo>
                      <a:pt x="508" y="4085"/>
                    </a:lnTo>
                    <a:lnTo>
                      <a:pt x="515" y="3935"/>
                    </a:lnTo>
                    <a:lnTo>
                      <a:pt x="526" y="3790"/>
                    </a:lnTo>
                    <a:lnTo>
                      <a:pt x="541" y="3652"/>
                    </a:lnTo>
                    <a:lnTo>
                      <a:pt x="556" y="3511"/>
                    </a:lnTo>
                    <a:lnTo>
                      <a:pt x="568" y="3366"/>
                    </a:lnTo>
                    <a:lnTo>
                      <a:pt x="574" y="3216"/>
                    </a:lnTo>
                    <a:lnTo>
                      <a:pt x="574" y="3056"/>
                    </a:lnTo>
                    <a:lnTo>
                      <a:pt x="568" y="2903"/>
                    </a:lnTo>
                    <a:lnTo>
                      <a:pt x="559" y="2765"/>
                    </a:lnTo>
                    <a:lnTo>
                      <a:pt x="553" y="2635"/>
                    </a:lnTo>
                    <a:lnTo>
                      <a:pt x="544" y="2518"/>
                    </a:lnTo>
                    <a:lnTo>
                      <a:pt x="535" y="2403"/>
                    </a:lnTo>
                    <a:lnTo>
                      <a:pt x="526" y="2295"/>
                    </a:lnTo>
                    <a:lnTo>
                      <a:pt x="517" y="2184"/>
                    </a:lnTo>
                    <a:lnTo>
                      <a:pt x="508" y="2070"/>
                    </a:lnTo>
                    <a:lnTo>
                      <a:pt x="502" y="1952"/>
                    </a:lnTo>
                    <a:lnTo>
                      <a:pt x="493" y="1822"/>
                    </a:lnTo>
                    <a:lnTo>
                      <a:pt x="487" y="1678"/>
                    </a:lnTo>
                    <a:lnTo>
                      <a:pt x="481" y="1528"/>
                    </a:lnTo>
                    <a:lnTo>
                      <a:pt x="474" y="1369"/>
                    </a:lnTo>
                    <a:lnTo>
                      <a:pt x="469" y="1207"/>
                    </a:lnTo>
                    <a:lnTo>
                      <a:pt x="463" y="1046"/>
                    </a:lnTo>
                    <a:lnTo>
                      <a:pt x="456" y="896"/>
                    </a:lnTo>
                    <a:lnTo>
                      <a:pt x="448" y="754"/>
                    </a:lnTo>
                    <a:lnTo>
                      <a:pt x="442" y="629"/>
                    </a:lnTo>
                    <a:lnTo>
                      <a:pt x="436" y="524"/>
                    </a:lnTo>
                    <a:lnTo>
                      <a:pt x="430" y="442"/>
                    </a:lnTo>
                    <a:lnTo>
                      <a:pt x="426" y="390"/>
                    </a:lnTo>
                    <a:lnTo>
                      <a:pt x="424" y="333"/>
                    </a:lnTo>
                    <a:lnTo>
                      <a:pt x="421" y="276"/>
                    </a:lnTo>
                    <a:lnTo>
                      <a:pt x="421" y="219"/>
                    </a:lnTo>
                    <a:lnTo>
                      <a:pt x="417" y="162"/>
                    </a:lnTo>
                    <a:lnTo>
                      <a:pt x="412" y="114"/>
                    </a:lnTo>
                    <a:lnTo>
                      <a:pt x="403" y="69"/>
                    </a:lnTo>
                    <a:lnTo>
                      <a:pt x="388" y="36"/>
                    </a:lnTo>
                    <a:lnTo>
                      <a:pt x="369" y="12"/>
                    </a:lnTo>
                    <a:lnTo>
                      <a:pt x="346" y="0"/>
                    </a:lnTo>
                    <a:lnTo>
                      <a:pt x="333" y="3"/>
                    </a:lnTo>
                    <a:lnTo>
                      <a:pt x="324" y="18"/>
                    </a:lnTo>
                    <a:lnTo>
                      <a:pt x="315" y="45"/>
                    </a:lnTo>
                    <a:lnTo>
                      <a:pt x="306" y="78"/>
                    </a:lnTo>
                    <a:lnTo>
                      <a:pt x="301" y="117"/>
                    </a:lnTo>
                    <a:lnTo>
                      <a:pt x="294" y="162"/>
                    </a:lnTo>
                    <a:lnTo>
                      <a:pt x="288" y="210"/>
                    </a:lnTo>
                    <a:lnTo>
                      <a:pt x="283" y="262"/>
                    </a:lnTo>
                    <a:lnTo>
                      <a:pt x="276" y="312"/>
                    </a:lnTo>
                    <a:lnTo>
                      <a:pt x="271" y="36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880" name="Freeform 362"/>
              <p:cNvSpPr>
                <a:spLocks/>
              </p:cNvSpPr>
              <p:nvPr/>
            </p:nvSpPr>
            <p:spPr bwMode="auto">
              <a:xfrm>
                <a:off x="1580" y="1253"/>
                <a:ext cx="695" cy="2093"/>
              </a:xfrm>
              <a:custGeom>
                <a:avLst/>
                <a:gdLst>
                  <a:gd name="T0" fmla="*/ 63 w 2780"/>
                  <a:gd name="T1" fmla="*/ 81 h 8373"/>
                  <a:gd name="T2" fmla="*/ 51 w 2780"/>
                  <a:gd name="T3" fmla="*/ 192 h 8373"/>
                  <a:gd name="T4" fmla="*/ 35 w 2780"/>
                  <a:gd name="T5" fmla="*/ 336 h 8373"/>
                  <a:gd name="T6" fmla="*/ 19 w 2780"/>
                  <a:gd name="T7" fmla="*/ 488 h 8373"/>
                  <a:gd name="T8" fmla="*/ 6 w 2780"/>
                  <a:gd name="T9" fmla="*/ 624 h 8373"/>
                  <a:gd name="T10" fmla="*/ 1 w 2780"/>
                  <a:gd name="T11" fmla="*/ 726 h 8373"/>
                  <a:gd name="T12" fmla="*/ 1 w 2780"/>
                  <a:gd name="T13" fmla="*/ 826 h 8373"/>
                  <a:gd name="T14" fmla="*/ 9 w 2780"/>
                  <a:gd name="T15" fmla="*/ 930 h 8373"/>
                  <a:gd name="T16" fmla="*/ 25 w 2780"/>
                  <a:gd name="T17" fmla="*/ 1036 h 8373"/>
                  <a:gd name="T18" fmla="*/ 48 w 2780"/>
                  <a:gd name="T19" fmla="*/ 1145 h 8373"/>
                  <a:gd name="T20" fmla="*/ 83 w 2780"/>
                  <a:gd name="T21" fmla="*/ 1256 h 8373"/>
                  <a:gd name="T22" fmla="*/ 127 w 2780"/>
                  <a:gd name="T23" fmla="*/ 1361 h 8373"/>
                  <a:gd name="T24" fmla="*/ 176 w 2780"/>
                  <a:gd name="T25" fmla="*/ 1455 h 8373"/>
                  <a:gd name="T26" fmla="*/ 230 w 2780"/>
                  <a:gd name="T27" fmla="*/ 1538 h 8373"/>
                  <a:gd name="T28" fmla="*/ 285 w 2780"/>
                  <a:gd name="T29" fmla="*/ 1611 h 8373"/>
                  <a:gd name="T30" fmla="*/ 353 w 2780"/>
                  <a:gd name="T31" fmla="*/ 1686 h 8373"/>
                  <a:gd name="T32" fmla="*/ 440 w 2780"/>
                  <a:gd name="T33" fmla="*/ 1776 h 8373"/>
                  <a:gd name="T34" fmla="*/ 527 w 2780"/>
                  <a:gd name="T35" fmla="*/ 1868 h 8373"/>
                  <a:gd name="T36" fmla="*/ 606 w 2780"/>
                  <a:gd name="T37" fmla="*/ 1961 h 8373"/>
                  <a:gd name="T38" fmla="*/ 671 w 2780"/>
                  <a:gd name="T39" fmla="*/ 2050 h 8373"/>
                  <a:gd name="T40" fmla="*/ 680 w 2780"/>
                  <a:gd name="T41" fmla="*/ 2065 h 8373"/>
                  <a:gd name="T42" fmla="*/ 652 w 2780"/>
                  <a:gd name="T43" fmla="*/ 2015 h 8373"/>
                  <a:gd name="T44" fmla="*/ 625 w 2780"/>
                  <a:gd name="T45" fmla="*/ 1967 h 8373"/>
                  <a:gd name="T46" fmla="*/ 590 w 2780"/>
                  <a:gd name="T47" fmla="*/ 1913 h 8373"/>
                  <a:gd name="T48" fmla="*/ 542 w 2780"/>
                  <a:gd name="T49" fmla="*/ 1842 h 8373"/>
                  <a:gd name="T50" fmla="*/ 478 w 2780"/>
                  <a:gd name="T51" fmla="*/ 1750 h 8373"/>
                  <a:gd name="T52" fmla="*/ 416 w 2780"/>
                  <a:gd name="T53" fmla="*/ 1661 h 8373"/>
                  <a:gd name="T54" fmla="*/ 361 w 2780"/>
                  <a:gd name="T55" fmla="*/ 1578 h 8373"/>
                  <a:gd name="T56" fmla="*/ 311 w 2780"/>
                  <a:gd name="T57" fmla="*/ 1505 h 8373"/>
                  <a:gd name="T58" fmla="*/ 268 w 2780"/>
                  <a:gd name="T59" fmla="*/ 1443 h 8373"/>
                  <a:gd name="T60" fmla="*/ 231 w 2780"/>
                  <a:gd name="T61" fmla="*/ 1394 h 8373"/>
                  <a:gd name="T62" fmla="*/ 194 w 2780"/>
                  <a:gd name="T63" fmla="*/ 1345 h 8373"/>
                  <a:gd name="T64" fmla="*/ 158 w 2780"/>
                  <a:gd name="T65" fmla="*/ 1291 h 8373"/>
                  <a:gd name="T66" fmla="*/ 128 w 2780"/>
                  <a:gd name="T67" fmla="*/ 1228 h 8373"/>
                  <a:gd name="T68" fmla="*/ 104 w 2780"/>
                  <a:gd name="T69" fmla="*/ 1151 h 8373"/>
                  <a:gd name="T70" fmla="*/ 91 w 2780"/>
                  <a:gd name="T71" fmla="*/ 1060 h 8373"/>
                  <a:gd name="T72" fmla="*/ 88 w 2780"/>
                  <a:gd name="T73" fmla="*/ 978 h 8373"/>
                  <a:gd name="T74" fmla="*/ 94 w 2780"/>
                  <a:gd name="T75" fmla="*/ 904 h 8373"/>
                  <a:gd name="T76" fmla="*/ 101 w 2780"/>
                  <a:gd name="T77" fmla="*/ 833 h 8373"/>
                  <a:gd name="T78" fmla="*/ 106 w 2780"/>
                  <a:gd name="T79" fmla="*/ 760 h 8373"/>
                  <a:gd name="T80" fmla="*/ 103 w 2780"/>
                  <a:gd name="T81" fmla="*/ 682 h 8373"/>
                  <a:gd name="T82" fmla="*/ 100 w 2780"/>
                  <a:gd name="T83" fmla="*/ 615 h 8373"/>
                  <a:gd name="T84" fmla="*/ 95 w 2780"/>
                  <a:gd name="T85" fmla="*/ 557 h 8373"/>
                  <a:gd name="T86" fmla="*/ 91 w 2780"/>
                  <a:gd name="T87" fmla="*/ 502 h 8373"/>
                  <a:gd name="T88" fmla="*/ 87 w 2780"/>
                  <a:gd name="T89" fmla="*/ 444 h 8373"/>
                  <a:gd name="T90" fmla="*/ 84 w 2780"/>
                  <a:gd name="T91" fmla="*/ 377 h 8373"/>
                  <a:gd name="T92" fmla="*/ 82 w 2780"/>
                  <a:gd name="T93" fmla="*/ 304 h 8373"/>
                  <a:gd name="T94" fmla="*/ 81 w 2780"/>
                  <a:gd name="T95" fmla="*/ 232 h 8373"/>
                  <a:gd name="T96" fmla="*/ 79 w 2780"/>
                  <a:gd name="T97" fmla="*/ 166 h 8373"/>
                  <a:gd name="T98" fmla="*/ 77 w 2780"/>
                  <a:gd name="T99" fmla="*/ 114 h 8373"/>
                  <a:gd name="T100" fmla="*/ 75 w 2780"/>
                  <a:gd name="T101" fmla="*/ 82 h 8373"/>
                  <a:gd name="T102" fmla="*/ 74 w 2780"/>
                  <a:gd name="T103" fmla="*/ 57 h 8373"/>
                  <a:gd name="T104" fmla="*/ 74 w 2780"/>
                  <a:gd name="T105" fmla="*/ 34 h 8373"/>
                  <a:gd name="T106" fmla="*/ 73 w 2780"/>
                  <a:gd name="T107" fmla="*/ 14 h 8373"/>
                  <a:gd name="T108" fmla="*/ 70 w 2780"/>
                  <a:gd name="T109" fmla="*/ 2 h 8373"/>
                  <a:gd name="T110" fmla="*/ 69 w 2780"/>
                  <a:gd name="T111" fmla="*/ 1 h 8373"/>
                  <a:gd name="T112" fmla="*/ 70 w 2780"/>
                  <a:gd name="T113" fmla="*/ 4 h 8373"/>
                  <a:gd name="T114" fmla="*/ 70 w 2780"/>
                  <a:gd name="T115" fmla="*/ 13 h 8373"/>
                  <a:gd name="T116" fmla="*/ 70 w 2780"/>
                  <a:gd name="T117" fmla="*/ 26 h 8373"/>
                  <a:gd name="T118" fmla="*/ 67 w 2780"/>
                  <a:gd name="T119" fmla="*/ 47 h 8373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2780"/>
                  <a:gd name="T181" fmla="*/ 0 h 8373"/>
                  <a:gd name="T182" fmla="*/ 2780 w 2780"/>
                  <a:gd name="T183" fmla="*/ 8373 h 8373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2780" h="8373">
                    <a:moveTo>
                      <a:pt x="269" y="187"/>
                    </a:moveTo>
                    <a:lnTo>
                      <a:pt x="253" y="325"/>
                    </a:lnTo>
                    <a:lnTo>
                      <a:pt x="232" y="524"/>
                    </a:lnTo>
                    <a:lnTo>
                      <a:pt x="203" y="770"/>
                    </a:lnTo>
                    <a:lnTo>
                      <a:pt x="173" y="1047"/>
                    </a:lnTo>
                    <a:lnTo>
                      <a:pt x="139" y="1345"/>
                    </a:lnTo>
                    <a:lnTo>
                      <a:pt x="107" y="1651"/>
                    </a:lnTo>
                    <a:lnTo>
                      <a:pt x="76" y="1953"/>
                    </a:lnTo>
                    <a:lnTo>
                      <a:pt x="48" y="2241"/>
                    </a:lnTo>
                    <a:lnTo>
                      <a:pt x="25" y="2498"/>
                    </a:lnTo>
                    <a:lnTo>
                      <a:pt x="9" y="2714"/>
                    </a:lnTo>
                    <a:lnTo>
                      <a:pt x="4" y="2906"/>
                    </a:lnTo>
                    <a:lnTo>
                      <a:pt x="0" y="3106"/>
                    </a:lnTo>
                    <a:lnTo>
                      <a:pt x="4" y="3306"/>
                    </a:lnTo>
                    <a:lnTo>
                      <a:pt x="16" y="3511"/>
                    </a:lnTo>
                    <a:lnTo>
                      <a:pt x="34" y="3721"/>
                    </a:lnTo>
                    <a:lnTo>
                      <a:pt x="61" y="3932"/>
                    </a:lnTo>
                    <a:lnTo>
                      <a:pt x="98" y="4146"/>
                    </a:lnTo>
                    <a:lnTo>
                      <a:pt x="139" y="4363"/>
                    </a:lnTo>
                    <a:lnTo>
                      <a:pt x="193" y="4579"/>
                    </a:lnTo>
                    <a:lnTo>
                      <a:pt x="253" y="4798"/>
                    </a:lnTo>
                    <a:lnTo>
                      <a:pt x="332" y="5025"/>
                    </a:lnTo>
                    <a:lnTo>
                      <a:pt x="416" y="5242"/>
                    </a:lnTo>
                    <a:lnTo>
                      <a:pt x="506" y="5446"/>
                    </a:lnTo>
                    <a:lnTo>
                      <a:pt x="603" y="5638"/>
                    </a:lnTo>
                    <a:lnTo>
                      <a:pt x="705" y="5822"/>
                    </a:lnTo>
                    <a:lnTo>
                      <a:pt x="810" y="5993"/>
                    </a:lnTo>
                    <a:lnTo>
                      <a:pt x="918" y="6153"/>
                    </a:lnTo>
                    <a:lnTo>
                      <a:pt x="1029" y="6303"/>
                    </a:lnTo>
                    <a:lnTo>
                      <a:pt x="1141" y="6444"/>
                    </a:lnTo>
                    <a:lnTo>
                      <a:pt x="1250" y="6574"/>
                    </a:lnTo>
                    <a:lnTo>
                      <a:pt x="1412" y="6745"/>
                    </a:lnTo>
                    <a:lnTo>
                      <a:pt x="1583" y="6923"/>
                    </a:lnTo>
                    <a:lnTo>
                      <a:pt x="1760" y="7104"/>
                    </a:lnTo>
                    <a:lnTo>
                      <a:pt x="1935" y="7287"/>
                    </a:lnTo>
                    <a:lnTo>
                      <a:pt x="2106" y="7473"/>
                    </a:lnTo>
                    <a:lnTo>
                      <a:pt x="2272" y="7660"/>
                    </a:lnTo>
                    <a:lnTo>
                      <a:pt x="2425" y="7844"/>
                    </a:lnTo>
                    <a:lnTo>
                      <a:pt x="2564" y="8024"/>
                    </a:lnTo>
                    <a:lnTo>
                      <a:pt x="2684" y="8202"/>
                    </a:lnTo>
                    <a:lnTo>
                      <a:pt x="2780" y="8373"/>
                    </a:lnTo>
                    <a:lnTo>
                      <a:pt x="2718" y="8259"/>
                    </a:lnTo>
                    <a:lnTo>
                      <a:pt x="2660" y="8157"/>
                    </a:lnTo>
                    <a:lnTo>
                      <a:pt x="2607" y="8061"/>
                    </a:lnTo>
                    <a:lnTo>
                      <a:pt x="2555" y="7967"/>
                    </a:lnTo>
                    <a:lnTo>
                      <a:pt x="2498" y="7870"/>
                    </a:lnTo>
                    <a:lnTo>
                      <a:pt x="2432" y="7765"/>
                    </a:lnTo>
                    <a:lnTo>
                      <a:pt x="2359" y="7651"/>
                    </a:lnTo>
                    <a:lnTo>
                      <a:pt x="2272" y="7521"/>
                    </a:lnTo>
                    <a:lnTo>
                      <a:pt x="2167" y="7368"/>
                    </a:lnTo>
                    <a:lnTo>
                      <a:pt x="2044" y="7191"/>
                    </a:lnTo>
                    <a:lnTo>
                      <a:pt x="1911" y="7002"/>
                    </a:lnTo>
                    <a:lnTo>
                      <a:pt x="1785" y="6818"/>
                    </a:lnTo>
                    <a:lnTo>
                      <a:pt x="1664" y="6643"/>
                    </a:lnTo>
                    <a:lnTo>
                      <a:pt x="1550" y="6472"/>
                    </a:lnTo>
                    <a:lnTo>
                      <a:pt x="1442" y="6312"/>
                    </a:lnTo>
                    <a:lnTo>
                      <a:pt x="1339" y="6159"/>
                    </a:lnTo>
                    <a:lnTo>
                      <a:pt x="1243" y="6020"/>
                    </a:lnTo>
                    <a:lnTo>
                      <a:pt x="1153" y="5891"/>
                    </a:lnTo>
                    <a:lnTo>
                      <a:pt x="1072" y="5774"/>
                    </a:lnTo>
                    <a:lnTo>
                      <a:pt x="993" y="5672"/>
                    </a:lnTo>
                    <a:lnTo>
                      <a:pt x="922" y="5575"/>
                    </a:lnTo>
                    <a:lnTo>
                      <a:pt x="847" y="5479"/>
                    </a:lnTo>
                    <a:lnTo>
                      <a:pt x="774" y="5379"/>
                    </a:lnTo>
                    <a:lnTo>
                      <a:pt x="701" y="5278"/>
                    </a:lnTo>
                    <a:lnTo>
                      <a:pt x="633" y="5166"/>
                    </a:lnTo>
                    <a:lnTo>
                      <a:pt x="569" y="5046"/>
                    </a:lnTo>
                    <a:lnTo>
                      <a:pt x="510" y="4914"/>
                    </a:lnTo>
                    <a:lnTo>
                      <a:pt x="458" y="4766"/>
                    </a:lnTo>
                    <a:lnTo>
                      <a:pt x="416" y="4604"/>
                    </a:lnTo>
                    <a:lnTo>
                      <a:pt x="383" y="4420"/>
                    </a:lnTo>
                    <a:lnTo>
                      <a:pt x="362" y="4240"/>
                    </a:lnTo>
                    <a:lnTo>
                      <a:pt x="353" y="4067"/>
                    </a:lnTo>
                    <a:lnTo>
                      <a:pt x="353" y="3912"/>
                    </a:lnTo>
                    <a:lnTo>
                      <a:pt x="362" y="3761"/>
                    </a:lnTo>
                    <a:lnTo>
                      <a:pt x="374" y="3616"/>
                    </a:lnTo>
                    <a:lnTo>
                      <a:pt x="389" y="3475"/>
                    </a:lnTo>
                    <a:lnTo>
                      <a:pt x="403" y="3334"/>
                    </a:lnTo>
                    <a:lnTo>
                      <a:pt x="416" y="3190"/>
                    </a:lnTo>
                    <a:lnTo>
                      <a:pt x="422" y="3042"/>
                    </a:lnTo>
                    <a:lnTo>
                      <a:pt x="422" y="2883"/>
                    </a:lnTo>
                    <a:lnTo>
                      <a:pt x="412" y="2728"/>
                    </a:lnTo>
                    <a:lnTo>
                      <a:pt x="407" y="2587"/>
                    </a:lnTo>
                    <a:lnTo>
                      <a:pt x="398" y="2461"/>
                    </a:lnTo>
                    <a:lnTo>
                      <a:pt x="389" y="2341"/>
                    </a:lnTo>
                    <a:lnTo>
                      <a:pt x="380" y="2229"/>
                    </a:lnTo>
                    <a:lnTo>
                      <a:pt x="371" y="2118"/>
                    </a:lnTo>
                    <a:lnTo>
                      <a:pt x="362" y="2010"/>
                    </a:lnTo>
                    <a:lnTo>
                      <a:pt x="355" y="1895"/>
                    </a:lnTo>
                    <a:lnTo>
                      <a:pt x="346" y="1776"/>
                    </a:lnTo>
                    <a:lnTo>
                      <a:pt x="341" y="1646"/>
                    </a:lnTo>
                    <a:lnTo>
                      <a:pt x="335" y="1507"/>
                    </a:lnTo>
                    <a:lnTo>
                      <a:pt x="332" y="1364"/>
                    </a:lnTo>
                    <a:lnTo>
                      <a:pt x="328" y="1216"/>
                    </a:lnTo>
                    <a:lnTo>
                      <a:pt x="326" y="1068"/>
                    </a:lnTo>
                    <a:lnTo>
                      <a:pt x="323" y="927"/>
                    </a:lnTo>
                    <a:lnTo>
                      <a:pt x="319" y="792"/>
                    </a:lnTo>
                    <a:lnTo>
                      <a:pt x="317" y="665"/>
                    </a:lnTo>
                    <a:lnTo>
                      <a:pt x="310" y="551"/>
                    </a:lnTo>
                    <a:lnTo>
                      <a:pt x="308" y="455"/>
                    </a:lnTo>
                    <a:lnTo>
                      <a:pt x="301" y="376"/>
                    </a:lnTo>
                    <a:lnTo>
                      <a:pt x="298" y="328"/>
                    </a:lnTo>
                    <a:lnTo>
                      <a:pt x="296" y="277"/>
                    </a:lnTo>
                    <a:lnTo>
                      <a:pt x="296" y="228"/>
                    </a:lnTo>
                    <a:lnTo>
                      <a:pt x="296" y="180"/>
                    </a:lnTo>
                    <a:lnTo>
                      <a:pt x="296" y="136"/>
                    </a:lnTo>
                    <a:lnTo>
                      <a:pt x="293" y="93"/>
                    </a:lnTo>
                    <a:lnTo>
                      <a:pt x="293" y="57"/>
                    </a:lnTo>
                    <a:lnTo>
                      <a:pt x="287" y="30"/>
                    </a:lnTo>
                    <a:lnTo>
                      <a:pt x="280" y="9"/>
                    </a:lnTo>
                    <a:lnTo>
                      <a:pt x="271" y="0"/>
                    </a:lnTo>
                    <a:lnTo>
                      <a:pt x="275" y="3"/>
                    </a:lnTo>
                    <a:lnTo>
                      <a:pt x="275" y="9"/>
                    </a:lnTo>
                    <a:lnTo>
                      <a:pt x="278" y="18"/>
                    </a:lnTo>
                    <a:lnTo>
                      <a:pt x="278" y="34"/>
                    </a:lnTo>
                    <a:lnTo>
                      <a:pt x="280" y="52"/>
                    </a:lnTo>
                    <a:lnTo>
                      <a:pt x="278" y="75"/>
                    </a:lnTo>
                    <a:lnTo>
                      <a:pt x="278" y="105"/>
                    </a:lnTo>
                    <a:lnTo>
                      <a:pt x="275" y="141"/>
                    </a:lnTo>
                    <a:lnTo>
                      <a:pt x="269" y="187"/>
                    </a:lnTo>
                    <a:close/>
                  </a:path>
                </a:pathLst>
              </a:custGeom>
              <a:solidFill>
                <a:srgbClr val="A5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881" name="Freeform 363"/>
              <p:cNvSpPr>
                <a:spLocks/>
              </p:cNvSpPr>
              <p:nvPr/>
            </p:nvSpPr>
            <p:spPr bwMode="auto">
              <a:xfrm>
                <a:off x="1735" y="2037"/>
                <a:ext cx="41" cy="103"/>
              </a:xfrm>
              <a:custGeom>
                <a:avLst/>
                <a:gdLst>
                  <a:gd name="T0" fmla="*/ 26 w 166"/>
                  <a:gd name="T1" fmla="*/ 0 h 415"/>
                  <a:gd name="T2" fmla="*/ 30 w 166"/>
                  <a:gd name="T3" fmla="*/ 2 h 415"/>
                  <a:gd name="T4" fmla="*/ 34 w 166"/>
                  <a:gd name="T5" fmla="*/ 6 h 415"/>
                  <a:gd name="T6" fmla="*/ 37 w 166"/>
                  <a:gd name="T7" fmla="*/ 10 h 415"/>
                  <a:gd name="T8" fmla="*/ 39 w 166"/>
                  <a:gd name="T9" fmla="*/ 16 h 415"/>
                  <a:gd name="T10" fmla="*/ 41 w 166"/>
                  <a:gd name="T11" fmla="*/ 23 h 415"/>
                  <a:gd name="T12" fmla="*/ 41 w 166"/>
                  <a:gd name="T13" fmla="*/ 31 h 415"/>
                  <a:gd name="T14" fmla="*/ 41 w 166"/>
                  <a:gd name="T15" fmla="*/ 38 h 415"/>
                  <a:gd name="T16" fmla="*/ 41 w 166"/>
                  <a:gd name="T17" fmla="*/ 46 h 415"/>
                  <a:gd name="T18" fmla="*/ 41 w 166"/>
                  <a:gd name="T19" fmla="*/ 54 h 415"/>
                  <a:gd name="T20" fmla="*/ 41 w 166"/>
                  <a:gd name="T21" fmla="*/ 62 h 415"/>
                  <a:gd name="T22" fmla="*/ 41 w 166"/>
                  <a:gd name="T23" fmla="*/ 69 h 415"/>
                  <a:gd name="T24" fmla="*/ 41 w 166"/>
                  <a:gd name="T25" fmla="*/ 75 h 415"/>
                  <a:gd name="T26" fmla="*/ 41 w 166"/>
                  <a:gd name="T27" fmla="*/ 81 h 415"/>
                  <a:gd name="T28" fmla="*/ 39 w 166"/>
                  <a:gd name="T29" fmla="*/ 87 h 415"/>
                  <a:gd name="T30" fmla="*/ 37 w 166"/>
                  <a:gd name="T31" fmla="*/ 92 h 415"/>
                  <a:gd name="T32" fmla="*/ 34 w 166"/>
                  <a:gd name="T33" fmla="*/ 96 h 415"/>
                  <a:gd name="T34" fmla="*/ 31 w 166"/>
                  <a:gd name="T35" fmla="*/ 99 h 415"/>
                  <a:gd name="T36" fmla="*/ 28 w 166"/>
                  <a:gd name="T37" fmla="*/ 101 h 415"/>
                  <a:gd name="T38" fmla="*/ 23 w 166"/>
                  <a:gd name="T39" fmla="*/ 102 h 415"/>
                  <a:gd name="T40" fmla="*/ 18 w 166"/>
                  <a:gd name="T41" fmla="*/ 103 h 415"/>
                  <a:gd name="T42" fmla="*/ 16 w 166"/>
                  <a:gd name="T43" fmla="*/ 103 h 415"/>
                  <a:gd name="T44" fmla="*/ 14 w 166"/>
                  <a:gd name="T45" fmla="*/ 102 h 415"/>
                  <a:gd name="T46" fmla="*/ 12 w 166"/>
                  <a:gd name="T47" fmla="*/ 101 h 415"/>
                  <a:gd name="T48" fmla="*/ 10 w 166"/>
                  <a:gd name="T49" fmla="*/ 100 h 415"/>
                  <a:gd name="T50" fmla="*/ 7 w 166"/>
                  <a:gd name="T51" fmla="*/ 96 h 415"/>
                  <a:gd name="T52" fmla="*/ 6 w 166"/>
                  <a:gd name="T53" fmla="*/ 93 h 415"/>
                  <a:gd name="T54" fmla="*/ 4 w 166"/>
                  <a:gd name="T55" fmla="*/ 87 h 415"/>
                  <a:gd name="T56" fmla="*/ 2 w 166"/>
                  <a:gd name="T57" fmla="*/ 80 h 415"/>
                  <a:gd name="T58" fmla="*/ 2 w 166"/>
                  <a:gd name="T59" fmla="*/ 72 h 415"/>
                  <a:gd name="T60" fmla="*/ 0 w 166"/>
                  <a:gd name="T61" fmla="*/ 62 h 415"/>
                  <a:gd name="T62" fmla="*/ 0 w 166"/>
                  <a:gd name="T63" fmla="*/ 51 h 415"/>
                  <a:gd name="T64" fmla="*/ 0 w 166"/>
                  <a:gd name="T65" fmla="*/ 41 h 415"/>
                  <a:gd name="T66" fmla="*/ 2 w 166"/>
                  <a:gd name="T67" fmla="*/ 32 h 415"/>
                  <a:gd name="T68" fmla="*/ 3 w 166"/>
                  <a:gd name="T69" fmla="*/ 24 h 415"/>
                  <a:gd name="T70" fmla="*/ 6 w 166"/>
                  <a:gd name="T71" fmla="*/ 17 h 415"/>
                  <a:gd name="T72" fmla="*/ 9 w 166"/>
                  <a:gd name="T73" fmla="*/ 11 h 415"/>
                  <a:gd name="T74" fmla="*/ 13 w 166"/>
                  <a:gd name="T75" fmla="*/ 7 h 415"/>
                  <a:gd name="T76" fmla="*/ 16 w 166"/>
                  <a:gd name="T77" fmla="*/ 3 h 415"/>
                  <a:gd name="T78" fmla="*/ 22 w 166"/>
                  <a:gd name="T79" fmla="*/ 1 h 415"/>
                  <a:gd name="T80" fmla="*/ 26 w 166"/>
                  <a:gd name="T81" fmla="*/ 0 h 415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66"/>
                  <a:gd name="T124" fmla="*/ 0 h 415"/>
                  <a:gd name="T125" fmla="*/ 166 w 166"/>
                  <a:gd name="T126" fmla="*/ 415 h 415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66" h="415">
                    <a:moveTo>
                      <a:pt x="105" y="0"/>
                    </a:moveTo>
                    <a:lnTo>
                      <a:pt x="123" y="9"/>
                    </a:lnTo>
                    <a:lnTo>
                      <a:pt x="139" y="24"/>
                    </a:lnTo>
                    <a:lnTo>
                      <a:pt x="151" y="42"/>
                    </a:lnTo>
                    <a:lnTo>
                      <a:pt x="157" y="66"/>
                    </a:lnTo>
                    <a:lnTo>
                      <a:pt x="164" y="94"/>
                    </a:lnTo>
                    <a:lnTo>
                      <a:pt x="166" y="123"/>
                    </a:lnTo>
                    <a:lnTo>
                      <a:pt x="166" y="153"/>
                    </a:lnTo>
                    <a:lnTo>
                      <a:pt x="166" y="187"/>
                    </a:lnTo>
                    <a:lnTo>
                      <a:pt x="166" y="217"/>
                    </a:lnTo>
                    <a:lnTo>
                      <a:pt x="166" y="249"/>
                    </a:lnTo>
                    <a:lnTo>
                      <a:pt x="166" y="276"/>
                    </a:lnTo>
                    <a:lnTo>
                      <a:pt x="166" y="304"/>
                    </a:lnTo>
                    <a:lnTo>
                      <a:pt x="164" y="328"/>
                    </a:lnTo>
                    <a:lnTo>
                      <a:pt x="157" y="349"/>
                    </a:lnTo>
                    <a:lnTo>
                      <a:pt x="151" y="370"/>
                    </a:lnTo>
                    <a:lnTo>
                      <a:pt x="139" y="385"/>
                    </a:lnTo>
                    <a:lnTo>
                      <a:pt x="127" y="397"/>
                    </a:lnTo>
                    <a:lnTo>
                      <a:pt x="112" y="406"/>
                    </a:lnTo>
                    <a:lnTo>
                      <a:pt x="94" y="412"/>
                    </a:lnTo>
                    <a:lnTo>
                      <a:pt x="73" y="415"/>
                    </a:lnTo>
                    <a:lnTo>
                      <a:pt x="64" y="415"/>
                    </a:lnTo>
                    <a:lnTo>
                      <a:pt x="55" y="412"/>
                    </a:lnTo>
                    <a:lnTo>
                      <a:pt x="48" y="406"/>
                    </a:lnTo>
                    <a:lnTo>
                      <a:pt x="39" y="401"/>
                    </a:lnTo>
                    <a:lnTo>
                      <a:pt x="30" y="388"/>
                    </a:lnTo>
                    <a:lnTo>
                      <a:pt x="25" y="374"/>
                    </a:lnTo>
                    <a:lnTo>
                      <a:pt x="16" y="352"/>
                    </a:lnTo>
                    <a:lnTo>
                      <a:pt x="9" y="324"/>
                    </a:lnTo>
                    <a:lnTo>
                      <a:pt x="7" y="289"/>
                    </a:lnTo>
                    <a:lnTo>
                      <a:pt x="0" y="249"/>
                    </a:lnTo>
                    <a:lnTo>
                      <a:pt x="0" y="205"/>
                    </a:lnTo>
                    <a:lnTo>
                      <a:pt x="0" y="165"/>
                    </a:lnTo>
                    <a:lnTo>
                      <a:pt x="7" y="130"/>
                    </a:lnTo>
                    <a:lnTo>
                      <a:pt x="13" y="96"/>
                    </a:lnTo>
                    <a:lnTo>
                      <a:pt x="25" y="69"/>
                    </a:lnTo>
                    <a:lnTo>
                      <a:pt x="37" y="46"/>
                    </a:lnTo>
                    <a:lnTo>
                      <a:pt x="52" y="28"/>
                    </a:lnTo>
                    <a:lnTo>
                      <a:pt x="66" y="12"/>
                    </a:lnTo>
                    <a:lnTo>
                      <a:pt x="88" y="3"/>
                    </a:lnTo>
                    <a:lnTo>
                      <a:pt x="105" y="0"/>
                    </a:lnTo>
                    <a:close/>
                  </a:path>
                </a:pathLst>
              </a:custGeom>
              <a:solidFill>
                <a:srgbClr val="7FB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882" name="Freeform 364"/>
              <p:cNvSpPr>
                <a:spLocks/>
              </p:cNvSpPr>
              <p:nvPr/>
            </p:nvSpPr>
            <p:spPr bwMode="auto">
              <a:xfrm>
                <a:off x="1735" y="2037"/>
                <a:ext cx="41" cy="103"/>
              </a:xfrm>
              <a:custGeom>
                <a:avLst/>
                <a:gdLst>
                  <a:gd name="T0" fmla="*/ 26 w 166"/>
                  <a:gd name="T1" fmla="*/ 0 h 415"/>
                  <a:gd name="T2" fmla="*/ 30 w 166"/>
                  <a:gd name="T3" fmla="*/ 2 h 415"/>
                  <a:gd name="T4" fmla="*/ 34 w 166"/>
                  <a:gd name="T5" fmla="*/ 6 h 415"/>
                  <a:gd name="T6" fmla="*/ 37 w 166"/>
                  <a:gd name="T7" fmla="*/ 10 h 415"/>
                  <a:gd name="T8" fmla="*/ 39 w 166"/>
                  <a:gd name="T9" fmla="*/ 16 h 415"/>
                  <a:gd name="T10" fmla="*/ 41 w 166"/>
                  <a:gd name="T11" fmla="*/ 23 h 415"/>
                  <a:gd name="T12" fmla="*/ 41 w 166"/>
                  <a:gd name="T13" fmla="*/ 31 h 415"/>
                  <a:gd name="T14" fmla="*/ 41 w 166"/>
                  <a:gd name="T15" fmla="*/ 38 h 415"/>
                  <a:gd name="T16" fmla="*/ 41 w 166"/>
                  <a:gd name="T17" fmla="*/ 46 h 415"/>
                  <a:gd name="T18" fmla="*/ 41 w 166"/>
                  <a:gd name="T19" fmla="*/ 54 h 415"/>
                  <a:gd name="T20" fmla="*/ 41 w 166"/>
                  <a:gd name="T21" fmla="*/ 62 h 415"/>
                  <a:gd name="T22" fmla="*/ 41 w 166"/>
                  <a:gd name="T23" fmla="*/ 69 h 415"/>
                  <a:gd name="T24" fmla="*/ 41 w 166"/>
                  <a:gd name="T25" fmla="*/ 75 h 415"/>
                  <a:gd name="T26" fmla="*/ 41 w 166"/>
                  <a:gd name="T27" fmla="*/ 81 h 415"/>
                  <a:gd name="T28" fmla="*/ 39 w 166"/>
                  <a:gd name="T29" fmla="*/ 87 h 415"/>
                  <a:gd name="T30" fmla="*/ 37 w 166"/>
                  <a:gd name="T31" fmla="*/ 92 h 415"/>
                  <a:gd name="T32" fmla="*/ 34 w 166"/>
                  <a:gd name="T33" fmla="*/ 96 h 415"/>
                  <a:gd name="T34" fmla="*/ 31 w 166"/>
                  <a:gd name="T35" fmla="*/ 99 h 415"/>
                  <a:gd name="T36" fmla="*/ 28 w 166"/>
                  <a:gd name="T37" fmla="*/ 101 h 415"/>
                  <a:gd name="T38" fmla="*/ 23 w 166"/>
                  <a:gd name="T39" fmla="*/ 102 h 415"/>
                  <a:gd name="T40" fmla="*/ 18 w 166"/>
                  <a:gd name="T41" fmla="*/ 103 h 415"/>
                  <a:gd name="T42" fmla="*/ 16 w 166"/>
                  <a:gd name="T43" fmla="*/ 103 h 415"/>
                  <a:gd name="T44" fmla="*/ 14 w 166"/>
                  <a:gd name="T45" fmla="*/ 102 h 415"/>
                  <a:gd name="T46" fmla="*/ 12 w 166"/>
                  <a:gd name="T47" fmla="*/ 101 h 415"/>
                  <a:gd name="T48" fmla="*/ 10 w 166"/>
                  <a:gd name="T49" fmla="*/ 100 h 415"/>
                  <a:gd name="T50" fmla="*/ 7 w 166"/>
                  <a:gd name="T51" fmla="*/ 96 h 415"/>
                  <a:gd name="T52" fmla="*/ 6 w 166"/>
                  <a:gd name="T53" fmla="*/ 93 h 415"/>
                  <a:gd name="T54" fmla="*/ 4 w 166"/>
                  <a:gd name="T55" fmla="*/ 87 h 415"/>
                  <a:gd name="T56" fmla="*/ 2 w 166"/>
                  <a:gd name="T57" fmla="*/ 80 h 415"/>
                  <a:gd name="T58" fmla="*/ 2 w 166"/>
                  <a:gd name="T59" fmla="*/ 72 h 415"/>
                  <a:gd name="T60" fmla="*/ 0 w 166"/>
                  <a:gd name="T61" fmla="*/ 62 h 415"/>
                  <a:gd name="T62" fmla="*/ 0 w 166"/>
                  <a:gd name="T63" fmla="*/ 51 h 415"/>
                  <a:gd name="T64" fmla="*/ 0 w 166"/>
                  <a:gd name="T65" fmla="*/ 41 h 415"/>
                  <a:gd name="T66" fmla="*/ 2 w 166"/>
                  <a:gd name="T67" fmla="*/ 32 h 415"/>
                  <a:gd name="T68" fmla="*/ 3 w 166"/>
                  <a:gd name="T69" fmla="*/ 24 h 415"/>
                  <a:gd name="T70" fmla="*/ 6 w 166"/>
                  <a:gd name="T71" fmla="*/ 17 h 415"/>
                  <a:gd name="T72" fmla="*/ 9 w 166"/>
                  <a:gd name="T73" fmla="*/ 11 h 415"/>
                  <a:gd name="T74" fmla="*/ 13 w 166"/>
                  <a:gd name="T75" fmla="*/ 7 h 415"/>
                  <a:gd name="T76" fmla="*/ 16 w 166"/>
                  <a:gd name="T77" fmla="*/ 3 h 415"/>
                  <a:gd name="T78" fmla="*/ 22 w 166"/>
                  <a:gd name="T79" fmla="*/ 1 h 415"/>
                  <a:gd name="T80" fmla="*/ 26 w 166"/>
                  <a:gd name="T81" fmla="*/ 0 h 415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66"/>
                  <a:gd name="T124" fmla="*/ 0 h 415"/>
                  <a:gd name="T125" fmla="*/ 166 w 166"/>
                  <a:gd name="T126" fmla="*/ 415 h 415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66" h="415">
                    <a:moveTo>
                      <a:pt x="105" y="0"/>
                    </a:moveTo>
                    <a:lnTo>
                      <a:pt x="123" y="9"/>
                    </a:lnTo>
                    <a:lnTo>
                      <a:pt x="139" y="24"/>
                    </a:lnTo>
                    <a:lnTo>
                      <a:pt x="151" y="42"/>
                    </a:lnTo>
                    <a:lnTo>
                      <a:pt x="157" y="66"/>
                    </a:lnTo>
                    <a:lnTo>
                      <a:pt x="164" y="94"/>
                    </a:lnTo>
                    <a:lnTo>
                      <a:pt x="166" y="123"/>
                    </a:lnTo>
                    <a:lnTo>
                      <a:pt x="166" y="153"/>
                    </a:lnTo>
                    <a:lnTo>
                      <a:pt x="166" y="187"/>
                    </a:lnTo>
                    <a:lnTo>
                      <a:pt x="166" y="217"/>
                    </a:lnTo>
                    <a:lnTo>
                      <a:pt x="166" y="249"/>
                    </a:lnTo>
                    <a:lnTo>
                      <a:pt x="166" y="276"/>
                    </a:lnTo>
                    <a:lnTo>
                      <a:pt x="166" y="304"/>
                    </a:lnTo>
                    <a:lnTo>
                      <a:pt x="164" y="328"/>
                    </a:lnTo>
                    <a:lnTo>
                      <a:pt x="157" y="349"/>
                    </a:lnTo>
                    <a:lnTo>
                      <a:pt x="151" y="370"/>
                    </a:lnTo>
                    <a:lnTo>
                      <a:pt x="139" y="385"/>
                    </a:lnTo>
                    <a:lnTo>
                      <a:pt x="127" y="397"/>
                    </a:lnTo>
                    <a:lnTo>
                      <a:pt x="112" y="406"/>
                    </a:lnTo>
                    <a:lnTo>
                      <a:pt x="94" y="412"/>
                    </a:lnTo>
                    <a:lnTo>
                      <a:pt x="73" y="415"/>
                    </a:lnTo>
                    <a:lnTo>
                      <a:pt x="64" y="415"/>
                    </a:lnTo>
                    <a:lnTo>
                      <a:pt x="55" y="412"/>
                    </a:lnTo>
                    <a:lnTo>
                      <a:pt x="48" y="406"/>
                    </a:lnTo>
                    <a:lnTo>
                      <a:pt x="39" y="401"/>
                    </a:lnTo>
                    <a:lnTo>
                      <a:pt x="30" y="388"/>
                    </a:lnTo>
                    <a:lnTo>
                      <a:pt x="25" y="374"/>
                    </a:lnTo>
                    <a:lnTo>
                      <a:pt x="16" y="352"/>
                    </a:lnTo>
                    <a:lnTo>
                      <a:pt x="9" y="324"/>
                    </a:lnTo>
                    <a:lnTo>
                      <a:pt x="7" y="289"/>
                    </a:lnTo>
                    <a:lnTo>
                      <a:pt x="0" y="249"/>
                    </a:lnTo>
                    <a:lnTo>
                      <a:pt x="0" y="205"/>
                    </a:lnTo>
                    <a:lnTo>
                      <a:pt x="0" y="165"/>
                    </a:lnTo>
                    <a:lnTo>
                      <a:pt x="7" y="130"/>
                    </a:lnTo>
                    <a:lnTo>
                      <a:pt x="13" y="96"/>
                    </a:lnTo>
                    <a:lnTo>
                      <a:pt x="25" y="69"/>
                    </a:lnTo>
                    <a:lnTo>
                      <a:pt x="37" y="46"/>
                    </a:lnTo>
                    <a:lnTo>
                      <a:pt x="52" y="28"/>
                    </a:lnTo>
                    <a:lnTo>
                      <a:pt x="66" y="12"/>
                    </a:lnTo>
                    <a:lnTo>
                      <a:pt x="88" y="3"/>
                    </a:lnTo>
                    <a:lnTo>
                      <a:pt x="105" y="0"/>
                    </a:lnTo>
                  </a:path>
                </a:pathLst>
              </a:custGeom>
              <a:noFill/>
              <a:ln w="0">
                <a:solidFill>
                  <a:srgbClr val="74B9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883" name="Freeform 365"/>
              <p:cNvSpPr>
                <a:spLocks/>
              </p:cNvSpPr>
              <p:nvPr/>
            </p:nvSpPr>
            <p:spPr bwMode="auto">
              <a:xfrm>
                <a:off x="1735" y="2037"/>
                <a:ext cx="41" cy="103"/>
              </a:xfrm>
              <a:custGeom>
                <a:avLst/>
                <a:gdLst>
                  <a:gd name="T0" fmla="*/ 26 w 166"/>
                  <a:gd name="T1" fmla="*/ 0 h 415"/>
                  <a:gd name="T2" fmla="*/ 30 w 166"/>
                  <a:gd name="T3" fmla="*/ 2 h 415"/>
                  <a:gd name="T4" fmla="*/ 34 w 166"/>
                  <a:gd name="T5" fmla="*/ 6 h 415"/>
                  <a:gd name="T6" fmla="*/ 37 w 166"/>
                  <a:gd name="T7" fmla="*/ 10 h 415"/>
                  <a:gd name="T8" fmla="*/ 39 w 166"/>
                  <a:gd name="T9" fmla="*/ 16 h 415"/>
                  <a:gd name="T10" fmla="*/ 41 w 166"/>
                  <a:gd name="T11" fmla="*/ 23 h 415"/>
                  <a:gd name="T12" fmla="*/ 41 w 166"/>
                  <a:gd name="T13" fmla="*/ 31 h 415"/>
                  <a:gd name="T14" fmla="*/ 41 w 166"/>
                  <a:gd name="T15" fmla="*/ 38 h 415"/>
                  <a:gd name="T16" fmla="*/ 41 w 166"/>
                  <a:gd name="T17" fmla="*/ 46 h 415"/>
                  <a:gd name="T18" fmla="*/ 41 w 166"/>
                  <a:gd name="T19" fmla="*/ 54 h 415"/>
                  <a:gd name="T20" fmla="*/ 41 w 166"/>
                  <a:gd name="T21" fmla="*/ 62 h 415"/>
                  <a:gd name="T22" fmla="*/ 41 w 166"/>
                  <a:gd name="T23" fmla="*/ 69 h 415"/>
                  <a:gd name="T24" fmla="*/ 41 w 166"/>
                  <a:gd name="T25" fmla="*/ 75 h 415"/>
                  <a:gd name="T26" fmla="*/ 41 w 166"/>
                  <a:gd name="T27" fmla="*/ 81 h 415"/>
                  <a:gd name="T28" fmla="*/ 39 w 166"/>
                  <a:gd name="T29" fmla="*/ 87 h 415"/>
                  <a:gd name="T30" fmla="*/ 37 w 166"/>
                  <a:gd name="T31" fmla="*/ 92 h 415"/>
                  <a:gd name="T32" fmla="*/ 34 w 166"/>
                  <a:gd name="T33" fmla="*/ 96 h 415"/>
                  <a:gd name="T34" fmla="*/ 31 w 166"/>
                  <a:gd name="T35" fmla="*/ 99 h 415"/>
                  <a:gd name="T36" fmla="*/ 28 w 166"/>
                  <a:gd name="T37" fmla="*/ 101 h 415"/>
                  <a:gd name="T38" fmla="*/ 23 w 166"/>
                  <a:gd name="T39" fmla="*/ 102 h 415"/>
                  <a:gd name="T40" fmla="*/ 18 w 166"/>
                  <a:gd name="T41" fmla="*/ 103 h 415"/>
                  <a:gd name="T42" fmla="*/ 16 w 166"/>
                  <a:gd name="T43" fmla="*/ 103 h 415"/>
                  <a:gd name="T44" fmla="*/ 14 w 166"/>
                  <a:gd name="T45" fmla="*/ 102 h 415"/>
                  <a:gd name="T46" fmla="*/ 12 w 166"/>
                  <a:gd name="T47" fmla="*/ 101 h 415"/>
                  <a:gd name="T48" fmla="*/ 10 w 166"/>
                  <a:gd name="T49" fmla="*/ 100 h 415"/>
                  <a:gd name="T50" fmla="*/ 7 w 166"/>
                  <a:gd name="T51" fmla="*/ 96 h 415"/>
                  <a:gd name="T52" fmla="*/ 6 w 166"/>
                  <a:gd name="T53" fmla="*/ 93 h 415"/>
                  <a:gd name="T54" fmla="*/ 4 w 166"/>
                  <a:gd name="T55" fmla="*/ 87 h 415"/>
                  <a:gd name="T56" fmla="*/ 2 w 166"/>
                  <a:gd name="T57" fmla="*/ 80 h 415"/>
                  <a:gd name="T58" fmla="*/ 2 w 166"/>
                  <a:gd name="T59" fmla="*/ 72 h 415"/>
                  <a:gd name="T60" fmla="*/ 0 w 166"/>
                  <a:gd name="T61" fmla="*/ 62 h 415"/>
                  <a:gd name="T62" fmla="*/ 0 w 166"/>
                  <a:gd name="T63" fmla="*/ 51 h 415"/>
                  <a:gd name="T64" fmla="*/ 0 w 166"/>
                  <a:gd name="T65" fmla="*/ 41 h 415"/>
                  <a:gd name="T66" fmla="*/ 2 w 166"/>
                  <a:gd name="T67" fmla="*/ 32 h 415"/>
                  <a:gd name="T68" fmla="*/ 3 w 166"/>
                  <a:gd name="T69" fmla="*/ 24 h 415"/>
                  <a:gd name="T70" fmla="*/ 6 w 166"/>
                  <a:gd name="T71" fmla="*/ 17 h 415"/>
                  <a:gd name="T72" fmla="*/ 9 w 166"/>
                  <a:gd name="T73" fmla="*/ 11 h 415"/>
                  <a:gd name="T74" fmla="*/ 13 w 166"/>
                  <a:gd name="T75" fmla="*/ 7 h 415"/>
                  <a:gd name="T76" fmla="*/ 16 w 166"/>
                  <a:gd name="T77" fmla="*/ 3 h 415"/>
                  <a:gd name="T78" fmla="*/ 22 w 166"/>
                  <a:gd name="T79" fmla="*/ 1 h 415"/>
                  <a:gd name="T80" fmla="*/ 26 w 166"/>
                  <a:gd name="T81" fmla="*/ 0 h 415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66"/>
                  <a:gd name="T124" fmla="*/ 0 h 415"/>
                  <a:gd name="T125" fmla="*/ 166 w 166"/>
                  <a:gd name="T126" fmla="*/ 415 h 415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66" h="415">
                    <a:moveTo>
                      <a:pt x="105" y="0"/>
                    </a:moveTo>
                    <a:lnTo>
                      <a:pt x="123" y="9"/>
                    </a:lnTo>
                    <a:lnTo>
                      <a:pt x="139" y="24"/>
                    </a:lnTo>
                    <a:lnTo>
                      <a:pt x="151" y="42"/>
                    </a:lnTo>
                    <a:lnTo>
                      <a:pt x="157" y="66"/>
                    </a:lnTo>
                    <a:lnTo>
                      <a:pt x="164" y="94"/>
                    </a:lnTo>
                    <a:lnTo>
                      <a:pt x="166" y="123"/>
                    </a:lnTo>
                    <a:lnTo>
                      <a:pt x="166" y="153"/>
                    </a:lnTo>
                    <a:lnTo>
                      <a:pt x="166" y="187"/>
                    </a:lnTo>
                    <a:lnTo>
                      <a:pt x="166" y="217"/>
                    </a:lnTo>
                    <a:lnTo>
                      <a:pt x="166" y="249"/>
                    </a:lnTo>
                    <a:lnTo>
                      <a:pt x="166" y="276"/>
                    </a:lnTo>
                    <a:lnTo>
                      <a:pt x="166" y="304"/>
                    </a:lnTo>
                    <a:lnTo>
                      <a:pt x="164" y="328"/>
                    </a:lnTo>
                    <a:lnTo>
                      <a:pt x="157" y="349"/>
                    </a:lnTo>
                    <a:lnTo>
                      <a:pt x="151" y="370"/>
                    </a:lnTo>
                    <a:lnTo>
                      <a:pt x="139" y="385"/>
                    </a:lnTo>
                    <a:lnTo>
                      <a:pt x="127" y="397"/>
                    </a:lnTo>
                    <a:lnTo>
                      <a:pt x="112" y="406"/>
                    </a:lnTo>
                    <a:lnTo>
                      <a:pt x="94" y="412"/>
                    </a:lnTo>
                    <a:lnTo>
                      <a:pt x="73" y="415"/>
                    </a:lnTo>
                    <a:lnTo>
                      <a:pt x="64" y="415"/>
                    </a:lnTo>
                    <a:lnTo>
                      <a:pt x="55" y="412"/>
                    </a:lnTo>
                    <a:lnTo>
                      <a:pt x="48" y="406"/>
                    </a:lnTo>
                    <a:lnTo>
                      <a:pt x="39" y="401"/>
                    </a:lnTo>
                    <a:lnTo>
                      <a:pt x="30" y="388"/>
                    </a:lnTo>
                    <a:lnTo>
                      <a:pt x="25" y="374"/>
                    </a:lnTo>
                    <a:lnTo>
                      <a:pt x="16" y="352"/>
                    </a:lnTo>
                    <a:lnTo>
                      <a:pt x="9" y="324"/>
                    </a:lnTo>
                    <a:lnTo>
                      <a:pt x="7" y="289"/>
                    </a:lnTo>
                    <a:lnTo>
                      <a:pt x="0" y="249"/>
                    </a:lnTo>
                    <a:lnTo>
                      <a:pt x="0" y="205"/>
                    </a:lnTo>
                    <a:lnTo>
                      <a:pt x="0" y="165"/>
                    </a:lnTo>
                    <a:lnTo>
                      <a:pt x="7" y="130"/>
                    </a:lnTo>
                    <a:lnTo>
                      <a:pt x="13" y="96"/>
                    </a:lnTo>
                    <a:lnTo>
                      <a:pt x="25" y="69"/>
                    </a:lnTo>
                    <a:lnTo>
                      <a:pt x="37" y="46"/>
                    </a:lnTo>
                    <a:lnTo>
                      <a:pt x="52" y="28"/>
                    </a:lnTo>
                    <a:lnTo>
                      <a:pt x="66" y="12"/>
                    </a:lnTo>
                    <a:lnTo>
                      <a:pt x="88" y="3"/>
                    </a:lnTo>
                    <a:lnTo>
                      <a:pt x="105" y="0"/>
                    </a:lnTo>
                  </a:path>
                </a:pathLst>
              </a:custGeom>
              <a:noFill/>
              <a:ln w="0">
                <a:solidFill>
                  <a:srgbClr val="74B9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884" name="Freeform 366"/>
              <p:cNvSpPr>
                <a:spLocks/>
              </p:cNvSpPr>
              <p:nvPr/>
            </p:nvSpPr>
            <p:spPr bwMode="auto">
              <a:xfrm>
                <a:off x="1790" y="2107"/>
                <a:ext cx="45" cy="94"/>
              </a:xfrm>
              <a:custGeom>
                <a:avLst/>
                <a:gdLst>
                  <a:gd name="T0" fmla="*/ 25 w 180"/>
                  <a:gd name="T1" fmla="*/ 0 h 373"/>
                  <a:gd name="T2" fmla="*/ 30 w 180"/>
                  <a:gd name="T3" fmla="*/ 2 h 373"/>
                  <a:gd name="T4" fmla="*/ 35 w 180"/>
                  <a:gd name="T5" fmla="*/ 3 h 373"/>
                  <a:gd name="T6" fmla="*/ 38 w 180"/>
                  <a:gd name="T7" fmla="*/ 5 h 373"/>
                  <a:gd name="T8" fmla="*/ 41 w 180"/>
                  <a:gd name="T9" fmla="*/ 9 h 373"/>
                  <a:gd name="T10" fmla="*/ 42 w 180"/>
                  <a:gd name="T11" fmla="*/ 13 h 373"/>
                  <a:gd name="T12" fmla="*/ 44 w 180"/>
                  <a:gd name="T13" fmla="*/ 17 h 373"/>
                  <a:gd name="T14" fmla="*/ 45 w 180"/>
                  <a:gd name="T15" fmla="*/ 23 h 373"/>
                  <a:gd name="T16" fmla="*/ 45 w 180"/>
                  <a:gd name="T17" fmla="*/ 30 h 373"/>
                  <a:gd name="T18" fmla="*/ 45 w 180"/>
                  <a:gd name="T19" fmla="*/ 37 h 373"/>
                  <a:gd name="T20" fmla="*/ 45 w 180"/>
                  <a:gd name="T21" fmla="*/ 45 h 373"/>
                  <a:gd name="T22" fmla="*/ 45 w 180"/>
                  <a:gd name="T23" fmla="*/ 54 h 373"/>
                  <a:gd name="T24" fmla="*/ 44 w 180"/>
                  <a:gd name="T25" fmla="*/ 63 h 373"/>
                  <a:gd name="T26" fmla="*/ 43 w 180"/>
                  <a:gd name="T27" fmla="*/ 70 h 373"/>
                  <a:gd name="T28" fmla="*/ 42 w 180"/>
                  <a:gd name="T29" fmla="*/ 76 h 373"/>
                  <a:gd name="T30" fmla="*/ 39 w 180"/>
                  <a:gd name="T31" fmla="*/ 82 h 373"/>
                  <a:gd name="T32" fmla="*/ 36 w 180"/>
                  <a:gd name="T33" fmla="*/ 86 h 373"/>
                  <a:gd name="T34" fmla="*/ 33 w 180"/>
                  <a:gd name="T35" fmla="*/ 90 h 373"/>
                  <a:gd name="T36" fmla="*/ 30 w 180"/>
                  <a:gd name="T37" fmla="*/ 92 h 373"/>
                  <a:gd name="T38" fmla="*/ 25 w 180"/>
                  <a:gd name="T39" fmla="*/ 94 h 373"/>
                  <a:gd name="T40" fmla="*/ 20 w 180"/>
                  <a:gd name="T41" fmla="*/ 94 h 373"/>
                  <a:gd name="T42" fmla="*/ 15 w 180"/>
                  <a:gd name="T43" fmla="*/ 92 h 373"/>
                  <a:gd name="T44" fmla="*/ 12 w 180"/>
                  <a:gd name="T45" fmla="*/ 92 h 373"/>
                  <a:gd name="T46" fmla="*/ 8 w 180"/>
                  <a:gd name="T47" fmla="*/ 89 h 373"/>
                  <a:gd name="T48" fmla="*/ 5 w 180"/>
                  <a:gd name="T49" fmla="*/ 87 h 373"/>
                  <a:gd name="T50" fmla="*/ 3 w 180"/>
                  <a:gd name="T51" fmla="*/ 83 h 373"/>
                  <a:gd name="T52" fmla="*/ 2 w 180"/>
                  <a:gd name="T53" fmla="*/ 80 h 373"/>
                  <a:gd name="T54" fmla="*/ 1 w 180"/>
                  <a:gd name="T55" fmla="*/ 74 h 373"/>
                  <a:gd name="T56" fmla="*/ 0 w 180"/>
                  <a:gd name="T57" fmla="*/ 68 h 373"/>
                  <a:gd name="T58" fmla="*/ 0 w 180"/>
                  <a:gd name="T59" fmla="*/ 60 h 373"/>
                  <a:gd name="T60" fmla="*/ 0 w 180"/>
                  <a:gd name="T61" fmla="*/ 51 h 373"/>
                  <a:gd name="T62" fmla="*/ 0 w 180"/>
                  <a:gd name="T63" fmla="*/ 42 h 373"/>
                  <a:gd name="T64" fmla="*/ 1 w 180"/>
                  <a:gd name="T65" fmla="*/ 33 h 373"/>
                  <a:gd name="T66" fmla="*/ 2 w 180"/>
                  <a:gd name="T67" fmla="*/ 25 h 373"/>
                  <a:gd name="T68" fmla="*/ 4 w 180"/>
                  <a:gd name="T69" fmla="*/ 18 h 373"/>
                  <a:gd name="T70" fmla="*/ 6 w 180"/>
                  <a:gd name="T71" fmla="*/ 12 h 373"/>
                  <a:gd name="T72" fmla="*/ 9 w 180"/>
                  <a:gd name="T73" fmla="*/ 8 h 373"/>
                  <a:gd name="T74" fmla="*/ 12 w 180"/>
                  <a:gd name="T75" fmla="*/ 4 h 373"/>
                  <a:gd name="T76" fmla="*/ 16 w 180"/>
                  <a:gd name="T77" fmla="*/ 2 h 373"/>
                  <a:gd name="T78" fmla="*/ 21 w 180"/>
                  <a:gd name="T79" fmla="*/ 0 h 373"/>
                  <a:gd name="T80" fmla="*/ 25 w 180"/>
                  <a:gd name="T81" fmla="*/ 0 h 373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80"/>
                  <a:gd name="T124" fmla="*/ 0 h 373"/>
                  <a:gd name="T125" fmla="*/ 180 w 180"/>
                  <a:gd name="T126" fmla="*/ 373 h 373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80" h="373">
                    <a:moveTo>
                      <a:pt x="100" y="0"/>
                    </a:moveTo>
                    <a:lnTo>
                      <a:pt x="121" y="6"/>
                    </a:lnTo>
                    <a:lnTo>
                      <a:pt x="139" y="12"/>
                    </a:lnTo>
                    <a:lnTo>
                      <a:pt x="153" y="21"/>
                    </a:lnTo>
                    <a:lnTo>
                      <a:pt x="162" y="34"/>
                    </a:lnTo>
                    <a:lnTo>
                      <a:pt x="169" y="50"/>
                    </a:lnTo>
                    <a:lnTo>
                      <a:pt x="175" y="69"/>
                    </a:lnTo>
                    <a:lnTo>
                      <a:pt x="178" y="91"/>
                    </a:lnTo>
                    <a:lnTo>
                      <a:pt x="178" y="118"/>
                    </a:lnTo>
                    <a:lnTo>
                      <a:pt x="180" y="148"/>
                    </a:lnTo>
                    <a:lnTo>
                      <a:pt x="180" y="180"/>
                    </a:lnTo>
                    <a:lnTo>
                      <a:pt x="178" y="216"/>
                    </a:lnTo>
                    <a:lnTo>
                      <a:pt x="175" y="250"/>
                    </a:lnTo>
                    <a:lnTo>
                      <a:pt x="171" y="277"/>
                    </a:lnTo>
                    <a:lnTo>
                      <a:pt x="166" y="303"/>
                    </a:lnTo>
                    <a:lnTo>
                      <a:pt x="157" y="325"/>
                    </a:lnTo>
                    <a:lnTo>
                      <a:pt x="144" y="343"/>
                    </a:lnTo>
                    <a:lnTo>
                      <a:pt x="132" y="358"/>
                    </a:lnTo>
                    <a:lnTo>
                      <a:pt x="118" y="367"/>
                    </a:lnTo>
                    <a:lnTo>
                      <a:pt x="100" y="373"/>
                    </a:lnTo>
                    <a:lnTo>
                      <a:pt x="78" y="373"/>
                    </a:lnTo>
                    <a:lnTo>
                      <a:pt x="60" y="367"/>
                    </a:lnTo>
                    <a:lnTo>
                      <a:pt x="46" y="364"/>
                    </a:lnTo>
                    <a:lnTo>
                      <a:pt x="30" y="355"/>
                    </a:lnTo>
                    <a:lnTo>
                      <a:pt x="21" y="346"/>
                    </a:lnTo>
                    <a:lnTo>
                      <a:pt x="12" y="330"/>
                    </a:lnTo>
                    <a:lnTo>
                      <a:pt x="7" y="316"/>
                    </a:lnTo>
                    <a:lnTo>
                      <a:pt x="3" y="294"/>
                    </a:lnTo>
                    <a:lnTo>
                      <a:pt x="0" y="268"/>
                    </a:lnTo>
                    <a:lnTo>
                      <a:pt x="0" y="237"/>
                    </a:lnTo>
                    <a:lnTo>
                      <a:pt x="0" y="202"/>
                    </a:lnTo>
                    <a:lnTo>
                      <a:pt x="0" y="166"/>
                    </a:lnTo>
                    <a:lnTo>
                      <a:pt x="3" y="129"/>
                    </a:lnTo>
                    <a:lnTo>
                      <a:pt x="9" y="100"/>
                    </a:lnTo>
                    <a:lnTo>
                      <a:pt x="16" y="72"/>
                    </a:lnTo>
                    <a:lnTo>
                      <a:pt x="25" y="48"/>
                    </a:lnTo>
                    <a:lnTo>
                      <a:pt x="36" y="30"/>
                    </a:lnTo>
                    <a:lnTo>
                      <a:pt x="48" y="15"/>
                    </a:lnTo>
                    <a:lnTo>
                      <a:pt x="64" y="6"/>
                    </a:lnTo>
                    <a:lnTo>
                      <a:pt x="82" y="0"/>
                    </a:lnTo>
                    <a:lnTo>
                      <a:pt x="100" y="0"/>
                    </a:lnTo>
                    <a:close/>
                  </a:path>
                </a:pathLst>
              </a:custGeom>
              <a:solidFill>
                <a:srgbClr val="7FB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885" name="Freeform 367"/>
              <p:cNvSpPr>
                <a:spLocks/>
              </p:cNvSpPr>
              <p:nvPr/>
            </p:nvSpPr>
            <p:spPr bwMode="auto">
              <a:xfrm>
                <a:off x="1790" y="2107"/>
                <a:ext cx="45" cy="94"/>
              </a:xfrm>
              <a:custGeom>
                <a:avLst/>
                <a:gdLst>
                  <a:gd name="T0" fmla="*/ 25 w 180"/>
                  <a:gd name="T1" fmla="*/ 0 h 373"/>
                  <a:gd name="T2" fmla="*/ 30 w 180"/>
                  <a:gd name="T3" fmla="*/ 2 h 373"/>
                  <a:gd name="T4" fmla="*/ 35 w 180"/>
                  <a:gd name="T5" fmla="*/ 3 h 373"/>
                  <a:gd name="T6" fmla="*/ 38 w 180"/>
                  <a:gd name="T7" fmla="*/ 5 h 373"/>
                  <a:gd name="T8" fmla="*/ 41 w 180"/>
                  <a:gd name="T9" fmla="*/ 9 h 373"/>
                  <a:gd name="T10" fmla="*/ 42 w 180"/>
                  <a:gd name="T11" fmla="*/ 13 h 373"/>
                  <a:gd name="T12" fmla="*/ 44 w 180"/>
                  <a:gd name="T13" fmla="*/ 17 h 373"/>
                  <a:gd name="T14" fmla="*/ 45 w 180"/>
                  <a:gd name="T15" fmla="*/ 23 h 373"/>
                  <a:gd name="T16" fmla="*/ 45 w 180"/>
                  <a:gd name="T17" fmla="*/ 30 h 373"/>
                  <a:gd name="T18" fmla="*/ 45 w 180"/>
                  <a:gd name="T19" fmla="*/ 37 h 373"/>
                  <a:gd name="T20" fmla="*/ 45 w 180"/>
                  <a:gd name="T21" fmla="*/ 45 h 373"/>
                  <a:gd name="T22" fmla="*/ 45 w 180"/>
                  <a:gd name="T23" fmla="*/ 54 h 373"/>
                  <a:gd name="T24" fmla="*/ 44 w 180"/>
                  <a:gd name="T25" fmla="*/ 63 h 373"/>
                  <a:gd name="T26" fmla="*/ 43 w 180"/>
                  <a:gd name="T27" fmla="*/ 70 h 373"/>
                  <a:gd name="T28" fmla="*/ 42 w 180"/>
                  <a:gd name="T29" fmla="*/ 76 h 373"/>
                  <a:gd name="T30" fmla="*/ 39 w 180"/>
                  <a:gd name="T31" fmla="*/ 82 h 373"/>
                  <a:gd name="T32" fmla="*/ 36 w 180"/>
                  <a:gd name="T33" fmla="*/ 86 h 373"/>
                  <a:gd name="T34" fmla="*/ 33 w 180"/>
                  <a:gd name="T35" fmla="*/ 90 h 373"/>
                  <a:gd name="T36" fmla="*/ 30 w 180"/>
                  <a:gd name="T37" fmla="*/ 92 h 373"/>
                  <a:gd name="T38" fmla="*/ 25 w 180"/>
                  <a:gd name="T39" fmla="*/ 94 h 373"/>
                  <a:gd name="T40" fmla="*/ 20 w 180"/>
                  <a:gd name="T41" fmla="*/ 94 h 373"/>
                  <a:gd name="T42" fmla="*/ 15 w 180"/>
                  <a:gd name="T43" fmla="*/ 92 h 373"/>
                  <a:gd name="T44" fmla="*/ 12 w 180"/>
                  <a:gd name="T45" fmla="*/ 92 h 373"/>
                  <a:gd name="T46" fmla="*/ 8 w 180"/>
                  <a:gd name="T47" fmla="*/ 89 h 373"/>
                  <a:gd name="T48" fmla="*/ 5 w 180"/>
                  <a:gd name="T49" fmla="*/ 87 h 373"/>
                  <a:gd name="T50" fmla="*/ 3 w 180"/>
                  <a:gd name="T51" fmla="*/ 83 h 373"/>
                  <a:gd name="T52" fmla="*/ 2 w 180"/>
                  <a:gd name="T53" fmla="*/ 80 h 373"/>
                  <a:gd name="T54" fmla="*/ 1 w 180"/>
                  <a:gd name="T55" fmla="*/ 74 h 373"/>
                  <a:gd name="T56" fmla="*/ 0 w 180"/>
                  <a:gd name="T57" fmla="*/ 68 h 373"/>
                  <a:gd name="T58" fmla="*/ 0 w 180"/>
                  <a:gd name="T59" fmla="*/ 60 h 373"/>
                  <a:gd name="T60" fmla="*/ 0 w 180"/>
                  <a:gd name="T61" fmla="*/ 51 h 373"/>
                  <a:gd name="T62" fmla="*/ 0 w 180"/>
                  <a:gd name="T63" fmla="*/ 42 h 373"/>
                  <a:gd name="T64" fmla="*/ 1 w 180"/>
                  <a:gd name="T65" fmla="*/ 33 h 373"/>
                  <a:gd name="T66" fmla="*/ 2 w 180"/>
                  <a:gd name="T67" fmla="*/ 25 h 373"/>
                  <a:gd name="T68" fmla="*/ 4 w 180"/>
                  <a:gd name="T69" fmla="*/ 18 h 373"/>
                  <a:gd name="T70" fmla="*/ 6 w 180"/>
                  <a:gd name="T71" fmla="*/ 12 h 373"/>
                  <a:gd name="T72" fmla="*/ 9 w 180"/>
                  <a:gd name="T73" fmla="*/ 8 h 373"/>
                  <a:gd name="T74" fmla="*/ 12 w 180"/>
                  <a:gd name="T75" fmla="*/ 4 h 373"/>
                  <a:gd name="T76" fmla="*/ 16 w 180"/>
                  <a:gd name="T77" fmla="*/ 2 h 373"/>
                  <a:gd name="T78" fmla="*/ 21 w 180"/>
                  <a:gd name="T79" fmla="*/ 0 h 373"/>
                  <a:gd name="T80" fmla="*/ 25 w 180"/>
                  <a:gd name="T81" fmla="*/ 0 h 373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80"/>
                  <a:gd name="T124" fmla="*/ 0 h 373"/>
                  <a:gd name="T125" fmla="*/ 180 w 180"/>
                  <a:gd name="T126" fmla="*/ 373 h 373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80" h="373">
                    <a:moveTo>
                      <a:pt x="100" y="0"/>
                    </a:moveTo>
                    <a:lnTo>
                      <a:pt x="121" y="6"/>
                    </a:lnTo>
                    <a:lnTo>
                      <a:pt x="139" y="12"/>
                    </a:lnTo>
                    <a:lnTo>
                      <a:pt x="153" y="21"/>
                    </a:lnTo>
                    <a:lnTo>
                      <a:pt x="162" y="34"/>
                    </a:lnTo>
                    <a:lnTo>
                      <a:pt x="169" y="50"/>
                    </a:lnTo>
                    <a:lnTo>
                      <a:pt x="175" y="69"/>
                    </a:lnTo>
                    <a:lnTo>
                      <a:pt x="178" y="91"/>
                    </a:lnTo>
                    <a:lnTo>
                      <a:pt x="178" y="118"/>
                    </a:lnTo>
                    <a:lnTo>
                      <a:pt x="180" y="148"/>
                    </a:lnTo>
                    <a:lnTo>
                      <a:pt x="180" y="180"/>
                    </a:lnTo>
                    <a:lnTo>
                      <a:pt x="178" y="216"/>
                    </a:lnTo>
                    <a:lnTo>
                      <a:pt x="175" y="250"/>
                    </a:lnTo>
                    <a:lnTo>
                      <a:pt x="171" y="277"/>
                    </a:lnTo>
                    <a:lnTo>
                      <a:pt x="166" y="303"/>
                    </a:lnTo>
                    <a:lnTo>
                      <a:pt x="157" y="325"/>
                    </a:lnTo>
                    <a:lnTo>
                      <a:pt x="144" y="343"/>
                    </a:lnTo>
                    <a:lnTo>
                      <a:pt x="132" y="358"/>
                    </a:lnTo>
                    <a:lnTo>
                      <a:pt x="118" y="367"/>
                    </a:lnTo>
                    <a:lnTo>
                      <a:pt x="100" y="373"/>
                    </a:lnTo>
                    <a:lnTo>
                      <a:pt x="78" y="373"/>
                    </a:lnTo>
                    <a:lnTo>
                      <a:pt x="60" y="367"/>
                    </a:lnTo>
                    <a:lnTo>
                      <a:pt x="46" y="364"/>
                    </a:lnTo>
                    <a:lnTo>
                      <a:pt x="30" y="355"/>
                    </a:lnTo>
                    <a:lnTo>
                      <a:pt x="21" y="346"/>
                    </a:lnTo>
                    <a:lnTo>
                      <a:pt x="12" y="330"/>
                    </a:lnTo>
                    <a:lnTo>
                      <a:pt x="7" y="316"/>
                    </a:lnTo>
                    <a:lnTo>
                      <a:pt x="3" y="294"/>
                    </a:lnTo>
                    <a:lnTo>
                      <a:pt x="0" y="268"/>
                    </a:lnTo>
                    <a:lnTo>
                      <a:pt x="0" y="237"/>
                    </a:lnTo>
                    <a:lnTo>
                      <a:pt x="0" y="202"/>
                    </a:lnTo>
                    <a:lnTo>
                      <a:pt x="0" y="166"/>
                    </a:lnTo>
                    <a:lnTo>
                      <a:pt x="3" y="129"/>
                    </a:lnTo>
                    <a:lnTo>
                      <a:pt x="9" y="100"/>
                    </a:lnTo>
                    <a:lnTo>
                      <a:pt x="16" y="72"/>
                    </a:lnTo>
                    <a:lnTo>
                      <a:pt x="25" y="48"/>
                    </a:lnTo>
                    <a:lnTo>
                      <a:pt x="36" y="30"/>
                    </a:lnTo>
                    <a:lnTo>
                      <a:pt x="48" y="15"/>
                    </a:lnTo>
                    <a:lnTo>
                      <a:pt x="64" y="6"/>
                    </a:lnTo>
                    <a:lnTo>
                      <a:pt x="82" y="0"/>
                    </a:lnTo>
                    <a:lnTo>
                      <a:pt x="100" y="0"/>
                    </a:lnTo>
                  </a:path>
                </a:pathLst>
              </a:custGeom>
              <a:noFill/>
              <a:ln w="0">
                <a:solidFill>
                  <a:srgbClr val="B9DC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886" name="Freeform 368"/>
              <p:cNvSpPr>
                <a:spLocks/>
              </p:cNvSpPr>
              <p:nvPr/>
            </p:nvSpPr>
            <p:spPr bwMode="auto">
              <a:xfrm>
                <a:off x="1790" y="2107"/>
                <a:ext cx="45" cy="94"/>
              </a:xfrm>
              <a:custGeom>
                <a:avLst/>
                <a:gdLst>
                  <a:gd name="T0" fmla="*/ 25 w 180"/>
                  <a:gd name="T1" fmla="*/ 0 h 373"/>
                  <a:gd name="T2" fmla="*/ 30 w 180"/>
                  <a:gd name="T3" fmla="*/ 2 h 373"/>
                  <a:gd name="T4" fmla="*/ 35 w 180"/>
                  <a:gd name="T5" fmla="*/ 3 h 373"/>
                  <a:gd name="T6" fmla="*/ 38 w 180"/>
                  <a:gd name="T7" fmla="*/ 5 h 373"/>
                  <a:gd name="T8" fmla="*/ 41 w 180"/>
                  <a:gd name="T9" fmla="*/ 9 h 373"/>
                  <a:gd name="T10" fmla="*/ 42 w 180"/>
                  <a:gd name="T11" fmla="*/ 13 h 373"/>
                  <a:gd name="T12" fmla="*/ 44 w 180"/>
                  <a:gd name="T13" fmla="*/ 17 h 373"/>
                  <a:gd name="T14" fmla="*/ 45 w 180"/>
                  <a:gd name="T15" fmla="*/ 23 h 373"/>
                  <a:gd name="T16" fmla="*/ 45 w 180"/>
                  <a:gd name="T17" fmla="*/ 30 h 373"/>
                  <a:gd name="T18" fmla="*/ 45 w 180"/>
                  <a:gd name="T19" fmla="*/ 37 h 373"/>
                  <a:gd name="T20" fmla="*/ 45 w 180"/>
                  <a:gd name="T21" fmla="*/ 45 h 373"/>
                  <a:gd name="T22" fmla="*/ 45 w 180"/>
                  <a:gd name="T23" fmla="*/ 54 h 373"/>
                  <a:gd name="T24" fmla="*/ 44 w 180"/>
                  <a:gd name="T25" fmla="*/ 63 h 373"/>
                  <a:gd name="T26" fmla="*/ 43 w 180"/>
                  <a:gd name="T27" fmla="*/ 70 h 373"/>
                  <a:gd name="T28" fmla="*/ 42 w 180"/>
                  <a:gd name="T29" fmla="*/ 76 h 373"/>
                  <a:gd name="T30" fmla="*/ 39 w 180"/>
                  <a:gd name="T31" fmla="*/ 82 h 373"/>
                  <a:gd name="T32" fmla="*/ 36 w 180"/>
                  <a:gd name="T33" fmla="*/ 86 h 373"/>
                  <a:gd name="T34" fmla="*/ 33 w 180"/>
                  <a:gd name="T35" fmla="*/ 90 h 373"/>
                  <a:gd name="T36" fmla="*/ 30 w 180"/>
                  <a:gd name="T37" fmla="*/ 92 h 373"/>
                  <a:gd name="T38" fmla="*/ 25 w 180"/>
                  <a:gd name="T39" fmla="*/ 94 h 373"/>
                  <a:gd name="T40" fmla="*/ 20 w 180"/>
                  <a:gd name="T41" fmla="*/ 94 h 373"/>
                  <a:gd name="T42" fmla="*/ 15 w 180"/>
                  <a:gd name="T43" fmla="*/ 92 h 373"/>
                  <a:gd name="T44" fmla="*/ 12 w 180"/>
                  <a:gd name="T45" fmla="*/ 92 h 373"/>
                  <a:gd name="T46" fmla="*/ 8 w 180"/>
                  <a:gd name="T47" fmla="*/ 89 h 373"/>
                  <a:gd name="T48" fmla="*/ 5 w 180"/>
                  <a:gd name="T49" fmla="*/ 87 h 373"/>
                  <a:gd name="T50" fmla="*/ 3 w 180"/>
                  <a:gd name="T51" fmla="*/ 83 h 373"/>
                  <a:gd name="T52" fmla="*/ 2 w 180"/>
                  <a:gd name="T53" fmla="*/ 80 h 373"/>
                  <a:gd name="T54" fmla="*/ 1 w 180"/>
                  <a:gd name="T55" fmla="*/ 74 h 373"/>
                  <a:gd name="T56" fmla="*/ 0 w 180"/>
                  <a:gd name="T57" fmla="*/ 68 h 373"/>
                  <a:gd name="T58" fmla="*/ 0 w 180"/>
                  <a:gd name="T59" fmla="*/ 60 h 373"/>
                  <a:gd name="T60" fmla="*/ 0 w 180"/>
                  <a:gd name="T61" fmla="*/ 51 h 373"/>
                  <a:gd name="T62" fmla="*/ 0 w 180"/>
                  <a:gd name="T63" fmla="*/ 42 h 373"/>
                  <a:gd name="T64" fmla="*/ 1 w 180"/>
                  <a:gd name="T65" fmla="*/ 33 h 373"/>
                  <a:gd name="T66" fmla="*/ 2 w 180"/>
                  <a:gd name="T67" fmla="*/ 25 h 373"/>
                  <a:gd name="T68" fmla="*/ 4 w 180"/>
                  <a:gd name="T69" fmla="*/ 18 h 373"/>
                  <a:gd name="T70" fmla="*/ 6 w 180"/>
                  <a:gd name="T71" fmla="*/ 12 h 373"/>
                  <a:gd name="T72" fmla="*/ 9 w 180"/>
                  <a:gd name="T73" fmla="*/ 8 h 373"/>
                  <a:gd name="T74" fmla="*/ 12 w 180"/>
                  <a:gd name="T75" fmla="*/ 4 h 373"/>
                  <a:gd name="T76" fmla="*/ 16 w 180"/>
                  <a:gd name="T77" fmla="*/ 2 h 373"/>
                  <a:gd name="T78" fmla="*/ 21 w 180"/>
                  <a:gd name="T79" fmla="*/ 0 h 373"/>
                  <a:gd name="T80" fmla="*/ 25 w 180"/>
                  <a:gd name="T81" fmla="*/ 0 h 373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80"/>
                  <a:gd name="T124" fmla="*/ 0 h 373"/>
                  <a:gd name="T125" fmla="*/ 180 w 180"/>
                  <a:gd name="T126" fmla="*/ 373 h 373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80" h="373">
                    <a:moveTo>
                      <a:pt x="100" y="0"/>
                    </a:moveTo>
                    <a:lnTo>
                      <a:pt x="121" y="6"/>
                    </a:lnTo>
                    <a:lnTo>
                      <a:pt x="139" y="12"/>
                    </a:lnTo>
                    <a:lnTo>
                      <a:pt x="153" y="21"/>
                    </a:lnTo>
                    <a:lnTo>
                      <a:pt x="162" y="34"/>
                    </a:lnTo>
                    <a:lnTo>
                      <a:pt x="169" y="50"/>
                    </a:lnTo>
                    <a:lnTo>
                      <a:pt x="175" y="69"/>
                    </a:lnTo>
                    <a:lnTo>
                      <a:pt x="178" y="91"/>
                    </a:lnTo>
                    <a:lnTo>
                      <a:pt x="178" y="118"/>
                    </a:lnTo>
                    <a:lnTo>
                      <a:pt x="180" y="148"/>
                    </a:lnTo>
                    <a:lnTo>
                      <a:pt x="180" y="180"/>
                    </a:lnTo>
                    <a:lnTo>
                      <a:pt x="178" y="216"/>
                    </a:lnTo>
                    <a:lnTo>
                      <a:pt x="175" y="250"/>
                    </a:lnTo>
                    <a:lnTo>
                      <a:pt x="171" y="277"/>
                    </a:lnTo>
                    <a:lnTo>
                      <a:pt x="166" y="303"/>
                    </a:lnTo>
                    <a:lnTo>
                      <a:pt x="157" y="325"/>
                    </a:lnTo>
                    <a:lnTo>
                      <a:pt x="144" y="343"/>
                    </a:lnTo>
                    <a:lnTo>
                      <a:pt x="132" y="358"/>
                    </a:lnTo>
                    <a:lnTo>
                      <a:pt x="118" y="367"/>
                    </a:lnTo>
                    <a:lnTo>
                      <a:pt x="100" y="373"/>
                    </a:lnTo>
                    <a:lnTo>
                      <a:pt x="78" y="373"/>
                    </a:lnTo>
                    <a:lnTo>
                      <a:pt x="60" y="367"/>
                    </a:lnTo>
                    <a:lnTo>
                      <a:pt x="46" y="364"/>
                    </a:lnTo>
                    <a:lnTo>
                      <a:pt x="30" y="355"/>
                    </a:lnTo>
                    <a:lnTo>
                      <a:pt x="21" y="346"/>
                    </a:lnTo>
                    <a:lnTo>
                      <a:pt x="12" y="330"/>
                    </a:lnTo>
                    <a:lnTo>
                      <a:pt x="7" y="316"/>
                    </a:lnTo>
                    <a:lnTo>
                      <a:pt x="3" y="294"/>
                    </a:lnTo>
                    <a:lnTo>
                      <a:pt x="0" y="268"/>
                    </a:lnTo>
                    <a:lnTo>
                      <a:pt x="0" y="237"/>
                    </a:lnTo>
                    <a:lnTo>
                      <a:pt x="0" y="202"/>
                    </a:lnTo>
                    <a:lnTo>
                      <a:pt x="0" y="166"/>
                    </a:lnTo>
                    <a:lnTo>
                      <a:pt x="3" y="129"/>
                    </a:lnTo>
                    <a:lnTo>
                      <a:pt x="9" y="100"/>
                    </a:lnTo>
                    <a:lnTo>
                      <a:pt x="16" y="72"/>
                    </a:lnTo>
                    <a:lnTo>
                      <a:pt x="25" y="48"/>
                    </a:lnTo>
                    <a:lnTo>
                      <a:pt x="36" y="30"/>
                    </a:lnTo>
                    <a:lnTo>
                      <a:pt x="48" y="15"/>
                    </a:lnTo>
                    <a:lnTo>
                      <a:pt x="64" y="6"/>
                    </a:lnTo>
                    <a:lnTo>
                      <a:pt x="82" y="0"/>
                    </a:lnTo>
                    <a:lnTo>
                      <a:pt x="100" y="0"/>
                    </a:lnTo>
                  </a:path>
                </a:pathLst>
              </a:custGeom>
              <a:noFill/>
              <a:ln w="0">
                <a:solidFill>
                  <a:srgbClr val="B9DC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887" name="Freeform 369"/>
              <p:cNvSpPr>
                <a:spLocks/>
              </p:cNvSpPr>
              <p:nvPr/>
            </p:nvSpPr>
            <p:spPr bwMode="auto">
              <a:xfrm>
                <a:off x="1861" y="2279"/>
                <a:ext cx="58" cy="102"/>
              </a:xfrm>
              <a:custGeom>
                <a:avLst/>
                <a:gdLst>
                  <a:gd name="T0" fmla="*/ 14 w 232"/>
                  <a:gd name="T1" fmla="*/ 1 h 409"/>
                  <a:gd name="T2" fmla="*/ 20 w 232"/>
                  <a:gd name="T3" fmla="*/ 1 h 409"/>
                  <a:gd name="T4" fmla="*/ 26 w 232"/>
                  <a:gd name="T5" fmla="*/ 0 h 409"/>
                  <a:gd name="T6" fmla="*/ 30 w 232"/>
                  <a:gd name="T7" fmla="*/ 0 h 409"/>
                  <a:gd name="T8" fmla="*/ 35 w 232"/>
                  <a:gd name="T9" fmla="*/ 1 h 409"/>
                  <a:gd name="T10" fmla="*/ 39 w 232"/>
                  <a:gd name="T11" fmla="*/ 4 h 409"/>
                  <a:gd name="T12" fmla="*/ 42 w 232"/>
                  <a:gd name="T13" fmla="*/ 7 h 409"/>
                  <a:gd name="T14" fmla="*/ 44 w 232"/>
                  <a:gd name="T15" fmla="*/ 13 h 409"/>
                  <a:gd name="T16" fmla="*/ 47 w 232"/>
                  <a:gd name="T17" fmla="*/ 20 h 409"/>
                  <a:gd name="T18" fmla="*/ 51 w 232"/>
                  <a:gd name="T19" fmla="*/ 28 h 409"/>
                  <a:gd name="T20" fmla="*/ 53 w 232"/>
                  <a:gd name="T21" fmla="*/ 38 h 409"/>
                  <a:gd name="T22" fmla="*/ 55 w 232"/>
                  <a:gd name="T23" fmla="*/ 49 h 409"/>
                  <a:gd name="T24" fmla="*/ 56 w 232"/>
                  <a:gd name="T25" fmla="*/ 58 h 409"/>
                  <a:gd name="T26" fmla="*/ 57 w 232"/>
                  <a:gd name="T27" fmla="*/ 67 h 409"/>
                  <a:gd name="T28" fmla="*/ 58 w 232"/>
                  <a:gd name="T29" fmla="*/ 76 h 409"/>
                  <a:gd name="T30" fmla="*/ 58 w 232"/>
                  <a:gd name="T31" fmla="*/ 83 h 409"/>
                  <a:gd name="T32" fmla="*/ 57 w 232"/>
                  <a:gd name="T33" fmla="*/ 89 h 409"/>
                  <a:gd name="T34" fmla="*/ 55 w 232"/>
                  <a:gd name="T35" fmla="*/ 94 h 409"/>
                  <a:gd name="T36" fmla="*/ 52 w 232"/>
                  <a:gd name="T37" fmla="*/ 98 h 409"/>
                  <a:gd name="T38" fmla="*/ 47 w 232"/>
                  <a:gd name="T39" fmla="*/ 101 h 409"/>
                  <a:gd name="T40" fmla="*/ 42 w 232"/>
                  <a:gd name="T41" fmla="*/ 102 h 409"/>
                  <a:gd name="T42" fmla="*/ 39 w 232"/>
                  <a:gd name="T43" fmla="*/ 102 h 409"/>
                  <a:gd name="T44" fmla="*/ 35 w 232"/>
                  <a:gd name="T45" fmla="*/ 102 h 409"/>
                  <a:gd name="T46" fmla="*/ 30 w 232"/>
                  <a:gd name="T47" fmla="*/ 100 h 409"/>
                  <a:gd name="T48" fmla="*/ 26 w 232"/>
                  <a:gd name="T49" fmla="*/ 98 h 409"/>
                  <a:gd name="T50" fmla="*/ 23 w 232"/>
                  <a:gd name="T51" fmla="*/ 95 h 409"/>
                  <a:gd name="T52" fmla="*/ 18 w 232"/>
                  <a:gd name="T53" fmla="*/ 91 h 409"/>
                  <a:gd name="T54" fmla="*/ 14 w 232"/>
                  <a:gd name="T55" fmla="*/ 85 h 409"/>
                  <a:gd name="T56" fmla="*/ 11 w 232"/>
                  <a:gd name="T57" fmla="*/ 79 h 409"/>
                  <a:gd name="T58" fmla="*/ 8 w 232"/>
                  <a:gd name="T59" fmla="*/ 70 h 409"/>
                  <a:gd name="T60" fmla="*/ 5 w 232"/>
                  <a:gd name="T61" fmla="*/ 62 h 409"/>
                  <a:gd name="T62" fmla="*/ 2 w 232"/>
                  <a:gd name="T63" fmla="*/ 53 h 409"/>
                  <a:gd name="T64" fmla="*/ 0 w 232"/>
                  <a:gd name="T65" fmla="*/ 44 h 409"/>
                  <a:gd name="T66" fmla="*/ 0 w 232"/>
                  <a:gd name="T67" fmla="*/ 34 h 409"/>
                  <a:gd name="T68" fmla="*/ 0 w 232"/>
                  <a:gd name="T69" fmla="*/ 27 h 409"/>
                  <a:gd name="T70" fmla="*/ 1 w 232"/>
                  <a:gd name="T71" fmla="*/ 20 h 409"/>
                  <a:gd name="T72" fmla="*/ 2 w 232"/>
                  <a:gd name="T73" fmla="*/ 13 h 409"/>
                  <a:gd name="T74" fmla="*/ 5 w 232"/>
                  <a:gd name="T75" fmla="*/ 9 h 409"/>
                  <a:gd name="T76" fmla="*/ 8 w 232"/>
                  <a:gd name="T77" fmla="*/ 5 h 409"/>
                  <a:gd name="T78" fmla="*/ 11 w 232"/>
                  <a:gd name="T79" fmla="*/ 3 h 409"/>
                  <a:gd name="T80" fmla="*/ 14 w 232"/>
                  <a:gd name="T81" fmla="*/ 1 h 409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32"/>
                  <a:gd name="T124" fmla="*/ 0 h 409"/>
                  <a:gd name="T125" fmla="*/ 232 w 232"/>
                  <a:gd name="T126" fmla="*/ 409 h 409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32" h="409">
                    <a:moveTo>
                      <a:pt x="57" y="6"/>
                    </a:moveTo>
                    <a:lnTo>
                      <a:pt x="81" y="3"/>
                    </a:lnTo>
                    <a:lnTo>
                      <a:pt x="102" y="0"/>
                    </a:lnTo>
                    <a:lnTo>
                      <a:pt x="120" y="0"/>
                    </a:lnTo>
                    <a:lnTo>
                      <a:pt x="138" y="6"/>
                    </a:lnTo>
                    <a:lnTo>
                      <a:pt x="154" y="15"/>
                    </a:lnTo>
                    <a:lnTo>
                      <a:pt x="166" y="29"/>
                    </a:lnTo>
                    <a:lnTo>
                      <a:pt x="177" y="51"/>
                    </a:lnTo>
                    <a:lnTo>
                      <a:pt x="189" y="79"/>
                    </a:lnTo>
                    <a:lnTo>
                      <a:pt x="202" y="111"/>
                    </a:lnTo>
                    <a:lnTo>
                      <a:pt x="211" y="154"/>
                    </a:lnTo>
                    <a:lnTo>
                      <a:pt x="220" y="195"/>
                    </a:lnTo>
                    <a:lnTo>
                      <a:pt x="225" y="234"/>
                    </a:lnTo>
                    <a:lnTo>
                      <a:pt x="229" y="270"/>
                    </a:lnTo>
                    <a:lnTo>
                      <a:pt x="232" y="304"/>
                    </a:lnTo>
                    <a:lnTo>
                      <a:pt x="232" y="331"/>
                    </a:lnTo>
                    <a:lnTo>
                      <a:pt x="229" y="355"/>
                    </a:lnTo>
                    <a:lnTo>
                      <a:pt x="220" y="375"/>
                    </a:lnTo>
                    <a:lnTo>
                      <a:pt x="207" y="391"/>
                    </a:lnTo>
                    <a:lnTo>
                      <a:pt x="189" y="403"/>
                    </a:lnTo>
                    <a:lnTo>
                      <a:pt x="168" y="409"/>
                    </a:lnTo>
                    <a:lnTo>
                      <a:pt x="154" y="409"/>
                    </a:lnTo>
                    <a:lnTo>
                      <a:pt x="138" y="407"/>
                    </a:lnTo>
                    <a:lnTo>
                      <a:pt x="120" y="400"/>
                    </a:lnTo>
                    <a:lnTo>
                      <a:pt x="105" y="394"/>
                    </a:lnTo>
                    <a:lnTo>
                      <a:pt x="90" y="379"/>
                    </a:lnTo>
                    <a:lnTo>
                      <a:pt x="72" y="364"/>
                    </a:lnTo>
                    <a:lnTo>
                      <a:pt x="57" y="340"/>
                    </a:lnTo>
                    <a:lnTo>
                      <a:pt x="42" y="316"/>
                    </a:lnTo>
                    <a:lnTo>
                      <a:pt x="30" y="282"/>
                    </a:lnTo>
                    <a:lnTo>
                      <a:pt x="18" y="247"/>
                    </a:lnTo>
                    <a:lnTo>
                      <a:pt x="6" y="211"/>
                    </a:lnTo>
                    <a:lnTo>
                      <a:pt x="0" y="175"/>
                    </a:lnTo>
                    <a:lnTo>
                      <a:pt x="0" y="138"/>
                    </a:lnTo>
                    <a:lnTo>
                      <a:pt x="0" y="108"/>
                    </a:lnTo>
                    <a:lnTo>
                      <a:pt x="4" y="79"/>
                    </a:lnTo>
                    <a:lnTo>
                      <a:pt x="9" y="54"/>
                    </a:lnTo>
                    <a:lnTo>
                      <a:pt x="18" y="36"/>
                    </a:lnTo>
                    <a:lnTo>
                      <a:pt x="30" y="20"/>
                    </a:lnTo>
                    <a:lnTo>
                      <a:pt x="42" y="12"/>
                    </a:lnTo>
                    <a:lnTo>
                      <a:pt x="57" y="6"/>
                    </a:lnTo>
                    <a:close/>
                  </a:path>
                </a:pathLst>
              </a:custGeom>
              <a:solidFill>
                <a:srgbClr val="7FB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888" name="Freeform 370"/>
              <p:cNvSpPr>
                <a:spLocks/>
              </p:cNvSpPr>
              <p:nvPr/>
            </p:nvSpPr>
            <p:spPr bwMode="auto">
              <a:xfrm>
                <a:off x="1861" y="2279"/>
                <a:ext cx="58" cy="102"/>
              </a:xfrm>
              <a:custGeom>
                <a:avLst/>
                <a:gdLst>
                  <a:gd name="T0" fmla="*/ 14 w 232"/>
                  <a:gd name="T1" fmla="*/ 1 h 409"/>
                  <a:gd name="T2" fmla="*/ 20 w 232"/>
                  <a:gd name="T3" fmla="*/ 1 h 409"/>
                  <a:gd name="T4" fmla="*/ 26 w 232"/>
                  <a:gd name="T5" fmla="*/ 0 h 409"/>
                  <a:gd name="T6" fmla="*/ 30 w 232"/>
                  <a:gd name="T7" fmla="*/ 0 h 409"/>
                  <a:gd name="T8" fmla="*/ 35 w 232"/>
                  <a:gd name="T9" fmla="*/ 1 h 409"/>
                  <a:gd name="T10" fmla="*/ 39 w 232"/>
                  <a:gd name="T11" fmla="*/ 4 h 409"/>
                  <a:gd name="T12" fmla="*/ 42 w 232"/>
                  <a:gd name="T13" fmla="*/ 7 h 409"/>
                  <a:gd name="T14" fmla="*/ 44 w 232"/>
                  <a:gd name="T15" fmla="*/ 13 h 409"/>
                  <a:gd name="T16" fmla="*/ 47 w 232"/>
                  <a:gd name="T17" fmla="*/ 20 h 409"/>
                  <a:gd name="T18" fmla="*/ 51 w 232"/>
                  <a:gd name="T19" fmla="*/ 28 h 409"/>
                  <a:gd name="T20" fmla="*/ 53 w 232"/>
                  <a:gd name="T21" fmla="*/ 38 h 409"/>
                  <a:gd name="T22" fmla="*/ 55 w 232"/>
                  <a:gd name="T23" fmla="*/ 49 h 409"/>
                  <a:gd name="T24" fmla="*/ 56 w 232"/>
                  <a:gd name="T25" fmla="*/ 58 h 409"/>
                  <a:gd name="T26" fmla="*/ 57 w 232"/>
                  <a:gd name="T27" fmla="*/ 67 h 409"/>
                  <a:gd name="T28" fmla="*/ 58 w 232"/>
                  <a:gd name="T29" fmla="*/ 76 h 409"/>
                  <a:gd name="T30" fmla="*/ 58 w 232"/>
                  <a:gd name="T31" fmla="*/ 83 h 409"/>
                  <a:gd name="T32" fmla="*/ 57 w 232"/>
                  <a:gd name="T33" fmla="*/ 89 h 409"/>
                  <a:gd name="T34" fmla="*/ 55 w 232"/>
                  <a:gd name="T35" fmla="*/ 94 h 409"/>
                  <a:gd name="T36" fmla="*/ 52 w 232"/>
                  <a:gd name="T37" fmla="*/ 98 h 409"/>
                  <a:gd name="T38" fmla="*/ 47 w 232"/>
                  <a:gd name="T39" fmla="*/ 101 h 409"/>
                  <a:gd name="T40" fmla="*/ 42 w 232"/>
                  <a:gd name="T41" fmla="*/ 102 h 409"/>
                  <a:gd name="T42" fmla="*/ 39 w 232"/>
                  <a:gd name="T43" fmla="*/ 102 h 409"/>
                  <a:gd name="T44" fmla="*/ 35 w 232"/>
                  <a:gd name="T45" fmla="*/ 102 h 409"/>
                  <a:gd name="T46" fmla="*/ 30 w 232"/>
                  <a:gd name="T47" fmla="*/ 100 h 409"/>
                  <a:gd name="T48" fmla="*/ 26 w 232"/>
                  <a:gd name="T49" fmla="*/ 98 h 409"/>
                  <a:gd name="T50" fmla="*/ 23 w 232"/>
                  <a:gd name="T51" fmla="*/ 95 h 409"/>
                  <a:gd name="T52" fmla="*/ 18 w 232"/>
                  <a:gd name="T53" fmla="*/ 91 h 409"/>
                  <a:gd name="T54" fmla="*/ 14 w 232"/>
                  <a:gd name="T55" fmla="*/ 85 h 409"/>
                  <a:gd name="T56" fmla="*/ 11 w 232"/>
                  <a:gd name="T57" fmla="*/ 79 h 409"/>
                  <a:gd name="T58" fmla="*/ 8 w 232"/>
                  <a:gd name="T59" fmla="*/ 70 h 409"/>
                  <a:gd name="T60" fmla="*/ 5 w 232"/>
                  <a:gd name="T61" fmla="*/ 62 h 409"/>
                  <a:gd name="T62" fmla="*/ 2 w 232"/>
                  <a:gd name="T63" fmla="*/ 53 h 409"/>
                  <a:gd name="T64" fmla="*/ 0 w 232"/>
                  <a:gd name="T65" fmla="*/ 44 h 409"/>
                  <a:gd name="T66" fmla="*/ 0 w 232"/>
                  <a:gd name="T67" fmla="*/ 34 h 409"/>
                  <a:gd name="T68" fmla="*/ 0 w 232"/>
                  <a:gd name="T69" fmla="*/ 27 h 409"/>
                  <a:gd name="T70" fmla="*/ 1 w 232"/>
                  <a:gd name="T71" fmla="*/ 20 h 409"/>
                  <a:gd name="T72" fmla="*/ 2 w 232"/>
                  <a:gd name="T73" fmla="*/ 13 h 409"/>
                  <a:gd name="T74" fmla="*/ 5 w 232"/>
                  <a:gd name="T75" fmla="*/ 9 h 409"/>
                  <a:gd name="T76" fmla="*/ 8 w 232"/>
                  <a:gd name="T77" fmla="*/ 5 h 409"/>
                  <a:gd name="T78" fmla="*/ 11 w 232"/>
                  <a:gd name="T79" fmla="*/ 3 h 409"/>
                  <a:gd name="T80" fmla="*/ 14 w 232"/>
                  <a:gd name="T81" fmla="*/ 1 h 409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32"/>
                  <a:gd name="T124" fmla="*/ 0 h 409"/>
                  <a:gd name="T125" fmla="*/ 232 w 232"/>
                  <a:gd name="T126" fmla="*/ 409 h 409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32" h="409">
                    <a:moveTo>
                      <a:pt x="57" y="6"/>
                    </a:moveTo>
                    <a:lnTo>
                      <a:pt x="81" y="3"/>
                    </a:lnTo>
                    <a:lnTo>
                      <a:pt x="102" y="0"/>
                    </a:lnTo>
                    <a:lnTo>
                      <a:pt x="120" y="0"/>
                    </a:lnTo>
                    <a:lnTo>
                      <a:pt x="138" y="6"/>
                    </a:lnTo>
                    <a:lnTo>
                      <a:pt x="154" y="15"/>
                    </a:lnTo>
                    <a:lnTo>
                      <a:pt x="166" y="29"/>
                    </a:lnTo>
                    <a:lnTo>
                      <a:pt x="177" y="51"/>
                    </a:lnTo>
                    <a:lnTo>
                      <a:pt x="189" y="79"/>
                    </a:lnTo>
                    <a:lnTo>
                      <a:pt x="202" y="111"/>
                    </a:lnTo>
                    <a:lnTo>
                      <a:pt x="211" y="154"/>
                    </a:lnTo>
                    <a:lnTo>
                      <a:pt x="220" y="195"/>
                    </a:lnTo>
                    <a:lnTo>
                      <a:pt x="225" y="234"/>
                    </a:lnTo>
                    <a:lnTo>
                      <a:pt x="229" y="270"/>
                    </a:lnTo>
                    <a:lnTo>
                      <a:pt x="232" y="304"/>
                    </a:lnTo>
                    <a:lnTo>
                      <a:pt x="232" y="331"/>
                    </a:lnTo>
                    <a:lnTo>
                      <a:pt x="229" y="355"/>
                    </a:lnTo>
                    <a:lnTo>
                      <a:pt x="220" y="375"/>
                    </a:lnTo>
                    <a:lnTo>
                      <a:pt x="207" y="391"/>
                    </a:lnTo>
                    <a:lnTo>
                      <a:pt x="189" y="403"/>
                    </a:lnTo>
                    <a:lnTo>
                      <a:pt x="168" y="409"/>
                    </a:lnTo>
                    <a:lnTo>
                      <a:pt x="154" y="409"/>
                    </a:lnTo>
                    <a:lnTo>
                      <a:pt x="138" y="407"/>
                    </a:lnTo>
                    <a:lnTo>
                      <a:pt x="120" y="400"/>
                    </a:lnTo>
                    <a:lnTo>
                      <a:pt x="105" y="394"/>
                    </a:lnTo>
                    <a:lnTo>
                      <a:pt x="90" y="379"/>
                    </a:lnTo>
                    <a:lnTo>
                      <a:pt x="72" y="364"/>
                    </a:lnTo>
                    <a:lnTo>
                      <a:pt x="57" y="340"/>
                    </a:lnTo>
                    <a:lnTo>
                      <a:pt x="42" y="316"/>
                    </a:lnTo>
                    <a:lnTo>
                      <a:pt x="30" y="282"/>
                    </a:lnTo>
                    <a:lnTo>
                      <a:pt x="18" y="247"/>
                    </a:lnTo>
                    <a:lnTo>
                      <a:pt x="6" y="211"/>
                    </a:lnTo>
                    <a:lnTo>
                      <a:pt x="0" y="175"/>
                    </a:lnTo>
                    <a:lnTo>
                      <a:pt x="0" y="138"/>
                    </a:lnTo>
                    <a:lnTo>
                      <a:pt x="0" y="108"/>
                    </a:lnTo>
                    <a:lnTo>
                      <a:pt x="4" y="79"/>
                    </a:lnTo>
                    <a:lnTo>
                      <a:pt x="9" y="54"/>
                    </a:lnTo>
                    <a:lnTo>
                      <a:pt x="18" y="36"/>
                    </a:lnTo>
                    <a:lnTo>
                      <a:pt x="30" y="20"/>
                    </a:lnTo>
                    <a:lnTo>
                      <a:pt x="42" y="12"/>
                    </a:lnTo>
                    <a:lnTo>
                      <a:pt x="57" y="6"/>
                    </a:lnTo>
                  </a:path>
                </a:pathLst>
              </a:custGeom>
              <a:noFill/>
              <a:ln w="0">
                <a:solidFill>
                  <a:srgbClr val="B9DC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889" name="Freeform 371"/>
              <p:cNvSpPr>
                <a:spLocks/>
              </p:cNvSpPr>
              <p:nvPr/>
            </p:nvSpPr>
            <p:spPr bwMode="auto">
              <a:xfrm>
                <a:off x="1861" y="2279"/>
                <a:ext cx="58" cy="102"/>
              </a:xfrm>
              <a:custGeom>
                <a:avLst/>
                <a:gdLst>
                  <a:gd name="T0" fmla="*/ 14 w 232"/>
                  <a:gd name="T1" fmla="*/ 1 h 409"/>
                  <a:gd name="T2" fmla="*/ 20 w 232"/>
                  <a:gd name="T3" fmla="*/ 1 h 409"/>
                  <a:gd name="T4" fmla="*/ 26 w 232"/>
                  <a:gd name="T5" fmla="*/ 0 h 409"/>
                  <a:gd name="T6" fmla="*/ 30 w 232"/>
                  <a:gd name="T7" fmla="*/ 0 h 409"/>
                  <a:gd name="T8" fmla="*/ 35 w 232"/>
                  <a:gd name="T9" fmla="*/ 1 h 409"/>
                  <a:gd name="T10" fmla="*/ 39 w 232"/>
                  <a:gd name="T11" fmla="*/ 4 h 409"/>
                  <a:gd name="T12" fmla="*/ 42 w 232"/>
                  <a:gd name="T13" fmla="*/ 7 h 409"/>
                  <a:gd name="T14" fmla="*/ 44 w 232"/>
                  <a:gd name="T15" fmla="*/ 13 h 409"/>
                  <a:gd name="T16" fmla="*/ 47 w 232"/>
                  <a:gd name="T17" fmla="*/ 20 h 409"/>
                  <a:gd name="T18" fmla="*/ 51 w 232"/>
                  <a:gd name="T19" fmla="*/ 28 h 409"/>
                  <a:gd name="T20" fmla="*/ 53 w 232"/>
                  <a:gd name="T21" fmla="*/ 38 h 409"/>
                  <a:gd name="T22" fmla="*/ 55 w 232"/>
                  <a:gd name="T23" fmla="*/ 49 h 409"/>
                  <a:gd name="T24" fmla="*/ 56 w 232"/>
                  <a:gd name="T25" fmla="*/ 58 h 409"/>
                  <a:gd name="T26" fmla="*/ 57 w 232"/>
                  <a:gd name="T27" fmla="*/ 67 h 409"/>
                  <a:gd name="T28" fmla="*/ 58 w 232"/>
                  <a:gd name="T29" fmla="*/ 76 h 409"/>
                  <a:gd name="T30" fmla="*/ 58 w 232"/>
                  <a:gd name="T31" fmla="*/ 83 h 409"/>
                  <a:gd name="T32" fmla="*/ 57 w 232"/>
                  <a:gd name="T33" fmla="*/ 89 h 409"/>
                  <a:gd name="T34" fmla="*/ 55 w 232"/>
                  <a:gd name="T35" fmla="*/ 94 h 409"/>
                  <a:gd name="T36" fmla="*/ 52 w 232"/>
                  <a:gd name="T37" fmla="*/ 98 h 409"/>
                  <a:gd name="T38" fmla="*/ 47 w 232"/>
                  <a:gd name="T39" fmla="*/ 101 h 409"/>
                  <a:gd name="T40" fmla="*/ 42 w 232"/>
                  <a:gd name="T41" fmla="*/ 102 h 409"/>
                  <a:gd name="T42" fmla="*/ 39 w 232"/>
                  <a:gd name="T43" fmla="*/ 102 h 409"/>
                  <a:gd name="T44" fmla="*/ 35 w 232"/>
                  <a:gd name="T45" fmla="*/ 102 h 409"/>
                  <a:gd name="T46" fmla="*/ 30 w 232"/>
                  <a:gd name="T47" fmla="*/ 100 h 409"/>
                  <a:gd name="T48" fmla="*/ 26 w 232"/>
                  <a:gd name="T49" fmla="*/ 98 h 409"/>
                  <a:gd name="T50" fmla="*/ 23 w 232"/>
                  <a:gd name="T51" fmla="*/ 95 h 409"/>
                  <a:gd name="T52" fmla="*/ 18 w 232"/>
                  <a:gd name="T53" fmla="*/ 91 h 409"/>
                  <a:gd name="T54" fmla="*/ 14 w 232"/>
                  <a:gd name="T55" fmla="*/ 85 h 409"/>
                  <a:gd name="T56" fmla="*/ 11 w 232"/>
                  <a:gd name="T57" fmla="*/ 79 h 409"/>
                  <a:gd name="T58" fmla="*/ 8 w 232"/>
                  <a:gd name="T59" fmla="*/ 70 h 409"/>
                  <a:gd name="T60" fmla="*/ 5 w 232"/>
                  <a:gd name="T61" fmla="*/ 62 h 409"/>
                  <a:gd name="T62" fmla="*/ 2 w 232"/>
                  <a:gd name="T63" fmla="*/ 53 h 409"/>
                  <a:gd name="T64" fmla="*/ 0 w 232"/>
                  <a:gd name="T65" fmla="*/ 44 h 409"/>
                  <a:gd name="T66" fmla="*/ 0 w 232"/>
                  <a:gd name="T67" fmla="*/ 34 h 409"/>
                  <a:gd name="T68" fmla="*/ 0 w 232"/>
                  <a:gd name="T69" fmla="*/ 27 h 409"/>
                  <a:gd name="T70" fmla="*/ 1 w 232"/>
                  <a:gd name="T71" fmla="*/ 20 h 409"/>
                  <a:gd name="T72" fmla="*/ 2 w 232"/>
                  <a:gd name="T73" fmla="*/ 13 h 409"/>
                  <a:gd name="T74" fmla="*/ 5 w 232"/>
                  <a:gd name="T75" fmla="*/ 9 h 409"/>
                  <a:gd name="T76" fmla="*/ 8 w 232"/>
                  <a:gd name="T77" fmla="*/ 5 h 409"/>
                  <a:gd name="T78" fmla="*/ 11 w 232"/>
                  <a:gd name="T79" fmla="*/ 3 h 409"/>
                  <a:gd name="T80" fmla="*/ 14 w 232"/>
                  <a:gd name="T81" fmla="*/ 1 h 409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32"/>
                  <a:gd name="T124" fmla="*/ 0 h 409"/>
                  <a:gd name="T125" fmla="*/ 232 w 232"/>
                  <a:gd name="T126" fmla="*/ 409 h 409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32" h="409">
                    <a:moveTo>
                      <a:pt x="57" y="6"/>
                    </a:moveTo>
                    <a:lnTo>
                      <a:pt x="81" y="3"/>
                    </a:lnTo>
                    <a:lnTo>
                      <a:pt x="102" y="0"/>
                    </a:lnTo>
                    <a:lnTo>
                      <a:pt x="120" y="0"/>
                    </a:lnTo>
                    <a:lnTo>
                      <a:pt x="138" y="6"/>
                    </a:lnTo>
                    <a:lnTo>
                      <a:pt x="154" y="15"/>
                    </a:lnTo>
                    <a:lnTo>
                      <a:pt x="166" y="29"/>
                    </a:lnTo>
                    <a:lnTo>
                      <a:pt x="177" y="51"/>
                    </a:lnTo>
                    <a:lnTo>
                      <a:pt x="189" y="79"/>
                    </a:lnTo>
                    <a:lnTo>
                      <a:pt x="202" y="111"/>
                    </a:lnTo>
                    <a:lnTo>
                      <a:pt x="211" y="154"/>
                    </a:lnTo>
                    <a:lnTo>
                      <a:pt x="220" y="195"/>
                    </a:lnTo>
                    <a:lnTo>
                      <a:pt x="225" y="234"/>
                    </a:lnTo>
                    <a:lnTo>
                      <a:pt x="229" y="270"/>
                    </a:lnTo>
                    <a:lnTo>
                      <a:pt x="232" y="304"/>
                    </a:lnTo>
                    <a:lnTo>
                      <a:pt x="232" y="331"/>
                    </a:lnTo>
                    <a:lnTo>
                      <a:pt x="229" y="355"/>
                    </a:lnTo>
                    <a:lnTo>
                      <a:pt x="220" y="375"/>
                    </a:lnTo>
                    <a:lnTo>
                      <a:pt x="207" y="391"/>
                    </a:lnTo>
                    <a:lnTo>
                      <a:pt x="189" y="403"/>
                    </a:lnTo>
                    <a:lnTo>
                      <a:pt x="168" y="409"/>
                    </a:lnTo>
                    <a:lnTo>
                      <a:pt x="154" y="409"/>
                    </a:lnTo>
                    <a:lnTo>
                      <a:pt x="138" y="407"/>
                    </a:lnTo>
                    <a:lnTo>
                      <a:pt x="120" y="400"/>
                    </a:lnTo>
                    <a:lnTo>
                      <a:pt x="105" y="394"/>
                    </a:lnTo>
                    <a:lnTo>
                      <a:pt x="90" y="379"/>
                    </a:lnTo>
                    <a:lnTo>
                      <a:pt x="72" y="364"/>
                    </a:lnTo>
                    <a:lnTo>
                      <a:pt x="57" y="340"/>
                    </a:lnTo>
                    <a:lnTo>
                      <a:pt x="42" y="316"/>
                    </a:lnTo>
                    <a:lnTo>
                      <a:pt x="30" y="282"/>
                    </a:lnTo>
                    <a:lnTo>
                      <a:pt x="18" y="247"/>
                    </a:lnTo>
                    <a:lnTo>
                      <a:pt x="6" y="211"/>
                    </a:lnTo>
                    <a:lnTo>
                      <a:pt x="0" y="175"/>
                    </a:lnTo>
                    <a:lnTo>
                      <a:pt x="0" y="138"/>
                    </a:lnTo>
                    <a:lnTo>
                      <a:pt x="0" y="108"/>
                    </a:lnTo>
                    <a:lnTo>
                      <a:pt x="4" y="79"/>
                    </a:lnTo>
                    <a:lnTo>
                      <a:pt x="9" y="54"/>
                    </a:lnTo>
                    <a:lnTo>
                      <a:pt x="18" y="36"/>
                    </a:lnTo>
                    <a:lnTo>
                      <a:pt x="30" y="20"/>
                    </a:lnTo>
                    <a:lnTo>
                      <a:pt x="42" y="12"/>
                    </a:lnTo>
                    <a:lnTo>
                      <a:pt x="57" y="6"/>
                    </a:lnTo>
                  </a:path>
                </a:pathLst>
              </a:custGeom>
              <a:noFill/>
              <a:ln w="0">
                <a:solidFill>
                  <a:srgbClr val="B9DC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890" name="Freeform 372"/>
              <p:cNvSpPr>
                <a:spLocks/>
              </p:cNvSpPr>
              <p:nvPr/>
            </p:nvSpPr>
            <p:spPr bwMode="auto">
              <a:xfrm>
                <a:off x="1888" y="2406"/>
                <a:ext cx="52" cy="95"/>
              </a:xfrm>
              <a:custGeom>
                <a:avLst/>
                <a:gdLst>
                  <a:gd name="T0" fmla="*/ 32 w 207"/>
                  <a:gd name="T1" fmla="*/ 0 h 381"/>
                  <a:gd name="T2" fmla="*/ 38 w 207"/>
                  <a:gd name="T3" fmla="*/ 1 h 381"/>
                  <a:gd name="T4" fmla="*/ 43 w 207"/>
                  <a:gd name="T5" fmla="*/ 3 h 381"/>
                  <a:gd name="T6" fmla="*/ 46 w 207"/>
                  <a:gd name="T7" fmla="*/ 6 h 381"/>
                  <a:gd name="T8" fmla="*/ 49 w 207"/>
                  <a:gd name="T9" fmla="*/ 10 h 381"/>
                  <a:gd name="T10" fmla="*/ 50 w 207"/>
                  <a:gd name="T11" fmla="*/ 15 h 381"/>
                  <a:gd name="T12" fmla="*/ 52 w 207"/>
                  <a:gd name="T13" fmla="*/ 21 h 381"/>
                  <a:gd name="T14" fmla="*/ 52 w 207"/>
                  <a:gd name="T15" fmla="*/ 27 h 381"/>
                  <a:gd name="T16" fmla="*/ 52 w 207"/>
                  <a:gd name="T17" fmla="*/ 35 h 381"/>
                  <a:gd name="T18" fmla="*/ 52 w 207"/>
                  <a:gd name="T19" fmla="*/ 43 h 381"/>
                  <a:gd name="T20" fmla="*/ 51 w 207"/>
                  <a:gd name="T21" fmla="*/ 52 h 381"/>
                  <a:gd name="T22" fmla="*/ 50 w 207"/>
                  <a:gd name="T23" fmla="*/ 60 h 381"/>
                  <a:gd name="T24" fmla="*/ 50 w 207"/>
                  <a:gd name="T25" fmla="*/ 67 h 381"/>
                  <a:gd name="T26" fmla="*/ 49 w 207"/>
                  <a:gd name="T27" fmla="*/ 74 h 381"/>
                  <a:gd name="T28" fmla="*/ 48 w 207"/>
                  <a:gd name="T29" fmla="*/ 80 h 381"/>
                  <a:gd name="T30" fmla="*/ 47 w 207"/>
                  <a:gd name="T31" fmla="*/ 85 h 381"/>
                  <a:gd name="T32" fmla="*/ 45 w 207"/>
                  <a:gd name="T33" fmla="*/ 88 h 381"/>
                  <a:gd name="T34" fmla="*/ 42 w 207"/>
                  <a:gd name="T35" fmla="*/ 92 h 381"/>
                  <a:gd name="T36" fmla="*/ 38 w 207"/>
                  <a:gd name="T37" fmla="*/ 94 h 381"/>
                  <a:gd name="T38" fmla="*/ 34 w 207"/>
                  <a:gd name="T39" fmla="*/ 95 h 381"/>
                  <a:gd name="T40" fmla="*/ 28 w 207"/>
                  <a:gd name="T41" fmla="*/ 95 h 381"/>
                  <a:gd name="T42" fmla="*/ 23 w 207"/>
                  <a:gd name="T43" fmla="*/ 95 h 381"/>
                  <a:gd name="T44" fmla="*/ 19 w 207"/>
                  <a:gd name="T45" fmla="*/ 93 h 381"/>
                  <a:gd name="T46" fmla="*/ 15 w 207"/>
                  <a:gd name="T47" fmla="*/ 89 h 381"/>
                  <a:gd name="T48" fmla="*/ 11 w 207"/>
                  <a:gd name="T49" fmla="*/ 84 h 381"/>
                  <a:gd name="T50" fmla="*/ 7 w 207"/>
                  <a:gd name="T51" fmla="*/ 79 h 381"/>
                  <a:gd name="T52" fmla="*/ 5 w 207"/>
                  <a:gd name="T53" fmla="*/ 72 h 381"/>
                  <a:gd name="T54" fmla="*/ 2 w 207"/>
                  <a:gd name="T55" fmla="*/ 64 h 381"/>
                  <a:gd name="T56" fmla="*/ 1 w 207"/>
                  <a:gd name="T57" fmla="*/ 57 h 381"/>
                  <a:gd name="T58" fmla="*/ 0 w 207"/>
                  <a:gd name="T59" fmla="*/ 48 h 381"/>
                  <a:gd name="T60" fmla="*/ 1 w 207"/>
                  <a:gd name="T61" fmla="*/ 40 h 381"/>
                  <a:gd name="T62" fmla="*/ 1 w 207"/>
                  <a:gd name="T63" fmla="*/ 33 h 381"/>
                  <a:gd name="T64" fmla="*/ 2 w 207"/>
                  <a:gd name="T65" fmla="*/ 25 h 381"/>
                  <a:gd name="T66" fmla="*/ 5 w 207"/>
                  <a:gd name="T67" fmla="*/ 19 h 381"/>
                  <a:gd name="T68" fmla="*/ 6 w 207"/>
                  <a:gd name="T69" fmla="*/ 14 h 381"/>
                  <a:gd name="T70" fmla="*/ 9 w 207"/>
                  <a:gd name="T71" fmla="*/ 10 h 381"/>
                  <a:gd name="T72" fmla="*/ 12 w 207"/>
                  <a:gd name="T73" fmla="*/ 6 h 381"/>
                  <a:gd name="T74" fmla="*/ 16 w 207"/>
                  <a:gd name="T75" fmla="*/ 3 h 381"/>
                  <a:gd name="T76" fmla="*/ 20 w 207"/>
                  <a:gd name="T77" fmla="*/ 1 h 381"/>
                  <a:gd name="T78" fmla="*/ 26 w 207"/>
                  <a:gd name="T79" fmla="*/ 0 h 381"/>
                  <a:gd name="T80" fmla="*/ 32 w 207"/>
                  <a:gd name="T81" fmla="*/ 0 h 381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07"/>
                  <a:gd name="T124" fmla="*/ 0 h 381"/>
                  <a:gd name="T125" fmla="*/ 207 w 207"/>
                  <a:gd name="T126" fmla="*/ 381 h 381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07" h="381">
                    <a:moveTo>
                      <a:pt x="129" y="0"/>
                    </a:moveTo>
                    <a:lnTo>
                      <a:pt x="150" y="5"/>
                    </a:lnTo>
                    <a:lnTo>
                      <a:pt x="171" y="12"/>
                    </a:lnTo>
                    <a:lnTo>
                      <a:pt x="182" y="26"/>
                    </a:lnTo>
                    <a:lnTo>
                      <a:pt x="195" y="41"/>
                    </a:lnTo>
                    <a:lnTo>
                      <a:pt x="200" y="62"/>
                    </a:lnTo>
                    <a:lnTo>
                      <a:pt x="207" y="84"/>
                    </a:lnTo>
                    <a:lnTo>
                      <a:pt x="207" y="110"/>
                    </a:lnTo>
                    <a:lnTo>
                      <a:pt x="207" y="141"/>
                    </a:lnTo>
                    <a:lnTo>
                      <a:pt x="207" y="171"/>
                    </a:lnTo>
                    <a:lnTo>
                      <a:pt x="204" y="207"/>
                    </a:lnTo>
                    <a:lnTo>
                      <a:pt x="200" y="240"/>
                    </a:lnTo>
                    <a:lnTo>
                      <a:pt x="198" y="270"/>
                    </a:lnTo>
                    <a:lnTo>
                      <a:pt x="195" y="297"/>
                    </a:lnTo>
                    <a:lnTo>
                      <a:pt x="191" y="319"/>
                    </a:lnTo>
                    <a:lnTo>
                      <a:pt x="186" y="339"/>
                    </a:lnTo>
                    <a:lnTo>
                      <a:pt x="180" y="354"/>
                    </a:lnTo>
                    <a:lnTo>
                      <a:pt x="168" y="367"/>
                    </a:lnTo>
                    <a:lnTo>
                      <a:pt x="152" y="376"/>
                    </a:lnTo>
                    <a:lnTo>
                      <a:pt x="134" y="381"/>
                    </a:lnTo>
                    <a:lnTo>
                      <a:pt x="111" y="381"/>
                    </a:lnTo>
                    <a:lnTo>
                      <a:pt x="93" y="381"/>
                    </a:lnTo>
                    <a:lnTo>
                      <a:pt x="75" y="372"/>
                    </a:lnTo>
                    <a:lnTo>
                      <a:pt x="59" y="358"/>
                    </a:lnTo>
                    <a:lnTo>
                      <a:pt x="45" y="337"/>
                    </a:lnTo>
                    <a:lnTo>
                      <a:pt x="29" y="315"/>
                    </a:lnTo>
                    <a:lnTo>
                      <a:pt x="20" y="288"/>
                    </a:lnTo>
                    <a:lnTo>
                      <a:pt x="9" y="258"/>
                    </a:lnTo>
                    <a:lnTo>
                      <a:pt x="2" y="228"/>
                    </a:lnTo>
                    <a:lnTo>
                      <a:pt x="0" y="194"/>
                    </a:lnTo>
                    <a:lnTo>
                      <a:pt x="2" y="162"/>
                    </a:lnTo>
                    <a:lnTo>
                      <a:pt x="5" y="132"/>
                    </a:lnTo>
                    <a:lnTo>
                      <a:pt x="9" y="101"/>
                    </a:lnTo>
                    <a:lnTo>
                      <a:pt x="18" y="78"/>
                    </a:lnTo>
                    <a:lnTo>
                      <a:pt x="23" y="57"/>
                    </a:lnTo>
                    <a:lnTo>
                      <a:pt x="36" y="41"/>
                    </a:lnTo>
                    <a:lnTo>
                      <a:pt x="48" y="26"/>
                    </a:lnTo>
                    <a:lnTo>
                      <a:pt x="63" y="14"/>
                    </a:lnTo>
                    <a:lnTo>
                      <a:pt x="80" y="5"/>
                    </a:lnTo>
                    <a:lnTo>
                      <a:pt x="102" y="2"/>
                    </a:lnTo>
                    <a:lnTo>
                      <a:pt x="129" y="0"/>
                    </a:lnTo>
                    <a:close/>
                  </a:path>
                </a:pathLst>
              </a:custGeom>
              <a:solidFill>
                <a:srgbClr val="7FB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891" name="Freeform 373"/>
              <p:cNvSpPr>
                <a:spLocks/>
              </p:cNvSpPr>
              <p:nvPr/>
            </p:nvSpPr>
            <p:spPr bwMode="auto">
              <a:xfrm>
                <a:off x="1888" y="2406"/>
                <a:ext cx="52" cy="95"/>
              </a:xfrm>
              <a:custGeom>
                <a:avLst/>
                <a:gdLst>
                  <a:gd name="T0" fmla="*/ 32 w 207"/>
                  <a:gd name="T1" fmla="*/ 0 h 381"/>
                  <a:gd name="T2" fmla="*/ 38 w 207"/>
                  <a:gd name="T3" fmla="*/ 1 h 381"/>
                  <a:gd name="T4" fmla="*/ 43 w 207"/>
                  <a:gd name="T5" fmla="*/ 3 h 381"/>
                  <a:gd name="T6" fmla="*/ 46 w 207"/>
                  <a:gd name="T7" fmla="*/ 6 h 381"/>
                  <a:gd name="T8" fmla="*/ 49 w 207"/>
                  <a:gd name="T9" fmla="*/ 10 h 381"/>
                  <a:gd name="T10" fmla="*/ 50 w 207"/>
                  <a:gd name="T11" fmla="*/ 15 h 381"/>
                  <a:gd name="T12" fmla="*/ 52 w 207"/>
                  <a:gd name="T13" fmla="*/ 21 h 381"/>
                  <a:gd name="T14" fmla="*/ 52 w 207"/>
                  <a:gd name="T15" fmla="*/ 27 h 381"/>
                  <a:gd name="T16" fmla="*/ 52 w 207"/>
                  <a:gd name="T17" fmla="*/ 35 h 381"/>
                  <a:gd name="T18" fmla="*/ 52 w 207"/>
                  <a:gd name="T19" fmla="*/ 43 h 381"/>
                  <a:gd name="T20" fmla="*/ 51 w 207"/>
                  <a:gd name="T21" fmla="*/ 52 h 381"/>
                  <a:gd name="T22" fmla="*/ 50 w 207"/>
                  <a:gd name="T23" fmla="*/ 60 h 381"/>
                  <a:gd name="T24" fmla="*/ 50 w 207"/>
                  <a:gd name="T25" fmla="*/ 67 h 381"/>
                  <a:gd name="T26" fmla="*/ 49 w 207"/>
                  <a:gd name="T27" fmla="*/ 74 h 381"/>
                  <a:gd name="T28" fmla="*/ 48 w 207"/>
                  <a:gd name="T29" fmla="*/ 80 h 381"/>
                  <a:gd name="T30" fmla="*/ 47 w 207"/>
                  <a:gd name="T31" fmla="*/ 85 h 381"/>
                  <a:gd name="T32" fmla="*/ 45 w 207"/>
                  <a:gd name="T33" fmla="*/ 88 h 381"/>
                  <a:gd name="T34" fmla="*/ 42 w 207"/>
                  <a:gd name="T35" fmla="*/ 92 h 381"/>
                  <a:gd name="T36" fmla="*/ 38 w 207"/>
                  <a:gd name="T37" fmla="*/ 94 h 381"/>
                  <a:gd name="T38" fmla="*/ 34 w 207"/>
                  <a:gd name="T39" fmla="*/ 95 h 381"/>
                  <a:gd name="T40" fmla="*/ 28 w 207"/>
                  <a:gd name="T41" fmla="*/ 95 h 381"/>
                  <a:gd name="T42" fmla="*/ 23 w 207"/>
                  <a:gd name="T43" fmla="*/ 95 h 381"/>
                  <a:gd name="T44" fmla="*/ 19 w 207"/>
                  <a:gd name="T45" fmla="*/ 93 h 381"/>
                  <a:gd name="T46" fmla="*/ 15 w 207"/>
                  <a:gd name="T47" fmla="*/ 89 h 381"/>
                  <a:gd name="T48" fmla="*/ 11 w 207"/>
                  <a:gd name="T49" fmla="*/ 84 h 381"/>
                  <a:gd name="T50" fmla="*/ 7 w 207"/>
                  <a:gd name="T51" fmla="*/ 79 h 381"/>
                  <a:gd name="T52" fmla="*/ 5 w 207"/>
                  <a:gd name="T53" fmla="*/ 72 h 381"/>
                  <a:gd name="T54" fmla="*/ 2 w 207"/>
                  <a:gd name="T55" fmla="*/ 64 h 381"/>
                  <a:gd name="T56" fmla="*/ 1 w 207"/>
                  <a:gd name="T57" fmla="*/ 57 h 381"/>
                  <a:gd name="T58" fmla="*/ 0 w 207"/>
                  <a:gd name="T59" fmla="*/ 48 h 381"/>
                  <a:gd name="T60" fmla="*/ 1 w 207"/>
                  <a:gd name="T61" fmla="*/ 40 h 381"/>
                  <a:gd name="T62" fmla="*/ 1 w 207"/>
                  <a:gd name="T63" fmla="*/ 33 h 381"/>
                  <a:gd name="T64" fmla="*/ 2 w 207"/>
                  <a:gd name="T65" fmla="*/ 25 h 381"/>
                  <a:gd name="T66" fmla="*/ 5 w 207"/>
                  <a:gd name="T67" fmla="*/ 19 h 381"/>
                  <a:gd name="T68" fmla="*/ 6 w 207"/>
                  <a:gd name="T69" fmla="*/ 14 h 381"/>
                  <a:gd name="T70" fmla="*/ 9 w 207"/>
                  <a:gd name="T71" fmla="*/ 10 h 381"/>
                  <a:gd name="T72" fmla="*/ 12 w 207"/>
                  <a:gd name="T73" fmla="*/ 6 h 381"/>
                  <a:gd name="T74" fmla="*/ 16 w 207"/>
                  <a:gd name="T75" fmla="*/ 3 h 381"/>
                  <a:gd name="T76" fmla="*/ 20 w 207"/>
                  <a:gd name="T77" fmla="*/ 1 h 381"/>
                  <a:gd name="T78" fmla="*/ 26 w 207"/>
                  <a:gd name="T79" fmla="*/ 0 h 381"/>
                  <a:gd name="T80" fmla="*/ 32 w 207"/>
                  <a:gd name="T81" fmla="*/ 0 h 381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07"/>
                  <a:gd name="T124" fmla="*/ 0 h 381"/>
                  <a:gd name="T125" fmla="*/ 207 w 207"/>
                  <a:gd name="T126" fmla="*/ 381 h 381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07" h="381">
                    <a:moveTo>
                      <a:pt x="129" y="0"/>
                    </a:moveTo>
                    <a:lnTo>
                      <a:pt x="150" y="5"/>
                    </a:lnTo>
                    <a:lnTo>
                      <a:pt x="171" y="12"/>
                    </a:lnTo>
                    <a:lnTo>
                      <a:pt x="182" y="26"/>
                    </a:lnTo>
                    <a:lnTo>
                      <a:pt x="195" y="41"/>
                    </a:lnTo>
                    <a:lnTo>
                      <a:pt x="200" y="62"/>
                    </a:lnTo>
                    <a:lnTo>
                      <a:pt x="207" y="84"/>
                    </a:lnTo>
                    <a:lnTo>
                      <a:pt x="207" y="110"/>
                    </a:lnTo>
                    <a:lnTo>
                      <a:pt x="207" y="141"/>
                    </a:lnTo>
                    <a:lnTo>
                      <a:pt x="207" y="171"/>
                    </a:lnTo>
                    <a:lnTo>
                      <a:pt x="204" y="207"/>
                    </a:lnTo>
                    <a:lnTo>
                      <a:pt x="200" y="240"/>
                    </a:lnTo>
                    <a:lnTo>
                      <a:pt x="198" y="270"/>
                    </a:lnTo>
                    <a:lnTo>
                      <a:pt x="195" y="297"/>
                    </a:lnTo>
                    <a:lnTo>
                      <a:pt x="191" y="319"/>
                    </a:lnTo>
                    <a:lnTo>
                      <a:pt x="186" y="339"/>
                    </a:lnTo>
                    <a:lnTo>
                      <a:pt x="180" y="354"/>
                    </a:lnTo>
                    <a:lnTo>
                      <a:pt x="168" y="367"/>
                    </a:lnTo>
                    <a:lnTo>
                      <a:pt x="152" y="376"/>
                    </a:lnTo>
                    <a:lnTo>
                      <a:pt x="134" y="381"/>
                    </a:lnTo>
                    <a:lnTo>
                      <a:pt x="111" y="381"/>
                    </a:lnTo>
                    <a:lnTo>
                      <a:pt x="93" y="381"/>
                    </a:lnTo>
                    <a:lnTo>
                      <a:pt x="75" y="372"/>
                    </a:lnTo>
                    <a:lnTo>
                      <a:pt x="59" y="358"/>
                    </a:lnTo>
                    <a:lnTo>
                      <a:pt x="45" y="337"/>
                    </a:lnTo>
                    <a:lnTo>
                      <a:pt x="29" y="315"/>
                    </a:lnTo>
                    <a:lnTo>
                      <a:pt x="20" y="288"/>
                    </a:lnTo>
                    <a:lnTo>
                      <a:pt x="9" y="258"/>
                    </a:lnTo>
                    <a:lnTo>
                      <a:pt x="2" y="228"/>
                    </a:lnTo>
                    <a:lnTo>
                      <a:pt x="0" y="194"/>
                    </a:lnTo>
                    <a:lnTo>
                      <a:pt x="2" y="162"/>
                    </a:lnTo>
                    <a:lnTo>
                      <a:pt x="5" y="132"/>
                    </a:lnTo>
                    <a:lnTo>
                      <a:pt x="9" y="101"/>
                    </a:lnTo>
                    <a:lnTo>
                      <a:pt x="18" y="78"/>
                    </a:lnTo>
                    <a:lnTo>
                      <a:pt x="23" y="57"/>
                    </a:lnTo>
                    <a:lnTo>
                      <a:pt x="36" y="41"/>
                    </a:lnTo>
                    <a:lnTo>
                      <a:pt x="48" y="26"/>
                    </a:lnTo>
                    <a:lnTo>
                      <a:pt x="63" y="14"/>
                    </a:lnTo>
                    <a:lnTo>
                      <a:pt x="80" y="5"/>
                    </a:lnTo>
                    <a:lnTo>
                      <a:pt x="102" y="2"/>
                    </a:lnTo>
                    <a:lnTo>
                      <a:pt x="129" y="0"/>
                    </a:lnTo>
                  </a:path>
                </a:pathLst>
              </a:custGeom>
              <a:noFill/>
              <a:ln w="0">
                <a:solidFill>
                  <a:srgbClr val="74B9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892" name="Freeform 374"/>
              <p:cNvSpPr>
                <a:spLocks/>
              </p:cNvSpPr>
              <p:nvPr/>
            </p:nvSpPr>
            <p:spPr bwMode="auto">
              <a:xfrm>
                <a:off x="1888" y="2406"/>
                <a:ext cx="52" cy="95"/>
              </a:xfrm>
              <a:custGeom>
                <a:avLst/>
                <a:gdLst>
                  <a:gd name="T0" fmla="*/ 32 w 207"/>
                  <a:gd name="T1" fmla="*/ 0 h 381"/>
                  <a:gd name="T2" fmla="*/ 38 w 207"/>
                  <a:gd name="T3" fmla="*/ 1 h 381"/>
                  <a:gd name="T4" fmla="*/ 43 w 207"/>
                  <a:gd name="T5" fmla="*/ 3 h 381"/>
                  <a:gd name="T6" fmla="*/ 46 w 207"/>
                  <a:gd name="T7" fmla="*/ 6 h 381"/>
                  <a:gd name="T8" fmla="*/ 49 w 207"/>
                  <a:gd name="T9" fmla="*/ 10 h 381"/>
                  <a:gd name="T10" fmla="*/ 50 w 207"/>
                  <a:gd name="T11" fmla="*/ 15 h 381"/>
                  <a:gd name="T12" fmla="*/ 52 w 207"/>
                  <a:gd name="T13" fmla="*/ 21 h 381"/>
                  <a:gd name="T14" fmla="*/ 52 w 207"/>
                  <a:gd name="T15" fmla="*/ 27 h 381"/>
                  <a:gd name="T16" fmla="*/ 52 w 207"/>
                  <a:gd name="T17" fmla="*/ 35 h 381"/>
                  <a:gd name="T18" fmla="*/ 52 w 207"/>
                  <a:gd name="T19" fmla="*/ 43 h 381"/>
                  <a:gd name="T20" fmla="*/ 51 w 207"/>
                  <a:gd name="T21" fmla="*/ 52 h 381"/>
                  <a:gd name="T22" fmla="*/ 50 w 207"/>
                  <a:gd name="T23" fmla="*/ 60 h 381"/>
                  <a:gd name="T24" fmla="*/ 50 w 207"/>
                  <a:gd name="T25" fmla="*/ 67 h 381"/>
                  <a:gd name="T26" fmla="*/ 49 w 207"/>
                  <a:gd name="T27" fmla="*/ 74 h 381"/>
                  <a:gd name="T28" fmla="*/ 48 w 207"/>
                  <a:gd name="T29" fmla="*/ 80 h 381"/>
                  <a:gd name="T30" fmla="*/ 47 w 207"/>
                  <a:gd name="T31" fmla="*/ 85 h 381"/>
                  <a:gd name="T32" fmla="*/ 45 w 207"/>
                  <a:gd name="T33" fmla="*/ 88 h 381"/>
                  <a:gd name="T34" fmla="*/ 42 w 207"/>
                  <a:gd name="T35" fmla="*/ 92 h 381"/>
                  <a:gd name="T36" fmla="*/ 38 w 207"/>
                  <a:gd name="T37" fmla="*/ 94 h 381"/>
                  <a:gd name="T38" fmla="*/ 34 w 207"/>
                  <a:gd name="T39" fmla="*/ 95 h 381"/>
                  <a:gd name="T40" fmla="*/ 28 w 207"/>
                  <a:gd name="T41" fmla="*/ 95 h 381"/>
                  <a:gd name="T42" fmla="*/ 23 w 207"/>
                  <a:gd name="T43" fmla="*/ 95 h 381"/>
                  <a:gd name="T44" fmla="*/ 19 w 207"/>
                  <a:gd name="T45" fmla="*/ 93 h 381"/>
                  <a:gd name="T46" fmla="*/ 15 w 207"/>
                  <a:gd name="T47" fmla="*/ 89 h 381"/>
                  <a:gd name="T48" fmla="*/ 11 w 207"/>
                  <a:gd name="T49" fmla="*/ 84 h 381"/>
                  <a:gd name="T50" fmla="*/ 7 w 207"/>
                  <a:gd name="T51" fmla="*/ 79 h 381"/>
                  <a:gd name="T52" fmla="*/ 5 w 207"/>
                  <a:gd name="T53" fmla="*/ 72 h 381"/>
                  <a:gd name="T54" fmla="*/ 2 w 207"/>
                  <a:gd name="T55" fmla="*/ 64 h 381"/>
                  <a:gd name="T56" fmla="*/ 1 w 207"/>
                  <a:gd name="T57" fmla="*/ 57 h 381"/>
                  <a:gd name="T58" fmla="*/ 0 w 207"/>
                  <a:gd name="T59" fmla="*/ 48 h 381"/>
                  <a:gd name="T60" fmla="*/ 1 w 207"/>
                  <a:gd name="T61" fmla="*/ 40 h 381"/>
                  <a:gd name="T62" fmla="*/ 1 w 207"/>
                  <a:gd name="T63" fmla="*/ 33 h 381"/>
                  <a:gd name="T64" fmla="*/ 2 w 207"/>
                  <a:gd name="T65" fmla="*/ 25 h 381"/>
                  <a:gd name="T66" fmla="*/ 5 w 207"/>
                  <a:gd name="T67" fmla="*/ 19 h 381"/>
                  <a:gd name="T68" fmla="*/ 6 w 207"/>
                  <a:gd name="T69" fmla="*/ 14 h 381"/>
                  <a:gd name="T70" fmla="*/ 9 w 207"/>
                  <a:gd name="T71" fmla="*/ 10 h 381"/>
                  <a:gd name="T72" fmla="*/ 12 w 207"/>
                  <a:gd name="T73" fmla="*/ 6 h 381"/>
                  <a:gd name="T74" fmla="*/ 16 w 207"/>
                  <a:gd name="T75" fmla="*/ 3 h 381"/>
                  <a:gd name="T76" fmla="*/ 20 w 207"/>
                  <a:gd name="T77" fmla="*/ 1 h 381"/>
                  <a:gd name="T78" fmla="*/ 26 w 207"/>
                  <a:gd name="T79" fmla="*/ 0 h 381"/>
                  <a:gd name="T80" fmla="*/ 32 w 207"/>
                  <a:gd name="T81" fmla="*/ 0 h 381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07"/>
                  <a:gd name="T124" fmla="*/ 0 h 381"/>
                  <a:gd name="T125" fmla="*/ 207 w 207"/>
                  <a:gd name="T126" fmla="*/ 381 h 381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07" h="381">
                    <a:moveTo>
                      <a:pt x="129" y="0"/>
                    </a:moveTo>
                    <a:lnTo>
                      <a:pt x="150" y="5"/>
                    </a:lnTo>
                    <a:lnTo>
                      <a:pt x="171" y="12"/>
                    </a:lnTo>
                    <a:lnTo>
                      <a:pt x="182" y="26"/>
                    </a:lnTo>
                    <a:lnTo>
                      <a:pt x="195" y="41"/>
                    </a:lnTo>
                    <a:lnTo>
                      <a:pt x="200" y="62"/>
                    </a:lnTo>
                    <a:lnTo>
                      <a:pt x="207" y="84"/>
                    </a:lnTo>
                    <a:lnTo>
                      <a:pt x="207" y="110"/>
                    </a:lnTo>
                    <a:lnTo>
                      <a:pt x="207" y="141"/>
                    </a:lnTo>
                    <a:lnTo>
                      <a:pt x="207" y="171"/>
                    </a:lnTo>
                    <a:lnTo>
                      <a:pt x="204" y="207"/>
                    </a:lnTo>
                    <a:lnTo>
                      <a:pt x="200" y="240"/>
                    </a:lnTo>
                    <a:lnTo>
                      <a:pt x="198" y="270"/>
                    </a:lnTo>
                    <a:lnTo>
                      <a:pt x="195" y="297"/>
                    </a:lnTo>
                    <a:lnTo>
                      <a:pt x="191" y="319"/>
                    </a:lnTo>
                    <a:lnTo>
                      <a:pt x="186" y="339"/>
                    </a:lnTo>
                    <a:lnTo>
                      <a:pt x="180" y="354"/>
                    </a:lnTo>
                    <a:lnTo>
                      <a:pt x="168" y="367"/>
                    </a:lnTo>
                    <a:lnTo>
                      <a:pt x="152" y="376"/>
                    </a:lnTo>
                    <a:lnTo>
                      <a:pt x="134" y="381"/>
                    </a:lnTo>
                    <a:lnTo>
                      <a:pt x="111" y="381"/>
                    </a:lnTo>
                    <a:lnTo>
                      <a:pt x="93" y="381"/>
                    </a:lnTo>
                    <a:lnTo>
                      <a:pt x="75" y="372"/>
                    </a:lnTo>
                    <a:lnTo>
                      <a:pt x="59" y="358"/>
                    </a:lnTo>
                    <a:lnTo>
                      <a:pt x="45" y="337"/>
                    </a:lnTo>
                    <a:lnTo>
                      <a:pt x="29" y="315"/>
                    </a:lnTo>
                    <a:lnTo>
                      <a:pt x="20" y="288"/>
                    </a:lnTo>
                    <a:lnTo>
                      <a:pt x="9" y="258"/>
                    </a:lnTo>
                    <a:lnTo>
                      <a:pt x="2" y="228"/>
                    </a:lnTo>
                    <a:lnTo>
                      <a:pt x="0" y="194"/>
                    </a:lnTo>
                    <a:lnTo>
                      <a:pt x="2" y="162"/>
                    </a:lnTo>
                    <a:lnTo>
                      <a:pt x="5" y="132"/>
                    </a:lnTo>
                    <a:lnTo>
                      <a:pt x="9" y="101"/>
                    </a:lnTo>
                    <a:lnTo>
                      <a:pt x="18" y="78"/>
                    </a:lnTo>
                    <a:lnTo>
                      <a:pt x="23" y="57"/>
                    </a:lnTo>
                    <a:lnTo>
                      <a:pt x="36" y="41"/>
                    </a:lnTo>
                    <a:lnTo>
                      <a:pt x="48" y="26"/>
                    </a:lnTo>
                    <a:lnTo>
                      <a:pt x="63" y="14"/>
                    </a:lnTo>
                    <a:lnTo>
                      <a:pt x="80" y="5"/>
                    </a:lnTo>
                    <a:lnTo>
                      <a:pt x="102" y="2"/>
                    </a:lnTo>
                    <a:lnTo>
                      <a:pt x="129" y="0"/>
                    </a:lnTo>
                  </a:path>
                </a:pathLst>
              </a:custGeom>
              <a:noFill/>
              <a:ln w="0">
                <a:solidFill>
                  <a:srgbClr val="74B9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893" name="Freeform 375"/>
              <p:cNvSpPr>
                <a:spLocks/>
              </p:cNvSpPr>
              <p:nvPr/>
            </p:nvSpPr>
            <p:spPr bwMode="auto">
              <a:xfrm>
                <a:off x="1750" y="2184"/>
                <a:ext cx="51" cy="94"/>
              </a:xfrm>
              <a:custGeom>
                <a:avLst/>
                <a:gdLst>
                  <a:gd name="T0" fmla="*/ 17 w 201"/>
                  <a:gd name="T1" fmla="*/ 1 h 376"/>
                  <a:gd name="T2" fmla="*/ 23 w 201"/>
                  <a:gd name="T3" fmla="*/ 0 h 376"/>
                  <a:gd name="T4" fmla="*/ 28 w 201"/>
                  <a:gd name="T5" fmla="*/ 0 h 376"/>
                  <a:gd name="T6" fmla="*/ 33 w 201"/>
                  <a:gd name="T7" fmla="*/ 1 h 376"/>
                  <a:gd name="T8" fmla="*/ 36 w 201"/>
                  <a:gd name="T9" fmla="*/ 3 h 376"/>
                  <a:gd name="T10" fmla="*/ 39 w 201"/>
                  <a:gd name="T11" fmla="*/ 7 h 376"/>
                  <a:gd name="T12" fmla="*/ 42 w 201"/>
                  <a:gd name="T13" fmla="*/ 11 h 376"/>
                  <a:gd name="T14" fmla="*/ 44 w 201"/>
                  <a:gd name="T15" fmla="*/ 17 h 376"/>
                  <a:gd name="T16" fmla="*/ 46 w 201"/>
                  <a:gd name="T17" fmla="*/ 25 h 376"/>
                  <a:gd name="T18" fmla="*/ 47 w 201"/>
                  <a:gd name="T19" fmla="*/ 34 h 376"/>
                  <a:gd name="T20" fmla="*/ 49 w 201"/>
                  <a:gd name="T21" fmla="*/ 45 h 376"/>
                  <a:gd name="T22" fmla="*/ 50 w 201"/>
                  <a:gd name="T23" fmla="*/ 55 h 376"/>
                  <a:gd name="T24" fmla="*/ 51 w 201"/>
                  <a:gd name="T25" fmla="*/ 64 h 376"/>
                  <a:gd name="T26" fmla="*/ 50 w 201"/>
                  <a:gd name="T27" fmla="*/ 71 h 376"/>
                  <a:gd name="T28" fmla="*/ 49 w 201"/>
                  <a:gd name="T29" fmla="*/ 78 h 376"/>
                  <a:gd name="T30" fmla="*/ 48 w 201"/>
                  <a:gd name="T31" fmla="*/ 83 h 376"/>
                  <a:gd name="T32" fmla="*/ 45 w 201"/>
                  <a:gd name="T33" fmla="*/ 87 h 376"/>
                  <a:gd name="T34" fmla="*/ 42 w 201"/>
                  <a:gd name="T35" fmla="*/ 90 h 376"/>
                  <a:gd name="T36" fmla="*/ 38 w 201"/>
                  <a:gd name="T37" fmla="*/ 92 h 376"/>
                  <a:gd name="T38" fmla="*/ 33 w 201"/>
                  <a:gd name="T39" fmla="*/ 93 h 376"/>
                  <a:gd name="T40" fmla="*/ 28 w 201"/>
                  <a:gd name="T41" fmla="*/ 94 h 376"/>
                  <a:gd name="T42" fmla="*/ 24 w 201"/>
                  <a:gd name="T43" fmla="*/ 94 h 376"/>
                  <a:gd name="T44" fmla="*/ 20 w 201"/>
                  <a:gd name="T45" fmla="*/ 92 h 376"/>
                  <a:gd name="T46" fmla="*/ 17 w 201"/>
                  <a:gd name="T47" fmla="*/ 90 h 376"/>
                  <a:gd name="T48" fmla="*/ 14 w 201"/>
                  <a:gd name="T49" fmla="*/ 87 h 376"/>
                  <a:gd name="T50" fmla="*/ 11 w 201"/>
                  <a:gd name="T51" fmla="*/ 83 h 376"/>
                  <a:gd name="T52" fmla="*/ 9 w 201"/>
                  <a:gd name="T53" fmla="*/ 79 h 376"/>
                  <a:gd name="T54" fmla="*/ 7 w 201"/>
                  <a:gd name="T55" fmla="*/ 73 h 376"/>
                  <a:gd name="T56" fmla="*/ 5 w 201"/>
                  <a:gd name="T57" fmla="*/ 67 h 376"/>
                  <a:gd name="T58" fmla="*/ 4 w 201"/>
                  <a:gd name="T59" fmla="*/ 59 h 376"/>
                  <a:gd name="T60" fmla="*/ 2 w 201"/>
                  <a:gd name="T61" fmla="*/ 51 h 376"/>
                  <a:gd name="T62" fmla="*/ 1 w 201"/>
                  <a:gd name="T63" fmla="*/ 44 h 376"/>
                  <a:gd name="T64" fmla="*/ 0 w 201"/>
                  <a:gd name="T65" fmla="*/ 36 h 376"/>
                  <a:gd name="T66" fmla="*/ 1 w 201"/>
                  <a:gd name="T67" fmla="*/ 29 h 376"/>
                  <a:gd name="T68" fmla="*/ 1 w 201"/>
                  <a:gd name="T69" fmla="*/ 23 h 376"/>
                  <a:gd name="T70" fmla="*/ 2 w 201"/>
                  <a:gd name="T71" fmla="*/ 17 h 376"/>
                  <a:gd name="T72" fmla="*/ 5 w 201"/>
                  <a:gd name="T73" fmla="*/ 13 h 376"/>
                  <a:gd name="T74" fmla="*/ 7 w 201"/>
                  <a:gd name="T75" fmla="*/ 8 h 376"/>
                  <a:gd name="T76" fmla="*/ 9 w 201"/>
                  <a:gd name="T77" fmla="*/ 5 h 376"/>
                  <a:gd name="T78" fmla="*/ 13 w 201"/>
                  <a:gd name="T79" fmla="*/ 3 h 376"/>
                  <a:gd name="T80" fmla="*/ 17 w 201"/>
                  <a:gd name="T81" fmla="*/ 1 h 37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01"/>
                  <a:gd name="T124" fmla="*/ 0 h 376"/>
                  <a:gd name="T125" fmla="*/ 201 w 201"/>
                  <a:gd name="T126" fmla="*/ 376 h 37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01" h="376">
                    <a:moveTo>
                      <a:pt x="66" y="5"/>
                    </a:moveTo>
                    <a:lnTo>
                      <a:pt x="90" y="0"/>
                    </a:lnTo>
                    <a:lnTo>
                      <a:pt x="111" y="0"/>
                    </a:lnTo>
                    <a:lnTo>
                      <a:pt x="129" y="3"/>
                    </a:lnTo>
                    <a:lnTo>
                      <a:pt x="141" y="12"/>
                    </a:lnTo>
                    <a:lnTo>
                      <a:pt x="153" y="27"/>
                    </a:lnTo>
                    <a:lnTo>
                      <a:pt x="166" y="45"/>
                    </a:lnTo>
                    <a:lnTo>
                      <a:pt x="175" y="69"/>
                    </a:lnTo>
                    <a:lnTo>
                      <a:pt x="180" y="99"/>
                    </a:lnTo>
                    <a:lnTo>
                      <a:pt x="186" y="135"/>
                    </a:lnTo>
                    <a:lnTo>
                      <a:pt x="193" y="178"/>
                    </a:lnTo>
                    <a:lnTo>
                      <a:pt x="198" y="219"/>
                    </a:lnTo>
                    <a:lnTo>
                      <a:pt x="201" y="255"/>
                    </a:lnTo>
                    <a:lnTo>
                      <a:pt x="198" y="285"/>
                    </a:lnTo>
                    <a:lnTo>
                      <a:pt x="195" y="310"/>
                    </a:lnTo>
                    <a:lnTo>
                      <a:pt x="189" y="331"/>
                    </a:lnTo>
                    <a:lnTo>
                      <a:pt x="177" y="346"/>
                    </a:lnTo>
                    <a:lnTo>
                      <a:pt x="166" y="358"/>
                    </a:lnTo>
                    <a:lnTo>
                      <a:pt x="150" y="367"/>
                    </a:lnTo>
                    <a:lnTo>
                      <a:pt x="129" y="373"/>
                    </a:lnTo>
                    <a:lnTo>
                      <a:pt x="109" y="376"/>
                    </a:lnTo>
                    <a:lnTo>
                      <a:pt x="93" y="376"/>
                    </a:lnTo>
                    <a:lnTo>
                      <a:pt x="78" y="369"/>
                    </a:lnTo>
                    <a:lnTo>
                      <a:pt x="66" y="360"/>
                    </a:lnTo>
                    <a:lnTo>
                      <a:pt x="54" y="349"/>
                    </a:lnTo>
                    <a:lnTo>
                      <a:pt x="45" y="333"/>
                    </a:lnTo>
                    <a:lnTo>
                      <a:pt x="36" y="315"/>
                    </a:lnTo>
                    <a:lnTo>
                      <a:pt x="27" y="292"/>
                    </a:lnTo>
                    <a:lnTo>
                      <a:pt x="20" y="267"/>
                    </a:lnTo>
                    <a:lnTo>
                      <a:pt x="15" y="237"/>
                    </a:lnTo>
                    <a:lnTo>
                      <a:pt x="9" y="205"/>
                    </a:lnTo>
                    <a:lnTo>
                      <a:pt x="2" y="174"/>
                    </a:lnTo>
                    <a:lnTo>
                      <a:pt x="0" y="144"/>
                    </a:lnTo>
                    <a:lnTo>
                      <a:pt x="2" y="117"/>
                    </a:lnTo>
                    <a:lnTo>
                      <a:pt x="2" y="93"/>
                    </a:lnTo>
                    <a:lnTo>
                      <a:pt x="9" y="69"/>
                    </a:lnTo>
                    <a:lnTo>
                      <a:pt x="18" y="51"/>
                    </a:lnTo>
                    <a:lnTo>
                      <a:pt x="27" y="32"/>
                    </a:lnTo>
                    <a:lnTo>
                      <a:pt x="36" y="21"/>
                    </a:lnTo>
                    <a:lnTo>
                      <a:pt x="50" y="12"/>
                    </a:lnTo>
                    <a:lnTo>
                      <a:pt x="66" y="5"/>
                    </a:lnTo>
                    <a:close/>
                  </a:path>
                </a:pathLst>
              </a:custGeom>
              <a:solidFill>
                <a:srgbClr val="7FB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894" name="Freeform 376"/>
              <p:cNvSpPr>
                <a:spLocks/>
              </p:cNvSpPr>
              <p:nvPr/>
            </p:nvSpPr>
            <p:spPr bwMode="auto">
              <a:xfrm>
                <a:off x="1750" y="2184"/>
                <a:ext cx="51" cy="94"/>
              </a:xfrm>
              <a:custGeom>
                <a:avLst/>
                <a:gdLst>
                  <a:gd name="T0" fmla="*/ 17 w 201"/>
                  <a:gd name="T1" fmla="*/ 1 h 376"/>
                  <a:gd name="T2" fmla="*/ 23 w 201"/>
                  <a:gd name="T3" fmla="*/ 0 h 376"/>
                  <a:gd name="T4" fmla="*/ 28 w 201"/>
                  <a:gd name="T5" fmla="*/ 0 h 376"/>
                  <a:gd name="T6" fmla="*/ 33 w 201"/>
                  <a:gd name="T7" fmla="*/ 1 h 376"/>
                  <a:gd name="T8" fmla="*/ 36 w 201"/>
                  <a:gd name="T9" fmla="*/ 3 h 376"/>
                  <a:gd name="T10" fmla="*/ 39 w 201"/>
                  <a:gd name="T11" fmla="*/ 7 h 376"/>
                  <a:gd name="T12" fmla="*/ 42 w 201"/>
                  <a:gd name="T13" fmla="*/ 11 h 376"/>
                  <a:gd name="T14" fmla="*/ 44 w 201"/>
                  <a:gd name="T15" fmla="*/ 17 h 376"/>
                  <a:gd name="T16" fmla="*/ 46 w 201"/>
                  <a:gd name="T17" fmla="*/ 25 h 376"/>
                  <a:gd name="T18" fmla="*/ 47 w 201"/>
                  <a:gd name="T19" fmla="*/ 34 h 376"/>
                  <a:gd name="T20" fmla="*/ 49 w 201"/>
                  <a:gd name="T21" fmla="*/ 45 h 376"/>
                  <a:gd name="T22" fmla="*/ 50 w 201"/>
                  <a:gd name="T23" fmla="*/ 55 h 376"/>
                  <a:gd name="T24" fmla="*/ 51 w 201"/>
                  <a:gd name="T25" fmla="*/ 64 h 376"/>
                  <a:gd name="T26" fmla="*/ 50 w 201"/>
                  <a:gd name="T27" fmla="*/ 71 h 376"/>
                  <a:gd name="T28" fmla="*/ 49 w 201"/>
                  <a:gd name="T29" fmla="*/ 78 h 376"/>
                  <a:gd name="T30" fmla="*/ 48 w 201"/>
                  <a:gd name="T31" fmla="*/ 83 h 376"/>
                  <a:gd name="T32" fmla="*/ 45 w 201"/>
                  <a:gd name="T33" fmla="*/ 87 h 376"/>
                  <a:gd name="T34" fmla="*/ 42 w 201"/>
                  <a:gd name="T35" fmla="*/ 90 h 376"/>
                  <a:gd name="T36" fmla="*/ 38 w 201"/>
                  <a:gd name="T37" fmla="*/ 92 h 376"/>
                  <a:gd name="T38" fmla="*/ 33 w 201"/>
                  <a:gd name="T39" fmla="*/ 93 h 376"/>
                  <a:gd name="T40" fmla="*/ 28 w 201"/>
                  <a:gd name="T41" fmla="*/ 94 h 376"/>
                  <a:gd name="T42" fmla="*/ 24 w 201"/>
                  <a:gd name="T43" fmla="*/ 94 h 376"/>
                  <a:gd name="T44" fmla="*/ 20 w 201"/>
                  <a:gd name="T45" fmla="*/ 92 h 376"/>
                  <a:gd name="T46" fmla="*/ 17 w 201"/>
                  <a:gd name="T47" fmla="*/ 90 h 376"/>
                  <a:gd name="T48" fmla="*/ 14 w 201"/>
                  <a:gd name="T49" fmla="*/ 87 h 376"/>
                  <a:gd name="T50" fmla="*/ 11 w 201"/>
                  <a:gd name="T51" fmla="*/ 83 h 376"/>
                  <a:gd name="T52" fmla="*/ 9 w 201"/>
                  <a:gd name="T53" fmla="*/ 79 h 376"/>
                  <a:gd name="T54" fmla="*/ 7 w 201"/>
                  <a:gd name="T55" fmla="*/ 73 h 376"/>
                  <a:gd name="T56" fmla="*/ 5 w 201"/>
                  <a:gd name="T57" fmla="*/ 67 h 376"/>
                  <a:gd name="T58" fmla="*/ 4 w 201"/>
                  <a:gd name="T59" fmla="*/ 59 h 376"/>
                  <a:gd name="T60" fmla="*/ 2 w 201"/>
                  <a:gd name="T61" fmla="*/ 51 h 376"/>
                  <a:gd name="T62" fmla="*/ 1 w 201"/>
                  <a:gd name="T63" fmla="*/ 44 h 376"/>
                  <a:gd name="T64" fmla="*/ 0 w 201"/>
                  <a:gd name="T65" fmla="*/ 36 h 376"/>
                  <a:gd name="T66" fmla="*/ 1 w 201"/>
                  <a:gd name="T67" fmla="*/ 29 h 376"/>
                  <a:gd name="T68" fmla="*/ 1 w 201"/>
                  <a:gd name="T69" fmla="*/ 23 h 376"/>
                  <a:gd name="T70" fmla="*/ 2 w 201"/>
                  <a:gd name="T71" fmla="*/ 17 h 376"/>
                  <a:gd name="T72" fmla="*/ 5 w 201"/>
                  <a:gd name="T73" fmla="*/ 13 h 376"/>
                  <a:gd name="T74" fmla="*/ 7 w 201"/>
                  <a:gd name="T75" fmla="*/ 8 h 376"/>
                  <a:gd name="T76" fmla="*/ 9 w 201"/>
                  <a:gd name="T77" fmla="*/ 5 h 376"/>
                  <a:gd name="T78" fmla="*/ 13 w 201"/>
                  <a:gd name="T79" fmla="*/ 3 h 376"/>
                  <a:gd name="T80" fmla="*/ 17 w 201"/>
                  <a:gd name="T81" fmla="*/ 1 h 37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01"/>
                  <a:gd name="T124" fmla="*/ 0 h 376"/>
                  <a:gd name="T125" fmla="*/ 201 w 201"/>
                  <a:gd name="T126" fmla="*/ 376 h 37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01" h="376">
                    <a:moveTo>
                      <a:pt x="66" y="5"/>
                    </a:moveTo>
                    <a:lnTo>
                      <a:pt x="90" y="0"/>
                    </a:lnTo>
                    <a:lnTo>
                      <a:pt x="111" y="0"/>
                    </a:lnTo>
                    <a:lnTo>
                      <a:pt x="129" y="3"/>
                    </a:lnTo>
                    <a:lnTo>
                      <a:pt x="141" y="12"/>
                    </a:lnTo>
                    <a:lnTo>
                      <a:pt x="153" y="27"/>
                    </a:lnTo>
                    <a:lnTo>
                      <a:pt x="166" y="45"/>
                    </a:lnTo>
                    <a:lnTo>
                      <a:pt x="175" y="69"/>
                    </a:lnTo>
                    <a:lnTo>
                      <a:pt x="180" y="99"/>
                    </a:lnTo>
                    <a:lnTo>
                      <a:pt x="186" y="135"/>
                    </a:lnTo>
                    <a:lnTo>
                      <a:pt x="193" y="178"/>
                    </a:lnTo>
                    <a:lnTo>
                      <a:pt x="198" y="219"/>
                    </a:lnTo>
                    <a:lnTo>
                      <a:pt x="201" y="255"/>
                    </a:lnTo>
                    <a:lnTo>
                      <a:pt x="198" y="285"/>
                    </a:lnTo>
                    <a:lnTo>
                      <a:pt x="195" y="310"/>
                    </a:lnTo>
                    <a:lnTo>
                      <a:pt x="189" y="331"/>
                    </a:lnTo>
                    <a:lnTo>
                      <a:pt x="177" y="346"/>
                    </a:lnTo>
                    <a:lnTo>
                      <a:pt x="166" y="358"/>
                    </a:lnTo>
                    <a:lnTo>
                      <a:pt x="150" y="367"/>
                    </a:lnTo>
                    <a:lnTo>
                      <a:pt x="129" y="373"/>
                    </a:lnTo>
                    <a:lnTo>
                      <a:pt x="109" y="376"/>
                    </a:lnTo>
                    <a:lnTo>
                      <a:pt x="93" y="376"/>
                    </a:lnTo>
                    <a:lnTo>
                      <a:pt x="78" y="369"/>
                    </a:lnTo>
                    <a:lnTo>
                      <a:pt x="66" y="360"/>
                    </a:lnTo>
                    <a:lnTo>
                      <a:pt x="54" y="349"/>
                    </a:lnTo>
                    <a:lnTo>
                      <a:pt x="45" y="333"/>
                    </a:lnTo>
                    <a:lnTo>
                      <a:pt x="36" y="315"/>
                    </a:lnTo>
                    <a:lnTo>
                      <a:pt x="27" y="292"/>
                    </a:lnTo>
                    <a:lnTo>
                      <a:pt x="20" y="267"/>
                    </a:lnTo>
                    <a:lnTo>
                      <a:pt x="15" y="237"/>
                    </a:lnTo>
                    <a:lnTo>
                      <a:pt x="9" y="205"/>
                    </a:lnTo>
                    <a:lnTo>
                      <a:pt x="2" y="174"/>
                    </a:lnTo>
                    <a:lnTo>
                      <a:pt x="0" y="144"/>
                    </a:lnTo>
                    <a:lnTo>
                      <a:pt x="2" y="117"/>
                    </a:lnTo>
                    <a:lnTo>
                      <a:pt x="2" y="93"/>
                    </a:lnTo>
                    <a:lnTo>
                      <a:pt x="9" y="69"/>
                    </a:lnTo>
                    <a:lnTo>
                      <a:pt x="18" y="51"/>
                    </a:lnTo>
                    <a:lnTo>
                      <a:pt x="27" y="32"/>
                    </a:lnTo>
                    <a:lnTo>
                      <a:pt x="36" y="21"/>
                    </a:lnTo>
                    <a:lnTo>
                      <a:pt x="50" y="12"/>
                    </a:lnTo>
                    <a:lnTo>
                      <a:pt x="66" y="5"/>
                    </a:lnTo>
                  </a:path>
                </a:pathLst>
              </a:custGeom>
              <a:noFill/>
              <a:ln w="0">
                <a:solidFill>
                  <a:srgbClr val="B9DC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895" name="Freeform 377"/>
              <p:cNvSpPr>
                <a:spLocks/>
              </p:cNvSpPr>
              <p:nvPr/>
            </p:nvSpPr>
            <p:spPr bwMode="auto">
              <a:xfrm>
                <a:off x="1750" y="2184"/>
                <a:ext cx="51" cy="94"/>
              </a:xfrm>
              <a:custGeom>
                <a:avLst/>
                <a:gdLst>
                  <a:gd name="T0" fmla="*/ 17 w 201"/>
                  <a:gd name="T1" fmla="*/ 1 h 376"/>
                  <a:gd name="T2" fmla="*/ 23 w 201"/>
                  <a:gd name="T3" fmla="*/ 0 h 376"/>
                  <a:gd name="T4" fmla="*/ 28 w 201"/>
                  <a:gd name="T5" fmla="*/ 0 h 376"/>
                  <a:gd name="T6" fmla="*/ 33 w 201"/>
                  <a:gd name="T7" fmla="*/ 1 h 376"/>
                  <a:gd name="T8" fmla="*/ 36 w 201"/>
                  <a:gd name="T9" fmla="*/ 3 h 376"/>
                  <a:gd name="T10" fmla="*/ 39 w 201"/>
                  <a:gd name="T11" fmla="*/ 7 h 376"/>
                  <a:gd name="T12" fmla="*/ 42 w 201"/>
                  <a:gd name="T13" fmla="*/ 11 h 376"/>
                  <a:gd name="T14" fmla="*/ 44 w 201"/>
                  <a:gd name="T15" fmla="*/ 17 h 376"/>
                  <a:gd name="T16" fmla="*/ 46 w 201"/>
                  <a:gd name="T17" fmla="*/ 25 h 376"/>
                  <a:gd name="T18" fmla="*/ 47 w 201"/>
                  <a:gd name="T19" fmla="*/ 34 h 376"/>
                  <a:gd name="T20" fmla="*/ 49 w 201"/>
                  <a:gd name="T21" fmla="*/ 45 h 376"/>
                  <a:gd name="T22" fmla="*/ 50 w 201"/>
                  <a:gd name="T23" fmla="*/ 55 h 376"/>
                  <a:gd name="T24" fmla="*/ 51 w 201"/>
                  <a:gd name="T25" fmla="*/ 64 h 376"/>
                  <a:gd name="T26" fmla="*/ 50 w 201"/>
                  <a:gd name="T27" fmla="*/ 71 h 376"/>
                  <a:gd name="T28" fmla="*/ 49 w 201"/>
                  <a:gd name="T29" fmla="*/ 78 h 376"/>
                  <a:gd name="T30" fmla="*/ 48 w 201"/>
                  <a:gd name="T31" fmla="*/ 83 h 376"/>
                  <a:gd name="T32" fmla="*/ 45 w 201"/>
                  <a:gd name="T33" fmla="*/ 87 h 376"/>
                  <a:gd name="T34" fmla="*/ 42 w 201"/>
                  <a:gd name="T35" fmla="*/ 90 h 376"/>
                  <a:gd name="T36" fmla="*/ 38 w 201"/>
                  <a:gd name="T37" fmla="*/ 92 h 376"/>
                  <a:gd name="T38" fmla="*/ 33 w 201"/>
                  <a:gd name="T39" fmla="*/ 93 h 376"/>
                  <a:gd name="T40" fmla="*/ 28 w 201"/>
                  <a:gd name="T41" fmla="*/ 94 h 376"/>
                  <a:gd name="T42" fmla="*/ 24 w 201"/>
                  <a:gd name="T43" fmla="*/ 94 h 376"/>
                  <a:gd name="T44" fmla="*/ 20 w 201"/>
                  <a:gd name="T45" fmla="*/ 92 h 376"/>
                  <a:gd name="T46" fmla="*/ 17 w 201"/>
                  <a:gd name="T47" fmla="*/ 90 h 376"/>
                  <a:gd name="T48" fmla="*/ 14 w 201"/>
                  <a:gd name="T49" fmla="*/ 87 h 376"/>
                  <a:gd name="T50" fmla="*/ 11 w 201"/>
                  <a:gd name="T51" fmla="*/ 83 h 376"/>
                  <a:gd name="T52" fmla="*/ 9 w 201"/>
                  <a:gd name="T53" fmla="*/ 79 h 376"/>
                  <a:gd name="T54" fmla="*/ 7 w 201"/>
                  <a:gd name="T55" fmla="*/ 73 h 376"/>
                  <a:gd name="T56" fmla="*/ 5 w 201"/>
                  <a:gd name="T57" fmla="*/ 67 h 376"/>
                  <a:gd name="T58" fmla="*/ 4 w 201"/>
                  <a:gd name="T59" fmla="*/ 59 h 376"/>
                  <a:gd name="T60" fmla="*/ 2 w 201"/>
                  <a:gd name="T61" fmla="*/ 51 h 376"/>
                  <a:gd name="T62" fmla="*/ 1 w 201"/>
                  <a:gd name="T63" fmla="*/ 44 h 376"/>
                  <a:gd name="T64" fmla="*/ 0 w 201"/>
                  <a:gd name="T65" fmla="*/ 36 h 376"/>
                  <a:gd name="T66" fmla="*/ 1 w 201"/>
                  <a:gd name="T67" fmla="*/ 29 h 376"/>
                  <a:gd name="T68" fmla="*/ 1 w 201"/>
                  <a:gd name="T69" fmla="*/ 23 h 376"/>
                  <a:gd name="T70" fmla="*/ 2 w 201"/>
                  <a:gd name="T71" fmla="*/ 17 h 376"/>
                  <a:gd name="T72" fmla="*/ 5 w 201"/>
                  <a:gd name="T73" fmla="*/ 13 h 376"/>
                  <a:gd name="T74" fmla="*/ 7 w 201"/>
                  <a:gd name="T75" fmla="*/ 8 h 376"/>
                  <a:gd name="T76" fmla="*/ 9 w 201"/>
                  <a:gd name="T77" fmla="*/ 5 h 376"/>
                  <a:gd name="T78" fmla="*/ 13 w 201"/>
                  <a:gd name="T79" fmla="*/ 3 h 376"/>
                  <a:gd name="T80" fmla="*/ 17 w 201"/>
                  <a:gd name="T81" fmla="*/ 1 h 37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01"/>
                  <a:gd name="T124" fmla="*/ 0 h 376"/>
                  <a:gd name="T125" fmla="*/ 201 w 201"/>
                  <a:gd name="T126" fmla="*/ 376 h 37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01" h="376">
                    <a:moveTo>
                      <a:pt x="66" y="5"/>
                    </a:moveTo>
                    <a:lnTo>
                      <a:pt x="90" y="0"/>
                    </a:lnTo>
                    <a:lnTo>
                      <a:pt x="111" y="0"/>
                    </a:lnTo>
                    <a:lnTo>
                      <a:pt x="129" y="3"/>
                    </a:lnTo>
                    <a:lnTo>
                      <a:pt x="141" y="12"/>
                    </a:lnTo>
                    <a:lnTo>
                      <a:pt x="153" y="27"/>
                    </a:lnTo>
                    <a:lnTo>
                      <a:pt x="166" y="45"/>
                    </a:lnTo>
                    <a:lnTo>
                      <a:pt x="175" y="69"/>
                    </a:lnTo>
                    <a:lnTo>
                      <a:pt x="180" y="99"/>
                    </a:lnTo>
                    <a:lnTo>
                      <a:pt x="186" y="135"/>
                    </a:lnTo>
                    <a:lnTo>
                      <a:pt x="193" y="178"/>
                    </a:lnTo>
                    <a:lnTo>
                      <a:pt x="198" y="219"/>
                    </a:lnTo>
                    <a:lnTo>
                      <a:pt x="201" y="255"/>
                    </a:lnTo>
                    <a:lnTo>
                      <a:pt x="198" y="285"/>
                    </a:lnTo>
                    <a:lnTo>
                      <a:pt x="195" y="310"/>
                    </a:lnTo>
                    <a:lnTo>
                      <a:pt x="189" y="331"/>
                    </a:lnTo>
                    <a:lnTo>
                      <a:pt x="177" y="346"/>
                    </a:lnTo>
                    <a:lnTo>
                      <a:pt x="166" y="358"/>
                    </a:lnTo>
                    <a:lnTo>
                      <a:pt x="150" y="367"/>
                    </a:lnTo>
                    <a:lnTo>
                      <a:pt x="129" y="373"/>
                    </a:lnTo>
                    <a:lnTo>
                      <a:pt x="109" y="376"/>
                    </a:lnTo>
                    <a:lnTo>
                      <a:pt x="93" y="376"/>
                    </a:lnTo>
                    <a:lnTo>
                      <a:pt x="78" y="369"/>
                    </a:lnTo>
                    <a:lnTo>
                      <a:pt x="66" y="360"/>
                    </a:lnTo>
                    <a:lnTo>
                      <a:pt x="54" y="349"/>
                    </a:lnTo>
                    <a:lnTo>
                      <a:pt x="45" y="333"/>
                    </a:lnTo>
                    <a:lnTo>
                      <a:pt x="36" y="315"/>
                    </a:lnTo>
                    <a:lnTo>
                      <a:pt x="27" y="292"/>
                    </a:lnTo>
                    <a:lnTo>
                      <a:pt x="20" y="267"/>
                    </a:lnTo>
                    <a:lnTo>
                      <a:pt x="15" y="237"/>
                    </a:lnTo>
                    <a:lnTo>
                      <a:pt x="9" y="205"/>
                    </a:lnTo>
                    <a:lnTo>
                      <a:pt x="2" y="174"/>
                    </a:lnTo>
                    <a:lnTo>
                      <a:pt x="0" y="144"/>
                    </a:lnTo>
                    <a:lnTo>
                      <a:pt x="2" y="117"/>
                    </a:lnTo>
                    <a:lnTo>
                      <a:pt x="2" y="93"/>
                    </a:lnTo>
                    <a:lnTo>
                      <a:pt x="9" y="69"/>
                    </a:lnTo>
                    <a:lnTo>
                      <a:pt x="18" y="51"/>
                    </a:lnTo>
                    <a:lnTo>
                      <a:pt x="27" y="32"/>
                    </a:lnTo>
                    <a:lnTo>
                      <a:pt x="36" y="21"/>
                    </a:lnTo>
                    <a:lnTo>
                      <a:pt x="50" y="12"/>
                    </a:lnTo>
                    <a:lnTo>
                      <a:pt x="66" y="5"/>
                    </a:lnTo>
                  </a:path>
                </a:pathLst>
              </a:custGeom>
              <a:noFill/>
              <a:ln w="0">
                <a:solidFill>
                  <a:srgbClr val="B9DC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896" name="Freeform 378"/>
              <p:cNvSpPr>
                <a:spLocks/>
              </p:cNvSpPr>
              <p:nvPr/>
            </p:nvSpPr>
            <p:spPr bwMode="auto">
              <a:xfrm>
                <a:off x="1744" y="2252"/>
                <a:ext cx="46" cy="124"/>
              </a:xfrm>
              <a:custGeom>
                <a:avLst/>
                <a:gdLst>
                  <a:gd name="T0" fmla="*/ 18 w 184"/>
                  <a:gd name="T1" fmla="*/ 1 h 493"/>
                  <a:gd name="T2" fmla="*/ 24 w 184"/>
                  <a:gd name="T3" fmla="*/ 0 h 493"/>
                  <a:gd name="T4" fmla="*/ 30 w 184"/>
                  <a:gd name="T5" fmla="*/ 1 h 493"/>
                  <a:gd name="T6" fmla="*/ 34 w 184"/>
                  <a:gd name="T7" fmla="*/ 3 h 493"/>
                  <a:gd name="T8" fmla="*/ 36 w 184"/>
                  <a:gd name="T9" fmla="*/ 6 h 493"/>
                  <a:gd name="T10" fmla="*/ 39 w 184"/>
                  <a:gd name="T11" fmla="*/ 10 h 493"/>
                  <a:gd name="T12" fmla="*/ 41 w 184"/>
                  <a:gd name="T13" fmla="*/ 16 h 493"/>
                  <a:gd name="T14" fmla="*/ 42 w 184"/>
                  <a:gd name="T15" fmla="*/ 23 h 493"/>
                  <a:gd name="T16" fmla="*/ 44 w 184"/>
                  <a:gd name="T17" fmla="*/ 31 h 493"/>
                  <a:gd name="T18" fmla="*/ 45 w 184"/>
                  <a:gd name="T19" fmla="*/ 39 h 493"/>
                  <a:gd name="T20" fmla="*/ 46 w 184"/>
                  <a:gd name="T21" fmla="*/ 50 h 493"/>
                  <a:gd name="T22" fmla="*/ 46 w 184"/>
                  <a:gd name="T23" fmla="*/ 61 h 493"/>
                  <a:gd name="T24" fmla="*/ 46 w 184"/>
                  <a:gd name="T25" fmla="*/ 71 h 493"/>
                  <a:gd name="T26" fmla="*/ 46 w 184"/>
                  <a:gd name="T27" fmla="*/ 81 h 493"/>
                  <a:gd name="T28" fmla="*/ 46 w 184"/>
                  <a:gd name="T29" fmla="*/ 91 h 493"/>
                  <a:gd name="T30" fmla="*/ 46 w 184"/>
                  <a:gd name="T31" fmla="*/ 99 h 493"/>
                  <a:gd name="T32" fmla="*/ 44 w 184"/>
                  <a:gd name="T33" fmla="*/ 106 h 493"/>
                  <a:gd name="T34" fmla="*/ 42 w 184"/>
                  <a:gd name="T35" fmla="*/ 113 h 493"/>
                  <a:gd name="T36" fmla="*/ 38 w 184"/>
                  <a:gd name="T37" fmla="*/ 118 h 493"/>
                  <a:gd name="T38" fmla="*/ 34 w 184"/>
                  <a:gd name="T39" fmla="*/ 122 h 493"/>
                  <a:gd name="T40" fmla="*/ 28 w 184"/>
                  <a:gd name="T41" fmla="*/ 124 h 493"/>
                  <a:gd name="T42" fmla="*/ 23 w 184"/>
                  <a:gd name="T43" fmla="*/ 124 h 493"/>
                  <a:gd name="T44" fmla="*/ 18 w 184"/>
                  <a:gd name="T45" fmla="*/ 122 h 493"/>
                  <a:gd name="T46" fmla="*/ 14 w 184"/>
                  <a:gd name="T47" fmla="*/ 118 h 493"/>
                  <a:gd name="T48" fmla="*/ 11 w 184"/>
                  <a:gd name="T49" fmla="*/ 113 h 493"/>
                  <a:gd name="T50" fmla="*/ 8 w 184"/>
                  <a:gd name="T51" fmla="*/ 106 h 493"/>
                  <a:gd name="T52" fmla="*/ 6 w 184"/>
                  <a:gd name="T53" fmla="*/ 98 h 493"/>
                  <a:gd name="T54" fmla="*/ 4 w 184"/>
                  <a:gd name="T55" fmla="*/ 91 h 493"/>
                  <a:gd name="T56" fmla="*/ 2 w 184"/>
                  <a:gd name="T57" fmla="*/ 82 h 493"/>
                  <a:gd name="T58" fmla="*/ 2 w 184"/>
                  <a:gd name="T59" fmla="*/ 73 h 493"/>
                  <a:gd name="T60" fmla="*/ 1 w 184"/>
                  <a:gd name="T61" fmla="*/ 63 h 493"/>
                  <a:gd name="T62" fmla="*/ 0 w 184"/>
                  <a:gd name="T63" fmla="*/ 54 h 493"/>
                  <a:gd name="T64" fmla="*/ 0 w 184"/>
                  <a:gd name="T65" fmla="*/ 45 h 493"/>
                  <a:gd name="T66" fmla="*/ 0 w 184"/>
                  <a:gd name="T67" fmla="*/ 37 h 493"/>
                  <a:gd name="T68" fmla="*/ 1 w 184"/>
                  <a:gd name="T69" fmla="*/ 29 h 493"/>
                  <a:gd name="T70" fmla="*/ 2 w 184"/>
                  <a:gd name="T71" fmla="*/ 22 h 493"/>
                  <a:gd name="T72" fmla="*/ 4 w 184"/>
                  <a:gd name="T73" fmla="*/ 15 h 493"/>
                  <a:gd name="T74" fmla="*/ 6 w 184"/>
                  <a:gd name="T75" fmla="*/ 10 h 493"/>
                  <a:gd name="T76" fmla="*/ 9 w 184"/>
                  <a:gd name="T77" fmla="*/ 5 h 493"/>
                  <a:gd name="T78" fmla="*/ 14 w 184"/>
                  <a:gd name="T79" fmla="*/ 2 h 493"/>
                  <a:gd name="T80" fmla="*/ 18 w 184"/>
                  <a:gd name="T81" fmla="*/ 1 h 493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84"/>
                  <a:gd name="T124" fmla="*/ 0 h 493"/>
                  <a:gd name="T125" fmla="*/ 184 w 184"/>
                  <a:gd name="T126" fmla="*/ 493 h 493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84" h="493">
                    <a:moveTo>
                      <a:pt x="73" y="2"/>
                    </a:moveTo>
                    <a:lnTo>
                      <a:pt x="97" y="0"/>
                    </a:lnTo>
                    <a:lnTo>
                      <a:pt x="118" y="2"/>
                    </a:lnTo>
                    <a:lnTo>
                      <a:pt x="134" y="11"/>
                    </a:lnTo>
                    <a:lnTo>
                      <a:pt x="145" y="24"/>
                    </a:lnTo>
                    <a:lnTo>
                      <a:pt x="157" y="41"/>
                    </a:lnTo>
                    <a:lnTo>
                      <a:pt x="163" y="63"/>
                    </a:lnTo>
                    <a:lnTo>
                      <a:pt x="169" y="90"/>
                    </a:lnTo>
                    <a:lnTo>
                      <a:pt x="175" y="123"/>
                    </a:lnTo>
                    <a:lnTo>
                      <a:pt x="178" y="156"/>
                    </a:lnTo>
                    <a:lnTo>
                      <a:pt x="182" y="198"/>
                    </a:lnTo>
                    <a:lnTo>
                      <a:pt x="184" y="241"/>
                    </a:lnTo>
                    <a:lnTo>
                      <a:pt x="184" y="282"/>
                    </a:lnTo>
                    <a:lnTo>
                      <a:pt x="184" y="321"/>
                    </a:lnTo>
                    <a:lnTo>
                      <a:pt x="184" y="361"/>
                    </a:lnTo>
                    <a:lnTo>
                      <a:pt x="182" y="394"/>
                    </a:lnTo>
                    <a:lnTo>
                      <a:pt x="175" y="423"/>
                    </a:lnTo>
                    <a:lnTo>
                      <a:pt x="166" y="451"/>
                    </a:lnTo>
                    <a:lnTo>
                      <a:pt x="150" y="471"/>
                    </a:lnTo>
                    <a:lnTo>
                      <a:pt x="136" y="487"/>
                    </a:lnTo>
                    <a:lnTo>
                      <a:pt x="112" y="493"/>
                    </a:lnTo>
                    <a:lnTo>
                      <a:pt x="91" y="493"/>
                    </a:lnTo>
                    <a:lnTo>
                      <a:pt x="73" y="484"/>
                    </a:lnTo>
                    <a:lnTo>
                      <a:pt x="55" y="469"/>
                    </a:lnTo>
                    <a:lnTo>
                      <a:pt x="43" y="448"/>
                    </a:lnTo>
                    <a:lnTo>
                      <a:pt x="31" y="421"/>
                    </a:lnTo>
                    <a:lnTo>
                      <a:pt x="22" y="391"/>
                    </a:lnTo>
                    <a:lnTo>
                      <a:pt x="16" y="361"/>
                    </a:lnTo>
                    <a:lnTo>
                      <a:pt x="9" y="325"/>
                    </a:lnTo>
                    <a:lnTo>
                      <a:pt x="7" y="289"/>
                    </a:lnTo>
                    <a:lnTo>
                      <a:pt x="4" y="252"/>
                    </a:lnTo>
                    <a:lnTo>
                      <a:pt x="0" y="216"/>
                    </a:lnTo>
                    <a:lnTo>
                      <a:pt x="0" y="180"/>
                    </a:lnTo>
                    <a:lnTo>
                      <a:pt x="0" y="147"/>
                    </a:lnTo>
                    <a:lnTo>
                      <a:pt x="4" y="114"/>
                    </a:lnTo>
                    <a:lnTo>
                      <a:pt x="7" y="86"/>
                    </a:lnTo>
                    <a:lnTo>
                      <a:pt x="16" y="59"/>
                    </a:lnTo>
                    <a:lnTo>
                      <a:pt x="25" y="38"/>
                    </a:lnTo>
                    <a:lnTo>
                      <a:pt x="36" y="20"/>
                    </a:lnTo>
                    <a:lnTo>
                      <a:pt x="55" y="9"/>
                    </a:lnTo>
                    <a:lnTo>
                      <a:pt x="73" y="2"/>
                    </a:lnTo>
                    <a:close/>
                  </a:path>
                </a:pathLst>
              </a:custGeom>
              <a:solidFill>
                <a:srgbClr val="7FB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897" name="Freeform 379"/>
              <p:cNvSpPr>
                <a:spLocks/>
              </p:cNvSpPr>
              <p:nvPr/>
            </p:nvSpPr>
            <p:spPr bwMode="auto">
              <a:xfrm>
                <a:off x="1744" y="2252"/>
                <a:ext cx="46" cy="124"/>
              </a:xfrm>
              <a:custGeom>
                <a:avLst/>
                <a:gdLst>
                  <a:gd name="T0" fmla="*/ 18 w 184"/>
                  <a:gd name="T1" fmla="*/ 1 h 493"/>
                  <a:gd name="T2" fmla="*/ 24 w 184"/>
                  <a:gd name="T3" fmla="*/ 0 h 493"/>
                  <a:gd name="T4" fmla="*/ 30 w 184"/>
                  <a:gd name="T5" fmla="*/ 1 h 493"/>
                  <a:gd name="T6" fmla="*/ 34 w 184"/>
                  <a:gd name="T7" fmla="*/ 3 h 493"/>
                  <a:gd name="T8" fmla="*/ 36 w 184"/>
                  <a:gd name="T9" fmla="*/ 6 h 493"/>
                  <a:gd name="T10" fmla="*/ 39 w 184"/>
                  <a:gd name="T11" fmla="*/ 10 h 493"/>
                  <a:gd name="T12" fmla="*/ 41 w 184"/>
                  <a:gd name="T13" fmla="*/ 16 h 493"/>
                  <a:gd name="T14" fmla="*/ 42 w 184"/>
                  <a:gd name="T15" fmla="*/ 23 h 493"/>
                  <a:gd name="T16" fmla="*/ 44 w 184"/>
                  <a:gd name="T17" fmla="*/ 31 h 493"/>
                  <a:gd name="T18" fmla="*/ 45 w 184"/>
                  <a:gd name="T19" fmla="*/ 39 h 493"/>
                  <a:gd name="T20" fmla="*/ 46 w 184"/>
                  <a:gd name="T21" fmla="*/ 50 h 493"/>
                  <a:gd name="T22" fmla="*/ 46 w 184"/>
                  <a:gd name="T23" fmla="*/ 61 h 493"/>
                  <a:gd name="T24" fmla="*/ 46 w 184"/>
                  <a:gd name="T25" fmla="*/ 71 h 493"/>
                  <a:gd name="T26" fmla="*/ 46 w 184"/>
                  <a:gd name="T27" fmla="*/ 81 h 493"/>
                  <a:gd name="T28" fmla="*/ 46 w 184"/>
                  <a:gd name="T29" fmla="*/ 91 h 493"/>
                  <a:gd name="T30" fmla="*/ 46 w 184"/>
                  <a:gd name="T31" fmla="*/ 99 h 493"/>
                  <a:gd name="T32" fmla="*/ 44 w 184"/>
                  <a:gd name="T33" fmla="*/ 106 h 493"/>
                  <a:gd name="T34" fmla="*/ 42 w 184"/>
                  <a:gd name="T35" fmla="*/ 113 h 493"/>
                  <a:gd name="T36" fmla="*/ 38 w 184"/>
                  <a:gd name="T37" fmla="*/ 118 h 493"/>
                  <a:gd name="T38" fmla="*/ 34 w 184"/>
                  <a:gd name="T39" fmla="*/ 122 h 493"/>
                  <a:gd name="T40" fmla="*/ 28 w 184"/>
                  <a:gd name="T41" fmla="*/ 124 h 493"/>
                  <a:gd name="T42" fmla="*/ 23 w 184"/>
                  <a:gd name="T43" fmla="*/ 124 h 493"/>
                  <a:gd name="T44" fmla="*/ 18 w 184"/>
                  <a:gd name="T45" fmla="*/ 122 h 493"/>
                  <a:gd name="T46" fmla="*/ 14 w 184"/>
                  <a:gd name="T47" fmla="*/ 118 h 493"/>
                  <a:gd name="T48" fmla="*/ 11 w 184"/>
                  <a:gd name="T49" fmla="*/ 113 h 493"/>
                  <a:gd name="T50" fmla="*/ 8 w 184"/>
                  <a:gd name="T51" fmla="*/ 106 h 493"/>
                  <a:gd name="T52" fmla="*/ 6 w 184"/>
                  <a:gd name="T53" fmla="*/ 98 h 493"/>
                  <a:gd name="T54" fmla="*/ 4 w 184"/>
                  <a:gd name="T55" fmla="*/ 91 h 493"/>
                  <a:gd name="T56" fmla="*/ 2 w 184"/>
                  <a:gd name="T57" fmla="*/ 82 h 493"/>
                  <a:gd name="T58" fmla="*/ 2 w 184"/>
                  <a:gd name="T59" fmla="*/ 73 h 493"/>
                  <a:gd name="T60" fmla="*/ 1 w 184"/>
                  <a:gd name="T61" fmla="*/ 63 h 493"/>
                  <a:gd name="T62" fmla="*/ 0 w 184"/>
                  <a:gd name="T63" fmla="*/ 54 h 493"/>
                  <a:gd name="T64" fmla="*/ 0 w 184"/>
                  <a:gd name="T65" fmla="*/ 45 h 493"/>
                  <a:gd name="T66" fmla="*/ 0 w 184"/>
                  <a:gd name="T67" fmla="*/ 37 h 493"/>
                  <a:gd name="T68" fmla="*/ 1 w 184"/>
                  <a:gd name="T69" fmla="*/ 29 h 493"/>
                  <a:gd name="T70" fmla="*/ 2 w 184"/>
                  <a:gd name="T71" fmla="*/ 22 h 493"/>
                  <a:gd name="T72" fmla="*/ 4 w 184"/>
                  <a:gd name="T73" fmla="*/ 15 h 493"/>
                  <a:gd name="T74" fmla="*/ 6 w 184"/>
                  <a:gd name="T75" fmla="*/ 10 h 493"/>
                  <a:gd name="T76" fmla="*/ 9 w 184"/>
                  <a:gd name="T77" fmla="*/ 5 h 493"/>
                  <a:gd name="T78" fmla="*/ 14 w 184"/>
                  <a:gd name="T79" fmla="*/ 2 h 493"/>
                  <a:gd name="T80" fmla="*/ 18 w 184"/>
                  <a:gd name="T81" fmla="*/ 1 h 493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84"/>
                  <a:gd name="T124" fmla="*/ 0 h 493"/>
                  <a:gd name="T125" fmla="*/ 184 w 184"/>
                  <a:gd name="T126" fmla="*/ 493 h 493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84" h="493">
                    <a:moveTo>
                      <a:pt x="73" y="2"/>
                    </a:moveTo>
                    <a:lnTo>
                      <a:pt x="97" y="0"/>
                    </a:lnTo>
                    <a:lnTo>
                      <a:pt x="118" y="2"/>
                    </a:lnTo>
                    <a:lnTo>
                      <a:pt x="134" y="11"/>
                    </a:lnTo>
                    <a:lnTo>
                      <a:pt x="145" y="24"/>
                    </a:lnTo>
                    <a:lnTo>
                      <a:pt x="157" y="41"/>
                    </a:lnTo>
                    <a:lnTo>
                      <a:pt x="163" y="63"/>
                    </a:lnTo>
                    <a:lnTo>
                      <a:pt x="169" y="90"/>
                    </a:lnTo>
                    <a:lnTo>
                      <a:pt x="175" y="123"/>
                    </a:lnTo>
                    <a:lnTo>
                      <a:pt x="178" y="156"/>
                    </a:lnTo>
                    <a:lnTo>
                      <a:pt x="182" y="198"/>
                    </a:lnTo>
                    <a:lnTo>
                      <a:pt x="184" y="241"/>
                    </a:lnTo>
                    <a:lnTo>
                      <a:pt x="184" y="282"/>
                    </a:lnTo>
                    <a:lnTo>
                      <a:pt x="184" y="321"/>
                    </a:lnTo>
                    <a:lnTo>
                      <a:pt x="184" y="361"/>
                    </a:lnTo>
                    <a:lnTo>
                      <a:pt x="182" y="394"/>
                    </a:lnTo>
                    <a:lnTo>
                      <a:pt x="175" y="423"/>
                    </a:lnTo>
                    <a:lnTo>
                      <a:pt x="166" y="451"/>
                    </a:lnTo>
                    <a:lnTo>
                      <a:pt x="150" y="471"/>
                    </a:lnTo>
                    <a:lnTo>
                      <a:pt x="136" y="487"/>
                    </a:lnTo>
                    <a:lnTo>
                      <a:pt x="112" y="493"/>
                    </a:lnTo>
                    <a:lnTo>
                      <a:pt x="91" y="493"/>
                    </a:lnTo>
                    <a:lnTo>
                      <a:pt x="73" y="484"/>
                    </a:lnTo>
                    <a:lnTo>
                      <a:pt x="55" y="469"/>
                    </a:lnTo>
                    <a:lnTo>
                      <a:pt x="43" y="448"/>
                    </a:lnTo>
                    <a:lnTo>
                      <a:pt x="31" y="421"/>
                    </a:lnTo>
                    <a:lnTo>
                      <a:pt x="22" y="391"/>
                    </a:lnTo>
                    <a:lnTo>
                      <a:pt x="16" y="361"/>
                    </a:lnTo>
                    <a:lnTo>
                      <a:pt x="9" y="325"/>
                    </a:lnTo>
                    <a:lnTo>
                      <a:pt x="7" y="289"/>
                    </a:lnTo>
                    <a:lnTo>
                      <a:pt x="4" y="252"/>
                    </a:lnTo>
                    <a:lnTo>
                      <a:pt x="0" y="216"/>
                    </a:lnTo>
                    <a:lnTo>
                      <a:pt x="0" y="180"/>
                    </a:lnTo>
                    <a:lnTo>
                      <a:pt x="0" y="147"/>
                    </a:lnTo>
                    <a:lnTo>
                      <a:pt x="4" y="114"/>
                    </a:lnTo>
                    <a:lnTo>
                      <a:pt x="7" y="86"/>
                    </a:lnTo>
                    <a:lnTo>
                      <a:pt x="16" y="59"/>
                    </a:lnTo>
                    <a:lnTo>
                      <a:pt x="25" y="38"/>
                    </a:lnTo>
                    <a:lnTo>
                      <a:pt x="36" y="20"/>
                    </a:lnTo>
                    <a:lnTo>
                      <a:pt x="55" y="9"/>
                    </a:lnTo>
                    <a:lnTo>
                      <a:pt x="73" y="2"/>
                    </a:lnTo>
                  </a:path>
                </a:pathLst>
              </a:custGeom>
              <a:noFill/>
              <a:ln w="0">
                <a:solidFill>
                  <a:srgbClr val="74B9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898" name="Freeform 380"/>
              <p:cNvSpPr>
                <a:spLocks/>
              </p:cNvSpPr>
              <p:nvPr/>
            </p:nvSpPr>
            <p:spPr bwMode="auto">
              <a:xfrm>
                <a:off x="1744" y="2252"/>
                <a:ext cx="46" cy="124"/>
              </a:xfrm>
              <a:custGeom>
                <a:avLst/>
                <a:gdLst>
                  <a:gd name="T0" fmla="*/ 18 w 184"/>
                  <a:gd name="T1" fmla="*/ 1 h 493"/>
                  <a:gd name="T2" fmla="*/ 24 w 184"/>
                  <a:gd name="T3" fmla="*/ 0 h 493"/>
                  <a:gd name="T4" fmla="*/ 30 w 184"/>
                  <a:gd name="T5" fmla="*/ 1 h 493"/>
                  <a:gd name="T6" fmla="*/ 34 w 184"/>
                  <a:gd name="T7" fmla="*/ 3 h 493"/>
                  <a:gd name="T8" fmla="*/ 36 w 184"/>
                  <a:gd name="T9" fmla="*/ 6 h 493"/>
                  <a:gd name="T10" fmla="*/ 39 w 184"/>
                  <a:gd name="T11" fmla="*/ 10 h 493"/>
                  <a:gd name="T12" fmla="*/ 41 w 184"/>
                  <a:gd name="T13" fmla="*/ 16 h 493"/>
                  <a:gd name="T14" fmla="*/ 42 w 184"/>
                  <a:gd name="T15" fmla="*/ 23 h 493"/>
                  <a:gd name="T16" fmla="*/ 44 w 184"/>
                  <a:gd name="T17" fmla="*/ 31 h 493"/>
                  <a:gd name="T18" fmla="*/ 45 w 184"/>
                  <a:gd name="T19" fmla="*/ 39 h 493"/>
                  <a:gd name="T20" fmla="*/ 46 w 184"/>
                  <a:gd name="T21" fmla="*/ 50 h 493"/>
                  <a:gd name="T22" fmla="*/ 46 w 184"/>
                  <a:gd name="T23" fmla="*/ 61 h 493"/>
                  <a:gd name="T24" fmla="*/ 46 w 184"/>
                  <a:gd name="T25" fmla="*/ 71 h 493"/>
                  <a:gd name="T26" fmla="*/ 46 w 184"/>
                  <a:gd name="T27" fmla="*/ 81 h 493"/>
                  <a:gd name="T28" fmla="*/ 46 w 184"/>
                  <a:gd name="T29" fmla="*/ 91 h 493"/>
                  <a:gd name="T30" fmla="*/ 46 w 184"/>
                  <a:gd name="T31" fmla="*/ 99 h 493"/>
                  <a:gd name="T32" fmla="*/ 44 w 184"/>
                  <a:gd name="T33" fmla="*/ 106 h 493"/>
                  <a:gd name="T34" fmla="*/ 42 w 184"/>
                  <a:gd name="T35" fmla="*/ 113 h 493"/>
                  <a:gd name="T36" fmla="*/ 38 w 184"/>
                  <a:gd name="T37" fmla="*/ 118 h 493"/>
                  <a:gd name="T38" fmla="*/ 34 w 184"/>
                  <a:gd name="T39" fmla="*/ 122 h 493"/>
                  <a:gd name="T40" fmla="*/ 28 w 184"/>
                  <a:gd name="T41" fmla="*/ 124 h 493"/>
                  <a:gd name="T42" fmla="*/ 23 w 184"/>
                  <a:gd name="T43" fmla="*/ 124 h 493"/>
                  <a:gd name="T44" fmla="*/ 18 w 184"/>
                  <a:gd name="T45" fmla="*/ 122 h 493"/>
                  <a:gd name="T46" fmla="*/ 14 w 184"/>
                  <a:gd name="T47" fmla="*/ 118 h 493"/>
                  <a:gd name="T48" fmla="*/ 11 w 184"/>
                  <a:gd name="T49" fmla="*/ 113 h 493"/>
                  <a:gd name="T50" fmla="*/ 8 w 184"/>
                  <a:gd name="T51" fmla="*/ 106 h 493"/>
                  <a:gd name="T52" fmla="*/ 6 w 184"/>
                  <a:gd name="T53" fmla="*/ 98 h 493"/>
                  <a:gd name="T54" fmla="*/ 4 w 184"/>
                  <a:gd name="T55" fmla="*/ 91 h 493"/>
                  <a:gd name="T56" fmla="*/ 2 w 184"/>
                  <a:gd name="T57" fmla="*/ 82 h 493"/>
                  <a:gd name="T58" fmla="*/ 2 w 184"/>
                  <a:gd name="T59" fmla="*/ 73 h 493"/>
                  <a:gd name="T60" fmla="*/ 1 w 184"/>
                  <a:gd name="T61" fmla="*/ 63 h 493"/>
                  <a:gd name="T62" fmla="*/ 0 w 184"/>
                  <a:gd name="T63" fmla="*/ 54 h 493"/>
                  <a:gd name="T64" fmla="*/ 0 w 184"/>
                  <a:gd name="T65" fmla="*/ 45 h 493"/>
                  <a:gd name="T66" fmla="*/ 0 w 184"/>
                  <a:gd name="T67" fmla="*/ 37 h 493"/>
                  <a:gd name="T68" fmla="*/ 1 w 184"/>
                  <a:gd name="T69" fmla="*/ 29 h 493"/>
                  <a:gd name="T70" fmla="*/ 2 w 184"/>
                  <a:gd name="T71" fmla="*/ 22 h 493"/>
                  <a:gd name="T72" fmla="*/ 4 w 184"/>
                  <a:gd name="T73" fmla="*/ 15 h 493"/>
                  <a:gd name="T74" fmla="*/ 6 w 184"/>
                  <a:gd name="T75" fmla="*/ 10 h 493"/>
                  <a:gd name="T76" fmla="*/ 9 w 184"/>
                  <a:gd name="T77" fmla="*/ 5 h 493"/>
                  <a:gd name="T78" fmla="*/ 14 w 184"/>
                  <a:gd name="T79" fmla="*/ 2 h 493"/>
                  <a:gd name="T80" fmla="*/ 18 w 184"/>
                  <a:gd name="T81" fmla="*/ 1 h 493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84"/>
                  <a:gd name="T124" fmla="*/ 0 h 493"/>
                  <a:gd name="T125" fmla="*/ 184 w 184"/>
                  <a:gd name="T126" fmla="*/ 493 h 493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84" h="493">
                    <a:moveTo>
                      <a:pt x="73" y="2"/>
                    </a:moveTo>
                    <a:lnTo>
                      <a:pt x="97" y="0"/>
                    </a:lnTo>
                    <a:lnTo>
                      <a:pt x="118" y="2"/>
                    </a:lnTo>
                    <a:lnTo>
                      <a:pt x="134" y="11"/>
                    </a:lnTo>
                    <a:lnTo>
                      <a:pt x="145" y="24"/>
                    </a:lnTo>
                    <a:lnTo>
                      <a:pt x="157" y="41"/>
                    </a:lnTo>
                    <a:lnTo>
                      <a:pt x="163" y="63"/>
                    </a:lnTo>
                    <a:lnTo>
                      <a:pt x="169" y="90"/>
                    </a:lnTo>
                    <a:lnTo>
                      <a:pt x="175" y="123"/>
                    </a:lnTo>
                    <a:lnTo>
                      <a:pt x="178" y="156"/>
                    </a:lnTo>
                    <a:lnTo>
                      <a:pt x="182" y="198"/>
                    </a:lnTo>
                    <a:lnTo>
                      <a:pt x="184" y="241"/>
                    </a:lnTo>
                    <a:lnTo>
                      <a:pt x="184" y="282"/>
                    </a:lnTo>
                    <a:lnTo>
                      <a:pt x="184" y="321"/>
                    </a:lnTo>
                    <a:lnTo>
                      <a:pt x="184" y="361"/>
                    </a:lnTo>
                    <a:lnTo>
                      <a:pt x="182" y="394"/>
                    </a:lnTo>
                    <a:lnTo>
                      <a:pt x="175" y="423"/>
                    </a:lnTo>
                    <a:lnTo>
                      <a:pt x="166" y="451"/>
                    </a:lnTo>
                    <a:lnTo>
                      <a:pt x="150" y="471"/>
                    </a:lnTo>
                    <a:lnTo>
                      <a:pt x="136" y="487"/>
                    </a:lnTo>
                    <a:lnTo>
                      <a:pt x="112" y="493"/>
                    </a:lnTo>
                    <a:lnTo>
                      <a:pt x="91" y="493"/>
                    </a:lnTo>
                    <a:lnTo>
                      <a:pt x="73" y="484"/>
                    </a:lnTo>
                    <a:lnTo>
                      <a:pt x="55" y="469"/>
                    </a:lnTo>
                    <a:lnTo>
                      <a:pt x="43" y="448"/>
                    </a:lnTo>
                    <a:lnTo>
                      <a:pt x="31" y="421"/>
                    </a:lnTo>
                    <a:lnTo>
                      <a:pt x="22" y="391"/>
                    </a:lnTo>
                    <a:lnTo>
                      <a:pt x="16" y="361"/>
                    </a:lnTo>
                    <a:lnTo>
                      <a:pt x="9" y="325"/>
                    </a:lnTo>
                    <a:lnTo>
                      <a:pt x="7" y="289"/>
                    </a:lnTo>
                    <a:lnTo>
                      <a:pt x="4" y="252"/>
                    </a:lnTo>
                    <a:lnTo>
                      <a:pt x="0" y="216"/>
                    </a:lnTo>
                    <a:lnTo>
                      <a:pt x="0" y="180"/>
                    </a:lnTo>
                    <a:lnTo>
                      <a:pt x="0" y="147"/>
                    </a:lnTo>
                    <a:lnTo>
                      <a:pt x="4" y="114"/>
                    </a:lnTo>
                    <a:lnTo>
                      <a:pt x="7" y="86"/>
                    </a:lnTo>
                    <a:lnTo>
                      <a:pt x="16" y="59"/>
                    </a:lnTo>
                    <a:lnTo>
                      <a:pt x="25" y="38"/>
                    </a:lnTo>
                    <a:lnTo>
                      <a:pt x="36" y="20"/>
                    </a:lnTo>
                    <a:lnTo>
                      <a:pt x="55" y="9"/>
                    </a:lnTo>
                    <a:lnTo>
                      <a:pt x="73" y="2"/>
                    </a:lnTo>
                  </a:path>
                </a:pathLst>
              </a:custGeom>
              <a:noFill/>
              <a:ln w="0">
                <a:solidFill>
                  <a:srgbClr val="74B9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899" name="Freeform 381"/>
              <p:cNvSpPr>
                <a:spLocks/>
              </p:cNvSpPr>
              <p:nvPr/>
            </p:nvSpPr>
            <p:spPr bwMode="auto">
              <a:xfrm>
                <a:off x="1747" y="2255"/>
                <a:ext cx="41" cy="112"/>
              </a:xfrm>
              <a:custGeom>
                <a:avLst/>
                <a:gdLst>
                  <a:gd name="T0" fmla="*/ 16 w 166"/>
                  <a:gd name="T1" fmla="*/ 1 h 446"/>
                  <a:gd name="T2" fmla="*/ 22 w 166"/>
                  <a:gd name="T3" fmla="*/ 0 h 446"/>
                  <a:gd name="T4" fmla="*/ 26 w 166"/>
                  <a:gd name="T5" fmla="*/ 1 h 446"/>
                  <a:gd name="T6" fmla="*/ 30 w 166"/>
                  <a:gd name="T7" fmla="*/ 3 h 446"/>
                  <a:gd name="T8" fmla="*/ 33 w 166"/>
                  <a:gd name="T9" fmla="*/ 6 h 446"/>
                  <a:gd name="T10" fmla="*/ 35 w 166"/>
                  <a:gd name="T11" fmla="*/ 10 h 446"/>
                  <a:gd name="T12" fmla="*/ 37 w 166"/>
                  <a:gd name="T13" fmla="*/ 15 h 446"/>
                  <a:gd name="T14" fmla="*/ 38 w 166"/>
                  <a:gd name="T15" fmla="*/ 21 h 446"/>
                  <a:gd name="T16" fmla="*/ 39 w 166"/>
                  <a:gd name="T17" fmla="*/ 28 h 446"/>
                  <a:gd name="T18" fmla="*/ 40 w 166"/>
                  <a:gd name="T19" fmla="*/ 35 h 446"/>
                  <a:gd name="T20" fmla="*/ 41 w 166"/>
                  <a:gd name="T21" fmla="*/ 45 h 446"/>
                  <a:gd name="T22" fmla="*/ 41 w 166"/>
                  <a:gd name="T23" fmla="*/ 54 h 446"/>
                  <a:gd name="T24" fmla="*/ 41 w 166"/>
                  <a:gd name="T25" fmla="*/ 64 h 446"/>
                  <a:gd name="T26" fmla="*/ 41 w 166"/>
                  <a:gd name="T27" fmla="*/ 73 h 446"/>
                  <a:gd name="T28" fmla="*/ 41 w 166"/>
                  <a:gd name="T29" fmla="*/ 82 h 446"/>
                  <a:gd name="T30" fmla="*/ 41 w 166"/>
                  <a:gd name="T31" fmla="*/ 89 h 446"/>
                  <a:gd name="T32" fmla="*/ 39 w 166"/>
                  <a:gd name="T33" fmla="*/ 97 h 446"/>
                  <a:gd name="T34" fmla="*/ 37 w 166"/>
                  <a:gd name="T35" fmla="*/ 102 h 446"/>
                  <a:gd name="T36" fmla="*/ 34 w 166"/>
                  <a:gd name="T37" fmla="*/ 107 h 446"/>
                  <a:gd name="T38" fmla="*/ 30 w 166"/>
                  <a:gd name="T39" fmla="*/ 110 h 446"/>
                  <a:gd name="T40" fmla="*/ 25 w 166"/>
                  <a:gd name="T41" fmla="*/ 112 h 446"/>
                  <a:gd name="T42" fmla="*/ 20 w 166"/>
                  <a:gd name="T43" fmla="*/ 112 h 446"/>
                  <a:gd name="T44" fmla="*/ 16 w 166"/>
                  <a:gd name="T45" fmla="*/ 110 h 446"/>
                  <a:gd name="T46" fmla="*/ 12 w 166"/>
                  <a:gd name="T47" fmla="*/ 106 h 446"/>
                  <a:gd name="T48" fmla="*/ 9 w 166"/>
                  <a:gd name="T49" fmla="*/ 101 h 446"/>
                  <a:gd name="T50" fmla="*/ 7 w 166"/>
                  <a:gd name="T51" fmla="*/ 96 h 446"/>
                  <a:gd name="T52" fmla="*/ 5 w 166"/>
                  <a:gd name="T53" fmla="*/ 89 h 446"/>
                  <a:gd name="T54" fmla="*/ 3 w 166"/>
                  <a:gd name="T55" fmla="*/ 82 h 446"/>
                  <a:gd name="T56" fmla="*/ 2 w 166"/>
                  <a:gd name="T57" fmla="*/ 73 h 446"/>
                  <a:gd name="T58" fmla="*/ 2 w 166"/>
                  <a:gd name="T59" fmla="*/ 66 h 446"/>
                  <a:gd name="T60" fmla="*/ 1 w 166"/>
                  <a:gd name="T61" fmla="*/ 58 h 446"/>
                  <a:gd name="T62" fmla="*/ 0 w 166"/>
                  <a:gd name="T63" fmla="*/ 49 h 446"/>
                  <a:gd name="T64" fmla="*/ 0 w 166"/>
                  <a:gd name="T65" fmla="*/ 42 h 446"/>
                  <a:gd name="T66" fmla="*/ 0 w 166"/>
                  <a:gd name="T67" fmla="*/ 33 h 446"/>
                  <a:gd name="T68" fmla="*/ 1 w 166"/>
                  <a:gd name="T69" fmla="*/ 27 h 446"/>
                  <a:gd name="T70" fmla="*/ 2 w 166"/>
                  <a:gd name="T71" fmla="*/ 20 h 446"/>
                  <a:gd name="T72" fmla="*/ 3 w 166"/>
                  <a:gd name="T73" fmla="*/ 14 h 446"/>
                  <a:gd name="T74" fmla="*/ 5 w 166"/>
                  <a:gd name="T75" fmla="*/ 9 h 446"/>
                  <a:gd name="T76" fmla="*/ 8 w 166"/>
                  <a:gd name="T77" fmla="*/ 5 h 446"/>
                  <a:gd name="T78" fmla="*/ 12 w 166"/>
                  <a:gd name="T79" fmla="*/ 2 h 446"/>
                  <a:gd name="T80" fmla="*/ 16 w 166"/>
                  <a:gd name="T81" fmla="*/ 1 h 44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66"/>
                  <a:gd name="T124" fmla="*/ 0 h 446"/>
                  <a:gd name="T125" fmla="*/ 166 w 166"/>
                  <a:gd name="T126" fmla="*/ 446 h 44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66" h="446">
                    <a:moveTo>
                      <a:pt x="66" y="4"/>
                    </a:moveTo>
                    <a:lnTo>
                      <a:pt x="88" y="0"/>
                    </a:lnTo>
                    <a:lnTo>
                      <a:pt x="106" y="4"/>
                    </a:lnTo>
                    <a:lnTo>
                      <a:pt x="121" y="13"/>
                    </a:lnTo>
                    <a:lnTo>
                      <a:pt x="132" y="25"/>
                    </a:lnTo>
                    <a:lnTo>
                      <a:pt x="141" y="39"/>
                    </a:lnTo>
                    <a:lnTo>
                      <a:pt x="148" y="61"/>
                    </a:lnTo>
                    <a:lnTo>
                      <a:pt x="154" y="84"/>
                    </a:lnTo>
                    <a:lnTo>
                      <a:pt x="157" y="112"/>
                    </a:lnTo>
                    <a:lnTo>
                      <a:pt x="160" y="141"/>
                    </a:lnTo>
                    <a:lnTo>
                      <a:pt x="164" y="178"/>
                    </a:lnTo>
                    <a:lnTo>
                      <a:pt x="166" y="217"/>
                    </a:lnTo>
                    <a:lnTo>
                      <a:pt x="166" y="253"/>
                    </a:lnTo>
                    <a:lnTo>
                      <a:pt x="166" y="289"/>
                    </a:lnTo>
                    <a:lnTo>
                      <a:pt x="166" y="326"/>
                    </a:lnTo>
                    <a:lnTo>
                      <a:pt x="164" y="355"/>
                    </a:lnTo>
                    <a:lnTo>
                      <a:pt x="157" y="385"/>
                    </a:lnTo>
                    <a:lnTo>
                      <a:pt x="148" y="407"/>
                    </a:lnTo>
                    <a:lnTo>
                      <a:pt x="136" y="428"/>
                    </a:lnTo>
                    <a:lnTo>
                      <a:pt x="121" y="440"/>
                    </a:lnTo>
                    <a:lnTo>
                      <a:pt x="103" y="446"/>
                    </a:lnTo>
                    <a:lnTo>
                      <a:pt x="82" y="446"/>
                    </a:lnTo>
                    <a:lnTo>
                      <a:pt x="64" y="437"/>
                    </a:lnTo>
                    <a:lnTo>
                      <a:pt x="49" y="421"/>
                    </a:lnTo>
                    <a:lnTo>
                      <a:pt x="36" y="403"/>
                    </a:lnTo>
                    <a:lnTo>
                      <a:pt x="27" y="383"/>
                    </a:lnTo>
                    <a:lnTo>
                      <a:pt x="22" y="355"/>
                    </a:lnTo>
                    <a:lnTo>
                      <a:pt x="13" y="326"/>
                    </a:lnTo>
                    <a:lnTo>
                      <a:pt x="9" y="292"/>
                    </a:lnTo>
                    <a:lnTo>
                      <a:pt x="7" y="262"/>
                    </a:lnTo>
                    <a:lnTo>
                      <a:pt x="4" y="230"/>
                    </a:lnTo>
                    <a:lnTo>
                      <a:pt x="0" y="196"/>
                    </a:lnTo>
                    <a:lnTo>
                      <a:pt x="0" y="166"/>
                    </a:lnTo>
                    <a:lnTo>
                      <a:pt x="0" y="132"/>
                    </a:lnTo>
                    <a:lnTo>
                      <a:pt x="4" y="106"/>
                    </a:lnTo>
                    <a:lnTo>
                      <a:pt x="7" y="79"/>
                    </a:lnTo>
                    <a:lnTo>
                      <a:pt x="13" y="55"/>
                    </a:lnTo>
                    <a:lnTo>
                      <a:pt x="22" y="37"/>
                    </a:lnTo>
                    <a:lnTo>
                      <a:pt x="34" y="18"/>
                    </a:lnTo>
                    <a:lnTo>
                      <a:pt x="49" y="9"/>
                    </a:lnTo>
                    <a:lnTo>
                      <a:pt x="66" y="4"/>
                    </a:lnTo>
                    <a:close/>
                  </a:path>
                </a:pathLst>
              </a:custGeom>
              <a:solidFill>
                <a:srgbClr val="6AB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900" name="Freeform 382"/>
              <p:cNvSpPr>
                <a:spLocks/>
              </p:cNvSpPr>
              <p:nvPr/>
            </p:nvSpPr>
            <p:spPr bwMode="auto">
              <a:xfrm>
                <a:off x="1749" y="2259"/>
                <a:ext cx="37" cy="99"/>
              </a:xfrm>
              <a:custGeom>
                <a:avLst/>
                <a:gdLst>
                  <a:gd name="T0" fmla="*/ 14 w 148"/>
                  <a:gd name="T1" fmla="*/ 0 h 394"/>
                  <a:gd name="T2" fmla="*/ 20 w 148"/>
                  <a:gd name="T3" fmla="*/ 0 h 394"/>
                  <a:gd name="T4" fmla="*/ 24 w 148"/>
                  <a:gd name="T5" fmla="*/ 1 h 394"/>
                  <a:gd name="T6" fmla="*/ 27 w 148"/>
                  <a:gd name="T7" fmla="*/ 2 h 394"/>
                  <a:gd name="T8" fmla="*/ 30 w 148"/>
                  <a:gd name="T9" fmla="*/ 5 h 394"/>
                  <a:gd name="T10" fmla="*/ 31 w 148"/>
                  <a:gd name="T11" fmla="*/ 8 h 394"/>
                  <a:gd name="T12" fmla="*/ 33 w 148"/>
                  <a:gd name="T13" fmla="*/ 13 h 394"/>
                  <a:gd name="T14" fmla="*/ 34 w 148"/>
                  <a:gd name="T15" fmla="*/ 18 h 394"/>
                  <a:gd name="T16" fmla="*/ 35 w 148"/>
                  <a:gd name="T17" fmla="*/ 24 h 394"/>
                  <a:gd name="T18" fmla="*/ 36 w 148"/>
                  <a:gd name="T19" fmla="*/ 31 h 394"/>
                  <a:gd name="T20" fmla="*/ 36 w 148"/>
                  <a:gd name="T21" fmla="*/ 39 h 394"/>
                  <a:gd name="T22" fmla="*/ 36 w 148"/>
                  <a:gd name="T23" fmla="*/ 47 h 394"/>
                  <a:gd name="T24" fmla="*/ 37 w 148"/>
                  <a:gd name="T25" fmla="*/ 56 h 394"/>
                  <a:gd name="T26" fmla="*/ 37 w 148"/>
                  <a:gd name="T27" fmla="*/ 64 h 394"/>
                  <a:gd name="T28" fmla="*/ 37 w 148"/>
                  <a:gd name="T29" fmla="*/ 72 h 394"/>
                  <a:gd name="T30" fmla="*/ 36 w 148"/>
                  <a:gd name="T31" fmla="*/ 78 h 394"/>
                  <a:gd name="T32" fmla="*/ 35 w 148"/>
                  <a:gd name="T33" fmla="*/ 85 h 394"/>
                  <a:gd name="T34" fmla="*/ 33 w 148"/>
                  <a:gd name="T35" fmla="*/ 90 h 394"/>
                  <a:gd name="T36" fmla="*/ 30 w 148"/>
                  <a:gd name="T37" fmla="*/ 94 h 394"/>
                  <a:gd name="T38" fmla="*/ 27 w 148"/>
                  <a:gd name="T39" fmla="*/ 97 h 394"/>
                  <a:gd name="T40" fmla="*/ 23 w 148"/>
                  <a:gd name="T41" fmla="*/ 99 h 394"/>
                  <a:gd name="T42" fmla="*/ 18 w 148"/>
                  <a:gd name="T43" fmla="*/ 98 h 394"/>
                  <a:gd name="T44" fmla="*/ 14 w 148"/>
                  <a:gd name="T45" fmla="*/ 97 h 394"/>
                  <a:gd name="T46" fmla="*/ 12 w 148"/>
                  <a:gd name="T47" fmla="*/ 94 h 394"/>
                  <a:gd name="T48" fmla="*/ 9 w 148"/>
                  <a:gd name="T49" fmla="*/ 90 h 394"/>
                  <a:gd name="T50" fmla="*/ 6 w 148"/>
                  <a:gd name="T51" fmla="*/ 85 h 394"/>
                  <a:gd name="T52" fmla="*/ 5 w 148"/>
                  <a:gd name="T53" fmla="*/ 78 h 394"/>
                  <a:gd name="T54" fmla="*/ 3 w 148"/>
                  <a:gd name="T55" fmla="*/ 72 h 394"/>
                  <a:gd name="T56" fmla="*/ 2 w 148"/>
                  <a:gd name="T57" fmla="*/ 65 h 394"/>
                  <a:gd name="T58" fmla="*/ 1 w 148"/>
                  <a:gd name="T59" fmla="*/ 57 h 394"/>
                  <a:gd name="T60" fmla="*/ 0 w 148"/>
                  <a:gd name="T61" fmla="*/ 51 h 394"/>
                  <a:gd name="T62" fmla="*/ 0 w 148"/>
                  <a:gd name="T63" fmla="*/ 43 h 394"/>
                  <a:gd name="T64" fmla="*/ 0 w 148"/>
                  <a:gd name="T65" fmla="*/ 36 h 394"/>
                  <a:gd name="T66" fmla="*/ 0 w 148"/>
                  <a:gd name="T67" fmla="*/ 29 h 394"/>
                  <a:gd name="T68" fmla="*/ 0 w 148"/>
                  <a:gd name="T69" fmla="*/ 23 h 394"/>
                  <a:gd name="T70" fmla="*/ 2 w 148"/>
                  <a:gd name="T71" fmla="*/ 17 h 394"/>
                  <a:gd name="T72" fmla="*/ 3 w 148"/>
                  <a:gd name="T73" fmla="*/ 11 h 394"/>
                  <a:gd name="T74" fmla="*/ 5 w 148"/>
                  <a:gd name="T75" fmla="*/ 8 h 394"/>
                  <a:gd name="T76" fmla="*/ 8 w 148"/>
                  <a:gd name="T77" fmla="*/ 4 h 394"/>
                  <a:gd name="T78" fmla="*/ 11 w 148"/>
                  <a:gd name="T79" fmla="*/ 2 h 394"/>
                  <a:gd name="T80" fmla="*/ 14 w 148"/>
                  <a:gd name="T81" fmla="*/ 0 h 394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48"/>
                  <a:gd name="T124" fmla="*/ 0 h 394"/>
                  <a:gd name="T125" fmla="*/ 148 w 148"/>
                  <a:gd name="T126" fmla="*/ 394 h 394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48" h="394">
                    <a:moveTo>
                      <a:pt x="57" y="0"/>
                    </a:moveTo>
                    <a:lnTo>
                      <a:pt x="79" y="0"/>
                    </a:lnTo>
                    <a:lnTo>
                      <a:pt x="94" y="2"/>
                    </a:lnTo>
                    <a:lnTo>
                      <a:pt x="107" y="9"/>
                    </a:lnTo>
                    <a:lnTo>
                      <a:pt x="118" y="18"/>
                    </a:lnTo>
                    <a:lnTo>
                      <a:pt x="123" y="32"/>
                    </a:lnTo>
                    <a:lnTo>
                      <a:pt x="130" y="50"/>
                    </a:lnTo>
                    <a:lnTo>
                      <a:pt x="136" y="72"/>
                    </a:lnTo>
                    <a:lnTo>
                      <a:pt x="139" y="96"/>
                    </a:lnTo>
                    <a:lnTo>
                      <a:pt x="142" y="123"/>
                    </a:lnTo>
                    <a:lnTo>
                      <a:pt x="145" y="157"/>
                    </a:lnTo>
                    <a:lnTo>
                      <a:pt x="145" y="189"/>
                    </a:lnTo>
                    <a:lnTo>
                      <a:pt x="148" y="223"/>
                    </a:lnTo>
                    <a:lnTo>
                      <a:pt x="148" y="255"/>
                    </a:lnTo>
                    <a:lnTo>
                      <a:pt x="148" y="285"/>
                    </a:lnTo>
                    <a:lnTo>
                      <a:pt x="145" y="312"/>
                    </a:lnTo>
                    <a:lnTo>
                      <a:pt x="139" y="339"/>
                    </a:lnTo>
                    <a:lnTo>
                      <a:pt x="132" y="360"/>
                    </a:lnTo>
                    <a:lnTo>
                      <a:pt x="121" y="376"/>
                    </a:lnTo>
                    <a:lnTo>
                      <a:pt x="109" y="387"/>
                    </a:lnTo>
                    <a:lnTo>
                      <a:pt x="91" y="394"/>
                    </a:lnTo>
                    <a:lnTo>
                      <a:pt x="73" y="391"/>
                    </a:lnTo>
                    <a:lnTo>
                      <a:pt x="57" y="385"/>
                    </a:lnTo>
                    <a:lnTo>
                      <a:pt x="46" y="373"/>
                    </a:lnTo>
                    <a:lnTo>
                      <a:pt x="34" y="357"/>
                    </a:lnTo>
                    <a:lnTo>
                      <a:pt x="25" y="337"/>
                    </a:lnTo>
                    <a:lnTo>
                      <a:pt x="18" y="312"/>
                    </a:lnTo>
                    <a:lnTo>
                      <a:pt x="13" y="285"/>
                    </a:lnTo>
                    <a:lnTo>
                      <a:pt x="7" y="259"/>
                    </a:lnTo>
                    <a:lnTo>
                      <a:pt x="4" y="228"/>
                    </a:lnTo>
                    <a:lnTo>
                      <a:pt x="0" y="201"/>
                    </a:lnTo>
                    <a:lnTo>
                      <a:pt x="0" y="171"/>
                    </a:lnTo>
                    <a:lnTo>
                      <a:pt x="0" y="144"/>
                    </a:lnTo>
                    <a:lnTo>
                      <a:pt x="0" y="116"/>
                    </a:lnTo>
                    <a:lnTo>
                      <a:pt x="0" y="90"/>
                    </a:lnTo>
                    <a:lnTo>
                      <a:pt x="7" y="66"/>
                    </a:lnTo>
                    <a:lnTo>
                      <a:pt x="13" y="45"/>
                    </a:lnTo>
                    <a:lnTo>
                      <a:pt x="18" y="30"/>
                    </a:lnTo>
                    <a:lnTo>
                      <a:pt x="31" y="14"/>
                    </a:lnTo>
                    <a:lnTo>
                      <a:pt x="43" y="6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54A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901" name="Freeform 383"/>
              <p:cNvSpPr>
                <a:spLocks/>
              </p:cNvSpPr>
              <p:nvPr/>
            </p:nvSpPr>
            <p:spPr bwMode="auto">
              <a:xfrm>
                <a:off x="1751" y="2262"/>
                <a:ext cx="32" cy="87"/>
              </a:xfrm>
              <a:custGeom>
                <a:avLst/>
                <a:gdLst>
                  <a:gd name="T0" fmla="*/ 13 w 130"/>
                  <a:gd name="T1" fmla="*/ 0 h 346"/>
                  <a:gd name="T2" fmla="*/ 16 w 130"/>
                  <a:gd name="T3" fmla="*/ 0 h 346"/>
                  <a:gd name="T4" fmla="*/ 20 w 130"/>
                  <a:gd name="T5" fmla="*/ 1 h 346"/>
                  <a:gd name="T6" fmla="*/ 23 w 130"/>
                  <a:gd name="T7" fmla="*/ 3 h 346"/>
                  <a:gd name="T8" fmla="*/ 25 w 130"/>
                  <a:gd name="T9" fmla="*/ 5 h 346"/>
                  <a:gd name="T10" fmla="*/ 27 w 130"/>
                  <a:gd name="T11" fmla="*/ 8 h 346"/>
                  <a:gd name="T12" fmla="*/ 28 w 130"/>
                  <a:gd name="T13" fmla="*/ 12 h 346"/>
                  <a:gd name="T14" fmla="*/ 29 w 130"/>
                  <a:gd name="T15" fmla="*/ 16 h 346"/>
                  <a:gd name="T16" fmla="*/ 30 w 130"/>
                  <a:gd name="T17" fmla="*/ 21 h 346"/>
                  <a:gd name="T18" fmla="*/ 30 w 130"/>
                  <a:gd name="T19" fmla="*/ 27 h 346"/>
                  <a:gd name="T20" fmla="*/ 31 w 130"/>
                  <a:gd name="T21" fmla="*/ 35 h 346"/>
                  <a:gd name="T22" fmla="*/ 31 w 130"/>
                  <a:gd name="T23" fmla="*/ 42 h 346"/>
                  <a:gd name="T24" fmla="*/ 32 w 130"/>
                  <a:gd name="T25" fmla="*/ 49 h 346"/>
                  <a:gd name="T26" fmla="*/ 32 w 130"/>
                  <a:gd name="T27" fmla="*/ 57 h 346"/>
                  <a:gd name="T28" fmla="*/ 32 w 130"/>
                  <a:gd name="T29" fmla="*/ 63 h 346"/>
                  <a:gd name="T30" fmla="*/ 31 w 130"/>
                  <a:gd name="T31" fmla="*/ 70 h 346"/>
                  <a:gd name="T32" fmla="*/ 30 w 130"/>
                  <a:gd name="T33" fmla="*/ 75 h 346"/>
                  <a:gd name="T34" fmla="*/ 28 w 130"/>
                  <a:gd name="T35" fmla="*/ 80 h 346"/>
                  <a:gd name="T36" fmla="*/ 26 w 130"/>
                  <a:gd name="T37" fmla="*/ 83 h 346"/>
                  <a:gd name="T38" fmla="*/ 23 w 130"/>
                  <a:gd name="T39" fmla="*/ 85 h 346"/>
                  <a:gd name="T40" fmla="*/ 19 w 130"/>
                  <a:gd name="T41" fmla="*/ 87 h 346"/>
                  <a:gd name="T42" fmla="*/ 16 w 130"/>
                  <a:gd name="T43" fmla="*/ 86 h 346"/>
                  <a:gd name="T44" fmla="*/ 12 w 130"/>
                  <a:gd name="T45" fmla="*/ 85 h 346"/>
                  <a:gd name="T46" fmla="*/ 10 w 130"/>
                  <a:gd name="T47" fmla="*/ 82 h 346"/>
                  <a:gd name="T48" fmla="*/ 8 w 130"/>
                  <a:gd name="T49" fmla="*/ 79 h 346"/>
                  <a:gd name="T50" fmla="*/ 5 w 130"/>
                  <a:gd name="T51" fmla="*/ 74 h 346"/>
                  <a:gd name="T52" fmla="*/ 4 w 130"/>
                  <a:gd name="T53" fmla="*/ 69 h 346"/>
                  <a:gd name="T54" fmla="*/ 2 w 130"/>
                  <a:gd name="T55" fmla="*/ 63 h 346"/>
                  <a:gd name="T56" fmla="*/ 2 w 130"/>
                  <a:gd name="T57" fmla="*/ 57 h 346"/>
                  <a:gd name="T58" fmla="*/ 1 w 130"/>
                  <a:gd name="T59" fmla="*/ 51 h 346"/>
                  <a:gd name="T60" fmla="*/ 0 w 130"/>
                  <a:gd name="T61" fmla="*/ 45 h 346"/>
                  <a:gd name="T62" fmla="*/ 0 w 130"/>
                  <a:gd name="T63" fmla="*/ 38 h 346"/>
                  <a:gd name="T64" fmla="*/ 0 w 130"/>
                  <a:gd name="T65" fmla="*/ 32 h 346"/>
                  <a:gd name="T66" fmla="*/ 0 w 130"/>
                  <a:gd name="T67" fmla="*/ 26 h 346"/>
                  <a:gd name="T68" fmla="*/ 0 w 130"/>
                  <a:gd name="T69" fmla="*/ 21 h 346"/>
                  <a:gd name="T70" fmla="*/ 1 w 130"/>
                  <a:gd name="T71" fmla="*/ 15 h 346"/>
                  <a:gd name="T72" fmla="*/ 2 w 130"/>
                  <a:gd name="T73" fmla="*/ 11 h 346"/>
                  <a:gd name="T74" fmla="*/ 4 w 130"/>
                  <a:gd name="T75" fmla="*/ 7 h 346"/>
                  <a:gd name="T76" fmla="*/ 6 w 130"/>
                  <a:gd name="T77" fmla="*/ 3 h 346"/>
                  <a:gd name="T78" fmla="*/ 9 w 130"/>
                  <a:gd name="T79" fmla="*/ 2 h 346"/>
                  <a:gd name="T80" fmla="*/ 13 w 130"/>
                  <a:gd name="T81" fmla="*/ 0 h 34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30"/>
                  <a:gd name="T124" fmla="*/ 0 h 346"/>
                  <a:gd name="T125" fmla="*/ 130 w 130"/>
                  <a:gd name="T126" fmla="*/ 346 h 34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30" h="346">
                    <a:moveTo>
                      <a:pt x="52" y="0"/>
                    </a:moveTo>
                    <a:lnTo>
                      <a:pt x="66" y="0"/>
                    </a:lnTo>
                    <a:lnTo>
                      <a:pt x="82" y="3"/>
                    </a:lnTo>
                    <a:lnTo>
                      <a:pt x="94" y="10"/>
                    </a:lnTo>
                    <a:lnTo>
                      <a:pt x="103" y="19"/>
                    </a:lnTo>
                    <a:lnTo>
                      <a:pt x="109" y="30"/>
                    </a:lnTo>
                    <a:lnTo>
                      <a:pt x="114" y="46"/>
                    </a:lnTo>
                    <a:lnTo>
                      <a:pt x="118" y="64"/>
                    </a:lnTo>
                    <a:lnTo>
                      <a:pt x="121" y="85"/>
                    </a:lnTo>
                    <a:lnTo>
                      <a:pt x="123" y="109"/>
                    </a:lnTo>
                    <a:lnTo>
                      <a:pt x="127" y="139"/>
                    </a:lnTo>
                    <a:lnTo>
                      <a:pt x="127" y="169"/>
                    </a:lnTo>
                    <a:lnTo>
                      <a:pt x="130" y="196"/>
                    </a:lnTo>
                    <a:lnTo>
                      <a:pt x="130" y="226"/>
                    </a:lnTo>
                    <a:lnTo>
                      <a:pt x="130" y="251"/>
                    </a:lnTo>
                    <a:lnTo>
                      <a:pt x="127" y="278"/>
                    </a:lnTo>
                    <a:lnTo>
                      <a:pt x="121" y="299"/>
                    </a:lnTo>
                    <a:lnTo>
                      <a:pt x="114" y="317"/>
                    </a:lnTo>
                    <a:lnTo>
                      <a:pt x="107" y="332"/>
                    </a:lnTo>
                    <a:lnTo>
                      <a:pt x="94" y="340"/>
                    </a:lnTo>
                    <a:lnTo>
                      <a:pt x="79" y="346"/>
                    </a:lnTo>
                    <a:lnTo>
                      <a:pt x="64" y="344"/>
                    </a:lnTo>
                    <a:lnTo>
                      <a:pt x="48" y="337"/>
                    </a:lnTo>
                    <a:lnTo>
                      <a:pt x="39" y="328"/>
                    </a:lnTo>
                    <a:lnTo>
                      <a:pt x="31" y="314"/>
                    </a:lnTo>
                    <a:lnTo>
                      <a:pt x="22" y="296"/>
                    </a:lnTo>
                    <a:lnTo>
                      <a:pt x="16" y="274"/>
                    </a:lnTo>
                    <a:lnTo>
                      <a:pt x="9" y="251"/>
                    </a:lnTo>
                    <a:lnTo>
                      <a:pt x="7" y="226"/>
                    </a:lnTo>
                    <a:lnTo>
                      <a:pt x="4" y="203"/>
                    </a:lnTo>
                    <a:lnTo>
                      <a:pt x="0" y="178"/>
                    </a:lnTo>
                    <a:lnTo>
                      <a:pt x="0" y="151"/>
                    </a:lnTo>
                    <a:lnTo>
                      <a:pt x="0" y="127"/>
                    </a:lnTo>
                    <a:lnTo>
                      <a:pt x="0" y="103"/>
                    </a:lnTo>
                    <a:lnTo>
                      <a:pt x="0" y="82"/>
                    </a:lnTo>
                    <a:lnTo>
                      <a:pt x="4" y="61"/>
                    </a:lnTo>
                    <a:lnTo>
                      <a:pt x="9" y="43"/>
                    </a:lnTo>
                    <a:lnTo>
                      <a:pt x="16" y="28"/>
                    </a:lnTo>
                    <a:lnTo>
                      <a:pt x="25" y="12"/>
                    </a:lnTo>
                    <a:lnTo>
                      <a:pt x="37" y="7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3F9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902" name="Freeform 384"/>
              <p:cNvSpPr>
                <a:spLocks/>
              </p:cNvSpPr>
              <p:nvPr/>
            </p:nvSpPr>
            <p:spPr bwMode="auto">
              <a:xfrm>
                <a:off x="1753" y="2265"/>
                <a:ext cx="28" cy="74"/>
              </a:xfrm>
              <a:custGeom>
                <a:avLst/>
                <a:gdLst>
                  <a:gd name="T0" fmla="*/ 11 w 112"/>
                  <a:gd name="T1" fmla="*/ 0 h 296"/>
                  <a:gd name="T2" fmla="*/ 14 w 112"/>
                  <a:gd name="T3" fmla="*/ 0 h 296"/>
                  <a:gd name="T4" fmla="*/ 18 w 112"/>
                  <a:gd name="T5" fmla="*/ 1 h 296"/>
                  <a:gd name="T6" fmla="*/ 20 w 112"/>
                  <a:gd name="T7" fmla="*/ 2 h 296"/>
                  <a:gd name="T8" fmla="*/ 22 w 112"/>
                  <a:gd name="T9" fmla="*/ 4 h 296"/>
                  <a:gd name="T10" fmla="*/ 24 w 112"/>
                  <a:gd name="T11" fmla="*/ 6 h 296"/>
                  <a:gd name="T12" fmla="*/ 25 w 112"/>
                  <a:gd name="T13" fmla="*/ 10 h 296"/>
                  <a:gd name="T14" fmla="*/ 26 w 112"/>
                  <a:gd name="T15" fmla="*/ 14 h 296"/>
                  <a:gd name="T16" fmla="*/ 26 w 112"/>
                  <a:gd name="T17" fmla="*/ 18 h 296"/>
                  <a:gd name="T18" fmla="*/ 26 w 112"/>
                  <a:gd name="T19" fmla="*/ 23 h 296"/>
                  <a:gd name="T20" fmla="*/ 27 w 112"/>
                  <a:gd name="T21" fmla="*/ 30 h 296"/>
                  <a:gd name="T22" fmla="*/ 27 w 112"/>
                  <a:gd name="T23" fmla="*/ 36 h 296"/>
                  <a:gd name="T24" fmla="*/ 28 w 112"/>
                  <a:gd name="T25" fmla="*/ 42 h 296"/>
                  <a:gd name="T26" fmla="*/ 28 w 112"/>
                  <a:gd name="T27" fmla="*/ 48 h 296"/>
                  <a:gd name="T28" fmla="*/ 27 w 112"/>
                  <a:gd name="T29" fmla="*/ 55 h 296"/>
                  <a:gd name="T30" fmla="*/ 27 w 112"/>
                  <a:gd name="T31" fmla="*/ 60 h 296"/>
                  <a:gd name="T32" fmla="*/ 26 w 112"/>
                  <a:gd name="T33" fmla="*/ 64 h 296"/>
                  <a:gd name="T34" fmla="*/ 25 w 112"/>
                  <a:gd name="T35" fmla="*/ 68 h 296"/>
                  <a:gd name="T36" fmla="*/ 23 w 112"/>
                  <a:gd name="T37" fmla="*/ 71 h 296"/>
                  <a:gd name="T38" fmla="*/ 21 w 112"/>
                  <a:gd name="T39" fmla="*/ 73 h 296"/>
                  <a:gd name="T40" fmla="*/ 17 w 112"/>
                  <a:gd name="T41" fmla="*/ 74 h 296"/>
                  <a:gd name="T42" fmla="*/ 14 w 112"/>
                  <a:gd name="T43" fmla="*/ 74 h 296"/>
                  <a:gd name="T44" fmla="*/ 11 w 112"/>
                  <a:gd name="T45" fmla="*/ 72 h 296"/>
                  <a:gd name="T46" fmla="*/ 9 w 112"/>
                  <a:gd name="T47" fmla="*/ 70 h 296"/>
                  <a:gd name="T48" fmla="*/ 6 w 112"/>
                  <a:gd name="T49" fmla="*/ 67 h 296"/>
                  <a:gd name="T50" fmla="*/ 5 w 112"/>
                  <a:gd name="T51" fmla="*/ 63 h 296"/>
                  <a:gd name="T52" fmla="*/ 3 w 112"/>
                  <a:gd name="T53" fmla="*/ 59 h 296"/>
                  <a:gd name="T54" fmla="*/ 2 w 112"/>
                  <a:gd name="T55" fmla="*/ 55 h 296"/>
                  <a:gd name="T56" fmla="*/ 2 w 112"/>
                  <a:gd name="T57" fmla="*/ 49 h 296"/>
                  <a:gd name="T58" fmla="*/ 1 w 112"/>
                  <a:gd name="T59" fmla="*/ 44 h 296"/>
                  <a:gd name="T60" fmla="*/ 0 w 112"/>
                  <a:gd name="T61" fmla="*/ 38 h 296"/>
                  <a:gd name="T62" fmla="*/ 0 w 112"/>
                  <a:gd name="T63" fmla="*/ 33 h 296"/>
                  <a:gd name="T64" fmla="*/ 0 w 112"/>
                  <a:gd name="T65" fmla="*/ 27 h 296"/>
                  <a:gd name="T66" fmla="*/ 0 w 112"/>
                  <a:gd name="T67" fmla="*/ 22 h 296"/>
                  <a:gd name="T68" fmla="*/ 0 w 112"/>
                  <a:gd name="T69" fmla="*/ 18 h 296"/>
                  <a:gd name="T70" fmla="*/ 1 w 112"/>
                  <a:gd name="T71" fmla="*/ 13 h 296"/>
                  <a:gd name="T72" fmla="*/ 2 w 112"/>
                  <a:gd name="T73" fmla="*/ 9 h 296"/>
                  <a:gd name="T74" fmla="*/ 4 w 112"/>
                  <a:gd name="T75" fmla="*/ 6 h 296"/>
                  <a:gd name="T76" fmla="*/ 6 w 112"/>
                  <a:gd name="T77" fmla="*/ 3 h 296"/>
                  <a:gd name="T78" fmla="*/ 8 w 112"/>
                  <a:gd name="T79" fmla="*/ 2 h 296"/>
                  <a:gd name="T80" fmla="*/ 11 w 112"/>
                  <a:gd name="T81" fmla="*/ 0 h 29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12"/>
                  <a:gd name="T124" fmla="*/ 0 h 296"/>
                  <a:gd name="T125" fmla="*/ 112 w 112"/>
                  <a:gd name="T126" fmla="*/ 296 h 29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12" h="296">
                    <a:moveTo>
                      <a:pt x="43" y="0"/>
                    </a:moveTo>
                    <a:lnTo>
                      <a:pt x="57" y="0"/>
                    </a:lnTo>
                    <a:lnTo>
                      <a:pt x="70" y="4"/>
                    </a:lnTo>
                    <a:lnTo>
                      <a:pt x="79" y="7"/>
                    </a:lnTo>
                    <a:lnTo>
                      <a:pt x="89" y="16"/>
                    </a:lnTo>
                    <a:lnTo>
                      <a:pt x="94" y="25"/>
                    </a:lnTo>
                    <a:lnTo>
                      <a:pt x="98" y="40"/>
                    </a:lnTo>
                    <a:lnTo>
                      <a:pt x="103" y="55"/>
                    </a:lnTo>
                    <a:lnTo>
                      <a:pt x="103" y="73"/>
                    </a:lnTo>
                    <a:lnTo>
                      <a:pt x="105" y="93"/>
                    </a:lnTo>
                    <a:lnTo>
                      <a:pt x="109" y="118"/>
                    </a:lnTo>
                    <a:lnTo>
                      <a:pt x="109" y="145"/>
                    </a:lnTo>
                    <a:lnTo>
                      <a:pt x="112" y="169"/>
                    </a:lnTo>
                    <a:lnTo>
                      <a:pt x="112" y="193"/>
                    </a:lnTo>
                    <a:lnTo>
                      <a:pt x="109" y="218"/>
                    </a:lnTo>
                    <a:lnTo>
                      <a:pt x="109" y="239"/>
                    </a:lnTo>
                    <a:lnTo>
                      <a:pt x="103" y="257"/>
                    </a:lnTo>
                    <a:lnTo>
                      <a:pt x="100" y="271"/>
                    </a:lnTo>
                    <a:lnTo>
                      <a:pt x="91" y="284"/>
                    </a:lnTo>
                    <a:lnTo>
                      <a:pt x="82" y="293"/>
                    </a:lnTo>
                    <a:lnTo>
                      <a:pt x="67" y="296"/>
                    </a:lnTo>
                    <a:lnTo>
                      <a:pt x="55" y="296"/>
                    </a:lnTo>
                    <a:lnTo>
                      <a:pt x="43" y="289"/>
                    </a:lnTo>
                    <a:lnTo>
                      <a:pt x="34" y="280"/>
                    </a:lnTo>
                    <a:lnTo>
                      <a:pt x="25" y="268"/>
                    </a:lnTo>
                    <a:lnTo>
                      <a:pt x="19" y="253"/>
                    </a:lnTo>
                    <a:lnTo>
                      <a:pt x="13" y="236"/>
                    </a:lnTo>
                    <a:lnTo>
                      <a:pt x="9" y="218"/>
                    </a:lnTo>
                    <a:lnTo>
                      <a:pt x="7" y="196"/>
                    </a:lnTo>
                    <a:lnTo>
                      <a:pt x="4" y="175"/>
                    </a:lnTo>
                    <a:lnTo>
                      <a:pt x="0" y="152"/>
                    </a:lnTo>
                    <a:lnTo>
                      <a:pt x="0" y="130"/>
                    </a:lnTo>
                    <a:lnTo>
                      <a:pt x="0" y="109"/>
                    </a:lnTo>
                    <a:lnTo>
                      <a:pt x="0" y="88"/>
                    </a:lnTo>
                    <a:lnTo>
                      <a:pt x="0" y="70"/>
                    </a:lnTo>
                    <a:lnTo>
                      <a:pt x="4" y="52"/>
                    </a:lnTo>
                    <a:lnTo>
                      <a:pt x="9" y="36"/>
                    </a:lnTo>
                    <a:lnTo>
                      <a:pt x="16" y="25"/>
                    </a:lnTo>
                    <a:lnTo>
                      <a:pt x="22" y="13"/>
                    </a:lnTo>
                    <a:lnTo>
                      <a:pt x="30" y="7"/>
                    </a:lnTo>
                    <a:lnTo>
                      <a:pt x="43" y="0"/>
                    </a:lnTo>
                    <a:close/>
                  </a:path>
                </a:pathLst>
              </a:custGeom>
              <a:solidFill>
                <a:srgbClr val="2A9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903" name="Freeform 385"/>
              <p:cNvSpPr>
                <a:spLocks/>
              </p:cNvSpPr>
              <p:nvPr/>
            </p:nvSpPr>
            <p:spPr bwMode="auto">
              <a:xfrm>
                <a:off x="1756" y="2268"/>
                <a:ext cx="23" cy="62"/>
              </a:xfrm>
              <a:custGeom>
                <a:avLst/>
                <a:gdLst>
                  <a:gd name="T0" fmla="*/ 9 w 94"/>
                  <a:gd name="T1" fmla="*/ 1 h 246"/>
                  <a:gd name="T2" fmla="*/ 12 w 94"/>
                  <a:gd name="T3" fmla="*/ 0 h 246"/>
                  <a:gd name="T4" fmla="*/ 14 w 94"/>
                  <a:gd name="T5" fmla="*/ 1 h 246"/>
                  <a:gd name="T6" fmla="*/ 16 w 94"/>
                  <a:gd name="T7" fmla="*/ 1 h 246"/>
                  <a:gd name="T8" fmla="*/ 18 w 94"/>
                  <a:gd name="T9" fmla="*/ 3 h 246"/>
                  <a:gd name="T10" fmla="*/ 20 w 94"/>
                  <a:gd name="T11" fmla="*/ 5 h 246"/>
                  <a:gd name="T12" fmla="*/ 20 w 94"/>
                  <a:gd name="T13" fmla="*/ 8 h 246"/>
                  <a:gd name="T14" fmla="*/ 21 w 94"/>
                  <a:gd name="T15" fmla="*/ 11 h 246"/>
                  <a:gd name="T16" fmla="*/ 22 w 94"/>
                  <a:gd name="T17" fmla="*/ 16 h 246"/>
                  <a:gd name="T18" fmla="*/ 22 w 94"/>
                  <a:gd name="T19" fmla="*/ 20 h 246"/>
                  <a:gd name="T20" fmla="*/ 22 w 94"/>
                  <a:gd name="T21" fmla="*/ 25 h 246"/>
                  <a:gd name="T22" fmla="*/ 22 w 94"/>
                  <a:gd name="T23" fmla="*/ 30 h 246"/>
                  <a:gd name="T24" fmla="*/ 22 w 94"/>
                  <a:gd name="T25" fmla="*/ 36 h 246"/>
                  <a:gd name="T26" fmla="*/ 23 w 94"/>
                  <a:gd name="T27" fmla="*/ 41 h 246"/>
                  <a:gd name="T28" fmla="*/ 22 w 94"/>
                  <a:gd name="T29" fmla="*/ 45 h 246"/>
                  <a:gd name="T30" fmla="*/ 22 w 94"/>
                  <a:gd name="T31" fmla="*/ 50 h 246"/>
                  <a:gd name="T32" fmla="*/ 22 w 94"/>
                  <a:gd name="T33" fmla="*/ 54 h 246"/>
                  <a:gd name="T34" fmla="*/ 20 w 94"/>
                  <a:gd name="T35" fmla="*/ 57 h 246"/>
                  <a:gd name="T36" fmla="*/ 19 w 94"/>
                  <a:gd name="T37" fmla="*/ 60 h 246"/>
                  <a:gd name="T38" fmla="*/ 16 w 94"/>
                  <a:gd name="T39" fmla="*/ 61 h 246"/>
                  <a:gd name="T40" fmla="*/ 13 w 94"/>
                  <a:gd name="T41" fmla="*/ 62 h 246"/>
                  <a:gd name="T42" fmla="*/ 11 w 94"/>
                  <a:gd name="T43" fmla="*/ 62 h 246"/>
                  <a:gd name="T44" fmla="*/ 9 w 94"/>
                  <a:gd name="T45" fmla="*/ 61 h 246"/>
                  <a:gd name="T46" fmla="*/ 7 w 94"/>
                  <a:gd name="T47" fmla="*/ 59 h 246"/>
                  <a:gd name="T48" fmla="*/ 5 w 94"/>
                  <a:gd name="T49" fmla="*/ 57 h 246"/>
                  <a:gd name="T50" fmla="*/ 4 w 94"/>
                  <a:gd name="T51" fmla="*/ 53 h 246"/>
                  <a:gd name="T52" fmla="*/ 2 w 94"/>
                  <a:gd name="T53" fmla="*/ 49 h 246"/>
                  <a:gd name="T54" fmla="*/ 2 w 94"/>
                  <a:gd name="T55" fmla="*/ 45 h 246"/>
                  <a:gd name="T56" fmla="*/ 1 w 94"/>
                  <a:gd name="T57" fmla="*/ 41 h 246"/>
                  <a:gd name="T58" fmla="*/ 1 w 94"/>
                  <a:gd name="T59" fmla="*/ 36 h 246"/>
                  <a:gd name="T60" fmla="*/ 0 w 94"/>
                  <a:gd name="T61" fmla="*/ 32 h 246"/>
                  <a:gd name="T62" fmla="*/ 0 w 94"/>
                  <a:gd name="T63" fmla="*/ 27 h 246"/>
                  <a:gd name="T64" fmla="*/ 0 w 94"/>
                  <a:gd name="T65" fmla="*/ 22 h 246"/>
                  <a:gd name="T66" fmla="*/ 0 w 94"/>
                  <a:gd name="T67" fmla="*/ 19 h 246"/>
                  <a:gd name="T68" fmla="*/ 0 w 94"/>
                  <a:gd name="T69" fmla="*/ 14 h 246"/>
                  <a:gd name="T70" fmla="*/ 1 w 94"/>
                  <a:gd name="T71" fmla="*/ 11 h 246"/>
                  <a:gd name="T72" fmla="*/ 2 w 94"/>
                  <a:gd name="T73" fmla="*/ 8 h 246"/>
                  <a:gd name="T74" fmla="*/ 3 w 94"/>
                  <a:gd name="T75" fmla="*/ 5 h 246"/>
                  <a:gd name="T76" fmla="*/ 5 w 94"/>
                  <a:gd name="T77" fmla="*/ 3 h 246"/>
                  <a:gd name="T78" fmla="*/ 7 w 94"/>
                  <a:gd name="T79" fmla="*/ 1 h 246"/>
                  <a:gd name="T80" fmla="*/ 9 w 94"/>
                  <a:gd name="T81" fmla="*/ 1 h 24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94"/>
                  <a:gd name="T124" fmla="*/ 0 h 246"/>
                  <a:gd name="T125" fmla="*/ 94 w 94"/>
                  <a:gd name="T126" fmla="*/ 246 h 24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94" h="246">
                    <a:moveTo>
                      <a:pt x="37" y="3"/>
                    </a:moveTo>
                    <a:lnTo>
                      <a:pt x="48" y="0"/>
                    </a:lnTo>
                    <a:lnTo>
                      <a:pt x="58" y="3"/>
                    </a:lnTo>
                    <a:lnTo>
                      <a:pt x="67" y="5"/>
                    </a:lnTo>
                    <a:lnTo>
                      <a:pt x="73" y="12"/>
                    </a:lnTo>
                    <a:lnTo>
                      <a:pt x="80" y="21"/>
                    </a:lnTo>
                    <a:lnTo>
                      <a:pt x="82" y="32"/>
                    </a:lnTo>
                    <a:lnTo>
                      <a:pt x="85" y="45"/>
                    </a:lnTo>
                    <a:lnTo>
                      <a:pt x="89" y="62"/>
                    </a:lnTo>
                    <a:lnTo>
                      <a:pt x="89" y="78"/>
                    </a:lnTo>
                    <a:lnTo>
                      <a:pt x="91" y="99"/>
                    </a:lnTo>
                    <a:lnTo>
                      <a:pt x="91" y="121"/>
                    </a:lnTo>
                    <a:lnTo>
                      <a:pt x="91" y="141"/>
                    </a:lnTo>
                    <a:lnTo>
                      <a:pt x="94" y="162"/>
                    </a:lnTo>
                    <a:lnTo>
                      <a:pt x="91" y="180"/>
                    </a:lnTo>
                    <a:lnTo>
                      <a:pt x="91" y="198"/>
                    </a:lnTo>
                    <a:lnTo>
                      <a:pt x="89" y="214"/>
                    </a:lnTo>
                    <a:lnTo>
                      <a:pt x="82" y="226"/>
                    </a:lnTo>
                    <a:lnTo>
                      <a:pt x="76" y="237"/>
                    </a:lnTo>
                    <a:lnTo>
                      <a:pt x="67" y="244"/>
                    </a:lnTo>
                    <a:lnTo>
                      <a:pt x="55" y="246"/>
                    </a:lnTo>
                    <a:lnTo>
                      <a:pt x="46" y="246"/>
                    </a:lnTo>
                    <a:lnTo>
                      <a:pt x="37" y="244"/>
                    </a:lnTo>
                    <a:lnTo>
                      <a:pt x="28" y="235"/>
                    </a:lnTo>
                    <a:lnTo>
                      <a:pt x="21" y="226"/>
                    </a:lnTo>
                    <a:lnTo>
                      <a:pt x="16" y="210"/>
                    </a:lnTo>
                    <a:lnTo>
                      <a:pt x="10" y="196"/>
                    </a:lnTo>
                    <a:lnTo>
                      <a:pt x="7" y="180"/>
                    </a:lnTo>
                    <a:lnTo>
                      <a:pt x="4" y="162"/>
                    </a:lnTo>
                    <a:lnTo>
                      <a:pt x="4" y="144"/>
                    </a:lnTo>
                    <a:lnTo>
                      <a:pt x="0" y="126"/>
                    </a:lnTo>
                    <a:lnTo>
                      <a:pt x="0" y="108"/>
                    </a:lnTo>
                    <a:lnTo>
                      <a:pt x="0" y="89"/>
                    </a:lnTo>
                    <a:lnTo>
                      <a:pt x="0" y="75"/>
                    </a:lnTo>
                    <a:lnTo>
                      <a:pt x="0" y="57"/>
                    </a:lnTo>
                    <a:lnTo>
                      <a:pt x="4" y="45"/>
                    </a:lnTo>
                    <a:lnTo>
                      <a:pt x="7" y="30"/>
                    </a:lnTo>
                    <a:lnTo>
                      <a:pt x="13" y="21"/>
                    </a:lnTo>
                    <a:lnTo>
                      <a:pt x="19" y="12"/>
                    </a:lnTo>
                    <a:lnTo>
                      <a:pt x="28" y="5"/>
                    </a:lnTo>
                    <a:lnTo>
                      <a:pt x="37" y="3"/>
                    </a:lnTo>
                    <a:close/>
                  </a:path>
                </a:pathLst>
              </a:custGeom>
              <a:solidFill>
                <a:srgbClr val="158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904" name="Freeform 386"/>
              <p:cNvSpPr>
                <a:spLocks/>
              </p:cNvSpPr>
              <p:nvPr/>
            </p:nvSpPr>
            <p:spPr bwMode="auto">
              <a:xfrm>
                <a:off x="1758" y="2272"/>
                <a:ext cx="18" cy="49"/>
              </a:xfrm>
              <a:custGeom>
                <a:avLst/>
                <a:gdLst>
                  <a:gd name="T0" fmla="*/ 7 w 72"/>
                  <a:gd name="T1" fmla="*/ 0 h 196"/>
                  <a:gd name="T2" fmla="*/ 10 w 72"/>
                  <a:gd name="T3" fmla="*/ 0 h 196"/>
                  <a:gd name="T4" fmla="*/ 11 w 72"/>
                  <a:gd name="T5" fmla="*/ 0 h 196"/>
                  <a:gd name="T6" fmla="*/ 13 w 72"/>
                  <a:gd name="T7" fmla="*/ 1 h 196"/>
                  <a:gd name="T8" fmla="*/ 14 w 72"/>
                  <a:gd name="T9" fmla="*/ 2 h 196"/>
                  <a:gd name="T10" fmla="*/ 15 w 72"/>
                  <a:gd name="T11" fmla="*/ 4 h 196"/>
                  <a:gd name="T12" fmla="*/ 16 w 72"/>
                  <a:gd name="T13" fmla="*/ 6 h 196"/>
                  <a:gd name="T14" fmla="*/ 17 w 72"/>
                  <a:gd name="T15" fmla="*/ 9 h 196"/>
                  <a:gd name="T16" fmla="*/ 18 w 72"/>
                  <a:gd name="T17" fmla="*/ 12 h 196"/>
                  <a:gd name="T18" fmla="*/ 18 w 72"/>
                  <a:gd name="T19" fmla="*/ 15 h 196"/>
                  <a:gd name="T20" fmla="*/ 18 w 72"/>
                  <a:gd name="T21" fmla="*/ 20 h 196"/>
                  <a:gd name="T22" fmla="*/ 18 w 72"/>
                  <a:gd name="T23" fmla="*/ 24 h 196"/>
                  <a:gd name="T24" fmla="*/ 18 w 72"/>
                  <a:gd name="T25" fmla="*/ 28 h 196"/>
                  <a:gd name="T26" fmla="*/ 18 w 72"/>
                  <a:gd name="T27" fmla="*/ 32 h 196"/>
                  <a:gd name="T28" fmla="*/ 18 w 72"/>
                  <a:gd name="T29" fmla="*/ 36 h 196"/>
                  <a:gd name="T30" fmla="*/ 18 w 72"/>
                  <a:gd name="T31" fmla="*/ 39 h 196"/>
                  <a:gd name="T32" fmla="*/ 18 w 72"/>
                  <a:gd name="T33" fmla="*/ 42 h 196"/>
                  <a:gd name="T34" fmla="*/ 17 w 72"/>
                  <a:gd name="T35" fmla="*/ 45 h 196"/>
                  <a:gd name="T36" fmla="*/ 15 w 72"/>
                  <a:gd name="T37" fmla="*/ 47 h 196"/>
                  <a:gd name="T38" fmla="*/ 14 w 72"/>
                  <a:gd name="T39" fmla="*/ 48 h 196"/>
                  <a:gd name="T40" fmla="*/ 11 w 72"/>
                  <a:gd name="T41" fmla="*/ 49 h 196"/>
                  <a:gd name="T42" fmla="*/ 9 w 72"/>
                  <a:gd name="T43" fmla="*/ 49 h 196"/>
                  <a:gd name="T44" fmla="*/ 7 w 72"/>
                  <a:gd name="T45" fmla="*/ 48 h 196"/>
                  <a:gd name="T46" fmla="*/ 5 w 72"/>
                  <a:gd name="T47" fmla="*/ 47 h 196"/>
                  <a:gd name="T48" fmla="*/ 4 w 72"/>
                  <a:gd name="T49" fmla="*/ 45 h 196"/>
                  <a:gd name="T50" fmla="*/ 3 w 72"/>
                  <a:gd name="T51" fmla="*/ 42 h 196"/>
                  <a:gd name="T52" fmla="*/ 2 w 72"/>
                  <a:gd name="T53" fmla="*/ 39 h 196"/>
                  <a:gd name="T54" fmla="*/ 2 w 72"/>
                  <a:gd name="T55" fmla="*/ 36 h 196"/>
                  <a:gd name="T56" fmla="*/ 1 w 72"/>
                  <a:gd name="T57" fmla="*/ 33 h 196"/>
                  <a:gd name="T58" fmla="*/ 0 w 72"/>
                  <a:gd name="T59" fmla="*/ 29 h 196"/>
                  <a:gd name="T60" fmla="*/ 0 w 72"/>
                  <a:gd name="T61" fmla="*/ 25 h 196"/>
                  <a:gd name="T62" fmla="*/ 0 w 72"/>
                  <a:gd name="T63" fmla="*/ 21 h 196"/>
                  <a:gd name="T64" fmla="*/ 0 w 72"/>
                  <a:gd name="T65" fmla="*/ 18 h 196"/>
                  <a:gd name="T66" fmla="*/ 0 w 72"/>
                  <a:gd name="T67" fmla="*/ 14 h 196"/>
                  <a:gd name="T68" fmla="*/ 0 w 72"/>
                  <a:gd name="T69" fmla="*/ 12 h 196"/>
                  <a:gd name="T70" fmla="*/ 1 w 72"/>
                  <a:gd name="T71" fmla="*/ 9 h 196"/>
                  <a:gd name="T72" fmla="*/ 2 w 72"/>
                  <a:gd name="T73" fmla="*/ 6 h 196"/>
                  <a:gd name="T74" fmla="*/ 2 w 72"/>
                  <a:gd name="T75" fmla="*/ 3 h 196"/>
                  <a:gd name="T76" fmla="*/ 4 w 72"/>
                  <a:gd name="T77" fmla="*/ 2 h 196"/>
                  <a:gd name="T78" fmla="*/ 5 w 72"/>
                  <a:gd name="T79" fmla="*/ 1 h 196"/>
                  <a:gd name="T80" fmla="*/ 7 w 72"/>
                  <a:gd name="T81" fmla="*/ 0 h 19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72"/>
                  <a:gd name="T124" fmla="*/ 0 h 196"/>
                  <a:gd name="T125" fmla="*/ 72 w 72"/>
                  <a:gd name="T126" fmla="*/ 196 h 19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72" h="196">
                    <a:moveTo>
                      <a:pt x="27" y="0"/>
                    </a:moveTo>
                    <a:lnTo>
                      <a:pt x="38" y="0"/>
                    </a:lnTo>
                    <a:lnTo>
                      <a:pt x="45" y="0"/>
                    </a:lnTo>
                    <a:lnTo>
                      <a:pt x="51" y="4"/>
                    </a:lnTo>
                    <a:lnTo>
                      <a:pt x="57" y="9"/>
                    </a:lnTo>
                    <a:lnTo>
                      <a:pt x="60" y="16"/>
                    </a:lnTo>
                    <a:lnTo>
                      <a:pt x="63" y="25"/>
                    </a:lnTo>
                    <a:lnTo>
                      <a:pt x="66" y="37"/>
                    </a:lnTo>
                    <a:lnTo>
                      <a:pt x="70" y="48"/>
                    </a:lnTo>
                    <a:lnTo>
                      <a:pt x="70" y="61"/>
                    </a:lnTo>
                    <a:lnTo>
                      <a:pt x="72" y="79"/>
                    </a:lnTo>
                    <a:lnTo>
                      <a:pt x="72" y="94"/>
                    </a:lnTo>
                    <a:lnTo>
                      <a:pt x="72" y="112"/>
                    </a:lnTo>
                    <a:lnTo>
                      <a:pt x="72" y="127"/>
                    </a:lnTo>
                    <a:lnTo>
                      <a:pt x="72" y="142"/>
                    </a:lnTo>
                    <a:lnTo>
                      <a:pt x="72" y="157"/>
                    </a:lnTo>
                    <a:lnTo>
                      <a:pt x="70" y="169"/>
                    </a:lnTo>
                    <a:lnTo>
                      <a:pt x="66" y="178"/>
                    </a:lnTo>
                    <a:lnTo>
                      <a:pt x="60" y="187"/>
                    </a:lnTo>
                    <a:lnTo>
                      <a:pt x="54" y="193"/>
                    </a:lnTo>
                    <a:lnTo>
                      <a:pt x="45" y="196"/>
                    </a:lnTo>
                    <a:lnTo>
                      <a:pt x="36" y="196"/>
                    </a:lnTo>
                    <a:lnTo>
                      <a:pt x="27" y="193"/>
                    </a:lnTo>
                    <a:lnTo>
                      <a:pt x="20" y="187"/>
                    </a:lnTo>
                    <a:lnTo>
                      <a:pt x="15" y="178"/>
                    </a:lnTo>
                    <a:lnTo>
                      <a:pt x="11" y="169"/>
                    </a:lnTo>
                    <a:lnTo>
                      <a:pt x="9" y="157"/>
                    </a:lnTo>
                    <a:lnTo>
                      <a:pt x="6" y="142"/>
                    </a:lnTo>
                    <a:lnTo>
                      <a:pt x="3" y="130"/>
                    </a:lnTo>
                    <a:lnTo>
                      <a:pt x="0" y="116"/>
                    </a:lnTo>
                    <a:lnTo>
                      <a:pt x="0" y="100"/>
                    </a:lnTo>
                    <a:lnTo>
                      <a:pt x="0" y="85"/>
                    </a:lnTo>
                    <a:lnTo>
                      <a:pt x="0" y="73"/>
                    </a:lnTo>
                    <a:lnTo>
                      <a:pt x="0" y="57"/>
                    </a:lnTo>
                    <a:lnTo>
                      <a:pt x="0" y="46"/>
                    </a:lnTo>
                    <a:lnTo>
                      <a:pt x="3" y="34"/>
                    </a:lnTo>
                    <a:lnTo>
                      <a:pt x="6" y="22"/>
                    </a:lnTo>
                    <a:lnTo>
                      <a:pt x="9" y="13"/>
                    </a:lnTo>
                    <a:lnTo>
                      <a:pt x="15" y="7"/>
                    </a:lnTo>
                    <a:lnTo>
                      <a:pt x="20" y="4"/>
                    </a:ln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007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905" name="Freeform 387"/>
              <p:cNvSpPr>
                <a:spLocks/>
              </p:cNvSpPr>
              <p:nvPr/>
            </p:nvSpPr>
            <p:spPr bwMode="auto">
              <a:xfrm>
                <a:off x="1807" y="2465"/>
                <a:ext cx="66" cy="97"/>
              </a:xfrm>
              <a:custGeom>
                <a:avLst/>
                <a:gdLst>
                  <a:gd name="T0" fmla="*/ 11 w 265"/>
                  <a:gd name="T1" fmla="*/ 4 h 388"/>
                  <a:gd name="T2" fmla="*/ 15 w 265"/>
                  <a:gd name="T3" fmla="*/ 2 h 388"/>
                  <a:gd name="T4" fmla="*/ 20 w 265"/>
                  <a:gd name="T5" fmla="*/ 0 h 388"/>
                  <a:gd name="T6" fmla="*/ 25 w 265"/>
                  <a:gd name="T7" fmla="*/ 0 h 388"/>
                  <a:gd name="T8" fmla="*/ 29 w 265"/>
                  <a:gd name="T9" fmla="*/ 2 h 388"/>
                  <a:gd name="T10" fmla="*/ 35 w 265"/>
                  <a:gd name="T11" fmla="*/ 5 h 388"/>
                  <a:gd name="T12" fmla="*/ 39 w 265"/>
                  <a:gd name="T13" fmla="*/ 8 h 388"/>
                  <a:gd name="T14" fmla="*/ 44 w 265"/>
                  <a:gd name="T15" fmla="*/ 14 h 388"/>
                  <a:gd name="T16" fmla="*/ 48 w 265"/>
                  <a:gd name="T17" fmla="*/ 20 h 388"/>
                  <a:gd name="T18" fmla="*/ 52 w 265"/>
                  <a:gd name="T19" fmla="*/ 27 h 388"/>
                  <a:gd name="T20" fmla="*/ 56 w 265"/>
                  <a:gd name="T21" fmla="*/ 36 h 388"/>
                  <a:gd name="T22" fmla="*/ 59 w 265"/>
                  <a:gd name="T23" fmla="*/ 45 h 388"/>
                  <a:gd name="T24" fmla="*/ 62 w 265"/>
                  <a:gd name="T25" fmla="*/ 53 h 388"/>
                  <a:gd name="T26" fmla="*/ 64 w 265"/>
                  <a:gd name="T27" fmla="*/ 59 h 388"/>
                  <a:gd name="T28" fmla="*/ 65 w 265"/>
                  <a:gd name="T29" fmla="*/ 66 h 388"/>
                  <a:gd name="T30" fmla="*/ 66 w 265"/>
                  <a:gd name="T31" fmla="*/ 71 h 388"/>
                  <a:gd name="T32" fmla="*/ 65 w 265"/>
                  <a:gd name="T33" fmla="*/ 77 h 388"/>
                  <a:gd name="T34" fmla="*/ 64 w 265"/>
                  <a:gd name="T35" fmla="*/ 81 h 388"/>
                  <a:gd name="T36" fmla="*/ 62 w 265"/>
                  <a:gd name="T37" fmla="*/ 86 h 388"/>
                  <a:gd name="T38" fmla="*/ 58 w 265"/>
                  <a:gd name="T39" fmla="*/ 90 h 388"/>
                  <a:gd name="T40" fmla="*/ 53 w 265"/>
                  <a:gd name="T41" fmla="*/ 93 h 388"/>
                  <a:gd name="T42" fmla="*/ 50 w 265"/>
                  <a:gd name="T43" fmla="*/ 96 h 388"/>
                  <a:gd name="T44" fmla="*/ 46 w 265"/>
                  <a:gd name="T45" fmla="*/ 97 h 388"/>
                  <a:gd name="T46" fmla="*/ 42 w 265"/>
                  <a:gd name="T47" fmla="*/ 97 h 388"/>
                  <a:gd name="T48" fmla="*/ 38 w 265"/>
                  <a:gd name="T49" fmla="*/ 96 h 388"/>
                  <a:gd name="T50" fmla="*/ 35 w 265"/>
                  <a:gd name="T51" fmla="*/ 94 h 388"/>
                  <a:gd name="T52" fmla="*/ 30 w 265"/>
                  <a:gd name="T53" fmla="*/ 91 h 388"/>
                  <a:gd name="T54" fmla="*/ 26 w 265"/>
                  <a:gd name="T55" fmla="*/ 87 h 388"/>
                  <a:gd name="T56" fmla="*/ 22 w 265"/>
                  <a:gd name="T57" fmla="*/ 81 h 388"/>
                  <a:gd name="T58" fmla="*/ 18 w 265"/>
                  <a:gd name="T59" fmla="*/ 75 h 388"/>
                  <a:gd name="T60" fmla="*/ 14 w 265"/>
                  <a:gd name="T61" fmla="*/ 66 h 388"/>
                  <a:gd name="T62" fmla="*/ 9 w 265"/>
                  <a:gd name="T63" fmla="*/ 57 h 388"/>
                  <a:gd name="T64" fmla="*/ 5 w 265"/>
                  <a:gd name="T65" fmla="*/ 49 h 388"/>
                  <a:gd name="T66" fmla="*/ 3 w 265"/>
                  <a:gd name="T67" fmla="*/ 42 h 388"/>
                  <a:gd name="T68" fmla="*/ 1 w 265"/>
                  <a:gd name="T69" fmla="*/ 35 h 388"/>
                  <a:gd name="T70" fmla="*/ 0 w 265"/>
                  <a:gd name="T71" fmla="*/ 29 h 388"/>
                  <a:gd name="T72" fmla="*/ 0 w 265"/>
                  <a:gd name="T73" fmla="*/ 23 h 388"/>
                  <a:gd name="T74" fmla="*/ 1 w 265"/>
                  <a:gd name="T75" fmla="*/ 17 h 388"/>
                  <a:gd name="T76" fmla="*/ 3 w 265"/>
                  <a:gd name="T77" fmla="*/ 12 h 388"/>
                  <a:gd name="T78" fmla="*/ 6 w 265"/>
                  <a:gd name="T79" fmla="*/ 8 h 388"/>
                  <a:gd name="T80" fmla="*/ 11 w 265"/>
                  <a:gd name="T81" fmla="*/ 4 h 388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65"/>
                  <a:gd name="T124" fmla="*/ 0 h 388"/>
                  <a:gd name="T125" fmla="*/ 265 w 265"/>
                  <a:gd name="T126" fmla="*/ 388 h 388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65" h="388">
                    <a:moveTo>
                      <a:pt x="43" y="16"/>
                    </a:moveTo>
                    <a:lnTo>
                      <a:pt x="60" y="7"/>
                    </a:lnTo>
                    <a:lnTo>
                      <a:pt x="82" y="0"/>
                    </a:lnTo>
                    <a:lnTo>
                      <a:pt x="100" y="0"/>
                    </a:lnTo>
                    <a:lnTo>
                      <a:pt x="118" y="7"/>
                    </a:lnTo>
                    <a:lnTo>
                      <a:pt x="139" y="18"/>
                    </a:lnTo>
                    <a:lnTo>
                      <a:pt x="157" y="33"/>
                    </a:lnTo>
                    <a:lnTo>
                      <a:pt x="175" y="55"/>
                    </a:lnTo>
                    <a:lnTo>
                      <a:pt x="193" y="78"/>
                    </a:lnTo>
                    <a:lnTo>
                      <a:pt x="208" y="108"/>
                    </a:lnTo>
                    <a:lnTo>
                      <a:pt x="223" y="144"/>
                    </a:lnTo>
                    <a:lnTo>
                      <a:pt x="237" y="178"/>
                    </a:lnTo>
                    <a:lnTo>
                      <a:pt x="250" y="210"/>
                    </a:lnTo>
                    <a:lnTo>
                      <a:pt x="256" y="237"/>
                    </a:lnTo>
                    <a:lnTo>
                      <a:pt x="262" y="262"/>
                    </a:lnTo>
                    <a:lnTo>
                      <a:pt x="265" y="285"/>
                    </a:lnTo>
                    <a:lnTo>
                      <a:pt x="262" y="307"/>
                    </a:lnTo>
                    <a:lnTo>
                      <a:pt x="256" y="325"/>
                    </a:lnTo>
                    <a:lnTo>
                      <a:pt x="247" y="344"/>
                    </a:lnTo>
                    <a:lnTo>
                      <a:pt x="232" y="360"/>
                    </a:lnTo>
                    <a:lnTo>
                      <a:pt x="214" y="373"/>
                    </a:lnTo>
                    <a:lnTo>
                      <a:pt x="199" y="382"/>
                    </a:lnTo>
                    <a:lnTo>
                      <a:pt x="184" y="388"/>
                    </a:lnTo>
                    <a:lnTo>
                      <a:pt x="169" y="388"/>
                    </a:lnTo>
                    <a:lnTo>
                      <a:pt x="153" y="385"/>
                    </a:lnTo>
                    <a:lnTo>
                      <a:pt x="139" y="376"/>
                    </a:lnTo>
                    <a:lnTo>
                      <a:pt x="121" y="364"/>
                    </a:lnTo>
                    <a:lnTo>
                      <a:pt x="105" y="346"/>
                    </a:lnTo>
                    <a:lnTo>
                      <a:pt x="87" y="325"/>
                    </a:lnTo>
                    <a:lnTo>
                      <a:pt x="73" y="298"/>
                    </a:lnTo>
                    <a:lnTo>
                      <a:pt x="55" y="265"/>
                    </a:lnTo>
                    <a:lnTo>
                      <a:pt x="37" y="228"/>
                    </a:lnTo>
                    <a:lnTo>
                      <a:pt x="21" y="196"/>
                    </a:lnTo>
                    <a:lnTo>
                      <a:pt x="12" y="166"/>
                    </a:lnTo>
                    <a:lnTo>
                      <a:pt x="3" y="139"/>
                    </a:lnTo>
                    <a:lnTo>
                      <a:pt x="0" y="114"/>
                    </a:lnTo>
                    <a:lnTo>
                      <a:pt x="0" y="91"/>
                    </a:lnTo>
                    <a:lnTo>
                      <a:pt x="3" y="69"/>
                    </a:lnTo>
                    <a:lnTo>
                      <a:pt x="12" y="48"/>
                    </a:lnTo>
                    <a:lnTo>
                      <a:pt x="25" y="33"/>
                    </a:lnTo>
                    <a:lnTo>
                      <a:pt x="43" y="16"/>
                    </a:lnTo>
                    <a:close/>
                  </a:path>
                </a:pathLst>
              </a:custGeom>
              <a:solidFill>
                <a:srgbClr val="7FB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906" name="Freeform 388"/>
              <p:cNvSpPr>
                <a:spLocks/>
              </p:cNvSpPr>
              <p:nvPr/>
            </p:nvSpPr>
            <p:spPr bwMode="auto">
              <a:xfrm>
                <a:off x="1807" y="2465"/>
                <a:ext cx="66" cy="97"/>
              </a:xfrm>
              <a:custGeom>
                <a:avLst/>
                <a:gdLst>
                  <a:gd name="T0" fmla="*/ 11 w 265"/>
                  <a:gd name="T1" fmla="*/ 4 h 388"/>
                  <a:gd name="T2" fmla="*/ 15 w 265"/>
                  <a:gd name="T3" fmla="*/ 2 h 388"/>
                  <a:gd name="T4" fmla="*/ 20 w 265"/>
                  <a:gd name="T5" fmla="*/ 0 h 388"/>
                  <a:gd name="T6" fmla="*/ 25 w 265"/>
                  <a:gd name="T7" fmla="*/ 0 h 388"/>
                  <a:gd name="T8" fmla="*/ 29 w 265"/>
                  <a:gd name="T9" fmla="*/ 2 h 388"/>
                  <a:gd name="T10" fmla="*/ 35 w 265"/>
                  <a:gd name="T11" fmla="*/ 5 h 388"/>
                  <a:gd name="T12" fmla="*/ 39 w 265"/>
                  <a:gd name="T13" fmla="*/ 8 h 388"/>
                  <a:gd name="T14" fmla="*/ 44 w 265"/>
                  <a:gd name="T15" fmla="*/ 14 h 388"/>
                  <a:gd name="T16" fmla="*/ 48 w 265"/>
                  <a:gd name="T17" fmla="*/ 20 h 388"/>
                  <a:gd name="T18" fmla="*/ 52 w 265"/>
                  <a:gd name="T19" fmla="*/ 27 h 388"/>
                  <a:gd name="T20" fmla="*/ 56 w 265"/>
                  <a:gd name="T21" fmla="*/ 36 h 388"/>
                  <a:gd name="T22" fmla="*/ 59 w 265"/>
                  <a:gd name="T23" fmla="*/ 45 h 388"/>
                  <a:gd name="T24" fmla="*/ 62 w 265"/>
                  <a:gd name="T25" fmla="*/ 53 h 388"/>
                  <a:gd name="T26" fmla="*/ 64 w 265"/>
                  <a:gd name="T27" fmla="*/ 59 h 388"/>
                  <a:gd name="T28" fmla="*/ 65 w 265"/>
                  <a:gd name="T29" fmla="*/ 66 h 388"/>
                  <a:gd name="T30" fmla="*/ 66 w 265"/>
                  <a:gd name="T31" fmla="*/ 71 h 388"/>
                  <a:gd name="T32" fmla="*/ 65 w 265"/>
                  <a:gd name="T33" fmla="*/ 77 h 388"/>
                  <a:gd name="T34" fmla="*/ 64 w 265"/>
                  <a:gd name="T35" fmla="*/ 81 h 388"/>
                  <a:gd name="T36" fmla="*/ 62 w 265"/>
                  <a:gd name="T37" fmla="*/ 86 h 388"/>
                  <a:gd name="T38" fmla="*/ 58 w 265"/>
                  <a:gd name="T39" fmla="*/ 90 h 388"/>
                  <a:gd name="T40" fmla="*/ 53 w 265"/>
                  <a:gd name="T41" fmla="*/ 93 h 388"/>
                  <a:gd name="T42" fmla="*/ 50 w 265"/>
                  <a:gd name="T43" fmla="*/ 96 h 388"/>
                  <a:gd name="T44" fmla="*/ 46 w 265"/>
                  <a:gd name="T45" fmla="*/ 97 h 388"/>
                  <a:gd name="T46" fmla="*/ 42 w 265"/>
                  <a:gd name="T47" fmla="*/ 97 h 388"/>
                  <a:gd name="T48" fmla="*/ 38 w 265"/>
                  <a:gd name="T49" fmla="*/ 96 h 388"/>
                  <a:gd name="T50" fmla="*/ 35 w 265"/>
                  <a:gd name="T51" fmla="*/ 94 h 388"/>
                  <a:gd name="T52" fmla="*/ 30 w 265"/>
                  <a:gd name="T53" fmla="*/ 91 h 388"/>
                  <a:gd name="T54" fmla="*/ 26 w 265"/>
                  <a:gd name="T55" fmla="*/ 87 h 388"/>
                  <a:gd name="T56" fmla="*/ 22 w 265"/>
                  <a:gd name="T57" fmla="*/ 81 h 388"/>
                  <a:gd name="T58" fmla="*/ 18 w 265"/>
                  <a:gd name="T59" fmla="*/ 75 h 388"/>
                  <a:gd name="T60" fmla="*/ 14 w 265"/>
                  <a:gd name="T61" fmla="*/ 66 h 388"/>
                  <a:gd name="T62" fmla="*/ 9 w 265"/>
                  <a:gd name="T63" fmla="*/ 57 h 388"/>
                  <a:gd name="T64" fmla="*/ 5 w 265"/>
                  <a:gd name="T65" fmla="*/ 49 h 388"/>
                  <a:gd name="T66" fmla="*/ 3 w 265"/>
                  <a:gd name="T67" fmla="*/ 42 h 388"/>
                  <a:gd name="T68" fmla="*/ 1 w 265"/>
                  <a:gd name="T69" fmla="*/ 35 h 388"/>
                  <a:gd name="T70" fmla="*/ 0 w 265"/>
                  <a:gd name="T71" fmla="*/ 29 h 388"/>
                  <a:gd name="T72" fmla="*/ 0 w 265"/>
                  <a:gd name="T73" fmla="*/ 23 h 388"/>
                  <a:gd name="T74" fmla="*/ 1 w 265"/>
                  <a:gd name="T75" fmla="*/ 17 h 388"/>
                  <a:gd name="T76" fmla="*/ 3 w 265"/>
                  <a:gd name="T77" fmla="*/ 12 h 388"/>
                  <a:gd name="T78" fmla="*/ 6 w 265"/>
                  <a:gd name="T79" fmla="*/ 8 h 388"/>
                  <a:gd name="T80" fmla="*/ 11 w 265"/>
                  <a:gd name="T81" fmla="*/ 4 h 388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65"/>
                  <a:gd name="T124" fmla="*/ 0 h 388"/>
                  <a:gd name="T125" fmla="*/ 265 w 265"/>
                  <a:gd name="T126" fmla="*/ 388 h 388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65" h="388">
                    <a:moveTo>
                      <a:pt x="43" y="16"/>
                    </a:moveTo>
                    <a:lnTo>
                      <a:pt x="60" y="7"/>
                    </a:lnTo>
                    <a:lnTo>
                      <a:pt x="82" y="0"/>
                    </a:lnTo>
                    <a:lnTo>
                      <a:pt x="100" y="0"/>
                    </a:lnTo>
                    <a:lnTo>
                      <a:pt x="118" y="7"/>
                    </a:lnTo>
                    <a:lnTo>
                      <a:pt x="139" y="18"/>
                    </a:lnTo>
                    <a:lnTo>
                      <a:pt x="157" y="33"/>
                    </a:lnTo>
                    <a:lnTo>
                      <a:pt x="175" y="55"/>
                    </a:lnTo>
                    <a:lnTo>
                      <a:pt x="193" y="78"/>
                    </a:lnTo>
                    <a:lnTo>
                      <a:pt x="208" y="108"/>
                    </a:lnTo>
                    <a:lnTo>
                      <a:pt x="223" y="144"/>
                    </a:lnTo>
                    <a:lnTo>
                      <a:pt x="237" y="178"/>
                    </a:lnTo>
                    <a:lnTo>
                      <a:pt x="250" y="210"/>
                    </a:lnTo>
                    <a:lnTo>
                      <a:pt x="256" y="237"/>
                    </a:lnTo>
                    <a:lnTo>
                      <a:pt x="262" y="262"/>
                    </a:lnTo>
                    <a:lnTo>
                      <a:pt x="265" y="285"/>
                    </a:lnTo>
                    <a:lnTo>
                      <a:pt x="262" y="307"/>
                    </a:lnTo>
                    <a:lnTo>
                      <a:pt x="256" y="325"/>
                    </a:lnTo>
                    <a:lnTo>
                      <a:pt x="247" y="344"/>
                    </a:lnTo>
                    <a:lnTo>
                      <a:pt x="232" y="360"/>
                    </a:lnTo>
                    <a:lnTo>
                      <a:pt x="214" y="373"/>
                    </a:lnTo>
                    <a:lnTo>
                      <a:pt x="199" y="382"/>
                    </a:lnTo>
                    <a:lnTo>
                      <a:pt x="184" y="388"/>
                    </a:lnTo>
                    <a:lnTo>
                      <a:pt x="169" y="388"/>
                    </a:lnTo>
                    <a:lnTo>
                      <a:pt x="153" y="385"/>
                    </a:lnTo>
                    <a:lnTo>
                      <a:pt x="139" y="376"/>
                    </a:lnTo>
                    <a:lnTo>
                      <a:pt x="121" y="364"/>
                    </a:lnTo>
                    <a:lnTo>
                      <a:pt x="105" y="346"/>
                    </a:lnTo>
                    <a:lnTo>
                      <a:pt x="87" y="325"/>
                    </a:lnTo>
                    <a:lnTo>
                      <a:pt x="73" y="298"/>
                    </a:lnTo>
                    <a:lnTo>
                      <a:pt x="55" y="265"/>
                    </a:lnTo>
                    <a:lnTo>
                      <a:pt x="37" y="228"/>
                    </a:lnTo>
                    <a:lnTo>
                      <a:pt x="21" y="196"/>
                    </a:lnTo>
                    <a:lnTo>
                      <a:pt x="12" y="166"/>
                    </a:lnTo>
                    <a:lnTo>
                      <a:pt x="3" y="139"/>
                    </a:lnTo>
                    <a:lnTo>
                      <a:pt x="0" y="114"/>
                    </a:lnTo>
                    <a:lnTo>
                      <a:pt x="0" y="91"/>
                    </a:lnTo>
                    <a:lnTo>
                      <a:pt x="3" y="69"/>
                    </a:lnTo>
                    <a:lnTo>
                      <a:pt x="12" y="48"/>
                    </a:lnTo>
                    <a:lnTo>
                      <a:pt x="25" y="33"/>
                    </a:lnTo>
                    <a:lnTo>
                      <a:pt x="43" y="16"/>
                    </a:lnTo>
                  </a:path>
                </a:pathLst>
              </a:custGeom>
              <a:noFill/>
              <a:ln w="0">
                <a:solidFill>
                  <a:srgbClr val="B9DC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907" name="Freeform 389"/>
              <p:cNvSpPr>
                <a:spLocks/>
              </p:cNvSpPr>
              <p:nvPr/>
            </p:nvSpPr>
            <p:spPr bwMode="auto">
              <a:xfrm>
                <a:off x="1807" y="2465"/>
                <a:ext cx="66" cy="97"/>
              </a:xfrm>
              <a:custGeom>
                <a:avLst/>
                <a:gdLst>
                  <a:gd name="T0" fmla="*/ 11 w 265"/>
                  <a:gd name="T1" fmla="*/ 4 h 388"/>
                  <a:gd name="T2" fmla="*/ 15 w 265"/>
                  <a:gd name="T3" fmla="*/ 2 h 388"/>
                  <a:gd name="T4" fmla="*/ 20 w 265"/>
                  <a:gd name="T5" fmla="*/ 0 h 388"/>
                  <a:gd name="T6" fmla="*/ 25 w 265"/>
                  <a:gd name="T7" fmla="*/ 0 h 388"/>
                  <a:gd name="T8" fmla="*/ 29 w 265"/>
                  <a:gd name="T9" fmla="*/ 2 h 388"/>
                  <a:gd name="T10" fmla="*/ 35 w 265"/>
                  <a:gd name="T11" fmla="*/ 5 h 388"/>
                  <a:gd name="T12" fmla="*/ 39 w 265"/>
                  <a:gd name="T13" fmla="*/ 8 h 388"/>
                  <a:gd name="T14" fmla="*/ 44 w 265"/>
                  <a:gd name="T15" fmla="*/ 14 h 388"/>
                  <a:gd name="T16" fmla="*/ 48 w 265"/>
                  <a:gd name="T17" fmla="*/ 20 h 388"/>
                  <a:gd name="T18" fmla="*/ 52 w 265"/>
                  <a:gd name="T19" fmla="*/ 27 h 388"/>
                  <a:gd name="T20" fmla="*/ 56 w 265"/>
                  <a:gd name="T21" fmla="*/ 36 h 388"/>
                  <a:gd name="T22" fmla="*/ 59 w 265"/>
                  <a:gd name="T23" fmla="*/ 45 h 388"/>
                  <a:gd name="T24" fmla="*/ 62 w 265"/>
                  <a:gd name="T25" fmla="*/ 53 h 388"/>
                  <a:gd name="T26" fmla="*/ 64 w 265"/>
                  <a:gd name="T27" fmla="*/ 59 h 388"/>
                  <a:gd name="T28" fmla="*/ 65 w 265"/>
                  <a:gd name="T29" fmla="*/ 66 h 388"/>
                  <a:gd name="T30" fmla="*/ 66 w 265"/>
                  <a:gd name="T31" fmla="*/ 71 h 388"/>
                  <a:gd name="T32" fmla="*/ 65 w 265"/>
                  <a:gd name="T33" fmla="*/ 77 h 388"/>
                  <a:gd name="T34" fmla="*/ 64 w 265"/>
                  <a:gd name="T35" fmla="*/ 81 h 388"/>
                  <a:gd name="T36" fmla="*/ 62 w 265"/>
                  <a:gd name="T37" fmla="*/ 86 h 388"/>
                  <a:gd name="T38" fmla="*/ 58 w 265"/>
                  <a:gd name="T39" fmla="*/ 90 h 388"/>
                  <a:gd name="T40" fmla="*/ 53 w 265"/>
                  <a:gd name="T41" fmla="*/ 93 h 388"/>
                  <a:gd name="T42" fmla="*/ 50 w 265"/>
                  <a:gd name="T43" fmla="*/ 96 h 388"/>
                  <a:gd name="T44" fmla="*/ 46 w 265"/>
                  <a:gd name="T45" fmla="*/ 97 h 388"/>
                  <a:gd name="T46" fmla="*/ 42 w 265"/>
                  <a:gd name="T47" fmla="*/ 97 h 388"/>
                  <a:gd name="T48" fmla="*/ 38 w 265"/>
                  <a:gd name="T49" fmla="*/ 96 h 388"/>
                  <a:gd name="T50" fmla="*/ 35 w 265"/>
                  <a:gd name="T51" fmla="*/ 94 h 388"/>
                  <a:gd name="T52" fmla="*/ 30 w 265"/>
                  <a:gd name="T53" fmla="*/ 91 h 388"/>
                  <a:gd name="T54" fmla="*/ 26 w 265"/>
                  <a:gd name="T55" fmla="*/ 87 h 388"/>
                  <a:gd name="T56" fmla="*/ 22 w 265"/>
                  <a:gd name="T57" fmla="*/ 81 h 388"/>
                  <a:gd name="T58" fmla="*/ 18 w 265"/>
                  <a:gd name="T59" fmla="*/ 75 h 388"/>
                  <a:gd name="T60" fmla="*/ 14 w 265"/>
                  <a:gd name="T61" fmla="*/ 66 h 388"/>
                  <a:gd name="T62" fmla="*/ 9 w 265"/>
                  <a:gd name="T63" fmla="*/ 57 h 388"/>
                  <a:gd name="T64" fmla="*/ 5 w 265"/>
                  <a:gd name="T65" fmla="*/ 49 h 388"/>
                  <a:gd name="T66" fmla="*/ 3 w 265"/>
                  <a:gd name="T67" fmla="*/ 42 h 388"/>
                  <a:gd name="T68" fmla="*/ 1 w 265"/>
                  <a:gd name="T69" fmla="*/ 35 h 388"/>
                  <a:gd name="T70" fmla="*/ 0 w 265"/>
                  <a:gd name="T71" fmla="*/ 29 h 388"/>
                  <a:gd name="T72" fmla="*/ 0 w 265"/>
                  <a:gd name="T73" fmla="*/ 23 h 388"/>
                  <a:gd name="T74" fmla="*/ 1 w 265"/>
                  <a:gd name="T75" fmla="*/ 17 h 388"/>
                  <a:gd name="T76" fmla="*/ 3 w 265"/>
                  <a:gd name="T77" fmla="*/ 12 h 388"/>
                  <a:gd name="T78" fmla="*/ 6 w 265"/>
                  <a:gd name="T79" fmla="*/ 8 h 388"/>
                  <a:gd name="T80" fmla="*/ 11 w 265"/>
                  <a:gd name="T81" fmla="*/ 4 h 388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65"/>
                  <a:gd name="T124" fmla="*/ 0 h 388"/>
                  <a:gd name="T125" fmla="*/ 265 w 265"/>
                  <a:gd name="T126" fmla="*/ 388 h 388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65" h="388">
                    <a:moveTo>
                      <a:pt x="43" y="16"/>
                    </a:moveTo>
                    <a:lnTo>
                      <a:pt x="60" y="7"/>
                    </a:lnTo>
                    <a:lnTo>
                      <a:pt x="82" y="0"/>
                    </a:lnTo>
                    <a:lnTo>
                      <a:pt x="100" y="0"/>
                    </a:lnTo>
                    <a:lnTo>
                      <a:pt x="118" y="7"/>
                    </a:lnTo>
                    <a:lnTo>
                      <a:pt x="139" y="18"/>
                    </a:lnTo>
                    <a:lnTo>
                      <a:pt x="157" y="33"/>
                    </a:lnTo>
                    <a:lnTo>
                      <a:pt x="175" y="55"/>
                    </a:lnTo>
                    <a:lnTo>
                      <a:pt x="193" y="78"/>
                    </a:lnTo>
                    <a:lnTo>
                      <a:pt x="208" y="108"/>
                    </a:lnTo>
                    <a:lnTo>
                      <a:pt x="223" y="144"/>
                    </a:lnTo>
                    <a:lnTo>
                      <a:pt x="237" y="178"/>
                    </a:lnTo>
                    <a:lnTo>
                      <a:pt x="250" y="210"/>
                    </a:lnTo>
                    <a:lnTo>
                      <a:pt x="256" y="237"/>
                    </a:lnTo>
                    <a:lnTo>
                      <a:pt x="262" y="262"/>
                    </a:lnTo>
                    <a:lnTo>
                      <a:pt x="265" y="285"/>
                    </a:lnTo>
                    <a:lnTo>
                      <a:pt x="262" y="307"/>
                    </a:lnTo>
                    <a:lnTo>
                      <a:pt x="256" y="325"/>
                    </a:lnTo>
                    <a:lnTo>
                      <a:pt x="247" y="344"/>
                    </a:lnTo>
                    <a:lnTo>
                      <a:pt x="232" y="360"/>
                    </a:lnTo>
                    <a:lnTo>
                      <a:pt x="214" y="373"/>
                    </a:lnTo>
                    <a:lnTo>
                      <a:pt x="199" y="382"/>
                    </a:lnTo>
                    <a:lnTo>
                      <a:pt x="184" y="388"/>
                    </a:lnTo>
                    <a:lnTo>
                      <a:pt x="169" y="388"/>
                    </a:lnTo>
                    <a:lnTo>
                      <a:pt x="153" y="385"/>
                    </a:lnTo>
                    <a:lnTo>
                      <a:pt x="139" y="376"/>
                    </a:lnTo>
                    <a:lnTo>
                      <a:pt x="121" y="364"/>
                    </a:lnTo>
                    <a:lnTo>
                      <a:pt x="105" y="346"/>
                    </a:lnTo>
                    <a:lnTo>
                      <a:pt x="87" y="325"/>
                    </a:lnTo>
                    <a:lnTo>
                      <a:pt x="73" y="298"/>
                    </a:lnTo>
                    <a:lnTo>
                      <a:pt x="55" y="265"/>
                    </a:lnTo>
                    <a:lnTo>
                      <a:pt x="37" y="228"/>
                    </a:lnTo>
                    <a:lnTo>
                      <a:pt x="21" y="196"/>
                    </a:lnTo>
                    <a:lnTo>
                      <a:pt x="12" y="166"/>
                    </a:lnTo>
                    <a:lnTo>
                      <a:pt x="3" y="139"/>
                    </a:lnTo>
                    <a:lnTo>
                      <a:pt x="0" y="114"/>
                    </a:lnTo>
                    <a:lnTo>
                      <a:pt x="0" y="91"/>
                    </a:lnTo>
                    <a:lnTo>
                      <a:pt x="3" y="69"/>
                    </a:lnTo>
                    <a:lnTo>
                      <a:pt x="12" y="48"/>
                    </a:lnTo>
                    <a:lnTo>
                      <a:pt x="25" y="33"/>
                    </a:lnTo>
                    <a:lnTo>
                      <a:pt x="43" y="16"/>
                    </a:lnTo>
                  </a:path>
                </a:pathLst>
              </a:custGeom>
              <a:noFill/>
              <a:ln w="0">
                <a:solidFill>
                  <a:srgbClr val="B9DC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908" name="Freeform 390"/>
              <p:cNvSpPr>
                <a:spLocks/>
              </p:cNvSpPr>
              <p:nvPr/>
            </p:nvSpPr>
            <p:spPr bwMode="auto">
              <a:xfrm>
                <a:off x="1891" y="2537"/>
                <a:ext cx="57" cy="109"/>
              </a:xfrm>
              <a:custGeom>
                <a:avLst/>
                <a:gdLst>
                  <a:gd name="T0" fmla="*/ 28 w 228"/>
                  <a:gd name="T1" fmla="*/ 0 h 440"/>
                  <a:gd name="T2" fmla="*/ 33 w 228"/>
                  <a:gd name="T3" fmla="*/ 1 h 440"/>
                  <a:gd name="T4" fmla="*/ 38 w 228"/>
                  <a:gd name="T5" fmla="*/ 3 h 440"/>
                  <a:gd name="T6" fmla="*/ 42 w 228"/>
                  <a:gd name="T7" fmla="*/ 6 h 440"/>
                  <a:gd name="T8" fmla="*/ 45 w 228"/>
                  <a:gd name="T9" fmla="*/ 11 h 440"/>
                  <a:gd name="T10" fmla="*/ 48 w 228"/>
                  <a:gd name="T11" fmla="*/ 17 h 440"/>
                  <a:gd name="T12" fmla="*/ 51 w 228"/>
                  <a:gd name="T13" fmla="*/ 23 h 440"/>
                  <a:gd name="T14" fmla="*/ 53 w 228"/>
                  <a:gd name="T15" fmla="*/ 31 h 440"/>
                  <a:gd name="T16" fmla="*/ 55 w 228"/>
                  <a:gd name="T17" fmla="*/ 40 h 440"/>
                  <a:gd name="T18" fmla="*/ 56 w 228"/>
                  <a:gd name="T19" fmla="*/ 50 h 440"/>
                  <a:gd name="T20" fmla="*/ 57 w 228"/>
                  <a:gd name="T21" fmla="*/ 59 h 440"/>
                  <a:gd name="T22" fmla="*/ 57 w 228"/>
                  <a:gd name="T23" fmla="*/ 69 h 440"/>
                  <a:gd name="T24" fmla="*/ 57 w 228"/>
                  <a:gd name="T25" fmla="*/ 78 h 440"/>
                  <a:gd name="T26" fmla="*/ 57 w 228"/>
                  <a:gd name="T27" fmla="*/ 85 h 440"/>
                  <a:gd name="T28" fmla="*/ 55 w 228"/>
                  <a:gd name="T29" fmla="*/ 91 h 440"/>
                  <a:gd name="T30" fmla="*/ 54 w 228"/>
                  <a:gd name="T31" fmla="*/ 96 h 440"/>
                  <a:gd name="T32" fmla="*/ 51 w 228"/>
                  <a:gd name="T33" fmla="*/ 101 h 440"/>
                  <a:gd name="T34" fmla="*/ 47 w 228"/>
                  <a:gd name="T35" fmla="*/ 104 h 440"/>
                  <a:gd name="T36" fmla="*/ 44 w 228"/>
                  <a:gd name="T37" fmla="*/ 106 h 440"/>
                  <a:gd name="T38" fmla="*/ 39 w 228"/>
                  <a:gd name="T39" fmla="*/ 108 h 440"/>
                  <a:gd name="T40" fmla="*/ 35 w 228"/>
                  <a:gd name="T41" fmla="*/ 109 h 440"/>
                  <a:gd name="T42" fmla="*/ 30 w 228"/>
                  <a:gd name="T43" fmla="*/ 109 h 440"/>
                  <a:gd name="T44" fmla="*/ 24 w 228"/>
                  <a:gd name="T45" fmla="*/ 108 h 440"/>
                  <a:gd name="T46" fmla="*/ 19 w 228"/>
                  <a:gd name="T47" fmla="*/ 107 h 440"/>
                  <a:gd name="T48" fmla="*/ 14 w 228"/>
                  <a:gd name="T49" fmla="*/ 104 h 440"/>
                  <a:gd name="T50" fmla="*/ 11 w 228"/>
                  <a:gd name="T51" fmla="*/ 99 h 440"/>
                  <a:gd name="T52" fmla="*/ 7 w 228"/>
                  <a:gd name="T53" fmla="*/ 94 h 440"/>
                  <a:gd name="T54" fmla="*/ 4 w 228"/>
                  <a:gd name="T55" fmla="*/ 87 h 440"/>
                  <a:gd name="T56" fmla="*/ 2 w 228"/>
                  <a:gd name="T57" fmla="*/ 80 h 440"/>
                  <a:gd name="T58" fmla="*/ 0 w 228"/>
                  <a:gd name="T59" fmla="*/ 70 h 440"/>
                  <a:gd name="T60" fmla="*/ 0 w 228"/>
                  <a:gd name="T61" fmla="*/ 60 h 440"/>
                  <a:gd name="T62" fmla="*/ 0 w 228"/>
                  <a:gd name="T63" fmla="*/ 50 h 440"/>
                  <a:gd name="T64" fmla="*/ 1 w 228"/>
                  <a:gd name="T65" fmla="*/ 40 h 440"/>
                  <a:gd name="T66" fmla="*/ 2 w 228"/>
                  <a:gd name="T67" fmla="*/ 31 h 440"/>
                  <a:gd name="T68" fmla="*/ 4 w 228"/>
                  <a:gd name="T69" fmla="*/ 23 h 440"/>
                  <a:gd name="T70" fmla="*/ 7 w 228"/>
                  <a:gd name="T71" fmla="*/ 16 h 440"/>
                  <a:gd name="T72" fmla="*/ 10 w 228"/>
                  <a:gd name="T73" fmla="*/ 11 h 440"/>
                  <a:gd name="T74" fmla="*/ 13 w 228"/>
                  <a:gd name="T75" fmla="*/ 6 h 440"/>
                  <a:gd name="T76" fmla="*/ 17 w 228"/>
                  <a:gd name="T77" fmla="*/ 3 h 440"/>
                  <a:gd name="T78" fmla="*/ 23 w 228"/>
                  <a:gd name="T79" fmla="*/ 1 h 440"/>
                  <a:gd name="T80" fmla="*/ 28 w 228"/>
                  <a:gd name="T81" fmla="*/ 0 h 440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28"/>
                  <a:gd name="T124" fmla="*/ 0 h 440"/>
                  <a:gd name="T125" fmla="*/ 228 w 228"/>
                  <a:gd name="T126" fmla="*/ 440 h 440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28" h="440">
                    <a:moveTo>
                      <a:pt x="112" y="0"/>
                    </a:moveTo>
                    <a:lnTo>
                      <a:pt x="132" y="4"/>
                    </a:lnTo>
                    <a:lnTo>
                      <a:pt x="151" y="13"/>
                    </a:lnTo>
                    <a:lnTo>
                      <a:pt x="166" y="25"/>
                    </a:lnTo>
                    <a:lnTo>
                      <a:pt x="180" y="46"/>
                    </a:lnTo>
                    <a:lnTo>
                      <a:pt x="193" y="68"/>
                    </a:lnTo>
                    <a:lnTo>
                      <a:pt x="202" y="94"/>
                    </a:lnTo>
                    <a:lnTo>
                      <a:pt x="211" y="127"/>
                    </a:lnTo>
                    <a:lnTo>
                      <a:pt x="221" y="160"/>
                    </a:lnTo>
                    <a:lnTo>
                      <a:pt x="223" y="200"/>
                    </a:lnTo>
                    <a:lnTo>
                      <a:pt x="228" y="239"/>
                    </a:lnTo>
                    <a:lnTo>
                      <a:pt x="228" y="280"/>
                    </a:lnTo>
                    <a:lnTo>
                      <a:pt x="228" y="314"/>
                    </a:lnTo>
                    <a:lnTo>
                      <a:pt x="226" y="344"/>
                    </a:lnTo>
                    <a:lnTo>
                      <a:pt x="221" y="368"/>
                    </a:lnTo>
                    <a:lnTo>
                      <a:pt x="214" y="389"/>
                    </a:lnTo>
                    <a:lnTo>
                      <a:pt x="202" y="407"/>
                    </a:lnTo>
                    <a:lnTo>
                      <a:pt x="189" y="419"/>
                    </a:lnTo>
                    <a:lnTo>
                      <a:pt x="175" y="428"/>
                    </a:lnTo>
                    <a:lnTo>
                      <a:pt x="157" y="437"/>
                    </a:lnTo>
                    <a:lnTo>
                      <a:pt x="139" y="440"/>
                    </a:lnTo>
                    <a:lnTo>
                      <a:pt x="118" y="440"/>
                    </a:lnTo>
                    <a:lnTo>
                      <a:pt x="96" y="437"/>
                    </a:lnTo>
                    <a:lnTo>
                      <a:pt x="75" y="431"/>
                    </a:lnTo>
                    <a:lnTo>
                      <a:pt x="57" y="419"/>
                    </a:lnTo>
                    <a:lnTo>
                      <a:pt x="43" y="401"/>
                    </a:lnTo>
                    <a:lnTo>
                      <a:pt x="27" y="380"/>
                    </a:lnTo>
                    <a:lnTo>
                      <a:pt x="16" y="353"/>
                    </a:lnTo>
                    <a:lnTo>
                      <a:pt x="7" y="323"/>
                    </a:lnTo>
                    <a:lnTo>
                      <a:pt x="0" y="284"/>
                    </a:lnTo>
                    <a:lnTo>
                      <a:pt x="0" y="241"/>
                    </a:lnTo>
                    <a:lnTo>
                      <a:pt x="0" y="200"/>
                    </a:lnTo>
                    <a:lnTo>
                      <a:pt x="3" y="160"/>
                    </a:lnTo>
                    <a:lnTo>
                      <a:pt x="9" y="125"/>
                    </a:lnTo>
                    <a:lnTo>
                      <a:pt x="16" y="91"/>
                    </a:lnTo>
                    <a:lnTo>
                      <a:pt x="27" y="64"/>
                    </a:lnTo>
                    <a:lnTo>
                      <a:pt x="39" y="43"/>
                    </a:lnTo>
                    <a:lnTo>
                      <a:pt x="52" y="25"/>
                    </a:lnTo>
                    <a:lnTo>
                      <a:pt x="69" y="13"/>
                    </a:lnTo>
                    <a:lnTo>
                      <a:pt x="91" y="4"/>
                    </a:lnTo>
                    <a:lnTo>
                      <a:pt x="112" y="0"/>
                    </a:lnTo>
                    <a:close/>
                  </a:path>
                </a:pathLst>
              </a:custGeom>
              <a:solidFill>
                <a:srgbClr val="7FB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909" name="Freeform 391"/>
              <p:cNvSpPr>
                <a:spLocks/>
              </p:cNvSpPr>
              <p:nvPr/>
            </p:nvSpPr>
            <p:spPr bwMode="auto">
              <a:xfrm>
                <a:off x="1891" y="2537"/>
                <a:ext cx="57" cy="109"/>
              </a:xfrm>
              <a:custGeom>
                <a:avLst/>
                <a:gdLst>
                  <a:gd name="T0" fmla="*/ 28 w 228"/>
                  <a:gd name="T1" fmla="*/ 0 h 440"/>
                  <a:gd name="T2" fmla="*/ 33 w 228"/>
                  <a:gd name="T3" fmla="*/ 1 h 440"/>
                  <a:gd name="T4" fmla="*/ 38 w 228"/>
                  <a:gd name="T5" fmla="*/ 3 h 440"/>
                  <a:gd name="T6" fmla="*/ 42 w 228"/>
                  <a:gd name="T7" fmla="*/ 6 h 440"/>
                  <a:gd name="T8" fmla="*/ 45 w 228"/>
                  <a:gd name="T9" fmla="*/ 11 h 440"/>
                  <a:gd name="T10" fmla="*/ 48 w 228"/>
                  <a:gd name="T11" fmla="*/ 17 h 440"/>
                  <a:gd name="T12" fmla="*/ 51 w 228"/>
                  <a:gd name="T13" fmla="*/ 23 h 440"/>
                  <a:gd name="T14" fmla="*/ 53 w 228"/>
                  <a:gd name="T15" fmla="*/ 31 h 440"/>
                  <a:gd name="T16" fmla="*/ 55 w 228"/>
                  <a:gd name="T17" fmla="*/ 40 h 440"/>
                  <a:gd name="T18" fmla="*/ 56 w 228"/>
                  <a:gd name="T19" fmla="*/ 50 h 440"/>
                  <a:gd name="T20" fmla="*/ 57 w 228"/>
                  <a:gd name="T21" fmla="*/ 59 h 440"/>
                  <a:gd name="T22" fmla="*/ 57 w 228"/>
                  <a:gd name="T23" fmla="*/ 69 h 440"/>
                  <a:gd name="T24" fmla="*/ 57 w 228"/>
                  <a:gd name="T25" fmla="*/ 78 h 440"/>
                  <a:gd name="T26" fmla="*/ 57 w 228"/>
                  <a:gd name="T27" fmla="*/ 85 h 440"/>
                  <a:gd name="T28" fmla="*/ 55 w 228"/>
                  <a:gd name="T29" fmla="*/ 91 h 440"/>
                  <a:gd name="T30" fmla="*/ 54 w 228"/>
                  <a:gd name="T31" fmla="*/ 96 h 440"/>
                  <a:gd name="T32" fmla="*/ 51 w 228"/>
                  <a:gd name="T33" fmla="*/ 101 h 440"/>
                  <a:gd name="T34" fmla="*/ 47 w 228"/>
                  <a:gd name="T35" fmla="*/ 104 h 440"/>
                  <a:gd name="T36" fmla="*/ 44 w 228"/>
                  <a:gd name="T37" fmla="*/ 106 h 440"/>
                  <a:gd name="T38" fmla="*/ 39 w 228"/>
                  <a:gd name="T39" fmla="*/ 108 h 440"/>
                  <a:gd name="T40" fmla="*/ 35 w 228"/>
                  <a:gd name="T41" fmla="*/ 109 h 440"/>
                  <a:gd name="T42" fmla="*/ 30 w 228"/>
                  <a:gd name="T43" fmla="*/ 109 h 440"/>
                  <a:gd name="T44" fmla="*/ 24 w 228"/>
                  <a:gd name="T45" fmla="*/ 108 h 440"/>
                  <a:gd name="T46" fmla="*/ 19 w 228"/>
                  <a:gd name="T47" fmla="*/ 107 h 440"/>
                  <a:gd name="T48" fmla="*/ 14 w 228"/>
                  <a:gd name="T49" fmla="*/ 104 h 440"/>
                  <a:gd name="T50" fmla="*/ 11 w 228"/>
                  <a:gd name="T51" fmla="*/ 99 h 440"/>
                  <a:gd name="T52" fmla="*/ 7 w 228"/>
                  <a:gd name="T53" fmla="*/ 94 h 440"/>
                  <a:gd name="T54" fmla="*/ 4 w 228"/>
                  <a:gd name="T55" fmla="*/ 87 h 440"/>
                  <a:gd name="T56" fmla="*/ 2 w 228"/>
                  <a:gd name="T57" fmla="*/ 80 h 440"/>
                  <a:gd name="T58" fmla="*/ 0 w 228"/>
                  <a:gd name="T59" fmla="*/ 70 h 440"/>
                  <a:gd name="T60" fmla="*/ 0 w 228"/>
                  <a:gd name="T61" fmla="*/ 60 h 440"/>
                  <a:gd name="T62" fmla="*/ 0 w 228"/>
                  <a:gd name="T63" fmla="*/ 50 h 440"/>
                  <a:gd name="T64" fmla="*/ 1 w 228"/>
                  <a:gd name="T65" fmla="*/ 40 h 440"/>
                  <a:gd name="T66" fmla="*/ 2 w 228"/>
                  <a:gd name="T67" fmla="*/ 31 h 440"/>
                  <a:gd name="T68" fmla="*/ 4 w 228"/>
                  <a:gd name="T69" fmla="*/ 23 h 440"/>
                  <a:gd name="T70" fmla="*/ 7 w 228"/>
                  <a:gd name="T71" fmla="*/ 16 h 440"/>
                  <a:gd name="T72" fmla="*/ 10 w 228"/>
                  <a:gd name="T73" fmla="*/ 11 h 440"/>
                  <a:gd name="T74" fmla="*/ 13 w 228"/>
                  <a:gd name="T75" fmla="*/ 6 h 440"/>
                  <a:gd name="T76" fmla="*/ 17 w 228"/>
                  <a:gd name="T77" fmla="*/ 3 h 440"/>
                  <a:gd name="T78" fmla="*/ 23 w 228"/>
                  <a:gd name="T79" fmla="*/ 1 h 440"/>
                  <a:gd name="T80" fmla="*/ 28 w 228"/>
                  <a:gd name="T81" fmla="*/ 0 h 440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28"/>
                  <a:gd name="T124" fmla="*/ 0 h 440"/>
                  <a:gd name="T125" fmla="*/ 228 w 228"/>
                  <a:gd name="T126" fmla="*/ 440 h 440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28" h="440">
                    <a:moveTo>
                      <a:pt x="112" y="0"/>
                    </a:moveTo>
                    <a:lnTo>
                      <a:pt x="132" y="4"/>
                    </a:lnTo>
                    <a:lnTo>
                      <a:pt x="151" y="13"/>
                    </a:lnTo>
                    <a:lnTo>
                      <a:pt x="166" y="25"/>
                    </a:lnTo>
                    <a:lnTo>
                      <a:pt x="180" y="46"/>
                    </a:lnTo>
                    <a:lnTo>
                      <a:pt x="193" y="68"/>
                    </a:lnTo>
                    <a:lnTo>
                      <a:pt x="202" y="94"/>
                    </a:lnTo>
                    <a:lnTo>
                      <a:pt x="211" y="127"/>
                    </a:lnTo>
                    <a:lnTo>
                      <a:pt x="221" y="160"/>
                    </a:lnTo>
                    <a:lnTo>
                      <a:pt x="223" y="200"/>
                    </a:lnTo>
                    <a:lnTo>
                      <a:pt x="228" y="239"/>
                    </a:lnTo>
                    <a:lnTo>
                      <a:pt x="228" y="280"/>
                    </a:lnTo>
                    <a:lnTo>
                      <a:pt x="228" y="314"/>
                    </a:lnTo>
                    <a:lnTo>
                      <a:pt x="226" y="344"/>
                    </a:lnTo>
                    <a:lnTo>
                      <a:pt x="221" y="368"/>
                    </a:lnTo>
                    <a:lnTo>
                      <a:pt x="214" y="389"/>
                    </a:lnTo>
                    <a:lnTo>
                      <a:pt x="202" y="407"/>
                    </a:lnTo>
                    <a:lnTo>
                      <a:pt x="189" y="419"/>
                    </a:lnTo>
                    <a:lnTo>
                      <a:pt x="175" y="428"/>
                    </a:lnTo>
                    <a:lnTo>
                      <a:pt x="157" y="437"/>
                    </a:lnTo>
                    <a:lnTo>
                      <a:pt x="139" y="440"/>
                    </a:lnTo>
                    <a:lnTo>
                      <a:pt x="118" y="440"/>
                    </a:lnTo>
                    <a:lnTo>
                      <a:pt x="96" y="437"/>
                    </a:lnTo>
                    <a:lnTo>
                      <a:pt x="75" y="431"/>
                    </a:lnTo>
                    <a:lnTo>
                      <a:pt x="57" y="419"/>
                    </a:lnTo>
                    <a:lnTo>
                      <a:pt x="43" y="401"/>
                    </a:lnTo>
                    <a:lnTo>
                      <a:pt x="27" y="380"/>
                    </a:lnTo>
                    <a:lnTo>
                      <a:pt x="16" y="353"/>
                    </a:lnTo>
                    <a:lnTo>
                      <a:pt x="7" y="323"/>
                    </a:lnTo>
                    <a:lnTo>
                      <a:pt x="0" y="284"/>
                    </a:lnTo>
                    <a:lnTo>
                      <a:pt x="0" y="241"/>
                    </a:lnTo>
                    <a:lnTo>
                      <a:pt x="0" y="200"/>
                    </a:lnTo>
                    <a:lnTo>
                      <a:pt x="3" y="160"/>
                    </a:lnTo>
                    <a:lnTo>
                      <a:pt x="9" y="125"/>
                    </a:lnTo>
                    <a:lnTo>
                      <a:pt x="16" y="91"/>
                    </a:lnTo>
                    <a:lnTo>
                      <a:pt x="27" y="64"/>
                    </a:lnTo>
                    <a:lnTo>
                      <a:pt x="39" y="43"/>
                    </a:lnTo>
                    <a:lnTo>
                      <a:pt x="52" y="25"/>
                    </a:lnTo>
                    <a:lnTo>
                      <a:pt x="69" y="13"/>
                    </a:lnTo>
                    <a:lnTo>
                      <a:pt x="91" y="4"/>
                    </a:lnTo>
                    <a:lnTo>
                      <a:pt x="112" y="0"/>
                    </a:lnTo>
                  </a:path>
                </a:pathLst>
              </a:custGeom>
              <a:noFill/>
              <a:ln w="0">
                <a:solidFill>
                  <a:srgbClr val="74B9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910" name="Freeform 392"/>
              <p:cNvSpPr>
                <a:spLocks/>
              </p:cNvSpPr>
              <p:nvPr/>
            </p:nvSpPr>
            <p:spPr bwMode="auto">
              <a:xfrm>
                <a:off x="1891" y="2537"/>
                <a:ext cx="57" cy="109"/>
              </a:xfrm>
              <a:custGeom>
                <a:avLst/>
                <a:gdLst>
                  <a:gd name="T0" fmla="*/ 28 w 228"/>
                  <a:gd name="T1" fmla="*/ 0 h 440"/>
                  <a:gd name="T2" fmla="*/ 33 w 228"/>
                  <a:gd name="T3" fmla="*/ 1 h 440"/>
                  <a:gd name="T4" fmla="*/ 38 w 228"/>
                  <a:gd name="T5" fmla="*/ 3 h 440"/>
                  <a:gd name="T6" fmla="*/ 42 w 228"/>
                  <a:gd name="T7" fmla="*/ 6 h 440"/>
                  <a:gd name="T8" fmla="*/ 45 w 228"/>
                  <a:gd name="T9" fmla="*/ 11 h 440"/>
                  <a:gd name="T10" fmla="*/ 48 w 228"/>
                  <a:gd name="T11" fmla="*/ 17 h 440"/>
                  <a:gd name="T12" fmla="*/ 51 w 228"/>
                  <a:gd name="T13" fmla="*/ 23 h 440"/>
                  <a:gd name="T14" fmla="*/ 53 w 228"/>
                  <a:gd name="T15" fmla="*/ 31 h 440"/>
                  <a:gd name="T16" fmla="*/ 55 w 228"/>
                  <a:gd name="T17" fmla="*/ 40 h 440"/>
                  <a:gd name="T18" fmla="*/ 56 w 228"/>
                  <a:gd name="T19" fmla="*/ 50 h 440"/>
                  <a:gd name="T20" fmla="*/ 57 w 228"/>
                  <a:gd name="T21" fmla="*/ 59 h 440"/>
                  <a:gd name="T22" fmla="*/ 57 w 228"/>
                  <a:gd name="T23" fmla="*/ 69 h 440"/>
                  <a:gd name="T24" fmla="*/ 57 w 228"/>
                  <a:gd name="T25" fmla="*/ 78 h 440"/>
                  <a:gd name="T26" fmla="*/ 57 w 228"/>
                  <a:gd name="T27" fmla="*/ 85 h 440"/>
                  <a:gd name="T28" fmla="*/ 55 w 228"/>
                  <a:gd name="T29" fmla="*/ 91 h 440"/>
                  <a:gd name="T30" fmla="*/ 54 w 228"/>
                  <a:gd name="T31" fmla="*/ 96 h 440"/>
                  <a:gd name="T32" fmla="*/ 51 w 228"/>
                  <a:gd name="T33" fmla="*/ 101 h 440"/>
                  <a:gd name="T34" fmla="*/ 47 w 228"/>
                  <a:gd name="T35" fmla="*/ 104 h 440"/>
                  <a:gd name="T36" fmla="*/ 44 w 228"/>
                  <a:gd name="T37" fmla="*/ 106 h 440"/>
                  <a:gd name="T38" fmla="*/ 39 w 228"/>
                  <a:gd name="T39" fmla="*/ 108 h 440"/>
                  <a:gd name="T40" fmla="*/ 35 w 228"/>
                  <a:gd name="T41" fmla="*/ 109 h 440"/>
                  <a:gd name="T42" fmla="*/ 30 w 228"/>
                  <a:gd name="T43" fmla="*/ 109 h 440"/>
                  <a:gd name="T44" fmla="*/ 24 w 228"/>
                  <a:gd name="T45" fmla="*/ 108 h 440"/>
                  <a:gd name="T46" fmla="*/ 19 w 228"/>
                  <a:gd name="T47" fmla="*/ 107 h 440"/>
                  <a:gd name="T48" fmla="*/ 14 w 228"/>
                  <a:gd name="T49" fmla="*/ 104 h 440"/>
                  <a:gd name="T50" fmla="*/ 11 w 228"/>
                  <a:gd name="T51" fmla="*/ 99 h 440"/>
                  <a:gd name="T52" fmla="*/ 7 w 228"/>
                  <a:gd name="T53" fmla="*/ 94 h 440"/>
                  <a:gd name="T54" fmla="*/ 4 w 228"/>
                  <a:gd name="T55" fmla="*/ 87 h 440"/>
                  <a:gd name="T56" fmla="*/ 2 w 228"/>
                  <a:gd name="T57" fmla="*/ 80 h 440"/>
                  <a:gd name="T58" fmla="*/ 0 w 228"/>
                  <a:gd name="T59" fmla="*/ 70 h 440"/>
                  <a:gd name="T60" fmla="*/ 0 w 228"/>
                  <a:gd name="T61" fmla="*/ 60 h 440"/>
                  <a:gd name="T62" fmla="*/ 0 w 228"/>
                  <a:gd name="T63" fmla="*/ 50 h 440"/>
                  <a:gd name="T64" fmla="*/ 1 w 228"/>
                  <a:gd name="T65" fmla="*/ 40 h 440"/>
                  <a:gd name="T66" fmla="*/ 2 w 228"/>
                  <a:gd name="T67" fmla="*/ 31 h 440"/>
                  <a:gd name="T68" fmla="*/ 4 w 228"/>
                  <a:gd name="T69" fmla="*/ 23 h 440"/>
                  <a:gd name="T70" fmla="*/ 7 w 228"/>
                  <a:gd name="T71" fmla="*/ 16 h 440"/>
                  <a:gd name="T72" fmla="*/ 10 w 228"/>
                  <a:gd name="T73" fmla="*/ 11 h 440"/>
                  <a:gd name="T74" fmla="*/ 13 w 228"/>
                  <a:gd name="T75" fmla="*/ 6 h 440"/>
                  <a:gd name="T76" fmla="*/ 17 w 228"/>
                  <a:gd name="T77" fmla="*/ 3 h 440"/>
                  <a:gd name="T78" fmla="*/ 23 w 228"/>
                  <a:gd name="T79" fmla="*/ 1 h 440"/>
                  <a:gd name="T80" fmla="*/ 28 w 228"/>
                  <a:gd name="T81" fmla="*/ 0 h 440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28"/>
                  <a:gd name="T124" fmla="*/ 0 h 440"/>
                  <a:gd name="T125" fmla="*/ 228 w 228"/>
                  <a:gd name="T126" fmla="*/ 440 h 440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28" h="440">
                    <a:moveTo>
                      <a:pt x="112" y="0"/>
                    </a:moveTo>
                    <a:lnTo>
                      <a:pt x="132" y="4"/>
                    </a:lnTo>
                    <a:lnTo>
                      <a:pt x="151" y="13"/>
                    </a:lnTo>
                    <a:lnTo>
                      <a:pt x="166" y="25"/>
                    </a:lnTo>
                    <a:lnTo>
                      <a:pt x="180" y="46"/>
                    </a:lnTo>
                    <a:lnTo>
                      <a:pt x="193" y="68"/>
                    </a:lnTo>
                    <a:lnTo>
                      <a:pt x="202" y="94"/>
                    </a:lnTo>
                    <a:lnTo>
                      <a:pt x="211" y="127"/>
                    </a:lnTo>
                    <a:lnTo>
                      <a:pt x="221" y="160"/>
                    </a:lnTo>
                    <a:lnTo>
                      <a:pt x="223" y="200"/>
                    </a:lnTo>
                    <a:lnTo>
                      <a:pt x="228" y="239"/>
                    </a:lnTo>
                    <a:lnTo>
                      <a:pt x="228" y="280"/>
                    </a:lnTo>
                    <a:lnTo>
                      <a:pt x="228" y="314"/>
                    </a:lnTo>
                    <a:lnTo>
                      <a:pt x="226" y="344"/>
                    </a:lnTo>
                    <a:lnTo>
                      <a:pt x="221" y="368"/>
                    </a:lnTo>
                    <a:lnTo>
                      <a:pt x="214" y="389"/>
                    </a:lnTo>
                    <a:lnTo>
                      <a:pt x="202" y="407"/>
                    </a:lnTo>
                    <a:lnTo>
                      <a:pt x="189" y="419"/>
                    </a:lnTo>
                    <a:lnTo>
                      <a:pt x="175" y="428"/>
                    </a:lnTo>
                    <a:lnTo>
                      <a:pt x="157" y="437"/>
                    </a:lnTo>
                    <a:lnTo>
                      <a:pt x="139" y="440"/>
                    </a:lnTo>
                    <a:lnTo>
                      <a:pt x="118" y="440"/>
                    </a:lnTo>
                    <a:lnTo>
                      <a:pt x="96" y="437"/>
                    </a:lnTo>
                    <a:lnTo>
                      <a:pt x="75" y="431"/>
                    </a:lnTo>
                    <a:lnTo>
                      <a:pt x="57" y="419"/>
                    </a:lnTo>
                    <a:lnTo>
                      <a:pt x="43" y="401"/>
                    </a:lnTo>
                    <a:lnTo>
                      <a:pt x="27" y="380"/>
                    </a:lnTo>
                    <a:lnTo>
                      <a:pt x="16" y="353"/>
                    </a:lnTo>
                    <a:lnTo>
                      <a:pt x="7" y="323"/>
                    </a:lnTo>
                    <a:lnTo>
                      <a:pt x="0" y="284"/>
                    </a:lnTo>
                    <a:lnTo>
                      <a:pt x="0" y="241"/>
                    </a:lnTo>
                    <a:lnTo>
                      <a:pt x="0" y="200"/>
                    </a:lnTo>
                    <a:lnTo>
                      <a:pt x="3" y="160"/>
                    </a:lnTo>
                    <a:lnTo>
                      <a:pt x="9" y="125"/>
                    </a:lnTo>
                    <a:lnTo>
                      <a:pt x="16" y="91"/>
                    </a:lnTo>
                    <a:lnTo>
                      <a:pt x="27" y="64"/>
                    </a:lnTo>
                    <a:lnTo>
                      <a:pt x="39" y="43"/>
                    </a:lnTo>
                    <a:lnTo>
                      <a:pt x="52" y="25"/>
                    </a:lnTo>
                    <a:lnTo>
                      <a:pt x="69" y="13"/>
                    </a:lnTo>
                    <a:lnTo>
                      <a:pt x="91" y="4"/>
                    </a:lnTo>
                    <a:lnTo>
                      <a:pt x="112" y="0"/>
                    </a:lnTo>
                  </a:path>
                </a:pathLst>
              </a:custGeom>
              <a:noFill/>
              <a:ln w="0">
                <a:solidFill>
                  <a:srgbClr val="74B9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911" name="Freeform 393"/>
              <p:cNvSpPr>
                <a:spLocks/>
              </p:cNvSpPr>
              <p:nvPr/>
            </p:nvSpPr>
            <p:spPr bwMode="auto">
              <a:xfrm>
                <a:off x="1893" y="2541"/>
                <a:ext cx="53" cy="101"/>
              </a:xfrm>
              <a:custGeom>
                <a:avLst/>
                <a:gdLst>
                  <a:gd name="T0" fmla="*/ 26 w 212"/>
                  <a:gd name="T1" fmla="*/ 0 h 403"/>
                  <a:gd name="T2" fmla="*/ 31 w 212"/>
                  <a:gd name="T3" fmla="*/ 1 h 403"/>
                  <a:gd name="T4" fmla="*/ 35 w 212"/>
                  <a:gd name="T5" fmla="*/ 3 h 403"/>
                  <a:gd name="T6" fmla="*/ 38 w 212"/>
                  <a:gd name="T7" fmla="*/ 6 h 403"/>
                  <a:gd name="T8" fmla="*/ 42 w 212"/>
                  <a:gd name="T9" fmla="*/ 11 h 403"/>
                  <a:gd name="T10" fmla="*/ 45 w 212"/>
                  <a:gd name="T11" fmla="*/ 16 h 403"/>
                  <a:gd name="T12" fmla="*/ 47 w 212"/>
                  <a:gd name="T13" fmla="*/ 22 h 403"/>
                  <a:gd name="T14" fmla="*/ 49 w 212"/>
                  <a:gd name="T15" fmla="*/ 29 h 403"/>
                  <a:gd name="T16" fmla="*/ 51 w 212"/>
                  <a:gd name="T17" fmla="*/ 37 h 403"/>
                  <a:gd name="T18" fmla="*/ 51 w 212"/>
                  <a:gd name="T19" fmla="*/ 46 h 403"/>
                  <a:gd name="T20" fmla="*/ 53 w 212"/>
                  <a:gd name="T21" fmla="*/ 55 h 403"/>
                  <a:gd name="T22" fmla="*/ 53 w 212"/>
                  <a:gd name="T23" fmla="*/ 64 h 403"/>
                  <a:gd name="T24" fmla="*/ 53 w 212"/>
                  <a:gd name="T25" fmla="*/ 72 h 403"/>
                  <a:gd name="T26" fmla="*/ 52 w 212"/>
                  <a:gd name="T27" fmla="*/ 79 h 403"/>
                  <a:gd name="T28" fmla="*/ 51 w 212"/>
                  <a:gd name="T29" fmla="*/ 84 h 403"/>
                  <a:gd name="T30" fmla="*/ 49 w 212"/>
                  <a:gd name="T31" fmla="*/ 89 h 403"/>
                  <a:gd name="T32" fmla="*/ 47 w 212"/>
                  <a:gd name="T33" fmla="*/ 94 h 403"/>
                  <a:gd name="T34" fmla="*/ 44 w 212"/>
                  <a:gd name="T35" fmla="*/ 96 h 403"/>
                  <a:gd name="T36" fmla="*/ 41 w 212"/>
                  <a:gd name="T37" fmla="*/ 99 h 403"/>
                  <a:gd name="T38" fmla="*/ 36 w 212"/>
                  <a:gd name="T39" fmla="*/ 100 h 403"/>
                  <a:gd name="T40" fmla="*/ 32 w 212"/>
                  <a:gd name="T41" fmla="*/ 101 h 403"/>
                  <a:gd name="T42" fmla="*/ 27 w 212"/>
                  <a:gd name="T43" fmla="*/ 101 h 403"/>
                  <a:gd name="T44" fmla="*/ 23 w 212"/>
                  <a:gd name="T45" fmla="*/ 100 h 403"/>
                  <a:gd name="T46" fmla="*/ 18 w 212"/>
                  <a:gd name="T47" fmla="*/ 99 h 403"/>
                  <a:gd name="T48" fmla="*/ 14 w 212"/>
                  <a:gd name="T49" fmla="*/ 96 h 403"/>
                  <a:gd name="T50" fmla="*/ 10 w 212"/>
                  <a:gd name="T51" fmla="*/ 92 h 403"/>
                  <a:gd name="T52" fmla="*/ 7 w 212"/>
                  <a:gd name="T53" fmla="*/ 88 h 403"/>
                  <a:gd name="T54" fmla="*/ 4 w 212"/>
                  <a:gd name="T55" fmla="*/ 82 h 403"/>
                  <a:gd name="T56" fmla="*/ 2 w 212"/>
                  <a:gd name="T57" fmla="*/ 74 h 403"/>
                  <a:gd name="T58" fmla="*/ 1 w 212"/>
                  <a:gd name="T59" fmla="*/ 66 h 403"/>
                  <a:gd name="T60" fmla="*/ 0 w 212"/>
                  <a:gd name="T61" fmla="*/ 56 h 403"/>
                  <a:gd name="T62" fmla="*/ 0 w 212"/>
                  <a:gd name="T63" fmla="*/ 46 h 403"/>
                  <a:gd name="T64" fmla="*/ 1 w 212"/>
                  <a:gd name="T65" fmla="*/ 37 h 403"/>
                  <a:gd name="T66" fmla="*/ 2 w 212"/>
                  <a:gd name="T67" fmla="*/ 29 h 403"/>
                  <a:gd name="T68" fmla="*/ 4 w 212"/>
                  <a:gd name="T69" fmla="*/ 21 h 403"/>
                  <a:gd name="T70" fmla="*/ 6 w 212"/>
                  <a:gd name="T71" fmla="*/ 15 h 403"/>
                  <a:gd name="T72" fmla="*/ 9 w 212"/>
                  <a:gd name="T73" fmla="*/ 10 h 403"/>
                  <a:gd name="T74" fmla="*/ 12 w 212"/>
                  <a:gd name="T75" fmla="*/ 6 h 403"/>
                  <a:gd name="T76" fmla="*/ 17 w 212"/>
                  <a:gd name="T77" fmla="*/ 3 h 403"/>
                  <a:gd name="T78" fmla="*/ 21 w 212"/>
                  <a:gd name="T79" fmla="*/ 1 h 403"/>
                  <a:gd name="T80" fmla="*/ 26 w 212"/>
                  <a:gd name="T81" fmla="*/ 0 h 403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12"/>
                  <a:gd name="T124" fmla="*/ 0 h 403"/>
                  <a:gd name="T125" fmla="*/ 212 w 212"/>
                  <a:gd name="T126" fmla="*/ 403 h 403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12" h="403">
                    <a:moveTo>
                      <a:pt x="103" y="0"/>
                    </a:moveTo>
                    <a:lnTo>
                      <a:pt x="123" y="4"/>
                    </a:lnTo>
                    <a:lnTo>
                      <a:pt x="139" y="13"/>
                    </a:lnTo>
                    <a:lnTo>
                      <a:pt x="153" y="25"/>
                    </a:lnTo>
                    <a:lnTo>
                      <a:pt x="166" y="43"/>
                    </a:lnTo>
                    <a:lnTo>
                      <a:pt x="178" y="64"/>
                    </a:lnTo>
                    <a:lnTo>
                      <a:pt x="187" y="89"/>
                    </a:lnTo>
                    <a:lnTo>
                      <a:pt x="196" y="116"/>
                    </a:lnTo>
                    <a:lnTo>
                      <a:pt x="202" y="148"/>
                    </a:lnTo>
                    <a:lnTo>
                      <a:pt x="205" y="184"/>
                    </a:lnTo>
                    <a:lnTo>
                      <a:pt x="212" y="221"/>
                    </a:lnTo>
                    <a:lnTo>
                      <a:pt x="212" y="257"/>
                    </a:lnTo>
                    <a:lnTo>
                      <a:pt x="212" y="287"/>
                    </a:lnTo>
                    <a:lnTo>
                      <a:pt x="208" y="314"/>
                    </a:lnTo>
                    <a:lnTo>
                      <a:pt x="202" y="337"/>
                    </a:lnTo>
                    <a:lnTo>
                      <a:pt x="196" y="356"/>
                    </a:lnTo>
                    <a:lnTo>
                      <a:pt x="187" y="374"/>
                    </a:lnTo>
                    <a:lnTo>
                      <a:pt x="175" y="385"/>
                    </a:lnTo>
                    <a:lnTo>
                      <a:pt x="162" y="394"/>
                    </a:lnTo>
                    <a:lnTo>
                      <a:pt x="144" y="401"/>
                    </a:lnTo>
                    <a:lnTo>
                      <a:pt x="127" y="403"/>
                    </a:lnTo>
                    <a:lnTo>
                      <a:pt x="109" y="403"/>
                    </a:lnTo>
                    <a:lnTo>
                      <a:pt x="91" y="401"/>
                    </a:lnTo>
                    <a:lnTo>
                      <a:pt x="73" y="394"/>
                    </a:lnTo>
                    <a:lnTo>
                      <a:pt x="55" y="383"/>
                    </a:lnTo>
                    <a:lnTo>
                      <a:pt x="39" y="368"/>
                    </a:lnTo>
                    <a:lnTo>
                      <a:pt x="28" y="350"/>
                    </a:lnTo>
                    <a:lnTo>
                      <a:pt x="16" y="326"/>
                    </a:lnTo>
                    <a:lnTo>
                      <a:pt x="7" y="296"/>
                    </a:lnTo>
                    <a:lnTo>
                      <a:pt x="3" y="262"/>
                    </a:lnTo>
                    <a:lnTo>
                      <a:pt x="0" y="223"/>
                    </a:lnTo>
                    <a:lnTo>
                      <a:pt x="0" y="184"/>
                    </a:lnTo>
                    <a:lnTo>
                      <a:pt x="3" y="148"/>
                    </a:lnTo>
                    <a:lnTo>
                      <a:pt x="9" y="116"/>
                    </a:lnTo>
                    <a:lnTo>
                      <a:pt x="16" y="85"/>
                    </a:lnTo>
                    <a:lnTo>
                      <a:pt x="25" y="61"/>
                    </a:lnTo>
                    <a:lnTo>
                      <a:pt x="37" y="41"/>
                    </a:lnTo>
                    <a:lnTo>
                      <a:pt x="48" y="25"/>
                    </a:lnTo>
                    <a:lnTo>
                      <a:pt x="66" y="13"/>
                    </a:lnTo>
                    <a:lnTo>
                      <a:pt x="85" y="4"/>
                    </a:lnTo>
                    <a:lnTo>
                      <a:pt x="103" y="0"/>
                    </a:lnTo>
                    <a:close/>
                  </a:path>
                </a:pathLst>
              </a:custGeom>
              <a:solidFill>
                <a:srgbClr val="6AB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912" name="Freeform 394"/>
              <p:cNvSpPr>
                <a:spLocks/>
              </p:cNvSpPr>
              <p:nvPr/>
            </p:nvSpPr>
            <p:spPr bwMode="auto">
              <a:xfrm>
                <a:off x="1896" y="2547"/>
                <a:ext cx="48" cy="90"/>
              </a:xfrm>
              <a:custGeom>
                <a:avLst/>
                <a:gdLst>
                  <a:gd name="T0" fmla="*/ 24 w 193"/>
                  <a:gd name="T1" fmla="*/ 0 h 363"/>
                  <a:gd name="T2" fmla="*/ 28 w 193"/>
                  <a:gd name="T3" fmla="*/ 0 h 363"/>
                  <a:gd name="T4" fmla="*/ 31 w 193"/>
                  <a:gd name="T5" fmla="*/ 2 h 363"/>
                  <a:gd name="T6" fmla="*/ 35 w 193"/>
                  <a:gd name="T7" fmla="*/ 5 h 363"/>
                  <a:gd name="T8" fmla="*/ 38 w 193"/>
                  <a:gd name="T9" fmla="*/ 9 h 363"/>
                  <a:gd name="T10" fmla="*/ 40 w 193"/>
                  <a:gd name="T11" fmla="*/ 13 h 363"/>
                  <a:gd name="T12" fmla="*/ 43 w 193"/>
                  <a:gd name="T13" fmla="*/ 19 h 363"/>
                  <a:gd name="T14" fmla="*/ 44 w 193"/>
                  <a:gd name="T15" fmla="*/ 26 h 363"/>
                  <a:gd name="T16" fmla="*/ 46 w 193"/>
                  <a:gd name="T17" fmla="*/ 33 h 363"/>
                  <a:gd name="T18" fmla="*/ 47 w 193"/>
                  <a:gd name="T19" fmla="*/ 40 h 363"/>
                  <a:gd name="T20" fmla="*/ 48 w 193"/>
                  <a:gd name="T21" fmla="*/ 49 h 363"/>
                  <a:gd name="T22" fmla="*/ 48 w 193"/>
                  <a:gd name="T23" fmla="*/ 57 h 363"/>
                  <a:gd name="T24" fmla="*/ 48 w 193"/>
                  <a:gd name="T25" fmla="*/ 64 h 363"/>
                  <a:gd name="T26" fmla="*/ 47 w 193"/>
                  <a:gd name="T27" fmla="*/ 70 h 363"/>
                  <a:gd name="T28" fmla="*/ 47 w 193"/>
                  <a:gd name="T29" fmla="*/ 75 h 363"/>
                  <a:gd name="T30" fmla="*/ 44 w 193"/>
                  <a:gd name="T31" fmla="*/ 80 h 363"/>
                  <a:gd name="T32" fmla="*/ 43 w 193"/>
                  <a:gd name="T33" fmla="*/ 84 h 363"/>
                  <a:gd name="T34" fmla="*/ 40 w 193"/>
                  <a:gd name="T35" fmla="*/ 86 h 363"/>
                  <a:gd name="T36" fmla="*/ 37 w 193"/>
                  <a:gd name="T37" fmla="*/ 88 h 363"/>
                  <a:gd name="T38" fmla="*/ 33 w 193"/>
                  <a:gd name="T39" fmla="*/ 90 h 363"/>
                  <a:gd name="T40" fmla="*/ 29 w 193"/>
                  <a:gd name="T41" fmla="*/ 90 h 363"/>
                  <a:gd name="T42" fmla="*/ 25 w 193"/>
                  <a:gd name="T43" fmla="*/ 90 h 363"/>
                  <a:gd name="T44" fmla="*/ 20 w 193"/>
                  <a:gd name="T45" fmla="*/ 90 h 363"/>
                  <a:gd name="T46" fmla="*/ 16 w 193"/>
                  <a:gd name="T47" fmla="*/ 88 h 363"/>
                  <a:gd name="T48" fmla="*/ 13 w 193"/>
                  <a:gd name="T49" fmla="*/ 86 h 363"/>
                  <a:gd name="T50" fmla="*/ 9 w 193"/>
                  <a:gd name="T51" fmla="*/ 82 h 363"/>
                  <a:gd name="T52" fmla="*/ 6 w 193"/>
                  <a:gd name="T53" fmla="*/ 78 h 363"/>
                  <a:gd name="T54" fmla="*/ 4 w 193"/>
                  <a:gd name="T55" fmla="*/ 72 h 363"/>
                  <a:gd name="T56" fmla="*/ 2 w 193"/>
                  <a:gd name="T57" fmla="*/ 66 h 363"/>
                  <a:gd name="T58" fmla="*/ 1 w 193"/>
                  <a:gd name="T59" fmla="*/ 58 h 363"/>
                  <a:gd name="T60" fmla="*/ 0 w 193"/>
                  <a:gd name="T61" fmla="*/ 49 h 363"/>
                  <a:gd name="T62" fmla="*/ 1 w 193"/>
                  <a:gd name="T63" fmla="*/ 40 h 363"/>
                  <a:gd name="T64" fmla="*/ 2 w 193"/>
                  <a:gd name="T65" fmla="*/ 32 h 363"/>
                  <a:gd name="T66" fmla="*/ 2 w 193"/>
                  <a:gd name="T67" fmla="*/ 26 h 363"/>
                  <a:gd name="T68" fmla="*/ 4 w 193"/>
                  <a:gd name="T69" fmla="*/ 19 h 363"/>
                  <a:gd name="T70" fmla="*/ 6 w 193"/>
                  <a:gd name="T71" fmla="*/ 13 h 363"/>
                  <a:gd name="T72" fmla="*/ 8 w 193"/>
                  <a:gd name="T73" fmla="*/ 8 h 363"/>
                  <a:gd name="T74" fmla="*/ 11 w 193"/>
                  <a:gd name="T75" fmla="*/ 5 h 363"/>
                  <a:gd name="T76" fmla="*/ 15 w 193"/>
                  <a:gd name="T77" fmla="*/ 2 h 363"/>
                  <a:gd name="T78" fmla="*/ 19 w 193"/>
                  <a:gd name="T79" fmla="*/ 0 h 363"/>
                  <a:gd name="T80" fmla="*/ 24 w 193"/>
                  <a:gd name="T81" fmla="*/ 0 h 363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93"/>
                  <a:gd name="T124" fmla="*/ 0 h 363"/>
                  <a:gd name="T125" fmla="*/ 193 w 193"/>
                  <a:gd name="T126" fmla="*/ 363 h 363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93" h="363">
                    <a:moveTo>
                      <a:pt x="96" y="0"/>
                    </a:moveTo>
                    <a:lnTo>
                      <a:pt x="112" y="0"/>
                    </a:lnTo>
                    <a:lnTo>
                      <a:pt x="126" y="9"/>
                    </a:lnTo>
                    <a:lnTo>
                      <a:pt x="142" y="21"/>
                    </a:lnTo>
                    <a:lnTo>
                      <a:pt x="153" y="35"/>
                    </a:lnTo>
                    <a:lnTo>
                      <a:pt x="162" y="54"/>
                    </a:lnTo>
                    <a:lnTo>
                      <a:pt x="171" y="78"/>
                    </a:lnTo>
                    <a:lnTo>
                      <a:pt x="178" y="103"/>
                    </a:lnTo>
                    <a:lnTo>
                      <a:pt x="184" y="133"/>
                    </a:lnTo>
                    <a:lnTo>
                      <a:pt x="190" y="162"/>
                    </a:lnTo>
                    <a:lnTo>
                      <a:pt x="193" y="199"/>
                    </a:lnTo>
                    <a:lnTo>
                      <a:pt x="193" y="231"/>
                    </a:lnTo>
                    <a:lnTo>
                      <a:pt x="193" y="258"/>
                    </a:lnTo>
                    <a:lnTo>
                      <a:pt x="190" y="283"/>
                    </a:lnTo>
                    <a:lnTo>
                      <a:pt x="187" y="304"/>
                    </a:lnTo>
                    <a:lnTo>
                      <a:pt x="178" y="322"/>
                    </a:lnTo>
                    <a:lnTo>
                      <a:pt x="171" y="337"/>
                    </a:lnTo>
                    <a:lnTo>
                      <a:pt x="160" y="346"/>
                    </a:lnTo>
                    <a:lnTo>
                      <a:pt x="148" y="356"/>
                    </a:lnTo>
                    <a:lnTo>
                      <a:pt x="133" y="361"/>
                    </a:lnTo>
                    <a:lnTo>
                      <a:pt x="118" y="363"/>
                    </a:lnTo>
                    <a:lnTo>
                      <a:pt x="100" y="363"/>
                    </a:lnTo>
                    <a:lnTo>
                      <a:pt x="82" y="363"/>
                    </a:lnTo>
                    <a:lnTo>
                      <a:pt x="66" y="356"/>
                    </a:lnTo>
                    <a:lnTo>
                      <a:pt x="51" y="346"/>
                    </a:lnTo>
                    <a:lnTo>
                      <a:pt x="37" y="331"/>
                    </a:lnTo>
                    <a:lnTo>
                      <a:pt x="25" y="313"/>
                    </a:lnTo>
                    <a:lnTo>
                      <a:pt x="16" y="292"/>
                    </a:lnTo>
                    <a:lnTo>
                      <a:pt x="9" y="265"/>
                    </a:lnTo>
                    <a:lnTo>
                      <a:pt x="3" y="235"/>
                    </a:lnTo>
                    <a:lnTo>
                      <a:pt x="0" y="199"/>
                    </a:lnTo>
                    <a:lnTo>
                      <a:pt x="3" y="162"/>
                    </a:lnTo>
                    <a:lnTo>
                      <a:pt x="7" y="129"/>
                    </a:lnTo>
                    <a:lnTo>
                      <a:pt x="9" y="103"/>
                    </a:lnTo>
                    <a:lnTo>
                      <a:pt x="16" y="76"/>
                    </a:lnTo>
                    <a:lnTo>
                      <a:pt x="25" y="51"/>
                    </a:lnTo>
                    <a:lnTo>
                      <a:pt x="34" y="33"/>
                    </a:lnTo>
                    <a:lnTo>
                      <a:pt x="46" y="19"/>
                    </a:lnTo>
                    <a:lnTo>
                      <a:pt x="60" y="9"/>
                    </a:lnTo>
                    <a:lnTo>
                      <a:pt x="76" y="0"/>
                    </a:lnTo>
                    <a:lnTo>
                      <a:pt x="96" y="0"/>
                    </a:lnTo>
                    <a:close/>
                  </a:path>
                </a:pathLst>
              </a:custGeom>
              <a:solidFill>
                <a:srgbClr val="54A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913" name="Freeform 395"/>
              <p:cNvSpPr>
                <a:spLocks/>
              </p:cNvSpPr>
              <p:nvPr/>
            </p:nvSpPr>
            <p:spPr bwMode="auto">
              <a:xfrm>
                <a:off x="1899" y="2551"/>
                <a:ext cx="43" cy="82"/>
              </a:xfrm>
              <a:custGeom>
                <a:avLst/>
                <a:gdLst>
                  <a:gd name="T0" fmla="*/ 21 w 172"/>
                  <a:gd name="T1" fmla="*/ 0 h 327"/>
                  <a:gd name="T2" fmla="*/ 25 w 172"/>
                  <a:gd name="T3" fmla="*/ 1 h 327"/>
                  <a:gd name="T4" fmla="*/ 28 w 172"/>
                  <a:gd name="T5" fmla="*/ 2 h 327"/>
                  <a:gd name="T6" fmla="*/ 31 w 172"/>
                  <a:gd name="T7" fmla="*/ 4 h 327"/>
                  <a:gd name="T8" fmla="*/ 34 w 172"/>
                  <a:gd name="T9" fmla="*/ 8 h 327"/>
                  <a:gd name="T10" fmla="*/ 36 w 172"/>
                  <a:gd name="T11" fmla="*/ 12 h 327"/>
                  <a:gd name="T12" fmla="*/ 38 w 172"/>
                  <a:gd name="T13" fmla="*/ 17 h 327"/>
                  <a:gd name="T14" fmla="*/ 40 w 172"/>
                  <a:gd name="T15" fmla="*/ 23 h 327"/>
                  <a:gd name="T16" fmla="*/ 41 w 172"/>
                  <a:gd name="T17" fmla="*/ 30 h 327"/>
                  <a:gd name="T18" fmla="*/ 42 w 172"/>
                  <a:gd name="T19" fmla="*/ 37 h 327"/>
                  <a:gd name="T20" fmla="*/ 43 w 172"/>
                  <a:gd name="T21" fmla="*/ 44 h 327"/>
                  <a:gd name="T22" fmla="*/ 43 w 172"/>
                  <a:gd name="T23" fmla="*/ 52 h 327"/>
                  <a:gd name="T24" fmla="*/ 43 w 172"/>
                  <a:gd name="T25" fmla="*/ 59 h 327"/>
                  <a:gd name="T26" fmla="*/ 42 w 172"/>
                  <a:gd name="T27" fmla="*/ 64 h 327"/>
                  <a:gd name="T28" fmla="*/ 42 w 172"/>
                  <a:gd name="T29" fmla="*/ 68 h 327"/>
                  <a:gd name="T30" fmla="*/ 40 w 172"/>
                  <a:gd name="T31" fmla="*/ 72 h 327"/>
                  <a:gd name="T32" fmla="*/ 38 w 172"/>
                  <a:gd name="T33" fmla="*/ 76 h 327"/>
                  <a:gd name="T34" fmla="*/ 35 w 172"/>
                  <a:gd name="T35" fmla="*/ 78 h 327"/>
                  <a:gd name="T36" fmla="*/ 33 w 172"/>
                  <a:gd name="T37" fmla="*/ 80 h 327"/>
                  <a:gd name="T38" fmla="*/ 30 w 172"/>
                  <a:gd name="T39" fmla="*/ 81 h 327"/>
                  <a:gd name="T40" fmla="*/ 26 w 172"/>
                  <a:gd name="T41" fmla="*/ 82 h 327"/>
                  <a:gd name="T42" fmla="*/ 22 w 172"/>
                  <a:gd name="T43" fmla="*/ 82 h 327"/>
                  <a:gd name="T44" fmla="*/ 18 w 172"/>
                  <a:gd name="T45" fmla="*/ 82 h 327"/>
                  <a:gd name="T46" fmla="*/ 14 w 172"/>
                  <a:gd name="T47" fmla="*/ 80 h 327"/>
                  <a:gd name="T48" fmla="*/ 11 w 172"/>
                  <a:gd name="T49" fmla="*/ 78 h 327"/>
                  <a:gd name="T50" fmla="*/ 8 w 172"/>
                  <a:gd name="T51" fmla="*/ 75 h 327"/>
                  <a:gd name="T52" fmla="*/ 6 w 172"/>
                  <a:gd name="T53" fmla="*/ 71 h 327"/>
                  <a:gd name="T54" fmla="*/ 3 w 172"/>
                  <a:gd name="T55" fmla="*/ 66 h 327"/>
                  <a:gd name="T56" fmla="*/ 2 w 172"/>
                  <a:gd name="T57" fmla="*/ 60 h 327"/>
                  <a:gd name="T58" fmla="*/ 0 w 172"/>
                  <a:gd name="T59" fmla="*/ 53 h 327"/>
                  <a:gd name="T60" fmla="*/ 0 w 172"/>
                  <a:gd name="T61" fmla="*/ 45 h 327"/>
                  <a:gd name="T62" fmla="*/ 0 w 172"/>
                  <a:gd name="T63" fmla="*/ 37 h 327"/>
                  <a:gd name="T64" fmla="*/ 1 w 172"/>
                  <a:gd name="T65" fmla="*/ 29 h 327"/>
                  <a:gd name="T66" fmla="*/ 2 w 172"/>
                  <a:gd name="T67" fmla="*/ 22 h 327"/>
                  <a:gd name="T68" fmla="*/ 3 w 172"/>
                  <a:gd name="T69" fmla="*/ 17 h 327"/>
                  <a:gd name="T70" fmla="*/ 5 w 172"/>
                  <a:gd name="T71" fmla="*/ 12 h 327"/>
                  <a:gd name="T72" fmla="*/ 7 w 172"/>
                  <a:gd name="T73" fmla="*/ 7 h 327"/>
                  <a:gd name="T74" fmla="*/ 10 w 172"/>
                  <a:gd name="T75" fmla="*/ 4 h 327"/>
                  <a:gd name="T76" fmla="*/ 13 w 172"/>
                  <a:gd name="T77" fmla="*/ 2 h 327"/>
                  <a:gd name="T78" fmla="*/ 17 w 172"/>
                  <a:gd name="T79" fmla="*/ 1 h 327"/>
                  <a:gd name="T80" fmla="*/ 21 w 172"/>
                  <a:gd name="T81" fmla="*/ 0 h 327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72"/>
                  <a:gd name="T124" fmla="*/ 0 h 327"/>
                  <a:gd name="T125" fmla="*/ 172 w 172"/>
                  <a:gd name="T126" fmla="*/ 327 h 327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72" h="327">
                    <a:moveTo>
                      <a:pt x="84" y="0"/>
                    </a:moveTo>
                    <a:lnTo>
                      <a:pt x="100" y="2"/>
                    </a:lnTo>
                    <a:lnTo>
                      <a:pt x="111" y="9"/>
                    </a:lnTo>
                    <a:lnTo>
                      <a:pt x="123" y="16"/>
                    </a:lnTo>
                    <a:lnTo>
                      <a:pt x="136" y="32"/>
                    </a:lnTo>
                    <a:lnTo>
                      <a:pt x="145" y="48"/>
                    </a:lnTo>
                    <a:lnTo>
                      <a:pt x="150" y="68"/>
                    </a:lnTo>
                    <a:lnTo>
                      <a:pt x="159" y="92"/>
                    </a:lnTo>
                    <a:lnTo>
                      <a:pt x="163" y="119"/>
                    </a:lnTo>
                    <a:lnTo>
                      <a:pt x="169" y="146"/>
                    </a:lnTo>
                    <a:lnTo>
                      <a:pt x="172" y="176"/>
                    </a:lnTo>
                    <a:lnTo>
                      <a:pt x="172" y="207"/>
                    </a:lnTo>
                    <a:lnTo>
                      <a:pt x="172" y="234"/>
                    </a:lnTo>
                    <a:lnTo>
                      <a:pt x="169" y="255"/>
                    </a:lnTo>
                    <a:lnTo>
                      <a:pt x="166" y="273"/>
                    </a:lnTo>
                    <a:lnTo>
                      <a:pt x="159" y="287"/>
                    </a:lnTo>
                    <a:lnTo>
                      <a:pt x="150" y="303"/>
                    </a:lnTo>
                    <a:lnTo>
                      <a:pt x="141" y="312"/>
                    </a:lnTo>
                    <a:lnTo>
                      <a:pt x="130" y="318"/>
                    </a:lnTo>
                    <a:lnTo>
                      <a:pt x="118" y="324"/>
                    </a:lnTo>
                    <a:lnTo>
                      <a:pt x="102" y="327"/>
                    </a:lnTo>
                    <a:lnTo>
                      <a:pt x="88" y="327"/>
                    </a:lnTo>
                    <a:lnTo>
                      <a:pt x="73" y="327"/>
                    </a:lnTo>
                    <a:lnTo>
                      <a:pt x="57" y="321"/>
                    </a:lnTo>
                    <a:lnTo>
                      <a:pt x="43" y="312"/>
                    </a:lnTo>
                    <a:lnTo>
                      <a:pt x="30" y="300"/>
                    </a:lnTo>
                    <a:lnTo>
                      <a:pt x="22" y="282"/>
                    </a:lnTo>
                    <a:lnTo>
                      <a:pt x="13" y="264"/>
                    </a:lnTo>
                    <a:lnTo>
                      <a:pt x="7" y="239"/>
                    </a:lnTo>
                    <a:lnTo>
                      <a:pt x="0" y="210"/>
                    </a:lnTo>
                    <a:lnTo>
                      <a:pt x="0" y="180"/>
                    </a:lnTo>
                    <a:lnTo>
                      <a:pt x="0" y="146"/>
                    </a:lnTo>
                    <a:lnTo>
                      <a:pt x="4" y="116"/>
                    </a:lnTo>
                    <a:lnTo>
                      <a:pt x="7" y="89"/>
                    </a:lnTo>
                    <a:lnTo>
                      <a:pt x="13" y="68"/>
                    </a:lnTo>
                    <a:lnTo>
                      <a:pt x="18" y="48"/>
                    </a:lnTo>
                    <a:lnTo>
                      <a:pt x="27" y="29"/>
                    </a:lnTo>
                    <a:lnTo>
                      <a:pt x="39" y="16"/>
                    </a:lnTo>
                    <a:lnTo>
                      <a:pt x="52" y="9"/>
                    </a:lnTo>
                    <a:lnTo>
                      <a:pt x="66" y="2"/>
                    </a:lnTo>
                    <a:lnTo>
                      <a:pt x="84" y="0"/>
                    </a:lnTo>
                    <a:close/>
                  </a:path>
                </a:pathLst>
              </a:custGeom>
              <a:solidFill>
                <a:srgbClr val="3F9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914" name="Freeform 396"/>
              <p:cNvSpPr>
                <a:spLocks/>
              </p:cNvSpPr>
              <p:nvPr/>
            </p:nvSpPr>
            <p:spPr bwMode="auto">
              <a:xfrm>
                <a:off x="1901" y="2555"/>
                <a:ext cx="38" cy="74"/>
              </a:xfrm>
              <a:custGeom>
                <a:avLst/>
                <a:gdLst>
                  <a:gd name="T0" fmla="*/ 19 w 154"/>
                  <a:gd name="T1" fmla="*/ 0 h 296"/>
                  <a:gd name="T2" fmla="*/ 22 w 154"/>
                  <a:gd name="T3" fmla="*/ 1 h 296"/>
                  <a:gd name="T4" fmla="*/ 25 w 154"/>
                  <a:gd name="T5" fmla="*/ 2 h 296"/>
                  <a:gd name="T6" fmla="*/ 28 w 154"/>
                  <a:gd name="T7" fmla="*/ 5 h 296"/>
                  <a:gd name="T8" fmla="*/ 30 w 154"/>
                  <a:gd name="T9" fmla="*/ 8 h 296"/>
                  <a:gd name="T10" fmla="*/ 32 w 154"/>
                  <a:gd name="T11" fmla="*/ 12 h 296"/>
                  <a:gd name="T12" fmla="*/ 34 w 154"/>
                  <a:gd name="T13" fmla="*/ 16 h 296"/>
                  <a:gd name="T14" fmla="*/ 35 w 154"/>
                  <a:gd name="T15" fmla="*/ 21 h 296"/>
                  <a:gd name="T16" fmla="*/ 37 w 154"/>
                  <a:gd name="T17" fmla="*/ 27 h 296"/>
                  <a:gd name="T18" fmla="*/ 37 w 154"/>
                  <a:gd name="T19" fmla="*/ 34 h 296"/>
                  <a:gd name="T20" fmla="*/ 38 w 154"/>
                  <a:gd name="T21" fmla="*/ 40 h 296"/>
                  <a:gd name="T22" fmla="*/ 38 w 154"/>
                  <a:gd name="T23" fmla="*/ 47 h 296"/>
                  <a:gd name="T24" fmla="*/ 38 w 154"/>
                  <a:gd name="T25" fmla="*/ 52 h 296"/>
                  <a:gd name="T26" fmla="*/ 37 w 154"/>
                  <a:gd name="T27" fmla="*/ 58 h 296"/>
                  <a:gd name="T28" fmla="*/ 37 w 154"/>
                  <a:gd name="T29" fmla="*/ 61 h 296"/>
                  <a:gd name="T30" fmla="*/ 35 w 154"/>
                  <a:gd name="T31" fmla="*/ 65 h 296"/>
                  <a:gd name="T32" fmla="*/ 34 w 154"/>
                  <a:gd name="T33" fmla="*/ 68 h 296"/>
                  <a:gd name="T34" fmla="*/ 31 w 154"/>
                  <a:gd name="T35" fmla="*/ 70 h 296"/>
                  <a:gd name="T36" fmla="*/ 29 w 154"/>
                  <a:gd name="T37" fmla="*/ 72 h 296"/>
                  <a:gd name="T38" fmla="*/ 26 w 154"/>
                  <a:gd name="T39" fmla="*/ 72 h 296"/>
                  <a:gd name="T40" fmla="*/ 23 w 154"/>
                  <a:gd name="T41" fmla="*/ 73 h 296"/>
                  <a:gd name="T42" fmla="*/ 19 w 154"/>
                  <a:gd name="T43" fmla="*/ 74 h 296"/>
                  <a:gd name="T44" fmla="*/ 16 w 154"/>
                  <a:gd name="T45" fmla="*/ 73 h 296"/>
                  <a:gd name="T46" fmla="*/ 13 w 154"/>
                  <a:gd name="T47" fmla="*/ 72 h 296"/>
                  <a:gd name="T48" fmla="*/ 10 w 154"/>
                  <a:gd name="T49" fmla="*/ 70 h 296"/>
                  <a:gd name="T50" fmla="*/ 7 w 154"/>
                  <a:gd name="T51" fmla="*/ 67 h 296"/>
                  <a:gd name="T52" fmla="*/ 4 w 154"/>
                  <a:gd name="T53" fmla="*/ 63 h 296"/>
                  <a:gd name="T54" fmla="*/ 3 w 154"/>
                  <a:gd name="T55" fmla="*/ 59 h 296"/>
                  <a:gd name="T56" fmla="*/ 2 w 154"/>
                  <a:gd name="T57" fmla="*/ 54 h 296"/>
                  <a:gd name="T58" fmla="*/ 0 w 154"/>
                  <a:gd name="T59" fmla="*/ 48 h 296"/>
                  <a:gd name="T60" fmla="*/ 0 w 154"/>
                  <a:gd name="T61" fmla="*/ 40 h 296"/>
                  <a:gd name="T62" fmla="*/ 0 w 154"/>
                  <a:gd name="T63" fmla="*/ 34 h 296"/>
                  <a:gd name="T64" fmla="*/ 1 w 154"/>
                  <a:gd name="T65" fmla="*/ 27 h 296"/>
                  <a:gd name="T66" fmla="*/ 2 w 154"/>
                  <a:gd name="T67" fmla="*/ 21 h 296"/>
                  <a:gd name="T68" fmla="*/ 3 w 154"/>
                  <a:gd name="T69" fmla="*/ 15 h 296"/>
                  <a:gd name="T70" fmla="*/ 4 w 154"/>
                  <a:gd name="T71" fmla="*/ 11 h 296"/>
                  <a:gd name="T72" fmla="*/ 7 w 154"/>
                  <a:gd name="T73" fmla="*/ 7 h 296"/>
                  <a:gd name="T74" fmla="*/ 9 w 154"/>
                  <a:gd name="T75" fmla="*/ 4 h 296"/>
                  <a:gd name="T76" fmla="*/ 12 w 154"/>
                  <a:gd name="T77" fmla="*/ 2 h 296"/>
                  <a:gd name="T78" fmla="*/ 15 w 154"/>
                  <a:gd name="T79" fmla="*/ 1 h 296"/>
                  <a:gd name="T80" fmla="*/ 19 w 154"/>
                  <a:gd name="T81" fmla="*/ 0 h 29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54"/>
                  <a:gd name="T124" fmla="*/ 0 h 296"/>
                  <a:gd name="T125" fmla="*/ 154 w 154"/>
                  <a:gd name="T126" fmla="*/ 296 h 29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54" h="296">
                    <a:moveTo>
                      <a:pt x="75" y="0"/>
                    </a:moveTo>
                    <a:lnTo>
                      <a:pt x="88" y="4"/>
                    </a:lnTo>
                    <a:lnTo>
                      <a:pt x="100" y="9"/>
                    </a:lnTo>
                    <a:lnTo>
                      <a:pt x="112" y="19"/>
                    </a:lnTo>
                    <a:lnTo>
                      <a:pt x="121" y="32"/>
                    </a:lnTo>
                    <a:lnTo>
                      <a:pt x="130" y="46"/>
                    </a:lnTo>
                    <a:lnTo>
                      <a:pt x="136" y="64"/>
                    </a:lnTo>
                    <a:lnTo>
                      <a:pt x="141" y="85"/>
                    </a:lnTo>
                    <a:lnTo>
                      <a:pt x="148" y="107"/>
                    </a:lnTo>
                    <a:lnTo>
                      <a:pt x="150" y="134"/>
                    </a:lnTo>
                    <a:lnTo>
                      <a:pt x="154" y="160"/>
                    </a:lnTo>
                    <a:lnTo>
                      <a:pt x="154" y="187"/>
                    </a:lnTo>
                    <a:lnTo>
                      <a:pt x="154" y="209"/>
                    </a:lnTo>
                    <a:lnTo>
                      <a:pt x="150" y="230"/>
                    </a:lnTo>
                    <a:lnTo>
                      <a:pt x="148" y="244"/>
                    </a:lnTo>
                    <a:lnTo>
                      <a:pt x="141" y="260"/>
                    </a:lnTo>
                    <a:lnTo>
                      <a:pt x="136" y="271"/>
                    </a:lnTo>
                    <a:lnTo>
                      <a:pt x="127" y="280"/>
                    </a:lnTo>
                    <a:lnTo>
                      <a:pt x="118" y="287"/>
                    </a:lnTo>
                    <a:lnTo>
                      <a:pt x="105" y="289"/>
                    </a:lnTo>
                    <a:lnTo>
                      <a:pt x="93" y="293"/>
                    </a:lnTo>
                    <a:lnTo>
                      <a:pt x="79" y="296"/>
                    </a:lnTo>
                    <a:lnTo>
                      <a:pt x="64" y="293"/>
                    </a:lnTo>
                    <a:lnTo>
                      <a:pt x="52" y="287"/>
                    </a:lnTo>
                    <a:lnTo>
                      <a:pt x="39" y="278"/>
                    </a:lnTo>
                    <a:lnTo>
                      <a:pt x="27" y="269"/>
                    </a:lnTo>
                    <a:lnTo>
                      <a:pt x="18" y="253"/>
                    </a:lnTo>
                    <a:lnTo>
                      <a:pt x="13" y="236"/>
                    </a:lnTo>
                    <a:lnTo>
                      <a:pt x="7" y="214"/>
                    </a:lnTo>
                    <a:lnTo>
                      <a:pt x="0" y="191"/>
                    </a:lnTo>
                    <a:lnTo>
                      <a:pt x="0" y="160"/>
                    </a:lnTo>
                    <a:lnTo>
                      <a:pt x="0" y="134"/>
                    </a:lnTo>
                    <a:lnTo>
                      <a:pt x="4" y="107"/>
                    </a:lnTo>
                    <a:lnTo>
                      <a:pt x="7" y="82"/>
                    </a:lnTo>
                    <a:lnTo>
                      <a:pt x="13" y="61"/>
                    </a:lnTo>
                    <a:lnTo>
                      <a:pt x="18" y="43"/>
                    </a:lnTo>
                    <a:lnTo>
                      <a:pt x="27" y="28"/>
                    </a:lnTo>
                    <a:lnTo>
                      <a:pt x="36" y="16"/>
                    </a:lnTo>
                    <a:lnTo>
                      <a:pt x="48" y="7"/>
                    </a:lnTo>
                    <a:lnTo>
                      <a:pt x="61" y="4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rgbClr val="2A9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915" name="Freeform 397"/>
              <p:cNvSpPr>
                <a:spLocks/>
              </p:cNvSpPr>
              <p:nvPr/>
            </p:nvSpPr>
            <p:spPr bwMode="auto">
              <a:xfrm>
                <a:off x="1903" y="2560"/>
                <a:ext cx="34" cy="65"/>
              </a:xfrm>
              <a:custGeom>
                <a:avLst/>
                <a:gdLst>
                  <a:gd name="T0" fmla="*/ 17 w 136"/>
                  <a:gd name="T1" fmla="*/ 0 h 259"/>
                  <a:gd name="T2" fmla="*/ 20 w 136"/>
                  <a:gd name="T3" fmla="*/ 1 h 259"/>
                  <a:gd name="T4" fmla="*/ 23 w 136"/>
                  <a:gd name="T5" fmla="*/ 2 h 259"/>
                  <a:gd name="T6" fmla="*/ 25 w 136"/>
                  <a:gd name="T7" fmla="*/ 4 h 259"/>
                  <a:gd name="T8" fmla="*/ 26 w 136"/>
                  <a:gd name="T9" fmla="*/ 7 h 259"/>
                  <a:gd name="T10" fmla="*/ 29 w 136"/>
                  <a:gd name="T11" fmla="*/ 10 h 259"/>
                  <a:gd name="T12" fmla="*/ 30 w 136"/>
                  <a:gd name="T13" fmla="*/ 14 h 259"/>
                  <a:gd name="T14" fmla="*/ 31 w 136"/>
                  <a:gd name="T15" fmla="*/ 18 h 259"/>
                  <a:gd name="T16" fmla="*/ 33 w 136"/>
                  <a:gd name="T17" fmla="*/ 23 h 259"/>
                  <a:gd name="T18" fmla="*/ 33 w 136"/>
                  <a:gd name="T19" fmla="*/ 30 h 259"/>
                  <a:gd name="T20" fmla="*/ 34 w 136"/>
                  <a:gd name="T21" fmla="*/ 35 h 259"/>
                  <a:gd name="T22" fmla="*/ 34 w 136"/>
                  <a:gd name="T23" fmla="*/ 41 h 259"/>
                  <a:gd name="T24" fmla="*/ 34 w 136"/>
                  <a:gd name="T25" fmla="*/ 46 h 259"/>
                  <a:gd name="T26" fmla="*/ 33 w 136"/>
                  <a:gd name="T27" fmla="*/ 51 h 259"/>
                  <a:gd name="T28" fmla="*/ 33 w 136"/>
                  <a:gd name="T29" fmla="*/ 53 h 259"/>
                  <a:gd name="T30" fmla="*/ 32 w 136"/>
                  <a:gd name="T31" fmla="*/ 56 h 259"/>
                  <a:gd name="T32" fmla="*/ 30 w 136"/>
                  <a:gd name="T33" fmla="*/ 60 h 259"/>
                  <a:gd name="T34" fmla="*/ 28 w 136"/>
                  <a:gd name="T35" fmla="*/ 61 h 259"/>
                  <a:gd name="T36" fmla="*/ 26 w 136"/>
                  <a:gd name="T37" fmla="*/ 63 h 259"/>
                  <a:gd name="T38" fmla="*/ 23 w 136"/>
                  <a:gd name="T39" fmla="*/ 64 h 259"/>
                  <a:gd name="T40" fmla="*/ 21 w 136"/>
                  <a:gd name="T41" fmla="*/ 64 h 259"/>
                  <a:gd name="T42" fmla="*/ 18 w 136"/>
                  <a:gd name="T43" fmla="*/ 65 h 259"/>
                  <a:gd name="T44" fmla="*/ 14 w 136"/>
                  <a:gd name="T45" fmla="*/ 64 h 259"/>
                  <a:gd name="T46" fmla="*/ 12 w 136"/>
                  <a:gd name="T47" fmla="*/ 63 h 259"/>
                  <a:gd name="T48" fmla="*/ 9 w 136"/>
                  <a:gd name="T49" fmla="*/ 61 h 259"/>
                  <a:gd name="T50" fmla="*/ 7 w 136"/>
                  <a:gd name="T51" fmla="*/ 59 h 259"/>
                  <a:gd name="T52" fmla="*/ 5 w 136"/>
                  <a:gd name="T53" fmla="*/ 56 h 259"/>
                  <a:gd name="T54" fmla="*/ 3 w 136"/>
                  <a:gd name="T55" fmla="*/ 51 h 259"/>
                  <a:gd name="T56" fmla="*/ 2 w 136"/>
                  <a:gd name="T57" fmla="*/ 47 h 259"/>
                  <a:gd name="T58" fmla="*/ 1 w 136"/>
                  <a:gd name="T59" fmla="*/ 41 h 259"/>
                  <a:gd name="T60" fmla="*/ 0 w 136"/>
                  <a:gd name="T61" fmla="*/ 35 h 259"/>
                  <a:gd name="T62" fmla="*/ 1 w 136"/>
                  <a:gd name="T63" fmla="*/ 30 h 259"/>
                  <a:gd name="T64" fmla="*/ 1 w 136"/>
                  <a:gd name="T65" fmla="*/ 23 h 259"/>
                  <a:gd name="T66" fmla="*/ 2 w 136"/>
                  <a:gd name="T67" fmla="*/ 18 h 259"/>
                  <a:gd name="T68" fmla="*/ 3 w 136"/>
                  <a:gd name="T69" fmla="*/ 14 h 259"/>
                  <a:gd name="T70" fmla="*/ 4 w 136"/>
                  <a:gd name="T71" fmla="*/ 10 h 259"/>
                  <a:gd name="T72" fmla="*/ 6 w 136"/>
                  <a:gd name="T73" fmla="*/ 6 h 259"/>
                  <a:gd name="T74" fmla="*/ 9 w 136"/>
                  <a:gd name="T75" fmla="*/ 4 h 259"/>
                  <a:gd name="T76" fmla="*/ 11 w 136"/>
                  <a:gd name="T77" fmla="*/ 2 h 259"/>
                  <a:gd name="T78" fmla="*/ 14 w 136"/>
                  <a:gd name="T79" fmla="*/ 1 h 259"/>
                  <a:gd name="T80" fmla="*/ 17 w 136"/>
                  <a:gd name="T81" fmla="*/ 0 h 259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36"/>
                  <a:gd name="T124" fmla="*/ 0 h 259"/>
                  <a:gd name="T125" fmla="*/ 136 w 136"/>
                  <a:gd name="T126" fmla="*/ 259 h 259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36" h="259">
                    <a:moveTo>
                      <a:pt x="66" y="0"/>
                    </a:moveTo>
                    <a:lnTo>
                      <a:pt x="79" y="3"/>
                    </a:lnTo>
                    <a:lnTo>
                      <a:pt x="91" y="6"/>
                    </a:lnTo>
                    <a:lnTo>
                      <a:pt x="100" y="15"/>
                    </a:lnTo>
                    <a:lnTo>
                      <a:pt x="105" y="27"/>
                    </a:lnTo>
                    <a:lnTo>
                      <a:pt x="114" y="40"/>
                    </a:lnTo>
                    <a:lnTo>
                      <a:pt x="121" y="54"/>
                    </a:lnTo>
                    <a:lnTo>
                      <a:pt x="123" y="72"/>
                    </a:lnTo>
                    <a:lnTo>
                      <a:pt x="130" y="93"/>
                    </a:lnTo>
                    <a:lnTo>
                      <a:pt x="132" y="118"/>
                    </a:lnTo>
                    <a:lnTo>
                      <a:pt x="136" y="138"/>
                    </a:lnTo>
                    <a:lnTo>
                      <a:pt x="136" y="163"/>
                    </a:lnTo>
                    <a:lnTo>
                      <a:pt x="136" y="184"/>
                    </a:lnTo>
                    <a:lnTo>
                      <a:pt x="132" y="202"/>
                    </a:lnTo>
                    <a:lnTo>
                      <a:pt x="130" y="213"/>
                    </a:lnTo>
                    <a:lnTo>
                      <a:pt x="127" y="225"/>
                    </a:lnTo>
                    <a:lnTo>
                      <a:pt x="121" y="238"/>
                    </a:lnTo>
                    <a:lnTo>
                      <a:pt x="112" y="243"/>
                    </a:lnTo>
                    <a:lnTo>
                      <a:pt x="103" y="250"/>
                    </a:lnTo>
                    <a:lnTo>
                      <a:pt x="93" y="256"/>
                    </a:lnTo>
                    <a:lnTo>
                      <a:pt x="82" y="256"/>
                    </a:lnTo>
                    <a:lnTo>
                      <a:pt x="70" y="259"/>
                    </a:lnTo>
                    <a:lnTo>
                      <a:pt x="57" y="256"/>
                    </a:lnTo>
                    <a:lnTo>
                      <a:pt x="46" y="250"/>
                    </a:lnTo>
                    <a:lnTo>
                      <a:pt x="36" y="243"/>
                    </a:lnTo>
                    <a:lnTo>
                      <a:pt x="27" y="234"/>
                    </a:lnTo>
                    <a:lnTo>
                      <a:pt x="18" y="222"/>
                    </a:lnTo>
                    <a:lnTo>
                      <a:pt x="12" y="204"/>
                    </a:lnTo>
                    <a:lnTo>
                      <a:pt x="7" y="186"/>
                    </a:lnTo>
                    <a:lnTo>
                      <a:pt x="4" y="165"/>
                    </a:lnTo>
                    <a:lnTo>
                      <a:pt x="0" y="141"/>
                    </a:lnTo>
                    <a:lnTo>
                      <a:pt x="4" y="118"/>
                    </a:lnTo>
                    <a:lnTo>
                      <a:pt x="4" y="93"/>
                    </a:lnTo>
                    <a:lnTo>
                      <a:pt x="7" y="72"/>
                    </a:lnTo>
                    <a:lnTo>
                      <a:pt x="12" y="54"/>
                    </a:lnTo>
                    <a:lnTo>
                      <a:pt x="16" y="40"/>
                    </a:lnTo>
                    <a:lnTo>
                      <a:pt x="25" y="24"/>
                    </a:lnTo>
                    <a:lnTo>
                      <a:pt x="34" y="15"/>
                    </a:lnTo>
                    <a:lnTo>
                      <a:pt x="43" y="6"/>
                    </a:lnTo>
                    <a:lnTo>
                      <a:pt x="55" y="3"/>
                    </a:lnTo>
                    <a:lnTo>
                      <a:pt x="66" y="0"/>
                    </a:lnTo>
                    <a:close/>
                  </a:path>
                </a:pathLst>
              </a:custGeom>
              <a:solidFill>
                <a:srgbClr val="158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916" name="Freeform 398"/>
              <p:cNvSpPr>
                <a:spLocks/>
              </p:cNvSpPr>
              <p:nvPr/>
            </p:nvSpPr>
            <p:spPr bwMode="auto">
              <a:xfrm>
                <a:off x="1906" y="2565"/>
                <a:ext cx="29" cy="55"/>
              </a:xfrm>
              <a:custGeom>
                <a:avLst/>
                <a:gdLst>
                  <a:gd name="T0" fmla="*/ 14 w 115"/>
                  <a:gd name="T1" fmla="*/ 0 h 219"/>
                  <a:gd name="T2" fmla="*/ 17 w 115"/>
                  <a:gd name="T3" fmla="*/ 0 h 219"/>
                  <a:gd name="T4" fmla="*/ 19 w 115"/>
                  <a:gd name="T5" fmla="*/ 1 h 219"/>
                  <a:gd name="T6" fmla="*/ 20 w 115"/>
                  <a:gd name="T7" fmla="*/ 3 h 219"/>
                  <a:gd name="T8" fmla="*/ 23 w 115"/>
                  <a:gd name="T9" fmla="*/ 5 h 219"/>
                  <a:gd name="T10" fmla="*/ 24 w 115"/>
                  <a:gd name="T11" fmla="*/ 8 h 219"/>
                  <a:gd name="T12" fmla="*/ 25 w 115"/>
                  <a:gd name="T13" fmla="*/ 11 h 219"/>
                  <a:gd name="T14" fmla="*/ 27 w 115"/>
                  <a:gd name="T15" fmla="*/ 15 h 219"/>
                  <a:gd name="T16" fmla="*/ 27 w 115"/>
                  <a:gd name="T17" fmla="*/ 19 h 219"/>
                  <a:gd name="T18" fmla="*/ 28 w 115"/>
                  <a:gd name="T19" fmla="*/ 24 h 219"/>
                  <a:gd name="T20" fmla="*/ 29 w 115"/>
                  <a:gd name="T21" fmla="*/ 29 h 219"/>
                  <a:gd name="T22" fmla="*/ 29 w 115"/>
                  <a:gd name="T23" fmla="*/ 34 h 219"/>
                  <a:gd name="T24" fmla="*/ 29 w 115"/>
                  <a:gd name="T25" fmla="*/ 38 h 219"/>
                  <a:gd name="T26" fmla="*/ 28 w 115"/>
                  <a:gd name="T27" fmla="*/ 42 h 219"/>
                  <a:gd name="T28" fmla="*/ 27 w 115"/>
                  <a:gd name="T29" fmla="*/ 45 h 219"/>
                  <a:gd name="T30" fmla="*/ 27 w 115"/>
                  <a:gd name="T31" fmla="*/ 48 h 219"/>
                  <a:gd name="T32" fmla="*/ 25 w 115"/>
                  <a:gd name="T33" fmla="*/ 50 h 219"/>
                  <a:gd name="T34" fmla="*/ 23 w 115"/>
                  <a:gd name="T35" fmla="*/ 52 h 219"/>
                  <a:gd name="T36" fmla="*/ 22 w 115"/>
                  <a:gd name="T37" fmla="*/ 53 h 219"/>
                  <a:gd name="T38" fmla="*/ 20 w 115"/>
                  <a:gd name="T39" fmla="*/ 54 h 219"/>
                  <a:gd name="T40" fmla="*/ 18 w 115"/>
                  <a:gd name="T41" fmla="*/ 54 h 219"/>
                  <a:gd name="T42" fmla="*/ 15 w 115"/>
                  <a:gd name="T43" fmla="*/ 55 h 219"/>
                  <a:gd name="T44" fmla="*/ 12 w 115"/>
                  <a:gd name="T45" fmla="*/ 54 h 219"/>
                  <a:gd name="T46" fmla="*/ 9 w 115"/>
                  <a:gd name="T47" fmla="*/ 53 h 219"/>
                  <a:gd name="T48" fmla="*/ 7 w 115"/>
                  <a:gd name="T49" fmla="*/ 52 h 219"/>
                  <a:gd name="T50" fmla="*/ 6 w 115"/>
                  <a:gd name="T51" fmla="*/ 50 h 219"/>
                  <a:gd name="T52" fmla="*/ 3 w 115"/>
                  <a:gd name="T53" fmla="*/ 47 h 219"/>
                  <a:gd name="T54" fmla="*/ 2 w 115"/>
                  <a:gd name="T55" fmla="*/ 43 h 219"/>
                  <a:gd name="T56" fmla="*/ 1 w 115"/>
                  <a:gd name="T57" fmla="*/ 40 h 219"/>
                  <a:gd name="T58" fmla="*/ 0 w 115"/>
                  <a:gd name="T59" fmla="*/ 35 h 219"/>
                  <a:gd name="T60" fmla="*/ 0 w 115"/>
                  <a:gd name="T61" fmla="*/ 30 h 219"/>
                  <a:gd name="T62" fmla="*/ 0 w 115"/>
                  <a:gd name="T63" fmla="*/ 24 h 219"/>
                  <a:gd name="T64" fmla="*/ 0 w 115"/>
                  <a:gd name="T65" fmla="*/ 19 h 219"/>
                  <a:gd name="T66" fmla="*/ 1 w 115"/>
                  <a:gd name="T67" fmla="*/ 15 h 219"/>
                  <a:gd name="T68" fmla="*/ 2 w 115"/>
                  <a:gd name="T69" fmla="*/ 11 h 219"/>
                  <a:gd name="T70" fmla="*/ 3 w 115"/>
                  <a:gd name="T71" fmla="*/ 7 h 219"/>
                  <a:gd name="T72" fmla="*/ 5 w 115"/>
                  <a:gd name="T73" fmla="*/ 5 h 219"/>
                  <a:gd name="T74" fmla="*/ 6 w 115"/>
                  <a:gd name="T75" fmla="*/ 2 h 219"/>
                  <a:gd name="T76" fmla="*/ 9 w 115"/>
                  <a:gd name="T77" fmla="*/ 1 h 219"/>
                  <a:gd name="T78" fmla="*/ 11 w 115"/>
                  <a:gd name="T79" fmla="*/ 0 h 219"/>
                  <a:gd name="T80" fmla="*/ 14 w 115"/>
                  <a:gd name="T81" fmla="*/ 0 h 219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15"/>
                  <a:gd name="T124" fmla="*/ 0 h 219"/>
                  <a:gd name="T125" fmla="*/ 115 w 115"/>
                  <a:gd name="T126" fmla="*/ 219 h 219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15" h="219">
                    <a:moveTo>
                      <a:pt x="54" y="0"/>
                    </a:moveTo>
                    <a:lnTo>
                      <a:pt x="67" y="0"/>
                    </a:lnTo>
                    <a:lnTo>
                      <a:pt x="76" y="2"/>
                    </a:lnTo>
                    <a:lnTo>
                      <a:pt x="81" y="11"/>
                    </a:lnTo>
                    <a:lnTo>
                      <a:pt x="91" y="20"/>
                    </a:lnTo>
                    <a:lnTo>
                      <a:pt x="97" y="32"/>
                    </a:lnTo>
                    <a:lnTo>
                      <a:pt x="100" y="44"/>
                    </a:lnTo>
                    <a:lnTo>
                      <a:pt x="106" y="59"/>
                    </a:lnTo>
                    <a:lnTo>
                      <a:pt x="109" y="77"/>
                    </a:lnTo>
                    <a:lnTo>
                      <a:pt x="111" y="96"/>
                    </a:lnTo>
                    <a:lnTo>
                      <a:pt x="115" y="116"/>
                    </a:lnTo>
                    <a:lnTo>
                      <a:pt x="115" y="137"/>
                    </a:lnTo>
                    <a:lnTo>
                      <a:pt x="115" y="153"/>
                    </a:lnTo>
                    <a:lnTo>
                      <a:pt x="111" y="168"/>
                    </a:lnTo>
                    <a:lnTo>
                      <a:pt x="109" y="180"/>
                    </a:lnTo>
                    <a:lnTo>
                      <a:pt x="106" y="191"/>
                    </a:lnTo>
                    <a:lnTo>
                      <a:pt x="100" y="200"/>
                    </a:lnTo>
                    <a:lnTo>
                      <a:pt x="93" y="207"/>
                    </a:lnTo>
                    <a:lnTo>
                      <a:pt x="88" y="212"/>
                    </a:lnTo>
                    <a:lnTo>
                      <a:pt x="79" y="216"/>
                    </a:lnTo>
                    <a:lnTo>
                      <a:pt x="70" y="216"/>
                    </a:lnTo>
                    <a:lnTo>
                      <a:pt x="58" y="219"/>
                    </a:lnTo>
                    <a:lnTo>
                      <a:pt x="49" y="216"/>
                    </a:lnTo>
                    <a:lnTo>
                      <a:pt x="36" y="212"/>
                    </a:lnTo>
                    <a:lnTo>
                      <a:pt x="27" y="207"/>
                    </a:lnTo>
                    <a:lnTo>
                      <a:pt x="22" y="198"/>
                    </a:lnTo>
                    <a:lnTo>
                      <a:pt x="13" y="186"/>
                    </a:lnTo>
                    <a:lnTo>
                      <a:pt x="6" y="173"/>
                    </a:lnTo>
                    <a:lnTo>
                      <a:pt x="4" y="159"/>
                    </a:lnTo>
                    <a:lnTo>
                      <a:pt x="0" y="141"/>
                    </a:lnTo>
                    <a:lnTo>
                      <a:pt x="0" y="119"/>
                    </a:lnTo>
                    <a:lnTo>
                      <a:pt x="0" y="96"/>
                    </a:lnTo>
                    <a:lnTo>
                      <a:pt x="0" y="77"/>
                    </a:lnTo>
                    <a:lnTo>
                      <a:pt x="4" y="59"/>
                    </a:lnTo>
                    <a:lnTo>
                      <a:pt x="6" y="44"/>
                    </a:lnTo>
                    <a:lnTo>
                      <a:pt x="13" y="29"/>
                    </a:lnTo>
                    <a:lnTo>
                      <a:pt x="18" y="18"/>
                    </a:lnTo>
                    <a:lnTo>
                      <a:pt x="24" y="9"/>
                    </a:lnTo>
                    <a:lnTo>
                      <a:pt x="34" y="2"/>
                    </a:lnTo>
                    <a:lnTo>
                      <a:pt x="45" y="0"/>
                    </a:lnTo>
                    <a:lnTo>
                      <a:pt x="54" y="0"/>
                    </a:lnTo>
                    <a:close/>
                  </a:path>
                </a:pathLst>
              </a:custGeom>
              <a:solidFill>
                <a:srgbClr val="007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917" name="Freeform 399"/>
              <p:cNvSpPr>
                <a:spLocks/>
              </p:cNvSpPr>
              <p:nvPr/>
            </p:nvSpPr>
            <p:spPr bwMode="auto">
              <a:xfrm>
                <a:off x="2148" y="2503"/>
                <a:ext cx="45" cy="98"/>
              </a:xfrm>
              <a:custGeom>
                <a:avLst/>
                <a:gdLst>
                  <a:gd name="T0" fmla="*/ 29 w 180"/>
                  <a:gd name="T1" fmla="*/ 0 h 392"/>
                  <a:gd name="T2" fmla="*/ 34 w 180"/>
                  <a:gd name="T3" fmla="*/ 2 h 392"/>
                  <a:gd name="T4" fmla="*/ 38 w 180"/>
                  <a:gd name="T5" fmla="*/ 3 h 392"/>
                  <a:gd name="T6" fmla="*/ 41 w 180"/>
                  <a:gd name="T7" fmla="*/ 5 h 392"/>
                  <a:gd name="T8" fmla="*/ 43 w 180"/>
                  <a:gd name="T9" fmla="*/ 9 h 392"/>
                  <a:gd name="T10" fmla="*/ 44 w 180"/>
                  <a:gd name="T11" fmla="*/ 13 h 392"/>
                  <a:gd name="T12" fmla="*/ 45 w 180"/>
                  <a:gd name="T13" fmla="*/ 17 h 392"/>
                  <a:gd name="T14" fmla="*/ 45 w 180"/>
                  <a:gd name="T15" fmla="*/ 23 h 392"/>
                  <a:gd name="T16" fmla="*/ 45 w 180"/>
                  <a:gd name="T17" fmla="*/ 28 h 392"/>
                  <a:gd name="T18" fmla="*/ 45 w 180"/>
                  <a:gd name="T19" fmla="*/ 34 h 392"/>
                  <a:gd name="T20" fmla="*/ 45 w 180"/>
                  <a:gd name="T21" fmla="*/ 40 h 392"/>
                  <a:gd name="T22" fmla="*/ 45 w 180"/>
                  <a:gd name="T23" fmla="*/ 46 h 392"/>
                  <a:gd name="T24" fmla="*/ 45 w 180"/>
                  <a:gd name="T25" fmla="*/ 54 h 392"/>
                  <a:gd name="T26" fmla="*/ 45 w 180"/>
                  <a:gd name="T27" fmla="*/ 61 h 392"/>
                  <a:gd name="T28" fmla="*/ 44 w 180"/>
                  <a:gd name="T29" fmla="*/ 68 h 392"/>
                  <a:gd name="T30" fmla="*/ 42 w 180"/>
                  <a:gd name="T31" fmla="*/ 75 h 392"/>
                  <a:gd name="T32" fmla="*/ 40 w 180"/>
                  <a:gd name="T33" fmla="*/ 82 h 392"/>
                  <a:gd name="T34" fmla="*/ 37 w 180"/>
                  <a:gd name="T35" fmla="*/ 87 h 392"/>
                  <a:gd name="T36" fmla="*/ 33 w 180"/>
                  <a:gd name="T37" fmla="*/ 93 h 392"/>
                  <a:gd name="T38" fmla="*/ 29 w 180"/>
                  <a:gd name="T39" fmla="*/ 96 h 392"/>
                  <a:gd name="T40" fmla="*/ 23 w 180"/>
                  <a:gd name="T41" fmla="*/ 98 h 392"/>
                  <a:gd name="T42" fmla="*/ 17 w 180"/>
                  <a:gd name="T43" fmla="*/ 98 h 392"/>
                  <a:gd name="T44" fmla="*/ 13 w 180"/>
                  <a:gd name="T45" fmla="*/ 95 h 392"/>
                  <a:gd name="T46" fmla="*/ 9 w 180"/>
                  <a:gd name="T47" fmla="*/ 91 h 392"/>
                  <a:gd name="T48" fmla="*/ 6 w 180"/>
                  <a:gd name="T49" fmla="*/ 84 h 392"/>
                  <a:gd name="T50" fmla="*/ 3 w 180"/>
                  <a:gd name="T51" fmla="*/ 76 h 392"/>
                  <a:gd name="T52" fmla="*/ 2 w 180"/>
                  <a:gd name="T53" fmla="*/ 67 h 392"/>
                  <a:gd name="T54" fmla="*/ 1 w 180"/>
                  <a:gd name="T55" fmla="*/ 58 h 392"/>
                  <a:gd name="T56" fmla="*/ 0 w 180"/>
                  <a:gd name="T57" fmla="*/ 49 h 392"/>
                  <a:gd name="T58" fmla="*/ 1 w 180"/>
                  <a:gd name="T59" fmla="*/ 40 h 392"/>
                  <a:gd name="T60" fmla="*/ 2 w 180"/>
                  <a:gd name="T61" fmla="*/ 33 h 392"/>
                  <a:gd name="T62" fmla="*/ 4 w 180"/>
                  <a:gd name="T63" fmla="*/ 26 h 392"/>
                  <a:gd name="T64" fmla="*/ 6 w 180"/>
                  <a:gd name="T65" fmla="*/ 20 h 392"/>
                  <a:gd name="T66" fmla="*/ 8 w 180"/>
                  <a:gd name="T67" fmla="*/ 14 h 392"/>
                  <a:gd name="T68" fmla="*/ 12 w 180"/>
                  <a:gd name="T69" fmla="*/ 10 h 392"/>
                  <a:gd name="T70" fmla="*/ 14 w 180"/>
                  <a:gd name="T71" fmla="*/ 6 h 392"/>
                  <a:gd name="T72" fmla="*/ 17 w 180"/>
                  <a:gd name="T73" fmla="*/ 4 h 392"/>
                  <a:gd name="T74" fmla="*/ 20 w 180"/>
                  <a:gd name="T75" fmla="*/ 2 h 392"/>
                  <a:gd name="T76" fmla="*/ 23 w 180"/>
                  <a:gd name="T77" fmla="*/ 1 h 392"/>
                  <a:gd name="T78" fmla="*/ 26 w 180"/>
                  <a:gd name="T79" fmla="*/ 0 h 392"/>
                  <a:gd name="T80" fmla="*/ 29 w 180"/>
                  <a:gd name="T81" fmla="*/ 0 h 39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80"/>
                  <a:gd name="T124" fmla="*/ 0 h 392"/>
                  <a:gd name="T125" fmla="*/ 180 w 180"/>
                  <a:gd name="T126" fmla="*/ 392 h 392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80" h="392">
                    <a:moveTo>
                      <a:pt x="114" y="0"/>
                    </a:moveTo>
                    <a:lnTo>
                      <a:pt x="135" y="7"/>
                    </a:lnTo>
                    <a:lnTo>
                      <a:pt x="151" y="12"/>
                    </a:lnTo>
                    <a:lnTo>
                      <a:pt x="162" y="21"/>
                    </a:lnTo>
                    <a:lnTo>
                      <a:pt x="171" y="37"/>
                    </a:lnTo>
                    <a:lnTo>
                      <a:pt x="175" y="51"/>
                    </a:lnTo>
                    <a:lnTo>
                      <a:pt x="180" y="69"/>
                    </a:lnTo>
                    <a:lnTo>
                      <a:pt x="180" y="91"/>
                    </a:lnTo>
                    <a:lnTo>
                      <a:pt x="180" y="112"/>
                    </a:lnTo>
                    <a:lnTo>
                      <a:pt x="180" y="135"/>
                    </a:lnTo>
                    <a:lnTo>
                      <a:pt x="180" y="160"/>
                    </a:lnTo>
                    <a:lnTo>
                      <a:pt x="180" y="184"/>
                    </a:lnTo>
                    <a:lnTo>
                      <a:pt x="180" y="214"/>
                    </a:lnTo>
                    <a:lnTo>
                      <a:pt x="178" y="244"/>
                    </a:lnTo>
                    <a:lnTo>
                      <a:pt x="175" y="271"/>
                    </a:lnTo>
                    <a:lnTo>
                      <a:pt x="166" y="301"/>
                    </a:lnTo>
                    <a:lnTo>
                      <a:pt x="160" y="328"/>
                    </a:lnTo>
                    <a:lnTo>
                      <a:pt x="148" y="349"/>
                    </a:lnTo>
                    <a:lnTo>
                      <a:pt x="132" y="370"/>
                    </a:lnTo>
                    <a:lnTo>
                      <a:pt x="114" y="383"/>
                    </a:lnTo>
                    <a:lnTo>
                      <a:pt x="91" y="392"/>
                    </a:lnTo>
                    <a:lnTo>
                      <a:pt x="69" y="392"/>
                    </a:lnTo>
                    <a:lnTo>
                      <a:pt x="51" y="379"/>
                    </a:lnTo>
                    <a:lnTo>
                      <a:pt x="37" y="362"/>
                    </a:lnTo>
                    <a:lnTo>
                      <a:pt x="25" y="335"/>
                    </a:lnTo>
                    <a:lnTo>
                      <a:pt x="12" y="304"/>
                    </a:lnTo>
                    <a:lnTo>
                      <a:pt x="7" y="269"/>
                    </a:lnTo>
                    <a:lnTo>
                      <a:pt x="3" y="232"/>
                    </a:lnTo>
                    <a:lnTo>
                      <a:pt x="0" y="196"/>
                    </a:lnTo>
                    <a:lnTo>
                      <a:pt x="3" y="160"/>
                    </a:lnTo>
                    <a:lnTo>
                      <a:pt x="9" y="130"/>
                    </a:lnTo>
                    <a:lnTo>
                      <a:pt x="16" y="103"/>
                    </a:lnTo>
                    <a:lnTo>
                      <a:pt x="25" y="78"/>
                    </a:lnTo>
                    <a:lnTo>
                      <a:pt x="33" y="57"/>
                    </a:lnTo>
                    <a:lnTo>
                      <a:pt x="46" y="39"/>
                    </a:lnTo>
                    <a:lnTo>
                      <a:pt x="55" y="25"/>
                    </a:lnTo>
                    <a:lnTo>
                      <a:pt x="66" y="16"/>
                    </a:lnTo>
                    <a:lnTo>
                      <a:pt x="78" y="7"/>
                    </a:lnTo>
                    <a:lnTo>
                      <a:pt x="91" y="3"/>
                    </a:lnTo>
                    <a:lnTo>
                      <a:pt x="103" y="0"/>
                    </a:lnTo>
                    <a:lnTo>
                      <a:pt x="114" y="0"/>
                    </a:lnTo>
                    <a:close/>
                  </a:path>
                </a:pathLst>
              </a:custGeom>
              <a:solidFill>
                <a:srgbClr val="7FB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918" name="Freeform 400"/>
              <p:cNvSpPr>
                <a:spLocks/>
              </p:cNvSpPr>
              <p:nvPr/>
            </p:nvSpPr>
            <p:spPr bwMode="auto">
              <a:xfrm>
                <a:off x="2148" y="2503"/>
                <a:ext cx="45" cy="98"/>
              </a:xfrm>
              <a:custGeom>
                <a:avLst/>
                <a:gdLst>
                  <a:gd name="T0" fmla="*/ 29 w 180"/>
                  <a:gd name="T1" fmla="*/ 0 h 392"/>
                  <a:gd name="T2" fmla="*/ 34 w 180"/>
                  <a:gd name="T3" fmla="*/ 2 h 392"/>
                  <a:gd name="T4" fmla="*/ 38 w 180"/>
                  <a:gd name="T5" fmla="*/ 3 h 392"/>
                  <a:gd name="T6" fmla="*/ 41 w 180"/>
                  <a:gd name="T7" fmla="*/ 5 h 392"/>
                  <a:gd name="T8" fmla="*/ 43 w 180"/>
                  <a:gd name="T9" fmla="*/ 9 h 392"/>
                  <a:gd name="T10" fmla="*/ 44 w 180"/>
                  <a:gd name="T11" fmla="*/ 13 h 392"/>
                  <a:gd name="T12" fmla="*/ 45 w 180"/>
                  <a:gd name="T13" fmla="*/ 17 h 392"/>
                  <a:gd name="T14" fmla="*/ 45 w 180"/>
                  <a:gd name="T15" fmla="*/ 23 h 392"/>
                  <a:gd name="T16" fmla="*/ 45 w 180"/>
                  <a:gd name="T17" fmla="*/ 28 h 392"/>
                  <a:gd name="T18" fmla="*/ 45 w 180"/>
                  <a:gd name="T19" fmla="*/ 34 h 392"/>
                  <a:gd name="T20" fmla="*/ 45 w 180"/>
                  <a:gd name="T21" fmla="*/ 40 h 392"/>
                  <a:gd name="T22" fmla="*/ 45 w 180"/>
                  <a:gd name="T23" fmla="*/ 46 h 392"/>
                  <a:gd name="T24" fmla="*/ 45 w 180"/>
                  <a:gd name="T25" fmla="*/ 54 h 392"/>
                  <a:gd name="T26" fmla="*/ 45 w 180"/>
                  <a:gd name="T27" fmla="*/ 61 h 392"/>
                  <a:gd name="T28" fmla="*/ 44 w 180"/>
                  <a:gd name="T29" fmla="*/ 68 h 392"/>
                  <a:gd name="T30" fmla="*/ 42 w 180"/>
                  <a:gd name="T31" fmla="*/ 75 h 392"/>
                  <a:gd name="T32" fmla="*/ 40 w 180"/>
                  <a:gd name="T33" fmla="*/ 82 h 392"/>
                  <a:gd name="T34" fmla="*/ 37 w 180"/>
                  <a:gd name="T35" fmla="*/ 87 h 392"/>
                  <a:gd name="T36" fmla="*/ 33 w 180"/>
                  <a:gd name="T37" fmla="*/ 93 h 392"/>
                  <a:gd name="T38" fmla="*/ 29 w 180"/>
                  <a:gd name="T39" fmla="*/ 96 h 392"/>
                  <a:gd name="T40" fmla="*/ 23 w 180"/>
                  <a:gd name="T41" fmla="*/ 98 h 392"/>
                  <a:gd name="T42" fmla="*/ 17 w 180"/>
                  <a:gd name="T43" fmla="*/ 98 h 392"/>
                  <a:gd name="T44" fmla="*/ 13 w 180"/>
                  <a:gd name="T45" fmla="*/ 95 h 392"/>
                  <a:gd name="T46" fmla="*/ 9 w 180"/>
                  <a:gd name="T47" fmla="*/ 91 h 392"/>
                  <a:gd name="T48" fmla="*/ 6 w 180"/>
                  <a:gd name="T49" fmla="*/ 84 h 392"/>
                  <a:gd name="T50" fmla="*/ 3 w 180"/>
                  <a:gd name="T51" fmla="*/ 76 h 392"/>
                  <a:gd name="T52" fmla="*/ 2 w 180"/>
                  <a:gd name="T53" fmla="*/ 67 h 392"/>
                  <a:gd name="T54" fmla="*/ 1 w 180"/>
                  <a:gd name="T55" fmla="*/ 58 h 392"/>
                  <a:gd name="T56" fmla="*/ 0 w 180"/>
                  <a:gd name="T57" fmla="*/ 49 h 392"/>
                  <a:gd name="T58" fmla="*/ 1 w 180"/>
                  <a:gd name="T59" fmla="*/ 40 h 392"/>
                  <a:gd name="T60" fmla="*/ 2 w 180"/>
                  <a:gd name="T61" fmla="*/ 33 h 392"/>
                  <a:gd name="T62" fmla="*/ 4 w 180"/>
                  <a:gd name="T63" fmla="*/ 26 h 392"/>
                  <a:gd name="T64" fmla="*/ 6 w 180"/>
                  <a:gd name="T65" fmla="*/ 20 h 392"/>
                  <a:gd name="T66" fmla="*/ 8 w 180"/>
                  <a:gd name="T67" fmla="*/ 14 h 392"/>
                  <a:gd name="T68" fmla="*/ 12 w 180"/>
                  <a:gd name="T69" fmla="*/ 10 h 392"/>
                  <a:gd name="T70" fmla="*/ 14 w 180"/>
                  <a:gd name="T71" fmla="*/ 6 h 392"/>
                  <a:gd name="T72" fmla="*/ 17 w 180"/>
                  <a:gd name="T73" fmla="*/ 4 h 392"/>
                  <a:gd name="T74" fmla="*/ 20 w 180"/>
                  <a:gd name="T75" fmla="*/ 2 h 392"/>
                  <a:gd name="T76" fmla="*/ 23 w 180"/>
                  <a:gd name="T77" fmla="*/ 1 h 392"/>
                  <a:gd name="T78" fmla="*/ 26 w 180"/>
                  <a:gd name="T79" fmla="*/ 0 h 392"/>
                  <a:gd name="T80" fmla="*/ 29 w 180"/>
                  <a:gd name="T81" fmla="*/ 0 h 39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80"/>
                  <a:gd name="T124" fmla="*/ 0 h 392"/>
                  <a:gd name="T125" fmla="*/ 180 w 180"/>
                  <a:gd name="T126" fmla="*/ 392 h 392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80" h="392">
                    <a:moveTo>
                      <a:pt x="114" y="0"/>
                    </a:moveTo>
                    <a:lnTo>
                      <a:pt x="135" y="7"/>
                    </a:lnTo>
                    <a:lnTo>
                      <a:pt x="151" y="12"/>
                    </a:lnTo>
                    <a:lnTo>
                      <a:pt x="162" y="21"/>
                    </a:lnTo>
                    <a:lnTo>
                      <a:pt x="171" y="37"/>
                    </a:lnTo>
                    <a:lnTo>
                      <a:pt x="175" y="51"/>
                    </a:lnTo>
                    <a:lnTo>
                      <a:pt x="180" y="69"/>
                    </a:lnTo>
                    <a:lnTo>
                      <a:pt x="180" y="91"/>
                    </a:lnTo>
                    <a:lnTo>
                      <a:pt x="180" y="112"/>
                    </a:lnTo>
                    <a:lnTo>
                      <a:pt x="180" y="135"/>
                    </a:lnTo>
                    <a:lnTo>
                      <a:pt x="180" y="160"/>
                    </a:lnTo>
                    <a:lnTo>
                      <a:pt x="180" y="184"/>
                    </a:lnTo>
                    <a:lnTo>
                      <a:pt x="180" y="214"/>
                    </a:lnTo>
                    <a:lnTo>
                      <a:pt x="178" y="244"/>
                    </a:lnTo>
                    <a:lnTo>
                      <a:pt x="175" y="271"/>
                    </a:lnTo>
                    <a:lnTo>
                      <a:pt x="166" y="301"/>
                    </a:lnTo>
                    <a:lnTo>
                      <a:pt x="160" y="328"/>
                    </a:lnTo>
                    <a:lnTo>
                      <a:pt x="148" y="349"/>
                    </a:lnTo>
                    <a:lnTo>
                      <a:pt x="132" y="370"/>
                    </a:lnTo>
                    <a:lnTo>
                      <a:pt x="114" y="383"/>
                    </a:lnTo>
                    <a:lnTo>
                      <a:pt x="91" y="392"/>
                    </a:lnTo>
                    <a:lnTo>
                      <a:pt x="69" y="392"/>
                    </a:lnTo>
                    <a:lnTo>
                      <a:pt x="51" y="379"/>
                    </a:lnTo>
                    <a:lnTo>
                      <a:pt x="37" y="362"/>
                    </a:lnTo>
                    <a:lnTo>
                      <a:pt x="25" y="335"/>
                    </a:lnTo>
                    <a:lnTo>
                      <a:pt x="12" y="304"/>
                    </a:lnTo>
                    <a:lnTo>
                      <a:pt x="7" y="269"/>
                    </a:lnTo>
                    <a:lnTo>
                      <a:pt x="3" y="232"/>
                    </a:lnTo>
                    <a:lnTo>
                      <a:pt x="0" y="196"/>
                    </a:lnTo>
                    <a:lnTo>
                      <a:pt x="3" y="160"/>
                    </a:lnTo>
                    <a:lnTo>
                      <a:pt x="9" y="130"/>
                    </a:lnTo>
                    <a:lnTo>
                      <a:pt x="16" y="103"/>
                    </a:lnTo>
                    <a:lnTo>
                      <a:pt x="25" y="78"/>
                    </a:lnTo>
                    <a:lnTo>
                      <a:pt x="33" y="57"/>
                    </a:lnTo>
                    <a:lnTo>
                      <a:pt x="46" y="39"/>
                    </a:lnTo>
                    <a:lnTo>
                      <a:pt x="55" y="25"/>
                    </a:lnTo>
                    <a:lnTo>
                      <a:pt x="66" y="16"/>
                    </a:lnTo>
                    <a:lnTo>
                      <a:pt x="78" y="7"/>
                    </a:lnTo>
                    <a:lnTo>
                      <a:pt x="91" y="3"/>
                    </a:lnTo>
                    <a:lnTo>
                      <a:pt x="103" y="0"/>
                    </a:lnTo>
                    <a:lnTo>
                      <a:pt x="114" y="0"/>
                    </a:lnTo>
                  </a:path>
                </a:pathLst>
              </a:custGeom>
              <a:noFill/>
              <a:ln w="0">
                <a:solidFill>
                  <a:srgbClr val="B9DC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919" name="Freeform 401"/>
              <p:cNvSpPr>
                <a:spLocks/>
              </p:cNvSpPr>
              <p:nvPr/>
            </p:nvSpPr>
            <p:spPr bwMode="auto">
              <a:xfrm>
                <a:off x="2148" y="2503"/>
                <a:ext cx="45" cy="98"/>
              </a:xfrm>
              <a:custGeom>
                <a:avLst/>
                <a:gdLst>
                  <a:gd name="T0" fmla="*/ 29 w 180"/>
                  <a:gd name="T1" fmla="*/ 0 h 392"/>
                  <a:gd name="T2" fmla="*/ 34 w 180"/>
                  <a:gd name="T3" fmla="*/ 2 h 392"/>
                  <a:gd name="T4" fmla="*/ 38 w 180"/>
                  <a:gd name="T5" fmla="*/ 3 h 392"/>
                  <a:gd name="T6" fmla="*/ 41 w 180"/>
                  <a:gd name="T7" fmla="*/ 5 h 392"/>
                  <a:gd name="T8" fmla="*/ 43 w 180"/>
                  <a:gd name="T9" fmla="*/ 9 h 392"/>
                  <a:gd name="T10" fmla="*/ 44 w 180"/>
                  <a:gd name="T11" fmla="*/ 13 h 392"/>
                  <a:gd name="T12" fmla="*/ 45 w 180"/>
                  <a:gd name="T13" fmla="*/ 17 h 392"/>
                  <a:gd name="T14" fmla="*/ 45 w 180"/>
                  <a:gd name="T15" fmla="*/ 23 h 392"/>
                  <a:gd name="T16" fmla="*/ 45 w 180"/>
                  <a:gd name="T17" fmla="*/ 28 h 392"/>
                  <a:gd name="T18" fmla="*/ 45 w 180"/>
                  <a:gd name="T19" fmla="*/ 34 h 392"/>
                  <a:gd name="T20" fmla="*/ 45 w 180"/>
                  <a:gd name="T21" fmla="*/ 40 h 392"/>
                  <a:gd name="T22" fmla="*/ 45 w 180"/>
                  <a:gd name="T23" fmla="*/ 46 h 392"/>
                  <a:gd name="T24" fmla="*/ 45 w 180"/>
                  <a:gd name="T25" fmla="*/ 54 h 392"/>
                  <a:gd name="T26" fmla="*/ 45 w 180"/>
                  <a:gd name="T27" fmla="*/ 61 h 392"/>
                  <a:gd name="T28" fmla="*/ 44 w 180"/>
                  <a:gd name="T29" fmla="*/ 68 h 392"/>
                  <a:gd name="T30" fmla="*/ 42 w 180"/>
                  <a:gd name="T31" fmla="*/ 75 h 392"/>
                  <a:gd name="T32" fmla="*/ 40 w 180"/>
                  <a:gd name="T33" fmla="*/ 82 h 392"/>
                  <a:gd name="T34" fmla="*/ 37 w 180"/>
                  <a:gd name="T35" fmla="*/ 87 h 392"/>
                  <a:gd name="T36" fmla="*/ 33 w 180"/>
                  <a:gd name="T37" fmla="*/ 93 h 392"/>
                  <a:gd name="T38" fmla="*/ 29 w 180"/>
                  <a:gd name="T39" fmla="*/ 96 h 392"/>
                  <a:gd name="T40" fmla="*/ 23 w 180"/>
                  <a:gd name="T41" fmla="*/ 98 h 392"/>
                  <a:gd name="T42" fmla="*/ 17 w 180"/>
                  <a:gd name="T43" fmla="*/ 98 h 392"/>
                  <a:gd name="T44" fmla="*/ 13 w 180"/>
                  <a:gd name="T45" fmla="*/ 95 h 392"/>
                  <a:gd name="T46" fmla="*/ 9 w 180"/>
                  <a:gd name="T47" fmla="*/ 91 h 392"/>
                  <a:gd name="T48" fmla="*/ 6 w 180"/>
                  <a:gd name="T49" fmla="*/ 84 h 392"/>
                  <a:gd name="T50" fmla="*/ 3 w 180"/>
                  <a:gd name="T51" fmla="*/ 76 h 392"/>
                  <a:gd name="T52" fmla="*/ 2 w 180"/>
                  <a:gd name="T53" fmla="*/ 67 h 392"/>
                  <a:gd name="T54" fmla="*/ 1 w 180"/>
                  <a:gd name="T55" fmla="*/ 58 h 392"/>
                  <a:gd name="T56" fmla="*/ 0 w 180"/>
                  <a:gd name="T57" fmla="*/ 49 h 392"/>
                  <a:gd name="T58" fmla="*/ 1 w 180"/>
                  <a:gd name="T59" fmla="*/ 40 h 392"/>
                  <a:gd name="T60" fmla="*/ 2 w 180"/>
                  <a:gd name="T61" fmla="*/ 33 h 392"/>
                  <a:gd name="T62" fmla="*/ 4 w 180"/>
                  <a:gd name="T63" fmla="*/ 26 h 392"/>
                  <a:gd name="T64" fmla="*/ 6 w 180"/>
                  <a:gd name="T65" fmla="*/ 20 h 392"/>
                  <a:gd name="T66" fmla="*/ 8 w 180"/>
                  <a:gd name="T67" fmla="*/ 14 h 392"/>
                  <a:gd name="T68" fmla="*/ 12 w 180"/>
                  <a:gd name="T69" fmla="*/ 10 h 392"/>
                  <a:gd name="T70" fmla="*/ 14 w 180"/>
                  <a:gd name="T71" fmla="*/ 6 h 392"/>
                  <a:gd name="T72" fmla="*/ 17 w 180"/>
                  <a:gd name="T73" fmla="*/ 4 h 392"/>
                  <a:gd name="T74" fmla="*/ 20 w 180"/>
                  <a:gd name="T75" fmla="*/ 2 h 392"/>
                  <a:gd name="T76" fmla="*/ 23 w 180"/>
                  <a:gd name="T77" fmla="*/ 1 h 392"/>
                  <a:gd name="T78" fmla="*/ 26 w 180"/>
                  <a:gd name="T79" fmla="*/ 0 h 392"/>
                  <a:gd name="T80" fmla="*/ 29 w 180"/>
                  <a:gd name="T81" fmla="*/ 0 h 39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80"/>
                  <a:gd name="T124" fmla="*/ 0 h 392"/>
                  <a:gd name="T125" fmla="*/ 180 w 180"/>
                  <a:gd name="T126" fmla="*/ 392 h 392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80" h="392">
                    <a:moveTo>
                      <a:pt x="114" y="0"/>
                    </a:moveTo>
                    <a:lnTo>
                      <a:pt x="135" y="7"/>
                    </a:lnTo>
                    <a:lnTo>
                      <a:pt x="151" y="12"/>
                    </a:lnTo>
                    <a:lnTo>
                      <a:pt x="162" y="21"/>
                    </a:lnTo>
                    <a:lnTo>
                      <a:pt x="171" y="37"/>
                    </a:lnTo>
                    <a:lnTo>
                      <a:pt x="175" y="51"/>
                    </a:lnTo>
                    <a:lnTo>
                      <a:pt x="180" y="69"/>
                    </a:lnTo>
                    <a:lnTo>
                      <a:pt x="180" y="91"/>
                    </a:lnTo>
                    <a:lnTo>
                      <a:pt x="180" y="112"/>
                    </a:lnTo>
                    <a:lnTo>
                      <a:pt x="180" y="135"/>
                    </a:lnTo>
                    <a:lnTo>
                      <a:pt x="180" y="160"/>
                    </a:lnTo>
                    <a:lnTo>
                      <a:pt x="180" y="184"/>
                    </a:lnTo>
                    <a:lnTo>
                      <a:pt x="180" y="214"/>
                    </a:lnTo>
                    <a:lnTo>
                      <a:pt x="178" y="244"/>
                    </a:lnTo>
                    <a:lnTo>
                      <a:pt x="175" y="271"/>
                    </a:lnTo>
                    <a:lnTo>
                      <a:pt x="166" y="301"/>
                    </a:lnTo>
                    <a:lnTo>
                      <a:pt x="160" y="328"/>
                    </a:lnTo>
                    <a:lnTo>
                      <a:pt x="148" y="349"/>
                    </a:lnTo>
                    <a:lnTo>
                      <a:pt x="132" y="370"/>
                    </a:lnTo>
                    <a:lnTo>
                      <a:pt x="114" y="383"/>
                    </a:lnTo>
                    <a:lnTo>
                      <a:pt x="91" y="392"/>
                    </a:lnTo>
                    <a:lnTo>
                      <a:pt x="69" y="392"/>
                    </a:lnTo>
                    <a:lnTo>
                      <a:pt x="51" y="379"/>
                    </a:lnTo>
                    <a:lnTo>
                      <a:pt x="37" y="362"/>
                    </a:lnTo>
                    <a:lnTo>
                      <a:pt x="25" y="335"/>
                    </a:lnTo>
                    <a:lnTo>
                      <a:pt x="12" y="304"/>
                    </a:lnTo>
                    <a:lnTo>
                      <a:pt x="7" y="269"/>
                    </a:lnTo>
                    <a:lnTo>
                      <a:pt x="3" y="232"/>
                    </a:lnTo>
                    <a:lnTo>
                      <a:pt x="0" y="196"/>
                    </a:lnTo>
                    <a:lnTo>
                      <a:pt x="3" y="160"/>
                    </a:lnTo>
                    <a:lnTo>
                      <a:pt x="9" y="130"/>
                    </a:lnTo>
                    <a:lnTo>
                      <a:pt x="16" y="103"/>
                    </a:lnTo>
                    <a:lnTo>
                      <a:pt x="25" y="78"/>
                    </a:lnTo>
                    <a:lnTo>
                      <a:pt x="33" y="57"/>
                    </a:lnTo>
                    <a:lnTo>
                      <a:pt x="46" y="39"/>
                    </a:lnTo>
                    <a:lnTo>
                      <a:pt x="55" y="25"/>
                    </a:lnTo>
                    <a:lnTo>
                      <a:pt x="66" y="16"/>
                    </a:lnTo>
                    <a:lnTo>
                      <a:pt x="78" y="7"/>
                    </a:lnTo>
                    <a:lnTo>
                      <a:pt x="91" y="3"/>
                    </a:lnTo>
                    <a:lnTo>
                      <a:pt x="103" y="0"/>
                    </a:lnTo>
                    <a:lnTo>
                      <a:pt x="114" y="0"/>
                    </a:lnTo>
                  </a:path>
                </a:pathLst>
              </a:custGeom>
              <a:noFill/>
              <a:ln w="0">
                <a:solidFill>
                  <a:srgbClr val="B9DC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920" name="Freeform 402"/>
              <p:cNvSpPr>
                <a:spLocks/>
              </p:cNvSpPr>
              <p:nvPr/>
            </p:nvSpPr>
            <p:spPr bwMode="auto">
              <a:xfrm>
                <a:off x="2084" y="2208"/>
                <a:ext cx="49" cy="89"/>
              </a:xfrm>
              <a:custGeom>
                <a:avLst/>
                <a:gdLst>
                  <a:gd name="T0" fmla="*/ 16 w 200"/>
                  <a:gd name="T1" fmla="*/ 88 h 355"/>
                  <a:gd name="T2" fmla="*/ 20 w 200"/>
                  <a:gd name="T3" fmla="*/ 89 h 355"/>
                  <a:gd name="T4" fmla="*/ 25 w 200"/>
                  <a:gd name="T5" fmla="*/ 88 h 355"/>
                  <a:gd name="T6" fmla="*/ 28 w 200"/>
                  <a:gd name="T7" fmla="*/ 87 h 355"/>
                  <a:gd name="T8" fmla="*/ 32 w 200"/>
                  <a:gd name="T9" fmla="*/ 84 h 355"/>
                  <a:gd name="T10" fmla="*/ 36 w 200"/>
                  <a:gd name="T11" fmla="*/ 80 h 355"/>
                  <a:gd name="T12" fmla="*/ 38 w 200"/>
                  <a:gd name="T13" fmla="*/ 75 h 355"/>
                  <a:gd name="T14" fmla="*/ 41 w 200"/>
                  <a:gd name="T15" fmla="*/ 69 h 355"/>
                  <a:gd name="T16" fmla="*/ 44 w 200"/>
                  <a:gd name="T17" fmla="*/ 63 h 355"/>
                  <a:gd name="T18" fmla="*/ 46 w 200"/>
                  <a:gd name="T19" fmla="*/ 55 h 355"/>
                  <a:gd name="T20" fmla="*/ 47 w 200"/>
                  <a:gd name="T21" fmla="*/ 47 h 355"/>
                  <a:gd name="T22" fmla="*/ 48 w 200"/>
                  <a:gd name="T23" fmla="*/ 40 h 355"/>
                  <a:gd name="T24" fmla="*/ 49 w 200"/>
                  <a:gd name="T25" fmla="*/ 33 h 355"/>
                  <a:gd name="T26" fmla="*/ 49 w 200"/>
                  <a:gd name="T27" fmla="*/ 27 h 355"/>
                  <a:gd name="T28" fmla="*/ 49 w 200"/>
                  <a:gd name="T29" fmla="*/ 21 h 355"/>
                  <a:gd name="T30" fmla="*/ 48 w 200"/>
                  <a:gd name="T31" fmla="*/ 16 h 355"/>
                  <a:gd name="T32" fmla="*/ 46 w 200"/>
                  <a:gd name="T33" fmla="*/ 11 h 355"/>
                  <a:gd name="T34" fmla="*/ 44 w 200"/>
                  <a:gd name="T35" fmla="*/ 7 h 355"/>
                  <a:gd name="T36" fmla="*/ 40 w 200"/>
                  <a:gd name="T37" fmla="*/ 4 h 355"/>
                  <a:gd name="T38" fmla="*/ 35 w 200"/>
                  <a:gd name="T39" fmla="*/ 1 h 355"/>
                  <a:gd name="T40" fmla="*/ 29 w 200"/>
                  <a:gd name="T41" fmla="*/ 0 h 355"/>
                  <a:gd name="T42" fmla="*/ 24 w 200"/>
                  <a:gd name="T43" fmla="*/ 0 h 355"/>
                  <a:gd name="T44" fmla="*/ 19 w 200"/>
                  <a:gd name="T45" fmla="*/ 2 h 355"/>
                  <a:gd name="T46" fmla="*/ 15 w 200"/>
                  <a:gd name="T47" fmla="*/ 4 h 355"/>
                  <a:gd name="T48" fmla="*/ 12 w 200"/>
                  <a:gd name="T49" fmla="*/ 8 h 355"/>
                  <a:gd name="T50" fmla="*/ 9 w 200"/>
                  <a:gd name="T51" fmla="*/ 12 h 355"/>
                  <a:gd name="T52" fmla="*/ 6 w 200"/>
                  <a:gd name="T53" fmla="*/ 17 h 355"/>
                  <a:gd name="T54" fmla="*/ 4 w 200"/>
                  <a:gd name="T55" fmla="*/ 22 h 355"/>
                  <a:gd name="T56" fmla="*/ 3 w 200"/>
                  <a:gd name="T57" fmla="*/ 28 h 355"/>
                  <a:gd name="T58" fmla="*/ 2 w 200"/>
                  <a:gd name="T59" fmla="*/ 34 h 355"/>
                  <a:gd name="T60" fmla="*/ 1 w 200"/>
                  <a:gd name="T61" fmla="*/ 39 h 355"/>
                  <a:gd name="T62" fmla="*/ 1 w 200"/>
                  <a:gd name="T63" fmla="*/ 45 h 355"/>
                  <a:gd name="T64" fmla="*/ 0 w 200"/>
                  <a:gd name="T65" fmla="*/ 51 h 355"/>
                  <a:gd name="T66" fmla="*/ 0 w 200"/>
                  <a:gd name="T67" fmla="*/ 57 h 355"/>
                  <a:gd name="T68" fmla="*/ 0 w 200"/>
                  <a:gd name="T69" fmla="*/ 63 h 355"/>
                  <a:gd name="T70" fmla="*/ 1 w 200"/>
                  <a:gd name="T71" fmla="*/ 69 h 355"/>
                  <a:gd name="T72" fmla="*/ 2 w 200"/>
                  <a:gd name="T73" fmla="*/ 75 h 355"/>
                  <a:gd name="T74" fmla="*/ 4 w 200"/>
                  <a:gd name="T75" fmla="*/ 80 h 355"/>
                  <a:gd name="T76" fmla="*/ 7 w 200"/>
                  <a:gd name="T77" fmla="*/ 84 h 355"/>
                  <a:gd name="T78" fmla="*/ 11 w 200"/>
                  <a:gd name="T79" fmla="*/ 87 h 355"/>
                  <a:gd name="T80" fmla="*/ 16 w 200"/>
                  <a:gd name="T81" fmla="*/ 88 h 355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00"/>
                  <a:gd name="T124" fmla="*/ 0 h 355"/>
                  <a:gd name="T125" fmla="*/ 200 w 200"/>
                  <a:gd name="T126" fmla="*/ 355 h 355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00" h="355">
                    <a:moveTo>
                      <a:pt x="64" y="353"/>
                    </a:moveTo>
                    <a:lnTo>
                      <a:pt x="82" y="355"/>
                    </a:lnTo>
                    <a:lnTo>
                      <a:pt x="100" y="353"/>
                    </a:lnTo>
                    <a:lnTo>
                      <a:pt x="115" y="346"/>
                    </a:lnTo>
                    <a:lnTo>
                      <a:pt x="130" y="334"/>
                    </a:lnTo>
                    <a:lnTo>
                      <a:pt x="145" y="319"/>
                    </a:lnTo>
                    <a:lnTo>
                      <a:pt x="157" y="301"/>
                    </a:lnTo>
                    <a:lnTo>
                      <a:pt x="169" y="277"/>
                    </a:lnTo>
                    <a:lnTo>
                      <a:pt x="178" y="250"/>
                    </a:lnTo>
                    <a:lnTo>
                      <a:pt x="187" y="219"/>
                    </a:lnTo>
                    <a:lnTo>
                      <a:pt x="193" y="187"/>
                    </a:lnTo>
                    <a:lnTo>
                      <a:pt x="196" y="159"/>
                    </a:lnTo>
                    <a:lnTo>
                      <a:pt x="200" y="132"/>
                    </a:lnTo>
                    <a:lnTo>
                      <a:pt x="200" y="109"/>
                    </a:lnTo>
                    <a:lnTo>
                      <a:pt x="200" y="84"/>
                    </a:lnTo>
                    <a:lnTo>
                      <a:pt x="196" y="63"/>
                    </a:lnTo>
                    <a:lnTo>
                      <a:pt x="187" y="43"/>
                    </a:lnTo>
                    <a:lnTo>
                      <a:pt x="178" y="27"/>
                    </a:lnTo>
                    <a:lnTo>
                      <a:pt x="163" y="16"/>
                    </a:lnTo>
                    <a:lnTo>
                      <a:pt x="141" y="3"/>
                    </a:lnTo>
                    <a:lnTo>
                      <a:pt x="118" y="0"/>
                    </a:lnTo>
                    <a:lnTo>
                      <a:pt x="97" y="0"/>
                    </a:lnTo>
                    <a:lnTo>
                      <a:pt x="79" y="6"/>
                    </a:lnTo>
                    <a:lnTo>
                      <a:pt x="61" y="16"/>
                    </a:lnTo>
                    <a:lnTo>
                      <a:pt x="48" y="30"/>
                    </a:lnTo>
                    <a:lnTo>
                      <a:pt x="36" y="48"/>
                    </a:lnTo>
                    <a:lnTo>
                      <a:pt x="25" y="66"/>
                    </a:lnTo>
                    <a:lnTo>
                      <a:pt x="18" y="87"/>
                    </a:lnTo>
                    <a:lnTo>
                      <a:pt x="13" y="111"/>
                    </a:lnTo>
                    <a:lnTo>
                      <a:pt x="7" y="136"/>
                    </a:lnTo>
                    <a:lnTo>
                      <a:pt x="4" y="157"/>
                    </a:lnTo>
                    <a:lnTo>
                      <a:pt x="4" y="180"/>
                    </a:lnTo>
                    <a:lnTo>
                      <a:pt x="0" y="205"/>
                    </a:lnTo>
                    <a:lnTo>
                      <a:pt x="0" y="228"/>
                    </a:lnTo>
                    <a:lnTo>
                      <a:pt x="0" y="253"/>
                    </a:lnTo>
                    <a:lnTo>
                      <a:pt x="4" y="277"/>
                    </a:lnTo>
                    <a:lnTo>
                      <a:pt x="9" y="298"/>
                    </a:lnTo>
                    <a:lnTo>
                      <a:pt x="18" y="319"/>
                    </a:lnTo>
                    <a:lnTo>
                      <a:pt x="27" y="334"/>
                    </a:lnTo>
                    <a:lnTo>
                      <a:pt x="45" y="346"/>
                    </a:lnTo>
                    <a:lnTo>
                      <a:pt x="64" y="353"/>
                    </a:lnTo>
                    <a:close/>
                  </a:path>
                </a:pathLst>
              </a:custGeom>
              <a:solidFill>
                <a:srgbClr val="7FB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921" name="Freeform 403"/>
              <p:cNvSpPr>
                <a:spLocks/>
              </p:cNvSpPr>
              <p:nvPr/>
            </p:nvSpPr>
            <p:spPr bwMode="auto">
              <a:xfrm>
                <a:off x="2084" y="2208"/>
                <a:ext cx="49" cy="89"/>
              </a:xfrm>
              <a:custGeom>
                <a:avLst/>
                <a:gdLst>
                  <a:gd name="T0" fmla="*/ 16 w 200"/>
                  <a:gd name="T1" fmla="*/ 88 h 355"/>
                  <a:gd name="T2" fmla="*/ 20 w 200"/>
                  <a:gd name="T3" fmla="*/ 89 h 355"/>
                  <a:gd name="T4" fmla="*/ 25 w 200"/>
                  <a:gd name="T5" fmla="*/ 88 h 355"/>
                  <a:gd name="T6" fmla="*/ 28 w 200"/>
                  <a:gd name="T7" fmla="*/ 87 h 355"/>
                  <a:gd name="T8" fmla="*/ 32 w 200"/>
                  <a:gd name="T9" fmla="*/ 84 h 355"/>
                  <a:gd name="T10" fmla="*/ 36 w 200"/>
                  <a:gd name="T11" fmla="*/ 80 h 355"/>
                  <a:gd name="T12" fmla="*/ 38 w 200"/>
                  <a:gd name="T13" fmla="*/ 75 h 355"/>
                  <a:gd name="T14" fmla="*/ 41 w 200"/>
                  <a:gd name="T15" fmla="*/ 69 h 355"/>
                  <a:gd name="T16" fmla="*/ 44 w 200"/>
                  <a:gd name="T17" fmla="*/ 63 h 355"/>
                  <a:gd name="T18" fmla="*/ 46 w 200"/>
                  <a:gd name="T19" fmla="*/ 55 h 355"/>
                  <a:gd name="T20" fmla="*/ 47 w 200"/>
                  <a:gd name="T21" fmla="*/ 47 h 355"/>
                  <a:gd name="T22" fmla="*/ 48 w 200"/>
                  <a:gd name="T23" fmla="*/ 40 h 355"/>
                  <a:gd name="T24" fmla="*/ 49 w 200"/>
                  <a:gd name="T25" fmla="*/ 33 h 355"/>
                  <a:gd name="T26" fmla="*/ 49 w 200"/>
                  <a:gd name="T27" fmla="*/ 27 h 355"/>
                  <a:gd name="T28" fmla="*/ 49 w 200"/>
                  <a:gd name="T29" fmla="*/ 21 h 355"/>
                  <a:gd name="T30" fmla="*/ 48 w 200"/>
                  <a:gd name="T31" fmla="*/ 16 h 355"/>
                  <a:gd name="T32" fmla="*/ 46 w 200"/>
                  <a:gd name="T33" fmla="*/ 11 h 355"/>
                  <a:gd name="T34" fmla="*/ 44 w 200"/>
                  <a:gd name="T35" fmla="*/ 7 h 355"/>
                  <a:gd name="T36" fmla="*/ 40 w 200"/>
                  <a:gd name="T37" fmla="*/ 4 h 355"/>
                  <a:gd name="T38" fmla="*/ 35 w 200"/>
                  <a:gd name="T39" fmla="*/ 1 h 355"/>
                  <a:gd name="T40" fmla="*/ 29 w 200"/>
                  <a:gd name="T41" fmla="*/ 0 h 355"/>
                  <a:gd name="T42" fmla="*/ 24 w 200"/>
                  <a:gd name="T43" fmla="*/ 0 h 355"/>
                  <a:gd name="T44" fmla="*/ 19 w 200"/>
                  <a:gd name="T45" fmla="*/ 2 h 355"/>
                  <a:gd name="T46" fmla="*/ 15 w 200"/>
                  <a:gd name="T47" fmla="*/ 4 h 355"/>
                  <a:gd name="T48" fmla="*/ 12 w 200"/>
                  <a:gd name="T49" fmla="*/ 8 h 355"/>
                  <a:gd name="T50" fmla="*/ 9 w 200"/>
                  <a:gd name="T51" fmla="*/ 12 h 355"/>
                  <a:gd name="T52" fmla="*/ 6 w 200"/>
                  <a:gd name="T53" fmla="*/ 17 h 355"/>
                  <a:gd name="T54" fmla="*/ 4 w 200"/>
                  <a:gd name="T55" fmla="*/ 22 h 355"/>
                  <a:gd name="T56" fmla="*/ 3 w 200"/>
                  <a:gd name="T57" fmla="*/ 28 h 355"/>
                  <a:gd name="T58" fmla="*/ 2 w 200"/>
                  <a:gd name="T59" fmla="*/ 34 h 355"/>
                  <a:gd name="T60" fmla="*/ 1 w 200"/>
                  <a:gd name="T61" fmla="*/ 39 h 355"/>
                  <a:gd name="T62" fmla="*/ 1 w 200"/>
                  <a:gd name="T63" fmla="*/ 45 h 355"/>
                  <a:gd name="T64" fmla="*/ 0 w 200"/>
                  <a:gd name="T65" fmla="*/ 51 h 355"/>
                  <a:gd name="T66" fmla="*/ 0 w 200"/>
                  <a:gd name="T67" fmla="*/ 57 h 355"/>
                  <a:gd name="T68" fmla="*/ 0 w 200"/>
                  <a:gd name="T69" fmla="*/ 63 h 355"/>
                  <a:gd name="T70" fmla="*/ 1 w 200"/>
                  <a:gd name="T71" fmla="*/ 69 h 355"/>
                  <a:gd name="T72" fmla="*/ 2 w 200"/>
                  <a:gd name="T73" fmla="*/ 75 h 355"/>
                  <a:gd name="T74" fmla="*/ 4 w 200"/>
                  <a:gd name="T75" fmla="*/ 80 h 355"/>
                  <a:gd name="T76" fmla="*/ 7 w 200"/>
                  <a:gd name="T77" fmla="*/ 84 h 355"/>
                  <a:gd name="T78" fmla="*/ 11 w 200"/>
                  <a:gd name="T79" fmla="*/ 87 h 355"/>
                  <a:gd name="T80" fmla="*/ 16 w 200"/>
                  <a:gd name="T81" fmla="*/ 88 h 355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00"/>
                  <a:gd name="T124" fmla="*/ 0 h 355"/>
                  <a:gd name="T125" fmla="*/ 200 w 200"/>
                  <a:gd name="T126" fmla="*/ 355 h 355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00" h="355">
                    <a:moveTo>
                      <a:pt x="64" y="353"/>
                    </a:moveTo>
                    <a:lnTo>
                      <a:pt x="82" y="355"/>
                    </a:lnTo>
                    <a:lnTo>
                      <a:pt x="100" y="353"/>
                    </a:lnTo>
                    <a:lnTo>
                      <a:pt x="115" y="346"/>
                    </a:lnTo>
                    <a:lnTo>
                      <a:pt x="130" y="334"/>
                    </a:lnTo>
                    <a:lnTo>
                      <a:pt x="145" y="319"/>
                    </a:lnTo>
                    <a:lnTo>
                      <a:pt x="157" y="301"/>
                    </a:lnTo>
                    <a:lnTo>
                      <a:pt x="169" y="277"/>
                    </a:lnTo>
                    <a:lnTo>
                      <a:pt x="178" y="250"/>
                    </a:lnTo>
                    <a:lnTo>
                      <a:pt x="187" y="219"/>
                    </a:lnTo>
                    <a:lnTo>
                      <a:pt x="193" y="187"/>
                    </a:lnTo>
                    <a:lnTo>
                      <a:pt x="196" y="159"/>
                    </a:lnTo>
                    <a:lnTo>
                      <a:pt x="200" y="132"/>
                    </a:lnTo>
                    <a:lnTo>
                      <a:pt x="200" y="109"/>
                    </a:lnTo>
                    <a:lnTo>
                      <a:pt x="200" y="84"/>
                    </a:lnTo>
                    <a:lnTo>
                      <a:pt x="196" y="63"/>
                    </a:lnTo>
                    <a:lnTo>
                      <a:pt x="187" y="43"/>
                    </a:lnTo>
                    <a:lnTo>
                      <a:pt x="178" y="27"/>
                    </a:lnTo>
                    <a:lnTo>
                      <a:pt x="163" y="16"/>
                    </a:lnTo>
                    <a:lnTo>
                      <a:pt x="141" y="3"/>
                    </a:lnTo>
                    <a:lnTo>
                      <a:pt x="118" y="0"/>
                    </a:lnTo>
                    <a:lnTo>
                      <a:pt x="97" y="0"/>
                    </a:lnTo>
                    <a:lnTo>
                      <a:pt x="79" y="6"/>
                    </a:lnTo>
                    <a:lnTo>
                      <a:pt x="61" y="16"/>
                    </a:lnTo>
                    <a:lnTo>
                      <a:pt x="48" y="30"/>
                    </a:lnTo>
                    <a:lnTo>
                      <a:pt x="36" y="48"/>
                    </a:lnTo>
                    <a:lnTo>
                      <a:pt x="25" y="66"/>
                    </a:lnTo>
                    <a:lnTo>
                      <a:pt x="18" y="87"/>
                    </a:lnTo>
                    <a:lnTo>
                      <a:pt x="13" y="111"/>
                    </a:lnTo>
                    <a:lnTo>
                      <a:pt x="7" y="136"/>
                    </a:lnTo>
                    <a:lnTo>
                      <a:pt x="4" y="157"/>
                    </a:lnTo>
                    <a:lnTo>
                      <a:pt x="4" y="180"/>
                    </a:lnTo>
                    <a:lnTo>
                      <a:pt x="0" y="205"/>
                    </a:lnTo>
                    <a:lnTo>
                      <a:pt x="0" y="228"/>
                    </a:lnTo>
                    <a:lnTo>
                      <a:pt x="0" y="253"/>
                    </a:lnTo>
                    <a:lnTo>
                      <a:pt x="4" y="277"/>
                    </a:lnTo>
                    <a:lnTo>
                      <a:pt x="9" y="298"/>
                    </a:lnTo>
                    <a:lnTo>
                      <a:pt x="18" y="319"/>
                    </a:lnTo>
                    <a:lnTo>
                      <a:pt x="27" y="334"/>
                    </a:lnTo>
                    <a:lnTo>
                      <a:pt x="45" y="346"/>
                    </a:lnTo>
                    <a:lnTo>
                      <a:pt x="64" y="353"/>
                    </a:lnTo>
                  </a:path>
                </a:pathLst>
              </a:custGeom>
              <a:noFill/>
              <a:ln w="0">
                <a:solidFill>
                  <a:srgbClr val="B9DC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922" name="Freeform 404"/>
              <p:cNvSpPr>
                <a:spLocks/>
              </p:cNvSpPr>
              <p:nvPr/>
            </p:nvSpPr>
            <p:spPr bwMode="auto">
              <a:xfrm>
                <a:off x="2084" y="2208"/>
                <a:ext cx="49" cy="89"/>
              </a:xfrm>
              <a:custGeom>
                <a:avLst/>
                <a:gdLst>
                  <a:gd name="T0" fmla="*/ 16 w 200"/>
                  <a:gd name="T1" fmla="*/ 88 h 355"/>
                  <a:gd name="T2" fmla="*/ 20 w 200"/>
                  <a:gd name="T3" fmla="*/ 89 h 355"/>
                  <a:gd name="T4" fmla="*/ 25 w 200"/>
                  <a:gd name="T5" fmla="*/ 88 h 355"/>
                  <a:gd name="T6" fmla="*/ 28 w 200"/>
                  <a:gd name="T7" fmla="*/ 87 h 355"/>
                  <a:gd name="T8" fmla="*/ 32 w 200"/>
                  <a:gd name="T9" fmla="*/ 84 h 355"/>
                  <a:gd name="T10" fmla="*/ 36 w 200"/>
                  <a:gd name="T11" fmla="*/ 80 h 355"/>
                  <a:gd name="T12" fmla="*/ 38 w 200"/>
                  <a:gd name="T13" fmla="*/ 75 h 355"/>
                  <a:gd name="T14" fmla="*/ 41 w 200"/>
                  <a:gd name="T15" fmla="*/ 69 h 355"/>
                  <a:gd name="T16" fmla="*/ 44 w 200"/>
                  <a:gd name="T17" fmla="*/ 63 h 355"/>
                  <a:gd name="T18" fmla="*/ 46 w 200"/>
                  <a:gd name="T19" fmla="*/ 55 h 355"/>
                  <a:gd name="T20" fmla="*/ 47 w 200"/>
                  <a:gd name="T21" fmla="*/ 47 h 355"/>
                  <a:gd name="T22" fmla="*/ 48 w 200"/>
                  <a:gd name="T23" fmla="*/ 40 h 355"/>
                  <a:gd name="T24" fmla="*/ 49 w 200"/>
                  <a:gd name="T25" fmla="*/ 33 h 355"/>
                  <a:gd name="T26" fmla="*/ 49 w 200"/>
                  <a:gd name="T27" fmla="*/ 27 h 355"/>
                  <a:gd name="T28" fmla="*/ 49 w 200"/>
                  <a:gd name="T29" fmla="*/ 21 h 355"/>
                  <a:gd name="T30" fmla="*/ 48 w 200"/>
                  <a:gd name="T31" fmla="*/ 16 h 355"/>
                  <a:gd name="T32" fmla="*/ 46 w 200"/>
                  <a:gd name="T33" fmla="*/ 11 h 355"/>
                  <a:gd name="T34" fmla="*/ 44 w 200"/>
                  <a:gd name="T35" fmla="*/ 7 h 355"/>
                  <a:gd name="T36" fmla="*/ 40 w 200"/>
                  <a:gd name="T37" fmla="*/ 4 h 355"/>
                  <a:gd name="T38" fmla="*/ 35 w 200"/>
                  <a:gd name="T39" fmla="*/ 1 h 355"/>
                  <a:gd name="T40" fmla="*/ 29 w 200"/>
                  <a:gd name="T41" fmla="*/ 0 h 355"/>
                  <a:gd name="T42" fmla="*/ 24 w 200"/>
                  <a:gd name="T43" fmla="*/ 0 h 355"/>
                  <a:gd name="T44" fmla="*/ 19 w 200"/>
                  <a:gd name="T45" fmla="*/ 2 h 355"/>
                  <a:gd name="T46" fmla="*/ 15 w 200"/>
                  <a:gd name="T47" fmla="*/ 4 h 355"/>
                  <a:gd name="T48" fmla="*/ 12 w 200"/>
                  <a:gd name="T49" fmla="*/ 8 h 355"/>
                  <a:gd name="T50" fmla="*/ 9 w 200"/>
                  <a:gd name="T51" fmla="*/ 12 h 355"/>
                  <a:gd name="T52" fmla="*/ 6 w 200"/>
                  <a:gd name="T53" fmla="*/ 17 h 355"/>
                  <a:gd name="T54" fmla="*/ 4 w 200"/>
                  <a:gd name="T55" fmla="*/ 22 h 355"/>
                  <a:gd name="T56" fmla="*/ 3 w 200"/>
                  <a:gd name="T57" fmla="*/ 28 h 355"/>
                  <a:gd name="T58" fmla="*/ 2 w 200"/>
                  <a:gd name="T59" fmla="*/ 34 h 355"/>
                  <a:gd name="T60" fmla="*/ 1 w 200"/>
                  <a:gd name="T61" fmla="*/ 39 h 355"/>
                  <a:gd name="T62" fmla="*/ 1 w 200"/>
                  <a:gd name="T63" fmla="*/ 45 h 355"/>
                  <a:gd name="T64" fmla="*/ 0 w 200"/>
                  <a:gd name="T65" fmla="*/ 51 h 355"/>
                  <a:gd name="T66" fmla="*/ 0 w 200"/>
                  <a:gd name="T67" fmla="*/ 57 h 355"/>
                  <a:gd name="T68" fmla="*/ 0 w 200"/>
                  <a:gd name="T69" fmla="*/ 63 h 355"/>
                  <a:gd name="T70" fmla="*/ 1 w 200"/>
                  <a:gd name="T71" fmla="*/ 69 h 355"/>
                  <a:gd name="T72" fmla="*/ 2 w 200"/>
                  <a:gd name="T73" fmla="*/ 75 h 355"/>
                  <a:gd name="T74" fmla="*/ 4 w 200"/>
                  <a:gd name="T75" fmla="*/ 80 h 355"/>
                  <a:gd name="T76" fmla="*/ 7 w 200"/>
                  <a:gd name="T77" fmla="*/ 84 h 355"/>
                  <a:gd name="T78" fmla="*/ 11 w 200"/>
                  <a:gd name="T79" fmla="*/ 87 h 355"/>
                  <a:gd name="T80" fmla="*/ 16 w 200"/>
                  <a:gd name="T81" fmla="*/ 88 h 355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00"/>
                  <a:gd name="T124" fmla="*/ 0 h 355"/>
                  <a:gd name="T125" fmla="*/ 200 w 200"/>
                  <a:gd name="T126" fmla="*/ 355 h 355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00" h="355">
                    <a:moveTo>
                      <a:pt x="64" y="353"/>
                    </a:moveTo>
                    <a:lnTo>
                      <a:pt x="82" y="355"/>
                    </a:lnTo>
                    <a:lnTo>
                      <a:pt x="100" y="353"/>
                    </a:lnTo>
                    <a:lnTo>
                      <a:pt x="115" y="346"/>
                    </a:lnTo>
                    <a:lnTo>
                      <a:pt x="130" y="334"/>
                    </a:lnTo>
                    <a:lnTo>
                      <a:pt x="145" y="319"/>
                    </a:lnTo>
                    <a:lnTo>
                      <a:pt x="157" y="301"/>
                    </a:lnTo>
                    <a:lnTo>
                      <a:pt x="169" y="277"/>
                    </a:lnTo>
                    <a:lnTo>
                      <a:pt x="178" y="250"/>
                    </a:lnTo>
                    <a:lnTo>
                      <a:pt x="187" y="219"/>
                    </a:lnTo>
                    <a:lnTo>
                      <a:pt x="193" y="187"/>
                    </a:lnTo>
                    <a:lnTo>
                      <a:pt x="196" y="159"/>
                    </a:lnTo>
                    <a:lnTo>
                      <a:pt x="200" y="132"/>
                    </a:lnTo>
                    <a:lnTo>
                      <a:pt x="200" y="109"/>
                    </a:lnTo>
                    <a:lnTo>
                      <a:pt x="200" y="84"/>
                    </a:lnTo>
                    <a:lnTo>
                      <a:pt x="196" y="63"/>
                    </a:lnTo>
                    <a:lnTo>
                      <a:pt x="187" y="43"/>
                    </a:lnTo>
                    <a:lnTo>
                      <a:pt x="178" y="27"/>
                    </a:lnTo>
                    <a:lnTo>
                      <a:pt x="163" y="16"/>
                    </a:lnTo>
                    <a:lnTo>
                      <a:pt x="141" y="3"/>
                    </a:lnTo>
                    <a:lnTo>
                      <a:pt x="118" y="0"/>
                    </a:lnTo>
                    <a:lnTo>
                      <a:pt x="97" y="0"/>
                    </a:lnTo>
                    <a:lnTo>
                      <a:pt x="79" y="6"/>
                    </a:lnTo>
                    <a:lnTo>
                      <a:pt x="61" y="16"/>
                    </a:lnTo>
                    <a:lnTo>
                      <a:pt x="48" y="30"/>
                    </a:lnTo>
                    <a:lnTo>
                      <a:pt x="36" y="48"/>
                    </a:lnTo>
                    <a:lnTo>
                      <a:pt x="25" y="66"/>
                    </a:lnTo>
                    <a:lnTo>
                      <a:pt x="18" y="87"/>
                    </a:lnTo>
                    <a:lnTo>
                      <a:pt x="13" y="111"/>
                    </a:lnTo>
                    <a:lnTo>
                      <a:pt x="7" y="136"/>
                    </a:lnTo>
                    <a:lnTo>
                      <a:pt x="4" y="157"/>
                    </a:lnTo>
                    <a:lnTo>
                      <a:pt x="4" y="180"/>
                    </a:lnTo>
                    <a:lnTo>
                      <a:pt x="0" y="205"/>
                    </a:lnTo>
                    <a:lnTo>
                      <a:pt x="0" y="228"/>
                    </a:lnTo>
                    <a:lnTo>
                      <a:pt x="0" y="253"/>
                    </a:lnTo>
                    <a:lnTo>
                      <a:pt x="4" y="277"/>
                    </a:lnTo>
                    <a:lnTo>
                      <a:pt x="9" y="298"/>
                    </a:lnTo>
                    <a:lnTo>
                      <a:pt x="18" y="319"/>
                    </a:lnTo>
                    <a:lnTo>
                      <a:pt x="27" y="334"/>
                    </a:lnTo>
                    <a:lnTo>
                      <a:pt x="45" y="346"/>
                    </a:lnTo>
                    <a:lnTo>
                      <a:pt x="64" y="353"/>
                    </a:lnTo>
                  </a:path>
                </a:pathLst>
              </a:custGeom>
              <a:noFill/>
              <a:ln w="0">
                <a:solidFill>
                  <a:srgbClr val="B9DC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923" name="Freeform 405"/>
              <p:cNvSpPr>
                <a:spLocks/>
              </p:cNvSpPr>
              <p:nvPr/>
            </p:nvSpPr>
            <p:spPr bwMode="auto">
              <a:xfrm>
                <a:off x="2032" y="1912"/>
                <a:ext cx="48" cy="94"/>
              </a:xfrm>
              <a:custGeom>
                <a:avLst/>
                <a:gdLst>
                  <a:gd name="T0" fmla="*/ 28 w 193"/>
                  <a:gd name="T1" fmla="*/ 0 h 376"/>
                  <a:gd name="T2" fmla="*/ 34 w 193"/>
                  <a:gd name="T3" fmla="*/ 1 h 376"/>
                  <a:gd name="T4" fmla="*/ 39 w 193"/>
                  <a:gd name="T5" fmla="*/ 5 h 376"/>
                  <a:gd name="T6" fmla="*/ 42 w 193"/>
                  <a:gd name="T7" fmla="*/ 8 h 376"/>
                  <a:gd name="T8" fmla="*/ 45 w 193"/>
                  <a:gd name="T9" fmla="*/ 14 h 376"/>
                  <a:gd name="T10" fmla="*/ 46 w 193"/>
                  <a:gd name="T11" fmla="*/ 20 h 376"/>
                  <a:gd name="T12" fmla="*/ 47 w 193"/>
                  <a:gd name="T13" fmla="*/ 26 h 376"/>
                  <a:gd name="T14" fmla="*/ 48 w 193"/>
                  <a:gd name="T15" fmla="*/ 33 h 376"/>
                  <a:gd name="T16" fmla="*/ 48 w 193"/>
                  <a:gd name="T17" fmla="*/ 41 h 376"/>
                  <a:gd name="T18" fmla="*/ 47 w 193"/>
                  <a:gd name="T19" fmla="*/ 49 h 376"/>
                  <a:gd name="T20" fmla="*/ 47 w 193"/>
                  <a:gd name="T21" fmla="*/ 56 h 376"/>
                  <a:gd name="T22" fmla="*/ 46 w 193"/>
                  <a:gd name="T23" fmla="*/ 64 h 376"/>
                  <a:gd name="T24" fmla="*/ 46 w 193"/>
                  <a:gd name="T25" fmla="*/ 71 h 376"/>
                  <a:gd name="T26" fmla="*/ 45 w 193"/>
                  <a:gd name="T27" fmla="*/ 77 h 376"/>
                  <a:gd name="T28" fmla="*/ 44 w 193"/>
                  <a:gd name="T29" fmla="*/ 82 h 376"/>
                  <a:gd name="T30" fmla="*/ 43 w 193"/>
                  <a:gd name="T31" fmla="*/ 86 h 376"/>
                  <a:gd name="T32" fmla="*/ 40 w 193"/>
                  <a:gd name="T33" fmla="*/ 90 h 376"/>
                  <a:gd name="T34" fmla="*/ 37 w 193"/>
                  <a:gd name="T35" fmla="*/ 92 h 376"/>
                  <a:gd name="T36" fmla="*/ 34 w 193"/>
                  <a:gd name="T37" fmla="*/ 93 h 376"/>
                  <a:gd name="T38" fmla="*/ 28 w 193"/>
                  <a:gd name="T39" fmla="*/ 94 h 376"/>
                  <a:gd name="T40" fmla="*/ 22 w 193"/>
                  <a:gd name="T41" fmla="*/ 94 h 376"/>
                  <a:gd name="T42" fmla="*/ 16 w 193"/>
                  <a:gd name="T43" fmla="*/ 92 h 376"/>
                  <a:gd name="T44" fmla="*/ 12 w 193"/>
                  <a:gd name="T45" fmla="*/ 90 h 376"/>
                  <a:gd name="T46" fmla="*/ 8 w 193"/>
                  <a:gd name="T47" fmla="*/ 86 h 376"/>
                  <a:gd name="T48" fmla="*/ 5 w 193"/>
                  <a:gd name="T49" fmla="*/ 81 h 376"/>
                  <a:gd name="T50" fmla="*/ 3 w 193"/>
                  <a:gd name="T51" fmla="*/ 75 h 376"/>
                  <a:gd name="T52" fmla="*/ 1 w 193"/>
                  <a:gd name="T53" fmla="*/ 69 h 376"/>
                  <a:gd name="T54" fmla="*/ 0 w 193"/>
                  <a:gd name="T55" fmla="*/ 62 h 376"/>
                  <a:gd name="T56" fmla="*/ 0 w 193"/>
                  <a:gd name="T57" fmla="*/ 56 h 376"/>
                  <a:gd name="T58" fmla="*/ 0 w 193"/>
                  <a:gd name="T59" fmla="*/ 50 h 376"/>
                  <a:gd name="T60" fmla="*/ 0 w 193"/>
                  <a:gd name="T61" fmla="*/ 44 h 376"/>
                  <a:gd name="T62" fmla="*/ 0 w 193"/>
                  <a:gd name="T63" fmla="*/ 38 h 376"/>
                  <a:gd name="T64" fmla="*/ 1 w 193"/>
                  <a:gd name="T65" fmla="*/ 32 h 376"/>
                  <a:gd name="T66" fmla="*/ 3 w 193"/>
                  <a:gd name="T67" fmla="*/ 26 h 376"/>
                  <a:gd name="T68" fmla="*/ 4 w 193"/>
                  <a:gd name="T69" fmla="*/ 20 h 376"/>
                  <a:gd name="T70" fmla="*/ 7 w 193"/>
                  <a:gd name="T71" fmla="*/ 14 h 376"/>
                  <a:gd name="T72" fmla="*/ 10 w 193"/>
                  <a:gd name="T73" fmla="*/ 9 h 376"/>
                  <a:gd name="T74" fmla="*/ 14 w 193"/>
                  <a:gd name="T75" fmla="*/ 5 h 376"/>
                  <a:gd name="T76" fmla="*/ 18 w 193"/>
                  <a:gd name="T77" fmla="*/ 2 h 376"/>
                  <a:gd name="T78" fmla="*/ 23 w 193"/>
                  <a:gd name="T79" fmla="*/ 1 h 376"/>
                  <a:gd name="T80" fmla="*/ 28 w 193"/>
                  <a:gd name="T81" fmla="*/ 0 h 37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93"/>
                  <a:gd name="T124" fmla="*/ 0 h 376"/>
                  <a:gd name="T125" fmla="*/ 193 w 193"/>
                  <a:gd name="T126" fmla="*/ 376 h 37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93" h="376">
                    <a:moveTo>
                      <a:pt x="114" y="0"/>
                    </a:moveTo>
                    <a:lnTo>
                      <a:pt x="136" y="5"/>
                    </a:lnTo>
                    <a:lnTo>
                      <a:pt x="157" y="18"/>
                    </a:lnTo>
                    <a:lnTo>
                      <a:pt x="168" y="32"/>
                    </a:lnTo>
                    <a:lnTo>
                      <a:pt x="180" y="54"/>
                    </a:lnTo>
                    <a:lnTo>
                      <a:pt x="186" y="78"/>
                    </a:lnTo>
                    <a:lnTo>
                      <a:pt x="189" y="105"/>
                    </a:lnTo>
                    <a:lnTo>
                      <a:pt x="193" y="132"/>
                    </a:lnTo>
                    <a:lnTo>
                      <a:pt x="193" y="162"/>
                    </a:lnTo>
                    <a:lnTo>
                      <a:pt x="189" y="196"/>
                    </a:lnTo>
                    <a:lnTo>
                      <a:pt x="189" y="225"/>
                    </a:lnTo>
                    <a:lnTo>
                      <a:pt x="186" y="255"/>
                    </a:lnTo>
                    <a:lnTo>
                      <a:pt x="184" y="282"/>
                    </a:lnTo>
                    <a:lnTo>
                      <a:pt x="180" y="307"/>
                    </a:lnTo>
                    <a:lnTo>
                      <a:pt x="177" y="328"/>
                    </a:lnTo>
                    <a:lnTo>
                      <a:pt x="171" y="342"/>
                    </a:lnTo>
                    <a:lnTo>
                      <a:pt x="162" y="358"/>
                    </a:lnTo>
                    <a:lnTo>
                      <a:pt x="150" y="367"/>
                    </a:lnTo>
                    <a:lnTo>
                      <a:pt x="136" y="373"/>
                    </a:lnTo>
                    <a:lnTo>
                      <a:pt x="114" y="376"/>
                    </a:lnTo>
                    <a:lnTo>
                      <a:pt x="90" y="376"/>
                    </a:lnTo>
                    <a:lnTo>
                      <a:pt x="66" y="369"/>
                    </a:lnTo>
                    <a:lnTo>
                      <a:pt x="48" y="360"/>
                    </a:lnTo>
                    <a:lnTo>
                      <a:pt x="33" y="342"/>
                    </a:lnTo>
                    <a:lnTo>
                      <a:pt x="20" y="324"/>
                    </a:lnTo>
                    <a:lnTo>
                      <a:pt x="11" y="301"/>
                    </a:lnTo>
                    <a:lnTo>
                      <a:pt x="6" y="276"/>
                    </a:lnTo>
                    <a:lnTo>
                      <a:pt x="2" y="249"/>
                    </a:lnTo>
                    <a:lnTo>
                      <a:pt x="2" y="223"/>
                    </a:lnTo>
                    <a:lnTo>
                      <a:pt x="0" y="198"/>
                    </a:lnTo>
                    <a:lnTo>
                      <a:pt x="0" y="174"/>
                    </a:lnTo>
                    <a:lnTo>
                      <a:pt x="2" y="150"/>
                    </a:lnTo>
                    <a:lnTo>
                      <a:pt x="6" y="126"/>
                    </a:lnTo>
                    <a:lnTo>
                      <a:pt x="11" y="102"/>
                    </a:lnTo>
                    <a:lnTo>
                      <a:pt x="18" y="78"/>
                    </a:lnTo>
                    <a:lnTo>
                      <a:pt x="29" y="57"/>
                    </a:lnTo>
                    <a:lnTo>
                      <a:pt x="42" y="36"/>
                    </a:lnTo>
                    <a:lnTo>
                      <a:pt x="57" y="21"/>
                    </a:lnTo>
                    <a:lnTo>
                      <a:pt x="72" y="9"/>
                    </a:lnTo>
                    <a:lnTo>
                      <a:pt x="93" y="3"/>
                    </a:lnTo>
                    <a:lnTo>
                      <a:pt x="114" y="0"/>
                    </a:lnTo>
                    <a:close/>
                  </a:path>
                </a:pathLst>
              </a:custGeom>
              <a:solidFill>
                <a:srgbClr val="7FB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924" name="Freeform 406"/>
              <p:cNvSpPr>
                <a:spLocks/>
              </p:cNvSpPr>
              <p:nvPr/>
            </p:nvSpPr>
            <p:spPr bwMode="auto">
              <a:xfrm>
                <a:off x="2032" y="1912"/>
                <a:ext cx="48" cy="94"/>
              </a:xfrm>
              <a:custGeom>
                <a:avLst/>
                <a:gdLst>
                  <a:gd name="T0" fmla="*/ 28 w 193"/>
                  <a:gd name="T1" fmla="*/ 0 h 376"/>
                  <a:gd name="T2" fmla="*/ 34 w 193"/>
                  <a:gd name="T3" fmla="*/ 1 h 376"/>
                  <a:gd name="T4" fmla="*/ 39 w 193"/>
                  <a:gd name="T5" fmla="*/ 5 h 376"/>
                  <a:gd name="T6" fmla="*/ 42 w 193"/>
                  <a:gd name="T7" fmla="*/ 8 h 376"/>
                  <a:gd name="T8" fmla="*/ 45 w 193"/>
                  <a:gd name="T9" fmla="*/ 14 h 376"/>
                  <a:gd name="T10" fmla="*/ 46 w 193"/>
                  <a:gd name="T11" fmla="*/ 20 h 376"/>
                  <a:gd name="T12" fmla="*/ 47 w 193"/>
                  <a:gd name="T13" fmla="*/ 26 h 376"/>
                  <a:gd name="T14" fmla="*/ 48 w 193"/>
                  <a:gd name="T15" fmla="*/ 33 h 376"/>
                  <a:gd name="T16" fmla="*/ 48 w 193"/>
                  <a:gd name="T17" fmla="*/ 41 h 376"/>
                  <a:gd name="T18" fmla="*/ 47 w 193"/>
                  <a:gd name="T19" fmla="*/ 49 h 376"/>
                  <a:gd name="T20" fmla="*/ 47 w 193"/>
                  <a:gd name="T21" fmla="*/ 56 h 376"/>
                  <a:gd name="T22" fmla="*/ 46 w 193"/>
                  <a:gd name="T23" fmla="*/ 64 h 376"/>
                  <a:gd name="T24" fmla="*/ 46 w 193"/>
                  <a:gd name="T25" fmla="*/ 71 h 376"/>
                  <a:gd name="T26" fmla="*/ 45 w 193"/>
                  <a:gd name="T27" fmla="*/ 77 h 376"/>
                  <a:gd name="T28" fmla="*/ 44 w 193"/>
                  <a:gd name="T29" fmla="*/ 82 h 376"/>
                  <a:gd name="T30" fmla="*/ 43 w 193"/>
                  <a:gd name="T31" fmla="*/ 86 h 376"/>
                  <a:gd name="T32" fmla="*/ 40 w 193"/>
                  <a:gd name="T33" fmla="*/ 90 h 376"/>
                  <a:gd name="T34" fmla="*/ 37 w 193"/>
                  <a:gd name="T35" fmla="*/ 92 h 376"/>
                  <a:gd name="T36" fmla="*/ 34 w 193"/>
                  <a:gd name="T37" fmla="*/ 93 h 376"/>
                  <a:gd name="T38" fmla="*/ 28 w 193"/>
                  <a:gd name="T39" fmla="*/ 94 h 376"/>
                  <a:gd name="T40" fmla="*/ 22 w 193"/>
                  <a:gd name="T41" fmla="*/ 94 h 376"/>
                  <a:gd name="T42" fmla="*/ 16 w 193"/>
                  <a:gd name="T43" fmla="*/ 92 h 376"/>
                  <a:gd name="T44" fmla="*/ 12 w 193"/>
                  <a:gd name="T45" fmla="*/ 90 h 376"/>
                  <a:gd name="T46" fmla="*/ 8 w 193"/>
                  <a:gd name="T47" fmla="*/ 86 h 376"/>
                  <a:gd name="T48" fmla="*/ 5 w 193"/>
                  <a:gd name="T49" fmla="*/ 81 h 376"/>
                  <a:gd name="T50" fmla="*/ 3 w 193"/>
                  <a:gd name="T51" fmla="*/ 75 h 376"/>
                  <a:gd name="T52" fmla="*/ 1 w 193"/>
                  <a:gd name="T53" fmla="*/ 69 h 376"/>
                  <a:gd name="T54" fmla="*/ 0 w 193"/>
                  <a:gd name="T55" fmla="*/ 62 h 376"/>
                  <a:gd name="T56" fmla="*/ 0 w 193"/>
                  <a:gd name="T57" fmla="*/ 56 h 376"/>
                  <a:gd name="T58" fmla="*/ 0 w 193"/>
                  <a:gd name="T59" fmla="*/ 50 h 376"/>
                  <a:gd name="T60" fmla="*/ 0 w 193"/>
                  <a:gd name="T61" fmla="*/ 44 h 376"/>
                  <a:gd name="T62" fmla="*/ 0 w 193"/>
                  <a:gd name="T63" fmla="*/ 38 h 376"/>
                  <a:gd name="T64" fmla="*/ 1 w 193"/>
                  <a:gd name="T65" fmla="*/ 32 h 376"/>
                  <a:gd name="T66" fmla="*/ 3 w 193"/>
                  <a:gd name="T67" fmla="*/ 26 h 376"/>
                  <a:gd name="T68" fmla="*/ 4 w 193"/>
                  <a:gd name="T69" fmla="*/ 20 h 376"/>
                  <a:gd name="T70" fmla="*/ 7 w 193"/>
                  <a:gd name="T71" fmla="*/ 14 h 376"/>
                  <a:gd name="T72" fmla="*/ 10 w 193"/>
                  <a:gd name="T73" fmla="*/ 9 h 376"/>
                  <a:gd name="T74" fmla="*/ 14 w 193"/>
                  <a:gd name="T75" fmla="*/ 5 h 376"/>
                  <a:gd name="T76" fmla="*/ 18 w 193"/>
                  <a:gd name="T77" fmla="*/ 2 h 376"/>
                  <a:gd name="T78" fmla="*/ 23 w 193"/>
                  <a:gd name="T79" fmla="*/ 1 h 376"/>
                  <a:gd name="T80" fmla="*/ 28 w 193"/>
                  <a:gd name="T81" fmla="*/ 0 h 37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93"/>
                  <a:gd name="T124" fmla="*/ 0 h 376"/>
                  <a:gd name="T125" fmla="*/ 193 w 193"/>
                  <a:gd name="T126" fmla="*/ 376 h 37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93" h="376">
                    <a:moveTo>
                      <a:pt x="114" y="0"/>
                    </a:moveTo>
                    <a:lnTo>
                      <a:pt x="136" y="5"/>
                    </a:lnTo>
                    <a:lnTo>
                      <a:pt x="157" y="18"/>
                    </a:lnTo>
                    <a:lnTo>
                      <a:pt x="168" y="32"/>
                    </a:lnTo>
                    <a:lnTo>
                      <a:pt x="180" y="54"/>
                    </a:lnTo>
                    <a:lnTo>
                      <a:pt x="186" y="78"/>
                    </a:lnTo>
                    <a:lnTo>
                      <a:pt x="189" y="105"/>
                    </a:lnTo>
                    <a:lnTo>
                      <a:pt x="193" y="132"/>
                    </a:lnTo>
                    <a:lnTo>
                      <a:pt x="193" y="162"/>
                    </a:lnTo>
                    <a:lnTo>
                      <a:pt x="189" y="196"/>
                    </a:lnTo>
                    <a:lnTo>
                      <a:pt x="189" y="225"/>
                    </a:lnTo>
                    <a:lnTo>
                      <a:pt x="186" y="255"/>
                    </a:lnTo>
                    <a:lnTo>
                      <a:pt x="184" y="282"/>
                    </a:lnTo>
                    <a:lnTo>
                      <a:pt x="180" y="307"/>
                    </a:lnTo>
                    <a:lnTo>
                      <a:pt x="177" y="328"/>
                    </a:lnTo>
                    <a:lnTo>
                      <a:pt x="171" y="342"/>
                    </a:lnTo>
                    <a:lnTo>
                      <a:pt x="162" y="358"/>
                    </a:lnTo>
                    <a:lnTo>
                      <a:pt x="150" y="367"/>
                    </a:lnTo>
                    <a:lnTo>
                      <a:pt x="136" y="373"/>
                    </a:lnTo>
                    <a:lnTo>
                      <a:pt x="114" y="376"/>
                    </a:lnTo>
                    <a:lnTo>
                      <a:pt x="90" y="376"/>
                    </a:lnTo>
                    <a:lnTo>
                      <a:pt x="66" y="369"/>
                    </a:lnTo>
                    <a:lnTo>
                      <a:pt x="48" y="360"/>
                    </a:lnTo>
                    <a:lnTo>
                      <a:pt x="33" y="342"/>
                    </a:lnTo>
                    <a:lnTo>
                      <a:pt x="20" y="324"/>
                    </a:lnTo>
                    <a:lnTo>
                      <a:pt x="11" y="301"/>
                    </a:lnTo>
                    <a:lnTo>
                      <a:pt x="6" y="276"/>
                    </a:lnTo>
                    <a:lnTo>
                      <a:pt x="2" y="249"/>
                    </a:lnTo>
                    <a:lnTo>
                      <a:pt x="2" y="223"/>
                    </a:lnTo>
                    <a:lnTo>
                      <a:pt x="0" y="198"/>
                    </a:lnTo>
                    <a:lnTo>
                      <a:pt x="0" y="174"/>
                    </a:lnTo>
                    <a:lnTo>
                      <a:pt x="2" y="150"/>
                    </a:lnTo>
                    <a:lnTo>
                      <a:pt x="6" y="126"/>
                    </a:lnTo>
                    <a:lnTo>
                      <a:pt x="11" y="102"/>
                    </a:lnTo>
                    <a:lnTo>
                      <a:pt x="18" y="78"/>
                    </a:lnTo>
                    <a:lnTo>
                      <a:pt x="29" y="57"/>
                    </a:lnTo>
                    <a:lnTo>
                      <a:pt x="42" y="36"/>
                    </a:lnTo>
                    <a:lnTo>
                      <a:pt x="57" y="21"/>
                    </a:lnTo>
                    <a:lnTo>
                      <a:pt x="72" y="9"/>
                    </a:lnTo>
                    <a:lnTo>
                      <a:pt x="93" y="3"/>
                    </a:lnTo>
                    <a:lnTo>
                      <a:pt x="114" y="0"/>
                    </a:lnTo>
                  </a:path>
                </a:pathLst>
              </a:custGeom>
              <a:noFill/>
              <a:ln w="0">
                <a:solidFill>
                  <a:srgbClr val="B9DC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925" name="Freeform 407"/>
              <p:cNvSpPr>
                <a:spLocks/>
              </p:cNvSpPr>
              <p:nvPr/>
            </p:nvSpPr>
            <p:spPr bwMode="auto">
              <a:xfrm>
                <a:off x="2032" y="1912"/>
                <a:ext cx="48" cy="94"/>
              </a:xfrm>
              <a:custGeom>
                <a:avLst/>
                <a:gdLst>
                  <a:gd name="T0" fmla="*/ 28 w 193"/>
                  <a:gd name="T1" fmla="*/ 0 h 376"/>
                  <a:gd name="T2" fmla="*/ 34 w 193"/>
                  <a:gd name="T3" fmla="*/ 1 h 376"/>
                  <a:gd name="T4" fmla="*/ 39 w 193"/>
                  <a:gd name="T5" fmla="*/ 5 h 376"/>
                  <a:gd name="T6" fmla="*/ 42 w 193"/>
                  <a:gd name="T7" fmla="*/ 8 h 376"/>
                  <a:gd name="T8" fmla="*/ 45 w 193"/>
                  <a:gd name="T9" fmla="*/ 14 h 376"/>
                  <a:gd name="T10" fmla="*/ 46 w 193"/>
                  <a:gd name="T11" fmla="*/ 20 h 376"/>
                  <a:gd name="T12" fmla="*/ 47 w 193"/>
                  <a:gd name="T13" fmla="*/ 26 h 376"/>
                  <a:gd name="T14" fmla="*/ 48 w 193"/>
                  <a:gd name="T15" fmla="*/ 33 h 376"/>
                  <a:gd name="T16" fmla="*/ 48 w 193"/>
                  <a:gd name="T17" fmla="*/ 41 h 376"/>
                  <a:gd name="T18" fmla="*/ 47 w 193"/>
                  <a:gd name="T19" fmla="*/ 49 h 376"/>
                  <a:gd name="T20" fmla="*/ 47 w 193"/>
                  <a:gd name="T21" fmla="*/ 56 h 376"/>
                  <a:gd name="T22" fmla="*/ 46 w 193"/>
                  <a:gd name="T23" fmla="*/ 64 h 376"/>
                  <a:gd name="T24" fmla="*/ 46 w 193"/>
                  <a:gd name="T25" fmla="*/ 71 h 376"/>
                  <a:gd name="T26" fmla="*/ 45 w 193"/>
                  <a:gd name="T27" fmla="*/ 77 h 376"/>
                  <a:gd name="T28" fmla="*/ 44 w 193"/>
                  <a:gd name="T29" fmla="*/ 82 h 376"/>
                  <a:gd name="T30" fmla="*/ 43 w 193"/>
                  <a:gd name="T31" fmla="*/ 86 h 376"/>
                  <a:gd name="T32" fmla="*/ 40 w 193"/>
                  <a:gd name="T33" fmla="*/ 90 h 376"/>
                  <a:gd name="T34" fmla="*/ 37 w 193"/>
                  <a:gd name="T35" fmla="*/ 92 h 376"/>
                  <a:gd name="T36" fmla="*/ 34 w 193"/>
                  <a:gd name="T37" fmla="*/ 93 h 376"/>
                  <a:gd name="T38" fmla="*/ 28 w 193"/>
                  <a:gd name="T39" fmla="*/ 94 h 376"/>
                  <a:gd name="T40" fmla="*/ 22 w 193"/>
                  <a:gd name="T41" fmla="*/ 94 h 376"/>
                  <a:gd name="T42" fmla="*/ 16 w 193"/>
                  <a:gd name="T43" fmla="*/ 92 h 376"/>
                  <a:gd name="T44" fmla="*/ 12 w 193"/>
                  <a:gd name="T45" fmla="*/ 90 h 376"/>
                  <a:gd name="T46" fmla="*/ 8 w 193"/>
                  <a:gd name="T47" fmla="*/ 86 h 376"/>
                  <a:gd name="T48" fmla="*/ 5 w 193"/>
                  <a:gd name="T49" fmla="*/ 81 h 376"/>
                  <a:gd name="T50" fmla="*/ 3 w 193"/>
                  <a:gd name="T51" fmla="*/ 75 h 376"/>
                  <a:gd name="T52" fmla="*/ 1 w 193"/>
                  <a:gd name="T53" fmla="*/ 69 h 376"/>
                  <a:gd name="T54" fmla="*/ 0 w 193"/>
                  <a:gd name="T55" fmla="*/ 62 h 376"/>
                  <a:gd name="T56" fmla="*/ 0 w 193"/>
                  <a:gd name="T57" fmla="*/ 56 h 376"/>
                  <a:gd name="T58" fmla="*/ 0 w 193"/>
                  <a:gd name="T59" fmla="*/ 50 h 376"/>
                  <a:gd name="T60" fmla="*/ 0 w 193"/>
                  <a:gd name="T61" fmla="*/ 44 h 376"/>
                  <a:gd name="T62" fmla="*/ 0 w 193"/>
                  <a:gd name="T63" fmla="*/ 38 h 376"/>
                  <a:gd name="T64" fmla="*/ 1 w 193"/>
                  <a:gd name="T65" fmla="*/ 32 h 376"/>
                  <a:gd name="T66" fmla="*/ 3 w 193"/>
                  <a:gd name="T67" fmla="*/ 26 h 376"/>
                  <a:gd name="T68" fmla="*/ 4 w 193"/>
                  <a:gd name="T69" fmla="*/ 20 h 376"/>
                  <a:gd name="T70" fmla="*/ 7 w 193"/>
                  <a:gd name="T71" fmla="*/ 14 h 376"/>
                  <a:gd name="T72" fmla="*/ 10 w 193"/>
                  <a:gd name="T73" fmla="*/ 9 h 376"/>
                  <a:gd name="T74" fmla="*/ 14 w 193"/>
                  <a:gd name="T75" fmla="*/ 5 h 376"/>
                  <a:gd name="T76" fmla="*/ 18 w 193"/>
                  <a:gd name="T77" fmla="*/ 2 h 376"/>
                  <a:gd name="T78" fmla="*/ 23 w 193"/>
                  <a:gd name="T79" fmla="*/ 1 h 376"/>
                  <a:gd name="T80" fmla="*/ 28 w 193"/>
                  <a:gd name="T81" fmla="*/ 0 h 37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93"/>
                  <a:gd name="T124" fmla="*/ 0 h 376"/>
                  <a:gd name="T125" fmla="*/ 193 w 193"/>
                  <a:gd name="T126" fmla="*/ 376 h 37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93" h="376">
                    <a:moveTo>
                      <a:pt x="114" y="0"/>
                    </a:moveTo>
                    <a:lnTo>
                      <a:pt x="136" y="5"/>
                    </a:lnTo>
                    <a:lnTo>
                      <a:pt x="157" y="18"/>
                    </a:lnTo>
                    <a:lnTo>
                      <a:pt x="168" y="32"/>
                    </a:lnTo>
                    <a:lnTo>
                      <a:pt x="180" y="54"/>
                    </a:lnTo>
                    <a:lnTo>
                      <a:pt x="186" y="78"/>
                    </a:lnTo>
                    <a:lnTo>
                      <a:pt x="189" y="105"/>
                    </a:lnTo>
                    <a:lnTo>
                      <a:pt x="193" y="132"/>
                    </a:lnTo>
                    <a:lnTo>
                      <a:pt x="193" y="162"/>
                    </a:lnTo>
                    <a:lnTo>
                      <a:pt x="189" y="196"/>
                    </a:lnTo>
                    <a:lnTo>
                      <a:pt x="189" y="225"/>
                    </a:lnTo>
                    <a:lnTo>
                      <a:pt x="186" y="255"/>
                    </a:lnTo>
                    <a:lnTo>
                      <a:pt x="184" y="282"/>
                    </a:lnTo>
                    <a:lnTo>
                      <a:pt x="180" y="307"/>
                    </a:lnTo>
                    <a:lnTo>
                      <a:pt x="177" y="328"/>
                    </a:lnTo>
                    <a:lnTo>
                      <a:pt x="171" y="342"/>
                    </a:lnTo>
                    <a:lnTo>
                      <a:pt x="162" y="358"/>
                    </a:lnTo>
                    <a:lnTo>
                      <a:pt x="150" y="367"/>
                    </a:lnTo>
                    <a:lnTo>
                      <a:pt x="136" y="373"/>
                    </a:lnTo>
                    <a:lnTo>
                      <a:pt x="114" y="376"/>
                    </a:lnTo>
                    <a:lnTo>
                      <a:pt x="90" y="376"/>
                    </a:lnTo>
                    <a:lnTo>
                      <a:pt x="66" y="369"/>
                    </a:lnTo>
                    <a:lnTo>
                      <a:pt x="48" y="360"/>
                    </a:lnTo>
                    <a:lnTo>
                      <a:pt x="33" y="342"/>
                    </a:lnTo>
                    <a:lnTo>
                      <a:pt x="20" y="324"/>
                    </a:lnTo>
                    <a:lnTo>
                      <a:pt x="11" y="301"/>
                    </a:lnTo>
                    <a:lnTo>
                      <a:pt x="6" y="276"/>
                    </a:lnTo>
                    <a:lnTo>
                      <a:pt x="2" y="249"/>
                    </a:lnTo>
                    <a:lnTo>
                      <a:pt x="2" y="223"/>
                    </a:lnTo>
                    <a:lnTo>
                      <a:pt x="0" y="198"/>
                    </a:lnTo>
                    <a:lnTo>
                      <a:pt x="0" y="174"/>
                    </a:lnTo>
                    <a:lnTo>
                      <a:pt x="2" y="150"/>
                    </a:lnTo>
                    <a:lnTo>
                      <a:pt x="6" y="126"/>
                    </a:lnTo>
                    <a:lnTo>
                      <a:pt x="11" y="102"/>
                    </a:lnTo>
                    <a:lnTo>
                      <a:pt x="18" y="78"/>
                    </a:lnTo>
                    <a:lnTo>
                      <a:pt x="29" y="57"/>
                    </a:lnTo>
                    <a:lnTo>
                      <a:pt x="42" y="36"/>
                    </a:lnTo>
                    <a:lnTo>
                      <a:pt x="57" y="21"/>
                    </a:lnTo>
                    <a:lnTo>
                      <a:pt x="72" y="9"/>
                    </a:lnTo>
                    <a:lnTo>
                      <a:pt x="93" y="3"/>
                    </a:lnTo>
                    <a:lnTo>
                      <a:pt x="114" y="0"/>
                    </a:lnTo>
                  </a:path>
                </a:pathLst>
              </a:custGeom>
              <a:noFill/>
              <a:ln w="0">
                <a:solidFill>
                  <a:srgbClr val="B9DC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926" name="Freeform 408"/>
              <p:cNvSpPr>
                <a:spLocks/>
              </p:cNvSpPr>
              <p:nvPr/>
            </p:nvSpPr>
            <p:spPr bwMode="auto">
              <a:xfrm>
                <a:off x="934" y="1677"/>
                <a:ext cx="589" cy="227"/>
              </a:xfrm>
              <a:custGeom>
                <a:avLst/>
                <a:gdLst>
                  <a:gd name="T0" fmla="*/ 0 w 2356"/>
                  <a:gd name="T1" fmla="*/ 0 h 908"/>
                  <a:gd name="T2" fmla="*/ 40 w 2356"/>
                  <a:gd name="T3" fmla="*/ 17 h 908"/>
                  <a:gd name="T4" fmla="*/ 80 w 2356"/>
                  <a:gd name="T5" fmla="*/ 34 h 908"/>
                  <a:gd name="T6" fmla="*/ 120 w 2356"/>
                  <a:gd name="T7" fmla="*/ 52 h 908"/>
                  <a:gd name="T8" fmla="*/ 161 w 2356"/>
                  <a:gd name="T9" fmla="*/ 71 h 908"/>
                  <a:gd name="T10" fmla="*/ 200 w 2356"/>
                  <a:gd name="T11" fmla="*/ 89 h 908"/>
                  <a:gd name="T12" fmla="*/ 238 w 2356"/>
                  <a:gd name="T13" fmla="*/ 108 h 908"/>
                  <a:gd name="T14" fmla="*/ 275 w 2356"/>
                  <a:gd name="T15" fmla="*/ 125 h 908"/>
                  <a:gd name="T16" fmla="*/ 311 w 2356"/>
                  <a:gd name="T17" fmla="*/ 142 h 908"/>
                  <a:gd name="T18" fmla="*/ 343 w 2356"/>
                  <a:gd name="T19" fmla="*/ 158 h 908"/>
                  <a:gd name="T20" fmla="*/ 372 w 2356"/>
                  <a:gd name="T21" fmla="*/ 171 h 908"/>
                  <a:gd name="T22" fmla="*/ 408 w 2356"/>
                  <a:gd name="T23" fmla="*/ 188 h 908"/>
                  <a:gd name="T24" fmla="*/ 441 w 2356"/>
                  <a:gd name="T25" fmla="*/ 202 h 908"/>
                  <a:gd name="T26" fmla="*/ 471 w 2356"/>
                  <a:gd name="T27" fmla="*/ 213 h 908"/>
                  <a:gd name="T28" fmla="*/ 497 w 2356"/>
                  <a:gd name="T29" fmla="*/ 221 h 908"/>
                  <a:gd name="T30" fmla="*/ 521 w 2356"/>
                  <a:gd name="T31" fmla="*/ 226 h 908"/>
                  <a:gd name="T32" fmla="*/ 541 w 2356"/>
                  <a:gd name="T33" fmla="*/ 227 h 908"/>
                  <a:gd name="T34" fmla="*/ 558 w 2356"/>
                  <a:gd name="T35" fmla="*/ 225 h 908"/>
                  <a:gd name="T36" fmla="*/ 572 w 2356"/>
                  <a:gd name="T37" fmla="*/ 218 h 908"/>
                  <a:gd name="T38" fmla="*/ 582 w 2356"/>
                  <a:gd name="T39" fmla="*/ 208 h 908"/>
                  <a:gd name="T40" fmla="*/ 589 w 2356"/>
                  <a:gd name="T41" fmla="*/ 193 h 90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356"/>
                  <a:gd name="T64" fmla="*/ 0 h 908"/>
                  <a:gd name="T65" fmla="*/ 2356 w 2356"/>
                  <a:gd name="T66" fmla="*/ 908 h 908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356" h="908">
                    <a:moveTo>
                      <a:pt x="0" y="0"/>
                    </a:moveTo>
                    <a:lnTo>
                      <a:pt x="159" y="66"/>
                    </a:lnTo>
                    <a:lnTo>
                      <a:pt x="318" y="136"/>
                    </a:lnTo>
                    <a:lnTo>
                      <a:pt x="480" y="207"/>
                    </a:lnTo>
                    <a:lnTo>
                      <a:pt x="644" y="282"/>
                    </a:lnTo>
                    <a:lnTo>
                      <a:pt x="799" y="355"/>
                    </a:lnTo>
                    <a:lnTo>
                      <a:pt x="953" y="430"/>
                    </a:lnTo>
                    <a:lnTo>
                      <a:pt x="1101" y="500"/>
                    </a:lnTo>
                    <a:lnTo>
                      <a:pt x="1242" y="569"/>
                    </a:lnTo>
                    <a:lnTo>
                      <a:pt x="1372" y="632"/>
                    </a:lnTo>
                    <a:lnTo>
                      <a:pt x="1489" y="685"/>
                    </a:lnTo>
                    <a:lnTo>
                      <a:pt x="1633" y="753"/>
                    </a:lnTo>
                    <a:lnTo>
                      <a:pt x="1762" y="806"/>
                    </a:lnTo>
                    <a:lnTo>
                      <a:pt x="1883" y="851"/>
                    </a:lnTo>
                    <a:lnTo>
                      <a:pt x="1988" y="885"/>
                    </a:lnTo>
                    <a:lnTo>
                      <a:pt x="2085" y="903"/>
                    </a:lnTo>
                    <a:lnTo>
                      <a:pt x="2163" y="908"/>
                    </a:lnTo>
                    <a:lnTo>
                      <a:pt x="2231" y="899"/>
                    </a:lnTo>
                    <a:lnTo>
                      <a:pt x="2286" y="872"/>
                    </a:lnTo>
                    <a:lnTo>
                      <a:pt x="2328" y="830"/>
                    </a:lnTo>
                    <a:lnTo>
                      <a:pt x="2356" y="77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927" name="Line 409"/>
              <p:cNvSpPr>
                <a:spLocks noChangeShapeType="1"/>
              </p:cNvSpPr>
              <p:nvPr/>
            </p:nvSpPr>
            <p:spPr bwMode="auto">
              <a:xfrm>
                <a:off x="930" y="1676"/>
                <a:ext cx="4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928" name="Freeform 410"/>
              <p:cNvSpPr>
                <a:spLocks/>
              </p:cNvSpPr>
              <p:nvPr/>
            </p:nvSpPr>
            <p:spPr bwMode="auto">
              <a:xfrm>
                <a:off x="934" y="2023"/>
                <a:ext cx="887" cy="877"/>
              </a:xfrm>
              <a:custGeom>
                <a:avLst/>
                <a:gdLst>
                  <a:gd name="T0" fmla="*/ 0 w 3549"/>
                  <a:gd name="T1" fmla="*/ 0 h 3508"/>
                  <a:gd name="T2" fmla="*/ 19 w 3549"/>
                  <a:gd name="T3" fmla="*/ 15 h 3508"/>
                  <a:gd name="T4" fmla="*/ 43 w 3549"/>
                  <a:gd name="T5" fmla="*/ 33 h 3508"/>
                  <a:gd name="T6" fmla="*/ 69 w 3549"/>
                  <a:gd name="T7" fmla="*/ 54 h 3508"/>
                  <a:gd name="T8" fmla="*/ 98 w 3549"/>
                  <a:gd name="T9" fmla="*/ 76 h 3508"/>
                  <a:gd name="T10" fmla="*/ 131 w 3549"/>
                  <a:gd name="T11" fmla="*/ 102 h 3508"/>
                  <a:gd name="T12" fmla="*/ 168 w 3549"/>
                  <a:gd name="T13" fmla="*/ 133 h 3508"/>
                  <a:gd name="T14" fmla="*/ 210 w 3549"/>
                  <a:gd name="T15" fmla="*/ 166 h 3508"/>
                  <a:gd name="T16" fmla="*/ 255 w 3549"/>
                  <a:gd name="T17" fmla="*/ 205 h 3508"/>
                  <a:gd name="T18" fmla="*/ 304 w 3549"/>
                  <a:gd name="T19" fmla="*/ 248 h 3508"/>
                  <a:gd name="T20" fmla="*/ 357 w 3549"/>
                  <a:gd name="T21" fmla="*/ 296 h 3508"/>
                  <a:gd name="T22" fmla="*/ 395 w 3549"/>
                  <a:gd name="T23" fmla="*/ 332 h 3508"/>
                  <a:gd name="T24" fmla="*/ 440 w 3549"/>
                  <a:gd name="T25" fmla="*/ 377 h 3508"/>
                  <a:gd name="T26" fmla="*/ 492 w 3549"/>
                  <a:gd name="T27" fmla="*/ 431 h 3508"/>
                  <a:gd name="T28" fmla="*/ 548 w 3549"/>
                  <a:gd name="T29" fmla="*/ 490 h 3508"/>
                  <a:gd name="T30" fmla="*/ 608 w 3549"/>
                  <a:gd name="T31" fmla="*/ 555 h 3508"/>
                  <a:gd name="T32" fmla="*/ 668 w 3549"/>
                  <a:gd name="T33" fmla="*/ 621 h 3508"/>
                  <a:gd name="T34" fmla="*/ 728 w 3549"/>
                  <a:gd name="T35" fmla="*/ 689 h 3508"/>
                  <a:gd name="T36" fmla="*/ 785 w 3549"/>
                  <a:gd name="T37" fmla="*/ 755 h 3508"/>
                  <a:gd name="T38" fmla="*/ 839 w 3549"/>
                  <a:gd name="T39" fmla="*/ 819 h 3508"/>
                  <a:gd name="T40" fmla="*/ 887 w 3549"/>
                  <a:gd name="T41" fmla="*/ 877 h 350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3549"/>
                  <a:gd name="T64" fmla="*/ 0 h 3508"/>
                  <a:gd name="T65" fmla="*/ 3549 w 3549"/>
                  <a:gd name="T66" fmla="*/ 3508 h 3508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3549" h="3508">
                    <a:moveTo>
                      <a:pt x="0" y="0"/>
                    </a:moveTo>
                    <a:lnTo>
                      <a:pt x="77" y="60"/>
                    </a:lnTo>
                    <a:lnTo>
                      <a:pt x="171" y="132"/>
                    </a:lnTo>
                    <a:lnTo>
                      <a:pt x="277" y="214"/>
                    </a:lnTo>
                    <a:lnTo>
                      <a:pt x="394" y="303"/>
                    </a:lnTo>
                    <a:lnTo>
                      <a:pt x="526" y="409"/>
                    </a:lnTo>
                    <a:lnTo>
                      <a:pt x="673" y="530"/>
                    </a:lnTo>
                    <a:lnTo>
                      <a:pt x="839" y="665"/>
                    </a:lnTo>
                    <a:lnTo>
                      <a:pt x="1019" y="818"/>
                    </a:lnTo>
                    <a:lnTo>
                      <a:pt x="1215" y="990"/>
                    </a:lnTo>
                    <a:lnTo>
                      <a:pt x="1429" y="1182"/>
                    </a:lnTo>
                    <a:lnTo>
                      <a:pt x="1579" y="1327"/>
                    </a:lnTo>
                    <a:lnTo>
                      <a:pt x="1762" y="1507"/>
                    </a:lnTo>
                    <a:lnTo>
                      <a:pt x="1967" y="1724"/>
                    </a:lnTo>
                    <a:lnTo>
                      <a:pt x="2192" y="1961"/>
                    </a:lnTo>
                    <a:lnTo>
                      <a:pt x="2431" y="2220"/>
                    </a:lnTo>
                    <a:lnTo>
                      <a:pt x="2671" y="2485"/>
                    </a:lnTo>
                    <a:lnTo>
                      <a:pt x="2912" y="2755"/>
                    </a:lnTo>
                    <a:lnTo>
                      <a:pt x="3140" y="3021"/>
                    </a:lnTo>
                    <a:lnTo>
                      <a:pt x="3357" y="3274"/>
                    </a:lnTo>
                    <a:lnTo>
                      <a:pt x="3549" y="3508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</p:grpSp>
        <p:grpSp>
          <p:nvGrpSpPr>
            <p:cNvPr id="283655" name="Group 612"/>
            <p:cNvGrpSpPr>
              <a:grpSpLocks/>
            </p:cNvGrpSpPr>
            <p:nvPr/>
          </p:nvGrpSpPr>
          <p:grpSpPr bwMode="auto">
            <a:xfrm>
              <a:off x="930" y="1196"/>
              <a:ext cx="1435" cy="2218"/>
              <a:chOff x="930" y="1196"/>
              <a:chExt cx="1435" cy="2218"/>
            </a:xfrm>
          </p:grpSpPr>
          <p:sp>
            <p:nvSpPr>
              <p:cNvPr id="284529" name="Line 412"/>
              <p:cNvSpPr>
                <a:spLocks noChangeShapeType="1"/>
              </p:cNvSpPr>
              <p:nvPr/>
            </p:nvSpPr>
            <p:spPr bwMode="auto">
              <a:xfrm>
                <a:off x="930" y="2020"/>
                <a:ext cx="4" cy="2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530" name="Line 413"/>
              <p:cNvSpPr>
                <a:spLocks noChangeShapeType="1"/>
              </p:cNvSpPr>
              <p:nvPr/>
            </p:nvSpPr>
            <p:spPr bwMode="auto">
              <a:xfrm>
                <a:off x="1680" y="1375"/>
                <a:ext cx="1" cy="15"/>
              </a:xfrm>
              <a:prstGeom prst="line">
                <a:avLst/>
              </a:prstGeom>
              <a:noFill/>
              <a:ln w="0">
                <a:solidFill>
                  <a:srgbClr val="C0244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531" name="Line 414"/>
              <p:cNvSpPr>
                <a:spLocks noChangeShapeType="1"/>
              </p:cNvSpPr>
              <p:nvPr/>
            </p:nvSpPr>
            <p:spPr bwMode="auto">
              <a:xfrm>
                <a:off x="1681" y="1400"/>
                <a:ext cx="1" cy="17"/>
              </a:xfrm>
              <a:prstGeom prst="line">
                <a:avLst/>
              </a:prstGeom>
              <a:noFill/>
              <a:ln w="0">
                <a:solidFill>
                  <a:srgbClr val="C0244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532" name="Line 415"/>
              <p:cNvSpPr>
                <a:spLocks noChangeShapeType="1"/>
              </p:cNvSpPr>
              <p:nvPr/>
            </p:nvSpPr>
            <p:spPr bwMode="auto">
              <a:xfrm>
                <a:off x="1677" y="1323"/>
                <a:ext cx="1" cy="16"/>
              </a:xfrm>
              <a:prstGeom prst="line">
                <a:avLst/>
              </a:prstGeom>
              <a:noFill/>
              <a:ln w="0">
                <a:solidFill>
                  <a:srgbClr val="C0244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533" name="Line 416"/>
              <p:cNvSpPr>
                <a:spLocks noChangeShapeType="1"/>
              </p:cNvSpPr>
              <p:nvPr/>
            </p:nvSpPr>
            <p:spPr bwMode="auto">
              <a:xfrm>
                <a:off x="1678" y="1348"/>
                <a:ext cx="1" cy="18"/>
              </a:xfrm>
              <a:prstGeom prst="line">
                <a:avLst/>
              </a:prstGeom>
              <a:noFill/>
              <a:ln w="0">
                <a:solidFill>
                  <a:srgbClr val="C0244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534" name="Line 417"/>
              <p:cNvSpPr>
                <a:spLocks noChangeShapeType="1"/>
              </p:cNvSpPr>
              <p:nvPr/>
            </p:nvSpPr>
            <p:spPr bwMode="auto">
              <a:xfrm>
                <a:off x="1675" y="1273"/>
                <a:ext cx="1" cy="16"/>
              </a:xfrm>
              <a:prstGeom prst="line">
                <a:avLst/>
              </a:prstGeom>
              <a:noFill/>
              <a:ln w="0">
                <a:solidFill>
                  <a:srgbClr val="C0244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535" name="Line 418"/>
              <p:cNvSpPr>
                <a:spLocks noChangeShapeType="1"/>
              </p:cNvSpPr>
              <p:nvPr/>
            </p:nvSpPr>
            <p:spPr bwMode="auto">
              <a:xfrm>
                <a:off x="1675" y="1299"/>
                <a:ext cx="1" cy="17"/>
              </a:xfrm>
              <a:prstGeom prst="line">
                <a:avLst/>
              </a:prstGeom>
              <a:noFill/>
              <a:ln w="0">
                <a:solidFill>
                  <a:srgbClr val="C0244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536" name="Line 419"/>
              <p:cNvSpPr>
                <a:spLocks noChangeShapeType="1"/>
              </p:cNvSpPr>
              <p:nvPr/>
            </p:nvSpPr>
            <p:spPr bwMode="auto">
              <a:xfrm>
                <a:off x="1689" y="1388"/>
                <a:ext cx="1" cy="17"/>
              </a:xfrm>
              <a:prstGeom prst="line">
                <a:avLst/>
              </a:prstGeom>
              <a:noFill/>
              <a:ln w="0">
                <a:solidFill>
                  <a:srgbClr val="C0244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537" name="Line 420"/>
              <p:cNvSpPr>
                <a:spLocks noChangeShapeType="1"/>
              </p:cNvSpPr>
              <p:nvPr/>
            </p:nvSpPr>
            <p:spPr bwMode="auto">
              <a:xfrm>
                <a:off x="1703" y="1387"/>
                <a:ext cx="1" cy="18"/>
              </a:xfrm>
              <a:prstGeom prst="line">
                <a:avLst/>
              </a:prstGeom>
              <a:noFill/>
              <a:ln w="0">
                <a:solidFill>
                  <a:srgbClr val="C0244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538" name="Line 421"/>
              <p:cNvSpPr>
                <a:spLocks noChangeShapeType="1"/>
              </p:cNvSpPr>
              <p:nvPr/>
            </p:nvSpPr>
            <p:spPr bwMode="auto">
              <a:xfrm>
                <a:off x="1709" y="1374"/>
                <a:ext cx="2" cy="16"/>
              </a:xfrm>
              <a:prstGeom prst="line">
                <a:avLst/>
              </a:prstGeom>
              <a:noFill/>
              <a:ln w="0">
                <a:solidFill>
                  <a:srgbClr val="C0244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539" name="Line 422"/>
              <p:cNvSpPr>
                <a:spLocks noChangeShapeType="1"/>
              </p:cNvSpPr>
              <p:nvPr/>
            </p:nvSpPr>
            <p:spPr bwMode="auto">
              <a:xfrm>
                <a:off x="1712" y="1401"/>
                <a:ext cx="2" cy="16"/>
              </a:xfrm>
              <a:prstGeom prst="line">
                <a:avLst/>
              </a:prstGeom>
              <a:noFill/>
              <a:ln w="0">
                <a:solidFill>
                  <a:srgbClr val="C0244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540" name="Line 423"/>
              <p:cNvSpPr>
                <a:spLocks noChangeShapeType="1"/>
              </p:cNvSpPr>
              <p:nvPr/>
            </p:nvSpPr>
            <p:spPr bwMode="auto">
              <a:xfrm>
                <a:off x="1717" y="1387"/>
                <a:ext cx="2" cy="18"/>
              </a:xfrm>
              <a:prstGeom prst="line">
                <a:avLst/>
              </a:prstGeom>
              <a:noFill/>
              <a:ln w="0">
                <a:solidFill>
                  <a:srgbClr val="C0244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541" name="Line 424"/>
              <p:cNvSpPr>
                <a:spLocks noChangeShapeType="1"/>
              </p:cNvSpPr>
              <p:nvPr/>
            </p:nvSpPr>
            <p:spPr bwMode="auto">
              <a:xfrm>
                <a:off x="1721" y="1370"/>
                <a:ext cx="2" cy="16"/>
              </a:xfrm>
              <a:prstGeom prst="line">
                <a:avLst/>
              </a:prstGeom>
              <a:noFill/>
              <a:ln w="0">
                <a:solidFill>
                  <a:srgbClr val="C0244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542" name="Line 425"/>
              <p:cNvSpPr>
                <a:spLocks noChangeShapeType="1"/>
              </p:cNvSpPr>
              <p:nvPr/>
            </p:nvSpPr>
            <p:spPr bwMode="auto">
              <a:xfrm>
                <a:off x="1725" y="1397"/>
                <a:ext cx="4" cy="17"/>
              </a:xfrm>
              <a:prstGeom prst="line">
                <a:avLst/>
              </a:prstGeom>
              <a:noFill/>
              <a:ln w="0">
                <a:solidFill>
                  <a:srgbClr val="C0244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543" name="Line 426"/>
              <p:cNvSpPr>
                <a:spLocks noChangeShapeType="1"/>
              </p:cNvSpPr>
              <p:nvPr/>
            </p:nvSpPr>
            <p:spPr bwMode="auto">
              <a:xfrm>
                <a:off x="1730" y="1383"/>
                <a:ext cx="3" cy="18"/>
              </a:xfrm>
              <a:prstGeom prst="line">
                <a:avLst/>
              </a:prstGeom>
              <a:noFill/>
              <a:ln w="0">
                <a:solidFill>
                  <a:srgbClr val="C0244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544" name="Line 427"/>
              <p:cNvSpPr>
                <a:spLocks noChangeShapeType="1"/>
              </p:cNvSpPr>
              <p:nvPr/>
            </p:nvSpPr>
            <p:spPr bwMode="auto">
              <a:xfrm>
                <a:off x="1692" y="1334"/>
                <a:ext cx="1" cy="18"/>
              </a:xfrm>
              <a:prstGeom prst="line">
                <a:avLst/>
              </a:prstGeom>
              <a:noFill/>
              <a:ln w="0">
                <a:solidFill>
                  <a:srgbClr val="C0244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545" name="Line 428"/>
              <p:cNvSpPr>
                <a:spLocks noChangeShapeType="1"/>
              </p:cNvSpPr>
              <p:nvPr/>
            </p:nvSpPr>
            <p:spPr bwMode="auto">
              <a:xfrm>
                <a:off x="1681" y="1288"/>
                <a:ext cx="1" cy="18"/>
              </a:xfrm>
              <a:prstGeom prst="line">
                <a:avLst/>
              </a:prstGeom>
              <a:noFill/>
              <a:ln w="0">
                <a:solidFill>
                  <a:srgbClr val="C0244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546" name="Line 429"/>
              <p:cNvSpPr>
                <a:spLocks noChangeShapeType="1"/>
              </p:cNvSpPr>
              <p:nvPr/>
            </p:nvSpPr>
            <p:spPr bwMode="auto">
              <a:xfrm>
                <a:off x="1681" y="1335"/>
                <a:ext cx="1" cy="12"/>
              </a:xfrm>
              <a:prstGeom prst="line">
                <a:avLst/>
              </a:prstGeom>
              <a:noFill/>
              <a:ln w="0">
                <a:solidFill>
                  <a:srgbClr val="C0244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547" name="Line 430"/>
              <p:cNvSpPr>
                <a:spLocks noChangeShapeType="1"/>
              </p:cNvSpPr>
              <p:nvPr/>
            </p:nvSpPr>
            <p:spPr bwMode="auto">
              <a:xfrm>
                <a:off x="1698" y="1321"/>
                <a:ext cx="1" cy="16"/>
              </a:xfrm>
              <a:prstGeom prst="line">
                <a:avLst/>
              </a:prstGeom>
              <a:noFill/>
              <a:ln w="0">
                <a:solidFill>
                  <a:srgbClr val="C0244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548" name="Line 431"/>
              <p:cNvSpPr>
                <a:spLocks noChangeShapeType="1"/>
              </p:cNvSpPr>
              <p:nvPr/>
            </p:nvSpPr>
            <p:spPr bwMode="auto">
              <a:xfrm>
                <a:off x="1702" y="1348"/>
                <a:ext cx="1" cy="17"/>
              </a:xfrm>
              <a:prstGeom prst="line">
                <a:avLst/>
              </a:prstGeom>
              <a:noFill/>
              <a:ln w="0">
                <a:solidFill>
                  <a:srgbClr val="C0244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549" name="Line 432"/>
              <p:cNvSpPr>
                <a:spLocks noChangeShapeType="1"/>
              </p:cNvSpPr>
              <p:nvPr/>
            </p:nvSpPr>
            <p:spPr bwMode="auto">
              <a:xfrm>
                <a:off x="1706" y="1334"/>
                <a:ext cx="2" cy="18"/>
              </a:xfrm>
              <a:prstGeom prst="line">
                <a:avLst/>
              </a:prstGeom>
              <a:noFill/>
              <a:ln w="0">
                <a:solidFill>
                  <a:srgbClr val="C0244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550" name="Line 433"/>
              <p:cNvSpPr>
                <a:spLocks noChangeShapeType="1"/>
              </p:cNvSpPr>
              <p:nvPr/>
            </p:nvSpPr>
            <p:spPr bwMode="auto">
              <a:xfrm>
                <a:off x="1710" y="1318"/>
                <a:ext cx="3" cy="15"/>
              </a:xfrm>
              <a:prstGeom prst="line">
                <a:avLst/>
              </a:prstGeom>
              <a:noFill/>
              <a:ln w="0">
                <a:solidFill>
                  <a:srgbClr val="C0244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551" name="Line 434"/>
              <p:cNvSpPr>
                <a:spLocks noChangeShapeType="1"/>
              </p:cNvSpPr>
              <p:nvPr/>
            </p:nvSpPr>
            <p:spPr bwMode="auto">
              <a:xfrm>
                <a:off x="1715" y="1344"/>
                <a:ext cx="2" cy="17"/>
              </a:xfrm>
              <a:prstGeom prst="line">
                <a:avLst/>
              </a:prstGeom>
              <a:noFill/>
              <a:ln w="0">
                <a:solidFill>
                  <a:srgbClr val="C0244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552" name="Line 435"/>
              <p:cNvSpPr>
                <a:spLocks noChangeShapeType="1"/>
              </p:cNvSpPr>
              <p:nvPr/>
            </p:nvSpPr>
            <p:spPr bwMode="auto">
              <a:xfrm>
                <a:off x="1720" y="1330"/>
                <a:ext cx="2" cy="18"/>
              </a:xfrm>
              <a:prstGeom prst="line">
                <a:avLst/>
              </a:prstGeom>
              <a:noFill/>
              <a:ln w="0">
                <a:solidFill>
                  <a:srgbClr val="C0244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553" name="Line 436"/>
              <p:cNvSpPr>
                <a:spLocks noChangeShapeType="1"/>
              </p:cNvSpPr>
              <p:nvPr/>
            </p:nvSpPr>
            <p:spPr bwMode="auto">
              <a:xfrm>
                <a:off x="1687" y="1273"/>
                <a:ext cx="1" cy="16"/>
              </a:xfrm>
              <a:prstGeom prst="line">
                <a:avLst/>
              </a:prstGeom>
              <a:noFill/>
              <a:ln w="0">
                <a:solidFill>
                  <a:srgbClr val="C0244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554" name="Line 437"/>
              <p:cNvSpPr>
                <a:spLocks noChangeShapeType="1"/>
              </p:cNvSpPr>
              <p:nvPr/>
            </p:nvSpPr>
            <p:spPr bwMode="auto">
              <a:xfrm>
                <a:off x="1690" y="1300"/>
                <a:ext cx="1" cy="18"/>
              </a:xfrm>
              <a:prstGeom prst="line">
                <a:avLst/>
              </a:prstGeom>
              <a:noFill/>
              <a:ln w="0">
                <a:solidFill>
                  <a:srgbClr val="C0244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555" name="Line 438"/>
              <p:cNvSpPr>
                <a:spLocks noChangeShapeType="1"/>
              </p:cNvSpPr>
              <p:nvPr/>
            </p:nvSpPr>
            <p:spPr bwMode="auto">
              <a:xfrm>
                <a:off x="1695" y="1287"/>
                <a:ext cx="1" cy="17"/>
              </a:xfrm>
              <a:prstGeom prst="line">
                <a:avLst/>
              </a:prstGeom>
              <a:noFill/>
              <a:ln w="0">
                <a:solidFill>
                  <a:srgbClr val="C0244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556" name="Line 439"/>
              <p:cNvSpPr>
                <a:spLocks noChangeShapeType="1"/>
              </p:cNvSpPr>
              <p:nvPr/>
            </p:nvSpPr>
            <p:spPr bwMode="auto">
              <a:xfrm>
                <a:off x="1699" y="1270"/>
                <a:ext cx="2" cy="16"/>
              </a:xfrm>
              <a:prstGeom prst="line">
                <a:avLst/>
              </a:prstGeom>
              <a:noFill/>
              <a:ln w="0">
                <a:solidFill>
                  <a:srgbClr val="C0244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557" name="Line 440"/>
              <p:cNvSpPr>
                <a:spLocks noChangeShapeType="1"/>
              </p:cNvSpPr>
              <p:nvPr/>
            </p:nvSpPr>
            <p:spPr bwMode="auto">
              <a:xfrm>
                <a:off x="1703" y="1297"/>
                <a:ext cx="3" cy="17"/>
              </a:xfrm>
              <a:prstGeom prst="line">
                <a:avLst/>
              </a:prstGeom>
              <a:noFill/>
              <a:ln w="0">
                <a:solidFill>
                  <a:srgbClr val="C0244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558" name="Line 441"/>
              <p:cNvSpPr>
                <a:spLocks noChangeShapeType="1"/>
              </p:cNvSpPr>
              <p:nvPr/>
            </p:nvSpPr>
            <p:spPr bwMode="auto">
              <a:xfrm>
                <a:off x="1708" y="1283"/>
                <a:ext cx="3" cy="17"/>
              </a:xfrm>
              <a:prstGeom prst="line">
                <a:avLst/>
              </a:prstGeom>
              <a:noFill/>
              <a:ln w="0">
                <a:solidFill>
                  <a:srgbClr val="C0244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559" name="Line 442"/>
              <p:cNvSpPr>
                <a:spLocks noChangeShapeType="1"/>
              </p:cNvSpPr>
              <p:nvPr/>
            </p:nvSpPr>
            <p:spPr bwMode="auto">
              <a:xfrm>
                <a:off x="1683" y="1428"/>
                <a:ext cx="1" cy="16"/>
              </a:xfrm>
              <a:prstGeom prst="line">
                <a:avLst/>
              </a:prstGeom>
              <a:noFill/>
              <a:ln w="0">
                <a:solidFill>
                  <a:srgbClr val="C0244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560" name="Line 443"/>
              <p:cNvSpPr>
                <a:spLocks noChangeShapeType="1"/>
              </p:cNvSpPr>
              <p:nvPr/>
            </p:nvSpPr>
            <p:spPr bwMode="auto">
              <a:xfrm>
                <a:off x="1684" y="1454"/>
                <a:ext cx="1" cy="17"/>
              </a:xfrm>
              <a:prstGeom prst="line">
                <a:avLst/>
              </a:prstGeom>
              <a:noFill/>
              <a:ln w="0">
                <a:solidFill>
                  <a:srgbClr val="C0244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561" name="Line 444"/>
              <p:cNvSpPr>
                <a:spLocks noChangeShapeType="1"/>
              </p:cNvSpPr>
              <p:nvPr/>
            </p:nvSpPr>
            <p:spPr bwMode="auto">
              <a:xfrm>
                <a:off x="1691" y="1442"/>
                <a:ext cx="1" cy="17"/>
              </a:xfrm>
              <a:prstGeom prst="line">
                <a:avLst/>
              </a:prstGeom>
              <a:noFill/>
              <a:ln w="0">
                <a:solidFill>
                  <a:srgbClr val="C0244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562" name="Line 445"/>
              <p:cNvSpPr>
                <a:spLocks noChangeShapeType="1"/>
              </p:cNvSpPr>
              <p:nvPr/>
            </p:nvSpPr>
            <p:spPr bwMode="auto">
              <a:xfrm>
                <a:off x="1710" y="1441"/>
                <a:ext cx="1" cy="18"/>
              </a:xfrm>
              <a:prstGeom prst="line">
                <a:avLst/>
              </a:prstGeom>
              <a:noFill/>
              <a:ln w="0">
                <a:solidFill>
                  <a:srgbClr val="C0244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563" name="Line 446"/>
              <p:cNvSpPr>
                <a:spLocks noChangeShapeType="1"/>
              </p:cNvSpPr>
              <p:nvPr/>
            </p:nvSpPr>
            <p:spPr bwMode="auto">
              <a:xfrm>
                <a:off x="1716" y="1428"/>
                <a:ext cx="1" cy="16"/>
              </a:xfrm>
              <a:prstGeom prst="line">
                <a:avLst/>
              </a:prstGeom>
              <a:noFill/>
              <a:ln w="0">
                <a:solidFill>
                  <a:srgbClr val="C0244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564" name="Line 447"/>
              <p:cNvSpPr>
                <a:spLocks noChangeShapeType="1"/>
              </p:cNvSpPr>
              <p:nvPr/>
            </p:nvSpPr>
            <p:spPr bwMode="auto">
              <a:xfrm>
                <a:off x="1720" y="1455"/>
                <a:ext cx="1" cy="17"/>
              </a:xfrm>
              <a:prstGeom prst="line">
                <a:avLst/>
              </a:prstGeom>
              <a:noFill/>
              <a:ln w="0">
                <a:solidFill>
                  <a:srgbClr val="C0244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565" name="Line 448"/>
              <p:cNvSpPr>
                <a:spLocks noChangeShapeType="1"/>
              </p:cNvSpPr>
              <p:nvPr/>
            </p:nvSpPr>
            <p:spPr bwMode="auto">
              <a:xfrm>
                <a:off x="1724" y="1441"/>
                <a:ext cx="1" cy="18"/>
              </a:xfrm>
              <a:prstGeom prst="line">
                <a:avLst/>
              </a:prstGeom>
              <a:noFill/>
              <a:ln w="0">
                <a:solidFill>
                  <a:srgbClr val="C0244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566" name="Line 449"/>
              <p:cNvSpPr>
                <a:spLocks noChangeShapeType="1"/>
              </p:cNvSpPr>
              <p:nvPr/>
            </p:nvSpPr>
            <p:spPr bwMode="auto">
              <a:xfrm>
                <a:off x="1741" y="1422"/>
                <a:ext cx="2" cy="16"/>
              </a:xfrm>
              <a:prstGeom prst="line">
                <a:avLst/>
              </a:prstGeom>
              <a:noFill/>
              <a:ln w="0">
                <a:solidFill>
                  <a:srgbClr val="C0244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567" name="Line 450"/>
              <p:cNvSpPr>
                <a:spLocks noChangeShapeType="1"/>
              </p:cNvSpPr>
              <p:nvPr/>
            </p:nvSpPr>
            <p:spPr bwMode="auto">
              <a:xfrm>
                <a:off x="1746" y="1449"/>
                <a:ext cx="2" cy="17"/>
              </a:xfrm>
              <a:prstGeom prst="line">
                <a:avLst/>
              </a:prstGeom>
              <a:noFill/>
              <a:ln w="0">
                <a:solidFill>
                  <a:srgbClr val="C0244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568" name="Line 451"/>
              <p:cNvSpPr>
                <a:spLocks noChangeShapeType="1"/>
              </p:cNvSpPr>
              <p:nvPr/>
            </p:nvSpPr>
            <p:spPr bwMode="auto">
              <a:xfrm>
                <a:off x="1729" y="1427"/>
                <a:ext cx="2" cy="16"/>
              </a:xfrm>
              <a:prstGeom prst="line">
                <a:avLst/>
              </a:prstGeom>
              <a:noFill/>
              <a:ln w="0">
                <a:solidFill>
                  <a:srgbClr val="C0244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569" name="Line 452"/>
              <p:cNvSpPr>
                <a:spLocks noChangeShapeType="1"/>
              </p:cNvSpPr>
              <p:nvPr/>
            </p:nvSpPr>
            <p:spPr bwMode="auto">
              <a:xfrm>
                <a:off x="1733" y="1454"/>
                <a:ext cx="3" cy="17"/>
              </a:xfrm>
              <a:prstGeom prst="line">
                <a:avLst/>
              </a:prstGeom>
              <a:noFill/>
              <a:ln w="0">
                <a:solidFill>
                  <a:srgbClr val="C0244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570" name="Line 453"/>
              <p:cNvSpPr>
                <a:spLocks noChangeShapeType="1"/>
              </p:cNvSpPr>
              <p:nvPr/>
            </p:nvSpPr>
            <p:spPr bwMode="auto">
              <a:xfrm>
                <a:off x="1738" y="1437"/>
                <a:ext cx="2" cy="18"/>
              </a:xfrm>
              <a:prstGeom prst="line">
                <a:avLst/>
              </a:prstGeom>
              <a:noFill/>
              <a:ln w="0">
                <a:solidFill>
                  <a:srgbClr val="C0244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571" name="Line 454"/>
              <p:cNvSpPr>
                <a:spLocks noChangeShapeType="1"/>
              </p:cNvSpPr>
              <p:nvPr/>
            </p:nvSpPr>
            <p:spPr bwMode="auto">
              <a:xfrm>
                <a:off x="1685" y="1485"/>
                <a:ext cx="1" cy="16"/>
              </a:xfrm>
              <a:prstGeom prst="line">
                <a:avLst/>
              </a:prstGeom>
              <a:noFill/>
              <a:ln w="0">
                <a:solidFill>
                  <a:srgbClr val="C0244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572" name="Line 455"/>
              <p:cNvSpPr>
                <a:spLocks noChangeShapeType="1"/>
              </p:cNvSpPr>
              <p:nvPr/>
            </p:nvSpPr>
            <p:spPr bwMode="auto">
              <a:xfrm>
                <a:off x="1686" y="1511"/>
                <a:ext cx="1" cy="17"/>
              </a:xfrm>
              <a:prstGeom prst="line">
                <a:avLst/>
              </a:prstGeom>
              <a:noFill/>
              <a:ln w="0">
                <a:solidFill>
                  <a:srgbClr val="C0244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573" name="Line 456"/>
              <p:cNvSpPr>
                <a:spLocks noChangeShapeType="1"/>
              </p:cNvSpPr>
              <p:nvPr/>
            </p:nvSpPr>
            <p:spPr bwMode="auto">
              <a:xfrm>
                <a:off x="1692" y="1499"/>
                <a:ext cx="1" cy="18"/>
              </a:xfrm>
              <a:prstGeom prst="line">
                <a:avLst/>
              </a:prstGeom>
              <a:noFill/>
              <a:ln w="0">
                <a:solidFill>
                  <a:srgbClr val="C0244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574" name="Line 457"/>
              <p:cNvSpPr>
                <a:spLocks noChangeShapeType="1"/>
              </p:cNvSpPr>
              <p:nvPr/>
            </p:nvSpPr>
            <p:spPr bwMode="auto">
              <a:xfrm>
                <a:off x="1720" y="1486"/>
                <a:ext cx="1" cy="16"/>
              </a:xfrm>
              <a:prstGeom prst="line">
                <a:avLst/>
              </a:prstGeom>
              <a:noFill/>
              <a:ln w="0">
                <a:solidFill>
                  <a:srgbClr val="C0244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575" name="Line 458"/>
              <p:cNvSpPr>
                <a:spLocks noChangeShapeType="1"/>
              </p:cNvSpPr>
              <p:nvPr/>
            </p:nvSpPr>
            <p:spPr bwMode="auto">
              <a:xfrm>
                <a:off x="1699" y="1488"/>
                <a:ext cx="1" cy="17"/>
              </a:xfrm>
              <a:prstGeom prst="line">
                <a:avLst/>
              </a:prstGeom>
              <a:noFill/>
              <a:ln w="0">
                <a:solidFill>
                  <a:srgbClr val="C0244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576" name="Line 459"/>
              <p:cNvSpPr>
                <a:spLocks noChangeShapeType="1"/>
              </p:cNvSpPr>
              <p:nvPr/>
            </p:nvSpPr>
            <p:spPr bwMode="auto">
              <a:xfrm>
                <a:off x="1723" y="1516"/>
                <a:ext cx="1" cy="17"/>
              </a:xfrm>
              <a:prstGeom prst="line">
                <a:avLst/>
              </a:prstGeom>
              <a:noFill/>
              <a:ln w="0">
                <a:solidFill>
                  <a:srgbClr val="C0244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577" name="Line 460"/>
              <p:cNvSpPr>
                <a:spLocks noChangeShapeType="1"/>
              </p:cNvSpPr>
              <p:nvPr/>
            </p:nvSpPr>
            <p:spPr bwMode="auto">
              <a:xfrm>
                <a:off x="1701" y="1508"/>
                <a:ext cx="1" cy="17"/>
              </a:xfrm>
              <a:prstGeom prst="line">
                <a:avLst/>
              </a:prstGeom>
              <a:noFill/>
              <a:ln w="0">
                <a:solidFill>
                  <a:srgbClr val="C0244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578" name="Line 461"/>
              <p:cNvSpPr>
                <a:spLocks noChangeShapeType="1"/>
              </p:cNvSpPr>
              <p:nvPr/>
            </p:nvSpPr>
            <p:spPr bwMode="auto">
              <a:xfrm>
                <a:off x="1729" y="1500"/>
                <a:ext cx="1" cy="17"/>
              </a:xfrm>
              <a:prstGeom prst="line">
                <a:avLst/>
              </a:prstGeom>
              <a:noFill/>
              <a:ln w="0">
                <a:solidFill>
                  <a:srgbClr val="C0244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579" name="Line 462"/>
              <p:cNvSpPr>
                <a:spLocks noChangeShapeType="1"/>
              </p:cNvSpPr>
              <p:nvPr/>
            </p:nvSpPr>
            <p:spPr bwMode="auto">
              <a:xfrm>
                <a:off x="1735" y="1483"/>
                <a:ext cx="1" cy="16"/>
              </a:xfrm>
              <a:prstGeom prst="line">
                <a:avLst/>
              </a:prstGeom>
              <a:noFill/>
              <a:ln w="0">
                <a:solidFill>
                  <a:srgbClr val="C0244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580" name="Line 463"/>
              <p:cNvSpPr>
                <a:spLocks noChangeShapeType="1"/>
              </p:cNvSpPr>
              <p:nvPr/>
            </p:nvSpPr>
            <p:spPr bwMode="auto">
              <a:xfrm>
                <a:off x="1738" y="1515"/>
                <a:ext cx="2" cy="16"/>
              </a:xfrm>
              <a:prstGeom prst="line">
                <a:avLst/>
              </a:prstGeom>
              <a:noFill/>
              <a:ln w="0">
                <a:solidFill>
                  <a:srgbClr val="C0244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581" name="Line 464"/>
              <p:cNvSpPr>
                <a:spLocks noChangeShapeType="1"/>
              </p:cNvSpPr>
              <p:nvPr/>
            </p:nvSpPr>
            <p:spPr bwMode="auto">
              <a:xfrm>
                <a:off x="1742" y="1496"/>
                <a:ext cx="2" cy="18"/>
              </a:xfrm>
              <a:prstGeom prst="line">
                <a:avLst/>
              </a:prstGeom>
              <a:noFill/>
              <a:ln w="0">
                <a:solidFill>
                  <a:srgbClr val="C0244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582" name="Line 465"/>
              <p:cNvSpPr>
                <a:spLocks noChangeShapeType="1"/>
              </p:cNvSpPr>
              <p:nvPr/>
            </p:nvSpPr>
            <p:spPr bwMode="auto">
              <a:xfrm>
                <a:off x="1746" y="1482"/>
                <a:ext cx="2" cy="15"/>
              </a:xfrm>
              <a:prstGeom prst="line">
                <a:avLst/>
              </a:prstGeom>
              <a:noFill/>
              <a:ln w="0">
                <a:solidFill>
                  <a:srgbClr val="C0244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583" name="Line 466"/>
              <p:cNvSpPr>
                <a:spLocks noChangeShapeType="1"/>
              </p:cNvSpPr>
              <p:nvPr/>
            </p:nvSpPr>
            <p:spPr bwMode="auto">
              <a:xfrm>
                <a:off x="1751" y="1510"/>
                <a:ext cx="2" cy="17"/>
              </a:xfrm>
              <a:prstGeom prst="line">
                <a:avLst/>
              </a:prstGeom>
              <a:noFill/>
              <a:ln w="0">
                <a:solidFill>
                  <a:srgbClr val="C0244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584" name="Line 467"/>
              <p:cNvSpPr>
                <a:spLocks noChangeShapeType="1"/>
              </p:cNvSpPr>
              <p:nvPr/>
            </p:nvSpPr>
            <p:spPr bwMode="auto">
              <a:xfrm>
                <a:off x="1755" y="1494"/>
                <a:ext cx="3" cy="18"/>
              </a:xfrm>
              <a:prstGeom prst="line">
                <a:avLst/>
              </a:prstGeom>
              <a:noFill/>
              <a:ln w="0">
                <a:solidFill>
                  <a:srgbClr val="C0244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585" name="Line 468"/>
              <p:cNvSpPr>
                <a:spLocks noChangeShapeType="1"/>
              </p:cNvSpPr>
              <p:nvPr/>
            </p:nvSpPr>
            <p:spPr bwMode="auto">
              <a:xfrm>
                <a:off x="1689" y="1546"/>
                <a:ext cx="1" cy="16"/>
              </a:xfrm>
              <a:prstGeom prst="line">
                <a:avLst/>
              </a:prstGeom>
              <a:noFill/>
              <a:ln w="0">
                <a:solidFill>
                  <a:srgbClr val="C0244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586" name="Line 469"/>
              <p:cNvSpPr>
                <a:spLocks noChangeShapeType="1"/>
              </p:cNvSpPr>
              <p:nvPr/>
            </p:nvSpPr>
            <p:spPr bwMode="auto">
              <a:xfrm>
                <a:off x="1689" y="1575"/>
                <a:ext cx="1" cy="16"/>
              </a:xfrm>
              <a:prstGeom prst="line">
                <a:avLst/>
              </a:prstGeom>
              <a:noFill/>
              <a:ln w="0">
                <a:solidFill>
                  <a:srgbClr val="C0244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587" name="Line 470"/>
              <p:cNvSpPr>
                <a:spLocks noChangeShapeType="1"/>
              </p:cNvSpPr>
              <p:nvPr/>
            </p:nvSpPr>
            <p:spPr bwMode="auto">
              <a:xfrm>
                <a:off x="1694" y="1560"/>
                <a:ext cx="1" cy="18"/>
              </a:xfrm>
              <a:prstGeom prst="line">
                <a:avLst/>
              </a:prstGeom>
              <a:noFill/>
              <a:ln w="0">
                <a:solidFill>
                  <a:srgbClr val="C0244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588" name="Line 471"/>
              <p:cNvSpPr>
                <a:spLocks noChangeShapeType="1"/>
              </p:cNvSpPr>
              <p:nvPr/>
            </p:nvSpPr>
            <p:spPr bwMode="auto">
              <a:xfrm>
                <a:off x="1701" y="1551"/>
                <a:ext cx="1" cy="15"/>
              </a:xfrm>
              <a:prstGeom prst="line">
                <a:avLst/>
              </a:prstGeom>
              <a:noFill/>
              <a:ln w="0">
                <a:solidFill>
                  <a:srgbClr val="C0244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589" name="Line 472"/>
              <p:cNvSpPr>
                <a:spLocks noChangeShapeType="1"/>
              </p:cNvSpPr>
              <p:nvPr/>
            </p:nvSpPr>
            <p:spPr bwMode="auto">
              <a:xfrm>
                <a:off x="1704" y="1576"/>
                <a:ext cx="1" cy="17"/>
              </a:xfrm>
              <a:prstGeom prst="line">
                <a:avLst/>
              </a:prstGeom>
              <a:noFill/>
              <a:ln w="0">
                <a:solidFill>
                  <a:srgbClr val="C0244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590" name="Line 473"/>
              <p:cNvSpPr>
                <a:spLocks noChangeShapeType="1"/>
              </p:cNvSpPr>
              <p:nvPr/>
            </p:nvSpPr>
            <p:spPr bwMode="auto">
              <a:xfrm>
                <a:off x="1727" y="1561"/>
                <a:ext cx="1" cy="18"/>
              </a:xfrm>
              <a:prstGeom prst="line">
                <a:avLst/>
              </a:prstGeom>
              <a:noFill/>
              <a:ln w="0">
                <a:solidFill>
                  <a:srgbClr val="C0244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591" name="Line 474"/>
              <p:cNvSpPr>
                <a:spLocks noChangeShapeType="1"/>
              </p:cNvSpPr>
              <p:nvPr/>
            </p:nvSpPr>
            <p:spPr bwMode="auto">
              <a:xfrm>
                <a:off x="1733" y="1548"/>
                <a:ext cx="2" cy="16"/>
              </a:xfrm>
              <a:prstGeom prst="line">
                <a:avLst/>
              </a:prstGeom>
              <a:noFill/>
              <a:ln w="0">
                <a:solidFill>
                  <a:srgbClr val="C0244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592" name="Line 475"/>
              <p:cNvSpPr>
                <a:spLocks noChangeShapeType="1"/>
              </p:cNvSpPr>
              <p:nvPr/>
            </p:nvSpPr>
            <p:spPr bwMode="auto">
              <a:xfrm>
                <a:off x="1736" y="1575"/>
                <a:ext cx="2" cy="17"/>
              </a:xfrm>
              <a:prstGeom prst="line">
                <a:avLst/>
              </a:prstGeom>
              <a:noFill/>
              <a:ln w="0">
                <a:solidFill>
                  <a:srgbClr val="C0244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593" name="Line 476"/>
              <p:cNvSpPr>
                <a:spLocks noChangeShapeType="1"/>
              </p:cNvSpPr>
              <p:nvPr/>
            </p:nvSpPr>
            <p:spPr bwMode="auto">
              <a:xfrm>
                <a:off x="1741" y="1561"/>
                <a:ext cx="2" cy="18"/>
              </a:xfrm>
              <a:prstGeom prst="line">
                <a:avLst/>
              </a:prstGeom>
              <a:noFill/>
              <a:ln w="0">
                <a:solidFill>
                  <a:srgbClr val="C0244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594" name="Line 477"/>
              <p:cNvSpPr>
                <a:spLocks noChangeShapeType="1"/>
              </p:cNvSpPr>
              <p:nvPr/>
            </p:nvSpPr>
            <p:spPr bwMode="auto">
              <a:xfrm>
                <a:off x="1745" y="1545"/>
                <a:ext cx="3" cy="15"/>
              </a:xfrm>
              <a:prstGeom prst="line">
                <a:avLst/>
              </a:prstGeom>
              <a:noFill/>
              <a:ln w="0">
                <a:solidFill>
                  <a:srgbClr val="C0244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595" name="Line 478"/>
              <p:cNvSpPr>
                <a:spLocks noChangeShapeType="1"/>
              </p:cNvSpPr>
              <p:nvPr/>
            </p:nvSpPr>
            <p:spPr bwMode="auto">
              <a:xfrm>
                <a:off x="1750" y="1572"/>
                <a:ext cx="3" cy="16"/>
              </a:xfrm>
              <a:prstGeom prst="line">
                <a:avLst/>
              </a:prstGeom>
              <a:noFill/>
              <a:ln w="0">
                <a:solidFill>
                  <a:srgbClr val="C0244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596" name="Line 479"/>
              <p:cNvSpPr>
                <a:spLocks noChangeShapeType="1"/>
              </p:cNvSpPr>
              <p:nvPr/>
            </p:nvSpPr>
            <p:spPr bwMode="auto">
              <a:xfrm>
                <a:off x="1762" y="1537"/>
                <a:ext cx="3" cy="16"/>
              </a:xfrm>
              <a:prstGeom prst="line">
                <a:avLst/>
              </a:prstGeom>
              <a:noFill/>
              <a:ln w="0">
                <a:solidFill>
                  <a:srgbClr val="C0244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597" name="Line 480"/>
              <p:cNvSpPr>
                <a:spLocks noChangeShapeType="1"/>
              </p:cNvSpPr>
              <p:nvPr/>
            </p:nvSpPr>
            <p:spPr bwMode="auto">
              <a:xfrm>
                <a:off x="1768" y="1564"/>
                <a:ext cx="2" cy="17"/>
              </a:xfrm>
              <a:prstGeom prst="line">
                <a:avLst/>
              </a:prstGeom>
              <a:noFill/>
              <a:ln w="0">
                <a:solidFill>
                  <a:srgbClr val="C0244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598" name="Line 481"/>
              <p:cNvSpPr>
                <a:spLocks noChangeShapeType="1"/>
              </p:cNvSpPr>
              <p:nvPr/>
            </p:nvSpPr>
            <p:spPr bwMode="auto">
              <a:xfrm>
                <a:off x="1754" y="1557"/>
                <a:ext cx="3" cy="18"/>
              </a:xfrm>
              <a:prstGeom prst="line">
                <a:avLst/>
              </a:prstGeom>
              <a:noFill/>
              <a:ln w="0">
                <a:solidFill>
                  <a:srgbClr val="C0244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599" name="Line 482"/>
              <p:cNvSpPr>
                <a:spLocks noChangeShapeType="1"/>
              </p:cNvSpPr>
              <p:nvPr/>
            </p:nvSpPr>
            <p:spPr bwMode="auto">
              <a:xfrm>
                <a:off x="1691" y="1608"/>
                <a:ext cx="1" cy="15"/>
              </a:xfrm>
              <a:prstGeom prst="line">
                <a:avLst/>
              </a:prstGeom>
              <a:noFill/>
              <a:ln w="0">
                <a:solidFill>
                  <a:srgbClr val="C0244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600" name="Line 483"/>
              <p:cNvSpPr>
                <a:spLocks noChangeShapeType="1"/>
              </p:cNvSpPr>
              <p:nvPr/>
            </p:nvSpPr>
            <p:spPr bwMode="auto">
              <a:xfrm>
                <a:off x="1692" y="1639"/>
                <a:ext cx="1" cy="17"/>
              </a:xfrm>
              <a:prstGeom prst="line">
                <a:avLst/>
              </a:prstGeom>
              <a:noFill/>
              <a:ln w="0">
                <a:solidFill>
                  <a:srgbClr val="C0244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601" name="Line 484"/>
              <p:cNvSpPr>
                <a:spLocks noChangeShapeType="1"/>
              </p:cNvSpPr>
              <p:nvPr/>
            </p:nvSpPr>
            <p:spPr bwMode="auto">
              <a:xfrm>
                <a:off x="1706" y="1635"/>
                <a:ext cx="1" cy="18"/>
              </a:xfrm>
              <a:prstGeom prst="line">
                <a:avLst/>
              </a:prstGeom>
              <a:noFill/>
              <a:ln w="0">
                <a:solidFill>
                  <a:srgbClr val="C0244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602" name="Line 485"/>
              <p:cNvSpPr>
                <a:spLocks noChangeShapeType="1"/>
              </p:cNvSpPr>
              <p:nvPr/>
            </p:nvSpPr>
            <p:spPr bwMode="auto">
              <a:xfrm>
                <a:off x="1698" y="1625"/>
                <a:ext cx="1" cy="17"/>
              </a:xfrm>
              <a:prstGeom prst="line">
                <a:avLst/>
              </a:prstGeom>
              <a:noFill/>
              <a:ln w="0">
                <a:solidFill>
                  <a:srgbClr val="C0244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603" name="Line 486"/>
              <p:cNvSpPr>
                <a:spLocks noChangeShapeType="1"/>
              </p:cNvSpPr>
              <p:nvPr/>
            </p:nvSpPr>
            <p:spPr bwMode="auto">
              <a:xfrm>
                <a:off x="1731" y="1613"/>
                <a:ext cx="1" cy="17"/>
              </a:xfrm>
              <a:prstGeom prst="line">
                <a:avLst/>
              </a:prstGeom>
              <a:noFill/>
              <a:ln w="0">
                <a:solidFill>
                  <a:srgbClr val="C0244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604" name="Line 487"/>
              <p:cNvSpPr>
                <a:spLocks noChangeShapeType="1"/>
              </p:cNvSpPr>
              <p:nvPr/>
            </p:nvSpPr>
            <p:spPr bwMode="auto">
              <a:xfrm>
                <a:off x="1734" y="1640"/>
                <a:ext cx="1" cy="17"/>
              </a:xfrm>
              <a:prstGeom prst="line">
                <a:avLst/>
              </a:prstGeom>
              <a:noFill/>
              <a:ln w="0">
                <a:solidFill>
                  <a:srgbClr val="C0244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605" name="Line 488"/>
              <p:cNvSpPr>
                <a:spLocks noChangeShapeType="1"/>
              </p:cNvSpPr>
              <p:nvPr/>
            </p:nvSpPr>
            <p:spPr bwMode="auto">
              <a:xfrm>
                <a:off x="1741" y="1626"/>
                <a:ext cx="1" cy="18"/>
              </a:xfrm>
              <a:prstGeom prst="line">
                <a:avLst/>
              </a:prstGeom>
              <a:noFill/>
              <a:ln w="0">
                <a:solidFill>
                  <a:srgbClr val="C0244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606" name="Line 489"/>
              <p:cNvSpPr>
                <a:spLocks noChangeShapeType="1"/>
              </p:cNvSpPr>
              <p:nvPr/>
            </p:nvSpPr>
            <p:spPr bwMode="auto">
              <a:xfrm>
                <a:off x="1746" y="1613"/>
                <a:ext cx="2" cy="16"/>
              </a:xfrm>
              <a:prstGeom prst="line">
                <a:avLst/>
              </a:prstGeom>
              <a:noFill/>
              <a:ln w="0">
                <a:solidFill>
                  <a:srgbClr val="C0244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607" name="Line 490"/>
              <p:cNvSpPr>
                <a:spLocks noChangeShapeType="1"/>
              </p:cNvSpPr>
              <p:nvPr/>
            </p:nvSpPr>
            <p:spPr bwMode="auto">
              <a:xfrm>
                <a:off x="1750" y="1639"/>
                <a:ext cx="2" cy="18"/>
              </a:xfrm>
              <a:prstGeom prst="line">
                <a:avLst/>
              </a:prstGeom>
              <a:noFill/>
              <a:ln w="0">
                <a:solidFill>
                  <a:srgbClr val="C0244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608" name="Line 491"/>
              <p:cNvSpPr>
                <a:spLocks noChangeShapeType="1"/>
              </p:cNvSpPr>
              <p:nvPr/>
            </p:nvSpPr>
            <p:spPr bwMode="auto">
              <a:xfrm>
                <a:off x="1754" y="1626"/>
                <a:ext cx="3" cy="17"/>
              </a:xfrm>
              <a:prstGeom prst="line">
                <a:avLst/>
              </a:prstGeom>
              <a:noFill/>
              <a:ln w="0">
                <a:solidFill>
                  <a:srgbClr val="C0244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609" name="Line 492"/>
              <p:cNvSpPr>
                <a:spLocks noChangeShapeType="1"/>
              </p:cNvSpPr>
              <p:nvPr/>
            </p:nvSpPr>
            <p:spPr bwMode="auto">
              <a:xfrm>
                <a:off x="1758" y="1609"/>
                <a:ext cx="3" cy="16"/>
              </a:xfrm>
              <a:prstGeom prst="line">
                <a:avLst/>
              </a:prstGeom>
              <a:noFill/>
              <a:ln w="0">
                <a:solidFill>
                  <a:srgbClr val="C0244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610" name="Line 493"/>
              <p:cNvSpPr>
                <a:spLocks noChangeShapeType="1"/>
              </p:cNvSpPr>
              <p:nvPr/>
            </p:nvSpPr>
            <p:spPr bwMode="auto">
              <a:xfrm>
                <a:off x="1763" y="1636"/>
                <a:ext cx="4" cy="16"/>
              </a:xfrm>
              <a:prstGeom prst="line">
                <a:avLst/>
              </a:prstGeom>
              <a:noFill/>
              <a:ln w="0">
                <a:solidFill>
                  <a:srgbClr val="C0244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611" name="Line 494"/>
              <p:cNvSpPr>
                <a:spLocks noChangeShapeType="1"/>
              </p:cNvSpPr>
              <p:nvPr/>
            </p:nvSpPr>
            <p:spPr bwMode="auto">
              <a:xfrm>
                <a:off x="1777" y="1615"/>
                <a:ext cx="3" cy="17"/>
              </a:xfrm>
              <a:prstGeom prst="line">
                <a:avLst/>
              </a:prstGeom>
              <a:noFill/>
              <a:ln w="0">
                <a:solidFill>
                  <a:srgbClr val="C0244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612" name="Line 495"/>
              <p:cNvSpPr>
                <a:spLocks noChangeShapeType="1"/>
              </p:cNvSpPr>
              <p:nvPr/>
            </p:nvSpPr>
            <p:spPr bwMode="auto">
              <a:xfrm>
                <a:off x="1788" y="1689"/>
                <a:ext cx="3" cy="18"/>
              </a:xfrm>
              <a:prstGeom prst="line">
                <a:avLst/>
              </a:prstGeom>
              <a:noFill/>
              <a:ln w="0">
                <a:solidFill>
                  <a:srgbClr val="C0244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613" name="Line 496"/>
              <p:cNvSpPr>
                <a:spLocks noChangeShapeType="1"/>
              </p:cNvSpPr>
              <p:nvPr/>
            </p:nvSpPr>
            <p:spPr bwMode="auto">
              <a:xfrm>
                <a:off x="1712" y="1684"/>
                <a:ext cx="1" cy="16"/>
              </a:xfrm>
              <a:prstGeom prst="line">
                <a:avLst/>
              </a:prstGeom>
              <a:noFill/>
              <a:ln w="0">
                <a:solidFill>
                  <a:srgbClr val="C0244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614" name="Line 497"/>
              <p:cNvSpPr>
                <a:spLocks noChangeShapeType="1"/>
              </p:cNvSpPr>
              <p:nvPr/>
            </p:nvSpPr>
            <p:spPr bwMode="auto">
              <a:xfrm>
                <a:off x="1732" y="1712"/>
                <a:ext cx="1" cy="23"/>
              </a:xfrm>
              <a:prstGeom prst="line">
                <a:avLst/>
              </a:prstGeom>
              <a:noFill/>
              <a:ln w="0">
                <a:solidFill>
                  <a:srgbClr val="C0244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615" name="Line 498"/>
              <p:cNvSpPr>
                <a:spLocks noChangeShapeType="1"/>
              </p:cNvSpPr>
              <p:nvPr/>
            </p:nvSpPr>
            <p:spPr bwMode="auto">
              <a:xfrm>
                <a:off x="1712" y="1711"/>
                <a:ext cx="1" cy="22"/>
              </a:xfrm>
              <a:prstGeom prst="line">
                <a:avLst/>
              </a:prstGeom>
              <a:noFill/>
              <a:ln w="0">
                <a:solidFill>
                  <a:srgbClr val="C0244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616" name="Line 499"/>
              <p:cNvSpPr>
                <a:spLocks noChangeShapeType="1"/>
              </p:cNvSpPr>
              <p:nvPr/>
            </p:nvSpPr>
            <p:spPr bwMode="auto">
              <a:xfrm>
                <a:off x="1694" y="1682"/>
                <a:ext cx="1" cy="16"/>
              </a:xfrm>
              <a:prstGeom prst="line">
                <a:avLst/>
              </a:prstGeom>
              <a:noFill/>
              <a:ln w="0">
                <a:solidFill>
                  <a:srgbClr val="C0244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617" name="Line 500"/>
              <p:cNvSpPr>
                <a:spLocks noChangeShapeType="1"/>
              </p:cNvSpPr>
              <p:nvPr/>
            </p:nvSpPr>
            <p:spPr bwMode="auto">
              <a:xfrm>
                <a:off x="1696" y="1708"/>
                <a:ext cx="1" cy="22"/>
              </a:xfrm>
              <a:prstGeom prst="line">
                <a:avLst/>
              </a:prstGeom>
              <a:noFill/>
              <a:ln w="0">
                <a:solidFill>
                  <a:srgbClr val="C0244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618" name="Line 501"/>
              <p:cNvSpPr>
                <a:spLocks noChangeShapeType="1"/>
              </p:cNvSpPr>
              <p:nvPr/>
            </p:nvSpPr>
            <p:spPr bwMode="auto">
              <a:xfrm>
                <a:off x="1738" y="1700"/>
                <a:ext cx="1" cy="18"/>
              </a:xfrm>
              <a:prstGeom prst="line">
                <a:avLst/>
              </a:prstGeom>
              <a:noFill/>
              <a:ln w="0">
                <a:solidFill>
                  <a:srgbClr val="C0244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619" name="Line 502"/>
              <p:cNvSpPr>
                <a:spLocks noChangeShapeType="1"/>
              </p:cNvSpPr>
              <p:nvPr/>
            </p:nvSpPr>
            <p:spPr bwMode="auto">
              <a:xfrm>
                <a:off x="1702" y="1699"/>
                <a:ext cx="1" cy="18"/>
              </a:xfrm>
              <a:prstGeom prst="line">
                <a:avLst/>
              </a:prstGeom>
              <a:noFill/>
              <a:ln w="0">
                <a:solidFill>
                  <a:srgbClr val="C0244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620" name="Line 503"/>
              <p:cNvSpPr>
                <a:spLocks noChangeShapeType="1"/>
              </p:cNvSpPr>
              <p:nvPr/>
            </p:nvSpPr>
            <p:spPr bwMode="auto">
              <a:xfrm>
                <a:off x="1744" y="1685"/>
                <a:ext cx="1" cy="17"/>
              </a:xfrm>
              <a:prstGeom prst="line">
                <a:avLst/>
              </a:prstGeom>
              <a:noFill/>
              <a:ln w="0">
                <a:solidFill>
                  <a:srgbClr val="C0244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621" name="Line 504"/>
              <p:cNvSpPr>
                <a:spLocks noChangeShapeType="1"/>
              </p:cNvSpPr>
              <p:nvPr/>
            </p:nvSpPr>
            <p:spPr bwMode="auto">
              <a:xfrm>
                <a:off x="1746" y="1712"/>
                <a:ext cx="2" cy="21"/>
              </a:xfrm>
              <a:prstGeom prst="line">
                <a:avLst/>
              </a:prstGeom>
              <a:noFill/>
              <a:ln w="0">
                <a:solidFill>
                  <a:srgbClr val="C0244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622" name="Line 505"/>
              <p:cNvSpPr>
                <a:spLocks noChangeShapeType="1"/>
              </p:cNvSpPr>
              <p:nvPr/>
            </p:nvSpPr>
            <p:spPr bwMode="auto">
              <a:xfrm>
                <a:off x="1753" y="1698"/>
                <a:ext cx="1" cy="18"/>
              </a:xfrm>
              <a:prstGeom prst="line">
                <a:avLst/>
              </a:prstGeom>
              <a:noFill/>
              <a:ln w="0">
                <a:solidFill>
                  <a:srgbClr val="C0244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623" name="Line 506"/>
              <p:cNvSpPr>
                <a:spLocks noChangeShapeType="1"/>
              </p:cNvSpPr>
              <p:nvPr/>
            </p:nvSpPr>
            <p:spPr bwMode="auto">
              <a:xfrm>
                <a:off x="1759" y="1685"/>
                <a:ext cx="1" cy="16"/>
              </a:xfrm>
              <a:prstGeom prst="line">
                <a:avLst/>
              </a:prstGeom>
              <a:noFill/>
              <a:ln w="0">
                <a:solidFill>
                  <a:srgbClr val="C0244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624" name="Line 507"/>
              <p:cNvSpPr>
                <a:spLocks noChangeShapeType="1"/>
              </p:cNvSpPr>
              <p:nvPr/>
            </p:nvSpPr>
            <p:spPr bwMode="auto">
              <a:xfrm>
                <a:off x="1762" y="1712"/>
                <a:ext cx="3" cy="20"/>
              </a:xfrm>
              <a:prstGeom prst="line">
                <a:avLst/>
              </a:prstGeom>
              <a:noFill/>
              <a:ln w="0">
                <a:solidFill>
                  <a:srgbClr val="C0244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625" name="Line 508"/>
              <p:cNvSpPr>
                <a:spLocks noChangeShapeType="1"/>
              </p:cNvSpPr>
              <p:nvPr/>
            </p:nvSpPr>
            <p:spPr bwMode="auto">
              <a:xfrm>
                <a:off x="1767" y="1698"/>
                <a:ext cx="2" cy="17"/>
              </a:xfrm>
              <a:prstGeom prst="line">
                <a:avLst/>
              </a:prstGeom>
              <a:noFill/>
              <a:ln w="0">
                <a:solidFill>
                  <a:srgbClr val="C0244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626" name="Line 509"/>
              <p:cNvSpPr>
                <a:spLocks noChangeShapeType="1"/>
              </p:cNvSpPr>
              <p:nvPr/>
            </p:nvSpPr>
            <p:spPr bwMode="auto">
              <a:xfrm>
                <a:off x="1735" y="1758"/>
                <a:ext cx="2" cy="22"/>
              </a:xfrm>
              <a:prstGeom prst="line">
                <a:avLst/>
              </a:prstGeom>
              <a:noFill/>
              <a:ln w="0">
                <a:solidFill>
                  <a:srgbClr val="C0244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627" name="Line 510"/>
              <p:cNvSpPr>
                <a:spLocks noChangeShapeType="1"/>
              </p:cNvSpPr>
              <p:nvPr/>
            </p:nvSpPr>
            <p:spPr bwMode="auto">
              <a:xfrm>
                <a:off x="1738" y="1790"/>
                <a:ext cx="2" cy="27"/>
              </a:xfrm>
              <a:prstGeom prst="line">
                <a:avLst/>
              </a:prstGeom>
              <a:noFill/>
              <a:ln w="0">
                <a:solidFill>
                  <a:srgbClr val="C0244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628" name="Line 511"/>
              <p:cNvSpPr>
                <a:spLocks noChangeShapeType="1"/>
              </p:cNvSpPr>
              <p:nvPr/>
            </p:nvSpPr>
            <p:spPr bwMode="auto">
              <a:xfrm>
                <a:off x="1745" y="1782"/>
                <a:ext cx="2" cy="17"/>
              </a:xfrm>
              <a:prstGeom prst="line">
                <a:avLst/>
              </a:prstGeom>
              <a:noFill/>
              <a:ln w="0">
                <a:solidFill>
                  <a:srgbClr val="C0244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629" name="Line 512"/>
              <p:cNvSpPr>
                <a:spLocks noChangeShapeType="1"/>
              </p:cNvSpPr>
              <p:nvPr/>
            </p:nvSpPr>
            <p:spPr bwMode="auto">
              <a:xfrm>
                <a:off x="1699" y="1754"/>
                <a:ext cx="1" cy="22"/>
              </a:xfrm>
              <a:prstGeom prst="line">
                <a:avLst/>
              </a:prstGeom>
              <a:noFill/>
              <a:ln w="0">
                <a:solidFill>
                  <a:srgbClr val="C0244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630" name="Line 513"/>
              <p:cNvSpPr>
                <a:spLocks noChangeShapeType="1"/>
              </p:cNvSpPr>
              <p:nvPr/>
            </p:nvSpPr>
            <p:spPr bwMode="auto">
              <a:xfrm>
                <a:off x="1702" y="1786"/>
                <a:ext cx="1" cy="26"/>
              </a:xfrm>
              <a:prstGeom prst="line">
                <a:avLst/>
              </a:prstGeom>
              <a:noFill/>
              <a:ln w="0">
                <a:solidFill>
                  <a:srgbClr val="C0244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631" name="Line 514"/>
              <p:cNvSpPr>
                <a:spLocks noChangeShapeType="1"/>
              </p:cNvSpPr>
              <p:nvPr/>
            </p:nvSpPr>
            <p:spPr bwMode="auto">
              <a:xfrm>
                <a:off x="1709" y="1777"/>
                <a:ext cx="2" cy="18"/>
              </a:xfrm>
              <a:prstGeom prst="line">
                <a:avLst/>
              </a:prstGeom>
              <a:noFill/>
              <a:ln w="0">
                <a:solidFill>
                  <a:srgbClr val="C0244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632" name="Line 515"/>
              <p:cNvSpPr>
                <a:spLocks noChangeShapeType="1"/>
              </p:cNvSpPr>
              <p:nvPr/>
            </p:nvSpPr>
            <p:spPr bwMode="auto">
              <a:xfrm>
                <a:off x="1729" y="1780"/>
                <a:ext cx="2" cy="18"/>
              </a:xfrm>
              <a:prstGeom prst="line">
                <a:avLst/>
              </a:prstGeom>
              <a:noFill/>
              <a:ln w="0">
                <a:solidFill>
                  <a:srgbClr val="C0244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633" name="Line 516"/>
              <p:cNvSpPr>
                <a:spLocks noChangeShapeType="1"/>
              </p:cNvSpPr>
              <p:nvPr/>
            </p:nvSpPr>
            <p:spPr bwMode="auto">
              <a:xfrm>
                <a:off x="1751" y="1758"/>
                <a:ext cx="1" cy="21"/>
              </a:xfrm>
              <a:prstGeom prst="line">
                <a:avLst/>
              </a:prstGeom>
              <a:noFill/>
              <a:ln w="0">
                <a:solidFill>
                  <a:srgbClr val="C0244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634" name="Line 517"/>
              <p:cNvSpPr>
                <a:spLocks noChangeShapeType="1"/>
              </p:cNvSpPr>
              <p:nvPr/>
            </p:nvSpPr>
            <p:spPr bwMode="auto">
              <a:xfrm>
                <a:off x="1753" y="1790"/>
                <a:ext cx="3" cy="25"/>
              </a:xfrm>
              <a:prstGeom prst="line">
                <a:avLst/>
              </a:prstGeom>
              <a:noFill/>
              <a:ln w="0">
                <a:solidFill>
                  <a:srgbClr val="C0244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635" name="Line 518"/>
              <p:cNvSpPr>
                <a:spLocks noChangeShapeType="1"/>
              </p:cNvSpPr>
              <p:nvPr/>
            </p:nvSpPr>
            <p:spPr bwMode="auto">
              <a:xfrm>
                <a:off x="1760" y="1779"/>
                <a:ext cx="2" cy="17"/>
              </a:xfrm>
              <a:prstGeom prst="line">
                <a:avLst/>
              </a:prstGeom>
              <a:noFill/>
              <a:ln w="0">
                <a:solidFill>
                  <a:srgbClr val="C0244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636" name="Line 519"/>
              <p:cNvSpPr>
                <a:spLocks noChangeShapeType="1"/>
              </p:cNvSpPr>
              <p:nvPr/>
            </p:nvSpPr>
            <p:spPr bwMode="auto">
              <a:xfrm>
                <a:off x="1765" y="1754"/>
                <a:ext cx="3" cy="25"/>
              </a:xfrm>
              <a:prstGeom prst="line">
                <a:avLst/>
              </a:prstGeom>
              <a:noFill/>
              <a:ln w="0">
                <a:solidFill>
                  <a:srgbClr val="C0244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637" name="Line 520"/>
              <p:cNvSpPr>
                <a:spLocks noChangeShapeType="1"/>
              </p:cNvSpPr>
              <p:nvPr/>
            </p:nvSpPr>
            <p:spPr bwMode="auto">
              <a:xfrm>
                <a:off x="1770" y="1790"/>
                <a:ext cx="4" cy="24"/>
              </a:xfrm>
              <a:prstGeom prst="line">
                <a:avLst/>
              </a:prstGeom>
              <a:noFill/>
              <a:ln w="0">
                <a:solidFill>
                  <a:srgbClr val="C0244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638" name="Line 521"/>
              <p:cNvSpPr>
                <a:spLocks noChangeShapeType="1"/>
              </p:cNvSpPr>
              <p:nvPr/>
            </p:nvSpPr>
            <p:spPr bwMode="auto">
              <a:xfrm>
                <a:off x="1776" y="1777"/>
                <a:ext cx="2" cy="18"/>
              </a:xfrm>
              <a:prstGeom prst="line">
                <a:avLst/>
              </a:prstGeom>
              <a:noFill/>
              <a:ln w="0">
                <a:solidFill>
                  <a:srgbClr val="C0244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639" name="Line 522"/>
              <p:cNvSpPr>
                <a:spLocks noChangeShapeType="1"/>
              </p:cNvSpPr>
              <p:nvPr/>
            </p:nvSpPr>
            <p:spPr bwMode="auto">
              <a:xfrm>
                <a:off x="1798" y="1746"/>
                <a:ext cx="3" cy="21"/>
              </a:xfrm>
              <a:prstGeom prst="line">
                <a:avLst/>
              </a:prstGeom>
              <a:noFill/>
              <a:ln w="0">
                <a:solidFill>
                  <a:srgbClr val="C0244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640" name="Line 523"/>
              <p:cNvSpPr>
                <a:spLocks noChangeShapeType="1"/>
              </p:cNvSpPr>
              <p:nvPr/>
            </p:nvSpPr>
            <p:spPr bwMode="auto">
              <a:xfrm>
                <a:off x="1804" y="1778"/>
                <a:ext cx="4" cy="25"/>
              </a:xfrm>
              <a:prstGeom prst="line">
                <a:avLst/>
              </a:prstGeom>
              <a:noFill/>
              <a:ln w="0">
                <a:solidFill>
                  <a:srgbClr val="C0244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641" name="Line 524"/>
              <p:cNvSpPr>
                <a:spLocks noChangeShapeType="1"/>
              </p:cNvSpPr>
              <p:nvPr/>
            </p:nvSpPr>
            <p:spPr bwMode="auto">
              <a:xfrm>
                <a:off x="1794" y="1766"/>
                <a:ext cx="4" cy="18"/>
              </a:xfrm>
              <a:prstGeom prst="line">
                <a:avLst/>
              </a:prstGeom>
              <a:noFill/>
              <a:ln w="0">
                <a:solidFill>
                  <a:srgbClr val="C0244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642" name="Line 525"/>
              <p:cNvSpPr>
                <a:spLocks noChangeShapeType="1"/>
              </p:cNvSpPr>
              <p:nvPr/>
            </p:nvSpPr>
            <p:spPr bwMode="auto">
              <a:xfrm>
                <a:off x="1752" y="1848"/>
                <a:ext cx="2" cy="25"/>
              </a:xfrm>
              <a:prstGeom prst="line">
                <a:avLst/>
              </a:prstGeom>
              <a:noFill/>
              <a:ln w="0">
                <a:solidFill>
                  <a:srgbClr val="C0244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643" name="Line 526"/>
              <p:cNvSpPr>
                <a:spLocks noChangeShapeType="1"/>
              </p:cNvSpPr>
              <p:nvPr/>
            </p:nvSpPr>
            <p:spPr bwMode="auto">
              <a:xfrm>
                <a:off x="1746" y="1872"/>
                <a:ext cx="2" cy="21"/>
              </a:xfrm>
              <a:prstGeom prst="line">
                <a:avLst/>
              </a:prstGeom>
              <a:noFill/>
              <a:ln w="0">
                <a:solidFill>
                  <a:srgbClr val="C0244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644" name="Line 527"/>
              <p:cNvSpPr>
                <a:spLocks noChangeShapeType="1"/>
              </p:cNvSpPr>
              <p:nvPr/>
            </p:nvSpPr>
            <p:spPr bwMode="auto">
              <a:xfrm>
                <a:off x="1762" y="1872"/>
                <a:ext cx="1" cy="21"/>
              </a:xfrm>
              <a:prstGeom prst="line">
                <a:avLst/>
              </a:prstGeom>
              <a:noFill/>
              <a:ln w="0">
                <a:solidFill>
                  <a:srgbClr val="C0244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645" name="Line 528"/>
              <p:cNvSpPr>
                <a:spLocks noChangeShapeType="1"/>
              </p:cNvSpPr>
              <p:nvPr/>
            </p:nvSpPr>
            <p:spPr bwMode="auto">
              <a:xfrm>
                <a:off x="1766" y="1848"/>
                <a:ext cx="2" cy="23"/>
              </a:xfrm>
              <a:prstGeom prst="line">
                <a:avLst/>
              </a:prstGeom>
              <a:noFill/>
              <a:ln w="0">
                <a:solidFill>
                  <a:srgbClr val="C0244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646" name="Line 529"/>
              <p:cNvSpPr>
                <a:spLocks noChangeShapeType="1"/>
              </p:cNvSpPr>
              <p:nvPr/>
            </p:nvSpPr>
            <p:spPr bwMode="auto">
              <a:xfrm>
                <a:off x="1771" y="1886"/>
                <a:ext cx="1" cy="26"/>
              </a:xfrm>
              <a:prstGeom prst="line">
                <a:avLst/>
              </a:prstGeom>
              <a:noFill/>
              <a:ln w="0">
                <a:solidFill>
                  <a:srgbClr val="C0244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647" name="Line 530"/>
              <p:cNvSpPr>
                <a:spLocks noChangeShapeType="1"/>
              </p:cNvSpPr>
              <p:nvPr/>
            </p:nvSpPr>
            <p:spPr bwMode="auto">
              <a:xfrm>
                <a:off x="1714" y="1866"/>
                <a:ext cx="1" cy="27"/>
              </a:xfrm>
              <a:prstGeom prst="line">
                <a:avLst/>
              </a:prstGeom>
              <a:noFill/>
              <a:ln w="0">
                <a:solidFill>
                  <a:srgbClr val="C0244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648" name="Line 531"/>
              <p:cNvSpPr>
                <a:spLocks noChangeShapeType="1"/>
              </p:cNvSpPr>
              <p:nvPr/>
            </p:nvSpPr>
            <p:spPr bwMode="auto">
              <a:xfrm>
                <a:off x="1721" y="1848"/>
                <a:ext cx="1" cy="21"/>
              </a:xfrm>
              <a:prstGeom prst="line">
                <a:avLst/>
              </a:prstGeom>
              <a:noFill/>
              <a:ln w="0">
                <a:solidFill>
                  <a:srgbClr val="C0244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649" name="Line 532"/>
              <p:cNvSpPr>
                <a:spLocks noChangeShapeType="1"/>
              </p:cNvSpPr>
              <p:nvPr/>
            </p:nvSpPr>
            <p:spPr bwMode="auto">
              <a:xfrm>
                <a:off x="1722" y="1880"/>
                <a:ext cx="1" cy="28"/>
              </a:xfrm>
              <a:prstGeom prst="line">
                <a:avLst/>
              </a:prstGeom>
              <a:noFill/>
              <a:ln w="0">
                <a:solidFill>
                  <a:srgbClr val="C0244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650" name="Line 533"/>
              <p:cNvSpPr>
                <a:spLocks noChangeShapeType="1"/>
              </p:cNvSpPr>
              <p:nvPr/>
            </p:nvSpPr>
            <p:spPr bwMode="auto">
              <a:xfrm>
                <a:off x="1776" y="1868"/>
                <a:ext cx="2" cy="22"/>
              </a:xfrm>
              <a:prstGeom prst="line">
                <a:avLst/>
              </a:prstGeom>
              <a:noFill/>
              <a:ln w="0">
                <a:solidFill>
                  <a:srgbClr val="C0244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651" name="Line 534"/>
              <p:cNvSpPr>
                <a:spLocks noChangeShapeType="1"/>
              </p:cNvSpPr>
              <p:nvPr/>
            </p:nvSpPr>
            <p:spPr bwMode="auto">
              <a:xfrm>
                <a:off x="1780" y="1845"/>
                <a:ext cx="3" cy="26"/>
              </a:xfrm>
              <a:prstGeom prst="line">
                <a:avLst/>
              </a:prstGeom>
              <a:noFill/>
              <a:ln w="0">
                <a:solidFill>
                  <a:srgbClr val="C0244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652" name="Line 535"/>
              <p:cNvSpPr>
                <a:spLocks noChangeShapeType="1"/>
              </p:cNvSpPr>
              <p:nvPr/>
            </p:nvSpPr>
            <p:spPr bwMode="auto">
              <a:xfrm>
                <a:off x="1786" y="1885"/>
                <a:ext cx="3" cy="26"/>
              </a:xfrm>
              <a:prstGeom prst="line">
                <a:avLst/>
              </a:prstGeom>
              <a:noFill/>
              <a:ln w="0">
                <a:solidFill>
                  <a:srgbClr val="C0244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653" name="Line 536"/>
              <p:cNvSpPr>
                <a:spLocks noChangeShapeType="1"/>
              </p:cNvSpPr>
              <p:nvPr/>
            </p:nvSpPr>
            <p:spPr bwMode="auto">
              <a:xfrm>
                <a:off x="1793" y="1866"/>
                <a:ext cx="2" cy="23"/>
              </a:xfrm>
              <a:prstGeom prst="line">
                <a:avLst/>
              </a:prstGeom>
              <a:noFill/>
              <a:ln w="0">
                <a:solidFill>
                  <a:srgbClr val="C0244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654" name="Line 537"/>
              <p:cNvSpPr>
                <a:spLocks noChangeShapeType="1"/>
              </p:cNvSpPr>
              <p:nvPr/>
            </p:nvSpPr>
            <p:spPr bwMode="auto">
              <a:xfrm>
                <a:off x="1813" y="1833"/>
                <a:ext cx="5" cy="27"/>
              </a:xfrm>
              <a:prstGeom prst="line">
                <a:avLst/>
              </a:prstGeom>
              <a:noFill/>
              <a:ln w="0">
                <a:solidFill>
                  <a:srgbClr val="C0244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655" name="Line 538"/>
              <p:cNvSpPr>
                <a:spLocks noChangeShapeType="1"/>
              </p:cNvSpPr>
              <p:nvPr/>
            </p:nvSpPr>
            <p:spPr bwMode="auto">
              <a:xfrm>
                <a:off x="1821" y="1870"/>
                <a:ext cx="4" cy="28"/>
              </a:xfrm>
              <a:prstGeom prst="line">
                <a:avLst/>
              </a:prstGeom>
              <a:noFill/>
              <a:ln w="0">
                <a:solidFill>
                  <a:srgbClr val="C0244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656" name="Line 539"/>
              <p:cNvSpPr>
                <a:spLocks noChangeShapeType="1"/>
              </p:cNvSpPr>
              <p:nvPr/>
            </p:nvSpPr>
            <p:spPr bwMode="auto">
              <a:xfrm>
                <a:off x="1811" y="1856"/>
                <a:ext cx="4" cy="23"/>
              </a:xfrm>
              <a:prstGeom prst="line">
                <a:avLst/>
              </a:prstGeom>
              <a:noFill/>
              <a:ln w="0">
                <a:solidFill>
                  <a:srgbClr val="C0244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657" name="Freeform 540"/>
              <p:cNvSpPr>
                <a:spLocks/>
              </p:cNvSpPr>
              <p:nvPr/>
            </p:nvSpPr>
            <p:spPr bwMode="auto">
              <a:xfrm>
                <a:off x="1704" y="1196"/>
                <a:ext cx="661" cy="2218"/>
              </a:xfrm>
              <a:custGeom>
                <a:avLst/>
                <a:gdLst>
                  <a:gd name="T0" fmla="*/ 627 w 2644"/>
                  <a:gd name="T1" fmla="*/ 2151 h 8872"/>
                  <a:gd name="T2" fmla="*/ 548 w 2644"/>
                  <a:gd name="T3" fmla="*/ 1994 h 8872"/>
                  <a:gd name="T4" fmla="*/ 467 w 2644"/>
                  <a:gd name="T5" fmla="*/ 1831 h 8872"/>
                  <a:gd name="T6" fmla="*/ 415 w 2644"/>
                  <a:gd name="T7" fmla="*/ 1724 h 8872"/>
                  <a:gd name="T8" fmla="*/ 363 w 2644"/>
                  <a:gd name="T9" fmla="*/ 1617 h 8872"/>
                  <a:gd name="T10" fmla="*/ 314 w 2644"/>
                  <a:gd name="T11" fmla="*/ 1502 h 8872"/>
                  <a:gd name="T12" fmla="*/ 290 w 2644"/>
                  <a:gd name="T13" fmla="*/ 1400 h 8872"/>
                  <a:gd name="T14" fmla="*/ 286 w 2644"/>
                  <a:gd name="T15" fmla="*/ 1314 h 8872"/>
                  <a:gd name="T16" fmla="*/ 279 w 2644"/>
                  <a:gd name="T17" fmla="*/ 1236 h 8872"/>
                  <a:gd name="T18" fmla="*/ 269 w 2644"/>
                  <a:gd name="T19" fmla="*/ 1168 h 8872"/>
                  <a:gd name="T20" fmla="*/ 244 w 2644"/>
                  <a:gd name="T21" fmla="*/ 1071 h 8872"/>
                  <a:gd name="T22" fmla="*/ 203 w 2644"/>
                  <a:gd name="T23" fmla="*/ 957 h 8872"/>
                  <a:gd name="T24" fmla="*/ 167 w 2644"/>
                  <a:gd name="T25" fmla="*/ 859 h 8872"/>
                  <a:gd name="T26" fmla="*/ 148 w 2644"/>
                  <a:gd name="T27" fmla="*/ 785 h 8872"/>
                  <a:gd name="T28" fmla="*/ 134 w 2644"/>
                  <a:gd name="T29" fmla="*/ 715 h 8872"/>
                  <a:gd name="T30" fmla="*/ 120 w 2644"/>
                  <a:gd name="T31" fmla="*/ 639 h 8872"/>
                  <a:gd name="T32" fmla="*/ 102 w 2644"/>
                  <a:gd name="T33" fmla="*/ 551 h 8872"/>
                  <a:gd name="T34" fmla="*/ 86 w 2644"/>
                  <a:gd name="T35" fmla="*/ 448 h 8872"/>
                  <a:gd name="T36" fmla="*/ 69 w 2644"/>
                  <a:gd name="T37" fmla="*/ 358 h 8872"/>
                  <a:gd name="T38" fmla="*/ 54 w 2644"/>
                  <a:gd name="T39" fmla="*/ 280 h 8872"/>
                  <a:gd name="T40" fmla="*/ 35 w 2644"/>
                  <a:gd name="T41" fmla="*/ 197 h 8872"/>
                  <a:gd name="T42" fmla="*/ 14 w 2644"/>
                  <a:gd name="T43" fmla="*/ 97 h 8872"/>
                  <a:gd name="T44" fmla="*/ 0 w 2644"/>
                  <a:gd name="T45" fmla="*/ 21 h 8872"/>
                  <a:gd name="T46" fmla="*/ 8 w 2644"/>
                  <a:gd name="T47" fmla="*/ 0 h 8872"/>
                  <a:gd name="T48" fmla="*/ 26 w 2644"/>
                  <a:gd name="T49" fmla="*/ 30 h 8872"/>
                  <a:gd name="T50" fmla="*/ 53 w 2644"/>
                  <a:gd name="T51" fmla="*/ 97 h 8872"/>
                  <a:gd name="T52" fmla="*/ 89 w 2644"/>
                  <a:gd name="T53" fmla="*/ 197 h 8872"/>
                  <a:gd name="T54" fmla="*/ 119 w 2644"/>
                  <a:gd name="T55" fmla="*/ 282 h 8872"/>
                  <a:gd name="T56" fmla="*/ 155 w 2644"/>
                  <a:gd name="T57" fmla="*/ 385 h 8872"/>
                  <a:gd name="T58" fmla="*/ 192 w 2644"/>
                  <a:gd name="T59" fmla="*/ 492 h 8872"/>
                  <a:gd name="T60" fmla="*/ 226 w 2644"/>
                  <a:gd name="T61" fmla="*/ 589 h 8872"/>
                  <a:gd name="T62" fmla="*/ 257 w 2644"/>
                  <a:gd name="T63" fmla="*/ 682 h 8872"/>
                  <a:gd name="T64" fmla="*/ 290 w 2644"/>
                  <a:gd name="T65" fmla="*/ 804 h 8872"/>
                  <a:gd name="T66" fmla="*/ 325 w 2644"/>
                  <a:gd name="T67" fmla="*/ 970 h 8872"/>
                  <a:gd name="T68" fmla="*/ 346 w 2644"/>
                  <a:gd name="T69" fmla="*/ 1108 h 8872"/>
                  <a:gd name="T70" fmla="*/ 368 w 2644"/>
                  <a:gd name="T71" fmla="*/ 1240 h 8872"/>
                  <a:gd name="T72" fmla="*/ 396 w 2644"/>
                  <a:gd name="T73" fmla="*/ 1377 h 8872"/>
                  <a:gd name="T74" fmla="*/ 428 w 2644"/>
                  <a:gd name="T75" fmla="*/ 1492 h 8872"/>
                  <a:gd name="T76" fmla="*/ 455 w 2644"/>
                  <a:gd name="T77" fmla="*/ 1575 h 8872"/>
                  <a:gd name="T78" fmla="*/ 484 w 2644"/>
                  <a:gd name="T79" fmla="*/ 1658 h 8872"/>
                  <a:gd name="T80" fmla="*/ 523 w 2644"/>
                  <a:gd name="T81" fmla="*/ 1783 h 8872"/>
                  <a:gd name="T82" fmla="*/ 577 w 2644"/>
                  <a:gd name="T83" fmla="*/ 1969 h 8872"/>
                  <a:gd name="T84" fmla="*/ 633 w 2644"/>
                  <a:gd name="T85" fmla="*/ 2145 h 8872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2644"/>
                  <a:gd name="T130" fmla="*/ 0 h 8872"/>
                  <a:gd name="T131" fmla="*/ 2644 w 2644"/>
                  <a:gd name="T132" fmla="*/ 8872 h 8872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2644" h="8872">
                    <a:moveTo>
                      <a:pt x="2644" y="8872"/>
                    </a:moveTo>
                    <a:lnTo>
                      <a:pt x="2587" y="8761"/>
                    </a:lnTo>
                    <a:lnTo>
                      <a:pt x="2509" y="8605"/>
                    </a:lnTo>
                    <a:lnTo>
                      <a:pt x="2413" y="8416"/>
                    </a:lnTo>
                    <a:lnTo>
                      <a:pt x="2304" y="8202"/>
                    </a:lnTo>
                    <a:lnTo>
                      <a:pt x="2190" y="7977"/>
                    </a:lnTo>
                    <a:lnTo>
                      <a:pt x="2076" y="7747"/>
                    </a:lnTo>
                    <a:lnTo>
                      <a:pt x="1967" y="7528"/>
                    </a:lnTo>
                    <a:lnTo>
                      <a:pt x="1869" y="7324"/>
                    </a:lnTo>
                    <a:lnTo>
                      <a:pt x="1781" y="7152"/>
                    </a:lnTo>
                    <a:lnTo>
                      <a:pt x="1715" y="7016"/>
                    </a:lnTo>
                    <a:lnTo>
                      <a:pt x="1658" y="6896"/>
                    </a:lnTo>
                    <a:lnTo>
                      <a:pt x="1592" y="6761"/>
                    </a:lnTo>
                    <a:lnTo>
                      <a:pt x="1523" y="6620"/>
                    </a:lnTo>
                    <a:lnTo>
                      <a:pt x="1450" y="6469"/>
                    </a:lnTo>
                    <a:lnTo>
                      <a:pt x="1382" y="6315"/>
                    </a:lnTo>
                    <a:lnTo>
                      <a:pt x="1314" y="6160"/>
                    </a:lnTo>
                    <a:lnTo>
                      <a:pt x="1257" y="6009"/>
                    </a:lnTo>
                    <a:lnTo>
                      <a:pt x="1209" y="5862"/>
                    </a:lnTo>
                    <a:lnTo>
                      <a:pt x="1179" y="5723"/>
                    </a:lnTo>
                    <a:lnTo>
                      <a:pt x="1161" y="5600"/>
                    </a:lnTo>
                    <a:lnTo>
                      <a:pt x="1159" y="5482"/>
                    </a:lnTo>
                    <a:lnTo>
                      <a:pt x="1150" y="5368"/>
                    </a:lnTo>
                    <a:lnTo>
                      <a:pt x="1143" y="5256"/>
                    </a:lnTo>
                    <a:lnTo>
                      <a:pt x="1134" y="5149"/>
                    </a:lnTo>
                    <a:lnTo>
                      <a:pt x="1125" y="5042"/>
                    </a:lnTo>
                    <a:lnTo>
                      <a:pt x="1116" y="4944"/>
                    </a:lnTo>
                    <a:lnTo>
                      <a:pt x="1104" y="4847"/>
                    </a:lnTo>
                    <a:lnTo>
                      <a:pt x="1089" y="4757"/>
                    </a:lnTo>
                    <a:lnTo>
                      <a:pt x="1077" y="4673"/>
                    </a:lnTo>
                    <a:lnTo>
                      <a:pt x="1059" y="4595"/>
                    </a:lnTo>
                    <a:lnTo>
                      <a:pt x="1020" y="4438"/>
                    </a:lnTo>
                    <a:lnTo>
                      <a:pt x="975" y="4284"/>
                    </a:lnTo>
                    <a:lnTo>
                      <a:pt x="920" y="4129"/>
                    </a:lnTo>
                    <a:lnTo>
                      <a:pt x="867" y="3974"/>
                    </a:lnTo>
                    <a:lnTo>
                      <a:pt x="813" y="3828"/>
                    </a:lnTo>
                    <a:lnTo>
                      <a:pt x="761" y="3689"/>
                    </a:lnTo>
                    <a:lnTo>
                      <a:pt x="710" y="3557"/>
                    </a:lnTo>
                    <a:lnTo>
                      <a:pt x="668" y="3437"/>
                    </a:lnTo>
                    <a:lnTo>
                      <a:pt x="635" y="3328"/>
                    </a:lnTo>
                    <a:lnTo>
                      <a:pt x="611" y="3238"/>
                    </a:lnTo>
                    <a:lnTo>
                      <a:pt x="590" y="3141"/>
                    </a:lnTo>
                    <a:lnTo>
                      <a:pt x="572" y="3048"/>
                    </a:lnTo>
                    <a:lnTo>
                      <a:pt x="554" y="2954"/>
                    </a:lnTo>
                    <a:lnTo>
                      <a:pt x="535" y="2858"/>
                    </a:lnTo>
                    <a:lnTo>
                      <a:pt x="517" y="2763"/>
                    </a:lnTo>
                    <a:lnTo>
                      <a:pt x="499" y="2660"/>
                    </a:lnTo>
                    <a:lnTo>
                      <a:pt x="478" y="2555"/>
                    </a:lnTo>
                    <a:lnTo>
                      <a:pt x="458" y="2444"/>
                    </a:lnTo>
                    <a:lnTo>
                      <a:pt x="433" y="2326"/>
                    </a:lnTo>
                    <a:lnTo>
                      <a:pt x="406" y="2203"/>
                    </a:lnTo>
                    <a:lnTo>
                      <a:pt x="385" y="2059"/>
                    </a:lnTo>
                    <a:lnTo>
                      <a:pt x="364" y="1923"/>
                    </a:lnTo>
                    <a:lnTo>
                      <a:pt x="344" y="1790"/>
                    </a:lnTo>
                    <a:lnTo>
                      <a:pt x="319" y="1665"/>
                    </a:lnTo>
                    <a:lnTo>
                      <a:pt x="298" y="1544"/>
                    </a:lnTo>
                    <a:lnTo>
                      <a:pt x="277" y="1430"/>
                    </a:lnTo>
                    <a:lnTo>
                      <a:pt x="259" y="1321"/>
                    </a:lnTo>
                    <a:lnTo>
                      <a:pt x="237" y="1219"/>
                    </a:lnTo>
                    <a:lnTo>
                      <a:pt x="217" y="1119"/>
                    </a:lnTo>
                    <a:lnTo>
                      <a:pt x="196" y="1027"/>
                    </a:lnTo>
                    <a:lnTo>
                      <a:pt x="171" y="916"/>
                    </a:lnTo>
                    <a:lnTo>
                      <a:pt x="141" y="789"/>
                    </a:lnTo>
                    <a:lnTo>
                      <a:pt x="112" y="656"/>
                    </a:lnTo>
                    <a:lnTo>
                      <a:pt x="82" y="522"/>
                    </a:lnTo>
                    <a:lnTo>
                      <a:pt x="55" y="388"/>
                    </a:lnTo>
                    <a:lnTo>
                      <a:pt x="30" y="269"/>
                    </a:lnTo>
                    <a:lnTo>
                      <a:pt x="12" y="162"/>
                    </a:lnTo>
                    <a:lnTo>
                      <a:pt x="0" y="82"/>
                    </a:lnTo>
                    <a:lnTo>
                      <a:pt x="0" y="25"/>
                    </a:lnTo>
                    <a:lnTo>
                      <a:pt x="9" y="0"/>
                    </a:lnTo>
                    <a:lnTo>
                      <a:pt x="30" y="0"/>
                    </a:lnTo>
                    <a:lnTo>
                      <a:pt x="52" y="21"/>
                    </a:lnTo>
                    <a:lnTo>
                      <a:pt x="75" y="64"/>
                    </a:lnTo>
                    <a:lnTo>
                      <a:pt x="103" y="121"/>
                    </a:lnTo>
                    <a:lnTo>
                      <a:pt x="136" y="194"/>
                    </a:lnTo>
                    <a:lnTo>
                      <a:pt x="171" y="283"/>
                    </a:lnTo>
                    <a:lnTo>
                      <a:pt x="211" y="388"/>
                    </a:lnTo>
                    <a:lnTo>
                      <a:pt x="253" y="509"/>
                    </a:lnTo>
                    <a:lnTo>
                      <a:pt x="301" y="645"/>
                    </a:lnTo>
                    <a:lnTo>
                      <a:pt x="355" y="789"/>
                    </a:lnTo>
                    <a:lnTo>
                      <a:pt x="392" y="891"/>
                    </a:lnTo>
                    <a:lnTo>
                      <a:pt x="433" y="1002"/>
                    </a:lnTo>
                    <a:lnTo>
                      <a:pt x="476" y="1126"/>
                    </a:lnTo>
                    <a:lnTo>
                      <a:pt x="521" y="1255"/>
                    </a:lnTo>
                    <a:lnTo>
                      <a:pt x="569" y="1394"/>
                    </a:lnTo>
                    <a:lnTo>
                      <a:pt x="620" y="1538"/>
                    </a:lnTo>
                    <a:lnTo>
                      <a:pt x="671" y="1683"/>
                    </a:lnTo>
                    <a:lnTo>
                      <a:pt x="719" y="1827"/>
                    </a:lnTo>
                    <a:lnTo>
                      <a:pt x="767" y="1968"/>
                    </a:lnTo>
                    <a:lnTo>
                      <a:pt x="815" y="2109"/>
                    </a:lnTo>
                    <a:lnTo>
                      <a:pt x="861" y="2236"/>
                    </a:lnTo>
                    <a:lnTo>
                      <a:pt x="902" y="2356"/>
                    </a:lnTo>
                    <a:lnTo>
                      <a:pt x="945" y="2473"/>
                    </a:lnTo>
                    <a:lnTo>
                      <a:pt x="986" y="2597"/>
                    </a:lnTo>
                    <a:lnTo>
                      <a:pt x="1027" y="2726"/>
                    </a:lnTo>
                    <a:lnTo>
                      <a:pt x="1071" y="2868"/>
                    </a:lnTo>
                    <a:lnTo>
                      <a:pt x="1113" y="3030"/>
                    </a:lnTo>
                    <a:lnTo>
                      <a:pt x="1161" y="3216"/>
                    </a:lnTo>
                    <a:lnTo>
                      <a:pt x="1213" y="3434"/>
                    </a:lnTo>
                    <a:lnTo>
                      <a:pt x="1266" y="3685"/>
                    </a:lnTo>
                    <a:lnTo>
                      <a:pt x="1300" y="3881"/>
                    </a:lnTo>
                    <a:lnTo>
                      <a:pt x="1327" y="4072"/>
                    </a:lnTo>
                    <a:lnTo>
                      <a:pt x="1357" y="4254"/>
                    </a:lnTo>
                    <a:lnTo>
                      <a:pt x="1384" y="4432"/>
                    </a:lnTo>
                    <a:lnTo>
                      <a:pt x="1411" y="4609"/>
                    </a:lnTo>
                    <a:lnTo>
                      <a:pt x="1441" y="4784"/>
                    </a:lnTo>
                    <a:lnTo>
                      <a:pt x="1471" y="4958"/>
                    </a:lnTo>
                    <a:lnTo>
                      <a:pt x="1505" y="5136"/>
                    </a:lnTo>
                    <a:lnTo>
                      <a:pt x="1544" y="5317"/>
                    </a:lnTo>
                    <a:lnTo>
                      <a:pt x="1585" y="5506"/>
                    </a:lnTo>
                    <a:lnTo>
                      <a:pt x="1628" y="5684"/>
                    </a:lnTo>
                    <a:lnTo>
                      <a:pt x="1669" y="5834"/>
                    </a:lnTo>
                    <a:lnTo>
                      <a:pt x="1710" y="5969"/>
                    </a:lnTo>
                    <a:lnTo>
                      <a:pt x="1745" y="6087"/>
                    </a:lnTo>
                    <a:lnTo>
                      <a:pt x="1781" y="6199"/>
                    </a:lnTo>
                    <a:lnTo>
                      <a:pt x="1820" y="6301"/>
                    </a:lnTo>
                    <a:lnTo>
                      <a:pt x="1856" y="6403"/>
                    </a:lnTo>
                    <a:lnTo>
                      <a:pt x="1895" y="6511"/>
                    </a:lnTo>
                    <a:lnTo>
                      <a:pt x="1935" y="6631"/>
                    </a:lnTo>
                    <a:lnTo>
                      <a:pt x="1979" y="6761"/>
                    </a:lnTo>
                    <a:lnTo>
                      <a:pt x="2031" y="6926"/>
                    </a:lnTo>
                    <a:lnTo>
                      <a:pt x="2091" y="7130"/>
                    </a:lnTo>
                    <a:lnTo>
                      <a:pt x="2161" y="7365"/>
                    </a:lnTo>
                    <a:lnTo>
                      <a:pt x="2232" y="7618"/>
                    </a:lnTo>
                    <a:lnTo>
                      <a:pt x="2307" y="7877"/>
                    </a:lnTo>
                    <a:lnTo>
                      <a:pt x="2386" y="8132"/>
                    </a:lnTo>
                    <a:lnTo>
                      <a:pt x="2459" y="8371"/>
                    </a:lnTo>
                    <a:lnTo>
                      <a:pt x="2530" y="8581"/>
                    </a:lnTo>
                    <a:lnTo>
                      <a:pt x="2591" y="8752"/>
                    </a:lnTo>
                    <a:lnTo>
                      <a:pt x="2644" y="8872"/>
                    </a:lnTo>
                    <a:close/>
                  </a:path>
                </a:pathLst>
              </a:custGeom>
              <a:solidFill>
                <a:srgbClr val="65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658" name="Freeform 541"/>
              <p:cNvSpPr>
                <a:spLocks/>
              </p:cNvSpPr>
              <p:nvPr/>
            </p:nvSpPr>
            <p:spPr bwMode="auto">
              <a:xfrm>
                <a:off x="1704" y="1196"/>
                <a:ext cx="661" cy="2218"/>
              </a:xfrm>
              <a:custGeom>
                <a:avLst/>
                <a:gdLst>
                  <a:gd name="T0" fmla="*/ 627 w 2644"/>
                  <a:gd name="T1" fmla="*/ 2151 h 8872"/>
                  <a:gd name="T2" fmla="*/ 548 w 2644"/>
                  <a:gd name="T3" fmla="*/ 1994 h 8872"/>
                  <a:gd name="T4" fmla="*/ 467 w 2644"/>
                  <a:gd name="T5" fmla="*/ 1831 h 8872"/>
                  <a:gd name="T6" fmla="*/ 415 w 2644"/>
                  <a:gd name="T7" fmla="*/ 1724 h 8872"/>
                  <a:gd name="T8" fmla="*/ 363 w 2644"/>
                  <a:gd name="T9" fmla="*/ 1617 h 8872"/>
                  <a:gd name="T10" fmla="*/ 314 w 2644"/>
                  <a:gd name="T11" fmla="*/ 1502 h 8872"/>
                  <a:gd name="T12" fmla="*/ 290 w 2644"/>
                  <a:gd name="T13" fmla="*/ 1400 h 8872"/>
                  <a:gd name="T14" fmla="*/ 286 w 2644"/>
                  <a:gd name="T15" fmla="*/ 1314 h 8872"/>
                  <a:gd name="T16" fmla="*/ 279 w 2644"/>
                  <a:gd name="T17" fmla="*/ 1236 h 8872"/>
                  <a:gd name="T18" fmla="*/ 269 w 2644"/>
                  <a:gd name="T19" fmla="*/ 1168 h 8872"/>
                  <a:gd name="T20" fmla="*/ 244 w 2644"/>
                  <a:gd name="T21" fmla="*/ 1071 h 8872"/>
                  <a:gd name="T22" fmla="*/ 203 w 2644"/>
                  <a:gd name="T23" fmla="*/ 957 h 8872"/>
                  <a:gd name="T24" fmla="*/ 167 w 2644"/>
                  <a:gd name="T25" fmla="*/ 859 h 8872"/>
                  <a:gd name="T26" fmla="*/ 148 w 2644"/>
                  <a:gd name="T27" fmla="*/ 785 h 8872"/>
                  <a:gd name="T28" fmla="*/ 134 w 2644"/>
                  <a:gd name="T29" fmla="*/ 715 h 8872"/>
                  <a:gd name="T30" fmla="*/ 120 w 2644"/>
                  <a:gd name="T31" fmla="*/ 639 h 8872"/>
                  <a:gd name="T32" fmla="*/ 102 w 2644"/>
                  <a:gd name="T33" fmla="*/ 551 h 8872"/>
                  <a:gd name="T34" fmla="*/ 86 w 2644"/>
                  <a:gd name="T35" fmla="*/ 448 h 8872"/>
                  <a:gd name="T36" fmla="*/ 69 w 2644"/>
                  <a:gd name="T37" fmla="*/ 358 h 8872"/>
                  <a:gd name="T38" fmla="*/ 54 w 2644"/>
                  <a:gd name="T39" fmla="*/ 280 h 8872"/>
                  <a:gd name="T40" fmla="*/ 35 w 2644"/>
                  <a:gd name="T41" fmla="*/ 197 h 8872"/>
                  <a:gd name="T42" fmla="*/ 14 w 2644"/>
                  <a:gd name="T43" fmla="*/ 97 h 8872"/>
                  <a:gd name="T44" fmla="*/ 0 w 2644"/>
                  <a:gd name="T45" fmla="*/ 21 h 8872"/>
                  <a:gd name="T46" fmla="*/ 8 w 2644"/>
                  <a:gd name="T47" fmla="*/ 0 h 8872"/>
                  <a:gd name="T48" fmla="*/ 26 w 2644"/>
                  <a:gd name="T49" fmla="*/ 30 h 8872"/>
                  <a:gd name="T50" fmla="*/ 53 w 2644"/>
                  <a:gd name="T51" fmla="*/ 97 h 8872"/>
                  <a:gd name="T52" fmla="*/ 89 w 2644"/>
                  <a:gd name="T53" fmla="*/ 197 h 8872"/>
                  <a:gd name="T54" fmla="*/ 119 w 2644"/>
                  <a:gd name="T55" fmla="*/ 282 h 8872"/>
                  <a:gd name="T56" fmla="*/ 155 w 2644"/>
                  <a:gd name="T57" fmla="*/ 385 h 8872"/>
                  <a:gd name="T58" fmla="*/ 192 w 2644"/>
                  <a:gd name="T59" fmla="*/ 492 h 8872"/>
                  <a:gd name="T60" fmla="*/ 226 w 2644"/>
                  <a:gd name="T61" fmla="*/ 589 h 8872"/>
                  <a:gd name="T62" fmla="*/ 257 w 2644"/>
                  <a:gd name="T63" fmla="*/ 682 h 8872"/>
                  <a:gd name="T64" fmla="*/ 290 w 2644"/>
                  <a:gd name="T65" fmla="*/ 804 h 8872"/>
                  <a:gd name="T66" fmla="*/ 325 w 2644"/>
                  <a:gd name="T67" fmla="*/ 970 h 8872"/>
                  <a:gd name="T68" fmla="*/ 346 w 2644"/>
                  <a:gd name="T69" fmla="*/ 1108 h 8872"/>
                  <a:gd name="T70" fmla="*/ 368 w 2644"/>
                  <a:gd name="T71" fmla="*/ 1240 h 8872"/>
                  <a:gd name="T72" fmla="*/ 396 w 2644"/>
                  <a:gd name="T73" fmla="*/ 1377 h 8872"/>
                  <a:gd name="T74" fmla="*/ 428 w 2644"/>
                  <a:gd name="T75" fmla="*/ 1492 h 8872"/>
                  <a:gd name="T76" fmla="*/ 455 w 2644"/>
                  <a:gd name="T77" fmla="*/ 1575 h 8872"/>
                  <a:gd name="T78" fmla="*/ 484 w 2644"/>
                  <a:gd name="T79" fmla="*/ 1658 h 8872"/>
                  <a:gd name="T80" fmla="*/ 523 w 2644"/>
                  <a:gd name="T81" fmla="*/ 1783 h 8872"/>
                  <a:gd name="T82" fmla="*/ 577 w 2644"/>
                  <a:gd name="T83" fmla="*/ 1969 h 8872"/>
                  <a:gd name="T84" fmla="*/ 633 w 2644"/>
                  <a:gd name="T85" fmla="*/ 2145 h 8872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2644"/>
                  <a:gd name="T130" fmla="*/ 0 h 8872"/>
                  <a:gd name="T131" fmla="*/ 2644 w 2644"/>
                  <a:gd name="T132" fmla="*/ 8872 h 8872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2644" h="8872">
                    <a:moveTo>
                      <a:pt x="2644" y="8872"/>
                    </a:moveTo>
                    <a:lnTo>
                      <a:pt x="2587" y="8761"/>
                    </a:lnTo>
                    <a:lnTo>
                      <a:pt x="2509" y="8605"/>
                    </a:lnTo>
                    <a:lnTo>
                      <a:pt x="2413" y="8416"/>
                    </a:lnTo>
                    <a:lnTo>
                      <a:pt x="2304" y="8202"/>
                    </a:lnTo>
                    <a:lnTo>
                      <a:pt x="2190" y="7977"/>
                    </a:lnTo>
                    <a:lnTo>
                      <a:pt x="2076" y="7747"/>
                    </a:lnTo>
                    <a:lnTo>
                      <a:pt x="1967" y="7528"/>
                    </a:lnTo>
                    <a:lnTo>
                      <a:pt x="1869" y="7324"/>
                    </a:lnTo>
                    <a:lnTo>
                      <a:pt x="1781" y="7152"/>
                    </a:lnTo>
                    <a:lnTo>
                      <a:pt x="1715" y="7016"/>
                    </a:lnTo>
                    <a:lnTo>
                      <a:pt x="1658" y="6896"/>
                    </a:lnTo>
                    <a:lnTo>
                      <a:pt x="1592" y="6761"/>
                    </a:lnTo>
                    <a:lnTo>
                      <a:pt x="1523" y="6620"/>
                    </a:lnTo>
                    <a:lnTo>
                      <a:pt x="1450" y="6469"/>
                    </a:lnTo>
                    <a:lnTo>
                      <a:pt x="1382" y="6315"/>
                    </a:lnTo>
                    <a:lnTo>
                      <a:pt x="1314" y="6160"/>
                    </a:lnTo>
                    <a:lnTo>
                      <a:pt x="1257" y="6009"/>
                    </a:lnTo>
                    <a:lnTo>
                      <a:pt x="1209" y="5862"/>
                    </a:lnTo>
                    <a:lnTo>
                      <a:pt x="1179" y="5723"/>
                    </a:lnTo>
                    <a:lnTo>
                      <a:pt x="1161" y="5600"/>
                    </a:lnTo>
                    <a:lnTo>
                      <a:pt x="1159" y="5482"/>
                    </a:lnTo>
                    <a:lnTo>
                      <a:pt x="1150" y="5368"/>
                    </a:lnTo>
                    <a:lnTo>
                      <a:pt x="1143" y="5256"/>
                    </a:lnTo>
                    <a:lnTo>
                      <a:pt x="1134" y="5149"/>
                    </a:lnTo>
                    <a:lnTo>
                      <a:pt x="1125" y="5042"/>
                    </a:lnTo>
                    <a:lnTo>
                      <a:pt x="1116" y="4944"/>
                    </a:lnTo>
                    <a:lnTo>
                      <a:pt x="1104" y="4847"/>
                    </a:lnTo>
                    <a:lnTo>
                      <a:pt x="1089" y="4757"/>
                    </a:lnTo>
                    <a:lnTo>
                      <a:pt x="1077" y="4673"/>
                    </a:lnTo>
                    <a:lnTo>
                      <a:pt x="1059" y="4595"/>
                    </a:lnTo>
                    <a:lnTo>
                      <a:pt x="1020" y="4438"/>
                    </a:lnTo>
                    <a:lnTo>
                      <a:pt x="975" y="4284"/>
                    </a:lnTo>
                    <a:lnTo>
                      <a:pt x="920" y="4129"/>
                    </a:lnTo>
                    <a:lnTo>
                      <a:pt x="867" y="3974"/>
                    </a:lnTo>
                    <a:lnTo>
                      <a:pt x="813" y="3828"/>
                    </a:lnTo>
                    <a:lnTo>
                      <a:pt x="761" y="3689"/>
                    </a:lnTo>
                    <a:lnTo>
                      <a:pt x="710" y="3557"/>
                    </a:lnTo>
                    <a:lnTo>
                      <a:pt x="668" y="3437"/>
                    </a:lnTo>
                    <a:lnTo>
                      <a:pt x="635" y="3328"/>
                    </a:lnTo>
                    <a:lnTo>
                      <a:pt x="611" y="3238"/>
                    </a:lnTo>
                    <a:lnTo>
                      <a:pt x="590" y="3141"/>
                    </a:lnTo>
                    <a:lnTo>
                      <a:pt x="572" y="3048"/>
                    </a:lnTo>
                    <a:lnTo>
                      <a:pt x="554" y="2954"/>
                    </a:lnTo>
                    <a:lnTo>
                      <a:pt x="535" y="2858"/>
                    </a:lnTo>
                    <a:lnTo>
                      <a:pt x="517" y="2763"/>
                    </a:lnTo>
                    <a:lnTo>
                      <a:pt x="499" y="2660"/>
                    </a:lnTo>
                    <a:lnTo>
                      <a:pt x="478" y="2555"/>
                    </a:lnTo>
                    <a:lnTo>
                      <a:pt x="458" y="2444"/>
                    </a:lnTo>
                    <a:lnTo>
                      <a:pt x="433" y="2326"/>
                    </a:lnTo>
                    <a:lnTo>
                      <a:pt x="406" y="2203"/>
                    </a:lnTo>
                    <a:lnTo>
                      <a:pt x="385" y="2059"/>
                    </a:lnTo>
                    <a:lnTo>
                      <a:pt x="364" y="1923"/>
                    </a:lnTo>
                    <a:lnTo>
                      <a:pt x="344" y="1790"/>
                    </a:lnTo>
                    <a:lnTo>
                      <a:pt x="319" y="1665"/>
                    </a:lnTo>
                    <a:lnTo>
                      <a:pt x="298" y="1544"/>
                    </a:lnTo>
                    <a:lnTo>
                      <a:pt x="277" y="1430"/>
                    </a:lnTo>
                    <a:lnTo>
                      <a:pt x="259" y="1321"/>
                    </a:lnTo>
                    <a:lnTo>
                      <a:pt x="237" y="1219"/>
                    </a:lnTo>
                    <a:lnTo>
                      <a:pt x="217" y="1119"/>
                    </a:lnTo>
                    <a:lnTo>
                      <a:pt x="196" y="1027"/>
                    </a:lnTo>
                    <a:lnTo>
                      <a:pt x="171" y="916"/>
                    </a:lnTo>
                    <a:lnTo>
                      <a:pt x="141" y="789"/>
                    </a:lnTo>
                    <a:lnTo>
                      <a:pt x="112" y="656"/>
                    </a:lnTo>
                    <a:lnTo>
                      <a:pt x="82" y="522"/>
                    </a:lnTo>
                    <a:lnTo>
                      <a:pt x="55" y="388"/>
                    </a:lnTo>
                    <a:lnTo>
                      <a:pt x="30" y="269"/>
                    </a:lnTo>
                    <a:lnTo>
                      <a:pt x="12" y="162"/>
                    </a:lnTo>
                    <a:lnTo>
                      <a:pt x="0" y="82"/>
                    </a:lnTo>
                    <a:lnTo>
                      <a:pt x="0" y="25"/>
                    </a:lnTo>
                    <a:lnTo>
                      <a:pt x="9" y="0"/>
                    </a:lnTo>
                    <a:lnTo>
                      <a:pt x="30" y="0"/>
                    </a:lnTo>
                    <a:lnTo>
                      <a:pt x="52" y="21"/>
                    </a:lnTo>
                    <a:lnTo>
                      <a:pt x="75" y="64"/>
                    </a:lnTo>
                    <a:lnTo>
                      <a:pt x="103" y="121"/>
                    </a:lnTo>
                    <a:lnTo>
                      <a:pt x="136" y="194"/>
                    </a:lnTo>
                    <a:lnTo>
                      <a:pt x="171" y="283"/>
                    </a:lnTo>
                    <a:lnTo>
                      <a:pt x="211" y="388"/>
                    </a:lnTo>
                    <a:lnTo>
                      <a:pt x="253" y="509"/>
                    </a:lnTo>
                    <a:lnTo>
                      <a:pt x="301" y="645"/>
                    </a:lnTo>
                    <a:lnTo>
                      <a:pt x="355" y="789"/>
                    </a:lnTo>
                    <a:lnTo>
                      <a:pt x="392" y="891"/>
                    </a:lnTo>
                    <a:lnTo>
                      <a:pt x="433" y="1002"/>
                    </a:lnTo>
                    <a:lnTo>
                      <a:pt x="476" y="1126"/>
                    </a:lnTo>
                    <a:lnTo>
                      <a:pt x="521" y="1255"/>
                    </a:lnTo>
                    <a:lnTo>
                      <a:pt x="569" y="1394"/>
                    </a:lnTo>
                    <a:lnTo>
                      <a:pt x="620" y="1538"/>
                    </a:lnTo>
                    <a:lnTo>
                      <a:pt x="671" y="1683"/>
                    </a:lnTo>
                    <a:lnTo>
                      <a:pt x="719" y="1827"/>
                    </a:lnTo>
                    <a:lnTo>
                      <a:pt x="767" y="1968"/>
                    </a:lnTo>
                    <a:lnTo>
                      <a:pt x="815" y="2109"/>
                    </a:lnTo>
                    <a:lnTo>
                      <a:pt x="861" y="2236"/>
                    </a:lnTo>
                    <a:lnTo>
                      <a:pt x="902" y="2356"/>
                    </a:lnTo>
                    <a:lnTo>
                      <a:pt x="945" y="2473"/>
                    </a:lnTo>
                    <a:lnTo>
                      <a:pt x="986" y="2597"/>
                    </a:lnTo>
                    <a:lnTo>
                      <a:pt x="1027" y="2726"/>
                    </a:lnTo>
                    <a:lnTo>
                      <a:pt x="1071" y="2868"/>
                    </a:lnTo>
                    <a:lnTo>
                      <a:pt x="1113" y="3030"/>
                    </a:lnTo>
                    <a:lnTo>
                      <a:pt x="1161" y="3216"/>
                    </a:lnTo>
                    <a:lnTo>
                      <a:pt x="1213" y="3434"/>
                    </a:lnTo>
                    <a:lnTo>
                      <a:pt x="1266" y="3685"/>
                    </a:lnTo>
                    <a:lnTo>
                      <a:pt x="1300" y="3881"/>
                    </a:lnTo>
                    <a:lnTo>
                      <a:pt x="1327" y="4072"/>
                    </a:lnTo>
                    <a:lnTo>
                      <a:pt x="1357" y="4254"/>
                    </a:lnTo>
                    <a:lnTo>
                      <a:pt x="1384" y="4432"/>
                    </a:lnTo>
                    <a:lnTo>
                      <a:pt x="1411" y="4609"/>
                    </a:lnTo>
                    <a:lnTo>
                      <a:pt x="1441" y="4784"/>
                    </a:lnTo>
                    <a:lnTo>
                      <a:pt x="1471" y="4958"/>
                    </a:lnTo>
                    <a:lnTo>
                      <a:pt x="1505" y="5136"/>
                    </a:lnTo>
                    <a:lnTo>
                      <a:pt x="1544" y="5317"/>
                    </a:lnTo>
                    <a:lnTo>
                      <a:pt x="1585" y="5506"/>
                    </a:lnTo>
                    <a:lnTo>
                      <a:pt x="1628" y="5684"/>
                    </a:lnTo>
                    <a:lnTo>
                      <a:pt x="1669" y="5834"/>
                    </a:lnTo>
                    <a:lnTo>
                      <a:pt x="1710" y="5969"/>
                    </a:lnTo>
                    <a:lnTo>
                      <a:pt x="1745" y="6087"/>
                    </a:lnTo>
                    <a:lnTo>
                      <a:pt x="1781" y="6199"/>
                    </a:lnTo>
                    <a:lnTo>
                      <a:pt x="1820" y="6301"/>
                    </a:lnTo>
                    <a:lnTo>
                      <a:pt x="1856" y="6403"/>
                    </a:lnTo>
                    <a:lnTo>
                      <a:pt x="1895" y="6511"/>
                    </a:lnTo>
                    <a:lnTo>
                      <a:pt x="1935" y="6631"/>
                    </a:lnTo>
                    <a:lnTo>
                      <a:pt x="1979" y="6761"/>
                    </a:lnTo>
                    <a:lnTo>
                      <a:pt x="2031" y="6926"/>
                    </a:lnTo>
                    <a:lnTo>
                      <a:pt x="2091" y="7130"/>
                    </a:lnTo>
                    <a:lnTo>
                      <a:pt x="2161" y="7365"/>
                    </a:lnTo>
                    <a:lnTo>
                      <a:pt x="2232" y="7618"/>
                    </a:lnTo>
                    <a:lnTo>
                      <a:pt x="2307" y="7877"/>
                    </a:lnTo>
                    <a:lnTo>
                      <a:pt x="2386" y="8132"/>
                    </a:lnTo>
                    <a:lnTo>
                      <a:pt x="2459" y="8371"/>
                    </a:lnTo>
                    <a:lnTo>
                      <a:pt x="2530" y="8581"/>
                    </a:lnTo>
                    <a:lnTo>
                      <a:pt x="2591" y="8752"/>
                    </a:lnTo>
                    <a:lnTo>
                      <a:pt x="2644" y="8872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659" name="Freeform 542"/>
              <p:cNvSpPr>
                <a:spLocks/>
              </p:cNvSpPr>
              <p:nvPr/>
            </p:nvSpPr>
            <p:spPr bwMode="auto">
              <a:xfrm>
                <a:off x="1704" y="1196"/>
                <a:ext cx="661" cy="2218"/>
              </a:xfrm>
              <a:custGeom>
                <a:avLst/>
                <a:gdLst>
                  <a:gd name="T0" fmla="*/ 627 w 2644"/>
                  <a:gd name="T1" fmla="*/ 2151 h 8872"/>
                  <a:gd name="T2" fmla="*/ 548 w 2644"/>
                  <a:gd name="T3" fmla="*/ 1994 h 8872"/>
                  <a:gd name="T4" fmla="*/ 467 w 2644"/>
                  <a:gd name="T5" fmla="*/ 1831 h 8872"/>
                  <a:gd name="T6" fmla="*/ 415 w 2644"/>
                  <a:gd name="T7" fmla="*/ 1724 h 8872"/>
                  <a:gd name="T8" fmla="*/ 363 w 2644"/>
                  <a:gd name="T9" fmla="*/ 1617 h 8872"/>
                  <a:gd name="T10" fmla="*/ 314 w 2644"/>
                  <a:gd name="T11" fmla="*/ 1502 h 8872"/>
                  <a:gd name="T12" fmla="*/ 290 w 2644"/>
                  <a:gd name="T13" fmla="*/ 1400 h 8872"/>
                  <a:gd name="T14" fmla="*/ 286 w 2644"/>
                  <a:gd name="T15" fmla="*/ 1314 h 8872"/>
                  <a:gd name="T16" fmla="*/ 279 w 2644"/>
                  <a:gd name="T17" fmla="*/ 1236 h 8872"/>
                  <a:gd name="T18" fmla="*/ 269 w 2644"/>
                  <a:gd name="T19" fmla="*/ 1168 h 8872"/>
                  <a:gd name="T20" fmla="*/ 244 w 2644"/>
                  <a:gd name="T21" fmla="*/ 1071 h 8872"/>
                  <a:gd name="T22" fmla="*/ 203 w 2644"/>
                  <a:gd name="T23" fmla="*/ 957 h 8872"/>
                  <a:gd name="T24" fmla="*/ 167 w 2644"/>
                  <a:gd name="T25" fmla="*/ 859 h 8872"/>
                  <a:gd name="T26" fmla="*/ 148 w 2644"/>
                  <a:gd name="T27" fmla="*/ 785 h 8872"/>
                  <a:gd name="T28" fmla="*/ 134 w 2644"/>
                  <a:gd name="T29" fmla="*/ 715 h 8872"/>
                  <a:gd name="T30" fmla="*/ 120 w 2644"/>
                  <a:gd name="T31" fmla="*/ 639 h 8872"/>
                  <a:gd name="T32" fmla="*/ 102 w 2644"/>
                  <a:gd name="T33" fmla="*/ 551 h 8872"/>
                  <a:gd name="T34" fmla="*/ 86 w 2644"/>
                  <a:gd name="T35" fmla="*/ 448 h 8872"/>
                  <a:gd name="T36" fmla="*/ 69 w 2644"/>
                  <a:gd name="T37" fmla="*/ 358 h 8872"/>
                  <a:gd name="T38" fmla="*/ 54 w 2644"/>
                  <a:gd name="T39" fmla="*/ 280 h 8872"/>
                  <a:gd name="T40" fmla="*/ 35 w 2644"/>
                  <a:gd name="T41" fmla="*/ 197 h 8872"/>
                  <a:gd name="T42" fmla="*/ 14 w 2644"/>
                  <a:gd name="T43" fmla="*/ 97 h 8872"/>
                  <a:gd name="T44" fmla="*/ 0 w 2644"/>
                  <a:gd name="T45" fmla="*/ 21 h 8872"/>
                  <a:gd name="T46" fmla="*/ 8 w 2644"/>
                  <a:gd name="T47" fmla="*/ 0 h 8872"/>
                  <a:gd name="T48" fmla="*/ 26 w 2644"/>
                  <a:gd name="T49" fmla="*/ 30 h 8872"/>
                  <a:gd name="T50" fmla="*/ 53 w 2644"/>
                  <a:gd name="T51" fmla="*/ 97 h 8872"/>
                  <a:gd name="T52" fmla="*/ 89 w 2644"/>
                  <a:gd name="T53" fmla="*/ 197 h 8872"/>
                  <a:gd name="T54" fmla="*/ 119 w 2644"/>
                  <a:gd name="T55" fmla="*/ 282 h 8872"/>
                  <a:gd name="T56" fmla="*/ 155 w 2644"/>
                  <a:gd name="T57" fmla="*/ 385 h 8872"/>
                  <a:gd name="T58" fmla="*/ 192 w 2644"/>
                  <a:gd name="T59" fmla="*/ 492 h 8872"/>
                  <a:gd name="T60" fmla="*/ 226 w 2644"/>
                  <a:gd name="T61" fmla="*/ 589 h 8872"/>
                  <a:gd name="T62" fmla="*/ 257 w 2644"/>
                  <a:gd name="T63" fmla="*/ 682 h 8872"/>
                  <a:gd name="T64" fmla="*/ 290 w 2644"/>
                  <a:gd name="T65" fmla="*/ 804 h 8872"/>
                  <a:gd name="T66" fmla="*/ 325 w 2644"/>
                  <a:gd name="T67" fmla="*/ 970 h 8872"/>
                  <a:gd name="T68" fmla="*/ 346 w 2644"/>
                  <a:gd name="T69" fmla="*/ 1108 h 8872"/>
                  <a:gd name="T70" fmla="*/ 368 w 2644"/>
                  <a:gd name="T71" fmla="*/ 1240 h 8872"/>
                  <a:gd name="T72" fmla="*/ 396 w 2644"/>
                  <a:gd name="T73" fmla="*/ 1377 h 8872"/>
                  <a:gd name="T74" fmla="*/ 428 w 2644"/>
                  <a:gd name="T75" fmla="*/ 1492 h 8872"/>
                  <a:gd name="T76" fmla="*/ 455 w 2644"/>
                  <a:gd name="T77" fmla="*/ 1575 h 8872"/>
                  <a:gd name="T78" fmla="*/ 484 w 2644"/>
                  <a:gd name="T79" fmla="*/ 1658 h 8872"/>
                  <a:gd name="T80" fmla="*/ 523 w 2644"/>
                  <a:gd name="T81" fmla="*/ 1783 h 8872"/>
                  <a:gd name="T82" fmla="*/ 577 w 2644"/>
                  <a:gd name="T83" fmla="*/ 1969 h 8872"/>
                  <a:gd name="T84" fmla="*/ 633 w 2644"/>
                  <a:gd name="T85" fmla="*/ 2145 h 8872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2644"/>
                  <a:gd name="T130" fmla="*/ 0 h 8872"/>
                  <a:gd name="T131" fmla="*/ 2644 w 2644"/>
                  <a:gd name="T132" fmla="*/ 8872 h 8872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2644" h="8872">
                    <a:moveTo>
                      <a:pt x="2644" y="8872"/>
                    </a:moveTo>
                    <a:lnTo>
                      <a:pt x="2587" y="8761"/>
                    </a:lnTo>
                    <a:lnTo>
                      <a:pt x="2509" y="8605"/>
                    </a:lnTo>
                    <a:lnTo>
                      <a:pt x="2413" y="8416"/>
                    </a:lnTo>
                    <a:lnTo>
                      <a:pt x="2304" y="8202"/>
                    </a:lnTo>
                    <a:lnTo>
                      <a:pt x="2190" y="7977"/>
                    </a:lnTo>
                    <a:lnTo>
                      <a:pt x="2076" y="7747"/>
                    </a:lnTo>
                    <a:lnTo>
                      <a:pt x="1967" y="7528"/>
                    </a:lnTo>
                    <a:lnTo>
                      <a:pt x="1869" y="7324"/>
                    </a:lnTo>
                    <a:lnTo>
                      <a:pt x="1781" y="7152"/>
                    </a:lnTo>
                    <a:lnTo>
                      <a:pt x="1715" y="7016"/>
                    </a:lnTo>
                    <a:lnTo>
                      <a:pt x="1658" y="6896"/>
                    </a:lnTo>
                    <a:lnTo>
                      <a:pt x="1592" y="6761"/>
                    </a:lnTo>
                    <a:lnTo>
                      <a:pt x="1523" y="6620"/>
                    </a:lnTo>
                    <a:lnTo>
                      <a:pt x="1450" y="6469"/>
                    </a:lnTo>
                    <a:lnTo>
                      <a:pt x="1382" y="6315"/>
                    </a:lnTo>
                    <a:lnTo>
                      <a:pt x="1314" y="6160"/>
                    </a:lnTo>
                    <a:lnTo>
                      <a:pt x="1257" y="6009"/>
                    </a:lnTo>
                    <a:lnTo>
                      <a:pt x="1209" y="5862"/>
                    </a:lnTo>
                    <a:lnTo>
                      <a:pt x="1179" y="5723"/>
                    </a:lnTo>
                    <a:lnTo>
                      <a:pt x="1161" y="5600"/>
                    </a:lnTo>
                    <a:lnTo>
                      <a:pt x="1159" y="5482"/>
                    </a:lnTo>
                    <a:lnTo>
                      <a:pt x="1150" y="5368"/>
                    </a:lnTo>
                    <a:lnTo>
                      <a:pt x="1143" y="5256"/>
                    </a:lnTo>
                    <a:lnTo>
                      <a:pt x="1134" y="5149"/>
                    </a:lnTo>
                    <a:lnTo>
                      <a:pt x="1125" y="5042"/>
                    </a:lnTo>
                    <a:lnTo>
                      <a:pt x="1116" y="4944"/>
                    </a:lnTo>
                    <a:lnTo>
                      <a:pt x="1104" y="4847"/>
                    </a:lnTo>
                    <a:lnTo>
                      <a:pt x="1089" y="4757"/>
                    </a:lnTo>
                    <a:lnTo>
                      <a:pt x="1077" y="4673"/>
                    </a:lnTo>
                    <a:lnTo>
                      <a:pt x="1059" y="4595"/>
                    </a:lnTo>
                    <a:lnTo>
                      <a:pt x="1020" y="4438"/>
                    </a:lnTo>
                    <a:lnTo>
                      <a:pt x="975" y="4284"/>
                    </a:lnTo>
                    <a:lnTo>
                      <a:pt x="920" y="4129"/>
                    </a:lnTo>
                    <a:lnTo>
                      <a:pt x="867" y="3974"/>
                    </a:lnTo>
                    <a:lnTo>
                      <a:pt x="813" y="3828"/>
                    </a:lnTo>
                    <a:lnTo>
                      <a:pt x="761" y="3689"/>
                    </a:lnTo>
                    <a:lnTo>
                      <a:pt x="710" y="3557"/>
                    </a:lnTo>
                    <a:lnTo>
                      <a:pt x="668" y="3437"/>
                    </a:lnTo>
                    <a:lnTo>
                      <a:pt x="635" y="3328"/>
                    </a:lnTo>
                    <a:lnTo>
                      <a:pt x="611" y="3238"/>
                    </a:lnTo>
                    <a:lnTo>
                      <a:pt x="590" y="3141"/>
                    </a:lnTo>
                    <a:lnTo>
                      <a:pt x="572" y="3048"/>
                    </a:lnTo>
                    <a:lnTo>
                      <a:pt x="554" y="2954"/>
                    </a:lnTo>
                    <a:lnTo>
                      <a:pt x="535" y="2858"/>
                    </a:lnTo>
                    <a:lnTo>
                      <a:pt x="517" y="2763"/>
                    </a:lnTo>
                    <a:lnTo>
                      <a:pt x="499" y="2660"/>
                    </a:lnTo>
                    <a:lnTo>
                      <a:pt x="478" y="2555"/>
                    </a:lnTo>
                    <a:lnTo>
                      <a:pt x="458" y="2444"/>
                    </a:lnTo>
                    <a:lnTo>
                      <a:pt x="433" y="2326"/>
                    </a:lnTo>
                    <a:lnTo>
                      <a:pt x="406" y="2203"/>
                    </a:lnTo>
                    <a:lnTo>
                      <a:pt x="385" y="2059"/>
                    </a:lnTo>
                    <a:lnTo>
                      <a:pt x="364" y="1923"/>
                    </a:lnTo>
                    <a:lnTo>
                      <a:pt x="344" y="1790"/>
                    </a:lnTo>
                    <a:lnTo>
                      <a:pt x="319" y="1665"/>
                    </a:lnTo>
                    <a:lnTo>
                      <a:pt x="298" y="1544"/>
                    </a:lnTo>
                    <a:lnTo>
                      <a:pt x="277" y="1430"/>
                    </a:lnTo>
                    <a:lnTo>
                      <a:pt x="259" y="1321"/>
                    </a:lnTo>
                    <a:lnTo>
                      <a:pt x="237" y="1219"/>
                    </a:lnTo>
                    <a:lnTo>
                      <a:pt x="217" y="1119"/>
                    </a:lnTo>
                    <a:lnTo>
                      <a:pt x="196" y="1027"/>
                    </a:lnTo>
                    <a:lnTo>
                      <a:pt x="171" y="916"/>
                    </a:lnTo>
                    <a:lnTo>
                      <a:pt x="141" y="789"/>
                    </a:lnTo>
                    <a:lnTo>
                      <a:pt x="112" y="656"/>
                    </a:lnTo>
                    <a:lnTo>
                      <a:pt x="82" y="522"/>
                    </a:lnTo>
                    <a:lnTo>
                      <a:pt x="55" y="388"/>
                    </a:lnTo>
                    <a:lnTo>
                      <a:pt x="30" y="269"/>
                    </a:lnTo>
                    <a:lnTo>
                      <a:pt x="12" y="162"/>
                    </a:lnTo>
                    <a:lnTo>
                      <a:pt x="0" y="82"/>
                    </a:lnTo>
                    <a:lnTo>
                      <a:pt x="0" y="25"/>
                    </a:lnTo>
                    <a:lnTo>
                      <a:pt x="9" y="0"/>
                    </a:lnTo>
                    <a:lnTo>
                      <a:pt x="30" y="0"/>
                    </a:lnTo>
                    <a:lnTo>
                      <a:pt x="52" y="21"/>
                    </a:lnTo>
                    <a:lnTo>
                      <a:pt x="75" y="64"/>
                    </a:lnTo>
                    <a:lnTo>
                      <a:pt x="103" y="121"/>
                    </a:lnTo>
                    <a:lnTo>
                      <a:pt x="136" y="194"/>
                    </a:lnTo>
                    <a:lnTo>
                      <a:pt x="171" y="283"/>
                    </a:lnTo>
                    <a:lnTo>
                      <a:pt x="211" y="388"/>
                    </a:lnTo>
                    <a:lnTo>
                      <a:pt x="253" y="509"/>
                    </a:lnTo>
                    <a:lnTo>
                      <a:pt x="301" y="645"/>
                    </a:lnTo>
                    <a:lnTo>
                      <a:pt x="355" y="789"/>
                    </a:lnTo>
                    <a:lnTo>
                      <a:pt x="392" y="891"/>
                    </a:lnTo>
                    <a:lnTo>
                      <a:pt x="433" y="1002"/>
                    </a:lnTo>
                    <a:lnTo>
                      <a:pt x="476" y="1126"/>
                    </a:lnTo>
                    <a:lnTo>
                      <a:pt x="521" y="1255"/>
                    </a:lnTo>
                    <a:lnTo>
                      <a:pt x="569" y="1394"/>
                    </a:lnTo>
                    <a:lnTo>
                      <a:pt x="620" y="1538"/>
                    </a:lnTo>
                    <a:lnTo>
                      <a:pt x="671" y="1683"/>
                    </a:lnTo>
                    <a:lnTo>
                      <a:pt x="719" y="1827"/>
                    </a:lnTo>
                    <a:lnTo>
                      <a:pt x="767" y="1968"/>
                    </a:lnTo>
                    <a:lnTo>
                      <a:pt x="815" y="2109"/>
                    </a:lnTo>
                    <a:lnTo>
                      <a:pt x="861" y="2236"/>
                    </a:lnTo>
                    <a:lnTo>
                      <a:pt x="902" y="2356"/>
                    </a:lnTo>
                    <a:lnTo>
                      <a:pt x="945" y="2473"/>
                    </a:lnTo>
                    <a:lnTo>
                      <a:pt x="986" y="2597"/>
                    </a:lnTo>
                    <a:lnTo>
                      <a:pt x="1027" y="2726"/>
                    </a:lnTo>
                    <a:lnTo>
                      <a:pt x="1071" y="2868"/>
                    </a:lnTo>
                    <a:lnTo>
                      <a:pt x="1113" y="3030"/>
                    </a:lnTo>
                    <a:lnTo>
                      <a:pt x="1161" y="3216"/>
                    </a:lnTo>
                    <a:lnTo>
                      <a:pt x="1213" y="3434"/>
                    </a:lnTo>
                    <a:lnTo>
                      <a:pt x="1266" y="3685"/>
                    </a:lnTo>
                    <a:lnTo>
                      <a:pt x="1300" y="3881"/>
                    </a:lnTo>
                    <a:lnTo>
                      <a:pt x="1327" y="4072"/>
                    </a:lnTo>
                    <a:lnTo>
                      <a:pt x="1357" y="4254"/>
                    </a:lnTo>
                    <a:lnTo>
                      <a:pt x="1384" y="4432"/>
                    </a:lnTo>
                    <a:lnTo>
                      <a:pt x="1411" y="4609"/>
                    </a:lnTo>
                    <a:lnTo>
                      <a:pt x="1441" y="4784"/>
                    </a:lnTo>
                    <a:lnTo>
                      <a:pt x="1471" y="4958"/>
                    </a:lnTo>
                    <a:lnTo>
                      <a:pt x="1505" y="5136"/>
                    </a:lnTo>
                    <a:lnTo>
                      <a:pt x="1544" y="5317"/>
                    </a:lnTo>
                    <a:lnTo>
                      <a:pt x="1585" y="5506"/>
                    </a:lnTo>
                    <a:lnTo>
                      <a:pt x="1628" y="5684"/>
                    </a:lnTo>
                    <a:lnTo>
                      <a:pt x="1669" y="5834"/>
                    </a:lnTo>
                    <a:lnTo>
                      <a:pt x="1710" y="5969"/>
                    </a:lnTo>
                    <a:lnTo>
                      <a:pt x="1745" y="6087"/>
                    </a:lnTo>
                    <a:lnTo>
                      <a:pt x="1781" y="6199"/>
                    </a:lnTo>
                    <a:lnTo>
                      <a:pt x="1820" y="6301"/>
                    </a:lnTo>
                    <a:lnTo>
                      <a:pt x="1856" y="6403"/>
                    </a:lnTo>
                    <a:lnTo>
                      <a:pt x="1895" y="6511"/>
                    </a:lnTo>
                    <a:lnTo>
                      <a:pt x="1935" y="6631"/>
                    </a:lnTo>
                    <a:lnTo>
                      <a:pt x="1979" y="6761"/>
                    </a:lnTo>
                    <a:lnTo>
                      <a:pt x="2031" y="6926"/>
                    </a:lnTo>
                    <a:lnTo>
                      <a:pt x="2091" y="7130"/>
                    </a:lnTo>
                    <a:lnTo>
                      <a:pt x="2161" y="7365"/>
                    </a:lnTo>
                    <a:lnTo>
                      <a:pt x="2232" y="7618"/>
                    </a:lnTo>
                    <a:lnTo>
                      <a:pt x="2307" y="7877"/>
                    </a:lnTo>
                    <a:lnTo>
                      <a:pt x="2386" y="8132"/>
                    </a:lnTo>
                    <a:lnTo>
                      <a:pt x="2459" y="8371"/>
                    </a:lnTo>
                    <a:lnTo>
                      <a:pt x="2530" y="8581"/>
                    </a:lnTo>
                    <a:lnTo>
                      <a:pt x="2591" y="8752"/>
                    </a:lnTo>
                    <a:lnTo>
                      <a:pt x="2644" y="8872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660" name="Freeform 543"/>
              <p:cNvSpPr>
                <a:spLocks/>
              </p:cNvSpPr>
              <p:nvPr/>
            </p:nvSpPr>
            <p:spPr bwMode="auto">
              <a:xfrm>
                <a:off x="1718" y="1234"/>
                <a:ext cx="625" cy="2132"/>
              </a:xfrm>
              <a:custGeom>
                <a:avLst/>
                <a:gdLst>
                  <a:gd name="T0" fmla="*/ 596 w 2500"/>
                  <a:gd name="T1" fmla="*/ 2069 h 8530"/>
                  <a:gd name="T2" fmla="*/ 536 w 2500"/>
                  <a:gd name="T3" fmla="*/ 1927 h 8530"/>
                  <a:gd name="T4" fmla="*/ 474 w 2500"/>
                  <a:gd name="T5" fmla="*/ 1779 h 8530"/>
                  <a:gd name="T6" fmla="*/ 427 w 2500"/>
                  <a:gd name="T7" fmla="*/ 1674 h 8530"/>
                  <a:gd name="T8" fmla="*/ 375 w 2500"/>
                  <a:gd name="T9" fmla="*/ 1568 h 8530"/>
                  <a:gd name="T10" fmla="*/ 326 w 2500"/>
                  <a:gd name="T11" fmla="*/ 1453 h 8530"/>
                  <a:gd name="T12" fmla="*/ 302 w 2500"/>
                  <a:gd name="T13" fmla="*/ 1350 h 8530"/>
                  <a:gd name="T14" fmla="*/ 298 w 2500"/>
                  <a:gd name="T15" fmla="*/ 1265 h 8530"/>
                  <a:gd name="T16" fmla="*/ 290 w 2500"/>
                  <a:gd name="T17" fmla="*/ 1187 h 8530"/>
                  <a:gd name="T18" fmla="*/ 281 w 2500"/>
                  <a:gd name="T19" fmla="*/ 1119 h 8530"/>
                  <a:gd name="T20" fmla="*/ 255 w 2500"/>
                  <a:gd name="T21" fmla="*/ 1022 h 8530"/>
                  <a:gd name="T22" fmla="*/ 215 w 2500"/>
                  <a:gd name="T23" fmla="*/ 908 h 8530"/>
                  <a:gd name="T24" fmla="*/ 179 w 2500"/>
                  <a:gd name="T25" fmla="*/ 811 h 8530"/>
                  <a:gd name="T26" fmla="*/ 160 w 2500"/>
                  <a:gd name="T27" fmla="*/ 737 h 8530"/>
                  <a:gd name="T28" fmla="*/ 145 w 2500"/>
                  <a:gd name="T29" fmla="*/ 670 h 8530"/>
                  <a:gd name="T30" fmla="*/ 129 w 2500"/>
                  <a:gd name="T31" fmla="*/ 599 h 8530"/>
                  <a:gd name="T32" fmla="*/ 111 w 2500"/>
                  <a:gd name="T33" fmla="*/ 513 h 8530"/>
                  <a:gd name="T34" fmla="*/ 86 w 2500"/>
                  <a:gd name="T35" fmla="*/ 393 h 8530"/>
                  <a:gd name="T36" fmla="*/ 66 w 2500"/>
                  <a:gd name="T37" fmla="*/ 290 h 8530"/>
                  <a:gd name="T38" fmla="*/ 48 w 2500"/>
                  <a:gd name="T39" fmla="*/ 204 h 8530"/>
                  <a:gd name="T40" fmla="*/ 31 w 2500"/>
                  <a:gd name="T41" fmla="*/ 128 h 8530"/>
                  <a:gd name="T42" fmla="*/ 12 w 2500"/>
                  <a:gd name="T43" fmla="*/ 57 h 8530"/>
                  <a:gd name="T44" fmla="*/ 1 w 2500"/>
                  <a:gd name="T45" fmla="*/ 11 h 8530"/>
                  <a:gd name="T46" fmla="*/ 5 w 2500"/>
                  <a:gd name="T47" fmla="*/ 1 h 8530"/>
                  <a:gd name="T48" fmla="*/ 13 w 2500"/>
                  <a:gd name="T49" fmla="*/ 20 h 8530"/>
                  <a:gd name="T50" fmla="*/ 28 w 2500"/>
                  <a:gd name="T51" fmla="*/ 70 h 8530"/>
                  <a:gd name="T52" fmla="*/ 60 w 2500"/>
                  <a:gd name="T53" fmla="*/ 161 h 8530"/>
                  <a:gd name="T54" fmla="*/ 91 w 2500"/>
                  <a:gd name="T55" fmla="*/ 252 h 8530"/>
                  <a:gd name="T56" fmla="*/ 128 w 2500"/>
                  <a:gd name="T57" fmla="*/ 371 h 8530"/>
                  <a:gd name="T58" fmla="*/ 166 w 2500"/>
                  <a:gd name="T59" fmla="*/ 490 h 8530"/>
                  <a:gd name="T60" fmla="*/ 199 w 2500"/>
                  <a:gd name="T61" fmla="*/ 587 h 8530"/>
                  <a:gd name="T62" fmla="*/ 228 w 2500"/>
                  <a:gd name="T63" fmla="*/ 677 h 8530"/>
                  <a:gd name="T64" fmla="*/ 259 w 2500"/>
                  <a:gd name="T65" fmla="*/ 797 h 8530"/>
                  <a:gd name="T66" fmla="*/ 292 w 2500"/>
                  <a:gd name="T67" fmla="*/ 963 h 8530"/>
                  <a:gd name="T68" fmla="*/ 314 w 2500"/>
                  <a:gd name="T69" fmla="*/ 1096 h 8530"/>
                  <a:gd name="T70" fmla="*/ 338 w 2500"/>
                  <a:gd name="T71" fmla="*/ 1222 h 8530"/>
                  <a:gd name="T72" fmla="*/ 367 w 2500"/>
                  <a:gd name="T73" fmla="*/ 1357 h 8530"/>
                  <a:gd name="T74" fmla="*/ 396 w 2500"/>
                  <a:gd name="T75" fmla="*/ 1471 h 8530"/>
                  <a:gd name="T76" fmla="*/ 422 w 2500"/>
                  <a:gd name="T77" fmla="*/ 1550 h 8530"/>
                  <a:gd name="T78" fmla="*/ 450 w 2500"/>
                  <a:gd name="T79" fmla="*/ 1629 h 8530"/>
                  <a:gd name="T80" fmla="*/ 488 w 2500"/>
                  <a:gd name="T81" fmla="*/ 1748 h 8530"/>
                  <a:gd name="T82" fmla="*/ 543 w 2500"/>
                  <a:gd name="T83" fmla="*/ 1912 h 8530"/>
                  <a:gd name="T84" fmla="*/ 597 w 2500"/>
                  <a:gd name="T85" fmla="*/ 2064 h 853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2500"/>
                  <a:gd name="T130" fmla="*/ 0 h 8530"/>
                  <a:gd name="T131" fmla="*/ 2500 w 2500"/>
                  <a:gd name="T132" fmla="*/ 8530 h 8530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2500" h="8530">
                    <a:moveTo>
                      <a:pt x="2500" y="8530"/>
                    </a:moveTo>
                    <a:lnTo>
                      <a:pt x="2450" y="8421"/>
                    </a:lnTo>
                    <a:lnTo>
                      <a:pt x="2384" y="8277"/>
                    </a:lnTo>
                    <a:lnTo>
                      <a:pt x="2308" y="8102"/>
                    </a:lnTo>
                    <a:lnTo>
                      <a:pt x="2227" y="7910"/>
                    </a:lnTo>
                    <a:lnTo>
                      <a:pt x="2142" y="7708"/>
                    </a:lnTo>
                    <a:lnTo>
                      <a:pt x="2058" y="7500"/>
                    </a:lnTo>
                    <a:lnTo>
                      <a:pt x="1974" y="7302"/>
                    </a:lnTo>
                    <a:lnTo>
                      <a:pt x="1896" y="7116"/>
                    </a:lnTo>
                    <a:lnTo>
                      <a:pt x="1824" y="6952"/>
                    </a:lnTo>
                    <a:lnTo>
                      <a:pt x="1763" y="6820"/>
                    </a:lnTo>
                    <a:lnTo>
                      <a:pt x="1706" y="6699"/>
                    </a:lnTo>
                    <a:lnTo>
                      <a:pt x="1640" y="6567"/>
                    </a:lnTo>
                    <a:lnTo>
                      <a:pt x="1568" y="6423"/>
                    </a:lnTo>
                    <a:lnTo>
                      <a:pt x="1498" y="6273"/>
                    </a:lnTo>
                    <a:lnTo>
                      <a:pt x="1426" y="6119"/>
                    </a:lnTo>
                    <a:lnTo>
                      <a:pt x="1360" y="5966"/>
                    </a:lnTo>
                    <a:lnTo>
                      <a:pt x="1303" y="5813"/>
                    </a:lnTo>
                    <a:lnTo>
                      <a:pt x="1257" y="5668"/>
                    </a:lnTo>
                    <a:lnTo>
                      <a:pt x="1225" y="5529"/>
                    </a:lnTo>
                    <a:lnTo>
                      <a:pt x="1209" y="5403"/>
                    </a:lnTo>
                    <a:lnTo>
                      <a:pt x="1204" y="5285"/>
                    </a:lnTo>
                    <a:lnTo>
                      <a:pt x="1198" y="5171"/>
                    </a:lnTo>
                    <a:lnTo>
                      <a:pt x="1191" y="5060"/>
                    </a:lnTo>
                    <a:lnTo>
                      <a:pt x="1182" y="4952"/>
                    </a:lnTo>
                    <a:lnTo>
                      <a:pt x="1173" y="4850"/>
                    </a:lnTo>
                    <a:lnTo>
                      <a:pt x="1161" y="4750"/>
                    </a:lnTo>
                    <a:lnTo>
                      <a:pt x="1150" y="4654"/>
                    </a:lnTo>
                    <a:lnTo>
                      <a:pt x="1138" y="4563"/>
                    </a:lnTo>
                    <a:lnTo>
                      <a:pt x="1122" y="4479"/>
                    </a:lnTo>
                    <a:lnTo>
                      <a:pt x="1107" y="4401"/>
                    </a:lnTo>
                    <a:lnTo>
                      <a:pt x="1068" y="4245"/>
                    </a:lnTo>
                    <a:lnTo>
                      <a:pt x="1020" y="4089"/>
                    </a:lnTo>
                    <a:lnTo>
                      <a:pt x="970" y="3935"/>
                    </a:lnTo>
                    <a:lnTo>
                      <a:pt x="915" y="3782"/>
                    </a:lnTo>
                    <a:lnTo>
                      <a:pt x="861" y="3634"/>
                    </a:lnTo>
                    <a:lnTo>
                      <a:pt x="806" y="3493"/>
                    </a:lnTo>
                    <a:lnTo>
                      <a:pt x="758" y="3363"/>
                    </a:lnTo>
                    <a:lnTo>
                      <a:pt x="717" y="3243"/>
                    </a:lnTo>
                    <a:lnTo>
                      <a:pt x="683" y="3135"/>
                    </a:lnTo>
                    <a:lnTo>
                      <a:pt x="660" y="3042"/>
                    </a:lnTo>
                    <a:lnTo>
                      <a:pt x="638" y="2949"/>
                    </a:lnTo>
                    <a:lnTo>
                      <a:pt x="617" y="2858"/>
                    </a:lnTo>
                    <a:lnTo>
                      <a:pt x="596" y="2771"/>
                    </a:lnTo>
                    <a:lnTo>
                      <a:pt x="578" y="2680"/>
                    </a:lnTo>
                    <a:lnTo>
                      <a:pt x="557" y="2591"/>
                    </a:lnTo>
                    <a:lnTo>
                      <a:pt x="539" y="2494"/>
                    </a:lnTo>
                    <a:lnTo>
                      <a:pt x="517" y="2398"/>
                    </a:lnTo>
                    <a:lnTo>
                      <a:pt x="494" y="2289"/>
                    </a:lnTo>
                    <a:lnTo>
                      <a:pt x="469" y="2175"/>
                    </a:lnTo>
                    <a:lnTo>
                      <a:pt x="442" y="2052"/>
                    </a:lnTo>
                    <a:lnTo>
                      <a:pt x="407" y="1886"/>
                    </a:lnTo>
                    <a:lnTo>
                      <a:pt x="373" y="1726"/>
                    </a:lnTo>
                    <a:lnTo>
                      <a:pt x="344" y="1573"/>
                    </a:lnTo>
                    <a:lnTo>
                      <a:pt x="314" y="1426"/>
                    </a:lnTo>
                    <a:lnTo>
                      <a:pt x="287" y="1288"/>
                    </a:lnTo>
                    <a:lnTo>
                      <a:pt x="262" y="1159"/>
                    </a:lnTo>
                    <a:lnTo>
                      <a:pt x="239" y="1035"/>
                    </a:lnTo>
                    <a:lnTo>
                      <a:pt x="214" y="920"/>
                    </a:lnTo>
                    <a:lnTo>
                      <a:pt x="193" y="815"/>
                    </a:lnTo>
                    <a:lnTo>
                      <a:pt x="171" y="722"/>
                    </a:lnTo>
                    <a:lnTo>
                      <a:pt x="148" y="617"/>
                    </a:lnTo>
                    <a:lnTo>
                      <a:pt x="123" y="512"/>
                    </a:lnTo>
                    <a:lnTo>
                      <a:pt x="96" y="412"/>
                    </a:lnTo>
                    <a:lnTo>
                      <a:pt x="70" y="316"/>
                    </a:lnTo>
                    <a:lnTo>
                      <a:pt x="46" y="228"/>
                    </a:lnTo>
                    <a:lnTo>
                      <a:pt x="27" y="153"/>
                    </a:lnTo>
                    <a:lnTo>
                      <a:pt x="12" y="91"/>
                    </a:lnTo>
                    <a:lnTo>
                      <a:pt x="3" y="43"/>
                    </a:lnTo>
                    <a:lnTo>
                      <a:pt x="0" y="9"/>
                    </a:lnTo>
                    <a:lnTo>
                      <a:pt x="7" y="0"/>
                    </a:lnTo>
                    <a:lnTo>
                      <a:pt x="18" y="6"/>
                    </a:lnTo>
                    <a:lnTo>
                      <a:pt x="27" y="21"/>
                    </a:lnTo>
                    <a:lnTo>
                      <a:pt x="39" y="45"/>
                    </a:lnTo>
                    <a:lnTo>
                      <a:pt x="52" y="81"/>
                    </a:lnTo>
                    <a:lnTo>
                      <a:pt x="66" y="132"/>
                    </a:lnTo>
                    <a:lnTo>
                      <a:pt x="87" y="198"/>
                    </a:lnTo>
                    <a:lnTo>
                      <a:pt x="112" y="280"/>
                    </a:lnTo>
                    <a:lnTo>
                      <a:pt x="145" y="378"/>
                    </a:lnTo>
                    <a:lnTo>
                      <a:pt x="187" y="499"/>
                    </a:lnTo>
                    <a:lnTo>
                      <a:pt x="239" y="644"/>
                    </a:lnTo>
                    <a:lnTo>
                      <a:pt x="274" y="746"/>
                    </a:lnTo>
                    <a:lnTo>
                      <a:pt x="316" y="870"/>
                    </a:lnTo>
                    <a:lnTo>
                      <a:pt x="362" y="1008"/>
                    </a:lnTo>
                    <a:lnTo>
                      <a:pt x="410" y="1159"/>
                    </a:lnTo>
                    <a:lnTo>
                      <a:pt x="460" y="1318"/>
                    </a:lnTo>
                    <a:lnTo>
                      <a:pt x="512" y="1483"/>
                    </a:lnTo>
                    <a:lnTo>
                      <a:pt x="563" y="1646"/>
                    </a:lnTo>
                    <a:lnTo>
                      <a:pt x="617" y="1808"/>
                    </a:lnTo>
                    <a:lnTo>
                      <a:pt x="665" y="1961"/>
                    </a:lnTo>
                    <a:lnTo>
                      <a:pt x="713" y="2106"/>
                    </a:lnTo>
                    <a:lnTo>
                      <a:pt x="758" y="2232"/>
                    </a:lnTo>
                    <a:lnTo>
                      <a:pt x="797" y="2350"/>
                    </a:lnTo>
                    <a:lnTo>
                      <a:pt x="836" y="2464"/>
                    </a:lnTo>
                    <a:lnTo>
                      <a:pt x="872" y="2584"/>
                    </a:lnTo>
                    <a:lnTo>
                      <a:pt x="913" y="2707"/>
                    </a:lnTo>
                    <a:lnTo>
                      <a:pt x="951" y="2849"/>
                    </a:lnTo>
                    <a:lnTo>
                      <a:pt x="990" y="3006"/>
                    </a:lnTo>
                    <a:lnTo>
                      <a:pt x="1036" y="3190"/>
                    </a:lnTo>
                    <a:lnTo>
                      <a:pt x="1084" y="3406"/>
                    </a:lnTo>
                    <a:lnTo>
                      <a:pt x="1134" y="3655"/>
                    </a:lnTo>
                    <a:lnTo>
                      <a:pt x="1168" y="3851"/>
                    </a:lnTo>
                    <a:lnTo>
                      <a:pt x="1198" y="4037"/>
                    </a:lnTo>
                    <a:lnTo>
                      <a:pt x="1227" y="4215"/>
                    </a:lnTo>
                    <a:lnTo>
                      <a:pt x="1257" y="4386"/>
                    </a:lnTo>
                    <a:lnTo>
                      <a:pt x="1288" y="4554"/>
                    </a:lnTo>
                    <a:lnTo>
                      <a:pt x="1318" y="4723"/>
                    </a:lnTo>
                    <a:lnTo>
                      <a:pt x="1351" y="4891"/>
                    </a:lnTo>
                    <a:lnTo>
                      <a:pt x="1384" y="5064"/>
                    </a:lnTo>
                    <a:lnTo>
                      <a:pt x="1423" y="5244"/>
                    </a:lnTo>
                    <a:lnTo>
                      <a:pt x="1466" y="5431"/>
                    </a:lnTo>
                    <a:lnTo>
                      <a:pt x="1510" y="5606"/>
                    </a:lnTo>
                    <a:lnTo>
                      <a:pt x="1550" y="5756"/>
                    </a:lnTo>
                    <a:lnTo>
                      <a:pt x="1585" y="5884"/>
                    </a:lnTo>
                    <a:lnTo>
                      <a:pt x="1621" y="6000"/>
                    </a:lnTo>
                    <a:lnTo>
                      <a:pt x="1655" y="6102"/>
                    </a:lnTo>
                    <a:lnTo>
                      <a:pt x="1688" y="6200"/>
                    </a:lnTo>
                    <a:lnTo>
                      <a:pt x="1724" y="6300"/>
                    </a:lnTo>
                    <a:lnTo>
                      <a:pt x="1760" y="6403"/>
                    </a:lnTo>
                    <a:lnTo>
                      <a:pt x="1799" y="6517"/>
                    </a:lnTo>
                    <a:lnTo>
                      <a:pt x="1842" y="6649"/>
                    </a:lnTo>
                    <a:lnTo>
                      <a:pt x="1892" y="6806"/>
                    </a:lnTo>
                    <a:lnTo>
                      <a:pt x="1953" y="6995"/>
                    </a:lnTo>
                    <a:lnTo>
                      <a:pt x="2022" y="7202"/>
                    </a:lnTo>
                    <a:lnTo>
                      <a:pt x="2094" y="7423"/>
                    </a:lnTo>
                    <a:lnTo>
                      <a:pt x="2170" y="7648"/>
                    </a:lnTo>
                    <a:lnTo>
                      <a:pt x="2245" y="7867"/>
                    </a:lnTo>
                    <a:lnTo>
                      <a:pt x="2317" y="8075"/>
                    </a:lnTo>
                    <a:lnTo>
                      <a:pt x="2386" y="8259"/>
                    </a:lnTo>
                    <a:lnTo>
                      <a:pt x="2446" y="8412"/>
                    </a:lnTo>
                    <a:lnTo>
                      <a:pt x="2500" y="8530"/>
                    </a:lnTo>
                    <a:close/>
                  </a:path>
                </a:pathLst>
              </a:custGeom>
              <a:solidFill>
                <a:srgbClr val="A5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661" name="Line 544"/>
              <p:cNvSpPr>
                <a:spLocks noChangeShapeType="1"/>
              </p:cNvSpPr>
              <p:nvPr/>
            </p:nvSpPr>
            <p:spPr bwMode="auto">
              <a:xfrm>
                <a:off x="1756" y="1889"/>
                <a:ext cx="1" cy="25"/>
              </a:xfrm>
              <a:prstGeom prst="line">
                <a:avLst/>
              </a:prstGeom>
              <a:noFill/>
              <a:ln w="0">
                <a:solidFill>
                  <a:srgbClr val="C0244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662" name="Line 545"/>
              <p:cNvSpPr>
                <a:spLocks noChangeShapeType="1"/>
              </p:cNvSpPr>
              <p:nvPr/>
            </p:nvSpPr>
            <p:spPr bwMode="auto">
              <a:xfrm>
                <a:off x="1705" y="1838"/>
                <a:ext cx="1" cy="24"/>
              </a:xfrm>
              <a:prstGeom prst="line">
                <a:avLst/>
              </a:prstGeom>
              <a:noFill/>
              <a:ln w="0">
                <a:solidFill>
                  <a:srgbClr val="C0244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663" name="Line 546"/>
              <p:cNvSpPr>
                <a:spLocks noChangeShapeType="1"/>
              </p:cNvSpPr>
              <p:nvPr/>
            </p:nvSpPr>
            <p:spPr bwMode="auto">
              <a:xfrm>
                <a:off x="1708" y="1882"/>
                <a:ext cx="1" cy="24"/>
              </a:xfrm>
              <a:prstGeom prst="line">
                <a:avLst/>
              </a:prstGeom>
              <a:noFill/>
              <a:ln w="0">
                <a:solidFill>
                  <a:srgbClr val="C0244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664" name="Freeform 547"/>
              <p:cNvSpPr>
                <a:spLocks/>
              </p:cNvSpPr>
              <p:nvPr/>
            </p:nvSpPr>
            <p:spPr bwMode="auto">
              <a:xfrm>
                <a:off x="1827" y="2217"/>
                <a:ext cx="53" cy="102"/>
              </a:xfrm>
              <a:custGeom>
                <a:avLst/>
                <a:gdLst>
                  <a:gd name="T0" fmla="*/ 20 w 210"/>
                  <a:gd name="T1" fmla="*/ 0 h 410"/>
                  <a:gd name="T2" fmla="*/ 27 w 210"/>
                  <a:gd name="T3" fmla="*/ 0 h 410"/>
                  <a:gd name="T4" fmla="*/ 33 w 210"/>
                  <a:gd name="T5" fmla="*/ 1 h 410"/>
                  <a:gd name="T6" fmla="*/ 37 w 210"/>
                  <a:gd name="T7" fmla="*/ 3 h 410"/>
                  <a:gd name="T8" fmla="*/ 40 w 210"/>
                  <a:gd name="T9" fmla="*/ 7 h 410"/>
                  <a:gd name="T10" fmla="*/ 43 w 210"/>
                  <a:gd name="T11" fmla="*/ 10 h 410"/>
                  <a:gd name="T12" fmla="*/ 45 w 210"/>
                  <a:gd name="T13" fmla="*/ 16 h 410"/>
                  <a:gd name="T14" fmla="*/ 48 w 210"/>
                  <a:gd name="T15" fmla="*/ 23 h 410"/>
                  <a:gd name="T16" fmla="*/ 49 w 210"/>
                  <a:gd name="T17" fmla="*/ 29 h 410"/>
                  <a:gd name="T18" fmla="*/ 50 w 210"/>
                  <a:gd name="T19" fmla="*/ 38 h 410"/>
                  <a:gd name="T20" fmla="*/ 51 w 210"/>
                  <a:gd name="T21" fmla="*/ 46 h 410"/>
                  <a:gd name="T22" fmla="*/ 52 w 210"/>
                  <a:gd name="T23" fmla="*/ 54 h 410"/>
                  <a:gd name="T24" fmla="*/ 52 w 210"/>
                  <a:gd name="T25" fmla="*/ 62 h 410"/>
                  <a:gd name="T26" fmla="*/ 53 w 210"/>
                  <a:gd name="T27" fmla="*/ 70 h 410"/>
                  <a:gd name="T28" fmla="*/ 52 w 210"/>
                  <a:gd name="T29" fmla="*/ 76 h 410"/>
                  <a:gd name="T30" fmla="*/ 52 w 210"/>
                  <a:gd name="T31" fmla="*/ 82 h 410"/>
                  <a:gd name="T32" fmla="*/ 51 w 210"/>
                  <a:gd name="T33" fmla="*/ 88 h 410"/>
                  <a:gd name="T34" fmla="*/ 48 w 210"/>
                  <a:gd name="T35" fmla="*/ 92 h 410"/>
                  <a:gd name="T36" fmla="*/ 45 w 210"/>
                  <a:gd name="T37" fmla="*/ 96 h 410"/>
                  <a:gd name="T38" fmla="*/ 41 w 210"/>
                  <a:gd name="T39" fmla="*/ 99 h 410"/>
                  <a:gd name="T40" fmla="*/ 36 w 210"/>
                  <a:gd name="T41" fmla="*/ 100 h 410"/>
                  <a:gd name="T42" fmla="*/ 30 w 210"/>
                  <a:gd name="T43" fmla="*/ 102 h 410"/>
                  <a:gd name="T44" fmla="*/ 25 w 210"/>
                  <a:gd name="T45" fmla="*/ 101 h 410"/>
                  <a:gd name="T46" fmla="*/ 20 w 210"/>
                  <a:gd name="T47" fmla="*/ 100 h 410"/>
                  <a:gd name="T48" fmla="*/ 17 w 210"/>
                  <a:gd name="T49" fmla="*/ 98 h 410"/>
                  <a:gd name="T50" fmla="*/ 13 w 210"/>
                  <a:gd name="T51" fmla="*/ 94 h 410"/>
                  <a:gd name="T52" fmla="*/ 10 w 210"/>
                  <a:gd name="T53" fmla="*/ 90 h 410"/>
                  <a:gd name="T54" fmla="*/ 8 w 210"/>
                  <a:gd name="T55" fmla="*/ 84 h 410"/>
                  <a:gd name="T56" fmla="*/ 5 w 210"/>
                  <a:gd name="T57" fmla="*/ 77 h 410"/>
                  <a:gd name="T58" fmla="*/ 3 w 210"/>
                  <a:gd name="T59" fmla="*/ 69 h 410"/>
                  <a:gd name="T60" fmla="*/ 1 w 210"/>
                  <a:gd name="T61" fmla="*/ 60 h 410"/>
                  <a:gd name="T62" fmla="*/ 1 w 210"/>
                  <a:gd name="T63" fmla="*/ 51 h 410"/>
                  <a:gd name="T64" fmla="*/ 0 w 210"/>
                  <a:gd name="T65" fmla="*/ 42 h 410"/>
                  <a:gd name="T66" fmla="*/ 0 w 210"/>
                  <a:gd name="T67" fmla="*/ 34 h 410"/>
                  <a:gd name="T68" fmla="*/ 1 w 210"/>
                  <a:gd name="T69" fmla="*/ 26 h 410"/>
                  <a:gd name="T70" fmla="*/ 1 w 210"/>
                  <a:gd name="T71" fmla="*/ 19 h 410"/>
                  <a:gd name="T72" fmla="*/ 4 w 210"/>
                  <a:gd name="T73" fmla="*/ 14 h 410"/>
                  <a:gd name="T74" fmla="*/ 7 w 210"/>
                  <a:gd name="T75" fmla="*/ 9 h 410"/>
                  <a:gd name="T76" fmla="*/ 10 w 210"/>
                  <a:gd name="T77" fmla="*/ 5 h 410"/>
                  <a:gd name="T78" fmla="*/ 15 w 210"/>
                  <a:gd name="T79" fmla="*/ 2 h 410"/>
                  <a:gd name="T80" fmla="*/ 20 w 210"/>
                  <a:gd name="T81" fmla="*/ 0 h 410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10"/>
                  <a:gd name="T124" fmla="*/ 0 h 410"/>
                  <a:gd name="T125" fmla="*/ 210 w 210"/>
                  <a:gd name="T126" fmla="*/ 410 h 410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10" h="410">
                    <a:moveTo>
                      <a:pt x="80" y="0"/>
                    </a:moveTo>
                    <a:lnTo>
                      <a:pt x="107" y="0"/>
                    </a:lnTo>
                    <a:lnTo>
                      <a:pt x="130" y="3"/>
                    </a:lnTo>
                    <a:lnTo>
                      <a:pt x="146" y="12"/>
                    </a:lnTo>
                    <a:lnTo>
                      <a:pt x="159" y="27"/>
                    </a:lnTo>
                    <a:lnTo>
                      <a:pt x="171" y="42"/>
                    </a:lnTo>
                    <a:lnTo>
                      <a:pt x="180" y="64"/>
                    </a:lnTo>
                    <a:lnTo>
                      <a:pt x="189" y="91"/>
                    </a:lnTo>
                    <a:lnTo>
                      <a:pt x="196" y="117"/>
                    </a:lnTo>
                    <a:lnTo>
                      <a:pt x="198" y="151"/>
                    </a:lnTo>
                    <a:lnTo>
                      <a:pt x="201" y="183"/>
                    </a:lnTo>
                    <a:lnTo>
                      <a:pt x="205" y="219"/>
                    </a:lnTo>
                    <a:lnTo>
                      <a:pt x="207" y="250"/>
                    </a:lnTo>
                    <a:lnTo>
                      <a:pt x="210" y="280"/>
                    </a:lnTo>
                    <a:lnTo>
                      <a:pt x="207" y="307"/>
                    </a:lnTo>
                    <a:lnTo>
                      <a:pt x="207" y="331"/>
                    </a:lnTo>
                    <a:lnTo>
                      <a:pt x="201" y="352"/>
                    </a:lnTo>
                    <a:lnTo>
                      <a:pt x="192" y="370"/>
                    </a:lnTo>
                    <a:lnTo>
                      <a:pt x="180" y="385"/>
                    </a:lnTo>
                    <a:lnTo>
                      <a:pt x="162" y="397"/>
                    </a:lnTo>
                    <a:lnTo>
                      <a:pt x="141" y="403"/>
                    </a:lnTo>
                    <a:lnTo>
                      <a:pt x="120" y="410"/>
                    </a:lnTo>
                    <a:lnTo>
                      <a:pt x="98" y="406"/>
                    </a:lnTo>
                    <a:lnTo>
                      <a:pt x="80" y="403"/>
                    </a:lnTo>
                    <a:lnTo>
                      <a:pt x="66" y="394"/>
                    </a:lnTo>
                    <a:lnTo>
                      <a:pt x="50" y="379"/>
                    </a:lnTo>
                    <a:lnTo>
                      <a:pt x="39" y="361"/>
                    </a:lnTo>
                    <a:lnTo>
                      <a:pt x="30" y="337"/>
                    </a:lnTo>
                    <a:lnTo>
                      <a:pt x="21" y="310"/>
                    </a:lnTo>
                    <a:lnTo>
                      <a:pt x="12" y="276"/>
                    </a:lnTo>
                    <a:lnTo>
                      <a:pt x="5" y="241"/>
                    </a:lnTo>
                    <a:lnTo>
                      <a:pt x="3" y="205"/>
                    </a:lnTo>
                    <a:lnTo>
                      <a:pt x="0" y="169"/>
                    </a:lnTo>
                    <a:lnTo>
                      <a:pt x="0" y="135"/>
                    </a:lnTo>
                    <a:lnTo>
                      <a:pt x="3" y="105"/>
                    </a:lnTo>
                    <a:lnTo>
                      <a:pt x="5" y="78"/>
                    </a:lnTo>
                    <a:lnTo>
                      <a:pt x="14" y="57"/>
                    </a:lnTo>
                    <a:lnTo>
                      <a:pt x="27" y="37"/>
                    </a:lnTo>
                    <a:lnTo>
                      <a:pt x="41" y="21"/>
                    </a:lnTo>
                    <a:lnTo>
                      <a:pt x="60" y="9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7FB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665" name="Freeform 548"/>
              <p:cNvSpPr>
                <a:spLocks/>
              </p:cNvSpPr>
              <p:nvPr/>
            </p:nvSpPr>
            <p:spPr bwMode="auto">
              <a:xfrm>
                <a:off x="1827" y="2217"/>
                <a:ext cx="53" cy="102"/>
              </a:xfrm>
              <a:custGeom>
                <a:avLst/>
                <a:gdLst>
                  <a:gd name="T0" fmla="*/ 20 w 210"/>
                  <a:gd name="T1" fmla="*/ 0 h 410"/>
                  <a:gd name="T2" fmla="*/ 27 w 210"/>
                  <a:gd name="T3" fmla="*/ 0 h 410"/>
                  <a:gd name="T4" fmla="*/ 33 w 210"/>
                  <a:gd name="T5" fmla="*/ 1 h 410"/>
                  <a:gd name="T6" fmla="*/ 37 w 210"/>
                  <a:gd name="T7" fmla="*/ 3 h 410"/>
                  <a:gd name="T8" fmla="*/ 40 w 210"/>
                  <a:gd name="T9" fmla="*/ 7 h 410"/>
                  <a:gd name="T10" fmla="*/ 43 w 210"/>
                  <a:gd name="T11" fmla="*/ 10 h 410"/>
                  <a:gd name="T12" fmla="*/ 45 w 210"/>
                  <a:gd name="T13" fmla="*/ 16 h 410"/>
                  <a:gd name="T14" fmla="*/ 48 w 210"/>
                  <a:gd name="T15" fmla="*/ 23 h 410"/>
                  <a:gd name="T16" fmla="*/ 49 w 210"/>
                  <a:gd name="T17" fmla="*/ 29 h 410"/>
                  <a:gd name="T18" fmla="*/ 50 w 210"/>
                  <a:gd name="T19" fmla="*/ 38 h 410"/>
                  <a:gd name="T20" fmla="*/ 51 w 210"/>
                  <a:gd name="T21" fmla="*/ 46 h 410"/>
                  <a:gd name="T22" fmla="*/ 52 w 210"/>
                  <a:gd name="T23" fmla="*/ 54 h 410"/>
                  <a:gd name="T24" fmla="*/ 52 w 210"/>
                  <a:gd name="T25" fmla="*/ 62 h 410"/>
                  <a:gd name="T26" fmla="*/ 53 w 210"/>
                  <a:gd name="T27" fmla="*/ 70 h 410"/>
                  <a:gd name="T28" fmla="*/ 52 w 210"/>
                  <a:gd name="T29" fmla="*/ 76 h 410"/>
                  <a:gd name="T30" fmla="*/ 52 w 210"/>
                  <a:gd name="T31" fmla="*/ 82 h 410"/>
                  <a:gd name="T32" fmla="*/ 51 w 210"/>
                  <a:gd name="T33" fmla="*/ 88 h 410"/>
                  <a:gd name="T34" fmla="*/ 48 w 210"/>
                  <a:gd name="T35" fmla="*/ 92 h 410"/>
                  <a:gd name="T36" fmla="*/ 45 w 210"/>
                  <a:gd name="T37" fmla="*/ 96 h 410"/>
                  <a:gd name="T38" fmla="*/ 41 w 210"/>
                  <a:gd name="T39" fmla="*/ 99 h 410"/>
                  <a:gd name="T40" fmla="*/ 36 w 210"/>
                  <a:gd name="T41" fmla="*/ 100 h 410"/>
                  <a:gd name="T42" fmla="*/ 30 w 210"/>
                  <a:gd name="T43" fmla="*/ 102 h 410"/>
                  <a:gd name="T44" fmla="*/ 25 w 210"/>
                  <a:gd name="T45" fmla="*/ 101 h 410"/>
                  <a:gd name="T46" fmla="*/ 20 w 210"/>
                  <a:gd name="T47" fmla="*/ 100 h 410"/>
                  <a:gd name="T48" fmla="*/ 17 w 210"/>
                  <a:gd name="T49" fmla="*/ 98 h 410"/>
                  <a:gd name="T50" fmla="*/ 13 w 210"/>
                  <a:gd name="T51" fmla="*/ 94 h 410"/>
                  <a:gd name="T52" fmla="*/ 10 w 210"/>
                  <a:gd name="T53" fmla="*/ 90 h 410"/>
                  <a:gd name="T54" fmla="*/ 8 w 210"/>
                  <a:gd name="T55" fmla="*/ 84 h 410"/>
                  <a:gd name="T56" fmla="*/ 5 w 210"/>
                  <a:gd name="T57" fmla="*/ 77 h 410"/>
                  <a:gd name="T58" fmla="*/ 3 w 210"/>
                  <a:gd name="T59" fmla="*/ 69 h 410"/>
                  <a:gd name="T60" fmla="*/ 1 w 210"/>
                  <a:gd name="T61" fmla="*/ 60 h 410"/>
                  <a:gd name="T62" fmla="*/ 1 w 210"/>
                  <a:gd name="T63" fmla="*/ 51 h 410"/>
                  <a:gd name="T64" fmla="*/ 0 w 210"/>
                  <a:gd name="T65" fmla="*/ 42 h 410"/>
                  <a:gd name="T66" fmla="*/ 0 w 210"/>
                  <a:gd name="T67" fmla="*/ 34 h 410"/>
                  <a:gd name="T68" fmla="*/ 1 w 210"/>
                  <a:gd name="T69" fmla="*/ 26 h 410"/>
                  <a:gd name="T70" fmla="*/ 1 w 210"/>
                  <a:gd name="T71" fmla="*/ 19 h 410"/>
                  <a:gd name="T72" fmla="*/ 4 w 210"/>
                  <a:gd name="T73" fmla="*/ 14 h 410"/>
                  <a:gd name="T74" fmla="*/ 7 w 210"/>
                  <a:gd name="T75" fmla="*/ 9 h 410"/>
                  <a:gd name="T76" fmla="*/ 10 w 210"/>
                  <a:gd name="T77" fmla="*/ 5 h 410"/>
                  <a:gd name="T78" fmla="*/ 15 w 210"/>
                  <a:gd name="T79" fmla="*/ 2 h 410"/>
                  <a:gd name="T80" fmla="*/ 20 w 210"/>
                  <a:gd name="T81" fmla="*/ 0 h 410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10"/>
                  <a:gd name="T124" fmla="*/ 0 h 410"/>
                  <a:gd name="T125" fmla="*/ 210 w 210"/>
                  <a:gd name="T126" fmla="*/ 410 h 410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10" h="410">
                    <a:moveTo>
                      <a:pt x="80" y="0"/>
                    </a:moveTo>
                    <a:lnTo>
                      <a:pt x="107" y="0"/>
                    </a:lnTo>
                    <a:lnTo>
                      <a:pt x="130" y="3"/>
                    </a:lnTo>
                    <a:lnTo>
                      <a:pt x="146" y="12"/>
                    </a:lnTo>
                    <a:lnTo>
                      <a:pt x="159" y="27"/>
                    </a:lnTo>
                    <a:lnTo>
                      <a:pt x="171" y="42"/>
                    </a:lnTo>
                    <a:lnTo>
                      <a:pt x="180" y="64"/>
                    </a:lnTo>
                    <a:lnTo>
                      <a:pt x="189" y="91"/>
                    </a:lnTo>
                    <a:lnTo>
                      <a:pt x="196" y="117"/>
                    </a:lnTo>
                    <a:lnTo>
                      <a:pt x="198" y="151"/>
                    </a:lnTo>
                    <a:lnTo>
                      <a:pt x="201" y="183"/>
                    </a:lnTo>
                    <a:lnTo>
                      <a:pt x="205" y="219"/>
                    </a:lnTo>
                    <a:lnTo>
                      <a:pt x="207" y="250"/>
                    </a:lnTo>
                    <a:lnTo>
                      <a:pt x="210" y="280"/>
                    </a:lnTo>
                    <a:lnTo>
                      <a:pt x="207" y="307"/>
                    </a:lnTo>
                    <a:lnTo>
                      <a:pt x="207" y="331"/>
                    </a:lnTo>
                    <a:lnTo>
                      <a:pt x="201" y="352"/>
                    </a:lnTo>
                    <a:lnTo>
                      <a:pt x="192" y="370"/>
                    </a:lnTo>
                    <a:lnTo>
                      <a:pt x="180" y="385"/>
                    </a:lnTo>
                    <a:lnTo>
                      <a:pt x="162" y="397"/>
                    </a:lnTo>
                    <a:lnTo>
                      <a:pt x="141" y="403"/>
                    </a:lnTo>
                    <a:lnTo>
                      <a:pt x="120" y="410"/>
                    </a:lnTo>
                    <a:lnTo>
                      <a:pt x="98" y="406"/>
                    </a:lnTo>
                    <a:lnTo>
                      <a:pt x="80" y="403"/>
                    </a:lnTo>
                    <a:lnTo>
                      <a:pt x="66" y="394"/>
                    </a:lnTo>
                    <a:lnTo>
                      <a:pt x="50" y="379"/>
                    </a:lnTo>
                    <a:lnTo>
                      <a:pt x="39" y="361"/>
                    </a:lnTo>
                    <a:lnTo>
                      <a:pt x="30" y="337"/>
                    </a:lnTo>
                    <a:lnTo>
                      <a:pt x="21" y="310"/>
                    </a:lnTo>
                    <a:lnTo>
                      <a:pt x="12" y="276"/>
                    </a:lnTo>
                    <a:lnTo>
                      <a:pt x="5" y="241"/>
                    </a:lnTo>
                    <a:lnTo>
                      <a:pt x="3" y="205"/>
                    </a:lnTo>
                    <a:lnTo>
                      <a:pt x="0" y="169"/>
                    </a:lnTo>
                    <a:lnTo>
                      <a:pt x="0" y="135"/>
                    </a:lnTo>
                    <a:lnTo>
                      <a:pt x="3" y="105"/>
                    </a:lnTo>
                    <a:lnTo>
                      <a:pt x="5" y="78"/>
                    </a:lnTo>
                    <a:lnTo>
                      <a:pt x="14" y="57"/>
                    </a:lnTo>
                    <a:lnTo>
                      <a:pt x="27" y="37"/>
                    </a:lnTo>
                    <a:lnTo>
                      <a:pt x="41" y="21"/>
                    </a:lnTo>
                    <a:lnTo>
                      <a:pt x="60" y="9"/>
                    </a:lnTo>
                    <a:lnTo>
                      <a:pt x="80" y="0"/>
                    </a:lnTo>
                  </a:path>
                </a:pathLst>
              </a:custGeom>
              <a:noFill/>
              <a:ln w="0">
                <a:solidFill>
                  <a:srgbClr val="74B9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666" name="Freeform 549"/>
              <p:cNvSpPr>
                <a:spLocks/>
              </p:cNvSpPr>
              <p:nvPr/>
            </p:nvSpPr>
            <p:spPr bwMode="auto">
              <a:xfrm>
                <a:off x="1827" y="2217"/>
                <a:ext cx="53" cy="102"/>
              </a:xfrm>
              <a:custGeom>
                <a:avLst/>
                <a:gdLst>
                  <a:gd name="T0" fmla="*/ 20 w 210"/>
                  <a:gd name="T1" fmla="*/ 0 h 410"/>
                  <a:gd name="T2" fmla="*/ 27 w 210"/>
                  <a:gd name="T3" fmla="*/ 0 h 410"/>
                  <a:gd name="T4" fmla="*/ 33 w 210"/>
                  <a:gd name="T5" fmla="*/ 1 h 410"/>
                  <a:gd name="T6" fmla="*/ 37 w 210"/>
                  <a:gd name="T7" fmla="*/ 3 h 410"/>
                  <a:gd name="T8" fmla="*/ 40 w 210"/>
                  <a:gd name="T9" fmla="*/ 7 h 410"/>
                  <a:gd name="T10" fmla="*/ 43 w 210"/>
                  <a:gd name="T11" fmla="*/ 10 h 410"/>
                  <a:gd name="T12" fmla="*/ 45 w 210"/>
                  <a:gd name="T13" fmla="*/ 16 h 410"/>
                  <a:gd name="T14" fmla="*/ 48 w 210"/>
                  <a:gd name="T15" fmla="*/ 23 h 410"/>
                  <a:gd name="T16" fmla="*/ 49 w 210"/>
                  <a:gd name="T17" fmla="*/ 29 h 410"/>
                  <a:gd name="T18" fmla="*/ 50 w 210"/>
                  <a:gd name="T19" fmla="*/ 38 h 410"/>
                  <a:gd name="T20" fmla="*/ 51 w 210"/>
                  <a:gd name="T21" fmla="*/ 46 h 410"/>
                  <a:gd name="T22" fmla="*/ 52 w 210"/>
                  <a:gd name="T23" fmla="*/ 54 h 410"/>
                  <a:gd name="T24" fmla="*/ 52 w 210"/>
                  <a:gd name="T25" fmla="*/ 62 h 410"/>
                  <a:gd name="T26" fmla="*/ 53 w 210"/>
                  <a:gd name="T27" fmla="*/ 70 h 410"/>
                  <a:gd name="T28" fmla="*/ 52 w 210"/>
                  <a:gd name="T29" fmla="*/ 76 h 410"/>
                  <a:gd name="T30" fmla="*/ 52 w 210"/>
                  <a:gd name="T31" fmla="*/ 82 h 410"/>
                  <a:gd name="T32" fmla="*/ 51 w 210"/>
                  <a:gd name="T33" fmla="*/ 88 h 410"/>
                  <a:gd name="T34" fmla="*/ 48 w 210"/>
                  <a:gd name="T35" fmla="*/ 92 h 410"/>
                  <a:gd name="T36" fmla="*/ 45 w 210"/>
                  <a:gd name="T37" fmla="*/ 96 h 410"/>
                  <a:gd name="T38" fmla="*/ 41 w 210"/>
                  <a:gd name="T39" fmla="*/ 99 h 410"/>
                  <a:gd name="T40" fmla="*/ 36 w 210"/>
                  <a:gd name="T41" fmla="*/ 100 h 410"/>
                  <a:gd name="T42" fmla="*/ 30 w 210"/>
                  <a:gd name="T43" fmla="*/ 102 h 410"/>
                  <a:gd name="T44" fmla="*/ 25 w 210"/>
                  <a:gd name="T45" fmla="*/ 101 h 410"/>
                  <a:gd name="T46" fmla="*/ 20 w 210"/>
                  <a:gd name="T47" fmla="*/ 100 h 410"/>
                  <a:gd name="T48" fmla="*/ 17 w 210"/>
                  <a:gd name="T49" fmla="*/ 98 h 410"/>
                  <a:gd name="T50" fmla="*/ 13 w 210"/>
                  <a:gd name="T51" fmla="*/ 94 h 410"/>
                  <a:gd name="T52" fmla="*/ 10 w 210"/>
                  <a:gd name="T53" fmla="*/ 90 h 410"/>
                  <a:gd name="T54" fmla="*/ 8 w 210"/>
                  <a:gd name="T55" fmla="*/ 84 h 410"/>
                  <a:gd name="T56" fmla="*/ 5 w 210"/>
                  <a:gd name="T57" fmla="*/ 77 h 410"/>
                  <a:gd name="T58" fmla="*/ 3 w 210"/>
                  <a:gd name="T59" fmla="*/ 69 h 410"/>
                  <a:gd name="T60" fmla="*/ 1 w 210"/>
                  <a:gd name="T61" fmla="*/ 60 h 410"/>
                  <a:gd name="T62" fmla="*/ 1 w 210"/>
                  <a:gd name="T63" fmla="*/ 51 h 410"/>
                  <a:gd name="T64" fmla="*/ 0 w 210"/>
                  <a:gd name="T65" fmla="*/ 42 h 410"/>
                  <a:gd name="T66" fmla="*/ 0 w 210"/>
                  <a:gd name="T67" fmla="*/ 34 h 410"/>
                  <a:gd name="T68" fmla="*/ 1 w 210"/>
                  <a:gd name="T69" fmla="*/ 26 h 410"/>
                  <a:gd name="T70" fmla="*/ 1 w 210"/>
                  <a:gd name="T71" fmla="*/ 19 h 410"/>
                  <a:gd name="T72" fmla="*/ 4 w 210"/>
                  <a:gd name="T73" fmla="*/ 14 h 410"/>
                  <a:gd name="T74" fmla="*/ 7 w 210"/>
                  <a:gd name="T75" fmla="*/ 9 h 410"/>
                  <a:gd name="T76" fmla="*/ 10 w 210"/>
                  <a:gd name="T77" fmla="*/ 5 h 410"/>
                  <a:gd name="T78" fmla="*/ 15 w 210"/>
                  <a:gd name="T79" fmla="*/ 2 h 410"/>
                  <a:gd name="T80" fmla="*/ 20 w 210"/>
                  <a:gd name="T81" fmla="*/ 0 h 410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10"/>
                  <a:gd name="T124" fmla="*/ 0 h 410"/>
                  <a:gd name="T125" fmla="*/ 210 w 210"/>
                  <a:gd name="T126" fmla="*/ 410 h 410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10" h="410">
                    <a:moveTo>
                      <a:pt x="80" y="0"/>
                    </a:moveTo>
                    <a:lnTo>
                      <a:pt x="107" y="0"/>
                    </a:lnTo>
                    <a:lnTo>
                      <a:pt x="130" y="3"/>
                    </a:lnTo>
                    <a:lnTo>
                      <a:pt x="146" y="12"/>
                    </a:lnTo>
                    <a:lnTo>
                      <a:pt x="159" y="27"/>
                    </a:lnTo>
                    <a:lnTo>
                      <a:pt x="171" y="42"/>
                    </a:lnTo>
                    <a:lnTo>
                      <a:pt x="180" y="64"/>
                    </a:lnTo>
                    <a:lnTo>
                      <a:pt x="189" y="91"/>
                    </a:lnTo>
                    <a:lnTo>
                      <a:pt x="196" y="117"/>
                    </a:lnTo>
                    <a:lnTo>
                      <a:pt x="198" y="151"/>
                    </a:lnTo>
                    <a:lnTo>
                      <a:pt x="201" y="183"/>
                    </a:lnTo>
                    <a:lnTo>
                      <a:pt x="205" y="219"/>
                    </a:lnTo>
                    <a:lnTo>
                      <a:pt x="207" y="250"/>
                    </a:lnTo>
                    <a:lnTo>
                      <a:pt x="210" y="280"/>
                    </a:lnTo>
                    <a:lnTo>
                      <a:pt x="207" y="307"/>
                    </a:lnTo>
                    <a:lnTo>
                      <a:pt x="207" y="331"/>
                    </a:lnTo>
                    <a:lnTo>
                      <a:pt x="201" y="352"/>
                    </a:lnTo>
                    <a:lnTo>
                      <a:pt x="192" y="370"/>
                    </a:lnTo>
                    <a:lnTo>
                      <a:pt x="180" y="385"/>
                    </a:lnTo>
                    <a:lnTo>
                      <a:pt x="162" y="397"/>
                    </a:lnTo>
                    <a:lnTo>
                      <a:pt x="141" y="403"/>
                    </a:lnTo>
                    <a:lnTo>
                      <a:pt x="120" y="410"/>
                    </a:lnTo>
                    <a:lnTo>
                      <a:pt x="98" y="406"/>
                    </a:lnTo>
                    <a:lnTo>
                      <a:pt x="80" y="403"/>
                    </a:lnTo>
                    <a:lnTo>
                      <a:pt x="66" y="394"/>
                    </a:lnTo>
                    <a:lnTo>
                      <a:pt x="50" y="379"/>
                    </a:lnTo>
                    <a:lnTo>
                      <a:pt x="39" y="361"/>
                    </a:lnTo>
                    <a:lnTo>
                      <a:pt x="30" y="337"/>
                    </a:lnTo>
                    <a:lnTo>
                      <a:pt x="21" y="310"/>
                    </a:lnTo>
                    <a:lnTo>
                      <a:pt x="12" y="276"/>
                    </a:lnTo>
                    <a:lnTo>
                      <a:pt x="5" y="241"/>
                    </a:lnTo>
                    <a:lnTo>
                      <a:pt x="3" y="205"/>
                    </a:lnTo>
                    <a:lnTo>
                      <a:pt x="0" y="169"/>
                    </a:lnTo>
                    <a:lnTo>
                      <a:pt x="0" y="135"/>
                    </a:lnTo>
                    <a:lnTo>
                      <a:pt x="3" y="105"/>
                    </a:lnTo>
                    <a:lnTo>
                      <a:pt x="5" y="78"/>
                    </a:lnTo>
                    <a:lnTo>
                      <a:pt x="14" y="57"/>
                    </a:lnTo>
                    <a:lnTo>
                      <a:pt x="27" y="37"/>
                    </a:lnTo>
                    <a:lnTo>
                      <a:pt x="41" y="21"/>
                    </a:lnTo>
                    <a:lnTo>
                      <a:pt x="60" y="9"/>
                    </a:lnTo>
                    <a:lnTo>
                      <a:pt x="80" y="0"/>
                    </a:lnTo>
                  </a:path>
                </a:pathLst>
              </a:custGeom>
              <a:noFill/>
              <a:ln w="0">
                <a:solidFill>
                  <a:srgbClr val="74B9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667" name="Freeform 550"/>
              <p:cNvSpPr>
                <a:spLocks/>
              </p:cNvSpPr>
              <p:nvPr/>
            </p:nvSpPr>
            <p:spPr bwMode="auto">
              <a:xfrm>
                <a:off x="1736" y="2040"/>
                <a:ext cx="38" cy="95"/>
              </a:xfrm>
              <a:custGeom>
                <a:avLst/>
                <a:gdLst>
                  <a:gd name="T0" fmla="*/ 24 w 153"/>
                  <a:gd name="T1" fmla="*/ 0 h 379"/>
                  <a:gd name="T2" fmla="*/ 28 w 153"/>
                  <a:gd name="T3" fmla="*/ 2 h 379"/>
                  <a:gd name="T4" fmla="*/ 31 w 153"/>
                  <a:gd name="T5" fmla="*/ 6 h 379"/>
                  <a:gd name="T6" fmla="*/ 34 w 153"/>
                  <a:gd name="T7" fmla="*/ 10 h 379"/>
                  <a:gd name="T8" fmla="*/ 36 w 153"/>
                  <a:gd name="T9" fmla="*/ 15 h 379"/>
                  <a:gd name="T10" fmla="*/ 37 w 153"/>
                  <a:gd name="T11" fmla="*/ 22 h 379"/>
                  <a:gd name="T12" fmla="*/ 37 w 153"/>
                  <a:gd name="T13" fmla="*/ 29 h 379"/>
                  <a:gd name="T14" fmla="*/ 38 w 153"/>
                  <a:gd name="T15" fmla="*/ 36 h 379"/>
                  <a:gd name="T16" fmla="*/ 38 w 153"/>
                  <a:gd name="T17" fmla="*/ 43 h 379"/>
                  <a:gd name="T18" fmla="*/ 38 w 153"/>
                  <a:gd name="T19" fmla="*/ 51 h 379"/>
                  <a:gd name="T20" fmla="*/ 38 w 153"/>
                  <a:gd name="T21" fmla="*/ 57 h 379"/>
                  <a:gd name="T22" fmla="*/ 38 w 153"/>
                  <a:gd name="T23" fmla="*/ 64 h 379"/>
                  <a:gd name="T24" fmla="*/ 37 w 153"/>
                  <a:gd name="T25" fmla="*/ 70 h 379"/>
                  <a:gd name="T26" fmla="*/ 37 w 153"/>
                  <a:gd name="T27" fmla="*/ 76 h 379"/>
                  <a:gd name="T28" fmla="*/ 36 w 153"/>
                  <a:gd name="T29" fmla="*/ 81 h 379"/>
                  <a:gd name="T30" fmla="*/ 34 w 153"/>
                  <a:gd name="T31" fmla="*/ 85 h 379"/>
                  <a:gd name="T32" fmla="*/ 32 w 153"/>
                  <a:gd name="T33" fmla="*/ 89 h 379"/>
                  <a:gd name="T34" fmla="*/ 29 w 153"/>
                  <a:gd name="T35" fmla="*/ 91 h 379"/>
                  <a:gd name="T36" fmla="*/ 25 w 153"/>
                  <a:gd name="T37" fmla="*/ 93 h 379"/>
                  <a:gd name="T38" fmla="*/ 22 w 153"/>
                  <a:gd name="T39" fmla="*/ 95 h 379"/>
                  <a:gd name="T40" fmla="*/ 16 w 153"/>
                  <a:gd name="T41" fmla="*/ 95 h 379"/>
                  <a:gd name="T42" fmla="*/ 14 w 153"/>
                  <a:gd name="T43" fmla="*/ 95 h 379"/>
                  <a:gd name="T44" fmla="*/ 12 w 153"/>
                  <a:gd name="T45" fmla="*/ 95 h 379"/>
                  <a:gd name="T46" fmla="*/ 10 w 153"/>
                  <a:gd name="T47" fmla="*/ 93 h 379"/>
                  <a:gd name="T48" fmla="*/ 9 w 153"/>
                  <a:gd name="T49" fmla="*/ 92 h 379"/>
                  <a:gd name="T50" fmla="*/ 7 w 153"/>
                  <a:gd name="T51" fmla="*/ 89 h 379"/>
                  <a:gd name="T52" fmla="*/ 5 w 153"/>
                  <a:gd name="T53" fmla="*/ 86 h 379"/>
                  <a:gd name="T54" fmla="*/ 3 w 153"/>
                  <a:gd name="T55" fmla="*/ 81 h 379"/>
                  <a:gd name="T56" fmla="*/ 2 w 153"/>
                  <a:gd name="T57" fmla="*/ 75 h 379"/>
                  <a:gd name="T58" fmla="*/ 1 w 153"/>
                  <a:gd name="T59" fmla="*/ 67 h 379"/>
                  <a:gd name="T60" fmla="*/ 0 w 153"/>
                  <a:gd name="T61" fmla="*/ 57 h 379"/>
                  <a:gd name="T62" fmla="*/ 0 w 153"/>
                  <a:gd name="T63" fmla="*/ 48 h 379"/>
                  <a:gd name="T64" fmla="*/ 0 w 153"/>
                  <a:gd name="T65" fmla="*/ 39 h 379"/>
                  <a:gd name="T66" fmla="*/ 1 w 153"/>
                  <a:gd name="T67" fmla="*/ 30 h 379"/>
                  <a:gd name="T68" fmla="*/ 3 w 153"/>
                  <a:gd name="T69" fmla="*/ 23 h 379"/>
                  <a:gd name="T70" fmla="*/ 5 w 153"/>
                  <a:gd name="T71" fmla="*/ 16 h 379"/>
                  <a:gd name="T72" fmla="*/ 8 w 153"/>
                  <a:gd name="T73" fmla="*/ 11 h 379"/>
                  <a:gd name="T74" fmla="*/ 12 w 153"/>
                  <a:gd name="T75" fmla="*/ 6 h 379"/>
                  <a:gd name="T76" fmla="*/ 16 w 153"/>
                  <a:gd name="T77" fmla="*/ 3 h 379"/>
                  <a:gd name="T78" fmla="*/ 19 w 153"/>
                  <a:gd name="T79" fmla="*/ 1 h 379"/>
                  <a:gd name="T80" fmla="*/ 24 w 153"/>
                  <a:gd name="T81" fmla="*/ 0 h 379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53"/>
                  <a:gd name="T124" fmla="*/ 0 h 379"/>
                  <a:gd name="T125" fmla="*/ 153 w 153"/>
                  <a:gd name="T126" fmla="*/ 379 h 379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53" h="379">
                    <a:moveTo>
                      <a:pt x="96" y="0"/>
                    </a:moveTo>
                    <a:lnTo>
                      <a:pt x="114" y="9"/>
                    </a:lnTo>
                    <a:lnTo>
                      <a:pt x="125" y="22"/>
                    </a:lnTo>
                    <a:lnTo>
                      <a:pt x="138" y="40"/>
                    </a:lnTo>
                    <a:lnTo>
                      <a:pt x="144" y="61"/>
                    </a:lnTo>
                    <a:lnTo>
                      <a:pt x="147" y="88"/>
                    </a:lnTo>
                    <a:lnTo>
                      <a:pt x="150" y="115"/>
                    </a:lnTo>
                    <a:lnTo>
                      <a:pt x="153" y="142"/>
                    </a:lnTo>
                    <a:lnTo>
                      <a:pt x="153" y="172"/>
                    </a:lnTo>
                    <a:lnTo>
                      <a:pt x="153" y="202"/>
                    </a:lnTo>
                    <a:lnTo>
                      <a:pt x="153" y="229"/>
                    </a:lnTo>
                    <a:lnTo>
                      <a:pt x="153" y="256"/>
                    </a:lnTo>
                    <a:lnTo>
                      <a:pt x="150" y="280"/>
                    </a:lnTo>
                    <a:lnTo>
                      <a:pt x="147" y="302"/>
                    </a:lnTo>
                    <a:lnTo>
                      <a:pt x="144" y="322"/>
                    </a:lnTo>
                    <a:lnTo>
                      <a:pt x="138" y="340"/>
                    </a:lnTo>
                    <a:lnTo>
                      <a:pt x="129" y="355"/>
                    </a:lnTo>
                    <a:lnTo>
                      <a:pt x="116" y="364"/>
                    </a:lnTo>
                    <a:lnTo>
                      <a:pt x="102" y="373"/>
                    </a:lnTo>
                    <a:lnTo>
                      <a:pt x="87" y="379"/>
                    </a:lnTo>
                    <a:lnTo>
                      <a:pt x="66" y="379"/>
                    </a:lnTo>
                    <a:lnTo>
                      <a:pt x="57" y="379"/>
                    </a:lnTo>
                    <a:lnTo>
                      <a:pt x="50" y="379"/>
                    </a:lnTo>
                    <a:lnTo>
                      <a:pt x="41" y="373"/>
                    </a:lnTo>
                    <a:lnTo>
                      <a:pt x="36" y="368"/>
                    </a:lnTo>
                    <a:lnTo>
                      <a:pt x="27" y="355"/>
                    </a:lnTo>
                    <a:lnTo>
                      <a:pt x="20" y="343"/>
                    </a:lnTo>
                    <a:lnTo>
                      <a:pt x="14" y="322"/>
                    </a:lnTo>
                    <a:lnTo>
                      <a:pt x="9" y="298"/>
                    </a:lnTo>
                    <a:lnTo>
                      <a:pt x="6" y="268"/>
                    </a:lnTo>
                    <a:lnTo>
                      <a:pt x="0" y="229"/>
                    </a:lnTo>
                    <a:lnTo>
                      <a:pt x="0" y="190"/>
                    </a:lnTo>
                    <a:lnTo>
                      <a:pt x="2" y="154"/>
                    </a:lnTo>
                    <a:lnTo>
                      <a:pt x="6" y="120"/>
                    </a:lnTo>
                    <a:lnTo>
                      <a:pt x="11" y="90"/>
                    </a:lnTo>
                    <a:lnTo>
                      <a:pt x="20" y="63"/>
                    </a:lnTo>
                    <a:lnTo>
                      <a:pt x="32" y="42"/>
                    </a:lnTo>
                    <a:lnTo>
                      <a:pt x="48" y="24"/>
                    </a:lnTo>
                    <a:lnTo>
                      <a:pt x="63" y="13"/>
                    </a:lnTo>
                    <a:lnTo>
                      <a:pt x="77" y="3"/>
                    </a:lnTo>
                    <a:lnTo>
                      <a:pt x="96" y="0"/>
                    </a:lnTo>
                    <a:close/>
                  </a:path>
                </a:pathLst>
              </a:custGeom>
              <a:solidFill>
                <a:srgbClr val="6AB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668" name="Freeform 551"/>
              <p:cNvSpPr>
                <a:spLocks/>
              </p:cNvSpPr>
              <p:nvPr/>
            </p:nvSpPr>
            <p:spPr bwMode="auto">
              <a:xfrm>
                <a:off x="1738" y="2045"/>
                <a:ext cx="34" cy="86"/>
              </a:xfrm>
              <a:custGeom>
                <a:avLst/>
                <a:gdLst>
                  <a:gd name="T0" fmla="*/ 22 w 138"/>
                  <a:gd name="T1" fmla="*/ 0 h 343"/>
                  <a:gd name="T2" fmla="*/ 26 w 138"/>
                  <a:gd name="T3" fmla="*/ 2 h 343"/>
                  <a:gd name="T4" fmla="*/ 29 w 138"/>
                  <a:gd name="T5" fmla="*/ 5 h 343"/>
                  <a:gd name="T6" fmla="*/ 31 w 138"/>
                  <a:gd name="T7" fmla="*/ 8 h 343"/>
                  <a:gd name="T8" fmla="*/ 33 w 138"/>
                  <a:gd name="T9" fmla="*/ 14 h 343"/>
                  <a:gd name="T10" fmla="*/ 33 w 138"/>
                  <a:gd name="T11" fmla="*/ 19 h 343"/>
                  <a:gd name="T12" fmla="*/ 34 w 138"/>
                  <a:gd name="T13" fmla="*/ 25 h 343"/>
                  <a:gd name="T14" fmla="*/ 34 w 138"/>
                  <a:gd name="T15" fmla="*/ 32 h 343"/>
                  <a:gd name="T16" fmla="*/ 34 w 138"/>
                  <a:gd name="T17" fmla="*/ 39 h 343"/>
                  <a:gd name="T18" fmla="*/ 34 w 138"/>
                  <a:gd name="T19" fmla="*/ 45 h 343"/>
                  <a:gd name="T20" fmla="*/ 34 w 138"/>
                  <a:gd name="T21" fmla="*/ 51 h 343"/>
                  <a:gd name="T22" fmla="*/ 34 w 138"/>
                  <a:gd name="T23" fmla="*/ 57 h 343"/>
                  <a:gd name="T24" fmla="*/ 34 w 138"/>
                  <a:gd name="T25" fmla="*/ 63 h 343"/>
                  <a:gd name="T26" fmla="*/ 33 w 138"/>
                  <a:gd name="T27" fmla="*/ 69 h 343"/>
                  <a:gd name="T28" fmla="*/ 32 w 138"/>
                  <a:gd name="T29" fmla="*/ 73 h 343"/>
                  <a:gd name="T30" fmla="*/ 31 w 138"/>
                  <a:gd name="T31" fmla="*/ 77 h 343"/>
                  <a:gd name="T32" fmla="*/ 29 w 138"/>
                  <a:gd name="T33" fmla="*/ 80 h 343"/>
                  <a:gd name="T34" fmla="*/ 27 w 138"/>
                  <a:gd name="T35" fmla="*/ 83 h 343"/>
                  <a:gd name="T36" fmla="*/ 23 w 138"/>
                  <a:gd name="T37" fmla="*/ 84 h 343"/>
                  <a:gd name="T38" fmla="*/ 19 w 138"/>
                  <a:gd name="T39" fmla="*/ 86 h 343"/>
                  <a:gd name="T40" fmla="*/ 15 w 138"/>
                  <a:gd name="T41" fmla="*/ 86 h 343"/>
                  <a:gd name="T42" fmla="*/ 13 w 138"/>
                  <a:gd name="T43" fmla="*/ 86 h 343"/>
                  <a:gd name="T44" fmla="*/ 12 w 138"/>
                  <a:gd name="T45" fmla="*/ 85 h 343"/>
                  <a:gd name="T46" fmla="*/ 10 w 138"/>
                  <a:gd name="T47" fmla="*/ 84 h 343"/>
                  <a:gd name="T48" fmla="*/ 8 w 138"/>
                  <a:gd name="T49" fmla="*/ 83 h 343"/>
                  <a:gd name="T50" fmla="*/ 6 w 138"/>
                  <a:gd name="T51" fmla="*/ 81 h 343"/>
                  <a:gd name="T52" fmla="*/ 5 w 138"/>
                  <a:gd name="T53" fmla="*/ 78 h 343"/>
                  <a:gd name="T54" fmla="*/ 3 w 138"/>
                  <a:gd name="T55" fmla="*/ 73 h 343"/>
                  <a:gd name="T56" fmla="*/ 2 w 138"/>
                  <a:gd name="T57" fmla="*/ 67 h 343"/>
                  <a:gd name="T58" fmla="*/ 1 w 138"/>
                  <a:gd name="T59" fmla="*/ 60 h 343"/>
                  <a:gd name="T60" fmla="*/ 0 w 138"/>
                  <a:gd name="T61" fmla="*/ 51 h 343"/>
                  <a:gd name="T62" fmla="*/ 0 w 138"/>
                  <a:gd name="T63" fmla="*/ 42 h 343"/>
                  <a:gd name="T64" fmla="*/ 1 w 138"/>
                  <a:gd name="T65" fmla="*/ 34 h 343"/>
                  <a:gd name="T66" fmla="*/ 1 w 138"/>
                  <a:gd name="T67" fmla="*/ 27 h 343"/>
                  <a:gd name="T68" fmla="*/ 3 w 138"/>
                  <a:gd name="T69" fmla="*/ 20 h 343"/>
                  <a:gd name="T70" fmla="*/ 5 w 138"/>
                  <a:gd name="T71" fmla="*/ 14 h 343"/>
                  <a:gd name="T72" fmla="*/ 7 w 138"/>
                  <a:gd name="T73" fmla="*/ 9 h 343"/>
                  <a:gd name="T74" fmla="*/ 10 w 138"/>
                  <a:gd name="T75" fmla="*/ 6 h 343"/>
                  <a:gd name="T76" fmla="*/ 14 w 138"/>
                  <a:gd name="T77" fmla="*/ 2 h 343"/>
                  <a:gd name="T78" fmla="*/ 17 w 138"/>
                  <a:gd name="T79" fmla="*/ 0 h 343"/>
                  <a:gd name="T80" fmla="*/ 22 w 138"/>
                  <a:gd name="T81" fmla="*/ 0 h 343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38"/>
                  <a:gd name="T124" fmla="*/ 0 h 343"/>
                  <a:gd name="T125" fmla="*/ 138 w 138"/>
                  <a:gd name="T126" fmla="*/ 343 h 343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38" h="343">
                    <a:moveTo>
                      <a:pt x="90" y="0"/>
                    </a:moveTo>
                    <a:lnTo>
                      <a:pt x="105" y="6"/>
                    </a:lnTo>
                    <a:lnTo>
                      <a:pt x="117" y="18"/>
                    </a:lnTo>
                    <a:lnTo>
                      <a:pt x="126" y="33"/>
                    </a:lnTo>
                    <a:lnTo>
                      <a:pt x="132" y="54"/>
                    </a:lnTo>
                    <a:lnTo>
                      <a:pt x="135" y="75"/>
                    </a:lnTo>
                    <a:lnTo>
                      <a:pt x="138" y="100"/>
                    </a:lnTo>
                    <a:lnTo>
                      <a:pt x="138" y="127"/>
                    </a:lnTo>
                    <a:lnTo>
                      <a:pt x="138" y="154"/>
                    </a:lnTo>
                    <a:lnTo>
                      <a:pt x="138" y="181"/>
                    </a:lnTo>
                    <a:lnTo>
                      <a:pt x="138" y="205"/>
                    </a:lnTo>
                    <a:lnTo>
                      <a:pt x="138" y="229"/>
                    </a:lnTo>
                    <a:lnTo>
                      <a:pt x="138" y="252"/>
                    </a:lnTo>
                    <a:lnTo>
                      <a:pt x="135" y="275"/>
                    </a:lnTo>
                    <a:lnTo>
                      <a:pt x="129" y="291"/>
                    </a:lnTo>
                    <a:lnTo>
                      <a:pt x="126" y="307"/>
                    </a:lnTo>
                    <a:lnTo>
                      <a:pt x="117" y="319"/>
                    </a:lnTo>
                    <a:lnTo>
                      <a:pt x="108" y="332"/>
                    </a:lnTo>
                    <a:lnTo>
                      <a:pt x="92" y="337"/>
                    </a:lnTo>
                    <a:lnTo>
                      <a:pt x="78" y="343"/>
                    </a:lnTo>
                    <a:lnTo>
                      <a:pt x="60" y="343"/>
                    </a:lnTo>
                    <a:lnTo>
                      <a:pt x="53" y="343"/>
                    </a:lnTo>
                    <a:lnTo>
                      <a:pt x="48" y="341"/>
                    </a:lnTo>
                    <a:lnTo>
                      <a:pt x="39" y="337"/>
                    </a:lnTo>
                    <a:lnTo>
                      <a:pt x="33" y="332"/>
                    </a:lnTo>
                    <a:lnTo>
                      <a:pt x="26" y="322"/>
                    </a:lnTo>
                    <a:lnTo>
                      <a:pt x="21" y="310"/>
                    </a:lnTo>
                    <a:lnTo>
                      <a:pt x="14" y="291"/>
                    </a:lnTo>
                    <a:lnTo>
                      <a:pt x="8" y="268"/>
                    </a:lnTo>
                    <a:lnTo>
                      <a:pt x="5" y="241"/>
                    </a:lnTo>
                    <a:lnTo>
                      <a:pt x="0" y="205"/>
                    </a:lnTo>
                    <a:lnTo>
                      <a:pt x="0" y="168"/>
                    </a:lnTo>
                    <a:lnTo>
                      <a:pt x="3" y="136"/>
                    </a:lnTo>
                    <a:lnTo>
                      <a:pt x="5" y="106"/>
                    </a:lnTo>
                    <a:lnTo>
                      <a:pt x="12" y="79"/>
                    </a:lnTo>
                    <a:lnTo>
                      <a:pt x="21" y="54"/>
                    </a:lnTo>
                    <a:lnTo>
                      <a:pt x="30" y="36"/>
                    </a:lnTo>
                    <a:lnTo>
                      <a:pt x="42" y="22"/>
                    </a:lnTo>
                    <a:lnTo>
                      <a:pt x="57" y="9"/>
                    </a:lnTo>
                    <a:lnTo>
                      <a:pt x="71" y="0"/>
                    </a:lnTo>
                    <a:lnTo>
                      <a:pt x="90" y="0"/>
                    </a:lnTo>
                    <a:close/>
                  </a:path>
                </a:pathLst>
              </a:custGeom>
              <a:solidFill>
                <a:srgbClr val="54A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669" name="Freeform 552"/>
              <p:cNvSpPr>
                <a:spLocks/>
              </p:cNvSpPr>
              <p:nvPr/>
            </p:nvSpPr>
            <p:spPr bwMode="auto">
              <a:xfrm>
                <a:off x="1739" y="2049"/>
                <a:ext cx="32" cy="77"/>
              </a:xfrm>
              <a:custGeom>
                <a:avLst/>
                <a:gdLst>
                  <a:gd name="T0" fmla="*/ 21 w 127"/>
                  <a:gd name="T1" fmla="*/ 0 h 310"/>
                  <a:gd name="T2" fmla="*/ 24 w 127"/>
                  <a:gd name="T3" fmla="*/ 2 h 310"/>
                  <a:gd name="T4" fmla="*/ 26 w 127"/>
                  <a:gd name="T5" fmla="*/ 4 h 310"/>
                  <a:gd name="T6" fmla="*/ 29 w 127"/>
                  <a:gd name="T7" fmla="*/ 7 h 310"/>
                  <a:gd name="T8" fmla="*/ 30 w 127"/>
                  <a:gd name="T9" fmla="*/ 12 h 310"/>
                  <a:gd name="T10" fmla="*/ 31 w 127"/>
                  <a:gd name="T11" fmla="*/ 17 h 310"/>
                  <a:gd name="T12" fmla="*/ 31 w 127"/>
                  <a:gd name="T13" fmla="*/ 23 h 310"/>
                  <a:gd name="T14" fmla="*/ 32 w 127"/>
                  <a:gd name="T15" fmla="*/ 28 h 310"/>
                  <a:gd name="T16" fmla="*/ 32 w 127"/>
                  <a:gd name="T17" fmla="*/ 35 h 310"/>
                  <a:gd name="T18" fmla="*/ 32 w 127"/>
                  <a:gd name="T19" fmla="*/ 40 h 310"/>
                  <a:gd name="T20" fmla="*/ 32 w 127"/>
                  <a:gd name="T21" fmla="*/ 46 h 310"/>
                  <a:gd name="T22" fmla="*/ 32 w 127"/>
                  <a:gd name="T23" fmla="*/ 52 h 310"/>
                  <a:gd name="T24" fmla="*/ 31 w 127"/>
                  <a:gd name="T25" fmla="*/ 57 h 310"/>
                  <a:gd name="T26" fmla="*/ 31 w 127"/>
                  <a:gd name="T27" fmla="*/ 61 h 310"/>
                  <a:gd name="T28" fmla="*/ 30 w 127"/>
                  <a:gd name="T29" fmla="*/ 65 h 310"/>
                  <a:gd name="T30" fmla="*/ 29 w 127"/>
                  <a:gd name="T31" fmla="*/ 69 h 310"/>
                  <a:gd name="T32" fmla="*/ 26 w 127"/>
                  <a:gd name="T33" fmla="*/ 72 h 310"/>
                  <a:gd name="T34" fmla="*/ 24 w 127"/>
                  <a:gd name="T35" fmla="*/ 74 h 310"/>
                  <a:gd name="T36" fmla="*/ 21 w 127"/>
                  <a:gd name="T37" fmla="*/ 76 h 310"/>
                  <a:gd name="T38" fmla="*/ 18 w 127"/>
                  <a:gd name="T39" fmla="*/ 76 h 310"/>
                  <a:gd name="T40" fmla="*/ 14 w 127"/>
                  <a:gd name="T41" fmla="*/ 77 h 310"/>
                  <a:gd name="T42" fmla="*/ 12 w 127"/>
                  <a:gd name="T43" fmla="*/ 77 h 310"/>
                  <a:gd name="T44" fmla="*/ 11 w 127"/>
                  <a:gd name="T45" fmla="*/ 76 h 310"/>
                  <a:gd name="T46" fmla="*/ 9 w 127"/>
                  <a:gd name="T47" fmla="*/ 76 h 310"/>
                  <a:gd name="T48" fmla="*/ 8 w 127"/>
                  <a:gd name="T49" fmla="*/ 74 h 310"/>
                  <a:gd name="T50" fmla="*/ 6 w 127"/>
                  <a:gd name="T51" fmla="*/ 72 h 310"/>
                  <a:gd name="T52" fmla="*/ 5 w 127"/>
                  <a:gd name="T53" fmla="*/ 69 h 310"/>
                  <a:gd name="T54" fmla="*/ 3 w 127"/>
                  <a:gd name="T55" fmla="*/ 65 h 310"/>
                  <a:gd name="T56" fmla="*/ 2 w 127"/>
                  <a:gd name="T57" fmla="*/ 60 h 310"/>
                  <a:gd name="T58" fmla="*/ 2 w 127"/>
                  <a:gd name="T59" fmla="*/ 54 h 310"/>
                  <a:gd name="T60" fmla="*/ 1 w 127"/>
                  <a:gd name="T61" fmla="*/ 46 h 310"/>
                  <a:gd name="T62" fmla="*/ 0 w 127"/>
                  <a:gd name="T63" fmla="*/ 38 h 310"/>
                  <a:gd name="T64" fmla="*/ 1 w 127"/>
                  <a:gd name="T65" fmla="*/ 31 h 310"/>
                  <a:gd name="T66" fmla="*/ 2 w 127"/>
                  <a:gd name="T67" fmla="*/ 24 h 310"/>
                  <a:gd name="T68" fmla="*/ 3 w 127"/>
                  <a:gd name="T69" fmla="*/ 18 h 310"/>
                  <a:gd name="T70" fmla="*/ 5 w 127"/>
                  <a:gd name="T71" fmla="*/ 13 h 310"/>
                  <a:gd name="T72" fmla="*/ 7 w 127"/>
                  <a:gd name="T73" fmla="*/ 8 h 310"/>
                  <a:gd name="T74" fmla="*/ 10 w 127"/>
                  <a:gd name="T75" fmla="*/ 4 h 310"/>
                  <a:gd name="T76" fmla="*/ 13 w 127"/>
                  <a:gd name="T77" fmla="*/ 2 h 310"/>
                  <a:gd name="T78" fmla="*/ 17 w 127"/>
                  <a:gd name="T79" fmla="*/ 1 h 310"/>
                  <a:gd name="T80" fmla="*/ 21 w 127"/>
                  <a:gd name="T81" fmla="*/ 0 h 310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27"/>
                  <a:gd name="T124" fmla="*/ 0 h 310"/>
                  <a:gd name="T125" fmla="*/ 127 w 127"/>
                  <a:gd name="T126" fmla="*/ 310 h 310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27" h="310">
                    <a:moveTo>
                      <a:pt x="82" y="0"/>
                    </a:moveTo>
                    <a:lnTo>
                      <a:pt x="94" y="7"/>
                    </a:lnTo>
                    <a:lnTo>
                      <a:pt x="105" y="16"/>
                    </a:lnTo>
                    <a:lnTo>
                      <a:pt x="114" y="30"/>
                    </a:lnTo>
                    <a:lnTo>
                      <a:pt x="118" y="48"/>
                    </a:lnTo>
                    <a:lnTo>
                      <a:pt x="124" y="69"/>
                    </a:lnTo>
                    <a:lnTo>
                      <a:pt x="124" y="91"/>
                    </a:lnTo>
                    <a:lnTo>
                      <a:pt x="127" y="114"/>
                    </a:lnTo>
                    <a:lnTo>
                      <a:pt x="127" y="139"/>
                    </a:lnTo>
                    <a:lnTo>
                      <a:pt x="127" y="162"/>
                    </a:lnTo>
                    <a:lnTo>
                      <a:pt x="127" y="187"/>
                    </a:lnTo>
                    <a:lnTo>
                      <a:pt x="127" y="208"/>
                    </a:lnTo>
                    <a:lnTo>
                      <a:pt x="124" y="228"/>
                    </a:lnTo>
                    <a:lnTo>
                      <a:pt x="124" y="247"/>
                    </a:lnTo>
                    <a:lnTo>
                      <a:pt x="118" y="262"/>
                    </a:lnTo>
                    <a:lnTo>
                      <a:pt x="114" y="276"/>
                    </a:lnTo>
                    <a:lnTo>
                      <a:pt x="105" y="289"/>
                    </a:lnTo>
                    <a:lnTo>
                      <a:pt x="96" y="298"/>
                    </a:lnTo>
                    <a:lnTo>
                      <a:pt x="85" y="304"/>
                    </a:lnTo>
                    <a:lnTo>
                      <a:pt x="73" y="307"/>
                    </a:lnTo>
                    <a:lnTo>
                      <a:pt x="55" y="310"/>
                    </a:lnTo>
                    <a:lnTo>
                      <a:pt x="48" y="310"/>
                    </a:lnTo>
                    <a:lnTo>
                      <a:pt x="43" y="307"/>
                    </a:lnTo>
                    <a:lnTo>
                      <a:pt x="37" y="304"/>
                    </a:lnTo>
                    <a:lnTo>
                      <a:pt x="30" y="298"/>
                    </a:lnTo>
                    <a:lnTo>
                      <a:pt x="25" y="289"/>
                    </a:lnTo>
                    <a:lnTo>
                      <a:pt x="19" y="276"/>
                    </a:lnTo>
                    <a:lnTo>
                      <a:pt x="12" y="262"/>
                    </a:lnTo>
                    <a:lnTo>
                      <a:pt x="9" y="241"/>
                    </a:lnTo>
                    <a:lnTo>
                      <a:pt x="7" y="217"/>
                    </a:lnTo>
                    <a:lnTo>
                      <a:pt x="3" y="187"/>
                    </a:lnTo>
                    <a:lnTo>
                      <a:pt x="0" y="153"/>
                    </a:lnTo>
                    <a:lnTo>
                      <a:pt x="3" y="123"/>
                    </a:lnTo>
                    <a:lnTo>
                      <a:pt x="7" y="96"/>
                    </a:lnTo>
                    <a:lnTo>
                      <a:pt x="12" y="73"/>
                    </a:lnTo>
                    <a:lnTo>
                      <a:pt x="19" y="51"/>
                    </a:lnTo>
                    <a:lnTo>
                      <a:pt x="28" y="33"/>
                    </a:lnTo>
                    <a:lnTo>
                      <a:pt x="39" y="18"/>
                    </a:lnTo>
                    <a:lnTo>
                      <a:pt x="52" y="9"/>
                    </a:lnTo>
                    <a:lnTo>
                      <a:pt x="66" y="3"/>
                    </a:lnTo>
                    <a:lnTo>
                      <a:pt x="82" y="0"/>
                    </a:lnTo>
                    <a:close/>
                  </a:path>
                </a:pathLst>
              </a:custGeom>
              <a:solidFill>
                <a:srgbClr val="3F9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670" name="Freeform 553"/>
              <p:cNvSpPr>
                <a:spLocks/>
              </p:cNvSpPr>
              <p:nvPr/>
            </p:nvSpPr>
            <p:spPr bwMode="auto">
              <a:xfrm>
                <a:off x="1741" y="2052"/>
                <a:ext cx="28" cy="69"/>
              </a:xfrm>
              <a:custGeom>
                <a:avLst/>
                <a:gdLst>
                  <a:gd name="T0" fmla="*/ 18 w 111"/>
                  <a:gd name="T1" fmla="*/ 0 h 276"/>
                  <a:gd name="T2" fmla="*/ 21 w 111"/>
                  <a:gd name="T3" fmla="*/ 1 h 276"/>
                  <a:gd name="T4" fmla="*/ 23 w 111"/>
                  <a:gd name="T5" fmla="*/ 4 h 276"/>
                  <a:gd name="T6" fmla="*/ 25 w 111"/>
                  <a:gd name="T7" fmla="*/ 7 h 276"/>
                  <a:gd name="T8" fmla="*/ 26 w 111"/>
                  <a:gd name="T9" fmla="*/ 10 h 276"/>
                  <a:gd name="T10" fmla="*/ 27 w 111"/>
                  <a:gd name="T11" fmla="*/ 15 h 276"/>
                  <a:gd name="T12" fmla="*/ 28 w 111"/>
                  <a:gd name="T13" fmla="*/ 20 h 276"/>
                  <a:gd name="T14" fmla="*/ 28 w 111"/>
                  <a:gd name="T15" fmla="*/ 25 h 276"/>
                  <a:gd name="T16" fmla="*/ 28 w 111"/>
                  <a:gd name="T17" fmla="*/ 31 h 276"/>
                  <a:gd name="T18" fmla="*/ 28 w 111"/>
                  <a:gd name="T19" fmla="*/ 36 h 276"/>
                  <a:gd name="T20" fmla="*/ 28 w 111"/>
                  <a:gd name="T21" fmla="*/ 41 h 276"/>
                  <a:gd name="T22" fmla="*/ 28 w 111"/>
                  <a:gd name="T23" fmla="*/ 46 h 276"/>
                  <a:gd name="T24" fmla="*/ 28 w 111"/>
                  <a:gd name="T25" fmla="*/ 50 h 276"/>
                  <a:gd name="T26" fmla="*/ 27 w 111"/>
                  <a:gd name="T27" fmla="*/ 55 h 276"/>
                  <a:gd name="T28" fmla="*/ 26 w 111"/>
                  <a:gd name="T29" fmla="*/ 59 h 276"/>
                  <a:gd name="T30" fmla="*/ 25 w 111"/>
                  <a:gd name="T31" fmla="*/ 62 h 276"/>
                  <a:gd name="T32" fmla="*/ 23 w 111"/>
                  <a:gd name="T33" fmla="*/ 64 h 276"/>
                  <a:gd name="T34" fmla="*/ 22 w 111"/>
                  <a:gd name="T35" fmla="*/ 66 h 276"/>
                  <a:gd name="T36" fmla="*/ 19 w 111"/>
                  <a:gd name="T37" fmla="*/ 67 h 276"/>
                  <a:gd name="T38" fmla="*/ 16 w 111"/>
                  <a:gd name="T39" fmla="*/ 68 h 276"/>
                  <a:gd name="T40" fmla="*/ 12 w 111"/>
                  <a:gd name="T41" fmla="*/ 69 h 276"/>
                  <a:gd name="T42" fmla="*/ 10 w 111"/>
                  <a:gd name="T43" fmla="*/ 69 h 276"/>
                  <a:gd name="T44" fmla="*/ 10 w 111"/>
                  <a:gd name="T45" fmla="*/ 68 h 276"/>
                  <a:gd name="T46" fmla="*/ 8 w 111"/>
                  <a:gd name="T47" fmla="*/ 67 h 276"/>
                  <a:gd name="T48" fmla="*/ 7 w 111"/>
                  <a:gd name="T49" fmla="*/ 66 h 276"/>
                  <a:gd name="T50" fmla="*/ 5 w 111"/>
                  <a:gd name="T51" fmla="*/ 65 h 276"/>
                  <a:gd name="T52" fmla="*/ 4 w 111"/>
                  <a:gd name="T53" fmla="*/ 62 h 276"/>
                  <a:gd name="T54" fmla="*/ 3 w 111"/>
                  <a:gd name="T55" fmla="*/ 59 h 276"/>
                  <a:gd name="T56" fmla="*/ 2 w 111"/>
                  <a:gd name="T57" fmla="*/ 54 h 276"/>
                  <a:gd name="T58" fmla="*/ 1 w 111"/>
                  <a:gd name="T59" fmla="*/ 48 h 276"/>
                  <a:gd name="T60" fmla="*/ 1 w 111"/>
                  <a:gd name="T61" fmla="*/ 41 h 276"/>
                  <a:gd name="T62" fmla="*/ 0 w 111"/>
                  <a:gd name="T63" fmla="*/ 34 h 276"/>
                  <a:gd name="T64" fmla="*/ 1 w 111"/>
                  <a:gd name="T65" fmla="*/ 28 h 276"/>
                  <a:gd name="T66" fmla="*/ 1 w 111"/>
                  <a:gd name="T67" fmla="*/ 21 h 276"/>
                  <a:gd name="T68" fmla="*/ 2 w 111"/>
                  <a:gd name="T69" fmla="*/ 16 h 276"/>
                  <a:gd name="T70" fmla="*/ 5 w 111"/>
                  <a:gd name="T71" fmla="*/ 11 h 276"/>
                  <a:gd name="T72" fmla="*/ 6 w 111"/>
                  <a:gd name="T73" fmla="*/ 8 h 276"/>
                  <a:gd name="T74" fmla="*/ 9 w 111"/>
                  <a:gd name="T75" fmla="*/ 4 h 276"/>
                  <a:gd name="T76" fmla="*/ 11 w 111"/>
                  <a:gd name="T77" fmla="*/ 2 h 276"/>
                  <a:gd name="T78" fmla="*/ 14 w 111"/>
                  <a:gd name="T79" fmla="*/ 1 h 276"/>
                  <a:gd name="T80" fmla="*/ 18 w 111"/>
                  <a:gd name="T81" fmla="*/ 0 h 27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11"/>
                  <a:gd name="T124" fmla="*/ 0 h 276"/>
                  <a:gd name="T125" fmla="*/ 111 w 111"/>
                  <a:gd name="T126" fmla="*/ 276 h 27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11" h="276">
                    <a:moveTo>
                      <a:pt x="72" y="0"/>
                    </a:moveTo>
                    <a:lnTo>
                      <a:pt x="84" y="5"/>
                    </a:lnTo>
                    <a:lnTo>
                      <a:pt x="93" y="14"/>
                    </a:lnTo>
                    <a:lnTo>
                      <a:pt x="98" y="26"/>
                    </a:lnTo>
                    <a:lnTo>
                      <a:pt x="105" y="41"/>
                    </a:lnTo>
                    <a:lnTo>
                      <a:pt x="107" y="59"/>
                    </a:lnTo>
                    <a:lnTo>
                      <a:pt x="111" y="80"/>
                    </a:lnTo>
                    <a:lnTo>
                      <a:pt x="111" y="101"/>
                    </a:lnTo>
                    <a:lnTo>
                      <a:pt x="111" y="123"/>
                    </a:lnTo>
                    <a:lnTo>
                      <a:pt x="111" y="144"/>
                    </a:lnTo>
                    <a:lnTo>
                      <a:pt x="111" y="164"/>
                    </a:lnTo>
                    <a:lnTo>
                      <a:pt x="111" y="183"/>
                    </a:lnTo>
                    <a:lnTo>
                      <a:pt x="111" y="201"/>
                    </a:lnTo>
                    <a:lnTo>
                      <a:pt x="107" y="219"/>
                    </a:lnTo>
                    <a:lnTo>
                      <a:pt x="105" y="234"/>
                    </a:lnTo>
                    <a:lnTo>
                      <a:pt x="98" y="246"/>
                    </a:lnTo>
                    <a:lnTo>
                      <a:pt x="93" y="255"/>
                    </a:lnTo>
                    <a:lnTo>
                      <a:pt x="87" y="264"/>
                    </a:lnTo>
                    <a:lnTo>
                      <a:pt x="75" y="269"/>
                    </a:lnTo>
                    <a:lnTo>
                      <a:pt x="63" y="273"/>
                    </a:lnTo>
                    <a:lnTo>
                      <a:pt x="48" y="276"/>
                    </a:lnTo>
                    <a:lnTo>
                      <a:pt x="41" y="276"/>
                    </a:lnTo>
                    <a:lnTo>
                      <a:pt x="39" y="273"/>
                    </a:lnTo>
                    <a:lnTo>
                      <a:pt x="32" y="269"/>
                    </a:lnTo>
                    <a:lnTo>
                      <a:pt x="27" y="264"/>
                    </a:lnTo>
                    <a:lnTo>
                      <a:pt x="21" y="258"/>
                    </a:lnTo>
                    <a:lnTo>
                      <a:pt x="14" y="246"/>
                    </a:lnTo>
                    <a:lnTo>
                      <a:pt x="12" y="234"/>
                    </a:lnTo>
                    <a:lnTo>
                      <a:pt x="9" y="216"/>
                    </a:lnTo>
                    <a:lnTo>
                      <a:pt x="2" y="192"/>
                    </a:lnTo>
                    <a:lnTo>
                      <a:pt x="2" y="164"/>
                    </a:lnTo>
                    <a:lnTo>
                      <a:pt x="0" y="135"/>
                    </a:lnTo>
                    <a:lnTo>
                      <a:pt x="2" y="110"/>
                    </a:lnTo>
                    <a:lnTo>
                      <a:pt x="5" y="84"/>
                    </a:lnTo>
                    <a:lnTo>
                      <a:pt x="9" y="62"/>
                    </a:lnTo>
                    <a:lnTo>
                      <a:pt x="18" y="44"/>
                    </a:lnTo>
                    <a:lnTo>
                      <a:pt x="23" y="30"/>
                    </a:lnTo>
                    <a:lnTo>
                      <a:pt x="36" y="17"/>
                    </a:lnTo>
                    <a:lnTo>
                      <a:pt x="45" y="9"/>
                    </a:lnTo>
                    <a:lnTo>
                      <a:pt x="57" y="2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A9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671" name="Freeform 554"/>
              <p:cNvSpPr>
                <a:spLocks/>
              </p:cNvSpPr>
              <p:nvPr/>
            </p:nvSpPr>
            <p:spPr bwMode="auto">
              <a:xfrm>
                <a:off x="1742" y="2056"/>
                <a:ext cx="25" cy="60"/>
              </a:xfrm>
              <a:custGeom>
                <a:avLst/>
                <a:gdLst>
                  <a:gd name="T0" fmla="*/ 16 w 100"/>
                  <a:gd name="T1" fmla="*/ 0 h 241"/>
                  <a:gd name="T2" fmla="*/ 19 w 100"/>
                  <a:gd name="T3" fmla="*/ 2 h 241"/>
                  <a:gd name="T4" fmla="*/ 21 w 100"/>
                  <a:gd name="T5" fmla="*/ 4 h 241"/>
                  <a:gd name="T6" fmla="*/ 22 w 100"/>
                  <a:gd name="T7" fmla="*/ 6 h 241"/>
                  <a:gd name="T8" fmla="*/ 23 w 100"/>
                  <a:gd name="T9" fmla="*/ 10 h 241"/>
                  <a:gd name="T10" fmla="*/ 24 w 100"/>
                  <a:gd name="T11" fmla="*/ 14 h 241"/>
                  <a:gd name="T12" fmla="*/ 24 w 100"/>
                  <a:gd name="T13" fmla="*/ 18 h 241"/>
                  <a:gd name="T14" fmla="*/ 25 w 100"/>
                  <a:gd name="T15" fmla="*/ 23 h 241"/>
                  <a:gd name="T16" fmla="*/ 25 w 100"/>
                  <a:gd name="T17" fmla="*/ 27 h 241"/>
                  <a:gd name="T18" fmla="*/ 25 w 100"/>
                  <a:gd name="T19" fmla="*/ 32 h 241"/>
                  <a:gd name="T20" fmla="*/ 25 w 100"/>
                  <a:gd name="T21" fmla="*/ 36 h 241"/>
                  <a:gd name="T22" fmla="*/ 25 w 100"/>
                  <a:gd name="T23" fmla="*/ 40 h 241"/>
                  <a:gd name="T24" fmla="*/ 24 w 100"/>
                  <a:gd name="T25" fmla="*/ 44 h 241"/>
                  <a:gd name="T26" fmla="*/ 24 w 100"/>
                  <a:gd name="T27" fmla="*/ 48 h 241"/>
                  <a:gd name="T28" fmla="*/ 23 w 100"/>
                  <a:gd name="T29" fmla="*/ 51 h 241"/>
                  <a:gd name="T30" fmla="*/ 22 w 100"/>
                  <a:gd name="T31" fmla="*/ 54 h 241"/>
                  <a:gd name="T32" fmla="*/ 21 w 100"/>
                  <a:gd name="T33" fmla="*/ 56 h 241"/>
                  <a:gd name="T34" fmla="*/ 19 w 100"/>
                  <a:gd name="T35" fmla="*/ 58 h 241"/>
                  <a:gd name="T36" fmla="*/ 17 w 100"/>
                  <a:gd name="T37" fmla="*/ 60 h 241"/>
                  <a:gd name="T38" fmla="*/ 15 w 100"/>
                  <a:gd name="T39" fmla="*/ 60 h 241"/>
                  <a:gd name="T40" fmla="*/ 11 w 100"/>
                  <a:gd name="T41" fmla="*/ 60 h 241"/>
                  <a:gd name="T42" fmla="*/ 10 w 100"/>
                  <a:gd name="T43" fmla="*/ 60 h 241"/>
                  <a:gd name="T44" fmla="*/ 9 w 100"/>
                  <a:gd name="T45" fmla="*/ 60 h 241"/>
                  <a:gd name="T46" fmla="*/ 8 w 100"/>
                  <a:gd name="T47" fmla="*/ 60 h 241"/>
                  <a:gd name="T48" fmla="*/ 6 w 100"/>
                  <a:gd name="T49" fmla="*/ 59 h 241"/>
                  <a:gd name="T50" fmla="*/ 5 w 100"/>
                  <a:gd name="T51" fmla="*/ 56 h 241"/>
                  <a:gd name="T52" fmla="*/ 4 w 100"/>
                  <a:gd name="T53" fmla="*/ 54 h 241"/>
                  <a:gd name="T54" fmla="*/ 3 w 100"/>
                  <a:gd name="T55" fmla="*/ 51 h 241"/>
                  <a:gd name="T56" fmla="*/ 2 w 100"/>
                  <a:gd name="T57" fmla="*/ 47 h 241"/>
                  <a:gd name="T58" fmla="*/ 1 w 100"/>
                  <a:gd name="T59" fmla="*/ 42 h 241"/>
                  <a:gd name="T60" fmla="*/ 1 w 100"/>
                  <a:gd name="T61" fmla="*/ 36 h 241"/>
                  <a:gd name="T62" fmla="*/ 0 w 100"/>
                  <a:gd name="T63" fmla="*/ 30 h 241"/>
                  <a:gd name="T64" fmla="*/ 1 w 100"/>
                  <a:gd name="T65" fmla="*/ 24 h 241"/>
                  <a:gd name="T66" fmla="*/ 2 w 100"/>
                  <a:gd name="T67" fmla="*/ 19 h 241"/>
                  <a:gd name="T68" fmla="*/ 2 w 100"/>
                  <a:gd name="T69" fmla="*/ 14 h 241"/>
                  <a:gd name="T70" fmla="*/ 4 w 100"/>
                  <a:gd name="T71" fmla="*/ 10 h 241"/>
                  <a:gd name="T72" fmla="*/ 6 w 100"/>
                  <a:gd name="T73" fmla="*/ 7 h 241"/>
                  <a:gd name="T74" fmla="*/ 8 w 100"/>
                  <a:gd name="T75" fmla="*/ 4 h 241"/>
                  <a:gd name="T76" fmla="*/ 11 w 100"/>
                  <a:gd name="T77" fmla="*/ 2 h 241"/>
                  <a:gd name="T78" fmla="*/ 13 w 100"/>
                  <a:gd name="T79" fmla="*/ 1 h 241"/>
                  <a:gd name="T80" fmla="*/ 16 w 100"/>
                  <a:gd name="T81" fmla="*/ 0 h 241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00"/>
                  <a:gd name="T124" fmla="*/ 0 h 241"/>
                  <a:gd name="T125" fmla="*/ 100 w 100"/>
                  <a:gd name="T126" fmla="*/ 241 h 241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00" h="241">
                    <a:moveTo>
                      <a:pt x="64" y="0"/>
                    </a:moveTo>
                    <a:lnTo>
                      <a:pt x="75" y="7"/>
                    </a:lnTo>
                    <a:lnTo>
                      <a:pt x="82" y="16"/>
                    </a:lnTo>
                    <a:lnTo>
                      <a:pt x="88" y="25"/>
                    </a:lnTo>
                    <a:lnTo>
                      <a:pt x="93" y="39"/>
                    </a:lnTo>
                    <a:lnTo>
                      <a:pt x="97" y="55"/>
                    </a:lnTo>
                    <a:lnTo>
                      <a:pt x="97" y="73"/>
                    </a:lnTo>
                    <a:lnTo>
                      <a:pt x="100" y="91"/>
                    </a:lnTo>
                    <a:lnTo>
                      <a:pt x="100" y="109"/>
                    </a:lnTo>
                    <a:lnTo>
                      <a:pt x="100" y="127"/>
                    </a:lnTo>
                    <a:lnTo>
                      <a:pt x="100" y="145"/>
                    </a:lnTo>
                    <a:lnTo>
                      <a:pt x="100" y="162"/>
                    </a:lnTo>
                    <a:lnTo>
                      <a:pt x="97" y="178"/>
                    </a:lnTo>
                    <a:lnTo>
                      <a:pt x="97" y="193"/>
                    </a:lnTo>
                    <a:lnTo>
                      <a:pt x="93" y="205"/>
                    </a:lnTo>
                    <a:lnTo>
                      <a:pt x="88" y="217"/>
                    </a:lnTo>
                    <a:lnTo>
                      <a:pt x="84" y="226"/>
                    </a:lnTo>
                    <a:lnTo>
                      <a:pt x="75" y="232"/>
                    </a:lnTo>
                    <a:lnTo>
                      <a:pt x="67" y="239"/>
                    </a:lnTo>
                    <a:lnTo>
                      <a:pt x="58" y="241"/>
                    </a:lnTo>
                    <a:lnTo>
                      <a:pt x="43" y="241"/>
                    </a:lnTo>
                    <a:lnTo>
                      <a:pt x="40" y="241"/>
                    </a:lnTo>
                    <a:lnTo>
                      <a:pt x="34" y="241"/>
                    </a:lnTo>
                    <a:lnTo>
                      <a:pt x="31" y="239"/>
                    </a:lnTo>
                    <a:lnTo>
                      <a:pt x="25" y="235"/>
                    </a:lnTo>
                    <a:lnTo>
                      <a:pt x="18" y="226"/>
                    </a:lnTo>
                    <a:lnTo>
                      <a:pt x="16" y="217"/>
                    </a:lnTo>
                    <a:lnTo>
                      <a:pt x="13" y="205"/>
                    </a:lnTo>
                    <a:lnTo>
                      <a:pt x="7" y="189"/>
                    </a:lnTo>
                    <a:lnTo>
                      <a:pt x="4" y="169"/>
                    </a:lnTo>
                    <a:lnTo>
                      <a:pt x="4" y="145"/>
                    </a:lnTo>
                    <a:lnTo>
                      <a:pt x="0" y="121"/>
                    </a:lnTo>
                    <a:lnTo>
                      <a:pt x="4" y="96"/>
                    </a:lnTo>
                    <a:lnTo>
                      <a:pt x="7" y="75"/>
                    </a:lnTo>
                    <a:lnTo>
                      <a:pt x="9" y="57"/>
                    </a:lnTo>
                    <a:lnTo>
                      <a:pt x="16" y="39"/>
                    </a:lnTo>
                    <a:lnTo>
                      <a:pt x="25" y="27"/>
                    </a:lnTo>
                    <a:lnTo>
                      <a:pt x="31" y="16"/>
                    </a:lnTo>
                    <a:lnTo>
                      <a:pt x="43" y="7"/>
                    </a:lnTo>
                    <a:lnTo>
                      <a:pt x="52" y="3"/>
                    </a:lnTo>
                    <a:lnTo>
                      <a:pt x="64" y="0"/>
                    </a:lnTo>
                    <a:close/>
                  </a:path>
                </a:pathLst>
              </a:custGeom>
              <a:solidFill>
                <a:srgbClr val="158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672" name="Freeform 555"/>
              <p:cNvSpPr>
                <a:spLocks/>
              </p:cNvSpPr>
              <p:nvPr/>
            </p:nvSpPr>
            <p:spPr bwMode="auto">
              <a:xfrm>
                <a:off x="1744" y="2060"/>
                <a:ext cx="21" cy="52"/>
              </a:xfrm>
              <a:custGeom>
                <a:avLst/>
                <a:gdLst>
                  <a:gd name="T0" fmla="*/ 13 w 82"/>
                  <a:gd name="T1" fmla="*/ 0 h 207"/>
                  <a:gd name="T2" fmla="*/ 16 w 82"/>
                  <a:gd name="T3" fmla="*/ 1 h 207"/>
                  <a:gd name="T4" fmla="*/ 18 w 82"/>
                  <a:gd name="T5" fmla="*/ 3 h 207"/>
                  <a:gd name="T6" fmla="*/ 19 w 82"/>
                  <a:gd name="T7" fmla="*/ 5 h 207"/>
                  <a:gd name="T8" fmla="*/ 20 w 82"/>
                  <a:gd name="T9" fmla="*/ 8 h 207"/>
                  <a:gd name="T10" fmla="*/ 21 w 82"/>
                  <a:gd name="T11" fmla="*/ 12 h 207"/>
                  <a:gd name="T12" fmla="*/ 21 w 82"/>
                  <a:gd name="T13" fmla="*/ 16 h 207"/>
                  <a:gd name="T14" fmla="*/ 21 w 82"/>
                  <a:gd name="T15" fmla="*/ 19 h 207"/>
                  <a:gd name="T16" fmla="*/ 21 w 82"/>
                  <a:gd name="T17" fmla="*/ 23 h 207"/>
                  <a:gd name="T18" fmla="*/ 21 w 82"/>
                  <a:gd name="T19" fmla="*/ 28 h 207"/>
                  <a:gd name="T20" fmla="*/ 21 w 82"/>
                  <a:gd name="T21" fmla="*/ 31 h 207"/>
                  <a:gd name="T22" fmla="*/ 21 w 82"/>
                  <a:gd name="T23" fmla="*/ 35 h 207"/>
                  <a:gd name="T24" fmla="*/ 21 w 82"/>
                  <a:gd name="T25" fmla="*/ 38 h 207"/>
                  <a:gd name="T26" fmla="*/ 20 w 82"/>
                  <a:gd name="T27" fmla="*/ 41 h 207"/>
                  <a:gd name="T28" fmla="*/ 20 w 82"/>
                  <a:gd name="T29" fmla="*/ 44 h 207"/>
                  <a:gd name="T30" fmla="*/ 19 w 82"/>
                  <a:gd name="T31" fmla="*/ 47 h 207"/>
                  <a:gd name="T32" fmla="*/ 18 w 82"/>
                  <a:gd name="T33" fmla="*/ 48 h 207"/>
                  <a:gd name="T34" fmla="*/ 16 w 82"/>
                  <a:gd name="T35" fmla="*/ 50 h 207"/>
                  <a:gd name="T36" fmla="*/ 14 w 82"/>
                  <a:gd name="T37" fmla="*/ 51 h 207"/>
                  <a:gd name="T38" fmla="*/ 12 w 82"/>
                  <a:gd name="T39" fmla="*/ 52 h 207"/>
                  <a:gd name="T40" fmla="*/ 9 w 82"/>
                  <a:gd name="T41" fmla="*/ 52 h 207"/>
                  <a:gd name="T42" fmla="*/ 8 w 82"/>
                  <a:gd name="T43" fmla="*/ 52 h 207"/>
                  <a:gd name="T44" fmla="*/ 7 w 82"/>
                  <a:gd name="T45" fmla="*/ 52 h 207"/>
                  <a:gd name="T46" fmla="*/ 6 w 82"/>
                  <a:gd name="T47" fmla="*/ 51 h 207"/>
                  <a:gd name="T48" fmla="*/ 5 w 82"/>
                  <a:gd name="T49" fmla="*/ 50 h 207"/>
                  <a:gd name="T50" fmla="*/ 4 w 82"/>
                  <a:gd name="T51" fmla="*/ 49 h 207"/>
                  <a:gd name="T52" fmla="*/ 2 w 82"/>
                  <a:gd name="T53" fmla="*/ 47 h 207"/>
                  <a:gd name="T54" fmla="*/ 2 w 82"/>
                  <a:gd name="T55" fmla="*/ 44 h 207"/>
                  <a:gd name="T56" fmla="*/ 1 w 82"/>
                  <a:gd name="T57" fmla="*/ 41 h 207"/>
                  <a:gd name="T58" fmla="*/ 0 w 82"/>
                  <a:gd name="T59" fmla="*/ 37 h 207"/>
                  <a:gd name="T60" fmla="*/ 0 w 82"/>
                  <a:gd name="T61" fmla="*/ 31 h 207"/>
                  <a:gd name="T62" fmla="*/ 0 w 82"/>
                  <a:gd name="T63" fmla="*/ 26 h 207"/>
                  <a:gd name="T64" fmla="*/ 0 w 82"/>
                  <a:gd name="T65" fmla="*/ 21 h 207"/>
                  <a:gd name="T66" fmla="*/ 1 w 82"/>
                  <a:gd name="T67" fmla="*/ 17 h 207"/>
                  <a:gd name="T68" fmla="*/ 2 w 82"/>
                  <a:gd name="T69" fmla="*/ 12 h 207"/>
                  <a:gd name="T70" fmla="*/ 3 w 82"/>
                  <a:gd name="T71" fmla="*/ 9 h 207"/>
                  <a:gd name="T72" fmla="*/ 5 w 82"/>
                  <a:gd name="T73" fmla="*/ 6 h 207"/>
                  <a:gd name="T74" fmla="*/ 6 w 82"/>
                  <a:gd name="T75" fmla="*/ 4 h 207"/>
                  <a:gd name="T76" fmla="*/ 9 w 82"/>
                  <a:gd name="T77" fmla="*/ 1 h 207"/>
                  <a:gd name="T78" fmla="*/ 11 w 82"/>
                  <a:gd name="T79" fmla="*/ 1 h 207"/>
                  <a:gd name="T80" fmla="*/ 13 w 82"/>
                  <a:gd name="T81" fmla="*/ 0 h 207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82"/>
                  <a:gd name="T124" fmla="*/ 0 h 207"/>
                  <a:gd name="T125" fmla="*/ 82 w 82"/>
                  <a:gd name="T126" fmla="*/ 207 h 207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82" h="207">
                    <a:moveTo>
                      <a:pt x="52" y="0"/>
                    </a:moveTo>
                    <a:lnTo>
                      <a:pt x="61" y="5"/>
                    </a:lnTo>
                    <a:lnTo>
                      <a:pt x="70" y="11"/>
                    </a:lnTo>
                    <a:lnTo>
                      <a:pt x="73" y="20"/>
                    </a:lnTo>
                    <a:lnTo>
                      <a:pt x="79" y="32"/>
                    </a:lnTo>
                    <a:lnTo>
                      <a:pt x="82" y="48"/>
                    </a:lnTo>
                    <a:lnTo>
                      <a:pt x="82" y="63"/>
                    </a:lnTo>
                    <a:lnTo>
                      <a:pt x="82" y="77"/>
                    </a:lnTo>
                    <a:lnTo>
                      <a:pt x="82" y="93"/>
                    </a:lnTo>
                    <a:lnTo>
                      <a:pt x="82" y="111"/>
                    </a:lnTo>
                    <a:lnTo>
                      <a:pt x="82" y="125"/>
                    </a:lnTo>
                    <a:lnTo>
                      <a:pt x="82" y="141"/>
                    </a:lnTo>
                    <a:lnTo>
                      <a:pt x="82" y="153"/>
                    </a:lnTo>
                    <a:lnTo>
                      <a:pt x="79" y="164"/>
                    </a:lnTo>
                    <a:lnTo>
                      <a:pt x="79" y="177"/>
                    </a:lnTo>
                    <a:lnTo>
                      <a:pt x="73" y="186"/>
                    </a:lnTo>
                    <a:lnTo>
                      <a:pt x="70" y="191"/>
                    </a:lnTo>
                    <a:lnTo>
                      <a:pt x="64" y="198"/>
                    </a:lnTo>
                    <a:lnTo>
                      <a:pt x="55" y="204"/>
                    </a:lnTo>
                    <a:lnTo>
                      <a:pt x="45" y="207"/>
                    </a:lnTo>
                    <a:lnTo>
                      <a:pt x="34" y="207"/>
                    </a:lnTo>
                    <a:lnTo>
                      <a:pt x="31" y="207"/>
                    </a:lnTo>
                    <a:lnTo>
                      <a:pt x="27" y="207"/>
                    </a:lnTo>
                    <a:lnTo>
                      <a:pt x="22" y="204"/>
                    </a:lnTo>
                    <a:lnTo>
                      <a:pt x="18" y="201"/>
                    </a:lnTo>
                    <a:lnTo>
                      <a:pt x="16" y="195"/>
                    </a:lnTo>
                    <a:lnTo>
                      <a:pt x="9" y="186"/>
                    </a:lnTo>
                    <a:lnTo>
                      <a:pt x="7" y="177"/>
                    </a:lnTo>
                    <a:lnTo>
                      <a:pt x="4" y="162"/>
                    </a:lnTo>
                    <a:lnTo>
                      <a:pt x="0" y="146"/>
                    </a:lnTo>
                    <a:lnTo>
                      <a:pt x="0" y="125"/>
                    </a:lnTo>
                    <a:lnTo>
                      <a:pt x="0" y="102"/>
                    </a:lnTo>
                    <a:lnTo>
                      <a:pt x="0" y="84"/>
                    </a:lnTo>
                    <a:lnTo>
                      <a:pt x="4" y="66"/>
                    </a:lnTo>
                    <a:lnTo>
                      <a:pt x="7" y="48"/>
                    </a:lnTo>
                    <a:lnTo>
                      <a:pt x="13" y="36"/>
                    </a:lnTo>
                    <a:lnTo>
                      <a:pt x="18" y="23"/>
                    </a:lnTo>
                    <a:lnTo>
                      <a:pt x="25" y="14"/>
                    </a:lnTo>
                    <a:lnTo>
                      <a:pt x="34" y="5"/>
                    </a:lnTo>
                    <a:lnTo>
                      <a:pt x="43" y="2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007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673" name="Freeform 556"/>
              <p:cNvSpPr>
                <a:spLocks/>
              </p:cNvSpPr>
              <p:nvPr/>
            </p:nvSpPr>
            <p:spPr bwMode="auto">
              <a:xfrm>
                <a:off x="1890" y="2408"/>
                <a:ext cx="48" cy="88"/>
              </a:xfrm>
              <a:custGeom>
                <a:avLst/>
                <a:gdLst>
                  <a:gd name="T0" fmla="*/ 29 w 189"/>
                  <a:gd name="T1" fmla="*/ 0 h 352"/>
                  <a:gd name="T2" fmla="*/ 35 w 189"/>
                  <a:gd name="T3" fmla="*/ 2 h 352"/>
                  <a:gd name="T4" fmla="*/ 39 w 189"/>
                  <a:gd name="T5" fmla="*/ 4 h 352"/>
                  <a:gd name="T6" fmla="*/ 43 w 189"/>
                  <a:gd name="T7" fmla="*/ 6 h 352"/>
                  <a:gd name="T8" fmla="*/ 45 w 189"/>
                  <a:gd name="T9" fmla="*/ 10 h 352"/>
                  <a:gd name="T10" fmla="*/ 47 w 189"/>
                  <a:gd name="T11" fmla="*/ 15 h 352"/>
                  <a:gd name="T12" fmla="*/ 48 w 189"/>
                  <a:gd name="T13" fmla="*/ 20 h 352"/>
                  <a:gd name="T14" fmla="*/ 48 w 189"/>
                  <a:gd name="T15" fmla="*/ 26 h 352"/>
                  <a:gd name="T16" fmla="*/ 48 w 189"/>
                  <a:gd name="T17" fmla="*/ 32 h 352"/>
                  <a:gd name="T18" fmla="*/ 48 w 189"/>
                  <a:gd name="T19" fmla="*/ 40 h 352"/>
                  <a:gd name="T20" fmla="*/ 47 w 189"/>
                  <a:gd name="T21" fmla="*/ 48 h 352"/>
                  <a:gd name="T22" fmla="*/ 46 w 189"/>
                  <a:gd name="T23" fmla="*/ 56 h 352"/>
                  <a:gd name="T24" fmla="*/ 46 w 189"/>
                  <a:gd name="T25" fmla="*/ 63 h 352"/>
                  <a:gd name="T26" fmla="*/ 45 w 189"/>
                  <a:gd name="T27" fmla="*/ 69 h 352"/>
                  <a:gd name="T28" fmla="*/ 44 w 189"/>
                  <a:gd name="T29" fmla="*/ 74 h 352"/>
                  <a:gd name="T30" fmla="*/ 43 w 189"/>
                  <a:gd name="T31" fmla="*/ 78 h 352"/>
                  <a:gd name="T32" fmla="*/ 42 w 189"/>
                  <a:gd name="T33" fmla="*/ 81 h 352"/>
                  <a:gd name="T34" fmla="*/ 39 w 189"/>
                  <a:gd name="T35" fmla="*/ 84 h 352"/>
                  <a:gd name="T36" fmla="*/ 36 w 189"/>
                  <a:gd name="T37" fmla="*/ 87 h 352"/>
                  <a:gd name="T38" fmla="*/ 31 w 189"/>
                  <a:gd name="T39" fmla="*/ 88 h 352"/>
                  <a:gd name="T40" fmla="*/ 25 w 189"/>
                  <a:gd name="T41" fmla="*/ 88 h 352"/>
                  <a:gd name="T42" fmla="*/ 21 w 189"/>
                  <a:gd name="T43" fmla="*/ 88 h 352"/>
                  <a:gd name="T44" fmla="*/ 17 w 189"/>
                  <a:gd name="T45" fmla="*/ 86 h 352"/>
                  <a:gd name="T46" fmla="*/ 14 w 189"/>
                  <a:gd name="T47" fmla="*/ 82 h 352"/>
                  <a:gd name="T48" fmla="*/ 10 w 189"/>
                  <a:gd name="T49" fmla="*/ 78 h 352"/>
                  <a:gd name="T50" fmla="*/ 7 w 189"/>
                  <a:gd name="T51" fmla="*/ 73 h 352"/>
                  <a:gd name="T52" fmla="*/ 5 w 189"/>
                  <a:gd name="T53" fmla="*/ 66 h 352"/>
                  <a:gd name="T54" fmla="*/ 2 w 189"/>
                  <a:gd name="T55" fmla="*/ 60 h 352"/>
                  <a:gd name="T56" fmla="*/ 1 w 189"/>
                  <a:gd name="T57" fmla="*/ 53 h 352"/>
                  <a:gd name="T58" fmla="*/ 0 w 189"/>
                  <a:gd name="T59" fmla="*/ 45 h 352"/>
                  <a:gd name="T60" fmla="*/ 1 w 189"/>
                  <a:gd name="T61" fmla="*/ 38 h 352"/>
                  <a:gd name="T62" fmla="*/ 1 w 189"/>
                  <a:gd name="T63" fmla="*/ 30 h 352"/>
                  <a:gd name="T64" fmla="*/ 2 w 189"/>
                  <a:gd name="T65" fmla="*/ 24 h 352"/>
                  <a:gd name="T66" fmla="*/ 4 w 189"/>
                  <a:gd name="T67" fmla="*/ 19 h 352"/>
                  <a:gd name="T68" fmla="*/ 5 w 189"/>
                  <a:gd name="T69" fmla="*/ 14 h 352"/>
                  <a:gd name="T70" fmla="*/ 7 w 189"/>
                  <a:gd name="T71" fmla="*/ 10 h 352"/>
                  <a:gd name="T72" fmla="*/ 10 w 189"/>
                  <a:gd name="T73" fmla="*/ 7 h 352"/>
                  <a:gd name="T74" fmla="*/ 14 w 189"/>
                  <a:gd name="T75" fmla="*/ 4 h 352"/>
                  <a:gd name="T76" fmla="*/ 19 w 189"/>
                  <a:gd name="T77" fmla="*/ 2 h 352"/>
                  <a:gd name="T78" fmla="*/ 24 w 189"/>
                  <a:gd name="T79" fmla="*/ 1 h 352"/>
                  <a:gd name="T80" fmla="*/ 29 w 189"/>
                  <a:gd name="T81" fmla="*/ 0 h 35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89"/>
                  <a:gd name="T124" fmla="*/ 0 h 352"/>
                  <a:gd name="T125" fmla="*/ 189 w 189"/>
                  <a:gd name="T126" fmla="*/ 352 h 352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89" h="352">
                    <a:moveTo>
                      <a:pt x="116" y="0"/>
                    </a:moveTo>
                    <a:lnTo>
                      <a:pt x="138" y="6"/>
                    </a:lnTo>
                    <a:lnTo>
                      <a:pt x="155" y="15"/>
                    </a:lnTo>
                    <a:lnTo>
                      <a:pt x="168" y="24"/>
                    </a:lnTo>
                    <a:lnTo>
                      <a:pt x="177" y="40"/>
                    </a:lnTo>
                    <a:lnTo>
                      <a:pt x="186" y="58"/>
                    </a:lnTo>
                    <a:lnTo>
                      <a:pt x="189" y="79"/>
                    </a:lnTo>
                    <a:lnTo>
                      <a:pt x="189" y="102"/>
                    </a:lnTo>
                    <a:lnTo>
                      <a:pt x="189" y="129"/>
                    </a:lnTo>
                    <a:lnTo>
                      <a:pt x="189" y="160"/>
                    </a:lnTo>
                    <a:lnTo>
                      <a:pt x="186" y="193"/>
                    </a:lnTo>
                    <a:lnTo>
                      <a:pt x="182" y="223"/>
                    </a:lnTo>
                    <a:lnTo>
                      <a:pt x="180" y="250"/>
                    </a:lnTo>
                    <a:lnTo>
                      <a:pt x="177" y="274"/>
                    </a:lnTo>
                    <a:lnTo>
                      <a:pt x="173" y="295"/>
                    </a:lnTo>
                    <a:lnTo>
                      <a:pt x="171" y="313"/>
                    </a:lnTo>
                    <a:lnTo>
                      <a:pt x="164" y="325"/>
                    </a:lnTo>
                    <a:lnTo>
                      <a:pt x="153" y="337"/>
                    </a:lnTo>
                    <a:lnTo>
                      <a:pt x="141" y="346"/>
                    </a:lnTo>
                    <a:lnTo>
                      <a:pt x="123" y="352"/>
                    </a:lnTo>
                    <a:lnTo>
                      <a:pt x="98" y="352"/>
                    </a:lnTo>
                    <a:lnTo>
                      <a:pt x="84" y="352"/>
                    </a:lnTo>
                    <a:lnTo>
                      <a:pt x="68" y="343"/>
                    </a:lnTo>
                    <a:lnTo>
                      <a:pt x="54" y="329"/>
                    </a:lnTo>
                    <a:lnTo>
                      <a:pt x="41" y="313"/>
                    </a:lnTo>
                    <a:lnTo>
                      <a:pt x="27" y="293"/>
                    </a:lnTo>
                    <a:lnTo>
                      <a:pt x="18" y="265"/>
                    </a:lnTo>
                    <a:lnTo>
                      <a:pt x="9" y="241"/>
                    </a:lnTo>
                    <a:lnTo>
                      <a:pt x="2" y="211"/>
                    </a:lnTo>
                    <a:lnTo>
                      <a:pt x="0" y="181"/>
                    </a:lnTo>
                    <a:lnTo>
                      <a:pt x="2" y="151"/>
                    </a:lnTo>
                    <a:lnTo>
                      <a:pt x="5" y="120"/>
                    </a:lnTo>
                    <a:lnTo>
                      <a:pt x="9" y="97"/>
                    </a:lnTo>
                    <a:lnTo>
                      <a:pt x="14" y="76"/>
                    </a:lnTo>
                    <a:lnTo>
                      <a:pt x="20" y="54"/>
                    </a:lnTo>
                    <a:lnTo>
                      <a:pt x="29" y="40"/>
                    </a:lnTo>
                    <a:lnTo>
                      <a:pt x="41" y="27"/>
                    </a:lnTo>
                    <a:lnTo>
                      <a:pt x="57" y="15"/>
                    </a:lnTo>
                    <a:lnTo>
                      <a:pt x="75" y="9"/>
                    </a:lnTo>
                    <a:lnTo>
                      <a:pt x="93" y="4"/>
                    </a:lnTo>
                    <a:lnTo>
                      <a:pt x="116" y="0"/>
                    </a:lnTo>
                    <a:close/>
                  </a:path>
                </a:pathLst>
              </a:custGeom>
              <a:solidFill>
                <a:srgbClr val="6AB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674" name="Freeform 557"/>
              <p:cNvSpPr>
                <a:spLocks/>
              </p:cNvSpPr>
              <p:nvPr/>
            </p:nvSpPr>
            <p:spPr bwMode="auto">
              <a:xfrm>
                <a:off x="1893" y="2411"/>
                <a:ext cx="43" cy="80"/>
              </a:xfrm>
              <a:custGeom>
                <a:avLst/>
                <a:gdLst>
                  <a:gd name="T0" fmla="*/ 27 w 173"/>
                  <a:gd name="T1" fmla="*/ 0 h 318"/>
                  <a:gd name="T2" fmla="*/ 31 w 173"/>
                  <a:gd name="T3" fmla="*/ 1 h 318"/>
                  <a:gd name="T4" fmla="*/ 35 w 173"/>
                  <a:gd name="T5" fmla="*/ 3 h 318"/>
                  <a:gd name="T6" fmla="*/ 38 w 173"/>
                  <a:gd name="T7" fmla="*/ 5 h 318"/>
                  <a:gd name="T8" fmla="*/ 40 w 173"/>
                  <a:gd name="T9" fmla="*/ 9 h 318"/>
                  <a:gd name="T10" fmla="*/ 42 w 173"/>
                  <a:gd name="T11" fmla="*/ 13 h 318"/>
                  <a:gd name="T12" fmla="*/ 43 w 173"/>
                  <a:gd name="T13" fmla="*/ 18 h 318"/>
                  <a:gd name="T14" fmla="*/ 43 w 173"/>
                  <a:gd name="T15" fmla="*/ 23 h 318"/>
                  <a:gd name="T16" fmla="*/ 43 w 173"/>
                  <a:gd name="T17" fmla="*/ 29 h 318"/>
                  <a:gd name="T18" fmla="*/ 43 w 173"/>
                  <a:gd name="T19" fmla="*/ 36 h 318"/>
                  <a:gd name="T20" fmla="*/ 42 w 173"/>
                  <a:gd name="T21" fmla="*/ 43 h 318"/>
                  <a:gd name="T22" fmla="*/ 41 w 173"/>
                  <a:gd name="T23" fmla="*/ 51 h 318"/>
                  <a:gd name="T24" fmla="*/ 41 w 173"/>
                  <a:gd name="T25" fmla="*/ 57 h 318"/>
                  <a:gd name="T26" fmla="*/ 40 w 173"/>
                  <a:gd name="T27" fmla="*/ 62 h 318"/>
                  <a:gd name="T28" fmla="*/ 40 w 173"/>
                  <a:gd name="T29" fmla="*/ 67 h 318"/>
                  <a:gd name="T30" fmla="*/ 39 w 173"/>
                  <a:gd name="T31" fmla="*/ 71 h 318"/>
                  <a:gd name="T32" fmla="*/ 36 w 173"/>
                  <a:gd name="T33" fmla="*/ 74 h 318"/>
                  <a:gd name="T34" fmla="*/ 35 w 173"/>
                  <a:gd name="T35" fmla="*/ 77 h 318"/>
                  <a:gd name="T36" fmla="*/ 31 w 173"/>
                  <a:gd name="T37" fmla="*/ 78 h 318"/>
                  <a:gd name="T38" fmla="*/ 28 w 173"/>
                  <a:gd name="T39" fmla="*/ 80 h 318"/>
                  <a:gd name="T40" fmla="*/ 22 w 173"/>
                  <a:gd name="T41" fmla="*/ 80 h 318"/>
                  <a:gd name="T42" fmla="*/ 19 w 173"/>
                  <a:gd name="T43" fmla="*/ 80 h 318"/>
                  <a:gd name="T44" fmla="*/ 15 w 173"/>
                  <a:gd name="T45" fmla="*/ 78 h 318"/>
                  <a:gd name="T46" fmla="*/ 12 w 173"/>
                  <a:gd name="T47" fmla="*/ 75 h 318"/>
                  <a:gd name="T48" fmla="*/ 9 w 173"/>
                  <a:gd name="T49" fmla="*/ 71 h 318"/>
                  <a:gd name="T50" fmla="*/ 6 w 173"/>
                  <a:gd name="T51" fmla="*/ 66 h 318"/>
                  <a:gd name="T52" fmla="*/ 3 w 173"/>
                  <a:gd name="T53" fmla="*/ 60 h 318"/>
                  <a:gd name="T54" fmla="*/ 2 w 173"/>
                  <a:gd name="T55" fmla="*/ 54 h 318"/>
                  <a:gd name="T56" fmla="*/ 0 w 173"/>
                  <a:gd name="T57" fmla="*/ 48 h 318"/>
                  <a:gd name="T58" fmla="*/ 0 w 173"/>
                  <a:gd name="T59" fmla="*/ 41 h 318"/>
                  <a:gd name="T60" fmla="*/ 0 w 173"/>
                  <a:gd name="T61" fmla="*/ 34 h 318"/>
                  <a:gd name="T62" fmla="*/ 0 w 173"/>
                  <a:gd name="T63" fmla="*/ 27 h 318"/>
                  <a:gd name="T64" fmla="*/ 2 w 173"/>
                  <a:gd name="T65" fmla="*/ 22 h 318"/>
                  <a:gd name="T66" fmla="*/ 3 w 173"/>
                  <a:gd name="T67" fmla="*/ 17 h 318"/>
                  <a:gd name="T68" fmla="*/ 5 w 173"/>
                  <a:gd name="T69" fmla="*/ 12 h 318"/>
                  <a:gd name="T70" fmla="*/ 7 w 173"/>
                  <a:gd name="T71" fmla="*/ 8 h 318"/>
                  <a:gd name="T72" fmla="*/ 10 w 173"/>
                  <a:gd name="T73" fmla="*/ 5 h 318"/>
                  <a:gd name="T74" fmla="*/ 12 w 173"/>
                  <a:gd name="T75" fmla="*/ 3 h 318"/>
                  <a:gd name="T76" fmla="*/ 16 w 173"/>
                  <a:gd name="T77" fmla="*/ 1 h 318"/>
                  <a:gd name="T78" fmla="*/ 21 w 173"/>
                  <a:gd name="T79" fmla="*/ 1 h 318"/>
                  <a:gd name="T80" fmla="*/ 27 w 173"/>
                  <a:gd name="T81" fmla="*/ 0 h 318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73"/>
                  <a:gd name="T124" fmla="*/ 0 h 318"/>
                  <a:gd name="T125" fmla="*/ 173 w 173"/>
                  <a:gd name="T126" fmla="*/ 318 h 318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73" h="318">
                    <a:moveTo>
                      <a:pt x="107" y="0"/>
                    </a:moveTo>
                    <a:lnTo>
                      <a:pt x="125" y="2"/>
                    </a:lnTo>
                    <a:lnTo>
                      <a:pt x="141" y="11"/>
                    </a:lnTo>
                    <a:lnTo>
                      <a:pt x="153" y="20"/>
                    </a:lnTo>
                    <a:lnTo>
                      <a:pt x="162" y="36"/>
                    </a:lnTo>
                    <a:lnTo>
                      <a:pt x="168" y="50"/>
                    </a:lnTo>
                    <a:lnTo>
                      <a:pt x="171" y="71"/>
                    </a:lnTo>
                    <a:lnTo>
                      <a:pt x="173" y="93"/>
                    </a:lnTo>
                    <a:lnTo>
                      <a:pt x="171" y="116"/>
                    </a:lnTo>
                    <a:lnTo>
                      <a:pt x="171" y="144"/>
                    </a:lnTo>
                    <a:lnTo>
                      <a:pt x="168" y="171"/>
                    </a:lnTo>
                    <a:lnTo>
                      <a:pt x="164" y="201"/>
                    </a:lnTo>
                    <a:lnTo>
                      <a:pt x="164" y="225"/>
                    </a:lnTo>
                    <a:lnTo>
                      <a:pt x="162" y="246"/>
                    </a:lnTo>
                    <a:lnTo>
                      <a:pt x="159" y="267"/>
                    </a:lnTo>
                    <a:lnTo>
                      <a:pt x="155" y="282"/>
                    </a:lnTo>
                    <a:lnTo>
                      <a:pt x="146" y="294"/>
                    </a:lnTo>
                    <a:lnTo>
                      <a:pt x="141" y="307"/>
                    </a:lnTo>
                    <a:lnTo>
                      <a:pt x="125" y="312"/>
                    </a:lnTo>
                    <a:lnTo>
                      <a:pt x="111" y="318"/>
                    </a:lnTo>
                    <a:lnTo>
                      <a:pt x="89" y="318"/>
                    </a:lnTo>
                    <a:lnTo>
                      <a:pt x="77" y="318"/>
                    </a:lnTo>
                    <a:lnTo>
                      <a:pt x="62" y="309"/>
                    </a:lnTo>
                    <a:lnTo>
                      <a:pt x="48" y="298"/>
                    </a:lnTo>
                    <a:lnTo>
                      <a:pt x="36" y="282"/>
                    </a:lnTo>
                    <a:lnTo>
                      <a:pt x="23" y="261"/>
                    </a:lnTo>
                    <a:lnTo>
                      <a:pt x="14" y="239"/>
                    </a:lnTo>
                    <a:lnTo>
                      <a:pt x="9" y="216"/>
                    </a:lnTo>
                    <a:lnTo>
                      <a:pt x="2" y="189"/>
                    </a:lnTo>
                    <a:lnTo>
                      <a:pt x="0" y="162"/>
                    </a:lnTo>
                    <a:lnTo>
                      <a:pt x="0" y="134"/>
                    </a:lnTo>
                    <a:lnTo>
                      <a:pt x="2" y="107"/>
                    </a:lnTo>
                    <a:lnTo>
                      <a:pt x="9" y="86"/>
                    </a:lnTo>
                    <a:lnTo>
                      <a:pt x="11" y="66"/>
                    </a:lnTo>
                    <a:lnTo>
                      <a:pt x="20" y="48"/>
                    </a:lnTo>
                    <a:lnTo>
                      <a:pt x="27" y="32"/>
                    </a:lnTo>
                    <a:lnTo>
                      <a:pt x="39" y="20"/>
                    </a:lnTo>
                    <a:lnTo>
                      <a:pt x="50" y="11"/>
                    </a:lnTo>
                    <a:lnTo>
                      <a:pt x="66" y="5"/>
                    </a:lnTo>
                    <a:lnTo>
                      <a:pt x="84" y="2"/>
                    </a:ln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54A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675" name="Freeform 558"/>
              <p:cNvSpPr>
                <a:spLocks/>
              </p:cNvSpPr>
              <p:nvPr/>
            </p:nvSpPr>
            <p:spPr bwMode="auto">
              <a:xfrm>
                <a:off x="1895" y="2413"/>
                <a:ext cx="39" cy="73"/>
              </a:xfrm>
              <a:custGeom>
                <a:avLst/>
                <a:gdLst>
                  <a:gd name="T0" fmla="*/ 24 w 155"/>
                  <a:gd name="T1" fmla="*/ 0 h 289"/>
                  <a:gd name="T2" fmla="*/ 29 w 155"/>
                  <a:gd name="T3" fmla="*/ 1 h 289"/>
                  <a:gd name="T4" fmla="*/ 31 w 155"/>
                  <a:gd name="T5" fmla="*/ 3 h 289"/>
                  <a:gd name="T6" fmla="*/ 34 w 155"/>
                  <a:gd name="T7" fmla="*/ 5 h 289"/>
                  <a:gd name="T8" fmla="*/ 36 w 155"/>
                  <a:gd name="T9" fmla="*/ 8 h 289"/>
                  <a:gd name="T10" fmla="*/ 38 w 155"/>
                  <a:gd name="T11" fmla="*/ 12 h 289"/>
                  <a:gd name="T12" fmla="*/ 38 w 155"/>
                  <a:gd name="T13" fmla="*/ 17 h 289"/>
                  <a:gd name="T14" fmla="*/ 39 w 155"/>
                  <a:gd name="T15" fmla="*/ 21 h 289"/>
                  <a:gd name="T16" fmla="*/ 39 w 155"/>
                  <a:gd name="T17" fmla="*/ 27 h 289"/>
                  <a:gd name="T18" fmla="*/ 38 w 155"/>
                  <a:gd name="T19" fmla="*/ 33 h 289"/>
                  <a:gd name="T20" fmla="*/ 38 w 155"/>
                  <a:gd name="T21" fmla="*/ 39 h 289"/>
                  <a:gd name="T22" fmla="*/ 38 w 155"/>
                  <a:gd name="T23" fmla="*/ 46 h 289"/>
                  <a:gd name="T24" fmla="*/ 37 w 155"/>
                  <a:gd name="T25" fmla="*/ 52 h 289"/>
                  <a:gd name="T26" fmla="*/ 36 w 155"/>
                  <a:gd name="T27" fmla="*/ 57 h 289"/>
                  <a:gd name="T28" fmla="*/ 36 w 155"/>
                  <a:gd name="T29" fmla="*/ 61 h 289"/>
                  <a:gd name="T30" fmla="*/ 34 w 155"/>
                  <a:gd name="T31" fmla="*/ 64 h 289"/>
                  <a:gd name="T32" fmla="*/ 33 w 155"/>
                  <a:gd name="T33" fmla="*/ 67 h 289"/>
                  <a:gd name="T34" fmla="*/ 31 w 155"/>
                  <a:gd name="T35" fmla="*/ 70 h 289"/>
                  <a:gd name="T36" fmla="*/ 29 w 155"/>
                  <a:gd name="T37" fmla="*/ 71 h 289"/>
                  <a:gd name="T38" fmla="*/ 25 w 155"/>
                  <a:gd name="T39" fmla="*/ 73 h 289"/>
                  <a:gd name="T40" fmla="*/ 20 w 155"/>
                  <a:gd name="T41" fmla="*/ 73 h 289"/>
                  <a:gd name="T42" fmla="*/ 17 w 155"/>
                  <a:gd name="T43" fmla="*/ 73 h 289"/>
                  <a:gd name="T44" fmla="*/ 14 w 155"/>
                  <a:gd name="T45" fmla="*/ 71 h 289"/>
                  <a:gd name="T46" fmla="*/ 11 w 155"/>
                  <a:gd name="T47" fmla="*/ 68 h 289"/>
                  <a:gd name="T48" fmla="*/ 8 w 155"/>
                  <a:gd name="T49" fmla="*/ 64 h 289"/>
                  <a:gd name="T50" fmla="*/ 6 w 155"/>
                  <a:gd name="T51" fmla="*/ 60 h 289"/>
                  <a:gd name="T52" fmla="*/ 4 w 155"/>
                  <a:gd name="T53" fmla="*/ 55 h 289"/>
                  <a:gd name="T54" fmla="*/ 1 w 155"/>
                  <a:gd name="T55" fmla="*/ 49 h 289"/>
                  <a:gd name="T56" fmla="*/ 1 w 155"/>
                  <a:gd name="T57" fmla="*/ 43 h 289"/>
                  <a:gd name="T58" fmla="*/ 0 w 155"/>
                  <a:gd name="T59" fmla="*/ 37 h 289"/>
                  <a:gd name="T60" fmla="*/ 0 w 155"/>
                  <a:gd name="T61" fmla="*/ 31 h 289"/>
                  <a:gd name="T62" fmla="*/ 1 w 155"/>
                  <a:gd name="T63" fmla="*/ 25 h 289"/>
                  <a:gd name="T64" fmla="*/ 1 w 155"/>
                  <a:gd name="T65" fmla="*/ 19 h 289"/>
                  <a:gd name="T66" fmla="*/ 3 w 155"/>
                  <a:gd name="T67" fmla="*/ 15 h 289"/>
                  <a:gd name="T68" fmla="*/ 5 w 155"/>
                  <a:gd name="T69" fmla="*/ 11 h 289"/>
                  <a:gd name="T70" fmla="*/ 6 w 155"/>
                  <a:gd name="T71" fmla="*/ 8 h 289"/>
                  <a:gd name="T72" fmla="*/ 9 w 155"/>
                  <a:gd name="T73" fmla="*/ 5 h 289"/>
                  <a:gd name="T74" fmla="*/ 11 w 155"/>
                  <a:gd name="T75" fmla="*/ 3 h 289"/>
                  <a:gd name="T76" fmla="*/ 15 w 155"/>
                  <a:gd name="T77" fmla="*/ 1 h 289"/>
                  <a:gd name="T78" fmla="*/ 19 w 155"/>
                  <a:gd name="T79" fmla="*/ 1 h 289"/>
                  <a:gd name="T80" fmla="*/ 24 w 155"/>
                  <a:gd name="T81" fmla="*/ 0 h 289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55"/>
                  <a:gd name="T124" fmla="*/ 0 h 289"/>
                  <a:gd name="T125" fmla="*/ 155 w 155"/>
                  <a:gd name="T126" fmla="*/ 289 h 289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55" h="289">
                    <a:moveTo>
                      <a:pt x="96" y="0"/>
                    </a:moveTo>
                    <a:lnTo>
                      <a:pt x="114" y="5"/>
                    </a:lnTo>
                    <a:lnTo>
                      <a:pt x="125" y="11"/>
                    </a:lnTo>
                    <a:lnTo>
                      <a:pt x="137" y="20"/>
                    </a:lnTo>
                    <a:lnTo>
                      <a:pt x="144" y="32"/>
                    </a:lnTo>
                    <a:lnTo>
                      <a:pt x="150" y="48"/>
                    </a:lnTo>
                    <a:lnTo>
                      <a:pt x="153" y="66"/>
                    </a:lnTo>
                    <a:lnTo>
                      <a:pt x="155" y="84"/>
                    </a:lnTo>
                    <a:lnTo>
                      <a:pt x="155" y="107"/>
                    </a:lnTo>
                    <a:lnTo>
                      <a:pt x="153" y="129"/>
                    </a:lnTo>
                    <a:lnTo>
                      <a:pt x="150" y="155"/>
                    </a:lnTo>
                    <a:lnTo>
                      <a:pt x="150" y="182"/>
                    </a:lnTo>
                    <a:lnTo>
                      <a:pt x="146" y="205"/>
                    </a:lnTo>
                    <a:lnTo>
                      <a:pt x="144" y="225"/>
                    </a:lnTo>
                    <a:lnTo>
                      <a:pt x="144" y="240"/>
                    </a:lnTo>
                    <a:lnTo>
                      <a:pt x="137" y="255"/>
                    </a:lnTo>
                    <a:lnTo>
                      <a:pt x="132" y="267"/>
                    </a:lnTo>
                    <a:lnTo>
                      <a:pt x="125" y="276"/>
                    </a:lnTo>
                    <a:lnTo>
                      <a:pt x="114" y="282"/>
                    </a:lnTo>
                    <a:lnTo>
                      <a:pt x="98" y="289"/>
                    </a:lnTo>
                    <a:lnTo>
                      <a:pt x="80" y="289"/>
                    </a:lnTo>
                    <a:lnTo>
                      <a:pt x="68" y="289"/>
                    </a:lnTo>
                    <a:lnTo>
                      <a:pt x="57" y="280"/>
                    </a:lnTo>
                    <a:lnTo>
                      <a:pt x="44" y="271"/>
                    </a:lnTo>
                    <a:lnTo>
                      <a:pt x="32" y="255"/>
                    </a:lnTo>
                    <a:lnTo>
                      <a:pt x="23" y="237"/>
                    </a:lnTo>
                    <a:lnTo>
                      <a:pt x="14" y="219"/>
                    </a:lnTo>
                    <a:lnTo>
                      <a:pt x="5" y="195"/>
                    </a:lnTo>
                    <a:lnTo>
                      <a:pt x="2" y="171"/>
                    </a:lnTo>
                    <a:lnTo>
                      <a:pt x="0" y="146"/>
                    </a:lnTo>
                    <a:lnTo>
                      <a:pt x="0" y="123"/>
                    </a:lnTo>
                    <a:lnTo>
                      <a:pt x="2" y="98"/>
                    </a:lnTo>
                    <a:lnTo>
                      <a:pt x="5" y="77"/>
                    </a:lnTo>
                    <a:lnTo>
                      <a:pt x="11" y="59"/>
                    </a:lnTo>
                    <a:lnTo>
                      <a:pt x="18" y="45"/>
                    </a:lnTo>
                    <a:lnTo>
                      <a:pt x="23" y="32"/>
                    </a:lnTo>
                    <a:lnTo>
                      <a:pt x="36" y="20"/>
                    </a:lnTo>
                    <a:lnTo>
                      <a:pt x="44" y="11"/>
                    </a:lnTo>
                    <a:lnTo>
                      <a:pt x="59" y="5"/>
                    </a:lnTo>
                    <a:lnTo>
                      <a:pt x="75" y="2"/>
                    </a:lnTo>
                    <a:lnTo>
                      <a:pt x="96" y="0"/>
                    </a:lnTo>
                    <a:close/>
                  </a:path>
                </a:pathLst>
              </a:custGeom>
              <a:solidFill>
                <a:srgbClr val="3F9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676" name="Freeform 559"/>
              <p:cNvSpPr>
                <a:spLocks/>
              </p:cNvSpPr>
              <p:nvPr/>
            </p:nvSpPr>
            <p:spPr bwMode="auto">
              <a:xfrm>
                <a:off x="1897" y="2416"/>
                <a:ext cx="35" cy="64"/>
              </a:xfrm>
              <a:custGeom>
                <a:avLst/>
                <a:gdLst>
                  <a:gd name="T0" fmla="*/ 21 w 137"/>
                  <a:gd name="T1" fmla="*/ 0 h 256"/>
                  <a:gd name="T2" fmla="*/ 25 w 137"/>
                  <a:gd name="T3" fmla="*/ 1 h 256"/>
                  <a:gd name="T4" fmla="*/ 28 w 137"/>
                  <a:gd name="T5" fmla="*/ 2 h 256"/>
                  <a:gd name="T6" fmla="*/ 31 w 137"/>
                  <a:gd name="T7" fmla="*/ 5 h 256"/>
                  <a:gd name="T8" fmla="*/ 33 w 137"/>
                  <a:gd name="T9" fmla="*/ 8 h 256"/>
                  <a:gd name="T10" fmla="*/ 34 w 137"/>
                  <a:gd name="T11" fmla="*/ 11 h 256"/>
                  <a:gd name="T12" fmla="*/ 34 w 137"/>
                  <a:gd name="T13" fmla="*/ 14 h 256"/>
                  <a:gd name="T14" fmla="*/ 35 w 137"/>
                  <a:gd name="T15" fmla="*/ 19 h 256"/>
                  <a:gd name="T16" fmla="*/ 35 w 137"/>
                  <a:gd name="T17" fmla="*/ 24 h 256"/>
                  <a:gd name="T18" fmla="*/ 34 w 137"/>
                  <a:gd name="T19" fmla="*/ 29 h 256"/>
                  <a:gd name="T20" fmla="*/ 34 w 137"/>
                  <a:gd name="T21" fmla="*/ 35 h 256"/>
                  <a:gd name="T22" fmla="*/ 34 w 137"/>
                  <a:gd name="T23" fmla="*/ 41 h 256"/>
                  <a:gd name="T24" fmla="*/ 34 w 137"/>
                  <a:gd name="T25" fmla="*/ 45 h 256"/>
                  <a:gd name="T26" fmla="*/ 33 w 137"/>
                  <a:gd name="T27" fmla="*/ 50 h 256"/>
                  <a:gd name="T28" fmla="*/ 32 w 137"/>
                  <a:gd name="T29" fmla="*/ 54 h 256"/>
                  <a:gd name="T30" fmla="*/ 31 w 137"/>
                  <a:gd name="T31" fmla="*/ 57 h 256"/>
                  <a:gd name="T32" fmla="*/ 30 w 137"/>
                  <a:gd name="T33" fmla="*/ 60 h 256"/>
                  <a:gd name="T34" fmla="*/ 28 w 137"/>
                  <a:gd name="T35" fmla="*/ 61 h 256"/>
                  <a:gd name="T36" fmla="*/ 26 w 137"/>
                  <a:gd name="T37" fmla="*/ 63 h 256"/>
                  <a:gd name="T38" fmla="*/ 23 w 137"/>
                  <a:gd name="T39" fmla="*/ 64 h 256"/>
                  <a:gd name="T40" fmla="*/ 18 w 137"/>
                  <a:gd name="T41" fmla="*/ 64 h 256"/>
                  <a:gd name="T42" fmla="*/ 15 w 137"/>
                  <a:gd name="T43" fmla="*/ 64 h 256"/>
                  <a:gd name="T44" fmla="*/ 13 w 137"/>
                  <a:gd name="T45" fmla="*/ 63 h 256"/>
                  <a:gd name="T46" fmla="*/ 10 w 137"/>
                  <a:gd name="T47" fmla="*/ 60 h 256"/>
                  <a:gd name="T48" fmla="*/ 8 w 137"/>
                  <a:gd name="T49" fmla="*/ 57 h 256"/>
                  <a:gd name="T50" fmla="*/ 5 w 137"/>
                  <a:gd name="T51" fmla="*/ 53 h 256"/>
                  <a:gd name="T52" fmla="*/ 3 w 137"/>
                  <a:gd name="T53" fmla="*/ 49 h 256"/>
                  <a:gd name="T54" fmla="*/ 1 w 137"/>
                  <a:gd name="T55" fmla="*/ 44 h 256"/>
                  <a:gd name="T56" fmla="*/ 1 w 137"/>
                  <a:gd name="T57" fmla="*/ 38 h 256"/>
                  <a:gd name="T58" fmla="*/ 0 w 137"/>
                  <a:gd name="T59" fmla="*/ 33 h 256"/>
                  <a:gd name="T60" fmla="*/ 0 w 137"/>
                  <a:gd name="T61" fmla="*/ 27 h 256"/>
                  <a:gd name="T62" fmla="*/ 1 w 137"/>
                  <a:gd name="T63" fmla="*/ 22 h 256"/>
                  <a:gd name="T64" fmla="*/ 1 w 137"/>
                  <a:gd name="T65" fmla="*/ 17 h 256"/>
                  <a:gd name="T66" fmla="*/ 2 w 137"/>
                  <a:gd name="T67" fmla="*/ 14 h 256"/>
                  <a:gd name="T68" fmla="*/ 4 w 137"/>
                  <a:gd name="T69" fmla="*/ 10 h 256"/>
                  <a:gd name="T70" fmla="*/ 5 w 137"/>
                  <a:gd name="T71" fmla="*/ 7 h 256"/>
                  <a:gd name="T72" fmla="*/ 8 w 137"/>
                  <a:gd name="T73" fmla="*/ 5 h 256"/>
                  <a:gd name="T74" fmla="*/ 10 w 137"/>
                  <a:gd name="T75" fmla="*/ 3 h 256"/>
                  <a:gd name="T76" fmla="*/ 14 w 137"/>
                  <a:gd name="T77" fmla="*/ 2 h 256"/>
                  <a:gd name="T78" fmla="*/ 18 w 137"/>
                  <a:gd name="T79" fmla="*/ 1 h 256"/>
                  <a:gd name="T80" fmla="*/ 21 w 137"/>
                  <a:gd name="T81" fmla="*/ 0 h 25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37"/>
                  <a:gd name="T124" fmla="*/ 0 h 256"/>
                  <a:gd name="T125" fmla="*/ 137 w 137"/>
                  <a:gd name="T126" fmla="*/ 256 h 25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37" h="256">
                    <a:moveTo>
                      <a:pt x="84" y="0"/>
                    </a:moveTo>
                    <a:lnTo>
                      <a:pt x="98" y="3"/>
                    </a:lnTo>
                    <a:lnTo>
                      <a:pt x="111" y="9"/>
                    </a:lnTo>
                    <a:lnTo>
                      <a:pt x="123" y="19"/>
                    </a:lnTo>
                    <a:lnTo>
                      <a:pt x="128" y="30"/>
                    </a:lnTo>
                    <a:lnTo>
                      <a:pt x="135" y="43"/>
                    </a:lnTo>
                    <a:lnTo>
                      <a:pt x="135" y="57"/>
                    </a:lnTo>
                    <a:lnTo>
                      <a:pt x="137" y="76"/>
                    </a:lnTo>
                    <a:lnTo>
                      <a:pt x="137" y="94"/>
                    </a:lnTo>
                    <a:lnTo>
                      <a:pt x="135" y="114"/>
                    </a:lnTo>
                    <a:lnTo>
                      <a:pt x="135" y="139"/>
                    </a:lnTo>
                    <a:lnTo>
                      <a:pt x="132" y="162"/>
                    </a:lnTo>
                    <a:lnTo>
                      <a:pt x="132" y="181"/>
                    </a:lnTo>
                    <a:lnTo>
                      <a:pt x="128" y="199"/>
                    </a:lnTo>
                    <a:lnTo>
                      <a:pt x="126" y="214"/>
                    </a:lnTo>
                    <a:lnTo>
                      <a:pt x="123" y="226"/>
                    </a:lnTo>
                    <a:lnTo>
                      <a:pt x="116" y="238"/>
                    </a:lnTo>
                    <a:lnTo>
                      <a:pt x="111" y="244"/>
                    </a:lnTo>
                    <a:lnTo>
                      <a:pt x="102" y="251"/>
                    </a:lnTo>
                    <a:lnTo>
                      <a:pt x="89" y="256"/>
                    </a:lnTo>
                    <a:lnTo>
                      <a:pt x="71" y="256"/>
                    </a:lnTo>
                    <a:lnTo>
                      <a:pt x="59" y="256"/>
                    </a:lnTo>
                    <a:lnTo>
                      <a:pt x="50" y="251"/>
                    </a:lnTo>
                    <a:lnTo>
                      <a:pt x="39" y="238"/>
                    </a:lnTo>
                    <a:lnTo>
                      <a:pt x="30" y="226"/>
                    </a:lnTo>
                    <a:lnTo>
                      <a:pt x="21" y="212"/>
                    </a:lnTo>
                    <a:lnTo>
                      <a:pt x="12" y="194"/>
                    </a:lnTo>
                    <a:lnTo>
                      <a:pt x="5" y="175"/>
                    </a:lnTo>
                    <a:lnTo>
                      <a:pt x="2" y="153"/>
                    </a:lnTo>
                    <a:lnTo>
                      <a:pt x="0" y="130"/>
                    </a:lnTo>
                    <a:lnTo>
                      <a:pt x="0" y="109"/>
                    </a:lnTo>
                    <a:lnTo>
                      <a:pt x="2" y="87"/>
                    </a:lnTo>
                    <a:lnTo>
                      <a:pt x="5" y="69"/>
                    </a:lnTo>
                    <a:lnTo>
                      <a:pt x="9" y="55"/>
                    </a:lnTo>
                    <a:lnTo>
                      <a:pt x="14" y="39"/>
                    </a:lnTo>
                    <a:lnTo>
                      <a:pt x="21" y="28"/>
                    </a:lnTo>
                    <a:lnTo>
                      <a:pt x="30" y="19"/>
                    </a:lnTo>
                    <a:lnTo>
                      <a:pt x="41" y="12"/>
                    </a:lnTo>
                    <a:lnTo>
                      <a:pt x="53" y="7"/>
                    </a:lnTo>
                    <a:lnTo>
                      <a:pt x="69" y="3"/>
                    </a:lnTo>
                    <a:lnTo>
                      <a:pt x="84" y="0"/>
                    </a:lnTo>
                    <a:close/>
                  </a:path>
                </a:pathLst>
              </a:custGeom>
              <a:solidFill>
                <a:srgbClr val="2A9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677" name="Freeform 560"/>
              <p:cNvSpPr>
                <a:spLocks/>
              </p:cNvSpPr>
              <p:nvPr/>
            </p:nvSpPr>
            <p:spPr bwMode="auto">
              <a:xfrm>
                <a:off x="1899" y="2419"/>
                <a:ext cx="30" cy="56"/>
              </a:xfrm>
              <a:custGeom>
                <a:avLst/>
                <a:gdLst>
                  <a:gd name="T0" fmla="*/ 19 w 119"/>
                  <a:gd name="T1" fmla="*/ 0 h 223"/>
                  <a:gd name="T2" fmla="*/ 22 w 119"/>
                  <a:gd name="T3" fmla="*/ 1 h 223"/>
                  <a:gd name="T4" fmla="*/ 25 w 119"/>
                  <a:gd name="T5" fmla="*/ 2 h 223"/>
                  <a:gd name="T6" fmla="*/ 26 w 119"/>
                  <a:gd name="T7" fmla="*/ 4 h 223"/>
                  <a:gd name="T8" fmla="*/ 28 w 119"/>
                  <a:gd name="T9" fmla="*/ 6 h 223"/>
                  <a:gd name="T10" fmla="*/ 29 w 119"/>
                  <a:gd name="T11" fmla="*/ 9 h 223"/>
                  <a:gd name="T12" fmla="*/ 30 w 119"/>
                  <a:gd name="T13" fmla="*/ 12 h 223"/>
                  <a:gd name="T14" fmla="*/ 30 w 119"/>
                  <a:gd name="T15" fmla="*/ 16 h 223"/>
                  <a:gd name="T16" fmla="*/ 30 w 119"/>
                  <a:gd name="T17" fmla="*/ 21 h 223"/>
                  <a:gd name="T18" fmla="*/ 30 w 119"/>
                  <a:gd name="T19" fmla="*/ 25 h 223"/>
                  <a:gd name="T20" fmla="*/ 29 w 119"/>
                  <a:gd name="T21" fmla="*/ 30 h 223"/>
                  <a:gd name="T22" fmla="*/ 29 w 119"/>
                  <a:gd name="T23" fmla="*/ 35 h 223"/>
                  <a:gd name="T24" fmla="*/ 29 w 119"/>
                  <a:gd name="T25" fmla="*/ 39 h 223"/>
                  <a:gd name="T26" fmla="*/ 28 w 119"/>
                  <a:gd name="T27" fmla="*/ 43 h 223"/>
                  <a:gd name="T28" fmla="*/ 28 w 119"/>
                  <a:gd name="T29" fmla="*/ 47 h 223"/>
                  <a:gd name="T30" fmla="*/ 27 w 119"/>
                  <a:gd name="T31" fmla="*/ 49 h 223"/>
                  <a:gd name="T32" fmla="*/ 26 w 119"/>
                  <a:gd name="T33" fmla="*/ 51 h 223"/>
                  <a:gd name="T34" fmla="*/ 24 w 119"/>
                  <a:gd name="T35" fmla="*/ 54 h 223"/>
                  <a:gd name="T36" fmla="*/ 22 w 119"/>
                  <a:gd name="T37" fmla="*/ 54 h 223"/>
                  <a:gd name="T38" fmla="*/ 20 w 119"/>
                  <a:gd name="T39" fmla="*/ 56 h 223"/>
                  <a:gd name="T40" fmla="*/ 16 w 119"/>
                  <a:gd name="T41" fmla="*/ 56 h 223"/>
                  <a:gd name="T42" fmla="*/ 13 w 119"/>
                  <a:gd name="T43" fmla="*/ 56 h 223"/>
                  <a:gd name="T44" fmla="*/ 10 w 119"/>
                  <a:gd name="T45" fmla="*/ 54 h 223"/>
                  <a:gd name="T46" fmla="*/ 8 w 119"/>
                  <a:gd name="T47" fmla="*/ 52 h 223"/>
                  <a:gd name="T48" fmla="*/ 6 w 119"/>
                  <a:gd name="T49" fmla="*/ 49 h 223"/>
                  <a:gd name="T50" fmla="*/ 5 w 119"/>
                  <a:gd name="T51" fmla="*/ 46 h 223"/>
                  <a:gd name="T52" fmla="*/ 2 w 119"/>
                  <a:gd name="T53" fmla="*/ 42 h 223"/>
                  <a:gd name="T54" fmla="*/ 1 w 119"/>
                  <a:gd name="T55" fmla="*/ 38 h 223"/>
                  <a:gd name="T56" fmla="*/ 0 w 119"/>
                  <a:gd name="T57" fmla="*/ 33 h 223"/>
                  <a:gd name="T58" fmla="*/ 0 w 119"/>
                  <a:gd name="T59" fmla="*/ 29 h 223"/>
                  <a:gd name="T60" fmla="*/ 0 w 119"/>
                  <a:gd name="T61" fmla="*/ 23 h 223"/>
                  <a:gd name="T62" fmla="*/ 1 w 119"/>
                  <a:gd name="T63" fmla="*/ 19 h 223"/>
                  <a:gd name="T64" fmla="*/ 1 w 119"/>
                  <a:gd name="T65" fmla="*/ 15 h 223"/>
                  <a:gd name="T66" fmla="*/ 2 w 119"/>
                  <a:gd name="T67" fmla="*/ 11 h 223"/>
                  <a:gd name="T68" fmla="*/ 3 w 119"/>
                  <a:gd name="T69" fmla="*/ 9 h 223"/>
                  <a:gd name="T70" fmla="*/ 5 w 119"/>
                  <a:gd name="T71" fmla="*/ 6 h 223"/>
                  <a:gd name="T72" fmla="*/ 7 w 119"/>
                  <a:gd name="T73" fmla="*/ 4 h 223"/>
                  <a:gd name="T74" fmla="*/ 9 w 119"/>
                  <a:gd name="T75" fmla="*/ 2 h 223"/>
                  <a:gd name="T76" fmla="*/ 11 w 119"/>
                  <a:gd name="T77" fmla="*/ 1 h 223"/>
                  <a:gd name="T78" fmla="*/ 15 w 119"/>
                  <a:gd name="T79" fmla="*/ 0 h 223"/>
                  <a:gd name="T80" fmla="*/ 19 w 119"/>
                  <a:gd name="T81" fmla="*/ 0 h 223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19"/>
                  <a:gd name="T124" fmla="*/ 0 h 223"/>
                  <a:gd name="T125" fmla="*/ 119 w 119"/>
                  <a:gd name="T126" fmla="*/ 223 h 223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19" h="223">
                    <a:moveTo>
                      <a:pt x="75" y="0"/>
                    </a:moveTo>
                    <a:lnTo>
                      <a:pt x="87" y="4"/>
                    </a:lnTo>
                    <a:lnTo>
                      <a:pt x="98" y="7"/>
                    </a:lnTo>
                    <a:lnTo>
                      <a:pt x="105" y="16"/>
                    </a:lnTo>
                    <a:lnTo>
                      <a:pt x="110" y="25"/>
                    </a:lnTo>
                    <a:lnTo>
                      <a:pt x="117" y="36"/>
                    </a:lnTo>
                    <a:lnTo>
                      <a:pt x="119" y="48"/>
                    </a:lnTo>
                    <a:lnTo>
                      <a:pt x="119" y="64"/>
                    </a:lnTo>
                    <a:lnTo>
                      <a:pt x="119" y="82"/>
                    </a:lnTo>
                    <a:lnTo>
                      <a:pt x="119" y="100"/>
                    </a:lnTo>
                    <a:lnTo>
                      <a:pt x="117" y="121"/>
                    </a:lnTo>
                    <a:lnTo>
                      <a:pt x="114" y="139"/>
                    </a:lnTo>
                    <a:lnTo>
                      <a:pt x="114" y="157"/>
                    </a:lnTo>
                    <a:lnTo>
                      <a:pt x="110" y="172"/>
                    </a:lnTo>
                    <a:lnTo>
                      <a:pt x="110" y="187"/>
                    </a:lnTo>
                    <a:lnTo>
                      <a:pt x="107" y="196"/>
                    </a:lnTo>
                    <a:lnTo>
                      <a:pt x="102" y="205"/>
                    </a:lnTo>
                    <a:lnTo>
                      <a:pt x="96" y="214"/>
                    </a:lnTo>
                    <a:lnTo>
                      <a:pt x="87" y="217"/>
                    </a:lnTo>
                    <a:lnTo>
                      <a:pt x="78" y="223"/>
                    </a:lnTo>
                    <a:lnTo>
                      <a:pt x="62" y="223"/>
                    </a:lnTo>
                    <a:lnTo>
                      <a:pt x="53" y="223"/>
                    </a:lnTo>
                    <a:lnTo>
                      <a:pt x="41" y="217"/>
                    </a:lnTo>
                    <a:lnTo>
                      <a:pt x="32" y="207"/>
                    </a:lnTo>
                    <a:lnTo>
                      <a:pt x="23" y="196"/>
                    </a:lnTo>
                    <a:lnTo>
                      <a:pt x="18" y="184"/>
                    </a:lnTo>
                    <a:lnTo>
                      <a:pt x="9" y="169"/>
                    </a:lnTo>
                    <a:lnTo>
                      <a:pt x="5" y="150"/>
                    </a:lnTo>
                    <a:lnTo>
                      <a:pt x="0" y="132"/>
                    </a:lnTo>
                    <a:lnTo>
                      <a:pt x="0" y="115"/>
                    </a:lnTo>
                    <a:lnTo>
                      <a:pt x="0" y="93"/>
                    </a:lnTo>
                    <a:lnTo>
                      <a:pt x="3" y="75"/>
                    </a:lnTo>
                    <a:lnTo>
                      <a:pt x="5" y="61"/>
                    </a:lnTo>
                    <a:lnTo>
                      <a:pt x="9" y="45"/>
                    </a:lnTo>
                    <a:lnTo>
                      <a:pt x="12" y="34"/>
                    </a:lnTo>
                    <a:lnTo>
                      <a:pt x="18" y="25"/>
                    </a:lnTo>
                    <a:lnTo>
                      <a:pt x="26" y="16"/>
                    </a:lnTo>
                    <a:lnTo>
                      <a:pt x="35" y="9"/>
                    </a:lnTo>
                    <a:lnTo>
                      <a:pt x="44" y="4"/>
                    </a:lnTo>
                    <a:lnTo>
                      <a:pt x="60" y="0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rgbClr val="158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678" name="Freeform 561"/>
              <p:cNvSpPr>
                <a:spLocks/>
              </p:cNvSpPr>
              <p:nvPr/>
            </p:nvSpPr>
            <p:spPr bwMode="auto">
              <a:xfrm>
                <a:off x="1902" y="2422"/>
                <a:ext cx="25" cy="48"/>
              </a:xfrm>
              <a:custGeom>
                <a:avLst/>
                <a:gdLst>
                  <a:gd name="T0" fmla="*/ 15 w 101"/>
                  <a:gd name="T1" fmla="*/ 0 h 193"/>
                  <a:gd name="T2" fmla="*/ 19 w 101"/>
                  <a:gd name="T3" fmla="*/ 1 h 193"/>
                  <a:gd name="T4" fmla="*/ 21 w 101"/>
                  <a:gd name="T5" fmla="*/ 2 h 193"/>
                  <a:gd name="T6" fmla="*/ 22 w 101"/>
                  <a:gd name="T7" fmla="*/ 4 h 193"/>
                  <a:gd name="T8" fmla="*/ 24 w 101"/>
                  <a:gd name="T9" fmla="*/ 5 h 193"/>
                  <a:gd name="T10" fmla="*/ 24 w 101"/>
                  <a:gd name="T11" fmla="*/ 8 h 193"/>
                  <a:gd name="T12" fmla="*/ 25 w 101"/>
                  <a:gd name="T13" fmla="*/ 11 h 193"/>
                  <a:gd name="T14" fmla="*/ 25 w 101"/>
                  <a:gd name="T15" fmla="*/ 14 h 193"/>
                  <a:gd name="T16" fmla="*/ 25 w 101"/>
                  <a:gd name="T17" fmla="*/ 17 h 193"/>
                  <a:gd name="T18" fmla="*/ 25 w 101"/>
                  <a:gd name="T19" fmla="*/ 22 h 193"/>
                  <a:gd name="T20" fmla="*/ 24 w 101"/>
                  <a:gd name="T21" fmla="*/ 26 h 193"/>
                  <a:gd name="T22" fmla="*/ 24 w 101"/>
                  <a:gd name="T23" fmla="*/ 30 h 193"/>
                  <a:gd name="T24" fmla="*/ 24 w 101"/>
                  <a:gd name="T25" fmla="*/ 34 h 193"/>
                  <a:gd name="T26" fmla="*/ 24 w 101"/>
                  <a:gd name="T27" fmla="*/ 37 h 193"/>
                  <a:gd name="T28" fmla="*/ 23 w 101"/>
                  <a:gd name="T29" fmla="*/ 40 h 193"/>
                  <a:gd name="T30" fmla="*/ 23 w 101"/>
                  <a:gd name="T31" fmla="*/ 43 h 193"/>
                  <a:gd name="T32" fmla="*/ 22 w 101"/>
                  <a:gd name="T33" fmla="*/ 44 h 193"/>
                  <a:gd name="T34" fmla="*/ 21 w 101"/>
                  <a:gd name="T35" fmla="*/ 46 h 193"/>
                  <a:gd name="T36" fmla="*/ 19 w 101"/>
                  <a:gd name="T37" fmla="*/ 48 h 193"/>
                  <a:gd name="T38" fmla="*/ 16 w 101"/>
                  <a:gd name="T39" fmla="*/ 48 h 193"/>
                  <a:gd name="T40" fmla="*/ 13 w 101"/>
                  <a:gd name="T41" fmla="*/ 48 h 193"/>
                  <a:gd name="T42" fmla="*/ 11 w 101"/>
                  <a:gd name="T43" fmla="*/ 48 h 193"/>
                  <a:gd name="T44" fmla="*/ 9 w 101"/>
                  <a:gd name="T45" fmla="*/ 47 h 193"/>
                  <a:gd name="T46" fmla="*/ 6 w 101"/>
                  <a:gd name="T47" fmla="*/ 45 h 193"/>
                  <a:gd name="T48" fmla="*/ 5 w 101"/>
                  <a:gd name="T49" fmla="*/ 42 h 193"/>
                  <a:gd name="T50" fmla="*/ 3 w 101"/>
                  <a:gd name="T51" fmla="*/ 40 h 193"/>
                  <a:gd name="T52" fmla="*/ 2 w 101"/>
                  <a:gd name="T53" fmla="*/ 36 h 193"/>
                  <a:gd name="T54" fmla="*/ 1 w 101"/>
                  <a:gd name="T55" fmla="*/ 32 h 193"/>
                  <a:gd name="T56" fmla="*/ 0 w 101"/>
                  <a:gd name="T57" fmla="*/ 28 h 193"/>
                  <a:gd name="T58" fmla="*/ 0 w 101"/>
                  <a:gd name="T59" fmla="*/ 25 h 193"/>
                  <a:gd name="T60" fmla="*/ 0 w 101"/>
                  <a:gd name="T61" fmla="*/ 20 h 193"/>
                  <a:gd name="T62" fmla="*/ 0 w 101"/>
                  <a:gd name="T63" fmla="*/ 16 h 193"/>
                  <a:gd name="T64" fmla="*/ 1 w 101"/>
                  <a:gd name="T65" fmla="*/ 13 h 193"/>
                  <a:gd name="T66" fmla="*/ 1 w 101"/>
                  <a:gd name="T67" fmla="*/ 10 h 193"/>
                  <a:gd name="T68" fmla="*/ 3 w 101"/>
                  <a:gd name="T69" fmla="*/ 7 h 193"/>
                  <a:gd name="T70" fmla="*/ 3 w 101"/>
                  <a:gd name="T71" fmla="*/ 5 h 193"/>
                  <a:gd name="T72" fmla="*/ 5 w 101"/>
                  <a:gd name="T73" fmla="*/ 4 h 193"/>
                  <a:gd name="T74" fmla="*/ 7 w 101"/>
                  <a:gd name="T75" fmla="*/ 2 h 193"/>
                  <a:gd name="T76" fmla="*/ 10 w 101"/>
                  <a:gd name="T77" fmla="*/ 1 h 193"/>
                  <a:gd name="T78" fmla="*/ 13 w 101"/>
                  <a:gd name="T79" fmla="*/ 1 h 193"/>
                  <a:gd name="T80" fmla="*/ 15 w 101"/>
                  <a:gd name="T81" fmla="*/ 0 h 193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01"/>
                  <a:gd name="T124" fmla="*/ 0 h 193"/>
                  <a:gd name="T125" fmla="*/ 101 w 101"/>
                  <a:gd name="T126" fmla="*/ 193 h 193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01" h="193">
                    <a:moveTo>
                      <a:pt x="62" y="0"/>
                    </a:moveTo>
                    <a:lnTo>
                      <a:pt x="75" y="4"/>
                    </a:lnTo>
                    <a:lnTo>
                      <a:pt x="84" y="7"/>
                    </a:lnTo>
                    <a:lnTo>
                      <a:pt x="89" y="16"/>
                    </a:lnTo>
                    <a:lnTo>
                      <a:pt x="96" y="22"/>
                    </a:lnTo>
                    <a:lnTo>
                      <a:pt x="98" y="34"/>
                    </a:lnTo>
                    <a:lnTo>
                      <a:pt x="101" y="43"/>
                    </a:lnTo>
                    <a:lnTo>
                      <a:pt x="101" y="57"/>
                    </a:lnTo>
                    <a:lnTo>
                      <a:pt x="101" y="70"/>
                    </a:lnTo>
                    <a:lnTo>
                      <a:pt x="101" y="88"/>
                    </a:lnTo>
                    <a:lnTo>
                      <a:pt x="98" y="106"/>
                    </a:lnTo>
                    <a:lnTo>
                      <a:pt x="98" y="121"/>
                    </a:lnTo>
                    <a:lnTo>
                      <a:pt x="96" y="136"/>
                    </a:lnTo>
                    <a:lnTo>
                      <a:pt x="96" y="150"/>
                    </a:lnTo>
                    <a:lnTo>
                      <a:pt x="93" y="160"/>
                    </a:lnTo>
                    <a:lnTo>
                      <a:pt x="93" y="173"/>
                    </a:lnTo>
                    <a:lnTo>
                      <a:pt x="87" y="178"/>
                    </a:lnTo>
                    <a:lnTo>
                      <a:pt x="84" y="184"/>
                    </a:lnTo>
                    <a:lnTo>
                      <a:pt x="75" y="191"/>
                    </a:lnTo>
                    <a:lnTo>
                      <a:pt x="66" y="191"/>
                    </a:lnTo>
                    <a:lnTo>
                      <a:pt x="53" y="193"/>
                    </a:lnTo>
                    <a:lnTo>
                      <a:pt x="44" y="193"/>
                    </a:lnTo>
                    <a:lnTo>
                      <a:pt x="35" y="187"/>
                    </a:lnTo>
                    <a:lnTo>
                      <a:pt x="26" y="182"/>
                    </a:lnTo>
                    <a:lnTo>
                      <a:pt x="21" y="169"/>
                    </a:lnTo>
                    <a:lnTo>
                      <a:pt x="14" y="160"/>
                    </a:lnTo>
                    <a:lnTo>
                      <a:pt x="9" y="145"/>
                    </a:lnTo>
                    <a:lnTo>
                      <a:pt x="3" y="130"/>
                    </a:lnTo>
                    <a:lnTo>
                      <a:pt x="0" y="114"/>
                    </a:lnTo>
                    <a:lnTo>
                      <a:pt x="0" y="100"/>
                    </a:lnTo>
                    <a:lnTo>
                      <a:pt x="0" y="82"/>
                    </a:lnTo>
                    <a:lnTo>
                      <a:pt x="0" y="66"/>
                    </a:lnTo>
                    <a:lnTo>
                      <a:pt x="3" y="52"/>
                    </a:lnTo>
                    <a:lnTo>
                      <a:pt x="5" y="39"/>
                    </a:lnTo>
                    <a:lnTo>
                      <a:pt x="12" y="30"/>
                    </a:lnTo>
                    <a:lnTo>
                      <a:pt x="14" y="22"/>
                    </a:lnTo>
                    <a:lnTo>
                      <a:pt x="21" y="16"/>
                    </a:lnTo>
                    <a:lnTo>
                      <a:pt x="30" y="9"/>
                    </a:lnTo>
                    <a:lnTo>
                      <a:pt x="39" y="4"/>
                    </a:lnTo>
                    <a:lnTo>
                      <a:pt x="51" y="4"/>
                    </a:lnTo>
                    <a:lnTo>
                      <a:pt x="62" y="0"/>
                    </a:lnTo>
                    <a:close/>
                  </a:path>
                </a:pathLst>
              </a:custGeom>
              <a:solidFill>
                <a:srgbClr val="007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679" name="Freeform 562"/>
              <p:cNvSpPr>
                <a:spLocks/>
              </p:cNvSpPr>
              <p:nvPr/>
            </p:nvSpPr>
            <p:spPr bwMode="auto">
              <a:xfrm>
                <a:off x="1829" y="2221"/>
                <a:ext cx="48" cy="94"/>
              </a:xfrm>
              <a:custGeom>
                <a:avLst/>
                <a:gdLst>
                  <a:gd name="T0" fmla="*/ 19 w 193"/>
                  <a:gd name="T1" fmla="*/ 1 h 376"/>
                  <a:gd name="T2" fmla="*/ 25 w 193"/>
                  <a:gd name="T3" fmla="*/ 0 h 376"/>
                  <a:gd name="T4" fmla="*/ 29 w 193"/>
                  <a:gd name="T5" fmla="*/ 1 h 376"/>
                  <a:gd name="T6" fmla="*/ 34 w 193"/>
                  <a:gd name="T7" fmla="*/ 3 h 376"/>
                  <a:gd name="T8" fmla="*/ 37 w 193"/>
                  <a:gd name="T9" fmla="*/ 6 h 376"/>
                  <a:gd name="T10" fmla="*/ 40 w 193"/>
                  <a:gd name="T11" fmla="*/ 10 h 376"/>
                  <a:gd name="T12" fmla="*/ 42 w 193"/>
                  <a:gd name="T13" fmla="*/ 15 h 376"/>
                  <a:gd name="T14" fmla="*/ 44 w 193"/>
                  <a:gd name="T15" fmla="*/ 21 h 376"/>
                  <a:gd name="T16" fmla="*/ 45 w 193"/>
                  <a:gd name="T17" fmla="*/ 27 h 376"/>
                  <a:gd name="T18" fmla="*/ 46 w 193"/>
                  <a:gd name="T19" fmla="*/ 34 h 376"/>
                  <a:gd name="T20" fmla="*/ 47 w 193"/>
                  <a:gd name="T21" fmla="*/ 42 h 376"/>
                  <a:gd name="T22" fmla="*/ 48 w 193"/>
                  <a:gd name="T23" fmla="*/ 50 h 376"/>
                  <a:gd name="T24" fmla="*/ 48 w 193"/>
                  <a:gd name="T25" fmla="*/ 58 h 376"/>
                  <a:gd name="T26" fmla="*/ 48 w 193"/>
                  <a:gd name="T27" fmla="*/ 65 h 376"/>
                  <a:gd name="T28" fmla="*/ 48 w 193"/>
                  <a:gd name="T29" fmla="*/ 71 h 376"/>
                  <a:gd name="T30" fmla="*/ 48 w 193"/>
                  <a:gd name="T31" fmla="*/ 76 h 376"/>
                  <a:gd name="T32" fmla="*/ 47 w 193"/>
                  <a:gd name="T33" fmla="*/ 81 h 376"/>
                  <a:gd name="T34" fmla="*/ 44 w 193"/>
                  <a:gd name="T35" fmla="*/ 85 h 376"/>
                  <a:gd name="T36" fmla="*/ 41 w 193"/>
                  <a:gd name="T37" fmla="*/ 89 h 376"/>
                  <a:gd name="T38" fmla="*/ 37 w 193"/>
                  <a:gd name="T39" fmla="*/ 91 h 376"/>
                  <a:gd name="T40" fmla="*/ 33 w 193"/>
                  <a:gd name="T41" fmla="*/ 93 h 376"/>
                  <a:gd name="T42" fmla="*/ 28 w 193"/>
                  <a:gd name="T43" fmla="*/ 94 h 376"/>
                  <a:gd name="T44" fmla="*/ 23 w 193"/>
                  <a:gd name="T45" fmla="*/ 94 h 376"/>
                  <a:gd name="T46" fmla="*/ 19 w 193"/>
                  <a:gd name="T47" fmla="*/ 92 h 376"/>
                  <a:gd name="T48" fmla="*/ 15 w 193"/>
                  <a:gd name="T49" fmla="*/ 90 h 376"/>
                  <a:gd name="T50" fmla="*/ 12 w 193"/>
                  <a:gd name="T51" fmla="*/ 87 h 376"/>
                  <a:gd name="T52" fmla="*/ 10 w 193"/>
                  <a:gd name="T53" fmla="*/ 83 h 376"/>
                  <a:gd name="T54" fmla="*/ 7 w 193"/>
                  <a:gd name="T55" fmla="*/ 78 h 376"/>
                  <a:gd name="T56" fmla="*/ 5 w 193"/>
                  <a:gd name="T57" fmla="*/ 71 h 376"/>
                  <a:gd name="T58" fmla="*/ 3 w 193"/>
                  <a:gd name="T59" fmla="*/ 64 h 376"/>
                  <a:gd name="T60" fmla="*/ 2 w 193"/>
                  <a:gd name="T61" fmla="*/ 55 h 376"/>
                  <a:gd name="T62" fmla="*/ 1 w 193"/>
                  <a:gd name="T63" fmla="*/ 46 h 376"/>
                  <a:gd name="T64" fmla="*/ 0 w 193"/>
                  <a:gd name="T65" fmla="*/ 39 h 376"/>
                  <a:gd name="T66" fmla="*/ 0 w 193"/>
                  <a:gd name="T67" fmla="*/ 32 h 376"/>
                  <a:gd name="T68" fmla="*/ 1 w 193"/>
                  <a:gd name="T69" fmla="*/ 25 h 376"/>
                  <a:gd name="T70" fmla="*/ 2 w 193"/>
                  <a:gd name="T71" fmla="*/ 19 h 376"/>
                  <a:gd name="T72" fmla="*/ 4 w 193"/>
                  <a:gd name="T73" fmla="*/ 13 h 376"/>
                  <a:gd name="T74" fmla="*/ 6 w 193"/>
                  <a:gd name="T75" fmla="*/ 9 h 376"/>
                  <a:gd name="T76" fmla="*/ 10 w 193"/>
                  <a:gd name="T77" fmla="*/ 5 h 376"/>
                  <a:gd name="T78" fmla="*/ 14 w 193"/>
                  <a:gd name="T79" fmla="*/ 2 h 376"/>
                  <a:gd name="T80" fmla="*/ 19 w 193"/>
                  <a:gd name="T81" fmla="*/ 1 h 37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93"/>
                  <a:gd name="T124" fmla="*/ 0 h 376"/>
                  <a:gd name="T125" fmla="*/ 193 w 193"/>
                  <a:gd name="T126" fmla="*/ 376 h 37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93" h="376">
                    <a:moveTo>
                      <a:pt x="75" y="2"/>
                    </a:moveTo>
                    <a:lnTo>
                      <a:pt x="100" y="0"/>
                    </a:lnTo>
                    <a:lnTo>
                      <a:pt x="118" y="5"/>
                    </a:lnTo>
                    <a:lnTo>
                      <a:pt x="136" y="11"/>
                    </a:lnTo>
                    <a:lnTo>
                      <a:pt x="148" y="23"/>
                    </a:lnTo>
                    <a:lnTo>
                      <a:pt x="160" y="41"/>
                    </a:lnTo>
                    <a:lnTo>
                      <a:pt x="169" y="59"/>
                    </a:lnTo>
                    <a:lnTo>
                      <a:pt x="175" y="84"/>
                    </a:lnTo>
                    <a:lnTo>
                      <a:pt x="182" y="107"/>
                    </a:lnTo>
                    <a:lnTo>
                      <a:pt x="184" y="137"/>
                    </a:lnTo>
                    <a:lnTo>
                      <a:pt x="187" y="167"/>
                    </a:lnTo>
                    <a:lnTo>
                      <a:pt x="191" y="201"/>
                    </a:lnTo>
                    <a:lnTo>
                      <a:pt x="193" y="231"/>
                    </a:lnTo>
                    <a:lnTo>
                      <a:pt x="193" y="258"/>
                    </a:lnTo>
                    <a:lnTo>
                      <a:pt x="193" y="282"/>
                    </a:lnTo>
                    <a:lnTo>
                      <a:pt x="191" y="303"/>
                    </a:lnTo>
                    <a:lnTo>
                      <a:pt x="187" y="324"/>
                    </a:lnTo>
                    <a:lnTo>
                      <a:pt x="178" y="339"/>
                    </a:lnTo>
                    <a:lnTo>
                      <a:pt x="166" y="354"/>
                    </a:lnTo>
                    <a:lnTo>
                      <a:pt x="150" y="363"/>
                    </a:lnTo>
                    <a:lnTo>
                      <a:pt x="134" y="372"/>
                    </a:lnTo>
                    <a:lnTo>
                      <a:pt x="112" y="376"/>
                    </a:lnTo>
                    <a:lnTo>
                      <a:pt x="93" y="376"/>
                    </a:lnTo>
                    <a:lnTo>
                      <a:pt x="75" y="369"/>
                    </a:lnTo>
                    <a:lnTo>
                      <a:pt x="61" y="360"/>
                    </a:lnTo>
                    <a:lnTo>
                      <a:pt x="49" y="348"/>
                    </a:lnTo>
                    <a:lnTo>
                      <a:pt x="40" y="330"/>
                    </a:lnTo>
                    <a:lnTo>
                      <a:pt x="27" y="310"/>
                    </a:lnTo>
                    <a:lnTo>
                      <a:pt x="22" y="285"/>
                    </a:lnTo>
                    <a:lnTo>
                      <a:pt x="13" y="255"/>
                    </a:lnTo>
                    <a:lnTo>
                      <a:pt x="7" y="221"/>
                    </a:lnTo>
                    <a:lnTo>
                      <a:pt x="4" y="185"/>
                    </a:lnTo>
                    <a:lnTo>
                      <a:pt x="0" y="155"/>
                    </a:lnTo>
                    <a:lnTo>
                      <a:pt x="0" y="126"/>
                    </a:lnTo>
                    <a:lnTo>
                      <a:pt x="4" y="98"/>
                    </a:lnTo>
                    <a:lnTo>
                      <a:pt x="7" y="75"/>
                    </a:lnTo>
                    <a:lnTo>
                      <a:pt x="16" y="53"/>
                    </a:lnTo>
                    <a:lnTo>
                      <a:pt x="25" y="35"/>
                    </a:lnTo>
                    <a:lnTo>
                      <a:pt x="40" y="21"/>
                    </a:lnTo>
                    <a:lnTo>
                      <a:pt x="57" y="8"/>
                    </a:lnTo>
                    <a:lnTo>
                      <a:pt x="75" y="2"/>
                    </a:lnTo>
                    <a:close/>
                  </a:path>
                </a:pathLst>
              </a:custGeom>
              <a:solidFill>
                <a:srgbClr val="6AB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680" name="Freeform 563"/>
              <p:cNvSpPr>
                <a:spLocks/>
              </p:cNvSpPr>
              <p:nvPr/>
            </p:nvSpPr>
            <p:spPr bwMode="auto">
              <a:xfrm>
                <a:off x="1830" y="2225"/>
                <a:ext cx="44" cy="85"/>
              </a:xfrm>
              <a:custGeom>
                <a:avLst/>
                <a:gdLst>
                  <a:gd name="T0" fmla="*/ 17 w 175"/>
                  <a:gd name="T1" fmla="*/ 0 h 341"/>
                  <a:gd name="T2" fmla="*/ 23 w 175"/>
                  <a:gd name="T3" fmla="*/ 0 h 341"/>
                  <a:gd name="T4" fmla="*/ 27 w 175"/>
                  <a:gd name="T5" fmla="*/ 1 h 341"/>
                  <a:gd name="T6" fmla="*/ 31 w 175"/>
                  <a:gd name="T7" fmla="*/ 2 h 341"/>
                  <a:gd name="T8" fmla="*/ 34 w 175"/>
                  <a:gd name="T9" fmla="*/ 5 h 341"/>
                  <a:gd name="T10" fmla="*/ 36 w 175"/>
                  <a:gd name="T11" fmla="*/ 9 h 341"/>
                  <a:gd name="T12" fmla="*/ 38 w 175"/>
                  <a:gd name="T13" fmla="*/ 13 h 341"/>
                  <a:gd name="T14" fmla="*/ 40 w 175"/>
                  <a:gd name="T15" fmla="*/ 18 h 341"/>
                  <a:gd name="T16" fmla="*/ 41 w 175"/>
                  <a:gd name="T17" fmla="*/ 24 h 341"/>
                  <a:gd name="T18" fmla="*/ 42 w 175"/>
                  <a:gd name="T19" fmla="*/ 31 h 341"/>
                  <a:gd name="T20" fmla="*/ 43 w 175"/>
                  <a:gd name="T21" fmla="*/ 38 h 341"/>
                  <a:gd name="T22" fmla="*/ 43 w 175"/>
                  <a:gd name="T23" fmla="*/ 45 h 341"/>
                  <a:gd name="T24" fmla="*/ 44 w 175"/>
                  <a:gd name="T25" fmla="*/ 52 h 341"/>
                  <a:gd name="T26" fmla="*/ 44 w 175"/>
                  <a:gd name="T27" fmla="*/ 58 h 341"/>
                  <a:gd name="T28" fmla="*/ 44 w 175"/>
                  <a:gd name="T29" fmla="*/ 64 h 341"/>
                  <a:gd name="T30" fmla="*/ 44 w 175"/>
                  <a:gd name="T31" fmla="*/ 69 h 341"/>
                  <a:gd name="T32" fmla="*/ 42 w 175"/>
                  <a:gd name="T33" fmla="*/ 73 h 341"/>
                  <a:gd name="T34" fmla="*/ 41 w 175"/>
                  <a:gd name="T35" fmla="*/ 77 h 341"/>
                  <a:gd name="T36" fmla="*/ 38 w 175"/>
                  <a:gd name="T37" fmla="*/ 80 h 341"/>
                  <a:gd name="T38" fmla="*/ 35 w 175"/>
                  <a:gd name="T39" fmla="*/ 83 h 341"/>
                  <a:gd name="T40" fmla="*/ 30 w 175"/>
                  <a:gd name="T41" fmla="*/ 84 h 341"/>
                  <a:gd name="T42" fmla="*/ 26 w 175"/>
                  <a:gd name="T43" fmla="*/ 85 h 341"/>
                  <a:gd name="T44" fmla="*/ 21 w 175"/>
                  <a:gd name="T45" fmla="*/ 85 h 341"/>
                  <a:gd name="T46" fmla="*/ 17 w 175"/>
                  <a:gd name="T47" fmla="*/ 83 h 341"/>
                  <a:gd name="T48" fmla="*/ 14 w 175"/>
                  <a:gd name="T49" fmla="*/ 82 h 341"/>
                  <a:gd name="T50" fmla="*/ 11 w 175"/>
                  <a:gd name="T51" fmla="*/ 79 h 341"/>
                  <a:gd name="T52" fmla="*/ 9 w 175"/>
                  <a:gd name="T53" fmla="*/ 75 h 341"/>
                  <a:gd name="T54" fmla="*/ 7 w 175"/>
                  <a:gd name="T55" fmla="*/ 70 h 341"/>
                  <a:gd name="T56" fmla="*/ 5 w 175"/>
                  <a:gd name="T57" fmla="*/ 65 h 341"/>
                  <a:gd name="T58" fmla="*/ 3 w 175"/>
                  <a:gd name="T59" fmla="*/ 58 h 341"/>
                  <a:gd name="T60" fmla="*/ 2 w 175"/>
                  <a:gd name="T61" fmla="*/ 50 h 341"/>
                  <a:gd name="T62" fmla="*/ 1 w 175"/>
                  <a:gd name="T63" fmla="*/ 42 h 341"/>
                  <a:gd name="T64" fmla="*/ 0 w 175"/>
                  <a:gd name="T65" fmla="*/ 34 h 341"/>
                  <a:gd name="T66" fmla="*/ 0 w 175"/>
                  <a:gd name="T67" fmla="*/ 28 h 341"/>
                  <a:gd name="T68" fmla="*/ 1 w 175"/>
                  <a:gd name="T69" fmla="*/ 22 h 341"/>
                  <a:gd name="T70" fmla="*/ 2 w 175"/>
                  <a:gd name="T71" fmla="*/ 17 h 341"/>
                  <a:gd name="T72" fmla="*/ 4 w 175"/>
                  <a:gd name="T73" fmla="*/ 11 h 341"/>
                  <a:gd name="T74" fmla="*/ 6 w 175"/>
                  <a:gd name="T75" fmla="*/ 8 h 341"/>
                  <a:gd name="T76" fmla="*/ 9 w 175"/>
                  <a:gd name="T77" fmla="*/ 4 h 341"/>
                  <a:gd name="T78" fmla="*/ 13 w 175"/>
                  <a:gd name="T79" fmla="*/ 1 h 341"/>
                  <a:gd name="T80" fmla="*/ 17 w 175"/>
                  <a:gd name="T81" fmla="*/ 0 h 341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75"/>
                  <a:gd name="T124" fmla="*/ 0 h 341"/>
                  <a:gd name="T125" fmla="*/ 175 w 175"/>
                  <a:gd name="T126" fmla="*/ 341 h 341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75" h="341">
                    <a:moveTo>
                      <a:pt x="68" y="0"/>
                    </a:moveTo>
                    <a:lnTo>
                      <a:pt x="90" y="0"/>
                    </a:lnTo>
                    <a:lnTo>
                      <a:pt x="108" y="4"/>
                    </a:lnTo>
                    <a:lnTo>
                      <a:pt x="123" y="9"/>
                    </a:lnTo>
                    <a:lnTo>
                      <a:pt x="134" y="22"/>
                    </a:lnTo>
                    <a:lnTo>
                      <a:pt x="143" y="36"/>
                    </a:lnTo>
                    <a:lnTo>
                      <a:pt x="153" y="54"/>
                    </a:lnTo>
                    <a:lnTo>
                      <a:pt x="159" y="72"/>
                    </a:lnTo>
                    <a:lnTo>
                      <a:pt x="165" y="97"/>
                    </a:lnTo>
                    <a:lnTo>
                      <a:pt x="168" y="124"/>
                    </a:lnTo>
                    <a:lnTo>
                      <a:pt x="171" y="154"/>
                    </a:lnTo>
                    <a:lnTo>
                      <a:pt x="171" y="181"/>
                    </a:lnTo>
                    <a:lnTo>
                      <a:pt x="175" y="208"/>
                    </a:lnTo>
                    <a:lnTo>
                      <a:pt x="175" y="232"/>
                    </a:lnTo>
                    <a:lnTo>
                      <a:pt x="175" y="256"/>
                    </a:lnTo>
                    <a:lnTo>
                      <a:pt x="175" y="277"/>
                    </a:lnTo>
                    <a:lnTo>
                      <a:pt x="168" y="293"/>
                    </a:lnTo>
                    <a:lnTo>
                      <a:pt x="162" y="307"/>
                    </a:lnTo>
                    <a:lnTo>
                      <a:pt x="153" y="319"/>
                    </a:lnTo>
                    <a:lnTo>
                      <a:pt x="138" y="331"/>
                    </a:lnTo>
                    <a:lnTo>
                      <a:pt x="120" y="337"/>
                    </a:lnTo>
                    <a:lnTo>
                      <a:pt x="102" y="341"/>
                    </a:lnTo>
                    <a:lnTo>
                      <a:pt x="84" y="341"/>
                    </a:lnTo>
                    <a:lnTo>
                      <a:pt x="68" y="334"/>
                    </a:lnTo>
                    <a:lnTo>
                      <a:pt x="57" y="328"/>
                    </a:lnTo>
                    <a:lnTo>
                      <a:pt x="45" y="316"/>
                    </a:lnTo>
                    <a:lnTo>
                      <a:pt x="36" y="302"/>
                    </a:lnTo>
                    <a:lnTo>
                      <a:pt x="27" y="280"/>
                    </a:lnTo>
                    <a:lnTo>
                      <a:pt x="18" y="259"/>
                    </a:lnTo>
                    <a:lnTo>
                      <a:pt x="11" y="232"/>
                    </a:lnTo>
                    <a:lnTo>
                      <a:pt x="6" y="202"/>
                    </a:lnTo>
                    <a:lnTo>
                      <a:pt x="2" y="168"/>
                    </a:lnTo>
                    <a:lnTo>
                      <a:pt x="0" y="138"/>
                    </a:lnTo>
                    <a:lnTo>
                      <a:pt x="0" y="111"/>
                    </a:lnTo>
                    <a:lnTo>
                      <a:pt x="2" y="88"/>
                    </a:lnTo>
                    <a:lnTo>
                      <a:pt x="6" y="67"/>
                    </a:lnTo>
                    <a:lnTo>
                      <a:pt x="15" y="45"/>
                    </a:lnTo>
                    <a:lnTo>
                      <a:pt x="24" y="31"/>
                    </a:lnTo>
                    <a:lnTo>
                      <a:pt x="36" y="18"/>
                    </a:lnTo>
                    <a:lnTo>
                      <a:pt x="50" y="6"/>
                    </a:lnTo>
                    <a:lnTo>
                      <a:pt x="68" y="0"/>
                    </a:lnTo>
                    <a:close/>
                  </a:path>
                </a:pathLst>
              </a:custGeom>
              <a:solidFill>
                <a:srgbClr val="54A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681" name="Freeform 564"/>
              <p:cNvSpPr>
                <a:spLocks/>
              </p:cNvSpPr>
              <p:nvPr/>
            </p:nvSpPr>
            <p:spPr bwMode="auto">
              <a:xfrm>
                <a:off x="1832" y="2229"/>
                <a:ext cx="40" cy="77"/>
              </a:xfrm>
              <a:custGeom>
                <a:avLst/>
                <a:gdLst>
                  <a:gd name="T0" fmla="*/ 15 w 156"/>
                  <a:gd name="T1" fmla="*/ 0 h 307"/>
                  <a:gd name="T2" fmla="*/ 21 w 156"/>
                  <a:gd name="T3" fmla="*/ 0 h 307"/>
                  <a:gd name="T4" fmla="*/ 25 w 156"/>
                  <a:gd name="T5" fmla="*/ 1 h 307"/>
                  <a:gd name="T6" fmla="*/ 28 w 156"/>
                  <a:gd name="T7" fmla="*/ 2 h 307"/>
                  <a:gd name="T8" fmla="*/ 31 w 156"/>
                  <a:gd name="T9" fmla="*/ 5 h 307"/>
                  <a:gd name="T10" fmla="*/ 33 w 156"/>
                  <a:gd name="T11" fmla="*/ 9 h 307"/>
                  <a:gd name="T12" fmla="*/ 34 w 156"/>
                  <a:gd name="T13" fmla="*/ 12 h 307"/>
                  <a:gd name="T14" fmla="*/ 36 w 156"/>
                  <a:gd name="T15" fmla="*/ 17 h 307"/>
                  <a:gd name="T16" fmla="*/ 37 w 156"/>
                  <a:gd name="T17" fmla="*/ 22 h 307"/>
                  <a:gd name="T18" fmla="*/ 38 w 156"/>
                  <a:gd name="T19" fmla="*/ 28 h 307"/>
                  <a:gd name="T20" fmla="*/ 38 w 156"/>
                  <a:gd name="T21" fmla="*/ 35 h 307"/>
                  <a:gd name="T22" fmla="*/ 39 w 156"/>
                  <a:gd name="T23" fmla="*/ 42 h 307"/>
                  <a:gd name="T24" fmla="*/ 40 w 156"/>
                  <a:gd name="T25" fmla="*/ 47 h 307"/>
                  <a:gd name="T26" fmla="*/ 40 w 156"/>
                  <a:gd name="T27" fmla="*/ 53 h 307"/>
                  <a:gd name="T28" fmla="*/ 40 w 156"/>
                  <a:gd name="T29" fmla="*/ 58 h 307"/>
                  <a:gd name="T30" fmla="*/ 39 w 156"/>
                  <a:gd name="T31" fmla="*/ 63 h 307"/>
                  <a:gd name="T32" fmla="*/ 38 w 156"/>
                  <a:gd name="T33" fmla="*/ 66 h 307"/>
                  <a:gd name="T34" fmla="*/ 37 w 156"/>
                  <a:gd name="T35" fmla="*/ 70 h 307"/>
                  <a:gd name="T36" fmla="*/ 34 w 156"/>
                  <a:gd name="T37" fmla="*/ 72 h 307"/>
                  <a:gd name="T38" fmla="*/ 32 w 156"/>
                  <a:gd name="T39" fmla="*/ 75 h 307"/>
                  <a:gd name="T40" fmla="*/ 27 w 156"/>
                  <a:gd name="T41" fmla="*/ 76 h 307"/>
                  <a:gd name="T42" fmla="*/ 23 w 156"/>
                  <a:gd name="T43" fmla="*/ 77 h 307"/>
                  <a:gd name="T44" fmla="*/ 19 w 156"/>
                  <a:gd name="T45" fmla="*/ 77 h 307"/>
                  <a:gd name="T46" fmla="*/ 15 w 156"/>
                  <a:gd name="T47" fmla="*/ 75 h 307"/>
                  <a:gd name="T48" fmla="*/ 12 w 156"/>
                  <a:gd name="T49" fmla="*/ 74 h 307"/>
                  <a:gd name="T50" fmla="*/ 10 w 156"/>
                  <a:gd name="T51" fmla="*/ 72 h 307"/>
                  <a:gd name="T52" fmla="*/ 7 w 156"/>
                  <a:gd name="T53" fmla="*/ 68 h 307"/>
                  <a:gd name="T54" fmla="*/ 5 w 156"/>
                  <a:gd name="T55" fmla="*/ 63 h 307"/>
                  <a:gd name="T56" fmla="*/ 4 w 156"/>
                  <a:gd name="T57" fmla="*/ 58 h 307"/>
                  <a:gd name="T58" fmla="*/ 2 w 156"/>
                  <a:gd name="T59" fmla="*/ 52 h 307"/>
                  <a:gd name="T60" fmla="*/ 2 w 156"/>
                  <a:gd name="T61" fmla="*/ 45 h 307"/>
                  <a:gd name="T62" fmla="*/ 0 w 156"/>
                  <a:gd name="T63" fmla="*/ 38 h 307"/>
                  <a:gd name="T64" fmla="*/ 0 w 156"/>
                  <a:gd name="T65" fmla="*/ 32 h 307"/>
                  <a:gd name="T66" fmla="*/ 0 w 156"/>
                  <a:gd name="T67" fmla="*/ 26 h 307"/>
                  <a:gd name="T68" fmla="*/ 0 w 156"/>
                  <a:gd name="T69" fmla="*/ 21 h 307"/>
                  <a:gd name="T70" fmla="*/ 2 w 156"/>
                  <a:gd name="T71" fmla="*/ 15 h 307"/>
                  <a:gd name="T72" fmla="*/ 3 w 156"/>
                  <a:gd name="T73" fmla="*/ 11 h 307"/>
                  <a:gd name="T74" fmla="*/ 5 w 156"/>
                  <a:gd name="T75" fmla="*/ 7 h 307"/>
                  <a:gd name="T76" fmla="*/ 7 w 156"/>
                  <a:gd name="T77" fmla="*/ 4 h 307"/>
                  <a:gd name="T78" fmla="*/ 12 w 156"/>
                  <a:gd name="T79" fmla="*/ 2 h 307"/>
                  <a:gd name="T80" fmla="*/ 15 w 156"/>
                  <a:gd name="T81" fmla="*/ 0 h 307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56"/>
                  <a:gd name="T124" fmla="*/ 0 h 307"/>
                  <a:gd name="T125" fmla="*/ 156 w 156"/>
                  <a:gd name="T126" fmla="*/ 307 h 307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56" h="307">
                    <a:moveTo>
                      <a:pt x="59" y="0"/>
                    </a:moveTo>
                    <a:lnTo>
                      <a:pt x="81" y="0"/>
                    </a:lnTo>
                    <a:lnTo>
                      <a:pt x="96" y="3"/>
                    </a:lnTo>
                    <a:lnTo>
                      <a:pt x="109" y="9"/>
                    </a:lnTo>
                    <a:lnTo>
                      <a:pt x="120" y="21"/>
                    </a:lnTo>
                    <a:lnTo>
                      <a:pt x="129" y="34"/>
                    </a:lnTo>
                    <a:lnTo>
                      <a:pt x="134" y="48"/>
                    </a:lnTo>
                    <a:lnTo>
                      <a:pt x="141" y="66"/>
                    </a:lnTo>
                    <a:lnTo>
                      <a:pt x="144" y="87"/>
                    </a:lnTo>
                    <a:lnTo>
                      <a:pt x="147" y="112"/>
                    </a:lnTo>
                    <a:lnTo>
                      <a:pt x="150" y="139"/>
                    </a:lnTo>
                    <a:lnTo>
                      <a:pt x="153" y="166"/>
                    </a:lnTo>
                    <a:lnTo>
                      <a:pt x="156" y="189"/>
                    </a:lnTo>
                    <a:lnTo>
                      <a:pt x="156" y="211"/>
                    </a:lnTo>
                    <a:lnTo>
                      <a:pt x="156" y="232"/>
                    </a:lnTo>
                    <a:lnTo>
                      <a:pt x="153" y="250"/>
                    </a:lnTo>
                    <a:lnTo>
                      <a:pt x="150" y="265"/>
                    </a:lnTo>
                    <a:lnTo>
                      <a:pt x="144" y="278"/>
                    </a:lnTo>
                    <a:lnTo>
                      <a:pt x="134" y="289"/>
                    </a:lnTo>
                    <a:lnTo>
                      <a:pt x="123" y="298"/>
                    </a:lnTo>
                    <a:lnTo>
                      <a:pt x="105" y="304"/>
                    </a:lnTo>
                    <a:lnTo>
                      <a:pt x="90" y="307"/>
                    </a:lnTo>
                    <a:lnTo>
                      <a:pt x="75" y="307"/>
                    </a:lnTo>
                    <a:lnTo>
                      <a:pt x="59" y="301"/>
                    </a:lnTo>
                    <a:lnTo>
                      <a:pt x="48" y="296"/>
                    </a:lnTo>
                    <a:lnTo>
                      <a:pt x="39" y="287"/>
                    </a:lnTo>
                    <a:lnTo>
                      <a:pt x="29" y="271"/>
                    </a:lnTo>
                    <a:lnTo>
                      <a:pt x="20" y="253"/>
                    </a:lnTo>
                    <a:lnTo>
                      <a:pt x="15" y="232"/>
                    </a:lnTo>
                    <a:lnTo>
                      <a:pt x="9" y="208"/>
                    </a:lnTo>
                    <a:lnTo>
                      <a:pt x="6" y="180"/>
                    </a:lnTo>
                    <a:lnTo>
                      <a:pt x="0" y="153"/>
                    </a:lnTo>
                    <a:lnTo>
                      <a:pt x="0" y="127"/>
                    </a:lnTo>
                    <a:lnTo>
                      <a:pt x="0" y="103"/>
                    </a:lnTo>
                    <a:lnTo>
                      <a:pt x="0" y="82"/>
                    </a:lnTo>
                    <a:lnTo>
                      <a:pt x="6" y="60"/>
                    </a:lnTo>
                    <a:lnTo>
                      <a:pt x="11" y="43"/>
                    </a:lnTo>
                    <a:lnTo>
                      <a:pt x="20" y="27"/>
                    </a:lnTo>
                    <a:lnTo>
                      <a:pt x="29" y="16"/>
                    </a:lnTo>
                    <a:lnTo>
                      <a:pt x="45" y="7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3F9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682" name="Freeform 565"/>
              <p:cNvSpPr>
                <a:spLocks/>
              </p:cNvSpPr>
              <p:nvPr/>
            </p:nvSpPr>
            <p:spPr bwMode="auto">
              <a:xfrm>
                <a:off x="1834" y="2233"/>
                <a:ext cx="34" cy="68"/>
              </a:xfrm>
              <a:custGeom>
                <a:avLst/>
                <a:gdLst>
                  <a:gd name="T0" fmla="*/ 13 w 138"/>
                  <a:gd name="T1" fmla="*/ 0 h 273"/>
                  <a:gd name="T2" fmla="*/ 17 w 138"/>
                  <a:gd name="T3" fmla="*/ 0 h 273"/>
                  <a:gd name="T4" fmla="*/ 21 w 138"/>
                  <a:gd name="T5" fmla="*/ 0 h 273"/>
                  <a:gd name="T6" fmla="*/ 24 w 138"/>
                  <a:gd name="T7" fmla="*/ 2 h 273"/>
                  <a:gd name="T8" fmla="*/ 27 w 138"/>
                  <a:gd name="T9" fmla="*/ 4 h 273"/>
                  <a:gd name="T10" fmla="*/ 28 w 138"/>
                  <a:gd name="T11" fmla="*/ 7 h 273"/>
                  <a:gd name="T12" fmla="*/ 29 w 138"/>
                  <a:gd name="T13" fmla="*/ 11 h 273"/>
                  <a:gd name="T14" fmla="*/ 31 w 138"/>
                  <a:gd name="T15" fmla="*/ 15 h 273"/>
                  <a:gd name="T16" fmla="*/ 32 w 138"/>
                  <a:gd name="T17" fmla="*/ 19 h 273"/>
                  <a:gd name="T18" fmla="*/ 33 w 138"/>
                  <a:gd name="T19" fmla="*/ 24 h 273"/>
                  <a:gd name="T20" fmla="*/ 33 w 138"/>
                  <a:gd name="T21" fmla="*/ 31 h 273"/>
                  <a:gd name="T22" fmla="*/ 34 w 138"/>
                  <a:gd name="T23" fmla="*/ 36 h 273"/>
                  <a:gd name="T24" fmla="*/ 34 w 138"/>
                  <a:gd name="T25" fmla="*/ 42 h 273"/>
                  <a:gd name="T26" fmla="*/ 34 w 138"/>
                  <a:gd name="T27" fmla="*/ 47 h 273"/>
                  <a:gd name="T28" fmla="*/ 34 w 138"/>
                  <a:gd name="T29" fmla="*/ 52 h 273"/>
                  <a:gd name="T30" fmla="*/ 34 w 138"/>
                  <a:gd name="T31" fmla="*/ 55 h 273"/>
                  <a:gd name="T32" fmla="*/ 33 w 138"/>
                  <a:gd name="T33" fmla="*/ 59 h 273"/>
                  <a:gd name="T34" fmla="*/ 32 w 138"/>
                  <a:gd name="T35" fmla="*/ 62 h 273"/>
                  <a:gd name="T36" fmla="*/ 29 w 138"/>
                  <a:gd name="T37" fmla="*/ 64 h 273"/>
                  <a:gd name="T38" fmla="*/ 27 w 138"/>
                  <a:gd name="T39" fmla="*/ 66 h 273"/>
                  <a:gd name="T40" fmla="*/ 24 w 138"/>
                  <a:gd name="T41" fmla="*/ 68 h 273"/>
                  <a:gd name="T42" fmla="*/ 20 w 138"/>
                  <a:gd name="T43" fmla="*/ 68 h 273"/>
                  <a:gd name="T44" fmla="*/ 16 w 138"/>
                  <a:gd name="T45" fmla="*/ 68 h 273"/>
                  <a:gd name="T46" fmla="*/ 13 w 138"/>
                  <a:gd name="T47" fmla="*/ 68 h 273"/>
                  <a:gd name="T48" fmla="*/ 11 w 138"/>
                  <a:gd name="T49" fmla="*/ 66 h 273"/>
                  <a:gd name="T50" fmla="*/ 9 w 138"/>
                  <a:gd name="T51" fmla="*/ 63 h 273"/>
                  <a:gd name="T52" fmla="*/ 7 w 138"/>
                  <a:gd name="T53" fmla="*/ 60 h 273"/>
                  <a:gd name="T54" fmla="*/ 5 w 138"/>
                  <a:gd name="T55" fmla="*/ 56 h 273"/>
                  <a:gd name="T56" fmla="*/ 3 w 138"/>
                  <a:gd name="T57" fmla="*/ 52 h 273"/>
                  <a:gd name="T58" fmla="*/ 2 w 138"/>
                  <a:gd name="T59" fmla="*/ 46 h 273"/>
                  <a:gd name="T60" fmla="*/ 1 w 138"/>
                  <a:gd name="T61" fmla="*/ 40 h 273"/>
                  <a:gd name="T62" fmla="*/ 1 w 138"/>
                  <a:gd name="T63" fmla="*/ 34 h 273"/>
                  <a:gd name="T64" fmla="*/ 0 w 138"/>
                  <a:gd name="T65" fmla="*/ 28 h 273"/>
                  <a:gd name="T66" fmla="*/ 0 w 138"/>
                  <a:gd name="T67" fmla="*/ 23 h 273"/>
                  <a:gd name="T68" fmla="*/ 0 w 138"/>
                  <a:gd name="T69" fmla="*/ 18 h 273"/>
                  <a:gd name="T70" fmla="*/ 1 w 138"/>
                  <a:gd name="T71" fmla="*/ 13 h 273"/>
                  <a:gd name="T72" fmla="*/ 2 w 138"/>
                  <a:gd name="T73" fmla="*/ 10 h 273"/>
                  <a:gd name="T74" fmla="*/ 4 w 138"/>
                  <a:gd name="T75" fmla="*/ 7 h 273"/>
                  <a:gd name="T76" fmla="*/ 7 w 138"/>
                  <a:gd name="T77" fmla="*/ 3 h 273"/>
                  <a:gd name="T78" fmla="*/ 10 w 138"/>
                  <a:gd name="T79" fmla="*/ 1 h 273"/>
                  <a:gd name="T80" fmla="*/ 13 w 138"/>
                  <a:gd name="T81" fmla="*/ 0 h 273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38"/>
                  <a:gd name="T124" fmla="*/ 0 h 273"/>
                  <a:gd name="T125" fmla="*/ 138 w 138"/>
                  <a:gd name="T126" fmla="*/ 273 h 273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38" h="273">
                    <a:moveTo>
                      <a:pt x="53" y="2"/>
                    </a:moveTo>
                    <a:lnTo>
                      <a:pt x="71" y="0"/>
                    </a:lnTo>
                    <a:lnTo>
                      <a:pt x="87" y="2"/>
                    </a:lnTo>
                    <a:lnTo>
                      <a:pt x="96" y="9"/>
                    </a:lnTo>
                    <a:lnTo>
                      <a:pt x="108" y="18"/>
                    </a:lnTo>
                    <a:lnTo>
                      <a:pt x="114" y="30"/>
                    </a:lnTo>
                    <a:lnTo>
                      <a:pt x="119" y="44"/>
                    </a:lnTo>
                    <a:lnTo>
                      <a:pt x="126" y="59"/>
                    </a:lnTo>
                    <a:lnTo>
                      <a:pt x="128" y="78"/>
                    </a:lnTo>
                    <a:lnTo>
                      <a:pt x="132" y="98"/>
                    </a:lnTo>
                    <a:lnTo>
                      <a:pt x="135" y="123"/>
                    </a:lnTo>
                    <a:lnTo>
                      <a:pt x="138" y="146"/>
                    </a:lnTo>
                    <a:lnTo>
                      <a:pt x="138" y="168"/>
                    </a:lnTo>
                    <a:lnTo>
                      <a:pt x="138" y="189"/>
                    </a:lnTo>
                    <a:lnTo>
                      <a:pt x="138" y="207"/>
                    </a:lnTo>
                    <a:lnTo>
                      <a:pt x="138" y="221"/>
                    </a:lnTo>
                    <a:lnTo>
                      <a:pt x="135" y="237"/>
                    </a:lnTo>
                    <a:lnTo>
                      <a:pt x="128" y="249"/>
                    </a:lnTo>
                    <a:lnTo>
                      <a:pt x="119" y="258"/>
                    </a:lnTo>
                    <a:lnTo>
                      <a:pt x="108" y="264"/>
                    </a:lnTo>
                    <a:lnTo>
                      <a:pt x="96" y="271"/>
                    </a:lnTo>
                    <a:lnTo>
                      <a:pt x="80" y="273"/>
                    </a:lnTo>
                    <a:lnTo>
                      <a:pt x="66" y="273"/>
                    </a:lnTo>
                    <a:lnTo>
                      <a:pt x="53" y="271"/>
                    </a:lnTo>
                    <a:lnTo>
                      <a:pt x="44" y="264"/>
                    </a:lnTo>
                    <a:lnTo>
                      <a:pt x="35" y="253"/>
                    </a:lnTo>
                    <a:lnTo>
                      <a:pt x="27" y="240"/>
                    </a:lnTo>
                    <a:lnTo>
                      <a:pt x="21" y="225"/>
                    </a:lnTo>
                    <a:lnTo>
                      <a:pt x="14" y="207"/>
                    </a:lnTo>
                    <a:lnTo>
                      <a:pt x="9" y="186"/>
                    </a:lnTo>
                    <a:lnTo>
                      <a:pt x="5" y="162"/>
                    </a:lnTo>
                    <a:lnTo>
                      <a:pt x="3" y="137"/>
                    </a:lnTo>
                    <a:lnTo>
                      <a:pt x="0" y="114"/>
                    </a:lnTo>
                    <a:lnTo>
                      <a:pt x="0" y="93"/>
                    </a:lnTo>
                    <a:lnTo>
                      <a:pt x="0" y="71"/>
                    </a:lnTo>
                    <a:lnTo>
                      <a:pt x="5" y="53"/>
                    </a:lnTo>
                    <a:lnTo>
                      <a:pt x="9" y="39"/>
                    </a:lnTo>
                    <a:lnTo>
                      <a:pt x="18" y="27"/>
                    </a:lnTo>
                    <a:lnTo>
                      <a:pt x="27" y="14"/>
                    </a:lnTo>
                    <a:lnTo>
                      <a:pt x="39" y="5"/>
                    </a:lnTo>
                    <a:lnTo>
                      <a:pt x="53" y="2"/>
                    </a:lnTo>
                    <a:close/>
                  </a:path>
                </a:pathLst>
              </a:custGeom>
              <a:solidFill>
                <a:srgbClr val="2A9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683" name="Freeform 566"/>
              <p:cNvSpPr>
                <a:spLocks/>
              </p:cNvSpPr>
              <p:nvPr/>
            </p:nvSpPr>
            <p:spPr bwMode="auto">
              <a:xfrm>
                <a:off x="1835" y="2237"/>
                <a:ext cx="31" cy="60"/>
              </a:xfrm>
              <a:custGeom>
                <a:avLst/>
                <a:gdLst>
                  <a:gd name="T0" fmla="*/ 12 w 123"/>
                  <a:gd name="T1" fmla="*/ 0 h 237"/>
                  <a:gd name="T2" fmla="*/ 16 w 123"/>
                  <a:gd name="T3" fmla="*/ 0 h 237"/>
                  <a:gd name="T4" fmla="*/ 19 w 123"/>
                  <a:gd name="T5" fmla="*/ 1 h 237"/>
                  <a:gd name="T6" fmla="*/ 22 w 123"/>
                  <a:gd name="T7" fmla="*/ 1 h 237"/>
                  <a:gd name="T8" fmla="*/ 25 w 123"/>
                  <a:gd name="T9" fmla="*/ 4 h 237"/>
                  <a:gd name="T10" fmla="*/ 26 w 123"/>
                  <a:gd name="T11" fmla="*/ 6 h 237"/>
                  <a:gd name="T12" fmla="*/ 27 w 123"/>
                  <a:gd name="T13" fmla="*/ 9 h 237"/>
                  <a:gd name="T14" fmla="*/ 28 w 123"/>
                  <a:gd name="T15" fmla="*/ 13 h 237"/>
                  <a:gd name="T16" fmla="*/ 29 w 123"/>
                  <a:gd name="T17" fmla="*/ 17 h 237"/>
                  <a:gd name="T18" fmla="*/ 30 w 123"/>
                  <a:gd name="T19" fmla="*/ 22 h 237"/>
                  <a:gd name="T20" fmla="*/ 30 w 123"/>
                  <a:gd name="T21" fmla="*/ 27 h 237"/>
                  <a:gd name="T22" fmla="*/ 30 w 123"/>
                  <a:gd name="T23" fmla="*/ 32 h 237"/>
                  <a:gd name="T24" fmla="*/ 31 w 123"/>
                  <a:gd name="T25" fmla="*/ 36 h 237"/>
                  <a:gd name="T26" fmla="*/ 31 w 123"/>
                  <a:gd name="T27" fmla="*/ 41 h 237"/>
                  <a:gd name="T28" fmla="*/ 31 w 123"/>
                  <a:gd name="T29" fmla="*/ 45 h 237"/>
                  <a:gd name="T30" fmla="*/ 30 w 123"/>
                  <a:gd name="T31" fmla="*/ 49 h 237"/>
                  <a:gd name="T32" fmla="*/ 30 w 123"/>
                  <a:gd name="T33" fmla="*/ 51 h 237"/>
                  <a:gd name="T34" fmla="*/ 29 w 123"/>
                  <a:gd name="T35" fmla="*/ 55 h 237"/>
                  <a:gd name="T36" fmla="*/ 27 w 123"/>
                  <a:gd name="T37" fmla="*/ 57 h 237"/>
                  <a:gd name="T38" fmla="*/ 25 w 123"/>
                  <a:gd name="T39" fmla="*/ 58 h 237"/>
                  <a:gd name="T40" fmla="*/ 21 w 123"/>
                  <a:gd name="T41" fmla="*/ 59 h 237"/>
                  <a:gd name="T42" fmla="*/ 18 w 123"/>
                  <a:gd name="T43" fmla="*/ 60 h 237"/>
                  <a:gd name="T44" fmla="*/ 15 w 123"/>
                  <a:gd name="T45" fmla="*/ 60 h 237"/>
                  <a:gd name="T46" fmla="*/ 12 w 123"/>
                  <a:gd name="T47" fmla="*/ 59 h 237"/>
                  <a:gd name="T48" fmla="*/ 10 w 123"/>
                  <a:gd name="T49" fmla="*/ 58 h 237"/>
                  <a:gd name="T50" fmla="*/ 8 w 123"/>
                  <a:gd name="T51" fmla="*/ 55 h 237"/>
                  <a:gd name="T52" fmla="*/ 6 w 123"/>
                  <a:gd name="T53" fmla="*/ 53 h 237"/>
                  <a:gd name="T54" fmla="*/ 5 w 123"/>
                  <a:gd name="T55" fmla="*/ 49 h 237"/>
                  <a:gd name="T56" fmla="*/ 3 w 123"/>
                  <a:gd name="T57" fmla="*/ 46 h 237"/>
                  <a:gd name="T58" fmla="*/ 2 w 123"/>
                  <a:gd name="T59" fmla="*/ 41 h 237"/>
                  <a:gd name="T60" fmla="*/ 2 w 123"/>
                  <a:gd name="T61" fmla="*/ 36 h 237"/>
                  <a:gd name="T62" fmla="*/ 1 w 123"/>
                  <a:gd name="T63" fmla="*/ 30 h 237"/>
                  <a:gd name="T64" fmla="*/ 0 w 123"/>
                  <a:gd name="T65" fmla="*/ 24 h 237"/>
                  <a:gd name="T66" fmla="*/ 0 w 123"/>
                  <a:gd name="T67" fmla="*/ 20 h 237"/>
                  <a:gd name="T68" fmla="*/ 1 w 123"/>
                  <a:gd name="T69" fmla="*/ 15 h 237"/>
                  <a:gd name="T70" fmla="*/ 2 w 123"/>
                  <a:gd name="T71" fmla="*/ 11 h 237"/>
                  <a:gd name="T72" fmla="*/ 2 w 123"/>
                  <a:gd name="T73" fmla="*/ 8 h 237"/>
                  <a:gd name="T74" fmla="*/ 5 w 123"/>
                  <a:gd name="T75" fmla="*/ 5 h 237"/>
                  <a:gd name="T76" fmla="*/ 6 w 123"/>
                  <a:gd name="T77" fmla="*/ 3 h 237"/>
                  <a:gd name="T78" fmla="*/ 9 w 123"/>
                  <a:gd name="T79" fmla="*/ 1 h 237"/>
                  <a:gd name="T80" fmla="*/ 12 w 123"/>
                  <a:gd name="T81" fmla="*/ 0 h 237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23"/>
                  <a:gd name="T124" fmla="*/ 0 h 237"/>
                  <a:gd name="T125" fmla="*/ 123 w 123"/>
                  <a:gd name="T126" fmla="*/ 237 h 237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23" h="237">
                    <a:moveTo>
                      <a:pt x="48" y="0"/>
                    </a:moveTo>
                    <a:lnTo>
                      <a:pt x="64" y="0"/>
                    </a:lnTo>
                    <a:lnTo>
                      <a:pt x="75" y="3"/>
                    </a:lnTo>
                    <a:lnTo>
                      <a:pt x="88" y="5"/>
                    </a:lnTo>
                    <a:lnTo>
                      <a:pt x="98" y="14"/>
                    </a:lnTo>
                    <a:lnTo>
                      <a:pt x="103" y="23"/>
                    </a:lnTo>
                    <a:lnTo>
                      <a:pt x="109" y="35"/>
                    </a:lnTo>
                    <a:lnTo>
                      <a:pt x="112" y="50"/>
                    </a:lnTo>
                    <a:lnTo>
                      <a:pt x="114" y="69"/>
                    </a:lnTo>
                    <a:lnTo>
                      <a:pt x="118" y="87"/>
                    </a:lnTo>
                    <a:lnTo>
                      <a:pt x="121" y="105"/>
                    </a:lnTo>
                    <a:lnTo>
                      <a:pt x="121" y="126"/>
                    </a:lnTo>
                    <a:lnTo>
                      <a:pt x="123" y="144"/>
                    </a:lnTo>
                    <a:lnTo>
                      <a:pt x="123" y="162"/>
                    </a:lnTo>
                    <a:lnTo>
                      <a:pt x="123" y="177"/>
                    </a:lnTo>
                    <a:lnTo>
                      <a:pt x="121" y="192"/>
                    </a:lnTo>
                    <a:lnTo>
                      <a:pt x="118" y="203"/>
                    </a:lnTo>
                    <a:lnTo>
                      <a:pt x="114" y="216"/>
                    </a:lnTo>
                    <a:lnTo>
                      <a:pt x="107" y="225"/>
                    </a:lnTo>
                    <a:lnTo>
                      <a:pt x="98" y="231"/>
                    </a:lnTo>
                    <a:lnTo>
                      <a:pt x="85" y="235"/>
                    </a:lnTo>
                    <a:lnTo>
                      <a:pt x="73" y="237"/>
                    </a:lnTo>
                    <a:lnTo>
                      <a:pt x="61" y="237"/>
                    </a:lnTo>
                    <a:lnTo>
                      <a:pt x="48" y="235"/>
                    </a:lnTo>
                    <a:lnTo>
                      <a:pt x="39" y="228"/>
                    </a:lnTo>
                    <a:lnTo>
                      <a:pt x="30" y="219"/>
                    </a:lnTo>
                    <a:lnTo>
                      <a:pt x="25" y="210"/>
                    </a:lnTo>
                    <a:lnTo>
                      <a:pt x="18" y="194"/>
                    </a:lnTo>
                    <a:lnTo>
                      <a:pt x="13" y="180"/>
                    </a:lnTo>
                    <a:lnTo>
                      <a:pt x="9" y="162"/>
                    </a:lnTo>
                    <a:lnTo>
                      <a:pt x="7" y="141"/>
                    </a:lnTo>
                    <a:lnTo>
                      <a:pt x="4" y="117"/>
                    </a:lnTo>
                    <a:lnTo>
                      <a:pt x="0" y="96"/>
                    </a:lnTo>
                    <a:lnTo>
                      <a:pt x="0" y="78"/>
                    </a:lnTo>
                    <a:lnTo>
                      <a:pt x="4" y="60"/>
                    </a:lnTo>
                    <a:lnTo>
                      <a:pt x="7" y="44"/>
                    </a:lnTo>
                    <a:lnTo>
                      <a:pt x="9" y="32"/>
                    </a:lnTo>
                    <a:lnTo>
                      <a:pt x="18" y="21"/>
                    </a:lnTo>
                    <a:lnTo>
                      <a:pt x="25" y="12"/>
                    </a:lnTo>
                    <a:lnTo>
                      <a:pt x="37" y="5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158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684" name="Freeform 567"/>
              <p:cNvSpPr>
                <a:spLocks/>
              </p:cNvSpPr>
              <p:nvPr/>
            </p:nvSpPr>
            <p:spPr bwMode="auto">
              <a:xfrm>
                <a:off x="1838" y="2241"/>
                <a:ext cx="25" cy="51"/>
              </a:xfrm>
              <a:custGeom>
                <a:avLst/>
                <a:gdLst>
                  <a:gd name="T0" fmla="*/ 9 w 103"/>
                  <a:gd name="T1" fmla="*/ 0 h 205"/>
                  <a:gd name="T2" fmla="*/ 13 w 103"/>
                  <a:gd name="T3" fmla="*/ 0 h 205"/>
                  <a:gd name="T4" fmla="*/ 16 w 103"/>
                  <a:gd name="T5" fmla="*/ 1 h 205"/>
                  <a:gd name="T6" fmla="*/ 18 w 103"/>
                  <a:gd name="T7" fmla="*/ 2 h 205"/>
                  <a:gd name="T8" fmla="*/ 19 w 103"/>
                  <a:gd name="T9" fmla="*/ 4 h 205"/>
                  <a:gd name="T10" fmla="*/ 21 w 103"/>
                  <a:gd name="T11" fmla="*/ 5 h 205"/>
                  <a:gd name="T12" fmla="*/ 22 w 103"/>
                  <a:gd name="T13" fmla="*/ 8 h 205"/>
                  <a:gd name="T14" fmla="*/ 23 w 103"/>
                  <a:gd name="T15" fmla="*/ 11 h 205"/>
                  <a:gd name="T16" fmla="*/ 24 w 103"/>
                  <a:gd name="T17" fmla="*/ 15 h 205"/>
                  <a:gd name="T18" fmla="*/ 24 w 103"/>
                  <a:gd name="T19" fmla="*/ 19 h 205"/>
                  <a:gd name="T20" fmla="*/ 24 w 103"/>
                  <a:gd name="T21" fmla="*/ 23 h 205"/>
                  <a:gd name="T22" fmla="*/ 25 w 103"/>
                  <a:gd name="T23" fmla="*/ 28 h 205"/>
                  <a:gd name="T24" fmla="*/ 25 w 103"/>
                  <a:gd name="T25" fmla="*/ 32 h 205"/>
                  <a:gd name="T26" fmla="*/ 25 w 103"/>
                  <a:gd name="T27" fmla="*/ 35 h 205"/>
                  <a:gd name="T28" fmla="*/ 25 w 103"/>
                  <a:gd name="T29" fmla="*/ 38 h 205"/>
                  <a:gd name="T30" fmla="*/ 25 w 103"/>
                  <a:gd name="T31" fmla="*/ 41 h 205"/>
                  <a:gd name="T32" fmla="*/ 24 w 103"/>
                  <a:gd name="T33" fmla="*/ 44 h 205"/>
                  <a:gd name="T34" fmla="*/ 24 w 103"/>
                  <a:gd name="T35" fmla="*/ 47 h 205"/>
                  <a:gd name="T36" fmla="*/ 22 w 103"/>
                  <a:gd name="T37" fmla="*/ 48 h 205"/>
                  <a:gd name="T38" fmla="*/ 20 w 103"/>
                  <a:gd name="T39" fmla="*/ 49 h 205"/>
                  <a:gd name="T40" fmla="*/ 17 w 103"/>
                  <a:gd name="T41" fmla="*/ 50 h 205"/>
                  <a:gd name="T42" fmla="*/ 15 w 103"/>
                  <a:gd name="T43" fmla="*/ 51 h 205"/>
                  <a:gd name="T44" fmla="*/ 12 w 103"/>
                  <a:gd name="T45" fmla="*/ 51 h 205"/>
                  <a:gd name="T46" fmla="*/ 9 w 103"/>
                  <a:gd name="T47" fmla="*/ 50 h 205"/>
                  <a:gd name="T48" fmla="*/ 8 w 103"/>
                  <a:gd name="T49" fmla="*/ 49 h 205"/>
                  <a:gd name="T50" fmla="*/ 6 w 103"/>
                  <a:gd name="T51" fmla="*/ 47 h 205"/>
                  <a:gd name="T52" fmla="*/ 5 w 103"/>
                  <a:gd name="T53" fmla="*/ 45 h 205"/>
                  <a:gd name="T54" fmla="*/ 4 w 103"/>
                  <a:gd name="T55" fmla="*/ 42 h 205"/>
                  <a:gd name="T56" fmla="*/ 2 w 103"/>
                  <a:gd name="T57" fmla="*/ 39 h 205"/>
                  <a:gd name="T58" fmla="*/ 2 w 103"/>
                  <a:gd name="T59" fmla="*/ 35 h 205"/>
                  <a:gd name="T60" fmla="*/ 1 w 103"/>
                  <a:gd name="T61" fmla="*/ 30 h 205"/>
                  <a:gd name="T62" fmla="*/ 0 w 103"/>
                  <a:gd name="T63" fmla="*/ 26 h 205"/>
                  <a:gd name="T64" fmla="*/ 0 w 103"/>
                  <a:gd name="T65" fmla="*/ 21 h 205"/>
                  <a:gd name="T66" fmla="*/ 0 w 103"/>
                  <a:gd name="T67" fmla="*/ 17 h 205"/>
                  <a:gd name="T68" fmla="*/ 0 w 103"/>
                  <a:gd name="T69" fmla="*/ 14 h 205"/>
                  <a:gd name="T70" fmla="*/ 1 w 103"/>
                  <a:gd name="T71" fmla="*/ 10 h 205"/>
                  <a:gd name="T72" fmla="*/ 2 w 103"/>
                  <a:gd name="T73" fmla="*/ 7 h 205"/>
                  <a:gd name="T74" fmla="*/ 3 w 103"/>
                  <a:gd name="T75" fmla="*/ 4 h 205"/>
                  <a:gd name="T76" fmla="*/ 5 w 103"/>
                  <a:gd name="T77" fmla="*/ 3 h 205"/>
                  <a:gd name="T78" fmla="*/ 7 w 103"/>
                  <a:gd name="T79" fmla="*/ 2 h 205"/>
                  <a:gd name="T80" fmla="*/ 9 w 103"/>
                  <a:gd name="T81" fmla="*/ 0 h 205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03"/>
                  <a:gd name="T124" fmla="*/ 0 h 205"/>
                  <a:gd name="T125" fmla="*/ 103 w 103"/>
                  <a:gd name="T126" fmla="*/ 205 h 205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03" h="205">
                    <a:moveTo>
                      <a:pt x="39" y="0"/>
                    </a:moveTo>
                    <a:lnTo>
                      <a:pt x="52" y="0"/>
                    </a:lnTo>
                    <a:lnTo>
                      <a:pt x="64" y="4"/>
                    </a:lnTo>
                    <a:lnTo>
                      <a:pt x="73" y="7"/>
                    </a:lnTo>
                    <a:lnTo>
                      <a:pt x="79" y="16"/>
                    </a:lnTo>
                    <a:lnTo>
                      <a:pt x="85" y="21"/>
                    </a:lnTo>
                    <a:lnTo>
                      <a:pt x="91" y="34"/>
                    </a:lnTo>
                    <a:lnTo>
                      <a:pt x="94" y="46"/>
                    </a:lnTo>
                    <a:lnTo>
                      <a:pt x="98" y="61"/>
                    </a:lnTo>
                    <a:lnTo>
                      <a:pt x="100" y="75"/>
                    </a:lnTo>
                    <a:lnTo>
                      <a:pt x="100" y="94"/>
                    </a:lnTo>
                    <a:lnTo>
                      <a:pt x="103" y="112"/>
                    </a:lnTo>
                    <a:lnTo>
                      <a:pt x="103" y="127"/>
                    </a:lnTo>
                    <a:lnTo>
                      <a:pt x="103" y="141"/>
                    </a:lnTo>
                    <a:lnTo>
                      <a:pt x="103" y="154"/>
                    </a:lnTo>
                    <a:lnTo>
                      <a:pt x="103" y="166"/>
                    </a:lnTo>
                    <a:lnTo>
                      <a:pt x="100" y="178"/>
                    </a:lnTo>
                    <a:lnTo>
                      <a:pt x="98" y="187"/>
                    </a:lnTo>
                    <a:lnTo>
                      <a:pt x="91" y="193"/>
                    </a:lnTo>
                    <a:lnTo>
                      <a:pt x="82" y="198"/>
                    </a:lnTo>
                    <a:lnTo>
                      <a:pt x="70" y="202"/>
                    </a:lnTo>
                    <a:lnTo>
                      <a:pt x="61" y="205"/>
                    </a:lnTo>
                    <a:lnTo>
                      <a:pt x="48" y="205"/>
                    </a:lnTo>
                    <a:lnTo>
                      <a:pt x="39" y="202"/>
                    </a:lnTo>
                    <a:lnTo>
                      <a:pt x="34" y="198"/>
                    </a:lnTo>
                    <a:lnTo>
                      <a:pt x="25" y="189"/>
                    </a:lnTo>
                    <a:lnTo>
                      <a:pt x="19" y="180"/>
                    </a:lnTo>
                    <a:lnTo>
                      <a:pt x="16" y="169"/>
                    </a:lnTo>
                    <a:lnTo>
                      <a:pt x="9" y="157"/>
                    </a:lnTo>
                    <a:lnTo>
                      <a:pt x="7" y="139"/>
                    </a:lnTo>
                    <a:lnTo>
                      <a:pt x="4" y="121"/>
                    </a:lnTo>
                    <a:lnTo>
                      <a:pt x="0" y="103"/>
                    </a:lnTo>
                    <a:lnTo>
                      <a:pt x="0" y="84"/>
                    </a:lnTo>
                    <a:lnTo>
                      <a:pt x="0" y="70"/>
                    </a:lnTo>
                    <a:lnTo>
                      <a:pt x="0" y="55"/>
                    </a:lnTo>
                    <a:lnTo>
                      <a:pt x="4" y="39"/>
                    </a:lnTo>
                    <a:lnTo>
                      <a:pt x="7" y="30"/>
                    </a:lnTo>
                    <a:lnTo>
                      <a:pt x="13" y="18"/>
                    </a:lnTo>
                    <a:lnTo>
                      <a:pt x="21" y="12"/>
                    </a:lnTo>
                    <a:lnTo>
                      <a:pt x="30" y="7"/>
                    </a:lnTo>
                    <a:lnTo>
                      <a:pt x="39" y="0"/>
                    </a:lnTo>
                    <a:close/>
                  </a:path>
                </a:pathLst>
              </a:custGeom>
              <a:solidFill>
                <a:srgbClr val="007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685" name="Freeform 568"/>
              <p:cNvSpPr>
                <a:spLocks/>
              </p:cNvSpPr>
              <p:nvPr/>
            </p:nvSpPr>
            <p:spPr bwMode="auto">
              <a:xfrm>
                <a:off x="2047" y="2026"/>
                <a:ext cx="53" cy="102"/>
              </a:xfrm>
              <a:custGeom>
                <a:avLst/>
                <a:gdLst>
                  <a:gd name="T0" fmla="*/ 31 w 212"/>
                  <a:gd name="T1" fmla="*/ 0 h 409"/>
                  <a:gd name="T2" fmla="*/ 38 w 212"/>
                  <a:gd name="T3" fmla="*/ 1 h 409"/>
                  <a:gd name="T4" fmla="*/ 43 w 212"/>
                  <a:gd name="T5" fmla="*/ 4 h 409"/>
                  <a:gd name="T6" fmla="*/ 46 w 212"/>
                  <a:gd name="T7" fmla="*/ 7 h 409"/>
                  <a:gd name="T8" fmla="*/ 50 w 212"/>
                  <a:gd name="T9" fmla="*/ 10 h 409"/>
                  <a:gd name="T10" fmla="*/ 52 w 212"/>
                  <a:gd name="T11" fmla="*/ 16 h 409"/>
                  <a:gd name="T12" fmla="*/ 53 w 212"/>
                  <a:gd name="T13" fmla="*/ 21 h 409"/>
                  <a:gd name="T14" fmla="*/ 53 w 212"/>
                  <a:gd name="T15" fmla="*/ 28 h 409"/>
                  <a:gd name="T16" fmla="*/ 53 w 212"/>
                  <a:gd name="T17" fmla="*/ 35 h 409"/>
                  <a:gd name="T18" fmla="*/ 52 w 212"/>
                  <a:gd name="T19" fmla="*/ 43 h 409"/>
                  <a:gd name="T20" fmla="*/ 51 w 212"/>
                  <a:gd name="T21" fmla="*/ 52 h 409"/>
                  <a:gd name="T22" fmla="*/ 50 w 212"/>
                  <a:gd name="T23" fmla="*/ 60 h 409"/>
                  <a:gd name="T24" fmla="*/ 49 w 212"/>
                  <a:gd name="T25" fmla="*/ 68 h 409"/>
                  <a:gd name="T26" fmla="*/ 47 w 212"/>
                  <a:gd name="T27" fmla="*/ 76 h 409"/>
                  <a:gd name="T28" fmla="*/ 46 w 212"/>
                  <a:gd name="T29" fmla="*/ 82 h 409"/>
                  <a:gd name="T30" fmla="*/ 43 w 212"/>
                  <a:gd name="T31" fmla="*/ 88 h 409"/>
                  <a:gd name="T32" fmla="*/ 41 w 212"/>
                  <a:gd name="T33" fmla="*/ 92 h 409"/>
                  <a:gd name="T34" fmla="*/ 38 w 212"/>
                  <a:gd name="T35" fmla="*/ 96 h 409"/>
                  <a:gd name="T36" fmla="*/ 34 w 212"/>
                  <a:gd name="T37" fmla="*/ 99 h 409"/>
                  <a:gd name="T38" fmla="*/ 30 w 212"/>
                  <a:gd name="T39" fmla="*/ 102 h 409"/>
                  <a:gd name="T40" fmla="*/ 24 w 212"/>
                  <a:gd name="T41" fmla="*/ 102 h 409"/>
                  <a:gd name="T42" fmla="*/ 18 w 212"/>
                  <a:gd name="T43" fmla="*/ 102 h 409"/>
                  <a:gd name="T44" fmla="*/ 13 w 212"/>
                  <a:gd name="T45" fmla="*/ 101 h 409"/>
                  <a:gd name="T46" fmla="*/ 9 w 212"/>
                  <a:gd name="T47" fmla="*/ 98 h 409"/>
                  <a:gd name="T48" fmla="*/ 6 w 212"/>
                  <a:gd name="T49" fmla="*/ 95 h 409"/>
                  <a:gd name="T50" fmla="*/ 4 w 212"/>
                  <a:gd name="T51" fmla="*/ 91 h 409"/>
                  <a:gd name="T52" fmla="*/ 1 w 212"/>
                  <a:gd name="T53" fmla="*/ 86 h 409"/>
                  <a:gd name="T54" fmla="*/ 1 w 212"/>
                  <a:gd name="T55" fmla="*/ 79 h 409"/>
                  <a:gd name="T56" fmla="*/ 0 w 212"/>
                  <a:gd name="T57" fmla="*/ 72 h 409"/>
                  <a:gd name="T58" fmla="*/ 0 w 212"/>
                  <a:gd name="T59" fmla="*/ 64 h 409"/>
                  <a:gd name="T60" fmla="*/ 0 w 212"/>
                  <a:gd name="T61" fmla="*/ 55 h 409"/>
                  <a:gd name="T62" fmla="*/ 1 w 212"/>
                  <a:gd name="T63" fmla="*/ 45 h 409"/>
                  <a:gd name="T64" fmla="*/ 2 w 212"/>
                  <a:gd name="T65" fmla="*/ 37 h 409"/>
                  <a:gd name="T66" fmla="*/ 4 w 212"/>
                  <a:gd name="T67" fmla="*/ 29 h 409"/>
                  <a:gd name="T68" fmla="*/ 7 w 212"/>
                  <a:gd name="T69" fmla="*/ 22 h 409"/>
                  <a:gd name="T70" fmla="*/ 9 w 212"/>
                  <a:gd name="T71" fmla="*/ 15 h 409"/>
                  <a:gd name="T72" fmla="*/ 13 w 212"/>
                  <a:gd name="T73" fmla="*/ 10 h 409"/>
                  <a:gd name="T74" fmla="*/ 17 w 212"/>
                  <a:gd name="T75" fmla="*/ 6 h 409"/>
                  <a:gd name="T76" fmla="*/ 21 w 212"/>
                  <a:gd name="T77" fmla="*/ 3 h 409"/>
                  <a:gd name="T78" fmla="*/ 26 w 212"/>
                  <a:gd name="T79" fmla="*/ 1 h 409"/>
                  <a:gd name="T80" fmla="*/ 31 w 212"/>
                  <a:gd name="T81" fmla="*/ 0 h 409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12"/>
                  <a:gd name="T124" fmla="*/ 0 h 409"/>
                  <a:gd name="T125" fmla="*/ 212 w 212"/>
                  <a:gd name="T126" fmla="*/ 409 h 409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12" h="409">
                    <a:moveTo>
                      <a:pt x="125" y="0"/>
                    </a:moveTo>
                    <a:lnTo>
                      <a:pt x="153" y="6"/>
                    </a:lnTo>
                    <a:lnTo>
                      <a:pt x="171" y="15"/>
                    </a:lnTo>
                    <a:lnTo>
                      <a:pt x="185" y="27"/>
                    </a:lnTo>
                    <a:lnTo>
                      <a:pt x="198" y="42"/>
                    </a:lnTo>
                    <a:lnTo>
                      <a:pt x="207" y="63"/>
                    </a:lnTo>
                    <a:lnTo>
                      <a:pt x="210" y="84"/>
                    </a:lnTo>
                    <a:lnTo>
                      <a:pt x="212" y="111"/>
                    </a:lnTo>
                    <a:lnTo>
                      <a:pt x="210" y="141"/>
                    </a:lnTo>
                    <a:lnTo>
                      <a:pt x="207" y="172"/>
                    </a:lnTo>
                    <a:lnTo>
                      <a:pt x="203" y="207"/>
                    </a:lnTo>
                    <a:lnTo>
                      <a:pt x="198" y="241"/>
                    </a:lnTo>
                    <a:lnTo>
                      <a:pt x="194" y="274"/>
                    </a:lnTo>
                    <a:lnTo>
                      <a:pt x="189" y="304"/>
                    </a:lnTo>
                    <a:lnTo>
                      <a:pt x="182" y="327"/>
                    </a:lnTo>
                    <a:lnTo>
                      <a:pt x="173" y="352"/>
                    </a:lnTo>
                    <a:lnTo>
                      <a:pt x="164" y="370"/>
                    </a:lnTo>
                    <a:lnTo>
                      <a:pt x="153" y="385"/>
                    </a:lnTo>
                    <a:lnTo>
                      <a:pt x="137" y="397"/>
                    </a:lnTo>
                    <a:lnTo>
                      <a:pt x="119" y="407"/>
                    </a:lnTo>
                    <a:lnTo>
                      <a:pt x="96" y="409"/>
                    </a:lnTo>
                    <a:lnTo>
                      <a:pt x="71" y="407"/>
                    </a:lnTo>
                    <a:lnTo>
                      <a:pt x="53" y="403"/>
                    </a:lnTo>
                    <a:lnTo>
                      <a:pt x="35" y="394"/>
                    </a:lnTo>
                    <a:lnTo>
                      <a:pt x="23" y="379"/>
                    </a:lnTo>
                    <a:lnTo>
                      <a:pt x="14" y="364"/>
                    </a:lnTo>
                    <a:lnTo>
                      <a:pt x="5" y="343"/>
                    </a:lnTo>
                    <a:lnTo>
                      <a:pt x="2" y="318"/>
                    </a:lnTo>
                    <a:lnTo>
                      <a:pt x="0" y="289"/>
                    </a:lnTo>
                    <a:lnTo>
                      <a:pt x="0" y="256"/>
                    </a:lnTo>
                    <a:lnTo>
                      <a:pt x="0" y="220"/>
                    </a:lnTo>
                    <a:lnTo>
                      <a:pt x="2" y="181"/>
                    </a:lnTo>
                    <a:lnTo>
                      <a:pt x="9" y="147"/>
                    </a:lnTo>
                    <a:lnTo>
                      <a:pt x="16" y="115"/>
                    </a:lnTo>
                    <a:lnTo>
                      <a:pt x="26" y="88"/>
                    </a:lnTo>
                    <a:lnTo>
                      <a:pt x="35" y="60"/>
                    </a:lnTo>
                    <a:lnTo>
                      <a:pt x="50" y="42"/>
                    </a:lnTo>
                    <a:lnTo>
                      <a:pt x="66" y="24"/>
                    </a:lnTo>
                    <a:lnTo>
                      <a:pt x="84" y="13"/>
                    </a:lnTo>
                    <a:lnTo>
                      <a:pt x="105" y="3"/>
                    </a:lnTo>
                    <a:lnTo>
                      <a:pt x="125" y="0"/>
                    </a:lnTo>
                    <a:close/>
                  </a:path>
                </a:pathLst>
              </a:custGeom>
              <a:solidFill>
                <a:srgbClr val="7FB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686" name="Freeform 569"/>
              <p:cNvSpPr>
                <a:spLocks/>
              </p:cNvSpPr>
              <p:nvPr/>
            </p:nvSpPr>
            <p:spPr bwMode="auto">
              <a:xfrm>
                <a:off x="2047" y="2026"/>
                <a:ext cx="53" cy="102"/>
              </a:xfrm>
              <a:custGeom>
                <a:avLst/>
                <a:gdLst>
                  <a:gd name="T0" fmla="*/ 31 w 212"/>
                  <a:gd name="T1" fmla="*/ 0 h 409"/>
                  <a:gd name="T2" fmla="*/ 38 w 212"/>
                  <a:gd name="T3" fmla="*/ 1 h 409"/>
                  <a:gd name="T4" fmla="*/ 43 w 212"/>
                  <a:gd name="T5" fmla="*/ 4 h 409"/>
                  <a:gd name="T6" fmla="*/ 46 w 212"/>
                  <a:gd name="T7" fmla="*/ 7 h 409"/>
                  <a:gd name="T8" fmla="*/ 50 w 212"/>
                  <a:gd name="T9" fmla="*/ 10 h 409"/>
                  <a:gd name="T10" fmla="*/ 52 w 212"/>
                  <a:gd name="T11" fmla="*/ 16 h 409"/>
                  <a:gd name="T12" fmla="*/ 53 w 212"/>
                  <a:gd name="T13" fmla="*/ 21 h 409"/>
                  <a:gd name="T14" fmla="*/ 53 w 212"/>
                  <a:gd name="T15" fmla="*/ 28 h 409"/>
                  <a:gd name="T16" fmla="*/ 53 w 212"/>
                  <a:gd name="T17" fmla="*/ 35 h 409"/>
                  <a:gd name="T18" fmla="*/ 52 w 212"/>
                  <a:gd name="T19" fmla="*/ 43 h 409"/>
                  <a:gd name="T20" fmla="*/ 51 w 212"/>
                  <a:gd name="T21" fmla="*/ 52 h 409"/>
                  <a:gd name="T22" fmla="*/ 50 w 212"/>
                  <a:gd name="T23" fmla="*/ 60 h 409"/>
                  <a:gd name="T24" fmla="*/ 49 w 212"/>
                  <a:gd name="T25" fmla="*/ 68 h 409"/>
                  <a:gd name="T26" fmla="*/ 47 w 212"/>
                  <a:gd name="T27" fmla="*/ 76 h 409"/>
                  <a:gd name="T28" fmla="*/ 46 w 212"/>
                  <a:gd name="T29" fmla="*/ 82 h 409"/>
                  <a:gd name="T30" fmla="*/ 43 w 212"/>
                  <a:gd name="T31" fmla="*/ 88 h 409"/>
                  <a:gd name="T32" fmla="*/ 41 w 212"/>
                  <a:gd name="T33" fmla="*/ 92 h 409"/>
                  <a:gd name="T34" fmla="*/ 38 w 212"/>
                  <a:gd name="T35" fmla="*/ 96 h 409"/>
                  <a:gd name="T36" fmla="*/ 34 w 212"/>
                  <a:gd name="T37" fmla="*/ 99 h 409"/>
                  <a:gd name="T38" fmla="*/ 30 w 212"/>
                  <a:gd name="T39" fmla="*/ 102 h 409"/>
                  <a:gd name="T40" fmla="*/ 24 w 212"/>
                  <a:gd name="T41" fmla="*/ 102 h 409"/>
                  <a:gd name="T42" fmla="*/ 18 w 212"/>
                  <a:gd name="T43" fmla="*/ 102 h 409"/>
                  <a:gd name="T44" fmla="*/ 13 w 212"/>
                  <a:gd name="T45" fmla="*/ 101 h 409"/>
                  <a:gd name="T46" fmla="*/ 9 w 212"/>
                  <a:gd name="T47" fmla="*/ 98 h 409"/>
                  <a:gd name="T48" fmla="*/ 6 w 212"/>
                  <a:gd name="T49" fmla="*/ 95 h 409"/>
                  <a:gd name="T50" fmla="*/ 4 w 212"/>
                  <a:gd name="T51" fmla="*/ 91 h 409"/>
                  <a:gd name="T52" fmla="*/ 1 w 212"/>
                  <a:gd name="T53" fmla="*/ 86 h 409"/>
                  <a:gd name="T54" fmla="*/ 1 w 212"/>
                  <a:gd name="T55" fmla="*/ 79 h 409"/>
                  <a:gd name="T56" fmla="*/ 0 w 212"/>
                  <a:gd name="T57" fmla="*/ 72 h 409"/>
                  <a:gd name="T58" fmla="*/ 0 w 212"/>
                  <a:gd name="T59" fmla="*/ 64 h 409"/>
                  <a:gd name="T60" fmla="*/ 0 w 212"/>
                  <a:gd name="T61" fmla="*/ 55 h 409"/>
                  <a:gd name="T62" fmla="*/ 1 w 212"/>
                  <a:gd name="T63" fmla="*/ 45 h 409"/>
                  <a:gd name="T64" fmla="*/ 2 w 212"/>
                  <a:gd name="T65" fmla="*/ 37 h 409"/>
                  <a:gd name="T66" fmla="*/ 4 w 212"/>
                  <a:gd name="T67" fmla="*/ 29 h 409"/>
                  <a:gd name="T68" fmla="*/ 7 w 212"/>
                  <a:gd name="T69" fmla="*/ 22 h 409"/>
                  <a:gd name="T70" fmla="*/ 9 w 212"/>
                  <a:gd name="T71" fmla="*/ 15 h 409"/>
                  <a:gd name="T72" fmla="*/ 13 w 212"/>
                  <a:gd name="T73" fmla="*/ 10 h 409"/>
                  <a:gd name="T74" fmla="*/ 17 w 212"/>
                  <a:gd name="T75" fmla="*/ 6 h 409"/>
                  <a:gd name="T76" fmla="*/ 21 w 212"/>
                  <a:gd name="T77" fmla="*/ 3 h 409"/>
                  <a:gd name="T78" fmla="*/ 26 w 212"/>
                  <a:gd name="T79" fmla="*/ 1 h 409"/>
                  <a:gd name="T80" fmla="*/ 31 w 212"/>
                  <a:gd name="T81" fmla="*/ 0 h 409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12"/>
                  <a:gd name="T124" fmla="*/ 0 h 409"/>
                  <a:gd name="T125" fmla="*/ 212 w 212"/>
                  <a:gd name="T126" fmla="*/ 409 h 409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12" h="409">
                    <a:moveTo>
                      <a:pt x="125" y="0"/>
                    </a:moveTo>
                    <a:lnTo>
                      <a:pt x="153" y="6"/>
                    </a:lnTo>
                    <a:lnTo>
                      <a:pt x="171" y="15"/>
                    </a:lnTo>
                    <a:lnTo>
                      <a:pt x="185" y="27"/>
                    </a:lnTo>
                    <a:lnTo>
                      <a:pt x="198" y="42"/>
                    </a:lnTo>
                    <a:lnTo>
                      <a:pt x="207" y="63"/>
                    </a:lnTo>
                    <a:lnTo>
                      <a:pt x="210" y="84"/>
                    </a:lnTo>
                    <a:lnTo>
                      <a:pt x="212" y="111"/>
                    </a:lnTo>
                    <a:lnTo>
                      <a:pt x="210" y="141"/>
                    </a:lnTo>
                    <a:lnTo>
                      <a:pt x="207" y="172"/>
                    </a:lnTo>
                    <a:lnTo>
                      <a:pt x="203" y="207"/>
                    </a:lnTo>
                    <a:lnTo>
                      <a:pt x="198" y="241"/>
                    </a:lnTo>
                    <a:lnTo>
                      <a:pt x="194" y="274"/>
                    </a:lnTo>
                    <a:lnTo>
                      <a:pt x="189" y="304"/>
                    </a:lnTo>
                    <a:lnTo>
                      <a:pt x="182" y="327"/>
                    </a:lnTo>
                    <a:lnTo>
                      <a:pt x="173" y="352"/>
                    </a:lnTo>
                    <a:lnTo>
                      <a:pt x="164" y="370"/>
                    </a:lnTo>
                    <a:lnTo>
                      <a:pt x="153" y="385"/>
                    </a:lnTo>
                    <a:lnTo>
                      <a:pt x="137" y="397"/>
                    </a:lnTo>
                    <a:lnTo>
                      <a:pt x="119" y="407"/>
                    </a:lnTo>
                    <a:lnTo>
                      <a:pt x="96" y="409"/>
                    </a:lnTo>
                    <a:lnTo>
                      <a:pt x="71" y="407"/>
                    </a:lnTo>
                    <a:lnTo>
                      <a:pt x="53" y="403"/>
                    </a:lnTo>
                    <a:lnTo>
                      <a:pt x="35" y="394"/>
                    </a:lnTo>
                    <a:lnTo>
                      <a:pt x="23" y="379"/>
                    </a:lnTo>
                    <a:lnTo>
                      <a:pt x="14" y="364"/>
                    </a:lnTo>
                    <a:lnTo>
                      <a:pt x="5" y="343"/>
                    </a:lnTo>
                    <a:lnTo>
                      <a:pt x="2" y="318"/>
                    </a:lnTo>
                    <a:lnTo>
                      <a:pt x="0" y="289"/>
                    </a:lnTo>
                    <a:lnTo>
                      <a:pt x="0" y="256"/>
                    </a:lnTo>
                    <a:lnTo>
                      <a:pt x="0" y="220"/>
                    </a:lnTo>
                    <a:lnTo>
                      <a:pt x="2" y="181"/>
                    </a:lnTo>
                    <a:lnTo>
                      <a:pt x="9" y="147"/>
                    </a:lnTo>
                    <a:lnTo>
                      <a:pt x="16" y="115"/>
                    </a:lnTo>
                    <a:lnTo>
                      <a:pt x="26" y="88"/>
                    </a:lnTo>
                    <a:lnTo>
                      <a:pt x="35" y="60"/>
                    </a:lnTo>
                    <a:lnTo>
                      <a:pt x="50" y="42"/>
                    </a:lnTo>
                    <a:lnTo>
                      <a:pt x="66" y="24"/>
                    </a:lnTo>
                    <a:lnTo>
                      <a:pt x="84" y="13"/>
                    </a:lnTo>
                    <a:lnTo>
                      <a:pt x="105" y="3"/>
                    </a:lnTo>
                    <a:lnTo>
                      <a:pt x="125" y="0"/>
                    </a:lnTo>
                  </a:path>
                </a:pathLst>
              </a:custGeom>
              <a:noFill/>
              <a:ln w="0">
                <a:solidFill>
                  <a:srgbClr val="74B9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687" name="Freeform 570"/>
              <p:cNvSpPr>
                <a:spLocks/>
              </p:cNvSpPr>
              <p:nvPr/>
            </p:nvSpPr>
            <p:spPr bwMode="auto">
              <a:xfrm>
                <a:off x="2047" y="2026"/>
                <a:ext cx="53" cy="102"/>
              </a:xfrm>
              <a:custGeom>
                <a:avLst/>
                <a:gdLst>
                  <a:gd name="T0" fmla="*/ 31 w 212"/>
                  <a:gd name="T1" fmla="*/ 0 h 409"/>
                  <a:gd name="T2" fmla="*/ 38 w 212"/>
                  <a:gd name="T3" fmla="*/ 1 h 409"/>
                  <a:gd name="T4" fmla="*/ 43 w 212"/>
                  <a:gd name="T5" fmla="*/ 4 h 409"/>
                  <a:gd name="T6" fmla="*/ 46 w 212"/>
                  <a:gd name="T7" fmla="*/ 7 h 409"/>
                  <a:gd name="T8" fmla="*/ 50 w 212"/>
                  <a:gd name="T9" fmla="*/ 10 h 409"/>
                  <a:gd name="T10" fmla="*/ 52 w 212"/>
                  <a:gd name="T11" fmla="*/ 16 h 409"/>
                  <a:gd name="T12" fmla="*/ 53 w 212"/>
                  <a:gd name="T13" fmla="*/ 21 h 409"/>
                  <a:gd name="T14" fmla="*/ 53 w 212"/>
                  <a:gd name="T15" fmla="*/ 28 h 409"/>
                  <a:gd name="T16" fmla="*/ 53 w 212"/>
                  <a:gd name="T17" fmla="*/ 35 h 409"/>
                  <a:gd name="T18" fmla="*/ 52 w 212"/>
                  <a:gd name="T19" fmla="*/ 43 h 409"/>
                  <a:gd name="T20" fmla="*/ 51 w 212"/>
                  <a:gd name="T21" fmla="*/ 52 h 409"/>
                  <a:gd name="T22" fmla="*/ 50 w 212"/>
                  <a:gd name="T23" fmla="*/ 60 h 409"/>
                  <a:gd name="T24" fmla="*/ 49 w 212"/>
                  <a:gd name="T25" fmla="*/ 68 h 409"/>
                  <a:gd name="T26" fmla="*/ 47 w 212"/>
                  <a:gd name="T27" fmla="*/ 76 h 409"/>
                  <a:gd name="T28" fmla="*/ 46 w 212"/>
                  <a:gd name="T29" fmla="*/ 82 h 409"/>
                  <a:gd name="T30" fmla="*/ 43 w 212"/>
                  <a:gd name="T31" fmla="*/ 88 h 409"/>
                  <a:gd name="T32" fmla="*/ 41 w 212"/>
                  <a:gd name="T33" fmla="*/ 92 h 409"/>
                  <a:gd name="T34" fmla="*/ 38 w 212"/>
                  <a:gd name="T35" fmla="*/ 96 h 409"/>
                  <a:gd name="T36" fmla="*/ 34 w 212"/>
                  <a:gd name="T37" fmla="*/ 99 h 409"/>
                  <a:gd name="T38" fmla="*/ 30 w 212"/>
                  <a:gd name="T39" fmla="*/ 102 h 409"/>
                  <a:gd name="T40" fmla="*/ 24 w 212"/>
                  <a:gd name="T41" fmla="*/ 102 h 409"/>
                  <a:gd name="T42" fmla="*/ 18 w 212"/>
                  <a:gd name="T43" fmla="*/ 102 h 409"/>
                  <a:gd name="T44" fmla="*/ 13 w 212"/>
                  <a:gd name="T45" fmla="*/ 101 h 409"/>
                  <a:gd name="T46" fmla="*/ 9 w 212"/>
                  <a:gd name="T47" fmla="*/ 98 h 409"/>
                  <a:gd name="T48" fmla="*/ 6 w 212"/>
                  <a:gd name="T49" fmla="*/ 95 h 409"/>
                  <a:gd name="T50" fmla="*/ 4 w 212"/>
                  <a:gd name="T51" fmla="*/ 91 h 409"/>
                  <a:gd name="T52" fmla="*/ 1 w 212"/>
                  <a:gd name="T53" fmla="*/ 86 h 409"/>
                  <a:gd name="T54" fmla="*/ 1 w 212"/>
                  <a:gd name="T55" fmla="*/ 79 h 409"/>
                  <a:gd name="T56" fmla="*/ 0 w 212"/>
                  <a:gd name="T57" fmla="*/ 72 h 409"/>
                  <a:gd name="T58" fmla="*/ 0 w 212"/>
                  <a:gd name="T59" fmla="*/ 64 h 409"/>
                  <a:gd name="T60" fmla="*/ 0 w 212"/>
                  <a:gd name="T61" fmla="*/ 55 h 409"/>
                  <a:gd name="T62" fmla="*/ 1 w 212"/>
                  <a:gd name="T63" fmla="*/ 45 h 409"/>
                  <a:gd name="T64" fmla="*/ 2 w 212"/>
                  <a:gd name="T65" fmla="*/ 37 h 409"/>
                  <a:gd name="T66" fmla="*/ 4 w 212"/>
                  <a:gd name="T67" fmla="*/ 29 h 409"/>
                  <a:gd name="T68" fmla="*/ 7 w 212"/>
                  <a:gd name="T69" fmla="*/ 22 h 409"/>
                  <a:gd name="T70" fmla="*/ 9 w 212"/>
                  <a:gd name="T71" fmla="*/ 15 h 409"/>
                  <a:gd name="T72" fmla="*/ 13 w 212"/>
                  <a:gd name="T73" fmla="*/ 10 h 409"/>
                  <a:gd name="T74" fmla="*/ 17 w 212"/>
                  <a:gd name="T75" fmla="*/ 6 h 409"/>
                  <a:gd name="T76" fmla="*/ 21 w 212"/>
                  <a:gd name="T77" fmla="*/ 3 h 409"/>
                  <a:gd name="T78" fmla="*/ 26 w 212"/>
                  <a:gd name="T79" fmla="*/ 1 h 409"/>
                  <a:gd name="T80" fmla="*/ 31 w 212"/>
                  <a:gd name="T81" fmla="*/ 0 h 409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12"/>
                  <a:gd name="T124" fmla="*/ 0 h 409"/>
                  <a:gd name="T125" fmla="*/ 212 w 212"/>
                  <a:gd name="T126" fmla="*/ 409 h 409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12" h="409">
                    <a:moveTo>
                      <a:pt x="125" y="0"/>
                    </a:moveTo>
                    <a:lnTo>
                      <a:pt x="153" y="6"/>
                    </a:lnTo>
                    <a:lnTo>
                      <a:pt x="171" y="15"/>
                    </a:lnTo>
                    <a:lnTo>
                      <a:pt x="185" y="27"/>
                    </a:lnTo>
                    <a:lnTo>
                      <a:pt x="198" y="42"/>
                    </a:lnTo>
                    <a:lnTo>
                      <a:pt x="207" y="63"/>
                    </a:lnTo>
                    <a:lnTo>
                      <a:pt x="210" y="84"/>
                    </a:lnTo>
                    <a:lnTo>
                      <a:pt x="212" y="111"/>
                    </a:lnTo>
                    <a:lnTo>
                      <a:pt x="210" y="141"/>
                    </a:lnTo>
                    <a:lnTo>
                      <a:pt x="207" y="172"/>
                    </a:lnTo>
                    <a:lnTo>
                      <a:pt x="203" y="207"/>
                    </a:lnTo>
                    <a:lnTo>
                      <a:pt x="198" y="241"/>
                    </a:lnTo>
                    <a:lnTo>
                      <a:pt x="194" y="274"/>
                    </a:lnTo>
                    <a:lnTo>
                      <a:pt x="189" y="304"/>
                    </a:lnTo>
                    <a:lnTo>
                      <a:pt x="182" y="327"/>
                    </a:lnTo>
                    <a:lnTo>
                      <a:pt x="173" y="352"/>
                    </a:lnTo>
                    <a:lnTo>
                      <a:pt x="164" y="370"/>
                    </a:lnTo>
                    <a:lnTo>
                      <a:pt x="153" y="385"/>
                    </a:lnTo>
                    <a:lnTo>
                      <a:pt x="137" y="397"/>
                    </a:lnTo>
                    <a:lnTo>
                      <a:pt x="119" y="407"/>
                    </a:lnTo>
                    <a:lnTo>
                      <a:pt x="96" y="409"/>
                    </a:lnTo>
                    <a:lnTo>
                      <a:pt x="71" y="407"/>
                    </a:lnTo>
                    <a:lnTo>
                      <a:pt x="53" y="403"/>
                    </a:lnTo>
                    <a:lnTo>
                      <a:pt x="35" y="394"/>
                    </a:lnTo>
                    <a:lnTo>
                      <a:pt x="23" y="379"/>
                    </a:lnTo>
                    <a:lnTo>
                      <a:pt x="14" y="364"/>
                    </a:lnTo>
                    <a:lnTo>
                      <a:pt x="5" y="343"/>
                    </a:lnTo>
                    <a:lnTo>
                      <a:pt x="2" y="318"/>
                    </a:lnTo>
                    <a:lnTo>
                      <a:pt x="0" y="289"/>
                    </a:lnTo>
                    <a:lnTo>
                      <a:pt x="0" y="256"/>
                    </a:lnTo>
                    <a:lnTo>
                      <a:pt x="0" y="220"/>
                    </a:lnTo>
                    <a:lnTo>
                      <a:pt x="2" y="181"/>
                    </a:lnTo>
                    <a:lnTo>
                      <a:pt x="9" y="147"/>
                    </a:lnTo>
                    <a:lnTo>
                      <a:pt x="16" y="115"/>
                    </a:lnTo>
                    <a:lnTo>
                      <a:pt x="26" y="88"/>
                    </a:lnTo>
                    <a:lnTo>
                      <a:pt x="35" y="60"/>
                    </a:lnTo>
                    <a:lnTo>
                      <a:pt x="50" y="42"/>
                    </a:lnTo>
                    <a:lnTo>
                      <a:pt x="66" y="24"/>
                    </a:lnTo>
                    <a:lnTo>
                      <a:pt x="84" y="13"/>
                    </a:lnTo>
                    <a:lnTo>
                      <a:pt x="105" y="3"/>
                    </a:lnTo>
                    <a:lnTo>
                      <a:pt x="125" y="0"/>
                    </a:lnTo>
                  </a:path>
                </a:pathLst>
              </a:custGeom>
              <a:noFill/>
              <a:ln w="0">
                <a:solidFill>
                  <a:srgbClr val="74B9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688" name="Freeform 571"/>
              <p:cNvSpPr>
                <a:spLocks/>
              </p:cNvSpPr>
              <p:nvPr/>
            </p:nvSpPr>
            <p:spPr bwMode="auto">
              <a:xfrm>
                <a:off x="2048" y="2030"/>
                <a:ext cx="49" cy="94"/>
              </a:xfrm>
              <a:custGeom>
                <a:avLst/>
                <a:gdLst>
                  <a:gd name="T0" fmla="*/ 30 w 195"/>
                  <a:gd name="T1" fmla="*/ 0 h 373"/>
                  <a:gd name="T2" fmla="*/ 35 w 195"/>
                  <a:gd name="T3" fmla="*/ 1 h 373"/>
                  <a:gd name="T4" fmla="*/ 40 w 195"/>
                  <a:gd name="T5" fmla="*/ 3 h 373"/>
                  <a:gd name="T6" fmla="*/ 43 w 195"/>
                  <a:gd name="T7" fmla="*/ 6 h 373"/>
                  <a:gd name="T8" fmla="*/ 46 w 195"/>
                  <a:gd name="T9" fmla="*/ 10 h 373"/>
                  <a:gd name="T10" fmla="*/ 47 w 195"/>
                  <a:gd name="T11" fmla="*/ 14 h 373"/>
                  <a:gd name="T12" fmla="*/ 49 w 195"/>
                  <a:gd name="T13" fmla="*/ 19 h 373"/>
                  <a:gd name="T14" fmla="*/ 49 w 195"/>
                  <a:gd name="T15" fmla="*/ 25 h 373"/>
                  <a:gd name="T16" fmla="*/ 49 w 195"/>
                  <a:gd name="T17" fmla="*/ 32 h 373"/>
                  <a:gd name="T18" fmla="*/ 48 w 195"/>
                  <a:gd name="T19" fmla="*/ 40 h 373"/>
                  <a:gd name="T20" fmla="*/ 47 w 195"/>
                  <a:gd name="T21" fmla="*/ 47 h 373"/>
                  <a:gd name="T22" fmla="*/ 46 w 195"/>
                  <a:gd name="T23" fmla="*/ 55 h 373"/>
                  <a:gd name="T24" fmla="*/ 45 w 195"/>
                  <a:gd name="T25" fmla="*/ 63 h 373"/>
                  <a:gd name="T26" fmla="*/ 44 w 195"/>
                  <a:gd name="T27" fmla="*/ 69 h 373"/>
                  <a:gd name="T28" fmla="*/ 42 w 195"/>
                  <a:gd name="T29" fmla="*/ 75 h 373"/>
                  <a:gd name="T30" fmla="*/ 41 w 195"/>
                  <a:gd name="T31" fmla="*/ 80 h 373"/>
                  <a:gd name="T32" fmla="*/ 39 w 195"/>
                  <a:gd name="T33" fmla="*/ 85 h 373"/>
                  <a:gd name="T34" fmla="*/ 35 w 195"/>
                  <a:gd name="T35" fmla="*/ 89 h 373"/>
                  <a:gd name="T36" fmla="*/ 32 w 195"/>
                  <a:gd name="T37" fmla="*/ 92 h 373"/>
                  <a:gd name="T38" fmla="*/ 28 w 195"/>
                  <a:gd name="T39" fmla="*/ 93 h 373"/>
                  <a:gd name="T40" fmla="*/ 23 w 195"/>
                  <a:gd name="T41" fmla="*/ 94 h 373"/>
                  <a:gd name="T42" fmla="*/ 18 w 195"/>
                  <a:gd name="T43" fmla="*/ 93 h 373"/>
                  <a:gd name="T44" fmla="*/ 13 w 195"/>
                  <a:gd name="T45" fmla="*/ 92 h 373"/>
                  <a:gd name="T46" fmla="*/ 9 w 195"/>
                  <a:gd name="T47" fmla="*/ 90 h 373"/>
                  <a:gd name="T48" fmla="*/ 6 w 195"/>
                  <a:gd name="T49" fmla="*/ 87 h 373"/>
                  <a:gd name="T50" fmla="*/ 4 w 195"/>
                  <a:gd name="T51" fmla="*/ 84 h 373"/>
                  <a:gd name="T52" fmla="*/ 2 w 195"/>
                  <a:gd name="T53" fmla="*/ 79 h 373"/>
                  <a:gd name="T54" fmla="*/ 1 w 195"/>
                  <a:gd name="T55" fmla="*/ 73 h 373"/>
                  <a:gd name="T56" fmla="*/ 0 w 195"/>
                  <a:gd name="T57" fmla="*/ 66 h 373"/>
                  <a:gd name="T58" fmla="*/ 0 w 195"/>
                  <a:gd name="T59" fmla="*/ 58 h 373"/>
                  <a:gd name="T60" fmla="*/ 1 w 195"/>
                  <a:gd name="T61" fmla="*/ 50 h 373"/>
                  <a:gd name="T62" fmla="*/ 2 w 195"/>
                  <a:gd name="T63" fmla="*/ 41 h 373"/>
                  <a:gd name="T64" fmla="*/ 2 w 195"/>
                  <a:gd name="T65" fmla="*/ 33 h 373"/>
                  <a:gd name="T66" fmla="*/ 4 w 195"/>
                  <a:gd name="T67" fmla="*/ 26 h 373"/>
                  <a:gd name="T68" fmla="*/ 6 w 195"/>
                  <a:gd name="T69" fmla="*/ 20 h 373"/>
                  <a:gd name="T70" fmla="*/ 9 w 195"/>
                  <a:gd name="T71" fmla="*/ 14 h 373"/>
                  <a:gd name="T72" fmla="*/ 12 w 195"/>
                  <a:gd name="T73" fmla="*/ 9 h 373"/>
                  <a:gd name="T74" fmla="*/ 15 w 195"/>
                  <a:gd name="T75" fmla="*/ 5 h 373"/>
                  <a:gd name="T76" fmla="*/ 20 w 195"/>
                  <a:gd name="T77" fmla="*/ 2 h 373"/>
                  <a:gd name="T78" fmla="*/ 24 w 195"/>
                  <a:gd name="T79" fmla="*/ 1 h 373"/>
                  <a:gd name="T80" fmla="*/ 30 w 195"/>
                  <a:gd name="T81" fmla="*/ 0 h 373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95"/>
                  <a:gd name="T124" fmla="*/ 0 h 373"/>
                  <a:gd name="T125" fmla="*/ 195 w 195"/>
                  <a:gd name="T126" fmla="*/ 373 h 373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95" h="373">
                    <a:moveTo>
                      <a:pt x="118" y="0"/>
                    </a:moveTo>
                    <a:lnTo>
                      <a:pt x="141" y="4"/>
                    </a:lnTo>
                    <a:lnTo>
                      <a:pt x="159" y="13"/>
                    </a:lnTo>
                    <a:lnTo>
                      <a:pt x="172" y="24"/>
                    </a:lnTo>
                    <a:lnTo>
                      <a:pt x="184" y="39"/>
                    </a:lnTo>
                    <a:lnTo>
                      <a:pt x="189" y="54"/>
                    </a:lnTo>
                    <a:lnTo>
                      <a:pt x="195" y="75"/>
                    </a:lnTo>
                    <a:lnTo>
                      <a:pt x="195" y="100"/>
                    </a:lnTo>
                    <a:lnTo>
                      <a:pt x="195" y="127"/>
                    </a:lnTo>
                    <a:lnTo>
                      <a:pt x="193" y="157"/>
                    </a:lnTo>
                    <a:lnTo>
                      <a:pt x="189" y="186"/>
                    </a:lnTo>
                    <a:lnTo>
                      <a:pt x="184" y="220"/>
                    </a:lnTo>
                    <a:lnTo>
                      <a:pt x="180" y="250"/>
                    </a:lnTo>
                    <a:lnTo>
                      <a:pt x="175" y="273"/>
                    </a:lnTo>
                    <a:lnTo>
                      <a:pt x="168" y="298"/>
                    </a:lnTo>
                    <a:lnTo>
                      <a:pt x="163" y="319"/>
                    </a:lnTo>
                    <a:lnTo>
                      <a:pt x="154" y="337"/>
                    </a:lnTo>
                    <a:lnTo>
                      <a:pt x="141" y="352"/>
                    </a:lnTo>
                    <a:lnTo>
                      <a:pt x="127" y="364"/>
                    </a:lnTo>
                    <a:lnTo>
                      <a:pt x="111" y="370"/>
                    </a:lnTo>
                    <a:lnTo>
                      <a:pt x="91" y="373"/>
                    </a:lnTo>
                    <a:lnTo>
                      <a:pt x="70" y="370"/>
                    </a:lnTo>
                    <a:lnTo>
                      <a:pt x="52" y="367"/>
                    </a:lnTo>
                    <a:lnTo>
                      <a:pt x="36" y="357"/>
                    </a:lnTo>
                    <a:lnTo>
                      <a:pt x="24" y="346"/>
                    </a:lnTo>
                    <a:lnTo>
                      <a:pt x="15" y="332"/>
                    </a:lnTo>
                    <a:lnTo>
                      <a:pt x="6" y="313"/>
                    </a:lnTo>
                    <a:lnTo>
                      <a:pt x="4" y="289"/>
                    </a:lnTo>
                    <a:lnTo>
                      <a:pt x="0" y="262"/>
                    </a:lnTo>
                    <a:lnTo>
                      <a:pt x="0" y="232"/>
                    </a:lnTo>
                    <a:lnTo>
                      <a:pt x="4" y="198"/>
                    </a:lnTo>
                    <a:lnTo>
                      <a:pt x="6" y="163"/>
                    </a:lnTo>
                    <a:lnTo>
                      <a:pt x="9" y="132"/>
                    </a:lnTo>
                    <a:lnTo>
                      <a:pt x="15" y="102"/>
                    </a:lnTo>
                    <a:lnTo>
                      <a:pt x="24" y="79"/>
                    </a:lnTo>
                    <a:lnTo>
                      <a:pt x="36" y="54"/>
                    </a:lnTo>
                    <a:lnTo>
                      <a:pt x="48" y="36"/>
                    </a:lnTo>
                    <a:lnTo>
                      <a:pt x="61" y="20"/>
                    </a:lnTo>
                    <a:lnTo>
                      <a:pt x="79" y="9"/>
                    </a:lnTo>
                    <a:lnTo>
                      <a:pt x="96" y="4"/>
                    </a:lnTo>
                    <a:lnTo>
                      <a:pt x="118" y="0"/>
                    </a:lnTo>
                    <a:close/>
                  </a:path>
                </a:pathLst>
              </a:custGeom>
              <a:solidFill>
                <a:srgbClr val="6AB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689" name="Freeform 572"/>
              <p:cNvSpPr>
                <a:spLocks/>
              </p:cNvSpPr>
              <p:nvPr/>
            </p:nvSpPr>
            <p:spPr bwMode="auto">
              <a:xfrm>
                <a:off x="2050" y="2034"/>
                <a:ext cx="45" cy="85"/>
              </a:xfrm>
              <a:custGeom>
                <a:avLst/>
                <a:gdLst>
                  <a:gd name="T0" fmla="*/ 27 w 180"/>
                  <a:gd name="T1" fmla="*/ 0 h 340"/>
                  <a:gd name="T2" fmla="*/ 33 w 180"/>
                  <a:gd name="T3" fmla="*/ 1 h 340"/>
                  <a:gd name="T4" fmla="*/ 36 w 180"/>
                  <a:gd name="T5" fmla="*/ 3 h 340"/>
                  <a:gd name="T6" fmla="*/ 40 w 180"/>
                  <a:gd name="T7" fmla="*/ 5 h 340"/>
                  <a:gd name="T8" fmla="*/ 42 w 180"/>
                  <a:gd name="T9" fmla="*/ 9 h 340"/>
                  <a:gd name="T10" fmla="*/ 44 w 180"/>
                  <a:gd name="T11" fmla="*/ 13 h 340"/>
                  <a:gd name="T12" fmla="*/ 45 w 180"/>
                  <a:gd name="T13" fmla="*/ 17 h 340"/>
                  <a:gd name="T14" fmla="*/ 45 w 180"/>
                  <a:gd name="T15" fmla="*/ 23 h 340"/>
                  <a:gd name="T16" fmla="*/ 45 w 180"/>
                  <a:gd name="T17" fmla="*/ 29 h 340"/>
                  <a:gd name="T18" fmla="*/ 45 w 180"/>
                  <a:gd name="T19" fmla="*/ 36 h 340"/>
                  <a:gd name="T20" fmla="*/ 43 w 180"/>
                  <a:gd name="T21" fmla="*/ 43 h 340"/>
                  <a:gd name="T22" fmla="*/ 42 w 180"/>
                  <a:gd name="T23" fmla="*/ 50 h 340"/>
                  <a:gd name="T24" fmla="*/ 42 w 180"/>
                  <a:gd name="T25" fmla="*/ 57 h 340"/>
                  <a:gd name="T26" fmla="*/ 40 w 180"/>
                  <a:gd name="T27" fmla="*/ 62 h 340"/>
                  <a:gd name="T28" fmla="*/ 38 w 180"/>
                  <a:gd name="T29" fmla="*/ 69 h 340"/>
                  <a:gd name="T30" fmla="*/ 37 w 180"/>
                  <a:gd name="T31" fmla="*/ 73 h 340"/>
                  <a:gd name="T32" fmla="*/ 35 w 180"/>
                  <a:gd name="T33" fmla="*/ 77 h 340"/>
                  <a:gd name="T34" fmla="*/ 33 w 180"/>
                  <a:gd name="T35" fmla="*/ 81 h 340"/>
                  <a:gd name="T36" fmla="*/ 29 w 180"/>
                  <a:gd name="T37" fmla="*/ 83 h 340"/>
                  <a:gd name="T38" fmla="*/ 26 w 180"/>
                  <a:gd name="T39" fmla="*/ 84 h 340"/>
                  <a:gd name="T40" fmla="*/ 21 w 180"/>
                  <a:gd name="T41" fmla="*/ 85 h 340"/>
                  <a:gd name="T42" fmla="*/ 16 w 180"/>
                  <a:gd name="T43" fmla="*/ 84 h 340"/>
                  <a:gd name="T44" fmla="*/ 12 w 180"/>
                  <a:gd name="T45" fmla="*/ 83 h 340"/>
                  <a:gd name="T46" fmla="*/ 8 w 180"/>
                  <a:gd name="T47" fmla="*/ 82 h 340"/>
                  <a:gd name="T48" fmla="*/ 5 w 180"/>
                  <a:gd name="T49" fmla="*/ 79 h 340"/>
                  <a:gd name="T50" fmla="*/ 4 w 180"/>
                  <a:gd name="T51" fmla="*/ 75 h 340"/>
                  <a:gd name="T52" fmla="*/ 2 w 180"/>
                  <a:gd name="T53" fmla="*/ 71 h 340"/>
                  <a:gd name="T54" fmla="*/ 1 w 180"/>
                  <a:gd name="T55" fmla="*/ 66 h 340"/>
                  <a:gd name="T56" fmla="*/ 0 w 180"/>
                  <a:gd name="T57" fmla="*/ 60 h 340"/>
                  <a:gd name="T58" fmla="*/ 0 w 180"/>
                  <a:gd name="T59" fmla="*/ 54 h 340"/>
                  <a:gd name="T60" fmla="*/ 1 w 180"/>
                  <a:gd name="T61" fmla="*/ 45 h 340"/>
                  <a:gd name="T62" fmla="*/ 1 w 180"/>
                  <a:gd name="T63" fmla="*/ 38 h 340"/>
                  <a:gd name="T64" fmla="*/ 2 w 180"/>
                  <a:gd name="T65" fmla="*/ 30 h 340"/>
                  <a:gd name="T66" fmla="*/ 4 w 180"/>
                  <a:gd name="T67" fmla="*/ 24 h 340"/>
                  <a:gd name="T68" fmla="*/ 6 w 180"/>
                  <a:gd name="T69" fmla="*/ 17 h 340"/>
                  <a:gd name="T70" fmla="*/ 8 w 180"/>
                  <a:gd name="T71" fmla="*/ 13 h 340"/>
                  <a:gd name="T72" fmla="*/ 12 w 180"/>
                  <a:gd name="T73" fmla="*/ 8 h 340"/>
                  <a:gd name="T74" fmla="*/ 14 w 180"/>
                  <a:gd name="T75" fmla="*/ 5 h 340"/>
                  <a:gd name="T76" fmla="*/ 18 w 180"/>
                  <a:gd name="T77" fmla="*/ 2 h 340"/>
                  <a:gd name="T78" fmla="*/ 23 w 180"/>
                  <a:gd name="T79" fmla="*/ 1 h 340"/>
                  <a:gd name="T80" fmla="*/ 27 w 180"/>
                  <a:gd name="T81" fmla="*/ 0 h 340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80"/>
                  <a:gd name="T124" fmla="*/ 0 h 340"/>
                  <a:gd name="T125" fmla="*/ 180 w 180"/>
                  <a:gd name="T126" fmla="*/ 340 h 340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80" h="340">
                    <a:moveTo>
                      <a:pt x="108" y="0"/>
                    </a:moveTo>
                    <a:lnTo>
                      <a:pt x="130" y="3"/>
                    </a:lnTo>
                    <a:lnTo>
                      <a:pt x="144" y="12"/>
                    </a:lnTo>
                    <a:lnTo>
                      <a:pt x="160" y="21"/>
                    </a:lnTo>
                    <a:lnTo>
                      <a:pt x="169" y="37"/>
                    </a:lnTo>
                    <a:lnTo>
                      <a:pt x="174" y="51"/>
                    </a:lnTo>
                    <a:lnTo>
                      <a:pt x="178" y="69"/>
                    </a:lnTo>
                    <a:lnTo>
                      <a:pt x="180" y="90"/>
                    </a:lnTo>
                    <a:lnTo>
                      <a:pt x="178" y="114"/>
                    </a:lnTo>
                    <a:lnTo>
                      <a:pt x="178" y="142"/>
                    </a:lnTo>
                    <a:lnTo>
                      <a:pt x="171" y="171"/>
                    </a:lnTo>
                    <a:lnTo>
                      <a:pt x="169" y="199"/>
                    </a:lnTo>
                    <a:lnTo>
                      <a:pt x="166" y="226"/>
                    </a:lnTo>
                    <a:lnTo>
                      <a:pt x="160" y="249"/>
                    </a:lnTo>
                    <a:lnTo>
                      <a:pt x="153" y="274"/>
                    </a:lnTo>
                    <a:lnTo>
                      <a:pt x="148" y="292"/>
                    </a:lnTo>
                    <a:lnTo>
                      <a:pt x="139" y="307"/>
                    </a:lnTo>
                    <a:lnTo>
                      <a:pt x="130" y="322"/>
                    </a:lnTo>
                    <a:lnTo>
                      <a:pt x="117" y="331"/>
                    </a:lnTo>
                    <a:lnTo>
                      <a:pt x="103" y="337"/>
                    </a:lnTo>
                    <a:lnTo>
                      <a:pt x="82" y="340"/>
                    </a:lnTo>
                    <a:lnTo>
                      <a:pt x="64" y="337"/>
                    </a:lnTo>
                    <a:lnTo>
                      <a:pt x="48" y="333"/>
                    </a:lnTo>
                    <a:lnTo>
                      <a:pt x="33" y="326"/>
                    </a:lnTo>
                    <a:lnTo>
                      <a:pt x="21" y="317"/>
                    </a:lnTo>
                    <a:lnTo>
                      <a:pt x="15" y="301"/>
                    </a:lnTo>
                    <a:lnTo>
                      <a:pt x="9" y="285"/>
                    </a:lnTo>
                    <a:lnTo>
                      <a:pt x="3" y="265"/>
                    </a:lnTo>
                    <a:lnTo>
                      <a:pt x="0" y="241"/>
                    </a:lnTo>
                    <a:lnTo>
                      <a:pt x="0" y="214"/>
                    </a:lnTo>
                    <a:lnTo>
                      <a:pt x="3" y="180"/>
                    </a:lnTo>
                    <a:lnTo>
                      <a:pt x="5" y="151"/>
                    </a:lnTo>
                    <a:lnTo>
                      <a:pt x="9" y="121"/>
                    </a:lnTo>
                    <a:lnTo>
                      <a:pt x="15" y="94"/>
                    </a:lnTo>
                    <a:lnTo>
                      <a:pt x="24" y="69"/>
                    </a:lnTo>
                    <a:lnTo>
                      <a:pt x="33" y="51"/>
                    </a:lnTo>
                    <a:lnTo>
                      <a:pt x="46" y="33"/>
                    </a:lnTo>
                    <a:lnTo>
                      <a:pt x="57" y="18"/>
                    </a:lnTo>
                    <a:lnTo>
                      <a:pt x="73" y="9"/>
                    </a:lnTo>
                    <a:lnTo>
                      <a:pt x="90" y="3"/>
                    </a:lnTo>
                    <a:lnTo>
                      <a:pt x="108" y="0"/>
                    </a:lnTo>
                    <a:close/>
                  </a:path>
                </a:pathLst>
              </a:custGeom>
              <a:solidFill>
                <a:srgbClr val="54A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690" name="Freeform 573"/>
              <p:cNvSpPr>
                <a:spLocks/>
              </p:cNvSpPr>
              <p:nvPr/>
            </p:nvSpPr>
            <p:spPr bwMode="auto">
              <a:xfrm>
                <a:off x="2052" y="2038"/>
                <a:ext cx="40" cy="77"/>
              </a:xfrm>
              <a:custGeom>
                <a:avLst/>
                <a:gdLst>
                  <a:gd name="T0" fmla="*/ 24 w 160"/>
                  <a:gd name="T1" fmla="*/ 0 h 307"/>
                  <a:gd name="T2" fmla="*/ 29 w 160"/>
                  <a:gd name="T3" fmla="*/ 1 h 307"/>
                  <a:gd name="T4" fmla="*/ 33 w 160"/>
                  <a:gd name="T5" fmla="*/ 3 h 307"/>
                  <a:gd name="T6" fmla="*/ 36 w 160"/>
                  <a:gd name="T7" fmla="*/ 6 h 307"/>
                  <a:gd name="T8" fmla="*/ 38 w 160"/>
                  <a:gd name="T9" fmla="*/ 8 h 307"/>
                  <a:gd name="T10" fmla="*/ 38 w 160"/>
                  <a:gd name="T11" fmla="*/ 11 h 307"/>
                  <a:gd name="T12" fmla="*/ 40 w 160"/>
                  <a:gd name="T13" fmla="*/ 16 h 307"/>
                  <a:gd name="T14" fmla="*/ 40 w 160"/>
                  <a:gd name="T15" fmla="*/ 21 h 307"/>
                  <a:gd name="T16" fmla="*/ 40 w 160"/>
                  <a:gd name="T17" fmla="*/ 27 h 307"/>
                  <a:gd name="T18" fmla="*/ 39 w 160"/>
                  <a:gd name="T19" fmla="*/ 32 h 307"/>
                  <a:gd name="T20" fmla="*/ 38 w 160"/>
                  <a:gd name="T21" fmla="*/ 39 h 307"/>
                  <a:gd name="T22" fmla="*/ 38 w 160"/>
                  <a:gd name="T23" fmla="*/ 45 h 307"/>
                  <a:gd name="T24" fmla="*/ 37 w 160"/>
                  <a:gd name="T25" fmla="*/ 51 h 307"/>
                  <a:gd name="T26" fmla="*/ 36 w 160"/>
                  <a:gd name="T27" fmla="*/ 57 h 307"/>
                  <a:gd name="T28" fmla="*/ 35 w 160"/>
                  <a:gd name="T29" fmla="*/ 62 h 307"/>
                  <a:gd name="T30" fmla="*/ 33 w 160"/>
                  <a:gd name="T31" fmla="*/ 65 h 307"/>
                  <a:gd name="T32" fmla="*/ 31 w 160"/>
                  <a:gd name="T33" fmla="*/ 69 h 307"/>
                  <a:gd name="T34" fmla="*/ 29 w 160"/>
                  <a:gd name="T35" fmla="*/ 72 h 307"/>
                  <a:gd name="T36" fmla="*/ 26 w 160"/>
                  <a:gd name="T37" fmla="*/ 75 h 307"/>
                  <a:gd name="T38" fmla="*/ 23 w 160"/>
                  <a:gd name="T39" fmla="*/ 76 h 307"/>
                  <a:gd name="T40" fmla="*/ 18 w 160"/>
                  <a:gd name="T41" fmla="*/ 77 h 307"/>
                  <a:gd name="T42" fmla="*/ 14 w 160"/>
                  <a:gd name="T43" fmla="*/ 76 h 307"/>
                  <a:gd name="T44" fmla="*/ 10 w 160"/>
                  <a:gd name="T45" fmla="*/ 76 h 307"/>
                  <a:gd name="T46" fmla="*/ 7 w 160"/>
                  <a:gd name="T47" fmla="*/ 74 h 307"/>
                  <a:gd name="T48" fmla="*/ 5 w 160"/>
                  <a:gd name="T49" fmla="*/ 72 h 307"/>
                  <a:gd name="T50" fmla="*/ 3 w 160"/>
                  <a:gd name="T51" fmla="*/ 68 h 307"/>
                  <a:gd name="T52" fmla="*/ 2 w 160"/>
                  <a:gd name="T53" fmla="*/ 64 h 307"/>
                  <a:gd name="T54" fmla="*/ 0 w 160"/>
                  <a:gd name="T55" fmla="*/ 60 h 307"/>
                  <a:gd name="T56" fmla="*/ 0 w 160"/>
                  <a:gd name="T57" fmla="*/ 54 h 307"/>
                  <a:gd name="T58" fmla="*/ 0 w 160"/>
                  <a:gd name="T59" fmla="*/ 48 h 307"/>
                  <a:gd name="T60" fmla="*/ 0 w 160"/>
                  <a:gd name="T61" fmla="*/ 41 h 307"/>
                  <a:gd name="T62" fmla="*/ 1 w 160"/>
                  <a:gd name="T63" fmla="*/ 34 h 307"/>
                  <a:gd name="T64" fmla="*/ 2 w 160"/>
                  <a:gd name="T65" fmla="*/ 27 h 307"/>
                  <a:gd name="T66" fmla="*/ 3 w 160"/>
                  <a:gd name="T67" fmla="*/ 21 h 307"/>
                  <a:gd name="T68" fmla="*/ 5 w 160"/>
                  <a:gd name="T69" fmla="*/ 16 h 307"/>
                  <a:gd name="T70" fmla="*/ 7 w 160"/>
                  <a:gd name="T71" fmla="*/ 11 h 307"/>
                  <a:gd name="T72" fmla="*/ 10 w 160"/>
                  <a:gd name="T73" fmla="*/ 8 h 307"/>
                  <a:gd name="T74" fmla="*/ 12 w 160"/>
                  <a:gd name="T75" fmla="*/ 5 h 307"/>
                  <a:gd name="T76" fmla="*/ 16 w 160"/>
                  <a:gd name="T77" fmla="*/ 2 h 307"/>
                  <a:gd name="T78" fmla="*/ 20 w 160"/>
                  <a:gd name="T79" fmla="*/ 1 h 307"/>
                  <a:gd name="T80" fmla="*/ 24 w 160"/>
                  <a:gd name="T81" fmla="*/ 0 h 307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60"/>
                  <a:gd name="T124" fmla="*/ 0 h 307"/>
                  <a:gd name="T125" fmla="*/ 160 w 160"/>
                  <a:gd name="T126" fmla="*/ 307 h 307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60" h="307">
                    <a:moveTo>
                      <a:pt x="96" y="0"/>
                    </a:moveTo>
                    <a:lnTo>
                      <a:pt x="114" y="3"/>
                    </a:lnTo>
                    <a:lnTo>
                      <a:pt x="130" y="12"/>
                    </a:lnTo>
                    <a:lnTo>
                      <a:pt x="142" y="22"/>
                    </a:lnTo>
                    <a:lnTo>
                      <a:pt x="151" y="33"/>
                    </a:lnTo>
                    <a:lnTo>
                      <a:pt x="153" y="45"/>
                    </a:lnTo>
                    <a:lnTo>
                      <a:pt x="160" y="63"/>
                    </a:lnTo>
                    <a:lnTo>
                      <a:pt x="160" y="84"/>
                    </a:lnTo>
                    <a:lnTo>
                      <a:pt x="160" y="106"/>
                    </a:lnTo>
                    <a:lnTo>
                      <a:pt x="157" y="129"/>
                    </a:lnTo>
                    <a:lnTo>
                      <a:pt x="153" y="154"/>
                    </a:lnTo>
                    <a:lnTo>
                      <a:pt x="151" y="181"/>
                    </a:lnTo>
                    <a:lnTo>
                      <a:pt x="148" y="204"/>
                    </a:lnTo>
                    <a:lnTo>
                      <a:pt x="142" y="226"/>
                    </a:lnTo>
                    <a:lnTo>
                      <a:pt x="139" y="247"/>
                    </a:lnTo>
                    <a:lnTo>
                      <a:pt x="133" y="261"/>
                    </a:lnTo>
                    <a:lnTo>
                      <a:pt x="123" y="277"/>
                    </a:lnTo>
                    <a:lnTo>
                      <a:pt x="114" y="289"/>
                    </a:lnTo>
                    <a:lnTo>
                      <a:pt x="103" y="298"/>
                    </a:lnTo>
                    <a:lnTo>
                      <a:pt x="90" y="304"/>
                    </a:lnTo>
                    <a:lnTo>
                      <a:pt x="73" y="307"/>
                    </a:lnTo>
                    <a:lnTo>
                      <a:pt x="55" y="304"/>
                    </a:lnTo>
                    <a:lnTo>
                      <a:pt x="39" y="302"/>
                    </a:lnTo>
                    <a:lnTo>
                      <a:pt x="28" y="295"/>
                    </a:lnTo>
                    <a:lnTo>
                      <a:pt x="18" y="286"/>
                    </a:lnTo>
                    <a:lnTo>
                      <a:pt x="12" y="270"/>
                    </a:lnTo>
                    <a:lnTo>
                      <a:pt x="6" y="256"/>
                    </a:lnTo>
                    <a:lnTo>
                      <a:pt x="0" y="238"/>
                    </a:lnTo>
                    <a:lnTo>
                      <a:pt x="0" y="217"/>
                    </a:lnTo>
                    <a:lnTo>
                      <a:pt x="0" y="193"/>
                    </a:lnTo>
                    <a:lnTo>
                      <a:pt x="0" y="163"/>
                    </a:lnTo>
                    <a:lnTo>
                      <a:pt x="3" y="136"/>
                    </a:lnTo>
                    <a:lnTo>
                      <a:pt x="6" y="108"/>
                    </a:lnTo>
                    <a:lnTo>
                      <a:pt x="12" y="84"/>
                    </a:lnTo>
                    <a:lnTo>
                      <a:pt x="18" y="63"/>
                    </a:lnTo>
                    <a:lnTo>
                      <a:pt x="28" y="45"/>
                    </a:lnTo>
                    <a:lnTo>
                      <a:pt x="39" y="31"/>
                    </a:lnTo>
                    <a:lnTo>
                      <a:pt x="48" y="18"/>
                    </a:lnTo>
                    <a:lnTo>
                      <a:pt x="64" y="9"/>
                    </a:lnTo>
                    <a:lnTo>
                      <a:pt x="78" y="3"/>
                    </a:lnTo>
                    <a:lnTo>
                      <a:pt x="96" y="0"/>
                    </a:lnTo>
                    <a:close/>
                  </a:path>
                </a:pathLst>
              </a:custGeom>
              <a:solidFill>
                <a:srgbClr val="3F9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691" name="Freeform 574"/>
              <p:cNvSpPr>
                <a:spLocks/>
              </p:cNvSpPr>
              <p:nvPr/>
            </p:nvSpPr>
            <p:spPr bwMode="auto">
              <a:xfrm>
                <a:off x="2053" y="2042"/>
                <a:ext cx="36" cy="67"/>
              </a:xfrm>
              <a:custGeom>
                <a:avLst/>
                <a:gdLst>
                  <a:gd name="T0" fmla="*/ 22 w 142"/>
                  <a:gd name="T1" fmla="*/ 0 h 271"/>
                  <a:gd name="T2" fmla="*/ 26 w 142"/>
                  <a:gd name="T3" fmla="*/ 1 h 271"/>
                  <a:gd name="T4" fmla="*/ 30 w 142"/>
                  <a:gd name="T5" fmla="*/ 2 h 271"/>
                  <a:gd name="T6" fmla="*/ 32 w 142"/>
                  <a:gd name="T7" fmla="*/ 4 h 271"/>
                  <a:gd name="T8" fmla="*/ 34 w 142"/>
                  <a:gd name="T9" fmla="*/ 7 h 271"/>
                  <a:gd name="T10" fmla="*/ 35 w 142"/>
                  <a:gd name="T11" fmla="*/ 11 h 271"/>
                  <a:gd name="T12" fmla="*/ 36 w 142"/>
                  <a:gd name="T13" fmla="*/ 14 h 271"/>
                  <a:gd name="T14" fmla="*/ 36 w 142"/>
                  <a:gd name="T15" fmla="*/ 19 h 271"/>
                  <a:gd name="T16" fmla="*/ 36 w 142"/>
                  <a:gd name="T17" fmla="*/ 23 h 271"/>
                  <a:gd name="T18" fmla="*/ 36 w 142"/>
                  <a:gd name="T19" fmla="*/ 28 h 271"/>
                  <a:gd name="T20" fmla="*/ 35 w 142"/>
                  <a:gd name="T21" fmla="*/ 34 h 271"/>
                  <a:gd name="T22" fmla="*/ 34 w 142"/>
                  <a:gd name="T23" fmla="*/ 39 h 271"/>
                  <a:gd name="T24" fmla="*/ 33 w 142"/>
                  <a:gd name="T25" fmla="*/ 45 h 271"/>
                  <a:gd name="T26" fmla="*/ 32 w 142"/>
                  <a:gd name="T27" fmla="*/ 50 h 271"/>
                  <a:gd name="T28" fmla="*/ 31 w 142"/>
                  <a:gd name="T29" fmla="*/ 54 h 271"/>
                  <a:gd name="T30" fmla="*/ 30 w 142"/>
                  <a:gd name="T31" fmla="*/ 58 h 271"/>
                  <a:gd name="T32" fmla="*/ 28 w 142"/>
                  <a:gd name="T33" fmla="*/ 61 h 271"/>
                  <a:gd name="T34" fmla="*/ 26 w 142"/>
                  <a:gd name="T35" fmla="*/ 64 h 271"/>
                  <a:gd name="T36" fmla="*/ 24 w 142"/>
                  <a:gd name="T37" fmla="*/ 65 h 271"/>
                  <a:gd name="T38" fmla="*/ 21 w 142"/>
                  <a:gd name="T39" fmla="*/ 67 h 271"/>
                  <a:gd name="T40" fmla="*/ 17 w 142"/>
                  <a:gd name="T41" fmla="*/ 67 h 271"/>
                  <a:gd name="T42" fmla="*/ 13 w 142"/>
                  <a:gd name="T43" fmla="*/ 67 h 271"/>
                  <a:gd name="T44" fmla="*/ 9 w 142"/>
                  <a:gd name="T45" fmla="*/ 66 h 271"/>
                  <a:gd name="T46" fmla="*/ 7 w 142"/>
                  <a:gd name="T47" fmla="*/ 65 h 271"/>
                  <a:gd name="T48" fmla="*/ 5 w 142"/>
                  <a:gd name="T49" fmla="*/ 63 h 271"/>
                  <a:gd name="T50" fmla="*/ 3 w 142"/>
                  <a:gd name="T51" fmla="*/ 60 h 271"/>
                  <a:gd name="T52" fmla="*/ 2 w 142"/>
                  <a:gd name="T53" fmla="*/ 56 h 271"/>
                  <a:gd name="T54" fmla="*/ 1 w 142"/>
                  <a:gd name="T55" fmla="*/ 53 h 271"/>
                  <a:gd name="T56" fmla="*/ 0 w 142"/>
                  <a:gd name="T57" fmla="*/ 48 h 271"/>
                  <a:gd name="T58" fmla="*/ 0 w 142"/>
                  <a:gd name="T59" fmla="*/ 42 h 271"/>
                  <a:gd name="T60" fmla="*/ 1 w 142"/>
                  <a:gd name="T61" fmla="*/ 37 h 271"/>
                  <a:gd name="T62" fmla="*/ 1 w 142"/>
                  <a:gd name="T63" fmla="*/ 30 h 271"/>
                  <a:gd name="T64" fmla="*/ 2 w 142"/>
                  <a:gd name="T65" fmla="*/ 24 h 271"/>
                  <a:gd name="T66" fmla="*/ 3 w 142"/>
                  <a:gd name="T67" fmla="*/ 19 h 271"/>
                  <a:gd name="T68" fmla="*/ 5 w 142"/>
                  <a:gd name="T69" fmla="*/ 14 h 271"/>
                  <a:gd name="T70" fmla="*/ 7 w 142"/>
                  <a:gd name="T71" fmla="*/ 11 h 271"/>
                  <a:gd name="T72" fmla="*/ 8 w 142"/>
                  <a:gd name="T73" fmla="*/ 7 h 271"/>
                  <a:gd name="T74" fmla="*/ 11 w 142"/>
                  <a:gd name="T75" fmla="*/ 4 h 271"/>
                  <a:gd name="T76" fmla="*/ 15 w 142"/>
                  <a:gd name="T77" fmla="*/ 2 h 271"/>
                  <a:gd name="T78" fmla="*/ 18 w 142"/>
                  <a:gd name="T79" fmla="*/ 1 h 271"/>
                  <a:gd name="T80" fmla="*/ 22 w 142"/>
                  <a:gd name="T81" fmla="*/ 0 h 271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42"/>
                  <a:gd name="T124" fmla="*/ 0 h 271"/>
                  <a:gd name="T125" fmla="*/ 142 w 142"/>
                  <a:gd name="T126" fmla="*/ 271 h 271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42" h="271">
                    <a:moveTo>
                      <a:pt x="88" y="0"/>
                    </a:moveTo>
                    <a:lnTo>
                      <a:pt x="102" y="3"/>
                    </a:lnTo>
                    <a:lnTo>
                      <a:pt x="117" y="9"/>
                    </a:lnTo>
                    <a:lnTo>
                      <a:pt x="127" y="18"/>
                    </a:lnTo>
                    <a:lnTo>
                      <a:pt x="133" y="30"/>
                    </a:lnTo>
                    <a:lnTo>
                      <a:pt x="138" y="43"/>
                    </a:lnTo>
                    <a:lnTo>
                      <a:pt x="142" y="57"/>
                    </a:lnTo>
                    <a:lnTo>
                      <a:pt x="142" y="75"/>
                    </a:lnTo>
                    <a:lnTo>
                      <a:pt x="142" y="93"/>
                    </a:lnTo>
                    <a:lnTo>
                      <a:pt x="142" y="114"/>
                    </a:lnTo>
                    <a:lnTo>
                      <a:pt x="138" y="139"/>
                    </a:lnTo>
                    <a:lnTo>
                      <a:pt x="136" y="159"/>
                    </a:lnTo>
                    <a:lnTo>
                      <a:pt x="129" y="184"/>
                    </a:lnTo>
                    <a:lnTo>
                      <a:pt x="127" y="202"/>
                    </a:lnTo>
                    <a:lnTo>
                      <a:pt x="124" y="219"/>
                    </a:lnTo>
                    <a:lnTo>
                      <a:pt x="117" y="235"/>
                    </a:lnTo>
                    <a:lnTo>
                      <a:pt x="111" y="246"/>
                    </a:lnTo>
                    <a:lnTo>
                      <a:pt x="102" y="259"/>
                    </a:lnTo>
                    <a:lnTo>
                      <a:pt x="93" y="264"/>
                    </a:lnTo>
                    <a:lnTo>
                      <a:pt x="81" y="271"/>
                    </a:lnTo>
                    <a:lnTo>
                      <a:pt x="67" y="271"/>
                    </a:lnTo>
                    <a:lnTo>
                      <a:pt x="51" y="271"/>
                    </a:lnTo>
                    <a:lnTo>
                      <a:pt x="36" y="268"/>
                    </a:lnTo>
                    <a:lnTo>
                      <a:pt x="27" y="262"/>
                    </a:lnTo>
                    <a:lnTo>
                      <a:pt x="18" y="253"/>
                    </a:lnTo>
                    <a:lnTo>
                      <a:pt x="12" y="244"/>
                    </a:lnTo>
                    <a:lnTo>
                      <a:pt x="6" y="228"/>
                    </a:lnTo>
                    <a:lnTo>
                      <a:pt x="3" y="214"/>
                    </a:lnTo>
                    <a:lnTo>
                      <a:pt x="0" y="193"/>
                    </a:lnTo>
                    <a:lnTo>
                      <a:pt x="0" y="171"/>
                    </a:lnTo>
                    <a:lnTo>
                      <a:pt x="3" y="148"/>
                    </a:lnTo>
                    <a:lnTo>
                      <a:pt x="3" y="121"/>
                    </a:lnTo>
                    <a:lnTo>
                      <a:pt x="9" y="96"/>
                    </a:lnTo>
                    <a:lnTo>
                      <a:pt x="12" y="75"/>
                    </a:lnTo>
                    <a:lnTo>
                      <a:pt x="18" y="57"/>
                    </a:lnTo>
                    <a:lnTo>
                      <a:pt x="27" y="43"/>
                    </a:lnTo>
                    <a:lnTo>
                      <a:pt x="33" y="27"/>
                    </a:lnTo>
                    <a:lnTo>
                      <a:pt x="45" y="16"/>
                    </a:lnTo>
                    <a:lnTo>
                      <a:pt x="58" y="9"/>
                    </a:lnTo>
                    <a:lnTo>
                      <a:pt x="72" y="3"/>
                    </a:lnTo>
                    <a:lnTo>
                      <a:pt x="88" y="0"/>
                    </a:lnTo>
                    <a:close/>
                  </a:path>
                </a:pathLst>
              </a:custGeom>
              <a:solidFill>
                <a:srgbClr val="2A9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692" name="Freeform 575"/>
              <p:cNvSpPr>
                <a:spLocks/>
              </p:cNvSpPr>
              <p:nvPr/>
            </p:nvSpPr>
            <p:spPr bwMode="auto">
              <a:xfrm>
                <a:off x="2056" y="2046"/>
                <a:ext cx="31" cy="59"/>
              </a:xfrm>
              <a:custGeom>
                <a:avLst/>
                <a:gdLst>
                  <a:gd name="T0" fmla="*/ 19 w 124"/>
                  <a:gd name="T1" fmla="*/ 0 h 235"/>
                  <a:gd name="T2" fmla="*/ 22 w 124"/>
                  <a:gd name="T3" fmla="*/ 0 h 235"/>
                  <a:gd name="T4" fmla="*/ 25 w 124"/>
                  <a:gd name="T5" fmla="*/ 2 h 235"/>
                  <a:gd name="T6" fmla="*/ 27 w 124"/>
                  <a:gd name="T7" fmla="*/ 4 h 235"/>
                  <a:gd name="T8" fmla="*/ 29 w 124"/>
                  <a:gd name="T9" fmla="*/ 6 h 235"/>
                  <a:gd name="T10" fmla="*/ 30 w 124"/>
                  <a:gd name="T11" fmla="*/ 9 h 235"/>
                  <a:gd name="T12" fmla="*/ 31 w 124"/>
                  <a:gd name="T13" fmla="*/ 12 h 235"/>
                  <a:gd name="T14" fmla="*/ 31 w 124"/>
                  <a:gd name="T15" fmla="*/ 16 h 235"/>
                  <a:gd name="T16" fmla="*/ 31 w 124"/>
                  <a:gd name="T17" fmla="*/ 20 h 235"/>
                  <a:gd name="T18" fmla="*/ 30 w 124"/>
                  <a:gd name="T19" fmla="*/ 25 h 235"/>
                  <a:gd name="T20" fmla="*/ 30 w 124"/>
                  <a:gd name="T21" fmla="*/ 30 h 235"/>
                  <a:gd name="T22" fmla="*/ 29 w 124"/>
                  <a:gd name="T23" fmla="*/ 35 h 235"/>
                  <a:gd name="T24" fmla="*/ 28 w 124"/>
                  <a:gd name="T25" fmla="*/ 39 h 235"/>
                  <a:gd name="T26" fmla="*/ 27 w 124"/>
                  <a:gd name="T27" fmla="*/ 44 h 235"/>
                  <a:gd name="T28" fmla="*/ 27 w 124"/>
                  <a:gd name="T29" fmla="*/ 47 h 235"/>
                  <a:gd name="T30" fmla="*/ 26 w 124"/>
                  <a:gd name="T31" fmla="*/ 50 h 235"/>
                  <a:gd name="T32" fmla="*/ 24 w 124"/>
                  <a:gd name="T33" fmla="*/ 54 h 235"/>
                  <a:gd name="T34" fmla="*/ 22 w 124"/>
                  <a:gd name="T35" fmla="*/ 56 h 235"/>
                  <a:gd name="T36" fmla="*/ 20 w 124"/>
                  <a:gd name="T37" fmla="*/ 57 h 235"/>
                  <a:gd name="T38" fmla="*/ 18 w 124"/>
                  <a:gd name="T39" fmla="*/ 59 h 235"/>
                  <a:gd name="T40" fmla="*/ 14 w 124"/>
                  <a:gd name="T41" fmla="*/ 59 h 235"/>
                  <a:gd name="T42" fmla="*/ 11 w 124"/>
                  <a:gd name="T43" fmla="*/ 59 h 235"/>
                  <a:gd name="T44" fmla="*/ 8 w 124"/>
                  <a:gd name="T45" fmla="*/ 58 h 235"/>
                  <a:gd name="T46" fmla="*/ 6 w 124"/>
                  <a:gd name="T47" fmla="*/ 57 h 235"/>
                  <a:gd name="T48" fmla="*/ 3 w 124"/>
                  <a:gd name="T49" fmla="*/ 55 h 235"/>
                  <a:gd name="T50" fmla="*/ 2 w 124"/>
                  <a:gd name="T51" fmla="*/ 53 h 235"/>
                  <a:gd name="T52" fmla="*/ 1 w 124"/>
                  <a:gd name="T53" fmla="*/ 50 h 235"/>
                  <a:gd name="T54" fmla="*/ 0 w 124"/>
                  <a:gd name="T55" fmla="*/ 46 h 235"/>
                  <a:gd name="T56" fmla="*/ 0 w 124"/>
                  <a:gd name="T57" fmla="*/ 42 h 235"/>
                  <a:gd name="T58" fmla="*/ 0 w 124"/>
                  <a:gd name="T59" fmla="*/ 37 h 235"/>
                  <a:gd name="T60" fmla="*/ 0 w 124"/>
                  <a:gd name="T61" fmla="*/ 32 h 235"/>
                  <a:gd name="T62" fmla="*/ 1 w 124"/>
                  <a:gd name="T63" fmla="*/ 26 h 235"/>
                  <a:gd name="T64" fmla="*/ 2 w 124"/>
                  <a:gd name="T65" fmla="*/ 21 h 235"/>
                  <a:gd name="T66" fmla="*/ 2 w 124"/>
                  <a:gd name="T67" fmla="*/ 16 h 235"/>
                  <a:gd name="T68" fmla="*/ 4 w 124"/>
                  <a:gd name="T69" fmla="*/ 12 h 235"/>
                  <a:gd name="T70" fmla="*/ 6 w 124"/>
                  <a:gd name="T71" fmla="*/ 9 h 235"/>
                  <a:gd name="T72" fmla="*/ 7 w 124"/>
                  <a:gd name="T73" fmla="*/ 5 h 235"/>
                  <a:gd name="T74" fmla="*/ 9 w 124"/>
                  <a:gd name="T75" fmla="*/ 3 h 235"/>
                  <a:gd name="T76" fmla="*/ 12 w 124"/>
                  <a:gd name="T77" fmla="*/ 2 h 235"/>
                  <a:gd name="T78" fmla="*/ 15 w 124"/>
                  <a:gd name="T79" fmla="*/ 0 h 235"/>
                  <a:gd name="T80" fmla="*/ 19 w 124"/>
                  <a:gd name="T81" fmla="*/ 0 h 235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24"/>
                  <a:gd name="T124" fmla="*/ 0 h 235"/>
                  <a:gd name="T125" fmla="*/ 124 w 124"/>
                  <a:gd name="T126" fmla="*/ 235 h 235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24" h="235">
                    <a:moveTo>
                      <a:pt x="75" y="0"/>
                    </a:moveTo>
                    <a:lnTo>
                      <a:pt x="88" y="0"/>
                    </a:lnTo>
                    <a:lnTo>
                      <a:pt x="99" y="7"/>
                    </a:lnTo>
                    <a:lnTo>
                      <a:pt x="108" y="16"/>
                    </a:lnTo>
                    <a:lnTo>
                      <a:pt x="115" y="25"/>
                    </a:lnTo>
                    <a:lnTo>
                      <a:pt x="120" y="34"/>
                    </a:lnTo>
                    <a:lnTo>
                      <a:pt x="124" y="48"/>
                    </a:lnTo>
                    <a:lnTo>
                      <a:pt x="124" y="64"/>
                    </a:lnTo>
                    <a:lnTo>
                      <a:pt x="124" y="78"/>
                    </a:lnTo>
                    <a:lnTo>
                      <a:pt x="120" y="100"/>
                    </a:lnTo>
                    <a:lnTo>
                      <a:pt x="118" y="118"/>
                    </a:lnTo>
                    <a:lnTo>
                      <a:pt x="115" y="139"/>
                    </a:lnTo>
                    <a:lnTo>
                      <a:pt x="111" y="157"/>
                    </a:lnTo>
                    <a:lnTo>
                      <a:pt x="108" y="175"/>
                    </a:lnTo>
                    <a:lnTo>
                      <a:pt x="106" y="189"/>
                    </a:lnTo>
                    <a:lnTo>
                      <a:pt x="102" y="201"/>
                    </a:lnTo>
                    <a:lnTo>
                      <a:pt x="97" y="214"/>
                    </a:lnTo>
                    <a:lnTo>
                      <a:pt x="88" y="223"/>
                    </a:lnTo>
                    <a:lnTo>
                      <a:pt x="79" y="228"/>
                    </a:lnTo>
                    <a:lnTo>
                      <a:pt x="70" y="235"/>
                    </a:lnTo>
                    <a:lnTo>
                      <a:pt x="54" y="235"/>
                    </a:lnTo>
                    <a:lnTo>
                      <a:pt x="42" y="235"/>
                    </a:lnTo>
                    <a:lnTo>
                      <a:pt x="31" y="232"/>
                    </a:lnTo>
                    <a:lnTo>
                      <a:pt x="22" y="226"/>
                    </a:lnTo>
                    <a:lnTo>
                      <a:pt x="13" y="219"/>
                    </a:lnTo>
                    <a:lnTo>
                      <a:pt x="6" y="210"/>
                    </a:lnTo>
                    <a:lnTo>
                      <a:pt x="3" y="199"/>
                    </a:lnTo>
                    <a:lnTo>
                      <a:pt x="0" y="184"/>
                    </a:lnTo>
                    <a:lnTo>
                      <a:pt x="0" y="166"/>
                    </a:lnTo>
                    <a:lnTo>
                      <a:pt x="0" y="148"/>
                    </a:lnTo>
                    <a:lnTo>
                      <a:pt x="0" y="126"/>
                    </a:lnTo>
                    <a:lnTo>
                      <a:pt x="3" y="103"/>
                    </a:lnTo>
                    <a:lnTo>
                      <a:pt x="6" y="84"/>
                    </a:lnTo>
                    <a:lnTo>
                      <a:pt x="9" y="64"/>
                    </a:lnTo>
                    <a:lnTo>
                      <a:pt x="15" y="48"/>
                    </a:lnTo>
                    <a:lnTo>
                      <a:pt x="22" y="34"/>
                    </a:lnTo>
                    <a:lnTo>
                      <a:pt x="27" y="21"/>
                    </a:lnTo>
                    <a:lnTo>
                      <a:pt x="36" y="12"/>
                    </a:lnTo>
                    <a:lnTo>
                      <a:pt x="49" y="7"/>
                    </a:lnTo>
                    <a:lnTo>
                      <a:pt x="61" y="0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rgbClr val="158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693" name="Freeform 576"/>
              <p:cNvSpPr>
                <a:spLocks/>
              </p:cNvSpPr>
              <p:nvPr/>
            </p:nvSpPr>
            <p:spPr bwMode="auto">
              <a:xfrm>
                <a:off x="2057" y="2050"/>
                <a:ext cx="27" cy="50"/>
              </a:xfrm>
              <a:custGeom>
                <a:avLst/>
                <a:gdLst>
                  <a:gd name="T0" fmla="*/ 16 w 105"/>
                  <a:gd name="T1" fmla="*/ 0 h 201"/>
                  <a:gd name="T2" fmla="*/ 19 w 105"/>
                  <a:gd name="T3" fmla="*/ 0 h 201"/>
                  <a:gd name="T4" fmla="*/ 22 w 105"/>
                  <a:gd name="T5" fmla="*/ 1 h 201"/>
                  <a:gd name="T6" fmla="*/ 24 w 105"/>
                  <a:gd name="T7" fmla="*/ 3 h 201"/>
                  <a:gd name="T8" fmla="*/ 26 w 105"/>
                  <a:gd name="T9" fmla="*/ 5 h 201"/>
                  <a:gd name="T10" fmla="*/ 26 w 105"/>
                  <a:gd name="T11" fmla="*/ 7 h 201"/>
                  <a:gd name="T12" fmla="*/ 27 w 105"/>
                  <a:gd name="T13" fmla="*/ 10 h 201"/>
                  <a:gd name="T14" fmla="*/ 27 w 105"/>
                  <a:gd name="T15" fmla="*/ 13 h 201"/>
                  <a:gd name="T16" fmla="*/ 27 w 105"/>
                  <a:gd name="T17" fmla="*/ 17 h 201"/>
                  <a:gd name="T18" fmla="*/ 27 w 105"/>
                  <a:gd name="T19" fmla="*/ 21 h 201"/>
                  <a:gd name="T20" fmla="*/ 26 w 105"/>
                  <a:gd name="T21" fmla="*/ 25 h 201"/>
                  <a:gd name="T22" fmla="*/ 26 w 105"/>
                  <a:gd name="T23" fmla="*/ 30 h 201"/>
                  <a:gd name="T24" fmla="*/ 25 w 105"/>
                  <a:gd name="T25" fmla="*/ 34 h 201"/>
                  <a:gd name="T26" fmla="*/ 25 w 105"/>
                  <a:gd name="T27" fmla="*/ 37 h 201"/>
                  <a:gd name="T28" fmla="*/ 23 w 105"/>
                  <a:gd name="T29" fmla="*/ 40 h 201"/>
                  <a:gd name="T30" fmla="*/ 22 w 105"/>
                  <a:gd name="T31" fmla="*/ 43 h 201"/>
                  <a:gd name="T32" fmla="*/ 22 w 105"/>
                  <a:gd name="T33" fmla="*/ 46 h 201"/>
                  <a:gd name="T34" fmla="*/ 20 w 105"/>
                  <a:gd name="T35" fmla="*/ 48 h 201"/>
                  <a:gd name="T36" fmla="*/ 18 w 105"/>
                  <a:gd name="T37" fmla="*/ 49 h 201"/>
                  <a:gd name="T38" fmla="*/ 15 w 105"/>
                  <a:gd name="T39" fmla="*/ 50 h 201"/>
                  <a:gd name="T40" fmla="*/ 12 w 105"/>
                  <a:gd name="T41" fmla="*/ 50 h 201"/>
                  <a:gd name="T42" fmla="*/ 9 w 105"/>
                  <a:gd name="T43" fmla="*/ 50 h 201"/>
                  <a:gd name="T44" fmla="*/ 7 w 105"/>
                  <a:gd name="T45" fmla="*/ 49 h 201"/>
                  <a:gd name="T46" fmla="*/ 5 w 105"/>
                  <a:gd name="T47" fmla="*/ 48 h 201"/>
                  <a:gd name="T48" fmla="*/ 3 w 105"/>
                  <a:gd name="T49" fmla="*/ 47 h 201"/>
                  <a:gd name="T50" fmla="*/ 2 w 105"/>
                  <a:gd name="T51" fmla="*/ 45 h 201"/>
                  <a:gd name="T52" fmla="*/ 1 w 105"/>
                  <a:gd name="T53" fmla="*/ 43 h 201"/>
                  <a:gd name="T54" fmla="*/ 0 w 105"/>
                  <a:gd name="T55" fmla="*/ 39 h 201"/>
                  <a:gd name="T56" fmla="*/ 0 w 105"/>
                  <a:gd name="T57" fmla="*/ 36 h 201"/>
                  <a:gd name="T58" fmla="*/ 0 w 105"/>
                  <a:gd name="T59" fmla="*/ 31 h 201"/>
                  <a:gd name="T60" fmla="*/ 0 w 105"/>
                  <a:gd name="T61" fmla="*/ 27 h 201"/>
                  <a:gd name="T62" fmla="*/ 1 w 105"/>
                  <a:gd name="T63" fmla="*/ 22 h 201"/>
                  <a:gd name="T64" fmla="*/ 2 w 105"/>
                  <a:gd name="T65" fmla="*/ 18 h 201"/>
                  <a:gd name="T66" fmla="*/ 2 w 105"/>
                  <a:gd name="T67" fmla="*/ 14 h 201"/>
                  <a:gd name="T68" fmla="*/ 3 w 105"/>
                  <a:gd name="T69" fmla="*/ 10 h 201"/>
                  <a:gd name="T70" fmla="*/ 5 w 105"/>
                  <a:gd name="T71" fmla="*/ 7 h 201"/>
                  <a:gd name="T72" fmla="*/ 6 w 105"/>
                  <a:gd name="T73" fmla="*/ 4 h 201"/>
                  <a:gd name="T74" fmla="*/ 9 w 105"/>
                  <a:gd name="T75" fmla="*/ 3 h 201"/>
                  <a:gd name="T76" fmla="*/ 11 w 105"/>
                  <a:gd name="T77" fmla="*/ 0 h 201"/>
                  <a:gd name="T78" fmla="*/ 13 w 105"/>
                  <a:gd name="T79" fmla="*/ 0 h 201"/>
                  <a:gd name="T80" fmla="*/ 16 w 105"/>
                  <a:gd name="T81" fmla="*/ 0 h 201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05"/>
                  <a:gd name="T124" fmla="*/ 0 h 201"/>
                  <a:gd name="T125" fmla="*/ 105 w 105"/>
                  <a:gd name="T126" fmla="*/ 201 h 201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05" h="201">
                    <a:moveTo>
                      <a:pt x="64" y="0"/>
                    </a:moveTo>
                    <a:lnTo>
                      <a:pt x="75" y="2"/>
                    </a:lnTo>
                    <a:lnTo>
                      <a:pt x="87" y="5"/>
                    </a:lnTo>
                    <a:lnTo>
                      <a:pt x="93" y="11"/>
                    </a:lnTo>
                    <a:lnTo>
                      <a:pt x="100" y="21"/>
                    </a:lnTo>
                    <a:lnTo>
                      <a:pt x="102" y="30"/>
                    </a:lnTo>
                    <a:lnTo>
                      <a:pt x="105" y="41"/>
                    </a:lnTo>
                    <a:lnTo>
                      <a:pt x="105" y="53"/>
                    </a:lnTo>
                    <a:lnTo>
                      <a:pt x="105" y="68"/>
                    </a:lnTo>
                    <a:lnTo>
                      <a:pt x="105" y="84"/>
                    </a:lnTo>
                    <a:lnTo>
                      <a:pt x="102" y="102"/>
                    </a:lnTo>
                    <a:lnTo>
                      <a:pt x="100" y="119"/>
                    </a:lnTo>
                    <a:lnTo>
                      <a:pt x="96" y="135"/>
                    </a:lnTo>
                    <a:lnTo>
                      <a:pt x="96" y="150"/>
                    </a:lnTo>
                    <a:lnTo>
                      <a:pt x="91" y="162"/>
                    </a:lnTo>
                    <a:lnTo>
                      <a:pt x="87" y="173"/>
                    </a:lnTo>
                    <a:lnTo>
                      <a:pt x="84" y="183"/>
                    </a:lnTo>
                    <a:lnTo>
                      <a:pt x="78" y="192"/>
                    </a:lnTo>
                    <a:lnTo>
                      <a:pt x="69" y="198"/>
                    </a:lnTo>
                    <a:lnTo>
                      <a:pt x="60" y="201"/>
                    </a:lnTo>
                    <a:lnTo>
                      <a:pt x="48" y="201"/>
                    </a:lnTo>
                    <a:lnTo>
                      <a:pt x="36" y="201"/>
                    </a:lnTo>
                    <a:lnTo>
                      <a:pt x="27" y="198"/>
                    </a:lnTo>
                    <a:lnTo>
                      <a:pt x="18" y="194"/>
                    </a:lnTo>
                    <a:lnTo>
                      <a:pt x="12" y="189"/>
                    </a:lnTo>
                    <a:lnTo>
                      <a:pt x="7" y="180"/>
                    </a:lnTo>
                    <a:lnTo>
                      <a:pt x="3" y="171"/>
                    </a:lnTo>
                    <a:lnTo>
                      <a:pt x="0" y="155"/>
                    </a:lnTo>
                    <a:lnTo>
                      <a:pt x="0" y="144"/>
                    </a:lnTo>
                    <a:lnTo>
                      <a:pt x="0" y="125"/>
                    </a:lnTo>
                    <a:lnTo>
                      <a:pt x="0" y="107"/>
                    </a:lnTo>
                    <a:lnTo>
                      <a:pt x="3" y="89"/>
                    </a:lnTo>
                    <a:lnTo>
                      <a:pt x="7" y="71"/>
                    </a:lnTo>
                    <a:lnTo>
                      <a:pt x="9" y="57"/>
                    </a:lnTo>
                    <a:lnTo>
                      <a:pt x="12" y="41"/>
                    </a:lnTo>
                    <a:lnTo>
                      <a:pt x="18" y="30"/>
                    </a:lnTo>
                    <a:lnTo>
                      <a:pt x="25" y="18"/>
                    </a:lnTo>
                    <a:lnTo>
                      <a:pt x="34" y="11"/>
                    </a:lnTo>
                    <a:lnTo>
                      <a:pt x="43" y="2"/>
                    </a:lnTo>
                    <a:lnTo>
                      <a:pt x="52" y="0"/>
                    </a:lnTo>
                    <a:lnTo>
                      <a:pt x="64" y="0"/>
                    </a:lnTo>
                    <a:close/>
                  </a:path>
                </a:pathLst>
              </a:custGeom>
              <a:solidFill>
                <a:srgbClr val="007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694" name="Freeform 577"/>
              <p:cNvSpPr>
                <a:spLocks/>
              </p:cNvSpPr>
              <p:nvPr/>
            </p:nvSpPr>
            <p:spPr bwMode="auto">
              <a:xfrm>
                <a:off x="2074" y="2109"/>
                <a:ext cx="54" cy="103"/>
              </a:xfrm>
              <a:custGeom>
                <a:avLst/>
                <a:gdLst>
                  <a:gd name="T0" fmla="*/ 33 w 214"/>
                  <a:gd name="T1" fmla="*/ 0 h 410"/>
                  <a:gd name="T2" fmla="*/ 39 w 214"/>
                  <a:gd name="T3" fmla="*/ 2 h 410"/>
                  <a:gd name="T4" fmla="*/ 43 w 214"/>
                  <a:gd name="T5" fmla="*/ 4 h 410"/>
                  <a:gd name="T6" fmla="*/ 48 w 214"/>
                  <a:gd name="T7" fmla="*/ 7 h 410"/>
                  <a:gd name="T8" fmla="*/ 50 w 214"/>
                  <a:gd name="T9" fmla="*/ 10 h 410"/>
                  <a:gd name="T10" fmla="*/ 52 w 214"/>
                  <a:gd name="T11" fmla="*/ 16 h 410"/>
                  <a:gd name="T12" fmla="*/ 53 w 214"/>
                  <a:gd name="T13" fmla="*/ 21 h 410"/>
                  <a:gd name="T14" fmla="*/ 54 w 214"/>
                  <a:gd name="T15" fmla="*/ 28 h 410"/>
                  <a:gd name="T16" fmla="*/ 54 w 214"/>
                  <a:gd name="T17" fmla="*/ 35 h 410"/>
                  <a:gd name="T18" fmla="*/ 53 w 214"/>
                  <a:gd name="T19" fmla="*/ 43 h 410"/>
                  <a:gd name="T20" fmla="*/ 52 w 214"/>
                  <a:gd name="T21" fmla="*/ 52 h 410"/>
                  <a:gd name="T22" fmla="*/ 51 w 214"/>
                  <a:gd name="T23" fmla="*/ 61 h 410"/>
                  <a:gd name="T24" fmla="*/ 49 w 214"/>
                  <a:gd name="T25" fmla="*/ 69 h 410"/>
                  <a:gd name="T26" fmla="*/ 48 w 214"/>
                  <a:gd name="T27" fmla="*/ 76 h 410"/>
                  <a:gd name="T28" fmla="*/ 46 w 214"/>
                  <a:gd name="T29" fmla="*/ 82 h 410"/>
                  <a:gd name="T30" fmla="*/ 44 w 214"/>
                  <a:gd name="T31" fmla="*/ 88 h 410"/>
                  <a:gd name="T32" fmla="*/ 42 w 214"/>
                  <a:gd name="T33" fmla="*/ 93 h 410"/>
                  <a:gd name="T34" fmla="*/ 39 w 214"/>
                  <a:gd name="T35" fmla="*/ 97 h 410"/>
                  <a:gd name="T36" fmla="*/ 35 w 214"/>
                  <a:gd name="T37" fmla="*/ 100 h 410"/>
                  <a:gd name="T38" fmla="*/ 30 w 214"/>
                  <a:gd name="T39" fmla="*/ 102 h 410"/>
                  <a:gd name="T40" fmla="*/ 24 w 214"/>
                  <a:gd name="T41" fmla="*/ 103 h 410"/>
                  <a:gd name="T42" fmla="*/ 19 w 214"/>
                  <a:gd name="T43" fmla="*/ 102 h 410"/>
                  <a:gd name="T44" fmla="*/ 14 w 214"/>
                  <a:gd name="T45" fmla="*/ 100 h 410"/>
                  <a:gd name="T46" fmla="*/ 10 w 214"/>
                  <a:gd name="T47" fmla="*/ 99 h 410"/>
                  <a:gd name="T48" fmla="*/ 6 w 214"/>
                  <a:gd name="T49" fmla="*/ 95 h 410"/>
                  <a:gd name="T50" fmla="*/ 4 w 214"/>
                  <a:gd name="T51" fmla="*/ 91 h 410"/>
                  <a:gd name="T52" fmla="*/ 2 w 214"/>
                  <a:gd name="T53" fmla="*/ 86 h 410"/>
                  <a:gd name="T54" fmla="*/ 1 w 214"/>
                  <a:gd name="T55" fmla="*/ 80 h 410"/>
                  <a:gd name="T56" fmla="*/ 0 w 214"/>
                  <a:gd name="T57" fmla="*/ 73 h 410"/>
                  <a:gd name="T58" fmla="*/ 0 w 214"/>
                  <a:gd name="T59" fmla="*/ 64 h 410"/>
                  <a:gd name="T60" fmla="*/ 1 w 214"/>
                  <a:gd name="T61" fmla="*/ 55 h 410"/>
                  <a:gd name="T62" fmla="*/ 2 w 214"/>
                  <a:gd name="T63" fmla="*/ 45 h 410"/>
                  <a:gd name="T64" fmla="*/ 3 w 214"/>
                  <a:gd name="T65" fmla="*/ 36 h 410"/>
                  <a:gd name="T66" fmla="*/ 5 w 214"/>
                  <a:gd name="T67" fmla="*/ 29 h 410"/>
                  <a:gd name="T68" fmla="*/ 7 w 214"/>
                  <a:gd name="T69" fmla="*/ 22 h 410"/>
                  <a:gd name="T70" fmla="*/ 10 w 214"/>
                  <a:gd name="T71" fmla="*/ 15 h 410"/>
                  <a:gd name="T72" fmla="*/ 13 w 214"/>
                  <a:gd name="T73" fmla="*/ 10 h 410"/>
                  <a:gd name="T74" fmla="*/ 17 w 214"/>
                  <a:gd name="T75" fmla="*/ 6 h 410"/>
                  <a:gd name="T76" fmla="*/ 21 w 214"/>
                  <a:gd name="T77" fmla="*/ 3 h 410"/>
                  <a:gd name="T78" fmla="*/ 27 w 214"/>
                  <a:gd name="T79" fmla="*/ 1 h 410"/>
                  <a:gd name="T80" fmla="*/ 33 w 214"/>
                  <a:gd name="T81" fmla="*/ 0 h 410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14"/>
                  <a:gd name="T124" fmla="*/ 0 h 410"/>
                  <a:gd name="T125" fmla="*/ 214 w 214"/>
                  <a:gd name="T126" fmla="*/ 410 h 410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14" h="410">
                    <a:moveTo>
                      <a:pt x="129" y="0"/>
                    </a:moveTo>
                    <a:lnTo>
                      <a:pt x="154" y="6"/>
                    </a:lnTo>
                    <a:lnTo>
                      <a:pt x="172" y="16"/>
                    </a:lnTo>
                    <a:lnTo>
                      <a:pt x="190" y="27"/>
                    </a:lnTo>
                    <a:lnTo>
                      <a:pt x="199" y="41"/>
                    </a:lnTo>
                    <a:lnTo>
                      <a:pt x="208" y="63"/>
                    </a:lnTo>
                    <a:lnTo>
                      <a:pt x="211" y="84"/>
                    </a:lnTo>
                    <a:lnTo>
                      <a:pt x="214" y="111"/>
                    </a:lnTo>
                    <a:lnTo>
                      <a:pt x="214" y="141"/>
                    </a:lnTo>
                    <a:lnTo>
                      <a:pt x="211" y="171"/>
                    </a:lnTo>
                    <a:lnTo>
                      <a:pt x="205" y="207"/>
                    </a:lnTo>
                    <a:lnTo>
                      <a:pt x="202" y="241"/>
                    </a:lnTo>
                    <a:lnTo>
                      <a:pt x="195" y="273"/>
                    </a:lnTo>
                    <a:lnTo>
                      <a:pt x="190" y="301"/>
                    </a:lnTo>
                    <a:lnTo>
                      <a:pt x="184" y="328"/>
                    </a:lnTo>
                    <a:lnTo>
                      <a:pt x="175" y="352"/>
                    </a:lnTo>
                    <a:lnTo>
                      <a:pt x="166" y="369"/>
                    </a:lnTo>
                    <a:lnTo>
                      <a:pt x="154" y="385"/>
                    </a:lnTo>
                    <a:lnTo>
                      <a:pt x="138" y="397"/>
                    </a:lnTo>
                    <a:lnTo>
                      <a:pt x="120" y="406"/>
                    </a:lnTo>
                    <a:lnTo>
                      <a:pt x="97" y="410"/>
                    </a:lnTo>
                    <a:lnTo>
                      <a:pt x="75" y="406"/>
                    </a:lnTo>
                    <a:lnTo>
                      <a:pt x="54" y="400"/>
                    </a:lnTo>
                    <a:lnTo>
                      <a:pt x="40" y="394"/>
                    </a:lnTo>
                    <a:lnTo>
                      <a:pt x="24" y="378"/>
                    </a:lnTo>
                    <a:lnTo>
                      <a:pt x="15" y="364"/>
                    </a:lnTo>
                    <a:lnTo>
                      <a:pt x="6" y="343"/>
                    </a:lnTo>
                    <a:lnTo>
                      <a:pt x="4" y="319"/>
                    </a:lnTo>
                    <a:lnTo>
                      <a:pt x="0" y="289"/>
                    </a:lnTo>
                    <a:lnTo>
                      <a:pt x="0" y="255"/>
                    </a:lnTo>
                    <a:lnTo>
                      <a:pt x="4" y="219"/>
                    </a:lnTo>
                    <a:lnTo>
                      <a:pt x="6" y="180"/>
                    </a:lnTo>
                    <a:lnTo>
                      <a:pt x="13" y="144"/>
                    </a:lnTo>
                    <a:lnTo>
                      <a:pt x="18" y="114"/>
                    </a:lnTo>
                    <a:lnTo>
                      <a:pt x="27" y="87"/>
                    </a:lnTo>
                    <a:lnTo>
                      <a:pt x="40" y="60"/>
                    </a:lnTo>
                    <a:lnTo>
                      <a:pt x="52" y="39"/>
                    </a:lnTo>
                    <a:lnTo>
                      <a:pt x="67" y="25"/>
                    </a:lnTo>
                    <a:lnTo>
                      <a:pt x="84" y="12"/>
                    </a:lnTo>
                    <a:lnTo>
                      <a:pt x="106" y="3"/>
                    </a:lnTo>
                    <a:lnTo>
                      <a:pt x="129" y="0"/>
                    </a:lnTo>
                    <a:close/>
                  </a:path>
                </a:pathLst>
              </a:custGeom>
              <a:solidFill>
                <a:srgbClr val="7FB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695" name="Freeform 578"/>
              <p:cNvSpPr>
                <a:spLocks/>
              </p:cNvSpPr>
              <p:nvPr/>
            </p:nvSpPr>
            <p:spPr bwMode="auto">
              <a:xfrm>
                <a:off x="2074" y="2109"/>
                <a:ext cx="54" cy="103"/>
              </a:xfrm>
              <a:custGeom>
                <a:avLst/>
                <a:gdLst>
                  <a:gd name="T0" fmla="*/ 33 w 214"/>
                  <a:gd name="T1" fmla="*/ 0 h 410"/>
                  <a:gd name="T2" fmla="*/ 39 w 214"/>
                  <a:gd name="T3" fmla="*/ 2 h 410"/>
                  <a:gd name="T4" fmla="*/ 43 w 214"/>
                  <a:gd name="T5" fmla="*/ 4 h 410"/>
                  <a:gd name="T6" fmla="*/ 48 w 214"/>
                  <a:gd name="T7" fmla="*/ 7 h 410"/>
                  <a:gd name="T8" fmla="*/ 50 w 214"/>
                  <a:gd name="T9" fmla="*/ 10 h 410"/>
                  <a:gd name="T10" fmla="*/ 52 w 214"/>
                  <a:gd name="T11" fmla="*/ 16 h 410"/>
                  <a:gd name="T12" fmla="*/ 53 w 214"/>
                  <a:gd name="T13" fmla="*/ 21 h 410"/>
                  <a:gd name="T14" fmla="*/ 54 w 214"/>
                  <a:gd name="T15" fmla="*/ 28 h 410"/>
                  <a:gd name="T16" fmla="*/ 54 w 214"/>
                  <a:gd name="T17" fmla="*/ 35 h 410"/>
                  <a:gd name="T18" fmla="*/ 53 w 214"/>
                  <a:gd name="T19" fmla="*/ 43 h 410"/>
                  <a:gd name="T20" fmla="*/ 52 w 214"/>
                  <a:gd name="T21" fmla="*/ 52 h 410"/>
                  <a:gd name="T22" fmla="*/ 51 w 214"/>
                  <a:gd name="T23" fmla="*/ 61 h 410"/>
                  <a:gd name="T24" fmla="*/ 49 w 214"/>
                  <a:gd name="T25" fmla="*/ 69 h 410"/>
                  <a:gd name="T26" fmla="*/ 48 w 214"/>
                  <a:gd name="T27" fmla="*/ 76 h 410"/>
                  <a:gd name="T28" fmla="*/ 46 w 214"/>
                  <a:gd name="T29" fmla="*/ 82 h 410"/>
                  <a:gd name="T30" fmla="*/ 44 w 214"/>
                  <a:gd name="T31" fmla="*/ 88 h 410"/>
                  <a:gd name="T32" fmla="*/ 42 w 214"/>
                  <a:gd name="T33" fmla="*/ 93 h 410"/>
                  <a:gd name="T34" fmla="*/ 39 w 214"/>
                  <a:gd name="T35" fmla="*/ 97 h 410"/>
                  <a:gd name="T36" fmla="*/ 35 w 214"/>
                  <a:gd name="T37" fmla="*/ 100 h 410"/>
                  <a:gd name="T38" fmla="*/ 30 w 214"/>
                  <a:gd name="T39" fmla="*/ 102 h 410"/>
                  <a:gd name="T40" fmla="*/ 24 w 214"/>
                  <a:gd name="T41" fmla="*/ 103 h 410"/>
                  <a:gd name="T42" fmla="*/ 19 w 214"/>
                  <a:gd name="T43" fmla="*/ 102 h 410"/>
                  <a:gd name="T44" fmla="*/ 14 w 214"/>
                  <a:gd name="T45" fmla="*/ 100 h 410"/>
                  <a:gd name="T46" fmla="*/ 10 w 214"/>
                  <a:gd name="T47" fmla="*/ 99 h 410"/>
                  <a:gd name="T48" fmla="*/ 6 w 214"/>
                  <a:gd name="T49" fmla="*/ 95 h 410"/>
                  <a:gd name="T50" fmla="*/ 4 w 214"/>
                  <a:gd name="T51" fmla="*/ 91 h 410"/>
                  <a:gd name="T52" fmla="*/ 2 w 214"/>
                  <a:gd name="T53" fmla="*/ 86 h 410"/>
                  <a:gd name="T54" fmla="*/ 1 w 214"/>
                  <a:gd name="T55" fmla="*/ 80 h 410"/>
                  <a:gd name="T56" fmla="*/ 0 w 214"/>
                  <a:gd name="T57" fmla="*/ 73 h 410"/>
                  <a:gd name="T58" fmla="*/ 0 w 214"/>
                  <a:gd name="T59" fmla="*/ 64 h 410"/>
                  <a:gd name="T60" fmla="*/ 1 w 214"/>
                  <a:gd name="T61" fmla="*/ 55 h 410"/>
                  <a:gd name="T62" fmla="*/ 2 w 214"/>
                  <a:gd name="T63" fmla="*/ 45 h 410"/>
                  <a:gd name="T64" fmla="*/ 3 w 214"/>
                  <a:gd name="T65" fmla="*/ 36 h 410"/>
                  <a:gd name="T66" fmla="*/ 5 w 214"/>
                  <a:gd name="T67" fmla="*/ 29 h 410"/>
                  <a:gd name="T68" fmla="*/ 7 w 214"/>
                  <a:gd name="T69" fmla="*/ 22 h 410"/>
                  <a:gd name="T70" fmla="*/ 10 w 214"/>
                  <a:gd name="T71" fmla="*/ 15 h 410"/>
                  <a:gd name="T72" fmla="*/ 13 w 214"/>
                  <a:gd name="T73" fmla="*/ 10 h 410"/>
                  <a:gd name="T74" fmla="*/ 17 w 214"/>
                  <a:gd name="T75" fmla="*/ 6 h 410"/>
                  <a:gd name="T76" fmla="*/ 21 w 214"/>
                  <a:gd name="T77" fmla="*/ 3 h 410"/>
                  <a:gd name="T78" fmla="*/ 27 w 214"/>
                  <a:gd name="T79" fmla="*/ 1 h 410"/>
                  <a:gd name="T80" fmla="*/ 33 w 214"/>
                  <a:gd name="T81" fmla="*/ 0 h 410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14"/>
                  <a:gd name="T124" fmla="*/ 0 h 410"/>
                  <a:gd name="T125" fmla="*/ 214 w 214"/>
                  <a:gd name="T126" fmla="*/ 410 h 410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14" h="410">
                    <a:moveTo>
                      <a:pt x="129" y="0"/>
                    </a:moveTo>
                    <a:lnTo>
                      <a:pt x="154" y="6"/>
                    </a:lnTo>
                    <a:lnTo>
                      <a:pt x="172" y="16"/>
                    </a:lnTo>
                    <a:lnTo>
                      <a:pt x="190" y="27"/>
                    </a:lnTo>
                    <a:lnTo>
                      <a:pt x="199" y="41"/>
                    </a:lnTo>
                    <a:lnTo>
                      <a:pt x="208" y="63"/>
                    </a:lnTo>
                    <a:lnTo>
                      <a:pt x="211" y="84"/>
                    </a:lnTo>
                    <a:lnTo>
                      <a:pt x="214" y="111"/>
                    </a:lnTo>
                    <a:lnTo>
                      <a:pt x="214" y="141"/>
                    </a:lnTo>
                    <a:lnTo>
                      <a:pt x="211" y="171"/>
                    </a:lnTo>
                    <a:lnTo>
                      <a:pt x="205" y="207"/>
                    </a:lnTo>
                    <a:lnTo>
                      <a:pt x="202" y="241"/>
                    </a:lnTo>
                    <a:lnTo>
                      <a:pt x="195" y="273"/>
                    </a:lnTo>
                    <a:lnTo>
                      <a:pt x="190" y="301"/>
                    </a:lnTo>
                    <a:lnTo>
                      <a:pt x="184" y="328"/>
                    </a:lnTo>
                    <a:lnTo>
                      <a:pt x="175" y="352"/>
                    </a:lnTo>
                    <a:lnTo>
                      <a:pt x="166" y="369"/>
                    </a:lnTo>
                    <a:lnTo>
                      <a:pt x="154" y="385"/>
                    </a:lnTo>
                    <a:lnTo>
                      <a:pt x="138" y="397"/>
                    </a:lnTo>
                    <a:lnTo>
                      <a:pt x="120" y="406"/>
                    </a:lnTo>
                    <a:lnTo>
                      <a:pt x="97" y="410"/>
                    </a:lnTo>
                    <a:lnTo>
                      <a:pt x="75" y="406"/>
                    </a:lnTo>
                    <a:lnTo>
                      <a:pt x="54" y="400"/>
                    </a:lnTo>
                    <a:lnTo>
                      <a:pt x="40" y="394"/>
                    </a:lnTo>
                    <a:lnTo>
                      <a:pt x="24" y="378"/>
                    </a:lnTo>
                    <a:lnTo>
                      <a:pt x="15" y="364"/>
                    </a:lnTo>
                    <a:lnTo>
                      <a:pt x="6" y="343"/>
                    </a:lnTo>
                    <a:lnTo>
                      <a:pt x="4" y="319"/>
                    </a:lnTo>
                    <a:lnTo>
                      <a:pt x="0" y="289"/>
                    </a:lnTo>
                    <a:lnTo>
                      <a:pt x="0" y="255"/>
                    </a:lnTo>
                    <a:lnTo>
                      <a:pt x="4" y="219"/>
                    </a:lnTo>
                    <a:lnTo>
                      <a:pt x="6" y="180"/>
                    </a:lnTo>
                    <a:lnTo>
                      <a:pt x="13" y="144"/>
                    </a:lnTo>
                    <a:lnTo>
                      <a:pt x="18" y="114"/>
                    </a:lnTo>
                    <a:lnTo>
                      <a:pt x="27" y="87"/>
                    </a:lnTo>
                    <a:lnTo>
                      <a:pt x="40" y="60"/>
                    </a:lnTo>
                    <a:lnTo>
                      <a:pt x="52" y="39"/>
                    </a:lnTo>
                    <a:lnTo>
                      <a:pt x="67" y="25"/>
                    </a:lnTo>
                    <a:lnTo>
                      <a:pt x="84" y="12"/>
                    </a:lnTo>
                    <a:lnTo>
                      <a:pt x="106" y="3"/>
                    </a:lnTo>
                    <a:lnTo>
                      <a:pt x="129" y="0"/>
                    </a:lnTo>
                  </a:path>
                </a:pathLst>
              </a:custGeom>
              <a:noFill/>
              <a:ln w="0">
                <a:solidFill>
                  <a:srgbClr val="74B9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696" name="Freeform 579"/>
              <p:cNvSpPr>
                <a:spLocks/>
              </p:cNvSpPr>
              <p:nvPr/>
            </p:nvSpPr>
            <p:spPr bwMode="auto">
              <a:xfrm>
                <a:off x="2074" y="2109"/>
                <a:ext cx="54" cy="103"/>
              </a:xfrm>
              <a:custGeom>
                <a:avLst/>
                <a:gdLst>
                  <a:gd name="T0" fmla="*/ 33 w 214"/>
                  <a:gd name="T1" fmla="*/ 0 h 410"/>
                  <a:gd name="T2" fmla="*/ 39 w 214"/>
                  <a:gd name="T3" fmla="*/ 2 h 410"/>
                  <a:gd name="T4" fmla="*/ 43 w 214"/>
                  <a:gd name="T5" fmla="*/ 4 h 410"/>
                  <a:gd name="T6" fmla="*/ 48 w 214"/>
                  <a:gd name="T7" fmla="*/ 7 h 410"/>
                  <a:gd name="T8" fmla="*/ 50 w 214"/>
                  <a:gd name="T9" fmla="*/ 10 h 410"/>
                  <a:gd name="T10" fmla="*/ 52 w 214"/>
                  <a:gd name="T11" fmla="*/ 16 h 410"/>
                  <a:gd name="T12" fmla="*/ 53 w 214"/>
                  <a:gd name="T13" fmla="*/ 21 h 410"/>
                  <a:gd name="T14" fmla="*/ 54 w 214"/>
                  <a:gd name="T15" fmla="*/ 28 h 410"/>
                  <a:gd name="T16" fmla="*/ 54 w 214"/>
                  <a:gd name="T17" fmla="*/ 35 h 410"/>
                  <a:gd name="T18" fmla="*/ 53 w 214"/>
                  <a:gd name="T19" fmla="*/ 43 h 410"/>
                  <a:gd name="T20" fmla="*/ 52 w 214"/>
                  <a:gd name="T21" fmla="*/ 52 h 410"/>
                  <a:gd name="T22" fmla="*/ 51 w 214"/>
                  <a:gd name="T23" fmla="*/ 61 h 410"/>
                  <a:gd name="T24" fmla="*/ 49 w 214"/>
                  <a:gd name="T25" fmla="*/ 69 h 410"/>
                  <a:gd name="T26" fmla="*/ 48 w 214"/>
                  <a:gd name="T27" fmla="*/ 76 h 410"/>
                  <a:gd name="T28" fmla="*/ 46 w 214"/>
                  <a:gd name="T29" fmla="*/ 82 h 410"/>
                  <a:gd name="T30" fmla="*/ 44 w 214"/>
                  <a:gd name="T31" fmla="*/ 88 h 410"/>
                  <a:gd name="T32" fmla="*/ 42 w 214"/>
                  <a:gd name="T33" fmla="*/ 93 h 410"/>
                  <a:gd name="T34" fmla="*/ 39 w 214"/>
                  <a:gd name="T35" fmla="*/ 97 h 410"/>
                  <a:gd name="T36" fmla="*/ 35 w 214"/>
                  <a:gd name="T37" fmla="*/ 100 h 410"/>
                  <a:gd name="T38" fmla="*/ 30 w 214"/>
                  <a:gd name="T39" fmla="*/ 102 h 410"/>
                  <a:gd name="T40" fmla="*/ 24 w 214"/>
                  <a:gd name="T41" fmla="*/ 103 h 410"/>
                  <a:gd name="T42" fmla="*/ 19 w 214"/>
                  <a:gd name="T43" fmla="*/ 102 h 410"/>
                  <a:gd name="T44" fmla="*/ 14 w 214"/>
                  <a:gd name="T45" fmla="*/ 100 h 410"/>
                  <a:gd name="T46" fmla="*/ 10 w 214"/>
                  <a:gd name="T47" fmla="*/ 99 h 410"/>
                  <a:gd name="T48" fmla="*/ 6 w 214"/>
                  <a:gd name="T49" fmla="*/ 95 h 410"/>
                  <a:gd name="T50" fmla="*/ 4 w 214"/>
                  <a:gd name="T51" fmla="*/ 91 h 410"/>
                  <a:gd name="T52" fmla="*/ 2 w 214"/>
                  <a:gd name="T53" fmla="*/ 86 h 410"/>
                  <a:gd name="T54" fmla="*/ 1 w 214"/>
                  <a:gd name="T55" fmla="*/ 80 h 410"/>
                  <a:gd name="T56" fmla="*/ 0 w 214"/>
                  <a:gd name="T57" fmla="*/ 73 h 410"/>
                  <a:gd name="T58" fmla="*/ 0 w 214"/>
                  <a:gd name="T59" fmla="*/ 64 h 410"/>
                  <a:gd name="T60" fmla="*/ 1 w 214"/>
                  <a:gd name="T61" fmla="*/ 55 h 410"/>
                  <a:gd name="T62" fmla="*/ 2 w 214"/>
                  <a:gd name="T63" fmla="*/ 45 h 410"/>
                  <a:gd name="T64" fmla="*/ 3 w 214"/>
                  <a:gd name="T65" fmla="*/ 36 h 410"/>
                  <a:gd name="T66" fmla="*/ 5 w 214"/>
                  <a:gd name="T67" fmla="*/ 29 h 410"/>
                  <a:gd name="T68" fmla="*/ 7 w 214"/>
                  <a:gd name="T69" fmla="*/ 22 h 410"/>
                  <a:gd name="T70" fmla="*/ 10 w 214"/>
                  <a:gd name="T71" fmla="*/ 15 h 410"/>
                  <a:gd name="T72" fmla="*/ 13 w 214"/>
                  <a:gd name="T73" fmla="*/ 10 h 410"/>
                  <a:gd name="T74" fmla="*/ 17 w 214"/>
                  <a:gd name="T75" fmla="*/ 6 h 410"/>
                  <a:gd name="T76" fmla="*/ 21 w 214"/>
                  <a:gd name="T77" fmla="*/ 3 h 410"/>
                  <a:gd name="T78" fmla="*/ 27 w 214"/>
                  <a:gd name="T79" fmla="*/ 1 h 410"/>
                  <a:gd name="T80" fmla="*/ 33 w 214"/>
                  <a:gd name="T81" fmla="*/ 0 h 410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14"/>
                  <a:gd name="T124" fmla="*/ 0 h 410"/>
                  <a:gd name="T125" fmla="*/ 214 w 214"/>
                  <a:gd name="T126" fmla="*/ 410 h 410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14" h="410">
                    <a:moveTo>
                      <a:pt x="129" y="0"/>
                    </a:moveTo>
                    <a:lnTo>
                      <a:pt x="154" y="6"/>
                    </a:lnTo>
                    <a:lnTo>
                      <a:pt x="172" y="16"/>
                    </a:lnTo>
                    <a:lnTo>
                      <a:pt x="190" y="27"/>
                    </a:lnTo>
                    <a:lnTo>
                      <a:pt x="199" y="41"/>
                    </a:lnTo>
                    <a:lnTo>
                      <a:pt x="208" y="63"/>
                    </a:lnTo>
                    <a:lnTo>
                      <a:pt x="211" y="84"/>
                    </a:lnTo>
                    <a:lnTo>
                      <a:pt x="214" y="111"/>
                    </a:lnTo>
                    <a:lnTo>
                      <a:pt x="214" y="141"/>
                    </a:lnTo>
                    <a:lnTo>
                      <a:pt x="211" y="171"/>
                    </a:lnTo>
                    <a:lnTo>
                      <a:pt x="205" y="207"/>
                    </a:lnTo>
                    <a:lnTo>
                      <a:pt x="202" y="241"/>
                    </a:lnTo>
                    <a:lnTo>
                      <a:pt x="195" y="273"/>
                    </a:lnTo>
                    <a:lnTo>
                      <a:pt x="190" y="301"/>
                    </a:lnTo>
                    <a:lnTo>
                      <a:pt x="184" y="328"/>
                    </a:lnTo>
                    <a:lnTo>
                      <a:pt x="175" y="352"/>
                    </a:lnTo>
                    <a:lnTo>
                      <a:pt x="166" y="369"/>
                    </a:lnTo>
                    <a:lnTo>
                      <a:pt x="154" y="385"/>
                    </a:lnTo>
                    <a:lnTo>
                      <a:pt x="138" y="397"/>
                    </a:lnTo>
                    <a:lnTo>
                      <a:pt x="120" y="406"/>
                    </a:lnTo>
                    <a:lnTo>
                      <a:pt x="97" y="410"/>
                    </a:lnTo>
                    <a:lnTo>
                      <a:pt x="75" y="406"/>
                    </a:lnTo>
                    <a:lnTo>
                      <a:pt x="54" y="400"/>
                    </a:lnTo>
                    <a:lnTo>
                      <a:pt x="40" y="394"/>
                    </a:lnTo>
                    <a:lnTo>
                      <a:pt x="24" y="378"/>
                    </a:lnTo>
                    <a:lnTo>
                      <a:pt x="15" y="364"/>
                    </a:lnTo>
                    <a:lnTo>
                      <a:pt x="6" y="343"/>
                    </a:lnTo>
                    <a:lnTo>
                      <a:pt x="4" y="319"/>
                    </a:lnTo>
                    <a:lnTo>
                      <a:pt x="0" y="289"/>
                    </a:lnTo>
                    <a:lnTo>
                      <a:pt x="0" y="255"/>
                    </a:lnTo>
                    <a:lnTo>
                      <a:pt x="4" y="219"/>
                    </a:lnTo>
                    <a:lnTo>
                      <a:pt x="6" y="180"/>
                    </a:lnTo>
                    <a:lnTo>
                      <a:pt x="13" y="144"/>
                    </a:lnTo>
                    <a:lnTo>
                      <a:pt x="18" y="114"/>
                    </a:lnTo>
                    <a:lnTo>
                      <a:pt x="27" y="87"/>
                    </a:lnTo>
                    <a:lnTo>
                      <a:pt x="40" y="60"/>
                    </a:lnTo>
                    <a:lnTo>
                      <a:pt x="52" y="39"/>
                    </a:lnTo>
                    <a:lnTo>
                      <a:pt x="67" y="25"/>
                    </a:lnTo>
                    <a:lnTo>
                      <a:pt x="84" y="12"/>
                    </a:lnTo>
                    <a:lnTo>
                      <a:pt x="106" y="3"/>
                    </a:lnTo>
                    <a:lnTo>
                      <a:pt x="129" y="0"/>
                    </a:lnTo>
                  </a:path>
                </a:pathLst>
              </a:custGeom>
              <a:noFill/>
              <a:ln w="0">
                <a:solidFill>
                  <a:srgbClr val="74B9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697" name="Freeform 580"/>
              <p:cNvSpPr>
                <a:spLocks/>
              </p:cNvSpPr>
              <p:nvPr/>
            </p:nvSpPr>
            <p:spPr bwMode="auto">
              <a:xfrm>
                <a:off x="2076" y="2114"/>
                <a:ext cx="49" cy="93"/>
              </a:xfrm>
              <a:custGeom>
                <a:avLst/>
                <a:gdLst>
                  <a:gd name="T0" fmla="*/ 30 w 196"/>
                  <a:gd name="T1" fmla="*/ 0 h 373"/>
                  <a:gd name="T2" fmla="*/ 36 w 196"/>
                  <a:gd name="T3" fmla="*/ 1 h 373"/>
                  <a:gd name="T4" fmla="*/ 40 w 196"/>
                  <a:gd name="T5" fmla="*/ 3 h 373"/>
                  <a:gd name="T6" fmla="*/ 44 w 196"/>
                  <a:gd name="T7" fmla="*/ 6 h 373"/>
                  <a:gd name="T8" fmla="*/ 46 w 196"/>
                  <a:gd name="T9" fmla="*/ 9 h 373"/>
                  <a:gd name="T10" fmla="*/ 47 w 196"/>
                  <a:gd name="T11" fmla="*/ 14 h 373"/>
                  <a:gd name="T12" fmla="*/ 49 w 196"/>
                  <a:gd name="T13" fmla="*/ 19 h 373"/>
                  <a:gd name="T14" fmla="*/ 49 w 196"/>
                  <a:gd name="T15" fmla="*/ 25 h 373"/>
                  <a:gd name="T16" fmla="*/ 49 w 196"/>
                  <a:gd name="T17" fmla="*/ 31 h 373"/>
                  <a:gd name="T18" fmla="*/ 48 w 196"/>
                  <a:gd name="T19" fmla="*/ 39 h 373"/>
                  <a:gd name="T20" fmla="*/ 47 w 196"/>
                  <a:gd name="T21" fmla="*/ 47 h 373"/>
                  <a:gd name="T22" fmla="*/ 46 w 196"/>
                  <a:gd name="T23" fmla="*/ 55 h 373"/>
                  <a:gd name="T24" fmla="*/ 45 w 196"/>
                  <a:gd name="T25" fmla="*/ 61 h 373"/>
                  <a:gd name="T26" fmla="*/ 44 w 196"/>
                  <a:gd name="T27" fmla="*/ 68 h 373"/>
                  <a:gd name="T28" fmla="*/ 42 w 196"/>
                  <a:gd name="T29" fmla="*/ 74 h 373"/>
                  <a:gd name="T30" fmla="*/ 41 w 196"/>
                  <a:gd name="T31" fmla="*/ 80 h 373"/>
                  <a:gd name="T32" fmla="*/ 38 w 196"/>
                  <a:gd name="T33" fmla="*/ 84 h 373"/>
                  <a:gd name="T34" fmla="*/ 36 w 196"/>
                  <a:gd name="T35" fmla="*/ 88 h 373"/>
                  <a:gd name="T36" fmla="*/ 33 w 196"/>
                  <a:gd name="T37" fmla="*/ 90 h 373"/>
                  <a:gd name="T38" fmla="*/ 28 w 196"/>
                  <a:gd name="T39" fmla="*/ 92 h 373"/>
                  <a:gd name="T40" fmla="*/ 23 w 196"/>
                  <a:gd name="T41" fmla="*/ 93 h 373"/>
                  <a:gd name="T42" fmla="*/ 17 w 196"/>
                  <a:gd name="T43" fmla="*/ 92 h 373"/>
                  <a:gd name="T44" fmla="*/ 13 w 196"/>
                  <a:gd name="T45" fmla="*/ 92 h 373"/>
                  <a:gd name="T46" fmla="*/ 9 w 196"/>
                  <a:gd name="T47" fmla="*/ 89 h 373"/>
                  <a:gd name="T48" fmla="*/ 6 w 196"/>
                  <a:gd name="T49" fmla="*/ 86 h 373"/>
                  <a:gd name="T50" fmla="*/ 4 w 196"/>
                  <a:gd name="T51" fmla="*/ 83 h 373"/>
                  <a:gd name="T52" fmla="*/ 2 w 196"/>
                  <a:gd name="T53" fmla="*/ 78 h 373"/>
                  <a:gd name="T54" fmla="*/ 1 w 196"/>
                  <a:gd name="T55" fmla="*/ 72 h 373"/>
                  <a:gd name="T56" fmla="*/ 0 w 196"/>
                  <a:gd name="T57" fmla="*/ 65 h 373"/>
                  <a:gd name="T58" fmla="*/ 0 w 196"/>
                  <a:gd name="T59" fmla="*/ 58 h 373"/>
                  <a:gd name="T60" fmla="*/ 1 w 196"/>
                  <a:gd name="T61" fmla="*/ 49 h 373"/>
                  <a:gd name="T62" fmla="*/ 2 w 196"/>
                  <a:gd name="T63" fmla="*/ 40 h 373"/>
                  <a:gd name="T64" fmla="*/ 3 w 196"/>
                  <a:gd name="T65" fmla="*/ 33 h 373"/>
                  <a:gd name="T66" fmla="*/ 5 w 196"/>
                  <a:gd name="T67" fmla="*/ 25 h 373"/>
                  <a:gd name="T68" fmla="*/ 6 w 196"/>
                  <a:gd name="T69" fmla="*/ 19 h 373"/>
                  <a:gd name="T70" fmla="*/ 9 w 196"/>
                  <a:gd name="T71" fmla="*/ 14 h 373"/>
                  <a:gd name="T72" fmla="*/ 12 w 196"/>
                  <a:gd name="T73" fmla="*/ 9 h 373"/>
                  <a:gd name="T74" fmla="*/ 16 w 196"/>
                  <a:gd name="T75" fmla="*/ 5 h 373"/>
                  <a:gd name="T76" fmla="*/ 20 w 196"/>
                  <a:gd name="T77" fmla="*/ 2 h 373"/>
                  <a:gd name="T78" fmla="*/ 24 w 196"/>
                  <a:gd name="T79" fmla="*/ 0 h 373"/>
                  <a:gd name="T80" fmla="*/ 30 w 196"/>
                  <a:gd name="T81" fmla="*/ 0 h 373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96"/>
                  <a:gd name="T124" fmla="*/ 0 h 373"/>
                  <a:gd name="T125" fmla="*/ 196 w 196"/>
                  <a:gd name="T126" fmla="*/ 373 h 373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96" h="373">
                    <a:moveTo>
                      <a:pt x="121" y="0"/>
                    </a:moveTo>
                    <a:lnTo>
                      <a:pt x="142" y="3"/>
                    </a:lnTo>
                    <a:lnTo>
                      <a:pt x="160" y="12"/>
                    </a:lnTo>
                    <a:lnTo>
                      <a:pt x="175" y="23"/>
                    </a:lnTo>
                    <a:lnTo>
                      <a:pt x="184" y="36"/>
                    </a:lnTo>
                    <a:lnTo>
                      <a:pt x="189" y="55"/>
                    </a:lnTo>
                    <a:lnTo>
                      <a:pt x="196" y="75"/>
                    </a:lnTo>
                    <a:lnTo>
                      <a:pt x="196" y="99"/>
                    </a:lnTo>
                    <a:lnTo>
                      <a:pt x="196" y="126"/>
                    </a:lnTo>
                    <a:lnTo>
                      <a:pt x="193" y="157"/>
                    </a:lnTo>
                    <a:lnTo>
                      <a:pt x="189" y="187"/>
                    </a:lnTo>
                    <a:lnTo>
                      <a:pt x="184" y="219"/>
                    </a:lnTo>
                    <a:lnTo>
                      <a:pt x="180" y="246"/>
                    </a:lnTo>
                    <a:lnTo>
                      <a:pt x="175" y="274"/>
                    </a:lnTo>
                    <a:lnTo>
                      <a:pt x="169" y="298"/>
                    </a:lnTo>
                    <a:lnTo>
                      <a:pt x="162" y="319"/>
                    </a:lnTo>
                    <a:lnTo>
                      <a:pt x="153" y="337"/>
                    </a:lnTo>
                    <a:lnTo>
                      <a:pt x="142" y="351"/>
                    </a:lnTo>
                    <a:lnTo>
                      <a:pt x="130" y="360"/>
                    </a:lnTo>
                    <a:lnTo>
                      <a:pt x="112" y="369"/>
                    </a:lnTo>
                    <a:lnTo>
                      <a:pt x="91" y="373"/>
                    </a:lnTo>
                    <a:lnTo>
                      <a:pt x="69" y="369"/>
                    </a:lnTo>
                    <a:lnTo>
                      <a:pt x="52" y="367"/>
                    </a:lnTo>
                    <a:lnTo>
                      <a:pt x="37" y="358"/>
                    </a:lnTo>
                    <a:lnTo>
                      <a:pt x="25" y="346"/>
                    </a:lnTo>
                    <a:lnTo>
                      <a:pt x="16" y="331"/>
                    </a:lnTo>
                    <a:lnTo>
                      <a:pt x="9" y="312"/>
                    </a:lnTo>
                    <a:lnTo>
                      <a:pt x="3" y="289"/>
                    </a:lnTo>
                    <a:lnTo>
                      <a:pt x="0" y="262"/>
                    </a:lnTo>
                    <a:lnTo>
                      <a:pt x="0" y="232"/>
                    </a:lnTo>
                    <a:lnTo>
                      <a:pt x="3" y="198"/>
                    </a:lnTo>
                    <a:lnTo>
                      <a:pt x="7" y="162"/>
                    </a:lnTo>
                    <a:lnTo>
                      <a:pt x="12" y="132"/>
                    </a:lnTo>
                    <a:lnTo>
                      <a:pt x="18" y="102"/>
                    </a:lnTo>
                    <a:lnTo>
                      <a:pt x="25" y="75"/>
                    </a:lnTo>
                    <a:lnTo>
                      <a:pt x="37" y="55"/>
                    </a:lnTo>
                    <a:lnTo>
                      <a:pt x="48" y="36"/>
                    </a:lnTo>
                    <a:lnTo>
                      <a:pt x="64" y="21"/>
                    </a:lnTo>
                    <a:lnTo>
                      <a:pt x="78" y="9"/>
                    </a:lnTo>
                    <a:lnTo>
                      <a:pt x="96" y="0"/>
                    </a:lnTo>
                    <a:lnTo>
                      <a:pt x="121" y="0"/>
                    </a:lnTo>
                    <a:close/>
                  </a:path>
                </a:pathLst>
              </a:custGeom>
              <a:solidFill>
                <a:srgbClr val="6AB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698" name="Freeform 581"/>
              <p:cNvSpPr>
                <a:spLocks/>
              </p:cNvSpPr>
              <p:nvPr/>
            </p:nvSpPr>
            <p:spPr bwMode="auto">
              <a:xfrm>
                <a:off x="2078" y="2118"/>
                <a:ext cx="45" cy="84"/>
              </a:xfrm>
              <a:custGeom>
                <a:avLst/>
                <a:gdLst>
                  <a:gd name="T0" fmla="*/ 27 w 178"/>
                  <a:gd name="T1" fmla="*/ 0 h 337"/>
                  <a:gd name="T2" fmla="*/ 32 w 178"/>
                  <a:gd name="T3" fmla="*/ 1 h 337"/>
                  <a:gd name="T4" fmla="*/ 36 w 178"/>
                  <a:gd name="T5" fmla="*/ 3 h 337"/>
                  <a:gd name="T6" fmla="*/ 40 w 178"/>
                  <a:gd name="T7" fmla="*/ 5 h 337"/>
                  <a:gd name="T8" fmla="*/ 42 w 178"/>
                  <a:gd name="T9" fmla="*/ 8 h 337"/>
                  <a:gd name="T10" fmla="*/ 43 w 178"/>
                  <a:gd name="T11" fmla="*/ 13 h 337"/>
                  <a:gd name="T12" fmla="*/ 44 w 178"/>
                  <a:gd name="T13" fmla="*/ 17 h 337"/>
                  <a:gd name="T14" fmla="*/ 45 w 178"/>
                  <a:gd name="T15" fmla="*/ 23 h 337"/>
                  <a:gd name="T16" fmla="*/ 45 w 178"/>
                  <a:gd name="T17" fmla="*/ 29 h 337"/>
                  <a:gd name="T18" fmla="*/ 44 w 178"/>
                  <a:gd name="T19" fmla="*/ 36 h 337"/>
                  <a:gd name="T20" fmla="*/ 43 w 178"/>
                  <a:gd name="T21" fmla="*/ 43 h 337"/>
                  <a:gd name="T22" fmla="*/ 42 w 178"/>
                  <a:gd name="T23" fmla="*/ 50 h 337"/>
                  <a:gd name="T24" fmla="*/ 41 w 178"/>
                  <a:gd name="T25" fmla="*/ 57 h 337"/>
                  <a:gd name="T26" fmla="*/ 40 w 178"/>
                  <a:gd name="T27" fmla="*/ 63 h 337"/>
                  <a:gd name="T28" fmla="*/ 39 w 178"/>
                  <a:gd name="T29" fmla="*/ 68 h 337"/>
                  <a:gd name="T30" fmla="*/ 36 w 178"/>
                  <a:gd name="T31" fmla="*/ 73 h 337"/>
                  <a:gd name="T32" fmla="*/ 35 w 178"/>
                  <a:gd name="T33" fmla="*/ 77 h 337"/>
                  <a:gd name="T34" fmla="*/ 32 w 178"/>
                  <a:gd name="T35" fmla="*/ 80 h 337"/>
                  <a:gd name="T36" fmla="*/ 29 w 178"/>
                  <a:gd name="T37" fmla="*/ 83 h 337"/>
                  <a:gd name="T38" fmla="*/ 25 w 178"/>
                  <a:gd name="T39" fmla="*/ 84 h 337"/>
                  <a:gd name="T40" fmla="*/ 21 w 178"/>
                  <a:gd name="T41" fmla="*/ 84 h 337"/>
                  <a:gd name="T42" fmla="*/ 15 w 178"/>
                  <a:gd name="T43" fmla="*/ 84 h 337"/>
                  <a:gd name="T44" fmla="*/ 12 w 178"/>
                  <a:gd name="T45" fmla="*/ 84 h 337"/>
                  <a:gd name="T46" fmla="*/ 8 w 178"/>
                  <a:gd name="T47" fmla="*/ 81 h 337"/>
                  <a:gd name="T48" fmla="*/ 5 w 178"/>
                  <a:gd name="T49" fmla="*/ 79 h 337"/>
                  <a:gd name="T50" fmla="*/ 3 w 178"/>
                  <a:gd name="T51" fmla="*/ 75 h 337"/>
                  <a:gd name="T52" fmla="*/ 2 w 178"/>
                  <a:gd name="T53" fmla="*/ 71 h 337"/>
                  <a:gd name="T54" fmla="*/ 0 w 178"/>
                  <a:gd name="T55" fmla="*/ 66 h 337"/>
                  <a:gd name="T56" fmla="*/ 0 w 178"/>
                  <a:gd name="T57" fmla="*/ 60 h 337"/>
                  <a:gd name="T58" fmla="*/ 0 w 178"/>
                  <a:gd name="T59" fmla="*/ 53 h 337"/>
                  <a:gd name="T60" fmla="*/ 0 w 178"/>
                  <a:gd name="T61" fmla="*/ 45 h 337"/>
                  <a:gd name="T62" fmla="*/ 1 w 178"/>
                  <a:gd name="T63" fmla="*/ 38 h 337"/>
                  <a:gd name="T64" fmla="*/ 2 w 178"/>
                  <a:gd name="T65" fmla="*/ 30 h 337"/>
                  <a:gd name="T66" fmla="*/ 4 w 178"/>
                  <a:gd name="T67" fmla="*/ 23 h 337"/>
                  <a:gd name="T68" fmla="*/ 5 w 178"/>
                  <a:gd name="T69" fmla="*/ 17 h 337"/>
                  <a:gd name="T70" fmla="*/ 8 w 178"/>
                  <a:gd name="T71" fmla="*/ 12 h 337"/>
                  <a:gd name="T72" fmla="*/ 11 w 178"/>
                  <a:gd name="T73" fmla="*/ 8 h 337"/>
                  <a:gd name="T74" fmla="*/ 14 w 178"/>
                  <a:gd name="T75" fmla="*/ 5 h 337"/>
                  <a:gd name="T76" fmla="*/ 17 w 178"/>
                  <a:gd name="T77" fmla="*/ 2 h 337"/>
                  <a:gd name="T78" fmla="*/ 22 w 178"/>
                  <a:gd name="T79" fmla="*/ 1 h 337"/>
                  <a:gd name="T80" fmla="*/ 27 w 178"/>
                  <a:gd name="T81" fmla="*/ 0 h 337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78"/>
                  <a:gd name="T124" fmla="*/ 0 h 337"/>
                  <a:gd name="T125" fmla="*/ 178 w 178"/>
                  <a:gd name="T126" fmla="*/ 337 h 337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78" h="337">
                    <a:moveTo>
                      <a:pt x="105" y="0"/>
                    </a:moveTo>
                    <a:lnTo>
                      <a:pt x="127" y="4"/>
                    </a:lnTo>
                    <a:lnTo>
                      <a:pt x="144" y="13"/>
                    </a:lnTo>
                    <a:lnTo>
                      <a:pt x="157" y="22"/>
                    </a:lnTo>
                    <a:lnTo>
                      <a:pt x="166" y="34"/>
                    </a:lnTo>
                    <a:lnTo>
                      <a:pt x="171" y="52"/>
                    </a:lnTo>
                    <a:lnTo>
                      <a:pt x="175" y="70"/>
                    </a:lnTo>
                    <a:lnTo>
                      <a:pt x="178" y="91"/>
                    </a:lnTo>
                    <a:lnTo>
                      <a:pt x="178" y="116"/>
                    </a:lnTo>
                    <a:lnTo>
                      <a:pt x="175" y="143"/>
                    </a:lnTo>
                    <a:lnTo>
                      <a:pt x="171" y="173"/>
                    </a:lnTo>
                    <a:lnTo>
                      <a:pt x="166" y="200"/>
                    </a:lnTo>
                    <a:lnTo>
                      <a:pt x="162" y="227"/>
                    </a:lnTo>
                    <a:lnTo>
                      <a:pt x="157" y="251"/>
                    </a:lnTo>
                    <a:lnTo>
                      <a:pt x="153" y="271"/>
                    </a:lnTo>
                    <a:lnTo>
                      <a:pt x="144" y="293"/>
                    </a:lnTo>
                    <a:lnTo>
                      <a:pt x="139" y="308"/>
                    </a:lnTo>
                    <a:lnTo>
                      <a:pt x="127" y="320"/>
                    </a:lnTo>
                    <a:lnTo>
                      <a:pt x="114" y="332"/>
                    </a:lnTo>
                    <a:lnTo>
                      <a:pt x="100" y="337"/>
                    </a:lnTo>
                    <a:lnTo>
                      <a:pt x="82" y="337"/>
                    </a:lnTo>
                    <a:lnTo>
                      <a:pt x="60" y="337"/>
                    </a:lnTo>
                    <a:lnTo>
                      <a:pt x="46" y="335"/>
                    </a:lnTo>
                    <a:lnTo>
                      <a:pt x="30" y="326"/>
                    </a:lnTo>
                    <a:lnTo>
                      <a:pt x="21" y="317"/>
                    </a:lnTo>
                    <a:lnTo>
                      <a:pt x="12" y="302"/>
                    </a:lnTo>
                    <a:lnTo>
                      <a:pt x="7" y="284"/>
                    </a:lnTo>
                    <a:lnTo>
                      <a:pt x="0" y="266"/>
                    </a:lnTo>
                    <a:lnTo>
                      <a:pt x="0" y="241"/>
                    </a:lnTo>
                    <a:lnTo>
                      <a:pt x="0" y="212"/>
                    </a:lnTo>
                    <a:lnTo>
                      <a:pt x="0" y="182"/>
                    </a:lnTo>
                    <a:lnTo>
                      <a:pt x="3" y="152"/>
                    </a:lnTo>
                    <a:lnTo>
                      <a:pt x="9" y="121"/>
                    </a:lnTo>
                    <a:lnTo>
                      <a:pt x="16" y="94"/>
                    </a:lnTo>
                    <a:lnTo>
                      <a:pt x="21" y="70"/>
                    </a:lnTo>
                    <a:lnTo>
                      <a:pt x="30" y="50"/>
                    </a:lnTo>
                    <a:lnTo>
                      <a:pt x="43" y="34"/>
                    </a:lnTo>
                    <a:lnTo>
                      <a:pt x="55" y="19"/>
                    </a:lnTo>
                    <a:lnTo>
                      <a:pt x="69" y="9"/>
                    </a:lnTo>
                    <a:lnTo>
                      <a:pt x="87" y="4"/>
                    </a:lnTo>
                    <a:lnTo>
                      <a:pt x="105" y="0"/>
                    </a:lnTo>
                    <a:close/>
                  </a:path>
                </a:pathLst>
              </a:custGeom>
              <a:solidFill>
                <a:srgbClr val="54A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699" name="Freeform 582"/>
              <p:cNvSpPr>
                <a:spLocks/>
              </p:cNvSpPr>
              <p:nvPr/>
            </p:nvSpPr>
            <p:spPr bwMode="auto">
              <a:xfrm>
                <a:off x="2080" y="2121"/>
                <a:ext cx="40" cy="77"/>
              </a:xfrm>
              <a:custGeom>
                <a:avLst/>
                <a:gdLst>
                  <a:gd name="T0" fmla="*/ 24 w 159"/>
                  <a:gd name="T1" fmla="*/ 0 h 304"/>
                  <a:gd name="T2" fmla="*/ 29 w 159"/>
                  <a:gd name="T3" fmla="*/ 1 h 304"/>
                  <a:gd name="T4" fmla="*/ 32 w 159"/>
                  <a:gd name="T5" fmla="*/ 2 h 304"/>
                  <a:gd name="T6" fmla="*/ 35 w 159"/>
                  <a:gd name="T7" fmla="*/ 5 h 304"/>
                  <a:gd name="T8" fmla="*/ 38 w 159"/>
                  <a:gd name="T9" fmla="*/ 9 h 304"/>
                  <a:gd name="T10" fmla="*/ 39 w 159"/>
                  <a:gd name="T11" fmla="*/ 11 h 304"/>
                  <a:gd name="T12" fmla="*/ 40 w 159"/>
                  <a:gd name="T13" fmla="*/ 16 h 304"/>
                  <a:gd name="T14" fmla="*/ 40 w 159"/>
                  <a:gd name="T15" fmla="*/ 21 h 304"/>
                  <a:gd name="T16" fmla="*/ 40 w 159"/>
                  <a:gd name="T17" fmla="*/ 27 h 304"/>
                  <a:gd name="T18" fmla="*/ 39 w 159"/>
                  <a:gd name="T19" fmla="*/ 33 h 304"/>
                  <a:gd name="T20" fmla="*/ 38 w 159"/>
                  <a:gd name="T21" fmla="*/ 39 h 304"/>
                  <a:gd name="T22" fmla="*/ 38 w 159"/>
                  <a:gd name="T23" fmla="*/ 46 h 304"/>
                  <a:gd name="T24" fmla="*/ 37 w 159"/>
                  <a:gd name="T25" fmla="*/ 52 h 304"/>
                  <a:gd name="T26" fmla="*/ 35 w 159"/>
                  <a:gd name="T27" fmla="*/ 57 h 304"/>
                  <a:gd name="T28" fmla="*/ 34 w 159"/>
                  <a:gd name="T29" fmla="*/ 62 h 304"/>
                  <a:gd name="T30" fmla="*/ 33 w 159"/>
                  <a:gd name="T31" fmla="*/ 66 h 304"/>
                  <a:gd name="T32" fmla="*/ 32 w 159"/>
                  <a:gd name="T33" fmla="*/ 70 h 304"/>
                  <a:gd name="T34" fmla="*/ 29 w 159"/>
                  <a:gd name="T35" fmla="*/ 73 h 304"/>
                  <a:gd name="T36" fmla="*/ 26 w 159"/>
                  <a:gd name="T37" fmla="*/ 75 h 304"/>
                  <a:gd name="T38" fmla="*/ 22 w 159"/>
                  <a:gd name="T39" fmla="*/ 77 h 304"/>
                  <a:gd name="T40" fmla="*/ 18 w 159"/>
                  <a:gd name="T41" fmla="*/ 77 h 304"/>
                  <a:gd name="T42" fmla="*/ 14 w 159"/>
                  <a:gd name="T43" fmla="*/ 77 h 304"/>
                  <a:gd name="T44" fmla="*/ 10 w 159"/>
                  <a:gd name="T45" fmla="*/ 76 h 304"/>
                  <a:gd name="T46" fmla="*/ 8 w 159"/>
                  <a:gd name="T47" fmla="*/ 75 h 304"/>
                  <a:gd name="T48" fmla="*/ 5 w 159"/>
                  <a:gd name="T49" fmla="*/ 71 h 304"/>
                  <a:gd name="T50" fmla="*/ 3 w 159"/>
                  <a:gd name="T51" fmla="*/ 69 h 304"/>
                  <a:gd name="T52" fmla="*/ 1 w 159"/>
                  <a:gd name="T53" fmla="*/ 65 h 304"/>
                  <a:gd name="T54" fmla="*/ 1 w 159"/>
                  <a:gd name="T55" fmla="*/ 60 h 304"/>
                  <a:gd name="T56" fmla="*/ 0 w 159"/>
                  <a:gd name="T57" fmla="*/ 55 h 304"/>
                  <a:gd name="T58" fmla="*/ 0 w 159"/>
                  <a:gd name="T59" fmla="*/ 49 h 304"/>
                  <a:gd name="T60" fmla="*/ 1 w 159"/>
                  <a:gd name="T61" fmla="*/ 41 h 304"/>
                  <a:gd name="T62" fmla="*/ 1 w 159"/>
                  <a:gd name="T63" fmla="*/ 34 h 304"/>
                  <a:gd name="T64" fmla="*/ 2 w 159"/>
                  <a:gd name="T65" fmla="*/ 28 h 304"/>
                  <a:gd name="T66" fmla="*/ 4 w 159"/>
                  <a:gd name="T67" fmla="*/ 21 h 304"/>
                  <a:gd name="T68" fmla="*/ 5 w 159"/>
                  <a:gd name="T69" fmla="*/ 16 h 304"/>
                  <a:gd name="T70" fmla="*/ 8 w 159"/>
                  <a:gd name="T71" fmla="*/ 11 h 304"/>
                  <a:gd name="T72" fmla="*/ 10 w 159"/>
                  <a:gd name="T73" fmla="*/ 8 h 304"/>
                  <a:gd name="T74" fmla="*/ 13 w 159"/>
                  <a:gd name="T75" fmla="*/ 5 h 304"/>
                  <a:gd name="T76" fmla="*/ 16 w 159"/>
                  <a:gd name="T77" fmla="*/ 2 h 304"/>
                  <a:gd name="T78" fmla="*/ 20 w 159"/>
                  <a:gd name="T79" fmla="*/ 1 h 304"/>
                  <a:gd name="T80" fmla="*/ 24 w 159"/>
                  <a:gd name="T81" fmla="*/ 0 h 304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59"/>
                  <a:gd name="T124" fmla="*/ 0 h 304"/>
                  <a:gd name="T125" fmla="*/ 159 w 159"/>
                  <a:gd name="T126" fmla="*/ 304 h 304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59" h="304">
                    <a:moveTo>
                      <a:pt x="96" y="0"/>
                    </a:moveTo>
                    <a:lnTo>
                      <a:pt x="114" y="3"/>
                    </a:lnTo>
                    <a:lnTo>
                      <a:pt x="129" y="9"/>
                    </a:lnTo>
                    <a:lnTo>
                      <a:pt x="141" y="21"/>
                    </a:lnTo>
                    <a:lnTo>
                      <a:pt x="150" y="34"/>
                    </a:lnTo>
                    <a:lnTo>
                      <a:pt x="155" y="45"/>
                    </a:lnTo>
                    <a:lnTo>
                      <a:pt x="159" y="63"/>
                    </a:lnTo>
                    <a:lnTo>
                      <a:pt x="159" y="82"/>
                    </a:lnTo>
                    <a:lnTo>
                      <a:pt x="159" y="105"/>
                    </a:lnTo>
                    <a:lnTo>
                      <a:pt x="155" y="130"/>
                    </a:lnTo>
                    <a:lnTo>
                      <a:pt x="153" y="153"/>
                    </a:lnTo>
                    <a:lnTo>
                      <a:pt x="150" y="180"/>
                    </a:lnTo>
                    <a:lnTo>
                      <a:pt x="146" y="205"/>
                    </a:lnTo>
                    <a:lnTo>
                      <a:pt x="141" y="225"/>
                    </a:lnTo>
                    <a:lnTo>
                      <a:pt x="137" y="246"/>
                    </a:lnTo>
                    <a:lnTo>
                      <a:pt x="132" y="262"/>
                    </a:lnTo>
                    <a:lnTo>
                      <a:pt x="126" y="277"/>
                    </a:lnTo>
                    <a:lnTo>
                      <a:pt x="114" y="289"/>
                    </a:lnTo>
                    <a:lnTo>
                      <a:pt x="105" y="298"/>
                    </a:lnTo>
                    <a:lnTo>
                      <a:pt x="89" y="304"/>
                    </a:lnTo>
                    <a:lnTo>
                      <a:pt x="71" y="304"/>
                    </a:lnTo>
                    <a:lnTo>
                      <a:pt x="57" y="304"/>
                    </a:lnTo>
                    <a:lnTo>
                      <a:pt x="41" y="301"/>
                    </a:lnTo>
                    <a:lnTo>
                      <a:pt x="30" y="295"/>
                    </a:lnTo>
                    <a:lnTo>
                      <a:pt x="18" y="282"/>
                    </a:lnTo>
                    <a:lnTo>
                      <a:pt x="11" y="271"/>
                    </a:lnTo>
                    <a:lnTo>
                      <a:pt x="5" y="255"/>
                    </a:lnTo>
                    <a:lnTo>
                      <a:pt x="2" y="237"/>
                    </a:lnTo>
                    <a:lnTo>
                      <a:pt x="0" y="216"/>
                    </a:lnTo>
                    <a:lnTo>
                      <a:pt x="0" y="193"/>
                    </a:lnTo>
                    <a:lnTo>
                      <a:pt x="2" y="162"/>
                    </a:lnTo>
                    <a:lnTo>
                      <a:pt x="2" y="136"/>
                    </a:lnTo>
                    <a:lnTo>
                      <a:pt x="9" y="109"/>
                    </a:lnTo>
                    <a:lnTo>
                      <a:pt x="14" y="84"/>
                    </a:lnTo>
                    <a:lnTo>
                      <a:pt x="21" y="63"/>
                    </a:lnTo>
                    <a:lnTo>
                      <a:pt x="30" y="45"/>
                    </a:lnTo>
                    <a:lnTo>
                      <a:pt x="39" y="30"/>
                    </a:lnTo>
                    <a:lnTo>
                      <a:pt x="50" y="18"/>
                    </a:lnTo>
                    <a:lnTo>
                      <a:pt x="62" y="9"/>
                    </a:lnTo>
                    <a:lnTo>
                      <a:pt x="78" y="3"/>
                    </a:lnTo>
                    <a:lnTo>
                      <a:pt x="96" y="0"/>
                    </a:lnTo>
                    <a:close/>
                  </a:path>
                </a:pathLst>
              </a:custGeom>
              <a:solidFill>
                <a:srgbClr val="3F9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700" name="Freeform 583"/>
              <p:cNvSpPr>
                <a:spLocks/>
              </p:cNvSpPr>
              <p:nvPr/>
            </p:nvSpPr>
            <p:spPr bwMode="auto">
              <a:xfrm>
                <a:off x="2081" y="2125"/>
                <a:ext cx="37" cy="68"/>
              </a:xfrm>
              <a:custGeom>
                <a:avLst/>
                <a:gdLst>
                  <a:gd name="T0" fmla="*/ 22 w 145"/>
                  <a:gd name="T1" fmla="*/ 0 h 271"/>
                  <a:gd name="T2" fmla="*/ 26 w 145"/>
                  <a:gd name="T3" fmla="*/ 1 h 271"/>
                  <a:gd name="T4" fmla="*/ 30 w 145"/>
                  <a:gd name="T5" fmla="*/ 3 h 271"/>
                  <a:gd name="T6" fmla="*/ 32 w 145"/>
                  <a:gd name="T7" fmla="*/ 5 h 271"/>
                  <a:gd name="T8" fmla="*/ 35 w 145"/>
                  <a:gd name="T9" fmla="*/ 8 h 271"/>
                  <a:gd name="T10" fmla="*/ 35 w 145"/>
                  <a:gd name="T11" fmla="*/ 11 h 271"/>
                  <a:gd name="T12" fmla="*/ 36 w 145"/>
                  <a:gd name="T13" fmla="*/ 14 h 271"/>
                  <a:gd name="T14" fmla="*/ 37 w 145"/>
                  <a:gd name="T15" fmla="*/ 19 h 271"/>
                  <a:gd name="T16" fmla="*/ 37 w 145"/>
                  <a:gd name="T17" fmla="*/ 24 h 271"/>
                  <a:gd name="T18" fmla="*/ 36 w 145"/>
                  <a:gd name="T19" fmla="*/ 29 h 271"/>
                  <a:gd name="T20" fmla="*/ 35 w 145"/>
                  <a:gd name="T21" fmla="*/ 35 h 271"/>
                  <a:gd name="T22" fmla="*/ 35 w 145"/>
                  <a:gd name="T23" fmla="*/ 40 h 271"/>
                  <a:gd name="T24" fmla="*/ 34 w 145"/>
                  <a:gd name="T25" fmla="*/ 45 h 271"/>
                  <a:gd name="T26" fmla="*/ 33 w 145"/>
                  <a:gd name="T27" fmla="*/ 50 h 271"/>
                  <a:gd name="T28" fmla="*/ 32 w 145"/>
                  <a:gd name="T29" fmla="*/ 55 h 271"/>
                  <a:gd name="T30" fmla="*/ 30 w 145"/>
                  <a:gd name="T31" fmla="*/ 59 h 271"/>
                  <a:gd name="T32" fmla="*/ 28 w 145"/>
                  <a:gd name="T33" fmla="*/ 62 h 271"/>
                  <a:gd name="T34" fmla="*/ 27 w 145"/>
                  <a:gd name="T35" fmla="*/ 65 h 271"/>
                  <a:gd name="T36" fmla="*/ 24 w 145"/>
                  <a:gd name="T37" fmla="*/ 66 h 271"/>
                  <a:gd name="T38" fmla="*/ 21 w 145"/>
                  <a:gd name="T39" fmla="*/ 68 h 271"/>
                  <a:gd name="T40" fmla="*/ 17 w 145"/>
                  <a:gd name="T41" fmla="*/ 68 h 271"/>
                  <a:gd name="T42" fmla="*/ 13 w 145"/>
                  <a:gd name="T43" fmla="*/ 68 h 271"/>
                  <a:gd name="T44" fmla="*/ 10 w 145"/>
                  <a:gd name="T45" fmla="*/ 67 h 271"/>
                  <a:gd name="T46" fmla="*/ 7 w 145"/>
                  <a:gd name="T47" fmla="*/ 66 h 271"/>
                  <a:gd name="T48" fmla="*/ 5 w 145"/>
                  <a:gd name="T49" fmla="*/ 63 h 271"/>
                  <a:gd name="T50" fmla="*/ 3 w 145"/>
                  <a:gd name="T51" fmla="*/ 60 h 271"/>
                  <a:gd name="T52" fmla="*/ 2 w 145"/>
                  <a:gd name="T53" fmla="*/ 57 h 271"/>
                  <a:gd name="T54" fmla="*/ 1 w 145"/>
                  <a:gd name="T55" fmla="*/ 53 h 271"/>
                  <a:gd name="T56" fmla="*/ 0 w 145"/>
                  <a:gd name="T57" fmla="*/ 48 h 271"/>
                  <a:gd name="T58" fmla="*/ 0 w 145"/>
                  <a:gd name="T59" fmla="*/ 43 h 271"/>
                  <a:gd name="T60" fmla="*/ 1 w 145"/>
                  <a:gd name="T61" fmla="*/ 36 h 271"/>
                  <a:gd name="T62" fmla="*/ 2 w 145"/>
                  <a:gd name="T63" fmla="*/ 30 h 271"/>
                  <a:gd name="T64" fmla="*/ 2 w 145"/>
                  <a:gd name="T65" fmla="*/ 24 h 271"/>
                  <a:gd name="T66" fmla="*/ 3 w 145"/>
                  <a:gd name="T67" fmla="*/ 19 h 271"/>
                  <a:gd name="T68" fmla="*/ 5 w 145"/>
                  <a:gd name="T69" fmla="*/ 14 h 271"/>
                  <a:gd name="T70" fmla="*/ 7 w 145"/>
                  <a:gd name="T71" fmla="*/ 11 h 271"/>
                  <a:gd name="T72" fmla="*/ 9 w 145"/>
                  <a:gd name="T73" fmla="*/ 7 h 271"/>
                  <a:gd name="T74" fmla="*/ 11 w 145"/>
                  <a:gd name="T75" fmla="*/ 4 h 271"/>
                  <a:gd name="T76" fmla="*/ 15 w 145"/>
                  <a:gd name="T77" fmla="*/ 3 h 271"/>
                  <a:gd name="T78" fmla="*/ 19 w 145"/>
                  <a:gd name="T79" fmla="*/ 1 h 271"/>
                  <a:gd name="T80" fmla="*/ 22 w 145"/>
                  <a:gd name="T81" fmla="*/ 0 h 271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45"/>
                  <a:gd name="T124" fmla="*/ 0 h 271"/>
                  <a:gd name="T125" fmla="*/ 145 w 145"/>
                  <a:gd name="T126" fmla="*/ 271 h 271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45" h="271">
                    <a:moveTo>
                      <a:pt x="88" y="0"/>
                    </a:moveTo>
                    <a:lnTo>
                      <a:pt x="102" y="3"/>
                    </a:lnTo>
                    <a:lnTo>
                      <a:pt x="118" y="10"/>
                    </a:lnTo>
                    <a:lnTo>
                      <a:pt x="127" y="19"/>
                    </a:lnTo>
                    <a:lnTo>
                      <a:pt x="136" y="30"/>
                    </a:lnTo>
                    <a:lnTo>
                      <a:pt x="139" y="42"/>
                    </a:lnTo>
                    <a:lnTo>
                      <a:pt x="141" y="57"/>
                    </a:lnTo>
                    <a:lnTo>
                      <a:pt x="145" y="76"/>
                    </a:lnTo>
                    <a:lnTo>
                      <a:pt x="145" y="94"/>
                    </a:lnTo>
                    <a:lnTo>
                      <a:pt x="141" y="115"/>
                    </a:lnTo>
                    <a:lnTo>
                      <a:pt x="139" y="138"/>
                    </a:lnTo>
                    <a:lnTo>
                      <a:pt x="136" y="160"/>
                    </a:lnTo>
                    <a:lnTo>
                      <a:pt x="132" y="181"/>
                    </a:lnTo>
                    <a:lnTo>
                      <a:pt x="130" y="201"/>
                    </a:lnTo>
                    <a:lnTo>
                      <a:pt x="124" y="220"/>
                    </a:lnTo>
                    <a:lnTo>
                      <a:pt x="118" y="235"/>
                    </a:lnTo>
                    <a:lnTo>
                      <a:pt x="111" y="247"/>
                    </a:lnTo>
                    <a:lnTo>
                      <a:pt x="106" y="258"/>
                    </a:lnTo>
                    <a:lnTo>
                      <a:pt x="93" y="265"/>
                    </a:lnTo>
                    <a:lnTo>
                      <a:pt x="82" y="271"/>
                    </a:lnTo>
                    <a:lnTo>
                      <a:pt x="66" y="271"/>
                    </a:lnTo>
                    <a:lnTo>
                      <a:pt x="52" y="271"/>
                    </a:lnTo>
                    <a:lnTo>
                      <a:pt x="40" y="267"/>
                    </a:lnTo>
                    <a:lnTo>
                      <a:pt x="27" y="262"/>
                    </a:lnTo>
                    <a:lnTo>
                      <a:pt x="18" y="253"/>
                    </a:lnTo>
                    <a:lnTo>
                      <a:pt x="13" y="240"/>
                    </a:lnTo>
                    <a:lnTo>
                      <a:pt x="6" y="229"/>
                    </a:lnTo>
                    <a:lnTo>
                      <a:pt x="4" y="210"/>
                    </a:lnTo>
                    <a:lnTo>
                      <a:pt x="0" y="192"/>
                    </a:lnTo>
                    <a:lnTo>
                      <a:pt x="0" y="172"/>
                    </a:lnTo>
                    <a:lnTo>
                      <a:pt x="4" y="144"/>
                    </a:lnTo>
                    <a:lnTo>
                      <a:pt x="6" y="121"/>
                    </a:lnTo>
                    <a:lnTo>
                      <a:pt x="9" y="96"/>
                    </a:lnTo>
                    <a:lnTo>
                      <a:pt x="13" y="76"/>
                    </a:lnTo>
                    <a:lnTo>
                      <a:pt x="18" y="57"/>
                    </a:lnTo>
                    <a:lnTo>
                      <a:pt x="27" y="42"/>
                    </a:lnTo>
                    <a:lnTo>
                      <a:pt x="36" y="28"/>
                    </a:lnTo>
                    <a:lnTo>
                      <a:pt x="45" y="15"/>
                    </a:lnTo>
                    <a:lnTo>
                      <a:pt x="57" y="10"/>
                    </a:lnTo>
                    <a:lnTo>
                      <a:pt x="73" y="3"/>
                    </a:lnTo>
                    <a:lnTo>
                      <a:pt x="88" y="0"/>
                    </a:lnTo>
                    <a:close/>
                  </a:path>
                </a:pathLst>
              </a:custGeom>
              <a:solidFill>
                <a:srgbClr val="2A9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701" name="Freeform 584"/>
              <p:cNvSpPr>
                <a:spLocks/>
              </p:cNvSpPr>
              <p:nvPr/>
            </p:nvSpPr>
            <p:spPr bwMode="auto">
              <a:xfrm>
                <a:off x="2084" y="2129"/>
                <a:ext cx="30" cy="60"/>
              </a:xfrm>
              <a:custGeom>
                <a:avLst/>
                <a:gdLst>
                  <a:gd name="T0" fmla="*/ 18 w 123"/>
                  <a:gd name="T1" fmla="*/ 0 h 238"/>
                  <a:gd name="T2" fmla="*/ 22 w 123"/>
                  <a:gd name="T3" fmla="*/ 1 h 238"/>
                  <a:gd name="T4" fmla="*/ 24 w 123"/>
                  <a:gd name="T5" fmla="*/ 2 h 238"/>
                  <a:gd name="T6" fmla="*/ 27 w 123"/>
                  <a:gd name="T7" fmla="*/ 4 h 238"/>
                  <a:gd name="T8" fmla="*/ 29 w 123"/>
                  <a:gd name="T9" fmla="*/ 7 h 238"/>
                  <a:gd name="T10" fmla="*/ 30 w 123"/>
                  <a:gd name="T11" fmla="*/ 9 h 238"/>
                  <a:gd name="T12" fmla="*/ 30 w 123"/>
                  <a:gd name="T13" fmla="*/ 13 h 238"/>
                  <a:gd name="T14" fmla="*/ 30 w 123"/>
                  <a:gd name="T15" fmla="*/ 17 h 238"/>
                  <a:gd name="T16" fmla="*/ 30 w 123"/>
                  <a:gd name="T17" fmla="*/ 20 h 238"/>
                  <a:gd name="T18" fmla="*/ 30 w 123"/>
                  <a:gd name="T19" fmla="*/ 25 h 238"/>
                  <a:gd name="T20" fmla="*/ 30 w 123"/>
                  <a:gd name="T21" fmla="*/ 30 h 238"/>
                  <a:gd name="T22" fmla="*/ 29 w 123"/>
                  <a:gd name="T23" fmla="*/ 36 h 238"/>
                  <a:gd name="T24" fmla="*/ 28 w 123"/>
                  <a:gd name="T25" fmla="*/ 40 h 238"/>
                  <a:gd name="T26" fmla="*/ 27 w 123"/>
                  <a:gd name="T27" fmla="*/ 45 h 238"/>
                  <a:gd name="T28" fmla="*/ 26 w 123"/>
                  <a:gd name="T29" fmla="*/ 49 h 238"/>
                  <a:gd name="T30" fmla="*/ 25 w 123"/>
                  <a:gd name="T31" fmla="*/ 52 h 238"/>
                  <a:gd name="T32" fmla="*/ 24 w 123"/>
                  <a:gd name="T33" fmla="*/ 54 h 238"/>
                  <a:gd name="T34" fmla="*/ 22 w 123"/>
                  <a:gd name="T35" fmla="*/ 57 h 238"/>
                  <a:gd name="T36" fmla="*/ 20 w 123"/>
                  <a:gd name="T37" fmla="*/ 58 h 238"/>
                  <a:gd name="T38" fmla="*/ 17 w 123"/>
                  <a:gd name="T39" fmla="*/ 60 h 238"/>
                  <a:gd name="T40" fmla="*/ 14 w 123"/>
                  <a:gd name="T41" fmla="*/ 60 h 238"/>
                  <a:gd name="T42" fmla="*/ 10 w 123"/>
                  <a:gd name="T43" fmla="*/ 60 h 238"/>
                  <a:gd name="T44" fmla="*/ 8 w 123"/>
                  <a:gd name="T45" fmla="*/ 59 h 238"/>
                  <a:gd name="T46" fmla="*/ 5 w 123"/>
                  <a:gd name="T47" fmla="*/ 58 h 238"/>
                  <a:gd name="T48" fmla="*/ 4 w 123"/>
                  <a:gd name="T49" fmla="*/ 56 h 238"/>
                  <a:gd name="T50" fmla="*/ 2 w 123"/>
                  <a:gd name="T51" fmla="*/ 54 h 238"/>
                  <a:gd name="T52" fmla="*/ 1 w 123"/>
                  <a:gd name="T53" fmla="*/ 51 h 238"/>
                  <a:gd name="T54" fmla="*/ 0 w 123"/>
                  <a:gd name="T55" fmla="*/ 47 h 238"/>
                  <a:gd name="T56" fmla="*/ 0 w 123"/>
                  <a:gd name="T57" fmla="*/ 42 h 238"/>
                  <a:gd name="T58" fmla="*/ 0 w 123"/>
                  <a:gd name="T59" fmla="*/ 38 h 238"/>
                  <a:gd name="T60" fmla="*/ 0 w 123"/>
                  <a:gd name="T61" fmla="*/ 33 h 238"/>
                  <a:gd name="T62" fmla="*/ 1 w 123"/>
                  <a:gd name="T63" fmla="*/ 27 h 238"/>
                  <a:gd name="T64" fmla="*/ 2 w 123"/>
                  <a:gd name="T65" fmla="*/ 21 h 238"/>
                  <a:gd name="T66" fmla="*/ 2 w 123"/>
                  <a:gd name="T67" fmla="*/ 17 h 238"/>
                  <a:gd name="T68" fmla="*/ 4 w 123"/>
                  <a:gd name="T69" fmla="*/ 13 h 238"/>
                  <a:gd name="T70" fmla="*/ 5 w 123"/>
                  <a:gd name="T71" fmla="*/ 9 h 238"/>
                  <a:gd name="T72" fmla="*/ 8 w 123"/>
                  <a:gd name="T73" fmla="*/ 6 h 238"/>
                  <a:gd name="T74" fmla="*/ 10 w 123"/>
                  <a:gd name="T75" fmla="*/ 4 h 238"/>
                  <a:gd name="T76" fmla="*/ 12 w 123"/>
                  <a:gd name="T77" fmla="*/ 2 h 238"/>
                  <a:gd name="T78" fmla="*/ 15 w 123"/>
                  <a:gd name="T79" fmla="*/ 1 h 238"/>
                  <a:gd name="T80" fmla="*/ 18 w 123"/>
                  <a:gd name="T81" fmla="*/ 0 h 238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23"/>
                  <a:gd name="T124" fmla="*/ 0 h 238"/>
                  <a:gd name="T125" fmla="*/ 123 w 123"/>
                  <a:gd name="T126" fmla="*/ 238 h 238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23" h="238">
                    <a:moveTo>
                      <a:pt x="75" y="0"/>
                    </a:moveTo>
                    <a:lnTo>
                      <a:pt x="91" y="4"/>
                    </a:lnTo>
                    <a:lnTo>
                      <a:pt x="100" y="9"/>
                    </a:lnTo>
                    <a:lnTo>
                      <a:pt x="109" y="15"/>
                    </a:lnTo>
                    <a:lnTo>
                      <a:pt x="118" y="27"/>
                    </a:lnTo>
                    <a:lnTo>
                      <a:pt x="121" y="36"/>
                    </a:lnTo>
                    <a:lnTo>
                      <a:pt x="123" y="52"/>
                    </a:lnTo>
                    <a:lnTo>
                      <a:pt x="123" y="66"/>
                    </a:lnTo>
                    <a:lnTo>
                      <a:pt x="123" y="81"/>
                    </a:lnTo>
                    <a:lnTo>
                      <a:pt x="121" y="100"/>
                    </a:lnTo>
                    <a:lnTo>
                      <a:pt x="121" y="120"/>
                    </a:lnTo>
                    <a:lnTo>
                      <a:pt x="118" y="141"/>
                    </a:lnTo>
                    <a:lnTo>
                      <a:pt x="115" y="159"/>
                    </a:lnTo>
                    <a:lnTo>
                      <a:pt x="112" y="177"/>
                    </a:lnTo>
                    <a:lnTo>
                      <a:pt x="106" y="193"/>
                    </a:lnTo>
                    <a:lnTo>
                      <a:pt x="102" y="205"/>
                    </a:lnTo>
                    <a:lnTo>
                      <a:pt x="97" y="216"/>
                    </a:lnTo>
                    <a:lnTo>
                      <a:pt x="91" y="225"/>
                    </a:lnTo>
                    <a:lnTo>
                      <a:pt x="82" y="232"/>
                    </a:lnTo>
                    <a:lnTo>
                      <a:pt x="70" y="238"/>
                    </a:lnTo>
                    <a:lnTo>
                      <a:pt x="57" y="238"/>
                    </a:lnTo>
                    <a:lnTo>
                      <a:pt x="43" y="238"/>
                    </a:lnTo>
                    <a:lnTo>
                      <a:pt x="31" y="234"/>
                    </a:lnTo>
                    <a:lnTo>
                      <a:pt x="22" y="229"/>
                    </a:lnTo>
                    <a:lnTo>
                      <a:pt x="16" y="223"/>
                    </a:lnTo>
                    <a:lnTo>
                      <a:pt x="9" y="214"/>
                    </a:lnTo>
                    <a:lnTo>
                      <a:pt x="4" y="202"/>
                    </a:lnTo>
                    <a:lnTo>
                      <a:pt x="0" y="186"/>
                    </a:lnTo>
                    <a:lnTo>
                      <a:pt x="0" y="168"/>
                    </a:lnTo>
                    <a:lnTo>
                      <a:pt x="0" y="150"/>
                    </a:lnTo>
                    <a:lnTo>
                      <a:pt x="0" y="129"/>
                    </a:lnTo>
                    <a:lnTo>
                      <a:pt x="4" y="106"/>
                    </a:lnTo>
                    <a:lnTo>
                      <a:pt x="7" y="84"/>
                    </a:lnTo>
                    <a:lnTo>
                      <a:pt x="9" y="66"/>
                    </a:lnTo>
                    <a:lnTo>
                      <a:pt x="16" y="52"/>
                    </a:lnTo>
                    <a:lnTo>
                      <a:pt x="22" y="36"/>
                    </a:lnTo>
                    <a:lnTo>
                      <a:pt x="31" y="24"/>
                    </a:lnTo>
                    <a:lnTo>
                      <a:pt x="39" y="15"/>
                    </a:lnTo>
                    <a:lnTo>
                      <a:pt x="48" y="6"/>
                    </a:lnTo>
                    <a:lnTo>
                      <a:pt x="61" y="4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rgbClr val="158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702" name="Freeform 585"/>
              <p:cNvSpPr>
                <a:spLocks/>
              </p:cNvSpPr>
              <p:nvPr/>
            </p:nvSpPr>
            <p:spPr bwMode="auto">
              <a:xfrm>
                <a:off x="2085" y="2133"/>
                <a:ext cx="27" cy="51"/>
              </a:xfrm>
              <a:custGeom>
                <a:avLst/>
                <a:gdLst>
                  <a:gd name="T0" fmla="*/ 17 w 108"/>
                  <a:gd name="T1" fmla="*/ 0 h 202"/>
                  <a:gd name="T2" fmla="*/ 19 w 108"/>
                  <a:gd name="T3" fmla="*/ 0 h 202"/>
                  <a:gd name="T4" fmla="*/ 22 w 108"/>
                  <a:gd name="T5" fmla="*/ 2 h 202"/>
                  <a:gd name="T6" fmla="*/ 23 w 108"/>
                  <a:gd name="T7" fmla="*/ 3 h 202"/>
                  <a:gd name="T8" fmla="*/ 25 w 108"/>
                  <a:gd name="T9" fmla="*/ 5 h 202"/>
                  <a:gd name="T10" fmla="*/ 26 w 108"/>
                  <a:gd name="T11" fmla="*/ 8 h 202"/>
                  <a:gd name="T12" fmla="*/ 26 w 108"/>
                  <a:gd name="T13" fmla="*/ 11 h 202"/>
                  <a:gd name="T14" fmla="*/ 27 w 108"/>
                  <a:gd name="T15" fmla="*/ 14 h 202"/>
                  <a:gd name="T16" fmla="*/ 27 w 108"/>
                  <a:gd name="T17" fmla="*/ 18 h 202"/>
                  <a:gd name="T18" fmla="*/ 26 w 108"/>
                  <a:gd name="T19" fmla="*/ 21 h 202"/>
                  <a:gd name="T20" fmla="*/ 26 w 108"/>
                  <a:gd name="T21" fmla="*/ 26 h 202"/>
                  <a:gd name="T22" fmla="*/ 26 w 108"/>
                  <a:gd name="T23" fmla="*/ 30 h 202"/>
                  <a:gd name="T24" fmla="*/ 25 w 108"/>
                  <a:gd name="T25" fmla="*/ 34 h 202"/>
                  <a:gd name="T26" fmla="*/ 24 w 108"/>
                  <a:gd name="T27" fmla="*/ 38 h 202"/>
                  <a:gd name="T28" fmla="*/ 23 w 108"/>
                  <a:gd name="T29" fmla="*/ 41 h 202"/>
                  <a:gd name="T30" fmla="*/ 22 w 108"/>
                  <a:gd name="T31" fmla="*/ 44 h 202"/>
                  <a:gd name="T32" fmla="*/ 21 w 108"/>
                  <a:gd name="T33" fmla="*/ 46 h 202"/>
                  <a:gd name="T34" fmla="*/ 19 w 108"/>
                  <a:gd name="T35" fmla="*/ 49 h 202"/>
                  <a:gd name="T36" fmla="*/ 17 w 108"/>
                  <a:gd name="T37" fmla="*/ 50 h 202"/>
                  <a:gd name="T38" fmla="*/ 15 w 108"/>
                  <a:gd name="T39" fmla="*/ 51 h 202"/>
                  <a:gd name="T40" fmla="*/ 12 w 108"/>
                  <a:gd name="T41" fmla="*/ 51 h 202"/>
                  <a:gd name="T42" fmla="*/ 10 w 108"/>
                  <a:gd name="T43" fmla="*/ 51 h 202"/>
                  <a:gd name="T44" fmla="*/ 7 w 108"/>
                  <a:gd name="T45" fmla="*/ 50 h 202"/>
                  <a:gd name="T46" fmla="*/ 5 w 108"/>
                  <a:gd name="T47" fmla="*/ 49 h 202"/>
                  <a:gd name="T48" fmla="*/ 3 w 108"/>
                  <a:gd name="T49" fmla="*/ 48 h 202"/>
                  <a:gd name="T50" fmla="*/ 2 w 108"/>
                  <a:gd name="T51" fmla="*/ 46 h 202"/>
                  <a:gd name="T52" fmla="*/ 1 w 108"/>
                  <a:gd name="T53" fmla="*/ 42 h 202"/>
                  <a:gd name="T54" fmla="*/ 1 w 108"/>
                  <a:gd name="T55" fmla="*/ 40 h 202"/>
                  <a:gd name="T56" fmla="*/ 0 w 108"/>
                  <a:gd name="T57" fmla="*/ 37 h 202"/>
                  <a:gd name="T58" fmla="*/ 0 w 108"/>
                  <a:gd name="T59" fmla="*/ 32 h 202"/>
                  <a:gd name="T60" fmla="*/ 1 w 108"/>
                  <a:gd name="T61" fmla="*/ 28 h 202"/>
                  <a:gd name="T62" fmla="*/ 1 w 108"/>
                  <a:gd name="T63" fmla="*/ 23 h 202"/>
                  <a:gd name="T64" fmla="*/ 2 w 108"/>
                  <a:gd name="T65" fmla="*/ 18 h 202"/>
                  <a:gd name="T66" fmla="*/ 2 w 108"/>
                  <a:gd name="T67" fmla="*/ 14 h 202"/>
                  <a:gd name="T68" fmla="*/ 4 w 108"/>
                  <a:gd name="T69" fmla="*/ 11 h 202"/>
                  <a:gd name="T70" fmla="*/ 5 w 108"/>
                  <a:gd name="T71" fmla="*/ 8 h 202"/>
                  <a:gd name="T72" fmla="*/ 7 w 108"/>
                  <a:gd name="T73" fmla="*/ 5 h 202"/>
                  <a:gd name="T74" fmla="*/ 8 w 108"/>
                  <a:gd name="T75" fmla="*/ 2 h 202"/>
                  <a:gd name="T76" fmla="*/ 10 w 108"/>
                  <a:gd name="T77" fmla="*/ 1 h 202"/>
                  <a:gd name="T78" fmla="*/ 14 w 108"/>
                  <a:gd name="T79" fmla="*/ 0 h 202"/>
                  <a:gd name="T80" fmla="*/ 17 w 108"/>
                  <a:gd name="T81" fmla="*/ 0 h 20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08"/>
                  <a:gd name="T124" fmla="*/ 0 h 202"/>
                  <a:gd name="T125" fmla="*/ 108 w 108"/>
                  <a:gd name="T126" fmla="*/ 202 h 202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08" h="202">
                    <a:moveTo>
                      <a:pt x="66" y="0"/>
                    </a:moveTo>
                    <a:lnTo>
                      <a:pt x="77" y="0"/>
                    </a:lnTo>
                    <a:lnTo>
                      <a:pt x="86" y="6"/>
                    </a:lnTo>
                    <a:lnTo>
                      <a:pt x="93" y="13"/>
                    </a:lnTo>
                    <a:lnTo>
                      <a:pt x="99" y="21"/>
                    </a:lnTo>
                    <a:lnTo>
                      <a:pt x="105" y="30"/>
                    </a:lnTo>
                    <a:lnTo>
                      <a:pt x="105" y="43"/>
                    </a:lnTo>
                    <a:lnTo>
                      <a:pt x="108" y="54"/>
                    </a:lnTo>
                    <a:lnTo>
                      <a:pt x="108" y="70"/>
                    </a:lnTo>
                    <a:lnTo>
                      <a:pt x="105" y="84"/>
                    </a:lnTo>
                    <a:lnTo>
                      <a:pt x="102" y="102"/>
                    </a:lnTo>
                    <a:lnTo>
                      <a:pt x="102" y="118"/>
                    </a:lnTo>
                    <a:lnTo>
                      <a:pt x="99" y="136"/>
                    </a:lnTo>
                    <a:lnTo>
                      <a:pt x="95" y="150"/>
                    </a:lnTo>
                    <a:lnTo>
                      <a:pt x="93" y="163"/>
                    </a:lnTo>
                    <a:lnTo>
                      <a:pt x="86" y="175"/>
                    </a:lnTo>
                    <a:lnTo>
                      <a:pt x="84" y="184"/>
                    </a:lnTo>
                    <a:lnTo>
                      <a:pt x="77" y="193"/>
                    </a:lnTo>
                    <a:lnTo>
                      <a:pt x="68" y="198"/>
                    </a:lnTo>
                    <a:lnTo>
                      <a:pt x="59" y="202"/>
                    </a:lnTo>
                    <a:lnTo>
                      <a:pt x="47" y="202"/>
                    </a:lnTo>
                    <a:lnTo>
                      <a:pt x="38" y="202"/>
                    </a:lnTo>
                    <a:lnTo>
                      <a:pt x="27" y="198"/>
                    </a:lnTo>
                    <a:lnTo>
                      <a:pt x="20" y="196"/>
                    </a:lnTo>
                    <a:lnTo>
                      <a:pt x="11" y="189"/>
                    </a:lnTo>
                    <a:lnTo>
                      <a:pt x="9" y="181"/>
                    </a:lnTo>
                    <a:lnTo>
                      <a:pt x="2" y="168"/>
                    </a:lnTo>
                    <a:lnTo>
                      <a:pt x="2" y="157"/>
                    </a:lnTo>
                    <a:lnTo>
                      <a:pt x="0" y="145"/>
                    </a:lnTo>
                    <a:lnTo>
                      <a:pt x="0" y="127"/>
                    </a:lnTo>
                    <a:lnTo>
                      <a:pt x="2" y="109"/>
                    </a:lnTo>
                    <a:lnTo>
                      <a:pt x="2" y="91"/>
                    </a:lnTo>
                    <a:lnTo>
                      <a:pt x="6" y="72"/>
                    </a:lnTo>
                    <a:lnTo>
                      <a:pt x="9" y="54"/>
                    </a:lnTo>
                    <a:lnTo>
                      <a:pt x="15" y="43"/>
                    </a:lnTo>
                    <a:lnTo>
                      <a:pt x="18" y="30"/>
                    </a:lnTo>
                    <a:lnTo>
                      <a:pt x="27" y="18"/>
                    </a:lnTo>
                    <a:lnTo>
                      <a:pt x="32" y="9"/>
                    </a:lnTo>
                    <a:lnTo>
                      <a:pt x="41" y="4"/>
                    </a:lnTo>
                    <a:lnTo>
                      <a:pt x="54" y="0"/>
                    </a:lnTo>
                    <a:lnTo>
                      <a:pt x="66" y="0"/>
                    </a:lnTo>
                    <a:close/>
                  </a:path>
                </a:pathLst>
              </a:custGeom>
              <a:solidFill>
                <a:srgbClr val="007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703" name="Freeform 586"/>
              <p:cNvSpPr>
                <a:spLocks/>
              </p:cNvSpPr>
              <p:nvPr/>
            </p:nvSpPr>
            <p:spPr bwMode="auto">
              <a:xfrm>
                <a:off x="2114" y="2309"/>
                <a:ext cx="50" cy="103"/>
              </a:xfrm>
              <a:custGeom>
                <a:avLst/>
                <a:gdLst>
                  <a:gd name="T0" fmla="*/ 25 w 202"/>
                  <a:gd name="T1" fmla="*/ 0 h 409"/>
                  <a:gd name="T2" fmla="*/ 31 w 202"/>
                  <a:gd name="T3" fmla="*/ 0 h 409"/>
                  <a:gd name="T4" fmla="*/ 36 w 202"/>
                  <a:gd name="T5" fmla="*/ 2 h 409"/>
                  <a:gd name="T6" fmla="*/ 40 w 202"/>
                  <a:gd name="T7" fmla="*/ 5 h 409"/>
                  <a:gd name="T8" fmla="*/ 43 w 202"/>
                  <a:gd name="T9" fmla="*/ 8 h 409"/>
                  <a:gd name="T10" fmla="*/ 46 w 202"/>
                  <a:gd name="T11" fmla="*/ 13 h 409"/>
                  <a:gd name="T12" fmla="*/ 48 w 202"/>
                  <a:gd name="T13" fmla="*/ 18 h 409"/>
                  <a:gd name="T14" fmla="*/ 49 w 202"/>
                  <a:gd name="T15" fmla="*/ 25 h 409"/>
                  <a:gd name="T16" fmla="*/ 50 w 202"/>
                  <a:gd name="T17" fmla="*/ 32 h 409"/>
                  <a:gd name="T18" fmla="*/ 50 w 202"/>
                  <a:gd name="T19" fmla="*/ 40 h 409"/>
                  <a:gd name="T20" fmla="*/ 50 w 202"/>
                  <a:gd name="T21" fmla="*/ 49 h 409"/>
                  <a:gd name="T22" fmla="*/ 50 w 202"/>
                  <a:gd name="T23" fmla="*/ 58 h 409"/>
                  <a:gd name="T24" fmla="*/ 50 w 202"/>
                  <a:gd name="T25" fmla="*/ 66 h 409"/>
                  <a:gd name="T26" fmla="*/ 49 w 202"/>
                  <a:gd name="T27" fmla="*/ 74 h 409"/>
                  <a:gd name="T28" fmla="*/ 48 w 202"/>
                  <a:gd name="T29" fmla="*/ 80 h 409"/>
                  <a:gd name="T30" fmla="*/ 47 w 202"/>
                  <a:gd name="T31" fmla="*/ 86 h 409"/>
                  <a:gd name="T32" fmla="*/ 46 w 202"/>
                  <a:gd name="T33" fmla="*/ 91 h 409"/>
                  <a:gd name="T34" fmla="*/ 43 w 202"/>
                  <a:gd name="T35" fmla="*/ 95 h 409"/>
                  <a:gd name="T36" fmla="*/ 39 w 202"/>
                  <a:gd name="T37" fmla="*/ 98 h 409"/>
                  <a:gd name="T38" fmla="*/ 35 w 202"/>
                  <a:gd name="T39" fmla="*/ 101 h 409"/>
                  <a:gd name="T40" fmla="*/ 30 w 202"/>
                  <a:gd name="T41" fmla="*/ 102 h 409"/>
                  <a:gd name="T42" fmla="*/ 24 w 202"/>
                  <a:gd name="T43" fmla="*/ 103 h 409"/>
                  <a:gd name="T44" fmla="*/ 20 w 202"/>
                  <a:gd name="T45" fmla="*/ 102 h 409"/>
                  <a:gd name="T46" fmla="*/ 15 w 202"/>
                  <a:gd name="T47" fmla="*/ 101 h 409"/>
                  <a:gd name="T48" fmla="*/ 11 w 202"/>
                  <a:gd name="T49" fmla="*/ 98 h 409"/>
                  <a:gd name="T50" fmla="*/ 8 w 202"/>
                  <a:gd name="T51" fmla="*/ 94 h 409"/>
                  <a:gd name="T52" fmla="*/ 5 w 202"/>
                  <a:gd name="T53" fmla="*/ 89 h 409"/>
                  <a:gd name="T54" fmla="*/ 4 w 202"/>
                  <a:gd name="T55" fmla="*/ 83 h 409"/>
                  <a:gd name="T56" fmla="*/ 2 w 202"/>
                  <a:gd name="T57" fmla="*/ 76 h 409"/>
                  <a:gd name="T58" fmla="*/ 0 w 202"/>
                  <a:gd name="T59" fmla="*/ 67 h 409"/>
                  <a:gd name="T60" fmla="*/ 0 w 202"/>
                  <a:gd name="T61" fmla="*/ 58 h 409"/>
                  <a:gd name="T62" fmla="*/ 0 w 202"/>
                  <a:gd name="T63" fmla="*/ 49 h 409"/>
                  <a:gd name="T64" fmla="*/ 0 w 202"/>
                  <a:gd name="T65" fmla="*/ 39 h 409"/>
                  <a:gd name="T66" fmla="*/ 0 w 202"/>
                  <a:gd name="T67" fmla="*/ 32 h 409"/>
                  <a:gd name="T68" fmla="*/ 2 w 202"/>
                  <a:gd name="T69" fmla="*/ 24 h 409"/>
                  <a:gd name="T70" fmla="*/ 4 w 202"/>
                  <a:gd name="T71" fmla="*/ 18 h 409"/>
                  <a:gd name="T72" fmla="*/ 7 w 202"/>
                  <a:gd name="T73" fmla="*/ 12 h 409"/>
                  <a:gd name="T74" fmla="*/ 10 w 202"/>
                  <a:gd name="T75" fmla="*/ 8 h 409"/>
                  <a:gd name="T76" fmla="*/ 14 w 202"/>
                  <a:gd name="T77" fmla="*/ 4 h 409"/>
                  <a:gd name="T78" fmla="*/ 20 w 202"/>
                  <a:gd name="T79" fmla="*/ 2 h 409"/>
                  <a:gd name="T80" fmla="*/ 25 w 202"/>
                  <a:gd name="T81" fmla="*/ 0 h 409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02"/>
                  <a:gd name="T124" fmla="*/ 0 h 409"/>
                  <a:gd name="T125" fmla="*/ 202 w 202"/>
                  <a:gd name="T126" fmla="*/ 409 h 409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02" h="409">
                    <a:moveTo>
                      <a:pt x="99" y="0"/>
                    </a:moveTo>
                    <a:lnTo>
                      <a:pt x="127" y="0"/>
                    </a:lnTo>
                    <a:lnTo>
                      <a:pt x="145" y="9"/>
                    </a:lnTo>
                    <a:lnTo>
                      <a:pt x="163" y="18"/>
                    </a:lnTo>
                    <a:lnTo>
                      <a:pt x="175" y="33"/>
                    </a:lnTo>
                    <a:lnTo>
                      <a:pt x="186" y="52"/>
                    </a:lnTo>
                    <a:lnTo>
                      <a:pt x="193" y="72"/>
                    </a:lnTo>
                    <a:lnTo>
                      <a:pt x="198" y="99"/>
                    </a:lnTo>
                    <a:lnTo>
                      <a:pt x="202" y="127"/>
                    </a:lnTo>
                    <a:lnTo>
                      <a:pt x="202" y="159"/>
                    </a:lnTo>
                    <a:lnTo>
                      <a:pt x="202" y="193"/>
                    </a:lnTo>
                    <a:lnTo>
                      <a:pt x="202" y="229"/>
                    </a:lnTo>
                    <a:lnTo>
                      <a:pt x="202" y="261"/>
                    </a:lnTo>
                    <a:lnTo>
                      <a:pt x="198" y="293"/>
                    </a:lnTo>
                    <a:lnTo>
                      <a:pt x="195" y="316"/>
                    </a:lnTo>
                    <a:lnTo>
                      <a:pt x="189" y="341"/>
                    </a:lnTo>
                    <a:lnTo>
                      <a:pt x="184" y="361"/>
                    </a:lnTo>
                    <a:lnTo>
                      <a:pt x="175" y="379"/>
                    </a:lnTo>
                    <a:lnTo>
                      <a:pt x="159" y="391"/>
                    </a:lnTo>
                    <a:lnTo>
                      <a:pt x="141" y="400"/>
                    </a:lnTo>
                    <a:lnTo>
                      <a:pt x="120" y="407"/>
                    </a:lnTo>
                    <a:lnTo>
                      <a:pt x="95" y="409"/>
                    </a:lnTo>
                    <a:lnTo>
                      <a:pt x="79" y="407"/>
                    </a:lnTo>
                    <a:lnTo>
                      <a:pt x="60" y="400"/>
                    </a:lnTo>
                    <a:lnTo>
                      <a:pt x="45" y="388"/>
                    </a:lnTo>
                    <a:lnTo>
                      <a:pt x="33" y="373"/>
                    </a:lnTo>
                    <a:lnTo>
                      <a:pt x="20" y="355"/>
                    </a:lnTo>
                    <a:lnTo>
                      <a:pt x="15" y="331"/>
                    </a:lnTo>
                    <a:lnTo>
                      <a:pt x="9" y="302"/>
                    </a:lnTo>
                    <a:lnTo>
                      <a:pt x="2" y="268"/>
                    </a:lnTo>
                    <a:lnTo>
                      <a:pt x="0" y="232"/>
                    </a:lnTo>
                    <a:lnTo>
                      <a:pt x="0" y="193"/>
                    </a:lnTo>
                    <a:lnTo>
                      <a:pt x="0" y="156"/>
                    </a:lnTo>
                    <a:lnTo>
                      <a:pt x="2" y="127"/>
                    </a:lnTo>
                    <a:lnTo>
                      <a:pt x="9" y="97"/>
                    </a:lnTo>
                    <a:lnTo>
                      <a:pt x="18" y="70"/>
                    </a:lnTo>
                    <a:lnTo>
                      <a:pt x="27" y="49"/>
                    </a:lnTo>
                    <a:lnTo>
                      <a:pt x="42" y="31"/>
                    </a:lnTo>
                    <a:lnTo>
                      <a:pt x="57" y="15"/>
                    </a:lnTo>
                    <a:lnTo>
                      <a:pt x="79" y="6"/>
                    </a:lnTo>
                    <a:lnTo>
                      <a:pt x="99" y="0"/>
                    </a:lnTo>
                    <a:close/>
                  </a:path>
                </a:pathLst>
              </a:custGeom>
              <a:solidFill>
                <a:srgbClr val="7FB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704" name="Freeform 587"/>
              <p:cNvSpPr>
                <a:spLocks/>
              </p:cNvSpPr>
              <p:nvPr/>
            </p:nvSpPr>
            <p:spPr bwMode="auto">
              <a:xfrm>
                <a:off x="2114" y="2309"/>
                <a:ext cx="50" cy="103"/>
              </a:xfrm>
              <a:custGeom>
                <a:avLst/>
                <a:gdLst>
                  <a:gd name="T0" fmla="*/ 25 w 202"/>
                  <a:gd name="T1" fmla="*/ 0 h 409"/>
                  <a:gd name="T2" fmla="*/ 31 w 202"/>
                  <a:gd name="T3" fmla="*/ 0 h 409"/>
                  <a:gd name="T4" fmla="*/ 36 w 202"/>
                  <a:gd name="T5" fmla="*/ 2 h 409"/>
                  <a:gd name="T6" fmla="*/ 40 w 202"/>
                  <a:gd name="T7" fmla="*/ 5 h 409"/>
                  <a:gd name="T8" fmla="*/ 43 w 202"/>
                  <a:gd name="T9" fmla="*/ 8 h 409"/>
                  <a:gd name="T10" fmla="*/ 46 w 202"/>
                  <a:gd name="T11" fmla="*/ 13 h 409"/>
                  <a:gd name="T12" fmla="*/ 48 w 202"/>
                  <a:gd name="T13" fmla="*/ 18 h 409"/>
                  <a:gd name="T14" fmla="*/ 49 w 202"/>
                  <a:gd name="T15" fmla="*/ 25 h 409"/>
                  <a:gd name="T16" fmla="*/ 50 w 202"/>
                  <a:gd name="T17" fmla="*/ 32 h 409"/>
                  <a:gd name="T18" fmla="*/ 50 w 202"/>
                  <a:gd name="T19" fmla="*/ 40 h 409"/>
                  <a:gd name="T20" fmla="*/ 50 w 202"/>
                  <a:gd name="T21" fmla="*/ 49 h 409"/>
                  <a:gd name="T22" fmla="*/ 50 w 202"/>
                  <a:gd name="T23" fmla="*/ 58 h 409"/>
                  <a:gd name="T24" fmla="*/ 50 w 202"/>
                  <a:gd name="T25" fmla="*/ 66 h 409"/>
                  <a:gd name="T26" fmla="*/ 49 w 202"/>
                  <a:gd name="T27" fmla="*/ 74 h 409"/>
                  <a:gd name="T28" fmla="*/ 48 w 202"/>
                  <a:gd name="T29" fmla="*/ 80 h 409"/>
                  <a:gd name="T30" fmla="*/ 47 w 202"/>
                  <a:gd name="T31" fmla="*/ 86 h 409"/>
                  <a:gd name="T32" fmla="*/ 46 w 202"/>
                  <a:gd name="T33" fmla="*/ 91 h 409"/>
                  <a:gd name="T34" fmla="*/ 43 w 202"/>
                  <a:gd name="T35" fmla="*/ 95 h 409"/>
                  <a:gd name="T36" fmla="*/ 39 w 202"/>
                  <a:gd name="T37" fmla="*/ 98 h 409"/>
                  <a:gd name="T38" fmla="*/ 35 w 202"/>
                  <a:gd name="T39" fmla="*/ 101 h 409"/>
                  <a:gd name="T40" fmla="*/ 30 w 202"/>
                  <a:gd name="T41" fmla="*/ 102 h 409"/>
                  <a:gd name="T42" fmla="*/ 24 w 202"/>
                  <a:gd name="T43" fmla="*/ 103 h 409"/>
                  <a:gd name="T44" fmla="*/ 20 w 202"/>
                  <a:gd name="T45" fmla="*/ 102 h 409"/>
                  <a:gd name="T46" fmla="*/ 15 w 202"/>
                  <a:gd name="T47" fmla="*/ 101 h 409"/>
                  <a:gd name="T48" fmla="*/ 11 w 202"/>
                  <a:gd name="T49" fmla="*/ 98 h 409"/>
                  <a:gd name="T50" fmla="*/ 8 w 202"/>
                  <a:gd name="T51" fmla="*/ 94 h 409"/>
                  <a:gd name="T52" fmla="*/ 5 w 202"/>
                  <a:gd name="T53" fmla="*/ 89 h 409"/>
                  <a:gd name="T54" fmla="*/ 4 w 202"/>
                  <a:gd name="T55" fmla="*/ 83 h 409"/>
                  <a:gd name="T56" fmla="*/ 2 w 202"/>
                  <a:gd name="T57" fmla="*/ 76 h 409"/>
                  <a:gd name="T58" fmla="*/ 0 w 202"/>
                  <a:gd name="T59" fmla="*/ 67 h 409"/>
                  <a:gd name="T60" fmla="*/ 0 w 202"/>
                  <a:gd name="T61" fmla="*/ 58 h 409"/>
                  <a:gd name="T62" fmla="*/ 0 w 202"/>
                  <a:gd name="T63" fmla="*/ 49 h 409"/>
                  <a:gd name="T64" fmla="*/ 0 w 202"/>
                  <a:gd name="T65" fmla="*/ 39 h 409"/>
                  <a:gd name="T66" fmla="*/ 0 w 202"/>
                  <a:gd name="T67" fmla="*/ 32 h 409"/>
                  <a:gd name="T68" fmla="*/ 2 w 202"/>
                  <a:gd name="T69" fmla="*/ 24 h 409"/>
                  <a:gd name="T70" fmla="*/ 4 w 202"/>
                  <a:gd name="T71" fmla="*/ 18 h 409"/>
                  <a:gd name="T72" fmla="*/ 7 w 202"/>
                  <a:gd name="T73" fmla="*/ 12 h 409"/>
                  <a:gd name="T74" fmla="*/ 10 w 202"/>
                  <a:gd name="T75" fmla="*/ 8 h 409"/>
                  <a:gd name="T76" fmla="*/ 14 w 202"/>
                  <a:gd name="T77" fmla="*/ 4 h 409"/>
                  <a:gd name="T78" fmla="*/ 20 w 202"/>
                  <a:gd name="T79" fmla="*/ 2 h 409"/>
                  <a:gd name="T80" fmla="*/ 25 w 202"/>
                  <a:gd name="T81" fmla="*/ 0 h 409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02"/>
                  <a:gd name="T124" fmla="*/ 0 h 409"/>
                  <a:gd name="T125" fmla="*/ 202 w 202"/>
                  <a:gd name="T126" fmla="*/ 409 h 409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02" h="409">
                    <a:moveTo>
                      <a:pt x="99" y="0"/>
                    </a:moveTo>
                    <a:lnTo>
                      <a:pt x="127" y="0"/>
                    </a:lnTo>
                    <a:lnTo>
                      <a:pt x="145" y="9"/>
                    </a:lnTo>
                    <a:lnTo>
                      <a:pt x="163" y="18"/>
                    </a:lnTo>
                    <a:lnTo>
                      <a:pt x="175" y="33"/>
                    </a:lnTo>
                    <a:lnTo>
                      <a:pt x="186" y="52"/>
                    </a:lnTo>
                    <a:lnTo>
                      <a:pt x="193" y="72"/>
                    </a:lnTo>
                    <a:lnTo>
                      <a:pt x="198" y="99"/>
                    </a:lnTo>
                    <a:lnTo>
                      <a:pt x="202" y="127"/>
                    </a:lnTo>
                    <a:lnTo>
                      <a:pt x="202" y="159"/>
                    </a:lnTo>
                    <a:lnTo>
                      <a:pt x="202" y="193"/>
                    </a:lnTo>
                    <a:lnTo>
                      <a:pt x="202" y="229"/>
                    </a:lnTo>
                    <a:lnTo>
                      <a:pt x="202" y="261"/>
                    </a:lnTo>
                    <a:lnTo>
                      <a:pt x="198" y="293"/>
                    </a:lnTo>
                    <a:lnTo>
                      <a:pt x="195" y="316"/>
                    </a:lnTo>
                    <a:lnTo>
                      <a:pt x="189" y="341"/>
                    </a:lnTo>
                    <a:lnTo>
                      <a:pt x="184" y="361"/>
                    </a:lnTo>
                    <a:lnTo>
                      <a:pt x="175" y="379"/>
                    </a:lnTo>
                    <a:lnTo>
                      <a:pt x="159" y="391"/>
                    </a:lnTo>
                    <a:lnTo>
                      <a:pt x="141" y="400"/>
                    </a:lnTo>
                    <a:lnTo>
                      <a:pt x="120" y="407"/>
                    </a:lnTo>
                    <a:lnTo>
                      <a:pt x="95" y="409"/>
                    </a:lnTo>
                    <a:lnTo>
                      <a:pt x="79" y="407"/>
                    </a:lnTo>
                    <a:lnTo>
                      <a:pt x="60" y="400"/>
                    </a:lnTo>
                    <a:lnTo>
                      <a:pt x="45" y="388"/>
                    </a:lnTo>
                    <a:lnTo>
                      <a:pt x="33" y="373"/>
                    </a:lnTo>
                    <a:lnTo>
                      <a:pt x="20" y="355"/>
                    </a:lnTo>
                    <a:lnTo>
                      <a:pt x="15" y="331"/>
                    </a:lnTo>
                    <a:lnTo>
                      <a:pt x="9" y="302"/>
                    </a:lnTo>
                    <a:lnTo>
                      <a:pt x="2" y="268"/>
                    </a:lnTo>
                    <a:lnTo>
                      <a:pt x="0" y="232"/>
                    </a:lnTo>
                    <a:lnTo>
                      <a:pt x="0" y="193"/>
                    </a:lnTo>
                    <a:lnTo>
                      <a:pt x="0" y="156"/>
                    </a:lnTo>
                    <a:lnTo>
                      <a:pt x="2" y="127"/>
                    </a:lnTo>
                    <a:lnTo>
                      <a:pt x="9" y="97"/>
                    </a:lnTo>
                    <a:lnTo>
                      <a:pt x="18" y="70"/>
                    </a:lnTo>
                    <a:lnTo>
                      <a:pt x="27" y="49"/>
                    </a:lnTo>
                    <a:lnTo>
                      <a:pt x="42" y="31"/>
                    </a:lnTo>
                    <a:lnTo>
                      <a:pt x="57" y="15"/>
                    </a:lnTo>
                    <a:lnTo>
                      <a:pt x="79" y="6"/>
                    </a:lnTo>
                    <a:lnTo>
                      <a:pt x="99" y="0"/>
                    </a:lnTo>
                  </a:path>
                </a:pathLst>
              </a:custGeom>
              <a:noFill/>
              <a:ln w="0">
                <a:solidFill>
                  <a:srgbClr val="74B9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705" name="Freeform 588"/>
              <p:cNvSpPr>
                <a:spLocks/>
              </p:cNvSpPr>
              <p:nvPr/>
            </p:nvSpPr>
            <p:spPr bwMode="auto">
              <a:xfrm>
                <a:off x="2114" y="2309"/>
                <a:ext cx="50" cy="103"/>
              </a:xfrm>
              <a:custGeom>
                <a:avLst/>
                <a:gdLst>
                  <a:gd name="T0" fmla="*/ 25 w 202"/>
                  <a:gd name="T1" fmla="*/ 0 h 409"/>
                  <a:gd name="T2" fmla="*/ 31 w 202"/>
                  <a:gd name="T3" fmla="*/ 0 h 409"/>
                  <a:gd name="T4" fmla="*/ 36 w 202"/>
                  <a:gd name="T5" fmla="*/ 2 h 409"/>
                  <a:gd name="T6" fmla="*/ 40 w 202"/>
                  <a:gd name="T7" fmla="*/ 5 h 409"/>
                  <a:gd name="T8" fmla="*/ 43 w 202"/>
                  <a:gd name="T9" fmla="*/ 8 h 409"/>
                  <a:gd name="T10" fmla="*/ 46 w 202"/>
                  <a:gd name="T11" fmla="*/ 13 h 409"/>
                  <a:gd name="T12" fmla="*/ 48 w 202"/>
                  <a:gd name="T13" fmla="*/ 18 h 409"/>
                  <a:gd name="T14" fmla="*/ 49 w 202"/>
                  <a:gd name="T15" fmla="*/ 25 h 409"/>
                  <a:gd name="T16" fmla="*/ 50 w 202"/>
                  <a:gd name="T17" fmla="*/ 32 h 409"/>
                  <a:gd name="T18" fmla="*/ 50 w 202"/>
                  <a:gd name="T19" fmla="*/ 40 h 409"/>
                  <a:gd name="T20" fmla="*/ 50 w 202"/>
                  <a:gd name="T21" fmla="*/ 49 h 409"/>
                  <a:gd name="T22" fmla="*/ 50 w 202"/>
                  <a:gd name="T23" fmla="*/ 58 h 409"/>
                  <a:gd name="T24" fmla="*/ 50 w 202"/>
                  <a:gd name="T25" fmla="*/ 66 h 409"/>
                  <a:gd name="T26" fmla="*/ 49 w 202"/>
                  <a:gd name="T27" fmla="*/ 74 h 409"/>
                  <a:gd name="T28" fmla="*/ 48 w 202"/>
                  <a:gd name="T29" fmla="*/ 80 h 409"/>
                  <a:gd name="T30" fmla="*/ 47 w 202"/>
                  <a:gd name="T31" fmla="*/ 86 h 409"/>
                  <a:gd name="T32" fmla="*/ 46 w 202"/>
                  <a:gd name="T33" fmla="*/ 91 h 409"/>
                  <a:gd name="T34" fmla="*/ 43 w 202"/>
                  <a:gd name="T35" fmla="*/ 95 h 409"/>
                  <a:gd name="T36" fmla="*/ 39 w 202"/>
                  <a:gd name="T37" fmla="*/ 98 h 409"/>
                  <a:gd name="T38" fmla="*/ 35 w 202"/>
                  <a:gd name="T39" fmla="*/ 101 h 409"/>
                  <a:gd name="T40" fmla="*/ 30 w 202"/>
                  <a:gd name="T41" fmla="*/ 102 h 409"/>
                  <a:gd name="T42" fmla="*/ 24 w 202"/>
                  <a:gd name="T43" fmla="*/ 103 h 409"/>
                  <a:gd name="T44" fmla="*/ 20 w 202"/>
                  <a:gd name="T45" fmla="*/ 102 h 409"/>
                  <a:gd name="T46" fmla="*/ 15 w 202"/>
                  <a:gd name="T47" fmla="*/ 101 h 409"/>
                  <a:gd name="T48" fmla="*/ 11 w 202"/>
                  <a:gd name="T49" fmla="*/ 98 h 409"/>
                  <a:gd name="T50" fmla="*/ 8 w 202"/>
                  <a:gd name="T51" fmla="*/ 94 h 409"/>
                  <a:gd name="T52" fmla="*/ 5 w 202"/>
                  <a:gd name="T53" fmla="*/ 89 h 409"/>
                  <a:gd name="T54" fmla="*/ 4 w 202"/>
                  <a:gd name="T55" fmla="*/ 83 h 409"/>
                  <a:gd name="T56" fmla="*/ 2 w 202"/>
                  <a:gd name="T57" fmla="*/ 76 h 409"/>
                  <a:gd name="T58" fmla="*/ 0 w 202"/>
                  <a:gd name="T59" fmla="*/ 67 h 409"/>
                  <a:gd name="T60" fmla="*/ 0 w 202"/>
                  <a:gd name="T61" fmla="*/ 58 h 409"/>
                  <a:gd name="T62" fmla="*/ 0 w 202"/>
                  <a:gd name="T63" fmla="*/ 49 h 409"/>
                  <a:gd name="T64" fmla="*/ 0 w 202"/>
                  <a:gd name="T65" fmla="*/ 39 h 409"/>
                  <a:gd name="T66" fmla="*/ 0 w 202"/>
                  <a:gd name="T67" fmla="*/ 32 h 409"/>
                  <a:gd name="T68" fmla="*/ 2 w 202"/>
                  <a:gd name="T69" fmla="*/ 24 h 409"/>
                  <a:gd name="T70" fmla="*/ 4 w 202"/>
                  <a:gd name="T71" fmla="*/ 18 h 409"/>
                  <a:gd name="T72" fmla="*/ 7 w 202"/>
                  <a:gd name="T73" fmla="*/ 12 h 409"/>
                  <a:gd name="T74" fmla="*/ 10 w 202"/>
                  <a:gd name="T75" fmla="*/ 8 h 409"/>
                  <a:gd name="T76" fmla="*/ 14 w 202"/>
                  <a:gd name="T77" fmla="*/ 4 h 409"/>
                  <a:gd name="T78" fmla="*/ 20 w 202"/>
                  <a:gd name="T79" fmla="*/ 2 h 409"/>
                  <a:gd name="T80" fmla="*/ 25 w 202"/>
                  <a:gd name="T81" fmla="*/ 0 h 409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02"/>
                  <a:gd name="T124" fmla="*/ 0 h 409"/>
                  <a:gd name="T125" fmla="*/ 202 w 202"/>
                  <a:gd name="T126" fmla="*/ 409 h 409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02" h="409">
                    <a:moveTo>
                      <a:pt x="99" y="0"/>
                    </a:moveTo>
                    <a:lnTo>
                      <a:pt x="127" y="0"/>
                    </a:lnTo>
                    <a:lnTo>
                      <a:pt x="145" y="9"/>
                    </a:lnTo>
                    <a:lnTo>
                      <a:pt x="163" y="18"/>
                    </a:lnTo>
                    <a:lnTo>
                      <a:pt x="175" y="33"/>
                    </a:lnTo>
                    <a:lnTo>
                      <a:pt x="186" y="52"/>
                    </a:lnTo>
                    <a:lnTo>
                      <a:pt x="193" y="72"/>
                    </a:lnTo>
                    <a:lnTo>
                      <a:pt x="198" y="99"/>
                    </a:lnTo>
                    <a:lnTo>
                      <a:pt x="202" y="127"/>
                    </a:lnTo>
                    <a:lnTo>
                      <a:pt x="202" y="159"/>
                    </a:lnTo>
                    <a:lnTo>
                      <a:pt x="202" y="193"/>
                    </a:lnTo>
                    <a:lnTo>
                      <a:pt x="202" y="229"/>
                    </a:lnTo>
                    <a:lnTo>
                      <a:pt x="202" y="261"/>
                    </a:lnTo>
                    <a:lnTo>
                      <a:pt x="198" y="293"/>
                    </a:lnTo>
                    <a:lnTo>
                      <a:pt x="195" y="316"/>
                    </a:lnTo>
                    <a:lnTo>
                      <a:pt x="189" y="341"/>
                    </a:lnTo>
                    <a:lnTo>
                      <a:pt x="184" y="361"/>
                    </a:lnTo>
                    <a:lnTo>
                      <a:pt x="175" y="379"/>
                    </a:lnTo>
                    <a:lnTo>
                      <a:pt x="159" y="391"/>
                    </a:lnTo>
                    <a:lnTo>
                      <a:pt x="141" y="400"/>
                    </a:lnTo>
                    <a:lnTo>
                      <a:pt x="120" y="407"/>
                    </a:lnTo>
                    <a:lnTo>
                      <a:pt x="95" y="409"/>
                    </a:lnTo>
                    <a:lnTo>
                      <a:pt x="79" y="407"/>
                    </a:lnTo>
                    <a:lnTo>
                      <a:pt x="60" y="400"/>
                    </a:lnTo>
                    <a:lnTo>
                      <a:pt x="45" y="388"/>
                    </a:lnTo>
                    <a:lnTo>
                      <a:pt x="33" y="373"/>
                    </a:lnTo>
                    <a:lnTo>
                      <a:pt x="20" y="355"/>
                    </a:lnTo>
                    <a:lnTo>
                      <a:pt x="15" y="331"/>
                    </a:lnTo>
                    <a:lnTo>
                      <a:pt x="9" y="302"/>
                    </a:lnTo>
                    <a:lnTo>
                      <a:pt x="2" y="268"/>
                    </a:lnTo>
                    <a:lnTo>
                      <a:pt x="0" y="232"/>
                    </a:lnTo>
                    <a:lnTo>
                      <a:pt x="0" y="193"/>
                    </a:lnTo>
                    <a:lnTo>
                      <a:pt x="0" y="156"/>
                    </a:lnTo>
                    <a:lnTo>
                      <a:pt x="2" y="127"/>
                    </a:lnTo>
                    <a:lnTo>
                      <a:pt x="9" y="97"/>
                    </a:lnTo>
                    <a:lnTo>
                      <a:pt x="18" y="70"/>
                    </a:lnTo>
                    <a:lnTo>
                      <a:pt x="27" y="49"/>
                    </a:lnTo>
                    <a:lnTo>
                      <a:pt x="42" y="31"/>
                    </a:lnTo>
                    <a:lnTo>
                      <a:pt x="57" y="15"/>
                    </a:lnTo>
                    <a:lnTo>
                      <a:pt x="79" y="6"/>
                    </a:lnTo>
                    <a:lnTo>
                      <a:pt x="99" y="0"/>
                    </a:lnTo>
                  </a:path>
                </a:pathLst>
              </a:custGeom>
              <a:noFill/>
              <a:ln w="0">
                <a:solidFill>
                  <a:srgbClr val="74B9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706" name="Freeform 589"/>
              <p:cNvSpPr>
                <a:spLocks/>
              </p:cNvSpPr>
              <p:nvPr/>
            </p:nvSpPr>
            <p:spPr bwMode="auto">
              <a:xfrm>
                <a:off x="2115" y="2313"/>
                <a:ext cx="47" cy="94"/>
              </a:xfrm>
              <a:custGeom>
                <a:avLst/>
                <a:gdLst>
                  <a:gd name="T0" fmla="*/ 23 w 187"/>
                  <a:gd name="T1" fmla="*/ 0 h 376"/>
                  <a:gd name="T2" fmla="*/ 29 w 187"/>
                  <a:gd name="T3" fmla="*/ 1 h 376"/>
                  <a:gd name="T4" fmla="*/ 34 w 187"/>
                  <a:gd name="T5" fmla="*/ 2 h 376"/>
                  <a:gd name="T6" fmla="*/ 38 w 187"/>
                  <a:gd name="T7" fmla="*/ 5 h 376"/>
                  <a:gd name="T8" fmla="*/ 41 w 187"/>
                  <a:gd name="T9" fmla="*/ 8 h 376"/>
                  <a:gd name="T10" fmla="*/ 43 w 187"/>
                  <a:gd name="T11" fmla="*/ 12 h 376"/>
                  <a:gd name="T12" fmla="*/ 45 w 187"/>
                  <a:gd name="T13" fmla="*/ 17 h 376"/>
                  <a:gd name="T14" fmla="*/ 46 w 187"/>
                  <a:gd name="T15" fmla="*/ 23 h 376"/>
                  <a:gd name="T16" fmla="*/ 46 w 187"/>
                  <a:gd name="T17" fmla="*/ 30 h 376"/>
                  <a:gd name="T18" fmla="*/ 47 w 187"/>
                  <a:gd name="T19" fmla="*/ 37 h 376"/>
                  <a:gd name="T20" fmla="*/ 47 w 187"/>
                  <a:gd name="T21" fmla="*/ 45 h 376"/>
                  <a:gd name="T22" fmla="*/ 47 w 187"/>
                  <a:gd name="T23" fmla="*/ 53 h 376"/>
                  <a:gd name="T24" fmla="*/ 46 w 187"/>
                  <a:gd name="T25" fmla="*/ 60 h 376"/>
                  <a:gd name="T26" fmla="*/ 46 w 187"/>
                  <a:gd name="T27" fmla="*/ 67 h 376"/>
                  <a:gd name="T28" fmla="*/ 45 w 187"/>
                  <a:gd name="T29" fmla="*/ 73 h 376"/>
                  <a:gd name="T30" fmla="*/ 44 w 187"/>
                  <a:gd name="T31" fmla="*/ 78 h 376"/>
                  <a:gd name="T32" fmla="*/ 42 w 187"/>
                  <a:gd name="T33" fmla="*/ 83 h 376"/>
                  <a:gd name="T34" fmla="*/ 40 w 187"/>
                  <a:gd name="T35" fmla="*/ 87 h 376"/>
                  <a:gd name="T36" fmla="*/ 37 w 187"/>
                  <a:gd name="T37" fmla="*/ 91 h 376"/>
                  <a:gd name="T38" fmla="*/ 33 w 187"/>
                  <a:gd name="T39" fmla="*/ 93 h 376"/>
                  <a:gd name="T40" fmla="*/ 28 w 187"/>
                  <a:gd name="T41" fmla="*/ 93 h 376"/>
                  <a:gd name="T42" fmla="*/ 22 w 187"/>
                  <a:gd name="T43" fmla="*/ 94 h 376"/>
                  <a:gd name="T44" fmla="*/ 18 w 187"/>
                  <a:gd name="T45" fmla="*/ 93 h 376"/>
                  <a:gd name="T46" fmla="*/ 14 w 187"/>
                  <a:gd name="T47" fmla="*/ 92 h 376"/>
                  <a:gd name="T48" fmla="*/ 11 w 187"/>
                  <a:gd name="T49" fmla="*/ 90 h 376"/>
                  <a:gd name="T50" fmla="*/ 8 w 187"/>
                  <a:gd name="T51" fmla="*/ 86 h 376"/>
                  <a:gd name="T52" fmla="*/ 5 w 187"/>
                  <a:gd name="T53" fmla="*/ 82 h 376"/>
                  <a:gd name="T54" fmla="*/ 4 w 187"/>
                  <a:gd name="T55" fmla="*/ 76 h 376"/>
                  <a:gd name="T56" fmla="*/ 2 w 187"/>
                  <a:gd name="T57" fmla="*/ 70 h 376"/>
                  <a:gd name="T58" fmla="*/ 1 w 187"/>
                  <a:gd name="T59" fmla="*/ 62 h 376"/>
                  <a:gd name="T60" fmla="*/ 1 w 187"/>
                  <a:gd name="T61" fmla="*/ 54 h 376"/>
                  <a:gd name="T62" fmla="*/ 0 w 187"/>
                  <a:gd name="T63" fmla="*/ 45 h 376"/>
                  <a:gd name="T64" fmla="*/ 1 w 187"/>
                  <a:gd name="T65" fmla="*/ 36 h 376"/>
                  <a:gd name="T66" fmla="*/ 1 w 187"/>
                  <a:gd name="T67" fmla="*/ 30 h 376"/>
                  <a:gd name="T68" fmla="*/ 2 w 187"/>
                  <a:gd name="T69" fmla="*/ 23 h 376"/>
                  <a:gd name="T70" fmla="*/ 5 w 187"/>
                  <a:gd name="T71" fmla="*/ 17 h 376"/>
                  <a:gd name="T72" fmla="*/ 7 w 187"/>
                  <a:gd name="T73" fmla="*/ 12 h 376"/>
                  <a:gd name="T74" fmla="*/ 10 w 187"/>
                  <a:gd name="T75" fmla="*/ 7 h 376"/>
                  <a:gd name="T76" fmla="*/ 14 w 187"/>
                  <a:gd name="T77" fmla="*/ 4 h 376"/>
                  <a:gd name="T78" fmla="*/ 18 w 187"/>
                  <a:gd name="T79" fmla="*/ 2 h 376"/>
                  <a:gd name="T80" fmla="*/ 23 w 187"/>
                  <a:gd name="T81" fmla="*/ 0 h 37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87"/>
                  <a:gd name="T124" fmla="*/ 0 h 376"/>
                  <a:gd name="T125" fmla="*/ 187 w 187"/>
                  <a:gd name="T126" fmla="*/ 376 h 37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87" h="376">
                    <a:moveTo>
                      <a:pt x="93" y="0"/>
                    </a:moveTo>
                    <a:lnTo>
                      <a:pt x="114" y="3"/>
                    </a:lnTo>
                    <a:lnTo>
                      <a:pt x="135" y="9"/>
                    </a:lnTo>
                    <a:lnTo>
                      <a:pt x="150" y="18"/>
                    </a:lnTo>
                    <a:lnTo>
                      <a:pt x="162" y="30"/>
                    </a:lnTo>
                    <a:lnTo>
                      <a:pt x="171" y="48"/>
                    </a:lnTo>
                    <a:lnTo>
                      <a:pt x="178" y="66"/>
                    </a:lnTo>
                    <a:lnTo>
                      <a:pt x="183" y="91"/>
                    </a:lnTo>
                    <a:lnTo>
                      <a:pt x="183" y="118"/>
                    </a:lnTo>
                    <a:lnTo>
                      <a:pt x="187" y="148"/>
                    </a:lnTo>
                    <a:lnTo>
                      <a:pt x="187" y="178"/>
                    </a:lnTo>
                    <a:lnTo>
                      <a:pt x="187" y="211"/>
                    </a:lnTo>
                    <a:lnTo>
                      <a:pt x="183" y="241"/>
                    </a:lnTo>
                    <a:lnTo>
                      <a:pt x="183" y="269"/>
                    </a:lnTo>
                    <a:lnTo>
                      <a:pt x="180" y="292"/>
                    </a:lnTo>
                    <a:lnTo>
                      <a:pt x="174" y="313"/>
                    </a:lnTo>
                    <a:lnTo>
                      <a:pt x="169" y="331"/>
                    </a:lnTo>
                    <a:lnTo>
                      <a:pt x="159" y="349"/>
                    </a:lnTo>
                    <a:lnTo>
                      <a:pt x="148" y="362"/>
                    </a:lnTo>
                    <a:lnTo>
                      <a:pt x="130" y="371"/>
                    </a:lnTo>
                    <a:lnTo>
                      <a:pt x="112" y="373"/>
                    </a:lnTo>
                    <a:lnTo>
                      <a:pt x="89" y="376"/>
                    </a:lnTo>
                    <a:lnTo>
                      <a:pt x="73" y="373"/>
                    </a:lnTo>
                    <a:lnTo>
                      <a:pt x="54" y="367"/>
                    </a:lnTo>
                    <a:lnTo>
                      <a:pt x="42" y="358"/>
                    </a:lnTo>
                    <a:lnTo>
                      <a:pt x="30" y="344"/>
                    </a:lnTo>
                    <a:lnTo>
                      <a:pt x="21" y="326"/>
                    </a:lnTo>
                    <a:lnTo>
                      <a:pt x="14" y="304"/>
                    </a:lnTo>
                    <a:lnTo>
                      <a:pt x="9" y="278"/>
                    </a:lnTo>
                    <a:lnTo>
                      <a:pt x="5" y="246"/>
                    </a:lnTo>
                    <a:lnTo>
                      <a:pt x="3" y="214"/>
                    </a:lnTo>
                    <a:lnTo>
                      <a:pt x="0" y="178"/>
                    </a:lnTo>
                    <a:lnTo>
                      <a:pt x="3" y="144"/>
                    </a:lnTo>
                    <a:lnTo>
                      <a:pt x="5" y="118"/>
                    </a:lnTo>
                    <a:lnTo>
                      <a:pt x="9" y="91"/>
                    </a:lnTo>
                    <a:lnTo>
                      <a:pt x="18" y="66"/>
                    </a:lnTo>
                    <a:lnTo>
                      <a:pt x="27" y="46"/>
                    </a:lnTo>
                    <a:lnTo>
                      <a:pt x="39" y="27"/>
                    </a:lnTo>
                    <a:lnTo>
                      <a:pt x="54" y="16"/>
                    </a:lnTo>
                    <a:lnTo>
                      <a:pt x="73" y="7"/>
                    </a:lnTo>
                    <a:lnTo>
                      <a:pt x="93" y="0"/>
                    </a:lnTo>
                    <a:close/>
                  </a:path>
                </a:pathLst>
              </a:custGeom>
              <a:solidFill>
                <a:srgbClr val="6AB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707" name="Freeform 590"/>
              <p:cNvSpPr>
                <a:spLocks/>
              </p:cNvSpPr>
              <p:nvPr/>
            </p:nvSpPr>
            <p:spPr bwMode="auto">
              <a:xfrm>
                <a:off x="2118" y="2317"/>
                <a:ext cx="41" cy="86"/>
              </a:xfrm>
              <a:custGeom>
                <a:avLst/>
                <a:gdLst>
                  <a:gd name="T0" fmla="*/ 20 w 165"/>
                  <a:gd name="T1" fmla="*/ 0 h 342"/>
                  <a:gd name="T2" fmla="*/ 26 w 165"/>
                  <a:gd name="T3" fmla="*/ 1 h 342"/>
                  <a:gd name="T4" fmla="*/ 30 w 165"/>
                  <a:gd name="T5" fmla="*/ 2 h 342"/>
                  <a:gd name="T6" fmla="*/ 34 w 165"/>
                  <a:gd name="T7" fmla="*/ 5 h 342"/>
                  <a:gd name="T8" fmla="*/ 36 w 165"/>
                  <a:gd name="T9" fmla="*/ 8 h 342"/>
                  <a:gd name="T10" fmla="*/ 38 w 165"/>
                  <a:gd name="T11" fmla="*/ 11 h 342"/>
                  <a:gd name="T12" fmla="*/ 40 w 165"/>
                  <a:gd name="T13" fmla="*/ 16 h 342"/>
                  <a:gd name="T14" fmla="*/ 40 w 165"/>
                  <a:gd name="T15" fmla="*/ 21 h 342"/>
                  <a:gd name="T16" fmla="*/ 41 w 165"/>
                  <a:gd name="T17" fmla="*/ 27 h 342"/>
                  <a:gd name="T18" fmla="*/ 41 w 165"/>
                  <a:gd name="T19" fmla="*/ 34 h 342"/>
                  <a:gd name="T20" fmla="*/ 41 w 165"/>
                  <a:gd name="T21" fmla="*/ 41 h 342"/>
                  <a:gd name="T22" fmla="*/ 41 w 165"/>
                  <a:gd name="T23" fmla="*/ 48 h 342"/>
                  <a:gd name="T24" fmla="*/ 41 w 165"/>
                  <a:gd name="T25" fmla="*/ 55 h 342"/>
                  <a:gd name="T26" fmla="*/ 40 w 165"/>
                  <a:gd name="T27" fmla="*/ 61 h 342"/>
                  <a:gd name="T28" fmla="*/ 40 w 165"/>
                  <a:gd name="T29" fmla="*/ 67 h 342"/>
                  <a:gd name="T30" fmla="*/ 39 w 165"/>
                  <a:gd name="T31" fmla="*/ 72 h 342"/>
                  <a:gd name="T32" fmla="*/ 37 w 165"/>
                  <a:gd name="T33" fmla="*/ 76 h 342"/>
                  <a:gd name="T34" fmla="*/ 35 w 165"/>
                  <a:gd name="T35" fmla="*/ 79 h 342"/>
                  <a:gd name="T36" fmla="*/ 33 w 165"/>
                  <a:gd name="T37" fmla="*/ 82 h 342"/>
                  <a:gd name="T38" fmla="*/ 29 w 165"/>
                  <a:gd name="T39" fmla="*/ 85 h 342"/>
                  <a:gd name="T40" fmla="*/ 25 w 165"/>
                  <a:gd name="T41" fmla="*/ 85 h 342"/>
                  <a:gd name="T42" fmla="*/ 19 w 165"/>
                  <a:gd name="T43" fmla="*/ 86 h 342"/>
                  <a:gd name="T44" fmla="*/ 16 w 165"/>
                  <a:gd name="T45" fmla="*/ 85 h 342"/>
                  <a:gd name="T46" fmla="*/ 12 w 165"/>
                  <a:gd name="T47" fmla="*/ 84 h 342"/>
                  <a:gd name="T48" fmla="*/ 9 w 165"/>
                  <a:gd name="T49" fmla="*/ 81 h 342"/>
                  <a:gd name="T50" fmla="*/ 6 w 165"/>
                  <a:gd name="T51" fmla="*/ 78 h 342"/>
                  <a:gd name="T52" fmla="*/ 4 w 165"/>
                  <a:gd name="T53" fmla="*/ 75 h 342"/>
                  <a:gd name="T54" fmla="*/ 3 w 165"/>
                  <a:gd name="T55" fmla="*/ 69 h 342"/>
                  <a:gd name="T56" fmla="*/ 1 w 165"/>
                  <a:gd name="T57" fmla="*/ 64 h 342"/>
                  <a:gd name="T58" fmla="*/ 1 w 165"/>
                  <a:gd name="T59" fmla="*/ 57 h 342"/>
                  <a:gd name="T60" fmla="*/ 0 w 165"/>
                  <a:gd name="T61" fmla="*/ 49 h 342"/>
                  <a:gd name="T62" fmla="*/ 0 w 165"/>
                  <a:gd name="T63" fmla="*/ 41 h 342"/>
                  <a:gd name="T64" fmla="*/ 0 w 165"/>
                  <a:gd name="T65" fmla="*/ 33 h 342"/>
                  <a:gd name="T66" fmla="*/ 1 w 165"/>
                  <a:gd name="T67" fmla="*/ 26 h 342"/>
                  <a:gd name="T68" fmla="*/ 1 w 165"/>
                  <a:gd name="T69" fmla="*/ 20 h 342"/>
                  <a:gd name="T70" fmla="*/ 3 w 165"/>
                  <a:gd name="T71" fmla="*/ 15 h 342"/>
                  <a:gd name="T72" fmla="*/ 5 w 165"/>
                  <a:gd name="T73" fmla="*/ 10 h 342"/>
                  <a:gd name="T74" fmla="*/ 8 w 165"/>
                  <a:gd name="T75" fmla="*/ 7 h 342"/>
                  <a:gd name="T76" fmla="*/ 12 w 165"/>
                  <a:gd name="T77" fmla="*/ 4 h 342"/>
                  <a:gd name="T78" fmla="*/ 16 w 165"/>
                  <a:gd name="T79" fmla="*/ 1 h 342"/>
                  <a:gd name="T80" fmla="*/ 20 w 165"/>
                  <a:gd name="T81" fmla="*/ 0 h 34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65"/>
                  <a:gd name="T124" fmla="*/ 0 h 342"/>
                  <a:gd name="T125" fmla="*/ 165 w 165"/>
                  <a:gd name="T126" fmla="*/ 342 h 342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65" h="342">
                    <a:moveTo>
                      <a:pt x="80" y="0"/>
                    </a:moveTo>
                    <a:lnTo>
                      <a:pt x="103" y="2"/>
                    </a:lnTo>
                    <a:lnTo>
                      <a:pt x="121" y="9"/>
                    </a:lnTo>
                    <a:lnTo>
                      <a:pt x="135" y="18"/>
                    </a:lnTo>
                    <a:lnTo>
                      <a:pt x="144" y="30"/>
                    </a:lnTo>
                    <a:lnTo>
                      <a:pt x="153" y="44"/>
                    </a:lnTo>
                    <a:lnTo>
                      <a:pt x="160" y="62"/>
                    </a:lnTo>
                    <a:lnTo>
                      <a:pt x="162" y="84"/>
                    </a:lnTo>
                    <a:lnTo>
                      <a:pt x="165" y="107"/>
                    </a:lnTo>
                    <a:lnTo>
                      <a:pt x="165" y="135"/>
                    </a:lnTo>
                    <a:lnTo>
                      <a:pt x="165" y="162"/>
                    </a:lnTo>
                    <a:lnTo>
                      <a:pt x="165" y="192"/>
                    </a:lnTo>
                    <a:lnTo>
                      <a:pt x="165" y="219"/>
                    </a:lnTo>
                    <a:lnTo>
                      <a:pt x="162" y="243"/>
                    </a:lnTo>
                    <a:lnTo>
                      <a:pt x="162" y="267"/>
                    </a:lnTo>
                    <a:lnTo>
                      <a:pt x="156" y="285"/>
                    </a:lnTo>
                    <a:lnTo>
                      <a:pt x="150" y="303"/>
                    </a:lnTo>
                    <a:lnTo>
                      <a:pt x="141" y="315"/>
                    </a:lnTo>
                    <a:lnTo>
                      <a:pt x="132" y="328"/>
                    </a:lnTo>
                    <a:lnTo>
                      <a:pt x="117" y="337"/>
                    </a:lnTo>
                    <a:lnTo>
                      <a:pt x="99" y="339"/>
                    </a:lnTo>
                    <a:lnTo>
                      <a:pt x="78" y="342"/>
                    </a:lnTo>
                    <a:lnTo>
                      <a:pt x="64" y="339"/>
                    </a:lnTo>
                    <a:lnTo>
                      <a:pt x="48" y="333"/>
                    </a:lnTo>
                    <a:lnTo>
                      <a:pt x="36" y="324"/>
                    </a:lnTo>
                    <a:lnTo>
                      <a:pt x="23" y="312"/>
                    </a:lnTo>
                    <a:lnTo>
                      <a:pt x="18" y="297"/>
                    </a:lnTo>
                    <a:lnTo>
                      <a:pt x="12" y="276"/>
                    </a:lnTo>
                    <a:lnTo>
                      <a:pt x="5" y="253"/>
                    </a:lnTo>
                    <a:lnTo>
                      <a:pt x="3" y="225"/>
                    </a:lnTo>
                    <a:lnTo>
                      <a:pt x="0" y="195"/>
                    </a:lnTo>
                    <a:lnTo>
                      <a:pt x="0" y="162"/>
                    </a:lnTo>
                    <a:lnTo>
                      <a:pt x="0" y="132"/>
                    </a:lnTo>
                    <a:lnTo>
                      <a:pt x="3" y="105"/>
                    </a:lnTo>
                    <a:lnTo>
                      <a:pt x="5" y="80"/>
                    </a:lnTo>
                    <a:lnTo>
                      <a:pt x="12" y="59"/>
                    </a:lnTo>
                    <a:lnTo>
                      <a:pt x="21" y="41"/>
                    </a:lnTo>
                    <a:lnTo>
                      <a:pt x="33" y="27"/>
                    </a:lnTo>
                    <a:lnTo>
                      <a:pt x="48" y="14"/>
                    </a:lnTo>
                    <a:lnTo>
                      <a:pt x="64" y="5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54A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708" name="Freeform 591"/>
              <p:cNvSpPr>
                <a:spLocks/>
              </p:cNvSpPr>
              <p:nvPr/>
            </p:nvSpPr>
            <p:spPr bwMode="auto">
              <a:xfrm>
                <a:off x="2119" y="2322"/>
                <a:ext cx="37" cy="76"/>
              </a:xfrm>
              <a:custGeom>
                <a:avLst/>
                <a:gdLst>
                  <a:gd name="T0" fmla="*/ 18 w 151"/>
                  <a:gd name="T1" fmla="*/ 0 h 306"/>
                  <a:gd name="T2" fmla="*/ 23 w 151"/>
                  <a:gd name="T3" fmla="*/ 0 h 306"/>
                  <a:gd name="T4" fmla="*/ 27 w 151"/>
                  <a:gd name="T5" fmla="*/ 1 h 306"/>
                  <a:gd name="T6" fmla="*/ 30 w 151"/>
                  <a:gd name="T7" fmla="*/ 3 h 306"/>
                  <a:gd name="T8" fmla="*/ 33 w 151"/>
                  <a:gd name="T9" fmla="*/ 6 h 306"/>
                  <a:gd name="T10" fmla="*/ 34 w 151"/>
                  <a:gd name="T11" fmla="*/ 10 h 306"/>
                  <a:gd name="T12" fmla="*/ 36 w 151"/>
                  <a:gd name="T13" fmla="*/ 13 h 306"/>
                  <a:gd name="T14" fmla="*/ 36 w 151"/>
                  <a:gd name="T15" fmla="*/ 18 h 306"/>
                  <a:gd name="T16" fmla="*/ 37 w 151"/>
                  <a:gd name="T17" fmla="*/ 24 h 306"/>
                  <a:gd name="T18" fmla="*/ 37 w 151"/>
                  <a:gd name="T19" fmla="*/ 29 h 306"/>
                  <a:gd name="T20" fmla="*/ 37 w 151"/>
                  <a:gd name="T21" fmla="*/ 36 h 306"/>
                  <a:gd name="T22" fmla="*/ 37 w 151"/>
                  <a:gd name="T23" fmla="*/ 42 h 306"/>
                  <a:gd name="T24" fmla="*/ 37 w 151"/>
                  <a:gd name="T25" fmla="*/ 48 h 306"/>
                  <a:gd name="T26" fmla="*/ 36 w 151"/>
                  <a:gd name="T27" fmla="*/ 54 h 306"/>
                  <a:gd name="T28" fmla="*/ 36 w 151"/>
                  <a:gd name="T29" fmla="*/ 59 h 306"/>
                  <a:gd name="T30" fmla="*/ 35 w 151"/>
                  <a:gd name="T31" fmla="*/ 63 h 306"/>
                  <a:gd name="T32" fmla="*/ 33 w 151"/>
                  <a:gd name="T33" fmla="*/ 67 h 306"/>
                  <a:gd name="T34" fmla="*/ 32 w 151"/>
                  <a:gd name="T35" fmla="*/ 70 h 306"/>
                  <a:gd name="T36" fmla="*/ 30 w 151"/>
                  <a:gd name="T37" fmla="*/ 73 h 306"/>
                  <a:gd name="T38" fmla="*/ 26 w 151"/>
                  <a:gd name="T39" fmla="*/ 75 h 306"/>
                  <a:gd name="T40" fmla="*/ 22 w 151"/>
                  <a:gd name="T41" fmla="*/ 75 h 306"/>
                  <a:gd name="T42" fmla="*/ 18 w 151"/>
                  <a:gd name="T43" fmla="*/ 76 h 306"/>
                  <a:gd name="T44" fmla="*/ 14 w 151"/>
                  <a:gd name="T45" fmla="*/ 75 h 306"/>
                  <a:gd name="T46" fmla="*/ 11 w 151"/>
                  <a:gd name="T47" fmla="*/ 74 h 306"/>
                  <a:gd name="T48" fmla="*/ 8 w 151"/>
                  <a:gd name="T49" fmla="*/ 73 h 306"/>
                  <a:gd name="T50" fmla="*/ 6 w 151"/>
                  <a:gd name="T51" fmla="*/ 69 h 306"/>
                  <a:gd name="T52" fmla="*/ 4 w 151"/>
                  <a:gd name="T53" fmla="*/ 66 h 306"/>
                  <a:gd name="T54" fmla="*/ 2 w 151"/>
                  <a:gd name="T55" fmla="*/ 61 h 306"/>
                  <a:gd name="T56" fmla="*/ 2 w 151"/>
                  <a:gd name="T57" fmla="*/ 56 h 306"/>
                  <a:gd name="T58" fmla="*/ 1 w 151"/>
                  <a:gd name="T59" fmla="*/ 50 h 306"/>
                  <a:gd name="T60" fmla="*/ 0 w 151"/>
                  <a:gd name="T61" fmla="*/ 43 h 306"/>
                  <a:gd name="T62" fmla="*/ 0 w 151"/>
                  <a:gd name="T63" fmla="*/ 36 h 306"/>
                  <a:gd name="T64" fmla="*/ 0 w 151"/>
                  <a:gd name="T65" fmla="*/ 29 h 306"/>
                  <a:gd name="T66" fmla="*/ 1 w 151"/>
                  <a:gd name="T67" fmla="*/ 23 h 306"/>
                  <a:gd name="T68" fmla="*/ 2 w 151"/>
                  <a:gd name="T69" fmla="*/ 18 h 306"/>
                  <a:gd name="T70" fmla="*/ 3 w 151"/>
                  <a:gd name="T71" fmla="*/ 12 h 306"/>
                  <a:gd name="T72" fmla="*/ 5 w 151"/>
                  <a:gd name="T73" fmla="*/ 9 h 306"/>
                  <a:gd name="T74" fmla="*/ 8 w 151"/>
                  <a:gd name="T75" fmla="*/ 5 h 306"/>
                  <a:gd name="T76" fmla="*/ 11 w 151"/>
                  <a:gd name="T77" fmla="*/ 3 h 306"/>
                  <a:gd name="T78" fmla="*/ 14 w 151"/>
                  <a:gd name="T79" fmla="*/ 1 h 306"/>
                  <a:gd name="T80" fmla="*/ 18 w 151"/>
                  <a:gd name="T81" fmla="*/ 0 h 30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51"/>
                  <a:gd name="T124" fmla="*/ 0 h 306"/>
                  <a:gd name="T125" fmla="*/ 151 w 151"/>
                  <a:gd name="T126" fmla="*/ 306 h 30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51" h="306">
                    <a:moveTo>
                      <a:pt x="75" y="0"/>
                    </a:moveTo>
                    <a:lnTo>
                      <a:pt x="94" y="0"/>
                    </a:lnTo>
                    <a:lnTo>
                      <a:pt x="109" y="5"/>
                    </a:lnTo>
                    <a:lnTo>
                      <a:pt x="121" y="12"/>
                    </a:lnTo>
                    <a:lnTo>
                      <a:pt x="134" y="23"/>
                    </a:lnTo>
                    <a:lnTo>
                      <a:pt x="139" y="39"/>
                    </a:lnTo>
                    <a:lnTo>
                      <a:pt x="145" y="53"/>
                    </a:lnTo>
                    <a:lnTo>
                      <a:pt x="148" y="71"/>
                    </a:lnTo>
                    <a:lnTo>
                      <a:pt x="151" y="96"/>
                    </a:lnTo>
                    <a:lnTo>
                      <a:pt x="151" y="117"/>
                    </a:lnTo>
                    <a:lnTo>
                      <a:pt x="151" y="144"/>
                    </a:lnTo>
                    <a:lnTo>
                      <a:pt x="151" y="171"/>
                    </a:lnTo>
                    <a:lnTo>
                      <a:pt x="151" y="194"/>
                    </a:lnTo>
                    <a:lnTo>
                      <a:pt x="148" y="216"/>
                    </a:lnTo>
                    <a:lnTo>
                      <a:pt x="145" y="237"/>
                    </a:lnTo>
                    <a:lnTo>
                      <a:pt x="143" y="255"/>
                    </a:lnTo>
                    <a:lnTo>
                      <a:pt x="136" y="270"/>
                    </a:lnTo>
                    <a:lnTo>
                      <a:pt x="130" y="282"/>
                    </a:lnTo>
                    <a:lnTo>
                      <a:pt x="121" y="294"/>
                    </a:lnTo>
                    <a:lnTo>
                      <a:pt x="107" y="301"/>
                    </a:lnTo>
                    <a:lnTo>
                      <a:pt x="91" y="303"/>
                    </a:lnTo>
                    <a:lnTo>
                      <a:pt x="73" y="306"/>
                    </a:lnTo>
                    <a:lnTo>
                      <a:pt x="59" y="303"/>
                    </a:lnTo>
                    <a:lnTo>
                      <a:pt x="46" y="297"/>
                    </a:lnTo>
                    <a:lnTo>
                      <a:pt x="34" y="292"/>
                    </a:lnTo>
                    <a:lnTo>
                      <a:pt x="25" y="279"/>
                    </a:lnTo>
                    <a:lnTo>
                      <a:pt x="16" y="264"/>
                    </a:lnTo>
                    <a:lnTo>
                      <a:pt x="9" y="246"/>
                    </a:lnTo>
                    <a:lnTo>
                      <a:pt x="7" y="225"/>
                    </a:lnTo>
                    <a:lnTo>
                      <a:pt x="4" y="201"/>
                    </a:lnTo>
                    <a:lnTo>
                      <a:pt x="0" y="174"/>
                    </a:lnTo>
                    <a:lnTo>
                      <a:pt x="0" y="144"/>
                    </a:lnTo>
                    <a:lnTo>
                      <a:pt x="0" y="117"/>
                    </a:lnTo>
                    <a:lnTo>
                      <a:pt x="4" y="93"/>
                    </a:lnTo>
                    <a:lnTo>
                      <a:pt x="7" y="71"/>
                    </a:lnTo>
                    <a:lnTo>
                      <a:pt x="13" y="50"/>
                    </a:lnTo>
                    <a:lnTo>
                      <a:pt x="22" y="35"/>
                    </a:lnTo>
                    <a:lnTo>
                      <a:pt x="31" y="21"/>
                    </a:lnTo>
                    <a:lnTo>
                      <a:pt x="43" y="12"/>
                    </a:lnTo>
                    <a:lnTo>
                      <a:pt x="59" y="3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rgbClr val="3F9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709" name="Freeform 592"/>
              <p:cNvSpPr>
                <a:spLocks/>
              </p:cNvSpPr>
              <p:nvPr/>
            </p:nvSpPr>
            <p:spPr bwMode="auto">
              <a:xfrm>
                <a:off x="2120" y="2325"/>
                <a:ext cx="34" cy="69"/>
              </a:xfrm>
              <a:custGeom>
                <a:avLst/>
                <a:gdLst>
                  <a:gd name="T0" fmla="*/ 17 w 136"/>
                  <a:gd name="T1" fmla="*/ 0 h 274"/>
                  <a:gd name="T2" fmla="*/ 21 w 136"/>
                  <a:gd name="T3" fmla="*/ 1 h 274"/>
                  <a:gd name="T4" fmla="*/ 24 w 136"/>
                  <a:gd name="T5" fmla="*/ 2 h 274"/>
                  <a:gd name="T6" fmla="*/ 27 w 136"/>
                  <a:gd name="T7" fmla="*/ 3 h 274"/>
                  <a:gd name="T8" fmla="*/ 30 w 136"/>
                  <a:gd name="T9" fmla="*/ 5 h 274"/>
                  <a:gd name="T10" fmla="*/ 31 w 136"/>
                  <a:gd name="T11" fmla="*/ 9 h 274"/>
                  <a:gd name="T12" fmla="*/ 32 w 136"/>
                  <a:gd name="T13" fmla="*/ 12 h 274"/>
                  <a:gd name="T14" fmla="*/ 33 w 136"/>
                  <a:gd name="T15" fmla="*/ 17 h 274"/>
                  <a:gd name="T16" fmla="*/ 33 w 136"/>
                  <a:gd name="T17" fmla="*/ 21 h 274"/>
                  <a:gd name="T18" fmla="*/ 34 w 136"/>
                  <a:gd name="T19" fmla="*/ 26 h 274"/>
                  <a:gd name="T20" fmla="*/ 34 w 136"/>
                  <a:gd name="T21" fmla="*/ 33 h 274"/>
                  <a:gd name="T22" fmla="*/ 34 w 136"/>
                  <a:gd name="T23" fmla="*/ 39 h 274"/>
                  <a:gd name="T24" fmla="*/ 33 w 136"/>
                  <a:gd name="T25" fmla="*/ 44 h 274"/>
                  <a:gd name="T26" fmla="*/ 33 w 136"/>
                  <a:gd name="T27" fmla="*/ 49 h 274"/>
                  <a:gd name="T28" fmla="*/ 32 w 136"/>
                  <a:gd name="T29" fmla="*/ 54 h 274"/>
                  <a:gd name="T30" fmla="*/ 32 w 136"/>
                  <a:gd name="T31" fmla="*/ 58 h 274"/>
                  <a:gd name="T32" fmla="*/ 31 w 136"/>
                  <a:gd name="T33" fmla="*/ 61 h 274"/>
                  <a:gd name="T34" fmla="*/ 29 w 136"/>
                  <a:gd name="T35" fmla="*/ 64 h 274"/>
                  <a:gd name="T36" fmla="*/ 26 w 136"/>
                  <a:gd name="T37" fmla="*/ 66 h 274"/>
                  <a:gd name="T38" fmla="*/ 23 w 136"/>
                  <a:gd name="T39" fmla="*/ 67 h 274"/>
                  <a:gd name="T40" fmla="*/ 20 w 136"/>
                  <a:gd name="T41" fmla="*/ 68 h 274"/>
                  <a:gd name="T42" fmla="*/ 16 w 136"/>
                  <a:gd name="T43" fmla="*/ 69 h 274"/>
                  <a:gd name="T44" fmla="*/ 13 w 136"/>
                  <a:gd name="T45" fmla="*/ 68 h 274"/>
                  <a:gd name="T46" fmla="*/ 10 w 136"/>
                  <a:gd name="T47" fmla="*/ 67 h 274"/>
                  <a:gd name="T48" fmla="*/ 8 w 136"/>
                  <a:gd name="T49" fmla="*/ 65 h 274"/>
                  <a:gd name="T50" fmla="*/ 5 w 136"/>
                  <a:gd name="T51" fmla="*/ 63 h 274"/>
                  <a:gd name="T52" fmla="*/ 4 w 136"/>
                  <a:gd name="T53" fmla="*/ 60 h 274"/>
                  <a:gd name="T54" fmla="*/ 2 w 136"/>
                  <a:gd name="T55" fmla="*/ 56 h 274"/>
                  <a:gd name="T56" fmla="*/ 2 w 136"/>
                  <a:gd name="T57" fmla="*/ 51 h 274"/>
                  <a:gd name="T58" fmla="*/ 1 w 136"/>
                  <a:gd name="T59" fmla="*/ 45 h 274"/>
                  <a:gd name="T60" fmla="*/ 0 w 136"/>
                  <a:gd name="T61" fmla="*/ 39 h 274"/>
                  <a:gd name="T62" fmla="*/ 0 w 136"/>
                  <a:gd name="T63" fmla="*/ 33 h 274"/>
                  <a:gd name="T64" fmla="*/ 0 w 136"/>
                  <a:gd name="T65" fmla="*/ 26 h 274"/>
                  <a:gd name="T66" fmla="*/ 1 w 136"/>
                  <a:gd name="T67" fmla="*/ 21 h 274"/>
                  <a:gd name="T68" fmla="*/ 2 w 136"/>
                  <a:gd name="T69" fmla="*/ 17 h 274"/>
                  <a:gd name="T70" fmla="*/ 3 w 136"/>
                  <a:gd name="T71" fmla="*/ 12 h 274"/>
                  <a:gd name="T72" fmla="*/ 5 w 136"/>
                  <a:gd name="T73" fmla="*/ 9 h 274"/>
                  <a:gd name="T74" fmla="*/ 7 w 136"/>
                  <a:gd name="T75" fmla="*/ 5 h 274"/>
                  <a:gd name="T76" fmla="*/ 10 w 136"/>
                  <a:gd name="T77" fmla="*/ 3 h 274"/>
                  <a:gd name="T78" fmla="*/ 13 w 136"/>
                  <a:gd name="T79" fmla="*/ 1 h 274"/>
                  <a:gd name="T80" fmla="*/ 17 w 136"/>
                  <a:gd name="T81" fmla="*/ 0 h 274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36"/>
                  <a:gd name="T124" fmla="*/ 0 h 274"/>
                  <a:gd name="T125" fmla="*/ 136 w 136"/>
                  <a:gd name="T126" fmla="*/ 274 h 274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36" h="274">
                    <a:moveTo>
                      <a:pt x="66" y="0"/>
                    </a:moveTo>
                    <a:lnTo>
                      <a:pt x="84" y="3"/>
                    </a:lnTo>
                    <a:lnTo>
                      <a:pt x="96" y="7"/>
                    </a:lnTo>
                    <a:lnTo>
                      <a:pt x="109" y="12"/>
                    </a:lnTo>
                    <a:lnTo>
                      <a:pt x="118" y="21"/>
                    </a:lnTo>
                    <a:lnTo>
                      <a:pt x="123" y="34"/>
                    </a:lnTo>
                    <a:lnTo>
                      <a:pt x="129" y="48"/>
                    </a:lnTo>
                    <a:lnTo>
                      <a:pt x="132" y="66"/>
                    </a:lnTo>
                    <a:lnTo>
                      <a:pt x="132" y="84"/>
                    </a:lnTo>
                    <a:lnTo>
                      <a:pt x="136" y="105"/>
                    </a:lnTo>
                    <a:lnTo>
                      <a:pt x="136" y="130"/>
                    </a:lnTo>
                    <a:lnTo>
                      <a:pt x="136" y="154"/>
                    </a:lnTo>
                    <a:lnTo>
                      <a:pt x="132" y="175"/>
                    </a:lnTo>
                    <a:lnTo>
                      <a:pt x="132" y="196"/>
                    </a:lnTo>
                    <a:lnTo>
                      <a:pt x="129" y="214"/>
                    </a:lnTo>
                    <a:lnTo>
                      <a:pt x="127" y="230"/>
                    </a:lnTo>
                    <a:lnTo>
                      <a:pt x="123" y="241"/>
                    </a:lnTo>
                    <a:lnTo>
                      <a:pt x="114" y="253"/>
                    </a:lnTo>
                    <a:lnTo>
                      <a:pt x="105" y="262"/>
                    </a:lnTo>
                    <a:lnTo>
                      <a:pt x="93" y="268"/>
                    </a:lnTo>
                    <a:lnTo>
                      <a:pt x="81" y="271"/>
                    </a:lnTo>
                    <a:lnTo>
                      <a:pt x="63" y="274"/>
                    </a:lnTo>
                    <a:lnTo>
                      <a:pt x="52" y="271"/>
                    </a:lnTo>
                    <a:lnTo>
                      <a:pt x="39" y="268"/>
                    </a:lnTo>
                    <a:lnTo>
                      <a:pt x="30" y="259"/>
                    </a:lnTo>
                    <a:lnTo>
                      <a:pt x="21" y="250"/>
                    </a:lnTo>
                    <a:lnTo>
                      <a:pt x="15" y="239"/>
                    </a:lnTo>
                    <a:lnTo>
                      <a:pt x="9" y="221"/>
                    </a:lnTo>
                    <a:lnTo>
                      <a:pt x="6" y="202"/>
                    </a:lnTo>
                    <a:lnTo>
                      <a:pt x="2" y="180"/>
                    </a:lnTo>
                    <a:lnTo>
                      <a:pt x="0" y="154"/>
                    </a:lnTo>
                    <a:lnTo>
                      <a:pt x="0" y="130"/>
                    </a:lnTo>
                    <a:lnTo>
                      <a:pt x="0" y="105"/>
                    </a:lnTo>
                    <a:lnTo>
                      <a:pt x="2" y="84"/>
                    </a:lnTo>
                    <a:lnTo>
                      <a:pt x="6" y="66"/>
                    </a:lnTo>
                    <a:lnTo>
                      <a:pt x="11" y="48"/>
                    </a:lnTo>
                    <a:lnTo>
                      <a:pt x="18" y="34"/>
                    </a:lnTo>
                    <a:lnTo>
                      <a:pt x="27" y="21"/>
                    </a:lnTo>
                    <a:lnTo>
                      <a:pt x="39" y="12"/>
                    </a:lnTo>
                    <a:lnTo>
                      <a:pt x="52" y="3"/>
                    </a:lnTo>
                    <a:lnTo>
                      <a:pt x="66" y="0"/>
                    </a:lnTo>
                    <a:close/>
                  </a:path>
                </a:pathLst>
              </a:custGeom>
              <a:solidFill>
                <a:srgbClr val="2A9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710" name="Freeform 593"/>
              <p:cNvSpPr>
                <a:spLocks/>
              </p:cNvSpPr>
              <p:nvPr/>
            </p:nvSpPr>
            <p:spPr bwMode="auto">
              <a:xfrm>
                <a:off x="2122" y="2329"/>
                <a:ext cx="29" cy="60"/>
              </a:xfrm>
              <a:custGeom>
                <a:avLst/>
                <a:gdLst>
                  <a:gd name="T0" fmla="*/ 15 w 117"/>
                  <a:gd name="T1" fmla="*/ 0 h 240"/>
                  <a:gd name="T2" fmla="*/ 18 w 117"/>
                  <a:gd name="T3" fmla="*/ 1 h 240"/>
                  <a:gd name="T4" fmla="*/ 21 w 117"/>
                  <a:gd name="T5" fmla="*/ 1 h 240"/>
                  <a:gd name="T6" fmla="*/ 24 w 117"/>
                  <a:gd name="T7" fmla="*/ 3 h 240"/>
                  <a:gd name="T8" fmla="*/ 26 w 117"/>
                  <a:gd name="T9" fmla="*/ 5 h 240"/>
                  <a:gd name="T10" fmla="*/ 27 w 117"/>
                  <a:gd name="T11" fmla="*/ 8 h 240"/>
                  <a:gd name="T12" fmla="*/ 28 w 117"/>
                  <a:gd name="T13" fmla="*/ 11 h 240"/>
                  <a:gd name="T14" fmla="*/ 29 w 117"/>
                  <a:gd name="T15" fmla="*/ 15 h 240"/>
                  <a:gd name="T16" fmla="*/ 29 w 117"/>
                  <a:gd name="T17" fmla="*/ 19 h 240"/>
                  <a:gd name="T18" fmla="*/ 29 w 117"/>
                  <a:gd name="T19" fmla="*/ 23 h 240"/>
                  <a:gd name="T20" fmla="*/ 29 w 117"/>
                  <a:gd name="T21" fmla="*/ 29 h 240"/>
                  <a:gd name="T22" fmla="*/ 29 w 117"/>
                  <a:gd name="T23" fmla="*/ 34 h 240"/>
                  <a:gd name="T24" fmla="*/ 29 w 117"/>
                  <a:gd name="T25" fmla="*/ 38 h 240"/>
                  <a:gd name="T26" fmla="*/ 29 w 117"/>
                  <a:gd name="T27" fmla="*/ 43 h 240"/>
                  <a:gd name="T28" fmla="*/ 28 w 117"/>
                  <a:gd name="T29" fmla="*/ 47 h 240"/>
                  <a:gd name="T30" fmla="*/ 28 w 117"/>
                  <a:gd name="T31" fmla="*/ 50 h 240"/>
                  <a:gd name="T32" fmla="*/ 27 w 117"/>
                  <a:gd name="T33" fmla="*/ 54 h 240"/>
                  <a:gd name="T34" fmla="*/ 26 w 117"/>
                  <a:gd name="T35" fmla="*/ 56 h 240"/>
                  <a:gd name="T36" fmla="*/ 23 w 117"/>
                  <a:gd name="T37" fmla="*/ 57 h 240"/>
                  <a:gd name="T38" fmla="*/ 21 w 117"/>
                  <a:gd name="T39" fmla="*/ 59 h 240"/>
                  <a:gd name="T40" fmla="*/ 17 w 117"/>
                  <a:gd name="T41" fmla="*/ 59 h 240"/>
                  <a:gd name="T42" fmla="*/ 14 w 117"/>
                  <a:gd name="T43" fmla="*/ 60 h 240"/>
                  <a:gd name="T44" fmla="*/ 11 w 117"/>
                  <a:gd name="T45" fmla="*/ 59 h 240"/>
                  <a:gd name="T46" fmla="*/ 9 w 117"/>
                  <a:gd name="T47" fmla="*/ 59 h 240"/>
                  <a:gd name="T48" fmla="*/ 7 w 117"/>
                  <a:gd name="T49" fmla="*/ 57 h 240"/>
                  <a:gd name="T50" fmla="*/ 5 w 117"/>
                  <a:gd name="T51" fmla="*/ 55 h 240"/>
                  <a:gd name="T52" fmla="*/ 4 w 117"/>
                  <a:gd name="T53" fmla="*/ 52 h 240"/>
                  <a:gd name="T54" fmla="*/ 2 w 117"/>
                  <a:gd name="T55" fmla="*/ 48 h 240"/>
                  <a:gd name="T56" fmla="*/ 1 w 117"/>
                  <a:gd name="T57" fmla="*/ 44 h 240"/>
                  <a:gd name="T58" fmla="*/ 1 w 117"/>
                  <a:gd name="T59" fmla="*/ 40 h 240"/>
                  <a:gd name="T60" fmla="*/ 0 w 117"/>
                  <a:gd name="T61" fmla="*/ 34 h 240"/>
                  <a:gd name="T62" fmla="*/ 0 w 117"/>
                  <a:gd name="T63" fmla="*/ 29 h 240"/>
                  <a:gd name="T64" fmla="*/ 0 w 117"/>
                  <a:gd name="T65" fmla="*/ 23 h 240"/>
                  <a:gd name="T66" fmla="*/ 1 w 117"/>
                  <a:gd name="T67" fmla="*/ 19 h 240"/>
                  <a:gd name="T68" fmla="*/ 1 w 117"/>
                  <a:gd name="T69" fmla="*/ 14 h 240"/>
                  <a:gd name="T70" fmla="*/ 3 w 117"/>
                  <a:gd name="T71" fmla="*/ 10 h 240"/>
                  <a:gd name="T72" fmla="*/ 4 w 117"/>
                  <a:gd name="T73" fmla="*/ 8 h 240"/>
                  <a:gd name="T74" fmla="*/ 6 w 117"/>
                  <a:gd name="T75" fmla="*/ 5 h 240"/>
                  <a:gd name="T76" fmla="*/ 8 w 117"/>
                  <a:gd name="T77" fmla="*/ 3 h 240"/>
                  <a:gd name="T78" fmla="*/ 11 w 117"/>
                  <a:gd name="T79" fmla="*/ 1 h 240"/>
                  <a:gd name="T80" fmla="*/ 15 w 117"/>
                  <a:gd name="T81" fmla="*/ 0 h 240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17"/>
                  <a:gd name="T124" fmla="*/ 0 h 240"/>
                  <a:gd name="T125" fmla="*/ 117 w 117"/>
                  <a:gd name="T126" fmla="*/ 240 h 240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17" h="240">
                    <a:moveTo>
                      <a:pt x="60" y="0"/>
                    </a:moveTo>
                    <a:lnTo>
                      <a:pt x="72" y="2"/>
                    </a:lnTo>
                    <a:lnTo>
                      <a:pt x="85" y="5"/>
                    </a:lnTo>
                    <a:lnTo>
                      <a:pt x="96" y="11"/>
                    </a:lnTo>
                    <a:lnTo>
                      <a:pt x="103" y="20"/>
                    </a:lnTo>
                    <a:lnTo>
                      <a:pt x="108" y="30"/>
                    </a:lnTo>
                    <a:lnTo>
                      <a:pt x="114" y="45"/>
                    </a:lnTo>
                    <a:lnTo>
                      <a:pt x="117" y="59"/>
                    </a:lnTo>
                    <a:lnTo>
                      <a:pt x="117" y="75"/>
                    </a:lnTo>
                    <a:lnTo>
                      <a:pt x="117" y="93"/>
                    </a:lnTo>
                    <a:lnTo>
                      <a:pt x="117" y="114"/>
                    </a:lnTo>
                    <a:lnTo>
                      <a:pt x="117" y="135"/>
                    </a:lnTo>
                    <a:lnTo>
                      <a:pt x="117" y="153"/>
                    </a:lnTo>
                    <a:lnTo>
                      <a:pt x="117" y="171"/>
                    </a:lnTo>
                    <a:lnTo>
                      <a:pt x="114" y="186"/>
                    </a:lnTo>
                    <a:lnTo>
                      <a:pt x="112" y="201"/>
                    </a:lnTo>
                    <a:lnTo>
                      <a:pt x="108" y="214"/>
                    </a:lnTo>
                    <a:lnTo>
                      <a:pt x="103" y="223"/>
                    </a:lnTo>
                    <a:lnTo>
                      <a:pt x="94" y="228"/>
                    </a:lnTo>
                    <a:lnTo>
                      <a:pt x="85" y="234"/>
                    </a:lnTo>
                    <a:lnTo>
                      <a:pt x="69" y="237"/>
                    </a:lnTo>
                    <a:lnTo>
                      <a:pt x="57" y="240"/>
                    </a:lnTo>
                    <a:lnTo>
                      <a:pt x="46" y="237"/>
                    </a:lnTo>
                    <a:lnTo>
                      <a:pt x="37" y="234"/>
                    </a:lnTo>
                    <a:lnTo>
                      <a:pt x="27" y="228"/>
                    </a:lnTo>
                    <a:lnTo>
                      <a:pt x="21" y="219"/>
                    </a:lnTo>
                    <a:lnTo>
                      <a:pt x="15" y="207"/>
                    </a:lnTo>
                    <a:lnTo>
                      <a:pt x="9" y="192"/>
                    </a:lnTo>
                    <a:lnTo>
                      <a:pt x="5" y="177"/>
                    </a:lnTo>
                    <a:lnTo>
                      <a:pt x="3" y="159"/>
                    </a:lnTo>
                    <a:lnTo>
                      <a:pt x="0" y="135"/>
                    </a:lnTo>
                    <a:lnTo>
                      <a:pt x="0" y="114"/>
                    </a:lnTo>
                    <a:lnTo>
                      <a:pt x="0" y="93"/>
                    </a:lnTo>
                    <a:lnTo>
                      <a:pt x="3" y="75"/>
                    </a:lnTo>
                    <a:lnTo>
                      <a:pt x="5" y="57"/>
                    </a:lnTo>
                    <a:lnTo>
                      <a:pt x="12" y="41"/>
                    </a:lnTo>
                    <a:lnTo>
                      <a:pt x="18" y="30"/>
                    </a:lnTo>
                    <a:lnTo>
                      <a:pt x="24" y="18"/>
                    </a:lnTo>
                    <a:lnTo>
                      <a:pt x="33" y="11"/>
                    </a:lnTo>
                    <a:lnTo>
                      <a:pt x="46" y="5"/>
                    </a:lnTo>
                    <a:lnTo>
                      <a:pt x="60" y="0"/>
                    </a:lnTo>
                    <a:close/>
                  </a:path>
                </a:pathLst>
              </a:custGeom>
              <a:solidFill>
                <a:srgbClr val="158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711" name="Freeform 594"/>
              <p:cNvSpPr>
                <a:spLocks/>
              </p:cNvSpPr>
              <p:nvPr/>
            </p:nvSpPr>
            <p:spPr bwMode="auto">
              <a:xfrm>
                <a:off x="2123" y="2334"/>
                <a:ext cx="26" cy="51"/>
              </a:xfrm>
              <a:custGeom>
                <a:avLst/>
                <a:gdLst>
                  <a:gd name="T0" fmla="*/ 13 w 103"/>
                  <a:gd name="T1" fmla="*/ 0 h 205"/>
                  <a:gd name="T2" fmla="*/ 16 w 103"/>
                  <a:gd name="T3" fmla="*/ 0 h 205"/>
                  <a:gd name="T4" fmla="*/ 19 w 103"/>
                  <a:gd name="T5" fmla="*/ 0 h 205"/>
                  <a:gd name="T6" fmla="*/ 21 w 103"/>
                  <a:gd name="T7" fmla="*/ 2 h 205"/>
                  <a:gd name="T8" fmla="*/ 23 w 103"/>
                  <a:gd name="T9" fmla="*/ 3 h 205"/>
                  <a:gd name="T10" fmla="*/ 24 w 103"/>
                  <a:gd name="T11" fmla="*/ 6 h 205"/>
                  <a:gd name="T12" fmla="*/ 25 w 103"/>
                  <a:gd name="T13" fmla="*/ 9 h 205"/>
                  <a:gd name="T14" fmla="*/ 25 w 103"/>
                  <a:gd name="T15" fmla="*/ 12 h 205"/>
                  <a:gd name="T16" fmla="*/ 26 w 103"/>
                  <a:gd name="T17" fmla="*/ 15 h 205"/>
                  <a:gd name="T18" fmla="*/ 26 w 103"/>
                  <a:gd name="T19" fmla="*/ 19 h 205"/>
                  <a:gd name="T20" fmla="*/ 26 w 103"/>
                  <a:gd name="T21" fmla="*/ 24 h 205"/>
                  <a:gd name="T22" fmla="*/ 26 w 103"/>
                  <a:gd name="T23" fmla="*/ 28 h 205"/>
                  <a:gd name="T24" fmla="*/ 26 w 103"/>
                  <a:gd name="T25" fmla="*/ 32 h 205"/>
                  <a:gd name="T26" fmla="*/ 25 w 103"/>
                  <a:gd name="T27" fmla="*/ 36 h 205"/>
                  <a:gd name="T28" fmla="*/ 25 w 103"/>
                  <a:gd name="T29" fmla="*/ 40 h 205"/>
                  <a:gd name="T30" fmla="*/ 25 w 103"/>
                  <a:gd name="T31" fmla="*/ 43 h 205"/>
                  <a:gd name="T32" fmla="*/ 24 w 103"/>
                  <a:gd name="T33" fmla="*/ 45 h 205"/>
                  <a:gd name="T34" fmla="*/ 22 w 103"/>
                  <a:gd name="T35" fmla="*/ 47 h 205"/>
                  <a:gd name="T36" fmla="*/ 21 w 103"/>
                  <a:gd name="T37" fmla="*/ 49 h 205"/>
                  <a:gd name="T38" fmla="*/ 18 w 103"/>
                  <a:gd name="T39" fmla="*/ 50 h 205"/>
                  <a:gd name="T40" fmla="*/ 15 w 103"/>
                  <a:gd name="T41" fmla="*/ 50 h 205"/>
                  <a:gd name="T42" fmla="*/ 13 w 103"/>
                  <a:gd name="T43" fmla="*/ 51 h 205"/>
                  <a:gd name="T44" fmla="*/ 10 w 103"/>
                  <a:gd name="T45" fmla="*/ 50 h 205"/>
                  <a:gd name="T46" fmla="*/ 8 w 103"/>
                  <a:gd name="T47" fmla="*/ 49 h 205"/>
                  <a:gd name="T48" fmla="*/ 6 w 103"/>
                  <a:gd name="T49" fmla="*/ 48 h 205"/>
                  <a:gd name="T50" fmla="*/ 5 w 103"/>
                  <a:gd name="T51" fmla="*/ 47 h 205"/>
                  <a:gd name="T52" fmla="*/ 3 w 103"/>
                  <a:gd name="T53" fmla="*/ 44 h 205"/>
                  <a:gd name="T54" fmla="*/ 3 w 103"/>
                  <a:gd name="T55" fmla="*/ 41 h 205"/>
                  <a:gd name="T56" fmla="*/ 2 w 103"/>
                  <a:gd name="T57" fmla="*/ 37 h 205"/>
                  <a:gd name="T58" fmla="*/ 1 w 103"/>
                  <a:gd name="T59" fmla="*/ 33 h 205"/>
                  <a:gd name="T60" fmla="*/ 1 w 103"/>
                  <a:gd name="T61" fmla="*/ 28 h 205"/>
                  <a:gd name="T62" fmla="*/ 0 w 103"/>
                  <a:gd name="T63" fmla="*/ 24 h 205"/>
                  <a:gd name="T64" fmla="*/ 1 w 103"/>
                  <a:gd name="T65" fmla="*/ 19 h 205"/>
                  <a:gd name="T66" fmla="*/ 1 w 103"/>
                  <a:gd name="T67" fmla="*/ 15 h 205"/>
                  <a:gd name="T68" fmla="*/ 2 w 103"/>
                  <a:gd name="T69" fmla="*/ 12 h 205"/>
                  <a:gd name="T70" fmla="*/ 3 w 103"/>
                  <a:gd name="T71" fmla="*/ 9 h 205"/>
                  <a:gd name="T72" fmla="*/ 4 w 103"/>
                  <a:gd name="T73" fmla="*/ 6 h 205"/>
                  <a:gd name="T74" fmla="*/ 6 w 103"/>
                  <a:gd name="T75" fmla="*/ 3 h 205"/>
                  <a:gd name="T76" fmla="*/ 8 w 103"/>
                  <a:gd name="T77" fmla="*/ 1 h 205"/>
                  <a:gd name="T78" fmla="*/ 10 w 103"/>
                  <a:gd name="T79" fmla="*/ 0 h 205"/>
                  <a:gd name="T80" fmla="*/ 13 w 103"/>
                  <a:gd name="T81" fmla="*/ 0 h 205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03"/>
                  <a:gd name="T124" fmla="*/ 0 h 205"/>
                  <a:gd name="T125" fmla="*/ 103 w 103"/>
                  <a:gd name="T126" fmla="*/ 205 h 205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03" h="205">
                    <a:moveTo>
                      <a:pt x="52" y="0"/>
                    </a:moveTo>
                    <a:lnTo>
                      <a:pt x="64" y="0"/>
                    </a:lnTo>
                    <a:lnTo>
                      <a:pt x="76" y="2"/>
                    </a:lnTo>
                    <a:lnTo>
                      <a:pt x="82" y="9"/>
                    </a:lnTo>
                    <a:lnTo>
                      <a:pt x="91" y="14"/>
                    </a:lnTo>
                    <a:lnTo>
                      <a:pt x="94" y="23"/>
                    </a:lnTo>
                    <a:lnTo>
                      <a:pt x="100" y="36"/>
                    </a:lnTo>
                    <a:lnTo>
                      <a:pt x="100" y="48"/>
                    </a:lnTo>
                    <a:lnTo>
                      <a:pt x="103" y="62"/>
                    </a:lnTo>
                    <a:lnTo>
                      <a:pt x="103" y="78"/>
                    </a:lnTo>
                    <a:lnTo>
                      <a:pt x="103" y="96"/>
                    </a:lnTo>
                    <a:lnTo>
                      <a:pt x="103" y="114"/>
                    </a:lnTo>
                    <a:lnTo>
                      <a:pt x="103" y="129"/>
                    </a:lnTo>
                    <a:lnTo>
                      <a:pt x="100" y="144"/>
                    </a:lnTo>
                    <a:lnTo>
                      <a:pt x="100" y="159"/>
                    </a:lnTo>
                    <a:lnTo>
                      <a:pt x="98" y="171"/>
                    </a:lnTo>
                    <a:lnTo>
                      <a:pt x="94" y="180"/>
                    </a:lnTo>
                    <a:lnTo>
                      <a:pt x="89" y="189"/>
                    </a:lnTo>
                    <a:lnTo>
                      <a:pt x="82" y="196"/>
                    </a:lnTo>
                    <a:lnTo>
                      <a:pt x="73" y="201"/>
                    </a:lnTo>
                    <a:lnTo>
                      <a:pt x="61" y="201"/>
                    </a:lnTo>
                    <a:lnTo>
                      <a:pt x="52" y="205"/>
                    </a:lnTo>
                    <a:lnTo>
                      <a:pt x="41" y="201"/>
                    </a:lnTo>
                    <a:lnTo>
                      <a:pt x="32" y="198"/>
                    </a:lnTo>
                    <a:lnTo>
                      <a:pt x="25" y="192"/>
                    </a:lnTo>
                    <a:lnTo>
                      <a:pt x="19" y="187"/>
                    </a:lnTo>
                    <a:lnTo>
                      <a:pt x="13" y="177"/>
                    </a:lnTo>
                    <a:lnTo>
                      <a:pt x="10" y="164"/>
                    </a:lnTo>
                    <a:lnTo>
                      <a:pt x="7" y="150"/>
                    </a:lnTo>
                    <a:lnTo>
                      <a:pt x="4" y="132"/>
                    </a:lnTo>
                    <a:lnTo>
                      <a:pt x="4" y="114"/>
                    </a:lnTo>
                    <a:lnTo>
                      <a:pt x="0" y="96"/>
                    </a:lnTo>
                    <a:lnTo>
                      <a:pt x="4" y="78"/>
                    </a:lnTo>
                    <a:lnTo>
                      <a:pt x="4" y="62"/>
                    </a:lnTo>
                    <a:lnTo>
                      <a:pt x="7" y="48"/>
                    </a:lnTo>
                    <a:lnTo>
                      <a:pt x="10" y="36"/>
                    </a:lnTo>
                    <a:lnTo>
                      <a:pt x="16" y="23"/>
                    </a:lnTo>
                    <a:lnTo>
                      <a:pt x="22" y="14"/>
                    </a:lnTo>
                    <a:lnTo>
                      <a:pt x="32" y="5"/>
                    </a:lnTo>
                    <a:lnTo>
                      <a:pt x="41" y="2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007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712" name="Freeform 595"/>
              <p:cNvSpPr>
                <a:spLocks/>
              </p:cNvSpPr>
              <p:nvPr/>
            </p:nvSpPr>
            <p:spPr bwMode="auto">
              <a:xfrm>
                <a:off x="2108" y="2415"/>
                <a:ext cx="51" cy="102"/>
              </a:xfrm>
              <a:custGeom>
                <a:avLst/>
                <a:gdLst>
                  <a:gd name="T0" fmla="*/ 25 w 201"/>
                  <a:gd name="T1" fmla="*/ 0 h 409"/>
                  <a:gd name="T2" fmla="*/ 32 w 201"/>
                  <a:gd name="T3" fmla="*/ 1 h 409"/>
                  <a:gd name="T4" fmla="*/ 37 w 201"/>
                  <a:gd name="T5" fmla="*/ 2 h 409"/>
                  <a:gd name="T6" fmla="*/ 41 w 201"/>
                  <a:gd name="T7" fmla="*/ 4 h 409"/>
                  <a:gd name="T8" fmla="*/ 44 w 201"/>
                  <a:gd name="T9" fmla="*/ 8 h 409"/>
                  <a:gd name="T10" fmla="*/ 47 w 201"/>
                  <a:gd name="T11" fmla="*/ 13 h 409"/>
                  <a:gd name="T12" fmla="*/ 49 w 201"/>
                  <a:gd name="T13" fmla="*/ 18 h 409"/>
                  <a:gd name="T14" fmla="*/ 50 w 201"/>
                  <a:gd name="T15" fmla="*/ 25 h 409"/>
                  <a:gd name="T16" fmla="*/ 51 w 201"/>
                  <a:gd name="T17" fmla="*/ 32 h 409"/>
                  <a:gd name="T18" fmla="*/ 51 w 201"/>
                  <a:gd name="T19" fmla="*/ 40 h 409"/>
                  <a:gd name="T20" fmla="*/ 51 w 201"/>
                  <a:gd name="T21" fmla="*/ 49 h 409"/>
                  <a:gd name="T22" fmla="*/ 51 w 201"/>
                  <a:gd name="T23" fmla="*/ 57 h 409"/>
                  <a:gd name="T24" fmla="*/ 51 w 201"/>
                  <a:gd name="T25" fmla="*/ 65 h 409"/>
                  <a:gd name="T26" fmla="*/ 50 w 201"/>
                  <a:gd name="T27" fmla="*/ 73 h 409"/>
                  <a:gd name="T28" fmla="*/ 50 w 201"/>
                  <a:gd name="T29" fmla="*/ 80 h 409"/>
                  <a:gd name="T30" fmla="*/ 48 w 201"/>
                  <a:gd name="T31" fmla="*/ 86 h 409"/>
                  <a:gd name="T32" fmla="*/ 47 w 201"/>
                  <a:gd name="T33" fmla="*/ 90 h 409"/>
                  <a:gd name="T34" fmla="*/ 44 w 201"/>
                  <a:gd name="T35" fmla="*/ 95 h 409"/>
                  <a:gd name="T36" fmla="*/ 40 w 201"/>
                  <a:gd name="T37" fmla="*/ 98 h 409"/>
                  <a:gd name="T38" fmla="*/ 36 w 201"/>
                  <a:gd name="T39" fmla="*/ 101 h 409"/>
                  <a:gd name="T40" fmla="*/ 30 w 201"/>
                  <a:gd name="T41" fmla="*/ 102 h 409"/>
                  <a:gd name="T42" fmla="*/ 24 w 201"/>
                  <a:gd name="T43" fmla="*/ 102 h 409"/>
                  <a:gd name="T44" fmla="*/ 19 w 201"/>
                  <a:gd name="T45" fmla="*/ 102 h 409"/>
                  <a:gd name="T46" fmla="*/ 15 w 201"/>
                  <a:gd name="T47" fmla="*/ 100 h 409"/>
                  <a:gd name="T48" fmla="*/ 11 w 201"/>
                  <a:gd name="T49" fmla="*/ 97 h 409"/>
                  <a:gd name="T50" fmla="*/ 8 w 201"/>
                  <a:gd name="T51" fmla="*/ 93 h 409"/>
                  <a:gd name="T52" fmla="*/ 5 w 201"/>
                  <a:gd name="T53" fmla="*/ 89 h 409"/>
                  <a:gd name="T54" fmla="*/ 4 w 201"/>
                  <a:gd name="T55" fmla="*/ 83 h 409"/>
                  <a:gd name="T56" fmla="*/ 2 w 201"/>
                  <a:gd name="T57" fmla="*/ 75 h 409"/>
                  <a:gd name="T58" fmla="*/ 1 w 201"/>
                  <a:gd name="T59" fmla="*/ 68 h 409"/>
                  <a:gd name="T60" fmla="*/ 0 w 201"/>
                  <a:gd name="T61" fmla="*/ 58 h 409"/>
                  <a:gd name="T62" fmla="*/ 0 w 201"/>
                  <a:gd name="T63" fmla="*/ 48 h 409"/>
                  <a:gd name="T64" fmla="*/ 0 w 201"/>
                  <a:gd name="T65" fmla="*/ 40 h 409"/>
                  <a:gd name="T66" fmla="*/ 1 w 201"/>
                  <a:gd name="T67" fmla="*/ 32 h 409"/>
                  <a:gd name="T68" fmla="*/ 2 w 201"/>
                  <a:gd name="T69" fmla="*/ 24 h 409"/>
                  <a:gd name="T70" fmla="*/ 5 w 201"/>
                  <a:gd name="T71" fmla="*/ 18 h 409"/>
                  <a:gd name="T72" fmla="*/ 7 w 201"/>
                  <a:gd name="T73" fmla="*/ 12 h 409"/>
                  <a:gd name="T74" fmla="*/ 10 w 201"/>
                  <a:gd name="T75" fmla="*/ 8 h 409"/>
                  <a:gd name="T76" fmla="*/ 14 w 201"/>
                  <a:gd name="T77" fmla="*/ 4 h 409"/>
                  <a:gd name="T78" fmla="*/ 20 w 201"/>
                  <a:gd name="T79" fmla="*/ 1 h 409"/>
                  <a:gd name="T80" fmla="*/ 25 w 201"/>
                  <a:gd name="T81" fmla="*/ 0 h 409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01"/>
                  <a:gd name="T124" fmla="*/ 0 h 409"/>
                  <a:gd name="T125" fmla="*/ 201 w 201"/>
                  <a:gd name="T126" fmla="*/ 409 h 409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01" h="409">
                    <a:moveTo>
                      <a:pt x="100" y="0"/>
                    </a:moveTo>
                    <a:lnTo>
                      <a:pt x="126" y="4"/>
                    </a:lnTo>
                    <a:lnTo>
                      <a:pt x="144" y="9"/>
                    </a:lnTo>
                    <a:lnTo>
                      <a:pt x="162" y="18"/>
                    </a:lnTo>
                    <a:lnTo>
                      <a:pt x="175" y="34"/>
                    </a:lnTo>
                    <a:lnTo>
                      <a:pt x="186" y="52"/>
                    </a:lnTo>
                    <a:lnTo>
                      <a:pt x="192" y="72"/>
                    </a:lnTo>
                    <a:lnTo>
                      <a:pt x="198" y="100"/>
                    </a:lnTo>
                    <a:lnTo>
                      <a:pt x="201" y="127"/>
                    </a:lnTo>
                    <a:lnTo>
                      <a:pt x="201" y="159"/>
                    </a:lnTo>
                    <a:lnTo>
                      <a:pt x="201" y="196"/>
                    </a:lnTo>
                    <a:lnTo>
                      <a:pt x="201" y="229"/>
                    </a:lnTo>
                    <a:lnTo>
                      <a:pt x="201" y="262"/>
                    </a:lnTo>
                    <a:lnTo>
                      <a:pt x="198" y="293"/>
                    </a:lnTo>
                    <a:lnTo>
                      <a:pt x="196" y="319"/>
                    </a:lnTo>
                    <a:lnTo>
                      <a:pt x="189" y="343"/>
                    </a:lnTo>
                    <a:lnTo>
                      <a:pt x="184" y="362"/>
                    </a:lnTo>
                    <a:lnTo>
                      <a:pt x="175" y="380"/>
                    </a:lnTo>
                    <a:lnTo>
                      <a:pt x="159" y="391"/>
                    </a:lnTo>
                    <a:lnTo>
                      <a:pt x="141" y="403"/>
                    </a:lnTo>
                    <a:lnTo>
                      <a:pt x="120" y="409"/>
                    </a:lnTo>
                    <a:lnTo>
                      <a:pt x="96" y="409"/>
                    </a:lnTo>
                    <a:lnTo>
                      <a:pt x="75" y="407"/>
                    </a:lnTo>
                    <a:lnTo>
                      <a:pt x="59" y="400"/>
                    </a:lnTo>
                    <a:lnTo>
                      <a:pt x="45" y="389"/>
                    </a:lnTo>
                    <a:lnTo>
                      <a:pt x="32" y="373"/>
                    </a:lnTo>
                    <a:lnTo>
                      <a:pt x="21" y="355"/>
                    </a:lnTo>
                    <a:lnTo>
                      <a:pt x="15" y="332"/>
                    </a:lnTo>
                    <a:lnTo>
                      <a:pt x="9" y="302"/>
                    </a:lnTo>
                    <a:lnTo>
                      <a:pt x="2" y="271"/>
                    </a:lnTo>
                    <a:lnTo>
                      <a:pt x="0" y="232"/>
                    </a:lnTo>
                    <a:lnTo>
                      <a:pt x="0" y="193"/>
                    </a:lnTo>
                    <a:lnTo>
                      <a:pt x="0" y="159"/>
                    </a:lnTo>
                    <a:lnTo>
                      <a:pt x="2" y="127"/>
                    </a:lnTo>
                    <a:lnTo>
                      <a:pt x="9" y="97"/>
                    </a:lnTo>
                    <a:lnTo>
                      <a:pt x="18" y="72"/>
                    </a:lnTo>
                    <a:lnTo>
                      <a:pt x="27" y="49"/>
                    </a:lnTo>
                    <a:lnTo>
                      <a:pt x="41" y="31"/>
                    </a:lnTo>
                    <a:lnTo>
                      <a:pt x="57" y="15"/>
                    </a:lnTo>
                    <a:lnTo>
                      <a:pt x="78" y="6"/>
                    </a:lnTo>
                    <a:lnTo>
                      <a:pt x="100" y="0"/>
                    </a:lnTo>
                    <a:close/>
                  </a:path>
                </a:pathLst>
              </a:custGeom>
              <a:solidFill>
                <a:srgbClr val="7FB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713" name="Freeform 596"/>
              <p:cNvSpPr>
                <a:spLocks/>
              </p:cNvSpPr>
              <p:nvPr/>
            </p:nvSpPr>
            <p:spPr bwMode="auto">
              <a:xfrm>
                <a:off x="2108" y="2415"/>
                <a:ext cx="51" cy="102"/>
              </a:xfrm>
              <a:custGeom>
                <a:avLst/>
                <a:gdLst>
                  <a:gd name="T0" fmla="*/ 25 w 201"/>
                  <a:gd name="T1" fmla="*/ 0 h 409"/>
                  <a:gd name="T2" fmla="*/ 32 w 201"/>
                  <a:gd name="T3" fmla="*/ 1 h 409"/>
                  <a:gd name="T4" fmla="*/ 37 w 201"/>
                  <a:gd name="T5" fmla="*/ 2 h 409"/>
                  <a:gd name="T6" fmla="*/ 41 w 201"/>
                  <a:gd name="T7" fmla="*/ 4 h 409"/>
                  <a:gd name="T8" fmla="*/ 44 w 201"/>
                  <a:gd name="T9" fmla="*/ 8 h 409"/>
                  <a:gd name="T10" fmla="*/ 47 w 201"/>
                  <a:gd name="T11" fmla="*/ 13 h 409"/>
                  <a:gd name="T12" fmla="*/ 49 w 201"/>
                  <a:gd name="T13" fmla="*/ 18 h 409"/>
                  <a:gd name="T14" fmla="*/ 50 w 201"/>
                  <a:gd name="T15" fmla="*/ 25 h 409"/>
                  <a:gd name="T16" fmla="*/ 51 w 201"/>
                  <a:gd name="T17" fmla="*/ 32 h 409"/>
                  <a:gd name="T18" fmla="*/ 51 w 201"/>
                  <a:gd name="T19" fmla="*/ 40 h 409"/>
                  <a:gd name="T20" fmla="*/ 51 w 201"/>
                  <a:gd name="T21" fmla="*/ 49 h 409"/>
                  <a:gd name="T22" fmla="*/ 51 w 201"/>
                  <a:gd name="T23" fmla="*/ 57 h 409"/>
                  <a:gd name="T24" fmla="*/ 51 w 201"/>
                  <a:gd name="T25" fmla="*/ 65 h 409"/>
                  <a:gd name="T26" fmla="*/ 50 w 201"/>
                  <a:gd name="T27" fmla="*/ 73 h 409"/>
                  <a:gd name="T28" fmla="*/ 50 w 201"/>
                  <a:gd name="T29" fmla="*/ 80 h 409"/>
                  <a:gd name="T30" fmla="*/ 48 w 201"/>
                  <a:gd name="T31" fmla="*/ 86 h 409"/>
                  <a:gd name="T32" fmla="*/ 47 w 201"/>
                  <a:gd name="T33" fmla="*/ 90 h 409"/>
                  <a:gd name="T34" fmla="*/ 44 w 201"/>
                  <a:gd name="T35" fmla="*/ 95 h 409"/>
                  <a:gd name="T36" fmla="*/ 40 w 201"/>
                  <a:gd name="T37" fmla="*/ 98 h 409"/>
                  <a:gd name="T38" fmla="*/ 36 w 201"/>
                  <a:gd name="T39" fmla="*/ 101 h 409"/>
                  <a:gd name="T40" fmla="*/ 30 w 201"/>
                  <a:gd name="T41" fmla="*/ 102 h 409"/>
                  <a:gd name="T42" fmla="*/ 24 w 201"/>
                  <a:gd name="T43" fmla="*/ 102 h 409"/>
                  <a:gd name="T44" fmla="*/ 19 w 201"/>
                  <a:gd name="T45" fmla="*/ 102 h 409"/>
                  <a:gd name="T46" fmla="*/ 15 w 201"/>
                  <a:gd name="T47" fmla="*/ 100 h 409"/>
                  <a:gd name="T48" fmla="*/ 11 w 201"/>
                  <a:gd name="T49" fmla="*/ 97 h 409"/>
                  <a:gd name="T50" fmla="*/ 8 w 201"/>
                  <a:gd name="T51" fmla="*/ 93 h 409"/>
                  <a:gd name="T52" fmla="*/ 5 w 201"/>
                  <a:gd name="T53" fmla="*/ 89 h 409"/>
                  <a:gd name="T54" fmla="*/ 4 w 201"/>
                  <a:gd name="T55" fmla="*/ 83 h 409"/>
                  <a:gd name="T56" fmla="*/ 2 w 201"/>
                  <a:gd name="T57" fmla="*/ 75 h 409"/>
                  <a:gd name="T58" fmla="*/ 1 w 201"/>
                  <a:gd name="T59" fmla="*/ 68 h 409"/>
                  <a:gd name="T60" fmla="*/ 0 w 201"/>
                  <a:gd name="T61" fmla="*/ 58 h 409"/>
                  <a:gd name="T62" fmla="*/ 0 w 201"/>
                  <a:gd name="T63" fmla="*/ 48 h 409"/>
                  <a:gd name="T64" fmla="*/ 0 w 201"/>
                  <a:gd name="T65" fmla="*/ 40 h 409"/>
                  <a:gd name="T66" fmla="*/ 1 w 201"/>
                  <a:gd name="T67" fmla="*/ 32 h 409"/>
                  <a:gd name="T68" fmla="*/ 2 w 201"/>
                  <a:gd name="T69" fmla="*/ 24 h 409"/>
                  <a:gd name="T70" fmla="*/ 5 w 201"/>
                  <a:gd name="T71" fmla="*/ 18 h 409"/>
                  <a:gd name="T72" fmla="*/ 7 w 201"/>
                  <a:gd name="T73" fmla="*/ 12 h 409"/>
                  <a:gd name="T74" fmla="*/ 10 w 201"/>
                  <a:gd name="T75" fmla="*/ 8 h 409"/>
                  <a:gd name="T76" fmla="*/ 14 w 201"/>
                  <a:gd name="T77" fmla="*/ 4 h 409"/>
                  <a:gd name="T78" fmla="*/ 20 w 201"/>
                  <a:gd name="T79" fmla="*/ 1 h 409"/>
                  <a:gd name="T80" fmla="*/ 25 w 201"/>
                  <a:gd name="T81" fmla="*/ 0 h 409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01"/>
                  <a:gd name="T124" fmla="*/ 0 h 409"/>
                  <a:gd name="T125" fmla="*/ 201 w 201"/>
                  <a:gd name="T126" fmla="*/ 409 h 409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01" h="409">
                    <a:moveTo>
                      <a:pt x="100" y="0"/>
                    </a:moveTo>
                    <a:lnTo>
                      <a:pt x="126" y="4"/>
                    </a:lnTo>
                    <a:lnTo>
                      <a:pt x="144" y="9"/>
                    </a:lnTo>
                    <a:lnTo>
                      <a:pt x="162" y="18"/>
                    </a:lnTo>
                    <a:lnTo>
                      <a:pt x="175" y="34"/>
                    </a:lnTo>
                    <a:lnTo>
                      <a:pt x="186" y="52"/>
                    </a:lnTo>
                    <a:lnTo>
                      <a:pt x="192" y="72"/>
                    </a:lnTo>
                    <a:lnTo>
                      <a:pt x="198" y="100"/>
                    </a:lnTo>
                    <a:lnTo>
                      <a:pt x="201" y="127"/>
                    </a:lnTo>
                    <a:lnTo>
                      <a:pt x="201" y="159"/>
                    </a:lnTo>
                    <a:lnTo>
                      <a:pt x="201" y="196"/>
                    </a:lnTo>
                    <a:lnTo>
                      <a:pt x="201" y="229"/>
                    </a:lnTo>
                    <a:lnTo>
                      <a:pt x="201" y="262"/>
                    </a:lnTo>
                    <a:lnTo>
                      <a:pt x="198" y="293"/>
                    </a:lnTo>
                    <a:lnTo>
                      <a:pt x="196" y="319"/>
                    </a:lnTo>
                    <a:lnTo>
                      <a:pt x="189" y="343"/>
                    </a:lnTo>
                    <a:lnTo>
                      <a:pt x="184" y="362"/>
                    </a:lnTo>
                    <a:lnTo>
                      <a:pt x="175" y="380"/>
                    </a:lnTo>
                    <a:lnTo>
                      <a:pt x="159" y="391"/>
                    </a:lnTo>
                    <a:lnTo>
                      <a:pt x="141" y="403"/>
                    </a:lnTo>
                    <a:lnTo>
                      <a:pt x="120" y="409"/>
                    </a:lnTo>
                    <a:lnTo>
                      <a:pt x="96" y="409"/>
                    </a:lnTo>
                    <a:lnTo>
                      <a:pt x="75" y="407"/>
                    </a:lnTo>
                    <a:lnTo>
                      <a:pt x="59" y="400"/>
                    </a:lnTo>
                    <a:lnTo>
                      <a:pt x="45" y="389"/>
                    </a:lnTo>
                    <a:lnTo>
                      <a:pt x="32" y="373"/>
                    </a:lnTo>
                    <a:lnTo>
                      <a:pt x="21" y="355"/>
                    </a:lnTo>
                    <a:lnTo>
                      <a:pt x="15" y="332"/>
                    </a:lnTo>
                    <a:lnTo>
                      <a:pt x="9" y="302"/>
                    </a:lnTo>
                    <a:lnTo>
                      <a:pt x="2" y="271"/>
                    </a:lnTo>
                    <a:lnTo>
                      <a:pt x="0" y="232"/>
                    </a:lnTo>
                    <a:lnTo>
                      <a:pt x="0" y="193"/>
                    </a:lnTo>
                    <a:lnTo>
                      <a:pt x="0" y="159"/>
                    </a:lnTo>
                    <a:lnTo>
                      <a:pt x="2" y="127"/>
                    </a:lnTo>
                    <a:lnTo>
                      <a:pt x="9" y="97"/>
                    </a:lnTo>
                    <a:lnTo>
                      <a:pt x="18" y="72"/>
                    </a:lnTo>
                    <a:lnTo>
                      <a:pt x="27" y="49"/>
                    </a:lnTo>
                    <a:lnTo>
                      <a:pt x="41" y="31"/>
                    </a:lnTo>
                    <a:lnTo>
                      <a:pt x="57" y="15"/>
                    </a:lnTo>
                    <a:lnTo>
                      <a:pt x="78" y="6"/>
                    </a:lnTo>
                    <a:lnTo>
                      <a:pt x="100" y="0"/>
                    </a:lnTo>
                  </a:path>
                </a:pathLst>
              </a:custGeom>
              <a:noFill/>
              <a:ln w="0">
                <a:solidFill>
                  <a:srgbClr val="74B9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714" name="Freeform 597"/>
              <p:cNvSpPr>
                <a:spLocks/>
              </p:cNvSpPr>
              <p:nvPr/>
            </p:nvSpPr>
            <p:spPr bwMode="auto">
              <a:xfrm>
                <a:off x="2108" y="2415"/>
                <a:ext cx="51" cy="102"/>
              </a:xfrm>
              <a:custGeom>
                <a:avLst/>
                <a:gdLst>
                  <a:gd name="T0" fmla="*/ 25 w 201"/>
                  <a:gd name="T1" fmla="*/ 0 h 409"/>
                  <a:gd name="T2" fmla="*/ 32 w 201"/>
                  <a:gd name="T3" fmla="*/ 1 h 409"/>
                  <a:gd name="T4" fmla="*/ 37 w 201"/>
                  <a:gd name="T5" fmla="*/ 2 h 409"/>
                  <a:gd name="T6" fmla="*/ 41 w 201"/>
                  <a:gd name="T7" fmla="*/ 4 h 409"/>
                  <a:gd name="T8" fmla="*/ 44 w 201"/>
                  <a:gd name="T9" fmla="*/ 8 h 409"/>
                  <a:gd name="T10" fmla="*/ 47 w 201"/>
                  <a:gd name="T11" fmla="*/ 13 h 409"/>
                  <a:gd name="T12" fmla="*/ 49 w 201"/>
                  <a:gd name="T13" fmla="*/ 18 h 409"/>
                  <a:gd name="T14" fmla="*/ 50 w 201"/>
                  <a:gd name="T15" fmla="*/ 25 h 409"/>
                  <a:gd name="T16" fmla="*/ 51 w 201"/>
                  <a:gd name="T17" fmla="*/ 32 h 409"/>
                  <a:gd name="T18" fmla="*/ 51 w 201"/>
                  <a:gd name="T19" fmla="*/ 40 h 409"/>
                  <a:gd name="T20" fmla="*/ 51 w 201"/>
                  <a:gd name="T21" fmla="*/ 49 h 409"/>
                  <a:gd name="T22" fmla="*/ 51 w 201"/>
                  <a:gd name="T23" fmla="*/ 57 h 409"/>
                  <a:gd name="T24" fmla="*/ 51 w 201"/>
                  <a:gd name="T25" fmla="*/ 65 h 409"/>
                  <a:gd name="T26" fmla="*/ 50 w 201"/>
                  <a:gd name="T27" fmla="*/ 73 h 409"/>
                  <a:gd name="T28" fmla="*/ 50 w 201"/>
                  <a:gd name="T29" fmla="*/ 80 h 409"/>
                  <a:gd name="T30" fmla="*/ 48 w 201"/>
                  <a:gd name="T31" fmla="*/ 86 h 409"/>
                  <a:gd name="T32" fmla="*/ 47 w 201"/>
                  <a:gd name="T33" fmla="*/ 90 h 409"/>
                  <a:gd name="T34" fmla="*/ 44 w 201"/>
                  <a:gd name="T35" fmla="*/ 95 h 409"/>
                  <a:gd name="T36" fmla="*/ 40 w 201"/>
                  <a:gd name="T37" fmla="*/ 98 h 409"/>
                  <a:gd name="T38" fmla="*/ 36 w 201"/>
                  <a:gd name="T39" fmla="*/ 101 h 409"/>
                  <a:gd name="T40" fmla="*/ 30 w 201"/>
                  <a:gd name="T41" fmla="*/ 102 h 409"/>
                  <a:gd name="T42" fmla="*/ 24 w 201"/>
                  <a:gd name="T43" fmla="*/ 102 h 409"/>
                  <a:gd name="T44" fmla="*/ 19 w 201"/>
                  <a:gd name="T45" fmla="*/ 102 h 409"/>
                  <a:gd name="T46" fmla="*/ 15 w 201"/>
                  <a:gd name="T47" fmla="*/ 100 h 409"/>
                  <a:gd name="T48" fmla="*/ 11 w 201"/>
                  <a:gd name="T49" fmla="*/ 97 h 409"/>
                  <a:gd name="T50" fmla="*/ 8 w 201"/>
                  <a:gd name="T51" fmla="*/ 93 h 409"/>
                  <a:gd name="T52" fmla="*/ 5 w 201"/>
                  <a:gd name="T53" fmla="*/ 89 h 409"/>
                  <a:gd name="T54" fmla="*/ 4 w 201"/>
                  <a:gd name="T55" fmla="*/ 83 h 409"/>
                  <a:gd name="T56" fmla="*/ 2 w 201"/>
                  <a:gd name="T57" fmla="*/ 75 h 409"/>
                  <a:gd name="T58" fmla="*/ 1 w 201"/>
                  <a:gd name="T59" fmla="*/ 68 h 409"/>
                  <a:gd name="T60" fmla="*/ 0 w 201"/>
                  <a:gd name="T61" fmla="*/ 58 h 409"/>
                  <a:gd name="T62" fmla="*/ 0 w 201"/>
                  <a:gd name="T63" fmla="*/ 48 h 409"/>
                  <a:gd name="T64" fmla="*/ 0 w 201"/>
                  <a:gd name="T65" fmla="*/ 40 h 409"/>
                  <a:gd name="T66" fmla="*/ 1 w 201"/>
                  <a:gd name="T67" fmla="*/ 32 h 409"/>
                  <a:gd name="T68" fmla="*/ 2 w 201"/>
                  <a:gd name="T69" fmla="*/ 24 h 409"/>
                  <a:gd name="T70" fmla="*/ 5 w 201"/>
                  <a:gd name="T71" fmla="*/ 18 h 409"/>
                  <a:gd name="T72" fmla="*/ 7 w 201"/>
                  <a:gd name="T73" fmla="*/ 12 h 409"/>
                  <a:gd name="T74" fmla="*/ 10 w 201"/>
                  <a:gd name="T75" fmla="*/ 8 h 409"/>
                  <a:gd name="T76" fmla="*/ 14 w 201"/>
                  <a:gd name="T77" fmla="*/ 4 h 409"/>
                  <a:gd name="T78" fmla="*/ 20 w 201"/>
                  <a:gd name="T79" fmla="*/ 1 h 409"/>
                  <a:gd name="T80" fmla="*/ 25 w 201"/>
                  <a:gd name="T81" fmla="*/ 0 h 409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01"/>
                  <a:gd name="T124" fmla="*/ 0 h 409"/>
                  <a:gd name="T125" fmla="*/ 201 w 201"/>
                  <a:gd name="T126" fmla="*/ 409 h 409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01" h="409">
                    <a:moveTo>
                      <a:pt x="100" y="0"/>
                    </a:moveTo>
                    <a:lnTo>
                      <a:pt x="126" y="4"/>
                    </a:lnTo>
                    <a:lnTo>
                      <a:pt x="144" y="9"/>
                    </a:lnTo>
                    <a:lnTo>
                      <a:pt x="162" y="18"/>
                    </a:lnTo>
                    <a:lnTo>
                      <a:pt x="175" y="34"/>
                    </a:lnTo>
                    <a:lnTo>
                      <a:pt x="186" y="52"/>
                    </a:lnTo>
                    <a:lnTo>
                      <a:pt x="192" y="72"/>
                    </a:lnTo>
                    <a:lnTo>
                      <a:pt x="198" y="100"/>
                    </a:lnTo>
                    <a:lnTo>
                      <a:pt x="201" y="127"/>
                    </a:lnTo>
                    <a:lnTo>
                      <a:pt x="201" y="159"/>
                    </a:lnTo>
                    <a:lnTo>
                      <a:pt x="201" y="196"/>
                    </a:lnTo>
                    <a:lnTo>
                      <a:pt x="201" y="229"/>
                    </a:lnTo>
                    <a:lnTo>
                      <a:pt x="201" y="262"/>
                    </a:lnTo>
                    <a:lnTo>
                      <a:pt x="198" y="293"/>
                    </a:lnTo>
                    <a:lnTo>
                      <a:pt x="196" y="319"/>
                    </a:lnTo>
                    <a:lnTo>
                      <a:pt x="189" y="343"/>
                    </a:lnTo>
                    <a:lnTo>
                      <a:pt x="184" y="362"/>
                    </a:lnTo>
                    <a:lnTo>
                      <a:pt x="175" y="380"/>
                    </a:lnTo>
                    <a:lnTo>
                      <a:pt x="159" y="391"/>
                    </a:lnTo>
                    <a:lnTo>
                      <a:pt x="141" y="403"/>
                    </a:lnTo>
                    <a:lnTo>
                      <a:pt x="120" y="409"/>
                    </a:lnTo>
                    <a:lnTo>
                      <a:pt x="96" y="409"/>
                    </a:lnTo>
                    <a:lnTo>
                      <a:pt x="75" y="407"/>
                    </a:lnTo>
                    <a:lnTo>
                      <a:pt x="59" y="400"/>
                    </a:lnTo>
                    <a:lnTo>
                      <a:pt x="45" y="389"/>
                    </a:lnTo>
                    <a:lnTo>
                      <a:pt x="32" y="373"/>
                    </a:lnTo>
                    <a:lnTo>
                      <a:pt x="21" y="355"/>
                    </a:lnTo>
                    <a:lnTo>
                      <a:pt x="15" y="332"/>
                    </a:lnTo>
                    <a:lnTo>
                      <a:pt x="9" y="302"/>
                    </a:lnTo>
                    <a:lnTo>
                      <a:pt x="2" y="271"/>
                    </a:lnTo>
                    <a:lnTo>
                      <a:pt x="0" y="232"/>
                    </a:lnTo>
                    <a:lnTo>
                      <a:pt x="0" y="193"/>
                    </a:lnTo>
                    <a:lnTo>
                      <a:pt x="0" y="159"/>
                    </a:lnTo>
                    <a:lnTo>
                      <a:pt x="2" y="127"/>
                    </a:lnTo>
                    <a:lnTo>
                      <a:pt x="9" y="97"/>
                    </a:lnTo>
                    <a:lnTo>
                      <a:pt x="18" y="72"/>
                    </a:lnTo>
                    <a:lnTo>
                      <a:pt x="27" y="49"/>
                    </a:lnTo>
                    <a:lnTo>
                      <a:pt x="41" y="31"/>
                    </a:lnTo>
                    <a:lnTo>
                      <a:pt x="57" y="15"/>
                    </a:lnTo>
                    <a:lnTo>
                      <a:pt x="78" y="6"/>
                    </a:lnTo>
                    <a:lnTo>
                      <a:pt x="100" y="0"/>
                    </a:lnTo>
                  </a:path>
                </a:pathLst>
              </a:custGeom>
              <a:noFill/>
              <a:ln w="0">
                <a:solidFill>
                  <a:srgbClr val="74B9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715" name="Freeform 598"/>
              <p:cNvSpPr>
                <a:spLocks/>
              </p:cNvSpPr>
              <p:nvPr/>
            </p:nvSpPr>
            <p:spPr bwMode="auto">
              <a:xfrm>
                <a:off x="2110" y="2419"/>
                <a:ext cx="46" cy="94"/>
              </a:xfrm>
              <a:custGeom>
                <a:avLst/>
                <a:gdLst>
                  <a:gd name="T0" fmla="*/ 23 w 186"/>
                  <a:gd name="T1" fmla="*/ 0 h 376"/>
                  <a:gd name="T2" fmla="*/ 28 w 186"/>
                  <a:gd name="T3" fmla="*/ 1 h 376"/>
                  <a:gd name="T4" fmla="*/ 33 w 186"/>
                  <a:gd name="T5" fmla="*/ 3 h 376"/>
                  <a:gd name="T6" fmla="*/ 37 w 186"/>
                  <a:gd name="T7" fmla="*/ 5 h 376"/>
                  <a:gd name="T8" fmla="*/ 40 w 186"/>
                  <a:gd name="T9" fmla="*/ 8 h 376"/>
                  <a:gd name="T10" fmla="*/ 42 w 186"/>
                  <a:gd name="T11" fmla="*/ 12 h 376"/>
                  <a:gd name="T12" fmla="*/ 44 w 186"/>
                  <a:gd name="T13" fmla="*/ 17 h 376"/>
                  <a:gd name="T14" fmla="*/ 45 w 186"/>
                  <a:gd name="T15" fmla="*/ 23 h 376"/>
                  <a:gd name="T16" fmla="*/ 45 w 186"/>
                  <a:gd name="T17" fmla="*/ 30 h 376"/>
                  <a:gd name="T18" fmla="*/ 46 w 186"/>
                  <a:gd name="T19" fmla="*/ 37 h 376"/>
                  <a:gd name="T20" fmla="*/ 46 w 186"/>
                  <a:gd name="T21" fmla="*/ 45 h 376"/>
                  <a:gd name="T22" fmla="*/ 45 w 186"/>
                  <a:gd name="T23" fmla="*/ 53 h 376"/>
                  <a:gd name="T24" fmla="*/ 45 w 186"/>
                  <a:gd name="T25" fmla="*/ 61 h 376"/>
                  <a:gd name="T26" fmla="*/ 45 w 186"/>
                  <a:gd name="T27" fmla="*/ 67 h 376"/>
                  <a:gd name="T28" fmla="*/ 45 w 186"/>
                  <a:gd name="T29" fmla="*/ 73 h 376"/>
                  <a:gd name="T30" fmla="*/ 43 w 186"/>
                  <a:gd name="T31" fmla="*/ 78 h 376"/>
                  <a:gd name="T32" fmla="*/ 42 w 186"/>
                  <a:gd name="T33" fmla="*/ 84 h 376"/>
                  <a:gd name="T34" fmla="*/ 40 w 186"/>
                  <a:gd name="T35" fmla="*/ 87 h 376"/>
                  <a:gd name="T36" fmla="*/ 36 w 186"/>
                  <a:gd name="T37" fmla="*/ 91 h 376"/>
                  <a:gd name="T38" fmla="*/ 32 w 186"/>
                  <a:gd name="T39" fmla="*/ 93 h 376"/>
                  <a:gd name="T40" fmla="*/ 27 w 186"/>
                  <a:gd name="T41" fmla="*/ 94 h 376"/>
                  <a:gd name="T42" fmla="*/ 22 w 186"/>
                  <a:gd name="T43" fmla="*/ 94 h 376"/>
                  <a:gd name="T44" fmla="*/ 18 w 186"/>
                  <a:gd name="T45" fmla="*/ 94 h 376"/>
                  <a:gd name="T46" fmla="*/ 13 w 186"/>
                  <a:gd name="T47" fmla="*/ 92 h 376"/>
                  <a:gd name="T48" fmla="*/ 10 w 186"/>
                  <a:gd name="T49" fmla="*/ 90 h 376"/>
                  <a:gd name="T50" fmla="*/ 7 w 186"/>
                  <a:gd name="T51" fmla="*/ 86 h 376"/>
                  <a:gd name="T52" fmla="*/ 5 w 186"/>
                  <a:gd name="T53" fmla="*/ 82 h 376"/>
                  <a:gd name="T54" fmla="*/ 4 w 186"/>
                  <a:gd name="T55" fmla="*/ 76 h 376"/>
                  <a:gd name="T56" fmla="*/ 2 w 186"/>
                  <a:gd name="T57" fmla="*/ 70 h 376"/>
                  <a:gd name="T58" fmla="*/ 1 w 186"/>
                  <a:gd name="T59" fmla="*/ 62 h 376"/>
                  <a:gd name="T60" fmla="*/ 1 w 186"/>
                  <a:gd name="T61" fmla="*/ 54 h 376"/>
                  <a:gd name="T62" fmla="*/ 0 w 186"/>
                  <a:gd name="T63" fmla="*/ 45 h 376"/>
                  <a:gd name="T64" fmla="*/ 1 w 186"/>
                  <a:gd name="T65" fmla="*/ 37 h 376"/>
                  <a:gd name="T66" fmla="*/ 1 w 186"/>
                  <a:gd name="T67" fmla="*/ 30 h 376"/>
                  <a:gd name="T68" fmla="*/ 2 w 186"/>
                  <a:gd name="T69" fmla="*/ 23 h 376"/>
                  <a:gd name="T70" fmla="*/ 4 w 186"/>
                  <a:gd name="T71" fmla="*/ 17 h 376"/>
                  <a:gd name="T72" fmla="*/ 6 w 186"/>
                  <a:gd name="T73" fmla="*/ 12 h 376"/>
                  <a:gd name="T74" fmla="*/ 10 w 186"/>
                  <a:gd name="T75" fmla="*/ 8 h 376"/>
                  <a:gd name="T76" fmla="*/ 13 w 186"/>
                  <a:gd name="T77" fmla="*/ 4 h 376"/>
                  <a:gd name="T78" fmla="*/ 18 w 186"/>
                  <a:gd name="T79" fmla="*/ 2 h 376"/>
                  <a:gd name="T80" fmla="*/ 23 w 186"/>
                  <a:gd name="T81" fmla="*/ 0 h 37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86"/>
                  <a:gd name="T124" fmla="*/ 0 h 376"/>
                  <a:gd name="T125" fmla="*/ 186 w 186"/>
                  <a:gd name="T126" fmla="*/ 376 h 37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86" h="376">
                    <a:moveTo>
                      <a:pt x="94" y="0"/>
                    </a:moveTo>
                    <a:lnTo>
                      <a:pt x="114" y="3"/>
                    </a:lnTo>
                    <a:lnTo>
                      <a:pt x="135" y="10"/>
                    </a:lnTo>
                    <a:lnTo>
                      <a:pt x="151" y="19"/>
                    </a:lnTo>
                    <a:lnTo>
                      <a:pt x="162" y="30"/>
                    </a:lnTo>
                    <a:lnTo>
                      <a:pt x="171" y="48"/>
                    </a:lnTo>
                    <a:lnTo>
                      <a:pt x="178" y="69"/>
                    </a:lnTo>
                    <a:lnTo>
                      <a:pt x="180" y="91"/>
                    </a:lnTo>
                    <a:lnTo>
                      <a:pt x="183" y="118"/>
                    </a:lnTo>
                    <a:lnTo>
                      <a:pt x="186" y="148"/>
                    </a:lnTo>
                    <a:lnTo>
                      <a:pt x="186" y="181"/>
                    </a:lnTo>
                    <a:lnTo>
                      <a:pt x="183" y="210"/>
                    </a:lnTo>
                    <a:lnTo>
                      <a:pt x="183" y="242"/>
                    </a:lnTo>
                    <a:lnTo>
                      <a:pt x="183" y="269"/>
                    </a:lnTo>
                    <a:lnTo>
                      <a:pt x="180" y="292"/>
                    </a:lnTo>
                    <a:lnTo>
                      <a:pt x="174" y="313"/>
                    </a:lnTo>
                    <a:lnTo>
                      <a:pt x="169" y="335"/>
                    </a:lnTo>
                    <a:lnTo>
                      <a:pt x="160" y="349"/>
                    </a:lnTo>
                    <a:lnTo>
                      <a:pt x="147" y="362"/>
                    </a:lnTo>
                    <a:lnTo>
                      <a:pt x="129" y="371"/>
                    </a:lnTo>
                    <a:lnTo>
                      <a:pt x="110" y="376"/>
                    </a:lnTo>
                    <a:lnTo>
                      <a:pt x="90" y="376"/>
                    </a:lnTo>
                    <a:lnTo>
                      <a:pt x="72" y="374"/>
                    </a:lnTo>
                    <a:lnTo>
                      <a:pt x="53" y="367"/>
                    </a:lnTo>
                    <a:lnTo>
                      <a:pt x="42" y="358"/>
                    </a:lnTo>
                    <a:lnTo>
                      <a:pt x="30" y="344"/>
                    </a:lnTo>
                    <a:lnTo>
                      <a:pt x="21" y="326"/>
                    </a:lnTo>
                    <a:lnTo>
                      <a:pt x="15" y="304"/>
                    </a:lnTo>
                    <a:lnTo>
                      <a:pt x="9" y="278"/>
                    </a:lnTo>
                    <a:lnTo>
                      <a:pt x="3" y="247"/>
                    </a:lnTo>
                    <a:lnTo>
                      <a:pt x="3" y="214"/>
                    </a:lnTo>
                    <a:lnTo>
                      <a:pt x="0" y="178"/>
                    </a:lnTo>
                    <a:lnTo>
                      <a:pt x="3" y="148"/>
                    </a:lnTo>
                    <a:lnTo>
                      <a:pt x="3" y="118"/>
                    </a:lnTo>
                    <a:lnTo>
                      <a:pt x="9" y="91"/>
                    </a:lnTo>
                    <a:lnTo>
                      <a:pt x="17" y="67"/>
                    </a:lnTo>
                    <a:lnTo>
                      <a:pt x="26" y="46"/>
                    </a:lnTo>
                    <a:lnTo>
                      <a:pt x="39" y="30"/>
                    </a:lnTo>
                    <a:lnTo>
                      <a:pt x="53" y="16"/>
                    </a:lnTo>
                    <a:lnTo>
                      <a:pt x="72" y="7"/>
                    </a:lnTo>
                    <a:lnTo>
                      <a:pt x="94" y="0"/>
                    </a:lnTo>
                    <a:close/>
                  </a:path>
                </a:pathLst>
              </a:custGeom>
              <a:solidFill>
                <a:srgbClr val="6AB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716" name="Freeform 599"/>
              <p:cNvSpPr>
                <a:spLocks/>
              </p:cNvSpPr>
              <p:nvPr/>
            </p:nvSpPr>
            <p:spPr bwMode="auto">
              <a:xfrm>
                <a:off x="2112" y="2423"/>
                <a:ext cx="41" cy="85"/>
              </a:xfrm>
              <a:custGeom>
                <a:avLst/>
                <a:gdLst>
                  <a:gd name="T0" fmla="*/ 20 w 165"/>
                  <a:gd name="T1" fmla="*/ 0 h 339"/>
                  <a:gd name="T2" fmla="*/ 25 w 165"/>
                  <a:gd name="T3" fmla="*/ 0 h 339"/>
                  <a:gd name="T4" fmla="*/ 30 w 165"/>
                  <a:gd name="T5" fmla="*/ 2 h 339"/>
                  <a:gd name="T6" fmla="*/ 33 w 165"/>
                  <a:gd name="T7" fmla="*/ 4 h 339"/>
                  <a:gd name="T8" fmla="*/ 36 w 165"/>
                  <a:gd name="T9" fmla="*/ 7 h 339"/>
                  <a:gd name="T10" fmla="*/ 38 w 165"/>
                  <a:gd name="T11" fmla="*/ 10 h 339"/>
                  <a:gd name="T12" fmla="*/ 40 w 165"/>
                  <a:gd name="T13" fmla="*/ 15 h 339"/>
                  <a:gd name="T14" fmla="*/ 40 w 165"/>
                  <a:gd name="T15" fmla="*/ 20 h 339"/>
                  <a:gd name="T16" fmla="*/ 41 w 165"/>
                  <a:gd name="T17" fmla="*/ 26 h 339"/>
                  <a:gd name="T18" fmla="*/ 41 w 165"/>
                  <a:gd name="T19" fmla="*/ 33 h 339"/>
                  <a:gd name="T20" fmla="*/ 41 w 165"/>
                  <a:gd name="T21" fmla="*/ 40 h 339"/>
                  <a:gd name="T22" fmla="*/ 41 w 165"/>
                  <a:gd name="T23" fmla="*/ 47 h 339"/>
                  <a:gd name="T24" fmla="*/ 41 w 165"/>
                  <a:gd name="T25" fmla="*/ 54 h 339"/>
                  <a:gd name="T26" fmla="*/ 40 w 165"/>
                  <a:gd name="T27" fmla="*/ 60 h 339"/>
                  <a:gd name="T28" fmla="*/ 40 w 165"/>
                  <a:gd name="T29" fmla="*/ 66 h 339"/>
                  <a:gd name="T30" fmla="*/ 39 w 165"/>
                  <a:gd name="T31" fmla="*/ 71 h 339"/>
                  <a:gd name="T32" fmla="*/ 38 w 165"/>
                  <a:gd name="T33" fmla="*/ 75 h 339"/>
                  <a:gd name="T34" fmla="*/ 35 w 165"/>
                  <a:gd name="T35" fmla="*/ 79 h 339"/>
                  <a:gd name="T36" fmla="*/ 33 w 165"/>
                  <a:gd name="T37" fmla="*/ 81 h 339"/>
                  <a:gd name="T38" fmla="*/ 29 w 165"/>
                  <a:gd name="T39" fmla="*/ 84 h 339"/>
                  <a:gd name="T40" fmla="*/ 25 w 165"/>
                  <a:gd name="T41" fmla="*/ 85 h 339"/>
                  <a:gd name="T42" fmla="*/ 19 w 165"/>
                  <a:gd name="T43" fmla="*/ 85 h 339"/>
                  <a:gd name="T44" fmla="*/ 16 w 165"/>
                  <a:gd name="T45" fmla="*/ 84 h 339"/>
                  <a:gd name="T46" fmla="*/ 12 w 165"/>
                  <a:gd name="T47" fmla="*/ 83 h 339"/>
                  <a:gd name="T48" fmla="*/ 9 w 165"/>
                  <a:gd name="T49" fmla="*/ 80 h 339"/>
                  <a:gd name="T50" fmla="*/ 6 w 165"/>
                  <a:gd name="T51" fmla="*/ 77 h 339"/>
                  <a:gd name="T52" fmla="*/ 4 w 165"/>
                  <a:gd name="T53" fmla="*/ 74 h 339"/>
                  <a:gd name="T54" fmla="*/ 2 w 165"/>
                  <a:gd name="T55" fmla="*/ 68 h 339"/>
                  <a:gd name="T56" fmla="*/ 1 w 165"/>
                  <a:gd name="T57" fmla="*/ 63 h 339"/>
                  <a:gd name="T58" fmla="*/ 1 w 165"/>
                  <a:gd name="T59" fmla="*/ 56 h 339"/>
                  <a:gd name="T60" fmla="*/ 0 w 165"/>
                  <a:gd name="T61" fmla="*/ 48 h 339"/>
                  <a:gd name="T62" fmla="*/ 0 w 165"/>
                  <a:gd name="T63" fmla="*/ 40 h 339"/>
                  <a:gd name="T64" fmla="*/ 0 w 165"/>
                  <a:gd name="T65" fmla="*/ 33 h 339"/>
                  <a:gd name="T66" fmla="*/ 1 w 165"/>
                  <a:gd name="T67" fmla="*/ 26 h 339"/>
                  <a:gd name="T68" fmla="*/ 1 w 165"/>
                  <a:gd name="T69" fmla="*/ 20 h 339"/>
                  <a:gd name="T70" fmla="*/ 3 w 165"/>
                  <a:gd name="T71" fmla="*/ 14 h 339"/>
                  <a:gd name="T72" fmla="*/ 5 w 165"/>
                  <a:gd name="T73" fmla="*/ 10 h 339"/>
                  <a:gd name="T74" fmla="*/ 8 w 165"/>
                  <a:gd name="T75" fmla="*/ 6 h 339"/>
                  <a:gd name="T76" fmla="*/ 11 w 165"/>
                  <a:gd name="T77" fmla="*/ 3 h 339"/>
                  <a:gd name="T78" fmla="*/ 16 w 165"/>
                  <a:gd name="T79" fmla="*/ 1 h 339"/>
                  <a:gd name="T80" fmla="*/ 20 w 165"/>
                  <a:gd name="T81" fmla="*/ 0 h 339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65"/>
                  <a:gd name="T124" fmla="*/ 0 h 339"/>
                  <a:gd name="T125" fmla="*/ 165 w 165"/>
                  <a:gd name="T126" fmla="*/ 339 h 339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65" h="339">
                    <a:moveTo>
                      <a:pt x="81" y="0"/>
                    </a:moveTo>
                    <a:lnTo>
                      <a:pt x="101" y="0"/>
                    </a:lnTo>
                    <a:lnTo>
                      <a:pt x="120" y="6"/>
                    </a:lnTo>
                    <a:lnTo>
                      <a:pt x="133" y="15"/>
                    </a:lnTo>
                    <a:lnTo>
                      <a:pt x="144" y="27"/>
                    </a:lnTo>
                    <a:lnTo>
                      <a:pt x="153" y="41"/>
                    </a:lnTo>
                    <a:lnTo>
                      <a:pt x="160" y="59"/>
                    </a:lnTo>
                    <a:lnTo>
                      <a:pt x="162" y="81"/>
                    </a:lnTo>
                    <a:lnTo>
                      <a:pt x="165" y="105"/>
                    </a:lnTo>
                    <a:lnTo>
                      <a:pt x="165" y="132"/>
                    </a:lnTo>
                    <a:lnTo>
                      <a:pt x="165" y="159"/>
                    </a:lnTo>
                    <a:lnTo>
                      <a:pt x="165" y="189"/>
                    </a:lnTo>
                    <a:lnTo>
                      <a:pt x="165" y="216"/>
                    </a:lnTo>
                    <a:lnTo>
                      <a:pt x="162" y="241"/>
                    </a:lnTo>
                    <a:lnTo>
                      <a:pt x="162" y="264"/>
                    </a:lnTo>
                    <a:lnTo>
                      <a:pt x="156" y="282"/>
                    </a:lnTo>
                    <a:lnTo>
                      <a:pt x="151" y="300"/>
                    </a:lnTo>
                    <a:lnTo>
                      <a:pt x="142" y="316"/>
                    </a:lnTo>
                    <a:lnTo>
                      <a:pt x="133" y="325"/>
                    </a:lnTo>
                    <a:lnTo>
                      <a:pt x="117" y="334"/>
                    </a:lnTo>
                    <a:lnTo>
                      <a:pt x="99" y="339"/>
                    </a:lnTo>
                    <a:lnTo>
                      <a:pt x="78" y="339"/>
                    </a:lnTo>
                    <a:lnTo>
                      <a:pt x="63" y="337"/>
                    </a:lnTo>
                    <a:lnTo>
                      <a:pt x="48" y="330"/>
                    </a:lnTo>
                    <a:lnTo>
                      <a:pt x="35" y="321"/>
                    </a:lnTo>
                    <a:lnTo>
                      <a:pt x="24" y="309"/>
                    </a:lnTo>
                    <a:lnTo>
                      <a:pt x="17" y="294"/>
                    </a:lnTo>
                    <a:lnTo>
                      <a:pt x="8" y="273"/>
                    </a:lnTo>
                    <a:lnTo>
                      <a:pt x="6" y="250"/>
                    </a:lnTo>
                    <a:lnTo>
                      <a:pt x="3" y="223"/>
                    </a:lnTo>
                    <a:lnTo>
                      <a:pt x="0" y="191"/>
                    </a:lnTo>
                    <a:lnTo>
                      <a:pt x="0" y="159"/>
                    </a:lnTo>
                    <a:lnTo>
                      <a:pt x="0" y="132"/>
                    </a:lnTo>
                    <a:lnTo>
                      <a:pt x="3" y="105"/>
                    </a:lnTo>
                    <a:lnTo>
                      <a:pt x="6" y="81"/>
                    </a:lnTo>
                    <a:lnTo>
                      <a:pt x="12" y="57"/>
                    </a:lnTo>
                    <a:lnTo>
                      <a:pt x="21" y="38"/>
                    </a:lnTo>
                    <a:lnTo>
                      <a:pt x="33" y="23"/>
                    </a:lnTo>
                    <a:lnTo>
                      <a:pt x="44" y="11"/>
                    </a:lnTo>
                    <a:lnTo>
                      <a:pt x="63" y="2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54A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717" name="Freeform 600"/>
              <p:cNvSpPr>
                <a:spLocks/>
              </p:cNvSpPr>
              <p:nvPr/>
            </p:nvSpPr>
            <p:spPr bwMode="auto">
              <a:xfrm>
                <a:off x="2114" y="2427"/>
                <a:ext cx="37" cy="77"/>
              </a:xfrm>
              <a:custGeom>
                <a:avLst/>
                <a:gdLst>
                  <a:gd name="T0" fmla="*/ 19 w 150"/>
                  <a:gd name="T1" fmla="*/ 0 h 306"/>
                  <a:gd name="T2" fmla="*/ 23 w 150"/>
                  <a:gd name="T3" fmla="*/ 0 h 306"/>
                  <a:gd name="T4" fmla="*/ 27 w 150"/>
                  <a:gd name="T5" fmla="*/ 1 h 306"/>
                  <a:gd name="T6" fmla="*/ 30 w 150"/>
                  <a:gd name="T7" fmla="*/ 4 h 306"/>
                  <a:gd name="T8" fmla="*/ 33 w 150"/>
                  <a:gd name="T9" fmla="*/ 6 h 306"/>
                  <a:gd name="T10" fmla="*/ 34 w 150"/>
                  <a:gd name="T11" fmla="*/ 10 h 306"/>
                  <a:gd name="T12" fmla="*/ 36 w 150"/>
                  <a:gd name="T13" fmla="*/ 13 h 306"/>
                  <a:gd name="T14" fmla="*/ 36 w 150"/>
                  <a:gd name="T15" fmla="*/ 19 h 306"/>
                  <a:gd name="T16" fmla="*/ 37 w 150"/>
                  <a:gd name="T17" fmla="*/ 24 h 306"/>
                  <a:gd name="T18" fmla="*/ 37 w 150"/>
                  <a:gd name="T19" fmla="*/ 30 h 306"/>
                  <a:gd name="T20" fmla="*/ 37 w 150"/>
                  <a:gd name="T21" fmla="*/ 36 h 306"/>
                  <a:gd name="T22" fmla="*/ 37 w 150"/>
                  <a:gd name="T23" fmla="*/ 43 h 306"/>
                  <a:gd name="T24" fmla="*/ 37 w 150"/>
                  <a:gd name="T25" fmla="*/ 49 h 306"/>
                  <a:gd name="T26" fmla="*/ 36 w 150"/>
                  <a:gd name="T27" fmla="*/ 55 h 306"/>
                  <a:gd name="T28" fmla="*/ 36 w 150"/>
                  <a:gd name="T29" fmla="*/ 60 h 306"/>
                  <a:gd name="T30" fmla="*/ 35 w 150"/>
                  <a:gd name="T31" fmla="*/ 64 h 306"/>
                  <a:gd name="T32" fmla="*/ 34 w 150"/>
                  <a:gd name="T33" fmla="*/ 68 h 306"/>
                  <a:gd name="T34" fmla="*/ 32 w 150"/>
                  <a:gd name="T35" fmla="*/ 72 h 306"/>
                  <a:gd name="T36" fmla="*/ 29 w 150"/>
                  <a:gd name="T37" fmla="*/ 74 h 306"/>
                  <a:gd name="T38" fmla="*/ 26 w 150"/>
                  <a:gd name="T39" fmla="*/ 76 h 306"/>
                  <a:gd name="T40" fmla="*/ 22 w 150"/>
                  <a:gd name="T41" fmla="*/ 77 h 306"/>
                  <a:gd name="T42" fmla="*/ 18 w 150"/>
                  <a:gd name="T43" fmla="*/ 77 h 306"/>
                  <a:gd name="T44" fmla="*/ 14 w 150"/>
                  <a:gd name="T45" fmla="*/ 76 h 306"/>
                  <a:gd name="T46" fmla="*/ 11 w 150"/>
                  <a:gd name="T47" fmla="*/ 76 h 306"/>
                  <a:gd name="T48" fmla="*/ 8 w 150"/>
                  <a:gd name="T49" fmla="*/ 73 h 306"/>
                  <a:gd name="T50" fmla="*/ 6 w 150"/>
                  <a:gd name="T51" fmla="*/ 70 h 306"/>
                  <a:gd name="T52" fmla="*/ 4 w 150"/>
                  <a:gd name="T53" fmla="*/ 67 h 306"/>
                  <a:gd name="T54" fmla="*/ 2 w 150"/>
                  <a:gd name="T55" fmla="*/ 62 h 306"/>
                  <a:gd name="T56" fmla="*/ 1 w 150"/>
                  <a:gd name="T57" fmla="*/ 57 h 306"/>
                  <a:gd name="T58" fmla="*/ 0 w 150"/>
                  <a:gd name="T59" fmla="*/ 51 h 306"/>
                  <a:gd name="T60" fmla="*/ 0 w 150"/>
                  <a:gd name="T61" fmla="*/ 44 h 306"/>
                  <a:gd name="T62" fmla="*/ 0 w 150"/>
                  <a:gd name="T63" fmla="*/ 36 h 306"/>
                  <a:gd name="T64" fmla="*/ 0 w 150"/>
                  <a:gd name="T65" fmla="*/ 30 h 306"/>
                  <a:gd name="T66" fmla="*/ 0 w 150"/>
                  <a:gd name="T67" fmla="*/ 23 h 306"/>
                  <a:gd name="T68" fmla="*/ 1 w 150"/>
                  <a:gd name="T69" fmla="*/ 18 h 306"/>
                  <a:gd name="T70" fmla="*/ 3 w 150"/>
                  <a:gd name="T71" fmla="*/ 13 h 306"/>
                  <a:gd name="T72" fmla="*/ 5 w 150"/>
                  <a:gd name="T73" fmla="*/ 9 h 306"/>
                  <a:gd name="T74" fmla="*/ 7 w 150"/>
                  <a:gd name="T75" fmla="*/ 6 h 306"/>
                  <a:gd name="T76" fmla="*/ 10 w 150"/>
                  <a:gd name="T77" fmla="*/ 3 h 306"/>
                  <a:gd name="T78" fmla="*/ 14 w 150"/>
                  <a:gd name="T79" fmla="*/ 1 h 306"/>
                  <a:gd name="T80" fmla="*/ 19 w 150"/>
                  <a:gd name="T81" fmla="*/ 0 h 30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50"/>
                  <a:gd name="T124" fmla="*/ 0 h 306"/>
                  <a:gd name="T125" fmla="*/ 150 w 150"/>
                  <a:gd name="T126" fmla="*/ 306 h 30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50" h="306">
                    <a:moveTo>
                      <a:pt x="75" y="0"/>
                    </a:moveTo>
                    <a:lnTo>
                      <a:pt x="93" y="0"/>
                    </a:lnTo>
                    <a:lnTo>
                      <a:pt x="108" y="5"/>
                    </a:lnTo>
                    <a:lnTo>
                      <a:pt x="120" y="14"/>
                    </a:lnTo>
                    <a:lnTo>
                      <a:pt x="132" y="23"/>
                    </a:lnTo>
                    <a:lnTo>
                      <a:pt x="138" y="39"/>
                    </a:lnTo>
                    <a:lnTo>
                      <a:pt x="145" y="53"/>
                    </a:lnTo>
                    <a:lnTo>
                      <a:pt x="147" y="75"/>
                    </a:lnTo>
                    <a:lnTo>
                      <a:pt x="150" y="96"/>
                    </a:lnTo>
                    <a:lnTo>
                      <a:pt x="150" y="119"/>
                    </a:lnTo>
                    <a:lnTo>
                      <a:pt x="150" y="144"/>
                    </a:lnTo>
                    <a:lnTo>
                      <a:pt x="150" y="171"/>
                    </a:lnTo>
                    <a:lnTo>
                      <a:pt x="150" y="195"/>
                    </a:lnTo>
                    <a:lnTo>
                      <a:pt x="147" y="219"/>
                    </a:lnTo>
                    <a:lnTo>
                      <a:pt x="145" y="237"/>
                    </a:lnTo>
                    <a:lnTo>
                      <a:pt x="141" y="255"/>
                    </a:lnTo>
                    <a:lnTo>
                      <a:pt x="136" y="270"/>
                    </a:lnTo>
                    <a:lnTo>
                      <a:pt x="129" y="285"/>
                    </a:lnTo>
                    <a:lnTo>
                      <a:pt x="118" y="294"/>
                    </a:lnTo>
                    <a:lnTo>
                      <a:pt x="105" y="301"/>
                    </a:lnTo>
                    <a:lnTo>
                      <a:pt x="90" y="306"/>
                    </a:lnTo>
                    <a:lnTo>
                      <a:pt x="72" y="306"/>
                    </a:lnTo>
                    <a:lnTo>
                      <a:pt x="57" y="303"/>
                    </a:lnTo>
                    <a:lnTo>
                      <a:pt x="45" y="301"/>
                    </a:lnTo>
                    <a:lnTo>
                      <a:pt x="33" y="292"/>
                    </a:lnTo>
                    <a:lnTo>
                      <a:pt x="24" y="279"/>
                    </a:lnTo>
                    <a:lnTo>
                      <a:pt x="15" y="265"/>
                    </a:lnTo>
                    <a:lnTo>
                      <a:pt x="9" y="246"/>
                    </a:lnTo>
                    <a:lnTo>
                      <a:pt x="6" y="226"/>
                    </a:lnTo>
                    <a:lnTo>
                      <a:pt x="2" y="201"/>
                    </a:lnTo>
                    <a:lnTo>
                      <a:pt x="0" y="174"/>
                    </a:lnTo>
                    <a:lnTo>
                      <a:pt x="0" y="144"/>
                    </a:lnTo>
                    <a:lnTo>
                      <a:pt x="0" y="119"/>
                    </a:lnTo>
                    <a:lnTo>
                      <a:pt x="2" y="92"/>
                    </a:lnTo>
                    <a:lnTo>
                      <a:pt x="6" y="71"/>
                    </a:lnTo>
                    <a:lnTo>
                      <a:pt x="11" y="53"/>
                    </a:lnTo>
                    <a:lnTo>
                      <a:pt x="20" y="35"/>
                    </a:lnTo>
                    <a:lnTo>
                      <a:pt x="29" y="23"/>
                    </a:lnTo>
                    <a:lnTo>
                      <a:pt x="42" y="12"/>
                    </a:lnTo>
                    <a:lnTo>
                      <a:pt x="57" y="3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rgbClr val="3F9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718" name="Freeform 601"/>
              <p:cNvSpPr>
                <a:spLocks/>
              </p:cNvSpPr>
              <p:nvPr/>
            </p:nvSpPr>
            <p:spPr bwMode="auto">
              <a:xfrm>
                <a:off x="2115" y="2431"/>
                <a:ext cx="34" cy="68"/>
              </a:xfrm>
              <a:custGeom>
                <a:avLst/>
                <a:gdLst>
                  <a:gd name="T0" fmla="*/ 17 w 135"/>
                  <a:gd name="T1" fmla="*/ 0 h 274"/>
                  <a:gd name="T2" fmla="*/ 21 w 135"/>
                  <a:gd name="T3" fmla="*/ 1 h 274"/>
                  <a:gd name="T4" fmla="*/ 24 w 135"/>
                  <a:gd name="T5" fmla="*/ 2 h 274"/>
                  <a:gd name="T6" fmla="*/ 27 w 135"/>
                  <a:gd name="T7" fmla="*/ 3 h 274"/>
                  <a:gd name="T8" fmla="*/ 29 w 135"/>
                  <a:gd name="T9" fmla="*/ 6 h 274"/>
                  <a:gd name="T10" fmla="*/ 31 w 135"/>
                  <a:gd name="T11" fmla="*/ 9 h 274"/>
                  <a:gd name="T12" fmla="*/ 33 w 135"/>
                  <a:gd name="T13" fmla="*/ 13 h 274"/>
                  <a:gd name="T14" fmla="*/ 33 w 135"/>
                  <a:gd name="T15" fmla="*/ 17 h 274"/>
                  <a:gd name="T16" fmla="*/ 33 w 135"/>
                  <a:gd name="T17" fmla="*/ 22 h 274"/>
                  <a:gd name="T18" fmla="*/ 34 w 135"/>
                  <a:gd name="T19" fmla="*/ 27 h 274"/>
                  <a:gd name="T20" fmla="*/ 34 w 135"/>
                  <a:gd name="T21" fmla="*/ 32 h 274"/>
                  <a:gd name="T22" fmla="*/ 33 w 135"/>
                  <a:gd name="T23" fmla="*/ 38 h 274"/>
                  <a:gd name="T24" fmla="*/ 33 w 135"/>
                  <a:gd name="T25" fmla="*/ 43 h 274"/>
                  <a:gd name="T26" fmla="*/ 33 w 135"/>
                  <a:gd name="T27" fmla="*/ 49 h 274"/>
                  <a:gd name="T28" fmla="*/ 33 w 135"/>
                  <a:gd name="T29" fmla="*/ 53 h 274"/>
                  <a:gd name="T30" fmla="*/ 32 w 135"/>
                  <a:gd name="T31" fmla="*/ 57 h 274"/>
                  <a:gd name="T32" fmla="*/ 31 w 135"/>
                  <a:gd name="T33" fmla="*/ 61 h 274"/>
                  <a:gd name="T34" fmla="*/ 29 w 135"/>
                  <a:gd name="T35" fmla="*/ 63 h 274"/>
                  <a:gd name="T36" fmla="*/ 26 w 135"/>
                  <a:gd name="T37" fmla="*/ 65 h 274"/>
                  <a:gd name="T38" fmla="*/ 23 w 135"/>
                  <a:gd name="T39" fmla="*/ 67 h 274"/>
                  <a:gd name="T40" fmla="*/ 20 w 135"/>
                  <a:gd name="T41" fmla="*/ 68 h 274"/>
                  <a:gd name="T42" fmla="*/ 16 w 135"/>
                  <a:gd name="T43" fmla="*/ 68 h 274"/>
                  <a:gd name="T44" fmla="*/ 13 w 135"/>
                  <a:gd name="T45" fmla="*/ 67 h 274"/>
                  <a:gd name="T46" fmla="*/ 10 w 135"/>
                  <a:gd name="T47" fmla="*/ 67 h 274"/>
                  <a:gd name="T48" fmla="*/ 8 w 135"/>
                  <a:gd name="T49" fmla="*/ 65 h 274"/>
                  <a:gd name="T50" fmla="*/ 5 w 135"/>
                  <a:gd name="T51" fmla="*/ 62 h 274"/>
                  <a:gd name="T52" fmla="*/ 4 w 135"/>
                  <a:gd name="T53" fmla="*/ 59 h 274"/>
                  <a:gd name="T54" fmla="*/ 2 w 135"/>
                  <a:gd name="T55" fmla="*/ 55 h 274"/>
                  <a:gd name="T56" fmla="*/ 1 w 135"/>
                  <a:gd name="T57" fmla="*/ 50 h 274"/>
                  <a:gd name="T58" fmla="*/ 1 w 135"/>
                  <a:gd name="T59" fmla="*/ 45 h 274"/>
                  <a:gd name="T60" fmla="*/ 0 w 135"/>
                  <a:gd name="T61" fmla="*/ 39 h 274"/>
                  <a:gd name="T62" fmla="*/ 0 w 135"/>
                  <a:gd name="T63" fmla="*/ 32 h 274"/>
                  <a:gd name="T64" fmla="*/ 0 w 135"/>
                  <a:gd name="T65" fmla="*/ 26 h 274"/>
                  <a:gd name="T66" fmla="*/ 1 w 135"/>
                  <a:gd name="T67" fmla="*/ 21 h 274"/>
                  <a:gd name="T68" fmla="*/ 1 w 135"/>
                  <a:gd name="T69" fmla="*/ 17 h 274"/>
                  <a:gd name="T70" fmla="*/ 3 w 135"/>
                  <a:gd name="T71" fmla="*/ 12 h 274"/>
                  <a:gd name="T72" fmla="*/ 5 w 135"/>
                  <a:gd name="T73" fmla="*/ 8 h 274"/>
                  <a:gd name="T74" fmla="*/ 7 w 135"/>
                  <a:gd name="T75" fmla="*/ 5 h 274"/>
                  <a:gd name="T76" fmla="*/ 10 w 135"/>
                  <a:gd name="T77" fmla="*/ 3 h 274"/>
                  <a:gd name="T78" fmla="*/ 13 w 135"/>
                  <a:gd name="T79" fmla="*/ 2 h 274"/>
                  <a:gd name="T80" fmla="*/ 17 w 135"/>
                  <a:gd name="T81" fmla="*/ 0 h 274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35"/>
                  <a:gd name="T124" fmla="*/ 0 h 274"/>
                  <a:gd name="T125" fmla="*/ 135 w 135"/>
                  <a:gd name="T126" fmla="*/ 274 h 274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35" h="274">
                    <a:moveTo>
                      <a:pt x="66" y="0"/>
                    </a:moveTo>
                    <a:lnTo>
                      <a:pt x="84" y="3"/>
                    </a:lnTo>
                    <a:lnTo>
                      <a:pt x="96" y="7"/>
                    </a:lnTo>
                    <a:lnTo>
                      <a:pt x="108" y="12"/>
                    </a:lnTo>
                    <a:lnTo>
                      <a:pt x="117" y="25"/>
                    </a:lnTo>
                    <a:lnTo>
                      <a:pt x="123" y="37"/>
                    </a:lnTo>
                    <a:lnTo>
                      <a:pt x="130" y="52"/>
                    </a:lnTo>
                    <a:lnTo>
                      <a:pt x="132" y="67"/>
                    </a:lnTo>
                    <a:lnTo>
                      <a:pt x="132" y="87"/>
                    </a:lnTo>
                    <a:lnTo>
                      <a:pt x="135" y="109"/>
                    </a:lnTo>
                    <a:lnTo>
                      <a:pt x="135" y="130"/>
                    </a:lnTo>
                    <a:lnTo>
                      <a:pt x="132" y="155"/>
                    </a:lnTo>
                    <a:lnTo>
                      <a:pt x="132" y="175"/>
                    </a:lnTo>
                    <a:lnTo>
                      <a:pt x="132" y="196"/>
                    </a:lnTo>
                    <a:lnTo>
                      <a:pt x="130" y="214"/>
                    </a:lnTo>
                    <a:lnTo>
                      <a:pt x="126" y="230"/>
                    </a:lnTo>
                    <a:lnTo>
                      <a:pt x="123" y="244"/>
                    </a:lnTo>
                    <a:lnTo>
                      <a:pt x="114" y="253"/>
                    </a:lnTo>
                    <a:lnTo>
                      <a:pt x="105" y="262"/>
                    </a:lnTo>
                    <a:lnTo>
                      <a:pt x="93" y="269"/>
                    </a:lnTo>
                    <a:lnTo>
                      <a:pt x="78" y="274"/>
                    </a:lnTo>
                    <a:lnTo>
                      <a:pt x="64" y="274"/>
                    </a:lnTo>
                    <a:lnTo>
                      <a:pt x="51" y="271"/>
                    </a:lnTo>
                    <a:lnTo>
                      <a:pt x="39" y="269"/>
                    </a:lnTo>
                    <a:lnTo>
                      <a:pt x="30" y="262"/>
                    </a:lnTo>
                    <a:lnTo>
                      <a:pt x="21" y="251"/>
                    </a:lnTo>
                    <a:lnTo>
                      <a:pt x="14" y="239"/>
                    </a:lnTo>
                    <a:lnTo>
                      <a:pt x="9" y="223"/>
                    </a:lnTo>
                    <a:lnTo>
                      <a:pt x="5" y="203"/>
                    </a:lnTo>
                    <a:lnTo>
                      <a:pt x="3" y="181"/>
                    </a:lnTo>
                    <a:lnTo>
                      <a:pt x="0" y="157"/>
                    </a:lnTo>
                    <a:lnTo>
                      <a:pt x="0" y="130"/>
                    </a:lnTo>
                    <a:lnTo>
                      <a:pt x="0" y="105"/>
                    </a:lnTo>
                    <a:lnTo>
                      <a:pt x="3" y="85"/>
                    </a:lnTo>
                    <a:lnTo>
                      <a:pt x="5" y="67"/>
                    </a:lnTo>
                    <a:lnTo>
                      <a:pt x="12" y="48"/>
                    </a:lnTo>
                    <a:lnTo>
                      <a:pt x="18" y="34"/>
                    </a:lnTo>
                    <a:lnTo>
                      <a:pt x="27" y="21"/>
                    </a:lnTo>
                    <a:lnTo>
                      <a:pt x="39" y="12"/>
                    </a:lnTo>
                    <a:lnTo>
                      <a:pt x="51" y="7"/>
                    </a:lnTo>
                    <a:lnTo>
                      <a:pt x="66" y="0"/>
                    </a:lnTo>
                    <a:close/>
                  </a:path>
                </a:pathLst>
              </a:custGeom>
              <a:solidFill>
                <a:srgbClr val="2A9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719" name="Freeform 602"/>
              <p:cNvSpPr>
                <a:spLocks/>
              </p:cNvSpPr>
              <p:nvPr/>
            </p:nvSpPr>
            <p:spPr bwMode="auto">
              <a:xfrm>
                <a:off x="2117" y="2435"/>
                <a:ext cx="29" cy="59"/>
              </a:xfrm>
              <a:custGeom>
                <a:avLst/>
                <a:gdLst>
                  <a:gd name="T0" fmla="*/ 15 w 118"/>
                  <a:gd name="T1" fmla="*/ 0 h 237"/>
                  <a:gd name="T2" fmla="*/ 18 w 118"/>
                  <a:gd name="T3" fmla="*/ 0 h 237"/>
                  <a:gd name="T4" fmla="*/ 21 w 118"/>
                  <a:gd name="T5" fmla="*/ 0 h 237"/>
                  <a:gd name="T6" fmla="*/ 24 w 118"/>
                  <a:gd name="T7" fmla="*/ 2 h 237"/>
                  <a:gd name="T8" fmla="*/ 25 w 118"/>
                  <a:gd name="T9" fmla="*/ 4 h 237"/>
                  <a:gd name="T10" fmla="*/ 27 w 118"/>
                  <a:gd name="T11" fmla="*/ 7 h 237"/>
                  <a:gd name="T12" fmla="*/ 29 w 118"/>
                  <a:gd name="T13" fmla="*/ 10 h 237"/>
                  <a:gd name="T14" fmla="*/ 29 w 118"/>
                  <a:gd name="T15" fmla="*/ 14 h 237"/>
                  <a:gd name="T16" fmla="*/ 29 w 118"/>
                  <a:gd name="T17" fmla="*/ 18 h 237"/>
                  <a:gd name="T18" fmla="*/ 29 w 118"/>
                  <a:gd name="T19" fmla="*/ 23 h 237"/>
                  <a:gd name="T20" fmla="*/ 29 w 118"/>
                  <a:gd name="T21" fmla="*/ 28 h 237"/>
                  <a:gd name="T22" fmla="*/ 29 w 118"/>
                  <a:gd name="T23" fmla="*/ 33 h 237"/>
                  <a:gd name="T24" fmla="*/ 29 w 118"/>
                  <a:gd name="T25" fmla="*/ 37 h 237"/>
                  <a:gd name="T26" fmla="*/ 29 w 118"/>
                  <a:gd name="T27" fmla="*/ 42 h 237"/>
                  <a:gd name="T28" fmla="*/ 29 w 118"/>
                  <a:gd name="T29" fmla="*/ 46 h 237"/>
                  <a:gd name="T30" fmla="*/ 28 w 118"/>
                  <a:gd name="T31" fmla="*/ 49 h 237"/>
                  <a:gd name="T32" fmla="*/ 27 w 118"/>
                  <a:gd name="T33" fmla="*/ 53 h 237"/>
                  <a:gd name="T34" fmla="*/ 25 w 118"/>
                  <a:gd name="T35" fmla="*/ 55 h 237"/>
                  <a:gd name="T36" fmla="*/ 23 w 118"/>
                  <a:gd name="T37" fmla="*/ 57 h 237"/>
                  <a:gd name="T38" fmla="*/ 21 w 118"/>
                  <a:gd name="T39" fmla="*/ 58 h 237"/>
                  <a:gd name="T40" fmla="*/ 17 w 118"/>
                  <a:gd name="T41" fmla="*/ 59 h 237"/>
                  <a:gd name="T42" fmla="*/ 15 w 118"/>
                  <a:gd name="T43" fmla="*/ 59 h 237"/>
                  <a:gd name="T44" fmla="*/ 11 w 118"/>
                  <a:gd name="T45" fmla="*/ 58 h 237"/>
                  <a:gd name="T46" fmla="*/ 9 w 118"/>
                  <a:gd name="T47" fmla="*/ 58 h 237"/>
                  <a:gd name="T48" fmla="*/ 7 w 118"/>
                  <a:gd name="T49" fmla="*/ 56 h 237"/>
                  <a:gd name="T50" fmla="*/ 4 w 118"/>
                  <a:gd name="T51" fmla="*/ 54 h 237"/>
                  <a:gd name="T52" fmla="*/ 4 w 118"/>
                  <a:gd name="T53" fmla="*/ 51 h 237"/>
                  <a:gd name="T54" fmla="*/ 2 w 118"/>
                  <a:gd name="T55" fmla="*/ 48 h 237"/>
                  <a:gd name="T56" fmla="*/ 2 w 118"/>
                  <a:gd name="T57" fmla="*/ 44 h 237"/>
                  <a:gd name="T58" fmla="*/ 1 w 118"/>
                  <a:gd name="T59" fmla="*/ 39 h 237"/>
                  <a:gd name="T60" fmla="*/ 0 w 118"/>
                  <a:gd name="T61" fmla="*/ 34 h 237"/>
                  <a:gd name="T62" fmla="*/ 0 w 118"/>
                  <a:gd name="T63" fmla="*/ 28 h 237"/>
                  <a:gd name="T64" fmla="*/ 0 w 118"/>
                  <a:gd name="T65" fmla="*/ 22 h 237"/>
                  <a:gd name="T66" fmla="*/ 1 w 118"/>
                  <a:gd name="T67" fmla="*/ 18 h 237"/>
                  <a:gd name="T68" fmla="*/ 2 w 118"/>
                  <a:gd name="T69" fmla="*/ 13 h 237"/>
                  <a:gd name="T70" fmla="*/ 3 w 118"/>
                  <a:gd name="T71" fmla="*/ 9 h 237"/>
                  <a:gd name="T72" fmla="*/ 4 w 118"/>
                  <a:gd name="T73" fmla="*/ 7 h 237"/>
                  <a:gd name="T74" fmla="*/ 6 w 118"/>
                  <a:gd name="T75" fmla="*/ 4 h 237"/>
                  <a:gd name="T76" fmla="*/ 8 w 118"/>
                  <a:gd name="T77" fmla="*/ 2 h 237"/>
                  <a:gd name="T78" fmla="*/ 11 w 118"/>
                  <a:gd name="T79" fmla="*/ 0 h 237"/>
                  <a:gd name="T80" fmla="*/ 15 w 118"/>
                  <a:gd name="T81" fmla="*/ 0 h 237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18"/>
                  <a:gd name="T124" fmla="*/ 0 h 237"/>
                  <a:gd name="T125" fmla="*/ 118 w 118"/>
                  <a:gd name="T126" fmla="*/ 237 h 237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18" h="237">
                    <a:moveTo>
                      <a:pt x="61" y="0"/>
                    </a:moveTo>
                    <a:lnTo>
                      <a:pt x="73" y="0"/>
                    </a:lnTo>
                    <a:lnTo>
                      <a:pt x="84" y="2"/>
                    </a:lnTo>
                    <a:lnTo>
                      <a:pt x="97" y="9"/>
                    </a:lnTo>
                    <a:lnTo>
                      <a:pt x="103" y="18"/>
                    </a:lnTo>
                    <a:lnTo>
                      <a:pt x="109" y="29"/>
                    </a:lnTo>
                    <a:lnTo>
                      <a:pt x="116" y="42"/>
                    </a:lnTo>
                    <a:lnTo>
                      <a:pt x="118" y="57"/>
                    </a:lnTo>
                    <a:lnTo>
                      <a:pt x="118" y="72"/>
                    </a:lnTo>
                    <a:lnTo>
                      <a:pt x="118" y="93"/>
                    </a:lnTo>
                    <a:lnTo>
                      <a:pt x="118" y="111"/>
                    </a:lnTo>
                    <a:lnTo>
                      <a:pt x="118" y="132"/>
                    </a:lnTo>
                    <a:lnTo>
                      <a:pt x="118" y="150"/>
                    </a:lnTo>
                    <a:lnTo>
                      <a:pt x="118" y="168"/>
                    </a:lnTo>
                    <a:lnTo>
                      <a:pt x="116" y="184"/>
                    </a:lnTo>
                    <a:lnTo>
                      <a:pt x="112" y="198"/>
                    </a:lnTo>
                    <a:lnTo>
                      <a:pt x="109" y="211"/>
                    </a:lnTo>
                    <a:lnTo>
                      <a:pt x="103" y="220"/>
                    </a:lnTo>
                    <a:lnTo>
                      <a:pt x="94" y="228"/>
                    </a:lnTo>
                    <a:lnTo>
                      <a:pt x="84" y="234"/>
                    </a:lnTo>
                    <a:lnTo>
                      <a:pt x="70" y="237"/>
                    </a:lnTo>
                    <a:lnTo>
                      <a:pt x="59" y="237"/>
                    </a:lnTo>
                    <a:lnTo>
                      <a:pt x="46" y="234"/>
                    </a:lnTo>
                    <a:lnTo>
                      <a:pt x="37" y="232"/>
                    </a:lnTo>
                    <a:lnTo>
                      <a:pt x="27" y="225"/>
                    </a:lnTo>
                    <a:lnTo>
                      <a:pt x="18" y="216"/>
                    </a:lnTo>
                    <a:lnTo>
                      <a:pt x="16" y="204"/>
                    </a:lnTo>
                    <a:lnTo>
                      <a:pt x="9" y="193"/>
                    </a:lnTo>
                    <a:lnTo>
                      <a:pt x="7" y="175"/>
                    </a:lnTo>
                    <a:lnTo>
                      <a:pt x="4" y="156"/>
                    </a:lnTo>
                    <a:lnTo>
                      <a:pt x="0" y="136"/>
                    </a:lnTo>
                    <a:lnTo>
                      <a:pt x="0" y="111"/>
                    </a:lnTo>
                    <a:lnTo>
                      <a:pt x="0" y="90"/>
                    </a:lnTo>
                    <a:lnTo>
                      <a:pt x="4" y="72"/>
                    </a:lnTo>
                    <a:lnTo>
                      <a:pt x="7" y="54"/>
                    </a:lnTo>
                    <a:lnTo>
                      <a:pt x="13" y="38"/>
                    </a:lnTo>
                    <a:lnTo>
                      <a:pt x="18" y="27"/>
                    </a:lnTo>
                    <a:lnTo>
                      <a:pt x="25" y="18"/>
                    </a:lnTo>
                    <a:lnTo>
                      <a:pt x="34" y="9"/>
                    </a:lnTo>
                    <a:lnTo>
                      <a:pt x="46" y="2"/>
                    </a:lnTo>
                    <a:lnTo>
                      <a:pt x="61" y="0"/>
                    </a:lnTo>
                    <a:close/>
                  </a:path>
                </a:pathLst>
              </a:custGeom>
              <a:solidFill>
                <a:srgbClr val="158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720" name="Freeform 603"/>
              <p:cNvSpPr>
                <a:spLocks/>
              </p:cNvSpPr>
              <p:nvPr/>
            </p:nvSpPr>
            <p:spPr bwMode="auto">
              <a:xfrm>
                <a:off x="2118" y="2439"/>
                <a:ext cx="26" cy="51"/>
              </a:xfrm>
              <a:custGeom>
                <a:avLst/>
                <a:gdLst>
                  <a:gd name="T0" fmla="*/ 13 w 102"/>
                  <a:gd name="T1" fmla="*/ 0 h 205"/>
                  <a:gd name="T2" fmla="*/ 16 w 102"/>
                  <a:gd name="T3" fmla="*/ 0 h 205"/>
                  <a:gd name="T4" fmla="*/ 19 w 102"/>
                  <a:gd name="T5" fmla="*/ 1 h 205"/>
                  <a:gd name="T6" fmla="*/ 21 w 102"/>
                  <a:gd name="T7" fmla="*/ 2 h 205"/>
                  <a:gd name="T8" fmla="*/ 23 w 102"/>
                  <a:gd name="T9" fmla="*/ 3 h 205"/>
                  <a:gd name="T10" fmla="*/ 24 w 102"/>
                  <a:gd name="T11" fmla="*/ 7 h 205"/>
                  <a:gd name="T12" fmla="*/ 24 w 102"/>
                  <a:gd name="T13" fmla="*/ 9 h 205"/>
                  <a:gd name="T14" fmla="*/ 25 w 102"/>
                  <a:gd name="T15" fmla="*/ 12 h 205"/>
                  <a:gd name="T16" fmla="*/ 26 w 102"/>
                  <a:gd name="T17" fmla="*/ 15 h 205"/>
                  <a:gd name="T18" fmla="*/ 26 w 102"/>
                  <a:gd name="T19" fmla="*/ 19 h 205"/>
                  <a:gd name="T20" fmla="*/ 26 w 102"/>
                  <a:gd name="T21" fmla="*/ 24 h 205"/>
                  <a:gd name="T22" fmla="*/ 26 w 102"/>
                  <a:gd name="T23" fmla="*/ 28 h 205"/>
                  <a:gd name="T24" fmla="*/ 26 w 102"/>
                  <a:gd name="T25" fmla="*/ 32 h 205"/>
                  <a:gd name="T26" fmla="*/ 25 w 102"/>
                  <a:gd name="T27" fmla="*/ 36 h 205"/>
                  <a:gd name="T28" fmla="*/ 25 w 102"/>
                  <a:gd name="T29" fmla="*/ 40 h 205"/>
                  <a:gd name="T30" fmla="*/ 24 w 102"/>
                  <a:gd name="T31" fmla="*/ 43 h 205"/>
                  <a:gd name="T32" fmla="*/ 24 w 102"/>
                  <a:gd name="T33" fmla="*/ 45 h 205"/>
                  <a:gd name="T34" fmla="*/ 22 w 102"/>
                  <a:gd name="T35" fmla="*/ 47 h 205"/>
                  <a:gd name="T36" fmla="*/ 21 w 102"/>
                  <a:gd name="T37" fmla="*/ 49 h 205"/>
                  <a:gd name="T38" fmla="*/ 18 w 102"/>
                  <a:gd name="T39" fmla="*/ 50 h 205"/>
                  <a:gd name="T40" fmla="*/ 16 w 102"/>
                  <a:gd name="T41" fmla="*/ 51 h 205"/>
                  <a:gd name="T42" fmla="*/ 12 w 102"/>
                  <a:gd name="T43" fmla="*/ 51 h 205"/>
                  <a:gd name="T44" fmla="*/ 10 w 102"/>
                  <a:gd name="T45" fmla="*/ 51 h 205"/>
                  <a:gd name="T46" fmla="*/ 8 w 102"/>
                  <a:gd name="T47" fmla="*/ 49 h 205"/>
                  <a:gd name="T48" fmla="*/ 6 w 102"/>
                  <a:gd name="T49" fmla="*/ 49 h 205"/>
                  <a:gd name="T50" fmla="*/ 5 w 102"/>
                  <a:gd name="T51" fmla="*/ 47 h 205"/>
                  <a:gd name="T52" fmla="*/ 3 w 102"/>
                  <a:gd name="T53" fmla="*/ 44 h 205"/>
                  <a:gd name="T54" fmla="*/ 2 w 102"/>
                  <a:gd name="T55" fmla="*/ 41 h 205"/>
                  <a:gd name="T56" fmla="*/ 2 w 102"/>
                  <a:gd name="T57" fmla="*/ 37 h 205"/>
                  <a:gd name="T58" fmla="*/ 1 w 102"/>
                  <a:gd name="T59" fmla="*/ 34 h 205"/>
                  <a:gd name="T60" fmla="*/ 1 w 102"/>
                  <a:gd name="T61" fmla="*/ 29 h 205"/>
                  <a:gd name="T62" fmla="*/ 0 w 102"/>
                  <a:gd name="T63" fmla="*/ 24 h 205"/>
                  <a:gd name="T64" fmla="*/ 1 w 102"/>
                  <a:gd name="T65" fmla="*/ 19 h 205"/>
                  <a:gd name="T66" fmla="*/ 1 w 102"/>
                  <a:gd name="T67" fmla="*/ 15 h 205"/>
                  <a:gd name="T68" fmla="*/ 2 w 102"/>
                  <a:gd name="T69" fmla="*/ 12 h 205"/>
                  <a:gd name="T70" fmla="*/ 2 w 102"/>
                  <a:gd name="T71" fmla="*/ 9 h 205"/>
                  <a:gd name="T72" fmla="*/ 4 w 102"/>
                  <a:gd name="T73" fmla="*/ 6 h 205"/>
                  <a:gd name="T74" fmla="*/ 5 w 102"/>
                  <a:gd name="T75" fmla="*/ 3 h 205"/>
                  <a:gd name="T76" fmla="*/ 8 w 102"/>
                  <a:gd name="T77" fmla="*/ 2 h 205"/>
                  <a:gd name="T78" fmla="*/ 10 w 102"/>
                  <a:gd name="T79" fmla="*/ 1 h 205"/>
                  <a:gd name="T80" fmla="*/ 13 w 102"/>
                  <a:gd name="T81" fmla="*/ 0 h 205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02"/>
                  <a:gd name="T124" fmla="*/ 0 h 205"/>
                  <a:gd name="T125" fmla="*/ 102 w 102"/>
                  <a:gd name="T126" fmla="*/ 205 h 205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02" h="205">
                    <a:moveTo>
                      <a:pt x="52" y="0"/>
                    </a:moveTo>
                    <a:lnTo>
                      <a:pt x="63" y="0"/>
                    </a:lnTo>
                    <a:lnTo>
                      <a:pt x="75" y="3"/>
                    </a:lnTo>
                    <a:lnTo>
                      <a:pt x="81" y="9"/>
                    </a:lnTo>
                    <a:lnTo>
                      <a:pt x="90" y="14"/>
                    </a:lnTo>
                    <a:lnTo>
                      <a:pt x="93" y="27"/>
                    </a:lnTo>
                    <a:lnTo>
                      <a:pt x="96" y="36"/>
                    </a:lnTo>
                    <a:lnTo>
                      <a:pt x="100" y="48"/>
                    </a:lnTo>
                    <a:lnTo>
                      <a:pt x="102" y="62"/>
                    </a:lnTo>
                    <a:lnTo>
                      <a:pt x="102" y="78"/>
                    </a:lnTo>
                    <a:lnTo>
                      <a:pt x="102" y="96"/>
                    </a:lnTo>
                    <a:lnTo>
                      <a:pt x="102" y="114"/>
                    </a:lnTo>
                    <a:lnTo>
                      <a:pt x="102" y="128"/>
                    </a:lnTo>
                    <a:lnTo>
                      <a:pt x="100" y="144"/>
                    </a:lnTo>
                    <a:lnTo>
                      <a:pt x="100" y="160"/>
                    </a:lnTo>
                    <a:lnTo>
                      <a:pt x="96" y="171"/>
                    </a:lnTo>
                    <a:lnTo>
                      <a:pt x="93" y="180"/>
                    </a:lnTo>
                    <a:lnTo>
                      <a:pt x="87" y="189"/>
                    </a:lnTo>
                    <a:lnTo>
                      <a:pt x="81" y="196"/>
                    </a:lnTo>
                    <a:lnTo>
                      <a:pt x="72" y="201"/>
                    </a:lnTo>
                    <a:lnTo>
                      <a:pt x="61" y="205"/>
                    </a:lnTo>
                    <a:lnTo>
                      <a:pt x="48" y="205"/>
                    </a:lnTo>
                    <a:lnTo>
                      <a:pt x="39" y="205"/>
                    </a:lnTo>
                    <a:lnTo>
                      <a:pt x="30" y="198"/>
                    </a:lnTo>
                    <a:lnTo>
                      <a:pt x="24" y="196"/>
                    </a:lnTo>
                    <a:lnTo>
                      <a:pt x="18" y="187"/>
                    </a:lnTo>
                    <a:lnTo>
                      <a:pt x="11" y="178"/>
                    </a:lnTo>
                    <a:lnTo>
                      <a:pt x="9" y="165"/>
                    </a:lnTo>
                    <a:lnTo>
                      <a:pt x="6" y="150"/>
                    </a:lnTo>
                    <a:lnTo>
                      <a:pt x="2" y="135"/>
                    </a:lnTo>
                    <a:lnTo>
                      <a:pt x="2" y="117"/>
                    </a:lnTo>
                    <a:lnTo>
                      <a:pt x="0" y="96"/>
                    </a:lnTo>
                    <a:lnTo>
                      <a:pt x="2" y="78"/>
                    </a:lnTo>
                    <a:lnTo>
                      <a:pt x="2" y="62"/>
                    </a:lnTo>
                    <a:lnTo>
                      <a:pt x="6" y="48"/>
                    </a:lnTo>
                    <a:lnTo>
                      <a:pt x="9" y="36"/>
                    </a:lnTo>
                    <a:lnTo>
                      <a:pt x="15" y="23"/>
                    </a:lnTo>
                    <a:lnTo>
                      <a:pt x="20" y="14"/>
                    </a:lnTo>
                    <a:lnTo>
                      <a:pt x="30" y="9"/>
                    </a:lnTo>
                    <a:lnTo>
                      <a:pt x="39" y="3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007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721" name="Freeform 604"/>
              <p:cNvSpPr>
                <a:spLocks/>
              </p:cNvSpPr>
              <p:nvPr/>
            </p:nvSpPr>
            <p:spPr bwMode="auto">
              <a:xfrm>
                <a:off x="1786" y="2333"/>
                <a:ext cx="50" cy="102"/>
              </a:xfrm>
              <a:custGeom>
                <a:avLst/>
                <a:gdLst>
                  <a:gd name="T0" fmla="*/ 25 w 202"/>
                  <a:gd name="T1" fmla="*/ 0 h 410"/>
                  <a:gd name="T2" fmla="*/ 30 w 202"/>
                  <a:gd name="T3" fmla="*/ 1 h 410"/>
                  <a:gd name="T4" fmla="*/ 36 w 202"/>
                  <a:gd name="T5" fmla="*/ 2 h 410"/>
                  <a:gd name="T6" fmla="*/ 39 w 202"/>
                  <a:gd name="T7" fmla="*/ 4 h 410"/>
                  <a:gd name="T8" fmla="*/ 43 w 202"/>
                  <a:gd name="T9" fmla="*/ 8 h 410"/>
                  <a:gd name="T10" fmla="*/ 46 w 202"/>
                  <a:gd name="T11" fmla="*/ 13 h 410"/>
                  <a:gd name="T12" fmla="*/ 48 w 202"/>
                  <a:gd name="T13" fmla="*/ 18 h 410"/>
                  <a:gd name="T14" fmla="*/ 49 w 202"/>
                  <a:gd name="T15" fmla="*/ 24 h 410"/>
                  <a:gd name="T16" fmla="*/ 50 w 202"/>
                  <a:gd name="T17" fmla="*/ 32 h 410"/>
                  <a:gd name="T18" fmla="*/ 50 w 202"/>
                  <a:gd name="T19" fmla="*/ 40 h 410"/>
                  <a:gd name="T20" fmla="*/ 50 w 202"/>
                  <a:gd name="T21" fmla="*/ 48 h 410"/>
                  <a:gd name="T22" fmla="*/ 50 w 202"/>
                  <a:gd name="T23" fmla="*/ 57 h 410"/>
                  <a:gd name="T24" fmla="*/ 50 w 202"/>
                  <a:gd name="T25" fmla="*/ 65 h 410"/>
                  <a:gd name="T26" fmla="*/ 50 w 202"/>
                  <a:gd name="T27" fmla="*/ 72 h 410"/>
                  <a:gd name="T28" fmla="*/ 49 w 202"/>
                  <a:gd name="T29" fmla="*/ 79 h 410"/>
                  <a:gd name="T30" fmla="*/ 48 w 202"/>
                  <a:gd name="T31" fmla="*/ 85 h 410"/>
                  <a:gd name="T32" fmla="*/ 46 w 202"/>
                  <a:gd name="T33" fmla="*/ 90 h 410"/>
                  <a:gd name="T34" fmla="*/ 44 w 202"/>
                  <a:gd name="T35" fmla="*/ 95 h 410"/>
                  <a:gd name="T36" fmla="*/ 40 w 202"/>
                  <a:gd name="T37" fmla="*/ 97 h 410"/>
                  <a:gd name="T38" fmla="*/ 37 w 202"/>
                  <a:gd name="T39" fmla="*/ 100 h 410"/>
                  <a:gd name="T40" fmla="*/ 30 w 202"/>
                  <a:gd name="T41" fmla="*/ 102 h 410"/>
                  <a:gd name="T42" fmla="*/ 25 w 202"/>
                  <a:gd name="T43" fmla="*/ 102 h 410"/>
                  <a:gd name="T44" fmla="*/ 20 w 202"/>
                  <a:gd name="T45" fmla="*/ 101 h 410"/>
                  <a:gd name="T46" fmla="*/ 16 w 202"/>
                  <a:gd name="T47" fmla="*/ 100 h 410"/>
                  <a:gd name="T48" fmla="*/ 12 w 202"/>
                  <a:gd name="T49" fmla="*/ 97 h 410"/>
                  <a:gd name="T50" fmla="*/ 9 w 202"/>
                  <a:gd name="T51" fmla="*/ 94 h 410"/>
                  <a:gd name="T52" fmla="*/ 7 w 202"/>
                  <a:gd name="T53" fmla="*/ 88 h 410"/>
                  <a:gd name="T54" fmla="*/ 4 w 202"/>
                  <a:gd name="T55" fmla="*/ 83 h 410"/>
                  <a:gd name="T56" fmla="*/ 3 w 202"/>
                  <a:gd name="T57" fmla="*/ 76 h 410"/>
                  <a:gd name="T58" fmla="*/ 2 w 202"/>
                  <a:gd name="T59" fmla="*/ 67 h 410"/>
                  <a:gd name="T60" fmla="*/ 1 w 202"/>
                  <a:gd name="T61" fmla="*/ 58 h 410"/>
                  <a:gd name="T62" fmla="*/ 0 w 202"/>
                  <a:gd name="T63" fmla="*/ 49 h 410"/>
                  <a:gd name="T64" fmla="*/ 1 w 202"/>
                  <a:gd name="T65" fmla="*/ 40 h 410"/>
                  <a:gd name="T66" fmla="*/ 1 w 202"/>
                  <a:gd name="T67" fmla="*/ 32 h 410"/>
                  <a:gd name="T68" fmla="*/ 2 w 202"/>
                  <a:gd name="T69" fmla="*/ 25 h 410"/>
                  <a:gd name="T70" fmla="*/ 4 w 202"/>
                  <a:gd name="T71" fmla="*/ 18 h 410"/>
                  <a:gd name="T72" fmla="*/ 7 w 202"/>
                  <a:gd name="T73" fmla="*/ 13 h 410"/>
                  <a:gd name="T74" fmla="*/ 10 w 202"/>
                  <a:gd name="T75" fmla="*/ 8 h 410"/>
                  <a:gd name="T76" fmla="*/ 14 w 202"/>
                  <a:gd name="T77" fmla="*/ 4 h 410"/>
                  <a:gd name="T78" fmla="*/ 19 w 202"/>
                  <a:gd name="T79" fmla="*/ 1 h 410"/>
                  <a:gd name="T80" fmla="*/ 25 w 202"/>
                  <a:gd name="T81" fmla="*/ 0 h 410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02"/>
                  <a:gd name="T124" fmla="*/ 0 h 410"/>
                  <a:gd name="T125" fmla="*/ 202 w 202"/>
                  <a:gd name="T126" fmla="*/ 410 h 410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02" h="410">
                    <a:moveTo>
                      <a:pt x="100" y="0"/>
                    </a:moveTo>
                    <a:lnTo>
                      <a:pt x="123" y="4"/>
                    </a:lnTo>
                    <a:lnTo>
                      <a:pt x="144" y="9"/>
                    </a:lnTo>
                    <a:lnTo>
                      <a:pt x="159" y="18"/>
                    </a:lnTo>
                    <a:lnTo>
                      <a:pt x="175" y="34"/>
                    </a:lnTo>
                    <a:lnTo>
                      <a:pt x="184" y="52"/>
                    </a:lnTo>
                    <a:lnTo>
                      <a:pt x="193" y="73"/>
                    </a:lnTo>
                    <a:lnTo>
                      <a:pt x="198" y="97"/>
                    </a:lnTo>
                    <a:lnTo>
                      <a:pt x="202" y="127"/>
                    </a:lnTo>
                    <a:lnTo>
                      <a:pt x="202" y="159"/>
                    </a:lnTo>
                    <a:lnTo>
                      <a:pt x="202" y="193"/>
                    </a:lnTo>
                    <a:lnTo>
                      <a:pt x="202" y="229"/>
                    </a:lnTo>
                    <a:lnTo>
                      <a:pt x="202" y="262"/>
                    </a:lnTo>
                    <a:lnTo>
                      <a:pt x="202" y="289"/>
                    </a:lnTo>
                    <a:lnTo>
                      <a:pt x="198" y="316"/>
                    </a:lnTo>
                    <a:lnTo>
                      <a:pt x="193" y="341"/>
                    </a:lnTo>
                    <a:lnTo>
                      <a:pt x="187" y="362"/>
                    </a:lnTo>
                    <a:lnTo>
                      <a:pt x="178" y="380"/>
                    </a:lnTo>
                    <a:lnTo>
                      <a:pt x="162" y="391"/>
                    </a:lnTo>
                    <a:lnTo>
                      <a:pt x="148" y="403"/>
                    </a:lnTo>
                    <a:lnTo>
                      <a:pt x="123" y="410"/>
                    </a:lnTo>
                    <a:lnTo>
                      <a:pt x="102" y="410"/>
                    </a:lnTo>
                    <a:lnTo>
                      <a:pt x="82" y="407"/>
                    </a:lnTo>
                    <a:lnTo>
                      <a:pt x="64" y="400"/>
                    </a:lnTo>
                    <a:lnTo>
                      <a:pt x="48" y="391"/>
                    </a:lnTo>
                    <a:lnTo>
                      <a:pt x="36" y="377"/>
                    </a:lnTo>
                    <a:lnTo>
                      <a:pt x="27" y="355"/>
                    </a:lnTo>
                    <a:lnTo>
                      <a:pt x="18" y="332"/>
                    </a:lnTo>
                    <a:lnTo>
                      <a:pt x="12" y="305"/>
                    </a:lnTo>
                    <a:lnTo>
                      <a:pt x="7" y="271"/>
                    </a:lnTo>
                    <a:lnTo>
                      <a:pt x="3" y="235"/>
                    </a:lnTo>
                    <a:lnTo>
                      <a:pt x="0" y="196"/>
                    </a:lnTo>
                    <a:lnTo>
                      <a:pt x="3" y="159"/>
                    </a:lnTo>
                    <a:lnTo>
                      <a:pt x="3" y="130"/>
                    </a:lnTo>
                    <a:lnTo>
                      <a:pt x="9" y="100"/>
                    </a:lnTo>
                    <a:lnTo>
                      <a:pt x="18" y="73"/>
                    </a:lnTo>
                    <a:lnTo>
                      <a:pt x="27" y="52"/>
                    </a:lnTo>
                    <a:lnTo>
                      <a:pt x="39" y="34"/>
                    </a:lnTo>
                    <a:lnTo>
                      <a:pt x="57" y="18"/>
                    </a:lnTo>
                    <a:lnTo>
                      <a:pt x="75" y="6"/>
                    </a:lnTo>
                    <a:lnTo>
                      <a:pt x="100" y="0"/>
                    </a:lnTo>
                    <a:close/>
                  </a:path>
                </a:pathLst>
              </a:custGeom>
              <a:solidFill>
                <a:srgbClr val="7FB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722" name="Freeform 605"/>
              <p:cNvSpPr>
                <a:spLocks/>
              </p:cNvSpPr>
              <p:nvPr/>
            </p:nvSpPr>
            <p:spPr bwMode="auto">
              <a:xfrm>
                <a:off x="1786" y="2333"/>
                <a:ext cx="50" cy="102"/>
              </a:xfrm>
              <a:custGeom>
                <a:avLst/>
                <a:gdLst>
                  <a:gd name="T0" fmla="*/ 25 w 202"/>
                  <a:gd name="T1" fmla="*/ 0 h 410"/>
                  <a:gd name="T2" fmla="*/ 30 w 202"/>
                  <a:gd name="T3" fmla="*/ 1 h 410"/>
                  <a:gd name="T4" fmla="*/ 36 w 202"/>
                  <a:gd name="T5" fmla="*/ 2 h 410"/>
                  <a:gd name="T6" fmla="*/ 39 w 202"/>
                  <a:gd name="T7" fmla="*/ 4 h 410"/>
                  <a:gd name="T8" fmla="*/ 43 w 202"/>
                  <a:gd name="T9" fmla="*/ 8 h 410"/>
                  <a:gd name="T10" fmla="*/ 46 w 202"/>
                  <a:gd name="T11" fmla="*/ 13 h 410"/>
                  <a:gd name="T12" fmla="*/ 48 w 202"/>
                  <a:gd name="T13" fmla="*/ 18 h 410"/>
                  <a:gd name="T14" fmla="*/ 49 w 202"/>
                  <a:gd name="T15" fmla="*/ 24 h 410"/>
                  <a:gd name="T16" fmla="*/ 50 w 202"/>
                  <a:gd name="T17" fmla="*/ 32 h 410"/>
                  <a:gd name="T18" fmla="*/ 50 w 202"/>
                  <a:gd name="T19" fmla="*/ 40 h 410"/>
                  <a:gd name="T20" fmla="*/ 50 w 202"/>
                  <a:gd name="T21" fmla="*/ 48 h 410"/>
                  <a:gd name="T22" fmla="*/ 50 w 202"/>
                  <a:gd name="T23" fmla="*/ 57 h 410"/>
                  <a:gd name="T24" fmla="*/ 50 w 202"/>
                  <a:gd name="T25" fmla="*/ 65 h 410"/>
                  <a:gd name="T26" fmla="*/ 50 w 202"/>
                  <a:gd name="T27" fmla="*/ 72 h 410"/>
                  <a:gd name="T28" fmla="*/ 49 w 202"/>
                  <a:gd name="T29" fmla="*/ 79 h 410"/>
                  <a:gd name="T30" fmla="*/ 48 w 202"/>
                  <a:gd name="T31" fmla="*/ 85 h 410"/>
                  <a:gd name="T32" fmla="*/ 46 w 202"/>
                  <a:gd name="T33" fmla="*/ 90 h 410"/>
                  <a:gd name="T34" fmla="*/ 44 w 202"/>
                  <a:gd name="T35" fmla="*/ 95 h 410"/>
                  <a:gd name="T36" fmla="*/ 40 w 202"/>
                  <a:gd name="T37" fmla="*/ 97 h 410"/>
                  <a:gd name="T38" fmla="*/ 37 w 202"/>
                  <a:gd name="T39" fmla="*/ 100 h 410"/>
                  <a:gd name="T40" fmla="*/ 30 w 202"/>
                  <a:gd name="T41" fmla="*/ 102 h 410"/>
                  <a:gd name="T42" fmla="*/ 25 w 202"/>
                  <a:gd name="T43" fmla="*/ 102 h 410"/>
                  <a:gd name="T44" fmla="*/ 20 w 202"/>
                  <a:gd name="T45" fmla="*/ 101 h 410"/>
                  <a:gd name="T46" fmla="*/ 16 w 202"/>
                  <a:gd name="T47" fmla="*/ 100 h 410"/>
                  <a:gd name="T48" fmla="*/ 12 w 202"/>
                  <a:gd name="T49" fmla="*/ 97 h 410"/>
                  <a:gd name="T50" fmla="*/ 9 w 202"/>
                  <a:gd name="T51" fmla="*/ 94 h 410"/>
                  <a:gd name="T52" fmla="*/ 7 w 202"/>
                  <a:gd name="T53" fmla="*/ 88 h 410"/>
                  <a:gd name="T54" fmla="*/ 4 w 202"/>
                  <a:gd name="T55" fmla="*/ 83 h 410"/>
                  <a:gd name="T56" fmla="*/ 3 w 202"/>
                  <a:gd name="T57" fmla="*/ 76 h 410"/>
                  <a:gd name="T58" fmla="*/ 2 w 202"/>
                  <a:gd name="T59" fmla="*/ 67 h 410"/>
                  <a:gd name="T60" fmla="*/ 1 w 202"/>
                  <a:gd name="T61" fmla="*/ 58 h 410"/>
                  <a:gd name="T62" fmla="*/ 0 w 202"/>
                  <a:gd name="T63" fmla="*/ 49 h 410"/>
                  <a:gd name="T64" fmla="*/ 1 w 202"/>
                  <a:gd name="T65" fmla="*/ 40 h 410"/>
                  <a:gd name="T66" fmla="*/ 1 w 202"/>
                  <a:gd name="T67" fmla="*/ 32 h 410"/>
                  <a:gd name="T68" fmla="*/ 2 w 202"/>
                  <a:gd name="T69" fmla="*/ 25 h 410"/>
                  <a:gd name="T70" fmla="*/ 4 w 202"/>
                  <a:gd name="T71" fmla="*/ 18 h 410"/>
                  <a:gd name="T72" fmla="*/ 7 w 202"/>
                  <a:gd name="T73" fmla="*/ 13 h 410"/>
                  <a:gd name="T74" fmla="*/ 10 w 202"/>
                  <a:gd name="T75" fmla="*/ 8 h 410"/>
                  <a:gd name="T76" fmla="*/ 14 w 202"/>
                  <a:gd name="T77" fmla="*/ 4 h 410"/>
                  <a:gd name="T78" fmla="*/ 19 w 202"/>
                  <a:gd name="T79" fmla="*/ 1 h 410"/>
                  <a:gd name="T80" fmla="*/ 25 w 202"/>
                  <a:gd name="T81" fmla="*/ 0 h 410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02"/>
                  <a:gd name="T124" fmla="*/ 0 h 410"/>
                  <a:gd name="T125" fmla="*/ 202 w 202"/>
                  <a:gd name="T126" fmla="*/ 410 h 410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02" h="410">
                    <a:moveTo>
                      <a:pt x="100" y="0"/>
                    </a:moveTo>
                    <a:lnTo>
                      <a:pt x="123" y="4"/>
                    </a:lnTo>
                    <a:lnTo>
                      <a:pt x="144" y="9"/>
                    </a:lnTo>
                    <a:lnTo>
                      <a:pt x="159" y="18"/>
                    </a:lnTo>
                    <a:lnTo>
                      <a:pt x="175" y="34"/>
                    </a:lnTo>
                    <a:lnTo>
                      <a:pt x="184" y="52"/>
                    </a:lnTo>
                    <a:lnTo>
                      <a:pt x="193" y="73"/>
                    </a:lnTo>
                    <a:lnTo>
                      <a:pt x="198" y="97"/>
                    </a:lnTo>
                    <a:lnTo>
                      <a:pt x="202" y="127"/>
                    </a:lnTo>
                    <a:lnTo>
                      <a:pt x="202" y="159"/>
                    </a:lnTo>
                    <a:lnTo>
                      <a:pt x="202" y="193"/>
                    </a:lnTo>
                    <a:lnTo>
                      <a:pt x="202" y="229"/>
                    </a:lnTo>
                    <a:lnTo>
                      <a:pt x="202" y="262"/>
                    </a:lnTo>
                    <a:lnTo>
                      <a:pt x="202" y="289"/>
                    </a:lnTo>
                    <a:lnTo>
                      <a:pt x="198" y="316"/>
                    </a:lnTo>
                    <a:lnTo>
                      <a:pt x="193" y="341"/>
                    </a:lnTo>
                    <a:lnTo>
                      <a:pt x="187" y="362"/>
                    </a:lnTo>
                    <a:lnTo>
                      <a:pt x="178" y="380"/>
                    </a:lnTo>
                    <a:lnTo>
                      <a:pt x="162" y="391"/>
                    </a:lnTo>
                    <a:lnTo>
                      <a:pt x="148" y="403"/>
                    </a:lnTo>
                    <a:lnTo>
                      <a:pt x="123" y="410"/>
                    </a:lnTo>
                    <a:lnTo>
                      <a:pt x="102" y="410"/>
                    </a:lnTo>
                    <a:lnTo>
                      <a:pt x="82" y="407"/>
                    </a:lnTo>
                    <a:lnTo>
                      <a:pt x="64" y="400"/>
                    </a:lnTo>
                    <a:lnTo>
                      <a:pt x="48" y="391"/>
                    </a:lnTo>
                    <a:lnTo>
                      <a:pt x="36" y="377"/>
                    </a:lnTo>
                    <a:lnTo>
                      <a:pt x="27" y="355"/>
                    </a:lnTo>
                    <a:lnTo>
                      <a:pt x="18" y="332"/>
                    </a:lnTo>
                    <a:lnTo>
                      <a:pt x="12" y="305"/>
                    </a:lnTo>
                    <a:lnTo>
                      <a:pt x="7" y="271"/>
                    </a:lnTo>
                    <a:lnTo>
                      <a:pt x="3" y="235"/>
                    </a:lnTo>
                    <a:lnTo>
                      <a:pt x="0" y="196"/>
                    </a:lnTo>
                    <a:lnTo>
                      <a:pt x="3" y="159"/>
                    </a:lnTo>
                    <a:lnTo>
                      <a:pt x="3" y="130"/>
                    </a:lnTo>
                    <a:lnTo>
                      <a:pt x="9" y="100"/>
                    </a:lnTo>
                    <a:lnTo>
                      <a:pt x="18" y="73"/>
                    </a:lnTo>
                    <a:lnTo>
                      <a:pt x="27" y="52"/>
                    </a:lnTo>
                    <a:lnTo>
                      <a:pt x="39" y="34"/>
                    </a:lnTo>
                    <a:lnTo>
                      <a:pt x="57" y="18"/>
                    </a:lnTo>
                    <a:lnTo>
                      <a:pt x="75" y="6"/>
                    </a:lnTo>
                    <a:lnTo>
                      <a:pt x="100" y="0"/>
                    </a:lnTo>
                  </a:path>
                </a:pathLst>
              </a:custGeom>
              <a:noFill/>
              <a:ln w="0">
                <a:solidFill>
                  <a:srgbClr val="74B9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723" name="Freeform 606"/>
              <p:cNvSpPr>
                <a:spLocks/>
              </p:cNvSpPr>
              <p:nvPr/>
            </p:nvSpPr>
            <p:spPr bwMode="auto">
              <a:xfrm>
                <a:off x="1786" y="2333"/>
                <a:ext cx="50" cy="102"/>
              </a:xfrm>
              <a:custGeom>
                <a:avLst/>
                <a:gdLst>
                  <a:gd name="T0" fmla="*/ 25 w 202"/>
                  <a:gd name="T1" fmla="*/ 0 h 410"/>
                  <a:gd name="T2" fmla="*/ 30 w 202"/>
                  <a:gd name="T3" fmla="*/ 1 h 410"/>
                  <a:gd name="T4" fmla="*/ 36 w 202"/>
                  <a:gd name="T5" fmla="*/ 2 h 410"/>
                  <a:gd name="T6" fmla="*/ 39 w 202"/>
                  <a:gd name="T7" fmla="*/ 4 h 410"/>
                  <a:gd name="T8" fmla="*/ 43 w 202"/>
                  <a:gd name="T9" fmla="*/ 8 h 410"/>
                  <a:gd name="T10" fmla="*/ 46 w 202"/>
                  <a:gd name="T11" fmla="*/ 13 h 410"/>
                  <a:gd name="T12" fmla="*/ 48 w 202"/>
                  <a:gd name="T13" fmla="*/ 18 h 410"/>
                  <a:gd name="T14" fmla="*/ 49 w 202"/>
                  <a:gd name="T15" fmla="*/ 24 h 410"/>
                  <a:gd name="T16" fmla="*/ 50 w 202"/>
                  <a:gd name="T17" fmla="*/ 32 h 410"/>
                  <a:gd name="T18" fmla="*/ 50 w 202"/>
                  <a:gd name="T19" fmla="*/ 40 h 410"/>
                  <a:gd name="T20" fmla="*/ 50 w 202"/>
                  <a:gd name="T21" fmla="*/ 48 h 410"/>
                  <a:gd name="T22" fmla="*/ 50 w 202"/>
                  <a:gd name="T23" fmla="*/ 57 h 410"/>
                  <a:gd name="T24" fmla="*/ 50 w 202"/>
                  <a:gd name="T25" fmla="*/ 65 h 410"/>
                  <a:gd name="T26" fmla="*/ 50 w 202"/>
                  <a:gd name="T27" fmla="*/ 72 h 410"/>
                  <a:gd name="T28" fmla="*/ 49 w 202"/>
                  <a:gd name="T29" fmla="*/ 79 h 410"/>
                  <a:gd name="T30" fmla="*/ 48 w 202"/>
                  <a:gd name="T31" fmla="*/ 85 h 410"/>
                  <a:gd name="T32" fmla="*/ 46 w 202"/>
                  <a:gd name="T33" fmla="*/ 90 h 410"/>
                  <a:gd name="T34" fmla="*/ 44 w 202"/>
                  <a:gd name="T35" fmla="*/ 95 h 410"/>
                  <a:gd name="T36" fmla="*/ 40 w 202"/>
                  <a:gd name="T37" fmla="*/ 97 h 410"/>
                  <a:gd name="T38" fmla="*/ 37 w 202"/>
                  <a:gd name="T39" fmla="*/ 100 h 410"/>
                  <a:gd name="T40" fmla="*/ 30 w 202"/>
                  <a:gd name="T41" fmla="*/ 102 h 410"/>
                  <a:gd name="T42" fmla="*/ 25 w 202"/>
                  <a:gd name="T43" fmla="*/ 102 h 410"/>
                  <a:gd name="T44" fmla="*/ 20 w 202"/>
                  <a:gd name="T45" fmla="*/ 101 h 410"/>
                  <a:gd name="T46" fmla="*/ 16 w 202"/>
                  <a:gd name="T47" fmla="*/ 100 h 410"/>
                  <a:gd name="T48" fmla="*/ 12 w 202"/>
                  <a:gd name="T49" fmla="*/ 97 h 410"/>
                  <a:gd name="T50" fmla="*/ 9 w 202"/>
                  <a:gd name="T51" fmla="*/ 94 h 410"/>
                  <a:gd name="T52" fmla="*/ 7 w 202"/>
                  <a:gd name="T53" fmla="*/ 88 h 410"/>
                  <a:gd name="T54" fmla="*/ 4 w 202"/>
                  <a:gd name="T55" fmla="*/ 83 h 410"/>
                  <a:gd name="T56" fmla="*/ 3 w 202"/>
                  <a:gd name="T57" fmla="*/ 76 h 410"/>
                  <a:gd name="T58" fmla="*/ 2 w 202"/>
                  <a:gd name="T59" fmla="*/ 67 h 410"/>
                  <a:gd name="T60" fmla="*/ 1 w 202"/>
                  <a:gd name="T61" fmla="*/ 58 h 410"/>
                  <a:gd name="T62" fmla="*/ 0 w 202"/>
                  <a:gd name="T63" fmla="*/ 49 h 410"/>
                  <a:gd name="T64" fmla="*/ 1 w 202"/>
                  <a:gd name="T65" fmla="*/ 40 h 410"/>
                  <a:gd name="T66" fmla="*/ 1 w 202"/>
                  <a:gd name="T67" fmla="*/ 32 h 410"/>
                  <a:gd name="T68" fmla="*/ 2 w 202"/>
                  <a:gd name="T69" fmla="*/ 25 h 410"/>
                  <a:gd name="T70" fmla="*/ 4 w 202"/>
                  <a:gd name="T71" fmla="*/ 18 h 410"/>
                  <a:gd name="T72" fmla="*/ 7 w 202"/>
                  <a:gd name="T73" fmla="*/ 13 h 410"/>
                  <a:gd name="T74" fmla="*/ 10 w 202"/>
                  <a:gd name="T75" fmla="*/ 8 h 410"/>
                  <a:gd name="T76" fmla="*/ 14 w 202"/>
                  <a:gd name="T77" fmla="*/ 4 h 410"/>
                  <a:gd name="T78" fmla="*/ 19 w 202"/>
                  <a:gd name="T79" fmla="*/ 1 h 410"/>
                  <a:gd name="T80" fmla="*/ 25 w 202"/>
                  <a:gd name="T81" fmla="*/ 0 h 410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02"/>
                  <a:gd name="T124" fmla="*/ 0 h 410"/>
                  <a:gd name="T125" fmla="*/ 202 w 202"/>
                  <a:gd name="T126" fmla="*/ 410 h 410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02" h="410">
                    <a:moveTo>
                      <a:pt x="100" y="0"/>
                    </a:moveTo>
                    <a:lnTo>
                      <a:pt x="123" y="4"/>
                    </a:lnTo>
                    <a:lnTo>
                      <a:pt x="144" y="9"/>
                    </a:lnTo>
                    <a:lnTo>
                      <a:pt x="159" y="18"/>
                    </a:lnTo>
                    <a:lnTo>
                      <a:pt x="175" y="34"/>
                    </a:lnTo>
                    <a:lnTo>
                      <a:pt x="184" y="52"/>
                    </a:lnTo>
                    <a:lnTo>
                      <a:pt x="193" y="73"/>
                    </a:lnTo>
                    <a:lnTo>
                      <a:pt x="198" y="97"/>
                    </a:lnTo>
                    <a:lnTo>
                      <a:pt x="202" y="127"/>
                    </a:lnTo>
                    <a:lnTo>
                      <a:pt x="202" y="159"/>
                    </a:lnTo>
                    <a:lnTo>
                      <a:pt x="202" y="193"/>
                    </a:lnTo>
                    <a:lnTo>
                      <a:pt x="202" y="229"/>
                    </a:lnTo>
                    <a:lnTo>
                      <a:pt x="202" y="262"/>
                    </a:lnTo>
                    <a:lnTo>
                      <a:pt x="202" y="289"/>
                    </a:lnTo>
                    <a:lnTo>
                      <a:pt x="198" y="316"/>
                    </a:lnTo>
                    <a:lnTo>
                      <a:pt x="193" y="341"/>
                    </a:lnTo>
                    <a:lnTo>
                      <a:pt x="187" y="362"/>
                    </a:lnTo>
                    <a:lnTo>
                      <a:pt x="178" y="380"/>
                    </a:lnTo>
                    <a:lnTo>
                      <a:pt x="162" y="391"/>
                    </a:lnTo>
                    <a:lnTo>
                      <a:pt x="148" y="403"/>
                    </a:lnTo>
                    <a:lnTo>
                      <a:pt x="123" y="410"/>
                    </a:lnTo>
                    <a:lnTo>
                      <a:pt x="102" y="410"/>
                    </a:lnTo>
                    <a:lnTo>
                      <a:pt x="82" y="407"/>
                    </a:lnTo>
                    <a:lnTo>
                      <a:pt x="64" y="400"/>
                    </a:lnTo>
                    <a:lnTo>
                      <a:pt x="48" y="391"/>
                    </a:lnTo>
                    <a:lnTo>
                      <a:pt x="36" y="377"/>
                    </a:lnTo>
                    <a:lnTo>
                      <a:pt x="27" y="355"/>
                    </a:lnTo>
                    <a:lnTo>
                      <a:pt x="18" y="332"/>
                    </a:lnTo>
                    <a:lnTo>
                      <a:pt x="12" y="305"/>
                    </a:lnTo>
                    <a:lnTo>
                      <a:pt x="7" y="271"/>
                    </a:lnTo>
                    <a:lnTo>
                      <a:pt x="3" y="235"/>
                    </a:lnTo>
                    <a:lnTo>
                      <a:pt x="0" y="196"/>
                    </a:lnTo>
                    <a:lnTo>
                      <a:pt x="3" y="159"/>
                    </a:lnTo>
                    <a:lnTo>
                      <a:pt x="3" y="130"/>
                    </a:lnTo>
                    <a:lnTo>
                      <a:pt x="9" y="100"/>
                    </a:lnTo>
                    <a:lnTo>
                      <a:pt x="18" y="73"/>
                    </a:lnTo>
                    <a:lnTo>
                      <a:pt x="27" y="52"/>
                    </a:lnTo>
                    <a:lnTo>
                      <a:pt x="39" y="34"/>
                    </a:lnTo>
                    <a:lnTo>
                      <a:pt x="57" y="18"/>
                    </a:lnTo>
                    <a:lnTo>
                      <a:pt x="75" y="6"/>
                    </a:lnTo>
                    <a:lnTo>
                      <a:pt x="100" y="0"/>
                    </a:lnTo>
                  </a:path>
                </a:pathLst>
              </a:custGeom>
              <a:noFill/>
              <a:ln w="0">
                <a:solidFill>
                  <a:srgbClr val="74B9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724" name="Freeform 607"/>
              <p:cNvSpPr>
                <a:spLocks/>
              </p:cNvSpPr>
              <p:nvPr/>
            </p:nvSpPr>
            <p:spPr bwMode="auto">
              <a:xfrm>
                <a:off x="1788" y="2337"/>
                <a:ext cx="46" cy="94"/>
              </a:xfrm>
              <a:custGeom>
                <a:avLst/>
                <a:gdLst>
                  <a:gd name="T0" fmla="*/ 22 w 184"/>
                  <a:gd name="T1" fmla="*/ 0 h 373"/>
                  <a:gd name="T2" fmla="*/ 28 w 184"/>
                  <a:gd name="T3" fmla="*/ 0 h 373"/>
                  <a:gd name="T4" fmla="*/ 33 w 184"/>
                  <a:gd name="T5" fmla="*/ 2 h 373"/>
                  <a:gd name="T6" fmla="*/ 36 w 184"/>
                  <a:gd name="T7" fmla="*/ 4 h 373"/>
                  <a:gd name="T8" fmla="*/ 39 w 184"/>
                  <a:gd name="T9" fmla="*/ 7 h 373"/>
                  <a:gd name="T10" fmla="*/ 42 w 184"/>
                  <a:gd name="T11" fmla="*/ 11 h 373"/>
                  <a:gd name="T12" fmla="*/ 44 w 184"/>
                  <a:gd name="T13" fmla="*/ 16 h 373"/>
                  <a:gd name="T14" fmla="*/ 45 w 184"/>
                  <a:gd name="T15" fmla="*/ 22 h 373"/>
                  <a:gd name="T16" fmla="*/ 45 w 184"/>
                  <a:gd name="T17" fmla="*/ 29 h 373"/>
                  <a:gd name="T18" fmla="*/ 46 w 184"/>
                  <a:gd name="T19" fmla="*/ 37 h 373"/>
                  <a:gd name="T20" fmla="*/ 46 w 184"/>
                  <a:gd name="T21" fmla="*/ 44 h 373"/>
                  <a:gd name="T22" fmla="*/ 46 w 184"/>
                  <a:gd name="T23" fmla="*/ 52 h 373"/>
                  <a:gd name="T24" fmla="*/ 46 w 184"/>
                  <a:gd name="T25" fmla="*/ 60 h 373"/>
                  <a:gd name="T26" fmla="*/ 46 w 184"/>
                  <a:gd name="T27" fmla="*/ 67 h 373"/>
                  <a:gd name="T28" fmla="*/ 45 w 184"/>
                  <a:gd name="T29" fmla="*/ 73 h 373"/>
                  <a:gd name="T30" fmla="*/ 44 w 184"/>
                  <a:gd name="T31" fmla="*/ 78 h 373"/>
                  <a:gd name="T32" fmla="*/ 42 w 184"/>
                  <a:gd name="T33" fmla="*/ 83 h 373"/>
                  <a:gd name="T34" fmla="*/ 40 w 184"/>
                  <a:gd name="T35" fmla="*/ 87 h 373"/>
                  <a:gd name="T36" fmla="*/ 37 w 184"/>
                  <a:gd name="T37" fmla="*/ 90 h 373"/>
                  <a:gd name="T38" fmla="*/ 33 w 184"/>
                  <a:gd name="T39" fmla="*/ 92 h 373"/>
                  <a:gd name="T40" fmla="*/ 28 w 184"/>
                  <a:gd name="T41" fmla="*/ 94 h 373"/>
                  <a:gd name="T42" fmla="*/ 23 w 184"/>
                  <a:gd name="T43" fmla="*/ 94 h 373"/>
                  <a:gd name="T44" fmla="*/ 18 w 184"/>
                  <a:gd name="T45" fmla="*/ 93 h 373"/>
                  <a:gd name="T46" fmla="*/ 14 w 184"/>
                  <a:gd name="T47" fmla="*/ 92 h 373"/>
                  <a:gd name="T48" fmla="*/ 11 w 184"/>
                  <a:gd name="T49" fmla="*/ 89 h 373"/>
                  <a:gd name="T50" fmla="*/ 8 w 184"/>
                  <a:gd name="T51" fmla="*/ 87 h 373"/>
                  <a:gd name="T52" fmla="*/ 5 w 184"/>
                  <a:gd name="T53" fmla="*/ 82 h 373"/>
                  <a:gd name="T54" fmla="*/ 4 w 184"/>
                  <a:gd name="T55" fmla="*/ 77 h 373"/>
                  <a:gd name="T56" fmla="*/ 2 w 184"/>
                  <a:gd name="T57" fmla="*/ 70 h 373"/>
                  <a:gd name="T58" fmla="*/ 1 w 184"/>
                  <a:gd name="T59" fmla="*/ 62 h 373"/>
                  <a:gd name="T60" fmla="*/ 0 w 184"/>
                  <a:gd name="T61" fmla="*/ 54 h 373"/>
                  <a:gd name="T62" fmla="*/ 0 w 184"/>
                  <a:gd name="T63" fmla="*/ 45 h 373"/>
                  <a:gd name="T64" fmla="*/ 0 w 184"/>
                  <a:gd name="T65" fmla="*/ 37 h 373"/>
                  <a:gd name="T66" fmla="*/ 1 w 184"/>
                  <a:gd name="T67" fmla="*/ 29 h 373"/>
                  <a:gd name="T68" fmla="*/ 2 w 184"/>
                  <a:gd name="T69" fmla="*/ 22 h 373"/>
                  <a:gd name="T70" fmla="*/ 3 w 184"/>
                  <a:gd name="T71" fmla="*/ 17 h 373"/>
                  <a:gd name="T72" fmla="*/ 5 w 184"/>
                  <a:gd name="T73" fmla="*/ 11 h 373"/>
                  <a:gd name="T74" fmla="*/ 9 w 184"/>
                  <a:gd name="T75" fmla="*/ 7 h 373"/>
                  <a:gd name="T76" fmla="*/ 12 w 184"/>
                  <a:gd name="T77" fmla="*/ 4 h 373"/>
                  <a:gd name="T78" fmla="*/ 17 w 184"/>
                  <a:gd name="T79" fmla="*/ 1 h 373"/>
                  <a:gd name="T80" fmla="*/ 22 w 184"/>
                  <a:gd name="T81" fmla="*/ 0 h 373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84"/>
                  <a:gd name="T124" fmla="*/ 0 h 373"/>
                  <a:gd name="T125" fmla="*/ 184 w 184"/>
                  <a:gd name="T126" fmla="*/ 373 h 373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84" h="373">
                    <a:moveTo>
                      <a:pt x="87" y="0"/>
                    </a:moveTo>
                    <a:lnTo>
                      <a:pt x="112" y="0"/>
                    </a:lnTo>
                    <a:lnTo>
                      <a:pt x="130" y="7"/>
                    </a:lnTo>
                    <a:lnTo>
                      <a:pt x="144" y="16"/>
                    </a:lnTo>
                    <a:lnTo>
                      <a:pt x="157" y="27"/>
                    </a:lnTo>
                    <a:lnTo>
                      <a:pt x="169" y="45"/>
                    </a:lnTo>
                    <a:lnTo>
                      <a:pt x="175" y="64"/>
                    </a:lnTo>
                    <a:lnTo>
                      <a:pt x="178" y="88"/>
                    </a:lnTo>
                    <a:lnTo>
                      <a:pt x="180" y="115"/>
                    </a:lnTo>
                    <a:lnTo>
                      <a:pt x="184" y="145"/>
                    </a:lnTo>
                    <a:lnTo>
                      <a:pt x="184" y="175"/>
                    </a:lnTo>
                    <a:lnTo>
                      <a:pt x="184" y="208"/>
                    </a:lnTo>
                    <a:lnTo>
                      <a:pt x="184" y="239"/>
                    </a:lnTo>
                    <a:lnTo>
                      <a:pt x="184" y="266"/>
                    </a:lnTo>
                    <a:lnTo>
                      <a:pt x="180" y="289"/>
                    </a:lnTo>
                    <a:lnTo>
                      <a:pt x="175" y="310"/>
                    </a:lnTo>
                    <a:lnTo>
                      <a:pt x="169" y="328"/>
                    </a:lnTo>
                    <a:lnTo>
                      <a:pt x="160" y="346"/>
                    </a:lnTo>
                    <a:lnTo>
                      <a:pt x="148" y="359"/>
                    </a:lnTo>
                    <a:lnTo>
                      <a:pt x="132" y="367"/>
                    </a:lnTo>
                    <a:lnTo>
                      <a:pt x="112" y="373"/>
                    </a:lnTo>
                    <a:lnTo>
                      <a:pt x="91" y="373"/>
                    </a:lnTo>
                    <a:lnTo>
                      <a:pt x="73" y="371"/>
                    </a:lnTo>
                    <a:lnTo>
                      <a:pt x="57" y="367"/>
                    </a:lnTo>
                    <a:lnTo>
                      <a:pt x="43" y="355"/>
                    </a:lnTo>
                    <a:lnTo>
                      <a:pt x="30" y="344"/>
                    </a:lnTo>
                    <a:lnTo>
                      <a:pt x="21" y="325"/>
                    </a:lnTo>
                    <a:lnTo>
                      <a:pt x="16" y="305"/>
                    </a:lnTo>
                    <a:lnTo>
                      <a:pt x="9" y="277"/>
                    </a:lnTo>
                    <a:lnTo>
                      <a:pt x="3" y="248"/>
                    </a:lnTo>
                    <a:lnTo>
                      <a:pt x="0" y="214"/>
                    </a:lnTo>
                    <a:lnTo>
                      <a:pt x="0" y="178"/>
                    </a:lnTo>
                    <a:lnTo>
                      <a:pt x="0" y="145"/>
                    </a:lnTo>
                    <a:lnTo>
                      <a:pt x="3" y="115"/>
                    </a:lnTo>
                    <a:lnTo>
                      <a:pt x="7" y="88"/>
                    </a:lnTo>
                    <a:lnTo>
                      <a:pt x="12" y="66"/>
                    </a:lnTo>
                    <a:lnTo>
                      <a:pt x="21" y="45"/>
                    </a:lnTo>
                    <a:lnTo>
                      <a:pt x="34" y="27"/>
                    </a:lnTo>
                    <a:lnTo>
                      <a:pt x="48" y="16"/>
                    </a:lnTo>
                    <a:lnTo>
                      <a:pt x="66" y="4"/>
                    </a:lnTo>
                    <a:lnTo>
                      <a:pt x="87" y="0"/>
                    </a:lnTo>
                    <a:close/>
                  </a:path>
                </a:pathLst>
              </a:custGeom>
              <a:solidFill>
                <a:srgbClr val="6AB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725" name="Freeform 608"/>
              <p:cNvSpPr>
                <a:spLocks/>
              </p:cNvSpPr>
              <p:nvPr/>
            </p:nvSpPr>
            <p:spPr bwMode="auto">
              <a:xfrm>
                <a:off x="1790" y="2341"/>
                <a:ext cx="42" cy="85"/>
              </a:xfrm>
              <a:custGeom>
                <a:avLst/>
                <a:gdLst>
                  <a:gd name="T0" fmla="*/ 20 w 168"/>
                  <a:gd name="T1" fmla="*/ 0 h 339"/>
                  <a:gd name="T2" fmla="*/ 26 w 168"/>
                  <a:gd name="T3" fmla="*/ 0 h 339"/>
                  <a:gd name="T4" fmla="*/ 29 w 168"/>
                  <a:gd name="T5" fmla="*/ 2 h 339"/>
                  <a:gd name="T6" fmla="*/ 33 w 168"/>
                  <a:gd name="T7" fmla="*/ 4 h 339"/>
                  <a:gd name="T8" fmla="*/ 36 w 168"/>
                  <a:gd name="T9" fmla="*/ 7 h 339"/>
                  <a:gd name="T10" fmla="*/ 38 w 168"/>
                  <a:gd name="T11" fmla="*/ 10 h 339"/>
                  <a:gd name="T12" fmla="*/ 40 w 168"/>
                  <a:gd name="T13" fmla="*/ 15 h 339"/>
                  <a:gd name="T14" fmla="*/ 41 w 168"/>
                  <a:gd name="T15" fmla="*/ 20 h 339"/>
                  <a:gd name="T16" fmla="*/ 41 w 168"/>
                  <a:gd name="T17" fmla="*/ 26 h 339"/>
                  <a:gd name="T18" fmla="*/ 42 w 168"/>
                  <a:gd name="T19" fmla="*/ 33 h 339"/>
                  <a:gd name="T20" fmla="*/ 42 w 168"/>
                  <a:gd name="T21" fmla="*/ 40 h 339"/>
                  <a:gd name="T22" fmla="*/ 42 w 168"/>
                  <a:gd name="T23" fmla="*/ 47 h 339"/>
                  <a:gd name="T24" fmla="*/ 42 w 168"/>
                  <a:gd name="T25" fmla="*/ 54 h 339"/>
                  <a:gd name="T26" fmla="*/ 41 w 168"/>
                  <a:gd name="T27" fmla="*/ 60 h 339"/>
                  <a:gd name="T28" fmla="*/ 41 w 168"/>
                  <a:gd name="T29" fmla="*/ 65 h 339"/>
                  <a:gd name="T30" fmla="*/ 40 w 168"/>
                  <a:gd name="T31" fmla="*/ 71 h 339"/>
                  <a:gd name="T32" fmla="*/ 38 w 168"/>
                  <a:gd name="T33" fmla="*/ 75 h 339"/>
                  <a:gd name="T34" fmla="*/ 37 w 168"/>
                  <a:gd name="T35" fmla="*/ 78 h 339"/>
                  <a:gd name="T36" fmla="*/ 34 w 168"/>
                  <a:gd name="T37" fmla="*/ 81 h 339"/>
                  <a:gd name="T38" fmla="*/ 30 w 168"/>
                  <a:gd name="T39" fmla="*/ 84 h 339"/>
                  <a:gd name="T40" fmla="*/ 26 w 168"/>
                  <a:gd name="T41" fmla="*/ 85 h 339"/>
                  <a:gd name="T42" fmla="*/ 21 w 168"/>
                  <a:gd name="T43" fmla="*/ 85 h 339"/>
                  <a:gd name="T44" fmla="*/ 17 w 168"/>
                  <a:gd name="T45" fmla="*/ 85 h 339"/>
                  <a:gd name="T46" fmla="*/ 13 w 168"/>
                  <a:gd name="T47" fmla="*/ 84 h 339"/>
                  <a:gd name="T48" fmla="*/ 10 w 168"/>
                  <a:gd name="T49" fmla="*/ 81 h 339"/>
                  <a:gd name="T50" fmla="*/ 7 w 168"/>
                  <a:gd name="T51" fmla="*/ 78 h 339"/>
                  <a:gd name="T52" fmla="*/ 5 w 168"/>
                  <a:gd name="T53" fmla="*/ 74 h 339"/>
                  <a:gd name="T54" fmla="*/ 3 w 168"/>
                  <a:gd name="T55" fmla="*/ 69 h 339"/>
                  <a:gd name="T56" fmla="*/ 2 w 168"/>
                  <a:gd name="T57" fmla="*/ 63 h 339"/>
                  <a:gd name="T58" fmla="*/ 1 w 168"/>
                  <a:gd name="T59" fmla="*/ 56 h 339"/>
                  <a:gd name="T60" fmla="*/ 0 w 168"/>
                  <a:gd name="T61" fmla="*/ 49 h 339"/>
                  <a:gd name="T62" fmla="*/ 0 w 168"/>
                  <a:gd name="T63" fmla="*/ 41 h 339"/>
                  <a:gd name="T64" fmla="*/ 0 w 168"/>
                  <a:gd name="T65" fmla="*/ 33 h 339"/>
                  <a:gd name="T66" fmla="*/ 1 w 168"/>
                  <a:gd name="T67" fmla="*/ 26 h 339"/>
                  <a:gd name="T68" fmla="*/ 1 w 168"/>
                  <a:gd name="T69" fmla="*/ 20 h 339"/>
                  <a:gd name="T70" fmla="*/ 3 w 168"/>
                  <a:gd name="T71" fmla="*/ 15 h 339"/>
                  <a:gd name="T72" fmla="*/ 5 w 168"/>
                  <a:gd name="T73" fmla="*/ 10 h 339"/>
                  <a:gd name="T74" fmla="*/ 8 w 168"/>
                  <a:gd name="T75" fmla="*/ 7 h 339"/>
                  <a:gd name="T76" fmla="*/ 11 w 168"/>
                  <a:gd name="T77" fmla="*/ 3 h 339"/>
                  <a:gd name="T78" fmla="*/ 15 w 168"/>
                  <a:gd name="T79" fmla="*/ 2 h 339"/>
                  <a:gd name="T80" fmla="*/ 20 w 168"/>
                  <a:gd name="T81" fmla="*/ 0 h 339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68"/>
                  <a:gd name="T124" fmla="*/ 0 h 339"/>
                  <a:gd name="T125" fmla="*/ 168 w 168"/>
                  <a:gd name="T126" fmla="*/ 339 h 339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68" h="339">
                    <a:moveTo>
                      <a:pt x="80" y="0"/>
                    </a:moveTo>
                    <a:lnTo>
                      <a:pt x="102" y="0"/>
                    </a:lnTo>
                    <a:lnTo>
                      <a:pt x="116" y="6"/>
                    </a:lnTo>
                    <a:lnTo>
                      <a:pt x="132" y="15"/>
                    </a:lnTo>
                    <a:lnTo>
                      <a:pt x="143" y="27"/>
                    </a:lnTo>
                    <a:lnTo>
                      <a:pt x="153" y="41"/>
                    </a:lnTo>
                    <a:lnTo>
                      <a:pt x="159" y="59"/>
                    </a:lnTo>
                    <a:lnTo>
                      <a:pt x="162" y="81"/>
                    </a:lnTo>
                    <a:lnTo>
                      <a:pt x="164" y="105"/>
                    </a:lnTo>
                    <a:lnTo>
                      <a:pt x="168" y="132"/>
                    </a:lnTo>
                    <a:lnTo>
                      <a:pt x="168" y="159"/>
                    </a:lnTo>
                    <a:lnTo>
                      <a:pt x="168" y="189"/>
                    </a:lnTo>
                    <a:lnTo>
                      <a:pt x="168" y="216"/>
                    </a:lnTo>
                    <a:lnTo>
                      <a:pt x="164" y="241"/>
                    </a:lnTo>
                    <a:lnTo>
                      <a:pt x="164" y="261"/>
                    </a:lnTo>
                    <a:lnTo>
                      <a:pt x="159" y="282"/>
                    </a:lnTo>
                    <a:lnTo>
                      <a:pt x="153" y="300"/>
                    </a:lnTo>
                    <a:lnTo>
                      <a:pt x="146" y="312"/>
                    </a:lnTo>
                    <a:lnTo>
                      <a:pt x="134" y="325"/>
                    </a:lnTo>
                    <a:lnTo>
                      <a:pt x="120" y="334"/>
                    </a:lnTo>
                    <a:lnTo>
                      <a:pt x="102" y="339"/>
                    </a:lnTo>
                    <a:lnTo>
                      <a:pt x="84" y="339"/>
                    </a:lnTo>
                    <a:lnTo>
                      <a:pt x="66" y="339"/>
                    </a:lnTo>
                    <a:lnTo>
                      <a:pt x="50" y="334"/>
                    </a:lnTo>
                    <a:lnTo>
                      <a:pt x="38" y="325"/>
                    </a:lnTo>
                    <a:lnTo>
                      <a:pt x="29" y="312"/>
                    </a:lnTo>
                    <a:lnTo>
                      <a:pt x="20" y="294"/>
                    </a:lnTo>
                    <a:lnTo>
                      <a:pt x="11" y="276"/>
                    </a:lnTo>
                    <a:lnTo>
                      <a:pt x="9" y="252"/>
                    </a:lnTo>
                    <a:lnTo>
                      <a:pt x="2" y="225"/>
                    </a:lnTo>
                    <a:lnTo>
                      <a:pt x="0" y="195"/>
                    </a:lnTo>
                    <a:lnTo>
                      <a:pt x="0" y="162"/>
                    </a:lnTo>
                    <a:lnTo>
                      <a:pt x="0" y="132"/>
                    </a:lnTo>
                    <a:lnTo>
                      <a:pt x="2" y="105"/>
                    </a:lnTo>
                    <a:lnTo>
                      <a:pt x="5" y="81"/>
                    </a:lnTo>
                    <a:lnTo>
                      <a:pt x="11" y="59"/>
                    </a:lnTo>
                    <a:lnTo>
                      <a:pt x="20" y="41"/>
                    </a:lnTo>
                    <a:lnTo>
                      <a:pt x="32" y="27"/>
                    </a:lnTo>
                    <a:lnTo>
                      <a:pt x="44" y="11"/>
                    </a:lnTo>
                    <a:lnTo>
                      <a:pt x="59" y="6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54A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726" name="Freeform 609"/>
              <p:cNvSpPr>
                <a:spLocks/>
              </p:cNvSpPr>
              <p:nvPr/>
            </p:nvSpPr>
            <p:spPr bwMode="auto">
              <a:xfrm>
                <a:off x="1791" y="2345"/>
                <a:ext cx="38" cy="77"/>
              </a:xfrm>
              <a:custGeom>
                <a:avLst/>
                <a:gdLst>
                  <a:gd name="T0" fmla="*/ 18 w 150"/>
                  <a:gd name="T1" fmla="*/ 0 h 306"/>
                  <a:gd name="T2" fmla="*/ 24 w 150"/>
                  <a:gd name="T3" fmla="*/ 1 h 306"/>
                  <a:gd name="T4" fmla="*/ 28 w 150"/>
                  <a:gd name="T5" fmla="*/ 1 h 306"/>
                  <a:gd name="T6" fmla="*/ 30 w 150"/>
                  <a:gd name="T7" fmla="*/ 4 h 306"/>
                  <a:gd name="T8" fmla="*/ 33 w 150"/>
                  <a:gd name="T9" fmla="*/ 6 h 306"/>
                  <a:gd name="T10" fmla="*/ 35 w 150"/>
                  <a:gd name="T11" fmla="*/ 10 h 306"/>
                  <a:gd name="T12" fmla="*/ 37 w 150"/>
                  <a:gd name="T13" fmla="*/ 13 h 306"/>
                  <a:gd name="T14" fmla="*/ 37 w 150"/>
                  <a:gd name="T15" fmla="*/ 18 h 306"/>
                  <a:gd name="T16" fmla="*/ 38 w 150"/>
                  <a:gd name="T17" fmla="*/ 24 h 306"/>
                  <a:gd name="T18" fmla="*/ 38 w 150"/>
                  <a:gd name="T19" fmla="*/ 29 h 306"/>
                  <a:gd name="T20" fmla="*/ 38 w 150"/>
                  <a:gd name="T21" fmla="*/ 36 h 306"/>
                  <a:gd name="T22" fmla="*/ 38 w 150"/>
                  <a:gd name="T23" fmla="*/ 43 h 306"/>
                  <a:gd name="T24" fmla="*/ 38 w 150"/>
                  <a:gd name="T25" fmla="*/ 49 h 306"/>
                  <a:gd name="T26" fmla="*/ 38 w 150"/>
                  <a:gd name="T27" fmla="*/ 55 h 306"/>
                  <a:gd name="T28" fmla="*/ 37 w 150"/>
                  <a:gd name="T29" fmla="*/ 60 h 306"/>
                  <a:gd name="T30" fmla="*/ 37 w 150"/>
                  <a:gd name="T31" fmla="*/ 64 h 306"/>
                  <a:gd name="T32" fmla="*/ 35 w 150"/>
                  <a:gd name="T33" fmla="*/ 68 h 306"/>
                  <a:gd name="T34" fmla="*/ 33 w 150"/>
                  <a:gd name="T35" fmla="*/ 71 h 306"/>
                  <a:gd name="T36" fmla="*/ 31 w 150"/>
                  <a:gd name="T37" fmla="*/ 74 h 306"/>
                  <a:gd name="T38" fmla="*/ 28 w 150"/>
                  <a:gd name="T39" fmla="*/ 76 h 306"/>
                  <a:gd name="T40" fmla="*/ 24 w 150"/>
                  <a:gd name="T41" fmla="*/ 77 h 306"/>
                  <a:gd name="T42" fmla="*/ 19 w 150"/>
                  <a:gd name="T43" fmla="*/ 77 h 306"/>
                  <a:gd name="T44" fmla="*/ 15 w 150"/>
                  <a:gd name="T45" fmla="*/ 77 h 306"/>
                  <a:gd name="T46" fmla="*/ 12 w 150"/>
                  <a:gd name="T47" fmla="*/ 76 h 306"/>
                  <a:gd name="T48" fmla="*/ 9 w 150"/>
                  <a:gd name="T49" fmla="*/ 73 h 306"/>
                  <a:gd name="T50" fmla="*/ 7 w 150"/>
                  <a:gd name="T51" fmla="*/ 71 h 306"/>
                  <a:gd name="T52" fmla="*/ 5 w 150"/>
                  <a:gd name="T53" fmla="*/ 67 h 306"/>
                  <a:gd name="T54" fmla="*/ 3 w 150"/>
                  <a:gd name="T55" fmla="*/ 63 h 306"/>
                  <a:gd name="T56" fmla="*/ 2 w 150"/>
                  <a:gd name="T57" fmla="*/ 57 h 306"/>
                  <a:gd name="T58" fmla="*/ 1 w 150"/>
                  <a:gd name="T59" fmla="*/ 51 h 306"/>
                  <a:gd name="T60" fmla="*/ 1 w 150"/>
                  <a:gd name="T61" fmla="*/ 44 h 306"/>
                  <a:gd name="T62" fmla="*/ 0 w 150"/>
                  <a:gd name="T63" fmla="*/ 37 h 306"/>
                  <a:gd name="T64" fmla="*/ 0 w 150"/>
                  <a:gd name="T65" fmla="*/ 30 h 306"/>
                  <a:gd name="T66" fmla="*/ 1 w 150"/>
                  <a:gd name="T67" fmla="*/ 24 h 306"/>
                  <a:gd name="T68" fmla="*/ 2 w 150"/>
                  <a:gd name="T69" fmla="*/ 19 h 306"/>
                  <a:gd name="T70" fmla="*/ 3 w 150"/>
                  <a:gd name="T71" fmla="*/ 13 h 306"/>
                  <a:gd name="T72" fmla="*/ 6 w 150"/>
                  <a:gd name="T73" fmla="*/ 10 h 306"/>
                  <a:gd name="T74" fmla="*/ 8 w 150"/>
                  <a:gd name="T75" fmla="*/ 6 h 306"/>
                  <a:gd name="T76" fmla="*/ 11 w 150"/>
                  <a:gd name="T77" fmla="*/ 3 h 306"/>
                  <a:gd name="T78" fmla="*/ 14 w 150"/>
                  <a:gd name="T79" fmla="*/ 1 h 306"/>
                  <a:gd name="T80" fmla="*/ 18 w 150"/>
                  <a:gd name="T81" fmla="*/ 0 h 30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50"/>
                  <a:gd name="T124" fmla="*/ 0 h 306"/>
                  <a:gd name="T125" fmla="*/ 150 w 150"/>
                  <a:gd name="T126" fmla="*/ 306 h 30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50" h="306">
                    <a:moveTo>
                      <a:pt x="72" y="0"/>
                    </a:moveTo>
                    <a:lnTo>
                      <a:pt x="93" y="3"/>
                    </a:lnTo>
                    <a:lnTo>
                      <a:pt x="109" y="5"/>
                    </a:lnTo>
                    <a:lnTo>
                      <a:pt x="120" y="14"/>
                    </a:lnTo>
                    <a:lnTo>
                      <a:pt x="129" y="24"/>
                    </a:lnTo>
                    <a:lnTo>
                      <a:pt x="138" y="39"/>
                    </a:lnTo>
                    <a:lnTo>
                      <a:pt x="145" y="53"/>
                    </a:lnTo>
                    <a:lnTo>
                      <a:pt x="148" y="72"/>
                    </a:lnTo>
                    <a:lnTo>
                      <a:pt x="150" y="96"/>
                    </a:lnTo>
                    <a:lnTo>
                      <a:pt x="150" y="117"/>
                    </a:lnTo>
                    <a:lnTo>
                      <a:pt x="150" y="144"/>
                    </a:lnTo>
                    <a:lnTo>
                      <a:pt x="150" y="171"/>
                    </a:lnTo>
                    <a:lnTo>
                      <a:pt x="150" y="195"/>
                    </a:lnTo>
                    <a:lnTo>
                      <a:pt x="150" y="217"/>
                    </a:lnTo>
                    <a:lnTo>
                      <a:pt x="148" y="237"/>
                    </a:lnTo>
                    <a:lnTo>
                      <a:pt x="145" y="256"/>
                    </a:lnTo>
                    <a:lnTo>
                      <a:pt x="138" y="270"/>
                    </a:lnTo>
                    <a:lnTo>
                      <a:pt x="132" y="283"/>
                    </a:lnTo>
                    <a:lnTo>
                      <a:pt x="123" y="294"/>
                    </a:lnTo>
                    <a:lnTo>
                      <a:pt x="109" y="301"/>
                    </a:lnTo>
                    <a:lnTo>
                      <a:pt x="93" y="306"/>
                    </a:lnTo>
                    <a:lnTo>
                      <a:pt x="75" y="306"/>
                    </a:lnTo>
                    <a:lnTo>
                      <a:pt x="61" y="306"/>
                    </a:lnTo>
                    <a:lnTo>
                      <a:pt x="48" y="301"/>
                    </a:lnTo>
                    <a:lnTo>
                      <a:pt x="36" y="292"/>
                    </a:lnTo>
                    <a:lnTo>
                      <a:pt x="27" y="283"/>
                    </a:lnTo>
                    <a:lnTo>
                      <a:pt x="18" y="267"/>
                    </a:lnTo>
                    <a:lnTo>
                      <a:pt x="13" y="249"/>
                    </a:lnTo>
                    <a:lnTo>
                      <a:pt x="9" y="228"/>
                    </a:lnTo>
                    <a:lnTo>
                      <a:pt x="4" y="204"/>
                    </a:lnTo>
                    <a:lnTo>
                      <a:pt x="4" y="174"/>
                    </a:lnTo>
                    <a:lnTo>
                      <a:pt x="0" y="147"/>
                    </a:lnTo>
                    <a:lnTo>
                      <a:pt x="0" y="119"/>
                    </a:lnTo>
                    <a:lnTo>
                      <a:pt x="4" y="96"/>
                    </a:lnTo>
                    <a:lnTo>
                      <a:pt x="6" y="75"/>
                    </a:lnTo>
                    <a:lnTo>
                      <a:pt x="13" y="53"/>
                    </a:lnTo>
                    <a:lnTo>
                      <a:pt x="22" y="39"/>
                    </a:lnTo>
                    <a:lnTo>
                      <a:pt x="31" y="24"/>
                    </a:lnTo>
                    <a:lnTo>
                      <a:pt x="43" y="12"/>
                    </a:lnTo>
                    <a:lnTo>
                      <a:pt x="57" y="5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3F9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727" name="Freeform 610"/>
              <p:cNvSpPr>
                <a:spLocks/>
              </p:cNvSpPr>
              <p:nvPr/>
            </p:nvSpPr>
            <p:spPr bwMode="auto">
              <a:xfrm>
                <a:off x="1793" y="2349"/>
                <a:ext cx="33" cy="68"/>
              </a:xfrm>
              <a:custGeom>
                <a:avLst/>
                <a:gdLst>
                  <a:gd name="T0" fmla="*/ 16 w 135"/>
                  <a:gd name="T1" fmla="*/ 0 h 274"/>
                  <a:gd name="T2" fmla="*/ 20 w 135"/>
                  <a:gd name="T3" fmla="*/ 1 h 274"/>
                  <a:gd name="T4" fmla="*/ 23 w 135"/>
                  <a:gd name="T5" fmla="*/ 2 h 274"/>
                  <a:gd name="T6" fmla="*/ 27 w 135"/>
                  <a:gd name="T7" fmla="*/ 3 h 274"/>
                  <a:gd name="T8" fmla="*/ 29 w 135"/>
                  <a:gd name="T9" fmla="*/ 6 h 274"/>
                  <a:gd name="T10" fmla="*/ 30 w 135"/>
                  <a:gd name="T11" fmla="*/ 9 h 274"/>
                  <a:gd name="T12" fmla="*/ 32 w 135"/>
                  <a:gd name="T13" fmla="*/ 12 h 274"/>
                  <a:gd name="T14" fmla="*/ 32 w 135"/>
                  <a:gd name="T15" fmla="*/ 17 h 274"/>
                  <a:gd name="T16" fmla="*/ 33 w 135"/>
                  <a:gd name="T17" fmla="*/ 21 h 274"/>
                  <a:gd name="T18" fmla="*/ 33 w 135"/>
                  <a:gd name="T19" fmla="*/ 26 h 274"/>
                  <a:gd name="T20" fmla="*/ 33 w 135"/>
                  <a:gd name="T21" fmla="*/ 32 h 274"/>
                  <a:gd name="T22" fmla="*/ 33 w 135"/>
                  <a:gd name="T23" fmla="*/ 38 h 274"/>
                  <a:gd name="T24" fmla="*/ 33 w 135"/>
                  <a:gd name="T25" fmla="*/ 43 h 274"/>
                  <a:gd name="T26" fmla="*/ 33 w 135"/>
                  <a:gd name="T27" fmla="*/ 49 h 274"/>
                  <a:gd name="T28" fmla="*/ 32 w 135"/>
                  <a:gd name="T29" fmla="*/ 53 h 274"/>
                  <a:gd name="T30" fmla="*/ 32 w 135"/>
                  <a:gd name="T31" fmla="*/ 57 h 274"/>
                  <a:gd name="T32" fmla="*/ 31 w 135"/>
                  <a:gd name="T33" fmla="*/ 60 h 274"/>
                  <a:gd name="T34" fmla="*/ 29 w 135"/>
                  <a:gd name="T35" fmla="*/ 63 h 274"/>
                  <a:gd name="T36" fmla="*/ 27 w 135"/>
                  <a:gd name="T37" fmla="*/ 65 h 274"/>
                  <a:gd name="T38" fmla="*/ 23 w 135"/>
                  <a:gd name="T39" fmla="*/ 67 h 274"/>
                  <a:gd name="T40" fmla="*/ 21 w 135"/>
                  <a:gd name="T41" fmla="*/ 68 h 274"/>
                  <a:gd name="T42" fmla="*/ 17 w 135"/>
                  <a:gd name="T43" fmla="*/ 68 h 274"/>
                  <a:gd name="T44" fmla="*/ 13 w 135"/>
                  <a:gd name="T45" fmla="*/ 68 h 274"/>
                  <a:gd name="T46" fmla="*/ 10 w 135"/>
                  <a:gd name="T47" fmla="*/ 67 h 274"/>
                  <a:gd name="T48" fmla="*/ 8 w 135"/>
                  <a:gd name="T49" fmla="*/ 65 h 274"/>
                  <a:gd name="T50" fmla="*/ 6 w 135"/>
                  <a:gd name="T51" fmla="*/ 63 h 274"/>
                  <a:gd name="T52" fmla="*/ 4 w 135"/>
                  <a:gd name="T53" fmla="*/ 59 h 274"/>
                  <a:gd name="T54" fmla="*/ 3 w 135"/>
                  <a:gd name="T55" fmla="*/ 55 h 274"/>
                  <a:gd name="T56" fmla="*/ 2 w 135"/>
                  <a:gd name="T57" fmla="*/ 51 h 274"/>
                  <a:gd name="T58" fmla="*/ 2 w 135"/>
                  <a:gd name="T59" fmla="*/ 45 h 274"/>
                  <a:gd name="T60" fmla="*/ 1 w 135"/>
                  <a:gd name="T61" fmla="*/ 39 h 274"/>
                  <a:gd name="T62" fmla="*/ 0 w 135"/>
                  <a:gd name="T63" fmla="*/ 33 h 274"/>
                  <a:gd name="T64" fmla="*/ 0 w 135"/>
                  <a:gd name="T65" fmla="*/ 27 h 274"/>
                  <a:gd name="T66" fmla="*/ 1 w 135"/>
                  <a:gd name="T67" fmla="*/ 22 h 274"/>
                  <a:gd name="T68" fmla="*/ 2 w 135"/>
                  <a:gd name="T69" fmla="*/ 17 h 274"/>
                  <a:gd name="T70" fmla="*/ 3 w 135"/>
                  <a:gd name="T71" fmla="*/ 13 h 274"/>
                  <a:gd name="T72" fmla="*/ 4 w 135"/>
                  <a:gd name="T73" fmla="*/ 9 h 274"/>
                  <a:gd name="T74" fmla="*/ 7 w 135"/>
                  <a:gd name="T75" fmla="*/ 5 h 274"/>
                  <a:gd name="T76" fmla="*/ 10 w 135"/>
                  <a:gd name="T77" fmla="*/ 3 h 274"/>
                  <a:gd name="T78" fmla="*/ 12 w 135"/>
                  <a:gd name="T79" fmla="*/ 2 h 274"/>
                  <a:gd name="T80" fmla="*/ 16 w 135"/>
                  <a:gd name="T81" fmla="*/ 0 h 274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35"/>
                  <a:gd name="T124" fmla="*/ 0 h 274"/>
                  <a:gd name="T125" fmla="*/ 135 w 135"/>
                  <a:gd name="T126" fmla="*/ 274 h 274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35" h="274">
                    <a:moveTo>
                      <a:pt x="66" y="0"/>
                    </a:moveTo>
                    <a:lnTo>
                      <a:pt x="82" y="3"/>
                    </a:lnTo>
                    <a:lnTo>
                      <a:pt x="96" y="7"/>
                    </a:lnTo>
                    <a:lnTo>
                      <a:pt x="109" y="12"/>
                    </a:lnTo>
                    <a:lnTo>
                      <a:pt x="117" y="25"/>
                    </a:lnTo>
                    <a:lnTo>
                      <a:pt x="123" y="37"/>
                    </a:lnTo>
                    <a:lnTo>
                      <a:pt x="130" y="48"/>
                    </a:lnTo>
                    <a:lnTo>
                      <a:pt x="132" y="67"/>
                    </a:lnTo>
                    <a:lnTo>
                      <a:pt x="135" y="85"/>
                    </a:lnTo>
                    <a:lnTo>
                      <a:pt x="135" y="105"/>
                    </a:lnTo>
                    <a:lnTo>
                      <a:pt x="135" y="130"/>
                    </a:lnTo>
                    <a:lnTo>
                      <a:pt x="135" y="155"/>
                    </a:lnTo>
                    <a:lnTo>
                      <a:pt x="135" y="175"/>
                    </a:lnTo>
                    <a:lnTo>
                      <a:pt x="135" y="196"/>
                    </a:lnTo>
                    <a:lnTo>
                      <a:pt x="132" y="214"/>
                    </a:lnTo>
                    <a:lnTo>
                      <a:pt x="130" y="230"/>
                    </a:lnTo>
                    <a:lnTo>
                      <a:pt x="126" y="242"/>
                    </a:lnTo>
                    <a:lnTo>
                      <a:pt x="117" y="253"/>
                    </a:lnTo>
                    <a:lnTo>
                      <a:pt x="109" y="262"/>
                    </a:lnTo>
                    <a:lnTo>
                      <a:pt x="96" y="269"/>
                    </a:lnTo>
                    <a:lnTo>
                      <a:pt x="84" y="274"/>
                    </a:lnTo>
                    <a:lnTo>
                      <a:pt x="69" y="274"/>
                    </a:lnTo>
                    <a:lnTo>
                      <a:pt x="55" y="274"/>
                    </a:lnTo>
                    <a:lnTo>
                      <a:pt x="42" y="269"/>
                    </a:lnTo>
                    <a:lnTo>
                      <a:pt x="33" y="262"/>
                    </a:lnTo>
                    <a:lnTo>
                      <a:pt x="25" y="253"/>
                    </a:lnTo>
                    <a:lnTo>
                      <a:pt x="18" y="238"/>
                    </a:lnTo>
                    <a:lnTo>
                      <a:pt x="12" y="223"/>
                    </a:lnTo>
                    <a:lnTo>
                      <a:pt x="9" y="205"/>
                    </a:lnTo>
                    <a:lnTo>
                      <a:pt x="7" y="181"/>
                    </a:lnTo>
                    <a:lnTo>
                      <a:pt x="3" y="157"/>
                    </a:lnTo>
                    <a:lnTo>
                      <a:pt x="0" y="133"/>
                    </a:lnTo>
                    <a:lnTo>
                      <a:pt x="0" y="109"/>
                    </a:lnTo>
                    <a:lnTo>
                      <a:pt x="3" y="87"/>
                    </a:lnTo>
                    <a:lnTo>
                      <a:pt x="7" y="67"/>
                    </a:lnTo>
                    <a:lnTo>
                      <a:pt x="12" y="52"/>
                    </a:lnTo>
                    <a:lnTo>
                      <a:pt x="18" y="37"/>
                    </a:lnTo>
                    <a:lnTo>
                      <a:pt x="27" y="21"/>
                    </a:lnTo>
                    <a:lnTo>
                      <a:pt x="39" y="12"/>
                    </a:lnTo>
                    <a:lnTo>
                      <a:pt x="51" y="7"/>
                    </a:lnTo>
                    <a:lnTo>
                      <a:pt x="66" y="0"/>
                    </a:lnTo>
                    <a:close/>
                  </a:path>
                </a:pathLst>
              </a:custGeom>
              <a:solidFill>
                <a:srgbClr val="2A9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728" name="Freeform 611"/>
              <p:cNvSpPr>
                <a:spLocks/>
              </p:cNvSpPr>
              <p:nvPr/>
            </p:nvSpPr>
            <p:spPr bwMode="auto">
              <a:xfrm>
                <a:off x="1795" y="2353"/>
                <a:ext cx="29" cy="59"/>
              </a:xfrm>
              <a:custGeom>
                <a:avLst/>
                <a:gdLst>
                  <a:gd name="T0" fmla="*/ 14 w 117"/>
                  <a:gd name="T1" fmla="*/ 0 h 237"/>
                  <a:gd name="T2" fmla="*/ 17 w 117"/>
                  <a:gd name="T3" fmla="*/ 0 h 237"/>
                  <a:gd name="T4" fmla="*/ 20 w 117"/>
                  <a:gd name="T5" fmla="*/ 0 h 237"/>
                  <a:gd name="T6" fmla="*/ 23 w 117"/>
                  <a:gd name="T7" fmla="*/ 2 h 237"/>
                  <a:gd name="T8" fmla="*/ 25 w 117"/>
                  <a:gd name="T9" fmla="*/ 4 h 237"/>
                  <a:gd name="T10" fmla="*/ 26 w 117"/>
                  <a:gd name="T11" fmla="*/ 7 h 237"/>
                  <a:gd name="T12" fmla="*/ 28 w 117"/>
                  <a:gd name="T13" fmla="*/ 10 h 237"/>
                  <a:gd name="T14" fmla="*/ 28 w 117"/>
                  <a:gd name="T15" fmla="*/ 14 h 237"/>
                  <a:gd name="T16" fmla="*/ 28 w 117"/>
                  <a:gd name="T17" fmla="*/ 18 h 237"/>
                  <a:gd name="T18" fmla="*/ 29 w 117"/>
                  <a:gd name="T19" fmla="*/ 22 h 237"/>
                  <a:gd name="T20" fmla="*/ 29 w 117"/>
                  <a:gd name="T21" fmla="*/ 28 h 237"/>
                  <a:gd name="T22" fmla="*/ 29 w 117"/>
                  <a:gd name="T23" fmla="*/ 33 h 237"/>
                  <a:gd name="T24" fmla="*/ 29 w 117"/>
                  <a:gd name="T25" fmla="*/ 37 h 237"/>
                  <a:gd name="T26" fmla="*/ 28 w 117"/>
                  <a:gd name="T27" fmla="*/ 42 h 237"/>
                  <a:gd name="T28" fmla="*/ 28 w 117"/>
                  <a:gd name="T29" fmla="*/ 46 h 237"/>
                  <a:gd name="T30" fmla="*/ 28 w 117"/>
                  <a:gd name="T31" fmla="*/ 49 h 237"/>
                  <a:gd name="T32" fmla="*/ 27 w 117"/>
                  <a:gd name="T33" fmla="*/ 53 h 237"/>
                  <a:gd name="T34" fmla="*/ 26 w 117"/>
                  <a:gd name="T35" fmla="*/ 55 h 237"/>
                  <a:gd name="T36" fmla="*/ 23 w 117"/>
                  <a:gd name="T37" fmla="*/ 57 h 237"/>
                  <a:gd name="T38" fmla="*/ 21 w 117"/>
                  <a:gd name="T39" fmla="*/ 58 h 237"/>
                  <a:gd name="T40" fmla="*/ 17 w 117"/>
                  <a:gd name="T41" fmla="*/ 59 h 237"/>
                  <a:gd name="T42" fmla="*/ 14 w 117"/>
                  <a:gd name="T43" fmla="*/ 59 h 237"/>
                  <a:gd name="T44" fmla="*/ 11 w 117"/>
                  <a:gd name="T45" fmla="*/ 59 h 237"/>
                  <a:gd name="T46" fmla="*/ 9 w 117"/>
                  <a:gd name="T47" fmla="*/ 58 h 237"/>
                  <a:gd name="T48" fmla="*/ 7 w 117"/>
                  <a:gd name="T49" fmla="*/ 56 h 237"/>
                  <a:gd name="T50" fmla="*/ 4 w 117"/>
                  <a:gd name="T51" fmla="*/ 54 h 237"/>
                  <a:gd name="T52" fmla="*/ 3 w 117"/>
                  <a:gd name="T53" fmla="*/ 52 h 237"/>
                  <a:gd name="T54" fmla="*/ 2 w 117"/>
                  <a:gd name="T55" fmla="*/ 48 h 237"/>
                  <a:gd name="T56" fmla="*/ 2 w 117"/>
                  <a:gd name="T57" fmla="*/ 44 h 237"/>
                  <a:gd name="T58" fmla="*/ 1 w 117"/>
                  <a:gd name="T59" fmla="*/ 39 h 237"/>
                  <a:gd name="T60" fmla="*/ 0 w 117"/>
                  <a:gd name="T61" fmla="*/ 34 h 237"/>
                  <a:gd name="T62" fmla="*/ 0 w 117"/>
                  <a:gd name="T63" fmla="*/ 28 h 237"/>
                  <a:gd name="T64" fmla="*/ 0 w 117"/>
                  <a:gd name="T65" fmla="*/ 23 h 237"/>
                  <a:gd name="T66" fmla="*/ 0 w 117"/>
                  <a:gd name="T67" fmla="*/ 19 h 237"/>
                  <a:gd name="T68" fmla="*/ 1 w 117"/>
                  <a:gd name="T69" fmla="*/ 14 h 237"/>
                  <a:gd name="T70" fmla="*/ 2 w 117"/>
                  <a:gd name="T71" fmla="*/ 10 h 237"/>
                  <a:gd name="T72" fmla="*/ 4 w 117"/>
                  <a:gd name="T73" fmla="*/ 7 h 237"/>
                  <a:gd name="T74" fmla="*/ 5 w 117"/>
                  <a:gd name="T75" fmla="*/ 4 h 237"/>
                  <a:gd name="T76" fmla="*/ 7 w 117"/>
                  <a:gd name="T77" fmla="*/ 2 h 237"/>
                  <a:gd name="T78" fmla="*/ 10 w 117"/>
                  <a:gd name="T79" fmla="*/ 0 h 237"/>
                  <a:gd name="T80" fmla="*/ 14 w 117"/>
                  <a:gd name="T81" fmla="*/ 0 h 237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17"/>
                  <a:gd name="T124" fmla="*/ 0 h 237"/>
                  <a:gd name="T125" fmla="*/ 117 w 117"/>
                  <a:gd name="T126" fmla="*/ 237 h 237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17" h="237">
                    <a:moveTo>
                      <a:pt x="55" y="0"/>
                    </a:moveTo>
                    <a:lnTo>
                      <a:pt x="69" y="0"/>
                    </a:lnTo>
                    <a:lnTo>
                      <a:pt x="82" y="2"/>
                    </a:lnTo>
                    <a:lnTo>
                      <a:pt x="94" y="9"/>
                    </a:lnTo>
                    <a:lnTo>
                      <a:pt x="100" y="18"/>
                    </a:lnTo>
                    <a:lnTo>
                      <a:pt x="105" y="29"/>
                    </a:lnTo>
                    <a:lnTo>
                      <a:pt x="112" y="42"/>
                    </a:lnTo>
                    <a:lnTo>
                      <a:pt x="114" y="57"/>
                    </a:lnTo>
                    <a:lnTo>
                      <a:pt x="114" y="72"/>
                    </a:lnTo>
                    <a:lnTo>
                      <a:pt x="117" y="90"/>
                    </a:lnTo>
                    <a:lnTo>
                      <a:pt x="117" y="111"/>
                    </a:lnTo>
                    <a:lnTo>
                      <a:pt x="117" y="132"/>
                    </a:lnTo>
                    <a:lnTo>
                      <a:pt x="117" y="150"/>
                    </a:lnTo>
                    <a:lnTo>
                      <a:pt x="114" y="168"/>
                    </a:lnTo>
                    <a:lnTo>
                      <a:pt x="114" y="184"/>
                    </a:lnTo>
                    <a:lnTo>
                      <a:pt x="112" y="198"/>
                    </a:lnTo>
                    <a:lnTo>
                      <a:pt x="108" y="211"/>
                    </a:lnTo>
                    <a:lnTo>
                      <a:pt x="103" y="219"/>
                    </a:lnTo>
                    <a:lnTo>
                      <a:pt x="94" y="228"/>
                    </a:lnTo>
                    <a:lnTo>
                      <a:pt x="85" y="234"/>
                    </a:lnTo>
                    <a:lnTo>
                      <a:pt x="69" y="237"/>
                    </a:lnTo>
                    <a:lnTo>
                      <a:pt x="57" y="237"/>
                    </a:lnTo>
                    <a:lnTo>
                      <a:pt x="46" y="237"/>
                    </a:lnTo>
                    <a:lnTo>
                      <a:pt x="37" y="232"/>
                    </a:lnTo>
                    <a:lnTo>
                      <a:pt x="28" y="225"/>
                    </a:lnTo>
                    <a:lnTo>
                      <a:pt x="18" y="216"/>
                    </a:lnTo>
                    <a:lnTo>
                      <a:pt x="12" y="207"/>
                    </a:lnTo>
                    <a:lnTo>
                      <a:pt x="9" y="193"/>
                    </a:lnTo>
                    <a:lnTo>
                      <a:pt x="7" y="177"/>
                    </a:lnTo>
                    <a:lnTo>
                      <a:pt x="3" y="156"/>
                    </a:lnTo>
                    <a:lnTo>
                      <a:pt x="0" y="136"/>
                    </a:lnTo>
                    <a:lnTo>
                      <a:pt x="0" y="114"/>
                    </a:lnTo>
                    <a:lnTo>
                      <a:pt x="0" y="93"/>
                    </a:lnTo>
                    <a:lnTo>
                      <a:pt x="0" y="75"/>
                    </a:lnTo>
                    <a:lnTo>
                      <a:pt x="3" y="57"/>
                    </a:lnTo>
                    <a:lnTo>
                      <a:pt x="9" y="42"/>
                    </a:lnTo>
                    <a:lnTo>
                      <a:pt x="16" y="29"/>
                    </a:lnTo>
                    <a:lnTo>
                      <a:pt x="21" y="18"/>
                    </a:lnTo>
                    <a:lnTo>
                      <a:pt x="30" y="9"/>
                    </a:lnTo>
                    <a:lnTo>
                      <a:pt x="42" y="2"/>
                    </a:lnTo>
                    <a:lnTo>
                      <a:pt x="55" y="0"/>
                    </a:lnTo>
                    <a:close/>
                  </a:path>
                </a:pathLst>
              </a:custGeom>
              <a:solidFill>
                <a:srgbClr val="158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</p:grpSp>
        <p:grpSp>
          <p:nvGrpSpPr>
            <p:cNvPr id="283656" name="Group 813"/>
            <p:cNvGrpSpPr>
              <a:grpSpLocks/>
            </p:cNvGrpSpPr>
            <p:nvPr/>
          </p:nvGrpSpPr>
          <p:grpSpPr bwMode="auto">
            <a:xfrm>
              <a:off x="934" y="1834"/>
              <a:ext cx="1400" cy="1408"/>
              <a:chOff x="934" y="1834"/>
              <a:chExt cx="1400" cy="1408"/>
            </a:xfrm>
          </p:grpSpPr>
          <p:sp>
            <p:nvSpPr>
              <p:cNvPr id="284329" name="Freeform 613"/>
              <p:cNvSpPr>
                <a:spLocks/>
              </p:cNvSpPr>
              <p:nvPr/>
            </p:nvSpPr>
            <p:spPr bwMode="auto">
              <a:xfrm>
                <a:off x="1796" y="2357"/>
                <a:ext cx="25" cy="51"/>
              </a:xfrm>
              <a:custGeom>
                <a:avLst/>
                <a:gdLst>
                  <a:gd name="T0" fmla="*/ 12 w 98"/>
                  <a:gd name="T1" fmla="*/ 0 h 204"/>
                  <a:gd name="T2" fmla="*/ 15 w 98"/>
                  <a:gd name="T3" fmla="*/ 0 h 204"/>
                  <a:gd name="T4" fmla="*/ 18 w 98"/>
                  <a:gd name="T5" fmla="*/ 1 h 204"/>
                  <a:gd name="T6" fmla="*/ 20 w 98"/>
                  <a:gd name="T7" fmla="*/ 2 h 204"/>
                  <a:gd name="T8" fmla="*/ 22 w 98"/>
                  <a:gd name="T9" fmla="*/ 4 h 204"/>
                  <a:gd name="T10" fmla="*/ 23 w 98"/>
                  <a:gd name="T11" fmla="*/ 6 h 204"/>
                  <a:gd name="T12" fmla="*/ 24 w 98"/>
                  <a:gd name="T13" fmla="*/ 9 h 204"/>
                  <a:gd name="T14" fmla="*/ 24 w 98"/>
                  <a:gd name="T15" fmla="*/ 12 h 204"/>
                  <a:gd name="T16" fmla="*/ 25 w 98"/>
                  <a:gd name="T17" fmla="*/ 16 h 204"/>
                  <a:gd name="T18" fmla="*/ 25 w 98"/>
                  <a:gd name="T19" fmla="*/ 20 h 204"/>
                  <a:gd name="T20" fmla="*/ 25 w 98"/>
                  <a:gd name="T21" fmla="*/ 24 h 204"/>
                  <a:gd name="T22" fmla="*/ 25 w 98"/>
                  <a:gd name="T23" fmla="*/ 29 h 204"/>
                  <a:gd name="T24" fmla="*/ 25 w 98"/>
                  <a:gd name="T25" fmla="*/ 32 h 204"/>
                  <a:gd name="T26" fmla="*/ 25 w 98"/>
                  <a:gd name="T27" fmla="*/ 36 h 204"/>
                  <a:gd name="T28" fmla="*/ 25 w 98"/>
                  <a:gd name="T29" fmla="*/ 40 h 204"/>
                  <a:gd name="T30" fmla="*/ 24 w 98"/>
                  <a:gd name="T31" fmla="*/ 43 h 204"/>
                  <a:gd name="T32" fmla="*/ 24 w 98"/>
                  <a:gd name="T33" fmla="*/ 45 h 204"/>
                  <a:gd name="T34" fmla="*/ 22 w 98"/>
                  <a:gd name="T35" fmla="*/ 47 h 204"/>
                  <a:gd name="T36" fmla="*/ 20 w 98"/>
                  <a:gd name="T37" fmla="*/ 49 h 204"/>
                  <a:gd name="T38" fmla="*/ 18 w 98"/>
                  <a:gd name="T39" fmla="*/ 50 h 204"/>
                  <a:gd name="T40" fmla="*/ 15 w 98"/>
                  <a:gd name="T41" fmla="*/ 51 h 204"/>
                  <a:gd name="T42" fmla="*/ 12 w 98"/>
                  <a:gd name="T43" fmla="*/ 51 h 204"/>
                  <a:gd name="T44" fmla="*/ 10 w 98"/>
                  <a:gd name="T45" fmla="*/ 51 h 204"/>
                  <a:gd name="T46" fmla="*/ 8 w 98"/>
                  <a:gd name="T47" fmla="*/ 50 h 204"/>
                  <a:gd name="T48" fmla="*/ 6 w 98"/>
                  <a:gd name="T49" fmla="*/ 49 h 204"/>
                  <a:gd name="T50" fmla="*/ 4 w 98"/>
                  <a:gd name="T51" fmla="*/ 47 h 204"/>
                  <a:gd name="T52" fmla="*/ 3 w 98"/>
                  <a:gd name="T53" fmla="*/ 45 h 204"/>
                  <a:gd name="T54" fmla="*/ 2 w 98"/>
                  <a:gd name="T55" fmla="*/ 41 h 204"/>
                  <a:gd name="T56" fmla="*/ 1 w 98"/>
                  <a:gd name="T57" fmla="*/ 38 h 204"/>
                  <a:gd name="T58" fmla="*/ 1 w 98"/>
                  <a:gd name="T59" fmla="*/ 34 h 204"/>
                  <a:gd name="T60" fmla="*/ 0 w 98"/>
                  <a:gd name="T61" fmla="*/ 29 h 204"/>
                  <a:gd name="T62" fmla="*/ 0 w 98"/>
                  <a:gd name="T63" fmla="*/ 25 h 204"/>
                  <a:gd name="T64" fmla="*/ 0 w 98"/>
                  <a:gd name="T65" fmla="*/ 20 h 204"/>
                  <a:gd name="T66" fmla="*/ 0 w 98"/>
                  <a:gd name="T67" fmla="*/ 16 h 204"/>
                  <a:gd name="T68" fmla="*/ 1 w 98"/>
                  <a:gd name="T69" fmla="*/ 12 h 204"/>
                  <a:gd name="T70" fmla="*/ 1 w 98"/>
                  <a:gd name="T71" fmla="*/ 9 h 204"/>
                  <a:gd name="T72" fmla="*/ 3 w 98"/>
                  <a:gd name="T73" fmla="*/ 6 h 204"/>
                  <a:gd name="T74" fmla="*/ 4 w 98"/>
                  <a:gd name="T75" fmla="*/ 4 h 204"/>
                  <a:gd name="T76" fmla="*/ 7 w 98"/>
                  <a:gd name="T77" fmla="*/ 2 h 204"/>
                  <a:gd name="T78" fmla="*/ 9 w 98"/>
                  <a:gd name="T79" fmla="*/ 1 h 204"/>
                  <a:gd name="T80" fmla="*/ 12 w 98"/>
                  <a:gd name="T81" fmla="*/ 0 h 204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98"/>
                  <a:gd name="T124" fmla="*/ 0 h 204"/>
                  <a:gd name="T125" fmla="*/ 98 w 98"/>
                  <a:gd name="T126" fmla="*/ 204 h 204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98" h="204">
                    <a:moveTo>
                      <a:pt x="48" y="0"/>
                    </a:moveTo>
                    <a:lnTo>
                      <a:pt x="59" y="0"/>
                    </a:lnTo>
                    <a:lnTo>
                      <a:pt x="71" y="3"/>
                    </a:lnTo>
                    <a:lnTo>
                      <a:pt x="78" y="9"/>
                    </a:lnTo>
                    <a:lnTo>
                      <a:pt x="87" y="14"/>
                    </a:lnTo>
                    <a:lnTo>
                      <a:pt x="89" y="24"/>
                    </a:lnTo>
                    <a:lnTo>
                      <a:pt x="96" y="36"/>
                    </a:lnTo>
                    <a:lnTo>
                      <a:pt x="96" y="48"/>
                    </a:lnTo>
                    <a:lnTo>
                      <a:pt x="98" y="62"/>
                    </a:lnTo>
                    <a:lnTo>
                      <a:pt x="98" y="78"/>
                    </a:lnTo>
                    <a:lnTo>
                      <a:pt x="98" y="96"/>
                    </a:lnTo>
                    <a:lnTo>
                      <a:pt x="98" y="114"/>
                    </a:lnTo>
                    <a:lnTo>
                      <a:pt x="98" y="129"/>
                    </a:lnTo>
                    <a:lnTo>
                      <a:pt x="98" y="144"/>
                    </a:lnTo>
                    <a:lnTo>
                      <a:pt x="98" y="160"/>
                    </a:lnTo>
                    <a:lnTo>
                      <a:pt x="96" y="171"/>
                    </a:lnTo>
                    <a:lnTo>
                      <a:pt x="93" y="180"/>
                    </a:lnTo>
                    <a:lnTo>
                      <a:pt x="87" y="189"/>
                    </a:lnTo>
                    <a:lnTo>
                      <a:pt x="80" y="196"/>
                    </a:lnTo>
                    <a:lnTo>
                      <a:pt x="71" y="201"/>
                    </a:lnTo>
                    <a:lnTo>
                      <a:pt x="59" y="204"/>
                    </a:lnTo>
                    <a:lnTo>
                      <a:pt x="48" y="204"/>
                    </a:lnTo>
                    <a:lnTo>
                      <a:pt x="39" y="204"/>
                    </a:lnTo>
                    <a:lnTo>
                      <a:pt x="30" y="201"/>
                    </a:lnTo>
                    <a:lnTo>
                      <a:pt x="23" y="196"/>
                    </a:lnTo>
                    <a:lnTo>
                      <a:pt x="17" y="187"/>
                    </a:lnTo>
                    <a:lnTo>
                      <a:pt x="11" y="178"/>
                    </a:lnTo>
                    <a:lnTo>
                      <a:pt x="9" y="165"/>
                    </a:lnTo>
                    <a:lnTo>
                      <a:pt x="2" y="153"/>
                    </a:lnTo>
                    <a:lnTo>
                      <a:pt x="2" y="135"/>
                    </a:lnTo>
                    <a:lnTo>
                      <a:pt x="0" y="117"/>
                    </a:lnTo>
                    <a:lnTo>
                      <a:pt x="0" y="99"/>
                    </a:lnTo>
                    <a:lnTo>
                      <a:pt x="0" y="81"/>
                    </a:lnTo>
                    <a:lnTo>
                      <a:pt x="0" y="62"/>
                    </a:lnTo>
                    <a:lnTo>
                      <a:pt x="2" y="48"/>
                    </a:lnTo>
                    <a:lnTo>
                      <a:pt x="5" y="36"/>
                    </a:lnTo>
                    <a:lnTo>
                      <a:pt x="11" y="24"/>
                    </a:lnTo>
                    <a:lnTo>
                      <a:pt x="17" y="14"/>
                    </a:lnTo>
                    <a:lnTo>
                      <a:pt x="26" y="9"/>
                    </a:lnTo>
                    <a:lnTo>
                      <a:pt x="35" y="3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007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330" name="Freeform 614"/>
              <p:cNvSpPr>
                <a:spLocks/>
              </p:cNvSpPr>
              <p:nvPr/>
            </p:nvSpPr>
            <p:spPr bwMode="auto">
              <a:xfrm>
                <a:off x="1900" y="2197"/>
                <a:ext cx="77" cy="488"/>
              </a:xfrm>
              <a:custGeom>
                <a:avLst/>
                <a:gdLst>
                  <a:gd name="T0" fmla="*/ 0 w 307"/>
                  <a:gd name="T1" fmla="*/ 0 h 1953"/>
                  <a:gd name="T2" fmla="*/ 9 w 307"/>
                  <a:gd name="T3" fmla="*/ 25 h 1953"/>
                  <a:gd name="T4" fmla="*/ 17 w 307"/>
                  <a:gd name="T5" fmla="*/ 46 h 1953"/>
                  <a:gd name="T6" fmla="*/ 24 w 307"/>
                  <a:gd name="T7" fmla="*/ 65 h 1953"/>
                  <a:gd name="T8" fmla="*/ 31 w 307"/>
                  <a:gd name="T9" fmla="*/ 81 h 1953"/>
                  <a:gd name="T10" fmla="*/ 37 w 307"/>
                  <a:gd name="T11" fmla="*/ 97 h 1953"/>
                  <a:gd name="T12" fmla="*/ 42 w 307"/>
                  <a:gd name="T13" fmla="*/ 111 h 1953"/>
                  <a:gd name="T14" fmla="*/ 47 w 307"/>
                  <a:gd name="T15" fmla="*/ 127 h 1953"/>
                  <a:gd name="T16" fmla="*/ 51 w 307"/>
                  <a:gd name="T17" fmla="*/ 143 h 1953"/>
                  <a:gd name="T18" fmla="*/ 55 w 307"/>
                  <a:gd name="T19" fmla="*/ 161 h 1953"/>
                  <a:gd name="T20" fmla="*/ 58 w 307"/>
                  <a:gd name="T21" fmla="*/ 183 h 1953"/>
                  <a:gd name="T22" fmla="*/ 61 w 307"/>
                  <a:gd name="T23" fmla="*/ 205 h 1953"/>
                  <a:gd name="T24" fmla="*/ 65 w 307"/>
                  <a:gd name="T25" fmla="*/ 228 h 1953"/>
                  <a:gd name="T26" fmla="*/ 67 w 307"/>
                  <a:gd name="T27" fmla="*/ 250 h 1953"/>
                  <a:gd name="T28" fmla="*/ 70 w 307"/>
                  <a:gd name="T29" fmla="*/ 272 h 1953"/>
                  <a:gd name="T30" fmla="*/ 72 w 307"/>
                  <a:gd name="T31" fmla="*/ 294 h 1953"/>
                  <a:gd name="T32" fmla="*/ 75 w 307"/>
                  <a:gd name="T33" fmla="*/ 316 h 1953"/>
                  <a:gd name="T34" fmla="*/ 76 w 307"/>
                  <a:gd name="T35" fmla="*/ 336 h 1953"/>
                  <a:gd name="T36" fmla="*/ 77 w 307"/>
                  <a:gd name="T37" fmla="*/ 357 h 1953"/>
                  <a:gd name="T38" fmla="*/ 77 w 307"/>
                  <a:gd name="T39" fmla="*/ 376 h 1953"/>
                  <a:gd name="T40" fmla="*/ 75 w 307"/>
                  <a:gd name="T41" fmla="*/ 395 h 1953"/>
                  <a:gd name="T42" fmla="*/ 73 w 307"/>
                  <a:gd name="T43" fmla="*/ 411 h 1953"/>
                  <a:gd name="T44" fmla="*/ 70 w 307"/>
                  <a:gd name="T45" fmla="*/ 427 h 1953"/>
                  <a:gd name="T46" fmla="*/ 65 w 307"/>
                  <a:gd name="T47" fmla="*/ 440 h 1953"/>
                  <a:gd name="T48" fmla="*/ 60 w 307"/>
                  <a:gd name="T49" fmla="*/ 452 h 1953"/>
                  <a:gd name="T50" fmla="*/ 53 w 307"/>
                  <a:gd name="T51" fmla="*/ 462 h 1953"/>
                  <a:gd name="T52" fmla="*/ 47 w 307"/>
                  <a:gd name="T53" fmla="*/ 471 h 1953"/>
                  <a:gd name="T54" fmla="*/ 39 w 307"/>
                  <a:gd name="T55" fmla="*/ 477 h 1953"/>
                  <a:gd name="T56" fmla="*/ 31 w 307"/>
                  <a:gd name="T57" fmla="*/ 482 h 1953"/>
                  <a:gd name="T58" fmla="*/ 22 w 307"/>
                  <a:gd name="T59" fmla="*/ 486 h 1953"/>
                  <a:gd name="T60" fmla="*/ 13 w 307"/>
                  <a:gd name="T61" fmla="*/ 488 h 1953"/>
                  <a:gd name="T62" fmla="*/ 19 w 307"/>
                  <a:gd name="T63" fmla="*/ 481 h 1953"/>
                  <a:gd name="T64" fmla="*/ 26 w 307"/>
                  <a:gd name="T65" fmla="*/ 472 h 1953"/>
                  <a:gd name="T66" fmla="*/ 32 w 307"/>
                  <a:gd name="T67" fmla="*/ 462 h 1953"/>
                  <a:gd name="T68" fmla="*/ 38 w 307"/>
                  <a:gd name="T69" fmla="*/ 451 h 1953"/>
                  <a:gd name="T70" fmla="*/ 44 w 307"/>
                  <a:gd name="T71" fmla="*/ 439 h 1953"/>
                  <a:gd name="T72" fmla="*/ 48 w 307"/>
                  <a:gd name="T73" fmla="*/ 424 h 1953"/>
                  <a:gd name="T74" fmla="*/ 51 w 307"/>
                  <a:gd name="T75" fmla="*/ 408 h 1953"/>
                  <a:gd name="T76" fmla="*/ 54 w 307"/>
                  <a:gd name="T77" fmla="*/ 391 h 1953"/>
                  <a:gd name="T78" fmla="*/ 56 w 307"/>
                  <a:gd name="T79" fmla="*/ 371 h 1953"/>
                  <a:gd name="T80" fmla="*/ 56 w 307"/>
                  <a:gd name="T81" fmla="*/ 350 h 1953"/>
                  <a:gd name="T82" fmla="*/ 57 w 307"/>
                  <a:gd name="T83" fmla="*/ 321 h 1953"/>
                  <a:gd name="T84" fmla="*/ 57 w 307"/>
                  <a:gd name="T85" fmla="*/ 298 h 1953"/>
                  <a:gd name="T86" fmla="*/ 58 w 307"/>
                  <a:gd name="T87" fmla="*/ 279 h 1953"/>
                  <a:gd name="T88" fmla="*/ 58 w 307"/>
                  <a:gd name="T89" fmla="*/ 262 h 1953"/>
                  <a:gd name="T90" fmla="*/ 58 w 307"/>
                  <a:gd name="T91" fmla="*/ 247 h 1953"/>
                  <a:gd name="T92" fmla="*/ 56 w 307"/>
                  <a:gd name="T93" fmla="*/ 230 h 1953"/>
                  <a:gd name="T94" fmla="*/ 54 w 307"/>
                  <a:gd name="T95" fmla="*/ 212 h 1953"/>
                  <a:gd name="T96" fmla="*/ 50 w 307"/>
                  <a:gd name="T97" fmla="*/ 190 h 1953"/>
                  <a:gd name="T98" fmla="*/ 45 w 307"/>
                  <a:gd name="T99" fmla="*/ 164 h 1953"/>
                  <a:gd name="T100" fmla="*/ 38 w 307"/>
                  <a:gd name="T101" fmla="*/ 131 h 1953"/>
                  <a:gd name="T102" fmla="*/ 33 w 307"/>
                  <a:gd name="T103" fmla="*/ 113 h 1953"/>
                  <a:gd name="T104" fmla="*/ 28 w 307"/>
                  <a:gd name="T105" fmla="*/ 94 h 1953"/>
                  <a:gd name="T106" fmla="*/ 23 w 307"/>
                  <a:gd name="T107" fmla="*/ 76 h 1953"/>
                  <a:gd name="T108" fmla="*/ 18 w 307"/>
                  <a:gd name="T109" fmla="*/ 58 h 1953"/>
                  <a:gd name="T110" fmla="*/ 14 w 307"/>
                  <a:gd name="T111" fmla="*/ 42 h 1953"/>
                  <a:gd name="T112" fmla="*/ 9 w 307"/>
                  <a:gd name="T113" fmla="*/ 28 h 1953"/>
                  <a:gd name="T114" fmla="*/ 5 w 307"/>
                  <a:gd name="T115" fmla="*/ 16 h 1953"/>
                  <a:gd name="T116" fmla="*/ 3 w 307"/>
                  <a:gd name="T117" fmla="*/ 7 h 1953"/>
                  <a:gd name="T118" fmla="*/ 1 w 307"/>
                  <a:gd name="T119" fmla="*/ 1 h 1953"/>
                  <a:gd name="T120" fmla="*/ 0 w 307"/>
                  <a:gd name="T121" fmla="*/ 0 h 1953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307"/>
                  <a:gd name="T184" fmla="*/ 0 h 1953"/>
                  <a:gd name="T185" fmla="*/ 307 w 307"/>
                  <a:gd name="T186" fmla="*/ 1953 h 1953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307" h="1953">
                    <a:moveTo>
                      <a:pt x="0" y="0"/>
                    </a:moveTo>
                    <a:lnTo>
                      <a:pt x="36" y="99"/>
                    </a:lnTo>
                    <a:lnTo>
                      <a:pt x="66" y="184"/>
                    </a:lnTo>
                    <a:lnTo>
                      <a:pt x="95" y="259"/>
                    </a:lnTo>
                    <a:lnTo>
                      <a:pt x="123" y="325"/>
                    </a:lnTo>
                    <a:lnTo>
                      <a:pt x="147" y="388"/>
                    </a:lnTo>
                    <a:lnTo>
                      <a:pt x="168" y="445"/>
                    </a:lnTo>
                    <a:lnTo>
                      <a:pt x="186" y="509"/>
                    </a:lnTo>
                    <a:lnTo>
                      <a:pt x="204" y="571"/>
                    </a:lnTo>
                    <a:lnTo>
                      <a:pt x="219" y="646"/>
                    </a:lnTo>
                    <a:lnTo>
                      <a:pt x="231" y="731"/>
                    </a:lnTo>
                    <a:lnTo>
                      <a:pt x="243" y="821"/>
                    </a:lnTo>
                    <a:lnTo>
                      <a:pt x="259" y="912"/>
                    </a:lnTo>
                    <a:lnTo>
                      <a:pt x="268" y="1002"/>
                    </a:lnTo>
                    <a:lnTo>
                      <a:pt x="279" y="1090"/>
                    </a:lnTo>
                    <a:lnTo>
                      <a:pt x="289" y="1176"/>
                    </a:lnTo>
                    <a:lnTo>
                      <a:pt x="298" y="1263"/>
                    </a:lnTo>
                    <a:lnTo>
                      <a:pt x="303" y="1345"/>
                    </a:lnTo>
                    <a:lnTo>
                      <a:pt x="307" y="1427"/>
                    </a:lnTo>
                    <a:lnTo>
                      <a:pt x="307" y="1504"/>
                    </a:lnTo>
                    <a:lnTo>
                      <a:pt x="300" y="1580"/>
                    </a:lnTo>
                    <a:lnTo>
                      <a:pt x="291" y="1646"/>
                    </a:lnTo>
                    <a:lnTo>
                      <a:pt x="279" y="1709"/>
                    </a:lnTo>
                    <a:lnTo>
                      <a:pt x="261" y="1762"/>
                    </a:lnTo>
                    <a:lnTo>
                      <a:pt x="241" y="1808"/>
                    </a:lnTo>
                    <a:lnTo>
                      <a:pt x="213" y="1850"/>
                    </a:lnTo>
                    <a:lnTo>
                      <a:pt x="186" y="1883"/>
                    </a:lnTo>
                    <a:lnTo>
                      <a:pt x="156" y="1910"/>
                    </a:lnTo>
                    <a:lnTo>
                      <a:pt x="123" y="1928"/>
                    </a:lnTo>
                    <a:lnTo>
                      <a:pt x="86" y="1944"/>
                    </a:lnTo>
                    <a:lnTo>
                      <a:pt x="50" y="1953"/>
                    </a:lnTo>
                    <a:lnTo>
                      <a:pt x="77" y="1926"/>
                    </a:lnTo>
                    <a:lnTo>
                      <a:pt x="104" y="1889"/>
                    </a:lnTo>
                    <a:lnTo>
                      <a:pt x="129" y="1850"/>
                    </a:lnTo>
                    <a:lnTo>
                      <a:pt x="152" y="1805"/>
                    </a:lnTo>
                    <a:lnTo>
                      <a:pt x="174" y="1755"/>
                    </a:lnTo>
                    <a:lnTo>
                      <a:pt x="191" y="1696"/>
                    </a:lnTo>
                    <a:lnTo>
                      <a:pt x="204" y="1634"/>
                    </a:lnTo>
                    <a:lnTo>
                      <a:pt x="216" y="1564"/>
                    </a:lnTo>
                    <a:lnTo>
                      <a:pt x="225" y="1484"/>
                    </a:lnTo>
                    <a:lnTo>
                      <a:pt x="225" y="1399"/>
                    </a:lnTo>
                    <a:lnTo>
                      <a:pt x="228" y="1284"/>
                    </a:lnTo>
                    <a:lnTo>
                      <a:pt x="228" y="1191"/>
                    </a:lnTo>
                    <a:lnTo>
                      <a:pt x="231" y="1116"/>
                    </a:lnTo>
                    <a:lnTo>
                      <a:pt x="231" y="1049"/>
                    </a:lnTo>
                    <a:lnTo>
                      <a:pt x="231" y="987"/>
                    </a:lnTo>
                    <a:lnTo>
                      <a:pt x="225" y="921"/>
                    </a:lnTo>
                    <a:lnTo>
                      <a:pt x="216" y="849"/>
                    </a:lnTo>
                    <a:lnTo>
                      <a:pt x="200" y="762"/>
                    </a:lnTo>
                    <a:lnTo>
                      <a:pt x="180" y="655"/>
                    </a:lnTo>
                    <a:lnTo>
                      <a:pt x="150" y="526"/>
                    </a:lnTo>
                    <a:lnTo>
                      <a:pt x="132" y="451"/>
                    </a:lnTo>
                    <a:lnTo>
                      <a:pt x="111" y="375"/>
                    </a:lnTo>
                    <a:lnTo>
                      <a:pt x="90" y="304"/>
                    </a:lnTo>
                    <a:lnTo>
                      <a:pt x="72" y="234"/>
                    </a:lnTo>
                    <a:lnTo>
                      <a:pt x="54" y="168"/>
                    </a:lnTo>
                    <a:lnTo>
                      <a:pt x="36" y="114"/>
                    </a:lnTo>
                    <a:lnTo>
                      <a:pt x="20" y="66"/>
                    </a:lnTo>
                    <a:lnTo>
                      <a:pt x="11" y="29"/>
                    </a:lnTo>
                    <a:lnTo>
                      <a:pt x="2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331" name="Freeform 615"/>
              <p:cNvSpPr>
                <a:spLocks/>
              </p:cNvSpPr>
              <p:nvPr/>
            </p:nvSpPr>
            <p:spPr bwMode="auto">
              <a:xfrm>
                <a:off x="1702" y="2208"/>
                <a:ext cx="136" cy="411"/>
              </a:xfrm>
              <a:custGeom>
                <a:avLst/>
                <a:gdLst>
                  <a:gd name="T0" fmla="*/ 1 w 544"/>
                  <a:gd name="T1" fmla="*/ 0 h 1642"/>
                  <a:gd name="T2" fmla="*/ 1 w 544"/>
                  <a:gd name="T3" fmla="*/ 23 h 1642"/>
                  <a:gd name="T4" fmla="*/ 1 w 544"/>
                  <a:gd name="T5" fmla="*/ 54 h 1642"/>
                  <a:gd name="T6" fmla="*/ 2 w 544"/>
                  <a:gd name="T7" fmla="*/ 91 h 1642"/>
                  <a:gd name="T8" fmla="*/ 6 w 544"/>
                  <a:gd name="T9" fmla="*/ 131 h 1642"/>
                  <a:gd name="T10" fmla="*/ 13 w 544"/>
                  <a:gd name="T11" fmla="*/ 176 h 1642"/>
                  <a:gd name="T12" fmla="*/ 25 w 544"/>
                  <a:gd name="T13" fmla="*/ 223 h 1642"/>
                  <a:gd name="T14" fmla="*/ 42 w 544"/>
                  <a:gd name="T15" fmla="*/ 271 h 1642"/>
                  <a:gd name="T16" fmla="*/ 66 w 544"/>
                  <a:gd name="T17" fmla="*/ 319 h 1642"/>
                  <a:gd name="T18" fmla="*/ 96 w 544"/>
                  <a:gd name="T19" fmla="*/ 367 h 1642"/>
                  <a:gd name="T20" fmla="*/ 136 w 544"/>
                  <a:gd name="T21" fmla="*/ 411 h 1642"/>
                  <a:gd name="T22" fmla="*/ 127 w 544"/>
                  <a:gd name="T23" fmla="*/ 395 h 1642"/>
                  <a:gd name="T24" fmla="*/ 117 w 544"/>
                  <a:gd name="T25" fmla="*/ 377 h 1642"/>
                  <a:gd name="T26" fmla="*/ 104 w 544"/>
                  <a:gd name="T27" fmla="*/ 357 h 1642"/>
                  <a:gd name="T28" fmla="*/ 91 w 544"/>
                  <a:gd name="T29" fmla="*/ 335 h 1642"/>
                  <a:gd name="T30" fmla="*/ 78 w 544"/>
                  <a:gd name="T31" fmla="*/ 312 h 1642"/>
                  <a:gd name="T32" fmla="*/ 64 w 544"/>
                  <a:gd name="T33" fmla="*/ 288 h 1642"/>
                  <a:gd name="T34" fmla="*/ 52 w 544"/>
                  <a:gd name="T35" fmla="*/ 262 h 1642"/>
                  <a:gd name="T36" fmla="*/ 41 w 544"/>
                  <a:gd name="T37" fmla="*/ 237 h 1642"/>
                  <a:gd name="T38" fmla="*/ 32 w 544"/>
                  <a:gd name="T39" fmla="*/ 211 h 1642"/>
                  <a:gd name="T40" fmla="*/ 26 w 544"/>
                  <a:gd name="T41" fmla="*/ 185 h 1642"/>
                  <a:gd name="T42" fmla="*/ 21 w 544"/>
                  <a:gd name="T43" fmla="*/ 160 h 1642"/>
                  <a:gd name="T44" fmla="*/ 17 w 544"/>
                  <a:gd name="T45" fmla="*/ 136 h 1642"/>
                  <a:gd name="T46" fmla="*/ 13 w 544"/>
                  <a:gd name="T47" fmla="*/ 114 h 1642"/>
                  <a:gd name="T48" fmla="*/ 9 w 544"/>
                  <a:gd name="T49" fmla="*/ 92 h 1642"/>
                  <a:gd name="T50" fmla="*/ 6 w 544"/>
                  <a:gd name="T51" fmla="*/ 72 h 1642"/>
                  <a:gd name="T52" fmla="*/ 3 w 544"/>
                  <a:gd name="T53" fmla="*/ 54 h 1642"/>
                  <a:gd name="T54" fmla="*/ 1 w 544"/>
                  <a:gd name="T55" fmla="*/ 37 h 1642"/>
                  <a:gd name="T56" fmla="*/ 0 w 544"/>
                  <a:gd name="T57" fmla="*/ 23 h 1642"/>
                  <a:gd name="T58" fmla="*/ 0 w 544"/>
                  <a:gd name="T59" fmla="*/ 10 h 1642"/>
                  <a:gd name="T60" fmla="*/ 1 w 544"/>
                  <a:gd name="T61" fmla="*/ 0 h 1642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544"/>
                  <a:gd name="T94" fmla="*/ 0 h 1642"/>
                  <a:gd name="T95" fmla="*/ 544 w 544"/>
                  <a:gd name="T96" fmla="*/ 1642 h 1642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544" h="1642">
                    <a:moveTo>
                      <a:pt x="3" y="0"/>
                    </a:moveTo>
                    <a:lnTo>
                      <a:pt x="3" y="93"/>
                    </a:lnTo>
                    <a:lnTo>
                      <a:pt x="3" y="214"/>
                    </a:lnTo>
                    <a:lnTo>
                      <a:pt x="9" y="362"/>
                    </a:lnTo>
                    <a:lnTo>
                      <a:pt x="25" y="524"/>
                    </a:lnTo>
                    <a:lnTo>
                      <a:pt x="52" y="704"/>
                    </a:lnTo>
                    <a:lnTo>
                      <a:pt x="100" y="890"/>
                    </a:lnTo>
                    <a:lnTo>
                      <a:pt x="166" y="1084"/>
                    </a:lnTo>
                    <a:lnTo>
                      <a:pt x="262" y="1275"/>
                    </a:lnTo>
                    <a:lnTo>
                      <a:pt x="385" y="1465"/>
                    </a:lnTo>
                    <a:lnTo>
                      <a:pt x="544" y="1642"/>
                    </a:lnTo>
                    <a:lnTo>
                      <a:pt x="508" y="1580"/>
                    </a:lnTo>
                    <a:lnTo>
                      <a:pt x="467" y="1505"/>
                    </a:lnTo>
                    <a:lnTo>
                      <a:pt x="415" y="1426"/>
                    </a:lnTo>
                    <a:lnTo>
                      <a:pt x="364" y="1339"/>
                    </a:lnTo>
                    <a:lnTo>
                      <a:pt x="310" y="1246"/>
                    </a:lnTo>
                    <a:lnTo>
                      <a:pt x="255" y="1150"/>
                    </a:lnTo>
                    <a:lnTo>
                      <a:pt x="207" y="1047"/>
                    </a:lnTo>
                    <a:lnTo>
                      <a:pt x="162" y="947"/>
                    </a:lnTo>
                    <a:lnTo>
                      <a:pt x="127" y="842"/>
                    </a:lnTo>
                    <a:lnTo>
                      <a:pt x="102" y="740"/>
                    </a:lnTo>
                    <a:lnTo>
                      <a:pt x="84" y="640"/>
                    </a:lnTo>
                    <a:lnTo>
                      <a:pt x="69" y="544"/>
                    </a:lnTo>
                    <a:lnTo>
                      <a:pt x="52" y="455"/>
                    </a:lnTo>
                    <a:lnTo>
                      <a:pt x="36" y="367"/>
                    </a:lnTo>
                    <a:lnTo>
                      <a:pt x="25" y="286"/>
                    </a:lnTo>
                    <a:lnTo>
                      <a:pt x="12" y="214"/>
                    </a:lnTo>
                    <a:lnTo>
                      <a:pt x="3" y="148"/>
                    </a:lnTo>
                    <a:lnTo>
                      <a:pt x="0" y="91"/>
                    </a:lnTo>
                    <a:lnTo>
                      <a:pt x="0" y="39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B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332" name="Freeform 616"/>
              <p:cNvSpPr>
                <a:spLocks/>
              </p:cNvSpPr>
              <p:nvPr/>
            </p:nvSpPr>
            <p:spPr bwMode="auto">
              <a:xfrm>
                <a:off x="1683" y="1910"/>
                <a:ext cx="190" cy="113"/>
              </a:xfrm>
              <a:custGeom>
                <a:avLst/>
                <a:gdLst>
                  <a:gd name="T0" fmla="*/ 180 w 761"/>
                  <a:gd name="T1" fmla="*/ 76 h 454"/>
                  <a:gd name="T2" fmla="*/ 186 w 761"/>
                  <a:gd name="T3" fmla="*/ 83 h 454"/>
                  <a:gd name="T4" fmla="*/ 189 w 761"/>
                  <a:gd name="T5" fmla="*/ 90 h 454"/>
                  <a:gd name="T6" fmla="*/ 190 w 761"/>
                  <a:gd name="T7" fmla="*/ 96 h 454"/>
                  <a:gd name="T8" fmla="*/ 189 w 761"/>
                  <a:gd name="T9" fmla="*/ 100 h 454"/>
                  <a:gd name="T10" fmla="*/ 186 w 761"/>
                  <a:gd name="T11" fmla="*/ 105 h 454"/>
                  <a:gd name="T12" fmla="*/ 180 w 761"/>
                  <a:gd name="T13" fmla="*/ 109 h 454"/>
                  <a:gd name="T14" fmla="*/ 172 w 761"/>
                  <a:gd name="T15" fmla="*/ 112 h 454"/>
                  <a:gd name="T16" fmla="*/ 162 w 761"/>
                  <a:gd name="T17" fmla="*/ 113 h 454"/>
                  <a:gd name="T18" fmla="*/ 150 w 761"/>
                  <a:gd name="T19" fmla="*/ 111 h 454"/>
                  <a:gd name="T20" fmla="*/ 131 w 761"/>
                  <a:gd name="T21" fmla="*/ 106 h 454"/>
                  <a:gd name="T22" fmla="*/ 108 w 761"/>
                  <a:gd name="T23" fmla="*/ 99 h 454"/>
                  <a:gd name="T24" fmla="*/ 86 w 761"/>
                  <a:gd name="T25" fmla="*/ 90 h 454"/>
                  <a:gd name="T26" fmla="*/ 66 w 761"/>
                  <a:gd name="T27" fmla="*/ 80 h 454"/>
                  <a:gd name="T28" fmla="*/ 45 w 761"/>
                  <a:gd name="T29" fmla="*/ 67 h 454"/>
                  <a:gd name="T30" fmla="*/ 27 w 761"/>
                  <a:gd name="T31" fmla="*/ 55 h 454"/>
                  <a:gd name="T32" fmla="*/ 15 w 761"/>
                  <a:gd name="T33" fmla="*/ 45 h 454"/>
                  <a:gd name="T34" fmla="*/ 7 w 761"/>
                  <a:gd name="T35" fmla="*/ 34 h 454"/>
                  <a:gd name="T36" fmla="*/ 1 w 761"/>
                  <a:gd name="T37" fmla="*/ 23 h 454"/>
                  <a:gd name="T38" fmla="*/ 0 w 761"/>
                  <a:gd name="T39" fmla="*/ 13 h 454"/>
                  <a:gd name="T40" fmla="*/ 2 w 761"/>
                  <a:gd name="T41" fmla="*/ 7 h 454"/>
                  <a:gd name="T42" fmla="*/ 4 w 761"/>
                  <a:gd name="T43" fmla="*/ 4 h 454"/>
                  <a:gd name="T44" fmla="*/ 7 w 761"/>
                  <a:gd name="T45" fmla="*/ 1 h 454"/>
                  <a:gd name="T46" fmla="*/ 12 w 761"/>
                  <a:gd name="T47" fmla="*/ 0 h 454"/>
                  <a:gd name="T48" fmla="*/ 16 w 761"/>
                  <a:gd name="T49" fmla="*/ 0 h 454"/>
                  <a:gd name="T50" fmla="*/ 19 w 761"/>
                  <a:gd name="T51" fmla="*/ 1 h 454"/>
                  <a:gd name="T52" fmla="*/ 20 w 761"/>
                  <a:gd name="T53" fmla="*/ 1 h 454"/>
                  <a:gd name="T54" fmla="*/ 20 w 761"/>
                  <a:gd name="T55" fmla="*/ 3 h 454"/>
                  <a:gd name="T56" fmla="*/ 20 w 761"/>
                  <a:gd name="T57" fmla="*/ 4 h 454"/>
                  <a:gd name="T58" fmla="*/ 20 w 761"/>
                  <a:gd name="T59" fmla="*/ 6 h 454"/>
                  <a:gd name="T60" fmla="*/ 20 w 761"/>
                  <a:gd name="T61" fmla="*/ 8 h 454"/>
                  <a:gd name="T62" fmla="*/ 20 w 761"/>
                  <a:gd name="T63" fmla="*/ 10 h 454"/>
                  <a:gd name="T64" fmla="*/ 16 w 761"/>
                  <a:gd name="T65" fmla="*/ 10 h 454"/>
                  <a:gd name="T66" fmla="*/ 15 w 761"/>
                  <a:gd name="T67" fmla="*/ 10 h 454"/>
                  <a:gd name="T68" fmla="*/ 13 w 761"/>
                  <a:gd name="T69" fmla="*/ 12 h 454"/>
                  <a:gd name="T70" fmla="*/ 13 w 761"/>
                  <a:gd name="T71" fmla="*/ 13 h 454"/>
                  <a:gd name="T72" fmla="*/ 12 w 761"/>
                  <a:gd name="T73" fmla="*/ 15 h 454"/>
                  <a:gd name="T74" fmla="*/ 13 w 761"/>
                  <a:gd name="T75" fmla="*/ 20 h 454"/>
                  <a:gd name="T76" fmla="*/ 16 w 761"/>
                  <a:gd name="T77" fmla="*/ 27 h 454"/>
                  <a:gd name="T78" fmla="*/ 24 w 761"/>
                  <a:gd name="T79" fmla="*/ 36 h 454"/>
                  <a:gd name="T80" fmla="*/ 34 w 761"/>
                  <a:gd name="T81" fmla="*/ 46 h 454"/>
                  <a:gd name="T82" fmla="*/ 51 w 761"/>
                  <a:gd name="T83" fmla="*/ 57 h 454"/>
                  <a:gd name="T84" fmla="*/ 72 w 761"/>
                  <a:gd name="T85" fmla="*/ 69 h 454"/>
                  <a:gd name="T86" fmla="*/ 92 w 761"/>
                  <a:gd name="T87" fmla="*/ 79 h 454"/>
                  <a:gd name="T88" fmla="*/ 112 w 761"/>
                  <a:gd name="T89" fmla="*/ 87 h 454"/>
                  <a:gd name="T90" fmla="*/ 135 w 761"/>
                  <a:gd name="T91" fmla="*/ 95 h 454"/>
                  <a:gd name="T92" fmla="*/ 152 w 761"/>
                  <a:gd name="T93" fmla="*/ 99 h 454"/>
                  <a:gd name="T94" fmla="*/ 161 w 761"/>
                  <a:gd name="T95" fmla="*/ 101 h 454"/>
                  <a:gd name="T96" fmla="*/ 168 w 761"/>
                  <a:gd name="T97" fmla="*/ 100 h 454"/>
                  <a:gd name="T98" fmla="*/ 173 w 761"/>
                  <a:gd name="T99" fmla="*/ 99 h 454"/>
                  <a:gd name="T100" fmla="*/ 177 w 761"/>
                  <a:gd name="T101" fmla="*/ 97 h 454"/>
                  <a:gd name="T102" fmla="*/ 177 w 761"/>
                  <a:gd name="T103" fmla="*/ 96 h 454"/>
                  <a:gd name="T104" fmla="*/ 178 w 761"/>
                  <a:gd name="T105" fmla="*/ 94 h 454"/>
                  <a:gd name="T106" fmla="*/ 177 w 761"/>
                  <a:gd name="T107" fmla="*/ 90 h 454"/>
                  <a:gd name="T108" fmla="*/ 176 w 761"/>
                  <a:gd name="T109" fmla="*/ 87 h 454"/>
                  <a:gd name="T110" fmla="*/ 173 w 761"/>
                  <a:gd name="T111" fmla="*/ 85 h 454"/>
                  <a:gd name="T112" fmla="*/ 171 w 761"/>
                  <a:gd name="T113" fmla="*/ 81 h 454"/>
                  <a:gd name="T114" fmla="*/ 170 w 761"/>
                  <a:gd name="T115" fmla="*/ 77 h 454"/>
                  <a:gd name="T116" fmla="*/ 169 w 761"/>
                  <a:gd name="T117" fmla="*/ 73 h 454"/>
                  <a:gd name="T118" fmla="*/ 168 w 761"/>
                  <a:gd name="T119" fmla="*/ 70 h 454"/>
                  <a:gd name="T120" fmla="*/ 168 w 761"/>
                  <a:gd name="T121" fmla="*/ 68 h 454"/>
                  <a:gd name="T122" fmla="*/ 174 w 761"/>
                  <a:gd name="T123" fmla="*/ 71 h 454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761"/>
                  <a:gd name="T187" fmla="*/ 0 h 454"/>
                  <a:gd name="T188" fmla="*/ 761 w 761"/>
                  <a:gd name="T189" fmla="*/ 454 h 454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761" h="454">
                    <a:moveTo>
                      <a:pt x="698" y="285"/>
                    </a:moveTo>
                    <a:lnTo>
                      <a:pt x="719" y="304"/>
                    </a:lnTo>
                    <a:lnTo>
                      <a:pt x="733" y="319"/>
                    </a:lnTo>
                    <a:lnTo>
                      <a:pt x="746" y="333"/>
                    </a:lnTo>
                    <a:lnTo>
                      <a:pt x="755" y="349"/>
                    </a:lnTo>
                    <a:lnTo>
                      <a:pt x="758" y="361"/>
                    </a:lnTo>
                    <a:lnTo>
                      <a:pt x="761" y="372"/>
                    </a:lnTo>
                    <a:lnTo>
                      <a:pt x="761" y="385"/>
                    </a:lnTo>
                    <a:lnTo>
                      <a:pt x="758" y="394"/>
                    </a:lnTo>
                    <a:lnTo>
                      <a:pt x="755" y="403"/>
                    </a:lnTo>
                    <a:lnTo>
                      <a:pt x="752" y="409"/>
                    </a:lnTo>
                    <a:lnTo>
                      <a:pt x="746" y="420"/>
                    </a:lnTo>
                    <a:lnTo>
                      <a:pt x="733" y="429"/>
                    </a:lnTo>
                    <a:lnTo>
                      <a:pt x="722" y="438"/>
                    </a:lnTo>
                    <a:lnTo>
                      <a:pt x="708" y="445"/>
                    </a:lnTo>
                    <a:lnTo>
                      <a:pt x="689" y="451"/>
                    </a:lnTo>
                    <a:lnTo>
                      <a:pt x="667" y="454"/>
                    </a:lnTo>
                    <a:lnTo>
                      <a:pt x="647" y="454"/>
                    </a:lnTo>
                    <a:lnTo>
                      <a:pt x="623" y="451"/>
                    </a:lnTo>
                    <a:lnTo>
                      <a:pt x="599" y="447"/>
                    </a:lnTo>
                    <a:lnTo>
                      <a:pt x="574" y="442"/>
                    </a:lnTo>
                    <a:lnTo>
                      <a:pt x="523" y="427"/>
                    </a:lnTo>
                    <a:lnTo>
                      <a:pt x="478" y="412"/>
                    </a:lnTo>
                    <a:lnTo>
                      <a:pt x="433" y="397"/>
                    </a:lnTo>
                    <a:lnTo>
                      <a:pt x="387" y="379"/>
                    </a:lnTo>
                    <a:lnTo>
                      <a:pt x="346" y="361"/>
                    </a:lnTo>
                    <a:lnTo>
                      <a:pt x="307" y="342"/>
                    </a:lnTo>
                    <a:lnTo>
                      <a:pt x="264" y="322"/>
                    </a:lnTo>
                    <a:lnTo>
                      <a:pt x="223" y="297"/>
                    </a:lnTo>
                    <a:lnTo>
                      <a:pt x="180" y="270"/>
                    </a:lnTo>
                    <a:lnTo>
                      <a:pt x="136" y="240"/>
                    </a:lnTo>
                    <a:lnTo>
                      <a:pt x="109" y="222"/>
                    </a:lnTo>
                    <a:lnTo>
                      <a:pt x="84" y="201"/>
                    </a:lnTo>
                    <a:lnTo>
                      <a:pt x="60" y="180"/>
                    </a:lnTo>
                    <a:lnTo>
                      <a:pt x="43" y="156"/>
                    </a:lnTo>
                    <a:lnTo>
                      <a:pt x="27" y="135"/>
                    </a:lnTo>
                    <a:lnTo>
                      <a:pt x="12" y="114"/>
                    </a:lnTo>
                    <a:lnTo>
                      <a:pt x="6" y="92"/>
                    </a:lnTo>
                    <a:lnTo>
                      <a:pt x="0" y="72"/>
                    </a:lnTo>
                    <a:lnTo>
                      <a:pt x="0" y="53"/>
                    </a:lnTo>
                    <a:lnTo>
                      <a:pt x="2" y="35"/>
                    </a:lnTo>
                    <a:lnTo>
                      <a:pt x="9" y="30"/>
                    </a:lnTo>
                    <a:lnTo>
                      <a:pt x="12" y="21"/>
                    </a:lnTo>
                    <a:lnTo>
                      <a:pt x="18" y="15"/>
                    </a:lnTo>
                    <a:lnTo>
                      <a:pt x="25" y="12"/>
                    </a:lnTo>
                    <a:lnTo>
                      <a:pt x="30" y="5"/>
                    </a:lnTo>
                    <a:lnTo>
                      <a:pt x="39" y="3"/>
                    </a:lnTo>
                    <a:lnTo>
                      <a:pt x="48" y="0"/>
                    </a:lnTo>
                    <a:lnTo>
                      <a:pt x="57" y="0"/>
                    </a:lnTo>
                    <a:lnTo>
                      <a:pt x="66" y="0"/>
                    </a:lnTo>
                    <a:lnTo>
                      <a:pt x="78" y="0"/>
                    </a:lnTo>
                    <a:lnTo>
                      <a:pt x="78" y="3"/>
                    </a:lnTo>
                    <a:lnTo>
                      <a:pt x="78" y="5"/>
                    </a:lnTo>
                    <a:lnTo>
                      <a:pt x="82" y="5"/>
                    </a:lnTo>
                    <a:lnTo>
                      <a:pt x="82" y="8"/>
                    </a:lnTo>
                    <a:lnTo>
                      <a:pt x="82" y="12"/>
                    </a:lnTo>
                    <a:lnTo>
                      <a:pt x="82" y="15"/>
                    </a:lnTo>
                    <a:lnTo>
                      <a:pt x="82" y="17"/>
                    </a:lnTo>
                    <a:lnTo>
                      <a:pt x="82" y="21"/>
                    </a:lnTo>
                    <a:lnTo>
                      <a:pt x="82" y="26"/>
                    </a:lnTo>
                    <a:lnTo>
                      <a:pt x="82" y="30"/>
                    </a:lnTo>
                    <a:lnTo>
                      <a:pt x="82" y="33"/>
                    </a:lnTo>
                    <a:lnTo>
                      <a:pt x="82" y="35"/>
                    </a:lnTo>
                    <a:lnTo>
                      <a:pt x="82" y="39"/>
                    </a:lnTo>
                    <a:lnTo>
                      <a:pt x="82" y="42"/>
                    </a:lnTo>
                    <a:lnTo>
                      <a:pt x="66" y="42"/>
                    </a:lnTo>
                    <a:lnTo>
                      <a:pt x="63" y="42"/>
                    </a:lnTo>
                    <a:lnTo>
                      <a:pt x="60" y="42"/>
                    </a:lnTo>
                    <a:lnTo>
                      <a:pt x="57" y="44"/>
                    </a:lnTo>
                    <a:lnTo>
                      <a:pt x="54" y="48"/>
                    </a:lnTo>
                    <a:lnTo>
                      <a:pt x="52" y="48"/>
                    </a:lnTo>
                    <a:lnTo>
                      <a:pt x="52" y="51"/>
                    </a:lnTo>
                    <a:lnTo>
                      <a:pt x="48" y="53"/>
                    </a:lnTo>
                    <a:lnTo>
                      <a:pt x="48" y="60"/>
                    </a:lnTo>
                    <a:lnTo>
                      <a:pt x="48" y="69"/>
                    </a:lnTo>
                    <a:lnTo>
                      <a:pt x="52" y="81"/>
                    </a:lnTo>
                    <a:lnTo>
                      <a:pt x="57" y="96"/>
                    </a:lnTo>
                    <a:lnTo>
                      <a:pt x="66" y="110"/>
                    </a:lnTo>
                    <a:lnTo>
                      <a:pt x="78" y="129"/>
                    </a:lnTo>
                    <a:lnTo>
                      <a:pt x="96" y="144"/>
                    </a:lnTo>
                    <a:lnTo>
                      <a:pt x="114" y="165"/>
                    </a:lnTo>
                    <a:lnTo>
                      <a:pt x="136" y="183"/>
                    </a:lnTo>
                    <a:lnTo>
                      <a:pt x="162" y="201"/>
                    </a:lnTo>
                    <a:lnTo>
                      <a:pt x="205" y="231"/>
                    </a:lnTo>
                    <a:lnTo>
                      <a:pt x="246" y="256"/>
                    </a:lnTo>
                    <a:lnTo>
                      <a:pt x="289" y="279"/>
                    </a:lnTo>
                    <a:lnTo>
                      <a:pt x="328" y="301"/>
                    </a:lnTo>
                    <a:lnTo>
                      <a:pt x="367" y="319"/>
                    </a:lnTo>
                    <a:lnTo>
                      <a:pt x="406" y="336"/>
                    </a:lnTo>
                    <a:lnTo>
                      <a:pt x="448" y="351"/>
                    </a:lnTo>
                    <a:lnTo>
                      <a:pt x="494" y="367"/>
                    </a:lnTo>
                    <a:lnTo>
                      <a:pt x="539" y="381"/>
                    </a:lnTo>
                    <a:lnTo>
                      <a:pt x="587" y="397"/>
                    </a:lnTo>
                    <a:lnTo>
                      <a:pt x="608" y="399"/>
                    </a:lnTo>
                    <a:lnTo>
                      <a:pt x="626" y="403"/>
                    </a:lnTo>
                    <a:lnTo>
                      <a:pt x="644" y="406"/>
                    </a:lnTo>
                    <a:lnTo>
                      <a:pt x="658" y="406"/>
                    </a:lnTo>
                    <a:lnTo>
                      <a:pt x="671" y="403"/>
                    </a:lnTo>
                    <a:lnTo>
                      <a:pt x="683" y="403"/>
                    </a:lnTo>
                    <a:lnTo>
                      <a:pt x="692" y="399"/>
                    </a:lnTo>
                    <a:lnTo>
                      <a:pt x="701" y="397"/>
                    </a:lnTo>
                    <a:lnTo>
                      <a:pt x="708" y="390"/>
                    </a:lnTo>
                    <a:lnTo>
                      <a:pt x="710" y="388"/>
                    </a:lnTo>
                    <a:lnTo>
                      <a:pt x="710" y="385"/>
                    </a:lnTo>
                    <a:lnTo>
                      <a:pt x="713" y="379"/>
                    </a:lnTo>
                    <a:lnTo>
                      <a:pt x="713" y="376"/>
                    </a:lnTo>
                    <a:lnTo>
                      <a:pt x="713" y="370"/>
                    </a:lnTo>
                    <a:lnTo>
                      <a:pt x="710" y="363"/>
                    </a:lnTo>
                    <a:lnTo>
                      <a:pt x="708" y="358"/>
                    </a:lnTo>
                    <a:lnTo>
                      <a:pt x="704" y="351"/>
                    </a:lnTo>
                    <a:lnTo>
                      <a:pt x="698" y="345"/>
                    </a:lnTo>
                    <a:lnTo>
                      <a:pt x="692" y="340"/>
                    </a:lnTo>
                    <a:lnTo>
                      <a:pt x="683" y="331"/>
                    </a:lnTo>
                    <a:lnTo>
                      <a:pt x="683" y="324"/>
                    </a:lnTo>
                    <a:lnTo>
                      <a:pt x="683" y="319"/>
                    </a:lnTo>
                    <a:lnTo>
                      <a:pt x="680" y="310"/>
                    </a:lnTo>
                    <a:lnTo>
                      <a:pt x="680" y="304"/>
                    </a:lnTo>
                    <a:lnTo>
                      <a:pt x="676" y="294"/>
                    </a:lnTo>
                    <a:lnTo>
                      <a:pt x="676" y="288"/>
                    </a:lnTo>
                    <a:lnTo>
                      <a:pt x="674" y="283"/>
                    </a:lnTo>
                    <a:lnTo>
                      <a:pt x="674" y="276"/>
                    </a:lnTo>
                    <a:lnTo>
                      <a:pt x="674" y="274"/>
                    </a:lnTo>
                    <a:lnTo>
                      <a:pt x="674" y="270"/>
                    </a:lnTo>
                    <a:lnTo>
                      <a:pt x="698" y="285"/>
                    </a:lnTo>
                    <a:close/>
                  </a:path>
                </a:pathLst>
              </a:custGeom>
              <a:solidFill>
                <a:srgbClr val="827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333" name="Freeform 617"/>
              <p:cNvSpPr>
                <a:spLocks/>
              </p:cNvSpPr>
              <p:nvPr/>
            </p:nvSpPr>
            <p:spPr bwMode="auto">
              <a:xfrm>
                <a:off x="1683" y="1910"/>
                <a:ext cx="190" cy="113"/>
              </a:xfrm>
              <a:custGeom>
                <a:avLst/>
                <a:gdLst>
                  <a:gd name="T0" fmla="*/ 180 w 761"/>
                  <a:gd name="T1" fmla="*/ 76 h 454"/>
                  <a:gd name="T2" fmla="*/ 186 w 761"/>
                  <a:gd name="T3" fmla="*/ 83 h 454"/>
                  <a:gd name="T4" fmla="*/ 189 w 761"/>
                  <a:gd name="T5" fmla="*/ 90 h 454"/>
                  <a:gd name="T6" fmla="*/ 190 w 761"/>
                  <a:gd name="T7" fmla="*/ 96 h 454"/>
                  <a:gd name="T8" fmla="*/ 189 w 761"/>
                  <a:gd name="T9" fmla="*/ 100 h 454"/>
                  <a:gd name="T10" fmla="*/ 186 w 761"/>
                  <a:gd name="T11" fmla="*/ 105 h 454"/>
                  <a:gd name="T12" fmla="*/ 180 w 761"/>
                  <a:gd name="T13" fmla="*/ 109 h 454"/>
                  <a:gd name="T14" fmla="*/ 172 w 761"/>
                  <a:gd name="T15" fmla="*/ 112 h 454"/>
                  <a:gd name="T16" fmla="*/ 162 w 761"/>
                  <a:gd name="T17" fmla="*/ 113 h 454"/>
                  <a:gd name="T18" fmla="*/ 150 w 761"/>
                  <a:gd name="T19" fmla="*/ 111 h 454"/>
                  <a:gd name="T20" fmla="*/ 131 w 761"/>
                  <a:gd name="T21" fmla="*/ 106 h 454"/>
                  <a:gd name="T22" fmla="*/ 108 w 761"/>
                  <a:gd name="T23" fmla="*/ 99 h 454"/>
                  <a:gd name="T24" fmla="*/ 86 w 761"/>
                  <a:gd name="T25" fmla="*/ 90 h 454"/>
                  <a:gd name="T26" fmla="*/ 66 w 761"/>
                  <a:gd name="T27" fmla="*/ 80 h 454"/>
                  <a:gd name="T28" fmla="*/ 45 w 761"/>
                  <a:gd name="T29" fmla="*/ 67 h 454"/>
                  <a:gd name="T30" fmla="*/ 27 w 761"/>
                  <a:gd name="T31" fmla="*/ 55 h 454"/>
                  <a:gd name="T32" fmla="*/ 15 w 761"/>
                  <a:gd name="T33" fmla="*/ 45 h 454"/>
                  <a:gd name="T34" fmla="*/ 7 w 761"/>
                  <a:gd name="T35" fmla="*/ 34 h 454"/>
                  <a:gd name="T36" fmla="*/ 1 w 761"/>
                  <a:gd name="T37" fmla="*/ 23 h 454"/>
                  <a:gd name="T38" fmla="*/ 0 w 761"/>
                  <a:gd name="T39" fmla="*/ 13 h 454"/>
                  <a:gd name="T40" fmla="*/ 2 w 761"/>
                  <a:gd name="T41" fmla="*/ 7 h 454"/>
                  <a:gd name="T42" fmla="*/ 4 w 761"/>
                  <a:gd name="T43" fmla="*/ 4 h 454"/>
                  <a:gd name="T44" fmla="*/ 7 w 761"/>
                  <a:gd name="T45" fmla="*/ 1 h 454"/>
                  <a:gd name="T46" fmla="*/ 12 w 761"/>
                  <a:gd name="T47" fmla="*/ 0 h 454"/>
                  <a:gd name="T48" fmla="*/ 16 w 761"/>
                  <a:gd name="T49" fmla="*/ 0 h 454"/>
                  <a:gd name="T50" fmla="*/ 19 w 761"/>
                  <a:gd name="T51" fmla="*/ 1 h 454"/>
                  <a:gd name="T52" fmla="*/ 20 w 761"/>
                  <a:gd name="T53" fmla="*/ 1 h 454"/>
                  <a:gd name="T54" fmla="*/ 20 w 761"/>
                  <a:gd name="T55" fmla="*/ 3 h 454"/>
                  <a:gd name="T56" fmla="*/ 20 w 761"/>
                  <a:gd name="T57" fmla="*/ 4 h 454"/>
                  <a:gd name="T58" fmla="*/ 20 w 761"/>
                  <a:gd name="T59" fmla="*/ 6 h 454"/>
                  <a:gd name="T60" fmla="*/ 20 w 761"/>
                  <a:gd name="T61" fmla="*/ 8 h 454"/>
                  <a:gd name="T62" fmla="*/ 20 w 761"/>
                  <a:gd name="T63" fmla="*/ 10 h 454"/>
                  <a:gd name="T64" fmla="*/ 16 w 761"/>
                  <a:gd name="T65" fmla="*/ 10 h 454"/>
                  <a:gd name="T66" fmla="*/ 15 w 761"/>
                  <a:gd name="T67" fmla="*/ 10 h 454"/>
                  <a:gd name="T68" fmla="*/ 13 w 761"/>
                  <a:gd name="T69" fmla="*/ 12 h 454"/>
                  <a:gd name="T70" fmla="*/ 13 w 761"/>
                  <a:gd name="T71" fmla="*/ 13 h 454"/>
                  <a:gd name="T72" fmla="*/ 12 w 761"/>
                  <a:gd name="T73" fmla="*/ 15 h 454"/>
                  <a:gd name="T74" fmla="*/ 13 w 761"/>
                  <a:gd name="T75" fmla="*/ 20 h 454"/>
                  <a:gd name="T76" fmla="*/ 16 w 761"/>
                  <a:gd name="T77" fmla="*/ 27 h 454"/>
                  <a:gd name="T78" fmla="*/ 24 w 761"/>
                  <a:gd name="T79" fmla="*/ 36 h 454"/>
                  <a:gd name="T80" fmla="*/ 34 w 761"/>
                  <a:gd name="T81" fmla="*/ 46 h 454"/>
                  <a:gd name="T82" fmla="*/ 51 w 761"/>
                  <a:gd name="T83" fmla="*/ 57 h 454"/>
                  <a:gd name="T84" fmla="*/ 72 w 761"/>
                  <a:gd name="T85" fmla="*/ 69 h 454"/>
                  <a:gd name="T86" fmla="*/ 92 w 761"/>
                  <a:gd name="T87" fmla="*/ 79 h 454"/>
                  <a:gd name="T88" fmla="*/ 112 w 761"/>
                  <a:gd name="T89" fmla="*/ 87 h 454"/>
                  <a:gd name="T90" fmla="*/ 135 w 761"/>
                  <a:gd name="T91" fmla="*/ 95 h 454"/>
                  <a:gd name="T92" fmla="*/ 152 w 761"/>
                  <a:gd name="T93" fmla="*/ 99 h 454"/>
                  <a:gd name="T94" fmla="*/ 161 w 761"/>
                  <a:gd name="T95" fmla="*/ 101 h 454"/>
                  <a:gd name="T96" fmla="*/ 168 w 761"/>
                  <a:gd name="T97" fmla="*/ 100 h 454"/>
                  <a:gd name="T98" fmla="*/ 173 w 761"/>
                  <a:gd name="T99" fmla="*/ 99 h 454"/>
                  <a:gd name="T100" fmla="*/ 177 w 761"/>
                  <a:gd name="T101" fmla="*/ 97 h 454"/>
                  <a:gd name="T102" fmla="*/ 177 w 761"/>
                  <a:gd name="T103" fmla="*/ 96 h 454"/>
                  <a:gd name="T104" fmla="*/ 178 w 761"/>
                  <a:gd name="T105" fmla="*/ 94 h 454"/>
                  <a:gd name="T106" fmla="*/ 177 w 761"/>
                  <a:gd name="T107" fmla="*/ 90 h 454"/>
                  <a:gd name="T108" fmla="*/ 176 w 761"/>
                  <a:gd name="T109" fmla="*/ 87 h 454"/>
                  <a:gd name="T110" fmla="*/ 173 w 761"/>
                  <a:gd name="T111" fmla="*/ 85 h 454"/>
                  <a:gd name="T112" fmla="*/ 171 w 761"/>
                  <a:gd name="T113" fmla="*/ 81 h 454"/>
                  <a:gd name="T114" fmla="*/ 170 w 761"/>
                  <a:gd name="T115" fmla="*/ 77 h 454"/>
                  <a:gd name="T116" fmla="*/ 169 w 761"/>
                  <a:gd name="T117" fmla="*/ 73 h 454"/>
                  <a:gd name="T118" fmla="*/ 168 w 761"/>
                  <a:gd name="T119" fmla="*/ 70 h 454"/>
                  <a:gd name="T120" fmla="*/ 168 w 761"/>
                  <a:gd name="T121" fmla="*/ 68 h 454"/>
                  <a:gd name="T122" fmla="*/ 174 w 761"/>
                  <a:gd name="T123" fmla="*/ 71 h 454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761"/>
                  <a:gd name="T187" fmla="*/ 0 h 454"/>
                  <a:gd name="T188" fmla="*/ 761 w 761"/>
                  <a:gd name="T189" fmla="*/ 454 h 454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761" h="454">
                    <a:moveTo>
                      <a:pt x="698" y="285"/>
                    </a:moveTo>
                    <a:lnTo>
                      <a:pt x="719" y="304"/>
                    </a:lnTo>
                    <a:lnTo>
                      <a:pt x="733" y="319"/>
                    </a:lnTo>
                    <a:lnTo>
                      <a:pt x="746" y="333"/>
                    </a:lnTo>
                    <a:lnTo>
                      <a:pt x="755" y="349"/>
                    </a:lnTo>
                    <a:lnTo>
                      <a:pt x="758" y="361"/>
                    </a:lnTo>
                    <a:lnTo>
                      <a:pt x="761" y="372"/>
                    </a:lnTo>
                    <a:lnTo>
                      <a:pt x="761" y="385"/>
                    </a:lnTo>
                    <a:lnTo>
                      <a:pt x="758" y="394"/>
                    </a:lnTo>
                    <a:lnTo>
                      <a:pt x="755" y="403"/>
                    </a:lnTo>
                    <a:lnTo>
                      <a:pt x="752" y="409"/>
                    </a:lnTo>
                    <a:lnTo>
                      <a:pt x="746" y="420"/>
                    </a:lnTo>
                    <a:lnTo>
                      <a:pt x="733" y="429"/>
                    </a:lnTo>
                    <a:lnTo>
                      <a:pt x="722" y="438"/>
                    </a:lnTo>
                    <a:lnTo>
                      <a:pt x="708" y="445"/>
                    </a:lnTo>
                    <a:lnTo>
                      <a:pt x="689" y="451"/>
                    </a:lnTo>
                    <a:lnTo>
                      <a:pt x="667" y="454"/>
                    </a:lnTo>
                    <a:lnTo>
                      <a:pt x="647" y="454"/>
                    </a:lnTo>
                    <a:lnTo>
                      <a:pt x="623" y="451"/>
                    </a:lnTo>
                    <a:lnTo>
                      <a:pt x="599" y="447"/>
                    </a:lnTo>
                    <a:lnTo>
                      <a:pt x="574" y="442"/>
                    </a:lnTo>
                    <a:lnTo>
                      <a:pt x="523" y="427"/>
                    </a:lnTo>
                    <a:lnTo>
                      <a:pt x="478" y="412"/>
                    </a:lnTo>
                    <a:lnTo>
                      <a:pt x="433" y="397"/>
                    </a:lnTo>
                    <a:lnTo>
                      <a:pt x="387" y="379"/>
                    </a:lnTo>
                    <a:lnTo>
                      <a:pt x="346" y="361"/>
                    </a:lnTo>
                    <a:lnTo>
                      <a:pt x="307" y="342"/>
                    </a:lnTo>
                    <a:lnTo>
                      <a:pt x="264" y="322"/>
                    </a:lnTo>
                    <a:lnTo>
                      <a:pt x="223" y="297"/>
                    </a:lnTo>
                    <a:lnTo>
                      <a:pt x="180" y="270"/>
                    </a:lnTo>
                    <a:lnTo>
                      <a:pt x="136" y="240"/>
                    </a:lnTo>
                    <a:lnTo>
                      <a:pt x="109" y="222"/>
                    </a:lnTo>
                    <a:lnTo>
                      <a:pt x="84" y="201"/>
                    </a:lnTo>
                    <a:lnTo>
                      <a:pt x="60" y="180"/>
                    </a:lnTo>
                    <a:lnTo>
                      <a:pt x="43" y="156"/>
                    </a:lnTo>
                    <a:lnTo>
                      <a:pt x="27" y="135"/>
                    </a:lnTo>
                    <a:lnTo>
                      <a:pt x="12" y="114"/>
                    </a:lnTo>
                    <a:lnTo>
                      <a:pt x="6" y="92"/>
                    </a:lnTo>
                    <a:lnTo>
                      <a:pt x="0" y="72"/>
                    </a:lnTo>
                    <a:lnTo>
                      <a:pt x="0" y="53"/>
                    </a:lnTo>
                    <a:lnTo>
                      <a:pt x="2" y="35"/>
                    </a:lnTo>
                    <a:lnTo>
                      <a:pt x="9" y="30"/>
                    </a:lnTo>
                    <a:lnTo>
                      <a:pt x="12" y="21"/>
                    </a:lnTo>
                    <a:lnTo>
                      <a:pt x="18" y="15"/>
                    </a:lnTo>
                    <a:lnTo>
                      <a:pt x="25" y="12"/>
                    </a:lnTo>
                    <a:lnTo>
                      <a:pt x="30" y="5"/>
                    </a:lnTo>
                    <a:lnTo>
                      <a:pt x="39" y="3"/>
                    </a:lnTo>
                    <a:lnTo>
                      <a:pt x="48" y="0"/>
                    </a:lnTo>
                    <a:lnTo>
                      <a:pt x="57" y="0"/>
                    </a:lnTo>
                    <a:lnTo>
                      <a:pt x="66" y="0"/>
                    </a:lnTo>
                    <a:lnTo>
                      <a:pt x="78" y="0"/>
                    </a:lnTo>
                    <a:lnTo>
                      <a:pt x="78" y="3"/>
                    </a:lnTo>
                    <a:lnTo>
                      <a:pt x="78" y="5"/>
                    </a:lnTo>
                    <a:lnTo>
                      <a:pt x="82" y="5"/>
                    </a:lnTo>
                    <a:lnTo>
                      <a:pt x="82" y="8"/>
                    </a:lnTo>
                    <a:lnTo>
                      <a:pt x="82" y="12"/>
                    </a:lnTo>
                    <a:lnTo>
                      <a:pt x="82" y="15"/>
                    </a:lnTo>
                    <a:lnTo>
                      <a:pt x="82" y="17"/>
                    </a:lnTo>
                    <a:lnTo>
                      <a:pt x="82" y="21"/>
                    </a:lnTo>
                    <a:lnTo>
                      <a:pt x="82" y="26"/>
                    </a:lnTo>
                    <a:lnTo>
                      <a:pt x="82" y="30"/>
                    </a:lnTo>
                    <a:lnTo>
                      <a:pt x="82" y="33"/>
                    </a:lnTo>
                    <a:lnTo>
                      <a:pt x="82" y="35"/>
                    </a:lnTo>
                    <a:lnTo>
                      <a:pt x="82" y="39"/>
                    </a:lnTo>
                    <a:lnTo>
                      <a:pt x="82" y="42"/>
                    </a:lnTo>
                    <a:lnTo>
                      <a:pt x="66" y="42"/>
                    </a:lnTo>
                    <a:lnTo>
                      <a:pt x="63" y="42"/>
                    </a:lnTo>
                    <a:lnTo>
                      <a:pt x="60" y="42"/>
                    </a:lnTo>
                    <a:lnTo>
                      <a:pt x="57" y="44"/>
                    </a:lnTo>
                    <a:lnTo>
                      <a:pt x="54" y="48"/>
                    </a:lnTo>
                    <a:lnTo>
                      <a:pt x="52" y="48"/>
                    </a:lnTo>
                    <a:lnTo>
                      <a:pt x="52" y="51"/>
                    </a:lnTo>
                    <a:lnTo>
                      <a:pt x="48" y="53"/>
                    </a:lnTo>
                    <a:lnTo>
                      <a:pt x="48" y="60"/>
                    </a:lnTo>
                    <a:lnTo>
                      <a:pt x="48" y="69"/>
                    </a:lnTo>
                    <a:lnTo>
                      <a:pt x="52" y="81"/>
                    </a:lnTo>
                    <a:lnTo>
                      <a:pt x="57" y="96"/>
                    </a:lnTo>
                    <a:lnTo>
                      <a:pt x="66" y="110"/>
                    </a:lnTo>
                    <a:lnTo>
                      <a:pt x="78" y="129"/>
                    </a:lnTo>
                    <a:lnTo>
                      <a:pt x="96" y="144"/>
                    </a:lnTo>
                    <a:lnTo>
                      <a:pt x="114" y="165"/>
                    </a:lnTo>
                    <a:lnTo>
                      <a:pt x="136" y="183"/>
                    </a:lnTo>
                    <a:lnTo>
                      <a:pt x="162" y="201"/>
                    </a:lnTo>
                    <a:lnTo>
                      <a:pt x="205" y="231"/>
                    </a:lnTo>
                    <a:lnTo>
                      <a:pt x="246" y="256"/>
                    </a:lnTo>
                    <a:lnTo>
                      <a:pt x="289" y="279"/>
                    </a:lnTo>
                    <a:lnTo>
                      <a:pt x="328" y="301"/>
                    </a:lnTo>
                    <a:lnTo>
                      <a:pt x="367" y="319"/>
                    </a:lnTo>
                    <a:lnTo>
                      <a:pt x="406" y="336"/>
                    </a:lnTo>
                    <a:lnTo>
                      <a:pt x="448" y="351"/>
                    </a:lnTo>
                    <a:lnTo>
                      <a:pt x="494" y="367"/>
                    </a:lnTo>
                    <a:lnTo>
                      <a:pt x="539" y="381"/>
                    </a:lnTo>
                    <a:lnTo>
                      <a:pt x="587" y="397"/>
                    </a:lnTo>
                    <a:lnTo>
                      <a:pt x="608" y="399"/>
                    </a:lnTo>
                    <a:lnTo>
                      <a:pt x="626" y="403"/>
                    </a:lnTo>
                    <a:lnTo>
                      <a:pt x="644" y="406"/>
                    </a:lnTo>
                    <a:lnTo>
                      <a:pt x="658" y="406"/>
                    </a:lnTo>
                    <a:lnTo>
                      <a:pt x="671" y="403"/>
                    </a:lnTo>
                    <a:lnTo>
                      <a:pt x="683" y="403"/>
                    </a:lnTo>
                    <a:lnTo>
                      <a:pt x="692" y="399"/>
                    </a:lnTo>
                    <a:lnTo>
                      <a:pt x="701" y="397"/>
                    </a:lnTo>
                    <a:lnTo>
                      <a:pt x="708" y="390"/>
                    </a:lnTo>
                    <a:lnTo>
                      <a:pt x="710" y="388"/>
                    </a:lnTo>
                    <a:lnTo>
                      <a:pt x="710" y="385"/>
                    </a:lnTo>
                    <a:lnTo>
                      <a:pt x="713" y="379"/>
                    </a:lnTo>
                    <a:lnTo>
                      <a:pt x="713" y="376"/>
                    </a:lnTo>
                    <a:lnTo>
                      <a:pt x="713" y="370"/>
                    </a:lnTo>
                    <a:lnTo>
                      <a:pt x="710" y="363"/>
                    </a:lnTo>
                    <a:lnTo>
                      <a:pt x="708" y="358"/>
                    </a:lnTo>
                    <a:lnTo>
                      <a:pt x="704" y="351"/>
                    </a:lnTo>
                    <a:lnTo>
                      <a:pt x="698" y="345"/>
                    </a:lnTo>
                    <a:lnTo>
                      <a:pt x="692" y="340"/>
                    </a:lnTo>
                    <a:lnTo>
                      <a:pt x="683" y="331"/>
                    </a:lnTo>
                    <a:lnTo>
                      <a:pt x="683" y="324"/>
                    </a:lnTo>
                    <a:lnTo>
                      <a:pt x="683" y="319"/>
                    </a:lnTo>
                    <a:lnTo>
                      <a:pt x="680" y="310"/>
                    </a:lnTo>
                    <a:lnTo>
                      <a:pt x="680" y="304"/>
                    </a:lnTo>
                    <a:lnTo>
                      <a:pt x="676" y="294"/>
                    </a:lnTo>
                    <a:lnTo>
                      <a:pt x="676" y="288"/>
                    </a:lnTo>
                    <a:lnTo>
                      <a:pt x="674" y="283"/>
                    </a:lnTo>
                    <a:lnTo>
                      <a:pt x="674" y="276"/>
                    </a:lnTo>
                    <a:lnTo>
                      <a:pt x="674" y="274"/>
                    </a:lnTo>
                    <a:lnTo>
                      <a:pt x="674" y="270"/>
                    </a:lnTo>
                    <a:lnTo>
                      <a:pt x="698" y="285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334" name="Freeform 618"/>
              <p:cNvSpPr>
                <a:spLocks/>
              </p:cNvSpPr>
              <p:nvPr/>
            </p:nvSpPr>
            <p:spPr bwMode="auto">
              <a:xfrm>
                <a:off x="1683" y="1910"/>
                <a:ext cx="190" cy="113"/>
              </a:xfrm>
              <a:custGeom>
                <a:avLst/>
                <a:gdLst>
                  <a:gd name="T0" fmla="*/ 180 w 761"/>
                  <a:gd name="T1" fmla="*/ 76 h 454"/>
                  <a:gd name="T2" fmla="*/ 186 w 761"/>
                  <a:gd name="T3" fmla="*/ 83 h 454"/>
                  <a:gd name="T4" fmla="*/ 189 w 761"/>
                  <a:gd name="T5" fmla="*/ 90 h 454"/>
                  <a:gd name="T6" fmla="*/ 190 w 761"/>
                  <a:gd name="T7" fmla="*/ 96 h 454"/>
                  <a:gd name="T8" fmla="*/ 189 w 761"/>
                  <a:gd name="T9" fmla="*/ 100 h 454"/>
                  <a:gd name="T10" fmla="*/ 186 w 761"/>
                  <a:gd name="T11" fmla="*/ 105 h 454"/>
                  <a:gd name="T12" fmla="*/ 180 w 761"/>
                  <a:gd name="T13" fmla="*/ 109 h 454"/>
                  <a:gd name="T14" fmla="*/ 172 w 761"/>
                  <a:gd name="T15" fmla="*/ 112 h 454"/>
                  <a:gd name="T16" fmla="*/ 162 w 761"/>
                  <a:gd name="T17" fmla="*/ 113 h 454"/>
                  <a:gd name="T18" fmla="*/ 150 w 761"/>
                  <a:gd name="T19" fmla="*/ 111 h 454"/>
                  <a:gd name="T20" fmla="*/ 131 w 761"/>
                  <a:gd name="T21" fmla="*/ 106 h 454"/>
                  <a:gd name="T22" fmla="*/ 108 w 761"/>
                  <a:gd name="T23" fmla="*/ 99 h 454"/>
                  <a:gd name="T24" fmla="*/ 86 w 761"/>
                  <a:gd name="T25" fmla="*/ 90 h 454"/>
                  <a:gd name="T26" fmla="*/ 66 w 761"/>
                  <a:gd name="T27" fmla="*/ 80 h 454"/>
                  <a:gd name="T28" fmla="*/ 45 w 761"/>
                  <a:gd name="T29" fmla="*/ 67 h 454"/>
                  <a:gd name="T30" fmla="*/ 27 w 761"/>
                  <a:gd name="T31" fmla="*/ 55 h 454"/>
                  <a:gd name="T32" fmla="*/ 15 w 761"/>
                  <a:gd name="T33" fmla="*/ 45 h 454"/>
                  <a:gd name="T34" fmla="*/ 7 w 761"/>
                  <a:gd name="T35" fmla="*/ 34 h 454"/>
                  <a:gd name="T36" fmla="*/ 1 w 761"/>
                  <a:gd name="T37" fmla="*/ 23 h 454"/>
                  <a:gd name="T38" fmla="*/ 0 w 761"/>
                  <a:gd name="T39" fmla="*/ 13 h 454"/>
                  <a:gd name="T40" fmla="*/ 2 w 761"/>
                  <a:gd name="T41" fmla="*/ 7 h 454"/>
                  <a:gd name="T42" fmla="*/ 4 w 761"/>
                  <a:gd name="T43" fmla="*/ 4 h 454"/>
                  <a:gd name="T44" fmla="*/ 7 w 761"/>
                  <a:gd name="T45" fmla="*/ 1 h 454"/>
                  <a:gd name="T46" fmla="*/ 12 w 761"/>
                  <a:gd name="T47" fmla="*/ 0 h 454"/>
                  <a:gd name="T48" fmla="*/ 16 w 761"/>
                  <a:gd name="T49" fmla="*/ 0 h 454"/>
                  <a:gd name="T50" fmla="*/ 19 w 761"/>
                  <a:gd name="T51" fmla="*/ 1 h 454"/>
                  <a:gd name="T52" fmla="*/ 20 w 761"/>
                  <a:gd name="T53" fmla="*/ 1 h 454"/>
                  <a:gd name="T54" fmla="*/ 20 w 761"/>
                  <a:gd name="T55" fmla="*/ 3 h 454"/>
                  <a:gd name="T56" fmla="*/ 20 w 761"/>
                  <a:gd name="T57" fmla="*/ 4 h 454"/>
                  <a:gd name="T58" fmla="*/ 20 w 761"/>
                  <a:gd name="T59" fmla="*/ 6 h 454"/>
                  <a:gd name="T60" fmla="*/ 20 w 761"/>
                  <a:gd name="T61" fmla="*/ 8 h 454"/>
                  <a:gd name="T62" fmla="*/ 20 w 761"/>
                  <a:gd name="T63" fmla="*/ 10 h 454"/>
                  <a:gd name="T64" fmla="*/ 16 w 761"/>
                  <a:gd name="T65" fmla="*/ 10 h 454"/>
                  <a:gd name="T66" fmla="*/ 15 w 761"/>
                  <a:gd name="T67" fmla="*/ 10 h 454"/>
                  <a:gd name="T68" fmla="*/ 13 w 761"/>
                  <a:gd name="T69" fmla="*/ 12 h 454"/>
                  <a:gd name="T70" fmla="*/ 13 w 761"/>
                  <a:gd name="T71" fmla="*/ 13 h 454"/>
                  <a:gd name="T72" fmla="*/ 12 w 761"/>
                  <a:gd name="T73" fmla="*/ 15 h 454"/>
                  <a:gd name="T74" fmla="*/ 13 w 761"/>
                  <a:gd name="T75" fmla="*/ 20 h 454"/>
                  <a:gd name="T76" fmla="*/ 16 w 761"/>
                  <a:gd name="T77" fmla="*/ 27 h 454"/>
                  <a:gd name="T78" fmla="*/ 24 w 761"/>
                  <a:gd name="T79" fmla="*/ 36 h 454"/>
                  <a:gd name="T80" fmla="*/ 34 w 761"/>
                  <a:gd name="T81" fmla="*/ 46 h 454"/>
                  <a:gd name="T82" fmla="*/ 51 w 761"/>
                  <a:gd name="T83" fmla="*/ 57 h 454"/>
                  <a:gd name="T84" fmla="*/ 72 w 761"/>
                  <a:gd name="T85" fmla="*/ 69 h 454"/>
                  <a:gd name="T86" fmla="*/ 92 w 761"/>
                  <a:gd name="T87" fmla="*/ 79 h 454"/>
                  <a:gd name="T88" fmla="*/ 112 w 761"/>
                  <a:gd name="T89" fmla="*/ 87 h 454"/>
                  <a:gd name="T90" fmla="*/ 135 w 761"/>
                  <a:gd name="T91" fmla="*/ 95 h 454"/>
                  <a:gd name="T92" fmla="*/ 152 w 761"/>
                  <a:gd name="T93" fmla="*/ 99 h 454"/>
                  <a:gd name="T94" fmla="*/ 161 w 761"/>
                  <a:gd name="T95" fmla="*/ 101 h 454"/>
                  <a:gd name="T96" fmla="*/ 168 w 761"/>
                  <a:gd name="T97" fmla="*/ 100 h 454"/>
                  <a:gd name="T98" fmla="*/ 173 w 761"/>
                  <a:gd name="T99" fmla="*/ 99 h 454"/>
                  <a:gd name="T100" fmla="*/ 177 w 761"/>
                  <a:gd name="T101" fmla="*/ 97 h 454"/>
                  <a:gd name="T102" fmla="*/ 177 w 761"/>
                  <a:gd name="T103" fmla="*/ 96 h 454"/>
                  <a:gd name="T104" fmla="*/ 178 w 761"/>
                  <a:gd name="T105" fmla="*/ 94 h 454"/>
                  <a:gd name="T106" fmla="*/ 177 w 761"/>
                  <a:gd name="T107" fmla="*/ 90 h 454"/>
                  <a:gd name="T108" fmla="*/ 176 w 761"/>
                  <a:gd name="T109" fmla="*/ 87 h 454"/>
                  <a:gd name="T110" fmla="*/ 173 w 761"/>
                  <a:gd name="T111" fmla="*/ 85 h 454"/>
                  <a:gd name="T112" fmla="*/ 171 w 761"/>
                  <a:gd name="T113" fmla="*/ 81 h 454"/>
                  <a:gd name="T114" fmla="*/ 170 w 761"/>
                  <a:gd name="T115" fmla="*/ 77 h 454"/>
                  <a:gd name="T116" fmla="*/ 169 w 761"/>
                  <a:gd name="T117" fmla="*/ 73 h 454"/>
                  <a:gd name="T118" fmla="*/ 168 w 761"/>
                  <a:gd name="T119" fmla="*/ 70 h 454"/>
                  <a:gd name="T120" fmla="*/ 168 w 761"/>
                  <a:gd name="T121" fmla="*/ 68 h 454"/>
                  <a:gd name="T122" fmla="*/ 174 w 761"/>
                  <a:gd name="T123" fmla="*/ 71 h 454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761"/>
                  <a:gd name="T187" fmla="*/ 0 h 454"/>
                  <a:gd name="T188" fmla="*/ 761 w 761"/>
                  <a:gd name="T189" fmla="*/ 454 h 454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761" h="454">
                    <a:moveTo>
                      <a:pt x="698" y="285"/>
                    </a:moveTo>
                    <a:lnTo>
                      <a:pt x="719" y="304"/>
                    </a:lnTo>
                    <a:lnTo>
                      <a:pt x="733" y="319"/>
                    </a:lnTo>
                    <a:lnTo>
                      <a:pt x="746" y="333"/>
                    </a:lnTo>
                    <a:lnTo>
                      <a:pt x="755" y="349"/>
                    </a:lnTo>
                    <a:lnTo>
                      <a:pt x="758" y="361"/>
                    </a:lnTo>
                    <a:lnTo>
                      <a:pt x="761" y="372"/>
                    </a:lnTo>
                    <a:lnTo>
                      <a:pt x="761" y="385"/>
                    </a:lnTo>
                    <a:lnTo>
                      <a:pt x="758" y="394"/>
                    </a:lnTo>
                    <a:lnTo>
                      <a:pt x="755" y="403"/>
                    </a:lnTo>
                    <a:lnTo>
                      <a:pt x="752" y="409"/>
                    </a:lnTo>
                    <a:lnTo>
                      <a:pt x="746" y="420"/>
                    </a:lnTo>
                    <a:lnTo>
                      <a:pt x="733" y="429"/>
                    </a:lnTo>
                    <a:lnTo>
                      <a:pt x="722" y="438"/>
                    </a:lnTo>
                    <a:lnTo>
                      <a:pt x="708" y="445"/>
                    </a:lnTo>
                    <a:lnTo>
                      <a:pt x="689" y="451"/>
                    </a:lnTo>
                    <a:lnTo>
                      <a:pt x="667" y="454"/>
                    </a:lnTo>
                    <a:lnTo>
                      <a:pt x="647" y="454"/>
                    </a:lnTo>
                    <a:lnTo>
                      <a:pt x="623" y="451"/>
                    </a:lnTo>
                    <a:lnTo>
                      <a:pt x="599" y="447"/>
                    </a:lnTo>
                    <a:lnTo>
                      <a:pt x="574" y="442"/>
                    </a:lnTo>
                    <a:lnTo>
                      <a:pt x="523" y="427"/>
                    </a:lnTo>
                    <a:lnTo>
                      <a:pt x="478" y="412"/>
                    </a:lnTo>
                    <a:lnTo>
                      <a:pt x="433" y="397"/>
                    </a:lnTo>
                    <a:lnTo>
                      <a:pt x="387" y="379"/>
                    </a:lnTo>
                    <a:lnTo>
                      <a:pt x="346" y="361"/>
                    </a:lnTo>
                    <a:lnTo>
                      <a:pt x="307" y="342"/>
                    </a:lnTo>
                    <a:lnTo>
                      <a:pt x="264" y="322"/>
                    </a:lnTo>
                    <a:lnTo>
                      <a:pt x="223" y="297"/>
                    </a:lnTo>
                    <a:lnTo>
                      <a:pt x="180" y="270"/>
                    </a:lnTo>
                    <a:lnTo>
                      <a:pt x="136" y="240"/>
                    </a:lnTo>
                    <a:lnTo>
                      <a:pt x="109" y="222"/>
                    </a:lnTo>
                    <a:lnTo>
                      <a:pt x="84" y="201"/>
                    </a:lnTo>
                    <a:lnTo>
                      <a:pt x="60" y="180"/>
                    </a:lnTo>
                    <a:lnTo>
                      <a:pt x="43" y="156"/>
                    </a:lnTo>
                    <a:lnTo>
                      <a:pt x="27" y="135"/>
                    </a:lnTo>
                    <a:lnTo>
                      <a:pt x="12" y="114"/>
                    </a:lnTo>
                    <a:lnTo>
                      <a:pt x="6" y="92"/>
                    </a:lnTo>
                    <a:lnTo>
                      <a:pt x="0" y="72"/>
                    </a:lnTo>
                    <a:lnTo>
                      <a:pt x="0" y="53"/>
                    </a:lnTo>
                    <a:lnTo>
                      <a:pt x="2" y="35"/>
                    </a:lnTo>
                    <a:lnTo>
                      <a:pt x="9" y="30"/>
                    </a:lnTo>
                    <a:lnTo>
                      <a:pt x="12" y="21"/>
                    </a:lnTo>
                    <a:lnTo>
                      <a:pt x="18" y="15"/>
                    </a:lnTo>
                    <a:lnTo>
                      <a:pt x="25" y="12"/>
                    </a:lnTo>
                    <a:lnTo>
                      <a:pt x="30" y="5"/>
                    </a:lnTo>
                    <a:lnTo>
                      <a:pt x="39" y="3"/>
                    </a:lnTo>
                    <a:lnTo>
                      <a:pt x="48" y="0"/>
                    </a:lnTo>
                    <a:lnTo>
                      <a:pt x="57" y="0"/>
                    </a:lnTo>
                    <a:lnTo>
                      <a:pt x="66" y="0"/>
                    </a:lnTo>
                    <a:lnTo>
                      <a:pt x="78" y="0"/>
                    </a:lnTo>
                    <a:lnTo>
                      <a:pt x="78" y="3"/>
                    </a:lnTo>
                    <a:lnTo>
                      <a:pt x="78" y="5"/>
                    </a:lnTo>
                    <a:lnTo>
                      <a:pt x="82" y="5"/>
                    </a:lnTo>
                    <a:lnTo>
                      <a:pt x="82" y="8"/>
                    </a:lnTo>
                    <a:lnTo>
                      <a:pt x="82" y="12"/>
                    </a:lnTo>
                    <a:lnTo>
                      <a:pt x="82" y="15"/>
                    </a:lnTo>
                    <a:lnTo>
                      <a:pt x="82" y="17"/>
                    </a:lnTo>
                    <a:lnTo>
                      <a:pt x="82" y="21"/>
                    </a:lnTo>
                    <a:lnTo>
                      <a:pt x="82" y="26"/>
                    </a:lnTo>
                    <a:lnTo>
                      <a:pt x="82" y="30"/>
                    </a:lnTo>
                    <a:lnTo>
                      <a:pt x="82" y="33"/>
                    </a:lnTo>
                    <a:lnTo>
                      <a:pt x="82" y="35"/>
                    </a:lnTo>
                    <a:lnTo>
                      <a:pt x="82" y="39"/>
                    </a:lnTo>
                    <a:lnTo>
                      <a:pt x="82" y="42"/>
                    </a:lnTo>
                    <a:lnTo>
                      <a:pt x="66" y="42"/>
                    </a:lnTo>
                    <a:lnTo>
                      <a:pt x="63" y="42"/>
                    </a:lnTo>
                    <a:lnTo>
                      <a:pt x="60" y="42"/>
                    </a:lnTo>
                    <a:lnTo>
                      <a:pt x="57" y="44"/>
                    </a:lnTo>
                    <a:lnTo>
                      <a:pt x="54" y="48"/>
                    </a:lnTo>
                    <a:lnTo>
                      <a:pt x="52" y="48"/>
                    </a:lnTo>
                    <a:lnTo>
                      <a:pt x="52" y="51"/>
                    </a:lnTo>
                    <a:lnTo>
                      <a:pt x="48" y="53"/>
                    </a:lnTo>
                    <a:lnTo>
                      <a:pt x="48" y="60"/>
                    </a:lnTo>
                    <a:lnTo>
                      <a:pt x="48" y="69"/>
                    </a:lnTo>
                    <a:lnTo>
                      <a:pt x="52" y="81"/>
                    </a:lnTo>
                    <a:lnTo>
                      <a:pt x="57" y="96"/>
                    </a:lnTo>
                    <a:lnTo>
                      <a:pt x="66" y="110"/>
                    </a:lnTo>
                    <a:lnTo>
                      <a:pt x="78" y="129"/>
                    </a:lnTo>
                    <a:lnTo>
                      <a:pt x="96" y="144"/>
                    </a:lnTo>
                    <a:lnTo>
                      <a:pt x="114" y="165"/>
                    </a:lnTo>
                    <a:lnTo>
                      <a:pt x="136" y="183"/>
                    </a:lnTo>
                    <a:lnTo>
                      <a:pt x="162" y="201"/>
                    </a:lnTo>
                    <a:lnTo>
                      <a:pt x="205" y="231"/>
                    </a:lnTo>
                    <a:lnTo>
                      <a:pt x="246" y="256"/>
                    </a:lnTo>
                    <a:lnTo>
                      <a:pt x="289" y="279"/>
                    </a:lnTo>
                    <a:lnTo>
                      <a:pt x="328" y="301"/>
                    </a:lnTo>
                    <a:lnTo>
                      <a:pt x="367" y="319"/>
                    </a:lnTo>
                    <a:lnTo>
                      <a:pt x="406" y="336"/>
                    </a:lnTo>
                    <a:lnTo>
                      <a:pt x="448" y="351"/>
                    </a:lnTo>
                    <a:lnTo>
                      <a:pt x="494" y="367"/>
                    </a:lnTo>
                    <a:lnTo>
                      <a:pt x="539" y="381"/>
                    </a:lnTo>
                    <a:lnTo>
                      <a:pt x="587" y="397"/>
                    </a:lnTo>
                    <a:lnTo>
                      <a:pt x="608" y="399"/>
                    </a:lnTo>
                    <a:lnTo>
                      <a:pt x="626" y="403"/>
                    </a:lnTo>
                    <a:lnTo>
                      <a:pt x="644" y="406"/>
                    </a:lnTo>
                    <a:lnTo>
                      <a:pt x="658" y="406"/>
                    </a:lnTo>
                    <a:lnTo>
                      <a:pt x="671" y="403"/>
                    </a:lnTo>
                    <a:lnTo>
                      <a:pt x="683" y="403"/>
                    </a:lnTo>
                    <a:lnTo>
                      <a:pt x="692" y="399"/>
                    </a:lnTo>
                    <a:lnTo>
                      <a:pt x="701" y="397"/>
                    </a:lnTo>
                    <a:lnTo>
                      <a:pt x="708" y="390"/>
                    </a:lnTo>
                    <a:lnTo>
                      <a:pt x="710" y="388"/>
                    </a:lnTo>
                    <a:lnTo>
                      <a:pt x="710" y="385"/>
                    </a:lnTo>
                    <a:lnTo>
                      <a:pt x="713" y="379"/>
                    </a:lnTo>
                    <a:lnTo>
                      <a:pt x="713" y="376"/>
                    </a:lnTo>
                    <a:lnTo>
                      <a:pt x="713" y="370"/>
                    </a:lnTo>
                    <a:lnTo>
                      <a:pt x="710" y="363"/>
                    </a:lnTo>
                    <a:lnTo>
                      <a:pt x="708" y="358"/>
                    </a:lnTo>
                    <a:lnTo>
                      <a:pt x="704" y="351"/>
                    </a:lnTo>
                    <a:lnTo>
                      <a:pt x="698" y="345"/>
                    </a:lnTo>
                    <a:lnTo>
                      <a:pt x="692" y="340"/>
                    </a:lnTo>
                    <a:lnTo>
                      <a:pt x="683" y="331"/>
                    </a:lnTo>
                    <a:lnTo>
                      <a:pt x="683" y="324"/>
                    </a:lnTo>
                    <a:lnTo>
                      <a:pt x="683" y="319"/>
                    </a:lnTo>
                    <a:lnTo>
                      <a:pt x="680" y="310"/>
                    </a:lnTo>
                    <a:lnTo>
                      <a:pt x="680" y="304"/>
                    </a:lnTo>
                    <a:lnTo>
                      <a:pt x="676" y="294"/>
                    </a:lnTo>
                    <a:lnTo>
                      <a:pt x="676" y="288"/>
                    </a:lnTo>
                    <a:lnTo>
                      <a:pt x="674" y="283"/>
                    </a:lnTo>
                    <a:lnTo>
                      <a:pt x="674" y="276"/>
                    </a:lnTo>
                    <a:lnTo>
                      <a:pt x="674" y="274"/>
                    </a:lnTo>
                    <a:lnTo>
                      <a:pt x="674" y="270"/>
                    </a:lnTo>
                    <a:lnTo>
                      <a:pt x="698" y="285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335" name="Freeform 619"/>
              <p:cNvSpPr>
                <a:spLocks/>
              </p:cNvSpPr>
              <p:nvPr/>
            </p:nvSpPr>
            <p:spPr bwMode="auto">
              <a:xfrm>
                <a:off x="1681" y="1966"/>
                <a:ext cx="215" cy="139"/>
              </a:xfrm>
              <a:custGeom>
                <a:avLst/>
                <a:gdLst>
                  <a:gd name="T0" fmla="*/ 197 w 861"/>
                  <a:gd name="T1" fmla="*/ 104 h 556"/>
                  <a:gd name="T2" fmla="*/ 202 w 861"/>
                  <a:gd name="T3" fmla="*/ 112 h 556"/>
                  <a:gd name="T4" fmla="*/ 202 w 861"/>
                  <a:gd name="T5" fmla="*/ 119 h 556"/>
                  <a:gd name="T6" fmla="*/ 200 w 861"/>
                  <a:gd name="T7" fmla="*/ 124 h 556"/>
                  <a:gd name="T8" fmla="*/ 189 w 861"/>
                  <a:gd name="T9" fmla="*/ 127 h 556"/>
                  <a:gd name="T10" fmla="*/ 172 w 861"/>
                  <a:gd name="T11" fmla="*/ 125 h 556"/>
                  <a:gd name="T12" fmla="*/ 146 w 861"/>
                  <a:gd name="T13" fmla="*/ 116 h 556"/>
                  <a:gd name="T14" fmla="*/ 99 w 861"/>
                  <a:gd name="T15" fmla="*/ 95 h 556"/>
                  <a:gd name="T16" fmla="*/ 67 w 861"/>
                  <a:gd name="T17" fmla="*/ 75 h 556"/>
                  <a:gd name="T18" fmla="*/ 44 w 861"/>
                  <a:gd name="T19" fmla="*/ 58 h 556"/>
                  <a:gd name="T20" fmla="*/ 35 w 861"/>
                  <a:gd name="T21" fmla="*/ 50 h 556"/>
                  <a:gd name="T22" fmla="*/ 31 w 861"/>
                  <a:gd name="T23" fmla="*/ 47 h 556"/>
                  <a:gd name="T24" fmla="*/ 27 w 861"/>
                  <a:gd name="T25" fmla="*/ 43 h 556"/>
                  <a:gd name="T26" fmla="*/ 21 w 861"/>
                  <a:gd name="T27" fmla="*/ 39 h 556"/>
                  <a:gd name="T28" fmla="*/ 15 w 861"/>
                  <a:gd name="T29" fmla="*/ 32 h 556"/>
                  <a:gd name="T30" fmla="*/ 12 w 861"/>
                  <a:gd name="T31" fmla="*/ 26 h 556"/>
                  <a:gd name="T32" fmla="*/ 12 w 861"/>
                  <a:gd name="T33" fmla="*/ 19 h 556"/>
                  <a:gd name="T34" fmla="*/ 15 w 861"/>
                  <a:gd name="T35" fmla="*/ 16 h 556"/>
                  <a:gd name="T36" fmla="*/ 17 w 861"/>
                  <a:gd name="T37" fmla="*/ 13 h 556"/>
                  <a:gd name="T38" fmla="*/ 21 w 861"/>
                  <a:gd name="T39" fmla="*/ 12 h 556"/>
                  <a:gd name="T40" fmla="*/ 24 w 861"/>
                  <a:gd name="T41" fmla="*/ 12 h 556"/>
                  <a:gd name="T42" fmla="*/ 25 w 861"/>
                  <a:gd name="T43" fmla="*/ 10 h 556"/>
                  <a:gd name="T44" fmla="*/ 25 w 861"/>
                  <a:gd name="T45" fmla="*/ 7 h 556"/>
                  <a:gd name="T46" fmla="*/ 25 w 861"/>
                  <a:gd name="T47" fmla="*/ 4 h 556"/>
                  <a:gd name="T48" fmla="*/ 25 w 861"/>
                  <a:gd name="T49" fmla="*/ 1 h 556"/>
                  <a:gd name="T50" fmla="*/ 24 w 861"/>
                  <a:gd name="T51" fmla="*/ 0 h 556"/>
                  <a:gd name="T52" fmla="*/ 20 w 861"/>
                  <a:gd name="T53" fmla="*/ 0 h 556"/>
                  <a:gd name="T54" fmla="*/ 11 w 861"/>
                  <a:gd name="T55" fmla="*/ 3 h 556"/>
                  <a:gd name="T56" fmla="*/ 5 w 861"/>
                  <a:gd name="T57" fmla="*/ 8 h 556"/>
                  <a:gd name="T58" fmla="*/ 1 w 861"/>
                  <a:gd name="T59" fmla="*/ 15 h 556"/>
                  <a:gd name="T60" fmla="*/ 0 w 861"/>
                  <a:gd name="T61" fmla="*/ 26 h 556"/>
                  <a:gd name="T62" fmla="*/ 4 w 861"/>
                  <a:gd name="T63" fmla="*/ 37 h 556"/>
                  <a:gd name="T64" fmla="*/ 13 w 861"/>
                  <a:gd name="T65" fmla="*/ 47 h 556"/>
                  <a:gd name="T66" fmla="*/ 19 w 861"/>
                  <a:gd name="T67" fmla="*/ 53 h 556"/>
                  <a:gd name="T68" fmla="*/ 23 w 861"/>
                  <a:gd name="T69" fmla="*/ 56 h 556"/>
                  <a:gd name="T70" fmla="*/ 27 w 861"/>
                  <a:gd name="T71" fmla="*/ 59 h 556"/>
                  <a:gd name="T72" fmla="*/ 37 w 861"/>
                  <a:gd name="T73" fmla="*/ 67 h 556"/>
                  <a:gd name="T74" fmla="*/ 60 w 861"/>
                  <a:gd name="T75" fmla="*/ 85 h 556"/>
                  <a:gd name="T76" fmla="*/ 93 w 861"/>
                  <a:gd name="T77" fmla="*/ 105 h 556"/>
                  <a:gd name="T78" fmla="*/ 142 w 861"/>
                  <a:gd name="T79" fmla="*/ 128 h 556"/>
                  <a:gd name="T80" fmla="*/ 170 w 861"/>
                  <a:gd name="T81" fmla="*/ 137 h 556"/>
                  <a:gd name="T82" fmla="*/ 193 w 861"/>
                  <a:gd name="T83" fmla="*/ 138 h 556"/>
                  <a:gd name="T84" fmla="*/ 208 w 861"/>
                  <a:gd name="T85" fmla="*/ 132 h 556"/>
                  <a:gd name="T86" fmla="*/ 214 w 861"/>
                  <a:gd name="T87" fmla="*/ 121 h 556"/>
                  <a:gd name="T88" fmla="*/ 214 w 861"/>
                  <a:gd name="T89" fmla="*/ 109 h 556"/>
                  <a:gd name="T90" fmla="*/ 207 w 861"/>
                  <a:gd name="T91" fmla="*/ 95 h 556"/>
                  <a:gd name="T92" fmla="*/ 187 w 861"/>
                  <a:gd name="T93" fmla="*/ 77 h 556"/>
                  <a:gd name="T94" fmla="*/ 189 w 861"/>
                  <a:gd name="T95" fmla="*/ 86 h 556"/>
                  <a:gd name="T96" fmla="*/ 191 w 861"/>
                  <a:gd name="T97" fmla="*/ 93 h 556"/>
                  <a:gd name="T98" fmla="*/ 193 w 861"/>
                  <a:gd name="T99" fmla="*/ 98 h 55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861"/>
                  <a:gd name="T151" fmla="*/ 0 h 556"/>
                  <a:gd name="T152" fmla="*/ 861 w 861"/>
                  <a:gd name="T153" fmla="*/ 556 h 55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861" h="556">
                    <a:moveTo>
                      <a:pt x="772" y="390"/>
                    </a:moveTo>
                    <a:lnTo>
                      <a:pt x="781" y="403"/>
                    </a:lnTo>
                    <a:lnTo>
                      <a:pt x="790" y="415"/>
                    </a:lnTo>
                    <a:lnTo>
                      <a:pt x="795" y="426"/>
                    </a:lnTo>
                    <a:lnTo>
                      <a:pt x="801" y="435"/>
                    </a:lnTo>
                    <a:lnTo>
                      <a:pt x="808" y="447"/>
                    </a:lnTo>
                    <a:lnTo>
                      <a:pt x="810" y="456"/>
                    </a:lnTo>
                    <a:lnTo>
                      <a:pt x="810" y="465"/>
                    </a:lnTo>
                    <a:lnTo>
                      <a:pt x="810" y="474"/>
                    </a:lnTo>
                    <a:lnTo>
                      <a:pt x="808" y="481"/>
                    </a:lnTo>
                    <a:lnTo>
                      <a:pt x="804" y="487"/>
                    </a:lnTo>
                    <a:lnTo>
                      <a:pt x="799" y="496"/>
                    </a:lnTo>
                    <a:lnTo>
                      <a:pt x="790" y="501"/>
                    </a:lnTo>
                    <a:lnTo>
                      <a:pt x="774" y="505"/>
                    </a:lnTo>
                    <a:lnTo>
                      <a:pt x="756" y="508"/>
                    </a:lnTo>
                    <a:lnTo>
                      <a:pt x="735" y="508"/>
                    </a:lnTo>
                    <a:lnTo>
                      <a:pt x="715" y="505"/>
                    </a:lnTo>
                    <a:lnTo>
                      <a:pt x="687" y="499"/>
                    </a:lnTo>
                    <a:lnTo>
                      <a:pt x="656" y="492"/>
                    </a:lnTo>
                    <a:lnTo>
                      <a:pt x="621" y="481"/>
                    </a:lnTo>
                    <a:lnTo>
                      <a:pt x="585" y="465"/>
                    </a:lnTo>
                    <a:lnTo>
                      <a:pt x="515" y="435"/>
                    </a:lnTo>
                    <a:lnTo>
                      <a:pt x="453" y="405"/>
                    </a:lnTo>
                    <a:lnTo>
                      <a:pt x="398" y="378"/>
                    </a:lnTo>
                    <a:lnTo>
                      <a:pt x="350" y="351"/>
                    </a:lnTo>
                    <a:lnTo>
                      <a:pt x="308" y="324"/>
                    </a:lnTo>
                    <a:lnTo>
                      <a:pt x="269" y="300"/>
                    </a:lnTo>
                    <a:lnTo>
                      <a:pt x="235" y="276"/>
                    </a:lnTo>
                    <a:lnTo>
                      <a:pt x="205" y="253"/>
                    </a:lnTo>
                    <a:lnTo>
                      <a:pt x="175" y="230"/>
                    </a:lnTo>
                    <a:lnTo>
                      <a:pt x="151" y="207"/>
                    </a:lnTo>
                    <a:lnTo>
                      <a:pt x="146" y="203"/>
                    </a:lnTo>
                    <a:lnTo>
                      <a:pt x="139" y="198"/>
                    </a:lnTo>
                    <a:lnTo>
                      <a:pt x="134" y="194"/>
                    </a:lnTo>
                    <a:lnTo>
                      <a:pt x="127" y="192"/>
                    </a:lnTo>
                    <a:lnTo>
                      <a:pt x="125" y="186"/>
                    </a:lnTo>
                    <a:lnTo>
                      <a:pt x="118" y="183"/>
                    </a:lnTo>
                    <a:lnTo>
                      <a:pt x="112" y="177"/>
                    </a:lnTo>
                    <a:lnTo>
                      <a:pt x="107" y="173"/>
                    </a:lnTo>
                    <a:lnTo>
                      <a:pt x="100" y="168"/>
                    </a:lnTo>
                    <a:lnTo>
                      <a:pt x="98" y="164"/>
                    </a:lnTo>
                    <a:lnTo>
                      <a:pt x="85" y="155"/>
                    </a:lnTo>
                    <a:lnTo>
                      <a:pt x="76" y="146"/>
                    </a:lnTo>
                    <a:lnTo>
                      <a:pt x="67" y="137"/>
                    </a:lnTo>
                    <a:lnTo>
                      <a:pt x="61" y="128"/>
                    </a:lnTo>
                    <a:lnTo>
                      <a:pt x="55" y="119"/>
                    </a:lnTo>
                    <a:lnTo>
                      <a:pt x="52" y="110"/>
                    </a:lnTo>
                    <a:lnTo>
                      <a:pt x="50" y="102"/>
                    </a:lnTo>
                    <a:lnTo>
                      <a:pt x="50" y="93"/>
                    </a:lnTo>
                    <a:lnTo>
                      <a:pt x="50" y="84"/>
                    </a:lnTo>
                    <a:lnTo>
                      <a:pt x="50" y="75"/>
                    </a:lnTo>
                    <a:lnTo>
                      <a:pt x="52" y="71"/>
                    </a:lnTo>
                    <a:lnTo>
                      <a:pt x="55" y="66"/>
                    </a:lnTo>
                    <a:lnTo>
                      <a:pt x="59" y="62"/>
                    </a:lnTo>
                    <a:lnTo>
                      <a:pt x="61" y="59"/>
                    </a:lnTo>
                    <a:lnTo>
                      <a:pt x="64" y="57"/>
                    </a:lnTo>
                    <a:lnTo>
                      <a:pt x="70" y="53"/>
                    </a:lnTo>
                    <a:lnTo>
                      <a:pt x="73" y="50"/>
                    </a:lnTo>
                    <a:lnTo>
                      <a:pt x="79" y="50"/>
                    </a:lnTo>
                    <a:lnTo>
                      <a:pt x="85" y="48"/>
                    </a:lnTo>
                    <a:lnTo>
                      <a:pt x="91" y="48"/>
                    </a:lnTo>
                    <a:lnTo>
                      <a:pt x="94" y="48"/>
                    </a:lnTo>
                    <a:lnTo>
                      <a:pt x="98" y="48"/>
                    </a:lnTo>
                    <a:lnTo>
                      <a:pt x="98" y="44"/>
                    </a:lnTo>
                    <a:lnTo>
                      <a:pt x="100" y="41"/>
                    </a:lnTo>
                    <a:lnTo>
                      <a:pt x="100" y="39"/>
                    </a:lnTo>
                    <a:lnTo>
                      <a:pt x="100" y="35"/>
                    </a:lnTo>
                    <a:lnTo>
                      <a:pt x="100" y="32"/>
                    </a:lnTo>
                    <a:lnTo>
                      <a:pt x="100" y="26"/>
                    </a:lnTo>
                    <a:lnTo>
                      <a:pt x="100" y="23"/>
                    </a:lnTo>
                    <a:lnTo>
                      <a:pt x="100" y="21"/>
                    </a:lnTo>
                    <a:lnTo>
                      <a:pt x="100" y="14"/>
                    </a:lnTo>
                    <a:lnTo>
                      <a:pt x="100" y="11"/>
                    </a:lnTo>
                    <a:lnTo>
                      <a:pt x="100" y="9"/>
                    </a:lnTo>
                    <a:lnTo>
                      <a:pt x="100" y="5"/>
                    </a:lnTo>
                    <a:lnTo>
                      <a:pt x="100" y="2"/>
                    </a:lnTo>
                    <a:lnTo>
                      <a:pt x="98" y="2"/>
                    </a:lnTo>
                    <a:lnTo>
                      <a:pt x="98" y="0"/>
                    </a:lnTo>
                    <a:lnTo>
                      <a:pt x="94" y="0"/>
                    </a:lnTo>
                    <a:lnTo>
                      <a:pt x="91" y="0"/>
                    </a:lnTo>
                    <a:lnTo>
                      <a:pt x="79" y="0"/>
                    </a:lnTo>
                    <a:lnTo>
                      <a:pt x="67" y="2"/>
                    </a:lnTo>
                    <a:lnTo>
                      <a:pt x="59" y="5"/>
                    </a:lnTo>
                    <a:lnTo>
                      <a:pt x="46" y="11"/>
                    </a:lnTo>
                    <a:lnTo>
                      <a:pt x="37" y="18"/>
                    </a:lnTo>
                    <a:lnTo>
                      <a:pt x="28" y="23"/>
                    </a:lnTo>
                    <a:lnTo>
                      <a:pt x="22" y="30"/>
                    </a:lnTo>
                    <a:lnTo>
                      <a:pt x="16" y="39"/>
                    </a:lnTo>
                    <a:lnTo>
                      <a:pt x="9" y="48"/>
                    </a:lnTo>
                    <a:lnTo>
                      <a:pt x="4" y="59"/>
                    </a:lnTo>
                    <a:lnTo>
                      <a:pt x="0" y="75"/>
                    </a:lnTo>
                    <a:lnTo>
                      <a:pt x="0" y="89"/>
                    </a:lnTo>
                    <a:lnTo>
                      <a:pt x="0" y="102"/>
                    </a:lnTo>
                    <a:lnTo>
                      <a:pt x="4" y="116"/>
                    </a:lnTo>
                    <a:lnTo>
                      <a:pt x="9" y="132"/>
                    </a:lnTo>
                    <a:lnTo>
                      <a:pt x="16" y="146"/>
                    </a:lnTo>
                    <a:lnTo>
                      <a:pt x="25" y="162"/>
                    </a:lnTo>
                    <a:lnTo>
                      <a:pt x="37" y="177"/>
                    </a:lnTo>
                    <a:lnTo>
                      <a:pt x="52" y="189"/>
                    </a:lnTo>
                    <a:lnTo>
                      <a:pt x="67" y="203"/>
                    </a:lnTo>
                    <a:lnTo>
                      <a:pt x="73" y="207"/>
                    </a:lnTo>
                    <a:lnTo>
                      <a:pt x="76" y="210"/>
                    </a:lnTo>
                    <a:lnTo>
                      <a:pt x="82" y="216"/>
                    </a:lnTo>
                    <a:lnTo>
                      <a:pt x="89" y="219"/>
                    </a:lnTo>
                    <a:lnTo>
                      <a:pt x="94" y="225"/>
                    </a:lnTo>
                    <a:lnTo>
                      <a:pt x="98" y="228"/>
                    </a:lnTo>
                    <a:lnTo>
                      <a:pt x="103" y="230"/>
                    </a:lnTo>
                    <a:lnTo>
                      <a:pt x="109" y="237"/>
                    </a:lnTo>
                    <a:lnTo>
                      <a:pt x="116" y="240"/>
                    </a:lnTo>
                    <a:lnTo>
                      <a:pt x="118" y="246"/>
                    </a:lnTo>
                    <a:lnTo>
                      <a:pt x="148" y="267"/>
                    </a:lnTo>
                    <a:lnTo>
                      <a:pt x="175" y="291"/>
                    </a:lnTo>
                    <a:lnTo>
                      <a:pt x="209" y="315"/>
                    </a:lnTo>
                    <a:lnTo>
                      <a:pt x="241" y="339"/>
                    </a:lnTo>
                    <a:lnTo>
                      <a:pt x="280" y="367"/>
                    </a:lnTo>
                    <a:lnTo>
                      <a:pt x="326" y="394"/>
                    </a:lnTo>
                    <a:lnTo>
                      <a:pt x="374" y="421"/>
                    </a:lnTo>
                    <a:lnTo>
                      <a:pt x="431" y="447"/>
                    </a:lnTo>
                    <a:lnTo>
                      <a:pt x="494" y="478"/>
                    </a:lnTo>
                    <a:lnTo>
                      <a:pt x="567" y="510"/>
                    </a:lnTo>
                    <a:lnTo>
                      <a:pt x="608" y="526"/>
                    </a:lnTo>
                    <a:lnTo>
                      <a:pt x="647" y="538"/>
                    </a:lnTo>
                    <a:lnTo>
                      <a:pt x="681" y="547"/>
                    </a:lnTo>
                    <a:lnTo>
                      <a:pt x="715" y="553"/>
                    </a:lnTo>
                    <a:lnTo>
                      <a:pt x="744" y="556"/>
                    </a:lnTo>
                    <a:lnTo>
                      <a:pt x="772" y="553"/>
                    </a:lnTo>
                    <a:lnTo>
                      <a:pt x="795" y="549"/>
                    </a:lnTo>
                    <a:lnTo>
                      <a:pt x="816" y="540"/>
                    </a:lnTo>
                    <a:lnTo>
                      <a:pt x="834" y="529"/>
                    </a:lnTo>
                    <a:lnTo>
                      <a:pt x="847" y="514"/>
                    </a:lnTo>
                    <a:lnTo>
                      <a:pt x="852" y="499"/>
                    </a:lnTo>
                    <a:lnTo>
                      <a:pt x="858" y="483"/>
                    </a:lnTo>
                    <a:lnTo>
                      <a:pt x="861" y="469"/>
                    </a:lnTo>
                    <a:lnTo>
                      <a:pt x="861" y="451"/>
                    </a:lnTo>
                    <a:lnTo>
                      <a:pt x="856" y="435"/>
                    </a:lnTo>
                    <a:lnTo>
                      <a:pt x="849" y="417"/>
                    </a:lnTo>
                    <a:lnTo>
                      <a:pt x="840" y="399"/>
                    </a:lnTo>
                    <a:lnTo>
                      <a:pt x="829" y="381"/>
                    </a:lnTo>
                    <a:lnTo>
                      <a:pt x="813" y="363"/>
                    </a:lnTo>
                    <a:lnTo>
                      <a:pt x="792" y="342"/>
                    </a:lnTo>
                    <a:lnTo>
                      <a:pt x="747" y="306"/>
                    </a:lnTo>
                    <a:lnTo>
                      <a:pt x="747" y="319"/>
                    </a:lnTo>
                    <a:lnTo>
                      <a:pt x="750" y="330"/>
                    </a:lnTo>
                    <a:lnTo>
                      <a:pt x="756" y="342"/>
                    </a:lnTo>
                    <a:lnTo>
                      <a:pt x="759" y="355"/>
                    </a:lnTo>
                    <a:lnTo>
                      <a:pt x="762" y="363"/>
                    </a:lnTo>
                    <a:lnTo>
                      <a:pt x="765" y="372"/>
                    </a:lnTo>
                    <a:lnTo>
                      <a:pt x="768" y="381"/>
                    </a:lnTo>
                    <a:lnTo>
                      <a:pt x="772" y="387"/>
                    </a:lnTo>
                    <a:lnTo>
                      <a:pt x="772" y="390"/>
                    </a:lnTo>
                    <a:close/>
                  </a:path>
                </a:pathLst>
              </a:custGeom>
              <a:solidFill>
                <a:srgbClr val="827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336" name="Freeform 620"/>
              <p:cNvSpPr>
                <a:spLocks/>
              </p:cNvSpPr>
              <p:nvPr/>
            </p:nvSpPr>
            <p:spPr bwMode="auto">
              <a:xfrm>
                <a:off x="1681" y="1966"/>
                <a:ext cx="215" cy="139"/>
              </a:xfrm>
              <a:custGeom>
                <a:avLst/>
                <a:gdLst>
                  <a:gd name="T0" fmla="*/ 197 w 861"/>
                  <a:gd name="T1" fmla="*/ 104 h 556"/>
                  <a:gd name="T2" fmla="*/ 202 w 861"/>
                  <a:gd name="T3" fmla="*/ 112 h 556"/>
                  <a:gd name="T4" fmla="*/ 202 w 861"/>
                  <a:gd name="T5" fmla="*/ 119 h 556"/>
                  <a:gd name="T6" fmla="*/ 200 w 861"/>
                  <a:gd name="T7" fmla="*/ 124 h 556"/>
                  <a:gd name="T8" fmla="*/ 189 w 861"/>
                  <a:gd name="T9" fmla="*/ 127 h 556"/>
                  <a:gd name="T10" fmla="*/ 172 w 861"/>
                  <a:gd name="T11" fmla="*/ 125 h 556"/>
                  <a:gd name="T12" fmla="*/ 146 w 861"/>
                  <a:gd name="T13" fmla="*/ 116 h 556"/>
                  <a:gd name="T14" fmla="*/ 99 w 861"/>
                  <a:gd name="T15" fmla="*/ 95 h 556"/>
                  <a:gd name="T16" fmla="*/ 67 w 861"/>
                  <a:gd name="T17" fmla="*/ 75 h 556"/>
                  <a:gd name="T18" fmla="*/ 44 w 861"/>
                  <a:gd name="T19" fmla="*/ 58 h 556"/>
                  <a:gd name="T20" fmla="*/ 35 w 861"/>
                  <a:gd name="T21" fmla="*/ 50 h 556"/>
                  <a:gd name="T22" fmla="*/ 31 w 861"/>
                  <a:gd name="T23" fmla="*/ 47 h 556"/>
                  <a:gd name="T24" fmla="*/ 27 w 861"/>
                  <a:gd name="T25" fmla="*/ 43 h 556"/>
                  <a:gd name="T26" fmla="*/ 21 w 861"/>
                  <a:gd name="T27" fmla="*/ 39 h 556"/>
                  <a:gd name="T28" fmla="*/ 15 w 861"/>
                  <a:gd name="T29" fmla="*/ 32 h 556"/>
                  <a:gd name="T30" fmla="*/ 12 w 861"/>
                  <a:gd name="T31" fmla="*/ 26 h 556"/>
                  <a:gd name="T32" fmla="*/ 12 w 861"/>
                  <a:gd name="T33" fmla="*/ 19 h 556"/>
                  <a:gd name="T34" fmla="*/ 15 w 861"/>
                  <a:gd name="T35" fmla="*/ 16 h 556"/>
                  <a:gd name="T36" fmla="*/ 17 w 861"/>
                  <a:gd name="T37" fmla="*/ 13 h 556"/>
                  <a:gd name="T38" fmla="*/ 21 w 861"/>
                  <a:gd name="T39" fmla="*/ 12 h 556"/>
                  <a:gd name="T40" fmla="*/ 24 w 861"/>
                  <a:gd name="T41" fmla="*/ 12 h 556"/>
                  <a:gd name="T42" fmla="*/ 25 w 861"/>
                  <a:gd name="T43" fmla="*/ 10 h 556"/>
                  <a:gd name="T44" fmla="*/ 25 w 861"/>
                  <a:gd name="T45" fmla="*/ 7 h 556"/>
                  <a:gd name="T46" fmla="*/ 25 w 861"/>
                  <a:gd name="T47" fmla="*/ 4 h 556"/>
                  <a:gd name="T48" fmla="*/ 25 w 861"/>
                  <a:gd name="T49" fmla="*/ 1 h 556"/>
                  <a:gd name="T50" fmla="*/ 24 w 861"/>
                  <a:gd name="T51" fmla="*/ 0 h 556"/>
                  <a:gd name="T52" fmla="*/ 20 w 861"/>
                  <a:gd name="T53" fmla="*/ 0 h 556"/>
                  <a:gd name="T54" fmla="*/ 11 w 861"/>
                  <a:gd name="T55" fmla="*/ 3 h 556"/>
                  <a:gd name="T56" fmla="*/ 5 w 861"/>
                  <a:gd name="T57" fmla="*/ 8 h 556"/>
                  <a:gd name="T58" fmla="*/ 1 w 861"/>
                  <a:gd name="T59" fmla="*/ 15 h 556"/>
                  <a:gd name="T60" fmla="*/ 0 w 861"/>
                  <a:gd name="T61" fmla="*/ 26 h 556"/>
                  <a:gd name="T62" fmla="*/ 4 w 861"/>
                  <a:gd name="T63" fmla="*/ 37 h 556"/>
                  <a:gd name="T64" fmla="*/ 13 w 861"/>
                  <a:gd name="T65" fmla="*/ 47 h 556"/>
                  <a:gd name="T66" fmla="*/ 19 w 861"/>
                  <a:gd name="T67" fmla="*/ 53 h 556"/>
                  <a:gd name="T68" fmla="*/ 23 w 861"/>
                  <a:gd name="T69" fmla="*/ 56 h 556"/>
                  <a:gd name="T70" fmla="*/ 27 w 861"/>
                  <a:gd name="T71" fmla="*/ 59 h 556"/>
                  <a:gd name="T72" fmla="*/ 37 w 861"/>
                  <a:gd name="T73" fmla="*/ 67 h 556"/>
                  <a:gd name="T74" fmla="*/ 60 w 861"/>
                  <a:gd name="T75" fmla="*/ 85 h 556"/>
                  <a:gd name="T76" fmla="*/ 93 w 861"/>
                  <a:gd name="T77" fmla="*/ 105 h 556"/>
                  <a:gd name="T78" fmla="*/ 142 w 861"/>
                  <a:gd name="T79" fmla="*/ 128 h 556"/>
                  <a:gd name="T80" fmla="*/ 170 w 861"/>
                  <a:gd name="T81" fmla="*/ 137 h 556"/>
                  <a:gd name="T82" fmla="*/ 193 w 861"/>
                  <a:gd name="T83" fmla="*/ 138 h 556"/>
                  <a:gd name="T84" fmla="*/ 208 w 861"/>
                  <a:gd name="T85" fmla="*/ 132 h 556"/>
                  <a:gd name="T86" fmla="*/ 214 w 861"/>
                  <a:gd name="T87" fmla="*/ 121 h 556"/>
                  <a:gd name="T88" fmla="*/ 214 w 861"/>
                  <a:gd name="T89" fmla="*/ 109 h 556"/>
                  <a:gd name="T90" fmla="*/ 207 w 861"/>
                  <a:gd name="T91" fmla="*/ 95 h 556"/>
                  <a:gd name="T92" fmla="*/ 187 w 861"/>
                  <a:gd name="T93" fmla="*/ 77 h 556"/>
                  <a:gd name="T94" fmla="*/ 189 w 861"/>
                  <a:gd name="T95" fmla="*/ 86 h 556"/>
                  <a:gd name="T96" fmla="*/ 191 w 861"/>
                  <a:gd name="T97" fmla="*/ 93 h 556"/>
                  <a:gd name="T98" fmla="*/ 193 w 861"/>
                  <a:gd name="T99" fmla="*/ 98 h 55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861"/>
                  <a:gd name="T151" fmla="*/ 0 h 556"/>
                  <a:gd name="T152" fmla="*/ 861 w 861"/>
                  <a:gd name="T153" fmla="*/ 556 h 55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861" h="556">
                    <a:moveTo>
                      <a:pt x="772" y="390"/>
                    </a:moveTo>
                    <a:lnTo>
                      <a:pt x="781" y="403"/>
                    </a:lnTo>
                    <a:lnTo>
                      <a:pt x="790" y="415"/>
                    </a:lnTo>
                    <a:lnTo>
                      <a:pt x="795" y="426"/>
                    </a:lnTo>
                    <a:lnTo>
                      <a:pt x="801" y="435"/>
                    </a:lnTo>
                    <a:lnTo>
                      <a:pt x="808" y="447"/>
                    </a:lnTo>
                    <a:lnTo>
                      <a:pt x="810" y="456"/>
                    </a:lnTo>
                    <a:lnTo>
                      <a:pt x="810" y="465"/>
                    </a:lnTo>
                    <a:lnTo>
                      <a:pt x="810" y="474"/>
                    </a:lnTo>
                    <a:lnTo>
                      <a:pt x="808" y="481"/>
                    </a:lnTo>
                    <a:lnTo>
                      <a:pt x="804" y="487"/>
                    </a:lnTo>
                    <a:lnTo>
                      <a:pt x="799" y="496"/>
                    </a:lnTo>
                    <a:lnTo>
                      <a:pt x="790" y="501"/>
                    </a:lnTo>
                    <a:lnTo>
                      <a:pt x="774" y="505"/>
                    </a:lnTo>
                    <a:lnTo>
                      <a:pt x="756" y="508"/>
                    </a:lnTo>
                    <a:lnTo>
                      <a:pt x="735" y="508"/>
                    </a:lnTo>
                    <a:lnTo>
                      <a:pt x="715" y="505"/>
                    </a:lnTo>
                    <a:lnTo>
                      <a:pt x="687" y="499"/>
                    </a:lnTo>
                    <a:lnTo>
                      <a:pt x="656" y="492"/>
                    </a:lnTo>
                    <a:lnTo>
                      <a:pt x="621" y="481"/>
                    </a:lnTo>
                    <a:lnTo>
                      <a:pt x="585" y="465"/>
                    </a:lnTo>
                    <a:lnTo>
                      <a:pt x="515" y="435"/>
                    </a:lnTo>
                    <a:lnTo>
                      <a:pt x="453" y="405"/>
                    </a:lnTo>
                    <a:lnTo>
                      <a:pt x="398" y="378"/>
                    </a:lnTo>
                    <a:lnTo>
                      <a:pt x="350" y="351"/>
                    </a:lnTo>
                    <a:lnTo>
                      <a:pt x="308" y="324"/>
                    </a:lnTo>
                    <a:lnTo>
                      <a:pt x="269" y="300"/>
                    </a:lnTo>
                    <a:lnTo>
                      <a:pt x="235" y="276"/>
                    </a:lnTo>
                    <a:lnTo>
                      <a:pt x="205" y="253"/>
                    </a:lnTo>
                    <a:lnTo>
                      <a:pt x="175" y="230"/>
                    </a:lnTo>
                    <a:lnTo>
                      <a:pt x="151" y="207"/>
                    </a:lnTo>
                    <a:lnTo>
                      <a:pt x="146" y="203"/>
                    </a:lnTo>
                    <a:lnTo>
                      <a:pt x="139" y="198"/>
                    </a:lnTo>
                    <a:lnTo>
                      <a:pt x="134" y="194"/>
                    </a:lnTo>
                    <a:lnTo>
                      <a:pt x="127" y="192"/>
                    </a:lnTo>
                    <a:lnTo>
                      <a:pt x="125" y="186"/>
                    </a:lnTo>
                    <a:lnTo>
                      <a:pt x="118" y="183"/>
                    </a:lnTo>
                    <a:lnTo>
                      <a:pt x="112" y="177"/>
                    </a:lnTo>
                    <a:lnTo>
                      <a:pt x="107" y="173"/>
                    </a:lnTo>
                    <a:lnTo>
                      <a:pt x="100" y="168"/>
                    </a:lnTo>
                    <a:lnTo>
                      <a:pt x="98" y="164"/>
                    </a:lnTo>
                    <a:lnTo>
                      <a:pt x="85" y="155"/>
                    </a:lnTo>
                    <a:lnTo>
                      <a:pt x="76" y="146"/>
                    </a:lnTo>
                    <a:lnTo>
                      <a:pt x="67" y="137"/>
                    </a:lnTo>
                    <a:lnTo>
                      <a:pt x="61" y="128"/>
                    </a:lnTo>
                    <a:lnTo>
                      <a:pt x="55" y="119"/>
                    </a:lnTo>
                    <a:lnTo>
                      <a:pt x="52" y="110"/>
                    </a:lnTo>
                    <a:lnTo>
                      <a:pt x="50" y="102"/>
                    </a:lnTo>
                    <a:lnTo>
                      <a:pt x="50" y="93"/>
                    </a:lnTo>
                    <a:lnTo>
                      <a:pt x="50" y="84"/>
                    </a:lnTo>
                    <a:lnTo>
                      <a:pt x="50" y="75"/>
                    </a:lnTo>
                    <a:lnTo>
                      <a:pt x="52" y="71"/>
                    </a:lnTo>
                    <a:lnTo>
                      <a:pt x="55" y="66"/>
                    </a:lnTo>
                    <a:lnTo>
                      <a:pt x="59" y="62"/>
                    </a:lnTo>
                    <a:lnTo>
                      <a:pt x="61" y="59"/>
                    </a:lnTo>
                    <a:lnTo>
                      <a:pt x="64" y="57"/>
                    </a:lnTo>
                    <a:lnTo>
                      <a:pt x="70" y="53"/>
                    </a:lnTo>
                    <a:lnTo>
                      <a:pt x="73" y="50"/>
                    </a:lnTo>
                    <a:lnTo>
                      <a:pt x="79" y="50"/>
                    </a:lnTo>
                    <a:lnTo>
                      <a:pt x="85" y="48"/>
                    </a:lnTo>
                    <a:lnTo>
                      <a:pt x="91" y="48"/>
                    </a:lnTo>
                    <a:lnTo>
                      <a:pt x="94" y="48"/>
                    </a:lnTo>
                    <a:lnTo>
                      <a:pt x="98" y="48"/>
                    </a:lnTo>
                    <a:lnTo>
                      <a:pt x="98" y="44"/>
                    </a:lnTo>
                    <a:lnTo>
                      <a:pt x="100" y="41"/>
                    </a:lnTo>
                    <a:lnTo>
                      <a:pt x="100" y="39"/>
                    </a:lnTo>
                    <a:lnTo>
                      <a:pt x="100" y="35"/>
                    </a:lnTo>
                    <a:lnTo>
                      <a:pt x="100" y="32"/>
                    </a:lnTo>
                    <a:lnTo>
                      <a:pt x="100" y="26"/>
                    </a:lnTo>
                    <a:lnTo>
                      <a:pt x="100" y="23"/>
                    </a:lnTo>
                    <a:lnTo>
                      <a:pt x="100" y="21"/>
                    </a:lnTo>
                    <a:lnTo>
                      <a:pt x="100" y="14"/>
                    </a:lnTo>
                    <a:lnTo>
                      <a:pt x="100" y="11"/>
                    </a:lnTo>
                    <a:lnTo>
                      <a:pt x="100" y="9"/>
                    </a:lnTo>
                    <a:lnTo>
                      <a:pt x="100" y="5"/>
                    </a:lnTo>
                    <a:lnTo>
                      <a:pt x="100" y="2"/>
                    </a:lnTo>
                    <a:lnTo>
                      <a:pt x="98" y="2"/>
                    </a:lnTo>
                    <a:lnTo>
                      <a:pt x="98" y="0"/>
                    </a:lnTo>
                    <a:lnTo>
                      <a:pt x="94" y="0"/>
                    </a:lnTo>
                    <a:lnTo>
                      <a:pt x="91" y="0"/>
                    </a:lnTo>
                    <a:lnTo>
                      <a:pt x="79" y="0"/>
                    </a:lnTo>
                    <a:lnTo>
                      <a:pt x="67" y="2"/>
                    </a:lnTo>
                    <a:lnTo>
                      <a:pt x="59" y="5"/>
                    </a:lnTo>
                    <a:lnTo>
                      <a:pt x="46" y="11"/>
                    </a:lnTo>
                    <a:lnTo>
                      <a:pt x="37" y="18"/>
                    </a:lnTo>
                    <a:lnTo>
                      <a:pt x="28" y="23"/>
                    </a:lnTo>
                    <a:lnTo>
                      <a:pt x="22" y="30"/>
                    </a:lnTo>
                    <a:lnTo>
                      <a:pt x="16" y="39"/>
                    </a:lnTo>
                    <a:lnTo>
                      <a:pt x="9" y="48"/>
                    </a:lnTo>
                    <a:lnTo>
                      <a:pt x="4" y="59"/>
                    </a:lnTo>
                    <a:lnTo>
                      <a:pt x="0" y="75"/>
                    </a:lnTo>
                    <a:lnTo>
                      <a:pt x="0" y="89"/>
                    </a:lnTo>
                    <a:lnTo>
                      <a:pt x="0" y="102"/>
                    </a:lnTo>
                    <a:lnTo>
                      <a:pt x="4" y="116"/>
                    </a:lnTo>
                    <a:lnTo>
                      <a:pt x="9" y="132"/>
                    </a:lnTo>
                    <a:lnTo>
                      <a:pt x="16" y="146"/>
                    </a:lnTo>
                    <a:lnTo>
                      <a:pt x="25" y="162"/>
                    </a:lnTo>
                    <a:lnTo>
                      <a:pt x="37" y="177"/>
                    </a:lnTo>
                    <a:lnTo>
                      <a:pt x="52" y="189"/>
                    </a:lnTo>
                    <a:lnTo>
                      <a:pt x="67" y="203"/>
                    </a:lnTo>
                    <a:lnTo>
                      <a:pt x="73" y="207"/>
                    </a:lnTo>
                    <a:lnTo>
                      <a:pt x="76" y="210"/>
                    </a:lnTo>
                    <a:lnTo>
                      <a:pt x="82" y="216"/>
                    </a:lnTo>
                    <a:lnTo>
                      <a:pt x="89" y="219"/>
                    </a:lnTo>
                    <a:lnTo>
                      <a:pt x="94" y="225"/>
                    </a:lnTo>
                    <a:lnTo>
                      <a:pt x="98" y="228"/>
                    </a:lnTo>
                    <a:lnTo>
                      <a:pt x="103" y="230"/>
                    </a:lnTo>
                    <a:lnTo>
                      <a:pt x="109" y="237"/>
                    </a:lnTo>
                    <a:lnTo>
                      <a:pt x="116" y="240"/>
                    </a:lnTo>
                    <a:lnTo>
                      <a:pt x="118" y="246"/>
                    </a:lnTo>
                    <a:lnTo>
                      <a:pt x="148" y="267"/>
                    </a:lnTo>
                    <a:lnTo>
                      <a:pt x="175" y="291"/>
                    </a:lnTo>
                    <a:lnTo>
                      <a:pt x="209" y="315"/>
                    </a:lnTo>
                    <a:lnTo>
                      <a:pt x="241" y="339"/>
                    </a:lnTo>
                    <a:lnTo>
                      <a:pt x="280" y="367"/>
                    </a:lnTo>
                    <a:lnTo>
                      <a:pt x="326" y="394"/>
                    </a:lnTo>
                    <a:lnTo>
                      <a:pt x="374" y="421"/>
                    </a:lnTo>
                    <a:lnTo>
                      <a:pt x="431" y="447"/>
                    </a:lnTo>
                    <a:lnTo>
                      <a:pt x="494" y="478"/>
                    </a:lnTo>
                    <a:lnTo>
                      <a:pt x="567" y="510"/>
                    </a:lnTo>
                    <a:lnTo>
                      <a:pt x="608" y="526"/>
                    </a:lnTo>
                    <a:lnTo>
                      <a:pt x="647" y="538"/>
                    </a:lnTo>
                    <a:lnTo>
                      <a:pt x="681" y="547"/>
                    </a:lnTo>
                    <a:lnTo>
                      <a:pt x="715" y="553"/>
                    </a:lnTo>
                    <a:lnTo>
                      <a:pt x="744" y="556"/>
                    </a:lnTo>
                    <a:lnTo>
                      <a:pt x="772" y="553"/>
                    </a:lnTo>
                    <a:lnTo>
                      <a:pt x="795" y="549"/>
                    </a:lnTo>
                    <a:lnTo>
                      <a:pt x="816" y="540"/>
                    </a:lnTo>
                    <a:lnTo>
                      <a:pt x="834" y="529"/>
                    </a:lnTo>
                    <a:lnTo>
                      <a:pt x="847" y="514"/>
                    </a:lnTo>
                    <a:lnTo>
                      <a:pt x="852" y="499"/>
                    </a:lnTo>
                    <a:lnTo>
                      <a:pt x="858" y="483"/>
                    </a:lnTo>
                    <a:lnTo>
                      <a:pt x="861" y="469"/>
                    </a:lnTo>
                    <a:lnTo>
                      <a:pt x="861" y="451"/>
                    </a:lnTo>
                    <a:lnTo>
                      <a:pt x="856" y="435"/>
                    </a:lnTo>
                    <a:lnTo>
                      <a:pt x="849" y="417"/>
                    </a:lnTo>
                    <a:lnTo>
                      <a:pt x="840" y="399"/>
                    </a:lnTo>
                    <a:lnTo>
                      <a:pt x="829" y="381"/>
                    </a:lnTo>
                    <a:lnTo>
                      <a:pt x="813" y="363"/>
                    </a:lnTo>
                    <a:lnTo>
                      <a:pt x="792" y="342"/>
                    </a:lnTo>
                    <a:lnTo>
                      <a:pt x="747" y="306"/>
                    </a:lnTo>
                    <a:lnTo>
                      <a:pt x="747" y="319"/>
                    </a:lnTo>
                    <a:lnTo>
                      <a:pt x="750" y="330"/>
                    </a:lnTo>
                    <a:lnTo>
                      <a:pt x="756" y="342"/>
                    </a:lnTo>
                    <a:lnTo>
                      <a:pt x="759" y="355"/>
                    </a:lnTo>
                    <a:lnTo>
                      <a:pt x="762" y="363"/>
                    </a:lnTo>
                    <a:lnTo>
                      <a:pt x="765" y="372"/>
                    </a:lnTo>
                    <a:lnTo>
                      <a:pt x="768" y="381"/>
                    </a:lnTo>
                    <a:lnTo>
                      <a:pt x="772" y="387"/>
                    </a:lnTo>
                    <a:lnTo>
                      <a:pt x="772" y="39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337" name="Freeform 621"/>
              <p:cNvSpPr>
                <a:spLocks/>
              </p:cNvSpPr>
              <p:nvPr/>
            </p:nvSpPr>
            <p:spPr bwMode="auto">
              <a:xfrm>
                <a:off x="1681" y="1966"/>
                <a:ext cx="215" cy="139"/>
              </a:xfrm>
              <a:custGeom>
                <a:avLst/>
                <a:gdLst>
                  <a:gd name="T0" fmla="*/ 197 w 861"/>
                  <a:gd name="T1" fmla="*/ 104 h 556"/>
                  <a:gd name="T2" fmla="*/ 202 w 861"/>
                  <a:gd name="T3" fmla="*/ 112 h 556"/>
                  <a:gd name="T4" fmla="*/ 202 w 861"/>
                  <a:gd name="T5" fmla="*/ 119 h 556"/>
                  <a:gd name="T6" fmla="*/ 200 w 861"/>
                  <a:gd name="T7" fmla="*/ 124 h 556"/>
                  <a:gd name="T8" fmla="*/ 189 w 861"/>
                  <a:gd name="T9" fmla="*/ 127 h 556"/>
                  <a:gd name="T10" fmla="*/ 172 w 861"/>
                  <a:gd name="T11" fmla="*/ 125 h 556"/>
                  <a:gd name="T12" fmla="*/ 146 w 861"/>
                  <a:gd name="T13" fmla="*/ 116 h 556"/>
                  <a:gd name="T14" fmla="*/ 99 w 861"/>
                  <a:gd name="T15" fmla="*/ 95 h 556"/>
                  <a:gd name="T16" fmla="*/ 67 w 861"/>
                  <a:gd name="T17" fmla="*/ 75 h 556"/>
                  <a:gd name="T18" fmla="*/ 44 w 861"/>
                  <a:gd name="T19" fmla="*/ 58 h 556"/>
                  <a:gd name="T20" fmla="*/ 35 w 861"/>
                  <a:gd name="T21" fmla="*/ 50 h 556"/>
                  <a:gd name="T22" fmla="*/ 31 w 861"/>
                  <a:gd name="T23" fmla="*/ 47 h 556"/>
                  <a:gd name="T24" fmla="*/ 27 w 861"/>
                  <a:gd name="T25" fmla="*/ 43 h 556"/>
                  <a:gd name="T26" fmla="*/ 21 w 861"/>
                  <a:gd name="T27" fmla="*/ 39 h 556"/>
                  <a:gd name="T28" fmla="*/ 15 w 861"/>
                  <a:gd name="T29" fmla="*/ 32 h 556"/>
                  <a:gd name="T30" fmla="*/ 12 w 861"/>
                  <a:gd name="T31" fmla="*/ 26 h 556"/>
                  <a:gd name="T32" fmla="*/ 12 w 861"/>
                  <a:gd name="T33" fmla="*/ 19 h 556"/>
                  <a:gd name="T34" fmla="*/ 15 w 861"/>
                  <a:gd name="T35" fmla="*/ 16 h 556"/>
                  <a:gd name="T36" fmla="*/ 17 w 861"/>
                  <a:gd name="T37" fmla="*/ 13 h 556"/>
                  <a:gd name="T38" fmla="*/ 21 w 861"/>
                  <a:gd name="T39" fmla="*/ 12 h 556"/>
                  <a:gd name="T40" fmla="*/ 24 w 861"/>
                  <a:gd name="T41" fmla="*/ 12 h 556"/>
                  <a:gd name="T42" fmla="*/ 25 w 861"/>
                  <a:gd name="T43" fmla="*/ 10 h 556"/>
                  <a:gd name="T44" fmla="*/ 25 w 861"/>
                  <a:gd name="T45" fmla="*/ 7 h 556"/>
                  <a:gd name="T46" fmla="*/ 25 w 861"/>
                  <a:gd name="T47" fmla="*/ 4 h 556"/>
                  <a:gd name="T48" fmla="*/ 25 w 861"/>
                  <a:gd name="T49" fmla="*/ 1 h 556"/>
                  <a:gd name="T50" fmla="*/ 24 w 861"/>
                  <a:gd name="T51" fmla="*/ 0 h 556"/>
                  <a:gd name="T52" fmla="*/ 20 w 861"/>
                  <a:gd name="T53" fmla="*/ 0 h 556"/>
                  <a:gd name="T54" fmla="*/ 11 w 861"/>
                  <a:gd name="T55" fmla="*/ 3 h 556"/>
                  <a:gd name="T56" fmla="*/ 5 w 861"/>
                  <a:gd name="T57" fmla="*/ 8 h 556"/>
                  <a:gd name="T58" fmla="*/ 1 w 861"/>
                  <a:gd name="T59" fmla="*/ 15 h 556"/>
                  <a:gd name="T60" fmla="*/ 0 w 861"/>
                  <a:gd name="T61" fmla="*/ 26 h 556"/>
                  <a:gd name="T62" fmla="*/ 4 w 861"/>
                  <a:gd name="T63" fmla="*/ 37 h 556"/>
                  <a:gd name="T64" fmla="*/ 13 w 861"/>
                  <a:gd name="T65" fmla="*/ 47 h 556"/>
                  <a:gd name="T66" fmla="*/ 19 w 861"/>
                  <a:gd name="T67" fmla="*/ 53 h 556"/>
                  <a:gd name="T68" fmla="*/ 23 w 861"/>
                  <a:gd name="T69" fmla="*/ 56 h 556"/>
                  <a:gd name="T70" fmla="*/ 27 w 861"/>
                  <a:gd name="T71" fmla="*/ 59 h 556"/>
                  <a:gd name="T72" fmla="*/ 37 w 861"/>
                  <a:gd name="T73" fmla="*/ 67 h 556"/>
                  <a:gd name="T74" fmla="*/ 60 w 861"/>
                  <a:gd name="T75" fmla="*/ 85 h 556"/>
                  <a:gd name="T76" fmla="*/ 93 w 861"/>
                  <a:gd name="T77" fmla="*/ 105 h 556"/>
                  <a:gd name="T78" fmla="*/ 142 w 861"/>
                  <a:gd name="T79" fmla="*/ 128 h 556"/>
                  <a:gd name="T80" fmla="*/ 170 w 861"/>
                  <a:gd name="T81" fmla="*/ 137 h 556"/>
                  <a:gd name="T82" fmla="*/ 193 w 861"/>
                  <a:gd name="T83" fmla="*/ 138 h 556"/>
                  <a:gd name="T84" fmla="*/ 208 w 861"/>
                  <a:gd name="T85" fmla="*/ 132 h 556"/>
                  <a:gd name="T86" fmla="*/ 214 w 861"/>
                  <a:gd name="T87" fmla="*/ 121 h 556"/>
                  <a:gd name="T88" fmla="*/ 214 w 861"/>
                  <a:gd name="T89" fmla="*/ 109 h 556"/>
                  <a:gd name="T90" fmla="*/ 207 w 861"/>
                  <a:gd name="T91" fmla="*/ 95 h 556"/>
                  <a:gd name="T92" fmla="*/ 187 w 861"/>
                  <a:gd name="T93" fmla="*/ 77 h 556"/>
                  <a:gd name="T94" fmla="*/ 189 w 861"/>
                  <a:gd name="T95" fmla="*/ 86 h 556"/>
                  <a:gd name="T96" fmla="*/ 191 w 861"/>
                  <a:gd name="T97" fmla="*/ 93 h 556"/>
                  <a:gd name="T98" fmla="*/ 193 w 861"/>
                  <a:gd name="T99" fmla="*/ 98 h 55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861"/>
                  <a:gd name="T151" fmla="*/ 0 h 556"/>
                  <a:gd name="T152" fmla="*/ 861 w 861"/>
                  <a:gd name="T153" fmla="*/ 556 h 55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861" h="556">
                    <a:moveTo>
                      <a:pt x="772" y="390"/>
                    </a:moveTo>
                    <a:lnTo>
                      <a:pt x="781" y="403"/>
                    </a:lnTo>
                    <a:lnTo>
                      <a:pt x="790" y="415"/>
                    </a:lnTo>
                    <a:lnTo>
                      <a:pt x="795" y="426"/>
                    </a:lnTo>
                    <a:lnTo>
                      <a:pt x="801" y="435"/>
                    </a:lnTo>
                    <a:lnTo>
                      <a:pt x="808" y="447"/>
                    </a:lnTo>
                    <a:lnTo>
                      <a:pt x="810" y="456"/>
                    </a:lnTo>
                    <a:lnTo>
                      <a:pt x="810" y="465"/>
                    </a:lnTo>
                    <a:lnTo>
                      <a:pt x="810" y="474"/>
                    </a:lnTo>
                    <a:lnTo>
                      <a:pt x="808" y="481"/>
                    </a:lnTo>
                    <a:lnTo>
                      <a:pt x="804" y="487"/>
                    </a:lnTo>
                    <a:lnTo>
                      <a:pt x="799" y="496"/>
                    </a:lnTo>
                    <a:lnTo>
                      <a:pt x="790" y="501"/>
                    </a:lnTo>
                    <a:lnTo>
                      <a:pt x="774" y="505"/>
                    </a:lnTo>
                    <a:lnTo>
                      <a:pt x="756" y="508"/>
                    </a:lnTo>
                    <a:lnTo>
                      <a:pt x="735" y="508"/>
                    </a:lnTo>
                    <a:lnTo>
                      <a:pt x="715" y="505"/>
                    </a:lnTo>
                    <a:lnTo>
                      <a:pt x="687" y="499"/>
                    </a:lnTo>
                    <a:lnTo>
                      <a:pt x="656" y="492"/>
                    </a:lnTo>
                    <a:lnTo>
                      <a:pt x="621" y="481"/>
                    </a:lnTo>
                    <a:lnTo>
                      <a:pt x="585" y="465"/>
                    </a:lnTo>
                    <a:lnTo>
                      <a:pt x="515" y="435"/>
                    </a:lnTo>
                    <a:lnTo>
                      <a:pt x="453" y="405"/>
                    </a:lnTo>
                    <a:lnTo>
                      <a:pt x="398" y="378"/>
                    </a:lnTo>
                    <a:lnTo>
                      <a:pt x="350" y="351"/>
                    </a:lnTo>
                    <a:lnTo>
                      <a:pt x="308" y="324"/>
                    </a:lnTo>
                    <a:lnTo>
                      <a:pt x="269" y="300"/>
                    </a:lnTo>
                    <a:lnTo>
                      <a:pt x="235" y="276"/>
                    </a:lnTo>
                    <a:lnTo>
                      <a:pt x="205" y="253"/>
                    </a:lnTo>
                    <a:lnTo>
                      <a:pt x="175" y="230"/>
                    </a:lnTo>
                    <a:lnTo>
                      <a:pt x="151" y="207"/>
                    </a:lnTo>
                    <a:lnTo>
                      <a:pt x="146" y="203"/>
                    </a:lnTo>
                    <a:lnTo>
                      <a:pt x="139" y="198"/>
                    </a:lnTo>
                    <a:lnTo>
                      <a:pt x="134" y="194"/>
                    </a:lnTo>
                    <a:lnTo>
                      <a:pt x="127" y="192"/>
                    </a:lnTo>
                    <a:lnTo>
                      <a:pt x="125" y="186"/>
                    </a:lnTo>
                    <a:lnTo>
                      <a:pt x="118" y="183"/>
                    </a:lnTo>
                    <a:lnTo>
                      <a:pt x="112" y="177"/>
                    </a:lnTo>
                    <a:lnTo>
                      <a:pt x="107" y="173"/>
                    </a:lnTo>
                    <a:lnTo>
                      <a:pt x="100" y="168"/>
                    </a:lnTo>
                    <a:lnTo>
                      <a:pt x="98" y="164"/>
                    </a:lnTo>
                    <a:lnTo>
                      <a:pt x="85" y="155"/>
                    </a:lnTo>
                    <a:lnTo>
                      <a:pt x="76" y="146"/>
                    </a:lnTo>
                    <a:lnTo>
                      <a:pt x="67" y="137"/>
                    </a:lnTo>
                    <a:lnTo>
                      <a:pt x="61" y="128"/>
                    </a:lnTo>
                    <a:lnTo>
                      <a:pt x="55" y="119"/>
                    </a:lnTo>
                    <a:lnTo>
                      <a:pt x="52" y="110"/>
                    </a:lnTo>
                    <a:lnTo>
                      <a:pt x="50" y="102"/>
                    </a:lnTo>
                    <a:lnTo>
                      <a:pt x="50" y="93"/>
                    </a:lnTo>
                    <a:lnTo>
                      <a:pt x="50" y="84"/>
                    </a:lnTo>
                    <a:lnTo>
                      <a:pt x="50" y="75"/>
                    </a:lnTo>
                    <a:lnTo>
                      <a:pt x="52" y="71"/>
                    </a:lnTo>
                    <a:lnTo>
                      <a:pt x="55" y="66"/>
                    </a:lnTo>
                    <a:lnTo>
                      <a:pt x="59" y="62"/>
                    </a:lnTo>
                    <a:lnTo>
                      <a:pt x="61" y="59"/>
                    </a:lnTo>
                    <a:lnTo>
                      <a:pt x="64" y="57"/>
                    </a:lnTo>
                    <a:lnTo>
                      <a:pt x="70" y="53"/>
                    </a:lnTo>
                    <a:lnTo>
                      <a:pt x="73" y="50"/>
                    </a:lnTo>
                    <a:lnTo>
                      <a:pt x="79" y="50"/>
                    </a:lnTo>
                    <a:lnTo>
                      <a:pt x="85" y="48"/>
                    </a:lnTo>
                    <a:lnTo>
                      <a:pt x="91" y="48"/>
                    </a:lnTo>
                    <a:lnTo>
                      <a:pt x="94" y="48"/>
                    </a:lnTo>
                    <a:lnTo>
                      <a:pt x="98" y="48"/>
                    </a:lnTo>
                    <a:lnTo>
                      <a:pt x="98" y="44"/>
                    </a:lnTo>
                    <a:lnTo>
                      <a:pt x="100" y="41"/>
                    </a:lnTo>
                    <a:lnTo>
                      <a:pt x="100" y="39"/>
                    </a:lnTo>
                    <a:lnTo>
                      <a:pt x="100" y="35"/>
                    </a:lnTo>
                    <a:lnTo>
                      <a:pt x="100" y="32"/>
                    </a:lnTo>
                    <a:lnTo>
                      <a:pt x="100" y="26"/>
                    </a:lnTo>
                    <a:lnTo>
                      <a:pt x="100" y="23"/>
                    </a:lnTo>
                    <a:lnTo>
                      <a:pt x="100" y="21"/>
                    </a:lnTo>
                    <a:lnTo>
                      <a:pt x="100" y="14"/>
                    </a:lnTo>
                    <a:lnTo>
                      <a:pt x="100" y="11"/>
                    </a:lnTo>
                    <a:lnTo>
                      <a:pt x="100" y="9"/>
                    </a:lnTo>
                    <a:lnTo>
                      <a:pt x="100" y="5"/>
                    </a:lnTo>
                    <a:lnTo>
                      <a:pt x="100" y="2"/>
                    </a:lnTo>
                    <a:lnTo>
                      <a:pt x="98" y="2"/>
                    </a:lnTo>
                    <a:lnTo>
                      <a:pt x="98" y="0"/>
                    </a:lnTo>
                    <a:lnTo>
                      <a:pt x="94" y="0"/>
                    </a:lnTo>
                    <a:lnTo>
                      <a:pt x="91" y="0"/>
                    </a:lnTo>
                    <a:lnTo>
                      <a:pt x="79" y="0"/>
                    </a:lnTo>
                    <a:lnTo>
                      <a:pt x="67" y="2"/>
                    </a:lnTo>
                    <a:lnTo>
                      <a:pt x="59" y="5"/>
                    </a:lnTo>
                    <a:lnTo>
                      <a:pt x="46" y="11"/>
                    </a:lnTo>
                    <a:lnTo>
                      <a:pt x="37" y="18"/>
                    </a:lnTo>
                    <a:lnTo>
                      <a:pt x="28" y="23"/>
                    </a:lnTo>
                    <a:lnTo>
                      <a:pt x="22" y="30"/>
                    </a:lnTo>
                    <a:lnTo>
                      <a:pt x="16" y="39"/>
                    </a:lnTo>
                    <a:lnTo>
                      <a:pt x="9" y="48"/>
                    </a:lnTo>
                    <a:lnTo>
                      <a:pt x="4" y="59"/>
                    </a:lnTo>
                    <a:lnTo>
                      <a:pt x="0" y="75"/>
                    </a:lnTo>
                    <a:lnTo>
                      <a:pt x="0" y="89"/>
                    </a:lnTo>
                    <a:lnTo>
                      <a:pt x="0" y="102"/>
                    </a:lnTo>
                    <a:lnTo>
                      <a:pt x="4" y="116"/>
                    </a:lnTo>
                    <a:lnTo>
                      <a:pt x="9" y="132"/>
                    </a:lnTo>
                    <a:lnTo>
                      <a:pt x="16" y="146"/>
                    </a:lnTo>
                    <a:lnTo>
                      <a:pt x="25" y="162"/>
                    </a:lnTo>
                    <a:lnTo>
                      <a:pt x="37" y="177"/>
                    </a:lnTo>
                    <a:lnTo>
                      <a:pt x="52" y="189"/>
                    </a:lnTo>
                    <a:lnTo>
                      <a:pt x="67" y="203"/>
                    </a:lnTo>
                    <a:lnTo>
                      <a:pt x="73" y="207"/>
                    </a:lnTo>
                    <a:lnTo>
                      <a:pt x="76" y="210"/>
                    </a:lnTo>
                    <a:lnTo>
                      <a:pt x="82" y="216"/>
                    </a:lnTo>
                    <a:lnTo>
                      <a:pt x="89" y="219"/>
                    </a:lnTo>
                    <a:lnTo>
                      <a:pt x="94" y="225"/>
                    </a:lnTo>
                    <a:lnTo>
                      <a:pt x="98" y="228"/>
                    </a:lnTo>
                    <a:lnTo>
                      <a:pt x="103" y="230"/>
                    </a:lnTo>
                    <a:lnTo>
                      <a:pt x="109" y="237"/>
                    </a:lnTo>
                    <a:lnTo>
                      <a:pt x="116" y="240"/>
                    </a:lnTo>
                    <a:lnTo>
                      <a:pt x="118" y="246"/>
                    </a:lnTo>
                    <a:lnTo>
                      <a:pt x="148" y="267"/>
                    </a:lnTo>
                    <a:lnTo>
                      <a:pt x="175" y="291"/>
                    </a:lnTo>
                    <a:lnTo>
                      <a:pt x="209" y="315"/>
                    </a:lnTo>
                    <a:lnTo>
                      <a:pt x="241" y="339"/>
                    </a:lnTo>
                    <a:lnTo>
                      <a:pt x="280" y="367"/>
                    </a:lnTo>
                    <a:lnTo>
                      <a:pt x="326" y="394"/>
                    </a:lnTo>
                    <a:lnTo>
                      <a:pt x="374" y="421"/>
                    </a:lnTo>
                    <a:lnTo>
                      <a:pt x="431" y="447"/>
                    </a:lnTo>
                    <a:lnTo>
                      <a:pt x="494" y="478"/>
                    </a:lnTo>
                    <a:lnTo>
                      <a:pt x="567" y="510"/>
                    </a:lnTo>
                    <a:lnTo>
                      <a:pt x="608" y="526"/>
                    </a:lnTo>
                    <a:lnTo>
                      <a:pt x="647" y="538"/>
                    </a:lnTo>
                    <a:lnTo>
                      <a:pt x="681" y="547"/>
                    </a:lnTo>
                    <a:lnTo>
                      <a:pt x="715" y="553"/>
                    </a:lnTo>
                    <a:lnTo>
                      <a:pt x="744" y="556"/>
                    </a:lnTo>
                    <a:lnTo>
                      <a:pt x="772" y="553"/>
                    </a:lnTo>
                    <a:lnTo>
                      <a:pt x="795" y="549"/>
                    </a:lnTo>
                    <a:lnTo>
                      <a:pt x="816" y="540"/>
                    </a:lnTo>
                    <a:lnTo>
                      <a:pt x="834" y="529"/>
                    </a:lnTo>
                    <a:lnTo>
                      <a:pt x="847" y="514"/>
                    </a:lnTo>
                    <a:lnTo>
                      <a:pt x="852" y="499"/>
                    </a:lnTo>
                    <a:lnTo>
                      <a:pt x="858" y="483"/>
                    </a:lnTo>
                    <a:lnTo>
                      <a:pt x="861" y="469"/>
                    </a:lnTo>
                    <a:lnTo>
                      <a:pt x="861" y="451"/>
                    </a:lnTo>
                    <a:lnTo>
                      <a:pt x="856" y="435"/>
                    </a:lnTo>
                    <a:lnTo>
                      <a:pt x="849" y="417"/>
                    </a:lnTo>
                    <a:lnTo>
                      <a:pt x="840" y="399"/>
                    </a:lnTo>
                    <a:lnTo>
                      <a:pt x="829" y="381"/>
                    </a:lnTo>
                    <a:lnTo>
                      <a:pt x="813" y="363"/>
                    </a:lnTo>
                    <a:lnTo>
                      <a:pt x="792" y="342"/>
                    </a:lnTo>
                    <a:lnTo>
                      <a:pt x="747" y="306"/>
                    </a:lnTo>
                    <a:lnTo>
                      <a:pt x="747" y="319"/>
                    </a:lnTo>
                    <a:lnTo>
                      <a:pt x="750" y="330"/>
                    </a:lnTo>
                    <a:lnTo>
                      <a:pt x="756" y="342"/>
                    </a:lnTo>
                    <a:lnTo>
                      <a:pt x="759" y="355"/>
                    </a:lnTo>
                    <a:lnTo>
                      <a:pt x="762" y="363"/>
                    </a:lnTo>
                    <a:lnTo>
                      <a:pt x="765" y="372"/>
                    </a:lnTo>
                    <a:lnTo>
                      <a:pt x="768" y="381"/>
                    </a:lnTo>
                    <a:lnTo>
                      <a:pt x="772" y="387"/>
                    </a:lnTo>
                    <a:lnTo>
                      <a:pt x="772" y="39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338" name="Freeform 622"/>
              <p:cNvSpPr>
                <a:spLocks/>
              </p:cNvSpPr>
              <p:nvPr/>
            </p:nvSpPr>
            <p:spPr bwMode="auto">
              <a:xfrm>
                <a:off x="1679" y="2039"/>
                <a:ext cx="263" cy="167"/>
              </a:xfrm>
              <a:custGeom>
                <a:avLst/>
                <a:gdLst>
                  <a:gd name="T0" fmla="*/ 20 w 1051"/>
                  <a:gd name="T1" fmla="*/ 2 h 670"/>
                  <a:gd name="T2" fmla="*/ 11 w 1051"/>
                  <a:gd name="T3" fmla="*/ 7 h 670"/>
                  <a:gd name="T4" fmla="*/ 3 w 1051"/>
                  <a:gd name="T5" fmla="*/ 14 h 670"/>
                  <a:gd name="T6" fmla="*/ 0 w 1051"/>
                  <a:gd name="T7" fmla="*/ 22 h 670"/>
                  <a:gd name="T8" fmla="*/ 1 w 1051"/>
                  <a:gd name="T9" fmla="*/ 31 h 670"/>
                  <a:gd name="T10" fmla="*/ 5 w 1051"/>
                  <a:gd name="T11" fmla="*/ 39 h 670"/>
                  <a:gd name="T12" fmla="*/ 11 w 1051"/>
                  <a:gd name="T13" fmla="*/ 47 h 670"/>
                  <a:gd name="T14" fmla="*/ 51 w 1051"/>
                  <a:gd name="T15" fmla="*/ 83 h 670"/>
                  <a:gd name="T16" fmla="*/ 107 w 1051"/>
                  <a:gd name="T17" fmla="*/ 121 h 670"/>
                  <a:gd name="T18" fmla="*/ 166 w 1051"/>
                  <a:gd name="T19" fmla="*/ 151 h 670"/>
                  <a:gd name="T20" fmla="*/ 207 w 1051"/>
                  <a:gd name="T21" fmla="*/ 163 h 670"/>
                  <a:gd name="T22" fmla="*/ 232 w 1051"/>
                  <a:gd name="T23" fmla="*/ 167 h 670"/>
                  <a:gd name="T24" fmla="*/ 248 w 1051"/>
                  <a:gd name="T25" fmla="*/ 167 h 670"/>
                  <a:gd name="T26" fmla="*/ 257 w 1051"/>
                  <a:gd name="T27" fmla="*/ 163 h 670"/>
                  <a:gd name="T28" fmla="*/ 261 w 1051"/>
                  <a:gd name="T29" fmla="*/ 158 h 670"/>
                  <a:gd name="T30" fmla="*/ 262 w 1051"/>
                  <a:gd name="T31" fmla="*/ 154 h 670"/>
                  <a:gd name="T32" fmla="*/ 263 w 1051"/>
                  <a:gd name="T33" fmla="*/ 149 h 670"/>
                  <a:gd name="T34" fmla="*/ 261 w 1051"/>
                  <a:gd name="T35" fmla="*/ 136 h 670"/>
                  <a:gd name="T36" fmla="*/ 251 w 1051"/>
                  <a:gd name="T37" fmla="*/ 120 h 670"/>
                  <a:gd name="T38" fmla="*/ 237 w 1051"/>
                  <a:gd name="T39" fmla="*/ 103 h 670"/>
                  <a:gd name="T40" fmla="*/ 219 w 1051"/>
                  <a:gd name="T41" fmla="*/ 85 h 670"/>
                  <a:gd name="T42" fmla="*/ 221 w 1051"/>
                  <a:gd name="T43" fmla="*/ 94 h 670"/>
                  <a:gd name="T44" fmla="*/ 225 w 1051"/>
                  <a:gd name="T45" fmla="*/ 105 h 670"/>
                  <a:gd name="T46" fmla="*/ 227 w 1051"/>
                  <a:gd name="T47" fmla="*/ 111 h 670"/>
                  <a:gd name="T48" fmla="*/ 241 w 1051"/>
                  <a:gd name="T49" fmla="*/ 127 h 670"/>
                  <a:gd name="T50" fmla="*/ 248 w 1051"/>
                  <a:gd name="T51" fmla="*/ 139 h 670"/>
                  <a:gd name="T52" fmla="*/ 252 w 1051"/>
                  <a:gd name="T53" fmla="*/ 146 h 670"/>
                  <a:gd name="T54" fmla="*/ 251 w 1051"/>
                  <a:gd name="T55" fmla="*/ 150 h 670"/>
                  <a:gd name="T56" fmla="*/ 250 w 1051"/>
                  <a:gd name="T57" fmla="*/ 152 h 670"/>
                  <a:gd name="T58" fmla="*/ 248 w 1051"/>
                  <a:gd name="T59" fmla="*/ 154 h 670"/>
                  <a:gd name="T60" fmla="*/ 234 w 1051"/>
                  <a:gd name="T61" fmla="*/ 155 h 670"/>
                  <a:gd name="T62" fmla="*/ 212 w 1051"/>
                  <a:gd name="T63" fmla="*/ 152 h 670"/>
                  <a:gd name="T64" fmla="*/ 193 w 1051"/>
                  <a:gd name="T65" fmla="*/ 146 h 670"/>
                  <a:gd name="T66" fmla="*/ 152 w 1051"/>
                  <a:gd name="T67" fmla="*/ 131 h 670"/>
                  <a:gd name="T68" fmla="*/ 94 w 1051"/>
                  <a:gd name="T69" fmla="*/ 98 h 670"/>
                  <a:gd name="T70" fmla="*/ 44 w 1051"/>
                  <a:gd name="T71" fmla="*/ 62 h 670"/>
                  <a:gd name="T72" fmla="*/ 18 w 1051"/>
                  <a:gd name="T73" fmla="*/ 38 h 670"/>
                  <a:gd name="T74" fmla="*/ 15 w 1051"/>
                  <a:gd name="T75" fmla="*/ 33 h 670"/>
                  <a:gd name="T76" fmla="*/ 13 w 1051"/>
                  <a:gd name="T77" fmla="*/ 28 h 670"/>
                  <a:gd name="T78" fmla="*/ 13 w 1051"/>
                  <a:gd name="T79" fmla="*/ 23 h 670"/>
                  <a:gd name="T80" fmla="*/ 14 w 1051"/>
                  <a:gd name="T81" fmla="*/ 19 h 670"/>
                  <a:gd name="T82" fmla="*/ 18 w 1051"/>
                  <a:gd name="T83" fmla="*/ 16 h 670"/>
                  <a:gd name="T84" fmla="*/ 23 w 1051"/>
                  <a:gd name="T85" fmla="*/ 14 h 670"/>
                  <a:gd name="T86" fmla="*/ 26 w 1051"/>
                  <a:gd name="T87" fmla="*/ 11 h 670"/>
                  <a:gd name="T88" fmla="*/ 27 w 1051"/>
                  <a:gd name="T89" fmla="*/ 9 h 670"/>
                  <a:gd name="T90" fmla="*/ 26 w 1051"/>
                  <a:gd name="T91" fmla="*/ 6 h 670"/>
                  <a:gd name="T92" fmla="*/ 27 w 1051"/>
                  <a:gd name="T93" fmla="*/ 3 h 670"/>
                  <a:gd name="T94" fmla="*/ 27 w 1051"/>
                  <a:gd name="T95" fmla="*/ 1 h 670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1051"/>
                  <a:gd name="T145" fmla="*/ 0 h 670"/>
                  <a:gd name="T146" fmla="*/ 1051 w 1051"/>
                  <a:gd name="T147" fmla="*/ 670 h 670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1051" h="670">
                    <a:moveTo>
                      <a:pt x="103" y="0"/>
                    </a:moveTo>
                    <a:lnTo>
                      <a:pt x="91" y="3"/>
                    </a:lnTo>
                    <a:lnTo>
                      <a:pt x="79" y="9"/>
                    </a:lnTo>
                    <a:lnTo>
                      <a:pt x="68" y="12"/>
                    </a:lnTo>
                    <a:lnTo>
                      <a:pt x="55" y="21"/>
                    </a:lnTo>
                    <a:lnTo>
                      <a:pt x="43" y="28"/>
                    </a:lnTo>
                    <a:lnTo>
                      <a:pt x="31" y="37"/>
                    </a:lnTo>
                    <a:lnTo>
                      <a:pt x="22" y="46"/>
                    </a:lnTo>
                    <a:lnTo>
                      <a:pt x="13" y="57"/>
                    </a:lnTo>
                    <a:lnTo>
                      <a:pt x="7" y="67"/>
                    </a:lnTo>
                    <a:lnTo>
                      <a:pt x="4" y="78"/>
                    </a:lnTo>
                    <a:lnTo>
                      <a:pt x="0" y="90"/>
                    </a:lnTo>
                    <a:lnTo>
                      <a:pt x="0" y="99"/>
                    </a:lnTo>
                    <a:lnTo>
                      <a:pt x="4" y="112"/>
                    </a:lnTo>
                    <a:lnTo>
                      <a:pt x="4" y="124"/>
                    </a:lnTo>
                    <a:lnTo>
                      <a:pt x="7" y="133"/>
                    </a:lnTo>
                    <a:lnTo>
                      <a:pt x="13" y="144"/>
                    </a:lnTo>
                    <a:lnTo>
                      <a:pt x="18" y="156"/>
                    </a:lnTo>
                    <a:lnTo>
                      <a:pt x="25" y="165"/>
                    </a:lnTo>
                    <a:lnTo>
                      <a:pt x="34" y="178"/>
                    </a:lnTo>
                    <a:lnTo>
                      <a:pt x="43" y="190"/>
                    </a:lnTo>
                    <a:lnTo>
                      <a:pt x="88" y="235"/>
                    </a:lnTo>
                    <a:lnTo>
                      <a:pt x="143" y="280"/>
                    </a:lnTo>
                    <a:lnTo>
                      <a:pt x="205" y="331"/>
                    </a:lnTo>
                    <a:lnTo>
                      <a:pt x="275" y="383"/>
                    </a:lnTo>
                    <a:lnTo>
                      <a:pt x="350" y="436"/>
                    </a:lnTo>
                    <a:lnTo>
                      <a:pt x="428" y="484"/>
                    </a:lnTo>
                    <a:lnTo>
                      <a:pt x="510" y="529"/>
                    </a:lnTo>
                    <a:lnTo>
                      <a:pt x="587" y="572"/>
                    </a:lnTo>
                    <a:lnTo>
                      <a:pt x="665" y="604"/>
                    </a:lnTo>
                    <a:lnTo>
                      <a:pt x="740" y="629"/>
                    </a:lnTo>
                    <a:lnTo>
                      <a:pt x="786" y="641"/>
                    </a:lnTo>
                    <a:lnTo>
                      <a:pt x="828" y="652"/>
                    </a:lnTo>
                    <a:lnTo>
                      <a:pt x="867" y="659"/>
                    </a:lnTo>
                    <a:lnTo>
                      <a:pt x="901" y="665"/>
                    </a:lnTo>
                    <a:lnTo>
                      <a:pt x="927" y="670"/>
                    </a:lnTo>
                    <a:lnTo>
                      <a:pt x="954" y="670"/>
                    </a:lnTo>
                    <a:lnTo>
                      <a:pt x="976" y="670"/>
                    </a:lnTo>
                    <a:lnTo>
                      <a:pt x="993" y="668"/>
                    </a:lnTo>
                    <a:lnTo>
                      <a:pt x="1009" y="665"/>
                    </a:lnTo>
                    <a:lnTo>
                      <a:pt x="1020" y="656"/>
                    </a:lnTo>
                    <a:lnTo>
                      <a:pt x="1027" y="652"/>
                    </a:lnTo>
                    <a:lnTo>
                      <a:pt x="1033" y="647"/>
                    </a:lnTo>
                    <a:lnTo>
                      <a:pt x="1038" y="641"/>
                    </a:lnTo>
                    <a:lnTo>
                      <a:pt x="1042" y="635"/>
                    </a:lnTo>
                    <a:lnTo>
                      <a:pt x="1045" y="629"/>
                    </a:lnTo>
                    <a:lnTo>
                      <a:pt x="1048" y="623"/>
                    </a:lnTo>
                    <a:lnTo>
                      <a:pt x="1048" y="617"/>
                    </a:lnTo>
                    <a:lnTo>
                      <a:pt x="1051" y="611"/>
                    </a:lnTo>
                    <a:lnTo>
                      <a:pt x="1051" y="604"/>
                    </a:lnTo>
                    <a:lnTo>
                      <a:pt x="1051" y="599"/>
                    </a:lnTo>
                    <a:lnTo>
                      <a:pt x="1051" y="584"/>
                    </a:lnTo>
                    <a:lnTo>
                      <a:pt x="1048" y="566"/>
                    </a:lnTo>
                    <a:lnTo>
                      <a:pt x="1042" y="545"/>
                    </a:lnTo>
                    <a:lnTo>
                      <a:pt x="1033" y="524"/>
                    </a:lnTo>
                    <a:lnTo>
                      <a:pt x="1018" y="502"/>
                    </a:lnTo>
                    <a:lnTo>
                      <a:pt x="1002" y="481"/>
                    </a:lnTo>
                    <a:lnTo>
                      <a:pt x="988" y="461"/>
                    </a:lnTo>
                    <a:lnTo>
                      <a:pt x="967" y="436"/>
                    </a:lnTo>
                    <a:lnTo>
                      <a:pt x="949" y="415"/>
                    </a:lnTo>
                    <a:lnTo>
                      <a:pt x="924" y="394"/>
                    </a:lnTo>
                    <a:lnTo>
                      <a:pt x="876" y="343"/>
                    </a:lnTo>
                    <a:lnTo>
                      <a:pt x="874" y="343"/>
                    </a:lnTo>
                    <a:lnTo>
                      <a:pt x="876" y="349"/>
                    </a:lnTo>
                    <a:lnTo>
                      <a:pt x="879" y="361"/>
                    </a:lnTo>
                    <a:lnTo>
                      <a:pt x="883" y="376"/>
                    </a:lnTo>
                    <a:lnTo>
                      <a:pt x="888" y="392"/>
                    </a:lnTo>
                    <a:lnTo>
                      <a:pt x="895" y="406"/>
                    </a:lnTo>
                    <a:lnTo>
                      <a:pt x="901" y="422"/>
                    </a:lnTo>
                    <a:lnTo>
                      <a:pt x="904" y="436"/>
                    </a:lnTo>
                    <a:lnTo>
                      <a:pt x="906" y="442"/>
                    </a:lnTo>
                    <a:lnTo>
                      <a:pt x="909" y="445"/>
                    </a:lnTo>
                    <a:lnTo>
                      <a:pt x="931" y="470"/>
                    </a:lnTo>
                    <a:lnTo>
                      <a:pt x="949" y="490"/>
                    </a:lnTo>
                    <a:lnTo>
                      <a:pt x="963" y="508"/>
                    </a:lnTo>
                    <a:lnTo>
                      <a:pt x="976" y="527"/>
                    </a:lnTo>
                    <a:lnTo>
                      <a:pt x="985" y="542"/>
                    </a:lnTo>
                    <a:lnTo>
                      <a:pt x="993" y="556"/>
                    </a:lnTo>
                    <a:lnTo>
                      <a:pt x="1000" y="568"/>
                    </a:lnTo>
                    <a:lnTo>
                      <a:pt x="1002" y="577"/>
                    </a:lnTo>
                    <a:lnTo>
                      <a:pt x="1006" y="586"/>
                    </a:lnTo>
                    <a:lnTo>
                      <a:pt x="1006" y="593"/>
                    </a:lnTo>
                    <a:lnTo>
                      <a:pt x="1002" y="599"/>
                    </a:lnTo>
                    <a:lnTo>
                      <a:pt x="1002" y="602"/>
                    </a:lnTo>
                    <a:lnTo>
                      <a:pt x="1002" y="604"/>
                    </a:lnTo>
                    <a:lnTo>
                      <a:pt x="1002" y="608"/>
                    </a:lnTo>
                    <a:lnTo>
                      <a:pt x="1000" y="611"/>
                    </a:lnTo>
                    <a:lnTo>
                      <a:pt x="997" y="613"/>
                    </a:lnTo>
                    <a:lnTo>
                      <a:pt x="997" y="617"/>
                    </a:lnTo>
                    <a:lnTo>
                      <a:pt x="993" y="617"/>
                    </a:lnTo>
                    <a:lnTo>
                      <a:pt x="981" y="623"/>
                    </a:lnTo>
                    <a:lnTo>
                      <a:pt x="961" y="623"/>
                    </a:lnTo>
                    <a:lnTo>
                      <a:pt x="936" y="623"/>
                    </a:lnTo>
                    <a:lnTo>
                      <a:pt x="909" y="620"/>
                    </a:lnTo>
                    <a:lnTo>
                      <a:pt x="879" y="613"/>
                    </a:lnTo>
                    <a:lnTo>
                      <a:pt x="849" y="608"/>
                    </a:lnTo>
                    <a:lnTo>
                      <a:pt x="822" y="602"/>
                    </a:lnTo>
                    <a:lnTo>
                      <a:pt x="795" y="593"/>
                    </a:lnTo>
                    <a:lnTo>
                      <a:pt x="771" y="586"/>
                    </a:lnTo>
                    <a:lnTo>
                      <a:pt x="753" y="584"/>
                    </a:lnTo>
                    <a:lnTo>
                      <a:pt x="681" y="560"/>
                    </a:lnTo>
                    <a:lnTo>
                      <a:pt x="606" y="527"/>
                    </a:lnTo>
                    <a:lnTo>
                      <a:pt x="530" y="488"/>
                    </a:lnTo>
                    <a:lnTo>
                      <a:pt x="453" y="442"/>
                    </a:lnTo>
                    <a:lnTo>
                      <a:pt x="377" y="394"/>
                    </a:lnTo>
                    <a:lnTo>
                      <a:pt x="302" y="346"/>
                    </a:lnTo>
                    <a:lnTo>
                      <a:pt x="236" y="295"/>
                    </a:lnTo>
                    <a:lnTo>
                      <a:pt x="175" y="247"/>
                    </a:lnTo>
                    <a:lnTo>
                      <a:pt x="121" y="199"/>
                    </a:lnTo>
                    <a:lnTo>
                      <a:pt x="79" y="156"/>
                    </a:lnTo>
                    <a:lnTo>
                      <a:pt x="73" y="151"/>
                    </a:lnTo>
                    <a:lnTo>
                      <a:pt x="70" y="144"/>
                    </a:lnTo>
                    <a:lnTo>
                      <a:pt x="64" y="139"/>
                    </a:lnTo>
                    <a:lnTo>
                      <a:pt x="61" y="133"/>
                    </a:lnTo>
                    <a:lnTo>
                      <a:pt x="55" y="126"/>
                    </a:lnTo>
                    <a:lnTo>
                      <a:pt x="52" y="121"/>
                    </a:lnTo>
                    <a:lnTo>
                      <a:pt x="50" y="112"/>
                    </a:lnTo>
                    <a:lnTo>
                      <a:pt x="50" y="105"/>
                    </a:lnTo>
                    <a:lnTo>
                      <a:pt x="50" y="99"/>
                    </a:lnTo>
                    <a:lnTo>
                      <a:pt x="50" y="94"/>
                    </a:lnTo>
                    <a:lnTo>
                      <a:pt x="52" y="87"/>
                    </a:lnTo>
                    <a:lnTo>
                      <a:pt x="52" y="81"/>
                    </a:lnTo>
                    <a:lnTo>
                      <a:pt x="55" y="78"/>
                    </a:lnTo>
                    <a:lnTo>
                      <a:pt x="61" y="72"/>
                    </a:lnTo>
                    <a:lnTo>
                      <a:pt x="64" y="69"/>
                    </a:lnTo>
                    <a:lnTo>
                      <a:pt x="70" y="64"/>
                    </a:lnTo>
                    <a:lnTo>
                      <a:pt x="76" y="60"/>
                    </a:lnTo>
                    <a:lnTo>
                      <a:pt x="82" y="57"/>
                    </a:lnTo>
                    <a:lnTo>
                      <a:pt x="91" y="55"/>
                    </a:lnTo>
                    <a:lnTo>
                      <a:pt x="103" y="51"/>
                    </a:lnTo>
                    <a:lnTo>
                      <a:pt x="103" y="48"/>
                    </a:lnTo>
                    <a:lnTo>
                      <a:pt x="103" y="46"/>
                    </a:lnTo>
                    <a:lnTo>
                      <a:pt x="107" y="42"/>
                    </a:lnTo>
                    <a:lnTo>
                      <a:pt x="107" y="39"/>
                    </a:lnTo>
                    <a:lnTo>
                      <a:pt x="107" y="37"/>
                    </a:lnTo>
                    <a:lnTo>
                      <a:pt x="107" y="33"/>
                    </a:lnTo>
                    <a:lnTo>
                      <a:pt x="103" y="30"/>
                    </a:lnTo>
                    <a:lnTo>
                      <a:pt x="103" y="24"/>
                    </a:lnTo>
                    <a:lnTo>
                      <a:pt x="103" y="21"/>
                    </a:lnTo>
                    <a:lnTo>
                      <a:pt x="103" y="19"/>
                    </a:lnTo>
                    <a:lnTo>
                      <a:pt x="107" y="12"/>
                    </a:lnTo>
                    <a:lnTo>
                      <a:pt x="107" y="9"/>
                    </a:lnTo>
                    <a:lnTo>
                      <a:pt x="107" y="6"/>
                    </a:lnTo>
                    <a:lnTo>
                      <a:pt x="107" y="3"/>
                    </a:lnTo>
                    <a:lnTo>
                      <a:pt x="107" y="0"/>
                    </a:lnTo>
                    <a:lnTo>
                      <a:pt x="103" y="0"/>
                    </a:lnTo>
                    <a:close/>
                  </a:path>
                </a:pathLst>
              </a:custGeom>
              <a:solidFill>
                <a:srgbClr val="827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339" name="Freeform 623"/>
              <p:cNvSpPr>
                <a:spLocks/>
              </p:cNvSpPr>
              <p:nvPr/>
            </p:nvSpPr>
            <p:spPr bwMode="auto">
              <a:xfrm>
                <a:off x="1679" y="2039"/>
                <a:ext cx="263" cy="167"/>
              </a:xfrm>
              <a:custGeom>
                <a:avLst/>
                <a:gdLst>
                  <a:gd name="T0" fmla="*/ 20 w 1051"/>
                  <a:gd name="T1" fmla="*/ 2 h 670"/>
                  <a:gd name="T2" fmla="*/ 11 w 1051"/>
                  <a:gd name="T3" fmla="*/ 7 h 670"/>
                  <a:gd name="T4" fmla="*/ 3 w 1051"/>
                  <a:gd name="T5" fmla="*/ 14 h 670"/>
                  <a:gd name="T6" fmla="*/ 0 w 1051"/>
                  <a:gd name="T7" fmla="*/ 22 h 670"/>
                  <a:gd name="T8" fmla="*/ 1 w 1051"/>
                  <a:gd name="T9" fmla="*/ 31 h 670"/>
                  <a:gd name="T10" fmla="*/ 5 w 1051"/>
                  <a:gd name="T11" fmla="*/ 39 h 670"/>
                  <a:gd name="T12" fmla="*/ 11 w 1051"/>
                  <a:gd name="T13" fmla="*/ 47 h 670"/>
                  <a:gd name="T14" fmla="*/ 51 w 1051"/>
                  <a:gd name="T15" fmla="*/ 83 h 670"/>
                  <a:gd name="T16" fmla="*/ 107 w 1051"/>
                  <a:gd name="T17" fmla="*/ 121 h 670"/>
                  <a:gd name="T18" fmla="*/ 166 w 1051"/>
                  <a:gd name="T19" fmla="*/ 151 h 670"/>
                  <a:gd name="T20" fmla="*/ 207 w 1051"/>
                  <a:gd name="T21" fmla="*/ 163 h 670"/>
                  <a:gd name="T22" fmla="*/ 232 w 1051"/>
                  <a:gd name="T23" fmla="*/ 167 h 670"/>
                  <a:gd name="T24" fmla="*/ 248 w 1051"/>
                  <a:gd name="T25" fmla="*/ 167 h 670"/>
                  <a:gd name="T26" fmla="*/ 257 w 1051"/>
                  <a:gd name="T27" fmla="*/ 163 h 670"/>
                  <a:gd name="T28" fmla="*/ 261 w 1051"/>
                  <a:gd name="T29" fmla="*/ 158 h 670"/>
                  <a:gd name="T30" fmla="*/ 262 w 1051"/>
                  <a:gd name="T31" fmla="*/ 154 h 670"/>
                  <a:gd name="T32" fmla="*/ 263 w 1051"/>
                  <a:gd name="T33" fmla="*/ 149 h 670"/>
                  <a:gd name="T34" fmla="*/ 261 w 1051"/>
                  <a:gd name="T35" fmla="*/ 136 h 670"/>
                  <a:gd name="T36" fmla="*/ 251 w 1051"/>
                  <a:gd name="T37" fmla="*/ 120 h 670"/>
                  <a:gd name="T38" fmla="*/ 237 w 1051"/>
                  <a:gd name="T39" fmla="*/ 103 h 670"/>
                  <a:gd name="T40" fmla="*/ 219 w 1051"/>
                  <a:gd name="T41" fmla="*/ 85 h 670"/>
                  <a:gd name="T42" fmla="*/ 221 w 1051"/>
                  <a:gd name="T43" fmla="*/ 94 h 670"/>
                  <a:gd name="T44" fmla="*/ 225 w 1051"/>
                  <a:gd name="T45" fmla="*/ 105 h 670"/>
                  <a:gd name="T46" fmla="*/ 227 w 1051"/>
                  <a:gd name="T47" fmla="*/ 111 h 670"/>
                  <a:gd name="T48" fmla="*/ 241 w 1051"/>
                  <a:gd name="T49" fmla="*/ 127 h 670"/>
                  <a:gd name="T50" fmla="*/ 248 w 1051"/>
                  <a:gd name="T51" fmla="*/ 139 h 670"/>
                  <a:gd name="T52" fmla="*/ 252 w 1051"/>
                  <a:gd name="T53" fmla="*/ 146 h 670"/>
                  <a:gd name="T54" fmla="*/ 251 w 1051"/>
                  <a:gd name="T55" fmla="*/ 150 h 670"/>
                  <a:gd name="T56" fmla="*/ 250 w 1051"/>
                  <a:gd name="T57" fmla="*/ 152 h 670"/>
                  <a:gd name="T58" fmla="*/ 248 w 1051"/>
                  <a:gd name="T59" fmla="*/ 154 h 670"/>
                  <a:gd name="T60" fmla="*/ 234 w 1051"/>
                  <a:gd name="T61" fmla="*/ 155 h 670"/>
                  <a:gd name="T62" fmla="*/ 212 w 1051"/>
                  <a:gd name="T63" fmla="*/ 152 h 670"/>
                  <a:gd name="T64" fmla="*/ 193 w 1051"/>
                  <a:gd name="T65" fmla="*/ 146 h 670"/>
                  <a:gd name="T66" fmla="*/ 152 w 1051"/>
                  <a:gd name="T67" fmla="*/ 131 h 670"/>
                  <a:gd name="T68" fmla="*/ 94 w 1051"/>
                  <a:gd name="T69" fmla="*/ 98 h 670"/>
                  <a:gd name="T70" fmla="*/ 44 w 1051"/>
                  <a:gd name="T71" fmla="*/ 62 h 670"/>
                  <a:gd name="T72" fmla="*/ 18 w 1051"/>
                  <a:gd name="T73" fmla="*/ 38 h 670"/>
                  <a:gd name="T74" fmla="*/ 15 w 1051"/>
                  <a:gd name="T75" fmla="*/ 33 h 670"/>
                  <a:gd name="T76" fmla="*/ 13 w 1051"/>
                  <a:gd name="T77" fmla="*/ 28 h 670"/>
                  <a:gd name="T78" fmla="*/ 13 w 1051"/>
                  <a:gd name="T79" fmla="*/ 23 h 670"/>
                  <a:gd name="T80" fmla="*/ 14 w 1051"/>
                  <a:gd name="T81" fmla="*/ 19 h 670"/>
                  <a:gd name="T82" fmla="*/ 18 w 1051"/>
                  <a:gd name="T83" fmla="*/ 16 h 670"/>
                  <a:gd name="T84" fmla="*/ 23 w 1051"/>
                  <a:gd name="T85" fmla="*/ 14 h 670"/>
                  <a:gd name="T86" fmla="*/ 26 w 1051"/>
                  <a:gd name="T87" fmla="*/ 11 h 670"/>
                  <a:gd name="T88" fmla="*/ 27 w 1051"/>
                  <a:gd name="T89" fmla="*/ 9 h 670"/>
                  <a:gd name="T90" fmla="*/ 26 w 1051"/>
                  <a:gd name="T91" fmla="*/ 6 h 670"/>
                  <a:gd name="T92" fmla="*/ 27 w 1051"/>
                  <a:gd name="T93" fmla="*/ 3 h 670"/>
                  <a:gd name="T94" fmla="*/ 27 w 1051"/>
                  <a:gd name="T95" fmla="*/ 1 h 670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1051"/>
                  <a:gd name="T145" fmla="*/ 0 h 670"/>
                  <a:gd name="T146" fmla="*/ 1051 w 1051"/>
                  <a:gd name="T147" fmla="*/ 670 h 670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1051" h="670">
                    <a:moveTo>
                      <a:pt x="103" y="0"/>
                    </a:moveTo>
                    <a:lnTo>
                      <a:pt x="91" y="3"/>
                    </a:lnTo>
                    <a:lnTo>
                      <a:pt x="79" y="9"/>
                    </a:lnTo>
                    <a:lnTo>
                      <a:pt x="68" y="12"/>
                    </a:lnTo>
                    <a:lnTo>
                      <a:pt x="55" y="21"/>
                    </a:lnTo>
                    <a:lnTo>
                      <a:pt x="43" y="28"/>
                    </a:lnTo>
                    <a:lnTo>
                      <a:pt x="31" y="37"/>
                    </a:lnTo>
                    <a:lnTo>
                      <a:pt x="22" y="46"/>
                    </a:lnTo>
                    <a:lnTo>
                      <a:pt x="13" y="57"/>
                    </a:lnTo>
                    <a:lnTo>
                      <a:pt x="7" y="67"/>
                    </a:lnTo>
                    <a:lnTo>
                      <a:pt x="4" y="78"/>
                    </a:lnTo>
                    <a:lnTo>
                      <a:pt x="0" y="90"/>
                    </a:lnTo>
                    <a:lnTo>
                      <a:pt x="0" y="99"/>
                    </a:lnTo>
                    <a:lnTo>
                      <a:pt x="4" y="112"/>
                    </a:lnTo>
                    <a:lnTo>
                      <a:pt x="4" y="124"/>
                    </a:lnTo>
                    <a:lnTo>
                      <a:pt x="7" y="133"/>
                    </a:lnTo>
                    <a:lnTo>
                      <a:pt x="13" y="144"/>
                    </a:lnTo>
                    <a:lnTo>
                      <a:pt x="18" y="156"/>
                    </a:lnTo>
                    <a:lnTo>
                      <a:pt x="25" y="165"/>
                    </a:lnTo>
                    <a:lnTo>
                      <a:pt x="34" y="178"/>
                    </a:lnTo>
                    <a:lnTo>
                      <a:pt x="43" y="190"/>
                    </a:lnTo>
                    <a:lnTo>
                      <a:pt x="88" y="235"/>
                    </a:lnTo>
                    <a:lnTo>
                      <a:pt x="143" y="280"/>
                    </a:lnTo>
                    <a:lnTo>
                      <a:pt x="205" y="331"/>
                    </a:lnTo>
                    <a:lnTo>
                      <a:pt x="275" y="383"/>
                    </a:lnTo>
                    <a:lnTo>
                      <a:pt x="350" y="436"/>
                    </a:lnTo>
                    <a:lnTo>
                      <a:pt x="428" y="484"/>
                    </a:lnTo>
                    <a:lnTo>
                      <a:pt x="510" y="529"/>
                    </a:lnTo>
                    <a:lnTo>
                      <a:pt x="587" y="572"/>
                    </a:lnTo>
                    <a:lnTo>
                      <a:pt x="665" y="604"/>
                    </a:lnTo>
                    <a:lnTo>
                      <a:pt x="740" y="629"/>
                    </a:lnTo>
                    <a:lnTo>
                      <a:pt x="786" y="641"/>
                    </a:lnTo>
                    <a:lnTo>
                      <a:pt x="828" y="652"/>
                    </a:lnTo>
                    <a:lnTo>
                      <a:pt x="867" y="659"/>
                    </a:lnTo>
                    <a:lnTo>
                      <a:pt x="901" y="665"/>
                    </a:lnTo>
                    <a:lnTo>
                      <a:pt x="927" y="670"/>
                    </a:lnTo>
                    <a:lnTo>
                      <a:pt x="954" y="670"/>
                    </a:lnTo>
                    <a:lnTo>
                      <a:pt x="976" y="670"/>
                    </a:lnTo>
                    <a:lnTo>
                      <a:pt x="993" y="668"/>
                    </a:lnTo>
                    <a:lnTo>
                      <a:pt x="1009" y="665"/>
                    </a:lnTo>
                    <a:lnTo>
                      <a:pt x="1020" y="656"/>
                    </a:lnTo>
                    <a:lnTo>
                      <a:pt x="1027" y="652"/>
                    </a:lnTo>
                    <a:lnTo>
                      <a:pt x="1033" y="647"/>
                    </a:lnTo>
                    <a:lnTo>
                      <a:pt x="1038" y="641"/>
                    </a:lnTo>
                    <a:lnTo>
                      <a:pt x="1042" y="635"/>
                    </a:lnTo>
                    <a:lnTo>
                      <a:pt x="1045" y="629"/>
                    </a:lnTo>
                    <a:lnTo>
                      <a:pt x="1048" y="623"/>
                    </a:lnTo>
                    <a:lnTo>
                      <a:pt x="1048" y="617"/>
                    </a:lnTo>
                    <a:lnTo>
                      <a:pt x="1051" y="611"/>
                    </a:lnTo>
                    <a:lnTo>
                      <a:pt x="1051" y="604"/>
                    </a:lnTo>
                    <a:lnTo>
                      <a:pt x="1051" y="599"/>
                    </a:lnTo>
                    <a:lnTo>
                      <a:pt x="1051" y="584"/>
                    </a:lnTo>
                    <a:lnTo>
                      <a:pt x="1048" y="566"/>
                    </a:lnTo>
                    <a:lnTo>
                      <a:pt x="1042" y="545"/>
                    </a:lnTo>
                    <a:lnTo>
                      <a:pt x="1033" y="524"/>
                    </a:lnTo>
                    <a:lnTo>
                      <a:pt x="1018" y="502"/>
                    </a:lnTo>
                    <a:lnTo>
                      <a:pt x="1002" y="481"/>
                    </a:lnTo>
                    <a:lnTo>
                      <a:pt x="988" y="461"/>
                    </a:lnTo>
                    <a:lnTo>
                      <a:pt x="967" y="436"/>
                    </a:lnTo>
                    <a:lnTo>
                      <a:pt x="949" y="415"/>
                    </a:lnTo>
                    <a:lnTo>
                      <a:pt x="924" y="394"/>
                    </a:lnTo>
                    <a:lnTo>
                      <a:pt x="876" y="343"/>
                    </a:lnTo>
                    <a:lnTo>
                      <a:pt x="874" y="343"/>
                    </a:lnTo>
                    <a:lnTo>
                      <a:pt x="876" y="349"/>
                    </a:lnTo>
                    <a:lnTo>
                      <a:pt x="879" y="361"/>
                    </a:lnTo>
                    <a:lnTo>
                      <a:pt x="883" y="376"/>
                    </a:lnTo>
                    <a:lnTo>
                      <a:pt x="888" y="392"/>
                    </a:lnTo>
                    <a:lnTo>
                      <a:pt x="895" y="406"/>
                    </a:lnTo>
                    <a:lnTo>
                      <a:pt x="901" y="422"/>
                    </a:lnTo>
                    <a:lnTo>
                      <a:pt x="904" y="436"/>
                    </a:lnTo>
                    <a:lnTo>
                      <a:pt x="906" y="442"/>
                    </a:lnTo>
                    <a:lnTo>
                      <a:pt x="909" y="445"/>
                    </a:lnTo>
                    <a:lnTo>
                      <a:pt x="931" y="470"/>
                    </a:lnTo>
                    <a:lnTo>
                      <a:pt x="949" y="490"/>
                    </a:lnTo>
                    <a:lnTo>
                      <a:pt x="963" y="508"/>
                    </a:lnTo>
                    <a:lnTo>
                      <a:pt x="976" y="527"/>
                    </a:lnTo>
                    <a:lnTo>
                      <a:pt x="985" y="542"/>
                    </a:lnTo>
                    <a:lnTo>
                      <a:pt x="993" y="556"/>
                    </a:lnTo>
                    <a:lnTo>
                      <a:pt x="1000" y="568"/>
                    </a:lnTo>
                    <a:lnTo>
                      <a:pt x="1002" y="577"/>
                    </a:lnTo>
                    <a:lnTo>
                      <a:pt x="1006" y="586"/>
                    </a:lnTo>
                    <a:lnTo>
                      <a:pt x="1006" y="593"/>
                    </a:lnTo>
                    <a:lnTo>
                      <a:pt x="1002" y="599"/>
                    </a:lnTo>
                    <a:lnTo>
                      <a:pt x="1002" y="602"/>
                    </a:lnTo>
                    <a:lnTo>
                      <a:pt x="1002" y="604"/>
                    </a:lnTo>
                    <a:lnTo>
                      <a:pt x="1002" y="608"/>
                    </a:lnTo>
                    <a:lnTo>
                      <a:pt x="1000" y="611"/>
                    </a:lnTo>
                    <a:lnTo>
                      <a:pt x="997" y="613"/>
                    </a:lnTo>
                    <a:lnTo>
                      <a:pt x="997" y="617"/>
                    </a:lnTo>
                    <a:lnTo>
                      <a:pt x="993" y="617"/>
                    </a:lnTo>
                    <a:lnTo>
                      <a:pt x="981" y="623"/>
                    </a:lnTo>
                    <a:lnTo>
                      <a:pt x="961" y="623"/>
                    </a:lnTo>
                    <a:lnTo>
                      <a:pt x="936" y="623"/>
                    </a:lnTo>
                    <a:lnTo>
                      <a:pt x="909" y="620"/>
                    </a:lnTo>
                    <a:lnTo>
                      <a:pt x="879" y="613"/>
                    </a:lnTo>
                    <a:lnTo>
                      <a:pt x="849" y="608"/>
                    </a:lnTo>
                    <a:lnTo>
                      <a:pt x="822" y="602"/>
                    </a:lnTo>
                    <a:lnTo>
                      <a:pt x="795" y="593"/>
                    </a:lnTo>
                    <a:lnTo>
                      <a:pt x="771" y="586"/>
                    </a:lnTo>
                    <a:lnTo>
                      <a:pt x="753" y="584"/>
                    </a:lnTo>
                    <a:lnTo>
                      <a:pt x="681" y="560"/>
                    </a:lnTo>
                    <a:lnTo>
                      <a:pt x="606" y="527"/>
                    </a:lnTo>
                    <a:lnTo>
                      <a:pt x="530" y="488"/>
                    </a:lnTo>
                    <a:lnTo>
                      <a:pt x="453" y="442"/>
                    </a:lnTo>
                    <a:lnTo>
                      <a:pt x="377" y="394"/>
                    </a:lnTo>
                    <a:lnTo>
                      <a:pt x="302" y="346"/>
                    </a:lnTo>
                    <a:lnTo>
                      <a:pt x="236" y="295"/>
                    </a:lnTo>
                    <a:lnTo>
                      <a:pt x="175" y="247"/>
                    </a:lnTo>
                    <a:lnTo>
                      <a:pt x="121" y="199"/>
                    </a:lnTo>
                    <a:lnTo>
                      <a:pt x="79" y="156"/>
                    </a:lnTo>
                    <a:lnTo>
                      <a:pt x="73" y="151"/>
                    </a:lnTo>
                    <a:lnTo>
                      <a:pt x="70" y="144"/>
                    </a:lnTo>
                    <a:lnTo>
                      <a:pt x="64" y="139"/>
                    </a:lnTo>
                    <a:lnTo>
                      <a:pt x="61" y="133"/>
                    </a:lnTo>
                    <a:lnTo>
                      <a:pt x="55" y="126"/>
                    </a:lnTo>
                    <a:lnTo>
                      <a:pt x="52" y="121"/>
                    </a:lnTo>
                    <a:lnTo>
                      <a:pt x="50" y="112"/>
                    </a:lnTo>
                    <a:lnTo>
                      <a:pt x="50" y="105"/>
                    </a:lnTo>
                    <a:lnTo>
                      <a:pt x="50" y="99"/>
                    </a:lnTo>
                    <a:lnTo>
                      <a:pt x="50" y="94"/>
                    </a:lnTo>
                    <a:lnTo>
                      <a:pt x="52" y="87"/>
                    </a:lnTo>
                    <a:lnTo>
                      <a:pt x="52" y="81"/>
                    </a:lnTo>
                    <a:lnTo>
                      <a:pt x="55" y="78"/>
                    </a:lnTo>
                    <a:lnTo>
                      <a:pt x="61" y="72"/>
                    </a:lnTo>
                    <a:lnTo>
                      <a:pt x="64" y="69"/>
                    </a:lnTo>
                    <a:lnTo>
                      <a:pt x="70" y="64"/>
                    </a:lnTo>
                    <a:lnTo>
                      <a:pt x="76" y="60"/>
                    </a:lnTo>
                    <a:lnTo>
                      <a:pt x="82" y="57"/>
                    </a:lnTo>
                    <a:lnTo>
                      <a:pt x="91" y="55"/>
                    </a:lnTo>
                    <a:lnTo>
                      <a:pt x="103" y="51"/>
                    </a:lnTo>
                    <a:lnTo>
                      <a:pt x="103" y="48"/>
                    </a:lnTo>
                    <a:lnTo>
                      <a:pt x="103" y="46"/>
                    </a:lnTo>
                    <a:lnTo>
                      <a:pt x="107" y="42"/>
                    </a:lnTo>
                    <a:lnTo>
                      <a:pt x="107" y="39"/>
                    </a:lnTo>
                    <a:lnTo>
                      <a:pt x="107" y="37"/>
                    </a:lnTo>
                    <a:lnTo>
                      <a:pt x="107" y="33"/>
                    </a:lnTo>
                    <a:lnTo>
                      <a:pt x="103" y="30"/>
                    </a:lnTo>
                    <a:lnTo>
                      <a:pt x="103" y="24"/>
                    </a:lnTo>
                    <a:lnTo>
                      <a:pt x="103" y="21"/>
                    </a:lnTo>
                    <a:lnTo>
                      <a:pt x="103" y="19"/>
                    </a:lnTo>
                    <a:lnTo>
                      <a:pt x="107" y="12"/>
                    </a:lnTo>
                    <a:lnTo>
                      <a:pt x="107" y="9"/>
                    </a:lnTo>
                    <a:lnTo>
                      <a:pt x="107" y="6"/>
                    </a:lnTo>
                    <a:lnTo>
                      <a:pt x="107" y="3"/>
                    </a:lnTo>
                    <a:lnTo>
                      <a:pt x="107" y="0"/>
                    </a:lnTo>
                    <a:lnTo>
                      <a:pt x="103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340" name="Freeform 624"/>
              <p:cNvSpPr>
                <a:spLocks/>
              </p:cNvSpPr>
              <p:nvPr/>
            </p:nvSpPr>
            <p:spPr bwMode="auto">
              <a:xfrm>
                <a:off x="1679" y="2039"/>
                <a:ext cx="263" cy="167"/>
              </a:xfrm>
              <a:custGeom>
                <a:avLst/>
                <a:gdLst>
                  <a:gd name="T0" fmla="*/ 20 w 1051"/>
                  <a:gd name="T1" fmla="*/ 2 h 670"/>
                  <a:gd name="T2" fmla="*/ 11 w 1051"/>
                  <a:gd name="T3" fmla="*/ 7 h 670"/>
                  <a:gd name="T4" fmla="*/ 3 w 1051"/>
                  <a:gd name="T5" fmla="*/ 14 h 670"/>
                  <a:gd name="T6" fmla="*/ 0 w 1051"/>
                  <a:gd name="T7" fmla="*/ 22 h 670"/>
                  <a:gd name="T8" fmla="*/ 1 w 1051"/>
                  <a:gd name="T9" fmla="*/ 31 h 670"/>
                  <a:gd name="T10" fmla="*/ 5 w 1051"/>
                  <a:gd name="T11" fmla="*/ 39 h 670"/>
                  <a:gd name="T12" fmla="*/ 11 w 1051"/>
                  <a:gd name="T13" fmla="*/ 47 h 670"/>
                  <a:gd name="T14" fmla="*/ 51 w 1051"/>
                  <a:gd name="T15" fmla="*/ 83 h 670"/>
                  <a:gd name="T16" fmla="*/ 107 w 1051"/>
                  <a:gd name="T17" fmla="*/ 121 h 670"/>
                  <a:gd name="T18" fmla="*/ 166 w 1051"/>
                  <a:gd name="T19" fmla="*/ 151 h 670"/>
                  <a:gd name="T20" fmla="*/ 207 w 1051"/>
                  <a:gd name="T21" fmla="*/ 163 h 670"/>
                  <a:gd name="T22" fmla="*/ 232 w 1051"/>
                  <a:gd name="T23" fmla="*/ 167 h 670"/>
                  <a:gd name="T24" fmla="*/ 248 w 1051"/>
                  <a:gd name="T25" fmla="*/ 167 h 670"/>
                  <a:gd name="T26" fmla="*/ 257 w 1051"/>
                  <a:gd name="T27" fmla="*/ 163 h 670"/>
                  <a:gd name="T28" fmla="*/ 261 w 1051"/>
                  <a:gd name="T29" fmla="*/ 158 h 670"/>
                  <a:gd name="T30" fmla="*/ 262 w 1051"/>
                  <a:gd name="T31" fmla="*/ 154 h 670"/>
                  <a:gd name="T32" fmla="*/ 263 w 1051"/>
                  <a:gd name="T33" fmla="*/ 149 h 670"/>
                  <a:gd name="T34" fmla="*/ 261 w 1051"/>
                  <a:gd name="T35" fmla="*/ 136 h 670"/>
                  <a:gd name="T36" fmla="*/ 251 w 1051"/>
                  <a:gd name="T37" fmla="*/ 120 h 670"/>
                  <a:gd name="T38" fmla="*/ 237 w 1051"/>
                  <a:gd name="T39" fmla="*/ 103 h 670"/>
                  <a:gd name="T40" fmla="*/ 219 w 1051"/>
                  <a:gd name="T41" fmla="*/ 85 h 670"/>
                  <a:gd name="T42" fmla="*/ 221 w 1051"/>
                  <a:gd name="T43" fmla="*/ 94 h 670"/>
                  <a:gd name="T44" fmla="*/ 225 w 1051"/>
                  <a:gd name="T45" fmla="*/ 105 h 670"/>
                  <a:gd name="T46" fmla="*/ 227 w 1051"/>
                  <a:gd name="T47" fmla="*/ 111 h 670"/>
                  <a:gd name="T48" fmla="*/ 241 w 1051"/>
                  <a:gd name="T49" fmla="*/ 127 h 670"/>
                  <a:gd name="T50" fmla="*/ 248 w 1051"/>
                  <a:gd name="T51" fmla="*/ 139 h 670"/>
                  <a:gd name="T52" fmla="*/ 252 w 1051"/>
                  <a:gd name="T53" fmla="*/ 146 h 670"/>
                  <a:gd name="T54" fmla="*/ 251 w 1051"/>
                  <a:gd name="T55" fmla="*/ 150 h 670"/>
                  <a:gd name="T56" fmla="*/ 250 w 1051"/>
                  <a:gd name="T57" fmla="*/ 152 h 670"/>
                  <a:gd name="T58" fmla="*/ 248 w 1051"/>
                  <a:gd name="T59" fmla="*/ 154 h 670"/>
                  <a:gd name="T60" fmla="*/ 234 w 1051"/>
                  <a:gd name="T61" fmla="*/ 155 h 670"/>
                  <a:gd name="T62" fmla="*/ 212 w 1051"/>
                  <a:gd name="T63" fmla="*/ 152 h 670"/>
                  <a:gd name="T64" fmla="*/ 193 w 1051"/>
                  <a:gd name="T65" fmla="*/ 146 h 670"/>
                  <a:gd name="T66" fmla="*/ 152 w 1051"/>
                  <a:gd name="T67" fmla="*/ 131 h 670"/>
                  <a:gd name="T68" fmla="*/ 94 w 1051"/>
                  <a:gd name="T69" fmla="*/ 98 h 670"/>
                  <a:gd name="T70" fmla="*/ 44 w 1051"/>
                  <a:gd name="T71" fmla="*/ 62 h 670"/>
                  <a:gd name="T72" fmla="*/ 18 w 1051"/>
                  <a:gd name="T73" fmla="*/ 38 h 670"/>
                  <a:gd name="T74" fmla="*/ 15 w 1051"/>
                  <a:gd name="T75" fmla="*/ 33 h 670"/>
                  <a:gd name="T76" fmla="*/ 13 w 1051"/>
                  <a:gd name="T77" fmla="*/ 28 h 670"/>
                  <a:gd name="T78" fmla="*/ 13 w 1051"/>
                  <a:gd name="T79" fmla="*/ 23 h 670"/>
                  <a:gd name="T80" fmla="*/ 14 w 1051"/>
                  <a:gd name="T81" fmla="*/ 19 h 670"/>
                  <a:gd name="T82" fmla="*/ 18 w 1051"/>
                  <a:gd name="T83" fmla="*/ 16 h 670"/>
                  <a:gd name="T84" fmla="*/ 23 w 1051"/>
                  <a:gd name="T85" fmla="*/ 14 h 670"/>
                  <a:gd name="T86" fmla="*/ 26 w 1051"/>
                  <a:gd name="T87" fmla="*/ 11 h 670"/>
                  <a:gd name="T88" fmla="*/ 27 w 1051"/>
                  <a:gd name="T89" fmla="*/ 9 h 670"/>
                  <a:gd name="T90" fmla="*/ 26 w 1051"/>
                  <a:gd name="T91" fmla="*/ 6 h 670"/>
                  <a:gd name="T92" fmla="*/ 27 w 1051"/>
                  <a:gd name="T93" fmla="*/ 3 h 670"/>
                  <a:gd name="T94" fmla="*/ 27 w 1051"/>
                  <a:gd name="T95" fmla="*/ 1 h 670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1051"/>
                  <a:gd name="T145" fmla="*/ 0 h 670"/>
                  <a:gd name="T146" fmla="*/ 1051 w 1051"/>
                  <a:gd name="T147" fmla="*/ 670 h 670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1051" h="670">
                    <a:moveTo>
                      <a:pt x="103" y="0"/>
                    </a:moveTo>
                    <a:lnTo>
                      <a:pt x="91" y="3"/>
                    </a:lnTo>
                    <a:lnTo>
                      <a:pt x="79" y="9"/>
                    </a:lnTo>
                    <a:lnTo>
                      <a:pt x="68" y="12"/>
                    </a:lnTo>
                    <a:lnTo>
                      <a:pt x="55" y="21"/>
                    </a:lnTo>
                    <a:lnTo>
                      <a:pt x="43" y="28"/>
                    </a:lnTo>
                    <a:lnTo>
                      <a:pt x="31" y="37"/>
                    </a:lnTo>
                    <a:lnTo>
                      <a:pt x="22" y="46"/>
                    </a:lnTo>
                    <a:lnTo>
                      <a:pt x="13" y="57"/>
                    </a:lnTo>
                    <a:lnTo>
                      <a:pt x="7" y="67"/>
                    </a:lnTo>
                    <a:lnTo>
                      <a:pt x="4" y="78"/>
                    </a:lnTo>
                    <a:lnTo>
                      <a:pt x="0" y="90"/>
                    </a:lnTo>
                    <a:lnTo>
                      <a:pt x="0" y="99"/>
                    </a:lnTo>
                    <a:lnTo>
                      <a:pt x="4" y="112"/>
                    </a:lnTo>
                    <a:lnTo>
                      <a:pt x="4" y="124"/>
                    </a:lnTo>
                    <a:lnTo>
                      <a:pt x="7" y="133"/>
                    </a:lnTo>
                    <a:lnTo>
                      <a:pt x="13" y="144"/>
                    </a:lnTo>
                    <a:lnTo>
                      <a:pt x="18" y="156"/>
                    </a:lnTo>
                    <a:lnTo>
                      <a:pt x="25" y="165"/>
                    </a:lnTo>
                    <a:lnTo>
                      <a:pt x="34" y="178"/>
                    </a:lnTo>
                    <a:lnTo>
                      <a:pt x="43" y="190"/>
                    </a:lnTo>
                    <a:lnTo>
                      <a:pt x="88" y="235"/>
                    </a:lnTo>
                    <a:lnTo>
                      <a:pt x="143" y="280"/>
                    </a:lnTo>
                    <a:lnTo>
                      <a:pt x="205" y="331"/>
                    </a:lnTo>
                    <a:lnTo>
                      <a:pt x="275" y="383"/>
                    </a:lnTo>
                    <a:lnTo>
                      <a:pt x="350" y="436"/>
                    </a:lnTo>
                    <a:lnTo>
                      <a:pt x="428" y="484"/>
                    </a:lnTo>
                    <a:lnTo>
                      <a:pt x="510" y="529"/>
                    </a:lnTo>
                    <a:lnTo>
                      <a:pt x="587" y="572"/>
                    </a:lnTo>
                    <a:lnTo>
                      <a:pt x="665" y="604"/>
                    </a:lnTo>
                    <a:lnTo>
                      <a:pt x="740" y="629"/>
                    </a:lnTo>
                    <a:lnTo>
                      <a:pt x="786" y="641"/>
                    </a:lnTo>
                    <a:lnTo>
                      <a:pt x="828" y="652"/>
                    </a:lnTo>
                    <a:lnTo>
                      <a:pt x="867" y="659"/>
                    </a:lnTo>
                    <a:lnTo>
                      <a:pt x="901" y="665"/>
                    </a:lnTo>
                    <a:lnTo>
                      <a:pt x="927" y="670"/>
                    </a:lnTo>
                    <a:lnTo>
                      <a:pt x="954" y="670"/>
                    </a:lnTo>
                    <a:lnTo>
                      <a:pt x="976" y="670"/>
                    </a:lnTo>
                    <a:lnTo>
                      <a:pt x="993" y="668"/>
                    </a:lnTo>
                    <a:lnTo>
                      <a:pt x="1009" y="665"/>
                    </a:lnTo>
                    <a:lnTo>
                      <a:pt x="1020" y="656"/>
                    </a:lnTo>
                    <a:lnTo>
                      <a:pt x="1027" y="652"/>
                    </a:lnTo>
                    <a:lnTo>
                      <a:pt x="1033" y="647"/>
                    </a:lnTo>
                    <a:lnTo>
                      <a:pt x="1038" y="641"/>
                    </a:lnTo>
                    <a:lnTo>
                      <a:pt x="1042" y="635"/>
                    </a:lnTo>
                    <a:lnTo>
                      <a:pt x="1045" y="629"/>
                    </a:lnTo>
                    <a:lnTo>
                      <a:pt x="1048" y="623"/>
                    </a:lnTo>
                    <a:lnTo>
                      <a:pt x="1048" y="617"/>
                    </a:lnTo>
                    <a:lnTo>
                      <a:pt x="1051" y="611"/>
                    </a:lnTo>
                    <a:lnTo>
                      <a:pt x="1051" y="604"/>
                    </a:lnTo>
                    <a:lnTo>
                      <a:pt x="1051" y="599"/>
                    </a:lnTo>
                    <a:lnTo>
                      <a:pt x="1051" y="584"/>
                    </a:lnTo>
                    <a:lnTo>
                      <a:pt x="1048" y="566"/>
                    </a:lnTo>
                    <a:lnTo>
                      <a:pt x="1042" y="545"/>
                    </a:lnTo>
                    <a:lnTo>
                      <a:pt x="1033" y="524"/>
                    </a:lnTo>
                    <a:lnTo>
                      <a:pt x="1018" y="502"/>
                    </a:lnTo>
                    <a:lnTo>
                      <a:pt x="1002" y="481"/>
                    </a:lnTo>
                    <a:lnTo>
                      <a:pt x="988" y="461"/>
                    </a:lnTo>
                    <a:lnTo>
                      <a:pt x="967" y="436"/>
                    </a:lnTo>
                    <a:lnTo>
                      <a:pt x="949" y="415"/>
                    </a:lnTo>
                    <a:lnTo>
                      <a:pt x="924" y="394"/>
                    </a:lnTo>
                    <a:lnTo>
                      <a:pt x="876" y="343"/>
                    </a:lnTo>
                    <a:lnTo>
                      <a:pt x="874" y="343"/>
                    </a:lnTo>
                    <a:lnTo>
                      <a:pt x="876" y="349"/>
                    </a:lnTo>
                    <a:lnTo>
                      <a:pt x="879" y="361"/>
                    </a:lnTo>
                    <a:lnTo>
                      <a:pt x="883" y="376"/>
                    </a:lnTo>
                    <a:lnTo>
                      <a:pt x="888" y="392"/>
                    </a:lnTo>
                    <a:lnTo>
                      <a:pt x="895" y="406"/>
                    </a:lnTo>
                    <a:lnTo>
                      <a:pt x="901" y="422"/>
                    </a:lnTo>
                    <a:lnTo>
                      <a:pt x="904" y="436"/>
                    </a:lnTo>
                    <a:lnTo>
                      <a:pt x="906" y="442"/>
                    </a:lnTo>
                    <a:lnTo>
                      <a:pt x="909" y="445"/>
                    </a:lnTo>
                    <a:lnTo>
                      <a:pt x="931" y="470"/>
                    </a:lnTo>
                    <a:lnTo>
                      <a:pt x="949" y="490"/>
                    </a:lnTo>
                    <a:lnTo>
                      <a:pt x="963" y="508"/>
                    </a:lnTo>
                    <a:lnTo>
                      <a:pt x="976" y="527"/>
                    </a:lnTo>
                    <a:lnTo>
                      <a:pt x="985" y="542"/>
                    </a:lnTo>
                    <a:lnTo>
                      <a:pt x="993" y="556"/>
                    </a:lnTo>
                    <a:lnTo>
                      <a:pt x="1000" y="568"/>
                    </a:lnTo>
                    <a:lnTo>
                      <a:pt x="1002" y="577"/>
                    </a:lnTo>
                    <a:lnTo>
                      <a:pt x="1006" y="586"/>
                    </a:lnTo>
                    <a:lnTo>
                      <a:pt x="1006" y="593"/>
                    </a:lnTo>
                    <a:lnTo>
                      <a:pt x="1002" y="599"/>
                    </a:lnTo>
                    <a:lnTo>
                      <a:pt x="1002" y="602"/>
                    </a:lnTo>
                    <a:lnTo>
                      <a:pt x="1002" y="604"/>
                    </a:lnTo>
                    <a:lnTo>
                      <a:pt x="1002" y="608"/>
                    </a:lnTo>
                    <a:lnTo>
                      <a:pt x="1000" y="611"/>
                    </a:lnTo>
                    <a:lnTo>
                      <a:pt x="997" y="613"/>
                    </a:lnTo>
                    <a:lnTo>
                      <a:pt x="997" y="617"/>
                    </a:lnTo>
                    <a:lnTo>
                      <a:pt x="993" y="617"/>
                    </a:lnTo>
                    <a:lnTo>
                      <a:pt x="981" y="623"/>
                    </a:lnTo>
                    <a:lnTo>
                      <a:pt x="961" y="623"/>
                    </a:lnTo>
                    <a:lnTo>
                      <a:pt x="936" y="623"/>
                    </a:lnTo>
                    <a:lnTo>
                      <a:pt x="909" y="620"/>
                    </a:lnTo>
                    <a:lnTo>
                      <a:pt x="879" y="613"/>
                    </a:lnTo>
                    <a:lnTo>
                      <a:pt x="849" y="608"/>
                    </a:lnTo>
                    <a:lnTo>
                      <a:pt x="822" y="602"/>
                    </a:lnTo>
                    <a:lnTo>
                      <a:pt x="795" y="593"/>
                    </a:lnTo>
                    <a:lnTo>
                      <a:pt x="771" y="586"/>
                    </a:lnTo>
                    <a:lnTo>
                      <a:pt x="753" y="584"/>
                    </a:lnTo>
                    <a:lnTo>
                      <a:pt x="681" y="560"/>
                    </a:lnTo>
                    <a:lnTo>
                      <a:pt x="606" y="527"/>
                    </a:lnTo>
                    <a:lnTo>
                      <a:pt x="530" y="488"/>
                    </a:lnTo>
                    <a:lnTo>
                      <a:pt x="453" y="442"/>
                    </a:lnTo>
                    <a:lnTo>
                      <a:pt x="377" y="394"/>
                    </a:lnTo>
                    <a:lnTo>
                      <a:pt x="302" y="346"/>
                    </a:lnTo>
                    <a:lnTo>
                      <a:pt x="236" y="295"/>
                    </a:lnTo>
                    <a:lnTo>
                      <a:pt x="175" y="247"/>
                    </a:lnTo>
                    <a:lnTo>
                      <a:pt x="121" y="199"/>
                    </a:lnTo>
                    <a:lnTo>
                      <a:pt x="79" y="156"/>
                    </a:lnTo>
                    <a:lnTo>
                      <a:pt x="73" y="151"/>
                    </a:lnTo>
                    <a:lnTo>
                      <a:pt x="70" y="144"/>
                    </a:lnTo>
                    <a:lnTo>
                      <a:pt x="64" y="139"/>
                    </a:lnTo>
                    <a:lnTo>
                      <a:pt x="61" y="133"/>
                    </a:lnTo>
                    <a:lnTo>
                      <a:pt x="55" y="126"/>
                    </a:lnTo>
                    <a:lnTo>
                      <a:pt x="52" y="121"/>
                    </a:lnTo>
                    <a:lnTo>
                      <a:pt x="50" y="112"/>
                    </a:lnTo>
                    <a:lnTo>
                      <a:pt x="50" y="105"/>
                    </a:lnTo>
                    <a:lnTo>
                      <a:pt x="50" y="99"/>
                    </a:lnTo>
                    <a:lnTo>
                      <a:pt x="50" y="94"/>
                    </a:lnTo>
                    <a:lnTo>
                      <a:pt x="52" y="87"/>
                    </a:lnTo>
                    <a:lnTo>
                      <a:pt x="52" y="81"/>
                    </a:lnTo>
                    <a:lnTo>
                      <a:pt x="55" y="78"/>
                    </a:lnTo>
                    <a:lnTo>
                      <a:pt x="61" y="72"/>
                    </a:lnTo>
                    <a:lnTo>
                      <a:pt x="64" y="69"/>
                    </a:lnTo>
                    <a:lnTo>
                      <a:pt x="70" y="64"/>
                    </a:lnTo>
                    <a:lnTo>
                      <a:pt x="76" y="60"/>
                    </a:lnTo>
                    <a:lnTo>
                      <a:pt x="82" y="57"/>
                    </a:lnTo>
                    <a:lnTo>
                      <a:pt x="91" y="55"/>
                    </a:lnTo>
                    <a:lnTo>
                      <a:pt x="103" y="51"/>
                    </a:lnTo>
                    <a:lnTo>
                      <a:pt x="103" y="48"/>
                    </a:lnTo>
                    <a:lnTo>
                      <a:pt x="103" y="46"/>
                    </a:lnTo>
                    <a:lnTo>
                      <a:pt x="107" y="42"/>
                    </a:lnTo>
                    <a:lnTo>
                      <a:pt x="107" y="39"/>
                    </a:lnTo>
                    <a:lnTo>
                      <a:pt x="107" y="37"/>
                    </a:lnTo>
                    <a:lnTo>
                      <a:pt x="107" y="33"/>
                    </a:lnTo>
                    <a:lnTo>
                      <a:pt x="103" y="30"/>
                    </a:lnTo>
                    <a:lnTo>
                      <a:pt x="103" y="24"/>
                    </a:lnTo>
                    <a:lnTo>
                      <a:pt x="103" y="21"/>
                    </a:lnTo>
                    <a:lnTo>
                      <a:pt x="103" y="19"/>
                    </a:lnTo>
                    <a:lnTo>
                      <a:pt x="107" y="12"/>
                    </a:lnTo>
                    <a:lnTo>
                      <a:pt x="107" y="9"/>
                    </a:lnTo>
                    <a:lnTo>
                      <a:pt x="107" y="6"/>
                    </a:lnTo>
                    <a:lnTo>
                      <a:pt x="107" y="3"/>
                    </a:lnTo>
                    <a:lnTo>
                      <a:pt x="107" y="0"/>
                    </a:lnTo>
                    <a:lnTo>
                      <a:pt x="103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341" name="Freeform 625"/>
              <p:cNvSpPr>
                <a:spLocks/>
              </p:cNvSpPr>
              <p:nvPr/>
            </p:nvSpPr>
            <p:spPr bwMode="auto">
              <a:xfrm>
                <a:off x="1670" y="2112"/>
                <a:ext cx="305" cy="188"/>
              </a:xfrm>
              <a:custGeom>
                <a:avLst/>
                <a:gdLst>
                  <a:gd name="T0" fmla="*/ 273 w 1221"/>
                  <a:gd name="T1" fmla="*/ 138 h 752"/>
                  <a:gd name="T2" fmla="*/ 275 w 1221"/>
                  <a:gd name="T3" fmla="*/ 140 h 752"/>
                  <a:gd name="T4" fmla="*/ 283 w 1221"/>
                  <a:gd name="T5" fmla="*/ 147 h 752"/>
                  <a:gd name="T6" fmla="*/ 289 w 1221"/>
                  <a:gd name="T7" fmla="*/ 154 h 752"/>
                  <a:gd name="T8" fmla="*/ 293 w 1221"/>
                  <a:gd name="T9" fmla="*/ 162 h 752"/>
                  <a:gd name="T10" fmla="*/ 291 w 1221"/>
                  <a:gd name="T11" fmla="*/ 169 h 752"/>
                  <a:gd name="T12" fmla="*/ 284 w 1221"/>
                  <a:gd name="T13" fmla="*/ 174 h 752"/>
                  <a:gd name="T14" fmla="*/ 271 w 1221"/>
                  <a:gd name="T15" fmla="*/ 175 h 752"/>
                  <a:gd name="T16" fmla="*/ 250 w 1221"/>
                  <a:gd name="T17" fmla="*/ 173 h 752"/>
                  <a:gd name="T18" fmla="*/ 166 w 1221"/>
                  <a:gd name="T19" fmla="*/ 148 h 752"/>
                  <a:gd name="T20" fmla="*/ 95 w 1221"/>
                  <a:gd name="T21" fmla="*/ 105 h 752"/>
                  <a:gd name="T22" fmla="*/ 42 w 1221"/>
                  <a:gd name="T23" fmla="*/ 64 h 752"/>
                  <a:gd name="T24" fmla="*/ 23 w 1221"/>
                  <a:gd name="T25" fmla="*/ 45 h 752"/>
                  <a:gd name="T26" fmla="*/ 15 w 1221"/>
                  <a:gd name="T27" fmla="*/ 34 h 752"/>
                  <a:gd name="T28" fmla="*/ 12 w 1221"/>
                  <a:gd name="T29" fmla="*/ 25 h 752"/>
                  <a:gd name="T30" fmla="*/ 13 w 1221"/>
                  <a:gd name="T31" fmla="*/ 18 h 752"/>
                  <a:gd name="T32" fmla="*/ 17 w 1221"/>
                  <a:gd name="T33" fmla="*/ 15 h 752"/>
                  <a:gd name="T34" fmla="*/ 22 w 1221"/>
                  <a:gd name="T35" fmla="*/ 13 h 752"/>
                  <a:gd name="T36" fmla="*/ 28 w 1221"/>
                  <a:gd name="T37" fmla="*/ 12 h 752"/>
                  <a:gd name="T38" fmla="*/ 28 w 1221"/>
                  <a:gd name="T39" fmla="*/ 10 h 752"/>
                  <a:gd name="T40" fmla="*/ 28 w 1221"/>
                  <a:gd name="T41" fmla="*/ 8 h 752"/>
                  <a:gd name="T42" fmla="*/ 28 w 1221"/>
                  <a:gd name="T43" fmla="*/ 5 h 752"/>
                  <a:gd name="T44" fmla="*/ 28 w 1221"/>
                  <a:gd name="T45" fmla="*/ 2 h 752"/>
                  <a:gd name="T46" fmla="*/ 29 w 1221"/>
                  <a:gd name="T47" fmla="*/ 1 h 752"/>
                  <a:gd name="T48" fmla="*/ 22 w 1221"/>
                  <a:gd name="T49" fmla="*/ 0 h 752"/>
                  <a:gd name="T50" fmla="*/ 13 w 1221"/>
                  <a:gd name="T51" fmla="*/ 4 h 752"/>
                  <a:gd name="T52" fmla="*/ 5 w 1221"/>
                  <a:gd name="T53" fmla="*/ 10 h 752"/>
                  <a:gd name="T54" fmla="*/ 1 w 1221"/>
                  <a:gd name="T55" fmla="*/ 20 h 752"/>
                  <a:gd name="T56" fmla="*/ 1 w 1221"/>
                  <a:gd name="T57" fmla="*/ 32 h 752"/>
                  <a:gd name="T58" fmla="*/ 9 w 1221"/>
                  <a:gd name="T59" fmla="*/ 46 h 752"/>
                  <a:gd name="T60" fmla="*/ 22 w 1221"/>
                  <a:gd name="T61" fmla="*/ 62 h 752"/>
                  <a:gd name="T62" fmla="*/ 68 w 1221"/>
                  <a:gd name="T63" fmla="*/ 100 h 752"/>
                  <a:gd name="T64" fmla="*/ 135 w 1221"/>
                  <a:gd name="T65" fmla="*/ 146 h 752"/>
                  <a:gd name="T66" fmla="*/ 219 w 1221"/>
                  <a:gd name="T67" fmla="*/ 180 h 752"/>
                  <a:gd name="T68" fmla="*/ 269 w 1221"/>
                  <a:gd name="T69" fmla="*/ 187 h 752"/>
                  <a:gd name="T70" fmla="*/ 289 w 1221"/>
                  <a:gd name="T71" fmla="*/ 187 h 752"/>
                  <a:gd name="T72" fmla="*/ 300 w 1221"/>
                  <a:gd name="T73" fmla="*/ 180 h 752"/>
                  <a:gd name="T74" fmla="*/ 305 w 1221"/>
                  <a:gd name="T75" fmla="*/ 165 h 752"/>
                  <a:gd name="T76" fmla="*/ 302 w 1221"/>
                  <a:gd name="T77" fmla="*/ 152 h 752"/>
                  <a:gd name="T78" fmla="*/ 294 w 1221"/>
                  <a:gd name="T79" fmla="*/ 141 h 752"/>
                  <a:gd name="T80" fmla="*/ 282 w 1221"/>
                  <a:gd name="T81" fmla="*/ 130 h 752"/>
                  <a:gd name="T82" fmla="*/ 277 w 1221"/>
                  <a:gd name="T83" fmla="*/ 126 h 752"/>
                  <a:gd name="T84" fmla="*/ 271 w 1221"/>
                  <a:gd name="T85" fmla="*/ 120 h 752"/>
                  <a:gd name="T86" fmla="*/ 265 w 1221"/>
                  <a:gd name="T87" fmla="*/ 115 h 752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221"/>
                  <a:gd name="T133" fmla="*/ 0 h 752"/>
                  <a:gd name="T134" fmla="*/ 1221 w 1221"/>
                  <a:gd name="T135" fmla="*/ 752 h 752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221" h="752">
                    <a:moveTo>
                      <a:pt x="1086" y="544"/>
                    </a:moveTo>
                    <a:lnTo>
                      <a:pt x="1089" y="547"/>
                    </a:lnTo>
                    <a:lnTo>
                      <a:pt x="1092" y="551"/>
                    </a:lnTo>
                    <a:lnTo>
                      <a:pt x="1095" y="553"/>
                    </a:lnTo>
                    <a:lnTo>
                      <a:pt x="1098" y="556"/>
                    </a:lnTo>
                    <a:lnTo>
                      <a:pt x="1101" y="560"/>
                    </a:lnTo>
                    <a:lnTo>
                      <a:pt x="1107" y="565"/>
                    </a:lnTo>
                    <a:lnTo>
                      <a:pt x="1119" y="578"/>
                    </a:lnTo>
                    <a:lnTo>
                      <a:pt x="1134" y="587"/>
                    </a:lnTo>
                    <a:lnTo>
                      <a:pt x="1143" y="599"/>
                    </a:lnTo>
                    <a:lnTo>
                      <a:pt x="1152" y="608"/>
                    </a:lnTo>
                    <a:lnTo>
                      <a:pt x="1158" y="617"/>
                    </a:lnTo>
                    <a:lnTo>
                      <a:pt x="1164" y="626"/>
                    </a:lnTo>
                    <a:lnTo>
                      <a:pt x="1167" y="635"/>
                    </a:lnTo>
                    <a:lnTo>
                      <a:pt x="1171" y="647"/>
                    </a:lnTo>
                    <a:lnTo>
                      <a:pt x="1171" y="656"/>
                    </a:lnTo>
                    <a:lnTo>
                      <a:pt x="1167" y="665"/>
                    </a:lnTo>
                    <a:lnTo>
                      <a:pt x="1164" y="677"/>
                    </a:lnTo>
                    <a:lnTo>
                      <a:pt x="1155" y="686"/>
                    </a:lnTo>
                    <a:lnTo>
                      <a:pt x="1146" y="692"/>
                    </a:lnTo>
                    <a:lnTo>
                      <a:pt x="1137" y="697"/>
                    </a:lnTo>
                    <a:lnTo>
                      <a:pt x="1121" y="701"/>
                    </a:lnTo>
                    <a:lnTo>
                      <a:pt x="1105" y="701"/>
                    </a:lnTo>
                    <a:lnTo>
                      <a:pt x="1083" y="701"/>
                    </a:lnTo>
                    <a:lnTo>
                      <a:pt x="1059" y="701"/>
                    </a:lnTo>
                    <a:lnTo>
                      <a:pt x="1032" y="697"/>
                    </a:lnTo>
                    <a:lnTo>
                      <a:pt x="1002" y="692"/>
                    </a:lnTo>
                    <a:lnTo>
                      <a:pt x="884" y="671"/>
                    </a:lnTo>
                    <a:lnTo>
                      <a:pt x="773" y="635"/>
                    </a:lnTo>
                    <a:lnTo>
                      <a:pt x="665" y="590"/>
                    </a:lnTo>
                    <a:lnTo>
                      <a:pt x="563" y="538"/>
                    </a:lnTo>
                    <a:lnTo>
                      <a:pt x="466" y="481"/>
                    </a:lnTo>
                    <a:lnTo>
                      <a:pt x="379" y="421"/>
                    </a:lnTo>
                    <a:lnTo>
                      <a:pt x="297" y="364"/>
                    </a:lnTo>
                    <a:lnTo>
                      <a:pt x="228" y="307"/>
                    </a:lnTo>
                    <a:lnTo>
                      <a:pt x="169" y="255"/>
                    </a:lnTo>
                    <a:lnTo>
                      <a:pt x="123" y="210"/>
                    </a:lnTo>
                    <a:lnTo>
                      <a:pt x="108" y="196"/>
                    </a:lnTo>
                    <a:lnTo>
                      <a:pt x="94" y="180"/>
                    </a:lnTo>
                    <a:lnTo>
                      <a:pt x="81" y="166"/>
                    </a:lnTo>
                    <a:lnTo>
                      <a:pt x="69" y="150"/>
                    </a:lnTo>
                    <a:lnTo>
                      <a:pt x="60" y="135"/>
                    </a:lnTo>
                    <a:lnTo>
                      <a:pt x="53" y="123"/>
                    </a:lnTo>
                    <a:lnTo>
                      <a:pt x="51" y="111"/>
                    </a:lnTo>
                    <a:lnTo>
                      <a:pt x="48" y="100"/>
                    </a:lnTo>
                    <a:lnTo>
                      <a:pt x="48" y="91"/>
                    </a:lnTo>
                    <a:lnTo>
                      <a:pt x="51" y="82"/>
                    </a:lnTo>
                    <a:lnTo>
                      <a:pt x="53" y="73"/>
                    </a:lnTo>
                    <a:lnTo>
                      <a:pt x="57" y="69"/>
                    </a:lnTo>
                    <a:lnTo>
                      <a:pt x="63" y="64"/>
                    </a:lnTo>
                    <a:lnTo>
                      <a:pt x="69" y="60"/>
                    </a:lnTo>
                    <a:lnTo>
                      <a:pt x="76" y="54"/>
                    </a:lnTo>
                    <a:lnTo>
                      <a:pt x="81" y="54"/>
                    </a:lnTo>
                    <a:lnTo>
                      <a:pt x="87" y="51"/>
                    </a:lnTo>
                    <a:lnTo>
                      <a:pt x="96" y="48"/>
                    </a:lnTo>
                    <a:lnTo>
                      <a:pt x="103" y="48"/>
                    </a:lnTo>
                    <a:lnTo>
                      <a:pt x="111" y="48"/>
                    </a:lnTo>
                    <a:lnTo>
                      <a:pt x="111" y="45"/>
                    </a:lnTo>
                    <a:lnTo>
                      <a:pt x="111" y="42"/>
                    </a:lnTo>
                    <a:lnTo>
                      <a:pt x="111" y="39"/>
                    </a:lnTo>
                    <a:lnTo>
                      <a:pt x="111" y="36"/>
                    </a:lnTo>
                    <a:lnTo>
                      <a:pt x="111" y="32"/>
                    </a:lnTo>
                    <a:lnTo>
                      <a:pt x="114" y="30"/>
                    </a:lnTo>
                    <a:lnTo>
                      <a:pt x="114" y="23"/>
                    </a:lnTo>
                    <a:lnTo>
                      <a:pt x="114" y="21"/>
                    </a:lnTo>
                    <a:lnTo>
                      <a:pt x="114" y="18"/>
                    </a:lnTo>
                    <a:lnTo>
                      <a:pt x="114" y="16"/>
                    </a:lnTo>
                    <a:lnTo>
                      <a:pt x="114" y="12"/>
                    </a:lnTo>
                    <a:lnTo>
                      <a:pt x="114" y="9"/>
                    </a:lnTo>
                    <a:lnTo>
                      <a:pt x="114" y="7"/>
                    </a:lnTo>
                    <a:lnTo>
                      <a:pt x="114" y="3"/>
                    </a:lnTo>
                    <a:lnTo>
                      <a:pt x="117" y="3"/>
                    </a:lnTo>
                    <a:lnTo>
                      <a:pt x="117" y="0"/>
                    </a:lnTo>
                    <a:lnTo>
                      <a:pt x="103" y="0"/>
                    </a:lnTo>
                    <a:lnTo>
                      <a:pt x="90" y="0"/>
                    </a:lnTo>
                    <a:lnTo>
                      <a:pt x="78" y="3"/>
                    </a:lnTo>
                    <a:lnTo>
                      <a:pt x="63" y="9"/>
                    </a:lnTo>
                    <a:lnTo>
                      <a:pt x="51" y="16"/>
                    </a:lnTo>
                    <a:lnTo>
                      <a:pt x="39" y="21"/>
                    </a:lnTo>
                    <a:lnTo>
                      <a:pt x="30" y="30"/>
                    </a:lnTo>
                    <a:lnTo>
                      <a:pt x="21" y="39"/>
                    </a:lnTo>
                    <a:lnTo>
                      <a:pt x="12" y="48"/>
                    </a:lnTo>
                    <a:lnTo>
                      <a:pt x="6" y="64"/>
                    </a:lnTo>
                    <a:lnTo>
                      <a:pt x="3" y="78"/>
                    </a:lnTo>
                    <a:lnTo>
                      <a:pt x="0" y="93"/>
                    </a:lnTo>
                    <a:lnTo>
                      <a:pt x="0" y="111"/>
                    </a:lnTo>
                    <a:lnTo>
                      <a:pt x="6" y="126"/>
                    </a:lnTo>
                    <a:lnTo>
                      <a:pt x="12" y="144"/>
                    </a:lnTo>
                    <a:lnTo>
                      <a:pt x="21" y="166"/>
                    </a:lnTo>
                    <a:lnTo>
                      <a:pt x="35" y="184"/>
                    </a:lnTo>
                    <a:lnTo>
                      <a:pt x="51" y="205"/>
                    </a:lnTo>
                    <a:lnTo>
                      <a:pt x="69" y="226"/>
                    </a:lnTo>
                    <a:lnTo>
                      <a:pt x="90" y="246"/>
                    </a:lnTo>
                    <a:lnTo>
                      <a:pt x="138" y="292"/>
                    </a:lnTo>
                    <a:lnTo>
                      <a:pt x="199" y="343"/>
                    </a:lnTo>
                    <a:lnTo>
                      <a:pt x="271" y="401"/>
                    </a:lnTo>
                    <a:lnTo>
                      <a:pt x="352" y="463"/>
                    </a:lnTo>
                    <a:lnTo>
                      <a:pt x="442" y="524"/>
                    </a:lnTo>
                    <a:lnTo>
                      <a:pt x="541" y="583"/>
                    </a:lnTo>
                    <a:lnTo>
                      <a:pt x="647" y="635"/>
                    </a:lnTo>
                    <a:lnTo>
                      <a:pt x="759" y="683"/>
                    </a:lnTo>
                    <a:lnTo>
                      <a:pt x="875" y="719"/>
                    </a:lnTo>
                    <a:lnTo>
                      <a:pt x="996" y="740"/>
                    </a:lnTo>
                    <a:lnTo>
                      <a:pt x="1037" y="747"/>
                    </a:lnTo>
                    <a:lnTo>
                      <a:pt x="1077" y="749"/>
                    </a:lnTo>
                    <a:lnTo>
                      <a:pt x="1107" y="752"/>
                    </a:lnTo>
                    <a:lnTo>
                      <a:pt x="1134" y="752"/>
                    </a:lnTo>
                    <a:lnTo>
                      <a:pt x="1155" y="749"/>
                    </a:lnTo>
                    <a:lnTo>
                      <a:pt x="1173" y="743"/>
                    </a:lnTo>
                    <a:lnTo>
                      <a:pt x="1189" y="731"/>
                    </a:lnTo>
                    <a:lnTo>
                      <a:pt x="1200" y="719"/>
                    </a:lnTo>
                    <a:lnTo>
                      <a:pt x="1210" y="701"/>
                    </a:lnTo>
                    <a:lnTo>
                      <a:pt x="1219" y="677"/>
                    </a:lnTo>
                    <a:lnTo>
                      <a:pt x="1221" y="658"/>
                    </a:lnTo>
                    <a:lnTo>
                      <a:pt x="1221" y="644"/>
                    </a:lnTo>
                    <a:lnTo>
                      <a:pt x="1215" y="626"/>
                    </a:lnTo>
                    <a:lnTo>
                      <a:pt x="1210" y="608"/>
                    </a:lnTo>
                    <a:lnTo>
                      <a:pt x="1200" y="592"/>
                    </a:lnTo>
                    <a:lnTo>
                      <a:pt x="1189" y="578"/>
                    </a:lnTo>
                    <a:lnTo>
                      <a:pt x="1176" y="563"/>
                    </a:lnTo>
                    <a:lnTo>
                      <a:pt x="1162" y="547"/>
                    </a:lnTo>
                    <a:lnTo>
                      <a:pt x="1146" y="533"/>
                    </a:lnTo>
                    <a:lnTo>
                      <a:pt x="1130" y="521"/>
                    </a:lnTo>
                    <a:lnTo>
                      <a:pt x="1125" y="515"/>
                    </a:lnTo>
                    <a:lnTo>
                      <a:pt x="1119" y="508"/>
                    </a:lnTo>
                    <a:lnTo>
                      <a:pt x="1110" y="503"/>
                    </a:lnTo>
                    <a:lnTo>
                      <a:pt x="1101" y="496"/>
                    </a:lnTo>
                    <a:lnTo>
                      <a:pt x="1092" y="487"/>
                    </a:lnTo>
                    <a:lnTo>
                      <a:pt x="1083" y="481"/>
                    </a:lnTo>
                    <a:lnTo>
                      <a:pt x="1073" y="476"/>
                    </a:lnTo>
                    <a:lnTo>
                      <a:pt x="1064" y="467"/>
                    </a:lnTo>
                    <a:lnTo>
                      <a:pt x="1059" y="460"/>
                    </a:lnTo>
                    <a:lnTo>
                      <a:pt x="1053" y="454"/>
                    </a:lnTo>
                    <a:lnTo>
                      <a:pt x="1086" y="544"/>
                    </a:lnTo>
                    <a:close/>
                  </a:path>
                </a:pathLst>
              </a:custGeom>
              <a:solidFill>
                <a:srgbClr val="827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342" name="Freeform 626"/>
              <p:cNvSpPr>
                <a:spLocks/>
              </p:cNvSpPr>
              <p:nvPr/>
            </p:nvSpPr>
            <p:spPr bwMode="auto">
              <a:xfrm>
                <a:off x="1670" y="2112"/>
                <a:ext cx="305" cy="188"/>
              </a:xfrm>
              <a:custGeom>
                <a:avLst/>
                <a:gdLst>
                  <a:gd name="T0" fmla="*/ 273 w 1221"/>
                  <a:gd name="T1" fmla="*/ 138 h 752"/>
                  <a:gd name="T2" fmla="*/ 275 w 1221"/>
                  <a:gd name="T3" fmla="*/ 140 h 752"/>
                  <a:gd name="T4" fmla="*/ 283 w 1221"/>
                  <a:gd name="T5" fmla="*/ 147 h 752"/>
                  <a:gd name="T6" fmla="*/ 289 w 1221"/>
                  <a:gd name="T7" fmla="*/ 154 h 752"/>
                  <a:gd name="T8" fmla="*/ 293 w 1221"/>
                  <a:gd name="T9" fmla="*/ 162 h 752"/>
                  <a:gd name="T10" fmla="*/ 291 w 1221"/>
                  <a:gd name="T11" fmla="*/ 169 h 752"/>
                  <a:gd name="T12" fmla="*/ 284 w 1221"/>
                  <a:gd name="T13" fmla="*/ 174 h 752"/>
                  <a:gd name="T14" fmla="*/ 271 w 1221"/>
                  <a:gd name="T15" fmla="*/ 175 h 752"/>
                  <a:gd name="T16" fmla="*/ 250 w 1221"/>
                  <a:gd name="T17" fmla="*/ 173 h 752"/>
                  <a:gd name="T18" fmla="*/ 166 w 1221"/>
                  <a:gd name="T19" fmla="*/ 148 h 752"/>
                  <a:gd name="T20" fmla="*/ 95 w 1221"/>
                  <a:gd name="T21" fmla="*/ 105 h 752"/>
                  <a:gd name="T22" fmla="*/ 42 w 1221"/>
                  <a:gd name="T23" fmla="*/ 64 h 752"/>
                  <a:gd name="T24" fmla="*/ 23 w 1221"/>
                  <a:gd name="T25" fmla="*/ 45 h 752"/>
                  <a:gd name="T26" fmla="*/ 15 w 1221"/>
                  <a:gd name="T27" fmla="*/ 34 h 752"/>
                  <a:gd name="T28" fmla="*/ 12 w 1221"/>
                  <a:gd name="T29" fmla="*/ 25 h 752"/>
                  <a:gd name="T30" fmla="*/ 13 w 1221"/>
                  <a:gd name="T31" fmla="*/ 18 h 752"/>
                  <a:gd name="T32" fmla="*/ 17 w 1221"/>
                  <a:gd name="T33" fmla="*/ 15 h 752"/>
                  <a:gd name="T34" fmla="*/ 22 w 1221"/>
                  <a:gd name="T35" fmla="*/ 13 h 752"/>
                  <a:gd name="T36" fmla="*/ 28 w 1221"/>
                  <a:gd name="T37" fmla="*/ 12 h 752"/>
                  <a:gd name="T38" fmla="*/ 28 w 1221"/>
                  <a:gd name="T39" fmla="*/ 10 h 752"/>
                  <a:gd name="T40" fmla="*/ 28 w 1221"/>
                  <a:gd name="T41" fmla="*/ 8 h 752"/>
                  <a:gd name="T42" fmla="*/ 28 w 1221"/>
                  <a:gd name="T43" fmla="*/ 5 h 752"/>
                  <a:gd name="T44" fmla="*/ 28 w 1221"/>
                  <a:gd name="T45" fmla="*/ 2 h 752"/>
                  <a:gd name="T46" fmla="*/ 29 w 1221"/>
                  <a:gd name="T47" fmla="*/ 1 h 752"/>
                  <a:gd name="T48" fmla="*/ 22 w 1221"/>
                  <a:gd name="T49" fmla="*/ 0 h 752"/>
                  <a:gd name="T50" fmla="*/ 13 w 1221"/>
                  <a:gd name="T51" fmla="*/ 4 h 752"/>
                  <a:gd name="T52" fmla="*/ 5 w 1221"/>
                  <a:gd name="T53" fmla="*/ 10 h 752"/>
                  <a:gd name="T54" fmla="*/ 1 w 1221"/>
                  <a:gd name="T55" fmla="*/ 20 h 752"/>
                  <a:gd name="T56" fmla="*/ 1 w 1221"/>
                  <a:gd name="T57" fmla="*/ 32 h 752"/>
                  <a:gd name="T58" fmla="*/ 9 w 1221"/>
                  <a:gd name="T59" fmla="*/ 46 h 752"/>
                  <a:gd name="T60" fmla="*/ 22 w 1221"/>
                  <a:gd name="T61" fmla="*/ 62 h 752"/>
                  <a:gd name="T62" fmla="*/ 68 w 1221"/>
                  <a:gd name="T63" fmla="*/ 100 h 752"/>
                  <a:gd name="T64" fmla="*/ 135 w 1221"/>
                  <a:gd name="T65" fmla="*/ 146 h 752"/>
                  <a:gd name="T66" fmla="*/ 219 w 1221"/>
                  <a:gd name="T67" fmla="*/ 180 h 752"/>
                  <a:gd name="T68" fmla="*/ 269 w 1221"/>
                  <a:gd name="T69" fmla="*/ 187 h 752"/>
                  <a:gd name="T70" fmla="*/ 289 w 1221"/>
                  <a:gd name="T71" fmla="*/ 187 h 752"/>
                  <a:gd name="T72" fmla="*/ 300 w 1221"/>
                  <a:gd name="T73" fmla="*/ 180 h 752"/>
                  <a:gd name="T74" fmla="*/ 305 w 1221"/>
                  <a:gd name="T75" fmla="*/ 165 h 752"/>
                  <a:gd name="T76" fmla="*/ 302 w 1221"/>
                  <a:gd name="T77" fmla="*/ 152 h 752"/>
                  <a:gd name="T78" fmla="*/ 294 w 1221"/>
                  <a:gd name="T79" fmla="*/ 141 h 752"/>
                  <a:gd name="T80" fmla="*/ 282 w 1221"/>
                  <a:gd name="T81" fmla="*/ 130 h 752"/>
                  <a:gd name="T82" fmla="*/ 277 w 1221"/>
                  <a:gd name="T83" fmla="*/ 126 h 752"/>
                  <a:gd name="T84" fmla="*/ 271 w 1221"/>
                  <a:gd name="T85" fmla="*/ 120 h 752"/>
                  <a:gd name="T86" fmla="*/ 265 w 1221"/>
                  <a:gd name="T87" fmla="*/ 115 h 752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221"/>
                  <a:gd name="T133" fmla="*/ 0 h 752"/>
                  <a:gd name="T134" fmla="*/ 1221 w 1221"/>
                  <a:gd name="T135" fmla="*/ 752 h 752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221" h="752">
                    <a:moveTo>
                      <a:pt x="1086" y="544"/>
                    </a:moveTo>
                    <a:lnTo>
                      <a:pt x="1089" y="547"/>
                    </a:lnTo>
                    <a:lnTo>
                      <a:pt x="1092" y="551"/>
                    </a:lnTo>
                    <a:lnTo>
                      <a:pt x="1095" y="553"/>
                    </a:lnTo>
                    <a:lnTo>
                      <a:pt x="1098" y="556"/>
                    </a:lnTo>
                    <a:lnTo>
                      <a:pt x="1101" y="560"/>
                    </a:lnTo>
                    <a:lnTo>
                      <a:pt x="1107" y="565"/>
                    </a:lnTo>
                    <a:lnTo>
                      <a:pt x="1119" y="578"/>
                    </a:lnTo>
                    <a:lnTo>
                      <a:pt x="1134" y="587"/>
                    </a:lnTo>
                    <a:lnTo>
                      <a:pt x="1143" y="599"/>
                    </a:lnTo>
                    <a:lnTo>
                      <a:pt x="1152" y="608"/>
                    </a:lnTo>
                    <a:lnTo>
                      <a:pt x="1158" y="617"/>
                    </a:lnTo>
                    <a:lnTo>
                      <a:pt x="1164" y="626"/>
                    </a:lnTo>
                    <a:lnTo>
                      <a:pt x="1167" y="635"/>
                    </a:lnTo>
                    <a:lnTo>
                      <a:pt x="1171" y="647"/>
                    </a:lnTo>
                    <a:lnTo>
                      <a:pt x="1171" y="656"/>
                    </a:lnTo>
                    <a:lnTo>
                      <a:pt x="1167" y="665"/>
                    </a:lnTo>
                    <a:lnTo>
                      <a:pt x="1164" y="677"/>
                    </a:lnTo>
                    <a:lnTo>
                      <a:pt x="1155" y="686"/>
                    </a:lnTo>
                    <a:lnTo>
                      <a:pt x="1146" y="692"/>
                    </a:lnTo>
                    <a:lnTo>
                      <a:pt x="1137" y="697"/>
                    </a:lnTo>
                    <a:lnTo>
                      <a:pt x="1121" y="701"/>
                    </a:lnTo>
                    <a:lnTo>
                      <a:pt x="1105" y="701"/>
                    </a:lnTo>
                    <a:lnTo>
                      <a:pt x="1083" y="701"/>
                    </a:lnTo>
                    <a:lnTo>
                      <a:pt x="1059" y="701"/>
                    </a:lnTo>
                    <a:lnTo>
                      <a:pt x="1032" y="697"/>
                    </a:lnTo>
                    <a:lnTo>
                      <a:pt x="1002" y="692"/>
                    </a:lnTo>
                    <a:lnTo>
                      <a:pt x="884" y="671"/>
                    </a:lnTo>
                    <a:lnTo>
                      <a:pt x="773" y="635"/>
                    </a:lnTo>
                    <a:lnTo>
                      <a:pt x="665" y="590"/>
                    </a:lnTo>
                    <a:lnTo>
                      <a:pt x="563" y="538"/>
                    </a:lnTo>
                    <a:lnTo>
                      <a:pt x="466" y="481"/>
                    </a:lnTo>
                    <a:lnTo>
                      <a:pt x="379" y="421"/>
                    </a:lnTo>
                    <a:lnTo>
                      <a:pt x="297" y="364"/>
                    </a:lnTo>
                    <a:lnTo>
                      <a:pt x="228" y="307"/>
                    </a:lnTo>
                    <a:lnTo>
                      <a:pt x="169" y="255"/>
                    </a:lnTo>
                    <a:lnTo>
                      <a:pt x="123" y="210"/>
                    </a:lnTo>
                    <a:lnTo>
                      <a:pt x="108" y="196"/>
                    </a:lnTo>
                    <a:lnTo>
                      <a:pt x="94" y="180"/>
                    </a:lnTo>
                    <a:lnTo>
                      <a:pt x="81" y="166"/>
                    </a:lnTo>
                    <a:lnTo>
                      <a:pt x="69" y="150"/>
                    </a:lnTo>
                    <a:lnTo>
                      <a:pt x="60" y="135"/>
                    </a:lnTo>
                    <a:lnTo>
                      <a:pt x="53" y="123"/>
                    </a:lnTo>
                    <a:lnTo>
                      <a:pt x="51" y="111"/>
                    </a:lnTo>
                    <a:lnTo>
                      <a:pt x="48" y="100"/>
                    </a:lnTo>
                    <a:lnTo>
                      <a:pt x="48" y="91"/>
                    </a:lnTo>
                    <a:lnTo>
                      <a:pt x="51" y="82"/>
                    </a:lnTo>
                    <a:lnTo>
                      <a:pt x="53" y="73"/>
                    </a:lnTo>
                    <a:lnTo>
                      <a:pt x="57" y="69"/>
                    </a:lnTo>
                    <a:lnTo>
                      <a:pt x="63" y="64"/>
                    </a:lnTo>
                    <a:lnTo>
                      <a:pt x="69" y="60"/>
                    </a:lnTo>
                    <a:lnTo>
                      <a:pt x="76" y="54"/>
                    </a:lnTo>
                    <a:lnTo>
                      <a:pt x="81" y="54"/>
                    </a:lnTo>
                    <a:lnTo>
                      <a:pt x="87" y="51"/>
                    </a:lnTo>
                    <a:lnTo>
                      <a:pt x="96" y="48"/>
                    </a:lnTo>
                    <a:lnTo>
                      <a:pt x="103" y="48"/>
                    </a:lnTo>
                    <a:lnTo>
                      <a:pt x="111" y="48"/>
                    </a:lnTo>
                    <a:lnTo>
                      <a:pt x="111" y="45"/>
                    </a:lnTo>
                    <a:lnTo>
                      <a:pt x="111" y="42"/>
                    </a:lnTo>
                    <a:lnTo>
                      <a:pt x="111" y="39"/>
                    </a:lnTo>
                    <a:lnTo>
                      <a:pt x="111" y="36"/>
                    </a:lnTo>
                    <a:lnTo>
                      <a:pt x="111" y="32"/>
                    </a:lnTo>
                    <a:lnTo>
                      <a:pt x="114" y="30"/>
                    </a:lnTo>
                    <a:lnTo>
                      <a:pt x="114" y="23"/>
                    </a:lnTo>
                    <a:lnTo>
                      <a:pt x="114" y="21"/>
                    </a:lnTo>
                    <a:lnTo>
                      <a:pt x="114" y="18"/>
                    </a:lnTo>
                    <a:lnTo>
                      <a:pt x="114" y="16"/>
                    </a:lnTo>
                    <a:lnTo>
                      <a:pt x="114" y="12"/>
                    </a:lnTo>
                    <a:lnTo>
                      <a:pt x="114" y="9"/>
                    </a:lnTo>
                    <a:lnTo>
                      <a:pt x="114" y="7"/>
                    </a:lnTo>
                    <a:lnTo>
                      <a:pt x="114" y="3"/>
                    </a:lnTo>
                    <a:lnTo>
                      <a:pt x="117" y="3"/>
                    </a:lnTo>
                    <a:lnTo>
                      <a:pt x="117" y="0"/>
                    </a:lnTo>
                    <a:lnTo>
                      <a:pt x="103" y="0"/>
                    </a:lnTo>
                    <a:lnTo>
                      <a:pt x="90" y="0"/>
                    </a:lnTo>
                    <a:lnTo>
                      <a:pt x="78" y="3"/>
                    </a:lnTo>
                    <a:lnTo>
                      <a:pt x="63" y="9"/>
                    </a:lnTo>
                    <a:lnTo>
                      <a:pt x="51" y="16"/>
                    </a:lnTo>
                    <a:lnTo>
                      <a:pt x="39" y="21"/>
                    </a:lnTo>
                    <a:lnTo>
                      <a:pt x="30" y="30"/>
                    </a:lnTo>
                    <a:lnTo>
                      <a:pt x="21" y="39"/>
                    </a:lnTo>
                    <a:lnTo>
                      <a:pt x="12" y="48"/>
                    </a:lnTo>
                    <a:lnTo>
                      <a:pt x="6" y="64"/>
                    </a:lnTo>
                    <a:lnTo>
                      <a:pt x="3" y="78"/>
                    </a:lnTo>
                    <a:lnTo>
                      <a:pt x="0" y="93"/>
                    </a:lnTo>
                    <a:lnTo>
                      <a:pt x="0" y="111"/>
                    </a:lnTo>
                    <a:lnTo>
                      <a:pt x="6" y="126"/>
                    </a:lnTo>
                    <a:lnTo>
                      <a:pt x="12" y="144"/>
                    </a:lnTo>
                    <a:lnTo>
                      <a:pt x="21" y="166"/>
                    </a:lnTo>
                    <a:lnTo>
                      <a:pt x="35" y="184"/>
                    </a:lnTo>
                    <a:lnTo>
                      <a:pt x="51" y="205"/>
                    </a:lnTo>
                    <a:lnTo>
                      <a:pt x="69" y="226"/>
                    </a:lnTo>
                    <a:lnTo>
                      <a:pt x="90" y="246"/>
                    </a:lnTo>
                    <a:lnTo>
                      <a:pt x="138" y="292"/>
                    </a:lnTo>
                    <a:lnTo>
                      <a:pt x="199" y="343"/>
                    </a:lnTo>
                    <a:lnTo>
                      <a:pt x="271" y="401"/>
                    </a:lnTo>
                    <a:lnTo>
                      <a:pt x="352" y="463"/>
                    </a:lnTo>
                    <a:lnTo>
                      <a:pt x="442" y="524"/>
                    </a:lnTo>
                    <a:lnTo>
                      <a:pt x="541" y="583"/>
                    </a:lnTo>
                    <a:lnTo>
                      <a:pt x="647" y="635"/>
                    </a:lnTo>
                    <a:lnTo>
                      <a:pt x="759" y="683"/>
                    </a:lnTo>
                    <a:lnTo>
                      <a:pt x="875" y="719"/>
                    </a:lnTo>
                    <a:lnTo>
                      <a:pt x="996" y="740"/>
                    </a:lnTo>
                    <a:lnTo>
                      <a:pt x="1037" y="747"/>
                    </a:lnTo>
                    <a:lnTo>
                      <a:pt x="1077" y="749"/>
                    </a:lnTo>
                    <a:lnTo>
                      <a:pt x="1107" y="752"/>
                    </a:lnTo>
                    <a:lnTo>
                      <a:pt x="1134" y="752"/>
                    </a:lnTo>
                    <a:lnTo>
                      <a:pt x="1155" y="749"/>
                    </a:lnTo>
                    <a:lnTo>
                      <a:pt x="1173" y="743"/>
                    </a:lnTo>
                    <a:lnTo>
                      <a:pt x="1189" y="731"/>
                    </a:lnTo>
                    <a:lnTo>
                      <a:pt x="1200" y="719"/>
                    </a:lnTo>
                    <a:lnTo>
                      <a:pt x="1210" y="701"/>
                    </a:lnTo>
                    <a:lnTo>
                      <a:pt x="1219" y="677"/>
                    </a:lnTo>
                    <a:lnTo>
                      <a:pt x="1221" y="658"/>
                    </a:lnTo>
                    <a:lnTo>
                      <a:pt x="1221" y="644"/>
                    </a:lnTo>
                    <a:lnTo>
                      <a:pt x="1215" y="626"/>
                    </a:lnTo>
                    <a:lnTo>
                      <a:pt x="1210" y="608"/>
                    </a:lnTo>
                    <a:lnTo>
                      <a:pt x="1200" y="592"/>
                    </a:lnTo>
                    <a:lnTo>
                      <a:pt x="1189" y="578"/>
                    </a:lnTo>
                    <a:lnTo>
                      <a:pt x="1176" y="563"/>
                    </a:lnTo>
                    <a:lnTo>
                      <a:pt x="1162" y="547"/>
                    </a:lnTo>
                    <a:lnTo>
                      <a:pt x="1146" y="533"/>
                    </a:lnTo>
                    <a:lnTo>
                      <a:pt x="1130" y="521"/>
                    </a:lnTo>
                    <a:lnTo>
                      <a:pt x="1125" y="515"/>
                    </a:lnTo>
                    <a:lnTo>
                      <a:pt x="1119" y="508"/>
                    </a:lnTo>
                    <a:lnTo>
                      <a:pt x="1110" y="503"/>
                    </a:lnTo>
                    <a:lnTo>
                      <a:pt x="1101" y="496"/>
                    </a:lnTo>
                    <a:lnTo>
                      <a:pt x="1092" y="487"/>
                    </a:lnTo>
                    <a:lnTo>
                      <a:pt x="1083" y="481"/>
                    </a:lnTo>
                    <a:lnTo>
                      <a:pt x="1073" y="476"/>
                    </a:lnTo>
                    <a:lnTo>
                      <a:pt x="1064" y="467"/>
                    </a:lnTo>
                    <a:lnTo>
                      <a:pt x="1059" y="460"/>
                    </a:lnTo>
                    <a:lnTo>
                      <a:pt x="1053" y="454"/>
                    </a:lnTo>
                    <a:lnTo>
                      <a:pt x="1086" y="544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343" name="Freeform 627"/>
              <p:cNvSpPr>
                <a:spLocks/>
              </p:cNvSpPr>
              <p:nvPr/>
            </p:nvSpPr>
            <p:spPr bwMode="auto">
              <a:xfrm>
                <a:off x="1670" y="2112"/>
                <a:ext cx="305" cy="188"/>
              </a:xfrm>
              <a:custGeom>
                <a:avLst/>
                <a:gdLst>
                  <a:gd name="T0" fmla="*/ 273 w 1221"/>
                  <a:gd name="T1" fmla="*/ 138 h 752"/>
                  <a:gd name="T2" fmla="*/ 275 w 1221"/>
                  <a:gd name="T3" fmla="*/ 140 h 752"/>
                  <a:gd name="T4" fmla="*/ 283 w 1221"/>
                  <a:gd name="T5" fmla="*/ 147 h 752"/>
                  <a:gd name="T6" fmla="*/ 289 w 1221"/>
                  <a:gd name="T7" fmla="*/ 154 h 752"/>
                  <a:gd name="T8" fmla="*/ 293 w 1221"/>
                  <a:gd name="T9" fmla="*/ 162 h 752"/>
                  <a:gd name="T10" fmla="*/ 291 w 1221"/>
                  <a:gd name="T11" fmla="*/ 169 h 752"/>
                  <a:gd name="T12" fmla="*/ 284 w 1221"/>
                  <a:gd name="T13" fmla="*/ 174 h 752"/>
                  <a:gd name="T14" fmla="*/ 271 w 1221"/>
                  <a:gd name="T15" fmla="*/ 175 h 752"/>
                  <a:gd name="T16" fmla="*/ 250 w 1221"/>
                  <a:gd name="T17" fmla="*/ 173 h 752"/>
                  <a:gd name="T18" fmla="*/ 166 w 1221"/>
                  <a:gd name="T19" fmla="*/ 148 h 752"/>
                  <a:gd name="T20" fmla="*/ 95 w 1221"/>
                  <a:gd name="T21" fmla="*/ 105 h 752"/>
                  <a:gd name="T22" fmla="*/ 42 w 1221"/>
                  <a:gd name="T23" fmla="*/ 64 h 752"/>
                  <a:gd name="T24" fmla="*/ 23 w 1221"/>
                  <a:gd name="T25" fmla="*/ 45 h 752"/>
                  <a:gd name="T26" fmla="*/ 15 w 1221"/>
                  <a:gd name="T27" fmla="*/ 34 h 752"/>
                  <a:gd name="T28" fmla="*/ 12 w 1221"/>
                  <a:gd name="T29" fmla="*/ 25 h 752"/>
                  <a:gd name="T30" fmla="*/ 13 w 1221"/>
                  <a:gd name="T31" fmla="*/ 18 h 752"/>
                  <a:gd name="T32" fmla="*/ 17 w 1221"/>
                  <a:gd name="T33" fmla="*/ 15 h 752"/>
                  <a:gd name="T34" fmla="*/ 22 w 1221"/>
                  <a:gd name="T35" fmla="*/ 13 h 752"/>
                  <a:gd name="T36" fmla="*/ 28 w 1221"/>
                  <a:gd name="T37" fmla="*/ 12 h 752"/>
                  <a:gd name="T38" fmla="*/ 28 w 1221"/>
                  <a:gd name="T39" fmla="*/ 10 h 752"/>
                  <a:gd name="T40" fmla="*/ 28 w 1221"/>
                  <a:gd name="T41" fmla="*/ 8 h 752"/>
                  <a:gd name="T42" fmla="*/ 28 w 1221"/>
                  <a:gd name="T43" fmla="*/ 5 h 752"/>
                  <a:gd name="T44" fmla="*/ 28 w 1221"/>
                  <a:gd name="T45" fmla="*/ 2 h 752"/>
                  <a:gd name="T46" fmla="*/ 29 w 1221"/>
                  <a:gd name="T47" fmla="*/ 1 h 752"/>
                  <a:gd name="T48" fmla="*/ 22 w 1221"/>
                  <a:gd name="T49" fmla="*/ 0 h 752"/>
                  <a:gd name="T50" fmla="*/ 13 w 1221"/>
                  <a:gd name="T51" fmla="*/ 4 h 752"/>
                  <a:gd name="T52" fmla="*/ 5 w 1221"/>
                  <a:gd name="T53" fmla="*/ 10 h 752"/>
                  <a:gd name="T54" fmla="*/ 1 w 1221"/>
                  <a:gd name="T55" fmla="*/ 20 h 752"/>
                  <a:gd name="T56" fmla="*/ 1 w 1221"/>
                  <a:gd name="T57" fmla="*/ 32 h 752"/>
                  <a:gd name="T58" fmla="*/ 9 w 1221"/>
                  <a:gd name="T59" fmla="*/ 46 h 752"/>
                  <a:gd name="T60" fmla="*/ 22 w 1221"/>
                  <a:gd name="T61" fmla="*/ 62 h 752"/>
                  <a:gd name="T62" fmla="*/ 68 w 1221"/>
                  <a:gd name="T63" fmla="*/ 100 h 752"/>
                  <a:gd name="T64" fmla="*/ 135 w 1221"/>
                  <a:gd name="T65" fmla="*/ 146 h 752"/>
                  <a:gd name="T66" fmla="*/ 219 w 1221"/>
                  <a:gd name="T67" fmla="*/ 180 h 752"/>
                  <a:gd name="T68" fmla="*/ 269 w 1221"/>
                  <a:gd name="T69" fmla="*/ 187 h 752"/>
                  <a:gd name="T70" fmla="*/ 289 w 1221"/>
                  <a:gd name="T71" fmla="*/ 187 h 752"/>
                  <a:gd name="T72" fmla="*/ 300 w 1221"/>
                  <a:gd name="T73" fmla="*/ 180 h 752"/>
                  <a:gd name="T74" fmla="*/ 305 w 1221"/>
                  <a:gd name="T75" fmla="*/ 165 h 752"/>
                  <a:gd name="T76" fmla="*/ 302 w 1221"/>
                  <a:gd name="T77" fmla="*/ 152 h 752"/>
                  <a:gd name="T78" fmla="*/ 294 w 1221"/>
                  <a:gd name="T79" fmla="*/ 141 h 752"/>
                  <a:gd name="T80" fmla="*/ 282 w 1221"/>
                  <a:gd name="T81" fmla="*/ 130 h 752"/>
                  <a:gd name="T82" fmla="*/ 277 w 1221"/>
                  <a:gd name="T83" fmla="*/ 126 h 752"/>
                  <a:gd name="T84" fmla="*/ 271 w 1221"/>
                  <a:gd name="T85" fmla="*/ 120 h 752"/>
                  <a:gd name="T86" fmla="*/ 265 w 1221"/>
                  <a:gd name="T87" fmla="*/ 115 h 752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221"/>
                  <a:gd name="T133" fmla="*/ 0 h 752"/>
                  <a:gd name="T134" fmla="*/ 1221 w 1221"/>
                  <a:gd name="T135" fmla="*/ 752 h 752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221" h="752">
                    <a:moveTo>
                      <a:pt x="1086" y="544"/>
                    </a:moveTo>
                    <a:lnTo>
                      <a:pt x="1089" y="547"/>
                    </a:lnTo>
                    <a:lnTo>
                      <a:pt x="1092" y="551"/>
                    </a:lnTo>
                    <a:lnTo>
                      <a:pt x="1095" y="553"/>
                    </a:lnTo>
                    <a:lnTo>
                      <a:pt x="1098" y="556"/>
                    </a:lnTo>
                    <a:lnTo>
                      <a:pt x="1101" y="560"/>
                    </a:lnTo>
                    <a:lnTo>
                      <a:pt x="1107" y="565"/>
                    </a:lnTo>
                    <a:lnTo>
                      <a:pt x="1119" y="578"/>
                    </a:lnTo>
                    <a:lnTo>
                      <a:pt x="1134" y="587"/>
                    </a:lnTo>
                    <a:lnTo>
                      <a:pt x="1143" y="599"/>
                    </a:lnTo>
                    <a:lnTo>
                      <a:pt x="1152" y="608"/>
                    </a:lnTo>
                    <a:lnTo>
                      <a:pt x="1158" y="617"/>
                    </a:lnTo>
                    <a:lnTo>
                      <a:pt x="1164" y="626"/>
                    </a:lnTo>
                    <a:lnTo>
                      <a:pt x="1167" y="635"/>
                    </a:lnTo>
                    <a:lnTo>
                      <a:pt x="1171" y="647"/>
                    </a:lnTo>
                    <a:lnTo>
                      <a:pt x="1171" y="656"/>
                    </a:lnTo>
                    <a:lnTo>
                      <a:pt x="1167" y="665"/>
                    </a:lnTo>
                    <a:lnTo>
                      <a:pt x="1164" y="677"/>
                    </a:lnTo>
                    <a:lnTo>
                      <a:pt x="1155" y="686"/>
                    </a:lnTo>
                    <a:lnTo>
                      <a:pt x="1146" y="692"/>
                    </a:lnTo>
                    <a:lnTo>
                      <a:pt x="1137" y="697"/>
                    </a:lnTo>
                    <a:lnTo>
                      <a:pt x="1121" y="701"/>
                    </a:lnTo>
                    <a:lnTo>
                      <a:pt x="1105" y="701"/>
                    </a:lnTo>
                    <a:lnTo>
                      <a:pt x="1083" y="701"/>
                    </a:lnTo>
                    <a:lnTo>
                      <a:pt x="1059" y="701"/>
                    </a:lnTo>
                    <a:lnTo>
                      <a:pt x="1032" y="697"/>
                    </a:lnTo>
                    <a:lnTo>
                      <a:pt x="1002" y="692"/>
                    </a:lnTo>
                    <a:lnTo>
                      <a:pt x="884" y="671"/>
                    </a:lnTo>
                    <a:lnTo>
                      <a:pt x="773" y="635"/>
                    </a:lnTo>
                    <a:lnTo>
                      <a:pt x="665" y="590"/>
                    </a:lnTo>
                    <a:lnTo>
                      <a:pt x="563" y="538"/>
                    </a:lnTo>
                    <a:lnTo>
                      <a:pt x="466" y="481"/>
                    </a:lnTo>
                    <a:lnTo>
                      <a:pt x="379" y="421"/>
                    </a:lnTo>
                    <a:lnTo>
                      <a:pt x="297" y="364"/>
                    </a:lnTo>
                    <a:lnTo>
                      <a:pt x="228" y="307"/>
                    </a:lnTo>
                    <a:lnTo>
                      <a:pt x="169" y="255"/>
                    </a:lnTo>
                    <a:lnTo>
                      <a:pt x="123" y="210"/>
                    </a:lnTo>
                    <a:lnTo>
                      <a:pt x="108" y="196"/>
                    </a:lnTo>
                    <a:lnTo>
                      <a:pt x="94" y="180"/>
                    </a:lnTo>
                    <a:lnTo>
                      <a:pt x="81" y="166"/>
                    </a:lnTo>
                    <a:lnTo>
                      <a:pt x="69" y="150"/>
                    </a:lnTo>
                    <a:lnTo>
                      <a:pt x="60" y="135"/>
                    </a:lnTo>
                    <a:lnTo>
                      <a:pt x="53" y="123"/>
                    </a:lnTo>
                    <a:lnTo>
                      <a:pt x="51" y="111"/>
                    </a:lnTo>
                    <a:lnTo>
                      <a:pt x="48" y="100"/>
                    </a:lnTo>
                    <a:lnTo>
                      <a:pt x="48" y="91"/>
                    </a:lnTo>
                    <a:lnTo>
                      <a:pt x="51" y="82"/>
                    </a:lnTo>
                    <a:lnTo>
                      <a:pt x="53" y="73"/>
                    </a:lnTo>
                    <a:lnTo>
                      <a:pt x="57" y="69"/>
                    </a:lnTo>
                    <a:lnTo>
                      <a:pt x="63" y="64"/>
                    </a:lnTo>
                    <a:lnTo>
                      <a:pt x="69" y="60"/>
                    </a:lnTo>
                    <a:lnTo>
                      <a:pt x="76" y="54"/>
                    </a:lnTo>
                    <a:lnTo>
                      <a:pt x="81" y="54"/>
                    </a:lnTo>
                    <a:lnTo>
                      <a:pt x="87" y="51"/>
                    </a:lnTo>
                    <a:lnTo>
                      <a:pt x="96" y="48"/>
                    </a:lnTo>
                    <a:lnTo>
                      <a:pt x="103" y="48"/>
                    </a:lnTo>
                    <a:lnTo>
                      <a:pt x="111" y="48"/>
                    </a:lnTo>
                    <a:lnTo>
                      <a:pt x="111" y="45"/>
                    </a:lnTo>
                    <a:lnTo>
                      <a:pt x="111" y="42"/>
                    </a:lnTo>
                    <a:lnTo>
                      <a:pt x="111" y="39"/>
                    </a:lnTo>
                    <a:lnTo>
                      <a:pt x="111" y="36"/>
                    </a:lnTo>
                    <a:lnTo>
                      <a:pt x="111" y="32"/>
                    </a:lnTo>
                    <a:lnTo>
                      <a:pt x="114" y="30"/>
                    </a:lnTo>
                    <a:lnTo>
                      <a:pt x="114" y="23"/>
                    </a:lnTo>
                    <a:lnTo>
                      <a:pt x="114" y="21"/>
                    </a:lnTo>
                    <a:lnTo>
                      <a:pt x="114" y="18"/>
                    </a:lnTo>
                    <a:lnTo>
                      <a:pt x="114" y="16"/>
                    </a:lnTo>
                    <a:lnTo>
                      <a:pt x="114" y="12"/>
                    </a:lnTo>
                    <a:lnTo>
                      <a:pt x="114" y="9"/>
                    </a:lnTo>
                    <a:lnTo>
                      <a:pt x="114" y="7"/>
                    </a:lnTo>
                    <a:lnTo>
                      <a:pt x="114" y="3"/>
                    </a:lnTo>
                    <a:lnTo>
                      <a:pt x="117" y="3"/>
                    </a:lnTo>
                    <a:lnTo>
                      <a:pt x="117" y="0"/>
                    </a:lnTo>
                    <a:lnTo>
                      <a:pt x="103" y="0"/>
                    </a:lnTo>
                    <a:lnTo>
                      <a:pt x="90" y="0"/>
                    </a:lnTo>
                    <a:lnTo>
                      <a:pt x="78" y="3"/>
                    </a:lnTo>
                    <a:lnTo>
                      <a:pt x="63" y="9"/>
                    </a:lnTo>
                    <a:lnTo>
                      <a:pt x="51" y="16"/>
                    </a:lnTo>
                    <a:lnTo>
                      <a:pt x="39" y="21"/>
                    </a:lnTo>
                    <a:lnTo>
                      <a:pt x="30" y="30"/>
                    </a:lnTo>
                    <a:lnTo>
                      <a:pt x="21" y="39"/>
                    </a:lnTo>
                    <a:lnTo>
                      <a:pt x="12" y="48"/>
                    </a:lnTo>
                    <a:lnTo>
                      <a:pt x="6" y="64"/>
                    </a:lnTo>
                    <a:lnTo>
                      <a:pt x="3" y="78"/>
                    </a:lnTo>
                    <a:lnTo>
                      <a:pt x="0" y="93"/>
                    </a:lnTo>
                    <a:lnTo>
                      <a:pt x="0" y="111"/>
                    </a:lnTo>
                    <a:lnTo>
                      <a:pt x="6" y="126"/>
                    </a:lnTo>
                    <a:lnTo>
                      <a:pt x="12" y="144"/>
                    </a:lnTo>
                    <a:lnTo>
                      <a:pt x="21" y="166"/>
                    </a:lnTo>
                    <a:lnTo>
                      <a:pt x="35" y="184"/>
                    </a:lnTo>
                    <a:lnTo>
                      <a:pt x="51" y="205"/>
                    </a:lnTo>
                    <a:lnTo>
                      <a:pt x="69" y="226"/>
                    </a:lnTo>
                    <a:lnTo>
                      <a:pt x="90" y="246"/>
                    </a:lnTo>
                    <a:lnTo>
                      <a:pt x="138" y="292"/>
                    </a:lnTo>
                    <a:lnTo>
                      <a:pt x="199" y="343"/>
                    </a:lnTo>
                    <a:lnTo>
                      <a:pt x="271" y="401"/>
                    </a:lnTo>
                    <a:lnTo>
                      <a:pt x="352" y="463"/>
                    </a:lnTo>
                    <a:lnTo>
                      <a:pt x="442" y="524"/>
                    </a:lnTo>
                    <a:lnTo>
                      <a:pt x="541" y="583"/>
                    </a:lnTo>
                    <a:lnTo>
                      <a:pt x="647" y="635"/>
                    </a:lnTo>
                    <a:lnTo>
                      <a:pt x="759" y="683"/>
                    </a:lnTo>
                    <a:lnTo>
                      <a:pt x="875" y="719"/>
                    </a:lnTo>
                    <a:lnTo>
                      <a:pt x="996" y="740"/>
                    </a:lnTo>
                    <a:lnTo>
                      <a:pt x="1037" y="747"/>
                    </a:lnTo>
                    <a:lnTo>
                      <a:pt x="1077" y="749"/>
                    </a:lnTo>
                    <a:lnTo>
                      <a:pt x="1107" y="752"/>
                    </a:lnTo>
                    <a:lnTo>
                      <a:pt x="1134" y="752"/>
                    </a:lnTo>
                    <a:lnTo>
                      <a:pt x="1155" y="749"/>
                    </a:lnTo>
                    <a:lnTo>
                      <a:pt x="1173" y="743"/>
                    </a:lnTo>
                    <a:lnTo>
                      <a:pt x="1189" y="731"/>
                    </a:lnTo>
                    <a:lnTo>
                      <a:pt x="1200" y="719"/>
                    </a:lnTo>
                    <a:lnTo>
                      <a:pt x="1210" y="701"/>
                    </a:lnTo>
                    <a:lnTo>
                      <a:pt x="1219" y="677"/>
                    </a:lnTo>
                    <a:lnTo>
                      <a:pt x="1221" y="658"/>
                    </a:lnTo>
                    <a:lnTo>
                      <a:pt x="1221" y="644"/>
                    </a:lnTo>
                    <a:lnTo>
                      <a:pt x="1215" y="626"/>
                    </a:lnTo>
                    <a:lnTo>
                      <a:pt x="1210" y="608"/>
                    </a:lnTo>
                    <a:lnTo>
                      <a:pt x="1200" y="592"/>
                    </a:lnTo>
                    <a:lnTo>
                      <a:pt x="1189" y="578"/>
                    </a:lnTo>
                    <a:lnTo>
                      <a:pt x="1176" y="563"/>
                    </a:lnTo>
                    <a:lnTo>
                      <a:pt x="1162" y="547"/>
                    </a:lnTo>
                    <a:lnTo>
                      <a:pt x="1146" y="533"/>
                    </a:lnTo>
                    <a:lnTo>
                      <a:pt x="1130" y="521"/>
                    </a:lnTo>
                    <a:lnTo>
                      <a:pt x="1125" y="515"/>
                    </a:lnTo>
                    <a:lnTo>
                      <a:pt x="1119" y="508"/>
                    </a:lnTo>
                    <a:lnTo>
                      <a:pt x="1110" y="503"/>
                    </a:lnTo>
                    <a:lnTo>
                      <a:pt x="1101" y="496"/>
                    </a:lnTo>
                    <a:lnTo>
                      <a:pt x="1092" y="487"/>
                    </a:lnTo>
                    <a:lnTo>
                      <a:pt x="1083" y="481"/>
                    </a:lnTo>
                    <a:lnTo>
                      <a:pt x="1073" y="476"/>
                    </a:lnTo>
                    <a:lnTo>
                      <a:pt x="1064" y="467"/>
                    </a:lnTo>
                    <a:lnTo>
                      <a:pt x="1059" y="460"/>
                    </a:lnTo>
                    <a:lnTo>
                      <a:pt x="1053" y="454"/>
                    </a:lnTo>
                    <a:lnTo>
                      <a:pt x="1086" y="544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344" name="Freeform 628"/>
              <p:cNvSpPr>
                <a:spLocks/>
              </p:cNvSpPr>
              <p:nvPr/>
            </p:nvSpPr>
            <p:spPr bwMode="auto">
              <a:xfrm>
                <a:off x="1663" y="2184"/>
                <a:ext cx="336" cy="201"/>
              </a:xfrm>
              <a:custGeom>
                <a:avLst/>
                <a:gdLst>
                  <a:gd name="T0" fmla="*/ 311 w 1341"/>
                  <a:gd name="T1" fmla="*/ 153 h 804"/>
                  <a:gd name="T2" fmla="*/ 320 w 1341"/>
                  <a:gd name="T3" fmla="*/ 162 h 804"/>
                  <a:gd name="T4" fmla="*/ 325 w 1341"/>
                  <a:gd name="T5" fmla="*/ 173 h 804"/>
                  <a:gd name="T6" fmla="*/ 323 w 1341"/>
                  <a:gd name="T7" fmla="*/ 182 h 804"/>
                  <a:gd name="T8" fmla="*/ 322 w 1341"/>
                  <a:gd name="T9" fmla="*/ 184 h 804"/>
                  <a:gd name="T10" fmla="*/ 307 w 1341"/>
                  <a:gd name="T11" fmla="*/ 188 h 804"/>
                  <a:gd name="T12" fmla="*/ 275 w 1341"/>
                  <a:gd name="T13" fmla="*/ 189 h 804"/>
                  <a:gd name="T14" fmla="*/ 237 w 1341"/>
                  <a:gd name="T15" fmla="*/ 183 h 804"/>
                  <a:gd name="T16" fmla="*/ 189 w 1341"/>
                  <a:gd name="T17" fmla="*/ 168 h 804"/>
                  <a:gd name="T18" fmla="*/ 118 w 1341"/>
                  <a:gd name="T19" fmla="*/ 134 h 804"/>
                  <a:gd name="T20" fmla="*/ 56 w 1341"/>
                  <a:gd name="T21" fmla="*/ 89 h 804"/>
                  <a:gd name="T22" fmla="*/ 16 w 1341"/>
                  <a:gd name="T23" fmla="*/ 35 h 804"/>
                  <a:gd name="T24" fmla="*/ 13 w 1341"/>
                  <a:gd name="T25" fmla="*/ 27 h 804"/>
                  <a:gd name="T26" fmla="*/ 12 w 1341"/>
                  <a:gd name="T27" fmla="*/ 21 h 804"/>
                  <a:gd name="T28" fmla="*/ 13 w 1341"/>
                  <a:gd name="T29" fmla="*/ 17 h 804"/>
                  <a:gd name="T30" fmla="*/ 16 w 1341"/>
                  <a:gd name="T31" fmla="*/ 14 h 804"/>
                  <a:gd name="T32" fmla="*/ 20 w 1341"/>
                  <a:gd name="T33" fmla="*/ 12 h 804"/>
                  <a:gd name="T34" fmla="*/ 24 w 1341"/>
                  <a:gd name="T35" fmla="*/ 12 h 804"/>
                  <a:gd name="T36" fmla="*/ 28 w 1341"/>
                  <a:gd name="T37" fmla="*/ 11 h 804"/>
                  <a:gd name="T38" fmla="*/ 28 w 1341"/>
                  <a:gd name="T39" fmla="*/ 9 h 804"/>
                  <a:gd name="T40" fmla="*/ 29 w 1341"/>
                  <a:gd name="T41" fmla="*/ 6 h 804"/>
                  <a:gd name="T42" fmla="*/ 29 w 1341"/>
                  <a:gd name="T43" fmla="*/ 3 h 804"/>
                  <a:gd name="T44" fmla="*/ 29 w 1341"/>
                  <a:gd name="T45" fmla="*/ 1 h 804"/>
                  <a:gd name="T46" fmla="*/ 23 w 1341"/>
                  <a:gd name="T47" fmla="*/ 0 h 804"/>
                  <a:gd name="T48" fmla="*/ 14 w 1341"/>
                  <a:gd name="T49" fmla="*/ 1 h 804"/>
                  <a:gd name="T50" fmla="*/ 8 w 1341"/>
                  <a:gd name="T51" fmla="*/ 5 h 804"/>
                  <a:gd name="T52" fmla="*/ 3 w 1341"/>
                  <a:gd name="T53" fmla="*/ 10 h 804"/>
                  <a:gd name="T54" fmla="*/ 1 w 1341"/>
                  <a:gd name="T55" fmla="*/ 17 h 804"/>
                  <a:gd name="T56" fmla="*/ 1 w 1341"/>
                  <a:gd name="T57" fmla="*/ 26 h 804"/>
                  <a:gd name="T58" fmla="*/ 5 w 1341"/>
                  <a:gd name="T59" fmla="*/ 39 h 804"/>
                  <a:gd name="T60" fmla="*/ 46 w 1341"/>
                  <a:gd name="T61" fmla="*/ 96 h 804"/>
                  <a:gd name="T62" fmla="*/ 111 w 1341"/>
                  <a:gd name="T63" fmla="*/ 144 h 804"/>
                  <a:gd name="T64" fmla="*/ 184 w 1341"/>
                  <a:gd name="T65" fmla="*/ 179 h 804"/>
                  <a:gd name="T66" fmla="*/ 233 w 1341"/>
                  <a:gd name="T67" fmla="*/ 195 h 804"/>
                  <a:gd name="T68" fmla="*/ 275 w 1341"/>
                  <a:gd name="T69" fmla="*/ 201 h 804"/>
                  <a:gd name="T70" fmla="*/ 311 w 1341"/>
                  <a:gd name="T71" fmla="*/ 199 h 804"/>
                  <a:gd name="T72" fmla="*/ 329 w 1341"/>
                  <a:gd name="T73" fmla="*/ 193 h 804"/>
                  <a:gd name="T74" fmla="*/ 333 w 1341"/>
                  <a:gd name="T75" fmla="*/ 190 h 804"/>
                  <a:gd name="T76" fmla="*/ 334 w 1341"/>
                  <a:gd name="T77" fmla="*/ 186 h 804"/>
                  <a:gd name="T78" fmla="*/ 335 w 1341"/>
                  <a:gd name="T79" fmla="*/ 183 h 804"/>
                  <a:gd name="T80" fmla="*/ 334 w 1341"/>
                  <a:gd name="T81" fmla="*/ 165 h 804"/>
                  <a:gd name="T82" fmla="*/ 324 w 1341"/>
                  <a:gd name="T83" fmla="*/ 149 h 804"/>
                  <a:gd name="T84" fmla="*/ 309 w 1341"/>
                  <a:gd name="T85" fmla="*/ 136 h 804"/>
                  <a:gd name="T86" fmla="*/ 301 w 1341"/>
                  <a:gd name="T87" fmla="*/ 129 h 804"/>
                  <a:gd name="T88" fmla="*/ 299 w 1341"/>
                  <a:gd name="T89" fmla="*/ 128 h 804"/>
                  <a:gd name="T90" fmla="*/ 298 w 1341"/>
                  <a:gd name="T91" fmla="*/ 131 h 804"/>
                  <a:gd name="T92" fmla="*/ 300 w 1341"/>
                  <a:gd name="T93" fmla="*/ 138 h 804"/>
                  <a:gd name="T94" fmla="*/ 302 w 1341"/>
                  <a:gd name="T95" fmla="*/ 144 h 804"/>
                  <a:gd name="T96" fmla="*/ 303 w 1341"/>
                  <a:gd name="T97" fmla="*/ 146 h 804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1341"/>
                  <a:gd name="T148" fmla="*/ 0 h 804"/>
                  <a:gd name="T149" fmla="*/ 1341 w 1341"/>
                  <a:gd name="T150" fmla="*/ 804 h 804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1341" h="804">
                    <a:moveTo>
                      <a:pt x="1209" y="583"/>
                    </a:moveTo>
                    <a:lnTo>
                      <a:pt x="1227" y="595"/>
                    </a:lnTo>
                    <a:lnTo>
                      <a:pt x="1242" y="611"/>
                    </a:lnTo>
                    <a:lnTo>
                      <a:pt x="1257" y="622"/>
                    </a:lnTo>
                    <a:lnTo>
                      <a:pt x="1269" y="635"/>
                    </a:lnTo>
                    <a:lnTo>
                      <a:pt x="1278" y="649"/>
                    </a:lnTo>
                    <a:lnTo>
                      <a:pt x="1287" y="665"/>
                    </a:lnTo>
                    <a:lnTo>
                      <a:pt x="1294" y="677"/>
                    </a:lnTo>
                    <a:lnTo>
                      <a:pt x="1296" y="692"/>
                    </a:lnTo>
                    <a:lnTo>
                      <a:pt x="1294" y="706"/>
                    </a:lnTo>
                    <a:lnTo>
                      <a:pt x="1291" y="725"/>
                    </a:lnTo>
                    <a:lnTo>
                      <a:pt x="1291" y="728"/>
                    </a:lnTo>
                    <a:lnTo>
                      <a:pt x="1291" y="731"/>
                    </a:lnTo>
                    <a:lnTo>
                      <a:pt x="1287" y="731"/>
                    </a:lnTo>
                    <a:lnTo>
                      <a:pt x="1284" y="734"/>
                    </a:lnTo>
                    <a:lnTo>
                      <a:pt x="1282" y="734"/>
                    </a:lnTo>
                    <a:lnTo>
                      <a:pt x="1260" y="745"/>
                    </a:lnTo>
                    <a:lnTo>
                      <a:pt x="1227" y="752"/>
                    </a:lnTo>
                    <a:lnTo>
                      <a:pt x="1191" y="754"/>
                    </a:lnTo>
                    <a:lnTo>
                      <a:pt x="1146" y="754"/>
                    </a:lnTo>
                    <a:lnTo>
                      <a:pt x="1098" y="754"/>
                    </a:lnTo>
                    <a:lnTo>
                      <a:pt x="1047" y="749"/>
                    </a:lnTo>
                    <a:lnTo>
                      <a:pt x="995" y="743"/>
                    </a:lnTo>
                    <a:lnTo>
                      <a:pt x="945" y="731"/>
                    </a:lnTo>
                    <a:lnTo>
                      <a:pt x="893" y="719"/>
                    </a:lnTo>
                    <a:lnTo>
                      <a:pt x="845" y="706"/>
                    </a:lnTo>
                    <a:lnTo>
                      <a:pt x="754" y="670"/>
                    </a:lnTo>
                    <a:lnTo>
                      <a:pt x="659" y="631"/>
                    </a:lnTo>
                    <a:lnTo>
                      <a:pt x="565" y="586"/>
                    </a:lnTo>
                    <a:lnTo>
                      <a:pt x="472" y="535"/>
                    </a:lnTo>
                    <a:lnTo>
                      <a:pt x="382" y="481"/>
                    </a:lnTo>
                    <a:lnTo>
                      <a:pt x="298" y="417"/>
                    </a:lnTo>
                    <a:lnTo>
                      <a:pt x="222" y="355"/>
                    </a:lnTo>
                    <a:lnTo>
                      <a:pt x="156" y="285"/>
                    </a:lnTo>
                    <a:lnTo>
                      <a:pt x="103" y="214"/>
                    </a:lnTo>
                    <a:lnTo>
                      <a:pt x="62" y="139"/>
                    </a:lnTo>
                    <a:lnTo>
                      <a:pt x="57" y="126"/>
                    </a:lnTo>
                    <a:lnTo>
                      <a:pt x="53" y="117"/>
                    </a:lnTo>
                    <a:lnTo>
                      <a:pt x="51" y="108"/>
                    </a:lnTo>
                    <a:lnTo>
                      <a:pt x="48" y="99"/>
                    </a:lnTo>
                    <a:lnTo>
                      <a:pt x="48" y="93"/>
                    </a:lnTo>
                    <a:lnTo>
                      <a:pt x="48" y="84"/>
                    </a:lnTo>
                    <a:lnTo>
                      <a:pt x="48" y="78"/>
                    </a:lnTo>
                    <a:lnTo>
                      <a:pt x="51" y="71"/>
                    </a:lnTo>
                    <a:lnTo>
                      <a:pt x="51" y="66"/>
                    </a:lnTo>
                    <a:lnTo>
                      <a:pt x="53" y="64"/>
                    </a:lnTo>
                    <a:lnTo>
                      <a:pt x="57" y="60"/>
                    </a:lnTo>
                    <a:lnTo>
                      <a:pt x="62" y="57"/>
                    </a:lnTo>
                    <a:lnTo>
                      <a:pt x="66" y="54"/>
                    </a:lnTo>
                    <a:lnTo>
                      <a:pt x="71" y="51"/>
                    </a:lnTo>
                    <a:lnTo>
                      <a:pt x="78" y="48"/>
                    </a:lnTo>
                    <a:lnTo>
                      <a:pt x="84" y="48"/>
                    </a:lnTo>
                    <a:lnTo>
                      <a:pt x="90" y="48"/>
                    </a:lnTo>
                    <a:lnTo>
                      <a:pt x="96" y="48"/>
                    </a:lnTo>
                    <a:lnTo>
                      <a:pt x="103" y="48"/>
                    </a:lnTo>
                    <a:lnTo>
                      <a:pt x="112" y="48"/>
                    </a:lnTo>
                    <a:lnTo>
                      <a:pt x="112" y="45"/>
                    </a:lnTo>
                    <a:lnTo>
                      <a:pt x="112" y="42"/>
                    </a:lnTo>
                    <a:lnTo>
                      <a:pt x="112" y="39"/>
                    </a:lnTo>
                    <a:lnTo>
                      <a:pt x="112" y="36"/>
                    </a:lnTo>
                    <a:lnTo>
                      <a:pt x="112" y="30"/>
                    </a:lnTo>
                    <a:lnTo>
                      <a:pt x="114" y="27"/>
                    </a:lnTo>
                    <a:lnTo>
                      <a:pt x="114" y="23"/>
                    </a:lnTo>
                    <a:lnTo>
                      <a:pt x="114" y="21"/>
                    </a:lnTo>
                    <a:lnTo>
                      <a:pt x="114" y="18"/>
                    </a:lnTo>
                    <a:lnTo>
                      <a:pt x="114" y="12"/>
                    </a:lnTo>
                    <a:lnTo>
                      <a:pt x="114" y="9"/>
                    </a:lnTo>
                    <a:lnTo>
                      <a:pt x="114" y="5"/>
                    </a:lnTo>
                    <a:lnTo>
                      <a:pt x="114" y="3"/>
                    </a:lnTo>
                    <a:lnTo>
                      <a:pt x="114" y="0"/>
                    </a:lnTo>
                    <a:lnTo>
                      <a:pt x="103" y="0"/>
                    </a:lnTo>
                    <a:lnTo>
                      <a:pt x="90" y="0"/>
                    </a:lnTo>
                    <a:lnTo>
                      <a:pt x="78" y="0"/>
                    </a:lnTo>
                    <a:lnTo>
                      <a:pt x="66" y="3"/>
                    </a:lnTo>
                    <a:lnTo>
                      <a:pt x="57" y="5"/>
                    </a:lnTo>
                    <a:lnTo>
                      <a:pt x="48" y="9"/>
                    </a:lnTo>
                    <a:lnTo>
                      <a:pt x="39" y="12"/>
                    </a:lnTo>
                    <a:lnTo>
                      <a:pt x="30" y="18"/>
                    </a:lnTo>
                    <a:lnTo>
                      <a:pt x="23" y="27"/>
                    </a:lnTo>
                    <a:lnTo>
                      <a:pt x="14" y="32"/>
                    </a:lnTo>
                    <a:lnTo>
                      <a:pt x="12" y="39"/>
                    </a:lnTo>
                    <a:lnTo>
                      <a:pt x="9" y="48"/>
                    </a:lnTo>
                    <a:lnTo>
                      <a:pt x="3" y="57"/>
                    </a:lnTo>
                    <a:lnTo>
                      <a:pt x="3" y="66"/>
                    </a:lnTo>
                    <a:lnTo>
                      <a:pt x="0" y="78"/>
                    </a:lnTo>
                    <a:lnTo>
                      <a:pt x="0" y="89"/>
                    </a:lnTo>
                    <a:lnTo>
                      <a:pt x="3" y="105"/>
                    </a:lnTo>
                    <a:lnTo>
                      <a:pt x="5" y="121"/>
                    </a:lnTo>
                    <a:lnTo>
                      <a:pt x="9" y="139"/>
                    </a:lnTo>
                    <a:lnTo>
                      <a:pt x="18" y="156"/>
                    </a:lnTo>
                    <a:lnTo>
                      <a:pt x="60" y="237"/>
                    </a:lnTo>
                    <a:lnTo>
                      <a:pt x="114" y="312"/>
                    </a:lnTo>
                    <a:lnTo>
                      <a:pt x="183" y="385"/>
                    </a:lnTo>
                    <a:lnTo>
                      <a:pt x="265" y="454"/>
                    </a:lnTo>
                    <a:lnTo>
                      <a:pt x="351" y="517"/>
                    </a:lnTo>
                    <a:lnTo>
                      <a:pt x="445" y="574"/>
                    </a:lnTo>
                    <a:lnTo>
                      <a:pt x="542" y="629"/>
                    </a:lnTo>
                    <a:lnTo>
                      <a:pt x="638" y="674"/>
                    </a:lnTo>
                    <a:lnTo>
                      <a:pt x="736" y="716"/>
                    </a:lnTo>
                    <a:lnTo>
                      <a:pt x="830" y="752"/>
                    </a:lnTo>
                    <a:lnTo>
                      <a:pt x="879" y="767"/>
                    </a:lnTo>
                    <a:lnTo>
                      <a:pt x="929" y="779"/>
                    </a:lnTo>
                    <a:lnTo>
                      <a:pt x="986" y="788"/>
                    </a:lnTo>
                    <a:lnTo>
                      <a:pt x="1041" y="797"/>
                    </a:lnTo>
                    <a:lnTo>
                      <a:pt x="1098" y="804"/>
                    </a:lnTo>
                    <a:lnTo>
                      <a:pt x="1148" y="804"/>
                    </a:lnTo>
                    <a:lnTo>
                      <a:pt x="1198" y="804"/>
                    </a:lnTo>
                    <a:lnTo>
                      <a:pt x="1242" y="797"/>
                    </a:lnTo>
                    <a:lnTo>
                      <a:pt x="1278" y="788"/>
                    </a:lnTo>
                    <a:lnTo>
                      <a:pt x="1308" y="776"/>
                    </a:lnTo>
                    <a:lnTo>
                      <a:pt x="1314" y="770"/>
                    </a:lnTo>
                    <a:lnTo>
                      <a:pt x="1321" y="767"/>
                    </a:lnTo>
                    <a:lnTo>
                      <a:pt x="1323" y="761"/>
                    </a:lnTo>
                    <a:lnTo>
                      <a:pt x="1330" y="758"/>
                    </a:lnTo>
                    <a:lnTo>
                      <a:pt x="1332" y="752"/>
                    </a:lnTo>
                    <a:lnTo>
                      <a:pt x="1335" y="749"/>
                    </a:lnTo>
                    <a:lnTo>
                      <a:pt x="1335" y="743"/>
                    </a:lnTo>
                    <a:lnTo>
                      <a:pt x="1339" y="740"/>
                    </a:lnTo>
                    <a:lnTo>
                      <a:pt x="1339" y="734"/>
                    </a:lnTo>
                    <a:lnTo>
                      <a:pt x="1339" y="731"/>
                    </a:lnTo>
                    <a:lnTo>
                      <a:pt x="1341" y="704"/>
                    </a:lnTo>
                    <a:lnTo>
                      <a:pt x="1339" y="679"/>
                    </a:lnTo>
                    <a:lnTo>
                      <a:pt x="1332" y="658"/>
                    </a:lnTo>
                    <a:lnTo>
                      <a:pt x="1321" y="638"/>
                    </a:lnTo>
                    <a:lnTo>
                      <a:pt x="1308" y="617"/>
                    </a:lnTo>
                    <a:lnTo>
                      <a:pt x="1294" y="595"/>
                    </a:lnTo>
                    <a:lnTo>
                      <a:pt x="1275" y="577"/>
                    </a:lnTo>
                    <a:lnTo>
                      <a:pt x="1255" y="560"/>
                    </a:lnTo>
                    <a:lnTo>
                      <a:pt x="1233" y="542"/>
                    </a:lnTo>
                    <a:lnTo>
                      <a:pt x="1209" y="520"/>
                    </a:lnTo>
                    <a:lnTo>
                      <a:pt x="1207" y="520"/>
                    </a:lnTo>
                    <a:lnTo>
                      <a:pt x="1203" y="517"/>
                    </a:lnTo>
                    <a:lnTo>
                      <a:pt x="1200" y="515"/>
                    </a:lnTo>
                    <a:lnTo>
                      <a:pt x="1198" y="515"/>
                    </a:lnTo>
                    <a:lnTo>
                      <a:pt x="1194" y="511"/>
                    </a:lnTo>
                    <a:lnTo>
                      <a:pt x="1191" y="511"/>
                    </a:lnTo>
                    <a:lnTo>
                      <a:pt x="1189" y="511"/>
                    </a:lnTo>
                    <a:lnTo>
                      <a:pt x="1191" y="524"/>
                    </a:lnTo>
                    <a:lnTo>
                      <a:pt x="1194" y="533"/>
                    </a:lnTo>
                    <a:lnTo>
                      <a:pt x="1198" y="542"/>
                    </a:lnTo>
                    <a:lnTo>
                      <a:pt x="1198" y="551"/>
                    </a:lnTo>
                    <a:lnTo>
                      <a:pt x="1200" y="560"/>
                    </a:lnTo>
                    <a:lnTo>
                      <a:pt x="1203" y="568"/>
                    </a:lnTo>
                    <a:lnTo>
                      <a:pt x="1207" y="574"/>
                    </a:lnTo>
                    <a:lnTo>
                      <a:pt x="1207" y="577"/>
                    </a:lnTo>
                    <a:lnTo>
                      <a:pt x="1207" y="581"/>
                    </a:lnTo>
                    <a:lnTo>
                      <a:pt x="1209" y="583"/>
                    </a:lnTo>
                    <a:close/>
                  </a:path>
                </a:pathLst>
              </a:custGeom>
              <a:solidFill>
                <a:srgbClr val="827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345" name="Freeform 629"/>
              <p:cNvSpPr>
                <a:spLocks/>
              </p:cNvSpPr>
              <p:nvPr/>
            </p:nvSpPr>
            <p:spPr bwMode="auto">
              <a:xfrm>
                <a:off x="1663" y="2184"/>
                <a:ext cx="336" cy="201"/>
              </a:xfrm>
              <a:custGeom>
                <a:avLst/>
                <a:gdLst>
                  <a:gd name="T0" fmla="*/ 311 w 1341"/>
                  <a:gd name="T1" fmla="*/ 153 h 804"/>
                  <a:gd name="T2" fmla="*/ 320 w 1341"/>
                  <a:gd name="T3" fmla="*/ 162 h 804"/>
                  <a:gd name="T4" fmla="*/ 325 w 1341"/>
                  <a:gd name="T5" fmla="*/ 173 h 804"/>
                  <a:gd name="T6" fmla="*/ 323 w 1341"/>
                  <a:gd name="T7" fmla="*/ 182 h 804"/>
                  <a:gd name="T8" fmla="*/ 322 w 1341"/>
                  <a:gd name="T9" fmla="*/ 184 h 804"/>
                  <a:gd name="T10" fmla="*/ 307 w 1341"/>
                  <a:gd name="T11" fmla="*/ 188 h 804"/>
                  <a:gd name="T12" fmla="*/ 275 w 1341"/>
                  <a:gd name="T13" fmla="*/ 189 h 804"/>
                  <a:gd name="T14" fmla="*/ 237 w 1341"/>
                  <a:gd name="T15" fmla="*/ 183 h 804"/>
                  <a:gd name="T16" fmla="*/ 189 w 1341"/>
                  <a:gd name="T17" fmla="*/ 168 h 804"/>
                  <a:gd name="T18" fmla="*/ 118 w 1341"/>
                  <a:gd name="T19" fmla="*/ 134 h 804"/>
                  <a:gd name="T20" fmla="*/ 56 w 1341"/>
                  <a:gd name="T21" fmla="*/ 89 h 804"/>
                  <a:gd name="T22" fmla="*/ 16 w 1341"/>
                  <a:gd name="T23" fmla="*/ 35 h 804"/>
                  <a:gd name="T24" fmla="*/ 13 w 1341"/>
                  <a:gd name="T25" fmla="*/ 27 h 804"/>
                  <a:gd name="T26" fmla="*/ 12 w 1341"/>
                  <a:gd name="T27" fmla="*/ 21 h 804"/>
                  <a:gd name="T28" fmla="*/ 13 w 1341"/>
                  <a:gd name="T29" fmla="*/ 17 h 804"/>
                  <a:gd name="T30" fmla="*/ 16 w 1341"/>
                  <a:gd name="T31" fmla="*/ 14 h 804"/>
                  <a:gd name="T32" fmla="*/ 20 w 1341"/>
                  <a:gd name="T33" fmla="*/ 12 h 804"/>
                  <a:gd name="T34" fmla="*/ 24 w 1341"/>
                  <a:gd name="T35" fmla="*/ 12 h 804"/>
                  <a:gd name="T36" fmla="*/ 28 w 1341"/>
                  <a:gd name="T37" fmla="*/ 11 h 804"/>
                  <a:gd name="T38" fmla="*/ 28 w 1341"/>
                  <a:gd name="T39" fmla="*/ 9 h 804"/>
                  <a:gd name="T40" fmla="*/ 29 w 1341"/>
                  <a:gd name="T41" fmla="*/ 6 h 804"/>
                  <a:gd name="T42" fmla="*/ 29 w 1341"/>
                  <a:gd name="T43" fmla="*/ 3 h 804"/>
                  <a:gd name="T44" fmla="*/ 29 w 1341"/>
                  <a:gd name="T45" fmla="*/ 1 h 804"/>
                  <a:gd name="T46" fmla="*/ 23 w 1341"/>
                  <a:gd name="T47" fmla="*/ 0 h 804"/>
                  <a:gd name="T48" fmla="*/ 14 w 1341"/>
                  <a:gd name="T49" fmla="*/ 1 h 804"/>
                  <a:gd name="T50" fmla="*/ 8 w 1341"/>
                  <a:gd name="T51" fmla="*/ 5 h 804"/>
                  <a:gd name="T52" fmla="*/ 3 w 1341"/>
                  <a:gd name="T53" fmla="*/ 10 h 804"/>
                  <a:gd name="T54" fmla="*/ 1 w 1341"/>
                  <a:gd name="T55" fmla="*/ 17 h 804"/>
                  <a:gd name="T56" fmla="*/ 1 w 1341"/>
                  <a:gd name="T57" fmla="*/ 26 h 804"/>
                  <a:gd name="T58" fmla="*/ 5 w 1341"/>
                  <a:gd name="T59" fmla="*/ 39 h 804"/>
                  <a:gd name="T60" fmla="*/ 46 w 1341"/>
                  <a:gd name="T61" fmla="*/ 96 h 804"/>
                  <a:gd name="T62" fmla="*/ 111 w 1341"/>
                  <a:gd name="T63" fmla="*/ 144 h 804"/>
                  <a:gd name="T64" fmla="*/ 184 w 1341"/>
                  <a:gd name="T65" fmla="*/ 179 h 804"/>
                  <a:gd name="T66" fmla="*/ 233 w 1341"/>
                  <a:gd name="T67" fmla="*/ 195 h 804"/>
                  <a:gd name="T68" fmla="*/ 275 w 1341"/>
                  <a:gd name="T69" fmla="*/ 201 h 804"/>
                  <a:gd name="T70" fmla="*/ 311 w 1341"/>
                  <a:gd name="T71" fmla="*/ 199 h 804"/>
                  <a:gd name="T72" fmla="*/ 329 w 1341"/>
                  <a:gd name="T73" fmla="*/ 193 h 804"/>
                  <a:gd name="T74" fmla="*/ 333 w 1341"/>
                  <a:gd name="T75" fmla="*/ 190 h 804"/>
                  <a:gd name="T76" fmla="*/ 334 w 1341"/>
                  <a:gd name="T77" fmla="*/ 186 h 804"/>
                  <a:gd name="T78" fmla="*/ 335 w 1341"/>
                  <a:gd name="T79" fmla="*/ 183 h 804"/>
                  <a:gd name="T80" fmla="*/ 334 w 1341"/>
                  <a:gd name="T81" fmla="*/ 165 h 804"/>
                  <a:gd name="T82" fmla="*/ 324 w 1341"/>
                  <a:gd name="T83" fmla="*/ 149 h 804"/>
                  <a:gd name="T84" fmla="*/ 309 w 1341"/>
                  <a:gd name="T85" fmla="*/ 136 h 804"/>
                  <a:gd name="T86" fmla="*/ 301 w 1341"/>
                  <a:gd name="T87" fmla="*/ 129 h 804"/>
                  <a:gd name="T88" fmla="*/ 299 w 1341"/>
                  <a:gd name="T89" fmla="*/ 128 h 804"/>
                  <a:gd name="T90" fmla="*/ 298 w 1341"/>
                  <a:gd name="T91" fmla="*/ 131 h 804"/>
                  <a:gd name="T92" fmla="*/ 300 w 1341"/>
                  <a:gd name="T93" fmla="*/ 138 h 804"/>
                  <a:gd name="T94" fmla="*/ 302 w 1341"/>
                  <a:gd name="T95" fmla="*/ 144 h 804"/>
                  <a:gd name="T96" fmla="*/ 303 w 1341"/>
                  <a:gd name="T97" fmla="*/ 146 h 804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1341"/>
                  <a:gd name="T148" fmla="*/ 0 h 804"/>
                  <a:gd name="T149" fmla="*/ 1341 w 1341"/>
                  <a:gd name="T150" fmla="*/ 804 h 804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1341" h="804">
                    <a:moveTo>
                      <a:pt x="1209" y="583"/>
                    </a:moveTo>
                    <a:lnTo>
                      <a:pt x="1227" y="595"/>
                    </a:lnTo>
                    <a:lnTo>
                      <a:pt x="1242" y="611"/>
                    </a:lnTo>
                    <a:lnTo>
                      <a:pt x="1257" y="622"/>
                    </a:lnTo>
                    <a:lnTo>
                      <a:pt x="1269" y="635"/>
                    </a:lnTo>
                    <a:lnTo>
                      <a:pt x="1278" y="649"/>
                    </a:lnTo>
                    <a:lnTo>
                      <a:pt x="1287" y="665"/>
                    </a:lnTo>
                    <a:lnTo>
                      <a:pt x="1294" y="677"/>
                    </a:lnTo>
                    <a:lnTo>
                      <a:pt x="1296" y="692"/>
                    </a:lnTo>
                    <a:lnTo>
                      <a:pt x="1294" y="706"/>
                    </a:lnTo>
                    <a:lnTo>
                      <a:pt x="1291" y="725"/>
                    </a:lnTo>
                    <a:lnTo>
                      <a:pt x="1291" y="728"/>
                    </a:lnTo>
                    <a:lnTo>
                      <a:pt x="1291" y="731"/>
                    </a:lnTo>
                    <a:lnTo>
                      <a:pt x="1287" y="731"/>
                    </a:lnTo>
                    <a:lnTo>
                      <a:pt x="1284" y="734"/>
                    </a:lnTo>
                    <a:lnTo>
                      <a:pt x="1282" y="734"/>
                    </a:lnTo>
                    <a:lnTo>
                      <a:pt x="1260" y="745"/>
                    </a:lnTo>
                    <a:lnTo>
                      <a:pt x="1227" y="752"/>
                    </a:lnTo>
                    <a:lnTo>
                      <a:pt x="1191" y="754"/>
                    </a:lnTo>
                    <a:lnTo>
                      <a:pt x="1146" y="754"/>
                    </a:lnTo>
                    <a:lnTo>
                      <a:pt x="1098" y="754"/>
                    </a:lnTo>
                    <a:lnTo>
                      <a:pt x="1047" y="749"/>
                    </a:lnTo>
                    <a:lnTo>
                      <a:pt x="995" y="743"/>
                    </a:lnTo>
                    <a:lnTo>
                      <a:pt x="945" y="731"/>
                    </a:lnTo>
                    <a:lnTo>
                      <a:pt x="893" y="719"/>
                    </a:lnTo>
                    <a:lnTo>
                      <a:pt x="845" y="706"/>
                    </a:lnTo>
                    <a:lnTo>
                      <a:pt x="754" y="670"/>
                    </a:lnTo>
                    <a:lnTo>
                      <a:pt x="659" y="631"/>
                    </a:lnTo>
                    <a:lnTo>
                      <a:pt x="565" y="586"/>
                    </a:lnTo>
                    <a:lnTo>
                      <a:pt x="472" y="535"/>
                    </a:lnTo>
                    <a:lnTo>
                      <a:pt x="382" y="481"/>
                    </a:lnTo>
                    <a:lnTo>
                      <a:pt x="298" y="417"/>
                    </a:lnTo>
                    <a:lnTo>
                      <a:pt x="222" y="355"/>
                    </a:lnTo>
                    <a:lnTo>
                      <a:pt x="156" y="285"/>
                    </a:lnTo>
                    <a:lnTo>
                      <a:pt x="103" y="214"/>
                    </a:lnTo>
                    <a:lnTo>
                      <a:pt x="62" y="139"/>
                    </a:lnTo>
                    <a:lnTo>
                      <a:pt x="57" y="126"/>
                    </a:lnTo>
                    <a:lnTo>
                      <a:pt x="53" y="117"/>
                    </a:lnTo>
                    <a:lnTo>
                      <a:pt x="51" y="108"/>
                    </a:lnTo>
                    <a:lnTo>
                      <a:pt x="48" y="99"/>
                    </a:lnTo>
                    <a:lnTo>
                      <a:pt x="48" y="93"/>
                    </a:lnTo>
                    <a:lnTo>
                      <a:pt x="48" y="84"/>
                    </a:lnTo>
                    <a:lnTo>
                      <a:pt x="48" y="78"/>
                    </a:lnTo>
                    <a:lnTo>
                      <a:pt x="51" y="71"/>
                    </a:lnTo>
                    <a:lnTo>
                      <a:pt x="51" y="66"/>
                    </a:lnTo>
                    <a:lnTo>
                      <a:pt x="53" y="64"/>
                    </a:lnTo>
                    <a:lnTo>
                      <a:pt x="57" y="60"/>
                    </a:lnTo>
                    <a:lnTo>
                      <a:pt x="62" y="57"/>
                    </a:lnTo>
                    <a:lnTo>
                      <a:pt x="66" y="54"/>
                    </a:lnTo>
                    <a:lnTo>
                      <a:pt x="71" y="51"/>
                    </a:lnTo>
                    <a:lnTo>
                      <a:pt x="78" y="48"/>
                    </a:lnTo>
                    <a:lnTo>
                      <a:pt x="84" y="48"/>
                    </a:lnTo>
                    <a:lnTo>
                      <a:pt x="90" y="48"/>
                    </a:lnTo>
                    <a:lnTo>
                      <a:pt x="96" y="48"/>
                    </a:lnTo>
                    <a:lnTo>
                      <a:pt x="103" y="48"/>
                    </a:lnTo>
                    <a:lnTo>
                      <a:pt x="112" y="48"/>
                    </a:lnTo>
                    <a:lnTo>
                      <a:pt x="112" y="45"/>
                    </a:lnTo>
                    <a:lnTo>
                      <a:pt x="112" y="42"/>
                    </a:lnTo>
                    <a:lnTo>
                      <a:pt x="112" y="39"/>
                    </a:lnTo>
                    <a:lnTo>
                      <a:pt x="112" y="36"/>
                    </a:lnTo>
                    <a:lnTo>
                      <a:pt x="112" y="30"/>
                    </a:lnTo>
                    <a:lnTo>
                      <a:pt x="114" y="27"/>
                    </a:lnTo>
                    <a:lnTo>
                      <a:pt x="114" y="23"/>
                    </a:lnTo>
                    <a:lnTo>
                      <a:pt x="114" y="21"/>
                    </a:lnTo>
                    <a:lnTo>
                      <a:pt x="114" y="18"/>
                    </a:lnTo>
                    <a:lnTo>
                      <a:pt x="114" y="12"/>
                    </a:lnTo>
                    <a:lnTo>
                      <a:pt x="114" y="9"/>
                    </a:lnTo>
                    <a:lnTo>
                      <a:pt x="114" y="5"/>
                    </a:lnTo>
                    <a:lnTo>
                      <a:pt x="114" y="3"/>
                    </a:lnTo>
                    <a:lnTo>
                      <a:pt x="114" y="0"/>
                    </a:lnTo>
                    <a:lnTo>
                      <a:pt x="103" y="0"/>
                    </a:lnTo>
                    <a:lnTo>
                      <a:pt x="90" y="0"/>
                    </a:lnTo>
                    <a:lnTo>
                      <a:pt x="78" y="0"/>
                    </a:lnTo>
                    <a:lnTo>
                      <a:pt x="66" y="3"/>
                    </a:lnTo>
                    <a:lnTo>
                      <a:pt x="57" y="5"/>
                    </a:lnTo>
                    <a:lnTo>
                      <a:pt x="48" y="9"/>
                    </a:lnTo>
                    <a:lnTo>
                      <a:pt x="39" y="12"/>
                    </a:lnTo>
                    <a:lnTo>
                      <a:pt x="30" y="18"/>
                    </a:lnTo>
                    <a:lnTo>
                      <a:pt x="23" y="27"/>
                    </a:lnTo>
                    <a:lnTo>
                      <a:pt x="14" y="32"/>
                    </a:lnTo>
                    <a:lnTo>
                      <a:pt x="12" y="39"/>
                    </a:lnTo>
                    <a:lnTo>
                      <a:pt x="9" y="48"/>
                    </a:lnTo>
                    <a:lnTo>
                      <a:pt x="3" y="57"/>
                    </a:lnTo>
                    <a:lnTo>
                      <a:pt x="3" y="66"/>
                    </a:lnTo>
                    <a:lnTo>
                      <a:pt x="0" y="78"/>
                    </a:lnTo>
                    <a:lnTo>
                      <a:pt x="0" y="89"/>
                    </a:lnTo>
                    <a:lnTo>
                      <a:pt x="3" y="105"/>
                    </a:lnTo>
                    <a:lnTo>
                      <a:pt x="5" y="121"/>
                    </a:lnTo>
                    <a:lnTo>
                      <a:pt x="9" y="139"/>
                    </a:lnTo>
                    <a:lnTo>
                      <a:pt x="18" y="156"/>
                    </a:lnTo>
                    <a:lnTo>
                      <a:pt x="60" y="237"/>
                    </a:lnTo>
                    <a:lnTo>
                      <a:pt x="114" y="312"/>
                    </a:lnTo>
                    <a:lnTo>
                      <a:pt x="183" y="385"/>
                    </a:lnTo>
                    <a:lnTo>
                      <a:pt x="265" y="454"/>
                    </a:lnTo>
                    <a:lnTo>
                      <a:pt x="351" y="517"/>
                    </a:lnTo>
                    <a:lnTo>
                      <a:pt x="445" y="574"/>
                    </a:lnTo>
                    <a:lnTo>
                      <a:pt x="542" y="629"/>
                    </a:lnTo>
                    <a:lnTo>
                      <a:pt x="638" y="674"/>
                    </a:lnTo>
                    <a:lnTo>
                      <a:pt x="736" y="716"/>
                    </a:lnTo>
                    <a:lnTo>
                      <a:pt x="830" y="752"/>
                    </a:lnTo>
                    <a:lnTo>
                      <a:pt x="879" y="767"/>
                    </a:lnTo>
                    <a:lnTo>
                      <a:pt x="929" y="779"/>
                    </a:lnTo>
                    <a:lnTo>
                      <a:pt x="986" y="788"/>
                    </a:lnTo>
                    <a:lnTo>
                      <a:pt x="1041" y="797"/>
                    </a:lnTo>
                    <a:lnTo>
                      <a:pt x="1098" y="804"/>
                    </a:lnTo>
                    <a:lnTo>
                      <a:pt x="1148" y="804"/>
                    </a:lnTo>
                    <a:lnTo>
                      <a:pt x="1198" y="804"/>
                    </a:lnTo>
                    <a:lnTo>
                      <a:pt x="1242" y="797"/>
                    </a:lnTo>
                    <a:lnTo>
                      <a:pt x="1278" y="788"/>
                    </a:lnTo>
                    <a:lnTo>
                      <a:pt x="1308" y="776"/>
                    </a:lnTo>
                    <a:lnTo>
                      <a:pt x="1314" y="770"/>
                    </a:lnTo>
                    <a:lnTo>
                      <a:pt x="1321" y="767"/>
                    </a:lnTo>
                    <a:lnTo>
                      <a:pt x="1323" y="761"/>
                    </a:lnTo>
                    <a:lnTo>
                      <a:pt x="1330" y="758"/>
                    </a:lnTo>
                    <a:lnTo>
                      <a:pt x="1332" y="752"/>
                    </a:lnTo>
                    <a:lnTo>
                      <a:pt x="1335" y="749"/>
                    </a:lnTo>
                    <a:lnTo>
                      <a:pt x="1335" y="743"/>
                    </a:lnTo>
                    <a:lnTo>
                      <a:pt x="1339" y="740"/>
                    </a:lnTo>
                    <a:lnTo>
                      <a:pt x="1339" y="734"/>
                    </a:lnTo>
                    <a:lnTo>
                      <a:pt x="1339" y="731"/>
                    </a:lnTo>
                    <a:lnTo>
                      <a:pt x="1341" y="704"/>
                    </a:lnTo>
                    <a:lnTo>
                      <a:pt x="1339" y="679"/>
                    </a:lnTo>
                    <a:lnTo>
                      <a:pt x="1332" y="658"/>
                    </a:lnTo>
                    <a:lnTo>
                      <a:pt x="1321" y="638"/>
                    </a:lnTo>
                    <a:lnTo>
                      <a:pt x="1308" y="617"/>
                    </a:lnTo>
                    <a:lnTo>
                      <a:pt x="1294" y="595"/>
                    </a:lnTo>
                    <a:lnTo>
                      <a:pt x="1275" y="577"/>
                    </a:lnTo>
                    <a:lnTo>
                      <a:pt x="1255" y="560"/>
                    </a:lnTo>
                    <a:lnTo>
                      <a:pt x="1233" y="542"/>
                    </a:lnTo>
                    <a:lnTo>
                      <a:pt x="1209" y="520"/>
                    </a:lnTo>
                    <a:lnTo>
                      <a:pt x="1207" y="520"/>
                    </a:lnTo>
                    <a:lnTo>
                      <a:pt x="1203" y="517"/>
                    </a:lnTo>
                    <a:lnTo>
                      <a:pt x="1200" y="515"/>
                    </a:lnTo>
                    <a:lnTo>
                      <a:pt x="1198" y="515"/>
                    </a:lnTo>
                    <a:lnTo>
                      <a:pt x="1194" y="511"/>
                    </a:lnTo>
                    <a:lnTo>
                      <a:pt x="1191" y="511"/>
                    </a:lnTo>
                    <a:lnTo>
                      <a:pt x="1189" y="511"/>
                    </a:lnTo>
                    <a:lnTo>
                      <a:pt x="1191" y="524"/>
                    </a:lnTo>
                    <a:lnTo>
                      <a:pt x="1194" y="533"/>
                    </a:lnTo>
                    <a:lnTo>
                      <a:pt x="1198" y="542"/>
                    </a:lnTo>
                    <a:lnTo>
                      <a:pt x="1198" y="551"/>
                    </a:lnTo>
                    <a:lnTo>
                      <a:pt x="1200" y="560"/>
                    </a:lnTo>
                    <a:lnTo>
                      <a:pt x="1203" y="568"/>
                    </a:lnTo>
                    <a:lnTo>
                      <a:pt x="1207" y="574"/>
                    </a:lnTo>
                    <a:lnTo>
                      <a:pt x="1207" y="577"/>
                    </a:lnTo>
                    <a:lnTo>
                      <a:pt x="1207" y="581"/>
                    </a:lnTo>
                    <a:lnTo>
                      <a:pt x="1209" y="583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346" name="Freeform 630"/>
              <p:cNvSpPr>
                <a:spLocks/>
              </p:cNvSpPr>
              <p:nvPr/>
            </p:nvSpPr>
            <p:spPr bwMode="auto">
              <a:xfrm>
                <a:off x="1663" y="2184"/>
                <a:ext cx="336" cy="201"/>
              </a:xfrm>
              <a:custGeom>
                <a:avLst/>
                <a:gdLst>
                  <a:gd name="T0" fmla="*/ 311 w 1341"/>
                  <a:gd name="T1" fmla="*/ 153 h 804"/>
                  <a:gd name="T2" fmla="*/ 320 w 1341"/>
                  <a:gd name="T3" fmla="*/ 162 h 804"/>
                  <a:gd name="T4" fmla="*/ 325 w 1341"/>
                  <a:gd name="T5" fmla="*/ 173 h 804"/>
                  <a:gd name="T6" fmla="*/ 323 w 1341"/>
                  <a:gd name="T7" fmla="*/ 182 h 804"/>
                  <a:gd name="T8" fmla="*/ 322 w 1341"/>
                  <a:gd name="T9" fmla="*/ 184 h 804"/>
                  <a:gd name="T10" fmla="*/ 307 w 1341"/>
                  <a:gd name="T11" fmla="*/ 188 h 804"/>
                  <a:gd name="T12" fmla="*/ 275 w 1341"/>
                  <a:gd name="T13" fmla="*/ 189 h 804"/>
                  <a:gd name="T14" fmla="*/ 237 w 1341"/>
                  <a:gd name="T15" fmla="*/ 183 h 804"/>
                  <a:gd name="T16" fmla="*/ 189 w 1341"/>
                  <a:gd name="T17" fmla="*/ 168 h 804"/>
                  <a:gd name="T18" fmla="*/ 118 w 1341"/>
                  <a:gd name="T19" fmla="*/ 134 h 804"/>
                  <a:gd name="T20" fmla="*/ 56 w 1341"/>
                  <a:gd name="T21" fmla="*/ 89 h 804"/>
                  <a:gd name="T22" fmla="*/ 16 w 1341"/>
                  <a:gd name="T23" fmla="*/ 35 h 804"/>
                  <a:gd name="T24" fmla="*/ 13 w 1341"/>
                  <a:gd name="T25" fmla="*/ 27 h 804"/>
                  <a:gd name="T26" fmla="*/ 12 w 1341"/>
                  <a:gd name="T27" fmla="*/ 21 h 804"/>
                  <a:gd name="T28" fmla="*/ 13 w 1341"/>
                  <a:gd name="T29" fmla="*/ 17 h 804"/>
                  <a:gd name="T30" fmla="*/ 16 w 1341"/>
                  <a:gd name="T31" fmla="*/ 14 h 804"/>
                  <a:gd name="T32" fmla="*/ 20 w 1341"/>
                  <a:gd name="T33" fmla="*/ 12 h 804"/>
                  <a:gd name="T34" fmla="*/ 24 w 1341"/>
                  <a:gd name="T35" fmla="*/ 12 h 804"/>
                  <a:gd name="T36" fmla="*/ 28 w 1341"/>
                  <a:gd name="T37" fmla="*/ 11 h 804"/>
                  <a:gd name="T38" fmla="*/ 28 w 1341"/>
                  <a:gd name="T39" fmla="*/ 9 h 804"/>
                  <a:gd name="T40" fmla="*/ 29 w 1341"/>
                  <a:gd name="T41" fmla="*/ 6 h 804"/>
                  <a:gd name="T42" fmla="*/ 29 w 1341"/>
                  <a:gd name="T43" fmla="*/ 3 h 804"/>
                  <a:gd name="T44" fmla="*/ 29 w 1341"/>
                  <a:gd name="T45" fmla="*/ 1 h 804"/>
                  <a:gd name="T46" fmla="*/ 23 w 1341"/>
                  <a:gd name="T47" fmla="*/ 0 h 804"/>
                  <a:gd name="T48" fmla="*/ 14 w 1341"/>
                  <a:gd name="T49" fmla="*/ 1 h 804"/>
                  <a:gd name="T50" fmla="*/ 8 w 1341"/>
                  <a:gd name="T51" fmla="*/ 5 h 804"/>
                  <a:gd name="T52" fmla="*/ 3 w 1341"/>
                  <a:gd name="T53" fmla="*/ 10 h 804"/>
                  <a:gd name="T54" fmla="*/ 1 w 1341"/>
                  <a:gd name="T55" fmla="*/ 17 h 804"/>
                  <a:gd name="T56" fmla="*/ 1 w 1341"/>
                  <a:gd name="T57" fmla="*/ 26 h 804"/>
                  <a:gd name="T58" fmla="*/ 5 w 1341"/>
                  <a:gd name="T59" fmla="*/ 39 h 804"/>
                  <a:gd name="T60" fmla="*/ 46 w 1341"/>
                  <a:gd name="T61" fmla="*/ 96 h 804"/>
                  <a:gd name="T62" fmla="*/ 111 w 1341"/>
                  <a:gd name="T63" fmla="*/ 144 h 804"/>
                  <a:gd name="T64" fmla="*/ 184 w 1341"/>
                  <a:gd name="T65" fmla="*/ 179 h 804"/>
                  <a:gd name="T66" fmla="*/ 233 w 1341"/>
                  <a:gd name="T67" fmla="*/ 195 h 804"/>
                  <a:gd name="T68" fmla="*/ 275 w 1341"/>
                  <a:gd name="T69" fmla="*/ 201 h 804"/>
                  <a:gd name="T70" fmla="*/ 311 w 1341"/>
                  <a:gd name="T71" fmla="*/ 199 h 804"/>
                  <a:gd name="T72" fmla="*/ 329 w 1341"/>
                  <a:gd name="T73" fmla="*/ 193 h 804"/>
                  <a:gd name="T74" fmla="*/ 333 w 1341"/>
                  <a:gd name="T75" fmla="*/ 190 h 804"/>
                  <a:gd name="T76" fmla="*/ 334 w 1341"/>
                  <a:gd name="T77" fmla="*/ 186 h 804"/>
                  <a:gd name="T78" fmla="*/ 335 w 1341"/>
                  <a:gd name="T79" fmla="*/ 183 h 804"/>
                  <a:gd name="T80" fmla="*/ 334 w 1341"/>
                  <a:gd name="T81" fmla="*/ 165 h 804"/>
                  <a:gd name="T82" fmla="*/ 324 w 1341"/>
                  <a:gd name="T83" fmla="*/ 149 h 804"/>
                  <a:gd name="T84" fmla="*/ 309 w 1341"/>
                  <a:gd name="T85" fmla="*/ 136 h 804"/>
                  <a:gd name="T86" fmla="*/ 301 w 1341"/>
                  <a:gd name="T87" fmla="*/ 129 h 804"/>
                  <a:gd name="T88" fmla="*/ 299 w 1341"/>
                  <a:gd name="T89" fmla="*/ 128 h 804"/>
                  <a:gd name="T90" fmla="*/ 298 w 1341"/>
                  <a:gd name="T91" fmla="*/ 131 h 804"/>
                  <a:gd name="T92" fmla="*/ 300 w 1341"/>
                  <a:gd name="T93" fmla="*/ 138 h 804"/>
                  <a:gd name="T94" fmla="*/ 302 w 1341"/>
                  <a:gd name="T95" fmla="*/ 144 h 804"/>
                  <a:gd name="T96" fmla="*/ 303 w 1341"/>
                  <a:gd name="T97" fmla="*/ 146 h 804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1341"/>
                  <a:gd name="T148" fmla="*/ 0 h 804"/>
                  <a:gd name="T149" fmla="*/ 1341 w 1341"/>
                  <a:gd name="T150" fmla="*/ 804 h 804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1341" h="804">
                    <a:moveTo>
                      <a:pt x="1209" y="583"/>
                    </a:moveTo>
                    <a:lnTo>
                      <a:pt x="1227" y="595"/>
                    </a:lnTo>
                    <a:lnTo>
                      <a:pt x="1242" y="611"/>
                    </a:lnTo>
                    <a:lnTo>
                      <a:pt x="1257" y="622"/>
                    </a:lnTo>
                    <a:lnTo>
                      <a:pt x="1269" y="635"/>
                    </a:lnTo>
                    <a:lnTo>
                      <a:pt x="1278" y="649"/>
                    </a:lnTo>
                    <a:lnTo>
                      <a:pt x="1287" y="665"/>
                    </a:lnTo>
                    <a:lnTo>
                      <a:pt x="1294" y="677"/>
                    </a:lnTo>
                    <a:lnTo>
                      <a:pt x="1296" y="692"/>
                    </a:lnTo>
                    <a:lnTo>
                      <a:pt x="1294" y="706"/>
                    </a:lnTo>
                    <a:lnTo>
                      <a:pt x="1291" y="725"/>
                    </a:lnTo>
                    <a:lnTo>
                      <a:pt x="1291" y="728"/>
                    </a:lnTo>
                    <a:lnTo>
                      <a:pt x="1291" y="731"/>
                    </a:lnTo>
                    <a:lnTo>
                      <a:pt x="1287" y="731"/>
                    </a:lnTo>
                    <a:lnTo>
                      <a:pt x="1284" y="734"/>
                    </a:lnTo>
                    <a:lnTo>
                      <a:pt x="1282" y="734"/>
                    </a:lnTo>
                    <a:lnTo>
                      <a:pt x="1260" y="745"/>
                    </a:lnTo>
                    <a:lnTo>
                      <a:pt x="1227" y="752"/>
                    </a:lnTo>
                    <a:lnTo>
                      <a:pt x="1191" y="754"/>
                    </a:lnTo>
                    <a:lnTo>
                      <a:pt x="1146" y="754"/>
                    </a:lnTo>
                    <a:lnTo>
                      <a:pt x="1098" y="754"/>
                    </a:lnTo>
                    <a:lnTo>
                      <a:pt x="1047" y="749"/>
                    </a:lnTo>
                    <a:lnTo>
                      <a:pt x="995" y="743"/>
                    </a:lnTo>
                    <a:lnTo>
                      <a:pt x="945" y="731"/>
                    </a:lnTo>
                    <a:lnTo>
                      <a:pt x="893" y="719"/>
                    </a:lnTo>
                    <a:lnTo>
                      <a:pt x="845" y="706"/>
                    </a:lnTo>
                    <a:lnTo>
                      <a:pt x="754" y="670"/>
                    </a:lnTo>
                    <a:lnTo>
                      <a:pt x="659" y="631"/>
                    </a:lnTo>
                    <a:lnTo>
                      <a:pt x="565" y="586"/>
                    </a:lnTo>
                    <a:lnTo>
                      <a:pt x="472" y="535"/>
                    </a:lnTo>
                    <a:lnTo>
                      <a:pt x="382" y="481"/>
                    </a:lnTo>
                    <a:lnTo>
                      <a:pt x="298" y="417"/>
                    </a:lnTo>
                    <a:lnTo>
                      <a:pt x="222" y="355"/>
                    </a:lnTo>
                    <a:lnTo>
                      <a:pt x="156" y="285"/>
                    </a:lnTo>
                    <a:lnTo>
                      <a:pt x="103" y="214"/>
                    </a:lnTo>
                    <a:lnTo>
                      <a:pt x="62" y="139"/>
                    </a:lnTo>
                    <a:lnTo>
                      <a:pt x="57" y="126"/>
                    </a:lnTo>
                    <a:lnTo>
                      <a:pt x="53" y="117"/>
                    </a:lnTo>
                    <a:lnTo>
                      <a:pt x="51" y="108"/>
                    </a:lnTo>
                    <a:lnTo>
                      <a:pt x="48" y="99"/>
                    </a:lnTo>
                    <a:lnTo>
                      <a:pt x="48" y="93"/>
                    </a:lnTo>
                    <a:lnTo>
                      <a:pt x="48" y="84"/>
                    </a:lnTo>
                    <a:lnTo>
                      <a:pt x="48" y="78"/>
                    </a:lnTo>
                    <a:lnTo>
                      <a:pt x="51" y="71"/>
                    </a:lnTo>
                    <a:lnTo>
                      <a:pt x="51" y="66"/>
                    </a:lnTo>
                    <a:lnTo>
                      <a:pt x="53" y="64"/>
                    </a:lnTo>
                    <a:lnTo>
                      <a:pt x="57" y="60"/>
                    </a:lnTo>
                    <a:lnTo>
                      <a:pt x="62" y="57"/>
                    </a:lnTo>
                    <a:lnTo>
                      <a:pt x="66" y="54"/>
                    </a:lnTo>
                    <a:lnTo>
                      <a:pt x="71" y="51"/>
                    </a:lnTo>
                    <a:lnTo>
                      <a:pt x="78" y="48"/>
                    </a:lnTo>
                    <a:lnTo>
                      <a:pt x="84" y="48"/>
                    </a:lnTo>
                    <a:lnTo>
                      <a:pt x="90" y="48"/>
                    </a:lnTo>
                    <a:lnTo>
                      <a:pt x="96" y="48"/>
                    </a:lnTo>
                    <a:lnTo>
                      <a:pt x="103" y="48"/>
                    </a:lnTo>
                    <a:lnTo>
                      <a:pt x="112" y="48"/>
                    </a:lnTo>
                    <a:lnTo>
                      <a:pt x="112" y="45"/>
                    </a:lnTo>
                    <a:lnTo>
                      <a:pt x="112" y="42"/>
                    </a:lnTo>
                    <a:lnTo>
                      <a:pt x="112" y="39"/>
                    </a:lnTo>
                    <a:lnTo>
                      <a:pt x="112" y="36"/>
                    </a:lnTo>
                    <a:lnTo>
                      <a:pt x="112" y="30"/>
                    </a:lnTo>
                    <a:lnTo>
                      <a:pt x="114" y="27"/>
                    </a:lnTo>
                    <a:lnTo>
                      <a:pt x="114" y="23"/>
                    </a:lnTo>
                    <a:lnTo>
                      <a:pt x="114" y="21"/>
                    </a:lnTo>
                    <a:lnTo>
                      <a:pt x="114" y="18"/>
                    </a:lnTo>
                    <a:lnTo>
                      <a:pt x="114" y="12"/>
                    </a:lnTo>
                    <a:lnTo>
                      <a:pt x="114" y="9"/>
                    </a:lnTo>
                    <a:lnTo>
                      <a:pt x="114" y="5"/>
                    </a:lnTo>
                    <a:lnTo>
                      <a:pt x="114" y="3"/>
                    </a:lnTo>
                    <a:lnTo>
                      <a:pt x="114" y="0"/>
                    </a:lnTo>
                    <a:lnTo>
                      <a:pt x="103" y="0"/>
                    </a:lnTo>
                    <a:lnTo>
                      <a:pt x="90" y="0"/>
                    </a:lnTo>
                    <a:lnTo>
                      <a:pt x="78" y="0"/>
                    </a:lnTo>
                    <a:lnTo>
                      <a:pt x="66" y="3"/>
                    </a:lnTo>
                    <a:lnTo>
                      <a:pt x="57" y="5"/>
                    </a:lnTo>
                    <a:lnTo>
                      <a:pt x="48" y="9"/>
                    </a:lnTo>
                    <a:lnTo>
                      <a:pt x="39" y="12"/>
                    </a:lnTo>
                    <a:lnTo>
                      <a:pt x="30" y="18"/>
                    </a:lnTo>
                    <a:lnTo>
                      <a:pt x="23" y="27"/>
                    </a:lnTo>
                    <a:lnTo>
                      <a:pt x="14" y="32"/>
                    </a:lnTo>
                    <a:lnTo>
                      <a:pt x="12" y="39"/>
                    </a:lnTo>
                    <a:lnTo>
                      <a:pt x="9" y="48"/>
                    </a:lnTo>
                    <a:lnTo>
                      <a:pt x="3" y="57"/>
                    </a:lnTo>
                    <a:lnTo>
                      <a:pt x="3" y="66"/>
                    </a:lnTo>
                    <a:lnTo>
                      <a:pt x="0" y="78"/>
                    </a:lnTo>
                    <a:lnTo>
                      <a:pt x="0" y="89"/>
                    </a:lnTo>
                    <a:lnTo>
                      <a:pt x="3" y="105"/>
                    </a:lnTo>
                    <a:lnTo>
                      <a:pt x="5" y="121"/>
                    </a:lnTo>
                    <a:lnTo>
                      <a:pt x="9" y="139"/>
                    </a:lnTo>
                    <a:lnTo>
                      <a:pt x="18" y="156"/>
                    </a:lnTo>
                    <a:lnTo>
                      <a:pt x="60" y="237"/>
                    </a:lnTo>
                    <a:lnTo>
                      <a:pt x="114" y="312"/>
                    </a:lnTo>
                    <a:lnTo>
                      <a:pt x="183" y="385"/>
                    </a:lnTo>
                    <a:lnTo>
                      <a:pt x="265" y="454"/>
                    </a:lnTo>
                    <a:lnTo>
                      <a:pt x="351" y="517"/>
                    </a:lnTo>
                    <a:lnTo>
                      <a:pt x="445" y="574"/>
                    </a:lnTo>
                    <a:lnTo>
                      <a:pt x="542" y="629"/>
                    </a:lnTo>
                    <a:lnTo>
                      <a:pt x="638" y="674"/>
                    </a:lnTo>
                    <a:lnTo>
                      <a:pt x="736" y="716"/>
                    </a:lnTo>
                    <a:lnTo>
                      <a:pt x="830" y="752"/>
                    </a:lnTo>
                    <a:lnTo>
                      <a:pt x="879" y="767"/>
                    </a:lnTo>
                    <a:lnTo>
                      <a:pt x="929" y="779"/>
                    </a:lnTo>
                    <a:lnTo>
                      <a:pt x="986" y="788"/>
                    </a:lnTo>
                    <a:lnTo>
                      <a:pt x="1041" y="797"/>
                    </a:lnTo>
                    <a:lnTo>
                      <a:pt x="1098" y="804"/>
                    </a:lnTo>
                    <a:lnTo>
                      <a:pt x="1148" y="804"/>
                    </a:lnTo>
                    <a:lnTo>
                      <a:pt x="1198" y="804"/>
                    </a:lnTo>
                    <a:lnTo>
                      <a:pt x="1242" y="797"/>
                    </a:lnTo>
                    <a:lnTo>
                      <a:pt x="1278" y="788"/>
                    </a:lnTo>
                    <a:lnTo>
                      <a:pt x="1308" y="776"/>
                    </a:lnTo>
                    <a:lnTo>
                      <a:pt x="1314" y="770"/>
                    </a:lnTo>
                    <a:lnTo>
                      <a:pt x="1321" y="767"/>
                    </a:lnTo>
                    <a:lnTo>
                      <a:pt x="1323" y="761"/>
                    </a:lnTo>
                    <a:lnTo>
                      <a:pt x="1330" y="758"/>
                    </a:lnTo>
                    <a:lnTo>
                      <a:pt x="1332" y="752"/>
                    </a:lnTo>
                    <a:lnTo>
                      <a:pt x="1335" y="749"/>
                    </a:lnTo>
                    <a:lnTo>
                      <a:pt x="1335" y="743"/>
                    </a:lnTo>
                    <a:lnTo>
                      <a:pt x="1339" y="740"/>
                    </a:lnTo>
                    <a:lnTo>
                      <a:pt x="1339" y="734"/>
                    </a:lnTo>
                    <a:lnTo>
                      <a:pt x="1339" y="731"/>
                    </a:lnTo>
                    <a:lnTo>
                      <a:pt x="1341" y="704"/>
                    </a:lnTo>
                    <a:lnTo>
                      <a:pt x="1339" y="679"/>
                    </a:lnTo>
                    <a:lnTo>
                      <a:pt x="1332" y="658"/>
                    </a:lnTo>
                    <a:lnTo>
                      <a:pt x="1321" y="638"/>
                    </a:lnTo>
                    <a:lnTo>
                      <a:pt x="1308" y="617"/>
                    </a:lnTo>
                    <a:lnTo>
                      <a:pt x="1294" y="595"/>
                    </a:lnTo>
                    <a:lnTo>
                      <a:pt x="1275" y="577"/>
                    </a:lnTo>
                    <a:lnTo>
                      <a:pt x="1255" y="560"/>
                    </a:lnTo>
                    <a:lnTo>
                      <a:pt x="1233" y="542"/>
                    </a:lnTo>
                    <a:lnTo>
                      <a:pt x="1209" y="520"/>
                    </a:lnTo>
                    <a:lnTo>
                      <a:pt x="1207" y="520"/>
                    </a:lnTo>
                    <a:lnTo>
                      <a:pt x="1203" y="517"/>
                    </a:lnTo>
                    <a:lnTo>
                      <a:pt x="1200" y="515"/>
                    </a:lnTo>
                    <a:lnTo>
                      <a:pt x="1198" y="515"/>
                    </a:lnTo>
                    <a:lnTo>
                      <a:pt x="1194" y="511"/>
                    </a:lnTo>
                    <a:lnTo>
                      <a:pt x="1191" y="511"/>
                    </a:lnTo>
                    <a:lnTo>
                      <a:pt x="1189" y="511"/>
                    </a:lnTo>
                    <a:lnTo>
                      <a:pt x="1191" y="524"/>
                    </a:lnTo>
                    <a:lnTo>
                      <a:pt x="1194" y="533"/>
                    </a:lnTo>
                    <a:lnTo>
                      <a:pt x="1198" y="542"/>
                    </a:lnTo>
                    <a:lnTo>
                      <a:pt x="1198" y="551"/>
                    </a:lnTo>
                    <a:lnTo>
                      <a:pt x="1200" y="560"/>
                    </a:lnTo>
                    <a:lnTo>
                      <a:pt x="1203" y="568"/>
                    </a:lnTo>
                    <a:lnTo>
                      <a:pt x="1207" y="574"/>
                    </a:lnTo>
                    <a:lnTo>
                      <a:pt x="1207" y="577"/>
                    </a:lnTo>
                    <a:lnTo>
                      <a:pt x="1207" y="581"/>
                    </a:lnTo>
                    <a:lnTo>
                      <a:pt x="1209" y="583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347" name="Freeform 631"/>
              <p:cNvSpPr>
                <a:spLocks/>
              </p:cNvSpPr>
              <p:nvPr/>
            </p:nvSpPr>
            <p:spPr bwMode="auto">
              <a:xfrm>
                <a:off x="1664" y="2276"/>
                <a:ext cx="351" cy="216"/>
              </a:xfrm>
              <a:custGeom>
                <a:avLst/>
                <a:gdLst>
                  <a:gd name="T0" fmla="*/ 20 w 1402"/>
                  <a:gd name="T1" fmla="*/ 1 h 863"/>
                  <a:gd name="T2" fmla="*/ 14 w 1402"/>
                  <a:gd name="T3" fmla="*/ 1 h 863"/>
                  <a:gd name="T4" fmla="*/ 8 w 1402"/>
                  <a:gd name="T5" fmla="*/ 4 h 863"/>
                  <a:gd name="T6" fmla="*/ 3 w 1402"/>
                  <a:gd name="T7" fmla="*/ 10 h 863"/>
                  <a:gd name="T8" fmla="*/ 0 w 1402"/>
                  <a:gd name="T9" fmla="*/ 23 h 863"/>
                  <a:gd name="T10" fmla="*/ 5 w 1402"/>
                  <a:gd name="T11" fmla="*/ 40 h 863"/>
                  <a:gd name="T12" fmla="*/ 19 w 1402"/>
                  <a:gd name="T13" fmla="*/ 59 h 863"/>
                  <a:gd name="T14" fmla="*/ 72 w 1402"/>
                  <a:gd name="T15" fmla="*/ 105 h 863"/>
                  <a:gd name="T16" fmla="*/ 150 w 1402"/>
                  <a:gd name="T17" fmla="*/ 156 h 863"/>
                  <a:gd name="T18" fmla="*/ 230 w 1402"/>
                  <a:gd name="T19" fmla="*/ 195 h 863"/>
                  <a:gd name="T20" fmla="*/ 294 w 1402"/>
                  <a:gd name="T21" fmla="*/ 213 h 863"/>
                  <a:gd name="T22" fmla="*/ 330 w 1402"/>
                  <a:gd name="T23" fmla="*/ 215 h 863"/>
                  <a:gd name="T24" fmla="*/ 344 w 1402"/>
                  <a:gd name="T25" fmla="*/ 209 h 863"/>
                  <a:gd name="T26" fmla="*/ 349 w 1402"/>
                  <a:gd name="T27" fmla="*/ 202 h 863"/>
                  <a:gd name="T28" fmla="*/ 350 w 1402"/>
                  <a:gd name="T29" fmla="*/ 189 h 863"/>
                  <a:gd name="T30" fmla="*/ 343 w 1402"/>
                  <a:gd name="T31" fmla="*/ 174 h 863"/>
                  <a:gd name="T32" fmla="*/ 328 w 1402"/>
                  <a:gd name="T33" fmla="*/ 157 h 863"/>
                  <a:gd name="T34" fmla="*/ 318 w 1402"/>
                  <a:gd name="T35" fmla="*/ 151 h 863"/>
                  <a:gd name="T36" fmla="*/ 318 w 1402"/>
                  <a:gd name="T37" fmla="*/ 157 h 863"/>
                  <a:gd name="T38" fmla="*/ 319 w 1402"/>
                  <a:gd name="T39" fmla="*/ 162 h 863"/>
                  <a:gd name="T40" fmla="*/ 326 w 1402"/>
                  <a:gd name="T41" fmla="*/ 172 h 863"/>
                  <a:gd name="T42" fmla="*/ 337 w 1402"/>
                  <a:gd name="T43" fmla="*/ 185 h 863"/>
                  <a:gd name="T44" fmla="*/ 339 w 1402"/>
                  <a:gd name="T45" fmla="*/ 194 h 863"/>
                  <a:gd name="T46" fmla="*/ 337 w 1402"/>
                  <a:gd name="T47" fmla="*/ 198 h 863"/>
                  <a:gd name="T48" fmla="*/ 332 w 1402"/>
                  <a:gd name="T49" fmla="*/ 202 h 863"/>
                  <a:gd name="T50" fmla="*/ 315 w 1402"/>
                  <a:gd name="T51" fmla="*/ 203 h 863"/>
                  <a:gd name="T52" fmla="*/ 284 w 1402"/>
                  <a:gd name="T53" fmla="*/ 199 h 863"/>
                  <a:gd name="T54" fmla="*/ 234 w 1402"/>
                  <a:gd name="T55" fmla="*/ 184 h 863"/>
                  <a:gd name="T56" fmla="*/ 155 w 1402"/>
                  <a:gd name="T57" fmla="*/ 145 h 863"/>
                  <a:gd name="T58" fmla="*/ 80 w 1402"/>
                  <a:gd name="T59" fmla="*/ 96 h 863"/>
                  <a:gd name="T60" fmla="*/ 28 w 1402"/>
                  <a:gd name="T61" fmla="*/ 51 h 863"/>
                  <a:gd name="T62" fmla="*/ 17 w 1402"/>
                  <a:gd name="T63" fmla="*/ 36 h 863"/>
                  <a:gd name="T64" fmla="*/ 13 w 1402"/>
                  <a:gd name="T65" fmla="*/ 25 h 863"/>
                  <a:gd name="T66" fmla="*/ 13 w 1402"/>
                  <a:gd name="T67" fmla="*/ 17 h 863"/>
                  <a:gd name="T68" fmla="*/ 16 w 1402"/>
                  <a:gd name="T69" fmla="*/ 14 h 863"/>
                  <a:gd name="T70" fmla="*/ 19 w 1402"/>
                  <a:gd name="T71" fmla="*/ 14 h 863"/>
                  <a:gd name="T72" fmla="*/ 21 w 1402"/>
                  <a:gd name="T73" fmla="*/ 15 h 863"/>
                  <a:gd name="T74" fmla="*/ 23 w 1402"/>
                  <a:gd name="T75" fmla="*/ 16 h 863"/>
                  <a:gd name="T76" fmla="*/ 25 w 1402"/>
                  <a:gd name="T77" fmla="*/ 16 h 863"/>
                  <a:gd name="T78" fmla="*/ 25 w 1402"/>
                  <a:gd name="T79" fmla="*/ 14 h 863"/>
                  <a:gd name="T80" fmla="*/ 25 w 1402"/>
                  <a:gd name="T81" fmla="*/ 10 h 863"/>
                  <a:gd name="T82" fmla="*/ 25 w 1402"/>
                  <a:gd name="T83" fmla="*/ 6 h 863"/>
                  <a:gd name="T84" fmla="*/ 25 w 1402"/>
                  <a:gd name="T85" fmla="*/ 4 h 863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1402"/>
                  <a:gd name="T130" fmla="*/ 0 h 863"/>
                  <a:gd name="T131" fmla="*/ 1402 w 1402"/>
                  <a:gd name="T132" fmla="*/ 863 h 863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1402" h="863">
                    <a:moveTo>
                      <a:pt x="100" y="15"/>
                    </a:moveTo>
                    <a:lnTo>
                      <a:pt x="90" y="9"/>
                    </a:lnTo>
                    <a:lnTo>
                      <a:pt x="81" y="2"/>
                    </a:lnTo>
                    <a:lnTo>
                      <a:pt x="72" y="0"/>
                    </a:lnTo>
                    <a:lnTo>
                      <a:pt x="63" y="0"/>
                    </a:lnTo>
                    <a:lnTo>
                      <a:pt x="57" y="2"/>
                    </a:lnTo>
                    <a:lnTo>
                      <a:pt x="48" y="2"/>
                    </a:lnTo>
                    <a:lnTo>
                      <a:pt x="42" y="9"/>
                    </a:lnTo>
                    <a:lnTo>
                      <a:pt x="33" y="15"/>
                    </a:lnTo>
                    <a:lnTo>
                      <a:pt x="27" y="21"/>
                    </a:lnTo>
                    <a:lnTo>
                      <a:pt x="20" y="27"/>
                    </a:lnTo>
                    <a:lnTo>
                      <a:pt x="11" y="39"/>
                    </a:lnTo>
                    <a:lnTo>
                      <a:pt x="6" y="54"/>
                    </a:lnTo>
                    <a:lnTo>
                      <a:pt x="0" y="72"/>
                    </a:lnTo>
                    <a:lnTo>
                      <a:pt x="0" y="91"/>
                    </a:lnTo>
                    <a:lnTo>
                      <a:pt x="2" y="111"/>
                    </a:lnTo>
                    <a:lnTo>
                      <a:pt x="9" y="135"/>
                    </a:lnTo>
                    <a:lnTo>
                      <a:pt x="20" y="159"/>
                    </a:lnTo>
                    <a:lnTo>
                      <a:pt x="33" y="184"/>
                    </a:lnTo>
                    <a:lnTo>
                      <a:pt x="50" y="210"/>
                    </a:lnTo>
                    <a:lnTo>
                      <a:pt x="75" y="237"/>
                    </a:lnTo>
                    <a:lnTo>
                      <a:pt x="132" y="291"/>
                    </a:lnTo>
                    <a:lnTo>
                      <a:pt x="204" y="352"/>
                    </a:lnTo>
                    <a:lnTo>
                      <a:pt x="289" y="419"/>
                    </a:lnTo>
                    <a:lnTo>
                      <a:pt x="385" y="487"/>
                    </a:lnTo>
                    <a:lnTo>
                      <a:pt x="490" y="556"/>
                    </a:lnTo>
                    <a:lnTo>
                      <a:pt x="598" y="622"/>
                    </a:lnTo>
                    <a:lnTo>
                      <a:pt x="707" y="683"/>
                    </a:lnTo>
                    <a:lnTo>
                      <a:pt x="815" y="737"/>
                    </a:lnTo>
                    <a:lnTo>
                      <a:pt x="920" y="781"/>
                    </a:lnTo>
                    <a:lnTo>
                      <a:pt x="1013" y="815"/>
                    </a:lnTo>
                    <a:lnTo>
                      <a:pt x="1104" y="840"/>
                    </a:lnTo>
                    <a:lnTo>
                      <a:pt x="1176" y="851"/>
                    </a:lnTo>
                    <a:lnTo>
                      <a:pt x="1236" y="860"/>
                    </a:lnTo>
                    <a:lnTo>
                      <a:pt x="1281" y="863"/>
                    </a:lnTo>
                    <a:lnTo>
                      <a:pt x="1318" y="860"/>
                    </a:lnTo>
                    <a:lnTo>
                      <a:pt x="1345" y="854"/>
                    </a:lnTo>
                    <a:lnTo>
                      <a:pt x="1363" y="845"/>
                    </a:lnTo>
                    <a:lnTo>
                      <a:pt x="1375" y="836"/>
                    </a:lnTo>
                    <a:lnTo>
                      <a:pt x="1384" y="827"/>
                    </a:lnTo>
                    <a:lnTo>
                      <a:pt x="1389" y="818"/>
                    </a:lnTo>
                    <a:lnTo>
                      <a:pt x="1396" y="806"/>
                    </a:lnTo>
                    <a:lnTo>
                      <a:pt x="1398" y="788"/>
                    </a:lnTo>
                    <a:lnTo>
                      <a:pt x="1402" y="774"/>
                    </a:lnTo>
                    <a:lnTo>
                      <a:pt x="1398" y="756"/>
                    </a:lnTo>
                    <a:lnTo>
                      <a:pt x="1393" y="733"/>
                    </a:lnTo>
                    <a:lnTo>
                      <a:pt x="1384" y="715"/>
                    </a:lnTo>
                    <a:lnTo>
                      <a:pt x="1372" y="695"/>
                    </a:lnTo>
                    <a:lnTo>
                      <a:pt x="1357" y="671"/>
                    </a:lnTo>
                    <a:lnTo>
                      <a:pt x="1336" y="649"/>
                    </a:lnTo>
                    <a:lnTo>
                      <a:pt x="1311" y="626"/>
                    </a:lnTo>
                    <a:lnTo>
                      <a:pt x="1270" y="587"/>
                    </a:lnTo>
                    <a:lnTo>
                      <a:pt x="1270" y="596"/>
                    </a:lnTo>
                    <a:lnTo>
                      <a:pt x="1272" y="605"/>
                    </a:lnTo>
                    <a:lnTo>
                      <a:pt x="1272" y="613"/>
                    </a:lnTo>
                    <a:lnTo>
                      <a:pt x="1272" y="622"/>
                    </a:lnTo>
                    <a:lnTo>
                      <a:pt x="1272" y="628"/>
                    </a:lnTo>
                    <a:lnTo>
                      <a:pt x="1275" y="638"/>
                    </a:lnTo>
                    <a:lnTo>
                      <a:pt x="1275" y="644"/>
                    </a:lnTo>
                    <a:lnTo>
                      <a:pt x="1275" y="649"/>
                    </a:lnTo>
                    <a:lnTo>
                      <a:pt x="1279" y="656"/>
                    </a:lnTo>
                    <a:lnTo>
                      <a:pt x="1279" y="662"/>
                    </a:lnTo>
                    <a:lnTo>
                      <a:pt x="1302" y="686"/>
                    </a:lnTo>
                    <a:lnTo>
                      <a:pt x="1320" y="706"/>
                    </a:lnTo>
                    <a:lnTo>
                      <a:pt x="1336" y="724"/>
                    </a:lnTo>
                    <a:lnTo>
                      <a:pt x="1345" y="740"/>
                    </a:lnTo>
                    <a:lnTo>
                      <a:pt x="1350" y="756"/>
                    </a:lnTo>
                    <a:lnTo>
                      <a:pt x="1354" y="765"/>
                    </a:lnTo>
                    <a:lnTo>
                      <a:pt x="1354" y="776"/>
                    </a:lnTo>
                    <a:lnTo>
                      <a:pt x="1354" y="781"/>
                    </a:lnTo>
                    <a:lnTo>
                      <a:pt x="1350" y="788"/>
                    </a:lnTo>
                    <a:lnTo>
                      <a:pt x="1348" y="791"/>
                    </a:lnTo>
                    <a:lnTo>
                      <a:pt x="1348" y="794"/>
                    </a:lnTo>
                    <a:lnTo>
                      <a:pt x="1338" y="803"/>
                    </a:lnTo>
                    <a:lnTo>
                      <a:pt x="1327" y="806"/>
                    </a:lnTo>
                    <a:lnTo>
                      <a:pt x="1309" y="813"/>
                    </a:lnTo>
                    <a:lnTo>
                      <a:pt x="1284" y="813"/>
                    </a:lnTo>
                    <a:lnTo>
                      <a:pt x="1257" y="813"/>
                    </a:lnTo>
                    <a:lnTo>
                      <a:pt x="1221" y="809"/>
                    </a:lnTo>
                    <a:lnTo>
                      <a:pt x="1182" y="803"/>
                    </a:lnTo>
                    <a:lnTo>
                      <a:pt x="1136" y="797"/>
                    </a:lnTo>
                    <a:lnTo>
                      <a:pt x="1086" y="785"/>
                    </a:lnTo>
                    <a:lnTo>
                      <a:pt x="1029" y="770"/>
                    </a:lnTo>
                    <a:lnTo>
                      <a:pt x="935" y="737"/>
                    </a:lnTo>
                    <a:lnTo>
                      <a:pt x="833" y="692"/>
                    </a:lnTo>
                    <a:lnTo>
                      <a:pt x="728" y="640"/>
                    </a:lnTo>
                    <a:lnTo>
                      <a:pt x="619" y="581"/>
                    </a:lnTo>
                    <a:lnTo>
                      <a:pt x="514" y="514"/>
                    </a:lnTo>
                    <a:lnTo>
                      <a:pt x="412" y="448"/>
                    </a:lnTo>
                    <a:lnTo>
                      <a:pt x="319" y="382"/>
                    </a:lnTo>
                    <a:lnTo>
                      <a:pt x="234" y="316"/>
                    </a:lnTo>
                    <a:lnTo>
                      <a:pt x="166" y="255"/>
                    </a:lnTo>
                    <a:lnTo>
                      <a:pt x="111" y="205"/>
                    </a:lnTo>
                    <a:lnTo>
                      <a:pt x="93" y="184"/>
                    </a:lnTo>
                    <a:lnTo>
                      <a:pt x="77" y="166"/>
                    </a:lnTo>
                    <a:lnTo>
                      <a:pt x="66" y="144"/>
                    </a:lnTo>
                    <a:lnTo>
                      <a:pt x="59" y="129"/>
                    </a:lnTo>
                    <a:lnTo>
                      <a:pt x="54" y="114"/>
                    </a:lnTo>
                    <a:lnTo>
                      <a:pt x="50" y="100"/>
                    </a:lnTo>
                    <a:lnTo>
                      <a:pt x="48" y="87"/>
                    </a:lnTo>
                    <a:lnTo>
                      <a:pt x="50" y="75"/>
                    </a:lnTo>
                    <a:lnTo>
                      <a:pt x="50" y="66"/>
                    </a:lnTo>
                    <a:lnTo>
                      <a:pt x="57" y="59"/>
                    </a:lnTo>
                    <a:lnTo>
                      <a:pt x="59" y="57"/>
                    </a:lnTo>
                    <a:lnTo>
                      <a:pt x="63" y="54"/>
                    </a:lnTo>
                    <a:lnTo>
                      <a:pt x="66" y="54"/>
                    </a:lnTo>
                    <a:lnTo>
                      <a:pt x="72" y="54"/>
                    </a:lnTo>
                    <a:lnTo>
                      <a:pt x="75" y="54"/>
                    </a:lnTo>
                    <a:lnTo>
                      <a:pt x="77" y="57"/>
                    </a:lnTo>
                    <a:lnTo>
                      <a:pt x="81" y="57"/>
                    </a:lnTo>
                    <a:lnTo>
                      <a:pt x="84" y="59"/>
                    </a:lnTo>
                    <a:lnTo>
                      <a:pt x="87" y="59"/>
                    </a:lnTo>
                    <a:lnTo>
                      <a:pt x="87" y="63"/>
                    </a:lnTo>
                    <a:lnTo>
                      <a:pt x="93" y="63"/>
                    </a:lnTo>
                    <a:lnTo>
                      <a:pt x="96" y="66"/>
                    </a:lnTo>
                    <a:lnTo>
                      <a:pt x="100" y="66"/>
                    </a:lnTo>
                    <a:lnTo>
                      <a:pt x="100" y="63"/>
                    </a:lnTo>
                    <a:lnTo>
                      <a:pt x="100" y="59"/>
                    </a:lnTo>
                    <a:lnTo>
                      <a:pt x="100" y="57"/>
                    </a:lnTo>
                    <a:lnTo>
                      <a:pt x="100" y="54"/>
                    </a:lnTo>
                    <a:lnTo>
                      <a:pt x="100" y="50"/>
                    </a:lnTo>
                    <a:lnTo>
                      <a:pt x="100" y="45"/>
                    </a:lnTo>
                    <a:lnTo>
                      <a:pt x="100" y="39"/>
                    </a:lnTo>
                    <a:lnTo>
                      <a:pt x="100" y="32"/>
                    </a:lnTo>
                    <a:lnTo>
                      <a:pt x="100" y="27"/>
                    </a:lnTo>
                    <a:lnTo>
                      <a:pt x="100" y="24"/>
                    </a:lnTo>
                    <a:lnTo>
                      <a:pt x="100" y="21"/>
                    </a:lnTo>
                    <a:lnTo>
                      <a:pt x="100" y="18"/>
                    </a:lnTo>
                    <a:lnTo>
                      <a:pt x="100" y="15"/>
                    </a:lnTo>
                    <a:close/>
                  </a:path>
                </a:pathLst>
              </a:custGeom>
              <a:solidFill>
                <a:srgbClr val="827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348" name="Freeform 632"/>
              <p:cNvSpPr>
                <a:spLocks/>
              </p:cNvSpPr>
              <p:nvPr/>
            </p:nvSpPr>
            <p:spPr bwMode="auto">
              <a:xfrm>
                <a:off x="1664" y="2276"/>
                <a:ext cx="351" cy="216"/>
              </a:xfrm>
              <a:custGeom>
                <a:avLst/>
                <a:gdLst>
                  <a:gd name="T0" fmla="*/ 20 w 1402"/>
                  <a:gd name="T1" fmla="*/ 1 h 863"/>
                  <a:gd name="T2" fmla="*/ 14 w 1402"/>
                  <a:gd name="T3" fmla="*/ 1 h 863"/>
                  <a:gd name="T4" fmla="*/ 8 w 1402"/>
                  <a:gd name="T5" fmla="*/ 4 h 863"/>
                  <a:gd name="T6" fmla="*/ 3 w 1402"/>
                  <a:gd name="T7" fmla="*/ 10 h 863"/>
                  <a:gd name="T8" fmla="*/ 0 w 1402"/>
                  <a:gd name="T9" fmla="*/ 23 h 863"/>
                  <a:gd name="T10" fmla="*/ 5 w 1402"/>
                  <a:gd name="T11" fmla="*/ 40 h 863"/>
                  <a:gd name="T12" fmla="*/ 19 w 1402"/>
                  <a:gd name="T13" fmla="*/ 59 h 863"/>
                  <a:gd name="T14" fmla="*/ 72 w 1402"/>
                  <a:gd name="T15" fmla="*/ 105 h 863"/>
                  <a:gd name="T16" fmla="*/ 150 w 1402"/>
                  <a:gd name="T17" fmla="*/ 156 h 863"/>
                  <a:gd name="T18" fmla="*/ 230 w 1402"/>
                  <a:gd name="T19" fmla="*/ 195 h 863"/>
                  <a:gd name="T20" fmla="*/ 294 w 1402"/>
                  <a:gd name="T21" fmla="*/ 213 h 863"/>
                  <a:gd name="T22" fmla="*/ 330 w 1402"/>
                  <a:gd name="T23" fmla="*/ 215 h 863"/>
                  <a:gd name="T24" fmla="*/ 344 w 1402"/>
                  <a:gd name="T25" fmla="*/ 209 h 863"/>
                  <a:gd name="T26" fmla="*/ 349 w 1402"/>
                  <a:gd name="T27" fmla="*/ 202 h 863"/>
                  <a:gd name="T28" fmla="*/ 350 w 1402"/>
                  <a:gd name="T29" fmla="*/ 189 h 863"/>
                  <a:gd name="T30" fmla="*/ 343 w 1402"/>
                  <a:gd name="T31" fmla="*/ 174 h 863"/>
                  <a:gd name="T32" fmla="*/ 328 w 1402"/>
                  <a:gd name="T33" fmla="*/ 157 h 863"/>
                  <a:gd name="T34" fmla="*/ 318 w 1402"/>
                  <a:gd name="T35" fmla="*/ 151 h 863"/>
                  <a:gd name="T36" fmla="*/ 318 w 1402"/>
                  <a:gd name="T37" fmla="*/ 157 h 863"/>
                  <a:gd name="T38" fmla="*/ 319 w 1402"/>
                  <a:gd name="T39" fmla="*/ 162 h 863"/>
                  <a:gd name="T40" fmla="*/ 326 w 1402"/>
                  <a:gd name="T41" fmla="*/ 172 h 863"/>
                  <a:gd name="T42" fmla="*/ 337 w 1402"/>
                  <a:gd name="T43" fmla="*/ 185 h 863"/>
                  <a:gd name="T44" fmla="*/ 339 w 1402"/>
                  <a:gd name="T45" fmla="*/ 194 h 863"/>
                  <a:gd name="T46" fmla="*/ 337 w 1402"/>
                  <a:gd name="T47" fmla="*/ 198 h 863"/>
                  <a:gd name="T48" fmla="*/ 332 w 1402"/>
                  <a:gd name="T49" fmla="*/ 202 h 863"/>
                  <a:gd name="T50" fmla="*/ 315 w 1402"/>
                  <a:gd name="T51" fmla="*/ 203 h 863"/>
                  <a:gd name="T52" fmla="*/ 284 w 1402"/>
                  <a:gd name="T53" fmla="*/ 199 h 863"/>
                  <a:gd name="T54" fmla="*/ 234 w 1402"/>
                  <a:gd name="T55" fmla="*/ 184 h 863"/>
                  <a:gd name="T56" fmla="*/ 155 w 1402"/>
                  <a:gd name="T57" fmla="*/ 145 h 863"/>
                  <a:gd name="T58" fmla="*/ 80 w 1402"/>
                  <a:gd name="T59" fmla="*/ 96 h 863"/>
                  <a:gd name="T60" fmla="*/ 28 w 1402"/>
                  <a:gd name="T61" fmla="*/ 51 h 863"/>
                  <a:gd name="T62" fmla="*/ 17 w 1402"/>
                  <a:gd name="T63" fmla="*/ 36 h 863"/>
                  <a:gd name="T64" fmla="*/ 13 w 1402"/>
                  <a:gd name="T65" fmla="*/ 25 h 863"/>
                  <a:gd name="T66" fmla="*/ 13 w 1402"/>
                  <a:gd name="T67" fmla="*/ 17 h 863"/>
                  <a:gd name="T68" fmla="*/ 16 w 1402"/>
                  <a:gd name="T69" fmla="*/ 14 h 863"/>
                  <a:gd name="T70" fmla="*/ 19 w 1402"/>
                  <a:gd name="T71" fmla="*/ 14 h 863"/>
                  <a:gd name="T72" fmla="*/ 21 w 1402"/>
                  <a:gd name="T73" fmla="*/ 15 h 863"/>
                  <a:gd name="T74" fmla="*/ 23 w 1402"/>
                  <a:gd name="T75" fmla="*/ 16 h 863"/>
                  <a:gd name="T76" fmla="*/ 25 w 1402"/>
                  <a:gd name="T77" fmla="*/ 16 h 863"/>
                  <a:gd name="T78" fmla="*/ 25 w 1402"/>
                  <a:gd name="T79" fmla="*/ 14 h 863"/>
                  <a:gd name="T80" fmla="*/ 25 w 1402"/>
                  <a:gd name="T81" fmla="*/ 10 h 863"/>
                  <a:gd name="T82" fmla="*/ 25 w 1402"/>
                  <a:gd name="T83" fmla="*/ 6 h 863"/>
                  <a:gd name="T84" fmla="*/ 25 w 1402"/>
                  <a:gd name="T85" fmla="*/ 4 h 863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1402"/>
                  <a:gd name="T130" fmla="*/ 0 h 863"/>
                  <a:gd name="T131" fmla="*/ 1402 w 1402"/>
                  <a:gd name="T132" fmla="*/ 863 h 863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1402" h="863">
                    <a:moveTo>
                      <a:pt x="100" y="15"/>
                    </a:moveTo>
                    <a:lnTo>
                      <a:pt x="90" y="9"/>
                    </a:lnTo>
                    <a:lnTo>
                      <a:pt x="81" y="2"/>
                    </a:lnTo>
                    <a:lnTo>
                      <a:pt x="72" y="0"/>
                    </a:lnTo>
                    <a:lnTo>
                      <a:pt x="63" y="0"/>
                    </a:lnTo>
                    <a:lnTo>
                      <a:pt x="57" y="2"/>
                    </a:lnTo>
                    <a:lnTo>
                      <a:pt x="48" y="2"/>
                    </a:lnTo>
                    <a:lnTo>
                      <a:pt x="42" y="9"/>
                    </a:lnTo>
                    <a:lnTo>
                      <a:pt x="33" y="15"/>
                    </a:lnTo>
                    <a:lnTo>
                      <a:pt x="27" y="21"/>
                    </a:lnTo>
                    <a:lnTo>
                      <a:pt x="20" y="27"/>
                    </a:lnTo>
                    <a:lnTo>
                      <a:pt x="11" y="39"/>
                    </a:lnTo>
                    <a:lnTo>
                      <a:pt x="6" y="54"/>
                    </a:lnTo>
                    <a:lnTo>
                      <a:pt x="0" y="72"/>
                    </a:lnTo>
                    <a:lnTo>
                      <a:pt x="0" y="91"/>
                    </a:lnTo>
                    <a:lnTo>
                      <a:pt x="2" y="111"/>
                    </a:lnTo>
                    <a:lnTo>
                      <a:pt x="9" y="135"/>
                    </a:lnTo>
                    <a:lnTo>
                      <a:pt x="20" y="159"/>
                    </a:lnTo>
                    <a:lnTo>
                      <a:pt x="33" y="184"/>
                    </a:lnTo>
                    <a:lnTo>
                      <a:pt x="50" y="210"/>
                    </a:lnTo>
                    <a:lnTo>
                      <a:pt x="75" y="237"/>
                    </a:lnTo>
                    <a:lnTo>
                      <a:pt x="132" y="291"/>
                    </a:lnTo>
                    <a:lnTo>
                      <a:pt x="204" y="352"/>
                    </a:lnTo>
                    <a:lnTo>
                      <a:pt x="289" y="419"/>
                    </a:lnTo>
                    <a:lnTo>
                      <a:pt x="385" y="487"/>
                    </a:lnTo>
                    <a:lnTo>
                      <a:pt x="490" y="556"/>
                    </a:lnTo>
                    <a:lnTo>
                      <a:pt x="598" y="622"/>
                    </a:lnTo>
                    <a:lnTo>
                      <a:pt x="707" y="683"/>
                    </a:lnTo>
                    <a:lnTo>
                      <a:pt x="815" y="737"/>
                    </a:lnTo>
                    <a:lnTo>
                      <a:pt x="920" y="781"/>
                    </a:lnTo>
                    <a:lnTo>
                      <a:pt x="1013" y="815"/>
                    </a:lnTo>
                    <a:lnTo>
                      <a:pt x="1104" y="840"/>
                    </a:lnTo>
                    <a:lnTo>
                      <a:pt x="1176" y="851"/>
                    </a:lnTo>
                    <a:lnTo>
                      <a:pt x="1236" y="860"/>
                    </a:lnTo>
                    <a:lnTo>
                      <a:pt x="1281" y="863"/>
                    </a:lnTo>
                    <a:lnTo>
                      <a:pt x="1318" y="860"/>
                    </a:lnTo>
                    <a:lnTo>
                      <a:pt x="1345" y="854"/>
                    </a:lnTo>
                    <a:lnTo>
                      <a:pt x="1363" y="845"/>
                    </a:lnTo>
                    <a:lnTo>
                      <a:pt x="1375" y="836"/>
                    </a:lnTo>
                    <a:lnTo>
                      <a:pt x="1384" y="827"/>
                    </a:lnTo>
                    <a:lnTo>
                      <a:pt x="1389" y="818"/>
                    </a:lnTo>
                    <a:lnTo>
                      <a:pt x="1396" y="806"/>
                    </a:lnTo>
                    <a:lnTo>
                      <a:pt x="1398" y="788"/>
                    </a:lnTo>
                    <a:lnTo>
                      <a:pt x="1402" y="774"/>
                    </a:lnTo>
                    <a:lnTo>
                      <a:pt x="1398" y="756"/>
                    </a:lnTo>
                    <a:lnTo>
                      <a:pt x="1393" y="733"/>
                    </a:lnTo>
                    <a:lnTo>
                      <a:pt x="1384" y="715"/>
                    </a:lnTo>
                    <a:lnTo>
                      <a:pt x="1372" y="695"/>
                    </a:lnTo>
                    <a:lnTo>
                      <a:pt x="1357" y="671"/>
                    </a:lnTo>
                    <a:lnTo>
                      <a:pt x="1336" y="649"/>
                    </a:lnTo>
                    <a:lnTo>
                      <a:pt x="1311" y="626"/>
                    </a:lnTo>
                    <a:lnTo>
                      <a:pt x="1270" y="587"/>
                    </a:lnTo>
                    <a:lnTo>
                      <a:pt x="1270" y="596"/>
                    </a:lnTo>
                    <a:lnTo>
                      <a:pt x="1272" y="605"/>
                    </a:lnTo>
                    <a:lnTo>
                      <a:pt x="1272" y="613"/>
                    </a:lnTo>
                    <a:lnTo>
                      <a:pt x="1272" y="622"/>
                    </a:lnTo>
                    <a:lnTo>
                      <a:pt x="1272" y="628"/>
                    </a:lnTo>
                    <a:lnTo>
                      <a:pt x="1275" y="638"/>
                    </a:lnTo>
                    <a:lnTo>
                      <a:pt x="1275" y="644"/>
                    </a:lnTo>
                    <a:lnTo>
                      <a:pt x="1275" y="649"/>
                    </a:lnTo>
                    <a:lnTo>
                      <a:pt x="1279" y="656"/>
                    </a:lnTo>
                    <a:lnTo>
                      <a:pt x="1279" y="662"/>
                    </a:lnTo>
                    <a:lnTo>
                      <a:pt x="1302" y="686"/>
                    </a:lnTo>
                    <a:lnTo>
                      <a:pt x="1320" y="706"/>
                    </a:lnTo>
                    <a:lnTo>
                      <a:pt x="1336" y="724"/>
                    </a:lnTo>
                    <a:lnTo>
                      <a:pt x="1345" y="740"/>
                    </a:lnTo>
                    <a:lnTo>
                      <a:pt x="1350" y="756"/>
                    </a:lnTo>
                    <a:lnTo>
                      <a:pt x="1354" y="765"/>
                    </a:lnTo>
                    <a:lnTo>
                      <a:pt x="1354" y="776"/>
                    </a:lnTo>
                    <a:lnTo>
                      <a:pt x="1354" y="781"/>
                    </a:lnTo>
                    <a:lnTo>
                      <a:pt x="1350" y="788"/>
                    </a:lnTo>
                    <a:lnTo>
                      <a:pt x="1348" y="791"/>
                    </a:lnTo>
                    <a:lnTo>
                      <a:pt x="1348" y="794"/>
                    </a:lnTo>
                    <a:lnTo>
                      <a:pt x="1338" y="803"/>
                    </a:lnTo>
                    <a:lnTo>
                      <a:pt x="1327" y="806"/>
                    </a:lnTo>
                    <a:lnTo>
                      <a:pt x="1309" y="813"/>
                    </a:lnTo>
                    <a:lnTo>
                      <a:pt x="1284" y="813"/>
                    </a:lnTo>
                    <a:lnTo>
                      <a:pt x="1257" y="813"/>
                    </a:lnTo>
                    <a:lnTo>
                      <a:pt x="1221" y="809"/>
                    </a:lnTo>
                    <a:lnTo>
                      <a:pt x="1182" y="803"/>
                    </a:lnTo>
                    <a:lnTo>
                      <a:pt x="1136" y="797"/>
                    </a:lnTo>
                    <a:lnTo>
                      <a:pt x="1086" y="785"/>
                    </a:lnTo>
                    <a:lnTo>
                      <a:pt x="1029" y="770"/>
                    </a:lnTo>
                    <a:lnTo>
                      <a:pt x="935" y="737"/>
                    </a:lnTo>
                    <a:lnTo>
                      <a:pt x="833" y="692"/>
                    </a:lnTo>
                    <a:lnTo>
                      <a:pt x="728" y="640"/>
                    </a:lnTo>
                    <a:lnTo>
                      <a:pt x="619" y="581"/>
                    </a:lnTo>
                    <a:lnTo>
                      <a:pt x="514" y="514"/>
                    </a:lnTo>
                    <a:lnTo>
                      <a:pt x="412" y="448"/>
                    </a:lnTo>
                    <a:lnTo>
                      <a:pt x="319" y="382"/>
                    </a:lnTo>
                    <a:lnTo>
                      <a:pt x="234" y="316"/>
                    </a:lnTo>
                    <a:lnTo>
                      <a:pt x="166" y="255"/>
                    </a:lnTo>
                    <a:lnTo>
                      <a:pt x="111" y="205"/>
                    </a:lnTo>
                    <a:lnTo>
                      <a:pt x="93" y="184"/>
                    </a:lnTo>
                    <a:lnTo>
                      <a:pt x="77" y="166"/>
                    </a:lnTo>
                    <a:lnTo>
                      <a:pt x="66" y="144"/>
                    </a:lnTo>
                    <a:lnTo>
                      <a:pt x="59" y="129"/>
                    </a:lnTo>
                    <a:lnTo>
                      <a:pt x="54" y="114"/>
                    </a:lnTo>
                    <a:lnTo>
                      <a:pt x="50" y="100"/>
                    </a:lnTo>
                    <a:lnTo>
                      <a:pt x="48" y="87"/>
                    </a:lnTo>
                    <a:lnTo>
                      <a:pt x="50" y="75"/>
                    </a:lnTo>
                    <a:lnTo>
                      <a:pt x="50" y="66"/>
                    </a:lnTo>
                    <a:lnTo>
                      <a:pt x="57" y="59"/>
                    </a:lnTo>
                    <a:lnTo>
                      <a:pt x="59" y="57"/>
                    </a:lnTo>
                    <a:lnTo>
                      <a:pt x="63" y="54"/>
                    </a:lnTo>
                    <a:lnTo>
                      <a:pt x="66" y="54"/>
                    </a:lnTo>
                    <a:lnTo>
                      <a:pt x="72" y="54"/>
                    </a:lnTo>
                    <a:lnTo>
                      <a:pt x="75" y="54"/>
                    </a:lnTo>
                    <a:lnTo>
                      <a:pt x="77" y="57"/>
                    </a:lnTo>
                    <a:lnTo>
                      <a:pt x="81" y="57"/>
                    </a:lnTo>
                    <a:lnTo>
                      <a:pt x="84" y="59"/>
                    </a:lnTo>
                    <a:lnTo>
                      <a:pt x="87" y="59"/>
                    </a:lnTo>
                    <a:lnTo>
                      <a:pt x="87" y="63"/>
                    </a:lnTo>
                    <a:lnTo>
                      <a:pt x="93" y="63"/>
                    </a:lnTo>
                    <a:lnTo>
                      <a:pt x="96" y="66"/>
                    </a:lnTo>
                    <a:lnTo>
                      <a:pt x="100" y="66"/>
                    </a:lnTo>
                    <a:lnTo>
                      <a:pt x="100" y="63"/>
                    </a:lnTo>
                    <a:lnTo>
                      <a:pt x="100" y="59"/>
                    </a:lnTo>
                    <a:lnTo>
                      <a:pt x="100" y="57"/>
                    </a:lnTo>
                    <a:lnTo>
                      <a:pt x="100" y="54"/>
                    </a:lnTo>
                    <a:lnTo>
                      <a:pt x="100" y="50"/>
                    </a:lnTo>
                    <a:lnTo>
                      <a:pt x="100" y="45"/>
                    </a:lnTo>
                    <a:lnTo>
                      <a:pt x="100" y="39"/>
                    </a:lnTo>
                    <a:lnTo>
                      <a:pt x="100" y="32"/>
                    </a:lnTo>
                    <a:lnTo>
                      <a:pt x="100" y="27"/>
                    </a:lnTo>
                    <a:lnTo>
                      <a:pt x="100" y="24"/>
                    </a:lnTo>
                    <a:lnTo>
                      <a:pt x="100" y="21"/>
                    </a:lnTo>
                    <a:lnTo>
                      <a:pt x="100" y="18"/>
                    </a:lnTo>
                    <a:lnTo>
                      <a:pt x="100" y="15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349" name="Freeform 633"/>
              <p:cNvSpPr>
                <a:spLocks/>
              </p:cNvSpPr>
              <p:nvPr/>
            </p:nvSpPr>
            <p:spPr bwMode="auto">
              <a:xfrm>
                <a:off x="1664" y="2276"/>
                <a:ext cx="351" cy="216"/>
              </a:xfrm>
              <a:custGeom>
                <a:avLst/>
                <a:gdLst>
                  <a:gd name="T0" fmla="*/ 20 w 1402"/>
                  <a:gd name="T1" fmla="*/ 1 h 863"/>
                  <a:gd name="T2" fmla="*/ 14 w 1402"/>
                  <a:gd name="T3" fmla="*/ 1 h 863"/>
                  <a:gd name="T4" fmla="*/ 8 w 1402"/>
                  <a:gd name="T5" fmla="*/ 4 h 863"/>
                  <a:gd name="T6" fmla="*/ 3 w 1402"/>
                  <a:gd name="T7" fmla="*/ 10 h 863"/>
                  <a:gd name="T8" fmla="*/ 0 w 1402"/>
                  <a:gd name="T9" fmla="*/ 23 h 863"/>
                  <a:gd name="T10" fmla="*/ 5 w 1402"/>
                  <a:gd name="T11" fmla="*/ 40 h 863"/>
                  <a:gd name="T12" fmla="*/ 19 w 1402"/>
                  <a:gd name="T13" fmla="*/ 59 h 863"/>
                  <a:gd name="T14" fmla="*/ 72 w 1402"/>
                  <a:gd name="T15" fmla="*/ 105 h 863"/>
                  <a:gd name="T16" fmla="*/ 150 w 1402"/>
                  <a:gd name="T17" fmla="*/ 156 h 863"/>
                  <a:gd name="T18" fmla="*/ 230 w 1402"/>
                  <a:gd name="T19" fmla="*/ 195 h 863"/>
                  <a:gd name="T20" fmla="*/ 294 w 1402"/>
                  <a:gd name="T21" fmla="*/ 213 h 863"/>
                  <a:gd name="T22" fmla="*/ 330 w 1402"/>
                  <a:gd name="T23" fmla="*/ 215 h 863"/>
                  <a:gd name="T24" fmla="*/ 344 w 1402"/>
                  <a:gd name="T25" fmla="*/ 209 h 863"/>
                  <a:gd name="T26" fmla="*/ 349 w 1402"/>
                  <a:gd name="T27" fmla="*/ 202 h 863"/>
                  <a:gd name="T28" fmla="*/ 350 w 1402"/>
                  <a:gd name="T29" fmla="*/ 189 h 863"/>
                  <a:gd name="T30" fmla="*/ 343 w 1402"/>
                  <a:gd name="T31" fmla="*/ 174 h 863"/>
                  <a:gd name="T32" fmla="*/ 328 w 1402"/>
                  <a:gd name="T33" fmla="*/ 157 h 863"/>
                  <a:gd name="T34" fmla="*/ 318 w 1402"/>
                  <a:gd name="T35" fmla="*/ 151 h 863"/>
                  <a:gd name="T36" fmla="*/ 318 w 1402"/>
                  <a:gd name="T37" fmla="*/ 157 h 863"/>
                  <a:gd name="T38" fmla="*/ 319 w 1402"/>
                  <a:gd name="T39" fmla="*/ 162 h 863"/>
                  <a:gd name="T40" fmla="*/ 326 w 1402"/>
                  <a:gd name="T41" fmla="*/ 172 h 863"/>
                  <a:gd name="T42" fmla="*/ 337 w 1402"/>
                  <a:gd name="T43" fmla="*/ 185 h 863"/>
                  <a:gd name="T44" fmla="*/ 339 w 1402"/>
                  <a:gd name="T45" fmla="*/ 194 h 863"/>
                  <a:gd name="T46" fmla="*/ 337 w 1402"/>
                  <a:gd name="T47" fmla="*/ 198 h 863"/>
                  <a:gd name="T48" fmla="*/ 332 w 1402"/>
                  <a:gd name="T49" fmla="*/ 202 h 863"/>
                  <a:gd name="T50" fmla="*/ 315 w 1402"/>
                  <a:gd name="T51" fmla="*/ 203 h 863"/>
                  <a:gd name="T52" fmla="*/ 284 w 1402"/>
                  <a:gd name="T53" fmla="*/ 199 h 863"/>
                  <a:gd name="T54" fmla="*/ 234 w 1402"/>
                  <a:gd name="T55" fmla="*/ 184 h 863"/>
                  <a:gd name="T56" fmla="*/ 155 w 1402"/>
                  <a:gd name="T57" fmla="*/ 145 h 863"/>
                  <a:gd name="T58" fmla="*/ 80 w 1402"/>
                  <a:gd name="T59" fmla="*/ 96 h 863"/>
                  <a:gd name="T60" fmla="*/ 28 w 1402"/>
                  <a:gd name="T61" fmla="*/ 51 h 863"/>
                  <a:gd name="T62" fmla="*/ 17 w 1402"/>
                  <a:gd name="T63" fmla="*/ 36 h 863"/>
                  <a:gd name="T64" fmla="*/ 13 w 1402"/>
                  <a:gd name="T65" fmla="*/ 25 h 863"/>
                  <a:gd name="T66" fmla="*/ 13 w 1402"/>
                  <a:gd name="T67" fmla="*/ 17 h 863"/>
                  <a:gd name="T68" fmla="*/ 16 w 1402"/>
                  <a:gd name="T69" fmla="*/ 14 h 863"/>
                  <a:gd name="T70" fmla="*/ 19 w 1402"/>
                  <a:gd name="T71" fmla="*/ 14 h 863"/>
                  <a:gd name="T72" fmla="*/ 21 w 1402"/>
                  <a:gd name="T73" fmla="*/ 15 h 863"/>
                  <a:gd name="T74" fmla="*/ 23 w 1402"/>
                  <a:gd name="T75" fmla="*/ 16 h 863"/>
                  <a:gd name="T76" fmla="*/ 25 w 1402"/>
                  <a:gd name="T77" fmla="*/ 16 h 863"/>
                  <a:gd name="T78" fmla="*/ 25 w 1402"/>
                  <a:gd name="T79" fmla="*/ 14 h 863"/>
                  <a:gd name="T80" fmla="*/ 25 w 1402"/>
                  <a:gd name="T81" fmla="*/ 10 h 863"/>
                  <a:gd name="T82" fmla="*/ 25 w 1402"/>
                  <a:gd name="T83" fmla="*/ 6 h 863"/>
                  <a:gd name="T84" fmla="*/ 25 w 1402"/>
                  <a:gd name="T85" fmla="*/ 4 h 863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1402"/>
                  <a:gd name="T130" fmla="*/ 0 h 863"/>
                  <a:gd name="T131" fmla="*/ 1402 w 1402"/>
                  <a:gd name="T132" fmla="*/ 863 h 863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1402" h="863">
                    <a:moveTo>
                      <a:pt x="100" y="15"/>
                    </a:moveTo>
                    <a:lnTo>
                      <a:pt x="90" y="9"/>
                    </a:lnTo>
                    <a:lnTo>
                      <a:pt x="81" y="2"/>
                    </a:lnTo>
                    <a:lnTo>
                      <a:pt x="72" y="0"/>
                    </a:lnTo>
                    <a:lnTo>
                      <a:pt x="63" y="0"/>
                    </a:lnTo>
                    <a:lnTo>
                      <a:pt x="57" y="2"/>
                    </a:lnTo>
                    <a:lnTo>
                      <a:pt x="48" y="2"/>
                    </a:lnTo>
                    <a:lnTo>
                      <a:pt x="42" y="9"/>
                    </a:lnTo>
                    <a:lnTo>
                      <a:pt x="33" y="15"/>
                    </a:lnTo>
                    <a:lnTo>
                      <a:pt x="27" y="21"/>
                    </a:lnTo>
                    <a:lnTo>
                      <a:pt x="20" y="27"/>
                    </a:lnTo>
                    <a:lnTo>
                      <a:pt x="11" y="39"/>
                    </a:lnTo>
                    <a:lnTo>
                      <a:pt x="6" y="54"/>
                    </a:lnTo>
                    <a:lnTo>
                      <a:pt x="0" y="72"/>
                    </a:lnTo>
                    <a:lnTo>
                      <a:pt x="0" y="91"/>
                    </a:lnTo>
                    <a:lnTo>
                      <a:pt x="2" y="111"/>
                    </a:lnTo>
                    <a:lnTo>
                      <a:pt x="9" y="135"/>
                    </a:lnTo>
                    <a:lnTo>
                      <a:pt x="20" y="159"/>
                    </a:lnTo>
                    <a:lnTo>
                      <a:pt x="33" y="184"/>
                    </a:lnTo>
                    <a:lnTo>
                      <a:pt x="50" y="210"/>
                    </a:lnTo>
                    <a:lnTo>
                      <a:pt x="75" y="237"/>
                    </a:lnTo>
                    <a:lnTo>
                      <a:pt x="132" y="291"/>
                    </a:lnTo>
                    <a:lnTo>
                      <a:pt x="204" y="352"/>
                    </a:lnTo>
                    <a:lnTo>
                      <a:pt x="289" y="419"/>
                    </a:lnTo>
                    <a:lnTo>
                      <a:pt x="385" y="487"/>
                    </a:lnTo>
                    <a:lnTo>
                      <a:pt x="490" y="556"/>
                    </a:lnTo>
                    <a:lnTo>
                      <a:pt x="598" y="622"/>
                    </a:lnTo>
                    <a:lnTo>
                      <a:pt x="707" y="683"/>
                    </a:lnTo>
                    <a:lnTo>
                      <a:pt x="815" y="737"/>
                    </a:lnTo>
                    <a:lnTo>
                      <a:pt x="920" y="781"/>
                    </a:lnTo>
                    <a:lnTo>
                      <a:pt x="1013" y="815"/>
                    </a:lnTo>
                    <a:lnTo>
                      <a:pt x="1104" y="840"/>
                    </a:lnTo>
                    <a:lnTo>
                      <a:pt x="1176" y="851"/>
                    </a:lnTo>
                    <a:lnTo>
                      <a:pt x="1236" y="860"/>
                    </a:lnTo>
                    <a:lnTo>
                      <a:pt x="1281" y="863"/>
                    </a:lnTo>
                    <a:lnTo>
                      <a:pt x="1318" y="860"/>
                    </a:lnTo>
                    <a:lnTo>
                      <a:pt x="1345" y="854"/>
                    </a:lnTo>
                    <a:lnTo>
                      <a:pt x="1363" y="845"/>
                    </a:lnTo>
                    <a:lnTo>
                      <a:pt x="1375" y="836"/>
                    </a:lnTo>
                    <a:lnTo>
                      <a:pt x="1384" y="827"/>
                    </a:lnTo>
                    <a:lnTo>
                      <a:pt x="1389" y="818"/>
                    </a:lnTo>
                    <a:lnTo>
                      <a:pt x="1396" y="806"/>
                    </a:lnTo>
                    <a:lnTo>
                      <a:pt x="1398" y="788"/>
                    </a:lnTo>
                    <a:lnTo>
                      <a:pt x="1402" y="774"/>
                    </a:lnTo>
                    <a:lnTo>
                      <a:pt x="1398" y="756"/>
                    </a:lnTo>
                    <a:lnTo>
                      <a:pt x="1393" y="733"/>
                    </a:lnTo>
                    <a:lnTo>
                      <a:pt x="1384" y="715"/>
                    </a:lnTo>
                    <a:lnTo>
                      <a:pt x="1372" y="695"/>
                    </a:lnTo>
                    <a:lnTo>
                      <a:pt x="1357" y="671"/>
                    </a:lnTo>
                    <a:lnTo>
                      <a:pt x="1336" y="649"/>
                    </a:lnTo>
                    <a:lnTo>
                      <a:pt x="1311" y="626"/>
                    </a:lnTo>
                    <a:lnTo>
                      <a:pt x="1270" y="587"/>
                    </a:lnTo>
                    <a:lnTo>
                      <a:pt x="1270" y="596"/>
                    </a:lnTo>
                    <a:lnTo>
                      <a:pt x="1272" y="605"/>
                    </a:lnTo>
                    <a:lnTo>
                      <a:pt x="1272" y="613"/>
                    </a:lnTo>
                    <a:lnTo>
                      <a:pt x="1272" y="622"/>
                    </a:lnTo>
                    <a:lnTo>
                      <a:pt x="1272" y="628"/>
                    </a:lnTo>
                    <a:lnTo>
                      <a:pt x="1275" y="638"/>
                    </a:lnTo>
                    <a:lnTo>
                      <a:pt x="1275" y="644"/>
                    </a:lnTo>
                    <a:lnTo>
                      <a:pt x="1275" y="649"/>
                    </a:lnTo>
                    <a:lnTo>
                      <a:pt x="1279" y="656"/>
                    </a:lnTo>
                    <a:lnTo>
                      <a:pt x="1279" y="662"/>
                    </a:lnTo>
                    <a:lnTo>
                      <a:pt x="1302" y="686"/>
                    </a:lnTo>
                    <a:lnTo>
                      <a:pt x="1320" y="706"/>
                    </a:lnTo>
                    <a:lnTo>
                      <a:pt x="1336" y="724"/>
                    </a:lnTo>
                    <a:lnTo>
                      <a:pt x="1345" y="740"/>
                    </a:lnTo>
                    <a:lnTo>
                      <a:pt x="1350" y="756"/>
                    </a:lnTo>
                    <a:lnTo>
                      <a:pt x="1354" y="765"/>
                    </a:lnTo>
                    <a:lnTo>
                      <a:pt x="1354" y="776"/>
                    </a:lnTo>
                    <a:lnTo>
                      <a:pt x="1354" y="781"/>
                    </a:lnTo>
                    <a:lnTo>
                      <a:pt x="1350" y="788"/>
                    </a:lnTo>
                    <a:lnTo>
                      <a:pt x="1348" y="791"/>
                    </a:lnTo>
                    <a:lnTo>
                      <a:pt x="1348" y="794"/>
                    </a:lnTo>
                    <a:lnTo>
                      <a:pt x="1338" y="803"/>
                    </a:lnTo>
                    <a:lnTo>
                      <a:pt x="1327" y="806"/>
                    </a:lnTo>
                    <a:lnTo>
                      <a:pt x="1309" y="813"/>
                    </a:lnTo>
                    <a:lnTo>
                      <a:pt x="1284" y="813"/>
                    </a:lnTo>
                    <a:lnTo>
                      <a:pt x="1257" y="813"/>
                    </a:lnTo>
                    <a:lnTo>
                      <a:pt x="1221" y="809"/>
                    </a:lnTo>
                    <a:lnTo>
                      <a:pt x="1182" y="803"/>
                    </a:lnTo>
                    <a:lnTo>
                      <a:pt x="1136" y="797"/>
                    </a:lnTo>
                    <a:lnTo>
                      <a:pt x="1086" y="785"/>
                    </a:lnTo>
                    <a:lnTo>
                      <a:pt x="1029" y="770"/>
                    </a:lnTo>
                    <a:lnTo>
                      <a:pt x="935" y="737"/>
                    </a:lnTo>
                    <a:lnTo>
                      <a:pt x="833" y="692"/>
                    </a:lnTo>
                    <a:lnTo>
                      <a:pt x="728" y="640"/>
                    </a:lnTo>
                    <a:lnTo>
                      <a:pt x="619" y="581"/>
                    </a:lnTo>
                    <a:lnTo>
                      <a:pt x="514" y="514"/>
                    </a:lnTo>
                    <a:lnTo>
                      <a:pt x="412" y="448"/>
                    </a:lnTo>
                    <a:lnTo>
                      <a:pt x="319" y="382"/>
                    </a:lnTo>
                    <a:lnTo>
                      <a:pt x="234" y="316"/>
                    </a:lnTo>
                    <a:lnTo>
                      <a:pt x="166" y="255"/>
                    </a:lnTo>
                    <a:lnTo>
                      <a:pt x="111" y="205"/>
                    </a:lnTo>
                    <a:lnTo>
                      <a:pt x="93" y="184"/>
                    </a:lnTo>
                    <a:lnTo>
                      <a:pt x="77" y="166"/>
                    </a:lnTo>
                    <a:lnTo>
                      <a:pt x="66" y="144"/>
                    </a:lnTo>
                    <a:lnTo>
                      <a:pt x="59" y="129"/>
                    </a:lnTo>
                    <a:lnTo>
                      <a:pt x="54" y="114"/>
                    </a:lnTo>
                    <a:lnTo>
                      <a:pt x="50" y="100"/>
                    </a:lnTo>
                    <a:lnTo>
                      <a:pt x="48" y="87"/>
                    </a:lnTo>
                    <a:lnTo>
                      <a:pt x="50" y="75"/>
                    </a:lnTo>
                    <a:lnTo>
                      <a:pt x="50" y="66"/>
                    </a:lnTo>
                    <a:lnTo>
                      <a:pt x="57" y="59"/>
                    </a:lnTo>
                    <a:lnTo>
                      <a:pt x="59" y="57"/>
                    </a:lnTo>
                    <a:lnTo>
                      <a:pt x="63" y="54"/>
                    </a:lnTo>
                    <a:lnTo>
                      <a:pt x="66" y="54"/>
                    </a:lnTo>
                    <a:lnTo>
                      <a:pt x="72" y="54"/>
                    </a:lnTo>
                    <a:lnTo>
                      <a:pt x="75" y="54"/>
                    </a:lnTo>
                    <a:lnTo>
                      <a:pt x="77" y="57"/>
                    </a:lnTo>
                    <a:lnTo>
                      <a:pt x="81" y="57"/>
                    </a:lnTo>
                    <a:lnTo>
                      <a:pt x="84" y="59"/>
                    </a:lnTo>
                    <a:lnTo>
                      <a:pt x="87" y="59"/>
                    </a:lnTo>
                    <a:lnTo>
                      <a:pt x="87" y="63"/>
                    </a:lnTo>
                    <a:lnTo>
                      <a:pt x="93" y="63"/>
                    </a:lnTo>
                    <a:lnTo>
                      <a:pt x="96" y="66"/>
                    </a:lnTo>
                    <a:lnTo>
                      <a:pt x="100" y="66"/>
                    </a:lnTo>
                    <a:lnTo>
                      <a:pt x="100" y="63"/>
                    </a:lnTo>
                    <a:lnTo>
                      <a:pt x="100" y="59"/>
                    </a:lnTo>
                    <a:lnTo>
                      <a:pt x="100" y="57"/>
                    </a:lnTo>
                    <a:lnTo>
                      <a:pt x="100" y="54"/>
                    </a:lnTo>
                    <a:lnTo>
                      <a:pt x="100" y="50"/>
                    </a:lnTo>
                    <a:lnTo>
                      <a:pt x="100" y="45"/>
                    </a:lnTo>
                    <a:lnTo>
                      <a:pt x="100" y="39"/>
                    </a:lnTo>
                    <a:lnTo>
                      <a:pt x="100" y="32"/>
                    </a:lnTo>
                    <a:lnTo>
                      <a:pt x="100" y="27"/>
                    </a:lnTo>
                    <a:lnTo>
                      <a:pt x="100" y="24"/>
                    </a:lnTo>
                    <a:lnTo>
                      <a:pt x="100" y="21"/>
                    </a:lnTo>
                    <a:lnTo>
                      <a:pt x="100" y="18"/>
                    </a:lnTo>
                    <a:lnTo>
                      <a:pt x="100" y="15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350" name="Freeform 634"/>
              <p:cNvSpPr>
                <a:spLocks/>
              </p:cNvSpPr>
              <p:nvPr/>
            </p:nvSpPr>
            <p:spPr bwMode="auto">
              <a:xfrm>
                <a:off x="1993" y="2574"/>
                <a:ext cx="118" cy="44"/>
              </a:xfrm>
              <a:custGeom>
                <a:avLst/>
                <a:gdLst>
                  <a:gd name="T0" fmla="*/ 0 w 469"/>
                  <a:gd name="T1" fmla="*/ 12 h 175"/>
                  <a:gd name="T2" fmla="*/ 8 w 469"/>
                  <a:gd name="T3" fmla="*/ 16 h 175"/>
                  <a:gd name="T4" fmla="*/ 17 w 469"/>
                  <a:gd name="T5" fmla="*/ 20 h 175"/>
                  <a:gd name="T6" fmla="*/ 26 w 469"/>
                  <a:gd name="T7" fmla="*/ 23 h 175"/>
                  <a:gd name="T8" fmla="*/ 36 w 469"/>
                  <a:gd name="T9" fmla="*/ 26 h 175"/>
                  <a:gd name="T10" fmla="*/ 47 w 469"/>
                  <a:gd name="T11" fmla="*/ 30 h 175"/>
                  <a:gd name="T12" fmla="*/ 59 w 469"/>
                  <a:gd name="T13" fmla="*/ 32 h 175"/>
                  <a:gd name="T14" fmla="*/ 72 w 469"/>
                  <a:gd name="T15" fmla="*/ 36 h 175"/>
                  <a:gd name="T16" fmla="*/ 85 w 469"/>
                  <a:gd name="T17" fmla="*/ 39 h 175"/>
                  <a:gd name="T18" fmla="*/ 101 w 469"/>
                  <a:gd name="T19" fmla="*/ 41 h 175"/>
                  <a:gd name="T20" fmla="*/ 118 w 469"/>
                  <a:gd name="T21" fmla="*/ 44 h 175"/>
                  <a:gd name="T22" fmla="*/ 118 w 469"/>
                  <a:gd name="T23" fmla="*/ 43 h 175"/>
                  <a:gd name="T24" fmla="*/ 118 w 469"/>
                  <a:gd name="T25" fmla="*/ 42 h 175"/>
                  <a:gd name="T26" fmla="*/ 117 w 469"/>
                  <a:gd name="T27" fmla="*/ 41 h 175"/>
                  <a:gd name="T28" fmla="*/ 117 w 469"/>
                  <a:gd name="T29" fmla="*/ 40 h 175"/>
                  <a:gd name="T30" fmla="*/ 117 w 469"/>
                  <a:gd name="T31" fmla="*/ 39 h 175"/>
                  <a:gd name="T32" fmla="*/ 116 w 469"/>
                  <a:gd name="T33" fmla="*/ 38 h 175"/>
                  <a:gd name="T34" fmla="*/ 116 w 469"/>
                  <a:gd name="T35" fmla="*/ 36 h 175"/>
                  <a:gd name="T36" fmla="*/ 116 w 469"/>
                  <a:gd name="T37" fmla="*/ 36 h 175"/>
                  <a:gd name="T38" fmla="*/ 116 w 469"/>
                  <a:gd name="T39" fmla="*/ 35 h 175"/>
                  <a:gd name="T40" fmla="*/ 116 w 469"/>
                  <a:gd name="T41" fmla="*/ 34 h 175"/>
                  <a:gd name="T42" fmla="*/ 116 w 469"/>
                  <a:gd name="T43" fmla="*/ 34 h 175"/>
                  <a:gd name="T44" fmla="*/ 116 w 469"/>
                  <a:gd name="T45" fmla="*/ 33 h 175"/>
                  <a:gd name="T46" fmla="*/ 116 w 469"/>
                  <a:gd name="T47" fmla="*/ 32 h 175"/>
                  <a:gd name="T48" fmla="*/ 115 w 469"/>
                  <a:gd name="T49" fmla="*/ 32 h 175"/>
                  <a:gd name="T50" fmla="*/ 115 w 469"/>
                  <a:gd name="T51" fmla="*/ 30 h 175"/>
                  <a:gd name="T52" fmla="*/ 101 w 469"/>
                  <a:gd name="T53" fmla="*/ 28 h 175"/>
                  <a:gd name="T54" fmla="*/ 88 w 469"/>
                  <a:gd name="T55" fmla="*/ 26 h 175"/>
                  <a:gd name="T56" fmla="*/ 75 w 469"/>
                  <a:gd name="T57" fmla="*/ 23 h 175"/>
                  <a:gd name="T58" fmla="*/ 63 w 469"/>
                  <a:gd name="T59" fmla="*/ 20 h 175"/>
                  <a:gd name="T60" fmla="*/ 52 w 469"/>
                  <a:gd name="T61" fmla="*/ 18 h 175"/>
                  <a:gd name="T62" fmla="*/ 41 w 469"/>
                  <a:gd name="T63" fmla="*/ 15 h 175"/>
                  <a:gd name="T64" fmla="*/ 31 w 469"/>
                  <a:gd name="T65" fmla="*/ 11 h 175"/>
                  <a:gd name="T66" fmla="*/ 22 w 469"/>
                  <a:gd name="T67" fmla="*/ 8 h 175"/>
                  <a:gd name="T68" fmla="*/ 14 w 469"/>
                  <a:gd name="T69" fmla="*/ 5 h 175"/>
                  <a:gd name="T70" fmla="*/ 7 w 469"/>
                  <a:gd name="T71" fmla="*/ 2 h 175"/>
                  <a:gd name="T72" fmla="*/ 1 w 469"/>
                  <a:gd name="T73" fmla="*/ 0 h 175"/>
                  <a:gd name="T74" fmla="*/ 0 w 469"/>
                  <a:gd name="T75" fmla="*/ 0 h 175"/>
                  <a:gd name="T76" fmla="*/ 0 w 469"/>
                  <a:gd name="T77" fmla="*/ 1 h 175"/>
                  <a:gd name="T78" fmla="*/ 0 w 469"/>
                  <a:gd name="T79" fmla="*/ 2 h 175"/>
                  <a:gd name="T80" fmla="*/ 0 w 469"/>
                  <a:gd name="T81" fmla="*/ 3 h 175"/>
                  <a:gd name="T82" fmla="*/ 0 w 469"/>
                  <a:gd name="T83" fmla="*/ 4 h 175"/>
                  <a:gd name="T84" fmla="*/ 1 w 469"/>
                  <a:gd name="T85" fmla="*/ 5 h 175"/>
                  <a:gd name="T86" fmla="*/ 1 w 469"/>
                  <a:gd name="T87" fmla="*/ 6 h 175"/>
                  <a:gd name="T88" fmla="*/ 1 w 469"/>
                  <a:gd name="T89" fmla="*/ 7 h 175"/>
                  <a:gd name="T90" fmla="*/ 1 w 469"/>
                  <a:gd name="T91" fmla="*/ 8 h 175"/>
                  <a:gd name="T92" fmla="*/ 1 w 469"/>
                  <a:gd name="T93" fmla="*/ 9 h 175"/>
                  <a:gd name="T94" fmla="*/ 1 w 469"/>
                  <a:gd name="T95" fmla="*/ 10 h 175"/>
                  <a:gd name="T96" fmla="*/ 0 w 469"/>
                  <a:gd name="T97" fmla="*/ 11 h 175"/>
                  <a:gd name="T98" fmla="*/ 0 w 469"/>
                  <a:gd name="T99" fmla="*/ 11 h 175"/>
                  <a:gd name="T100" fmla="*/ 0 w 469"/>
                  <a:gd name="T101" fmla="*/ 12 h 175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469"/>
                  <a:gd name="T154" fmla="*/ 0 h 175"/>
                  <a:gd name="T155" fmla="*/ 469 w 469"/>
                  <a:gd name="T156" fmla="*/ 175 h 175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469" h="175">
                    <a:moveTo>
                      <a:pt x="0" y="49"/>
                    </a:moveTo>
                    <a:lnTo>
                      <a:pt x="32" y="63"/>
                    </a:lnTo>
                    <a:lnTo>
                      <a:pt x="66" y="79"/>
                    </a:lnTo>
                    <a:lnTo>
                      <a:pt x="105" y="90"/>
                    </a:lnTo>
                    <a:lnTo>
                      <a:pt x="144" y="102"/>
                    </a:lnTo>
                    <a:lnTo>
                      <a:pt x="186" y="118"/>
                    </a:lnTo>
                    <a:lnTo>
                      <a:pt x="234" y="129"/>
                    </a:lnTo>
                    <a:lnTo>
                      <a:pt x="285" y="142"/>
                    </a:lnTo>
                    <a:lnTo>
                      <a:pt x="339" y="154"/>
                    </a:lnTo>
                    <a:lnTo>
                      <a:pt x="403" y="165"/>
                    </a:lnTo>
                    <a:lnTo>
                      <a:pt x="469" y="175"/>
                    </a:lnTo>
                    <a:lnTo>
                      <a:pt x="469" y="172"/>
                    </a:lnTo>
                    <a:lnTo>
                      <a:pt x="469" y="168"/>
                    </a:lnTo>
                    <a:lnTo>
                      <a:pt x="466" y="165"/>
                    </a:lnTo>
                    <a:lnTo>
                      <a:pt x="466" y="160"/>
                    </a:lnTo>
                    <a:lnTo>
                      <a:pt x="466" y="156"/>
                    </a:lnTo>
                    <a:lnTo>
                      <a:pt x="462" y="151"/>
                    </a:lnTo>
                    <a:lnTo>
                      <a:pt x="462" y="145"/>
                    </a:lnTo>
                    <a:lnTo>
                      <a:pt x="462" y="142"/>
                    </a:lnTo>
                    <a:lnTo>
                      <a:pt x="462" y="138"/>
                    </a:lnTo>
                    <a:lnTo>
                      <a:pt x="462" y="136"/>
                    </a:lnTo>
                    <a:lnTo>
                      <a:pt x="460" y="136"/>
                    </a:lnTo>
                    <a:lnTo>
                      <a:pt x="460" y="133"/>
                    </a:lnTo>
                    <a:lnTo>
                      <a:pt x="460" y="129"/>
                    </a:lnTo>
                    <a:lnTo>
                      <a:pt x="457" y="127"/>
                    </a:lnTo>
                    <a:lnTo>
                      <a:pt x="457" y="120"/>
                    </a:lnTo>
                    <a:lnTo>
                      <a:pt x="403" y="111"/>
                    </a:lnTo>
                    <a:lnTo>
                      <a:pt x="348" y="102"/>
                    </a:lnTo>
                    <a:lnTo>
                      <a:pt x="300" y="93"/>
                    </a:lnTo>
                    <a:lnTo>
                      <a:pt x="252" y="81"/>
                    </a:lnTo>
                    <a:lnTo>
                      <a:pt x="207" y="70"/>
                    </a:lnTo>
                    <a:lnTo>
                      <a:pt x="164" y="58"/>
                    </a:lnTo>
                    <a:lnTo>
                      <a:pt x="125" y="42"/>
                    </a:lnTo>
                    <a:lnTo>
                      <a:pt x="89" y="31"/>
                    </a:lnTo>
                    <a:lnTo>
                      <a:pt x="57" y="18"/>
                    </a:lnTo>
                    <a:lnTo>
                      <a:pt x="27" y="6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0" y="13"/>
                    </a:lnTo>
                    <a:lnTo>
                      <a:pt x="0" y="15"/>
                    </a:lnTo>
                    <a:lnTo>
                      <a:pt x="2" y="18"/>
                    </a:lnTo>
                    <a:lnTo>
                      <a:pt x="2" y="24"/>
                    </a:lnTo>
                    <a:lnTo>
                      <a:pt x="2" y="27"/>
                    </a:lnTo>
                    <a:lnTo>
                      <a:pt x="2" y="33"/>
                    </a:lnTo>
                    <a:lnTo>
                      <a:pt x="2" y="36"/>
                    </a:lnTo>
                    <a:lnTo>
                      <a:pt x="2" y="40"/>
                    </a:lnTo>
                    <a:lnTo>
                      <a:pt x="0" y="42"/>
                    </a:lnTo>
                    <a:lnTo>
                      <a:pt x="0" y="45"/>
                    </a:lnTo>
                    <a:lnTo>
                      <a:pt x="0" y="49"/>
                    </a:lnTo>
                    <a:close/>
                  </a:path>
                </a:pathLst>
              </a:custGeom>
              <a:solidFill>
                <a:srgbClr val="827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351" name="Freeform 635"/>
              <p:cNvSpPr>
                <a:spLocks/>
              </p:cNvSpPr>
              <p:nvPr/>
            </p:nvSpPr>
            <p:spPr bwMode="auto">
              <a:xfrm>
                <a:off x="1993" y="2574"/>
                <a:ext cx="118" cy="44"/>
              </a:xfrm>
              <a:custGeom>
                <a:avLst/>
                <a:gdLst>
                  <a:gd name="T0" fmla="*/ 0 w 469"/>
                  <a:gd name="T1" fmla="*/ 12 h 175"/>
                  <a:gd name="T2" fmla="*/ 8 w 469"/>
                  <a:gd name="T3" fmla="*/ 16 h 175"/>
                  <a:gd name="T4" fmla="*/ 17 w 469"/>
                  <a:gd name="T5" fmla="*/ 20 h 175"/>
                  <a:gd name="T6" fmla="*/ 26 w 469"/>
                  <a:gd name="T7" fmla="*/ 23 h 175"/>
                  <a:gd name="T8" fmla="*/ 36 w 469"/>
                  <a:gd name="T9" fmla="*/ 26 h 175"/>
                  <a:gd name="T10" fmla="*/ 47 w 469"/>
                  <a:gd name="T11" fmla="*/ 30 h 175"/>
                  <a:gd name="T12" fmla="*/ 59 w 469"/>
                  <a:gd name="T13" fmla="*/ 32 h 175"/>
                  <a:gd name="T14" fmla="*/ 72 w 469"/>
                  <a:gd name="T15" fmla="*/ 36 h 175"/>
                  <a:gd name="T16" fmla="*/ 85 w 469"/>
                  <a:gd name="T17" fmla="*/ 39 h 175"/>
                  <a:gd name="T18" fmla="*/ 101 w 469"/>
                  <a:gd name="T19" fmla="*/ 41 h 175"/>
                  <a:gd name="T20" fmla="*/ 118 w 469"/>
                  <a:gd name="T21" fmla="*/ 44 h 175"/>
                  <a:gd name="T22" fmla="*/ 118 w 469"/>
                  <a:gd name="T23" fmla="*/ 43 h 175"/>
                  <a:gd name="T24" fmla="*/ 118 w 469"/>
                  <a:gd name="T25" fmla="*/ 42 h 175"/>
                  <a:gd name="T26" fmla="*/ 117 w 469"/>
                  <a:gd name="T27" fmla="*/ 41 h 175"/>
                  <a:gd name="T28" fmla="*/ 117 w 469"/>
                  <a:gd name="T29" fmla="*/ 40 h 175"/>
                  <a:gd name="T30" fmla="*/ 117 w 469"/>
                  <a:gd name="T31" fmla="*/ 39 h 175"/>
                  <a:gd name="T32" fmla="*/ 116 w 469"/>
                  <a:gd name="T33" fmla="*/ 38 h 175"/>
                  <a:gd name="T34" fmla="*/ 116 w 469"/>
                  <a:gd name="T35" fmla="*/ 36 h 175"/>
                  <a:gd name="T36" fmla="*/ 116 w 469"/>
                  <a:gd name="T37" fmla="*/ 36 h 175"/>
                  <a:gd name="T38" fmla="*/ 116 w 469"/>
                  <a:gd name="T39" fmla="*/ 35 h 175"/>
                  <a:gd name="T40" fmla="*/ 116 w 469"/>
                  <a:gd name="T41" fmla="*/ 34 h 175"/>
                  <a:gd name="T42" fmla="*/ 116 w 469"/>
                  <a:gd name="T43" fmla="*/ 34 h 175"/>
                  <a:gd name="T44" fmla="*/ 116 w 469"/>
                  <a:gd name="T45" fmla="*/ 33 h 175"/>
                  <a:gd name="T46" fmla="*/ 116 w 469"/>
                  <a:gd name="T47" fmla="*/ 32 h 175"/>
                  <a:gd name="T48" fmla="*/ 115 w 469"/>
                  <a:gd name="T49" fmla="*/ 32 h 175"/>
                  <a:gd name="T50" fmla="*/ 115 w 469"/>
                  <a:gd name="T51" fmla="*/ 30 h 175"/>
                  <a:gd name="T52" fmla="*/ 101 w 469"/>
                  <a:gd name="T53" fmla="*/ 28 h 175"/>
                  <a:gd name="T54" fmla="*/ 88 w 469"/>
                  <a:gd name="T55" fmla="*/ 26 h 175"/>
                  <a:gd name="T56" fmla="*/ 75 w 469"/>
                  <a:gd name="T57" fmla="*/ 23 h 175"/>
                  <a:gd name="T58" fmla="*/ 63 w 469"/>
                  <a:gd name="T59" fmla="*/ 20 h 175"/>
                  <a:gd name="T60" fmla="*/ 52 w 469"/>
                  <a:gd name="T61" fmla="*/ 18 h 175"/>
                  <a:gd name="T62" fmla="*/ 41 w 469"/>
                  <a:gd name="T63" fmla="*/ 15 h 175"/>
                  <a:gd name="T64" fmla="*/ 31 w 469"/>
                  <a:gd name="T65" fmla="*/ 11 h 175"/>
                  <a:gd name="T66" fmla="*/ 22 w 469"/>
                  <a:gd name="T67" fmla="*/ 8 h 175"/>
                  <a:gd name="T68" fmla="*/ 14 w 469"/>
                  <a:gd name="T69" fmla="*/ 5 h 175"/>
                  <a:gd name="T70" fmla="*/ 7 w 469"/>
                  <a:gd name="T71" fmla="*/ 2 h 175"/>
                  <a:gd name="T72" fmla="*/ 1 w 469"/>
                  <a:gd name="T73" fmla="*/ 0 h 175"/>
                  <a:gd name="T74" fmla="*/ 0 w 469"/>
                  <a:gd name="T75" fmla="*/ 0 h 175"/>
                  <a:gd name="T76" fmla="*/ 0 w 469"/>
                  <a:gd name="T77" fmla="*/ 1 h 175"/>
                  <a:gd name="T78" fmla="*/ 0 w 469"/>
                  <a:gd name="T79" fmla="*/ 2 h 175"/>
                  <a:gd name="T80" fmla="*/ 0 w 469"/>
                  <a:gd name="T81" fmla="*/ 3 h 175"/>
                  <a:gd name="T82" fmla="*/ 0 w 469"/>
                  <a:gd name="T83" fmla="*/ 4 h 175"/>
                  <a:gd name="T84" fmla="*/ 1 w 469"/>
                  <a:gd name="T85" fmla="*/ 5 h 175"/>
                  <a:gd name="T86" fmla="*/ 1 w 469"/>
                  <a:gd name="T87" fmla="*/ 6 h 175"/>
                  <a:gd name="T88" fmla="*/ 1 w 469"/>
                  <a:gd name="T89" fmla="*/ 7 h 175"/>
                  <a:gd name="T90" fmla="*/ 1 w 469"/>
                  <a:gd name="T91" fmla="*/ 8 h 175"/>
                  <a:gd name="T92" fmla="*/ 1 w 469"/>
                  <a:gd name="T93" fmla="*/ 9 h 175"/>
                  <a:gd name="T94" fmla="*/ 1 w 469"/>
                  <a:gd name="T95" fmla="*/ 10 h 175"/>
                  <a:gd name="T96" fmla="*/ 0 w 469"/>
                  <a:gd name="T97" fmla="*/ 11 h 175"/>
                  <a:gd name="T98" fmla="*/ 0 w 469"/>
                  <a:gd name="T99" fmla="*/ 11 h 175"/>
                  <a:gd name="T100" fmla="*/ 0 w 469"/>
                  <a:gd name="T101" fmla="*/ 12 h 175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469"/>
                  <a:gd name="T154" fmla="*/ 0 h 175"/>
                  <a:gd name="T155" fmla="*/ 469 w 469"/>
                  <a:gd name="T156" fmla="*/ 175 h 175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469" h="175">
                    <a:moveTo>
                      <a:pt x="0" y="49"/>
                    </a:moveTo>
                    <a:lnTo>
                      <a:pt x="32" y="63"/>
                    </a:lnTo>
                    <a:lnTo>
                      <a:pt x="66" y="79"/>
                    </a:lnTo>
                    <a:lnTo>
                      <a:pt x="105" y="90"/>
                    </a:lnTo>
                    <a:lnTo>
                      <a:pt x="144" y="102"/>
                    </a:lnTo>
                    <a:lnTo>
                      <a:pt x="186" y="118"/>
                    </a:lnTo>
                    <a:lnTo>
                      <a:pt x="234" y="129"/>
                    </a:lnTo>
                    <a:lnTo>
                      <a:pt x="285" y="142"/>
                    </a:lnTo>
                    <a:lnTo>
                      <a:pt x="339" y="154"/>
                    </a:lnTo>
                    <a:lnTo>
                      <a:pt x="403" y="165"/>
                    </a:lnTo>
                    <a:lnTo>
                      <a:pt x="469" y="175"/>
                    </a:lnTo>
                    <a:lnTo>
                      <a:pt x="469" y="172"/>
                    </a:lnTo>
                    <a:lnTo>
                      <a:pt x="469" y="168"/>
                    </a:lnTo>
                    <a:lnTo>
                      <a:pt x="466" y="165"/>
                    </a:lnTo>
                    <a:lnTo>
                      <a:pt x="466" y="160"/>
                    </a:lnTo>
                    <a:lnTo>
                      <a:pt x="466" y="156"/>
                    </a:lnTo>
                    <a:lnTo>
                      <a:pt x="462" y="151"/>
                    </a:lnTo>
                    <a:lnTo>
                      <a:pt x="462" y="145"/>
                    </a:lnTo>
                    <a:lnTo>
                      <a:pt x="462" y="142"/>
                    </a:lnTo>
                    <a:lnTo>
                      <a:pt x="462" y="138"/>
                    </a:lnTo>
                    <a:lnTo>
                      <a:pt x="462" y="136"/>
                    </a:lnTo>
                    <a:lnTo>
                      <a:pt x="460" y="136"/>
                    </a:lnTo>
                    <a:lnTo>
                      <a:pt x="460" y="133"/>
                    </a:lnTo>
                    <a:lnTo>
                      <a:pt x="460" y="129"/>
                    </a:lnTo>
                    <a:lnTo>
                      <a:pt x="457" y="127"/>
                    </a:lnTo>
                    <a:lnTo>
                      <a:pt x="457" y="120"/>
                    </a:lnTo>
                    <a:lnTo>
                      <a:pt x="403" y="111"/>
                    </a:lnTo>
                    <a:lnTo>
                      <a:pt x="348" y="102"/>
                    </a:lnTo>
                    <a:lnTo>
                      <a:pt x="300" y="93"/>
                    </a:lnTo>
                    <a:lnTo>
                      <a:pt x="252" y="81"/>
                    </a:lnTo>
                    <a:lnTo>
                      <a:pt x="207" y="70"/>
                    </a:lnTo>
                    <a:lnTo>
                      <a:pt x="164" y="58"/>
                    </a:lnTo>
                    <a:lnTo>
                      <a:pt x="125" y="42"/>
                    </a:lnTo>
                    <a:lnTo>
                      <a:pt x="89" y="31"/>
                    </a:lnTo>
                    <a:lnTo>
                      <a:pt x="57" y="18"/>
                    </a:lnTo>
                    <a:lnTo>
                      <a:pt x="27" y="6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0" y="13"/>
                    </a:lnTo>
                    <a:lnTo>
                      <a:pt x="0" y="15"/>
                    </a:lnTo>
                    <a:lnTo>
                      <a:pt x="2" y="18"/>
                    </a:lnTo>
                    <a:lnTo>
                      <a:pt x="2" y="24"/>
                    </a:lnTo>
                    <a:lnTo>
                      <a:pt x="2" y="27"/>
                    </a:lnTo>
                    <a:lnTo>
                      <a:pt x="2" y="33"/>
                    </a:lnTo>
                    <a:lnTo>
                      <a:pt x="2" y="36"/>
                    </a:lnTo>
                    <a:lnTo>
                      <a:pt x="2" y="40"/>
                    </a:lnTo>
                    <a:lnTo>
                      <a:pt x="0" y="42"/>
                    </a:lnTo>
                    <a:lnTo>
                      <a:pt x="0" y="45"/>
                    </a:lnTo>
                    <a:lnTo>
                      <a:pt x="0" y="49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352" name="Freeform 636"/>
              <p:cNvSpPr>
                <a:spLocks/>
              </p:cNvSpPr>
              <p:nvPr/>
            </p:nvSpPr>
            <p:spPr bwMode="auto">
              <a:xfrm>
                <a:off x="1993" y="2574"/>
                <a:ext cx="118" cy="44"/>
              </a:xfrm>
              <a:custGeom>
                <a:avLst/>
                <a:gdLst>
                  <a:gd name="T0" fmla="*/ 0 w 469"/>
                  <a:gd name="T1" fmla="*/ 12 h 175"/>
                  <a:gd name="T2" fmla="*/ 8 w 469"/>
                  <a:gd name="T3" fmla="*/ 16 h 175"/>
                  <a:gd name="T4" fmla="*/ 17 w 469"/>
                  <a:gd name="T5" fmla="*/ 20 h 175"/>
                  <a:gd name="T6" fmla="*/ 26 w 469"/>
                  <a:gd name="T7" fmla="*/ 23 h 175"/>
                  <a:gd name="T8" fmla="*/ 36 w 469"/>
                  <a:gd name="T9" fmla="*/ 26 h 175"/>
                  <a:gd name="T10" fmla="*/ 47 w 469"/>
                  <a:gd name="T11" fmla="*/ 30 h 175"/>
                  <a:gd name="T12" fmla="*/ 59 w 469"/>
                  <a:gd name="T13" fmla="*/ 32 h 175"/>
                  <a:gd name="T14" fmla="*/ 72 w 469"/>
                  <a:gd name="T15" fmla="*/ 36 h 175"/>
                  <a:gd name="T16" fmla="*/ 85 w 469"/>
                  <a:gd name="T17" fmla="*/ 39 h 175"/>
                  <a:gd name="T18" fmla="*/ 101 w 469"/>
                  <a:gd name="T19" fmla="*/ 41 h 175"/>
                  <a:gd name="T20" fmla="*/ 118 w 469"/>
                  <a:gd name="T21" fmla="*/ 44 h 175"/>
                  <a:gd name="T22" fmla="*/ 118 w 469"/>
                  <a:gd name="T23" fmla="*/ 43 h 175"/>
                  <a:gd name="T24" fmla="*/ 118 w 469"/>
                  <a:gd name="T25" fmla="*/ 42 h 175"/>
                  <a:gd name="T26" fmla="*/ 117 w 469"/>
                  <a:gd name="T27" fmla="*/ 41 h 175"/>
                  <a:gd name="T28" fmla="*/ 117 w 469"/>
                  <a:gd name="T29" fmla="*/ 40 h 175"/>
                  <a:gd name="T30" fmla="*/ 117 w 469"/>
                  <a:gd name="T31" fmla="*/ 39 h 175"/>
                  <a:gd name="T32" fmla="*/ 116 w 469"/>
                  <a:gd name="T33" fmla="*/ 38 h 175"/>
                  <a:gd name="T34" fmla="*/ 116 w 469"/>
                  <a:gd name="T35" fmla="*/ 36 h 175"/>
                  <a:gd name="T36" fmla="*/ 116 w 469"/>
                  <a:gd name="T37" fmla="*/ 36 h 175"/>
                  <a:gd name="T38" fmla="*/ 116 w 469"/>
                  <a:gd name="T39" fmla="*/ 35 h 175"/>
                  <a:gd name="T40" fmla="*/ 116 w 469"/>
                  <a:gd name="T41" fmla="*/ 34 h 175"/>
                  <a:gd name="T42" fmla="*/ 116 w 469"/>
                  <a:gd name="T43" fmla="*/ 34 h 175"/>
                  <a:gd name="T44" fmla="*/ 116 w 469"/>
                  <a:gd name="T45" fmla="*/ 33 h 175"/>
                  <a:gd name="T46" fmla="*/ 116 w 469"/>
                  <a:gd name="T47" fmla="*/ 32 h 175"/>
                  <a:gd name="T48" fmla="*/ 115 w 469"/>
                  <a:gd name="T49" fmla="*/ 32 h 175"/>
                  <a:gd name="T50" fmla="*/ 115 w 469"/>
                  <a:gd name="T51" fmla="*/ 30 h 175"/>
                  <a:gd name="T52" fmla="*/ 101 w 469"/>
                  <a:gd name="T53" fmla="*/ 28 h 175"/>
                  <a:gd name="T54" fmla="*/ 88 w 469"/>
                  <a:gd name="T55" fmla="*/ 26 h 175"/>
                  <a:gd name="T56" fmla="*/ 75 w 469"/>
                  <a:gd name="T57" fmla="*/ 23 h 175"/>
                  <a:gd name="T58" fmla="*/ 63 w 469"/>
                  <a:gd name="T59" fmla="*/ 20 h 175"/>
                  <a:gd name="T60" fmla="*/ 52 w 469"/>
                  <a:gd name="T61" fmla="*/ 18 h 175"/>
                  <a:gd name="T62" fmla="*/ 41 w 469"/>
                  <a:gd name="T63" fmla="*/ 15 h 175"/>
                  <a:gd name="T64" fmla="*/ 31 w 469"/>
                  <a:gd name="T65" fmla="*/ 11 h 175"/>
                  <a:gd name="T66" fmla="*/ 22 w 469"/>
                  <a:gd name="T67" fmla="*/ 8 h 175"/>
                  <a:gd name="T68" fmla="*/ 14 w 469"/>
                  <a:gd name="T69" fmla="*/ 5 h 175"/>
                  <a:gd name="T70" fmla="*/ 7 w 469"/>
                  <a:gd name="T71" fmla="*/ 2 h 175"/>
                  <a:gd name="T72" fmla="*/ 1 w 469"/>
                  <a:gd name="T73" fmla="*/ 0 h 175"/>
                  <a:gd name="T74" fmla="*/ 0 w 469"/>
                  <a:gd name="T75" fmla="*/ 0 h 175"/>
                  <a:gd name="T76" fmla="*/ 0 w 469"/>
                  <a:gd name="T77" fmla="*/ 1 h 175"/>
                  <a:gd name="T78" fmla="*/ 0 w 469"/>
                  <a:gd name="T79" fmla="*/ 2 h 175"/>
                  <a:gd name="T80" fmla="*/ 0 w 469"/>
                  <a:gd name="T81" fmla="*/ 3 h 175"/>
                  <a:gd name="T82" fmla="*/ 0 w 469"/>
                  <a:gd name="T83" fmla="*/ 4 h 175"/>
                  <a:gd name="T84" fmla="*/ 1 w 469"/>
                  <a:gd name="T85" fmla="*/ 5 h 175"/>
                  <a:gd name="T86" fmla="*/ 1 w 469"/>
                  <a:gd name="T87" fmla="*/ 6 h 175"/>
                  <a:gd name="T88" fmla="*/ 1 w 469"/>
                  <a:gd name="T89" fmla="*/ 7 h 175"/>
                  <a:gd name="T90" fmla="*/ 1 w 469"/>
                  <a:gd name="T91" fmla="*/ 8 h 175"/>
                  <a:gd name="T92" fmla="*/ 1 w 469"/>
                  <a:gd name="T93" fmla="*/ 9 h 175"/>
                  <a:gd name="T94" fmla="*/ 1 w 469"/>
                  <a:gd name="T95" fmla="*/ 10 h 175"/>
                  <a:gd name="T96" fmla="*/ 0 w 469"/>
                  <a:gd name="T97" fmla="*/ 11 h 175"/>
                  <a:gd name="T98" fmla="*/ 0 w 469"/>
                  <a:gd name="T99" fmla="*/ 11 h 175"/>
                  <a:gd name="T100" fmla="*/ 0 w 469"/>
                  <a:gd name="T101" fmla="*/ 12 h 175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469"/>
                  <a:gd name="T154" fmla="*/ 0 h 175"/>
                  <a:gd name="T155" fmla="*/ 469 w 469"/>
                  <a:gd name="T156" fmla="*/ 175 h 175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469" h="175">
                    <a:moveTo>
                      <a:pt x="0" y="49"/>
                    </a:moveTo>
                    <a:lnTo>
                      <a:pt x="32" y="63"/>
                    </a:lnTo>
                    <a:lnTo>
                      <a:pt x="66" y="79"/>
                    </a:lnTo>
                    <a:lnTo>
                      <a:pt x="105" y="90"/>
                    </a:lnTo>
                    <a:lnTo>
                      <a:pt x="144" y="102"/>
                    </a:lnTo>
                    <a:lnTo>
                      <a:pt x="186" y="118"/>
                    </a:lnTo>
                    <a:lnTo>
                      <a:pt x="234" y="129"/>
                    </a:lnTo>
                    <a:lnTo>
                      <a:pt x="285" y="142"/>
                    </a:lnTo>
                    <a:lnTo>
                      <a:pt x="339" y="154"/>
                    </a:lnTo>
                    <a:lnTo>
                      <a:pt x="403" y="165"/>
                    </a:lnTo>
                    <a:lnTo>
                      <a:pt x="469" y="175"/>
                    </a:lnTo>
                    <a:lnTo>
                      <a:pt x="469" y="172"/>
                    </a:lnTo>
                    <a:lnTo>
                      <a:pt x="469" y="168"/>
                    </a:lnTo>
                    <a:lnTo>
                      <a:pt x="466" y="165"/>
                    </a:lnTo>
                    <a:lnTo>
                      <a:pt x="466" y="160"/>
                    </a:lnTo>
                    <a:lnTo>
                      <a:pt x="466" y="156"/>
                    </a:lnTo>
                    <a:lnTo>
                      <a:pt x="462" y="151"/>
                    </a:lnTo>
                    <a:lnTo>
                      <a:pt x="462" y="145"/>
                    </a:lnTo>
                    <a:lnTo>
                      <a:pt x="462" y="142"/>
                    </a:lnTo>
                    <a:lnTo>
                      <a:pt x="462" y="138"/>
                    </a:lnTo>
                    <a:lnTo>
                      <a:pt x="462" y="136"/>
                    </a:lnTo>
                    <a:lnTo>
                      <a:pt x="460" y="136"/>
                    </a:lnTo>
                    <a:lnTo>
                      <a:pt x="460" y="133"/>
                    </a:lnTo>
                    <a:lnTo>
                      <a:pt x="460" y="129"/>
                    </a:lnTo>
                    <a:lnTo>
                      <a:pt x="457" y="127"/>
                    </a:lnTo>
                    <a:lnTo>
                      <a:pt x="457" y="120"/>
                    </a:lnTo>
                    <a:lnTo>
                      <a:pt x="403" y="111"/>
                    </a:lnTo>
                    <a:lnTo>
                      <a:pt x="348" y="102"/>
                    </a:lnTo>
                    <a:lnTo>
                      <a:pt x="300" y="93"/>
                    </a:lnTo>
                    <a:lnTo>
                      <a:pt x="252" y="81"/>
                    </a:lnTo>
                    <a:lnTo>
                      <a:pt x="207" y="70"/>
                    </a:lnTo>
                    <a:lnTo>
                      <a:pt x="164" y="58"/>
                    </a:lnTo>
                    <a:lnTo>
                      <a:pt x="125" y="42"/>
                    </a:lnTo>
                    <a:lnTo>
                      <a:pt x="89" y="31"/>
                    </a:lnTo>
                    <a:lnTo>
                      <a:pt x="57" y="18"/>
                    </a:lnTo>
                    <a:lnTo>
                      <a:pt x="27" y="6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0" y="13"/>
                    </a:lnTo>
                    <a:lnTo>
                      <a:pt x="0" y="15"/>
                    </a:lnTo>
                    <a:lnTo>
                      <a:pt x="2" y="18"/>
                    </a:lnTo>
                    <a:lnTo>
                      <a:pt x="2" y="24"/>
                    </a:lnTo>
                    <a:lnTo>
                      <a:pt x="2" y="27"/>
                    </a:lnTo>
                    <a:lnTo>
                      <a:pt x="2" y="33"/>
                    </a:lnTo>
                    <a:lnTo>
                      <a:pt x="2" y="36"/>
                    </a:lnTo>
                    <a:lnTo>
                      <a:pt x="2" y="40"/>
                    </a:lnTo>
                    <a:lnTo>
                      <a:pt x="0" y="42"/>
                    </a:lnTo>
                    <a:lnTo>
                      <a:pt x="0" y="45"/>
                    </a:lnTo>
                    <a:lnTo>
                      <a:pt x="0" y="49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353" name="Freeform 637"/>
              <p:cNvSpPr>
                <a:spLocks/>
              </p:cNvSpPr>
              <p:nvPr/>
            </p:nvSpPr>
            <p:spPr bwMode="auto">
              <a:xfrm>
                <a:off x="1674" y="2365"/>
                <a:ext cx="349" cy="212"/>
              </a:xfrm>
              <a:custGeom>
                <a:avLst/>
                <a:gdLst>
                  <a:gd name="T0" fmla="*/ 22 w 1395"/>
                  <a:gd name="T1" fmla="*/ 1 h 852"/>
                  <a:gd name="T2" fmla="*/ 18 w 1395"/>
                  <a:gd name="T3" fmla="*/ 0 h 852"/>
                  <a:gd name="T4" fmla="*/ 14 w 1395"/>
                  <a:gd name="T5" fmla="*/ 1 h 852"/>
                  <a:gd name="T6" fmla="*/ 8 w 1395"/>
                  <a:gd name="T7" fmla="*/ 2 h 852"/>
                  <a:gd name="T8" fmla="*/ 5 w 1395"/>
                  <a:gd name="T9" fmla="*/ 5 h 852"/>
                  <a:gd name="T10" fmla="*/ 2 w 1395"/>
                  <a:gd name="T11" fmla="*/ 9 h 852"/>
                  <a:gd name="T12" fmla="*/ 0 w 1395"/>
                  <a:gd name="T13" fmla="*/ 14 h 852"/>
                  <a:gd name="T14" fmla="*/ 1 w 1395"/>
                  <a:gd name="T15" fmla="*/ 25 h 852"/>
                  <a:gd name="T16" fmla="*/ 11 w 1395"/>
                  <a:gd name="T17" fmla="*/ 46 h 852"/>
                  <a:gd name="T18" fmla="*/ 36 w 1395"/>
                  <a:gd name="T19" fmla="*/ 73 h 852"/>
                  <a:gd name="T20" fmla="*/ 89 w 1395"/>
                  <a:gd name="T21" fmla="*/ 112 h 852"/>
                  <a:gd name="T22" fmla="*/ 149 w 1395"/>
                  <a:gd name="T23" fmla="*/ 153 h 852"/>
                  <a:gd name="T24" fmla="*/ 214 w 1395"/>
                  <a:gd name="T25" fmla="*/ 184 h 852"/>
                  <a:gd name="T26" fmla="*/ 261 w 1395"/>
                  <a:gd name="T27" fmla="*/ 200 h 852"/>
                  <a:gd name="T28" fmla="*/ 263 w 1395"/>
                  <a:gd name="T29" fmla="*/ 201 h 852"/>
                  <a:gd name="T30" fmla="*/ 277 w 1395"/>
                  <a:gd name="T31" fmla="*/ 205 h 852"/>
                  <a:gd name="T32" fmla="*/ 309 w 1395"/>
                  <a:gd name="T33" fmla="*/ 212 h 852"/>
                  <a:gd name="T34" fmla="*/ 332 w 1395"/>
                  <a:gd name="T35" fmla="*/ 210 h 852"/>
                  <a:gd name="T36" fmla="*/ 346 w 1395"/>
                  <a:gd name="T37" fmla="*/ 200 h 852"/>
                  <a:gd name="T38" fmla="*/ 349 w 1395"/>
                  <a:gd name="T39" fmla="*/ 187 h 852"/>
                  <a:gd name="T40" fmla="*/ 344 w 1395"/>
                  <a:gd name="T41" fmla="*/ 172 h 852"/>
                  <a:gd name="T42" fmla="*/ 330 w 1395"/>
                  <a:gd name="T43" fmla="*/ 155 h 852"/>
                  <a:gd name="T44" fmla="*/ 316 w 1395"/>
                  <a:gd name="T45" fmla="*/ 145 h 852"/>
                  <a:gd name="T46" fmla="*/ 316 w 1395"/>
                  <a:gd name="T47" fmla="*/ 150 h 852"/>
                  <a:gd name="T48" fmla="*/ 317 w 1395"/>
                  <a:gd name="T49" fmla="*/ 157 h 852"/>
                  <a:gd name="T50" fmla="*/ 323 w 1395"/>
                  <a:gd name="T51" fmla="*/ 164 h 852"/>
                  <a:gd name="T52" fmla="*/ 334 w 1395"/>
                  <a:gd name="T53" fmla="*/ 177 h 852"/>
                  <a:gd name="T54" fmla="*/ 337 w 1395"/>
                  <a:gd name="T55" fmla="*/ 187 h 852"/>
                  <a:gd name="T56" fmla="*/ 336 w 1395"/>
                  <a:gd name="T57" fmla="*/ 194 h 852"/>
                  <a:gd name="T58" fmla="*/ 327 w 1395"/>
                  <a:gd name="T59" fmla="*/ 199 h 852"/>
                  <a:gd name="T60" fmla="*/ 311 w 1395"/>
                  <a:gd name="T61" fmla="*/ 201 h 852"/>
                  <a:gd name="T62" fmla="*/ 284 w 1395"/>
                  <a:gd name="T63" fmla="*/ 195 h 852"/>
                  <a:gd name="T64" fmla="*/ 272 w 1395"/>
                  <a:gd name="T65" fmla="*/ 190 h 852"/>
                  <a:gd name="T66" fmla="*/ 269 w 1395"/>
                  <a:gd name="T67" fmla="*/ 189 h 852"/>
                  <a:gd name="T68" fmla="*/ 266 w 1395"/>
                  <a:gd name="T69" fmla="*/ 189 h 852"/>
                  <a:gd name="T70" fmla="*/ 220 w 1395"/>
                  <a:gd name="T71" fmla="*/ 173 h 852"/>
                  <a:gd name="T72" fmla="*/ 156 w 1395"/>
                  <a:gd name="T73" fmla="*/ 142 h 852"/>
                  <a:gd name="T74" fmla="*/ 96 w 1395"/>
                  <a:gd name="T75" fmla="*/ 103 h 852"/>
                  <a:gd name="T76" fmla="*/ 47 w 1395"/>
                  <a:gd name="T77" fmla="*/ 66 h 852"/>
                  <a:gd name="T78" fmla="*/ 26 w 1395"/>
                  <a:gd name="T79" fmla="*/ 44 h 852"/>
                  <a:gd name="T80" fmla="*/ 14 w 1395"/>
                  <a:gd name="T81" fmla="*/ 28 h 852"/>
                  <a:gd name="T82" fmla="*/ 12 w 1395"/>
                  <a:gd name="T83" fmla="*/ 16 h 852"/>
                  <a:gd name="T84" fmla="*/ 13 w 1395"/>
                  <a:gd name="T85" fmla="*/ 13 h 852"/>
                  <a:gd name="T86" fmla="*/ 14 w 1395"/>
                  <a:gd name="T87" fmla="*/ 13 h 852"/>
                  <a:gd name="T88" fmla="*/ 18 w 1395"/>
                  <a:gd name="T89" fmla="*/ 12 h 852"/>
                  <a:gd name="T90" fmla="*/ 22 w 1395"/>
                  <a:gd name="T91" fmla="*/ 14 h 852"/>
                  <a:gd name="T92" fmla="*/ 26 w 1395"/>
                  <a:gd name="T93" fmla="*/ 16 h 852"/>
                  <a:gd name="T94" fmla="*/ 26 w 1395"/>
                  <a:gd name="T95" fmla="*/ 16 h 852"/>
                  <a:gd name="T96" fmla="*/ 26 w 1395"/>
                  <a:gd name="T97" fmla="*/ 13 h 852"/>
                  <a:gd name="T98" fmla="*/ 25 w 1395"/>
                  <a:gd name="T99" fmla="*/ 10 h 852"/>
                  <a:gd name="T100" fmla="*/ 25 w 1395"/>
                  <a:gd name="T101" fmla="*/ 7 h 852"/>
                  <a:gd name="T102" fmla="*/ 24 w 1395"/>
                  <a:gd name="T103" fmla="*/ 3 h 852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1395"/>
                  <a:gd name="T157" fmla="*/ 0 h 852"/>
                  <a:gd name="T158" fmla="*/ 1395 w 1395"/>
                  <a:gd name="T159" fmla="*/ 852 h 852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1395" h="852">
                    <a:moveTo>
                      <a:pt x="93" y="12"/>
                    </a:moveTo>
                    <a:lnTo>
                      <a:pt x="90" y="9"/>
                    </a:lnTo>
                    <a:lnTo>
                      <a:pt x="88" y="6"/>
                    </a:lnTo>
                    <a:lnTo>
                      <a:pt x="84" y="3"/>
                    </a:lnTo>
                    <a:lnTo>
                      <a:pt x="79" y="3"/>
                    </a:lnTo>
                    <a:lnTo>
                      <a:pt x="72" y="0"/>
                    </a:lnTo>
                    <a:lnTo>
                      <a:pt x="66" y="0"/>
                    </a:lnTo>
                    <a:lnTo>
                      <a:pt x="61" y="0"/>
                    </a:lnTo>
                    <a:lnTo>
                      <a:pt x="54" y="3"/>
                    </a:lnTo>
                    <a:lnTo>
                      <a:pt x="45" y="3"/>
                    </a:lnTo>
                    <a:lnTo>
                      <a:pt x="38" y="6"/>
                    </a:lnTo>
                    <a:lnTo>
                      <a:pt x="33" y="9"/>
                    </a:lnTo>
                    <a:lnTo>
                      <a:pt x="27" y="12"/>
                    </a:lnTo>
                    <a:lnTo>
                      <a:pt x="20" y="14"/>
                    </a:lnTo>
                    <a:lnTo>
                      <a:pt x="18" y="21"/>
                    </a:lnTo>
                    <a:lnTo>
                      <a:pt x="11" y="23"/>
                    </a:lnTo>
                    <a:lnTo>
                      <a:pt x="9" y="30"/>
                    </a:lnTo>
                    <a:lnTo>
                      <a:pt x="6" y="36"/>
                    </a:lnTo>
                    <a:lnTo>
                      <a:pt x="3" y="41"/>
                    </a:lnTo>
                    <a:lnTo>
                      <a:pt x="3" y="48"/>
                    </a:lnTo>
                    <a:lnTo>
                      <a:pt x="0" y="57"/>
                    </a:lnTo>
                    <a:lnTo>
                      <a:pt x="0" y="69"/>
                    </a:lnTo>
                    <a:lnTo>
                      <a:pt x="0" y="84"/>
                    </a:lnTo>
                    <a:lnTo>
                      <a:pt x="3" y="102"/>
                    </a:lnTo>
                    <a:lnTo>
                      <a:pt x="11" y="126"/>
                    </a:lnTo>
                    <a:lnTo>
                      <a:pt x="24" y="153"/>
                    </a:lnTo>
                    <a:lnTo>
                      <a:pt x="42" y="183"/>
                    </a:lnTo>
                    <a:lnTo>
                      <a:pt x="70" y="216"/>
                    </a:lnTo>
                    <a:lnTo>
                      <a:pt x="102" y="253"/>
                    </a:lnTo>
                    <a:lnTo>
                      <a:pt x="145" y="292"/>
                    </a:lnTo>
                    <a:lnTo>
                      <a:pt x="198" y="334"/>
                    </a:lnTo>
                    <a:lnTo>
                      <a:pt x="277" y="394"/>
                    </a:lnTo>
                    <a:lnTo>
                      <a:pt x="355" y="451"/>
                    </a:lnTo>
                    <a:lnTo>
                      <a:pt x="432" y="508"/>
                    </a:lnTo>
                    <a:lnTo>
                      <a:pt x="514" y="563"/>
                    </a:lnTo>
                    <a:lnTo>
                      <a:pt x="596" y="613"/>
                    </a:lnTo>
                    <a:lnTo>
                      <a:pt x="680" y="658"/>
                    </a:lnTo>
                    <a:lnTo>
                      <a:pt x="767" y="701"/>
                    </a:lnTo>
                    <a:lnTo>
                      <a:pt x="854" y="740"/>
                    </a:lnTo>
                    <a:lnTo>
                      <a:pt x="944" y="772"/>
                    </a:lnTo>
                    <a:lnTo>
                      <a:pt x="1040" y="800"/>
                    </a:lnTo>
                    <a:lnTo>
                      <a:pt x="1044" y="804"/>
                    </a:lnTo>
                    <a:lnTo>
                      <a:pt x="1047" y="804"/>
                    </a:lnTo>
                    <a:lnTo>
                      <a:pt x="1049" y="804"/>
                    </a:lnTo>
                    <a:lnTo>
                      <a:pt x="1053" y="806"/>
                    </a:lnTo>
                    <a:lnTo>
                      <a:pt x="1056" y="806"/>
                    </a:lnTo>
                    <a:lnTo>
                      <a:pt x="1058" y="806"/>
                    </a:lnTo>
                    <a:lnTo>
                      <a:pt x="1106" y="824"/>
                    </a:lnTo>
                    <a:lnTo>
                      <a:pt x="1156" y="836"/>
                    </a:lnTo>
                    <a:lnTo>
                      <a:pt x="1197" y="845"/>
                    </a:lnTo>
                    <a:lnTo>
                      <a:pt x="1236" y="852"/>
                    </a:lnTo>
                    <a:lnTo>
                      <a:pt x="1270" y="852"/>
                    </a:lnTo>
                    <a:lnTo>
                      <a:pt x="1302" y="852"/>
                    </a:lnTo>
                    <a:lnTo>
                      <a:pt x="1329" y="845"/>
                    </a:lnTo>
                    <a:lnTo>
                      <a:pt x="1350" y="833"/>
                    </a:lnTo>
                    <a:lnTo>
                      <a:pt x="1368" y="822"/>
                    </a:lnTo>
                    <a:lnTo>
                      <a:pt x="1384" y="804"/>
                    </a:lnTo>
                    <a:lnTo>
                      <a:pt x="1390" y="788"/>
                    </a:lnTo>
                    <a:lnTo>
                      <a:pt x="1395" y="770"/>
                    </a:lnTo>
                    <a:lnTo>
                      <a:pt x="1395" y="752"/>
                    </a:lnTo>
                    <a:lnTo>
                      <a:pt x="1393" y="731"/>
                    </a:lnTo>
                    <a:lnTo>
                      <a:pt x="1384" y="713"/>
                    </a:lnTo>
                    <a:lnTo>
                      <a:pt x="1375" y="692"/>
                    </a:lnTo>
                    <a:lnTo>
                      <a:pt x="1359" y="668"/>
                    </a:lnTo>
                    <a:lnTo>
                      <a:pt x="1338" y="647"/>
                    </a:lnTo>
                    <a:lnTo>
                      <a:pt x="1318" y="622"/>
                    </a:lnTo>
                    <a:lnTo>
                      <a:pt x="1290" y="599"/>
                    </a:lnTo>
                    <a:lnTo>
                      <a:pt x="1261" y="574"/>
                    </a:lnTo>
                    <a:lnTo>
                      <a:pt x="1263" y="581"/>
                    </a:lnTo>
                    <a:lnTo>
                      <a:pt x="1263" y="590"/>
                    </a:lnTo>
                    <a:lnTo>
                      <a:pt x="1263" y="595"/>
                    </a:lnTo>
                    <a:lnTo>
                      <a:pt x="1263" y="604"/>
                    </a:lnTo>
                    <a:lnTo>
                      <a:pt x="1263" y="613"/>
                    </a:lnTo>
                    <a:lnTo>
                      <a:pt x="1266" y="622"/>
                    </a:lnTo>
                    <a:lnTo>
                      <a:pt x="1266" y="629"/>
                    </a:lnTo>
                    <a:lnTo>
                      <a:pt x="1266" y="635"/>
                    </a:lnTo>
                    <a:lnTo>
                      <a:pt x="1266" y="638"/>
                    </a:lnTo>
                    <a:lnTo>
                      <a:pt x="1290" y="658"/>
                    </a:lnTo>
                    <a:lnTo>
                      <a:pt x="1309" y="679"/>
                    </a:lnTo>
                    <a:lnTo>
                      <a:pt x="1324" y="697"/>
                    </a:lnTo>
                    <a:lnTo>
                      <a:pt x="1336" y="713"/>
                    </a:lnTo>
                    <a:lnTo>
                      <a:pt x="1342" y="728"/>
                    </a:lnTo>
                    <a:lnTo>
                      <a:pt x="1347" y="740"/>
                    </a:lnTo>
                    <a:lnTo>
                      <a:pt x="1347" y="752"/>
                    </a:lnTo>
                    <a:lnTo>
                      <a:pt x="1347" y="761"/>
                    </a:lnTo>
                    <a:lnTo>
                      <a:pt x="1345" y="772"/>
                    </a:lnTo>
                    <a:lnTo>
                      <a:pt x="1342" y="779"/>
                    </a:lnTo>
                    <a:lnTo>
                      <a:pt x="1336" y="788"/>
                    </a:lnTo>
                    <a:lnTo>
                      <a:pt x="1324" y="797"/>
                    </a:lnTo>
                    <a:lnTo>
                      <a:pt x="1309" y="800"/>
                    </a:lnTo>
                    <a:lnTo>
                      <a:pt x="1290" y="806"/>
                    </a:lnTo>
                    <a:lnTo>
                      <a:pt x="1270" y="806"/>
                    </a:lnTo>
                    <a:lnTo>
                      <a:pt x="1242" y="806"/>
                    </a:lnTo>
                    <a:lnTo>
                      <a:pt x="1209" y="800"/>
                    </a:lnTo>
                    <a:lnTo>
                      <a:pt x="1176" y="795"/>
                    </a:lnTo>
                    <a:lnTo>
                      <a:pt x="1134" y="782"/>
                    </a:lnTo>
                    <a:lnTo>
                      <a:pt x="1092" y="767"/>
                    </a:lnTo>
                    <a:lnTo>
                      <a:pt x="1090" y="767"/>
                    </a:lnTo>
                    <a:lnTo>
                      <a:pt x="1086" y="763"/>
                    </a:lnTo>
                    <a:lnTo>
                      <a:pt x="1083" y="763"/>
                    </a:lnTo>
                    <a:lnTo>
                      <a:pt x="1080" y="763"/>
                    </a:lnTo>
                    <a:lnTo>
                      <a:pt x="1074" y="761"/>
                    </a:lnTo>
                    <a:lnTo>
                      <a:pt x="1071" y="761"/>
                    </a:lnTo>
                    <a:lnTo>
                      <a:pt x="1065" y="758"/>
                    </a:lnTo>
                    <a:lnTo>
                      <a:pt x="1062" y="758"/>
                    </a:lnTo>
                    <a:lnTo>
                      <a:pt x="1058" y="758"/>
                    </a:lnTo>
                    <a:lnTo>
                      <a:pt x="965" y="731"/>
                    </a:lnTo>
                    <a:lnTo>
                      <a:pt x="878" y="695"/>
                    </a:lnTo>
                    <a:lnTo>
                      <a:pt x="791" y="658"/>
                    </a:lnTo>
                    <a:lnTo>
                      <a:pt x="703" y="617"/>
                    </a:lnTo>
                    <a:lnTo>
                      <a:pt x="623" y="569"/>
                    </a:lnTo>
                    <a:lnTo>
                      <a:pt x="541" y="520"/>
                    </a:lnTo>
                    <a:lnTo>
                      <a:pt x="460" y="467"/>
                    </a:lnTo>
                    <a:lnTo>
                      <a:pt x="382" y="412"/>
                    </a:lnTo>
                    <a:lnTo>
                      <a:pt x="304" y="355"/>
                    </a:lnTo>
                    <a:lnTo>
                      <a:pt x="229" y="298"/>
                    </a:lnTo>
                    <a:lnTo>
                      <a:pt x="189" y="264"/>
                    </a:lnTo>
                    <a:lnTo>
                      <a:pt x="154" y="235"/>
                    </a:lnTo>
                    <a:lnTo>
                      <a:pt x="127" y="205"/>
                    </a:lnTo>
                    <a:lnTo>
                      <a:pt x="102" y="178"/>
                    </a:lnTo>
                    <a:lnTo>
                      <a:pt x="81" y="153"/>
                    </a:lnTo>
                    <a:lnTo>
                      <a:pt x="70" y="132"/>
                    </a:lnTo>
                    <a:lnTo>
                      <a:pt x="57" y="111"/>
                    </a:lnTo>
                    <a:lnTo>
                      <a:pt x="51" y="93"/>
                    </a:lnTo>
                    <a:lnTo>
                      <a:pt x="48" y="78"/>
                    </a:lnTo>
                    <a:lnTo>
                      <a:pt x="48" y="64"/>
                    </a:lnTo>
                    <a:lnTo>
                      <a:pt x="48" y="60"/>
                    </a:lnTo>
                    <a:lnTo>
                      <a:pt x="51" y="57"/>
                    </a:lnTo>
                    <a:lnTo>
                      <a:pt x="51" y="54"/>
                    </a:lnTo>
                    <a:lnTo>
                      <a:pt x="54" y="54"/>
                    </a:lnTo>
                    <a:lnTo>
                      <a:pt x="54" y="51"/>
                    </a:lnTo>
                    <a:lnTo>
                      <a:pt x="57" y="51"/>
                    </a:lnTo>
                    <a:lnTo>
                      <a:pt x="61" y="48"/>
                    </a:lnTo>
                    <a:lnTo>
                      <a:pt x="63" y="48"/>
                    </a:lnTo>
                    <a:lnTo>
                      <a:pt x="70" y="48"/>
                    </a:lnTo>
                    <a:lnTo>
                      <a:pt x="75" y="51"/>
                    </a:lnTo>
                    <a:lnTo>
                      <a:pt x="81" y="54"/>
                    </a:lnTo>
                    <a:lnTo>
                      <a:pt x="88" y="57"/>
                    </a:lnTo>
                    <a:lnTo>
                      <a:pt x="90" y="60"/>
                    </a:lnTo>
                    <a:lnTo>
                      <a:pt x="96" y="64"/>
                    </a:lnTo>
                    <a:lnTo>
                      <a:pt x="102" y="66"/>
                    </a:lnTo>
                    <a:lnTo>
                      <a:pt x="105" y="73"/>
                    </a:lnTo>
                    <a:lnTo>
                      <a:pt x="105" y="69"/>
                    </a:lnTo>
                    <a:lnTo>
                      <a:pt x="105" y="66"/>
                    </a:lnTo>
                    <a:lnTo>
                      <a:pt x="105" y="64"/>
                    </a:lnTo>
                    <a:lnTo>
                      <a:pt x="102" y="60"/>
                    </a:lnTo>
                    <a:lnTo>
                      <a:pt x="102" y="54"/>
                    </a:lnTo>
                    <a:lnTo>
                      <a:pt x="102" y="51"/>
                    </a:lnTo>
                    <a:lnTo>
                      <a:pt x="102" y="45"/>
                    </a:lnTo>
                    <a:lnTo>
                      <a:pt x="99" y="41"/>
                    </a:lnTo>
                    <a:lnTo>
                      <a:pt x="99" y="36"/>
                    </a:lnTo>
                    <a:lnTo>
                      <a:pt x="99" y="30"/>
                    </a:lnTo>
                    <a:lnTo>
                      <a:pt x="99" y="27"/>
                    </a:lnTo>
                    <a:lnTo>
                      <a:pt x="99" y="21"/>
                    </a:lnTo>
                    <a:lnTo>
                      <a:pt x="96" y="18"/>
                    </a:lnTo>
                    <a:lnTo>
                      <a:pt x="96" y="14"/>
                    </a:lnTo>
                    <a:lnTo>
                      <a:pt x="96" y="12"/>
                    </a:lnTo>
                    <a:lnTo>
                      <a:pt x="93" y="12"/>
                    </a:lnTo>
                    <a:close/>
                  </a:path>
                </a:pathLst>
              </a:custGeom>
              <a:solidFill>
                <a:srgbClr val="827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354" name="Freeform 638"/>
              <p:cNvSpPr>
                <a:spLocks/>
              </p:cNvSpPr>
              <p:nvPr/>
            </p:nvSpPr>
            <p:spPr bwMode="auto">
              <a:xfrm>
                <a:off x="1674" y="2365"/>
                <a:ext cx="349" cy="212"/>
              </a:xfrm>
              <a:custGeom>
                <a:avLst/>
                <a:gdLst>
                  <a:gd name="T0" fmla="*/ 22 w 1395"/>
                  <a:gd name="T1" fmla="*/ 1 h 852"/>
                  <a:gd name="T2" fmla="*/ 18 w 1395"/>
                  <a:gd name="T3" fmla="*/ 0 h 852"/>
                  <a:gd name="T4" fmla="*/ 14 w 1395"/>
                  <a:gd name="T5" fmla="*/ 1 h 852"/>
                  <a:gd name="T6" fmla="*/ 8 w 1395"/>
                  <a:gd name="T7" fmla="*/ 2 h 852"/>
                  <a:gd name="T8" fmla="*/ 5 w 1395"/>
                  <a:gd name="T9" fmla="*/ 5 h 852"/>
                  <a:gd name="T10" fmla="*/ 2 w 1395"/>
                  <a:gd name="T11" fmla="*/ 9 h 852"/>
                  <a:gd name="T12" fmla="*/ 0 w 1395"/>
                  <a:gd name="T13" fmla="*/ 14 h 852"/>
                  <a:gd name="T14" fmla="*/ 1 w 1395"/>
                  <a:gd name="T15" fmla="*/ 25 h 852"/>
                  <a:gd name="T16" fmla="*/ 11 w 1395"/>
                  <a:gd name="T17" fmla="*/ 46 h 852"/>
                  <a:gd name="T18" fmla="*/ 36 w 1395"/>
                  <a:gd name="T19" fmla="*/ 73 h 852"/>
                  <a:gd name="T20" fmla="*/ 89 w 1395"/>
                  <a:gd name="T21" fmla="*/ 112 h 852"/>
                  <a:gd name="T22" fmla="*/ 149 w 1395"/>
                  <a:gd name="T23" fmla="*/ 153 h 852"/>
                  <a:gd name="T24" fmla="*/ 214 w 1395"/>
                  <a:gd name="T25" fmla="*/ 184 h 852"/>
                  <a:gd name="T26" fmla="*/ 261 w 1395"/>
                  <a:gd name="T27" fmla="*/ 200 h 852"/>
                  <a:gd name="T28" fmla="*/ 263 w 1395"/>
                  <a:gd name="T29" fmla="*/ 201 h 852"/>
                  <a:gd name="T30" fmla="*/ 277 w 1395"/>
                  <a:gd name="T31" fmla="*/ 205 h 852"/>
                  <a:gd name="T32" fmla="*/ 309 w 1395"/>
                  <a:gd name="T33" fmla="*/ 212 h 852"/>
                  <a:gd name="T34" fmla="*/ 332 w 1395"/>
                  <a:gd name="T35" fmla="*/ 210 h 852"/>
                  <a:gd name="T36" fmla="*/ 346 w 1395"/>
                  <a:gd name="T37" fmla="*/ 200 h 852"/>
                  <a:gd name="T38" fmla="*/ 349 w 1395"/>
                  <a:gd name="T39" fmla="*/ 187 h 852"/>
                  <a:gd name="T40" fmla="*/ 344 w 1395"/>
                  <a:gd name="T41" fmla="*/ 172 h 852"/>
                  <a:gd name="T42" fmla="*/ 330 w 1395"/>
                  <a:gd name="T43" fmla="*/ 155 h 852"/>
                  <a:gd name="T44" fmla="*/ 316 w 1395"/>
                  <a:gd name="T45" fmla="*/ 145 h 852"/>
                  <a:gd name="T46" fmla="*/ 316 w 1395"/>
                  <a:gd name="T47" fmla="*/ 150 h 852"/>
                  <a:gd name="T48" fmla="*/ 317 w 1395"/>
                  <a:gd name="T49" fmla="*/ 157 h 852"/>
                  <a:gd name="T50" fmla="*/ 323 w 1395"/>
                  <a:gd name="T51" fmla="*/ 164 h 852"/>
                  <a:gd name="T52" fmla="*/ 334 w 1395"/>
                  <a:gd name="T53" fmla="*/ 177 h 852"/>
                  <a:gd name="T54" fmla="*/ 337 w 1395"/>
                  <a:gd name="T55" fmla="*/ 187 h 852"/>
                  <a:gd name="T56" fmla="*/ 336 w 1395"/>
                  <a:gd name="T57" fmla="*/ 194 h 852"/>
                  <a:gd name="T58" fmla="*/ 327 w 1395"/>
                  <a:gd name="T59" fmla="*/ 199 h 852"/>
                  <a:gd name="T60" fmla="*/ 311 w 1395"/>
                  <a:gd name="T61" fmla="*/ 201 h 852"/>
                  <a:gd name="T62" fmla="*/ 284 w 1395"/>
                  <a:gd name="T63" fmla="*/ 195 h 852"/>
                  <a:gd name="T64" fmla="*/ 272 w 1395"/>
                  <a:gd name="T65" fmla="*/ 190 h 852"/>
                  <a:gd name="T66" fmla="*/ 269 w 1395"/>
                  <a:gd name="T67" fmla="*/ 189 h 852"/>
                  <a:gd name="T68" fmla="*/ 266 w 1395"/>
                  <a:gd name="T69" fmla="*/ 189 h 852"/>
                  <a:gd name="T70" fmla="*/ 220 w 1395"/>
                  <a:gd name="T71" fmla="*/ 173 h 852"/>
                  <a:gd name="T72" fmla="*/ 156 w 1395"/>
                  <a:gd name="T73" fmla="*/ 142 h 852"/>
                  <a:gd name="T74" fmla="*/ 96 w 1395"/>
                  <a:gd name="T75" fmla="*/ 103 h 852"/>
                  <a:gd name="T76" fmla="*/ 47 w 1395"/>
                  <a:gd name="T77" fmla="*/ 66 h 852"/>
                  <a:gd name="T78" fmla="*/ 26 w 1395"/>
                  <a:gd name="T79" fmla="*/ 44 h 852"/>
                  <a:gd name="T80" fmla="*/ 14 w 1395"/>
                  <a:gd name="T81" fmla="*/ 28 h 852"/>
                  <a:gd name="T82" fmla="*/ 12 w 1395"/>
                  <a:gd name="T83" fmla="*/ 16 h 852"/>
                  <a:gd name="T84" fmla="*/ 13 w 1395"/>
                  <a:gd name="T85" fmla="*/ 13 h 852"/>
                  <a:gd name="T86" fmla="*/ 14 w 1395"/>
                  <a:gd name="T87" fmla="*/ 13 h 852"/>
                  <a:gd name="T88" fmla="*/ 18 w 1395"/>
                  <a:gd name="T89" fmla="*/ 12 h 852"/>
                  <a:gd name="T90" fmla="*/ 22 w 1395"/>
                  <a:gd name="T91" fmla="*/ 14 h 852"/>
                  <a:gd name="T92" fmla="*/ 26 w 1395"/>
                  <a:gd name="T93" fmla="*/ 16 h 852"/>
                  <a:gd name="T94" fmla="*/ 26 w 1395"/>
                  <a:gd name="T95" fmla="*/ 16 h 852"/>
                  <a:gd name="T96" fmla="*/ 26 w 1395"/>
                  <a:gd name="T97" fmla="*/ 13 h 852"/>
                  <a:gd name="T98" fmla="*/ 25 w 1395"/>
                  <a:gd name="T99" fmla="*/ 10 h 852"/>
                  <a:gd name="T100" fmla="*/ 25 w 1395"/>
                  <a:gd name="T101" fmla="*/ 7 h 852"/>
                  <a:gd name="T102" fmla="*/ 24 w 1395"/>
                  <a:gd name="T103" fmla="*/ 3 h 852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1395"/>
                  <a:gd name="T157" fmla="*/ 0 h 852"/>
                  <a:gd name="T158" fmla="*/ 1395 w 1395"/>
                  <a:gd name="T159" fmla="*/ 852 h 852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1395" h="852">
                    <a:moveTo>
                      <a:pt x="93" y="12"/>
                    </a:moveTo>
                    <a:lnTo>
                      <a:pt x="90" y="9"/>
                    </a:lnTo>
                    <a:lnTo>
                      <a:pt x="88" y="6"/>
                    </a:lnTo>
                    <a:lnTo>
                      <a:pt x="84" y="3"/>
                    </a:lnTo>
                    <a:lnTo>
                      <a:pt x="79" y="3"/>
                    </a:lnTo>
                    <a:lnTo>
                      <a:pt x="72" y="0"/>
                    </a:lnTo>
                    <a:lnTo>
                      <a:pt x="66" y="0"/>
                    </a:lnTo>
                    <a:lnTo>
                      <a:pt x="61" y="0"/>
                    </a:lnTo>
                    <a:lnTo>
                      <a:pt x="54" y="3"/>
                    </a:lnTo>
                    <a:lnTo>
                      <a:pt x="45" y="3"/>
                    </a:lnTo>
                    <a:lnTo>
                      <a:pt x="38" y="6"/>
                    </a:lnTo>
                    <a:lnTo>
                      <a:pt x="33" y="9"/>
                    </a:lnTo>
                    <a:lnTo>
                      <a:pt x="27" y="12"/>
                    </a:lnTo>
                    <a:lnTo>
                      <a:pt x="20" y="14"/>
                    </a:lnTo>
                    <a:lnTo>
                      <a:pt x="18" y="21"/>
                    </a:lnTo>
                    <a:lnTo>
                      <a:pt x="11" y="23"/>
                    </a:lnTo>
                    <a:lnTo>
                      <a:pt x="9" y="30"/>
                    </a:lnTo>
                    <a:lnTo>
                      <a:pt x="6" y="36"/>
                    </a:lnTo>
                    <a:lnTo>
                      <a:pt x="3" y="41"/>
                    </a:lnTo>
                    <a:lnTo>
                      <a:pt x="3" y="48"/>
                    </a:lnTo>
                    <a:lnTo>
                      <a:pt x="0" y="57"/>
                    </a:lnTo>
                    <a:lnTo>
                      <a:pt x="0" y="69"/>
                    </a:lnTo>
                    <a:lnTo>
                      <a:pt x="0" y="84"/>
                    </a:lnTo>
                    <a:lnTo>
                      <a:pt x="3" y="102"/>
                    </a:lnTo>
                    <a:lnTo>
                      <a:pt x="11" y="126"/>
                    </a:lnTo>
                    <a:lnTo>
                      <a:pt x="24" y="153"/>
                    </a:lnTo>
                    <a:lnTo>
                      <a:pt x="42" y="183"/>
                    </a:lnTo>
                    <a:lnTo>
                      <a:pt x="70" y="216"/>
                    </a:lnTo>
                    <a:lnTo>
                      <a:pt x="102" y="253"/>
                    </a:lnTo>
                    <a:lnTo>
                      <a:pt x="145" y="292"/>
                    </a:lnTo>
                    <a:lnTo>
                      <a:pt x="198" y="334"/>
                    </a:lnTo>
                    <a:lnTo>
                      <a:pt x="277" y="394"/>
                    </a:lnTo>
                    <a:lnTo>
                      <a:pt x="355" y="451"/>
                    </a:lnTo>
                    <a:lnTo>
                      <a:pt x="432" y="508"/>
                    </a:lnTo>
                    <a:lnTo>
                      <a:pt x="514" y="563"/>
                    </a:lnTo>
                    <a:lnTo>
                      <a:pt x="596" y="613"/>
                    </a:lnTo>
                    <a:lnTo>
                      <a:pt x="680" y="658"/>
                    </a:lnTo>
                    <a:lnTo>
                      <a:pt x="767" y="701"/>
                    </a:lnTo>
                    <a:lnTo>
                      <a:pt x="854" y="740"/>
                    </a:lnTo>
                    <a:lnTo>
                      <a:pt x="944" y="772"/>
                    </a:lnTo>
                    <a:lnTo>
                      <a:pt x="1040" y="800"/>
                    </a:lnTo>
                    <a:lnTo>
                      <a:pt x="1044" y="804"/>
                    </a:lnTo>
                    <a:lnTo>
                      <a:pt x="1047" y="804"/>
                    </a:lnTo>
                    <a:lnTo>
                      <a:pt x="1049" y="804"/>
                    </a:lnTo>
                    <a:lnTo>
                      <a:pt x="1053" y="806"/>
                    </a:lnTo>
                    <a:lnTo>
                      <a:pt x="1056" y="806"/>
                    </a:lnTo>
                    <a:lnTo>
                      <a:pt x="1058" y="806"/>
                    </a:lnTo>
                    <a:lnTo>
                      <a:pt x="1106" y="824"/>
                    </a:lnTo>
                    <a:lnTo>
                      <a:pt x="1156" y="836"/>
                    </a:lnTo>
                    <a:lnTo>
                      <a:pt x="1197" y="845"/>
                    </a:lnTo>
                    <a:lnTo>
                      <a:pt x="1236" y="852"/>
                    </a:lnTo>
                    <a:lnTo>
                      <a:pt x="1270" y="852"/>
                    </a:lnTo>
                    <a:lnTo>
                      <a:pt x="1302" y="852"/>
                    </a:lnTo>
                    <a:lnTo>
                      <a:pt x="1329" y="845"/>
                    </a:lnTo>
                    <a:lnTo>
                      <a:pt x="1350" y="833"/>
                    </a:lnTo>
                    <a:lnTo>
                      <a:pt x="1368" y="822"/>
                    </a:lnTo>
                    <a:lnTo>
                      <a:pt x="1384" y="804"/>
                    </a:lnTo>
                    <a:lnTo>
                      <a:pt x="1390" y="788"/>
                    </a:lnTo>
                    <a:lnTo>
                      <a:pt x="1395" y="770"/>
                    </a:lnTo>
                    <a:lnTo>
                      <a:pt x="1395" y="752"/>
                    </a:lnTo>
                    <a:lnTo>
                      <a:pt x="1393" y="731"/>
                    </a:lnTo>
                    <a:lnTo>
                      <a:pt x="1384" y="713"/>
                    </a:lnTo>
                    <a:lnTo>
                      <a:pt x="1375" y="692"/>
                    </a:lnTo>
                    <a:lnTo>
                      <a:pt x="1359" y="668"/>
                    </a:lnTo>
                    <a:lnTo>
                      <a:pt x="1338" y="647"/>
                    </a:lnTo>
                    <a:lnTo>
                      <a:pt x="1318" y="622"/>
                    </a:lnTo>
                    <a:lnTo>
                      <a:pt x="1290" y="599"/>
                    </a:lnTo>
                    <a:lnTo>
                      <a:pt x="1261" y="574"/>
                    </a:lnTo>
                    <a:lnTo>
                      <a:pt x="1263" y="581"/>
                    </a:lnTo>
                    <a:lnTo>
                      <a:pt x="1263" y="590"/>
                    </a:lnTo>
                    <a:lnTo>
                      <a:pt x="1263" y="595"/>
                    </a:lnTo>
                    <a:lnTo>
                      <a:pt x="1263" y="604"/>
                    </a:lnTo>
                    <a:lnTo>
                      <a:pt x="1263" y="613"/>
                    </a:lnTo>
                    <a:lnTo>
                      <a:pt x="1266" y="622"/>
                    </a:lnTo>
                    <a:lnTo>
                      <a:pt x="1266" y="629"/>
                    </a:lnTo>
                    <a:lnTo>
                      <a:pt x="1266" y="635"/>
                    </a:lnTo>
                    <a:lnTo>
                      <a:pt x="1266" y="638"/>
                    </a:lnTo>
                    <a:lnTo>
                      <a:pt x="1290" y="658"/>
                    </a:lnTo>
                    <a:lnTo>
                      <a:pt x="1309" y="679"/>
                    </a:lnTo>
                    <a:lnTo>
                      <a:pt x="1324" y="697"/>
                    </a:lnTo>
                    <a:lnTo>
                      <a:pt x="1336" y="713"/>
                    </a:lnTo>
                    <a:lnTo>
                      <a:pt x="1342" y="728"/>
                    </a:lnTo>
                    <a:lnTo>
                      <a:pt x="1347" y="740"/>
                    </a:lnTo>
                    <a:lnTo>
                      <a:pt x="1347" y="752"/>
                    </a:lnTo>
                    <a:lnTo>
                      <a:pt x="1347" y="761"/>
                    </a:lnTo>
                    <a:lnTo>
                      <a:pt x="1345" y="772"/>
                    </a:lnTo>
                    <a:lnTo>
                      <a:pt x="1342" y="779"/>
                    </a:lnTo>
                    <a:lnTo>
                      <a:pt x="1336" y="788"/>
                    </a:lnTo>
                    <a:lnTo>
                      <a:pt x="1324" y="797"/>
                    </a:lnTo>
                    <a:lnTo>
                      <a:pt x="1309" y="800"/>
                    </a:lnTo>
                    <a:lnTo>
                      <a:pt x="1290" y="806"/>
                    </a:lnTo>
                    <a:lnTo>
                      <a:pt x="1270" y="806"/>
                    </a:lnTo>
                    <a:lnTo>
                      <a:pt x="1242" y="806"/>
                    </a:lnTo>
                    <a:lnTo>
                      <a:pt x="1209" y="800"/>
                    </a:lnTo>
                    <a:lnTo>
                      <a:pt x="1176" y="795"/>
                    </a:lnTo>
                    <a:lnTo>
                      <a:pt x="1134" y="782"/>
                    </a:lnTo>
                    <a:lnTo>
                      <a:pt x="1092" y="767"/>
                    </a:lnTo>
                    <a:lnTo>
                      <a:pt x="1090" y="767"/>
                    </a:lnTo>
                    <a:lnTo>
                      <a:pt x="1086" y="763"/>
                    </a:lnTo>
                    <a:lnTo>
                      <a:pt x="1083" y="763"/>
                    </a:lnTo>
                    <a:lnTo>
                      <a:pt x="1080" y="763"/>
                    </a:lnTo>
                    <a:lnTo>
                      <a:pt x="1074" y="761"/>
                    </a:lnTo>
                    <a:lnTo>
                      <a:pt x="1071" y="761"/>
                    </a:lnTo>
                    <a:lnTo>
                      <a:pt x="1065" y="758"/>
                    </a:lnTo>
                    <a:lnTo>
                      <a:pt x="1062" y="758"/>
                    </a:lnTo>
                    <a:lnTo>
                      <a:pt x="1058" y="758"/>
                    </a:lnTo>
                    <a:lnTo>
                      <a:pt x="965" y="731"/>
                    </a:lnTo>
                    <a:lnTo>
                      <a:pt x="878" y="695"/>
                    </a:lnTo>
                    <a:lnTo>
                      <a:pt x="791" y="658"/>
                    </a:lnTo>
                    <a:lnTo>
                      <a:pt x="703" y="617"/>
                    </a:lnTo>
                    <a:lnTo>
                      <a:pt x="623" y="569"/>
                    </a:lnTo>
                    <a:lnTo>
                      <a:pt x="541" y="520"/>
                    </a:lnTo>
                    <a:lnTo>
                      <a:pt x="460" y="467"/>
                    </a:lnTo>
                    <a:lnTo>
                      <a:pt x="382" y="412"/>
                    </a:lnTo>
                    <a:lnTo>
                      <a:pt x="304" y="355"/>
                    </a:lnTo>
                    <a:lnTo>
                      <a:pt x="229" y="298"/>
                    </a:lnTo>
                    <a:lnTo>
                      <a:pt x="189" y="264"/>
                    </a:lnTo>
                    <a:lnTo>
                      <a:pt x="154" y="235"/>
                    </a:lnTo>
                    <a:lnTo>
                      <a:pt x="127" y="205"/>
                    </a:lnTo>
                    <a:lnTo>
                      <a:pt x="102" y="178"/>
                    </a:lnTo>
                    <a:lnTo>
                      <a:pt x="81" y="153"/>
                    </a:lnTo>
                    <a:lnTo>
                      <a:pt x="70" y="132"/>
                    </a:lnTo>
                    <a:lnTo>
                      <a:pt x="57" y="111"/>
                    </a:lnTo>
                    <a:lnTo>
                      <a:pt x="51" y="93"/>
                    </a:lnTo>
                    <a:lnTo>
                      <a:pt x="48" y="78"/>
                    </a:lnTo>
                    <a:lnTo>
                      <a:pt x="48" y="64"/>
                    </a:lnTo>
                    <a:lnTo>
                      <a:pt x="48" y="60"/>
                    </a:lnTo>
                    <a:lnTo>
                      <a:pt x="51" y="57"/>
                    </a:lnTo>
                    <a:lnTo>
                      <a:pt x="51" y="54"/>
                    </a:lnTo>
                    <a:lnTo>
                      <a:pt x="54" y="54"/>
                    </a:lnTo>
                    <a:lnTo>
                      <a:pt x="54" y="51"/>
                    </a:lnTo>
                    <a:lnTo>
                      <a:pt x="57" y="51"/>
                    </a:lnTo>
                    <a:lnTo>
                      <a:pt x="61" y="48"/>
                    </a:lnTo>
                    <a:lnTo>
                      <a:pt x="63" y="48"/>
                    </a:lnTo>
                    <a:lnTo>
                      <a:pt x="70" y="48"/>
                    </a:lnTo>
                    <a:lnTo>
                      <a:pt x="75" y="51"/>
                    </a:lnTo>
                    <a:lnTo>
                      <a:pt x="81" y="54"/>
                    </a:lnTo>
                    <a:lnTo>
                      <a:pt x="88" y="57"/>
                    </a:lnTo>
                    <a:lnTo>
                      <a:pt x="90" y="60"/>
                    </a:lnTo>
                    <a:lnTo>
                      <a:pt x="96" y="64"/>
                    </a:lnTo>
                    <a:lnTo>
                      <a:pt x="102" y="66"/>
                    </a:lnTo>
                    <a:lnTo>
                      <a:pt x="105" y="73"/>
                    </a:lnTo>
                    <a:lnTo>
                      <a:pt x="105" y="69"/>
                    </a:lnTo>
                    <a:lnTo>
                      <a:pt x="105" y="66"/>
                    </a:lnTo>
                    <a:lnTo>
                      <a:pt x="105" y="64"/>
                    </a:lnTo>
                    <a:lnTo>
                      <a:pt x="102" y="60"/>
                    </a:lnTo>
                    <a:lnTo>
                      <a:pt x="102" y="54"/>
                    </a:lnTo>
                    <a:lnTo>
                      <a:pt x="102" y="51"/>
                    </a:lnTo>
                    <a:lnTo>
                      <a:pt x="102" y="45"/>
                    </a:lnTo>
                    <a:lnTo>
                      <a:pt x="99" y="41"/>
                    </a:lnTo>
                    <a:lnTo>
                      <a:pt x="99" y="36"/>
                    </a:lnTo>
                    <a:lnTo>
                      <a:pt x="99" y="30"/>
                    </a:lnTo>
                    <a:lnTo>
                      <a:pt x="99" y="27"/>
                    </a:lnTo>
                    <a:lnTo>
                      <a:pt x="99" y="21"/>
                    </a:lnTo>
                    <a:lnTo>
                      <a:pt x="96" y="18"/>
                    </a:lnTo>
                    <a:lnTo>
                      <a:pt x="96" y="14"/>
                    </a:lnTo>
                    <a:lnTo>
                      <a:pt x="96" y="12"/>
                    </a:lnTo>
                    <a:lnTo>
                      <a:pt x="93" y="12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355" name="Freeform 639"/>
              <p:cNvSpPr>
                <a:spLocks/>
              </p:cNvSpPr>
              <p:nvPr/>
            </p:nvSpPr>
            <p:spPr bwMode="auto">
              <a:xfrm>
                <a:off x="1674" y="2365"/>
                <a:ext cx="349" cy="212"/>
              </a:xfrm>
              <a:custGeom>
                <a:avLst/>
                <a:gdLst>
                  <a:gd name="T0" fmla="*/ 22 w 1395"/>
                  <a:gd name="T1" fmla="*/ 1 h 852"/>
                  <a:gd name="T2" fmla="*/ 18 w 1395"/>
                  <a:gd name="T3" fmla="*/ 0 h 852"/>
                  <a:gd name="T4" fmla="*/ 14 w 1395"/>
                  <a:gd name="T5" fmla="*/ 1 h 852"/>
                  <a:gd name="T6" fmla="*/ 8 w 1395"/>
                  <a:gd name="T7" fmla="*/ 2 h 852"/>
                  <a:gd name="T8" fmla="*/ 5 w 1395"/>
                  <a:gd name="T9" fmla="*/ 5 h 852"/>
                  <a:gd name="T10" fmla="*/ 2 w 1395"/>
                  <a:gd name="T11" fmla="*/ 9 h 852"/>
                  <a:gd name="T12" fmla="*/ 0 w 1395"/>
                  <a:gd name="T13" fmla="*/ 14 h 852"/>
                  <a:gd name="T14" fmla="*/ 1 w 1395"/>
                  <a:gd name="T15" fmla="*/ 25 h 852"/>
                  <a:gd name="T16" fmla="*/ 11 w 1395"/>
                  <a:gd name="T17" fmla="*/ 46 h 852"/>
                  <a:gd name="T18" fmla="*/ 36 w 1395"/>
                  <a:gd name="T19" fmla="*/ 73 h 852"/>
                  <a:gd name="T20" fmla="*/ 89 w 1395"/>
                  <a:gd name="T21" fmla="*/ 112 h 852"/>
                  <a:gd name="T22" fmla="*/ 149 w 1395"/>
                  <a:gd name="T23" fmla="*/ 153 h 852"/>
                  <a:gd name="T24" fmla="*/ 214 w 1395"/>
                  <a:gd name="T25" fmla="*/ 184 h 852"/>
                  <a:gd name="T26" fmla="*/ 261 w 1395"/>
                  <a:gd name="T27" fmla="*/ 200 h 852"/>
                  <a:gd name="T28" fmla="*/ 263 w 1395"/>
                  <a:gd name="T29" fmla="*/ 201 h 852"/>
                  <a:gd name="T30" fmla="*/ 277 w 1395"/>
                  <a:gd name="T31" fmla="*/ 205 h 852"/>
                  <a:gd name="T32" fmla="*/ 309 w 1395"/>
                  <a:gd name="T33" fmla="*/ 212 h 852"/>
                  <a:gd name="T34" fmla="*/ 332 w 1395"/>
                  <a:gd name="T35" fmla="*/ 210 h 852"/>
                  <a:gd name="T36" fmla="*/ 346 w 1395"/>
                  <a:gd name="T37" fmla="*/ 200 h 852"/>
                  <a:gd name="T38" fmla="*/ 349 w 1395"/>
                  <a:gd name="T39" fmla="*/ 187 h 852"/>
                  <a:gd name="T40" fmla="*/ 344 w 1395"/>
                  <a:gd name="T41" fmla="*/ 172 h 852"/>
                  <a:gd name="T42" fmla="*/ 330 w 1395"/>
                  <a:gd name="T43" fmla="*/ 155 h 852"/>
                  <a:gd name="T44" fmla="*/ 316 w 1395"/>
                  <a:gd name="T45" fmla="*/ 145 h 852"/>
                  <a:gd name="T46" fmla="*/ 316 w 1395"/>
                  <a:gd name="T47" fmla="*/ 150 h 852"/>
                  <a:gd name="T48" fmla="*/ 317 w 1395"/>
                  <a:gd name="T49" fmla="*/ 157 h 852"/>
                  <a:gd name="T50" fmla="*/ 323 w 1395"/>
                  <a:gd name="T51" fmla="*/ 164 h 852"/>
                  <a:gd name="T52" fmla="*/ 334 w 1395"/>
                  <a:gd name="T53" fmla="*/ 177 h 852"/>
                  <a:gd name="T54" fmla="*/ 337 w 1395"/>
                  <a:gd name="T55" fmla="*/ 187 h 852"/>
                  <a:gd name="T56" fmla="*/ 336 w 1395"/>
                  <a:gd name="T57" fmla="*/ 194 h 852"/>
                  <a:gd name="T58" fmla="*/ 327 w 1395"/>
                  <a:gd name="T59" fmla="*/ 199 h 852"/>
                  <a:gd name="T60" fmla="*/ 311 w 1395"/>
                  <a:gd name="T61" fmla="*/ 201 h 852"/>
                  <a:gd name="T62" fmla="*/ 284 w 1395"/>
                  <a:gd name="T63" fmla="*/ 195 h 852"/>
                  <a:gd name="T64" fmla="*/ 272 w 1395"/>
                  <a:gd name="T65" fmla="*/ 190 h 852"/>
                  <a:gd name="T66" fmla="*/ 269 w 1395"/>
                  <a:gd name="T67" fmla="*/ 189 h 852"/>
                  <a:gd name="T68" fmla="*/ 266 w 1395"/>
                  <a:gd name="T69" fmla="*/ 189 h 852"/>
                  <a:gd name="T70" fmla="*/ 220 w 1395"/>
                  <a:gd name="T71" fmla="*/ 173 h 852"/>
                  <a:gd name="T72" fmla="*/ 156 w 1395"/>
                  <a:gd name="T73" fmla="*/ 142 h 852"/>
                  <a:gd name="T74" fmla="*/ 96 w 1395"/>
                  <a:gd name="T75" fmla="*/ 103 h 852"/>
                  <a:gd name="T76" fmla="*/ 47 w 1395"/>
                  <a:gd name="T77" fmla="*/ 66 h 852"/>
                  <a:gd name="T78" fmla="*/ 26 w 1395"/>
                  <a:gd name="T79" fmla="*/ 44 h 852"/>
                  <a:gd name="T80" fmla="*/ 14 w 1395"/>
                  <a:gd name="T81" fmla="*/ 28 h 852"/>
                  <a:gd name="T82" fmla="*/ 12 w 1395"/>
                  <a:gd name="T83" fmla="*/ 16 h 852"/>
                  <a:gd name="T84" fmla="*/ 13 w 1395"/>
                  <a:gd name="T85" fmla="*/ 13 h 852"/>
                  <a:gd name="T86" fmla="*/ 14 w 1395"/>
                  <a:gd name="T87" fmla="*/ 13 h 852"/>
                  <a:gd name="T88" fmla="*/ 18 w 1395"/>
                  <a:gd name="T89" fmla="*/ 12 h 852"/>
                  <a:gd name="T90" fmla="*/ 22 w 1395"/>
                  <a:gd name="T91" fmla="*/ 14 h 852"/>
                  <a:gd name="T92" fmla="*/ 26 w 1395"/>
                  <a:gd name="T93" fmla="*/ 16 h 852"/>
                  <a:gd name="T94" fmla="*/ 26 w 1395"/>
                  <a:gd name="T95" fmla="*/ 16 h 852"/>
                  <a:gd name="T96" fmla="*/ 26 w 1395"/>
                  <a:gd name="T97" fmla="*/ 13 h 852"/>
                  <a:gd name="T98" fmla="*/ 25 w 1395"/>
                  <a:gd name="T99" fmla="*/ 10 h 852"/>
                  <a:gd name="T100" fmla="*/ 25 w 1395"/>
                  <a:gd name="T101" fmla="*/ 7 h 852"/>
                  <a:gd name="T102" fmla="*/ 24 w 1395"/>
                  <a:gd name="T103" fmla="*/ 3 h 852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1395"/>
                  <a:gd name="T157" fmla="*/ 0 h 852"/>
                  <a:gd name="T158" fmla="*/ 1395 w 1395"/>
                  <a:gd name="T159" fmla="*/ 852 h 852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1395" h="852">
                    <a:moveTo>
                      <a:pt x="93" y="12"/>
                    </a:moveTo>
                    <a:lnTo>
                      <a:pt x="90" y="9"/>
                    </a:lnTo>
                    <a:lnTo>
                      <a:pt x="88" y="6"/>
                    </a:lnTo>
                    <a:lnTo>
                      <a:pt x="84" y="3"/>
                    </a:lnTo>
                    <a:lnTo>
                      <a:pt x="79" y="3"/>
                    </a:lnTo>
                    <a:lnTo>
                      <a:pt x="72" y="0"/>
                    </a:lnTo>
                    <a:lnTo>
                      <a:pt x="66" y="0"/>
                    </a:lnTo>
                    <a:lnTo>
                      <a:pt x="61" y="0"/>
                    </a:lnTo>
                    <a:lnTo>
                      <a:pt x="54" y="3"/>
                    </a:lnTo>
                    <a:lnTo>
                      <a:pt x="45" y="3"/>
                    </a:lnTo>
                    <a:lnTo>
                      <a:pt x="38" y="6"/>
                    </a:lnTo>
                    <a:lnTo>
                      <a:pt x="33" y="9"/>
                    </a:lnTo>
                    <a:lnTo>
                      <a:pt x="27" y="12"/>
                    </a:lnTo>
                    <a:lnTo>
                      <a:pt x="20" y="14"/>
                    </a:lnTo>
                    <a:lnTo>
                      <a:pt x="18" y="21"/>
                    </a:lnTo>
                    <a:lnTo>
                      <a:pt x="11" y="23"/>
                    </a:lnTo>
                    <a:lnTo>
                      <a:pt x="9" y="30"/>
                    </a:lnTo>
                    <a:lnTo>
                      <a:pt x="6" y="36"/>
                    </a:lnTo>
                    <a:lnTo>
                      <a:pt x="3" y="41"/>
                    </a:lnTo>
                    <a:lnTo>
                      <a:pt x="3" y="48"/>
                    </a:lnTo>
                    <a:lnTo>
                      <a:pt x="0" y="57"/>
                    </a:lnTo>
                    <a:lnTo>
                      <a:pt x="0" y="69"/>
                    </a:lnTo>
                    <a:lnTo>
                      <a:pt x="0" y="84"/>
                    </a:lnTo>
                    <a:lnTo>
                      <a:pt x="3" y="102"/>
                    </a:lnTo>
                    <a:lnTo>
                      <a:pt x="11" y="126"/>
                    </a:lnTo>
                    <a:lnTo>
                      <a:pt x="24" y="153"/>
                    </a:lnTo>
                    <a:lnTo>
                      <a:pt x="42" y="183"/>
                    </a:lnTo>
                    <a:lnTo>
                      <a:pt x="70" y="216"/>
                    </a:lnTo>
                    <a:lnTo>
                      <a:pt x="102" y="253"/>
                    </a:lnTo>
                    <a:lnTo>
                      <a:pt x="145" y="292"/>
                    </a:lnTo>
                    <a:lnTo>
                      <a:pt x="198" y="334"/>
                    </a:lnTo>
                    <a:lnTo>
                      <a:pt x="277" y="394"/>
                    </a:lnTo>
                    <a:lnTo>
                      <a:pt x="355" y="451"/>
                    </a:lnTo>
                    <a:lnTo>
                      <a:pt x="432" y="508"/>
                    </a:lnTo>
                    <a:lnTo>
                      <a:pt x="514" y="563"/>
                    </a:lnTo>
                    <a:lnTo>
                      <a:pt x="596" y="613"/>
                    </a:lnTo>
                    <a:lnTo>
                      <a:pt x="680" y="658"/>
                    </a:lnTo>
                    <a:lnTo>
                      <a:pt x="767" y="701"/>
                    </a:lnTo>
                    <a:lnTo>
                      <a:pt x="854" y="740"/>
                    </a:lnTo>
                    <a:lnTo>
                      <a:pt x="944" y="772"/>
                    </a:lnTo>
                    <a:lnTo>
                      <a:pt x="1040" y="800"/>
                    </a:lnTo>
                    <a:lnTo>
                      <a:pt x="1044" y="804"/>
                    </a:lnTo>
                    <a:lnTo>
                      <a:pt x="1047" y="804"/>
                    </a:lnTo>
                    <a:lnTo>
                      <a:pt x="1049" y="804"/>
                    </a:lnTo>
                    <a:lnTo>
                      <a:pt x="1053" y="806"/>
                    </a:lnTo>
                    <a:lnTo>
                      <a:pt x="1056" y="806"/>
                    </a:lnTo>
                    <a:lnTo>
                      <a:pt x="1058" y="806"/>
                    </a:lnTo>
                    <a:lnTo>
                      <a:pt x="1106" y="824"/>
                    </a:lnTo>
                    <a:lnTo>
                      <a:pt x="1156" y="836"/>
                    </a:lnTo>
                    <a:lnTo>
                      <a:pt x="1197" y="845"/>
                    </a:lnTo>
                    <a:lnTo>
                      <a:pt x="1236" y="852"/>
                    </a:lnTo>
                    <a:lnTo>
                      <a:pt x="1270" y="852"/>
                    </a:lnTo>
                    <a:lnTo>
                      <a:pt x="1302" y="852"/>
                    </a:lnTo>
                    <a:lnTo>
                      <a:pt x="1329" y="845"/>
                    </a:lnTo>
                    <a:lnTo>
                      <a:pt x="1350" y="833"/>
                    </a:lnTo>
                    <a:lnTo>
                      <a:pt x="1368" y="822"/>
                    </a:lnTo>
                    <a:lnTo>
                      <a:pt x="1384" y="804"/>
                    </a:lnTo>
                    <a:lnTo>
                      <a:pt x="1390" y="788"/>
                    </a:lnTo>
                    <a:lnTo>
                      <a:pt x="1395" y="770"/>
                    </a:lnTo>
                    <a:lnTo>
                      <a:pt x="1395" y="752"/>
                    </a:lnTo>
                    <a:lnTo>
                      <a:pt x="1393" y="731"/>
                    </a:lnTo>
                    <a:lnTo>
                      <a:pt x="1384" y="713"/>
                    </a:lnTo>
                    <a:lnTo>
                      <a:pt x="1375" y="692"/>
                    </a:lnTo>
                    <a:lnTo>
                      <a:pt x="1359" y="668"/>
                    </a:lnTo>
                    <a:lnTo>
                      <a:pt x="1338" y="647"/>
                    </a:lnTo>
                    <a:lnTo>
                      <a:pt x="1318" y="622"/>
                    </a:lnTo>
                    <a:lnTo>
                      <a:pt x="1290" y="599"/>
                    </a:lnTo>
                    <a:lnTo>
                      <a:pt x="1261" y="574"/>
                    </a:lnTo>
                    <a:lnTo>
                      <a:pt x="1263" y="581"/>
                    </a:lnTo>
                    <a:lnTo>
                      <a:pt x="1263" y="590"/>
                    </a:lnTo>
                    <a:lnTo>
                      <a:pt x="1263" y="595"/>
                    </a:lnTo>
                    <a:lnTo>
                      <a:pt x="1263" y="604"/>
                    </a:lnTo>
                    <a:lnTo>
                      <a:pt x="1263" y="613"/>
                    </a:lnTo>
                    <a:lnTo>
                      <a:pt x="1266" y="622"/>
                    </a:lnTo>
                    <a:lnTo>
                      <a:pt x="1266" y="629"/>
                    </a:lnTo>
                    <a:lnTo>
                      <a:pt x="1266" y="635"/>
                    </a:lnTo>
                    <a:lnTo>
                      <a:pt x="1266" y="638"/>
                    </a:lnTo>
                    <a:lnTo>
                      <a:pt x="1290" y="658"/>
                    </a:lnTo>
                    <a:lnTo>
                      <a:pt x="1309" y="679"/>
                    </a:lnTo>
                    <a:lnTo>
                      <a:pt x="1324" y="697"/>
                    </a:lnTo>
                    <a:lnTo>
                      <a:pt x="1336" y="713"/>
                    </a:lnTo>
                    <a:lnTo>
                      <a:pt x="1342" y="728"/>
                    </a:lnTo>
                    <a:lnTo>
                      <a:pt x="1347" y="740"/>
                    </a:lnTo>
                    <a:lnTo>
                      <a:pt x="1347" y="752"/>
                    </a:lnTo>
                    <a:lnTo>
                      <a:pt x="1347" y="761"/>
                    </a:lnTo>
                    <a:lnTo>
                      <a:pt x="1345" y="772"/>
                    </a:lnTo>
                    <a:lnTo>
                      <a:pt x="1342" y="779"/>
                    </a:lnTo>
                    <a:lnTo>
                      <a:pt x="1336" y="788"/>
                    </a:lnTo>
                    <a:lnTo>
                      <a:pt x="1324" y="797"/>
                    </a:lnTo>
                    <a:lnTo>
                      <a:pt x="1309" y="800"/>
                    </a:lnTo>
                    <a:lnTo>
                      <a:pt x="1290" y="806"/>
                    </a:lnTo>
                    <a:lnTo>
                      <a:pt x="1270" y="806"/>
                    </a:lnTo>
                    <a:lnTo>
                      <a:pt x="1242" y="806"/>
                    </a:lnTo>
                    <a:lnTo>
                      <a:pt x="1209" y="800"/>
                    </a:lnTo>
                    <a:lnTo>
                      <a:pt x="1176" y="795"/>
                    </a:lnTo>
                    <a:lnTo>
                      <a:pt x="1134" y="782"/>
                    </a:lnTo>
                    <a:lnTo>
                      <a:pt x="1092" y="767"/>
                    </a:lnTo>
                    <a:lnTo>
                      <a:pt x="1090" y="767"/>
                    </a:lnTo>
                    <a:lnTo>
                      <a:pt x="1086" y="763"/>
                    </a:lnTo>
                    <a:lnTo>
                      <a:pt x="1083" y="763"/>
                    </a:lnTo>
                    <a:lnTo>
                      <a:pt x="1080" y="763"/>
                    </a:lnTo>
                    <a:lnTo>
                      <a:pt x="1074" y="761"/>
                    </a:lnTo>
                    <a:lnTo>
                      <a:pt x="1071" y="761"/>
                    </a:lnTo>
                    <a:lnTo>
                      <a:pt x="1065" y="758"/>
                    </a:lnTo>
                    <a:lnTo>
                      <a:pt x="1062" y="758"/>
                    </a:lnTo>
                    <a:lnTo>
                      <a:pt x="1058" y="758"/>
                    </a:lnTo>
                    <a:lnTo>
                      <a:pt x="965" y="731"/>
                    </a:lnTo>
                    <a:lnTo>
                      <a:pt x="878" y="695"/>
                    </a:lnTo>
                    <a:lnTo>
                      <a:pt x="791" y="658"/>
                    </a:lnTo>
                    <a:lnTo>
                      <a:pt x="703" y="617"/>
                    </a:lnTo>
                    <a:lnTo>
                      <a:pt x="623" y="569"/>
                    </a:lnTo>
                    <a:lnTo>
                      <a:pt x="541" y="520"/>
                    </a:lnTo>
                    <a:lnTo>
                      <a:pt x="460" y="467"/>
                    </a:lnTo>
                    <a:lnTo>
                      <a:pt x="382" y="412"/>
                    </a:lnTo>
                    <a:lnTo>
                      <a:pt x="304" y="355"/>
                    </a:lnTo>
                    <a:lnTo>
                      <a:pt x="229" y="298"/>
                    </a:lnTo>
                    <a:lnTo>
                      <a:pt x="189" y="264"/>
                    </a:lnTo>
                    <a:lnTo>
                      <a:pt x="154" y="235"/>
                    </a:lnTo>
                    <a:lnTo>
                      <a:pt x="127" y="205"/>
                    </a:lnTo>
                    <a:lnTo>
                      <a:pt x="102" y="178"/>
                    </a:lnTo>
                    <a:lnTo>
                      <a:pt x="81" y="153"/>
                    </a:lnTo>
                    <a:lnTo>
                      <a:pt x="70" y="132"/>
                    </a:lnTo>
                    <a:lnTo>
                      <a:pt x="57" y="111"/>
                    </a:lnTo>
                    <a:lnTo>
                      <a:pt x="51" y="93"/>
                    </a:lnTo>
                    <a:lnTo>
                      <a:pt x="48" y="78"/>
                    </a:lnTo>
                    <a:lnTo>
                      <a:pt x="48" y="64"/>
                    </a:lnTo>
                    <a:lnTo>
                      <a:pt x="48" y="60"/>
                    </a:lnTo>
                    <a:lnTo>
                      <a:pt x="51" y="57"/>
                    </a:lnTo>
                    <a:lnTo>
                      <a:pt x="51" y="54"/>
                    </a:lnTo>
                    <a:lnTo>
                      <a:pt x="54" y="54"/>
                    </a:lnTo>
                    <a:lnTo>
                      <a:pt x="54" y="51"/>
                    </a:lnTo>
                    <a:lnTo>
                      <a:pt x="57" y="51"/>
                    </a:lnTo>
                    <a:lnTo>
                      <a:pt x="61" y="48"/>
                    </a:lnTo>
                    <a:lnTo>
                      <a:pt x="63" y="48"/>
                    </a:lnTo>
                    <a:lnTo>
                      <a:pt x="70" y="48"/>
                    </a:lnTo>
                    <a:lnTo>
                      <a:pt x="75" y="51"/>
                    </a:lnTo>
                    <a:lnTo>
                      <a:pt x="81" y="54"/>
                    </a:lnTo>
                    <a:lnTo>
                      <a:pt x="88" y="57"/>
                    </a:lnTo>
                    <a:lnTo>
                      <a:pt x="90" y="60"/>
                    </a:lnTo>
                    <a:lnTo>
                      <a:pt x="96" y="64"/>
                    </a:lnTo>
                    <a:lnTo>
                      <a:pt x="102" y="66"/>
                    </a:lnTo>
                    <a:lnTo>
                      <a:pt x="105" y="73"/>
                    </a:lnTo>
                    <a:lnTo>
                      <a:pt x="105" y="69"/>
                    </a:lnTo>
                    <a:lnTo>
                      <a:pt x="105" y="66"/>
                    </a:lnTo>
                    <a:lnTo>
                      <a:pt x="105" y="64"/>
                    </a:lnTo>
                    <a:lnTo>
                      <a:pt x="102" y="60"/>
                    </a:lnTo>
                    <a:lnTo>
                      <a:pt x="102" y="54"/>
                    </a:lnTo>
                    <a:lnTo>
                      <a:pt x="102" y="51"/>
                    </a:lnTo>
                    <a:lnTo>
                      <a:pt x="102" y="45"/>
                    </a:lnTo>
                    <a:lnTo>
                      <a:pt x="99" y="41"/>
                    </a:lnTo>
                    <a:lnTo>
                      <a:pt x="99" y="36"/>
                    </a:lnTo>
                    <a:lnTo>
                      <a:pt x="99" y="30"/>
                    </a:lnTo>
                    <a:lnTo>
                      <a:pt x="99" y="27"/>
                    </a:lnTo>
                    <a:lnTo>
                      <a:pt x="99" y="21"/>
                    </a:lnTo>
                    <a:lnTo>
                      <a:pt x="96" y="18"/>
                    </a:lnTo>
                    <a:lnTo>
                      <a:pt x="96" y="14"/>
                    </a:lnTo>
                    <a:lnTo>
                      <a:pt x="96" y="12"/>
                    </a:lnTo>
                    <a:lnTo>
                      <a:pt x="93" y="12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356" name="Freeform 640"/>
              <p:cNvSpPr>
                <a:spLocks/>
              </p:cNvSpPr>
              <p:nvPr/>
            </p:nvSpPr>
            <p:spPr bwMode="auto">
              <a:xfrm>
                <a:off x="1404" y="2067"/>
                <a:ext cx="126" cy="115"/>
              </a:xfrm>
              <a:custGeom>
                <a:avLst/>
                <a:gdLst>
                  <a:gd name="T0" fmla="*/ 0 w 502"/>
                  <a:gd name="T1" fmla="*/ 0 h 463"/>
                  <a:gd name="T2" fmla="*/ 10 w 502"/>
                  <a:gd name="T3" fmla="*/ 5 h 463"/>
                  <a:gd name="T4" fmla="*/ 20 w 502"/>
                  <a:gd name="T5" fmla="*/ 12 h 463"/>
                  <a:gd name="T6" fmla="*/ 32 w 502"/>
                  <a:gd name="T7" fmla="*/ 20 h 463"/>
                  <a:gd name="T8" fmla="*/ 44 w 502"/>
                  <a:gd name="T9" fmla="*/ 30 h 463"/>
                  <a:gd name="T10" fmla="*/ 56 w 502"/>
                  <a:gd name="T11" fmla="*/ 42 h 463"/>
                  <a:gd name="T12" fmla="*/ 70 w 502"/>
                  <a:gd name="T13" fmla="*/ 54 h 463"/>
                  <a:gd name="T14" fmla="*/ 84 w 502"/>
                  <a:gd name="T15" fmla="*/ 68 h 463"/>
                  <a:gd name="T16" fmla="*/ 98 w 502"/>
                  <a:gd name="T17" fmla="*/ 83 h 463"/>
                  <a:gd name="T18" fmla="*/ 112 w 502"/>
                  <a:gd name="T19" fmla="*/ 98 h 463"/>
                  <a:gd name="T20" fmla="*/ 126 w 502"/>
                  <a:gd name="T21" fmla="*/ 115 h 46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502"/>
                  <a:gd name="T34" fmla="*/ 0 h 463"/>
                  <a:gd name="T35" fmla="*/ 502 w 502"/>
                  <a:gd name="T36" fmla="*/ 463 h 463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502" h="463">
                    <a:moveTo>
                      <a:pt x="0" y="0"/>
                    </a:moveTo>
                    <a:lnTo>
                      <a:pt x="39" y="21"/>
                    </a:lnTo>
                    <a:lnTo>
                      <a:pt x="81" y="48"/>
                    </a:lnTo>
                    <a:lnTo>
                      <a:pt x="127" y="80"/>
                    </a:lnTo>
                    <a:lnTo>
                      <a:pt x="175" y="119"/>
                    </a:lnTo>
                    <a:lnTo>
                      <a:pt x="225" y="168"/>
                    </a:lnTo>
                    <a:lnTo>
                      <a:pt x="280" y="219"/>
                    </a:lnTo>
                    <a:lnTo>
                      <a:pt x="334" y="273"/>
                    </a:lnTo>
                    <a:lnTo>
                      <a:pt x="391" y="333"/>
                    </a:lnTo>
                    <a:lnTo>
                      <a:pt x="448" y="396"/>
                    </a:lnTo>
                    <a:lnTo>
                      <a:pt x="502" y="463"/>
                    </a:lnTo>
                  </a:path>
                </a:pathLst>
              </a:custGeom>
              <a:noFill/>
              <a:ln w="0">
                <a:solidFill>
                  <a:srgbClr val="3C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357" name="Line 641"/>
              <p:cNvSpPr>
                <a:spLocks noChangeShapeType="1"/>
              </p:cNvSpPr>
              <p:nvPr/>
            </p:nvSpPr>
            <p:spPr bwMode="auto">
              <a:xfrm flipH="1" flipV="1">
                <a:off x="2213" y="3156"/>
                <a:ext cx="6" cy="14"/>
              </a:xfrm>
              <a:prstGeom prst="line">
                <a:avLst/>
              </a:prstGeom>
              <a:noFill/>
              <a:ln w="0">
                <a:solidFill>
                  <a:srgbClr val="C0244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358" name="Line 642"/>
              <p:cNvSpPr>
                <a:spLocks noChangeShapeType="1"/>
              </p:cNvSpPr>
              <p:nvPr/>
            </p:nvSpPr>
            <p:spPr bwMode="auto">
              <a:xfrm flipH="1" flipV="1">
                <a:off x="2194" y="3144"/>
                <a:ext cx="5" cy="12"/>
              </a:xfrm>
              <a:prstGeom prst="line">
                <a:avLst/>
              </a:prstGeom>
              <a:noFill/>
              <a:ln w="0">
                <a:solidFill>
                  <a:srgbClr val="C0244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359" name="Freeform 643"/>
              <p:cNvSpPr>
                <a:spLocks/>
              </p:cNvSpPr>
              <p:nvPr/>
            </p:nvSpPr>
            <p:spPr bwMode="auto">
              <a:xfrm>
                <a:off x="1579" y="2246"/>
                <a:ext cx="744" cy="975"/>
              </a:xfrm>
              <a:custGeom>
                <a:avLst/>
                <a:gdLst>
                  <a:gd name="T0" fmla="*/ 0 w 2974"/>
                  <a:gd name="T1" fmla="*/ 0 h 3903"/>
                  <a:gd name="T2" fmla="*/ 4 w 2974"/>
                  <a:gd name="T3" fmla="*/ 5 h 3903"/>
                  <a:gd name="T4" fmla="*/ 7 w 2974"/>
                  <a:gd name="T5" fmla="*/ 11 h 3903"/>
                  <a:gd name="T6" fmla="*/ 11 w 2974"/>
                  <a:gd name="T7" fmla="*/ 16 h 3903"/>
                  <a:gd name="T8" fmla="*/ 14 w 2974"/>
                  <a:gd name="T9" fmla="*/ 22 h 3903"/>
                  <a:gd name="T10" fmla="*/ 17 w 2974"/>
                  <a:gd name="T11" fmla="*/ 27 h 3903"/>
                  <a:gd name="T12" fmla="*/ 21 w 2974"/>
                  <a:gd name="T13" fmla="*/ 32 h 3903"/>
                  <a:gd name="T14" fmla="*/ 24 w 2974"/>
                  <a:gd name="T15" fmla="*/ 38 h 3903"/>
                  <a:gd name="T16" fmla="*/ 27 w 2974"/>
                  <a:gd name="T17" fmla="*/ 43 h 3903"/>
                  <a:gd name="T18" fmla="*/ 30 w 2974"/>
                  <a:gd name="T19" fmla="*/ 48 h 3903"/>
                  <a:gd name="T20" fmla="*/ 33 w 2974"/>
                  <a:gd name="T21" fmla="*/ 53 h 3903"/>
                  <a:gd name="T22" fmla="*/ 49 w 2974"/>
                  <a:gd name="T23" fmla="*/ 83 h 3903"/>
                  <a:gd name="T24" fmla="*/ 64 w 2974"/>
                  <a:gd name="T25" fmla="*/ 115 h 3903"/>
                  <a:gd name="T26" fmla="*/ 81 w 2974"/>
                  <a:gd name="T27" fmla="*/ 149 h 3903"/>
                  <a:gd name="T28" fmla="*/ 98 w 2974"/>
                  <a:gd name="T29" fmla="*/ 186 h 3903"/>
                  <a:gd name="T30" fmla="*/ 117 w 2974"/>
                  <a:gd name="T31" fmla="*/ 226 h 3903"/>
                  <a:gd name="T32" fmla="*/ 140 w 2974"/>
                  <a:gd name="T33" fmla="*/ 270 h 3903"/>
                  <a:gd name="T34" fmla="*/ 165 w 2974"/>
                  <a:gd name="T35" fmla="*/ 318 h 3903"/>
                  <a:gd name="T36" fmla="*/ 196 w 2974"/>
                  <a:gd name="T37" fmla="*/ 369 h 3903"/>
                  <a:gd name="T38" fmla="*/ 232 w 2974"/>
                  <a:gd name="T39" fmla="*/ 425 h 3903"/>
                  <a:gd name="T40" fmla="*/ 272 w 2974"/>
                  <a:gd name="T41" fmla="*/ 486 h 3903"/>
                  <a:gd name="T42" fmla="*/ 301 w 2974"/>
                  <a:gd name="T43" fmla="*/ 529 h 3903"/>
                  <a:gd name="T44" fmla="*/ 334 w 2974"/>
                  <a:gd name="T45" fmla="*/ 580 h 3903"/>
                  <a:gd name="T46" fmla="*/ 370 w 2974"/>
                  <a:gd name="T47" fmla="*/ 635 h 3903"/>
                  <a:gd name="T48" fmla="*/ 410 w 2974"/>
                  <a:gd name="T49" fmla="*/ 694 h 3903"/>
                  <a:gd name="T50" fmla="*/ 455 w 2974"/>
                  <a:gd name="T51" fmla="*/ 753 h 3903"/>
                  <a:gd name="T52" fmla="*/ 504 w 2974"/>
                  <a:gd name="T53" fmla="*/ 811 h 3903"/>
                  <a:gd name="T54" fmla="*/ 557 w 2974"/>
                  <a:gd name="T55" fmla="*/ 864 h 3903"/>
                  <a:gd name="T56" fmla="*/ 615 w 2974"/>
                  <a:gd name="T57" fmla="*/ 910 h 3903"/>
                  <a:gd name="T58" fmla="*/ 677 w 2974"/>
                  <a:gd name="T59" fmla="*/ 949 h 3903"/>
                  <a:gd name="T60" fmla="*/ 744 w 2974"/>
                  <a:gd name="T61" fmla="*/ 975 h 3903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2974"/>
                  <a:gd name="T94" fmla="*/ 0 h 3903"/>
                  <a:gd name="T95" fmla="*/ 2974 w 2974"/>
                  <a:gd name="T96" fmla="*/ 3903 h 3903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2974" h="3903">
                    <a:moveTo>
                      <a:pt x="0" y="0"/>
                    </a:moveTo>
                    <a:lnTo>
                      <a:pt x="14" y="21"/>
                    </a:lnTo>
                    <a:lnTo>
                      <a:pt x="27" y="46"/>
                    </a:lnTo>
                    <a:lnTo>
                      <a:pt x="42" y="66"/>
                    </a:lnTo>
                    <a:lnTo>
                      <a:pt x="57" y="87"/>
                    </a:lnTo>
                    <a:lnTo>
                      <a:pt x="69" y="109"/>
                    </a:lnTo>
                    <a:lnTo>
                      <a:pt x="84" y="130"/>
                    </a:lnTo>
                    <a:lnTo>
                      <a:pt x="96" y="151"/>
                    </a:lnTo>
                    <a:lnTo>
                      <a:pt x="108" y="171"/>
                    </a:lnTo>
                    <a:lnTo>
                      <a:pt x="121" y="193"/>
                    </a:lnTo>
                    <a:lnTo>
                      <a:pt x="132" y="214"/>
                    </a:lnTo>
                    <a:lnTo>
                      <a:pt x="196" y="331"/>
                    </a:lnTo>
                    <a:lnTo>
                      <a:pt x="255" y="460"/>
                    </a:lnTo>
                    <a:lnTo>
                      <a:pt x="322" y="597"/>
                    </a:lnTo>
                    <a:lnTo>
                      <a:pt x="390" y="743"/>
                    </a:lnTo>
                    <a:lnTo>
                      <a:pt x="469" y="906"/>
                    </a:lnTo>
                    <a:lnTo>
                      <a:pt x="559" y="1080"/>
                    </a:lnTo>
                    <a:lnTo>
                      <a:pt x="661" y="1271"/>
                    </a:lnTo>
                    <a:lnTo>
                      <a:pt x="782" y="1478"/>
                    </a:lnTo>
                    <a:lnTo>
                      <a:pt x="927" y="1703"/>
                    </a:lnTo>
                    <a:lnTo>
                      <a:pt x="1089" y="1947"/>
                    </a:lnTo>
                    <a:lnTo>
                      <a:pt x="1203" y="2118"/>
                    </a:lnTo>
                    <a:lnTo>
                      <a:pt x="1335" y="2320"/>
                    </a:lnTo>
                    <a:lnTo>
                      <a:pt x="1480" y="2543"/>
                    </a:lnTo>
                    <a:lnTo>
                      <a:pt x="1640" y="2778"/>
                    </a:lnTo>
                    <a:lnTo>
                      <a:pt x="1820" y="3015"/>
                    </a:lnTo>
                    <a:lnTo>
                      <a:pt x="2013" y="3247"/>
                    </a:lnTo>
                    <a:lnTo>
                      <a:pt x="2225" y="3457"/>
                    </a:lnTo>
                    <a:lnTo>
                      <a:pt x="2457" y="3644"/>
                    </a:lnTo>
                    <a:lnTo>
                      <a:pt x="2708" y="3798"/>
                    </a:lnTo>
                    <a:lnTo>
                      <a:pt x="2974" y="3903"/>
                    </a:lnTo>
                  </a:path>
                </a:pathLst>
              </a:custGeom>
              <a:noFill/>
              <a:ln w="0">
                <a:solidFill>
                  <a:srgbClr val="3C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360" name="Freeform 644"/>
              <p:cNvSpPr>
                <a:spLocks/>
              </p:cNvSpPr>
              <p:nvPr/>
            </p:nvSpPr>
            <p:spPr bwMode="auto">
              <a:xfrm>
                <a:off x="1346" y="2094"/>
                <a:ext cx="203" cy="187"/>
              </a:xfrm>
              <a:custGeom>
                <a:avLst/>
                <a:gdLst>
                  <a:gd name="T0" fmla="*/ 0 w 810"/>
                  <a:gd name="T1" fmla="*/ 0 h 750"/>
                  <a:gd name="T2" fmla="*/ 12 w 810"/>
                  <a:gd name="T3" fmla="*/ 10 h 750"/>
                  <a:gd name="T4" fmla="*/ 27 w 810"/>
                  <a:gd name="T5" fmla="*/ 22 h 750"/>
                  <a:gd name="T6" fmla="*/ 45 w 810"/>
                  <a:gd name="T7" fmla="*/ 37 h 750"/>
                  <a:gd name="T8" fmla="*/ 65 w 810"/>
                  <a:gd name="T9" fmla="*/ 54 h 750"/>
                  <a:gd name="T10" fmla="*/ 87 w 810"/>
                  <a:gd name="T11" fmla="*/ 74 h 750"/>
                  <a:gd name="T12" fmla="*/ 109 w 810"/>
                  <a:gd name="T13" fmla="*/ 95 h 750"/>
                  <a:gd name="T14" fmla="*/ 133 w 810"/>
                  <a:gd name="T15" fmla="*/ 116 h 750"/>
                  <a:gd name="T16" fmla="*/ 157 w 810"/>
                  <a:gd name="T17" fmla="*/ 140 h 750"/>
                  <a:gd name="T18" fmla="*/ 180 w 810"/>
                  <a:gd name="T19" fmla="*/ 164 h 750"/>
                  <a:gd name="T20" fmla="*/ 203 w 810"/>
                  <a:gd name="T21" fmla="*/ 187 h 7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10"/>
                  <a:gd name="T34" fmla="*/ 0 h 750"/>
                  <a:gd name="T35" fmla="*/ 810 w 810"/>
                  <a:gd name="T36" fmla="*/ 750 h 750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10" h="750">
                    <a:moveTo>
                      <a:pt x="0" y="0"/>
                    </a:moveTo>
                    <a:lnTo>
                      <a:pt x="49" y="39"/>
                    </a:lnTo>
                    <a:lnTo>
                      <a:pt x="109" y="89"/>
                    </a:lnTo>
                    <a:lnTo>
                      <a:pt x="181" y="148"/>
                    </a:lnTo>
                    <a:lnTo>
                      <a:pt x="259" y="217"/>
                    </a:lnTo>
                    <a:lnTo>
                      <a:pt x="346" y="296"/>
                    </a:lnTo>
                    <a:lnTo>
                      <a:pt x="436" y="380"/>
                    </a:lnTo>
                    <a:lnTo>
                      <a:pt x="530" y="467"/>
                    </a:lnTo>
                    <a:lnTo>
                      <a:pt x="626" y="560"/>
                    </a:lnTo>
                    <a:lnTo>
                      <a:pt x="719" y="656"/>
                    </a:lnTo>
                    <a:lnTo>
                      <a:pt x="810" y="750"/>
                    </a:lnTo>
                  </a:path>
                </a:pathLst>
              </a:custGeom>
              <a:noFill/>
              <a:ln w="0">
                <a:solidFill>
                  <a:srgbClr val="3C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361" name="Freeform 645"/>
              <p:cNvSpPr>
                <a:spLocks/>
              </p:cNvSpPr>
              <p:nvPr/>
            </p:nvSpPr>
            <p:spPr bwMode="auto">
              <a:xfrm>
                <a:off x="1596" y="2337"/>
                <a:ext cx="653" cy="905"/>
              </a:xfrm>
              <a:custGeom>
                <a:avLst/>
                <a:gdLst>
                  <a:gd name="T0" fmla="*/ 0 w 2614"/>
                  <a:gd name="T1" fmla="*/ 0 h 3622"/>
                  <a:gd name="T2" fmla="*/ 4 w 2614"/>
                  <a:gd name="T3" fmla="*/ 6 h 3622"/>
                  <a:gd name="T4" fmla="*/ 10 w 2614"/>
                  <a:gd name="T5" fmla="*/ 12 h 3622"/>
                  <a:gd name="T6" fmla="*/ 14 w 2614"/>
                  <a:gd name="T7" fmla="*/ 19 h 3622"/>
                  <a:gd name="T8" fmla="*/ 18 w 2614"/>
                  <a:gd name="T9" fmla="*/ 25 h 3622"/>
                  <a:gd name="T10" fmla="*/ 22 w 2614"/>
                  <a:gd name="T11" fmla="*/ 31 h 3622"/>
                  <a:gd name="T12" fmla="*/ 26 w 2614"/>
                  <a:gd name="T13" fmla="*/ 38 h 3622"/>
                  <a:gd name="T14" fmla="*/ 29 w 2614"/>
                  <a:gd name="T15" fmla="*/ 44 h 3622"/>
                  <a:gd name="T16" fmla="*/ 32 w 2614"/>
                  <a:gd name="T17" fmla="*/ 49 h 3622"/>
                  <a:gd name="T18" fmla="*/ 35 w 2614"/>
                  <a:gd name="T19" fmla="*/ 55 h 3622"/>
                  <a:gd name="T20" fmla="*/ 38 w 2614"/>
                  <a:gd name="T21" fmla="*/ 61 h 3622"/>
                  <a:gd name="T22" fmla="*/ 52 w 2614"/>
                  <a:gd name="T23" fmla="*/ 94 h 3622"/>
                  <a:gd name="T24" fmla="*/ 66 w 2614"/>
                  <a:gd name="T25" fmla="*/ 127 h 3622"/>
                  <a:gd name="T26" fmla="*/ 80 w 2614"/>
                  <a:gd name="T27" fmla="*/ 159 h 3622"/>
                  <a:gd name="T28" fmla="*/ 94 w 2614"/>
                  <a:gd name="T29" fmla="*/ 188 h 3622"/>
                  <a:gd name="T30" fmla="*/ 108 w 2614"/>
                  <a:gd name="T31" fmla="*/ 217 h 3622"/>
                  <a:gd name="T32" fmla="*/ 121 w 2614"/>
                  <a:gd name="T33" fmla="*/ 244 h 3622"/>
                  <a:gd name="T34" fmla="*/ 134 w 2614"/>
                  <a:gd name="T35" fmla="*/ 271 h 3622"/>
                  <a:gd name="T36" fmla="*/ 148 w 2614"/>
                  <a:gd name="T37" fmla="*/ 295 h 3622"/>
                  <a:gd name="T38" fmla="*/ 162 w 2614"/>
                  <a:gd name="T39" fmla="*/ 320 h 3622"/>
                  <a:gd name="T40" fmla="*/ 175 w 2614"/>
                  <a:gd name="T41" fmla="*/ 342 h 3622"/>
                  <a:gd name="T42" fmla="*/ 189 w 2614"/>
                  <a:gd name="T43" fmla="*/ 366 h 3622"/>
                  <a:gd name="T44" fmla="*/ 206 w 2614"/>
                  <a:gd name="T45" fmla="*/ 392 h 3622"/>
                  <a:gd name="T46" fmla="*/ 223 w 2614"/>
                  <a:gd name="T47" fmla="*/ 419 h 3622"/>
                  <a:gd name="T48" fmla="*/ 243 w 2614"/>
                  <a:gd name="T49" fmla="*/ 448 h 3622"/>
                  <a:gd name="T50" fmla="*/ 262 w 2614"/>
                  <a:gd name="T51" fmla="*/ 478 h 3622"/>
                  <a:gd name="T52" fmla="*/ 283 w 2614"/>
                  <a:gd name="T53" fmla="*/ 508 h 3622"/>
                  <a:gd name="T54" fmla="*/ 305 w 2614"/>
                  <a:gd name="T55" fmla="*/ 538 h 3622"/>
                  <a:gd name="T56" fmla="*/ 326 w 2614"/>
                  <a:gd name="T57" fmla="*/ 568 h 3622"/>
                  <a:gd name="T58" fmla="*/ 347 w 2614"/>
                  <a:gd name="T59" fmla="*/ 596 h 3622"/>
                  <a:gd name="T60" fmla="*/ 368 w 2614"/>
                  <a:gd name="T61" fmla="*/ 624 h 3622"/>
                  <a:gd name="T62" fmla="*/ 390 w 2614"/>
                  <a:gd name="T63" fmla="*/ 650 h 3622"/>
                  <a:gd name="T64" fmla="*/ 413 w 2614"/>
                  <a:gd name="T65" fmla="*/ 678 h 3622"/>
                  <a:gd name="T66" fmla="*/ 439 w 2614"/>
                  <a:gd name="T67" fmla="*/ 707 h 3622"/>
                  <a:gd name="T68" fmla="*/ 465 w 2614"/>
                  <a:gd name="T69" fmla="*/ 735 h 3622"/>
                  <a:gd name="T70" fmla="*/ 494 w 2614"/>
                  <a:gd name="T71" fmla="*/ 765 h 3622"/>
                  <a:gd name="T72" fmla="*/ 523 w 2614"/>
                  <a:gd name="T73" fmla="*/ 793 h 3622"/>
                  <a:gd name="T74" fmla="*/ 554 w 2614"/>
                  <a:gd name="T75" fmla="*/ 822 h 3622"/>
                  <a:gd name="T76" fmla="*/ 585 w 2614"/>
                  <a:gd name="T77" fmla="*/ 850 h 3622"/>
                  <a:gd name="T78" fmla="*/ 619 w 2614"/>
                  <a:gd name="T79" fmla="*/ 878 h 3622"/>
                  <a:gd name="T80" fmla="*/ 653 w 2614"/>
                  <a:gd name="T81" fmla="*/ 905 h 362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614"/>
                  <a:gd name="T124" fmla="*/ 0 h 3622"/>
                  <a:gd name="T125" fmla="*/ 2614 w 2614"/>
                  <a:gd name="T126" fmla="*/ 3622 h 3622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614" h="3622">
                    <a:moveTo>
                      <a:pt x="0" y="0"/>
                    </a:moveTo>
                    <a:lnTo>
                      <a:pt x="18" y="24"/>
                    </a:lnTo>
                    <a:lnTo>
                      <a:pt x="39" y="50"/>
                    </a:lnTo>
                    <a:lnTo>
                      <a:pt x="57" y="77"/>
                    </a:lnTo>
                    <a:lnTo>
                      <a:pt x="72" y="102"/>
                    </a:lnTo>
                    <a:lnTo>
                      <a:pt x="90" y="125"/>
                    </a:lnTo>
                    <a:lnTo>
                      <a:pt x="105" y="152"/>
                    </a:lnTo>
                    <a:lnTo>
                      <a:pt x="117" y="177"/>
                    </a:lnTo>
                    <a:lnTo>
                      <a:pt x="130" y="198"/>
                    </a:lnTo>
                    <a:lnTo>
                      <a:pt x="142" y="222"/>
                    </a:lnTo>
                    <a:lnTo>
                      <a:pt x="151" y="243"/>
                    </a:lnTo>
                    <a:lnTo>
                      <a:pt x="208" y="378"/>
                    </a:lnTo>
                    <a:lnTo>
                      <a:pt x="265" y="508"/>
                    </a:lnTo>
                    <a:lnTo>
                      <a:pt x="319" y="635"/>
                    </a:lnTo>
                    <a:lnTo>
                      <a:pt x="376" y="751"/>
                    </a:lnTo>
                    <a:lnTo>
                      <a:pt x="431" y="869"/>
                    </a:lnTo>
                    <a:lnTo>
                      <a:pt x="485" y="977"/>
                    </a:lnTo>
                    <a:lnTo>
                      <a:pt x="538" y="1083"/>
                    </a:lnTo>
                    <a:lnTo>
                      <a:pt x="593" y="1182"/>
                    </a:lnTo>
                    <a:lnTo>
                      <a:pt x="647" y="1279"/>
                    </a:lnTo>
                    <a:lnTo>
                      <a:pt x="701" y="1368"/>
                    </a:lnTo>
                    <a:lnTo>
                      <a:pt x="758" y="1464"/>
                    </a:lnTo>
                    <a:lnTo>
                      <a:pt x="825" y="1567"/>
                    </a:lnTo>
                    <a:lnTo>
                      <a:pt x="893" y="1675"/>
                    </a:lnTo>
                    <a:lnTo>
                      <a:pt x="972" y="1792"/>
                    </a:lnTo>
                    <a:lnTo>
                      <a:pt x="1050" y="1913"/>
                    </a:lnTo>
                    <a:lnTo>
                      <a:pt x="1132" y="2033"/>
                    </a:lnTo>
                    <a:lnTo>
                      <a:pt x="1219" y="2154"/>
                    </a:lnTo>
                    <a:lnTo>
                      <a:pt x="1303" y="2272"/>
                    </a:lnTo>
                    <a:lnTo>
                      <a:pt x="1390" y="2386"/>
                    </a:lnTo>
                    <a:lnTo>
                      <a:pt x="1474" y="2497"/>
                    </a:lnTo>
                    <a:lnTo>
                      <a:pt x="1562" y="2602"/>
                    </a:lnTo>
                    <a:lnTo>
                      <a:pt x="1655" y="2714"/>
                    </a:lnTo>
                    <a:lnTo>
                      <a:pt x="1756" y="2828"/>
                    </a:lnTo>
                    <a:lnTo>
                      <a:pt x="1863" y="2942"/>
                    </a:lnTo>
                    <a:lnTo>
                      <a:pt x="1977" y="3060"/>
                    </a:lnTo>
                    <a:lnTo>
                      <a:pt x="2093" y="3174"/>
                    </a:lnTo>
                    <a:lnTo>
                      <a:pt x="2218" y="3290"/>
                    </a:lnTo>
                    <a:lnTo>
                      <a:pt x="2343" y="3402"/>
                    </a:lnTo>
                    <a:lnTo>
                      <a:pt x="2476" y="3513"/>
                    </a:lnTo>
                    <a:lnTo>
                      <a:pt x="2614" y="3622"/>
                    </a:lnTo>
                  </a:path>
                </a:pathLst>
              </a:custGeom>
              <a:noFill/>
              <a:ln w="0">
                <a:solidFill>
                  <a:srgbClr val="3C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362" name="Freeform 646"/>
              <p:cNvSpPr>
                <a:spLocks/>
              </p:cNvSpPr>
              <p:nvPr/>
            </p:nvSpPr>
            <p:spPr bwMode="auto">
              <a:xfrm>
                <a:off x="1611" y="2425"/>
                <a:ext cx="130" cy="85"/>
              </a:xfrm>
              <a:custGeom>
                <a:avLst/>
                <a:gdLst>
                  <a:gd name="T0" fmla="*/ 0 w 517"/>
                  <a:gd name="T1" fmla="*/ 11 h 340"/>
                  <a:gd name="T2" fmla="*/ 3 w 517"/>
                  <a:gd name="T3" fmla="*/ 12 h 340"/>
                  <a:gd name="T4" fmla="*/ 10 w 517"/>
                  <a:gd name="T5" fmla="*/ 16 h 340"/>
                  <a:gd name="T6" fmla="*/ 20 w 517"/>
                  <a:gd name="T7" fmla="*/ 23 h 340"/>
                  <a:gd name="T8" fmla="*/ 33 w 517"/>
                  <a:gd name="T9" fmla="*/ 30 h 340"/>
                  <a:gd name="T10" fmla="*/ 48 w 517"/>
                  <a:gd name="T11" fmla="*/ 39 h 340"/>
                  <a:gd name="T12" fmla="*/ 65 w 517"/>
                  <a:gd name="T13" fmla="*/ 49 h 340"/>
                  <a:gd name="T14" fmla="*/ 82 w 517"/>
                  <a:gd name="T15" fmla="*/ 59 h 340"/>
                  <a:gd name="T16" fmla="*/ 99 w 517"/>
                  <a:gd name="T17" fmla="*/ 69 h 340"/>
                  <a:gd name="T18" fmla="*/ 116 w 517"/>
                  <a:gd name="T19" fmla="*/ 78 h 340"/>
                  <a:gd name="T20" fmla="*/ 130 w 517"/>
                  <a:gd name="T21" fmla="*/ 85 h 340"/>
                  <a:gd name="T22" fmla="*/ 121 w 517"/>
                  <a:gd name="T23" fmla="*/ 66 h 340"/>
                  <a:gd name="T24" fmla="*/ 107 w 517"/>
                  <a:gd name="T25" fmla="*/ 59 h 340"/>
                  <a:gd name="T26" fmla="*/ 92 w 517"/>
                  <a:gd name="T27" fmla="*/ 51 h 340"/>
                  <a:gd name="T28" fmla="*/ 76 w 517"/>
                  <a:gd name="T29" fmla="*/ 42 h 340"/>
                  <a:gd name="T30" fmla="*/ 61 w 517"/>
                  <a:gd name="T31" fmla="*/ 33 h 340"/>
                  <a:gd name="T32" fmla="*/ 48 w 517"/>
                  <a:gd name="T33" fmla="*/ 25 h 340"/>
                  <a:gd name="T34" fmla="*/ 34 w 517"/>
                  <a:gd name="T35" fmla="*/ 17 h 340"/>
                  <a:gd name="T36" fmla="*/ 23 w 517"/>
                  <a:gd name="T37" fmla="*/ 11 h 340"/>
                  <a:gd name="T38" fmla="*/ 14 w 517"/>
                  <a:gd name="T39" fmla="*/ 4 h 340"/>
                  <a:gd name="T40" fmla="*/ 8 w 517"/>
                  <a:gd name="T41" fmla="*/ 1 h 340"/>
                  <a:gd name="T42" fmla="*/ 6 w 517"/>
                  <a:gd name="T43" fmla="*/ 0 h 340"/>
                  <a:gd name="T44" fmla="*/ 0 w 517"/>
                  <a:gd name="T45" fmla="*/ 11 h 340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517"/>
                  <a:gd name="T70" fmla="*/ 0 h 340"/>
                  <a:gd name="T71" fmla="*/ 517 w 517"/>
                  <a:gd name="T72" fmla="*/ 340 h 340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517" h="340">
                    <a:moveTo>
                      <a:pt x="0" y="42"/>
                    </a:moveTo>
                    <a:lnTo>
                      <a:pt x="11" y="48"/>
                    </a:lnTo>
                    <a:lnTo>
                      <a:pt x="39" y="62"/>
                    </a:lnTo>
                    <a:lnTo>
                      <a:pt x="80" y="90"/>
                    </a:lnTo>
                    <a:lnTo>
                      <a:pt x="132" y="119"/>
                    </a:lnTo>
                    <a:lnTo>
                      <a:pt x="192" y="156"/>
                    </a:lnTo>
                    <a:lnTo>
                      <a:pt x="258" y="195"/>
                    </a:lnTo>
                    <a:lnTo>
                      <a:pt x="328" y="237"/>
                    </a:lnTo>
                    <a:lnTo>
                      <a:pt x="394" y="274"/>
                    </a:lnTo>
                    <a:lnTo>
                      <a:pt x="460" y="310"/>
                    </a:lnTo>
                    <a:lnTo>
                      <a:pt x="517" y="340"/>
                    </a:lnTo>
                    <a:lnTo>
                      <a:pt x="481" y="264"/>
                    </a:lnTo>
                    <a:lnTo>
                      <a:pt x="424" y="235"/>
                    </a:lnTo>
                    <a:lnTo>
                      <a:pt x="367" y="204"/>
                    </a:lnTo>
                    <a:lnTo>
                      <a:pt x="303" y="169"/>
                    </a:lnTo>
                    <a:lnTo>
                      <a:pt x="243" y="132"/>
                    </a:lnTo>
                    <a:lnTo>
                      <a:pt x="189" y="99"/>
                    </a:lnTo>
                    <a:lnTo>
                      <a:pt x="135" y="69"/>
                    </a:lnTo>
                    <a:lnTo>
                      <a:pt x="92" y="42"/>
                    </a:lnTo>
                    <a:lnTo>
                      <a:pt x="57" y="17"/>
                    </a:lnTo>
                    <a:lnTo>
                      <a:pt x="32" y="5"/>
                    </a:lnTo>
                    <a:lnTo>
                      <a:pt x="23" y="0"/>
                    </a:lnTo>
                    <a:lnTo>
                      <a:pt x="0" y="42"/>
                    </a:lnTo>
                    <a:close/>
                  </a:path>
                </a:pathLst>
              </a:custGeom>
              <a:solidFill>
                <a:srgbClr val="827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363" name="Freeform 647"/>
              <p:cNvSpPr>
                <a:spLocks/>
              </p:cNvSpPr>
              <p:nvPr/>
            </p:nvSpPr>
            <p:spPr bwMode="auto">
              <a:xfrm>
                <a:off x="1611" y="2425"/>
                <a:ext cx="130" cy="85"/>
              </a:xfrm>
              <a:custGeom>
                <a:avLst/>
                <a:gdLst>
                  <a:gd name="T0" fmla="*/ 0 w 517"/>
                  <a:gd name="T1" fmla="*/ 11 h 340"/>
                  <a:gd name="T2" fmla="*/ 3 w 517"/>
                  <a:gd name="T3" fmla="*/ 12 h 340"/>
                  <a:gd name="T4" fmla="*/ 10 w 517"/>
                  <a:gd name="T5" fmla="*/ 16 h 340"/>
                  <a:gd name="T6" fmla="*/ 20 w 517"/>
                  <a:gd name="T7" fmla="*/ 23 h 340"/>
                  <a:gd name="T8" fmla="*/ 33 w 517"/>
                  <a:gd name="T9" fmla="*/ 30 h 340"/>
                  <a:gd name="T10" fmla="*/ 48 w 517"/>
                  <a:gd name="T11" fmla="*/ 39 h 340"/>
                  <a:gd name="T12" fmla="*/ 65 w 517"/>
                  <a:gd name="T13" fmla="*/ 49 h 340"/>
                  <a:gd name="T14" fmla="*/ 82 w 517"/>
                  <a:gd name="T15" fmla="*/ 59 h 340"/>
                  <a:gd name="T16" fmla="*/ 99 w 517"/>
                  <a:gd name="T17" fmla="*/ 69 h 340"/>
                  <a:gd name="T18" fmla="*/ 116 w 517"/>
                  <a:gd name="T19" fmla="*/ 78 h 340"/>
                  <a:gd name="T20" fmla="*/ 130 w 517"/>
                  <a:gd name="T21" fmla="*/ 85 h 340"/>
                  <a:gd name="T22" fmla="*/ 121 w 517"/>
                  <a:gd name="T23" fmla="*/ 66 h 340"/>
                  <a:gd name="T24" fmla="*/ 107 w 517"/>
                  <a:gd name="T25" fmla="*/ 59 h 340"/>
                  <a:gd name="T26" fmla="*/ 92 w 517"/>
                  <a:gd name="T27" fmla="*/ 51 h 340"/>
                  <a:gd name="T28" fmla="*/ 76 w 517"/>
                  <a:gd name="T29" fmla="*/ 42 h 340"/>
                  <a:gd name="T30" fmla="*/ 61 w 517"/>
                  <a:gd name="T31" fmla="*/ 33 h 340"/>
                  <a:gd name="T32" fmla="*/ 48 w 517"/>
                  <a:gd name="T33" fmla="*/ 25 h 340"/>
                  <a:gd name="T34" fmla="*/ 34 w 517"/>
                  <a:gd name="T35" fmla="*/ 17 h 340"/>
                  <a:gd name="T36" fmla="*/ 23 w 517"/>
                  <a:gd name="T37" fmla="*/ 11 h 340"/>
                  <a:gd name="T38" fmla="*/ 14 w 517"/>
                  <a:gd name="T39" fmla="*/ 4 h 340"/>
                  <a:gd name="T40" fmla="*/ 8 w 517"/>
                  <a:gd name="T41" fmla="*/ 1 h 340"/>
                  <a:gd name="T42" fmla="*/ 6 w 517"/>
                  <a:gd name="T43" fmla="*/ 0 h 340"/>
                  <a:gd name="T44" fmla="*/ 0 w 517"/>
                  <a:gd name="T45" fmla="*/ 11 h 340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517"/>
                  <a:gd name="T70" fmla="*/ 0 h 340"/>
                  <a:gd name="T71" fmla="*/ 517 w 517"/>
                  <a:gd name="T72" fmla="*/ 340 h 340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517" h="340">
                    <a:moveTo>
                      <a:pt x="0" y="42"/>
                    </a:moveTo>
                    <a:lnTo>
                      <a:pt x="11" y="48"/>
                    </a:lnTo>
                    <a:lnTo>
                      <a:pt x="39" y="62"/>
                    </a:lnTo>
                    <a:lnTo>
                      <a:pt x="80" y="90"/>
                    </a:lnTo>
                    <a:lnTo>
                      <a:pt x="132" y="119"/>
                    </a:lnTo>
                    <a:lnTo>
                      <a:pt x="192" y="156"/>
                    </a:lnTo>
                    <a:lnTo>
                      <a:pt x="258" y="195"/>
                    </a:lnTo>
                    <a:lnTo>
                      <a:pt x="328" y="237"/>
                    </a:lnTo>
                    <a:lnTo>
                      <a:pt x="394" y="274"/>
                    </a:lnTo>
                    <a:lnTo>
                      <a:pt x="460" y="310"/>
                    </a:lnTo>
                    <a:lnTo>
                      <a:pt x="517" y="340"/>
                    </a:lnTo>
                    <a:lnTo>
                      <a:pt x="481" y="264"/>
                    </a:lnTo>
                    <a:lnTo>
                      <a:pt x="424" y="235"/>
                    </a:lnTo>
                    <a:lnTo>
                      <a:pt x="367" y="204"/>
                    </a:lnTo>
                    <a:lnTo>
                      <a:pt x="303" y="169"/>
                    </a:lnTo>
                    <a:lnTo>
                      <a:pt x="243" y="132"/>
                    </a:lnTo>
                    <a:lnTo>
                      <a:pt x="189" y="99"/>
                    </a:lnTo>
                    <a:lnTo>
                      <a:pt x="135" y="69"/>
                    </a:lnTo>
                    <a:lnTo>
                      <a:pt x="92" y="42"/>
                    </a:lnTo>
                    <a:lnTo>
                      <a:pt x="57" y="17"/>
                    </a:lnTo>
                    <a:lnTo>
                      <a:pt x="32" y="5"/>
                    </a:lnTo>
                    <a:lnTo>
                      <a:pt x="23" y="0"/>
                    </a:lnTo>
                    <a:lnTo>
                      <a:pt x="0" y="42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364" name="Freeform 648"/>
              <p:cNvSpPr>
                <a:spLocks/>
              </p:cNvSpPr>
              <p:nvPr/>
            </p:nvSpPr>
            <p:spPr bwMode="auto">
              <a:xfrm>
                <a:off x="1611" y="2425"/>
                <a:ext cx="130" cy="85"/>
              </a:xfrm>
              <a:custGeom>
                <a:avLst/>
                <a:gdLst>
                  <a:gd name="T0" fmla="*/ 0 w 517"/>
                  <a:gd name="T1" fmla="*/ 11 h 340"/>
                  <a:gd name="T2" fmla="*/ 3 w 517"/>
                  <a:gd name="T3" fmla="*/ 12 h 340"/>
                  <a:gd name="T4" fmla="*/ 10 w 517"/>
                  <a:gd name="T5" fmla="*/ 16 h 340"/>
                  <a:gd name="T6" fmla="*/ 20 w 517"/>
                  <a:gd name="T7" fmla="*/ 23 h 340"/>
                  <a:gd name="T8" fmla="*/ 33 w 517"/>
                  <a:gd name="T9" fmla="*/ 30 h 340"/>
                  <a:gd name="T10" fmla="*/ 48 w 517"/>
                  <a:gd name="T11" fmla="*/ 39 h 340"/>
                  <a:gd name="T12" fmla="*/ 65 w 517"/>
                  <a:gd name="T13" fmla="*/ 49 h 340"/>
                  <a:gd name="T14" fmla="*/ 82 w 517"/>
                  <a:gd name="T15" fmla="*/ 59 h 340"/>
                  <a:gd name="T16" fmla="*/ 99 w 517"/>
                  <a:gd name="T17" fmla="*/ 69 h 340"/>
                  <a:gd name="T18" fmla="*/ 116 w 517"/>
                  <a:gd name="T19" fmla="*/ 78 h 340"/>
                  <a:gd name="T20" fmla="*/ 130 w 517"/>
                  <a:gd name="T21" fmla="*/ 85 h 340"/>
                  <a:gd name="T22" fmla="*/ 121 w 517"/>
                  <a:gd name="T23" fmla="*/ 66 h 340"/>
                  <a:gd name="T24" fmla="*/ 107 w 517"/>
                  <a:gd name="T25" fmla="*/ 59 h 340"/>
                  <a:gd name="T26" fmla="*/ 92 w 517"/>
                  <a:gd name="T27" fmla="*/ 51 h 340"/>
                  <a:gd name="T28" fmla="*/ 76 w 517"/>
                  <a:gd name="T29" fmla="*/ 42 h 340"/>
                  <a:gd name="T30" fmla="*/ 61 w 517"/>
                  <a:gd name="T31" fmla="*/ 33 h 340"/>
                  <a:gd name="T32" fmla="*/ 48 w 517"/>
                  <a:gd name="T33" fmla="*/ 25 h 340"/>
                  <a:gd name="T34" fmla="*/ 34 w 517"/>
                  <a:gd name="T35" fmla="*/ 17 h 340"/>
                  <a:gd name="T36" fmla="*/ 23 w 517"/>
                  <a:gd name="T37" fmla="*/ 11 h 340"/>
                  <a:gd name="T38" fmla="*/ 14 w 517"/>
                  <a:gd name="T39" fmla="*/ 4 h 340"/>
                  <a:gd name="T40" fmla="*/ 8 w 517"/>
                  <a:gd name="T41" fmla="*/ 1 h 340"/>
                  <a:gd name="T42" fmla="*/ 6 w 517"/>
                  <a:gd name="T43" fmla="*/ 0 h 340"/>
                  <a:gd name="T44" fmla="*/ 0 w 517"/>
                  <a:gd name="T45" fmla="*/ 11 h 340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517"/>
                  <a:gd name="T70" fmla="*/ 0 h 340"/>
                  <a:gd name="T71" fmla="*/ 517 w 517"/>
                  <a:gd name="T72" fmla="*/ 340 h 340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517" h="340">
                    <a:moveTo>
                      <a:pt x="0" y="42"/>
                    </a:moveTo>
                    <a:lnTo>
                      <a:pt x="11" y="48"/>
                    </a:lnTo>
                    <a:lnTo>
                      <a:pt x="39" y="62"/>
                    </a:lnTo>
                    <a:lnTo>
                      <a:pt x="80" y="90"/>
                    </a:lnTo>
                    <a:lnTo>
                      <a:pt x="132" y="119"/>
                    </a:lnTo>
                    <a:lnTo>
                      <a:pt x="192" y="156"/>
                    </a:lnTo>
                    <a:lnTo>
                      <a:pt x="258" y="195"/>
                    </a:lnTo>
                    <a:lnTo>
                      <a:pt x="328" y="237"/>
                    </a:lnTo>
                    <a:lnTo>
                      <a:pt x="394" y="274"/>
                    </a:lnTo>
                    <a:lnTo>
                      <a:pt x="460" y="310"/>
                    </a:lnTo>
                    <a:lnTo>
                      <a:pt x="517" y="340"/>
                    </a:lnTo>
                    <a:lnTo>
                      <a:pt x="481" y="264"/>
                    </a:lnTo>
                    <a:lnTo>
                      <a:pt x="424" y="235"/>
                    </a:lnTo>
                    <a:lnTo>
                      <a:pt x="367" y="204"/>
                    </a:lnTo>
                    <a:lnTo>
                      <a:pt x="303" y="169"/>
                    </a:lnTo>
                    <a:lnTo>
                      <a:pt x="243" y="132"/>
                    </a:lnTo>
                    <a:lnTo>
                      <a:pt x="189" y="99"/>
                    </a:lnTo>
                    <a:lnTo>
                      <a:pt x="135" y="69"/>
                    </a:lnTo>
                    <a:lnTo>
                      <a:pt x="92" y="42"/>
                    </a:lnTo>
                    <a:lnTo>
                      <a:pt x="57" y="17"/>
                    </a:lnTo>
                    <a:lnTo>
                      <a:pt x="32" y="5"/>
                    </a:lnTo>
                    <a:lnTo>
                      <a:pt x="23" y="0"/>
                    </a:lnTo>
                    <a:lnTo>
                      <a:pt x="0" y="42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365" name="Freeform 649"/>
              <p:cNvSpPr>
                <a:spLocks/>
              </p:cNvSpPr>
              <p:nvPr/>
            </p:nvSpPr>
            <p:spPr bwMode="auto">
              <a:xfrm>
                <a:off x="934" y="1834"/>
                <a:ext cx="1095" cy="821"/>
              </a:xfrm>
              <a:custGeom>
                <a:avLst/>
                <a:gdLst>
                  <a:gd name="T0" fmla="*/ 230 w 4381"/>
                  <a:gd name="T1" fmla="*/ 163 h 3286"/>
                  <a:gd name="T2" fmla="*/ 250 w 4381"/>
                  <a:gd name="T3" fmla="*/ 184 h 3286"/>
                  <a:gd name="T4" fmla="*/ 332 w 4381"/>
                  <a:gd name="T5" fmla="*/ 251 h 3286"/>
                  <a:gd name="T6" fmla="*/ 372 w 4381"/>
                  <a:gd name="T7" fmla="*/ 283 h 3286"/>
                  <a:gd name="T8" fmla="*/ 386 w 4381"/>
                  <a:gd name="T9" fmla="*/ 287 h 3286"/>
                  <a:gd name="T10" fmla="*/ 393 w 4381"/>
                  <a:gd name="T11" fmla="*/ 299 h 3286"/>
                  <a:gd name="T12" fmla="*/ 406 w 4381"/>
                  <a:gd name="T13" fmla="*/ 316 h 3286"/>
                  <a:gd name="T14" fmla="*/ 448 w 4381"/>
                  <a:gd name="T15" fmla="*/ 357 h 3286"/>
                  <a:gd name="T16" fmla="*/ 484 w 4381"/>
                  <a:gd name="T17" fmla="*/ 395 h 3286"/>
                  <a:gd name="T18" fmla="*/ 506 w 4381"/>
                  <a:gd name="T19" fmla="*/ 417 h 3286"/>
                  <a:gd name="T20" fmla="*/ 523 w 4381"/>
                  <a:gd name="T21" fmla="*/ 429 h 3286"/>
                  <a:gd name="T22" fmla="*/ 536 w 4381"/>
                  <a:gd name="T23" fmla="*/ 434 h 3286"/>
                  <a:gd name="T24" fmla="*/ 542 w 4381"/>
                  <a:gd name="T25" fmla="*/ 451 h 3286"/>
                  <a:gd name="T26" fmla="*/ 596 w 4381"/>
                  <a:gd name="T27" fmla="*/ 508 h 3286"/>
                  <a:gd name="T28" fmla="*/ 748 w 4381"/>
                  <a:gd name="T29" fmla="*/ 645 h 3286"/>
                  <a:gd name="T30" fmla="*/ 913 w 4381"/>
                  <a:gd name="T31" fmla="*/ 752 h 3286"/>
                  <a:gd name="T32" fmla="*/ 1045 w 4381"/>
                  <a:gd name="T33" fmla="*/ 805 h 3286"/>
                  <a:gd name="T34" fmla="*/ 1069 w 4381"/>
                  <a:gd name="T35" fmla="*/ 809 h 3286"/>
                  <a:gd name="T36" fmla="*/ 1081 w 4381"/>
                  <a:gd name="T37" fmla="*/ 807 h 3286"/>
                  <a:gd name="T38" fmla="*/ 1080 w 4381"/>
                  <a:gd name="T39" fmla="*/ 794 h 3286"/>
                  <a:gd name="T40" fmla="*/ 1060 w 4381"/>
                  <a:gd name="T41" fmla="*/ 750 h 3286"/>
                  <a:gd name="T42" fmla="*/ 1088 w 4381"/>
                  <a:gd name="T43" fmla="*/ 784 h 3286"/>
                  <a:gd name="T44" fmla="*/ 1086 w 4381"/>
                  <a:gd name="T45" fmla="*/ 818 h 3286"/>
                  <a:gd name="T46" fmla="*/ 1062 w 4381"/>
                  <a:gd name="T47" fmla="*/ 820 h 3286"/>
                  <a:gd name="T48" fmla="*/ 983 w 4381"/>
                  <a:gd name="T49" fmla="*/ 799 h 3286"/>
                  <a:gd name="T50" fmla="*/ 796 w 4381"/>
                  <a:gd name="T51" fmla="*/ 695 h 3286"/>
                  <a:gd name="T52" fmla="*/ 636 w 4381"/>
                  <a:gd name="T53" fmla="*/ 565 h 3286"/>
                  <a:gd name="T54" fmla="*/ 535 w 4381"/>
                  <a:gd name="T55" fmla="*/ 465 h 3286"/>
                  <a:gd name="T56" fmla="*/ 519 w 4381"/>
                  <a:gd name="T57" fmla="*/ 461 h 3286"/>
                  <a:gd name="T58" fmla="*/ 509 w 4381"/>
                  <a:gd name="T59" fmla="*/ 448 h 3286"/>
                  <a:gd name="T60" fmla="*/ 507 w 4381"/>
                  <a:gd name="T61" fmla="*/ 437 h 3286"/>
                  <a:gd name="T62" fmla="*/ 483 w 4381"/>
                  <a:gd name="T63" fmla="*/ 411 h 3286"/>
                  <a:gd name="T64" fmla="*/ 465 w 4381"/>
                  <a:gd name="T65" fmla="*/ 391 h 3286"/>
                  <a:gd name="T66" fmla="*/ 452 w 4381"/>
                  <a:gd name="T67" fmla="*/ 378 h 3286"/>
                  <a:gd name="T68" fmla="*/ 429 w 4381"/>
                  <a:gd name="T69" fmla="*/ 354 h 3286"/>
                  <a:gd name="T70" fmla="*/ 388 w 4381"/>
                  <a:gd name="T71" fmla="*/ 316 h 3286"/>
                  <a:gd name="T72" fmla="*/ 374 w 4381"/>
                  <a:gd name="T73" fmla="*/ 315 h 3286"/>
                  <a:gd name="T74" fmla="*/ 363 w 4381"/>
                  <a:gd name="T75" fmla="*/ 304 h 3286"/>
                  <a:gd name="T76" fmla="*/ 359 w 4381"/>
                  <a:gd name="T77" fmla="*/ 291 h 3286"/>
                  <a:gd name="T78" fmla="*/ 299 w 4381"/>
                  <a:gd name="T79" fmla="*/ 238 h 3286"/>
                  <a:gd name="T80" fmla="*/ 226 w 4381"/>
                  <a:gd name="T81" fmla="*/ 179 h 3286"/>
                  <a:gd name="T82" fmla="*/ 213 w 4381"/>
                  <a:gd name="T83" fmla="*/ 178 h 3286"/>
                  <a:gd name="T84" fmla="*/ 201 w 4381"/>
                  <a:gd name="T85" fmla="*/ 170 h 3286"/>
                  <a:gd name="T86" fmla="*/ 197 w 4381"/>
                  <a:gd name="T87" fmla="*/ 157 h 3286"/>
                  <a:gd name="T88" fmla="*/ 131 w 4381"/>
                  <a:gd name="T89" fmla="*/ 107 h 3286"/>
                  <a:gd name="T90" fmla="*/ 60 w 4381"/>
                  <a:gd name="T91" fmla="*/ 54 h 3286"/>
                  <a:gd name="T92" fmla="*/ 46 w 4381"/>
                  <a:gd name="T93" fmla="*/ 52 h 3286"/>
                  <a:gd name="T94" fmla="*/ 33 w 4381"/>
                  <a:gd name="T95" fmla="*/ 43 h 3286"/>
                  <a:gd name="T96" fmla="*/ 29 w 4381"/>
                  <a:gd name="T97" fmla="*/ 32 h 3286"/>
                  <a:gd name="T98" fmla="*/ 14 w 4381"/>
                  <a:gd name="T99" fmla="*/ 20 h 3286"/>
                  <a:gd name="T100" fmla="*/ 7 w 4381"/>
                  <a:gd name="T101" fmla="*/ 0 h 3286"/>
                  <a:gd name="T102" fmla="*/ 23 w 4381"/>
                  <a:gd name="T103" fmla="*/ 12 h 3286"/>
                  <a:gd name="T104" fmla="*/ 37 w 4381"/>
                  <a:gd name="T105" fmla="*/ 21 h 3286"/>
                  <a:gd name="T106" fmla="*/ 51 w 4381"/>
                  <a:gd name="T107" fmla="*/ 22 h 3286"/>
                  <a:gd name="T108" fmla="*/ 64 w 4381"/>
                  <a:gd name="T109" fmla="*/ 35 h 3286"/>
                  <a:gd name="T110" fmla="*/ 72 w 4381"/>
                  <a:gd name="T111" fmla="*/ 48 h 3286"/>
                  <a:gd name="T112" fmla="*/ 151 w 4381"/>
                  <a:gd name="T113" fmla="*/ 107 h 3286"/>
                  <a:gd name="T114" fmla="*/ 207 w 4381"/>
                  <a:gd name="T115" fmla="*/ 148 h 3286"/>
                  <a:gd name="T116" fmla="*/ 218 w 4381"/>
                  <a:gd name="T117" fmla="*/ 149 h 328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4381"/>
                  <a:gd name="T178" fmla="*/ 0 h 3286"/>
                  <a:gd name="T179" fmla="*/ 4381 w 4381"/>
                  <a:gd name="T180" fmla="*/ 3286 h 328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4381" h="3286">
                    <a:moveTo>
                      <a:pt x="888" y="606"/>
                    </a:moveTo>
                    <a:lnTo>
                      <a:pt x="897" y="615"/>
                    </a:lnTo>
                    <a:lnTo>
                      <a:pt x="906" y="624"/>
                    </a:lnTo>
                    <a:lnTo>
                      <a:pt x="913" y="633"/>
                    </a:lnTo>
                    <a:lnTo>
                      <a:pt x="918" y="642"/>
                    </a:lnTo>
                    <a:lnTo>
                      <a:pt x="922" y="651"/>
                    </a:lnTo>
                    <a:lnTo>
                      <a:pt x="924" y="656"/>
                    </a:lnTo>
                    <a:lnTo>
                      <a:pt x="924" y="665"/>
                    </a:lnTo>
                    <a:lnTo>
                      <a:pt x="927" y="672"/>
                    </a:lnTo>
                    <a:lnTo>
                      <a:pt x="933" y="678"/>
                    </a:lnTo>
                    <a:lnTo>
                      <a:pt x="936" y="683"/>
                    </a:lnTo>
                    <a:lnTo>
                      <a:pt x="999" y="735"/>
                    </a:lnTo>
                    <a:lnTo>
                      <a:pt x="1063" y="783"/>
                    </a:lnTo>
                    <a:lnTo>
                      <a:pt x="1120" y="828"/>
                    </a:lnTo>
                    <a:lnTo>
                      <a:pt x="1174" y="874"/>
                    </a:lnTo>
                    <a:lnTo>
                      <a:pt x="1225" y="918"/>
                    </a:lnTo>
                    <a:lnTo>
                      <a:pt x="1277" y="961"/>
                    </a:lnTo>
                    <a:lnTo>
                      <a:pt x="1327" y="1006"/>
                    </a:lnTo>
                    <a:lnTo>
                      <a:pt x="1373" y="1045"/>
                    </a:lnTo>
                    <a:lnTo>
                      <a:pt x="1421" y="1086"/>
                    </a:lnTo>
                    <a:lnTo>
                      <a:pt x="1469" y="1129"/>
                    </a:lnTo>
                    <a:lnTo>
                      <a:pt x="1471" y="1132"/>
                    </a:lnTo>
                    <a:lnTo>
                      <a:pt x="1478" y="1134"/>
                    </a:lnTo>
                    <a:lnTo>
                      <a:pt x="1487" y="1134"/>
                    </a:lnTo>
                    <a:lnTo>
                      <a:pt x="1496" y="1134"/>
                    </a:lnTo>
                    <a:lnTo>
                      <a:pt x="1505" y="1138"/>
                    </a:lnTo>
                    <a:lnTo>
                      <a:pt x="1516" y="1138"/>
                    </a:lnTo>
                    <a:lnTo>
                      <a:pt x="1526" y="1141"/>
                    </a:lnTo>
                    <a:lnTo>
                      <a:pt x="1535" y="1143"/>
                    </a:lnTo>
                    <a:lnTo>
                      <a:pt x="1544" y="1147"/>
                    </a:lnTo>
                    <a:lnTo>
                      <a:pt x="1550" y="1153"/>
                    </a:lnTo>
                    <a:lnTo>
                      <a:pt x="1555" y="1159"/>
                    </a:lnTo>
                    <a:lnTo>
                      <a:pt x="1562" y="1168"/>
                    </a:lnTo>
                    <a:lnTo>
                      <a:pt x="1568" y="1177"/>
                    </a:lnTo>
                    <a:lnTo>
                      <a:pt x="1571" y="1186"/>
                    </a:lnTo>
                    <a:lnTo>
                      <a:pt x="1573" y="1195"/>
                    </a:lnTo>
                    <a:lnTo>
                      <a:pt x="1577" y="1204"/>
                    </a:lnTo>
                    <a:lnTo>
                      <a:pt x="1580" y="1213"/>
                    </a:lnTo>
                    <a:lnTo>
                      <a:pt x="1580" y="1219"/>
                    </a:lnTo>
                    <a:lnTo>
                      <a:pt x="1583" y="1225"/>
                    </a:lnTo>
                    <a:lnTo>
                      <a:pt x="1586" y="1228"/>
                    </a:lnTo>
                    <a:lnTo>
                      <a:pt x="1625" y="1264"/>
                    </a:lnTo>
                    <a:lnTo>
                      <a:pt x="1662" y="1298"/>
                    </a:lnTo>
                    <a:lnTo>
                      <a:pt x="1694" y="1330"/>
                    </a:lnTo>
                    <a:lnTo>
                      <a:pt x="1724" y="1357"/>
                    </a:lnTo>
                    <a:lnTo>
                      <a:pt x="1748" y="1382"/>
                    </a:lnTo>
                    <a:lnTo>
                      <a:pt x="1773" y="1405"/>
                    </a:lnTo>
                    <a:lnTo>
                      <a:pt x="1794" y="1427"/>
                    </a:lnTo>
                    <a:lnTo>
                      <a:pt x="1812" y="1445"/>
                    </a:lnTo>
                    <a:lnTo>
                      <a:pt x="1830" y="1464"/>
                    </a:lnTo>
                    <a:lnTo>
                      <a:pt x="1842" y="1478"/>
                    </a:lnTo>
                    <a:lnTo>
                      <a:pt x="1908" y="1548"/>
                    </a:lnTo>
                    <a:lnTo>
                      <a:pt x="1923" y="1565"/>
                    </a:lnTo>
                    <a:lnTo>
                      <a:pt x="1938" y="1580"/>
                    </a:lnTo>
                    <a:lnTo>
                      <a:pt x="1951" y="1596"/>
                    </a:lnTo>
                    <a:lnTo>
                      <a:pt x="1965" y="1607"/>
                    </a:lnTo>
                    <a:lnTo>
                      <a:pt x="1980" y="1623"/>
                    </a:lnTo>
                    <a:lnTo>
                      <a:pt x="1992" y="1637"/>
                    </a:lnTo>
                    <a:lnTo>
                      <a:pt x="2008" y="1653"/>
                    </a:lnTo>
                    <a:lnTo>
                      <a:pt x="2026" y="1671"/>
                    </a:lnTo>
                    <a:lnTo>
                      <a:pt x="2044" y="1689"/>
                    </a:lnTo>
                    <a:lnTo>
                      <a:pt x="2061" y="1707"/>
                    </a:lnTo>
                    <a:lnTo>
                      <a:pt x="2067" y="1712"/>
                    </a:lnTo>
                    <a:lnTo>
                      <a:pt x="2076" y="1715"/>
                    </a:lnTo>
                    <a:lnTo>
                      <a:pt x="2083" y="1719"/>
                    </a:lnTo>
                    <a:lnTo>
                      <a:pt x="2094" y="1719"/>
                    </a:lnTo>
                    <a:lnTo>
                      <a:pt x="2104" y="1719"/>
                    </a:lnTo>
                    <a:lnTo>
                      <a:pt x="2113" y="1722"/>
                    </a:lnTo>
                    <a:lnTo>
                      <a:pt x="2122" y="1722"/>
                    </a:lnTo>
                    <a:lnTo>
                      <a:pt x="2131" y="1724"/>
                    </a:lnTo>
                    <a:lnTo>
                      <a:pt x="2140" y="1731"/>
                    </a:lnTo>
                    <a:lnTo>
                      <a:pt x="2145" y="1737"/>
                    </a:lnTo>
                    <a:lnTo>
                      <a:pt x="2154" y="1746"/>
                    </a:lnTo>
                    <a:lnTo>
                      <a:pt x="2161" y="1758"/>
                    </a:lnTo>
                    <a:lnTo>
                      <a:pt x="2167" y="1769"/>
                    </a:lnTo>
                    <a:lnTo>
                      <a:pt x="2167" y="1782"/>
                    </a:lnTo>
                    <a:lnTo>
                      <a:pt x="2170" y="1794"/>
                    </a:lnTo>
                    <a:lnTo>
                      <a:pt x="2170" y="1806"/>
                    </a:lnTo>
                    <a:lnTo>
                      <a:pt x="2172" y="1817"/>
                    </a:lnTo>
                    <a:lnTo>
                      <a:pt x="2179" y="1830"/>
                    </a:lnTo>
                    <a:lnTo>
                      <a:pt x="2185" y="1842"/>
                    </a:lnTo>
                    <a:lnTo>
                      <a:pt x="2194" y="1851"/>
                    </a:lnTo>
                    <a:lnTo>
                      <a:pt x="2288" y="1944"/>
                    </a:lnTo>
                    <a:lnTo>
                      <a:pt x="2383" y="2035"/>
                    </a:lnTo>
                    <a:lnTo>
                      <a:pt x="2479" y="2131"/>
                    </a:lnTo>
                    <a:lnTo>
                      <a:pt x="2579" y="2224"/>
                    </a:lnTo>
                    <a:lnTo>
                      <a:pt x="2678" y="2318"/>
                    </a:lnTo>
                    <a:lnTo>
                      <a:pt x="2780" y="2407"/>
                    </a:lnTo>
                    <a:lnTo>
                      <a:pt x="2885" y="2498"/>
                    </a:lnTo>
                    <a:lnTo>
                      <a:pt x="2991" y="2582"/>
                    </a:lnTo>
                    <a:lnTo>
                      <a:pt x="3099" y="2660"/>
                    </a:lnTo>
                    <a:lnTo>
                      <a:pt x="3208" y="2735"/>
                    </a:lnTo>
                    <a:lnTo>
                      <a:pt x="3210" y="2739"/>
                    </a:lnTo>
                    <a:lnTo>
                      <a:pt x="3374" y="2844"/>
                    </a:lnTo>
                    <a:lnTo>
                      <a:pt x="3520" y="2935"/>
                    </a:lnTo>
                    <a:lnTo>
                      <a:pt x="3652" y="3010"/>
                    </a:lnTo>
                    <a:lnTo>
                      <a:pt x="3770" y="3069"/>
                    </a:lnTo>
                    <a:lnTo>
                      <a:pt x="3875" y="3117"/>
                    </a:lnTo>
                    <a:lnTo>
                      <a:pt x="3966" y="3156"/>
                    </a:lnTo>
                    <a:lnTo>
                      <a:pt x="4048" y="3184"/>
                    </a:lnTo>
                    <a:lnTo>
                      <a:pt x="4119" y="3206"/>
                    </a:lnTo>
                    <a:lnTo>
                      <a:pt x="4180" y="3220"/>
                    </a:lnTo>
                    <a:lnTo>
                      <a:pt x="4233" y="3229"/>
                    </a:lnTo>
                    <a:lnTo>
                      <a:pt x="4237" y="3229"/>
                    </a:lnTo>
                    <a:lnTo>
                      <a:pt x="4233" y="3229"/>
                    </a:lnTo>
                    <a:lnTo>
                      <a:pt x="4251" y="3235"/>
                    </a:lnTo>
                    <a:lnTo>
                      <a:pt x="4267" y="3235"/>
                    </a:lnTo>
                    <a:lnTo>
                      <a:pt x="4278" y="3238"/>
                    </a:lnTo>
                    <a:lnTo>
                      <a:pt x="4291" y="3238"/>
                    </a:lnTo>
                    <a:lnTo>
                      <a:pt x="4300" y="3238"/>
                    </a:lnTo>
                    <a:lnTo>
                      <a:pt x="4308" y="3238"/>
                    </a:lnTo>
                    <a:lnTo>
                      <a:pt x="4315" y="3235"/>
                    </a:lnTo>
                    <a:lnTo>
                      <a:pt x="4321" y="3235"/>
                    </a:lnTo>
                    <a:lnTo>
                      <a:pt x="4326" y="3231"/>
                    </a:lnTo>
                    <a:lnTo>
                      <a:pt x="4326" y="3229"/>
                    </a:lnTo>
                    <a:lnTo>
                      <a:pt x="4330" y="3222"/>
                    </a:lnTo>
                    <a:lnTo>
                      <a:pt x="4330" y="3213"/>
                    </a:lnTo>
                    <a:lnTo>
                      <a:pt x="4330" y="3206"/>
                    </a:lnTo>
                    <a:lnTo>
                      <a:pt x="4326" y="3193"/>
                    </a:lnTo>
                    <a:lnTo>
                      <a:pt x="4321" y="3178"/>
                    </a:lnTo>
                    <a:lnTo>
                      <a:pt x="4312" y="3163"/>
                    </a:lnTo>
                    <a:lnTo>
                      <a:pt x="4303" y="3145"/>
                    </a:lnTo>
                    <a:lnTo>
                      <a:pt x="4287" y="3124"/>
                    </a:lnTo>
                    <a:lnTo>
                      <a:pt x="4267" y="3103"/>
                    </a:lnTo>
                    <a:lnTo>
                      <a:pt x="4246" y="3079"/>
                    </a:lnTo>
                    <a:lnTo>
                      <a:pt x="4239" y="3001"/>
                    </a:lnTo>
                    <a:lnTo>
                      <a:pt x="4248" y="3012"/>
                    </a:lnTo>
                    <a:lnTo>
                      <a:pt x="4267" y="3031"/>
                    </a:lnTo>
                    <a:lnTo>
                      <a:pt x="4287" y="3051"/>
                    </a:lnTo>
                    <a:lnTo>
                      <a:pt x="4312" y="3079"/>
                    </a:lnTo>
                    <a:lnTo>
                      <a:pt x="4333" y="3106"/>
                    </a:lnTo>
                    <a:lnTo>
                      <a:pt x="4353" y="3138"/>
                    </a:lnTo>
                    <a:lnTo>
                      <a:pt x="4369" y="3169"/>
                    </a:lnTo>
                    <a:lnTo>
                      <a:pt x="4378" y="3199"/>
                    </a:lnTo>
                    <a:lnTo>
                      <a:pt x="4381" y="3226"/>
                    </a:lnTo>
                    <a:lnTo>
                      <a:pt x="4369" y="3254"/>
                    </a:lnTo>
                    <a:lnTo>
                      <a:pt x="4360" y="3265"/>
                    </a:lnTo>
                    <a:lnTo>
                      <a:pt x="4344" y="3274"/>
                    </a:lnTo>
                    <a:lnTo>
                      <a:pt x="4330" y="3281"/>
                    </a:lnTo>
                    <a:lnTo>
                      <a:pt x="4315" y="3283"/>
                    </a:lnTo>
                    <a:lnTo>
                      <a:pt x="4296" y="3286"/>
                    </a:lnTo>
                    <a:lnTo>
                      <a:pt x="4278" y="3286"/>
                    </a:lnTo>
                    <a:lnTo>
                      <a:pt x="4264" y="3283"/>
                    </a:lnTo>
                    <a:lnTo>
                      <a:pt x="4248" y="3283"/>
                    </a:lnTo>
                    <a:lnTo>
                      <a:pt x="4237" y="3281"/>
                    </a:lnTo>
                    <a:lnTo>
                      <a:pt x="4228" y="3277"/>
                    </a:lnTo>
                    <a:lnTo>
                      <a:pt x="4164" y="3265"/>
                    </a:lnTo>
                    <a:lnTo>
                      <a:pt x="4095" y="3250"/>
                    </a:lnTo>
                    <a:lnTo>
                      <a:pt x="4020" y="3226"/>
                    </a:lnTo>
                    <a:lnTo>
                      <a:pt x="3932" y="3196"/>
                    </a:lnTo>
                    <a:lnTo>
                      <a:pt x="3839" y="3156"/>
                    </a:lnTo>
                    <a:lnTo>
                      <a:pt x="3734" y="3108"/>
                    </a:lnTo>
                    <a:lnTo>
                      <a:pt x="3617" y="3049"/>
                    </a:lnTo>
                    <a:lnTo>
                      <a:pt x="3484" y="2974"/>
                    </a:lnTo>
                    <a:lnTo>
                      <a:pt x="3343" y="2885"/>
                    </a:lnTo>
                    <a:lnTo>
                      <a:pt x="3183" y="2780"/>
                    </a:lnTo>
                    <a:lnTo>
                      <a:pt x="3072" y="2705"/>
                    </a:lnTo>
                    <a:lnTo>
                      <a:pt x="2964" y="2625"/>
                    </a:lnTo>
                    <a:lnTo>
                      <a:pt x="2855" y="2541"/>
                    </a:lnTo>
                    <a:lnTo>
                      <a:pt x="2750" y="2450"/>
                    </a:lnTo>
                    <a:lnTo>
                      <a:pt x="2648" y="2357"/>
                    </a:lnTo>
                    <a:lnTo>
                      <a:pt x="2545" y="2263"/>
                    </a:lnTo>
                    <a:lnTo>
                      <a:pt x="2447" y="2167"/>
                    </a:lnTo>
                    <a:lnTo>
                      <a:pt x="2350" y="2070"/>
                    </a:lnTo>
                    <a:lnTo>
                      <a:pt x="2256" y="1974"/>
                    </a:lnTo>
                    <a:lnTo>
                      <a:pt x="2163" y="1881"/>
                    </a:lnTo>
                    <a:lnTo>
                      <a:pt x="2151" y="1869"/>
                    </a:lnTo>
                    <a:lnTo>
                      <a:pt x="2142" y="1863"/>
                    </a:lnTo>
                    <a:lnTo>
                      <a:pt x="2131" y="1858"/>
                    </a:lnTo>
                    <a:lnTo>
                      <a:pt x="2119" y="1854"/>
                    </a:lnTo>
                    <a:lnTo>
                      <a:pt x="2106" y="1851"/>
                    </a:lnTo>
                    <a:lnTo>
                      <a:pt x="2097" y="1851"/>
                    </a:lnTo>
                    <a:lnTo>
                      <a:pt x="2085" y="1849"/>
                    </a:lnTo>
                    <a:lnTo>
                      <a:pt x="2076" y="1845"/>
                    </a:lnTo>
                    <a:lnTo>
                      <a:pt x="2065" y="1839"/>
                    </a:lnTo>
                    <a:lnTo>
                      <a:pt x="2056" y="1833"/>
                    </a:lnTo>
                    <a:lnTo>
                      <a:pt x="2049" y="1824"/>
                    </a:lnTo>
                    <a:lnTo>
                      <a:pt x="2044" y="1815"/>
                    </a:lnTo>
                    <a:lnTo>
                      <a:pt x="2040" y="1806"/>
                    </a:lnTo>
                    <a:lnTo>
                      <a:pt x="2037" y="1794"/>
                    </a:lnTo>
                    <a:lnTo>
                      <a:pt x="2037" y="1785"/>
                    </a:lnTo>
                    <a:lnTo>
                      <a:pt x="2035" y="1776"/>
                    </a:lnTo>
                    <a:lnTo>
                      <a:pt x="2035" y="1767"/>
                    </a:lnTo>
                    <a:lnTo>
                      <a:pt x="2035" y="1758"/>
                    </a:lnTo>
                    <a:lnTo>
                      <a:pt x="2031" y="1751"/>
                    </a:lnTo>
                    <a:lnTo>
                      <a:pt x="2028" y="1749"/>
                    </a:lnTo>
                    <a:lnTo>
                      <a:pt x="2010" y="1728"/>
                    </a:lnTo>
                    <a:lnTo>
                      <a:pt x="1992" y="1710"/>
                    </a:lnTo>
                    <a:lnTo>
                      <a:pt x="1977" y="1692"/>
                    </a:lnTo>
                    <a:lnTo>
                      <a:pt x="1960" y="1676"/>
                    </a:lnTo>
                    <a:lnTo>
                      <a:pt x="1947" y="1658"/>
                    </a:lnTo>
                    <a:lnTo>
                      <a:pt x="1932" y="1644"/>
                    </a:lnTo>
                    <a:lnTo>
                      <a:pt x="1917" y="1628"/>
                    </a:lnTo>
                    <a:lnTo>
                      <a:pt x="1901" y="1614"/>
                    </a:lnTo>
                    <a:lnTo>
                      <a:pt x="1890" y="1598"/>
                    </a:lnTo>
                    <a:lnTo>
                      <a:pt x="1872" y="1580"/>
                    </a:lnTo>
                    <a:lnTo>
                      <a:pt x="1866" y="1574"/>
                    </a:lnTo>
                    <a:lnTo>
                      <a:pt x="1860" y="1565"/>
                    </a:lnTo>
                    <a:lnTo>
                      <a:pt x="1851" y="1556"/>
                    </a:lnTo>
                    <a:lnTo>
                      <a:pt x="1842" y="1548"/>
                    </a:lnTo>
                    <a:lnTo>
                      <a:pt x="1830" y="1535"/>
                    </a:lnTo>
                    <a:lnTo>
                      <a:pt x="1821" y="1526"/>
                    </a:lnTo>
                    <a:lnTo>
                      <a:pt x="1815" y="1517"/>
                    </a:lnTo>
                    <a:lnTo>
                      <a:pt x="1808" y="1514"/>
                    </a:lnTo>
                    <a:lnTo>
                      <a:pt x="1808" y="1512"/>
                    </a:lnTo>
                    <a:lnTo>
                      <a:pt x="1794" y="1496"/>
                    </a:lnTo>
                    <a:lnTo>
                      <a:pt x="1778" y="1478"/>
                    </a:lnTo>
                    <a:lnTo>
                      <a:pt x="1760" y="1460"/>
                    </a:lnTo>
                    <a:lnTo>
                      <a:pt x="1739" y="1439"/>
                    </a:lnTo>
                    <a:lnTo>
                      <a:pt x="1715" y="1418"/>
                    </a:lnTo>
                    <a:lnTo>
                      <a:pt x="1691" y="1394"/>
                    </a:lnTo>
                    <a:lnTo>
                      <a:pt x="1664" y="1366"/>
                    </a:lnTo>
                    <a:lnTo>
                      <a:pt x="1631" y="1337"/>
                    </a:lnTo>
                    <a:lnTo>
                      <a:pt x="1598" y="1303"/>
                    </a:lnTo>
                    <a:lnTo>
                      <a:pt x="1559" y="1270"/>
                    </a:lnTo>
                    <a:lnTo>
                      <a:pt x="1553" y="1264"/>
                    </a:lnTo>
                    <a:lnTo>
                      <a:pt x="1544" y="1264"/>
                    </a:lnTo>
                    <a:lnTo>
                      <a:pt x="1535" y="1261"/>
                    </a:lnTo>
                    <a:lnTo>
                      <a:pt x="1526" y="1261"/>
                    </a:lnTo>
                    <a:lnTo>
                      <a:pt x="1516" y="1259"/>
                    </a:lnTo>
                    <a:lnTo>
                      <a:pt x="1507" y="1259"/>
                    </a:lnTo>
                    <a:lnTo>
                      <a:pt x="1496" y="1259"/>
                    </a:lnTo>
                    <a:lnTo>
                      <a:pt x="1487" y="1255"/>
                    </a:lnTo>
                    <a:lnTo>
                      <a:pt x="1478" y="1250"/>
                    </a:lnTo>
                    <a:lnTo>
                      <a:pt x="1469" y="1243"/>
                    </a:lnTo>
                    <a:lnTo>
                      <a:pt x="1462" y="1237"/>
                    </a:lnTo>
                    <a:lnTo>
                      <a:pt x="1457" y="1228"/>
                    </a:lnTo>
                    <a:lnTo>
                      <a:pt x="1454" y="1216"/>
                    </a:lnTo>
                    <a:lnTo>
                      <a:pt x="1448" y="1207"/>
                    </a:lnTo>
                    <a:lnTo>
                      <a:pt x="1445" y="1198"/>
                    </a:lnTo>
                    <a:lnTo>
                      <a:pt x="1445" y="1186"/>
                    </a:lnTo>
                    <a:lnTo>
                      <a:pt x="1441" y="1177"/>
                    </a:lnTo>
                    <a:lnTo>
                      <a:pt x="1439" y="1171"/>
                    </a:lnTo>
                    <a:lnTo>
                      <a:pt x="1436" y="1165"/>
                    </a:lnTo>
                    <a:lnTo>
                      <a:pt x="1432" y="1159"/>
                    </a:lnTo>
                    <a:lnTo>
                      <a:pt x="1387" y="1118"/>
                    </a:lnTo>
                    <a:lnTo>
                      <a:pt x="1339" y="1077"/>
                    </a:lnTo>
                    <a:lnTo>
                      <a:pt x="1291" y="1036"/>
                    </a:lnTo>
                    <a:lnTo>
                      <a:pt x="1243" y="993"/>
                    </a:lnTo>
                    <a:lnTo>
                      <a:pt x="1195" y="952"/>
                    </a:lnTo>
                    <a:lnTo>
                      <a:pt x="1141" y="909"/>
                    </a:lnTo>
                    <a:lnTo>
                      <a:pt x="1086" y="865"/>
                    </a:lnTo>
                    <a:lnTo>
                      <a:pt x="1033" y="816"/>
                    </a:lnTo>
                    <a:lnTo>
                      <a:pt x="972" y="768"/>
                    </a:lnTo>
                    <a:lnTo>
                      <a:pt x="909" y="717"/>
                    </a:lnTo>
                    <a:lnTo>
                      <a:pt x="906" y="717"/>
                    </a:lnTo>
                    <a:lnTo>
                      <a:pt x="900" y="717"/>
                    </a:lnTo>
                    <a:lnTo>
                      <a:pt x="890" y="717"/>
                    </a:lnTo>
                    <a:lnTo>
                      <a:pt x="881" y="717"/>
                    </a:lnTo>
                    <a:lnTo>
                      <a:pt x="874" y="717"/>
                    </a:lnTo>
                    <a:lnTo>
                      <a:pt x="865" y="717"/>
                    </a:lnTo>
                    <a:lnTo>
                      <a:pt x="852" y="714"/>
                    </a:lnTo>
                    <a:lnTo>
                      <a:pt x="843" y="711"/>
                    </a:lnTo>
                    <a:lnTo>
                      <a:pt x="831" y="708"/>
                    </a:lnTo>
                    <a:lnTo>
                      <a:pt x="822" y="701"/>
                    </a:lnTo>
                    <a:lnTo>
                      <a:pt x="815" y="696"/>
                    </a:lnTo>
                    <a:lnTo>
                      <a:pt x="813" y="690"/>
                    </a:lnTo>
                    <a:lnTo>
                      <a:pt x="806" y="681"/>
                    </a:lnTo>
                    <a:lnTo>
                      <a:pt x="804" y="672"/>
                    </a:lnTo>
                    <a:lnTo>
                      <a:pt x="797" y="663"/>
                    </a:lnTo>
                    <a:lnTo>
                      <a:pt x="795" y="653"/>
                    </a:lnTo>
                    <a:lnTo>
                      <a:pt x="792" y="644"/>
                    </a:lnTo>
                    <a:lnTo>
                      <a:pt x="792" y="635"/>
                    </a:lnTo>
                    <a:lnTo>
                      <a:pt x="789" y="630"/>
                    </a:lnTo>
                    <a:lnTo>
                      <a:pt x="786" y="626"/>
                    </a:lnTo>
                    <a:lnTo>
                      <a:pt x="731" y="585"/>
                    </a:lnTo>
                    <a:lnTo>
                      <a:pt x="678" y="542"/>
                    </a:lnTo>
                    <a:lnTo>
                      <a:pt x="626" y="503"/>
                    </a:lnTo>
                    <a:lnTo>
                      <a:pt x="576" y="467"/>
                    </a:lnTo>
                    <a:lnTo>
                      <a:pt x="524" y="428"/>
                    </a:lnTo>
                    <a:lnTo>
                      <a:pt x="473" y="392"/>
                    </a:lnTo>
                    <a:lnTo>
                      <a:pt x="419" y="353"/>
                    </a:lnTo>
                    <a:lnTo>
                      <a:pt x="364" y="310"/>
                    </a:lnTo>
                    <a:lnTo>
                      <a:pt x="307" y="269"/>
                    </a:lnTo>
                    <a:lnTo>
                      <a:pt x="244" y="223"/>
                    </a:lnTo>
                    <a:lnTo>
                      <a:pt x="239" y="218"/>
                    </a:lnTo>
                    <a:lnTo>
                      <a:pt x="230" y="214"/>
                    </a:lnTo>
                    <a:lnTo>
                      <a:pt x="220" y="214"/>
                    </a:lnTo>
                    <a:lnTo>
                      <a:pt x="211" y="212"/>
                    </a:lnTo>
                    <a:lnTo>
                      <a:pt x="202" y="212"/>
                    </a:lnTo>
                    <a:lnTo>
                      <a:pt x="193" y="212"/>
                    </a:lnTo>
                    <a:lnTo>
                      <a:pt x="184" y="209"/>
                    </a:lnTo>
                    <a:lnTo>
                      <a:pt x="173" y="205"/>
                    </a:lnTo>
                    <a:lnTo>
                      <a:pt x="163" y="202"/>
                    </a:lnTo>
                    <a:lnTo>
                      <a:pt x="154" y="196"/>
                    </a:lnTo>
                    <a:lnTo>
                      <a:pt x="145" y="187"/>
                    </a:lnTo>
                    <a:lnTo>
                      <a:pt x="139" y="178"/>
                    </a:lnTo>
                    <a:lnTo>
                      <a:pt x="132" y="173"/>
                    </a:lnTo>
                    <a:lnTo>
                      <a:pt x="130" y="164"/>
                    </a:lnTo>
                    <a:lnTo>
                      <a:pt x="127" y="154"/>
                    </a:lnTo>
                    <a:lnTo>
                      <a:pt x="121" y="148"/>
                    </a:lnTo>
                    <a:lnTo>
                      <a:pt x="121" y="139"/>
                    </a:lnTo>
                    <a:lnTo>
                      <a:pt x="118" y="134"/>
                    </a:lnTo>
                    <a:lnTo>
                      <a:pt x="115" y="130"/>
                    </a:lnTo>
                    <a:lnTo>
                      <a:pt x="112" y="127"/>
                    </a:lnTo>
                    <a:lnTo>
                      <a:pt x="100" y="118"/>
                    </a:lnTo>
                    <a:lnTo>
                      <a:pt x="88" y="109"/>
                    </a:lnTo>
                    <a:lnTo>
                      <a:pt x="75" y="100"/>
                    </a:lnTo>
                    <a:lnTo>
                      <a:pt x="66" y="91"/>
                    </a:lnTo>
                    <a:lnTo>
                      <a:pt x="55" y="82"/>
                    </a:lnTo>
                    <a:lnTo>
                      <a:pt x="45" y="75"/>
                    </a:lnTo>
                    <a:lnTo>
                      <a:pt x="36" y="66"/>
                    </a:lnTo>
                    <a:lnTo>
                      <a:pt x="25" y="57"/>
                    </a:lnTo>
                    <a:lnTo>
                      <a:pt x="13" y="50"/>
                    </a:lnTo>
                    <a:lnTo>
                      <a:pt x="0" y="43"/>
                    </a:lnTo>
                    <a:lnTo>
                      <a:pt x="27" y="0"/>
                    </a:lnTo>
                    <a:lnTo>
                      <a:pt x="43" y="9"/>
                    </a:lnTo>
                    <a:lnTo>
                      <a:pt x="52" y="18"/>
                    </a:lnTo>
                    <a:lnTo>
                      <a:pt x="64" y="27"/>
                    </a:lnTo>
                    <a:lnTo>
                      <a:pt x="73" y="34"/>
                    </a:lnTo>
                    <a:lnTo>
                      <a:pt x="84" y="40"/>
                    </a:lnTo>
                    <a:lnTo>
                      <a:pt x="93" y="50"/>
                    </a:lnTo>
                    <a:lnTo>
                      <a:pt x="103" y="55"/>
                    </a:lnTo>
                    <a:lnTo>
                      <a:pt x="115" y="64"/>
                    </a:lnTo>
                    <a:lnTo>
                      <a:pt x="127" y="73"/>
                    </a:lnTo>
                    <a:lnTo>
                      <a:pt x="139" y="82"/>
                    </a:lnTo>
                    <a:lnTo>
                      <a:pt x="145" y="82"/>
                    </a:lnTo>
                    <a:lnTo>
                      <a:pt x="150" y="84"/>
                    </a:lnTo>
                    <a:lnTo>
                      <a:pt x="157" y="84"/>
                    </a:lnTo>
                    <a:lnTo>
                      <a:pt x="166" y="84"/>
                    </a:lnTo>
                    <a:lnTo>
                      <a:pt x="178" y="84"/>
                    </a:lnTo>
                    <a:lnTo>
                      <a:pt x="187" y="84"/>
                    </a:lnTo>
                    <a:lnTo>
                      <a:pt x="196" y="88"/>
                    </a:lnTo>
                    <a:lnTo>
                      <a:pt x="205" y="88"/>
                    </a:lnTo>
                    <a:lnTo>
                      <a:pt x="214" y="91"/>
                    </a:lnTo>
                    <a:lnTo>
                      <a:pt x="223" y="97"/>
                    </a:lnTo>
                    <a:lnTo>
                      <a:pt x="239" y="109"/>
                    </a:lnTo>
                    <a:lnTo>
                      <a:pt x="248" y="121"/>
                    </a:lnTo>
                    <a:lnTo>
                      <a:pt x="253" y="130"/>
                    </a:lnTo>
                    <a:lnTo>
                      <a:pt x="257" y="139"/>
                    </a:lnTo>
                    <a:lnTo>
                      <a:pt x="259" y="148"/>
                    </a:lnTo>
                    <a:lnTo>
                      <a:pt x="259" y="157"/>
                    </a:lnTo>
                    <a:lnTo>
                      <a:pt x="262" y="166"/>
                    </a:lnTo>
                    <a:lnTo>
                      <a:pt x="268" y="175"/>
                    </a:lnTo>
                    <a:lnTo>
                      <a:pt x="275" y="184"/>
                    </a:lnTo>
                    <a:lnTo>
                      <a:pt x="287" y="193"/>
                    </a:lnTo>
                    <a:lnTo>
                      <a:pt x="344" y="239"/>
                    </a:lnTo>
                    <a:lnTo>
                      <a:pt x="401" y="278"/>
                    </a:lnTo>
                    <a:lnTo>
                      <a:pt x="452" y="317"/>
                    </a:lnTo>
                    <a:lnTo>
                      <a:pt x="503" y="353"/>
                    </a:lnTo>
                    <a:lnTo>
                      <a:pt x="554" y="392"/>
                    </a:lnTo>
                    <a:lnTo>
                      <a:pt x="603" y="428"/>
                    </a:lnTo>
                    <a:lnTo>
                      <a:pt x="653" y="464"/>
                    </a:lnTo>
                    <a:lnTo>
                      <a:pt x="708" y="503"/>
                    </a:lnTo>
                    <a:lnTo>
                      <a:pt x="762" y="546"/>
                    </a:lnTo>
                    <a:lnTo>
                      <a:pt x="819" y="590"/>
                    </a:lnTo>
                    <a:lnTo>
                      <a:pt x="822" y="590"/>
                    </a:lnTo>
                    <a:lnTo>
                      <a:pt x="828" y="594"/>
                    </a:lnTo>
                    <a:lnTo>
                      <a:pt x="833" y="594"/>
                    </a:lnTo>
                    <a:lnTo>
                      <a:pt x="840" y="594"/>
                    </a:lnTo>
                    <a:lnTo>
                      <a:pt x="846" y="594"/>
                    </a:lnTo>
                    <a:lnTo>
                      <a:pt x="855" y="594"/>
                    </a:lnTo>
                    <a:lnTo>
                      <a:pt x="865" y="594"/>
                    </a:lnTo>
                    <a:lnTo>
                      <a:pt x="874" y="596"/>
                    </a:lnTo>
                    <a:lnTo>
                      <a:pt x="879" y="599"/>
                    </a:lnTo>
                    <a:lnTo>
                      <a:pt x="888" y="606"/>
                    </a:lnTo>
                    <a:close/>
                  </a:path>
                </a:pathLst>
              </a:custGeom>
              <a:solidFill>
                <a:srgbClr val="827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366" name="Freeform 650"/>
              <p:cNvSpPr>
                <a:spLocks/>
              </p:cNvSpPr>
              <p:nvPr/>
            </p:nvSpPr>
            <p:spPr bwMode="auto">
              <a:xfrm>
                <a:off x="934" y="1834"/>
                <a:ext cx="1095" cy="821"/>
              </a:xfrm>
              <a:custGeom>
                <a:avLst/>
                <a:gdLst>
                  <a:gd name="T0" fmla="*/ 230 w 4381"/>
                  <a:gd name="T1" fmla="*/ 163 h 3286"/>
                  <a:gd name="T2" fmla="*/ 250 w 4381"/>
                  <a:gd name="T3" fmla="*/ 184 h 3286"/>
                  <a:gd name="T4" fmla="*/ 332 w 4381"/>
                  <a:gd name="T5" fmla="*/ 251 h 3286"/>
                  <a:gd name="T6" fmla="*/ 372 w 4381"/>
                  <a:gd name="T7" fmla="*/ 283 h 3286"/>
                  <a:gd name="T8" fmla="*/ 386 w 4381"/>
                  <a:gd name="T9" fmla="*/ 287 h 3286"/>
                  <a:gd name="T10" fmla="*/ 393 w 4381"/>
                  <a:gd name="T11" fmla="*/ 299 h 3286"/>
                  <a:gd name="T12" fmla="*/ 406 w 4381"/>
                  <a:gd name="T13" fmla="*/ 316 h 3286"/>
                  <a:gd name="T14" fmla="*/ 448 w 4381"/>
                  <a:gd name="T15" fmla="*/ 357 h 3286"/>
                  <a:gd name="T16" fmla="*/ 484 w 4381"/>
                  <a:gd name="T17" fmla="*/ 395 h 3286"/>
                  <a:gd name="T18" fmla="*/ 506 w 4381"/>
                  <a:gd name="T19" fmla="*/ 417 h 3286"/>
                  <a:gd name="T20" fmla="*/ 523 w 4381"/>
                  <a:gd name="T21" fmla="*/ 429 h 3286"/>
                  <a:gd name="T22" fmla="*/ 536 w 4381"/>
                  <a:gd name="T23" fmla="*/ 434 h 3286"/>
                  <a:gd name="T24" fmla="*/ 542 w 4381"/>
                  <a:gd name="T25" fmla="*/ 451 h 3286"/>
                  <a:gd name="T26" fmla="*/ 596 w 4381"/>
                  <a:gd name="T27" fmla="*/ 508 h 3286"/>
                  <a:gd name="T28" fmla="*/ 748 w 4381"/>
                  <a:gd name="T29" fmla="*/ 645 h 3286"/>
                  <a:gd name="T30" fmla="*/ 913 w 4381"/>
                  <a:gd name="T31" fmla="*/ 752 h 3286"/>
                  <a:gd name="T32" fmla="*/ 1045 w 4381"/>
                  <a:gd name="T33" fmla="*/ 805 h 3286"/>
                  <a:gd name="T34" fmla="*/ 1069 w 4381"/>
                  <a:gd name="T35" fmla="*/ 809 h 3286"/>
                  <a:gd name="T36" fmla="*/ 1081 w 4381"/>
                  <a:gd name="T37" fmla="*/ 807 h 3286"/>
                  <a:gd name="T38" fmla="*/ 1080 w 4381"/>
                  <a:gd name="T39" fmla="*/ 794 h 3286"/>
                  <a:gd name="T40" fmla="*/ 1060 w 4381"/>
                  <a:gd name="T41" fmla="*/ 750 h 3286"/>
                  <a:gd name="T42" fmla="*/ 1088 w 4381"/>
                  <a:gd name="T43" fmla="*/ 784 h 3286"/>
                  <a:gd name="T44" fmla="*/ 1086 w 4381"/>
                  <a:gd name="T45" fmla="*/ 818 h 3286"/>
                  <a:gd name="T46" fmla="*/ 1062 w 4381"/>
                  <a:gd name="T47" fmla="*/ 820 h 3286"/>
                  <a:gd name="T48" fmla="*/ 983 w 4381"/>
                  <a:gd name="T49" fmla="*/ 799 h 3286"/>
                  <a:gd name="T50" fmla="*/ 796 w 4381"/>
                  <a:gd name="T51" fmla="*/ 695 h 3286"/>
                  <a:gd name="T52" fmla="*/ 636 w 4381"/>
                  <a:gd name="T53" fmla="*/ 565 h 3286"/>
                  <a:gd name="T54" fmla="*/ 535 w 4381"/>
                  <a:gd name="T55" fmla="*/ 465 h 3286"/>
                  <a:gd name="T56" fmla="*/ 519 w 4381"/>
                  <a:gd name="T57" fmla="*/ 461 h 3286"/>
                  <a:gd name="T58" fmla="*/ 509 w 4381"/>
                  <a:gd name="T59" fmla="*/ 448 h 3286"/>
                  <a:gd name="T60" fmla="*/ 507 w 4381"/>
                  <a:gd name="T61" fmla="*/ 437 h 3286"/>
                  <a:gd name="T62" fmla="*/ 483 w 4381"/>
                  <a:gd name="T63" fmla="*/ 411 h 3286"/>
                  <a:gd name="T64" fmla="*/ 465 w 4381"/>
                  <a:gd name="T65" fmla="*/ 391 h 3286"/>
                  <a:gd name="T66" fmla="*/ 452 w 4381"/>
                  <a:gd name="T67" fmla="*/ 378 h 3286"/>
                  <a:gd name="T68" fmla="*/ 429 w 4381"/>
                  <a:gd name="T69" fmla="*/ 354 h 3286"/>
                  <a:gd name="T70" fmla="*/ 388 w 4381"/>
                  <a:gd name="T71" fmla="*/ 316 h 3286"/>
                  <a:gd name="T72" fmla="*/ 374 w 4381"/>
                  <a:gd name="T73" fmla="*/ 315 h 3286"/>
                  <a:gd name="T74" fmla="*/ 363 w 4381"/>
                  <a:gd name="T75" fmla="*/ 304 h 3286"/>
                  <a:gd name="T76" fmla="*/ 359 w 4381"/>
                  <a:gd name="T77" fmla="*/ 291 h 3286"/>
                  <a:gd name="T78" fmla="*/ 299 w 4381"/>
                  <a:gd name="T79" fmla="*/ 238 h 3286"/>
                  <a:gd name="T80" fmla="*/ 226 w 4381"/>
                  <a:gd name="T81" fmla="*/ 179 h 3286"/>
                  <a:gd name="T82" fmla="*/ 213 w 4381"/>
                  <a:gd name="T83" fmla="*/ 178 h 3286"/>
                  <a:gd name="T84" fmla="*/ 201 w 4381"/>
                  <a:gd name="T85" fmla="*/ 170 h 3286"/>
                  <a:gd name="T86" fmla="*/ 197 w 4381"/>
                  <a:gd name="T87" fmla="*/ 157 h 3286"/>
                  <a:gd name="T88" fmla="*/ 131 w 4381"/>
                  <a:gd name="T89" fmla="*/ 107 h 3286"/>
                  <a:gd name="T90" fmla="*/ 60 w 4381"/>
                  <a:gd name="T91" fmla="*/ 54 h 3286"/>
                  <a:gd name="T92" fmla="*/ 46 w 4381"/>
                  <a:gd name="T93" fmla="*/ 52 h 3286"/>
                  <a:gd name="T94" fmla="*/ 33 w 4381"/>
                  <a:gd name="T95" fmla="*/ 43 h 3286"/>
                  <a:gd name="T96" fmla="*/ 29 w 4381"/>
                  <a:gd name="T97" fmla="*/ 32 h 3286"/>
                  <a:gd name="T98" fmla="*/ 14 w 4381"/>
                  <a:gd name="T99" fmla="*/ 20 h 3286"/>
                  <a:gd name="T100" fmla="*/ 7 w 4381"/>
                  <a:gd name="T101" fmla="*/ 0 h 3286"/>
                  <a:gd name="T102" fmla="*/ 23 w 4381"/>
                  <a:gd name="T103" fmla="*/ 12 h 3286"/>
                  <a:gd name="T104" fmla="*/ 37 w 4381"/>
                  <a:gd name="T105" fmla="*/ 21 h 3286"/>
                  <a:gd name="T106" fmla="*/ 51 w 4381"/>
                  <a:gd name="T107" fmla="*/ 22 h 3286"/>
                  <a:gd name="T108" fmla="*/ 64 w 4381"/>
                  <a:gd name="T109" fmla="*/ 35 h 3286"/>
                  <a:gd name="T110" fmla="*/ 72 w 4381"/>
                  <a:gd name="T111" fmla="*/ 48 h 3286"/>
                  <a:gd name="T112" fmla="*/ 151 w 4381"/>
                  <a:gd name="T113" fmla="*/ 107 h 3286"/>
                  <a:gd name="T114" fmla="*/ 207 w 4381"/>
                  <a:gd name="T115" fmla="*/ 148 h 3286"/>
                  <a:gd name="T116" fmla="*/ 218 w 4381"/>
                  <a:gd name="T117" fmla="*/ 149 h 328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4381"/>
                  <a:gd name="T178" fmla="*/ 0 h 3286"/>
                  <a:gd name="T179" fmla="*/ 4381 w 4381"/>
                  <a:gd name="T180" fmla="*/ 3286 h 328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4381" h="3286">
                    <a:moveTo>
                      <a:pt x="888" y="606"/>
                    </a:moveTo>
                    <a:lnTo>
                      <a:pt x="897" y="615"/>
                    </a:lnTo>
                    <a:lnTo>
                      <a:pt x="906" y="624"/>
                    </a:lnTo>
                    <a:lnTo>
                      <a:pt x="913" y="633"/>
                    </a:lnTo>
                    <a:lnTo>
                      <a:pt x="918" y="642"/>
                    </a:lnTo>
                    <a:lnTo>
                      <a:pt x="922" y="651"/>
                    </a:lnTo>
                    <a:lnTo>
                      <a:pt x="924" y="656"/>
                    </a:lnTo>
                    <a:lnTo>
                      <a:pt x="924" y="665"/>
                    </a:lnTo>
                    <a:lnTo>
                      <a:pt x="927" y="672"/>
                    </a:lnTo>
                    <a:lnTo>
                      <a:pt x="933" y="678"/>
                    </a:lnTo>
                    <a:lnTo>
                      <a:pt x="936" y="683"/>
                    </a:lnTo>
                    <a:lnTo>
                      <a:pt x="999" y="735"/>
                    </a:lnTo>
                    <a:lnTo>
                      <a:pt x="1063" y="783"/>
                    </a:lnTo>
                    <a:lnTo>
                      <a:pt x="1120" y="828"/>
                    </a:lnTo>
                    <a:lnTo>
                      <a:pt x="1174" y="874"/>
                    </a:lnTo>
                    <a:lnTo>
                      <a:pt x="1225" y="918"/>
                    </a:lnTo>
                    <a:lnTo>
                      <a:pt x="1277" y="961"/>
                    </a:lnTo>
                    <a:lnTo>
                      <a:pt x="1327" y="1006"/>
                    </a:lnTo>
                    <a:lnTo>
                      <a:pt x="1373" y="1045"/>
                    </a:lnTo>
                    <a:lnTo>
                      <a:pt x="1421" y="1086"/>
                    </a:lnTo>
                    <a:lnTo>
                      <a:pt x="1469" y="1129"/>
                    </a:lnTo>
                    <a:lnTo>
                      <a:pt x="1471" y="1132"/>
                    </a:lnTo>
                    <a:lnTo>
                      <a:pt x="1478" y="1134"/>
                    </a:lnTo>
                    <a:lnTo>
                      <a:pt x="1487" y="1134"/>
                    </a:lnTo>
                    <a:lnTo>
                      <a:pt x="1496" y="1134"/>
                    </a:lnTo>
                    <a:lnTo>
                      <a:pt x="1505" y="1138"/>
                    </a:lnTo>
                    <a:lnTo>
                      <a:pt x="1516" y="1138"/>
                    </a:lnTo>
                    <a:lnTo>
                      <a:pt x="1526" y="1141"/>
                    </a:lnTo>
                    <a:lnTo>
                      <a:pt x="1535" y="1143"/>
                    </a:lnTo>
                    <a:lnTo>
                      <a:pt x="1544" y="1147"/>
                    </a:lnTo>
                    <a:lnTo>
                      <a:pt x="1550" y="1153"/>
                    </a:lnTo>
                    <a:lnTo>
                      <a:pt x="1555" y="1159"/>
                    </a:lnTo>
                    <a:lnTo>
                      <a:pt x="1562" y="1168"/>
                    </a:lnTo>
                    <a:lnTo>
                      <a:pt x="1568" y="1177"/>
                    </a:lnTo>
                    <a:lnTo>
                      <a:pt x="1571" y="1186"/>
                    </a:lnTo>
                    <a:lnTo>
                      <a:pt x="1573" y="1195"/>
                    </a:lnTo>
                    <a:lnTo>
                      <a:pt x="1577" y="1204"/>
                    </a:lnTo>
                    <a:lnTo>
                      <a:pt x="1580" y="1213"/>
                    </a:lnTo>
                    <a:lnTo>
                      <a:pt x="1580" y="1219"/>
                    </a:lnTo>
                    <a:lnTo>
                      <a:pt x="1583" y="1225"/>
                    </a:lnTo>
                    <a:lnTo>
                      <a:pt x="1586" y="1228"/>
                    </a:lnTo>
                    <a:lnTo>
                      <a:pt x="1625" y="1264"/>
                    </a:lnTo>
                    <a:lnTo>
                      <a:pt x="1662" y="1298"/>
                    </a:lnTo>
                    <a:lnTo>
                      <a:pt x="1694" y="1330"/>
                    </a:lnTo>
                    <a:lnTo>
                      <a:pt x="1724" y="1357"/>
                    </a:lnTo>
                    <a:lnTo>
                      <a:pt x="1748" y="1382"/>
                    </a:lnTo>
                    <a:lnTo>
                      <a:pt x="1773" y="1405"/>
                    </a:lnTo>
                    <a:lnTo>
                      <a:pt x="1794" y="1427"/>
                    </a:lnTo>
                    <a:lnTo>
                      <a:pt x="1812" y="1445"/>
                    </a:lnTo>
                    <a:lnTo>
                      <a:pt x="1830" y="1464"/>
                    </a:lnTo>
                    <a:lnTo>
                      <a:pt x="1842" y="1478"/>
                    </a:lnTo>
                    <a:lnTo>
                      <a:pt x="1908" y="1548"/>
                    </a:lnTo>
                    <a:lnTo>
                      <a:pt x="1923" y="1565"/>
                    </a:lnTo>
                    <a:lnTo>
                      <a:pt x="1938" y="1580"/>
                    </a:lnTo>
                    <a:lnTo>
                      <a:pt x="1951" y="1596"/>
                    </a:lnTo>
                    <a:lnTo>
                      <a:pt x="1965" y="1607"/>
                    </a:lnTo>
                    <a:lnTo>
                      <a:pt x="1980" y="1623"/>
                    </a:lnTo>
                    <a:lnTo>
                      <a:pt x="1992" y="1637"/>
                    </a:lnTo>
                    <a:lnTo>
                      <a:pt x="2008" y="1653"/>
                    </a:lnTo>
                    <a:lnTo>
                      <a:pt x="2026" y="1671"/>
                    </a:lnTo>
                    <a:lnTo>
                      <a:pt x="2044" y="1689"/>
                    </a:lnTo>
                    <a:lnTo>
                      <a:pt x="2061" y="1707"/>
                    </a:lnTo>
                    <a:lnTo>
                      <a:pt x="2067" y="1712"/>
                    </a:lnTo>
                    <a:lnTo>
                      <a:pt x="2076" y="1715"/>
                    </a:lnTo>
                    <a:lnTo>
                      <a:pt x="2083" y="1719"/>
                    </a:lnTo>
                    <a:lnTo>
                      <a:pt x="2094" y="1719"/>
                    </a:lnTo>
                    <a:lnTo>
                      <a:pt x="2104" y="1719"/>
                    </a:lnTo>
                    <a:lnTo>
                      <a:pt x="2113" y="1722"/>
                    </a:lnTo>
                    <a:lnTo>
                      <a:pt x="2122" y="1722"/>
                    </a:lnTo>
                    <a:lnTo>
                      <a:pt x="2131" y="1724"/>
                    </a:lnTo>
                    <a:lnTo>
                      <a:pt x="2140" y="1731"/>
                    </a:lnTo>
                    <a:lnTo>
                      <a:pt x="2145" y="1737"/>
                    </a:lnTo>
                    <a:lnTo>
                      <a:pt x="2154" y="1746"/>
                    </a:lnTo>
                    <a:lnTo>
                      <a:pt x="2161" y="1758"/>
                    </a:lnTo>
                    <a:lnTo>
                      <a:pt x="2167" y="1769"/>
                    </a:lnTo>
                    <a:lnTo>
                      <a:pt x="2167" y="1782"/>
                    </a:lnTo>
                    <a:lnTo>
                      <a:pt x="2170" y="1794"/>
                    </a:lnTo>
                    <a:lnTo>
                      <a:pt x="2170" y="1806"/>
                    </a:lnTo>
                    <a:lnTo>
                      <a:pt x="2172" y="1817"/>
                    </a:lnTo>
                    <a:lnTo>
                      <a:pt x="2179" y="1830"/>
                    </a:lnTo>
                    <a:lnTo>
                      <a:pt x="2185" y="1842"/>
                    </a:lnTo>
                    <a:lnTo>
                      <a:pt x="2194" y="1851"/>
                    </a:lnTo>
                    <a:lnTo>
                      <a:pt x="2288" y="1944"/>
                    </a:lnTo>
                    <a:lnTo>
                      <a:pt x="2383" y="2035"/>
                    </a:lnTo>
                    <a:lnTo>
                      <a:pt x="2479" y="2131"/>
                    </a:lnTo>
                    <a:lnTo>
                      <a:pt x="2579" y="2224"/>
                    </a:lnTo>
                    <a:lnTo>
                      <a:pt x="2678" y="2318"/>
                    </a:lnTo>
                    <a:lnTo>
                      <a:pt x="2780" y="2407"/>
                    </a:lnTo>
                    <a:lnTo>
                      <a:pt x="2885" y="2498"/>
                    </a:lnTo>
                    <a:lnTo>
                      <a:pt x="2991" y="2582"/>
                    </a:lnTo>
                    <a:lnTo>
                      <a:pt x="3099" y="2660"/>
                    </a:lnTo>
                    <a:lnTo>
                      <a:pt x="3208" y="2735"/>
                    </a:lnTo>
                    <a:lnTo>
                      <a:pt x="3210" y="2739"/>
                    </a:lnTo>
                    <a:lnTo>
                      <a:pt x="3374" y="2844"/>
                    </a:lnTo>
                    <a:lnTo>
                      <a:pt x="3520" y="2935"/>
                    </a:lnTo>
                    <a:lnTo>
                      <a:pt x="3652" y="3010"/>
                    </a:lnTo>
                    <a:lnTo>
                      <a:pt x="3770" y="3069"/>
                    </a:lnTo>
                    <a:lnTo>
                      <a:pt x="3875" y="3117"/>
                    </a:lnTo>
                    <a:lnTo>
                      <a:pt x="3966" y="3156"/>
                    </a:lnTo>
                    <a:lnTo>
                      <a:pt x="4048" y="3184"/>
                    </a:lnTo>
                    <a:lnTo>
                      <a:pt x="4119" y="3206"/>
                    </a:lnTo>
                    <a:lnTo>
                      <a:pt x="4180" y="3220"/>
                    </a:lnTo>
                    <a:lnTo>
                      <a:pt x="4233" y="3229"/>
                    </a:lnTo>
                    <a:lnTo>
                      <a:pt x="4237" y="3229"/>
                    </a:lnTo>
                    <a:lnTo>
                      <a:pt x="4233" y="3229"/>
                    </a:lnTo>
                    <a:lnTo>
                      <a:pt x="4251" y="3235"/>
                    </a:lnTo>
                    <a:lnTo>
                      <a:pt x="4267" y="3235"/>
                    </a:lnTo>
                    <a:lnTo>
                      <a:pt x="4278" y="3238"/>
                    </a:lnTo>
                    <a:lnTo>
                      <a:pt x="4291" y="3238"/>
                    </a:lnTo>
                    <a:lnTo>
                      <a:pt x="4300" y="3238"/>
                    </a:lnTo>
                    <a:lnTo>
                      <a:pt x="4308" y="3238"/>
                    </a:lnTo>
                    <a:lnTo>
                      <a:pt x="4315" y="3235"/>
                    </a:lnTo>
                    <a:lnTo>
                      <a:pt x="4321" y="3235"/>
                    </a:lnTo>
                    <a:lnTo>
                      <a:pt x="4326" y="3231"/>
                    </a:lnTo>
                    <a:lnTo>
                      <a:pt x="4326" y="3229"/>
                    </a:lnTo>
                    <a:lnTo>
                      <a:pt x="4330" y="3222"/>
                    </a:lnTo>
                    <a:lnTo>
                      <a:pt x="4330" y="3213"/>
                    </a:lnTo>
                    <a:lnTo>
                      <a:pt x="4330" y="3206"/>
                    </a:lnTo>
                    <a:lnTo>
                      <a:pt x="4326" y="3193"/>
                    </a:lnTo>
                    <a:lnTo>
                      <a:pt x="4321" y="3178"/>
                    </a:lnTo>
                    <a:lnTo>
                      <a:pt x="4312" y="3163"/>
                    </a:lnTo>
                    <a:lnTo>
                      <a:pt x="4303" y="3145"/>
                    </a:lnTo>
                    <a:lnTo>
                      <a:pt x="4287" y="3124"/>
                    </a:lnTo>
                    <a:lnTo>
                      <a:pt x="4267" y="3103"/>
                    </a:lnTo>
                    <a:lnTo>
                      <a:pt x="4246" y="3079"/>
                    </a:lnTo>
                    <a:lnTo>
                      <a:pt x="4239" y="3001"/>
                    </a:lnTo>
                    <a:lnTo>
                      <a:pt x="4248" y="3012"/>
                    </a:lnTo>
                    <a:lnTo>
                      <a:pt x="4267" y="3031"/>
                    </a:lnTo>
                    <a:lnTo>
                      <a:pt x="4287" y="3051"/>
                    </a:lnTo>
                    <a:lnTo>
                      <a:pt x="4312" y="3079"/>
                    </a:lnTo>
                    <a:lnTo>
                      <a:pt x="4333" y="3106"/>
                    </a:lnTo>
                    <a:lnTo>
                      <a:pt x="4353" y="3138"/>
                    </a:lnTo>
                    <a:lnTo>
                      <a:pt x="4369" y="3169"/>
                    </a:lnTo>
                    <a:lnTo>
                      <a:pt x="4378" y="3199"/>
                    </a:lnTo>
                    <a:lnTo>
                      <a:pt x="4381" y="3226"/>
                    </a:lnTo>
                    <a:lnTo>
                      <a:pt x="4369" y="3254"/>
                    </a:lnTo>
                    <a:lnTo>
                      <a:pt x="4360" y="3265"/>
                    </a:lnTo>
                    <a:lnTo>
                      <a:pt x="4344" y="3274"/>
                    </a:lnTo>
                    <a:lnTo>
                      <a:pt x="4330" y="3281"/>
                    </a:lnTo>
                    <a:lnTo>
                      <a:pt x="4315" y="3283"/>
                    </a:lnTo>
                    <a:lnTo>
                      <a:pt x="4296" y="3286"/>
                    </a:lnTo>
                    <a:lnTo>
                      <a:pt x="4278" y="3286"/>
                    </a:lnTo>
                    <a:lnTo>
                      <a:pt x="4264" y="3283"/>
                    </a:lnTo>
                    <a:lnTo>
                      <a:pt x="4248" y="3283"/>
                    </a:lnTo>
                    <a:lnTo>
                      <a:pt x="4237" y="3281"/>
                    </a:lnTo>
                    <a:lnTo>
                      <a:pt x="4228" y="3277"/>
                    </a:lnTo>
                    <a:lnTo>
                      <a:pt x="4164" y="3265"/>
                    </a:lnTo>
                    <a:lnTo>
                      <a:pt x="4095" y="3250"/>
                    </a:lnTo>
                    <a:lnTo>
                      <a:pt x="4020" y="3226"/>
                    </a:lnTo>
                    <a:lnTo>
                      <a:pt x="3932" y="3196"/>
                    </a:lnTo>
                    <a:lnTo>
                      <a:pt x="3839" y="3156"/>
                    </a:lnTo>
                    <a:lnTo>
                      <a:pt x="3734" y="3108"/>
                    </a:lnTo>
                    <a:lnTo>
                      <a:pt x="3617" y="3049"/>
                    </a:lnTo>
                    <a:lnTo>
                      <a:pt x="3484" y="2974"/>
                    </a:lnTo>
                    <a:lnTo>
                      <a:pt x="3343" y="2885"/>
                    </a:lnTo>
                    <a:lnTo>
                      <a:pt x="3183" y="2780"/>
                    </a:lnTo>
                    <a:lnTo>
                      <a:pt x="3072" y="2705"/>
                    </a:lnTo>
                    <a:lnTo>
                      <a:pt x="2964" y="2625"/>
                    </a:lnTo>
                    <a:lnTo>
                      <a:pt x="2855" y="2541"/>
                    </a:lnTo>
                    <a:lnTo>
                      <a:pt x="2750" y="2450"/>
                    </a:lnTo>
                    <a:lnTo>
                      <a:pt x="2648" y="2357"/>
                    </a:lnTo>
                    <a:lnTo>
                      <a:pt x="2545" y="2263"/>
                    </a:lnTo>
                    <a:lnTo>
                      <a:pt x="2447" y="2167"/>
                    </a:lnTo>
                    <a:lnTo>
                      <a:pt x="2350" y="2070"/>
                    </a:lnTo>
                    <a:lnTo>
                      <a:pt x="2256" y="1974"/>
                    </a:lnTo>
                    <a:lnTo>
                      <a:pt x="2163" y="1881"/>
                    </a:lnTo>
                    <a:lnTo>
                      <a:pt x="2151" y="1869"/>
                    </a:lnTo>
                    <a:lnTo>
                      <a:pt x="2142" y="1863"/>
                    </a:lnTo>
                    <a:lnTo>
                      <a:pt x="2131" y="1858"/>
                    </a:lnTo>
                    <a:lnTo>
                      <a:pt x="2119" y="1854"/>
                    </a:lnTo>
                    <a:lnTo>
                      <a:pt x="2106" y="1851"/>
                    </a:lnTo>
                    <a:lnTo>
                      <a:pt x="2097" y="1851"/>
                    </a:lnTo>
                    <a:lnTo>
                      <a:pt x="2085" y="1849"/>
                    </a:lnTo>
                    <a:lnTo>
                      <a:pt x="2076" y="1845"/>
                    </a:lnTo>
                    <a:lnTo>
                      <a:pt x="2065" y="1839"/>
                    </a:lnTo>
                    <a:lnTo>
                      <a:pt x="2056" y="1833"/>
                    </a:lnTo>
                    <a:lnTo>
                      <a:pt x="2049" y="1824"/>
                    </a:lnTo>
                    <a:lnTo>
                      <a:pt x="2044" y="1815"/>
                    </a:lnTo>
                    <a:lnTo>
                      <a:pt x="2040" y="1806"/>
                    </a:lnTo>
                    <a:lnTo>
                      <a:pt x="2037" y="1794"/>
                    </a:lnTo>
                    <a:lnTo>
                      <a:pt x="2037" y="1785"/>
                    </a:lnTo>
                    <a:lnTo>
                      <a:pt x="2035" y="1776"/>
                    </a:lnTo>
                    <a:lnTo>
                      <a:pt x="2035" y="1767"/>
                    </a:lnTo>
                    <a:lnTo>
                      <a:pt x="2035" y="1758"/>
                    </a:lnTo>
                    <a:lnTo>
                      <a:pt x="2031" y="1751"/>
                    </a:lnTo>
                    <a:lnTo>
                      <a:pt x="2028" y="1749"/>
                    </a:lnTo>
                    <a:lnTo>
                      <a:pt x="2010" y="1728"/>
                    </a:lnTo>
                    <a:lnTo>
                      <a:pt x="1992" y="1710"/>
                    </a:lnTo>
                    <a:lnTo>
                      <a:pt x="1977" y="1692"/>
                    </a:lnTo>
                    <a:lnTo>
                      <a:pt x="1960" y="1676"/>
                    </a:lnTo>
                    <a:lnTo>
                      <a:pt x="1947" y="1658"/>
                    </a:lnTo>
                    <a:lnTo>
                      <a:pt x="1932" y="1644"/>
                    </a:lnTo>
                    <a:lnTo>
                      <a:pt x="1917" y="1628"/>
                    </a:lnTo>
                    <a:lnTo>
                      <a:pt x="1901" y="1614"/>
                    </a:lnTo>
                    <a:lnTo>
                      <a:pt x="1890" y="1598"/>
                    </a:lnTo>
                    <a:lnTo>
                      <a:pt x="1872" y="1580"/>
                    </a:lnTo>
                    <a:lnTo>
                      <a:pt x="1866" y="1574"/>
                    </a:lnTo>
                    <a:lnTo>
                      <a:pt x="1860" y="1565"/>
                    </a:lnTo>
                    <a:lnTo>
                      <a:pt x="1851" y="1556"/>
                    </a:lnTo>
                    <a:lnTo>
                      <a:pt x="1842" y="1548"/>
                    </a:lnTo>
                    <a:lnTo>
                      <a:pt x="1830" y="1535"/>
                    </a:lnTo>
                    <a:lnTo>
                      <a:pt x="1821" y="1526"/>
                    </a:lnTo>
                    <a:lnTo>
                      <a:pt x="1815" y="1517"/>
                    </a:lnTo>
                    <a:lnTo>
                      <a:pt x="1808" y="1514"/>
                    </a:lnTo>
                    <a:lnTo>
                      <a:pt x="1808" y="1512"/>
                    </a:lnTo>
                    <a:lnTo>
                      <a:pt x="1794" y="1496"/>
                    </a:lnTo>
                    <a:lnTo>
                      <a:pt x="1778" y="1478"/>
                    </a:lnTo>
                    <a:lnTo>
                      <a:pt x="1760" y="1460"/>
                    </a:lnTo>
                    <a:lnTo>
                      <a:pt x="1739" y="1439"/>
                    </a:lnTo>
                    <a:lnTo>
                      <a:pt x="1715" y="1418"/>
                    </a:lnTo>
                    <a:lnTo>
                      <a:pt x="1691" y="1394"/>
                    </a:lnTo>
                    <a:lnTo>
                      <a:pt x="1664" y="1366"/>
                    </a:lnTo>
                    <a:lnTo>
                      <a:pt x="1631" y="1337"/>
                    </a:lnTo>
                    <a:lnTo>
                      <a:pt x="1598" y="1303"/>
                    </a:lnTo>
                    <a:lnTo>
                      <a:pt x="1559" y="1270"/>
                    </a:lnTo>
                    <a:lnTo>
                      <a:pt x="1553" y="1264"/>
                    </a:lnTo>
                    <a:lnTo>
                      <a:pt x="1544" y="1264"/>
                    </a:lnTo>
                    <a:lnTo>
                      <a:pt x="1535" y="1261"/>
                    </a:lnTo>
                    <a:lnTo>
                      <a:pt x="1526" y="1261"/>
                    </a:lnTo>
                    <a:lnTo>
                      <a:pt x="1516" y="1259"/>
                    </a:lnTo>
                    <a:lnTo>
                      <a:pt x="1507" y="1259"/>
                    </a:lnTo>
                    <a:lnTo>
                      <a:pt x="1496" y="1259"/>
                    </a:lnTo>
                    <a:lnTo>
                      <a:pt x="1487" y="1255"/>
                    </a:lnTo>
                    <a:lnTo>
                      <a:pt x="1478" y="1250"/>
                    </a:lnTo>
                    <a:lnTo>
                      <a:pt x="1469" y="1243"/>
                    </a:lnTo>
                    <a:lnTo>
                      <a:pt x="1462" y="1237"/>
                    </a:lnTo>
                    <a:lnTo>
                      <a:pt x="1457" y="1228"/>
                    </a:lnTo>
                    <a:lnTo>
                      <a:pt x="1454" y="1216"/>
                    </a:lnTo>
                    <a:lnTo>
                      <a:pt x="1448" y="1207"/>
                    </a:lnTo>
                    <a:lnTo>
                      <a:pt x="1445" y="1198"/>
                    </a:lnTo>
                    <a:lnTo>
                      <a:pt x="1445" y="1186"/>
                    </a:lnTo>
                    <a:lnTo>
                      <a:pt x="1441" y="1177"/>
                    </a:lnTo>
                    <a:lnTo>
                      <a:pt x="1439" y="1171"/>
                    </a:lnTo>
                    <a:lnTo>
                      <a:pt x="1436" y="1165"/>
                    </a:lnTo>
                    <a:lnTo>
                      <a:pt x="1432" y="1159"/>
                    </a:lnTo>
                    <a:lnTo>
                      <a:pt x="1387" y="1118"/>
                    </a:lnTo>
                    <a:lnTo>
                      <a:pt x="1339" y="1077"/>
                    </a:lnTo>
                    <a:lnTo>
                      <a:pt x="1291" y="1036"/>
                    </a:lnTo>
                    <a:lnTo>
                      <a:pt x="1243" y="993"/>
                    </a:lnTo>
                    <a:lnTo>
                      <a:pt x="1195" y="952"/>
                    </a:lnTo>
                    <a:lnTo>
                      <a:pt x="1141" y="909"/>
                    </a:lnTo>
                    <a:lnTo>
                      <a:pt x="1086" y="865"/>
                    </a:lnTo>
                    <a:lnTo>
                      <a:pt x="1033" y="816"/>
                    </a:lnTo>
                    <a:lnTo>
                      <a:pt x="972" y="768"/>
                    </a:lnTo>
                    <a:lnTo>
                      <a:pt x="909" y="717"/>
                    </a:lnTo>
                    <a:lnTo>
                      <a:pt x="906" y="717"/>
                    </a:lnTo>
                    <a:lnTo>
                      <a:pt x="900" y="717"/>
                    </a:lnTo>
                    <a:lnTo>
                      <a:pt x="890" y="717"/>
                    </a:lnTo>
                    <a:lnTo>
                      <a:pt x="881" y="717"/>
                    </a:lnTo>
                    <a:lnTo>
                      <a:pt x="874" y="717"/>
                    </a:lnTo>
                    <a:lnTo>
                      <a:pt x="865" y="717"/>
                    </a:lnTo>
                    <a:lnTo>
                      <a:pt x="852" y="714"/>
                    </a:lnTo>
                    <a:lnTo>
                      <a:pt x="843" y="711"/>
                    </a:lnTo>
                    <a:lnTo>
                      <a:pt x="831" y="708"/>
                    </a:lnTo>
                    <a:lnTo>
                      <a:pt x="822" y="701"/>
                    </a:lnTo>
                    <a:lnTo>
                      <a:pt x="815" y="696"/>
                    </a:lnTo>
                    <a:lnTo>
                      <a:pt x="813" y="690"/>
                    </a:lnTo>
                    <a:lnTo>
                      <a:pt x="806" y="681"/>
                    </a:lnTo>
                    <a:lnTo>
                      <a:pt x="804" y="672"/>
                    </a:lnTo>
                    <a:lnTo>
                      <a:pt x="797" y="663"/>
                    </a:lnTo>
                    <a:lnTo>
                      <a:pt x="795" y="653"/>
                    </a:lnTo>
                    <a:lnTo>
                      <a:pt x="792" y="644"/>
                    </a:lnTo>
                    <a:lnTo>
                      <a:pt x="792" y="635"/>
                    </a:lnTo>
                    <a:lnTo>
                      <a:pt x="789" y="630"/>
                    </a:lnTo>
                    <a:lnTo>
                      <a:pt x="786" y="626"/>
                    </a:lnTo>
                    <a:lnTo>
                      <a:pt x="731" y="585"/>
                    </a:lnTo>
                    <a:lnTo>
                      <a:pt x="678" y="542"/>
                    </a:lnTo>
                    <a:lnTo>
                      <a:pt x="626" y="503"/>
                    </a:lnTo>
                    <a:lnTo>
                      <a:pt x="576" y="467"/>
                    </a:lnTo>
                    <a:lnTo>
                      <a:pt x="524" y="428"/>
                    </a:lnTo>
                    <a:lnTo>
                      <a:pt x="473" y="392"/>
                    </a:lnTo>
                    <a:lnTo>
                      <a:pt x="419" y="353"/>
                    </a:lnTo>
                    <a:lnTo>
                      <a:pt x="364" y="310"/>
                    </a:lnTo>
                    <a:lnTo>
                      <a:pt x="307" y="269"/>
                    </a:lnTo>
                    <a:lnTo>
                      <a:pt x="244" y="223"/>
                    </a:lnTo>
                    <a:lnTo>
                      <a:pt x="239" y="218"/>
                    </a:lnTo>
                    <a:lnTo>
                      <a:pt x="230" y="214"/>
                    </a:lnTo>
                    <a:lnTo>
                      <a:pt x="220" y="214"/>
                    </a:lnTo>
                    <a:lnTo>
                      <a:pt x="211" y="212"/>
                    </a:lnTo>
                    <a:lnTo>
                      <a:pt x="202" y="212"/>
                    </a:lnTo>
                    <a:lnTo>
                      <a:pt x="193" y="212"/>
                    </a:lnTo>
                    <a:lnTo>
                      <a:pt x="184" y="209"/>
                    </a:lnTo>
                    <a:lnTo>
                      <a:pt x="173" y="205"/>
                    </a:lnTo>
                    <a:lnTo>
                      <a:pt x="163" y="202"/>
                    </a:lnTo>
                    <a:lnTo>
                      <a:pt x="154" y="196"/>
                    </a:lnTo>
                    <a:lnTo>
                      <a:pt x="145" y="187"/>
                    </a:lnTo>
                    <a:lnTo>
                      <a:pt x="139" y="178"/>
                    </a:lnTo>
                    <a:lnTo>
                      <a:pt x="132" y="173"/>
                    </a:lnTo>
                    <a:lnTo>
                      <a:pt x="130" y="164"/>
                    </a:lnTo>
                    <a:lnTo>
                      <a:pt x="127" y="154"/>
                    </a:lnTo>
                    <a:lnTo>
                      <a:pt x="121" y="148"/>
                    </a:lnTo>
                    <a:lnTo>
                      <a:pt x="121" y="139"/>
                    </a:lnTo>
                    <a:lnTo>
                      <a:pt x="118" y="134"/>
                    </a:lnTo>
                    <a:lnTo>
                      <a:pt x="115" y="130"/>
                    </a:lnTo>
                    <a:lnTo>
                      <a:pt x="112" y="127"/>
                    </a:lnTo>
                    <a:lnTo>
                      <a:pt x="100" y="118"/>
                    </a:lnTo>
                    <a:lnTo>
                      <a:pt x="88" y="109"/>
                    </a:lnTo>
                    <a:lnTo>
                      <a:pt x="75" y="100"/>
                    </a:lnTo>
                    <a:lnTo>
                      <a:pt x="66" y="91"/>
                    </a:lnTo>
                    <a:lnTo>
                      <a:pt x="55" y="82"/>
                    </a:lnTo>
                    <a:lnTo>
                      <a:pt x="45" y="75"/>
                    </a:lnTo>
                    <a:lnTo>
                      <a:pt x="36" y="66"/>
                    </a:lnTo>
                    <a:lnTo>
                      <a:pt x="25" y="57"/>
                    </a:lnTo>
                    <a:lnTo>
                      <a:pt x="13" y="50"/>
                    </a:lnTo>
                    <a:lnTo>
                      <a:pt x="0" y="43"/>
                    </a:lnTo>
                    <a:lnTo>
                      <a:pt x="27" y="0"/>
                    </a:lnTo>
                    <a:lnTo>
                      <a:pt x="43" y="9"/>
                    </a:lnTo>
                    <a:lnTo>
                      <a:pt x="52" y="18"/>
                    </a:lnTo>
                    <a:lnTo>
                      <a:pt x="64" y="27"/>
                    </a:lnTo>
                    <a:lnTo>
                      <a:pt x="73" y="34"/>
                    </a:lnTo>
                    <a:lnTo>
                      <a:pt x="84" y="40"/>
                    </a:lnTo>
                    <a:lnTo>
                      <a:pt x="93" y="50"/>
                    </a:lnTo>
                    <a:lnTo>
                      <a:pt x="103" y="55"/>
                    </a:lnTo>
                    <a:lnTo>
                      <a:pt x="115" y="64"/>
                    </a:lnTo>
                    <a:lnTo>
                      <a:pt x="127" y="73"/>
                    </a:lnTo>
                    <a:lnTo>
                      <a:pt x="139" y="82"/>
                    </a:lnTo>
                    <a:lnTo>
                      <a:pt x="145" y="82"/>
                    </a:lnTo>
                    <a:lnTo>
                      <a:pt x="150" y="84"/>
                    </a:lnTo>
                    <a:lnTo>
                      <a:pt x="157" y="84"/>
                    </a:lnTo>
                    <a:lnTo>
                      <a:pt x="166" y="84"/>
                    </a:lnTo>
                    <a:lnTo>
                      <a:pt x="178" y="84"/>
                    </a:lnTo>
                    <a:lnTo>
                      <a:pt x="187" y="84"/>
                    </a:lnTo>
                    <a:lnTo>
                      <a:pt x="196" y="88"/>
                    </a:lnTo>
                    <a:lnTo>
                      <a:pt x="205" y="88"/>
                    </a:lnTo>
                    <a:lnTo>
                      <a:pt x="214" y="91"/>
                    </a:lnTo>
                    <a:lnTo>
                      <a:pt x="223" y="97"/>
                    </a:lnTo>
                    <a:lnTo>
                      <a:pt x="239" y="109"/>
                    </a:lnTo>
                    <a:lnTo>
                      <a:pt x="248" y="121"/>
                    </a:lnTo>
                    <a:lnTo>
                      <a:pt x="253" y="130"/>
                    </a:lnTo>
                    <a:lnTo>
                      <a:pt x="257" y="139"/>
                    </a:lnTo>
                    <a:lnTo>
                      <a:pt x="259" y="148"/>
                    </a:lnTo>
                    <a:lnTo>
                      <a:pt x="259" y="157"/>
                    </a:lnTo>
                    <a:lnTo>
                      <a:pt x="262" y="166"/>
                    </a:lnTo>
                    <a:lnTo>
                      <a:pt x="268" y="175"/>
                    </a:lnTo>
                    <a:lnTo>
                      <a:pt x="275" y="184"/>
                    </a:lnTo>
                    <a:lnTo>
                      <a:pt x="287" y="193"/>
                    </a:lnTo>
                    <a:lnTo>
                      <a:pt x="344" y="239"/>
                    </a:lnTo>
                    <a:lnTo>
                      <a:pt x="401" y="278"/>
                    </a:lnTo>
                    <a:lnTo>
                      <a:pt x="452" y="317"/>
                    </a:lnTo>
                    <a:lnTo>
                      <a:pt x="503" y="353"/>
                    </a:lnTo>
                    <a:lnTo>
                      <a:pt x="554" y="392"/>
                    </a:lnTo>
                    <a:lnTo>
                      <a:pt x="603" y="428"/>
                    </a:lnTo>
                    <a:lnTo>
                      <a:pt x="653" y="464"/>
                    </a:lnTo>
                    <a:lnTo>
                      <a:pt x="708" y="503"/>
                    </a:lnTo>
                    <a:lnTo>
                      <a:pt x="762" y="546"/>
                    </a:lnTo>
                    <a:lnTo>
                      <a:pt x="819" y="590"/>
                    </a:lnTo>
                    <a:lnTo>
                      <a:pt x="822" y="590"/>
                    </a:lnTo>
                    <a:lnTo>
                      <a:pt x="828" y="594"/>
                    </a:lnTo>
                    <a:lnTo>
                      <a:pt x="833" y="594"/>
                    </a:lnTo>
                    <a:lnTo>
                      <a:pt x="840" y="594"/>
                    </a:lnTo>
                    <a:lnTo>
                      <a:pt x="846" y="594"/>
                    </a:lnTo>
                    <a:lnTo>
                      <a:pt x="855" y="594"/>
                    </a:lnTo>
                    <a:lnTo>
                      <a:pt x="865" y="594"/>
                    </a:lnTo>
                    <a:lnTo>
                      <a:pt x="874" y="596"/>
                    </a:lnTo>
                    <a:lnTo>
                      <a:pt x="879" y="599"/>
                    </a:lnTo>
                    <a:lnTo>
                      <a:pt x="888" y="606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367" name="Freeform 651"/>
              <p:cNvSpPr>
                <a:spLocks/>
              </p:cNvSpPr>
              <p:nvPr/>
            </p:nvSpPr>
            <p:spPr bwMode="auto">
              <a:xfrm>
                <a:off x="934" y="1834"/>
                <a:ext cx="1095" cy="821"/>
              </a:xfrm>
              <a:custGeom>
                <a:avLst/>
                <a:gdLst>
                  <a:gd name="T0" fmla="*/ 230 w 4381"/>
                  <a:gd name="T1" fmla="*/ 163 h 3286"/>
                  <a:gd name="T2" fmla="*/ 250 w 4381"/>
                  <a:gd name="T3" fmla="*/ 184 h 3286"/>
                  <a:gd name="T4" fmla="*/ 332 w 4381"/>
                  <a:gd name="T5" fmla="*/ 251 h 3286"/>
                  <a:gd name="T6" fmla="*/ 372 w 4381"/>
                  <a:gd name="T7" fmla="*/ 283 h 3286"/>
                  <a:gd name="T8" fmla="*/ 386 w 4381"/>
                  <a:gd name="T9" fmla="*/ 287 h 3286"/>
                  <a:gd name="T10" fmla="*/ 393 w 4381"/>
                  <a:gd name="T11" fmla="*/ 299 h 3286"/>
                  <a:gd name="T12" fmla="*/ 406 w 4381"/>
                  <a:gd name="T13" fmla="*/ 316 h 3286"/>
                  <a:gd name="T14" fmla="*/ 448 w 4381"/>
                  <a:gd name="T15" fmla="*/ 357 h 3286"/>
                  <a:gd name="T16" fmla="*/ 484 w 4381"/>
                  <a:gd name="T17" fmla="*/ 395 h 3286"/>
                  <a:gd name="T18" fmla="*/ 506 w 4381"/>
                  <a:gd name="T19" fmla="*/ 417 h 3286"/>
                  <a:gd name="T20" fmla="*/ 523 w 4381"/>
                  <a:gd name="T21" fmla="*/ 429 h 3286"/>
                  <a:gd name="T22" fmla="*/ 536 w 4381"/>
                  <a:gd name="T23" fmla="*/ 434 h 3286"/>
                  <a:gd name="T24" fmla="*/ 542 w 4381"/>
                  <a:gd name="T25" fmla="*/ 451 h 3286"/>
                  <a:gd name="T26" fmla="*/ 596 w 4381"/>
                  <a:gd name="T27" fmla="*/ 508 h 3286"/>
                  <a:gd name="T28" fmla="*/ 748 w 4381"/>
                  <a:gd name="T29" fmla="*/ 645 h 3286"/>
                  <a:gd name="T30" fmla="*/ 913 w 4381"/>
                  <a:gd name="T31" fmla="*/ 752 h 3286"/>
                  <a:gd name="T32" fmla="*/ 1045 w 4381"/>
                  <a:gd name="T33" fmla="*/ 805 h 3286"/>
                  <a:gd name="T34" fmla="*/ 1069 w 4381"/>
                  <a:gd name="T35" fmla="*/ 809 h 3286"/>
                  <a:gd name="T36" fmla="*/ 1081 w 4381"/>
                  <a:gd name="T37" fmla="*/ 807 h 3286"/>
                  <a:gd name="T38" fmla="*/ 1080 w 4381"/>
                  <a:gd name="T39" fmla="*/ 794 h 3286"/>
                  <a:gd name="T40" fmla="*/ 1060 w 4381"/>
                  <a:gd name="T41" fmla="*/ 750 h 3286"/>
                  <a:gd name="T42" fmla="*/ 1088 w 4381"/>
                  <a:gd name="T43" fmla="*/ 784 h 3286"/>
                  <a:gd name="T44" fmla="*/ 1086 w 4381"/>
                  <a:gd name="T45" fmla="*/ 818 h 3286"/>
                  <a:gd name="T46" fmla="*/ 1062 w 4381"/>
                  <a:gd name="T47" fmla="*/ 820 h 3286"/>
                  <a:gd name="T48" fmla="*/ 983 w 4381"/>
                  <a:gd name="T49" fmla="*/ 799 h 3286"/>
                  <a:gd name="T50" fmla="*/ 796 w 4381"/>
                  <a:gd name="T51" fmla="*/ 695 h 3286"/>
                  <a:gd name="T52" fmla="*/ 636 w 4381"/>
                  <a:gd name="T53" fmla="*/ 565 h 3286"/>
                  <a:gd name="T54" fmla="*/ 535 w 4381"/>
                  <a:gd name="T55" fmla="*/ 465 h 3286"/>
                  <a:gd name="T56" fmla="*/ 519 w 4381"/>
                  <a:gd name="T57" fmla="*/ 461 h 3286"/>
                  <a:gd name="T58" fmla="*/ 509 w 4381"/>
                  <a:gd name="T59" fmla="*/ 448 h 3286"/>
                  <a:gd name="T60" fmla="*/ 507 w 4381"/>
                  <a:gd name="T61" fmla="*/ 437 h 3286"/>
                  <a:gd name="T62" fmla="*/ 483 w 4381"/>
                  <a:gd name="T63" fmla="*/ 411 h 3286"/>
                  <a:gd name="T64" fmla="*/ 465 w 4381"/>
                  <a:gd name="T65" fmla="*/ 391 h 3286"/>
                  <a:gd name="T66" fmla="*/ 452 w 4381"/>
                  <a:gd name="T67" fmla="*/ 378 h 3286"/>
                  <a:gd name="T68" fmla="*/ 429 w 4381"/>
                  <a:gd name="T69" fmla="*/ 354 h 3286"/>
                  <a:gd name="T70" fmla="*/ 388 w 4381"/>
                  <a:gd name="T71" fmla="*/ 316 h 3286"/>
                  <a:gd name="T72" fmla="*/ 374 w 4381"/>
                  <a:gd name="T73" fmla="*/ 315 h 3286"/>
                  <a:gd name="T74" fmla="*/ 363 w 4381"/>
                  <a:gd name="T75" fmla="*/ 304 h 3286"/>
                  <a:gd name="T76" fmla="*/ 359 w 4381"/>
                  <a:gd name="T77" fmla="*/ 291 h 3286"/>
                  <a:gd name="T78" fmla="*/ 299 w 4381"/>
                  <a:gd name="T79" fmla="*/ 238 h 3286"/>
                  <a:gd name="T80" fmla="*/ 226 w 4381"/>
                  <a:gd name="T81" fmla="*/ 179 h 3286"/>
                  <a:gd name="T82" fmla="*/ 213 w 4381"/>
                  <a:gd name="T83" fmla="*/ 178 h 3286"/>
                  <a:gd name="T84" fmla="*/ 201 w 4381"/>
                  <a:gd name="T85" fmla="*/ 170 h 3286"/>
                  <a:gd name="T86" fmla="*/ 197 w 4381"/>
                  <a:gd name="T87" fmla="*/ 157 h 3286"/>
                  <a:gd name="T88" fmla="*/ 131 w 4381"/>
                  <a:gd name="T89" fmla="*/ 107 h 3286"/>
                  <a:gd name="T90" fmla="*/ 60 w 4381"/>
                  <a:gd name="T91" fmla="*/ 54 h 3286"/>
                  <a:gd name="T92" fmla="*/ 46 w 4381"/>
                  <a:gd name="T93" fmla="*/ 52 h 3286"/>
                  <a:gd name="T94" fmla="*/ 33 w 4381"/>
                  <a:gd name="T95" fmla="*/ 43 h 3286"/>
                  <a:gd name="T96" fmla="*/ 29 w 4381"/>
                  <a:gd name="T97" fmla="*/ 32 h 3286"/>
                  <a:gd name="T98" fmla="*/ 14 w 4381"/>
                  <a:gd name="T99" fmla="*/ 20 h 3286"/>
                  <a:gd name="T100" fmla="*/ 7 w 4381"/>
                  <a:gd name="T101" fmla="*/ 0 h 3286"/>
                  <a:gd name="T102" fmla="*/ 23 w 4381"/>
                  <a:gd name="T103" fmla="*/ 12 h 3286"/>
                  <a:gd name="T104" fmla="*/ 37 w 4381"/>
                  <a:gd name="T105" fmla="*/ 21 h 3286"/>
                  <a:gd name="T106" fmla="*/ 51 w 4381"/>
                  <a:gd name="T107" fmla="*/ 22 h 3286"/>
                  <a:gd name="T108" fmla="*/ 64 w 4381"/>
                  <a:gd name="T109" fmla="*/ 35 h 3286"/>
                  <a:gd name="T110" fmla="*/ 72 w 4381"/>
                  <a:gd name="T111" fmla="*/ 48 h 3286"/>
                  <a:gd name="T112" fmla="*/ 151 w 4381"/>
                  <a:gd name="T113" fmla="*/ 107 h 3286"/>
                  <a:gd name="T114" fmla="*/ 207 w 4381"/>
                  <a:gd name="T115" fmla="*/ 148 h 3286"/>
                  <a:gd name="T116" fmla="*/ 218 w 4381"/>
                  <a:gd name="T117" fmla="*/ 149 h 328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4381"/>
                  <a:gd name="T178" fmla="*/ 0 h 3286"/>
                  <a:gd name="T179" fmla="*/ 4381 w 4381"/>
                  <a:gd name="T180" fmla="*/ 3286 h 328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4381" h="3286">
                    <a:moveTo>
                      <a:pt x="888" y="606"/>
                    </a:moveTo>
                    <a:lnTo>
                      <a:pt x="897" y="615"/>
                    </a:lnTo>
                    <a:lnTo>
                      <a:pt x="906" y="624"/>
                    </a:lnTo>
                    <a:lnTo>
                      <a:pt x="913" y="633"/>
                    </a:lnTo>
                    <a:lnTo>
                      <a:pt x="918" y="642"/>
                    </a:lnTo>
                    <a:lnTo>
                      <a:pt x="922" y="651"/>
                    </a:lnTo>
                    <a:lnTo>
                      <a:pt x="924" y="656"/>
                    </a:lnTo>
                    <a:lnTo>
                      <a:pt x="924" y="665"/>
                    </a:lnTo>
                    <a:lnTo>
                      <a:pt x="927" y="672"/>
                    </a:lnTo>
                    <a:lnTo>
                      <a:pt x="933" y="678"/>
                    </a:lnTo>
                    <a:lnTo>
                      <a:pt x="936" y="683"/>
                    </a:lnTo>
                    <a:lnTo>
                      <a:pt x="999" y="735"/>
                    </a:lnTo>
                    <a:lnTo>
                      <a:pt x="1063" y="783"/>
                    </a:lnTo>
                    <a:lnTo>
                      <a:pt x="1120" y="828"/>
                    </a:lnTo>
                    <a:lnTo>
                      <a:pt x="1174" y="874"/>
                    </a:lnTo>
                    <a:lnTo>
                      <a:pt x="1225" y="918"/>
                    </a:lnTo>
                    <a:lnTo>
                      <a:pt x="1277" y="961"/>
                    </a:lnTo>
                    <a:lnTo>
                      <a:pt x="1327" y="1006"/>
                    </a:lnTo>
                    <a:lnTo>
                      <a:pt x="1373" y="1045"/>
                    </a:lnTo>
                    <a:lnTo>
                      <a:pt x="1421" y="1086"/>
                    </a:lnTo>
                    <a:lnTo>
                      <a:pt x="1469" y="1129"/>
                    </a:lnTo>
                    <a:lnTo>
                      <a:pt x="1471" y="1132"/>
                    </a:lnTo>
                    <a:lnTo>
                      <a:pt x="1478" y="1134"/>
                    </a:lnTo>
                    <a:lnTo>
                      <a:pt x="1487" y="1134"/>
                    </a:lnTo>
                    <a:lnTo>
                      <a:pt x="1496" y="1134"/>
                    </a:lnTo>
                    <a:lnTo>
                      <a:pt x="1505" y="1138"/>
                    </a:lnTo>
                    <a:lnTo>
                      <a:pt x="1516" y="1138"/>
                    </a:lnTo>
                    <a:lnTo>
                      <a:pt x="1526" y="1141"/>
                    </a:lnTo>
                    <a:lnTo>
                      <a:pt x="1535" y="1143"/>
                    </a:lnTo>
                    <a:lnTo>
                      <a:pt x="1544" y="1147"/>
                    </a:lnTo>
                    <a:lnTo>
                      <a:pt x="1550" y="1153"/>
                    </a:lnTo>
                    <a:lnTo>
                      <a:pt x="1555" y="1159"/>
                    </a:lnTo>
                    <a:lnTo>
                      <a:pt x="1562" y="1168"/>
                    </a:lnTo>
                    <a:lnTo>
                      <a:pt x="1568" y="1177"/>
                    </a:lnTo>
                    <a:lnTo>
                      <a:pt x="1571" y="1186"/>
                    </a:lnTo>
                    <a:lnTo>
                      <a:pt x="1573" y="1195"/>
                    </a:lnTo>
                    <a:lnTo>
                      <a:pt x="1577" y="1204"/>
                    </a:lnTo>
                    <a:lnTo>
                      <a:pt x="1580" y="1213"/>
                    </a:lnTo>
                    <a:lnTo>
                      <a:pt x="1580" y="1219"/>
                    </a:lnTo>
                    <a:lnTo>
                      <a:pt x="1583" y="1225"/>
                    </a:lnTo>
                    <a:lnTo>
                      <a:pt x="1586" y="1228"/>
                    </a:lnTo>
                    <a:lnTo>
                      <a:pt x="1625" y="1264"/>
                    </a:lnTo>
                    <a:lnTo>
                      <a:pt x="1662" y="1298"/>
                    </a:lnTo>
                    <a:lnTo>
                      <a:pt x="1694" y="1330"/>
                    </a:lnTo>
                    <a:lnTo>
                      <a:pt x="1724" y="1357"/>
                    </a:lnTo>
                    <a:lnTo>
                      <a:pt x="1748" y="1382"/>
                    </a:lnTo>
                    <a:lnTo>
                      <a:pt x="1773" y="1405"/>
                    </a:lnTo>
                    <a:lnTo>
                      <a:pt x="1794" y="1427"/>
                    </a:lnTo>
                    <a:lnTo>
                      <a:pt x="1812" y="1445"/>
                    </a:lnTo>
                    <a:lnTo>
                      <a:pt x="1830" y="1464"/>
                    </a:lnTo>
                    <a:lnTo>
                      <a:pt x="1842" y="1478"/>
                    </a:lnTo>
                    <a:lnTo>
                      <a:pt x="1908" y="1548"/>
                    </a:lnTo>
                    <a:lnTo>
                      <a:pt x="1923" y="1565"/>
                    </a:lnTo>
                    <a:lnTo>
                      <a:pt x="1938" y="1580"/>
                    </a:lnTo>
                    <a:lnTo>
                      <a:pt x="1951" y="1596"/>
                    </a:lnTo>
                    <a:lnTo>
                      <a:pt x="1965" y="1607"/>
                    </a:lnTo>
                    <a:lnTo>
                      <a:pt x="1980" y="1623"/>
                    </a:lnTo>
                    <a:lnTo>
                      <a:pt x="1992" y="1637"/>
                    </a:lnTo>
                    <a:lnTo>
                      <a:pt x="2008" y="1653"/>
                    </a:lnTo>
                    <a:lnTo>
                      <a:pt x="2026" y="1671"/>
                    </a:lnTo>
                    <a:lnTo>
                      <a:pt x="2044" y="1689"/>
                    </a:lnTo>
                    <a:lnTo>
                      <a:pt x="2061" y="1707"/>
                    </a:lnTo>
                    <a:lnTo>
                      <a:pt x="2067" y="1712"/>
                    </a:lnTo>
                    <a:lnTo>
                      <a:pt x="2076" y="1715"/>
                    </a:lnTo>
                    <a:lnTo>
                      <a:pt x="2083" y="1719"/>
                    </a:lnTo>
                    <a:lnTo>
                      <a:pt x="2094" y="1719"/>
                    </a:lnTo>
                    <a:lnTo>
                      <a:pt x="2104" y="1719"/>
                    </a:lnTo>
                    <a:lnTo>
                      <a:pt x="2113" y="1722"/>
                    </a:lnTo>
                    <a:lnTo>
                      <a:pt x="2122" y="1722"/>
                    </a:lnTo>
                    <a:lnTo>
                      <a:pt x="2131" y="1724"/>
                    </a:lnTo>
                    <a:lnTo>
                      <a:pt x="2140" y="1731"/>
                    </a:lnTo>
                    <a:lnTo>
                      <a:pt x="2145" y="1737"/>
                    </a:lnTo>
                    <a:lnTo>
                      <a:pt x="2154" y="1746"/>
                    </a:lnTo>
                    <a:lnTo>
                      <a:pt x="2161" y="1758"/>
                    </a:lnTo>
                    <a:lnTo>
                      <a:pt x="2167" y="1769"/>
                    </a:lnTo>
                    <a:lnTo>
                      <a:pt x="2167" y="1782"/>
                    </a:lnTo>
                    <a:lnTo>
                      <a:pt x="2170" y="1794"/>
                    </a:lnTo>
                    <a:lnTo>
                      <a:pt x="2170" y="1806"/>
                    </a:lnTo>
                    <a:lnTo>
                      <a:pt x="2172" y="1817"/>
                    </a:lnTo>
                    <a:lnTo>
                      <a:pt x="2179" y="1830"/>
                    </a:lnTo>
                    <a:lnTo>
                      <a:pt x="2185" y="1842"/>
                    </a:lnTo>
                    <a:lnTo>
                      <a:pt x="2194" y="1851"/>
                    </a:lnTo>
                    <a:lnTo>
                      <a:pt x="2288" y="1944"/>
                    </a:lnTo>
                    <a:lnTo>
                      <a:pt x="2383" y="2035"/>
                    </a:lnTo>
                    <a:lnTo>
                      <a:pt x="2479" y="2131"/>
                    </a:lnTo>
                    <a:lnTo>
                      <a:pt x="2579" y="2224"/>
                    </a:lnTo>
                    <a:lnTo>
                      <a:pt x="2678" y="2318"/>
                    </a:lnTo>
                    <a:lnTo>
                      <a:pt x="2780" y="2407"/>
                    </a:lnTo>
                    <a:lnTo>
                      <a:pt x="2885" y="2498"/>
                    </a:lnTo>
                    <a:lnTo>
                      <a:pt x="2991" y="2582"/>
                    </a:lnTo>
                    <a:lnTo>
                      <a:pt x="3099" y="2660"/>
                    </a:lnTo>
                    <a:lnTo>
                      <a:pt x="3208" y="2735"/>
                    </a:lnTo>
                    <a:lnTo>
                      <a:pt x="3210" y="2739"/>
                    </a:lnTo>
                    <a:lnTo>
                      <a:pt x="3374" y="2844"/>
                    </a:lnTo>
                    <a:lnTo>
                      <a:pt x="3520" y="2935"/>
                    </a:lnTo>
                    <a:lnTo>
                      <a:pt x="3652" y="3010"/>
                    </a:lnTo>
                    <a:lnTo>
                      <a:pt x="3770" y="3069"/>
                    </a:lnTo>
                    <a:lnTo>
                      <a:pt x="3875" y="3117"/>
                    </a:lnTo>
                    <a:lnTo>
                      <a:pt x="3966" y="3156"/>
                    </a:lnTo>
                    <a:lnTo>
                      <a:pt x="4048" y="3184"/>
                    </a:lnTo>
                    <a:lnTo>
                      <a:pt x="4119" y="3206"/>
                    </a:lnTo>
                    <a:lnTo>
                      <a:pt x="4180" y="3220"/>
                    </a:lnTo>
                    <a:lnTo>
                      <a:pt x="4233" y="3229"/>
                    </a:lnTo>
                    <a:lnTo>
                      <a:pt x="4237" y="3229"/>
                    </a:lnTo>
                    <a:lnTo>
                      <a:pt x="4233" y="3229"/>
                    </a:lnTo>
                    <a:lnTo>
                      <a:pt x="4251" y="3235"/>
                    </a:lnTo>
                    <a:lnTo>
                      <a:pt x="4267" y="3235"/>
                    </a:lnTo>
                    <a:lnTo>
                      <a:pt x="4278" y="3238"/>
                    </a:lnTo>
                    <a:lnTo>
                      <a:pt x="4291" y="3238"/>
                    </a:lnTo>
                    <a:lnTo>
                      <a:pt x="4300" y="3238"/>
                    </a:lnTo>
                    <a:lnTo>
                      <a:pt x="4308" y="3238"/>
                    </a:lnTo>
                    <a:lnTo>
                      <a:pt x="4315" y="3235"/>
                    </a:lnTo>
                    <a:lnTo>
                      <a:pt x="4321" y="3235"/>
                    </a:lnTo>
                    <a:lnTo>
                      <a:pt x="4326" y="3231"/>
                    </a:lnTo>
                    <a:lnTo>
                      <a:pt x="4326" y="3229"/>
                    </a:lnTo>
                    <a:lnTo>
                      <a:pt x="4330" y="3222"/>
                    </a:lnTo>
                    <a:lnTo>
                      <a:pt x="4330" y="3213"/>
                    </a:lnTo>
                    <a:lnTo>
                      <a:pt x="4330" y="3206"/>
                    </a:lnTo>
                    <a:lnTo>
                      <a:pt x="4326" y="3193"/>
                    </a:lnTo>
                    <a:lnTo>
                      <a:pt x="4321" y="3178"/>
                    </a:lnTo>
                    <a:lnTo>
                      <a:pt x="4312" y="3163"/>
                    </a:lnTo>
                    <a:lnTo>
                      <a:pt x="4303" y="3145"/>
                    </a:lnTo>
                    <a:lnTo>
                      <a:pt x="4287" y="3124"/>
                    </a:lnTo>
                    <a:lnTo>
                      <a:pt x="4267" y="3103"/>
                    </a:lnTo>
                    <a:lnTo>
                      <a:pt x="4246" y="3079"/>
                    </a:lnTo>
                    <a:lnTo>
                      <a:pt x="4239" y="3001"/>
                    </a:lnTo>
                    <a:lnTo>
                      <a:pt x="4248" y="3012"/>
                    </a:lnTo>
                    <a:lnTo>
                      <a:pt x="4267" y="3031"/>
                    </a:lnTo>
                    <a:lnTo>
                      <a:pt x="4287" y="3051"/>
                    </a:lnTo>
                    <a:lnTo>
                      <a:pt x="4312" y="3079"/>
                    </a:lnTo>
                    <a:lnTo>
                      <a:pt x="4333" y="3106"/>
                    </a:lnTo>
                    <a:lnTo>
                      <a:pt x="4353" y="3138"/>
                    </a:lnTo>
                    <a:lnTo>
                      <a:pt x="4369" y="3169"/>
                    </a:lnTo>
                    <a:lnTo>
                      <a:pt x="4378" y="3199"/>
                    </a:lnTo>
                    <a:lnTo>
                      <a:pt x="4381" y="3226"/>
                    </a:lnTo>
                    <a:lnTo>
                      <a:pt x="4369" y="3254"/>
                    </a:lnTo>
                    <a:lnTo>
                      <a:pt x="4360" y="3265"/>
                    </a:lnTo>
                    <a:lnTo>
                      <a:pt x="4344" y="3274"/>
                    </a:lnTo>
                    <a:lnTo>
                      <a:pt x="4330" y="3281"/>
                    </a:lnTo>
                    <a:lnTo>
                      <a:pt x="4315" y="3283"/>
                    </a:lnTo>
                    <a:lnTo>
                      <a:pt x="4296" y="3286"/>
                    </a:lnTo>
                    <a:lnTo>
                      <a:pt x="4278" y="3286"/>
                    </a:lnTo>
                    <a:lnTo>
                      <a:pt x="4264" y="3283"/>
                    </a:lnTo>
                    <a:lnTo>
                      <a:pt x="4248" y="3283"/>
                    </a:lnTo>
                    <a:lnTo>
                      <a:pt x="4237" y="3281"/>
                    </a:lnTo>
                    <a:lnTo>
                      <a:pt x="4228" y="3277"/>
                    </a:lnTo>
                    <a:lnTo>
                      <a:pt x="4164" y="3265"/>
                    </a:lnTo>
                    <a:lnTo>
                      <a:pt x="4095" y="3250"/>
                    </a:lnTo>
                    <a:lnTo>
                      <a:pt x="4020" y="3226"/>
                    </a:lnTo>
                    <a:lnTo>
                      <a:pt x="3932" y="3196"/>
                    </a:lnTo>
                    <a:lnTo>
                      <a:pt x="3839" y="3156"/>
                    </a:lnTo>
                    <a:lnTo>
                      <a:pt x="3734" y="3108"/>
                    </a:lnTo>
                    <a:lnTo>
                      <a:pt x="3617" y="3049"/>
                    </a:lnTo>
                    <a:lnTo>
                      <a:pt x="3484" y="2974"/>
                    </a:lnTo>
                    <a:lnTo>
                      <a:pt x="3343" y="2885"/>
                    </a:lnTo>
                    <a:lnTo>
                      <a:pt x="3183" y="2780"/>
                    </a:lnTo>
                    <a:lnTo>
                      <a:pt x="3072" y="2705"/>
                    </a:lnTo>
                    <a:lnTo>
                      <a:pt x="2964" y="2625"/>
                    </a:lnTo>
                    <a:lnTo>
                      <a:pt x="2855" y="2541"/>
                    </a:lnTo>
                    <a:lnTo>
                      <a:pt x="2750" y="2450"/>
                    </a:lnTo>
                    <a:lnTo>
                      <a:pt x="2648" y="2357"/>
                    </a:lnTo>
                    <a:lnTo>
                      <a:pt x="2545" y="2263"/>
                    </a:lnTo>
                    <a:lnTo>
                      <a:pt x="2447" y="2167"/>
                    </a:lnTo>
                    <a:lnTo>
                      <a:pt x="2350" y="2070"/>
                    </a:lnTo>
                    <a:lnTo>
                      <a:pt x="2256" y="1974"/>
                    </a:lnTo>
                    <a:lnTo>
                      <a:pt x="2163" y="1881"/>
                    </a:lnTo>
                    <a:lnTo>
                      <a:pt x="2151" y="1869"/>
                    </a:lnTo>
                    <a:lnTo>
                      <a:pt x="2142" y="1863"/>
                    </a:lnTo>
                    <a:lnTo>
                      <a:pt x="2131" y="1858"/>
                    </a:lnTo>
                    <a:lnTo>
                      <a:pt x="2119" y="1854"/>
                    </a:lnTo>
                    <a:lnTo>
                      <a:pt x="2106" y="1851"/>
                    </a:lnTo>
                    <a:lnTo>
                      <a:pt x="2097" y="1851"/>
                    </a:lnTo>
                    <a:lnTo>
                      <a:pt x="2085" y="1849"/>
                    </a:lnTo>
                    <a:lnTo>
                      <a:pt x="2076" y="1845"/>
                    </a:lnTo>
                    <a:lnTo>
                      <a:pt x="2065" y="1839"/>
                    </a:lnTo>
                    <a:lnTo>
                      <a:pt x="2056" y="1833"/>
                    </a:lnTo>
                    <a:lnTo>
                      <a:pt x="2049" y="1824"/>
                    </a:lnTo>
                    <a:lnTo>
                      <a:pt x="2044" y="1815"/>
                    </a:lnTo>
                    <a:lnTo>
                      <a:pt x="2040" y="1806"/>
                    </a:lnTo>
                    <a:lnTo>
                      <a:pt x="2037" y="1794"/>
                    </a:lnTo>
                    <a:lnTo>
                      <a:pt x="2037" y="1785"/>
                    </a:lnTo>
                    <a:lnTo>
                      <a:pt x="2035" y="1776"/>
                    </a:lnTo>
                    <a:lnTo>
                      <a:pt x="2035" y="1767"/>
                    </a:lnTo>
                    <a:lnTo>
                      <a:pt x="2035" y="1758"/>
                    </a:lnTo>
                    <a:lnTo>
                      <a:pt x="2031" y="1751"/>
                    </a:lnTo>
                    <a:lnTo>
                      <a:pt x="2028" y="1749"/>
                    </a:lnTo>
                    <a:lnTo>
                      <a:pt x="2010" y="1728"/>
                    </a:lnTo>
                    <a:lnTo>
                      <a:pt x="1992" y="1710"/>
                    </a:lnTo>
                    <a:lnTo>
                      <a:pt x="1977" y="1692"/>
                    </a:lnTo>
                    <a:lnTo>
                      <a:pt x="1960" y="1676"/>
                    </a:lnTo>
                    <a:lnTo>
                      <a:pt x="1947" y="1658"/>
                    </a:lnTo>
                    <a:lnTo>
                      <a:pt x="1932" y="1644"/>
                    </a:lnTo>
                    <a:lnTo>
                      <a:pt x="1917" y="1628"/>
                    </a:lnTo>
                    <a:lnTo>
                      <a:pt x="1901" y="1614"/>
                    </a:lnTo>
                    <a:lnTo>
                      <a:pt x="1890" y="1598"/>
                    </a:lnTo>
                    <a:lnTo>
                      <a:pt x="1872" y="1580"/>
                    </a:lnTo>
                    <a:lnTo>
                      <a:pt x="1866" y="1574"/>
                    </a:lnTo>
                    <a:lnTo>
                      <a:pt x="1860" y="1565"/>
                    </a:lnTo>
                    <a:lnTo>
                      <a:pt x="1851" y="1556"/>
                    </a:lnTo>
                    <a:lnTo>
                      <a:pt x="1842" y="1548"/>
                    </a:lnTo>
                    <a:lnTo>
                      <a:pt x="1830" y="1535"/>
                    </a:lnTo>
                    <a:lnTo>
                      <a:pt x="1821" y="1526"/>
                    </a:lnTo>
                    <a:lnTo>
                      <a:pt x="1815" y="1517"/>
                    </a:lnTo>
                    <a:lnTo>
                      <a:pt x="1808" y="1514"/>
                    </a:lnTo>
                    <a:lnTo>
                      <a:pt x="1808" y="1512"/>
                    </a:lnTo>
                    <a:lnTo>
                      <a:pt x="1794" y="1496"/>
                    </a:lnTo>
                    <a:lnTo>
                      <a:pt x="1778" y="1478"/>
                    </a:lnTo>
                    <a:lnTo>
                      <a:pt x="1760" y="1460"/>
                    </a:lnTo>
                    <a:lnTo>
                      <a:pt x="1739" y="1439"/>
                    </a:lnTo>
                    <a:lnTo>
                      <a:pt x="1715" y="1418"/>
                    </a:lnTo>
                    <a:lnTo>
                      <a:pt x="1691" y="1394"/>
                    </a:lnTo>
                    <a:lnTo>
                      <a:pt x="1664" y="1366"/>
                    </a:lnTo>
                    <a:lnTo>
                      <a:pt x="1631" y="1337"/>
                    </a:lnTo>
                    <a:lnTo>
                      <a:pt x="1598" y="1303"/>
                    </a:lnTo>
                    <a:lnTo>
                      <a:pt x="1559" y="1270"/>
                    </a:lnTo>
                    <a:lnTo>
                      <a:pt x="1553" y="1264"/>
                    </a:lnTo>
                    <a:lnTo>
                      <a:pt x="1544" y="1264"/>
                    </a:lnTo>
                    <a:lnTo>
                      <a:pt x="1535" y="1261"/>
                    </a:lnTo>
                    <a:lnTo>
                      <a:pt x="1526" y="1261"/>
                    </a:lnTo>
                    <a:lnTo>
                      <a:pt x="1516" y="1259"/>
                    </a:lnTo>
                    <a:lnTo>
                      <a:pt x="1507" y="1259"/>
                    </a:lnTo>
                    <a:lnTo>
                      <a:pt x="1496" y="1259"/>
                    </a:lnTo>
                    <a:lnTo>
                      <a:pt x="1487" y="1255"/>
                    </a:lnTo>
                    <a:lnTo>
                      <a:pt x="1478" y="1250"/>
                    </a:lnTo>
                    <a:lnTo>
                      <a:pt x="1469" y="1243"/>
                    </a:lnTo>
                    <a:lnTo>
                      <a:pt x="1462" y="1237"/>
                    </a:lnTo>
                    <a:lnTo>
                      <a:pt x="1457" y="1228"/>
                    </a:lnTo>
                    <a:lnTo>
                      <a:pt x="1454" y="1216"/>
                    </a:lnTo>
                    <a:lnTo>
                      <a:pt x="1448" y="1207"/>
                    </a:lnTo>
                    <a:lnTo>
                      <a:pt x="1445" y="1198"/>
                    </a:lnTo>
                    <a:lnTo>
                      <a:pt x="1445" y="1186"/>
                    </a:lnTo>
                    <a:lnTo>
                      <a:pt x="1441" y="1177"/>
                    </a:lnTo>
                    <a:lnTo>
                      <a:pt x="1439" y="1171"/>
                    </a:lnTo>
                    <a:lnTo>
                      <a:pt x="1436" y="1165"/>
                    </a:lnTo>
                    <a:lnTo>
                      <a:pt x="1432" y="1159"/>
                    </a:lnTo>
                    <a:lnTo>
                      <a:pt x="1387" y="1118"/>
                    </a:lnTo>
                    <a:lnTo>
                      <a:pt x="1339" y="1077"/>
                    </a:lnTo>
                    <a:lnTo>
                      <a:pt x="1291" y="1036"/>
                    </a:lnTo>
                    <a:lnTo>
                      <a:pt x="1243" y="993"/>
                    </a:lnTo>
                    <a:lnTo>
                      <a:pt x="1195" y="952"/>
                    </a:lnTo>
                    <a:lnTo>
                      <a:pt x="1141" y="909"/>
                    </a:lnTo>
                    <a:lnTo>
                      <a:pt x="1086" y="865"/>
                    </a:lnTo>
                    <a:lnTo>
                      <a:pt x="1033" y="816"/>
                    </a:lnTo>
                    <a:lnTo>
                      <a:pt x="972" y="768"/>
                    </a:lnTo>
                    <a:lnTo>
                      <a:pt x="909" y="717"/>
                    </a:lnTo>
                    <a:lnTo>
                      <a:pt x="906" y="717"/>
                    </a:lnTo>
                    <a:lnTo>
                      <a:pt x="900" y="717"/>
                    </a:lnTo>
                    <a:lnTo>
                      <a:pt x="890" y="717"/>
                    </a:lnTo>
                    <a:lnTo>
                      <a:pt x="881" y="717"/>
                    </a:lnTo>
                    <a:lnTo>
                      <a:pt x="874" y="717"/>
                    </a:lnTo>
                    <a:lnTo>
                      <a:pt x="865" y="717"/>
                    </a:lnTo>
                    <a:lnTo>
                      <a:pt x="852" y="714"/>
                    </a:lnTo>
                    <a:lnTo>
                      <a:pt x="843" y="711"/>
                    </a:lnTo>
                    <a:lnTo>
                      <a:pt x="831" y="708"/>
                    </a:lnTo>
                    <a:lnTo>
                      <a:pt x="822" y="701"/>
                    </a:lnTo>
                    <a:lnTo>
                      <a:pt x="815" y="696"/>
                    </a:lnTo>
                    <a:lnTo>
                      <a:pt x="813" y="690"/>
                    </a:lnTo>
                    <a:lnTo>
                      <a:pt x="806" y="681"/>
                    </a:lnTo>
                    <a:lnTo>
                      <a:pt x="804" y="672"/>
                    </a:lnTo>
                    <a:lnTo>
                      <a:pt x="797" y="663"/>
                    </a:lnTo>
                    <a:lnTo>
                      <a:pt x="795" y="653"/>
                    </a:lnTo>
                    <a:lnTo>
                      <a:pt x="792" y="644"/>
                    </a:lnTo>
                    <a:lnTo>
                      <a:pt x="792" y="635"/>
                    </a:lnTo>
                    <a:lnTo>
                      <a:pt x="789" y="630"/>
                    </a:lnTo>
                    <a:lnTo>
                      <a:pt x="786" y="626"/>
                    </a:lnTo>
                    <a:lnTo>
                      <a:pt x="731" y="585"/>
                    </a:lnTo>
                    <a:lnTo>
                      <a:pt x="678" y="542"/>
                    </a:lnTo>
                    <a:lnTo>
                      <a:pt x="626" y="503"/>
                    </a:lnTo>
                    <a:lnTo>
                      <a:pt x="576" y="467"/>
                    </a:lnTo>
                    <a:lnTo>
                      <a:pt x="524" y="428"/>
                    </a:lnTo>
                    <a:lnTo>
                      <a:pt x="473" y="392"/>
                    </a:lnTo>
                    <a:lnTo>
                      <a:pt x="419" y="353"/>
                    </a:lnTo>
                    <a:lnTo>
                      <a:pt x="364" y="310"/>
                    </a:lnTo>
                    <a:lnTo>
                      <a:pt x="307" y="269"/>
                    </a:lnTo>
                    <a:lnTo>
                      <a:pt x="244" y="223"/>
                    </a:lnTo>
                    <a:lnTo>
                      <a:pt x="239" y="218"/>
                    </a:lnTo>
                    <a:lnTo>
                      <a:pt x="230" y="214"/>
                    </a:lnTo>
                    <a:lnTo>
                      <a:pt x="220" y="214"/>
                    </a:lnTo>
                    <a:lnTo>
                      <a:pt x="211" y="212"/>
                    </a:lnTo>
                    <a:lnTo>
                      <a:pt x="202" y="212"/>
                    </a:lnTo>
                    <a:lnTo>
                      <a:pt x="193" y="212"/>
                    </a:lnTo>
                    <a:lnTo>
                      <a:pt x="184" y="209"/>
                    </a:lnTo>
                    <a:lnTo>
                      <a:pt x="173" y="205"/>
                    </a:lnTo>
                    <a:lnTo>
                      <a:pt x="163" y="202"/>
                    </a:lnTo>
                    <a:lnTo>
                      <a:pt x="154" y="196"/>
                    </a:lnTo>
                    <a:lnTo>
                      <a:pt x="145" y="187"/>
                    </a:lnTo>
                    <a:lnTo>
                      <a:pt x="139" y="178"/>
                    </a:lnTo>
                    <a:lnTo>
                      <a:pt x="132" y="173"/>
                    </a:lnTo>
                    <a:lnTo>
                      <a:pt x="130" y="164"/>
                    </a:lnTo>
                    <a:lnTo>
                      <a:pt x="127" y="154"/>
                    </a:lnTo>
                    <a:lnTo>
                      <a:pt x="121" y="148"/>
                    </a:lnTo>
                    <a:lnTo>
                      <a:pt x="121" y="139"/>
                    </a:lnTo>
                    <a:lnTo>
                      <a:pt x="118" y="134"/>
                    </a:lnTo>
                    <a:lnTo>
                      <a:pt x="115" y="130"/>
                    </a:lnTo>
                    <a:lnTo>
                      <a:pt x="112" y="127"/>
                    </a:lnTo>
                    <a:lnTo>
                      <a:pt x="100" y="118"/>
                    </a:lnTo>
                    <a:lnTo>
                      <a:pt x="88" y="109"/>
                    </a:lnTo>
                    <a:lnTo>
                      <a:pt x="75" y="100"/>
                    </a:lnTo>
                    <a:lnTo>
                      <a:pt x="66" y="91"/>
                    </a:lnTo>
                    <a:lnTo>
                      <a:pt x="55" y="82"/>
                    </a:lnTo>
                    <a:lnTo>
                      <a:pt x="45" y="75"/>
                    </a:lnTo>
                    <a:lnTo>
                      <a:pt x="36" y="66"/>
                    </a:lnTo>
                    <a:lnTo>
                      <a:pt x="25" y="57"/>
                    </a:lnTo>
                    <a:lnTo>
                      <a:pt x="13" y="50"/>
                    </a:lnTo>
                    <a:lnTo>
                      <a:pt x="0" y="43"/>
                    </a:lnTo>
                    <a:lnTo>
                      <a:pt x="27" y="0"/>
                    </a:lnTo>
                    <a:lnTo>
                      <a:pt x="43" y="9"/>
                    </a:lnTo>
                    <a:lnTo>
                      <a:pt x="52" y="18"/>
                    </a:lnTo>
                    <a:lnTo>
                      <a:pt x="64" y="27"/>
                    </a:lnTo>
                    <a:lnTo>
                      <a:pt x="73" y="34"/>
                    </a:lnTo>
                    <a:lnTo>
                      <a:pt x="84" y="40"/>
                    </a:lnTo>
                    <a:lnTo>
                      <a:pt x="93" y="50"/>
                    </a:lnTo>
                    <a:lnTo>
                      <a:pt x="103" y="55"/>
                    </a:lnTo>
                    <a:lnTo>
                      <a:pt x="115" y="64"/>
                    </a:lnTo>
                    <a:lnTo>
                      <a:pt x="127" y="73"/>
                    </a:lnTo>
                    <a:lnTo>
                      <a:pt x="139" y="82"/>
                    </a:lnTo>
                    <a:lnTo>
                      <a:pt x="145" y="82"/>
                    </a:lnTo>
                    <a:lnTo>
                      <a:pt x="150" y="84"/>
                    </a:lnTo>
                    <a:lnTo>
                      <a:pt x="157" y="84"/>
                    </a:lnTo>
                    <a:lnTo>
                      <a:pt x="166" y="84"/>
                    </a:lnTo>
                    <a:lnTo>
                      <a:pt x="178" y="84"/>
                    </a:lnTo>
                    <a:lnTo>
                      <a:pt x="187" y="84"/>
                    </a:lnTo>
                    <a:lnTo>
                      <a:pt x="196" y="88"/>
                    </a:lnTo>
                    <a:lnTo>
                      <a:pt x="205" y="88"/>
                    </a:lnTo>
                    <a:lnTo>
                      <a:pt x="214" y="91"/>
                    </a:lnTo>
                    <a:lnTo>
                      <a:pt x="223" y="97"/>
                    </a:lnTo>
                    <a:lnTo>
                      <a:pt x="239" y="109"/>
                    </a:lnTo>
                    <a:lnTo>
                      <a:pt x="248" y="121"/>
                    </a:lnTo>
                    <a:lnTo>
                      <a:pt x="253" y="130"/>
                    </a:lnTo>
                    <a:lnTo>
                      <a:pt x="257" y="139"/>
                    </a:lnTo>
                    <a:lnTo>
                      <a:pt x="259" y="148"/>
                    </a:lnTo>
                    <a:lnTo>
                      <a:pt x="259" y="157"/>
                    </a:lnTo>
                    <a:lnTo>
                      <a:pt x="262" y="166"/>
                    </a:lnTo>
                    <a:lnTo>
                      <a:pt x="268" y="175"/>
                    </a:lnTo>
                    <a:lnTo>
                      <a:pt x="275" y="184"/>
                    </a:lnTo>
                    <a:lnTo>
                      <a:pt x="287" y="193"/>
                    </a:lnTo>
                    <a:lnTo>
                      <a:pt x="344" y="239"/>
                    </a:lnTo>
                    <a:lnTo>
                      <a:pt x="401" y="278"/>
                    </a:lnTo>
                    <a:lnTo>
                      <a:pt x="452" y="317"/>
                    </a:lnTo>
                    <a:lnTo>
                      <a:pt x="503" y="353"/>
                    </a:lnTo>
                    <a:lnTo>
                      <a:pt x="554" y="392"/>
                    </a:lnTo>
                    <a:lnTo>
                      <a:pt x="603" y="428"/>
                    </a:lnTo>
                    <a:lnTo>
                      <a:pt x="653" y="464"/>
                    </a:lnTo>
                    <a:lnTo>
                      <a:pt x="708" y="503"/>
                    </a:lnTo>
                    <a:lnTo>
                      <a:pt x="762" y="546"/>
                    </a:lnTo>
                    <a:lnTo>
                      <a:pt x="819" y="590"/>
                    </a:lnTo>
                    <a:lnTo>
                      <a:pt x="822" y="590"/>
                    </a:lnTo>
                    <a:lnTo>
                      <a:pt x="828" y="594"/>
                    </a:lnTo>
                    <a:lnTo>
                      <a:pt x="833" y="594"/>
                    </a:lnTo>
                    <a:lnTo>
                      <a:pt x="840" y="594"/>
                    </a:lnTo>
                    <a:lnTo>
                      <a:pt x="846" y="594"/>
                    </a:lnTo>
                    <a:lnTo>
                      <a:pt x="855" y="594"/>
                    </a:lnTo>
                    <a:lnTo>
                      <a:pt x="865" y="594"/>
                    </a:lnTo>
                    <a:lnTo>
                      <a:pt x="874" y="596"/>
                    </a:lnTo>
                    <a:lnTo>
                      <a:pt x="879" y="599"/>
                    </a:lnTo>
                    <a:lnTo>
                      <a:pt x="888" y="606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368" name="Freeform 652"/>
              <p:cNvSpPr>
                <a:spLocks/>
              </p:cNvSpPr>
              <p:nvPr/>
            </p:nvSpPr>
            <p:spPr bwMode="auto">
              <a:xfrm>
                <a:off x="1316" y="2136"/>
                <a:ext cx="142" cy="140"/>
              </a:xfrm>
              <a:custGeom>
                <a:avLst/>
                <a:gdLst>
                  <a:gd name="T0" fmla="*/ 52 w 568"/>
                  <a:gd name="T1" fmla="*/ 11 h 560"/>
                  <a:gd name="T2" fmla="*/ 60 w 568"/>
                  <a:gd name="T3" fmla="*/ 20 h 560"/>
                  <a:gd name="T4" fmla="*/ 69 w 568"/>
                  <a:gd name="T5" fmla="*/ 29 h 560"/>
                  <a:gd name="T6" fmla="*/ 78 w 568"/>
                  <a:gd name="T7" fmla="*/ 38 h 560"/>
                  <a:gd name="T8" fmla="*/ 88 w 568"/>
                  <a:gd name="T9" fmla="*/ 47 h 560"/>
                  <a:gd name="T10" fmla="*/ 98 w 568"/>
                  <a:gd name="T11" fmla="*/ 58 h 560"/>
                  <a:gd name="T12" fmla="*/ 107 w 568"/>
                  <a:gd name="T13" fmla="*/ 67 h 560"/>
                  <a:gd name="T14" fmla="*/ 116 w 568"/>
                  <a:gd name="T15" fmla="*/ 76 h 560"/>
                  <a:gd name="T16" fmla="*/ 123 w 568"/>
                  <a:gd name="T17" fmla="*/ 84 h 560"/>
                  <a:gd name="T18" fmla="*/ 130 w 568"/>
                  <a:gd name="T19" fmla="*/ 92 h 560"/>
                  <a:gd name="T20" fmla="*/ 135 w 568"/>
                  <a:gd name="T21" fmla="*/ 97 h 560"/>
                  <a:gd name="T22" fmla="*/ 141 w 568"/>
                  <a:gd name="T23" fmla="*/ 105 h 560"/>
                  <a:gd name="T24" fmla="*/ 142 w 568"/>
                  <a:gd name="T25" fmla="*/ 112 h 560"/>
                  <a:gd name="T26" fmla="*/ 141 w 568"/>
                  <a:gd name="T27" fmla="*/ 120 h 560"/>
                  <a:gd name="T28" fmla="*/ 137 w 568"/>
                  <a:gd name="T29" fmla="*/ 127 h 560"/>
                  <a:gd name="T30" fmla="*/ 131 w 568"/>
                  <a:gd name="T31" fmla="*/ 133 h 560"/>
                  <a:gd name="T32" fmla="*/ 123 w 568"/>
                  <a:gd name="T33" fmla="*/ 138 h 560"/>
                  <a:gd name="T34" fmla="*/ 114 w 568"/>
                  <a:gd name="T35" fmla="*/ 140 h 560"/>
                  <a:gd name="T36" fmla="*/ 105 w 568"/>
                  <a:gd name="T37" fmla="*/ 139 h 560"/>
                  <a:gd name="T38" fmla="*/ 97 w 568"/>
                  <a:gd name="T39" fmla="*/ 136 h 560"/>
                  <a:gd name="T40" fmla="*/ 88 w 568"/>
                  <a:gd name="T41" fmla="*/ 129 h 560"/>
                  <a:gd name="T42" fmla="*/ 79 w 568"/>
                  <a:gd name="T43" fmla="*/ 120 h 560"/>
                  <a:gd name="T44" fmla="*/ 72 w 568"/>
                  <a:gd name="T45" fmla="*/ 112 h 560"/>
                  <a:gd name="T46" fmla="*/ 64 w 568"/>
                  <a:gd name="T47" fmla="*/ 104 h 560"/>
                  <a:gd name="T48" fmla="*/ 57 w 568"/>
                  <a:gd name="T49" fmla="*/ 97 h 560"/>
                  <a:gd name="T50" fmla="*/ 51 w 568"/>
                  <a:gd name="T51" fmla="*/ 91 h 560"/>
                  <a:gd name="T52" fmla="*/ 44 w 568"/>
                  <a:gd name="T53" fmla="*/ 85 h 560"/>
                  <a:gd name="T54" fmla="*/ 38 w 568"/>
                  <a:gd name="T55" fmla="*/ 79 h 560"/>
                  <a:gd name="T56" fmla="*/ 31 w 568"/>
                  <a:gd name="T57" fmla="*/ 73 h 560"/>
                  <a:gd name="T58" fmla="*/ 24 w 568"/>
                  <a:gd name="T59" fmla="*/ 66 h 560"/>
                  <a:gd name="T60" fmla="*/ 17 w 568"/>
                  <a:gd name="T61" fmla="*/ 59 h 560"/>
                  <a:gd name="T62" fmla="*/ 13 w 568"/>
                  <a:gd name="T63" fmla="*/ 54 h 560"/>
                  <a:gd name="T64" fmla="*/ 9 w 568"/>
                  <a:gd name="T65" fmla="*/ 50 h 560"/>
                  <a:gd name="T66" fmla="*/ 5 w 568"/>
                  <a:gd name="T67" fmla="*/ 45 h 560"/>
                  <a:gd name="T68" fmla="*/ 3 w 568"/>
                  <a:gd name="T69" fmla="*/ 41 h 560"/>
                  <a:gd name="T70" fmla="*/ 1 w 568"/>
                  <a:gd name="T71" fmla="*/ 35 h 560"/>
                  <a:gd name="T72" fmla="*/ 0 w 568"/>
                  <a:gd name="T73" fmla="*/ 30 h 560"/>
                  <a:gd name="T74" fmla="*/ 0 w 568"/>
                  <a:gd name="T75" fmla="*/ 26 h 560"/>
                  <a:gd name="T76" fmla="*/ 2 w 568"/>
                  <a:gd name="T77" fmla="*/ 21 h 560"/>
                  <a:gd name="T78" fmla="*/ 5 w 568"/>
                  <a:gd name="T79" fmla="*/ 15 h 560"/>
                  <a:gd name="T80" fmla="*/ 10 w 568"/>
                  <a:gd name="T81" fmla="*/ 10 h 560"/>
                  <a:gd name="T82" fmla="*/ 14 w 568"/>
                  <a:gd name="T83" fmla="*/ 6 h 560"/>
                  <a:gd name="T84" fmla="*/ 18 w 568"/>
                  <a:gd name="T85" fmla="*/ 3 h 560"/>
                  <a:gd name="T86" fmla="*/ 21 w 568"/>
                  <a:gd name="T87" fmla="*/ 2 h 560"/>
                  <a:gd name="T88" fmla="*/ 26 w 568"/>
                  <a:gd name="T89" fmla="*/ 0 h 560"/>
                  <a:gd name="T90" fmla="*/ 29 w 568"/>
                  <a:gd name="T91" fmla="*/ 0 h 560"/>
                  <a:gd name="T92" fmla="*/ 33 w 568"/>
                  <a:gd name="T93" fmla="*/ 0 h 560"/>
                  <a:gd name="T94" fmla="*/ 38 w 568"/>
                  <a:gd name="T95" fmla="*/ 2 h 560"/>
                  <a:gd name="T96" fmla="*/ 42 w 568"/>
                  <a:gd name="T97" fmla="*/ 4 h 560"/>
                  <a:gd name="T98" fmla="*/ 47 w 568"/>
                  <a:gd name="T99" fmla="*/ 8 h 560"/>
                  <a:gd name="T100" fmla="*/ 52 w 568"/>
                  <a:gd name="T101" fmla="*/ 11 h 560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568"/>
                  <a:gd name="T154" fmla="*/ 0 h 560"/>
                  <a:gd name="T155" fmla="*/ 568 w 568"/>
                  <a:gd name="T156" fmla="*/ 560 h 560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568" h="560">
                    <a:moveTo>
                      <a:pt x="207" y="45"/>
                    </a:moveTo>
                    <a:lnTo>
                      <a:pt x="241" y="79"/>
                    </a:lnTo>
                    <a:lnTo>
                      <a:pt x="277" y="114"/>
                    </a:lnTo>
                    <a:lnTo>
                      <a:pt x="313" y="150"/>
                    </a:lnTo>
                    <a:lnTo>
                      <a:pt x="352" y="189"/>
                    </a:lnTo>
                    <a:lnTo>
                      <a:pt x="391" y="232"/>
                    </a:lnTo>
                    <a:lnTo>
                      <a:pt x="427" y="268"/>
                    </a:lnTo>
                    <a:lnTo>
                      <a:pt x="463" y="305"/>
                    </a:lnTo>
                    <a:lnTo>
                      <a:pt x="493" y="337"/>
                    </a:lnTo>
                    <a:lnTo>
                      <a:pt x="521" y="367"/>
                    </a:lnTo>
                    <a:lnTo>
                      <a:pt x="541" y="389"/>
                    </a:lnTo>
                    <a:lnTo>
                      <a:pt x="562" y="419"/>
                    </a:lnTo>
                    <a:lnTo>
                      <a:pt x="568" y="448"/>
                    </a:lnTo>
                    <a:lnTo>
                      <a:pt x="562" y="478"/>
                    </a:lnTo>
                    <a:lnTo>
                      <a:pt x="548" y="508"/>
                    </a:lnTo>
                    <a:lnTo>
                      <a:pt x="523" y="533"/>
                    </a:lnTo>
                    <a:lnTo>
                      <a:pt x="493" y="551"/>
                    </a:lnTo>
                    <a:lnTo>
                      <a:pt x="457" y="560"/>
                    </a:lnTo>
                    <a:lnTo>
                      <a:pt x="421" y="557"/>
                    </a:lnTo>
                    <a:lnTo>
                      <a:pt x="388" y="544"/>
                    </a:lnTo>
                    <a:lnTo>
                      <a:pt x="352" y="517"/>
                    </a:lnTo>
                    <a:lnTo>
                      <a:pt x="316" y="478"/>
                    </a:lnTo>
                    <a:lnTo>
                      <a:pt x="286" y="446"/>
                    </a:lnTo>
                    <a:lnTo>
                      <a:pt x="256" y="416"/>
                    </a:lnTo>
                    <a:lnTo>
                      <a:pt x="229" y="389"/>
                    </a:lnTo>
                    <a:lnTo>
                      <a:pt x="202" y="364"/>
                    </a:lnTo>
                    <a:lnTo>
                      <a:pt x="174" y="341"/>
                    </a:lnTo>
                    <a:lnTo>
                      <a:pt x="150" y="316"/>
                    </a:lnTo>
                    <a:lnTo>
                      <a:pt x="123" y="292"/>
                    </a:lnTo>
                    <a:lnTo>
                      <a:pt x="97" y="264"/>
                    </a:lnTo>
                    <a:lnTo>
                      <a:pt x="66" y="235"/>
                    </a:lnTo>
                    <a:lnTo>
                      <a:pt x="51" y="216"/>
                    </a:lnTo>
                    <a:lnTo>
                      <a:pt x="36" y="198"/>
                    </a:lnTo>
                    <a:lnTo>
                      <a:pt x="20" y="180"/>
                    </a:lnTo>
                    <a:lnTo>
                      <a:pt x="12" y="163"/>
                    </a:lnTo>
                    <a:lnTo>
                      <a:pt x="3" y="141"/>
                    </a:lnTo>
                    <a:lnTo>
                      <a:pt x="0" y="120"/>
                    </a:lnTo>
                    <a:lnTo>
                      <a:pt x="0" y="102"/>
                    </a:lnTo>
                    <a:lnTo>
                      <a:pt x="6" y="82"/>
                    </a:lnTo>
                    <a:lnTo>
                      <a:pt x="20" y="61"/>
                    </a:lnTo>
                    <a:lnTo>
                      <a:pt x="38" y="39"/>
                    </a:lnTo>
                    <a:lnTo>
                      <a:pt x="54" y="25"/>
                    </a:lnTo>
                    <a:lnTo>
                      <a:pt x="70" y="12"/>
                    </a:lnTo>
                    <a:lnTo>
                      <a:pt x="84" y="6"/>
                    </a:lnTo>
                    <a:lnTo>
                      <a:pt x="102" y="0"/>
                    </a:lnTo>
                    <a:lnTo>
                      <a:pt x="117" y="0"/>
                    </a:lnTo>
                    <a:lnTo>
                      <a:pt x="132" y="0"/>
                    </a:lnTo>
                    <a:lnTo>
                      <a:pt x="150" y="6"/>
                    </a:lnTo>
                    <a:lnTo>
                      <a:pt x="168" y="15"/>
                    </a:lnTo>
                    <a:lnTo>
                      <a:pt x="186" y="30"/>
                    </a:lnTo>
                    <a:lnTo>
                      <a:pt x="207" y="45"/>
                    </a:lnTo>
                    <a:close/>
                  </a:path>
                </a:pathLst>
              </a:custGeom>
              <a:solidFill>
                <a:srgbClr val="E5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369" name="Freeform 653"/>
              <p:cNvSpPr>
                <a:spLocks/>
              </p:cNvSpPr>
              <p:nvPr/>
            </p:nvSpPr>
            <p:spPr bwMode="auto">
              <a:xfrm>
                <a:off x="1316" y="2136"/>
                <a:ext cx="142" cy="140"/>
              </a:xfrm>
              <a:custGeom>
                <a:avLst/>
                <a:gdLst>
                  <a:gd name="T0" fmla="*/ 52 w 568"/>
                  <a:gd name="T1" fmla="*/ 11 h 560"/>
                  <a:gd name="T2" fmla="*/ 60 w 568"/>
                  <a:gd name="T3" fmla="*/ 20 h 560"/>
                  <a:gd name="T4" fmla="*/ 69 w 568"/>
                  <a:gd name="T5" fmla="*/ 29 h 560"/>
                  <a:gd name="T6" fmla="*/ 78 w 568"/>
                  <a:gd name="T7" fmla="*/ 38 h 560"/>
                  <a:gd name="T8" fmla="*/ 88 w 568"/>
                  <a:gd name="T9" fmla="*/ 47 h 560"/>
                  <a:gd name="T10" fmla="*/ 98 w 568"/>
                  <a:gd name="T11" fmla="*/ 58 h 560"/>
                  <a:gd name="T12" fmla="*/ 107 w 568"/>
                  <a:gd name="T13" fmla="*/ 67 h 560"/>
                  <a:gd name="T14" fmla="*/ 116 w 568"/>
                  <a:gd name="T15" fmla="*/ 76 h 560"/>
                  <a:gd name="T16" fmla="*/ 123 w 568"/>
                  <a:gd name="T17" fmla="*/ 84 h 560"/>
                  <a:gd name="T18" fmla="*/ 130 w 568"/>
                  <a:gd name="T19" fmla="*/ 92 h 560"/>
                  <a:gd name="T20" fmla="*/ 135 w 568"/>
                  <a:gd name="T21" fmla="*/ 97 h 560"/>
                  <a:gd name="T22" fmla="*/ 141 w 568"/>
                  <a:gd name="T23" fmla="*/ 105 h 560"/>
                  <a:gd name="T24" fmla="*/ 142 w 568"/>
                  <a:gd name="T25" fmla="*/ 112 h 560"/>
                  <a:gd name="T26" fmla="*/ 141 w 568"/>
                  <a:gd name="T27" fmla="*/ 120 h 560"/>
                  <a:gd name="T28" fmla="*/ 137 w 568"/>
                  <a:gd name="T29" fmla="*/ 127 h 560"/>
                  <a:gd name="T30" fmla="*/ 131 w 568"/>
                  <a:gd name="T31" fmla="*/ 133 h 560"/>
                  <a:gd name="T32" fmla="*/ 123 w 568"/>
                  <a:gd name="T33" fmla="*/ 138 h 560"/>
                  <a:gd name="T34" fmla="*/ 114 w 568"/>
                  <a:gd name="T35" fmla="*/ 140 h 560"/>
                  <a:gd name="T36" fmla="*/ 105 w 568"/>
                  <a:gd name="T37" fmla="*/ 139 h 560"/>
                  <a:gd name="T38" fmla="*/ 97 w 568"/>
                  <a:gd name="T39" fmla="*/ 136 h 560"/>
                  <a:gd name="T40" fmla="*/ 88 w 568"/>
                  <a:gd name="T41" fmla="*/ 129 h 560"/>
                  <a:gd name="T42" fmla="*/ 79 w 568"/>
                  <a:gd name="T43" fmla="*/ 120 h 560"/>
                  <a:gd name="T44" fmla="*/ 72 w 568"/>
                  <a:gd name="T45" fmla="*/ 112 h 560"/>
                  <a:gd name="T46" fmla="*/ 64 w 568"/>
                  <a:gd name="T47" fmla="*/ 104 h 560"/>
                  <a:gd name="T48" fmla="*/ 57 w 568"/>
                  <a:gd name="T49" fmla="*/ 97 h 560"/>
                  <a:gd name="T50" fmla="*/ 51 w 568"/>
                  <a:gd name="T51" fmla="*/ 91 h 560"/>
                  <a:gd name="T52" fmla="*/ 44 w 568"/>
                  <a:gd name="T53" fmla="*/ 85 h 560"/>
                  <a:gd name="T54" fmla="*/ 38 w 568"/>
                  <a:gd name="T55" fmla="*/ 79 h 560"/>
                  <a:gd name="T56" fmla="*/ 31 w 568"/>
                  <a:gd name="T57" fmla="*/ 73 h 560"/>
                  <a:gd name="T58" fmla="*/ 24 w 568"/>
                  <a:gd name="T59" fmla="*/ 66 h 560"/>
                  <a:gd name="T60" fmla="*/ 17 w 568"/>
                  <a:gd name="T61" fmla="*/ 59 h 560"/>
                  <a:gd name="T62" fmla="*/ 13 w 568"/>
                  <a:gd name="T63" fmla="*/ 54 h 560"/>
                  <a:gd name="T64" fmla="*/ 9 w 568"/>
                  <a:gd name="T65" fmla="*/ 50 h 560"/>
                  <a:gd name="T66" fmla="*/ 5 w 568"/>
                  <a:gd name="T67" fmla="*/ 45 h 560"/>
                  <a:gd name="T68" fmla="*/ 3 w 568"/>
                  <a:gd name="T69" fmla="*/ 41 h 560"/>
                  <a:gd name="T70" fmla="*/ 1 w 568"/>
                  <a:gd name="T71" fmla="*/ 35 h 560"/>
                  <a:gd name="T72" fmla="*/ 0 w 568"/>
                  <a:gd name="T73" fmla="*/ 30 h 560"/>
                  <a:gd name="T74" fmla="*/ 0 w 568"/>
                  <a:gd name="T75" fmla="*/ 26 h 560"/>
                  <a:gd name="T76" fmla="*/ 2 w 568"/>
                  <a:gd name="T77" fmla="*/ 21 h 560"/>
                  <a:gd name="T78" fmla="*/ 5 w 568"/>
                  <a:gd name="T79" fmla="*/ 15 h 560"/>
                  <a:gd name="T80" fmla="*/ 10 w 568"/>
                  <a:gd name="T81" fmla="*/ 10 h 560"/>
                  <a:gd name="T82" fmla="*/ 14 w 568"/>
                  <a:gd name="T83" fmla="*/ 6 h 560"/>
                  <a:gd name="T84" fmla="*/ 18 w 568"/>
                  <a:gd name="T85" fmla="*/ 3 h 560"/>
                  <a:gd name="T86" fmla="*/ 21 w 568"/>
                  <a:gd name="T87" fmla="*/ 2 h 560"/>
                  <a:gd name="T88" fmla="*/ 26 w 568"/>
                  <a:gd name="T89" fmla="*/ 0 h 560"/>
                  <a:gd name="T90" fmla="*/ 29 w 568"/>
                  <a:gd name="T91" fmla="*/ 0 h 560"/>
                  <a:gd name="T92" fmla="*/ 33 w 568"/>
                  <a:gd name="T93" fmla="*/ 0 h 560"/>
                  <a:gd name="T94" fmla="*/ 38 w 568"/>
                  <a:gd name="T95" fmla="*/ 2 h 560"/>
                  <a:gd name="T96" fmla="*/ 42 w 568"/>
                  <a:gd name="T97" fmla="*/ 4 h 560"/>
                  <a:gd name="T98" fmla="*/ 47 w 568"/>
                  <a:gd name="T99" fmla="*/ 8 h 560"/>
                  <a:gd name="T100" fmla="*/ 52 w 568"/>
                  <a:gd name="T101" fmla="*/ 11 h 560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568"/>
                  <a:gd name="T154" fmla="*/ 0 h 560"/>
                  <a:gd name="T155" fmla="*/ 568 w 568"/>
                  <a:gd name="T156" fmla="*/ 560 h 560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568" h="560">
                    <a:moveTo>
                      <a:pt x="207" y="45"/>
                    </a:moveTo>
                    <a:lnTo>
                      <a:pt x="241" y="79"/>
                    </a:lnTo>
                    <a:lnTo>
                      <a:pt x="277" y="114"/>
                    </a:lnTo>
                    <a:lnTo>
                      <a:pt x="313" y="150"/>
                    </a:lnTo>
                    <a:lnTo>
                      <a:pt x="352" y="189"/>
                    </a:lnTo>
                    <a:lnTo>
                      <a:pt x="391" y="232"/>
                    </a:lnTo>
                    <a:lnTo>
                      <a:pt x="427" y="268"/>
                    </a:lnTo>
                    <a:lnTo>
                      <a:pt x="463" y="305"/>
                    </a:lnTo>
                    <a:lnTo>
                      <a:pt x="493" y="337"/>
                    </a:lnTo>
                    <a:lnTo>
                      <a:pt x="521" y="367"/>
                    </a:lnTo>
                    <a:lnTo>
                      <a:pt x="541" y="389"/>
                    </a:lnTo>
                    <a:lnTo>
                      <a:pt x="562" y="419"/>
                    </a:lnTo>
                    <a:lnTo>
                      <a:pt x="568" y="448"/>
                    </a:lnTo>
                    <a:lnTo>
                      <a:pt x="562" y="478"/>
                    </a:lnTo>
                    <a:lnTo>
                      <a:pt x="548" y="508"/>
                    </a:lnTo>
                    <a:lnTo>
                      <a:pt x="523" y="533"/>
                    </a:lnTo>
                    <a:lnTo>
                      <a:pt x="493" y="551"/>
                    </a:lnTo>
                    <a:lnTo>
                      <a:pt x="457" y="560"/>
                    </a:lnTo>
                    <a:lnTo>
                      <a:pt x="421" y="557"/>
                    </a:lnTo>
                    <a:lnTo>
                      <a:pt x="388" y="544"/>
                    </a:lnTo>
                    <a:lnTo>
                      <a:pt x="352" y="517"/>
                    </a:lnTo>
                    <a:lnTo>
                      <a:pt x="316" y="478"/>
                    </a:lnTo>
                    <a:lnTo>
                      <a:pt x="286" y="446"/>
                    </a:lnTo>
                    <a:lnTo>
                      <a:pt x="256" y="416"/>
                    </a:lnTo>
                    <a:lnTo>
                      <a:pt x="229" y="389"/>
                    </a:lnTo>
                    <a:lnTo>
                      <a:pt x="202" y="364"/>
                    </a:lnTo>
                    <a:lnTo>
                      <a:pt x="174" y="341"/>
                    </a:lnTo>
                    <a:lnTo>
                      <a:pt x="150" y="316"/>
                    </a:lnTo>
                    <a:lnTo>
                      <a:pt x="123" y="292"/>
                    </a:lnTo>
                    <a:lnTo>
                      <a:pt x="97" y="264"/>
                    </a:lnTo>
                    <a:lnTo>
                      <a:pt x="66" y="235"/>
                    </a:lnTo>
                    <a:lnTo>
                      <a:pt x="51" y="216"/>
                    </a:lnTo>
                    <a:lnTo>
                      <a:pt x="36" y="198"/>
                    </a:lnTo>
                    <a:lnTo>
                      <a:pt x="20" y="180"/>
                    </a:lnTo>
                    <a:lnTo>
                      <a:pt x="12" y="163"/>
                    </a:lnTo>
                    <a:lnTo>
                      <a:pt x="3" y="141"/>
                    </a:lnTo>
                    <a:lnTo>
                      <a:pt x="0" y="120"/>
                    </a:lnTo>
                    <a:lnTo>
                      <a:pt x="0" y="102"/>
                    </a:lnTo>
                    <a:lnTo>
                      <a:pt x="6" y="82"/>
                    </a:lnTo>
                    <a:lnTo>
                      <a:pt x="20" y="61"/>
                    </a:lnTo>
                    <a:lnTo>
                      <a:pt x="38" y="39"/>
                    </a:lnTo>
                    <a:lnTo>
                      <a:pt x="54" y="25"/>
                    </a:lnTo>
                    <a:lnTo>
                      <a:pt x="70" y="12"/>
                    </a:lnTo>
                    <a:lnTo>
                      <a:pt x="84" y="6"/>
                    </a:lnTo>
                    <a:lnTo>
                      <a:pt x="102" y="0"/>
                    </a:lnTo>
                    <a:lnTo>
                      <a:pt x="117" y="0"/>
                    </a:lnTo>
                    <a:lnTo>
                      <a:pt x="132" y="0"/>
                    </a:lnTo>
                    <a:lnTo>
                      <a:pt x="150" y="6"/>
                    </a:lnTo>
                    <a:lnTo>
                      <a:pt x="168" y="15"/>
                    </a:lnTo>
                    <a:lnTo>
                      <a:pt x="186" y="30"/>
                    </a:lnTo>
                    <a:lnTo>
                      <a:pt x="207" y="45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370" name="Freeform 654"/>
              <p:cNvSpPr>
                <a:spLocks/>
              </p:cNvSpPr>
              <p:nvPr/>
            </p:nvSpPr>
            <p:spPr bwMode="auto">
              <a:xfrm>
                <a:off x="1316" y="2136"/>
                <a:ext cx="142" cy="140"/>
              </a:xfrm>
              <a:custGeom>
                <a:avLst/>
                <a:gdLst>
                  <a:gd name="T0" fmla="*/ 52 w 568"/>
                  <a:gd name="T1" fmla="*/ 11 h 560"/>
                  <a:gd name="T2" fmla="*/ 60 w 568"/>
                  <a:gd name="T3" fmla="*/ 20 h 560"/>
                  <a:gd name="T4" fmla="*/ 69 w 568"/>
                  <a:gd name="T5" fmla="*/ 29 h 560"/>
                  <a:gd name="T6" fmla="*/ 78 w 568"/>
                  <a:gd name="T7" fmla="*/ 38 h 560"/>
                  <a:gd name="T8" fmla="*/ 88 w 568"/>
                  <a:gd name="T9" fmla="*/ 47 h 560"/>
                  <a:gd name="T10" fmla="*/ 98 w 568"/>
                  <a:gd name="T11" fmla="*/ 58 h 560"/>
                  <a:gd name="T12" fmla="*/ 107 w 568"/>
                  <a:gd name="T13" fmla="*/ 67 h 560"/>
                  <a:gd name="T14" fmla="*/ 116 w 568"/>
                  <a:gd name="T15" fmla="*/ 76 h 560"/>
                  <a:gd name="T16" fmla="*/ 123 w 568"/>
                  <a:gd name="T17" fmla="*/ 84 h 560"/>
                  <a:gd name="T18" fmla="*/ 130 w 568"/>
                  <a:gd name="T19" fmla="*/ 92 h 560"/>
                  <a:gd name="T20" fmla="*/ 135 w 568"/>
                  <a:gd name="T21" fmla="*/ 97 h 560"/>
                  <a:gd name="T22" fmla="*/ 141 w 568"/>
                  <a:gd name="T23" fmla="*/ 105 h 560"/>
                  <a:gd name="T24" fmla="*/ 142 w 568"/>
                  <a:gd name="T25" fmla="*/ 112 h 560"/>
                  <a:gd name="T26" fmla="*/ 141 w 568"/>
                  <a:gd name="T27" fmla="*/ 120 h 560"/>
                  <a:gd name="T28" fmla="*/ 137 w 568"/>
                  <a:gd name="T29" fmla="*/ 127 h 560"/>
                  <a:gd name="T30" fmla="*/ 131 w 568"/>
                  <a:gd name="T31" fmla="*/ 133 h 560"/>
                  <a:gd name="T32" fmla="*/ 123 w 568"/>
                  <a:gd name="T33" fmla="*/ 138 h 560"/>
                  <a:gd name="T34" fmla="*/ 114 w 568"/>
                  <a:gd name="T35" fmla="*/ 140 h 560"/>
                  <a:gd name="T36" fmla="*/ 105 w 568"/>
                  <a:gd name="T37" fmla="*/ 139 h 560"/>
                  <a:gd name="T38" fmla="*/ 97 w 568"/>
                  <a:gd name="T39" fmla="*/ 136 h 560"/>
                  <a:gd name="T40" fmla="*/ 88 w 568"/>
                  <a:gd name="T41" fmla="*/ 129 h 560"/>
                  <a:gd name="T42" fmla="*/ 79 w 568"/>
                  <a:gd name="T43" fmla="*/ 120 h 560"/>
                  <a:gd name="T44" fmla="*/ 72 w 568"/>
                  <a:gd name="T45" fmla="*/ 112 h 560"/>
                  <a:gd name="T46" fmla="*/ 64 w 568"/>
                  <a:gd name="T47" fmla="*/ 104 h 560"/>
                  <a:gd name="T48" fmla="*/ 57 w 568"/>
                  <a:gd name="T49" fmla="*/ 97 h 560"/>
                  <a:gd name="T50" fmla="*/ 51 w 568"/>
                  <a:gd name="T51" fmla="*/ 91 h 560"/>
                  <a:gd name="T52" fmla="*/ 44 w 568"/>
                  <a:gd name="T53" fmla="*/ 85 h 560"/>
                  <a:gd name="T54" fmla="*/ 38 w 568"/>
                  <a:gd name="T55" fmla="*/ 79 h 560"/>
                  <a:gd name="T56" fmla="*/ 31 w 568"/>
                  <a:gd name="T57" fmla="*/ 73 h 560"/>
                  <a:gd name="T58" fmla="*/ 24 w 568"/>
                  <a:gd name="T59" fmla="*/ 66 h 560"/>
                  <a:gd name="T60" fmla="*/ 17 w 568"/>
                  <a:gd name="T61" fmla="*/ 59 h 560"/>
                  <a:gd name="T62" fmla="*/ 13 w 568"/>
                  <a:gd name="T63" fmla="*/ 54 h 560"/>
                  <a:gd name="T64" fmla="*/ 9 w 568"/>
                  <a:gd name="T65" fmla="*/ 50 h 560"/>
                  <a:gd name="T66" fmla="*/ 5 w 568"/>
                  <a:gd name="T67" fmla="*/ 45 h 560"/>
                  <a:gd name="T68" fmla="*/ 3 w 568"/>
                  <a:gd name="T69" fmla="*/ 41 h 560"/>
                  <a:gd name="T70" fmla="*/ 1 w 568"/>
                  <a:gd name="T71" fmla="*/ 35 h 560"/>
                  <a:gd name="T72" fmla="*/ 0 w 568"/>
                  <a:gd name="T73" fmla="*/ 30 h 560"/>
                  <a:gd name="T74" fmla="*/ 0 w 568"/>
                  <a:gd name="T75" fmla="*/ 26 h 560"/>
                  <a:gd name="T76" fmla="*/ 2 w 568"/>
                  <a:gd name="T77" fmla="*/ 21 h 560"/>
                  <a:gd name="T78" fmla="*/ 5 w 568"/>
                  <a:gd name="T79" fmla="*/ 15 h 560"/>
                  <a:gd name="T80" fmla="*/ 10 w 568"/>
                  <a:gd name="T81" fmla="*/ 10 h 560"/>
                  <a:gd name="T82" fmla="*/ 14 w 568"/>
                  <a:gd name="T83" fmla="*/ 6 h 560"/>
                  <a:gd name="T84" fmla="*/ 18 w 568"/>
                  <a:gd name="T85" fmla="*/ 3 h 560"/>
                  <a:gd name="T86" fmla="*/ 21 w 568"/>
                  <a:gd name="T87" fmla="*/ 2 h 560"/>
                  <a:gd name="T88" fmla="*/ 26 w 568"/>
                  <a:gd name="T89" fmla="*/ 0 h 560"/>
                  <a:gd name="T90" fmla="*/ 29 w 568"/>
                  <a:gd name="T91" fmla="*/ 0 h 560"/>
                  <a:gd name="T92" fmla="*/ 33 w 568"/>
                  <a:gd name="T93" fmla="*/ 0 h 560"/>
                  <a:gd name="T94" fmla="*/ 38 w 568"/>
                  <a:gd name="T95" fmla="*/ 2 h 560"/>
                  <a:gd name="T96" fmla="*/ 42 w 568"/>
                  <a:gd name="T97" fmla="*/ 4 h 560"/>
                  <a:gd name="T98" fmla="*/ 47 w 568"/>
                  <a:gd name="T99" fmla="*/ 8 h 560"/>
                  <a:gd name="T100" fmla="*/ 52 w 568"/>
                  <a:gd name="T101" fmla="*/ 11 h 560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568"/>
                  <a:gd name="T154" fmla="*/ 0 h 560"/>
                  <a:gd name="T155" fmla="*/ 568 w 568"/>
                  <a:gd name="T156" fmla="*/ 560 h 560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568" h="560">
                    <a:moveTo>
                      <a:pt x="207" y="45"/>
                    </a:moveTo>
                    <a:lnTo>
                      <a:pt x="241" y="79"/>
                    </a:lnTo>
                    <a:lnTo>
                      <a:pt x="277" y="114"/>
                    </a:lnTo>
                    <a:lnTo>
                      <a:pt x="313" y="150"/>
                    </a:lnTo>
                    <a:lnTo>
                      <a:pt x="352" y="189"/>
                    </a:lnTo>
                    <a:lnTo>
                      <a:pt x="391" y="232"/>
                    </a:lnTo>
                    <a:lnTo>
                      <a:pt x="427" y="268"/>
                    </a:lnTo>
                    <a:lnTo>
                      <a:pt x="463" y="305"/>
                    </a:lnTo>
                    <a:lnTo>
                      <a:pt x="493" y="337"/>
                    </a:lnTo>
                    <a:lnTo>
                      <a:pt x="521" y="367"/>
                    </a:lnTo>
                    <a:lnTo>
                      <a:pt x="541" y="389"/>
                    </a:lnTo>
                    <a:lnTo>
                      <a:pt x="562" y="419"/>
                    </a:lnTo>
                    <a:lnTo>
                      <a:pt x="568" y="448"/>
                    </a:lnTo>
                    <a:lnTo>
                      <a:pt x="562" y="478"/>
                    </a:lnTo>
                    <a:lnTo>
                      <a:pt x="548" y="508"/>
                    </a:lnTo>
                    <a:lnTo>
                      <a:pt x="523" y="533"/>
                    </a:lnTo>
                    <a:lnTo>
                      <a:pt x="493" y="551"/>
                    </a:lnTo>
                    <a:lnTo>
                      <a:pt x="457" y="560"/>
                    </a:lnTo>
                    <a:lnTo>
                      <a:pt x="421" y="557"/>
                    </a:lnTo>
                    <a:lnTo>
                      <a:pt x="388" y="544"/>
                    </a:lnTo>
                    <a:lnTo>
                      <a:pt x="352" y="517"/>
                    </a:lnTo>
                    <a:lnTo>
                      <a:pt x="316" y="478"/>
                    </a:lnTo>
                    <a:lnTo>
                      <a:pt x="286" y="446"/>
                    </a:lnTo>
                    <a:lnTo>
                      <a:pt x="256" y="416"/>
                    </a:lnTo>
                    <a:lnTo>
                      <a:pt x="229" y="389"/>
                    </a:lnTo>
                    <a:lnTo>
                      <a:pt x="202" y="364"/>
                    </a:lnTo>
                    <a:lnTo>
                      <a:pt x="174" y="341"/>
                    </a:lnTo>
                    <a:lnTo>
                      <a:pt x="150" y="316"/>
                    </a:lnTo>
                    <a:lnTo>
                      <a:pt x="123" y="292"/>
                    </a:lnTo>
                    <a:lnTo>
                      <a:pt x="97" y="264"/>
                    </a:lnTo>
                    <a:lnTo>
                      <a:pt x="66" y="235"/>
                    </a:lnTo>
                    <a:lnTo>
                      <a:pt x="51" y="216"/>
                    </a:lnTo>
                    <a:lnTo>
                      <a:pt x="36" y="198"/>
                    </a:lnTo>
                    <a:lnTo>
                      <a:pt x="20" y="180"/>
                    </a:lnTo>
                    <a:lnTo>
                      <a:pt x="12" y="163"/>
                    </a:lnTo>
                    <a:lnTo>
                      <a:pt x="3" y="141"/>
                    </a:lnTo>
                    <a:lnTo>
                      <a:pt x="0" y="120"/>
                    </a:lnTo>
                    <a:lnTo>
                      <a:pt x="0" y="102"/>
                    </a:lnTo>
                    <a:lnTo>
                      <a:pt x="6" y="82"/>
                    </a:lnTo>
                    <a:lnTo>
                      <a:pt x="20" y="61"/>
                    </a:lnTo>
                    <a:lnTo>
                      <a:pt x="38" y="39"/>
                    </a:lnTo>
                    <a:lnTo>
                      <a:pt x="54" y="25"/>
                    </a:lnTo>
                    <a:lnTo>
                      <a:pt x="70" y="12"/>
                    </a:lnTo>
                    <a:lnTo>
                      <a:pt x="84" y="6"/>
                    </a:lnTo>
                    <a:lnTo>
                      <a:pt x="102" y="0"/>
                    </a:lnTo>
                    <a:lnTo>
                      <a:pt x="117" y="0"/>
                    </a:lnTo>
                    <a:lnTo>
                      <a:pt x="132" y="0"/>
                    </a:lnTo>
                    <a:lnTo>
                      <a:pt x="150" y="6"/>
                    </a:lnTo>
                    <a:lnTo>
                      <a:pt x="168" y="15"/>
                    </a:lnTo>
                    <a:lnTo>
                      <a:pt x="186" y="30"/>
                    </a:lnTo>
                    <a:lnTo>
                      <a:pt x="207" y="45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371" name="Freeform 655"/>
              <p:cNvSpPr>
                <a:spLocks/>
              </p:cNvSpPr>
              <p:nvPr/>
            </p:nvSpPr>
            <p:spPr bwMode="auto">
              <a:xfrm>
                <a:off x="1322" y="2142"/>
                <a:ext cx="129" cy="128"/>
              </a:xfrm>
              <a:custGeom>
                <a:avLst/>
                <a:gdLst>
                  <a:gd name="T0" fmla="*/ 126 w 514"/>
                  <a:gd name="T1" fmla="*/ 118 h 510"/>
                  <a:gd name="T2" fmla="*/ 124 w 514"/>
                  <a:gd name="T3" fmla="*/ 116 h 510"/>
                  <a:gd name="T4" fmla="*/ 124 w 514"/>
                  <a:gd name="T5" fmla="*/ 115 h 510"/>
                  <a:gd name="T6" fmla="*/ 122 w 514"/>
                  <a:gd name="T7" fmla="*/ 114 h 510"/>
                  <a:gd name="T8" fmla="*/ 121 w 514"/>
                  <a:gd name="T9" fmla="*/ 112 h 510"/>
                  <a:gd name="T10" fmla="*/ 96 w 514"/>
                  <a:gd name="T11" fmla="*/ 86 h 510"/>
                  <a:gd name="T12" fmla="*/ 74 w 514"/>
                  <a:gd name="T13" fmla="*/ 63 h 510"/>
                  <a:gd name="T14" fmla="*/ 54 w 514"/>
                  <a:gd name="T15" fmla="*/ 43 h 510"/>
                  <a:gd name="T16" fmla="*/ 35 w 514"/>
                  <a:gd name="T17" fmla="*/ 24 h 510"/>
                  <a:gd name="T18" fmla="*/ 13 w 514"/>
                  <a:gd name="T19" fmla="*/ 5 h 510"/>
                  <a:gd name="T20" fmla="*/ 11 w 514"/>
                  <a:gd name="T21" fmla="*/ 1 h 510"/>
                  <a:gd name="T22" fmla="*/ 11 w 514"/>
                  <a:gd name="T23" fmla="*/ 0 h 510"/>
                  <a:gd name="T24" fmla="*/ 10 w 514"/>
                  <a:gd name="T25" fmla="*/ 0 h 510"/>
                  <a:gd name="T26" fmla="*/ 9 w 514"/>
                  <a:gd name="T27" fmla="*/ 1 h 510"/>
                  <a:gd name="T28" fmla="*/ 8 w 514"/>
                  <a:gd name="T29" fmla="*/ 2 h 510"/>
                  <a:gd name="T30" fmla="*/ 7 w 514"/>
                  <a:gd name="T31" fmla="*/ 3 h 510"/>
                  <a:gd name="T32" fmla="*/ 5 w 514"/>
                  <a:gd name="T33" fmla="*/ 4 h 510"/>
                  <a:gd name="T34" fmla="*/ 4 w 514"/>
                  <a:gd name="T35" fmla="*/ 5 h 510"/>
                  <a:gd name="T36" fmla="*/ 2 w 514"/>
                  <a:gd name="T37" fmla="*/ 7 h 510"/>
                  <a:gd name="T38" fmla="*/ 2 w 514"/>
                  <a:gd name="T39" fmla="*/ 8 h 510"/>
                  <a:gd name="T40" fmla="*/ 0 w 514"/>
                  <a:gd name="T41" fmla="*/ 10 h 510"/>
                  <a:gd name="T42" fmla="*/ 1 w 514"/>
                  <a:gd name="T43" fmla="*/ 11 h 510"/>
                  <a:gd name="T44" fmla="*/ 2 w 514"/>
                  <a:gd name="T45" fmla="*/ 12 h 510"/>
                  <a:gd name="T46" fmla="*/ 3 w 514"/>
                  <a:gd name="T47" fmla="*/ 12 h 510"/>
                  <a:gd name="T48" fmla="*/ 5 w 514"/>
                  <a:gd name="T49" fmla="*/ 14 h 510"/>
                  <a:gd name="T50" fmla="*/ 29 w 514"/>
                  <a:gd name="T51" fmla="*/ 35 h 510"/>
                  <a:gd name="T52" fmla="*/ 50 w 514"/>
                  <a:gd name="T53" fmla="*/ 56 h 510"/>
                  <a:gd name="T54" fmla="*/ 71 w 514"/>
                  <a:gd name="T55" fmla="*/ 78 h 510"/>
                  <a:gd name="T56" fmla="*/ 91 w 514"/>
                  <a:gd name="T57" fmla="*/ 100 h 510"/>
                  <a:gd name="T58" fmla="*/ 114 w 514"/>
                  <a:gd name="T59" fmla="*/ 123 h 510"/>
                  <a:gd name="T60" fmla="*/ 115 w 514"/>
                  <a:gd name="T61" fmla="*/ 124 h 510"/>
                  <a:gd name="T62" fmla="*/ 115 w 514"/>
                  <a:gd name="T63" fmla="*/ 126 h 510"/>
                  <a:gd name="T64" fmla="*/ 116 w 514"/>
                  <a:gd name="T65" fmla="*/ 127 h 510"/>
                  <a:gd name="T66" fmla="*/ 117 w 514"/>
                  <a:gd name="T67" fmla="*/ 127 h 510"/>
                  <a:gd name="T68" fmla="*/ 119 w 514"/>
                  <a:gd name="T69" fmla="*/ 128 h 510"/>
                  <a:gd name="T70" fmla="*/ 120 w 514"/>
                  <a:gd name="T71" fmla="*/ 127 h 510"/>
                  <a:gd name="T72" fmla="*/ 121 w 514"/>
                  <a:gd name="T73" fmla="*/ 127 h 510"/>
                  <a:gd name="T74" fmla="*/ 122 w 514"/>
                  <a:gd name="T75" fmla="*/ 126 h 510"/>
                  <a:gd name="T76" fmla="*/ 124 w 514"/>
                  <a:gd name="T77" fmla="*/ 124 h 510"/>
                  <a:gd name="T78" fmla="*/ 125 w 514"/>
                  <a:gd name="T79" fmla="*/ 123 h 510"/>
                  <a:gd name="T80" fmla="*/ 127 w 514"/>
                  <a:gd name="T81" fmla="*/ 122 h 510"/>
                  <a:gd name="T82" fmla="*/ 127 w 514"/>
                  <a:gd name="T83" fmla="*/ 120 h 510"/>
                  <a:gd name="T84" fmla="*/ 129 w 514"/>
                  <a:gd name="T85" fmla="*/ 119 h 51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514"/>
                  <a:gd name="T130" fmla="*/ 0 h 510"/>
                  <a:gd name="T131" fmla="*/ 514 w 514"/>
                  <a:gd name="T132" fmla="*/ 510 h 510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514" h="510">
                    <a:moveTo>
                      <a:pt x="505" y="469"/>
                    </a:moveTo>
                    <a:lnTo>
                      <a:pt x="503" y="469"/>
                    </a:lnTo>
                    <a:lnTo>
                      <a:pt x="499" y="466"/>
                    </a:lnTo>
                    <a:lnTo>
                      <a:pt x="496" y="462"/>
                    </a:lnTo>
                    <a:lnTo>
                      <a:pt x="494" y="460"/>
                    </a:lnTo>
                    <a:lnTo>
                      <a:pt x="494" y="457"/>
                    </a:lnTo>
                    <a:lnTo>
                      <a:pt x="491" y="457"/>
                    </a:lnTo>
                    <a:lnTo>
                      <a:pt x="487" y="453"/>
                    </a:lnTo>
                    <a:lnTo>
                      <a:pt x="484" y="451"/>
                    </a:lnTo>
                    <a:lnTo>
                      <a:pt x="482" y="448"/>
                    </a:lnTo>
                    <a:lnTo>
                      <a:pt x="427" y="394"/>
                    </a:lnTo>
                    <a:lnTo>
                      <a:pt x="382" y="342"/>
                    </a:lnTo>
                    <a:lnTo>
                      <a:pt x="337" y="298"/>
                    </a:lnTo>
                    <a:lnTo>
                      <a:pt x="295" y="252"/>
                    </a:lnTo>
                    <a:lnTo>
                      <a:pt x="255" y="213"/>
                    </a:lnTo>
                    <a:lnTo>
                      <a:pt x="216" y="171"/>
                    </a:lnTo>
                    <a:lnTo>
                      <a:pt x="177" y="132"/>
                    </a:lnTo>
                    <a:lnTo>
                      <a:pt x="138" y="95"/>
                    </a:lnTo>
                    <a:lnTo>
                      <a:pt x="96" y="57"/>
                    </a:lnTo>
                    <a:lnTo>
                      <a:pt x="52" y="18"/>
                    </a:lnTo>
                    <a:lnTo>
                      <a:pt x="48" y="5"/>
                    </a:lnTo>
                    <a:lnTo>
                      <a:pt x="45" y="5"/>
                    </a:lnTo>
                    <a:lnTo>
                      <a:pt x="45" y="2"/>
                    </a:lnTo>
                    <a:lnTo>
                      <a:pt x="45" y="0"/>
                    </a:lnTo>
                    <a:lnTo>
                      <a:pt x="43" y="0"/>
                    </a:lnTo>
                    <a:lnTo>
                      <a:pt x="39" y="0"/>
                    </a:lnTo>
                    <a:lnTo>
                      <a:pt x="39" y="2"/>
                    </a:lnTo>
                    <a:lnTo>
                      <a:pt x="36" y="2"/>
                    </a:lnTo>
                    <a:lnTo>
                      <a:pt x="33" y="5"/>
                    </a:lnTo>
                    <a:lnTo>
                      <a:pt x="30" y="9"/>
                    </a:lnTo>
                    <a:lnTo>
                      <a:pt x="27" y="9"/>
                    </a:lnTo>
                    <a:lnTo>
                      <a:pt x="27" y="11"/>
                    </a:lnTo>
                    <a:lnTo>
                      <a:pt x="24" y="11"/>
                    </a:lnTo>
                    <a:lnTo>
                      <a:pt x="20" y="14"/>
                    </a:lnTo>
                    <a:lnTo>
                      <a:pt x="18" y="18"/>
                    </a:lnTo>
                    <a:lnTo>
                      <a:pt x="15" y="20"/>
                    </a:lnTo>
                    <a:lnTo>
                      <a:pt x="11" y="23"/>
                    </a:lnTo>
                    <a:lnTo>
                      <a:pt x="9" y="27"/>
                    </a:lnTo>
                    <a:lnTo>
                      <a:pt x="9" y="29"/>
                    </a:lnTo>
                    <a:lnTo>
                      <a:pt x="6" y="32"/>
                    </a:lnTo>
                    <a:lnTo>
                      <a:pt x="2" y="36"/>
                    </a:lnTo>
                    <a:lnTo>
                      <a:pt x="0" y="41"/>
                    </a:lnTo>
                    <a:lnTo>
                      <a:pt x="0" y="45"/>
                    </a:lnTo>
                    <a:lnTo>
                      <a:pt x="2" y="45"/>
                    </a:lnTo>
                    <a:lnTo>
                      <a:pt x="6" y="45"/>
                    </a:lnTo>
                    <a:lnTo>
                      <a:pt x="6" y="48"/>
                    </a:lnTo>
                    <a:lnTo>
                      <a:pt x="9" y="48"/>
                    </a:lnTo>
                    <a:lnTo>
                      <a:pt x="11" y="48"/>
                    </a:lnTo>
                    <a:lnTo>
                      <a:pt x="15" y="50"/>
                    </a:lnTo>
                    <a:lnTo>
                      <a:pt x="18" y="54"/>
                    </a:lnTo>
                    <a:lnTo>
                      <a:pt x="66" y="95"/>
                    </a:lnTo>
                    <a:lnTo>
                      <a:pt x="114" y="141"/>
                    </a:lnTo>
                    <a:lnTo>
                      <a:pt x="157" y="182"/>
                    </a:lnTo>
                    <a:lnTo>
                      <a:pt x="198" y="225"/>
                    </a:lnTo>
                    <a:lnTo>
                      <a:pt x="241" y="267"/>
                    </a:lnTo>
                    <a:lnTo>
                      <a:pt x="282" y="312"/>
                    </a:lnTo>
                    <a:lnTo>
                      <a:pt x="322" y="355"/>
                    </a:lnTo>
                    <a:lnTo>
                      <a:pt x="364" y="400"/>
                    </a:lnTo>
                    <a:lnTo>
                      <a:pt x="409" y="444"/>
                    </a:lnTo>
                    <a:lnTo>
                      <a:pt x="455" y="490"/>
                    </a:lnTo>
                    <a:lnTo>
                      <a:pt x="455" y="492"/>
                    </a:lnTo>
                    <a:lnTo>
                      <a:pt x="457" y="496"/>
                    </a:lnTo>
                    <a:lnTo>
                      <a:pt x="460" y="499"/>
                    </a:lnTo>
                    <a:lnTo>
                      <a:pt x="460" y="501"/>
                    </a:lnTo>
                    <a:lnTo>
                      <a:pt x="464" y="501"/>
                    </a:lnTo>
                    <a:lnTo>
                      <a:pt x="464" y="505"/>
                    </a:lnTo>
                    <a:lnTo>
                      <a:pt x="466" y="505"/>
                    </a:lnTo>
                    <a:lnTo>
                      <a:pt x="466" y="508"/>
                    </a:lnTo>
                    <a:lnTo>
                      <a:pt x="469" y="510"/>
                    </a:lnTo>
                    <a:lnTo>
                      <a:pt x="473" y="510"/>
                    </a:lnTo>
                    <a:lnTo>
                      <a:pt x="475" y="508"/>
                    </a:lnTo>
                    <a:lnTo>
                      <a:pt x="478" y="508"/>
                    </a:lnTo>
                    <a:lnTo>
                      <a:pt x="482" y="505"/>
                    </a:lnTo>
                    <a:lnTo>
                      <a:pt x="484" y="505"/>
                    </a:lnTo>
                    <a:lnTo>
                      <a:pt x="484" y="501"/>
                    </a:lnTo>
                    <a:lnTo>
                      <a:pt x="487" y="501"/>
                    </a:lnTo>
                    <a:lnTo>
                      <a:pt x="491" y="499"/>
                    </a:lnTo>
                    <a:lnTo>
                      <a:pt x="494" y="496"/>
                    </a:lnTo>
                    <a:lnTo>
                      <a:pt x="496" y="492"/>
                    </a:lnTo>
                    <a:lnTo>
                      <a:pt x="499" y="490"/>
                    </a:lnTo>
                    <a:lnTo>
                      <a:pt x="503" y="490"/>
                    </a:lnTo>
                    <a:lnTo>
                      <a:pt x="505" y="487"/>
                    </a:lnTo>
                    <a:lnTo>
                      <a:pt x="505" y="483"/>
                    </a:lnTo>
                    <a:lnTo>
                      <a:pt x="508" y="480"/>
                    </a:lnTo>
                    <a:lnTo>
                      <a:pt x="512" y="478"/>
                    </a:lnTo>
                    <a:lnTo>
                      <a:pt x="514" y="475"/>
                    </a:lnTo>
                    <a:lnTo>
                      <a:pt x="505" y="469"/>
                    </a:lnTo>
                    <a:close/>
                  </a:path>
                </a:pathLst>
              </a:custGeom>
              <a:solidFill>
                <a:srgbClr val="C0B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372" name="Freeform 656"/>
              <p:cNvSpPr>
                <a:spLocks/>
              </p:cNvSpPr>
              <p:nvPr/>
            </p:nvSpPr>
            <p:spPr bwMode="auto">
              <a:xfrm>
                <a:off x="1322" y="2142"/>
                <a:ext cx="129" cy="128"/>
              </a:xfrm>
              <a:custGeom>
                <a:avLst/>
                <a:gdLst>
                  <a:gd name="T0" fmla="*/ 126 w 514"/>
                  <a:gd name="T1" fmla="*/ 118 h 510"/>
                  <a:gd name="T2" fmla="*/ 124 w 514"/>
                  <a:gd name="T3" fmla="*/ 116 h 510"/>
                  <a:gd name="T4" fmla="*/ 124 w 514"/>
                  <a:gd name="T5" fmla="*/ 115 h 510"/>
                  <a:gd name="T6" fmla="*/ 122 w 514"/>
                  <a:gd name="T7" fmla="*/ 114 h 510"/>
                  <a:gd name="T8" fmla="*/ 121 w 514"/>
                  <a:gd name="T9" fmla="*/ 112 h 510"/>
                  <a:gd name="T10" fmla="*/ 96 w 514"/>
                  <a:gd name="T11" fmla="*/ 86 h 510"/>
                  <a:gd name="T12" fmla="*/ 74 w 514"/>
                  <a:gd name="T13" fmla="*/ 63 h 510"/>
                  <a:gd name="T14" fmla="*/ 54 w 514"/>
                  <a:gd name="T15" fmla="*/ 43 h 510"/>
                  <a:gd name="T16" fmla="*/ 35 w 514"/>
                  <a:gd name="T17" fmla="*/ 24 h 510"/>
                  <a:gd name="T18" fmla="*/ 13 w 514"/>
                  <a:gd name="T19" fmla="*/ 5 h 510"/>
                  <a:gd name="T20" fmla="*/ 11 w 514"/>
                  <a:gd name="T21" fmla="*/ 1 h 510"/>
                  <a:gd name="T22" fmla="*/ 11 w 514"/>
                  <a:gd name="T23" fmla="*/ 0 h 510"/>
                  <a:gd name="T24" fmla="*/ 10 w 514"/>
                  <a:gd name="T25" fmla="*/ 0 h 510"/>
                  <a:gd name="T26" fmla="*/ 9 w 514"/>
                  <a:gd name="T27" fmla="*/ 1 h 510"/>
                  <a:gd name="T28" fmla="*/ 8 w 514"/>
                  <a:gd name="T29" fmla="*/ 2 h 510"/>
                  <a:gd name="T30" fmla="*/ 7 w 514"/>
                  <a:gd name="T31" fmla="*/ 3 h 510"/>
                  <a:gd name="T32" fmla="*/ 5 w 514"/>
                  <a:gd name="T33" fmla="*/ 4 h 510"/>
                  <a:gd name="T34" fmla="*/ 4 w 514"/>
                  <a:gd name="T35" fmla="*/ 5 h 510"/>
                  <a:gd name="T36" fmla="*/ 2 w 514"/>
                  <a:gd name="T37" fmla="*/ 7 h 510"/>
                  <a:gd name="T38" fmla="*/ 2 w 514"/>
                  <a:gd name="T39" fmla="*/ 8 h 510"/>
                  <a:gd name="T40" fmla="*/ 0 w 514"/>
                  <a:gd name="T41" fmla="*/ 10 h 510"/>
                  <a:gd name="T42" fmla="*/ 1 w 514"/>
                  <a:gd name="T43" fmla="*/ 11 h 510"/>
                  <a:gd name="T44" fmla="*/ 2 w 514"/>
                  <a:gd name="T45" fmla="*/ 12 h 510"/>
                  <a:gd name="T46" fmla="*/ 3 w 514"/>
                  <a:gd name="T47" fmla="*/ 12 h 510"/>
                  <a:gd name="T48" fmla="*/ 5 w 514"/>
                  <a:gd name="T49" fmla="*/ 14 h 510"/>
                  <a:gd name="T50" fmla="*/ 29 w 514"/>
                  <a:gd name="T51" fmla="*/ 35 h 510"/>
                  <a:gd name="T52" fmla="*/ 50 w 514"/>
                  <a:gd name="T53" fmla="*/ 56 h 510"/>
                  <a:gd name="T54" fmla="*/ 71 w 514"/>
                  <a:gd name="T55" fmla="*/ 78 h 510"/>
                  <a:gd name="T56" fmla="*/ 91 w 514"/>
                  <a:gd name="T57" fmla="*/ 100 h 510"/>
                  <a:gd name="T58" fmla="*/ 114 w 514"/>
                  <a:gd name="T59" fmla="*/ 123 h 510"/>
                  <a:gd name="T60" fmla="*/ 115 w 514"/>
                  <a:gd name="T61" fmla="*/ 124 h 510"/>
                  <a:gd name="T62" fmla="*/ 115 w 514"/>
                  <a:gd name="T63" fmla="*/ 126 h 510"/>
                  <a:gd name="T64" fmla="*/ 116 w 514"/>
                  <a:gd name="T65" fmla="*/ 127 h 510"/>
                  <a:gd name="T66" fmla="*/ 117 w 514"/>
                  <a:gd name="T67" fmla="*/ 127 h 510"/>
                  <a:gd name="T68" fmla="*/ 119 w 514"/>
                  <a:gd name="T69" fmla="*/ 128 h 510"/>
                  <a:gd name="T70" fmla="*/ 120 w 514"/>
                  <a:gd name="T71" fmla="*/ 127 h 510"/>
                  <a:gd name="T72" fmla="*/ 121 w 514"/>
                  <a:gd name="T73" fmla="*/ 127 h 510"/>
                  <a:gd name="T74" fmla="*/ 122 w 514"/>
                  <a:gd name="T75" fmla="*/ 126 h 510"/>
                  <a:gd name="T76" fmla="*/ 124 w 514"/>
                  <a:gd name="T77" fmla="*/ 124 h 510"/>
                  <a:gd name="T78" fmla="*/ 125 w 514"/>
                  <a:gd name="T79" fmla="*/ 123 h 510"/>
                  <a:gd name="T80" fmla="*/ 127 w 514"/>
                  <a:gd name="T81" fmla="*/ 122 h 510"/>
                  <a:gd name="T82" fmla="*/ 127 w 514"/>
                  <a:gd name="T83" fmla="*/ 120 h 510"/>
                  <a:gd name="T84" fmla="*/ 129 w 514"/>
                  <a:gd name="T85" fmla="*/ 119 h 51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514"/>
                  <a:gd name="T130" fmla="*/ 0 h 510"/>
                  <a:gd name="T131" fmla="*/ 514 w 514"/>
                  <a:gd name="T132" fmla="*/ 510 h 510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514" h="510">
                    <a:moveTo>
                      <a:pt x="505" y="469"/>
                    </a:moveTo>
                    <a:lnTo>
                      <a:pt x="503" y="469"/>
                    </a:lnTo>
                    <a:lnTo>
                      <a:pt x="499" y="466"/>
                    </a:lnTo>
                    <a:lnTo>
                      <a:pt x="496" y="462"/>
                    </a:lnTo>
                    <a:lnTo>
                      <a:pt x="494" y="460"/>
                    </a:lnTo>
                    <a:lnTo>
                      <a:pt x="494" y="457"/>
                    </a:lnTo>
                    <a:lnTo>
                      <a:pt x="491" y="457"/>
                    </a:lnTo>
                    <a:lnTo>
                      <a:pt x="487" y="453"/>
                    </a:lnTo>
                    <a:lnTo>
                      <a:pt x="484" y="451"/>
                    </a:lnTo>
                    <a:lnTo>
                      <a:pt x="482" y="448"/>
                    </a:lnTo>
                    <a:lnTo>
                      <a:pt x="427" y="394"/>
                    </a:lnTo>
                    <a:lnTo>
                      <a:pt x="382" y="342"/>
                    </a:lnTo>
                    <a:lnTo>
                      <a:pt x="337" y="298"/>
                    </a:lnTo>
                    <a:lnTo>
                      <a:pt x="295" y="252"/>
                    </a:lnTo>
                    <a:lnTo>
                      <a:pt x="255" y="213"/>
                    </a:lnTo>
                    <a:lnTo>
                      <a:pt x="216" y="171"/>
                    </a:lnTo>
                    <a:lnTo>
                      <a:pt x="177" y="132"/>
                    </a:lnTo>
                    <a:lnTo>
                      <a:pt x="138" y="95"/>
                    </a:lnTo>
                    <a:lnTo>
                      <a:pt x="96" y="57"/>
                    </a:lnTo>
                    <a:lnTo>
                      <a:pt x="52" y="18"/>
                    </a:lnTo>
                    <a:lnTo>
                      <a:pt x="48" y="5"/>
                    </a:lnTo>
                    <a:lnTo>
                      <a:pt x="45" y="5"/>
                    </a:lnTo>
                    <a:lnTo>
                      <a:pt x="45" y="2"/>
                    </a:lnTo>
                    <a:lnTo>
                      <a:pt x="45" y="0"/>
                    </a:lnTo>
                    <a:lnTo>
                      <a:pt x="43" y="0"/>
                    </a:lnTo>
                    <a:lnTo>
                      <a:pt x="39" y="0"/>
                    </a:lnTo>
                    <a:lnTo>
                      <a:pt x="39" y="2"/>
                    </a:lnTo>
                    <a:lnTo>
                      <a:pt x="36" y="2"/>
                    </a:lnTo>
                    <a:lnTo>
                      <a:pt x="33" y="5"/>
                    </a:lnTo>
                    <a:lnTo>
                      <a:pt x="30" y="9"/>
                    </a:lnTo>
                    <a:lnTo>
                      <a:pt x="27" y="9"/>
                    </a:lnTo>
                    <a:lnTo>
                      <a:pt x="27" y="11"/>
                    </a:lnTo>
                    <a:lnTo>
                      <a:pt x="24" y="11"/>
                    </a:lnTo>
                    <a:lnTo>
                      <a:pt x="20" y="14"/>
                    </a:lnTo>
                    <a:lnTo>
                      <a:pt x="18" y="18"/>
                    </a:lnTo>
                    <a:lnTo>
                      <a:pt x="15" y="20"/>
                    </a:lnTo>
                    <a:lnTo>
                      <a:pt x="11" y="23"/>
                    </a:lnTo>
                    <a:lnTo>
                      <a:pt x="9" y="27"/>
                    </a:lnTo>
                    <a:lnTo>
                      <a:pt x="9" y="29"/>
                    </a:lnTo>
                    <a:lnTo>
                      <a:pt x="6" y="32"/>
                    </a:lnTo>
                    <a:lnTo>
                      <a:pt x="2" y="36"/>
                    </a:lnTo>
                    <a:lnTo>
                      <a:pt x="0" y="41"/>
                    </a:lnTo>
                    <a:lnTo>
                      <a:pt x="0" y="45"/>
                    </a:lnTo>
                    <a:lnTo>
                      <a:pt x="2" y="45"/>
                    </a:lnTo>
                    <a:lnTo>
                      <a:pt x="6" y="45"/>
                    </a:lnTo>
                    <a:lnTo>
                      <a:pt x="6" y="48"/>
                    </a:lnTo>
                    <a:lnTo>
                      <a:pt x="9" y="48"/>
                    </a:lnTo>
                    <a:lnTo>
                      <a:pt x="11" y="48"/>
                    </a:lnTo>
                    <a:lnTo>
                      <a:pt x="15" y="50"/>
                    </a:lnTo>
                    <a:lnTo>
                      <a:pt x="18" y="54"/>
                    </a:lnTo>
                    <a:lnTo>
                      <a:pt x="66" y="95"/>
                    </a:lnTo>
                    <a:lnTo>
                      <a:pt x="114" y="141"/>
                    </a:lnTo>
                    <a:lnTo>
                      <a:pt x="157" y="182"/>
                    </a:lnTo>
                    <a:lnTo>
                      <a:pt x="198" y="225"/>
                    </a:lnTo>
                    <a:lnTo>
                      <a:pt x="241" y="267"/>
                    </a:lnTo>
                    <a:lnTo>
                      <a:pt x="282" y="312"/>
                    </a:lnTo>
                    <a:lnTo>
                      <a:pt x="322" y="355"/>
                    </a:lnTo>
                    <a:lnTo>
                      <a:pt x="364" y="400"/>
                    </a:lnTo>
                    <a:lnTo>
                      <a:pt x="409" y="444"/>
                    </a:lnTo>
                    <a:lnTo>
                      <a:pt x="455" y="490"/>
                    </a:lnTo>
                    <a:lnTo>
                      <a:pt x="455" y="492"/>
                    </a:lnTo>
                    <a:lnTo>
                      <a:pt x="457" y="496"/>
                    </a:lnTo>
                    <a:lnTo>
                      <a:pt x="460" y="499"/>
                    </a:lnTo>
                    <a:lnTo>
                      <a:pt x="460" y="501"/>
                    </a:lnTo>
                    <a:lnTo>
                      <a:pt x="464" y="501"/>
                    </a:lnTo>
                    <a:lnTo>
                      <a:pt x="464" y="505"/>
                    </a:lnTo>
                    <a:lnTo>
                      <a:pt x="466" y="505"/>
                    </a:lnTo>
                    <a:lnTo>
                      <a:pt x="466" y="508"/>
                    </a:lnTo>
                    <a:lnTo>
                      <a:pt x="469" y="510"/>
                    </a:lnTo>
                    <a:lnTo>
                      <a:pt x="473" y="510"/>
                    </a:lnTo>
                    <a:lnTo>
                      <a:pt x="475" y="508"/>
                    </a:lnTo>
                    <a:lnTo>
                      <a:pt x="478" y="508"/>
                    </a:lnTo>
                    <a:lnTo>
                      <a:pt x="482" y="505"/>
                    </a:lnTo>
                    <a:lnTo>
                      <a:pt x="484" y="505"/>
                    </a:lnTo>
                    <a:lnTo>
                      <a:pt x="484" y="501"/>
                    </a:lnTo>
                    <a:lnTo>
                      <a:pt x="487" y="501"/>
                    </a:lnTo>
                    <a:lnTo>
                      <a:pt x="491" y="499"/>
                    </a:lnTo>
                    <a:lnTo>
                      <a:pt x="494" y="496"/>
                    </a:lnTo>
                    <a:lnTo>
                      <a:pt x="496" y="492"/>
                    </a:lnTo>
                    <a:lnTo>
                      <a:pt x="499" y="490"/>
                    </a:lnTo>
                    <a:lnTo>
                      <a:pt x="503" y="490"/>
                    </a:lnTo>
                    <a:lnTo>
                      <a:pt x="505" y="487"/>
                    </a:lnTo>
                    <a:lnTo>
                      <a:pt x="505" y="483"/>
                    </a:lnTo>
                    <a:lnTo>
                      <a:pt x="508" y="480"/>
                    </a:lnTo>
                    <a:lnTo>
                      <a:pt x="512" y="478"/>
                    </a:lnTo>
                    <a:lnTo>
                      <a:pt x="514" y="475"/>
                    </a:lnTo>
                    <a:lnTo>
                      <a:pt x="505" y="469"/>
                    </a:lnTo>
                  </a:path>
                </a:pathLst>
              </a:custGeom>
              <a:noFill/>
              <a:ln w="0">
                <a:solidFill>
                  <a:srgbClr val="C4B2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373" name="Freeform 657"/>
              <p:cNvSpPr>
                <a:spLocks/>
              </p:cNvSpPr>
              <p:nvPr/>
            </p:nvSpPr>
            <p:spPr bwMode="auto">
              <a:xfrm>
                <a:off x="1322" y="2142"/>
                <a:ext cx="129" cy="128"/>
              </a:xfrm>
              <a:custGeom>
                <a:avLst/>
                <a:gdLst>
                  <a:gd name="T0" fmla="*/ 126 w 514"/>
                  <a:gd name="T1" fmla="*/ 118 h 510"/>
                  <a:gd name="T2" fmla="*/ 124 w 514"/>
                  <a:gd name="T3" fmla="*/ 116 h 510"/>
                  <a:gd name="T4" fmla="*/ 124 w 514"/>
                  <a:gd name="T5" fmla="*/ 115 h 510"/>
                  <a:gd name="T6" fmla="*/ 122 w 514"/>
                  <a:gd name="T7" fmla="*/ 114 h 510"/>
                  <a:gd name="T8" fmla="*/ 121 w 514"/>
                  <a:gd name="T9" fmla="*/ 112 h 510"/>
                  <a:gd name="T10" fmla="*/ 96 w 514"/>
                  <a:gd name="T11" fmla="*/ 86 h 510"/>
                  <a:gd name="T12" fmla="*/ 74 w 514"/>
                  <a:gd name="T13" fmla="*/ 63 h 510"/>
                  <a:gd name="T14" fmla="*/ 54 w 514"/>
                  <a:gd name="T15" fmla="*/ 43 h 510"/>
                  <a:gd name="T16" fmla="*/ 35 w 514"/>
                  <a:gd name="T17" fmla="*/ 24 h 510"/>
                  <a:gd name="T18" fmla="*/ 13 w 514"/>
                  <a:gd name="T19" fmla="*/ 5 h 510"/>
                  <a:gd name="T20" fmla="*/ 11 w 514"/>
                  <a:gd name="T21" fmla="*/ 1 h 510"/>
                  <a:gd name="T22" fmla="*/ 11 w 514"/>
                  <a:gd name="T23" fmla="*/ 0 h 510"/>
                  <a:gd name="T24" fmla="*/ 10 w 514"/>
                  <a:gd name="T25" fmla="*/ 0 h 510"/>
                  <a:gd name="T26" fmla="*/ 9 w 514"/>
                  <a:gd name="T27" fmla="*/ 1 h 510"/>
                  <a:gd name="T28" fmla="*/ 8 w 514"/>
                  <a:gd name="T29" fmla="*/ 2 h 510"/>
                  <a:gd name="T30" fmla="*/ 7 w 514"/>
                  <a:gd name="T31" fmla="*/ 3 h 510"/>
                  <a:gd name="T32" fmla="*/ 5 w 514"/>
                  <a:gd name="T33" fmla="*/ 4 h 510"/>
                  <a:gd name="T34" fmla="*/ 4 w 514"/>
                  <a:gd name="T35" fmla="*/ 5 h 510"/>
                  <a:gd name="T36" fmla="*/ 2 w 514"/>
                  <a:gd name="T37" fmla="*/ 7 h 510"/>
                  <a:gd name="T38" fmla="*/ 2 w 514"/>
                  <a:gd name="T39" fmla="*/ 8 h 510"/>
                  <a:gd name="T40" fmla="*/ 0 w 514"/>
                  <a:gd name="T41" fmla="*/ 10 h 510"/>
                  <a:gd name="T42" fmla="*/ 1 w 514"/>
                  <a:gd name="T43" fmla="*/ 11 h 510"/>
                  <a:gd name="T44" fmla="*/ 2 w 514"/>
                  <a:gd name="T45" fmla="*/ 12 h 510"/>
                  <a:gd name="T46" fmla="*/ 3 w 514"/>
                  <a:gd name="T47" fmla="*/ 12 h 510"/>
                  <a:gd name="T48" fmla="*/ 5 w 514"/>
                  <a:gd name="T49" fmla="*/ 14 h 510"/>
                  <a:gd name="T50" fmla="*/ 29 w 514"/>
                  <a:gd name="T51" fmla="*/ 35 h 510"/>
                  <a:gd name="T52" fmla="*/ 50 w 514"/>
                  <a:gd name="T53" fmla="*/ 56 h 510"/>
                  <a:gd name="T54" fmla="*/ 71 w 514"/>
                  <a:gd name="T55" fmla="*/ 78 h 510"/>
                  <a:gd name="T56" fmla="*/ 91 w 514"/>
                  <a:gd name="T57" fmla="*/ 100 h 510"/>
                  <a:gd name="T58" fmla="*/ 114 w 514"/>
                  <a:gd name="T59" fmla="*/ 123 h 510"/>
                  <a:gd name="T60" fmla="*/ 115 w 514"/>
                  <a:gd name="T61" fmla="*/ 124 h 510"/>
                  <a:gd name="T62" fmla="*/ 115 w 514"/>
                  <a:gd name="T63" fmla="*/ 126 h 510"/>
                  <a:gd name="T64" fmla="*/ 116 w 514"/>
                  <a:gd name="T65" fmla="*/ 127 h 510"/>
                  <a:gd name="T66" fmla="*/ 117 w 514"/>
                  <a:gd name="T67" fmla="*/ 127 h 510"/>
                  <a:gd name="T68" fmla="*/ 119 w 514"/>
                  <a:gd name="T69" fmla="*/ 128 h 510"/>
                  <a:gd name="T70" fmla="*/ 120 w 514"/>
                  <a:gd name="T71" fmla="*/ 127 h 510"/>
                  <a:gd name="T72" fmla="*/ 121 w 514"/>
                  <a:gd name="T73" fmla="*/ 127 h 510"/>
                  <a:gd name="T74" fmla="*/ 122 w 514"/>
                  <a:gd name="T75" fmla="*/ 126 h 510"/>
                  <a:gd name="T76" fmla="*/ 124 w 514"/>
                  <a:gd name="T77" fmla="*/ 124 h 510"/>
                  <a:gd name="T78" fmla="*/ 125 w 514"/>
                  <a:gd name="T79" fmla="*/ 123 h 510"/>
                  <a:gd name="T80" fmla="*/ 127 w 514"/>
                  <a:gd name="T81" fmla="*/ 122 h 510"/>
                  <a:gd name="T82" fmla="*/ 127 w 514"/>
                  <a:gd name="T83" fmla="*/ 120 h 510"/>
                  <a:gd name="T84" fmla="*/ 129 w 514"/>
                  <a:gd name="T85" fmla="*/ 119 h 51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514"/>
                  <a:gd name="T130" fmla="*/ 0 h 510"/>
                  <a:gd name="T131" fmla="*/ 514 w 514"/>
                  <a:gd name="T132" fmla="*/ 510 h 510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514" h="510">
                    <a:moveTo>
                      <a:pt x="505" y="469"/>
                    </a:moveTo>
                    <a:lnTo>
                      <a:pt x="503" y="469"/>
                    </a:lnTo>
                    <a:lnTo>
                      <a:pt x="499" y="466"/>
                    </a:lnTo>
                    <a:lnTo>
                      <a:pt x="496" y="462"/>
                    </a:lnTo>
                    <a:lnTo>
                      <a:pt x="494" y="460"/>
                    </a:lnTo>
                    <a:lnTo>
                      <a:pt x="494" y="457"/>
                    </a:lnTo>
                    <a:lnTo>
                      <a:pt x="491" y="457"/>
                    </a:lnTo>
                    <a:lnTo>
                      <a:pt x="487" y="453"/>
                    </a:lnTo>
                    <a:lnTo>
                      <a:pt x="484" y="451"/>
                    </a:lnTo>
                    <a:lnTo>
                      <a:pt x="482" y="448"/>
                    </a:lnTo>
                    <a:lnTo>
                      <a:pt x="427" y="394"/>
                    </a:lnTo>
                    <a:lnTo>
                      <a:pt x="382" y="342"/>
                    </a:lnTo>
                    <a:lnTo>
                      <a:pt x="337" y="298"/>
                    </a:lnTo>
                    <a:lnTo>
                      <a:pt x="295" y="252"/>
                    </a:lnTo>
                    <a:lnTo>
                      <a:pt x="255" y="213"/>
                    </a:lnTo>
                    <a:lnTo>
                      <a:pt x="216" y="171"/>
                    </a:lnTo>
                    <a:lnTo>
                      <a:pt x="177" y="132"/>
                    </a:lnTo>
                    <a:lnTo>
                      <a:pt x="138" y="95"/>
                    </a:lnTo>
                    <a:lnTo>
                      <a:pt x="96" y="57"/>
                    </a:lnTo>
                    <a:lnTo>
                      <a:pt x="52" y="18"/>
                    </a:lnTo>
                    <a:lnTo>
                      <a:pt x="48" y="5"/>
                    </a:lnTo>
                    <a:lnTo>
                      <a:pt x="45" y="5"/>
                    </a:lnTo>
                    <a:lnTo>
                      <a:pt x="45" y="2"/>
                    </a:lnTo>
                    <a:lnTo>
                      <a:pt x="45" y="0"/>
                    </a:lnTo>
                    <a:lnTo>
                      <a:pt x="43" y="0"/>
                    </a:lnTo>
                    <a:lnTo>
                      <a:pt x="39" y="0"/>
                    </a:lnTo>
                    <a:lnTo>
                      <a:pt x="39" y="2"/>
                    </a:lnTo>
                    <a:lnTo>
                      <a:pt x="36" y="2"/>
                    </a:lnTo>
                    <a:lnTo>
                      <a:pt x="33" y="5"/>
                    </a:lnTo>
                    <a:lnTo>
                      <a:pt x="30" y="9"/>
                    </a:lnTo>
                    <a:lnTo>
                      <a:pt x="27" y="9"/>
                    </a:lnTo>
                    <a:lnTo>
                      <a:pt x="27" y="11"/>
                    </a:lnTo>
                    <a:lnTo>
                      <a:pt x="24" y="11"/>
                    </a:lnTo>
                    <a:lnTo>
                      <a:pt x="20" y="14"/>
                    </a:lnTo>
                    <a:lnTo>
                      <a:pt x="18" y="18"/>
                    </a:lnTo>
                    <a:lnTo>
                      <a:pt x="15" y="20"/>
                    </a:lnTo>
                    <a:lnTo>
                      <a:pt x="11" y="23"/>
                    </a:lnTo>
                    <a:lnTo>
                      <a:pt x="9" y="27"/>
                    </a:lnTo>
                    <a:lnTo>
                      <a:pt x="9" y="29"/>
                    </a:lnTo>
                    <a:lnTo>
                      <a:pt x="6" y="32"/>
                    </a:lnTo>
                    <a:lnTo>
                      <a:pt x="2" y="36"/>
                    </a:lnTo>
                    <a:lnTo>
                      <a:pt x="0" y="41"/>
                    </a:lnTo>
                    <a:lnTo>
                      <a:pt x="0" y="45"/>
                    </a:lnTo>
                    <a:lnTo>
                      <a:pt x="2" y="45"/>
                    </a:lnTo>
                    <a:lnTo>
                      <a:pt x="6" y="45"/>
                    </a:lnTo>
                    <a:lnTo>
                      <a:pt x="6" y="48"/>
                    </a:lnTo>
                    <a:lnTo>
                      <a:pt x="9" y="48"/>
                    </a:lnTo>
                    <a:lnTo>
                      <a:pt x="11" y="48"/>
                    </a:lnTo>
                    <a:lnTo>
                      <a:pt x="15" y="50"/>
                    </a:lnTo>
                    <a:lnTo>
                      <a:pt x="18" y="54"/>
                    </a:lnTo>
                    <a:lnTo>
                      <a:pt x="66" y="95"/>
                    </a:lnTo>
                    <a:lnTo>
                      <a:pt x="114" y="141"/>
                    </a:lnTo>
                    <a:lnTo>
                      <a:pt x="157" y="182"/>
                    </a:lnTo>
                    <a:lnTo>
                      <a:pt x="198" y="225"/>
                    </a:lnTo>
                    <a:lnTo>
                      <a:pt x="241" y="267"/>
                    </a:lnTo>
                    <a:lnTo>
                      <a:pt x="282" y="312"/>
                    </a:lnTo>
                    <a:lnTo>
                      <a:pt x="322" y="355"/>
                    </a:lnTo>
                    <a:lnTo>
                      <a:pt x="364" y="400"/>
                    </a:lnTo>
                    <a:lnTo>
                      <a:pt x="409" y="444"/>
                    </a:lnTo>
                    <a:lnTo>
                      <a:pt x="455" y="490"/>
                    </a:lnTo>
                    <a:lnTo>
                      <a:pt x="455" y="492"/>
                    </a:lnTo>
                    <a:lnTo>
                      <a:pt x="457" y="496"/>
                    </a:lnTo>
                    <a:lnTo>
                      <a:pt x="460" y="499"/>
                    </a:lnTo>
                    <a:lnTo>
                      <a:pt x="460" y="501"/>
                    </a:lnTo>
                    <a:lnTo>
                      <a:pt x="464" y="501"/>
                    </a:lnTo>
                    <a:lnTo>
                      <a:pt x="464" y="505"/>
                    </a:lnTo>
                    <a:lnTo>
                      <a:pt x="466" y="505"/>
                    </a:lnTo>
                    <a:lnTo>
                      <a:pt x="466" y="508"/>
                    </a:lnTo>
                    <a:lnTo>
                      <a:pt x="469" y="510"/>
                    </a:lnTo>
                    <a:lnTo>
                      <a:pt x="473" y="510"/>
                    </a:lnTo>
                    <a:lnTo>
                      <a:pt x="475" y="508"/>
                    </a:lnTo>
                    <a:lnTo>
                      <a:pt x="478" y="508"/>
                    </a:lnTo>
                    <a:lnTo>
                      <a:pt x="482" y="505"/>
                    </a:lnTo>
                    <a:lnTo>
                      <a:pt x="484" y="505"/>
                    </a:lnTo>
                    <a:lnTo>
                      <a:pt x="484" y="501"/>
                    </a:lnTo>
                    <a:lnTo>
                      <a:pt x="487" y="501"/>
                    </a:lnTo>
                    <a:lnTo>
                      <a:pt x="491" y="499"/>
                    </a:lnTo>
                    <a:lnTo>
                      <a:pt x="494" y="496"/>
                    </a:lnTo>
                    <a:lnTo>
                      <a:pt x="496" y="492"/>
                    </a:lnTo>
                    <a:lnTo>
                      <a:pt x="499" y="490"/>
                    </a:lnTo>
                    <a:lnTo>
                      <a:pt x="503" y="490"/>
                    </a:lnTo>
                    <a:lnTo>
                      <a:pt x="505" y="487"/>
                    </a:lnTo>
                    <a:lnTo>
                      <a:pt x="505" y="483"/>
                    </a:lnTo>
                    <a:lnTo>
                      <a:pt x="508" y="480"/>
                    </a:lnTo>
                    <a:lnTo>
                      <a:pt x="512" y="478"/>
                    </a:lnTo>
                    <a:lnTo>
                      <a:pt x="514" y="475"/>
                    </a:lnTo>
                    <a:lnTo>
                      <a:pt x="505" y="469"/>
                    </a:lnTo>
                  </a:path>
                </a:pathLst>
              </a:custGeom>
              <a:noFill/>
              <a:ln w="0">
                <a:solidFill>
                  <a:srgbClr val="C4B2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374" name="Freeform 658"/>
              <p:cNvSpPr>
                <a:spLocks/>
              </p:cNvSpPr>
              <p:nvPr/>
            </p:nvSpPr>
            <p:spPr bwMode="auto">
              <a:xfrm>
                <a:off x="1463" y="2283"/>
                <a:ext cx="135" cy="135"/>
              </a:xfrm>
              <a:custGeom>
                <a:avLst/>
                <a:gdLst>
                  <a:gd name="T0" fmla="*/ 51 w 542"/>
                  <a:gd name="T1" fmla="*/ 11 h 539"/>
                  <a:gd name="T2" fmla="*/ 60 w 542"/>
                  <a:gd name="T3" fmla="*/ 19 h 539"/>
                  <a:gd name="T4" fmla="*/ 68 w 542"/>
                  <a:gd name="T5" fmla="*/ 27 h 539"/>
                  <a:gd name="T6" fmla="*/ 76 w 542"/>
                  <a:gd name="T7" fmla="*/ 35 h 539"/>
                  <a:gd name="T8" fmla="*/ 85 w 542"/>
                  <a:gd name="T9" fmla="*/ 44 h 539"/>
                  <a:gd name="T10" fmla="*/ 93 w 542"/>
                  <a:gd name="T11" fmla="*/ 54 h 539"/>
                  <a:gd name="T12" fmla="*/ 101 w 542"/>
                  <a:gd name="T13" fmla="*/ 62 h 539"/>
                  <a:gd name="T14" fmla="*/ 109 w 542"/>
                  <a:gd name="T15" fmla="*/ 69 h 539"/>
                  <a:gd name="T16" fmla="*/ 116 w 542"/>
                  <a:gd name="T17" fmla="*/ 77 h 539"/>
                  <a:gd name="T18" fmla="*/ 122 w 542"/>
                  <a:gd name="T19" fmla="*/ 83 h 539"/>
                  <a:gd name="T20" fmla="*/ 128 w 542"/>
                  <a:gd name="T21" fmla="*/ 88 h 539"/>
                  <a:gd name="T22" fmla="*/ 133 w 542"/>
                  <a:gd name="T23" fmla="*/ 96 h 539"/>
                  <a:gd name="T24" fmla="*/ 135 w 542"/>
                  <a:gd name="T25" fmla="*/ 104 h 539"/>
                  <a:gd name="T26" fmla="*/ 135 w 542"/>
                  <a:gd name="T27" fmla="*/ 112 h 539"/>
                  <a:gd name="T28" fmla="*/ 132 w 542"/>
                  <a:gd name="T29" fmla="*/ 119 h 539"/>
                  <a:gd name="T30" fmla="*/ 128 w 542"/>
                  <a:gd name="T31" fmla="*/ 126 h 539"/>
                  <a:gd name="T32" fmla="*/ 122 w 542"/>
                  <a:gd name="T33" fmla="*/ 131 h 539"/>
                  <a:gd name="T34" fmla="*/ 115 w 542"/>
                  <a:gd name="T35" fmla="*/ 134 h 539"/>
                  <a:gd name="T36" fmla="*/ 107 w 542"/>
                  <a:gd name="T37" fmla="*/ 135 h 539"/>
                  <a:gd name="T38" fmla="*/ 99 w 542"/>
                  <a:gd name="T39" fmla="*/ 133 h 539"/>
                  <a:gd name="T40" fmla="*/ 91 w 542"/>
                  <a:gd name="T41" fmla="*/ 127 h 539"/>
                  <a:gd name="T42" fmla="*/ 82 w 542"/>
                  <a:gd name="T43" fmla="*/ 118 h 539"/>
                  <a:gd name="T44" fmla="*/ 73 w 542"/>
                  <a:gd name="T45" fmla="*/ 111 h 539"/>
                  <a:gd name="T46" fmla="*/ 65 w 542"/>
                  <a:gd name="T47" fmla="*/ 103 h 539"/>
                  <a:gd name="T48" fmla="*/ 58 w 542"/>
                  <a:gd name="T49" fmla="*/ 97 h 539"/>
                  <a:gd name="T50" fmla="*/ 51 w 542"/>
                  <a:gd name="T51" fmla="*/ 91 h 539"/>
                  <a:gd name="T52" fmla="*/ 44 w 542"/>
                  <a:gd name="T53" fmla="*/ 85 h 539"/>
                  <a:gd name="T54" fmla="*/ 38 w 542"/>
                  <a:gd name="T55" fmla="*/ 79 h 539"/>
                  <a:gd name="T56" fmla="*/ 32 w 542"/>
                  <a:gd name="T57" fmla="*/ 73 h 539"/>
                  <a:gd name="T58" fmla="*/ 24 w 542"/>
                  <a:gd name="T59" fmla="*/ 66 h 539"/>
                  <a:gd name="T60" fmla="*/ 16 w 542"/>
                  <a:gd name="T61" fmla="*/ 59 h 539"/>
                  <a:gd name="T62" fmla="*/ 13 w 542"/>
                  <a:gd name="T63" fmla="*/ 55 h 539"/>
                  <a:gd name="T64" fmla="*/ 9 w 542"/>
                  <a:gd name="T65" fmla="*/ 51 h 539"/>
                  <a:gd name="T66" fmla="*/ 5 w 542"/>
                  <a:gd name="T67" fmla="*/ 45 h 539"/>
                  <a:gd name="T68" fmla="*/ 3 w 542"/>
                  <a:gd name="T69" fmla="*/ 41 h 539"/>
                  <a:gd name="T70" fmla="*/ 1 w 542"/>
                  <a:gd name="T71" fmla="*/ 36 h 539"/>
                  <a:gd name="T72" fmla="*/ 0 w 542"/>
                  <a:gd name="T73" fmla="*/ 31 h 539"/>
                  <a:gd name="T74" fmla="*/ 0 w 542"/>
                  <a:gd name="T75" fmla="*/ 26 h 539"/>
                  <a:gd name="T76" fmla="*/ 2 w 542"/>
                  <a:gd name="T77" fmla="*/ 20 h 539"/>
                  <a:gd name="T78" fmla="*/ 4 w 542"/>
                  <a:gd name="T79" fmla="*/ 15 h 539"/>
                  <a:gd name="T80" fmla="*/ 9 w 542"/>
                  <a:gd name="T81" fmla="*/ 10 h 539"/>
                  <a:gd name="T82" fmla="*/ 13 w 542"/>
                  <a:gd name="T83" fmla="*/ 7 h 539"/>
                  <a:gd name="T84" fmla="*/ 16 w 542"/>
                  <a:gd name="T85" fmla="*/ 4 h 539"/>
                  <a:gd name="T86" fmla="*/ 21 w 542"/>
                  <a:gd name="T87" fmla="*/ 2 h 539"/>
                  <a:gd name="T88" fmla="*/ 25 w 542"/>
                  <a:gd name="T89" fmla="*/ 0 h 539"/>
                  <a:gd name="T90" fmla="*/ 28 w 542"/>
                  <a:gd name="T91" fmla="*/ 0 h 539"/>
                  <a:gd name="T92" fmla="*/ 33 w 542"/>
                  <a:gd name="T93" fmla="*/ 0 h 539"/>
                  <a:gd name="T94" fmla="*/ 37 w 542"/>
                  <a:gd name="T95" fmla="*/ 2 h 539"/>
                  <a:gd name="T96" fmla="*/ 41 w 542"/>
                  <a:gd name="T97" fmla="*/ 4 h 539"/>
                  <a:gd name="T98" fmla="*/ 46 w 542"/>
                  <a:gd name="T99" fmla="*/ 7 h 539"/>
                  <a:gd name="T100" fmla="*/ 51 w 542"/>
                  <a:gd name="T101" fmla="*/ 11 h 539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542"/>
                  <a:gd name="T154" fmla="*/ 0 h 539"/>
                  <a:gd name="T155" fmla="*/ 542 w 542"/>
                  <a:gd name="T156" fmla="*/ 539 h 539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542" h="539">
                    <a:moveTo>
                      <a:pt x="205" y="45"/>
                    </a:moveTo>
                    <a:lnTo>
                      <a:pt x="239" y="75"/>
                    </a:lnTo>
                    <a:lnTo>
                      <a:pt x="271" y="109"/>
                    </a:lnTo>
                    <a:lnTo>
                      <a:pt x="307" y="141"/>
                    </a:lnTo>
                    <a:lnTo>
                      <a:pt x="341" y="177"/>
                    </a:lnTo>
                    <a:lnTo>
                      <a:pt x="373" y="214"/>
                    </a:lnTo>
                    <a:lnTo>
                      <a:pt x="407" y="247"/>
                    </a:lnTo>
                    <a:lnTo>
                      <a:pt x="437" y="277"/>
                    </a:lnTo>
                    <a:lnTo>
                      <a:pt x="467" y="307"/>
                    </a:lnTo>
                    <a:lnTo>
                      <a:pt x="491" y="331"/>
                    </a:lnTo>
                    <a:lnTo>
                      <a:pt x="512" y="352"/>
                    </a:lnTo>
                    <a:lnTo>
                      <a:pt x="533" y="382"/>
                    </a:lnTo>
                    <a:lnTo>
                      <a:pt x="542" y="416"/>
                    </a:lnTo>
                    <a:lnTo>
                      <a:pt x="542" y="446"/>
                    </a:lnTo>
                    <a:lnTo>
                      <a:pt x="530" y="475"/>
                    </a:lnTo>
                    <a:lnTo>
                      <a:pt x="512" y="503"/>
                    </a:lnTo>
                    <a:lnTo>
                      <a:pt x="491" y="523"/>
                    </a:lnTo>
                    <a:lnTo>
                      <a:pt x="460" y="535"/>
                    </a:lnTo>
                    <a:lnTo>
                      <a:pt x="430" y="539"/>
                    </a:lnTo>
                    <a:lnTo>
                      <a:pt x="398" y="530"/>
                    </a:lnTo>
                    <a:lnTo>
                      <a:pt x="364" y="508"/>
                    </a:lnTo>
                    <a:lnTo>
                      <a:pt x="328" y="473"/>
                    </a:lnTo>
                    <a:lnTo>
                      <a:pt x="292" y="442"/>
                    </a:lnTo>
                    <a:lnTo>
                      <a:pt x="262" y="412"/>
                    </a:lnTo>
                    <a:lnTo>
                      <a:pt x="232" y="389"/>
                    </a:lnTo>
                    <a:lnTo>
                      <a:pt x="205" y="364"/>
                    </a:lnTo>
                    <a:lnTo>
                      <a:pt x="178" y="339"/>
                    </a:lnTo>
                    <a:lnTo>
                      <a:pt x="154" y="316"/>
                    </a:lnTo>
                    <a:lnTo>
                      <a:pt x="127" y="291"/>
                    </a:lnTo>
                    <a:lnTo>
                      <a:pt x="97" y="264"/>
                    </a:lnTo>
                    <a:lnTo>
                      <a:pt x="66" y="234"/>
                    </a:lnTo>
                    <a:lnTo>
                      <a:pt x="52" y="220"/>
                    </a:lnTo>
                    <a:lnTo>
                      <a:pt x="36" y="202"/>
                    </a:lnTo>
                    <a:lnTo>
                      <a:pt x="21" y="180"/>
                    </a:lnTo>
                    <a:lnTo>
                      <a:pt x="13" y="163"/>
                    </a:lnTo>
                    <a:lnTo>
                      <a:pt x="4" y="145"/>
                    </a:lnTo>
                    <a:lnTo>
                      <a:pt x="0" y="123"/>
                    </a:lnTo>
                    <a:lnTo>
                      <a:pt x="0" y="102"/>
                    </a:lnTo>
                    <a:lnTo>
                      <a:pt x="7" y="81"/>
                    </a:lnTo>
                    <a:lnTo>
                      <a:pt x="18" y="61"/>
                    </a:lnTo>
                    <a:lnTo>
                      <a:pt x="36" y="39"/>
                    </a:lnTo>
                    <a:lnTo>
                      <a:pt x="52" y="27"/>
                    </a:lnTo>
                    <a:lnTo>
                      <a:pt x="66" y="15"/>
                    </a:lnTo>
                    <a:lnTo>
                      <a:pt x="84" y="6"/>
                    </a:lnTo>
                    <a:lnTo>
                      <a:pt x="100" y="0"/>
                    </a:lnTo>
                    <a:lnTo>
                      <a:pt x="114" y="0"/>
                    </a:lnTo>
                    <a:lnTo>
                      <a:pt x="132" y="0"/>
                    </a:lnTo>
                    <a:lnTo>
                      <a:pt x="148" y="6"/>
                    </a:lnTo>
                    <a:lnTo>
                      <a:pt x="166" y="15"/>
                    </a:lnTo>
                    <a:lnTo>
                      <a:pt x="184" y="27"/>
                    </a:lnTo>
                    <a:lnTo>
                      <a:pt x="205" y="45"/>
                    </a:lnTo>
                    <a:close/>
                  </a:path>
                </a:pathLst>
              </a:custGeom>
              <a:solidFill>
                <a:srgbClr val="E5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375" name="Freeform 659"/>
              <p:cNvSpPr>
                <a:spLocks/>
              </p:cNvSpPr>
              <p:nvPr/>
            </p:nvSpPr>
            <p:spPr bwMode="auto">
              <a:xfrm>
                <a:off x="1463" y="2283"/>
                <a:ext cx="135" cy="135"/>
              </a:xfrm>
              <a:custGeom>
                <a:avLst/>
                <a:gdLst>
                  <a:gd name="T0" fmla="*/ 51 w 542"/>
                  <a:gd name="T1" fmla="*/ 11 h 539"/>
                  <a:gd name="T2" fmla="*/ 60 w 542"/>
                  <a:gd name="T3" fmla="*/ 19 h 539"/>
                  <a:gd name="T4" fmla="*/ 68 w 542"/>
                  <a:gd name="T5" fmla="*/ 27 h 539"/>
                  <a:gd name="T6" fmla="*/ 76 w 542"/>
                  <a:gd name="T7" fmla="*/ 35 h 539"/>
                  <a:gd name="T8" fmla="*/ 85 w 542"/>
                  <a:gd name="T9" fmla="*/ 44 h 539"/>
                  <a:gd name="T10" fmla="*/ 93 w 542"/>
                  <a:gd name="T11" fmla="*/ 54 h 539"/>
                  <a:gd name="T12" fmla="*/ 101 w 542"/>
                  <a:gd name="T13" fmla="*/ 62 h 539"/>
                  <a:gd name="T14" fmla="*/ 109 w 542"/>
                  <a:gd name="T15" fmla="*/ 69 h 539"/>
                  <a:gd name="T16" fmla="*/ 116 w 542"/>
                  <a:gd name="T17" fmla="*/ 77 h 539"/>
                  <a:gd name="T18" fmla="*/ 122 w 542"/>
                  <a:gd name="T19" fmla="*/ 83 h 539"/>
                  <a:gd name="T20" fmla="*/ 128 w 542"/>
                  <a:gd name="T21" fmla="*/ 88 h 539"/>
                  <a:gd name="T22" fmla="*/ 133 w 542"/>
                  <a:gd name="T23" fmla="*/ 96 h 539"/>
                  <a:gd name="T24" fmla="*/ 135 w 542"/>
                  <a:gd name="T25" fmla="*/ 104 h 539"/>
                  <a:gd name="T26" fmla="*/ 135 w 542"/>
                  <a:gd name="T27" fmla="*/ 112 h 539"/>
                  <a:gd name="T28" fmla="*/ 132 w 542"/>
                  <a:gd name="T29" fmla="*/ 119 h 539"/>
                  <a:gd name="T30" fmla="*/ 128 w 542"/>
                  <a:gd name="T31" fmla="*/ 126 h 539"/>
                  <a:gd name="T32" fmla="*/ 122 w 542"/>
                  <a:gd name="T33" fmla="*/ 131 h 539"/>
                  <a:gd name="T34" fmla="*/ 115 w 542"/>
                  <a:gd name="T35" fmla="*/ 134 h 539"/>
                  <a:gd name="T36" fmla="*/ 107 w 542"/>
                  <a:gd name="T37" fmla="*/ 135 h 539"/>
                  <a:gd name="T38" fmla="*/ 99 w 542"/>
                  <a:gd name="T39" fmla="*/ 133 h 539"/>
                  <a:gd name="T40" fmla="*/ 91 w 542"/>
                  <a:gd name="T41" fmla="*/ 127 h 539"/>
                  <a:gd name="T42" fmla="*/ 82 w 542"/>
                  <a:gd name="T43" fmla="*/ 118 h 539"/>
                  <a:gd name="T44" fmla="*/ 73 w 542"/>
                  <a:gd name="T45" fmla="*/ 111 h 539"/>
                  <a:gd name="T46" fmla="*/ 65 w 542"/>
                  <a:gd name="T47" fmla="*/ 103 h 539"/>
                  <a:gd name="T48" fmla="*/ 58 w 542"/>
                  <a:gd name="T49" fmla="*/ 97 h 539"/>
                  <a:gd name="T50" fmla="*/ 51 w 542"/>
                  <a:gd name="T51" fmla="*/ 91 h 539"/>
                  <a:gd name="T52" fmla="*/ 44 w 542"/>
                  <a:gd name="T53" fmla="*/ 85 h 539"/>
                  <a:gd name="T54" fmla="*/ 38 w 542"/>
                  <a:gd name="T55" fmla="*/ 79 h 539"/>
                  <a:gd name="T56" fmla="*/ 32 w 542"/>
                  <a:gd name="T57" fmla="*/ 73 h 539"/>
                  <a:gd name="T58" fmla="*/ 24 w 542"/>
                  <a:gd name="T59" fmla="*/ 66 h 539"/>
                  <a:gd name="T60" fmla="*/ 16 w 542"/>
                  <a:gd name="T61" fmla="*/ 59 h 539"/>
                  <a:gd name="T62" fmla="*/ 13 w 542"/>
                  <a:gd name="T63" fmla="*/ 55 h 539"/>
                  <a:gd name="T64" fmla="*/ 9 w 542"/>
                  <a:gd name="T65" fmla="*/ 51 h 539"/>
                  <a:gd name="T66" fmla="*/ 5 w 542"/>
                  <a:gd name="T67" fmla="*/ 45 h 539"/>
                  <a:gd name="T68" fmla="*/ 3 w 542"/>
                  <a:gd name="T69" fmla="*/ 41 h 539"/>
                  <a:gd name="T70" fmla="*/ 1 w 542"/>
                  <a:gd name="T71" fmla="*/ 36 h 539"/>
                  <a:gd name="T72" fmla="*/ 0 w 542"/>
                  <a:gd name="T73" fmla="*/ 31 h 539"/>
                  <a:gd name="T74" fmla="*/ 0 w 542"/>
                  <a:gd name="T75" fmla="*/ 26 h 539"/>
                  <a:gd name="T76" fmla="*/ 2 w 542"/>
                  <a:gd name="T77" fmla="*/ 20 h 539"/>
                  <a:gd name="T78" fmla="*/ 4 w 542"/>
                  <a:gd name="T79" fmla="*/ 15 h 539"/>
                  <a:gd name="T80" fmla="*/ 9 w 542"/>
                  <a:gd name="T81" fmla="*/ 10 h 539"/>
                  <a:gd name="T82" fmla="*/ 13 w 542"/>
                  <a:gd name="T83" fmla="*/ 7 h 539"/>
                  <a:gd name="T84" fmla="*/ 16 w 542"/>
                  <a:gd name="T85" fmla="*/ 4 h 539"/>
                  <a:gd name="T86" fmla="*/ 21 w 542"/>
                  <a:gd name="T87" fmla="*/ 2 h 539"/>
                  <a:gd name="T88" fmla="*/ 25 w 542"/>
                  <a:gd name="T89" fmla="*/ 0 h 539"/>
                  <a:gd name="T90" fmla="*/ 28 w 542"/>
                  <a:gd name="T91" fmla="*/ 0 h 539"/>
                  <a:gd name="T92" fmla="*/ 33 w 542"/>
                  <a:gd name="T93" fmla="*/ 0 h 539"/>
                  <a:gd name="T94" fmla="*/ 37 w 542"/>
                  <a:gd name="T95" fmla="*/ 2 h 539"/>
                  <a:gd name="T96" fmla="*/ 41 w 542"/>
                  <a:gd name="T97" fmla="*/ 4 h 539"/>
                  <a:gd name="T98" fmla="*/ 46 w 542"/>
                  <a:gd name="T99" fmla="*/ 7 h 539"/>
                  <a:gd name="T100" fmla="*/ 51 w 542"/>
                  <a:gd name="T101" fmla="*/ 11 h 539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542"/>
                  <a:gd name="T154" fmla="*/ 0 h 539"/>
                  <a:gd name="T155" fmla="*/ 542 w 542"/>
                  <a:gd name="T156" fmla="*/ 539 h 539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542" h="539">
                    <a:moveTo>
                      <a:pt x="205" y="45"/>
                    </a:moveTo>
                    <a:lnTo>
                      <a:pt x="239" y="75"/>
                    </a:lnTo>
                    <a:lnTo>
                      <a:pt x="271" y="109"/>
                    </a:lnTo>
                    <a:lnTo>
                      <a:pt x="307" y="141"/>
                    </a:lnTo>
                    <a:lnTo>
                      <a:pt x="341" y="177"/>
                    </a:lnTo>
                    <a:lnTo>
                      <a:pt x="373" y="214"/>
                    </a:lnTo>
                    <a:lnTo>
                      <a:pt x="407" y="247"/>
                    </a:lnTo>
                    <a:lnTo>
                      <a:pt x="437" y="277"/>
                    </a:lnTo>
                    <a:lnTo>
                      <a:pt x="467" y="307"/>
                    </a:lnTo>
                    <a:lnTo>
                      <a:pt x="491" y="331"/>
                    </a:lnTo>
                    <a:lnTo>
                      <a:pt x="512" y="352"/>
                    </a:lnTo>
                    <a:lnTo>
                      <a:pt x="533" y="382"/>
                    </a:lnTo>
                    <a:lnTo>
                      <a:pt x="542" y="416"/>
                    </a:lnTo>
                    <a:lnTo>
                      <a:pt x="542" y="446"/>
                    </a:lnTo>
                    <a:lnTo>
                      <a:pt x="530" y="475"/>
                    </a:lnTo>
                    <a:lnTo>
                      <a:pt x="512" y="503"/>
                    </a:lnTo>
                    <a:lnTo>
                      <a:pt x="491" y="523"/>
                    </a:lnTo>
                    <a:lnTo>
                      <a:pt x="460" y="535"/>
                    </a:lnTo>
                    <a:lnTo>
                      <a:pt x="430" y="539"/>
                    </a:lnTo>
                    <a:lnTo>
                      <a:pt x="398" y="530"/>
                    </a:lnTo>
                    <a:lnTo>
                      <a:pt x="364" y="508"/>
                    </a:lnTo>
                    <a:lnTo>
                      <a:pt x="328" y="473"/>
                    </a:lnTo>
                    <a:lnTo>
                      <a:pt x="292" y="442"/>
                    </a:lnTo>
                    <a:lnTo>
                      <a:pt x="262" y="412"/>
                    </a:lnTo>
                    <a:lnTo>
                      <a:pt x="232" y="389"/>
                    </a:lnTo>
                    <a:lnTo>
                      <a:pt x="205" y="364"/>
                    </a:lnTo>
                    <a:lnTo>
                      <a:pt x="178" y="339"/>
                    </a:lnTo>
                    <a:lnTo>
                      <a:pt x="154" y="316"/>
                    </a:lnTo>
                    <a:lnTo>
                      <a:pt x="127" y="291"/>
                    </a:lnTo>
                    <a:lnTo>
                      <a:pt x="97" y="264"/>
                    </a:lnTo>
                    <a:lnTo>
                      <a:pt x="66" y="234"/>
                    </a:lnTo>
                    <a:lnTo>
                      <a:pt x="52" y="220"/>
                    </a:lnTo>
                    <a:lnTo>
                      <a:pt x="36" y="202"/>
                    </a:lnTo>
                    <a:lnTo>
                      <a:pt x="21" y="180"/>
                    </a:lnTo>
                    <a:lnTo>
                      <a:pt x="13" y="163"/>
                    </a:lnTo>
                    <a:lnTo>
                      <a:pt x="4" y="145"/>
                    </a:lnTo>
                    <a:lnTo>
                      <a:pt x="0" y="123"/>
                    </a:lnTo>
                    <a:lnTo>
                      <a:pt x="0" y="102"/>
                    </a:lnTo>
                    <a:lnTo>
                      <a:pt x="7" y="81"/>
                    </a:lnTo>
                    <a:lnTo>
                      <a:pt x="18" y="61"/>
                    </a:lnTo>
                    <a:lnTo>
                      <a:pt x="36" y="39"/>
                    </a:lnTo>
                    <a:lnTo>
                      <a:pt x="52" y="27"/>
                    </a:lnTo>
                    <a:lnTo>
                      <a:pt x="66" y="15"/>
                    </a:lnTo>
                    <a:lnTo>
                      <a:pt x="84" y="6"/>
                    </a:lnTo>
                    <a:lnTo>
                      <a:pt x="100" y="0"/>
                    </a:lnTo>
                    <a:lnTo>
                      <a:pt x="114" y="0"/>
                    </a:lnTo>
                    <a:lnTo>
                      <a:pt x="132" y="0"/>
                    </a:lnTo>
                    <a:lnTo>
                      <a:pt x="148" y="6"/>
                    </a:lnTo>
                    <a:lnTo>
                      <a:pt x="166" y="15"/>
                    </a:lnTo>
                    <a:lnTo>
                      <a:pt x="184" y="27"/>
                    </a:lnTo>
                    <a:lnTo>
                      <a:pt x="205" y="45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376" name="Freeform 660"/>
              <p:cNvSpPr>
                <a:spLocks/>
              </p:cNvSpPr>
              <p:nvPr/>
            </p:nvSpPr>
            <p:spPr bwMode="auto">
              <a:xfrm>
                <a:off x="1463" y="2283"/>
                <a:ext cx="135" cy="135"/>
              </a:xfrm>
              <a:custGeom>
                <a:avLst/>
                <a:gdLst>
                  <a:gd name="T0" fmla="*/ 51 w 542"/>
                  <a:gd name="T1" fmla="*/ 11 h 539"/>
                  <a:gd name="T2" fmla="*/ 60 w 542"/>
                  <a:gd name="T3" fmla="*/ 19 h 539"/>
                  <a:gd name="T4" fmla="*/ 68 w 542"/>
                  <a:gd name="T5" fmla="*/ 27 h 539"/>
                  <a:gd name="T6" fmla="*/ 76 w 542"/>
                  <a:gd name="T7" fmla="*/ 35 h 539"/>
                  <a:gd name="T8" fmla="*/ 85 w 542"/>
                  <a:gd name="T9" fmla="*/ 44 h 539"/>
                  <a:gd name="T10" fmla="*/ 93 w 542"/>
                  <a:gd name="T11" fmla="*/ 54 h 539"/>
                  <a:gd name="T12" fmla="*/ 101 w 542"/>
                  <a:gd name="T13" fmla="*/ 62 h 539"/>
                  <a:gd name="T14" fmla="*/ 109 w 542"/>
                  <a:gd name="T15" fmla="*/ 69 h 539"/>
                  <a:gd name="T16" fmla="*/ 116 w 542"/>
                  <a:gd name="T17" fmla="*/ 77 h 539"/>
                  <a:gd name="T18" fmla="*/ 122 w 542"/>
                  <a:gd name="T19" fmla="*/ 83 h 539"/>
                  <a:gd name="T20" fmla="*/ 128 w 542"/>
                  <a:gd name="T21" fmla="*/ 88 h 539"/>
                  <a:gd name="T22" fmla="*/ 133 w 542"/>
                  <a:gd name="T23" fmla="*/ 96 h 539"/>
                  <a:gd name="T24" fmla="*/ 135 w 542"/>
                  <a:gd name="T25" fmla="*/ 104 h 539"/>
                  <a:gd name="T26" fmla="*/ 135 w 542"/>
                  <a:gd name="T27" fmla="*/ 112 h 539"/>
                  <a:gd name="T28" fmla="*/ 132 w 542"/>
                  <a:gd name="T29" fmla="*/ 119 h 539"/>
                  <a:gd name="T30" fmla="*/ 128 w 542"/>
                  <a:gd name="T31" fmla="*/ 126 h 539"/>
                  <a:gd name="T32" fmla="*/ 122 w 542"/>
                  <a:gd name="T33" fmla="*/ 131 h 539"/>
                  <a:gd name="T34" fmla="*/ 115 w 542"/>
                  <a:gd name="T35" fmla="*/ 134 h 539"/>
                  <a:gd name="T36" fmla="*/ 107 w 542"/>
                  <a:gd name="T37" fmla="*/ 135 h 539"/>
                  <a:gd name="T38" fmla="*/ 99 w 542"/>
                  <a:gd name="T39" fmla="*/ 133 h 539"/>
                  <a:gd name="T40" fmla="*/ 91 w 542"/>
                  <a:gd name="T41" fmla="*/ 127 h 539"/>
                  <a:gd name="T42" fmla="*/ 82 w 542"/>
                  <a:gd name="T43" fmla="*/ 118 h 539"/>
                  <a:gd name="T44" fmla="*/ 73 w 542"/>
                  <a:gd name="T45" fmla="*/ 111 h 539"/>
                  <a:gd name="T46" fmla="*/ 65 w 542"/>
                  <a:gd name="T47" fmla="*/ 103 h 539"/>
                  <a:gd name="T48" fmla="*/ 58 w 542"/>
                  <a:gd name="T49" fmla="*/ 97 h 539"/>
                  <a:gd name="T50" fmla="*/ 51 w 542"/>
                  <a:gd name="T51" fmla="*/ 91 h 539"/>
                  <a:gd name="T52" fmla="*/ 44 w 542"/>
                  <a:gd name="T53" fmla="*/ 85 h 539"/>
                  <a:gd name="T54" fmla="*/ 38 w 542"/>
                  <a:gd name="T55" fmla="*/ 79 h 539"/>
                  <a:gd name="T56" fmla="*/ 32 w 542"/>
                  <a:gd name="T57" fmla="*/ 73 h 539"/>
                  <a:gd name="T58" fmla="*/ 24 w 542"/>
                  <a:gd name="T59" fmla="*/ 66 h 539"/>
                  <a:gd name="T60" fmla="*/ 16 w 542"/>
                  <a:gd name="T61" fmla="*/ 59 h 539"/>
                  <a:gd name="T62" fmla="*/ 13 w 542"/>
                  <a:gd name="T63" fmla="*/ 55 h 539"/>
                  <a:gd name="T64" fmla="*/ 9 w 542"/>
                  <a:gd name="T65" fmla="*/ 51 h 539"/>
                  <a:gd name="T66" fmla="*/ 5 w 542"/>
                  <a:gd name="T67" fmla="*/ 45 h 539"/>
                  <a:gd name="T68" fmla="*/ 3 w 542"/>
                  <a:gd name="T69" fmla="*/ 41 h 539"/>
                  <a:gd name="T70" fmla="*/ 1 w 542"/>
                  <a:gd name="T71" fmla="*/ 36 h 539"/>
                  <a:gd name="T72" fmla="*/ 0 w 542"/>
                  <a:gd name="T73" fmla="*/ 31 h 539"/>
                  <a:gd name="T74" fmla="*/ 0 w 542"/>
                  <a:gd name="T75" fmla="*/ 26 h 539"/>
                  <a:gd name="T76" fmla="*/ 2 w 542"/>
                  <a:gd name="T77" fmla="*/ 20 h 539"/>
                  <a:gd name="T78" fmla="*/ 4 w 542"/>
                  <a:gd name="T79" fmla="*/ 15 h 539"/>
                  <a:gd name="T80" fmla="*/ 9 w 542"/>
                  <a:gd name="T81" fmla="*/ 10 h 539"/>
                  <a:gd name="T82" fmla="*/ 13 w 542"/>
                  <a:gd name="T83" fmla="*/ 7 h 539"/>
                  <a:gd name="T84" fmla="*/ 16 w 542"/>
                  <a:gd name="T85" fmla="*/ 4 h 539"/>
                  <a:gd name="T86" fmla="*/ 21 w 542"/>
                  <a:gd name="T87" fmla="*/ 2 h 539"/>
                  <a:gd name="T88" fmla="*/ 25 w 542"/>
                  <a:gd name="T89" fmla="*/ 0 h 539"/>
                  <a:gd name="T90" fmla="*/ 28 w 542"/>
                  <a:gd name="T91" fmla="*/ 0 h 539"/>
                  <a:gd name="T92" fmla="*/ 33 w 542"/>
                  <a:gd name="T93" fmla="*/ 0 h 539"/>
                  <a:gd name="T94" fmla="*/ 37 w 542"/>
                  <a:gd name="T95" fmla="*/ 2 h 539"/>
                  <a:gd name="T96" fmla="*/ 41 w 542"/>
                  <a:gd name="T97" fmla="*/ 4 h 539"/>
                  <a:gd name="T98" fmla="*/ 46 w 542"/>
                  <a:gd name="T99" fmla="*/ 7 h 539"/>
                  <a:gd name="T100" fmla="*/ 51 w 542"/>
                  <a:gd name="T101" fmla="*/ 11 h 539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542"/>
                  <a:gd name="T154" fmla="*/ 0 h 539"/>
                  <a:gd name="T155" fmla="*/ 542 w 542"/>
                  <a:gd name="T156" fmla="*/ 539 h 539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542" h="539">
                    <a:moveTo>
                      <a:pt x="205" y="45"/>
                    </a:moveTo>
                    <a:lnTo>
                      <a:pt x="239" y="75"/>
                    </a:lnTo>
                    <a:lnTo>
                      <a:pt x="271" y="109"/>
                    </a:lnTo>
                    <a:lnTo>
                      <a:pt x="307" y="141"/>
                    </a:lnTo>
                    <a:lnTo>
                      <a:pt x="341" y="177"/>
                    </a:lnTo>
                    <a:lnTo>
                      <a:pt x="373" y="214"/>
                    </a:lnTo>
                    <a:lnTo>
                      <a:pt x="407" y="247"/>
                    </a:lnTo>
                    <a:lnTo>
                      <a:pt x="437" y="277"/>
                    </a:lnTo>
                    <a:lnTo>
                      <a:pt x="467" y="307"/>
                    </a:lnTo>
                    <a:lnTo>
                      <a:pt x="491" y="331"/>
                    </a:lnTo>
                    <a:lnTo>
                      <a:pt x="512" y="352"/>
                    </a:lnTo>
                    <a:lnTo>
                      <a:pt x="533" y="382"/>
                    </a:lnTo>
                    <a:lnTo>
                      <a:pt x="542" y="416"/>
                    </a:lnTo>
                    <a:lnTo>
                      <a:pt x="542" y="446"/>
                    </a:lnTo>
                    <a:lnTo>
                      <a:pt x="530" y="475"/>
                    </a:lnTo>
                    <a:lnTo>
                      <a:pt x="512" y="503"/>
                    </a:lnTo>
                    <a:lnTo>
                      <a:pt x="491" y="523"/>
                    </a:lnTo>
                    <a:lnTo>
                      <a:pt x="460" y="535"/>
                    </a:lnTo>
                    <a:lnTo>
                      <a:pt x="430" y="539"/>
                    </a:lnTo>
                    <a:lnTo>
                      <a:pt x="398" y="530"/>
                    </a:lnTo>
                    <a:lnTo>
                      <a:pt x="364" y="508"/>
                    </a:lnTo>
                    <a:lnTo>
                      <a:pt x="328" y="473"/>
                    </a:lnTo>
                    <a:lnTo>
                      <a:pt x="292" y="442"/>
                    </a:lnTo>
                    <a:lnTo>
                      <a:pt x="262" y="412"/>
                    </a:lnTo>
                    <a:lnTo>
                      <a:pt x="232" y="389"/>
                    </a:lnTo>
                    <a:lnTo>
                      <a:pt x="205" y="364"/>
                    </a:lnTo>
                    <a:lnTo>
                      <a:pt x="178" y="339"/>
                    </a:lnTo>
                    <a:lnTo>
                      <a:pt x="154" y="316"/>
                    </a:lnTo>
                    <a:lnTo>
                      <a:pt x="127" y="291"/>
                    </a:lnTo>
                    <a:lnTo>
                      <a:pt x="97" y="264"/>
                    </a:lnTo>
                    <a:lnTo>
                      <a:pt x="66" y="234"/>
                    </a:lnTo>
                    <a:lnTo>
                      <a:pt x="52" y="220"/>
                    </a:lnTo>
                    <a:lnTo>
                      <a:pt x="36" y="202"/>
                    </a:lnTo>
                    <a:lnTo>
                      <a:pt x="21" y="180"/>
                    </a:lnTo>
                    <a:lnTo>
                      <a:pt x="13" y="163"/>
                    </a:lnTo>
                    <a:lnTo>
                      <a:pt x="4" y="145"/>
                    </a:lnTo>
                    <a:lnTo>
                      <a:pt x="0" y="123"/>
                    </a:lnTo>
                    <a:lnTo>
                      <a:pt x="0" y="102"/>
                    </a:lnTo>
                    <a:lnTo>
                      <a:pt x="7" y="81"/>
                    </a:lnTo>
                    <a:lnTo>
                      <a:pt x="18" y="61"/>
                    </a:lnTo>
                    <a:lnTo>
                      <a:pt x="36" y="39"/>
                    </a:lnTo>
                    <a:lnTo>
                      <a:pt x="52" y="27"/>
                    </a:lnTo>
                    <a:lnTo>
                      <a:pt x="66" y="15"/>
                    </a:lnTo>
                    <a:lnTo>
                      <a:pt x="84" y="6"/>
                    </a:lnTo>
                    <a:lnTo>
                      <a:pt x="100" y="0"/>
                    </a:lnTo>
                    <a:lnTo>
                      <a:pt x="114" y="0"/>
                    </a:lnTo>
                    <a:lnTo>
                      <a:pt x="132" y="0"/>
                    </a:lnTo>
                    <a:lnTo>
                      <a:pt x="148" y="6"/>
                    </a:lnTo>
                    <a:lnTo>
                      <a:pt x="166" y="15"/>
                    </a:lnTo>
                    <a:lnTo>
                      <a:pt x="184" y="27"/>
                    </a:lnTo>
                    <a:lnTo>
                      <a:pt x="205" y="45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377" name="Freeform 661"/>
              <p:cNvSpPr>
                <a:spLocks/>
              </p:cNvSpPr>
              <p:nvPr/>
            </p:nvSpPr>
            <p:spPr bwMode="auto">
              <a:xfrm>
                <a:off x="1156" y="1996"/>
                <a:ext cx="149" cy="136"/>
              </a:xfrm>
              <a:custGeom>
                <a:avLst/>
                <a:gdLst>
                  <a:gd name="T0" fmla="*/ 51 w 596"/>
                  <a:gd name="T1" fmla="*/ 11 h 546"/>
                  <a:gd name="T2" fmla="*/ 59 w 596"/>
                  <a:gd name="T3" fmla="*/ 17 h 546"/>
                  <a:gd name="T4" fmla="*/ 68 w 596"/>
                  <a:gd name="T5" fmla="*/ 25 h 546"/>
                  <a:gd name="T6" fmla="*/ 79 w 596"/>
                  <a:gd name="T7" fmla="*/ 35 h 546"/>
                  <a:gd name="T8" fmla="*/ 89 w 596"/>
                  <a:gd name="T9" fmla="*/ 44 h 546"/>
                  <a:gd name="T10" fmla="*/ 100 w 596"/>
                  <a:gd name="T11" fmla="*/ 53 h 546"/>
                  <a:gd name="T12" fmla="*/ 109 w 596"/>
                  <a:gd name="T13" fmla="*/ 62 h 546"/>
                  <a:gd name="T14" fmla="*/ 119 w 596"/>
                  <a:gd name="T15" fmla="*/ 70 h 546"/>
                  <a:gd name="T16" fmla="*/ 127 w 596"/>
                  <a:gd name="T17" fmla="*/ 77 h 546"/>
                  <a:gd name="T18" fmla="*/ 135 w 596"/>
                  <a:gd name="T19" fmla="*/ 84 h 546"/>
                  <a:gd name="T20" fmla="*/ 140 w 596"/>
                  <a:gd name="T21" fmla="*/ 89 h 546"/>
                  <a:gd name="T22" fmla="*/ 146 w 596"/>
                  <a:gd name="T23" fmla="*/ 96 h 546"/>
                  <a:gd name="T24" fmla="*/ 149 w 596"/>
                  <a:gd name="T25" fmla="*/ 104 h 546"/>
                  <a:gd name="T26" fmla="*/ 149 w 596"/>
                  <a:gd name="T27" fmla="*/ 112 h 546"/>
                  <a:gd name="T28" fmla="*/ 147 w 596"/>
                  <a:gd name="T29" fmla="*/ 120 h 546"/>
                  <a:gd name="T30" fmla="*/ 142 w 596"/>
                  <a:gd name="T31" fmla="*/ 126 h 546"/>
                  <a:gd name="T32" fmla="*/ 136 w 596"/>
                  <a:gd name="T33" fmla="*/ 132 h 546"/>
                  <a:gd name="T34" fmla="*/ 129 w 596"/>
                  <a:gd name="T35" fmla="*/ 134 h 546"/>
                  <a:gd name="T36" fmla="*/ 122 w 596"/>
                  <a:gd name="T37" fmla="*/ 136 h 546"/>
                  <a:gd name="T38" fmla="*/ 114 w 596"/>
                  <a:gd name="T39" fmla="*/ 134 h 546"/>
                  <a:gd name="T40" fmla="*/ 105 w 596"/>
                  <a:gd name="T41" fmla="*/ 129 h 546"/>
                  <a:gd name="T42" fmla="*/ 94 w 596"/>
                  <a:gd name="T43" fmla="*/ 120 h 546"/>
                  <a:gd name="T44" fmla="*/ 85 w 596"/>
                  <a:gd name="T45" fmla="*/ 113 h 546"/>
                  <a:gd name="T46" fmla="*/ 76 w 596"/>
                  <a:gd name="T47" fmla="*/ 106 h 546"/>
                  <a:gd name="T48" fmla="*/ 67 w 596"/>
                  <a:gd name="T49" fmla="*/ 99 h 546"/>
                  <a:gd name="T50" fmla="*/ 59 w 596"/>
                  <a:gd name="T51" fmla="*/ 92 h 546"/>
                  <a:gd name="T52" fmla="*/ 51 w 596"/>
                  <a:gd name="T53" fmla="*/ 86 h 546"/>
                  <a:gd name="T54" fmla="*/ 43 w 596"/>
                  <a:gd name="T55" fmla="*/ 80 h 546"/>
                  <a:gd name="T56" fmla="*/ 35 w 596"/>
                  <a:gd name="T57" fmla="*/ 74 h 546"/>
                  <a:gd name="T58" fmla="*/ 27 w 596"/>
                  <a:gd name="T59" fmla="*/ 67 h 546"/>
                  <a:gd name="T60" fmla="*/ 19 w 596"/>
                  <a:gd name="T61" fmla="*/ 60 h 546"/>
                  <a:gd name="T62" fmla="*/ 14 w 596"/>
                  <a:gd name="T63" fmla="*/ 56 h 546"/>
                  <a:gd name="T64" fmla="*/ 11 w 596"/>
                  <a:gd name="T65" fmla="*/ 52 h 546"/>
                  <a:gd name="T66" fmla="*/ 7 w 596"/>
                  <a:gd name="T67" fmla="*/ 48 h 546"/>
                  <a:gd name="T68" fmla="*/ 4 w 596"/>
                  <a:gd name="T69" fmla="*/ 43 h 546"/>
                  <a:gd name="T70" fmla="*/ 2 w 596"/>
                  <a:gd name="T71" fmla="*/ 38 h 546"/>
                  <a:gd name="T72" fmla="*/ 0 w 596"/>
                  <a:gd name="T73" fmla="*/ 33 h 546"/>
                  <a:gd name="T74" fmla="*/ 0 w 596"/>
                  <a:gd name="T75" fmla="*/ 28 h 546"/>
                  <a:gd name="T76" fmla="*/ 2 w 596"/>
                  <a:gd name="T77" fmla="*/ 23 h 546"/>
                  <a:gd name="T78" fmla="*/ 4 w 596"/>
                  <a:gd name="T79" fmla="*/ 17 h 546"/>
                  <a:gd name="T80" fmla="*/ 9 w 596"/>
                  <a:gd name="T81" fmla="*/ 11 h 546"/>
                  <a:gd name="T82" fmla="*/ 12 w 596"/>
                  <a:gd name="T83" fmla="*/ 8 h 546"/>
                  <a:gd name="T84" fmla="*/ 16 w 596"/>
                  <a:gd name="T85" fmla="*/ 4 h 546"/>
                  <a:gd name="T86" fmla="*/ 20 w 596"/>
                  <a:gd name="T87" fmla="*/ 2 h 546"/>
                  <a:gd name="T88" fmla="*/ 23 w 596"/>
                  <a:gd name="T89" fmla="*/ 1 h 546"/>
                  <a:gd name="T90" fmla="*/ 27 w 596"/>
                  <a:gd name="T91" fmla="*/ 0 h 546"/>
                  <a:gd name="T92" fmla="*/ 31 w 596"/>
                  <a:gd name="T93" fmla="*/ 1 h 546"/>
                  <a:gd name="T94" fmla="*/ 35 w 596"/>
                  <a:gd name="T95" fmla="*/ 1 h 546"/>
                  <a:gd name="T96" fmla="*/ 40 w 596"/>
                  <a:gd name="T97" fmla="*/ 4 h 546"/>
                  <a:gd name="T98" fmla="*/ 45 w 596"/>
                  <a:gd name="T99" fmla="*/ 7 h 546"/>
                  <a:gd name="T100" fmla="*/ 51 w 596"/>
                  <a:gd name="T101" fmla="*/ 11 h 54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596"/>
                  <a:gd name="T154" fmla="*/ 0 h 546"/>
                  <a:gd name="T155" fmla="*/ 596 w 596"/>
                  <a:gd name="T156" fmla="*/ 546 h 54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596" h="546">
                    <a:moveTo>
                      <a:pt x="202" y="43"/>
                    </a:moveTo>
                    <a:lnTo>
                      <a:pt x="234" y="70"/>
                    </a:lnTo>
                    <a:lnTo>
                      <a:pt x="273" y="102"/>
                    </a:lnTo>
                    <a:lnTo>
                      <a:pt x="316" y="139"/>
                    </a:lnTo>
                    <a:lnTo>
                      <a:pt x="355" y="175"/>
                    </a:lnTo>
                    <a:lnTo>
                      <a:pt x="398" y="211"/>
                    </a:lnTo>
                    <a:lnTo>
                      <a:pt x="437" y="248"/>
                    </a:lnTo>
                    <a:lnTo>
                      <a:pt x="476" y="280"/>
                    </a:lnTo>
                    <a:lnTo>
                      <a:pt x="508" y="311"/>
                    </a:lnTo>
                    <a:lnTo>
                      <a:pt x="539" y="337"/>
                    </a:lnTo>
                    <a:lnTo>
                      <a:pt x="560" y="359"/>
                    </a:lnTo>
                    <a:lnTo>
                      <a:pt x="583" y="386"/>
                    </a:lnTo>
                    <a:lnTo>
                      <a:pt x="596" y="416"/>
                    </a:lnTo>
                    <a:lnTo>
                      <a:pt x="596" y="448"/>
                    </a:lnTo>
                    <a:lnTo>
                      <a:pt x="587" y="480"/>
                    </a:lnTo>
                    <a:lnTo>
                      <a:pt x="569" y="506"/>
                    </a:lnTo>
                    <a:lnTo>
                      <a:pt x="544" y="528"/>
                    </a:lnTo>
                    <a:lnTo>
                      <a:pt x="517" y="539"/>
                    </a:lnTo>
                    <a:lnTo>
                      <a:pt x="487" y="546"/>
                    </a:lnTo>
                    <a:lnTo>
                      <a:pt x="455" y="537"/>
                    </a:lnTo>
                    <a:lnTo>
                      <a:pt x="419" y="518"/>
                    </a:lnTo>
                    <a:lnTo>
                      <a:pt x="376" y="482"/>
                    </a:lnTo>
                    <a:lnTo>
                      <a:pt x="339" y="452"/>
                    </a:lnTo>
                    <a:lnTo>
                      <a:pt x="304" y="425"/>
                    </a:lnTo>
                    <a:lnTo>
                      <a:pt x="268" y="398"/>
                    </a:lnTo>
                    <a:lnTo>
                      <a:pt x="234" y="371"/>
                    </a:lnTo>
                    <a:lnTo>
                      <a:pt x="202" y="346"/>
                    </a:lnTo>
                    <a:lnTo>
                      <a:pt x="171" y="323"/>
                    </a:lnTo>
                    <a:lnTo>
                      <a:pt x="141" y="296"/>
                    </a:lnTo>
                    <a:lnTo>
                      <a:pt x="109" y="268"/>
                    </a:lnTo>
                    <a:lnTo>
                      <a:pt x="75" y="241"/>
                    </a:lnTo>
                    <a:lnTo>
                      <a:pt x="57" y="223"/>
                    </a:lnTo>
                    <a:lnTo>
                      <a:pt x="43" y="209"/>
                    </a:lnTo>
                    <a:lnTo>
                      <a:pt x="27" y="191"/>
                    </a:lnTo>
                    <a:lnTo>
                      <a:pt x="15" y="172"/>
                    </a:lnTo>
                    <a:lnTo>
                      <a:pt x="6" y="152"/>
                    </a:lnTo>
                    <a:lnTo>
                      <a:pt x="0" y="134"/>
                    </a:lnTo>
                    <a:lnTo>
                      <a:pt x="0" y="111"/>
                    </a:lnTo>
                    <a:lnTo>
                      <a:pt x="6" y="91"/>
                    </a:lnTo>
                    <a:lnTo>
                      <a:pt x="15" y="70"/>
                    </a:lnTo>
                    <a:lnTo>
                      <a:pt x="34" y="45"/>
                    </a:lnTo>
                    <a:lnTo>
                      <a:pt x="48" y="31"/>
                    </a:lnTo>
                    <a:lnTo>
                      <a:pt x="63" y="18"/>
                    </a:lnTo>
                    <a:lnTo>
                      <a:pt x="78" y="9"/>
                    </a:lnTo>
                    <a:lnTo>
                      <a:pt x="93" y="4"/>
                    </a:lnTo>
                    <a:lnTo>
                      <a:pt x="109" y="0"/>
                    </a:lnTo>
                    <a:lnTo>
                      <a:pt x="123" y="4"/>
                    </a:lnTo>
                    <a:lnTo>
                      <a:pt x="141" y="6"/>
                    </a:lnTo>
                    <a:lnTo>
                      <a:pt x="159" y="16"/>
                    </a:lnTo>
                    <a:lnTo>
                      <a:pt x="180" y="27"/>
                    </a:lnTo>
                    <a:lnTo>
                      <a:pt x="202" y="43"/>
                    </a:lnTo>
                    <a:close/>
                  </a:path>
                </a:pathLst>
              </a:custGeom>
              <a:solidFill>
                <a:srgbClr val="E5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378" name="Freeform 662"/>
              <p:cNvSpPr>
                <a:spLocks/>
              </p:cNvSpPr>
              <p:nvPr/>
            </p:nvSpPr>
            <p:spPr bwMode="auto">
              <a:xfrm>
                <a:off x="1156" y="1996"/>
                <a:ext cx="149" cy="136"/>
              </a:xfrm>
              <a:custGeom>
                <a:avLst/>
                <a:gdLst>
                  <a:gd name="T0" fmla="*/ 51 w 596"/>
                  <a:gd name="T1" fmla="*/ 11 h 546"/>
                  <a:gd name="T2" fmla="*/ 59 w 596"/>
                  <a:gd name="T3" fmla="*/ 17 h 546"/>
                  <a:gd name="T4" fmla="*/ 68 w 596"/>
                  <a:gd name="T5" fmla="*/ 25 h 546"/>
                  <a:gd name="T6" fmla="*/ 79 w 596"/>
                  <a:gd name="T7" fmla="*/ 35 h 546"/>
                  <a:gd name="T8" fmla="*/ 89 w 596"/>
                  <a:gd name="T9" fmla="*/ 44 h 546"/>
                  <a:gd name="T10" fmla="*/ 100 w 596"/>
                  <a:gd name="T11" fmla="*/ 53 h 546"/>
                  <a:gd name="T12" fmla="*/ 109 w 596"/>
                  <a:gd name="T13" fmla="*/ 62 h 546"/>
                  <a:gd name="T14" fmla="*/ 119 w 596"/>
                  <a:gd name="T15" fmla="*/ 70 h 546"/>
                  <a:gd name="T16" fmla="*/ 127 w 596"/>
                  <a:gd name="T17" fmla="*/ 77 h 546"/>
                  <a:gd name="T18" fmla="*/ 135 w 596"/>
                  <a:gd name="T19" fmla="*/ 84 h 546"/>
                  <a:gd name="T20" fmla="*/ 140 w 596"/>
                  <a:gd name="T21" fmla="*/ 89 h 546"/>
                  <a:gd name="T22" fmla="*/ 146 w 596"/>
                  <a:gd name="T23" fmla="*/ 96 h 546"/>
                  <a:gd name="T24" fmla="*/ 149 w 596"/>
                  <a:gd name="T25" fmla="*/ 104 h 546"/>
                  <a:gd name="T26" fmla="*/ 149 w 596"/>
                  <a:gd name="T27" fmla="*/ 112 h 546"/>
                  <a:gd name="T28" fmla="*/ 147 w 596"/>
                  <a:gd name="T29" fmla="*/ 120 h 546"/>
                  <a:gd name="T30" fmla="*/ 142 w 596"/>
                  <a:gd name="T31" fmla="*/ 126 h 546"/>
                  <a:gd name="T32" fmla="*/ 136 w 596"/>
                  <a:gd name="T33" fmla="*/ 132 h 546"/>
                  <a:gd name="T34" fmla="*/ 129 w 596"/>
                  <a:gd name="T35" fmla="*/ 134 h 546"/>
                  <a:gd name="T36" fmla="*/ 122 w 596"/>
                  <a:gd name="T37" fmla="*/ 136 h 546"/>
                  <a:gd name="T38" fmla="*/ 114 w 596"/>
                  <a:gd name="T39" fmla="*/ 134 h 546"/>
                  <a:gd name="T40" fmla="*/ 105 w 596"/>
                  <a:gd name="T41" fmla="*/ 129 h 546"/>
                  <a:gd name="T42" fmla="*/ 94 w 596"/>
                  <a:gd name="T43" fmla="*/ 120 h 546"/>
                  <a:gd name="T44" fmla="*/ 85 w 596"/>
                  <a:gd name="T45" fmla="*/ 113 h 546"/>
                  <a:gd name="T46" fmla="*/ 76 w 596"/>
                  <a:gd name="T47" fmla="*/ 106 h 546"/>
                  <a:gd name="T48" fmla="*/ 67 w 596"/>
                  <a:gd name="T49" fmla="*/ 99 h 546"/>
                  <a:gd name="T50" fmla="*/ 59 w 596"/>
                  <a:gd name="T51" fmla="*/ 92 h 546"/>
                  <a:gd name="T52" fmla="*/ 51 w 596"/>
                  <a:gd name="T53" fmla="*/ 86 h 546"/>
                  <a:gd name="T54" fmla="*/ 43 w 596"/>
                  <a:gd name="T55" fmla="*/ 80 h 546"/>
                  <a:gd name="T56" fmla="*/ 35 w 596"/>
                  <a:gd name="T57" fmla="*/ 74 h 546"/>
                  <a:gd name="T58" fmla="*/ 27 w 596"/>
                  <a:gd name="T59" fmla="*/ 67 h 546"/>
                  <a:gd name="T60" fmla="*/ 19 w 596"/>
                  <a:gd name="T61" fmla="*/ 60 h 546"/>
                  <a:gd name="T62" fmla="*/ 14 w 596"/>
                  <a:gd name="T63" fmla="*/ 56 h 546"/>
                  <a:gd name="T64" fmla="*/ 11 w 596"/>
                  <a:gd name="T65" fmla="*/ 52 h 546"/>
                  <a:gd name="T66" fmla="*/ 7 w 596"/>
                  <a:gd name="T67" fmla="*/ 48 h 546"/>
                  <a:gd name="T68" fmla="*/ 4 w 596"/>
                  <a:gd name="T69" fmla="*/ 43 h 546"/>
                  <a:gd name="T70" fmla="*/ 2 w 596"/>
                  <a:gd name="T71" fmla="*/ 38 h 546"/>
                  <a:gd name="T72" fmla="*/ 0 w 596"/>
                  <a:gd name="T73" fmla="*/ 33 h 546"/>
                  <a:gd name="T74" fmla="*/ 0 w 596"/>
                  <a:gd name="T75" fmla="*/ 28 h 546"/>
                  <a:gd name="T76" fmla="*/ 2 w 596"/>
                  <a:gd name="T77" fmla="*/ 23 h 546"/>
                  <a:gd name="T78" fmla="*/ 4 w 596"/>
                  <a:gd name="T79" fmla="*/ 17 h 546"/>
                  <a:gd name="T80" fmla="*/ 9 w 596"/>
                  <a:gd name="T81" fmla="*/ 11 h 546"/>
                  <a:gd name="T82" fmla="*/ 12 w 596"/>
                  <a:gd name="T83" fmla="*/ 8 h 546"/>
                  <a:gd name="T84" fmla="*/ 16 w 596"/>
                  <a:gd name="T85" fmla="*/ 4 h 546"/>
                  <a:gd name="T86" fmla="*/ 20 w 596"/>
                  <a:gd name="T87" fmla="*/ 2 h 546"/>
                  <a:gd name="T88" fmla="*/ 23 w 596"/>
                  <a:gd name="T89" fmla="*/ 1 h 546"/>
                  <a:gd name="T90" fmla="*/ 27 w 596"/>
                  <a:gd name="T91" fmla="*/ 0 h 546"/>
                  <a:gd name="T92" fmla="*/ 31 w 596"/>
                  <a:gd name="T93" fmla="*/ 1 h 546"/>
                  <a:gd name="T94" fmla="*/ 35 w 596"/>
                  <a:gd name="T95" fmla="*/ 1 h 546"/>
                  <a:gd name="T96" fmla="*/ 40 w 596"/>
                  <a:gd name="T97" fmla="*/ 4 h 546"/>
                  <a:gd name="T98" fmla="*/ 45 w 596"/>
                  <a:gd name="T99" fmla="*/ 7 h 546"/>
                  <a:gd name="T100" fmla="*/ 51 w 596"/>
                  <a:gd name="T101" fmla="*/ 11 h 54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596"/>
                  <a:gd name="T154" fmla="*/ 0 h 546"/>
                  <a:gd name="T155" fmla="*/ 596 w 596"/>
                  <a:gd name="T156" fmla="*/ 546 h 54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596" h="546">
                    <a:moveTo>
                      <a:pt x="202" y="43"/>
                    </a:moveTo>
                    <a:lnTo>
                      <a:pt x="234" y="70"/>
                    </a:lnTo>
                    <a:lnTo>
                      <a:pt x="273" y="102"/>
                    </a:lnTo>
                    <a:lnTo>
                      <a:pt x="316" y="139"/>
                    </a:lnTo>
                    <a:lnTo>
                      <a:pt x="355" y="175"/>
                    </a:lnTo>
                    <a:lnTo>
                      <a:pt x="398" y="211"/>
                    </a:lnTo>
                    <a:lnTo>
                      <a:pt x="437" y="248"/>
                    </a:lnTo>
                    <a:lnTo>
                      <a:pt x="476" y="280"/>
                    </a:lnTo>
                    <a:lnTo>
                      <a:pt x="508" y="311"/>
                    </a:lnTo>
                    <a:lnTo>
                      <a:pt x="539" y="337"/>
                    </a:lnTo>
                    <a:lnTo>
                      <a:pt x="560" y="359"/>
                    </a:lnTo>
                    <a:lnTo>
                      <a:pt x="583" y="386"/>
                    </a:lnTo>
                    <a:lnTo>
                      <a:pt x="596" y="416"/>
                    </a:lnTo>
                    <a:lnTo>
                      <a:pt x="596" y="448"/>
                    </a:lnTo>
                    <a:lnTo>
                      <a:pt x="587" y="480"/>
                    </a:lnTo>
                    <a:lnTo>
                      <a:pt x="569" y="506"/>
                    </a:lnTo>
                    <a:lnTo>
                      <a:pt x="544" y="528"/>
                    </a:lnTo>
                    <a:lnTo>
                      <a:pt x="517" y="539"/>
                    </a:lnTo>
                    <a:lnTo>
                      <a:pt x="487" y="546"/>
                    </a:lnTo>
                    <a:lnTo>
                      <a:pt x="455" y="537"/>
                    </a:lnTo>
                    <a:lnTo>
                      <a:pt x="419" y="518"/>
                    </a:lnTo>
                    <a:lnTo>
                      <a:pt x="376" y="482"/>
                    </a:lnTo>
                    <a:lnTo>
                      <a:pt x="339" y="452"/>
                    </a:lnTo>
                    <a:lnTo>
                      <a:pt x="304" y="425"/>
                    </a:lnTo>
                    <a:lnTo>
                      <a:pt x="268" y="398"/>
                    </a:lnTo>
                    <a:lnTo>
                      <a:pt x="234" y="371"/>
                    </a:lnTo>
                    <a:lnTo>
                      <a:pt x="202" y="346"/>
                    </a:lnTo>
                    <a:lnTo>
                      <a:pt x="171" y="323"/>
                    </a:lnTo>
                    <a:lnTo>
                      <a:pt x="141" y="296"/>
                    </a:lnTo>
                    <a:lnTo>
                      <a:pt x="109" y="268"/>
                    </a:lnTo>
                    <a:lnTo>
                      <a:pt x="75" y="241"/>
                    </a:lnTo>
                    <a:lnTo>
                      <a:pt x="57" y="223"/>
                    </a:lnTo>
                    <a:lnTo>
                      <a:pt x="43" y="209"/>
                    </a:lnTo>
                    <a:lnTo>
                      <a:pt x="27" y="191"/>
                    </a:lnTo>
                    <a:lnTo>
                      <a:pt x="15" y="172"/>
                    </a:lnTo>
                    <a:lnTo>
                      <a:pt x="6" y="152"/>
                    </a:lnTo>
                    <a:lnTo>
                      <a:pt x="0" y="134"/>
                    </a:lnTo>
                    <a:lnTo>
                      <a:pt x="0" y="111"/>
                    </a:lnTo>
                    <a:lnTo>
                      <a:pt x="6" y="91"/>
                    </a:lnTo>
                    <a:lnTo>
                      <a:pt x="15" y="70"/>
                    </a:lnTo>
                    <a:lnTo>
                      <a:pt x="34" y="45"/>
                    </a:lnTo>
                    <a:lnTo>
                      <a:pt x="48" y="31"/>
                    </a:lnTo>
                    <a:lnTo>
                      <a:pt x="63" y="18"/>
                    </a:lnTo>
                    <a:lnTo>
                      <a:pt x="78" y="9"/>
                    </a:lnTo>
                    <a:lnTo>
                      <a:pt x="93" y="4"/>
                    </a:lnTo>
                    <a:lnTo>
                      <a:pt x="109" y="0"/>
                    </a:lnTo>
                    <a:lnTo>
                      <a:pt x="123" y="4"/>
                    </a:lnTo>
                    <a:lnTo>
                      <a:pt x="141" y="6"/>
                    </a:lnTo>
                    <a:lnTo>
                      <a:pt x="159" y="16"/>
                    </a:lnTo>
                    <a:lnTo>
                      <a:pt x="180" y="27"/>
                    </a:lnTo>
                    <a:lnTo>
                      <a:pt x="202" y="43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379" name="Freeform 663"/>
              <p:cNvSpPr>
                <a:spLocks/>
              </p:cNvSpPr>
              <p:nvPr/>
            </p:nvSpPr>
            <p:spPr bwMode="auto">
              <a:xfrm>
                <a:off x="1156" y="1996"/>
                <a:ext cx="149" cy="136"/>
              </a:xfrm>
              <a:custGeom>
                <a:avLst/>
                <a:gdLst>
                  <a:gd name="T0" fmla="*/ 51 w 596"/>
                  <a:gd name="T1" fmla="*/ 11 h 546"/>
                  <a:gd name="T2" fmla="*/ 59 w 596"/>
                  <a:gd name="T3" fmla="*/ 17 h 546"/>
                  <a:gd name="T4" fmla="*/ 68 w 596"/>
                  <a:gd name="T5" fmla="*/ 25 h 546"/>
                  <a:gd name="T6" fmla="*/ 79 w 596"/>
                  <a:gd name="T7" fmla="*/ 35 h 546"/>
                  <a:gd name="T8" fmla="*/ 89 w 596"/>
                  <a:gd name="T9" fmla="*/ 44 h 546"/>
                  <a:gd name="T10" fmla="*/ 100 w 596"/>
                  <a:gd name="T11" fmla="*/ 53 h 546"/>
                  <a:gd name="T12" fmla="*/ 109 w 596"/>
                  <a:gd name="T13" fmla="*/ 62 h 546"/>
                  <a:gd name="T14" fmla="*/ 119 w 596"/>
                  <a:gd name="T15" fmla="*/ 70 h 546"/>
                  <a:gd name="T16" fmla="*/ 127 w 596"/>
                  <a:gd name="T17" fmla="*/ 77 h 546"/>
                  <a:gd name="T18" fmla="*/ 135 w 596"/>
                  <a:gd name="T19" fmla="*/ 84 h 546"/>
                  <a:gd name="T20" fmla="*/ 140 w 596"/>
                  <a:gd name="T21" fmla="*/ 89 h 546"/>
                  <a:gd name="T22" fmla="*/ 146 w 596"/>
                  <a:gd name="T23" fmla="*/ 96 h 546"/>
                  <a:gd name="T24" fmla="*/ 149 w 596"/>
                  <a:gd name="T25" fmla="*/ 104 h 546"/>
                  <a:gd name="T26" fmla="*/ 149 w 596"/>
                  <a:gd name="T27" fmla="*/ 112 h 546"/>
                  <a:gd name="T28" fmla="*/ 147 w 596"/>
                  <a:gd name="T29" fmla="*/ 120 h 546"/>
                  <a:gd name="T30" fmla="*/ 142 w 596"/>
                  <a:gd name="T31" fmla="*/ 126 h 546"/>
                  <a:gd name="T32" fmla="*/ 136 w 596"/>
                  <a:gd name="T33" fmla="*/ 132 h 546"/>
                  <a:gd name="T34" fmla="*/ 129 w 596"/>
                  <a:gd name="T35" fmla="*/ 134 h 546"/>
                  <a:gd name="T36" fmla="*/ 122 w 596"/>
                  <a:gd name="T37" fmla="*/ 136 h 546"/>
                  <a:gd name="T38" fmla="*/ 114 w 596"/>
                  <a:gd name="T39" fmla="*/ 134 h 546"/>
                  <a:gd name="T40" fmla="*/ 105 w 596"/>
                  <a:gd name="T41" fmla="*/ 129 h 546"/>
                  <a:gd name="T42" fmla="*/ 94 w 596"/>
                  <a:gd name="T43" fmla="*/ 120 h 546"/>
                  <a:gd name="T44" fmla="*/ 85 w 596"/>
                  <a:gd name="T45" fmla="*/ 113 h 546"/>
                  <a:gd name="T46" fmla="*/ 76 w 596"/>
                  <a:gd name="T47" fmla="*/ 106 h 546"/>
                  <a:gd name="T48" fmla="*/ 67 w 596"/>
                  <a:gd name="T49" fmla="*/ 99 h 546"/>
                  <a:gd name="T50" fmla="*/ 59 w 596"/>
                  <a:gd name="T51" fmla="*/ 92 h 546"/>
                  <a:gd name="T52" fmla="*/ 51 w 596"/>
                  <a:gd name="T53" fmla="*/ 86 h 546"/>
                  <a:gd name="T54" fmla="*/ 43 w 596"/>
                  <a:gd name="T55" fmla="*/ 80 h 546"/>
                  <a:gd name="T56" fmla="*/ 35 w 596"/>
                  <a:gd name="T57" fmla="*/ 74 h 546"/>
                  <a:gd name="T58" fmla="*/ 27 w 596"/>
                  <a:gd name="T59" fmla="*/ 67 h 546"/>
                  <a:gd name="T60" fmla="*/ 19 w 596"/>
                  <a:gd name="T61" fmla="*/ 60 h 546"/>
                  <a:gd name="T62" fmla="*/ 14 w 596"/>
                  <a:gd name="T63" fmla="*/ 56 h 546"/>
                  <a:gd name="T64" fmla="*/ 11 w 596"/>
                  <a:gd name="T65" fmla="*/ 52 h 546"/>
                  <a:gd name="T66" fmla="*/ 7 w 596"/>
                  <a:gd name="T67" fmla="*/ 48 h 546"/>
                  <a:gd name="T68" fmla="*/ 4 w 596"/>
                  <a:gd name="T69" fmla="*/ 43 h 546"/>
                  <a:gd name="T70" fmla="*/ 2 w 596"/>
                  <a:gd name="T71" fmla="*/ 38 h 546"/>
                  <a:gd name="T72" fmla="*/ 0 w 596"/>
                  <a:gd name="T73" fmla="*/ 33 h 546"/>
                  <a:gd name="T74" fmla="*/ 0 w 596"/>
                  <a:gd name="T75" fmla="*/ 28 h 546"/>
                  <a:gd name="T76" fmla="*/ 2 w 596"/>
                  <a:gd name="T77" fmla="*/ 23 h 546"/>
                  <a:gd name="T78" fmla="*/ 4 w 596"/>
                  <a:gd name="T79" fmla="*/ 17 h 546"/>
                  <a:gd name="T80" fmla="*/ 9 w 596"/>
                  <a:gd name="T81" fmla="*/ 11 h 546"/>
                  <a:gd name="T82" fmla="*/ 12 w 596"/>
                  <a:gd name="T83" fmla="*/ 8 h 546"/>
                  <a:gd name="T84" fmla="*/ 16 w 596"/>
                  <a:gd name="T85" fmla="*/ 4 h 546"/>
                  <a:gd name="T86" fmla="*/ 20 w 596"/>
                  <a:gd name="T87" fmla="*/ 2 h 546"/>
                  <a:gd name="T88" fmla="*/ 23 w 596"/>
                  <a:gd name="T89" fmla="*/ 1 h 546"/>
                  <a:gd name="T90" fmla="*/ 27 w 596"/>
                  <a:gd name="T91" fmla="*/ 0 h 546"/>
                  <a:gd name="T92" fmla="*/ 31 w 596"/>
                  <a:gd name="T93" fmla="*/ 1 h 546"/>
                  <a:gd name="T94" fmla="*/ 35 w 596"/>
                  <a:gd name="T95" fmla="*/ 1 h 546"/>
                  <a:gd name="T96" fmla="*/ 40 w 596"/>
                  <a:gd name="T97" fmla="*/ 4 h 546"/>
                  <a:gd name="T98" fmla="*/ 45 w 596"/>
                  <a:gd name="T99" fmla="*/ 7 h 546"/>
                  <a:gd name="T100" fmla="*/ 51 w 596"/>
                  <a:gd name="T101" fmla="*/ 11 h 54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596"/>
                  <a:gd name="T154" fmla="*/ 0 h 546"/>
                  <a:gd name="T155" fmla="*/ 596 w 596"/>
                  <a:gd name="T156" fmla="*/ 546 h 54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596" h="546">
                    <a:moveTo>
                      <a:pt x="202" y="43"/>
                    </a:moveTo>
                    <a:lnTo>
                      <a:pt x="234" y="70"/>
                    </a:lnTo>
                    <a:lnTo>
                      <a:pt x="273" y="102"/>
                    </a:lnTo>
                    <a:lnTo>
                      <a:pt x="316" y="139"/>
                    </a:lnTo>
                    <a:lnTo>
                      <a:pt x="355" y="175"/>
                    </a:lnTo>
                    <a:lnTo>
                      <a:pt x="398" y="211"/>
                    </a:lnTo>
                    <a:lnTo>
                      <a:pt x="437" y="248"/>
                    </a:lnTo>
                    <a:lnTo>
                      <a:pt x="476" y="280"/>
                    </a:lnTo>
                    <a:lnTo>
                      <a:pt x="508" y="311"/>
                    </a:lnTo>
                    <a:lnTo>
                      <a:pt x="539" y="337"/>
                    </a:lnTo>
                    <a:lnTo>
                      <a:pt x="560" y="359"/>
                    </a:lnTo>
                    <a:lnTo>
                      <a:pt x="583" y="386"/>
                    </a:lnTo>
                    <a:lnTo>
                      <a:pt x="596" y="416"/>
                    </a:lnTo>
                    <a:lnTo>
                      <a:pt x="596" y="448"/>
                    </a:lnTo>
                    <a:lnTo>
                      <a:pt x="587" y="480"/>
                    </a:lnTo>
                    <a:lnTo>
                      <a:pt x="569" y="506"/>
                    </a:lnTo>
                    <a:lnTo>
                      <a:pt x="544" y="528"/>
                    </a:lnTo>
                    <a:lnTo>
                      <a:pt x="517" y="539"/>
                    </a:lnTo>
                    <a:lnTo>
                      <a:pt x="487" y="546"/>
                    </a:lnTo>
                    <a:lnTo>
                      <a:pt x="455" y="537"/>
                    </a:lnTo>
                    <a:lnTo>
                      <a:pt x="419" y="518"/>
                    </a:lnTo>
                    <a:lnTo>
                      <a:pt x="376" y="482"/>
                    </a:lnTo>
                    <a:lnTo>
                      <a:pt x="339" y="452"/>
                    </a:lnTo>
                    <a:lnTo>
                      <a:pt x="304" y="425"/>
                    </a:lnTo>
                    <a:lnTo>
                      <a:pt x="268" y="398"/>
                    </a:lnTo>
                    <a:lnTo>
                      <a:pt x="234" y="371"/>
                    </a:lnTo>
                    <a:lnTo>
                      <a:pt x="202" y="346"/>
                    </a:lnTo>
                    <a:lnTo>
                      <a:pt x="171" y="323"/>
                    </a:lnTo>
                    <a:lnTo>
                      <a:pt x="141" y="296"/>
                    </a:lnTo>
                    <a:lnTo>
                      <a:pt x="109" y="268"/>
                    </a:lnTo>
                    <a:lnTo>
                      <a:pt x="75" y="241"/>
                    </a:lnTo>
                    <a:lnTo>
                      <a:pt x="57" y="223"/>
                    </a:lnTo>
                    <a:lnTo>
                      <a:pt x="43" y="209"/>
                    </a:lnTo>
                    <a:lnTo>
                      <a:pt x="27" y="191"/>
                    </a:lnTo>
                    <a:lnTo>
                      <a:pt x="15" y="172"/>
                    </a:lnTo>
                    <a:lnTo>
                      <a:pt x="6" y="152"/>
                    </a:lnTo>
                    <a:lnTo>
                      <a:pt x="0" y="134"/>
                    </a:lnTo>
                    <a:lnTo>
                      <a:pt x="0" y="111"/>
                    </a:lnTo>
                    <a:lnTo>
                      <a:pt x="6" y="91"/>
                    </a:lnTo>
                    <a:lnTo>
                      <a:pt x="15" y="70"/>
                    </a:lnTo>
                    <a:lnTo>
                      <a:pt x="34" y="45"/>
                    </a:lnTo>
                    <a:lnTo>
                      <a:pt x="48" y="31"/>
                    </a:lnTo>
                    <a:lnTo>
                      <a:pt x="63" y="18"/>
                    </a:lnTo>
                    <a:lnTo>
                      <a:pt x="78" y="9"/>
                    </a:lnTo>
                    <a:lnTo>
                      <a:pt x="93" y="4"/>
                    </a:lnTo>
                    <a:lnTo>
                      <a:pt x="109" y="0"/>
                    </a:lnTo>
                    <a:lnTo>
                      <a:pt x="123" y="4"/>
                    </a:lnTo>
                    <a:lnTo>
                      <a:pt x="141" y="6"/>
                    </a:lnTo>
                    <a:lnTo>
                      <a:pt x="159" y="16"/>
                    </a:lnTo>
                    <a:lnTo>
                      <a:pt x="180" y="27"/>
                    </a:lnTo>
                    <a:lnTo>
                      <a:pt x="202" y="43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380" name="Freeform 664"/>
              <p:cNvSpPr>
                <a:spLocks/>
              </p:cNvSpPr>
              <p:nvPr/>
            </p:nvSpPr>
            <p:spPr bwMode="auto">
              <a:xfrm>
                <a:off x="989" y="1867"/>
                <a:ext cx="153" cy="132"/>
              </a:xfrm>
              <a:custGeom>
                <a:avLst/>
                <a:gdLst>
                  <a:gd name="T0" fmla="*/ 48 w 611"/>
                  <a:gd name="T1" fmla="*/ 8 h 526"/>
                  <a:gd name="T2" fmla="*/ 57 w 611"/>
                  <a:gd name="T3" fmla="*/ 15 h 526"/>
                  <a:gd name="T4" fmla="*/ 67 w 611"/>
                  <a:gd name="T5" fmla="*/ 22 h 526"/>
                  <a:gd name="T6" fmla="*/ 78 w 611"/>
                  <a:gd name="T7" fmla="*/ 31 h 526"/>
                  <a:gd name="T8" fmla="*/ 89 w 611"/>
                  <a:gd name="T9" fmla="*/ 39 h 526"/>
                  <a:gd name="T10" fmla="*/ 100 w 611"/>
                  <a:gd name="T11" fmla="*/ 47 h 526"/>
                  <a:gd name="T12" fmla="*/ 111 w 611"/>
                  <a:gd name="T13" fmla="*/ 55 h 526"/>
                  <a:gd name="T14" fmla="*/ 120 w 611"/>
                  <a:gd name="T15" fmla="*/ 64 h 526"/>
                  <a:gd name="T16" fmla="*/ 130 w 611"/>
                  <a:gd name="T17" fmla="*/ 71 h 526"/>
                  <a:gd name="T18" fmla="*/ 137 w 611"/>
                  <a:gd name="T19" fmla="*/ 77 h 526"/>
                  <a:gd name="T20" fmla="*/ 143 w 611"/>
                  <a:gd name="T21" fmla="*/ 81 h 526"/>
                  <a:gd name="T22" fmla="*/ 149 w 611"/>
                  <a:gd name="T23" fmla="*/ 88 h 526"/>
                  <a:gd name="T24" fmla="*/ 152 w 611"/>
                  <a:gd name="T25" fmla="*/ 96 h 526"/>
                  <a:gd name="T26" fmla="*/ 153 w 611"/>
                  <a:gd name="T27" fmla="*/ 104 h 526"/>
                  <a:gd name="T28" fmla="*/ 151 w 611"/>
                  <a:gd name="T29" fmla="*/ 112 h 526"/>
                  <a:gd name="T30" fmla="*/ 146 w 611"/>
                  <a:gd name="T31" fmla="*/ 119 h 526"/>
                  <a:gd name="T32" fmla="*/ 141 w 611"/>
                  <a:gd name="T33" fmla="*/ 125 h 526"/>
                  <a:gd name="T34" fmla="*/ 133 w 611"/>
                  <a:gd name="T35" fmla="*/ 130 h 526"/>
                  <a:gd name="T36" fmla="*/ 125 w 611"/>
                  <a:gd name="T37" fmla="*/ 132 h 526"/>
                  <a:gd name="T38" fmla="*/ 117 w 611"/>
                  <a:gd name="T39" fmla="*/ 130 h 526"/>
                  <a:gd name="T40" fmla="*/ 108 w 611"/>
                  <a:gd name="T41" fmla="*/ 126 h 526"/>
                  <a:gd name="T42" fmla="*/ 97 w 611"/>
                  <a:gd name="T43" fmla="*/ 118 h 526"/>
                  <a:gd name="T44" fmla="*/ 87 w 611"/>
                  <a:gd name="T45" fmla="*/ 111 h 526"/>
                  <a:gd name="T46" fmla="*/ 78 w 611"/>
                  <a:gd name="T47" fmla="*/ 104 h 526"/>
                  <a:gd name="T48" fmla="*/ 69 w 611"/>
                  <a:gd name="T49" fmla="*/ 98 h 526"/>
                  <a:gd name="T50" fmla="*/ 61 w 611"/>
                  <a:gd name="T51" fmla="*/ 92 h 526"/>
                  <a:gd name="T52" fmla="*/ 53 w 611"/>
                  <a:gd name="T53" fmla="*/ 86 h 526"/>
                  <a:gd name="T54" fmla="*/ 45 w 611"/>
                  <a:gd name="T55" fmla="*/ 80 h 526"/>
                  <a:gd name="T56" fmla="*/ 37 w 611"/>
                  <a:gd name="T57" fmla="*/ 74 h 526"/>
                  <a:gd name="T58" fmla="*/ 29 w 611"/>
                  <a:gd name="T59" fmla="*/ 67 h 526"/>
                  <a:gd name="T60" fmla="*/ 20 w 611"/>
                  <a:gd name="T61" fmla="*/ 60 h 526"/>
                  <a:gd name="T62" fmla="*/ 15 w 611"/>
                  <a:gd name="T63" fmla="*/ 56 h 526"/>
                  <a:gd name="T64" fmla="*/ 12 w 611"/>
                  <a:gd name="T65" fmla="*/ 53 h 526"/>
                  <a:gd name="T66" fmla="*/ 8 w 611"/>
                  <a:gd name="T67" fmla="*/ 49 h 526"/>
                  <a:gd name="T68" fmla="*/ 5 w 611"/>
                  <a:gd name="T69" fmla="*/ 45 h 526"/>
                  <a:gd name="T70" fmla="*/ 2 w 611"/>
                  <a:gd name="T71" fmla="*/ 41 h 526"/>
                  <a:gd name="T72" fmla="*/ 0 w 611"/>
                  <a:gd name="T73" fmla="*/ 36 h 526"/>
                  <a:gd name="T74" fmla="*/ 0 w 611"/>
                  <a:gd name="T75" fmla="*/ 31 h 526"/>
                  <a:gd name="T76" fmla="*/ 1 w 611"/>
                  <a:gd name="T77" fmla="*/ 25 h 526"/>
                  <a:gd name="T78" fmla="*/ 3 w 611"/>
                  <a:gd name="T79" fmla="*/ 20 h 526"/>
                  <a:gd name="T80" fmla="*/ 6 w 611"/>
                  <a:gd name="T81" fmla="*/ 13 h 526"/>
                  <a:gd name="T82" fmla="*/ 9 w 611"/>
                  <a:gd name="T83" fmla="*/ 8 h 526"/>
                  <a:gd name="T84" fmla="*/ 12 w 611"/>
                  <a:gd name="T85" fmla="*/ 5 h 526"/>
                  <a:gd name="T86" fmla="*/ 15 w 611"/>
                  <a:gd name="T87" fmla="*/ 2 h 526"/>
                  <a:gd name="T88" fmla="*/ 19 w 611"/>
                  <a:gd name="T89" fmla="*/ 1 h 526"/>
                  <a:gd name="T90" fmla="*/ 24 w 611"/>
                  <a:gd name="T91" fmla="*/ 0 h 526"/>
                  <a:gd name="T92" fmla="*/ 27 w 611"/>
                  <a:gd name="T93" fmla="*/ 0 h 526"/>
                  <a:gd name="T94" fmla="*/ 33 w 611"/>
                  <a:gd name="T95" fmla="*/ 1 h 526"/>
                  <a:gd name="T96" fmla="*/ 37 w 611"/>
                  <a:gd name="T97" fmla="*/ 2 h 526"/>
                  <a:gd name="T98" fmla="*/ 42 w 611"/>
                  <a:gd name="T99" fmla="*/ 5 h 526"/>
                  <a:gd name="T100" fmla="*/ 48 w 611"/>
                  <a:gd name="T101" fmla="*/ 8 h 52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611"/>
                  <a:gd name="T154" fmla="*/ 0 h 526"/>
                  <a:gd name="T155" fmla="*/ 611 w 611"/>
                  <a:gd name="T156" fmla="*/ 526 h 52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611" h="526">
                    <a:moveTo>
                      <a:pt x="190" y="32"/>
                    </a:moveTo>
                    <a:lnTo>
                      <a:pt x="229" y="59"/>
                    </a:lnTo>
                    <a:lnTo>
                      <a:pt x="267" y="89"/>
                    </a:lnTo>
                    <a:lnTo>
                      <a:pt x="313" y="123"/>
                    </a:lnTo>
                    <a:lnTo>
                      <a:pt x="356" y="155"/>
                    </a:lnTo>
                    <a:lnTo>
                      <a:pt x="401" y="189"/>
                    </a:lnTo>
                    <a:lnTo>
                      <a:pt x="442" y="221"/>
                    </a:lnTo>
                    <a:lnTo>
                      <a:pt x="481" y="255"/>
                    </a:lnTo>
                    <a:lnTo>
                      <a:pt x="518" y="282"/>
                    </a:lnTo>
                    <a:lnTo>
                      <a:pt x="547" y="306"/>
                    </a:lnTo>
                    <a:lnTo>
                      <a:pt x="572" y="324"/>
                    </a:lnTo>
                    <a:lnTo>
                      <a:pt x="595" y="351"/>
                    </a:lnTo>
                    <a:lnTo>
                      <a:pt x="608" y="381"/>
                    </a:lnTo>
                    <a:lnTo>
                      <a:pt x="611" y="415"/>
                    </a:lnTo>
                    <a:lnTo>
                      <a:pt x="602" y="447"/>
                    </a:lnTo>
                    <a:lnTo>
                      <a:pt x="584" y="474"/>
                    </a:lnTo>
                    <a:lnTo>
                      <a:pt x="563" y="499"/>
                    </a:lnTo>
                    <a:lnTo>
                      <a:pt x="533" y="517"/>
                    </a:lnTo>
                    <a:lnTo>
                      <a:pt x="499" y="526"/>
                    </a:lnTo>
                    <a:lnTo>
                      <a:pt x="467" y="519"/>
                    </a:lnTo>
                    <a:lnTo>
                      <a:pt x="431" y="504"/>
                    </a:lnTo>
                    <a:lnTo>
                      <a:pt x="388" y="472"/>
                    </a:lnTo>
                    <a:lnTo>
                      <a:pt x="346" y="442"/>
                    </a:lnTo>
                    <a:lnTo>
                      <a:pt x="310" y="415"/>
                    </a:lnTo>
                    <a:lnTo>
                      <a:pt x="277" y="390"/>
                    </a:lnTo>
                    <a:lnTo>
                      <a:pt x="244" y="367"/>
                    </a:lnTo>
                    <a:lnTo>
                      <a:pt x="210" y="342"/>
                    </a:lnTo>
                    <a:lnTo>
                      <a:pt x="178" y="319"/>
                    </a:lnTo>
                    <a:lnTo>
                      <a:pt x="148" y="294"/>
                    </a:lnTo>
                    <a:lnTo>
                      <a:pt x="115" y="267"/>
                    </a:lnTo>
                    <a:lnTo>
                      <a:pt x="81" y="240"/>
                    </a:lnTo>
                    <a:lnTo>
                      <a:pt x="60" y="225"/>
                    </a:lnTo>
                    <a:lnTo>
                      <a:pt x="46" y="210"/>
                    </a:lnTo>
                    <a:lnTo>
                      <a:pt x="30" y="194"/>
                    </a:lnTo>
                    <a:lnTo>
                      <a:pt x="19" y="180"/>
                    </a:lnTo>
                    <a:lnTo>
                      <a:pt x="6" y="162"/>
                    </a:lnTo>
                    <a:lnTo>
                      <a:pt x="0" y="144"/>
                    </a:lnTo>
                    <a:lnTo>
                      <a:pt x="0" y="123"/>
                    </a:lnTo>
                    <a:lnTo>
                      <a:pt x="3" y="101"/>
                    </a:lnTo>
                    <a:lnTo>
                      <a:pt x="10" y="78"/>
                    </a:lnTo>
                    <a:lnTo>
                      <a:pt x="24" y="50"/>
                    </a:lnTo>
                    <a:lnTo>
                      <a:pt x="37" y="32"/>
                    </a:lnTo>
                    <a:lnTo>
                      <a:pt x="48" y="20"/>
                    </a:lnTo>
                    <a:lnTo>
                      <a:pt x="60" y="8"/>
                    </a:lnTo>
                    <a:lnTo>
                      <a:pt x="76" y="2"/>
                    </a:lnTo>
                    <a:lnTo>
                      <a:pt x="94" y="0"/>
                    </a:lnTo>
                    <a:lnTo>
                      <a:pt x="108" y="0"/>
                    </a:lnTo>
                    <a:lnTo>
                      <a:pt x="130" y="2"/>
                    </a:lnTo>
                    <a:lnTo>
                      <a:pt x="148" y="8"/>
                    </a:lnTo>
                    <a:lnTo>
                      <a:pt x="169" y="20"/>
                    </a:lnTo>
                    <a:lnTo>
                      <a:pt x="190" y="32"/>
                    </a:lnTo>
                    <a:close/>
                  </a:path>
                </a:pathLst>
              </a:custGeom>
              <a:solidFill>
                <a:srgbClr val="E5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381" name="Freeform 665"/>
              <p:cNvSpPr>
                <a:spLocks/>
              </p:cNvSpPr>
              <p:nvPr/>
            </p:nvSpPr>
            <p:spPr bwMode="auto">
              <a:xfrm>
                <a:off x="989" y="1867"/>
                <a:ext cx="153" cy="132"/>
              </a:xfrm>
              <a:custGeom>
                <a:avLst/>
                <a:gdLst>
                  <a:gd name="T0" fmla="*/ 48 w 611"/>
                  <a:gd name="T1" fmla="*/ 8 h 526"/>
                  <a:gd name="T2" fmla="*/ 57 w 611"/>
                  <a:gd name="T3" fmla="*/ 15 h 526"/>
                  <a:gd name="T4" fmla="*/ 67 w 611"/>
                  <a:gd name="T5" fmla="*/ 22 h 526"/>
                  <a:gd name="T6" fmla="*/ 78 w 611"/>
                  <a:gd name="T7" fmla="*/ 31 h 526"/>
                  <a:gd name="T8" fmla="*/ 89 w 611"/>
                  <a:gd name="T9" fmla="*/ 39 h 526"/>
                  <a:gd name="T10" fmla="*/ 100 w 611"/>
                  <a:gd name="T11" fmla="*/ 47 h 526"/>
                  <a:gd name="T12" fmla="*/ 111 w 611"/>
                  <a:gd name="T13" fmla="*/ 55 h 526"/>
                  <a:gd name="T14" fmla="*/ 120 w 611"/>
                  <a:gd name="T15" fmla="*/ 64 h 526"/>
                  <a:gd name="T16" fmla="*/ 130 w 611"/>
                  <a:gd name="T17" fmla="*/ 71 h 526"/>
                  <a:gd name="T18" fmla="*/ 137 w 611"/>
                  <a:gd name="T19" fmla="*/ 77 h 526"/>
                  <a:gd name="T20" fmla="*/ 143 w 611"/>
                  <a:gd name="T21" fmla="*/ 81 h 526"/>
                  <a:gd name="T22" fmla="*/ 149 w 611"/>
                  <a:gd name="T23" fmla="*/ 88 h 526"/>
                  <a:gd name="T24" fmla="*/ 152 w 611"/>
                  <a:gd name="T25" fmla="*/ 96 h 526"/>
                  <a:gd name="T26" fmla="*/ 153 w 611"/>
                  <a:gd name="T27" fmla="*/ 104 h 526"/>
                  <a:gd name="T28" fmla="*/ 151 w 611"/>
                  <a:gd name="T29" fmla="*/ 112 h 526"/>
                  <a:gd name="T30" fmla="*/ 146 w 611"/>
                  <a:gd name="T31" fmla="*/ 119 h 526"/>
                  <a:gd name="T32" fmla="*/ 141 w 611"/>
                  <a:gd name="T33" fmla="*/ 125 h 526"/>
                  <a:gd name="T34" fmla="*/ 133 w 611"/>
                  <a:gd name="T35" fmla="*/ 130 h 526"/>
                  <a:gd name="T36" fmla="*/ 125 w 611"/>
                  <a:gd name="T37" fmla="*/ 132 h 526"/>
                  <a:gd name="T38" fmla="*/ 117 w 611"/>
                  <a:gd name="T39" fmla="*/ 130 h 526"/>
                  <a:gd name="T40" fmla="*/ 108 w 611"/>
                  <a:gd name="T41" fmla="*/ 126 h 526"/>
                  <a:gd name="T42" fmla="*/ 97 w 611"/>
                  <a:gd name="T43" fmla="*/ 118 h 526"/>
                  <a:gd name="T44" fmla="*/ 87 w 611"/>
                  <a:gd name="T45" fmla="*/ 111 h 526"/>
                  <a:gd name="T46" fmla="*/ 78 w 611"/>
                  <a:gd name="T47" fmla="*/ 104 h 526"/>
                  <a:gd name="T48" fmla="*/ 69 w 611"/>
                  <a:gd name="T49" fmla="*/ 98 h 526"/>
                  <a:gd name="T50" fmla="*/ 61 w 611"/>
                  <a:gd name="T51" fmla="*/ 92 h 526"/>
                  <a:gd name="T52" fmla="*/ 53 w 611"/>
                  <a:gd name="T53" fmla="*/ 86 h 526"/>
                  <a:gd name="T54" fmla="*/ 45 w 611"/>
                  <a:gd name="T55" fmla="*/ 80 h 526"/>
                  <a:gd name="T56" fmla="*/ 37 w 611"/>
                  <a:gd name="T57" fmla="*/ 74 h 526"/>
                  <a:gd name="T58" fmla="*/ 29 w 611"/>
                  <a:gd name="T59" fmla="*/ 67 h 526"/>
                  <a:gd name="T60" fmla="*/ 20 w 611"/>
                  <a:gd name="T61" fmla="*/ 60 h 526"/>
                  <a:gd name="T62" fmla="*/ 15 w 611"/>
                  <a:gd name="T63" fmla="*/ 56 h 526"/>
                  <a:gd name="T64" fmla="*/ 12 w 611"/>
                  <a:gd name="T65" fmla="*/ 53 h 526"/>
                  <a:gd name="T66" fmla="*/ 8 w 611"/>
                  <a:gd name="T67" fmla="*/ 49 h 526"/>
                  <a:gd name="T68" fmla="*/ 5 w 611"/>
                  <a:gd name="T69" fmla="*/ 45 h 526"/>
                  <a:gd name="T70" fmla="*/ 2 w 611"/>
                  <a:gd name="T71" fmla="*/ 41 h 526"/>
                  <a:gd name="T72" fmla="*/ 0 w 611"/>
                  <a:gd name="T73" fmla="*/ 36 h 526"/>
                  <a:gd name="T74" fmla="*/ 0 w 611"/>
                  <a:gd name="T75" fmla="*/ 31 h 526"/>
                  <a:gd name="T76" fmla="*/ 1 w 611"/>
                  <a:gd name="T77" fmla="*/ 25 h 526"/>
                  <a:gd name="T78" fmla="*/ 3 w 611"/>
                  <a:gd name="T79" fmla="*/ 20 h 526"/>
                  <a:gd name="T80" fmla="*/ 6 w 611"/>
                  <a:gd name="T81" fmla="*/ 13 h 526"/>
                  <a:gd name="T82" fmla="*/ 9 w 611"/>
                  <a:gd name="T83" fmla="*/ 8 h 526"/>
                  <a:gd name="T84" fmla="*/ 12 w 611"/>
                  <a:gd name="T85" fmla="*/ 5 h 526"/>
                  <a:gd name="T86" fmla="*/ 15 w 611"/>
                  <a:gd name="T87" fmla="*/ 2 h 526"/>
                  <a:gd name="T88" fmla="*/ 19 w 611"/>
                  <a:gd name="T89" fmla="*/ 1 h 526"/>
                  <a:gd name="T90" fmla="*/ 24 w 611"/>
                  <a:gd name="T91" fmla="*/ 0 h 526"/>
                  <a:gd name="T92" fmla="*/ 27 w 611"/>
                  <a:gd name="T93" fmla="*/ 0 h 526"/>
                  <a:gd name="T94" fmla="*/ 33 w 611"/>
                  <a:gd name="T95" fmla="*/ 1 h 526"/>
                  <a:gd name="T96" fmla="*/ 37 w 611"/>
                  <a:gd name="T97" fmla="*/ 2 h 526"/>
                  <a:gd name="T98" fmla="*/ 42 w 611"/>
                  <a:gd name="T99" fmla="*/ 5 h 526"/>
                  <a:gd name="T100" fmla="*/ 48 w 611"/>
                  <a:gd name="T101" fmla="*/ 8 h 52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611"/>
                  <a:gd name="T154" fmla="*/ 0 h 526"/>
                  <a:gd name="T155" fmla="*/ 611 w 611"/>
                  <a:gd name="T156" fmla="*/ 526 h 52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611" h="526">
                    <a:moveTo>
                      <a:pt x="190" y="32"/>
                    </a:moveTo>
                    <a:lnTo>
                      <a:pt x="229" y="59"/>
                    </a:lnTo>
                    <a:lnTo>
                      <a:pt x="267" y="89"/>
                    </a:lnTo>
                    <a:lnTo>
                      <a:pt x="313" y="123"/>
                    </a:lnTo>
                    <a:lnTo>
                      <a:pt x="356" y="155"/>
                    </a:lnTo>
                    <a:lnTo>
                      <a:pt x="401" y="189"/>
                    </a:lnTo>
                    <a:lnTo>
                      <a:pt x="442" y="221"/>
                    </a:lnTo>
                    <a:lnTo>
                      <a:pt x="481" y="255"/>
                    </a:lnTo>
                    <a:lnTo>
                      <a:pt x="518" y="282"/>
                    </a:lnTo>
                    <a:lnTo>
                      <a:pt x="547" y="306"/>
                    </a:lnTo>
                    <a:lnTo>
                      <a:pt x="572" y="324"/>
                    </a:lnTo>
                    <a:lnTo>
                      <a:pt x="595" y="351"/>
                    </a:lnTo>
                    <a:lnTo>
                      <a:pt x="608" y="381"/>
                    </a:lnTo>
                    <a:lnTo>
                      <a:pt x="611" y="415"/>
                    </a:lnTo>
                    <a:lnTo>
                      <a:pt x="602" y="447"/>
                    </a:lnTo>
                    <a:lnTo>
                      <a:pt x="584" y="474"/>
                    </a:lnTo>
                    <a:lnTo>
                      <a:pt x="563" y="499"/>
                    </a:lnTo>
                    <a:lnTo>
                      <a:pt x="533" y="517"/>
                    </a:lnTo>
                    <a:lnTo>
                      <a:pt x="499" y="526"/>
                    </a:lnTo>
                    <a:lnTo>
                      <a:pt x="467" y="519"/>
                    </a:lnTo>
                    <a:lnTo>
                      <a:pt x="431" y="504"/>
                    </a:lnTo>
                    <a:lnTo>
                      <a:pt x="388" y="472"/>
                    </a:lnTo>
                    <a:lnTo>
                      <a:pt x="346" y="442"/>
                    </a:lnTo>
                    <a:lnTo>
                      <a:pt x="310" y="415"/>
                    </a:lnTo>
                    <a:lnTo>
                      <a:pt x="277" y="390"/>
                    </a:lnTo>
                    <a:lnTo>
                      <a:pt x="244" y="367"/>
                    </a:lnTo>
                    <a:lnTo>
                      <a:pt x="210" y="342"/>
                    </a:lnTo>
                    <a:lnTo>
                      <a:pt x="178" y="319"/>
                    </a:lnTo>
                    <a:lnTo>
                      <a:pt x="148" y="294"/>
                    </a:lnTo>
                    <a:lnTo>
                      <a:pt x="115" y="267"/>
                    </a:lnTo>
                    <a:lnTo>
                      <a:pt x="81" y="240"/>
                    </a:lnTo>
                    <a:lnTo>
                      <a:pt x="60" y="225"/>
                    </a:lnTo>
                    <a:lnTo>
                      <a:pt x="46" y="210"/>
                    </a:lnTo>
                    <a:lnTo>
                      <a:pt x="30" y="194"/>
                    </a:lnTo>
                    <a:lnTo>
                      <a:pt x="19" y="180"/>
                    </a:lnTo>
                    <a:lnTo>
                      <a:pt x="6" y="162"/>
                    </a:lnTo>
                    <a:lnTo>
                      <a:pt x="0" y="144"/>
                    </a:lnTo>
                    <a:lnTo>
                      <a:pt x="0" y="123"/>
                    </a:lnTo>
                    <a:lnTo>
                      <a:pt x="3" y="101"/>
                    </a:lnTo>
                    <a:lnTo>
                      <a:pt x="10" y="78"/>
                    </a:lnTo>
                    <a:lnTo>
                      <a:pt x="24" y="50"/>
                    </a:lnTo>
                    <a:lnTo>
                      <a:pt x="37" y="32"/>
                    </a:lnTo>
                    <a:lnTo>
                      <a:pt x="48" y="20"/>
                    </a:lnTo>
                    <a:lnTo>
                      <a:pt x="60" y="8"/>
                    </a:lnTo>
                    <a:lnTo>
                      <a:pt x="76" y="2"/>
                    </a:lnTo>
                    <a:lnTo>
                      <a:pt x="94" y="0"/>
                    </a:lnTo>
                    <a:lnTo>
                      <a:pt x="108" y="0"/>
                    </a:lnTo>
                    <a:lnTo>
                      <a:pt x="130" y="2"/>
                    </a:lnTo>
                    <a:lnTo>
                      <a:pt x="148" y="8"/>
                    </a:lnTo>
                    <a:lnTo>
                      <a:pt x="169" y="20"/>
                    </a:lnTo>
                    <a:lnTo>
                      <a:pt x="190" y="32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382" name="Freeform 666"/>
              <p:cNvSpPr>
                <a:spLocks/>
              </p:cNvSpPr>
              <p:nvPr/>
            </p:nvSpPr>
            <p:spPr bwMode="auto">
              <a:xfrm>
                <a:off x="989" y="1867"/>
                <a:ext cx="153" cy="132"/>
              </a:xfrm>
              <a:custGeom>
                <a:avLst/>
                <a:gdLst>
                  <a:gd name="T0" fmla="*/ 48 w 611"/>
                  <a:gd name="T1" fmla="*/ 8 h 526"/>
                  <a:gd name="T2" fmla="*/ 57 w 611"/>
                  <a:gd name="T3" fmla="*/ 15 h 526"/>
                  <a:gd name="T4" fmla="*/ 67 w 611"/>
                  <a:gd name="T5" fmla="*/ 22 h 526"/>
                  <a:gd name="T6" fmla="*/ 78 w 611"/>
                  <a:gd name="T7" fmla="*/ 31 h 526"/>
                  <a:gd name="T8" fmla="*/ 89 w 611"/>
                  <a:gd name="T9" fmla="*/ 39 h 526"/>
                  <a:gd name="T10" fmla="*/ 100 w 611"/>
                  <a:gd name="T11" fmla="*/ 47 h 526"/>
                  <a:gd name="T12" fmla="*/ 111 w 611"/>
                  <a:gd name="T13" fmla="*/ 55 h 526"/>
                  <a:gd name="T14" fmla="*/ 120 w 611"/>
                  <a:gd name="T15" fmla="*/ 64 h 526"/>
                  <a:gd name="T16" fmla="*/ 130 w 611"/>
                  <a:gd name="T17" fmla="*/ 71 h 526"/>
                  <a:gd name="T18" fmla="*/ 137 w 611"/>
                  <a:gd name="T19" fmla="*/ 77 h 526"/>
                  <a:gd name="T20" fmla="*/ 143 w 611"/>
                  <a:gd name="T21" fmla="*/ 81 h 526"/>
                  <a:gd name="T22" fmla="*/ 149 w 611"/>
                  <a:gd name="T23" fmla="*/ 88 h 526"/>
                  <a:gd name="T24" fmla="*/ 152 w 611"/>
                  <a:gd name="T25" fmla="*/ 96 h 526"/>
                  <a:gd name="T26" fmla="*/ 153 w 611"/>
                  <a:gd name="T27" fmla="*/ 104 h 526"/>
                  <a:gd name="T28" fmla="*/ 151 w 611"/>
                  <a:gd name="T29" fmla="*/ 112 h 526"/>
                  <a:gd name="T30" fmla="*/ 146 w 611"/>
                  <a:gd name="T31" fmla="*/ 119 h 526"/>
                  <a:gd name="T32" fmla="*/ 141 w 611"/>
                  <a:gd name="T33" fmla="*/ 125 h 526"/>
                  <a:gd name="T34" fmla="*/ 133 w 611"/>
                  <a:gd name="T35" fmla="*/ 130 h 526"/>
                  <a:gd name="T36" fmla="*/ 125 w 611"/>
                  <a:gd name="T37" fmla="*/ 132 h 526"/>
                  <a:gd name="T38" fmla="*/ 117 w 611"/>
                  <a:gd name="T39" fmla="*/ 130 h 526"/>
                  <a:gd name="T40" fmla="*/ 108 w 611"/>
                  <a:gd name="T41" fmla="*/ 126 h 526"/>
                  <a:gd name="T42" fmla="*/ 97 w 611"/>
                  <a:gd name="T43" fmla="*/ 118 h 526"/>
                  <a:gd name="T44" fmla="*/ 87 w 611"/>
                  <a:gd name="T45" fmla="*/ 111 h 526"/>
                  <a:gd name="T46" fmla="*/ 78 w 611"/>
                  <a:gd name="T47" fmla="*/ 104 h 526"/>
                  <a:gd name="T48" fmla="*/ 69 w 611"/>
                  <a:gd name="T49" fmla="*/ 98 h 526"/>
                  <a:gd name="T50" fmla="*/ 61 w 611"/>
                  <a:gd name="T51" fmla="*/ 92 h 526"/>
                  <a:gd name="T52" fmla="*/ 53 w 611"/>
                  <a:gd name="T53" fmla="*/ 86 h 526"/>
                  <a:gd name="T54" fmla="*/ 45 w 611"/>
                  <a:gd name="T55" fmla="*/ 80 h 526"/>
                  <a:gd name="T56" fmla="*/ 37 w 611"/>
                  <a:gd name="T57" fmla="*/ 74 h 526"/>
                  <a:gd name="T58" fmla="*/ 29 w 611"/>
                  <a:gd name="T59" fmla="*/ 67 h 526"/>
                  <a:gd name="T60" fmla="*/ 20 w 611"/>
                  <a:gd name="T61" fmla="*/ 60 h 526"/>
                  <a:gd name="T62" fmla="*/ 15 w 611"/>
                  <a:gd name="T63" fmla="*/ 56 h 526"/>
                  <a:gd name="T64" fmla="*/ 12 w 611"/>
                  <a:gd name="T65" fmla="*/ 53 h 526"/>
                  <a:gd name="T66" fmla="*/ 8 w 611"/>
                  <a:gd name="T67" fmla="*/ 49 h 526"/>
                  <a:gd name="T68" fmla="*/ 5 w 611"/>
                  <a:gd name="T69" fmla="*/ 45 h 526"/>
                  <a:gd name="T70" fmla="*/ 2 w 611"/>
                  <a:gd name="T71" fmla="*/ 41 h 526"/>
                  <a:gd name="T72" fmla="*/ 0 w 611"/>
                  <a:gd name="T73" fmla="*/ 36 h 526"/>
                  <a:gd name="T74" fmla="*/ 0 w 611"/>
                  <a:gd name="T75" fmla="*/ 31 h 526"/>
                  <a:gd name="T76" fmla="*/ 1 w 611"/>
                  <a:gd name="T77" fmla="*/ 25 h 526"/>
                  <a:gd name="T78" fmla="*/ 3 w 611"/>
                  <a:gd name="T79" fmla="*/ 20 h 526"/>
                  <a:gd name="T80" fmla="*/ 6 w 611"/>
                  <a:gd name="T81" fmla="*/ 13 h 526"/>
                  <a:gd name="T82" fmla="*/ 9 w 611"/>
                  <a:gd name="T83" fmla="*/ 8 h 526"/>
                  <a:gd name="T84" fmla="*/ 12 w 611"/>
                  <a:gd name="T85" fmla="*/ 5 h 526"/>
                  <a:gd name="T86" fmla="*/ 15 w 611"/>
                  <a:gd name="T87" fmla="*/ 2 h 526"/>
                  <a:gd name="T88" fmla="*/ 19 w 611"/>
                  <a:gd name="T89" fmla="*/ 1 h 526"/>
                  <a:gd name="T90" fmla="*/ 24 w 611"/>
                  <a:gd name="T91" fmla="*/ 0 h 526"/>
                  <a:gd name="T92" fmla="*/ 27 w 611"/>
                  <a:gd name="T93" fmla="*/ 0 h 526"/>
                  <a:gd name="T94" fmla="*/ 33 w 611"/>
                  <a:gd name="T95" fmla="*/ 1 h 526"/>
                  <a:gd name="T96" fmla="*/ 37 w 611"/>
                  <a:gd name="T97" fmla="*/ 2 h 526"/>
                  <a:gd name="T98" fmla="*/ 42 w 611"/>
                  <a:gd name="T99" fmla="*/ 5 h 526"/>
                  <a:gd name="T100" fmla="*/ 48 w 611"/>
                  <a:gd name="T101" fmla="*/ 8 h 52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611"/>
                  <a:gd name="T154" fmla="*/ 0 h 526"/>
                  <a:gd name="T155" fmla="*/ 611 w 611"/>
                  <a:gd name="T156" fmla="*/ 526 h 52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611" h="526">
                    <a:moveTo>
                      <a:pt x="190" y="32"/>
                    </a:moveTo>
                    <a:lnTo>
                      <a:pt x="229" y="59"/>
                    </a:lnTo>
                    <a:lnTo>
                      <a:pt x="267" y="89"/>
                    </a:lnTo>
                    <a:lnTo>
                      <a:pt x="313" y="123"/>
                    </a:lnTo>
                    <a:lnTo>
                      <a:pt x="356" y="155"/>
                    </a:lnTo>
                    <a:lnTo>
                      <a:pt x="401" y="189"/>
                    </a:lnTo>
                    <a:lnTo>
                      <a:pt x="442" y="221"/>
                    </a:lnTo>
                    <a:lnTo>
                      <a:pt x="481" y="255"/>
                    </a:lnTo>
                    <a:lnTo>
                      <a:pt x="518" y="282"/>
                    </a:lnTo>
                    <a:lnTo>
                      <a:pt x="547" y="306"/>
                    </a:lnTo>
                    <a:lnTo>
                      <a:pt x="572" y="324"/>
                    </a:lnTo>
                    <a:lnTo>
                      <a:pt x="595" y="351"/>
                    </a:lnTo>
                    <a:lnTo>
                      <a:pt x="608" y="381"/>
                    </a:lnTo>
                    <a:lnTo>
                      <a:pt x="611" y="415"/>
                    </a:lnTo>
                    <a:lnTo>
                      <a:pt x="602" y="447"/>
                    </a:lnTo>
                    <a:lnTo>
                      <a:pt x="584" y="474"/>
                    </a:lnTo>
                    <a:lnTo>
                      <a:pt x="563" y="499"/>
                    </a:lnTo>
                    <a:lnTo>
                      <a:pt x="533" y="517"/>
                    </a:lnTo>
                    <a:lnTo>
                      <a:pt x="499" y="526"/>
                    </a:lnTo>
                    <a:lnTo>
                      <a:pt x="467" y="519"/>
                    </a:lnTo>
                    <a:lnTo>
                      <a:pt x="431" y="504"/>
                    </a:lnTo>
                    <a:lnTo>
                      <a:pt x="388" y="472"/>
                    </a:lnTo>
                    <a:lnTo>
                      <a:pt x="346" y="442"/>
                    </a:lnTo>
                    <a:lnTo>
                      <a:pt x="310" y="415"/>
                    </a:lnTo>
                    <a:lnTo>
                      <a:pt x="277" y="390"/>
                    </a:lnTo>
                    <a:lnTo>
                      <a:pt x="244" y="367"/>
                    </a:lnTo>
                    <a:lnTo>
                      <a:pt x="210" y="342"/>
                    </a:lnTo>
                    <a:lnTo>
                      <a:pt x="178" y="319"/>
                    </a:lnTo>
                    <a:lnTo>
                      <a:pt x="148" y="294"/>
                    </a:lnTo>
                    <a:lnTo>
                      <a:pt x="115" y="267"/>
                    </a:lnTo>
                    <a:lnTo>
                      <a:pt x="81" y="240"/>
                    </a:lnTo>
                    <a:lnTo>
                      <a:pt x="60" y="225"/>
                    </a:lnTo>
                    <a:lnTo>
                      <a:pt x="46" y="210"/>
                    </a:lnTo>
                    <a:lnTo>
                      <a:pt x="30" y="194"/>
                    </a:lnTo>
                    <a:lnTo>
                      <a:pt x="19" y="180"/>
                    </a:lnTo>
                    <a:lnTo>
                      <a:pt x="6" y="162"/>
                    </a:lnTo>
                    <a:lnTo>
                      <a:pt x="0" y="144"/>
                    </a:lnTo>
                    <a:lnTo>
                      <a:pt x="0" y="123"/>
                    </a:lnTo>
                    <a:lnTo>
                      <a:pt x="3" y="101"/>
                    </a:lnTo>
                    <a:lnTo>
                      <a:pt x="10" y="78"/>
                    </a:lnTo>
                    <a:lnTo>
                      <a:pt x="24" y="50"/>
                    </a:lnTo>
                    <a:lnTo>
                      <a:pt x="37" y="32"/>
                    </a:lnTo>
                    <a:lnTo>
                      <a:pt x="48" y="20"/>
                    </a:lnTo>
                    <a:lnTo>
                      <a:pt x="60" y="8"/>
                    </a:lnTo>
                    <a:lnTo>
                      <a:pt x="76" y="2"/>
                    </a:lnTo>
                    <a:lnTo>
                      <a:pt x="94" y="0"/>
                    </a:lnTo>
                    <a:lnTo>
                      <a:pt x="108" y="0"/>
                    </a:lnTo>
                    <a:lnTo>
                      <a:pt x="130" y="2"/>
                    </a:lnTo>
                    <a:lnTo>
                      <a:pt x="148" y="8"/>
                    </a:lnTo>
                    <a:lnTo>
                      <a:pt x="169" y="20"/>
                    </a:lnTo>
                    <a:lnTo>
                      <a:pt x="190" y="32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383" name="Freeform 667"/>
              <p:cNvSpPr>
                <a:spLocks/>
              </p:cNvSpPr>
              <p:nvPr/>
            </p:nvSpPr>
            <p:spPr bwMode="auto">
              <a:xfrm>
                <a:off x="1469" y="2290"/>
                <a:ext cx="124" cy="121"/>
              </a:xfrm>
              <a:custGeom>
                <a:avLst/>
                <a:gdLst>
                  <a:gd name="T0" fmla="*/ 102 w 496"/>
                  <a:gd name="T1" fmla="*/ 91 h 485"/>
                  <a:gd name="T2" fmla="*/ 79 w 496"/>
                  <a:gd name="T3" fmla="*/ 70 h 485"/>
                  <a:gd name="T4" fmla="*/ 61 w 496"/>
                  <a:gd name="T5" fmla="*/ 53 h 485"/>
                  <a:gd name="T6" fmla="*/ 43 w 496"/>
                  <a:gd name="T7" fmla="*/ 36 h 485"/>
                  <a:gd name="T8" fmla="*/ 25 w 496"/>
                  <a:gd name="T9" fmla="*/ 16 h 485"/>
                  <a:gd name="T10" fmla="*/ 12 w 496"/>
                  <a:gd name="T11" fmla="*/ 2 h 485"/>
                  <a:gd name="T12" fmla="*/ 11 w 496"/>
                  <a:gd name="T13" fmla="*/ 1 h 485"/>
                  <a:gd name="T14" fmla="*/ 11 w 496"/>
                  <a:gd name="T15" fmla="*/ 0 h 485"/>
                  <a:gd name="T16" fmla="*/ 10 w 496"/>
                  <a:gd name="T17" fmla="*/ 0 h 485"/>
                  <a:gd name="T18" fmla="*/ 9 w 496"/>
                  <a:gd name="T19" fmla="*/ 1 h 485"/>
                  <a:gd name="T20" fmla="*/ 8 w 496"/>
                  <a:gd name="T21" fmla="*/ 3 h 485"/>
                  <a:gd name="T22" fmla="*/ 7 w 496"/>
                  <a:gd name="T23" fmla="*/ 4 h 485"/>
                  <a:gd name="T24" fmla="*/ 5 w 496"/>
                  <a:gd name="T25" fmla="*/ 4 h 485"/>
                  <a:gd name="T26" fmla="*/ 4 w 496"/>
                  <a:gd name="T27" fmla="*/ 6 h 485"/>
                  <a:gd name="T28" fmla="*/ 3 w 496"/>
                  <a:gd name="T29" fmla="*/ 7 h 485"/>
                  <a:gd name="T30" fmla="*/ 1 w 496"/>
                  <a:gd name="T31" fmla="*/ 9 h 485"/>
                  <a:gd name="T32" fmla="*/ 1 w 496"/>
                  <a:gd name="T33" fmla="*/ 11 h 485"/>
                  <a:gd name="T34" fmla="*/ 1 w 496"/>
                  <a:gd name="T35" fmla="*/ 12 h 485"/>
                  <a:gd name="T36" fmla="*/ 2 w 496"/>
                  <a:gd name="T37" fmla="*/ 13 h 485"/>
                  <a:gd name="T38" fmla="*/ 4 w 496"/>
                  <a:gd name="T39" fmla="*/ 13 h 485"/>
                  <a:gd name="T40" fmla="*/ 5 w 496"/>
                  <a:gd name="T41" fmla="*/ 14 h 485"/>
                  <a:gd name="T42" fmla="*/ 25 w 496"/>
                  <a:gd name="T43" fmla="*/ 36 h 485"/>
                  <a:gd name="T44" fmla="*/ 43 w 496"/>
                  <a:gd name="T45" fmla="*/ 53 h 485"/>
                  <a:gd name="T46" fmla="*/ 61 w 496"/>
                  <a:gd name="T47" fmla="*/ 70 h 485"/>
                  <a:gd name="T48" fmla="*/ 82 w 496"/>
                  <a:gd name="T49" fmla="*/ 90 h 485"/>
                  <a:gd name="T50" fmla="*/ 110 w 496"/>
                  <a:gd name="T51" fmla="*/ 116 h 485"/>
                  <a:gd name="T52" fmla="*/ 111 w 496"/>
                  <a:gd name="T53" fmla="*/ 117 h 485"/>
                  <a:gd name="T54" fmla="*/ 113 w 496"/>
                  <a:gd name="T55" fmla="*/ 119 h 485"/>
                  <a:gd name="T56" fmla="*/ 114 w 496"/>
                  <a:gd name="T57" fmla="*/ 120 h 485"/>
                  <a:gd name="T58" fmla="*/ 115 w 496"/>
                  <a:gd name="T59" fmla="*/ 121 h 485"/>
                  <a:gd name="T60" fmla="*/ 117 w 496"/>
                  <a:gd name="T61" fmla="*/ 120 h 485"/>
                  <a:gd name="T62" fmla="*/ 119 w 496"/>
                  <a:gd name="T63" fmla="*/ 119 h 485"/>
                  <a:gd name="T64" fmla="*/ 120 w 496"/>
                  <a:gd name="T65" fmla="*/ 116 h 485"/>
                  <a:gd name="T66" fmla="*/ 123 w 496"/>
                  <a:gd name="T67" fmla="*/ 114 h 485"/>
                  <a:gd name="T68" fmla="*/ 124 w 496"/>
                  <a:gd name="T69" fmla="*/ 112 h 485"/>
                  <a:gd name="T70" fmla="*/ 123 w 496"/>
                  <a:gd name="T71" fmla="*/ 111 h 485"/>
                  <a:gd name="T72" fmla="*/ 122 w 496"/>
                  <a:gd name="T73" fmla="*/ 110 h 485"/>
                  <a:gd name="T74" fmla="*/ 120 w 496"/>
                  <a:gd name="T75" fmla="*/ 108 h 485"/>
                  <a:gd name="T76" fmla="*/ 118 w 496"/>
                  <a:gd name="T77" fmla="*/ 106 h 485"/>
                  <a:gd name="T78" fmla="*/ 116 w 496"/>
                  <a:gd name="T79" fmla="*/ 105 h 485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96"/>
                  <a:gd name="T121" fmla="*/ 0 h 485"/>
                  <a:gd name="T122" fmla="*/ 496 w 496"/>
                  <a:gd name="T123" fmla="*/ 485 h 485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96" h="485">
                    <a:moveTo>
                      <a:pt x="463" y="419"/>
                    </a:moveTo>
                    <a:lnTo>
                      <a:pt x="408" y="364"/>
                    </a:lnTo>
                    <a:lnTo>
                      <a:pt x="360" y="319"/>
                    </a:lnTo>
                    <a:lnTo>
                      <a:pt x="316" y="280"/>
                    </a:lnTo>
                    <a:lnTo>
                      <a:pt x="280" y="244"/>
                    </a:lnTo>
                    <a:lnTo>
                      <a:pt x="243" y="211"/>
                    </a:lnTo>
                    <a:lnTo>
                      <a:pt x="210" y="177"/>
                    </a:lnTo>
                    <a:lnTo>
                      <a:pt x="173" y="144"/>
                    </a:lnTo>
                    <a:lnTo>
                      <a:pt x="139" y="109"/>
                    </a:lnTo>
                    <a:lnTo>
                      <a:pt x="98" y="66"/>
                    </a:lnTo>
                    <a:lnTo>
                      <a:pt x="50" y="18"/>
                    </a:lnTo>
                    <a:lnTo>
                      <a:pt x="48" y="9"/>
                    </a:lnTo>
                    <a:lnTo>
                      <a:pt x="48" y="6"/>
                    </a:lnTo>
                    <a:lnTo>
                      <a:pt x="45" y="6"/>
                    </a:lnTo>
                    <a:lnTo>
                      <a:pt x="45" y="2"/>
                    </a:lnTo>
                    <a:lnTo>
                      <a:pt x="45" y="0"/>
                    </a:lnTo>
                    <a:lnTo>
                      <a:pt x="41" y="2"/>
                    </a:lnTo>
                    <a:lnTo>
                      <a:pt x="39" y="2"/>
                    </a:lnTo>
                    <a:lnTo>
                      <a:pt x="39" y="6"/>
                    </a:lnTo>
                    <a:lnTo>
                      <a:pt x="36" y="6"/>
                    </a:lnTo>
                    <a:lnTo>
                      <a:pt x="32" y="9"/>
                    </a:lnTo>
                    <a:lnTo>
                      <a:pt x="30" y="12"/>
                    </a:lnTo>
                    <a:lnTo>
                      <a:pt x="27" y="12"/>
                    </a:lnTo>
                    <a:lnTo>
                      <a:pt x="27" y="15"/>
                    </a:lnTo>
                    <a:lnTo>
                      <a:pt x="23" y="15"/>
                    </a:lnTo>
                    <a:lnTo>
                      <a:pt x="21" y="18"/>
                    </a:lnTo>
                    <a:lnTo>
                      <a:pt x="18" y="21"/>
                    </a:lnTo>
                    <a:lnTo>
                      <a:pt x="14" y="25"/>
                    </a:lnTo>
                    <a:lnTo>
                      <a:pt x="11" y="27"/>
                    </a:lnTo>
                    <a:lnTo>
                      <a:pt x="11" y="30"/>
                    </a:lnTo>
                    <a:lnTo>
                      <a:pt x="9" y="34"/>
                    </a:lnTo>
                    <a:lnTo>
                      <a:pt x="5" y="36"/>
                    </a:lnTo>
                    <a:lnTo>
                      <a:pt x="2" y="39"/>
                    </a:lnTo>
                    <a:lnTo>
                      <a:pt x="2" y="43"/>
                    </a:lnTo>
                    <a:lnTo>
                      <a:pt x="0" y="48"/>
                    </a:lnTo>
                    <a:lnTo>
                      <a:pt x="2" y="48"/>
                    </a:lnTo>
                    <a:lnTo>
                      <a:pt x="5" y="48"/>
                    </a:lnTo>
                    <a:lnTo>
                      <a:pt x="9" y="52"/>
                    </a:lnTo>
                    <a:lnTo>
                      <a:pt x="11" y="52"/>
                    </a:lnTo>
                    <a:lnTo>
                      <a:pt x="14" y="54"/>
                    </a:lnTo>
                    <a:lnTo>
                      <a:pt x="18" y="54"/>
                    </a:lnTo>
                    <a:lnTo>
                      <a:pt x="18" y="57"/>
                    </a:lnTo>
                    <a:lnTo>
                      <a:pt x="59" y="102"/>
                    </a:lnTo>
                    <a:lnTo>
                      <a:pt x="98" y="144"/>
                    </a:lnTo>
                    <a:lnTo>
                      <a:pt x="135" y="180"/>
                    </a:lnTo>
                    <a:lnTo>
                      <a:pt x="171" y="214"/>
                    </a:lnTo>
                    <a:lnTo>
                      <a:pt x="205" y="246"/>
                    </a:lnTo>
                    <a:lnTo>
                      <a:pt x="243" y="282"/>
                    </a:lnTo>
                    <a:lnTo>
                      <a:pt x="282" y="319"/>
                    </a:lnTo>
                    <a:lnTo>
                      <a:pt x="328" y="362"/>
                    </a:lnTo>
                    <a:lnTo>
                      <a:pt x="378" y="409"/>
                    </a:lnTo>
                    <a:lnTo>
                      <a:pt x="439" y="464"/>
                    </a:lnTo>
                    <a:lnTo>
                      <a:pt x="442" y="466"/>
                    </a:lnTo>
                    <a:lnTo>
                      <a:pt x="444" y="469"/>
                    </a:lnTo>
                    <a:lnTo>
                      <a:pt x="448" y="472"/>
                    </a:lnTo>
                    <a:lnTo>
                      <a:pt x="451" y="476"/>
                    </a:lnTo>
                    <a:lnTo>
                      <a:pt x="453" y="478"/>
                    </a:lnTo>
                    <a:lnTo>
                      <a:pt x="457" y="481"/>
                    </a:lnTo>
                    <a:lnTo>
                      <a:pt x="460" y="481"/>
                    </a:lnTo>
                    <a:lnTo>
                      <a:pt x="460" y="485"/>
                    </a:lnTo>
                    <a:lnTo>
                      <a:pt x="463" y="485"/>
                    </a:lnTo>
                    <a:lnTo>
                      <a:pt x="466" y="481"/>
                    </a:lnTo>
                    <a:lnTo>
                      <a:pt x="469" y="478"/>
                    </a:lnTo>
                    <a:lnTo>
                      <a:pt x="475" y="476"/>
                    </a:lnTo>
                    <a:lnTo>
                      <a:pt x="478" y="469"/>
                    </a:lnTo>
                    <a:lnTo>
                      <a:pt x="481" y="466"/>
                    </a:lnTo>
                    <a:lnTo>
                      <a:pt x="487" y="460"/>
                    </a:lnTo>
                    <a:lnTo>
                      <a:pt x="490" y="457"/>
                    </a:lnTo>
                    <a:lnTo>
                      <a:pt x="492" y="451"/>
                    </a:lnTo>
                    <a:lnTo>
                      <a:pt x="496" y="448"/>
                    </a:lnTo>
                    <a:lnTo>
                      <a:pt x="492" y="448"/>
                    </a:lnTo>
                    <a:lnTo>
                      <a:pt x="492" y="446"/>
                    </a:lnTo>
                    <a:lnTo>
                      <a:pt x="490" y="446"/>
                    </a:lnTo>
                    <a:lnTo>
                      <a:pt x="487" y="442"/>
                    </a:lnTo>
                    <a:lnTo>
                      <a:pt x="485" y="437"/>
                    </a:lnTo>
                    <a:lnTo>
                      <a:pt x="481" y="433"/>
                    </a:lnTo>
                    <a:lnTo>
                      <a:pt x="478" y="430"/>
                    </a:lnTo>
                    <a:lnTo>
                      <a:pt x="472" y="424"/>
                    </a:lnTo>
                    <a:lnTo>
                      <a:pt x="469" y="421"/>
                    </a:lnTo>
                    <a:lnTo>
                      <a:pt x="463" y="419"/>
                    </a:lnTo>
                    <a:close/>
                  </a:path>
                </a:pathLst>
              </a:custGeom>
              <a:solidFill>
                <a:srgbClr val="C0B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384" name="Freeform 668"/>
              <p:cNvSpPr>
                <a:spLocks/>
              </p:cNvSpPr>
              <p:nvPr/>
            </p:nvSpPr>
            <p:spPr bwMode="auto">
              <a:xfrm>
                <a:off x="1469" y="2290"/>
                <a:ext cx="124" cy="121"/>
              </a:xfrm>
              <a:custGeom>
                <a:avLst/>
                <a:gdLst>
                  <a:gd name="T0" fmla="*/ 102 w 496"/>
                  <a:gd name="T1" fmla="*/ 91 h 485"/>
                  <a:gd name="T2" fmla="*/ 79 w 496"/>
                  <a:gd name="T3" fmla="*/ 70 h 485"/>
                  <a:gd name="T4" fmla="*/ 61 w 496"/>
                  <a:gd name="T5" fmla="*/ 53 h 485"/>
                  <a:gd name="T6" fmla="*/ 43 w 496"/>
                  <a:gd name="T7" fmla="*/ 36 h 485"/>
                  <a:gd name="T8" fmla="*/ 25 w 496"/>
                  <a:gd name="T9" fmla="*/ 16 h 485"/>
                  <a:gd name="T10" fmla="*/ 12 w 496"/>
                  <a:gd name="T11" fmla="*/ 2 h 485"/>
                  <a:gd name="T12" fmla="*/ 11 w 496"/>
                  <a:gd name="T13" fmla="*/ 1 h 485"/>
                  <a:gd name="T14" fmla="*/ 11 w 496"/>
                  <a:gd name="T15" fmla="*/ 0 h 485"/>
                  <a:gd name="T16" fmla="*/ 10 w 496"/>
                  <a:gd name="T17" fmla="*/ 0 h 485"/>
                  <a:gd name="T18" fmla="*/ 9 w 496"/>
                  <a:gd name="T19" fmla="*/ 1 h 485"/>
                  <a:gd name="T20" fmla="*/ 8 w 496"/>
                  <a:gd name="T21" fmla="*/ 3 h 485"/>
                  <a:gd name="T22" fmla="*/ 7 w 496"/>
                  <a:gd name="T23" fmla="*/ 4 h 485"/>
                  <a:gd name="T24" fmla="*/ 5 w 496"/>
                  <a:gd name="T25" fmla="*/ 4 h 485"/>
                  <a:gd name="T26" fmla="*/ 4 w 496"/>
                  <a:gd name="T27" fmla="*/ 6 h 485"/>
                  <a:gd name="T28" fmla="*/ 3 w 496"/>
                  <a:gd name="T29" fmla="*/ 7 h 485"/>
                  <a:gd name="T30" fmla="*/ 1 w 496"/>
                  <a:gd name="T31" fmla="*/ 9 h 485"/>
                  <a:gd name="T32" fmla="*/ 1 w 496"/>
                  <a:gd name="T33" fmla="*/ 11 h 485"/>
                  <a:gd name="T34" fmla="*/ 1 w 496"/>
                  <a:gd name="T35" fmla="*/ 12 h 485"/>
                  <a:gd name="T36" fmla="*/ 2 w 496"/>
                  <a:gd name="T37" fmla="*/ 13 h 485"/>
                  <a:gd name="T38" fmla="*/ 4 w 496"/>
                  <a:gd name="T39" fmla="*/ 13 h 485"/>
                  <a:gd name="T40" fmla="*/ 5 w 496"/>
                  <a:gd name="T41" fmla="*/ 14 h 485"/>
                  <a:gd name="T42" fmla="*/ 25 w 496"/>
                  <a:gd name="T43" fmla="*/ 36 h 485"/>
                  <a:gd name="T44" fmla="*/ 43 w 496"/>
                  <a:gd name="T45" fmla="*/ 53 h 485"/>
                  <a:gd name="T46" fmla="*/ 61 w 496"/>
                  <a:gd name="T47" fmla="*/ 70 h 485"/>
                  <a:gd name="T48" fmla="*/ 82 w 496"/>
                  <a:gd name="T49" fmla="*/ 90 h 485"/>
                  <a:gd name="T50" fmla="*/ 110 w 496"/>
                  <a:gd name="T51" fmla="*/ 116 h 485"/>
                  <a:gd name="T52" fmla="*/ 111 w 496"/>
                  <a:gd name="T53" fmla="*/ 117 h 485"/>
                  <a:gd name="T54" fmla="*/ 113 w 496"/>
                  <a:gd name="T55" fmla="*/ 119 h 485"/>
                  <a:gd name="T56" fmla="*/ 114 w 496"/>
                  <a:gd name="T57" fmla="*/ 120 h 485"/>
                  <a:gd name="T58" fmla="*/ 115 w 496"/>
                  <a:gd name="T59" fmla="*/ 121 h 485"/>
                  <a:gd name="T60" fmla="*/ 117 w 496"/>
                  <a:gd name="T61" fmla="*/ 120 h 485"/>
                  <a:gd name="T62" fmla="*/ 119 w 496"/>
                  <a:gd name="T63" fmla="*/ 119 h 485"/>
                  <a:gd name="T64" fmla="*/ 120 w 496"/>
                  <a:gd name="T65" fmla="*/ 116 h 485"/>
                  <a:gd name="T66" fmla="*/ 123 w 496"/>
                  <a:gd name="T67" fmla="*/ 114 h 485"/>
                  <a:gd name="T68" fmla="*/ 124 w 496"/>
                  <a:gd name="T69" fmla="*/ 112 h 485"/>
                  <a:gd name="T70" fmla="*/ 123 w 496"/>
                  <a:gd name="T71" fmla="*/ 111 h 485"/>
                  <a:gd name="T72" fmla="*/ 122 w 496"/>
                  <a:gd name="T73" fmla="*/ 110 h 485"/>
                  <a:gd name="T74" fmla="*/ 120 w 496"/>
                  <a:gd name="T75" fmla="*/ 108 h 485"/>
                  <a:gd name="T76" fmla="*/ 118 w 496"/>
                  <a:gd name="T77" fmla="*/ 106 h 485"/>
                  <a:gd name="T78" fmla="*/ 116 w 496"/>
                  <a:gd name="T79" fmla="*/ 105 h 485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96"/>
                  <a:gd name="T121" fmla="*/ 0 h 485"/>
                  <a:gd name="T122" fmla="*/ 496 w 496"/>
                  <a:gd name="T123" fmla="*/ 485 h 485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96" h="485">
                    <a:moveTo>
                      <a:pt x="463" y="419"/>
                    </a:moveTo>
                    <a:lnTo>
                      <a:pt x="408" y="364"/>
                    </a:lnTo>
                    <a:lnTo>
                      <a:pt x="360" y="319"/>
                    </a:lnTo>
                    <a:lnTo>
                      <a:pt x="316" y="280"/>
                    </a:lnTo>
                    <a:lnTo>
                      <a:pt x="280" y="244"/>
                    </a:lnTo>
                    <a:lnTo>
                      <a:pt x="243" y="211"/>
                    </a:lnTo>
                    <a:lnTo>
                      <a:pt x="210" y="177"/>
                    </a:lnTo>
                    <a:lnTo>
                      <a:pt x="173" y="144"/>
                    </a:lnTo>
                    <a:lnTo>
                      <a:pt x="139" y="109"/>
                    </a:lnTo>
                    <a:lnTo>
                      <a:pt x="98" y="66"/>
                    </a:lnTo>
                    <a:lnTo>
                      <a:pt x="50" y="18"/>
                    </a:lnTo>
                    <a:lnTo>
                      <a:pt x="48" y="9"/>
                    </a:lnTo>
                    <a:lnTo>
                      <a:pt x="48" y="6"/>
                    </a:lnTo>
                    <a:lnTo>
                      <a:pt x="45" y="6"/>
                    </a:lnTo>
                    <a:lnTo>
                      <a:pt x="45" y="2"/>
                    </a:lnTo>
                    <a:lnTo>
                      <a:pt x="45" y="0"/>
                    </a:lnTo>
                    <a:lnTo>
                      <a:pt x="41" y="2"/>
                    </a:lnTo>
                    <a:lnTo>
                      <a:pt x="39" y="2"/>
                    </a:lnTo>
                    <a:lnTo>
                      <a:pt x="39" y="6"/>
                    </a:lnTo>
                    <a:lnTo>
                      <a:pt x="36" y="6"/>
                    </a:lnTo>
                    <a:lnTo>
                      <a:pt x="32" y="9"/>
                    </a:lnTo>
                    <a:lnTo>
                      <a:pt x="30" y="12"/>
                    </a:lnTo>
                    <a:lnTo>
                      <a:pt x="27" y="12"/>
                    </a:lnTo>
                    <a:lnTo>
                      <a:pt x="27" y="15"/>
                    </a:lnTo>
                    <a:lnTo>
                      <a:pt x="23" y="15"/>
                    </a:lnTo>
                    <a:lnTo>
                      <a:pt x="21" y="18"/>
                    </a:lnTo>
                    <a:lnTo>
                      <a:pt x="18" y="21"/>
                    </a:lnTo>
                    <a:lnTo>
                      <a:pt x="14" y="25"/>
                    </a:lnTo>
                    <a:lnTo>
                      <a:pt x="11" y="27"/>
                    </a:lnTo>
                    <a:lnTo>
                      <a:pt x="11" y="30"/>
                    </a:lnTo>
                    <a:lnTo>
                      <a:pt x="9" y="34"/>
                    </a:lnTo>
                    <a:lnTo>
                      <a:pt x="5" y="36"/>
                    </a:lnTo>
                    <a:lnTo>
                      <a:pt x="2" y="39"/>
                    </a:lnTo>
                    <a:lnTo>
                      <a:pt x="2" y="43"/>
                    </a:lnTo>
                    <a:lnTo>
                      <a:pt x="0" y="48"/>
                    </a:lnTo>
                    <a:lnTo>
                      <a:pt x="2" y="48"/>
                    </a:lnTo>
                    <a:lnTo>
                      <a:pt x="5" y="48"/>
                    </a:lnTo>
                    <a:lnTo>
                      <a:pt x="9" y="52"/>
                    </a:lnTo>
                    <a:lnTo>
                      <a:pt x="11" y="52"/>
                    </a:lnTo>
                    <a:lnTo>
                      <a:pt x="14" y="54"/>
                    </a:lnTo>
                    <a:lnTo>
                      <a:pt x="18" y="54"/>
                    </a:lnTo>
                    <a:lnTo>
                      <a:pt x="18" y="57"/>
                    </a:lnTo>
                    <a:lnTo>
                      <a:pt x="59" y="102"/>
                    </a:lnTo>
                    <a:lnTo>
                      <a:pt x="98" y="144"/>
                    </a:lnTo>
                    <a:lnTo>
                      <a:pt x="135" y="180"/>
                    </a:lnTo>
                    <a:lnTo>
                      <a:pt x="171" y="214"/>
                    </a:lnTo>
                    <a:lnTo>
                      <a:pt x="205" y="246"/>
                    </a:lnTo>
                    <a:lnTo>
                      <a:pt x="243" y="282"/>
                    </a:lnTo>
                    <a:lnTo>
                      <a:pt x="282" y="319"/>
                    </a:lnTo>
                    <a:lnTo>
                      <a:pt x="328" y="362"/>
                    </a:lnTo>
                    <a:lnTo>
                      <a:pt x="378" y="409"/>
                    </a:lnTo>
                    <a:lnTo>
                      <a:pt x="439" y="464"/>
                    </a:lnTo>
                    <a:lnTo>
                      <a:pt x="442" y="466"/>
                    </a:lnTo>
                    <a:lnTo>
                      <a:pt x="444" y="469"/>
                    </a:lnTo>
                    <a:lnTo>
                      <a:pt x="448" y="472"/>
                    </a:lnTo>
                    <a:lnTo>
                      <a:pt x="451" y="476"/>
                    </a:lnTo>
                    <a:lnTo>
                      <a:pt x="453" y="478"/>
                    </a:lnTo>
                    <a:lnTo>
                      <a:pt x="457" y="481"/>
                    </a:lnTo>
                    <a:lnTo>
                      <a:pt x="460" y="481"/>
                    </a:lnTo>
                    <a:lnTo>
                      <a:pt x="460" y="485"/>
                    </a:lnTo>
                    <a:lnTo>
                      <a:pt x="463" y="485"/>
                    </a:lnTo>
                    <a:lnTo>
                      <a:pt x="466" y="481"/>
                    </a:lnTo>
                    <a:lnTo>
                      <a:pt x="469" y="478"/>
                    </a:lnTo>
                    <a:lnTo>
                      <a:pt x="475" y="476"/>
                    </a:lnTo>
                    <a:lnTo>
                      <a:pt x="478" y="469"/>
                    </a:lnTo>
                    <a:lnTo>
                      <a:pt x="481" y="466"/>
                    </a:lnTo>
                    <a:lnTo>
                      <a:pt x="487" y="460"/>
                    </a:lnTo>
                    <a:lnTo>
                      <a:pt x="490" y="457"/>
                    </a:lnTo>
                    <a:lnTo>
                      <a:pt x="492" y="451"/>
                    </a:lnTo>
                    <a:lnTo>
                      <a:pt x="496" y="448"/>
                    </a:lnTo>
                    <a:lnTo>
                      <a:pt x="492" y="448"/>
                    </a:lnTo>
                    <a:lnTo>
                      <a:pt x="492" y="446"/>
                    </a:lnTo>
                    <a:lnTo>
                      <a:pt x="490" y="446"/>
                    </a:lnTo>
                    <a:lnTo>
                      <a:pt x="487" y="442"/>
                    </a:lnTo>
                    <a:lnTo>
                      <a:pt x="485" y="437"/>
                    </a:lnTo>
                    <a:lnTo>
                      <a:pt x="481" y="433"/>
                    </a:lnTo>
                    <a:lnTo>
                      <a:pt x="478" y="430"/>
                    </a:lnTo>
                    <a:lnTo>
                      <a:pt x="472" y="424"/>
                    </a:lnTo>
                    <a:lnTo>
                      <a:pt x="469" y="421"/>
                    </a:lnTo>
                    <a:lnTo>
                      <a:pt x="463" y="419"/>
                    </a:lnTo>
                  </a:path>
                </a:pathLst>
              </a:custGeom>
              <a:noFill/>
              <a:ln w="0">
                <a:solidFill>
                  <a:srgbClr val="C4B2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385" name="Freeform 669"/>
              <p:cNvSpPr>
                <a:spLocks/>
              </p:cNvSpPr>
              <p:nvPr/>
            </p:nvSpPr>
            <p:spPr bwMode="auto">
              <a:xfrm>
                <a:off x="1469" y="2290"/>
                <a:ext cx="124" cy="121"/>
              </a:xfrm>
              <a:custGeom>
                <a:avLst/>
                <a:gdLst>
                  <a:gd name="T0" fmla="*/ 102 w 496"/>
                  <a:gd name="T1" fmla="*/ 91 h 485"/>
                  <a:gd name="T2" fmla="*/ 79 w 496"/>
                  <a:gd name="T3" fmla="*/ 70 h 485"/>
                  <a:gd name="T4" fmla="*/ 61 w 496"/>
                  <a:gd name="T5" fmla="*/ 53 h 485"/>
                  <a:gd name="T6" fmla="*/ 43 w 496"/>
                  <a:gd name="T7" fmla="*/ 36 h 485"/>
                  <a:gd name="T8" fmla="*/ 25 w 496"/>
                  <a:gd name="T9" fmla="*/ 16 h 485"/>
                  <a:gd name="T10" fmla="*/ 12 w 496"/>
                  <a:gd name="T11" fmla="*/ 2 h 485"/>
                  <a:gd name="T12" fmla="*/ 11 w 496"/>
                  <a:gd name="T13" fmla="*/ 1 h 485"/>
                  <a:gd name="T14" fmla="*/ 11 w 496"/>
                  <a:gd name="T15" fmla="*/ 0 h 485"/>
                  <a:gd name="T16" fmla="*/ 10 w 496"/>
                  <a:gd name="T17" fmla="*/ 0 h 485"/>
                  <a:gd name="T18" fmla="*/ 9 w 496"/>
                  <a:gd name="T19" fmla="*/ 1 h 485"/>
                  <a:gd name="T20" fmla="*/ 8 w 496"/>
                  <a:gd name="T21" fmla="*/ 3 h 485"/>
                  <a:gd name="T22" fmla="*/ 7 w 496"/>
                  <a:gd name="T23" fmla="*/ 4 h 485"/>
                  <a:gd name="T24" fmla="*/ 5 w 496"/>
                  <a:gd name="T25" fmla="*/ 4 h 485"/>
                  <a:gd name="T26" fmla="*/ 4 w 496"/>
                  <a:gd name="T27" fmla="*/ 6 h 485"/>
                  <a:gd name="T28" fmla="*/ 3 w 496"/>
                  <a:gd name="T29" fmla="*/ 7 h 485"/>
                  <a:gd name="T30" fmla="*/ 1 w 496"/>
                  <a:gd name="T31" fmla="*/ 9 h 485"/>
                  <a:gd name="T32" fmla="*/ 1 w 496"/>
                  <a:gd name="T33" fmla="*/ 11 h 485"/>
                  <a:gd name="T34" fmla="*/ 1 w 496"/>
                  <a:gd name="T35" fmla="*/ 12 h 485"/>
                  <a:gd name="T36" fmla="*/ 2 w 496"/>
                  <a:gd name="T37" fmla="*/ 13 h 485"/>
                  <a:gd name="T38" fmla="*/ 4 w 496"/>
                  <a:gd name="T39" fmla="*/ 13 h 485"/>
                  <a:gd name="T40" fmla="*/ 5 w 496"/>
                  <a:gd name="T41" fmla="*/ 14 h 485"/>
                  <a:gd name="T42" fmla="*/ 25 w 496"/>
                  <a:gd name="T43" fmla="*/ 36 h 485"/>
                  <a:gd name="T44" fmla="*/ 43 w 496"/>
                  <a:gd name="T45" fmla="*/ 53 h 485"/>
                  <a:gd name="T46" fmla="*/ 61 w 496"/>
                  <a:gd name="T47" fmla="*/ 70 h 485"/>
                  <a:gd name="T48" fmla="*/ 82 w 496"/>
                  <a:gd name="T49" fmla="*/ 90 h 485"/>
                  <a:gd name="T50" fmla="*/ 110 w 496"/>
                  <a:gd name="T51" fmla="*/ 116 h 485"/>
                  <a:gd name="T52" fmla="*/ 111 w 496"/>
                  <a:gd name="T53" fmla="*/ 117 h 485"/>
                  <a:gd name="T54" fmla="*/ 113 w 496"/>
                  <a:gd name="T55" fmla="*/ 119 h 485"/>
                  <a:gd name="T56" fmla="*/ 114 w 496"/>
                  <a:gd name="T57" fmla="*/ 120 h 485"/>
                  <a:gd name="T58" fmla="*/ 115 w 496"/>
                  <a:gd name="T59" fmla="*/ 121 h 485"/>
                  <a:gd name="T60" fmla="*/ 117 w 496"/>
                  <a:gd name="T61" fmla="*/ 120 h 485"/>
                  <a:gd name="T62" fmla="*/ 119 w 496"/>
                  <a:gd name="T63" fmla="*/ 119 h 485"/>
                  <a:gd name="T64" fmla="*/ 120 w 496"/>
                  <a:gd name="T65" fmla="*/ 116 h 485"/>
                  <a:gd name="T66" fmla="*/ 123 w 496"/>
                  <a:gd name="T67" fmla="*/ 114 h 485"/>
                  <a:gd name="T68" fmla="*/ 124 w 496"/>
                  <a:gd name="T69" fmla="*/ 112 h 485"/>
                  <a:gd name="T70" fmla="*/ 123 w 496"/>
                  <a:gd name="T71" fmla="*/ 111 h 485"/>
                  <a:gd name="T72" fmla="*/ 122 w 496"/>
                  <a:gd name="T73" fmla="*/ 110 h 485"/>
                  <a:gd name="T74" fmla="*/ 120 w 496"/>
                  <a:gd name="T75" fmla="*/ 108 h 485"/>
                  <a:gd name="T76" fmla="*/ 118 w 496"/>
                  <a:gd name="T77" fmla="*/ 106 h 485"/>
                  <a:gd name="T78" fmla="*/ 116 w 496"/>
                  <a:gd name="T79" fmla="*/ 105 h 485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96"/>
                  <a:gd name="T121" fmla="*/ 0 h 485"/>
                  <a:gd name="T122" fmla="*/ 496 w 496"/>
                  <a:gd name="T123" fmla="*/ 485 h 485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96" h="485">
                    <a:moveTo>
                      <a:pt x="463" y="419"/>
                    </a:moveTo>
                    <a:lnTo>
                      <a:pt x="408" y="364"/>
                    </a:lnTo>
                    <a:lnTo>
                      <a:pt x="360" y="319"/>
                    </a:lnTo>
                    <a:lnTo>
                      <a:pt x="316" y="280"/>
                    </a:lnTo>
                    <a:lnTo>
                      <a:pt x="280" y="244"/>
                    </a:lnTo>
                    <a:lnTo>
                      <a:pt x="243" y="211"/>
                    </a:lnTo>
                    <a:lnTo>
                      <a:pt x="210" y="177"/>
                    </a:lnTo>
                    <a:lnTo>
                      <a:pt x="173" y="144"/>
                    </a:lnTo>
                    <a:lnTo>
                      <a:pt x="139" y="109"/>
                    </a:lnTo>
                    <a:lnTo>
                      <a:pt x="98" y="66"/>
                    </a:lnTo>
                    <a:lnTo>
                      <a:pt x="50" y="18"/>
                    </a:lnTo>
                    <a:lnTo>
                      <a:pt x="48" y="9"/>
                    </a:lnTo>
                    <a:lnTo>
                      <a:pt x="48" y="6"/>
                    </a:lnTo>
                    <a:lnTo>
                      <a:pt x="45" y="6"/>
                    </a:lnTo>
                    <a:lnTo>
                      <a:pt x="45" y="2"/>
                    </a:lnTo>
                    <a:lnTo>
                      <a:pt x="45" y="0"/>
                    </a:lnTo>
                    <a:lnTo>
                      <a:pt x="41" y="2"/>
                    </a:lnTo>
                    <a:lnTo>
                      <a:pt x="39" y="2"/>
                    </a:lnTo>
                    <a:lnTo>
                      <a:pt x="39" y="6"/>
                    </a:lnTo>
                    <a:lnTo>
                      <a:pt x="36" y="6"/>
                    </a:lnTo>
                    <a:lnTo>
                      <a:pt x="32" y="9"/>
                    </a:lnTo>
                    <a:lnTo>
                      <a:pt x="30" y="12"/>
                    </a:lnTo>
                    <a:lnTo>
                      <a:pt x="27" y="12"/>
                    </a:lnTo>
                    <a:lnTo>
                      <a:pt x="27" y="15"/>
                    </a:lnTo>
                    <a:lnTo>
                      <a:pt x="23" y="15"/>
                    </a:lnTo>
                    <a:lnTo>
                      <a:pt x="21" y="18"/>
                    </a:lnTo>
                    <a:lnTo>
                      <a:pt x="18" y="21"/>
                    </a:lnTo>
                    <a:lnTo>
                      <a:pt x="14" y="25"/>
                    </a:lnTo>
                    <a:lnTo>
                      <a:pt x="11" y="27"/>
                    </a:lnTo>
                    <a:lnTo>
                      <a:pt x="11" y="30"/>
                    </a:lnTo>
                    <a:lnTo>
                      <a:pt x="9" y="34"/>
                    </a:lnTo>
                    <a:lnTo>
                      <a:pt x="5" y="36"/>
                    </a:lnTo>
                    <a:lnTo>
                      <a:pt x="2" y="39"/>
                    </a:lnTo>
                    <a:lnTo>
                      <a:pt x="2" y="43"/>
                    </a:lnTo>
                    <a:lnTo>
                      <a:pt x="0" y="48"/>
                    </a:lnTo>
                    <a:lnTo>
                      <a:pt x="2" y="48"/>
                    </a:lnTo>
                    <a:lnTo>
                      <a:pt x="5" y="48"/>
                    </a:lnTo>
                    <a:lnTo>
                      <a:pt x="9" y="52"/>
                    </a:lnTo>
                    <a:lnTo>
                      <a:pt x="11" y="52"/>
                    </a:lnTo>
                    <a:lnTo>
                      <a:pt x="14" y="54"/>
                    </a:lnTo>
                    <a:lnTo>
                      <a:pt x="18" y="54"/>
                    </a:lnTo>
                    <a:lnTo>
                      <a:pt x="18" y="57"/>
                    </a:lnTo>
                    <a:lnTo>
                      <a:pt x="59" y="102"/>
                    </a:lnTo>
                    <a:lnTo>
                      <a:pt x="98" y="144"/>
                    </a:lnTo>
                    <a:lnTo>
                      <a:pt x="135" y="180"/>
                    </a:lnTo>
                    <a:lnTo>
                      <a:pt x="171" y="214"/>
                    </a:lnTo>
                    <a:lnTo>
                      <a:pt x="205" y="246"/>
                    </a:lnTo>
                    <a:lnTo>
                      <a:pt x="243" y="282"/>
                    </a:lnTo>
                    <a:lnTo>
                      <a:pt x="282" y="319"/>
                    </a:lnTo>
                    <a:lnTo>
                      <a:pt x="328" y="362"/>
                    </a:lnTo>
                    <a:lnTo>
                      <a:pt x="378" y="409"/>
                    </a:lnTo>
                    <a:lnTo>
                      <a:pt x="439" y="464"/>
                    </a:lnTo>
                    <a:lnTo>
                      <a:pt x="442" y="466"/>
                    </a:lnTo>
                    <a:lnTo>
                      <a:pt x="444" y="469"/>
                    </a:lnTo>
                    <a:lnTo>
                      <a:pt x="448" y="472"/>
                    </a:lnTo>
                    <a:lnTo>
                      <a:pt x="451" y="476"/>
                    </a:lnTo>
                    <a:lnTo>
                      <a:pt x="453" y="478"/>
                    </a:lnTo>
                    <a:lnTo>
                      <a:pt x="457" y="481"/>
                    </a:lnTo>
                    <a:lnTo>
                      <a:pt x="460" y="481"/>
                    </a:lnTo>
                    <a:lnTo>
                      <a:pt x="460" y="485"/>
                    </a:lnTo>
                    <a:lnTo>
                      <a:pt x="463" y="485"/>
                    </a:lnTo>
                    <a:lnTo>
                      <a:pt x="466" y="481"/>
                    </a:lnTo>
                    <a:lnTo>
                      <a:pt x="469" y="478"/>
                    </a:lnTo>
                    <a:lnTo>
                      <a:pt x="475" y="476"/>
                    </a:lnTo>
                    <a:lnTo>
                      <a:pt x="478" y="469"/>
                    </a:lnTo>
                    <a:lnTo>
                      <a:pt x="481" y="466"/>
                    </a:lnTo>
                    <a:lnTo>
                      <a:pt x="487" y="460"/>
                    </a:lnTo>
                    <a:lnTo>
                      <a:pt x="490" y="457"/>
                    </a:lnTo>
                    <a:lnTo>
                      <a:pt x="492" y="451"/>
                    </a:lnTo>
                    <a:lnTo>
                      <a:pt x="496" y="448"/>
                    </a:lnTo>
                    <a:lnTo>
                      <a:pt x="492" y="448"/>
                    </a:lnTo>
                    <a:lnTo>
                      <a:pt x="492" y="446"/>
                    </a:lnTo>
                    <a:lnTo>
                      <a:pt x="490" y="446"/>
                    </a:lnTo>
                    <a:lnTo>
                      <a:pt x="487" y="442"/>
                    </a:lnTo>
                    <a:lnTo>
                      <a:pt x="485" y="437"/>
                    </a:lnTo>
                    <a:lnTo>
                      <a:pt x="481" y="433"/>
                    </a:lnTo>
                    <a:lnTo>
                      <a:pt x="478" y="430"/>
                    </a:lnTo>
                    <a:lnTo>
                      <a:pt x="472" y="424"/>
                    </a:lnTo>
                    <a:lnTo>
                      <a:pt x="469" y="421"/>
                    </a:lnTo>
                    <a:lnTo>
                      <a:pt x="463" y="419"/>
                    </a:lnTo>
                  </a:path>
                </a:pathLst>
              </a:custGeom>
              <a:noFill/>
              <a:ln w="0">
                <a:solidFill>
                  <a:srgbClr val="C4B2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386" name="Freeform 670"/>
              <p:cNvSpPr>
                <a:spLocks/>
              </p:cNvSpPr>
              <p:nvPr/>
            </p:nvSpPr>
            <p:spPr bwMode="auto">
              <a:xfrm>
                <a:off x="1161" y="2005"/>
                <a:ext cx="140" cy="120"/>
              </a:xfrm>
              <a:custGeom>
                <a:avLst/>
                <a:gdLst>
                  <a:gd name="T0" fmla="*/ 137 w 557"/>
                  <a:gd name="T1" fmla="*/ 107 h 482"/>
                  <a:gd name="T2" fmla="*/ 135 w 557"/>
                  <a:gd name="T3" fmla="*/ 107 h 482"/>
                  <a:gd name="T4" fmla="*/ 134 w 557"/>
                  <a:gd name="T5" fmla="*/ 105 h 482"/>
                  <a:gd name="T6" fmla="*/ 132 w 557"/>
                  <a:gd name="T7" fmla="*/ 104 h 482"/>
                  <a:gd name="T8" fmla="*/ 131 w 557"/>
                  <a:gd name="T9" fmla="*/ 103 h 482"/>
                  <a:gd name="T10" fmla="*/ 105 w 557"/>
                  <a:gd name="T11" fmla="*/ 80 h 482"/>
                  <a:gd name="T12" fmla="*/ 81 w 557"/>
                  <a:gd name="T13" fmla="*/ 61 h 482"/>
                  <a:gd name="T14" fmla="*/ 60 w 557"/>
                  <a:gd name="T15" fmla="*/ 43 h 482"/>
                  <a:gd name="T16" fmla="*/ 38 w 557"/>
                  <a:gd name="T17" fmla="*/ 25 h 482"/>
                  <a:gd name="T18" fmla="*/ 13 w 557"/>
                  <a:gd name="T19" fmla="*/ 4 h 482"/>
                  <a:gd name="T20" fmla="*/ 12 w 557"/>
                  <a:gd name="T21" fmla="*/ 3 h 482"/>
                  <a:gd name="T22" fmla="*/ 11 w 557"/>
                  <a:gd name="T23" fmla="*/ 2 h 482"/>
                  <a:gd name="T24" fmla="*/ 11 w 557"/>
                  <a:gd name="T25" fmla="*/ 0 h 482"/>
                  <a:gd name="T26" fmla="*/ 9 w 557"/>
                  <a:gd name="T27" fmla="*/ 0 h 482"/>
                  <a:gd name="T28" fmla="*/ 8 w 557"/>
                  <a:gd name="T29" fmla="*/ 1 h 482"/>
                  <a:gd name="T30" fmla="*/ 8 w 557"/>
                  <a:gd name="T31" fmla="*/ 2 h 482"/>
                  <a:gd name="T32" fmla="*/ 7 w 557"/>
                  <a:gd name="T33" fmla="*/ 3 h 482"/>
                  <a:gd name="T34" fmla="*/ 6 w 557"/>
                  <a:gd name="T35" fmla="*/ 4 h 482"/>
                  <a:gd name="T36" fmla="*/ 5 w 557"/>
                  <a:gd name="T37" fmla="*/ 5 h 482"/>
                  <a:gd name="T38" fmla="*/ 3 w 557"/>
                  <a:gd name="T39" fmla="*/ 7 h 482"/>
                  <a:gd name="T40" fmla="*/ 2 w 557"/>
                  <a:gd name="T41" fmla="*/ 8 h 482"/>
                  <a:gd name="T42" fmla="*/ 1 w 557"/>
                  <a:gd name="T43" fmla="*/ 10 h 482"/>
                  <a:gd name="T44" fmla="*/ 0 w 557"/>
                  <a:gd name="T45" fmla="*/ 12 h 482"/>
                  <a:gd name="T46" fmla="*/ 2 w 557"/>
                  <a:gd name="T47" fmla="*/ 12 h 482"/>
                  <a:gd name="T48" fmla="*/ 3 w 557"/>
                  <a:gd name="T49" fmla="*/ 13 h 482"/>
                  <a:gd name="T50" fmla="*/ 4 w 557"/>
                  <a:gd name="T51" fmla="*/ 14 h 482"/>
                  <a:gd name="T52" fmla="*/ 6 w 557"/>
                  <a:gd name="T53" fmla="*/ 14 h 482"/>
                  <a:gd name="T54" fmla="*/ 27 w 557"/>
                  <a:gd name="T55" fmla="*/ 32 h 482"/>
                  <a:gd name="T56" fmla="*/ 50 w 557"/>
                  <a:gd name="T57" fmla="*/ 51 h 482"/>
                  <a:gd name="T58" fmla="*/ 75 w 557"/>
                  <a:gd name="T59" fmla="*/ 72 h 482"/>
                  <a:gd name="T60" fmla="*/ 100 w 557"/>
                  <a:gd name="T61" fmla="*/ 93 h 482"/>
                  <a:gd name="T62" fmla="*/ 125 w 557"/>
                  <a:gd name="T63" fmla="*/ 114 h 482"/>
                  <a:gd name="T64" fmla="*/ 126 w 557"/>
                  <a:gd name="T65" fmla="*/ 116 h 482"/>
                  <a:gd name="T66" fmla="*/ 128 w 557"/>
                  <a:gd name="T67" fmla="*/ 117 h 482"/>
                  <a:gd name="T68" fmla="*/ 129 w 557"/>
                  <a:gd name="T69" fmla="*/ 119 h 482"/>
                  <a:gd name="T70" fmla="*/ 130 w 557"/>
                  <a:gd name="T71" fmla="*/ 119 h 482"/>
                  <a:gd name="T72" fmla="*/ 131 w 557"/>
                  <a:gd name="T73" fmla="*/ 120 h 482"/>
                  <a:gd name="T74" fmla="*/ 132 w 557"/>
                  <a:gd name="T75" fmla="*/ 119 h 482"/>
                  <a:gd name="T76" fmla="*/ 133 w 557"/>
                  <a:gd name="T77" fmla="*/ 118 h 482"/>
                  <a:gd name="T78" fmla="*/ 134 w 557"/>
                  <a:gd name="T79" fmla="*/ 117 h 482"/>
                  <a:gd name="T80" fmla="*/ 135 w 557"/>
                  <a:gd name="T81" fmla="*/ 116 h 482"/>
                  <a:gd name="T82" fmla="*/ 136 w 557"/>
                  <a:gd name="T83" fmla="*/ 115 h 482"/>
                  <a:gd name="T84" fmla="*/ 138 w 557"/>
                  <a:gd name="T85" fmla="*/ 113 h 482"/>
                  <a:gd name="T86" fmla="*/ 138 w 557"/>
                  <a:gd name="T87" fmla="*/ 112 h 482"/>
                  <a:gd name="T88" fmla="*/ 139 w 557"/>
                  <a:gd name="T89" fmla="*/ 111 h 482"/>
                  <a:gd name="T90" fmla="*/ 140 w 557"/>
                  <a:gd name="T91" fmla="*/ 109 h 482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557"/>
                  <a:gd name="T139" fmla="*/ 0 h 482"/>
                  <a:gd name="T140" fmla="*/ 557 w 557"/>
                  <a:gd name="T141" fmla="*/ 482 h 482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557" h="482">
                    <a:moveTo>
                      <a:pt x="548" y="431"/>
                    </a:moveTo>
                    <a:lnTo>
                      <a:pt x="545" y="431"/>
                    </a:lnTo>
                    <a:lnTo>
                      <a:pt x="541" y="428"/>
                    </a:lnTo>
                    <a:lnTo>
                      <a:pt x="539" y="428"/>
                    </a:lnTo>
                    <a:lnTo>
                      <a:pt x="536" y="425"/>
                    </a:lnTo>
                    <a:lnTo>
                      <a:pt x="532" y="422"/>
                    </a:lnTo>
                    <a:lnTo>
                      <a:pt x="530" y="422"/>
                    </a:lnTo>
                    <a:lnTo>
                      <a:pt x="527" y="419"/>
                    </a:lnTo>
                    <a:lnTo>
                      <a:pt x="523" y="416"/>
                    </a:lnTo>
                    <a:lnTo>
                      <a:pt x="521" y="412"/>
                    </a:lnTo>
                    <a:lnTo>
                      <a:pt x="466" y="365"/>
                    </a:lnTo>
                    <a:lnTo>
                      <a:pt x="416" y="323"/>
                    </a:lnTo>
                    <a:lnTo>
                      <a:pt x="368" y="280"/>
                    </a:lnTo>
                    <a:lnTo>
                      <a:pt x="322" y="244"/>
                    </a:lnTo>
                    <a:lnTo>
                      <a:pt x="280" y="208"/>
                    </a:lnTo>
                    <a:lnTo>
                      <a:pt x="238" y="173"/>
                    </a:lnTo>
                    <a:lnTo>
                      <a:pt x="195" y="136"/>
                    </a:lnTo>
                    <a:lnTo>
                      <a:pt x="150" y="100"/>
                    </a:lnTo>
                    <a:lnTo>
                      <a:pt x="102" y="57"/>
                    </a:lnTo>
                    <a:lnTo>
                      <a:pt x="51" y="16"/>
                    </a:lnTo>
                    <a:lnTo>
                      <a:pt x="49" y="16"/>
                    </a:lnTo>
                    <a:lnTo>
                      <a:pt x="49" y="13"/>
                    </a:lnTo>
                    <a:lnTo>
                      <a:pt x="49" y="9"/>
                    </a:lnTo>
                    <a:lnTo>
                      <a:pt x="45" y="9"/>
                    </a:lnTo>
                    <a:lnTo>
                      <a:pt x="45" y="7"/>
                    </a:lnTo>
                    <a:lnTo>
                      <a:pt x="42" y="0"/>
                    </a:lnTo>
                    <a:lnTo>
                      <a:pt x="40" y="0"/>
                    </a:lnTo>
                    <a:lnTo>
                      <a:pt x="36" y="0"/>
                    </a:lnTo>
                    <a:lnTo>
                      <a:pt x="36" y="4"/>
                    </a:lnTo>
                    <a:lnTo>
                      <a:pt x="33" y="4"/>
                    </a:lnTo>
                    <a:lnTo>
                      <a:pt x="31" y="7"/>
                    </a:lnTo>
                    <a:lnTo>
                      <a:pt x="31" y="9"/>
                    </a:lnTo>
                    <a:lnTo>
                      <a:pt x="27" y="9"/>
                    </a:lnTo>
                    <a:lnTo>
                      <a:pt x="27" y="13"/>
                    </a:lnTo>
                    <a:lnTo>
                      <a:pt x="24" y="13"/>
                    </a:lnTo>
                    <a:lnTo>
                      <a:pt x="22" y="16"/>
                    </a:lnTo>
                    <a:lnTo>
                      <a:pt x="18" y="18"/>
                    </a:lnTo>
                    <a:lnTo>
                      <a:pt x="18" y="22"/>
                    </a:lnTo>
                    <a:lnTo>
                      <a:pt x="15" y="25"/>
                    </a:lnTo>
                    <a:lnTo>
                      <a:pt x="13" y="28"/>
                    </a:lnTo>
                    <a:lnTo>
                      <a:pt x="9" y="31"/>
                    </a:lnTo>
                    <a:lnTo>
                      <a:pt x="9" y="34"/>
                    </a:lnTo>
                    <a:lnTo>
                      <a:pt x="6" y="37"/>
                    </a:lnTo>
                    <a:lnTo>
                      <a:pt x="4" y="39"/>
                    </a:lnTo>
                    <a:lnTo>
                      <a:pt x="4" y="46"/>
                    </a:lnTo>
                    <a:lnTo>
                      <a:pt x="0" y="48"/>
                    </a:lnTo>
                    <a:lnTo>
                      <a:pt x="4" y="48"/>
                    </a:lnTo>
                    <a:lnTo>
                      <a:pt x="6" y="48"/>
                    </a:lnTo>
                    <a:lnTo>
                      <a:pt x="9" y="52"/>
                    </a:lnTo>
                    <a:lnTo>
                      <a:pt x="13" y="52"/>
                    </a:lnTo>
                    <a:lnTo>
                      <a:pt x="15" y="52"/>
                    </a:lnTo>
                    <a:lnTo>
                      <a:pt x="15" y="55"/>
                    </a:lnTo>
                    <a:lnTo>
                      <a:pt x="18" y="55"/>
                    </a:lnTo>
                    <a:lnTo>
                      <a:pt x="22" y="55"/>
                    </a:lnTo>
                    <a:lnTo>
                      <a:pt x="63" y="91"/>
                    </a:lnTo>
                    <a:lnTo>
                      <a:pt x="106" y="127"/>
                    </a:lnTo>
                    <a:lnTo>
                      <a:pt x="154" y="166"/>
                    </a:lnTo>
                    <a:lnTo>
                      <a:pt x="199" y="205"/>
                    </a:lnTo>
                    <a:lnTo>
                      <a:pt x="247" y="248"/>
                    </a:lnTo>
                    <a:lnTo>
                      <a:pt x="298" y="289"/>
                    </a:lnTo>
                    <a:lnTo>
                      <a:pt x="346" y="332"/>
                    </a:lnTo>
                    <a:lnTo>
                      <a:pt x="398" y="374"/>
                    </a:lnTo>
                    <a:lnTo>
                      <a:pt x="448" y="416"/>
                    </a:lnTo>
                    <a:lnTo>
                      <a:pt x="496" y="458"/>
                    </a:lnTo>
                    <a:lnTo>
                      <a:pt x="500" y="460"/>
                    </a:lnTo>
                    <a:lnTo>
                      <a:pt x="502" y="464"/>
                    </a:lnTo>
                    <a:lnTo>
                      <a:pt x="505" y="467"/>
                    </a:lnTo>
                    <a:lnTo>
                      <a:pt x="509" y="470"/>
                    </a:lnTo>
                    <a:lnTo>
                      <a:pt x="512" y="473"/>
                    </a:lnTo>
                    <a:lnTo>
                      <a:pt x="512" y="476"/>
                    </a:lnTo>
                    <a:lnTo>
                      <a:pt x="514" y="476"/>
                    </a:lnTo>
                    <a:lnTo>
                      <a:pt x="518" y="479"/>
                    </a:lnTo>
                    <a:lnTo>
                      <a:pt x="518" y="482"/>
                    </a:lnTo>
                    <a:lnTo>
                      <a:pt x="521" y="482"/>
                    </a:lnTo>
                    <a:lnTo>
                      <a:pt x="523" y="479"/>
                    </a:lnTo>
                    <a:lnTo>
                      <a:pt x="527" y="476"/>
                    </a:lnTo>
                    <a:lnTo>
                      <a:pt x="530" y="476"/>
                    </a:lnTo>
                    <a:lnTo>
                      <a:pt x="530" y="473"/>
                    </a:lnTo>
                    <a:lnTo>
                      <a:pt x="532" y="473"/>
                    </a:lnTo>
                    <a:lnTo>
                      <a:pt x="532" y="470"/>
                    </a:lnTo>
                    <a:lnTo>
                      <a:pt x="536" y="467"/>
                    </a:lnTo>
                    <a:lnTo>
                      <a:pt x="539" y="467"/>
                    </a:lnTo>
                    <a:lnTo>
                      <a:pt x="539" y="464"/>
                    </a:lnTo>
                    <a:lnTo>
                      <a:pt x="541" y="460"/>
                    </a:lnTo>
                    <a:lnTo>
                      <a:pt x="545" y="458"/>
                    </a:lnTo>
                    <a:lnTo>
                      <a:pt x="548" y="455"/>
                    </a:lnTo>
                    <a:lnTo>
                      <a:pt x="548" y="451"/>
                    </a:lnTo>
                    <a:lnTo>
                      <a:pt x="550" y="451"/>
                    </a:lnTo>
                    <a:lnTo>
                      <a:pt x="550" y="449"/>
                    </a:lnTo>
                    <a:lnTo>
                      <a:pt x="553" y="446"/>
                    </a:lnTo>
                    <a:lnTo>
                      <a:pt x="553" y="444"/>
                    </a:lnTo>
                    <a:lnTo>
                      <a:pt x="557" y="437"/>
                    </a:lnTo>
                    <a:lnTo>
                      <a:pt x="548" y="431"/>
                    </a:lnTo>
                    <a:close/>
                  </a:path>
                </a:pathLst>
              </a:custGeom>
              <a:solidFill>
                <a:srgbClr val="C0B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387" name="Freeform 671"/>
              <p:cNvSpPr>
                <a:spLocks/>
              </p:cNvSpPr>
              <p:nvPr/>
            </p:nvSpPr>
            <p:spPr bwMode="auto">
              <a:xfrm>
                <a:off x="1161" y="2005"/>
                <a:ext cx="140" cy="120"/>
              </a:xfrm>
              <a:custGeom>
                <a:avLst/>
                <a:gdLst>
                  <a:gd name="T0" fmla="*/ 137 w 557"/>
                  <a:gd name="T1" fmla="*/ 107 h 482"/>
                  <a:gd name="T2" fmla="*/ 135 w 557"/>
                  <a:gd name="T3" fmla="*/ 107 h 482"/>
                  <a:gd name="T4" fmla="*/ 134 w 557"/>
                  <a:gd name="T5" fmla="*/ 105 h 482"/>
                  <a:gd name="T6" fmla="*/ 132 w 557"/>
                  <a:gd name="T7" fmla="*/ 104 h 482"/>
                  <a:gd name="T8" fmla="*/ 131 w 557"/>
                  <a:gd name="T9" fmla="*/ 103 h 482"/>
                  <a:gd name="T10" fmla="*/ 105 w 557"/>
                  <a:gd name="T11" fmla="*/ 80 h 482"/>
                  <a:gd name="T12" fmla="*/ 81 w 557"/>
                  <a:gd name="T13" fmla="*/ 61 h 482"/>
                  <a:gd name="T14" fmla="*/ 60 w 557"/>
                  <a:gd name="T15" fmla="*/ 43 h 482"/>
                  <a:gd name="T16" fmla="*/ 38 w 557"/>
                  <a:gd name="T17" fmla="*/ 25 h 482"/>
                  <a:gd name="T18" fmla="*/ 13 w 557"/>
                  <a:gd name="T19" fmla="*/ 4 h 482"/>
                  <a:gd name="T20" fmla="*/ 12 w 557"/>
                  <a:gd name="T21" fmla="*/ 3 h 482"/>
                  <a:gd name="T22" fmla="*/ 11 w 557"/>
                  <a:gd name="T23" fmla="*/ 2 h 482"/>
                  <a:gd name="T24" fmla="*/ 11 w 557"/>
                  <a:gd name="T25" fmla="*/ 0 h 482"/>
                  <a:gd name="T26" fmla="*/ 9 w 557"/>
                  <a:gd name="T27" fmla="*/ 0 h 482"/>
                  <a:gd name="T28" fmla="*/ 8 w 557"/>
                  <a:gd name="T29" fmla="*/ 1 h 482"/>
                  <a:gd name="T30" fmla="*/ 8 w 557"/>
                  <a:gd name="T31" fmla="*/ 2 h 482"/>
                  <a:gd name="T32" fmla="*/ 7 w 557"/>
                  <a:gd name="T33" fmla="*/ 3 h 482"/>
                  <a:gd name="T34" fmla="*/ 6 w 557"/>
                  <a:gd name="T35" fmla="*/ 4 h 482"/>
                  <a:gd name="T36" fmla="*/ 5 w 557"/>
                  <a:gd name="T37" fmla="*/ 5 h 482"/>
                  <a:gd name="T38" fmla="*/ 3 w 557"/>
                  <a:gd name="T39" fmla="*/ 7 h 482"/>
                  <a:gd name="T40" fmla="*/ 2 w 557"/>
                  <a:gd name="T41" fmla="*/ 8 h 482"/>
                  <a:gd name="T42" fmla="*/ 1 w 557"/>
                  <a:gd name="T43" fmla="*/ 10 h 482"/>
                  <a:gd name="T44" fmla="*/ 0 w 557"/>
                  <a:gd name="T45" fmla="*/ 12 h 482"/>
                  <a:gd name="T46" fmla="*/ 2 w 557"/>
                  <a:gd name="T47" fmla="*/ 12 h 482"/>
                  <a:gd name="T48" fmla="*/ 3 w 557"/>
                  <a:gd name="T49" fmla="*/ 13 h 482"/>
                  <a:gd name="T50" fmla="*/ 4 w 557"/>
                  <a:gd name="T51" fmla="*/ 14 h 482"/>
                  <a:gd name="T52" fmla="*/ 6 w 557"/>
                  <a:gd name="T53" fmla="*/ 14 h 482"/>
                  <a:gd name="T54" fmla="*/ 27 w 557"/>
                  <a:gd name="T55" fmla="*/ 32 h 482"/>
                  <a:gd name="T56" fmla="*/ 50 w 557"/>
                  <a:gd name="T57" fmla="*/ 51 h 482"/>
                  <a:gd name="T58" fmla="*/ 75 w 557"/>
                  <a:gd name="T59" fmla="*/ 72 h 482"/>
                  <a:gd name="T60" fmla="*/ 100 w 557"/>
                  <a:gd name="T61" fmla="*/ 93 h 482"/>
                  <a:gd name="T62" fmla="*/ 125 w 557"/>
                  <a:gd name="T63" fmla="*/ 114 h 482"/>
                  <a:gd name="T64" fmla="*/ 126 w 557"/>
                  <a:gd name="T65" fmla="*/ 116 h 482"/>
                  <a:gd name="T66" fmla="*/ 128 w 557"/>
                  <a:gd name="T67" fmla="*/ 117 h 482"/>
                  <a:gd name="T68" fmla="*/ 129 w 557"/>
                  <a:gd name="T69" fmla="*/ 119 h 482"/>
                  <a:gd name="T70" fmla="*/ 130 w 557"/>
                  <a:gd name="T71" fmla="*/ 119 h 482"/>
                  <a:gd name="T72" fmla="*/ 131 w 557"/>
                  <a:gd name="T73" fmla="*/ 120 h 482"/>
                  <a:gd name="T74" fmla="*/ 132 w 557"/>
                  <a:gd name="T75" fmla="*/ 119 h 482"/>
                  <a:gd name="T76" fmla="*/ 133 w 557"/>
                  <a:gd name="T77" fmla="*/ 118 h 482"/>
                  <a:gd name="T78" fmla="*/ 134 w 557"/>
                  <a:gd name="T79" fmla="*/ 117 h 482"/>
                  <a:gd name="T80" fmla="*/ 135 w 557"/>
                  <a:gd name="T81" fmla="*/ 116 h 482"/>
                  <a:gd name="T82" fmla="*/ 136 w 557"/>
                  <a:gd name="T83" fmla="*/ 115 h 482"/>
                  <a:gd name="T84" fmla="*/ 138 w 557"/>
                  <a:gd name="T85" fmla="*/ 113 h 482"/>
                  <a:gd name="T86" fmla="*/ 138 w 557"/>
                  <a:gd name="T87" fmla="*/ 112 h 482"/>
                  <a:gd name="T88" fmla="*/ 139 w 557"/>
                  <a:gd name="T89" fmla="*/ 111 h 482"/>
                  <a:gd name="T90" fmla="*/ 140 w 557"/>
                  <a:gd name="T91" fmla="*/ 109 h 482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557"/>
                  <a:gd name="T139" fmla="*/ 0 h 482"/>
                  <a:gd name="T140" fmla="*/ 557 w 557"/>
                  <a:gd name="T141" fmla="*/ 482 h 482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557" h="482">
                    <a:moveTo>
                      <a:pt x="548" y="431"/>
                    </a:moveTo>
                    <a:lnTo>
                      <a:pt x="545" y="431"/>
                    </a:lnTo>
                    <a:lnTo>
                      <a:pt x="541" y="428"/>
                    </a:lnTo>
                    <a:lnTo>
                      <a:pt x="539" y="428"/>
                    </a:lnTo>
                    <a:lnTo>
                      <a:pt x="536" y="425"/>
                    </a:lnTo>
                    <a:lnTo>
                      <a:pt x="532" y="422"/>
                    </a:lnTo>
                    <a:lnTo>
                      <a:pt x="530" y="422"/>
                    </a:lnTo>
                    <a:lnTo>
                      <a:pt x="527" y="419"/>
                    </a:lnTo>
                    <a:lnTo>
                      <a:pt x="523" y="416"/>
                    </a:lnTo>
                    <a:lnTo>
                      <a:pt x="521" y="412"/>
                    </a:lnTo>
                    <a:lnTo>
                      <a:pt x="466" y="365"/>
                    </a:lnTo>
                    <a:lnTo>
                      <a:pt x="416" y="323"/>
                    </a:lnTo>
                    <a:lnTo>
                      <a:pt x="368" y="280"/>
                    </a:lnTo>
                    <a:lnTo>
                      <a:pt x="322" y="244"/>
                    </a:lnTo>
                    <a:lnTo>
                      <a:pt x="280" y="208"/>
                    </a:lnTo>
                    <a:lnTo>
                      <a:pt x="238" y="173"/>
                    </a:lnTo>
                    <a:lnTo>
                      <a:pt x="195" y="136"/>
                    </a:lnTo>
                    <a:lnTo>
                      <a:pt x="150" y="100"/>
                    </a:lnTo>
                    <a:lnTo>
                      <a:pt x="102" y="57"/>
                    </a:lnTo>
                    <a:lnTo>
                      <a:pt x="51" y="16"/>
                    </a:lnTo>
                    <a:lnTo>
                      <a:pt x="49" y="16"/>
                    </a:lnTo>
                    <a:lnTo>
                      <a:pt x="49" y="13"/>
                    </a:lnTo>
                    <a:lnTo>
                      <a:pt x="49" y="9"/>
                    </a:lnTo>
                    <a:lnTo>
                      <a:pt x="45" y="9"/>
                    </a:lnTo>
                    <a:lnTo>
                      <a:pt x="45" y="7"/>
                    </a:lnTo>
                    <a:lnTo>
                      <a:pt x="42" y="0"/>
                    </a:lnTo>
                    <a:lnTo>
                      <a:pt x="40" y="0"/>
                    </a:lnTo>
                    <a:lnTo>
                      <a:pt x="36" y="0"/>
                    </a:lnTo>
                    <a:lnTo>
                      <a:pt x="36" y="4"/>
                    </a:lnTo>
                    <a:lnTo>
                      <a:pt x="33" y="4"/>
                    </a:lnTo>
                    <a:lnTo>
                      <a:pt x="31" y="7"/>
                    </a:lnTo>
                    <a:lnTo>
                      <a:pt x="31" y="9"/>
                    </a:lnTo>
                    <a:lnTo>
                      <a:pt x="27" y="9"/>
                    </a:lnTo>
                    <a:lnTo>
                      <a:pt x="27" y="13"/>
                    </a:lnTo>
                    <a:lnTo>
                      <a:pt x="24" y="13"/>
                    </a:lnTo>
                    <a:lnTo>
                      <a:pt x="22" y="16"/>
                    </a:lnTo>
                    <a:lnTo>
                      <a:pt x="18" y="18"/>
                    </a:lnTo>
                    <a:lnTo>
                      <a:pt x="18" y="22"/>
                    </a:lnTo>
                    <a:lnTo>
                      <a:pt x="15" y="25"/>
                    </a:lnTo>
                    <a:lnTo>
                      <a:pt x="13" y="28"/>
                    </a:lnTo>
                    <a:lnTo>
                      <a:pt x="9" y="31"/>
                    </a:lnTo>
                    <a:lnTo>
                      <a:pt x="9" y="34"/>
                    </a:lnTo>
                    <a:lnTo>
                      <a:pt x="6" y="37"/>
                    </a:lnTo>
                    <a:lnTo>
                      <a:pt x="4" y="39"/>
                    </a:lnTo>
                    <a:lnTo>
                      <a:pt x="4" y="46"/>
                    </a:lnTo>
                    <a:lnTo>
                      <a:pt x="0" y="48"/>
                    </a:lnTo>
                    <a:lnTo>
                      <a:pt x="4" y="48"/>
                    </a:lnTo>
                    <a:lnTo>
                      <a:pt x="6" y="48"/>
                    </a:lnTo>
                    <a:lnTo>
                      <a:pt x="9" y="52"/>
                    </a:lnTo>
                    <a:lnTo>
                      <a:pt x="13" y="52"/>
                    </a:lnTo>
                    <a:lnTo>
                      <a:pt x="15" y="52"/>
                    </a:lnTo>
                    <a:lnTo>
                      <a:pt x="15" y="55"/>
                    </a:lnTo>
                    <a:lnTo>
                      <a:pt x="18" y="55"/>
                    </a:lnTo>
                    <a:lnTo>
                      <a:pt x="22" y="55"/>
                    </a:lnTo>
                    <a:lnTo>
                      <a:pt x="63" y="91"/>
                    </a:lnTo>
                    <a:lnTo>
                      <a:pt x="106" y="127"/>
                    </a:lnTo>
                    <a:lnTo>
                      <a:pt x="154" y="166"/>
                    </a:lnTo>
                    <a:lnTo>
                      <a:pt x="199" y="205"/>
                    </a:lnTo>
                    <a:lnTo>
                      <a:pt x="247" y="248"/>
                    </a:lnTo>
                    <a:lnTo>
                      <a:pt x="298" y="289"/>
                    </a:lnTo>
                    <a:lnTo>
                      <a:pt x="346" y="332"/>
                    </a:lnTo>
                    <a:lnTo>
                      <a:pt x="398" y="374"/>
                    </a:lnTo>
                    <a:lnTo>
                      <a:pt x="448" y="416"/>
                    </a:lnTo>
                    <a:lnTo>
                      <a:pt x="496" y="458"/>
                    </a:lnTo>
                    <a:lnTo>
                      <a:pt x="500" y="460"/>
                    </a:lnTo>
                    <a:lnTo>
                      <a:pt x="502" y="464"/>
                    </a:lnTo>
                    <a:lnTo>
                      <a:pt x="505" y="467"/>
                    </a:lnTo>
                    <a:lnTo>
                      <a:pt x="509" y="470"/>
                    </a:lnTo>
                    <a:lnTo>
                      <a:pt x="512" y="473"/>
                    </a:lnTo>
                    <a:lnTo>
                      <a:pt x="512" y="476"/>
                    </a:lnTo>
                    <a:lnTo>
                      <a:pt x="514" y="476"/>
                    </a:lnTo>
                    <a:lnTo>
                      <a:pt x="518" y="479"/>
                    </a:lnTo>
                    <a:lnTo>
                      <a:pt x="518" y="482"/>
                    </a:lnTo>
                    <a:lnTo>
                      <a:pt x="521" y="482"/>
                    </a:lnTo>
                    <a:lnTo>
                      <a:pt x="523" y="479"/>
                    </a:lnTo>
                    <a:lnTo>
                      <a:pt x="527" y="476"/>
                    </a:lnTo>
                    <a:lnTo>
                      <a:pt x="530" y="476"/>
                    </a:lnTo>
                    <a:lnTo>
                      <a:pt x="530" y="473"/>
                    </a:lnTo>
                    <a:lnTo>
                      <a:pt x="532" y="473"/>
                    </a:lnTo>
                    <a:lnTo>
                      <a:pt x="532" y="470"/>
                    </a:lnTo>
                    <a:lnTo>
                      <a:pt x="536" y="467"/>
                    </a:lnTo>
                    <a:lnTo>
                      <a:pt x="539" y="467"/>
                    </a:lnTo>
                    <a:lnTo>
                      <a:pt x="539" y="464"/>
                    </a:lnTo>
                    <a:lnTo>
                      <a:pt x="541" y="460"/>
                    </a:lnTo>
                    <a:lnTo>
                      <a:pt x="545" y="458"/>
                    </a:lnTo>
                    <a:lnTo>
                      <a:pt x="548" y="455"/>
                    </a:lnTo>
                    <a:lnTo>
                      <a:pt x="548" y="451"/>
                    </a:lnTo>
                    <a:lnTo>
                      <a:pt x="550" y="451"/>
                    </a:lnTo>
                    <a:lnTo>
                      <a:pt x="550" y="449"/>
                    </a:lnTo>
                    <a:lnTo>
                      <a:pt x="553" y="446"/>
                    </a:lnTo>
                    <a:lnTo>
                      <a:pt x="553" y="444"/>
                    </a:lnTo>
                    <a:lnTo>
                      <a:pt x="557" y="437"/>
                    </a:lnTo>
                    <a:lnTo>
                      <a:pt x="548" y="431"/>
                    </a:lnTo>
                  </a:path>
                </a:pathLst>
              </a:custGeom>
              <a:noFill/>
              <a:ln w="0">
                <a:solidFill>
                  <a:srgbClr val="C4B2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388" name="Freeform 672"/>
              <p:cNvSpPr>
                <a:spLocks/>
              </p:cNvSpPr>
              <p:nvPr/>
            </p:nvSpPr>
            <p:spPr bwMode="auto">
              <a:xfrm>
                <a:off x="1161" y="2005"/>
                <a:ext cx="140" cy="120"/>
              </a:xfrm>
              <a:custGeom>
                <a:avLst/>
                <a:gdLst>
                  <a:gd name="T0" fmla="*/ 137 w 557"/>
                  <a:gd name="T1" fmla="*/ 107 h 482"/>
                  <a:gd name="T2" fmla="*/ 135 w 557"/>
                  <a:gd name="T3" fmla="*/ 107 h 482"/>
                  <a:gd name="T4" fmla="*/ 134 w 557"/>
                  <a:gd name="T5" fmla="*/ 105 h 482"/>
                  <a:gd name="T6" fmla="*/ 132 w 557"/>
                  <a:gd name="T7" fmla="*/ 104 h 482"/>
                  <a:gd name="T8" fmla="*/ 131 w 557"/>
                  <a:gd name="T9" fmla="*/ 103 h 482"/>
                  <a:gd name="T10" fmla="*/ 105 w 557"/>
                  <a:gd name="T11" fmla="*/ 80 h 482"/>
                  <a:gd name="T12" fmla="*/ 81 w 557"/>
                  <a:gd name="T13" fmla="*/ 61 h 482"/>
                  <a:gd name="T14" fmla="*/ 60 w 557"/>
                  <a:gd name="T15" fmla="*/ 43 h 482"/>
                  <a:gd name="T16" fmla="*/ 38 w 557"/>
                  <a:gd name="T17" fmla="*/ 25 h 482"/>
                  <a:gd name="T18" fmla="*/ 13 w 557"/>
                  <a:gd name="T19" fmla="*/ 4 h 482"/>
                  <a:gd name="T20" fmla="*/ 12 w 557"/>
                  <a:gd name="T21" fmla="*/ 3 h 482"/>
                  <a:gd name="T22" fmla="*/ 11 w 557"/>
                  <a:gd name="T23" fmla="*/ 2 h 482"/>
                  <a:gd name="T24" fmla="*/ 11 w 557"/>
                  <a:gd name="T25" fmla="*/ 0 h 482"/>
                  <a:gd name="T26" fmla="*/ 9 w 557"/>
                  <a:gd name="T27" fmla="*/ 0 h 482"/>
                  <a:gd name="T28" fmla="*/ 8 w 557"/>
                  <a:gd name="T29" fmla="*/ 1 h 482"/>
                  <a:gd name="T30" fmla="*/ 8 w 557"/>
                  <a:gd name="T31" fmla="*/ 2 h 482"/>
                  <a:gd name="T32" fmla="*/ 7 w 557"/>
                  <a:gd name="T33" fmla="*/ 3 h 482"/>
                  <a:gd name="T34" fmla="*/ 6 w 557"/>
                  <a:gd name="T35" fmla="*/ 4 h 482"/>
                  <a:gd name="T36" fmla="*/ 5 w 557"/>
                  <a:gd name="T37" fmla="*/ 5 h 482"/>
                  <a:gd name="T38" fmla="*/ 3 w 557"/>
                  <a:gd name="T39" fmla="*/ 7 h 482"/>
                  <a:gd name="T40" fmla="*/ 2 w 557"/>
                  <a:gd name="T41" fmla="*/ 8 h 482"/>
                  <a:gd name="T42" fmla="*/ 1 w 557"/>
                  <a:gd name="T43" fmla="*/ 10 h 482"/>
                  <a:gd name="T44" fmla="*/ 0 w 557"/>
                  <a:gd name="T45" fmla="*/ 12 h 482"/>
                  <a:gd name="T46" fmla="*/ 2 w 557"/>
                  <a:gd name="T47" fmla="*/ 12 h 482"/>
                  <a:gd name="T48" fmla="*/ 3 w 557"/>
                  <a:gd name="T49" fmla="*/ 13 h 482"/>
                  <a:gd name="T50" fmla="*/ 4 w 557"/>
                  <a:gd name="T51" fmla="*/ 14 h 482"/>
                  <a:gd name="T52" fmla="*/ 6 w 557"/>
                  <a:gd name="T53" fmla="*/ 14 h 482"/>
                  <a:gd name="T54" fmla="*/ 27 w 557"/>
                  <a:gd name="T55" fmla="*/ 32 h 482"/>
                  <a:gd name="T56" fmla="*/ 50 w 557"/>
                  <a:gd name="T57" fmla="*/ 51 h 482"/>
                  <a:gd name="T58" fmla="*/ 75 w 557"/>
                  <a:gd name="T59" fmla="*/ 72 h 482"/>
                  <a:gd name="T60" fmla="*/ 100 w 557"/>
                  <a:gd name="T61" fmla="*/ 93 h 482"/>
                  <a:gd name="T62" fmla="*/ 125 w 557"/>
                  <a:gd name="T63" fmla="*/ 114 h 482"/>
                  <a:gd name="T64" fmla="*/ 126 w 557"/>
                  <a:gd name="T65" fmla="*/ 116 h 482"/>
                  <a:gd name="T66" fmla="*/ 128 w 557"/>
                  <a:gd name="T67" fmla="*/ 117 h 482"/>
                  <a:gd name="T68" fmla="*/ 129 w 557"/>
                  <a:gd name="T69" fmla="*/ 119 h 482"/>
                  <a:gd name="T70" fmla="*/ 130 w 557"/>
                  <a:gd name="T71" fmla="*/ 119 h 482"/>
                  <a:gd name="T72" fmla="*/ 131 w 557"/>
                  <a:gd name="T73" fmla="*/ 120 h 482"/>
                  <a:gd name="T74" fmla="*/ 132 w 557"/>
                  <a:gd name="T75" fmla="*/ 119 h 482"/>
                  <a:gd name="T76" fmla="*/ 133 w 557"/>
                  <a:gd name="T77" fmla="*/ 118 h 482"/>
                  <a:gd name="T78" fmla="*/ 134 w 557"/>
                  <a:gd name="T79" fmla="*/ 117 h 482"/>
                  <a:gd name="T80" fmla="*/ 135 w 557"/>
                  <a:gd name="T81" fmla="*/ 116 h 482"/>
                  <a:gd name="T82" fmla="*/ 136 w 557"/>
                  <a:gd name="T83" fmla="*/ 115 h 482"/>
                  <a:gd name="T84" fmla="*/ 138 w 557"/>
                  <a:gd name="T85" fmla="*/ 113 h 482"/>
                  <a:gd name="T86" fmla="*/ 138 w 557"/>
                  <a:gd name="T87" fmla="*/ 112 h 482"/>
                  <a:gd name="T88" fmla="*/ 139 w 557"/>
                  <a:gd name="T89" fmla="*/ 111 h 482"/>
                  <a:gd name="T90" fmla="*/ 140 w 557"/>
                  <a:gd name="T91" fmla="*/ 109 h 482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557"/>
                  <a:gd name="T139" fmla="*/ 0 h 482"/>
                  <a:gd name="T140" fmla="*/ 557 w 557"/>
                  <a:gd name="T141" fmla="*/ 482 h 482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557" h="482">
                    <a:moveTo>
                      <a:pt x="548" y="431"/>
                    </a:moveTo>
                    <a:lnTo>
                      <a:pt x="545" y="431"/>
                    </a:lnTo>
                    <a:lnTo>
                      <a:pt x="541" y="428"/>
                    </a:lnTo>
                    <a:lnTo>
                      <a:pt x="539" y="428"/>
                    </a:lnTo>
                    <a:lnTo>
                      <a:pt x="536" y="425"/>
                    </a:lnTo>
                    <a:lnTo>
                      <a:pt x="532" y="422"/>
                    </a:lnTo>
                    <a:lnTo>
                      <a:pt x="530" y="422"/>
                    </a:lnTo>
                    <a:lnTo>
                      <a:pt x="527" y="419"/>
                    </a:lnTo>
                    <a:lnTo>
                      <a:pt x="523" y="416"/>
                    </a:lnTo>
                    <a:lnTo>
                      <a:pt x="521" y="412"/>
                    </a:lnTo>
                    <a:lnTo>
                      <a:pt x="466" y="365"/>
                    </a:lnTo>
                    <a:lnTo>
                      <a:pt x="416" y="323"/>
                    </a:lnTo>
                    <a:lnTo>
                      <a:pt x="368" y="280"/>
                    </a:lnTo>
                    <a:lnTo>
                      <a:pt x="322" y="244"/>
                    </a:lnTo>
                    <a:lnTo>
                      <a:pt x="280" y="208"/>
                    </a:lnTo>
                    <a:lnTo>
                      <a:pt x="238" y="173"/>
                    </a:lnTo>
                    <a:lnTo>
                      <a:pt x="195" y="136"/>
                    </a:lnTo>
                    <a:lnTo>
                      <a:pt x="150" y="100"/>
                    </a:lnTo>
                    <a:lnTo>
                      <a:pt x="102" y="57"/>
                    </a:lnTo>
                    <a:lnTo>
                      <a:pt x="51" y="16"/>
                    </a:lnTo>
                    <a:lnTo>
                      <a:pt x="49" y="16"/>
                    </a:lnTo>
                    <a:lnTo>
                      <a:pt x="49" y="13"/>
                    </a:lnTo>
                    <a:lnTo>
                      <a:pt x="49" y="9"/>
                    </a:lnTo>
                    <a:lnTo>
                      <a:pt x="45" y="9"/>
                    </a:lnTo>
                    <a:lnTo>
                      <a:pt x="45" y="7"/>
                    </a:lnTo>
                    <a:lnTo>
                      <a:pt x="42" y="0"/>
                    </a:lnTo>
                    <a:lnTo>
                      <a:pt x="40" y="0"/>
                    </a:lnTo>
                    <a:lnTo>
                      <a:pt x="36" y="0"/>
                    </a:lnTo>
                    <a:lnTo>
                      <a:pt x="36" y="4"/>
                    </a:lnTo>
                    <a:lnTo>
                      <a:pt x="33" y="4"/>
                    </a:lnTo>
                    <a:lnTo>
                      <a:pt x="31" y="7"/>
                    </a:lnTo>
                    <a:lnTo>
                      <a:pt x="31" y="9"/>
                    </a:lnTo>
                    <a:lnTo>
                      <a:pt x="27" y="9"/>
                    </a:lnTo>
                    <a:lnTo>
                      <a:pt x="27" y="13"/>
                    </a:lnTo>
                    <a:lnTo>
                      <a:pt x="24" y="13"/>
                    </a:lnTo>
                    <a:lnTo>
                      <a:pt x="22" y="16"/>
                    </a:lnTo>
                    <a:lnTo>
                      <a:pt x="18" y="18"/>
                    </a:lnTo>
                    <a:lnTo>
                      <a:pt x="18" y="22"/>
                    </a:lnTo>
                    <a:lnTo>
                      <a:pt x="15" y="25"/>
                    </a:lnTo>
                    <a:lnTo>
                      <a:pt x="13" y="28"/>
                    </a:lnTo>
                    <a:lnTo>
                      <a:pt x="9" y="31"/>
                    </a:lnTo>
                    <a:lnTo>
                      <a:pt x="9" y="34"/>
                    </a:lnTo>
                    <a:lnTo>
                      <a:pt x="6" y="37"/>
                    </a:lnTo>
                    <a:lnTo>
                      <a:pt x="4" y="39"/>
                    </a:lnTo>
                    <a:lnTo>
                      <a:pt x="4" y="46"/>
                    </a:lnTo>
                    <a:lnTo>
                      <a:pt x="0" y="48"/>
                    </a:lnTo>
                    <a:lnTo>
                      <a:pt x="4" y="48"/>
                    </a:lnTo>
                    <a:lnTo>
                      <a:pt x="6" y="48"/>
                    </a:lnTo>
                    <a:lnTo>
                      <a:pt x="9" y="52"/>
                    </a:lnTo>
                    <a:lnTo>
                      <a:pt x="13" y="52"/>
                    </a:lnTo>
                    <a:lnTo>
                      <a:pt x="15" y="52"/>
                    </a:lnTo>
                    <a:lnTo>
                      <a:pt x="15" y="55"/>
                    </a:lnTo>
                    <a:lnTo>
                      <a:pt x="18" y="55"/>
                    </a:lnTo>
                    <a:lnTo>
                      <a:pt x="22" y="55"/>
                    </a:lnTo>
                    <a:lnTo>
                      <a:pt x="63" y="91"/>
                    </a:lnTo>
                    <a:lnTo>
                      <a:pt x="106" y="127"/>
                    </a:lnTo>
                    <a:lnTo>
                      <a:pt x="154" y="166"/>
                    </a:lnTo>
                    <a:lnTo>
                      <a:pt x="199" y="205"/>
                    </a:lnTo>
                    <a:lnTo>
                      <a:pt x="247" y="248"/>
                    </a:lnTo>
                    <a:lnTo>
                      <a:pt x="298" y="289"/>
                    </a:lnTo>
                    <a:lnTo>
                      <a:pt x="346" y="332"/>
                    </a:lnTo>
                    <a:lnTo>
                      <a:pt x="398" y="374"/>
                    </a:lnTo>
                    <a:lnTo>
                      <a:pt x="448" y="416"/>
                    </a:lnTo>
                    <a:lnTo>
                      <a:pt x="496" y="458"/>
                    </a:lnTo>
                    <a:lnTo>
                      <a:pt x="500" y="460"/>
                    </a:lnTo>
                    <a:lnTo>
                      <a:pt x="502" y="464"/>
                    </a:lnTo>
                    <a:lnTo>
                      <a:pt x="505" y="467"/>
                    </a:lnTo>
                    <a:lnTo>
                      <a:pt x="509" y="470"/>
                    </a:lnTo>
                    <a:lnTo>
                      <a:pt x="512" y="473"/>
                    </a:lnTo>
                    <a:lnTo>
                      <a:pt x="512" y="476"/>
                    </a:lnTo>
                    <a:lnTo>
                      <a:pt x="514" y="476"/>
                    </a:lnTo>
                    <a:lnTo>
                      <a:pt x="518" y="479"/>
                    </a:lnTo>
                    <a:lnTo>
                      <a:pt x="518" y="482"/>
                    </a:lnTo>
                    <a:lnTo>
                      <a:pt x="521" y="482"/>
                    </a:lnTo>
                    <a:lnTo>
                      <a:pt x="523" y="479"/>
                    </a:lnTo>
                    <a:lnTo>
                      <a:pt x="527" y="476"/>
                    </a:lnTo>
                    <a:lnTo>
                      <a:pt x="530" y="476"/>
                    </a:lnTo>
                    <a:lnTo>
                      <a:pt x="530" y="473"/>
                    </a:lnTo>
                    <a:lnTo>
                      <a:pt x="532" y="473"/>
                    </a:lnTo>
                    <a:lnTo>
                      <a:pt x="532" y="470"/>
                    </a:lnTo>
                    <a:lnTo>
                      <a:pt x="536" y="467"/>
                    </a:lnTo>
                    <a:lnTo>
                      <a:pt x="539" y="467"/>
                    </a:lnTo>
                    <a:lnTo>
                      <a:pt x="539" y="464"/>
                    </a:lnTo>
                    <a:lnTo>
                      <a:pt x="541" y="460"/>
                    </a:lnTo>
                    <a:lnTo>
                      <a:pt x="545" y="458"/>
                    </a:lnTo>
                    <a:lnTo>
                      <a:pt x="548" y="455"/>
                    </a:lnTo>
                    <a:lnTo>
                      <a:pt x="548" y="451"/>
                    </a:lnTo>
                    <a:lnTo>
                      <a:pt x="550" y="451"/>
                    </a:lnTo>
                    <a:lnTo>
                      <a:pt x="550" y="449"/>
                    </a:lnTo>
                    <a:lnTo>
                      <a:pt x="553" y="446"/>
                    </a:lnTo>
                    <a:lnTo>
                      <a:pt x="553" y="444"/>
                    </a:lnTo>
                    <a:lnTo>
                      <a:pt x="557" y="437"/>
                    </a:lnTo>
                    <a:lnTo>
                      <a:pt x="548" y="431"/>
                    </a:lnTo>
                  </a:path>
                </a:pathLst>
              </a:custGeom>
              <a:noFill/>
              <a:ln w="0">
                <a:solidFill>
                  <a:srgbClr val="C4B2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389" name="Freeform 673"/>
              <p:cNvSpPr>
                <a:spLocks/>
              </p:cNvSpPr>
              <p:nvPr/>
            </p:nvSpPr>
            <p:spPr bwMode="auto">
              <a:xfrm>
                <a:off x="994" y="1877"/>
                <a:ext cx="143" cy="112"/>
              </a:xfrm>
              <a:custGeom>
                <a:avLst/>
                <a:gdLst>
                  <a:gd name="T0" fmla="*/ 140 w 574"/>
                  <a:gd name="T1" fmla="*/ 100 h 448"/>
                  <a:gd name="T2" fmla="*/ 139 w 574"/>
                  <a:gd name="T3" fmla="*/ 99 h 448"/>
                  <a:gd name="T4" fmla="*/ 137 w 574"/>
                  <a:gd name="T5" fmla="*/ 99 h 448"/>
                  <a:gd name="T6" fmla="*/ 136 w 574"/>
                  <a:gd name="T7" fmla="*/ 97 h 448"/>
                  <a:gd name="T8" fmla="*/ 134 w 574"/>
                  <a:gd name="T9" fmla="*/ 96 h 448"/>
                  <a:gd name="T10" fmla="*/ 106 w 574"/>
                  <a:gd name="T11" fmla="*/ 74 h 448"/>
                  <a:gd name="T12" fmla="*/ 82 w 574"/>
                  <a:gd name="T13" fmla="*/ 56 h 448"/>
                  <a:gd name="T14" fmla="*/ 60 w 574"/>
                  <a:gd name="T15" fmla="*/ 40 h 448"/>
                  <a:gd name="T16" fmla="*/ 37 w 574"/>
                  <a:gd name="T17" fmla="*/ 23 h 448"/>
                  <a:gd name="T18" fmla="*/ 11 w 574"/>
                  <a:gd name="T19" fmla="*/ 4 h 448"/>
                  <a:gd name="T20" fmla="*/ 10 w 574"/>
                  <a:gd name="T21" fmla="*/ 5 h 448"/>
                  <a:gd name="T22" fmla="*/ 9 w 574"/>
                  <a:gd name="T23" fmla="*/ 3 h 448"/>
                  <a:gd name="T24" fmla="*/ 9 w 574"/>
                  <a:gd name="T25" fmla="*/ 1 h 448"/>
                  <a:gd name="T26" fmla="*/ 7 w 574"/>
                  <a:gd name="T27" fmla="*/ 1 h 448"/>
                  <a:gd name="T28" fmla="*/ 7 w 574"/>
                  <a:gd name="T29" fmla="*/ 1 h 448"/>
                  <a:gd name="T30" fmla="*/ 6 w 574"/>
                  <a:gd name="T31" fmla="*/ 2 h 448"/>
                  <a:gd name="T32" fmla="*/ 5 w 574"/>
                  <a:gd name="T33" fmla="*/ 3 h 448"/>
                  <a:gd name="T34" fmla="*/ 4 w 574"/>
                  <a:gd name="T35" fmla="*/ 5 h 448"/>
                  <a:gd name="T36" fmla="*/ 3 w 574"/>
                  <a:gd name="T37" fmla="*/ 6 h 448"/>
                  <a:gd name="T38" fmla="*/ 1 w 574"/>
                  <a:gd name="T39" fmla="*/ 7 h 448"/>
                  <a:gd name="T40" fmla="*/ 0 w 574"/>
                  <a:gd name="T41" fmla="*/ 8 h 448"/>
                  <a:gd name="T42" fmla="*/ 0 w 574"/>
                  <a:gd name="T43" fmla="*/ 10 h 448"/>
                  <a:gd name="T44" fmla="*/ 0 w 574"/>
                  <a:gd name="T45" fmla="*/ 12 h 448"/>
                  <a:gd name="T46" fmla="*/ 0 w 574"/>
                  <a:gd name="T47" fmla="*/ 13 h 448"/>
                  <a:gd name="T48" fmla="*/ 2 w 574"/>
                  <a:gd name="T49" fmla="*/ 13 h 448"/>
                  <a:gd name="T50" fmla="*/ 3 w 574"/>
                  <a:gd name="T51" fmla="*/ 14 h 448"/>
                  <a:gd name="T52" fmla="*/ 15 w 574"/>
                  <a:gd name="T53" fmla="*/ 22 h 448"/>
                  <a:gd name="T54" fmla="*/ 39 w 574"/>
                  <a:gd name="T55" fmla="*/ 40 h 448"/>
                  <a:gd name="T56" fmla="*/ 64 w 574"/>
                  <a:gd name="T57" fmla="*/ 59 h 448"/>
                  <a:gd name="T58" fmla="*/ 90 w 574"/>
                  <a:gd name="T59" fmla="*/ 78 h 448"/>
                  <a:gd name="T60" fmla="*/ 116 w 574"/>
                  <a:gd name="T61" fmla="*/ 98 h 448"/>
                  <a:gd name="T62" fmla="*/ 129 w 574"/>
                  <a:gd name="T63" fmla="*/ 108 h 448"/>
                  <a:gd name="T64" fmla="*/ 131 w 574"/>
                  <a:gd name="T65" fmla="*/ 109 h 448"/>
                  <a:gd name="T66" fmla="*/ 132 w 574"/>
                  <a:gd name="T67" fmla="*/ 111 h 448"/>
                  <a:gd name="T68" fmla="*/ 133 w 574"/>
                  <a:gd name="T69" fmla="*/ 111 h 448"/>
                  <a:gd name="T70" fmla="*/ 135 w 574"/>
                  <a:gd name="T71" fmla="*/ 112 h 448"/>
                  <a:gd name="T72" fmla="*/ 136 w 574"/>
                  <a:gd name="T73" fmla="*/ 111 h 448"/>
                  <a:gd name="T74" fmla="*/ 137 w 574"/>
                  <a:gd name="T75" fmla="*/ 110 h 448"/>
                  <a:gd name="T76" fmla="*/ 138 w 574"/>
                  <a:gd name="T77" fmla="*/ 109 h 448"/>
                  <a:gd name="T78" fmla="*/ 139 w 574"/>
                  <a:gd name="T79" fmla="*/ 108 h 448"/>
                  <a:gd name="T80" fmla="*/ 140 w 574"/>
                  <a:gd name="T81" fmla="*/ 107 h 448"/>
                  <a:gd name="T82" fmla="*/ 141 w 574"/>
                  <a:gd name="T83" fmla="*/ 106 h 448"/>
                  <a:gd name="T84" fmla="*/ 141 w 574"/>
                  <a:gd name="T85" fmla="*/ 105 h 448"/>
                  <a:gd name="T86" fmla="*/ 141 w 574"/>
                  <a:gd name="T87" fmla="*/ 104 h 448"/>
                  <a:gd name="T88" fmla="*/ 142 w 574"/>
                  <a:gd name="T89" fmla="*/ 102 h 448"/>
                  <a:gd name="T90" fmla="*/ 141 w 574"/>
                  <a:gd name="T91" fmla="*/ 100 h 448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574"/>
                  <a:gd name="T139" fmla="*/ 0 h 448"/>
                  <a:gd name="T140" fmla="*/ 574 w 574"/>
                  <a:gd name="T141" fmla="*/ 448 h 448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574" h="448">
                    <a:moveTo>
                      <a:pt x="565" y="399"/>
                    </a:moveTo>
                    <a:lnTo>
                      <a:pt x="562" y="399"/>
                    </a:lnTo>
                    <a:lnTo>
                      <a:pt x="558" y="396"/>
                    </a:lnTo>
                    <a:lnTo>
                      <a:pt x="556" y="396"/>
                    </a:lnTo>
                    <a:lnTo>
                      <a:pt x="553" y="394"/>
                    </a:lnTo>
                    <a:lnTo>
                      <a:pt x="550" y="394"/>
                    </a:lnTo>
                    <a:lnTo>
                      <a:pt x="547" y="390"/>
                    </a:lnTo>
                    <a:lnTo>
                      <a:pt x="544" y="387"/>
                    </a:lnTo>
                    <a:lnTo>
                      <a:pt x="541" y="385"/>
                    </a:lnTo>
                    <a:lnTo>
                      <a:pt x="537" y="385"/>
                    </a:lnTo>
                    <a:lnTo>
                      <a:pt x="478" y="339"/>
                    </a:lnTo>
                    <a:lnTo>
                      <a:pt x="426" y="296"/>
                    </a:lnTo>
                    <a:lnTo>
                      <a:pt x="375" y="261"/>
                    </a:lnTo>
                    <a:lnTo>
                      <a:pt x="330" y="225"/>
                    </a:lnTo>
                    <a:lnTo>
                      <a:pt x="285" y="191"/>
                    </a:lnTo>
                    <a:lnTo>
                      <a:pt x="239" y="159"/>
                    </a:lnTo>
                    <a:lnTo>
                      <a:pt x="195" y="125"/>
                    </a:lnTo>
                    <a:lnTo>
                      <a:pt x="150" y="93"/>
                    </a:lnTo>
                    <a:lnTo>
                      <a:pt x="98" y="53"/>
                    </a:lnTo>
                    <a:lnTo>
                      <a:pt x="45" y="14"/>
                    </a:lnTo>
                    <a:lnTo>
                      <a:pt x="45" y="18"/>
                    </a:lnTo>
                    <a:lnTo>
                      <a:pt x="41" y="18"/>
                    </a:lnTo>
                    <a:lnTo>
                      <a:pt x="41" y="14"/>
                    </a:lnTo>
                    <a:lnTo>
                      <a:pt x="38" y="11"/>
                    </a:lnTo>
                    <a:lnTo>
                      <a:pt x="36" y="11"/>
                    </a:lnTo>
                    <a:lnTo>
                      <a:pt x="36" y="5"/>
                    </a:lnTo>
                    <a:lnTo>
                      <a:pt x="32" y="0"/>
                    </a:lnTo>
                    <a:lnTo>
                      <a:pt x="29" y="2"/>
                    </a:lnTo>
                    <a:lnTo>
                      <a:pt x="27" y="2"/>
                    </a:lnTo>
                    <a:lnTo>
                      <a:pt x="27" y="5"/>
                    </a:lnTo>
                    <a:lnTo>
                      <a:pt x="23" y="5"/>
                    </a:lnTo>
                    <a:lnTo>
                      <a:pt x="23" y="9"/>
                    </a:lnTo>
                    <a:lnTo>
                      <a:pt x="20" y="9"/>
                    </a:lnTo>
                    <a:lnTo>
                      <a:pt x="20" y="11"/>
                    </a:lnTo>
                    <a:lnTo>
                      <a:pt x="18" y="14"/>
                    </a:lnTo>
                    <a:lnTo>
                      <a:pt x="18" y="18"/>
                    </a:lnTo>
                    <a:lnTo>
                      <a:pt x="14" y="20"/>
                    </a:lnTo>
                    <a:lnTo>
                      <a:pt x="11" y="23"/>
                    </a:lnTo>
                    <a:lnTo>
                      <a:pt x="9" y="27"/>
                    </a:lnTo>
                    <a:lnTo>
                      <a:pt x="5" y="29"/>
                    </a:lnTo>
                    <a:lnTo>
                      <a:pt x="5" y="32"/>
                    </a:lnTo>
                    <a:lnTo>
                      <a:pt x="2" y="32"/>
                    </a:lnTo>
                    <a:lnTo>
                      <a:pt x="2" y="36"/>
                    </a:lnTo>
                    <a:lnTo>
                      <a:pt x="2" y="41"/>
                    </a:lnTo>
                    <a:lnTo>
                      <a:pt x="0" y="45"/>
                    </a:lnTo>
                    <a:lnTo>
                      <a:pt x="0" y="48"/>
                    </a:lnTo>
                    <a:lnTo>
                      <a:pt x="2" y="48"/>
                    </a:lnTo>
                    <a:lnTo>
                      <a:pt x="2" y="50"/>
                    </a:lnTo>
                    <a:lnTo>
                      <a:pt x="5" y="50"/>
                    </a:lnTo>
                    <a:lnTo>
                      <a:pt x="9" y="53"/>
                    </a:lnTo>
                    <a:lnTo>
                      <a:pt x="11" y="53"/>
                    </a:lnTo>
                    <a:lnTo>
                      <a:pt x="14" y="57"/>
                    </a:lnTo>
                    <a:lnTo>
                      <a:pt x="18" y="57"/>
                    </a:lnTo>
                    <a:lnTo>
                      <a:pt x="59" y="89"/>
                    </a:lnTo>
                    <a:lnTo>
                      <a:pt x="107" y="123"/>
                    </a:lnTo>
                    <a:lnTo>
                      <a:pt x="155" y="159"/>
                    </a:lnTo>
                    <a:lnTo>
                      <a:pt x="204" y="195"/>
                    </a:lnTo>
                    <a:lnTo>
                      <a:pt x="255" y="234"/>
                    </a:lnTo>
                    <a:lnTo>
                      <a:pt x="305" y="273"/>
                    </a:lnTo>
                    <a:lnTo>
                      <a:pt x="360" y="312"/>
                    </a:lnTo>
                    <a:lnTo>
                      <a:pt x="412" y="351"/>
                    </a:lnTo>
                    <a:lnTo>
                      <a:pt x="466" y="390"/>
                    </a:lnTo>
                    <a:lnTo>
                      <a:pt x="517" y="430"/>
                    </a:lnTo>
                    <a:lnTo>
                      <a:pt x="519" y="433"/>
                    </a:lnTo>
                    <a:lnTo>
                      <a:pt x="523" y="435"/>
                    </a:lnTo>
                    <a:lnTo>
                      <a:pt x="526" y="435"/>
                    </a:lnTo>
                    <a:lnTo>
                      <a:pt x="528" y="439"/>
                    </a:lnTo>
                    <a:lnTo>
                      <a:pt x="528" y="442"/>
                    </a:lnTo>
                    <a:lnTo>
                      <a:pt x="532" y="442"/>
                    </a:lnTo>
                    <a:lnTo>
                      <a:pt x="535" y="444"/>
                    </a:lnTo>
                    <a:lnTo>
                      <a:pt x="537" y="448"/>
                    </a:lnTo>
                    <a:lnTo>
                      <a:pt x="541" y="448"/>
                    </a:lnTo>
                    <a:lnTo>
                      <a:pt x="541" y="444"/>
                    </a:lnTo>
                    <a:lnTo>
                      <a:pt x="544" y="442"/>
                    </a:lnTo>
                    <a:lnTo>
                      <a:pt x="547" y="442"/>
                    </a:lnTo>
                    <a:lnTo>
                      <a:pt x="550" y="439"/>
                    </a:lnTo>
                    <a:lnTo>
                      <a:pt x="550" y="435"/>
                    </a:lnTo>
                    <a:lnTo>
                      <a:pt x="553" y="435"/>
                    </a:lnTo>
                    <a:lnTo>
                      <a:pt x="556" y="433"/>
                    </a:lnTo>
                    <a:lnTo>
                      <a:pt x="556" y="430"/>
                    </a:lnTo>
                    <a:lnTo>
                      <a:pt x="558" y="430"/>
                    </a:lnTo>
                    <a:lnTo>
                      <a:pt x="562" y="426"/>
                    </a:lnTo>
                    <a:lnTo>
                      <a:pt x="562" y="423"/>
                    </a:lnTo>
                    <a:lnTo>
                      <a:pt x="565" y="423"/>
                    </a:lnTo>
                    <a:lnTo>
                      <a:pt x="565" y="421"/>
                    </a:lnTo>
                    <a:lnTo>
                      <a:pt x="567" y="421"/>
                    </a:lnTo>
                    <a:lnTo>
                      <a:pt x="567" y="417"/>
                    </a:lnTo>
                    <a:lnTo>
                      <a:pt x="567" y="414"/>
                    </a:lnTo>
                    <a:lnTo>
                      <a:pt x="571" y="414"/>
                    </a:lnTo>
                    <a:lnTo>
                      <a:pt x="571" y="408"/>
                    </a:lnTo>
                    <a:lnTo>
                      <a:pt x="574" y="405"/>
                    </a:lnTo>
                    <a:lnTo>
                      <a:pt x="565" y="399"/>
                    </a:lnTo>
                    <a:close/>
                  </a:path>
                </a:pathLst>
              </a:custGeom>
              <a:solidFill>
                <a:srgbClr val="C0B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390" name="Freeform 674"/>
              <p:cNvSpPr>
                <a:spLocks/>
              </p:cNvSpPr>
              <p:nvPr/>
            </p:nvSpPr>
            <p:spPr bwMode="auto">
              <a:xfrm>
                <a:off x="994" y="1877"/>
                <a:ext cx="143" cy="112"/>
              </a:xfrm>
              <a:custGeom>
                <a:avLst/>
                <a:gdLst>
                  <a:gd name="T0" fmla="*/ 140 w 574"/>
                  <a:gd name="T1" fmla="*/ 100 h 448"/>
                  <a:gd name="T2" fmla="*/ 139 w 574"/>
                  <a:gd name="T3" fmla="*/ 99 h 448"/>
                  <a:gd name="T4" fmla="*/ 137 w 574"/>
                  <a:gd name="T5" fmla="*/ 99 h 448"/>
                  <a:gd name="T6" fmla="*/ 136 w 574"/>
                  <a:gd name="T7" fmla="*/ 97 h 448"/>
                  <a:gd name="T8" fmla="*/ 134 w 574"/>
                  <a:gd name="T9" fmla="*/ 96 h 448"/>
                  <a:gd name="T10" fmla="*/ 106 w 574"/>
                  <a:gd name="T11" fmla="*/ 74 h 448"/>
                  <a:gd name="T12" fmla="*/ 82 w 574"/>
                  <a:gd name="T13" fmla="*/ 56 h 448"/>
                  <a:gd name="T14" fmla="*/ 60 w 574"/>
                  <a:gd name="T15" fmla="*/ 40 h 448"/>
                  <a:gd name="T16" fmla="*/ 37 w 574"/>
                  <a:gd name="T17" fmla="*/ 23 h 448"/>
                  <a:gd name="T18" fmla="*/ 11 w 574"/>
                  <a:gd name="T19" fmla="*/ 4 h 448"/>
                  <a:gd name="T20" fmla="*/ 10 w 574"/>
                  <a:gd name="T21" fmla="*/ 5 h 448"/>
                  <a:gd name="T22" fmla="*/ 9 w 574"/>
                  <a:gd name="T23" fmla="*/ 3 h 448"/>
                  <a:gd name="T24" fmla="*/ 9 w 574"/>
                  <a:gd name="T25" fmla="*/ 1 h 448"/>
                  <a:gd name="T26" fmla="*/ 7 w 574"/>
                  <a:gd name="T27" fmla="*/ 1 h 448"/>
                  <a:gd name="T28" fmla="*/ 7 w 574"/>
                  <a:gd name="T29" fmla="*/ 1 h 448"/>
                  <a:gd name="T30" fmla="*/ 6 w 574"/>
                  <a:gd name="T31" fmla="*/ 2 h 448"/>
                  <a:gd name="T32" fmla="*/ 5 w 574"/>
                  <a:gd name="T33" fmla="*/ 3 h 448"/>
                  <a:gd name="T34" fmla="*/ 4 w 574"/>
                  <a:gd name="T35" fmla="*/ 5 h 448"/>
                  <a:gd name="T36" fmla="*/ 3 w 574"/>
                  <a:gd name="T37" fmla="*/ 6 h 448"/>
                  <a:gd name="T38" fmla="*/ 1 w 574"/>
                  <a:gd name="T39" fmla="*/ 7 h 448"/>
                  <a:gd name="T40" fmla="*/ 0 w 574"/>
                  <a:gd name="T41" fmla="*/ 8 h 448"/>
                  <a:gd name="T42" fmla="*/ 0 w 574"/>
                  <a:gd name="T43" fmla="*/ 10 h 448"/>
                  <a:gd name="T44" fmla="*/ 0 w 574"/>
                  <a:gd name="T45" fmla="*/ 12 h 448"/>
                  <a:gd name="T46" fmla="*/ 0 w 574"/>
                  <a:gd name="T47" fmla="*/ 13 h 448"/>
                  <a:gd name="T48" fmla="*/ 2 w 574"/>
                  <a:gd name="T49" fmla="*/ 13 h 448"/>
                  <a:gd name="T50" fmla="*/ 3 w 574"/>
                  <a:gd name="T51" fmla="*/ 14 h 448"/>
                  <a:gd name="T52" fmla="*/ 15 w 574"/>
                  <a:gd name="T53" fmla="*/ 22 h 448"/>
                  <a:gd name="T54" fmla="*/ 39 w 574"/>
                  <a:gd name="T55" fmla="*/ 40 h 448"/>
                  <a:gd name="T56" fmla="*/ 64 w 574"/>
                  <a:gd name="T57" fmla="*/ 59 h 448"/>
                  <a:gd name="T58" fmla="*/ 90 w 574"/>
                  <a:gd name="T59" fmla="*/ 78 h 448"/>
                  <a:gd name="T60" fmla="*/ 116 w 574"/>
                  <a:gd name="T61" fmla="*/ 98 h 448"/>
                  <a:gd name="T62" fmla="*/ 129 w 574"/>
                  <a:gd name="T63" fmla="*/ 108 h 448"/>
                  <a:gd name="T64" fmla="*/ 131 w 574"/>
                  <a:gd name="T65" fmla="*/ 109 h 448"/>
                  <a:gd name="T66" fmla="*/ 132 w 574"/>
                  <a:gd name="T67" fmla="*/ 111 h 448"/>
                  <a:gd name="T68" fmla="*/ 133 w 574"/>
                  <a:gd name="T69" fmla="*/ 111 h 448"/>
                  <a:gd name="T70" fmla="*/ 135 w 574"/>
                  <a:gd name="T71" fmla="*/ 112 h 448"/>
                  <a:gd name="T72" fmla="*/ 136 w 574"/>
                  <a:gd name="T73" fmla="*/ 111 h 448"/>
                  <a:gd name="T74" fmla="*/ 137 w 574"/>
                  <a:gd name="T75" fmla="*/ 110 h 448"/>
                  <a:gd name="T76" fmla="*/ 138 w 574"/>
                  <a:gd name="T77" fmla="*/ 109 h 448"/>
                  <a:gd name="T78" fmla="*/ 139 w 574"/>
                  <a:gd name="T79" fmla="*/ 108 h 448"/>
                  <a:gd name="T80" fmla="*/ 140 w 574"/>
                  <a:gd name="T81" fmla="*/ 107 h 448"/>
                  <a:gd name="T82" fmla="*/ 141 w 574"/>
                  <a:gd name="T83" fmla="*/ 106 h 448"/>
                  <a:gd name="T84" fmla="*/ 141 w 574"/>
                  <a:gd name="T85" fmla="*/ 105 h 448"/>
                  <a:gd name="T86" fmla="*/ 141 w 574"/>
                  <a:gd name="T87" fmla="*/ 104 h 448"/>
                  <a:gd name="T88" fmla="*/ 142 w 574"/>
                  <a:gd name="T89" fmla="*/ 102 h 448"/>
                  <a:gd name="T90" fmla="*/ 141 w 574"/>
                  <a:gd name="T91" fmla="*/ 100 h 448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574"/>
                  <a:gd name="T139" fmla="*/ 0 h 448"/>
                  <a:gd name="T140" fmla="*/ 574 w 574"/>
                  <a:gd name="T141" fmla="*/ 448 h 448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574" h="448">
                    <a:moveTo>
                      <a:pt x="565" y="399"/>
                    </a:moveTo>
                    <a:lnTo>
                      <a:pt x="562" y="399"/>
                    </a:lnTo>
                    <a:lnTo>
                      <a:pt x="558" y="396"/>
                    </a:lnTo>
                    <a:lnTo>
                      <a:pt x="556" y="396"/>
                    </a:lnTo>
                    <a:lnTo>
                      <a:pt x="553" y="394"/>
                    </a:lnTo>
                    <a:lnTo>
                      <a:pt x="550" y="394"/>
                    </a:lnTo>
                    <a:lnTo>
                      <a:pt x="547" y="390"/>
                    </a:lnTo>
                    <a:lnTo>
                      <a:pt x="544" y="387"/>
                    </a:lnTo>
                    <a:lnTo>
                      <a:pt x="541" y="385"/>
                    </a:lnTo>
                    <a:lnTo>
                      <a:pt x="537" y="385"/>
                    </a:lnTo>
                    <a:lnTo>
                      <a:pt x="478" y="339"/>
                    </a:lnTo>
                    <a:lnTo>
                      <a:pt x="426" y="296"/>
                    </a:lnTo>
                    <a:lnTo>
                      <a:pt x="375" y="261"/>
                    </a:lnTo>
                    <a:lnTo>
                      <a:pt x="330" y="225"/>
                    </a:lnTo>
                    <a:lnTo>
                      <a:pt x="285" y="191"/>
                    </a:lnTo>
                    <a:lnTo>
                      <a:pt x="239" y="159"/>
                    </a:lnTo>
                    <a:lnTo>
                      <a:pt x="195" y="125"/>
                    </a:lnTo>
                    <a:lnTo>
                      <a:pt x="150" y="93"/>
                    </a:lnTo>
                    <a:lnTo>
                      <a:pt x="98" y="53"/>
                    </a:lnTo>
                    <a:lnTo>
                      <a:pt x="45" y="14"/>
                    </a:lnTo>
                    <a:lnTo>
                      <a:pt x="45" y="18"/>
                    </a:lnTo>
                    <a:lnTo>
                      <a:pt x="41" y="18"/>
                    </a:lnTo>
                    <a:lnTo>
                      <a:pt x="41" y="14"/>
                    </a:lnTo>
                    <a:lnTo>
                      <a:pt x="38" y="11"/>
                    </a:lnTo>
                    <a:lnTo>
                      <a:pt x="36" y="11"/>
                    </a:lnTo>
                    <a:lnTo>
                      <a:pt x="36" y="5"/>
                    </a:lnTo>
                    <a:lnTo>
                      <a:pt x="32" y="0"/>
                    </a:lnTo>
                    <a:lnTo>
                      <a:pt x="29" y="2"/>
                    </a:lnTo>
                    <a:lnTo>
                      <a:pt x="27" y="2"/>
                    </a:lnTo>
                    <a:lnTo>
                      <a:pt x="27" y="5"/>
                    </a:lnTo>
                    <a:lnTo>
                      <a:pt x="23" y="5"/>
                    </a:lnTo>
                    <a:lnTo>
                      <a:pt x="23" y="9"/>
                    </a:lnTo>
                    <a:lnTo>
                      <a:pt x="20" y="9"/>
                    </a:lnTo>
                    <a:lnTo>
                      <a:pt x="20" y="11"/>
                    </a:lnTo>
                    <a:lnTo>
                      <a:pt x="18" y="14"/>
                    </a:lnTo>
                    <a:lnTo>
                      <a:pt x="18" y="18"/>
                    </a:lnTo>
                    <a:lnTo>
                      <a:pt x="14" y="20"/>
                    </a:lnTo>
                    <a:lnTo>
                      <a:pt x="11" y="23"/>
                    </a:lnTo>
                    <a:lnTo>
                      <a:pt x="9" y="27"/>
                    </a:lnTo>
                    <a:lnTo>
                      <a:pt x="5" y="29"/>
                    </a:lnTo>
                    <a:lnTo>
                      <a:pt x="5" y="32"/>
                    </a:lnTo>
                    <a:lnTo>
                      <a:pt x="2" y="32"/>
                    </a:lnTo>
                    <a:lnTo>
                      <a:pt x="2" y="36"/>
                    </a:lnTo>
                    <a:lnTo>
                      <a:pt x="2" y="41"/>
                    </a:lnTo>
                    <a:lnTo>
                      <a:pt x="0" y="45"/>
                    </a:lnTo>
                    <a:lnTo>
                      <a:pt x="0" y="48"/>
                    </a:lnTo>
                    <a:lnTo>
                      <a:pt x="2" y="48"/>
                    </a:lnTo>
                    <a:lnTo>
                      <a:pt x="2" y="50"/>
                    </a:lnTo>
                    <a:lnTo>
                      <a:pt x="5" y="50"/>
                    </a:lnTo>
                    <a:lnTo>
                      <a:pt x="9" y="53"/>
                    </a:lnTo>
                    <a:lnTo>
                      <a:pt x="11" y="53"/>
                    </a:lnTo>
                    <a:lnTo>
                      <a:pt x="14" y="57"/>
                    </a:lnTo>
                    <a:lnTo>
                      <a:pt x="18" y="57"/>
                    </a:lnTo>
                    <a:lnTo>
                      <a:pt x="59" y="89"/>
                    </a:lnTo>
                    <a:lnTo>
                      <a:pt x="107" y="123"/>
                    </a:lnTo>
                    <a:lnTo>
                      <a:pt x="155" y="159"/>
                    </a:lnTo>
                    <a:lnTo>
                      <a:pt x="204" y="195"/>
                    </a:lnTo>
                    <a:lnTo>
                      <a:pt x="255" y="234"/>
                    </a:lnTo>
                    <a:lnTo>
                      <a:pt x="305" y="273"/>
                    </a:lnTo>
                    <a:lnTo>
                      <a:pt x="360" y="312"/>
                    </a:lnTo>
                    <a:lnTo>
                      <a:pt x="412" y="351"/>
                    </a:lnTo>
                    <a:lnTo>
                      <a:pt x="466" y="390"/>
                    </a:lnTo>
                    <a:lnTo>
                      <a:pt x="517" y="430"/>
                    </a:lnTo>
                    <a:lnTo>
                      <a:pt x="519" y="433"/>
                    </a:lnTo>
                    <a:lnTo>
                      <a:pt x="523" y="435"/>
                    </a:lnTo>
                    <a:lnTo>
                      <a:pt x="526" y="435"/>
                    </a:lnTo>
                    <a:lnTo>
                      <a:pt x="528" y="439"/>
                    </a:lnTo>
                    <a:lnTo>
                      <a:pt x="528" y="442"/>
                    </a:lnTo>
                    <a:lnTo>
                      <a:pt x="532" y="442"/>
                    </a:lnTo>
                    <a:lnTo>
                      <a:pt x="535" y="444"/>
                    </a:lnTo>
                    <a:lnTo>
                      <a:pt x="537" y="448"/>
                    </a:lnTo>
                    <a:lnTo>
                      <a:pt x="541" y="448"/>
                    </a:lnTo>
                    <a:lnTo>
                      <a:pt x="541" y="444"/>
                    </a:lnTo>
                    <a:lnTo>
                      <a:pt x="544" y="442"/>
                    </a:lnTo>
                    <a:lnTo>
                      <a:pt x="547" y="442"/>
                    </a:lnTo>
                    <a:lnTo>
                      <a:pt x="550" y="439"/>
                    </a:lnTo>
                    <a:lnTo>
                      <a:pt x="550" y="435"/>
                    </a:lnTo>
                    <a:lnTo>
                      <a:pt x="553" y="435"/>
                    </a:lnTo>
                    <a:lnTo>
                      <a:pt x="556" y="433"/>
                    </a:lnTo>
                    <a:lnTo>
                      <a:pt x="556" y="430"/>
                    </a:lnTo>
                    <a:lnTo>
                      <a:pt x="558" y="430"/>
                    </a:lnTo>
                    <a:lnTo>
                      <a:pt x="562" y="426"/>
                    </a:lnTo>
                    <a:lnTo>
                      <a:pt x="562" y="423"/>
                    </a:lnTo>
                    <a:lnTo>
                      <a:pt x="565" y="423"/>
                    </a:lnTo>
                    <a:lnTo>
                      <a:pt x="565" y="421"/>
                    </a:lnTo>
                    <a:lnTo>
                      <a:pt x="567" y="421"/>
                    </a:lnTo>
                    <a:lnTo>
                      <a:pt x="567" y="417"/>
                    </a:lnTo>
                    <a:lnTo>
                      <a:pt x="567" y="414"/>
                    </a:lnTo>
                    <a:lnTo>
                      <a:pt x="571" y="414"/>
                    </a:lnTo>
                    <a:lnTo>
                      <a:pt x="571" y="408"/>
                    </a:lnTo>
                    <a:lnTo>
                      <a:pt x="574" y="405"/>
                    </a:lnTo>
                    <a:lnTo>
                      <a:pt x="565" y="399"/>
                    </a:lnTo>
                  </a:path>
                </a:pathLst>
              </a:custGeom>
              <a:noFill/>
              <a:ln w="0">
                <a:solidFill>
                  <a:srgbClr val="C4B2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391" name="Freeform 675"/>
              <p:cNvSpPr>
                <a:spLocks/>
              </p:cNvSpPr>
              <p:nvPr/>
            </p:nvSpPr>
            <p:spPr bwMode="auto">
              <a:xfrm>
                <a:off x="994" y="1877"/>
                <a:ext cx="143" cy="112"/>
              </a:xfrm>
              <a:custGeom>
                <a:avLst/>
                <a:gdLst>
                  <a:gd name="T0" fmla="*/ 140 w 574"/>
                  <a:gd name="T1" fmla="*/ 100 h 448"/>
                  <a:gd name="T2" fmla="*/ 139 w 574"/>
                  <a:gd name="T3" fmla="*/ 99 h 448"/>
                  <a:gd name="T4" fmla="*/ 137 w 574"/>
                  <a:gd name="T5" fmla="*/ 99 h 448"/>
                  <a:gd name="T6" fmla="*/ 136 w 574"/>
                  <a:gd name="T7" fmla="*/ 97 h 448"/>
                  <a:gd name="T8" fmla="*/ 134 w 574"/>
                  <a:gd name="T9" fmla="*/ 96 h 448"/>
                  <a:gd name="T10" fmla="*/ 106 w 574"/>
                  <a:gd name="T11" fmla="*/ 74 h 448"/>
                  <a:gd name="T12" fmla="*/ 82 w 574"/>
                  <a:gd name="T13" fmla="*/ 56 h 448"/>
                  <a:gd name="T14" fmla="*/ 60 w 574"/>
                  <a:gd name="T15" fmla="*/ 40 h 448"/>
                  <a:gd name="T16" fmla="*/ 37 w 574"/>
                  <a:gd name="T17" fmla="*/ 23 h 448"/>
                  <a:gd name="T18" fmla="*/ 11 w 574"/>
                  <a:gd name="T19" fmla="*/ 4 h 448"/>
                  <a:gd name="T20" fmla="*/ 10 w 574"/>
                  <a:gd name="T21" fmla="*/ 5 h 448"/>
                  <a:gd name="T22" fmla="*/ 9 w 574"/>
                  <a:gd name="T23" fmla="*/ 3 h 448"/>
                  <a:gd name="T24" fmla="*/ 9 w 574"/>
                  <a:gd name="T25" fmla="*/ 1 h 448"/>
                  <a:gd name="T26" fmla="*/ 7 w 574"/>
                  <a:gd name="T27" fmla="*/ 1 h 448"/>
                  <a:gd name="T28" fmla="*/ 7 w 574"/>
                  <a:gd name="T29" fmla="*/ 1 h 448"/>
                  <a:gd name="T30" fmla="*/ 6 w 574"/>
                  <a:gd name="T31" fmla="*/ 2 h 448"/>
                  <a:gd name="T32" fmla="*/ 5 w 574"/>
                  <a:gd name="T33" fmla="*/ 3 h 448"/>
                  <a:gd name="T34" fmla="*/ 4 w 574"/>
                  <a:gd name="T35" fmla="*/ 5 h 448"/>
                  <a:gd name="T36" fmla="*/ 3 w 574"/>
                  <a:gd name="T37" fmla="*/ 6 h 448"/>
                  <a:gd name="T38" fmla="*/ 1 w 574"/>
                  <a:gd name="T39" fmla="*/ 7 h 448"/>
                  <a:gd name="T40" fmla="*/ 0 w 574"/>
                  <a:gd name="T41" fmla="*/ 8 h 448"/>
                  <a:gd name="T42" fmla="*/ 0 w 574"/>
                  <a:gd name="T43" fmla="*/ 10 h 448"/>
                  <a:gd name="T44" fmla="*/ 0 w 574"/>
                  <a:gd name="T45" fmla="*/ 12 h 448"/>
                  <a:gd name="T46" fmla="*/ 0 w 574"/>
                  <a:gd name="T47" fmla="*/ 13 h 448"/>
                  <a:gd name="T48" fmla="*/ 2 w 574"/>
                  <a:gd name="T49" fmla="*/ 13 h 448"/>
                  <a:gd name="T50" fmla="*/ 3 w 574"/>
                  <a:gd name="T51" fmla="*/ 14 h 448"/>
                  <a:gd name="T52" fmla="*/ 15 w 574"/>
                  <a:gd name="T53" fmla="*/ 22 h 448"/>
                  <a:gd name="T54" fmla="*/ 39 w 574"/>
                  <a:gd name="T55" fmla="*/ 40 h 448"/>
                  <a:gd name="T56" fmla="*/ 64 w 574"/>
                  <a:gd name="T57" fmla="*/ 59 h 448"/>
                  <a:gd name="T58" fmla="*/ 90 w 574"/>
                  <a:gd name="T59" fmla="*/ 78 h 448"/>
                  <a:gd name="T60" fmla="*/ 116 w 574"/>
                  <a:gd name="T61" fmla="*/ 98 h 448"/>
                  <a:gd name="T62" fmla="*/ 129 w 574"/>
                  <a:gd name="T63" fmla="*/ 108 h 448"/>
                  <a:gd name="T64" fmla="*/ 131 w 574"/>
                  <a:gd name="T65" fmla="*/ 109 h 448"/>
                  <a:gd name="T66" fmla="*/ 132 w 574"/>
                  <a:gd name="T67" fmla="*/ 111 h 448"/>
                  <a:gd name="T68" fmla="*/ 133 w 574"/>
                  <a:gd name="T69" fmla="*/ 111 h 448"/>
                  <a:gd name="T70" fmla="*/ 135 w 574"/>
                  <a:gd name="T71" fmla="*/ 112 h 448"/>
                  <a:gd name="T72" fmla="*/ 136 w 574"/>
                  <a:gd name="T73" fmla="*/ 111 h 448"/>
                  <a:gd name="T74" fmla="*/ 137 w 574"/>
                  <a:gd name="T75" fmla="*/ 110 h 448"/>
                  <a:gd name="T76" fmla="*/ 138 w 574"/>
                  <a:gd name="T77" fmla="*/ 109 h 448"/>
                  <a:gd name="T78" fmla="*/ 139 w 574"/>
                  <a:gd name="T79" fmla="*/ 108 h 448"/>
                  <a:gd name="T80" fmla="*/ 140 w 574"/>
                  <a:gd name="T81" fmla="*/ 107 h 448"/>
                  <a:gd name="T82" fmla="*/ 141 w 574"/>
                  <a:gd name="T83" fmla="*/ 106 h 448"/>
                  <a:gd name="T84" fmla="*/ 141 w 574"/>
                  <a:gd name="T85" fmla="*/ 105 h 448"/>
                  <a:gd name="T86" fmla="*/ 141 w 574"/>
                  <a:gd name="T87" fmla="*/ 104 h 448"/>
                  <a:gd name="T88" fmla="*/ 142 w 574"/>
                  <a:gd name="T89" fmla="*/ 102 h 448"/>
                  <a:gd name="T90" fmla="*/ 141 w 574"/>
                  <a:gd name="T91" fmla="*/ 100 h 448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574"/>
                  <a:gd name="T139" fmla="*/ 0 h 448"/>
                  <a:gd name="T140" fmla="*/ 574 w 574"/>
                  <a:gd name="T141" fmla="*/ 448 h 448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574" h="448">
                    <a:moveTo>
                      <a:pt x="565" y="399"/>
                    </a:moveTo>
                    <a:lnTo>
                      <a:pt x="562" y="399"/>
                    </a:lnTo>
                    <a:lnTo>
                      <a:pt x="558" y="396"/>
                    </a:lnTo>
                    <a:lnTo>
                      <a:pt x="556" y="396"/>
                    </a:lnTo>
                    <a:lnTo>
                      <a:pt x="553" y="394"/>
                    </a:lnTo>
                    <a:lnTo>
                      <a:pt x="550" y="394"/>
                    </a:lnTo>
                    <a:lnTo>
                      <a:pt x="547" y="390"/>
                    </a:lnTo>
                    <a:lnTo>
                      <a:pt x="544" y="387"/>
                    </a:lnTo>
                    <a:lnTo>
                      <a:pt x="541" y="385"/>
                    </a:lnTo>
                    <a:lnTo>
                      <a:pt x="537" y="385"/>
                    </a:lnTo>
                    <a:lnTo>
                      <a:pt x="478" y="339"/>
                    </a:lnTo>
                    <a:lnTo>
                      <a:pt x="426" y="296"/>
                    </a:lnTo>
                    <a:lnTo>
                      <a:pt x="375" y="261"/>
                    </a:lnTo>
                    <a:lnTo>
                      <a:pt x="330" y="225"/>
                    </a:lnTo>
                    <a:lnTo>
                      <a:pt x="285" y="191"/>
                    </a:lnTo>
                    <a:lnTo>
                      <a:pt x="239" y="159"/>
                    </a:lnTo>
                    <a:lnTo>
                      <a:pt x="195" y="125"/>
                    </a:lnTo>
                    <a:lnTo>
                      <a:pt x="150" y="93"/>
                    </a:lnTo>
                    <a:lnTo>
                      <a:pt x="98" y="53"/>
                    </a:lnTo>
                    <a:lnTo>
                      <a:pt x="45" y="14"/>
                    </a:lnTo>
                    <a:lnTo>
                      <a:pt x="45" y="18"/>
                    </a:lnTo>
                    <a:lnTo>
                      <a:pt x="41" y="18"/>
                    </a:lnTo>
                    <a:lnTo>
                      <a:pt x="41" y="14"/>
                    </a:lnTo>
                    <a:lnTo>
                      <a:pt x="38" y="11"/>
                    </a:lnTo>
                    <a:lnTo>
                      <a:pt x="36" y="11"/>
                    </a:lnTo>
                    <a:lnTo>
                      <a:pt x="36" y="5"/>
                    </a:lnTo>
                    <a:lnTo>
                      <a:pt x="32" y="0"/>
                    </a:lnTo>
                    <a:lnTo>
                      <a:pt x="29" y="2"/>
                    </a:lnTo>
                    <a:lnTo>
                      <a:pt x="27" y="2"/>
                    </a:lnTo>
                    <a:lnTo>
                      <a:pt x="27" y="5"/>
                    </a:lnTo>
                    <a:lnTo>
                      <a:pt x="23" y="5"/>
                    </a:lnTo>
                    <a:lnTo>
                      <a:pt x="23" y="9"/>
                    </a:lnTo>
                    <a:lnTo>
                      <a:pt x="20" y="9"/>
                    </a:lnTo>
                    <a:lnTo>
                      <a:pt x="20" y="11"/>
                    </a:lnTo>
                    <a:lnTo>
                      <a:pt x="18" y="14"/>
                    </a:lnTo>
                    <a:lnTo>
                      <a:pt x="18" y="18"/>
                    </a:lnTo>
                    <a:lnTo>
                      <a:pt x="14" y="20"/>
                    </a:lnTo>
                    <a:lnTo>
                      <a:pt x="11" y="23"/>
                    </a:lnTo>
                    <a:lnTo>
                      <a:pt x="9" y="27"/>
                    </a:lnTo>
                    <a:lnTo>
                      <a:pt x="5" y="29"/>
                    </a:lnTo>
                    <a:lnTo>
                      <a:pt x="5" y="32"/>
                    </a:lnTo>
                    <a:lnTo>
                      <a:pt x="2" y="32"/>
                    </a:lnTo>
                    <a:lnTo>
                      <a:pt x="2" y="36"/>
                    </a:lnTo>
                    <a:lnTo>
                      <a:pt x="2" y="41"/>
                    </a:lnTo>
                    <a:lnTo>
                      <a:pt x="0" y="45"/>
                    </a:lnTo>
                    <a:lnTo>
                      <a:pt x="0" y="48"/>
                    </a:lnTo>
                    <a:lnTo>
                      <a:pt x="2" y="48"/>
                    </a:lnTo>
                    <a:lnTo>
                      <a:pt x="2" y="50"/>
                    </a:lnTo>
                    <a:lnTo>
                      <a:pt x="5" y="50"/>
                    </a:lnTo>
                    <a:lnTo>
                      <a:pt x="9" y="53"/>
                    </a:lnTo>
                    <a:lnTo>
                      <a:pt x="11" y="53"/>
                    </a:lnTo>
                    <a:lnTo>
                      <a:pt x="14" y="57"/>
                    </a:lnTo>
                    <a:lnTo>
                      <a:pt x="18" y="57"/>
                    </a:lnTo>
                    <a:lnTo>
                      <a:pt x="59" y="89"/>
                    </a:lnTo>
                    <a:lnTo>
                      <a:pt x="107" y="123"/>
                    </a:lnTo>
                    <a:lnTo>
                      <a:pt x="155" y="159"/>
                    </a:lnTo>
                    <a:lnTo>
                      <a:pt x="204" y="195"/>
                    </a:lnTo>
                    <a:lnTo>
                      <a:pt x="255" y="234"/>
                    </a:lnTo>
                    <a:lnTo>
                      <a:pt x="305" y="273"/>
                    </a:lnTo>
                    <a:lnTo>
                      <a:pt x="360" y="312"/>
                    </a:lnTo>
                    <a:lnTo>
                      <a:pt x="412" y="351"/>
                    </a:lnTo>
                    <a:lnTo>
                      <a:pt x="466" y="390"/>
                    </a:lnTo>
                    <a:lnTo>
                      <a:pt x="517" y="430"/>
                    </a:lnTo>
                    <a:lnTo>
                      <a:pt x="519" y="433"/>
                    </a:lnTo>
                    <a:lnTo>
                      <a:pt x="523" y="435"/>
                    </a:lnTo>
                    <a:lnTo>
                      <a:pt x="526" y="435"/>
                    </a:lnTo>
                    <a:lnTo>
                      <a:pt x="528" y="439"/>
                    </a:lnTo>
                    <a:lnTo>
                      <a:pt x="528" y="442"/>
                    </a:lnTo>
                    <a:lnTo>
                      <a:pt x="532" y="442"/>
                    </a:lnTo>
                    <a:lnTo>
                      <a:pt x="535" y="444"/>
                    </a:lnTo>
                    <a:lnTo>
                      <a:pt x="537" y="448"/>
                    </a:lnTo>
                    <a:lnTo>
                      <a:pt x="541" y="448"/>
                    </a:lnTo>
                    <a:lnTo>
                      <a:pt x="541" y="444"/>
                    </a:lnTo>
                    <a:lnTo>
                      <a:pt x="544" y="442"/>
                    </a:lnTo>
                    <a:lnTo>
                      <a:pt x="547" y="442"/>
                    </a:lnTo>
                    <a:lnTo>
                      <a:pt x="550" y="439"/>
                    </a:lnTo>
                    <a:lnTo>
                      <a:pt x="550" y="435"/>
                    </a:lnTo>
                    <a:lnTo>
                      <a:pt x="553" y="435"/>
                    </a:lnTo>
                    <a:lnTo>
                      <a:pt x="556" y="433"/>
                    </a:lnTo>
                    <a:lnTo>
                      <a:pt x="556" y="430"/>
                    </a:lnTo>
                    <a:lnTo>
                      <a:pt x="558" y="430"/>
                    </a:lnTo>
                    <a:lnTo>
                      <a:pt x="562" y="426"/>
                    </a:lnTo>
                    <a:lnTo>
                      <a:pt x="562" y="423"/>
                    </a:lnTo>
                    <a:lnTo>
                      <a:pt x="565" y="423"/>
                    </a:lnTo>
                    <a:lnTo>
                      <a:pt x="565" y="421"/>
                    </a:lnTo>
                    <a:lnTo>
                      <a:pt x="567" y="421"/>
                    </a:lnTo>
                    <a:lnTo>
                      <a:pt x="567" y="417"/>
                    </a:lnTo>
                    <a:lnTo>
                      <a:pt x="567" y="414"/>
                    </a:lnTo>
                    <a:lnTo>
                      <a:pt x="571" y="414"/>
                    </a:lnTo>
                    <a:lnTo>
                      <a:pt x="571" y="408"/>
                    </a:lnTo>
                    <a:lnTo>
                      <a:pt x="574" y="405"/>
                    </a:lnTo>
                    <a:lnTo>
                      <a:pt x="565" y="399"/>
                    </a:lnTo>
                  </a:path>
                </a:pathLst>
              </a:custGeom>
              <a:noFill/>
              <a:ln w="0">
                <a:solidFill>
                  <a:srgbClr val="C4B2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392" name="Line 676"/>
              <p:cNvSpPr>
                <a:spLocks noChangeShapeType="1"/>
              </p:cNvSpPr>
              <p:nvPr/>
            </p:nvSpPr>
            <p:spPr bwMode="auto">
              <a:xfrm flipH="1" flipV="1">
                <a:off x="2190" y="3084"/>
                <a:ext cx="6" cy="11"/>
              </a:xfrm>
              <a:prstGeom prst="line">
                <a:avLst/>
              </a:prstGeom>
              <a:noFill/>
              <a:ln w="0">
                <a:solidFill>
                  <a:srgbClr val="C0244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393" name="Line 677"/>
              <p:cNvSpPr>
                <a:spLocks noChangeShapeType="1"/>
              </p:cNvSpPr>
              <p:nvPr/>
            </p:nvSpPr>
            <p:spPr bwMode="auto">
              <a:xfrm flipH="1" flipV="1">
                <a:off x="2179" y="3060"/>
                <a:ext cx="5" cy="12"/>
              </a:xfrm>
              <a:prstGeom prst="line">
                <a:avLst/>
              </a:prstGeom>
              <a:noFill/>
              <a:ln w="0">
                <a:solidFill>
                  <a:srgbClr val="C0244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394" name="Line 678"/>
              <p:cNvSpPr>
                <a:spLocks noChangeShapeType="1"/>
              </p:cNvSpPr>
              <p:nvPr/>
            </p:nvSpPr>
            <p:spPr bwMode="auto">
              <a:xfrm flipH="1" flipV="1">
                <a:off x="2214" y="3129"/>
                <a:ext cx="6" cy="11"/>
              </a:xfrm>
              <a:prstGeom prst="line">
                <a:avLst/>
              </a:prstGeom>
              <a:noFill/>
              <a:ln w="0">
                <a:solidFill>
                  <a:srgbClr val="C0244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395" name="Line 679"/>
              <p:cNvSpPr>
                <a:spLocks noChangeShapeType="1"/>
              </p:cNvSpPr>
              <p:nvPr/>
            </p:nvSpPr>
            <p:spPr bwMode="auto">
              <a:xfrm flipH="1" flipV="1">
                <a:off x="2203" y="3106"/>
                <a:ext cx="5" cy="11"/>
              </a:xfrm>
              <a:prstGeom prst="line">
                <a:avLst/>
              </a:prstGeom>
              <a:noFill/>
              <a:ln w="0">
                <a:solidFill>
                  <a:srgbClr val="C0244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396" name="Line 680"/>
              <p:cNvSpPr>
                <a:spLocks noChangeShapeType="1"/>
              </p:cNvSpPr>
              <p:nvPr/>
            </p:nvSpPr>
            <p:spPr bwMode="auto">
              <a:xfrm flipH="1" flipV="1">
                <a:off x="2233" y="3170"/>
                <a:ext cx="4" cy="10"/>
              </a:xfrm>
              <a:prstGeom prst="line">
                <a:avLst/>
              </a:prstGeom>
              <a:noFill/>
              <a:ln w="0">
                <a:solidFill>
                  <a:srgbClr val="C0244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397" name="Line 681"/>
              <p:cNvSpPr>
                <a:spLocks noChangeShapeType="1"/>
              </p:cNvSpPr>
              <p:nvPr/>
            </p:nvSpPr>
            <p:spPr bwMode="auto">
              <a:xfrm flipH="1" flipV="1">
                <a:off x="2223" y="3147"/>
                <a:ext cx="6" cy="13"/>
              </a:xfrm>
              <a:prstGeom prst="line">
                <a:avLst/>
              </a:prstGeom>
              <a:noFill/>
              <a:ln w="0">
                <a:solidFill>
                  <a:srgbClr val="C0244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398" name="Line 682"/>
              <p:cNvSpPr>
                <a:spLocks noChangeShapeType="1"/>
              </p:cNvSpPr>
              <p:nvPr/>
            </p:nvSpPr>
            <p:spPr bwMode="auto">
              <a:xfrm flipH="1" flipV="1">
                <a:off x="2181" y="3076"/>
                <a:ext cx="5" cy="13"/>
              </a:xfrm>
              <a:prstGeom prst="line">
                <a:avLst/>
              </a:prstGeom>
              <a:noFill/>
              <a:ln w="0">
                <a:solidFill>
                  <a:srgbClr val="C0244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399" name="Line 683"/>
              <p:cNvSpPr>
                <a:spLocks noChangeShapeType="1"/>
              </p:cNvSpPr>
              <p:nvPr/>
            </p:nvSpPr>
            <p:spPr bwMode="auto">
              <a:xfrm flipH="1" flipV="1">
                <a:off x="2167" y="3086"/>
                <a:ext cx="5" cy="12"/>
              </a:xfrm>
              <a:prstGeom prst="line">
                <a:avLst/>
              </a:prstGeom>
              <a:noFill/>
              <a:ln w="0">
                <a:solidFill>
                  <a:srgbClr val="C0244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400" name="Line 684"/>
              <p:cNvSpPr>
                <a:spLocks noChangeShapeType="1"/>
              </p:cNvSpPr>
              <p:nvPr/>
            </p:nvSpPr>
            <p:spPr bwMode="auto">
              <a:xfrm flipH="1" flipV="1">
                <a:off x="2168" y="3100"/>
                <a:ext cx="6" cy="12"/>
              </a:xfrm>
              <a:prstGeom prst="line">
                <a:avLst/>
              </a:prstGeom>
              <a:noFill/>
              <a:ln w="0">
                <a:solidFill>
                  <a:srgbClr val="C0244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401" name="Line 685"/>
              <p:cNvSpPr>
                <a:spLocks noChangeShapeType="1"/>
              </p:cNvSpPr>
              <p:nvPr/>
            </p:nvSpPr>
            <p:spPr bwMode="auto">
              <a:xfrm flipH="1" flipV="1">
                <a:off x="2154" y="3075"/>
                <a:ext cx="6" cy="13"/>
              </a:xfrm>
              <a:prstGeom prst="line">
                <a:avLst/>
              </a:prstGeom>
              <a:noFill/>
              <a:ln w="0">
                <a:solidFill>
                  <a:srgbClr val="C0244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402" name="Line 686"/>
              <p:cNvSpPr>
                <a:spLocks noChangeShapeType="1"/>
              </p:cNvSpPr>
              <p:nvPr/>
            </p:nvSpPr>
            <p:spPr bwMode="auto">
              <a:xfrm flipH="1" flipV="1">
                <a:off x="2155" y="3089"/>
                <a:ext cx="6" cy="13"/>
              </a:xfrm>
              <a:prstGeom prst="line">
                <a:avLst/>
              </a:prstGeom>
              <a:noFill/>
              <a:ln w="0">
                <a:solidFill>
                  <a:srgbClr val="C0244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403" name="Line 687"/>
              <p:cNvSpPr>
                <a:spLocks noChangeShapeType="1"/>
              </p:cNvSpPr>
              <p:nvPr/>
            </p:nvSpPr>
            <p:spPr bwMode="auto">
              <a:xfrm flipH="1" flipV="1">
                <a:off x="2140" y="3084"/>
                <a:ext cx="8" cy="12"/>
              </a:xfrm>
              <a:prstGeom prst="line">
                <a:avLst/>
              </a:prstGeom>
              <a:noFill/>
              <a:ln w="0">
                <a:solidFill>
                  <a:srgbClr val="C0244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404" name="Line 688"/>
              <p:cNvSpPr>
                <a:spLocks noChangeShapeType="1"/>
              </p:cNvSpPr>
              <p:nvPr/>
            </p:nvSpPr>
            <p:spPr bwMode="auto">
              <a:xfrm flipH="1" flipV="1">
                <a:off x="2151" y="3101"/>
                <a:ext cx="8" cy="12"/>
              </a:xfrm>
              <a:prstGeom prst="line">
                <a:avLst/>
              </a:prstGeom>
              <a:noFill/>
              <a:ln w="0">
                <a:solidFill>
                  <a:srgbClr val="C0244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405" name="Line 689"/>
              <p:cNvSpPr>
                <a:spLocks noChangeShapeType="1"/>
              </p:cNvSpPr>
              <p:nvPr/>
            </p:nvSpPr>
            <p:spPr bwMode="auto">
              <a:xfrm flipH="1" flipV="1">
                <a:off x="2195" y="3129"/>
                <a:ext cx="5" cy="13"/>
              </a:xfrm>
              <a:prstGeom prst="line">
                <a:avLst/>
              </a:prstGeom>
              <a:noFill/>
              <a:ln w="0">
                <a:solidFill>
                  <a:srgbClr val="C0244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406" name="Line 690"/>
              <p:cNvSpPr>
                <a:spLocks noChangeShapeType="1"/>
              </p:cNvSpPr>
              <p:nvPr/>
            </p:nvSpPr>
            <p:spPr bwMode="auto">
              <a:xfrm flipH="1" flipV="1">
                <a:off x="2205" y="3120"/>
                <a:ext cx="4" cy="10"/>
              </a:xfrm>
              <a:prstGeom prst="line">
                <a:avLst/>
              </a:prstGeom>
              <a:noFill/>
              <a:ln w="0">
                <a:solidFill>
                  <a:srgbClr val="C0244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407" name="Line 691"/>
              <p:cNvSpPr>
                <a:spLocks noChangeShapeType="1"/>
              </p:cNvSpPr>
              <p:nvPr/>
            </p:nvSpPr>
            <p:spPr bwMode="auto">
              <a:xfrm flipH="1" flipV="1">
                <a:off x="2184" y="3121"/>
                <a:ext cx="5" cy="13"/>
              </a:xfrm>
              <a:prstGeom prst="line">
                <a:avLst/>
              </a:prstGeom>
              <a:noFill/>
              <a:ln w="0">
                <a:solidFill>
                  <a:srgbClr val="C0244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408" name="Line 692"/>
              <p:cNvSpPr>
                <a:spLocks noChangeShapeType="1"/>
              </p:cNvSpPr>
              <p:nvPr/>
            </p:nvSpPr>
            <p:spPr bwMode="auto">
              <a:xfrm flipH="1" flipV="1">
                <a:off x="2181" y="3132"/>
                <a:ext cx="6" cy="13"/>
              </a:xfrm>
              <a:prstGeom prst="line">
                <a:avLst/>
              </a:prstGeom>
              <a:noFill/>
              <a:ln w="0">
                <a:solidFill>
                  <a:srgbClr val="C0244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409" name="Line 693"/>
              <p:cNvSpPr>
                <a:spLocks noChangeShapeType="1"/>
              </p:cNvSpPr>
              <p:nvPr/>
            </p:nvSpPr>
            <p:spPr bwMode="auto">
              <a:xfrm flipH="1" flipV="1">
                <a:off x="2222" y="3184"/>
                <a:ext cx="5" cy="11"/>
              </a:xfrm>
              <a:prstGeom prst="line">
                <a:avLst/>
              </a:prstGeom>
              <a:noFill/>
              <a:ln w="0">
                <a:solidFill>
                  <a:srgbClr val="C0244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410" name="Line 694"/>
              <p:cNvSpPr>
                <a:spLocks noChangeShapeType="1"/>
              </p:cNvSpPr>
              <p:nvPr/>
            </p:nvSpPr>
            <p:spPr bwMode="auto">
              <a:xfrm flipH="1" flipV="1">
                <a:off x="2209" y="3174"/>
                <a:ext cx="6" cy="11"/>
              </a:xfrm>
              <a:prstGeom prst="line">
                <a:avLst/>
              </a:prstGeom>
              <a:noFill/>
              <a:ln w="0">
                <a:solidFill>
                  <a:srgbClr val="C0244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411" name="Line 695"/>
              <p:cNvSpPr>
                <a:spLocks noChangeShapeType="1"/>
              </p:cNvSpPr>
              <p:nvPr/>
            </p:nvSpPr>
            <p:spPr bwMode="auto">
              <a:xfrm flipH="1" flipV="1">
                <a:off x="2197" y="3176"/>
                <a:ext cx="6" cy="13"/>
              </a:xfrm>
              <a:prstGeom prst="line">
                <a:avLst/>
              </a:prstGeom>
              <a:noFill/>
              <a:ln w="0">
                <a:solidFill>
                  <a:srgbClr val="C0244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412" name="Line 696"/>
              <p:cNvSpPr>
                <a:spLocks noChangeShapeType="1"/>
              </p:cNvSpPr>
              <p:nvPr/>
            </p:nvSpPr>
            <p:spPr bwMode="auto">
              <a:xfrm flipH="1" flipV="1">
                <a:off x="2163" y="3031"/>
                <a:ext cx="6" cy="12"/>
              </a:xfrm>
              <a:prstGeom prst="line">
                <a:avLst/>
              </a:prstGeom>
              <a:noFill/>
              <a:ln w="0">
                <a:solidFill>
                  <a:srgbClr val="C0244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413" name="Line 697"/>
              <p:cNvSpPr>
                <a:spLocks noChangeShapeType="1"/>
              </p:cNvSpPr>
              <p:nvPr/>
            </p:nvSpPr>
            <p:spPr bwMode="auto">
              <a:xfrm flipH="1" flipV="1">
                <a:off x="2151" y="3007"/>
                <a:ext cx="6" cy="16"/>
              </a:xfrm>
              <a:prstGeom prst="line">
                <a:avLst/>
              </a:prstGeom>
              <a:noFill/>
              <a:ln w="0">
                <a:solidFill>
                  <a:srgbClr val="C0244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414" name="Line 698"/>
              <p:cNvSpPr>
                <a:spLocks noChangeShapeType="1"/>
              </p:cNvSpPr>
              <p:nvPr/>
            </p:nvSpPr>
            <p:spPr bwMode="auto">
              <a:xfrm flipH="1" flipV="1">
                <a:off x="2153" y="3026"/>
                <a:ext cx="7" cy="13"/>
              </a:xfrm>
              <a:prstGeom prst="line">
                <a:avLst/>
              </a:prstGeom>
              <a:noFill/>
              <a:ln w="0">
                <a:solidFill>
                  <a:srgbClr val="C0244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415" name="Line 699"/>
              <p:cNvSpPr>
                <a:spLocks noChangeShapeType="1"/>
              </p:cNvSpPr>
              <p:nvPr/>
            </p:nvSpPr>
            <p:spPr bwMode="auto">
              <a:xfrm flipH="1" flipV="1">
                <a:off x="2142" y="3037"/>
                <a:ext cx="6" cy="12"/>
              </a:xfrm>
              <a:prstGeom prst="line">
                <a:avLst/>
              </a:prstGeom>
              <a:noFill/>
              <a:ln w="0">
                <a:solidFill>
                  <a:srgbClr val="C0244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416" name="Line 700"/>
              <p:cNvSpPr>
                <a:spLocks noChangeShapeType="1"/>
              </p:cNvSpPr>
              <p:nvPr/>
            </p:nvSpPr>
            <p:spPr bwMode="auto">
              <a:xfrm flipH="1" flipV="1">
                <a:off x="2142" y="3053"/>
                <a:ext cx="5" cy="12"/>
              </a:xfrm>
              <a:prstGeom prst="line">
                <a:avLst/>
              </a:prstGeom>
              <a:noFill/>
              <a:ln w="0">
                <a:solidFill>
                  <a:srgbClr val="C0244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417" name="Line 701"/>
              <p:cNvSpPr>
                <a:spLocks noChangeShapeType="1"/>
              </p:cNvSpPr>
              <p:nvPr/>
            </p:nvSpPr>
            <p:spPr bwMode="auto">
              <a:xfrm flipH="1" flipV="1">
                <a:off x="2130" y="3029"/>
                <a:ext cx="8" cy="15"/>
              </a:xfrm>
              <a:prstGeom prst="line">
                <a:avLst/>
              </a:prstGeom>
              <a:noFill/>
              <a:ln w="0">
                <a:solidFill>
                  <a:srgbClr val="C0244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418" name="Line 702"/>
              <p:cNvSpPr>
                <a:spLocks noChangeShapeType="1"/>
              </p:cNvSpPr>
              <p:nvPr/>
            </p:nvSpPr>
            <p:spPr bwMode="auto">
              <a:xfrm flipH="1" flipV="1">
                <a:off x="2130" y="3046"/>
                <a:ext cx="5" cy="10"/>
              </a:xfrm>
              <a:prstGeom prst="line">
                <a:avLst/>
              </a:prstGeom>
              <a:noFill/>
              <a:ln w="0">
                <a:solidFill>
                  <a:srgbClr val="C0244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419" name="Line 703"/>
              <p:cNvSpPr>
                <a:spLocks noChangeShapeType="1"/>
              </p:cNvSpPr>
              <p:nvPr/>
            </p:nvSpPr>
            <p:spPr bwMode="auto">
              <a:xfrm flipH="1" flipV="1">
                <a:off x="2109" y="3035"/>
                <a:ext cx="7" cy="13"/>
              </a:xfrm>
              <a:prstGeom prst="line">
                <a:avLst/>
              </a:prstGeom>
              <a:noFill/>
              <a:ln w="0">
                <a:solidFill>
                  <a:srgbClr val="C0244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420" name="Line 704"/>
              <p:cNvSpPr>
                <a:spLocks noChangeShapeType="1"/>
              </p:cNvSpPr>
              <p:nvPr/>
            </p:nvSpPr>
            <p:spPr bwMode="auto">
              <a:xfrm flipH="1" flipV="1">
                <a:off x="2123" y="3056"/>
                <a:ext cx="7" cy="12"/>
              </a:xfrm>
              <a:prstGeom prst="line">
                <a:avLst/>
              </a:prstGeom>
              <a:noFill/>
              <a:ln w="0">
                <a:solidFill>
                  <a:srgbClr val="C0244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421" name="Line 705"/>
              <p:cNvSpPr>
                <a:spLocks noChangeShapeType="1"/>
              </p:cNvSpPr>
              <p:nvPr/>
            </p:nvSpPr>
            <p:spPr bwMode="auto">
              <a:xfrm flipH="1" flipV="1">
                <a:off x="2139" y="2979"/>
                <a:ext cx="8" cy="15"/>
              </a:xfrm>
              <a:prstGeom prst="line">
                <a:avLst/>
              </a:prstGeom>
              <a:noFill/>
              <a:ln w="0">
                <a:solidFill>
                  <a:srgbClr val="C0244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422" name="Line 706"/>
              <p:cNvSpPr>
                <a:spLocks noChangeShapeType="1"/>
              </p:cNvSpPr>
              <p:nvPr/>
            </p:nvSpPr>
            <p:spPr bwMode="auto">
              <a:xfrm flipH="1" flipV="1">
                <a:off x="2128" y="2958"/>
                <a:ext cx="7" cy="13"/>
              </a:xfrm>
              <a:prstGeom prst="line">
                <a:avLst/>
              </a:prstGeom>
              <a:noFill/>
              <a:ln w="0">
                <a:solidFill>
                  <a:srgbClr val="C0244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423" name="Line 707"/>
              <p:cNvSpPr>
                <a:spLocks noChangeShapeType="1"/>
              </p:cNvSpPr>
              <p:nvPr/>
            </p:nvSpPr>
            <p:spPr bwMode="auto">
              <a:xfrm flipH="1" flipV="1">
                <a:off x="2130" y="2975"/>
                <a:ext cx="6" cy="13"/>
              </a:xfrm>
              <a:prstGeom prst="line">
                <a:avLst/>
              </a:prstGeom>
              <a:noFill/>
              <a:ln w="0">
                <a:solidFill>
                  <a:srgbClr val="C0244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424" name="Line 708"/>
              <p:cNvSpPr>
                <a:spLocks noChangeShapeType="1"/>
              </p:cNvSpPr>
              <p:nvPr/>
            </p:nvSpPr>
            <p:spPr bwMode="auto">
              <a:xfrm flipH="1" flipV="1">
                <a:off x="2131" y="2995"/>
                <a:ext cx="7" cy="12"/>
              </a:xfrm>
              <a:prstGeom prst="line">
                <a:avLst/>
              </a:prstGeom>
              <a:noFill/>
              <a:ln w="0">
                <a:solidFill>
                  <a:srgbClr val="C0244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425" name="Line 709"/>
              <p:cNvSpPr>
                <a:spLocks noChangeShapeType="1"/>
              </p:cNvSpPr>
              <p:nvPr/>
            </p:nvSpPr>
            <p:spPr bwMode="auto">
              <a:xfrm flipH="1" flipV="1">
                <a:off x="2093" y="2960"/>
                <a:ext cx="6" cy="15"/>
              </a:xfrm>
              <a:prstGeom prst="line">
                <a:avLst/>
              </a:prstGeom>
              <a:noFill/>
              <a:ln w="0">
                <a:solidFill>
                  <a:srgbClr val="C0244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426" name="Line 710"/>
              <p:cNvSpPr>
                <a:spLocks noChangeShapeType="1"/>
              </p:cNvSpPr>
              <p:nvPr/>
            </p:nvSpPr>
            <p:spPr bwMode="auto">
              <a:xfrm flipH="1" flipV="1">
                <a:off x="2118" y="2972"/>
                <a:ext cx="9" cy="14"/>
              </a:xfrm>
              <a:prstGeom prst="line">
                <a:avLst/>
              </a:prstGeom>
              <a:noFill/>
              <a:ln w="0">
                <a:solidFill>
                  <a:srgbClr val="C0244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427" name="Line 711"/>
              <p:cNvSpPr>
                <a:spLocks noChangeShapeType="1"/>
              </p:cNvSpPr>
              <p:nvPr/>
            </p:nvSpPr>
            <p:spPr bwMode="auto">
              <a:xfrm flipH="1" flipV="1">
                <a:off x="2096" y="2983"/>
                <a:ext cx="7" cy="16"/>
              </a:xfrm>
              <a:prstGeom prst="line">
                <a:avLst/>
              </a:prstGeom>
              <a:noFill/>
              <a:ln w="0">
                <a:solidFill>
                  <a:srgbClr val="C0244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428" name="Line 712"/>
              <p:cNvSpPr>
                <a:spLocks noChangeShapeType="1"/>
              </p:cNvSpPr>
              <p:nvPr/>
            </p:nvSpPr>
            <p:spPr bwMode="auto">
              <a:xfrm flipH="1" flipV="1">
                <a:off x="2106" y="3006"/>
                <a:ext cx="7" cy="14"/>
              </a:xfrm>
              <a:prstGeom prst="line">
                <a:avLst/>
              </a:prstGeom>
              <a:noFill/>
              <a:ln w="0">
                <a:solidFill>
                  <a:srgbClr val="C0244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429" name="Line 713"/>
              <p:cNvSpPr>
                <a:spLocks noChangeShapeType="1"/>
              </p:cNvSpPr>
              <p:nvPr/>
            </p:nvSpPr>
            <p:spPr bwMode="auto">
              <a:xfrm flipH="1" flipV="1">
                <a:off x="2093" y="3013"/>
                <a:ext cx="8" cy="13"/>
              </a:xfrm>
              <a:prstGeom prst="line">
                <a:avLst/>
              </a:prstGeom>
              <a:noFill/>
              <a:ln w="0">
                <a:solidFill>
                  <a:srgbClr val="C0244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430" name="Line 714"/>
              <p:cNvSpPr>
                <a:spLocks noChangeShapeType="1"/>
              </p:cNvSpPr>
              <p:nvPr/>
            </p:nvSpPr>
            <p:spPr bwMode="auto">
              <a:xfrm flipH="1" flipV="1">
                <a:off x="2078" y="2987"/>
                <a:ext cx="9" cy="15"/>
              </a:xfrm>
              <a:prstGeom prst="line">
                <a:avLst/>
              </a:prstGeom>
              <a:noFill/>
              <a:ln w="0">
                <a:solidFill>
                  <a:srgbClr val="C0244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431" name="Line 715"/>
              <p:cNvSpPr>
                <a:spLocks noChangeShapeType="1"/>
              </p:cNvSpPr>
              <p:nvPr/>
            </p:nvSpPr>
            <p:spPr bwMode="auto">
              <a:xfrm flipH="1" flipV="1">
                <a:off x="2111" y="2923"/>
                <a:ext cx="8" cy="15"/>
              </a:xfrm>
              <a:prstGeom prst="line">
                <a:avLst/>
              </a:prstGeom>
              <a:noFill/>
              <a:ln w="0">
                <a:solidFill>
                  <a:srgbClr val="C0244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432" name="Line 716"/>
              <p:cNvSpPr>
                <a:spLocks noChangeShapeType="1"/>
              </p:cNvSpPr>
              <p:nvPr/>
            </p:nvSpPr>
            <p:spPr bwMode="auto">
              <a:xfrm flipH="1" flipV="1">
                <a:off x="2099" y="2897"/>
                <a:ext cx="7" cy="16"/>
              </a:xfrm>
              <a:prstGeom prst="line">
                <a:avLst/>
              </a:prstGeom>
              <a:noFill/>
              <a:ln w="0">
                <a:solidFill>
                  <a:srgbClr val="C0244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433" name="Line 717"/>
              <p:cNvSpPr>
                <a:spLocks noChangeShapeType="1"/>
              </p:cNvSpPr>
              <p:nvPr/>
            </p:nvSpPr>
            <p:spPr bwMode="auto">
              <a:xfrm flipH="1" flipV="1">
                <a:off x="2103" y="2924"/>
                <a:ext cx="8" cy="14"/>
              </a:xfrm>
              <a:prstGeom prst="line">
                <a:avLst/>
              </a:prstGeom>
              <a:noFill/>
              <a:ln w="0">
                <a:solidFill>
                  <a:srgbClr val="C0244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434" name="Line 718"/>
              <p:cNvSpPr>
                <a:spLocks noChangeShapeType="1"/>
              </p:cNvSpPr>
              <p:nvPr/>
            </p:nvSpPr>
            <p:spPr bwMode="auto">
              <a:xfrm flipH="1" flipV="1">
                <a:off x="2088" y="2922"/>
                <a:ext cx="6" cy="14"/>
              </a:xfrm>
              <a:prstGeom prst="line">
                <a:avLst/>
              </a:prstGeom>
              <a:noFill/>
              <a:ln w="0">
                <a:solidFill>
                  <a:srgbClr val="C0244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435" name="Line 719"/>
              <p:cNvSpPr>
                <a:spLocks noChangeShapeType="1"/>
              </p:cNvSpPr>
              <p:nvPr/>
            </p:nvSpPr>
            <p:spPr bwMode="auto">
              <a:xfrm flipH="1" flipV="1">
                <a:off x="2084" y="2952"/>
                <a:ext cx="8" cy="16"/>
              </a:xfrm>
              <a:prstGeom prst="line">
                <a:avLst/>
              </a:prstGeom>
              <a:noFill/>
              <a:ln w="0">
                <a:solidFill>
                  <a:srgbClr val="C0244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436" name="Line 720"/>
              <p:cNvSpPr>
                <a:spLocks noChangeShapeType="1"/>
              </p:cNvSpPr>
              <p:nvPr/>
            </p:nvSpPr>
            <p:spPr bwMode="auto">
              <a:xfrm flipH="1" flipV="1">
                <a:off x="2069" y="2932"/>
                <a:ext cx="7" cy="15"/>
              </a:xfrm>
              <a:prstGeom prst="line">
                <a:avLst/>
              </a:prstGeom>
              <a:noFill/>
              <a:ln w="0">
                <a:solidFill>
                  <a:srgbClr val="C0244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437" name="Line 721"/>
              <p:cNvSpPr>
                <a:spLocks noChangeShapeType="1"/>
              </p:cNvSpPr>
              <p:nvPr/>
            </p:nvSpPr>
            <p:spPr bwMode="auto">
              <a:xfrm flipH="1" flipV="1">
                <a:off x="2062" y="2934"/>
                <a:ext cx="8" cy="15"/>
              </a:xfrm>
              <a:prstGeom prst="line">
                <a:avLst/>
              </a:prstGeom>
              <a:noFill/>
              <a:ln w="0">
                <a:solidFill>
                  <a:srgbClr val="C0244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438" name="Line 722"/>
              <p:cNvSpPr>
                <a:spLocks noChangeShapeType="1"/>
              </p:cNvSpPr>
              <p:nvPr/>
            </p:nvSpPr>
            <p:spPr bwMode="auto">
              <a:xfrm flipH="1" flipV="1">
                <a:off x="2075" y="2957"/>
                <a:ext cx="9" cy="17"/>
              </a:xfrm>
              <a:prstGeom prst="line">
                <a:avLst/>
              </a:prstGeom>
              <a:noFill/>
              <a:ln w="0">
                <a:solidFill>
                  <a:srgbClr val="C0244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439" name="Line 723"/>
              <p:cNvSpPr>
                <a:spLocks noChangeShapeType="1"/>
              </p:cNvSpPr>
              <p:nvPr/>
            </p:nvSpPr>
            <p:spPr bwMode="auto">
              <a:xfrm flipH="1" flipV="1">
                <a:off x="2067" y="2960"/>
                <a:ext cx="8" cy="14"/>
              </a:xfrm>
              <a:prstGeom prst="line">
                <a:avLst/>
              </a:prstGeom>
              <a:noFill/>
              <a:ln w="0">
                <a:solidFill>
                  <a:srgbClr val="C0244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440" name="Line 724"/>
              <p:cNvSpPr>
                <a:spLocks noChangeShapeType="1"/>
              </p:cNvSpPr>
              <p:nvPr/>
            </p:nvSpPr>
            <p:spPr bwMode="auto">
              <a:xfrm flipH="1" flipV="1">
                <a:off x="2053" y="2937"/>
                <a:ext cx="8" cy="14"/>
              </a:xfrm>
              <a:prstGeom prst="line">
                <a:avLst/>
              </a:prstGeom>
              <a:noFill/>
              <a:ln w="0">
                <a:solidFill>
                  <a:srgbClr val="C0244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441" name="Line 725"/>
              <p:cNvSpPr>
                <a:spLocks noChangeShapeType="1"/>
              </p:cNvSpPr>
              <p:nvPr/>
            </p:nvSpPr>
            <p:spPr bwMode="auto">
              <a:xfrm flipH="1" flipV="1">
                <a:off x="2053" y="2959"/>
                <a:ext cx="9" cy="14"/>
              </a:xfrm>
              <a:prstGeom prst="line">
                <a:avLst/>
              </a:prstGeom>
              <a:noFill/>
              <a:ln w="0">
                <a:solidFill>
                  <a:srgbClr val="C0244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442" name="Line 726"/>
              <p:cNvSpPr>
                <a:spLocks noChangeShapeType="1"/>
              </p:cNvSpPr>
              <p:nvPr/>
            </p:nvSpPr>
            <p:spPr bwMode="auto">
              <a:xfrm flipH="1" flipV="1">
                <a:off x="2036" y="2936"/>
                <a:ext cx="9" cy="15"/>
              </a:xfrm>
              <a:prstGeom prst="line">
                <a:avLst/>
              </a:prstGeom>
              <a:noFill/>
              <a:ln w="0">
                <a:solidFill>
                  <a:srgbClr val="C0244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443" name="Line 727"/>
              <p:cNvSpPr>
                <a:spLocks noChangeShapeType="1"/>
              </p:cNvSpPr>
              <p:nvPr/>
            </p:nvSpPr>
            <p:spPr bwMode="auto">
              <a:xfrm flipH="1" flipV="1">
                <a:off x="2054" y="2950"/>
                <a:ext cx="9" cy="16"/>
              </a:xfrm>
              <a:prstGeom prst="line">
                <a:avLst/>
              </a:prstGeom>
              <a:noFill/>
              <a:ln w="0">
                <a:solidFill>
                  <a:srgbClr val="C0244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444" name="Line 728"/>
              <p:cNvSpPr>
                <a:spLocks noChangeShapeType="1"/>
              </p:cNvSpPr>
              <p:nvPr/>
            </p:nvSpPr>
            <p:spPr bwMode="auto">
              <a:xfrm flipH="1" flipV="1">
                <a:off x="2072" y="2841"/>
                <a:ext cx="7" cy="16"/>
              </a:xfrm>
              <a:prstGeom prst="line">
                <a:avLst/>
              </a:prstGeom>
              <a:noFill/>
              <a:ln w="0">
                <a:solidFill>
                  <a:srgbClr val="C0244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445" name="Line 729"/>
              <p:cNvSpPr>
                <a:spLocks noChangeShapeType="1"/>
              </p:cNvSpPr>
              <p:nvPr/>
            </p:nvSpPr>
            <p:spPr bwMode="auto">
              <a:xfrm flipH="1" flipV="1">
                <a:off x="2085" y="2868"/>
                <a:ext cx="6" cy="16"/>
              </a:xfrm>
              <a:prstGeom prst="line">
                <a:avLst/>
              </a:prstGeom>
              <a:noFill/>
              <a:ln w="0">
                <a:solidFill>
                  <a:srgbClr val="C0244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446" name="Line 730"/>
              <p:cNvSpPr>
                <a:spLocks noChangeShapeType="1"/>
              </p:cNvSpPr>
              <p:nvPr/>
            </p:nvSpPr>
            <p:spPr bwMode="auto">
              <a:xfrm flipH="1" flipV="1">
                <a:off x="2060" y="2894"/>
                <a:ext cx="6" cy="16"/>
              </a:xfrm>
              <a:prstGeom prst="line">
                <a:avLst/>
              </a:prstGeom>
              <a:noFill/>
              <a:ln w="0">
                <a:solidFill>
                  <a:srgbClr val="C0244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447" name="Line 731"/>
              <p:cNvSpPr>
                <a:spLocks noChangeShapeType="1"/>
              </p:cNvSpPr>
              <p:nvPr/>
            </p:nvSpPr>
            <p:spPr bwMode="auto">
              <a:xfrm flipH="1" flipV="1">
                <a:off x="2074" y="2863"/>
                <a:ext cx="7" cy="16"/>
              </a:xfrm>
              <a:prstGeom prst="line">
                <a:avLst/>
              </a:prstGeom>
              <a:noFill/>
              <a:ln w="0">
                <a:solidFill>
                  <a:srgbClr val="C0244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448" name="Line 732"/>
              <p:cNvSpPr>
                <a:spLocks noChangeShapeType="1"/>
              </p:cNvSpPr>
              <p:nvPr/>
            </p:nvSpPr>
            <p:spPr bwMode="auto">
              <a:xfrm flipH="1" flipV="1">
                <a:off x="2045" y="2866"/>
                <a:ext cx="7" cy="14"/>
              </a:xfrm>
              <a:prstGeom prst="line">
                <a:avLst/>
              </a:prstGeom>
              <a:noFill/>
              <a:ln w="0">
                <a:solidFill>
                  <a:srgbClr val="C0244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449" name="Line 733"/>
              <p:cNvSpPr>
                <a:spLocks noChangeShapeType="1"/>
              </p:cNvSpPr>
              <p:nvPr/>
            </p:nvSpPr>
            <p:spPr bwMode="auto">
              <a:xfrm flipH="1" flipV="1">
                <a:off x="2044" y="2884"/>
                <a:ext cx="7" cy="15"/>
              </a:xfrm>
              <a:prstGeom prst="line">
                <a:avLst/>
              </a:prstGeom>
              <a:noFill/>
              <a:ln w="0">
                <a:solidFill>
                  <a:srgbClr val="C0244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450" name="Line 734"/>
              <p:cNvSpPr>
                <a:spLocks noChangeShapeType="1"/>
              </p:cNvSpPr>
              <p:nvPr/>
            </p:nvSpPr>
            <p:spPr bwMode="auto">
              <a:xfrm flipH="1" flipV="1">
                <a:off x="2043" y="2900"/>
                <a:ext cx="8" cy="16"/>
              </a:xfrm>
              <a:prstGeom prst="line">
                <a:avLst/>
              </a:prstGeom>
              <a:noFill/>
              <a:ln w="0">
                <a:solidFill>
                  <a:srgbClr val="C0244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451" name="Line 735"/>
              <p:cNvSpPr>
                <a:spLocks noChangeShapeType="1"/>
              </p:cNvSpPr>
              <p:nvPr/>
            </p:nvSpPr>
            <p:spPr bwMode="auto">
              <a:xfrm flipH="1" flipV="1">
                <a:off x="2031" y="2875"/>
                <a:ext cx="7" cy="14"/>
              </a:xfrm>
              <a:prstGeom prst="line">
                <a:avLst/>
              </a:prstGeom>
              <a:noFill/>
              <a:ln w="0">
                <a:solidFill>
                  <a:srgbClr val="C0244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452" name="Line 736"/>
              <p:cNvSpPr>
                <a:spLocks noChangeShapeType="1"/>
              </p:cNvSpPr>
              <p:nvPr/>
            </p:nvSpPr>
            <p:spPr bwMode="auto">
              <a:xfrm flipH="1" flipV="1">
                <a:off x="2015" y="2894"/>
                <a:ext cx="9" cy="14"/>
              </a:xfrm>
              <a:prstGeom prst="line">
                <a:avLst/>
              </a:prstGeom>
              <a:noFill/>
              <a:ln w="0">
                <a:solidFill>
                  <a:srgbClr val="C0244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453" name="Line 737"/>
              <p:cNvSpPr>
                <a:spLocks noChangeShapeType="1"/>
              </p:cNvSpPr>
              <p:nvPr/>
            </p:nvSpPr>
            <p:spPr bwMode="auto">
              <a:xfrm flipH="1" flipV="1">
                <a:off x="2001" y="2881"/>
                <a:ext cx="10" cy="15"/>
              </a:xfrm>
              <a:prstGeom prst="line">
                <a:avLst/>
              </a:prstGeom>
              <a:noFill/>
              <a:ln w="0">
                <a:solidFill>
                  <a:srgbClr val="C0244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454" name="Line 738"/>
              <p:cNvSpPr>
                <a:spLocks noChangeShapeType="1"/>
              </p:cNvSpPr>
              <p:nvPr/>
            </p:nvSpPr>
            <p:spPr bwMode="auto">
              <a:xfrm flipH="1" flipV="1">
                <a:off x="1975" y="2837"/>
                <a:ext cx="9" cy="15"/>
              </a:xfrm>
              <a:prstGeom prst="line">
                <a:avLst/>
              </a:prstGeom>
              <a:noFill/>
              <a:ln w="0">
                <a:solidFill>
                  <a:srgbClr val="C0244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455" name="Line 739"/>
              <p:cNvSpPr>
                <a:spLocks noChangeShapeType="1"/>
              </p:cNvSpPr>
              <p:nvPr/>
            </p:nvSpPr>
            <p:spPr bwMode="auto">
              <a:xfrm flipH="1" flipV="1">
                <a:off x="2039" y="2820"/>
                <a:ext cx="7" cy="15"/>
              </a:xfrm>
              <a:prstGeom prst="line">
                <a:avLst/>
              </a:prstGeom>
              <a:noFill/>
              <a:ln w="0">
                <a:solidFill>
                  <a:srgbClr val="C0244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456" name="Line 740"/>
              <p:cNvSpPr>
                <a:spLocks noChangeShapeType="1"/>
              </p:cNvSpPr>
              <p:nvPr/>
            </p:nvSpPr>
            <p:spPr bwMode="auto">
              <a:xfrm flipH="1" flipV="1">
                <a:off x="2009" y="2794"/>
                <a:ext cx="8" cy="16"/>
              </a:xfrm>
              <a:prstGeom prst="line">
                <a:avLst/>
              </a:prstGeom>
              <a:noFill/>
              <a:ln w="0">
                <a:solidFill>
                  <a:srgbClr val="C0244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457" name="Line 741"/>
              <p:cNvSpPr>
                <a:spLocks noChangeShapeType="1"/>
              </p:cNvSpPr>
              <p:nvPr/>
            </p:nvSpPr>
            <p:spPr bwMode="auto">
              <a:xfrm flipH="1" flipV="1">
                <a:off x="2024" y="2825"/>
                <a:ext cx="8" cy="16"/>
              </a:xfrm>
              <a:prstGeom prst="line">
                <a:avLst/>
              </a:prstGeom>
              <a:noFill/>
              <a:ln w="0">
                <a:solidFill>
                  <a:srgbClr val="C0244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458" name="Line 742"/>
              <p:cNvSpPr>
                <a:spLocks noChangeShapeType="1"/>
              </p:cNvSpPr>
              <p:nvPr/>
            </p:nvSpPr>
            <p:spPr bwMode="auto">
              <a:xfrm flipH="1" flipV="1">
                <a:off x="2026" y="2786"/>
                <a:ext cx="9" cy="21"/>
              </a:xfrm>
              <a:prstGeom prst="line">
                <a:avLst/>
              </a:prstGeom>
              <a:noFill/>
              <a:ln w="0">
                <a:solidFill>
                  <a:srgbClr val="C0244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459" name="Line 743"/>
              <p:cNvSpPr>
                <a:spLocks noChangeShapeType="1"/>
              </p:cNvSpPr>
              <p:nvPr/>
            </p:nvSpPr>
            <p:spPr bwMode="auto">
              <a:xfrm flipH="1" flipV="1">
                <a:off x="2052" y="2801"/>
                <a:ext cx="6" cy="14"/>
              </a:xfrm>
              <a:prstGeom prst="line">
                <a:avLst/>
              </a:prstGeom>
              <a:noFill/>
              <a:ln w="0">
                <a:solidFill>
                  <a:srgbClr val="C0244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460" name="Line 744"/>
              <p:cNvSpPr>
                <a:spLocks noChangeShapeType="1"/>
              </p:cNvSpPr>
              <p:nvPr/>
            </p:nvSpPr>
            <p:spPr bwMode="auto">
              <a:xfrm flipH="1" flipV="1">
                <a:off x="2039" y="2771"/>
                <a:ext cx="9" cy="21"/>
              </a:xfrm>
              <a:prstGeom prst="line">
                <a:avLst/>
              </a:prstGeom>
              <a:noFill/>
              <a:ln w="0">
                <a:solidFill>
                  <a:srgbClr val="C0244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461" name="Line 745"/>
              <p:cNvSpPr>
                <a:spLocks noChangeShapeType="1"/>
              </p:cNvSpPr>
              <p:nvPr/>
            </p:nvSpPr>
            <p:spPr bwMode="auto">
              <a:xfrm flipH="1" flipV="1">
                <a:off x="1996" y="2818"/>
                <a:ext cx="7" cy="17"/>
              </a:xfrm>
              <a:prstGeom prst="line">
                <a:avLst/>
              </a:prstGeom>
              <a:noFill/>
              <a:ln w="0">
                <a:solidFill>
                  <a:srgbClr val="C0244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462" name="Line 746"/>
              <p:cNvSpPr>
                <a:spLocks noChangeShapeType="1"/>
              </p:cNvSpPr>
              <p:nvPr/>
            </p:nvSpPr>
            <p:spPr bwMode="auto">
              <a:xfrm flipH="1" flipV="1">
                <a:off x="2011" y="2811"/>
                <a:ext cx="6" cy="17"/>
              </a:xfrm>
              <a:prstGeom prst="line">
                <a:avLst/>
              </a:prstGeom>
              <a:noFill/>
              <a:ln w="0">
                <a:solidFill>
                  <a:srgbClr val="C0244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463" name="Line 747"/>
              <p:cNvSpPr>
                <a:spLocks noChangeShapeType="1"/>
              </p:cNvSpPr>
              <p:nvPr/>
            </p:nvSpPr>
            <p:spPr bwMode="auto">
              <a:xfrm flipH="1" flipV="1">
                <a:off x="2041" y="2796"/>
                <a:ext cx="7" cy="16"/>
              </a:xfrm>
              <a:prstGeom prst="line">
                <a:avLst/>
              </a:prstGeom>
              <a:noFill/>
              <a:ln w="0">
                <a:solidFill>
                  <a:srgbClr val="C0244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464" name="Line 748"/>
              <p:cNvSpPr>
                <a:spLocks noChangeShapeType="1"/>
              </p:cNvSpPr>
              <p:nvPr/>
            </p:nvSpPr>
            <p:spPr bwMode="auto">
              <a:xfrm flipH="1" flipV="1">
                <a:off x="2011" y="2833"/>
                <a:ext cx="6" cy="14"/>
              </a:xfrm>
              <a:prstGeom prst="line">
                <a:avLst/>
              </a:prstGeom>
              <a:noFill/>
              <a:ln w="0">
                <a:solidFill>
                  <a:srgbClr val="C0244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465" name="Line 749"/>
              <p:cNvSpPr>
                <a:spLocks noChangeShapeType="1"/>
              </p:cNvSpPr>
              <p:nvPr/>
            </p:nvSpPr>
            <p:spPr bwMode="auto">
              <a:xfrm flipH="1" flipV="1">
                <a:off x="1995" y="2802"/>
                <a:ext cx="9" cy="18"/>
              </a:xfrm>
              <a:prstGeom prst="line">
                <a:avLst/>
              </a:prstGeom>
              <a:noFill/>
              <a:ln w="0">
                <a:solidFill>
                  <a:srgbClr val="C0244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466" name="Line 750"/>
              <p:cNvSpPr>
                <a:spLocks noChangeShapeType="1"/>
              </p:cNvSpPr>
              <p:nvPr/>
            </p:nvSpPr>
            <p:spPr bwMode="auto">
              <a:xfrm flipH="1" flipV="1">
                <a:off x="1978" y="2805"/>
                <a:ext cx="7" cy="17"/>
              </a:xfrm>
              <a:prstGeom prst="line">
                <a:avLst/>
              </a:prstGeom>
              <a:noFill/>
              <a:ln w="0">
                <a:solidFill>
                  <a:srgbClr val="C0244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467" name="Line 751"/>
              <p:cNvSpPr>
                <a:spLocks noChangeShapeType="1"/>
              </p:cNvSpPr>
              <p:nvPr/>
            </p:nvSpPr>
            <p:spPr bwMode="auto">
              <a:xfrm flipH="1" flipV="1">
                <a:off x="1992" y="2838"/>
                <a:ext cx="8" cy="14"/>
              </a:xfrm>
              <a:prstGeom prst="line">
                <a:avLst/>
              </a:prstGeom>
              <a:noFill/>
              <a:ln w="0">
                <a:solidFill>
                  <a:srgbClr val="C0244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468" name="Line 752"/>
              <p:cNvSpPr>
                <a:spLocks noChangeShapeType="1"/>
              </p:cNvSpPr>
              <p:nvPr/>
            </p:nvSpPr>
            <p:spPr bwMode="auto">
              <a:xfrm flipH="1" flipV="1">
                <a:off x="1959" y="2810"/>
                <a:ext cx="9" cy="16"/>
              </a:xfrm>
              <a:prstGeom prst="line">
                <a:avLst/>
              </a:prstGeom>
              <a:noFill/>
              <a:ln w="0">
                <a:solidFill>
                  <a:srgbClr val="C0244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469" name="Line 753"/>
              <p:cNvSpPr>
                <a:spLocks noChangeShapeType="1"/>
              </p:cNvSpPr>
              <p:nvPr/>
            </p:nvSpPr>
            <p:spPr bwMode="auto">
              <a:xfrm flipH="1" flipV="1">
                <a:off x="1993" y="2756"/>
                <a:ext cx="11" cy="20"/>
              </a:xfrm>
              <a:prstGeom prst="line">
                <a:avLst/>
              </a:prstGeom>
              <a:noFill/>
              <a:ln w="0">
                <a:solidFill>
                  <a:srgbClr val="C0244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470" name="Line 754"/>
              <p:cNvSpPr>
                <a:spLocks noChangeShapeType="1"/>
              </p:cNvSpPr>
              <p:nvPr/>
            </p:nvSpPr>
            <p:spPr bwMode="auto">
              <a:xfrm flipH="1" flipV="1">
                <a:off x="1978" y="2723"/>
                <a:ext cx="11" cy="24"/>
              </a:xfrm>
              <a:prstGeom prst="line">
                <a:avLst/>
              </a:prstGeom>
              <a:noFill/>
              <a:ln w="0">
                <a:solidFill>
                  <a:srgbClr val="C0244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471" name="Line 755"/>
              <p:cNvSpPr>
                <a:spLocks noChangeShapeType="1"/>
              </p:cNvSpPr>
              <p:nvPr/>
            </p:nvSpPr>
            <p:spPr bwMode="auto">
              <a:xfrm flipH="1" flipV="1">
                <a:off x="1978" y="2742"/>
                <a:ext cx="7" cy="16"/>
              </a:xfrm>
              <a:prstGeom prst="line">
                <a:avLst/>
              </a:prstGeom>
              <a:noFill/>
              <a:ln w="0">
                <a:solidFill>
                  <a:srgbClr val="C0244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472" name="Line 756"/>
              <p:cNvSpPr>
                <a:spLocks noChangeShapeType="1"/>
              </p:cNvSpPr>
              <p:nvPr/>
            </p:nvSpPr>
            <p:spPr bwMode="auto">
              <a:xfrm flipH="1" flipV="1">
                <a:off x="2022" y="2731"/>
                <a:ext cx="8" cy="21"/>
              </a:xfrm>
              <a:prstGeom prst="line">
                <a:avLst/>
              </a:prstGeom>
              <a:noFill/>
              <a:ln w="0">
                <a:solidFill>
                  <a:srgbClr val="C0244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473" name="Line 757"/>
              <p:cNvSpPr>
                <a:spLocks noChangeShapeType="1"/>
              </p:cNvSpPr>
              <p:nvPr/>
            </p:nvSpPr>
            <p:spPr bwMode="auto">
              <a:xfrm flipH="1" flipV="1">
                <a:off x="2009" y="2700"/>
                <a:ext cx="8" cy="22"/>
              </a:xfrm>
              <a:prstGeom prst="line">
                <a:avLst/>
              </a:prstGeom>
              <a:noFill/>
              <a:ln w="0">
                <a:solidFill>
                  <a:srgbClr val="C0244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474" name="Line 758"/>
              <p:cNvSpPr>
                <a:spLocks noChangeShapeType="1"/>
              </p:cNvSpPr>
              <p:nvPr/>
            </p:nvSpPr>
            <p:spPr bwMode="auto">
              <a:xfrm flipH="1" flipV="1">
                <a:off x="2009" y="2723"/>
                <a:ext cx="7" cy="16"/>
              </a:xfrm>
              <a:prstGeom prst="line">
                <a:avLst/>
              </a:prstGeom>
              <a:noFill/>
              <a:ln w="0">
                <a:solidFill>
                  <a:srgbClr val="C0244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475" name="Line 759"/>
              <p:cNvSpPr>
                <a:spLocks noChangeShapeType="1"/>
              </p:cNvSpPr>
              <p:nvPr/>
            </p:nvSpPr>
            <p:spPr bwMode="auto">
              <a:xfrm flipH="1" flipV="1">
                <a:off x="1980" y="2762"/>
                <a:ext cx="9" cy="19"/>
              </a:xfrm>
              <a:prstGeom prst="line">
                <a:avLst/>
              </a:prstGeom>
              <a:noFill/>
              <a:ln w="0">
                <a:solidFill>
                  <a:srgbClr val="C0244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476" name="Line 760"/>
              <p:cNvSpPr>
                <a:spLocks noChangeShapeType="1"/>
              </p:cNvSpPr>
              <p:nvPr/>
            </p:nvSpPr>
            <p:spPr bwMode="auto">
              <a:xfrm flipH="1" flipV="1">
                <a:off x="1963" y="2731"/>
                <a:ext cx="12" cy="22"/>
              </a:xfrm>
              <a:prstGeom prst="line">
                <a:avLst/>
              </a:prstGeom>
              <a:noFill/>
              <a:ln w="0">
                <a:solidFill>
                  <a:srgbClr val="C0244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477" name="Line 761"/>
              <p:cNvSpPr>
                <a:spLocks noChangeShapeType="1"/>
              </p:cNvSpPr>
              <p:nvPr/>
            </p:nvSpPr>
            <p:spPr bwMode="auto">
              <a:xfrm flipH="1" flipV="1">
                <a:off x="1964" y="2749"/>
                <a:ext cx="7" cy="16"/>
              </a:xfrm>
              <a:prstGeom prst="line">
                <a:avLst/>
              </a:prstGeom>
              <a:noFill/>
              <a:ln w="0">
                <a:solidFill>
                  <a:srgbClr val="C0244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478" name="Line 762"/>
              <p:cNvSpPr>
                <a:spLocks noChangeShapeType="1"/>
              </p:cNvSpPr>
              <p:nvPr/>
            </p:nvSpPr>
            <p:spPr bwMode="auto">
              <a:xfrm flipH="1" flipV="1">
                <a:off x="1966" y="2770"/>
                <a:ext cx="9" cy="16"/>
              </a:xfrm>
              <a:prstGeom prst="line">
                <a:avLst/>
              </a:prstGeom>
              <a:noFill/>
              <a:ln w="0">
                <a:solidFill>
                  <a:srgbClr val="C0244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479" name="Line 763"/>
              <p:cNvSpPr>
                <a:spLocks noChangeShapeType="1"/>
              </p:cNvSpPr>
              <p:nvPr/>
            </p:nvSpPr>
            <p:spPr bwMode="auto">
              <a:xfrm flipH="1" flipV="1">
                <a:off x="1945" y="2734"/>
                <a:ext cx="12" cy="21"/>
              </a:xfrm>
              <a:prstGeom prst="line">
                <a:avLst/>
              </a:prstGeom>
              <a:noFill/>
              <a:ln w="0">
                <a:solidFill>
                  <a:srgbClr val="C0244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480" name="Line 764"/>
              <p:cNvSpPr>
                <a:spLocks noChangeShapeType="1"/>
              </p:cNvSpPr>
              <p:nvPr/>
            </p:nvSpPr>
            <p:spPr bwMode="auto">
              <a:xfrm flipH="1" flipV="1">
                <a:off x="1933" y="2771"/>
                <a:ext cx="10" cy="19"/>
              </a:xfrm>
              <a:prstGeom prst="line">
                <a:avLst/>
              </a:prstGeom>
              <a:noFill/>
              <a:ln w="0">
                <a:solidFill>
                  <a:srgbClr val="C0244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481" name="Line 765"/>
              <p:cNvSpPr>
                <a:spLocks noChangeShapeType="1"/>
              </p:cNvSpPr>
              <p:nvPr/>
            </p:nvSpPr>
            <p:spPr bwMode="auto">
              <a:xfrm flipH="1" flipV="1">
                <a:off x="1912" y="2740"/>
                <a:ext cx="14" cy="22"/>
              </a:xfrm>
              <a:prstGeom prst="line">
                <a:avLst/>
              </a:prstGeom>
              <a:noFill/>
              <a:ln w="0">
                <a:solidFill>
                  <a:srgbClr val="C0244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482" name="Line 766"/>
              <p:cNvSpPr>
                <a:spLocks noChangeShapeType="1"/>
              </p:cNvSpPr>
              <p:nvPr/>
            </p:nvSpPr>
            <p:spPr bwMode="auto">
              <a:xfrm flipH="1" flipV="1">
                <a:off x="1929" y="2755"/>
                <a:ext cx="9" cy="15"/>
              </a:xfrm>
              <a:prstGeom prst="line">
                <a:avLst/>
              </a:prstGeom>
              <a:noFill/>
              <a:ln w="0">
                <a:solidFill>
                  <a:srgbClr val="C0244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483" name="Line 767"/>
              <p:cNvSpPr>
                <a:spLocks noChangeShapeType="1"/>
              </p:cNvSpPr>
              <p:nvPr/>
            </p:nvSpPr>
            <p:spPr bwMode="auto">
              <a:xfrm flipH="1" flipV="1">
                <a:off x="2296" y="3151"/>
                <a:ext cx="3" cy="11"/>
              </a:xfrm>
              <a:prstGeom prst="line">
                <a:avLst/>
              </a:prstGeom>
              <a:noFill/>
              <a:ln w="0">
                <a:solidFill>
                  <a:srgbClr val="C0244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484" name="Line 768"/>
              <p:cNvSpPr>
                <a:spLocks noChangeShapeType="1"/>
              </p:cNvSpPr>
              <p:nvPr/>
            </p:nvSpPr>
            <p:spPr bwMode="auto">
              <a:xfrm flipH="1" flipV="1">
                <a:off x="2322" y="3118"/>
                <a:ext cx="3" cy="12"/>
              </a:xfrm>
              <a:prstGeom prst="line">
                <a:avLst/>
              </a:prstGeom>
              <a:noFill/>
              <a:ln w="0">
                <a:solidFill>
                  <a:srgbClr val="C0244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485" name="Line 769"/>
              <p:cNvSpPr>
                <a:spLocks noChangeShapeType="1"/>
              </p:cNvSpPr>
              <p:nvPr/>
            </p:nvSpPr>
            <p:spPr bwMode="auto">
              <a:xfrm flipH="1" flipV="1">
                <a:off x="2271" y="3110"/>
                <a:ext cx="3" cy="13"/>
              </a:xfrm>
              <a:prstGeom prst="line">
                <a:avLst/>
              </a:prstGeom>
              <a:noFill/>
              <a:ln w="0">
                <a:solidFill>
                  <a:srgbClr val="C0244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486" name="Line 770"/>
              <p:cNvSpPr>
                <a:spLocks noChangeShapeType="1"/>
              </p:cNvSpPr>
              <p:nvPr/>
            </p:nvSpPr>
            <p:spPr bwMode="auto">
              <a:xfrm flipH="1" flipV="1">
                <a:off x="2260" y="3078"/>
                <a:ext cx="4" cy="12"/>
              </a:xfrm>
              <a:prstGeom prst="line">
                <a:avLst/>
              </a:prstGeom>
              <a:noFill/>
              <a:ln w="0">
                <a:solidFill>
                  <a:srgbClr val="C0244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487" name="Line 771"/>
              <p:cNvSpPr>
                <a:spLocks noChangeShapeType="1"/>
              </p:cNvSpPr>
              <p:nvPr/>
            </p:nvSpPr>
            <p:spPr bwMode="auto">
              <a:xfrm flipH="1" flipV="1">
                <a:off x="2282" y="3147"/>
                <a:ext cx="5" cy="12"/>
              </a:xfrm>
              <a:prstGeom prst="line">
                <a:avLst/>
              </a:prstGeom>
              <a:noFill/>
              <a:ln w="0">
                <a:solidFill>
                  <a:srgbClr val="C0244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488" name="Line 772"/>
              <p:cNvSpPr>
                <a:spLocks noChangeShapeType="1"/>
              </p:cNvSpPr>
              <p:nvPr/>
            </p:nvSpPr>
            <p:spPr bwMode="auto">
              <a:xfrm flipH="1" flipV="1">
                <a:off x="2277" y="3130"/>
                <a:ext cx="4" cy="11"/>
              </a:xfrm>
              <a:prstGeom prst="line">
                <a:avLst/>
              </a:prstGeom>
              <a:noFill/>
              <a:ln w="0">
                <a:solidFill>
                  <a:srgbClr val="C0244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489" name="Line 773"/>
              <p:cNvSpPr>
                <a:spLocks noChangeShapeType="1"/>
              </p:cNvSpPr>
              <p:nvPr/>
            </p:nvSpPr>
            <p:spPr bwMode="auto">
              <a:xfrm flipH="1" flipV="1">
                <a:off x="2305" y="3161"/>
                <a:ext cx="3" cy="10"/>
              </a:xfrm>
              <a:prstGeom prst="line">
                <a:avLst/>
              </a:prstGeom>
              <a:noFill/>
              <a:ln w="0">
                <a:solidFill>
                  <a:srgbClr val="C0244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490" name="Line 774"/>
              <p:cNvSpPr>
                <a:spLocks noChangeShapeType="1"/>
              </p:cNvSpPr>
              <p:nvPr/>
            </p:nvSpPr>
            <p:spPr bwMode="auto">
              <a:xfrm flipH="1" flipV="1">
                <a:off x="2287" y="3166"/>
                <a:ext cx="4" cy="14"/>
              </a:xfrm>
              <a:prstGeom prst="line">
                <a:avLst/>
              </a:prstGeom>
              <a:noFill/>
              <a:ln w="0">
                <a:solidFill>
                  <a:srgbClr val="C0244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491" name="Line 775"/>
              <p:cNvSpPr>
                <a:spLocks noChangeShapeType="1"/>
              </p:cNvSpPr>
              <p:nvPr/>
            </p:nvSpPr>
            <p:spPr bwMode="auto">
              <a:xfrm flipH="1" flipV="1">
                <a:off x="2269" y="3086"/>
                <a:ext cx="5" cy="13"/>
              </a:xfrm>
              <a:prstGeom prst="line">
                <a:avLst/>
              </a:prstGeom>
              <a:noFill/>
              <a:ln w="0">
                <a:solidFill>
                  <a:srgbClr val="C0244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492" name="Line 776"/>
              <p:cNvSpPr>
                <a:spLocks noChangeShapeType="1"/>
              </p:cNvSpPr>
              <p:nvPr/>
            </p:nvSpPr>
            <p:spPr bwMode="auto">
              <a:xfrm flipH="1" flipV="1">
                <a:off x="2280" y="3085"/>
                <a:ext cx="4" cy="12"/>
              </a:xfrm>
              <a:prstGeom prst="line">
                <a:avLst/>
              </a:prstGeom>
              <a:noFill/>
              <a:ln w="0">
                <a:solidFill>
                  <a:srgbClr val="C0244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493" name="Line 777"/>
              <p:cNvSpPr>
                <a:spLocks noChangeShapeType="1"/>
              </p:cNvSpPr>
              <p:nvPr/>
            </p:nvSpPr>
            <p:spPr bwMode="auto">
              <a:xfrm flipH="1" flipV="1">
                <a:off x="2285" y="3075"/>
                <a:ext cx="4" cy="13"/>
              </a:xfrm>
              <a:prstGeom prst="line">
                <a:avLst/>
              </a:prstGeom>
              <a:noFill/>
              <a:ln w="0">
                <a:solidFill>
                  <a:srgbClr val="C0244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494" name="Line 778"/>
              <p:cNvSpPr>
                <a:spLocks noChangeShapeType="1"/>
              </p:cNvSpPr>
              <p:nvPr/>
            </p:nvSpPr>
            <p:spPr bwMode="auto">
              <a:xfrm flipH="1" flipV="1">
                <a:off x="2289" y="3073"/>
                <a:ext cx="4" cy="13"/>
              </a:xfrm>
              <a:prstGeom prst="line">
                <a:avLst/>
              </a:prstGeom>
              <a:noFill/>
              <a:ln w="0">
                <a:solidFill>
                  <a:srgbClr val="C0244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495" name="Line 779"/>
              <p:cNvSpPr>
                <a:spLocks noChangeShapeType="1"/>
              </p:cNvSpPr>
              <p:nvPr/>
            </p:nvSpPr>
            <p:spPr bwMode="auto">
              <a:xfrm flipH="1" flipV="1">
                <a:off x="2298" y="3084"/>
                <a:ext cx="4" cy="13"/>
              </a:xfrm>
              <a:prstGeom prst="line">
                <a:avLst/>
              </a:prstGeom>
              <a:noFill/>
              <a:ln w="0">
                <a:solidFill>
                  <a:srgbClr val="C0244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496" name="Line 780"/>
              <p:cNvSpPr>
                <a:spLocks noChangeShapeType="1"/>
              </p:cNvSpPr>
              <p:nvPr/>
            </p:nvSpPr>
            <p:spPr bwMode="auto">
              <a:xfrm flipH="1" flipV="1">
                <a:off x="2311" y="3077"/>
                <a:ext cx="3" cy="14"/>
              </a:xfrm>
              <a:prstGeom prst="line">
                <a:avLst/>
              </a:prstGeom>
              <a:noFill/>
              <a:ln w="0">
                <a:solidFill>
                  <a:srgbClr val="C0244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497" name="Line 781"/>
              <p:cNvSpPr>
                <a:spLocks noChangeShapeType="1"/>
              </p:cNvSpPr>
              <p:nvPr/>
            </p:nvSpPr>
            <p:spPr bwMode="auto">
              <a:xfrm flipH="1" flipV="1">
                <a:off x="2287" y="3111"/>
                <a:ext cx="4" cy="12"/>
              </a:xfrm>
              <a:prstGeom prst="line">
                <a:avLst/>
              </a:prstGeom>
              <a:noFill/>
              <a:ln w="0">
                <a:solidFill>
                  <a:srgbClr val="C0244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498" name="Line 782"/>
              <p:cNvSpPr>
                <a:spLocks noChangeShapeType="1"/>
              </p:cNvSpPr>
              <p:nvPr/>
            </p:nvSpPr>
            <p:spPr bwMode="auto">
              <a:xfrm flipH="1" flipV="1">
                <a:off x="2280" y="3123"/>
                <a:ext cx="2" cy="8"/>
              </a:xfrm>
              <a:prstGeom prst="line">
                <a:avLst/>
              </a:prstGeom>
              <a:noFill/>
              <a:ln w="0">
                <a:solidFill>
                  <a:srgbClr val="C0244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499" name="Line 783"/>
              <p:cNvSpPr>
                <a:spLocks noChangeShapeType="1"/>
              </p:cNvSpPr>
              <p:nvPr/>
            </p:nvSpPr>
            <p:spPr bwMode="auto">
              <a:xfrm flipH="1" flipV="1">
                <a:off x="2292" y="3130"/>
                <a:ext cx="2" cy="11"/>
              </a:xfrm>
              <a:prstGeom prst="line">
                <a:avLst/>
              </a:prstGeom>
              <a:noFill/>
              <a:ln w="0">
                <a:solidFill>
                  <a:srgbClr val="C0244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500" name="Line 784"/>
              <p:cNvSpPr>
                <a:spLocks noChangeShapeType="1"/>
              </p:cNvSpPr>
              <p:nvPr/>
            </p:nvSpPr>
            <p:spPr bwMode="auto">
              <a:xfrm flipH="1" flipV="1">
                <a:off x="2303" y="3109"/>
                <a:ext cx="3" cy="10"/>
              </a:xfrm>
              <a:prstGeom prst="line">
                <a:avLst/>
              </a:prstGeom>
              <a:noFill/>
              <a:ln w="0">
                <a:solidFill>
                  <a:srgbClr val="C0244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501" name="Line 785"/>
              <p:cNvSpPr>
                <a:spLocks noChangeShapeType="1"/>
              </p:cNvSpPr>
              <p:nvPr/>
            </p:nvSpPr>
            <p:spPr bwMode="auto">
              <a:xfrm flipH="1" flipV="1">
                <a:off x="2318" y="3101"/>
                <a:ext cx="3" cy="11"/>
              </a:xfrm>
              <a:prstGeom prst="line">
                <a:avLst/>
              </a:prstGeom>
              <a:noFill/>
              <a:ln w="0">
                <a:solidFill>
                  <a:srgbClr val="C0244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502" name="Line 786"/>
              <p:cNvSpPr>
                <a:spLocks noChangeShapeType="1"/>
              </p:cNvSpPr>
              <p:nvPr/>
            </p:nvSpPr>
            <p:spPr bwMode="auto">
              <a:xfrm flipH="1" flipV="1">
                <a:off x="2307" y="3126"/>
                <a:ext cx="3" cy="12"/>
              </a:xfrm>
              <a:prstGeom prst="line">
                <a:avLst/>
              </a:prstGeom>
              <a:noFill/>
              <a:ln w="0">
                <a:solidFill>
                  <a:srgbClr val="C0244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503" name="Line 787"/>
              <p:cNvSpPr>
                <a:spLocks noChangeShapeType="1"/>
              </p:cNvSpPr>
              <p:nvPr/>
            </p:nvSpPr>
            <p:spPr bwMode="auto">
              <a:xfrm flipH="1" flipV="1">
                <a:off x="2298" y="3123"/>
                <a:ext cx="3" cy="12"/>
              </a:xfrm>
              <a:prstGeom prst="line">
                <a:avLst/>
              </a:prstGeom>
              <a:noFill/>
              <a:ln w="0">
                <a:solidFill>
                  <a:srgbClr val="C0244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504" name="Line 788"/>
              <p:cNvSpPr>
                <a:spLocks noChangeShapeType="1"/>
              </p:cNvSpPr>
              <p:nvPr/>
            </p:nvSpPr>
            <p:spPr bwMode="auto">
              <a:xfrm flipH="1" flipV="1">
                <a:off x="2316" y="3114"/>
                <a:ext cx="3" cy="12"/>
              </a:xfrm>
              <a:prstGeom prst="line">
                <a:avLst/>
              </a:prstGeom>
              <a:noFill/>
              <a:ln w="0">
                <a:solidFill>
                  <a:srgbClr val="C0244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505" name="Line 789"/>
              <p:cNvSpPr>
                <a:spLocks noChangeShapeType="1"/>
              </p:cNvSpPr>
              <p:nvPr/>
            </p:nvSpPr>
            <p:spPr bwMode="auto">
              <a:xfrm flipH="1" flipV="1">
                <a:off x="2302" y="3170"/>
                <a:ext cx="2" cy="11"/>
              </a:xfrm>
              <a:prstGeom prst="line">
                <a:avLst/>
              </a:prstGeom>
              <a:noFill/>
              <a:ln w="0">
                <a:solidFill>
                  <a:srgbClr val="C0244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506" name="Line 790"/>
              <p:cNvSpPr>
                <a:spLocks noChangeShapeType="1"/>
              </p:cNvSpPr>
              <p:nvPr/>
            </p:nvSpPr>
            <p:spPr bwMode="auto">
              <a:xfrm flipH="1" flipV="1">
                <a:off x="2326" y="3142"/>
                <a:ext cx="3" cy="13"/>
              </a:xfrm>
              <a:prstGeom prst="line">
                <a:avLst/>
              </a:prstGeom>
              <a:noFill/>
              <a:ln w="0">
                <a:solidFill>
                  <a:srgbClr val="C0244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507" name="Line 791"/>
              <p:cNvSpPr>
                <a:spLocks noChangeShapeType="1"/>
              </p:cNvSpPr>
              <p:nvPr/>
            </p:nvSpPr>
            <p:spPr bwMode="auto">
              <a:xfrm flipH="1" flipV="1">
                <a:off x="2330" y="3163"/>
                <a:ext cx="4" cy="12"/>
              </a:xfrm>
              <a:prstGeom prst="line">
                <a:avLst/>
              </a:prstGeom>
              <a:noFill/>
              <a:ln w="0">
                <a:solidFill>
                  <a:srgbClr val="C0244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508" name="Line 792"/>
              <p:cNvSpPr>
                <a:spLocks noChangeShapeType="1"/>
              </p:cNvSpPr>
              <p:nvPr/>
            </p:nvSpPr>
            <p:spPr bwMode="auto">
              <a:xfrm flipH="1" flipV="1">
                <a:off x="2248" y="3037"/>
                <a:ext cx="5" cy="12"/>
              </a:xfrm>
              <a:prstGeom prst="line">
                <a:avLst/>
              </a:prstGeom>
              <a:noFill/>
              <a:ln w="0">
                <a:solidFill>
                  <a:srgbClr val="C0244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509" name="Line 793"/>
              <p:cNvSpPr>
                <a:spLocks noChangeShapeType="1"/>
              </p:cNvSpPr>
              <p:nvPr/>
            </p:nvSpPr>
            <p:spPr bwMode="auto">
              <a:xfrm flipH="1" flipV="1">
                <a:off x="2245" y="3012"/>
                <a:ext cx="3" cy="17"/>
              </a:xfrm>
              <a:prstGeom prst="line">
                <a:avLst/>
              </a:prstGeom>
              <a:noFill/>
              <a:ln w="0">
                <a:solidFill>
                  <a:srgbClr val="C0244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510" name="Line 794"/>
              <p:cNvSpPr>
                <a:spLocks noChangeShapeType="1"/>
              </p:cNvSpPr>
              <p:nvPr/>
            </p:nvSpPr>
            <p:spPr bwMode="auto">
              <a:xfrm flipH="1" flipV="1">
                <a:off x="2268" y="3023"/>
                <a:ext cx="4" cy="12"/>
              </a:xfrm>
              <a:prstGeom prst="line">
                <a:avLst/>
              </a:prstGeom>
              <a:noFill/>
              <a:ln w="0">
                <a:solidFill>
                  <a:srgbClr val="C0244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511" name="Line 795"/>
              <p:cNvSpPr>
                <a:spLocks noChangeShapeType="1"/>
              </p:cNvSpPr>
              <p:nvPr/>
            </p:nvSpPr>
            <p:spPr bwMode="auto">
              <a:xfrm flipH="1" flipV="1">
                <a:off x="2259" y="3014"/>
                <a:ext cx="3" cy="13"/>
              </a:xfrm>
              <a:prstGeom prst="line">
                <a:avLst/>
              </a:prstGeom>
              <a:noFill/>
              <a:ln w="0">
                <a:solidFill>
                  <a:srgbClr val="C0244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512" name="Line 796"/>
              <p:cNvSpPr>
                <a:spLocks noChangeShapeType="1"/>
              </p:cNvSpPr>
              <p:nvPr/>
            </p:nvSpPr>
            <p:spPr bwMode="auto">
              <a:xfrm flipH="1" flipV="1">
                <a:off x="2264" y="3034"/>
                <a:ext cx="4" cy="12"/>
              </a:xfrm>
              <a:prstGeom prst="line">
                <a:avLst/>
              </a:prstGeom>
              <a:noFill/>
              <a:ln w="0">
                <a:solidFill>
                  <a:srgbClr val="C0244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513" name="Line 797"/>
              <p:cNvSpPr>
                <a:spLocks noChangeShapeType="1"/>
              </p:cNvSpPr>
              <p:nvPr/>
            </p:nvSpPr>
            <p:spPr bwMode="auto">
              <a:xfrm flipH="1" flipV="1">
                <a:off x="2274" y="3012"/>
                <a:ext cx="4" cy="14"/>
              </a:xfrm>
              <a:prstGeom prst="line">
                <a:avLst/>
              </a:prstGeom>
              <a:noFill/>
              <a:ln w="0">
                <a:solidFill>
                  <a:srgbClr val="C0244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514" name="Line 798"/>
              <p:cNvSpPr>
                <a:spLocks noChangeShapeType="1"/>
              </p:cNvSpPr>
              <p:nvPr/>
            </p:nvSpPr>
            <p:spPr bwMode="auto">
              <a:xfrm flipH="1" flipV="1">
                <a:off x="2280" y="3032"/>
                <a:ext cx="4" cy="12"/>
              </a:xfrm>
              <a:prstGeom prst="line">
                <a:avLst/>
              </a:prstGeom>
              <a:noFill/>
              <a:ln w="0">
                <a:solidFill>
                  <a:srgbClr val="C0244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515" name="Line 799"/>
              <p:cNvSpPr>
                <a:spLocks noChangeShapeType="1"/>
              </p:cNvSpPr>
              <p:nvPr/>
            </p:nvSpPr>
            <p:spPr bwMode="auto">
              <a:xfrm flipH="1" flipV="1">
                <a:off x="2294" y="3017"/>
                <a:ext cx="3" cy="11"/>
              </a:xfrm>
              <a:prstGeom prst="line">
                <a:avLst/>
              </a:prstGeom>
              <a:noFill/>
              <a:ln w="0">
                <a:solidFill>
                  <a:srgbClr val="C0244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516" name="Line 800"/>
              <p:cNvSpPr>
                <a:spLocks noChangeShapeType="1"/>
              </p:cNvSpPr>
              <p:nvPr/>
            </p:nvSpPr>
            <p:spPr bwMode="auto">
              <a:xfrm flipH="1" flipV="1">
                <a:off x="2302" y="3022"/>
                <a:ext cx="3" cy="13"/>
              </a:xfrm>
              <a:prstGeom prst="line">
                <a:avLst/>
              </a:prstGeom>
              <a:noFill/>
              <a:ln w="0">
                <a:solidFill>
                  <a:srgbClr val="C0244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517" name="Line 801"/>
              <p:cNvSpPr>
                <a:spLocks noChangeShapeType="1"/>
              </p:cNvSpPr>
              <p:nvPr/>
            </p:nvSpPr>
            <p:spPr bwMode="auto">
              <a:xfrm flipH="1" flipV="1">
                <a:off x="2297" y="3003"/>
                <a:ext cx="3" cy="13"/>
              </a:xfrm>
              <a:prstGeom prst="line">
                <a:avLst/>
              </a:prstGeom>
              <a:noFill/>
              <a:ln w="0">
                <a:solidFill>
                  <a:srgbClr val="C0244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518" name="Line 802"/>
              <p:cNvSpPr>
                <a:spLocks noChangeShapeType="1"/>
              </p:cNvSpPr>
              <p:nvPr/>
            </p:nvSpPr>
            <p:spPr bwMode="auto">
              <a:xfrm flipH="1" flipV="1">
                <a:off x="2234" y="2982"/>
                <a:ext cx="2" cy="10"/>
              </a:xfrm>
              <a:prstGeom prst="line">
                <a:avLst/>
              </a:prstGeom>
              <a:noFill/>
              <a:ln w="0">
                <a:solidFill>
                  <a:srgbClr val="C0244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519" name="Line 803"/>
              <p:cNvSpPr>
                <a:spLocks noChangeShapeType="1"/>
              </p:cNvSpPr>
              <p:nvPr/>
            </p:nvSpPr>
            <p:spPr bwMode="auto">
              <a:xfrm flipH="1" flipV="1">
                <a:off x="2230" y="2962"/>
                <a:ext cx="3" cy="12"/>
              </a:xfrm>
              <a:prstGeom prst="line">
                <a:avLst/>
              </a:prstGeom>
              <a:noFill/>
              <a:ln w="0">
                <a:solidFill>
                  <a:srgbClr val="C0244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520" name="Line 804"/>
              <p:cNvSpPr>
                <a:spLocks noChangeShapeType="1"/>
              </p:cNvSpPr>
              <p:nvPr/>
            </p:nvSpPr>
            <p:spPr bwMode="auto">
              <a:xfrm flipH="1" flipV="1">
                <a:off x="2281" y="2965"/>
                <a:ext cx="3" cy="13"/>
              </a:xfrm>
              <a:prstGeom prst="line">
                <a:avLst/>
              </a:prstGeom>
              <a:noFill/>
              <a:ln w="0">
                <a:solidFill>
                  <a:srgbClr val="C0244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521" name="Line 805"/>
              <p:cNvSpPr>
                <a:spLocks noChangeShapeType="1"/>
              </p:cNvSpPr>
              <p:nvPr/>
            </p:nvSpPr>
            <p:spPr bwMode="auto">
              <a:xfrm flipH="1" flipV="1">
                <a:off x="2249" y="2984"/>
                <a:ext cx="3" cy="14"/>
              </a:xfrm>
              <a:prstGeom prst="line">
                <a:avLst/>
              </a:prstGeom>
              <a:noFill/>
              <a:ln w="0">
                <a:solidFill>
                  <a:srgbClr val="C0244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522" name="Line 806"/>
              <p:cNvSpPr>
                <a:spLocks noChangeShapeType="1"/>
              </p:cNvSpPr>
              <p:nvPr/>
            </p:nvSpPr>
            <p:spPr bwMode="auto">
              <a:xfrm flipH="1" flipV="1">
                <a:off x="2245" y="2962"/>
                <a:ext cx="2" cy="16"/>
              </a:xfrm>
              <a:prstGeom prst="line">
                <a:avLst/>
              </a:prstGeom>
              <a:noFill/>
              <a:ln w="0">
                <a:solidFill>
                  <a:srgbClr val="C0244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523" name="Line 807"/>
              <p:cNvSpPr>
                <a:spLocks noChangeShapeType="1"/>
              </p:cNvSpPr>
              <p:nvPr/>
            </p:nvSpPr>
            <p:spPr bwMode="auto">
              <a:xfrm flipH="1" flipV="1">
                <a:off x="2254" y="2973"/>
                <a:ext cx="4" cy="15"/>
              </a:xfrm>
              <a:prstGeom prst="line">
                <a:avLst/>
              </a:prstGeom>
              <a:noFill/>
              <a:ln w="0">
                <a:solidFill>
                  <a:srgbClr val="C0244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524" name="Line 808"/>
              <p:cNvSpPr>
                <a:spLocks noChangeShapeType="1"/>
              </p:cNvSpPr>
              <p:nvPr/>
            </p:nvSpPr>
            <p:spPr bwMode="auto">
              <a:xfrm flipH="1" flipV="1">
                <a:off x="2259" y="2959"/>
                <a:ext cx="4" cy="15"/>
              </a:xfrm>
              <a:prstGeom prst="line">
                <a:avLst/>
              </a:prstGeom>
              <a:noFill/>
              <a:ln w="0">
                <a:solidFill>
                  <a:srgbClr val="C0244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525" name="Line 809"/>
              <p:cNvSpPr>
                <a:spLocks noChangeShapeType="1"/>
              </p:cNvSpPr>
              <p:nvPr/>
            </p:nvSpPr>
            <p:spPr bwMode="auto">
              <a:xfrm flipH="1" flipV="1">
                <a:off x="2266" y="2982"/>
                <a:ext cx="3" cy="15"/>
              </a:xfrm>
              <a:prstGeom prst="line">
                <a:avLst/>
              </a:prstGeom>
              <a:noFill/>
              <a:ln w="0">
                <a:solidFill>
                  <a:srgbClr val="C0244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526" name="Line 810"/>
              <p:cNvSpPr>
                <a:spLocks noChangeShapeType="1"/>
              </p:cNvSpPr>
              <p:nvPr/>
            </p:nvSpPr>
            <p:spPr bwMode="auto">
              <a:xfrm flipH="1" flipV="1">
                <a:off x="2283" y="2950"/>
                <a:ext cx="4" cy="16"/>
              </a:xfrm>
              <a:prstGeom prst="line">
                <a:avLst/>
              </a:prstGeom>
              <a:noFill/>
              <a:ln w="0">
                <a:solidFill>
                  <a:srgbClr val="C0244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527" name="Line 811"/>
              <p:cNvSpPr>
                <a:spLocks noChangeShapeType="1"/>
              </p:cNvSpPr>
              <p:nvPr/>
            </p:nvSpPr>
            <p:spPr bwMode="auto">
              <a:xfrm flipH="1" flipV="1">
                <a:off x="2292" y="2957"/>
                <a:ext cx="3" cy="14"/>
              </a:xfrm>
              <a:prstGeom prst="line">
                <a:avLst/>
              </a:prstGeom>
              <a:noFill/>
              <a:ln w="0">
                <a:solidFill>
                  <a:srgbClr val="C0244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528" name="Line 812"/>
              <p:cNvSpPr>
                <a:spLocks noChangeShapeType="1"/>
              </p:cNvSpPr>
              <p:nvPr/>
            </p:nvSpPr>
            <p:spPr bwMode="auto">
              <a:xfrm flipH="1" flipV="1">
                <a:off x="2219" y="2930"/>
                <a:ext cx="4" cy="16"/>
              </a:xfrm>
              <a:prstGeom prst="line">
                <a:avLst/>
              </a:prstGeom>
              <a:noFill/>
              <a:ln w="0">
                <a:solidFill>
                  <a:srgbClr val="C0244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</p:grpSp>
        <p:grpSp>
          <p:nvGrpSpPr>
            <p:cNvPr id="283657" name="Group 1014"/>
            <p:cNvGrpSpPr>
              <a:grpSpLocks/>
            </p:cNvGrpSpPr>
            <p:nvPr/>
          </p:nvGrpSpPr>
          <p:grpSpPr bwMode="auto">
            <a:xfrm>
              <a:off x="1750" y="1248"/>
              <a:ext cx="537" cy="1699"/>
              <a:chOff x="1750" y="1248"/>
              <a:chExt cx="537" cy="1699"/>
            </a:xfrm>
          </p:grpSpPr>
          <p:sp>
            <p:nvSpPr>
              <p:cNvPr id="284129" name="Line 814"/>
              <p:cNvSpPr>
                <a:spLocks noChangeShapeType="1"/>
              </p:cNvSpPr>
              <p:nvPr/>
            </p:nvSpPr>
            <p:spPr bwMode="auto">
              <a:xfrm flipH="1" flipV="1">
                <a:off x="2211" y="2905"/>
                <a:ext cx="5" cy="17"/>
              </a:xfrm>
              <a:prstGeom prst="line">
                <a:avLst/>
              </a:prstGeom>
              <a:noFill/>
              <a:ln w="0">
                <a:solidFill>
                  <a:srgbClr val="C0244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130" name="Line 815"/>
              <p:cNvSpPr>
                <a:spLocks noChangeShapeType="1"/>
              </p:cNvSpPr>
              <p:nvPr/>
            </p:nvSpPr>
            <p:spPr bwMode="auto">
              <a:xfrm flipH="1" flipV="1">
                <a:off x="2221" y="2918"/>
                <a:ext cx="4" cy="16"/>
              </a:xfrm>
              <a:prstGeom prst="line">
                <a:avLst/>
              </a:prstGeom>
              <a:noFill/>
              <a:ln w="0">
                <a:solidFill>
                  <a:srgbClr val="C0244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131" name="Line 816"/>
              <p:cNvSpPr>
                <a:spLocks noChangeShapeType="1"/>
              </p:cNvSpPr>
              <p:nvPr/>
            </p:nvSpPr>
            <p:spPr bwMode="auto">
              <a:xfrm flipH="1" flipV="1">
                <a:off x="2233" y="2915"/>
                <a:ext cx="6" cy="15"/>
              </a:xfrm>
              <a:prstGeom prst="line">
                <a:avLst/>
              </a:prstGeom>
              <a:noFill/>
              <a:ln w="0">
                <a:solidFill>
                  <a:srgbClr val="C0244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132" name="Line 817"/>
              <p:cNvSpPr>
                <a:spLocks noChangeShapeType="1"/>
              </p:cNvSpPr>
              <p:nvPr/>
            </p:nvSpPr>
            <p:spPr bwMode="auto">
              <a:xfrm flipH="1" flipV="1">
                <a:off x="2249" y="2905"/>
                <a:ext cx="4" cy="16"/>
              </a:xfrm>
              <a:prstGeom prst="line">
                <a:avLst/>
              </a:prstGeom>
              <a:noFill/>
              <a:ln w="0">
                <a:solidFill>
                  <a:srgbClr val="C0244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133" name="Line 818"/>
              <p:cNvSpPr>
                <a:spLocks noChangeShapeType="1"/>
              </p:cNvSpPr>
              <p:nvPr/>
            </p:nvSpPr>
            <p:spPr bwMode="auto">
              <a:xfrm flipH="1" flipV="1">
                <a:off x="2259" y="2913"/>
                <a:ext cx="4" cy="16"/>
              </a:xfrm>
              <a:prstGeom prst="line">
                <a:avLst/>
              </a:prstGeom>
              <a:noFill/>
              <a:ln w="0">
                <a:solidFill>
                  <a:srgbClr val="C0244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134" name="Line 819"/>
              <p:cNvSpPr>
                <a:spLocks noChangeShapeType="1"/>
              </p:cNvSpPr>
              <p:nvPr/>
            </p:nvSpPr>
            <p:spPr bwMode="auto">
              <a:xfrm flipH="1" flipV="1">
                <a:off x="2238" y="2935"/>
                <a:ext cx="3" cy="12"/>
              </a:xfrm>
              <a:prstGeom prst="line">
                <a:avLst/>
              </a:prstGeom>
              <a:noFill/>
              <a:ln w="0">
                <a:solidFill>
                  <a:srgbClr val="C0244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135" name="Line 820"/>
              <p:cNvSpPr>
                <a:spLocks noChangeShapeType="1"/>
              </p:cNvSpPr>
              <p:nvPr/>
            </p:nvSpPr>
            <p:spPr bwMode="auto">
              <a:xfrm flipH="1" flipV="1">
                <a:off x="2263" y="2902"/>
                <a:ext cx="4" cy="17"/>
              </a:xfrm>
              <a:prstGeom prst="line">
                <a:avLst/>
              </a:prstGeom>
              <a:noFill/>
              <a:ln w="0">
                <a:solidFill>
                  <a:srgbClr val="C0244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136" name="Line 821"/>
              <p:cNvSpPr>
                <a:spLocks noChangeShapeType="1"/>
              </p:cNvSpPr>
              <p:nvPr/>
            </p:nvSpPr>
            <p:spPr bwMode="auto">
              <a:xfrm flipH="1" flipV="1">
                <a:off x="2284" y="2920"/>
                <a:ext cx="3" cy="15"/>
              </a:xfrm>
              <a:prstGeom prst="line">
                <a:avLst/>
              </a:prstGeom>
              <a:noFill/>
              <a:ln w="0">
                <a:solidFill>
                  <a:srgbClr val="C0244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137" name="Line 822"/>
              <p:cNvSpPr>
                <a:spLocks noChangeShapeType="1"/>
              </p:cNvSpPr>
              <p:nvPr/>
            </p:nvSpPr>
            <p:spPr bwMode="auto">
              <a:xfrm flipH="1" flipV="1">
                <a:off x="2281" y="2891"/>
                <a:ext cx="3" cy="17"/>
              </a:xfrm>
              <a:prstGeom prst="line">
                <a:avLst/>
              </a:prstGeom>
              <a:noFill/>
              <a:ln w="0">
                <a:solidFill>
                  <a:srgbClr val="C0244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138" name="Line 823"/>
              <p:cNvSpPr>
                <a:spLocks noChangeShapeType="1"/>
              </p:cNvSpPr>
              <p:nvPr/>
            </p:nvSpPr>
            <p:spPr bwMode="auto">
              <a:xfrm flipH="1" flipV="1">
                <a:off x="2193" y="2845"/>
                <a:ext cx="5" cy="17"/>
              </a:xfrm>
              <a:prstGeom prst="line">
                <a:avLst/>
              </a:prstGeom>
              <a:noFill/>
              <a:ln w="0">
                <a:solidFill>
                  <a:srgbClr val="C0244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139" name="Line 824"/>
              <p:cNvSpPr>
                <a:spLocks noChangeShapeType="1"/>
              </p:cNvSpPr>
              <p:nvPr/>
            </p:nvSpPr>
            <p:spPr bwMode="auto">
              <a:xfrm flipH="1" flipV="1">
                <a:off x="2201" y="2872"/>
                <a:ext cx="6" cy="17"/>
              </a:xfrm>
              <a:prstGeom prst="line">
                <a:avLst/>
              </a:prstGeom>
              <a:noFill/>
              <a:ln w="0">
                <a:solidFill>
                  <a:srgbClr val="C0244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140" name="Line 825"/>
              <p:cNvSpPr>
                <a:spLocks noChangeShapeType="1"/>
              </p:cNvSpPr>
              <p:nvPr/>
            </p:nvSpPr>
            <p:spPr bwMode="auto">
              <a:xfrm flipH="1" flipV="1">
                <a:off x="2235" y="2875"/>
                <a:ext cx="6" cy="17"/>
              </a:xfrm>
              <a:prstGeom prst="line">
                <a:avLst/>
              </a:prstGeom>
              <a:noFill/>
              <a:ln w="0">
                <a:solidFill>
                  <a:srgbClr val="C0244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141" name="Line 826"/>
              <p:cNvSpPr>
                <a:spLocks noChangeShapeType="1"/>
              </p:cNvSpPr>
              <p:nvPr/>
            </p:nvSpPr>
            <p:spPr bwMode="auto">
              <a:xfrm flipH="1" flipV="1">
                <a:off x="2203" y="2863"/>
                <a:ext cx="6" cy="16"/>
              </a:xfrm>
              <a:prstGeom prst="line">
                <a:avLst/>
              </a:prstGeom>
              <a:noFill/>
              <a:ln w="0">
                <a:solidFill>
                  <a:srgbClr val="C0244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142" name="Line 827"/>
              <p:cNvSpPr>
                <a:spLocks noChangeShapeType="1"/>
              </p:cNvSpPr>
              <p:nvPr/>
            </p:nvSpPr>
            <p:spPr bwMode="auto">
              <a:xfrm flipH="1" flipV="1">
                <a:off x="2226" y="2845"/>
                <a:ext cx="5" cy="16"/>
              </a:xfrm>
              <a:prstGeom prst="line">
                <a:avLst/>
              </a:prstGeom>
              <a:noFill/>
              <a:ln w="0">
                <a:solidFill>
                  <a:srgbClr val="C0244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143" name="Line 828"/>
              <p:cNvSpPr>
                <a:spLocks noChangeShapeType="1"/>
              </p:cNvSpPr>
              <p:nvPr/>
            </p:nvSpPr>
            <p:spPr bwMode="auto">
              <a:xfrm flipH="1" flipV="1">
                <a:off x="2239" y="2857"/>
                <a:ext cx="6" cy="17"/>
              </a:xfrm>
              <a:prstGeom prst="line">
                <a:avLst/>
              </a:prstGeom>
              <a:noFill/>
              <a:ln w="0">
                <a:solidFill>
                  <a:srgbClr val="C0244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144" name="Line 829"/>
              <p:cNvSpPr>
                <a:spLocks noChangeShapeType="1"/>
              </p:cNvSpPr>
              <p:nvPr/>
            </p:nvSpPr>
            <p:spPr bwMode="auto">
              <a:xfrm flipH="1" flipV="1">
                <a:off x="2251" y="2868"/>
                <a:ext cx="5" cy="18"/>
              </a:xfrm>
              <a:prstGeom prst="line">
                <a:avLst/>
              </a:prstGeom>
              <a:noFill/>
              <a:ln w="0">
                <a:solidFill>
                  <a:srgbClr val="C0244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145" name="Line 830"/>
              <p:cNvSpPr>
                <a:spLocks noChangeShapeType="1"/>
              </p:cNvSpPr>
              <p:nvPr/>
            </p:nvSpPr>
            <p:spPr bwMode="auto">
              <a:xfrm flipH="1" flipV="1">
                <a:off x="2243" y="2842"/>
                <a:ext cx="4" cy="16"/>
              </a:xfrm>
              <a:prstGeom prst="line">
                <a:avLst/>
              </a:prstGeom>
              <a:noFill/>
              <a:ln w="0">
                <a:solidFill>
                  <a:srgbClr val="C0244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146" name="Line 831"/>
              <p:cNvSpPr>
                <a:spLocks noChangeShapeType="1"/>
              </p:cNvSpPr>
              <p:nvPr/>
            </p:nvSpPr>
            <p:spPr bwMode="auto">
              <a:xfrm flipH="1" flipV="1">
                <a:off x="2269" y="2845"/>
                <a:ext cx="3" cy="17"/>
              </a:xfrm>
              <a:prstGeom prst="line">
                <a:avLst/>
              </a:prstGeom>
              <a:noFill/>
              <a:ln w="0">
                <a:solidFill>
                  <a:srgbClr val="C0244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147" name="Line 832"/>
              <p:cNvSpPr>
                <a:spLocks noChangeShapeType="1"/>
              </p:cNvSpPr>
              <p:nvPr/>
            </p:nvSpPr>
            <p:spPr bwMode="auto">
              <a:xfrm flipH="1" flipV="1">
                <a:off x="2273" y="2833"/>
                <a:ext cx="4" cy="17"/>
              </a:xfrm>
              <a:prstGeom prst="line">
                <a:avLst/>
              </a:prstGeom>
              <a:noFill/>
              <a:ln w="0">
                <a:solidFill>
                  <a:srgbClr val="C0244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148" name="Line 833"/>
              <p:cNvSpPr>
                <a:spLocks noChangeShapeType="1"/>
              </p:cNvSpPr>
              <p:nvPr/>
            </p:nvSpPr>
            <p:spPr bwMode="auto">
              <a:xfrm flipH="1" flipV="1">
                <a:off x="2263" y="2786"/>
                <a:ext cx="3" cy="18"/>
              </a:xfrm>
              <a:prstGeom prst="line">
                <a:avLst/>
              </a:prstGeom>
              <a:noFill/>
              <a:ln w="0">
                <a:solidFill>
                  <a:srgbClr val="C0244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149" name="Line 834"/>
              <p:cNvSpPr>
                <a:spLocks noChangeShapeType="1"/>
              </p:cNvSpPr>
              <p:nvPr/>
            </p:nvSpPr>
            <p:spPr bwMode="auto">
              <a:xfrm flipH="1" flipV="1">
                <a:off x="2201" y="2814"/>
                <a:ext cx="5" cy="15"/>
              </a:xfrm>
              <a:prstGeom prst="line">
                <a:avLst/>
              </a:prstGeom>
              <a:noFill/>
              <a:ln w="0">
                <a:solidFill>
                  <a:srgbClr val="C0244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150" name="Line 835"/>
              <p:cNvSpPr>
                <a:spLocks noChangeShapeType="1"/>
              </p:cNvSpPr>
              <p:nvPr/>
            </p:nvSpPr>
            <p:spPr bwMode="auto">
              <a:xfrm flipH="1" flipV="1">
                <a:off x="2202" y="2779"/>
                <a:ext cx="6" cy="18"/>
              </a:xfrm>
              <a:prstGeom prst="line">
                <a:avLst/>
              </a:prstGeom>
              <a:noFill/>
              <a:ln w="0">
                <a:solidFill>
                  <a:srgbClr val="C0244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151" name="Line 836"/>
              <p:cNvSpPr>
                <a:spLocks noChangeShapeType="1"/>
              </p:cNvSpPr>
              <p:nvPr/>
            </p:nvSpPr>
            <p:spPr bwMode="auto">
              <a:xfrm flipH="1" flipV="1">
                <a:off x="2214" y="2811"/>
                <a:ext cx="5" cy="18"/>
              </a:xfrm>
              <a:prstGeom prst="line">
                <a:avLst/>
              </a:prstGeom>
              <a:noFill/>
              <a:ln w="0">
                <a:solidFill>
                  <a:srgbClr val="C0244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152" name="Line 837"/>
              <p:cNvSpPr>
                <a:spLocks noChangeShapeType="1"/>
              </p:cNvSpPr>
              <p:nvPr/>
            </p:nvSpPr>
            <p:spPr bwMode="auto">
              <a:xfrm flipH="1" flipV="1">
                <a:off x="2186" y="2774"/>
                <a:ext cx="7" cy="21"/>
              </a:xfrm>
              <a:prstGeom prst="line">
                <a:avLst/>
              </a:prstGeom>
              <a:noFill/>
              <a:ln w="0">
                <a:solidFill>
                  <a:srgbClr val="C0244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153" name="Line 838"/>
              <p:cNvSpPr>
                <a:spLocks noChangeShapeType="1"/>
              </p:cNvSpPr>
              <p:nvPr/>
            </p:nvSpPr>
            <p:spPr bwMode="auto">
              <a:xfrm flipH="1" flipV="1">
                <a:off x="2181" y="2810"/>
                <a:ext cx="5" cy="16"/>
              </a:xfrm>
              <a:prstGeom prst="line">
                <a:avLst/>
              </a:prstGeom>
              <a:noFill/>
              <a:ln w="0">
                <a:solidFill>
                  <a:srgbClr val="C0244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154" name="Line 839"/>
              <p:cNvSpPr>
                <a:spLocks noChangeShapeType="1"/>
              </p:cNvSpPr>
              <p:nvPr/>
            </p:nvSpPr>
            <p:spPr bwMode="auto">
              <a:xfrm flipH="1" flipV="1">
                <a:off x="2169" y="2774"/>
                <a:ext cx="8" cy="21"/>
              </a:xfrm>
              <a:prstGeom prst="line">
                <a:avLst/>
              </a:prstGeom>
              <a:noFill/>
              <a:ln w="0">
                <a:solidFill>
                  <a:srgbClr val="C0244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155" name="Line 840"/>
              <p:cNvSpPr>
                <a:spLocks noChangeShapeType="1"/>
              </p:cNvSpPr>
              <p:nvPr/>
            </p:nvSpPr>
            <p:spPr bwMode="auto">
              <a:xfrm flipH="1" flipV="1">
                <a:off x="2252" y="2778"/>
                <a:ext cx="4" cy="15"/>
              </a:xfrm>
              <a:prstGeom prst="line">
                <a:avLst/>
              </a:prstGeom>
              <a:noFill/>
              <a:ln w="0">
                <a:solidFill>
                  <a:srgbClr val="C0244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156" name="Line 841"/>
              <p:cNvSpPr>
                <a:spLocks noChangeShapeType="1"/>
              </p:cNvSpPr>
              <p:nvPr/>
            </p:nvSpPr>
            <p:spPr bwMode="auto">
              <a:xfrm flipH="1" flipV="1">
                <a:off x="2218" y="2796"/>
                <a:ext cx="5" cy="17"/>
              </a:xfrm>
              <a:prstGeom prst="line">
                <a:avLst/>
              </a:prstGeom>
              <a:noFill/>
              <a:ln w="0">
                <a:solidFill>
                  <a:srgbClr val="C0244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157" name="Line 842"/>
              <p:cNvSpPr>
                <a:spLocks noChangeShapeType="1"/>
              </p:cNvSpPr>
              <p:nvPr/>
            </p:nvSpPr>
            <p:spPr bwMode="auto">
              <a:xfrm flipH="1" flipV="1">
                <a:off x="2232" y="2791"/>
                <a:ext cx="6" cy="16"/>
              </a:xfrm>
              <a:prstGeom prst="line">
                <a:avLst/>
              </a:prstGeom>
              <a:noFill/>
              <a:ln w="0">
                <a:solidFill>
                  <a:srgbClr val="C0244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158" name="Line 843"/>
              <p:cNvSpPr>
                <a:spLocks noChangeShapeType="1"/>
              </p:cNvSpPr>
              <p:nvPr/>
            </p:nvSpPr>
            <p:spPr bwMode="auto">
              <a:xfrm flipH="1" flipV="1">
                <a:off x="2201" y="2795"/>
                <a:ext cx="6" cy="17"/>
              </a:xfrm>
              <a:prstGeom prst="line">
                <a:avLst/>
              </a:prstGeom>
              <a:noFill/>
              <a:ln w="0">
                <a:solidFill>
                  <a:srgbClr val="C0244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159" name="Line 844"/>
              <p:cNvSpPr>
                <a:spLocks noChangeShapeType="1"/>
              </p:cNvSpPr>
              <p:nvPr/>
            </p:nvSpPr>
            <p:spPr bwMode="auto">
              <a:xfrm flipH="1" flipV="1">
                <a:off x="2230" y="2813"/>
                <a:ext cx="5" cy="15"/>
              </a:xfrm>
              <a:prstGeom prst="line">
                <a:avLst/>
              </a:prstGeom>
              <a:noFill/>
              <a:ln w="0">
                <a:solidFill>
                  <a:srgbClr val="C0244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160" name="Line 845"/>
              <p:cNvSpPr>
                <a:spLocks noChangeShapeType="1"/>
              </p:cNvSpPr>
              <p:nvPr/>
            </p:nvSpPr>
            <p:spPr bwMode="auto">
              <a:xfrm flipH="1" flipV="1">
                <a:off x="2218" y="2775"/>
                <a:ext cx="5" cy="20"/>
              </a:xfrm>
              <a:prstGeom prst="line">
                <a:avLst/>
              </a:prstGeom>
              <a:noFill/>
              <a:ln w="0">
                <a:solidFill>
                  <a:srgbClr val="C0244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161" name="Line 846"/>
              <p:cNvSpPr>
                <a:spLocks noChangeShapeType="1"/>
              </p:cNvSpPr>
              <p:nvPr/>
            </p:nvSpPr>
            <p:spPr bwMode="auto">
              <a:xfrm flipH="1" flipV="1">
                <a:off x="2233" y="2766"/>
                <a:ext cx="6" cy="17"/>
              </a:xfrm>
              <a:prstGeom prst="line">
                <a:avLst/>
              </a:prstGeom>
              <a:noFill/>
              <a:ln w="0">
                <a:solidFill>
                  <a:srgbClr val="C0244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162" name="Line 847"/>
              <p:cNvSpPr>
                <a:spLocks noChangeShapeType="1"/>
              </p:cNvSpPr>
              <p:nvPr/>
            </p:nvSpPr>
            <p:spPr bwMode="auto">
              <a:xfrm flipH="1" flipV="1">
                <a:off x="2249" y="2804"/>
                <a:ext cx="4" cy="15"/>
              </a:xfrm>
              <a:prstGeom prst="line">
                <a:avLst/>
              </a:prstGeom>
              <a:noFill/>
              <a:ln w="0">
                <a:solidFill>
                  <a:srgbClr val="C0244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163" name="Line 848"/>
              <p:cNvSpPr>
                <a:spLocks noChangeShapeType="1"/>
              </p:cNvSpPr>
              <p:nvPr/>
            </p:nvSpPr>
            <p:spPr bwMode="auto">
              <a:xfrm flipH="1" flipV="1">
                <a:off x="2257" y="2753"/>
                <a:ext cx="3" cy="16"/>
              </a:xfrm>
              <a:prstGeom prst="line">
                <a:avLst/>
              </a:prstGeom>
              <a:noFill/>
              <a:ln w="0">
                <a:solidFill>
                  <a:srgbClr val="C0244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164" name="Line 849"/>
              <p:cNvSpPr>
                <a:spLocks noChangeShapeType="1"/>
              </p:cNvSpPr>
              <p:nvPr/>
            </p:nvSpPr>
            <p:spPr bwMode="auto">
              <a:xfrm flipH="1" flipV="1">
                <a:off x="2189" y="2729"/>
                <a:ext cx="5" cy="23"/>
              </a:xfrm>
              <a:prstGeom prst="line">
                <a:avLst/>
              </a:prstGeom>
              <a:noFill/>
              <a:ln w="0">
                <a:solidFill>
                  <a:srgbClr val="C0244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165" name="Line 850"/>
              <p:cNvSpPr>
                <a:spLocks noChangeShapeType="1"/>
              </p:cNvSpPr>
              <p:nvPr/>
            </p:nvSpPr>
            <p:spPr bwMode="auto">
              <a:xfrm flipH="1" flipV="1">
                <a:off x="2181" y="2694"/>
                <a:ext cx="6" cy="25"/>
              </a:xfrm>
              <a:prstGeom prst="line">
                <a:avLst/>
              </a:prstGeom>
              <a:noFill/>
              <a:ln w="0">
                <a:solidFill>
                  <a:srgbClr val="C0244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166" name="Line 851"/>
              <p:cNvSpPr>
                <a:spLocks noChangeShapeType="1"/>
              </p:cNvSpPr>
              <p:nvPr/>
            </p:nvSpPr>
            <p:spPr bwMode="auto">
              <a:xfrm flipH="1" flipV="1">
                <a:off x="2193" y="2716"/>
                <a:ext cx="6" cy="21"/>
              </a:xfrm>
              <a:prstGeom prst="line">
                <a:avLst/>
              </a:prstGeom>
              <a:noFill/>
              <a:ln w="0">
                <a:solidFill>
                  <a:srgbClr val="C0244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167" name="Line 852"/>
              <p:cNvSpPr>
                <a:spLocks noChangeShapeType="1"/>
              </p:cNvSpPr>
              <p:nvPr/>
            </p:nvSpPr>
            <p:spPr bwMode="auto">
              <a:xfrm flipH="1" flipV="1">
                <a:off x="2153" y="2730"/>
                <a:ext cx="7" cy="22"/>
              </a:xfrm>
              <a:prstGeom prst="line">
                <a:avLst/>
              </a:prstGeom>
              <a:noFill/>
              <a:ln w="0">
                <a:solidFill>
                  <a:srgbClr val="C0244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168" name="Line 853"/>
              <p:cNvSpPr>
                <a:spLocks noChangeShapeType="1"/>
              </p:cNvSpPr>
              <p:nvPr/>
            </p:nvSpPr>
            <p:spPr bwMode="auto">
              <a:xfrm flipH="1" flipV="1">
                <a:off x="2142" y="2698"/>
                <a:ext cx="8" cy="22"/>
              </a:xfrm>
              <a:prstGeom prst="line">
                <a:avLst/>
              </a:prstGeom>
              <a:noFill/>
              <a:ln w="0">
                <a:solidFill>
                  <a:srgbClr val="C0244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169" name="Line 854"/>
              <p:cNvSpPr>
                <a:spLocks noChangeShapeType="1"/>
              </p:cNvSpPr>
              <p:nvPr/>
            </p:nvSpPr>
            <p:spPr bwMode="auto">
              <a:xfrm flipH="1" flipV="1">
                <a:off x="2155" y="2716"/>
                <a:ext cx="6" cy="19"/>
              </a:xfrm>
              <a:prstGeom prst="line">
                <a:avLst/>
              </a:prstGeom>
              <a:noFill/>
              <a:ln w="0">
                <a:solidFill>
                  <a:srgbClr val="C0244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170" name="Line 855"/>
              <p:cNvSpPr>
                <a:spLocks noChangeShapeType="1"/>
              </p:cNvSpPr>
              <p:nvPr/>
            </p:nvSpPr>
            <p:spPr bwMode="auto">
              <a:xfrm flipH="1" flipV="1">
                <a:off x="2204" y="2728"/>
                <a:ext cx="7" cy="22"/>
              </a:xfrm>
              <a:prstGeom prst="line">
                <a:avLst/>
              </a:prstGeom>
              <a:noFill/>
              <a:ln w="0">
                <a:solidFill>
                  <a:srgbClr val="C0244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171" name="Line 856"/>
              <p:cNvSpPr>
                <a:spLocks noChangeShapeType="1"/>
              </p:cNvSpPr>
              <p:nvPr/>
            </p:nvSpPr>
            <p:spPr bwMode="auto">
              <a:xfrm flipH="1" flipV="1">
                <a:off x="2197" y="2691"/>
                <a:ext cx="5" cy="24"/>
              </a:xfrm>
              <a:prstGeom prst="line">
                <a:avLst/>
              </a:prstGeom>
              <a:noFill/>
              <a:ln w="0">
                <a:solidFill>
                  <a:srgbClr val="C0244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172" name="Line 857"/>
              <p:cNvSpPr>
                <a:spLocks noChangeShapeType="1"/>
              </p:cNvSpPr>
              <p:nvPr/>
            </p:nvSpPr>
            <p:spPr bwMode="auto">
              <a:xfrm flipH="1" flipV="1">
                <a:off x="2209" y="2713"/>
                <a:ext cx="5" cy="22"/>
              </a:xfrm>
              <a:prstGeom prst="line">
                <a:avLst/>
              </a:prstGeom>
              <a:noFill/>
              <a:ln w="0">
                <a:solidFill>
                  <a:srgbClr val="C0244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173" name="Line 858"/>
              <p:cNvSpPr>
                <a:spLocks noChangeShapeType="1"/>
              </p:cNvSpPr>
              <p:nvPr/>
            </p:nvSpPr>
            <p:spPr bwMode="auto">
              <a:xfrm flipH="1" flipV="1">
                <a:off x="2221" y="2724"/>
                <a:ext cx="4" cy="20"/>
              </a:xfrm>
              <a:prstGeom prst="line">
                <a:avLst/>
              </a:prstGeom>
              <a:noFill/>
              <a:ln w="0">
                <a:solidFill>
                  <a:srgbClr val="C0244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174" name="Line 859"/>
              <p:cNvSpPr>
                <a:spLocks noChangeShapeType="1"/>
              </p:cNvSpPr>
              <p:nvPr/>
            </p:nvSpPr>
            <p:spPr bwMode="auto">
              <a:xfrm flipH="1" flipV="1">
                <a:off x="2214" y="2688"/>
                <a:ext cx="4" cy="24"/>
              </a:xfrm>
              <a:prstGeom prst="line">
                <a:avLst/>
              </a:prstGeom>
              <a:noFill/>
              <a:ln w="0">
                <a:solidFill>
                  <a:srgbClr val="C0244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175" name="Line 860"/>
              <p:cNvSpPr>
                <a:spLocks noChangeShapeType="1"/>
              </p:cNvSpPr>
              <p:nvPr/>
            </p:nvSpPr>
            <p:spPr bwMode="auto">
              <a:xfrm flipH="1" flipV="1">
                <a:off x="2250" y="2716"/>
                <a:ext cx="3" cy="18"/>
              </a:xfrm>
              <a:prstGeom prst="line">
                <a:avLst/>
              </a:prstGeom>
              <a:noFill/>
              <a:ln w="0">
                <a:solidFill>
                  <a:srgbClr val="C0244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176" name="Line 861"/>
              <p:cNvSpPr>
                <a:spLocks noChangeShapeType="1"/>
              </p:cNvSpPr>
              <p:nvPr/>
            </p:nvSpPr>
            <p:spPr bwMode="auto">
              <a:xfrm flipH="1" flipV="1">
                <a:off x="2244" y="2679"/>
                <a:ext cx="4" cy="25"/>
              </a:xfrm>
              <a:prstGeom prst="line">
                <a:avLst/>
              </a:prstGeom>
              <a:noFill/>
              <a:ln w="0">
                <a:solidFill>
                  <a:srgbClr val="C0244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177" name="Line 862"/>
              <p:cNvSpPr>
                <a:spLocks noChangeShapeType="1"/>
              </p:cNvSpPr>
              <p:nvPr/>
            </p:nvSpPr>
            <p:spPr bwMode="auto">
              <a:xfrm flipH="1" flipV="1">
                <a:off x="2241" y="2701"/>
                <a:ext cx="3" cy="17"/>
              </a:xfrm>
              <a:prstGeom prst="line">
                <a:avLst/>
              </a:prstGeom>
              <a:noFill/>
              <a:ln w="0">
                <a:solidFill>
                  <a:srgbClr val="C0244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178" name="Line 863"/>
              <p:cNvSpPr>
                <a:spLocks noChangeShapeType="1"/>
              </p:cNvSpPr>
              <p:nvPr/>
            </p:nvSpPr>
            <p:spPr bwMode="auto">
              <a:xfrm>
                <a:off x="1784" y="1354"/>
                <a:ext cx="6" cy="15"/>
              </a:xfrm>
              <a:prstGeom prst="line">
                <a:avLst/>
              </a:prstGeom>
              <a:noFill/>
              <a:ln w="0">
                <a:solidFill>
                  <a:srgbClr val="C0244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179" name="Line 864"/>
              <p:cNvSpPr>
                <a:spLocks noChangeShapeType="1"/>
              </p:cNvSpPr>
              <p:nvPr/>
            </p:nvSpPr>
            <p:spPr bwMode="auto">
              <a:xfrm>
                <a:off x="1793" y="1378"/>
                <a:ext cx="6" cy="15"/>
              </a:xfrm>
              <a:prstGeom prst="line">
                <a:avLst/>
              </a:prstGeom>
              <a:noFill/>
              <a:ln w="0">
                <a:solidFill>
                  <a:srgbClr val="C0244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180" name="Line 865"/>
              <p:cNvSpPr>
                <a:spLocks noChangeShapeType="1"/>
              </p:cNvSpPr>
              <p:nvPr/>
            </p:nvSpPr>
            <p:spPr bwMode="auto">
              <a:xfrm>
                <a:off x="1767" y="1305"/>
                <a:ext cx="5" cy="15"/>
              </a:xfrm>
              <a:prstGeom prst="line">
                <a:avLst/>
              </a:prstGeom>
              <a:noFill/>
              <a:ln w="0">
                <a:solidFill>
                  <a:srgbClr val="C0244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181" name="Line 866"/>
              <p:cNvSpPr>
                <a:spLocks noChangeShapeType="1"/>
              </p:cNvSpPr>
              <p:nvPr/>
            </p:nvSpPr>
            <p:spPr bwMode="auto">
              <a:xfrm>
                <a:off x="1775" y="1328"/>
                <a:ext cx="6" cy="16"/>
              </a:xfrm>
              <a:prstGeom prst="line">
                <a:avLst/>
              </a:prstGeom>
              <a:noFill/>
              <a:ln w="0">
                <a:solidFill>
                  <a:srgbClr val="C0244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182" name="Line 867"/>
              <p:cNvSpPr>
                <a:spLocks noChangeShapeType="1"/>
              </p:cNvSpPr>
              <p:nvPr/>
            </p:nvSpPr>
            <p:spPr bwMode="auto">
              <a:xfrm>
                <a:off x="1750" y="1259"/>
                <a:ext cx="5" cy="15"/>
              </a:xfrm>
              <a:prstGeom prst="line">
                <a:avLst/>
              </a:prstGeom>
              <a:noFill/>
              <a:ln w="0">
                <a:solidFill>
                  <a:srgbClr val="C0244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183" name="Line 868"/>
              <p:cNvSpPr>
                <a:spLocks noChangeShapeType="1"/>
              </p:cNvSpPr>
              <p:nvPr/>
            </p:nvSpPr>
            <p:spPr bwMode="auto">
              <a:xfrm>
                <a:off x="1759" y="1283"/>
                <a:ext cx="5" cy="16"/>
              </a:xfrm>
              <a:prstGeom prst="line">
                <a:avLst/>
              </a:prstGeom>
              <a:noFill/>
              <a:ln w="0">
                <a:solidFill>
                  <a:srgbClr val="C0244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184" name="Line 869"/>
              <p:cNvSpPr>
                <a:spLocks noChangeShapeType="1"/>
              </p:cNvSpPr>
              <p:nvPr/>
            </p:nvSpPr>
            <p:spPr bwMode="auto">
              <a:xfrm>
                <a:off x="1796" y="1363"/>
                <a:ext cx="6" cy="18"/>
              </a:xfrm>
              <a:prstGeom prst="line">
                <a:avLst/>
              </a:prstGeom>
              <a:noFill/>
              <a:ln w="0">
                <a:solidFill>
                  <a:srgbClr val="C0244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185" name="Line 870"/>
              <p:cNvSpPr>
                <a:spLocks noChangeShapeType="1"/>
              </p:cNvSpPr>
              <p:nvPr/>
            </p:nvSpPr>
            <p:spPr bwMode="auto">
              <a:xfrm>
                <a:off x="1809" y="1359"/>
                <a:ext cx="5" cy="17"/>
              </a:xfrm>
              <a:prstGeom prst="line">
                <a:avLst/>
              </a:prstGeom>
              <a:noFill/>
              <a:ln w="0">
                <a:solidFill>
                  <a:srgbClr val="C0244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186" name="Line 871"/>
              <p:cNvSpPr>
                <a:spLocks noChangeShapeType="1"/>
              </p:cNvSpPr>
              <p:nvPr/>
            </p:nvSpPr>
            <p:spPr bwMode="auto">
              <a:xfrm>
                <a:off x="1811" y="1344"/>
                <a:ext cx="6" cy="16"/>
              </a:xfrm>
              <a:prstGeom prst="line">
                <a:avLst/>
              </a:prstGeom>
              <a:noFill/>
              <a:ln w="0">
                <a:solidFill>
                  <a:srgbClr val="C0244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187" name="Line 872"/>
              <p:cNvSpPr>
                <a:spLocks noChangeShapeType="1"/>
              </p:cNvSpPr>
              <p:nvPr/>
            </p:nvSpPr>
            <p:spPr bwMode="auto">
              <a:xfrm>
                <a:off x="1822" y="1370"/>
                <a:ext cx="6" cy="16"/>
              </a:xfrm>
              <a:prstGeom prst="line">
                <a:avLst/>
              </a:prstGeom>
              <a:noFill/>
              <a:ln w="0">
                <a:solidFill>
                  <a:srgbClr val="C0244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188" name="Line 873"/>
              <p:cNvSpPr>
                <a:spLocks noChangeShapeType="1"/>
              </p:cNvSpPr>
              <p:nvPr/>
            </p:nvSpPr>
            <p:spPr bwMode="auto">
              <a:xfrm>
                <a:off x="1823" y="1355"/>
                <a:ext cx="6" cy="17"/>
              </a:xfrm>
              <a:prstGeom prst="line">
                <a:avLst/>
              </a:prstGeom>
              <a:noFill/>
              <a:ln w="0">
                <a:solidFill>
                  <a:srgbClr val="C0244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189" name="Line 874"/>
              <p:cNvSpPr>
                <a:spLocks noChangeShapeType="1"/>
              </p:cNvSpPr>
              <p:nvPr/>
            </p:nvSpPr>
            <p:spPr bwMode="auto">
              <a:xfrm>
                <a:off x="1822" y="1339"/>
                <a:ext cx="7" cy="14"/>
              </a:xfrm>
              <a:prstGeom prst="line">
                <a:avLst/>
              </a:prstGeom>
              <a:noFill/>
              <a:ln w="0">
                <a:solidFill>
                  <a:srgbClr val="C0244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190" name="Line 875"/>
              <p:cNvSpPr>
                <a:spLocks noChangeShapeType="1"/>
              </p:cNvSpPr>
              <p:nvPr/>
            </p:nvSpPr>
            <p:spPr bwMode="auto">
              <a:xfrm>
                <a:off x="1834" y="1363"/>
                <a:ext cx="7" cy="15"/>
              </a:xfrm>
              <a:prstGeom prst="line">
                <a:avLst/>
              </a:prstGeom>
              <a:noFill/>
              <a:ln w="0">
                <a:solidFill>
                  <a:srgbClr val="C0244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191" name="Line 876"/>
              <p:cNvSpPr>
                <a:spLocks noChangeShapeType="1"/>
              </p:cNvSpPr>
              <p:nvPr/>
            </p:nvSpPr>
            <p:spPr bwMode="auto">
              <a:xfrm>
                <a:off x="1834" y="1348"/>
                <a:ext cx="7" cy="16"/>
              </a:xfrm>
              <a:prstGeom prst="line">
                <a:avLst/>
              </a:prstGeom>
              <a:noFill/>
              <a:ln w="0">
                <a:solidFill>
                  <a:srgbClr val="C0244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192" name="Line 877"/>
              <p:cNvSpPr>
                <a:spLocks noChangeShapeType="1"/>
              </p:cNvSpPr>
              <p:nvPr/>
            </p:nvSpPr>
            <p:spPr bwMode="auto">
              <a:xfrm>
                <a:off x="1783" y="1308"/>
                <a:ext cx="6" cy="17"/>
              </a:xfrm>
              <a:prstGeom prst="line">
                <a:avLst/>
              </a:prstGeom>
              <a:noFill/>
              <a:ln w="0">
                <a:solidFill>
                  <a:srgbClr val="C0244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193" name="Line 878"/>
              <p:cNvSpPr>
                <a:spLocks noChangeShapeType="1"/>
              </p:cNvSpPr>
              <p:nvPr/>
            </p:nvSpPr>
            <p:spPr bwMode="auto">
              <a:xfrm>
                <a:off x="1761" y="1271"/>
                <a:ext cx="6" cy="16"/>
              </a:xfrm>
              <a:prstGeom prst="line">
                <a:avLst/>
              </a:prstGeom>
              <a:noFill/>
              <a:ln w="0">
                <a:solidFill>
                  <a:srgbClr val="C0244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194" name="Line 879"/>
              <p:cNvSpPr>
                <a:spLocks noChangeShapeType="1"/>
              </p:cNvSpPr>
              <p:nvPr/>
            </p:nvSpPr>
            <p:spPr bwMode="auto">
              <a:xfrm>
                <a:off x="1775" y="1314"/>
                <a:ext cx="4" cy="10"/>
              </a:xfrm>
              <a:prstGeom prst="line">
                <a:avLst/>
              </a:prstGeom>
              <a:noFill/>
              <a:ln w="0">
                <a:solidFill>
                  <a:srgbClr val="C0244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195" name="Line 880"/>
              <p:cNvSpPr>
                <a:spLocks noChangeShapeType="1"/>
              </p:cNvSpPr>
              <p:nvPr/>
            </p:nvSpPr>
            <p:spPr bwMode="auto">
              <a:xfrm>
                <a:off x="1786" y="1297"/>
                <a:ext cx="7" cy="15"/>
              </a:xfrm>
              <a:prstGeom prst="line">
                <a:avLst/>
              </a:prstGeom>
              <a:noFill/>
              <a:ln w="0">
                <a:solidFill>
                  <a:srgbClr val="C0244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196" name="Line 881"/>
              <p:cNvSpPr>
                <a:spLocks noChangeShapeType="1"/>
              </p:cNvSpPr>
              <p:nvPr/>
            </p:nvSpPr>
            <p:spPr bwMode="auto">
              <a:xfrm>
                <a:off x="1795" y="1320"/>
                <a:ext cx="7" cy="15"/>
              </a:xfrm>
              <a:prstGeom prst="line">
                <a:avLst/>
              </a:prstGeom>
              <a:noFill/>
              <a:ln w="0">
                <a:solidFill>
                  <a:srgbClr val="C0244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197" name="Freeform 882"/>
              <p:cNvSpPr>
                <a:spLocks/>
              </p:cNvSpPr>
              <p:nvPr/>
            </p:nvSpPr>
            <p:spPr bwMode="auto">
              <a:xfrm>
                <a:off x="1795" y="1303"/>
                <a:ext cx="7" cy="17"/>
              </a:xfrm>
              <a:custGeom>
                <a:avLst/>
                <a:gdLst>
                  <a:gd name="T0" fmla="*/ 0 w 27"/>
                  <a:gd name="T1" fmla="*/ 0 h 66"/>
                  <a:gd name="T2" fmla="*/ 4 w 27"/>
                  <a:gd name="T3" fmla="*/ 10 h 66"/>
                  <a:gd name="T4" fmla="*/ 7 w 27"/>
                  <a:gd name="T5" fmla="*/ 17 h 66"/>
                  <a:gd name="T6" fmla="*/ 0 60000 65536"/>
                  <a:gd name="T7" fmla="*/ 0 60000 65536"/>
                  <a:gd name="T8" fmla="*/ 0 60000 65536"/>
                  <a:gd name="T9" fmla="*/ 0 w 27"/>
                  <a:gd name="T10" fmla="*/ 0 h 66"/>
                  <a:gd name="T11" fmla="*/ 27 w 27"/>
                  <a:gd name="T12" fmla="*/ 66 h 6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7" h="66">
                    <a:moveTo>
                      <a:pt x="0" y="0"/>
                    </a:moveTo>
                    <a:lnTo>
                      <a:pt x="15" y="39"/>
                    </a:lnTo>
                    <a:lnTo>
                      <a:pt x="27" y="66"/>
                    </a:lnTo>
                  </a:path>
                </a:pathLst>
              </a:custGeom>
              <a:noFill/>
              <a:ln w="0">
                <a:solidFill>
                  <a:srgbClr val="C0244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198" name="Line 883"/>
              <p:cNvSpPr>
                <a:spLocks noChangeShapeType="1"/>
              </p:cNvSpPr>
              <p:nvPr/>
            </p:nvSpPr>
            <p:spPr bwMode="auto">
              <a:xfrm>
                <a:off x="1796" y="1290"/>
                <a:ext cx="8" cy="15"/>
              </a:xfrm>
              <a:prstGeom prst="line">
                <a:avLst/>
              </a:prstGeom>
              <a:noFill/>
              <a:ln w="0">
                <a:solidFill>
                  <a:srgbClr val="C0244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199" name="Line 884"/>
              <p:cNvSpPr>
                <a:spLocks noChangeShapeType="1"/>
              </p:cNvSpPr>
              <p:nvPr/>
            </p:nvSpPr>
            <p:spPr bwMode="auto">
              <a:xfrm>
                <a:off x="1807" y="1314"/>
                <a:ext cx="7" cy="15"/>
              </a:xfrm>
              <a:prstGeom prst="line">
                <a:avLst/>
              </a:prstGeom>
              <a:noFill/>
              <a:ln w="0">
                <a:solidFill>
                  <a:srgbClr val="C0244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200" name="Line 885"/>
              <p:cNvSpPr>
                <a:spLocks noChangeShapeType="1"/>
              </p:cNvSpPr>
              <p:nvPr/>
            </p:nvSpPr>
            <p:spPr bwMode="auto">
              <a:xfrm>
                <a:off x="1805" y="1297"/>
                <a:ext cx="9" cy="16"/>
              </a:xfrm>
              <a:prstGeom prst="line">
                <a:avLst/>
              </a:prstGeom>
              <a:noFill/>
              <a:ln w="0">
                <a:solidFill>
                  <a:srgbClr val="C0244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201" name="Line 886"/>
              <p:cNvSpPr>
                <a:spLocks noChangeShapeType="1"/>
              </p:cNvSpPr>
              <p:nvPr/>
            </p:nvSpPr>
            <p:spPr bwMode="auto">
              <a:xfrm>
                <a:off x="1761" y="1255"/>
                <a:ext cx="7" cy="14"/>
              </a:xfrm>
              <a:prstGeom prst="line">
                <a:avLst/>
              </a:prstGeom>
              <a:noFill/>
              <a:ln w="0">
                <a:solidFill>
                  <a:srgbClr val="C0244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202" name="Line 887"/>
              <p:cNvSpPr>
                <a:spLocks noChangeShapeType="1"/>
              </p:cNvSpPr>
              <p:nvPr/>
            </p:nvSpPr>
            <p:spPr bwMode="auto">
              <a:xfrm>
                <a:off x="1773" y="1280"/>
                <a:ext cx="7" cy="15"/>
              </a:xfrm>
              <a:prstGeom prst="line">
                <a:avLst/>
              </a:prstGeom>
              <a:noFill/>
              <a:ln w="0">
                <a:solidFill>
                  <a:srgbClr val="C0244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203" name="Line 888"/>
              <p:cNvSpPr>
                <a:spLocks noChangeShapeType="1"/>
              </p:cNvSpPr>
              <p:nvPr/>
            </p:nvSpPr>
            <p:spPr bwMode="auto">
              <a:xfrm>
                <a:off x="1773" y="1265"/>
                <a:ext cx="7" cy="16"/>
              </a:xfrm>
              <a:prstGeom prst="line">
                <a:avLst/>
              </a:prstGeom>
              <a:noFill/>
              <a:ln w="0">
                <a:solidFill>
                  <a:srgbClr val="C0244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204" name="Line 889"/>
              <p:cNvSpPr>
                <a:spLocks noChangeShapeType="1"/>
              </p:cNvSpPr>
              <p:nvPr/>
            </p:nvSpPr>
            <p:spPr bwMode="auto">
              <a:xfrm>
                <a:off x="1772" y="1248"/>
                <a:ext cx="7" cy="14"/>
              </a:xfrm>
              <a:prstGeom prst="line">
                <a:avLst/>
              </a:prstGeom>
              <a:noFill/>
              <a:ln w="0">
                <a:solidFill>
                  <a:srgbClr val="C0244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205" name="Line 890"/>
              <p:cNvSpPr>
                <a:spLocks noChangeShapeType="1"/>
              </p:cNvSpPr>
              <p:nvPr/>
            </p:nvSpPr>
            <p:spPr bwMode="auto">
              <a:xfrm>
                <a:off x="1784" y="1272"/>
                <a:ext cx="9" cy="15"/>
              </a:xfrm>
              <a:prstGeom prst="line">
                <a:avLst/>
              </a:prstGeom>
              <a:noFill/>
              <a:ln w="0">
                <a:solidFill>
                  <a:srgbClr val="C0244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206" name="Line 891"/>
              <p:cNvSpPr>
                <a:spLocks noChangeShapeType="1"/>
              </p:cNvSpPr>
              <p:nvPr/>
            </p:nvSpPr>
            <p:spPr bwMode="auto">
              <a:xfrm>
                <a:off x="1784" y="1257"/>
                <a:ext cx="9" cy="16"/>
              </a:xfrm>
              <a:prstGeom prst="line">
                <a:avLst/>
              </a:prstGeom>
              <a:noFill/>
              <a:ln w="0">
                <a:solidFill>
                  <a:srgbClr val="C0244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207" name="Line 892"/>
              <p:cNvSpPr>
                <a:spLocks noChangeShapeType="1"/>
              </p:cNvSpPr>
              <p:nvPr/>
            </p:nvSpPr>
            <p:spPr bwMode="auto">
              <a:xfrm>
                <a:off x="1802" y="1404"/>
                <a:ext cx="5" cy="15"/>
              </a:xfrm>
              <a:prstGeom prst="line">
                <a:avLst/>
              </a:prstGeom>
              <a:noFill/>
              <a:ln w="0">
                <a:solidFill>
                  <a:srgbClr val="C0244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208" name="Line 893"/>
              <p:cNvSpPr>
                <a:spLocks noChangeShapeType="1"/>
              </p:cNvSpPr>
              <p:nvPr/>
            </p:nvSpPr>
            <p:spPr bwMode="auto">
              <a:xfrm>
                <a:off x="1811" y="1428"/>
                <a:ext cx="6" cy="17"/>
              </a:xfrm>
              <a:prstGeom prst="line">
                <a:avLst/>
              </a:prstGeom>
              <a:noFill/>
              <a:ln w="0">
                <a:solidFill>
                  <a:srgbClr val="C0244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209" name="Line 894"/>
              <p:cNvSpPr>
                <a:spLocks noChangeShapeType="1"/>
              </p:cNvSpPr>
              <p:nvPr/>
            </p:nvSpPr>
            <p:spPr bwMode="auto">
              <a:xfrm>
                <a:off x="1813" y="1414"/>
                <a:ext cx="6" cy="18"/>
              </a:xfrm>
              <a:prstGeom prst="line">
                <a:avLst/>
              </a:prstGeom>
              <a:noFill/>
              <a:ln w="0">
                <a:solidFill>
                  <a:srgbClr val="C0244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210" name="Line 895"/>
              <p:cNvSpPr>
                <a:spLocks noChangeShapeType="1"/>
              </p:cNvSpPr>
              <p:nvPr/>
            </p:nvSpPr>
            <p:spPr bwMode="auto">
              <a:xfrm>
                <a:off x="1831" y="1409"/>
                <a:ext cx="6" cy="17"/>
              </a:xfrm>
              <a:prstGeom prst="line">
                <a:avLst/>
              </a:prstGeom>
              <a:noFill/>
              <a:ln w="0">
                <a:solidFill>
                  <a:srgbClr val="C0244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211" name="Line 896"/>
              <p:cNvSpPr>
                <a:spLocks noChangeShapeType="1"/>
              </p:cNvSpPr>
              <p:nvPr/>
            </p:nvSpPr>
            <p:spPr bwMode="auto">
              <a:xfrm>
                <a:off x="1833" y="1395"/>
                <a:ext cx="6" cy="15"/>
              </a:xfrm>
              <a:prstGeom prst="line">
                <a:avLst/>
              </a:prstGeom>
              <a:noFill/>
              <a:ln w="0">
                <a:solidFill>
                  <a:srgbClr val="C0244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212" name="Line 897"/>
              <p:cNvSpPr>
                <a:spLocks noChangeShapeType="1"/>
              </p:cNvSpPr>
              <p:nvPr/>
            </p:nvSpPr>
            <p:spPr bwMode="auto">
              <a:xfrm>
                <a:off x="1844" y="1420"/>
                <a:ext cx="6" cy="16"/>
              </a:xfrm>
              <a:prstGeom prst="line">
                <a:avLst/>
              </a:prstGeom>
              <a:noFill/>
              <a:ln w="0">
                <a:solidFill>
                  <a:srgbClr val="C0244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213" name="Line 898"/>
              <p:cNvSpPr>
                <a:spLocks noChangeShapeType="1"/>
              </p:cNvSpPr>
              <p:nvPr/>
            </p:nvSpPr>
            <p:spPr bwMode="auto">
              <a:xfrm>
                <a:off x="1844" y="1405"/>
                <a:ext cx="7" cy="17"/>
              </a:xfrm>
              <a:prstGeom prst="line">
                <a:avLst/>
              </a:prstGeom>
              <a:noFill/>
              <a:ln w="0">
                <a:solidFill>
                  <a:srgbClr val="C0244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214" name="Line 899"/>
              <p:cNvSpPr>
                <a:spLocks noChangeShapeType="1"/>
              </p:cNvSpPr>
              <p:nvPr/>
            </p:nvSpPr>
            <p:spPr bwMode="auto">
              <a:xfrm>
                <a:off x="1855" y="1382"/>
                <a:ext cx="7" cy="15"/>
              </a:xfrm>
              <a:prstGeom prst="line">
                <a:avLst/>
              </a:prstGeom>
              <a:noFill/>
              <a:ln w="0">
                <a:solidFill>
                  <a:srgbClr val="C0244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215" name="Line 900"/>
              <p:cNvSpPr>
                <a:spLocks noChangeShapeType="1"/>
              </p:cNvSpPr>
              <p:nvPr/>
            </p:nvSpPr>
            <p:spPr bwMode="auto">
              <a:xfrm>
                <a:off x="1868" y="1407"/>
                <a:ext cx="7" cy="15"/>
              </a:xfrm>
              <a:prstGeom prst="line">
                <a:avLst/>
              </a:prstGeom>
              <a:noFill/>
              <a:ln w="0">
                <a:solidFill>
                  <a:srgbClr val="C0244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216" name="Line 901"/>
              <p:cNvSpPr>
                <a:spLocks noChangeShapeType="1"/>
              </p:cNvSpPr>
              <p:nvPr/>
            </p:nvSpPr>
            <p:spPr bwMode="auto">
              <a:xfrm>
                <a:off x="1844" y="1390"/>
                <a:ext cx="7" cy="15"/>
              </a:xfrm>
              <a:prstGeom prst="line">
                <a:avLst/>
              </a:prstGeom>
              <a:noFill/>
              <a:ln w="0">
                <a:solidFill>
                  <a:srgbClr val="C0244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217" name="Line 902"/>
              <p:cNvSpPr>
                <a:spLocks noChangeShapeType="1"/>
              </p:cNvSpPr>
              <p:nvPr/>
            </p:nvSpPr>
            <p:spPr bwMode="auto">
              <a:xfrm>
                <a:off x="1857" y="1415"/>
                <a:ext cx="7" cy="15"/>
              </a:xfrm>
              <a:prstGeom prst="line">
                <a:avLst/>
              </a:prstGeom>
              <a:noFill/>
              <a:ln w="0">
                <a:solidFill>
                  <a:srgbClr val="C0244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218" name="Line 903"/>
              <p:cNvSpPr>
                <a:spLocks noChangeShapeType="1"/>
              </p:cNvSpPr>
              <p:nvPr/>
            </p:nvSpPr>
            <p:spPr bwMode="auto">
              <a:xfrm>
                <a:off x="1856" y="1398"/>
                <a:ext cx="8" cy="16"/>
              </a:xfrm>
              <a:prstGeom prst="line">
                <a:avLst/>
              </a:prstGeom>
              <a:noFill/>
              <a:ln w="0">
                <a:solidFill>
                  <a:srgbClr val="C0244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219" name="Line 904"/>
              <p:cNvSpPr>
                <a:spLocks noChangeShapeType="1"/>
              </p:cNvSpPr>
              <p:nvPr/>
            </p:nvSpPr>
            <p:spPr bwMode="auto">
              <a:xfrm>
                <a:off x="1820" y="1454"/>
                <a:ext cx="6" cy="16"/>
              </a:xfrm>
              <a:prstGeom prst="line">
                <a:avLst/>
              </a:prstGeom>
              <a:noFill/>
              <a:ln w="0">
                <a:solidFill>
                  <a:srgbClr val="C0244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220" name="Line 905"/>
              <p:cNvSpPr>
                <a:spLocks noChangeShapeType="1"/>
              </p:cNvSpPr>
              <p:nvPr/>
            </p:nvSpPr>
            <p:spPr bwMode="auto">
              <a:xfrm>
                <a:off x="1831" y="1482"/>
                <a:ext cx="5" cy="16"/>
              </a:xfrm>
              <a:prstGeom prst="line">
                <a:avLst/>
              </a:prstGeom>
              <a:noFill/>
              <a:ln w="0">
                <a:solidFill>
                  <a:srgbClr val="C0244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221" name="Line 906"/>
              <p:cNvSpPr>
                <a:spLocks noChangeShapeType="1"/>
              </p:cNvSpPr>
              <p:nvPr/>
            </p:nvSpPr>
            <p:spPr bwMode="auto">
              <a:xfrm>
                <a:off x="1832" y="1466"/>
                <a:ext cx="6" cy="18"/>
              </a:xfrm>
              <a:prstGeom prst="line">
                <a:avLst/>
              </a:prstGeom>
              <a:noFill/>
              <a:ln w="0">
                <a:solidFill>
                  <a:srgbClr val="C0244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222" name="Line 907"/>
              <p:cNvSpPr>
                <a:spLocks noChangeShapeType="1"/>
              </p:cNvSpPr>
              <p:nvPr/>
            </p:nvSpPr>
            <p:spPr bwMode="auto">
              <a:xfrm>
                <a:off x="1853" y="1450"/>
                <a:ext cx="7" cy="15"/>
              </a:xfrm>
              <a:prstGeom prst="line">
                <a:avLst/>
              </a:prstGeom>
              <a:noFill/>
              <a:ln w="0">
                <a:solidFill>
                  <a:srgbClr val="C0244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223" name="Line 908"/>
              <p:cNvSpPr>
                <a:spLocks noChangeShapeType="1"/>
              </p:cNvSpPr>
              <p:nvPr/>
            </p:nvSpPr>
            <p:spPr bwMode="auto">
              <a:xfrm>
                <a:off x="1835" y="1452"/>
                <a:ext cx="6" cy="15"/>
              </a:xfrm>
              <a:prstGeom prst="line">
                <a:avLst/>
              </a:prstGeom>
              <a:noFill/>
              <a:ln w="0">
                <a:solidFill>
                  <a:srgbClr val="C0244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224" name="Line 909"/>
              <p:cNvSpPr>
                <a:spLocks noChangeShapeType="1"/>
              </p:cNvSpPr>
              <p:nvPr/>
            </p:nvSpPr>
            <p:spPr bwMode="auto">
              <a:xfrm>
                <a:off x="1865" y="1475"/>
                <a:ext cx="6" cy="16"/>
              </a:xfrm>
              <a:prstGeom prst="line">
                <a:avLst/>
              </a:prstGeom>
              <a:noFill/>
              <a:ln w="0">
                <a:solidFill>
                  <a:srgbClr val="C0244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225" name="Line 910"/>
              <p:cNvSpPr>
                <a:spLocks noChangeShapeType="1"/>
              </p:cNvSpPr>
              <p:nvPr/>
            </p:nvSpPr>
            <p:spPr bwMode="auto">
              <a:xfrm>
                <a:off x="1846" y="1479"/>
                <a:ext cx="6" cy="16"/>
              </a:xfrm>
              <a:prstGeom prst="line">
                <a:avLst/>
              </a:prstGeom>
              <a:noFill/>
              <a:ln w="0">
                <a:solidFill>
                  <a:srgbClr val="C0244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226" name="Line 911"/>
              <p:cNvSpPr>
                <a:spLocks noChangeShapeType="1"/>
              </p:cNvSpPr>
              <p:nvPr/>
            </p:nvSpPr>
            <p:spPr bwMode="auto">
              <a:xfrm>
                <a:off x="1866" y="1460"/>
                <a:ext cx="7" cy="17"/>
              </a:xfrm>
              <a:prstGeom prst="line">
                <a:avLst/>
              </a:prstGeom>
              <a:noFill/>
              <a:ln w="0">
                <a:solidFill>
                  <a:srgbClr val="C0244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227" name="Line 912"/>
              <p:cNvSpPr>
                <a:spLocks noChangeShapeType="1"/>
              </p:cNvSpPr>
              <p:nvPr/>
            </p:nvSpPr>
            <p:spPr bwMode="auto">
              <a:xfrm>
                <a:off x="1866" y="1443"/>
                <a:ext cx="7" cy="14"/>
              </a:xfrm>
              <a:prstGeom prst="line">
                <a:avLst/>
              </a:prstGeom>
              <a:noFill/>
              <a:ln w="0">
                <a:solidFill>
                  <a:srgbClr val="C0244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228" name="Line 913"/>
              <p:cNvSpPr>
                <a:spLocks noChangeShapeType="1"/>
              </p:cNvSpPr>
              <p:nvPr/>
            </p:nvSpPr>
            <p:spPr bwMode="auto">
              <a:xfrm>
                <a:off x="1879" y="1467"/>
                <a:ext cx="7" cy="15"/>
              </a:xfrm>
              <a:prstGeom prst="line">
                <a:avLst/>
              </a:prstGeom>
              <a:noFill/>
              <a:ln w="0">
                <a:solidFill>
                  <a:srgbClr val="C0244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229" name="Line 914"/>
              <p:cNvSpPr>
                <a:spLocks noChangeShapeType="1"/>
              </p:cNvSpPr>
              <p:nvPr/>
            </p:nvSpPr>
            <p:spPr bwMode="auto">
              <a:xfrm>
                <a:off x="1878" y="1452"/>
                <a:ext cx="8" cy="17"/>
              </a:xfrm>
              <a:prstGeom prst="line">
                <a:avLst/>
              </a:prstGeom>
              <a:noFill/>
              <a:ln w="0">
                <a:solidFill>
                  <a:srgbClr val="C0244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230" name="Line 915"/>
              <p:cNvSpPr>
                <a:spLocks noChangeShapeType="1"/>
              </p:cNvSpPr>
              <p:nvPr/>
            </p:nvSpPr>
            <p:spPr bwMode="auto">
              <a:xfrm>
                <a:off x="1876" y="1435"/>
                <a:ext cx="8" cy="14"/>
              </a:xfrm>
              <a:prstGeom prst="line">
                <a:avLst/>
              </a:prstGeom>
              <a:noFill/>
              <a:ln w="0">
                <a:solidFill>
                  <a:srgbClr val="C0244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231" name="Line 916"/>
              <p:cNvSpPr>
                <a:spLocks noChangeShapeType="1"/>
              </p:cNvSpPr>
              <p:nvPr/>
            </p:nvSpPr>
            <p:spPr bwMode="auto">
              <a:xfrm>
                <a:off x="1890" y="1461"/>
                <a:ext cx="9" cy="14"/>
              </a:xfrm>
              <a:prstGeom prst="line">
                <a:avLst/>
              </a:prstGeom>
              <a:noFill/>
              <a:ln w="0">
                <a:solidFill>
                  <a:srgbClr val="C0244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232" name="Line 917"/>
              <p:cNvSpPr>
                <a:spLocks noChangeShapeType="1"/>
              </p:cNvSpPr>
              <p:nvPr/>
            </p:nvSpPr>
            <p:spPr bwMode="auto">
              <a:xfrm>
                <a:off x="1889" y="1446"/>
                <a:ext cx="9" cy="16"/>
              </a:xfrm>
              <a:prstGeom prst="line">
                <a:avLst/>
              </a:prstGeom>
              <a:noFill/>
              <a:ln w="0">
                <a:solidFill>
                  <a:srgbClr val="C0244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233" name="Line 918"/>
              <p:cNvSpPr>
                <a:spLocks noChangeShapeType="1"/>
              </p:cNvSpPr>
              <p:nvPr/>
            </p:nvSpPr>
            <p:spPr bwMode="auto">
              <a:xfrm>
                <a:off x="1845" y="1515"/>
                <a:ext cx="6" cy="14"/>
              </a:xfrm>
              <a:prstGeom prst="line">
                <a:avLst/>
              </a:prstGeom>
              <a:noFill/>
              <a:ln w="0">
                <a:solidFill>
                  <a:srgbClr val="C0244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234" name="Line 919"/>
              <p:cNvSpPr>
                <a:spLocks noChangeShapeType="1"/>
              </p:cNvSpPr>
              <p:nvPr/>
            </p:nvSpPr>
            <p:spPr bwMode="auto">
              <a:xfrm>
                <a:off x="1854" y="1541"/>
                <a:ext cx="6" cy="16"/>
              </a:xfrm>
              <a:prstGeom prst="line">
                <a:avLst/>
              </a:prstGeom>
              <a:noFill/>
              <a:ln w="0">
                <a:solidFill>
                  <a:srgbClr val="C0244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235" name="Line 920"/>
              <p:cNvSpPr>
                <a:spLocks noChangeShapeType="1"/>
              </p:cNvSpPr>
              <p:nvPr/>
            </p:nvSpPr>
            <p:spPr bwMode="auto">
              <a:xfrm>
                <a:off x="1855" y="1521"/>
                <a:ext cx="5" cy="18"/>
              </a:xfrm>
              <a:prstGeom prst="line">
                <a:avLst/>
              </a:prstGeom>
              <a:noFill/>
              <a:ln w="0">
                <a:solidFill>
                  <a:srgbClr val="C0244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236" name="Line 921"/>
              <p:cNvSpPr>
                <a:spLocks noChangeShapeType="1"/>
              </p:cNvSpPr>
              <p:nvPr/>
            </p:nvSpPr>
            <p:spPr bwMode="auto">
              <a:xfrm>
                <a:off x="1858" y="1510"/>
                <a:ext cx="5" cy="15"/>
              </a:xfrm>
              <a:prstGeom prst="line">
                <a:avLst/>
              </a:prstGeom>
              <a:noFill/>
              <a:ln w="0">
                <a:solidFill>
                  <a:srgbClr val="C0244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237" name="Line 922"/>
              <p:cNvSpPr>
                <a:spLocks noChangeShapeType="1"/>
              </p:cNvSpPr>
              <p:nvPr/>
            </p:nvSpPr>
            <p:spPr bwMode="auto">
              <a:xfrm>
                <a:off x="1881" y="1520"/>
                <a:ext cx="6" cy="16"/>
              </a:xfrm>
              <a:prstGeom prst="line">
                <a:avLst/>
              </a:prstGeom>
              <a:noFill/>
              <a:ln w="0">
                <a:solidFill>
                  <a:srgbClr val="C0244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238" name="Line 923"/>
              <p:cNvSpPr>
                <a:spLocks noChangeShapeType="1"/>
              </p:cNvSpPr>
              <p:nvPr/>
            </p:nvSpPr>
            <p:spPr bwMode="auto">
              <a:xfrm>
                <a:off x="1884" y="1505"/>
                <a:ext cx="5" cy="15"/>
              </a:xfrm>
              <a:prstGeom prst="line">
                <a:avLst/>
              </a:prstGeom>
              <a:noFill/>
              <a:ln w="0">
                <a:solidFill>
                  <a:srgbClr val="C0244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239" name="Line 924"/>
              <p:cNvSpPr>
                <a:spLocks noChangeShapeType="1"/>
              </p:cNvSpPr>
              <p:nvPr/>
            </p:nvSpPr>
            <p:spPr bwMode="auto">
              <a:xfrm>
                <a:off x="1894" y="1530"/>
                <a:ext cx="6" cy="16"/>
              </a:xfrm>
              <a:prstGeom prst="line">
                <a:avLst/>
              </a:prstGeom>
              <a:noFill/>
              <a:ln w="0">
                <a:solidFill>
                  <a:srgbClr val="C0244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240" name="Line 925"/>
              <p:cNvSpPr>
                <a:spLocks noChangeShapeType="1"/>
              </p:cNvSpPr>
              <p:nvPr/>
            </p:nvSpPr>
            <p:spPr bwMode="auto">
              <a:xfrm>
                <a:off x="1895" y="1516"/>
                <a:ext cx="7" cy="17"/>
              </a:xfrm>
              <a:prstGeom prst="line">
                <a:avLst/>
              </a:prstGeom>
              <a:noFill/>
              <a:ln w="0">
                <a:solidFill>
                  <a:srgbClr val="C0244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241" name="Line 926"/>
              <p:cNvSpPr>
                <a:spLocks noChangeShapeType="1"/>
              </p:cNvSpPr>
              <p:nvPr/>
            </p:nvSpPr>
            <p:spPr bwMode="auto">
              <a:xfrm>
                <a:off x="1894" y="1499"/>
                <a:ext cx="7" cy="15"/>
              </a:xfrm>
              <a:prstGeom prst="line">
                <a:avLst/>
              </a:prstGeom>
              <a:noFill/>
              <a:ln w="0">
                <a:solidFill>
                  <a:srgbClr val="C0244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242" name="Line 927"/>
              <p:cNvSpPr>
                <a:spLocks noChangeShapeType="1"/>
              </p:cNvSpPr>
              <p:nvPr/>
            </p:nvSpPr>
            <p:spPr bwMode="auto">
              <a:xfrm>
                <a:off x="1906" y="1524"/>
                <a:ext cx="8" cy="15"/>
              </a:xfrm>
              <a:prstGeom prst="line">
                <a:avLst/>
              </a:prstGeom>
              <a:noFill/>
              <a:ln w="0">
                <a:solidFill>
                  <a:srgbClr val="C0244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243" name="Line 928"/>
              <p:cNvSpPr>
                <a:spLocks noChangeShapeType="1"/>
              </p:cNvSpPr>
              <p:nvPr/>
            </p:nvSpPr>
            <p:spPr bwMode="auto">
              <a:xfrm>
                <a:off x="1910" y="1483"/>
                <a:ext cx="7" cy="14"/>
              </a:xfrm>
              <a:prstGeom prst="line">
                <a:avLst/>
              </a:prstGeom>
              <a:noFill/>
              <a:ln w="0">
                <a:solidFill>
                  <a:srgbClr val="C0244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244" name="Line 929"/>
              <p:cNvSpPr>
                <a:spLocks noChangeShapeType="1"/>
              </p:cNvSpPr>
              <p:nvPr/>
            </p:nvSpPr>
            <p:spPr bwMode="auto">
              <a:xfrm>
                <a:off x="1921" y="1505"/>
                <a:ext cx="8" cy="15"/>
              </a:xfrm>
              <a:prstGeom prst="line">
                <a:avLst/>
              </a:prstGeom>
              <a:noFill/>
              <a:ln w="0">
                <a:solidFill>
                  <a:srgbClr val="C0244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245" name="Line 930"/>
              <p:cNvSpPr>
                <a:spLocks noChangeShapeType="1"/>
              </p:cNvSpPr>
              <p:nvPr/>
            </p:nvSpPr>
            <p:spPr bwMode="auto">
              <a:xfrm>
                <a:off x="1906" y="1508"/>
                <a:ext cx="8" cy="17"/>
              </a:xfrm>
              <a:prstGeom prst="line">
                <a:avLst/>
              </a:prstGeom>
              <a:noFill/>
              <a:ln w="0">
                <a:solidFill>
                  <a:srgbClr val="C0244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246" name="Line 931"/>
              <p:cNvSpPr>
                <a:spLocks noChangeShapeType="1"/>
              </p:cNvSpPr>
              <p:nvPr/>
            </p:nvSpPr>
            <p:spPr bwMode="auto">
              <a:xfrm>
                <a:off x="1863" y="1572"/>
                <a:ext cx="4" cy="15"/>
              </a:xfrm>
              <a:prstGeom prst="line">
                <a:avLst/>
              </a:prstGeom>
              <a:noFill/>
              <a:ln w="0">
                <a:solidFill>
                  <a:srgbClr val="C0244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247" name="Line 932"/>
              <p:cNvSpPr>
                <a:spLocks noChangeShapeType="1"/>
              </p:cNvSpPr>
              <p:nvPr/>
            </p:nvSpPr>
            <p:spPr bwMode="auto">
              <a:xfrm>
                <a:off x="1875" y="1604"/>
                <a:ext cx="4" cy="17"/>
              </a:xfrm>
              <a:prstGeom prst="line">
                <a:avLst/>
              </a:prstGeom>
              <a:noFill/>
              <a:ln w="0">
                <a:solidFill>
                  <a:srgbClr val="C0244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248" name="Line 933"/>
              <p:cNvSpPr>
                <a:spLocks noChangeShapeType="1"/>
              </p:cNvSpPr>
              <p:nvPr/>
            </p:nvSpPr>
            <p:spPr bwMode="auto">
              <a:xfrm>
                <a:off x="1889" y="1601"/>
                <a:ext cx="6" cy="17"/>
              </a:xfrm>
              <a:prstGeom prst="line">
                <a:avLst/>
              </a:prstGeom>
              <a:noFill/>
              <a:ln w="0">
                <a:solidFill>
                  <a:srgbClr val="C0244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249" name="Line 934"/>
              <p:cNvSpPr>
                <a:spLocks noChangeShapeType="1"/>
              </p:cNvSpPr>
              <p:nvPr/>
            </p:nvSpPr>
            <p:spPr bwMode="auto">
              <a:xfrm>
                <a:off x="1877" y="1572"/>
                <a:ext cx="6" cy="16"/>
              </a:xfrm>
              <a:prstGeom prst="line">
                <a:avLst/>
              </a:prstGeom>
              <a:noFill/>
              <a:ln w="0">
                <a:solidFill>
                  <a:srgbClr val="C0244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250" name="Line 935"/>
              <p:cNvSpPr>
                <a:spLocks noChangeShapeType="1"/>
              </p:cNvSpPr>
              <p:nvPr/>
            </p:nvSpPr>
            <p:spPr bwMode="auto">
              <a:xfrm>
                <a:off x="1875" y="1586"/>
                <a:ext cx="6" cy="17"/>
              </a:xfrm>
              <a:prstGeom prst="line">
                <a:avLst/>
              </a:prstGeom>
              <a:noFill/>
              <a:ln w="0">
                <a:solidFill>
                  <a:srgbClr val="C0244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251" name="Line 936"/>
              <p:cNvSpPr>
                <a:spLocks noChangeShapeType="1"/>
              </p:cNvSpPr>
              <p:nvPr/>
            </p:nvSpPr>
            <p:spPr bwMode="auto">
              <a:xfrm>
                <a:off x="1900" y="1569"/>
                <a:ext cx="5" cy="15"/>
              </a:xfrm>
              <a:prstGeom prst="line">
                <a:avLst/>
              </a:prstGeom>
              <a:noFill/>
              <a:ln w="0">
                <a:solidFill>
                  <a:srgbClr val="C0244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252" name="Line 937"/>
              <p:cNvSpPr>
                <a:spLocks noChangeShapeType="1"/>
              </p:cNvSpPr>
              <p:nvPr/>
            </p:nvSpPr>
            <p:spPr bwMode="auto">
              <a:xfrm>
                <a:off x="1910" y="1594"/>
                <a:ext cx="6" cy="15"/>
              </a:xfrm>
              <a:prstGeom prst="line">
                <a:avLst/>
              </a:prstGeom>
              <a:noFill/>
              <a:ln w="0">
                <a:solidFill>
                  <a:srgbClr val="C0244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253" name="Line 938"/>
              <p:cNvSpPr>
                <a:spLocks noChangeShapeType="1"/>
              </p:cNvSpPr>
              <p:nvPr/>
            </p:nvSpPr>
            <p:spPr bwMode="auto">
              <a:xfrm>
                <a:off x="1912" y="1578"/>
                <a:ext cx="6" cy="17"/>
              </a:xfrm>
              <a:prstGeom prst="line">
                <a:avLst/>
              </a:prstGeom>
              <a:noFill/>
              <a:ln w="0">
                <a:solidFill>
                  <a:srgbClr val="C0244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254" name="Line 939"/>
              <p:cNvSpPr>
                <a:spLocks noChangeShapeType="1"/>
              </p:cNvSpPr>
              <p:nvPr/>
            </p:nvSpPr>
            <p:spPr bwMode="auto">
              <a:xfrm>
                <a:off x="1914" y="1564"/>
                <a:ext cx="7" cy="14"/>
              </a:xfrm>
              <a:prstGeom prst="line">
                <a:avLst/>
              </a:prstGeom>
              <a:noFill/>
              <a:ln w="0">
                <a:solidFill>
                  <a:srgbClr val="C0244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255" name="Line 940"/>
              <p:cNvSpPr>
                <a:spLocks noChangeShapeType="1"/>
              </p:cNvSpPr>
              <p:nvPr/>
            </p:nvSpPr>
            <p:spPr bwMode="auto">
              <a:xfrm>
                <a:off x="1926" y="1588"/>
                <a:ext cx="7" cy="16"/>
              </a:xfrm>
              <a:prstGeom prst="line">
                <a:avLst/>
              </a:prstGeom>
              <a:noFill/>
              <a:ln w="0">
                <a:solidFill>
                  <a:srgbClr val="C0244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256" name="Line 941"/>
              <p:cNvSpPr>
                <a:spLocks noChangeShapeType="1"/>
              </p:cNvSpPr>
              <p:nvPr/>
            </p:nvSpPr>
            <p:spPr bwMode="auto">
              <a:xfrm>
                <a:off x="1926" y="1574"/>
                <a:ext cx="7" cy="16"/>
              </a:xfrm>
              <a:prstGeom prst="line">
                <a:avLst/>
              </a:prstGeom>
              <a:noFill/>
              <a:ln w="0">
                <a:solidFill>
                  <a:srgbClr val="C0244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257" name="Line 942"/>
              <p:cNvSpPr>
                <a:spLocks noChangeShapeType="1"/>
              </p:cNvSpPr>
              <p:nvPr/>
            </p:nvSpPr>
            <p:spPr bwMode="auto">
              <a:xfrm>
                <a:off x="1936" y="1563"/>
                <a:ext cx="9" cy="16"/>
              </a:xfrm>
              <a:prstGeom prst="line">
                <a:avLst/>
              </a:prstGeom>
              <a:noFill/>
              <a:ln w="0">
                <a:solidFill>
                  <a:srgbClr val="C0244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258" name="Line 943"/>
              <p:cNvSpPr>
                <a:spLocks noChangeShapeType="1"/>
              </p:cNvSpPr>
              <p:nvPr/>
            </p:nvSpPr>
            <p:spPr bwMode="auto">
              <a:xfrm>
                <a:off x="1945" y="1554"/>
                <a:ext cx="9" cy="16"/>
              </a:xfrm>
              <a:prstGeom prst="line">
                <a:avLst/>
              </a:prstGeom>
              <a:noFill/>
              <a:ln w="0">
                <a:solidFill>
                  <a:srgbClr val="C0244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259" name="Line 944"/>
              <p:cNvSpPr>
                <a:spLocks noChangeShapeType="1"/>
              </p:cNvSpPr>
              <p:nvPr/>
            </p:nvSpPr>
            <p:spPr bwMode="auto">
              <a:xfrm>
                <a:off x="1924" y="1557"/>
                <a:ext cx="8" cy="15"/>
              </a:xfrm>
              <a:prstGeom prst="line">
                <a:avLst/>
              </a:prstGeom>
              <a:noFill/>
              <a:ln w="0">
                <a:solidFill>
                  <a:srgbClr val="C0244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260" name="Line 945"/>
              <p:cNvSpPr>
                <a:spLocks noChangeShapeType="1"/>
              </p:cNvSpPr>
              <p:nvPr/>
            </p:nvSpPr>
            <p:spPr bwMode="auto">
              <a:xfrm>
                <a:off x="1938" y="1581"/>
                <a:ext cx="7" cy="15"/>
              </a:xfrm>
              <a:prstGeom prst="line">
                <a:avLst/>
              </a:prstGeom>
              <a:noFill/>
              <a:ln w="0">
                <a:solidFill>
                  <a:srgbClr val="C0244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261" name="Line 946"/>
              <p:cNvSpPr>
                <a:spLocks noChangeShapeType="1"/>
              </p:cNvSpPr>
              <p:nvPr/>
            </p:nvSpPr>
            <p:spPr bwMode="auto">
              <a:xfrm>
                <a:off x="1942" y="1536"/>
                <a:ext cx="8" cy="16"/>
              </a:xfrm>
              <a:prstGeom prst="line">
                <a:avLst/>
              </a:prstGeom>
              <a:noFill/>
              <a:ln w="0">
                <a:solidFill>
                  <a:srgbClr val="C0244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262" name="Line 947"/>
              <p:cNvSpPr>
                <a:spLocks noChangeShapeType="1"/>
              </p:cNvSpPr>
              <p:nvPr/>
            </p:nvSpPr>
            <p:spPr bwMode="auto">
              <a:xfrm>
                <a:off x="1957" y="1561"/>
                <a:ext cx="8" cy="16"/>
              </a:xfrm>
              <a:prstGeom prst="line">
                <a:avLst/>
              </a:prstGeom>
              <a:noFill/>
              <a:ln w="0">
                <a:solidFill>
                  <a:srgbClr val="C0244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263" name="Line 948"/>
              <p:cNvSpPr>
                <a:spLocks noChangeShapeType="1"/>
              </p:cNvSpPr>
              <p:nvPr/>
            </p:nvSpPr>
            <p:spPr bwMode="auto">
              <a:xfrm>
                <a:off x="1907" y="1641"/>
                <a:ext cx="4" cy="15"/>
              </a:xfrm>
              <a:prstGeom prst="line">
                <a:avLst/>
              </a:prstGeom>
              <a:noFill/>
              <a:ln w="0">
                <a:solidFill>
                  <a:srgbClr val="C0244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264" name="Line 949"/>
              <p:cNvSpPr>
                <a:spLocks noChangeShapeType="1"/>
              </p:cNvSpPr>
              <p:nvPr/>
            </p:nvSpPr>
            <p:spPr bwMode="auto">
              <a:xfrm>
                <a:off x="1931" y="1661"/>
                <a:ext cx="7" cy="21"/>
              </a:xfrm>
              <a:prstGeom prst="line">
                <a:avLst/>
              </a:prstGeom>
              <a:noFill/>
              <a:ln w="0">
                <a:solidFill>
                  <a:srgbClr val="C0244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265" name="Line 950"/>
              <p:cNvSpPr>
                <a:spLocks noChangeShapeType="1"/>
              </p:cNvSpPr>
              <p:nvPr/>
            </p:nvSpPr>
            <p:spPr bwMode="auto">
              <a:xfrm>
                <a:off x="1914" y="1666"/>
                <a:ext cx="7" cy="22"/>
              </a:xfrm>
              <a:prstGeom prst="line">
                <a:avLst/>
              </a:prstGeom>
              <a:noFill/>
              <a:ln w="0">
                <a:solidFill>
                  <a:srgbClr val="C0244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266" name="Line 951"/>
              <p:cNvSpPr>
                <a:spLocks noChangeShapeType="1"/>
              </p:cNvSpPr>
              <p:nvPr/>
            </p:nvSpPr>
            <p:spPr bwMode="auto">
              <a:xfrm>
                <a:off x="1889" y="1644"/>
                <a:ext cx="5" cy="15"/>
              </a:xfrm>
              <a:prstGeom prst="line">
                <a:avLst/>
              </a:prstGeom>
              <a:noFill/>
              <a:ln w="0">
                <a:solidFill>
                  <a:srgbClr val="C0244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267" name="Line 952"/>
              <p:cNvSpPr>
                <a:spLocks noChangeShapeType="1"/>
              </p:cNvSpPr>
              <p:nvPr/>
            </p:nvSpPr>
            <p:spPr bwMode="auto">
              <a:xfrm>
                <a:off x="1898" y="1668"/>
                <a:ext cx="7" cy="21"/>
              </a:xfrm>
              <a:prstGeom prst="line">
                <a:avLst/>
              </a:prstGeom>
              <a:noFill/>
              <a:ln w="0">
                <a:solidFill>
                  <a:srgbClr val="C0244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268" name="Line 953"/>
              <p:cNvSpPr>
                <a:spLocks noChangeShapeType="1"/>
              </p:cNvSpPr>
              <p:nvPr/>
            </p:nvSpPr>
            <p:spPr bwMode="auto">
              <a:xfrm>
                <a:off x="1933" y="1647"/>
                <a:ext cx="7" cy="16"/>
              </a:xfrm>
              <a:prstGeom prst="line">
                <a:avLst/>
              </a:prstGeom>
              <a:noFill/>
              <a:ln w="0">
                <a:solidFill>
                  <a:srgbClr val="C0244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269" name="Line 954"/>
              <p:cNvSpPr>
                <a:spLocks noChangeShapeType="1"/>
              </p:cNvSpPr>
              <p:nvPr/>
            </p:nvSpPr>
            <p:spPr bwMode="auto">
              <a:xfrm>
                <a:off x="1902" y="1656"/>
                <a:ext cx="6" cy="16"/>
              </a:xfrm>
              <a:prstGeom prst="line">
                <a:avLst/>
              </a:prstGeom>
              <a:noFill/>
              <a:ln w="0">
                <a:solidFill>
                  <a:srgbClr val="C0244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270" name="Line 955"/>
              <p:cNvSpPr>
                <a:spLocks noChangeShapeType="1"/>
              </p:cNvSpPr>
              <p:nvPr/>
            </p:nvSpPr>
            <p:spPr bwMode="auto">
              <a:xfrm>
                <a:off x="1933" y="1632"/>
                <a:ext cx="6" cy="15"/>
              </a:xfrm>
              <a:prstGeom prst="line">
                <a:avLst/>
              </a:prstGeom>
              <a:noFill/>
              <a:ln w="0">
                <a:solidFill>
                  <a:srgbClr val="C0244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271" name="Line 956"/>
              <p:cNvSpPr>
                <a:spLocks noChangeShapeType="1"/>
              </p:cNvSpPr>
              <p:nvPr/>
            </p:nvSpPr>
            <p:spPr bwMode="auto">
              <a:xfrm>
                <a:off x="1945" y="1656"/>
                <a:ext cx="8" cy="20"/>
              </a:xfrm>
              <a:prstGeom prst="line">
                <a:avLst/>
              </a:prstGeom>
              <a:noFill/>
              <a:ln w="0">
                <a:solidFill>
                  <a:srgbClr val="C0244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272" name="Line 957"/>
              <p:cNvSpPr>
                <a:spLocks noChangeShapeType="1"/>
              </p:cNvSpPr>
              <p:nvPr/>
            </p:nvSpPr>
            <p:spPr bwMode="auto">
              <a:xfrm>
                <a:off x="1947" y="1641"/>
                <a:ext cx="6" cy="16"/>
              </a:xfrm>
              <a:prstGeom prst="line">
                <a:avLst/>
              </a:prstGeom>
              <a:noFill/>
              <a:ln w="0">
                <a:solidFill>
                  <a:srgbClr val="C0244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273" name="Line 958"/>
              <p:cNvSpPr>
                <a:spLocks noChangeShapeType="1"/>
              </p:cNvSpPr>
              <p:nvPr/>
            </p:nvSpPr>
            <p:spPr bwMode="auto">
              <a:xfrm>
                <a:off x="1947" y="1627"/>
                <a:ext cx="7" cy="14"/>
              </a:xfrm>
              <a:prstGeom prst="line">
                <a:avLst/>
              </a:prstGeom>
              <a:noFill/>
              <a:ln w="0">
                <a:solidFill>
                  <a:srgbClr val="C0244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274" name="Line 959"/>
              <p:cNvSpPr>
                <a:spLocks noChangeShapeType="1"/>
              </p:cNvSpPr>
              <p:nvPr/>
            </p:nvSpPr>
            <p:spPr bwMode="auto">
              <a:xfrm>
                <a:off x="1960" y="1651"/>
                <a:ext cx="8" cy="18"/>
              </a:xfrm>
              <a:prstGeom prst="line">
                <a:avLst/>
              </a:prstGeom>
              <a:noFill/>
              <a:ln w="0">
                <a:solidFill>
                  <a:srgbClr val="C0244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275" name="Line 960"/>
              <p:cNvSpPr>
                <a:spLocks noChangeShapeType="1"/>
              </p:cNvSpPr>
              <p:nvPr/>
            </p:nvSpPr>
            <p:spPr bwMode="auto">
              <a:xfrm>
                <a:off x="1980" y="1622"/>
                <a:ext cx="8" cy="17"/>
              </a:xfrm>
              <a:prstGeom prst="line">
                <a:avLst/>
              </a:prstGeom>
              <a:noFill/>
              <a:ln w="0">
                <a:solidFill>
                  <a:srgbClr val="C0244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276" name="Line 961"/>
              <p:cNvSpPr>
                <a:spLocks noChangeShapeType="1"/>
              </p:cNvSpPr>
              <p:nvPr/>
            </p:nvSpPr>
            <p:spPr bwMode="auto">
              <a:xfrm>
                <a:off x="1978" y="1602"/>
                <a:ext cx="7" cy="14"/>
              </a:xfrm>
              <a:prstGeom prst="line">
                <a:avLst/>
              </a:prstGeom>
              <a:noFill/>
              <a:ln w="0">
                <a:solidFill>
                  <a:srgbClr val="C0244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277" name="Line 962"/>
              <p:cNvSpPr>
                <a:spLocks noChangeShapeType="1"/>
              </p:cNvSpPr>
              <p:nvPr/>
            </p:nvSpPr>
            <p:spPr bwMode="auto">
              <a:xfrm>
                <a:off x="1992" y="1630"/>
                <a:ext cx="8" cy="18"/>
              </a:xfrm>
              <a:prstGeom prst="line">
                <a:avLst/>
              </a:prstGeom>
              <a:noFill/>
              <a:ln w="0">
                <a:solidFill>
                  <a:srgbClr val="C0244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278" name="Line 963"/>
              <p:cNvSpPr>
                <a:spLocks noChangeShapeType="1"/>
              </p:cNvSpPr>
              <p:nvPr/>
            </p:nvSpPr>
            <p:spPr bwMode="auto">
              <a:xfrm>
                <a:off x="1959" y="1636"/>
                <a:ext cx="8" cy="16"/>
              </a:xfrm>
              <a:prstGeom prst="line">
                <a:avLst/>
              </a:prstGeom>
              <a:noFill/>
              <a:ln w="0">
                <a:solidFill>
                  <a:srgbClr val="C0244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279" name="Line 964"/>
              <p:cNvSpPr>
                <a:spLocks noChangeShapeType="1"/>
              </p:cNvSpPr>
              <p:nvPr/>
            </p:nvSpPr>
            <p:spPr bwMode="auto">
              <a:xfrm>
                <a:off x="1953" y="1703"/>
                <a:ext cx="8" cy="21"/>
              </a:xfrm>
              <a:prstGeom prst="line">
                <a:avLst/>
              </a:prstGeom>
              <a:noFill/>
              <a:ln w="0">
                <a:solidFill>
                  <a:srgbClr val="C0244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280" name="Line 965"/>
              <p:cNvSpPr>
                <a:spLocks noChangeShapeType="1"/>
              </p:cNvSpPr>
              <p:nvPr/>
            </p:nvSpPr>
            <p:spPr bwMode="auto">
              <a:xfrm>
                <a:off x="1965" y="1733"/>
                <a:ext cx="9" cy="25"/>
              </a:xfrm>
              <a:prstGeom prst="line">
                <a:avLst/>
              </a:prstGeom>
              <a:noFill/>
              <a:ln w="0">
                <a:solidFill>
                  <a:srgbClr val="C0244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281" name="Line 966"/>
              <p:cNvSpPr>
                <a:spLocks noChangeShapeType="1"/>
              </p:cNvSpPr>
              <p:nvPr/>
            </p:nvSpPr>
            <p:spPr bwMode="auto">
              <a:xfrm>
                <a:off x="1969" y="1722"/>
                <a:ext cx="7" cy="17"/>
              </a:xfrm>
              <a:prstGeom prst="line">
                <a:avLst/>
              </a:prstGeom>
              <a:noFill/>
              <a:ln w="0">
                <a:solidFill>
                  <a:srgbClr val="C0244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282" name="Line 967"/>
              <p:cNvSpPr>
                <a:spLocks noChangeShapeType="1"/>
              </p:cNvSpPr>
              <p:nvPr/>
            </p:nvSpPr>
            <p:spPr bwMode="auto">
              <a:xfrm>
                <a:off x="1911" y="1711"/>
                <a:ext cx="8" cy="22"/>
              </a:xfrm>
              <a:prstGeom prst="line">
                <a:avLst/>
              </a:prstGeom>
              <a:noFill/>
              <a:ln w="0">
                <a:solidFill>
                  <a:srgbClr val="C0244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283" name="Line 968"/>
              <p:cNvSpPr>
                <a:spLocks noChangeShapeType="1"/>
              </p:cNvSpPr>
              <p:nvPr/>
            </p:nvSpPr>
            <p:spPr bwMode="auto">
              <a:xfrm>
                <a:off x="1923" y="1742"/>
                <a:ext cx="8" cy="25"/>
              </a:xfrm>
              <a:prstGeom prst="line">
                <a:avLst/>
              </a:prstGeom>
              <a:noFill/>
              <a:ln w="0">
                <a:solidFill>
                  <a:srgbClr val="C0244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284" name="Line 969"/>
              <p:cNvSpPr>
                <a:spLocks noChangeShapeType="1"/>
              </p:cNvSpPr>
              <p:nvPr/>
            </p:nvSpPr>
            <p:spPr bwMode="auto">
              <a:xfrm>
                <a:off x="1927" y="1731"/>
                <a:ext cx="7" cy="18"/>
              </a:xfrm>
              <a:prstGeom prst="line">
                <a:avLst/>
              </a:prstGeom>
              <a:noFill/>
              <a:ln w="0">
                <a:solidFill>
                  <a:srgbClr val="C0244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285" name="Line 970"/>
              <p:cNvSpPr>
                <a:spLocks noChangeShapeType="1"/>
              </p:cNvSpPr>
              <p:nvPr/>
            </p:nvSpPr>
            <p:spPr bwMode="auto">
              <a:xfrm>
                <a:off x="1954" y="1726"/>
                <a:ext cx="6" cy="16"/>
              </a:xfrm>
              <a:prstGeom prst="line">
                <a:avLst/>
              </a:prstGeom>
              <a:noFill/>
              <a:ln w="0">
                <a:solidFill>
                  <a:srgbClr val="C0244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286" name="Line 971"/>
              <p:cNvSpPr>
                <a:spLocks noChangeShapeType="1"/>
              </p:cNvSpPr>
              <p:nvPr/>
            </p:nvSpPr>
            <p:spPr bwMode="auto">
              <a:xfrm>
                <a:off x="1968" y="1699"/>
                <a:ext cx="7" cy="19"/>
              </a:xfrm>
              <a:prstGeom prst="line">
                <a:avLst/>
              </a:prstGeom>
              <a:noFill/>
              <a:ln w="0">
                <a:solidFill>
                  <a:srgbClr val="C0244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287" name="Line 972"/>
              <p:cNvSpPr>
                <a:spLocks noChangeShapeType="1"/>
              </p:cNvSpPr>
              <p:nvPr/>
            </p:nvSpPr>
            <p:spPr bwMode="auto">
              <a:xfrm>
                <a:off x="1980" y="1728"/>
                <a:ext cx="9" cy="23"/>
              </a:xfrm>
              <a:prstGeom prst="line">
                <a:avLst/>
              </a:prstGeom>
              <a:noFill/>
              <a:ln w="0">
                <a:solidFill>
                  <a:srgbClr val="C0244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288" name="Line 973"/>
              <p:cNvSpPr>
                <a:spLocks noChangeShapeType="1"/>
              </p:cNvSpPr>
              <p:nvPr/>
            </p:nvSpPr>
            <p:spPr bwMode="auto">
              <a:xfrm>
                <a:off x="1983" y="1715"/>
                <a:ext cx="6" cy="17"/>
              </a:xfrm>
              <a:prstGeom prst="line">
                <a:avLst/>
              </a:prstGeom>
              <a:noFill/>
              <a:ln w="0">
                <a:solidFill>
                  <a:srgbClr val="C0244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289" name="Line 974"/>
              <p:cNvSpPr>
                <a:spLocks noChangeShapeType="1"/>
              </p:cNvSpPr>
              <p:nvPr/>
            </p:nvSpPr>
            <p:spPr bwMode="auto">
              <a:xfrm>
                <a:off x="1980" y="1691"/>
                <a:ext cx="10" cy="22"/>
              </a:xfrm>
              <a:prstGeom prst="line">
                <a:avLst/>
              </a:prstGeom>
              <a:noFill/>
              <a:ln w="0">
                <a:solidFill>
                  <a:srgbClr val="C0244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290" name="Line 975"/>
              <p:cNvSpPr>
                <a:spLocks noChangeShapeType="1"/>
              </p:cNvSpPr>
              <p:nvPr/>
            </p:nvSpPr>
            <p:spPr bwMode="auto">
              <a:xfrm>
                <a:off x="1996" y="1723"/>
                <a:ext cx="9" cy="22"/>
              </a:xfrm>
              <a:prstGeom prst="line">
                <a:avLst/>
              </a:prstGeom>
              <a:noFill/>
              <a:ln w="0">
                <a:solidFill>
                  <a:srgbClr val="C0244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291" name="Line 976"/>
              <p:cNvSpPr>
                <a:spLocks noChangeShapeType="1"/>
              </p:cNvSpPr>
              <p:nvPr/>
            </p:nvSpPr>
            <p:spPr bwMode="auto">
              <a:xfrm>
                <a:off x="1998" y="1710"/>
                <a:ext cx="7" cy="16"/>
              </a:xfrm>
              <a:prstGeom prst="line">
                <a:avLst/>
              </a:prstGeom>
              <a:noFill/>
              <a:ln w="0">
                <a:solidFill>
                  <a:srgbClr val="C0244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292" name="Line 977"/>
              <p:cNvSpPr>
                <a:spLocks noChangeShapeType="1"/>
              </p:cNvSpPr>
              <p:nvPr/>
            </p:nvSpPr>
            <p:spPr bwMode="auto">
              <a:xfrm>
                <a:off x="2010" y="1667"/>
                <a:ext cx="9" cy="20"/>
              </a:xfrm>
              <a:prstGeom prst="line">
                <a:avLst/>
              </a:prstGeom>
              <a:noFill/>
              <a:ln w="0">
                <a:solidFill>
                  <a:srgbClr val="C0244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293" name="Line 978"/>
              <p:cNvSpPr>
                <a:spLocks noChangeShapeType="1"/>
              </p:cNvSpPr>
              <p:nvPr/>
            </p:nvSpPr>
            <p:spPr bwMode="auto">
              <a:xfrm>
                <a:off x="2028" y="1702"/>
                <a:ext cx="11" cy="23"/>
              </a:xfrm>
              <a:prstGeom prst="line">
                <a:avLst/>
              </a:prstGeom>
              <a:noFill/>
              <a:ln w="0">
                <a:solidFill>
                  <a:srgbClr val="C0244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294" name="Line 979"/>
              <p:cNvSpPr>
                <a:spLocks noChangeShapeType="1"/>
              </p:cNvSpPr>
              <p:nvPr/>
            </p:nvSpPr>
            <p:spPr bwMode="auto">
              <a:xfrm>
                <a:off x="2013" y="1688"/>
                <a:ext cx="10" cy="19"/>
              </a:xfrm>
              <a:prstGeom prst="line">
                <a:avLst/>
              </a:prstGeom>
              <a:noFill/>
              <a:ln w="0">
                <a:solidFill>
                  <a:srgbClr val="C0244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295" name="Line 980"/>
              <p:cNvSpPr>
                <a:spLocks noChangeShapeType="1"/>
              </p:cNvSpPr>
              <p:nvPr/>
            </p:nvSpPr>
            <p:spPr bwMode="auto">
              <a:xfrm>
                <a:off x="1983" y="1775"/>
                <a:ext cx="9" cy="22"/>
              </a:xfrm>
              <a:prstGeom prst="line">
                <a:avLst/>
              </a:prstGeom>
              <a:noFill/>
              <a:ln w="0">
                <a:solidFill>
                  <a:srgbClr val="C0244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296" name="Line 981"/>
              <p:cNvSpPr>
                <a:spLocks noChangeShapeType="1"/>
              </p:cNvSpPr>
              <p:nvPr/>
            </p:nvSpPr>
            <p:spPr bwMode="auto">
              <a:xfrm>
                <a:off x="1984" y="1799"/>
                <a:ext cx="7" cy="22"/>
              </a:xfrm>
              <a:prstGeom prst="line">
                <a:avLst/>
              </a:prstGeom>
              <a:noFill/>
              <a:ln w="0">
                <a:solidFill>
                  <a:srgbClr val="C0244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297" name="Line 982"/>
              <p:cNvSpPr>
                <a:spLocks noChangeShapeType="1"/>
              </p:cNvSpPr>
              <p:nvPr/>
            </p:nvSpPr>
            <p:spPr bwMode="auto">
              <a:xfrm>
                <a:off x="1999" y="1794"/>
                <a:ext cx="6" cy="20"/>
              </a:xfrm>
              <a:prstGeom prst="line">
                <a:avLst/>
              </a:prstGeom>
              <a:noFill/>
              <a:ln w="0">
                <a:solidFill>
                  <a:srgbClr val="C0244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298" name="Line 983"/>
              <p:cNvSpPr>
                <a:spLocks noChangeShapeType="1"/>
              </p:cNvSpPr>
              <p:nvPr/>
            </p:nvSpPr>
            <p:spPr bwMode="auto">
              <a:xfrm>
                <a:off x="1996" y="1771"/>
                <a:ext cx="9" cy="21"/>
              </a:xfrm>
              <a:prstGeom prst="line">
                <a:avLst/>
              </a:prstGeom>
              <a:noFill/>
              <a:ln w="0">
                <a:solidFill>
                  <a:srgbClr val="C0244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299" name="Line 984"/>
              <p:cNvSpPr>
                <a:spLocks noChangeShapeType="1"/>
              </p:cNvSpPr>
              <p:nvPr/>
            </p:nvSpPr>
            <p:spPr bwMode="auto">
              <a:xfrm>
                <a:off x="2011" y="1806"/>
                <a:ext cx="10" cy="25"/>
              </a:xfrm>
              <a:prstGeom prst="line">
                <a:avLst/>
              </a:prstGeom>
              <a:noFill/>
              <a:ln w="0">
                <a:solidFill>
                  <a:srgbClr val="C0244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300" name="Line 985"/>
              <p:cNvSpPr>
                <a:spLocks noChangeShapeType="1"/>
              </p:cNvSpPr>
              <p:nvPr/>
            </p:nvSpPr>
            <p:spPr bwMode="auto">
              <a:xfrm>
                <a:off x="1951" y="1808"/>
                <a:ext cx="6" cy="22"/>
              </a:xfrm>
              <a:prstGeom prst="line">
                <a:avLst/>
              </a:prstGeom>
              <a:noFill/>
              <a:ln w="0">
                <a:solidFill>
                  <a:srgbClr val="C0244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301" name="Line 986"/>
              <p:cNvSpPr>
                <a:spLocks noChangeShapeType="1"/>
              </p:cNvSpPr>
              <p:nvPr/>
            </p:nvSpPr>
            <p:spPr bwMode="auto">
              <a:xfrm>
                <a:off x="1951" y="1782"/>
                <a:ext cx="7" cy="21"/>
              </a:xfrm>
              <a:prstGeom prst="line">
                <a:avLst/>
              </a:prstGeom>
              <a:noFill/>
              <a:ln w="0">
                <a:solidFill>
                  <a:srgbClr val="C0244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302" name="Line 987"/>
              <p:cNvSpPr>
                <a:spLocks noChangeShapeType="1"/>
              </p:cNvSpPr>
              <p:nvPr/>
            </p:nvSpPr>
            <p:spPr bwMode="auto">
              <a:xfrm>
                <a:off x="1966" y="1822"/>
                <a:ext cx="8" cy="26"/>
              </a:xfrm>
              <a:prstGeom prst="line">
                <a:avLst/>
              </a:prstGeom>
              <a:noFill/>
              <a:ln w="0">
                <a:solidFill>
                  <a:srgbClr val="C0244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303" name="Line 988"/>
              <p:cNvSpPr>
                <a:spLocks noChangeShapeType="1"/>
              </p:cNvSpPr>
              <p:nvPr/>
            </p:nvSpPr>
            <p:spPr bwMode="auto">
              <a:xfrm>
                <a:off x="2012" y="1787"/>
                <a:ext cx="8" cy="21"/>
              </a:xfrm>
              <a:prstGeom prst="line">
                <a:avLst/>
              </a:prstGeom>
              <a:noFill/>
              <a:ln w="0">
                <a:solidFill>
                  <a:srgbClr val="C0244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304" name="Line 989"/>
              <p:cNvSpPr>
                <a:spLocks noChangeShapeType="1"/>
              </p:cNvSpPr>
              <p:nvPr/>
            </p:nvSpPr>
            <p:spPr bwMode="auto">
              <a:xfrm>
                <a:off x="2009" y="1763"/>
                <a:ext cx="11" cy="24"/>
              </a:xfrm>
              <a:prstGeom prst="line">
                <a:avLst/>
              </a:prstGeom>
              <a:noFill/>
              <a:ln w="0">
                <a:solidFill>
                  <a:srgbClr val="C0244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305" name="Line 990"/>
              <p:cNvSpPr>
                <a:spLocks noChangeShapeType="1"/>
              </p:cNvSpPr>
              <p:nvPr/>
            </p:nvSpPr>
            <p:spPr bwMode="auto">
              <a:xfrm>
                <a:off x="2027" y="1800"/>
                <a:ext cx="9" cy="24"/>
              </a:xfrm>
              <a:prstGeom prst="line">
                <a:avLst/>
              </a:prstGeom>
              <a:noFill/>
              <a:ln w="0">
                <a:solidFill>
                  <a:srgbClr val="C0244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306" name="Line 991"/>
              <p:cNvSpPr>
                <a:spLocks noChangeShapeType="1"/>
              </p:cNvSpPr>
              <p:nvPr/>
            </p:nvSpPr>
            <p:spPr bwMode="auto">
              <a:xfrm>
                <a:off x="2027" y="1780"/>
                <a:ext cx="9" cy="22"/>
              </a:xfrm>
              <a:prstGeom prst="line">
                <a:avLst/>
              </a:prstGeom>
              <a:noFill/>
              <a:ln w="0">
                <a:solidFill>
                  <a:srgbClr val="C0244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307" name="Line 992"/>
              <p:cNvSpPr>
                <a:spLocks noChangeShapeType="1"/>
              </p:cNvSpPr>
              <p:nvPr/>
            </p:nvSpPr>
            <p:spPr bwMode="auto">
              <a:xfrm>
                <a:off x="2044" y="1740"/>
                <a:ext cx="9" cy="25"/>
              </a:xfrm>
              <a:prstGeom prst="line">
                <a:avLst/>
              </a:prstGeom>
              <a:noFill/>
              <a:ln w="0">
                <a:solidFill>
                  <a:srgbClr val="C0244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308" name="Line 993"/>
              <p:cNvSpPr>
                <a:spLocks noChangeShapeType="1"/>
              </p:cNvSpPr>
              <p:nvPr/>
            </p:nvSpPr>
            <p:spPr bwMode="auto">
              <a:xfrm>
                <a:off x="2061" y="1777"/>
                <a:ext cx="9" cy="26"/>
              </a:xfrm>
              <a:prstGeom prst="line">
                <a:avLst/>
              </a:prstGeom>
              <a:noFill/>
              <a:ln w="0">
                <a:solidFill>
                  <a:srgbClr val="C0244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309" name="Line 994"/>
              <p:cNvSpPr>
                <a:spLocks noChangeShapeType="1"/>
              </p:cNvSpPr>
              <p:nvPr/>
            </p:nvSpPr>
            <p:spPr bwMode="auto">
              <a:xfrm>
                <a:off x="2048" y="1770"/>
                <a:ext cx="9" cy="22"/>
              </a:xfrm>
              <a:prstGeom prst="line">
                <a:avLst/>
              </a:prstGeom>
              <a:noFill/>
              <a:ln w="0">
                <a:solidFill>
                  <a:srgbClr val="C0244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310" name="Line 995"/>
              <p:cNvSpPr>
                <a:spLocks noChangeShapeType="1"/>
              </p:cNvSpPr>
              <p:nvPr/>
            </p:nvSpPr>
            <p:spPr bwMode="auto">
              <a:xfrm>
                <a:off x="1998" y="1812"/>
                <a:ext cx="7" cy="25"/>
              </a:xfrm>
              <a:prstGeom prst="line">
                <a:avLst/>
              </a:prstGeom>
              <a:noFill/>
              <a:ln w="0">
                <a:solidFill>
                  <a:srgbClr val="C0244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311" name="Freeform 996"/>
              <p:cNvSpPr>
                <a:spLocks/>
              </p:cNvSpPr>
              <p:nvPr/>
            </p:nvSpPr>
            <p:spPr bwMode="auto">
              <a:xfrm>
                <a:off x="1937" y="1784"/>
                <a:ext cx="8" cy="22"/>
              </a:xfrm>
              <a:custGeom>
                <a:avLst/>
                <a:gdLst>
                  <a:gd name="T0" fmla="*/ 0 w 30"/>
                  <a:gd name="T1" fmla="*/ 0 h 87"/>
                  <a:gd name="T2" fmla="*/ 6 w 30"/>
                  <a:gd name="T3" fmla="*/ 15 h 87"/>
                  <a:gd name="T4" fmla="*/ 6 w 30"/>
                  <a:gd name="T5" fmla="*/ 18 h 87"/>
                  <a:gd name="T6" fmla="*/ 8 w 30"/>
                  <a:gd name="T7" fmla="*/ 22 h 8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0"/>
                  <a:gd name="T13" fmla="*/ 0 h 87"/>
                  <a:gd name="T14" fmla="*/ 30 w 30"/>
                  <a:gd name="T15" fmla="*/ 87 h 8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0" h="87">
                    <a:moveTo>
                      <a:pt x="0" y="0"/>
                    </a:moveTo>
                    <a:lnTo>
                      <a:pt x="21" y="60"/>
                    </a:lnTo>
                    <a:lnTo>
                      <a:pt x="24" y="73"/>
                    </a:lnTo>
                    <a:lnTo>
                      <a:pt x="30" y="87"/>
                    </a:lnTo>
                  </a:path>
                </a:pathLst>
              </a:custGeom>
              <a:noFill/>
              <a:ln w="0">
                <a:solidFill>
                  <a:srgbClr val="C0244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312" name="Freeform 997"/>
              <p:cNvSpPr>
                <a:spLocks/>
              </p:cNvSpPr>
              <p:nvPr/>
            </p:nvSpPr>
            <p:spPr bwMode="auto">
              <a:xfrm>
                <a:off x="1951" y="1830"/>
                <a:ext cx="8" cy="23"/>
              </a:xfrm>
              <a:custGeom>
                <a:avLst/>
                <a:gdLst>
                  <a:gd name="T0" fmla="*/ 0 w 30"/>
                  <a:gd name="T1" fmla="*/ 0 h 89"/>
                  <a:gd name="T2" fmla="*/ 3 w 30"/>
                  <a:gd name="T3" fmla="*/ 9 h 89"/>
                  <a:gd name="T4" fmla="*/ 8 w 30"/>
                  <a:gd name="T5" fmla="*/ 23 h 89"/>
                  <a:gd name="T6" fmla="*/ 0 60000 65536"/>
                  <a:gd name="T7" fmla="*/ 0 60000 65536"/>
                  <a:gd name="T8" fmla="*/ 0 60000 65536"/>
                  <a:gd name="T9" fmla="*/ 0 w 30"/>
                  <a:gd name="T10" fmla="*/ 0 h 89"/>
                  <a:gd name="T11" fmla="*/ 30 w 30"/>
                  <a:gd name="T12" fmla="*/ 89 h 89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0" h="89">
                    <a:moveTo>
                      <a:pt x="0" y="0"/>
                    </a:moveTo>
                    <a:lnTo>
                      <a:pt x="12" y="36"/>
                    </a:lnTo>
                    <a:lnTo>
                      <a:pt x="30" y="89"/>
                    </a:lnTo>
                  </a:path>
                </a:pathLst>
              </a:custGeom>
              <a:noFill/>
              <a:ln w="0">
                <a:solidFill>
                  <a:srgbClr val="C0244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313" name="Freeform 998"/>
              <p:cNvSpPr>
                <a:spLocks/>
              </p:cNvSpPr>
              <p:nvPr/>
            </p:nvSpPr>
            <p:spPr bwMode="auto">
              <a:xfrm>
                <a:off x="2066" y="2528"/>
                <a:ext cx="189" cy="92"/>
              </a:xfrm>
              <a:custGeom>
                <a:avLst/>
                <a:gdLst>
                  <a:gd name="T0" fmla="*/ 183 w 756"/>
                  <a:gd name="T1" fmla="*/ 87 h 367"/>
                  <a:gd name="T2" fmla="*/ 187 w 756"/>
                  <a:gd name="T3" fmla="*/ 79 h 367"/>
                  <a:gd name="T4" fmla="*/ 189 w 756"/>
                  <a:gd name="T5" fmla="*/ 71 h 367"/>
                  <a:gd name="T6" fmla="*/ 187 w 756"/>
                  <a:gd name="T7" fmla="*/ 62 h 367"/>
                  <a:gd name="T8" fmla="*/ 171 w 756"/>
                  <a:gd name="T9" fmla="*/ 45 h 367"/>
                  <a:gd name="T10" fmla="*/ 139 w 756"/>
                  <a:gd name="T11" fmla="*/ 26 h 367"/>
                  <a:gd name="T12" fmla="*/ 96 w 756"/>
                  <a:gd name="T13" fmla="*/ 12 h 367"/>
                  <a:gd name="T14" fmla="*/ 91 w 756"/>
                  <a:gd name="T15" fmla="*/ 11 h 367"/>
                  <a:gd name="T16" fmla="*/ 86 w 756"/>
                  <a:gd name="T17" fmla="*/ 10 h 367"/>
                  <a:gd name="T18" fmla="*/ 80 w 756"/>
                  <a:gd name="T19" fmla="*/ 8 h 367"/>
                  <a:gd name="T20" fmla="*/ 59 w 756"/>
                  <a:gd name="T21" fmla="*/ 4 h 367"/>
                  <a:gd name="T22" fmla="*/ 31 w 756"/>
                  <a:gd name="T23" fmla="*/ 0 h 367"/>
                  <a:gd name="T24" fmla="*/ 10 w 756"/>
                  <a:gd name="T25" fmla="*/ 3 h 367"/>
                  <a:gd name="T26" fmla="*/ 1 w 756"/>
                  <a:gd name="T27" fmla="*/ 13 h 367"/>
                  <a:gd name="T28" fmla="*/ 0 w 756"/>
                  <a:gd name="T29" fmla="*/ 17 h 367"/>
                  <a:gd name="T30" fmla="*/ 0 w 756"/>
                  <a:gd name="T31" fmla="*/ 20 h 367"/>
                  <a:gd name="T32" fmla="*/ 1 w 756"/>
                  <a:gd name="T33" fmla="*/ 23 h 367"/>
                  <a:gd name="T34" fmla="*/ 6 w 756"/>
                  <a:gd name="T35" fmla="*/ 29 h 367"/>
                  <a:gd name="T36" fmla="*/ 15 w 756"/>
                  <a:gd name="T37" fmla="*/ 33 h 367"/>
                  <a:gd name="T38" fmla="*/ 25 w 756"/>
                  <a:gd name="T39" fmla="*/ 37 h 367"/>
                  <a:gd name="T40" fmla="*/ 33 w 756"/>
                  <a:gd name="T41" fmla="*/ 37 h 367"/>
                  <a:gd name="T42" fmla="*/ 31 w 756"/>
                  <a:gd name="T43" fmla="*/ 34 h 367"/>
                  <a:gd name="T44" fmla="*/ 30 w 756"/>
                  <a:gd name="T45" fmla="*/ 31 h 367"/>
                  <a:gd name="T46" fmla="*/ 30 w 756"/>
                  <a:gd name="T47" fmla="*/ 28 h 367"/>
                  <a:gd name="T48" fmla="*/ 29 w 756"/>
                  <a:gd name="T49" fmla="*/ 26 h 367"/>
                  <a:gd name="T50" fmla="*/ 22 w 756"/>
                  <a:gd name="T51" fmla="*/ 24 h 367"/>
                  <a:gd name="T52" fmla="*/ 16 w 756"/>
                  <a:gd name="T53" fmla="*/ 20 h 367"/>
                  <a:gd name="T54" fmla="*/ 14 w 756"/>
                  <a:gd name="T55" fmla="*/ 17 h 367"/>
                  <a:gd name="T56" fmla="*/ 21 w 756"/>
                  <a:gd name="T57" fmla="*/ 12 h 367"/>
                  <a:gd name="T58" fmla="*/ 38 w 756"/>
                  <a:gd name="T59" fmla="*/ 12 h 367"/>
                  <a:gd name="T60" fmla="*/ 61 w 756"/>
                  <a:gd name="T61" fmla="*/ 17 h 367"/>
                  <a:gd name="T62" fmla="*/ 78 w 756"/>
                  <a:gd name="T63" fmla="*/ 20 h 367"/>
                  <a:gd name="T64" fmla="*/ 83 w 756"/>
                  <a:gd name="T65" fmla="*/ 21 h 367"/>
                  <a:gd name="T66" fmla="*/ 88 w 756"/>
                  <a:gd name="T67" fmla="*/ 23 h 367"/>
                  <a:gd name="T68" fmla="*/ 94 w 756"/>
                  <a:gd name="T69" fmla="*/ 24 h 367"/>
                  <a:gd name="T70" fmla="*/ 133 w 756"/>
                  <a:gd name="T71" fmla="*/ 37 h 367"/>
                  <a:gd name="T72" fmla="*/ 161 w 756"/>
                  <a:gd name="T73" fmla="*/ 53 h 367"/>
                  <a:gd name="T74" fmla="*/ 175 w 756"/>
                  <a:gd name="T75" fmla="*/ 66 h 367"/>
                  <a:gd name="T76" fmla="*/ 177 w 756"/>
                  <a:gd name="T77" fmla="*/ 73 h 367"/>
                  <a:gd name="T78" fmla="*/ 176 w 756"/>
                  <a:gd name="T79" fmla="*/ 75 h 367"/>
                  <a:gd name="T80" fmla="*/ 175 w 756"/>
                  <a:gd name="T81" fmla="*/ 77 h 367"/>
                  <a:gd name="T82" fmla="*/ 175 w 756"/>
                  <a:gd name="T83" fmla="*/ 83 h 367"/>
                  <a:gd name="T84" fmla="*/ 176 w 756"/>
                  <a:gd name="T85" fmla="*/ 88 h 367"/>
                  <a:gd name="T86" fmla="*/ 177 w 756"/>
                  <a:gd name="T87" fmla="*/ 92 h 367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756"/>
                  <a:gd name="T133" fmla="*/ 0 h 367"/>
                  <a:gd name="T134" fmla="*/ 756 w 756"/>
                  <a:gd name="T135" fmla="*/ 367 h 367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756" h="367">
                    <a:moveTo>
                      <a:pt x="707" y="367"/>
                    </a:moveTo>
                    <a:lnTo>
                      <a:pt x="720" y="358"/>
                    </a:lnTo>
                    <a:lnTo>
                      <a:pt x="731" y="349"/>
                    </a:lnTo>
                    <a:lnTo>
                      <a:pt x="740" y="340"/>
                    </a:lnTo>
                    <a:lnTo>
                      <a:pt x="747" y="328"/>
                    </a:lnTo>
                    <a:lnTo>
                      <a:pt x="749" y="315"/>
                    </a:lnTo>
                    <a:lnTo>
                      <a:pt x="752" y="306"/>
                    </a:lnTo>
                    <a:lnTo>
                      <a:pt x="756" y="294"/>
                    </a:lnTo>
                    <a:lnTo>
                      <a:pt x="756" y="285"/>
                    </a:lnTo>
                    <a:lnTo>
                      <a:pt x="756" y="279"/>
                    </a:lnTo>
                    <a:lnTo>
                      <a:pt x="756" y="274"/>
                    </a:lnTo>
                    <a:lnTo>
                      <a:pt x="749" y="249"/>
                    </a:lnTo>
                    <a:lnTo>
                      <a:pt x="734" y="226"/>
                    </a:lnTo>
                    <a:lnTo>
                      <a:pt x="713" y="201"/>
                    </a:lnTo>
                    <a:lnTo>
                      <a:pt x="683" y="178"/>
                    </a:lnTo>
                    <a:lnTo>
                      <a:pt x="647" y="153"/>
                    </a:lnTo>
                    <a:lnTo>
                      <a:pt x="606" y="129"/>
                    </a:lnTo>
                    <a:lnTo>
                      <a:pt x="556" y="105"/>
                    </a:lnTo>
                    <a:lnTo>
                      <a:pt x="503" y="84"/>
                    </a:lnTo>
                    <a:lnTo>
                      <a:pt x="445" y="66"/>
                    </a:lnTo>
                    <a:lnTo>
                      <a:pt x="383" y="48"/>
                    </a:lnTo>
                    <a:lnTo>
                      <a:pt x="376" y="44"/>
                    </a:lnTo>
                    <a:lnTo>
                      <a:pt x="370" y="44"/>
                    </a:lnTo>
                    <a:lnTo>
                      <a:pt x="365" y="42"/>
                    </a:lnTo>
                    <a:lnTo>
                      <a:pt x="355" y="42"/>
                    </a:lnTo>
                    <a:lnTo>
                      <a:pt x="349" y="39"/>
                    </a:lnTo>
                    <a:lnTo>
                      <a:pt x="344" y="39"/>
                    </a:lnTo>
                    <a:lnTo>
                      <a:pt x="335" y="35"/>
                    </a:lnTo>
                    <a:lnTo>
                      <a:pt x="328" y="35"/>
                    </a:lnTo>
                    <a:lnTo>
                      <a:pt x="319" y="33"/>
                    </a:lnTo>
                    <a:lnTo>
                      <a:pt x="313" y="33"/>
                    </a:lnTo>
                    <a:lnTo>
                      <a:pt x="274" y="24"/>
                    </a:lnTo>
                    <a:lnTo>
                      <a:pt x="235" y="15"/>
                    </a:lnTo>
                    <a:lnTo>
                      <a:pt x="196" y="9"/>
                    </a:lnTo>
                    <a:lnTo>
                      <a:pt x="160" y="3"/>
                    </a:lnTo>
                    <a:lnTo>
                      <a:pt x="123" y="0"/>
                    </a:lnTo>
                    <a:lnTo>
                      <a:pt x="91" y="0"/>
                    </a:lnTo>
                    <a:lnTo>
                      <a:pt x="64" y="5"/>
                    </a:lnTo>
                    <a:lnTo>
                      <a:pt x="39" y="12"/>
                    </a:lnTo>
                    <a:lnTo>
                      <a:pt x="21" y="26"/>
                    </a:lnTo>
                    <a:lnTo>
                      <a:pt x="7" y="44"/>
                    </a:lnTo>
                    <a:lnTo>
                      <a:pt x="3" y="51"/>
                    </a:lnTo>
                    <a:lnTo>
                      <a:pt x="0" y="57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72"/>
                    </a:lnTo>
                    <a:lnTo>
                      <a:pt x="0" y="75"/>
                    </a:lnTo>
                    <a:lnTo>
                      <a:pt x="0" y="81"/>
                    </a:lnTo>
                    <a:lnTo>
                      <a:pt x="0" y="84"/>
                    </a:lnTo>
                    <a:lnTo>
                      <a:pt x="3" y="87"/>
                    </a:lnTo>
                    <a:lnTo>
                      <a:pt x="3" y="90"/>
                    </a:lnTo>
                    <a:lnTo>
                      <a:pt x="9" y="99"/>
                    </a:lnTo>
                    <a:lnTo>
                      <a:pt x="19" y="108"/>
                    </a:lnTo>
                    <a:lnTo>
                      <a:pt x="24" y="114"/>
                    </a:lnTo>
                    <a:lnTo>
                      <a:pt x="37" y="123"/>
                    </a:lnTo>
                    <a:lnTo>
                      <a:pt x="48" y="126"/>
                    </a:lnTo>
                    <a:lnTo>
                      <a:pt x="60" y="132"/>
                    </a:lnTo>
                    <a:lnTo>
                      <a:pt x="73" y="138"/>
                    </a:lnTo>
                    <a:lnTo>
                      <a:pt x="87" y="142"/>
                    </a:lnTo>
                    <a:lnTo>
                      <a:pt x="100" y="147"/>
                    </a:lnTo>
                    <a:lnTo>
                      <a:pt x="114" y="151"/>
                    </a:lnTo>
                    <a:lnTo>
                      <a:pt x="130" y="151"/>
                    </a:lnTo>
                    <a:lnTo>
                      <a:pt x="130" y="147"/>
                    </a:lnTo>
                    <a:lnTo>
                      <a:pt x="126" y="144"/>
                    </a:lnTo>
                    <a:lnTo>
                      <a:pt x="126" y="138"/>
                    </a:lnTo>
                    <a:lnTo>
                      <a:pt x="123" y="135"/>
                    </a:lnTo>
                    <a:lnTo>
                      <a:pt x="123" y="132"/>
                    </a:lnTo>
                    <a:lnTo>
                      <a:pt x="123" y="126"/>
                    </a:lnTo>
                    <a:lnTo>
                      <a:pt x="121" y="123"/>
                    </a:lnTo>
                    <a:lnTo>
                      <a:pt x="121" y="119"/>
                    </a:lnTo>
                    <a:lnTo>
                      <a:pt x="121" y="114"/>
                    </a:lnTo>
                    <a:lnTo>
                      <a:pt x="121" y="110"/>
                    </a:lnTo>
                    <a:lnTo>
                      <a:pt x="121" y="108"/>
                    </a:lnTo>
                    <a:lnTo>
                      <a:pt x="117" y="105"/>
                    </a:lnTo>
                    <a:lnTo>
                      <a:pt x="117" y="103"/>
                    </a:lnTo>
                    <a:lnTo>
                      <a:pt x="117" y="99"/>
                    </a:lnTo>
                    <a:lnTo>
                      <a:pt x="100" y="96"/>
                    </a:lnTo>
                    <a:lnTo>
                      <a:pt x="87" y="94"/>
                    </a:lnTo>
                    <a:lnTo>
                      <a:pt x="76" y="87"/>
                    </a:lnTo>
                    <a:lnTo>
                      <a:pt x="66" y="84"/>
                    </a:lnTo>
                    <a:lnTo>
                      <a:pt x="64" y="78"/>
                    </a:lnTo>
                    <a:lnTo>
                      <a:pt x="57" y="72"/>
                    </a:lnTo>
                    <a:lnTo>
                      <a:pt x="57" y="69"/>
                    </a:lnTo>
                    <a:lnTo>
                      <a:pt x="57" y="66"/>
                    </a:lnTo>
                    <a:lnTo>
                      <a:pt x="57" y="62"/>
                    </a:lnTo>
                    <a:lnTo>
                      <a:pt x="66" y="53"/>
                    </a:lnTo>
                    <a:lnTo>
                      <a:pt x="82" y="48"/>
                    </a:lnTo>
                    <a:lnTo>
                      <a:pt x="103" y="44"/>
                    </a:lnTo>
                    <a:lnTo>
                      <a:pt x="126" y="44"/>
                    </a:lnTo>
                    <a:lnTo>
                      <a:pt x="153" y="48"/>
                    </a:lnTo>
                    <a:lnTo>
                      <a:pt x="181" y="51"/>
                    </a:lnTo>
                    <a:lnTo>
                      <a:pt x="210" y="57"/>
                    </a:lnTo>
                    <a:lnTo>
                      <a:pt x="244" y="66"/>
                    </a:lnTo>
                    <a:lnTo>
                      <a:pt x="274" y="72"/>
                    </a:lnTo>
                    <a:lnTo>
                      <a:pt x="301" y="78"/>
                    </a:lnTo>
                    <a:lnTo>
                      <a:pt x="310" y="81"/>
                    </a:lnTo>
                    <a:lnTo>
                      <a:pt x="317" y="81"/>
                    </a:lnTo>
                    <a:lnTo>
                      <a:pt x="326" y="84"/>
                    </a:lnTo>
                    <a:lnTo>
                      <a:pt x="331" y="84"/>
                    </a:lnTo>
                    <a:lnTo>
                      <a:pt x="340" y="87"/>
                    </a:lnTo>
                    <a:lnTo>
                      <a:pt x="346" y="87"/>
                    </a:lnTo>
                    <a:lnTo>
                      <a:pt x="353" y="90"/>
                    </a:lnTo>
                    <a:lnTo>
                      <a:pt x="361" y="90"/>
                    </a:lnTo>
                    <a:lnTo>
                      <a:pt x="367" y="94"/>
                    </a:lnTo>
                    <a:lnTo>
                      <a:pt x="374" y="96"/>
                    </a:lnTo>
                    <a:lnTo>
                      <a:pt x="431" y="110"/>
                    </a:lnTo>
                    <a:lnTo>
                      <a:pt x="485" y="129"/>
                    </a:lnTo>
                    <a:lnTo>
                      <a:pt x="533" y="147"/>
                    </a:lnTo>
                    <a:lnTo>
                      <a:pt x="574" y="169"/>
                    </a:lnTo>
                    <a:lnTo>
                      <a:pt x="613" y="189"/>
                    </a:lnTo>
                    <a:lnTo>
                      <a:pt x="644" y="210"/>
                    </a:lnTo>
                    <a:lnTo>
                      <a:pt x="672" y="228"/>
                    </a:lnTo>
                    <a:lnTo>
                      <a:pt x="690" y="249"/>
                    </a:lnTo>
                    <a:lnTo>
                      <a:pt x="701" y="265"/>
                    </a:lnTo>
                    <a:lnTo>
                      <a:pt x="707" y="279"/>
                    </a:lnTo>
                    <a:lnTo>
                      <a:pt x="707" y="285"/>
                    </a:lnTo>
                    <a:lnTo>
                      <a:pt x="707" y="292"/>
                    </a:lnTo>
                    <a:lnTo>
                      <a:pt x="707" y="294"/>
                    </a:lnTo>
                    <a:lnTo>
                      <a:pt x="704" y="297"/>
                    </a:lnTo>
                    <a:lnTo>
                      <a:pt x="704" y="301"/>
                    </a:lnTo>
                    <a:lnTo>
                      <a:pt x="701" y="304"/>
                    </a:lnTo>
                    <a:lnTo>
                      <a:pt x="701" y="306"/>
                    </a:lnTo>
                    <a:lnTo>
                      <a:pt x="698" y="306"/>
                    </a:lnTo>
                    <a:lnTo>
                      <a:pt x="698" y="313"/>
                    </a:lnTo>
                    <a:lnTo>
                      <a:pt x="701" y="322"/>
                    </a:lnTo>
                    <a:lnTo>
                      <a:pt x="701" y="331"/>
                    </a:lnTo>
                    <a:lnTo>
                      <a:pt x="704" y="337"/>
                    </a:lnTo>
                    <a:lnTo>
                      <a:pt x="704" y="346"/>
                    </a:lnTo>
                    <a:lnTo>
                      <a:pt x="704" y="351"/>
                    </a:lnTo>
                    <a:lnTo>
                      <a:pt x="707" y="358"/>
                    </a:lnTo>
                    <a:lnTo>
                      <a:pt x="707" y="363"/>
                    </a:lnTo>
                    <a:lnTo>
                      <a:pt x="707" y="367"/>
                    </a:lnTo>
                    <a:close/>
                  </a:path>
                </a:pathLst>
              </a:custGeom>
              <a:solidFill>
                <a:srgbClr val="827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314" name="Freeform 999"/>
              <p:cNvSpPr>
                <a:spLocks/>
              </p:cNvSpPr>
              <p:nvPr/>
            </p:nvSpPr>
            <p:spPr bwMode="auto">
              <a:xfrm>
                <a:off x="2066" y="2528"/>
                <a:ext cx="189" cy="92"/>
              </a:xfrm>
              <a:custGeom>
                <a:avLst/>
                <a:gdLst>
                  <a:gd name="T0" fmla="*/ 183 w 756"/>
                  <a:gd name="T1" fmla="*/ 87 h 367"/>
                  <a:gd name="T2" fmla="*/ 187 w 756"/>
                  <a:gd name="T3" fmla="*/ 79 h 367"/>
                  <a:gd name="T4" fmla="*/ 189 w 756"/>
                  <a:gd name="T5" fmla="*/ 71 h 367"/>
                  <a:gd name="T6" fmla="*/ 187 w 756"/>
                  <a:gd name="T7" fmla="*/ 62 h 367"/>
                  <a:gd name="T8" fmla="*/ 171 w 756"/>
                  <a:gd name="T9" fmla="*/ 45 h 367"/>
                  <a:gd name="T10" fmla="*/ 139 w 756"/>
                  <a:gd name="T11" fmla="*/ 26 h 367"/>
                  <a:gd name="T12" fmla="*/ 96 w 756"/>
                  <a:gd name="T13" fmla="*/ 12 h 367"/>
                  <a:gd name="T14" fmla="*/ 91 w 756"/>
                  <a:gd name="T15" fmla="*/ 11 h 367"/>
                  <a:gd name="T16" fmla="*/ 86 w 756"/>
                  <a:gd name="T17" fmla="*/ 10 h 367"/>
                  <a:gd name="T18" fmla="*/ 80 w 756"/>
                  <a:gd name="T19" fmla="*/ 8 h 367"/>
                  <a:gd name="T20" fmla="*/ 59 w 756"/>
                  <a:gd name="T21" fmla="*/ 4 h 367"/>
                  <a:gd name="T22" fmla="*/ 31 w 756"/>
                  <a:gd name="T23" fmla="*/ 0 h 367"/>
                  <a:gd name="T24" fmla="*/ 10 w 756"/>
                  <a:gd name="T25" fmla="*/ 3 h 367"/>
                  <a:gd name="T26" fmla="*/ 1 w 756"/>
                  <a:gd name="T27" fmla="*/ 13 h 367"/>
                  <a:gd name="T28" fmla="*/ 0 w 756"/>
                  <a:gd name="T29" fmla="*/ 17 h 367"/>
                  <a:gd name="T30" fmla="*/ 0 w 756"/>
                  <a:gd name="T31" fmla="*/ 20 h 367"/>
                  <a:gd name="T32" fmla="*/ 1 w 756"/>
                  <a:gd name="T33" fmla="*/ 23 h 367"/>
                  <a:gd name="T34" fmla="*/ 6 w 756"/>
                  <a:gd name="T35" fmla="*/ 29 h 367"/>
                  <a:gd name="T36" fmla="*/ 15 w 756"/>
                  <a:gd name="T37" fmla="*/ 33 h 367"/>
                  <a:gd name="T38" fmla="*/ 25 w 756"/>
                  <a:gd name="T39" fmla="*/ 37 h 367"/>
                  <a:gd name="T40" fmla="*/ 33 w 756"/>
                  <a:gd name="T41" fmla="*/ 37 h 367"/>
                  <a:gd name="T42" fmla="*/ 31 w 756"/>
                  <a:gd name="T43" fmla="*/ 34 h 367"/>
                  <a:gd name="T44" fmla="*/ 30 w 756"/>
                  <a:gd name="T45" fmla="*/ 31 h 367"/>
                  <a:gd name="T46" fmla="*/ 30 w 756"/>
                  <a:gd name="T47" fmla="*/ 28 h 367"/>
                  <a:gd name="T48" fmla="*/ 29 w 756"/>
                  <a:gd name="T49" fmla="*/ 26 h 367"/>
                  <a:gd name="T50" fmla="*/ 22 w 756"/>
                  <a:gd name="T51" fmla="*/ 24 h 367"/>
                  <a:gd name="T52" fmla="*/ 16 w 756"/>
                  <a:gd name="T53" fmla="*/ 20 h 367"/>
                  <a:gd name="T54" fmla="*/ 14 w 756"/>
                  <a:gd name="T55" fmla="*/ 17 h 367"/>
                  <a:gd name="T56" fmla="*/ 21 w 756"/>
                  <a:gd name="T57" fmla="*/ 12 h 367"/>
                  <a:gd name="T58" fmla="*/ 38 w 756"/>
                  <a:gd name="T59" fmla="*/ 12 h 367"/>
                  <a:gd name="T60" fmla="*/ 61 w 756"/>
                  <a:gd name="T61" fmla="*/ 17 h 367"/>
                  <a:gd name="T62" fmla="*/ 78 w 756"/>
                  <a:gd name="T63" fmla="*/ 20 h 367"/>
                  <a:gd name="T64" fmla="*/ 83 w 756"/>
                  <a:gd name="T65" fmla="*/ 21 h 367"/>
                  <a:gd name="T66" fmla="*/ 88 w 756"/>
                  <a:gd name="T67" fmla="*/ 23 h 367"/>
                  <a:gd name="T68" fmla="*/ 94 w 756"/>
                  <a:gd name="T69" fmla="*/ 24 h 367"/>
                  <a:gd name="T70" fmla="*/ 133 w 756"/>
                  <a:gd name="T71" fmla="*/ 37 h 367"/>
                  <a:gd name="T72" fmla="*/ 161 w 756"/>
                  <a:gd name="T73" fmla="*/ 53 h 367"/>
                  <a:gd name="T74" fmla="*/ 175 w 756"/>
                  <a:gd name="T75" fmla="*/ 66 h 367"/>
                  <a:gd name="T76" fmla="*/ 177 w 756"/>
                  <a:gd name="T77" fmla="*/ 73 h 367"/>
                  <a:gd name="T78" fmla="*/ 176 w 756"/>
                  <a:gd name="T79" fmla="*/ 75 h 367"/>
                  <a:gd name="T80" fmla="*/ 175 w 756"/>
                  <a:gd name="T81" fmla="*/ 77 h 367"/>
                  <a:gd name="T82" fmla="*/ 175 w 756"/>
                  <a:gd name="T83" fmla="*/ 83 h 367"/>
                  <a:gd name="T84" fmla="*/ 176 w 756"/>
                  <a:gd name="T85" fmla="*/ 88 h 367"/>
                  <a:gd name="T86" fmla="*/ 177 w 756"/>
                  <a:gd name="T87" fmla="*/ 92 h 367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756"/>
                  <a:gd name="T133" fmla="*/ 0 h 367"/>
                  <a:gd name="T134" fmla="*/ 756 w 756"/>
                  <a:gd name="T135" fmla="*/ 367 h 367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756" h="367">
                    <a:moveTo>
                      <a:pt x="707" y="367"/>
                    </a:moveTo>
                    <a:lnTo>
                      <a:pt x="720" y="358"/>
                    </a:lnTo>
                    <a:lnTo>
                      <a:pt x="731" y="349"/>
                    </a:lnTo>
                    <a:lnTo>
                      <a:pt x="740" y="340"/>
                    </a:lnTo>
                    <a:lnTo>
                      <a:pt x="747" y="328"/>
                    </a:lnTo>
                    <a:lnTo>
                      <a:pt x="749" y="315"/>
                    </a:lnTo>
                    <a:lnTo>
                      <a:pt x="752" y="306"/>
                    </a:lnTo>
                    <a:lnTo>
                      <a:pt x="756" y="294"/>
                    </a:lnTo>
                    <a:lnTo>
                      <a:pt x="756" y="285"/>
                    </a:lnTo>
                    <a:lnTo>
                      <a:pt x="756" y="279"/>
                    </a:lnTo>
                    <a:lnTo>
                      <a:pt x="756" y="274"/>
                    </a:lnTo>
                    <a:lnTo>
                      <a:pt x="749" y="249"/>
                    </a:lnTo>
                    <a:lnTo>
                      <a:pt x="734" y="226"/>
                    </a:lnTo>
                    <a:lnTo>
                      <a:pt x="713" y="201"/>
                    </a:lnTo>
                    <a:lnTo>
                      <a:pt x="683" y="178"/>
                    </a:lnTo>
                    <a:lnTo>
                      <a:pt x="647" y="153"/>
                    </a:lnTo>
                    <a:lnTo>
                      <a:pt x="606" y="129"/>
                    </a:lnTo>
                    <a:lnTo>
                      <a:pt x="556" y="105"/>
                    </a:lnTo>
                    <a:lnTo>
                      <a:pt x="503" y="84"/>
                    </a:lnTo>
                    <a:lnTo>
                      <a:pt x="445" y="66"/>
                    </a:lnTo>
                    <a:lnTo>
                      <a:pt x="383" y="48"/>
                    </a:lnTo>
                    <a:lnTo>
                      <a:pt x="376" y="44"/>
                    </a:lnTo>
                    <a:lnTo>
                      <a:pt x="370" y="44"/>
                    </a:lnTo>
                    <a:lnTo>
                      <a:pt x="365" y="42"/>
                    </a:lnTo>
                    <a:lnTo>
                      <a:pt x="355" y="42"/>
                    </a:lnTo>
                    <a:lnTo>
                      <a:pt x="349" y="39"/>
                    </a:lnTo>
                    <a:lnTo>
                      <a:pt x="344" y="39"/>
                    </a:lnTo>
                    <a:lnTo>
                      <a:pt x="335" y="35"/>
                    </a:lnTo>
                    <a:lnTo>
                      <a:pt x="328" y="35"/>
                    </a:lnTo>
                    <a:lnTo>
                      <a:pt x="319" y="33"/>
                    </a:lnTo>
                    <a:lnTo>
                      <a:pt x="313" y="33"/>
                    </a:lnTo>
                    <a:lnTo>
                      <a:pt x="274" y="24"/>
                    </a:lnTo>
                    <a:lnTo>
                      <a:pt x="235" y="15"/>
                    </a:lnTo>
                    <a:lnTo>
                      <a:pt x="196" y="9"/>
                    </a:lnTo>
                    <a:lnTo>
                      <a:pt x="160" y="3"/>
                    </a:lnTo>
                    <a:lnTo>
                      <a:pt x="123" y="0"/>
                    </a:lnTo>
                    <a:lnTo>
                      <a:pt x="91" y="0"/>
                    </a:lnTo>
                    <a:lnTo>
                      <a:pt x="64" y="5"/>
                    </a:lnTo>
                    <a:lnTo>
                      <a:pt x="39" y="12"/>
                    </a:lnTo>
                    <a:lnTo>
                      <a:pt x="21" y="26"/>
                    </a:lnTo>
                    <a:lnTo>
                      <a:pt x="7" y="44"/>
                    </a:lnTo>
                    <a:lnTo>
                      <a:pt x="3" y="51"/>
                    </a:lnTo>
                    <a:lnTo>
                      <a:pt x="0" y="57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72"/>
                    </a:lnTo>
                    <a:lnTo>
                      <a:pt x="0" y="75"/>
                    </a:lnTo>
                    <a:lnTo>
                      <a:pt x="0" y="81"/>
                    </a:lnTo>
                    <a:lnTo>
                      <a:pt x="0" y="84"/>
                    </a:lnTo>
                    <a:lnTo>
                      <a:pt x="3" y="87"/>
                    </a:lnTo>
                    <a:lnTo>
                      <a:pt x="3" y="90"/>
                    </a:lnTo>
                    <a:lnTo>
                      <a:pt x="9" y="99"/>
                    </a:lnTo>
                    <a:lnTo>
                      <a:pt x="19" y="108"/>
                    </a:lnTo>
                    <a:lnTo>
                      <a:pt x="24" y="114"/>
                    </a:lnTo>
                    <a:lnTo>
                      <a:pt x="37" y="123"/>
                    </a:lnTo>
                    <a:lnTo>
                      <a:pt x="48" y="126"/>
                    </a:lnTo>
                    <a:lnTo>
                      <a:pt x="60" y="132"/>
                    </a:lnTo>
                    <a:lnTo>
                      <a:pt x="73" y="138"/>
                    </a:lnTo>
                    <a:lnTo>
                      <a:pt x="87" y="142"/>
                    </a:lnTo>
                    <a:lnTo>
                      <a:pt x="100" y="147"/>
                    </a:lnTo>
                    <a:lnTo>
                      <a:pt x="114" y="151"/>
                    </a:lnTo>
                    <a:lnTo>
                      <a:pt x="130" y="151"/>
                    </a:lnTo>
                    <a:lnTo>
                      <a:pt x="130" y="147"/>
                    </a:lnTo>
                    <a:lnTo>
                      <a:pt x="126" y="144"/>
                    </a:lnTo>
                    <a:lnTo>
                      <a:pt x="126" y="138"/>
                    </a:lnTo>
                    <a:lnTo>
                      <a:pt x="123" y="135"/>
                    </a:lnTo>
                    <a:lnTo>
                      <a:pt x="123" y="132"/>
                    </a:lnTo>
                    <a:lnTo>
                      <a:pt x="123" y="126"/>
                    </a:lnTo>
                    <a:lnTo>
                      <a:pt x="121" y="123"/>
                    </a:lnTo>
                    <a:lnTo>
                      <a:pt x="121" y="119"/>
                    </a:lnTo>
                    <a:lnTo>
                      <a:pt x="121" y="114"/>
                    </a:lnTo>
                    <a:lnTo>
                      <a:pt x="121" y="110"/>
                    </a:lnTo>
                    <a:lnTo>
                      <a:pt x="121" y="108"/>
                    </a:lnTo>
                    <a:lnTo>
                      <a:pt x="117" y="105"/>
                    </a:lnTo>
                    <a:lnTo>
                      <a:pt x="117" y="103"/>
                    </a:lnTo>
                    <a:lnTo>
                      <a:pt x="117" y="99"/>
                    </a:lnTo>
                    <a:lnTo>
                      <a:pt x="100" y="96"/>
                    </a:lnTo>
                    <a:lnTo>
                      <a:pt x="87" y="94"/>
                    </a:lnTo>
                    <a:lnTo>
                      <a:pt x="76" y="87"/>
                    </a:lnTo>
                    <a:lnTo>
                      <a:pt x="66" y="84"/>
                    </a:lnTo>
                    <a:lnTo>
                      <a:pt x="64" y="78"/>
                    </a:lnTo>
                    <a:lnTo>
                      <a:pt x="57" y="72"/>
                    </a:lnTo>
                    <a:lnTo>
                      <a:pt x="57" y="69"/>
                    </a:lnTo>
                    <a:lnTo>
                      <a:pt x="57" y="66"/>
                    </a:lnTo>
                    <a:lnTo>
                      <a:pt x="57" y="62"/>
                    </a:lnTo>
                    <a:lnTo>
                      <a:pt x="66" y="53"/>
                    </a:lnTo>
                    <a:lnTo>
                      <a:pt x="82" y="48"/>
                    </a:lnTo>
                    <a:lnTo>
                      <a:pt x="103" y="44"/>
                    </a:lnTo>
                    <a:lnTo>
                      <a:pt x="126" y="44"/>
                    </a:lnTo>
                    <a:lnTo>
                      <a:pt x="153" y="48"/>
                    </a:lnTo>
                    <a:lnTo>
                      <a:pt x="181" y="51"/>
                    </a:lnTo>
                    <a:lnTo>
                      <a:pt x="210" y="57"/>
                    </a:lnTo>
                    <a:lnTo>
                      <a:pt x="244" y="66"/>
                    </a:lnTo>
                    <a:lnTo>
                      <a:pt x="274" y="72"/>
                    </a:lnTo>
                    <a:lnTo>
                      <a:pt x="301" y="78"/>
                    </a:lnTo>
                    <a:lnTo>
                      <a:pt x="310" y="81"/>
                    </a:lnTo>
                    <a:lnTo>
                      <a:pt x="317" y="81"/>
                    </a:lnTo>
                    <a:lnTo>
                      <a:pt x="326" y="84"/>
                    </a:lnTo>
                    <a:lnTo>
                      <a:pt x="331" y="84"/>
                    </a:lnTo>
                    <a:lnTo>
                      <a:pt x="340" y="87"/>
                    </a:lnTo>
                    <a:lnTo>
                      <a:pt x="346" y="87"/>
                    </a:lnTo>
                    <a:lnTo>
                      <a:pt x="353" y="90"/>
                    </a:lnTo>
                    <a:lnTo>
                      <a:pt x="361" y="90"/>
                    </a:lnTo>
                    <a:lnTo>
                      <a:pt x="367" y="94"/>
                    </a:lnTo>
                    <a:lnTo>
                      <a:pt x="374" y="96"/>
                    </a:lnTo>
                    <a:lnTo>
                      <a:pt x="431" y="110"/>
                    </a:lnTo>
                    <a:lnTo>
                      <a:pt x="485" y="129"/>
                    </a:lnTo>
                    <a:lnTo>
                      <a:pt x="533" y="147"/>
                    </a:lnTo>
                    <a:lnTo>
                      <a:pt x="574" y="169"/>
                    </a:lnTo>
                    <a:lnTo>
                      <a:pt x="613" y="189"/>
                    </a:lnTo>
                    <a:lnTo>
                      <a:pt x="644" y="210"/>
                    </a:lnTo>
                    <a:lnTo>
                      <a:pt x="672" y="228"/>
                    </a:lnTo>
                    <a:lnTo>
                      <a:pt x="690" y="249"/>
                    </a:lnTo>
                    <a:lnTo>
                      <a:pt x="701" y="265"/>
                    </a:lnTo>
                    <a:lnTo>
                      <a:pt x="707" y="279"/>
                    </a:lnTo>
                    <a:lnTo>
                      <a:pt x="707" y="285"/>
                    </a:lnTo>
                    <a:lnTo>
                      <a:pt x="707" y="292"/>
                    </a:lnTo>
                    <a:lnTo>
                      <a:pt x="707" y="294"/>
                    </a:lnTo>
                    <a:lnTo>
                      <a:pt x="704" y="297"/>
                    </a:lnTo>
                    <a:lnTo>
                      <a:pt x="704" y="301"/>
                    </a:lnTo>
                    <a:lnTo>
                      <a:pt x="701" y="304"/>
                    </a:lnTo>
                    <a:lnTo>
                      <a:pt x="701" y="306"/>
                    </a:lnTo>
                    <a:lnTo>
                      <a:pt x="698" y="306"/>
                    </a:lnTo>
                    <a:lnTo>
                      <a:pt x="698" y="313"/>
                    </a:lnTo>
                    <a:lnTo>
                      <a:pt x="701" y="322"/>
                    </a:lnTo>
                    <a:lnTo>
                      <a:pt x="701" y="331"/>
                    </a:lnTo>
                    <a:lnTo>
                      <a:pt x="704" y="337"/>
                    </a:lnTo>
                    <a:lnTo>
                      <a:pt x="704" y="346"/>
                    </a:lnTo>
                    <a:lnTo>
                      <a:pt x="704" y="351"/>
                    </a:lnTo>
                    <a:lnTo>
                      <a:pt x="707" y="358"/>
                    </a:lnTo>
                    <a:lnTo>
                      <a:pt x="707" y="363"/>
                    </a:lnTo>
                    <a:lnTo>
                      <a:pt x="707" y="367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315" name="Freeform 1000"/>
              <p:cNvSpPr>
                <a:spLocks/>
              </p:cNvSpPr>
              <p:nvPr/>
            </p:nvSpPr>
            <p:spPr bwMode="auto">
              <a:xfrm>
                <a:off x="2066" y="2528"/>
                <a:ext cx="189" cy="92"/>
              </a:xfrm>
              <a:custGeom>
                <a:avLst/>
                <a:gdLst>
                  <a:gd name="T0" fmla="*/ 183 w 756"/>
                  <a:gd name="T1" fmla="*/ 87 h 367"/>
                  <a:gd name="T2" fmla="*/ 187 w 756"/>
                  <a:gd name="T3" fmla="*/ 79 h 367"/>
                  <a:gd name="T4" fmla="*/ 189 w 756"/>
                  <a:gd name="T5" fmla="*/ 71 h 367"/>
                  <a:gd name="T6" fmla="*/ 187 w 756"/>
                  <a:gd name="T7" fmla="*/ 62 h 367"/>
                  <a:gd name="T8" fmla="*/ 171 w 756"/>
                  <a:gd name="T9" fmla="*/ 45 h 367"/>
                  <a:gd name="T10" fmla="*/ 139 w 756"/>
                  <a:gd name="T11" fmla="*/ 26 h 367"/>
                  <a:gd name="T12" fmla="*/ 96 w 756"/>
                  <a:gd name="T13" fmla="*/ 12 h 367"/>
                  <a:gd name="T14" fmla="*/ 91 w 756"/>
                  <a:gd name="T15" fmla="*/ 11 h 367"/>
                  <a:gd name="T16" fmla="*/ 86 w 756"/>
                  <a:gd name="T17" fmla="*/ 10 h 367"/>
                  <a:gd name="T18" fmla="*/ 80 w 756"/>
                  <a:gd name="T19" fmla="*/ 8 h 367"/>
                  <a:gd name="T20" fmla="*/ 59 w 756"/>
                  <a:gd name="T21" fmla="*/ 4 h 367"/>
                  <a:gd name="T22" fmla="*/ 31 w 756"/>
                  <a:gd name="T23" fmla="*/ 0 h 367"/>
                  <a:gd name="T24" fmla="*/ 10 w 756"/>
                  <a:gd name="T25" fmla="*/ 3 h 367"/>
                  <a:gd name="T26" fmla="*/ 1 w 756"/>
                  <a:gd name="T27" fmla="*/ 13 h 367"/>
                  <a:gd name="T28" fmla="*/ 0 w 756"/>
                  <a:gd name="T29" fmla="*/ 17 h 367"/>
                  <a:gd name="T30" fmla="*/ 0 w 756"/>
                  <a:gd name="T31" fmla="*/ 20 h 367"/>
                  <a:gd name="T32" fmla="*/ 1 w 756"/>
                  <a:gd name="T33" fmla="*/ 23 h 367"/>
                  <a:gd name="T34" fmla="*/ 6 w 756"/>
                  <a:gd name="T35" fmla="*/ 29 h 367"/>
                  <a:gd name="T36" fmla="*/ 15 w 756"/>
                  <a:gd name="T37" fmla="*/ 33 h 367"/>
                  <a:gd name="T38" fmla="*/ 25 w 756"/>
                  <a:gd name="T39" fmla="*/ 37 h 367"/>
                  <a:gd name="T40" fmla="*/ 33 w 756"/>
                  <a:gd name="T41" fmla="*/ 37 h 367"/>
                  <a:gd name="T42" fmla="*/ 31 w 756"/>
                  <a:gd name="T43" fmla="*/ 34 h 367"/>
                  <a:gd name="T44" fmla="*/ 30 w 756"/>
                  <a:gd name="T45" fmla="*/ 31 h 367"/>
                  <a:gd name="T46" fmla="*/ 30 w 756"/>
                  <a:gd name="T47" fmla="*/ 28 h 367"/>
                  <a:gd name="T48" fmla="*/ 29 w 756"/>
                  <a:gd name="T49" fmla="*/ 26 h 367"/>
                  <a:gd name="T50" fmla="*/ 22 w 756"/>
                  <a:gd name="T51" fmla="*/ 24 h 367"/>
                  <a:gd name="T52" fmla="*/ 16 w 756"/>
                  <a:gd name="T53" fmla="*/ 20 h 367"/>
                  <a:gd name="T54" fmla="*/ 14 w 756"/>
                  <a:gd name="T55" fmla="*/ 17 h 367"/>
                  <a:gd name="T56" fmla="*/ 21 w 756"/>
                  <a:gd name="T57" fmla="*/ 12 h 367"/>
                  <a:gd name="T58" fmla="*/ 38 w 756"/>
                  <a:gd name="T59" fmla="*/ 12 h 367"/>
                  <a:gd name="T60" fmla="*/ 61 w 756"/>
                  <a:gd name="T61" fmla="*/ 17 h 367"/>
                  <a:gd name="T62" fmla="*/ 78 w 756"/>
                  <a:gd name="T63" fmla="*/ 20 h 367"/>
                  <a:gd name="T64" fmla="*/ 83 w 756"/>
                  <a:gd name="T65" fmla="*/ 21 h 367"/>
                  <a:gd name="T66" fmla="*/ 88 w 756"/>
                  <a:gd name="T67" fmla="*/ 23 h 367"/>
                  <a:gd name="T68" fmla="*/ 94 w 756"/>
                  <a:gd name="T69" fmla="*/ 24 h 367"/>
                  <a:gd name="T70" fmla="*/ 133 w 756"/>
                  <a:gd name="T71" fmla="*/ 37 h 367"/>
                  <a:gd name="T72" fmla="*/ 161 w 756"/>
                  <a:gd name="T73" fmla="*/ 53 h 367"/>
                  <a:gd name="T74" fmla="*/ 175 w 756"/>
                  <a:gd name="T75" fmla="*/ 66 h 367"/>
                  <a:gd name="T76" fmla="*/ 177 w 756"/>
                  <a:gd name="T77" fmla="*/ 73 h 367"/>
                  <a:gd name="T78" fmla="*/ 176 w 756"/>
                  <a:gd name="T79" fmla="*/ 75 h 367"/>
                  <a:gd name="T80" fmla="*/ 175 w 756"/>
                  <a:gd name="T81" fmla="*/ 77 h 367"/>
                  <a:gd name="T82" fmla="*/ 175 w 756"/>
                  <a:gd name="T83" fmla="*/ 83 h 367"/>
                  <a:gd name="T84" fmla="*/ 176 w 756"/>
                  <a:gd name="T85" fmla="*/ 88 h 367"/>
                  <a:gd name="T86" fmla="*/ 177 w 756"/>
                  <a:gd name="T87" fmla="*/ 92 h 367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756"/>
                  <a:gd name="T133" fmla="*/ 0 h 367"/>
                  <a:gd name="T134" fmla="*/ 756 w 756"/>
                  <a:gd name="T135" fmla="*/ 367 h 367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756" h="367">
                    <a:moveTo>
                      <a:pt x="707" y="367"/>
                    </a:moveTo>
                    <a:lnTo>
                      <a:pt x="720" y="358"/>
                    </a:lnTo>
                    <a:lnTo>
                      <a:pt x="731" y="349"/>
                    </a:lnTo>
                    <a:lnTo>
                      <a:pt x="740" y="340"/>
                    </a:lnTo>
                    <a:lnTo>
                      <a:pt x="747" y="328"/>
                    </a:lnTo>
                    <a:lnTo>
                      <a:pt x="749" y="315"/>
                    </a:lnTo>
                    <a:lnTo>
                      <a:pt x="752" y="306"/>
                    </a:lnTo>
                    <a:lnTo>
                      <a:pt x="756" y="294"/>
                    </a:lnTo>
                    <a:lnTo>
                      <a:pt x="756" y="285"/>
                    </a:lnTo>
                    <a:lnTo>
                      <a:pt x="756" y="279"/>
                    </a:lnTo>
                    <a:lnTo>
                      <a:pt x="756" y="274"/>
                    </a:lnTo>
                    <a:lnTo>
                      <a:pt x="749" y="249"/>
                    </a:lnTo>
                    <a:lnTo>
                      <a:pt x="734" y="226"/>
                    </a:lnTo>
                    <a:lnTo>
                      <a:pt x="713" y="201"/>
                    </a:lnTo>
                    <a:lnTo>
                      <a:pt x="683" y="178"/>
                    </a:lnTo>
                    <a:lnTo>
                      <a:pt x="647" y="153"/>
                    </a:lnTo>
                    <a:lnTo>
                      <a:pt x="606" y="129"/>
                    </a:lnTo>
                    <a:lnTo>
                      <a:pt x="556" y="105"/>
                    </a:lnTo>
                    <a:lnTo>
                      <a:pt x="503" y="84"/>
                    </a:lnTo>
                    <a:lnTo>
                      <a:pt x="445" y="66"/>
                    </a:lnTo>
                    <a:lnTo>
                      <a:pt x="383" y="48"/>
                    </a:lnTo>
                    <a:lnTo>
                      <a:pt x="376" y="44"/>
                    </a:lnTo>
                    <a:lnTo>
                      <a:pt x="370" y="44"/>
                    </a:lnTo>
                    <a:lnTo>
                      <a:pt x="365" y="42"/>
                    </a:lnTo>
                    <a:lnTo>
                      <a:pt x="355" y="42"/>
                    </a:lnTo>
                    <a:lnTo>
                      <a:pt x="349" y="39"/>
                    </a:lnTo>
                    <a:lnTo>
                      <a:pt x="344" y="39"/>
                    </a:lnTo>
                    <a:lnTo>
                      <a:pt x="335" y="35"/>
                    </a:lnTo>
                    <a:lnTo>
                      <a:pt x="328" y="35"/>
                    </a:lnTo>
                    <a:lnTo>
                      <a:pt x="319" y="33"/>
                    </a:lnTo>
                    <a:lnTo>
                      <a:pt x="313" y="33"/>
                    </a:lnTo>
                    <a:lnTo>
                      <a:pt x="274" y="24"/>
                    </a:lnTo>
                    <a:lnTo>
                      <a:pt x="235" y="15"/>
                    </a:lnTo>
                    <a:lnTo>
                      <a:pt x="196" y="9"/>
                    </a:lnTo>
                    <a:lnTo>
                      <a:pt x="160" y="3"/>
                    </a:lnTo>
                    <a:lnTo>
                      <a:pt x="123" y="0"/>
                    </a:lnTo>
                    <a:lnTo>
                      <a:pt x="91" y="0"/>
                    </a:lnTo>
                    <a:lnTo>
                      <a:pt x="64" y="5"/>
                    </a:lnTo>
                    <a:lnTo>
                      <a:pt x="39" y="12"/>
                    </a:lnTo>
                    <a:lnTo>
                      <a:pt x="21" y="26"/>
                    </a:lnTo>
                    <a:lnTo>
                      <a:pt x="7" y="44"/>
                    </a:lnTo>
                    <a:lnTo>
                      <a:pt x="3" y="51"/>
                    </a:lnTo>
                    <a:lnTo>
                      <a:pt x="0" y="57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72"/>
                    </a:lnTo>
                    <a:lnTo>
                      <a:pt x="0" y="75"/>
                    </a:lnTo>
                    <a:lnTo>
                      <a:pt x="0" y="81"/>
                    </a:lnTo>
                    <a:lnTo>
                      <a:pt x="0" y="84"/>
                    </a:lnTo>
                    <a:lnTo>
                      <a:pt x="3" y="87"/>
                    </a:lnTo>
                    <a:lnTo>
                      <a:pt x="3" y="90"/>
                    </a:lnTo>
                    <a:lnTo>
                      <a:pt x="9" y="99"/>
                    </a:lnTo>
                    <a:lnTo>
                      <a:pt x="19" y="108"/>
                    </a:lnTo>
                    <a:lnTo>
                      <a:pt x="24" y="114"/>
                    </a:lnTo>
                    <a:lnTo>
                      <a:pt x="37" y="123"/>
                    </a:lnTo>
                    <a:lnTo>
                      <a:pt x="48" y="126"/>
                    </a:lnTo>
                    <a:lnTo>
                      <a:pt x="60" y="132"/>
                    </a:lnTo>
                    <a:lnTo>
                      <a:pt x="73" y="138"/>
                    </a:lnTo>
                    <a:lnTo>
                      <a:pt x="87" y="142"/>
                    </a:lnTo>
                    <a:lnTo>
                      <a:pt x="100" y="147"/>
                    </a:lnTo>
                    <a:lnTo>
                      <a:pt x="114" y="151"/>
                    </a:lnTo>
                    <a:lnTo>
                      <a:pt x="130" y="151"/>
                    </a:lnTo>
                    <a:lnTo>
                      <a:pt x="130" y="147"/>
                    </a:lnTo>
                    <a:lnTo>
                      <a:pt x="126" y="144"/>
                    </a:lnTo>
                    <a:lnTo>
                      <a:pt x="126" y="138"/>
                    </a:lnTo>
                    <a:lnTo>
                      <a:pt x="123" y="135"/>
                    </a:lnTo>
                    <a:lnTo>
                      <a:pt x="123" y="132"/>
                    </a:lnTo>
                    <a:lnTo>
                      <a:pt x="123" y="126"/>
                    </a:lnTo>
                    <a:lnTo>
                      <a:pt x="121" y="123"/>
                    </a:lnTo>
                    <a:lnTo>
                      <a:pt x="121" y="119"/>
                    </a:lnTo>
                    <a:lnTo>
                      <a:pt x="121" y="114"/>
                    </a:lnTo>
                    <a:lnTo>
                      <a:pt x="121" y="110"/>
                    </a:lnTo>
                    <a:lnTo>
                      <a:pt x="121" y="108"/>
                    </a:lnTo>
                    <a:lnTo>
                      <a:pt x="117" y="105"/>
                    </a:lnTo>
                    <a:lnTo>
                      <a:pt x="117" y="103"/>
                    </a:lnTo>
                    <a:lnTo>
                      <a:pt x="117" y="99"/>
                    </a:lnTo>
                    <a:lnTo>
                      <a:pt x="100" y="96"/>
                    </a:lnTo>
                    <a:lnTo>
                      <a:pt x="87" y="94"/>
                    </a:lnTo>
                    <a:lnTo>
                      <a:pt x="76" y="87"/>
                    </a:lnTo>
                    <a:lnTo>
                      <a:pt x="66" y="84"/>
                    </a:lnTo>
                    <a:lnTo>
                      <a:pt x="64" y="78"/>
                    </a:lnTo>
                    <a:lnTo>
                      <a:pt x="57" y="72"/>
                    </a:lnTo>
                    <a:lnTo>
                      <a:pt x="57" y="69"/>
                    </a:lnTo>
                    <a:lnTo>
                      <a:pt x="57" y="66"/>
                    </a:lnTo>
                    <a:lnTo>
                      <a:pt x="57" y="62"/>
                    </a:lnTo>
                    <a:lnTo>
                      <a:pt x="66" y="53"/>
                    </a:lnTo>
                    <a:lnTo>
                      <a:pt x="82" y="48"/>
                    </a:lnTo>
                    <a:lnTo>
                      <a:pt x="103" y="44"/>
                    </a:lnTo>
                    <a:lnTo>
                      <a:pt x="126" y="44"/>
                    </a:lnTo>
                    <a:lnTo>
                      <a:pt x="153" y="48"/>
                    </a:lnTo>
                    <a:lnTo>
                      <a:pt x="181" y="51"/>
                    </a:lnTo>
                    <a:lnTo>
                      <a:pt x="210" y="57"/>
                    </a:lnTo>
                    <a:lnTo>
                      <a:pt x="244" y="66"/>
                    </a:lnTo>
                    <a:lnTo>
                      <a:pt x="274" y="72"/>
                    </a:lnTo>
                    <a:lnTo>
                      <a:pt x="301" y="78"/>
                    </a:lnTo>
                    <a:lnTo>
                      <a:pt x="310" y="81"/>
                    </a:lnTo>
                    <a:lnTo>
                      <a:pt x="317" y="81"/>
                    </a:lnTo>
                    <a:lnTo>
                      <a:pt x="326" y="84"/>
                    </a:lnTo>
                    <a:lnTo>
                      <a:pt x="331" y="84"/>
                    </a:lnTo>
                    <a:lnTo>
                      <a:pt x="340" y="87"/>
                    </a:lnTo>
                    <a:lnTo>
                      <a:pt x="346" y="87"/>
                    </a:lnTo>
                    <a:lnTo>
                      <a:pt x="353" y="90"/>
                    </a:lnTo>
                    <a:lnTo>
                      <a:pt x="361" y="90"/>
                    </a:lnTo>
                    <a:lnTo>
                      <a:pt x="367" y="94"/>
                    </a:lnTo>
                    <a:lnTo>
                      <a:pt x="374" y="96"/>
                    </a:lnTo>
                    <a:lnTo>
                      <a:pt x="431" y="110"/>
                    </a:lnTo>
                    <a:lnTo>
                      <a:pt x="485" y="129"/>
                    </a:lnTo>
                    <a:lnTo>
                      <a:pt x="533" y="147"/>
                    </a:lnTo>
                    <a:lnTo>
                      <a:pt x="574" y="169"/>
                    </a:lnTo>
                    <a:lnTo>
                      <a:pt x="613" y="189"/>
                    </a:lnTo>
                    <a:lnTo>
                      <a:pt x="644" y="210"/>
                    </a:lnTo>
                    <a:lnTo>
                      <a:pt x="672" y="228"/>
                    </a:lnTo>
                    <a:lnTo>
                      <a:pt x="690" y="249"/>
                    </a:lnTo>
                    <a:lnTo>
                      <a:pt x="701" y="265"/>
                    </a:lnTo>
                    <a:lnTo>
                      <a:pt x="707" y="279"/>
                    </a:lnTo>
                    <a:lnTo>
                      <a:pt x="707" y="285"/>
                    </a:lnTo>
                    <a:lnTo>
                      <a:pt x="707" y="292"/>
                    </a:lnTo>
                    <a:lnTo>
                      <a:pt x="707" y="294"/>
                    </a:lnTo>
                    <a:lnTo>
                      <a:pt x="704" y="297"/>
                    </a:lnTo>
                    <a:lnTo>
                      <a:pt x="704" y="301"/>
                    </a:lnTo>
                    <a:lnTo>
                      <a:pt x="701" y="304"/>
                    </a:lnTo>
                    <a:lnTo>
                      <a:pt x="701" y="306"/>
                    </a:lnTo>
                    <a:lnTo>
                      <a:pt x="698" y="306"/>
                    </a:lnTo>
                    <a:lnTo>
                      <a:pt x="698" y="313"/>
                    </a:lnTo>
                    <a:lnTo>
                      <a:pt x="701" y="322"/>
                    </a:lnTo>
                    <a:lnTo>
                      <a:pt x="701" y="331"/>
                    </a:lnTo>
                    <a:lnTo>
                      <a:pt x="704" y="337"/>
                    </a:lnTo>
                    <a:lnTo>
                      <a:pt x="704" y="346"/>
                    </a:lnTo>
                    <a:lnTo>
                      <a:pt x="704" y="351"/>
                    </a:lnTo>
                    <a:lnTo>
                      <a:pt x="707" y="358"/>
                    </a:lnTo>
                    <a:lnTo>
                      <a:pt x="707" y="363"/>
                    </a:lnTo>
                    <a:lnTo>
                      <a:pt x="707" y="367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316" name="Freeform 1001"/>
              <p:cNvSpPr>
                <a:spLocks/>
              </p:cNvSpPr>
              <p:nvPr/>
            </p:nvSpPr>
            <p:spPr bwMode="auto">
              <a:xfrm>
                <a:off x="2056" y="2456"/>
                <a:ext cx="195" cy="98"/>
              </a:xfrm>
              <a:custGeom>
                <a:avLst/>
                <a:gdLst>
                  <a:gd name="T0" fmla="*/ 177 w 782"/>
                  <a:gd name="T1" fmla="*/ 98 h 391"/>
                  <a:gd name="T2" fmla="*/ 179 w 782"/>
                  <a:gd name="T3" fmla="*/ 98 h 391"/>
                  <a:gd name="T4" fmla="*/ 182 w 782"/>
                  <a:gd name="T5" fmla="*/ 98 h 391"/>
                  <a:gd name="T6" fmla="*/ 185 w 782"/>
                  <a:gd name="T7" fmla="*/ 97 h 391"/>
                  <a:gd name="T8" fmla="*/ 189 w 782"/>
                  <a:gd name="T9" fmla="*/ 95 h 391"/>
                  <a:gd name="T10" fmla="*/ 191 w 782"/>
                  <a:gd name="T11" fmla="*/ 93 h 391"/>
                  <a:gd name="T12" fmla="*/ 194 w 782"/>
                  <a:gd name="T13" fmla="*/ 88 h 391"/>
                  <a:gd name="T14" fmla="*/ 195 w 782"/>
                  <a:gd name="T15" fmla="*/ 87 h 391"/>
                  <a:gd name="T16" fmla="*/ 195 w 782"/>
                  <a:gd name="T17" fmla="*/ 83 h 391"/>
                  <a:gd name="T18" fmla="*/ 195 w 782"/>
                  <a:gd name="T19" fmla="*/ 79 h 391"/>
                  <a:gd name="T20" fmla="*/ 186 w 782"/>
                  <a:gd name="T21" fmla="*/ 62 h 391"/>
                  <a:gd name="T22" fmla="*/ 162 w 782"/>
                  <a:gd name="T23" fmla="*/ 42 h 391"/>
                  <a:gd name="T24" fmla="*/ 128 w 782"/>
                  <a:gd name="T25" fmla="*/ 26 h 391"/>
                  <a:gd name="T26" fmla="*/ 85 w 782"/>
                  <a:gd name="T27" fmla="*/ 11 h 391"/>
                  <a:gd name="T28" fmla="*/ 44 w 782"/>
                  <a:gd name="T29" fmla="*/ 2 h 391"/>
                  <a:gd name="T30" fmla="*/ 16 w 782"/>
                  <a:gd name="T31" fmla="*/ 1 h 391"/>
                  <a:gd name="T32" fmla="*/ 1 w 782"/>
                  <a:gd name="T33" fmla="*/ 12 h 391"/>
                  <a:gd name="T34" fmla="*/ 0 w 782"/>
                  <a:gd name="T35" fmla="*/ 14 h 391"/>
                  <a:gd name="T36" fmla="*/ 0 w 782"/>
                  <a:gd name="T37" fmla="*/ 17 h 391"/>
                  <a:gd name="T38" fmla="*/ 0 w 782"/>
                  <a:gd name="T39" fmla="*/ 22 h 391"/>
                  <a:gd name="T40" fmla="*/ 3 w 782"/>
                  <a:gd name="T41" fmla="*/ 28 h 391"/>
                  <a:gd name="T42" fmla="*/ 8 w 782"/>
                  <a:gd name="T43" fmla="*/ 34 h 391"/>
                  <a:gd name="T44" fmla="*/ 15 w 782"/>
                  <a:gd name="T45" fmla="*/ 39 h 391"/>
                  <a:gd name="T46" fmla="*/ 29 w 782"/>
                  <a:gd name="T47" fmla="*/ 46 h 391"/>
                  <a:gd name="T48" fmla="*/ 28 w 782"/>
                  <a:gd name="T49" fmla="*/ 44 h 391"/>
                  <a:gd name="T50" fmla="*/ 28 w 782"/>
                  <a:gd name="T51" fmla="*/ 41 h 391"/>
                  <a:gd name="T52" fmla="*/ 27 w 782"/>
                  <a:gd name="T53" fmla="*/ 38 h 391"/>
                  <a:gd name="T54" fmla="*/ 27 w 782"/>
                  <a:gd name="T55" fmla="*/ 36 h 391"/>
                  <a:gd name="T56" fmla="*/ 26 w 782"/>
                  <a:gd name="T57" fmla="*/ 34 h 391"/>
                  <a:gd name="T58" fmla="*/ 25 w 782"/>
                  <a:gd name="T59" fmla="*/ 30 h 391"/>
                  <a:gd name="T60" fmla="*/ 21 w 782"/>
                  <a:gd name="T61" fmla="*/ 29 h 391"/>
                  <a:gd name="T62" fmla="*/ 15 w 782"/>
                  <a:gd name="T63" fmla="*/ 24 h 391"/>
                  <a:gd name="T64" fmla="*/ 13 w 782"/>
                  <a:gd name="T65" fmla="*/ 18 h 391"/>
                  <a:gd name="T66" fmla="*/ 24 w 782"/>
                  <a:gd name="T67" fmla="*/ 12 h 391"/>
                  <a:gd name="T68" fmla="*/ 52 w 782"/>
                  <a:gd name="T69" fmla="*/ 15 h 391"/>
                  <a:gd name="T70" fmla="*/ 86 w 782"/>
                  <a:gd name="T71" fmla="*/ 24 h 391"/>
                  <a:gd name="T72" fmla="*/ 137 w 782"/>
                  <a:gd name="T73" fmla="*/ 43 h 391"/>
                  <a:gd name="T74" fmla="*/ 170 w 782"/>
                  <a:gd name="T75" fmla="*/ 63 h 391"/>
                  <a:gd name="T76" fmla="*/ 181 w 782"/>
                  <a:gd name="T77" fmla="*/ 76 h 391"/>
                  <a:gd name="T78" fmla="*/ 183 w 782"/>
                  <a:gd name="T79" fmla="*/ 84 h 391"/>
                  <a:gd name="T80" fmla="*/ 181 w 782"/>
                  <a:gd name="T81" fmla="*/ 87 h 391"/>
                  <a:gd name="T82" fmla="*/ 178 w 782"/>
                  <a:gd name="T83" fmla="*/ 87 h 391"/>
                  <a:gd name="T84" fmla="*/ 175 w 782"/>
                  <a:gd name="T85" fmla="*/ 87 h 391"/>
                  <a:gd name="T86" fmla="*/ 174 w 782"/>
                  <a:gd name="T87" fmla="*/ 89 h 391"/>
                  <a:gd name="T88" fmla="*/ 174 w 782"/>
                  <a:gd name="T89" fmla="*/ 91 h 391"/>
                  <a:gd name="T90" fmla="*/ 175 w 782"/>
                  <a:gd name="T91" fmla="*/ 93 h 391"/>
                  <a:gd name="T92" fmla="*/ 176 w 782"/>
                  <a:gd name="T93" fmla="*/ 96 h 391"/>
                  <a:gd name="T94" fmla="*/ 176 w 782"/>
                  <a:gd name="T95" fmla="*/ 98 h 391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782"/>
                  <a:gd name="T145" fmla="*/ 0 h 391"/>
                  <a:gd name="T146" fmla="*/ 782 w 782"/>
                  <a:gd name="T147" fmla="*/ 391 h 391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782" h="391">
                    <a:moveTo>
                      <a:pt x="705" y="391"/>
                    </a:moveTo>
                    <a:lnTo>
                      <a:pt x="707" y="391"/>
                    </a:lnTo>
                    <a:lnTo>
                      <a:pt x="710" y="391"/>
                    </a:lnTo>
                    <a:lnTo>
                      <a:pt x="714" y="391"/>
                    </a:lnTo>
                    <a:lnTo>
                      <a:pt x="716" y="391"/>
                    </a:lnTo>
                    <a:lnTo>
                      <a:pt x="719" y="391"/>
                    </a:lnTo>
                    <a:lnTo>
                      <a:pt x="723" y="391"/>
                    </a:lnTo>
                    <a:lnTo>
                      <a:pt x="725" y="391"/>
                    </a:lnTo>
                    <a:lnTo>
                      <a:pt x="728" y="391"/>
                    </a:lnTo>
                    <a:lnTo>
                      <a:pt x="732" y="389"/>
                    </a:lnTo>
                    <a:lnTo>
                      <a:pt x="734" y="389"/>
                    </a:lnTo>
                    <a:lnTo>
                      <a:pt x="740" y="389"/>
                    </a:lnTo>
                    <a:lnTo>
                      <a:pt x="746" y="385"/>
                    </a:lnTo>
                    <a:lnTo>
                      <a:pt x="753" y="382"/>
                    </a:lnTo>
                    <a:lnTo>
                      <a:pt x="758" y="380"/>
                    </a:lnTo>
                    <a:lnTo>
                      <a:pt x="762" y="376"/>
                    </a:lnTo>
                    <a:lnTo>
                      <a:pt x="764" y="373"/>
                    </a:lnTo>
                    <a:lnTo>
                      <a:pt x="767" y="370"/>
                    </a:lnTo>
                    <a:lnTo>
                      <a:pt x="771" y="364"/>
                    </a:lnTo>
                    <a:lnTo>
                      <a:pt x="773" y="358"/>
                    </a:lnTo>
                    <a:lnTo>
                      <a:pt x="776" y="352"/>
                    </a:lnTo>
                    <a:lnTo>
                      <a:pt x="780" y="352"/>
                    </a:lnTo>
                    <a:lnTo>
                      <a:pt x="780" y="348"/>
                    </a:lnTo>
                    <a:lnTo>
                      <a:pt x="780" y="346"/>
                    </a:lnTo>
                    <a:lnTo>
                      <a:pt x="780" y="339"/>
                    </a:lnTo>
                    <a:lnTo>
                      <a:pt x="782" y="337"/>
                    </a:lnTo>
                    <a:lnTo>
                      <a:pt x="782" y="330"/>
                    </a:lnTo>
                    <a:lnTo>
                      <a:pt x="782" y="325"/>
                    </a:lnTo>
                    <a:lnTo>
                      <a:pt x="782" y="321"/>
                    </a:lnTo>
                    <a:lnTo>
                      <a:pt x="780" y="316"/>
                    </a:lnTo>
                    <a:lnTo>
                      <a:pt x="780" y="310"/>
                    </a:lnTo>
                    <a:lnTo>
                      <a:pt x="764" y="277"/>
                    </a:lnTo>
                    <a:lnTo>
                      <a:pt x="746" y="246"/>
                    </a:lnTo>
                    <a:lnTo>
                      <a:pt x="719" y="220"/>
                    </a:lnTo>
                    <a:lnTo>
                      <a:pt x="686" y="193"/>
                    </a:lnTo>
                    <a:lnTo>
                      <a:pt x="648" y="168"/>
                    </a:lnTo>
                    <a:lnTo>
                      <a:pt x="605" y="144"/>
                    </a:lnTo>
                    <a:lnTo>
                      <a:pt x="559" y="123"/>
                    </a:lnTo>
                    <a:lnTo>
                      <a:pt x="512" y="102"/>
                    </a:lnTo>
                    <a:lnTo>
                      <a:pt x="461" y="84"/>
                    </a:lnTo>
                    <a:lnTo>
                      <a:pt x="407" y="66"/>
                    </a:lnTo>
                    <a:lnTo>
                      <a:pt x="340" y="45"/>
                    </a:lnTo>
                    <a:lnTo>
                      <a:pt x="280" y="30"/>
                    </a:lnTo>
                    <a:lnTo>
                      <a:pt x="226" y="15"/>
                    </a:lnTo>
                    <a:lnTo>
                      <a:pt x="177" y="6"/>
                    </a:lnTo>
                    <a:lnTo>
                      <a:pt x="133" y="0"/>
                    </a:lnTo>
                    <a:lnTo>
                      <a:pt x="97" y="0"/>
                    </a:lnTo>
                    <a:lnTo>
                      <a:pt x="63" y="2"/>
                    </a:lnTo>
                    <a:lnTo>
                      <a:pt x="40" y="11"/>
                    </a:lnTo>
                    <a:lnTo>
                      <a:pt x="18" y="27"/>
                    </a:lnTo>
                    <a:lnTo>
                      <a:pt x="3" y="48"/>
                    </a:lnTo>
                    <a:lnTo>
                      <a:pt x="3" y="52"/>
                    </a:lnTo>
                    <a:lnTo>
                      <a:pt x="0" y="54"/>
                    </a:lnTo>
                    <a:lnTo>
                      <a:pt x="0" y="57"/>
                    </a:lnTo>
                    <a:lnTo>
                      <a:pt x="0" y="63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5"/>
                    </a:lnTo>
                    <a:lnTo>
                      <a:pt x="0" y="81"/>
                    </a:lnTo>
                    <a:lnTo>
                      <a:pt x="0" y="87"/>
                    </a:lnTo>
                    <a:lnTo>
                      <a:pt x="3" y="91"/>
                    </a:lnTo>
                    <a:lnTo>
                      <a:pt x="6" y="102"/>
                    </a:lnTo>
                    <a:lnTo>
                      <a:pt x="13" y="111"/>
                    </a:lnTo>
                    <a:lnTo>
                      <a:pt x="18" y="120"/>
                    </a:lnTo>
                    <a:lnTo>
                      <a:pt x="24" y="129"/>
                    </a:lnTo>
                    <a:lnTo>
                      <a:pt x="33" y="136"/>
                    </a:lnTo>
                    <a:lnTo>
                      <a:pt x="42" y="144"/>
                    </a:lnTo>
                    <a:lnTo>
                      <a:pt x="51" y="150"/>
                    </a:lnTo>
                    <a:lnTo>
                      <a:pt x="61" y="157"/>
                    </a:lnTo>
                    <a:lnTo>
                      <a:pt x="72" y="162"/>
                    </a:lnTo>
                    <a:lnTo>
                      <a:pt x="84" y="168"/>
                    </a:lnTo>
                    <a:lnTo>
                      <a:pt x="115" y="184"/>
                    </a:lnTo>
                    <a:lnTo>
                      <a:pt x="115" y="180"/>
                    </a:lnTo>
                    <a:lnTo>
                      <a:pt x="115" y="177"/>
                    </a:lnTo>
                    <a:lnTo>
                      <a:pt x="111" y="175"/>
                    </a:lnTo>
                    <a:lnTo>
                      <a:pt x="111" y="171"/>
                    </a:lnTo>
                    <a:lnTo>
                      <a:pt x="111" y="168"/>
                    </a:lnTo>
                    <a:lnTo>
                      <a:pt x="111" y="162"/>
                    </a:lnTo>
                    <a:lnTo>
                      <a:pt x="108" y="159"/>
                    </a:lnTo>
                    <a:lnTo>
                      <a:pt x="108" y="157"/>
                    </a:lnTo>
                    <a:lnTo>
                      <a:pt x="108" y="153"/>
                    </a:lnTo>
                    <a:lnTo>
                      <a:pt x="108" y="150"/>
                    </a:lnTo>
                    <a:lnTo>
                      <a:pt x="108" y="148"/>
                    </a:lnTo>
                    <a:lnTo>
                      <a:pt x="108" y="144"/>
                    </a:lnTo>
                    <a:lnTo>
                      <a:pt x="108" y="141"/>
                    </a:lnTo>
                    <a:lnTo>
                      <a:pt x="106" y="138"/>
                    </a:lnTo>
                    <a:lnTo>
                      <a:pt x="106" y="136"/>
                    </a:lnTo>
                    <a:lnTo>
                      <a:pt x="106" y="129"/>
                    </a:lnTo>
                    <a:lnTo>
                      <a:pt x="106" y="120"/>
                    </a:lnTo>
                    <a:lnTo>
                      <a:pt x="102" y="120"/>
                    </a:lnTo>
                    <a:lnTo>
                      <a:pt x="99" y="120"/>
                    </a:lnTo>
                    <a:lnTo>
                      <a:pt x="93" y="118"/>
                    </a:lnTo>
                    <a:lnTo>
                      <a:pt x="84" y="114"/>
                    </a:lnTo>
                    <a:lnTo>
                      <a:pt x="75" y="109"/>
                    </a:lnTo>
                    <a:lnTo>
                      <a:pt x="70" y="102"/>
                    </a:lnTo>
                    <a:lnTo>
                      <a:pt x="61" y="96"/>
                    </a:lnTo>
                    <a:lnTo>
                      <a:pt x="58" y="91"/>
                    </a:lnTo>
                    <a:lnTo>
                      <a:pt x="51" y="81"/>
                    </a:lnTo>
                    <a:lnTo>
                      <a:pt x="51" y="72"/>
                    </a:lnTo>
                    <a:lnTo>
                      <a:pt x="58" y="59"/>
                    </a:lnTo>
                    <a:lnTo>
                      <a:pt x="72" y="52"/>
                    </a:lnTo>
                    <a:lnTo>
                      <a:pt x="97" y="48"/>
                    </a:lnTo>
                    <a:lnTo>
                      <a:pt x="129" y="48"/>
                    </a:lnTo>
                    <a:lnTo>
                      <a:pt x="165" y="54"/>
                    </a:lnTo>
                    <a:lnTo>
                      <a:pt x="208" y="59"/>
                    </a:lnTo>
                    <a:lnTo>
                      <a:pt x="250" y="72"/>
                    </a:lnTo>
                    <a:lnTo>
                      <a:pt x="298" y="84"/>
                    </a:lnTo>
                    <a:lnTo>
                      <a:pt x="346" y="96"/>
                    </a:lnTo>
                    <a:lnTo>
                      <a:pt x="395" y="111"/>
                    </a:lnTo>
                    <a:lnTo>
                      <a:pt x="479" y="144"/>
                    </a:lnTo>
                    <a:lnTo>
                      <a:pt x="550" y="171"/>
                    </a:lnTo>
                    <a:lnTo>
                      <a:pt x="605" y="198"/>
                    </a:lnTo>
                    <a:lnTo>
                      <a:pt x="648" y="225"/>
                    </a:lnTo>
                    <a:lnTo>
                      <a:pt x="680" y="250"/>
                    </a:lnTo>
                    <a:lnTo>
                      <a:pt x="701" y="271"/>
                    </a:lnTo>
                    <a:lnTo>
                      <a:pt x="716" y="289"/>
                    </a:lnTo>
                    <a:lnTo>
                      <a:pt x="725" y="304"/>
                    </a:lnTo>
                    <a:lnTo>
                      <a:pt x="728" y="319"/>
                    </a:lnTo>
                    <a:lnTo>
                      <a:pt x="732" y="325"/>
                    </a:lnTo>
                    <a:lnTo>
                      <a:pt x="732" y="334"/>
                    </a:lnTo>
                    <a:lnTo>
                      <a:pt x="728" y="339"/>
                    </a:lnTo>
                    <a:lnTo>
                      <a:pt x="728" y="343"/>
                    </a:lnTo>
                    <a:lnTo>
                      <a:pt x="725" y="346"/>
                    </a:lnTo>
                    <a:lnTo>
                      <a:pt x="719" y="346"/>
                    </a:lnTo>
                    <a:lnTo>
                      <a:pt x="716" y="346"/>
                    </a:lnTo>
                    <a:lnTo>
                      <a:pt x="714" y="348"/>
                    </a:lnTo>
                    <a:lnTo>
                      <a:pt x="707" y="348"/>
                    </a:lnTo>
                    <a:lnTo>
                      <a:pt x="705" y="348"/>
                    </a:lnTo>
                    <a:lnTo>
                      <a:pt x="701" y="348"/>
                    </a:lnTo>
                    <a:lnTo>
                      <a:pt x="698" y="348"/>
                    </a:lnTo>
                    <a:lnTo>
                      <a:pt x="696" y="352"/>
                    </a:lnTo>
                    <a:lnTo>
                      <a:pt x="696" y="355"/>
                    </a:lnTo>
                    <a:lnTo>
                      <a:pt x="696" y="358"/>
                    </a:lnTo>
                    <a:lnTo>
                      <a:pt x="696" y="361"/>
                    </a:lnTo>
                    <a:lnTo>
                      <a:pt x="698" y="364"/>
                    </a:lnTo>
                    <a:lnTo>
                      <a:pt x="698" y="367"/>
                    </a:lnTo>
                    <a:lnTo>
                      <a:pt x="701" y="370"/>
                    </a:lnTo>
                    <a:lnTo>
                      <a:pt x="701" y="373"/>
                    </a:lnTo>
                    <a:lnTo>
                      <a:pt x="701" y="376"/>
                    </a:lnTo>
                    <a:lnTo>
                      <a:pt x="705" y="380"/>
                    </a:lnTo>
                    <a:lnTo>
                      <a:pt x="705" y="382"/>
                    </a:lnTo>
                    <a:lnTo>
                      <a:pt x="705" y="385"/>
                    </a:lnTo>
                    <a:lnTo>
                      <a:pt x="705" y="389"/>
                    </a:lnTo>
                    <a:lnTo>
                      <a:pt x="705" y="391"/>
                    </a:lnTo>
                    <a:close/>
                  </a:path>
                </a:pathLst>
              </a:custGeom>
              <a:solidFill>
                <a:srgbClr val="827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317" name="Freeform 1002"/>
              <p:cNvSpPr>
                <a:spLocks/>
              </p:cNvSpPr>
              <p:nvPr/>
            </p:nvSpPr>
            <p:spPr bwMode="auto">
              <a:xfrm>
                <a:off x="2056" y="2456"/>
                <a:ext cx="195" cy="98"/>
              </a:xfrm>
              <a:custGeom>
                <a:avLst/>
                <a:gdLst>
                  <a:gd name="T0" fmla="*/ 177 w 782"/>
                  <a:gd name="T1" fmla="*/ 98 h 391"/>
                  <a:gd name="T2" fmla="*/ 179 w 782"/>
                  <a:gd name="T3" fmla="*/ 98 h 391"/>
                  <a:gd name="T4" fmla="*/ 182 w 782"/>
                  <a:gd name="T5" fmla="*/ 98 h 391"/>
                  <a:gd name="T6" fmla="*/ 185 w 782"/>
                  <a:gd name="T7" fmla="*/ 97 h 391"/>
                  <a:gd name="T8" fmla="*/ 189 w 782"/>
                  <a:gd name="T9" fmla="*/ 95 h 391"/>
                  <a:gd name="T10" fmla="*/ 191 w 782"/>
                  <a:gd name="T11" fmla="*/ 93 h 391"/>
                  <a:gd name="T12" fmla="*/ 194 w 782"/>
                  <a:gd name="T13" fmla="*/ 88 h 391"/>
                  <a:gd name="T14" fmla="*/ 195 w 782"/>
                  <a:gd name="T15" fmla="*/ 87 h 391"/>
                  <a:gd name="T16" fmla="*/ 195 w 782"/>
                  <a:gd name="T17" fmla="*/ 83 h 391"/>
                  <a:gd name="T18" fmla="*/ 195 w 782"/>
                  <a:gd name="T19" fmla="*/ 79 h 391"/>
                  <a:gd name="T20" fmla="*/ 186 w 782"/>
                  <a:gd name="T21" fmla="*/ 62 h 391"/>
                  <a:gd name="T22" fmla="*/ 162 w 782"/>
                  <a:gd name="T23" fmla="*/ 42 h 391"/>
                  <a:gd name="T24" fmla="*/ 128 w 782"/>
                  <a:gd name="T25" fmla="*/ 26 h 391"/>
                  <a:gd name="T26" fmla="*/ 85 w 782"/>
                  <a:gd name="T27" fmla="*/ 11 h 391"/>
                  <a:gd name="T28" fmla="*/ 44 w 782"/>
                  <a:gd name="T29" fmla="*/ 2 h 391"/>
                  <a:gd name="T30" fmla="*/ 16 w 782"/>
                  <a:gd name="T31" fmla="*/ 1 h 391"/>
                  <a:gd name="T32" fmla="*/ 1 w 782"/>
                  <a:gd name="T33" fmla="*/ 12 h 391"/>
                  <a:gd name="T34" fmla="*/ 0 w 782"/>
                  <a:gd name="T35" fmla="*/ 14 h 391"/>
                  <a:gd name="T36" fmla="*/ 0 w 782"/>
                  <a:gd name="T37" fmla="*/ 17 h 391"/>
                  <a:gd name="T38" fmla="*/ 0 w 782"/>
                  <a:gd name="T39" fmla="*/ 22 h 391"/>
                  <a:gd name="T40" fmla="*/ 3 w 782"/>
                  <a:gd name="T41" fmla="*/ 28 h 391"/>
                  <a:gd name="T42" fmla="*/ 8 w 782"/>
                  <a:gd name="T43" fmla="*/ 34 h 391"/>
                  <a:gd name="T44" fmla="*/ 15 w 782"/>
                  <a:gd name="T45" fmla="*/ 39 h 391"/>
                  <a:gd name="T46" fmla="*/ 29 w 782"/>
                  <a:gd name="T47" fmla="*/ 46 h 391"/>
                  <a:gd name="T48" fmla="*/ 28 w 782"/>
                  <a:gd name="T49" fmla="*/ 44 h 391"/>
                  <a:gd name="T50" fmla="*/ 28 w 782"/>
                  <a:gd name="T51" fmla="*/ 41 h 391"/>
                  <a:gd name="T52" fmla="*/ 27 w 782"/>
                  <a:gd name="T53" fmla="*/ 38 h 391"/>
                  <a:gd name="T54" fmla="*/ 27 w 782"/>
                  <a:gd name="T55" fmla="*/ 36 h 391"/>
                  <a:gd name="T56" fmla="*/ 26 w 782"/>
                  <a:gd name="T57" fmla="*/ 34 h 391"/>
                  <a:gd name="T58" fmla="*/ 25 w 782"/>
                  <a:gd name="T59" fmla="*/ 30 h 391"/>
                  <a:gd name="T60" fmla="*/ 21 w 782"/>
                  <a:gd name="T61" fmla="*/ 29 h 391"/>
                  <a:gd name="T62" fmla="*/ 15 w 782"/>
                  <a:gd name="T63" fmla="*/ 24 h 391"/>
                  <a:gd name="T64" fmla="*/ 13 w 782"/>
                  <a:gd name="T65" fmla="*/ 18 h 391"/>
                  <a:gd name="T66" fmla="*/ 24 w 782"/>
                  <a:gd name="T67" fmla="*/ 12 h 391"/>
                  <a:gd name="T68" fmla="*/ 52 w 782"/>
                  <a:gd name="T69" fmla="*/ 15 h 391"/>
                  <a:gd name="T70" fmla="*/ 86 w 782"/>
                  <a:gd name="T71" fmla="*/ 24 h 391"/>
                  <a:gd name="T72" fmla="*/ 137 w 782"/>
                  <a:gd name="T73" fmla="*/ 43 h 391"/>
                  <a:gd name="T74" fmla="*/ 170 w 782"/>
                  <a:gd name="T75" fmla="*/ 63 h 391"/>
                  <a:gd name="T76" fmla="*/ 181 w 782"/>
                  <a:gd name="T77" fmla="*/ 76 h 391"/>
                  <a:gd name="T78" fmla="*/ 183 w 782"/>
                  <a:gd name="T79" fmla="*/ 84 h 391"/>
                  <a:gd name="T80" fmla="*/ 181 w 782"/>
                  <a:gd name="T81" fmla="*/ 87 h 391"/>
                  <a:gd name="T82" fmla="*/ 178 w 782"/>
                  <a:gd name="T83" fmla="*/ 87 h 391"/>
                  <a:gd name="T84" fmla="*/ 175 w 782"/>
                  <a:gd name="T85" fmla="*/ 87 h 391"/>
                  <a:gd name="T86" fmla="*/ 174 w 782"/>
                  <a:gd name="T87" fmla="*/ 89 h 391"/>
                  <a:gd name="T88" fmla="*/ 174 w 782"/>
                  <a:gd name="T89" fmla="*/ 91 h 391"/>
                  <a:gd name="T90" fmla="*/ 175 w 782"/>
                  <a:gd name="T91" fmla="*/ 93 h 391"/>
                  <a:gd name="T92" fmla="*/ 176 w 782"/>
                  <a:gd name="T93" fmla="*/ 96 h 391"/>
                  <a:gd name="T94" fmla="*/ 176 w 782"/>
                  <a:gd name="T95" fmla="*/ 98 h 391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782"/>
                  <a:gd name="T145" fmla="*/ 0 h 391"/>
                  <a:gd name="T146" fmla="*/ 782 w 782"/>
                  <a:gd name="T147" fmla="*/ 391 h 391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782" h="391">
                    <a:moveTo>
                      <a:pt x="705" y="391"/>
                    </a:moveTo>
                    <a:lnTo>
                      <a:pt x="707" y="391"/>
                    </a:lnTo>
                    <a:lnTo>
                      <a:pt x="710" y="391"/>
                    </a:lnTo>
                    <a:lnTo>
                      <a:pt x="714" y="391"/>
                    </a:lnTo>
                    <a:lnTo>
                      <a:pt x="716" y="391"/>
                    </a:lnTo>
                    <a:lnTo>
                      <a:pt x="719" y="391"/>
                    </a:lnTo>
                    <a:lnTo>
                      <a:pt x="723" y="391"/>
                    </a:lnTo>
                    <a:lnTo>
                      <a:pt x="725" y="391"/>
                    </a:lnTo>
                    <a:lnTo>
                      <a:pt x="728" y="391"/>
                    </a:lnTo>
                    <a:lnTo>
                      <a:pt x="732" y="389"/>
                    </a:lnTo>
                    <a:lnTo>
                      <a:pt x="734" y="389"/>
                    </a:lnTo>
                    <a:lnTo>
                      <a:pt x="740" y="389"/>
                    </a:lnTo>
                    <a:lnTo>
                      <a:pt x="746" y="385"/>
                    </a:lnTo>
                    <a:lnTo>
                      <a:pt x="753" y="382"/>
                    </a:lnTo>
                    <a:lnTo>
                      <a:pt x="758" y="380"/>
                    </a:lnTo>
                    <a:lnTo>
                      <a:pt x="762" y="376"/>
                    </a:lnTo>
                    <a:lnTo>
                      <a:pt x="764" y="373"/>
                    </a:lnTo>
                    <a:lnTo>
                      <a:pt x="767" y="370"/>
                    </a:lnTo>
                    <a:lnTo>
                      <a:pt x="771" y="364"/>
                    </a:lnTo>
                    <a:lnTo>
                      <a:pt x="773" y="358"/>
                    </a:lnTo>
                    <a:lnTo>
                      <a:pt x="776" y="352"/>
                    </a:lnTo>
                    <a:lnTo>
                      <a:pt x="780" y="352"/>
                    </a:lnTo>
                    <a:lnTo>
                      <a:pt x="780" y="348"/>
                    </a:lnTo>
                    <a:lnTo>
                      <a:pt x="780" y="346"/>
                    </a:lnTo>
                    <a:lnTo>
                      <a:pt x="780" y="339"/>
                    </a:lnTo>
                    <a:lnTo>
                      <a:pt x="782" y="337"/>
                    </a:lnTo>
                    <a:lnTo>
                      <a:pt x="782" y="330"/>
                    </a:lnTo>
                    <a:lnTo>
                      <a:pt x="782" y="325"/>
                    </a:lnTo>
                    <a:lnTo>
                      <a:pt x="782" y="321"/>
                    </a:lnTo>
                    <a:lnTo>
                      <a:pt x="780" y="316"/>
                    </a:lnTo>
                    <a:lnTo>
                      <a:pt x="780" y="310"/>
                    </a:lnTo>
                    <a:lnTo>
                      <a:pt x="764" y="277"/>
                    </a:lnTo>
                    <a:lnTo>
                      <a:pt x="746" y="246"/>
                    </a:lnTo>
                    <a:lnTo>
                      <a:pt x="719" y="220"/>
                    </a:lnTo>
                    <a:lnTo>
                      <a:pt x="686" y="193"/>
                    </a:lnTo>
                    <a:lnTo>
                      <a:pt x="648" y="168"/>
                    </a:lnTo>
                    <a:lnTo>
                      <a:pt x="605" y="144"/>
                    </a:lnTo>
                    <a:lnTo>
                      <a:pt x="559" y="123"/>
                    </a:lnTo>
                    <a:lnTo>
                      <a:pt x="512" y="102"/>
                    </a:lnTo>
                    <a:lnTo>
                      <a:pt x="461" y="84"/>
                    </a:lnTo>
                    <a:lnTo>
                      <a:pt x="407" y="66"/>
                    </a:lnTo>
                    <a:lnTo>
                      <a:pt x="340" y="45"/>
                    </a:lnTo>
                    <a:lnTo>
                      <a:pt x="280" y="30"/>
                    </a:lnTo>
                    <a:lnTo>
                      <a:pt x="226" y="15"/>
                    </a:lnTo>
                    <a:lnTo>
                      <a:pt x="177" y="6"/>
                    </a:lnTo>
                    <a:lnTo>
                      <a:pt x="133" y="0"/>
                    </a:lnTo>
                    <a:lnTo>
                      <a:pt x="97" y="0"/>
                    </a:lnTo>
                    <a:lnTo>
                      <a:pt x="63" y="2"/>
                    </a:lnTo>
                    <a:lnTo>
                      <a:pt x="40" y="11"/>
                    </a:lnTo>
                    <a:lnTo>
                      <a:pt x="18" y="27"/>
                    </a:lnTo>
                    <a:lnTo>
                      <a:pt x="3" y="48"/>
                    </a:lnTo>
                    <a:lnTo>
                      <a:pt x="3" y="52"/>
                    </a:lnTo>
                    <a:lnTo>
                      <a:pt x="0" y="54"/>
                    </a:lnTo>
                    <a:lnTo>
                      <a:pt x="0" y="57"/>
                    </a:lnTo>
                    <a:lnTo>
                      <a:pt x="0" y="63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5"/>
                    </a:lnTo>
                    <a:lnTo>
                      <a:pt x="0" y="81"/>
                    </a:lnTo>
                    <a:lnTo>
                      <a:pt x="0" y="87"/>
                    </a:lnTo>
                    <a:lnTo>
                      <a:pt x="3" y="91"/>
                    </a:lnTo>
                    <a:lnTo>
                      <a:pt x="6" y="102"/>
                    </a:lnTo>
                    <a:lnTo>
                      <a:pt x="13" y="111"/>
                    </a:lnTo>
                    <a:lnTo>
                      <a:pt x="18" y="120"/>
                    </a:lnTo>
                    <a:lnTo>
                      <a:pt x="24" y="129"/>
                    </a:lnTo>
                    <a:lnTo>
                      <a:pt x="33" y="136"/>
                    </a:lnTo>
                    <a:lnTo>
                      <a:pt x="42" y="144"/>
                    </a:lnTo>
                    <a:lnTo>
                      <a:pt x="51" y="150"/>
                    </a:lnTo>
                    <a:lnTo>
                      <a:pt x="61" y="157"/>
                    </a:lnTo>
                    <a:lnTo>
                      <a:pt x="72" y="162"/>
                    </a:lnTo>
                    <a:lnTo>
                      <a:pt x="84" y="168"/>
                    </a:lnTo>
                    <a:lnTo>
                      <a:pt x="115" y="184"/>
                    </a:lnTo>
                    <a:lnTo>
                      <a:pt x="115" y="180"/>
                    </a:lnTo>
                    <a:lnTo>
                      <a:pt x="115" y="177"/>
                    </a:lnTo>
                    <a:lnTo>
                      <a:pt x="111" y="175"/>
                    </a:lnTo>
                    <a:lnTo>
                      <a:pt x="111" y="171"/>
                    </a:lnTo>
                    <a:lnTo>
                      <a:pt x="111" y="168"/>
                    </a:lnTo>
                    <a:lnTo>
                      <a:pt x="111" y="162"/>
                    </a:lnTo>
                    <a:lnTo>
                      <a:pt x="108" y="159"/>
                    </a:lnTo>
                    <a:lnTo>
                      <a:pt x="108" y="157"/>
                    </a:lnTo>
                    <a:lnTo>
                      <a:pt x="108" y="153"/>
                    </a:lnTo>
                    <a:lnTo>
                      <a:pt x="108" y="150"/>
                    </a:lnTo>
                    <a:lnTo>
                      <a:pt x="108" y="148"/>
                    </a:lnTo>
                    <a:lnTo>
                      <a:pt x="108" y="144"/>
                    </a:lnTo>
                    <a:lnTo>
                      <a:pt x="108" y="141"/>
                    </a:lnTo>
                    <a:lnTo>
                      <a:pt x="106" y="138"/>
                    </a:lnTo>
                    <a:lnTo>
                      <a:pt x="106" y="136"/>
                    </a:lnTo>
                    <a:lnTo>
                      <a:pt x="106" y="129"/>
                    </a:lnTo>
                    <a:lnTo>
                      <a:pt x="106" y="120"/>
                    </a:lnTo>
                    <a:lnTo>
                      <a:pt x="102" y="120"/>
                    </a:lnTo>
                    <a:lnTo>
                      <a:pt x="99" y="120"/>
                    </a:lnTo>
                    <a:lnTo>
                      <a:pt x="93" y="118"/>
                    </a:lnTo>
                    <a:lnTo>
                      <a:pt x="84" y="114"/>
                    </a:lnTo>
                    <a:lnTo>
                      <a:pt x="75" y="109"/>
                    </a:lnTo>
                    <a:lnTo>
                      <a:pt x="70" y="102"/>
                    </a:lnTo>
                    <a:lnTo>
                      <a:pt x="61" y="96"/>
                    </a:lnTo>
                    <a:lnTo>
                      <a:pt x="58" y="91"/>
                    </a:lnTo>
                    <a:lnTo>
                      <a:pt x="51" y="81"/>
                    </a:lnTo>
                    <a:lnTo>
                      <a:pt x="51" y="72"/>
                    </a:lnTo>
                    <a:lnTo>
                      <a:pt x="58" y="59"/>
                    </a:lnTo>
                    <a:lnTo>
                      <a:pt x="72" y="52"/>
                    </a:lnTo>
                    <a:lnTo>
                      <a:pt x="97" y="48"/>
                    </a:lnTo>
                    <a:lnTo>
                      <a:pt x="129" y="48"/>
                    </a:lnTo>
                    <a:lnTo>
                      <a:pt x="165" y="54"/>
                    </a:lnTo>
                    <a:lnTo>
                      <a:pt x="208" y="59"/>
                    </a:lnTo>
                    <a:lnTo>
                      <a:pt x="250" y="72"/>
                    </a:lnTo>
                    <a:lnTo>
                      <a:pt x="298" y="84"/>
                    </a:lnTo>
                    <a:lnTo>
                      <a:pt x="346" y="96"/>
                    </a:lnTo>
                    <a:lnTo>
                      <a:pt x="395" y="111"/>
                    </a:lnTo>
                    <a:lnTo>
                      <a:pt x="479" y="144"/>
                    </a:lnTo>
                    <a:lnTo>
                      <a:pt x="550" y="171"/>
                    </a:lnTo>
                    <a:lnTo>
                      <a:pt x="605" y="198"/>
                    </a:lnTo>
                    <a:lnTo>
                      <a:pt x="648" y="225"/>
                    </a:lnTo>
                    <a:lnTo>
                      <a:pt x="680" y="250"/>
                    </a:lnTo>
                    <a:lnTo>
                      <a:pt x="701" y="271"/>
                    </a:lnTo>
                    <a:lnTo>
                      <a:pt x="716" y="289"/>
                    </a:lnTo>
                    <a:lnTo>
                      <a:pt x="725" y="304"/>
                    </a:lnTo>
                    <a:lnTo>
                      <a:pt x="728" y="319"/>
                    </a:lnTo>
                    <a:lnTo>
                      <a:pt x="732" y="325"/>
                    </a:lnTo>
                    <a:lnTo>
                      <a:pt x="732" y="334"/>
                    </a:lnTo>
                    <a:lnTo>
                      <a:pt x="728" y="339"/>
                    </a:lnTo>
                    <a:lnTo>
                      <a:pt x="728" y="343"/>
                    </a:lnTo>
                    <a:lnTo>
                      <a:pt x="725" y="346"/>
                    </a:lnTo>
                    <a:lnTo>
                      <a:pt x="719" y="346"/>
                    </a:lnTo>
                    <a:lnTo>
                      <a:pt x="716" y="346"/>
                    </a:lnTo>
                    <a:lnTo>
                      <a:pt x="714" y="348"/>
                    </a:lnTo>
                    <a:lnTo>
                      <a:pt x="707" y="348"/>
                    </a:lnTo>
                    <a:lnTo>
                      <a:pt x="705" y="348"/>
                    </a:lnTo>
                    <a:lnTo>
                      <a:pt x="701" y="348"/>
                    </a:lnTo>
                    <a:lnTo>
                      <a:pt x="698" y="348"/>
                    </a:lnTo>
                    <a:lnTo>
                      <a:pt x="696" y="352"/>
                    </a:lnTo>
                    <a:lnTo>
                      <a:pt x="696" y="355"/>
                    </a:lnTo>
                    <a:lnTo>
                      <a:pt x="696" y="358"/>
                    </a:lnTo>
                    <a:lnTo>
                      <a:pt x="696" y="361"/>
                    </a:lnTo>
                    <a:lnTo>
                      <a:pt x="698" y="364"/>
                    </a:lnTo>
                    <a:lnTo>
                      <a:pt x="698" y="367"/>
                    </a:lnTo>
                    <a:lnTo>
                      <a:pt x="701" y="370"/>
                    </a:lnTo>
                    <a:lnTo>
                      <a:pt x="701" y="373"/>
                    </a:lnTo>
                    <a:lnTo>
                      <a:pt x="701" y="376"/>
                    </a:lnTo>
                    <a:lnTo>
                      <a:pt x="705" y="380"/>
                    </a:lnTo>
                    <a:lnTo>
                      <a:pt x="705" y="382"/>
                    </a:lnTo>
                    <a:lnTo>
                      <a:pt x="705" y="385"/>
                    </a:lnTo>
                    <a:lnTo>
                      <a:pt x="705" y="389"/>
                    </a:lnTo>
                    <a:lnTo>
                      <a:pt x="705" y="391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318" name="Freeform 1003"/>
              <p:cNvSpPr>
                <a:spLocks/>
              </p:cNvSpPr>
              <p:nvPr/>
            </p:nvSpPr>
            <p:spPr bwMode="auto">
              <a:xfrm>
                <a:off x="2056" y="2456"/>
                <a:ext cx="195" cy="98"/>
              </a:xfrm>
              <a:custGeom>
                <a:avLst/>
                <a:gdLst>
                  <a:gd name="T0" fmla="*/ 177 w 782"/>
                  <a:gd name="T1" fmla="*/ 98 h 391"/>
                  <a:gd name="T2" fmla="*/ 179 w 782"/>
                  <a:gd name="T3" fmla="*/ 98 h 391"/>
                  <a:gd name="T4" fmla="*/ 182 w 782"/>
                  <a:gd name="T5" fmla="*/ 98 h 391"/>
                  <a:gd name="T6" fmla="*/ 185 w 782"/>
                  <a:gd name="T7" fmla="*/ 97 h 391"/>
                  <a:gd name="T8" fmla="*/ 189 w 782"/>
                  <a:gd name="T9" fmla="*/ 95 h 391"/>
                  <a:gd name="T10" fmla="*/ 191 w 782"/>
                  <a:gd name="T11" fmla="*/ 93 h 391"/>
                  <a:gd name="T12" fmla="*/ 194 w 782"/>
                  <a:gd name="T13" fmla="*/ 88 h 391"/>
                  <a:gd name="T14" fmla="*/ 195 w 782"/>
                  <a:gd name="T15" fmla="*/ 87 h 391"/>
                  <a:gd name="T16" fmla="*/ 195 w 782"/>
                  <a:gd name="T17" fmla="*/ 83 h 391"/>
                  <a:gd name="T18" fmla="*/ 195 w 782"/>
                  <a:gd name="T19" fmla="*/ 79 h 391"/>
                  <a:gd name="T20" fmla="*/ 186 w 782"/>
                  <a:gd name="T21" fmla="*/ 62 h 391"/>
                  <a:gd name="T22" fmla="*/ 162 w 782"/>
                  <a:gd name="T23" fmla="*/ 42 h 391"/>
                  <a:gd name="T24" fmla="*/ 128 w 782"/>
                  <a:gd name="T25" fmla="*/ 26 h 391"/>
                  <a:gd name="T26" fmla="*/ 85 w 782"/>
                  <a:gd name="T27" fmla="*/ 11 h 391"/>
                  <a:gd name="T28" fmla="*/ 44 w 782"/>
                  <a:gd name="T29" fmla="*/ 2 h 391"/>
                  <a:gd name="T30" fmla="*/ 16 w 782"/>
                  <a:gd name="T31" fmla="*/ 1 h 391"/>
                  <a:gd name="T32" fmla="*/ 1 w 782"/>
                  <a:gd name="T33" fmla="*/ 12 h 391"/>
                  <a:gd name="T34" fmla="*/ 0 w 782"/>
                  <a:gd name="T35" fmla="*/ 14 h 391"/>
                  <a:gd name="T36" fmla="*/ 0 w 782"/>
                  <a:gd name="T37" fmla="*/ 17 h 391"/>
                  <a:gd name="T38" fmla="*/ 0 w 782"/>
                  <a:gd name="T39" fmla="*/ 22 h 391"/>
                  <a:gd name="T40" fmla="*/ 3 w 782"/>
                  <a:gd name="T41" fmla="*/ 28 h 391"/>
                  <a:gd name="T42" fmla="*/ 8 w 782"/>
                  <a:gd name="T43" fmla="*/ 34 h 391"/>
                  <a:gd name="T44" fmla="*/ 15 w 782"/>
                  <a:gd name="T45" fmla="*/ 39 h 391"/>
                  <a:gd name="T46" fmla="*/ 29 w 782"/>
                  <a:gd name="T47" fmla="*/ 46 h 391"/>
                  <a:gd name="T48" fmla="*/ 28 w 782"/>
                  <a:gd name="T49" fmla="*/ 44 h 391"/>
                  <a:gd name="T50" fmla="*/ 28 w 782"/>
                  <a:gd name="T51" fmla="*/ 41 h 391"/>
                  <a:gd name="T52" fmla="*/ 27 w 782"/>
                  <a:gd name="T53" fmla="*/ 38 h 391"/>
                  <a:gd name="T54" fmla="*/ 27 w 782"/>
                  <a:gd name="T55" fmla="*/ 36 h 391"/>
                  <a:gd name="T56" fmla="*/ 26 w 782"/>
                  <a:gd name="T57" fmla="*/ 34 h 391"/>
                  <a:gd name="T58" fmla="*/ 25 w 782"/>
                  <a:gd name="T59" fmla="*/ 30 h 391"/>
                  <a:gd name="T60" fmla="*/ 21 w 782"/>
                  <a:gd name="T61" fmla="*/ 29 h 391"/>
                  <a:gd name="T62" fmla="*/ 15 w 782"/>
                  <a:gd name="T63" fmla="*/ 24 h 391"/>
                  <a:gd name="T64" fmla="*/ 13 w 782"/>
                  <a:gd name="T65" fmla="*/ 18 h 391"/>
                  <a:gd name="T66" fmla="*/ 24 w 782"/>
                  <a:gd name="T67" fmla="*/ 12 h 391"/>
                  <a:gd name="T68" fmla="*/ 52 w 782"/>
                  <a:gd name="T69" fmla="*/ 15 h 391"/>
                  <a:gd name="T70" fmla="*/ 86 w 782"/>
                  <a:gd name="T71" fmla="*/ 24 h 391"/>
                  <a:gd name="T72" fmla="*/ 137 w 782"/>
                  <a:gd name="T73" fmla="*/ 43 h 391"/>
                  <a:gd name="T74" fmla="*/ 170 w 782"/>
                  <a:gd name="T75" fmla="*/ 63 h 391"/>
                  <a:gd name="T76" fmla="*/ 181 w 782"/>
                  <a:gd name="T77" fmla="*/ 76 h 391"/>
                  <a:gd name="T78" fmla="*/ 183 w 782"/>
                  <a:gd name="T79" fmla="*/ 84 h 391"/>
                  <a:gd name="T80" fmla="*/ 181 w 782"/>
                  <a:gd name="T81" fmla="*/ 87 h 391"/>
                  <a:gd name="T82" fmla="*/ 178 w 782"/>
                  <a:gd name="T83" fmla="*/ 87 h 391"/>
                  <a:gd name="T84" fmla="*/ 175 w 782"/>
                  <a:gd name="T85" fmla="*/ 87 h 391"/>
                  <a:gd name="T86" fmla="*/ 174 w 782"/>
                  <a:gd name="T87" fmla="*/ 89 h 391"/>
                  <a:gd name="T88" fmla="*/ 174 w 782"/>
                  <a:gd name="T89" fmla="*/ 91 h 391"/>
                  <a:gd name="T90" fmla="*/ 175 w 782"/>
                  <a:gd name="T91" fmla="*/ 93 h 391"/>
                  <a:gd name="T92" fmla="*/ 176 w 782"/>
                  <a:gd name="T93" fmla="*/ 96 h 391"/>
                  <a:gd name="T94" fmla="*/ 176 w 782"/>
                  <a:gd name="T95" fmla="*/ 98 h 391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782"/>
                  <a:gd name="T145" fmla="*/ 0 h 391"/>
                  <a:gd name="T146" fmla="*/ 782 w 782"/>
                  <a:gd name="T147" fmla="*/ 391 h 391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782" h="391">
                    <a:moveTo>
                      <a:pt x="705" y="391"/>
                    </a:moveTo>
                    <a:lnTo>
                      <a:pt x="707" y="391"/>
                    </a:lnTo>
                    <a:lnTo>
                      <a:pt x="710" y="391"/>
                    </a:lnTo>
                    <a:lnTo>
                      <a:pt x="714" y="391"/>
                    </a:lnTo>
                    <a:lnTo>
                      <a:pt x="716" y="391"/>
                    </a:lnTo>
                    <a:lnTo>
                      <a:pt x="719" y="391"/>
                    </a:lnTo>
                    <a:lnTo>
                      <a:pt x="723" y="391"/>
                    </a:lnTo>
                    <a:lnTo>
                      <a:pt x="725" y="391"/>
                    </a:lnTo>
                    <a:lnTo>
                      <a:pt x="728" y="391"/>
                    </a:lnTo>
                    <a:lnTo>
                      <a:pt x="732" y="389"/>
                    </a:lnTo>
                    <a:lnTo>
                      <a:pt x="734" y="389"/>
                    </a:lnTo>
                    <a:lnTo>
                      <a:pt x="740" y="389"/>
                    </a:lnTo>
                    <a:lnTo>
                      <a:pt x="746" y="385"/>
                    </a:lnTo>
                    <a:lnTo>
                      <a:pt x="753" y="382"/>
                    </a:lnTo>
                    <a:lnTo>
                      <a:pt x="758" y="380"/>
                    </a:lnTo>
                    <a:lnTo>
                      <a:pt x="762" y="376"/>
                    </a:lnTo>
                    <a:lnTo>
                      <a:pt x="764" y="373"/>
                    </a:lnTo>
                    <a:lnTo>
                      <a:pt x="767" y="370"/>
                    </a:lnTo>
                    <a:lnTo>
                      <a:pt x="771" y="364"/>
                    </a:lnTo>
                    <a:lnTo>
                      <a:pt x="773" y="358"/>
                    </a:lnTo>
                    <a:lnTo>
                      <a:pt x="776" y="352"/>
                    </a:lnTo>
                    <a:lnTo>
                      <a:pt x="780" y="352"/>
                    </a:lnTo>
                    <a:lnTo>
                      <a:pt x="780" y="348"/>
                    </a:lnTo>
                    <a:lnTo>
                      <a:pt x="780" y="346"/>
                    </a:lnTo>
                    <a:lnTo>
                      <a:pt x="780" y="339"/>
                    </a:lnTo>
                    <a:lnTo>
                      <a:pt x="782" y="337"/>
                    </a:lnTo>
                    <a:lnTo>
                      <a:pt x="782" y="330"/>
                    </a:lnTo>
                    <a:lnTo>
                      <a:pt x="782" y="325"/>
                    </a:lnTo>
                    <a:lnTo>
                      <a:pt x="782" y="321"/>
                    </a:lnTo>
                    <a:lnTo>
                      <a:pt x="780" y="316"/>
                    </a:lnTo>
                    <a:lnTo>
                      <a:pt x="780" y="310"/>
                    </a:lnTo>
                    <a:lnTo>
                      <a:pt x="764" y="277"/>
                    </a:lnTo>
                    <a:lnTo>
                      <a:pt x="746" y="246"/>
                    </a:lnTo>
                    <a:lnTo>
                      <a:pt x="719" y="220"/>
                    </a:lnTo>
                    <a:lnTo>
                      <a:pt x="686" y="193"/>
                    </a:lnTo>
                    <a:lnTo>
                      <a:pt x="648" y="168"/>
                    </a:lnTo>
                    <a:lnTo>
                      <a:pt x="605" y="144"/>
                    </a:lnTo>
                    <a:lnTo>
                      <a:pt x="559" y="123"/>
                    </a:lnTo>
                    <a:lnTo>
                      <a:pt x="512" y="102"/>
                    </a:lnTo>
                    <a:lnTo>
                      <a:pt x="461" y="84"/>
                    </a:lnTo>
                    <a:lnTo>
                      <a:pt x="407" y="66"/>
                    </a:lnTo>
                    <a:lnTo>
                      <a:pt x="340" y="45"/>
                    </a:lnTo>
                    <a:lnTo>
                      <a:pt x="280" y="30"/>
                    </a:lnTo>
                    <a:lnTo>
                      <a:pt x="226" y="15"/>
                    </a:lnTo>
                    <a:lnTo>
                      <a:pt x="177" y="6"/>
                    </a:lnTo>
                    <a:lnTo>
                      <a:pt x="133" y="0"/>
                    </a:lnTo>
                    <a:lnTo>
                      <a:pt x="97" y="0"/>
                    </a:lnTo>
                    <a:lnTo>
                      <a:pt x="63" y="2"/>
                    </a:lnTo>
                    <a:lnTo>
                      <a:pt x="40" y="11"/>
                    </a:lnTo>
                    <a:lnTo>
                      <a:pt x="18" y="27"/>
                    </a:lnTo>
                    <a:lnTo>
                      <a:pt x="3" y="48"/>
                    </a:lnTo>
                    <a:lnTo>
                      <a:pt x="3" y="52"/>
                    </a:lnTo>
                    <a:lnTo>
                      <a:pt x="0" y="54"/>
                    </a:lnTo>
                    <a:lnTo>
                      <a:pt x="0" y="57"/>
                    </a:lnTo>
                    <a:lnTo>
                      <a:pt x="0" y="63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5"/>
                    </a:lnTo>
                    <a:lnTo>
                      <a:pt x="0" y="81"/>
                    </a:lnTo>
                    <a:lnTo>
                      <a:pt x="0" y="87"/>
                    </a:lnTo>
                    <a:lnTo>
                      <a:pt x="3" y="91"/>
                    </a:lnTo>
                    <a:lnTo>
                      <a:pt x="6" y="102"/>
                    </a:lnTo>
                    <a:lnTo>
                      <a:pt x="13" y="111"/>
                    </a:lnTo>
                    <a:lnTo>
                      <a:pt x="18" y="120"/>
                    </a:lnTo>
                    <a:lnTo>
                      <a:pt x="24" y="129"/>
                    </a:lnTo>
                    <a:lnTo>
                      <a:pt x="33" y="136"/>
                    </a:lnTo>
                    <a:lnTo>
                      <a:pt x="42" y="144"/>
                    </a:lnTo>
                    <a:lnTo>
                      <a:pt x="51" y="150"/>
                    </a:lnTo>
                    <a:lnTo>
                      <a:pt x="61" y="157"/>
                    </a:lnTo>
                    <a:lnTo>
                      <a:pt x="72" y="162"/>
                    </a:lnTo>
                    <a:lnTo>
                      <a:pt x="84" y="168"/>
                    </a:lnTo>
                    <a:lnTo>
                      <a:pt x="115" y="184"/>
                    </a:lnTo>
                    <a:lnTo>
                      <a:pt x="115" y="180"/>
                    </a:lnTo>
                    <a:lnTo>
                      <a:pt x="115" y="177"/>
                    </a:lnTo>
                    <a:lnTo>
                      <a:pt x="111" y="175"/>
                    </a:lnTo>
                    <a:lnTo>
                      <a:pt x="111" y="171"/>
                    </a:lnTo>
                    <a:lnTo>
                      <a:pt x="111" y="168"/>
                    </a:lnTo>
                    <a:lnTo>
                      <a:pt x="111" y="162"/>
                    </a:lnTo>
                    <a:lnTo>
                      <a:pt x="108" y="159"/>
                    </a:lnTo>
                    <a:lnTo>
                      <a:pt x="108" y="157"/>
                    </a:lnTo>
                    <a:lnTo>
                      <a:pt x="108" y="153"/>
                    </a:lnTo>
                    <a:lnTo>
                      <a:pt x="108" y="150"/>
                    </a:lnTo>
                    <a:lnTo>
                      <a:pt x="108" y="148"/>
                    </a:lnTo>
                    <a:lnTo>
                      <a:pt x="108" y="144"/>
                    </a:lnTo>
                    <a:lnTo>
                      <a:pt x="108" y="141"/>
                    </a:lnTo>
                    <a:lnTo>
                      <a:pt x="106" y="138"/>
                    </a:lnTo>
                    <a:lnTo>
                      <a:pt x="106" y="136"/>
                    </a:lnTo>
                    <a:lnTo>
                      <a:pt x="106" y="129"/>
                    </a:lnTo>
                    <a:lnTo>
                      <a:pt x="106" y="120"/>
                    </a:lnTo>
                    <a:lnTo>
                      <a:pt x="102" y="120"/>
                    </a:lnTo>
                    <a:lnTo>
                      <a:pt x="99" y="120"/>
                    </a:lnTo>
                    <a:lnTo>
                      <a:pt x="93" y="118"/>
                    </a:lnTo>
                    <a:lnTo>
                      <a:pt x="84" y="114"/>
                    </a:lnTo>
                    <a:lnTo>
                      <a:pt x="75" y="109"/>
                    </a:lnTo>
                    <a:lnTo>
                      <a:pt x="70" y="102"/>
                    </a:lnTo>
                    <a:lnTo>
                      <a:pt x="61" y="96"/>
                    </a:lnTo>
                    <a:lnTo>
                      <a:pt x="58" y="91"/>
                    </a:lnTo>
                    <a:lnTo>
                      <a:pt x="51" y="81"/>
                    </a:lnTo>
                    <a:lnTo>
                      <a:pt x="51" y="72"/>
                    </a:lnTo>
                    <a:lnTo>
                      <a:pt x="58" y="59"/>
                    </a:lnTo>
                    <a:lnTo>
                      <a:pt x="72" y="52"/>
                    </a:lnTo>
                    <a:lnTo>
                      <a:pt x="97" y="48"/>
                    </a:lnTo>
                    <a:lnTo>
                      <a:pt x="129" y="48"/>
                    </a:lnTo>
                    <a:lnTo>
                      <a:pt x="165" y="54"/>
                    </a:lnTo>
                    <a:lnTo>
                      <a:pt x="208" y="59"/>
                    </a:lnTo>
                    <a:lnTo>
                      <a:pt x="250" y="72"/>
                    </a:lnTo>
                    <a:lnTo>
                      <a:pt x="298" y="84"/>
                    </a:lnTo>
                    <a:lnTo>
                      <a:pt x="346" y="96"/>
                    </a:lnTo>
                    <a:lnTo>
                      <a:pt x="395" y="111"/>
                    </a:lnTo>
                    <a:lnTo>
                      <a:pt x="479" y="144"/>
                    </a:lnTo>
                    <a:lnTo>
                      <a:pt x="550" y="171"/>
                    </a:lnTo>
                    <a:lnTo>
                      <a:pt x="605" y="198"/>
                    </a:lnTo>
                    <a:lnTo>
                      <a:pt x="648" y="225"/>
                    </a:lnTo>
                    <a:lnTo>
                      <a:pt x="680" y="250"/>
                    </a:lnTo>
                    <a:lnTo>
                      <a:pt x="701" y="271"/>
                    </a:lnTo>
                    <a:lnTo>
                      <a:pt x="716" y="289"/>
                    </a:lnTo>
                    <a:lnTo>
                      <a:pt x="725" y="304"/>
                    </a:lnTo>
                    <a:lnTo>
                      <a:pt x="728" y="319"/>
                    </a:lnTo>
                    <a:lnTo>
                      <a:pt x="732" y="325"/>
                    </a:lnTo>
                    <a:lnTo>
                      <a:pt x="732" y="334"/>
                    </a:lnTo>
                    <a:lnTo>
                      <a:pt x="728" y="339"/>
                    </a:lnTo>
                    <a:lnTo>
                      <a:pt x="728" y="343"/>
                    </a:lnTo>
                    <a:lnTo>
                      <a:pt x="725" y="346"/>
                    </a:lnTo>
                    <a:lnTo>
                      <a:pt x="719" y="346"/>
                    </a:lnTo>
                    <a:lnTo>
                      <a:pt x="716" y="346"/>
                    </a:lnTo>
                    <a:lnTo>
                      <a:pt x="714" y="348"/>
                    </a:lnTo>
                    <a:lnTo>
                      <a:pt x="707" y="348"/>
                    </a:lnTo>
                    <a:lnTo>
                      <a:pt x="705" y="348"/>
                    </a:lnTo>
                    <a:lnTo>
                      <a:pt x="701" y="348"/>
                    </a:lnTo>
                    <a:lnTo>
                      <a:pt x="698" y="348"/>
                    </a:lnTo>
                    <a:lnTo>
                      <a:pt x="696" y="352"/>
                    </a:lnTo>
                    <a:lnTo>
                      <a:pt x="696" y="355"/>
                    </a:lnTo>
                    <a:lnTo>
                      <a:pt x="696" y="358"/>
                    </a:lnTo>
                    <a:lnTo>
                      <a:pt x="696" y="361"/>
                    </a:lnTo>
                    <a:lnTo>
                      <a:pt x="698" y="364"/>
                    </a:lnTo>
                    <a:lnTo>
                      <a:pt x="698" y="367"/>
                    </a:lnTo>
                    <a:lnTo>
                      <a:pt x="701" y="370"/>
                    </a:lnTo>
                    <a:lnTo>
                      <a:pt x="701" y="373"/>
                    </a:lnTo>
                    <a:lnTo>
                      <a:pt x="701" y="376"/>
                    </a:lnTo>
                    <a:lnTo>
                      <a:pt x="705" y="380"/>
                    </a:lnTo>
                    <a:lnTo>
                      <a:pt x="705" y="382"/>
                    </a:lnTo>
                    <a:lnTo>
                      <a:pt x="705" y="385"/>
                    </a:lnTo>
                    <a:lnTo>
                      <a:pt x="705" y="389"/>
                    </a:lnTo>
                    <a:lnTo>
                      <a:pt x="705" y="391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319" name="Freeform 1004"/>
              <p:cNvSpPr>
                <a:spLocks/>
              </p:cNvSpPr>
              <p:nvPr/>
            </p:nvSpPr>
            <p:spPr bwMode="auto">
              <a:xfrm>
                <a:off x="2044" y="2392"/>
                <a:ext cx="203" cy="108"/>
              </a:xfrm>
              <a:custGeom>
                <a:avLst/>
                <a:gdLst>
                  <a:gd name="T0" fmla="*/ 181 w 812"/>
                  <a:gd name="T1" fmla="*/ 108 h 431"/>
                  <a:gd name="T2" fmla="*/ 185 w 812"/>
                  <a:gd name="T3" fmla="*/ 108 h 431"/>
                  <a:gd name="T4" fmla="*/ 193 w 812"/>
                  <a:gd name="T5" fmla="*/ 108 h 431"/>
                  <a:gd name="T6" fmla="*/ 200 w 812"/>
                  <a:gd name="T7" fmla="*/ 104 h 431"/>
                  <a:gd name="T8" fmla="*/ 203 w 812"/>
                  <a:gd name="T9" fmla="*/ 94 h 431"/>
                  <a:gd name="T10" fmla="*/ 203 w 812"/>
                  <a:gd name="T11" fmla="*/ 92 h 431"/>
                  <a:gd name="T12" fmla="*/ 198 w 812"/>
                  <a:gd name="T13" fmla="*/ 78 h 431"/>
                  <a:gd name="T14" fmla="*/ 178 w 812"/>
                  <a:gd name="T15" fmla="*/ 58 h 431"/>
                  <a:gd name="T16" fmla="*/ 147 w 812"/>
                  <a:gd name="T17" fmla="*/ 38 h 431"/>
                  <a:gd name="T18" fmla="*/ 106 w 812"/>
                  <a:gd name="T19" fmla="*/ 19 h 431"/>
                  <a:gd name="T20" fmla="*/ 65 w 812"/>
                  <a:gd name="T21" fmla="*/ 6 h 431"/>
                  <a:gd name="T22" fmla="*/ 30 w 812"/>
                  <a:gd name="T23" fmla="*/ 0 h 431"/>
                  <a:gd name="T24" fmla="*/ 7 w 812"/>
                  <a:gd name="T25" fmla="*/ 3 h 431"/>
                  <a:gd name="T26" fmla="*/ 3 w 812"/>
                  <a:gd name="T27" fmla="*/ 5 h 431"/>
                  <a:gd name="T28" fmla="*/ 2 w 812"/>
                  <a:gd name="T29" fmla="*/ 8 h 431"/>
                  <a:gd name="T30" fmla="*/ 0 w 812"/>
                  <a:gd name="T31" fmla="*/ 14 h 431"/>
                  <a:gd name="T32" fmla="*/ 2 w 812"/>
                  <a:gd name="T33" fmla="*/ 22 h 431"/>
                  <a:gd name="T34" fmla="*/ 10 w 812"/>
                  <a:gd name="T35" fmla="*/ 30 h 431"/>
                  <a:gd name="T36" fmla="*/ 23 w 812"/>
                  <a:gd name="T37" fmla="*/ 39 h 431"/>
                  <a:gd name="T38" fmla="*/ 26 w 812"/>
                  <a:gd name="T39" fmla="*/ 41 h 431"/>
                  <a:gd name="T40" fmla="*/ 27 w 812"/>
                  <a:gd name="T41" fmla="*/ 41 h 431"/>
                  <a:gd name="T42" fmla="*/ 28 w 812"/>
                  <a:gd name="T43" fmla="*/ 40 h 431"/>
                  <a:gd name="T44" fmla="*/ 27 w 812"/>
                  <a:gd name="T45" fmla="*/ 35 h 431"/>
                  <a:gd name="T46" fmla="*/ 26 w 812"/>
                  <a:gd name="T47" fmla="*/ 29 h 431"/>
                  <a:gd name="T48" fmla="*/ 25 w 812"/>
                  <a:gd name="T49" fmla="*/ 26 h 431"/>
                  <a:gd name="T50" fmla="*/ 19 w 812"/>
                  <a:gd name="T51" fmla="*/ 24 h 431"/>
                  <a:gd name="T52" fmla="*/ 15 w 812"/>
                  <a:gd name="T53" fmla="*/ 20 h 431"/>
                  <a:gd name="T54" fmla="*/ 14 w 812"/>
                  <a:gd name="T55" fmla="*/ 19 h 431"/>
                  <a:gd name="T56" fmla="*/ 13 w 812"/>
                  <a:gd name="T57" fmla="*/ 16 h 431"/>
                  <a:gd name="T58" fmla="*/ 13 w 812"/>
                  <a:gd name="T59" fmla="*/ 14 h 431"/>
                  <a:gd name="T60" fmla="*/ 17 w 812"/>
                  <a:gd name="T61" fmla="*/ 12 h 431"/>
                  <a:gd name="T62" fmla="*/ 32 w 812"/>
                  <a:gd name="T63" fmla="*/ 12 h 431"/>
                  <a:gd name="T64" fmla="*/ 60 w 812"/>
                  <a:gd name="T65" fmla="*/ 17 h 431"/>
                  <a:gd name="T66" fmla="*/ 100 w 812"/>
                  <a:gd name="T67" fmla="*/ 29 h 431"/>
                  <a:gd name="T68" fmla="*/ 143 w 812"/>
                  <a:gd name="T69" fmla="*/ 50 h 431"/>
                  <a:gd name="T70" fmla="*/ 172 w 812"/>
                  <a:gd name="T71" fmla="*/ 69 h 431"/>
                  <a:gd name="T72" fmla="*/ 187 w 812"/>
                  <a:gd name="T73" fmla="*/ 84 h 431"/>
                  <a:gd name="T74" fmla="*/ 191 w 812"/>
                  <a:gd name="T75" fmla="*/ 90 h 431"/>
                  <a:gd name="T76" fmla="*/ 191 w 812"/>
                  <a:gd name="T77" fmla="*/ 94 h 431"/>
                  <a:gd name="T78" fmla="*/ 190 w 812"/>
                  <a:gd name="T79" fmla="*/ 96 h 431"/>
                  <a:gd name="T80" fmla="*/ 188 w 812"/>
                  <a:gd name="T81" fmla="*/ 96 h 431"/>
                  <a:gd name="T82" fmla="*/ 186 w 812"/>
                  <a:gd name="T83" fmla="*/ 96 h 431"/>
                  <a:gd name="T84" fmla="*/ 184 w 812"/>
                  <a:gd name="T85" fmla="*/ 96 h 431"/>
                  <a:gd name="T86" fmla="*/ 181 w 812"/>
                  <a:gd name="T87" fmla="*/ 96 h 431"/>
                  <a:gd name="T88" fmla="*/ 179 w 812"/>
                  <a:gd name="T89" fmla="*/ 96 h 431"/>
                  <a:gd name="T90" fmla="*/ 178 w 812"/>
                  <a:gd name="T91" fmla="*/ 96 h 431"/>
                  <a:gd name="T92" fmla="*/ 178 w 812"/>
                  <a:gd name="T93" fmla="*/ 99 h 431"/>
                  <a:gd name="T94" fmla="*/ 178 w 812"/>
                  <a:gd name="T95" fmla="*/ 101 h 431"/>
                  <a:gd name="T96" fmla="*/ 179 w 812"/>
                  <a:gd name="T97" fmla="*/ 104 h 431"/>
                  <a:gd name="T98" fmla="*/ 179 w 812"/>
                  <a:gd name="T99" fmla="*/ 106 h 431"/>
                  <a:gd name="T100" fmla="*/ 180 w 812"/>
                  <a:gd name="T101" fmla="*/ 108 h 431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12"/>
                  <a:gd name="T154" fmla="*/ 0 h 431"/>
                  <a:gd name="T155" fmla="*/ 812 w 812"/>
                  <a:gd name="T156" fmla="*/ 431 h 431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12" h="431">
                    <a:moveTo>
                      <a:pt x="719" y="431"/>
                    </a:moveTo>
                    <a:lnTo>
                      <a:pt x="722" y="431"/>
                    </a:lnTo>
                    <a:lnTo>
                      <a:pt x="725" y="431"/>
                    </a:lnTo>
                    <a:lnTo>
                      <a:pt x="728" y="431"/>
                    </a:lnTo>
                    <a:lnTo>
                      <a:pt x="731" y="431"/>
                    </a:lnTo>
                    <a:lnTo>
                      <a:pt x="740" y="431"/>
                    </a:lnTo>
                    <a:lnTo>
                      <a:pt x="749" y="431"/>
                    </a:lnTo>
                    <a:lnTo>
                      <a:pt x="762" y="431"/>
                    </a:lnTo>
                    <a:lnTo>
                      <a:pt x="773" y="431"/>
                    </a:lnTo>
                    <a:lnTo>
                      <a:pt x="782" y="427"/>
                    </a:lnTo>
                    <a:lnTo>
                      <a:pt x="791" y="422"/>
                    </a:lnTo>
                    <a:lnTo>
                      <a:pt x="801" y="415"/>
                    </a:lnTo>
                    <a:lnTo>
                      <a:pt x="806" y="404"/>
                    </a:lnTo>
                    <a:lnTo>
                      <a:pt x="812" y="392"/>
                    </a:lnTo>
                    <a:lnTo>
                      <a:pt x="812" y="376"/>
                    </a:lnTo>
                    <a:lnTo>
                      <a:pt x="812" y="374"/>
                    </a:lnTo>
                    <a:lnTo>
                      <a:pt x="812" y="370"/>
                    </a:lnTo>
                    <a:lnTo>
                      <a:pt x="810" y="367"/>
                    </a:lnTo>
                    <a:lnTo>
                      <a:pt x="810" y="365"/>
                    </a:lnTo>
                    <a:lnTo>
                      <a:pt x="803" y="340"/>
                    </a:lnTo>
                    <a:lnTo>
                      <a:pt x="791" y="313"/>
                    </a:lnTo>
                    <a:lnTo>
                      <a:pt x="771" y="286"/>
                    </a:lnTo>
                    <a:lnTo>
                      <a:pt x="744" y="258"/>
                    </a:lnTo>
                    <a:lnTo>
                      <a:pt x="712" y="231"/>
                    </a:lnTo>
                    <a:lnTo>
                      <a:pt x="674" y="205"/>
                    </a:lnTo>
                    <a:lnTo>
                      <a:pt x="632" y="178"/>
                    </a:lnTo>
                    <a:lnTo>
                      <a:pt x="587" y="151"/>
                    </a:lnTo>
                    <a:lnTo>
                      <a:pt x="535" y="124"/>
                    </a:lnTo>
                    <a:lnTo>
                      <a:pt x="478" y="99"/>
                    </a:lnTo>
                    <a:lnTo>
                      <a:pt x="425" y="76"/>
                    </a:lnTo>
                    <a:lnTo>
                      <a:pt x="366" y="57"/>
                    </a:lnTo>
                    <a:lnTo>
                      <a:pt x="313" y="39"/>
                    </a:lnTo>
                    <a:lnTo>
                      <a:pt x="259" y="24"/>
                    </a:lnTo>
                    <a:lnTo>
                      <a:pt x="207" y="12"/>
                    </a:lnTo>
                    <a:lnTo>
                      <a:pt x="159" y="6"/>
                    </a:lnTo>
                    <a:lnTo>
                      <a:pt x="118" y="0"/>
                    </a:lnTo>
                    <a:lnTo>
                      <a:pt x="79" y="0"/>
                    </a:lnTo>
                    <a:lnTo>
                      <a:pt x="48" y="3"/>
                    </a:lnTo>
                    <a:lnTo>
                      <a:pt x="27" y="10"/>
                    </a:lnTo>
                    <a:lnTo>
                      <a:pt x="22" y="12"/>
                    </a:lnTo>
                    <a:lnTo>
                      <a:pt x="18" y="15"/>
                    </a:lnTo>
                    <a:lnTo>
                      <a:pt x="13" y="21"/>
                    </a:lnTo>
                    <a:lnTo>
                      <a:pt x="9" y="24"/>
                    </a:lnTo>
                    <a:lnTo>
                      <a:pt x="9" y="28"/>
                    </a:lnTo>
                    <a:lnTo>
                      <a:pt x="6" y="33"/>
                    </a:lnTo>
                    <a:lnTo>
                      <a:pt x="4" y="37"/>
                    </a:lnTo>
                    <a:lnTo>
                      <a:pt x="4" y="39"/>
                    </a:lnTo>
                    <a:lnTo>
                      <a:pt x="0" y="55"/>
                    </a:lnTo>
                    <a:lnTo>
                      <a:pt x="0" y="67"/>
                    </a:lnTo>
                    <a:lnTo>
                      <a:pt x="4" y="78"/>
                    </a:lnTo>
                    <a:lnTo>
                      <a:pt x="9" y="87"/>
                    </a:lnTo>
                    <a:lnTo>
                      <a:pt x="15" y="99"/>
                    </a:lnTo>
                    <a:lnTo>
                      <a:pt x="24" y="108"/>
                    </a:lnTo>
                    <a:lnTo>
                      <a:pt x="39" y="121"/>
                    </a:lnTo>
                    <a:lnTo>
                      <a:pt x="54" y="133"/>
                    </a:lnTo>
                    <a:lnTo>
                      <a:pt x="70" y="142"/>
                    </a:lnTo>
                    <a:lnTo>
                      <a:pt x="90" y="156"/>
                    </a:lnTo>
                    <a:lnTo>
                      <a:pt x="93" y="156"/>
                    </a:lnTo>
                    <a:lnTo>
                      <a:pt x="99" y="160"/>
                    </a:lnTo>
                    <a:lnTo>
                      <a:pt x="102" y="162"/>
                    </a:lnTo>
                    <a:lnTo>
                      <a:pt x="106" y="162"/>
                    </a:lnTo>
                    <a:lnTo>
                      <a:pt x="106" y="165"/>
                    </a:lnTo>
                    <a:lnTo>
                      <a:pt x="109" y="165"/>
                    </a:lnTo>
                    <a:lnTo>
                      <a:pt x="111" y="165"/>
                    </a:lnTo>
                    <a:lnTo>
                      <a:pt x="111" y="162"/>
                    </a:lnTo>
                    <a:lnTo>
                      <a:pt x="111" y="160"/>
                    </a:lnTo>
                    <a:lnTo>
                      <a:pt x="109" y="153"/>
                    </a:lnTo>
                    <a:lnTo>
                      <a:pt x="109" y="144"/>
                    </a:lnTo>
                    <a:lnTo>
                      <a:pt x="106" y="139"/>
                    </a:lnTo>
                    <a:lnTo>
                      <a:pt x="106" y="130"/>
                    </a:lnTo>
                    <a:lnTo>
                      <a:pt x="102" y="124"/>
                    </a:lnTo>
                    <a:lnTo>
                      <a:pt x="102" y="117"/>
                    </a:lnTo>
                    <a:lnTo>
                      <a:pt x="102" y="115"/>
                    </a:lnTo>
                    <a:lnTo>
                      <a:pt x="99" y="108"/>
                    </a:lnTo>
                    <a:lnTo>
                      <a:pt x="99" y="105"/>
                    </a:lnTo>
                    <a:lnTo>
                      <a:pt x="90" y="99"/>
                    </a:lnTo>
                    <a:lnTo>
                      <a:pt x="81" y="96"/>
                    </a:lnTo>
                    <a:lnTo>
                      <a:pt x="75" y="94"/>
                    </a:lnTo>
                    <a:lnTo>
                      <a:pt x="70" y="87"/>
                    </a:lnTo>
                    <a:lnTo>
                      <a:pt x="63" y="85"/>
                    </a:lnTo>
                    <a:lnTo>
                      <a:pt x="61" y="81"/>
                    </a:lnTo>
                    <a:lnTo>
                      <a:pt x="61" y="78"/>
                    </a:lnTo>
                    <a:lnTo>
                      <a:pt x="57" y="76"/>
                    </a:lnTo>
                    <a:lnTo>
                      <a:pt x="54" y="76"/>
                    </a:lnTo>
                    <a:lnTo>
                      <a:pt x="51" y="69"/>
                    </a:lnTo>
                    <a:lnTo>
                      <a:pt x="51" y="67"/>
                    </a:lnTo>
                    <a:lnTo>
                      <a:pt x="51" y="63"/>
                    </a:lnTo>
                    <a:lnTo>
                      <a:pt x="51" y="60"/>
                    </a:lnTo>
                    <a:lnTo>
                      <a:pt x="51" y="57"/>
                    </a:lnTo>
                    <a:lnTo>
                      <a:pt x="51" y="55"/>
                    </a:lnTo>
                    <a:lnTo>
                      <a:pt x="54" y="51"/>
                    </a:lnTo>
                    <a:lnTo>
                      <a:pt x="61" y="48"/>
                    </a:lnTo>
                    <a:lnTo>
                      <a:pt x="66" y="48"/>
                    </a:lnTo>
                    <a:lnTo>
                      <a:pt x="79" y="46"/>
                    </a:lnTo>
                    <a:lnTo>
                      <a:pt x="99" y="46"/>
                    </a:lnTo>
                    <a:lnTo>
                      <a:pt x="127" y="48"/>
                    </a:lnTo>
                    <a:lnTo>
                      <a:pt x="156" y="51"/>
                    </a:lnTo>
                    <a:lnTo>
                      <a:pt x="195" y="57"/>
                    </a:lnTo>
                    <a:lnTo>
                      <a:pt x="241" y="67"/>
                    </a:lnTo>
                    <a:lnTo>
                      <a:pt x="289" y="81"/>
                    </a:lnTo>
                    <a:lnTo>
                      <a:pt x="340" y="96"/>
                    </a:lnTo>
                    <a:lnTo>
                      <a:pt x="398" y="117"/>
                    </a:lnTo>
                    <a:lnTo>
                      <a:pt x="460" y="142"/>
                    </a:lnTo>
                    <a:lnTo>
                      <a:pt x="521" y="172"/>
                    </a:lnTo>
                    <a:lnTo>
                      <a:pt x="571" y="199"/>
                    </a:lnTo>
                    <a:lnTo>
                      <a:pt x="617" y="226"/>
                    </a:lnTo>
                    <a:lnTo>
                      <a:pt x="655" y="249"/>
                    </a:lnTo>
                    <a:lnTo>
                      <a:pt x="689" y="277"/>
                    </a:lnTo>
                    <a:lnTo>
                      <a:pt x="712" y="299"/>
                    </a:lnTo>
                    <a:lnTo>
                      <a:pt x="734" y="319"/>
                    </a:lnTo>
                    <a:lnTo>
                      <a:pt x="749" y="334"/>
                    </a:lnTo>
                    <a:lnTo>
                      <a:pt x="758" y="347"/>
                    </a:lnTo>
                    <a:lnTo>
                      <a:pt x="762" y="356"/>
                    </a:lnTo>
                    <a:lnTo>
                      <a:pt x="764" y="361"/>
                    </a:lnTo>
                    <a:lnTo>
                      <a:pt x="764" y="367"/>
                    </a:lnTo>
                    <a:lnTo>
                      <a:pt x="764" y="374"/>
                    </a:lnTo>
                    <a:lnTo>
                      <a:pt x="764" y="376"/>
                    </a:lnTo>
                    <a:lnTo>
                      <a:pt x="762" y="379"/>
                    </a:lnTo>
                    <a:lnTo>
                      <a:pt x="762" y="383"/>
                    </a:lnTo>
                    <a:lnTo>
                      <a:pt x="758" y="383"/>
                    </a:lnTo>
                    <a:lnTo>
                      <a:pt x="755" y="383"/>
                    </a:lnTo>
                    <a:lnTo>
                      <a:pt x="755" y="385"/>
                    </a:lnTo>
                    <a:lnTo>
                      <a:pt x="753" y="385"/>
                    </a:lnTo>
                    <a:lnTo>
                      <a:pt x="749" y="385"/>
                    </a:lnTo>
                    <a:lnTo>
                      <a:pt x="746" y="383"/>
                    </a:lnTo>
                    <a:lnTo>
                      <a:pt x="744" y="383"/>
                    </a:lnTo>
                    <a:lnTo>
                      <a:pt x="740" y="383"/>
                    </a:lnTo>
                    <a:lnTo>
                      <a:pt x="737" y="383"/>
                    </a:lnTo>
                    <a:lnTo>
                      <a:pt x="734" y="383"/>
                    </a:lnTo>
                    <a:lnTo>
                      <a:pt x="731" y="383"/>
                    </a:lnTo>
                    <a:lnTo>
                      <a:pt x="728" y="383"/>
                    </a:lnTo>
                    <a:lnTo>
                      <a:pt x="725" y="383"/>
                    </a:lnTo>
                    <a:lnTo>
                      <a:pt x="722" y="383"/>
                    </a:lnTo>
                    <a:lnTo>
                      <a:pt x="719" y="383"/>
                    </a:lnTo>
                    <a:lnTo>
                      <a:pt x="716" y="383"/>
                    </a:lnTo>
                    <a:lnTo>
                      <a:pt x="712" y="383"/>
                    </a:lnTo>
                    <a:lnTo>
                      <a:pt x="710" y="383"/>
                    </a:lnTo>
                    <a:lnTo>
                      <a:pt x="710" y="385"/>
                    </a:lnTo>
                    <a:lnTo>
                      <a:pt x="710" y="388"/>
                    </a:lnTo>
                    <a:lnTo>
                      <a:pt x="710" y="392"/>
                    </a:lnTo>
                    <a:lnTo>
                      <a:pt x="712" y="394"/>
                    </a:lnTo>
                    <a:lnTo>
                      <a:pt x="712" y="397"/>
                    </a:lnTo>
                    <a:lnTo>
                      <a:pt x="712" y="400"/>
                    </a:lnTo>
                    <a:lnTo>
                      <a:pt x="712" y="404"/>
                    </a:lnTo>
                    <a:lnTo>
                      <a:pt x="712" y="406"/>
                    </a:lnTo>
                    <a:lnTo>
                      <a:pt x="716" y="413"/>
                    </a:lnTo>
                    <a:lnTo>
                      <a:pt x="716" y="415"/>
                    </a:lnTo>
                    <a:lnTo>
                      <a:pt x="716" y="418"/>
                    </a:lnTo>
                    <a:lnTo>
                      <a:pt x="716" y="422"/>
                    </a:lnTo>
                    <a:lnTo>
                      <a:pt x="716" y="424"/>
                    </a:lnTo>
                    <a:lnTo>
                      <a:pt x="719" y="424"/>
                    </a:lnTo>
                    <a:lnTo>
                      <a:pt x="719" y="427"/>
                    </a:lnTo>
                    <a:lnTo>
                      <a:pt x="719" y="431"/>
                    </a:lnTo>
                    <a:close/>
                  </a:path>
                </a:pathLst>
              </a:custGeom>
              <a:solidFill>
                <a:srgbClr val="827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320" name="Freeform 1005"/>
              <p:cNvSpPr>
                <a:spLocks/>
              </p:cNvSpPr>
              <p:nvPr/>
            </p:nvSpPr>
            <p:spPr bwMode="auto">
              <a:xfrm>
                <a:off x="2044" y="2392"/>
                <a:ext cx="203" cy="108"/>
              </a:xfrm>
              <a:custGeom>
                <a:avLst/>
                <a:gdLst>
                  <a:gd name="T0" fmla="*/ 181 w 812"/>
                  <a:gd name="T1" fmla="*/ 108 h 431"/>
                  <a:gd name="T2" fmla="*/ 185 w 812"/>
                  <a:gd name="T3" fmla="*/ 108 h 431"/>
                  <a:gd name="T4" fmla="*/ 193 w 812"/>
                  <a:gd name="T5" fmla="*/ 108 h 431"/>
                  <a:gd name="T6" fmla="*/ 200 w 812"/>
                  <a:gd name="T7" fmla="*/ 104 h 431"/>
                  <a:gd name="T8" fmla="*/ 203 w 812"/>
                  <a:gd name="T9" fmla="*/ 94 h 431"/>
                  <a:gd name="T10" fmla="*/ 203 w 812"/>
                  <a:gd name="T11" fmla="*/ 92 h 431"/>
                  <a:gd name="T12" fmla="*/ 198 w 812"/>
                  <a:gd name="T13" fmla="*/ 78 h 431"/>
                  <a:gd name="T14" fmla="*/ 178 w 812"/>
                  <a:gd name="T15" fmla="*/ 58 h 431"/>
                  <a:gd name="T16" fmla="*/ 147 w 812"/>
                  <a:gd name="T17" fmla="*/ 38 h 431"/>
                  <a:gd name="T18" fmla="*/ 106 w 812"/>
                  <a:gd name="T19" fmla="*/ 19 h 431"/>
                  <a:gd name="T20" fmla="*/ 65 w 812"/>
                  <a:gd name="T21" fmla="*/ 6 h 431"/>
                  <a:gd name="T22" fmla="*/ 30 w 812"/>
                  <a:gd name="T23" fmla="*/ 0 h 431"/>
                  <a:gd name="T24" fmla="*/ 7 w 812"/>
                  <a:gd name="T25" fmla="*/ 3 h 431"/>
                  <a:gd name="T26" fmla="*/ 3 w 812"/>
                  <a:gd name="T27" fmla="*/ 5 h 431"/>
                  <a:gd name="T28" fmla="*/ 2 w 812"/>
                  <a:gd name="T29" fmla="*/ 8 h 431"/>
                  <a:gd name="T30" fmla="*/ 0 w 812"/>
                  <a:gd name="T31" fmla="*/ 14 h 431"/>
                  <a:gd name="T32" fmla="*/ 2 w 812"/>
                  <a:gd name="T33" fmla="*/ 22 h 431"/>
                  <a:gd name="T34" fmla="*/ 10 w 812"/>
                  <a:gd name="T35" fmla="*/ 30 h 431"/>
                  <a:gd name="T36" fmla="*/ 23 w 812"/>
                  <a:gd name="T37" fmla="*/ 39 h 431"/>
                  <a:gd name="T38" fmla="*/ 26 w 812"/>
                  <a:gd name="T39" fmla="*/ 41 h 431"/>
                  <a:gd name="T40" fmla="*/ 27 w 812"/>
                  <a:gd name="T41" fmla="*/ 41 h 431"/>
                  <a:gd name="T42" fmla="*/ 28 w 812"/>
                  <a:gd name="T43" fmla="*/ 40 h 431"/>
                  <a:gd name="T44" fmla="*/ 27 w 812"/>
                  <a:gd name="T45" fmla="*/ 35 h 431"/>
                  <a:gd name="T46" fmla="*/ 26 w 812"/>
                  <a:gd name="T47" fmla="*/ 29 h 431"/>
                  <a:gd name="T48" fmla="*/ 25 w 812"/>
                  <a:gd name="T49" fmla="*/ 26 h 431"/>
                  <a:gd name="T50" fmla="*/ 19 w 812"/>
                  <a:gd name="T51" fmla="*/ 24 h 431"/>
                  <a:gd name="T52" fmla="*/ 15 w 812"/>
                  <a:gd name="T53" fmla="*/ 20 h 431"/>
                  <a:gd name="T54" fmla="*/ 14 w 812"/>
                  <a:gd name="T55" fmla="*/ 19 h 431"/>
                  <a:gd name="T56" fmla="*/ 13 w 812"/>
                  <a:gd name="T57" fmla="*/ 16 h 431"/>
                  <a:gd name="T58" fmla="*/ 13 w 812"/>
                  <a:gd name="T59" fmla="*/ 14 h 431"/>
                  <a:gd name="T60" fmla="*/ 17 w 812"/>
                  <a:gd name="T61" fmla="*/ 12 h 431"/>
                  <a:gd name="T62" fmla="*/ 32 w 812"/>
                  <a:gd name="T63" fmla="*/ 12 h 431"/>
                  <a:gd name="T64" fmla="*/ 60 w 812"/>
                  <a:gd name="T65" fmla="*/ 17 h 431"/>
                  <a:gd name="T66" fmla="*/ 100 w 812"/>
                  <a:gd name="T67" fmla="*/ 29 h 431"/>
                  <a:gd name="T68" fmla="*/ 143 w 812"/>
                  <a:gd name="T69" fmla="*/ 50 h 431"/>
                  <a:gd name="T70" fmla="*/ 172 w 812"/>
                  <a:gd name="T71" fmla="*/ 69 h 431"/>
                  <a:gd name="T72" fmla="*/ 187 w 812"/>
                  <a:gd name="T73" fmla="*/ 84 h 431"/>
                  <a:gd name="T74" fmla="*/ 191 w 812"/>
                  <a:gd name="T75" fmla="*/ 90 h 431"/>
                  <a:gd name="T76" fmla="*/ 191 w 812"/>
                  <a:gd name="T77" fmla="*/ 94 h 431"/>
                  <a:gd name="T78" fmla="*/ 190 w 812"/>
                  <a:gd name="T79" fmla="*/ 96 h 431"/>
                  <a:gd name="T80" fmla="*/ 188 w 812"/>
                  <a:gd name="T81" fmla="*/ 96 h 431"/>
                  <a:gd name="T82" fmla="*/ 186 w 812"/>
                  <a:gd name="T83" fmla="*/ 96 h 431"/>
                  <a:gd name="T84" fmla="*/ 184 w 812"/>
                  <a:gd name="T85" fmla="*/ 96 h 431"/>
                  <a:gd name="T86" fmla="*/ 181 w 812"/>
                  <a:gd name="T87" fmla="*/ 96 h 431"/>
                  <a:gd name="T88" fmla="*/ 179 w 812"/>
                  <a:gd name="T89" fmla="*/ 96 h 431"/>
                  <a:gd name="T90" fmla="*/ 178 w 812"/>
                  <a:gd name="T91" fmla="*/ 96 h 431"/>
                  <a:gd name="T92" fmla="*/ 178 w 812"/>
                  <a:gd name="T93" fmla="*/ 99 h 431"/>
                  <a:gd name="T94" fmla="*/ 178 w 812"/>
                  <a:gd name="T95" fmla="*/ 101 h 431"/>
                  <a:gd name="T96" fmla="*/ 179 w 812"/>
                  <a:gd name="T97" fmla="*/ 104 h 431"/>
                  <a:gd name="T98" fmla="*/ 179 w 812"/>
                  <a:gd name="T99" fmla="*/ 106 h 431"/>
                  <a:gd name="T100" fmla="*/ 180 w 812"/>
                  <a:gd name="T101" fmla="*/ 108 h 431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12"/>
                  <a:gd name="T154" fmla="*/ 0 h 431"/>
                  <a:gd name="T155" fmla="*/ 812 w 812"/>
                  <a:gd name="T156" fmla="*/ 431 h 431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12" h="431">
                    <a:moveTo>
                      <a:pt x="719" y="431"/>
                    </a:moveTo>
                    <a:lnTo>
                      <a:pt x="722" y="431"/>
                    </a:lnTo>
                    <a:lnTo>
                      <a:pt x="725" y="431"/>
                    </a:lnTo>
                    <a:lnTo>
                      <a:pt x="728" y="431"/>
                    </a:lnTo>
                    <a:lnTo>
                      <a:pt x="731" y="431"/>
                    </a:lnTo>
                    <a:lnTo>
                      <a:pt x="740" y="431"/>
                    </a:lnTo>
                    <a:lnTo>
                      <a:pt x="749" y="431"/>
                    </a:lnTo>
                    <a:lnTo>
                      <a:pt x="762" y="431"/>
                    </a:lnTo>
                    <a:lnTo>
                      <a:pt x="773" y="431"/>
                    </a:lnTo>
                    <a:lnTo>
                      <a:pt x="782" y="427"/>
                    </a:lnTo>
                    <a:lnTo>
                      <a:pt x="791" y="422"/>
                    </a:lnTo>
                    <a:lnTo>
                      <a:pt x="801" y="415"/>
                    </a:lnTo>
                    <a:lnTo>
                      <a:pt x="806" y="404"/>
                    </a:lnTo>
                    <a:lnTo>
                      <a:pt x="812" y="392"/>
                    </a:lnTo>
                    <a:lnTo>
                      <a:pt x="812" y="376"/>
                    </a:lnTo>
                    <a:lnTo>
                      <a:pt x="812" y="374"/>
                    </a:lnTo>
                    <a:lnTo>
                      <a:pt x="812" y="370"/>
                    </a:lnTo>
                    <a:lnTo>
                      <a:pt x="810" y="367"/>
                    </a:lnTo>
                    <a:lnTo>
                      <a:pt x="810" y="365"/>
                    </a:lnTo>
                    <a:lnTo>
                      <a:pt x="803" y="340"/>
                    </a:lnTo>
                    <a:lnTo>
                      <a:pt x="791" y="313"/>
                    </a:lnTo>
                    <a:lnTo>
                      <a:pt x="771" y="286"/>
                    </a:lnTo>
                    <a:lnTo>
                      <a:pt x="744" y="258"/>
                    </a:lnTo>
                    <a:lnTo>
                      <a:pt x="712" y="231"/>
                    </a:lnTo>
                    <a:lnTo>
                      <a:pt x="674" y="205"/>
                    </a:lnTo>
                    <a:lnTo>
                      <a:pt x="632" y="178"/>
                    </a:lnTo>
                    <a:lnTo>
                      <a:pt x="587" y="151"/>
                    </a:lnTo>
                    <a:lnTo>
                      <a:pt x="535" y="124"/>
                    </a:lnTo>
                    <a:lnTo>
                      <a:pt x="478" y="99"/>
                    </a:lnTo>
                    <a:lnTo>
                      <a:pt x="425" y="76"/>
                    </a:lnTo>
                    <a:lnTo>
                      <a:pt x="366" y="57"/>
                    </a:lnTo>
                    <a:lnTo>
                      <a:pt x="313" y="39"/>
                    </a:lnTo>
                    <a:lnTo>
                      <a:pt x="259" y="24"/>
                    </a:lnTo>
                    <a:lnTo>
                      <a:pt x="207" y="12"/>
                    </a:lnTo>
                    <a:lnTo>
                      <a:pt x="159" y="6"/>
                    </a:lnTo>
                    <a:lnTo>
                      <a:pt x="118" y="0"/>
                    </a:lnTo>
                    <a:lnTo>
                      <a:pt x="79" y="0"/>
                    </a:lnTo>
                    <a:lnTo>
                      <a:pt x="48" y="3"/>
                    </a:lnTo>
                    <a:lnTo>
                      <a:pt x="27" y="10"/>
                    </a:lnTo>
                    <a:lnTo>
                      <a:pt x="22" y="12"/>
                    </a:lnTo>
                    <a:lnTo>
                      <a:pt x="18" y="15"/>
                    </a:lnTo>
                    <a:lnTo>
                      <a:pt x="13" y="21"/>
                    </a:lnTo>
                    <a:lnTo>
                      <a:pt x="9" y="24"/>
                    </a:lnTo>
                    <a:lnTo>
                      <a:pt x="9" y="28"/>
                    </a:lnTo>
                    <a:lnTo>
                      <a:pt x="6" y="33"/>
                    </a:lnTo>
                    <a:lnTo>
                      <a:pt x="4" y="37"/>
                    </a:lnTo>
                    <a:lnTo>
                      <a:pt x="4" y="39"/>
                    </a:lnTo>
                    <a:lnTo>
                      <a:pt x="0" y="55"/>
                    </a:lnTo>
                    <a:lnTo>
                      <a:pt x="0" y="67"/>
                    </a:lnTo>
                    <a:lnTo>
                      <a:pt x="4" y="78"/>
                    </a:lnTo>
                    <a:lnTo>
                      <a:pt x="9" y="87"/>
                    </a:lnTo>
                    <a:lnTo>
                      <a:pt x="15" y="99"/>
                    </a:lnTo>
                    <a:lnTo>
                      <a:pt x="24" y="108"/>
                    </a:lnTo>
                    <a:lnTo>
                      <a:pt x="39" y="121"/>
                    </a:lnTo>
                    <a:lnTo>
                      <a:pt x="54" y="133"/>
                    </a:lnTo>
                    <a:lnTo>
                      <a:pt x="70" y="142"/>
                    </a:lnTo>
                    <a:lnTo>
                      <a:pt x="90" y="156"/>
                    </a:lnTo>
                    <a:lnTo>
                      <a:pt x="93" y="156"/>
                    </a:lnTo>
                    <a:lnTo>
                      <a:pt x="99" y="160"/>
                    </a:lnTo>
                    <a:lnTo>
                      <a:pt x="102" y="162"/>
                    </a:lnTo>
                    <a:lnTo>
                      <a:pt x="106" y="162"/>
                    </a:lnTo>
                    <a:lnTo>
                      <a:pt x="106" y="165"/>
                    </a:lnTo>
                    <a:lnTo>
                      <a:pt x="109" y="165"/>
                    </a:lnTo>
                    <a:lnTo>
                      <a:pt x="111" y="165"/>
                    </a:lnTo>
                    <a:lnTo>
                      <a:pt x="111" y="162"/>
                    </a:lnTo>
                    <a:lnTo>
                      <a:pt x="111" y="160"/>
                    </a:lnTo>
                    <a:lnTo>
                      <a:pt x="109" y="153"/>
                    </a:lnTo>
                    <a:lnTo>
                      <a:pt x="109" y="144"/>
                    </a:lnTo>
                    <a:lnTo>
                      <a:pt x="106" y="139"/>
                    </a:lnTo>
                    <a:lnTo>
                      <a:pt x="106" y="130"/>
                    </a:lnTo>
                    <a:lnTo>
                      <a:pt x="102" y="124"/>
                    </a:lnTo>
                    <a:lnTo>
                      <a:pt x="102" y="117"/>
                    </a:lnTo>
                    <a:lnTo>
                      <a:pt x="102" y="115"/>
                    </a:lnTo>
                    <a:lnTo>
                      <a:pt x="99" y="108"/>
                    </a:lnTo>
                    <a:lnTo>
                      <a:pt x="99" y="105"/>
                    </a:lnTo>
                    <a:lnTo>
                      <a:pt x="90" y="99"/>
                    </a:lnTo>
                    <a:lnTo>
                      <a:pt x="81" y="96"/>
                    </a:lnTo>
                    <a:lnTo>
                      <a:pt x="75" y="94"/>
                    </a:lnTo>
                    <a:lnTo>
                      <a:pt x="70" y="87"/>
                    </a:lnTo>
                    <a:lnTo>
                      <a:pt x="63" y="85"/>
                    </a:lnTo>
                    <a:lnTo>
                      <a:pt x="61" y="81"/>
                    </a:lnTo>
                    <a:lnTo>
                      <a:pt x="61" y="78"/>
                    </a:lnTo>
                    <a:lnTo>
                      <a:pt x="57" y="76"/>
                    </a:lnTo>
                    <a:lnTo>
                      <a:pt x="54" y="76"/>
                    </a:lnTo>
                    <a:lnTo>
                      <a:pt x="51" y="69"/>
                    </a:lnTo>
                    <a:lnTo>
                      <a:pt x="51" y="67"/>
                    </a:lnTo>
                    <a:lnTo>
                      <a:pt x="51" y="63"/>
                    </a:lnTo>
                    <a:lnTo>
                      <a:pt x="51" y="60"/>
                    </a:lnTo>
                    <a:lnTo>
                      <a:pt x="51" y="57"/>
                    </a:lnTo>
                    <a:lnTo>
                      <a:pt x="51" y="55"/>
                    </a:lnTo>
                    <a:lnTo>
                      <a:pt x="54" y="51"/>
                    </a:lnTo>
                    <a:lnTo>
                      <a:pt x="61" y="48"/>
                    </a:lnTo>
                    <a:lnTo>
                      <a:pt x="66" y="48"/>
                    </a:lnTo>
                    <a:lnTo>
                      <a:pt x="79" y="46"/>
                    </a:lnTo>
                    <a:lnTo>
                      <a:pt x="99" y="46"/>
                    </a:lnTo>
                    <a:lnTo>
                      <a:pt x="127" y="48"/>
                    </a:lnTo>
                    <a:lnTo>
                      <a:pt x="156" y="51"/>
                    </a:lnTo>
                    <a:lnTo>
                      <a:pt x="195" y="57"/>
                    </a:lnTo>
                    <a:lnTo>
                      <a:pt x="241" y="67"/>
                    </a:lnTo>
                    <a:lnTo>
                      <a:pt x="289" y="81"/>
                    </a:lnTo>
                    <a:lnTo>
                      <a:pt x="340" y="96"/>
                    </a:lnTo>
                    <a:lnTo>
                      <a:pt x="398" y="117"/>
                    </a:lnTo>
                    <a:lnTo>
                      <a:pt x="460" y="142"/>
                    </a:lnTo>
                    <a:lnTo>
                      <a:pt x="521" y="172"/>
                    </a:lnTo>
                    <a:lnTo>
                      <a:pt x="571" y="199"/>
                    </a:lnTo>
                    <a:lnTo>
                      <a:pt x="617" y="226"/>
                    </a:lnTo>
                    <a:lnTo>
                      <a:pt x="655" y="249"/>
                    </a:lnTo>
                    <a:lnTo>
                      <a:pt x="689" y="277"/>
                    </a:lnTo>
                    <a:lnTo>
                      <a:pt x="712" y="299"/>
                    </a:lnTo>
                    <a:lnTo>
                      <a:pt x="734" y="319"/>
                    </a:lnTo>
                    <a:lnTo>
                      <a:pt x="749" y="334"/>
                    </a:lnTo>
                    <a:lnTo>
                      <a:pt x="758" y="347"/>
                    </a:lnTo>
                    <a:lnTo>
                      <a:pt x="762" y="356"/>
                    </a:lnTo>
                    <a:lnTo>
                      <a:pt x="764" y="361"/>
                    </a:lnTo>
                    <a:lnTo>
                      <a:pt x="764" y="367"/>
                    </a:lnTo>
                    <a:lnTo>
                      <a:pt x="764" y="374"/>
                    </a:lnTo>
                    <a:lnTo>
                      <a:pt x="764" y="376"/>
                    </a:lnTo>
                    <a:lnTo>
                      <a:pt x="762" y="379"/>
                    </a:lnTo>
                    <a:lnTo>
                      <a:pt x="762" y="383"/>
                    </a:lnTo>
                    <a:lnTo>
                      <a:pt x="758" y="383"/>
                    </a:lnTo>
                    <a:lnTo>
                      <a:pt x="755" y="383"/>
                    </a:lnTo>
                    <a:lnTo>
                      <a:pt x="755" y="385"/>
                    </a:lnTo>
                    <a:lnTo>
                      <a:pt x="753" y="385"/>
                    </a:lnTo>
                    <a:lnTo>
                      <a:pt x="749" y="385"/>
                    </a:lnTo>
                    <a:lnTo>
                      <a:pt x="746" y="383"/>
                    </a:lnTo>
                    <a:lnTo>
                      <a:pt x="744" y="383"/>
                    </a:lnTo>
                    <a:lnTo>
                      <a:pt x="740" y="383"/>
                    </a:lnTo>
                    <a:lnTo>
                      <a:pt x="737" y="383"/>
                    </a:lnTo>
                    <a:lnTo>
                      <a:pt x="734" y="383"/>
                    </a:lnTo>
                    <a:lnTo>
                      <a:pt x="731" y="383"/>
                    </a:lnTo>
                    <a:lnTo>
                      <a:pt x="728" y="383"/>
                    </a:lnTo>
                    <a:lnTo>
                      <a:pt x="725" y="383"/>
                    </a:lnTo>
                    <a:lnTo>
                      <a:pt x="722" y="383"/>
                    </a:lnTo>
                    <a:lnTo>
                      <a:pt x="719" y="383"/>
                    </a:lnTo>
                    <a:lnTo>
                      <a:pt x="716" y="383"/>
                    </a:lnTo>
                    <a:lnTo>
                      <a:pt x="712" y="383"/>
                    </a:lnTo>
                    <a:lnTo>
                      <a:pt x="710" y="383"/>
                    </a:lnTo>
                    <a:lnTo>
                      <a:pt x="710" y="385"/>
                    </a:lnTo>
                    <a:lnTo>
                      <a:pt x="710" y="388"/>
                    </a:lnTo>
                    <a:lnTo>
                      <a:pt x="710" y="392"/>
                    </a:lnTo>
                    <a:lnTo>
                      <a:pt x="712" y="394"/>
                    </a:lnTo>
                    <a:lnTo>
                      <a:pt x="712" y="397"/>
                    </a:lnTo>
                    <a:lnTo>
                      <a:pt x="712" y="400"/>
                    </a:lnTo>
                    <a:lnTo>
                      <a:pt x="712" y="404"/>
                    </a:lnTo>
                    <a:lnTo>
                      <a:pt x="712" y="406"/>
                    </a:lnTo>
                    <a:lnTo>
                      <a:pt x="716" y="413"/>
                    </a:lnTo>
                    <a:lnTo>
                      <a:pt x="716" y="415"/>
                    </a:lnTo>
                    <a:lnTo>
                      <a:pt x="716" y="418"/>
                    </a:lnTo>
                    <a:lnTo>
                      <a:pt x="716" y="422"/>
                    </a:lnTo>
                    <a:lnTo>
                      <a:pt x="716" y="424"/>
                    </a:lnTo>
                    <a:lnTo>
                      <a:pt x="719" y="424"/>
                    </a:lnTo>
                    <a:lnTo>
                      <a:pt x="719" y="427"/>
                    </a:lnTo>
                    <a:lnTo>
                      <a:pt x="719" y="431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321" name="Freeform 1006"/>
              <p:cNvSpPr>
                <a:spLocks/>
              </p:cNvSpPr>
              <p:nvPr/>
            </p:nvSpPr>
            <p:spPr bwMode="auto">
              <a:xfrm>
                <a:off x="2044" y="2392"/>
                <a:ext cx="203" cy="108"/>
              </a:xfrm>
              <a:custGeom>
                <a:avLst/>
                <a:gdLst>
                  <a:gd name="T0" fmla="*/ 181 w 812"/>
                  <a:gd name="T1" fmla="*/ 108 h 431"/>
                  <a:gd name="T2" fmla="*/ 185 w 812"/>
                  <a:gd name="T3" fmla="*/ 108 h 431"/>
                  <a:gd name="T4" fmla="*/ 193 w 812"/>
                  <a:gd name="T5" fmla="*/ 108 h 431"/>
                  <a:gd name="T6" fmla="*/ 200 w 812"/>
                  <a:gd name="T7" fmla="*/ 104 h 431"/>
                  <a:gd name="T8" fmla="*/ 203 w 812"/>
                  <a:gd name="T9" fmla="*/ 94 h 431"/>
                  <a:gd name="T10" fmla="*/ 203 w 812"/>
                  <a:gd name="T11" fmla="*/ 92 h 431"/>
                  <a:gd name="T12" fmla="*/ 198 w 812"/>
                  <a:gd name="T13" fmla="*/ 78 h 431"/>
                  <a:gd name="T14" fmla="*/ 178 w 812"/>
                  <a:gd name="T15" fmla="*/ 58 h 431"/>
                  <a:gd name="T16" fmla="*/ 147 w 812"/>
                  <a:gd name="T17" fmla="*/ 38 h 431"/>
                  <a:gd name="T18" fmla="*/ 106 w 812"/>
                  <a:gd name="T19" fmla="*/ 19 h 431"/>
                  <a:gd name="T20" fmla="*/ 65 w 812"/>
                  <a:gd name="T21" fmla="*/ 6 h 431"/>
                  <a:gd name="T22" fmla="*/ 30 w 812"/>
                  <a:gd name="T23" fmla="*/ 0 h 431"/>
                  <a:gd name="T24" fmla="*/ 7 w 812"/>
                  <a:gd name="T25" fmla="*/ 3 h 431"/>
                  <a:gd name="T26" fmla="*/ 3 w 812"/>
                  <a:gd name="T27" fmla="*/ 5 h 431"/>
                  <a:gd name="T28" fmla="*/ 2 w 812"/>
                  <a:gd name="T29" fmla="*/ 8 h 431"/>
                  <a:gd name="T30" fmla="*/ 0 w 812"/>
                  <a:gd name="T31" fmla="*/ 14 h 431"/>
                  <a:gd name="T32" fmla="*/ 2 w 812"/>
                  <a:gd name="T33" fmla="*/ 22 h 431"/>
                  <a:gd name="T34" fmla="*/ 10 w 812"/>
                  <a:gd name="T35" fmla="*/ 30 h 431"/>
                  <a:gd name="T36" fmla="*/ 23 w 812"/>
                  <a:gd name="T37" fmla="*/ 39 h 431"/>
                  <a:gd name="T38" fmla="*/ 26 w 812"/>
                  <a:gd name="T39" fmla="*/ 41 h 431"/>
                  <a:gd name="T40" fmla="*/ 27 w 812"/>
                  <a:gd name="T41" fmla="*/ 41 h 431"/>
                  <a:gd name="T42" fmla="*/ 28 w 812"/>
                  <a:gd name="T43" fmla="*/ 40 h 431"/>
                  <a:gd name="T44" fmla="*/ 27 w 812"/>
                  <a:gd name="T45" fmla="*/ 35 h 431"/>
                  <a:gd name="T46" fmla="*/ 26 w 812"/>
                  <a:gd name="T47" fmla="*/ 29 h 431"/>
                  <a:gd name="T48" fmla="*/ 25 w 812"/>
                  <a:gd name="T49" fmla="*/ 26 h 431"/>
                  <a:gd name="T50" fmla="*/ 19 w 812"/>
                  <a:gd name="T51" fmla="*/ 24 h 431"/>
                  <a:gd name="T52" fmla="*/ 15 w 812"/>
                  <a:gd name="T53" fmla="*/ 20 h 431"/>
                  <a:gd name="T54" fmla="*/ 14 w 812"/>
                  <a:gd name="T55" fmla="*/ 19 h 431"/>
                  <a:gd name="T56" fmla="*/ 13 w 812"/>
                  <a:gd name="T57" fmla="*/ 16 h 431"/>
                  <a:gd name="T58" fmla="*/ 13 w 812"/>
                  <a:gd name="T59" fmla="*/ 14 h 431"/>
                  <a:gd name="T60" fmla="*/ 17 w 812"/>
                  <a:gd name="T61" fmla="*/ 12 h 431"/>
                  <a:gd name="T62" fmla="*/ 32 w 812"/>
                  <a:gd name="T63" fmla="*/ 12 h 431"/>
                  <a:gd name="T64" fmla="*/ 60 w 812"/>
                  <a:gd name="T65" fmla="*/ 17 h 431"/>
                  <a:gd name="T66" fmla="*/ 100 w 812"/>
                  <a:gd name="T67" fmla="*/ 29 h 431"/>
                  <a:gd name="T68" fmla="*/ 143 w 812"/>
                  <a:gd name="T69" fmla="*/ 50 h 431"/>
                  <a:gd name="T70" fmla="*/ 172 w 812"/>
                  <a:gd name="T71" fmla="*/ 69 h 431"/>
                  <a:gd name="T72" fmla="*/ 187 w 812"/>
                  <a:gd name="T73" fmla="*/ 84 h 431"/>
                  <a:gd name="T74" fmla="*/ 191 w 812"/>
                  <a:gd name="T75" fmla="*/ 90 h 431"/>
                  <a:gd name="T76" fmla="*/ 191 w 812"/>
                  <a:gd name="T77" fmla="*/ 94 h 431"/>
                  <a:gd name="T78" fmla="*/ 190 w 812"/>
                  <a:gd name="T79" fmla="*/ 96 h 431"/>
                  <a:gd name="T80" fmla="*/ 188 w 812"/>
                  <a:gd name="T81" fmla="*/ 96 h 431"/>
                  <a:gd name="T82" fmla="*/ 186 w 812"/>
                  <a:gd name="T83" fmla="*/ 96 h 431"/>
                  <a:gd name="T84" fmla="*/ 184 w 812"/>
                  <a:gd name="T85" fmla="*/ 96 h 431"/>
                  <a:gd name="T86" fmla="*/ 181 w 812"/>
                  <a:gd name="T87" fmla="*/ 96 h 431"/>
                  <a:gd name="T88" fmla="*/ 179 w 812"/>
                  <a:gd name="T89" fmla="*/ 96 h 431"/>
                  <a:gd name="T90" fmla="*/ 178 w 812"/>
                  <a:gd name="T91" fmla="*/ 96 h 431"/>
                  <a:gd name="T92" fmla="*/ 178 w 812"/>
                  <a:gd name="T93" fmla="*/ 99 h 431"/>
                  <a:gd name="T94" fmla="*/ 178 w 812"/>
                  <a:gd name="T95" fmla="*/ 101 h 431"/>
                  <a:gd name="T96" fmla="*/ 179 w 812"/>
                  <a:gd name="T97" fmla="*/ 104 h 431"/>
                  <a:gd name="T98" fmla="*/ 179 w 812"/>
                  <a:gd name="T99" fmla="*/ 106 h 431"/>
                  <a:gd name="T100" fmla="*/ 180 w 812"/>
                  <a:gd name="T101" fmla="*/ 108 h 431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12"/>
                  <a:gd name="T154" fmla="*/ 0 h 431"/>
                  <a:gd name="T155" fmla="*/ 812 w 812"/>
                  <a:gd name="T156" fmla="*/ 431 h 431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12" h="431">
                    <a:moveTo>
                      <a:pt x="719" y="431"/>
                    </a:moveTo>
                    <a:lnTo>
                      <a:pt x="722" y="431"/>
                    </a:lnTo>
                    <a:lnTo>
                      <a:pt x="725" y="431"/>
                    </a:lnTo>
                    <a:lnTo>
                      <a:pt x="728" y="431"/>
                    </a:lnTo>
                    <a:lnTo>
                      <a:pt x="731" y="431"/>
                    </a:lnTo>
                    <a:lnTo>
                      <a:pt x="740" y="431"/>
                    </a:lnTo>
                    <a:lnTo>
                      <a:pt x="749" y="431"/>
                    </a:lnTo>
                    <a:lnTo>
                      <a:pt x="762" y="431"/>
                    </a:lnTo>
                    <a:lnTo>
                      <a:pt x="773" y="431"/>
                    </a:lnTo>
                    <a:lnTo>
                      <a:pt x="782" y="427"/>
                    </a:lnTo>
                    <a:lnTo>
                      <a:pt x="791" y="422"/>
                    </a:lnTo>
                    <a:lnTo>
                      <a:pt x="801" y="415"/>
                    </a:lnTo>
                    <a:lnTo>
                      <a:pt x="806" y="404"/>
                    </a:lnTo>
                    <a:lnTo>
                      <a:pt x="812" y="392"/>
                    </a:lnTo>
                    <a:lnTo>
                      <a:pt x="812" y="376"/>
                    </a:lnTo>
                    <a:lnTo>
                      <a:pt x="812" y="374"/>
                    </a:lnTo>
                    <a:lnTo>
                      <a:pt x="812" y="370"/>
                    </a:lnTo>
                    <a:lnTo>
                      <a:pt x="810" y="367"/>
                    </a:lnTo>
                    <a:lnTo>
                      <a:pt x="810" y="365"/>
                    </a:lnTo>
                    <a:lnTo>
                      <a:pt x="803" y="340"/>
                    </a:lnTo>
                    <a:lnTo>
                      <a:pt x="791" y="313"/>
                    </a:lnTo>
                    <a:lnTo>
                      <a:pt x="771" y="286"/>
                    </a:lnTo>
                    <a:lnTo>
                      <a:pt x="744" y="258"/>
                    </a:lnTo>
                    <a:lnTo>
                      <a:pt x="712" y="231"/>
                    </a:lnTo>
                    <a:lnTo>
                      <a:pt x="674" y="205"/>
                    </a:lnTo>
                    <a:lnTo>
                      <a:pt x="632" y="178"/>
                    </a:lnTo>
                    <a:lnTo>
                      <a:pt x="587" y="151"/>
                    </a:lnTo>
                    <a:lnTo>
                      <a:pt x="535" y="124"/>
                    </a:lnTo>
                    <a:lnTo>
                      <a:pt x="478" y="99"/>
                    </a:lnTo>
                    <a:lnTo>
                      <a:pt x="425" y="76"/>
                    </a:lnTo>
                    <a:lnTo>
                      <a:pt x="366" y="57"/>
                    </a:lnTo>
                    <a:lnTo>
                      <a:pt x="313" y="39"/>
                    </a:lnTo>
                    <a:lnTo>
                      <a:pt x="259" y="24"/>
                    </a:lnTo>
                    <a:lnTo>
                      <a:pt x="207" y="12"/>
                    </a:lnTo>
                    <a:lnTo>
                      <a:pt x="159" y="6"/>
                    </a:lnTo>
                    <a:lnTo>
                      <a:pt x="118" y="0"/>
                    </a:lnTo>
                    <a:lnTo>
                      <a:pt x="79" y="0"/>
                    </a:lnTo>
                    <a:lnTo>
                      <a:pt x="48" y="3"/>
                    </a:lnTo>
                    <a:lnTo>
                      <a:pt x="27" y="10"/>
                    </a:lnTo>
                    <a:lnTo>
                      <a:pt x="22" y="12"/>
                    </a:lnTo>
                    <a:lnTo>
                      <a:pt x="18" y="15"/>
                    </a:lnTo>
                    <a:lnTo>
                      <a:pt x="13" y="21"/>
                    </a:lnTo>
                    <a:lnTo>
                      <a:pt x="9" y="24"/>
                    </a:lnTo>
                    <a:lnTo>
                      <a:pt x="9" y="28"/>
                    </a:lnTo>
                    <a:lnTo>
                      <a:pt x="6" y="33"/>
                    </a:lnTo>
                    <a:lnTo>
                      <a:pt x="4" y="37"/>
                    </a:lnTo>
                    <a:lnTo>
                      <a:pt x="4" y="39"/>
                    </a:lnTo>
                    <a:lnTo>
                      <a:pt x="0" y="55"/>
                    </a:lnTo>
                    <a:lnTo>
                      <a:pt x="0" y="67"/>
                    </a:lnTo>
                    <a:lnTo>
                      <a:pt x="4" y="78"/>
                    </a:lnTo>
                    <a:lnTo>
                      <a:pt x="9" y="87"/>
                    </a:lnTo>
                    <a:lnTo>
                      <a:pt x="15" y="99"/>
                    </a:lnTo>
                    <a:lnTo>
                      <a:pt x="24" y="108"/>
                    </a:lnTo>
                    <a:lnTo>
                      <a:pt x="39" y="121"/>
                    </a:lnTo>
                    <a:lnTo>
                      <a:pt x="54" y="133"/>
                    </a:lnTo>
                    <a:lnTo>
                      <a:pt x="70" y="142"/>
                    </a:lnTo>
                    <a:lnTo>
                      <a:pt x="90" y="156"/>
                    </a:lnTo>
                    <a:lnTo>
                      <a:pt x="93" y="156"/>
                    </a:lnTo>
                    <a:lnTo>
                      <a:pt x="99" y="160"/>
                    </a:lnTo>
                    <a:lnTo>
                      <a:pt x="102" y="162"/>
                    </a:lnTo>
                    <a:lnTo>
                      <a:pt x="106" y="162"/>
                    </a:lnTo>
                    <a:lnTo>
                      <a:pt x="106" y="165"/>
                    </a:lnTo>
                    <a:lnTo>
                      <a:pt x="109" y="165"/>
                    </a:lnTo>
                    <a:lnTo>
                      <a:pt x="111" y="165"/>
                    </a:lnTo>
                    <a:lnTo>
                      <a:pt x="111" y="162"/>
                    </a:lnTo>
                    <a:lnTo>
                      <a:pt x="111" y="160"/>
                    </a:lnTo>
                    <a:lnTo>
                      <a:pt x="109" y="153"/>
                    </a:lnTo>
                    <a:lnTo>
                      <a:pt x="109" y="144"/>
                    </a:lnTo>
                    <a:lnTo>
                      <a:pt x="106" y="139"/>
                    </a:lnTo>
                    <a:lnTo>
                      <a:pt x="106" y="130"/>
                    </a:lnTo>
                    <a:lnTo>
                      <a:pt x="102" y="124"/>
                    </a:lnTo>
                    <a:lnTo>
                      <a:pt x="102" y="117"/>
                    </a:lnTo>
                    <a:lnTo>
                      <a:pt x="102" y="115"/>
                    </a:lnTo>
                    <a:lnTo>
                      <a:pt x="99" y="108"/>
                    </a:lnTo>
                    <a:lnTo>
                      <a:pt x="99" y="105"/>
                    </a:lnTo>
                    <a:lnTo>
                      <a:pt x="90" y="99"/>
                    </a:lnTo>
                    <a:lnTo>
                      <a:pt x="81" y="96"/>
                    </a:lnTo>
                    <a:lnTo>
                      <a:pt x="75" y="94"/>
                    </a:lnTo>
                    <a:lnTo>
                      <a:pt x="70" y="87"/>
                    </a:lnTo>
                    <a:lnTo>
                      <a:pt x="63" y="85"/>
                    </a:lnTo>
                    <a:lnTo>
                      <a:pt x="61" y="81"/>
                    </a:lnTo>
                    <a:lnTo>
                      <a:pt x="61" y="78"/>
                    </a:lnTo>
                    <a:lnTo>
                      <a:pt x="57" y="76"/>
                    </a:lnTo>
                    <a:lnTo>
                      <a:pt x="54" y="76"/>
                    </a:lnTo>
                    <a:lnTo>
                      <a:pt x="51" y="69"/>
                    </a:lnTo>
                    <a:lnTo>
                      <a:pt x="51" y="67"/>
                    </a:lnTo>
                    <a:lnTo>
                      <a:pt x="51" y="63"/>
                    </a:lnTo>
                    <a:lnTo>
                      <a:pt x="51" y="60"/>
                    </a:lnTo>
                    <a:lnTo>
                      <a:pt x="51" y="57"/>
                    </a:lnTo>
                    <a:lnTo>
                      <a:pt x="51" y="55"/>
                    </a:lnTo>
                    <a:lnTo>
                      <a:pt x="54" y="51"/>
                    </a:lnTo>
                    <a:lnTo>
                      <a:pt x="61" y="48"/>
                    </a:lnTo>
                    <a:lnTo>
                      <a:pt x="66" y="48"/>
                    </a:lnTo>
                    <a:lnTo>
                      <a:pt x="79" y="46"/>
                    </a:lnTo>
                    <a:lnTo>
                      <a:pt x="99" y="46"/>
                    </a:lnTo>
                    <a:lnTo>
                      <a:pt x="127" y="48"/>
                    </a:lnTo>
                    <a:lnTo>
                      <a:pt x="156" y="51"/>
                    </a:lnTo>
                    <a:lnTo>
                      <a:pt x="195" y="57"/>
                    </a:lnTo>
                    <a:lnTo>
                      <a:pt x="241" y="67"/>
                    </a:lnTo>
                    <a:lnTo>
                      <a:pt x="289" y="81"/>
                    </a:lnTo>
                    <a:lnTo>
                      <a:pt x="340" y="96"/>
                    </a:lnTo>
                    <a:lnTo>
                      <a:pt x="398" y="117"/>
                    </a:lnTo>
                    <a:lnTo>
                      <a:pt x="460" y="142"/>
                    </a:lnTo>
                    <a:lnTo>
                      <a:pt x="521" y="172"/>
                    </a:lnTo>
                    <a:lnTo>
                      <a:pt x="571" y="199"/>
                    </a:lnTo>
                    <a:lnTo>
                      <a:pt x="617" y="226"/>
                    </a:lnTo>
                    <a:lnTo>
                      <a:pt x="655" y="249"/>
                    </a:lnTo>
                    <a:lnTo>
                      <a:pt x="689" y="277"/>
                    </a:lnTo>
                    <a:lnTo>
                      <a:pt x="712" y="299"/>
                    </a:lnTo>
                    <a:lnTo>
                      <a:pt x="734" y="319"/>
                    </a:lnTo>
                    <a:lnTo>
                      <a:pt x="749" y="334"/>
                    </a:lnTo>
                    <a:lnTo>
                      <a:pt x="758" y="347"/>
                    </a:lnTo>
                    <a:lnTo>
                      <a:pt x="762" y="356"/>
                    </a:lnTo>
                    <a:lnTo>
                      <a:pt x="764" y="361"/>
                    </a:lnTo>
                    <a:lnTo>
                      <a:pt x="764" y="367"/>
                    </a:lnTo>
                    <a:lnTo>
                      <a:pt x="764" y="374"/>
                    </a:lnTo>
                    <a:lnTo>
                      <a:pt x="764" y="376"/>
                    </a:lnTo>
                    <a:lnTo>
                      <a:pt x="762" y="379"/>
                    </a:lnTo>
                    <a:lnTo>
                      <a:pt x="762" y="383"/>
                    </a:lnTo>
                    <a:lnTo>
                      <a:pt x="758" y="383"/>
                    </a:lnTo>
                    <a:lnTo>
                      <a:pt x="755" y="383"/>
                    </a:lnTo>
                    <a:lnTo>
                      <a:pt x="755" y="385"/>
                    </a:lnTo>
                    <a:lnTo>
                      <a:pt x="753" y="385"/>
                    </a:lnTo>
                    <a:lnTo>
                      <a:pt x="749" y="385"/>
                    </a:lnTo>
                    <a:lnTo>
                      <a:pt x="746" y="383"/>
                    </a:lnTo>
                    <a:lnTo>
                      <a:pt x="744" y="383"/>
                    </a:lnTo>
                    <a:lnTo>
                      <a:pt x="740" y="383"/>
                    </a:lnTo>
                    <a:lnTo>
                      <a:pt x="737" y="383"/>
                    </a:lnTo>
                    <a:lnTo>
                      <a:pt x="734" y="383"/>
                    </a:lnTo>
                    <a:lnTo>
                      <a:pt x="731" y="383"/>
                    </a:lnTo>
                    <a:lnTo>
                      <a:pt x="728" y="383"/>
                    </a:lnTo>
                    <a:lnTo>
                      <a:pt x="725" y="383"/>
                    </a:lnTo>
                    <a:lnTo>
                      <a:pt x="722" y="383"/>
                    </a:lnTo>
                    <a:lnTo>
                      <a:pt x="719" y="383"/>
                    </a:lnTo>
                    <a:lnTo>
                      <a:pt x="716" y="383"/>
                    </a:lnTo>
                    <a:lnTo>
                      <a:pt x="712" y="383"/>
                    </a:lnTo>
                    <a:lnTo>
                      <a:pt x="710" y="383"/>
                    </a:lnTo>
                    <a:lnTo>
                      <a:pt x="710" y="385"/>
                    </a:lnTo>
                    <a:lnTo>
                      <a:pt x="710" y="388"/>
                    </a:lnTo>
                    <a:lnTo>
                      <a:pt x="710" y="392"/>
                    </a:lnTo>
                    <a:lnTo>
                      <a:pt x="712" y="394"/>
                    </a:lnTo>
                    <a:lnTo>
                      <a:pt x="712" y="397"/>
                    </a:lnTo>
                    <a:lnTo>
                      <a:pt x="712" y="400"/>
                    </a:lnTo>
                    <a:lnTo>
                      <a:pt x="712" y="404"/>
                    </a:lnTo>
                    <a:lnTo>
                      <a:pt x="712" y="406"/>
                    </a:lnTo>
                    <a:lnTo>
                      <a:pt x="716" y="413"/>
                    </a:lnTo>
                    <a:lnTo>
                      <a:pt x="716" y="415"/>
                    </a:lnTo>
                    <a:lnTo>
                      <a:pt x="716" y="418"/>
                    </a:lnTo>
                    <a:lnTo>
                      <a:pt x="716" y="422"/>
                    </a:lnTo>
                    <a:lnTo>
                      <a:pt x="716" y="424"/>
                    </a:lnTo>
                    <a:lnTo>
                      <a:pt x="719" y="424"/>
                    </a:lnTo>
                    <a:lnTo>
                      <a:pt x="719" y="427"/>
                    </a:lnTo>
                    <a:lnTo>
                      <a:pt x="719" y="431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322" name="Freeform 1007"/>
              <p:cNvSpPr>
                <a:spLocks/>
              </p:cNvSpPr>
              <p:nvPr/>
            </p:nvSpPr>
            <p:spPr bwMode="auto">
              <a:xfrm>
                <a:off x="2032" y="2320"/>
                <a:ext cx="205" cy="111"/>
              </a:xfrm>
              <a:custGeom>
                <a:avLst/>
                <a:gdLst>
                  <a:gd name="T0" fmla="*/ 185 w 821"/>
                  <a:gd name="T1" fmla="*/ 111 h 442"/>
                  <a:gd name="T2" fmla="*/ 192 w 821"/>
                  <a:gd name="T3" fmla="*/ 110 h 442"/>
                  <a:gd name="T4" fmla="*/ 199 w 821"/>
                  <a:gd name="T5" fmla="*/ 107 h 442"/>
                  <a:gd name="T6" fmla="*/ 203 w 821"/>
                  <a:gd name="T7" fmla="*/ 104 h 442"/>
                  <a:gd name="T8" fmla="*/ 205 w 821"/>
                  <a:gd name="T9" fmla="*/ 97 h 442"/>
                  <a:gd name="T10" fmla="*/ 205 w 821"/>
                  <a:gd name="T11" fmla="*/ 87 h 442"/>
                  <a:gd name="T12" fmla="*/ 199 w 821"/>
                  <a:gd name="T13" fmla="*/ 76 h 442"/>
                  <a:gd name="T14" fmla="*/ 182 w 821"/>
                  <a:gd name="T15" fmla="*/ 58 h 442"/>
                  <a:gd name="T16" fmla="*/ 154 w 821"/>
                  <a:gd name="T17" fmla="*/ 38 h 442"/>
                  <a:gd name="T18" fmla="*/ 111 w 821"/>
                  <a:gd name="T19" fmla="*/ 21 h 442"/>
                  <a:gd name="T20" fmla="*/ 51 w 821"/>
                  <a:gd name="T21" fmla="*/ 3 h 442"/>
                  <a:gd name="T22" fmla="*/ 16 w 821"/>
                  <a:gd name="T23" fmla="*/ 0 h 442"/>
                  <a:gd name="T24" fmla="*/ 3 w 821"/>
                  <a:gd name="T25" fmla="*/ 6 h 442"/>
                  <a:gd name="T26" fmla="*/ 0 w 821"/>
                  <a:gd name="T27" fmla="*/ 12 h 442"/>
                  <a:gd name="T28" fmla="*/ 0 w 821"/>
                  <a:gd name="T29" fmla="*/ 13 h 442"/>
                  <a:gd name="T30" fmla="*/ 0 w 821"/>
                  <a:gd name="T31" fmla="*/ 15 h 442"/>
                  <a:gd name="T32" fmla="*/ 3 w 821"/>
                  <a:gd name="T33" fmla="*/ 25 h 442"/>
                  <a:gd name="T34" fmla="*/ 10 w 821"/>
                  <a:gd name="T35" fmla="*/ 34 h 442"/>
                  <a:gd name="T36" fmla="*/ 22 w 821"/>
                  <a:gd name="T37" fmla="*/ 40 h 442"/>
                  <a:gd name="T38" fmla="*/ 27 w 821"/>
                  <a:gd name="T39" fmla="*/ 41 h 442"/>
                  <a:gd name="T40" fmla="*/ 26 w 821"/>
                  <a:gd name="T41" fmla="*/ 38 h 442"/>
                  <a:gd name="T42" fmla="*/ 26 w 821"/>
                  <a:gd name="T43" fmla="*/ 35 h 442"/>
                  <a:gd name="T44" fmla="*/ 25 w 821"/>
                  <a:gd name="T45" fmla="*/ 33 h 442"/>
                  <a:gd name="T46" fmla="*/ 25 w 821"/>
                  <a:gd name="T47" fmla="*/ 29 h 442"/>
                  <a:gd name="T48" fmla="*/ 20 w 821"/>
                  <a:gd name="T49" fmla="*/ 26 h 442"/>
                  <a:gd name="T50" fmla="*/ 13 w 821"/>
                  <a:gd name="T51" fmla="*/ 22 h 442"/>
                  <a:gd name="T52" fmla="*/ 12 w 821"/>
                  <a:gd name="T53" fmla="*/ 18 h 442"/>
                  <a:gd name="T54" fmla="*/ 12 w 821"/>
                  <a:gd name="T55" fmla="*/ 14 h 442"/>
                  <a:gd name="T56" fmla="*/ 18 w 821"/>
                  <a:gd name="T57" fmla="*/ 12 h 442"/>
                  <a:gd name="T58" fmla="*/ 36 w 821"/>
                  <a:gd name="T59" fmla="*/ 12 h 442"/>
                  <a:gd name="T60" fmla="*/ 72 w 821"/>
                  <a:gd name="T61" fmla="*/ 21 h 442"/>
                  <a:gd name="T62" fmla="*/ 123 w 821"/>
                  <a:gd name="T63" fmla="*/ 37 h 442"/>
                  <a:gd name="T64" fmla="*/ 158 w 821"/>
                  <a:gd name="T65" fmla="*/ 54 h 442"/>
                  <a:gd name="T66" fmla="*/ 180 w 821"/>
                  <a:gd name="T67" fmla="*/ 72 h 442"/>
                  <a:gd name="T68" fmla="*/ 189 w 821"/>
                  <a:gd name="T69" fmla="*/ 84 h 442"/>
                  <a:gd name="T70" fmla="*/ 192 w 821"/>
                  <a:gd name="T71" fmla="*/ 88 h 442"/>
                  <a:gd name="T72" fmla="*/ 193 w 821"/>
                  <a:gd name="T73" fmla="*/ 92 h 442"/>
                  <a:gd name="T74" fmla="*/ 192 w 821"/>
                  <a:gd name="T75" fmla="*/ 95 h 442"/>
                  <a:gd name="T76" fmla="*/ 189 w 821"/>
                  <a:gd name="T77" fmla="*/ 97 h 442"/>
                  <a:gd name="T78" fmla="*/ 185 w 821"/>
                  <a:gd name="T79" fmla="*/ 98 h 442"/>
                  <a:gd name="T80" fmla="*/ 181 w 821"/>
                  <a:gd name="T81" fmla="*/ 99 h 442"/>
                  <a:gd name="T82" fmla="*/ 179 w 821"/>
                  <a:gd name="T83" fmla="*/ 99 h 442"/>
                  <a:gd name="T84" fmla="*/ 180 w 821"/>
                  <a:gd name="T85" fmla="*/ 101 h 442"/>
                  <a:gd name="T86" fmla="*/ 180 w 821"/>
                  <a:gd name="T87" fmla="*/ 104 h 442"/>
                  <a:gd name="T88" fmla="*/ 180 w 821"/>
                  <a:gd name="T89" fmla="*/ 107 h 442"/>
                  <a:gd name="T90" fmla="*/ 180 w 821"/>
                  <a:gd name="T91" fmla="*/ 109 h 442"/>
                  <a:gd name="T92" fmla="*/ 180 w 821"/>
                  <a:gd name="T93" fmla="*/ 111 h 442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821"/>
                  <a:gd name="T142" fmla="*/ 0 h 442"/>
                  <a:gd name="T143" fmla="*/ 821 w 821"/>
                  <a:gd name="T144" fmla="*/ 442 h 442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821" h="442">
                    <a:moveTo>
                      <a:pt x="722" y="442"/>
                    </a:moveTo>
                    <a:lnTo>
                      <a:pt x="731" y="442"/>
                    </a:lnTo>
                    <a:lnTo>
                      <a:pt x="740" y="442"/>
                    </a:lnTo>
                    <a:lnTo>
                      <a:pt x="751" y="442"/>
                    </a:lnTo>
                    <a:lnTo>
                      <a:pt x="760" y="442"/>
                    </a:lnTo>
                    <a:lnTo>
                      <a:pt x="770" y="440"/>
                    </a:lnTo>
                    <a:lnTo>
                      <a:pt x="779" y="436"/>
                    </a:lnTo>
                    <a:lnTo>
                      <a:pt x="788" y="433"/>
                    </a:lnTo>
                    <a:lnTo>
                      <a:pt x="797" y="428"/>
                    </a:lnTo>
                    <a:lnTo>
                      <a:pt x="803" y="424"/>
                    </a:lnTo>
                    <a:lnTo>
                      <a:pt x="806" y="419"/>
                    </a:lnTo>
                    <a:lnTo>
                      <a:pt x="812" y="413"/>
                    </a:lnTo>
                    <a:lnTo>
                      <a:pt x="815" y="404"/>
                    </a:lnTo>
                    <a:lnTo>
                      <a:pt x="819" y="394"/>
                    </a:lnTo>
                    <a:lnTo>
                      <a:pt x="821" y="385"/>
                    </a:lnTo>
                    <a:lnTo>
                      <a:pt x="821" y="374"/>
                    </a:lnTo>
                    <a:lnTo>
                      <a:pt x="819" y="361"/>
                    </a:lnTo>
                    <a:lnTo>
                      <a:pt x="819" y="346"/>
                    </a:lnTo>
                    <a:lnTo>
                      <a:pt x="812" y="335"/>
                    </a:lnTo>
                    <a:lnTo>
                      <a:pt x="806" y="319"/>
                    </a:lnTo>
                    <a:lnTo>
                      <a:pt x="797" y="304"/>
                    </a:lnTo>
                    <a:lnTo>
                      <a:pt x="776" y="277"/>
                    </a:lnTo>
                    <a:lnTo>
                      <a:pt x="755" y="253"/>
                    </a:lnTo>
                    <a:lnTo>
                      <a:pt x="728" y="229"/>
                    </a:lnTo>
                    <a:lnTo>
                      <a:pt x="698" y="201"/>
                    </a:lnTo>
                    <a:lnTo>
                      <a:pt x="662" y="178"/>
                    </a:lnTo>
                    <a:lnTo>
                      <a:pt x="617" y="153"/>
                    </a:lnTo>
                    <a:lnTo>
                      <a:pt x="569" y="130"/>
                    </a:lnTo>
                    <a:lnTo>
                      <a:pt x="512" y="105"/>
                    </a:lnTo>
                    <a:lnTo>
                      <a:pt x="446" y="82"/>
                    </a:lnTo>
                    <a:lnTo>
                      <a:pt x="370" y="55"/>
                    </a:lnTo>
                    <a:lnTo>
                      <a:pt x="280" y="30"/>
                    </a:lnTo>
                    <a:lnTo>
                      <a:pt x="204" y="12"/>
                    </a:lnTo>
                    <a:lnTo>
                      <a:pt x="145" y="3"/>
                    </a:lnTo>
                    <a:lnTo>
                      <a:pt x="99" y="0"/>
                    </a:lnTo>
                    <a:lnTo>
                      <a:pt x="63" y="0"/>
                    </a:lnTo>
                    <a:lnTo>
                      <a:pt x="39" y="7"/>
                    </a:lnTo>
                    <a:lnTo>
                      <a:pt x="20" y="16"/>
                    </a:lnTo>
                    <a:lnTo>
                      <a:pt x="11" y="24"/>
                    </a:lnTo>
                    <a:lnTo>
                      <a:pt x="6" y="33"/>
                    </a:lnTo>
                    <a:lnTo>
                      <a:pt x="2" y="42"/>
                    </a:lnTo>
                    <a:lnTo>
                      <a:pt x="2" y="46"/>
                    </a:lnTo>
                    <a:lnTo>
                      <a:pt x="0" y="46"/>
                    </a:lnTo>
                    <a:lnTo>
                      <a:pt x="0" y="48"/>
                    </a:lnTo>
                    <a:lnTo>
                      <a:pt x="0" y="51"/>
                    </a:lnTo>
                    <a:lnTo>
                      <a:pt x="0" y="55"/>
                    </a:lnTo>
                    <a:lnTo>
                      <a:pt x="0" y="57"/>
                    </a:lnTo>
                    <a:lnTo>
                      <a:pt x="0" y="60"/>
                    </a:lnTo>
                    <a:lnTo>
                      <a:pt x="2" y="76"/>
                    </a:lnTo>
                    <a:lnTo>
                      <a:pt x="6" y="87"/>
                    </a:lnTo>
                    <a:lnTo>
                      <a:pt x="11" y="100"/>
                    </a:lnTo>
                    <a:lnTo>
                      <a:pt x="18" y="112"/>
                    </a:lnTo>
                    <a:lnTo>
                      <a:pt x="27" y="124"/>
                    </a:lnTo>
                    <a:lnTo>
                      <a:pt x="39" y="135"/>
                    </a:lnTo>
                    <a:lnTo>
                      <a:pt x="54" y="144"/>
                    </a:lnTo>
                    <a:lnTo>
                      <a:pt x="70" y="153"/>
                    </a:lnTo>
                    <a:lnTo>
                      <a:pt x="87" y="160"/>
                    </a:lnTo>
                    <a:lnTo>
                      <a:pt x="105" y="166"/>
                    </a:lnTo>
                    <a:lnTo>
                      <a:pt x="109" y="166"/>
                    </a:lnTo>
                    <a:lnTo>
                      <a:pt x="109" y="162"/>
                    </a:lnTo>
                    <a:lnTo>
                      <a:pt x="109" y="160"/>
                    </a:lnTo>
                    <a:lnTo>
                      <a:pt x="109" y="157"/>
                    </a:lnTo>
                    <a:lnTo>
                      <a:pt x="105" y="153"/>
                    </a:lnTo>
                    <a:lnTo>
                      <a:pt x="105" y="151"/>
                    </a:lnTo>
                    <a:lnTo>
                      <a:pt x="105" y="144"/>
                    </a:lnTo>
                    <a:lnTo>
                      <a:pt x="105" y="139"/>
                    </a:lnTo>
                    <a:lnTo>
                      <a:pt x="105" y="135"/>
                    </a:lnTo>
                    <a:lnTo>
                      <a:pt x="102" y="133"/>
                    </a:lnTo>
                    <a:lnTo>
                      <a:pt x="102" y="130"/>
                    </a:lnTo>
                    <a:lnTo>
                      <a:pt x="102" y="126"/>
                    </a:lnTo>
                    <a:lnTo>
                      <a:pt x="102" y="124"/>
                    </a:lnTo>
                    <a:lnTo>
                      <a:pt x="99" y="117"/>
                    </a:lnTo>
                    <a:lnTo>
                      <a:pt x="99" y="114"/>
                    </a:lnTo>
                    <a:lnTo>
                      <a:pt x="99" y="112"/>
                    </a:lnTo>
                    <a:lnTo>
                      <a:pt x="81" y="105"/>
                    </a:lnTo>
                    <a:lnTo>
                      <a:pt x="70" y="96"/>
                    </a:lnTo>
                    <a:lnTo>
                      <a:pt x="61" y="91"/>
                    </a:lnTo>
                    <a:lnTo>
                      <a:pt x="54" y="87"/>
                    </a:lnTo>
                    <a:lnTo>
                      <a:pt x="48" y="82"/>
                    </a:lnTo>
                    <a:lnTo>
                      <a:pt x="48" y="76"/>
                    </a:lnTo>
                    <a:lnTo>
                      <a:pt x="48" y="73"/>
                    </a:lnTo>
                    <a:lnTo>
                      <a:pt x="48" y="67"/>
                    </a:lnTo>
                    <a:lnTo>
                      <a:pt x="48" y="64"/>
                    </a:lnTo>
                    <a:lnTo>
                      <a:pt x="48" y="57"/>
                    </a:lnTo>
                    <a:lnTo>
                      <a:pt x="52" y="55"/>
                    </a:lnTo>
                    <a:lnTo>
                      <a:pt x="57" y="48"/>
                    </a:lnTo>
                    <a:lnTo>
                      <a:pt x="72" y="46"/>
                    </a:lnTo>
                    <a:lnTo>
                      <a:pt x="90" y="46"/>
                    </a:lnTo>
                    <a:lnTo>
                      <a:pt x="114" y="46"/>
                    </a:lnTo>
                    <a:lnTo>
                      <a:pt x="145" y="48"/>
                    </a:lnTo>
                    <a:lnTo>
                      <a:pt x="186" y="55"/>
                    </a:lnTo>
                    <a:lnTo>
                      <a:pt x="232" y="67"/>
                    </a:lnTo>
                    <a:lnTo>
                      <a:pt x="289" y="82"/>
                    </a:lnTo>
                    <a:lnTo>
                      <a:pt x="355" y="103"/>
                    </a:lnTo>
                    <a:lnTo>
                      <a:pt x="427" y="126"/>
                    </a:lnTo>
                    <a:lnTo>
                      <a:pt x="491" y="148"/>
                    </a:lnTo>
                    <a:lnTo>
                      <a:pt x="544" y="172"/>
                    </a:lnTo>
                    <a:lnTo>
                      <a:pt x="589" y="196"/>
                    </a:lnTo>
                    <a:lnTo>
                      <a:pt x="632" y="217"/>
                    </a:lnTo>
                    <a:lnTo>
                      <a:pt x="665" y="242"/>
                    </a:lnTo>
                    <a:lnTo>
                      <a:pt x="694" y="262"/>
                    </a:lnTo>
                    <a:lnTo>
                      <a:pt x="719" y="286"/>
                    </a:lnTo>
                    <a:lnTo>
                      <a:pt x="740" y="308"/>
                    </a:lnTo>
                    <a:lnTo>
                      <a:pt x="758" y="331"/>
                    </a:lnTo>
                    <a:lnTo>
                      <a:pt x="758" y="335"/>
                    </a:lnTo>
                    <a:lnTo>
                      <a:pt x="760" y="340"/>
                    </a:lnTo>
                    <a:lnTo>
                      <a:pt x="764" y="344"/>
                    </a:lnTo>
                    <a:lnTo>
                      <a:pt x="767" y="349"/>
                    </a:lnTo>
                    <a:lnTo>
                      <a:pt x="770" y="356"/>
                    </a:lnTo>
                    <a:lnTo>
                      <a:pt x="770" y="358"/>
                    </a:lnTo>
                    <a:lnTo>
                      <a:pt x="773" y="365"/>
                    </a:lnTo>
                    <a:lnTo>
                      <a:pt x="773" y="370"/>
                    </a:lnTo>
                    <a:lnTo>
                      <a:pt x="773" y="374"/>
                    </a:lnTo>
                    <a:lnTo>
                      <a:pt x="770" y="379"/>
                    </a:lnTo>
                    <a:lnTo>
                      <a:pt x="767" y="383"/>
                    </a:lnTo>
                    <a:lnTo>
                      <a:pt x="760" y="385"/>
                    </a:lnTo>
                    <a:lnTo>
                      <a:pt x="758" y="388"/>
                    </a:lnTo>
                    <a:lnTo>
                      <a:pt x="751" y="392"/>
                    </a:lnTo>
                    <a:lnTo>
                      <a:pt x="746" y="392"/>
                    </a:lnTo>
                    <a:lnTo>
                      <a:pt x="740" y="392"/>
                    </a:lnTo>
                    <a:lnTo>
                      <a:pt x="735" y="394"/>
                    </a:lnTo>
                    <a:lnTo>
                      <a:pt x="728" y="394"/>
                    </a:lnTo>
                    <a:lnTo>
                      <a:pt x="725" y="394"/>
                    </a:lnTo>
                    <a:lnTo>
                      <a:pt x="722" y="394"/>
                    </a:lnTo>
                    <a:lnTo>
                      <a:pt x="719" y="392"/>
                    </a:lnTo>
                    <a:lnTo>
                      <a:pt x="716" y="394"/>
                    </a:lnTo>
                    <a:lnTo>
                      <a:pt x="716" y="397"/>
                    </a:lnTo>
                    <a:lnTo>
                      <a:pt x="716" y="401"/>
                    </a:lnTo>
                    <a:lnTo>
                      <a:pt x="719" y="404"/>
                    </a:lnTo>
                    <a:lnTo>
                      <a:pt x="719" y="406"/>
                    </a:lnTo>
                    <a:lnTo>
                      <a:pt x="719" y="413"/>
                    </a:lnTo>
                    <a:lnTo>
                      <a:pt x="719" y="415"/>
                    </a:lnTo>
                    <a:lnTo>
                      <a:pt x="719" y="419"/>
                    </a:lnTo>
                    <a:lnTo>
                      <a:pt x="719" y="424"/>
                    </a:lnTo>
                    <a:lnTo>
                      <a:pt x="719" y="428"/>
                    </a:lnTo>
                    <a:lnTo>
                      <a:pt x="719" y="431"/>
                    </a:lnTo>
                    <a:lnTo>
                      <a:pt x="719" y="433"/>
                    </a:lnTo>
                    <a:lnTo>
                      <a:pt x="722" y="433"/>
                    </a:lnTo>
                    <a:lnTo>
                      <a:pt x="722" y="436"/>
                    </a:lnTo>
                    <a:lnTo>
                      <a:pt x="722" y="440"/>
                    </a:lnTo>
                    <a:lnTo>
                      <a:pt x="722" y="442"/>
                    </a:lnTo>
                    <a:close/>
                  </a:path>
                </a:pathLst>
              </a:custGeom>
              <a:solidFill>
                <a:srgbClr val="827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323" name="Freeform 1008"/>
              <p:cNvSpPr>
                <a:spLocks/>
              </p:cNvSpPr>
              <p:nvPr/>
            </p:nvSpPr>
            <p:spPr bwMode="auto">
              <a:xfrm>
                <a:off x="2032" y="2320"/>
                <a:ext cx="205" cy="111"/>
              </a:xfrm>
              <a:custGeom>
                <a:avLst/>
                <a:gdLst>
                  <a:gd name="T0" fmla="*/ 185 w 821"/>
                  <a:gd name="T1" fmla="*/ 111 h 442"/>
                  <a:gd name="T2" fmla="*/ 192 w 821"/>
                  <a:gd name="T3" fmla="*/ 110 h 442"/>
                  <a:gd name="T4" fmla="*/ 199 w 821"/>
                  <a:gd name="T5" fmla="*/ 107 h 442"/>
                  <a:gd name="T6" fmla="*/ 203 w 821"/>
                  <a:gd name="T7" fmla="*/ 104 h 442"/>
                  <a:gd name="T8" fmla="*/ 205 w 821"/>
                  <a:gd name="T9" fmla="*/ 97 h 442"/>
                  <a:gd name="T10" fmla="*/ 205 w 821"/>
                  <a:gd name="T11" fmla="*/ 87 h 442"/>
                  <a:gd name="T12" fmla="*/ 199 w 821"/>
                  <a:gd name="T13" fmla="*/ 76 h 442"/>
                  <a:gd name="T14" fmla="*/ 182 w 821"/>
                  <a:gd name="T15" fmla="*/ 58 h 442"/>
                  <a:gd name="T16" fmla="*/ 154 w 821"/>
                  <a:gd name="T17" fmla="*/ 38 h 442"/>
                  <a:gd name="T18" fmla="*/ 111 w 821"/>
                  <a:gd name="T19" fmla="*/ 21 h 442"/>
                  <a:gd name="T20" fmla="*/ 51 w 821"/>
                  <a:gd name="T21" fmla="*/ 3 h 442"/>
                  <a:gd name="T22" fmla="*/ 16 w 821"/>
                  <a:gd name="T23" fmla="*/ 0 h 442"/>
                  <a:gd name="T24" fmla="*/ 3 w 821"/>
                  <a:gd name="T25" fmla="*/ 6 h 442"/>
                  <a:gd name="T26" fmla="*/ 0 w 821"/>
                  <a:gd name="T27" fmla="*/ 12 h 442"/>
                  <a:gd name="T28" fmla="*/ 0 w 821"/>
                  <a:gd name="T29" fmla="*/ 13 h 442"/>
                  <a:gd name="T30" fmla="*/ 0 w 821"/>
                  <a:gd name="T31" fmla="*/ 15 h 442"/>
                  <a:gd name="T32" fmla="*/ 3 w 821"/>
                  <a:gd name="T33" fmla="*/ 25 h 442"/>
                  <a:gd name="T34" fmla="*/ 10 w 821"/>
                  <a:gd name="T35" fmla="*/ 34 h 442"/>
                  <a:gd name="T36" fmla="*/ 22 w 821"/>
                  <a:gd name="T37" fmla="*/ 40 h 442"/>
                  <a:gd name="T38" fmla="*/ 27 w 821"/>
                  <a:gd name="T39" fmla="*/ 41 h 442"/>
                  <a:gd name="T40" fmla="*/ 26 w 821"/>
                  <a:gd name="T41" fmla="*/ 38 h 442"/>
                  <a:gd name="T42" fmla="*/ 26 w 821"/>
                  <a:gd name="T43" fmla="*/ 35 h 442"/>
                  <a:gd name="T44" fmla="*/ 25 w 821"/>
                  <a:gd name="T45" fmla="*/ 33 h 442"/>
                  <a:gd name="T46" fmla="*/ 25 w 821"/>
                  <a:gd name="T47" fmla="*/ 29 h 442"/>
                  <a:gd name="T48" fmla="*/ 20 w 821"/>
                  <a:gd name="T49" fmla="*/ 26 h 442"/>
                  <a:gd name="T50" fmla="*/ 13 w 821"/>
                  <a:gd name="T51" fmla="*/ 22 h 442"/>
                  <a:gd name="T52" fmla="*/ 12 w 821"/>
                  <a:gd name="T53" fmla="*/ 18 h 442"/>
                  <a:gd name="T54" fmla="*/ 12 w 821"/>
                  <a:gd name="T55" fmla="*/ 14 h 442"/>
                  <a:gd name="T56" fmla="*/ 18 w 821"/>
                  <a:gd name="T57" fmla="*/ 12 h 442"/>
                  <a:gd name="T58" fmla="*/ 36 w 821"/>
                  <a:gd name="T59" fmla="*/ 12 h 442"/>
                  <a:gd name="T60" fmla="*/ 72 w 821"/>
                  <a:gd name="T61" fmla="*/ 21 h 442"/>
                  <a:gd name="T62" fmla="*/ 123 w 821"/>
                  <a:gd name="T63" fmla="*/ 37 h 442"/>
                  <a:gd name="T64" fmla="*/ 158 w 821"/>
                  <a:gd name="T65" fmla="*/ 54 h 442"/>
                  <a:gd name="T66" fmla="*/ 180 w 821"/>
                  <a:gd name="T67" fmla="*/ 72 h 442"/>
                  <a:gd name="T68" fmla="*/ 189 w 821"/>
                  <a:gd name="T69" fmla="*/ 84 h 442"/>
                  <a:gd name="T70" fmla="*/ 192 w 821"/>
                  <a:gd name="T71" fmla="*/ 88 h 442"/>
                  <a:gd name="T72" fmla="*/ 193 w 821"/>
                  <a:gd name="T73" fmla="*/ 92 h 442"/>
                  <a:gd name="T74" fmla="*/ 192 w 821"/>
                  <a:gd name="T75" fmla="*/ 95 h 442"/>
                  <a:gd name="T76" fmla="*/ 189 w 821"/>
                  <a:gd name="T77" fmla="*/ 97 h 442"/>
                  <a:gd name="T78" fmla="*/ 185 w 821"/>
                  <a:gd name="T79" fmla="*/ 98 h 442"/>
                  <a:gd name="T80" fmla="*/ 181 w 821"/>
                  <a:gd name="T81" fmla="*/ 99 h 442"/>
                  <a:gd name="T82" fmla="*/ 179 w 821"/>
                  <a:gd name="T83" fmla="*/ 99 h 442"/>
                  <a:gd name="T84" fmla="*/ 180 w 821"/>
                  <a:gd name="T85" fmla="*/ 101 h 442"/>
                  <a:gd name="T86" fmla="*/ 180 w 821"/>
                  <a:gd name="T87" fmla="*/ 104 h 442"/>
                  <a:gd name="T88" fmla="*/ 180 w 821"/>
                  <a:gd name="T89" fmla="*/ 107 h 442"/>
                  <a:gd name="T90" fmla="*/ 180 w 821"/>
                  <a:gd name="T91" fmla="*/ 109 h 442"/>
                  <a:gd name="T92" fmla="*/ 180 w 821"/>
                  <a:gd name="T93" fmla="*/ 111 h 442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821"/>
                  <a:gd name="T142" fmla="*/ 0 h 442"/>
                  <a:gd name="T143" fmla="*/ 821 w 821"/>
                  <a:gd name="T144" fmla="*/ 442 h 442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821" h="442">
                    <a:moveTo>
                      <a:pt x="722" y="442"/>
                    </a:moveTo>
                    <a:lnTo>
                      <a:pt x="731" y="442"/>
                    </a:lnTo>
                    <a:lnTo>
                      <a:pt x="740" y="442"/>
                    </a:lnTo>
                    <a:lnTo>
                      <a:pt x="751" y="442"/>
                    </a:lnTo>
                    <a:lnTo>
                      <a:pt x="760" y="442"/>
                    </a:lnTo>
                    <a:lnTo>
                      <a:pt x="770" y="440"/>
                    </a:lnTo>
                    <a:lnTo>
                      <a:pt x="779" y="436"/>
                    </a:lnTo>
                    <a:lnTo>
                      <a:pt x="788" y="433"/>
                    </a:lnTo>
                    <a:lnTo>
                      <a:pt x="797" y="428"/>
                    </a:lnTo>
                    <a:lnTo>
                      <a:pt x="803" y="424"/>
                    </a:lnTo>
                    <a:lnTo>
                      <a:pt x="806" y="419"/>
                    </a:lnTo>
                    <a:lnTo>
                      <a:pt x="812" y="413"/>
                    </a:lnTo>
                    <a:lnTo>
                      <a:pt x="815" y="404"/>
                    </a:lnTo>
                    <a:lnTo>
                      <a:pt x="819" y="394"/>
                    </a:lnTo>
                    <a:lnTo>
                      <a:pt x="821" y="385"/>
                    </a:lnTo>
                    <a:lnTo>
                      <a:pt x="821" y="374"/>
                    </a:lnTo>
                    <a:lnTo>
                      <a:pt x="819" y="361"/>
                    </a:lnTo>
                    <a:lnTo>
                      <a:pt x="819" y="346"/>
                    </a:lnTo>
                    <a:lnTo>
                      <a:pt x="812" y="335"/>
                    </a:lnTo>
                    <a:lnTo>
                      <a:pt x="806" y="319"/>
                    </a:lnTo>
                    <a:lnTo>
                      <a:pt x="797" y="304"/>
                    </a:lnTo>
                    <a:lnTo>
                      <a:pt x="776" y="277"/>
                    </a:lnTo>
                    <a:lnTo>
                      <a:pt x="755" y="253"/>
                    </a:lnTo>
                    <a:lnTo>
                      <a:pt x="728" y="229"/>
                    </a:lnTo>
                    <a:lnTo>
                      <a:pt x="698" y="201"/>
                    </a:lnTo>
                    <a:lnTo>
                      <a:pt x="662" y="178"/>
                    </a:lnTo>
                    <a:lnTo>
                      <a:pt x="617" y="153"/>
                    </a:lnTo>
                    <a:lnTo>
                      <a:pt x="569" y="130"/>
                    </a:lnTo>
                    <a:lnTo>
                      <a:pt x="512" y="105"/>
                    </a:lnTo>
                    <a:lnTo>
                      <a:pt x="446" y="82"/>
                    </a:lnTo>
                    <a:lnTo>
                      <a:pt x="370" y="55"/>
                    </a:lnTo>
                    <a:lnTo>
                      <a:pt x="280" y="30"/>
                    </a:lnTo>
                    <a:lnTo>
                      <a:pt x="204" y="12"/>
                    </a:lnTo>
                    <a:lnTo>
                      <a:pt x="145" y="3"/>
                    </a:lnTo>
                    <a:lnTo>
                      <a:pt x="99" y="0"/>
                    </a:lnTo>
                    <a:lnTo>
                      <a:pt x="63" y="0"/>
                    </a:lnTo>
                    <a:lnTo>
                      <a:pt x="39" y="7"/>
                    </a:lnTo>
                    <a:lnTo>
                      <a:pt x="20" y="16"/>
                    </a:lnTo>
                    <a:lnTo>
                      <a:pt x="11" y="24"/>
                    </a:lnTo>
                    <a:lnTo>
                      <a:pt x="6" y="33"/>
                    </a:lnTo>
                    <a:lnTo>
                      <a:pt x="2" y="42"/>
                    </a:lnTo>
                    <a:lnTo>
                      <a:pt x="2" y="46"/>
                    </a:lnTo>
                    <a:lnTo>
                      <a:pt x="0" y="46"/>
                    </a:lnTo>
                    <a:lnTo>
                      <a:pt x="0" y="48"/>
                    </a:lnTo>
                    <a:lnTo>
                      <a:pt x="0" y="51"/>
                    </a:lnTo>
                    <a:lnTo>
                      <a:pt x="0" y="55"/>
                    </a:lnTo>
                    <a:lnTo>
                      <a:pt x="0" y="57"/>
                    </a:lnTo>
                    <a:lnTo>
                      <a:pt x="0" y="60"/>
                    </a:lnTo>
                    <a:lnTo>
                      <a:pt x="2" y="76"/>
                    </a:lnTo>
                    <a:lnTo>
                      <a:pt x="6" y="87"/>
                    </a:lnTo>
                    <a:lnTo>
                      <a:pt x="11" y="100"/>
                    </a:lnTo>
                    <a:lnTo>
                      <a:pt x="18" y="112"/>
                    </a:lnTo>
                    <a:lnTo>
                      <a:pt x="27" y="124"/>
                    </a:lnTo>
                    <a:lnTo>
                      <a:pt x="39" y="135"/>
                    </a:lnTo>
                    <a:lnTo>
                      <a:pt x="54" y="144"/>
                    </a:lnTo>
                    <a:lnTo>
                      <a:pt x="70" y="153"/>
                    </a:lnTo>
                    <a:lnTo>
                      <a:pt x="87" y="160"/>
                    </a:lnTo>
                    <a:lnTo>
                      <a:pt x="105" y="166"/>
                    </a:lnTo>
                    <a:lnTo>
                      <a:pt x="109" y="166"/>
                    </a:lnTo>
                    <a:lnTo>
                      <a:pt x="109" y="162"/>
                    </a:lnTo>
                    <a:lnTo>
                      <a:pt x="109" y="160"/>
                    </a:lnTo>
                    <a:lnTo>
                      <a:pt x="109" y="157"/>
                    </a:lnTo>
                    <a:lnTo>
                      <a:pt x="105" y="153"/>
                    </a:lnTo>
                    <a:lnTo>
                      <a:pt x="105" y="151"/>
                    </a:lnTo>
                    <a:lnTo>
                      <a:pt x="105" y="144"/>
                    </a:lnTo>
                    <a:lnTo>
                      <a:pt x="105" y="139"/>
                    </a:lnTo>
                    <a:lnTo>
                      <a:pt x="105" y="135"/>
                    </a:lnTo>
                    <a:lnTo>
                      <a:pt x="102" y="133"/>
                    </a:lnTo>
                    <a:lnTo>
                      <a:pt x="102" y="130"/>
                    </a:lnTo>
                    <a:lnTo>
                      <a:pt x="102" y="126"/>
                    </a:lnTo>
                    <a:lnTo>
                      <a:pt x="102" y="124"/>
                    </a:lnTo>
                    <a:lnTo>
                      <a:pt x="99" y="117"/>
                    </a:lnTo>
                    <a:lnTo>
                      <a:pt x="99" y="114"/>
                    </a:lnTo>
                    <a:lnTo>
                      <a:pt x="99" y="112"/>
                    </a:lnTo>
                    <a:lnTo>
                      <a:pt x="81" y="105"/>
                    </a:lnTo>
                    <a:lnTo>
                      <a:pt x="70" y="96"/>
                    </a:lnTo>
                    <a:lnTo>
                      <a:pt x="61" y="91"/>
                    </a:lnTo>
                    <a:lnTo>
                      <a:pt x="54" y="87"/>
                    </a:lnTo>
                    <a:lnTo>
                      <a:pt x="48" y="82"/>
                    </a:lnTo>
                    <a:lnTo>
                      <a:pt x="48" y="76"/>
                    </a:lnTo>
                    <a:lnTo>
                      <a:pt x="48" y="73"/>
                    </a:lnTo>
                    <a:lnTo>
                      <a:pt x="48" y="67"/>
                    </a:lnTo>
                    <a:lnTo>
                      <a:pt x="48" y="64"/>
                    </a:lnTo>
                    <a:lnTo>
                      <a:pt x="48" y="57"/>
                    </a:lnTo>
                    <a:lnTo>
                      <a:pt x="52" y="55"/>
                    </a:lnTo>
                    <a:lnTo>
                      <a:pt x="57" y="48"/>
                    </a:lnTo>
                    <a:lnTo>
                      <a:pt x="72" y="46"/>
                    </a:lnTo>
                    <a:lnTo>
                      <a:pt x="90" y="46"/>
                    </a:lnTo>
                    <a:lnTo>
                      <a:pt x="114" y="46"/>
                    </a:lnTo>
                    <a:lnTo>
                      <a:pt x="145" y="48"/>
                    </a:lnTo>
                    <a:lnTo>
                      <a:pt x="186" y="55"/>
                    </a:lnTo>
                    <a:lnTo>
                      <a:pt x="232" y="67"/>
                    </a:lnTo>
                    <a:lnTo>
                      <a:pt x="289" y="82"/>
                    </a:lnTo>
                    <a:lnTo>
                      <a:pt x="355" y="103"/>
                    </a:lnTo>
                    <a:lnTo>
                      <a:pt x="427" y="126"/>
                    </a:lnTo>
                    <a:lnTo>
                      <a:pt x="491" y="148"/>
                    </a:lnTo>
                    <a:lnTo>
                      <a:pt x="544" y="172"/>
                    </a:lnTo>
                    <a:lnTo>
                      <a:pt x="589" y="196"/>
                    </a:lnTo>
                    <a:lnTo>
                      <a:pt x="632" y="217"/>
                    </a:lnTo>
                    <a:lnTo>
                      <a:pt x="665" y="242"/>
                    </a:lnTo>
                    <a:lnTo>
                      <a:pt x="694" y="262"/>
                    </a:lnTo>
                    <a:lnTo>
                      <a:pt x="719" y="286"/>
                    </a:lnTo>
                    <a:lnTo>
                      <a:pt x="740" y="308"/>
                    </a:lnTo>
                    <a:lnTo>
                      <a:pt x="758" y="331"/>
                    </a:lnTo>
                    <a:lnTo>
                      <a:pt x="758" y="335"/>
                    </a:lnTo>
                    <a:lnTo>
                      <a:pt x="760" y="340"/>
                    </a:lnTo>
                    <a:lnTo>
                      <a:pt x="764" y="344"/>
                    </a:lnTo>
                    <a:lnTo>
                      <a:pt x="767" y="349"/>
                    </a:lnTo>
                    <a:lnTo>
                      <a:pt x="770" y="356"/>
                    </a:lnTo>
                    <a:lnTo>
                      <a:pt x="770" y="358"/>
                    </a:lnTo>
                    <a:lnTo>
                      <a:pt x="773" y="365"/>
                    </a:lnTo>
                    <a:lnTo>
                      <a:pt x="773" y="370"/>
                    </a:lnTo>
                    <a:lnTo>
                      <a:pt x="773" y="374"/>
                    </a:lnTo>
                    <a:lnTo>
                      <a:pt x="770" y="379"/>
                    </a:lnTo>
                    <a:lnTo>
                      <a:pt x="767" y="383"/>
                    </a:lnTo>
                    <a:lnTo>
                      <a:pt x="760" y="385"/>
                    </a:lnTo>
                    <a:lnTo>
                      <a:pt x="758" y="388"/>
                    </a:lnTo>
                    <a:lnTo>
                      <a:pt x="751" y="392"/>
                    </a:lnTo>
                    <a:lnTo>
                      <a:pt x="746" y="392"/>
                    </a:lnTo>
                    <a:lnTo>
                      <a:pt x="740" y="392"/>
                    </a:lnTo>
                    <a:lnTo>
                      <a:pt x="735" y="394"/>
                    </a:lnTo>
                    <a:lnTo>
                      <a:pt x="728" y="394"/>
                    </a:lnTo>
                    <a:lnTo>
                      <a:pt x="725" y="394"/>
                    </a:lnTo>
                    <a:lnTo>
                      <a:pt x="722" y="394"/>
                    </a:lnTo>
                    <a:lnTo>
                      <a:pt x="719" y="392"/>
                    </a:lnTo>
                    <a:lnTo>
                      <a:pt x="716" y="394"/>
                    </a:lnTo>
                    <a:lnTo>
                      <a:pt x="716" y="397"/>
                    </a:lnTo>
                    <a:lnTo>
                      <a:pt x="716" y="401"/>
                    </a:lnTo>
                    <a:lnTo>
                      <a:pt x="719" y="404"/>
                    </a:lnTo>
                    <a:lnTo>
                      <a:pt x="719" y="406"/>
                    </a:lnTo>
                    <a:lnTo>
                      <a:pt x="719" y="413"/>
                    </a:lnTo>
                    <a:lnTo>
                      <a:pt x="719" y="415"/>
                    </a:lnTo>
                    <a:lnTo>
                      <a:pt x="719" y="419"/>
                    </a:lnTo>
                    <a:lnTo>
                      <a:pt x="719" y="424"/>
                    </a:lnTo>
                    <a:lnTo>
                      <a:pt x="719" y="428"/>
                    </a:lnTo>
                    <a:lnTo>
                      <a:pt x="719" y="431"/>
                    </a:lnTo>
                    <a:lnTo>
                      <a:pt x="719" y="433"/>
                    </a:lnTo>
                    <a:lnTo>
                      <a:pt x="722" y="433"/>
                    </a:lnTo>
                    <a:lnTo>
                      <a:pt x="722" y="436"/>
                    </a:lnTo>
                    <a:lnTo>
                      <a:pt x="722" y="440"/>
                    </a:lnTo>
                    <a:lnTo>
                      <a:pt x="722" y="442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324" name="Freeform 1009"/>
              <p:cNvSpPr>
                <a:spLocks/>
              </p:cNvSpPr>
              <p:nvPr/>
            </p:nvSpPr>
            <p:spPr bwMode="auto">
              <a:xfrm>
                <a:off x="2032" y="2320"/>
                <a:ext cx="205" cy="111"/>
              </a:xfrm>
              <a:custGeom>
                <a:avLst/>
                <a:gdLst>
                  <a:gd name="T0" fmla="*/ 185 w 821"/>
                  <a:gd name="T1" fmla="*/ 111 h 442"/>
                  <a:gd name="T2" fmla="*/ 192 w 821"/>
                  <a:gd name="T3" fmla="*/ 110 h 442"/>
                  <a:gd name="T4" fmla="*/ 199 w 821"/>
                  <a:gd name="T5" fmla="*/ 107 h 442"/>
                  <a:gd name="T6" fmla="*/ 203 w 821"/>
                  <a:gd name="T7" fmla="*/ 104 h 442"/>
                  <a:gd name="T8" fmla="*/ 205 w 821"/>
                  <a:gd name="T9" fmla="*/ 97 h 442"/>
                  <a:gd name="T10" fmla="*/ 205 w 821"/>
                  <a:gd name="T11" fmla="*/ 87 h 442"/>
                  <a:gd name="T12" fmla="*/ 199 w 821"/>
                  <a:gd name="T13" fmla="*/ 76 h 442"/>
                  <a:gd name="T14" fmla="*/ 182 w 821"/>
                  <a:gd name="T15" fmla="*/ 58 h 442"/>
                  <a:gd name="T16" fmla="*/ 154 w 821"/>
                  <a:gd name="T17" fmla="*/ 38 h 442"/>
                  <a:gd name="T18" fmla="*/ 111 w 821"/>
                  <a:gd name="T19" fmla="*/ 21 h 442"/>
                  <a:gd name="T20" fmla="*/ 51 w 821"/>
                  <a:gd name="T21" fmla="*/ 3 h 442"/>
                  <a:gd name="T22" fmla="*/ 16 w 821"/>
                  <a:gd name="T23" fmla="*/ 0 h 442"/>
                  <a:gd name="T24" fmla="*/ 3 w 821"/>
                  <a:gd name="T25" fmla="*/ 6 h 442"/>
                  <a:gd name="T26" fmla="*/ 0 w 821"/>
                  <a:gd name="T27" fmla="*/ 12 h 442"/>
                  <a:gd name="T28" fmla="*/ 0 w 821"/>
                  <a:gd name="T29" fmla="*/ 13 h 442"/>
                  <a:gd name="T30" fmla="*/ 0 w 821"/>
                  <a:gd name="T31" fmla="*/ 15 h 442"/>
                  <a:gd name="T32" fmla="*/ 3 w 821"/>
                  <a:gd name="T33" fmla="*/ 25 h 442"/>
                  <a:gd name="T34" fmla="*/ 10 w 821"/>
                  <a:gd name="T35" fmla="*/ 34 h 442"/>
                  <a:gd name="T36" fmla="*/ 22 w 821"/>
                  <a:gd name="T37" fmla="*/ 40 h 442"/>
                  <a:gd name="T38" fmla="*/ 27 w 821"/>
                  <a:gd name="T39" fmla="*/ 41 h 442"/>
                  <a:gd name="T40" fmla="*/ 26 w 821"/>
                  <a:gd name="T41" fmla="*/ 38 h 442"/>
                  <a:gd name="T42" fmla="*/ 26 w 821"/>
                  <a:gd name="T43" fmla="*/ 35 h 442"/>
                  <a:gd name="T44" fmla="*/ 25 w 821"/>
                  <a:gd name="T45" fmla="*/ 33 h 442"/>
                  <a:gd name="T46" fmla="*/ 25 w 821"/>
                  <a:gd name="T47" fmla="*/ 29 h 442"/>
                  <a:gd name="T48" fmla="*/ 20 w 821"/>
                  <a:gd name="T49" fmla="*/ 26 h 442"/>
                  <a:gd name="T50" fmla="*/ 13 w 821"/>
                  <a:gd name="T51" fmla="*/ 22 h 442"/>
                  <a:gd name="T52" fmla="*/ 12 w 821"/>
                  <a:gd name="T53" fmla="*/ 18 h 442"/>
                  <a:gd name="T54" fmla="*/ 12 w 821"/>
                  <a:gd name="T55" fmla="*/ 14 h 442"/>
                  <a:gd name="T56" fmla="*/ 18 w 821"/>
                  <a:gd name="T57" fmla="*/ 12 h 442"/>
                  <a:gd name="T58" fmla="*/ 36 w 821"/>
                  <a:gd name="T59" fmla="*/ 12 h 442"/>
                  <a:gd name="T60" fmla="*/ 72 w 821"/>
                  <a:gd name="T61" fmla="*/ 21 h 442"/>
                  <a:gd name="T62" fmla="*/ 123 w 821"/>
                  <a:gd name="T63" fmla="*/ 37 h 442"/>
                  <a:gd name="T64" fmla="*/ 158 w 821"/>
                  <a:gd name="T65" fmla="*/ 54 h 442"/>
                  <a:gd name="T66" fmla="*/ 180 w 821"/>
                  <a:gd name="T67" fmla="*/ 72 h 442"/>
                  <a:gd name="T68" fmla="*/ 189 w 821"/>
                  <a:gd name="T69" fmla="*/ 84 h 442"/>
                  <a:gd name="T70" fmla="*/ 192 w 821"/>
                  <a:gd name="T71" fmla="*/ 88 h 442"/>
                  <a:gd name="T72" fmla="*/ 193 w 821"/>
                  <a:gd name="T73" fmla="*/ 92 h 442"/>
                  <a:gd name="T74" fmla="*/ 192 w 821"/>
                  <a:gd name="T75" fmla="*/ 95 h 442"/>
                  <a:gd name="T76" fmla="*/ 189 w 821"/>
                  <a:gd name="T77" fmla="*/ 97 h 442"/>
                  <a:gd name="T78" fmla="*/ 185 w 821"/>
                  <a:gd name="T79" fmla="*/ 98 h 442"/>
                  <a:gd name="T80" fmla="*/ 181 w 821"/>
                  <a:gd name="T81" fmla="*/ 99 h 442"/>
                  <a:gd name="T82" fmla="*/ 179 w 821"/>
                  <a:gd name="T83" fmla="*/ 99 h 442"/>
                  <a:gd name="T84" fmla="*/ 180 w 821"/>
                  <a:gd name="T85" fmla="*/ 101 h 442"/>
                  <a:gd name="T86" fmla="*/ 180 w 821"/>
                  <a:gd name="T87" fmla="*/ 104 h 442"/>
                  <a:gd name="T88" fmla="*/ 180 w 821"/>
                  <a:gd name="T89" fmla="*/ 107 h 442"/>
                  <a:gd name="T90" fmla="*/ 180 w 821"/>
                  <a:gd name="T91" fmla="*/ 109 h 442"/>
                  <a:gd name="T92" fmla="*/ 180 w 821"/>
                  <a:gd name="T93" fmla="*/ 111 h 442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821"/>
                  <a:gd name="T142" fmla="*/ 0 h 442"/>
                  <a:gd name="T143" fmla="*/ 821 w 821"/>
                  <a:gd name="T144" fmla="*/ 442 h 442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821" h="442">
                    <a:moveTo>
                      <a:pt x="722" y="442"/>
                    </a:moveTo>
                    <a:lnTo>
                      <a:pt x="731" y="442"/>
                    </a:lnTo>
                    <a:lnTo>
                      <a:pt x="740" y="442"/>
                    </a:lnTo>
                    <a:lnTo>
                      <a:pt x="751" y="442"/>
                    </a:lnTo>
                    <a:lnTo>
                      <a:pt x="760" y="442"/>
                    </a:lnTo>
                    <a:lnTo>
                      <a:pt x="770" y="440"/>
                    </a:lnTo>
                    <a:lnTo>
                      <a:pt x="779" y="436"/>
                    </a:lnTo>
                    <a:lnTo>
                      <a:pt x="788" y="433"/>
                    </a:lnTo>
                    <a:lnTo>
                      <a:pt x="797" y="428"/>
                    </a:lnTo>
                    <a:lnTo>
                      <a:pt x="803" y="424"/>
                    </a:lnTo>
                    <a:lnTo>
                      <a:pt x="806" y="419"/>
                    </a:lnTo>
                    <a:lnTo>
                      <a:pt x="812" y="413"/>
                    </a:lnTo>
                    <a:lnTo>
                      <a:pt x="815" y="404"/>
                    </a:lnTo>
                    <a:lnTo>
                      <a:pt x="819" y="394"/>
                    </a:lnTo>
                    <a:lnTo>
                      <a:pt x="821" y="385"/>
                    </a:lnTo>
                    <a:lnTo>
                      <a:pt x="821" y="374"/>
                    </a:lnTo>
                    <a:lnTo>
                      <a:pt x="819" y="361"/>
                    </a:lnTo>
                    <a:lnTo>
                      <a:pt x="819" y="346"/>
                    </a:lnTo>
                    <a:lnTo>
                      <a:pt x="812" y="335"/>
                    </a:lnTo>
                    <a:lnTo>
                      <a:pt x="806" y="319"/>
                    </a:lnTo>
                    <a:lnTo>
                      <a:pt x="797" y="304"/>
                    </a:lnTo>
                    <a:lnTo>
                      <a:pt x="776" y="277"/>
                    </a:lnTo>
                    <a:lnTo>
                      <a:pt x="755" y="253"/>
                    </a:lnTo>
                    <a:lnTo>
                      <a:pt x="728" y="229"/>
                    </a:lnTo>
                    <a:lnTo>
                      <a:pt x="698" y="201"/>
                    </a:lnTo>
                    <a:lnTo>
                      <a:pt x="662" y="178"/>
                    </a:lnTo>
                    <a:lnTo>
                      <a:pt x="617" y="153"/>
                    </a:lnTo>
                    <a:lnTo>
                      <a:pt x="569" y="130"/>
                    </a:lnTo>
                    <a:lnTo>
                      <a:pt x="512" y="105"/>
                    </a:lnTo>
                    <a:lnTo>
                      <a:pt x="446" y="82"/>
                    </a:lnTo>
                    <a:lnTo>
                      <a:pt x="370" y="55"/>
                    </a:lnTo>
                    <a:lnTo>
                      <a:pt x="280" y="30"/>
                    </a:lnTo>
                    <a:lnTo>
                      <a:pt x="204" y="12"/>
                    </a:lnTo>
                    <a:lnTo>
                      <a:pt x="145" y="3"/>
                    </a:lnTo>
                    <a:lnTo>
                      <a:pt x="99" y="0"/>
                    </a:lnTo>
                    <a:lnTo>
                      <a:pt x="63" y="0"/>
                    </a:lnTo>
                    <a:lnTo>
                      <a:pt x="39" y="7"/>
                    </a:lnTo>
                    <a:lnTo>
                      <a:pt x="20" y="16"/>
                    </a:lnTo>
                    <a:lnTo>
                      <a:pt x="11" y="24"/>
                    </a:lnTo>
                    <a:lnTo>
                      <a:pt x="6" y="33"/>
                    </a:lnTo>
                    <a:lnTo>
                      <a:pt x="2" y="42"/>
                    </a:lnTo>
                    <a:lnTo>
                      <a:pt x="2" y="46"/>
                    </a:lnTo>
                    <a:lnTo>
                      <a:pt x="0" y="46"/>
                    </a:lnTo>
                    <a:lnTo>
                      <a:pt x="0" y="48"/>
                    </a:lnTo>
                    <a:lnTo>
                      <a:pt x="0" y="51"/>
                    </a:lnTo>
                    <a:lnTo>
                      <a:pt x="0" y="55"/>
                    </a:lnTo>
                    <a:lnTo>
                      <a:pt x="0" y="57"/>
                    </a:lnTo>
                    <a:lnTo>
                      <a:pt x="0" y="60"/>
                    </a:lnTo>
                    <a:lnTo>
                      <a:pt x="2" y="76"/>
                    </a:lnTo>
                    <a:lnTo>
                      <a:pt x="6" y="87"/>
                    </a:lnTo>
                    <a:lnTo>
                      <a:pt x="11" y="100"/>
                    </a:lnTo>
                    <a:lnTo>
                      <a:pt x="18" y="112"/>
                    </a:lnTo>
                    <a:lnTo>
                      <a:pt x="27" y="124"/>
                    </a:lnTo>
                    <a:lnTo>
                      <a:pt x="39" y="135"/>
                    </a:lnTo>
                    <a:lnTo>
                      <a:pt x="54" y="144"/>
                    </a:lnTo>
                    <a:lnTo>
                      <a:pt x="70" y="153"/>
                    </a:lnTo>
                    <a:lnTo>
                      <a:pt x="87" y="160"/>
                    </a:lnTo>
                    <a:lnTo>
                      <a:pt x="105" y="166"/>
                    </a:lnTo>
                    <a:lnTo>
                      <a:pt x="109" y="166"/>
                    </a:lnTo>
                    <a:lnTo>
                      <a:pt x="109" y="162"/>
                    </a:lnTo>
                    <a:lnTo>
                      <a:pt x="109" y="160"/>
                    </a:lnTo>
                    <a:lnTo>
                      <a:pt x="109" y="157"/>
                    </a:lnTo>
                    <a:lnTo>
                      <a:pt x="105" y="153"/>
                    </a:lnTo>
                    <a:lnTo>
                      <a:pt x="105" y="151"/>
                    </a:lnTo>
                    <a:lnTo>
                      <a:pt x="105" y="144"/>
                    </a:lnTo>
                    <a:lnTo>
                      <a:pt x="105" y="139"/>
                    </a:lnTo>
                    <a:lnTo>
                      <a:pt x="105" y="135"/>
                    </a:lnTo>
                    <a:lnTo>
                      <a:pt x="102" y="133"/>
                    </a:lnTo>
                    <a:lnTo>
                      <a:pt x="102" y="130"/>
                    </a:lnTo>
                    <a:lnTo>
                      <a:pt x="102" y="126"/>
                    </a:lnTo>
                    <a:lnTo>
                      <a:pt x="102" y="124"/>
                    </a:lnTo>
                    <a:lnTo>
                      <a:pt x="99" y="117"/>
                    </a:lnTo>
                    <a:lnTo>
                      <a:pt x="99" y="114"/>
                    </a:lnTo>
                    <a:lnTo>
                      <a:pt x="99" y="112"/>
                    </a:lnTo>
                    <a:lnTo>
                      <a:pt x="81" y="105"/>
                    </a:lnTo>
                    <a:lnTo>
                      <a:pt x="70" y="96"/>
                    </a:lnTo>
                    <a:lnTo>
                      <a:pt x="61" y="91"/>
                    </a:lnTo>
                    <a:lnTo>
                      <a:pt x="54" y="87"/>
                    </a:lnTo>
                    <a:lnTo>
                      <a:pt x="48" y="82"/>
                    </a:lnTo>
                    <a:lnTo>
                      <a:pt x="48" y="76"/>
                    </a:lnTo>
                    <a:lnTo>
                      <a:pt x="48" y="73"/>
                    </a:lnTo>
                    <a:lnTo>
                      <a:pt x="48" y="67"/>
                    </a:lnTo>
                    <a:lnTo>
                      <a:pt x="48" y="64"/>
                    </a:lnTo>
                    <a:lnTo>
                      <a:pt x="48" y="57"/>
                    </a:lnTo>
                    <a:lnTo>
                      <a:pt x="52" y="55"/>
                    </a:lnTo>
                    <a:lnTo>
                      <a:pt x="57" y="48"/>
                    </a:lnTo>
                    <a:lnTo>
                      <a:pt x="72" y="46"/>
                    </a:lnTo>
                    <a:lnTo>
                      <a:pt x="90" y="46"/>
                    </a:lnTo>
                    <a:lnTo>
                      <a:pt x="114" y="46"/>
                    </a:lnTo>
                    <a:lnTo>
                      <a:pt x="145" y="48"/>
                    </a:lnTo>
                    <a:lnTo>
                      <a:pt x="186" y="55"/>
                    </a:lnTo>
                    <a:lnTo>
                      <a:pt x="232" y="67"/>
                    </a:lnTo>
                    <a:lnTo>
                      <a:pt x="289" y="82"/>
                    </a:lnTo>
                    <a:lnTo>
                      <a:pt x="355" y="103"/>
                    </a:lnTo>
                    <a:lnTo>
                      <a:pt x="427" y="126"/>
                    </a:lnTo>
                    <a:lnTo>
                      <a:pt x="491" y="148"/>
                    </a:lnTo>
                    <a:lnTo>
                      <a:pt x="544" y="172"/>
                    </a:lnTo>
                    <a:lnTo>
                      <a:pt x="589" y="196"/>
                    </a:lnTo>
                    <a:lnTo>
                      <a:pt x="632" y="217"/>
                    </a:lnTo>
                    <a:lnTo>
                      <a:pt x="665" y="242"/>
                    </a:lnTo>
                    <a:lnTo>
                      <a:pt x="694" y="262"/>
                    </a:lnTo>
                    <a:lnTo>
                      <a:pt x="719" y="286"/>
                    </a:lnTo>
                    <a:lnTo>
                      <a:pt x="740" y="308"/>
                    </a:lnTo>
                    <a:lnTo>
                      <a:pt x="758" y="331"/>
                    </a:lnTo>
                    <a:lnTo>
                      <a:pt x="758" y="335"/>
                    </a:lnTo>
                    <a:lnTo>
                      <a:pt x="760" y="340"/>
                    </a:lnTo>
                    <a:lnTo>
                      <a:pt x="764" y="344"/>
                    </a:lnTo>
                    <a:lnTo>
                      <a:pt x="767" y="349"/>
                    </a:lnTo>
                    <a:lnTo>
                      <a:pt x="770" y="356"/>
                    </a:lnTo>
                    <a:lnTo>
                      <a:pt x="770" y="358"/>
                    </a:lnTo>
                    <a:lnTo>
                      <a:pt x="773" y="365"/>
                    </a:lnTo>
                    <a:lnTo>
                      <a:pt x="773" y="370"/>
                    </a:lnTo>
                    <a:lnTo>
                      <a:pt x="773" y="374"/>
                    </a:lnTo>
                    <a:lnTo>
                      <a:pt x="770" y="379"/>
                    </a:lnTo>
                    <a:lnTo>
                      <a:pt x="767" y="383"/>
                    </a:lnTo>
                    <a:lnTo>
                      <a:pt x="760" y="385"/>
                    </a:lnTo>
                    <a:lnTo>
                      <a:pt x="758" y="388"/>
                    </a:lnTo>
                    <a:lnTo>
                      <a:pt x="751" y="392"/>
                    </a:lnTo>
                    <a:lnTo>
                      <a:pt x="746" y="392"/>
                    </a:lnTo>
                    <a:lnTo>
                      <a:pt x="740" y="392"/>
                    </a:lnTo>
                    <a:lnTo>
                      <a:pt x="735" y="394"/>
                    </a:lnTo>
                    <a:lnTo>
                      <a:pt x="728" y="394"/>
                    </a:lnTo>
                    <a:lnTo>
                      <a:pt x="725" y="394"/>
                    </a:lnTo>
                    <a:lnTo>
                      <a:pt x="722" y="394"/>
                    </a:lnTo>
                    <a:lnTo>
                      <a:pt x="719" y="392"/>
                    </a:lnTo>
                    <a:lnTo>
                      <a:pt x="716" y="394"/>
                    </a:lnTo>
                    <a:lnTo>
                      <a:pt x="716" y="397"/>
                    </a:lnTo>
                    <a:lnTo>
                      <a:pt x="716" y="401"/>
                    </a:lnTo>
                    <a:lnTo>
                      <a:pt x="719" y="404"/>
                    </a:lnTo>
                    <a:lnTo>
                      <a:pt x="719" y="406"/>
                    </a:lnTo>
                    <a:lnTo>
                      <a:pt x="719" y="413"/>
                    </a:lnTo>
                    <a:lnTo>
                      <a:pt x="719" y="415"/>
                    </a:lnTo>
                    <a:lnTo>
                      <a:pt x="719" y="419"/>
                    </a:lnTo>
                    <a:lnTo>
                      <a:pt x="719" y="424"/>
                    </a:lnTo>
                    <a:lnTo>
                      <a:pt x="719" y="428"/>
                    </a:lnTo>
                    <a:lnTo>
                      <a:pt x="719" y="431"/>
                    </a:lnTo>
                    <a:lnTo>
                      <a:pt x="719" y="433"/>
                    </a:lnTo>
                    <a:lnTo>
                      <a:pt x="722" y="433"/>
                    </a:lnTo>
                    <a:lnTo>
                      <a:pt x="722" y="436"/>
                    </a:lnTo>
                    <a:lnTo>
                      <a:pt x="722" y="440"/>
                    </a:lnTo>
                    <a:lnTo>
                      <a:pt x="722" y="442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325" name="Freeform 1010"/>
              <p:cNvSpPr>
                <a:spLocks/>
              </p:cNvSpPr>
              <p:nvPr/>
            </p:nvSpPr>
            <p:spPr bwMode="auto">
              <a:xfrm>
                <a:off x="2020" y="2243"/>
                <a:ext cx="203" cy="112"/>
              </a:xfrm>
              <a:custGeom>
                <a:avLst/>
                <a:gdLst>
                  <a:gd name="T0" fmla="*/ 194 w 815"/>
                  <a:gd name="T1" fmla="*/ 109 h 446"/>
                  <a:gd name="T2" fmla="*/ 201 w 815"/>
                  <a:gd name="T3" fmla="*/ 103 h 446"/>
                  <a:gd name="T4" fmla="*/ 203 w 815"/>
                  <a:gd name="T5" fmla="*/ 95 h 446"/>
                  <a:gd name="T6" fmla="*/ 202 w 815"/>
                  <a:gd name="T7" fmla="*/ 84 h 446"/>
                  <a:gd name="T8" fmla="*/ 186 w 815"/>
                  <a:gd name="T9" fmla="*/ 63 h 446"/>
                  <a:gd name="T10" fmla="*/ 154 w 815"/>
                  <a:gd name="T11" fmla="*/ 42 h 446"/>
                  <a:gd name="T12" fmla="*/ 106 w 815"/>
                  <a:gd name="T13" fmla="*/ 22 h 446"/>
                  <a:gd name="T14" fmla="*/ 64 w 815"/>
                  <a:gd name="T15" fmla="*/ 9 h 446"/>
                  <a:gd name="T16" fmla="*/ 34 w 815"/>
                  <a:gd name="T17" fmla="*/ 1 h 446"/>
                  <a:gd name="T18" fmla="*/ 13 w 815"/>
                  <a:gd name="T19" fmla="*/ 1 h 446"/>
                  <a:gd name="T20" fmla="*/ 6 w 815"/>
                  <a:gd name="T21" fmla="*/ 4 h 446"/>
                  <a:gd name="T22" fmla="*/ 3 w 815"/>
                  <a:gd name="T23" fmla="*/ 6 h 446"/>
                  <a:gd name="T24" fmla="*/ 1 w 815"/>
                  <a:gd name="T25" fmla="*/ 9 h 446"/>
                  <a:gd name="T26" fmla="*/ 0 w 815"/>
                  <a:gd name="T27" fmla="*/ 13 h 446"/>
                  <a:gd name="T28" fmla="*/ 1 w 815"/>
                  <a:gd name="T29" fmla="*/ 22 h 446"/>
                  <a:gd name="T30" fmla="*/ 10 w 815"/>
                  <a:gd name="T31" fmla="*/ 33 h 446"/>
                  <a:gd name="T32" fmla="*/ 18 w 815"/>
                  <a:gd name="T33" fmla="*/ 41 h 446"/>
                  <a:gd name="T34" fmla="*/ 22 w 815"/>
                  <a:gd name="T35" fmla="*/ 44 h 446"/>
                  <a:gd name="T36" fmla="*/ 25 w 815"/>
                  <a:gd name="T37" fmla="*/ 45 h 446"/>
                  <a:gd name="T38" fmla="*/ 27 w 815"/>
                  <a:gd name="T39" fmla="*/ 45 h 446"/>
                  <a:gd name="T40" fmla="*/ 27 w 815"/>
                  <a:gd name="T41" fmla="*/ 42 h 446"/>
                  <a:gd name="T42" fmla="*/ 26 w 815"/>
                  <a:gd name="T43" fmla="*/ 37 h 446"/>
                  <a:gd name="T44" fmla="*/ 26 w 815"/>
                  <a:gd name="T45" fmla="*/ 33 h 446"/>
                  <a:gd name="T46" fmla="*/ 20 w 815"/>
                  <a:gd name="T47" fmla="*/ 26 h 446"/>
                  <a:gd name="T48" fmla="*/ 15 w 815"/>
                  <a:gd name="T49" fmla="*/ 21 h 446"/>
                  <a:gd name="T50" fmla="*/ 12 w 815"/>
                  <a:gd name="T51" fmla="*/ 15 h 446"/>
                  <a:gd name="T52" fmla="*/ 18 w 815"/>
                  <a:gd name="T53" fmla="*/ 12 h 446"/>
                  <a:gd name="T54" fmla="*/ 40 w 815"/>
                  <a:gd name="T55" fmla="*/ 14 h 446"/>
                  <a:gd name="T56" fmla="*/ 69 w 815"/>
                  <a:gd name="T57" fmla="*/ 23 h 446"/>
                  <a:gd name="T58" fmla="*/ 102 w 815"/>
                  <a:gd name="T59" fmla="*/ 33 h 446"/>
                  <a:gd name="T60" fmla="*/ 152 w 815"/>
                  <a:gd name="T61" fmla="*/ 55 h 446"/>
                  <a:gd name="T62" fmla="*/ 180 w 815"/>
                  <a:gd name="T63" fmla="*/ 74 h 446"/>
                  <a:gd name="T64" fmla="*/ 191 w 815"/>
                  <a:gd name="T65" fmla="*/ 88 h 446"/>
                  <a:gd name="T66" fmla="*/ 190 w 815"/>
                  <a:gd name="T67" fmla="*/ 95 h 446"/>
                  <a:gd name="T68" fmla="*/ 187 w 815"/>
                  <a:gd name="T69" fmla="*/ 99 h 446"/>
                  <a:gd name="T70" fmla="*/ 183 w 815"/>
                  <a:gd name="T71" fmla="*/ 101 h 446"/>
                  <a:gd name="T72" fmla="*/ 179 w 815"/>
                  <a:gd name="T73" fmla="*/ 101 h 446"/>
                  <a:gd name="T74" fmla="*/ 179 w 815"/>
                  <a:gd name="T75" fmla="*/ 104 h 446"/>
                  <a:gd name="T76" fmla="*/ 180 w 815"/>
                  <a:gd name="T77" fmla="*/ 109 h 446"/>
                  <a:gd name="T78" fmla="*/ 180 w 815"/>
                  <a:gd name="T79" fmla="*/ 112 h 446"/>
                  <a:gd name="T80" fmla="*/ 183 w 815"/>
                  <a:gd name="T81" fmla="*/ 112 h 446"/>
                  <a:gd name="T82" fmla="*/ 186 w 815"/>
                  <a:gd name="T83" fmla="*/ 112 h 44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815"/>
                  <a:gd name="T127" fmla="*/ 0 h 446"/>
                  <a:gd name="T128" fmla="*/ 815 w 815"/>
                  <a:gd name="T129" fmla="*/ 446 h 44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815" h="446">
                    <a:moveTo>
                      <a:pt x="751" y="442"/>
                    </a:moveTo>
                    <a:lnTo>
                      <a:pt x="767" y="440"/>
                    </a:lnTo>
                    <a:lnTo>
                      <a:pt x="779" y="433"/>
                    </a:lnTo>
                    <a:lnTo>
                      <a:pt x="792" y="428"/>
                    </a:lnTo>
                    <a:lnTo>
                      <a:pt x="799" y="419"/>
                    </a:lnTo>
                    <a:lnTo>
                      <a:pt x="806" y="410"/>
                    </a:lnTo>
                    <a:lnTo>
                      <a:pt x="808" y="401"/>
                    </a:lnTo>
                    <a:lnTo>
                      <a:pt x="812" y="389"/>
                    </a:lnTo>
                    <a:lnTo>
                      <a:pt x="815" y="380"/>
                    </a:lnTo>
                    <a:lnTo>
                      <a:pt x="815" y="371"/>
                    </a:lnTo>
                    <a:lnTo>
                      <a:pt x="815" y="362"/>
                    </a:lnTo>
                    <a:lnTo>
                      <a:pt x="812" y="335"/>
                    </a:lnTo>
                    <a:lnTo>
                      <a:pt x="797" y="307"/>
                    </a:lnTo>
                    <a:lnTo>
                      <a:pt x="776" y="280"/>
                    </a:lnTo>
                    <a:lnTo>
                      <a:pt x="746" y="250"/>
                    </a:lnTo>
                    <a:lnTo>
                      <a:pt x="710" y="223"/>
                    </a:lnTo>
                    <a:lnTo>
                      <a:pt x="665" y="196"/>
                    </a:lnTo>
                    <a:lnTo>
                      <a:pt x="617" y="169"/>
                    </a:lnTo>
                    <a:lnTo>
                      <a:pt x="560" y="142"/>
                    </a:lnTo>
                    <a:lnTo>
                      <a:pt x="494" y="114"/>
                    </a:lnTo>
                    <a:lnTo>
                      <a:pt x="424" y="87"/>
                    </a:lnTo>
                    <a:lnTo>
                      <a:pt x="364" y="66"/>
                    </a:lnTo>
                    <a:lnTo>
                      <a:pt x="307" y="48"/>
                    </a:lnTo>
                    <a:lnTo>
                      <a:pt x="255" y="34"/>
                    </a:lnTo>
                    <a:lnTo>
                      <a:pt x="210" y="21"/>
                    </a:lnTo>
                    <a:lnTo>
                      <a:pt x="171" y="9"/>
                    </a:lnTo>
                    <a:lnTo>
                      <a:pt x="135" y="3"/>
                    </a:lnTo>
                    <a:lnTo>
                      <a:pt x="102" y="0"/>
                    </a:lnTo>
                    <a:lnTo>
                      <a:pt x="75" y="0"/>
                    </a:lnTo>
                    <a:lnTo>
                      <a:pt x="54" y="3"/>
                    </a:lnTo>
                    <a:lnTo>
                      <a:pt x="33" y="9"/>
                    </a:lnTo>
                    <a:lnTo>
                      <a:pt x="30" y="12"/>
                    </a:lnTo>
                    <a:lnTo>
                      <a:pt x="24" y="16"/>
                    </a:lnTo>
                    <a:lnTo>
                      <a:pt x="20" y="18"/>
                    </a:lnTo>
                    <a:lnTo>
                      <a:pt x="18" y="21"/>
                    </a:lnTo>
                    <a:lnTo>
                      <a:pt x="11" y="25"/>
                    </a:lnTo>
                    <a:lnTo>
                      <a:pt x="9" y="30"/>
                    </a:lnTo>
                    <a:lnTo>
                      <a:pt x="6" y="34"/>
                    </a:lnTo>
                    <a:lnTo>
                      <a:pt x="6" y="37"/>
                    </a:lnTo>
                    <a:lnTo>
                      <a:pt x="2" y="43"/>
                    </a:lnTo>
                    <a:lnTo>
                      <a:pt x="0" y="48"/>
                    </a:lnTo>
                    <a:lnTo>
                      <a:pt x="0" y="52"/>
                    </a:lnTo>
                    <a:lnTo>
                      <a:pt x="0" y="55"/>
                    </a:lnTo>
                    <a:lnTo>
                      <a:pt x="2" y="73"/>
                    </a:lnTo>
                    <a:lnTo>
                      <a:pt x="6" y="87"/>
                    </a:lnTo>
                    <a:lnTo>
                      <a:pt x="15" y="103"/>
                    </a:lnTo>
                    <a:lnTo>
                      <a:pt x="27" y="118"/>
                    </a:lnTo>
                    <a:lnTo>
                      <a:pt x="39" y="130"/>
                    </a:lnTo>
                    <a:lnTo>
                      <a:pt x="50" y="142"/>
                    </a:lnTo>
                    <a:lnTo>
                      <a:pt x="63" y="154"/>
                    </a:lnTo>
                    <a:lnTo>
                      <a:pt x="72" y="162"/>
                    </a:lnTo>
                    <a:lnTo>
                      <a:pt x="81" y="169"/>
                    </a:lnTo>
                    <a:lnTo>
                      <a:pt x="87" y="171"/>
                    </a:lnTo>
                    <a:lnTo>
                      <a:pt x="90" y="175"/>
                    </a:lnTo>
                    <a:lnTo>
                      <a:pt x="93" y="178"/>
                    </a:lnTo>
                    <a:lnTo>
                      <a:pt x="96" y="178"/>
                    </a:lnTo>
                    <a:lnTo>
                      <a:pt x="100" y="180"/>
                    </a:lnTo>
                    <a:lnTo>
                      <a:pt x="102" y="180"/>
                    </a:lnTo>
                    <a:lnTo>
                      <a:pt x="105" y="180"/>
                    </a:lnTo>
                    <a:lnTo>
                      <a:pt x="109" y="180"/>
                    </a:lnTo>
                    <a:lnTo>
                      <a:pt x="109" y="175"/>
                    </a:lnTo>
                    <a:lnTo>
                      <a:pt x="109" y="171"/>
                    </a:lnTo>
                    <a:lnTo>
                      <a:pt x="109" y="166"/>
                    </a:lnTo>
                    <a:lnTo>
                      <a:pt x="109" y="160"/>
                    </a:lnTo>
                    <a:lnTo>
                      <a:pt x="109" y="154"/>
                    </a:lnTo>
                    <a:lnTo>
                      <a:pt x="105" y="148"/>
                    </a:lnTo>
                    <a:lnTo>
                      <a:pt x="105" y="142"/>
                    </a:lnTo>
                    <a:lnTo>
                      <a:pt x="105" y="136"/>
                    </a:lnTo>
                    <a:lnTo>
                      <a:pt x="105" y="130"/>
                    </a:lnTo>
                    <a:lnTo>
                      <a:pt x="102" y="123"/>
                    </a:lnTo>
                    <a:lnTo>
                      <a:pt x="93" y="114"/>
                    </a:lnTo>
                    <a:lnTo>
                      <a:pt x="81" y="105"/>
                    </a:lnTo>
                    <a:lnTo>
                      <a:pt x="72" y="96"/>
                    </a:lnTo>
                    <a:lnTo>
                      <a:pt x="66" y="87"/>
                    </a:lnTo>
                    <a:lnTo>
                      <a:pt x="59" y="82"/>
                    </a:lnTo>
                    <a:lnTo>
                      <a:pt x="54" y="73"/>
                    </a:lnTo>
                    <a:lnTo>
                      <a:pt x="50" y="66"/>
                    </a:lnTo>
                    <a:lnTo>
                      <a:pt x="50" y="61"/>
                    </a:lnTo>
                    <a:lnTo>
                      <a:pt x="50" y="55"/>
                    </a:lnTo>
                    <a:lnTo>
                      <a:pt x="54" y="52"/>
                    </a:lnTo>
                    <a:lnTo>
                      <a:pt x="72" y="48"/>
                    </a:lnTo>
                    <a:lnTo>
                      <a:pt x="96" y="48"/>
                    </a:lnTo>
                    <a:lnTo>
                      <a:pt x="125" y="52"/>
                    </a:lnTo>
                    <a:lnTo>
                      <a:pt x="159" y="57"/>
                    </a:lnTo>
                    <a:lnTo>
                      <a:pt x="195" y="66"/>
                    </a:lnTo>
                    <a:lnTo>
                      <a:pt x="234" y="75"/>
                    </a:lnTo>
                    <a:lnTo>
                      <a:pt x="277" y="91"/>
                    </a:lnTo>
                    <a:lnTo>
                      <a:pt x="321" y="103"/>
                    </a:lnTo>
                    <a:lnTo>
                      <a:pt x="364" y="118"/>
                    </a:lnTo>
                    <a:lnTo>
                      <a:pt x="409" y="132"/>
                    </a:lnTo>
                    <a:lnTo>
                      <a:pt x="487" y="162"/>
                    </a:lnTo>
                    <a:lnTo>
                      <a:pt x="553" y="189"/>
                    </a:lnTo>
                    <a:lnTo>
                      <a:pt x="610" y="221"/>
                    </a:lnTo>
                    <a:lnTo>
                      <a:pt x="656" y="247"/>
                    </a:lnTo>
                    <a:lnTo>
                      <a:pt x="694" y="271"/>
                    </a:lnTo>
                    <a:lnTo>
                      <a:pt x="722" y="296"/>
                    </a:lnTo>
                    <a:lnTo>
                      <a:pt x="742" y="317"/>
                    </a:lnTo>
                    <a:lnTo>
                      <a:pt x="758" y="335"/>
                    </a:lnTo>
                    <a:lnTo>
                      <a:pt x="767" y="349"/>
                    </a:lnTo>
                    <a:lnTo>
                      <a:pt x="767" y="362"/>
                    </a:lnTo>
                    <a:lnTo>
                      <a:pt x="767" y="371"/>
                    </a:lnTo>
                    <a:lnTo>
                      <a:pt x="764" y="380"/>
                    </a:lnTo>
                    <a:lnTo>
                      <a:pt x="760" y="385"/>
                    </a:lnTo>
                    <a:lnTo>
                      <a:pt x="758" y="392"/>
                    </a:lnTo>
                    <a:lnTo>
                      <a:pt x="751" y="394"/>
                    </a:lnTo>
                    <a:lnTo>
                      <a:pt x="746" y="398"/>
                    </a:lnTo>
                    <a:lnTo>
                      <a:pt x="740" y="401"/>
                    </a:lnTo>
                    <a:lnTo>
                      <a:pt x="733" y="401"/>
                    </a:lnTo>
                    <a:lnTo>
                      <a:pt x="724" y="401"/>
                    </a:lnTo>
                    <a:lnTo>
                      <a:pt x="719" y="401"/>
                    </a:lnTo>
                    <a:lnTo>
                      <a:pt x="719" y="403"/>
                    </a:lnTo>
                    <a:lnTo>
                      <a:pt x="719" y="407"/>
                    </a:lnTo>
                    <a:lnTo>
                      <a:pt x="719" y="412"/>
                    </a:lnTo>
                    <a:lnTo>
                      <a:pt x="719" y="415"/>
                    </a:lnTo>
                    <a:lnTo>
                      <a:pt x="722" y="421"/>
                    </a:lnTo>
                    <a:lnTo>
                      <a:pt x="722" y="428"/>
                    </a:lnTo>
                    <a:lnTo>
                      <a:pt x="722" y="433"/>
                    </a:lnTo>
                    <a:lnTo>
                      <a:pt x="722" y="440"/>
                    </a:lnTo>
                    <a:lnTo>
                      <a:pt x="722" y="442"/>
                    </a:lnTo>
                    <a:lnTo>
                      <a:pt x="722" y="446"/>
                    </a:lnTo>
                    <a:lnTo>
                      <a:pt x="724" y="446"/>
                    </a:lnTo>
                    <a:lnTo>
                      <a:pt x="728" y="446"/>
                    </a:lnTo>
                    <a:lnTo>
                      <a:pt x="733" y="446"/>
                    </a:lnTo>
                    <a:lnTo>
                      <a:pt x="737" y="446"/>
                    </a:lnTo>
                    <a:lnTo>
                      <a:pt x="742" y="446"/>
                    </a:lnTo>
                    <a:lnTo>
                      <a:pt x="746" y="446"/>
                    </a:lnTo>
                    <a:lnTo>
                      <a:pt x="749" y="442"/>
                    </a:lnTo>
                    <a:lnTo>
                      <a:pt x="751" y="442"/>
                    </a:lnTo>
                    <a:close/>
                  </a:path>
                </a:pathLst>
              </a:custGeom>
              <a:solidFill>
                <a:srgbClr val="827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326" name="Freeform 1011"/>
              <p:cNvSpPr>
                <a:spLocks/>
              </p:cNvSpPr>
              <p:nvPr/>
            </p:nvSpPr>
            <p:spPr bwMode="auto">
              <a:xfrm>
                <a:off x="2020" y="2243"/>
                <a:ext cx="203" cy="112"/>
              </a:xfrm>
              <a:custGeom>
                <a:avLst/>
                <a:gdLst>
                  <a:gd name="T0" fmla="*/ 194 w 815"/>
                  <a:gd name="T1" fmla="*/ 109 h 446"/>
                  <a:gd name="T2" fmla="*/ 201 w 815"/>
                  <a:gd name="T3" fmla="*/ 103 h 446"/>
                  <a:gd name="T4" fmla="*/ 203 w 815"/>
                  <a:gd name="T5" fmla="*/ 95 h 446"/>
                  <a:gd name="T6" fmla="*/ 202 w 815"/>
                  <a:gd name="T7" fmla="*/ 84 h 446"/>
                  <a:gd name="T8" fmla="*/ 186 w 815"/>
                  <a:gd name="T9" fmla="*/ 63 h 446"/>
                  <a:gd name="T10" fmla="*/ 154 w 815"/>
                  <a:gd name="T11" fmla="*/ 42 h 446"/>
                  <a:gd name="T12" fmla="*/ 106 w 815"/>
                  <a:gd name="T13" fmla="*/ 22 h 446"/>
                  <a:gd name="T14" fmla="*/ 64 w 815"/>
                  <a:gd name="T15" fmla="*/ 9 h 446"/>
                  <a:gd name="T16" fmla="*/ 34 w 815"/>
                  <a:gd name="T17" fmla="*/ 1 h 446"/>
                  <a:gd name="T18" fmla="*/ 13 w 815"/>
                  <a:gd name="T19" fmla="*/ 1 h 446"/>
                  <a:gd name="T20" fmla="*/ 6 w 815"/>
                  <a:gd name="T21" fmla="*/ 4 h 446"/>
                  <a:gd name="T22" fmla="*/ 3 w 815"/>
                  <a:gd name="T23" fmla="*/ 6 h 446"/>
                  <a:gd name="T24" fmla="*/ 1 w 815"/>
                  <a:gd name="T25" fmla="*/ 9 h 446"/>
                  <a:gd name="T26" fmla="*/ 0 w 815"/>
                  <a:gd name="T27" fmla="*/ 13 h 446"/>
                  <a:gd name="T28" fmla="*/ 1 w 815"/>
                  <a:gd name="T29" fmla="*/ 22 h 446"/>
                  <a:gd name="T30" fmla="*/ 10 w 815"/>
                  <a:gd name="T31" fmla="*/ 33 h 446"/>
                  <a:gd name="T32" fmla="*/ 18 w 815"/>
                  <a:gd name="T33" fmla="*/ 41 h 446"/>
                  <a:gd name="T34" fmla="*/ 22 w 815"/>
                  <a:gd name="T35" fmla="*/ 44 h 446"/>
                  <a:gd name="T36" fmla="*/ 25 w 815"/>
                  <a:gd name="T37" fmla="*/ 45 h 446"/>
                  <a:gd name="T38" fmla="*/ 27 w 815"/>
                  <a:gd name="T39" fmla="*/ 45 h 446"/>
                  <a:gd name="T40" fmla="*/ 27 w 815"/>
                  <a:gd name="T41" fmla="*/ 42 h 446"/>
                  <a:gd name="T42" fmla="*/ 26 w 815"/>
                  <a:gd name="T43" fmla="*/ 37 h 446"/>
                  <a:gd name="T44" fmla="*/ 26 w 815"/>
                  <a:gd name="T45" fmla="*/ 33 h 446"/>
                  <a:gd name="T46" fmla="*/ 20 w 815"/>
                  <a:gd name="T47" fmla="*/ 26 h 446"/>
                  <a:gd name="T48" fmla="*/ 15 w 815"/>
                  <a:gd name="T49" fmla="*/ 21 h 446"/>
                  <a:gd name="T50" fmla="*/ 12 w 815"/>
                  <a:gd name="T51" fmla="*/ 15 h 446"/>
                  <a:gd name="T52" fmla="*/ 18 w 815"/>
                  <a:gd name="T53" fmla="*/ 12 h 446"/>
                  <a:gd name="T54" fmla="*/ 40 w 815"/>
                  <a:gd name="T55" fmla="*/ 14 h 446"/>
                  <a:gd name="T56" fmla="*/ 69 w 815"/>
                  <a:gd name="T57" fmla="*/ 23 h 446"/>
                  <a:gd name="T58" fmla="*/ 102 w 815"/>
                  <a:gd name="T59" fmla="*/ 33 h 446"/>
                  <a:gd name="T60" fmla="*/ 152 w 815"/>
                  <a:gd name="T61" fmla="*/ 55 h 446"/>
                  <a:gd name="T62" fmla="*/ 180 w 815"/>
                  <a:gd name="T63" fmla="*/ 74 h 446"/>
                  <a:gd name="T64" fmla="*/ 191 w 815"/>
                  <a:gd name="T65" fmla="*/ 88 h 446"/>
                  <a:gd name="T66" fmla="*/ 190 w 815"/>
                  <a:gd name="T67" fmla="*/ 95 h 446"/>
                  <a:gd name="T68" fmla="*/ 187 w 815"/>
                  <a:gd name="T69" fmla="*/ 99 h 446"/>
                  <a:gd name="T70" fmla="*/ 183 w 815"/>
                  <a:gd name="T71" fmla="*/ 101 h 446"/>
                  <a:gd name="T72" fmla="*/ 179 w 815"/>
                  <a:gd name="T73" fmla="*/ 101 h 446"/>
                  <a:gd name="T74" fmla="*/ 179 w 815"/>
                  <a:gd name="T75" fmla="*/ 104 h 446"/>
                  <a:gd name="T76" fmla="*/ 180 w 815"/>
                  <a:gd name="T77" fmla="*/ 109 h 446"/>
                  <a:gd name="T78" fmla="*/ 180 w 815"/>
                  <a:gd name="T79" fmla="*/ 112 h 446"/>
                  <a:gd name="T80" fmla="*/ 183 w 815"/>
                  <a:gd name="T81" fmla="*/ 112 h 446"/>
                  <a:gd name="T82" fmla="*/ 186 w 815"/>
                  <a:gd name="T83" fmla="*/ 112 h 44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815"/>
                  <a:gd name="T127" fmla="*/ 0 h 446"/>
                  <a:gd name="T128" fmla="*/ 815 w 815"/>
                  <a:gd name="T129" fmla="*/ 446 h 44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815" h="446">
                    <a:moveTo>
                      <a:pt x="751" y="442"/>
                    </a:moveTo>
                    <a:lnTo>
                      <a:pt x="767" y="440"/>
                    </a:lnTo>
                    <a:lnTo>
                      <a:pt x="779" y="433"/>
                    </a:lnTo>
                    <a:lnTo>
                      <a:pt x="792" y="428"/>
                    </a:lnTo>
                    <a:lnTo>
                      <a:pt x="799" y="419"/>
                    </a:lnTo>
                    <a:lnTo>
                      <a:pt x="806" y="410"/>
                    </a:lnTo>
                    <a:lnTo>
                      <a:pt x="808" y="401"/>
                    </a:lnTo>
                    <a:lnTo>
                      <a:pt x="812" y="389"/>
                    </a:lnTo>
                    <a:lnTo>
                      <a:pt x="815" y="380"/>
                    </a:lnTo>
                    <a:lnTo>
                      <a:pt x="815" y="371"/>
                    </a:lnTo>
                    <a:lnTo>
                      <a:pt x="815" y="362"/>
                    </a:lnTo>
                    <a:lnTo>
                      <a:pt x="812" y="335"/>
                    </a:lnTo>
                    <a:lnTo>
                      <a:pt x="797" y="307"/>
                    </a:lnTo>
                    <a:lnTo>
                      <a:pt x="776" y="280"/>
                    </a:lnTo>
                    <a:lnTo>
                      <a:pt x="746" y="250"/>
                    </a:lnTo>
                    <a:lnTo>
                      <a:pt x="710" y="223"/>
                    </a:lnTo>
                    <a:lnTo>
                      <a:pt x="665" y="196"/>
                    </a:lnTo>
                    <a:lnTo>
                      <a:pt x="617" y="169"/>
                    </a:lnTo>
                    <a:lnTo>
                      <a:pt x="560" y="142"/>
                    </a:lnTo>
                    <a:lnTo>
                      <a:pt x="494" y="114"/>
                    </a:lnTo>
                    <a:lnTo>
                      <a:pt x="424" y="87"/>
                    </a:lnTo>
                    <a:lnTo>
                      <a:pt x="364" y="66"/>
                    </a:lnTo>
                    <a:lnTo>
                      <a:pt x="307" y="48"/>
                    </a:lnTo>
                    <a:lnTo>
                      <a:pt x="255" y="34"/>
                    </a:lnTo>
                    <a:lnTo>
                      <a:pt x="210" y="21"/>
                    </a:lnTo>
                    <a:lnTo>
                      <a:pt x="171" y="9"/>
                    </a:lnTo>
                    <a:lnTo>
                      <a:pt x="135" y="3"/>
                    </a:lnTo>
                    <a:lnTo>
                      <a:pt x="102" y="0"/>
                    </a:lnTo>
                    <a:lnTo>
                      <a:pt x="75" y="0"/>
                    </a:lnTo>
                    <a:lnTo>
                      <a:pt x="54" y="3"/>
                    </a:lnTo>
                    <a:lnTo>
                      <a:pt x="33" y="9"/>
                    </a:lnTo>
                    <a:lnTo>
                      <a:pt x="30" y="12"/>
                    </a:lnTo>
                    <a:lnTo>
                      <a:pt x="24" y="16"/>
                    </a:lnTo>
                    <a:lnTo>
                      <a:pt x="20" y="18"/>
                    </a:lnTo>
                    <a:lnTo>
                      <a:pt x="18" y="21"/>
                    </a:lnTo>
                    <a:lnTo>
                      <a:pt x="11" y="25"/>
                    </a:lnTo>
                    <a:lnTo>
                      <a:pt x="9" y="30"/>
                    </a:lnTo>
                    <a:lnTo>
                      <a:pt x="6" y="34"/>
                    </a:lnTo>
                    <a:lnTo>
                      <a:pt x="6" y="37"/>
                    </a:lnTo>
                    <a:lnTo>
                      <a:pt x="2" y="43"/>
                    </a:lnTo>
                    <a:lnTo>
                      <a:pt x="0" y="48"/>
                    </a:lnTo>
                    <a:lnTo>
                      <a:pt x="0" y="52"/>
                    </a:lnTo>
                    <a:lnTo>
                      <a:pt x="0" y="55"/>
                    </a:lnTo>
                    <a:lnTo>
                      <a:pt x="2" y="73"/>
                    </a:lnTo>
                    <a:lnTo>
                      <a:pt x="6" y="87"/>
                    </a:lnTo>
                    <a:lnTo>
                      <a:pt x="15" y="103"/>
                    </a:lnTo>
                    <a:lnTo>
                      <a:pt x="27" y="118"/>
                    </a:lnTo>
                    <a:lnTo>
                      <a:pt x="39" y="130"/>
                    </a:lnTo>
                    <a:lnTo>
                      <a:pt x="50" y="142"/>
                    </a:lnTo>
                    <a:lnTo>
                      <a:pt x="63" y="154"/>
                    </a:lnTo>
                    <a:lnTo>
                      <a:pt x="72" y="162"/>
                    </a:lnTo>
                    <a:lnTo>
                      <a:pt x="81" y="169"/>
                    </a:lnTo>
                    <a:lnTo>
                      <a:pt x="87" y="171"/>
                    </a:lnTo>
                    <a:lnTo>
                      <a:pt x="90" y="175"/>
                    </a:lnTo>
                    <a:lnTo>
                      <a:pt x="93" y="178"/>
                    </a:lnTo>
                    <a:lnTo>
                      <a:pt x="96" y="178"/>
                    </a:lnTo>
                    <a:lnTo>
                      <a:pt x="100" y="180"/>
                    </a:lnTo>
                    <a:lnTo>
                      <a:pt x="102" y="180"/>
                    </a:lnTo>
                    <a:lnTo>
                      <a:pt x="105" y="180"/>
                    </a:lnTo>
                    <a:lnTo>
                      <a:pt x="109" y="180"/>
                    </a:lnTo>
                    <a:lnTo>
                      <a:pt x="109" y="175"/>
                    </a:lnTo>
                    <a:lnTo>
                      <a:pt x="109" y="171"/>
                    </a:lnTo>
                    <a:lnTo>
                      <a:pt x="109" y="166"/>
                    </a:lnTo>
                    <a:lnTo>
                      <a:pt x="109" y="160"/>
                    </a:lnTo>
                    <a:lnTo>
                      <a:pt x="109" y="154"/>
                    </a:lnTo>
                    <a:lnTo>
                      <a:pt x="105" y="148"/>
                    </a:lnTo>
                    <a:lnTo>
                      <a:pt x="105" y="142"/>
                    </a:lnTo>
                    <a:lnTo>
                      <a:pt x="105" y="136"/>
                    </a:lnTo>
                    <a:lnTo>
                      <a:pt x="105" y="130"/>
                    </a:lnTo>
                    <a:lnTo>
                      <a:pt x="102" y="123"/>
                    </a:lnTo>
                    <a:lnTo>
                      <a:pt x="93" y="114"/>
                    </a:lnTo>
                    <a:lnTo>
                      <a:pt x="81" y="105"/>
                    </a:lnTo>
                    <a:lnTo>
                      <a:pt x="72" y="96"/>
                    </a:lnTo>
                    <a:lnTo>
                      <a:pt x="66" y="87"/>
                    </a:lnTo>
                    <a:lnTo>
                      <a:pt x="59" y="82"/>
                    </a:lnTo>
                    <a:lnTo>
                      <a:pt x="54" y="73"/>
                    </a:lnTo>
                    <a:lnTo>
                      <a:pt x="50" y="66"/>
                    </a:lnTo>
                    <a:lnTo>
                      <a:pt x="50" y="61"/>
                    </a:lnTo>
                    <a:lnTo>
                      <a:pt x="50" y="55"/>
                    </a:lnTo>
                    <a:lnTo>
                      <a:pt x="54" y="52"/>
                    </a:lnTo>
                    <a:lnTo>
                      <a:pt x="72" y="48"/>
                    </a:lnTo>
                    <a:lnTo>
                      <a:pt x="96" y="48"/>
                    </a:lnTo>
                    <a:lnTo>
                      <a:pt x="125" y="52"/>
                    </a:lnTo>
                    <a:lnTo>
                      <a:pt x="159" y="57"/>
                    </a:lnTo>
                    <a:lnTo>
                      <a:pt x="195" y="66"/>
                    </a:lnTo>
                    <a:lnTo>
                      <a:pt x="234" y="75"/>
                    </a:lnTo>
                    <a:lnTo>
                      <a:pt x="277" y="91"/>
                    </a:lnTo>
                    <a:lnTo>
                      <a:pt x="321" y="103"/>
                    </a:lnTo>
                    <a:lnTo>
                      <a:pt x="364" y="118"/>
                    </a:lnTo>
                    <a:lnTo>
                      <a:pt x="409" y="132"/>
                    </a:lnTo>
                    <a:lnTo>
                      <a:pt x="487" y="162"/>
                    </a:lnTo>
                    <a:lnTo>
                      <a:pt x="553" y="189"/>
                    </a:lnTo>
                    <a:lnTo>
                      <a:pt x="610" y="221"/>
                    </a:lnTo>
                    <a:lnTo>
                      <a:pt x="656" y="247"/>
                    </a:lnTo>
                    <a:lnTo>
                      <a:pt x="694" y="271"/>
                    </a:lnTo>
                    <a:lnTo>
                      <a:pt x="722" y="296"/>
                    </a:lnTo>
                    <a:lnTo>
                      <a:pt x="742" y="317"/>
                    </a:lnTo>
                    <a:lnTo>
                      <a:pt x="758" y="335"/>
                    </a:lnTo>
                    <a:lnTo>
                      <a:pt x="767" y="349"/>
                    </a:lnTo>
                    <a:lnTo>
                      <a:pt x="767" y="362"/>
                    </a:lnTo>
                    <a:lnTo>
                      <a:pt x="767" y="371"/>
                    </a:lnTo>
                    <a:lnTo>
                      <a:pt x="764" y="380"/>
                    </a:lnTo>
                    <a:lnTo>
                      <a:pt x="760" y="385"/>
                    </a:lnTo>
                    <a:lnTo>
                      <a:pt x="758" y="392"/>
                    </a:lnTo>
                    <a:lnTo>
                      <a:pt x="751" y="394"/>
                    </a:lnTo>
                    <a:lnTo>
                      <a:pt x="746" y="398"/>
                    </a:lnTo>
                    <a:lnTo>
                      <a:pt x="740" y="401"/>
                    </a:lnTo>
                    <a:lnTo>
                      <a:pt x="733" y="401"/>
                    </a:lnTo>
                    <a:lnTo>
                      <a:pt x="724" y="401"/>
                    </a:lnTo>
                    <a:lnTo>
                      <a:pt x="719" y="401"/>
                    </a:lnTo>
                    <a:lnTo>
                      <a:pt x="719" y="403"/>
                    </a:lnTo>
                    <a:lnTo>
                      <a:pt x="719" y="407"/>
                    </a:lnTo>
                    <a:lnTo>
                      <a:pt x="719" y="412"/>
                    </a:lnTo>
                    <a:lnTo>
                      <a:pt x="719" y="415"/>
                    </a:lnTo>
                    <a:lnTo>
                      <a:pt x="722" y="421"/>
                    </a:lnTo>
                    <a:lnTo>
                      <a:pt x="722" y="428"/>
                    </a:lnTo>
                    <a:lnTo>
                      <a:pt x="722" y="433"/>
                    </a:lnTo>
                    <a:lnTo>
                      <a:pt x="722" y="440"/>
                    </a:lnTo>
                    <a:lnTo>
                      <a:pt x="722" y="442"/>
                    </a:lnTo>
                    <a:lnTo>
                      <a:pt x="722" y="446"/>
                    </a:lnTo>
                    <a:lnTo>
                      <a:pt x="724" y="446"/>
                    </a:lnTo>
                    <a:lnTo>
                      <a:pt x="728" y="446"/>
                    </a:lnTo>
                    <a:lnTo>
                      <a:pt x="733" y="446"/>
                    </a:lnTo>
                    <a:lnTo>
                      <a:pt x="737" y="446"/>
                    </a:lnTo>
                    <a:lnTo>
                      <a:pt x="742" y="446"/>
                    </a:lnTo>
                    <a:lnTo>
                      <a:pt x="746" y="446"/>
                    </a:lnTo>
                    <a:lnTo>
                      <a:pt x="749" y="442"/>
                    </a:lnTo>
                    <a:lnTo>
                      <a:pt x="751" y="442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327" name="Freeform 1012"/>
              <p:cNvSpPr>
                <a:spLocks/>
              </p:cNvSpPr>
              <p:nvPr/>
            </p:nvSpPr>
            <p:spPr bwMode="auto">
              <a:xfrm>
                <a:off x="2020" y="2243"/>
                <a:ext cx="203" cy="112"/>
              </a:xfrm>
              <a:custGeom>
                <a:avLst/>
                <a:gdLst>
                  <a:gd name="T0" fmla="*/ 194 w 815"/>
                  <a:gd name="T1" fmla="*/ 109 h 446"/>
                  <a:gd name="T2" fmla="*/ 201 w 815"/>
                  <a:gd name="T3" fmla="*/ 103 h 446"/>
                  <a:gd name="T4" fmla="*/ 203 w 815"/>
                  <a:gd name="T5" fmla="*/ 95 h 446"/>
                  <a:gd name="T6" fmla="*/ 202 w 815"/>
                  <a:gd name="T7" fmla="*/ 84 h 446"/>
                  <a:gd name="T8" fmla="*/ 186 w 815"/>
                  <a:gd name="T9" fmla="*/ 63 h 446"/>
                  <a:gd name="T10" fmla="*/ 154 w 815"/>
                  <a:gd name="T11" fmla="*/ 42 h 446"/>
                  <a:gd name="T12" fmla="*/ 106 w 815"/>
                  <a:gd name="T13" fmla="*/ 22 h 446"/>
                  <a:gd name="T14" fmla="*/ 64 w 815"/>
                  <a:gd name="T15" fmla="*/ 9 h 446"/>
                  <a:gd name="T16" fmla="*/ 34 w 815"/>
                  <a:gd name="T17" fmla="*/ 1 h 446"/>
                  <a:gd name="T18" fmla="*/ 13 w 815"/>
                  <a:gd name="T19" fmla="*/ 1 h 446"/>
                  <a:gd name="T20" fmla="*/ 6 w 815"/>
                  <a:gd name="T21" fmla="*/ 4 h 446"/>
                  <a:gd name="T22" fmla="*/ 3 w 815"/>
                  <a:gd name="T23" fmla="*/ 6 h 446"/>
                  <a:gd name="T24" fmla="*/ 1 w 815"/>
                  <a:gd name="T25" fmla="*/ 9 h 446"/>
                  <a:gd name="T26" fmla="*/ 0 w 815"/>
                  <a:gd name="T27" fmla="*/ 13 h 446"/>
                  <a:gd name="T28" fmla="*/ 1 w 815"/>
                  <a:gd name="T29" fmla="*/ 22 h 446"/>
                  <a:gd name="T30" fmla="*/ 10 w 815"/>
                  <a:gd name="T31" fmla="*/ 33 h 446"/>
                  <a:gd name="T32" fmla="*/ 18 w 815"/>
                  <a:gd name="T33" fmla="*/ 41 h 446"/>
                  <a:gd name="T34" fmla="*/ 22 w 815"/>
                  <a:gd name="T35" fmla="*/ 44 h 446"/>
                  <a:gd name="T36" fmla="*/ 25 w 815"/>
                  <a:gd name="T37" fmla="*/ 45 h 446"/>
                  <a:gd name="T38" fmla="*/ 27 w 815"/>
                  <a:gd name="T39" fmla="*/ 45 h 446"/>
                  <a:gd name="T40" fmla="*/ 27 w 815"/>
                  <a:gd name="T41" fmla="*/ 42 h 446"/>
                  <a:gd name="T42" fmla="*/ 26 w 815"/>
                  <a:gd name="T43" fmla="*/ 37 h 446"/>
                  <a:gd name="T44" fmla="*/ 26 w 815"/>
                  <a:gd name="T45" fmla="*/ 33 h 446"/>
                  <a:gd name="T46" fmla="*/ 20 w 815"/>
                  <a:gd name="T47" fmla="*/ 26 h 446"/>
                  <a:gd name="T48" fmla="*/ 15 w 815"/>
                  <a:gd name="T49" fmla="*/ 21 h 446"/>
                  <a:gd name="T50" fmla="*/ 12 w 815"/>
                  <a:gd name="T51" fmla="*/ 15 h 446"/>
                  <a:gd name="T52" fmla="*/ 18 w 815"/>
                  <a:gd name="T53" fmla="*/ 12 h 446"/>
                  <a:gd name="T54" fmla="*/ 40 w 815"/>
                  <a:gd name="T55" fmla="*/ 14 h 446"/>
                  <a:gd name="T56" fmla="*/ 69 w 815"/>
                  <a:gd name="T57" fmla="*/ 23 h 446"/>
                  <a:gd name="T58" fmla="*/ 102 w 815"/>
                  <a:gd name="T59" fmla="*/ 33 h 446"/>
                  <a:gd name="T60" fmla="*/ 152 w 815"/>
                  <a:gd name="T61" fmla="*/ 55 h 446"/>
                  <a:gd name="T62" fmla="*/ 180 w 815"/>
                  <a:gd name="T63" fmla="*/ 74 h 446"/>
                  <a:gd name="T64" fmla="*/ 191 w 815"/>
                  <a:gd name="T65" fmla="*/ 88 h 446"/>
                  <a:gd name="T66" fmla="*/ 190 w 815"/>
                  <a:gd name="T67" fmla="*/ 95 h 446"/>
                  <a:gd name="T68" fmla="*/ 187 w 815"/>
                  <a:gd name="T69" fmla="*/ 99 h 446"/>
                  <a:gd name="T70" fmla="*/ 183 w 815"/>
                  <a:gd name="T71" fmla="*/ 101 h 446"/>
                  <a:gd name="T72" fmla="*/ 179 w 815"/>
                  <a:gd name="T73" fmla="*/ 101 h 446"/>
                  <a:gd name="T74" fmla="*/ 179 w 815"/>
                  <a:gd name="T75" fmla="*/ 104 h 446"/>
                  <a:gd name="T76" fmla="*/ 180 w 815"/>
                  <a:gd name="T77" fmla="*/ 109 h 446"/>
                  <a:gd name="T78" fmla="*/ 180 w 815"/>
                  <a:gd name="T79" fmla="*/ 112 h 446"/>
                  <a:gd name="T80" fmla="*/ 183 w 815"/>
                  <a:gd name="T81" fmla="*/ 112 h 446"/>
                  <a:gd name="T82" fmla="*/ 186 w 815"/>
                  <a:gd name="T83" fmla="*/ 112 h 44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815"/>
                  <a:gd name="T127" fmla="*/ 0 h 446"/>
                  <a:gd name="T128" fmla="*/ 815 w 815"/>
                  <a:gd name="T129" fmla="*/ 446 h 44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815" h="446">
                    <a:moveTo>
                      <a:pt x="751" y="442"/>
                    </a:moveTo>
                    <a:lnTo>
                      <a:pt x="767" y="440"/>
                    </a:lnTo>
                    <a:lnTo>
                      <a:pt x="779" y="433"/>
                    </a:lnTo>
                    <a:lnTo>
                      <a:pt x="792" y="428"/>
                    </a:lnTo>
                    <a:lnTo>
                      <a:pt x="799" y="419"/>
                    </a:lnTo>
                    <a:lnTo>
                      <a:pt x="806" y="410"/>
                    </a:lnTo>
                    <a:lnTo>
                      <a:pt x="808" y="401"/>
                    </a:lnTo>
                    <a:lnTo>
                      <a:pt x="812" y="389"/>
                    </a:lnTo>
                    <a:lnTo>
                      <a:pt x="815" y="380"/>
                    </a:lnTo>
                    <a:lnTo>
                      <a:pt x="815" y="371"/>
                    </a:lnTo>
                    <a:lnTo>
                      <a:pt x="815" y="362"/>
                    </a:lnTo>
                    <a:lnTo>
                      <a:pt x="812" y="335"/>
                    </a:lnTo>
                    <a:lnTo>
                      <a:pt x="797" y="307"/>
                    </a:lnTo>
                    <a:lnTo>
                      <a:pt x="776" y="280"/>
                    </a:lnTo>
                    <a:lnTo>
                      <a:pt x="746" y="250"/>
                    </a:lnTo>
                    <a:lnTo>
                      <a:pt x="710" y="223"/>
                    </a:lnTo>
                    <a:lnTo>
                      <a:pt x="665" y="196"/>
                    </a:lnTo>
                    <a:lnTo>
                      <a:pt x="617" y="169"/>
                    </a:lnTo>
                    <a:lnTo>
                      <a:pt x="560" y="142"/>
                    </a:lnTo>
                    <a:lnTo>
                      <a:pt x="494" y="114"/>
                    </a:lnTo>
                    <a:lnTo>
                      <a:pt x="424" y="87"/>
                    </a:lnTo>
                    <a:lnTo>
                      <a:pt x="364" y="66"/>
                    </a:lnTo>
                    <a:lnTo>
                      <a:pt x="307" y="48"/>
                    </a:lnTo>
                    <a:lnTo>
                      <a:pt x="255" y="34"/>
                    </a:lnTo>
                    <a:lnTo>
                      <a:pt x="210" y="21"/>
                    </a:lnTo>
                    <a:lnTo>
                      <a:pt x="171" y="9"/>
                    </a:lnTo>
                    <a:lnTo>
                      <a:pt x="135" y="3"/>
                    </a:lnTo>
                    <a:lnTo>
                      <a:pt x="102" y="0"/>
                    </a:lnTo>
                    <a:lnTo>
                      <a:pt x="75" y="0"/>
                    </a:lnTo>
                    <a:lnTo>
                      <a:pt x="54" y="3"/>
                    </a:lnTo>
                    <a:lnTo>
                      <a:pt x="33" y="9"/>
                    </a:lnTo>
                    <a:lnTo>
                      <a:pt x="30" y="12"/>
                    </a:lnTo>
                    <a:lnTo>
                      <a:pt x="24" y="16"/>
                    </a:lnTo>
                    <a:lnTo>
                      <a:pt x="20" y="18"/>
                    </a:lnTo>
                    <a:lnTo>
                      <a:pt x="18" y="21"/>
                    </a:lnTo>
                    <a:lnTo>
                      <a:pt x="11" y="25"/>
                    </a:lnTo>
                    <a:lnTo>
                      <a:pt x="9" y="30"/>
                    </a:lnTo>
                    <a:lnTo>
                      <a:pt x="6" y="34"/>
                    </a:lnTo>
                    <a:lnTo>
                      <a:pt x="6" y="37"/>
                    </a:lnTo>
                    <a:lnTo>
                      <a:pt x="2" y="43"/>
                    </a:lnTo>
                    <a:lnTo>
                      <a:pt x="0" y="48"/>
                    </a:lnTo>
                    <a:lnTo>
                      <a:pt x="0" y="52"/>
                    </a:lnTo>
                    <a:lnTo>
                      <a:pt x="0" y="55"/>
                    </a:lnTo>
                    <a:lnTo>
                      <a:pt x="2" y="73"/>
                    </a:lnTo>
                    <a:lnTo>
                      <a:pt x="6" y="87"/>
                    </a:lnTo>
                    <a:lnTo>
                      <a:pt x="15" y="103"/>
                    </a:lnTo>
                    <a:lnTo>
                      <a:pt x="27" y="118"/>
                    </a:lnTo>
                    <a:lnTo>
                      <a:pt x="39" y="130"/>
                    </a:lnTo>
                    <a:lnTo>
                      <a:pt x="50" y="142"/>
                    </a:lnTo>
                    <a:lnTo>
                      <a:pt x="63" y="154"/>
                    </a:lnTo>
                    <a:lnTo>
                      <a:pt x="72" y="162"/>
                    </a:lnTo>
                    <a:lnTo>
                      <a:pt x="81" y="169"/>
                    </a:lnTo>
                    <a:lnTo>
                      <a:pt x="87" y="171"/>
                    </a:lnTo>
                    <a:lnTo>
                      <a:pt x="90" y="175"/>
                    </a:lnTo>
                    <a:lnTo>
                      <a:pt x="93" y="178"/>
                    </a:lnTo>
                    <a:lnTo>
                      <a:pt x="96" y="178"/>
                    </a:lnTo>
                    <a:lnTo>
                      <a:pt x="100" y="180"/>
                    </a:lnTo>
                    <a:lnTo>
                      <a:pt x="102" y="180"/>
                    </a:lnTo>
                    <a:lnTo>
                      <a:pt x="105" y="180"/>
                    </a:lnTo>
                    <a:lnTo>
                      <a:pt x="109" y="180"/>
                    </a:lnTo>
                    <a:lnTo>
                      <a:pt x="109" y="175"/>
                    </a:lnTo>
                    <a:lnTo>
                      <a:pt x="109" y="171"/>
                    </a:lnTo>
                    <a:lnTo>
                      <a:pt x="109" y="166"/>
                    </a:lnTo>
                    <a:lnTo>
                      <a:pt x="109" y="160"/>
                    </a:lnTo>
                    <a:lnTo>
                      <a:pt x="109" y="154"/>
                    </a:lnTo>
                    <a:lnTo>
                      <a:pt x="105" y="148"/>
                    </a:lnTo>
                    <a:lnTo>
                      <a:pt x="105" y="142"/>
                    </a:lnTo>
                    <a:lnTo>
                      <a:pt x="105" y="136"/>
                    </a:lnTo>
                    <a:lnTo>
                      <a:pt x="105" y="130"/>
                    </a:lnTo>
                    <a:lnTo>
                      <a:pt x="102" y="123"/>
                    </a:lnTo>
                    <a:lnTo>
                      <a:pt x="93" y="114"/>
                    </a:lnTo>
                    <a:lnTo>
                      <a:pt x="81" y="105"/>
                    </a:lnTo>
                    <a:lnTo>
                      <a:pt x="72" y="96"/>
                    </a:lnTo>
                    <a:lnTo>
                      <a:pt x="66" y="87"/>
                    </a:lnTo>
                    <a:lnTo>
                      <a:pt x="59" y="82"/>
                    </a:lnTo>
                    <a:lnTo>
                      <a:pt x="54" y="73"/>
                    </a:lnTo>
                    <a:lnTo>
                      <a:pt x="50" y="66"/>
                    </a:lnTo>
                    <a:lnTo>
                      <a:pt x="50" y="61"/>
                    </a:lnTo>
                    <a:lnTo>
                      <a:pt x="50" y="55"/>
                    </a:lnTo>
                    <a:lnTo>
                      <a:pt x="54" y="52"/>
                    </a:lnTo>
                    <a:lnTo>
                      <a:pt x="72" y="48"/>
                    </a:lnTo>
                    <a:lnTo>
                      <a:pt x="96" y="48"/>
                    </a:lnTo>
                    <a:lnTo>
                      <a:pt x="125" y="52"/>
                    </a:lnTo>
                    <a:lnTo>
                      <a:pt x="159" y="57"/>
                    </a:lnTo>
                    <a:lnTo>
                      <a:pt x="195" y="66"/>
                    </a:lnTo>
                    <a:lnTo>
                      <a:pt x="234" y="75"/>
                    </a:lnTo>
                    <a:lnTo>
                      <a:pt x="277" y="91"/>
                    </a:lnTo>
                    <a:lnTo>
                      <a:pt x="321" y="103"/>
                    </a:lnTo>
                    <a:lnTo>
                      <a:pt x="364" y="118"/>
                    </a:lnTo>
                    <a:lnTo>
                      <a:pt x="409" y="132"/>
                    </a:lnTo>
                    <a:lnTo>
                      <a:pt x="487" y="162"/>
                    </a:lnTo>
                    <a:lnTo>
                      <a:pt x="553" y="189"/>
                    </a:lnTo>
                    <a:lnTo>
                      <a:pt x="610" y="221"/>
                    </a:lnTo>
                    <a:lnTo>
                      <a:pt x="656" y="247"/>
                    </a:lnTo>
                    <a:lnTo>
                      <a:pt x="694" y="271"/>
                    </a:lnTo>
                    <a:lnTo>
                      <a:pt x="722" y="296"/>
                    </a:lnTo>
                    <a:lnTo>
                      <a:pt x="742" y="317"/>
                    </a:lnTo>
                    <a:lnTo>
                      <a:pt x="758" y="335"/>
                    </a:lnTo>
                    <a:lnTo>
                      <a:pt x="767" y="349"/>
                    </a:lnTo>
                    <a:lnTo>
                      <a:pt x="767" y="362"/>
                    </a:lnTo>
                    <a:lnTo>
                      <a:pt x="767" y="371"/>
                    </a:lnTo>
                    <a:lnTo>
                      <a:pt x="764" y="380"/>
                    </a:lnTo>
                    <a:lnTo>
                      <a:pt x="760" y="385"/>
                    </a:lnTo>
                    <a:lnTo>
                      <a:pt x="758" y="392"/>
                    </a:lnTo>
                    <a:lnTo>
                      <a:pt x="751" y="394"/>
                    </a:lnTo>
                    <a:lnTo>
                      <a:pt x="746" y="398"/>
                    </a:lnTo>
                    <a:lnTo>
                      <a:pt x="740" y="401"/>
                    </a:lnTo>
                    <a:lnTo>
                      <a:pt x="733" y="401"/>
                    </a:lnTo>
                    <a:lnTo>
                      <a:pt x="724" y="401"/>
                    </a:lnTo>
                    <a:lnTo>
                      <a:pt x="719" y="401"/>
                    </a:lnTo>
                    <a:lnTo>
                      <a:pt x="719" y="403"/>
                    </a:lnTo>
                    <a:lnTo>
                      <a:pt x="719" y="407"/>
                    </a:lnTo>
                    <a:lnTo>
                      <a:pt x="719" y="412"/>
                    </a:lnTo>
                    <a:lnTo>
                      <a:pt x="719" y="415"/>
                    </a:lnTo>
                    <a:lnTo>
                      <a:pt x="722" y="421"/>
                    </a:lnTo>
                    <a:lnTo>
                      <a:pt x="722" y="428"/>
                    </a:lnTo>
                    <a:lnTo>
                      <a:pt x="722" y="433"/>
                    </a:lnTo>
                    <a:lnTo>
                      <a:pt x="722" y="440"/>
                    </a:lnTo>
                    <a:lnTo>
                      <a:pt x="722" y="442"/>
                    </a:lnTo>
                    <a:lnTo>
                      <a:pt x="722" y="446"/>
                    </a:lnTo>
                    <a:lnTo>
                      <a:pt x="724" y="446"/>
                    </a:lnTo>
                    <a:lnTo>
                      <a:pt x="728" y="446"/>
                    </a:lnTo>
                    <a:lnTo>
                      <a:pt x="733" y="446"/>
                    </a:lnTo>
                    <a:lnTo>
                      <a:pt x="737" y="446"/>
                    </a:lnTo>
                    <a:lnTo>
                      <a:pt x="742" y="446"/>
                    </a:lnTo>
                    <a:lnTo>
                      <a:pt x="746" y="446"/>
                    </a:lnTo>
                    <a:lnTo>
                      <a:pt x="749" y="442"/>
                    </a:lnTo>
                    <a:lnTo>
                      <a:pt x="751" y="442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328" name="Freeform 1013"/>
              <p:cNvSpPr>
                <a:spLocks/>
              </p:cNvSpPr>
              <p:nvPr/>
            </p:nvSpPr>
            <p:spPr bwMode="auto">
              <a:xfrm>
                <a:off x="2008" y="2176"/>
                <a:ext cx="203" cy="112"/>
              </a:xfrm>
              <a:custGeom>
                <a:avLst/>
                <a:gdLst>
                  <a:gd name="T0" fmla="*/ 193 w 812"/>
                  <a:gd name="T1" fmla="*/ 108 h 449"/>
                  <a:gd name="T2" fmla="*/ 197 w 812"/>
                  <a:gd name="T3" fmla="*/ 105 h 449"/>
                  <a:gd name="T4" fmla="*/ 200 w 812"/>
                  <a:gd name="T5" fmla="*/ 102 h 449"/>
                  <a:gd name="T6" fmla="*/ 202 w 812"/>
                  <a:gd name="T7" fmla="*/ 97 h 449"/>
                  <a:gd name="T8" fmla="*/ 203 w 812"/>
                  <a:gd name="T9" fmla="*/ 91 h 449"/>
                  <a:gd name="T10" fmla="*/ 202 w 812"/>
                  <a:gd name="T11" fmla="*/ 84 h 449"/>
                  <a:gd name="T12" fmla="*/ 197 w 812"/>
                  <a:gd name="T13" fmla="*/ 74 h 449"/>
                  <a:gd name="T14" fmla="*/ 162 w 812"/>
                  <a:gd name="T15" fmla="*/ 43 h 449"/>
                  <a:gd name="T16" fmla="*/ 106 w 812"/>
                  <a:gd name="T17" fmla="*/ 16 h 449"/>
                  <a:gd name="T18" fmla="*/ 42 w 812"/>
                  <a:gd name="T19" fmla="*/ 1 h 449"/>
                  <a:gd name="T20" fmla="*/ 21 w 812"/>
                  <a:gd name="T21" fmla="*/ 0 h 449"/>
                  <a:gd name="T22" fmla="*/ 10 w 812"/>
                  <a:gd name="T23" fmla="*/ 0 h 449"/>
                  <a:gd name="T24" fmla="*/ 5 w 812"/>
                  <a:gd name="T25" fmla="*/ 2 h 449"/>
                  <a:gd name="T26" fmla="*/ 2 w 812"/>
                  <a:gd name="T27" fmla="*/ 7 h 449"/>
                  <a:gd name="T28" fmla="*/ 0 w 812"/>
                  <a:gd name="T29" fmla="*/ 16 h 449"/>
                  <a:gd name="T30" fmla="*/ 5 w 812"/>
                  <a:gd name="T31" fmla="*/ 27 h 449"/>
                  <a:gd name="T32" fmla="*/ 15 w 812"/>
                  <a:gd name="T33" fmla="*/ 37 h 449"/>
                  <a:gd name="T34" fmla="*/ 26 w 812"/>
                  <a:gd name="T35" fmla="*/ 42 h 449"/>
                  <a:gd name="T36" fmla="*/ 29 w 812"/>
                  <a:gd name="T37" fmla="*/ 44 h 449"/>
                  <a:gd name="T38" fmla="*/ 29 w 812"/>
                  <a:gd name="T39" fmla="*/ 41 h 449"/>
                  <a:gd name="T40" fmla="*/ 28 w 812"/>
                  <a:gd name="T41" fmla="*/ 37 h 449"/>
                  <a:gd name="T42" fmla="*/ 27 w 812"/>
                  <a:gd name="T43" fmla="*/ 34 h 449"/>
                  <a:gd name="T44" fmla="*/ 27 w 812"/>
                  <a:gd name="T45" fmla="*/ 30 h 449"/>
                  <a:gd name="T46" fmla="*/ 18 w 812"/>
                  <a:gd name="T47" fmla="*/ 25 h 449"/>
                  <a:gd name="T48" fmla="*/ 13 w 812"/>
                  <a:gd name="T49" fmla="*/ 20 h 449"/>
                  <a:gd name="T50" fmla="*/ 12 w 812"/>
                  <a:gd name="T51" fmla="*/ 15 h 449"/>
                  <a:gd name="T52" fmla="*/ 14 w 812"/>
                  <a:gd name="T53" fmla="*/ 13 h 449"/>
                  <a:gd name="T54" fmla="*/ 17 w 812"/>
                  <a:gd name="T55" fmla="*/ 12 h 449"/>
                  <a:gd name="T56" fmla="*/ 20 w 812"/>
                  <a:gd name="T57" fmla="*/ 12 h 449"/>
                  <a:gd name="T58" fmla="*/ 84 w 812"/>
                  <a:gd name="T59" fmla="*/ 21 h 449"/>
                  <a:gd name="T60" fmla="*/ 141 w 812"/>
                  <a:gd name="T61" fmla="*/ 44 h 449"/>
                  <a:gd name="T62" fmla="*/ 180 w 812"/>
                  <a:gd name="T63" fmla="*/ 72 h 449"/>
                  <a:gd name="T64" fmla="*/ 189 w 812"/>
                  <a:gd name="T65" fmla="*/ 83 h 449"/>
                  <a:gd name="T66" fmla="*/ 190 w 812"/>
                  <a:gd name="T67" fmla="*/ 87 h 449"/>
                  <a:gd name="T68" fmla="*/ 191 w 812"/>
                  <a:gd name="T69" fmla="*/ 91 h 449"/>
                  <a:gd name="T70" fmla="*/ 190 w 812"/>
                  <a:gd name="T71" fmla="*/ 95 h 449"/>
                  <a:gd name="T72" fmla="*/ 188 w 812"/>
                  <a:gd name="T73" fmla="*/ 97 h 449"/>
                  <a:gd name="T74" fmla="*/ 186 w 812"/>
                  <a:gd name="T75" fmla="*/ 98 h 449"/>
                  <a:gd name="T76" fmla="*/ 184 w 812"/>
                  <a:gd name="T77" fmla="*/ 98 h 449"/>
                  <a:gd name="T78" fmla="*/ 182 w 812"/>
                  <a:gd name="T79" fmla="*/ 100 h 449"/>
                  <a:gd name="T80" fmla="*/ 182 w 812"/>
                  <a:gd name="T81" fmla="*/ 102 h 449"/>
                  <a:gd name="T82" fmla="*/ 183 w 812"/>
                  <a:gd name="T83" fmla="*/ 105 h 449"/>
                  <a:gd name="T84" fmla="*/ 183 w 812"/>
                  <a:gd name="T85" fmla="*/ 109 h 449"/>
                  <a:gd name="T86" fmla="*/ 184 w 812"/>
                  <a:gd name="T87" fmla="*/ 112 h 449"/>
                  <a:gd name="T88" fmla="*/ 187 w 812"/>
                  <a:gd name="T89" fmla="*/ 112 h 449"/>
                  <a:gd name="T90" fmla="*/ 190 w 812"/>
                  <a:gd name="T91" fmla="*/ 110 h 449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812"/>
                  <a:gd name="T139" fmla="*/ 0 h 449"/>
                  <a:gd name="T140" fmla="*/ 812 w 812"/>
                  <a:gd name="T141" fmla="*/ 449 h 449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812" h="449">
                    <a:moveTo>
                      <a:pt x="763" y="437"/>
                    </a:moveTo>
                    <a:lnTo>
                      <a:pt x="770" y="433"/>
                    </a:lnTo>
                    <a:lnTo>
                      <a:pt x="772" y="431"/>
                    </a:lnTo>
                    <a:lnTo>
                      <a:pt x="779" y="428"/>
                    </a:lnTo>
                    <a:lnTo>
                      <a:pt x="781" y="425"/>
                    </a:lnTo>
                    <a:lnTo>
                      <a:pt x="788" y="419"/>
                    </a:lnTo>
                    <a:lnTo>
                      <a:pt x="790" y="416"/>
                    </a:lnTo>
                    <a:lnTo>
                      <a:pt x="797" y="410"/>
                    </a:lnTo>
                    <a:lnTo>
                      <a:pt x="799" y="407"/>
                    </a:lnTo>
                    <a:lnTo>
                      <a:pt x="803" y="401"/>
                    </a:lnTo>
                    <a:lnTo>
                      <a:pt x="806" y="394"/>
                    </a:lnTo>
                    <a:lnTo>
                      <a:pt x="808" y="389"/>
                    </a:lnTo>
                    <a:lnTo>
                      <a:pt x="808" y="380"/>
                    </a:lnTo>
                    <a:lnTo>
                      <a:pt x="812" y="374"/>
                    </a:lnTo>
                    <a:lnTo>
                      <a:pt x="812" y="365"/>
                    </a:lnTo>
                    <a:lnTo>
                      <a:pt x="812" y="356"/>
                    </a:lnTo>
                    <a:lnTo>
                      <a:pt x="808" y="344"/>
                    </a:lnTo>
                    <a:lnTo>
                      <a:pt x="806" y="335"/>
                    </a:lnTo>
                    <a:lnTo>
                      <a:pt x="803" y="323"/>
                    </a:lnTo>
                    <a:lnTo>
                      <a:pt x="797" y="310"/>
                    </a:lnTo>
                    <a:lnTo>
                      <a:pt x="788" y="296"/>
                    </a:lnTo>
                    <a:lnTo>
                      <a:pt x="755" y="257"/>
                    </a:lnTo>
                    <a:lnTo>
                      <a:pt x="706" y="214"/>
                    </a:lnTo>
                    <a:lnTo>
                      <a:pt x="649" y="173"/>
                    </a:lnTo>
                    <a:lnTo>
                      <a:pt x="580" y="133"/>
                    </a:lnTo>
                    <a:lnTo>
                      <a:pt x="505" y="98"/>
                    </a:lnTo>
                    <a:lnTo>
                      <a:pt x="424" y="64"/>
                    </a:lnTo>
                    <a:lnTo>
                      <a:pt x="339" y="37"/>
                    </a:lnTo>
                    <a:lnTo>
                      <a:pt x="253" y="16"/>
                    </a:lnTo>
                    <a:lnTo>
                      <a:pt x="166" y="4"/>
                    </a:lnTo>
                    <a:lnTo>
                      <a:pt x="78" y="0"/>
                    </a:lnTo>
                    <a:lnTo>
                      <a:pt x="81" y="0"/>
                    </a:lnTo>
                    <a:lnTo>
                      <a:pt x="84" y="0"/>
                    </a:lnTo>
                    <a:lnTo>
                      <a:pt x="68" y="0"/>
                    </a:lnTo>
                    <a:lnTo>
                      <a:pt x="54" y="0"/>
                    </a:lnTo>
                    <a:lnTo>
                      <a:pt x="41" y="0"/>
                    </a:lnTo>
                    <a:lnTo>
                      <a:pt x="32" y="4"/>
                    </a:lnTo>
                    <a:lnTo>
                      <a:pt x="23" y="7"/>
                    </a:lnTo>
                    <a:lnTo>
                      <a:pt x="18" y="9"/>
                    </a:lnTo>
                    <a:lnTo>
                      <a:pt x="11" y="16"/>
                    </a:lnTo>
                    <a:lnTo>
                      <a:pt x="9" y="21"/>
                    </a:lnTo>
                    <a:lnTo>
                      <a:pt x="6" y="28"/>
                    </a:lnTo>
                    <a:lnTo>
                      <a:pt x="2" y="34"/>
                    </a:lnTo>
                    <a:lnTo>
                      <a:pt x="0" y="48"/>
                    </a:lnTo>
                    <a:lnTo>
                      <a:pt x="0" y="64"/>
                    </a:lnTo>
                    <a:lnTo>
                      <a:pt x="2" y="79"/>
                    </a:lnTo>
                    <a:lnTo>
                      <a:pt x="9" y="94"/>
                    </a:lnTo>
                    <a:lnTo>
                      <a:pt x="18" y="109"/>
                    </a:lnTo>
                    <a:lnTo>
                      <a:pt x="30" y="123"/>
                    </a:lnTo>
                    <a:lnTo>
                      <a:pt x="45" y="136"/>
                    </a:lnTo>
                    <a:lnTo>
                      <a:pt x="59" y="148"/>
                    </a:lnTo>
                    <a:lnTo>
                      <a:pt x="78" y="160"/>
                    </a:lnTo>
                    <a:lnTo>
                      <a:pt x="98" y="169"/>
                    </a:lnTo>
                    <a:lnTo>
                      <a:pt x="105" y="169"/>
                    </a:lnTo>
                    <a:lnTo>
                      <a:pt x="107" y="173"/>
                    </a:lnTo>
                    <a:lnTo>
                      <a:pt x="111" y="175"/>
                    </a:lnTo>
                    <a:lnTo>
                      <a:pt x="114" y="175"/>
                    </a:lnTo>
                    <a:lnTo>
                      <a:pt x="114" y="173"/>
                    </a:lnTo>
                    <a:lnTo>
                      <a:pt x="114" y="169"/>
                    </a:lnTo>
                    <a:lnTo>
                      <a:pt x="114" y="164"/>
                    </a:lnTo>
                    <a:lnTo>
                      <a:pt x="111" y="157"/>
                    </a:lnTo>
                    <a:lnTo>
                      <a:pt x="111" y="155"/>
                    </a:lnTo>
                    <a:lnTo>
                      <a:pt x="111" y="148"/>
                    </a:lnTo>
                    <a:lnTo>
                      <a:pt x="107" y="146"/>
                    </a:lnTo>
                    <a:lnTo>
                      <a:pt x="107" y="142"/>
                    </a:lnTo>
                    <a:lnTo>
                      <a:pt x="107" y="136"/>
                    </a:lnTo>
                    <a:lnTo>
                      <a:pt x="107" y="133"/>
                    </a:lnTo>
                    <a:lnTo>
                      <a:pt x="107" y="127"/>
                    </a:lnTo>
                    <a:lnTo>
                      <a:pt x="107" y="121"/>
                    </a:lnTo>
                    <a:lnTo>
                      <a:pt x="93" y="114"/>
                    </a:lnTo>
                    <a:lnTo>
                      <a:pt x="81" y="105"/>
                    </a:lnTo>
                    <a:lnTo>
                      <a:pt x="72" y="100"/>
                    </a:lnTo>
                    <a:lnTo>
                      <a:pt x="63" y="94"/>
                    </a:lnTo>
                    <a:lnTo>
                      <a:pt x="57" y="88"/>
                    </a:lnTo>
                    <a:lnTo>
                      <a:pt x="50" y="79"/>
                    </a:lnTo>
                    <a:lnTo>
                      <a:pt x="48" y="73"/>
                    </a:lnTo>
                    <a:lnTo>
                      <a:pt x="48" y="66"/>
                    </a:lnTo>
                    <a:lnTo>
                      <a:pt x="48" y="61"/>
                    </a:lnTo>
                    <a:lnTo>
                      <a:pt x="48" y="57"/>
                    </a:lnTo>
                    <a:lnTo>
                      <a:pt x="50" y="55"/>
                    </a:lnTo>
                    <a:lnTo>
                      <a:pt x="54" y="52"/>
                    </a:lnTo>
                    <a:lnTo>
                      <a:pt x="59" y="52"/>
                    </a:lnTo>
                    <a:lnTo>
                      <a:pt x="63" y="48"/>
                    </a:lnTo>
                    <a:lnTo>
                      <a:pt x="68" y="48"/>
                    </a:lnTo>
                    <a:lnTo>
                      <a:pt x="72" y="48"/>
                    </a:lnTo>
                    <a:lnTo>
                      <a:pt x="75" y="48"/>
                    </a:lnTo>
                    <a:lnTo>
                      <a:pt x="78" y="48"/>
                    </a:lnTo>
                    <a:lnTo>
                      <a:pt x="162" y="52"/>
                    </a:lnTo>
                    <a:lnTo>
                      <a:pt x="250" y="66"/>
                    </a:lnTo>
                    <a:lnTo>
                      <a:pt x="334" y="85"/>
                    </a:lnTo>
                    <a:lnTo>
                      <a:pt x="415" y="112"/>
                    </a:lnTo>
                    <a:lnTo>
                      <a:pt x="490" y="142"/>
                    </a:lnTo>
                    <a:lnTo>
                      <a:pt x="562" y="178"/>
                    </a:lnTo>
                    <a:lnTo>
                      <a:pt x="622" y="214"/>
                    </a:lnTo>
                    <a:lnTo>
                      <a:pt x="676" y="251"/>
                    </a:lnTo>
                    <a:lnTo>
                      <a:pt x="719" y="289"/>
                    </a:lnTo>
                    <a:lnTo>
                      <a:pt x="749" y="323"/>
                    </a:lnTo>
                    <a:lnTo>
                      <a:pt x="751" y="328"/>
                    </a:lnTo>
                    <a:lnTo>
                      <a:pt x="755" y="332"/>
                    </a:lnTo>
                    <a:lnTo>
                      <a:pt x="758" y="337"/>
                    </a:lnTo>
                    <a:lnTo>
                      <a:pt x="758" y="344"/>
                    </a:lnTo>
                    <a:lnTo>
                      <a:pt x="761" y="349"/>
                    </a:lnTo>
                    <a:lnTo>
                      <a:pt x="763" y="356"/>
                    </a:lnTo>
                    <a:lnTo>
                      <a:pt x="763" y="362"/>
                    </a:lnTo>
                    <a:lnTo>
                      <a:pt x="763" y="365"/>
                    </a:lnTo>
                    <a:lnTo>
                      <a:pt x="763" y="371"/>
                    </a:lnTo>
                    <a:lnTo>
                      <a:pt x="761" y="376"/>
                    </a:lnTo>
                    <a:lnTo>
                      <a:pt x="761" y="380"/>
                    </a:lnTo>
                    <a:lnTo>
                      <a:pt x="758" y="383"/>
                    </a:lnTo>
                    <a:lnTo>
                      <a:pt x="755" y="385"/>
                    </a:lnTo>
                    <a:lnTo>
                      <a:pt x="751" y="389"/>
                    </a:lnTo>
                    <a:lnTo>
                      <a:pt x="749" y="389"/>
                    </a:lnTo>
                    <a:lnTo>
                      <a:pt x="746" y="392"/>
                    </a:lnTo>
                    <a:lnTo>
                      <a:pt x="742" y="392"/>
                    </a:lnTo>
                    <a:lnTo>
                      <a:pt x="742" y="394"/>
                    </a:lnTo>
                    <a:lnTo>
                      <a:pt x="740" y="394"/>
                    </a:lnTo>
                    <a:lnTo>
                      <a:pt x="737" y="394"/>
                    </a:lnTo>
                    <a:lnTo>
                      <a:pt x="733" y="398"/>
                    </a:lnTo>
                    <a:lnTo>
                      <a:pt x="731" y="401"/>
                    </a:lnTo>
                    <a:lnTo>
                      <a:pt x="728" y="401"/>
                    </a:lnTo>
                    <a:lnTo>
                      <a:pt x="728" y="403"/>
                    </a:lnTo>
                    <a:lnTo>
                      <a:pt x="728" y="407"/>
                    </a:lnTo>
                    <a:lnTo>
                      <a:pt x="728" y="410"/>
                    </a:lnTo>
                    <a:lnTo>
                      <a:pt x="728" y="413"/>
                    </a:lnTo>
                    <a:lnTo>
                      <a:pt x="728" y="416"/>
                    </a:lnTo>
                    <a:lnTo>
                      <a:pt x="731" y="422"/>
                    </a:lnTo>
                    <a:lnTo>
                      <a:pt x="731" y="425"/>
                    </a:lnTo>
                    <a:lnTo>
                      <a:pt x="731" y="431"/>
                    </a:lnTo>
                    <a:lnTo>
                      <a:pt x="731" y="437"/>
                    </a:lnTo>
                    <a:lnTo>
                      <a:pt x="733" y="446"/>
                    </a:lnTo>
                    <a:lnTo>
                      <a:pt x="733" y="449"/>
                    </a:lnTo>
                    <a:lnTo>
                      <a:pt x="737" y="449"/>
                    </a:lnTo>
                    <a:lnTo>
                      <a:pt x="740" y="449"/>
                    </a:lnTo>
                    <a:lnTo>
                      <a:pt x="742" y="449"/>
                    </a:lnTo>
                    <a:lnTo>
                      <a:pt x="746" y="449"/>
                    </a:lnTo>
                    <a:lnTo>
                      <a:pt x="751" y="446"/>
                    </a:lnTo>
                    <a:lnTo>
                      <a:pt x="755" y="442"/>
                    </a:lnTo>
                    <a:lnTo>
                      <a:pt x="758" y="440"/>
                    </a:lnTo>
                    <a:lnTo>
                      <a:pt x="761" y="440"/>
                    </a:lnTo>
                    <a:lnTo>
                      <a:pt x="763" y="437"/>
                    </a:lnTo>
                    <a:close/>
                  </a:path>
                </a:pathLst>
              </a:custGeom>
              <a:solidFill>
                <a:srgbClr val="827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</p:grpSp>
        <p:grpSp>
          <p:nvGrpSpPr>
            <p:cNvPr id="283658" name="Group 1215"/>
            <p:cNvGrpSpPr>
              <a:grpSpLocks/>
            </p:cNvGrpSpPr>
            <p:nvPr/>
          </p:nvGrpSpPr>
          <p:grpSpPr bwMode="auto">
            <a:xfrm>
              <a:off x="934" y="986"/>
              <a:ext cx="1635" cy="2843"/>
              <a:chOff x="934" y="986"/>
              <a:chExt cx="1635" cy="2843"/>
            </a:xfrm>
          </p:grpSpPr>
          <p:sp>
            <p:nvSpPr>
              <p:cNvPr id="283929" name="Freeform 1015"/>
              <p:cNvSpPr>
                <a:spLocks/>
              </p:cNvSpPr>
              <p:nvPr/>
            </p:nvSpPr>
            <p:spPr bwMode="auto">
              <a:xfrm>
                <a:off x="2008" y="2176"/>
                <a:ext cx="203" cy="112"/>
              </a:xfrm>
              <a:custGeom>
                <a:avLst/>
                <a:gdLst>
                  <a:gd name="T0" fmla="*/ 193 w 812"/>
                  <a:gd name="T1" fmla="*/ 108 h 449"/>
                  <a:gd name="T2" fmla="*/ 197 w 812"/>
                  <a:gd name="T3" fmla="*/ 105 h 449"/>
                  <a:gd name="T4" fmla="*/ 200 w 812"/>
                  <a:gd name="T5" fmla="*/ 102 h 449"/>
                  <a:gd name="T6" fmla="*/ 202 w 812"/>
                  <a:gd name="T7" fmla="*/ 97 h 449"/>
                  <a:gd name="T8" fmla="*/ 203 w 812"/>
                  <a:gd name="T9" fmla="*/ 91 h 449"/>
                  <a:gd name="T10" fmla="*/ 202 w 812"/>
                  <a:gd name="T11" fmla="*/ 84 h 449"/>
                  <a:gd name="T12" fmla="*/ 197 w 812"/>
                  <a:gd name="T13" fmla="*/ 74 h 449"/>
                  <a:gd name="T14" fmla="*/ 162 w 812"/>
                  <a:gd name="T15" fmla="*/ 43 h 449"/>
                  <a:gd name="T16" fmla="*/ 106 w 812"/>
                  <a:gd name="T17" fmla="*/ 16 h 449"/>
                  <a:gd name="T18" fmla="*/ 42 w 812"/>
                  <a:gd name="T19" fmla="*/ 1 h 449"/>
                  <a:gd name="T20" fmla="*/ 21 w 812"/>
                  <a:gd name="T21" fmla="*/ 0 h 449"/>
                  <a:gd name="T22" fmla="*/ 10 w 812"/>
                  <a:gd name="T23" fmla="*/ 0 h 449"/>
                  <a:gd name="T24" fmla="*/ 5 w 812"/>
                  <a:gd name="T25" fmla="*/ 2 h 449"/>
                  <a:gd name="T26" fmla="*/ 2 w 812"/>
                  <a:gd name="T27" fmla="*/ 7 h 449"/>
                  <a:gd name="T28" fmla="*/ 0 w 812"/>
                  <a:gd name="T29" fmla="*/ 16 h 449"/>
                  <a:gd name="T30" fmla="*/ 5 w 812"/>
                  <a:gd name="T31" fmla="*/ 27 h 449"/>
                  <a:gd name="T32" fmla="*/ 15 w 812"/>
                  <a:gd name="T33" fmla="*/ 37 h 449"/>
                  <a:gd name="T34" fmla="*/ 26 w 812"/>
                  <a:gd name="T35" fmla="*/ 42 h 449"/>
                  <a:gd name="T36" fmla="*/ 29 w 812"/>
                  <a:gd name="T37" fmla="*/ 44 h 449"/>
                  <a:gd name="T38" fmla="*/ 29 w 812"/>
                  <a:gd name="T39" fmla="*/ 41 h 449"/>
                  <a:gd name="T40" fmla="*/ 28 w 812"/>
                  <a:gd name="T41" fmla="*/ 37 h 449"/>
                  <a:gd name="T42" fmla="*/ 27 w 812"/>
                  <a:gd name="T43" fmla="*/ 34 h 449"/>
                  <a:gd name="T44" fmla="*/ 27 w 812"/>
                  <a:gd name="T45" fmla="*/ 30 h 449"/>
                  <a:gd name="T46" fmla="*/ 18 w 812"/>
                  <a:gd name="T47" fmla="*/ 25 h 449"/>
                  <a:gd name="T48" fmla="*/ 13 w 812"/>
                  <a:gd name="T49" fmla="*/ 20 h 449"/>
                  <a:gd name="T50" fmla="*/ 12 w 812"/>
                  <a:gd name="T51" fmla="*/ 15 h 449"/>
                  <a:gd name="T52" fmla="*/ 14 w 812"/>
                  <a:gd name="T53" fmla="*/ 13 h 449"/>
                  <a:gd name="T54" fmla="*/ 17 w 812"/>
                  <a:gd name="T55" fmla="*/ 12 h 449"/>
                  <a:gd name="T56" fmla="*/ 20 w 812"/>
                  <a:gd name="T57" fmla="*/ 12 h 449"/>
                  <a:gd name="T58" fmla="*/ 84 w 812"/>
                  <a:gd name="T59" fmla="*/ 21 h 449"/>
                  <a:gd name="T60" fmla="*/ 141 w 812"/>
                  <a:gd name="T61" fmla="*/ 44 h 449"/>
                  <a:gd name="T62" fmla="*/ 180 w 812"/>
                  <a:gd name="T63" fmla="*/ 72 h 449"/>
                  <a:gd name="T64" fmla="*/ 189 w 812"/>
                  <a:gd name="T65" fmla="*/ 83 h 449"/>
                  <a:gd name="T66" fmla="*/ 190 w 812"/>
                  <a:gd name="T67" fmla="*/ 87 h 449"/>
                  <a:gd name="T68" fmla="*/ 191 w 812"/>
                  <a:gd name="T69" fmla="*/ 91 h 449"/>
                  <a:gd name="T70" fmla="*/ 190 w 812"/>
                  <a:gd name="T71" fmla="*/ 95 h 449"/>
                  <a:gd name="T72" fmla="*/ 188 w 812"/>
                  <a:gd name="T73" fmla="*/ 97 h 449"/>
                  <a:gd name="T74" fmla="*/ 186 w 812"/>
                  <a:gd name="T75" fmla="*/ 98 h 449"/>
                  <a:gd name="T76" fmla="*/ 184 w 812"/>
                  <a:gd name="T77" fmla="*/ 98 h 449"/>
                  <a:gd name="T78" fmla="*/ 182 w 812"/>
                  <a:gd name="T79" fmla="*/ 100 h 449"/>
                  <a:gd name="T80" fmla="*/ 182 w 812"/>
                  <a:gd name="T81" fmla="*/ 102 h 449"/>
                  <a:gd name="T82" fmla="*/ 183 w 812"/>
                  <a:gd name="T83" fmla="*/ 105 h 449"/>
                  <a:gd name="T84" fmla="*/ 183 w 812"/>
                  <a:gd name="T85" fmla="*/ 109 h 449"/>
                  <a:gd name="T86" fmla="*/ 184 w 812"/>
                  <a:gd name="T87" fmla="*/ 112 h 449"/>
                  <a:gd name="T88" fmla="*/ 187 w 812"/>
                  <a:gd name="T89" fmla="*/ 112 h 449"/>
                  <a:gd name="T90" fmla="*/ 190 w 812"/>
                  <a:gd name="T91" fmla="*/ 110 h 449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812"/>
                  <a:gd name="T139" fmla="*/ 0 h 449"/>
                  <a:gd name="T140" fmla="*/ 812 w 812"/>
                  <a:gd name="T141" fmla="*/ 449 h 449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812" h="449">
                    <a:moveTo>
                      <a:pt x="763" y="437"/>
                    </a:moveTo>
                    <a:lnTo>
                      <a:pt x="770" y="433"/>
                    </a:lnTo>
                    <a:lnTo>
                      <a:pt x="772" y="431"/>
                    </a:lnTo>
                    <a:lnTo>
                      <a:pt x="779" y="428"/>
                    </a:lnTo>
                    <a:lnTo>
                      <a:pt x="781" y="425"/>
                    </a:lnTo>
                    <a:lnTo>
                      <a:pt x="788" y="419"/>
                    </a:lnTo>
                    <a:lnTo>
                      <a:pt x="790" y="416"/>
                    </a:lnTo>
                    <a:lnTo>
                      <a:pt x="797" y="410"/>
                    </a:lnTo>
                    <a:lnTo>
                      <a:pt x="799" y="407"/>
                    </a:lnTo>
                    <a:lnTo>
                      <a:pt x="803" y="401"/>
                    </a:lnTo>
                    <a:lnTo>
                      <a:pt x="806" y="394"/>
                    </a:lnTo>
                    <a:lnTo>
                      <a:pt x="808" y="389"/>
                    </a:lnTo>
                    <a:lnTo>
                      <a:pt x="808" y="380"/>
                    </a:lnTo>
                    <a:lnTo>
                      <a:pt x="812" y="374"/>
                    </a:lnTo>
                    <a:lnTo>
                      <a:pt x="812" y="365"/>
                    </a:lnTo>
                    <a:lnTo>
                      <a:pt x="812" y="356"/>
                    </a:lnTo>
                    <a:lnTo>
                      <a:pt x="808" y="344"/>
                    </a:lnTo>
                    <a:lnTo>
                      <a:pt x="806" y="335"/>
                    </a:lnTo>
                    <a:lnTo>
                      <a:pt x="803" y="323"/>
                    </a:lnTo>
                    <a:lnTo>
                      <a:pt x="797" y="310"/>
                    </a:lnTo>
                    <a:lnTo>
                      <a:pt x="788" y="296"/>
                    </a:lnTo>
                    <a:lnTo>
                      <a:pt x="755" y="257"/>
                    </a:lnTo>
                    <a:lnTo>
                      <a:pt x="706" y="214"/>
                    </a:lnTo>
                    <a:lnTo>
                      <a:pt x="649" y="173"/>
                    </a:lnTo>
                    <a:lnTo>
                      <a:pt x="580" y="133"/>
                    </a:lnTo>
                    <a:lnTo>
                      <a:pt x="505" y="98"/>
                    </a:lnTo>
                    <a:lnTo>
                      <a:pt x="424" y="64"/>
                    </a:lnTo>
                    <a:lnTo>
                      <a:pt x="339" y="37"/>
                    </a:lnTo>
                    <a:lnTo>
                      <a:pt x="253" y="16"/>
                    </a:lnTo>
                    <a:lnTo>
                      <a:pt x="166" y="4"/>
                    </a:lnTo>
                    <a:lnTo>
                      <a:pt x="78" y="0"/>
                    </a:lnTo>
                    <a:lnTo>
                      <a:pt x="81" y="0"/>
                    </a:lnTo>
                    <a:lnTo>
                      <a:pt x="84" y="0"/>
                    </a:lnTo>
                    <a:lnTo>
                      <a:pt x="68" y="0"/>
                    </a:lnTo>
                    <a:lnTo>
                      <a:pt x="54" y="0"/>
                    </a:lnTo>
                    <a:lnTo>
                      <a:pt x="41" y="0"/>
                    </a:lnTo>
                    <a:lnTo>
                      <a:pt x="32" y="4"/>
                    </a:lnTo>
                    <a:lnTo>
                      <a:pt x="23" y="7"/>
                    </a:lnTo>
                    <a:lnTo>
                      <a:pt x="18" y="9"/>
                    </a:lnTo>
                    <a:lnTo>
                      <a:pt x="11" y="16"/>
                    </a:lnTo>
                    <a:lnTo>
                      <a:pt x="9" y="21"/>
                    </a:lnTo>
                    <a:lnTo>
                      <a:pt x="6" y="28"/>
                    </a:lnTo>
                    <a:lnTo>
                      <a:pt x="2" y="34"/>
                    </a:lnTo>
                    <a:lnTo>
                      <a:pt x="0" y="48"/>
                    </a:lnTo>
                    <a:lnTo>
                      <a:pt x="0" y="64"/>
                    </a:lnTo>
                    <a:lnTo>
                      <a:pt x="2" y="79"/>
                    </a:lnTo>
                    <a:lnTo>
                      <a:pt x="9" y="94"/>
                    </a:lnTo>
                    <a:lnTo>
                      <a:pt x="18" y="109"/>
                    </a:lnTo>
                    <a:lnTo>
                      <a:pt x="30" y="123"/>
                    </a:lnTo>
                    <a:lnTo>
                      <a:pt x="45" y="136"/>
                    </a:lnTo>
                    <a:lnTo>
                      <a:pt x="59" y="148"/>
                    </a:lnTo>
                    <a:lnTo>
                      <a:pt x="78" y="160"/>
                    </a:lnTo>
                    <a:lnTo>
                      <a:pt x="98" y="169"/>
                    </a:lnTo>
                    <a:lnTo>
                      <a:pt x="105" y="169"/>
                    </a:lnTo>
                    <a:lnTo>
                      <a:pt x="107" y="173"/>
                    </a:lnTo>
                    <a:lnTo>
                      <a:pt x="111" y="175"/>
                    </a:lnTo>
                    <a:lnTo>
                      <a:pt x="114" y="175"/>
                    </a:lnTo>
                    <a:lnTo>
                      <a:pt x="114" y="173"/>
                    </a:lnTo>
                    <a:lnTo>
                      <a:pt x="114" y="169"/>
                    </a:lnTo>
                    <a:lnTo>
                      <a:pt x="114" y="164"/>
                    </a:lnTo>
                    <a:lnTo>
                      <a:pt x="111" y="157"/>
                    </a:lnTo>
                    <a:lnTo>
                      <a:pt x="111" y="155"/>
                    </a:lnTo>
                    <a:lnTo>
                      <a:pt x="111" y="148"/>
                    </a:lnTo>
                    <a:lnTo>
                      <a:pt x="107" y="146"/>
                    </a:lnTo>
                    <a:lnTo>
                      <a:pt x="107" y="142"/>
                    </a:lnTo>
                    <a:lnTo>
                      <a:pt x="107" y="136"/>
                    </a:lnTo>
                    <a:lnTo>
                      <a:pt x="107" y="133"/>
                    </a:lnTo>
                    <a:lnTo>
                      <a:pt x="107" y="127"/>
                    </a:lnTo>
                    <a:lnTo>
                      <a:pt x="107" y="121"/>
                    </a:lnTo>
                    <a:lnTo>
                      <a:pt x="93" y="114"/>
                    </a:lnTo>
                    <a:lnTo>
                      <a:pt x="81" y="105"/>
                    </a:lnTo>
                    <a:lnTo>
                      <a:pt x="72" y="100"/>
                    </a:lnTo>
                    <a:lnTo>
                      <a:pt x="63" y="94"/>
                    </a:lnTo>
                    <a:lnTo>
                      <a:pt x="57" y="88"/>
                    </a:lnTo>
                    <a:lnTo>
                      <a:pt x="50" y="79"/>
                    </a:lnTo>
                    <a:lnTo>
                      <a:pt x="48" y="73"/>
                    </a:lnTo>
                    <a:lnTo>
                      <a:pt x="48" y="66"/>
                    </a:lnTo>
                    <a:lnTo>
                      <a:pt x="48" y="61"/>
                    </a:lnTo>
                    <a:lnTo>
                      <a:pt x="48" y="57"/>
                    </a:lnTo>
                    <a:lnTo>
                      <a:pt x="50" y="55"/>
                    </a:lnTo>
                    <a:lnTo>
                      <a:pt x="54" y="52"/>
                    </a:lnTo>
                    <a:lnTo>
                      <a:pt x="59" y="52"/>
                    </a:lnTo>
                    <a:lnTo>
                      <a:pt x="63" y="48"/>
                    </a:lnTo>
                    <a:lnTo>
                      <a:pt x="68" y="48"/>
                    </a:lnTo>
                    <a:lnTo>
                      <a:pt x="72" y="48"/>
                    </a:lnTo>
                    <a:lnTo>
                      <a:pt x="75" y="48"/>
                    </a:lnTo>
                    <a:lnTo>
                      <a:pt x="78" y="48"/>
                    </a:lnTo>
                    <a:lnTo>
                      <a:pt x="162" y="52"/>
                    </a:lnTo>
                    <a:lnTo>
                      <a:pt x="250" y="66"/>
                    </a:lnTo>
                    <a:lnTo>
                      <a:pt x="334" y="85"/>
                    </a:lnTo>
                    <a:lnTo>
                      <a:pt x="415" y="112"/>
                    </a:lnTo>
                    <a:lnTo>
                      <a:pt x="490" y="142"/>
                    </a:lnTo>
                    <a:lnTo>
                      <a:pt x="562" y="178"/>
                    </a:lnTo>
                    <a:lnTo>
                      <a:pt x="622" y="214"/>
                    </a:lnTo>
                    <a:lnTo>
                      <a:pt x="676" y="251"/>
                    </a:lnTo>
                    <a:lnTo>
                      <a:pt x="719" y="289"/>
                    </a:lnTo>
                    <a:lnTo>
                      <a:pt x="749" y="323"/>
                    </a:lnTo>
                    <a:lnTo>
                      <a:pt x="751" y="328"/>
                    </a:lnTo>
                    <a:lnTo>
                      <a:pt x="755" y="332"/>
                    </a:lnTo>
                    <a:lnTo>
                      <a:pt x="758" y="337"/>
                    </a:lnTo>
                    <a:lnTo>
                      <a:pt x="758" y="344"/>
                    </a:lnTo>
                    <a:lnTo>
                      <a:pt x="761" y="349"/>
                    </a:lnTo>
                    <a:lnTo>
                      <a:pt x="763" y="356"/>
                    </a:lnTo>
                    <a:lnTo>
                      <a:pt x="763" y="362"/>
                    </a:lnTo>
                    <a:lnTo>
                      <a:pt x="763" y="365"/>
                    </a:lnTo>
                    <a:lnTo>
                      <a:pt x="763" y="371"/>
                    </a:lnTo>
                    <a:lnTo>
                      <a:pt x="761" y="376"/>
                    </a:lnTo>
                    <a:lnTo>
                      <a:pt x="761" y="380"/>
                    </a:lnTo>
                    <a:lnTo>
                      <a:pt x="758" y="383"/>
                    </a:lnTo>
                    <a:lnTo>
                      <a:pt x="755" y="385"/>
                    </a:lnTo>
                    <a:lnTo>
                      <a:pt x="751" y="389"/>
                    </a:lnTo>
                    <a:lnTo>
                      <a:pt x="749" y="389"/>
                    </a:lnTo>
                    <a:lnTo>
                      <a:pt x="746" y="392"/>
                    </a:lnTo>
                    <a:lnTo>
                      <a:pt x="742" y="392"/>
                    </a:lnTo>
                    <a:lnTo>
                      <a:pt x="742" y="394"/>
                    </a:lnTo>
                    <a:lnTo>
                      <a:pt x="740" y="394"/>
                    </a:lnTo>
                    <a:lnTo>
                      <a:pt x="737" y="394"/>
                    </a:lnTo>
                    <a:lnTo>
                      <a:pt x="733" y="398"/>
                    </a:lnTo>
                    <a:lnTo>
                      <a:pt x="731" y="401"/>
                    </a:lnTo>
                    <a:lnTo>
                      <a:pt x="728" y="401"/>
                    </a:lnTo>
                    <a:lnTo>
                      <a:pt x="728" y="403"/>
                    </a:lnTo>
                    <a:lnTo>
                      <a:pt x="728" y="407"/>
                    </a:lnTo>
                    <a:lnTo>
                      <a:pt x="728" y="410"/>
                    </a:lnTo>
                    <a:lnTo>
                      <a:pt x="728" y="413"/>
                    </a:lnTo>
                    <a:lnTo>
                      <a:pt x="728" y="416"/>
                    </a:lnTo>
                    <a:lnTo>
                      <a:pt x="731" y="422"/>
                    </a:lnTo>
                    <a:lnTo>
                      <a:pt x="731" y="425"/>
                    </a:lnTo>
                    <a:lnTo>
                      <a:pt x="731" y="431"/>
                    </a:lnTo>
                    <a:lnTo>
                      <a:pt x="731" y="437"/>
                    </a:lnTo>
                    <a:lnTo>
                      <a:pt x="733" y="446"/>
                    </a:lnTo>
                    <a:lnTo>
                      <a:pt x="733" y="449"/>
                    </a:lnTo>
                    <a:lnTo>
                      <a:pt x="737" y="449"/>
                    </a:lnTo>
                    <a:lnTo>
                      <a:pt x="740" y="449"/>
                    </a:lnTo>
                    <a:lnTo>
                      <a:pt x="742" y="449"/>
                    </a:lnTo>
                    <a:lnTo>
                      <a:pt x="746" y="449"/>
                    </a:lnTo>
                    <a:lnTo>
                      <a:pt x="751" y="446"/>
                    </a:lnTo>
                    <a:lnTo>
                      <a:pt x="755" y="442"/>
                    </a:lnTo>
                    <a:lnTo>
                      <a:pt x="758" y="440"/>
                    </a:lnTo>
                    <a:lnTo>
                      <a:pt x="761" y="440"/>
                    </a:lnTo>
                    <a:lnTo>
                      <a:pt x="763" y="437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3930" name="Freeform 1016"/>
              <p:cNvSpPr>
                <a:spLocks/>
              </p:cNvSpPr>
              <p:nvPr/>
            </p:nvSpPr>
            <p:spPr bwMode="auto">
              <a:xfrm>
                <a:off x="2008" y="2176"/>
                <a:ext cx="203" cy="112"/>
              </a:xfrm>
              <a:custGeom>
                <a:avLst/>
                <a:gdLst>
                  <a:gd name="T0" fmla="*/ 193 w 812"/>
                  <a:gd name="T1" fmla="*/ 108 h 449"/>
                  <a:gd name="T2" fmla="*/ 197 w 812"/>
                  <a:gd name="T3" fmla="*/ 105 h 449"/>
                  <a:gd name="T4" fmla="*/ 200 w 812"/>
                  <a:gd name="T5" fmla="*/ 102 h 449"/>
                  <a:gd name="T6" fmla="*/ 202 w 812"/>
                  <a:gd name="T7" fmla="*/ 97 h 449"/>
                  <a:gd name="T8" fmla="*/ 203 w 812"/>
                  <a:gd name="T9" fmla="*/ 91 h 449"/>
                  <a:gd name="T10" fmla="*/ 202 w 812"/>
                  <a:gd name="T11" fmla="*/ 84 h 449"/>
                  <a:gd name="T12" fmla="*/ 197 w 812"/>
                  <a:gd name="T13" fmla="*/ 74 h 449"/>
                  <a:gd name="T14" fmla="*/ 162 w 812"/>
                  <a:gd name="T15" fmla="*/ 43 h 449"/>
                  <a:gd name="T16" fmla="*/ 106 w 812"/>
                  <a:gd name="T17" fmla="*/ 16 h 449"/>
                  <a:gd name="T18" fmla="*/ 42 w 812"/>
                  <a:gd name="T19" fmla="*/ 1 h 449"/>
                  <a:gd name="T20" fmla="*/ 21 w 812"/>
                  <a:gd name="T21" fmla="*/ 0 h 449"/>
                  <a:gd name="T22" fmla="*/ 10 w 812"/>
                  <a:gd name="T23" fmla="*/ 0 h 449"/>
                  <a:gd name="T24" fmla="*/ 5 w 812"/>
                  <a:gd name="T25" fmla="*/ 2 h 449"/>
                  <a:gd name="T26" fmla="*/ 2 w 812"/>
                  <a:gd name="T27" fmla="*/ 7 h 449"/>
                  <a:gd name="T28" fmla="*/ 0 w 812"/>
                  <a:gd name="T29" fmla="*/ 16 h 449"/>
                  <a:gd name="T30" fmla="*/ 5 w 812"/>
                  <a:gd name="T31" fmla="*/ 27 h 449"/>
                  <a:gd name="T32" fmla="*/ 15 w 812"/>
                  <a:gd name="T33" fmla="*/ 37 h 449"/>
                  <a:gd name="T34" fmla="*/ 26 w 812"/>
                  <a:gd name="T35" fmla="*/ 42 h 449"/>
                  <a:gd name="T36" fmla="*/ 29 w 812"/>
                  <a:gd name="T37" fmla="*/ 44 h 449"/>
                  <a:gd name="T38" fmla="*/ 29 w 812"/>
                  <a:gd name="T39" fmla="*/ 41 h 449"/>
                  <a:gd name="T40" fmla="*/ 28 w 812"/>
                  <a:gd name="T41" fmla="*/ 37 h 449"/>
                  <a:gd name="T42" fmla="*/ 27 w 812"/>
                  <a:gd name="T43" fmla="*/ 34 h 449"/>
                  <a:gd name="T44" fmla="*/ 27 w 812"/>
                  <a:gd name="T45" fmla="*/ 30 h 449"/>
                  <a:gd name="T46" fmla="*/ 18 w 812"/>
                  <a:gd name="T47" fmla="*/ 25 h 449"/>
                  <a:gd name="T48" fmla="*/ 13 w 812"/>
                  <a:gd name="T49" fmla="*/ 20 h 449"/>
                  <a:gd name="T50" fmla="*/ 12 w 812"/>
                  <a:gd name="T51" fmla="*/ 15 h 449"/>
                  <a:gd name="T52" fmla="*/ 14 w 812"/>
                  <a:gd name="T53" fmla="*/ 13 h 449"/>
                  <a:gd name="T54" fmla="*/ 17 w 812"/>
                  <a:gd name="T55" fmla="*/ 12 h 449"/>
                  <a:gd name="T56" fmla="*/ 20 w 812"/>
                  <a:gd name="T57" fmla="*/ 12 h 449"/>
                  <a:gd name="T58" fmla="*/ 84 w 812"/>
                  <a:gd name="T59" fmla="*/ 21 h 449"/>
                  <a:gd name="T60" fmla="*/ 141 w 812"/>
                  <a:gd name="T61" fmla="*/ 44 h 449"/>
                  <a:gd name="T62" fmla="*/ 180 w 812"/>
                  <a:gd name="T63" fmla="*/ 72 h 449"/>
                  <a:gd name="T64" fmla="*/ 189 w 812"/>
                  <a:gd name="T65" fmla="*/ 83 h 449"/>
                  <a:gd name="T66" fmla="*/ 190 w 812"/>
                  <a:gd name="T67" fmla="*/ 87 h 449"/>
                  <a:gd name="T68" fmla="*/ 191 w 812"/>
                  <a:gd name="T69" fmla="*/ 91 h 449"/>
                  <a:gd name="T70" fmla="*/ 190 w 812"/>
                  <a:gd name="T71" fmla="*/ 95 h 449"/>
                  <a:gd name="T72" fmla="*/ 188 w 812"/>
                  <a:gd name="T73" fmla="*/ 97 h 449"/>
                  <a:gd name="T74" fmla="*/ 186 w 812"/>
                  <a:gd name="T75" fmla="*/ 98 h 449"/>
                  <a:gd name="T76" fmla="*/ 184 w 812"/>
                  <a:gd name="T77" fmla="*/ 98 h 449"/>
                  <a:gd name="T78" fmla="*/ 182 w 812"/>
                  <a:gd name="T79" fmla="*/ 100 h 449"/>
                  <a:gd name="T80" fmla="*/ 182 w 812"/>
                  <a:gd name="T81" fmla="*/ 102 h 449"/>
                  <a:gd name="T82" fmla="*/ 183 w 812"/>
                  <a:gd name="T83" fmla="*/ 105 h 449"/>
                  <a:gd name="T84" fmla="*/ 183 w 812"/>
                  <a:gd name="T85" fmla="*/ 109 h 449"/>
                  <a:gd name="T86" fmla="*/ 184 w 812"/>
                  <a:gd name="T87" fmla="*/ 112 h 449"/>
                  <a:gd name="T88" fmla="*/ 187 w 812"/>
                  <a:gd name="T89" fmla="*/ 112 h 449"/>
                  <a:gd name="T90" fmla="*/ 190 w 812"/>
                  <a:gd name="T91" fmla="*/ 110 h 449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812"/>
                  <a:gd name="T139" fmla="*/ 0 h 449"/>
                  <a:gd name="T140" fmla="*/ 812 w 812"/>
                  <a:gd name="T141" fmla="*/ 449 h 449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812" h="449">
                    <a:moveTo>
                      <a:pt x="763" y="437"/>
                    </a:moveTo>
                    <a:lnTo>
                      <a:pt x="770" y="433"/>
                    </a:lnTo>
                    <a:lnTo>
                      <a:pt x="772" y="431"/>
                    </a:lnTo>
                    <a:lnTo>
                      <a:pt x="779" y="428"/>
                    </a:lnTo>
                    <a:lnTo>
                      <a:pt x="781" y="425"/>
                    </a:lnTo>
                    <a:lnTo>
                      <a:pt x="788" y="419"/>
                    </a:lnTo>
                    <a:lnTo>
                      <a:pt x="790" y="416"/>
                    </a:lnTo>
                    <a:lnTo>
                      <a:pt x="797" y="410"/>
                    </a:lnTo>
                    <a:lnTo>
                      <a:pt x="799" y="407"/>
                    </a:lnTo>
                    <a:lnTo>
                      <a:pt x="803" y="401"/>
                    </a:lnTo>
                    <a:lnTo>
                      <a:pt x="806" y="394"/>
                    </a:lnTo>
                    <a:lnTo>
                      <a:pt x="808" y="389"/>
                    </a:lnTo>
                    <a:lnTo>
                      <a:pt x="808" y="380"/>
                    </a:lnTo>
                    <a:lnTo>
                      <a:pt x="812" y="374"/>
                    </a:lnTo>
                    <a:lnTo>
                      <a:pt x="812" y="365"/>
                    </a:lnTo>
                    <a:lnTo>
                      <a:pt x="812" y="356"/>
                    </a:lnTo>
                    <a:lnTo>
                      <a:pt x="808" y="344"/>
                    </a:lnTo>
                    <a:lnTo>
                      <a:pt x="806" y="335"/>
                    </a:lnTo>
                    <a:lnTo>
                      <a:pt x="803" y="323"/>
                    </a:lnTo>
                    <a:lnTo>
                      <a:pt x="797" y="310"/>
                    </a:lnTo>
                    <a:lnTo>
                      <a:pt x="788" y="296"/>
                    </a:lnTo>
                    <a:lnTo>
                      <a:pt x="755" y="257"/>
                    </a:lnTo>
                    <a:lnTo>
                      <a:pt x="706" y="214"/>
                    </a:lnTo>
                    <a:lnTo>
                      <a:pt x="649" y="173"/>
                    </a:lnTo>
                    <a:lnTo>
                      <a:pt x="580" y="133"/>
                    </a:lnTo>
                    <a:lnTo>
                      <a:pt x="505" y="98"/>
                    </a:lnTo>
                    <a:lnTo>
                      <a:pt x="424" y="64"/>
                    </a:lnTo>
                    <a:lnTo>
                      <a:pt x="339" y="37"/>
                    </a:lnTo>
                    <a:lnTo>
                      <a:pt x="253" y="16"/>
                    </a:lnTo>
                    <a:lnTo>
                      <a:pt x="166" y="4"/>
                    </a:lnTo>
                    <a:lnTo>
                      <a:pt x="78" y="0"/>
                    </a:lnTo>
                    <a:lnTo>
                      <a:pt x="81" y="0"/>
                    </a:lnTo>
                    <a:lnTo>
                      <a:pt x="84" y="0"/>
                    </a:lnTo>
                    <a:lnTo>
                      <a:pt x="68" y="0"/>
                    </a:lnTo>
                    <a:lnTo>
                      <a:pt x="54" y="0"/>
                    </a:lnTo>
                    <a:lnTo>
                      <a:pt x="41" y="0"/>
                    </a:lnTo>
                    <a:lnTo>
                      <a:pt x="32" y="4"/>
                    </a:lnTo>
                    <a:lnTo>
                      <a:pt x="23" y="7"/>
                    </a:lnTo>
                    <a:lnTo>
                      <a:pt x="18" y="9"/>
                    </a:lnTo>
                    <a:lnTo>
                      <a:pt x="11" y="16"/>
                    </a:lnTo>
                    <a:lnTo>
                      <a:pt x="9" y="21"/>
                    </a:lnTo>
                    <a:lnTo>
                      <a:pt x="6" y="28"/>
                    </a:lnTo>
                    <a:lnTo>
                      <a:pt x="2" y="34"/>
                    </a:lnTo>
                    <a:lnTo>
                      <a:pt x="0" y="48"/>
                    </a:lnTo>
                    <a:lnTo>
                      <a:pt x="0" y="64"/>
                    </a:lnTo>
                    <a:lnTo>
                      <a:pt x="2" y="79"/>
                    </a:lnTo>
                    <a:lnTo>
                      <a:pt x="9" y="94"/>
                    </a:lnTo>
                    <a:lnTo>
                      <a:pt x="18" y="109"/>
                    </a:lnTo>
                    <a:lnTo>
                      <a:pt x="30" y="123"/>
                    </a:lnTo>
                    <a:lnTo>
                      <a:pt x="45" y="136"/>
                    </a:lnTo>
                    <a:lnTo>
                      <a:pt x="59" y="148"/>
                    </a:lnTo>
                    <a:lnTo>
                      <a:pt x="78" y="160"/>
                    </a:lnTo>
                    <a:lnTo>
                      <a:pt x="98" y="169"/>
                    </a:lnTo>
                    <a:lnTo>
                      <a:pt x="105" y="169"/>
                    </a:lnTo>
                    <a:lnTo>
                      <a:pt x="107" y="173"/>
                    </a:lnTo>
                    <a:lnTo>
                      <a:pt x="111" y="175"/>
                    </a:lnTo>
                    <a:lnTo>
                      <a:pt x="114" y="175"/>
                    </a:lnTo>
                    <a:lnTo>
                      <a:pt x="114" y="173"/>
                    </a:lnTo>
                    <a:lnTo>
                      <a:pt x="114" y="169"/>
                    </a:lnTo>
                    <a:lnTo>
                      <a:pt x="114" y="164"/>
                    </a:lnTo>
                    <a:lnTo>
                      <a:pt x="111" y="157"/>
                    </a:lnTo>
                    <a:lnTo>
                      <a:pt x="111" y="155"/>
                    </a:lnTo>
                    <a:lnTo>
                      <a:pt x="111" y="148"/>
                    </a:lnTo>
                    <a:lnTo>
                      <a:pt x="107" y="146"/>
                    </a:lnTo>
                    <a:lnTo>
                      <a:pt x="107" y="142"/>
                    </a:lnTo>
                    <a:lnTo>
                      <a:pt x="107" y="136"/>
                    </a:lnTo>
                    <a:lnTo>
                      <a:pt x="107" y="133"/>
                    </a:lnTo>
                    <a:lnTo>
                      <a:pt x="107" y="127"/>
                    </a:lnTo>
                    <a:lnTo>
                      <a:pt x="107" y="121"/>
                    </a:lnTo>
                    <a:lnTo>
                      <a:pt x="93" y="114"/>
                    </a:lnTo>
                    <a:lnTo>
                      <a:pt x="81" y="105"/>
                    </a:lnTo>
                    <a:lnTo>
                      <a:pt x="72" y="100"/>
                    </a:lnTo>
                    <a:lnTo>
                      <a:pt x="63" y="94"/>
                    </a:lnTo>
                    <a:lnTo>
                      <a:pt x="57" y="88"/>
                    </a:lnTo>
                    <a:lnTo>
                      <a:pt x="50" y="79"/>
                    </a:lnTo>
                    <a:lnTo>
                      <a:pt x="48" y="73"/>
                    </a:lnTo>
                    <a:lnTo>
                      <a:pt x="48" y="66"/>
                    </a:lnTo>
                    <a:lnTo>
                      <a:pt x="48" y="61"/>
                    </a:lnTo>
                    <a:lnTo>
                      <a:pt x="48" y="57"/>
                    </a:lnTo>
                    <a:lnTo>
                      <a:pt x="50" y="55"/>
                    </a:lnTo>
                    <a:lnTo>
                      <a:pt x="54" y="52"/>
                    </a:lnTo>
                    <a:lnTo>
                      <a:pt x="59" y="52"/>
                    </a:lnTo>
                    <a:lnTo>
                      <a:pt x="63" y="48"/>
                    </a:lnTo>
                    <a:lnTo>
                      <a:pt x="68" y="48"/>
                    </a:lnTo>
                    <a:lnTo>
                      <a:pt x="72" y="48"/>
                    </a:lnTo>
                    <a:lnTo>
                      <a:pt x="75" y="48"/>
                    </a:lnTo>
                    <a:lnTo>
                      <a:pt x="78" y="48"/>
                    </a:lnTo>
                    <a:lnTo>
                      <a:pt x="162" y="52"/>
                    </a:lnTo>
                    <a:lnTo>
                      <a:pt x="250" y="66"/>
                    </a:lnTo>
                    <a:lnTo>
                      <a:pt x="334" y="85"/>
                    </a:lnTo>
                    <a:lnTo>
                      <a:pt x="415" y="112"/>
                    </a:lnTo>
                    <a:lnTo>
                      <a:pt x="490" y="142"/>
                    </a:lnTo>
                    <a:lnTo>
                      <a:pt x="562" y="178"/>
                    </a:lnTo>
                    <a:lnTo>
                      <a:pt x="622" y="214"/>
                    </a:lnTo>
                    <a:lnTo>
                      <a:pt x="676" y="251"/>
                    </a:lnTo>
                    <a:lnTo>
                      <a:pt x="719" y="289"/>
                    </a:lnTo>
                    <a:lnTo>
                      <a:pt x="749" y="323"/>
                    </a:lnTo>
                    <a:lnTo>
                      <a:pt x="751" y="328"/>
                    </a:lnTo>
                    <a:lnTo>
                      <a:pt x="755" y="332"/>
                    </a:lnTo>
                    <a:lnTo>
                      <a:pt x="758" y="337"/>
                    </a:lnTo>
                    <a:lnTo>
                      <a:pt x="758" y="344"/>
                    </a:lnTo>
                    <a:lnTo>
                      <a:pt x="761" y="349"/>
                    </a:lnTo>
                    <a:lnTo>
                      <a:pt x="763" y="356"/>
                    </a:lnTo>
                    <a:lnTo>
                      <a:pt x="763" y="362"/>
                    </a:lnTo>
                    <a:lnTo>
                      <a:pt x="763" y="365"/>
                    </a:lnTo>
                    <a:lnTo>
                      <a:pt x="763" y="371"/>
                    </a:lnTo>
                    <a:lnTo>
                      <a:pt x="761" y="376"/>
                    </a:lnTo>
                    <a:lnTo>
                      <a:pt x="761" y="380"/>
                    </a:lnTo>
                    <a:lnTo>
                      <a:pt x="758" y="383"/>
                    </a:lnTo>
                    <a:lnTo>
                      <a:pt x="755" y="385"/>
                    </a:lnTo>
                    <a:lnTo>
                      <a:pt x="751" y="389"/>
                    </a:lnTo>
                    <a:lnTo>
                      <a:pt x="749" y="389"/>
                    </a:lnTo>
                    <a:lnTo>
                      <a:pt x="746" y="392"/>
                    </a:lnTo>
                    <a:lnTo>
                      <a:pt x="742" y="392"/>
                    </a:lnTo>
                    <a:lnTo>
                      <a:pt x="742" y="394"/>
                    </a:lnTo>
                    <a:lnTo>
                      <a:pt x="740" y="394"/>
                    </a:lnTo>
                    <a:lnTo>
                      <a:pt x="737" y="394"/>
                    </a:lnTo>
                    <a:lnTo>
                      <a:pt x="733" y="398"/>
                    </a:lnTo>
                    <a:lnTo>
                      <a:pt x="731" y="401"/>
                    </a:lnTo>
                    <a:lnTo>
                      <a:pt x="728" y="401"/>
                    </a:lnTo>
                    <a:lnTo>
                      <a:pt x="728" y="403"/>
                    </a:lnTo>
                    <a:lnTo>
                      <a:pt x="728" y="407"/>
                    </a:lnTo>
                    <a:lnTo>
                      <a:pt x="728" y="410"/>
                    </a:lnTo>
                    <a:lnTo>
                      <a:pt x="728" y="413"/>
                    </a:lnTo>
                    <a:lnTo>
                      <a:pt x="728" y="416"/>
                    </a:lnTo>
                    <a:lnTo>
                      <a:pt x="731" y="422"/>
                    </a:lnTo>
                    <a:lnTo>
                      <a:pt x="731" y="425"/>
                    </a:lnTo>
                    <a:lnTo>
                      <a:pt x="731" y="431"/>
                    </a:lnTo>
                    <a:lnTo>
                      <a:pt x="731" y="437"/>
                    </a:lnTo>
                    <a:lnTo>
                      <a:pt x="733" y="446"/>
                    </a:lnTo>
                    <a:lnTo>
                      <a:pt x="733" y="449"/>
                    </a:lnTo>
                    <a:lnTo>
                      <a:pt x="737" y="449"/>
                    </a:lnTo>
                    <a:lnTo>
                      <a:pt x="740" y="449"/>
                    </a:lnTo>
                    <a:lnTo>
                      <a:pt x="742" y="449"/>
                    </a:lnTo>
                    <a:lnTo>
                      <a:pt x="746" y="449"/>
                    </a:lnTo>
                    <a:lnTo>
                      <a:pt x="751" y="446"/>
                    </a:lnTo>
                    <a:lnTo>
                      <a:pt x="755" y="442"/>
                    </a:lnTo>
                    <a:lnTo>
                      <a:pt x="758" y="440"/>
                    </a:lnTo>
                    <a:lnTo>
                      <a:pt x="761" y="440"/>
                    </a:lnTo>
                    <a:lnTo>
                      <a:pt x="763" y="437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3931" name="Freeform 1017"/>
              <p:cNvSpPr>
                <a:spLocks/>
              </p:cNvSpPr>
              <p:nvPr/>
            </p:nvSpPr>
            <p:spPr bwMode="auto">
              <a:xfrm>
                <a:off x="1999" y="2111"/>
                <a:ext cx="202" cy="103"/>
              </a:xfrm>
              <a:custGeom>
                <a:avLst/>
                <a:gdLst>
                  <a:gd name="T0" fmla="*/ 191 w 809"/>
                  <a:gd name="T1" fmla="*/ 101 h 413"/>
                  <a:gd name="T2" fmla="*/ 198 w 809"/>
                  <a:gd name="T3" fmla="*/ 98 h 413"/>
                  <a:gd name="T4" fmla="*/ 201 w 809"/>
                  <a:gd name="T5" fmla="*/ 93 h 413"/>
                  <a:gd name="T6" fmla="*/ 202 w 809"/>
                  <a:gd name="T7" fmla="*/ 87 h 413"/>
                  <a:gd name="T8" fmla="*/ 200 w 809"/>
                  <a:gd name="T9" fmla="*/ 76 h 413"/>
                  <a:gd name="T10" fmla="*/ 192 w 809"/>
                  <a:gd name="T11" fmla="*/ 64 h 413"/>
                  <a:gd name="T12" fmla="*/ 178 w 809"/>
                  <a:gd name="T13" fmla="*/ 52 h 413"/>
                  <a:gd name="T14" fmla="*/ 156 w 809"/>
                  <a:gd name="T15" fmla="*/ 39 h 413"/>
                  <a:gd name="T16" fmla="*/ 139 w 809"/>
                  <a:gd name="T17" fmla="*/ 29 h 413"/>
                  <a:gd name="T18" fmla="*/ 122 w 809"/>
                  <a:gd name="T19" fmla="*/ 22 h 413"/>
                  <a:gd name="T20" fmla="*/ 93 w 809"/>
                  <a:gd name="T21" fmla="*/ 13 h 413"/>
                  <a:gd name="T22" fmla="*/ 58 w 809"/>
                  <a:gd name="T23" fmla="*/ 5 h 413"/>
                  <a:gd name="T24" fmla="*/ 28 w 809"/>
                  <a:gd name="T25" fmla="*/ 0 h 413"/>
                  <a:gd name="T26" fmla="*/ 7 w 809"/>
                  <a:gd name="T27" fmla="*/ 4 h 413"/>
                  <a:gd name="T28" fmla="*/ 5 w 809"/>
                  <a:gd name="T29" fmla="*/ 5 h 413"/>
                  <a:gd name="T30" fmla="*/ 1 w 809"/>
                  <a:gd name="T31" fmla="*/ 10 h 413"/>
                  <a:gd name="T32" fmla="*/ 0 w 809"/>
                  <a:gd name="T33" fmla="*/ 19 h 413"/>
                  <a:gd name="T34" fmla="*/ 5 w 809"/>
                  <a:gd name="T35" fmla="*/ 28 h 413"/>
                  <a:gd name="T36" fmla="*/ 14 w 809"/>
                  <a:gd name="T37" fmla="*/ 36 h 413"/>
                  <a:gd name="T38" fmla="*/ 23 w 809"/>
                  <a:gd name="T39" fmla="*/ 43 h 413"/>
                  <a:gd name="T40" fmla="*/ 27 w 809"/>
                  <a:gd name="T41" fmla="*/ 43 h 413"/>
                  <a:gd name="T42" fmla="*/ 27 w 809"/>
                  <a:gd name="T43" fmla="*/ 41 h 413"/>
                  <a:gd name="T44" fmla="*/ 27 w 809"/>
                  <a:gd name="T45" fmla="*/ 39 h 413"/>
                  <a:gd name="T46" fmla="*/ 27 w 809"/>
                  <a:gd name="T47" fmla="*/ 36 h 413"/>
                  <a:gd name="T48" fmla="*/ 26 w 809"/>
                  <a:gd name="T49" fmla="*/ 34 h 413"/>
                  <a:gd name="T50" fmla="*/ 26 w 809"/>
                  <a:gd name="T51" fmla="*/ 32 h 413"/>
                  <a:gd name="T52" fmla="*/ 23 w 809"/>
                  <a:gd name="T53" fmla="*/ 30 h 413"/>
                  <a:gd name="T54" fmla="*/ 19 w 809"/>
                  <a:gd name="T55" fmla="*/ 27 h 413"/>
                  <a:gd name="T56" fmla="*/ 17 w 809"/>
                  <a:gd name="T57" fmla="*/ 24 h 413"/>
                  <a:gd name="T58" fmla="*/ 15 w 809"/>
                  <a:gd name="T59" fmla="*/ 21 h 413"/>
                  <a:gd name="T60" fmla="*/ 14 w 809"/>
                  <a:gd name="T61" fmla="*/ 19 h 413"/>
                  <a:gd name="T62" fmla="*/ 13 w 809"/>
                  <a:gd name="T63" fmla="*/ 16 h 413"/>
                  <a:gd name="T64" fmla="*/ 14 w 809"/>
                  <a:gd name="T65" fmla="*/ 13 h 413"/>
                  <a:gd name="T66" fmla="*/ 31 w 809"/>
                  <a:gd name="T67" fmla="*/ 11 h 413"/>
                  <a:gd name="T68" fmla="*/ 61 w 809"/>
                  <a:gd name="T69" fmla="*/ 17 h 413"/>
                  <a:gd name="T70" fmla="*/ 90 w 809"/>
                  <a:gd name="T71" fmla="*/ 26 h 413"/>
                  <a:gd name="T72" fmla="*/ 119 w 809"/>
                  <a:gd name="T73" fmla="*/ 34 h 413"/>
                  <a:gd name="T74" fmla="*/ 136 w 809"/>
                  <a:gd name="T75" fmla="*/ 40 h 413"/>
                  <a:gd name="T76" fmla="*/ 151 w 809"/>
                  <a:gd name="T77" fmla="*/ 50 h 413"/>
                  <a:gd name="T78" fmla="*/ 171 w 809"/>
                  <a:gd name="T79" fmla="*/ 62 h 413"/>
                  <a:gd name="T80" fmla="*/ 182 w 809"/>
                  <a:gd name="T81" fmla="*/ 71 h 413"/>
                  <a:gd name="T82" fmla="*/ 189 w 809"/>
                  <a:gd name="T83" fmla="*/ 80 h 413"/>
                  <a:gd name="T84" fmla="*/ 190 w 809"/>
                  <a:gd name="T85" fmla="*/ 86 h 413"/>
                  <a:gd name="T86" fmla="*/ 190 w 809"/>
                  <a:gd name="T87" fmla="*/ 89 h 413"/>
                  <a:gd name="T88" fmla="*/ 187 w 809"/>
                  <a:gd name="T89" fmla="*/ 90 h 413"/>
                  <a:gd name="T90" fmla="*/ 184 w 809"/>
                  <a:gd name="T91" fmla="*/ 90 h 413"/>
                  <a:gd name="T92" fmla="*/ 182 w 809"/>
                  <a:gd name="T93" fmla="*/ 91 h 413"/>
                  <a:gd name="T94" fmla="*/ 180 w 809"/>
                  <a:gd name="T95" fmla="*/ 92 h 413"/>
                  <a:gd name="T96" fmla="*/ 180 w 809"/>
                  <a:gd name="T97" fmla="*/ 94 h 413"/>
                  <a:gd name="T98" fmla="*/ 180 w 809"/>
                  <a:gd name="T99" fmla="*/ 96 h 413"/>
                  <a:gd name="T100" fmla="*/ 180 w 809"/>
                  <a:gd name="T101" fmla="*/ 99 h 413"/>
                  <a:gd name="T102" fmla="*/ 181 w 809"/>
                  <a:gd name="T103" fmla="*/ 101 h 413"/>
                  <a:gd name="T104" fmla="*/ 184 w 809"/>
                  <a:gd name="T105" fmla="*/ 103 h 413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809"/>
                  <a:gd name="T160" fmla="*/ 0 h 413"/>
                  <a:gd name="T161" fmla="*/ 809 w 809"/>
                  <a:gd name="T162" fmla="*/ 413 h 413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809" h="413">
                    <a:moveTo>
                      <a:pt x="738" y="413"/>
                    </a:moveTo>
                    <a:lnTo>
                      <a:pt x="752" y="409"/>
                    </a:lnTo>
                    <a:lnTo>
                      <a:pt x="765" y="406"/>
                    </a:lnTo>
                    <a:lnTo>
                      <a:pt x="774" y="400"/>
                    </a:lnTo>
                    <a:lnTo>
                      <a:pt x="783" y="397"/>
                    </a:lnTo>
                    <a:lnTo>
                      <a:pt x="792" y="391"/>
                    </a:lnTo>
                    <a:lnTo>
                      <a:pt x="798" y="385"/>
                    </a:lnTo>
                    <a:lnTo>
                      <a:pt x="800" y="379"/>
                    </a:lnTo>
                    <a:lnTo>
                      <a:pt x="804" y="372"/>
                    </a:lnTo>
                    <a:lnTo>
                      <a:pt x="807" y="367"/>
                    </a:lnTo>
                    <a:lnTo>
                      <a:pt x="809" y="361"/>
                    </a:lnTo>
                    <a:lnTo>
                      <a:pt x="809" y="349"/>
                    </a:lnTo>
                    <a:lnTo>
                      <a:pt x="809" y="334"/>
                    </a:lnTo>
                    <a:lnTo>
                      <a:pt x="807" y="319"/>
                    </a:lnTo>
                    <a:lnTo>
                      <a:pt x="800" y="304"/>
                    </a:lnTo>
                    <a:lnTo>
                      <a:pt x="792" y="288"/>
                    </a:lnTo>
                    <a:lnTo>
                      <a:pt x="779" y="271"/>
                    </a:lnTo>
                    <a:lnTo>
                      <a:pt x="768" y="256"/>
                    </a:lnTo>
                    <a:lnTo>
                      <a:pt x="750" y="240"/>
                    </a:lnTo>
                    <a:lnTo>
                      <a:pt x="731" y="226"/>
                    </a:lnTo>
                    <a:lnTo>
                      <a:pt x="713" y="210"/>
                    </a:lnTo>
                    <a:lnTo>
                      <a:pt x="681" y="190"/>
                    </a:lnTo>
                    <a:lnTo>
                      <a:pt x="654" y="172"/>
                    </a:lnTo>
                    <a:lnTo>
                      <a:pt x="626" y="156"/>
                    </a:lnTo>
                    <a:lnTo>
                      <a:pt x="602" y="142"/>
                    </a:lnTo>
                    <a:lnTo>
                      <a:pt x="579" y="129"/>
                    </a:lnTo>
                    <a:lnTo>
                      <a:pt x="556" y="117"/>
                    </a:lnTo>
                    <a:lnTo>
                      <a:pt x="533" y="108"/>
                    </a:lnTo>
                    <a:lnTo>
                      <a:pt x="512" y="99"/>
                    </a:lnTo>
                    <a:lnTo>
                      <a:pt x="488" y="90"/>
                    </a:lnTo>
                    <a:lnTo>
                      <a:pt x="463" y="81"/>
                    </a:lnTo>
                    <a:lnTo>
                      <a:pt x="415" y="67"/>
                    </a:lnTo>
                    <a:lnTo>
                      <a:pt x="371" y="54"/>
                    </a:lnTo>
                    <a:lnTo>
                      <a:pt x="322" y="39"/>
                    </a:lnTo>
                    <a:lnTo>
                      <a:pt x="278" y="26"/>
                    </a:lnTo>
                    <a:lnTo>
                      <a:pt x="232" y="19"/>
                    </a:lnTo>
                    <a:lnTo>
                      <a:pt x="190" y="10"/>
                    </a:lnTo>
                    <a:lnTo>
                      <a:pt x="148" y="3"/>
                    </a:lnTo>
                    <a:lnTo>
                      <a:pt x="112" y="0"/>
                    </a:lnTo>
                    <a:lnTo>
                      <a:pt x="78" y="0"/>
                    </a:lnTo>
                    <a:lnTo>
                      <a:pt x="48" y="6"/>
                    </a:lnTo>
                    <a:lnTo>
                      <a:pt x="28" y="15"/>
                    </a:lnTo>
                    <a:lnTo>
                      <a:pt x="25" y="15"/>
                    </a:lnTo>
                    <a:lnTo>
                      <a:pt x="21" y="19"/>
                    </a:lnTo>
                    <a:lnTo>
                      <a:pt x="19" y="21"/>
                    </a:lnTo>
                    <a:lnTo>
                      <a:pt x="12" y="24"/>
                    </a:lnTo>
                    <a:lnTo>
                      <a:pt x="7" y="33"/>
                    </a:lnTo>
                    <a:lnTo>
                      <a:pt x="3" y="39"/>
                    </a:lnTo>
                    <a:lnTo>
                      <a:pt x="0" y="48"/>
                    </a:lnTo>
                    <a:lnTo>
                      <a:pt x="0" y="60"/>
                    </a:lnTo>
                    <a:lnTo>
                      <a:pt x="0" y="76"/>
                    </a:lnTo>
                    <a:lnTo>
                      <a:pt x="7" y="90"/>
                    </a:lnTo>
                    <a:lnTo>
                      <a:pt x="12" y="103"/>
                    </a:lnTo>
                    <a:lnTo>
                      <a:pt x="21" y="114"/>
                    </a:lnTo>
                    <a:lnTo>
                      <a:pt x="30" y="124"/>
                    </a:lnTo>
                    <a:lnTo>
                      <a:pt x="43" y="135"/>
                    </a:lnTo>
                    <a:lnTo>
                      <a:pt x="55" y="144"/>
                    </a:lnTo>
                    <a:lnTo>
                      <a:pt x="67" y="156"/>
                    </a:lnTo>
                    <a:lnTo>
                      <a:pt x="78" y="162"/>
                    </a:lnTo>
                    <a:lnTo>
                      <a:pt x="91" y="172"/>
                    </a:lnTo>
                    <a:lnTo>
                      <a:pt x="103" y="174"/>
                    </a:lnTo>
                    <a:lnTo>
                      <a:pt x="112" y="178"/>
                    </a:lnTo>
                    <a:lnTo>
                      <a:pt x="109" y="174"/>
                    </a:lnTo>
                    <a:lnTo>
                      <a:pt x="109" y="172"/>
                    </a:lnTo>
                    <a:lnTo>
                      <a:pt x="109" y="169"/>
                    </a:lnTo>
                    <a:lnTo>
                      <a:pt x="109" y="165"/>
                    </a:lnTo>
                    <a:lnTo>
                      <a:pt x="109" y="162"/>
                    </a:lnTo>
                    <a:lnTo>
                      <a:pt x="109" y="160"/>
                    </a:lnTo>
                    <a:lnTo>
                      <a:pt x="109" y="156"/>
                    </a:lnTo>
                    <a:lnTo>
                      <a:pt x="109" y="153"/>
                    </a:lnTo>
                    <a:lnTo>
                      <a:pt x="109" y="147"/>
                    </a:lnTo>
                    <a:lnTo>
                      <a:pt x="109" y="144"/>
                    </a:lnTo>
                    <a:lnTo>
                      <a:pt x="105" y="142"/>
                    </a:lnTo>
                    <a:lnTo>
                      <a:pt x="105" y="138"/>
                    </a:lnTo>
                    <a:lnTo>
                      <a:pt x="105" y="135"/>
                    </a:lnTo>
                    <a:lnTo>
                      <a:pt x="105" y="133"/>
                    </a:lnTo>
                    <a:lnTo>
                      <a:pt x="105" y="129"/>
                    </a:lnTo>
                    <a:lnTo>
                      <a:pt x="103" y="129"/>
                    </a:lnTo>
                    <a:lnTo>
                      <a:pt x="103" y="126"/>
                    </a:lnTo>
                    <a:lnTo>
                      <a:pt x="96" y="124"/>
                    </a:lnTo>
                    <a:lnTo>
                      <a:pt x="91" y="120"/>
                    </a:lnTo>
                    <a:lnTo>
                      <a:pt x="87" y="117"/>
                    </a:lnTo>
                    <a:lnTo>
                      <a:pt x="82" y="111"/>
                    </a:lnTo>
                    <a:lnTo>
                      <a:pt x="78" y="108"/>
                    </a:lnTo>
                    <a:lnTo>
                      <a:pt x="73" y="103"/>
                    </a:lnTo>
                    <a:lnTo>
                      <a:pt x="69" y="99"/>
                    </a:lnTo>
                    <a:lnTo>
                      <a:pt x="67" y="96"/>
                    </a:lnTo>
                    <a:lnTo>
                      <a:pt x="64" y="90"/>
                    </a:lnTo>
                    <a:lnTo>
                      <a:pt x="60" y="87"/>
                    </a:lnTo>
                    <a:lnTo>
                      <a:pt x="60" y="85"/>
                    </a:lnTo>
                    <a:lnTo>
                      <a:pt x="58" y="85"/>
                    </a:lnTo>
                    <a:lnTo>
                      <a:pt x="58" y="81"/>
                    </a:lnTo>
                    <a:lnTo>
                      <a:pt x="55" y="78"/>
                    </a:lnTo>
                    <a:lnTo>
                      <a:pt x="55" y="72"/>
                    </a:lnTo>
                    <a:lnTo>
                      <a:pt x="55" y="69"/>
                    </a:lnTo>
                    <a:lnTo>
                      <a:pt x="51" y="63"/>
                    </a:lnTo>
                    <a:lnTo>
                      <a:pt x="51" y="60"/>
                    </a:lnTo>
                    <a:lnTo>
                      <a:pt x="51" y="57"/>
                    </a:lnTo>
                    <a:lnTo>
                      <a:pt x="55" y="51"/>
                    </a:lnTo>
                    <a:lnTo>
                      <a:pt x="69" y="45"/>
                    </a:lnTo>
                    <a:lnTo>
                      <a:pt x="94" y="45"/>
                    </a:lnTo>
                    <a:lnTo>
                      <a:pt x="124" y="45"/>
                    </a:lnTo>
                    <a:lnTo>
                      <a:pt x="160" y="51"/>
                    </a:lnTo>
                    <a:lnTo>
                      <a:pt x="203" y="60"/>
                    </a:lnTo>
                    <a:lnTo>
                      <a:pt x="244" y="69"/>
                    </a:lnTo>
                    <a:lnTo>
                      <a:pt x="287" y="81"/>
                    </a:lnTo>
                    <a:lnTo>
                      <a:pt x="326" y="90"/>
                    </a:lnTo>
                    <a:lnTo>
                      <a:pt x="362" y="103"/>
                    </a:lnTo>
                    <a:lnTo>
                      <a:pt x="394" y="111"/>
                    </a:lnTo>
                    <a:lnTo>
                      <a:pt x="449" y="129"/>
                    </a:lnTo>
                    <a:lnTo>
                      <a:pt x="476" y="138"/>
                    </a:lnTo>
                    <a:lnTo>
                      <a:pt x="503" y="147"/>
                    </a:lnTo>
                    <a:lnTo>
                      <a:pt x="524" y="153"/>
                    </a:lnTo>
                    <a:lnTo>
                      <a:pt x="545" y="162"/>
                    </a:lnTo>
                    <a:lnTo>
                      <a:pt x="563" y="174"/>
                    </a:lnTo>
                    <a:lnTo>
                      <a:pt x="584" y="183"/>
                    </a:lnTo>
                    <a:lnTo>
                      <a:pt x="606" y="199"/>
                    </a:lnTo>
                    <a:lnTo>
                      <a:pt x="629" y="213"/>
                    </a:lnTo>
                    <a:lnTo>
                      <a:pt x="656" y="229"/>
                    </a:lnTo>
                    <a:lnTo>
                      <a:pt x="686" y="249"/>
                    </a:lnTo>
                    <a:lnTo>
                      <a:pt x="702" y="262"/>
                    </a:lnTo>
                    <a:lnTo>
                      <a:pt x="716" y="274"/>
                    </a:lnTo>
                    <a:lnTo>
                      <a:pt x="729" y="286"/>
                    </a:lnTo>
                    <a:lnTo>
                      <a:pt x="741" y="297"/>
                    </a:lnTo>
                    <a:lnTo>
                      <a:pt x="747" y="310"/>
                    </a:lnTo>
                    <a:lnTo>
                      <a:pt x="756" y="319"/>
                    </a:lnTo>
                    <a:lnTo>
                      <a:pt x="759" y="328"/>
                    </a:lnTo>
                    <a:lnTo>
                      <a:pt x="761" y="337"/>
                    </a:lnTo>
                    <a:lnTo>
                      <a:pt x="761" y="343"/>
                    </a:lnTo>
                    <a:lnTo>
                      <a:pt x="761" y="349"/>
                    </a:lnTo>
                    <a:lnTo>
                      <a:pt x="761" y="352"/>
                    </a:lnTo>
                    <a:lnTo>
                      <a:pt x="759" y="356"/>
                    </a:lnTo>
                    <a:lnTo>
                      <a:pt x="756" y="358"/>
                    </a:lnTo>
                    <a:lnTo>
                      <a:pt x="752" y="358"/>
                    </a:lnTo>
                    <a:lnTo>
                      <a:pt x="750" y="361"/>
                    </a:lnTo>
                    <a:lnTo>
                      <a:pt x="747" y="361"/>
                    </a:lnTo>
                    <a:lnTo>
                      <a:pt x="741" y="361"/>
                    </a:lnTo>
                    <a:lnTo>
                      <a:pt x="738" y="361"/>
                    </a:lnTo>
                    <a:lnTo>
                      <a:pt x="734" y="363"/>
                    </a:lnTo>
                    <a:lnTo>
                      <a:pt x="731" y="363"/>
                    </a:lnTo>
                    <a:lnTo>
                      <a:pt x="729" y="363"/>
                    </a:lnTo>
                    <a:lnTo>
                      <a:pt x="725" y="363"/>
                    </a:lnTo>
                    <a:lnTo>
                      <a:pt x="725" y="367"/>
                    </a:lnTo>
                    <a:lnTo>
                      <a:pt x="722" y="367"/>
                    </a:lnTo>
                    <a:lnTo>
                      <a:pt x="722" y="370"/>
                    </a:lnTo>
                    <a:lnTo>
                      <a:pt x="722" y="372"/>
                    </a:lnTo>
                    <a:lnTo>
                      <a:pt x="722" y="376"/>
                    </a:lnTo>
                    <a:lnTo>
                      <a:pt x="722" y="379"/>
                    </a:lnTo>
                    <a:lnTo>
                      <a:pt x="722" y="381"/>
                    </a:lnTo>
                    <a:lnTo>
                      <a:pt x="722" y="385"/>
                    </a:lnTo>
                    <a:lnTo>
                      <a:pt x="722" y="388"/>
                    </a:lnTo>
                    <a:lnTo>
                      <a:pt x="722" y="394"/>
                    </a:lnTo>
                    <a:lnTo>
                      <a:pt x="722" y="397"/>
                    </a:lnTo>
                    <a:lnTo>
                      <a:pt x="722" y="400"/>
                    </a:lnTo>
                    <a:lnTo>
                      <a:pt x="725" y="404"/>
                    </a:lnTo>
                    <a:lnTo>
                      <a:pt x="725" y="406"/>
                    </a:lnTo>
                    <a:lnTo>
                      <a:pt x="729" y="409"/>
                    </a:lnTo>
                    <a:lnTo>
                      <a:pt x="731" y="413"/>
                    </a:lnTo>
                    <a:lnTo>
                      <a:pt x="738" y="413"/>
                    </a:lnTo>
                    <a:close/>
                  </a:path>
                </a:pathLst>
              </a:custGeom>
              <a:solidFill>
                <a:srgbClr val="827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3932" name="Freeform 1018"/>
              <p:cNvSpPr>
                <a:spLocks/>
              </p:cNvSpPr>
              <p:nvPr/>
            </p:nvSpPr>
            <p:spPr bwMode="auto">
              <a:xfrm>
                <a:off x="1999" y="2111"/>
                <a:ext cx="202" cy="103"/>
              </a:xfrm>
              <a:custGeom>
                <a:avLst/>
                <a:gdLst>
                  <a:gd name="T0" fmla="*/ 191 w 809"/>
                  <a:gd name="T1" fmla="*/ 101 h 413"/>
                  <a:gd name="T2" fmla="*/ 198 w 809"/>
                  <a:gd name="T3" fmla="*/ 98 h 413"/>
                  <a:gd name="T4" fmla="*/ 201 w 809"/>
                  <a:gd name="T5" fmla="*/ 93 h 413"/>
                  <a:gd name="T6" fmla="*/ 202 w 809"/>
                  <a:gd name="T7" fmla="*/ 87 h 413"/>
                  <a:gd name="T8" fmla="*/ 200 w 809"/>
                  <a:gd name="T9" fmla="*/ 76 h 413"/>
                  <a:gd name="T10" fmla="*/ 192 w 809"/>
                  <a:gd name="T11" fmla="*/ 64 h 413"/>
                  <a:gd name="T12" fmla="*/ 178 w 809"/>
                  <a:gd name="T13" fmla="*/ 52 h 413"/>
                  <a:gd name="T14" fmla="*/ 156 w 809"/>
                  <a:gd name="T15" fmla="*/ 39 h 413"/>
                  <a:gd name="T16" fmla="*/ 139 w 809"/>
                  <a:gd name="T17" fmla="*/ 29 h 413"/>
                  <a:gd name="T18" fmla="*/ 122 w 809"/>
                  <a:gd name="T19" fmla="*/ 22 h 413"/>
                  <a:gd name="T20" fmla="*/ 93 w 809"/>
                  <a:gd name="T21" fmla="*/ 13 h 413"/>
                  <a:gd name="T22" fmla="*/ 58 w 809"/>
                  <a:gd name="T23" fmla="*/ 5 h 413"/>
                  <a:gd name="T24" fmla="*/ 28 w 809"/>
                  <a:gd name="T25" fmla="*/ 0 h 413"/>
                  <a:gd name="T26" fmla="*/ 7 w 809"/>
                  <a:gd name="T27" fmla="*/ 4 h 413"/>
                  <a:gd name="T28" fmla="*/ 5 w 809"/>
                  <a:gd name="T29" fmla="*/ 5 h 413"/>
                  <a:gd name="T30" fmla="*/ 1 w 809"/>
                  <a:gd name="T31" fmla="*/ 10 h 413"/>
                  <a:gd name="T32" fmla="*/ 0 w 809"/>
                  <a:gd name="T33" fmla="*/ 19 h 413"/>
                  <a:gd name="T34" fmla="*/ 5 w 809"/>
                  <a:gd name="T35" fmla="*/ 28 h 413"/>
                  <a:gd name="T36" fmla="*/ 14 w 809"/>
                  <a:gd name="T37" fmla="*/ 36 h 413"/>
                  <a:gd name="T38" fmla="*/ 23 w 809"/>
                  <a:gd name="T39" fmla="*/ 43 h 413"/>
                  <a:gd name="T40" fmla="*/ 27 w 809"/>
                  <a:gd name="T41" fmla="*/ 43 h 413"/>
                  <a:gd name="T42" fmla="*/ 27 w 809"/>
                  <a:gd name="T43" fmla="*/ 41 h 413"/>
                  <a:gd name="T44" fmla="*/ 27 w 809"/>
                  <a:gd name="T45" fmla="*/ 39 h 413"/>
                  <a:gd name="T46" fmla="*/ 27 w 809"/>
                  <a:gd name="T47" fmla="*/ 36 h 413"/>
                  <a:gd name="T48" fmla="*/ 26 w 809"/>
                  <a:gd name="T49" fmla="*/ 34 h 413"/>
                  <a:gd name="T50" fmla="*/ 26 w 809"/>
                  <a:gd name="T51" fmla="*/ 32 h 413"/>
                  <a:gd name="T52" fmla="*/ 23 w 809"/>
                  <a:gd name="T53" fmla="*/ 30 h 413"/>
                  <a:gd name="T54" fmla="*/ 19 w 809"/>
                  <a:gd name="T55" fmla="*/ 27 h 413"/>
                  <a:gd name="T56" fmla="*/ 17 w 809"/>
                  <a:gd name="T57" fmla="*/ 24 h 413"/>
                  <a:gd name="T58" fmla="*/ 15 w 809"/>
                  <a:gd name="T59" fmla="*/ 21 h 413"/>
                  <a:gd name="T60" fmla="*/ 14 w 809"/>
                  <a:gd name="T61" fmla="*/ 19 h 413"/>
                  <a:gd name="T62" fmla="*/ 13 w 809"/>
                  <a:gd name="T63" fmla="*/ 16 h 413"/>
                  <a:gd name="T64" fmla="*/ 14 w 809"/>
                  <a:gd name="T65" fmla="*/ 13 h 413"/>
                  <a:gd name="T66" fmla="*/ 31 w 809"/>
                  <a:gd name="T67" fmla="*/ 11 h 413"/>
                  <a:gd name="T68" fmla="*/ 61 w 809"/>
                  <a:gd name="T69" fmla="*/ 17 h 413"/>
                  <a:gd name="T70" fmla="*/ 90 w 809"/>
                  <a:gd name="T71" fmla="*/ 26 h 413"/>
                  <a:gd name="T72" fmla="*/ 119 w 809"/>
                  <a:gd name="T73" fmla="*/ 34 h 413"/>
                  <a:gd name="T74" fmla="*/ 136 w 809"/>
                  <a:gd name="T75" fmla="*/ 40 h 413"/>
                  <a:gd name="T76" fmla="*/ 151 w 809"/>
                  <a:gd name="T77" fmla="*/ 50 h 413"/>
                  <a:gd name="T78" fmla="*/ 171 w 809"/>
                  <a:gd name="T79" fmla="*/ 62 h 413"/>
                  <a:gd name="T80" fmla="*/ 182 w 809"/>
                  <a:gd name="T81" fmla="*/ 71 h 413"/>
                  <a:gd name="T82" fmla="*/ 189 w 809"/>
                  <a:gd name="T83" fmla="*/ 80 h 413"/>
                  <a:gd name="T84" fmla="*/ 190 w 809"/>
                  <a:gd name="T85" fmla="*/ 86 h 413"/>
                  <a:gd name="T86" fmla="*/ 190 w 809"/>
                  <a:gd name="T87" fmla="*/ 89 h 413"/>
                  <a:gd name="T88" fmla="*/ 187 w 809"/>
                  <a:gd name="T89" fmla="*/ 90 h 413"/>
                  <a:gd name="T90" fmla="*/ 184 w 809"/>
                  <a:gd name="T91" fmla="*/ 90 h 413"/>
                  <a:gd name="T92" fmla="*/ 182 w 809"/>
                  <a:gd name="T93" fmla="*/ 91 h 413"/>
                  <a:gd name="T94" fmla="*/ 180 w 809"/>
                  <a:gd name="T95" fmla="*/ 92 h 413"/>
                  <a:gd name="T96" fmla="*/ 180 w 809"/>
                  <a:gd name="T97" fmla="*/ 94 h 413"/>
                  <a:gd name="T98" fmla="*/ 180 w 809"/>
                  <a:gd name="T99" fmla="*/ 96 h 413"/>
                  <a:gd name="T100" fmla="*/ 180 w 809"/>
                  <a:gd name="T101" fmla="*/ 99 h 413"/>
                  <a:gd name="T102" fmla="*/ 181 w 809"/>
                  <a:gd name="T103" fmla="*/ 101 h 413"/>
                  <a:gd name="T104" fmla="*/ 184 w 809"/>
                  <a:gd name="T105" fmla="*/ 103 h 413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809"/>
                  <a:gd name="T160" fmla="*/ 0 h 413"/>
                  <a:gd name="T161" fmla="*/ 809 w 809"/>
                  <a:gd name="T162" fmla="*/ 413 h 413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809" h="413">
                    <a:moveTo>
                      <a:pt x="738" y="413"/>
                    </a:moveTo>
                    <a:lnTo>
                      <a:pt x="752" y="409"/>
                    </a:lnTo>
                    <a:lnTo>
                      <a:pt x="765" y="406"/>
                    </a:lnTo>
                    <a:lnTo>
                      <a:pt x="774" y="400"/>
                    </a:lnTo>
                    <a:lnTo>
                      <a:pt x="783" y="397"/>
                    </a:lnTo>
                    <a:lnTo>
                      <a:pt x="792" y="391"/>
                    </a:lnTo>
                    <a:lnTo>
                      <a:pt x="798" y="385"/>
                    </a:lnTo>
                    <a:lnTo>
                      <a:pt x="800" y="379"/>
                    </a:lnTo>
                    <a:lnTo>
                      <a:pt x="804" y="372"/>
                    </a:lnTo>
                    <a:lnTo>
                      <a:pt x="807" y="367"/>
                    </a:lnTo>
                    <a:lnTo>
                      <a:pt x="809" y="361"/>
                    </a:lnTo>
                    <a:lnTo>
                      <a:pt x="809" y="349"/>
                    </a:lnTo>
                    <a:lnTo>
                      <a:pt x="809" y="334"/>
                    </a:lnTo>
                    <a:lnTo>
                      <a:pt x="807" y="319"/>
                    </a:lnTo>
                    <a:lnTo>
                      <a:pt x="800" y="304"/>
                    </a:lnTo>
                    <a:lnTo>
                      <a:pt x="792" y="288"/>
                    </a:lnTo>
                    <a:lnTo>
                      <a:pt x="779" y="271"/>
                    </a:lnTo>
                    <a:lnTo>
                      <a:pt x="768" y="256"/>
                    </a:lnTo>
                    <a:lnTo>
                      <a:pt x="750" y="240"/>
                    </a:lnTo>
                    <a:lnTo>
                      <a:pt x="731" y="226"/>
                    </a:lnTo>
                    <a:lnTo>
                      <a:pt x="713" y="210"/>
                    </a:lnTo>
                    <a:lnTo>
                      <a:pt x="681" y="190"/>
                    </a:lnTo>
                    <a:lnTo>
                      <a:pt x="654" y="172"/>
                    </a:lnTo>
                    <a:lnTo>
                      <a:pt x="626" y="156"/>
                    </a:lnTo>
                    <a:lnTo>
                      <a:pt x="602" y="142"/>
                    </a:lnTo>
                    <a:lnTo>
                      <a:pt x="579" y="129"/>
                    </a:lnTo>
                    <a:lnTo>
                      <a:pt x="556" y="117"/>
                    </a:lnTo>
                    <a:lnTo>
                      <a:pt x="533" y="108"/>
                    </a:lnTo>
                    <a:lnTo>
                      <a:pt x="512" y="99"/>
                    </a:lnTo>
                    <a:lnTo>
                      <a:pt x="488" y="90"/>
                    </a:lnTo>
                    <a:lnTo>
                      <a:pt x="463" y="81"/>
                    </a:lnTo>
                    <a:lnTo>
                      <a:pt x="415" y="67"/>
                    </a:lnTo>
                    <a:lnTo>
                      <a:pt x="371" y="54"/>
                    </a:lnTo>
                    <a:lnTo>
                      <a:pt x="322" y="39"/>
                    </a:lnTo>
                    <a:lnTo>
                      <a:pt x="278" y="26"/>
                    </a:lnTo>
                    <a:lnTo>
                      <a:pt x="232" y="19"/>
                    </a:lnTo>
                    <a:lnTo>
                      <a:pt x="190" y="10"/>
                    </a:lnTo>
                    <a:lnTo>
                      <a:pt x="148" y="3"/>
                    </a:lnTo>
                    <a:lnTo>
                      <a:pt x="112" y="0"/>
                    </a:lnTo>
                    <a:lnTo>
                      <a:pt x="78" y="0"/>
                    </a:lnTo>
                    <a:lnTo>
                      <a:pt x="48" y="6"/>
                    </a:lnTo>
                    <a:lnTo>
                      <a:pt x="28" y="15"/>
                    </a:lnTo>
                    <a:lnTo>
                      <a:pt x="25" y="15"/>
                    </a:lnTo>
                    <a:lnTo>
                      <a:pt x="21" y="19"/>
                    </a:lnTo>
                    <a:lnTo>
                      <a:pt x="19" y="21"/>
                    </a:lnTo>
                    <a:lnTo>
                      <a:pt x="12" y="24"/>
                    </a:lnTo>
                    <a:lnTo>
                      <a:pt x="7" y="33"/>
                    </a:lnTo>
                    <a:lnTo>
                      <a:pt x="3" y="39"/>
                    </a:lnTo>
                    <a:lnTo>
                      <a:pt x="0" y="48"/>
                    </a:lnTo>
                    <a:lnTo>
                      <a:pt x="0" y="60"/>
                    </a:lnTo>
                    <a:lnTo>
                      <a:pt x="0" y="76"/>
                    </a:lnTo>
                    <a:lnTo>
                      <a:pt x="7" y="90"/>
                    </a:lnTo>
                    <a:lnTo>
                      <a:pt x="12" y="103"/>
                    </a:lnTo>
                    <a:lnTo>
                      <a:pt x="21" y="114"/>
                    </a:lnTo>
                    <a:lnTo>
                      <a:pt x="30" y="124"/>
                    </a:lnTo>
                    <a:lnTo>
                      <a:pt x="43" y="135"/>
                    </a:lnTo>
                    <a:lnTo>
                      <a:pt x="55" y="144"/>
                    </a:lnTo>
                    <a:lnTo>
                      <a:pt x="67" y="156"/>
                    </a:lnTo>
                    <a:lnTo>
                      <a:pt x="78" y="162"/>
                    </a:lnTo>
                    <a:lnTo>
                      <a:pt x="91" y="172"/>
                    </a:lnTo>
                    <a:lnTo>
                      <a:pt x="103" y="174"/>
                    </a:lnTo>
                    <a:lnTo>
                      <a:pt x="112" y="178"/>
                    </a:lnTo>
                    <a:lnTo>
                      <a:pt x="109" y="174"/>
                    </a:lnTo>
                    <a:lnTo>
                      <a:pt x="109" y="172"/>
                    </a:lnTo>
                    <a:lnTo>
                      <a:pt x="109" y="169"/>
                    </a:lnTo>
                    <a:lnTo>
                      <a:pt x="109" y="165"/>
                    </a:lnTo>
                    <a:lnTo>
                      <a:pt x="109" y="162"/>
                    </a:lnTo>
                    <a:lnTo>
                      <a:pt x="109" y="160"/>
                    </a:lnTo>
                    <a:lnTo>
                      <a:pt x="109" y="156"/>
                    </a:lnTo>
                    <a:lnTo>
                      <a:pt x="109" y="153"/>
                    </a:lnTo>
                    <a:lnTo>
                      <a:pt x="109" y="147"/>
                    </a:lnTo>
                    <a:lnTo>
                      <a:pt x="109" y="144"/>
                    </a:lnTo>
                    <a:lnTo>
                      <a:pt x="105" y="142"/>
                    </a:lnTo>
                    <a:lnTo>
                      <a:pt x="105" y="138"/>
                    </a:lnTo>
                    <a:lnTo>
                      <a:pt x="105" y="135"/>
                    </a:lnTo>
                    <a:lnTo>
                      <a:pt x="105" y="133"/>
                    </a:lnTo>
                    <a:lnTo>
                      <a:pt x="105" y="129"/>
                    </a:lnTo>
                    <a:lnTo>
                      <a:pt x="103" y="129"/>
                    </a:lnTo>
                    <a:lnTo>
                      <a:pt x="103" y="126"/>
                    </a:lnTo>
                    <a:lnTo>
                      <a:pt x="96" y="124"/>
                    </a:lnTo>
                    <a:lnTo>
                      <a:pt x="91" y="120"/>
                    </a:lnTo>
                    <a:lnTo>
                      <a:pt x="87" y="117"/>
                    </a:lnTo>
                    <a:lnTo>
                      <a:pt x="82" y="111"/>
                    </a:lnTo>
                    <a:lnTo>
                      <a:pt x="78" y="108"/>
                    </a:lnTo>
                    <a:lnTo>
                      <a:pt x="73" y="103"/>
                    </a:lnTo>
                    <a:lnTo>
                      <a:pt x="69" y="99"/>
                    </a:lnTo>
                    <a:lnTo>
                      <a:pt x="67" y="96"/>
                    </a:lnTo>
                    <a:lnTo>
                      <a:pt x="64" y="90"/>
                    </a:lnTo>
                    <a:lnTo>
                      <a:pt x="60" y="87"/>
                    </a:lnTo>
                    <a:lnTo>
                      <a:pt x="60" y="85"/>
                    </a:lnTo>
                    <a:lnTo>
                      <a:pt x="58" y="85"/>
                    </a:lnTo>
                    <a:lnTo>
                      <a:pt x="58" y="81"/>
                    </a:lnTo>
                    <a:lnTo>
                      <a:pt x="55" y="78"/>
                    </a:lnTo>
                    <a:lnTo>
                      <a:pt x="55" y="72"/>
                    </a:lnTo>
                    <a:lnTo>
                      <a:pt x="55" y="69"/>
                    </a:lnTo>
                    <a:lnTo>
                      <a:pt x="51" y="63"/>
                    </a:lnTo>
                    <a:lnTo>
                      <a:pt x="51" y="60"/>
                    </a:lnTo>
                    <a:lnTo>
                      <a:pt x="51" y="57"/>
                    </a:lnTo>
                    <a:lnTo>
                      <a:pt x="55" y="51"/>
                    </a:lnTo>
                    <a:lnTo>
                      <a:pt x="69" y="45"/>
                    </a:lnTo>
                    <a:lnTo>
                      <a:pt x="94" y="45"/>
                    </a:lnTo>
                    <a:lnTo>
                      <a:pt x="124" y="45"/>
                    </a:lnTo>
                    <a:lnTo>
                      <a:pt x="160" y="51"/>
                    </a:lnTo>
                    <a:lnTo>
                      <a:pt x="203" y="60"/>
                    </a:lnTo>
                    <a:lnTo>
                      <a:pt x="244" y="69"/>
                    </a:lnTo>
                    <a:lnTo>
                      <a:pt x="287" y="81"/>
                    </a:lnTo>
                    <a:lnTo>
                      <a:pt x="326" y="90"/>
                    </a:lnTo>
                    <a:lnTo>
                      <a:pt x="362" y="103"/>
                    </a:lnTo>
                    <a:lnTo>
                      <a:pt x="394" y="111"/>
                    </a:lnTo>
                    <a:lnTo>
                      <a:pt x="449" y="129"/>
                    </a:lnTo>
                    <a:lnTo>
                      <a:pt x="476" y="138"/>
                    </a:lnTo>
                    <a:lnTo>
                      <a:pt x="503" y="147"/>
                    </a:lnTo>
                    <a:lnTo>
                      <a:pt x="524" y="153"/>
                    </a:lnTo>
                    <a:lnTo>
                      <a:pt x="545" y="162"/>
                    </a:lnTo>
                    <a:lnTo>
                      <a:pt x="563" y="174"/>
                    </a:lnTo>
                    <a:lnTo>
                      <a:pt x="584" y="183"/>
                    </a:lnTo>
                    <a:lnTo>
                      <a:pt x="606" y="199"/>
                    </a:lnTo>
                    <a:lnTo>
                      <a:pt x="629" y="213"/>
                    </a:lnTo>
                    <a:lnTo>
                      <a:pt x="656" y="229"/>
                    </a:lnTo>
                    <a:lnTo>
                      <a:pt x="686" y="249"/>
                    </a:lnTo>
                    <a:lnTo>
                      <a:pt x="702" y="262"/>
                    </a:lnTo>
                    <a:lnTo>
                      <a:pt x="716" y="274"/>
                    </a:lnTo>
                    <a:lnTo>
                      <a:pt x="729" y="286"/>
                    </a:lnTo>
                    <a:lnTo>
                      <a:pt x="741" y="297"/>
                    </a:lnTo>
                    <a:lnTo>
                      <a:pt x="747" y="310"/>
                    </a:lnTo>
                    <a:lnTo>
                      <a:pt x="756" y="319"/>
                    </a:lnTo>
                    <a:lnTo>
                      <a:pt x="759" y="328"/>
                    </a:lnTo>
                    <a:lnTo>
                      <a:pt x="761" y="337"/>
                    </a:lnTo>
                    <a:lnTo>
                      <a:pt x="761" y="343"/>
                    </a:lnTo>
                    <a:lnTo>
                      <a:pt x="761" y="349"/>
                    </a:lnTo>
                    <a:lnTo>
                      <a:pt x="761" y="352"/>
                    </a:lnTo>
                    <a:lnTo>
                      <a:pt x="759" y="356"/>
                    </a:lnTo>
                    <a:lnTo>
                      <a:pt x="756" y="358"/>
                    </a:lnTo>
                    <a:lnTo>
                      <a:pt x="752" y="358"/>
                    </a:lnTo>
                    <a:lnTo>
                      <a:pt x="750" y="361"/>
                    </a:lnTo>
                    <a:lnTo>
                      <a:pt x="747" y="361"/>
                    </a:lnTo>
                    <a:lnTo>
                      <a:pt x="741" y="361"/>
                    </a:lnTo>
                    <a:lnTo>
                      <a:pt x="738" y="361"/>
                    </a:lnTo>
                    <a:lnTo>
                      <a:pt x="734" y="363"/>
                    </a:lnTo>
                    <a:lnTo>
                      <a:pt x="731" y="363"/>
                    </a:lnTo>
                    <a:lnTo>
                      <a:pt x="729" y="363"/>
                    </a:lnTo>
                    <a:lnTo>
                      <a:pt x="725" y="363"/>
                    </a:lnTo>
                    <a:lnTo>
                      <a:pt x="725" y="367"/>
                    </a:lnTo>
                    <a:lnTo>
                      <a:pt x="722" y="367"/>
                    </a:lnTo>
                    <a:lnTo>
                      <a:pt x="722" y="370"/>
                    </a:lnTo>
                    <a:lnTo>
                      <a:pt x="722" y="372"/>
                    </a:lnTo>
                    <a:lnTo>
                      <a:pt x="722" y="376"/>
                    </a:lnTo>
                    <a:lnTo>
                      <a:pt x="722" y="379"/>
                    </a:lnTo>
                    <a:lnTo>
                      <a:pt x="722" y="381"/>
                    </a:lnTo>
                    <a:lnTo>
                      <a:pt x="722" y="385"/>
                    </a:lnTo>
                    <a:lnTo>
                      <a:pt x="722" y="388"/>
                    </a:lnTo>
                    <a:lnTo>
                      <a:pt x="722" y="394"/>
                    </a:lnTo>
                    <a:lnTo>
                      <a:pt x="722" y="397"/>
                    </a:lnTo>
                    <a:lnTo>
                      <a:pt x="722" y="400"/>
                    </a:lnTo>
                    <a:lnTo>
                      <a:pt x="725" y="404"/>
                    </a:lnTo>
                    <a:lnTo>
                      <a:pt x="725" y="406"/>
                    </a:lnTo>
                    <a:lnTo>
                      <a:pt x="729" y="409"/>
                    </a:lnTo>
                    <a:lnTo>
                      <a:pt x="731" y="413"/>
                    </a:lnTo>
                    <a:lnTo>
                      <a:pt x="738" y="413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3933" name="Freeform 1019"/>
              <p:cNvSpPr>
                <a:spLocks/>
              </p:cNvSpPr>
              <p:nvPr/>
            </p:nvSpPr>
            <p:spPr bwMode="auto">
              <a:xfrm>
                <a:off x="1999" y="2111"/>
                <a:ext cx="202" cy="103"/>
              </a:xfrm>
              <a:custGeom>
                <a:avLst/>
                <a:gdLst>
                  <a:gd name="T0" fmla="*/ 191 w 809"/>
                  <a:gd name="T1" fmla="*/ 101 h 413"/>
                  <a:gd name="T2" fmla="*/ 198 w 809"/>
                  <a:gd name="T3" fmla="*/ 98 h 413"/>
                  <a:gd name="T4" fmla="*/ 201 w 809"/>
                  <a:gd name="T5" fmla="*/ 93 h 413"/>
                  <a:gd name="T6" fmla="*/ 202 w 809"/>
                  <a:gd name="T7" fmla="*/ 87 h 413"/>
                  <a:gd name="T8" fmla="*/ 200 w 809"/>
                  <a:gd name="T9" fmla="*/ 76 h 413"/>
                  <a:gd name="T10" fmla="*/ 192 w 809"/>
                  <a:gd name="T11" fmla="*/ 64 h 413"/>
                  <a:gd name="T12" fmla="*/ 178 w 809"/>
                  <a:gd name="T13" fmla="*/ 52 h 413"/>
                  <a:gd name="T14" fmla="*/ 156 w 809"/>
                  <a:gd name="T15" fmla="*/ 39 h 413"/>
                  <a:gd name="T16" fmla="*/ 139 w 809"/>
                  <a:gd name="T17" fmla="*/ 29 h 413"/>
                  <a:gd name="T18" fmla="*/ 122 w 809"/>
                  <a:gd name="T19" fmla="*/ 22 h 413"/>
                  <a:gd name="T20" fmla="*/ 93 w 809"/>
                  <a:gd name="T21" fmla="*/ 13 h 413"/>
                  <a:gd name="T22" fmla="*/ 58 w 809"/>
                  <a:gd name="T23" fmla="*/ 5 h 413"/>
                  <a:gd name="T24" fmla="*/ 28 w 809"/>
                  <a:gd name="T25" fmla="*/ 0 h 413"/>
                  <a:gd name="T26" fmla="*/ 7 w 809"/>
                  <a:gd name="T27" fmla="*/ 4 h 413"/>
                  <a:gd name="T28" fmla="*/ 5 w 809"/>
                  <a:gd name="T29" fmla="*/ 5 h 413"/>
                  <a:gd name="T30" fmla="*/ 1 w 809"/>
                  <a:gd name="T31" fmla="*/ 10 h 413"/>
                  <a:gd name="T32" fmla="*/ 0 w 809"/>
                  <a:gd name="T33" fmla="*/ 19 h 413"/>
                  <a:gd name="T34" fmla="*/ 5 w 809"/>
                  <a:gd name="T35" fmla="*/ 28 h 413"/>
                  <a:gd name="T36" fmla="*/ 14 w 809"/>
                  <a:gd name="T37" fmla="*/ 36 h 413"/>
                  <a:gd name="T38" fmla="*/ 23 w 809"/>
                  <a:gd name="T39" fmla="*/ 43 h 413"/>
                  <a:gd name="T40" fmla="*/ 27 w 809"/>
                  <a:gd name="T41" fmla="*/ 43 h 413"/>
                  <a:gd name="T42" fmla="*/ 27 w 809"/>
                  <a:gd name="T43" fmla="*/ 41 h 413"/>
                  <a:gd name="T44" fmla="*/ 27 w 809"/>
                  <a:gd name="T45" fmla="*/ 39 h 413"/>
                  <a:gd name="T46" fmla="*/ 27 w 809"/>
                  <a:gd name="T47" fmla="*/ 36 h 413"/>
                  <a:gd name="T48" fmla="*/ 26 w 809"/>
                  <a:gd name="T49" fmla="*/ 34 h 413"/>
                  <a:gd name="T50" fmla="*/ 26 w 809"/>
                  <a:gd name="T51" fmla="*/ 32 h 413"/>
                  <a:gd name="T52" fmla="*/ 23 w 809"/>
                  <a:gd name="T53" fmla="*/ 30 h 413"/>
                  <a:gd name="T54" fmla="*/ 19 w 809"/>
                  <a:gd name="T55" fmla="*/ 27 h 413"/>
                  <a:gd name="T56" fmla="*/ 17 w 809"/>
                  <a:gd name="T57" fmla="*/ 24 h 413"/>
                  <a:gd name="T58" fmla="*/ 15 w 809"/>
                  <a:gd name="T59" fmla="*/ 21 h 413"/>
                  <a:gd name="T60" fmla="*/ 14 w 809"/>
                  <a:gd name="T61" fmla="*/ 19 h 413"/>
                  <a:gd name="T62" fmla="*/ 13 w 809"/>
                  <a:gd name="T63" fmla="*/ 16 h 413"/>
                  <a:gd name="T64" fmla="*/ 14 w 809"/>
                  <a:gd name="T65" fmla="*/ 13 h 413"/>
                  <a:gd name="T66" fmla="*/ 31 w 809"/>
                  <a:gd name="T67" fmla="*/ 11 h 413"/>
                  <a:gd name="T68" fmla="*/ 61 w 809"/>
                  <a:gd name="T69" fmla="*/ 17 h 413"/>
                  <a:gd name="T70" fmla="*/ 90 w 809"/>
                  <a:gd name="T71" fmla="*/ 26 h 413"/>
                  <a:gd name="T72" fmla="*/ 119 w 809"/>
                  <a:gd name="T73" fmla="*/ 34 h 413"/>
                  <a:gd name="T74" fmla="*/ 136 w 809"/>
                  <a:gd name="T75" fmla="*/ 40 h 413"/>
                  <a:gd name="T76" fmla="*/ 151 w 809"/>
                  <a:gd name="T77" fmla="*/ 50 h 413"/>
                  <a:gd name="T78" fmla="*/ 171 w 809"/>
                  <a:gd name="T79" fmla="*/ 62 h 413"/>
                  <a:gd name="T80" fmla="*/ 182 w 809"/>
                  <a:gd name="T81" fmla="*/ 71 h 413"/>
                  <a:gd name="T82" fmla="*/ 189 w 809"/>
                  <a:gd name="T83" fmla="*/ 80 h 413"/>
                  <a:gd name="T84" fmla="*/ 190 w 809"/>
                  <a:gd name="T85" fmla="*/ 86 h 413"/>
                  <a:gd name="T86" fmla="*/ 190 w 809"/>
                  <a:gd name="T87" fmla="*/ 89 h 413"/>
                  <a:gd name="T88" fmla="*/ 187 w 809"/>
                  <a:gd name="T89" fmla="*/ 90 h 413"/>
                  <a:gd name="T90" fmla="*/ 184 w 809"/>
                  <a:gd name="T91" fmla="*/ 90 h 413"/>
                  <a:gd name="T92" fmla="*/ 182 w 809"/>
                  <a:gd name="T93" fmla="*/ 91 h 413"/>
                  <a:gd name="T94" fmla="*/ 180 w 809"/>
                  <a:gd name="T95" fmla="*/ 92 h 413"/>
                  <a:gd name="T96" fmla="*/ 180 w 809"/>
                  <a:gd name="T97" fmla="*/ 94 h 413"/>
                  <a:gd name="T98" fmla="*/ 180 w 809"/>
                  <a:gd name="T99" fmla="*/ 96 h 413"/>
                  <a:gd name="T100" fmla="*/ 180 w 809"/>
                  <a:gd name="T101" fmla="*/ 99 h 413"/>
                  <a:gd name="T102" fmla="*/ 181 w 809"/>
                  <a:gd name="T103" fmla="*/ 101 h 413"/>
                  <a:gd name="T104" fmla="*/ 184 w 809"/>
                  <a:gd name="T105" fmla="*/ 103 h 413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809"/>
                  <a:gd name="T160" fmla="*/ 0 h 413"/>
                  <a:gd name="T161" fmla="*/ 809 w 809"/>
                  <a:gd name="T162" fmla="*/ 413 h 413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809" h="413">
                    <a:moveTo>
                      <a:pt x="738" y="413"/>
                    </a:moveTo>
                    <a:lnTo>
                      <a:pt x="752" y="409"/>
                    </a:lnTo>
                    <a:lnTo>
                      <a:pt x="765" y="406"/>
                    </a:lnTo>
                    <a:lnTo>
                      <a:pt x="774" y="400"/>
                    </a:lnTo>
                    <a:lnTo>
                      <a:pt x="783" y="397"/>
                    </a:lnTo>
                    <a:lnTo>
                      <a:pt x="792" y="391"/>
                    </a:lnTo>
                    <a:lnTo>
                      <a:pt x="798" y="385"/>
                    </a:lnTo>
                    <a:lnTo>
                      <a:pt x="800" y="379"/>
                    </a:lnTo>
                    <a:lnTo>
                      <a:pt x="804" y="372"/>
                    </a:lnTo>
                    <a:lnTo>
                      <a:pt x="807" y="367"/>
                    </a:lnTo>
                    <a:lnTo>
                      <a:pt x="809" y="361"/>
                    </a:lnTo>
                    <a:lnTo>
                      <a:pt x="809" y="349"/>
                    </a:lnTo>
                    <a:lnTo>
                      <a:pt x="809" y="334"/>
                    </a:lnTo>
                    <a:lnTo>
                      <a:pt x="807" y="319"/>
                    </a:lnTo>
                    <a:lnTo>
                      <a:pt x="800" y="304"/>
                    </a:lnTo>
                    <a:lnTo>
                      <a:pt x="792" y="288"/>
                    </a:lnTo>
                    <a:lnTo>
                      <a:pt x="779" y="271"/>
                    </a:lnTo>
                    <a:lnTo>
                      <a:pt x="768" y="256"/>
                    </a:lnTo>
                    <a:lnTo>
                      <a:pt x="750" y="240"/>
                    </a:lnTo>
                    <a:lnTo>
                      <a:pt x="731" y="226"/>
                    </a:lnTo>
                    <a:lnTo>
                      <a:pt x="713" y="210"/>
                    </a:lnTo>
                    <a:lnTo>
                      <a:pt x="681" y="190"/>
                    </a:lnTo>
                    <a:lnTo>
                      <a:pt x="654" y="172"/>
                    </a:lnTo>
                    <a:lnTo>
                      <a:pt x="626" y="156"/>
                    </a:lnTo>
                    <a:lnTo>
                      <a:pt x="602" y="142"/>
                    </a:lnTo>
                    <a:lnTo>
                      <a:pt x="579" y="129"/>
                    </a:lnTo>
                    <a:lnTo>
                      <a:pt x="556" y="117"/>
                    </a:lnTo>
                    <a:lnTo>
                      <a:pt x="533" y="108"/>
                    </a:lnTo>
                    <a:lnTo>
                      <a:pt x="512" y="99"/>
                    </a:lnTo>
                    <a:lnTo>
                      <a:pt x="488" y="90"/>
                    </a:lnTo>
                    <a:lnTo>
                      <a:pt x="463" y="81"/>
                    </a:lnTo>
                    <a:lnTo>
                      <a:pt x="415" y="67"/>
                    </a:lnTo>
                    <a:lnTo>
                      <a:pt x="371" y="54"/>
                    </a:lnTo>
                    <a:lnTo>
                      <a:pt x="322" y="39"/>
                    </a:lnTo>
                    <a:lnTo>
                      <a:pt x="278" y="26"/>
                    </a:lnTo>
                    <a:lnTo>
                      <a:pt x="232" y="19"/>
                    </a:lnTo>
                    <a:lnTo>
                      <a:pt x="190" y="10"/>
                    </a:lnTo>
                    <a:lnTo>
                      <a:pt x="148" y="3"/>
                    </a:lnTo>
                    <a:lnTo>
                      <a:pt x="112" y="0"/>
                    </a:lnTo>
                    <a:lnTo>
                      <a:pt x="78" y="0"/>
                    </a:lnTo>
                    <a:lnTo>
                      <a:pt x="48" y="6"/>
                    </a:lnTo>
                    <a:lnTo>
                      <a:pt x="28" y="15"/>
                    </a:lnTo>
                    <a:lnTo>
                      <a:pt x="25" y="15"/>
                    </a:lnTo>
                    <a:lnTo>
                      <a:pt x="21" y="19"/>
                    </a:lnTo>
                    <a:lnTo>
                      <a:pt x="19" y="21"/>
                    </a:lnTo>
                    <a:lnTo>
                      <a:pt x="12" y="24"/>
                    </a:lnTo>
                    <a:lnTo>
                      <a:pt x="7" y="33"/>
                    </a:lnTo>
                    <a:lnTo>
                      <a:pt x="3" y="39"/>
                    </a:lnTo>
                    <a:lnTo>
                      <a:pt x="0" y="48"/>
                    </a:lnTo>
                    <a:lnTo>
                      <a:pt x="0" y="60"/>
                    </a:lnTo>
                    <a:lnTo>
                      <a:pt x="0" y="76"/>
                    </a:lnTo>
                    <a:lnTo>
                      <a:pt x="7" y="90"/>
                    </a:lnTo>
                    <a:lnTo>
                      <a:pt x="12" y="103"/>
                    </a:lnTo>
                    <a:lnTo>
                      <a:pt x="21" y="114"/>
                    </a:lnTo>
                    <a:lnTo>
                      <a:pt x="30" y="124"/>
                    </a:lnTo>
                    <a:lnTo>
                      <a:pt x="43" y="135"/>
                    </a:lnTo>
                    <a:lnTo>
                      <a:pt x="55" y="144"/>
                    </a:lnTo>
                    <a:lnTo>
                      <a:pt x="67" y="156"/>
                    </a:lnTo>
                    <a:lnTo>
                      <a:pt x="78" y="162"/>
                    </a:lnTo>
                    <a:lnTo>
                      <a:pt x="91" y="172"/>
                    </a:lnTo>
                    <a:lnTo>
                      <a:pt x="103" y="174"/>
                    </a:lnTo>
                    <a:lnTo>
                      <a:pt x="112" y="178"/>
                    </a:lnTo>
                    <a:lnTo>
                      <a:pt x="109" y="174"/>
                    </a:lnTo>
                    <a:lnTo>
                      <a:pt x="109" y="172"/>
                    </a:lnTo>
                    <a:lnTo>
                      <a:pt x="109" y="169"/>
                    </a:lnTo>
                    <a:lnTo>
                      <a:pt x="109" y="165"/>
                    </a:lnTo>
                    <a:lnTo>
                      <a:pt x="109" y="162"/>
                    </a:lnTo>
                    <a:lnTo>
                      <a:pt x="109" y="160"/>
                    </a:lnTo>
                    <a:lnTo>
                      <a:pt x="109" y="156"/>
                    </a:lnTo>
                    <a:lnTo>
                      <a:pt x="109" y="153"/>
                    </a:lnTo>
                    <a:lnTo>
                      <a:pt x="109" y="147"/>
                    </a:lnTo>
                    <a:lnTo>
                      <a:pt x="109" y="144"/>
                    </a:lnTo>
                    <a:lnTo>
                      <a:pt x="105" y="142"/>
                    </a:lnTo>
                    <a:lnTo>
                      <a:pt x="105" y="138"/>
                    </a:lnTo>
                    <a:lnTo>
                      <a:pt x="105" y="135"/>
                    </a:lnTo>
                    <a:lnTo>
                      <a:pt x="105" y="133"/>
                    </a:lnTo>
                    <a:lnTo>
                      <a:pt x="105" y="129"/>
                    </a:lnTo>
                    <a:lnTo>
                      <a:pt x="103" y="129"/>
                    </a:lnTo>
                    <a:lnTo>
                      <a:pt x="103" y="126"/>
                    </a:lnTo>
                    <a:lnTo>
                      <a:pt x="96" y="124"/>
                    </a:lnTo>
                    <a:lnTo>
                      <a:pt x="91" y="120"/>
                    </a:lnTo>
                    <a:lnTo>
                      <a:pt x="87" y="117"/>
                    </a:lnTo>
                    <a:lnTo>
                      <a:pt x="82" y="111"/>
                    </a:lnTo>
                    <a:lnTo>
                      <a:pt x="78" y="108"/>
                    </a:lnTo>
                    <a:lnTo>
                      <a:pt x="73" y="103"/>
                    </a:lnTo>
                    <a:lnTo>
                      <a:pt x="69" y="99"/>
                    </a:lnTo>
                    <a:lnTo>
                      <a:pt x="67" y="96"/>
                    </a:lnTo>
                    <a:lnTo>
                      <a:pt x="64" y="90"/>
                    </a:lnTo>
                    <a:lnTo>
                      <a:pt x="60" y="87"/>
                    </a:lnTo>
                    <a:lnTo>
                      <a:pt x="60" y="85"/>
                    </a:lnTo>
                    <a:lnTo>
                      <a:pt x="58" y="85"/>
                    </a:lnTo>
                    <a:lnTo>
                      <a:pt x="58" y="81"/>
                    </a:lnTo>
                    <a:lnTo>
                      <a:pt x="55" y="78"/>
                    </a:lnTo>
                    <a:lnTo>
                      <a:pt x="55" y="72"/>
                    </a:lnTo>
                    <a:lnTo>
                      <a:pt x="55" y="69"/>
                    </a:lnTo>
                    <a:lnTo>
                      <a:pt x="51" y="63"/>
                    </a:lnTo>
                    <a:lnTo>
                      <a:pt x="51" y="60"/>
                    </a:lnTo>
                    <a:lnTo>
                      <a:pt x="51" y="57"/>
                    </a:lnTo>
                    <a:lnTo>
                      <a:pt x="55" y="51"/>
                    </a:lnTo>
                    <a:lnTo>
                      <a:pt x="69" y="45"/>
                    </a:lnTo>
                    <a:lnTo>
                      <a:pt x="94" y="45"/>
                    </a:lnTo>
                    <a:lnTo>
                      <a:pt x="124" y="45"/>
                    </a:lnTo>
                    <a:lnTo>
                      <a:pt x="160" y="51"/>
                    </a:lnTo>
                    <a:lnTo>
                      <a:pt x="203" y="60"/>
                    </a:lnTo>
                    <a:lnTo>
                      <a:pt x="244" y="69"/>
                    </a:lnTo>
                    <a:lnTo>
                      <a:pt x="287" y="81"/>
                    </a:lnTo>
                    <a:lnTo>
                      <a:pt x="326" y="90"/>
                    </a:lnTo>
                    <a:lnTo>
                      <a:pt x="362" y="103"/>
                    </a:lnTo>
                    <a:lnTo>
                      <a:pt x="394" y="111"/>
                    </a:lnTo>
                    <a:lnTo>
                      <a:pt x="449" y="129"/>
                    </a:lnTo>
                    <a:lnTo>
                      <a:pt x="476" y="138"/>
                    </a:lnTo>
                    <a:lnTo>
                      <a:pt x="503" y="147"/>
                    </a:lnTo>
                    <a:lnTo>
                      <a:pt x="524" y="153"/>
                    </a:lnTo>
                    <a:lnTo>
                      <a:pt x="545" y="162"/>
                    </a:lnTo>
                    <a:lnTo>
                      <a:pt x="563" y="174"/>
                    </a:lnTo>
                    <a:lnTo>
                      <a:pt x="584" y="183"/>
                    </a:lnTo>
                    <a:lnTo>
                      <a:pt x="606" y="199"/>
                    </a:lnTo>
                    <a:lnTo>
                      <a:pt x="629" y="213"/>
                    </a:lnTo>
                    <a:lnTo>
                      <a:pt x="656" y="229"/>
                    </a:lnTo>
                    <a:lnTo>
                      <a:pt x="686" y="249"/>
                    </a:lnTo>
                    <a:lnTo>
                      <a:pt x="702" y="262"/>
                    </a:lnTo>
                    <a:lnTo>
                      <a:pt x="716" y="274"/>
                    </a:lnTo>
                    <a:lnTo>
                      <a:pt x="729" y="286"/>
                    </a:lnTo>
                    <a:lnTo>
                      <a:pt x="741" y="297"/>
                    </a:lnTo>
                    <a:lnTo>
                      <a:pt x="747" y="310"/>
                    </a:lnTo>
                    <a:lnTo>
                      <a:pt x="756" y="319"/>
                    </a:lnTo>
                    <a:lnTo>
                      <a:pt x="759" y="328"/>
                    </a:lnTo>
                    <a:lnTo>
                      <a:pt x="761" y="337"/>
                    </a:lnTo>
                    <a:lnTo>
                      <a:pt x="761" y="343"/>
                    </a:lnTo>
                    <a:lnTo>
                      <a:pt x="761" y="349"/>
                    </a:lnTo>
                    <a:lnTo>
                      <a:pt x="761" y="352"/>
                    </a:lnTo>
                    <a:lnTo>
                      <a:pt x="759" y="356"/>
                    </a:lnTo>
                    <a:lnTo>
                      <a:pt x="756" y="358"/>
                    </a:lnTo>
                    <a:lnTo>
                      <a:pt x="752" y="358"/>
                    </a:lnTo>
                    <a:lnTo>
                      <a:pt x="750" y="361"/>
                    </a:lnTo>
                    <a:lnTo>
                      <a:pt x="747" y="361"/>
                    </a:lnTo>
                    <a:lnTo>
                      <a:pt x="741" y="361"/>
                    </a:lnTo>
                    <a:lnTo>
                      <a:pt x="738" y="361"/>
                    </a:lnTo>
                    <a:lnTo>
                      <a:pt x="734" y="363"/>
                    </a:lnTo>
                    <a:lnTo>
                      <a:pt x="731" y="363"/>
                    </a:lnTo>
                    <a:lnTo>
                      <a:pt x="729" y="363"/>
                    </a:lnTo>
                    <a:lnTo>
                      <a:pt x="725" y="363"/>
                    </a:lnTo>
                    <a:lnTo>
                      <a:pt x="725" y="367"/>
                    </a:lnTo>
                    <a:lnTo>
                      <a:pt x="722" y="367"/>
                    </a:lnTo>
                    <a:lnTo>
                      <a:pt x="722" y="370"/>
                    </a:lnTo>
                    <a:lnTo>
                      <a:pt x="722" y="372"/>
                    </a:lnTo>
                    <a:lnTo>
                      <a:pt x="722" y="376"/>
                    </a:lnTo>
                    <a:lnTo>
                      <a:pt x="722" y="379"/>
                    </a:lnTo>
                    <a:lnTo>
                      <a:pt x="722" y="381"/>
                    </a:lnTo>
                    <a:lnTo>
                      <a:pt x="722" y="385"/>
                    </a:lnTo>
                    <a:lnTo>
                      <a:pt x="722" y="388"/>
                    </a:lnTo>
                    <a:lnTo>
                      <a:pt x="722" y="394"/>
                    </a:lnTo>
                    <a:lnTo>
                      <a:pt x="722" y="397"/>
                    </a:lnTo>
                    <a:lnTo>
                      <a:pt x="722" y="400"/>
                    </a:lnTo>
                    <a:lnTo>
                      <a:pt x="725" y="404"/>
                    </a:lnTo>
                    <a:lnTo>
                      <a:pt x="725" y="406"/>
                    </a:lnTo>
                    <a:lnTo>
                      <a:pt x="729" y="409"/>
                    </a:lnTo>
                    <a:lnTo>
                      <a:pt x="731" y="413"/>
                    </a:lnTo>
                    <a:lnTo>
                      <a:pt x="738" y="413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3934" name="Freeform 1020"/>
              <p:cNvSpPr>
                <a:spLocks/>
              </p:cNvSpPr>
              <p:nvPr/>
            </p:nvSpPr>
            <p:spPr bwMode="auto">
              <a:xfrm>
                <a:off x="1989" y="2054"/>
                <a:ext cx="195" cy="86"/>
              </a:xfrm>
              <a:custGeom>
                <a:avLst/>
                <a:gdLst>
                  <a:gd name="T0" fmla="*/ 187 w 781"/>
                  <a:gd name="T1" fmla="*/ 81 h 343"/>
                  <a:gd name="T2" fmla="*/ 191 w 781"/>
                  <a:gd name="T3" fmla="*/ 77 h 343"/>
                  <a:gd name="T4" fmla="*/ 194 w 781"/>
                  <a:gd name="T5" fmla="*/ 72 h 343"/>
                  <a:gd name="T6" fmla="*/ 195 w 781"/>
                  <a:gd name="T7" fmla="*/ 68 h 343"/>
                  <a:gd name="T8" fmla="*/ 195 w 781"/>
                  <a:gd name="T9" fmla="*/ 64 h 343"/>
                  <a:gd name="T10" fmla="*/ 194 w 781"/>
                  <a:gd name="T11" fmla="*/ 57 h 343"/>
                  <a:gd name="T12" fmla="*/ 187 w 781"/>
                  <a:gd name="T13" fmla="*/ 48 h 343"/>
                  <a:gd name="T14" fmla="*/ 174 w 781"/>
                  <a:gd name="T15" fmla="*/ 39 h 343"/>
                  <a:gd name="T16" fmla="*/ 157 w 781"/>
                  <a:gd name="T17" fmla="*/ 31 h 343"/>
                  <a:gd name="T18" fmla="*/ 134 w 781"/>
                  <a:gd name="T19" fmla="*/ 23 h 343"/>
                  <a:gd name="T20" fmla="*/ 92 w 781"/>
                  <a:gd name="T21" fmla="*/ 10 h 343"/>
                  <a:gd name="T22" fmla="*/ 49 w 781"/>
                  <a:gd name="T23" fmla="*/ 1 h 343"/>
                  <a:gd name="T24" fmla="*/ 21 w 781"/>
                  <a:gd name="T25" fmla="*/ 0 h 343"/>
                  <a:gd name="T26" fmla="*/ 8 w 781"/>
                  <a:gd name="T27" fmla="*/ 5 h 343"/>
                  <a:gd name="T28" fmla="*/ 2 w 781"/>
                  <a:gd name="T29" fmla="*/ 11 h 343"/>
                  <a:gd name="T30" fmla="*/ 0 w 781"/>
                  <a:gd name="T31" fmla="*/ 19 h 343"/>
                  <a:gd name="T32" fmla="*/ 2 w 781"/>
                  <a:gd name="T33" fmla="*/ 26 h 343"/>
                  <a:gd name="T34" fmla="*/ 7 w 781"/>
                  <a:gd name="T35" fmla="*/ 33 h 343"/>
                  <a:gd name="T36" fmla="*/ 14 w 781"/>
                  <a:gd name="T37" fmla="*/ 38 h 343"/>
                  <a:gd name="T38" fmla="*/ 21 w 781"/>
                  <a:gd name="T39" fmla="*/ 41 h 343"/>
                  <a:gd name="T40" fmla="*/ 24 w 781"/>
                  <a:gd name="T41" fmla="*/ 42 h 343"/>
                  <a:gd name="T42" fmla="*/ 25 w 781"/>
                  <a:gd name="T43" fmla="*/ 42 h 343"/>
                  <a:gd name="T44" fmla="*/ 27 w 781"/>
                  <a:gd name="T45" fmla="*/ 42 h 343"/>
                  <a:gd name="T46" fmla="*/ 26 w 781"/>
                  <a:gd name="T47" fmla="*/ 41 h 343"/>
                  <a:gd name="T48" fmla="*/ 26 w 781"/>
                  <a:gd name="T49" fmla="*/ 39 h 343"/>
                  <a:gd name="T50" fmla="*/ 25 w 781"/>
                  <a:gd name="T51" fmla="*/ 38 h 343"/>
                  <a:gd name="T52" fmla="*/ 25 w 781"/>
                  <a:gd name="T53" fmla="*/ 35 h 343"/>
                  <a:gd name="T54" fmla="*/ 24 w 781"/>
                  <a:gd name="T55" fmla="*/ 29 h 343"/>
                  <a:gd name="T56" fmla="*/ 18 w 781"/>
                  <a:gd name="T57" fmla="*/ 26 h 343"/>
                  <a:gd name="T58" fmla="*/ 14 w 781"/>
                  <a:gd name="T59" fmla="*/ 23 h 343"/>
                  <a:gd name="T60" fmla="*/ 12 w 781"/>
                  <a:gd name="T61" fmla="*/ 21 h 343"/>
                  <a:gd name="T62" fmla="*/ 12 w 781"/>
                  <a:gd name="T63" fmla="*/ 18 h 343"/>
                  <a:gd name="T64" fmla="*/ 12 w 781"/>
                  <a:gd name="T65" fmla="*/ 17 h 343"/>
                  <a:gd name="T66" fmla="*/ 16 w 781"/>
                  <a:gd name="T67" fmla="*/ 14 h 343"/>
                  <a:gd name="T68" fmla="*/ 26 w 781"/>
                  <a:gd name="T69" fmla="*/ 12 h 343"/>
                  <a:gd name="T70" fmla="*/ 45 w 781"/>
                  <a:gd name="T71" fmla="*/ 12 h 343"/>
                  <a:gd name="T72" fmla="*/ 74 w 781"/>
                  <a:gd name="T73" fmla="*/ 18 h 343"/>
                  <a:gd name="T74" fmla="*/ 117 w 781"/>
                  <a:gd name="T75" fmla="*/ 30 h 343"/>
                  <a:gd name="T76" fmla="*/ 136 w 781"/>
                  <a:gd name="T77" fmla="*/ 36 h 343"/>
                  <a:gd name="T78" fmla="*/ 153 w 781"/>
                  <a:gd name="T79" fmla="*/ 43 h 343"/>
                  <a:gd name="T80" fmla="*/ 168 w 781"/>
                  <a:gd name="T81" fmla="*/ 51 h 343"/>
                  <a:gd name="T82" fmla="*/ 179 w 781"/>
                  <a:gd name="T83" fmla="*/ 57 h 343"/>
                  <a:gd name="T84" fmla="*/ 183 w 781"/>
                  <a:gd name="T85" fmla="*/ 64 h 343"/>
                  <a:gd name="T86" fmla="*/ 183 w 781"/>
                  <a:gd name="T87" fmla="*/ 66 h 343"/>
                  <a:gd name="T88" fmla="*/ 183 w 781"/>
                  <a:gd name="T89" fmla="*/ 67 h 343"/>
                  <a:gd name="T90" fmla="*/ 182 w 781"/>
                  <a:gd name="T91" fmla="*/ 69 h 343"/>
                  <a:gd name="T92" fmla="*/ 180 w 781"/>
                  <a:gd name="T93" fmla="*/ 71 h 343"/>
                  <a:gd name="T94" fmla="*/ 179 w 781"/>
                  <a:gd name="T95" fmla="*/ 72 h 343"/>
                  <a:gd name="T96" fmla="*/ 179 w 781"/>
                  <a:gd name="T97" fmla="*/ 74 h 343"/>
                  <a:gd name="T98" fmla="*/ 180 w 781"/>
                  <a:gd name="T99" fmla="*/ 76 h 343"/>
                  <a:gd name="T100" fmla="*/ 180 w 781"/>
                  <a:gd name="T101" fmla="*/ 79 h 343"/>
                  <a:gd name="T102" fmla="*/ 180 w 781"/>
                  <a:gd name="T103" fmla="*/ 83 h 343"/>
                  <a:gd name="T104" fmla="*/ 180 w 781"/>
                  <a:gd name="T105" fmla="*/ 85 h 343"/>
                  <a:gd name="T106" fmla="*/ 180 w 781"/>
                  <a:gd name="T107" fmla="*/ 86 h 343"/>
                  <a:gd name="T108" fmla="*/ 182 w 781"/>
                  <a:gd name="T109" fmla="*/ 85 h 343"/>
                  <a:gd name="T110" fmla="*/ 183 w 781"/>
                  <a:gd name="T111" fmla="*/ 84 h 343"/>
                  <a:gd name="T112" fmla="*/ 185 w 781"/>
                  <a:gd name="T113" fmla="*/ 83 h 343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781"/>
                  <a:gd name="T172" fmla="*/ 0 h 343"/>
                  <a:gd name="T173" fmla="*/ 781 w 781"/>
                  <a:gd name="T174" fmla="*/ 343 h 343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781" h="343">
                    <a:moveTo>
                      <a:pt x="740" y="332"/>
                    </a:moveTo>
                    <a:lnTo>
                      <a:pt x="749" y="323"/>
                    </a:lnTo>
                    <a:lnTo>
                      <a:pt x="758" y="314"/>
                    </a:lnTo>
                    <a:lnTo>
                      <a:pt x="763" y="307"/>
                    </a:lnTo>
                    <a:lnTo>
                      <a:pt x="769" y="298"/>
                    </a:lnTo>
                    <a:lnTo>
                      <a:pt x="776" y="289"/>
                    </a:lnTo>
                    <a:lnTo>
                      <a:pt x="779" y="280"/>
                    </a:lnTo>
                    <a:lnTo>
                      <a:pt x="781" y="271"/>
                    </a:lnTo>
                    <a:lnTo>
                      <a:pt x="781" y="262"/>
                    </a:lnTo>
                    <a:lnTo>
                      <a:pt x="781" y="255"/>
                    </a:lnTo>
                    <a:lnTo>
                      <a:pt x="781" y="248"/>
                    </a:lnTo>
                    <a:lnTo>
                      <a:pt x="776" y="226"/>
                    </a:lnTo>
                    <a:lnTo>
                      <a:pt x="763" y="207"/>
                    </a:lnTo>
                    <a:lnTo>
                      <a:pt x="749" y="193"/>
                    </a:lnTo>
                    <a:lnTo>
                      <a:pt x="724" y="175"/>
                    </a:lnTo>
                    <a:lnTo>
                      <a:pt x="697" y="157"/>
                    </a:lnTo>
                    <a:lnTo>
                      <a:pt x="667" y="141"/>
                    </a:lnTo>
                    <a:lnTo>
                      <a:pt x="628" y="123"/>
                    </a:lnTo>
                    <a:lnTo>
                      <a:pt x="585" y="105"/>
                    </a:lnTo>
                    <a:lnTo>
                      <a:pt x="537" y="91"/>
                    </a:lnTo>
                    <a:lnTo>
                      <a:pt x="487" y="73"/>
                    </a:lnTo>
                    <a:lnTo>
                      <a:pt x="369" y="39"/>
                    </a:lnTo>
                    <a:lnTo>
                      <a:pt x="273" y="16"/>
                    </a:lnTo>
                    <a:lnTo>
                      <a:pt x="195" y="4"/>
                    </a:lnTo>
                    <a:lnTo>
                      <a:pt x="134" y="0"/>
                    </a:lnTo>
                    <a:lnTo>
                      <a:pt x="86" y="0"/>
                    </a:lnTo>
                    <a:lnTo>
                      <a:pt x="54" y="9"/>
                    </a:lnTo>
                    <a:lnTo>
                      <a:pt x="32" y="21"/>
                    </a:lnTo>
                    <a:lnTo>
                      <a:pt x="18" y="34"/>
                    </a:lnTo>
                    <a:lnTo>
                      <a:pt x="9" y="45"/>
                    </a:lnTo>
                    <a:lnTo>
                      <a:pt x="2" y="57"/>
                    </a:lnTo>
                    <a:lnTo>
                      <a:pt x="0" y="75"/>
                    </a:lnTo>
                    <a:lnTo>
                      <a:pt x="2" y="91"/>
                    </a:lnTo>
                    <a:lnTo>
                      <a:pt x="9" y="105"/>
                    </a:lnTo>
                    <a:lnTo>
                      <a:pt x="18" y="121"/>
                    </a:lnTo>
                    <a:lnTo>
                      <a:pt x="29" y="132"/>
                    </a:lnTo>
                    <a:lnTo>
                      <a:pt x="45" y="141"/>
                    </a:lnTo>
                    <a:lnTo>
                      <a:pt x="57" y="150"/>
                    </a:lnTo>
                    <a:lnTo>
                      <a:pt x="72" y="157"/>
                    </a:lnTo>
                    <a:lnTo>
                      <a:pt x="84" y="163"/>
                    </a:lnTo>
                    <a:lnTo>
                      <a:pt x="93" y="166"/>
                    </a:lnTo>
                    <a:lnTo>
                      <a:pt x="96" y="166"/>
                    </a:lnTo>
                    <a:lnTo>
                      <a:pt x="98" y="169"/>
                    </a:lnTo>
                    <a:lnTo>
                      <a:pt x="102" y="169"/>
                    </a:lnTo>
                    <a:lnTo>
                      <a:pt x="105" y="169"/>
                    </a:lnTo>
                    <a:lnTo>
                      <a:pt x="107" y="169"/>
                    </a:lnTo>
                    <a:lnTo>
                      <a:pt x="107" y="166"/>
                    </a:lnTo>
                    <a:lnTo>
                      <a:pt x="105" y="163"/>
                    </a:lnTo>
                    <a:lnTo>
                      <a:pt x="105" y="159"/>
                    </a:lnTo>
                    <a:lnTo>
                      <a:pt x="105" y="157"/>
                    </a:lnTo>
                    <a:lnTo>
                      <a:pt x="105" y="154"/>
                    </a:lnTo>
                    <a:lnTo>
                      <a:pt x="102" y="150"/>
                    </a:lnTo>
                    <a:lnTo>
                      <a:pt x="102" y="145"/>
                    </a:lnTo>
                    <a:lnTo>
                      <a:pt x="102" y="141"/>
                    </a:lnTo>
                    <a:lnTo>
                      <a:pt x="102" y="136"/>
                    </a:lnTo>
                    <a:lnTo>
                      <a:pt x="96" y="114"/>
                    </a:lnTo>
                    <a:lnTo>
                      <a:pt x="84" y="111"/>
                    </a:lnTo>
                    <a:lnTo>
                      <a:pt x="72" y="105"/>
                    </a:lnTo>
                    <a:lnTo>
                      <a:pt x="63" y="100"/>
                    </a:lnTo>
                    <a:lnTo>
                      <a:pt x="57" y="93"/>
                    </a:lnTo>
                    <a:lnTo>
                      <a:pt x="54" y="88"/>
                    </a:lnTo>
                    <a:lnTo>
                      <a:pt x="50" y="84"/>
                    </a:lnTo>
                    <a:lnTo>
                      <a:pt x="48" y="79"/>
                    </a:lnTo>
                    <a:lnTo>
                      <a:pt x="48" y="73"/>
                    </a:lnTo>
                    <a:lnTo>
                      <a:pt x="48" y="70"/>
                    </a:lnTo>
                    <a:lnTo>
                      <a:pt x="50" y="66"/>
                    </a:lnTo>
                    <a:lnTo>
                      <a:pt x="54" y="64"/>
                    </a:lnTo>
                    <a:lnTo>
                      <a:pt x="63" y="57"/>
                    </a:lnTo>
                    <a:lnTo>
                      <a:pt x="81" y="52"/>
                    </a:lnTo>
                    <a:lnTo>
                      <a:pt x="105" y="48"/>
                    </a:lnTo>
                    <a:lnTo>
                      <a:pt x="138" y="45"/>
                    </a:lnTo>
                    <a:lnTo>
                      <a:pt x="180" y="48"/>
                    </a:lnTo>
                    <a:lnTo>
                      <a:pt x="234" y="54"/>
                    </a:lnTo>
                    <a:lnTo>
                      <a:pt x="298" y="70"/>
                    </a:lnTo>
                    <a:lnTo>
                      <a:pt x="375" y="91"/>
                    </a:lnTo>
                    <a:lnTo>
                      <a:pt x="469" y="118"/>
                    </a:lnTo>
                    <a:lnTo>
                      <a:pt x="505" y="130"/>
                    </a:lnTo>
                    <a:lnTo>
                      <a:pt x="544" y="145"/>
                    </a:lnTo>
                    <a:lnTo>
                      <a:pt x="578" y="157"/>
                    </a:lnTo>
                    <a:lnTo>
                      <a:pt x="613" y="171"/>
                    </a:lnTo>
                    <a:lnTo>
                      <a:pt x="644" y="187"/>
                    </a:lnTo>
                    <a:lnTo>
                      <a:pt x="674" y="202"/>
                    </a:lnTo>
                    <a:lnTo>
                      <a:pt x="697" y="214"/>
                    </a:lnTo>
                    <a:lnTo>
                      <a:pt x="715" y="229"/>
                    </a:lnTo>
                    <a:lnTo>
                      <a:pt x="728" y="241"/>
                    </a:lnTo>
                    <a:lnTo>
                      <a:pt x="733" y="255"/>
                    </a:lnTo>
                    <a:lnTo>
                      <a:pt x="733" y="259"/>
                    </a:lnTo>
                    <a:lnTo>
                      <a:pt x="733" y="262"/>
                    </a:lnTo>
                    <a:lnTo>
                      <a:pt x="733" y="264"/>
                    </a:lnTo>
                    <a:lnTo>
                      <a:pt x="733" y="268"/>
                    </a:lnTo>
                    <a:lnTo>
                      <a:pt x="731" y="271"/>
                    </a:lnTo>
                    <a:lnTo>
                      <a:pt x="728" y="277"/>
                    </a:lnTo>
                    <a:lnTo>
                      <a:pt x="724" y="280"/>
                    </a:lnTo>
                    <a:lnTo>
                      <a:pt x="721" y="283"/>
                    </a:lnTo>
                    <a:lnTo>
                      <a:pt x="719" y="286"/>
                    </a:lnTo>
                    <a:lnTo>
                      <a:pt x="715" y="289"/>
                    </a:lnTo>
                    <a:lnTo>
                      <a:pt x="715" y="292"/>
                    </a:lnTo>
                    <a:lnTo>
                      <a:pt x="715" y="296"/>
                    </a:lnTo>
                    <a:lnTo>
                      <a:pt x="715" y="301"/>
                    </a:lnTo>
                    <a:lnTo>
                      <a:pt x="719" y="305"/>
                    </a:lnTo>
                    <a:lnTo>
                      <a:pt x="719" y="310"/>
                    </a:lnTo>
                    <a:lnTo>
                      <a:pt x="719" y="316"/>
                    </a:lnTo>
                    <a:lnTo>
                      <a:pt x="719" y="325"/>
                    </a:lnTo>
                    <a:lnTo>
                      <a:pt x="719" y="332"/>
                    </a:lnTo>
                    <a:lnTo>
                      <a:pt x="719" y="337"/>
                    </a:lnTo>
                    <a:lnTo>
                      <a:pt x="719" y="340"/>
                    </a:lnTo>
                    <a:lnTo>
                      <a:pt x="721" y="340"/>
                    </a:lnTo>
                    <a:lnTo>
                      <a:pt x="721" y="343"/>
                    </a:lnTo>
                    <a:lnTo>
                      <a:pt x="724" y="343"/>
                    </a:lnTo>
                    <a:lnTo>
                      <a:pt x="728" y="340"/>
                    </a:lnTo>
                    <a:lnTo>
                      <a:pt x="731" y="340"/>
                    </a:lnTo>
                    <a:lnTo>
                      <a:pt x="733" y="337"/>
                    </a:lnTo>
                    <a:lnTo>
                      <a:pt x="737" y="334"/>
                    </a:lnTo>
                    <a:lnTo>
                      <a:pt x="740" y="332"/>
                    </a:lnTo>
                    <a:close/>
                  </a:path>
                </a:pathLst>
              </a:custGeom>
              <a:solidFill>
                <a:srgbClr val="827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3935" name="Freeform 1021"/>
              <p:cNvSpPr>
                <a:spLocks/>
              </p:cNvSpPr>
              <p:nvPr/>
            </p:nvSpPr>
            <p:spPr bwMode="auto">
              <a:xfrm>
                <a:off x="1989" y="2054"/>
                <a:ext cx="195" cy="86"/>
              </a:xfrm>
              <a:custGeom>
                <a:avLst/>
                <a:gdLst>
                  <a:gd name="T0" fmla="*/ 187 w 781"/>
                  <a:gd name="T1" fmla="*/ 81 h 343"/>
                  <a:gd name="T2" fmla="*/ 191 w 781"/>
                  <a:gd name="T3" fmla="*/ 77 h 343"/>
                  <a:gd name="T4" fmla="*/ 194 w 781"/>
                  <a:gd name="T5" fmla="*/ 72 h 343"/>
                  <a:gd name="T6" fmla="*/ 195 w 781"/>
                  <a:gd name="T7" fmla="*/ 68 h 343"/>
                  <a:gd name="T8" fmla="*/ 195 w 781"/>
                  <a:gd name="T9" fmla="*/ 64 h 343"/>
                  <a:gd name="T10" fmla="*/ 194 w 781"/>
                  <a:gd name="T11" fmla="*/ 57 h 343"/>
                  <a:gd name="T12" fmla="*/ 187 w 781"/>
                  <a:gd name="T13" fmla="*/ 48 h 343"/>
                  <a:gd name="T14" fmla="*/ 174 w 781"/>
                  <a:gd name="T15" fmla="*/ 39 h 343"/>
                  <a:gd name="T16" fmla="*/ 157 w 781"/>
                  <a:gd name="T17" fmla="*/ 31 h 343"/>
                  <a:gd name="T18" fmla="*/ 134 w 781"/>
                  <a:gd name="T19" fmla="*/ 23 h 343"/>
                  <a:gd name="T20" fmla="*/ 92 w 781"/>
                  <a:gd name="T21" fmla="*/ 10 h 343"/>
                  <a:gd name="T22" fmla="*/ 49 w 781"/>
                  <a:gd name="T23" fmla="*/ 1 h 343"/>
                  <a:gd name="T24" fmla="*/ 21 w 781"/>
                  <a:gd name="T25" fmla="*/ 0 h 343"/>
                  <a:gd name="T26" fmla="*/ 8 w 781"/>
                  <a:gd name="T27" fmla="*/ 5 h 343"/>
                  <a:gd name="T28" fmla="*/ 2 w 781"/>
                  <a:gd name="T29" fmla="*/ 11 h 343"/>
                  <a:gd name="T30" fmla="*/ 0 w 781"/>
                  <a:gd name="T31" fmla="*/ 19 h 343"/>
                  <a:gd name="T32" fmla="*/ 2 w 781"/>
                  <a:gd name="T33" fmla="*/ 26 h 343"/>
                  <a:gd name="T34" fmla="*/ 7 w 781"/>
                  <a:gd name="T35" fmla="*/ 33 h 343"/>
                  <a:gd name="T36" fmla="*/ 14 w 781"/>
                  <a:gd name="T37" fmla="*/ 38 h 343"/>
                  <a:gd name="T38" fmla="*/ 21 w 781"/>
                  <a:gd name="T39" fmla="*/ 41 h 343"/>
                  <a:gd name="T40" fmla="*/ 24 w 781"/>
                  <a:gd name="T41" fmla="*/ 42 h 343"/>
                  <a:gd name="T42" fmla="*/ 25 w 781"/>
                  <a:gd name="T43" fmla="*/ 42 h 343"/>
                  <a:gd name="T44" fmla="*/ 27 w 781"/>
                  <a:gd name="T45" fmla="*/ 42 h 343"/>
                  <a:gd name="T46" fmla="*/ 26 w 781"/>
                  <a:gd name="T47" fmla="*/ 41 h 343"/>
                  <a:gd name="T48" fmla="*/ 26 w 781"/>
                  <a:gd name="T49" fmla="*/ 39 h 343"/>
                  <a:gd name="T50" fmla="*/ 25 w 781"/>
                  <a:gd name="T51" fmla="*/ 38 h 343"/>
                  <a:gd name="T52" fmla="*/ 25 w 781"/>
                  <a:gd name="T53" fmla="*/ 35 h 343"/>
                  <a:gd name="T54" fmla="*/ 24 w 781"/>
                  <a:gd name="T55" fmla="*/ 29 h 343"/>
                  <a:gd name="T56" fmla="*/ 18 w 781"/>
                  <a:gd name="T57" fmla="*/ 26 h 343"/>
                  <a:gd name="T58" fmla="*/ 14 w 781"/>
                  <a:gd name="T59" fmla="*/ 23 h 343"/>
                  <a:gd name="T60" fmla="*/ 12 w 781"/>
                  <a:gd name="T61" fmla="*/ 21 h 343"/>
                  <a:gd name="T62" fmla="*/ 12 w 781"/>
                  <a:gd name="T63" fmla="*/ 18 h 343"/>
                  <a:gd name="T64" fmla="*/ 12 w 781"/>
                  <a:gd name="T65" fmla="*/ 17 h 343"/>
                  <a:gd name="T66" fmla="*/ 16 w 781"/>
                  <a:gd name="T67" fmla="*/ 14 h 343"/>
                  <a:gd name="T68" fmla="*/ 26 w 781"/>
                  <a:gd name="T69" fmla="*/ 12 h 343"/>
                  <a:gd name="T70" fmla="*/ 45 w 781"/>
                  <a:gd name="T71" fmla="*/ 12 h 343"/>
                  <a:gd name="T72" fmla="*/ 74 w 781"/>
                  <a:gd name="T73" fmla="*/ 18 h 343"/>
                  <a:gd name="T74" fmla="*/ 117 w 781"/>
                  <a:gd name="T75" fmla="*/ 30 h 343"/>
                  <a:gd name="T76" fmla="*/ 136 w 781"/>
                  <a:gd name="T77" fmla="*/ 36 h 343"/>
                  <a:gd name="T78" fmla="*/ 153 w 781"/>
                  <a:gd name="T79" fmla="*/ 43 h 343"/>
                  <a:gd name="T80" fmla="*/ 168 w 781"/>
                  <a:gd name="T81" fmla="*/ 51 h 343"/>
                  <a:gd name="T82" fmla="*/ 179 w 781"/>
                  <a:gd name="T83" fmla="*/ 57 h 343"/>
                  <a:gd name="T84" fmla="*/ 183 w 781"/>
                  <a:gd name="T85" fmla="*/ 64 h 343"/>
                  <a:gd name="T86" fmla="*/ 183 w 781"/>
                  <a:gd name="T87" fmla="*/ 66 h 343"/>
                  <a:gd name="T88" fmla="*/ 183 w 781"/>
                  <a:gd name="T89" fmla="*/ 67 h 343"/>
                  <a:gd name="T90" fmla="*/ 182 w 781"/>
                  <a:gd name="T91" fmla="*/ 69 h 343"/>
                  <a:gd name="T92" fmla="*/ 180 w 781"/>
                  <a:gd name="T93" fmla="*/ 71 h 343"/>
                  <a:gd name="T94" fmla="*/ 179 w 781"/>
                  <a:gd name="T95" fmla="*/ 72 h 343"/>
                  <a:gd name="T96" fmla="*/ 179 w 781"/>
                  <a:gd name="T97" fmla="*/ 74 h 343"/>
                  <a:gd name="T98" fmla="*/ 180 w 781"/>
                  <a:gd name="T99" fmla="*/ 76 h 343"/>
                  <a:gd name="T100" fmla="*/ 180 w 781"/>
                  <a:gd name="T101" fmla="*/ 79 h 343"/>
                  <a:gd name="T102" fmla="*/ 180 w 781"/>
                  <a:gd name="T103" fmla="*/ 83 h 343"/>
                  <a:gd name="T104" fmla="*/ 180 w 781"/>
                  <a:gd name="T105" fmla="*/ 85 h 343"/>
                  <a:gd name="T106" fmla="*/ 180 w 781"/>
                  <a:gd name="T107" fmla="*/ 86 h 343"/>
                  <a:gd name="T108" fmla="*/ 182 w 781"/>
                  <a:gd name="T109" fmla="*/ 85 h 343"/>
                  <a:gd name="T110" fmla="*/ 183 w 781"/>
                  <a:gd name="T111" fmla="*/ 84 h 343"/>
                  <a:gd name="T112" fmla="*/ 185 w 781"/>
                  <a:gd name="T113" fmla="*/ 83 h 343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781"/>
                  <a:gd name="T172" fmla="*/ 0 h 343"/>
                  <a:gd name="T173" fmla="*/ 781 w 781"/>
                  <a:gd name="T174" fmla="*/ 343 h 343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781" h="343">
                    <a:moveTo>
                      <a:pt x="740" y="332"/>
                    </a:moveTo>
                    <a:lnTo>
                      <a:pt x="749" y="323"/>
                    </a:lnTo>
                    <a:lnTo>
                      <a:pt x="758" y="314"/>
                    </a:lnTo>
                    <a:lnTo>
                      <a:pt x="763" y="307"/>
                    </a:lnTo>
                    <a:lnTo>
                      <a:pt x="769" y="298"/>
                    </a:lnTo>
                    <a:lnTo>
                      <a:pt x="776" y="289"/>
                    </a:lnTo>
                    <a:lnTo>
                      <a:pt x="779" y="280"/>
                    </a:lnTo>
                    <a:lnTo>
                      <a:pt x="781" y="271"/>
                    </a:lnTo>
                    <a:lnTo>
                      <a:pt x="781" y="262"/>
                    </a:lnTo>
                    <a:lnTo>
                      <a:pt x="781" y="255"/>
                    </a:lnTo>
                    <a:lnTo>
                      <a:pt x="781" y="248"/>
                    </a:lnTo>
                    <a:lnTo>
                      <a:pt x="776" y="226"/>
                    </a:lnTo>
                    <a:lnTo>
                      <a:pt x="763" y="207"/>
                    </a:lnTo>
                    <a:lnTo>
                      <a:pt x="749" y="193"/>
                    </a:lnTo>
                    <a:lnTo>
                      <a:pt x="724" y="175"/>
                    </a:lnTo>
                    <a:lnTo>
                      <a:pt x="697" y="157"/>
                    </a:lnTo>
                    <a:lnTo>
                      <a:pt x="667" y="141"/>
                    </a:lnTo>
                    <a:lnTo>
                      <a:pt x="628" y="123"/>
                    </a:lnTo>
                    <a:lnTo>
                      <a:pt x="585" y="105"/>
                    </a:lnTo>
                    <a:lnTo>
                      <a:pt x="537" y="91"/>
                    </a:lnTo>
                    <a:lnTo>
                      <a:pt x="487" y="73"/>
                    </a:lnTo>
                    <a:lnTo>
                      <a:pt x="369" y="39"/>
                    </a:lnTo>
                    <a:lnTo>
                      <a:pt x="273" y="16"/>
                    </a:lnTo>
                    <a:lnTo>
                      <a:pt x="195" y="4"/>
                    </a:lnTo>
                    <a:lnTo>
                      <a:pt x="134" y="0"/>
                    </a:lnTo>
                    <a:lnTo>
                      <a:pt x="86" y="0"/>
                    </a:lnTo>
                    <a:lnTo>
                      <a:pt x="54" y="9"/>
                    </a:lnTo>
                    <a:lnTo>
                      <a:pt x="32" y="21"/>
                    </a:lnTo>
                    <a:lnTo>
                      <a:pt x="18" y="34"/>
                    </a:lnTo>
                    <a:lnTo>
                      <a:pt x="9" y="45"/>
                    </a:lnTo>
                    <a:lnTo>
                      <a:pt x="2" y="57"/>
                    </a:lnTo>
                    <a:lnTo>
                      <a:pt x="0" y="75"/>
                    </a:lnTo>
                    <a:lnTo>
                      <a:pt x="2" y="91"/>
                    </a:lnTo>
                    <a:lnTo>
                      <a:pt x="9" y="105"/>
                    </a:lnTo>
                    <a:lnTo>
                      <a:pt x="18" y="121"/>
                    </a:lnTo>
                    <a:lnTo>
                      <a:pt x="29" y="132"/>
                    </a:lnTo>
                    <a:lnTo>
                      <a:pt x="45" y="141"/>
                    </a:lnTo>
                    <a:lnTo>
                      <a:pt x="57" y="150"/>
                    </a:lnTo>
                    <a:lnTo>
                      <a:pt x="72" y="157"/>
                    </a:lnTo>
                    <a:lnTo>
                      <a:pt x="84" y="163"/>
                    </a:lnTo>
                    <a:lnTo>
                      <a:pt x="93" y="166"/>
                    </a:lnTo>
                    <a:lnTo>
                      <a:pt x="96" y="166"/>
                    </a:lnTo>
                    <a:lnTo>
                      <a:pt x="98" y="169"/>
                    </a:lnTo>
                    <a:lnTo>
                      <a:pt x="102" y="169"/>
                    </a:lnTo>
                    <a:lnTo>
                      <a:pt x="105" y="169"/>
                    </a:lnTo>
                    <a:lnTo>
                      <a:pt x="107" y="169"/>
                    </a:lnTo>
                    <a:lnTo>
                      <a:pt x="107" y="166"/>
                    </a:lnTo>
                    <a:lnTo>
                      <a:pt x="105" y="163"/>
                    </a:lnTo>
                    <a:lnTo>
                      <a:pt x="105" y="159"/>
                    </a:lnTo>
                    <a:lnTo>
                      <a:pt x="105" y="157"/>
                    </a:lnTo>
                    <a:lnTo>
                      <a:pt x="105" y="154"/>
                    </a:lnTo>
                    <a:lnTo>
                      <a:pt x="102" y="150"/>
                    </a:lnTo>
                    <a:lnTo>
                      <a:pt x="102" y="145"/>
                    </a:lnTo>
                    <a:lnTo>
                      <a:pt x="102" y="141"/>
                    </a:lnTo>
                    <a:lnTo>
                      <a:pt x="102" y="136"/>
                    </a:lnTo>
                    <a:lnTo>
                      <a:pt x="96" y="114"/>
                    </a:lnTo>
                    <a:lnTo>
                      <a:pt x="84" y="111"/>
                    </a:lnTo>
                    <a:lnTo>
                      <a:pt x="72" y="105"/>
                    </a:lnTo>
                    <a:lnTo>
                      <a:pt x="63" y="100"/>
                    </a:lnTo>
                    <a:lnTo>
                      <a:pt x="57" y="93"/>
                    </a:lnTo>
                    <a:lnTo>
                      <a:pt x="54" y="88"/>
                    </a:lnTo>
                    <a:lnTo>
                      <a:pt x="50" y="84"/>
                    </a:lnTo>
                    <a:lnTo>
                      <a:pt x="48" y="79"/>
                    </a:lnTo>
                    <a:lnTo>
                      <a:pt x="48" y="73"/>
                    </a:lnTo>
                    <a:lnTo>
                      <a:pt x="48" y="70"/>
                    </a:lnTo>
                    <a:lnTo>
                      <a:pt x="50" y="66"/>
                    </a:lnTo>
                    <a:lnTo>
                      <a:pt x="54" y="64"/>
                    </a:lnTo>
                    <a:lnTo>
                      <a:pt x="63" y="57"/>
                    </a:lnTo>
                    <a:lnTo>
                      <a:pt x="81" y="52"/>
                    </a:lnTo>
                    <a:lnTo>
                      <a:pt x="105" y="48"/>
                    </a:lnTo>
                    <a:lnTo>
                      <a:pt x="138" y="45"/>
                    </a:lnTo>
                    <a:lnTo>
                      <a:pt x="180" y="48"/>
                    </a:lnTo>
                    <a:lnTo>
                      <a:pt x="234" y="54"/>
                    </a:lnTo>
                    <a:lnTo>
                      <a:pt x="298" y="70"/>
                    </a:lnTo>
                    <a:lnTo>
                      <a:pt x="375" y="91"/>
                    </a:lnTo>
                    <a:lnTo>
                      <a:pt x="469" y="118"/>
                    </a:lnTo>
                    <a:lnTo>
                      <a:pt x="505" y="130"/>
                    </a:lnTo>
                    <a:lnTo>
                      <a:pt x="544" y="145"/>
                    </a:lnTo>
                    <a:lnTo>
                      <a:pt x="578" y="157"/>
                    </a:lnTo>
                    <a:lnTo>
                      <a:pt x="613" y="171"/>
                    </a:lnTo>
                    <a:lnTo>
                      <a:pt x="644" y="187"/>
                    </a:lnTo>
                    <a:lnTo>
                      <a:pt x="674" y="202"/>
                    </a:lnTo>
                    <a:lnTo>
                      <a:pt x="697" y="214"/>
                    </a:lnTo>
                    <a:lnTo>
                      <a:pt x="715" y="229"/>
                    </a:lnTo>
                    <a:lnTo>
                      <a:pt x="728" y="241"/>
                    </a:lnTo>
                    <a:lnTo>
                      <a:pt x="733" y="255"/>
                    </a:lnTo>
                    <a:lnTo>
                      <a:pt x="733" y="259"/>
                    </a:lnTo>
                    <a:lnTo>
                      <a:pt x="733" y="262"/>
                    </a:lnTo>
                    <a:lnTo>
                      <a:pt x="733" y="264"/>
                    </a:lnTo>
                    <a:lnTo>
                      <a:pt x="733" y="268"/>
                    </a:lnTo>
                    <a:lnTo>
                      <a:pt x="731" y="271"/>
                    </a:lnTo>
                    <a:lnTo>
                      <a:pt x="728" y="277"/>
                    </a:lnTo>
                    <a:lnTo>
                      <a:pt x="724" y="280"/>
                    </a:lnTo>
                    <a:lnTo>
                      <a:pt x="721" y="283"/>
                    </a:lnTo>
                    <a:lnTo>
                      <a:pt x="719" y="286"/>
                    </a:lnTo>
                    <a:lnTo>
                      <a:pt x="715" y="289"/>
                    </a:lnTo>
                    <a:lnTo>
                      <a:pt x="715" y="292"/>
                    </a:lnTo>
                    <a:lnTo>
                      <a:pt x="715" y="296"/>
                    </a:lnTo>
                    <a:lnTo>
                      <a:pt x="715" y="301"/>
                    </a:lnTo>
                    <a:lnTo>
                      <a:pt x="719" y="305"/>
                    </a:lnTo>
                    <a:lnTo>
                      <a:pt x="719" y="310"/>
                    </a:lnTo>
                    <a:lnTo>
                      <a:pt x="719" y="316"/>
                    </a:lnTo>
                    <a:lnTo>
                      <a:pt x="719" y="325"/>
                    </a:lnTo>
                    <a:lnTo>
                      <a:pt x="719" y="332"/>
                    </a:lnTo>
                    <a:lnTo>
                      <a:pt x="719" y="337"/>
                    </a:lnTo>
                    <a:lnTo>
                      <a:pt x="719" y="340"/>
                    </a:lnTo>
                    <a:lnTo>
                      <a:pt x="721" y="340"/>
                    </a:lnTo>
                    <a:lnTo>
                      <a:pt x="721" y="343"/>
                    </a:lnTo>
                    <a:lnTo>
                      <a:pt x="724" y="343"/>
                    </a:lnTo>
                    <a:lnTo>
                      <a:pt x="728" y="340"/>
                    </a:lnTo>
                    <a:lnTo>
                      <a:pt x="731" y="340"/>
                    </a:lnTo>
                    <a:lnTo>
                      <a:pt x="733" y="337"/>
                    </a:lnTo>
                    <a:lnTo>
                      <a:pt x="737" y="334"/>
                    </a:lnTo>
                    <a:lnTo>
                      <a:pt x="740" y="332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3936" name="Freeform 1022"/>
              <p:cNvSpPr>
                <a:spLocks/>
              </p:cNvSpPr>
              <p:nvPr/>
            </p:nvSpPr>
            <p:spPr bwMode="auto">
              <a:xfrm>
                <a:off x="1989" y="2054"/>
                <a:ext cx="195" cy="86"/>
              </a:xfrm>
              <a:custGeom>
                <a:avLst/>
                <a:gdLst>
                  <a:gd name="T0" fmla="*/ 187 w 781"/>
                  <a:gd name="T1" fmla="*/ 81 h 343"/>
                  <a:gd name="T2" fmla="*/ 191 w 781"/>
                  <a:gd name="T3" fmla="*/ 77 h 343"/>
                  <a:gd name="T4" fmla="*/ 194 w 781"/>
                  <a:gd name="T5" fmla="*/ 72 h 343"/>
                  <a:gd name="T6" fmla="*/ 195 w 781"/>
                  <a:gd name="T7" fmla="*/ 68 h 343"/>
                  <a:gd name="T8" fmla="*/ 195 w 781"/>
                  <a:gd name="T9" fmla="*/ 64 h 343"/>
                  <a:gd name="T10" fmla="*/ 194 w 781"/>
                  <a:gd name="T11" fmla="*/ 57 h 343"/>
                  <a:gd name="T12" fmla="*/ 187 w 781"/>
                  <a:gd name="T13" fmla="*/ 48 h 343"/>
                  <a:gd name="T14" fmla="*/ 174 w 781"/>
                  <a:gd name="T15" fmla="*/ 39 h 343"/>
                  <a:gd name="T16" fmla="*/ 157 w 781"/>
                  <a:gd name="T17" fmla="*/ 31 h 343"/>
                  <a:gd name="T18" fmla="*/ 134 w 781"/>
                  <a:gd name="T19" fmla="*/ 23 h 343"/>
                  <a:gd name="T20" fmla="*/ 92 w 781"/>
                  <a:gd name="T21" fmla="*/ 10 h 343"/>
                  <a:gd name="T22" fmla="*/ 49 w 781"/>
                  <a:gd name="T23" fmla="*/ 1 h 343"/>
                  <a:gd name="T24" fmla="*/ 21 w 781"/>
                  <a:gd name="T25" fmla="*/ 0 h 343"/>
                  <a:gd name="T26" fmla="*/ 8 w 781"/>
                  <a:gd name="T27" fmla="*/ 5 h 343"/>
                  <a:gd name="T28" fmla="*/ 2 w 781"/>
                  <a:gd name="T29" fmla="*/ 11 h 343"/>
                  <a:gd name="T30" fmla="*/ 0 w 781"/>
                  <a:gd name="T31" fmla="*/ 19 h 343"/>
                  <a:gd name="T32" fmla="*/ 2 w 781"/>
                  <a:gd name="T33" fmla="*/ 26 h 343"/>
                  <a:gd name="T34" fmla="*/ 7 w 781"/>
                  <a:gd name="T35" fmla="*/ 33 h 343"/>
                  <a:gd name="T36" fmla="*/ 14 w 781"/>
                  <a:gd name="T37" fmla="*/ 38 h 343"/>
                  <a:gd name="T38" fmla="*/ 21 w 781"/>
                  <a:gd name="T39" fmla="*/ 41 h 343"/>
                  <a:gd name="T40" fmla="*/ 24 w 781"/>
                  <a:gd name="T41" fmla="*/ 42 h 343"/>
                  <a:gd name="T42" fmla="*/ 25 w 781"/>
                  <a:gd name="T43" fmla="*/ 42 h 343"/>
                  <a:gd name="T44" fmla="*/ 27 w 781"/>
                  <a:gd name="T45" fmla="*/ 42 h 343"/>
                  <a:gd name="T46" fmla="*/ 26 w 781"/>
                  <a:gd name="T47" fmla="*/ 41 h 343"/>
                  <a:gd name="T48" fmla="*/ 26 w 781"/>
                  <a:gd name="T49" fmla="*/ 39 h 343"/>
                  <a:gd name="T50" fmla="*/ 25 w 781"/>
                  <a:gd name="T51" fmla="*/ 38 h 343"/>
                  <a:gd name="T52" fmla="*/ 25 w 781"/>
                  <a:gd name="T53" fmla="*/ 35 h 343"/>
                  <a:gd name="T54" fmla="*/ 24 w 781"/>
                  <a:gd name="T55" fmla="*/ 29 h 343"/>
                  <a:gd name="T56" fmla="*/ 18 w 781"/>
                  <a:gd name="T57" fmla="*/ 26 h 343"/>
                  <a:gd name="T58" fmla="*/ 14 w 781"/>
                  <a:gd name="T59" fmla="*/ 23 h 343"/>
                  <a:gd name="T60" fmla="*/ 12 w 781"/>
                  <a:gd name="T61" fmla="*/ 21 h 343"/>
                  <a:gd name="T62" fmla="*/ 12 w 781"/>
                  <a:gd name="T63" fmla="*/ 18 h 343"/>
                  <a:gd name="T64" fmla="*/ 12 w 781"/>
                  <a:gd name="T65" fmla="*/ 17 h 343"/>
                  <a:gd name="T66" fmla="*/ 16 w 781"/>
                  <a:gd name="T67" fmla="*/ 14 h 343"/>
                  <a:gd name="T68" fmla="*/ 26 w 781"/>
                  <a:gd name="T69" fmla="*/ 12 h 343"/>
                  <a:gd name="T70" fmla="*/ 45 w 781"/>
                  <a:gd name="T71" fmla="*/ 12 h 343"/>
                  <a:gd name="T72" fmla="*/ 74 w 781"/>
                  <a:gd name="T73" fmla="*/ 18 h 343"/>
                  <a:gd name="T74" fmla="*/ 117 w 781"/>
                  <a:gd name="T75" fmla="*/ 30 h 343"/>
                  <a:gd name="T76" fmla="*/ 136 w 781"/>
                  <a:gd name="T77" fmla="*/ 36 h 343"/>
                  <a:gd name="T78" fmla="*/ 153 w 781"/>
                  <a:gd name="T79" fmla="*/ 43 h 343"/>
                  <a:gd name="T80" fmla="*/ 168 w 781"/>
                  <a:gd name="T81" fmla="*/ 51 h 343"/>
                  <a:gd name="T82" fmla="*/ 179 w 781"/>
                  <a:gd name="T83" fmla="*/ 57 h 343"/>
                  <a:gd name="T84" fmla="*/ 183 w 781"/>
                  <a:gd name="T85" fmla="*/ 64 h 343"/>
                  <a:gd name="T86" fmla="*/ 183 w 781"/>
                  <a:gd name="T87" fmla="*/ 66 h 343"/>
                  <a:gd name="T88" fmla="*/ 183 w 781"/>
                  <a:gd name="T89" fmla="*/ 67 h 343"/>
                  <a:gd name="T90" fmla="*/ 182 w 781"/>
                  <a:gd name="T91" fmla="*/ 69 h 343"/>
                  <a:gd name="T92" fmla="*/ 180 w 781"/>
                  <a:gd name="T93" fmla="*/ 71 h 343"/>
                  <a:gd name="T94" fmla="*/ 179 w 781"/>
                  <a:gd name="T95" fmla="*/ 72 h 343"/>
                  <a:gd name="T96" fmla="*/ 179 w 781"/>
                  <a:gd name="T97" fmla="*/ 74 h 343"/>
                  <a:gd name="T98" fmla="*/ 180 w 781"/>
                  <a:gd name="T99" fmla="*/ 76 h 343"/>
                  <a:gd name="T100" fmla="*/ 180 w 781"/>
                  <a:gd name="T101" fmla="*/ 79 h 343"/>
                  <a:gd name="T102" fmla="*/ 180 w 781"/>
                  <a:gd name="T103" fmla="*/ 83 h 343"/>
                  <a:gd name="T104" fmla="*/ 180 w 781"/>
                  <a:gd name="T105" fmla="*/ 85 h 343"/>
                  <a:gd name="T106" fmla="*/ 180 w 781"/>
                  <a:gd name="T107" fmla="*/ 86 h 343"/>
                  <a:gd name="T108" fmla="*/ 182 w 781"/>
                  <a:gd name="T109" fmla="*/ 85 h 343"/>
                  <a:gd name="T110" fmla="*/ 183 w 781"/>
                  <a:gd name="T111" fmla="*/ 84 h 343"/>
                  <a:gd name="T112" fmla="*/ 185 w 781"/>
                  <a:gd name="T113" fmla="*/ 83 h 343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781"/>
                  <a:gd name="T172" fmla="*/ 0 h 343"/>
                  <a:gd name="T173" fmla="*/ 781 w 781"/>
                  <a:gd name="T174" fmla="*/ 343 h 343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781" h="343">
                    <a:moveTo>
                      <a:pt x="740" y="332"/>
                    </a:moveTo>
                    <a:lnTo>
                      <a:pt x="749" y="323"/>
                    </a:lnTo>
                    <a:lnTo>
                      <a:pt x="758" y="314"/>
                    </a:lnTo>
                    <a:lnTo>
                      <a:pt x="763" y="307"/>
                    </a:lnTo>
                    <a:lnTo>
                      <a:pt x="769" y="298"/>
                    </a:lnTo>
                    <a:lnTo>
                      <a:pt x="776" y="289"/>
                    </a:lnTo>
                    <a:lnTo>
                      <a:pt x="779" y="280"/>
                    </a:lnTo>
                    <a:lnTo>
                      <a:pt x="781" y="271"/>
                    </a:lnTo>
                    <a:lnTo>
                      <a:pt x="781" y="262"/>
                    </a:lnTo>
                    <a:lnTo>
                      <a:pt x="781" y="255"/>
                    </a:lnTo>
                    <a:lnTo>
                      <a:pt x="781" y="248"/>
                    </a:lnTo>
                    <a:lnTo>
                      <a:pt x="776" y="226"/>
                    </a:lnTo>
                    <a:lnTo>
                      <a:pt x="763" y="207"/>
                    </a:lnTo>
                    <a:lnTo>
                      <a:pt x="749" y="193"/>
                    </a:lnTo>
                    <a:lnTo>
                      <a:pt x="724" y="175"/>
                    </a:lnTo>
                    <a:lnTo>
                      <a:pt x="697" y="157"/>
                    </a:lnTo>
                    <a:lnTo>
                      <a:pt x="667" y="141"/>
                    </a:lnTo>
                    <a:lnTo>
                      <a:pt x="628" y="123"/>
                    </a:lnTo>
                    <a:lnTo>
                      <a:pt x="585" y="105"/>
                    </a:lnTo>
                    <a:lnTo>
                      <a:pt x="537" y="91"/>
                    </a:lnTo>
                    <a:lnTo>
                      <a:pt x="487" y="73"/>
                    </a:lnTo>
                    <a:lnTo>
                      <a:pt x="369" y="39"/>
                    </a:lnTo>
                    <a:lnTo>
                      <a:pt x="273" y="16"/>
                    </a:lnTo>
                    <a:lnTo>
                      <a:pt x="195" y="4"/>
                    </a:lnTo>
                    <a:lnTo>
                      <a:pt x="134" y="0"/>
                    </a:lnTo>
                    <a:lnTo>
                      <a:pt x="86" y="0"/>
                    </a:lnTo>
                    <a:lnTo>
                      <a:pt x="54" y="9"/>
                    </a:lnTo>
                    <a:lnTo>
                      <a:pt x="32" y="21"/>
                    </a:lnTo>
                    <a:lnTo>
                      <a:pt x="18" y="34"/>
                    </a:lnTo>
                    <a:lnTo>
                      <a:pt x="9" y="45"/>
                    </a:lnTo>
                    <a:lnTo>
                      <a:pt x="2" y="57"/>
                    </a:lnTo>
                    <a:lnTo>
                      <a:pt x="0" y="75"/>
                    </a:lnTo>
                    <a:lnTo>
                      <a:pt x="2" y="91"/>
                    </a:lnTo>
                    <a:lnTo>
                      <a:pt x="9" y="105"/>
                    </a:lnTo>
                    <a:lnTo>
                      <a:pt x="18" y="121"/>
                    </a:lnTo>
                    <a:lnTo>
                      <a:pt x="29" y="132"/>
                    </a:lnTo>
                    <a:lnTo>
                      <a:pt x="45" y="141"/>
                    </a:lnTo>
                    <a:lnTo>
                      <a:pt x="57" y="150"/>
                    </a:lnTo>
                    <a:lnTo>
                      <a:pt x="72" y="157"/>
                    </a:lnTo>
                    <a:lnTo>
                      <a:pt x="84" y="163"/>
                    </a:lnTo>
                    <a:lnTo>
                      <a:pt x="93" y="166"/>
                    </a:lnTo>
                    <a:lnTo>
                      <a:pt x="96" y="166"/>
                    </a:lnTo>
                    <a:lnTo>
                      <a:pt x="98" y="169"/>
                    </a:lnTo>
                    <a:lnTo>
                      <a:pt x="102" y="169"/>
                    </a:lnTo>
                    <a:lnTo>
                      <a:pt x="105" y="169"/>
                    </a:lnTo>
                    <a:lnTo>
                      <a:pt x="107" y="169"/>
                    </a:lnTo>
                    <a:lnTo>
                      <a:pt x="107" y="166"/>
                    </a:lnTo>
                    <a:lnTo>
                      <a:pt x="105" y="163"/>
                    </a:lnTo>
                    <a:lnTo>
                      <a:pt x="105" y="159"/>
                    </a:lnTo>
                    <a:lnTo>
                      <a:pt x="105" y="157"/>
                    </a:lnTo>
                    <a:lnTo>
                      <a:pt x="105" y="154"/>
                    </a:lnTo>
                    <a:lnTo>
                      <a:pt x="102" y="150"/>
                    </a:lnTo>
                    <a:lnTo>
                      <a:pt x="102" y="145"/>
                    </a:lnTo>
                    <a:lnTo>
                      <a:pt x="102" y="141"/>
                    </a:lnTo>
                    <a:lnTo>
                      <a:pt x="102" y="136"/>
                    </a:lnTo>
                    <a:lnTo>
                      <a:pt x="96" y="114"/>
                    </a:lnTo>
                    <a:lnTo>
                      <a:pt x="84" y="111"/>
                    </a:lnTo>
                    <a:lnTo>
                      <a:pt x="72" y="105"/>
                    </a:lnTo>
                    <a:lnTo>
                      <a:pt x="63" y="100"/>
                    </a:lnTo>
                    <a:lnTo>
                      <a:pt x="57" y="93"/>
                    </a:lnTo>
                    <a:lnTo>
                      <a:pt x="54" y="88"/>
                    </a:lnTo>
                    <a:lnTo>
                      <a:pt x="50" y="84"/>
                    </a:lnTo>
                    <a:lnTo>
                      <a:pt x="48" y="79"/>
                    </a:lnTo>
                    <a:lnTo>
                      <a:pt x="48" y="73"/>
                    </a:lnTo>
                    <a:lnTo>
                      <a:pt x="48" y="70"/>
                    </a:lnTo>
                    <a:lnTo>
                      <a:pt x="50" y="66"/>
                    </a:lnTo>
                    <a:lnTo>
                      <a:pt x="54" y="64"/>
                    </a:lnTo>
                    <a:lnTo>
                      <a:pt x="63" y="57"/>
                    </a:lnTo>
                    <a:lnTo>
                      <a:pt x="81" y="52"/>
                    </a:lnTo>
                    <a:lnTo>
                      <a:pt x="105" y="48"/>
                    </a:lnTo>
                    <a:lnTo>
                      <a:pt x="138" y="45"/>
                    </a:lnTo>
                    <a:lnTo>
                      <a:pt x="180" y="48"/>
                    </a:lnTo>
                    <a:lnTo>
                      <a:pt x="234" y="54"/>
                    </a:lnTo>
                    <a:lnTo>
                      <a:pt x="298" y="70"/>
                    </a:lnTo>
                    <a:lnTo>
                      <a:pt x="375" y="91"/>
                    </a:lnTo>
                    <a:lnTo>
                      <a:pt x="469" y="118"/>
                    </a:lnTo>
                    <a:lnTo>
                      <a:pt x="505" y="130"/>
                    </a:lnTo>
                    <a:lnTo>
                      <a:pt x="544" y="145"/>
                    </a:lnTo>
                    <a:lnTo>
                      <a:pt x="578" y="157"/>
                    </a:lnTo>
                    <a:lnTo>
                      <a:pt x="613" y="171"/>
                    </a:lnTo>
                    <a:lnTo>
                      <a:pt x="644" y="187"/>
                    </a:lnTo>
                    <a:lnTo>
                      <a:pt x="674" y="202"/>
                    </a:lnTo>
                    <a:lnTo>
                      <a:pt x="697" y="214"/>
                    </a:lnTo>
                    <a:lnTo>
                      <a:pt x="715" y="229"/>
                    </a:lnTo>
                    <a:lnTo>
                      <a:pt x="728" y="241"/>
                    </a:lnTo>
                    <a:lnTo>
                      <a:pt x="733" y="255"/>
                    </a:lnTo>
                    <a:lnTo>
                      <a:pt x="733" y="259"/>
                    </a:lnTo>
                    <a:lnTo>
                      <a:pt x="733" y="262"/>
                    </a:lnTo>
                    <a:lnTo>
                      <a:pt x="733" y="264"/>
                    </a:lnTo>
                    <a:lnTo>
                      <a:pt x="733" y="268"/>
                    </a:lnTo>
                    <a:lnTo>
                      <a:pt x="731" y="271"/>
                    </a:lnTo>
                    <a:lnTo>
                      <a:pt x="728" y="277"/>
                    </a:lnTo>
                    <a:lnTo>
                      <a:pt x="724" y="280"/>
                    </a:lnTo>
                    <a:lnTo>
                      <a:pt x="721" y="283"/>
                    </a:lnTo>
                    <a:lnTo>
                      <a:pt x="719" y="286"/>
                    </a:lnTo>
                    <a:lnTo>
                      <a:pt x="715" y="289"/>
                    </a:lnTo>
                    <a:lnTo>
                      <a:pt x="715" y="292"/>
                    </a:lnTo>
                    <a:lnTo>
                      <a:pt x="715" y="296"/>
                    </a:lnTo>
                    <a:lnTo>
                      <a:pt x="715" y="301"/>
                    </a:lnTo>
                    <a:lnTo>
                      <a:pt x="719" y="305"/>
                    </a:lnTo>
                    <a:lnTo>
                      <a:pt x="719" y="310"/>
                    </a:lnTo>
                    <a:lnTo>
                      <a:pt x="719" y="316"/>
                    </a:lnTo>
                    <a:lnTo>
                      <a:pt x="719" y="325"/>
                    </a:lnTo>
                    <a:lnTo>
                      <a:pt x="719" y="332"/>
                    </a:lnTo>
                    <a:lnTo>
                      <a:pt x="719" y="337"/>
                    </a:lnTo>
                    <a:lnTo>
                      <a:pt x="719" y="340"/>
                    </a:lnTo>
                    <a:lnTo>
                      <a:pt x="721" y="340"/>
                    </a:lnTo>
                    <a:lnTo>
                      <a:pt x="721" y="343"/>
                    </a:lnTo>
                    <a:lnTo>
                      <a:pt x="724" y="343"/>
                    </a:lnTo>
                    <a:lnTo>
                      <a:pt x="728" y="340"/>
                    </a:lnTo>
                    <a:lnTo>
                      <a:pt x="731" y="340"/>
                    </a:lnTo>
                    <a:lnTo>
                      <a:pt x="733" y="337"/>
                    </a:lnTo>
                    <a:lnTo>
                      <a:pt x="737" y="334"/>
                    </a:lnTo>
                    <a:lnTo>
                      <a:pt x="740" y="332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3937" name="Freeform 1023"/>
              <p:cNvSpPr>
                <a:spLocks/>
              </p:cNvSpPr>
              <p:nvPr/>
            </p:nvSpPr>
            <p:spPr bwMode="auto">
              <a:xfrm>
                <a:off x="1975" y="1987"/>
                <a:ext cx="201" cy="95"/>
              </a:xfrm>
              <a:custGeom>
                <a:avLst/>
                <a:gdLst>
                  <a:gd name="T0" fmla="*/ 190 w 801"/>
                  <a:gd name="T1" fmla="*/ 92 h 378"/>
                  <a:gd name="T2" fmla="*/ 195 w 801"/>
                  <a:gd name="T3" fmla="*/ 87 h 378"/>
                  <a:gd name="T4" fmla="*/ 199 w 801"/>
                  <a:gd name="T5" fmla="*/ 82 h 378"/>
                  <a:gd name="T6" fmla="*/ 201 w 801"/>
                  <a:gd name="T7" fmla="*/ 77 h 378"/>
                  <a:gd name="T8" fmla="*/ 201 w 801"/>
                  <a:gd name="T9" fmla="*/ 72 h 378"/>
                  <a:gd name="T10" fmla="*/ 198 w 801"/>
                  <a:gd name="T11" fmla="*/ 62 h 378"/>
                  <a:gd name="T12" fmla="*/ 182 w 801"/>
                  <a:gd name="T13" fmla="*/ 46 h 378"/>
                  <a:gd name="T14" fmla="*/ 159 w 801"/>
                  <a:gd name="T15" fmla="*/ 33 h 378"/>
                  <a:gd name="T16" fmla="*/ 134 w 801"/>
                  <a:gd name="T17" fmla="*/ 22 h 378"/>
                  <a:gd name="T18" fmla="*/ 115 w 801"/>
                  <a:gd name="T19" fmla="*/ 17 h 378"/>
                  <a:gd name="T20" fmla="*/ 91 w 801"/>
                  <a:gd name="T21" fmla="*/ 10 h 378"/>
                  <a:gd name="T22" fmla="*/ 60 w 801"/>
                  <a:gd name="T23" fmla="*/ 3 h 378"/>
                  <a:gd name="T24" fmla="*/ 35 w 801"/>
                  <a:gd name="T25" fmla="*/ 0 h 378"/>
                  <a:gd name="T26" fmla="*/ 17 w 801"/>
                  <a:gd name="T27" fmla="*/ 2 h 378"/>
                  <a:gd name="T28" fmla="*/ 5 w 801"/>
                  <a:gd name="T29" fmla="*/ 10 h 378"/>
                  <a:gd name="T30" fmla="*/ 1 w 801"/>
                  <a:gd name="T31" fmla="*/ 17 h 378"/>
                  <a:gd name="T32" fmla="*/ 0 w 801"/>
                  <a:gd name="T33" fmla="*/ 19 h 378"/>
                  <a:gd name="T34" fmla="*/ 0 w 801"/>
                  <a:gd name="T35" fmla="*/ 21 h 378"/>
                  <a:gd name="T36" fmla="*/ 0 w 801"/>
                  <a:gd name="T37" fmla="*/ 23 h 378"/>
                  <a:gd name="T38" fmla="*/ 0 w 801"/>
                  <a:gd name="T39" fmla="*/ 26 h 378"/>
                  <a:gd name="T40" fmla="*/ 2 w 801"/>
                  <a:gd name="T41" fmla="*/ 29 h 378"/>
                  <a:gd name="T42" fmla="*/ 6 w 801"/>
                  <a:gd name="T43" fmla="*/ 33 h 378"/>
                  <a:gd name="T44" fmla="*/ 10 w 801"/>
                  <a:gd name="T45" fmla="*/ 37 h 378"/>
                  <a:gd name="T46" fmla="*/ 15 w 801"/>
                  <a:gd name="T47" fmla="*/ 39 h 378"/>
                  <a:gd name="T48" fmla="*/ 20 w 801"/>
                  <a:gd name="T49" fmla="*/ 41 h 378"/>
                  <a:gd name="T50" fmla="*/ 22 w 801"/>
                  <a:gd name="T51" fmla="*/ 42 h 378"/>
                  <a:gd name="T52" fmla="*/ 23 w 801"/>
                  <a:gd name="T53" fmla="*/ 43 h 378"/>
                  <a:gd name="T54" fmla="*/ 25 w 801"/>
                  <a:gd name="T55" fmla="*/ 43 h 378"/>
                  <a:gd name="T56" fmla="*/ 26 w 801"/>
                  <a:gd name="T57" fmla="*/ 42 h 378"/>
                  <a:gd name="T58" fmla="*/ 26 w 801"/>
                  <a:gd name="T59" fmla="*/ 40 h 378"/>
                  <a:gd name="T60" fmla="*/ 24 w 801"/>
                  <a:gd name="T61" fmla="*/ 38 h 378"/>
                  <a:gd name="T62" fmla="*/ 23 w 801"/>
                  <a:gd name="T63" fmla="*/ 34 h 378"/>
                  <a:gd name="T64" fmla="*/ 23 w 801"/>
                  <a:gd name="T65" fmla="*/ 32 h 378"/>
                  <a:gd name="T66" fmla="*/ 23 w 801"/>
                  <a:gd name="T67" fmla="*/ 31 h 378"/>
                  <a:gd name="T68" fmla="*/ 19 w 801"/>
                  <a:gd name="T69" fmla="*/ 29 h 378"/>
                  <a:gd name="T70" fmla="*/ 15 w 801"/>
                  <a:gd name="T71" fmla="*/ 27 h 378"/>
                  <a:gd name="T72" fmla="*/ 14 w 801"/>
                  <a:gd name="T73" fmla="*/ 25 h 378"/>
                  <a:gd name="T74" fmla="*/ 12 w 801"/>
                  <a:gd name="T75" fmla="*/ 23 h 378"/>
                  <a:gd name="T76" fmla="*/ 12 w 801"/>
                  <a:gd name="T77" fmla="*/ 20 h 378"/>
                  <a:gd name="T78" fmla="*/ 21 w 801"/>
                  <a:gd name="T79" fmla="*/ 13 h 378"/>
                  <a:gd name="T80" fmla="*/ 35 w 801"/>
                  <a:gd name="T81" fmla="*/ 12 h 378"/>
                  <a:gd name="T82" fmla="*/ 57 w 801"/>
                  <a:gd name="T83" fmla="*/ 14 h 378"/>
                  <a:gd name="T84" fmla="*/ 81 w 801"/>
                  <a:gd name="T85" fmla="*/ 20 h 378"/>
                  <a:gd name="T86" fmla="*/ 105 w 801"/>
                  <a:gd name="T87" fmla="*/ 26 h 378"/>
                  <a:gd name="T88" fmla="*/ 131 w 801"/>
                  <a:gd name="T89" fmla="*/ 34 h 378"/>
                  <a:gd name="T90" fmla="*/ 154 w 801"/>
                  <a:gd name="T91" fmla="*/ 45 h 378"/>
                  <a:gd name="T92" fmla="*/ 172 w 801"/>
                  <a:gd name="T93" fmla="*/ 54 h 378"/>
                  <a:gd name="T94" fmla="*/ 184 w 801"/>
                  <a:gd name="T95" fmla="*/ 64 h 378"/>
                  <a:gd name="T96" fmla="*/ 189 w 801"/>
                  <a:gd name="T97" fmla="*/ 72 h 378"/>
                  <a:gd name="T98" fmla="*/ 190 w 801"/>
                  <a:gd name="T99" fmla="*/ 75 h 378"/>
                  <a:gd name="T100" fmla="*/ 190 w 801"/>
                  <a:gd name="T101" fmla="*/ 77 h 378"/>
                  <a:gd name="T102" fmla="*/ 188 w 801"/>
                  <a:gd name="T103" fmla="*/ 78 h 378"/>
                  <a:gd name="T104" fmla="*/ 186 w 801"/>
                  <a:gd name="T105" fmla="*/ 81 h 378"/>
                  <a:gd name="T106" fmla="*/ 183 w 801"/>
                  <a:gd name="T107" fmla="*/ 83 h 378"/>
                  <a:gd name="T108" fmla="*/ 183 w 801"/>
                  <a:gd name="T109" fmla="*/ 85 h 378"/>
                  <a:gd name="T110" fmla="*/ 183 w 801"/>
                  <a:gd name="T111" fmla="*/ 86 h 378"/>
                  <a:gd name="T112" fmla="*/ 183 w 801"/>
                  <a:gd name="T113" fmla="*/ 88 h 378"/>
                  <a:gd name="T114" fmla="*/ 184 w 801"/>
                  <a:gd name="T115" fmla="*/ 89 h 378"/>
                  <a:gd name="T116" fmla="*/ 185 w 801"/>
                  <a:gd name="T117" fmla="*/ 91 h 378"/>
                  <a:gd name="T118" fmla="*/ 185 w 801"/>
                  <a:gd name="T119" fmla="*/ 93 h 378"/>
                  <a:gd name="T120" fmla="*/ 185 w 801"/>
                  <a:gd name="T121" fmla="*/ 94 h 378"/>
                  <a:gd name="T122" fmla="*/ 186 w 801"/>
                  <a:gd name="T123" fmla="*/ 95 h 378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801"/>
                  <a:gd name="T187" fmla="*/ 0 h 378"/>
                  <a:gd name="T188" fmla="*/ 801 w 801"/>
                  <a:gd name="T189" fmla="*/ 378 h 378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801" h="378">
                    <a:moveTo>
                      <a:pt x="743" y="378"/>
                    </a:moveTo>
                    <a:lnTo>
                      <a:pt x="758" y="367"/>
                    </a:lnTo>
                    <a:lnTo>
                      <a:pt x="770" y="358"/>
                    </a:lnTo>
                    <a:lnTo>
                      <a:pt x="779" y="346"/>
                    </a:lnTo>
                    <a:lnTo>
                      <a:pt x="788" y="337"/>
                    </a:lnTo>
                    <a:lnTo>
                      <a:pt x="795" y="328"/>
                    </a:lnTo>
                    <a:lnTo>
                      <a:pt x="797" y="315"/>
                    </a:lnTo>
                    <a:lnTo>
                      <a:pt x="801" y="306"/>
                    </a:lnTo>
                    <a:lnTo>
                      <a:pt x="801" y="297"/>
                    </a:lnTo>
                    <a:lnTo>
                      <a:pt x="801" y="288"/>
                    </a:lnTo>
                    <a:lnTo>
                      <a:pt x="801" y="283"/>
                    </a:lnTo>
                    <a:lnTo>
                      <a:pt x="788" y="246"/>
                    </a:lnTo>
                    <a:lnTo>
                      <a:pt x="761" y="213"/>
                    </a:lnTo>
                    <a:lnTo>
                      <a:pt x="725" y="183"/>
                    </a:lnTo>
                    <a:lnTo>
                      <a:pt x="681" y="156"/>
                    </a:lnTo>
                    <a:lnTo>
                      <a:pt x="633" y="132"/>
                    </a:lnTo>
                    <a:lnTo>
                      <a:pt x="583" y="108"/>
                    </a:lnTo>
                    <a:lnTo>
                      <a:pt x="535" y="89"/>
                    </a:lnTo>
                    <a:lnTo>
                      <a:pt x="490" y="75"/>
                    </a:lnTo>
                    <a:lnTo>
                      <a:pt x="458" y="66"/>
                    </a:lnTo>
                    <a:lnTo>
                      <a:pt x="433" y="57"/>
                    </a:lnTo>
                    <a:lnTo>
                      <a:pt x="364" y="39"/>
                    </a:lnTo>
                    <a:lnTo>
                      <a:pt x="301" y="23"/>
                    </a:lnTo>
                    <a:lnTo>
                      <a:pt x="241" y="12"/>
                    </a:lnTo>
                    <a:lnTo>
                      <a:pt x="189" y="3"/>
                    </a:lnTo>
                    <a:lnTo>
                      <a:pt x="141" y="0"/>
                    </a:lnTo>
                    <a:lnTo>
                      <a:pt x="100" y="3"/>
                    </a:lnTo>
                    <a:lnTo>
                      <a:pt x="66" y="9"/>
                    </a:lnTo>
                    <a:lnTo>
                      <a:pt x="39" y="21"/>
                    </a:lnTo>
                    <a:lnTo>
                      <a:pt x="18" y="39"/>
                    </a:lnTo>
                    <a:lnTo>
                      <a:pt x="3" y="66"/>
                    </a:lnTo>
                    <a:lnTo>
                      <a:pt x="3" y="69"/>
                    </a:lnTo>
                    <a:lnTo>
                      <a:pt x="3" y="71"/>
                    </a:lnTo>
                    <a:lnTo>
                      <a:pt x="0" y="75"/>
                    </a:lnTo>
                    <a:lnTo>
                      <a:pt x="0" y="78"/>
                    </a:lnTo>
                    <a:lnTo>
                      <a:pt x="0" y="84"/>
                    </a:lnTo>
                    <a:lnTo>
                      <a:pt x="0" y="89"/>
                    </a:lnTo>
                    <a:lnTo>
                      <a:pt x="0" y="93"/>
                    </a:lnTo>
                    <a:lnTo>
                      <a:pt x="0" y="99"/>
                    </a:lnTo>
                    <a:lnTo>
                      <a:pt x="0" y="102"/>
                    </a:lnTo>
                    <a:lnTo>
                      <a:pt x="7" y="110"/>
                    </a:lnTo>
                    <a:lnTo>
                      <a:pt x="9" y="117"/>
                    </a:lnTo>
                    <a:lnTo>
                      <a:pt x="16" y="126"/>
                    </a:lnTo>
                    <a:lnTo>
                      <a:pt x="25" y="132"/>
                    </a:lnTo>
                    <a:lnTo>
                      <a:pt x="30" y="141"/>
                    </a:lnTo>
                    <a:lnTo>
                      <a:pt x="39" y="146"/>
                    </a:lnTo>
                    <a:lnTo>
                      <a:pt x="48" y="153"/>
                    </a:lnTo>
                    <a:lnTo>
                      <a:pt x="60" y="156"/>
                    </a:lnTo>
                    <a:lnTo>
                      <a:pt x="69" y="162"/>
                    </a:lnTo>
                    <a:lnTo>
                      <a:pt x="78" y="165"/>
                    </a:lnTo>
                    <a:lnTo>
                      <a:pt x="84" y="169"/>
                    </a:lnTo>
                    <a:lnTo>
                      <a:pt x="87" y="169"/>
                    </a:lnTo>
                    <a:lnTo>
                      <a:pt x="91" y="171"/>
                    </a:lnTo>
                    <a:lnTo>
                      <a:pt x="93" y="171"/>
                    </a:lnTo>
                    <a:lnTo>
                      <a:pt x="96" y="171"/>
                    </a:lnTo>
                    <a:lnTo>
                      <a:pt x="100" y="171"/>
                    </a:lnTo>
                    <a:lnTo>
                      <a:pt x="103" y="171"/>
                    </a:lnTo>
                    <a:lnTo>
                      <a:pt x="103" y="169"/>
                    </a:lnTo>
                    <a:lnTo>
                      <a:pt x="103" y="165"/>
                    </a:lnTo>
                    <a:lnTo>
                      <a:pt x="103" y="159"/>
                    </a:lnTo>
                    <a:lnTo>
                      <a:pt x="100" y="153"/>
                    </a:lnTo>
                    <a:lnTo>
                      <a:pt x="96" y="150"/>
                    </a:lnTo>
                    <a:lnTo>
                      <a:pt x="96" y="144"/>
                    </a:lnTo>
                    <a:lnTo>
                      <a:pt x="93" y="137"/>
                    </a:lnTo>
                    <a:lnTo>
                      <a:pt x="93" y="132"/>
                    </a:lnTo>
                    <a:lnTo>
                      <a:pt x="93" y="128"/>
                    </a:lnTo>
                    <a:lnTo>
                      <a:pt x="93" y="126"/>
                    </a:lnTo>
                    <a:lnTo>
                      <a:pt x="91" y="123"/>
                    </a:lnTo>
                    <a:lnTo>
                      <a:pt x="82" y="119"/>
                    </a:lnTo>
                    <a:lnTo>
                      <a:pt x="75" y="117"/>
                    </a:lnTo>
                    <a:lnTo>
                      <a:pt x="66" y="110"/>
                    </a:lnTo>
                    <a:lnTo>
                      <a:pt x="60" y="108"/>
                    </a:lnTo>
                    <a:lnTo>
                      <a:pt x="57" y="105"/>
                    </a:lnTo>
                    <a:lnTo>
                      <a:pt x="55" y="99"/>
                    </a:lnTo>
                    <a:lnTo>
                      <a:pt x="52" y="96"/>
                    </a:lnTo>
                    <a:lnTo>
                      <a:pt x="48" y="93"/>
                    </a:lnTo>
                    <a:lnTo>
                      <a:pt x="48" y="87"/>
                    </a:lnTo>
                    <a:lnTo>
                      <a:pt x="48" y="80"/>
                    </a:lnTo>
                    <a:lnTo>
                      <a:pt x="60" y="66"/>
                    </a:lnTo>
                    <a:lnTo>
                      <a:pt x="82" y="53"/>
                    </a:lnTo>
                    <a:lnTo>
                      <a:pt x="109" y="48"/>
                    </a:lnTo>
                    <a:lnTo>
                      <a:pt x="141" y="48"/>
                    </a:lnTo>
                    <a:lnTo>
                      <a:pt x="184" y="51"/>
                    </a:lnTo>
                    <a:lnTo>
                      <a:pt x="226" y="57"/>
                    </a:lnTo>
                    <a:lnTo>
                      <a:pt x="274" y="66"/>
                    </a:lnTo>
                    <a:lnTo>
                      <a:pt x="322" y="78"/>
                    </a:lnTo>
                    <a:lnTo>
                      <a:pt x="371" y="89"/>
                    </a:lnTo>
                    <a:lnTo>
                      <a:pt x="419" y="105"/>
                    </a:lnTo>
                    <a:lnTo>
                      <a:pt x="476" y="119"/>
                    </a:lnTo>
                    <a:lnTo>
                      <a:pt x="524" y="137"/>
                    </a:lnTo>
                    <a:lnTo>
                      <a:pt x="572" y="156"/>
                    </a:lnTo>
                    <a:lnTo>
                      <a:pt x="614" y="178"/>
                    </a:lnTo>
                    <a:lnTo>
                      <a:pt x="653" y="194"/>
                    </a:lnTo>
                    <a:lnTo>
                      <a:pt x="686" y="216"/>
                    </a:lnTo>
                    <a:lnTo>
                      <a:pt x="713" y="235"/>
                    </a:lnTo>
                    <a:lnTo>
                      <a:pt x="734" y="253"/>
                    </a:lnTo>
                    <a:lnTo>
                      <a:pt x="747" y="271"/>
                    </a:lnTo>
                    <a:lnTo>
                      <a:pt x="752" y="288"/>
                    </a:lnTo>
                    <a:lnTo>
                      <a:pt x="756" y="292"/>
                    </a:lnTo>
                    <a:lnTo>
                      <a:pt x="756" y="297"/>
                    </a:lnTo>
                    <a:lnTo>
                      <a:pt x="756" y="301"/>
                    </a:lnTo>
                    <a:lnTo>
                      <a:pt x="756" y="306"/>
                    </a:lnTo>
                    <a:lnTo>
                      <a:pt x="752" y="310"/>
                    </a:lnTo>
                    <a:lnTo>
                      <a:pt x="749" y="312"/>
                    </a:lnTo>
                    <a:lnTo>
                      <a:pt x="747" y="319"/>
                    </a:lnTo>
                    <a:lnTo>
                      <a:pt x="743" y="321"/>
                    </a:lnTo>
                    <a:lnTo>
                      <a:pt x="738" y="324"/>
                    </a:lnTo>
                    <a:lnTo>
                      <a:pt x="731" y="331"/>
                    </a:lnTo>
                    <a:lnTo>
                      <a:pt x="731" y="333"/>
                    </a:lnTo>
                    <a:lnTo>
                      <a:pt x="731" y="337"/>
                    </a:lnTo>
                    <a:lnTo>
                      <a:pt x="731" y="340"/>
                    </a:lnTo>
                    <a:lnTo>
                      <a:pt x="731" y="342"/>
                    </a:lnTo>
                    <a:lnTo>
                      <a:pt x="731" y="346"/>
                    </a:lnTo>
                    <a:lnTo>
                      <a:pt x="731" y="349"/>
                    </a:lnTo>
                    <a:lnTo>
                      <a:pt x="731" y="351"/>
                    </a:lnTo>
                    <a:lnTo>
                      <a:pt x="734" y="355"/>
                    </a:lnTo>
                    <a:lnTo>
                      <a:pt x="738" y="358"/>
                    </a:lnTo>
                    <a:lnTo>
                      <a:pt x="738" y="363"/>
                    </a:lnTo>
                    <a:lnTo>
                      <a:pt x="738" y="367"/>
                    </a:lnTo>
                    <a:lnTo>
                      <a:pt x="738" y="369"/>
                    </a:lnTo>
                    <a:lnTo>
                      <a:pt x="738" y="372"/>
                    </a:lnTo>
                    <a:lnTo>
                      <a:pt x="738" y="376"/>
                    </a:lnTo>
                    <a:lnTo>
                      <a:pt x="738" y="378"/>
                    </a:lnTo>
                    <a:lnTo>
                      <a:pt x="740" y="378"/>
                    </a:lnTo>
                    <a:lnTo>
                      <a:pt x="743" y="378"/>
                    </a:lnTo>
                    <a:close/>
                  </a:path>
                </a:pathLst>
              </a:custGeom>
              <a:solidFill>
                <a:srgbClr val="827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3938" name="Freeform 1024"/>
              <p:cNvSpPr>
                <a:spLocks/>
              </p:cNvSpPr>
              <p:nvPr/>
            </p:nvSpPr>
            <p:spPr bwMode="auto">
              <a:xfrm>
                <a:off x="1975" y="1987"/>
                <a:ext cx="201" cy="95"/>
              </a:xfrm>
              <a:custGeom>
                <a:avLst/>
                <a:gdLst>
                  <a:gd name="T0" fmla="*/ 190 w 801"/>
                  <a:gd name="T1" fmla="*/ 92 h 378"/>
                  <a:gd name="T2" fmla="*/ 195 w 801"/>
                  <a:gd name="T3" fmla="*/ 87 h 378"/>
                  <a:gd name="T4" fmla="*/ 199 w 801"/>
                  <a:gd name="T5" fmla="*/ 82 h 378"/>
                  <a:gd name="T6" fmla="*/ 201 w 801"/>
                  <a:gd name="T7" fmla="*/ 77 h 378"/>
                  <a:gd name="T8" fmla="*/ 201 w 801"/>
                  <a:gd name="T9" fmla="*/ 72 h 378"/>
                  <a:gd name="T10" fmla="*/ 198 w 801"/>
                  <a:gd name="T11" fmla="*/ 62 h 378"/>
                  <a:gd name="T12" fmla="*/ 182 w 801"/>
                  <a:gd name="T13" fmla="*/ 46 h 378"/>
                  <a:gd name="T14" fmla="*/ 159 w 801"/>
                  <a:gd name="T15" fmla="*/ 33 h 378"/>
                  <a:gd name="T16" fmla="*/ 134 w 801"/>
                  <a:gd name="T17" fmla="*/ 22 h 378"/>
                  <a:gd name="T18" fmla="*/ 115 w 801"/>
                  <a:gd name="T19" fmla="*/ 17 h 378"/>
                  <a:gd name="T20" fmla="*/ 91 w 801"/>
                  <a:gd name="T21" fmla="*/ 10 h 378"/>
                  <a:gd name="T22" fmla="*/ 60 w 801"/>
                  <a:gd name="T23" fmla="*/ 3 h 378"/>
                  <a:gd name="T24" fmla="*/ 35 w 801"/>
                  <a:gd name="T25" fmla="*/ 0 h 378"/>
                  <a:gd name="T26" fmla="*/ 17 w 801"/>
                  <a:gd name="T27" fmla="*/ 2 h 378"/>
                  <a:gd name="T28" fmla="*/ 5 w 801"/>
                  <a:gd name="T29" fmla="*/ 10 h 378"/>
                  <a:gd name="T30" fmla="*/ 1 w 801"/>
                  <a:gd name="T31" fmla="*/ 17 h 378"/>
                  <a:gd name="T32" fmla="*/ 0 w 801"/>
                  <a:gd name="T33" fmla="*/ 19 h 378"/>
                  <a:gd name="T34" fmla="*/ 0 w 801"/>
                  <a:gd name="T35" fmla="*/ 21 h 378"/>
                  <a:gd name="T36" fmla="*/ 0 w 801"/>
                  <a:gd name="T37" fmla="*/ 23 h 378"/>
                  <a:gd name="T38" fmla="*/ 0 w 801"/>
                  <a:gd name="T39" fmla="*/ 26 h 378"/>
                  <a:gd name="T40" fmla="*/ 2 w 801"/>
                  <a:gd name="T41" fmla="*/ 29 h 378"/>
                  <a:gd name="T42" fmla="*/ 6 w 801"/>
                  <a:gd name="T43" fmla="*/ 33 h 378"/>
                  <a:gd name="T44" fmla="*/ 10 w 801"/>
                  <a:gd name="T45" fmla="*/ 37 h 378"/>
                  <a:gd name="T46" fmla="*/ 15 w 801"/>
                  <a:gd name="T47" fmla="*/ 39 h 378"/>
                  <a:gd name="T48" fmla="*/ 20 w 801"/>
                  <a:gd name="T49" fmla="*/ 41 h 378"/>
                  <a:gd name="T50" fmla="*/ 22 w 801"/>
                  <a:gd name="T51" fmla="*/ 42 h 378"/>
                  <a:gd name="T52" fmla="*/ 23 w 801"/>
                  <a:gd name="T53" fmla="*/ 43 h 378"/>
                  <a:gd name="T54" fmla="*/ 25 w 801"/>
                  <a:gd name="T55" fmla="*/ 43 h 378"/>
                  <a:gd name="T56" fmla="*/ 26 w 801"/>
                  <a:gd name="T57" fmla="*/ 42 h 378"/>
                  <a:gd name="T58" fmla="*/ 26 w 801"/>
                  <a:gd name="T59" fmla="*/ 40 h 378"/>
                  <a:gd name="T60" fmla="*/ 24 w 801"/>
                  <a:gd name="T61" fmla="*/ 38 h 378"/>
                  <a:gd name="T62" fmla="*/ 23 w 801"/>
                  <a:gd name="T63" fmla="*/ 34 h 378"/>
                  <a:gd name="T64" fmla="*/ 23 w 801"/>
                  <a:gd name="T65" fmla="*/ 32 h 378"/>
                  <a:gd name="T66" fmla="*/ 23 w 801"/>
                  <a:gd name="T67" fmla="*/ 31 h 378"/>
                  <a:gd name="T68" fmla="*/ 19 w 801"/>
                  <a:gd name="T69" fmla="*/ 29 h 378"/>
                  <a:gd name="T70" fmla="*/ 15 w 801"/>
                  <a:gd name="T71" fmla="*/ 27 h 378"/>
                  <a:gd name="T72" fmla="*/ 14 w 801"/>
                  <a:gd name="T73" fmla="*/ 25 h 378"/>
                  <a:gd name="T74" fmla="*/ 12 w 801"/>
                  <a:gd name="T75" fmla="*/ 23 h 378"/>
                  <a:gd name="T76" fmla="*/ 12 w 801"/>
                  <a:gd name="T77" fmla="*/ 20 h 378"/>
                  <a:gd name="T78" fmla="*/ 21 w 801"/>
                  <a:gd name="T79" fmla="*/ 13 h 378"/>
                  <a:gd name="T80" fmla="*/ 35 w 801"/>
                  <a:gd name="T81" fmla="*/ 12 h 378"/>
                  <a:gd name="T82" fmla="*/ 57 w 801"/>
                  <a:gd name="T83" fmla="*/ 14 h 378"/>
                  <a:gd name="T84" fmla="*/ 81 w 801"/>
                  <a:gd name="T85" fmla="*/ 20 h 378"/>
                  <a:gd name="T86" fmla="*/ 105 w 801"/>
                  <a:gd name="T87" fmla="*/ 26 h 378"/>
                  <a:gd name="T88" fmla="*/ 131 w 801"/>
                  <a:gd name="T89" fmla="*/ 34 h 378"/>
                  <a:gd name="T90" fmla="*/ 154 w 801"/>
                  <a:gd name="T91" fmla="*/ 45 h 378"/>
                  <a:gd name="T92" fmla="*/ 172 w 801"/>
                  <a:gd name="T93" fmla="*/ 54 h 378"/>
                  <a:gd name="T94" fmla="*/ 184 w 801"/>
                  <a:gd name="T95" fmla="*/ 64 h 378"/>
                  <a:gd name="T96" fmla="*/ 189 w 801"/>
                  <a:gd name="T97" fmla="*/ 72 h 378"/>
                  <a:gd name="T98" fmla="*/ 190 w 801"/>
                  <a:gd name="T99" fmla="*/ 75 h 378"/>
                  <a:gd name="T100" fmla="*/ 190 w 801"/>
                  <a:gd name="T101" fmla="*/ 77 h 378"/>
                  <a:gd name="T102" fmla="*/ 188 w 801"/>
                  <a:gd name="T103" fmla="*/ 78 h 378"/>
                  <a:gd name="T104" fmla="*/ 186 w 801"/>
                  <a:gd name="T105" fmla="*/ 81 h 378"/>
                  <a:gd name="T106" fmla="*/ 183 w 801"/>
                  <a:gd name="T107" fmla="*/ 83 h 378"/>
                  <a:gd name="T108" fmla="*/ 183 w 801"/>
                  <a:gd name="T109" fmla="*/ 85 h 378"/>
                  <a:gd name="T110" fmla="*/ 183 w 801"/>
                  <a:gd name="T111" fmla="*/ 86 h 378"/>
                  <a:gd name="T112" fmla="*/ 183 w 801"/>
                  <a:gd name="T113" fmla="*/ 88 h 378"/>
                  <a:gd name="T114" fmla="*/ 184 w 801"/>
                  <a:gd name="T115" fmla="*/ 89 h 378"/>
                  <a:gd name="T116" fmla="*/ 185 w 801"/>
                  <a:gd name="T117" fmla="*/ 91 h 378"/>
                  <a:gd name="T118" fmla="*/ 185 w 801"/>
                  <a:gd name="T119" fmla="*/ 93 h 378"/>
                  <a:gd name="T120" fmla="*/ 185 w 801"/>
                  <a:gd name="T121" fmla="*/ 94 h 378"/>
                  <a:gd name="T122" fmla="*/ 186 w 801"/>
                  <a:gd name="T123" fmla="*/ 95 h 378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801"/>
                  <a:gd name="T187" fmla="*/ 0 h 378"/>
                  <a:gd name="T188" fmla="*/ 801 w 801"/>
                  <a:gd name="T189" fmla="*/ 378 h 378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801" h="378">
                    <a:moveTo>
                      <a:pt x="743" y="378"/>
                    </a:moveTo>
                    <a:lnTo>
                      <a:pt x="758" y="367"/>
                    </a:lnTo>
                    <a:lnTo>
                      <a:pt x="770" y="358"/>
                    </a:lnTo>
                    <a:lnTo>
                      <a:pt x="779" y="346"/>
                    </a:lnTo>
                    <a:lnTo>
                      <a:pt x="788" y="337"/>
                    </a:lnTo>
                    <a:lnTo>
                      <a:pt x="795" y="328"/>
                    </a:lnTo>
                    <a:lnTo>
                      <a:pt x="797" y="315"/>
                    </a:lnTo>
                    <a:lnTo>
                      <a:pt x="801" y="306"/>
                    </a:lnTo>
                    <a:lnTo>
                      <a:pt x="801" y="297"/>
                    </a:lnTo>
                    <a:lnTo>
                      <a:pt x="801" y="288"/>
                    </a:lnTo>
                    <a:lnTo>
                      <a:pt x="801" y="283"/>
                    </a:lnTo>
                    <a:lnTo>
                      <a:pt x="788" y="246"/>
                    </a:lnTo>
                    <a:lnTo>
                      <a:pt x="761" y="213"/>
                    </a:lnTo>
                    <a:lnTo>
                      <a:pt x="725" y="183"/>
                    </a:lnTo>
                    <a:lnTo>
                      <a:pt x="681" y="156"/>
                    </a:lnTo>
                    <a:lnTo>
                      <a:pt x="633" y="132"/>
                    </a:lnTo>
                    <a:lnTo>
                      <a:pt x="583" y="108"/>
                    </a:lnTo>
                    <a:lnTo>
                      <a:pt x="535" y="89"/>
                    </a:lnTo>
                    <a:lnTo>
                      <a:pt x="490" y="75"/>
                    </a:lnTo>
                    <a:lnTo>
                      <a:pt x="458" y="66"/>
                    </a:lnTo>
                    <a:lnTo>
                      <a:pt x="433" y="57"/>
                    </a:lnTo>
                    <a:lnTo>
                      <a:pt x="364" y="39"/>
                    </a:lnTo>
                    <a:lnTo>
                      <a:pt x="301" y="23"/>
                    </a:lnTo>
                    <a:lnTo>
                      <a:pt x="241" y="12"/>
                    </a:lnTo>
                    <a:lnTo>
                      <a:pt x="189" y="3"/>
                    </a:lnTo>
                    <a:lnTo>
                      <a:pt x="141" y="0"/>
                    </a:lnTo>
                    <a:lnTo>
                      <a:pt x="100" y="3"/>
                    </a:lnTo>
                    <a:lnTo>
                      <a:pt x="66" y="9"/>
                    </a:lnTo>
                    <a:lnTo>
                      <a:pt x="39" y="21"/>
                    </a:lnTo>
                    <a:lnTo>
                      <a:pt x="18" y="39"/>
                    </a:lnTo>
                    <a:lnTo>
                      <a:pt x="3" y="66"/>
                    </a:lnTo>
                    <a:lnTo>
                      <a:pt x="3" y="69"/>
                    </a:lnTo>
                    <a:lnTo>
                      <a:pt x="3" y="71"/>
                    </a:lnTo>
                    <a:lnTo>
                      <a:pt x="0" y="75"/>
                    </a:lnTo>
                    <a:lnTo>
                      <a:pt x="0" y="78"/>
                    </a:lnTo>
                    <a:lnTo>
                      <a:pt x="0" y="84"/>
                    </a:lnTo>
                    <a:lnTo>
                      <a:pt x="0" y="89"/>
                    </a:lnTo>
                    <a:lnTo>
                      <a:pt x="0" y="93"/>
                    </a:lnTo>
                    <a:lnTo>
                      <a:pt x="0" y="99"/>
                    </a:lnTo>
                    <a:lnTo>
                      <a:pt x="0" y="102"/>
                    </a:lnTo>
                    <a:lnTo>
                      <a:pt x="7" y="110"/>
                    </a:lnTo>
                    <a:lnTo>
                      <a:pt x="9" y="117"/>
                    </a:lnTo>
                    <a:lnTo>
                      <a:pt x="16" y="126"/>
                    </a:lnTo>
                    <a:lnTo>
                      <a:pt x="25" y="132"/>
                    </a:lnTo>
                    <a:lnTo>
                      <a:pt x="30" y="141"/>
                    </a:lnTo>
                    <a:lnTo>
                      <a:pt x="39" y="146"/>
                    </a:lnTo>
                    <a:lnTo>
                      <a:pt x="48" y="153"/>
                    </a:lnTo>
                    <a:lnTo>
                      <a:pt x="60" y="156"/>
                    </a:lnTo>
                    <a:lnTo>
                      <a:pt x="69" y="162"/>
                    </a:lnTo>
                    <a:lnTo>
                      <a:pt x="78" y="165"/>
                    </a:lnTo>
                    <a:lnTo>
                      <a:pt x="84" y="169"/>
                    </a:lnTo>
                    <a:lnTo>
                      <a:pt x="87" y="169"/>
                    </a:lnTo>
                    <a:lnTo>
                      <a:pt x="91" y="171"/>
                    </a:lnTo>
                    <a:lnTo>
                      <a:pt x="93" y="171"/>
                    </a:lnTo>
                    <a:lnTo>
                      <a:pt x="96" y="171"/>
                    </a:lnTo>
                    <a:lnTo>
                      <a:pt x="100" y="171"/>
                    </a:lnTo>
                    <a:lnTo>
                      <a:pt x="103" y="171"/>
                    </a:lnTo>
                    <a:lnTo>
                      <a:pt x="103" y="169"/>
                    </a:lnTo>
                    <a:lnTo>
                      <a:pt x="103" y="165"/>
                    </a:lnTo>
                    <a:lnTo>
                      <a:pt x="103" y="159"/>
                    </a:lnTo>
                    <a:lnTo>
                      <a:pt x="100" y="153"/>
                    </a:lnTo>
                    <a:lnTo>
                      <a:pt x="96" y="150"/>
                    </a:lnTo>
                    <a:lnTo>
                      <a:pt x="96" y="144"/>
                    </a:lnTo>
                    <a:lnTo>
                      <a:pt x="93" y="137"/>
                    </a:lnTo>
                    <a:lnTo>
                      <a:pt x="93" y="132"/>
                    </a:lnTo>
                    <a:lnTo>
                      <a:pt x="93" y="128"/>
                    </a:lnTo>
                    <a:lnTo>
                      <a:pt x="93" y="126"/>
                    </a:lnTo>
                    <a:lnTo>
                      <a:pt x="91" y="123"/>
                    </a:lnTo>
                    <a:lnTo>
                      <a:pt x="82" y="119"/>
                    </a:lnTo>
                    <a:lnTo>
                      <a:pt x="75" y="117"/>
                    </a:lnTo>
                    <a:lnTo>
                      <a:pt x="66" y="110"/>
                    </a:lnTo>
                    <a:lnTo>
                      <a:pt x="60" y="108"/>
                    </a:lnTo>
                    <a:lnTo>
                      <a:pt x="57" y="105"/>
                    </a:lnTo>
                    <a:lnTo>
                      <a:pt x="55" y="99"/>
                    </a:lnTo>
                    <a:lnTo>
                      <a:pt x="52" y="96"/>
                    </a:lnTo>
                    <a:lnTo>
                      <a:pt x="48" y="93"/>
                    </a:lnTo>
                    <a:lnTo>
                      <a:pt x="48" y="87"/>
                    </a:lnTo>
                    <a:lnTo>
                      <a:pt x="48" y="80"/>
                    </a:lnTo>
                    <a:lnTo>
                      <a:pt x="60" y="66"/>
                    </a:lnTo>
                    <a:lnTo>
                      <a:pt x="82" y="53"/>
                    </a:lnTo>
                    <a:lnTo>
                      <a:pt x="109" y="48"/>
                    </a:lnTo>
                    <a:lnTo>
                      <a:pt x="141" y="48"/>
                    </a:lnTo>
                    <a:lnTo>
                      <a:pt x="184" y="51"/>
                    </a:lnTo>
                    <a:lnTo>
                      <a:pt x="226" y="57"/>
                    </a:lnTo>
                    <a:lnTo>
                      <a:pt x="274" y="66"/>
                    </a:lnTo>
                    <a:lnTo>
                      <a:pt x="322" y="78"/>
                    </a:lnTo>
                    <a:lnTo>
                      <a:pt x="371" y="89"/>
                    </a:lnTo>
                    <a:lnTo>
                      <a:pt x="419" y="105"/>
                    </a:lnTo>
                    <a:lnTo>
                      <a:pt x="476" y="119"/>
                    </a:lnTo>
                    <a:lnTo>
                      <a:pt x="524" y="137"/>
                    </a:lnTo>
                    <a:lnTo>
                      <a:pt x="572" y="156"/>
                    </a:lnTo>
                    <a:lnTo>
                      <a:pt x="614" y="178"/>
                    </a:lnTo>
                    <a:lnTo>
                      <a:pt x="653" y="194"/>
                    </a:lnTo>
                    <a:lnTo>
                      <a:pt x="686" y="216"/>
                    </a:lnTo>
                    <a:lnTo>
                      <a:pt x="713" y="235"/>
                    </a:lnTo>
                    <a:lnTo>
                      <a:pt x="734" y="253"/>
                    </a:lnTo>
                    <a:lnTo>
                      <a:pt x="747" y="271"/>
                    </a:lnTo>
                    <a:lnTo>
                      <a:pt x="752" y="288"/>
                    </a:lnTo>
                    <a:lnTo>
                      <a:pt x="756" y="292"/>
                    </a:lnTo>
                    <a:lnTo>
                      <a:pt x="756" y="297"/>
                    </a:lnTo>
                    <a:lnTo>
                      <a:pt x="756" y="301"/>
                    </a:lnTo>
                    <a:lnTo>
                      <a:pt x="756" y="306"/>
                    </a:lnTo>
                    <a:lnTo>
                      <a:pt x="752" y="310"/>
                    </a:lnTo>
                    <a:lnTo>
                      <a:pt x="749" y="312"/>
                    </a:lnTo>
                    <a:lnTo>
                      <a:pt x="747" y="319"/>
                    </a:lnTo>
                    <a:lnTo>
                      <a:pt x="743" y="321"/>
                    </a:lnTo>
                    <a:lnTo>
                      <a:pt x="738" y="324"/>
                    </a:lnTo>
                    <a:lnTo>
                      <a:pt x="731" y="331"/>
                    </a:lnTo>
                    <a:lnTo>
                      <a:pt x="731" y="333"/>
                    </a:lnTo>
                    <a:lnTo>
                      <a:pt x="731" y="337"/>
                    </a:lnTo>
                    <a:lnTo>
                      <a:pt x="731" y="340"/>
                    </a:lnTo>
                    <a:lnTo>
                      <a:pt x="731" y="342"/>
                    </a:lnTo>
                    <a:lnTo>
                      <a:pt x="731" y="346"/>
                    </a:lnTo>
                    <a:lnTo>
                      <a:pt x="731" y="349"/>
                    </a:lnTo>
                    <a:lnTo>
                      <a:pt x="731" y="351"/>
                    </a:lnTo>
                    <a:lnTo>
                      <a:pt x="734" y="355"/>
                    </a:lnTo>
                    <a:lnTo>
                      <a:pt x="738" y="358"/>
                    </a:lnTo>
                    <a:lnTo>
                      <a:pt x="738" y="363"/>
                    </a:lnTo>
                    <a:lnTo>
                      <a:pt x="738" y="367"/>
                    </a:lnTo>
                    <a:lnTo>
                      <a:pt x="738" y="369"/>
                    </a:lnTo>
                    <a:lnTo>
                      <a:pt x="738" y="372"/>
                    </a:lnTo>
                    <a:lnTo>
                      <a:pt x="738" y="376"/>
                    </a:lnTo>
                    <a:lnTo>
                      <a:pt x="738" y="378"/>
                    </a:lnTo>
                    <a:lnTo>
                      <a:pt x="740" y="378"/>
                    </a:lnTo>
                    <a:lnTo>
                      <a:pt x="743" y="378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3939" name="Freeform 1025"/>
              <p:cNvSpPr>
                <a:spLocks/>
              </p:cNvSpPr>
              <p:nvPr/>
            </p:nvSpPr>
            <p:spPr bwMode="auto">
              <a:xfrm>
                <a:off x="1975" y="1987"/>
                <a:ext cx="201" cy="95"/>
              </a:xfrm>
              <a:custGeom>
                <a:avLst/>
                <a:gdLst>
                  <a:gd name="T0" fmla="*/ 190 w 801"/>
                  <a:gd name="T1" fmla="*/ 92 h 378"/>
                  <a:gd name="T2" fmla="*/ 195 w 801"/>
                  <a:gd name="T3" fmla="*/ 87 h 378"/>
                  <a:gd name="T4" fmla="*/ 199 w 801"/>
                  <a:gd name="T5" fmla="*/ 82 h 378"/>
                  <a:gd name="T6" fmla="*/ 201 w 801"/>
                  <a:gd name="T7" fmla="*/ 77 h 378"/>
                  <a:gd name="T8" fmla="*/ 201 w 801"/>
                  <a:gd name="T9" fmla="*/ 72 h 378"/>
                  <a:gd name="T10" fmla="*/ 198 w 801"/>
                  <a:gd name="T11" fmla="*/ 62 h 378"/>
                  <a:gd name="T12" fmla="*/ 182 w 801"/>
                  <a:gd name="T13" fmla="*/ 46 h 378"/>
                  <a:gd name="T14" fmla="*/ 159 w 801"/>
                  <a:gd name="T15" fmla="*/ 33 h 378"/>
                  <a:gd name="T16" fmla="*/ 134 w 801"/>
                  <a:gd name="T17" fmla="*/ 22 h 378"/>
                  <a:gd name="T18" fmla="*/ 115 w 801"/>
                  <a:gd name="T19" fmla="*/ 17 h 378"/>
                  <a:gd name="T20" fmla="*/ 91 w 801"/>
                  <a:gd name="T21" fmla="*/ 10 h 378"/>
                  <a:gd name="T22" fmla="*/ 60 w 801"/>
                  <a:gd name="T23" fmla="*/ 3 h 378"/>
                  <a:gd name="T24" fmla="*/ 35 w 801"/>
                  <a:gd name="T25" fmla="*/ 0 h 378"/>
                  <a:gd name="T26" fmla="*/ 17 w 801"/>
                  <a:gd name="T27" fmla="*/ 2 h 378"/>
                  <a:gd name="T28" fmla="*/ 5 w 801"/>
                  <a:gd name="T29" fmla="*/ 10 h 378"/>
                  <a:gd name="T30" fmla="*/ 1 w 801"/>
                  <a:gd name="T31" fmla="*/ 17 h 378"/>
                  <a:gd name="T32" fmla="*/ 0 w 801"/>
                  <a:gd name="T33" fmla="*/ 19 h 378"/>
                  <a:gd name="T34" fmla="*/ 0 w 801"/>
                  <a:gd name="T35" fmla="*/ 21 h 378"/>
                  <a:gd name="T36" fmla="*/ 0 w 801"/>
                  <a:gd name="T37" fmla="*/ 23 h 378"/>
                  <a:gd name="T38" fmla="*/ 0 w 801"/>
                  <a:gd name="T39" fmla="*/ 26 h 378"/>
                  <a:gd name="T40" fmla="*/ 2 w 801"/>
                  <a:gd name="T41" fmla="*/ 29 h 378"/>
                  <a:gd name="T42" fmla="*/ 6 w 801"/>
                  <a:gd name="T43" fmla="*/ 33 h 378"/>
                  <a:gd name="T44" fmla="*/ 10 w 801"/>
                  <a:gd name="T45" fmla="*/ 37 h 378"/>
                  <a:gd name="T46" fmla="*/ 15 w 801"/>
                  <a:gd name="T47" fmla="*/ 39 h 378"/>
                  <a:gd name="T48" fmla="*/ 20 w 801"/>
                  <a:gd name="T49" fmla="*/ 41 h 378"/>
                  <a:gd name="T50" fmla="*/ 22 w 801"/>
                  <a:gd name="T51" fmla="*/ 42 h 378"/>
                  <a:gd name="T52" fmla="*/ 23 w 801"/>
                  <a:gd name="T53" fmla="*/ 43 h 378"/>
                  <a:gd name="T54" fmla="*/ 25 w 801"/>
                  <a:gd name="T55" fmla="*/ 43 h 378"/>
                  <a:gd name="T56" fmla="*/ 26 w 801"/>
                  <a:gd name="T57" fmla="*/ 42 h 378"/>
                  <a:gd name="T58" fmla="*/ 26 w 801"/>
                  <a:gd name="T59" fmla="*/ 40 h 378"/>
                  <a:gd name="T60" fmla="*/ 24 w 801"/>
                  <a:gd name="T61" fmla="*/ 38 h 378"/>
                  <a:gd name="T62" fmla="*/ 23 w 801"/>
                  <a:gd name="T63" fmla="*/ 34 h 378"/>
                  <a:gd name="T64" fmla="*/ 23 w 801"/>
                  <a:gd name="T65" fmla="*/ 32 h 378"/>
                  <a:gd name="T66" fmla="*/ 23 w 801"/>
                  <a:gd name="T67" fmla="*/ 31 h 378"/>
                  <a:gd name="T68" fmla="*/ 19 w 801"/>
                  <a:gd name="T69" fmla="*/ 29 h 378"/>
                  <a:gd name="T70" fmla="*/ 15 w 801"/>
                  <a:gd name="T71" fmla="*/ 27 h 378"/>
                  <a:gd name="T72" fmla="*/ 14 w 801"/>
                  <a:gd name="T73" fmla="*/ 25 h 378"/>
                  <a:gd name="T74" fmla="*/ 12 w 801"/>
                  <a:gd name="T75" fmla="*/ 23 h 378"/>
                  <a:gd name="T76" fmla="*/ 12 w 801"/>
                  <a:gd name="T77" fmla="*/ 20 h 378"/>
                  <a:gd name="T78" fmla="*/ 21 w 801"/>
                  <a:gd name="T79" fmla="*/ 13 h 378"/>
                  <a:gd name="T80" fmla="*/ 35 w 801"/>
                  <a:gd name="T81" fmla="*/ 12 h 378"/>
                  <a:gd name="T82" fmla="*/ 57 w 801"/>
                  <a:gd name="T83" fmla="*/ 14 h 378"/>
                  <a:gd name="T84" fmla="*/ 81 w 801"/>
                  <a:gd name="T85" fmla="*/ 20 h 378"/>
                  <a:gd name="T86" fmla="*/ 105 w 801"/>
                  <a:gd name="T87" fmla="*/ 26 h 378"/>
                  <a:gd name="T88" fmla="*/ 131 w 801"/>
                  <a:gd name="T89" fmla="*/ 34 h 378"/>
                  <a:gd name="T90" fmla="*/ 154 w 801"/>
                  <a:gd name="T91" fmla="*/ 45 h 378"/>
                  <a:gd name="T92" fmla="*/ 172 w 801"/>
                  <a:gd name="T93" fmla="*/ 54 h 378"/>
                  <a:gd name="T94" fmla="*/ 184 w 801"/>
                  <a:gd name="T95" fmla="*/ 64 h 378"/>
                  <a:gd name="T96" fmla="*/ 189 w 801"/>
                  <a:gd name="T97" fmla="*/ 72 h 378"/>
                  <a:gd name="T98" fmla="*/ 190 w 801"/>
                  <a:gd name="T99" fmla="*/ 75 h 378"/>
                  <a:gd name="T100" fmla="*/ 190 w 801"/>
                  <a:gd name="T101" fmla="*/ 77 h 378"/>
                  <a:gd name="T102" fmla="*/ 188 w 801"/>
                  <a:gd name="T103" fmla="*/ 78 h 378"/>
                  <a:gd name="T104" fmla="*/ 186 w 801"/>
                  <a:gd name="T105" fmla="*/ 81 h 378"/>
                  <a:gd name="T106" fmla="*/ 183 w 801"/>
                  <a:gd name="T107" fmla="*/ 83 h 378"/>
                  <a:gd name="T108" fmla="*/ 183 w 801"/>
                  <a:gd name="T109" fmla="*/ 85 h 378"/>
                  <a:gd name="T110" fmla="*/ 183 w 801"/>
                  <a:gd name="T111" fmla="*/ 86 h 378"/>
                  <a:gd name="T112" fmla="*/ 183 w 801"/>
                  <a:gd name="T113" fmla="*/ 88 h 378"/>
                  <a:gd name="T114" fmla="*/ 184 w 801"/>
                  <a:gd name="T115" fmla="*/ 89 h 378"/>
                  <a:gd name="T116" fmla="*/ 185 w 801"/>
                  <a:gd name="T117" fmla="*/ 91 h 378"/>
                  <a:gd name="T118" fmla="*/ 185 w 801"/>
                  <a:gd name="T119" fmla="*/ 93 h 378"/>
                  <a:gd name="T120" fmla="*/ 185 w 801"/>
                  <a:gd name="T121" fmla="*/ 94 h 378"/>
                  <a:gd name="T122" fmla="*/ 186 w 801"/>
                  <a:gd name="T123" fmla="*/ 95 h 378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801"/>
                  <a:gd name="T187" fmla="*/ 0 h 378"/>
                  <a:gd name="T188" fmla="*/ 801 w 801"/>
                  <a:gd name="T189" fmla="*/ 378 h 378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801" h="378">
                    <a:moveTo>
                      <a:pt x="743" y="378"/>
                    </a:moveTo>
                    <a:lnTo>
                      <a:pt x="758" y="367"/>
                    </a:lnTo>
                    <a:lnTo>
                      <a:pt x="770" y="358"/>
                    </a:lnTo>
                    <a:lnTo>
                      <a:pt x="779" y="346"/>
                    </a:lnTo>
                    <a:lnTo>
                      <a:pt x="788" y="337"/>
                    </a:lnTo>
                    <a:lnTo>
                      <a:pt x="795" y="328"/>
                    </a:lnTo>
                    <a:lnTo>
                      <a:pt x="797" y="315"/>
                    </a:lnTo>
                    <a:lnTo>
                      <a:pt x="801" y="306"/>
                    </a:lnTo>
                    <a:lnTo>
                      <a:pt x="801" y="297"/>
                    </a:lnTo>
                    <a:lnTo>
                      <a:pt x="801" y="288"/>
                    </a:lnTo>
                    <a:lnTo>
                      <a:pt x="801" y="283"/>
                    </a:lnTo>
                    <a:lnTo>
                      <a:pt x="788" y="246"/>
                    </a:lnTo>
                    <a:lnTo>
                      <a:pt x="761" y="213"/>
                    </a:lnTo>
                    <a:lnTo>
                      <a:pt x="725" y="183"/>
                    </a:lnTo>
                    <a:lnTo>
                      <a:pt x="681" y="156"/>
                    </a:lnTo>
                    <a:lnTo>
                      <a:pt x="633" y="132"/>
                    </a:lnTo>
                    <a:lnTo>
                      <a:pt x="583" y="108"/>
                    </a:lnTo>
                    <a:lnTo>
                      <a:pt x="535" y="89"/>
                    </a:lnTo>
                    <a:lnTo>
                      <a:pt x="490" y="75"/>
                    </a:lnTo>
                    <a:lnTo>
                      <a:pt x="458" y="66"/>
                    </a:lnTo>
                    <a:lnTo>
                      <a:pt x="433" y="57"/>
                    </a:lnTo>
                    <a:lnTo>
                      <a:pt x="364" y="39"/>
                    </a:lnTo>
                    <a:lnTo>
                      <a:pt x="301" y="23"/>
                    </a:lnTo>
                    <a:lnTo>
                      <a:pt x="241" y="12"/>
                    </a:lnTo>
                    <a:lnTo>
                      <a:pt x="189" y="3"/>
                    </a:lnTo>
                    <a:lnTo>
                      <a:pt x="141" y="0"/>
                    </a:lnTo>
                    <a:lnTo>
                      <a:pt x="100" y="3"/>
                    </a:lnTo>
                    <a:lnTo>
                      <a:pt x="66" y="9"/>
                    </a:lnTo>
                    <a:lnTo>
                      <a:pt x="39" y="21"/>
                    </a:lnTo>
                    <a:lnTo>
                      <a:pt x="18" y="39"/>
                    </a:lnTo>
                    <a:lnTo>
                      <a:pt x="3" y="66"/>
                    </a:lnTo>
                    <a:lnTo>
                      <a:pt x="3" y="69"/>
                    </a:lnTo>
                    <a:lnTo>
                      <a:pt x="3" y="71"/>
                    </a:lnTo>
                    <a:lnTo>
                      <a:pt x="0" y="75"/>
                    </a:lnTo>
                    <a:lnTo>
                      <a:pt x="0" y="78"/>
                    </a:lnTo>
                    <a:lnTo>
                      <a:pt x="0" y="84"/>
                    </a:lnTo>
                    <a:lnTo>
                      <a:pt x="0" y="89"/>
                    </a:lnTo>
                    <a:lnTo>
                      <a:pt x="0" y="93"/>
                    </a:lnTo>
                    <a:lnTo>
                      <a:pt x="0" y="99"/>
                    </a:lnTo>
                    <a:lnTo>
                      <a:pt x="0" y="102"/>
                    </a:lnTo>
                    <a:lnTo>
                      <a:pt x="7" y="110"/>
                    </a:lnTo>
                    <a:lnTo>
                      <a:pt x="9" y="117"/>
                    </a:lnTo>
                    <a:lnTo>
                      <a:pt x="16" y="126"/>
                    </a:lnTo>
                    <a:lnTo>
                      <a:pt x="25" y="132"/>
                    </a:lnTo>
                    <a:lnTo>
                      <a:pt x="30" y="141"/>
                    </a:lnTo>
                    <a:lnTo>
                      <a:pt x="39" y="146"/>
                    </a:lnTo>
                    <a:lnTo>
                      <a:pt x="48" y="153"/>
                    </a:lnTo>
                    <a:lnTo>
                      <a:pt x="60" y="156"/>
                    </a:lnTo>
                    <a:lnTo>
                      <a:pt x="69" y="162"/>
                    </a:lnTo>
                    <a:lnTo>
                      <a:pt x="78" y="165"/>
                    </a:lnTo>
                    <a:lnTo>
                      <a:pt x="84" y="169"/>
                    </a:lnTo>
                    <a:lnTo>
                      <a:pt x="87" y="169"/>
                    </a:lnTo>
                    <a:lnTo>
                      <a:pt x="91" y="171"/>
                    </a:lnTo>
                    <a:lnTo>
                      <a:pt x="93" y="171"/>
                    </a:lnTo>
                    <a:lnTo>
                      <a:pt x="96" y="171"/>
                    </a:lnTo>
                    <a:lnTo>
                      <a:pt x="100" y="171"/>
                    </a:lnTo>
                    <a:lnTo>
                      <a:pt x="103" y="171"/>
                    </a:lnTo>
                    <a:lnTo>
                      <a:pt x="103" y="169"/>
                    </a:lnTo>
                    <a:lnTo>
                      <a:pt x="103" y="165"/>
                    </a:lnTo>
                    <a:lnTo>
                      <a:pt x="103" y="159"/>
                    </a:lnTo>
                    <a:lnTo>
                      <a:pt x="100" y="153"/>
                    </a:lnTo>
                    <a:lnTo>
                      <a:pt x="96" y="150"/>
                    </a:lnTo>
                    <a:lnTo>
                      <a:pt x="96" y="144"/>
                    </a:lnTo>
                    <a:lnTo>
                      <a:pt x="93" y="137"/>
                    </a:lnTo>
                    <a:lnTo>
                      <a:pt x="93" y="132"/>
                    </a:lnTo>
                    <a:lnTo>
                      <a:pt x="93" y="128"/>
                    </a:lnTo>
                    <a:lnTo>
                      <a:pt x="93" y="126"/>
                    </a:lnTo>
                    <a:lnTo>
                      <a:pt x="91" y="123"/>
                    </a:lnTo>
                    <a:lnTo>
                      <a:pt x="82" y="119"/>
                    </a:lnTo>
                    <a:lnTo>
                      <a:pt x="75" y="117"/>
                    </a:lnTo>
                    <a:lnTo>
                      <a:pt x="66" y="110"/>
                    </a:lnTo>
                    <a:lnTo>
                      <a:pt x="60" y="108"/>
                    </a:lnTo>
                    <a:lnTo>
                      <a:pt x="57" y="105"/>
                    </a:lnTo>
                    <a:lnTo>
                      <a:pt x="55" y="99"/>
                    </a:lnTo>
                    <a:lnTo>
                      <a:pt x="52" y="96"/>
                    </a:lnTo>
                    <a:lnTo>
                      <a:pt x="48" y="93"/>
                    </a:lnTo>
                    <a:lnTo>
                      <a:pt x="48" y="87"/>
                    </a:lnTo>
                    <a:lnTo>
                      <a:pt x="48" y="80"/>
                    </a:lnTo>
                    <a:lnTo>
                      <a:pt x="60" y="66"/>
                    </a:lnTo>
                    <a:lnTo>
                      <a:pt x="82" y="53"/>
                    </a:lnTo>
                    <a:lnTo>
                      <a:pt x="109" y="48"/>
                    </a:lnTo>
                    <a:lnTo>
                      <a:pt x="141" y="48"/>
                    </a:lnTo>
                    <a:lnTo>
                      <a:pt x="184" y="51"/>
                    </a:lnTo>
                    <a:lnTo>
                      <a:pt x="226" y="57"/>
                    </a:lnTo>
                    <a:lnTo>
                      <a:pt x="274" y="66"/>
                    </a:lnTo>
                    <a:lnTo>
                      <a:pt x="322" y="78"/>
                    </a:lnTo>
                    <a:lnTo>
                      <a:pt x="371" y="89"/>
                    </a:lnTo>
                    <a:lnTo>
                      <a:pt x="419" y="105"/>
                    </a:lnTo>
                    <a:lnTo>
                      <a:pt x="476" y="119"/>
                    </a:lnTo>
                    <a:lnTo>
                      <a:pt x="524" y="137"/>
                    </a:lnTo>
                    <a:lnTo>
                      <a:pt x="572" y="156"/>
                    </a:lnTo>
                    <a:lnTo>
                      <a:pt x="614" y="178"/>
                    </a:lnTo>
                    <a:lnTo>
                      <a:pt x="653" y="194"/>
                    </a:lnTo>
                    <a:lnTo>
                      <a:pt x="686" y="216"/>
                    </a:lnTo>
                    <a:lnTo>
                      <a:pt x="713" y="235"/>
                    </a:lnTo>
                    <a:lnTo>
                      <a:pt x="734" y="253"/>
                    </a:lnTo>
                    <a:lnTo>
                      <a:pt x="747" y="271"/>
                    </a:lnTo>
                    <a:lnTo>
                      <a:pt x="752" y="288"/>
                    </a:lnTo>
                    <a:lnTo>
                      <a:pt x="756" y="292"/>
                    </a:lnTo>
                    <a:lnTo>
                      <a:pt x="756" y="297"/>
                    </a:lnTo>
                    <a:lnTo>
                      <a:pt x="756" y="301"/>
                    </a:lnTo>
                    <a:lnTo>
                      <a:pt x="756" y="306"/>
                    </a:lnTo>
                    <a:lnTo>
                      <a:pt x="752" y="310"/>
                    </a:lnTo>
                    <a:lnTo>
                      <a:pt x="749" y="312"/>
                    </a:lnTo>
                    <a:lnTo>
                      <a:pt x="747" y="319"/>
                    </a:lnTo>
                    <a:lnTo>
                      <a:pt x="743" y="321"/>
                    </a:lnTo>
                    <a:lnTo>
                      <a:pt x="738" y="324"/>
                    </a:lnTo>
                    <a:lnTo>
                      <a:pt x="731" y="331"/>
                    </a:lnTo>
                    <a:lnTo>
                      <a:pt x="731" y="333"/>
                    </a:lnTo>
                    <a:lnTo>
                      <a:pt x="731" y="337"/>
                    </a:lnTo>
                    <a:lnTo>
                      <a:pt x="731" y="340"/>
                    </a:lnTo>
                    <a:lnTo>
                      <a:pt x="731" y="342"/>
                    </a:lnTo>
                    <a:lnTo>
                      <a:pt x="731" y="346"/>
                    </a:lnTo>
                    <a:lnTo>
                      <a:pt x="731" y="349"/>
                    </a:lnTo>
                    <a:lnTo>
                      <a:pt x="731" y="351"/>
                    </a:lnTo>
                    <a:lnTo>
                      <a:pt x="734" y="355"/>
                    </a:lnTo>
                    <a:lnTo>
                      <a:pt x="738" y="358"/>
                    </a:lnTo>
                    <a:lnTo>
                      <a:pt x="738" y="363"/>
                    </a:lnTo>
                    <a:lnTo>
                      <a:pt x="738" y="367"/>
                    </a:lnTo>
                    <a:lnTo>
                      <a:pt x="738" y="369"/>
                    </a:lnTo>
                    <a:lnTo>
                      <a:pt x="738" y="372"/>
                    </a:lnTo>
                    <a:lnTo>
                      <a:pt x="738" y="376"/>
                    </a:lnTo>
                    <a:lnTo>
                      <a:pt x="738" y="378"/>
                    </a:lnTo>
                    <a:lnTo>
                      <a:pt x="740" y="378"/>
                    </a:lnTo>
                    <a:lnTo>
                      <a:pt x="743" y="378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3940" name="Freeform 1026"/>
              <p:cNvSpPr>
                <a:spLocks/>
              </p:cNvSpPr>
              <p:nvPr/>
            </p:nvSpPr>
            <p:spPr bwMode="auto">
              <a:xfrm>
                <a:off x="1957" y="1922"/>
                <a:ext cx="205" cy="79"/>
              </a:xfrm>
              <a:custGeom>
                <a:avLst/>
                <a:gdLst>
                  <a:gd name="T0" fmla="*/ 17 w 822"/>
                  <a:gd name="T1" fmla="*/ 24 h 319"/>
                  <a:gd name="T2" fmla="*/ 13 w 822"/>
                  <a:gd name="T3" fmla="*/ 21 h 319"/>
                  <a:gd name="T4" fmla="*/ 13 w 822"/>
                  <a:gd name="T5" fmla="*/ 19 h 319"/>
                  <a:gd name="T6" fmla="*/ 17 w 822"/>
                  <a:gd name="T7" fmla="*/ 16 h 319"/>
                  <a:gd name="T8" fmla="*/ 32 w 822"/>
                  <a:gd name="T9" fmla="*/ 13 h 319"/>
                  <a:gd name="T10" fmla="*/ 62 w 822"/>
                  <a:gd name="T11" fmla="*/ 13 h 319"/>
                  <a:gd name="T12" fmla="*/ 109 w 822"/>
                  <a:gd name="T13" fmla="*/ 19 h 319"/>
                  <a:gd name="T14" fmla="*/ 152 w 822"/>
                  <a:gd name="T15" fmla="*/ 31 h 319"/>
                  <a:gd name="T16" fmla="*/ 181 w 822"/>
                  <a:gd name="T17" fmla="*/ 45 h 319"/>
                  <a:gd name="T18" fmla="*/ 191 w 822"/>
                  <a:gd name="T19" fmla="*/ 54 h 319"/>
                  <a:gd name="T20" fmla="*/ 192 w 822"/>
                  <a:gd name="T21" fmla="*/ 59 h 319"/>
                  <a:gd name="T22" fmla="*/ 191 w 822"/>
                  <a:gd name="T23" fmla="*/ 62 h 319"/>
                  <a:gd name="T24" fmla="*/ 191 w 822"/>
                  <a:gd name="T25" fmla="*/ 64 h 319"/>
                  <a:gd name="T26" fmla="*/ 189 w 822"/>
                  <a:gd name="T27" fmla="*/ 66 h 319"/>
                  <a:gd name="T28" fmla="*/ 187 w 822"/>
                  <a:gd name="T29" fmla="*/ 66 h 319"/>
                  <a:gd name="T30" fmla="*/ 184 w 822"/>
                  <a:gd name="T31" fmla="*/ 67 h 319"/>
                  <a:gd name="T32" fmla="*/ 183 w 822"/>
                  <a:gd name="T33" fmla="*/ 68 h 319"/>
                  <a:gd name="T34" fmla="*/ 184 w 822"/>
                  <a:gd name="T35" fmla="*/ 71 h 319"/>
                  <a:gd name="T36" fmla="*/ 185 w 822"/>
                  <a:gd name="T37" fmla="*/ 74 h 319"/>
                  <a:gd name="T38" fmla="*/ 185 w 822"/>
                  <a:gd name="T39" fmla="*/ 76 h 319"/>
                  <a:gd name="T40" fmla="*/ 186 w 822"/>
                  <a:gd name="T41" fmla="*/ 78 h 319"/>
                  <a:gd name="T42" fmla="*/ 189 w 822"/>
                  <a:gd name="T43" fmla="*/ 78 h 319"/>
                  <a:gd name="T44" fmla="*/ 194 w 822"/>
                  <a:gd name="T45" fmla="*/ 77 h 319"/>
                  <a:gd name="T46" fmla="*/ 199 w 822"/>
                  <a:gd name="T47" fmla="*/ 74 h 319"/>
                  <a:gd name="T48" fmla="*/ 203 w 822"/>
                  <a:gd name="T49" fmla="*/ 68 h 319"/>
                  <a:gd name="T50" fmla="*/ 205 w 822"/>
                  <a:gd name="T51" fmla="*/ 63 h 319"/>
                  <a:gd name="T52" fmla="*/ 204 w 822"/>
                  <a:gd name="T53" fmla="*/ 56 h 319"/>
                  <a:gd name="T54" fmla="*/ 202 w 822"/>
                  <a:gd name="T55" fmla="*/ 50 h 319"/>
                  <a:gd name="T56" fmla="*/ 189 w 822"/>
                  <a:gd name="T57" fmla="*/ 35 h 319"/>
                  <a:gd name="T58" fmla="*/ 154 w 822"/>
                  <a:gd name="T59" fmla="*/ 19 h 319"/>
                  <a:gd name="T60" fmla="*/ 109 w 822"/>
                  <a:gd name="T61" fmla="*/ 7 h 319"/>
                  <a:gd name="T62" fmla="*/ 69 w 822"/>
                  <a:gd name="T63" fmla="*/ 1 h 319"/>
                  <a:gd name="T64" fmla="*/ 39 w 822"/>
                  <a:gd name="T65" fmla="*/ 1 h 319"/>
                  <a:gd name="T66" fmla="*/ 13 w 822"/>
                  <a:gd name="T67" fmla="*/ 5 h 319"/>
                  <a:gd name="T68" fmla="*/ 1 w 822"/>
                  <a:gd name="T69" fmla="*/ 16 h 319"/>
                  <a:gd name="T70" fmla="*/ 2 w 822"/>
                  <a:gd name="T71" fmla="*/ 26 h 319"/>
                  <a:gd name="T72" fmla="*/ 11 w 822"/>
                  <a:gd name="T73" fmla="*/ 33 h 319"/>
                  <a:gd name="T74" fmla="*/ 19 w 822"/>
                  <a:gd name="T75" fmla="*/ 36 h 319"/>
                  <a:gd name="T76" fmla="*/ 23 w 822"/>
                  <a:gd name="T77" fmla="*/ 38 h 319"/>
                  <a:gd name="T78" fmla="*/ 25 w 822"/>
                  <a:gd name="T79" fmla="*/ 39 h 319"/>
                  <a:gd name="T80" fmla="*/ 27 w 822"/>
                  <a:gd name="T81" fmla="*/ 39 h 319"/>
                  <a:gd name="T82" fmla="*/ 25 w 822"/>
                  <a:gd name="T83" fmla="*/ 33 h 319"/>
                  <a:gd name="T84" fmla="*/ 24 w 822"/>
                  <a:gd name="T85" fmla="*/ 28 h 319"/>
                  <a:gd name="T86" fmla="*/ 23 w 822"/>
                  <a:gd name="T87" fmla="*/ 26 h 31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822"/>
                  <a:gd name="T133" fmla="*/ 0 h 319"/>
                  <a:gd name="T134" fmla="*/ 822 w 822"/>
                  <a:gd name="T135" fmla="*/ 319 h 31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822" h="319">
                    <a:moveTo>
                      <a:pt x="96" y="103"/>
                    </a:moveTo>
                    <a:lnTo>
                      <a:pt x="82" y="99"/>
                    </a:lnTo>
                    <a:lnTo>
                      <a:pt x="69" y="96"/>
                    </a:lnTo>
                    <a:lnTo>
                      <a:pt x="64" y="90"/>
                    </a:lnTo>
                    <a:lnTo>
                      <a:pt x="57" y="87"/>
                    </a:lnTo>
                    <a:lnTo>
                      <a:pt x="54" y="84"/>
                    </a:lnTo>
                    <a:lnTo>
                      <a:pt x="51" y="81"/>
                    </a:lnTo>
                    <a:lnTo>
                      <a:pt x="51" y="78"/>
                    </a:lnTo>
                    <a:lnTo>
                      <a:pt x="54" y="75"/>
                    </a:lnTo>
                    <a:lnTo>
                      <a:pt x="54" y="71"/>
                    </a:lnTo>
                    <a:lnTo>
                      <a:pt x="60" y="69"/>
                    </a:lnTo>
                    <a:lnTo>
                      <a:pt x="69" y="66"/>
                    </a:lnTo>
                    <a:lnTo>
                      <a:pt x="84" y="60"/>
                    </a:lnTo>
                    <a:lnTo>
                      <a:pt x="102" y="57"/>
                    </a:lnTo>
                    <a:lnTo>
                      <a:pt x="130" y="51"/>
                    </a:lnTo>
                    <a:lnTo>
                      <a:pt x="159" y="48"/>
                    </a:lnTo>
                    <a:lnTo>
                      <a:pt x="202" y="48"/>
                    </a:lnTo>
                    <a:lnTo>
                      <a:pt x="250" y="51"/>
                    </a:lnTo>
                    <a:lnTo>
                      <a:pt x="307" y="57"/>
                    </a:lnTo>
                    <a:lnTo>
                      <a:pt x="376" y="66"/>
                    </a:lnTo>
                    <a:lnTo>
                      <a:pt x="439" y="78"/>
                    </a:lnTo>
                    <a:lnTo>
                      <a:pt x="503" y="94"/>
                    </a:lnTo>
                    <a:lnTo>
                      <a:pt x="560" y="108"/>
                    </a:lnTo>
                    <a:lnTo>
                      <a:pt x="610" y="126"/>
                    </a:lnTo>
                    <a:lnTo>
                      <a:pt x="656" y="144"/>
                    </a:lnTo>
                    <a:lnTo>
                      <a:pt x="695" y="162"/>
                    </a:lnTo>
                    <a:lnTo>
                      <a:pt x="724" y="180"/>
                    </a:lnTo>
                    <a:lnTo>
                      <a:pt x="749" y="196"/>
                    </a:lnTo>
                    <a:lnTo>
                      <a:pt x="761" y="213"/>
                    </a:lnTo>
                    <a:lnTo>
                      <a:pt x="765" y="219"/>
                    </a:lnTo>
                    <a:lnTo>
                      <a:pt x="767" y="228"/>
                    </a:lnTo>
                    <a:lnTo>
                      <a:pt x="770" y="235"/>
                    </a:lnTo>
                    <a:lnTo>
                      <a:pt x="770" y="237"/>
                    </a:lnTo>
                    <a:lnTo>
                      <a:pt x="770" y="244"/>
                    </a:lnTo>
                    <a:lnTo>
                      <a:pt x="770" y="246"/>
                    </a:lnTo>
                    <a:lnTo>
                      <a:pt x="767" y="249"/>
                    </a:lnTo>
                    <a:lnTo>
                      <a:pt x="767" y="253"/>
                    </a:lnTo>
                    <a:lnTo>
                      <a:pt x="767" y="256"/>
                    </a:lnTo>
                    <a:lnTo>
                      <a:pt x="765" y="258"/>
                    </a:lnTo>
                    <a:lnTo>
                      <a:pt x="761" y="262"/>
                    </a:lnTo>
                    <a:lnTo>
                      <a:pt x="761" y="265"/>
                    </a:lnTo>
                    <a:lnTo>
                      <a:pt x="758" y="265"/>
                    </a:lnTo>
                    <a:lnTo>
                      <a:pt x="756" y="265"/>
                    </a:lnTo>
                    <a:lnTo>
                      <a:pt x="752" y="267"/>
                    </a:lnTo>
                    <a:lnTo>
                      <a:pt x="749" y="267"/>
                    </a:lnTo>
                    <a:lnTo>
                      <a:pt x="747" y="271"/>
                    </a:lnTo>
                    <a:lnTo>
                      <a:pt x="743" y="271"/>
                    </a:lnTo>
                    <a:lnTo>
                      <a:pt x="737" y="271"/>
                    </a:lnTo>
                    <a:lnTo>
                      <a:pt x="737" y="274"/>
                    </a:lnTo>
                    <a:lnTo>
                      <a:pt x="734" y="274"/>
                    </a:lnTo>
                    <a:lnTo>
                      <a:pt x="734" y="276"/>
                    </a:lnTo>
                    <a:lnTo>
                      <a:pt x="734" y="280"/>
                    </a:lnTo>
                    <a:lnTo>
                      <a:pt x="734" y="283"/>
                    </a:lnTo>
                    <a:lnTo>
                      <a:pt x="737" y="285"/>
                    </a:lnTo>
                    <a:lnTo>
                      <a:pt x="737" y="288"/>
                    </a:lnTo>
                    <a:lnTo>
                      <a:pt x="737" y="294"/>
                    </a:lnTo>
                    <a:lnTo>
                      <a:pt x="740" y="297"/>
                    </a:lnTo>
                    <a:lnTo>
                      <a:pt x="740" y="301"/>
                    </a:lnTo>
                    <a:lnTo>
                      <a:pt x="740" y="303"/>
                    </a:lnTo>
                    <a:lnTo>
                      <a:pt x="740" y="306"/>
                    </a:lnTo>
                    <a:lnTo>
                      <a:pt x="743" y="310"/>
                    </a:lnTo>
                    <a:lnTo>
                      <a:pt x="743" y="313"/>
                    </a:lnTo>
                    <a:lnTo>
                      <a:pt x="747" y="315"/>
                    </a:lnTo>
                    <a:lnTo>
                      <a:pt x="749" y="319"/>
                    </a:lnTo>
                    <a:lnTo>
                      <a:pt x="752" y="315"/>
                    </a:lnTo>
                    <a:lnTo>
                      <a:pt x="758" y="315"/>
                    </a:lnTo>
                    <a:lnTo>
                      <a:pt x="765" y="313"/>
                    </a:lnTo>
                    <a:lnTo>
                      <a:pt x="770" y="313"/>
                    </a:lnTo>
                    <a:lnTo>
                      <a:pt x="779" y="310"/>
                    </a:lnTo>
                    <a:lnTo>
                      <a:pt x="785" y="306"/>
                    </a:lnTo>
                    <a:lnTo>
                      <a:pt x="792" y="301"/>
                    </a:lnTo>
                    <a:lnTo>
                      <a:pt x="797" y="297"/>
                    </a:lnTo>
                    <a:lnTo>
                      <a:pt x="804" y="292"/>
                    </a:lnTo>
                    <a:lnTo>
                      <a:pt x="809" y="283"/>
                    </a:lnTo>
                    <a:lnTo>
                      <a:pt x="815" y="276"/>
                    </a:lnTo>
                    <a:lnTo>
                      <a:pt x="818" y="267"/>
                    </a:lnTo>
                    <a:lnTo>
                      <a:pt x="818" y="262"/>
                    </a:lnTo>
                    <a:lnTo>
                      <a:pt x="822" y="253"/>
                    </a:lnTo>
                    <a:lnTo>
                      <a:pt x="822" y="246"/>
                    </a:lnTo>
                    <a:lnTo>
                      <a:pt x="818" y="237"/>
                    </a:lnTo>
                    <a:lnTo>
                      <a:pt x="818" y="228"/>
                    </a:lnTo>
                    <a:lnTo>
                      <a:pt x="815" y="219"/>
                    </a:lnTo>
                    <a:lnTo>
                      <a:pt x="813" y="210"/>
                    </a:lnTo>
                    <a:lnTo>
                      <a:pt x="809" y="201"/>
                    </a:lnTo>
                    <a:lnTo>
                      <a:pt x="804" y="192"/>
                    </a:lnTo>
                    <a:lnTo>
                      <a:pt x="785" y="165"/>
                    </a:lnTo>
                    <a:lnTo>
                      <a:pt x="756" y="141"/>
                    </a:lnTo>
                    <a:lnTo>
                      <a:pt x="715" y="119"/>
                    </a:lnTo>
                    <a:lnTo>
                      <a:pt x="671" y="99"/>
                    </a:lnTo>
                    <a:lnTo>
                      <a:pt x="617" y="78"/>
                    </a:lnTo>
                    <a:lnTo>
                      <a:pt x="560" y="60"/>
                    </a:lnTo>
                    <a:lnTo>
                      <a:pt x="499" y="44"/>
                    </a:lnTo>
                    <a:lnTo>
                      <a:pt x="439" y="30"/>
                    </a:lnTo>
                    <a:lnTo>
                      <a:pt x="376" y="18"/>
                    </a:lnTo>
                    <a:lnTo>
                      <a:pt x="316" y="9"/>
                    </a:lnTo>
                    <a:lnTo>
                      <a:pt x="277" y="5"/>
                    </a:lnTo>
                    <a:lnTo>
                      <a:pt x="237" y="3"/>
                    </a:lnTo>
                    <a:lnTo>
                      <a:pt x="198" y="0"/>
                    </a:lnTo>
                    <a:lnTo>
                      <a:pt x="157" y="3"/>
                    </a:lnTo>
                    <a:lnTo>
                      <a:pt x="121" y="5"/>
                    </a:lnTo>
                    <a:lnTo>
                      <a:pt x="84" y="12"/>
                    </a:lnTo>
                    <a:lnTo>
                      <a:pt x="54" y="21"/>
                    </a:lnTo>
                    <a:lnTo>
                      <a:pt x="30" y="33"/>
                    </a:lnTo>
                    <a:lnTo>
                      <a:pt x="12" y="48"/>
                    </a:lnTo>
                    <a:lnTo>
                      <a:pt x="3" y="66"/>
                    </a:lnTo>
                    <a:lnTo>
                      <a:pt x="0" y="81"/>
                    </a:lnTo>
                    <a:lnTo>
                      <a:pt x="3" y="94"/>
                    </a:lnTo>
                    <a:lnTo>
                      <a:pt x="9" y="105"/>
                    </a:lnTo>
                    <a:lnTo>
                      <a:pt x="18" y="114"/>
                    </a:lnTo>
                    <a:lnTo>
                      <a:pt x="30" y="123"/>
                    </a:lnTo>
                    <a:lnTo>
                      <a:pt x="43" y="132"/>
                    </a:lnTo>
                    <a:lnTo>
                      <a:pt x="54" y="138"/>
                    </a:lnTo>
                    <a:lnTo>
                      <a:pt x="66" y="144"/>
                    </a:lnTo>
                    <a:lnTo>
                      <a:pt x="75" y="147"/>
                    </a:lnTo>
                    <a:lnTo>
                      <a:pt x="84" y="151"/>
                    </a:lnTo>
                    <a:lnTo>
                      <a:pt x="87" y="153"/>
                    </a:lnTo>
                    <a:lnTo>
                      <a:pt x="93" y="153"/>
                    </a:lnTo>
                    <a:lnTo>
                      <a:pt x="96" y="156"/>
                    </a:lnTo>
                    <a:lnTo>
                      <a:pt x="100" y="156"/>
                    </a:lnTo>
                    <a:lnTo>
                      <a:pt x="102" y="156"/>
                    </a:lnTo>
                    <a:lnTo>
                      <a:pt x="105" y="160"/>
                    </a:lnTo>
                    <a:lnTo>
                      <a:pt x="109" y="160"/>
                    </a:lnTo>
                    <a:lnTo>
                      <a:pt x="109" y="156"/>
                    </a:lnTo>
                    <a:lnTo>
                      <a:pt x="105" y="151"/>
                    </a:lnTo>
                    <a:lnTo>
                      <a:pt x="105" y="144"/>
                    </a:lnTo>
                    <a:lnTo>
                      <a:pt x="102" y="135"/>
                    </a:lnTo>
                    <a:lnTo>
                      <a:pt x="100" y="129"/>
                    </a:lnTo>
                    <a:lnTo>
                      <a:pt x="100" y="119"/>
                    </a:lnTo>
                    <a:lnTo>
                      <a:pt x="96" y="114"/>
                    </a:lnTo>
                    <a:lnTo>
                      <a:pt x="96" y="112"/>
                    </a:lnTo>
                    <a:lnTo>
                      <a:pt x="96" y="105"/>
                    </a:lnTo>
                    <a:lnTo>
                      <a:pt x="93" y="103"/>
                    </a:lnTo>
                    <a:lnTo>
                      <a:pt x="96" y="103"/>
                    </a:lnTo>
                    <a:close/>
                  </a:path>
                </a:pathLst>
              </a:custGeom>
              <a:solidFill>
                <a:srgbClr val="827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3941" name="Freeform 1027"/>
              <p:cNvSpPr>
                <a:spLocks/>
              </p:cNvSpPr>
              <p:nvPr/>
            </p:nvSpPr>
            <p:spPr bwMode="auto">
              <a:xfrm>
                <a:off x="1957" y="1922"/>
                <a:ext cx="205" cy="79"/>
              </a:xfrm>
              <a:custGeom>
                <a:avLst/>
                <a:gdLst>
                  <a:gd name="T0" fmla="*/ 17 w 822"/>
                  <a:gd name="T1" fmla="*/ 24 h 319"/>
                  <a:gd name="T2" fmla="*/ 13 w 822"/>
                  <a:gd name="T3" fmla="*/ 21 h 319"/>
                  <a:gd name="T4" fmla="*/ 13 w 822"/>
                  <a:gd name="T5" fmla="*/ 19 h 319"/>
                  <a:gd name="T6" fmla="*/ 17 w 822"/>
                  <a:gd name="T7" fmla="*/ 16 h 319"/>
                  <a:gd name="T8" fmla="*/ 32 w 822"/>
                  <a:gd name="T9" fmla="*/ 13 h 319"/>
                  <a:gd name="T10" fmla="*/ 62 w 822"/>
                  <a:gd name="T11" fmla="*/ 13 h 319"/>
                  <a:gd name="T12" fmla="*/ 109 w 822"/>
                  <a:gd name="T13" fmla="*/ 19 h 319"/>
                  <a:gd name="T14" fmla="*/ 152 w 822"/>
                  <a:gd name="T15" fmla="*/ 31 h 319"/>
                  <a:gd name="T16" fmla="*/ 181 w 822"/>
                  <a:gd name="T17" fmla="*/ 45 h 319"/>
                  <a:gd name="T18" fmla="*/ 191 w 822"/>
                  <a:gd name="T19" fmla="*/ 54 h 319"/>
                  <a:gd name="T20" fmla="*/ 192 w 822"/>
                  <a:gd name="T21" fmla="*/ 59 h 319"/>
                  <a:gd name="T22" fmla="*/ 191 w 822"/>
                  <a:gd name="T23" fmla="*/ 62 h 319"/>
                  <a:gd name="T24" fmla="*/ 191 w 822"/>
                  <a:gd name="T25" fmla="*/ 64 h 319"/>
                  <a:gd name="T26" fmla="*/ 189 w 822"/>
                  <a:gd name="T27" fmla="*/ 66 h 319"/>
                  <a:gd name="T28" fmla="*/ 187 w 822"/>
                  <a:gd name="T29" fmla="*/ 66 h 319"/>
                  <a:gd name="T30" fmla="*/ 184 w 822"/>
                  <a:gd name="T31" fmla="*/ 67 h 319"/>
                  <a:gd name="T32" fmla="*/ 183 w 822"/>
                  <a:gd name="T33" fmla="*/ 68 h 319"/>
                  <a:gd name="T34" fmla="*/ 184 w 822"/>
                  <a:gd name="T35" fmla="*/ 71 h 319"/>
                  <a:gd name="T36" fmla="*/ 185 w 822"/>
                  <a:gd name="T37" fmla="*/ 74 h 319"/>
                  <a:gd name="T38" fmla="*/ 185 w 822"/>
                  <a:gd name="T39" fmla="*/ 76 h 319"/>
                  <a:gd name="T40" fmla="*/ 186 w 822"/>
                  <a:gd name="T41" fmla="*/ 78 h 319"/>
                  <a:gd name="T42" fmla="*/ 189 w 822"/>
                  <a:gd name="T43" fmla="*/ 78 h 319"/>
                  <a:gd name="T44" fmla="*/ 194 w 822"/>
                  <a:gd name="T45" fmla="*/ 77 h 319"/>
                  <a:gd name="T46" fmla="*/ 199 w 822"/>
                  <a:gd name="T47" fmla="*/ 74 h 319"/>
                  <a:gd name="T48" fmla="*/ 203 w 822"/>
                  <a:gd name="T49" fmla="*/ 68 h 319"/>
                  <a:gd name="T50" fmla="*/ 205 w 822"/>
                  <a:gd name="T51" fmla="*/ 63 h 319"/>
                  <a:gd name="T52" fmla="*/ 204 w 822"/>
                  <a:gd name="T53" fmla="*/ 56 h 319"/>
                  <a:gd name="T54" fmla="*/ 202 w 822"/>
                  <a:gd name="T55" fmla="*/ 50 h 319"/>
                  <a:gd name="T56" fmla="*/ 189 w 822"/>
                  <a:gd name="T57" fmla="*/ 35 h 319"/>
                  <a:gd name="T58" fmla="*/ 154 w 822"/>
                  <a:gd name="T59" fmla="*/ 19 h 319"/>
                  <a:gd name="T60" fmla="*/ 109 w 822"/>
                  <a:gd name="T61" fmla="*/ 7 h 319"/>
                  <a:gd name="T62" fmla="*/ 69 w 822"/>
                  <a:gd name="T63" fmla="*/ 1 h 319"/>
                  <a:gd name="T64" fmla="*/ 39 w 822"/>
                  <a:gd name="T65" fmla="*/ 1 h 319"/>
                  <a:gd name="T66" fmla="*/ 13 w 822"/>
                  <a:gd name="T67" fmla="*/ 5 h 319"/>
                  <a:gd name="T68" fmla="*/ 1 w 822"/>
                  <a:gd name="T69" fmla="*/ 16 h 319"/>
                  <a:gd name="T70" fmla="*/ 2 w 822"/>
                  <a:gd name="T71" fmla="*/ 26 h 319"/>
                  <a:gd name="T72" fmla="*/ 11 w 822"/>
                  <a:gd name="T73" fmla="*/ 33 h 319"/>
                  <a:gd name="T74" fmla="*/ 19 w 822"/>
                  <a:gd name="T75" fmla="*/ 36 h 319"/>
                  <a:gd name="T76" fmla="*/ 23 w 822"/>
                  <a:gd name="T77" fmla="*/ 38 h 319"/>
                  <a:gd name="T78" fmla="*/ 25 w 822"/>
                  <a:gd name="T79" fmla="*/ 39 h 319"/>
                  <a:gd name="T80" fmla="*/ 27 w 822"/>
                  <a:gd name="T81" fmla="*/ 39 h 319"/>
                  <a:gd name="T82" fmla="*/ 25 w 822"/>
                  <a:gd name="T83" fmla="*/ 33 h 319"/>
                  <a:gd name="T84" fmla="*/ 24 w 822"/>
                  <a:gd name="T85" fmla="*/ 28 h 319"/>
                  <a:gd name="T86" fmla="*/ 23 w 822"/>
                  <a:gd name="T87" fmla="*/ 26 h 31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822"/>
                  <a:gd name="T133" fmla="*/ 0 h 319"/>
                  <a:gd name="T134" fmla="*/ 822 w 822"/>
                  <a:gd name="T135" fmla="*/ 319 h 31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822" h="319">
                    <a:moveTo>
                      <a:pt x="96" y="103"/>
                    </a:moveTo>
                    <a:lnTo>
                      <a:pt x="82" y="99"/>
                    </a:lnTo>
                    <a:lnTo>
                      <a:pt x="69" y="96"/>
                    </a:lnTo>
                    <a:lnTo>
                      <a:pt x="64" y="90"/>
                    </a:lnTo>
                    <a:lnTo>
                      <a:pt x="57" y="87"/>
                    </a:lnTo>
                    <a:lnTo>
                      <a:pt x="54" y="84"/>
                    </a:lnTo>
                    <a:lnTo>
                      <a:pt x="51" y="81"/>
                    </a:lnTo>
                    <a:lnTo>
                      <a:pt x="51" y="78"/>
                    </a:lnTo>
                    <a:lnTo>
                      <a:pt x="54" y="75"/>
                    </a:lnTo>
                    <a:lnTo>
                      <a:pt x="54" y="71"/>
                    </a:lnTo>
                    <a:lnTo>
                      <a:pt x="60" y="69"/>
                    </a:lnTo>
                    <a:lnTo>
                      <a:pt x="69" y="66"/>
                    </a:lnTo>
                    <a:lnTo>
                      <a:pt x="84" y="60"/>
                    </a:lnTo>
                    <a:lnTo>
                      <a:pt x="102" y="57"/>
                    </a:lnTo>
                    <a:lnTo>
                      <a:pt x="130" y="51"/>
                    </a:lnTo>
                    <a:lnTo>
                      <a:pt x="159" y="48"/>
                    </a:lnTo>
                    <a:lnTo>
                      <a:pt x="202" y="48"/>
                    </a:lnTo>
                    <a:lnTo>
                      <a:pt x="250" y="51"/>
                    </a:lnTo>
                    <a:lnTo>
                      <a:pt x="307" y="57"/>
                    </a:lnTo>
                    <a:lnTo>
                      <a:pt x="376" y="66"/>
                    </a:lnTo>
                    <a:lnTo>
                      <a:pt x="439" y="78"/>
                    </a:lnTo>
                    <a:lnTo>
                      <a:pt x="503" y="94"/>
                    </a:lnTo>
                    <a:lnTo>
                      <a:pt x="560" y="108"/>
                    </a:lnTo>
                    <a:lnTo>
                      <a:pt x="610" y="126"/>
                    </a:lnTo>
                    <a:lnTo>
                      <a:pt x="656" y="144"/>
                    </a:lnTo>
                    <a:lnTo>
                      <a:pt x="695" y="162"/>
                    </a:lnTo>
                    <a:lnTo>
                      <a:pt x="724" y="180"/>
                    </a:lnTo>
                    <a:lnTo>
                      <a:pt x="749" y="196"/>
                    </a:lnTo>
                    <a:lnTo>
                      <a:pt x="761" y="213"/>
                    </a:lnTo>
                    <a:lnTo>
                      <a:pt x="765" y="219"/>
                    </a:lnTo>
                    <a:lnTo>
                      <a:pt x="767" y="228"/>
                    </a:lnTo>
                    <a:lnTo>
                      <a:pt x="770" y="235"/>
                    </a:lnTo>
                    <a:lnTo>
                      <a:pt x="770" y="237"/>
                    </a:lnTo>
                    <a:lnTo>
                      <a:pt x="770" y="244"/>
                    </a:lnTo>
                    <a:lnTo>
                      <a:pt x="770" y="246"/>
                    </a:lnTo>
                    <a:lnTo>
                      <a:pt x="767" y="249"/>
                    </a:lnTo>
                    <a:lnTo>
                      <a:pt x="767" y="253"/>
                    </a:lnTo>
                    <a:lnTo>
                      <a:pt x="767" y="256"/>
                    </a:lnTo>
                    <a:lnTo>
                      <a:pt x="765" y="258"/>
                    </a:lnTo>
                    <a:lnTo>
                      <a:pt x="761" y="262"/>
                    </a:lnTo>
                    <a:lnTo>
                      <a:pt x="761" y="265"/>
                    </a:lnTo>
                    <a:lnTo>
                      <a:pt x="758" y="265"/>
                    </a:lnTo>
                    <a:lnTo>
                      <a:pt x="756" y="265"/>
                    </a:lnTo>
                    <a:lnTo>
                      <a:pt x="752" y="267"/>
                    </a:lnTo>
                    <a:lnTo>
                      <a:pt x="749" y="267"/>
                    </a:lnTo>
                    <a:lnTo>
                      <a:pt x="747" y="271"/>
                    </a:lnTo>
                    <a:lnTo>
                      <a:pt x="743" y="271"/>
                    </a:lnTo>
                    <a:lnTo>
                      <a:pt x="737" y="271"/>
                    </a:lnTo>
                    <a:lnTo>
                      <a:pt x="737" y="274"/>
                    </a:lnTo>
                    <a:lnTo>
                      <a:pt x="734" y="274"/>
                    </a:lnTo>
                    <a:lnTo>
                      <a:pt x="734" y="276"/>
                    </a:lnTo>
                    <a:lnTo>
                      <a:pt x="734" y="280"/>
                    </a:lnTo>
                    <a:lnTo>
                      <a:pt x="734" y="283"/>
                    </a:lnTo>
                    <a:lnTo>
                      <a:pt x="737" y="285"/>
                    </a:lnTo>
                    <a:lnTo>
                      <a:pt x="737" y="288"/>
                    </a:lnTo>
                    <a:lnTo>
                      <a:pt x="737" y="294"/>
                    </a:lnTo>
                    <a:lnTo>
                      <a:pt x="740" y="297"/>
                    </a:lnTo>
                    <a:lnTo>
                      <a:pt x="740" y="301"/>
                    </a:lnTo>
                    <a:lnTo>
                      <a:pt x="740" y="303"/>
                    </a:lnTo>
                    <a:lnTo>
                      <a:pt x="740" y="306"/>
                    </a:lnTo>
                    <a:lnTo>
                      <a:pt x="743" y="310"/>
                    </a:lnTo>
                    <a:lnTo>
                      <a:pt x="743" y="313"/>
                    </a:lnTo>
                    <a:lnTo>
                      <a:pt x="747" y="315"/>
                    </a:lnTo>
                    <a:lnTo>
                      <a:pt x="749" y="319"/>
                    </a:lnTo>
                    <a:lnTo>
                      <a:pt x="752" y="315"/>
                    </a:lnTo>
                    <a:lnTo>
                      <a:pt x="758" y="315"/>
                    </a:lnTo>
                    <a:lnTo>
                      <a:pt x="765" y="313"/>
                    </a:lnTo>
                    <a:lnTo>
                      <a:pt x="770" y="313"/>
                    </a:lnTo>
                    <a:lnTo>
                      <a:pt x="779" y="310"/>
                    </a:lnTo>
                    <a:lnTo>
                      <a:pt x="785" y="306"/>
                    </a:lnTo>
                    <a:lnTo>
                      <a:pt x="792" y="301"/>
                    </a:lnTo>
                    <a:lnTo>
                      <a:pt x="797" y="297"/>
                    </a:lnTo>
                    <a:lnTo>
                      <a:pt x="804" y="292"/>
                    </a:lnTo>
                    <a:lnTo>
                      <a:pt x="809" y="283"/>
                    </a:lnTo>
                    <a:lnTo>
                      <a:pt x="815" y="276"/>
                    </a:lnTo>
                    <a:lnTo>
                      <a:pt x="818" y="267"/>
                    </a:lnTo>
                    <a:lnTo>
                      <a:pt x="818" y="262"/>
                    </a:lnTo>
                    <a:lnTo>
                      <a:pt x="822" y="253"/>
                    </a:lnTo>
                    <a:lnTo>
                      <a:pt x="822" y="246"/>
                    </a:lnTo>
                    <a:lnTo>
                      <a:pt x="818" y="237"/>
                    </a:lnTo>
                    <a:lnTo>
                      <a:pt x="818" y="228"/>
                    </a:lnTo>
                    <a:lnTo>
                      <a:pt x="815" y="219"/>
                    </a:lnTo>
                    <a:lnTo>
                      <a:pt x="813" y="210"/>
                    </a:lnTo>
                    <a:lnTo>
                      <a:pt x="809" y="201"/>
                    </a:lnTo>
                    <a:lnTo>
                      <a:pt x="804" y="192"/>
                    </a:lnTo>
                    <a:lnTo>
                      <a:pt x="785" y="165"/>
                    </a:lnTo>
                    <a:lnTo>
                      <a:pt x="756" y="141"/>
                    </a:lnTo>
                    <a:lnTo>
                      <a:pt x="715" y="119"/>
                    </a:lnTo>
                    <a:lnTo>
                      <a:pt x="671" y="99"/>
                    </a:lnTo>
                    <a:lnTo>
                      <a:pt x="617" y="78"/>
                    </a:lnTo>
                    <a:lnTo>
                      <a:pt x="560" y="60"/>
                    </a:lnTo>
                    <a:lnTo>
                      <a:pt x="499" y="44"/>
                    </a:lnTo>
                    <a:lnTo>
                      <a:pt x="439" y="30"/>
                    </a:lnTo>
                    <a:lnTo>
                      <a:pt x="376" y="18"/>
                    </a:lnTo>
                    <a:lnTo>
                      <a:pt x="316" y="9"/>
                    </a:lnTo>
                    <a:lnTo>
                      <a:pt x="277" y="5"/>
                    </a:lnTo>
                    <a:lnTo>
                      <a:pt x="237" y="3"/>
                    </a:lnTo>
                    <a:lnTo>
                      <a:pt x="198" y="0"/>
                    </a:lnTo>
                    <a:lnTo>
                      <a:pt x="157" y="3"/>
                    </a:lnTo>
                    <a:lnTo>
                      <a:pt x="121" y="5"/>
                    </a:lnTo>
                    <a:lnTo>
                      <a:pt x="84" y="12"/>
                    </a:lnTo>
                    <a:lnTo>
                      <a:pt x="54" y="21"/>
                    </a:lnTo>
                    <a:lnTo>
                      <a:pt x="30" y="33"/>
                    </a:lnTo>
                    <a:lnTo>
                      <a:pt x="12" y="48"/>
                    </a:lnTo>
                    <a:lnTo>
                      <a:pt x="3" y="66"/>
                    </a:lnTo>
                    <a:lnTo>
                      <a:pt x="0" y="81"/>
                    </a:lnTo>
                    <a:lnTo>
                      <a:pt x="3" y="94"/>
                    </a:lnTo>
                    <a:lnTo>
                      <a:pt x="9" y="105"/>
                    </a:lnTo>
                    <a:lnTo>
                      <a:pt x="18" y="114"/>
                    </a:lnTo>
                    <a:lnTo>
                      <a:pt x="30" y="123"/>
                    </a:lnTo>
                    <a:lnTo>
                      <a:pt x="43" y="132"/>
                    </a:lnTo>
                    <a:lnTo>
                      <a:pt x="54" y="138"/>
                    </a:lnTo>
                    <a:lnTo>
                      <a:pt x="66" y="144"/>
                    </a:lnTo>
                    <a:lnTo>
                      <a:pt x="75" y="147"/>
                    </a:lnTo>
                    <a:lnTo>
                      <a:pt x="84" y="151"/>
                    </a:lnTo>
                    <a:lnTo>
                      <a:pt x="87" y="153"/>
                    </a:lnTo>
                    <a:lnTo>
                      <a:pt x="93" y="153"/>
                    </a:lnTo>
                    <a:lnTo>
                      <a:pt x="96" y="156"/>
                    </a:lnTo>
                    <a:lnTo>
                      <a:pt x="100" y="156"/>
                    </a:lnTo>
                    <a:lnTo>
                      <a:pt x="102" y="156"/>
                    </a:lnTo>
                    <a:lnTo>
                      <a:pt x="105" y="160"/>
                    </a:lnTo>
                    <a:lnTo>
                      <a:pt x="109" y="160"/>
                    </a:lnTo>
                    <a:lnTo>
                      <a:pt x="109" y="156"/>
                    </a:lnTo>
                    <a:lnTo>
                      <a:pt x="105" y="151"/>
                    </a:lnTo>
                    <a:lnTo>
                      <a:pt x="105" y="144"/>
                    </a:lnTo>
                    <a:lnTo>
                      <a:pt x="102" y="135"/>
                    </a:lnTo>
                    <a:lnTo>
                      <a:pt x="100" y="129"/>
                    </a:lnTo>
                    <a:lnTo>
                      <a:pt x="100" y="119"/>
                    </a:lnTo>
                    <a:lnTo>
                      <a:pt x="96" y="114"/>
                    </a:lnTo>
                    <a:lnTo>
                      <a:pt x="96" y="112"/>
                    </a:lnTo>
                    <a:lnTo>
                      <a:pt x="96" y="105"/>
                    </a:lnTo>
                    <a:lnTo>
                      <a:pt x="93" y="103"/>
                    </a:lnTo>
                    <a:lnTo>
                      <a:pt x="96" y="103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3942" name="Freeform 1028"/>
              <p:cNvSpPr>
                <a:spLocks/>
              </p:cNvSpPr>
              <p:nvPr/>
            </p:nvSpPr>
            <p:spPr bwMode="auto">
              <a:xfrm>
                <a:off x="1957" y="1922"/>
                <a:ext cx="205" cy="79"/>
              </a:xfrm>
              <a:custGeom>
                <a:avLst/>
                <a:gdLst>
                  <a:gd name="T0" fmla="*/ 17 w 822"/>
                  <a:gd name="T1" fmla="*/ 24 h 319"/>
                  <a:gd name="T2" fmla="*/ 13 w 822"/>
                  <a:gd name="T3" fmla="*/ 21 h 319"/>
                  <a:gd name="T4" fmla="*/ 13 w 822"/>
                  <a:gd name="T5" fmla="*/ 19 h 319"/>
                  <a:gd name="T6" fmla="*/ 17 w 822"/>
                  <a:gd name="T7" fmla="*/ 16 h 319"/>
                  <a:gd name="T8" fmla="*/ 32 w 822"/>
                  <a:gd name="T9" fmla="*/ 13 h 319"/>
                  <a:gd name="T10" fmla="*/ 62 w 822"/>
                  <a:gd name="T11" fmla="*/ 13 h 319"/>
                  <a:gd name="T12" fmla="*/ 109 w 822"/>
                  <a:gd name="T13" fmla="*/ 19 h 319"/>
                  <a:gd name="T14" fmla="*/ 152 w 822"/>
                  <a:gd name="T15" fmla="*/ 31 h 319"/>
                  <a:gd name="T16" fmla="*/ 181 w 822"/>
                  <a:gd name="T17" fmla="*/ 45 h 319"/>
                  <a:gd name="T18" fmla="*/ 191 w 822"/>
                  <a:gd name="T19" fmla="*/ 54 h 319"/>
                  <a:gd name="T20" fmla="*/ 192 w 822"/>
                  <a:gd name="T21" fmla="*/ 59 h 319"/>
                  <a:gd name="T22" fmla="*/ 191 w 822"/>
                  <a:gd name="T23" fmla="*/ 62 h 319"/>
                  <a:gd name="T24" fmla="*/ 191 w 822"/>
                  <a:gd name="T25" fmla="*/ 64 h 319"/>
                  <a:gd name="T26" fmla="*/ 189 w 822"/>
                  <a:gd name="T27" fmla="*/ 66 h 319"/>
                  <a:gd name="T28" fmla="*/ 187 w 822"/>
                  <a:gd name="T29" fmla="*/ 66 h 319"/>
                  <a:gd name="T30" fmla="*/ 184 w 822"/>
                  <a:gd name="T31" fmla="*/ 67 h 319"/>
                  <a:gd name="T32" fmla="*/ 183 w 822"/>
                  <a:gd name="T33" fmla="*/ 68 h 319"/>
                  <a:gd name="T34" fmla="*/ 184 w 822"/>
                  <a:gd name="T35" fmla="*/ 71 h 319"/>
                  <a:gd name="T36" fmla="*/ 185 w 822"/>
                  <a:gd name="T37" fmla="*/ 74 h 319"/>
                  <a:gd name="T38" fmla="*/ 185 w 822"/>
                  <a:gd name="T39" fmla="*/ 76 h 319"/>
                  <a:gd name="T40" fmla="*/ 186 w 822"/>
                  <a:gd name="T41" fmla="*/ 78 h 319"/>
                  <a:gd name="T42" fmla="*/ 189 w 822"/>
                  <a:gd name="T43" fmla="*/ 78 h 319"/>
                  <a:gd name="T44" fmla="*/ 194 w 822"/>
                  <a:gd name="T45" fmla="*/ 77 h 319"/>
                  <a:gd name="T46" fmla="*/ 199 w 822"/>
                  <a:gd name="T47" fmla="*/ 74 h 319"/>
                  <a:gd name="T48" fmla="*/ 203 w 822"/>
                  <a:gd name="T49" fmla="*/ 68 h 319"/>
                  <a:gd name="T50" fmla="*/ 205 w 822"/>
                  <a:gd name="T51" fmla="*/ 63 h 319"/>
                  <a:gd name="T52" fmla="*/ 204 w 822"/>
                  <a:gd name="T53" fmla="*/ 56 h 319"/>
                  <a:gd name="T54" fmla="*/ 202 w 822"/>
                  <a:gd name="T55" fmla="*/ 50 h 319"/>
                  <a:gd name="T56" fmla="*/ 189 w 822"/>
                  <a:gd name="T57" fmla="*/ 35 h 319"/>
                  <a:gd name="T58" fmla="*/ 154 w 822"/>
                  <a:gd name="T59" fmla="*/ 19 h 319"/>
                  <a:gd name="T60" fmla="*/ 109 w 822"/>
                  <a:gd name="T61" fmla="*/ 7 h 319"/>
                  <a:gd name="T62" fmla="*/ 69 w 822"/>
                  <a:gd name="T63" fmla="*/ 1 h 319"/>
                  <a:gd name="T64" fmla="*/ 39 w 822"/>
                  <a:gd name="T65" fmla="*/ 1 h 319"/>
                  <a:gd name="T66" fmla="*/ 13 w 822"/>
                  <a:gd name="T67" fmla="*/ 5 h 319"/>
                  <a:gd name="T68" fmla="*/ 1 w 822"/>
                  <a:gd name="T69" fmla="*/ 16 h 319"/>
                  <a:gd name="T70" fmla="*/ 2 w 822"/>
                  <a:gd name="T71" fmla="*/ 26 h 319"/>
                  <a:gd name="T72" fmla="*/ 11 w 822"/>
                  <a:gd name="T73" fmla="*/ 33 h 319"/>
                  <a:gd name="T74" fmla="*/ 19 w 822"/>
                  <a:gd name="T75" fmla="*/ 36 h 319"/>
                  <a:gd name="T76" fmla="*/ 23 w 822"/>
                  <a:gd name="T77" fmla="*/ 38 h 319"/>
                  <a:gd name="T78" fmla="*/ 25 w 822"/>
                  <a:gd name="T79" fmla="*/ 39 h 319"/>
                  <a:gd name="T80" fmla="*/ 27 w 822"/>
                  <a:gd name="T81" fmla="*/ 39 h 319"/>
                  <a:gd name="T82" fmla="*/ 25 w 822"/>
                  <a:gd name="T83" fmla="*/ 33 h 319"/>
                  <a:gd name="T84" fmla="*/ 24 w 822"/>
                  <a:gd name="T85" fmla="*/ 28 h 319"/>
                  <a:gd name="T86" fmla="*/ 23 w 822"/>
                  <a:gd name="T87" fmla="*/ 26 h 31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822"/>
                  <a:gd name="T133" fmla="*/ 0 h 319"/>
                  <a:gd name="T134" fmla="*/ 822 w 822"/>
                  <a:gd name="T135" fmla="*/ 319 h 31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822" h="319">
                    <a:moveTo>
                      <a:pt x="96" y="103"/>
                    </a:moveTo>
                    <a:lnTo>
                      <a:pt x="82" y="99"/>
                    </a:lnTo>
                    <a:lnTo>
                      <a:pt x="69" y="96"/>
                    </a:lnTo>
                    <a:lnTo>
                      <a:pt x="64" y="90"/>
                    </a:lnTo>
                    <a:lnTo>
                      <a:pt x="57" y="87"/>
                    </a:lnTo>
                    <a:lnTo>
                      <a:pt x="54" y="84"/>
                    </a:lnTo>
                    <a:lnTo>
                      <a:pt x="51" y="81"/>
                    </a:lnTo>
                    <a:lnTo>
                      <a:pt x="51" y="78"/>
                    </a:lnTo>
                    <a:lnTo>
                      <a:pt x="54" y="75"/>
                    </a:lnTo>
                    <a:lnTo>
                      <a:pt x="54" y="71"/>
                    </a:lnTo>
                    <a:lnTo>
                      <a:pt x="60" y="69"/>
                    </a:lnTo>
                    <a:lnTo>
                      <a:pt x="69" y="66"/>
                    </a:lnTo>
                    <a:lnTo>
                      <a:pt x="84" y="60"/>
                    </a:lnTo>
                    <a:lnTo>
                      <a:pt x="102" y="57"/>
                    </a:lnTo>
                    <a:lnTo>
                      <a:pt x="130" y="51"/>
                    </a:lnTo>
                    <a:lnTo>
                      <a:pt x="159" y="48"/>
                    </a:lnTo>
                    <a:lnTo>
                      <a:pt x="202" y="48"/>
                    </a:lnTo>
                    <a:lnTo>
                      <a:pt x="250" y="51"/>
                    </a:lnTo>
                    <a:lnTo>
                      <a:pt x="307" y="57"/>
                    </a:lnTo>
                    <a:lnTo>
                      <a:pt x="376" y="66"/>
                    </a:lnTo>
                    <a:lnTo>
                      <a:pt x="439" y="78"/>
                    </a:lnTo>
                    <a:lnTo>
                      <a:pt x="503" y="94"/>
                    </a:lnTo>
                    <a:lnTo>
                      <a:pt x="560" y="108"/>
                    </a:lnTo>
                    <a:lnTo>
                      <a:pt x="610" y="126"/>
                    </a:lnTo>
                    <a:lnTo>
                      <a:pt x="656" y="144"/>
                    </a:lnTo>
                    <a:lnTo>
                      <a:pt x="695" y="162"/>
                    </a:lnTo>
                    <a:lnTo>
                      <a:pt x="724" y="180"/>
                    </a:lnTo>
                    <a:lnTo>
                      <a:pt x="749" y="196"/>
                    </a:lnTo>
                    <a:lnTo>
                      <a:pt x="761" y="213"/>
                    </a:lnTo>
                    <a:lnTo>
                      <a:pt x="765" y="219"/>
                    </a:lnTo>
                    <a:lnTo>
                      <a:pt x="767" y="228"/>
                    </a:lnTo>
                    <a:lnTo>
                      <a:pt x="770" y="235"/>
                    </a:lnTo>
                    <a:lnTo>
                      <a:pt x="770" y="237"/>
                    </a:lnTo>
                    <a:lnTo>
                      <a:pt x="770" y="244"/>
                    </a:lnTo>
                    <a:lnTo>
                      <a:pt x="770" y="246"/>
                    </a:lnTo>
                    <a:lnTo>
                      <a:pt x="767" y="249"/>
                    </a:lnTo>
                    <a:lnTo>
                      <a:pt x="767" y="253"/>
                    </a:lnTo>
                    <a:lnTo>
                      <a:pt x="767" y="256"/>
                    </a:lnTo>
                    <a:lnTo>
                      <a:pt x="765" y="258"/>
                    </a:lnTo>
                    <a:lnTo>
                      <a:pt x="761" y="262"/>
                    </a:lnTo>
                    <a:lnTo>
                      <a:pt x="761" y="265"/>
                    </a:lnTo>
                    <a:lnTo>
                      <a:pt x="758" y="265"/>
                    </a:lnTo>
                    <a:lnTo>
                      <a:pt x="756" y="265"/>
                    </a:lnTo>
                    <a:lnTo>
                      <a:pt x="752" y="267"/>
                    </a:lnTo>
                    <a:lnTo>
                      <a:pt x="749" y="267"/>
                    </a:lnTo>
                    <a:lnTo>
                      <a:pt x="747" y="271"/>
                    </a:lnTo>
                    <a:lnTo>
                      <a:pt x="743" y="271"/>
                    </a:lnTo>
                    <a:lnTo>
                      <a:pt x="737" y="271"/>
                    </a:lnTo>
                    <a:lnTo>
                      <a:pt x="737" y="274"/>
                    </a:lnTo>
                    <a:lnTo>
                      <a:pt x="734" y="274"/>
                    </a:lnTo>
                    <a:lnTo>
                      <a:pt x="734" y="276"/>
                    </a:lnTo>
                    <a:lnTo>
                      <a:pt x="734" y="280"/>
                    </a:lnTo>
                    <a:lnTo>
                      <a:pt x="734" y="283"/>
                    </a:lnTo>
                    <a:lnTo>
                      <a:pt x="737" y="285"/>
                    </a:lnTo>
                    <a:lnTo>
                      <a:pt x="737" y="288"/>
                    </a:lnTo>
                    <a:lnTo>
                      <a:pt x="737" y="294"/>
                    </a:lnTo>
                    <a:lnTo>
                      <a:pt x="740" y="297"/>
                    </a:lnTo>
                    <a:lnTo>
                      <a:pt x="740" y="301"/>
                    </a:lnTo>
                    <a:lnTo>
                      <a:pt x="740" y="303"/>
                    </a:lnTo>
                    <a:lnTo>
                      <a:pt x="740" y="306"/>
                    </a:lnTo>
                    <a:lnTo>
                      <a:pt x="743" y="310"/>
                    </a:lnTo>
                    <a:lnTo>
                      <a:pt x="743" y="313"/>
                    </a:lnTo>
                    <a:lnTo>
                      <a:pt x="747" y="315"/>
                    </a:lnTo>
                    <a:lnTo>
                      <a:pt x="749" y="319"/>
                    </a:lnTo>
                    <a:lnTo>
                      <a:pt x="752" y="315"/>
                    </a:lnTo>
                    <a:lnTo>
                      <a:pt x="758" y="315"/>
                    </a:lnTo>
                    <a:lnTo>
                      <a:pt x="765" y="313"/>
                    </a:lnTo>
                    <a:lnTo>
                      <a:pt x="770" y="313"/>
                    </a:lnTo>
                    <a:lnTo>
                      <a:pt x="779" y="310"/>
                    </a:lnTo>
                    <a:lnTo>
                      <a:pt x="785" y="306"/>
                    </a:lnTo>
                    <a:lnTo>
                      <a:pt x="792" y="301"/>
                    </a:lnTo>
                    <a:lnTo>
                      <a:pt x="797" y="297"/>
                    </a:lnTo>
                    <a:lnTo>
                      <a:pt x="804" y="292"/>
                    </a:lnTo>
                    <a:lnTo>
                      <a:pt x="809" y="283"/>
                    </a:lnTo>
                    <a:lnTo>
                      <a:pt x="815" y="276"/>
                    </a:lnTo>
                    <a:lnTo>
                      <a:pt x="818" y="267"/>
                    </a:lnTo>
                    <a:lnTo>
                      <a:pt x="818" y="262"/>
                    </a:lnTo>
                    <a:lnTo>
                      <a:pt x="822" y="253"/>
                    </a:lnTo>
                    <a:lnTo>
                      <a:pt x="822" y="246"/>
                    </a:lnTo>
                    <a:lnTo>
                      <a:pt x="818" y="237"/>
                    </a:lnTo>
                    <a:lnTo>
                      <a:pt x="818" y="228"/>
                    </a:lnTo>
                    <a:lnTo>
                      <a:pt x="815" y="219"/>
                    </a:lnTo>
                    <a:lnTo>
                      <a:pt x="813" y="210"/>
                    </a:lnTo>
                    <a:lnTo>
                      <a:pt x="809" y="201"/>
                    </a:lnTo>
                    <a:lnTo>
                      <a:pt x="804" y="192"/>
                    </a:lnTo>
                    <a:lnTo>
                      <a:pt x="785" y="165"/>
                    </a:lnTo>
                    <a:lnTo>
                      <a:pt x="756" y="141"/>
                    </a:lnTo>
                    <a:lnTo>
                      <a:pt x="715" y="119"/>
                    </a:lnTo>
                    <a:lnTo>
                      <a:pt x="671" y="99"/>
                    </a:lnTo>
                    <a:lnTo>
                      <a:pt x="617" y="78"/>
                    </a:lnTo>
                    <a:lnTo>
                      <a:pt x="560" y="60"/>
                    </a:lnTo>
                    <a:lnTo>
                      <a:pt x="499" y="44"/>
                    </a:lnTo>
                    <a:lnTo>
                      <a:pt x="439" y="30"/>
                    </a:lnTo>
                    <a:lnTo>
                      <a:pt x="376" y="18"/>
                    </a:lnTo>
                    <a:lnTo>
                      <a:pt x="316" y="9"/>
                    </a:lnTo>
                    <a:lnTo>
                      <a:pt x="277" y="5"/>
                    </a:lnTo>
                    <a:lnTo>
                      <a:pt x="237" y="3"/>
                    </a:lnTo>
                    <a:lnTo>
                      <a:pt x="198" y="0"/>
                    </a:lnTo>
                    <a:lnTo>
                      <a:pt x="157" y="3"/>
                    </a:lnTo>
                    <a:lnTo>
                      <a:pt x="121" y="5"/>
                    </a:lnTo>
                    <a:lnTo>
                      <a:pt x="84" y="12"/>
                    </a:lnTo>
                    <a:lnTo>
                      <a:pt x="54" y="21"/>
                    </a:lnTo>
                    <a:lnTo>
                      <a:pt x="30" y="33"/>
                    </a:lnTo>
                    <a:lnTo>
                      <a:pt x="12" y="48"/>
                    </a:lnTo>
                    <a:lnTo>
                      <a:pt x="3" y="66"/>
                    </a:lnTo>
                    <a:lnTo>
                      <a:pt x="0" y="81"/>
                    </a:lnTo>
                    <a:lnTo>
                      <a:pt x="3" y="94"/>
                    </a:lnTo>
                    <a:lnTo>
                      <a:pt x="9" y="105"/>
                    </a:lnTo>
                    <a:lnTo>
                      <a:pt x="18" y="114"/>
                    </a:lnTo>
                    <a:lnTo>
                      <a:pt x="30" y="123"/>
                    </a:lnTo>
                    <a:lnTo>
                      <a:pt x="43" y="132"/>
                    </a:lnTo>
                    <a:lnTo>
                      <a:pt x="54" y="138"/>
                    </a:lnTo>
                    <a:lnTo>
                      <a:pt x="66" y="144"/>
                    </a:lnTo>
                    <a:lnTo>
                      <a:pt x="75" y="147"/>
                    </a:lnTo>
                    <a:lnTo>
                      <a:pt x="84" y="151"/>
                    </a:lnTo>
                    <a:lnTo>
                      <a:pt x="87" y="153"/>
                    </a:lnTo>
                    <a:lnTo>
                      <a:pt x="93" y="153"/>
                    </a:lnTo>
                    <a:lnTo>
                      <a:pt x="96" y="156"/>
                    </a:lnTo>
                    <a:lnTo>
                      <a:pt x="100" y="156"/>
                    </a:lnTo>
                    <a:lnTo>
                      <a:pt x="102" y="156"/>
                    </a:lnTo>
                    <a:lnTo>
                      <a:pt x="105" y="160"/>
                    </a:lnTo>
                    <a:lnTo>
                      <a:pt x="109" y="160"/>
                    </a:lnTo>
                    <a:lnTo>
                      <a:pt x="109" y="156"/>
                    </a:lnTo>
                    <a:lnTo>
                      <a:pt x="105" y="151"/>
                    </a:lnTo>
                    <a:lnTo>
                      <a:pt x="105" y="144"/>
                    </a:lnTo>
                    <a:lnTo>
                      <a:pt x="102" y="135"/>
                    </a:lnTo>
                    <a:lnTo>
                      <a:pt x="100" y="129"/>
                    </a:lnTo>
                    <a:lnTo>
                      <a:pt x="100" y="119"/>
                    </a:lnTo>
                    <a:lnTo>
                      <a:pt x="96" y="114"/>
                    </a:lnTo>
                    <a:lnTo>
                      <a:pt x="96" y="112"/>
                    </a:lnTo>
                    <a:lnTo>
                      <a:pt x="96" y="105"/>
                    </a:lnTo>
                    <a:lnTo>
                      <a:pt x="93" y="103"/>
                    </a:lnTo>
                    <a:lnTo>
                      <a:pt x="96" y="103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3943" name="Freeform 1029"/>
              <p:cNvSpPr>
                <a:spLocks/>
              </p:cNvSpPr>
              <p:nvPr/>
            </p:nvSpPr>
            <p:spPr bwMode="auto">
              <a:xfrm>
                <a:off x="2016" y="1841"/>
                <a:ext cx="124" cy="82"/>
              </a:xfrm>
              <a:custGeom>
                <a:avLst/>
                <a:gdLst>
                  <a:gd name="T0" fmla="*/ 41 w 497"/>
                  <a:gd name="T1" fmla="*/ 23 h 328"/>
                  <a:gd name="T2" fmla="*/ 39 w 497"/>
                  <a:gd name="T3" fmla="*/ 21 h 328"/>
                  <a:gd name="T4" fmla="*/ 37 w 497"/>
                  <a:gd name="T5" fmla="*/ 18 h 328"/>
                  <a:gd name="T6" fmla="*/ 34 w 497"/>
                  <a:gd name="T7" fmla="*/ 14 h 328"/>
                  <a:gd name="T8" fmla="*/ 32 w 497"/>
                  <a:gd name="T9" fmla="*/ 10 h 328"/>
                  <a:gd name="T10" fmla="*/ 29 w 497"/>
                  <a:gd name="T11" fmla="*/ 6 h 328"/>
                  <a:gd name="T12" fmla="*/ 25 w 497"/>
                  <a:gd name="T13" fmla="*/ 2 h 328"/>
                  <a:gd name="T14" fmla="*/ 22 w 497"/>
                  <a:gd name="T15" fmla="*/ 1 h 328"/>
                  <a:gd name="T16" fmla="*/ 20 w 497"/>
                  <a:gd name="T17" fmla="*/ 0 h 328"/>
                  <a:gd name="T18" fmla="*/ 16 w 497"/>
                  <a:gd name="T19" fmla="*/ 2 h 328"/>
                  <a:gd name="T20" fmla="*/ 15 w 497"/>
                  <a:gd name="T21" fmla="*/ 4 h 328"/>
                  <a:gd name="T22" fmla="*/ 14 w 497"/>
                  <a:gd name="T23" fmla="*/ 6 h 328"/>
                  <a:gd name="T24" fmla="*/ 15 w 497"/>
                  <a:gd name="T25" fmla="*/ 9 h 328"/>
                  <a:gd name="T26" fmla="*/ 17 w 497"/>
                  <a:gd name="T27" fmla="*/ 12 h 328"/>
                  <a:gd name="T28" fmla="*/ 20 w 497"/>
                  <a:gd name="T29" fmla="*/ 15 h 328"/>
                  <a:gd name="T30" fmla="*/ 23 w 497"/>
                  <a:gd name="T31" fmla="*/ 19 h 328"/>
                  <a:gd name="T32" fmla="*/ 25 w 497"/>
                  <a:gd name="T33" fmla="*/ 22 h 328"/>
                  <a:gd name="T34" fmla="*/ 26 w 497"/>
                  <a:gd name="T35" fmla="*/ 24 h 328"/>
                  <a:gd name="T36" fmla="*/ 27 w 497"/>
                  <a:gd name="T37" fmla="*/ 26 h 328"/>
                  <a:gd name="T38" fmla="*/ 25 w 497"/>
                  <a:gd name="T39" fmla="*/ 27 h 328"/>
                  <a:gd name="T40" fmla="*/ 23 w 497"/>
                  <a:gd name="T41" fmla="*/ 27 h 328"/>
                  <a:gd name="T42" fmla="*/ 20 w 497"/>
                  <a:gd name="T43" fmla="*/ 28 h 328"/>
                  <a:gd name="T44" fmla="*/ 16 w 497"/>
                  <a:gd name="T45" fmla="*/ 30 h 328"/>
                  <a:gd name="T46" fmla="*/ 11 w 497"/>
                  <a:gd name="T47" fmla="*/ 31 h 328"/>
                  <a:gd name="T48" fmla="*/ 5 w 497"/>
                  <a:gd name="T49" fmla="*/ 32 h 328"/>
                  <a:gd name="T50" fmla="*/ 2 w 497"/>
                  <a:gd name="T51" fmla="*/ 33 h 328"/>
                  <a:gd name="T52" fmla="*/ 1 w 497"/>
                  <a:gd name="T53" fmla="*/ 36 h 328"/>
                  <a:gd name="T54" fmla="*/ 0 w 497"/>
                  <a:gd name="T55" fmla="*/ 39 h 328"/>
                  <a:gd name="T56" fmla="*/ 1 w 497"/>
                  <a:gd name="T57" fmla="*/ 41 h 328"/>
                  <a:gd name="T58" fmla="*/ 3 w 497"/>
                  <a:gd name="T59" fmla="*/ 43 h 328"/>
                  <a:gd name="T60" fmla="*/ 5 w 497"/>
                  <a:gd name="T61" fmla="*/ 44 h 328"/>
                  <a:gd name="T62" fmla="*/ 10 w 497"/>
                  <a:gd name="T63" fmla="*/ 43 h 328"/>
                  <a:gd name="T64" fmla="*/ 16 w 497"/>
                  <a:gd name="T65" fmla="*/ 42 h 328"/>
                  <a:gd name="T66" fmla="*/ 21 w 497"/>
                  <a:gd name="T67" fmla="*/ 41 h 328"/>
                  <a:gd name="T68" fmla="*/ 25 w 497"/>
                  <a:gd name="T69" fmla="*/ 39 h 328"/>
                  <a:gd name="T70" fmla="*/ 29 w 497"/>
                  <a:gd name="T71" fmla="*/ 38 h 328"/>
                  <a:gd name="T72" fmla="*/ 34 w 497"/>
                  <a:gd name="T73" fmla="*/ 37 h 328"/>
                  <a:gd name="T74" fmla="*/ 39 w 497"/>
                  <a:gd name="T75" fmla="*/ 36 h 328"/>
                  <a:gd name="T76" fmla="*/ 74 w 497"/>
                  <a:gd name="T77" fmla="*/ 43 h 328"/>
                  <a:gd name="T78" fmla="*/ 102 w 497"/>
                  <a:gd name="T79" fmla="*/ 53 h 328"/>
                  <a:gd name="T80" fmla="*/ 111 w 497"/>
                  <a:gd name="T81" fmla="*/ 60 h 328"/>
                  <a:gd name="T82" fmla="*/ 112 w 497"/>
                  <a:gd name="T83" fmla="*/ 63 h 328"/>
                  <a:gd name="T84" fmla="*/ 111 w 497"/>
                  <a:gd name="T85" fmla="*/ 65 h 328"/>
                  <a:gd name="T86" fmla="*/ 108 w 497"/>
                  <a:gd name="T87" fmla="*/ 68 h 328"/>
                  <a:gd name="T88" fmla="*/ 102 w 497"/>
                  <a:gd name="T89" fmla="*/ 71 h 328"/>
                  <a:gd name="T90" fmla="*/ 102 w 497"/>
                  <a:gd name="T91" fmla="*/ 73 h 328"/>
                  <a:gd name="T92" fmla="*/ 103 w 497"/>
                  <a:gd name="T93" fmla="*/ 75 h 328"/>
                  <a:gd name="T94" fmla="*/ 105 w 497"/>
                  <a:gd name="T95" fmla="*/ 79 h 328"/>
                  <a:gd name="T96" fmla="*/ 105 w 497"/>
                  <a:gd name="T97" fmla="*/ 81 h 328"/>
                  <a:gd name="T98" fmla="*/ 106 w 497"/>
                  <a:gd name="T99" fmla="*/ 82 h 328"/>
                  <a:gd name="T100" fmla="*/ 109 w 497"/>
                  <a:gd name="T101" fmla="*/ 82 h 328"/>
                  <a:gd name="T102" fmla="*/ 116 w 497"/>
                  <a:gd name="T103" fmla="*/ 77 h 328"/>
                  <a:gd name="T104" fmla="*/ 122 w 497"/>
                  <a:gd name="T105" fmla="*/ 70 h 328"/>
                  <a:gd name="T106" fmla="*/ 124 w 497"/>
                  <a:gd name="T107" fmla="*/ 61 h 328"/>
                  <a:gd name="T108" fmla="*/ 119 w 497"/>
                  <a:gd name="T109" fmla="*/ 51 h 328"/>
                  <a:gd name="T110" fmla="*/ 101 w 497"/>
                  <a:gd name="T111" fmla="*/ 39 h 328"/>
                  <a:gd name="T112" fmla="*/ 62 w 497"/>
                  <a:gd name="T113" fmla="*/ 27 h 328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497"/>
                  <a:gd name="T172" fmla="*/ 0 h 328"/>
                  <a:gd name="T173" fmla="*/ 497 w 497"/>
                  <a:gd name="T174" fmla="*/ 328 h 328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497" h="328">
                    <a:moveTo>
                      <a:pt x="169" y="94"/>
                    </a:moveTo>
                    <a:lnTo>
                      <a:pt x="166" y="91"/>
                    </a:lnTo>
                    <a:lnTo>
                      <a:pt x="163" y="91"/>
                    </a:lnTo>
                    <a:lnTo>
                      <a:pt x="163" y="89"/>
                    </a:lnTo>
                    <a:lnTo>
                      <a:pt x="160" y="89"/>
                    </a:lnTo>
                    <a:lnTo>
                      <a:pt x="157" y="85"/>
                    </a:lnTo>
                    <a:lnTo>
                      <a:pt x="154" y="80"/>
                    </a:lnTo>
                    <a:lnTo>
                      <a:pt x="151" y="76"/>
                    </a:lnTo>
                    <a:lnTo>
                      <a:pt x="148" y="73"/>
                    </a:lnTo>
                    <a:lnTo>
                      <a:pt x="145" y="67"/>
                    </a:lnTo>
                    <a:lnTo>
                      <a:pt x="139" y="61"/>
                    </a:lnTo>
                    <a:lnTo>
                      <a:pt x="136" y="55"/>
                    </a:lnTo>
                    <a:lnTo>
                      <a:pt x="134" y="52"/>
                    </a:lnTo>
                    <a:lnTo>
                      <a:pt x="130" y="46"/>
                    </a:lnTo>
                    <a:lnTo>
                      <a:pt x="127" y="39"/>
                    </a:lnTo>
                    <a:lnTo>
                      <a:pt x="121" y="37"/>
                    </a:lnTo>
                    <a:lnTo>
                      <a:pt x="118" y="30"/>
                    </a:lnTo>
                    <a:lnTo>
                      <a:pt x="116" y="25"/>
                    </a:lnTo>
                    <a:lnTo>
                      <a:pt x="109" y="19"/>
                    </a:lnTo>
                    <a:lnTo>
                      <a:pt x="103" y="13"/>
                    </a:lnTo>
                    <a:lnTo>
                      <a:pt x="100" y="7"/>
                    </a:lnTo>
                    <a:lnTo>
                      <a:pt x="97" y="7"/>
                    </a:lnTo>
                    <a:lnTo>
                      <a:pt x="91" y="4"/>
                    </a:lnTo>
                    <a:lnTo>
                      <a:pt x="88" y="4"/>
                    </a:lnTo>
                    <a:lnTo>
                      <a:pt x="84" y="0"/>
                    </a:lnTo>
                    <a:lnTo>
                      <a:pt x="82" y="0"/>
                    </a:lnTo>
                    <a:lnTo>
                      <a:pt x="79" y="0"/>
                    </a:lnTo>
                    <a:lnTo>
                      <a:pt x="73" y="4"/>
                    </a:lnTo>
                    <a:lnTo>
                      <a:pt x="70" y="4"/>
                    </a:lnTo>
                    <a:lnTo>
                      <a:pt x="66" y="7"/>
                    </a:lnTo>
                    <a:lnTo>
                      <a:pt x="64" y="7"/>
                    </a:lnTo>
                    <a:lnTo>
                      <a:pt x="61" y="10"/>
                    </a:lnTo>
                    <a:lnTo>
                      <a:pt x="61" y="16"/>
                    </a:lnTo>
                    <a:lnTo>
                      <a:pt x="57" y="19"/>
                    </a:lnTo>
                    <a:lnTo>
                      <a:pt x="57" y="23"/>
                    </a:lnTo>
                    <a:lnTo>
                      <a:pt x="57" y="25"/>
                    </a:lnTo>
                    <a:lnTo>
                      <a:pt x="57" y="28"/>
                    </a:lnTo>
                    <a:lnTo>
                      <a:pt x="57" y="34"/>
                    </a:lnTo>
                    <a:lnTo>
                      <a:pt x="61" y="37"/>
                    </a:lnTo>
                    <a:lnTo>
                      <a:pt x="61" y="39"/>
                    </a:lnTo>
                    <a:lnTo>
                      <a:pt x="64" y="43"/>
                    </a:lnTo>
                    <a:lnTo>
                      <a:pt x="70" y="46"/>
                    </a:lnTo>
                    <a:lnTo>
                      <a:pt x="73" y="52"/>
                    </a:lnTo>
                    <a:lnTo>
                      <a:pt x="75" y="55"/>
                    </a:lnTo>
                    <a:lnTo>
                      <a:pt x="82" y="61"/>
                    </a:lnTo>
                    <a:lnTo>
                      <a:pt x="84" y="67"/>
                    </a:lnTo>
                    <a:lnTo>
                      <a:pt x="88" y="70"/>
                    </a:lnTo>
                    <a:lnTo>
                      <a:pt x="91" y="76"/>
                    </a:lnTo>
                    <a:lnTo>
                      <a:pt x="93" y="80"/>
                    </a:lnTo>
                    <a:lnTo>
                      <a:pt x="97" y="82"/>
                    </a:lnTo>
                    <a:lnTo>
                      <a:pt x="100" y="89"/>
                    </a:lnTo>
                    <a:lnTo>
                      <a:pt x="103" y="91"/>
                    </a:lnTo>
                    <a:lnTo>
                      <a:pt x="103" y="94"/>
                    </a:lnTo>
                    <a:lnTo>
                      <a:pt x="106" y="94"/>
                    </a:lnTo>
                    <a:lnTo>
                      <a:pt x="106" y="98"/>
                    </a:lnTo>
                    <a:lnTo>
                      <a:pt x="109" y="100"/>
                    </a:lnTo>
                    <a:lnTo>
                      <a:pt x="109" y="103"/>
                    </a:lnTo>
                    <a:lnTo>
                      <a:pt x="106" y="103"/>
                    </a:lnTo>
                    <a:lnTo>
                      <a:pt x="103" y="107"/>
                    </a:lnTo>
                    <a:lnTo>
                      <a:pt x="100" y="107"/>
                    </a:lnTo>
                    <a:lnTo>
                      <a:pt x="97" y="107"/>
                    </a:lnTo>
                    <a:lnTo>
                      <a:pt x="93" y="107"/>
                    </a:lnTo>
                    <a:lnTo>
                      <a:pt x="91" y="109"/>
                    </a:lnTo>
                    <a:lnTo>
                      <a:pt x="88" y="109"/>
                    </a:lnTo>
                    <a:lnTo>
                      <a:pt x="84" y="112"/>
                    </a:lnTo>
                    <a:lnTo>
                      <a:pt x="79" y="112"/>
                    </a:lnTo>
                    <a:lnTo>
                      <a:pt x="75" y="115"/>
                    </a:lnTo>
                    <a:lnTo>
                      <a:pt x="70" y="115"/>
                    </a:lnTo>
                    <a:lnTo>
                      <a:pt x="64" y="118"/>
                    </a:lnTo>
                    <a:lnTo>
                      <a:pt x="57" y="118"/>
                    </a:lnTo>
                    <a:lnTo>
                      <a:pt x="52" y="121"/>
                    </a:lnTo>
                    <a:lnTo>
                      <a:pt x="46" y="124"/>
                    </a:lnTo>
                    <a:lnTo>
                      <a:pt x="36" y="124"/>
                    </a:lnTo>
                    <a:lnTo>
                      <a:pt x="27" y="127"/>
                    </a:lnTo>
                    <a:lnTo>
                      <a:pt x="22" y="127"/>
                    </a:lnTo>
                    <a:lnTo>
                      <a:pt x="16" y="130"/>
                    </a:lnTo>
                    <a:lnTo>
                      <a:pt x="13" y="130"/>
                    </a:lnTo>
                    <a:lnTo>
                      <a:pt x="9" y="133"/>
                    </a:lnTo>
                    <a:lnTo>
                      <a:pt x="7" y="137"/>
                    </a:lnTo>
                    <a:lnTo>
                      <a:pt x="4" y="139"/>
                    </a:lnTo>
                    <a:lnTo>
                      <a:pt x="4" y="142"/>
                    </a:lnTo>
                    <a:lnTo>
                      <a:pt x="0" y="146"/>
                    </a:lnTo>
                    <a:lnTo>
                      <a:pt x="0" y="148"/>
                    </a:lnTo>
                    <a:lnTo>
                      <a:pt x="0" y="155"/>
                    </a:lnTo>
                    <a:lnTo>
                      <a:pt x="0" y="157"/>
                    </a:lnTo>
                    <a:lnTo>
                      <a:pt x="4" y="160"/>
                    </a:lnTo>
                    <a:lnTo>
                      <a:pt x="4" y="164"/>
                    </a:lnTo>
                    <a:lnTo>
                      <a:pt x="7" y="166"/>
                    </a:lnTo>
                    <a:lnTo>
                      <a:pt x="9" y="169"/>
                    </a:lnTo>
                    <a:lnTo>
                      <a:pt x="13" y="173"/>
                    </a:lnTo>
                    <a:lnTo>
                      <a:pt x="16" y="173"/>
                    </a:lnTo>
                    <a:lnTo>
                      <a:pt x="18" y="175"/>
                    </a:lnTo>
                    <a:lnTo>
                      <a:pt x="22" y="175"/>
                    </a:lnTo>
                    <a:lnTo>
                      <a:pt x="25" y="175"/>
                    </a:lnTo>
                    <a:lnTo>
                      <a:pt x="31" y="175"/>
                    </a:lnTo>
                    <a:lnTo>
                      <a:pt x="40" y="173"/>
                    </a:lnTo>
                    <a:lnTo>
                      <a:pt x="49" y="173"/>
                    </a:lnTo>
                    <a:lnTo>
                      <a:pt x="57" y="169"/>
                    </a:lnTo>
                    <a:lnTo>
                      <a:pt x="64" y="166"/>
                    </a:lnTo>
                    <a:lnTo>
                      <a:pt x="70" y="166"/>
                    </a:lnTo>
                    <a:lnTo>
                      <a:pt x="79" y="164"/>
                    </a:lnTo>
                    <a:lnTo>
                      <a:pt x="84" y="164"/>
                    </a:lnTo>
                    <a:lnTo>
                      <a:pt x="91" y="160"/>
                    </a:lnTo>
                    <a:lnTo>
                      <a:pt x="93" y="157"/>
                    </a:lnTo>
                    <a:lnTo>
                      <a:pt x="100" y="157"/>
                    </a:lnTo>
                    <a:lnTo>
                      <a:pt x="106" y="155"/>
                    </a:lnTo>
                    <a:lnTo>
                      <a:pt x="112" y="151"/>
                    </a:lnTo>
                    <a:lnTo>
                      <a:pt x="118" y="151"/>
                    </a:lnTo>
                    <a:lnTo>
                      <a:pt x="125" y="148"/>
                    </a:lnTo>
                    <a:lnTo>
                      <a:pt x="130" y="148"/>
                    </a:lnTo>
                    <a:lnTo>
                      <a:pt x="136" y="146"/>
                    </a:lnTo>
                    <a:lnTo>
                      <a:pt x="141" y="146"/>
                    </a:lnTo>
                    <a:lnTo>
                      <a:pt x="148" y="142"/>
                    </a:lnTo>
                    <a:lnTo>
                      <a:pt x="157" y="142"/>
                    </a:lnTo>
                    <a:lnTo>
                      <a:pt x="166" y="142"/>
                    </a:lnTo>
                    <a:lnTo>
                      <a:pt x="239" y="157"/>
                    </a:lnTo>
                    <a:lnTo>
                      <a:pt x="298" y="173"/>
                    </a:lnTo>
                    <a:lnTo>
                      <a:pt x="344" y="187"/>
                    </a:lnTo>
                    <a:lnTo>
                      <a:pt x="380" y="199"/>
                    </a:lnTo>
                    <a:lnTo>
                      <a:pt x="407" y="212"/>
                    </a:lnTo>
                    <a:lnTo>
                      <a:pt x="425" y="223"/>
                    </a:lnTo>
                    <a:lnTo>
                      <a:pt x="437" y="232"/>
                    </a:lnTo>
                    <a:lnTo>
                      <a:pt x="446" y="239"/>
                    </a:lnTo>
                    <a:lnTo>
                      <a:pt x="449" y="244"/>
                    </a:lnTo>
                    <a:lnTo>
                      <a:pt x="449" y="248"/>
                    </a:lnTo>
                    <a:lnTo>
                      <a:pt x="449" y="251"/>
                    </a:lnTo>
                    <a:lnTo>
                      <a:pt x="449" y="253"/>
                    </a:lnTo>
                    <a:lnTo>
                      <a:pt x="449" y="257"/>
                    </a:lnTo>
                    <a:lnTo>
                      <a:pt x="446" y="260"/>
                    </a:lnTo>
                    <a:lnTo>
                      <a:pt x="443" y="262"/>
                    </a:lnTo>
                    <a:lnTo>
                      <a:pt x="440" y="266"/>
                    </a:lnTo>
                    <a:lnTo>
                      <a:pt x="434" y="271"/>
                    </a:lnTo>
                    <a:lnTo>
                      <a:pt x="428" y="275"/>
                    </a:lnTo>
                    <a:lnTo>
                      <a:pt x="419" y="280"/>
                    </a:lnTo>
                    <a:lnTo>
                      <a:pt x="410" y="283"/>
                    </a:lnTo>
                    <a:lnTo>
                      <a:pt x="410" y="287"/>
                    </a:lnTo>
                    <a:lnTo>
                      <a:pt x="410" y="290"/>
                    </a:lnTo>
                    <a:lnTo>
                      <a:pt x="410" y="292"/>
                    </a:lnTo>
                    <a:lnTo>
                      <a:pt x="410" y="296"/>
                    </a:lnTo>
                    <a:lnTo>
                      <a:pt x="412" y="299"/>
                    </a:lnTo>
                    <a:lnTo>
                      <a:pt x="412" y="301"/>
                    </a:lnTo>
                    <a:lnTo>
                      <a:pt x="416" y="308"/>
                    </a:lnTo>
                    <a:lnTo>
                      <a:pt x="416" y="310"/>
                    </a:lnTo>
                    <a:lnTo>
                      <a:pt x="419" y="314"/>
                    </a:lnTo>
                    <a:lnTo>
                      <a:pt x="419" y="317"/>
                    </a:lnTo>
                    <a:lnTo>
                      <a:pt x="419" y="319"/>
                    </a:lnTo>
                    <a:lnTo>
                      <a:pt x="421" y="323"/>
                    </a:lnTo>
                    <a:lnTo>
                      <a:pt x="421" y="326"/>
                    </a:lnTo>
                    <a:lnTo>
                      <a:pt x="421" y="328"/>
                    </a:lnTo>
                    <a:lnTo>
                      <a:pt x="425" y="328"/>
                    </a:lnTo>
                    <a:lnTo>
                      <a:pt x="428" y="328"/>
                    </a:lnTo>
                    <a:lnTo>
                      <a:pt x="430" y="328"/>
                    </a:lnTo>
                    <a:lnTo>
                      <a:pt x="437" y="326"/>
                    </a:lnTo>
                    <a:lnTo>
                      <a:pt x="446" y="319"/>
                    </a:lnTo>
                    <a:lnTo>
                      <a:pt x="455" y="314"/>
                    </a:lnTo>
                    <a:lnTo>
                      <a:pt x="464" y="308"/>
                    </a:lnTo>
                    <a:lnTo>
                      <a:pt x="473" y="299"/>
                    </a:lnTo>
                    <a:lnTo>
                      <a:pt x="482" y="290"/>
                    </a:lnTo>
                    <a:lnTo>
                      <a:pt x="487" y="278"/>
                    </a:lnTo>
                    <a:lnTo>
                      <a:pt x="494" y="266"/>
                    </a:lnTo>
                    <a:lnTo>
                      <a:pt x="497" y="253"/>
                    </a:lnTo>
                    <a:lnTo>
                      <a:pt x="497" y="242"/>
                    </a:lnTo>
                    <a:lnTo>
                      <a:pt x="494" y="230"/>
                    </a:lnTo>
                    <a:lnTo>
                      <a:pt x="487" y="214"/>
                    </a:lnTo>
                    <a:lnTo>
                      <a:pt x="476" y="203"/>
                    </a:lnTo>
                    <a:lnTo>
                      <a:pt x="462" y="187"/>
                    </a:lnTo>
                    <a:lnTo>
                      <a:pt x="437" y="173"/>
                    </a:lnTo>
                    <a:lnTo>
                      <a:pt x="403" y="157"/>
                    </a:lnTo>
                    <a:lnTo>
                      <a:pt x="362" y="142"/>
                    </a:lnTo>
                    <a:lnTo>
                      <a:pt x="310" y="127"/>
                    </a:lnTo>
                    <a:lnTo>
                      <a:pt x="248" y="109"/>
                    </a:lnTo>
                    <a:lnTo>
                      <a:pt x="169" y="94"/>
                    </a:lnTo>
                    <a:close/>
                  </a:path>
                </a:pathLst>
              </a:custGeom>
              <a:solidFill>
                <a:srgbClr val="827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3944" name="Freeform 1030"/>
              <p:cNvSpPr>
                <a:spLocks/>
              </p:cNvSpPr>
              <p:nvPr/>
            </p:nvSpPr>
            <p:spPr bwMode="auto">
              <a:xfrm>
                <a:off x="2016" y="1841"/>
                <a:ext cx="124" cy="82"/>
              </a:xfrm>
              <a:custGeom>
                <a:avLst/>
                <a:gdLst>
                  <a:gd name="T0" fmla="*/ 41 w 497"/>
                  <a:gd name="T1" fmla="*/ 23 h 328"/>
                  <a:gd name="T2" fmla="*/ 39 w 497"/>
                  <a:gd name="T3" fmla="*/ 21 h 328"/>
                  <a:gd name="T4" fmla="*/ 37 w 497"/>
                  <a:gd name="T5" fmla="*/ 18 h 328"/>
                  <a:gd name="T6" fmla="*/ 34 w 497"/>
                  <a:gd name="T7" fmla="*/ 14 h 328"/>
                  <a:gd name="T8" fmla="*/ 32 w 497"/>
                  <a:gd name="T9" fmla="*/ 10 h 328"/>
                  <a:gd name="T10" fmla="*/ 29 w 497"/>
                  <a:gd name="T11" fmla="*/ 6 h 328"/>
                  <a:gd name="T12" fmla="*/ 25 w 497"/>
                  <a:gd name="T13" fmla="*/ 2 h 328"/>
                  <a:gd name="T14" fmla="*/ 22 w 497"/>
                  <a:gd name="T15" fmla="*/ 1 h 328"/>
                  <a:gd name="T16" fmla="*/ 20 w 497"/>
                  <a:gd name="T17" fmla="*/ 0 h 328"/>
                  <a:gd name="T18" fmla="*/ 16 w 497"/>
                  <a:gd name="T19" fmla="*/ 2 h 328"/>
                  <a:gd name="T20" fmla="*/ 15 w 497"/>
                  <a:gd name="T21" fmla="*/ 4 h 328"/>
                  <a:gd name="T22" fmla="*/ 14 w 497"/>
                  <a:gd name="T23" fmla="*/ 6 h 328"/>
                  <a:gd name="T24" fmla="*/ 15 w 497"/>
                  <a:gd name="T25" fmla="*/ 9 h 328"/>
                  <a:gd name="T26" fmla="*/ 17 w 497"/>
                  <a:gd name="T27" fmla="*/ 12 h 328"/>
                  <a:gd name="T28" fmla="*/ 20 w 497"/>
                  <a:gd name="T29" fmla="*/ 15 h 328"/>
                  <a:gd name="T30" fmla="*/ 23 w 497"/>
                  <a:gd name="T31" fmla="*/ 19 h 328"/>
                  <a:gd name="T32" fmla="*/ 25 w 497"/>
                  <a:gd name="T33" fmla="*/ 22 h 328"/>
                  <a:gd name="T34" fmla="*/ 26 w 497"/>
                  <a:gd name="T35" fmla="*/ 24 h 328"/>
                  <a:gd name="T36" fmla="*/ 27 w 497"/>
                  <a:gd name="T37" fmla="*/ 26 h 328"/>
                  <a:gd name="T38" fmla="*/ 25 w 497"/>
                  <a:gd name="T39" fmla="*/ 27 h 328"/>
                  <a:gd name="T40" fmla="*/ 23 w 497"/>
                  <a:gd name="T41" fmla="*/ 27 h 328"/>
                  <a:gd name="T42" fmla="*/ 20 w 497"/>
                  <a:gd name="T43" fmla="*/ 28 h 328"/>
                  <a:gd name="T44" fmla="*/ 16 w 497"/>
                  <a:gd name="T45" fmla="*/ 30 h 328"/>
                  <a:gd name="T46" fmla="*/ 11 w 497"/>
                  <a:gd name="T47" fmla="*/ 31 h 328"/>
                  <a:gd name="T48" fmla="*/ 5 w 497"/>
                  <a:gd name="T49" fmla="*/ 32 h 328"/>
                  <a:gd name="T50" fmla="*/ 2 w 497"/>
                  <a:gd name="T51" fmla="*/ 33 h 328"/>
                  <a:gd name="T52" fmla="*/ 1 w 497"/>
                  <a:gd name="T53" fmla="*/ 36 h 328"/>
                  <a:gd name="T54" fmla="*/ 0 w 497"/>
                  <a:gd name="T55" fmla="*/ 39 h 328"/>
                  <a:gd name="T56" fmla="*/ 1 w 497"/>
                  <a:gd name="T57" fmla="*/ 41 h 328"/>
                  <a:gd name="T58" fmla="*/ 3 w 497"/>
                  <a:gd name="T59" fmla="*/ 43 h 328"/>
                  <a:gd name="T60" fmla="*/ 5 w 497"/>
                  <a:gd name="T61" fmla="*/ 44 h 328"/>
                  <a:gd name="T62" fmla="*/ 10 w 497"/>
                  <a:gd name="T63" fmla="*/ 43 h 328"/>
                  <a:gd name="T64" fmla="*/ 16 w 497"/>
                  <a:gd name="T65" fmla="*/ 42 h 328"/>
                  <a:gd name="T66" fmla="*/ 21 w 497"/>
                  <a:gd name="T67" fmla="*/ 41 h 328"/>
                  <a:gd name="T68" fmla="*/ 25 w 497"/>
                  <a:gd name="T69" fmla="*/ 39 h 328"/>
                  <a:gd name="T70" fmla="*/ 29 w 497"/>
                  <a:gd name="T71" fmla="*/ 38 h 328"/>
                  <a:gd name="T72" fmla="*/ 34 w 497"/>
                  <a:gd name="T73" fmla="*/ 37 h 328"/>
                  <a:gd name="T74" fmla="*/ 39 w 497"/>
                  <a:gd name="T75" fmla="*/ 36 h 328"/>
                  <a:gd name="T76" fmla="*/ 74 w 497"/>
                  <a:gd name="T77" fmla="*/ 43 h 328"/>
                  <a:gd name="T78" fmla="*/ 102 w 497"/>
                  <a:gd name="T79" fmla="*/ 53 h 328"/>
                  <a:gd name="T80" fmla="*/ 111 w 497"/>
                  <a:gd name="T81" fmla="*/ 60 h 328"/>
                  <a:gd name="T82" fmla="*/ 112 w 497"/>
                  <a:gd name="T83" fmla="*/ 63 h 328"/>
                  <a:gd name="T84" fmla="*/ 111 w 497"/>
                  <a:gd name="T85" fmla="*/ 65 h 328"/>
                  <a:gd name="T86" fmla="*/ 108 w 497"/>
                  <a:gd name="T87" fmla="*/ 68 h 328"/>
                  <a:gd name="T88" fmla="*/ 102 w 497"/>
                  <a:gd name="T89" fmla="*/ 71 h 328"/>
                  <a:gd name="T90" fmla="*/ 102 w 497"/>
                  <a:gd name="T91" fmla="*/ 73 h 328"/>
                  <a:gd name="T92" fmla="*/ 103 w 497"/>
                  <a:gd name="T93" fmla="*/ 75 h 328"/>
                  <a:gd name="T94" fmla="*/ 105 w 497"/>
                  <a:gd name="T95" fmla="*/ 79 h 328"/>
                  <a:gd name="T96" fmla="*/ 105 w 497"/>
                  <a:gd name="T97" fmla="*/ 81 h 328"/>
                  <a:gd name="T98" fmla="*/ 106 w 497"/>
                  <a:gd name="T99" fmla="*/ 82 h 328"/>
                  <a:gd name="T100" fmla="*/ 109 w 497"/>
                  <a:gd name="T101" fmla="*/ 82 h 328"/>
                  <a:gd name="T102" fmla="*/ 116 w 497"/>
                  <a:gd name="T103" fmla="*/ 77 h 328"/>
                  <a:gd name="T104" fmla="*/ 122 w 497"/>
                  <a:gd name="T105" fmla="*/ 70 h 328"/>
                  <a:gd name="T106" fmla="*/ 124 w 497"/>
                  <a:gd name="T107" fmla="*/ 61 h 328"/>
                  <a:gd name="T108" fmla="*/ 119 w 497"/>
                  <a:gd name="T109" fmla="*/ 51 h 328"/>
                  <a:gd name="T110" fmla="*/ 101 w 497"/>
                  <a:gd name="T111" fmla="*/ 39 h 328"/>
                  <a:gd name="T112" fmla="*/ 62 w 497"/>
                  <a:gd name="T113" fmla="*/ 27 h 328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497"/>
                  <a:gd name="T172" fmla="*/ 0 h 328"/>
                  <a:gd name="T173" fmla="*/ 497 w 497"/>
                  <a:gd name="T174" fmla="*/ 328 h 328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497" h="328">
                    <a:moveTo>
                      <a:pt x="169" y="94"/>
                    </a:moveTo>
                    <a:lnTo>
                      <a:pt x="166" y="91"/>
                    </a:lnTo>
                    <a:lnTo>
                      <a:pt x="163" y="91"/>
                    </a:lnTo>
                    <a:lnTo>
                      <a:pt x="163" y="89"/>
                    </a:lnTo>
                    <a:lnTo>
                      <a:pt x="160" y="89"/>
                    </a:lnTo>
                    <a:lnTo>
                      <a:pt x="157" y="85"/>
                    </a:lnTo>
                    <a:lnTo>
                      <a:pt x="154" y="80"/>
                    </a:lnTo>
                    <a:lnTo>
                      <a:pt x="151" y="76"/>
                    </a:lnTo>
                    <a:lnTo>
                      <a:pt x="148" y="73"/>
                    </a:lnTo>
                    <a:lnTo>
                      <a:pt x="145" y="67"/>
                    </a:lnTo>
                    <a:lnTo>
                      <a:pt x="139" y="61"/>
                    </a:lnTo>
                    <a:lnTo>
                      <a:pt x="136" y="55"/>
                    </a:lnTo>
                    <a:lnTo>
                      <a:pt x="134" y="52"/>
                    </a:lnTo>
                    <a:lnTo>
                      <a:pt x="130" y="46"/>
                    </a:lnTo>
                    <a:lnTo>
                      <a:pt x="127" y="39"/>
                    </a:lnTo>
                    <a:lnTo>
                      <a:pt x="121" y="37"/>
                    </a:lnTo>
                    <a:lnTo>
                      <a:pt x="118" y="30"/>
                    </a:lnTo>
                    <a:lnTo>
                      <a:pt x="116" y="25"/>
                    </a:lnTo>
                    <a:lnTo>
                      <a:pt x="109" y="19"/>
                    </a:lnTo>
                    <a:lnTo>
                      <a:pt x="103" y="13"/>
                    </a:lnTo>
                    <a:lnTo>
                      <a:pt x="100" y="7"/>
                    </a:lnTo>
                    <a:lnTo>
                      <a:pt x="97" y="7"/>
                    </a:lnTo>
                    <a:lnTo>
                      <a:pt x="91" y="4"/>
                    </a:lnTo>
                    <a:lnTo>
                      <a:pt x="88" y="4"/>
                    </a:lnTo>
                    <a:lnTo>
                      <a:pt x="84" y="0"/>
                    </a:lnTo>
                    <a:lnTo>
                      <a:pt x="82" y="0"/>
                    </a:lnTo>
                    <a:lnTo>
                      <a:pt x="79" y="0"/>
                    </a:lnTo>
                    <a:lnTo>
                      <a:pt x="73" y="4"/>
                    </a:lnTo>
                    <a:lnTo>
                      <a:pt x="70" y="4"/>
                    </a:lnTo>
                    <a:lnTo>
                      <a:pt x="66" y="7"/>
                    </a:lnTo>
                    <a:lnTo>
                      <a:pt x="64" y="7"/>
                    </a:lnTo>
                    <a:lnTo>
                      <a:pt x="61" y="10"/>
                    </a:lnTo>
                    <a:lnTo>
                      <a:pt x="61" y="16"/>
                    </a:lnTo>
                    <a:lnTo>
                      <a:pt x="57" y="19"/>
                    </a:lnTo>
                    <a:lnTo>
                      <a:pt x="57" y="23"/>
                    </a:lnTo>
                    <a:lnTo>
                      <a:pt x="57" y="25"/>
                    </a:lnTo>
                    <a:lnTo>
                      <a:pt x="57" y="28"/>
                    </a:lnTo>
                    <a:lnTo>
                      <a:pt x="57" y="34"/>
                    </a:lnTo>
                    <a:lnTo>
                      <a:pt x="61" y="37"/>
                    </a:lnTo>
                    <a:lnTo>
                      <a:pt x="61" y="39"/>
                    </a:lnTo>
                    <a:lnTo>
                      <a:pt x="64" y="43"/>
                    </a:lnTo>
                    <a:lnTo>
                      <a:pt x="70" y="46"/>
                    </a:lnTo>
                    <a:lnTo>
                      <a:pt x="73" y="52"/>
                    </a:lnTo>
                    <a:lnTo>
                      <a:pt x="75" y="55"/>
                    </a:lnTo>
                    <a:lnTo>
                      <a:pt x="82" y="61"/>
                    </a:lnTo>
                    <a:lnTo>
                      <a:pt x="84" y="67"/>
                    </a:lnTo>
                    <a:lnTo>
                      <a:pt x="88" y="70"/>
                    </a:lnTo>
                    <a:lnTo>
                      <a:pt x="91" y="76"/>
                    </a:lnTo>
                    <a:lnTo>
                      <a:pt x="93" y="80"/>
                    </a:lnTo>
                    <a:lnTo>
                      <a:pt x="97" y="82"/>
                    </a:lnTo>
                    <a:lnTo>
                      <a:pt x="100" y="89"/>
                    </a:lnTo>
                    <a:lnTo>
                      <a:pt x="103" y="91"/>
                    </a:lnTo>
                    <a:lnTo>
                      <a:pt x="103" y="94"/>
                    </a:lnTo>
                    <a:lnTo>
                      <a:pt x="106" y="94"/>
                    </a:lnTo>
                    <a:lnTo>
                      <a:pt x="106" y="98"/>
                    </a:lnTo>
                    <a:lnTo>
                      <a:pt x="109" y="100"/>
                    </a:lnTo>
                    <a:lnTo>
                      <a:pt x="109" y="103"/>
                    </a:lnTo>
                    <a:lnTo>
                      <a:pt x="106" y="103"/>
                    </a:lnTo>
                    <a:lnTo>
                      <a:pt x="103" y="107"/>
                    </a:lnTo>
                    <a:lnTo>
                      <a:pt x="100" y="107"/>
                    </a:lnTo>
                    <a:lnTo>
                      <a:pt x="97" y="107"/>
                    </a:lnTo>
                    <a:lnTo>
                      <a:pt x="93" y="107"/>
                    </a:lnTo>
                    <a:lnTo>
                      <a:pt x="91" y="109"/>
                    </a:lnTo>
                    <a:lnTo>
                      <a:pt x="88" y="109"/>
                    </a:lnTo>
                    <a:lnTo>
                      <a:pt x="84" y="112"/>
                    </a:lnTo>
                    <a:lnTo>
                      <a:pt x="79" y="112"/>
                    </a:lnTo>
                    <a:lnTo>
                      <a:pt x="75" y="115"/>
                    </a:lnTo>
                    <a:lnTo>
                      <a:pt x="70" y="115"/>
                    </a:lnTo>
                    <a:lnTo>
                      <a:pt x="64" y="118"/>
                    </a:lnTo>
                    <a:lnTo>
                      <a:pt x="57" y="118"/>
                    </a:lnTo>
                    <a:lnTo>
                      <a:pt x="52" y="121"/>
                    </a:lnTo>
                    <a:lnTo>
                      <a:pt x="46" y="124"/>
                    </a:lnTo>
                    <a:lnTo>
                      <a:pt x="36" y="124"/>
                    </a:lnTo>
                    <a:lnTo>
                      <a:pt x="27" y="127"/>
                    </a:lnTo>
                    <a:lnTo>
                      <a:pt x="22" y="127"/>
                    </a:lnTo>
                    <a:lnTo>
                      <a:pt x="16" y="130"/>
                    </a:lnTo>
                    <a:lnTo>
                      <a:pt x="13" y="130"/>
                    </a:lnTo>
                    <a:lnTo>
                      <a:pt x="9" y="133"/>
                    </a:lnTo>
                    <a:lnTo>
                      <a:pt x="7" y="137"/>
                    </a:lnTo>
                    <a:lnTo>
                      <a:pt x="4" y="139"/>
                    </a:lnTo>
                    <a:lnTo>
                      <a:pt x="4" y="142"/>
                    </a:lnTo>
                    <a:lnTo>
                      <a:pt x="0" y="146"/>
                    </a:lnTo>
                    <a:lnTo>
                      <a:pt x="0" y="148"/>
                    </a:lnTo>
                    <a:lnTo>
                      <a:pt x="0" y="155"/>
                    </a:lnTo>
                    <a:lnTo>
                      <a:pt x="0" y="157"/>
                    </a:lnTo>
                    <a:lnTo>
                      <a:pt x="4" y="160"/>
                    </a:lnTo>
                    <a:lnTo>
                      <a:pt x="4" y="164"/>
                    </a:lnTo>
                    <a:lnTo>
                      <a:pt x="7" y="166"/>
                    </a:lnTo>
                    <a:lnTo>
                      <a:pt x="9" y="169"/>
                    </a:lnTo>
                    <a:lnTo>
                      <a:pt x="13" y="173"/>
                    </a:lnTo>
                    <a:lnTo>
                      <a:pt x="16" y="173"/>
                    </a:lnTo>
                    <a:lnTo>
                      <a:pt x="18" y="175"/>
                    </a:lnTo>
                    <a:lnTo>
                      <a:pt x="22" y="175"/>
                    </a:lnTo>
                    <a:lnTo>
                      <a:pt x="25" y="175"/>
                    </a:lnTo>
                    <a:lnTo>
                      <a:pt x="31" y="175"/>
                    </a:lnTo>
                    <a:lnTo>
                      <a:pt x="40" y="173"/>
                    </a:lnTo>
                    <a:lnTo>
                      <a:pt x="49" y="173"/>
                    </a:lnTo>
                    <a:lnTo>
                      <a:pt x="57" y="169"/>
                    </a:lnTo>
                    <a:lnTo>
                      <a:pt x="64" y="166"/>
                    </a:lnTo>
                    <a:lnTo>
                      <a:pt x="70" y="166"/>
                    </a:lnTo>
                    <a:lnTo>
                      <a:pt x="79" y="164"/>
                    </a:lnTo>
                    <a:lnTo>
                      <a:pt x="84" y="164"/>
                    </a:lnTo>
                    <a:lnTo>
                      <a:pt x="91" y="160"/>
                    </a:lnTo>
                    <a:lnTo>
                      <a:pt x="93" y="157"/>
                    </a:lnTo>
                    <a:lnTo>
                      <a:pt x="100" y="157"/>
                    </a:lnTo>
                    <a:lnTo>
                      <a:pt x="106" y="155"/>
                    </a:lnTo>
                    <a:lnTo>
                      <a:pt x="112" y="151"/>
                    </a:lnTo>
                    <a:lnTo>
                      <a:pt x="118" y="151"/>
                    </a:lnTo>
                    <a:lnTo>
                      <a:pt x="125" y="148"/>
                    </a:lnTo>
                    <a:lnTo>
                      <a:pt x="130" y="148"/>
                    </a:lnTo>
                    <a:lnTo>
                      <a:pt x="136" y="146"/>
                    </a:lnTo>
                    <a:lnTo>
                      <a:pt x="141" y="146"/>
                    </a:lnTo>
                    <a:lnTo>
                      <a:pt x="148" y="142"/>
                    </a:lnTo>
                    <a:lnTo>
                      <a:pt x="157" y="142"/>
                    </a:lnTo>
                    <a:lnTo>
                      <a:pt x="166" y="142"/>
                    </a:lnTo>
                    <a:lnTo>
                      <a:pt x="239" y="157"/>
                    </a:lnTo>
                    <a:lnTo>
                      <a:pt x="298" y="173"/>
                    </a:lnTo>
                    <a:lnTo>
                      <a:pt x="344" y="187"/>
                    </a:lnTo>
                    <a:lnTo>
                      <a:pt x="380" y="199"/>
                    </a:lnTo>
                    <a:lnTo>
                      <a:pt x="407" y="212"/>
                    </a:lnTo>
                    <a:lnTo>
                      <a:pt x="425" y="223"/>
                    </a:lnTo>
                    <a:lnTo>
                      <a:pt x="437" y="232"/>
                    </a:lnTo>
                    <a:lnTo>
                      <a:pt x="446" y="239"/>
                    </a:lnTo>
                    <a:lnTo>
                      <a:pt x="449" y="244"/>
                    </a:lnTo>
                    <a:lnTo>
                      <a:pt x="449" y="248"/>
                    </a:lnTo>
                    <a:lnTo>
                      <a:pt x="449" y="251"/>
                    </a:lnTo>
                    <a:lnTo>
                      <a:pt x="449" y="253"/>
                    </a:lnTo>
                    <a:lnTo>
                      <a:pt x="449" y="257"/>
                    </a:lnTo>
                    <a:lnTo>
                      <a:pt x="446" y="260"/>
                    </a:lnTo>
                    <a:lnTo>
                      <a:pt x="443" y="262"/>
                    </a:lnTo>
                    <a:lnTo>
                      <a:pt x="440" y="266"/>
                    </a:lnTo>
                    <a:lnTo>
                      <a:pt x="434" y="271"/>
                    </a:lnTo>
                    <a:lnTo>
                      <a:pt x="428" y="275"/>
                    </a:lnTo>
                    <a:lnTo>
                      <a:pt x="419" y="280"/>
                    </a:lnTo>
                    <a:lnTo>
                      <a:pt x="410" y="283"/>
                    </a:lnTo>
                    <a:lnTo>
                      <a:pt x="410" y="287"/>
                    </a:lnTo>
                    <a:lnTo>
                      <a:pt x="410" y="290"/>
                    </a:lnTo>
                    <a:lnTo>
                      <a:pt x="410" y="292"/>
                    </a:lnTo>
                    <a:lnTo>
                      <a:pt x="410" y="296"/>
                    </a:lnTo>
                    <a:lnTo>
                      <a:pt x="412" y="299"/>
                    </a:lnTo>
                    <a:lnTo>
                      <a:pt x="412" y="301"/>
                    </a:lnTo>
                    <a:lnTo>
                      <a:pt x="416" y="308"/>
                    </a:lnTo>
                    <a:lnTo>
                      <a:pt x="416" y="310"/>
                    </a:lnTo>
                    <a:lnTo>
                      <a:pt x="419" y="314"/>
                    </a:lnTo>
                    <a:lnTo>
                      <a:pt x="419" y="317"/>
                    </a:lnTo>
                    <a:lnTo>
                      <a:pt x="419" y="319"/>
                    </a:lnTo>
                    <a:lnTo>
                      <a:pt x="421" y="323"/>
                    </a:lnTo>
                    <a:lnTo>
                      <a:pt x="421" y="326"/>
                    </a:lnTo>
                    <a:lnTo>
                      <a:pt x="421" y="328"/>
                    </a:lnTo>
                    <a:lnTo>
                      <a:pt x="425" y="328"/>
                    </a:lnTo>
                    <a:lnTo>
                      <a:pt x="428" y="328"/>
                    </a:lnTo>
                    <a:lnTo>
                      <a:pt x="430" y="328"/>
                    </a:lnTo>
                    <a:lnTo>
                      <a:pt x="437" y="326"/>
                    </a:lnTo>
                    <a:lnTo>
                      <a:pt x="446" y="319"/>
                    </a:lnTo>
                    <a:lnTo>
                      <a:pt x="455" y="314"/>
                    </a:lnTo>
                    <a:lnTo>
                      <a:pt x="464" y="308"/>
                    </a:lnTo>
                    <a:lnTo>
                      <a:pt x="473" y="299"/>
                    </a:lnTo>
                    <a:lnTo>
                      <a:pt x="482" y="290"/>
                    </a:lnTo>
                    <a:lnTo>
                      <a:pt x="487" y="278"/>
                    </a:lnTo>
                    <a:lnTo>
                      <a:pt x="494" y="266"/>
                    </a:lnTo>
                    <a:lnTo>
                      <a:pt x="497" y="253"/>
                    </a:lnTo>
                    <a:lnTo>
                      <a:pt x="497" y="242"/>
                    </a:lnTo>
                    <a:lnTo>
                      <a:pt x="494" y="230"/>
                    </a:lnTo>
                    <a:lnTo>
                      <a:pt x="487" y="214"/>
                    </a:lnTo>
                    <a:lnTo>
                      <a:pt x="476" y="203"/>
                    </a:lnTo>
                    <a:lnTo>
                      <a:pt x="462" y="187"/>
                    </a:lnTo>
                    <a:lnTo>
                      <a:pt x="437" y="173"/>
                    </a:lnTo>
                    <a:lnTo>
                      <a:pt x="403" y="157"/>
                    </a:lnTo>
                    <a:lnTo>
                      <a:pt x="362" y="142"/>
                    </a:lnTo>
                    <a:lnTo>
                      <a:pt x="310" y="127"/>
                    </a:lnTo>
                    <a:lnTo>
                      <a:pt x="248" y="109"/>
                    </a:lnTo>
                    <a:lnTo>
                      <a:pt x="169" y="94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3945" name="Freeform 1031"/>
              <p:cNvSpPr>
                <a:spLocks/>
              </p:cNvSpPr>
              <p:nvPr/>
            </p:nvSpPr>
            <p:spPr bwMode="auto">
              <a:xfrm>
                <a:off x="2016" y="1841"/>
                <a:ext cx="124" cy="82"/>
              </a:xfrm>
              <a:custGeom>
                <a:avLst/>
                <a:gdLst>
                  <a:gd name="T0" fmla="*/ 41 w 497"/>
                  <a:gd name="T1" fmla="*/ 23 h 328"/>
                  <a:gd name="T2" fmla="*/ 39 w 497"/>
                  <a:gd name="T3" fmla="*/ 21 h 328"/>
                  <a:gd name="T4" fmla="*/ 37 w 497"/>
                  <a:gd name="T5" fmla="*/ 18 h 328"/>
                  <a:gd name="T6" fmla="*/ 34 w 497"/>
                  <a:gd name="T7" fmla="*/ 14 h 328"/>
                  <a:gd name="T8" fmla="*/ 32 w 497"/>
                  <a:gd name="T9" fmla="*/ 10 h 328"/>
                  <a:gd name="T10" fmla="*/ 29 w 497"/>
                  <a:gd name="T11" fmla="*/ 6 h 328"/>
                  <a:gd name="T12" fmla="*/ 25 w 497"/>
                  <a:gd name="T13" fmla="*/ 2 h 328"/>
                  <a:gd name="T14" fmla="*/ 22 w 497"/>
                  <a:gd name="T15" fmla="*/ 1 h 328"/>
                  <a:gd name="T16" fmla="*/ 20 w 497"/>
                  <a:gd name="T17" fmla="*/ 0 h 328"/>
                  <a:gd name="T18" fmla="*/ 16 w 497"/>
                  <a:gd name="T19" fmla="*/ 2 h 328"/>
                  <a:gd name="T20" fmla="*/ 15 w 497"/>
                  <a:gd name="T21" fmla="*/ 4 h 328"/>
                  <a:gd name="T22" fmla="*/ 14 w 497"/>
                  <a:gd name="T23" fmla="*/ 6 h 328"/>
                  <a:gd name="T24" fmla="*/ 15 w 497"/>
                  <a:gd name="T25" fmla="*/ 9 h 328"/>
                  <a:gd name="T26" fmla="*/ 17 w 497"/>
                  <a:gd name="T27" fmla="*/ 12 h 328"/>
                  <a:gd name="T28" fmla="*/ 20 w 497"/>
                  <a:gd name="T29" fmla="*/ 15 h 328"/>
                  <a:gd name="T30" fmla="*/ 23 w 497"/>
                  <a:gd name="T31" fmla="*/ 19 h 328"/>
                  <a:gd name="T32" fmla="*/ 25 w 497"/>
                  <a:gd name="T33" fmla="*/ 22 h 328"/>
                  <a:gd name="T34" fmla="*/ 26 w 497"/>
                  <a:gd name="T35" fmla="*/ 24 h 328"/>
                  <a:gd name="T36" fmla="*/ 27 w 497"/>
                  <a:gd name="T37" fmla="*/ 26 h 328"/>
                  <a:gd name="T38" fmla="*/ 25 w 497"/>
                  <a:gd name="T39" fmla="*/ 27 h 328"/>
                  <a:gd name="T40" fmla="*/ 23 w 497"/>
                  <a:gd name="T41" fmla="*/ 27 h 328"/>
                  <a:gd name="T42" fmla="*/ 20 w 497"/>
                  <a:gd name="T43" fmla="*/ 28 h 328"/>
                  <a:gd name="T44" fmla="*/ 16 w 497"/>
                  <a:gd name="T45" fmla="*/ 30 h 328"/>
                  <a:gd name="T46" fmla="*/ 11 w 497"/>
                  <a:gd name="T47" fmla="*/ 31 h 328"/>
                  <a:gd name="T48" fmla="*/ 5 w 497"/>
                  <a:gd name="T49" fmla="*/ 32 h 328"/>
                  <a:gd name="T50" fmla="*/ 2 w 497"/>
                  <a:gd name="T51" fmla="*/ 33 h 328"/>
                  <a:gd name="T52" fmla="*/ 1 w 497"/>
                  <a:gd name="T53" fmla="*/ 36 h 328"/>
                  <a:gd name="T54" fmla="*/ 0 w 497"/>
                  <a:gd name="T55" fmla="*/ 39 h 328"/>
                  <a:gd name="T56" fmla="*/ 1 w 497"/>
                  <a:gd name="T57" fmla="*/ 41 h 328"/>
                  <a:gd name="T58" fmla="*/ 3 w 497"/>
                  <a:gd name="T59" fmla="*/ 43 h 328"/>
                  <a:gd name="T60" fmla="*/ 5 w 497"/>
                  <a:gd name="T61" fmla="*/ 44 h 328"/>
                  <a:gd name="T62" fmla="*/ 10 w 497"/>
                  <a:gd name="T63" fmla="*/ 43 h 328"/>
                  <a:gd name="T64" fmla="*/ 16 w 497"/>
                  <a:gd name="T65" fmla="*/ 42 h 328"/>
                  <a:gd name="T66" fmla="*/ 21 w 497"/>
                  <a:gd name="T67" fmla="*/ 41 h 328"/>
                  <a:gd name="T68" fmla="*/ 25 w 497"/>
                  <a:gd name="T69" fmla="*/ 39 h 328"/>
                  <a:gd name="T70" fmla="*/ 29 w 497"/>
                  <a:gd name="T71" fmla="*/ 38 h 328"/>
                  <a:gd name="T72" fmla="*/ 34 w 497"/>
                  <a:gd name="T73" fmla="*/ 37 h 328"/>
                  <a:gd name="T74" fmla="*/ 39 w 497"/>
                  <a:gd name="T75" fmla="*/ 36 h 328"/>
                  <a:gd name="T76" fmla="*/ 74 w 497"/>
                  <a:gd name="T77" fmla="*/ 43 h 328"/>
                  <a:gd name="T78" fmla="*/ 102 w 497"/>
                  <a:gd name="T79" fmla="*/ 53 h 328"/>
                  <a:gd name="T80" fmla="*/ 111 w 497"/>
                  <a:gd name="T81" fmla="*/ 60 h 328"/>
                  <a:gd name="T82" fmla="*/ 112 w 497"/>
                  <a:gd name="T83" fmla="*/ 63 h 328"/>
                  <a:gd name="T84" fmla="*/ 111 w 497"/>
                  <a:gd name="T85" fmla="*/ 65 h 328"/>
                  <a:gd name="T86" fmla="*/ 108 w 497"/>
                  <a:gd name="T87" fmla="*/ 68 h 328"/>
                  <a:gd name="T88" fmla="*/ 102 w 497"/>
                  <a:gd name="T89" fmla="*/ 71 h 328"/>
                  <a:gd name="T90" fmla="*/ 102 w 497"/>
                  <a:gd name="T91" fmla="*/ 73 h 328"/>
                  <a:gd name="T92" fmla="*/ 103 w 497"/>
                  <a:gd name="T93" fmla="*/ 75 h 328"/>
                  <a:gd name="T94" fmla="*/ 105 w 497"/>
                  <a:gd name="T95" fmla="*/ 79 h 328"/>
                  <a:gd name="T96" fmla="*/ 105 w 497"/>
                  <a:gd name="T97" fmla="*/ 81 h 328"/>
                  <a:gd name="T98" fmla="*/ 106 w 497"/>
                  <a:gd name="T99" fmla="*/ 82 h 328"/>
                  <a:gd name="T100" fmla="*/ 109 w 497"/>
                  <a:gd name="T101" fmla="*/ 82 h 328"/>
                  <a:gd name="T102" fmla="*/ 116 w 497"/>
                  <a:gd name="T103" fmla="*/ 77 h 328"/>
                  <a:gd name="T104" fmla="*/ 122 w 497"/>
                  <a:gd name="T105" fmla="*/ 70 h 328"/>
                  <a:gd name="T106" fmla="*/ 124 w 497"/>
                  <a:gd name="T107" fmla="*/ 61 h 328"/>
                  <a:gd name="T108" fmla="*/ 119 w 497"/>
                  <a:gd name="T109" fmla="*/ 51 h 328"/>
                  <a:gd name="T110" fmla="*/ 101 w 497"/>
                  <a:gd name="T111" fmla="*/ 39 h 328"/>
                  <a:gd name="T112" fmla="*/ 62 w 497"/>
                  <a:gd name="T113" fmla="*/ 27 h 328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497"/>
                  <a:gd name="T172" fmla="*/ 0 h 328"/>
                  <a:gd name="T173" fmla="*/ 497 w 497"/>
                  <a:gd name="T174" fmla="*/ 328 h 328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497" h="328">
                    <a:moveTo>
                      <a:pt x="169" y="94"/>
                    </a:moveTo>
                    <a:lnTo>
                      <a:pt x="166" y="91"/>
                    </a:lnTo>
                    <a:lnTo>
                      <a:pt x="163" y="91"/>
                    </a:lnTo>
                    <a:lnTo>
                      <a:pt x="163" y="89"/>
                    </a:lnTo>
                    <a:lnTo>
                      <a:pt x="160" y="89"/>
                    </a:lnTo>
                    <a:lnTo>
                      <a:pt x="157" y="85"/>
                    </a:lnTo>
                    <a:lnTo>
                      <a:pt x="154" y="80"/>
                    </a:lnTo>
                    <a:lnTo>
                      <a:pt x="151" y="76"/>
                    </a:lnTo>
                    <a:lnTo>
                      <a:pt x="148" y="73"/>
                    </a:lnTo>
                    <a:lnTo>
                      <a:pt x="145" y="67"/>
                    </a:lnTo>
                    <a:lnTo>
                      <a:pt x="139" y="61"/>
                    </a:lnTo>
                    <a:lnTo>
                      <a:pt x="136" y="55"/>
                    </a:lnTo>
                    <a:lnTo>
                      <a:pt x="134" y="52"/>
                    </a:lnTo>
                    <a:lnTo>
                      <a:pt x="130" y="46"/>
                    </a:lnTo>
                    <a:lnTo>
                      <a:pt x="127" y="39"/>
                    </a:lnTo>
                    <a:lnTo>
                      <a:pt x="121" y="37"/>
                    </a:lnTo>
                    <a:lnTo>
                      <a:pt x="118" y="30"/>
                    </a:lnTo>
                    <a:lnTo>
                      <a:pt x="116" y="25"/>
                    </a:lnTo>
                    <a:lnTo>
                      <a:pt x="109" y="19"/>
                    </a:lnTo>
                    <a:lnTo>
                      <a:pt x="103" y="13"/>
                    </a:lnTo>
                    <a:lnTo>
                      <a:pt x="100" y="7"/>
                    </a:lnTo>
                    <a:lnTo>
                      <a:pt x="97" y="7"/>
                    </a:lnTo>
                    <a:lnTo>
                      <a:pt x="91" y="4"/>
                    </a:lnTo>
                    <a:lnTo>
                      <a:pt x="88" y="4"/>
                    </a:lnTo>
                    <a:lnTo>
                      <a:pt x="84" y="0"/>
                    </a:lnTo>
                    <a:lnTo>
                      <a:pt x="82" y="0"/>
                    </a:lnTo>
                    <a:lnTo>
                      <a:pt x="79" y="0"/>
                    </a:lnTo>
                    <a:lnTo>
                      <a:pt x="73" y="4"/>
                    </a:lnTo>
                    <a:lnTo>
                      <a:pt x="70" y="4"/>
                    </a:lnTo>
                    <a:lnTo>
                      <a:pt x="66" y="7"/>
                    </a:lnTo>
                    <a:lnTo>
                      <a:pt x="64" y="7"/>
                    </a:lnTo>
                    <a:lnTo>
                      <a:pt x="61" y="10"/>
                    </a:lnTo>
                    <a:lnTo>
                      <a:pt x="61" y="16"/>
                    </a:lnTo>
                    <a:lnTo>
                      <a:pt x="57" y="19"/>
                    </a:lnTo>
                    <a:lnTo>
                      <a:pt x="57" y="23"/>
                    </a:lnTo>
                    <a:lnTo>
                      <a:pt x="57" y="25"/>
                    </a:lnTo>
                    <a:lnTo>
                      <a:pt x="57" y="28"/>
                    </a:lnTo>
                    <a:lnTo>
                      <a:pt x="57" y="34"/>
                    </a:lnTo>
                    <a:lnTo>
                      <a:pt x="61" y="37"/>
                    </a:lnTo>
                    <a:lnTo>
                      <a:pt x="61" y="39"/>
                    </a:lnTo>
                    <a:lnTo>
                      <a:pt x="64" y="43"/>
                    </a:lnTo>
                    <a:lnTo>
                      <a:pt x="70" y="46"/>
                    </a:lnTo>
                    <a:lnTo>
                      <a:pt x="73" y="52"/>
                    </a:lnTo>
                    <a:lnTo>
                      <a:pt x="75" y="55"/>
                    </a:lnTo>
                    <a:lnTo>
                      <a:pt x="82" y="61"/>
                    </a:lnTo>
                    <a:lnTo>
                      <a:pt x="84" y="67"/>
                    </a:lnTo>
                    <a:lnTo>
                      <a:pt x="88" y="70"/>
                    </a:lnTo>
                    <a:lnTo>
                      <a:pt x="91" y="76"/>
                    </a:lnTo>
                    <a:lnTo>
                      <a:pt x="93" y="80"/>
                    </a:lnTo>
                    <a:lnTo>
                      <a:pt x="97" y="82"/>
                    </a:lnTo>
                    <a:lnTo>
                      <a:pt x="100" y="89"/>
                    </a:lnTo>
                    <a:lnTo>
                      <a:pt x="103" y="91"/>
                    </a:lnTo>
                    <a:lnTo>
                      <a:pt x="103" y="94"/>
                    </a:lnTo>
                    <a:lnTo>
                      <a:pt x="106" y="94"/>
                    </a:lnTo>
                    <a:lnTo>
                      <a:pt x="106" y="98"/>
                    </a:lnTo>
                    <a:lnTo>
                      <a:pt x="109" y="100"/>
                    </a:lnTo>
                    <a:lnTo>
                      <a:pt x="109" y="103"/>
                    </a:lnTo>
                    <a:lnTo>
                      <a:pt x="106" y="103"/>
                    </a:lnTo>
                    <a:lnTo>
                      <a:pt x="103" y="107"/>
                    </a:lnTo>
                    <a:lnTo>
                      <a:pt x="100" y="107"/>
                    </a:lnTo>
                    <a:lnTo>
                      <a:pt x="97" y="107"/>
                    </a:lnTo>
                    <a:lnTo>
                      <a:pt x="93" y="107"/>
                    </a:lnTo>
                    <a:lnTo>
                      <a:pt x="91" y="109"/>
                    </a:lnTo>
                    <a:lnTo>
                      <a:pt x="88" y="109"/>
                    </a:lnTo>
                    <a:lnTo>
                      <a:pt x="84" y="112"/>
                    </a:lnTo>
                    <a:lnTo>
                      <a:pt x="79" y="112"/>
                    </a:lnTo>
                    <a:lnTo>
                      <a:pt x="75" y="115"/>
                    </a:lnTo>
                    <a:lnTo>
                      <a:pt x="70" y="115"/>
                    </a:lnTo>
                    <a:lnTo>
                      <a:pt x="64" y="118"/>
                    </a:lnTo>
                    <a:lnTo>
                      <a:pt x="57" y="118"/>
                    </a:lnTo>
                    <a:lnTo>
                      <a:pt x="52" y="121"/>
                    </a:lnTo>
                    <a:lnTo>
                      <a:pt x="46" y="124"/>
                    </a:lnTo>
                    <a:lnTo>
                      <a:pt x="36" y="124"/>
                    </a:lnTo>
                    <a:lnTo>
                      <a:pt x="27" y="127"/>
                    </a:lnTo>
                    <a:lnTo>
                      <a:pt x="22" y="127"/>
                    </a:lnTo>
                    <a:lnTo>
                      <a:pt x="16" y="130"/>
                    </a:lnTo>
                    <a:lnTo>
                      <a:pt x="13" y="130"/>
                    </a:lnTo>
                    <a:lnTo>
                      <a:pt x="9" y="133"/>
                    </a:lnTo>
                    <a:lnTo>
                      <a:pt x="7" y="137"/>
                    </a:lnTo>
                    <a:lnTo>
                      <a:pt x="4" y="139"/>
                    </a:lnTo>
                    <a:lnTo>
                      <a:pt x="4" y="142"/>
                    </a:lnTo>
                    <a:lnTo>
                      <a:pt x="0" y="146"/>
                    </a:lnTo>
                    <a:lnTo>
                      <a:pt x="0" y="148"/>
                    </a:lnTo>
                    <a:lnTo>
                      <a:pt x="0" y="155"/>
                    </a:lnTo>
                    <a:lnTo>
                      <a:pt x="0" y="157"/>
                    </a:lnTo>
                    <a:lnTo>
                      <a:pt x="4" y="160"/>
                    </a:lnTo>
                    <a:lnTo>
                      <a:pt x="4" y="164"/>
                    </a:lnTo>
                    <a:lnTo>
                      <a:pt x="7" y="166"/>
                    </a:lnTo>
                    <a:lnTo>
                      <a:pt x="9" y="169"/>
                    </a:lnTo>
                    <a:lnTo>
                      <a:pt x="13" y="173"/>
                    </a:lnTo>
                    <a:lnTo>
                      <a:pt x="16" y="173"/>
                    </a:lnTo>
                    <a:lnTo>
                      <a:pt x="18" y="175"/>
                    </a:lnTo>
                    <a:lnTo>
                      <a:pt x="22" y="175"/>
                    </a:lnTo>
                    <a:lnTo>
                      <a:pt x="25" y="175"/>
                    </a:lnTo>
                    <a:lnTo>
                      <a:pt x="31" y="175"/>
                    </a:lnTo>
                    <a:lnTo>
                      <a:pt x="40" y="173"/>
                    </a:lnTo>
                    <a:lnTo>
                      <a:pt x="49" y="173"/>
                    </a:lnTo>
                    <a:lnTo>
                      <a:pt x="57" y="169"/>
                    </a:lnTo>
                    <a:lnTo>
                      <a:pt x="64" y="166"/>
                    </a:lnTo>
                    <a:lnTo>
                      <a:pt x="70" y="166"/>
                    </a:lnTo>
                    <a:lnTo>
                      <a:pt x="79" y="164"/>
                    </a:lnTo>
                    <a:lnTo>
                      <a:pt x="84" y="164"/>
                    </a:lnTo>
                    <a:lnTo>
                      <a:pt x="91" y="160"/>
                    </a:lnTo>
                    <a:lnTo>
                      <a:pt x="93" y="157"/>
                    </a:lnTo>
                    <a:lnTo>
                      <a:pt x="100" y="157"/>
                    </a:lnTo>
                    <a:lnTo>
                      <a:pt x="106" y="155"/>
                    </a:lnTo>
                    <a:lnTo>
                      <a:pt x="112" y="151"/>
                    </a:lnTo>
                    <a:lnTo>
                      <a:pt x="118" y="151"/>
                    </a:lnTo>
                    <a:lnTo>
                      <a:pt x="125" y="148"/>
                    </a:lnTo>
                    <a:lnTo>
                      <a:pt x="130" y="148"/>
                    </a:lnTo>
                    <a:lnTo>
                      <a:pt x="136" y="146"/>
                    </a:lnTo>
                    <a:lnTo>
                      <a:pt x="141" y="146"/>
                    </a:lnTo>
                    <a:lnTo>
                      <a:pt x="148" y="142"/>
                    </a:lnTo>
                    <a:lnTo>
                      <a:pt x="157" y="142"/>
                    </a:lnTo>
                    <a:lnTo>
                      <a:pt x="166" y="142"/>
                    </a:lnTo>
                    <a:lnTo>
                      <a:pt x="239" y="157"/>
                    </a:lnTo>
                    <a:lnTo>
                      <a:pt x="298" y="173"/>
                    </a:lnTo>
                    <a:lnTo>
                      <a:pt x="344" y="187"/>
                    </a:lnTo>
                    <a:lnTo>
                      <a:pt x="380" y="199"/>
                    </a:lnTo>
                    <a:lnTo>
                      <a:pt x="407" y="212"/>
                    </a:lnTo>
                    <a:lnTo>
                      <a:pt x="425" y="223"/>
                    </a:lnTo>
                    <a:lnTo>
                      <a:pt x="437" y="232"/>
                    </a:lnTo>
                    <a:lnTo>
                      <a:pt x="446" y="239"/>
                    </a:lnTo>
                    <a:lnTo>
                      <a:pt x="449" y="244"/>
                    </a:lnTo>
                    <a:lnTo>
                      <a:pt x="449" y="248"/>
                    </a:lnTo>
                    <a:lnTo>
                      <a:pt x="449" y="251"/>
                    </a:lnTo>
                    <a:lnTo>
                      <a:pt x="449" y="253"/>
                    </a:lnTo>
                    <a:lnTo>
                      <a:pt x="449" y="257"/>
                    </a:lnTo>
                    <a:lnTo>
                      <a:pt x="446" y="260"/>
                    </a:lnTo>
                    <a:lnTo>
                      <a:pt x="443" y="262"/>
                    </a:lnTo>
                    <a:lnTo>
                      <a:pt x="440" y="266"/>
                    </a:lnTo>
                    <a:lnTo>
                      <a:pt x="434" y="271"/>
                    </a:lnTo>
                    <a:lnTo>
                      <a:pt x="428" y="275"/>
                    </a:lnTo>
                    <a:lnTo>
                      <a:pt x="419" y="280"/>
                    </a:lnTo>
                    <a:lnTo>
                      <a:pt x="410" y="283"/>
                    </a:lnTo>
                    <a:lnTo>
                      <a:pt x="410" y="287"/>
                    </a:lnTo>
                    <a:lnTo>
                      <a:pt x="410" y="290"/>
                    </a:lnTo>
                    <a:lnTo>
                      <a:pt x="410" y="292"/>
                    </a:lnTo>
                    <a:lnTo>
                      <a:pt x="410" y="296"/>
                    </a:lnTo>
                    <a:lnTo>
                      <a:pt x="412" y="299"/>
                    </a:lnTo>
                    <a:lnTo>
                      <a:pt x="412" y="301"/>
                    </a:lnTo>
                    <a:lnTo>
                      <a:pt x="416" y="308"/>
                    </a:lnTo>
                    <a:lnTo>
                      <a:pt x="416" y="310"/>
                    </a:lnTo>
                    <a:lnTo>
                      <a:pt x="419" y="314"/>
                    </a:lnTo>
                    <a:lnTo>
                      <a:pt x="419" y="317"/>
                    </a:lnTo>
                    <a:lnTo>
                      <a:pt x="419" y="319"/>
                    </a:lnTo>
                    <a:lnTo>
                      <a:pt x="421" y="323"/>
                    </a:lnTo>
                    <a:lnTo>
                      <a:pt x="421" y="326"/>
                    </a:lnTo>
                    <a:lnTo>
                      <a:pt x="421" y="328"/>
                    </a:lnTo>
                    <a:lnTo>
                      <a:pt x="425" y="328"/>
                    </a:lnTo>
                    <a:lnTo>
                      <a:pt x="428" y="328"/>
                    </a:lnTo>
                    <a:lnTo>
                      <a:pt x="430" y="328"/>
                    </a:lnTo>
                    <a:lnTo>
                      <a:pt x="437" y="326"/>
                    </a:lnTo>
                    <a:lnTo>
                      <a:pt x="446" y="319"/>
                    </a:lnTo>
                    <a:lnTo>
                      <a:pt x="455" y="314"/>
                    </a:lnTo>
                    <a:lnTo>
                      <a:pt x="464" y="308"/>
                    </a:lnTo>
                    <a:lnTo>
                      <a:pt x="473" y="299"/>
                    </a:lnTo>
                    <a:lnTo>
                      <a:pt x="482" y="290"/>
                    </a:lnTo>
                    <a:lnTo>
                      <a:pt x="487" y="278"/>
                    </a:lnTo>
                    <a:lnTo>
                      <a:pt x="494" y="266"/>
                    </a:lnTo>
                    <a:lnTo>
                      <a:pt x="497" y="253"/>
                    </a:lnTo>
                    <a:lnTo>
                      <a:pt x="497" y="242"/>
                    </a:lnTo>
                    <a:lnTo>
                      <a:pt x="494" y="230"/>
                    </a:lnTo>
                    <a:lnTo>
                      <a:pt x="487" y="214"/>
                    </a:lnTo>
                    <a:lnTo>
                      <a:pt x="476" y="203"/>
                    </a:lnTo>
                    <a:lnTo>
                      <a:pt x="462" y="187"/>
                    </a:lnTo>
                    <a:lnTo>
                      <a:pt x="437" y="173"/>
                    </a:lnTo>
                    <a:lnTo>
                      <a:pt x="403" y="157"/>
                    </a:lnTo>
                    <a:lnTo>
                      <a:pt x="362" y="142"/>
                    </a:lnTo>
                    <a:lnTo>
                      <a:pt x="310" y="127"/>
                    </a:lnTo>
                    <a:lnTo>
                      <a:pt x="248" y="109"/>
                    </a:lnTo>
                    <a:lnTo>
                      <a:pt x="169" y="94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3946" name="Freeform 1032"/>
              <p:cNvSpPr>
                <a:spLocks/>
              </p:cNvSpPr>
              <p:nvPr/>
            </p:nvSpPr>
            <p:spPr bwMode="auto">
              <a:xfrm>
                <a:off x="1841" y="1795"/>
                <a:ext cx="34" cy="180"/>
              </a:xfrm>
              <a:custGeom>
                <a:avLst/>
                <a:gdLst>
                  <a:gd name="T0" fmla="*/ 1 w 135"/>
                  <a:gd name="T1" fmla="*/ 1 h 718"/>
                  <a:gd name="T2" fmla="*/ 3 w 135"/>
                  <a:gd name="T3" fmla="*/ 19 h 718"/>
                  <a:gd name="T4" fmla="*/ 5 w 135"/>
                  <a:gd name="T5" fmla="*/ 37 h 718"/>
                  <a:gd name="T6" fmla="*/ 8 w 135"/>
                  <a:gd name="T7" fmla="*/ 54 h 718"/>
                  <a:gd name="T8" fmla="*/ 10 w 135"/>
                  <a:gd name="T9" fmla="*/ 72 h 718"/>
                  <a:gd name="T10" fmla="*/ 13 w 135"/>
                  <a:gd name="T11" fmla="*/ 89 h 718"/>
                  <a:gd name="T12" fmla="*/ 16 w 135"/>
                  <a:gd name="T13" fmla="*/ 107 h 718"/>
                  <a:gd name="T14" fmla="*/ 19 w 135"/>
                  <a:gd name="T15" fmla="*/ 124 h 718"/>
                  <a:gd name="T16" fmla="*/ 22 w 135"/>
                  <a:gd name="T17" fmla="*/ 142 h 718"/>
                  <a:gd name="T18" fmla="*/ 26 w 135"/>
                  <a:gd name="T19" fmla="*/ 160 h 718"/>
                  <a:gd name="T20" fmla="*/ 29 w 135"/>
                  <a:gd name="T21" fmla="*/ 177 h 718"/>
                  <a:gd name="T22" fmla="*/ 29 w 135"/>
                  <a:gd name="T23" fmla="*/ 178 h 718"/>
                  <a:gd name="T24" fmla="*/ 29 w 135"/>
                  <a:gd name="T25" fmla="*/ 179 h 718"/>
                  <a:gd name="T26" fmla="*/ 29 w 135"/>
                  <a:gd name="T27" fmla="*/ 179 h 718"/>
                  <a:gd name="T28" fmla="*/ 29 w 135"/>
                  <a:gd name="T29" fmla="*/ 179 h 718"/>
                  <a:gd name="T30" fmla="*/ 30 w 135"/>
                  <a:gd name="T31" fmla="*/ 180 h 718"/>
                  <a:gd name="T32" fmla="*/ 31 w 135"/>
                  <a:gd name="T33" fmla="*/ 180 h 718"/>
                  <a:gd name="T34" fmla="*/ 32 w 135"/>
                  <a:gd name="T35" fmla="*/ 180 h 718"/>
                  <a:gd name="T36" fmla="*/ 33 w 135"/>
                  <a:gd name="T37" fmla="*/ 180 h 718"/>
                  <a:gd name="T38" fmla="*/ 33 w 135"/>
                  <a:gd name="T39" fmla="*/ 179 h 718"/>
                  <a:gd name="T40" fmla="*/ 34 w 135"/>
                  <a:gd name="T41" fmla="*/ 179 h 718"/>
                  <a:gd name="T42" fmla="*/ 34 w 135"/>
                  <a:gd name="T43" fmla="*/ 178 h 718"/>
                  <a:gd name="T44" fmla="*/ 34 w 135"/>
                  <a:gd name="T45" fmla="*/ 177 h 718"/>
                  <a:gd name="T46" fmla="*/ 33 w 135"/>
                  <a:gd name="T47" fmla="*/ 159 h 718"/>
                  <a:gd name="T48" fmla="*/ 32 w 135"/>
                  <a:gd name="T49" fmla="*/ 142 h 718"/>
                  <a:gd name="T50" fmla="*/ 29 w 135"/>
                  <a:gd name="T51" fmla="*/ 123 h 718"/>
                  <a:gd name="T52" fmla="*/ 26 w 135"/>
                  <a:gd name="T53" fmla="*/ 106 h 718"/>
                  <a:gd name="T54" fmla="*/ 22 w 135"/>
                  <a:gd name="T55" fmla="*/ 88 h 718"/>
                  <a:gd name="T56" fmla="*/ 18 w 135"/>
                  <a:gd name="T57" fmla="*/ 71 h 718"/>
                  <a:gd name="T58" fmla="*/ 14 w 135"/>
                  <a:gd name="T59" fmla="*/ 53 h 718"/>
                  <a:gd name="T60" fmla="*/ 10 w 135"/>
                  <a:gd name="T61" fmla="*/ 36 h 718"/>
                  <a:gd name="T62" fmla="*/ 6 w 135"/>
                  <a:gd name="T63" fmla="*/ 19 h 718"/>
                  <a:gd name="T64" fmla="*/ 2 w 135"/>
                  <a:gd name="T65" fmla="*/ 1 h 718"/>
                  <a:gd name="T66" fmla="*/ 2 w 135"/>
                  <a:gd name="T67" fmla="*/ 1 h 718"/>
                  <a:gd name="T68" fmla="*/ 1 w 135"/>
                  <a:gd name="T69" fmla="*/ 1 h 718"/>
                  <a:gd name="T70" fmla="*/ 1 w 135"/>
                  <a:gd name="T71" fmla="*/ 0 h 718"/>
                  <a:gd name="T72" fmla="*/ 1 w 135"/>
                  <a:gd name="T73" fmla="*/ 0 h 718"/>
                  <a:gd name="T74" fmla="*/ 1 w 135"/>
                  <a:gd name="T75" fmla="*/ 1 h 718"/>
                  <a:gd name="T76" fmla="*/ 0 w 135"/>
                  <a:gd name="T77" fmla="*/ 1 h 718"/>
                  <a:gd name="T78" fmla="*/ 0 w 135"/>
                  <a:gd name="T79" fmla="*/ 1 h 718"/>
                  <a:gd name="T80" fmla="*/ 1 w 135"/>
                  <a:gd name="T81" fmla="*/ 1 h 718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35"/>
                  <a:gd name="T124" fmla="*/ 0 h 718"/>
                  <a:gd name="T125" fmla="*/ 135 w 135"/>
                  <a:gd name="T126" fmla="*/ 718 h 718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35" h="718">
                    <a:moveTo>
                      <a:pt x="5" y="5"/>
                    </a:moveTo>
                    <a:lnTo>
                      <a:pt x="12" y="77"/>
                    </a:lnTo>
                    <a:lnTo>
                      <a:pt x="21" y="146"/>
                    </a:lnTo>
                    <a:lnTo>
                      <a:pt x="30" y="216"/>
                    </a:lnTo>
                    <a:lnTo>
                      <a:pt x="41" y="289"/>
                    </a:lnTo>
                    <a:lnTo>
                      <a:pt x="50" y="357"/>
                    </a:lnTo>
                    <a:lnTo>
                      <a:pt x="63" y="426"/>
                    </a:lnTo>
                    <a:lnTo>
                      <a:pt x="75" y="496"/>
                    </a:lnTo>
                    <a:lnTo>
                      <a:pt x="87" y="567"/>
                    </a:lnTo>
                    <a:lnTo>
                      <a:pt x="102" y="637"/>
                    </a:lnTo>
                    <a:lnTo>
                      <a:pt x="114" y="706"/>
                    </a:lnTo>
                    <a:lnTo>
                      <a:pt x="114" y="709"/>
                    </a:lnTo>
                    <a:lnTo>
                      <a:pt x="114" y="713"/>
                    </a:lnTo>
                    <a:lnTo>
                      <a:pt x="117" y="713"/>
                    </a:lnTo>
                    <a:lnTo>
                      <a:pt x="117" y="715"/>
                    </a:lnTo>
                    <a:lnTo>
                      <a:pt x="120" y="718"/>
                    </a:lnTo>
                    <a:lnTo>
                      <a:pt x="123" y="718"/>
                    </a:lnTo>
                    <a:lnTo>
                      <a:pt x="126" y="718"/>
                    </a:lnTo>
                    <a:lnTo>
                      <a:pt x="130" y="718"/>
                    </a:lnTo>
                    <a:lnTo>
                      <a:pt x="132" y="715"/>
                    </a:lnTo>
                    <a:lnTo>
                      <a:pt x="135" y="713"/>
                    </a:lnTo>
                    <a:lnTo>
                      <a:pt x="135" y="709"/>
                    </a:lnTo>
                    <a:lnTo>
                      <a:pt x="135" y="706"/>
                    </a:lnTo>
                    <a:lnTo>
                      <a:pt x="132" y="634"/>
                    </a:lnTo>
                    <a:lnTo>
                      <a:pt x="126" y="565"/>
                    </a:lnTo>
                    <a:lnTo>
                      <a:pt x="114" y="492"/>
                    </a:lnTo>
                    <a:lnTo>
                      <a:pt x="102" y="424"/>
                    </a:lnTo>
                    <a:lnTo>
                      <a:pt x="89" y="351"/>
                    </a:lnTo>
                    <a:lnTo>
                      <a:pt x="73" y="282"/>
                    </a:lnTo>
                    <a:lnTo>
                      <a:pt x="57" y="212"/>
                    </a:lnTo>
                    <a:lnTo>
                      <a:pt x="41" y="144"/>
                    </a:lnTo>
                    <a:lnTo>
                      <a:pt x="23" y="75"/>
                    </a:lnTo>
                    <a:lnTo>
                      <a:pt x="9" y="5"/>
                    </a:lnTo>
                    <a:lnTo>
                      <a:pt x="9" y="2"/>
                    </a:lnTo>
                    <a:lnTo>
                      <a:pt x="5" y="2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3" y="2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5" y="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3947" name="Freeform 1033"/>
              <p:cNvSpPr>
                <a:spLocks/>
              </p:cNvSpPr>
              <p:nvPr/>
            </p:nvSpPr>
            <p:spPr bwMode="auto">
              <a:xfrm>
                <a:off x="2229" y="2218"/>
                <a:ext cx="31" cy="247"/>
              </a:xfrm>
              <a:custGeom>
                <a:avLst/>
                <a:gdLst>
                  <a:gd name="T0" fmla="*/ 0 w 127"/>
                  <a:gd name="T1" fmla="*/ 0 h 988"/>
                  <a:gd name="T2" fmla="*/ 2 w 127"/>
                  <a:gd name="T3" fmla="*/ 25 h 988"/>
                  <a:gd name="T4" fmla="*/ 4 w 127"/>
                  <a:gd name="T5" fmla="*/ 49 h 988"/>
                  <a:gd name="T6" fmla="*/ 7 w 127"/>
                  <a:gd name="T7" fmla="*/ 74 h 988"/>
                  <a:gd name="T8" fmla="*/ 8 w 127"/>
                  <a:gd name="T9" fmla="*/ 98 h 988"/>
                  <a:gd name="T10" fmla="*/ 10 w 127"/>
                  <a:gd name="T11" fmla="*/ 123 h 988"/>
                  <a:gd name="T12" fmla="*/ 13 w 127"/>
                  <a:gd name="T13" fmla="*/ 148 h 988"/>
                  <a:gd name="T14" fmla="*/ 15 w 127"/>
                  <a:gd name="T15" fmla="*/ 172 h 988"/>
                  <a:gd name="T16" fmla="*/ 18 w 127"/>
                  <a:gd name="T17" fmla="*/ 196 h 988"/>
                  <a:gd name="T18" fmla="*/ 21 w 127"/>
                  <a:gd name="T19" fmla="*/ 220 h 988"/>
                  <a:gd name="T20" fmla="*/ 24 w 127"/>
                  <a:gd name="T21" fmla="*/ 245 h 988"/>
                  <a:gd name="T22" fmla="*/ 25 w 127"/>
                  <a:gd name="T23" fmla="*/ 245 h 988"/>
                  <a:gd name="T24" fmla="*/ 25 w 127"/>
                  <a:gd name="T25" fmla="*/ 246 h 988"/>
                  <a:gd name="T26" fmla="*/ 26 w 127"/>
                  <a:gd name="T27" fmla="*/ 247 h 988"/>
                  <a:gd name="T28" fmla="*/ 27 w 127"/>
                  <a:gd name="T29" fmla="*/ 247 h 988"/>
                  <a:gd name="T30" fmla="*/ 27 w 127"/>
                  <a:gd name="T31" fmla="*/ 247 h 988"/>
                  <a:gd name="T32" fmla="*/ 28 w 127"/>
                  <a:gd name="T33" fmla="*/ 247 h 988"/>
                  <a:gd name="T34" fmla="*/ 29 w 127"/>
                  <a:gd name="T35" fmla="*/ 247 h 988"/>
                  <a:gd name="T36" fmla="*/ 29 w 127"/>
                  <a:gd name="T37" fmla="*/ 247 h 988"/>
                  <a:gd name="T38" fmla="*/ 30 w 127"/>
                  <a:gd name="T39" fmla="*/ 246 h 988"/>
                  <a:gd name="T40" fmla="*/ 30 w 127"/>
                  <a:gd name="T41" fmla="*/ 245 h 988"/>
                  <a:gd name="T42" fmla="*/ 31 w 127"/>
                  <a:gd name="T43" fmla="*/ 245 h 988"/>
                  <a:gd name="T44" fmla="*/ 31 w 127"/>
                  <a:gd name="T45" fmla="*/ 245 h 988"/>
                  <a:gd name="T46" fmla="*/ 31 w 127"/>
                  <a:gd name="T47" fmla="*/ 244 h 988"/>
                  <a:gd name="T48" fmla="*/ 31 w 127"/>
                  <a:gd name="T49" fmla="*/ 243 h 988"/>
                  <a:gd name="T50" fmla="*/ 29 w 127"/>
                  <a:gd name="T51" fmla="*/ 219 h 988"/>
                  <a:gd name="T52" fmla="*/ 27 w 127"/>
                  <a:gd name="T53" fmla="*/ 194 h 988"/>
                  <a:gd name="T54" fmla="*/ 24 w 127"/>
                  <a:gd name="T55" fmla="*/ 170 h 988"/>
                  <a:gd name="T56" fmla="*/ 21 w 127"/>
                  <a:gd name="T57" fmla="*/ 145 h 988"/>
                  <a:gd name="T58" fmla="*/ 18 w 127"/>
                  <a:gd name="T59" fmla="*/ 121 h 988"/>
                  <a:gd name="T60" fmla="*/ 15 w 127"/>
                  <a:gd name="T61" fmla="*/ 97 h 988"/>
                  <a:gd name="T62" fmla="*/ 11 w 127"/>
                  <a:gd name="T63" fmla="*/ 73 h 988"/>
                  <a:gd name="T64" fmla="*/ 8 w 127"/>
                  <a:gd name="T65" fmla="*/ 49 h 988"/>
                  <a:gd name="T66" fmla="*/ 4 w 127"/>
                  <a:gd name="T67" fmla="*/ 24 h 988"/>
                  <a:gd name="T68" fmla="*/ 0 w 127"/>
                  <a:gd name="T69" fmla="*/ 0 h 988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27"/>
                  <a:gd name="T106" fmla="*/ 0 h 988"/>
                  <a:gd name="T107" fmla="*/ 127 w 127"/>
                  <a:gd name="T108" fmla="*/ 988 h 988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27" h="988">
                    <a:moveTo>
                      <a:pt x="0" y="0"/>
                    </a:moveTo>
                    <a:lnTo>
                      <a:pt x="9" y="100"/>
                    </a:lnTo>
                    <a:lnTo>
                      <a:pt x="18" y="196"/>
                    </a:lnTo>
                    <a:lnTo>
                      <a:pt x="27" y="295"/>
                    </a:lnTo>
                    <a:lnTo>
                      <a:pt x="33" y="391"/>
                    </a:lnTo>
                    <a:lnTo>
                      <a:pt x="42" y="491"/>
                    </a:lnTo>
                    <a:lnTo>
                      <a:pt x="54" y="590"/>
                    </a:lnTo>
                    <a:lnTo>
                      <a:pt x="63" y="686"/>
                    </a:lnTo>
                    <a:lnTo>
                      <a:pt x="75" y="785"/>
                    </a:lnTo>
                    <a:lnTo>
                      <a:pt x="88" y="881"/>
                    </a:lnTo>
                    <a:lnTo>
                      <a:pt x="99" y="978"/>
                    </a:lnTo>
                    <a:lnTo>
                      <a:pt x="102" y="981"/>
                    </a:lnTo>
                    <a:lnTo>
                      <a:pt x="102" y="984"/>
                    </a:lnTo>
                    <a:lnTo>
                      <a:pt x="106" y="988"/>
                    </a:lnTo>
                    <a:lnTo>
                      <a:pt x="109" y="988"/>
                    </a:lnTo>
                    <a:lnTo>
                      <a:pt x="111" y="988"/>
                    </a:lnTo>
                    <a:lnTo>
                      <a:pt x="115" y="988"/>
                    </a:lnTo>
                    <a:lnTo>
                      <a:pt x="118" y="988"/>
                    </a:lnTo>
                    <a:lnTo>
                      <a:pt x="120" y="988"/>
                    </a:lnTo>
                    <a:lnTo>
                      <a:pt x="124" y="984"/>
                    </a:lnTo>
                    <a:lnTo>
                      <a:pt x="124" y="981"/>
                    </a:lnTo>
                    <a:lnTo>
                      <a:pt x="127" y="981"/>
                    </a:lnTo>
                    <a:lnTo>
                      <a:pt x="127" y="978"/>
                    </a:lnTo>
                    <a:lnTo>
                      <a:pt x="127" y="975"/>
                    </a:lnTo>
                    <a:lnTo>
                      <a:pt x="127" y="972"/>
                    </a:lnTo>
                    <a:lnTo>
                      <a:pt x="118" y="876"/>
                    </a:lnTo>
                    <a:lnTo>
                      <a:pt x="109" y="776"/>
                    </a:lnTo>
                    <a:lnTo>
                      <a:pt x="97" y="680"/>
                    </a:lnTo>
                    <a:lnTo>
                      <a:pt x="84" y="581"/>
                    </a:lnTo>
                    <a:lnTo>
                      <a:pt x="72" y="485"/>
                    </a:lnTo>
                    <a:lnTo>
                      <a:pt x="61" y="389"/>
                    </a:lnTo>
                    <a:lnTo>
                      <a:pt x="45" y="291"/>
                    </a:lnTo>
                    <a:lnTo>
                      <a:pt x="31" y="196"/>
                    </a:lnTo>
                    <a:lnTo>
                      <a:pt x="15" y="9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3948" name="Freeform 1034"/>
              <p:cNvSpPr>
                <a:spLocks/>
              </p:cNvSpPr>
              <p:nvPr/>
            </p:nvSpPr>
            <p:spPr bwMode="auto">
              <a:xfrm>
                <a:off x="934" y="1768"/>
                <a:ext cx="586" cy="326"/>
              </a:xfrm>
              <a:custGeom>
                <a:avLst/>
                <a:gdLst>
                  <a:gd name="T0" fmla="*/ 0 w 2347"/>
                  <a:gd name="T1" fmla="*/ 0 h 1302"/>
                  <a:gd name="T2" fmla="*/ 24 w 2347"/>
                  <a:gd name="T3" fmla="*/ 14 h 1302"/>
                  <a:gd name="T4" fmla="*/ 54 w 2347"/>
                  <a:gd name="T5" fmla="*/ 32 h 1302"/>
                  <a:gd name="T6" fmla="*/ 90 w 2347"/>
                  <a:gd name="T7" fmla="*/ 54 h 1302"/>
                  <a:gd name="T8" fmla="*/ 129 w 2347"/>
                  <a:gd name="T9" fmla="*/ 78 h 1302"/>
                  <a:gd name="T10" fmla="*/ 171 w 2347"/>
                  <a:gd name="T11" fmla="*/ 103 h 1302"/>
                  <a:gd name="T12" fmla="*/ 213 w 2347"/>
                  <a:gd name="T13" fmla="*/ 130 h 1302"/>
                  <a:gd name="T14" fmla="*/ 255 w 2347"/>
                  <a:gd name="T15" fmla="*/ 157 h 1302"/>
                  <a:gd name="T16" fmla="*/ 296 w 2347"/>
                  <a:gd name="T17" fmla="*/ 184 h 1302"/>
                  <a:gd name="T18" fmla="*/ 333 w 2347"/>
                  <a:gd name="T19" fmla="*/ 209 h 1302"/>
                  <a:gd name="T20" fmla="*/ 365 w 2347"/>
                  <a:gd name="T21" fmla="*/ 233 h 1302"/>
                  <a:gd name="T22" fmla="*/ 393 w 2347"/>
                  <a:gd name="T23" fmla="*/ 252 h 1302"/>
                  <a:gd name="T24" fmla="*/ 418 w 2347"/>
                  <a:gd name="T25" fmla="*/ 270 h 1302"/>
                  <a:gd name="T26" fmla="*/ 442 w 2347"/>
                  <a:gd name="T27" fmla="*/ 285 h 1302"/>
                  <a:gd name="T28" fmla="*/ 463 w 2347"/>
                  <a:gd name="T29" fmla="*/ 297 h 1302"/>
                  <a:gd name="T30" fmla="*/ 484 w 2347"/>
                  <a:gd name="T31" fmla="*/ 306 h 1302"/>
                  <a:gd name="T32" fmla="*/ 502 w 2347"/>
                  <a:gd name="T33" fmla="*/ 313 h 1302"/>
                  <a:gd name="T34" fmla="*/ 519 w 2347"/>
                  <a:gd name="T35" fmla="*/ 319 h 1302"/>
                  <a:gd name="T36" fmla="*/ 534 w 2347"/>
                  <a:gd name="T37" fmla="*/ 323 h 1302"/>
                  <a:gd name="T38" fmla="*/ 547 w 2347"/>
                  <a:gd name="T39" fmla="*/ 325 h 1302"/>
                  <a:gd name="T40" fmla="*/ 559 w 2347"/>
                  <a:gd name="T41" fmla="*/ 326 h 1302"/>
                  <a:gd name="T42" fmla="*/ 563 w 2347"/>
                  <a:gd name="T43" fmla="*/ 326 h 1302"/>
                  <a:gd name="T44" fmla="*/ 565 w 2347"/>
                  <a:gd name="T45" fmla="*/ 325 h 1302"/>
                  <a:gd name="T46" fmla="*/ 568 w 2347"/>
                  <a:gd name="T47" fmla="*/ 325 h 1302"/>
                  <a:gd name="T48" fmla="*/ 570 w 2347"/>
                  <a:gd name="T49" fmla="*/ 325 h 1302"/>
                  <a:gd name="T50" fmla="*/ 573 w 2347"/>
                  <a:gd name="T51" fmla="*/ 325 h 1302"/>
                  <a:gd name="T52" fmla="*/ 575 w 2347"/>
                  <a:gd name="T53" fmla="*/ 325 h 1302"/>
                  <a:gd name="T54" fmla="*/ 578 w 2347"/>
                  <a:gd name="T55" fmla="*/ 325 h 1302"/>
                  <a:gd name="T56" fmla="*/ 581 w 2347"/>
                  <a:gd name="T57" fmla="*/ 325 h 1302"/>
                  <a:gd name="T58" fmla="*/ 584 w 2347"/>
                  <a:gd name="T59" fmla="*/ 324 h 1302"/>
                  <a:gd name="T60" fmla="*/ 586 w 2347"/>
                  <a:gd name="T61" fmla="*/ 323 h 1302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2347"/>
                  <a:gd name="T94" fmla="*/ 0 h 1302"/>
                  <a:gd name="T95" fmla="*/ 2347 w 2347"/>
                  <a:gd name="T96" fmla="*/ 1302 h 1302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2347" h="1302">
                    <a:moveTo>
                      <a:pt x="0" y="0"/>
                    </a:moveTo>
                    <a:lnTo>
                      <a:pt x="95" y="57"/>
                    </a:lnTo>
                    <a:lnTo>
                      <a:pt x="216" y="129"/>
                    </a:lnTo>
                    <a:lnTo>
                      <a:pt x="361" y="214"/>
                    </a:lnTo>
                    <a:lnTo>
                      <a:pt x="517" y="310"/>
                    </a:lnTo>
                    <a:lnTo>
                      <a:pt x="685" y="412"/>
                    </a:lnTo>
                    <a:lnTo>
                      <a:pt x="854" y="521"/>
                    </a:lnTo>
                    <a:lnTo>
                      <a:pt x="1022" y="628"/>
                    </a:lnTo>
                    <a:lnTo>
                      <a:pt x="1185" y="733"/>
                    </a:lnTo>
                    <a:lnTo>
                      <a:pt x="1332" y="836"/>
                    </a:lnTo>
                    <a:lnTo>
                      <a:pt x="1461" y="929"/>
                    </a:lnTo>
                    <a:lnTo>
                      <a:pt x="1573" y="1008"/>
                    </a:lnTo>
                    <a:lnTo>
                      <a:pt x="1675" y="1077"/>
                    </a:lnTo>
                    <a:lnTo>
                      <a:pt x="1769" y="1138"/>
                    </a:lnTo>
                    <a:lnTo>
                      <a:pt x="1855" y="1186"/>
                    </a:lnTo>
                    <a:lnTo>
                      <a:pt x="1937" y="1222"/>
                    </a:lnTo>
                    <a:lnTo>
                      <a:pt x="2010" y="1252"/>
                    </a:lnTo>
                    <a:lnTo>
                      <a:pt x="2078" y="1275"/>
                    </a:lnTo>
                    <a:lnTo>
                      <a:pt x="2138" y="1291"/>
                    </a:lnTo>
                    <a:lnTo>
                      <a:pt x="2192" y="1300"/>
                    </a:lnTo>
                    <a:lnTo>
                      <a:pt x="2240" y="1302"/>
                    </a:lnTo>
                    <a:lnTo>
                      <a:pt x="2253" y="1302"/>
                    </a:lnTo>
                    <a:lnTo>
                      <a:pt x="2262" y="1300"/>
                    </a:lnTo>
                    <a:lnTo>
                      <a:pt x="2274" y="1300"/>
                    </a:lnTo>
                    <a:lnTo>
                      <a:pt x="2283" y="1300"/>
                    </a:lnTo>
                    <a:lnTo>
                      <a:pt x="2295" y="1300"/>
                    </a:lnTo>
                    <a:lnTo>
                      <a:pt x="2304" y="1300"/>
                    </a:lnTo>
                    <a:lnTo>
                      <a:pt x="2315" y="1297"/>
                    </a:lnTo>
                    <a:lnTo>
                      <a:pt x="2325" y="1297"/>
                    </a:lnTo>
                    <a:lnTo>
                      <a:pt x="2338" y="1293"/>
                    </a:lnTo>
                    <a:lnTo>
                      <a:pt x="2347" y="1291"/>
                    </a:lnTo>
                  </a:path>
                </a:pathLst>
              </a:custGeom>
              <a:noFill/>
              <a:ln w="0">
                <a:solidFill>
                  <a:srgbClr val="3C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3949" name="Freeform 1035"/>
              <p:cNvSpPr>
                <a:spLocks/>
              </p:cNvSpPr>
              <p:nvPr/>
            </p:nvSpPr>
            <p:spPr bwMode="auto">
              <a:xfrm>
                <a:off x="1563" y="1321"/>
                <a:ext cx="130" cy="749"/>
              </a:xfrm>
              <a:custGeom>
                <a:avLst/>
                <a:gdLst>
                  <a:gd name="T0" fmla="*/ 0 w 521"/>
                  <a:gd name="T1" fmla="*/ 749 h 2997"/>
                  <a:gd name="T2" fmla="*/ 6 w 521"/>
                  <a:gd name="T3" fmla="*/ 743 h 2997"/>
                  <a:gd name="T4" fmla="*/ 12 w 521"/>
                  <a:gd name="T5" fmla="*/ 737 h 2997"/>
                  <a:gd name="T6" fmla="*/ 17 w 521"/>
                  <a:gd name="T7" fmla="*/ 729 h 2997"/>
                  <a:gd name="T8" fmla="*/ 23 w 521"/>
                  <a:gd name="T9" fmla="*/ 720 h 2997"/>
                  <a:gd name="T10" fmla="*/ 28 w 521"/>
                  <a:gd name="T11" fmla="*/ 710 h 2997"/>
                  <a:gd name="T12" fmla="*/ 33 w 521"/>
                  <a:gd name="T13" fmla="*/ 699 h 2997"/>
                  <a:gd name="T14" fmla="*/ 37 w 521"/>
                  <a:gd name="T15" fmla="*/ 687 h 2997"/>
                  <a:gd name="T16" fmla="*/ 40 w 521"/>
                  <a:gd name="T17" fmla="*/ 673 h 2997"/>
                  <a:gd name="T18" fmla="*/ 44 w 521"/>
                  <a:gd name="T19" fmla="*/ 658 h 2997"/>
                  <a:gd name="T20" fmla="*/ 47 w 521"/>
                  <a:gd name="T21" fmla="*/ 643 h 2997"/>
                  <a:gd name="T22" fmla="*/ 51 w 521"/>
                  <a:gd name="T23" fmla="*/ 604 h 2997"/>
                  <a:gd name="T24" fmla="*/ 55 w 521"/>
                  <a:gd name="T25" fmla="*/ 568 h 2997"/>
                  <a:gd name="T26" fmla="*/ 58 w 521"/>
                  <a:gd name="T27" fmla="*/ 533 h 2997"/>
                  <a:gd name="T28" fmla="*/ 61 w 521"/>
                  <a:gd name="T29" fmla="*/ 499 h 2997"/>
                  <a:gd name="T30" fmla="*/ 64 w 521"/>
                  <a:gd name="T31" fmla="*/ 466 h 2997"/>
                  <a:gd name="T32" fmla="*/ 66 w 521"/>
                  <a:gd name="T33" fmla="*/ 433 h 2997"/>
                  <a:gd name="T34" fmla="*/ 68 w 521"/>
                  <a:gd name="T35" fmla="*/ 399 h 2997"/>
                  <a:gd name="T36" fmla="*/ 69 w 521"/>
                  <a:gd name="T37" fmla="*/ 365 h 2997"/>
                  <a:gd name="T38" fmla="*/ 70 w 521"/>
                  <a:gd name="T39" fmla="*/ 329 h 2997"/>
                  <a:gd name="T40" fmla="*/ 70 w 521"/>
                  <a:gd name="T41" fmla="*/ 292 h 2997"/>
                  <a:gd name="T42" fmla="*/ 70 w 521"/>
                  <a:gd name="T43" fmla="*/ 259 h 2997"/>
                  <a:gd name="T44" fmla="*/ 70 w 521"/>
                  <a:gd name="T45" fmla="*/ 224 h 2997"/>
                  <a:gd name="T46" fmla="*/ 72 w 521"/>
                  <a:gd name="T47" fmla="*/ 187 h 2997"/>
                  <a:gd name="T48" fmla="*/ 75 w 521"/>
                  <a:gd name="T49" fmla="*/ 151 h 2997"/>
                  <a:gd name="T50" fmla="*/ 79 w 521"/>
                  <a:gd name="T51" fmla="*/ 116 h 2997"/>
                  <a:gd name="T52" fmla="*/ 84 w 521"/>
                  <a:gd name="T53" fmla="*/ 83 h 2997"/>
                  <a:gd name="T54" fmla="*/ 92 w 521"/>
                  <a:gd name="T55" fmla="*/ 54 h 2997"/>
                  <a:gd name="T56" fmla="*/ 102 w 521"/>
                  <a:gd name="T57" fmla="*/ 29 h 2997"/>
                  <a:gd name="T58" fmla="*/ 114 w 521"/>
                  <a:gd name="T59" fmla="*/ 11 h 2997"/>
                  <a:gd name="T60" fmla="*/ 130 w 521"/>
                  <a:gd name="T61" fmla="*/ 0 h 2997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521"/>
                  <a:gd name="T94" fmla="*/ 0 h 2997"/>
                  <a:gd name="T95" fmla="*/ 521 w 521"/>
                  <a:gd name="T96" fmla="*/ 2997 h 2997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521" h="2997">
                    <a:moveTo>
                      <a:pt x="0" y="2997"/>
                    </a:moveTo>
                    <a:lnTo>
                      <a:pt x="24" y="2974"/>
                    </a:lnTo>
                    <a:lnTo>
                      <a:pt x="48" y="2947"/>
                    </a:lnTo>
                    <a:lnTo>
                      <a:pt x="68" y="2917"/>
                    </a:lnTo>
                    <a:lnTo>
                      <a:pt x="93" y="2880"/>
                    </a:lnTo>
                    <a:lnTo>
                      <a:pt x="111" y="2842"/>
                    </a:lnTo>
                    <a:lnTo>
                      <a:pt x="132" y="2796"/>
                    </a:lnTo>
                    <a:lnTo>
                      <a:pt x="147" y="2748"/>
                    </a:lnTo>
                    <a:lnTo>
                      <a:pt x="162" y="2694"/>
                    </a:lnTo>
                    <a:lnTo>
                      <a:pt x="177" y="2633"/>
                    </a:lnTo>
                    <a:lnTo>
                      <a:pt x="189" y="2571"/>
                    </a:lnTo>
                    <a:lnTo>
                      <a:pt x="204" y="2416"/>
                    </a:lnTo>
                    <a:lnTo>
                      <a:pt x="219" y="2273"/>
                    </a:lnTo>
                    <a:lnTo>
                      <a:pt x="234" y="2131"/>
                    </a:lnTo>
                    <a:lnTo>
                      <a:pt x="246" y="1995"/>
                    </a:lnTo>
                    <a:lnTo>
                      <a:pt x="255" y="1863"/>
                    </a:lnTo>
                    <a:lnTo>
                      <a:pt x="264" y="1731"/>
                    </a:lnTo>
                    <a:lnTo>
                      <a:pt x="271" y="1596"/>
                    </a:lnTo>
                    <a:lnTo>
                      <a:pt x="277" y="1460"/>
                    </a:lnTo>
                    <a:lnTo>
                      <a:pt x="280" y="1316"/>
                    </a:lnTo>
                    <a:lnTo>
                      <a:pt x="280" y="1168"/>
                    </a:lnTo>
                    <a:lnTo>
                      <a:pt x="280" y="1036"/>
                    </a:lnTo>
                    <a:lnTo>
                      <a:pt x="282" y="895"/>
                    </a:lnTo>
                    <a:lnTo>
                      <a:pt x="289" y="747"/>
                    </a:lnTo>
                    <a:lnTo>
                      <a:pt x="300" y="603"/>
                    </a:lnTo>
                    <a:lnTo>
                      <a:pt x="316" y="464"/>
                    </a:lnTo>
                    <a:lnTo>
                      <a:pt x="337" y="332"/>
                    </a:lnTo>
                    <a:lnTo>
                      <a:pt x="369" y="217"/>
                    </a:lnTo>
                    <a:lnTo>
                      <a:pt x="409" y="118"/>
                    </a:lnTo>
                    <a:lnTo>
                      <a:pt x="457" y="46"/>
                    </a:lnTo>
                    <a:lnTo>
                      <a:pt x="521" y="0"/>
                    </a:lnTo>
                  </a:path>
                </a:pathLst>
              </a:custGeom>
              <a:noFill/>
              <a:ln w="0">
                <a:solidFill>
                  <a:srgbClr val="3C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3950" name="Freeform 1036"/>
              <p:cNvSpPr>
                <a:spLocks/>
              </p:cNvSpPr>
              <p:nvPr/>
            </p:nvSpPr>
            <p:spPr bwMode="auto">
              <a:xfrm>
                <a:off x="1109" y="1874"/>
                <a:ext cx="417" cy="284"/>
              </a:xfrm>
              <a:custGeom>
                <a:avLst/>
                <a:gdLst>
                  <a:gd name="T0" fmla="*/ 0 w 1666"/>
                  <a:gd name="T1" fmla="*/ 0 h 1135"/>
                  <a:gd name="T2" fmla="*/ 20 w 1666"/>
                  <a:gd name="T3" fmla="*/ 14 h 1135"/>
                  <a:gd name="T4" fmla="*/ 42 w 1666"/>
                  <a:gd name="T5" fmla="*/ 30 h 1135"/>
                  <a:gd name="T6" fmla="*/ 65 w 1666"/>
                  <a:gd name="T7" fmla="*/ 50 h 1135"/>
                  <a:gd name="T8" fmla="*/ 87 w 1666"/>
                  <a:gd name="T9" fmla="*/ 72 h 1135"/>
                  <a:gd name="T10" fmla="*/ 111 w 1666"/>
                  <a:gd name="T11" fmla="*/ 95 h 1135"/>
                  <a:gd name="T12" fmla="*/ 135 w 1666"/>
                  <a:gd name="T13" fmla="*/ 120 h 1135"/>
                  <a:gd name="T14" fmla="*/ 160 w 1666"/>
                  <a:gd name="T15" fmla="*/ 145 h 1135"/>
                  <a:gd name="T16" fmla="*/ 185 w 1666"/>
                  <a:gd name="T17" fmla="*/ 170 h 1135"/>
                  <a:gd name="T18" fmla="*/ 210 w 1666"/>
                  <a:gd name="T19" fmla="*/ 194 h 1135"/>
                  <a:gd name="T20" fmla="*/ 234 w 1666"/>
                  <a:gd name="T21" fmla="*/ 217 h 1135"/>
                  <a:gd name="T22" fmla="*/ 251 w 1666"/>
                  <a:gd name="T23" fmla="*/ 232 h 1135"/>
                  <a:gd name="T24" fmla="*/ 269 w 1666"/>
                  <a:gd name="T25" fmla="*/ 245 h 1135"/>
                  <a:gd name="T26" fmla="*/ 287 w 1666"/>
                  <a:gd name="T27" fmla="*/ 255 h 1135"/>
                  <a:gd name="T28" fmla="*/ 306 w 1666"/>
                  <a:gd name="T29" fmla="*/ 264 h 1135"/>
                  <a:gd name="T30" fmla="*/ 324 w 1666"/>
                  <a:gd name="T31" fmla="*/ 271 h 1135"/>
                  <a:gd name="T32" fmla="*/ 344 w 1666"/>
                  <a:gd name="T33" fmla="*/ 277 h 1135"/>
                  <a:gd name="T34" fmla="*/ 363 w 1666"/>
                  <a:gd name="T35" fmla="*/ 281 h 1135"/>
                  <a:gd name="T36" fmla="*/ 381 w 1666"/>
                  <a:gd name="T37" fmla="*/ 283 h 1135"/>
                  <a:gd name="T38" fmla="*/ 399 w 1666"/>
                  <a:gd name="T39" fmla="*/ 284 h 1135"/>
                  <a:gd name="T40" fmla="*/ 417 w 1666"/>
                  <a:gd name="T41" fmla="*/ 283 h 1135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666"/>
                  <a:gd name="T64" fmla="*/ 0 h 1135"/>
                  <a:gd name="T65" fmla="*/ 1666 w 1666"/>
                  <a:gd name="T66" fmla="*/ 1135 h 1135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666" h="1135">
                    <a:moveTo>
                      <a:pt x="0" y="0"/>
                    </a:moveTo>
                    <a:lnTo>
                      <a:pt x="81" y="54"/>
                    </a:lnTo>
                    <a:lnTo>
                      <a:pt x="168" y="120"/>
                    </a:lnTo>
                    <a:lnTo>
                      <a:pt x="259" y="199"/>
                    </a:lnTo>
                    <a:lnTo>
                      <a:pt x="348" y="286"/>
                    </a:lnTo>
                    <a:lnTo>
                      <a:pt x="444" y="379"/>
                    </a:lnTo>
                    <a:lnTo>
                      <a:pt x="541" y="478"/>
                    </a:lnTo>
                    <a:lnTo>
                      <a:pt x="640" y="578"/>
                    </a:lnTo>
                    <a:lnTo>
                      <a:pt x="740" y="678"/>
                    </a:lnTo>
                    <a:lnTo>
                      <a:pt x="839" y="776"/>
                    </a:lnTo>
                    <a:lnTo>
                      <a:pt x="935" y="869"/>
                    </a:lnTo>
                    <a:lnTo>
                      <a:pt x="1004" y="926"/>
                    </a:lnTo>
                    <a:lnTo>
                      <a:pt x="1074" y="978"/>
                    </a:lnTo>
                    <a:lnTo>
                      <a:pt x="1145" y="1020"/>
                    </a:lnTo>
                    <a:lnTo>
                      <a:pt x="1221" y="1056"/>
                    </a:lnTo>
                    <a:lnTo>
                      <a:pt x="1296" y="1083"/>
                    </a:lnTo>
                    <a:lnTo>
                      <a:pt x="1375" y="1108"/>
                    </a:lnTo>
                    <a:lnTo>
                      <a:pt x="1450" y="1122"/>
                    </a:lnTo>
                    <a:lnTo>
                      <a:pt x="1521" y="1131"/>
                    </a:lnTo>
                    <a:lnTo>
                      <a:pt x="1594" y="1135"/>
                    </a:lnTo>
                    <a:lnTo>
                      <a:pt x="1666" y="1131"/>
                    </a:lnTo>
                  </a:path>
                </a:pathLst>
              </a:custGeom>
              <a:noFill/>
              <a:ln w="0">
                <a:solidFill>
                  <a:srgbClr val="3C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3951" name="Freeform 1037"/>
              <p:cNvSpPr>
                <a:spLocks/>
              </p:cNvSpPr>
              <p:nvPr/>
            </p:nvSpPr>
            <p:spPr bwMode="auto">
              <a:xfrm>
                <a:off x="1567" y="1441"/>
                <a:ext cx="274" cy="707"/>
              </a:xfrm>
              <a:custGeom>
                <a:avLst/>
                <a:gdLst>
                  <a:gd name="T0" fmla="*/ 0 w 1095"/>
                  <a:gd name="T1" fmla="*/ 707 h 2828"/>
                  <a:gd name="T2" fmla="*/ 4 w 1095"/>
                  <a:gd name="T3" fmla="*/ 706 h 2828"/>
                  <a:gd name="T4" fmla="*/ 7 w 1095"/>
                  <a:gd name="T5" fmla="*/ 704 h 2828"/>
                  <a:gd name="T6" fmla="*/ 11 w 1095"/>
                  <a:gd name="T7" fmla="*/ 703 h 2828"/>
                  <a:gd name="T8" fmla="*/ 13 w 1095"/>
                  <a:gd name="T9" fmla="*/ 701 h 2828"/>
                  <a:gd name="T10" fmla="*/ 17 w 1095"/>
                  <a:gd name="T11" fmla="*/ 700 h 2828"/>
                  <a:gd name="T12" fmla="*/ 20 w 1095"/>
                  <a:gd name="T13" fmla="*/ 697 h 2828"/>
                  <a:gd name="T14" fmla="*/ 23 w 1095"/>
                  <a:gd name="T15" fmla="*/ 696 h 2828"/>
                  <a:gd name="T16" fmla="*/ 25 w 1095"/>
                  <a:gd name="T17" fmla="*/ 694 h 2828"/>
                  <a:gd name="T18" fmla="*/ 29 w 1095"/>
                  <a:gd name="T19" fmla="*/ 692 h 2828"/>
                  <a:gd name="T20" fmla="*/ 31 w 1095"/>
                  <a:gd name="T21" fmla="*/ 690 h 2828"/>
                  <a:gd name="T22" fmla="*/ 41 w 1095"/>
                  <a:gd name="T23" fmla="*/ 681 h 2828"/>
                  <a:gd name="T24" fmla="*/ 50 w 1095"/>
                  <a:gd name="T25" fmla="*/ 670 h 2828"/>
                  <a:gd name="T26" fmla="*/ 59 w 1095"/>
                  <a:gd name="T27" fmla="*/ 656 h 2828"/>
                  <a:gd name="T28" fmla="*/ 67 w 1095"/>
                  <a:gd name="T29" fmla="*/ 639 h 2828"/>
                  <a:gd name="T30" fmla="*/ 74 w 1095"/>
                  <a:gd name="T31" fmla="*/ 621 h 2828"/>
                  <a:gd name="T32" fmla="*/ 80 w 1095"/>
                  <a:gd name="T33" fmla="*/ 598 h 2828"/>
                  <a:gd name="T34" fmla="*/ 84 w 1095"/>
                  <a:gd name="T35" fmla="*/ 573 h 2828"/>
                  <a:gd name="T36" fmla="*/ 88 w 1095"/>
                  <a:gd name="T37" fmla="*/ 543 h 2828"/>
                  <a:gd name="T38" fmla="*/ 90 w 1095"/>
                  <a:gd name="T39" fmla="*/ 509 h 2828"/>
                  <a:gd name="T40" fmla="*/ 91 w 1095"/>
                  <a:gd name="T41" fmla="*/ 472 h 2828"/>
                  <a:gd name="T42" fmla="*/ 92 w 1095"/>
                  <a:gd name="T43" fmla="*/ 430 h 2828"/>
                  <a:gd name="T44" fmla="*/ 93 w 1095"/>
                  <a:gd name="T45" fmla="*/ 389 h 2828"/>
                  <a:gd name="T46" fmla="*/ 95 w 1095"/>
                  <a:gd name="T47" fmla="*/ 349 h 2828"/>
                  <a:gd name="T48" fmla="*/ 98 w 1095"/>
                  <a:gd name="T49" fmla="*/ 309 h 2828"/>
                  <a:gd name="T50" fmla="*/ 102 w 1095"/>
                  <a:gd name="T51" fmla="*/ 271 h 2828"/>
                  <a:gd name="T52" fmla="*/ 108 w 1095"/>
                  <a:gd name="T53" fmla="*/ 233 h 2828"/>
                  <a:gd name="T54" fmla="*/ 115 w 1095"/>
                  <a:gd name="T55" fmla="*/ 198 h 2828"/>
                  <a:gd name="T56" fmla="*/ 126 w 1095"/>
                  <a:gd name="T57" fmla="*/ 165 h 2828"/>
                  <a:gd name="T58" fmla="*/ 139 w 1095"/>
                  <a:gd name="T59" fmla="*/ 134 h 2828"/>
                  <a:gd name="T60" fmla="*/ 154 w 1095"/>
                  <a:gd name="T61" fmla="*/ 105 h 2828"/>
                  <a:gd name="T62" fmla="*/ 165 w 1095"/>
                  <a:gd name="T63" fmla="*/ 89 h 2828"/>
                  <a:gd name="T64" fmla="*/ 176 w 1095"/>
                  <a:gd name="T65" fmla="*/ 74 h 2828"/>
                  <a:gd name="T66" fmla="*/ 186 w 1095"/>
                  <a:gd name="T67" fmla="*/ 61 h 2828"/>
                  <a:gd name="T68" fmla="*/ 196 w 1095"/>
                  <a:gd name="T69" fmla="*/ 50 h 2828"/>
                  <a:gd name="T70" fmla="*/ 206 w 1095"/>
                  <a:gd name="T71" fmla="*/ 40 h 2828"/>
                  <a:gd name="T72" fmla="*/ 217 w 1095"/>
                  <a:gd name="T73" fmla="*/ 31 h 2828"/>
                  <a:gd name="T74" fmla="*/ 230 w 1095"/>
                  <a:gd name="T75" fmla="*/ 23 h 2828"/>
                  <a:gd name="T76" fmla="*/ 242 w 1095"/>
                  <a:gd name="T77" fmla="*/ 14 h 2828"/>
                  <a:gd name="T78" fmla="*/ 257 w 1095"/>
                  <a:gd name="T79" fmla="*/ 8 h 2828"/>
                  <a:gd name="T80" fmla="*/ 274 w 1095"/>
                  <a:gd name="T81" fmla="*/ 0 h 2828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095"/>
                  <a:gd name="T124" fmla="*/ 0 h 2828"/>
                  <a:gd name="T125" fmla="*/ 1095 w 1095"/>
                  <a:gd name="T126" fmla="*/ 2828 h 2828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095" h="2828">
                    <a:moveTo>
                      <a:pt x="0" y="2828"/>
                    </a:moveTo>
                    <a:lnTo>
                      <a:pt x="14" y="2823"/>
                    </a:lnTo>
                    <a:lnTo>
                      <a:pt x="26" y="2816"/>
                    </a:lnTo>
                    <a:lnTo>
                      <a:pt x="42" y="2810"/>
                    </a:lnTo>
                    <a:lnTo>
                      <a:pt x="53" y="2805"/>
                    </a:lnTo>
                    <a:lnTo>
                      <a:pt x="66" y="2798"/>
                    </a:lnTo>
                    <a:lnTo>
                      <a:pt x="78" y="2789"/>
                    </a:lnTo>
                    <a:lnTo>
                      <a:pt x="90" y="2784"/>
                    </a:lnTo>
                    <a:lnTo>
                      <a:pt x="101" y="2775"/>
                    </a:lnTo>
                    <a:lnTo>
                      <a:pt x="114" y="2766"/>
                    </a:lnTo>
                    <a:lnTo>
                      <a:pt x="123" y="2759"/>
                    </a:lnTo>
                    <a:lnTo>
                      <a:pt x="162" y="2723"/>
                    </a:lnTo>
                    <a:lnTo>
                      <a:pt x="201" y="2678"/>
                    </a:lnTo>
                    <a:lnTo>
                      <a:pt x="235" y="2623"/>
                    </a:lnTo>
                    <a:lnTo>
                      <a:pt x="267" y="2557"/>
                    </a:lnTo>
                    <a:lnTo>
                      <a:pt x="294" y="2482"/>
                    </a:lnTo>
                    <a:lnTo>
                      <a:pt x="319" y="2392"/>
                    </a:lnTo>
                    <a:lnTo>
                      <a:pt x="337" y="2290"/>
                    </a:lnTo>
                    <a:lnTo>
                      <a:pt x="351" y="2172"/>
                    </a:lnTo>
                    <a:lnTo>
                      <a:pt x="361" y="2037"/>
                    </a:lnTo>
                    <a:lnTo>
                      <a:pt x="363" y="1887"/>
                    </a:lnTo>
                    <a:lnTo>
                      <a:pt x="367" y="1721"/>
                    </a:lnTo>
                    <a:lnTo>
                      <a:pt x="372" y="1555"/>
                    </a:lnTo>
                    <a:lnTo>
                      <a:pt x="379" y="1396"/>
                    </a:lnTo>
                    <a:lnTo>
                      <a:pt x="390" y="1236"/>
                    </a:lnTo>
                    <a:lnTo>
                      <a:pt x="408" y="1083"/>
                    </a:lnTo>
                    <a:lnTo>
                      <a:pt x="430" y="933"/>
                    </a:lnTo>
                    <a:lnTo>
                      <a:pt x="460" y="792"/>
                    </a:lnTo>
                    <a:lnTo>
                      <a:pt x="502" y="659"/>
                    </a:lnTo>
                    <a:lnTo>
                      <a:pt x="554" y="536"/>
                    </a:lnTo>
                    <a:lnTo>
                      <a:pt x="616" y="421"/>
                    </a:lnTo>
                    <a:lnTo>
                      <a:pt x="661" y="355"/>
                    </a:lnTo>
                    <a:lnTo>
                      <a:pt x="704" y="295"/>
                    </a:lnTo>
                    <a:lnTo>
                      <a:pt x="743" y="243"/>
                    </a:lnTo>
                    <a:lnTo>
                      <a:pt x="784" y="199"/>
                    </a:lnTo>
                    <a:lnTo>
                      <a:pt x="824" y="159"/>
                    </a:lnTo>
                    <a:lnTo>
                      <a:pt x="869" y="124"/>
                    </a:lnTo>
                    <a:lnTo>
                      <a:pt x="918" y="90"/>
                    </a:lnTo>
                    <a:lnTo>
                      <a:pt x="968" y="57"/>
                    </a:lnTo>
                    <a:lnTo>
                      <a:pt x="1028" y="31"/>
                    </a:lnTo>
                    <a:lnTo>
                      <a:pt x="1095" y="0"/>
                    </a:lnTo>
                  </a:path>
                </a:pathLst>
              </a:custGeom>
              <a:noFill/>
              <a:ln w="0">
                <a:solidFill>
                  <a:srgbClr val="3C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3952" name="Freeform 1038"/>
              <p:cNvSpPr>
                <a:spLocks/>
              </p:cNvSpPr>
              <p:nvPr/>
            </p:nvSpPr>
            <p:spPr bwMode="auto">
              <a:xfrm>
                <a:off x="941" y="1945"/>
                <a:ext cx="702" cy="636"/>
              </a:xfrm>
              <a:custGeom>
                <a:avLst/>
                <a:gdLst>
                  <a:gd name="T0" fmla="*/ 0 w 2807"/>
                  <a:gd name="T1" fmla="*/ 0 h 2544"/>
                  <a:gd name="T2" fmla="*/ 26 w 2807"/>
                  <a:gd name="T3" fmla="*/ 19 h 2544"/>
                  <a:gd name="T4" fmla="*/ 59 w 2807"/>
                  <a:gd name="T5" fmla="*/ 43 h 2544"/>
                  <a:gd name="T6" fmla="*/ 99 w 2807"/>
                  <a:gd name="T7" fmla="*/ 74 h 2544"/>
                  <a:gd name="T8" fmla="*/ 142 w 2807"/>
                  <a:gd name="T9" fmla="*/ 108 h 2544"/>
                  <a:gd name="T10" fmla="*/ 190 w 2807"/>
                  <a:gd name="T11" fmla="*/ 146 h 2544"/>
                  <a:gd name="T12" fmla="*/ 238 w 2807"/>
                  <a:gd name="T13" fmla="*/ 185 h 2544"/>
                  <a:gd name="T14" fmla="*/ 285 w 2807"/>
                  <a:gd name="T15" fmla="*/ 225 h 2544"/>
                  <a:gd name="T16" fmla="*/ 331 w 2807"/>
                  <a:gd name="T17" fmla="*/ 264 h 2544"/>
                  <a:gd name="T18" fmla="*/ 373 w 2807"/>
                  <a:gd name="T19" fmla="*/ 301 h 2544"/>
                  <a:gd name="T20" fmla="*/ 410 w 2807"/>
                  <a:gd name="T21" fmla="*/ 336 h 2544"/>
                  <a:gd name="T22" fmla="*/ 440 w 2807"/>
                  <a:gd name="T23" fmla="*/ 366 h 2544"/>
                  <a:gd name="T24" fmla="*/ 470 w 2807"/>
                  <a:gd name="T25" fmla="*/ 395 h 2544"/>
                  <a:gd name="T26" fmla="*/ 499 w 2807"/>
                  <a:gd name="T27" fmla="*/ 424 h 2544"/>
                  <a:gd name="T28" fmla="*/ 528 w 2807"/>
                  <a:gd name="T29" fmla="*/ 454 h 2544"/>
                  <a:gd name="T30" fmla="*/ 557 w 2807"/>
                  <a:gd name="T31" fmla="*/ 484 h 2544"/>
                  <a:gd name="T32" fmla="*/ 587 w 2807"/>
                  <a:gd name="T33" fmla="*/ 514 h 2544"/>
                  <a:gd name="T34" fmla="*/ 616 w 2807"/>
                  <a:gd name="T35" fmla="*/ 544 h 2544"/>
                  <a:gd name="T36" fmla="*/ 645 w 2807"/>
                  <a:gd name="T37" fmla="*/ 575 h 2544"/>
                  <a:gd name="T38" fmla="*/ 673 w 2807"/>
                  <a:gd name="T39" fmla="*/ 606 h 2544"/>
                  <a:gd name="T40" fmla="*/ 702 w 2807"/>
                  <a:gd name="T41" fmla="*/ 636 h 254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807"/>
                  <a:gd name="T64" fmla="*/ 0 h 2544"/>
                  <a:gd name="T65" fmla="*/ 2807 w 2807"/>
                  <a:gd name="T66" fmla="*/ 2544 h 2544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807" h="2544">
                    <a:moveTo>
                      <a:pt x="0" y="0"/>
                    </a:moveTo>
                    <a:lnTo>
                      <a:pt x="103" y="75"/>
                    </a:lnTo>
                    <a:lnTo>
                      <a:pt x="235" y="173"/>
                    </a:lnTo>
                    <a:lnTo>
                      <a:pt x="394" y="296"/>
                    </a:lnTo>
                    <a:lnTo>
                      <a:pt x="569" y="432"/>
                    </a:lnTo>
                    <a:lnTo>
                      <a:pt x="759" y="583"/>
                    </a:lnTo>
                    <a:lnTo>
                      <a:pt x="952" y="740"/>
                    </a:lnTo>
                    <a:lnTo>
                      <a:pt x="1141" y="899"/>
                    </a:lnTo>
                    <a:lnTo>
                      <a:pt x="1325" y="1055"/>
                    </a:lnTo>
                    <a:lnTo>
                      <a:pt x="1493" y="1205"/>
                    </a:lnTo>
                    <a:lnTo>
                      <a:pt x="1640" y="1344"/>
                    </a:lnTo>
                    <a:lnTo>
                      <a:pt x="1760" y="1462"/>
                    </a:lnTo>
                    <a:lnTo>
                      <a:pt x="1878" y="1578"/>
                    </a:lnTo>
                    <a:lnTo>
                      <a:pt x="1995" y="1696"/>
                    </a:lnTo>
                    <a:lnTo>
                      <a:pt x="2113" y="1817"/>
                    </a:lnTo>
                    <a:lnTo>
                      <a:pt x="2229" y="1936"/>
                    </a:lnTo>
                    <a:lnTo>
                      <a:pt x="2347" y="2056"/>
                    </a:lnTo>
                    <a:lnTo>
                      <a:pt x="2464" y="2177"/>
                    </a:lnTo>
                    <a:lnTo>
                      <a:pt x="2579" y="2300"/>
                    </a:lnTo>
                    <a:lnTo>
                      <a:pt x="2693" y="2425"/>
                    </a:lnTo>
                    <a:lnTo>
                      <a:pt x="2807" y="2544"/>
                    </a:lnTo>
                  </a:path>
                </a:pathLst>
              </a:custGeom>
              <a:noFill/>
              <a:ln w="0">
                <a:solidFill>
                  <a:srgbClr val="92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3953" name="Freeform 1039"/>
              <p:cNvSpPr>
                <a:spLocks/>
              </p:cNvSpPr>
              <p:nvPr/>
            </p:nvSpPr>
            <p:spPr bwMode="auto">
              <a:xfrm>
                <a:off x="1465" y="2396"/>
                <a:ext cx="36" cy="38"/>
              </a:xfrm>
              <a:custGeom>
                <a:avLst/>
                <a:gdLst>
                  <a:gd name="T0" fmla="*/ 9 w 142"/>
                  <a:gd name="T1" fmla="*/ 0 h 150"/>
                  <a:gd name="T2" fmla="*/ 10 w 142"/>
                  <a:gd name="T3" fmla="*/ 0 h 150"/>
                  <a:gd name="T4" fmla="*/ 12 w 142"/>
                  <a:gd name="T5" fmla="*/ 0 h 150"/>
                  <a:gd name="T6" fmla="*/ 12 w 142"/>
                  <a:gd name="T7" fmla="*/ 1 h 150"/>
                  <a:gd name="T8" fmla="*/ 14 w 142"/>
                  <a:gd name="T9" fmla="*/ 1 h 150"/>
                  <a:gd name="T10" fmla="*/ 14 w 142"/>
                  <a:gd name="T11" fmla="*/ 1 h 150"/>
                  <a:gd name="T12" fmla="*/ 15 w 142"/>
                  <a:gd name="T13" fmla="*/ 1 h 150"/>
                  <a:gd name="T14" fmla="*/ 16 w 142"/>
                  <a:gd name="T15" fmla="*/ 1 h 150"/>
                  <a:gd name="T16" fmla="*/ 17 w 142"/>
                  <a:gd name="T17" fmla="*/ 1 h 150"/>
                  <a:gd name="T18" fmla="*/ 19 w 142"/>
                  <a:gd name="T19" fmla="*/ 1 h 150"/>
                  <a:gd name="T20" fmla="*/ 20 w 142"/>
                  <a:gd name="T21" fmla="*/ 2 h 150"/>
                  <a:gd name="T22" fmla="*/ 22 w 142"/>
                  <a:gd name="T23" fmla="*/ 2 h 150"/>
                  <a:gd name="T24" fmla="*/ 23 w 142"/>
                  <a:gd name="T25" fmla="*/ 2 h 150"/>
                  <a:gd name="T26" fmla="*/ 24 w 142"/>
                  <a:gd name="T27" fmla="*/ 3 h 150"/>
                  <a:gd name="T28" fmla="*/ 26 w 142"/>
                  <a:gd name="T29" fmla="*/ 4 h 150"/>
                  <a:gd name="T30" fmla="*/ 27 w 142"/>
                  <a:gd name="T31" fmla="*/ 6 h 150"/>
                  <a:gd name="T32" fmla="*/ 28 w 142"/>
                  <a:gd name="T33" fmla="*/ 6 h 150"/>
                  <a:gd name="T34" fmla="*/ 30 w 142"/>
                  <a:gd name="T35" fmla="*/ 8 h 150"/>
                  <a:gd name="T36" fmla="*/ 31 w 142"/>
                  <a:gd name="T37" fmla="*/ 9 h 150"/>
                  <a:gd name="T38" fmla="*/ 31 w 142"/>
                  <a:gd name="T39" fmla="*/ 11 h 150"/>
                  <a:gd name="T40" fmla="*/ 32 w 142"/>
                  <a:gd name="T41" fmla="*/ 12 h 150"/>
                  <a:gd name="T42" fmla="*/ 33 w 142"/>
                  <a:gd name="T43" fmla="*/ 14 h 150"/>
                  <a:gd name="T44" fmla="*/ 33 w 142"/>
                  <a:gd name="T45" fmla="*/ 16 h 150"/>
                  <a:gd name="T46" fmla="*/ 33 w 142"/>
                  <a:gd name="T47" fmla="*/ 18 h 150"/>
                  <a:gd name="T48" fmla="*/ 34 w 142"/>
                  <a:gd name="T49" fmla="*/ 20 h 150"/>
                  <a:gd name="T50" fmla="*/ 34 w 142"/>
                  <a:gd name="T51" fmla="*/ 21 h 150"/>
                  <a:gd name="T52" fmla="*/ 34 w 142"/>
                  <a:gd name="T53" fmla="*/ 22 h 150"/>
                  <a:gd name="T54" fmla="*/ 35 w 142"/>
                  <a:gd name="T55" fmla="*/ 24 h 150"/>
                  <a:gd name="T56" fmla="*/ 35 w 142"/>
                  <a:gd name="T57" fmla="*/ 25 h 150"/>
                  <a:gd name="T58" fmla="*/ 35 w 142"/>
                  <a:gd name="T59" fmla="*/ 26 h 150"/>
                  <a:gd name="T60" fmla="*/ 36 w 142"/>
                  <a:gd name="T61" fmla="*/ 27 h 150"/>
                  <a:gd name="T62" fmla="*/ 29 w 142"/>
                  <a:gd name="T63" fmla="*/ 38 h 150"/>
                  <a:gd name="T64" fmla="*/ 27 w 142"/>
                  <a:gd name="T65" fmla="*/ 37 h 150"/>
                  <a:gd name="T66" fmla="*/ 25 w 142"/>
                  <a:gd name="T67" fmla="*/ 37 h 150"/>
                  <a:gd name="T68" fmla="*/ 24 w 142"/>
                  <a:gd name="T69" fmla="*/ 36 h 150"/>
                  <a:gd name="T70" fmla="*/ 22 w 142"/>
                  <a:gd name="T71" fmla="*/ 35 h 150"/>
                  <a:gd name="T72" fmla="*/ 21 w 142"/>
                  <a:gd name="T73" fmla="*/ 34 h 150"/>
                  <a:gd name="T74" fmla="*/ 19 w 142"/>
                  <a:gd name="T75" fmla="*/ 33 h 150"/>
                  <a:gd name="T76" fmla="*/ 18 w 142"/>
                  <a:gd name="T77" fmla="*/ 33 h 150"/>
                  <a:gd name="T78" fmla="*/ 16 w 142"/>
                  <a:gd name="T79" fmla="*/ 33 h 150"/>
                  <a:gd name="T80" fmla="*/ 15 w 142"/>
                  <a:gd name="T81" fmla="*/ 33 h 150"/>
                  <a:gd name="T82" fmla="*/ 14 w 142"/>
                  <a:gd name="T83" fmla="*/ 33 h 150"/>
                  <a:gd name="T84" fmla="*/ 13 w 142"/>
                  <a:gd name="T85" fmla="*/ 33 h 150"/>
                  <a:gd name="T86" fmla="*/ 12 w 142"/>
                  <a:gd name="T87" fmla="*/ 32 h 150"/>
                  <a:gd name="T88" fmla="*/ 11 w 142"/>
                  <a:gd name="T89" fmla="*/ 31 h 150"/>
                  <a:gd name="T90" fmla="*/ 9 w 142"/>
                  <a:gd name="T91" fmla="*/ 30 h 150"/>
                  <a:gd name="T92" fmla="*/ 9 w 142"/>
                  <a:gd name="T93" fmla="*/ 30 h 150"/>
                  <a:gd name="T94" fmla="*/ 8 w 142"/>
                  <a:gd name="T95" fmla="*/ 29 h 150"/>
                  <a:gd name="T96" fmla="*/ 6 w 142"/>
                  <a:gd name="T97" fmla="*/ 28 h 150"/>
                  <a:gd name="T98" fmla="*/ 5 w 142"/>
                  <a:gd name="T99" fmla="*/ 27 h 150"/>
                  <a:gd name="T100" fmla="*/ 5 w 142"/>
                  <a:gd name="T101" fmla="*/ 26 h 150"/>
                  <a:gd name="T102" fmla="*/ 4 w 142"/>
                  <a:gd name="T103" fmla="*/ 25 h 150"/>
                  <a:gd name="T104" fmla="*/ 2 w 142"/>
                  <a:gd name="T105" fmla="*/ 23 h 150"/>
                  <a:gd name="T106" fmla="*/ 2 w 142"/>
                  <a:gd name="T107" fmla="*/ 21 h 150"/>
                  <a:gd name="T108" fmla="*/ 2 w 142"/>
                  <a:gd name="T109" fmla="*/ 20 h 150"/>
                  <a:gd name="T110" fmla="*/ 1 w 142"/>
                  <a:gd name="T111" fmla="*/ 18 h 150"/>
                  <a:gd name="T112" fmla="*/ 1 w 142"/>
                  <a:gd name="T113" fmla="*/ 16 h 150"/>
                  <a:gd name="T114" fmla="*/ 0 w 142"/>
                  <a:gd name="T115" fmla="*/ 14 h 150"/>
                  <a:gd name="T116" fmla="*/ 0 w 142"/>
                  <a:gd name="T117" fmla="*/ 13 h 150"/>
                  <a:gd name="T118" fmla="*/ 0 w 142"/>
                  <a:gd name="T119" fmla="*/ 11 h 150"/>
                  <a:gd name="T120" fmla="*/ 0 w 142"/>
                  <a:gd name="T121" fmla="*/ 9 h 150"/>
                  <a:gd name="T122" fmla="*/ 0 w 142"/>
                  <a:gd name="T123" fmla="*/ 8 h 150"/>
                  <a:gd name="T124" fmla="*/ 9 w 142"/>
                  <a:gd name="T125" fmla="*/ 0 h 150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142"/>
                  <a:gd name="T190" fmla="*/ 0 h 150"/>
                  <a:gd name="T191" fmla="*/ 142 w 142"/>
                  <a:gd name="T192" fmla="*/ 150 h 150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142" h="150">
                    <a:moveTo>
                      <a:pt x="34" y="0"/>
                    </a:moveTo>
                    <a:lnTo>
                      <a:pt x="39" y="0"/>
                    </a:lnTo>
                    <a:lnTo>
                      <a:pt x="46" y="0"/>
                    </a:lnTo>
                    <a:lnTo>
                      <a:pt x="48" y="4"/>
                    </a:lnTo>
                    <a:lnTo>
                      <a:pt x="55" y="4"/>
                    </a:lnTo>
                    <a:lnTo>
                      <a:pt x="57" y="4"/>
                    </a:lnTo>
                    <a:lnTo>
                      <a:pt x="61" y="4"/>
                    </a:lnTo>
                    <a:lnTo>
                      <a:pt x="64" y="4"/>
                    </a:lnTo>
                    <a:lnTo>
                      <a:pt x="66" y="4"/>
                    </a:lnTo>
                    <a:lnTo>
                      <a:pt x="73" y="4"/>
                    </a:lnTo>
                    <a:lnTo>
                      <a:pt x="79" y="6"/>
                    </a:lnTo>
                    <a:lnTo>
                      <a:pt x="85" y="6"/>
                    </a:lnTo>
                    <a:lnTo>
                      <a:pt x="91" y="9"/>
                    </a:lnTo>
                    <a:lnTo>
                      <a:pt x="96" y="13"/>
                    </a:lnTo>
                    <a:lnTo>
                      <a:pt x="103" y="15"/>
                    </a:lnTo>
                    <a:lnTo>
                      <a:pt x="105" y="22"/>
                    </a:lnTo>
                    <a:lnTo>
                      <a:pt x="112" y="24"/>
                    </a:lnTo>
                    <a:lnTo>
                      <a:pt x="118" y="31"/>
                    </a:lnTo>
                    <a:lnTo>
                      <a:pt x="121" y="36"/>
                    </a:lnTo>
                    <a:lnTo>
                      <a:pt x="123" y="42"/>
                    </a:lnTo>
                    <a:lnTo>
                      <a:pt x="127" y="48"/>
                    </a:lnTo>
                    <a:lnTo>
                      <a:pt x="130" y="57"/>
                    </a:lnTo>
                    <a:lnTo>
                      <a:pt x="132" y="63"/>
                    </a:lnTo>
                    <a:lnTo>
                      <a:pt x="132" y="70"/>
                    </a:lnTo>
                    <a:lnTo>
                      <a:pt x="136" y="79"/>
                    </a:lnTo>
                    <a:lnTo>
                      <a:pt x="136" y="81"/>
                    </a:lnTo>
                    <a:lnTo>
                      <a:pt x="136" y="88"/>
                    </a:lnTo>
                    <a:lnTo>
                      <a:pt x="139" y="93"/>
                    </a:lnTo>
                    <a:lnTo>
                      <a:pt x="139" y="97"/>
                    </a:lnTo>
                    <a:lnTo>
                      <a:pt x="139" y="102"/>
                    </a:lnTo>
                    <a:lnTo>
                      <a:pt x="142" y="106"/>
                    </a:lnTo>
                    <a:lnTo>
                      <a:pt x="114" y="150"/>
                    </a:lnTo>
                    <a:lnTo>
                      <a:pt x="105" y="147"/>
                    </a:lnTo>
                    <a:lnTo>
                      <a:pt x="100" y="145"/>
                    </a:lnTo>
                    <a:lnTo>
                      <a:pt x="94" y="141"/>
                    </a:lnTo>
                    <a:lnTo>
                      <a:pt x="88" y="138"/>
                    </a:lnTo>
                    <a:lnTo>
                      <a:pt x="82" y="136"/>
                    </a:lnTo>
                    <a:lnTo>
                      <a:pt x="75" y="132"/>
                    </a:lnTo>
                    <a:lnTo>
                      <a:pt x="70" y="132"/>
                    </a:lnTo>
                    <a:lnTo>
                      <a:pt x="64" y="129"/>
                    </a:lnTo>
                    <a:lnTo>
                      <a:pt x="61" y="129"/>
                    </a:lnTo>
                    <a:lnTo>
                      <a:pt x="55" y="129"/>
                    </a:lnTo>
                    <a:lnTo>
                      <a:pt x="52" y="129"/>
                    </a:lnTo>
                    <a:lnTo>
                      <a:pt x="46" y="127"/>
                    </a:lnTo>
                    <a:lnTo>
                      <a:pt x="43" y="124"/>
                    </a:lnTo>
                    <a:lnTo>
                      <a:pt x="37" y="120"/>
                    </a:lnTo>
                    <a:lnTo>
                      <a:pt x="34" y="118"/>
                    </a:lnTo>
                    <a:lnTo>
                      <a:pt x="30" y="115"/>
                    </a:lnTo>
                    <a:lnTo>
                      <a:pt x="25" y="111"/>
                    </a:lnTo>
                    <a:lnTo>
                      <a:pt x="21" y="106"/>
                    </a:lnTo>
                    <a:lnTo>
                      <a:pt x="18" y="102"/>
                    </a:lnTo>
                    <a:lnTo>
                      <a:pt x="16" y="97"/>
                    </a:lnTo>
                    <a:lnTo>
                      <a:pt x="9" y="90"/>
                    </a:lnTo>
                    <a:lnTo>
                      <a:pt x="7" y="84"/>
                    </a:lnTo>
                    <a:lnTo>
                      <a:pt x="7" y="79"/>
                    </a:lnTo>
                    <a:lnTo>
                      <a:pt x="4" y="70"/>
                    </a:lnTo>
                    <a:lnTo>
                      <a:pt x="4" y="63"/>
                    </a:lnTo>
                    <a:lnTo>
                      <a:pt x="0" y="57"/>
                    </a:lnTo>
                    <a:lnTo>
                      <a:pt x="0" y="52"/>
                    </a:lnTo>
                    <a:lnTo>
                      <a:pt x="0" y="42"/>
                    </a:lnTo>
                    <a:lnTo>
                      <a:pt x="0" y="36"/>
                    </a:lnTo>
                    <a:lnTo>
                      <a:pt x="0" y="31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7F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3954" name="Freeform 1040"/>
              <p:cNvSpPr>
                <a:spLocks/>
              </p:cNvSpPr>
              <p:nvPr/>
            </p:nvSpPr>
            <p:spPr bwMode="auto">
              <a:xfrm>
                <a:off x="1465" y="2396"/>
                <a:ext cx="36" cy="38"/>
              </a:xfrm>
              <a:custGeom>
                <a:avLst/>
                <a:gdLst>
                  <a:gd name="T0" fmla="*/ 9 w 142"/>
                  <a:gd name="T1" fmla="*/ 0 h 150"/>
                  <a:gd name="T2" fmla="*/ 10 w 142"/>
                  <a:gd name="T3" fmla="*/ 0 h 150"/>
                  <a:gd name="T4" fmla="*/ 12 w 142"/>
                  <a:gd name="T5" fmla="*/ 0 h 150"/>
                  <a:gd name="T6" fmla="*/ 12 w 142"/>
                  <a:gd name="T7" fmla="*/ 1 h 150"/>
                  <a:gd name="T8" fmla="*/ 14 w 142"/>
                  <a:gd name="T9" fmla="*/ 1 h 150"/>
                  <a:gd name="T10" fmla="*/ 14 w 142"/>
                  <a:gd name="T11" fmla="*/ 1 h 150"/>
                  <a:gd name="T12" fmla="*/ 15 w 142"/>
                  <a:gd name="T13" fmla="*/ 1 h 150"/>
                  <a:gd name="T14" fmla="*/ 16 w 142"/>
                  <a:gd name="T15" fmla="*/ 1 h 150"/>
                  <a:gd name="T16" fmla="*/ 17 w 142"/>
                  <a:gd name="T17" fmla="*/ 1 h 150"/>
                  <a:gd name="T18" fmla="*/ 19 w 142"/>
                  <a:gd name="T19" fmla="*/ 1 h 150"/>
                  <a:gd name="T20" fmla="*/ 20 w 142"/>
                  <a:gd name="T21" fmla="*/ 2 h 150"/>
                  <a:gd name="T22" fmla="*/ 22 w 142"/>
                  <a:gd name="T23" fmla="*/ 2 h 150"/>
                  <a:gd name="T24" fmla="*/ 23 w 142"/>
                  <a:gd name="T25" fmla="*/ 2 h 150"/>
                  <a:gd name="T26" fmla="*/ 24 w 142"/>
                  <a:gd name="T27" fmla="*/ 3 h 150"/>
                  <a:gd name="T28" fmla="*/ 26 w 142"/>
                  <a:gd name="T29" fmla="*/ 4 h 150"/>
                  <a:gd name="T30" fmla="*/ 27 w 142"/>
                  <a:gd name="T31" fmla="*/ 6 h 150"/>
                  <a:gd name="T32" fmla="*/ 28 w 142"/>
                  <a:gd name="T33" fmla="*/ 6 h 150"/>
                  <a:gd name="T34" fmla="*/ 30 w 142"/>
                  <a:gd name="T35" fmla="*/ 8 h 150"/>
                  <a:gd name="T36" fmla="*/ 31 w 142"/>
                  <a:gd name="T37" fmla="*/ 9 h 150"/>
                  <a:gd name="T38" fmla="*/ 31 w 142"/>
                  <a:gd name="T39" fmla="*/ 11 h 150"/>
                  <a:gd name="T40" fmla="*/ 32 w 142"/>
                  <a:gd name="T41" fmla="*/ 12 h 150"/>
                  <a:gd name="T42" fmla="*/ 33 w 142"/>
                  <a:gd name="T43" fmla="*/ 14 h 150"/>
                  <a:gd name="T44" fmla="*/ 33 w 142"/>
                  <a:gd name="T45" fmla="*/ 16 h 150"/>
                  <a:gd name="T46" fmla="*/ 33 w 142"/>
                  <a:gd name="T47" fmla="*/ 18 h 150"/>
                  <a:gd name="T48" fmla="*/ 34 w 142"/>
                  <a:gd name="T49" fmla="*/ 20 h 150"/>
                  <a:gd name="T50" fmla="*/ 34 w 142"/>
                  <a:gd name="T51" fmla="*/ 21 h 150"/>
                  <a:gd name="T52" fmla="*/ 34 w 142"/>
                  <a:gd name="T53" fmla="*/ 22 h 150"/>
                  <a:gd name="T54" fmla="*/ 35 w 142"/>
                  <a:gd name="T55" fmla="*/ 24 h 150"/>
                  <a:gd name="T56" fmla="*/ 35 w 142"/>
                  <a:gd name="T57" fmla="*/ 25 h 150"/>
                  <a:gd name="T58" fmla="*/ 35 w 142"/>
                  <a:gd name="T59" fmla="*/ 26 h 150"/>
                  <a:gd name="T60" fmla="*/ 36 w 142"/>
                  <a:gd name="T61" fmla="*/ 27 h 150"/>
                  <a:gd name="T62" fmla="*/ 29 w 142"/>
                  <a:gd name="T63" fmla="*/ 38 h 150"/>
                  <a:gd name="T64" fmla="*/ 27 w 142"/>
                  <a:gd name="T65" fmla="*/ 37 h 150"/>
                  <a:gd name="T66" fmla="*/ 25 w 142"/>
                  <a:gd name="T67" fmla="*/ 37 h 150"/>
                  <a:gd name="T68" fmla="*/ 24 w 142"/>
                  <a:gd name="T69" fmla="*/ 36 h 150"/>
                  <a:gd name="T70" fmla="*/ 22 w 142"/>
                  <a:gd name="T71" fmla="*/ 35 h 150"/>
                  <a:gd name="T72" fmla="*/ 21 w 142"/>
                  <a:gd name="T73" fmla="*/ 34 h 150"/>
                  <a:gd name="T74" fmla="*/ 19 w 142"/>
                  <a:gd name="T75" fmla="*/ 33 h 150"/>
                  <a:gd name="T76" fmla="*/ 18 w 142"/>
                  <a:gd name="T77" fmla="*/ 33 h 150"/>
                  <a:gd name="T78" fmla="*/ 16 w 142"/>
                  <a:gd name="T79" fmla="*/ 33 h 150"/>
                  <a:gd name="T80" fmla="*/ 15 w 142"/>
                  <a:gd name="T81" fmla="*/ 33 h 150"/>
                  <a:gd name="T82" fmla="*/ 14 w 142"/>
                  <a:gd name="T83" fmla="*/ 33 h 150"/>
                  <a:gd name="T84" fmla="*/ 13 w 142"/>
                  <a:gd name="T85" fmla="*/ 33 h 150"/>
                  <a:gd name="T86" fmla="*/ 12 w 142"/>
                  <a:gd name="T87" fmla="*/ 32 h 150"/>
                  <a:gd name="T88" fmla="*/ 11 w 142"/>
                  <a:gd name="T89" fmla="*/ 31 h 150"/>
                  <a:gd name="T90" fmla="*/ 9 w 142"/>
                  <a:gd name="T91" fmla="*/ 30 h 150"/>
                  <a:gd name="T92" fmla="*/ 9 w 142"/>
                  <a:gd name="T93" fmla="*/ 30 h 150"/>
                  <a:gd name="T94" fmla="*/ 8 w 142"/>
                  <a:gd name="T95" fmla="*/ 29 h 150"/>
                  <a:gd name="T96" fmla="*/ 6 w 142"/>
                  <a:gd name="T97" fmla="*/ 28 h 150"/>
                  <a:gd name="T98" fmla="*/ 5 w 142"/>
                  <a:gd name="T99" fmla="*/ 27 h 150"/>
                  <a:gd name="T100" fmla="*/ 5 w 142"/>
                  <a:gd name="T101" fmla="*/ 26 h 150"/>
                  <a:gd name="T102" fmla="*/ 4 w 142"/>
                  <a:gd name="T103" fmla="*/ 25 h 150"/>
                  <a:gd name="T104" fmla="*/ 2 w 142"/>
                  <a:gd name="T105" fmla="*/ 23 h 150"/>
                  <a:gd name="T106" fmla="*/ 2 w 142"/>
                  <a:gd name="T107" fmla="*/ 21 h 150"/>
                  <a:gd name="T108" fmla="*/ 2 w 142"/>
                  <a:gd name="T109" fmla="*/ 20 h 150"/>
                  <a:gd name="T110" fmla="*/ 1 w 142"/>
                  <a:gd name="T111" fmla="*/ 18 h 150"/>
                  <a:gd name="T112" fmla="*/ 1 w 142"/>
                  <a:gd name="T113" fmla="*/ 16 h 150"/>
                  <a:gd name="T114" fmla="*/ 0 w 142"/>
                  <a:gd name="T115" fmla="*/ 14 h 150"/>
                  <a:gd name="T116" fmla="*/ 0 w 142"/>
                  <a:gd name="T117" fmla="*/ 13 h 150"/>
                  <a:gd name="T118" fmla="*/ 0 w 142"/>
                  <a:gd name="T119" fmla="*/ 11 h 150"/>
                  <a:gd name="T120" fmla="*/ 0 w 142"/>
                  <a:gd name="T121" fmla="*/ 9 h 150"/>
                  <a:gd name="T122" fmla="*/ 0 w 142"/>
                  <a:gd name="T123" fmla="*/ 8 h 150"/>
                  <a:gd name="T124" fmla="*/ 9 w 142"/>
                  <a:gd name="T125" fmla="*/ 0 h 150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142"/>
                  <a:gd name="T190" fmla="*/ 0 h 150"/>
                  <a:gd name="T191" fmla="*/ 142 w 142"/>
                  <a:gd name="T192" fmla="*/ 150 h 150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142" h="150">
                    <a:moveTo>
                      <a:pt x="34" y="0"/>
                    </a:moveTo>
                    <a:lnTo>
                      <a:pt x="39" y="0"/>
                    </a:lnTo>
                    <a:lnTo>
                      <a:pt x="46" y="0"/>
                    </a:lnTo>
                    <a:lnTo>
                      <a:pt x="48" y="4"/>
                    </a:lnTo>
                    <a:lnTo>
                      <a:pt x="55" y="4"/>
                    </a:lnTo>
                    <a:lnTo>
                      <a:pt x="57" y="4"/>
                    </a:lnTo>
                    <a:lnTo>
                      <a:pt x="61" y="4"/>
                    </a:lnTo>
                    <a:lnTo>
                      <a:pt x="64" y="4"/>
                    </a:lnTo>
                    <a:lnTo>
                      <a:pt x="66" y="4"/>
                    </a:lnTo>
                    <a:lnTo>
                      <a:pt x="73" y="4"/>
                    </a:lnTo>
                    <a:lnTo>
                      <a:pt x="79" y="6"/>
                    </a:lnTo>
                    <a:lnTo>
                      <a:pt x="85" y="6"/>
                    </a:lnTo>
                    <a:lnTo>
                      <a:pt x="91" y="9"/>
                    </a:lnTo>
                    <a:lnTo>
                      <a:pt x="96" y="13"/>
                    </a:lnTo>
                    <a:lnTo>
                      <a:pt x="103" y="15"/>
                    </a:lnTo>
                    <a:lnTo>
                      <a:pt x="105" y="22"/>
                    </a:lnTo>
                    <a:lnTo>
                      <a:pt x="112" y="24"/>
                    </a:lnTo>
                    <a:lnTo>
                      <a:pt x="118" y="31"/>
                    </a:lnTo>
                    <a:lnTo>
                      <a:pt x="121" y="36"/>
                    </a:lnTo>
                    <a:lnTo>
                      <a:pt x="123" y="42"/>
                    </a:lnTo>
                    <a:lnTo>
                      <a:pt x="127" y="48"/>
                    </a:lnTo>
                    <a:lnTo>
                      <a:pt x="130" y="57"/>
                    </a:lnTo>
                    <a:lnTo>
                      <a:pt x="132" y="63"/>
                    </a:lnTo>
                    <a:lnTo>
                      <a:pt x="132" y="70"/>
                    </a:lnTo>
                    <a:lnTo>
                      <a:pt x="136" y="79"/>
                    </a:lnTo>
                    <a:lnTo>
                      <a:pt x="136" y="81"/>
                    </a:lnTo>
                    <a:lnTo>
                      <a:pt x="136" y="88"/>
                    </a:lnTo>
                    <a:lnTo>
                      <a:pt x="139" y="93"/>
                    </a:lnTo>
                    <a:lnTo>
                      <a:pt x="139" y="97"/>
                    </a:lnTo>
                    <a:lnTo>
                      <a:pt x="139" y="102"/>
                    </a:lnTo>
                    <a:lnTo>
                      <a:pt x="142" y="106"/>
                    </a:lnTo>
                    <a:lnTo>
                      <a:pt x="114" y="150"/>
                    </a:lnTo>
                    <a:lnTo>
                      <a:pt x="105" y="147"/>
                    </a:lnTo>
                    <a:lnTo>
                      <a:pt x="100" y="145"/>
                    </a:lnTo>
                    <a:lnTo>
                      <a:pt x="94" y="141"/>
                    </a:lnTo>
                    <a:lnTo>
                      <a:pt x="88" y="138"/>
                    </a:lnTo>
                    <a:lnTo>
                      <a:pt x="82" y="136"/>
                    </a:lnTo>
                    <a:lnTo>
                      <a:pt x="75" y="132"/>
                    </a:lnTo>
                    <a:lnTo>
                      <a:pt x="70" y="132"/>
                    </a:lnTo>
                    <a:lnTo>
                      <a:pt x="64" y="129"/>
                    </a:lnTo>
                    <a:lnTo>
                      <a:pt x="61" y="129"/>
                    </a:lnTo>
                    <a:lnTo>
                      <a:pt x="55" y="129"/>
                    </a:lnTo>
                    <a:lnTo>
                      <a:pt x="52" y="129"/>
                    </a:lnTo>
                    <a:lnTo>
                      <a:pt x="46" y="127"/>
                    </a:lnTo>
                    <a:lnTo>
                      <a:pt x="43" y="124"/>
                    </a:lnTo>
                    <a:lnTo>
                      <a:pt x="37" y="120"/>
                    </a:lnTo>
                    <a:lnTo>
                      <a:pt x="34" y="118"/>
                    </a:lnTo>
                    <a:lnTo>
                      <a:pt x="30" y="115"/>
                    </a:lnTo>
                    <a:lnTo>
                      <a:pt x="25" y="111"/>
                    </a:lnTo>
                    <a:lnTo>
                      <a:pt x="21" y="106"/>
                    </a:lnTo>
                    <a:lnTo>
                      <a:pt x="18" y="102"/>
                    </a:lnTo>
                    <a:lnTo>
                      <a:pt x="16" y="97"/>
                    </a:lnTo>
                    <a:lnTo>
                      <a:pt x="9" y="90"/>
                    </a:lnTo>
                    <a:lnTo>
                      <a:pt x="7" y="84"/>
                    </a:lnTo>
                    <a:lnTo>
                      <a:pt x="7" y="79"/>
                    </a:lnTo>
                    <a:lnTo>
                      <a:pt x="4" y="70"/>
                    </a:lnTo>
                    <a:lnTo>
                      <a:pt x="4" y="63"/>
                    </a:lnTo>
                    <a:lnTo>
                      <a:pt x="0" y="57"/>
                    </a:lnTo>
                    <a:lnTo>
                      <a:pt x="0" y="52"/>
                    </a:lnTo>
                    <a:lnTo>
                      <a:pt x="0" y="42"/>
                    </a:lnTo>
                    <a:lnTo>
                      <a:pt x="0" y="36"/>
                    </a:lnTo>
                    <a:lnTo>
                      <a:pt x="0" y="31"/>
                    </a:lnTo>
                    <a:lnTo>
                      <a:pt x="34" y="0"/>
                    </a:lnTo>
                  </a:path>
                </a:pathLst>
              </a:custGeom>
              <a:noFill/>
              <a:ln w="0">
                <a:solidFill>
                  <a:srgbClr val="92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3955" name="Freeform 1041"/>
              <p:cNvSpPr>
                <a:spLocks/>
              </p:cNvSpPr>
              <p:nvPr/>
            </p:nvSpPr>
            <p:spPr bwMode="auto">
              <a:xfrm>
                <a:off x="1465" y="2396"/>
                <a:ext cx="36" cy="38"/>
              </a:xfrm>
              <a:custGeom>
                <a:avLst/>
                <a:gdLst>
                  <a:gd name="T0" fmla="*/ 9 w 142"/>
                  <a:gd name="T1" fmla="*/ 0 h 150"/>
                  <a:gd name="T2" fmla="*/ 10 w 142"/>
                  <a:gd name="T3" fmla="*/ 0 h 150"/>
                  <a:gd name="T4" fmla="*/ 12 w 142"/>
                  <a:gd name="T5" fmla="*/ 0 h 150"/>
                  <a:gd name="T6" fmla="*/ 12 w 142"/>
                  <a:gd name="T7" fmla="*/ 1 h 150"/>
                  <a:gd name="T8" fmla="*/ 14 w 142"/>
                  <a:gd name="T9" fmla="*/ 1 h 150"/>
                  <a:gd name="T10" fmla="*/ 14 w 142"/>
                  <a:gd name="T11" fmla="*/ 1 h 150"/>
                  <a:gd name="T12" fmla="*/ 15 w 142"/>
                  <a:gd name="T13" fmla="*/ 1 h 150"/>
                  <a:gd name="T14" fmla="*/ 16 w 142"/>
                  <a:gd name="T15" fmla="*/ 1 h 150"/>
                  <a:gd name="T16" fmla="*/ 17 w 142"/>
                  <a:gd name="T17" fmla="*/ 1 h 150"/>
                  <a:gd name="T18" fmla="*/ 19 w 142"/>
                  <a:gd name="T19" fmla="*/ 1 h 150"/>
                  <a:gd name="T20" fmla="*/ 20 w 142"/>
                  <a:gd name="T21" fmla="*/ 2 h 150"/>
                  <a:gd name="T22" fmla="*/ 22 w 142"/>
                  <a:gd name="T23" fmla="*/ 2 h 150"/>
                  <a:gd name="T24" fmla="*/ 23 w 142"/>
                  <a:gd name="T25" fmla="*/ 2 h 150"/>
                  <a:gd name="T26" fmla="*/ 24 w 142"/>
                  <a:gd name="T27" fmla="*/ 3 h 150"/>
                  <a:gd name="T28" fmla="*/ 26 w 142"/>
                  <a:gd name="T29" fmla="*/ 4 h 150"/>
                  <a:gd name="T30" fmla="*/ 27 w 142"/>
                  <a:gd name="T31" fmla="*/ 6 h 150"/>
                  <a:gd name="T32" fmla="*/ 28 w 142"/>
                  <a:gd name="T33" fmla="*/ 6 h 150"/>
                  <a:gd name="T34" fmla="*/ 30 w 142"/>
                  <a:gd name="T35" fmla="*/ 8 h 150"/>
                  <a:gd name="T36" fmla="*/ 31 w 142"/>
                  <a:gd name="T37" fmla="*/ 9 h 150"/>
                  <a:gd name="T38" fmla="*/ 31 w 142"/>
                  <a:gd name="T39" fmla="*/ 11 h 150"/>
                  <a:gd name="T40" fmla="*/ 32 w 142"/>
                  <a:gd name="T41" fmla="*/ 12 h 150"/>
                  <a:gd name="T42" fmla="*/ 33 w 142"/>
                  <a:gd name="T43" fmla="*/ 14 h 150"/>
                  <a:gd name="T44" fmla="*/ 33 w 142"/>
                  <a:gd name="T45" fmla="*/ 16 h 150"/>
                  <a:gd name="T46" fmla="*/ 33 w 142"/>
                  <a:gd name="T47" fmla="*/ 18 h 150"/>
                  <a:gd name="T48" fmla="*/ 34 w 142"/>
                  <a:gd name="T49" fmla="*/ 20 h 150"/>
                  <a:gd name="T50" fmla="*/ 34 w 142"/>
                  <a:gd name="T51" fmla="*/ 21 h 150"/>
                  <a:gd name="T52" fmla="*/ 34 w 142"/>
                  <a:gd name="T53" fmla="*/ 22 h 150"/>
                  <a:gd name="T54" fmla="*/ 35 w 142"/>
                  <a:gd name="T55" fmla="*/ 24 h 150"/>
                  <a:gd name="T56" fmla="*/ 35 w 142"/>
                  <a:gd name="T57" fmla="*/ 25 h 150"/>
                  <a:gd name="T58" fmla="*/ 35 w 142"/>
                  <a:gd name="T59" fmla="*/ 26 h 150"/>
                  <a:gd name="T60" fmla="*/ 36 w 142"/>
                  <a:gd name="T61" fmla="*/ 27 h 150"/>
                  <a:gd name="T62" fmla="*/ 29 w 142"/>
                  <a:gd name="T63" fmla="*/ 38 h 150"/>
                  <a:gd name="T64" fmla="*/ 27 w 142"/>
                  <a:gd name="T65" fmla="*/ 37 h 150"/>
                  <a:gd name="T66" fmla="*/ 25 w 142"/>
                  <a:gd name="T67" fmla="*/ 37 h 150"/>
                  <a:gd name="T68" fmla="*/ 24 w 142"/>
                  <a:gd name="T69" fmla="*/ 36 h 150"/>
                  <a:gd name="T70" fmla="*/ 22 w 142"/>
                  <a:gd name="T71" fmla="*/ 35 h 150"/>
                  <a:gd name="T72" fmla="*/ 21 w 142"/>
                  <a:gd name="T73" fmla="*/ 34 h 150"/>
                  <a:gd name="T74" fmla="*/ 19 w 142"/>
                  <a:gd name="T75" fmla="*/ 33 h 150"/>
                  <a:gd name="T76" fmla="*/ 18 w 142"/>
                  <a:gd name="T77" fmla="*/ 33 h 150"/>
                  <a:gd name="T78" fmla="*/ 16 w 142"/>
                  <a:gd name="T79" fmla="*/ 33 h 150"/>
                  <a:gd name="T80" fmla="*/ 15 w 142"/>
                  <a:gd name="T81" fmla="*/ 33 h 150"/>
                  <a:gd name="T82" fmla="*/ 14 w 142"/>
                  <a:gd name="T83" fmla="*/ 33 h 150"/>
                  <a:gd name="T84" fmla="*/ 13 w 142"/>
                  <a:gd name="T85" fmla="*/ 33 h 150"/>
                  <a:gd name="T86" fmla="*/ 12 w 142"/>
                  <a:gd name="T87" fmla="*/ 32 h 150"/>
                  <a:gd name="T88" fmla="*/ 11 w 142"/>
                  <a:gd name="T89" fmla="*/ 31 h 150"/>
                  <a:gd name="T90" fmla="*/ 9 w 142"/>
                  <a:gd name="T91" fmla="*/ 30 h 150"/>
                  <a:gd name="T92" fmla="*/ 9 w 142"/>
                  <a:gd name="T93" fmla="*/ 30 h 150"/>
                  <a:gd name="T94" fmla="*/ 8 w 142"/>
                  <a:gd name="T95" fmla="*/ 29 h 150"/>
                  <a:gd name="T96" fmla="*/ 6 w 142"/>
                  <a:gd name="T97" fmla="*/ 28 h 150"/>
                  <a:gd name="T98" fmla="*/ 5 w 142"/>
                  <a:gd name="T99" fmla="*/ 27 h 150"/>
                  <a:gd name="T100" fmla="*/ 5 w 142"/>
                  <a:gd name="T101" fmla="*/ 26 h 150"/>
                  <a:gd name="T102" fmla="*/ 4 w 142"/>
                  <a:gd name="T103" fmla="*/ 25 h 150"/>
                  <a:gd name="T104" fmla="*/ 2 w 142"/>
                  <a:gd name="T105" fmla="*/ 23 h 150"/>
                  <a:gd name="T106" fmla="*/ 2 w 142"/>
                  <a:gd name="T107" fmla="*/ 21 h 150"/>
                  <a:gd name="T108" fmla="*/ 2 w 142"/>
                  <a:gd name="T109" fmla="*/ 20 h 150"/>
                  <a:gd name="T110" fmla="*/ 1 w 142"/>
                  <a:gd name="T111" fmla="*/ 18 h 150"/>
                  <a:gd name="T112" fmla="*/ 1 w 142"/>
                  <a:gd name="T113" fmla="*/ 16 h 150"/>
                  <a:gd name="T114" fmla="*/ 0 w 142"/>
                  <a:gd name="T115" fmla="*/ 14 h 150"/>
                  <a:gd name="T116" fmla="*/ 0 w 142"/>
                  <a:gd name="T117" fmla="*/ 13 h 150"/>
                  <a:gd name="T118" fmla="*/ 0 w 142"/>
                  <a:gd name="T119" fmla="*/ 11 h 150"/>
                  <a:gd name="T120" fmla="*/ 0 w 142"/>
                  <a:gd name="T121" fmla="*/ 9 h 150"/>
                  <a:gd name="T122" fmla="*/ 0 w 142"/>
                  <a:gd name="T123" fmla="*/ 8 h 150"/>
                  <a:gd name="T124" fmla="*/ 9 w 142"/>
                  <a:gd name="T125" fmla="*/ 0 h 150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142"/>
                  <a:gd name="T190" fmla="*/ 0 h 150"/>
                  <a:gd name="T191" fmla="*/ 142 w 142"/>
                  <a:gd name="T192" fmla="*/ 150 h 150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142" h="150">
                    <a:moveTo>
                      <a:pt x="34" y="0"/>
                    </a:moveTo>
                    <a:lnTo>
                      <a:pt x="39" y="0"/>
                    </a:lnTo>
                    <a:lnTo>
                      <a:pt x="46" y="0"/>
                    </a:lnTo>
                    <a:lnTo>
                      <a:pt x="48" y="4"/>
                    </a:lnTo>
                    <a:lnTo>
                      <a:pt x="55" y="4"/>
                    </a:lnTo>
                    <a:lnTo>
                      <a:pt x="57" y="4"/>
                    </a:lnTo>
                    <a:lnTo>
                      <a:pt x="61" y="4"/>
                    </a:lnTo>
                    <a:lnTo>
                      <a:pt x="64" y="4"/>
                    </a:lnTo>
                    <a:lnTo>
                      <a:pt x="66" y="4"/>
                    </a:lnTo>
                    <a:lnTo>
                      <a:pt x="73" y="4"/>
                    </a:lnTo>
                    <a:lnTo>
                      <a:pt x="79" y="6"/>
                    </a:lnTo>
                    <a:lnTo>
                      <a:pt x="85" y="6"/>
                    </a:lnTo>
                    <a:lnTo>
                      <a:pt x="91" y="9"/>
                    </a:lnTo>
                    <a:lnTo>
                      <a:pt x="96" y="13"/>
                    </a:lnTo>
                    <a:lnTo>
                      <a:pt x="103" y="15"/>
                    </a:lnTo>
                    <a:lnTo>
                      <a:pt x="105" y="22"/>
                    </a:lnTo>
                    <a:lnTo>
                      <a:pt x="112" y="24"/>
                    </a:lnTo>
                    <a:lnTo>
                      <a:pt x="118" y="31"/>
                    </a:lnTo>
                    <a:lnTo>
                      <a:pt x="121" y="36"/>
                    </a:lnTo>
                    <a:lnTo>
                      <a:pt x="123" y="42"/>
                    </a:lnTo>
                    <a:lnTo>
                      <a:pt x="127" y="48"/>
                    </a:lnTo>
                    <a:lnTo>
                      <a:pt x="130" y="57"/>
                    </a:lnTo>
                    <a:lnTo>
                      <a:pt x="132" y="63"/>
                    </a:lnTo>
                    <a:lnTo>
                      <a:pt x="132" y="70"/>
                    </a:lnTo>
                    <a:lnTo>
                      <a:pt x="136" y="79"/>
                    </a:lnTo>
                    <a:lnTo>
                      <a:pt x="136" y="81"/>
                    </a:lnTo>
                    <a:lnTo>
                      <a:pt x="136" y="88"/>
                    </a:lnTo>
                    <a:lnTo>
                      <a:pt x="139" y="93"/>
                    </a:lnTo>
                    <a:lnTo>
                      <a:pt x="139" y="97"/>
                    </a:lnTo>
                    <a:lnTo>
                      <a:pt x="139" y="102"/>
                    </a:lnTo>
                    <a:lnTo>
                      <a:pt x="142" y="106"/>
                    </a:lnTo>
                    <a:lnTo>
                      <a:pt x="114" y="150"/>
                    </a:lnTo>
                    <a:lnTo>
                      <a:pt x="105" y="147"/>
                    </a:lnTo>
                    <a:lnTo>
                      <a:pt x="100" y="145"/>
                    </a:lnTo>
                    <a:lnTo>
                      <a:pt x="94" y="141"/>
                    </a:lnTo>
                    <a:lnTo>
                      <a:pt x="88" y="138"/>
                    </a:lnTo>
                    <a:lnTo>
                      <a:pt x="82" y="136"/>
                    </a:lnTo>
                    <a:lnTo>
                      <a:pt x="75" y="132"/>
                    </a:lnTo>
                    <a:lnTo>
                      <a:pt x="70" y="132"/>
                    </a:lnTo>
                    <a:lnTo>
                      <a:pt x="64" y="129"/>
                    </a:lnTo>
                    <a:lnTo>
                      <a:pt x="61" y="129"/>
                    </a:lnTo>
                    <a:lnTo>
                      <a:pt x="55" y="129"/>
                    </a:lnTo>
                    <a:lnTo>
                      <a:pt x="52" y="129"/>
                    </a:lnTo>
                    <a:lnTo>
                      <a:pt x="46" y="127"/>
                    </a:lnTo>
                    <a:lnTo>
                      <a:pt x="43" y="124"/>
                    </a:lnTo>
                    <a:lnTo>
                      <a:pt x="37" y="120"/>
                    </a:lnTo>
                    <a:lnTo>
                      <a:pt x="34" y="118"/>
                    </a:lnTo>
                    <a:lnTo>
                      <a:pt x="30" y="115"/>
                    </a:lnTo>
                    <a:lnTo>
                      <a:pt x="25" y="111"/>
                    </a:lnTo>
                    <a:lnTo>
                      <a:pt x="21" y="106"/>
                    </a:lnTo>
                    <a:lnTo>
                      <a:pt x="18" y="102"/>
                    </a:lnTo>
                    <a:lnTo>
                      <a:pt x="16" y="97"/>
                    </a:lnTo>
                    <a:lnTo>
                      <a:pt x="9" y="90"/>
                    </a:lnTo>
                    <a:lnTo>
                      <a:pt x="7" y="84"/>
                    </a:lnTo>
                    <a:lnTo>
                      <a:pt x="7" y="79"/>
                    </a:lnTo>
                    <a:lnTo>
                      <a:pt x="4" y="70"/>
                    </a:lnTo>
                    <a:lnTo>
                      <a:pt x="4" y="63"/>
                    </a:lnTo>
                    <a:lnTo>
                      <a:pt x="0" y="57"/>
                    </a:lnTo>
                    <a:lnTo>
                      <a:pt x="0" y="52"/>
                    </a:lnTo>
                    <a:lnTo>
                      <a:pt x="0" y="42"/>
                    </a:lnTo>
                    <a:lnTo>
                      <a:pt x="0" y="36"/>
                    </a:lnTo>
                    <a:lnTo>
                      <a:pt x="0" y="31"/>
                    </a:lnTo>
                    <a:lnTo>
                      <a:pt x="34" y="0"/>
                    </a:lnTo>
                  </a:path>
                </a:pathLst>
              </a:custGeom>
              <a:noFill/>
              <a:ln w="0">
                <a:solidFill>
                  <a:srgbClr val="92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3956" name="Freeform 1042"/>
              <p:cNvSpPr>
                <a:spLocks/>
              </p:cNvSpPr>
              <p:nvPr/>
            </p:nvSpPr>
            <p:spPr bwMode="auto">
              <a:xfrm>
                <a:off x="1319" y="2247"/>
                <a:ext cx="35" cy="38"/>
              </a:xfrm>
              <a:custGeom>
                <a:avLst/>
                <a:gdLst>
                  <a:gd name="T0" fmla="*/ 8 w 142"/>
                  <a:gd name="T1" fmla="*/ 0 h 150"/>
                  <a:gd name="T2" fmla="*/ 10 w 142"/>
                  <a:gd name="T3" fmla="*/ 0 h 150"/>
                  <a:gd name="T4" fmla="*/ 11 w 142"/>
                  <a:gd name="T5" fmla="*/ 0 h 150"/>
                  <a:gd name="T6" fmla="*/ 12 w 142"/>
                  <a:gd name="T7" fmla="*/ 0 h 150"/>
                  <a:gd name="T8" fmla="*/ 13 w 142"/>
                  <a:gd name="T9" fmla="*/ 0 h 150"/>
                  <a:gd name="T10" fmla="*/ 14 w 142"/>
                  <a:gd name="T11" fmla="*/ 0 h 150"/>
                  <a:gd name="T12" fmla="*/ 15 w 142"/>
                  <a:gd name="T13" fmla="*/ 0 h 150"/>
                  <a:gd name="T14" fmla="*/ 16 w 142"/>
                  <a:gd name="T15" fmla="*/ 1 h 150"/>
                  <a:gd name="T16" fmla="*/ 17 w 142"/>
                  <a:gd name="T17" fmla="*/ 1 h 150"/>
                  <a:gd name="T18" fmla="*/ 18 w 142"/>
                  <a:gd name="T19" fmla="*/ 1 h 150"/>
                  <a:gd name="T20" fmla="*/ 19 w 142"/>
                  <a:gd name="T21" fmla="*/ 1 h 150"/>
                  <a:gd name="T22" fmla="*/ 21 w 142"/>
                  <a:gd name="T23" fmla="*/ 1 h 150"/>
                  <a:gd name="T24" fmla="*/ 22 w 142"/>
                  <a:gd name="T25" fmla="*/ 2 h 150"/>
                  <a:gd name="T26" fmla="*/ 24 w 142"/>
                  <a:gd name="T27" fmla="*/ 3 h 150"/>
                  <a:gd name="T28" fmla="*/ 25 w 142"/>
                  <a:gd name="T29" fmla="*/ 4 h 150"/>
                  <a:gd name="T30" fmla="*/ 26 w 142"/>
                  <a:gd name="T31" fmla="*/ 5 h 150"/>
                  <a:gd name="T32" fmla="*/ 27 w 142"/>
                  <a:gd name="T33" fmla="*/ 6 h 150"/>
                  <a:gd name="T34" fmla="*/ 29 w 142"/>
                  <a:gd name="T35" fmla="*/ 8 h 150"/>
                  <a:gd name="T36" fmla="*/ 30 w 142"/>
                  <a:gd name="T37" fmla="*/ 9 h 150"/>
                  <a:gd name="T38" fmla="*/ 31 w 142"/>
                  <a:gd name="T39" fmla="*/ 10 h 150"/>
                  <a:gd name="T40" fmla="*/ 31 w 142"/>
                  <a:gd name="T41" fmla="*/ 12 h 150"/>
                  <a:gd name="T42" fmla="*/ 32 w 142"/>
                  <a:gd name="T43" fmla="*/ 14 h 150"/>
                  <a:gd name="T44" fmla="*/ 33 w 142"/>
                  <a:gd name="T45" fmla="*/ 16 h 150"/>
                  <a:gd name="T46" fmla="*/ 33 w 142"/>
                  <a:gd name="T47" fmla="*/ 17 h 150"/>
                  <a:gd name="T48" fmla="*/ 33 w 142"/>
                  <a:gd name="T49" fmla="*/ 19 h 150"/>
                  <a:gd name="T50" fmla="*/ 33 w 142"/>
                  <a:gd name="T51" fmla="*/ 20 h 150"/>
                  <a:gd name="T52" fmla="*/ 33 w 142"/>
                  <a:gd name="T53" fmla="*/ 22 h 150"/>
                  <a:gd name="T54" fmla="*/ 34 w 142"/>
                  <a:gd name="T55" fmla="*/ 24 h 150"/>
                  <a:gd name="T56" fmla="*/ 34 w 142"/>
                  <a:gd name="T57" fmla="*/ 24 h 150"/>
                  <a:gd name="T58" fmla="*/ 34 w 142"/>
                  <a:gd name="T59" fmla="*/ 25 h 150"/>
                  <a:gd name="T60" fmla="*/ 35 w 142"/>
                  <a:gd name="T61" fmla="*/ 27 h 150"/>
                  <a:gd name="T62" fmla="*/ 28 w 142"/>
                  <a:gd name="T63" fmla="*/ 38 h 150"/>
                  <a:gd name="T64" fmla="*/ 26 w 142"/>
                  <a:gd name="T65" fmla="*/ 37 h 150"/>
                  <a:gd name="T66" fmla="*/ 24 w 142"/>
                  <a:gd name="T67" fmla="*/ 36 h 150"/>
                  <a:gd name="T68" fmla="*/ 23 w 142"/>
                  <a:gd name="T69" fmla="*/ 36 h 150"/>
                  <a:gd name="T70" fmla="*/ 21 w 142"/>
                  <a:gd name="T71" fmla="*/ 35 h 150"/>
                  <a:gd name="T72" fmla="*/ 20 w 142"/>
                  <a:gd name="T73" fmla="*/ 34 h 150"/>
                  <a:gd name="T74" fmla="*/ 19 w 142"/>
                  <a:gd name="T75" fmla="*/ 33 h 150"/>
                  <a:gd name="T76" fmla="*/ 17 w 142"/>
                  <a:gd name="T77" fmla="*/ 33 h 150"/>
                  <a:gd name="T78" fmla="*/ 16 w 142"/>
                  <a:gd name="T79" fmla="*/ 33 h 150"/>
                  <a:gd name="T80" fmla="*/ 15 w 142"/>
                  <a:gd name="T81" fmla="*/ 33 h 150"/>
                  <a:gd name="T82" fmla="*/ 13 w 142"/>
                  <a:gd name="T83" fmla="*/ 33 h 150"/>
                  <a:gd name="T84" fmla="*/ 13 w 142"/>
                  <a:gd name="T85" fmla="*/ 32 h 150"/>
                  <a:gd name="T86" fmla="*/ 11 w 142"/>
                  <a:gd name="T87" fmla="*/ 32 h 150"/>
                  <a:gd name="T88" fmla="*/ 10 w 142"/>
                  <a:gd name="T89" fmla="*/ 31 h 150"/>
                  <a:gd name="T90" fmla="*/ 9 w 142"/>
                  <a:gd name="T91" fmla="*/ 30 h 150"/>
                  <a:gd name="T92" fmla="*/ 8 w 142"/>
                  <a:gd name="T93" fmla="*/ 29 h 150"/>
                  <a:gd name="T94" fmla="*/ 7 w 142"/>
                  <a:gd name="T95" fmla="*/ 29 h 150"/>
                  <a:gd name="T96" fmla="*/ 6 w 142"/>
                  <a:gd name="T97" fmla="*/ 28 h 150"/>
                  <a:gd name="T98" fmla="*/ 5 w 142"/>
                  <a:gd name="T99" fmla="*/ 27 h 150"/>
                  <a:gd name="T100" fmla="*/ 4 w 142"/>
                  <a:gd name="T101" fmla="*/ 26 h 150"/>
                  <a:gd name="T102" fmla="*/ 4 w 142"/>
                  <a:gd name="T103" fmla="*/ 24 h 150"/>
                  <a:gd name="T104" fmla="*/ 2 w 142"/>
                  <a:gd name="T105" fmla="*/ 23 h 150"/>
                  <a:gd name="T106" fmla="*/ 1 w 142"/>
                  <a:gd name="T107" fmla="*/ 21 h 150"/>
                  <a:gd name="T108" fmla="*/ 1 w 142"/>
                  <a:gd name="T109" fmla="*/ 20 h 150"/>
                  <a:gd name="T110" fmla="*/ 1 w 142"/>
                  <a:gd name="T111" fmla="*/ 17 h 150"/>
                  <a:gd name="T112" fmla="*/ 1 w 142"/>
                  <a:gd name="T113" fmla="*/ 16 h 150"/>
                  <a:gd name="T114" fmla="*/ 0 w 142"/>
                  <a:gd name="T115" fmla="*/ 14 h 150"/>
                  <a:gd name="T116" fmla="*/ 0 w 142"/>
                  <a:gd name="T117" fmla="*/ 12 h 150"/>
                  <a:gd name="T118" fmla="*/ 0 w 142"/>
                  <a:gd name="T119" fmla="*/ 10 h 150"/>
                  <a:gd name="T120" fmla="*/ 0 w 142"/>
                  <a:gd name="T121" fmla="*/ 9 h 150"/>
                  <a:gd name="T122" fmla="*/ 0 w 142"/>
                  <a:gd name="T123" fmla="*/ 8 h 150"/>
                  <a:gd name="T124" fmla="*/ 8 w 142"/>
                  <a:gd name="T125" fmla="*/ 0 h 150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142"/>
                  <a:gd name="T190" fmla="*/ 0 h 150"/>
                  <a:gd name="T191" fmla="*/ 142 w 142"/>
                  <a:gd name="T192" fmla="*/ 150 h 150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142" h="150">
                    <a:moveTo>
                      <a:pt x="33" y="0"/>
                    </a:moveTo>
                    <a:lnTo>
                      <a:pt x="39" y="0"/>
                    </a:lnTo>
                    <a:lnTo>
                      <a:pt x="45" y="0"/>
                    </a:lnTo>
                    <a:lnTo>
                      <a:pt x="48" y="0"/>
                    </a:lnTo>
                    <a:lnTo>
                      <a:pt x="54" y="0"/>
                    </a:lnTo>
                    <a:lnTo>
                      <a:pt x="58" y="0"/>
                    </a:lnTo>
                    <a:lnTo>
                      <a:pt x="60" y="0"/>
                    </a:lnTo>
                    <a:lnTo>
                      <a:pt x="63" y="2"/>
                    </a:lnTo>
                    <a:lnTo>
                      <a:pt x="67" y="2"/>
                    </a:lnTo>
                    <a:lnTo>
                      <a:pt x="72" y="2"/>
                    </a:lnTo>
                    <a:lnTo>
                      <a:pt x="78" y="2"/>
                    </a:lnTo>
                    <a:lnTo>
                      <a:pt x="85" y="5"/>
                    </a:lnTo>
                    <a:lnTo>
                      <a:pt x="90" y="9"/>
                    </a:lnTo>
                    <a:lnTo>
                      <a:pt x="96" y="11"/>
                    </a:lnTo>
                    <a:lnTo>
                      <a:pt x="102" y="14"/>
                    </a:lnTo>
                    <a:lnTo>
                      <a:pt x="105" y="21"/>
                    </a:lnTo>
                    <a:lnTo>
                      <a:pt x="111" y="23"/>
                    </a:lnTo>
                    <a:lnTo>
                      <a:pt x="117" y="30"/>
                    </a:lnTo>
                    <a:lnTo>
                      <a:pt x="120" y="36"/>
                    </a:lnTo>
                    <a:lnTo>
                      <a:pt x="124" y="41"/>
                    </a:lnTo>
                    <a:lnTo>
                      <a:pt x="126" y="48"/>
                    </a:lnTo>
                    <a:lnTo>
                      <a:pt x="129" y="57"/>
                    </a:lnTo>
                    <a:lnTo>
                      <a:pt x="133" y="62"/>
                    </a:lnTo>
                    <a:lnTo>
                      <a:pt x="133" y="69"/>
                    </a:lnTo>
                    <a:lnTo>
                      <a:pt x="135" y="75"/>
                    </a:lnTo>
                    <a:lnTo>
                      <a:pt x="135" y="80"/>
                    </a:lnTo>
                    <a:lnTo>
                      <a:pt x="135" y="87"/>
                    </a:lnTo>
                    <a:lnTo>
                      <a:pt x="138" y="93"/>
                    </a:lnTo>
                    <a:lnTo>
                      <a:pt x="138" y="96"/>
                    </a:lnTo>
                    <a:lnTo>
                      <a:pt x="138" y="98"/>
                    </a:lnTo>
                    <a:lnTo>
                      <a:pt x="142" y="105"/>
                    </a:lnTo>
                    <a:lnTo>
                      <a:pt x="115" y="150"/>
                    </a:lnTo>
                    <a:lnTo>
                      <a:pt x="105" y="146"/>
                    </a:lnTo>
                    <a:lnTo>
                      <a:pt x="99" y="144"/>
                    </a:lnTo>
                    <a:lnTo>
                      <a:pt x="93" y="141"/>
                    </a:lnTo>
                    <a:lnTo>
                      <a:pt x="87" y="138"/>
                    </a:lnTo>
                    <a:lnTo>
                      <a:pt x="81" y="135"/>
                    </a:lnTo>
                    <a:lnTo>
                      <a:pt x="76" y="132"/>
                    </a:lnTo>
                    <a:lnTo>
                      <a:pt x="69" y="132"/>
                    </a:lnTo>
                    <a:lnTo>
                      <a:pt x="63" y="129"/>
                    </a:lnTo>
                    <a:lnTo>
                      <a:pt x="60" y="129"/>
                    </a:lnTo>
                    <a:lnTo>
                      <a:pt x="54" y="129"/>
                    </a:lnTo>
                    <a:lnTo>
                      <a:pt x="51" y="126"/>
                    </a:lnTo>
                    <a:lnTo>
                      <a:pt x="45" y="126"/>
                    </a:lnTo>
                    <a:lnTo>
                      <a:pt x="42" y="123"/>
                    </a:lnTo>
                    <a:lnTo>
                      <a:pt x="35" y="120"/>
                    </a:lnTo>
                    <a:lnTo>
                      <a:pt x="33" y="116"/>
                    </a:lnTo>
                    <a:lnTo>
                      <a:pt x="30" y="114"/>
                    </a:lnTo>
                    <a:lnTo>
                      <a:pt x="24" y="111"/>
                    </a:lnTo>
                    <a:lnTo>
                      <a:pt x="21" y="105"/>
                    </a:lnTo>
                    <a:lnTo>
                      <a:pt x="17" y="102"/>
                    </a:lnTo>
                    <a:lnTo>
                      <a:pt x="15" y="96"/>
                    </a:lnTo>
                    <a:lnTo>
                      <a:pt x="8" y="89"/>
                    </a:lnTo>
                    <a:lnTo>
                      <a:pt x="6" y="84"/>
                    </a:lnTo>
                    <a:lnTo>
                      <a:pt x="6" y="78"/>
                    </a:lnTo>
                    <a:lnTo>
                      <a:pt x="3" y="69"/>
                    </a:lnTo>
                    <a:lnTo>
                      <a:pt x="3" y="62"/>
                    </a:lnTo>
                    <a:lnTo>
                      <a:pt x="0" y="57"/>
                    </a:lnTo>
                    <a:lnTo>
                      <a:pt x="0" y="48"/>
                    </a:lnTo>
                    <a:lnTo>
                      <a:pt x="0" y="41"/>
                    </a:lnTo>
                    <a:lnTo>
                      <a:pt x="0" y="36"/>
                    </a:lnTo>
                    <a:lnTo>
                      <a:pt x="0" y="30"/>
                    </a:lnTo>
                    <a:lnTo>
                      <a:pt x="33" y="0"/>
                    </a:lnTo>
                    <a:close/>
                  </a:path>
                </a:pathLst>
              </a:custGeom>
              <a:solidFill>
                <a:srgbClr val="7F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3957" name="Freeform 1043"/>
              <p:cNvSpPr>
                <a:spLocks/>
              </p:cNvSpPr>
              <p:nvPr/>
            </p:nvSpPr>
            <p:spPr bwMode="auto">
              <a:xfrm>
                <a:off x="1319" y="2247"/>
                <a:ext cx="35" cy="38"/>
              </a:xfrm>
              <a:custGeom>
                <a:avLst/>
                <a:gdLst>
                  <a:gd name="T0" fmla="*/ 8 w 142"/>
                  <a:gd name="T1" fmla="*/ 0 h 150"/>
                  <a:gd name="T2" fmla="*/ 10 w 142"/>
                  <a:gd name="T3" fmla="*/ 0 h 150"/>
                  <a:gd name="T4" fmla="*/ 11 w 142"/>
                  <a:gd name="T5" fmla="*/ 0 h 150"/>
                  <a:gd name="T6" fmla="*/ 12 w 142"/>
                  <a:gd name="T7" fmla="*/ 0 h 150"/>
                  <a:gd name="T8" fmla="*/ 13 w 142"/>
                  <a:gd name="T9" fmla="*/ 0 h 150"/>
                  <a:gd name="T10" fmla="*/ 14 w 142"/>
                  <a:gd name="T11" fmla="*/ 0 h 150"/>
                  <a:gd name="T12" fmla="*/ 15 w 142"/>
                  <a:gd name="T13" fmla="*/ 0 h 150"/>
                  <a:gd name="T14" fmla="*/ 16 w 142"/>
                  <a:gd name="T15" fmla="*/ 1 h 150"/>
                  <a:gd name="T16" fmla="*/ 17 w 142"/>
                  <a:gd name="T17" fmla="*/ 1 h 150"/>
                  <a:gd name="T18" fmla="*/ 18 w 142"/>
                  <a:gd name="T19" fmla="*/ 1 h 150"/>
                  <a:gd name="T20" fmla="*/ 19 w 142"/>
                  <a:gd name="T21" fmla="*/ 1 h 150"/>
                  <a:gd name="T22" fmla="*/ 21 w 142"/>
                  <a:gd name="T23" fmla="*/ 1 h 150"/>
                  <a:gd name="T24" fmla="*/ 22 w 142"/>
                  <a:gd name="T25" fmla="*/ 2 h 150"/>
                  <a:gd name="T26" fmla="*/ 24 w 142"/>
                  <a:gd name="T27" fmla="*/ 3 h 150"/>
                  <a:gd name="T28" fmla="*/ 25 w 142"/>
                  <a:gd name="T29" fmla="*/ 4 h 150"/>
                  <a:gd name="T30" fmla="*/ 26 w 142"/>
                  <a:gd name="T31" fmla="*/ 5 h 150"/>
                  <a:gd name="T32" fmla="*/ 27 w 142"/>
                  <a:gd name="T33" fmla="*/ 6 h 150"/>
                  <a:gd name="T34" fmla="*/ 29 w 142"/>
                  <a:gd name="T35" fmla="*/ 8 h 150"/>
                  <a:gd name="T36" fmla="*/ 30 w 142"/>
                  <a:gd name="T37" fmla="*/ 9 h 150"/>
                  <a:gd name="T38" fmla="*/ 31 w 142"/>
                  <a:gd name="T39" fmla="*/ 10 h 150"/>
                  <a:gd name="T40" fmla="*/ 31 w 142"/>
                  <a:gd name="T41" fmla="*/ 12 h 150"/>
                  <a:gd name="T42" fmla="*/ 32 w 142"/>
                  <a:gd name="T43" fmla="*/ 14 h 150"/>
                  <a:gd name="T44" fmla="*/ 33 w 142"/>
                  <a:gd name="T45" fmla="*/ 16 h 150"/>
                  <a:gd name="T46" fmla="*/ 33 w 142"/>
                  <a:gd name="T47" fmla="*/ 17 h 150"/>
                  <a:gd name="T48" fmla="*/ 33 w 142"/>
                  <a:gd name="T49" fmla="*/ 19 h 150"/>
                  <a:gd name="T50" fmla="*/ 33 w 142"/>
                  <a:gd name="T51" fmla="*/ 20 h 150"/>
                  <a:gd name="T52" fmla="*/ 33 w 142"/>
                  <a:gd name="T53" fmla="*/ 22 h 150"/>
                  <a:gd name="T54" fmla="*/ 34 w 142"/>
                  <a:gd name="T55" fmla="*/ 24 h 150"/>
                  <a:gd name="T56" fmla="*/ 34 w 142"/>
                  <a:gd name="T57" fmla="*/ 24 h 150"/>
                  <a:gd name="T58" fmla="*/ 34 w 142"/>
                  <a:gd name="T59" fmla="*/ 25 h 150"/>
                  <a:gd name="T60" fmla="*/ 35 w 142"/>
                  <a:gd name="T61" fmla="*/ 27 h 150"/>
                  <a:gd name="T62" fmla="*/ 28 w 142"/>
                  <a:gd name="T63" fmla="*/ 38 h 150"/>
                  <a:gd name="T64" fmla="*/ 26 w 142"/>
                  <a:gd name="T65" fmla="*/ 37 h 150"/>
                  <a:gd name="T66" fmla="*/ 24 w 142"/>
                  <a:gd name="T67" fmla="*/ 36 h 150"/>
                  <a:gd name="T68" fmla="*/ 23 w 142"/>
                  <a:gd name="T69" fmla="*/ 36 h 150"/>
                  <a:gd name="T70" fmla="*/ 21 w 142"/>
                  <a:gd name="T71" fmla="*/ 35 h 150"/>
                  <a:gd name="T72" fmla="*/ 20 w 142"/>
                  <a:gd name="T73" fmla="*/ 34 h 150"/>
                  <a:gd name="T74" fmla="*/ 19 w 142"/>
                  <a:gd name="T75" fmla="*/ 33 h 150"/>
                  <a:gd name="T76" fmla="*/ 17 w 142"/>
                  <a:gd name="T77" fmla="*/ 33 h 150"/>
                  <a:gd name="T78" fmla="*/ 16 w 142"/>
                  <a:gd name="T79" fmla="*/ 33 h 150"/>
                  <a:gd name="T80" fmla="*/ 15 w 142"/>
                  <a:gd name="T81" fmla="*/ 33 h 150"/>
                  <a:gd name="T82" fmla="*/ 13 w 142"/>
                  <a:gd name="T83" fmla="*/ 33 h 150"/>
                  <a:gd name="T84" fmla="*/ 13 w 142"/>
                  <a:gd name="T85" fmla="*/ 32 h 150"/>
                  <a:gd name="T86" fmla="*/ 11 w 142"/>
                  <a:gd name="T87" fmla="*/ 32 h 150"/>
                  <a:gd name="T88" fmla="*/ 10 w 142"/>
                  <a:gd name="T89" fmla="*/ 31 h 150"/>
                  <a:gd name="T90" fmla="*/ 9 w 142"/>
                  <a:gd name="T91" fmla="*/ 30 h 150"/>
                  <a:gd name="T92" fmla="*/ 8 w 142"/>
                  <a:gd name="T93" fmla="*/ 29 h 150"/>
                  <a:gd name="T94" fmla="*/ 7 w 142"/>
                  <a:gd name="T95" fmla="*/ 29 h 150"/>
                  <a:gd name="T96" fmla="*/ 6 w 142"/>
                  <a:gd name="T97" fmla="*/ 28 h 150"/>
                  <a:gd name="T98" fmla="*/ 5 w 142"/>
                  <a:gd name="T99" fmla="*/ 27 h 150"/>
                  <a:gd name="T100" fmla="*/ 4 w 142"/>
                  <a:gd name="T101" fmla="*/ 26 h 150"/>
                  <a:gd name="T102" fmla="*/ 4 w 142"/>
                  <a:gd name="T103" fmla="*/ 24 h 150"/>
                  <a:gd name="T104" fmla="*/ 2 w 142"/>
                  <a:gd name="T105" fmla="*/ 23 h 150"/>
                  <a:gd name="T106" fmla="*/ 1 w 142"/>
                  <a:gd name="T107" fmla="*/ 21 h 150"/>
                  <a:gd name="T108" fmla="*/ 1 w 142"/>
                  <a:gd name="T109" fmla="*/ 20 h 150"/>
                  <a:gd name="T110" fmla="*/ 1 w 142"/>
                  <a:gd name="T111" fmla="*/ 17 h 150"/>
                  <a:gd name="T112" fmla="*/ 1 w 142"/>
                  <a:gd name="T113" fmla="*/ 16 h 150"/>
                  <a:gd name="T114" fmla="*/ 0 w 142"/>
                  <a:gd name="T115" fmla="*/ 14 h 150"/>
                  <a:gd name="T116" fmla="*/ 0 w 142"/>
                  <a:gd name="T117" fmla="*/ 12 h 150"/>
                  <a:gd name="T118" fmla="*/ 0 w 142"/>
                  <a:gd name="T119" fmla="*/ 10 h 150"/>
                  <a:gd name="T120" fmla="*/ 0 w 142"/>
                  <a:gd name="T121" fmla="*/ 9 h 150"/>
                  <a:gd name="T122" fmla="*/ 0 w 142"/>
                  <a:gd name="T123" fmla="*/ 8 h 150"/>
                  <a:gd name="T124" fmla="*/ 8 w 142"/>
                  <a:gd name="T125" fmla="*/ 0 h 150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142"/>
                  <a:gd name="T190" fmla="*/ 0 h 150"/>
                  <a:gd name="T191" fmla="*/ 142 w 142"/>
                  <a:gd name="T192" fmla="*/ 150 h 150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142" h="150">
                    <a:moveTo>
                      <a:pt x="33" y="0"/>
                    </a:moveTo>
                    <a:lnTo>
                      <a:pt x="39" y="0"/>
                    </a:lnTo>
                    <a:lnTo>
                      <a:pt x="45" y="0"/>
                    </a:lnTo>
                    <a:lnTo>
                      <a:pt x="48" y="0"/>
                    </a:lnTo>
                    <a:lnTo>
                      <a:pt x="54" y="0"/>
                    </a:lnTo>
                    <a:lnTo>
                      <a:pt x="58" y="0"/>
                    </a:lnTo>
                    <a:lnTo>
                      <a:pt x="60" y="0"/>
                    </a:lnTo>
                    <a:lnTo>
                      <a:pt x="63" y="2"/>
                    </a:lnTo>
                    <a:lnTo>
                      <a:pt x="67" y="2"/>
                    </a:lnTo>
                    <a:lnTo>
                      <a:pt x="72" y="2"/>
                    </a:lnTo>
                    <a:lnTo>
                      <a:pt x="78" y="2"/>
                    </a:lnTo>
                    <a:lnTo>
                      <a:pt x="85" y="5"/>
                    </a:lnTo>
                    <a:lnTo>
                      <a:pt x="90" y="9"/>
                    </a:lnTo>
                    <a:lnTo>
                      <a:pt x="96" y="11"/>
                    </a:lnTo>
                    <a:lnTo>
                      <a:pt x="102" y="14"/>
                    </a:lnTo>
                    <a:lnTo>
                      <a:pt x="105" y="21"/>
                    </a:lnTo>
                    <a:lnTo>
                      <a:pt x="111" y="23"/>
                    </a:lnTo>
                    <a:lnTo>
                      <a:pt x="117" y="30"/>
                    </a:lnTo>
                    <a:lnTo>
                      <a:pt x="120" y="36"/>
                    </a:lnTo>
                    <a:lnTo>
                      <a:pt x="124" y="41"/>
                    </a:lnTo>
                    <a:lnTo>
                      <a:pt x="126" y="48"/>
                    </a:lnTo>
                    <a:lnTo>
                      <a:pt x="129" y="57"/>
                    </a:lnTo>
                    <a:lnTo>
                      <a:pt x="133" y="62"/>
                    </a:lnTo>
                    <a:lnTo>
                      <a:pt x="133" y="69"/>
                    </a:lnTo>
                    <a:lnTo>
                      <a:pt x="135" y="75"/>
                    </a:lnTo>
                    <a:lnTo>
                      <a:pt x="135" y="80"/>
                    </a:lnTo>
                    <a:lnTo>
                      <a:pt x="135" y="87"/>
                    </a:lnTo>
                    <a:lnTo>
                      <a:pt x="138" y="93"/>
                    </a:lnTo>
                    <a:lnTo>
                      <a:pt x="138" y="96"/>
                    </a:lnTo>
                    <a:lnTo>
                      <a:pt x="138" y="98"/>
                    </a:lnTo>
                    <a:lnTo>
                      <a:pt x="142" y="105"/>
                    </a:lnTo>
                    <a:lnTo>
                      <a:pt x="115" y="150"/>
                    </a:lnTo>
                    <a:lnTo>
                      <a:pt x="105" y="146"/>
                    </a:lnTo>
                    <a:lnTo>
                      <a:pt x="99" y="144"/>
                    </a:lnTo>
                    <a:lnTo>
                      <a:pt x="93" y="141"/>
                    </a:lnTo>
                    <a:lnTo>
                      <a:pt x="87" y="138"/>
                    </a:lnTo>
                    <a:lnTo>
                      <a:pt x="81" y="135"/>
                    </a:lnTo>
                    <a:lnTo>
                      <a:pt x="76" y="132"/>
                    </a:lnTo>
                    <a:lnTo>
                      <a:pt x="69" y="132"/>
                    </a:lnTo>
                    <a:lnTo>
                      <a:pt x="63" y="129"/>
                    </a:lnTo>
                    <a:lnTo>
                      <a:pt x="60" y="129"/>
                    </a:lnTo>
                    <a:lnTo>
                      <a:pt x="54" y="129"/>
                    </a:lnTo>
                    <a:lnTo>
                      <a:pt x="51" y="126"/>
                    </a:lnTo>
                    <a:lnTo>
                      <a:pt x="45" y="126"/>
                    </a:lnTo>
                    <a:lnTo>
                      <a:pt x="42" y="123"/>
                    </a:lnTo>
                    <a:lnTo>
                      <a:pt x="35" y="120"/>
                    </a:lnTo>
                    <a:lnTo>
                      <a:pt x="33" y="116"/>
                    </a:lnTo>
                    <a:lnTo>
                      <a:pt x="30" y="114"/>
                    </a:lnTo>
                    <a:lnTo>
                      <a:pt x="24" y="111"/>
                    </a:lnTo>
                    <a:lnTo>
                      <a:pt x="21" y="105"/>
                    </a:lnTo>
                    <a:lnTo>
                      <a:pt x="17" y="102"/>
                    </a:lnTo>
                    <a:lnTo>
                      <a:pt x="15" y="96"/>
                    </a:lnTo>
                    <a:lnTo>
                      <a:pt x="8" y="89"/>
                    </a:lnTo>
                    <a:lnTo>
                      <a:pt x="6" y="84"/>
                    </a:lnTo>
                    <a:lnTo>
                      <a:pt x="6" y="78"/>
                    </a:lnTo>
                    <a:lnTo>
                      <a:pt x="3" y="69"/>
                    </a:lnTo>
                    <a:lnTo>
                      <a:pt x="3" y="62"/>
                    </a:lnTo>
                    <a:lnTo>
                      <a:pt x="0" y="57"/>
                    </a:lnTo>
                    <a:lnTo>
                      <a:pt x="0" y="48"/>
                    </a:lnTo>
                    <a:lnTo>
                      <a:pt x="0" y="41"/>
                    </a:lnTo>
                    <a:lnTo>
                      <a:pt x="0" y="36"/>
                    </a:lnTo>
                    <a:lnTo>
                      <a:pt x="0" y="30"/>
                    </a:lnTo>
                    <a:lnTo>
                      <a:pt x="33" y="0"/>
                    </a:lnTo>
                  </a:path>
                </a:pathLst>
              </a:custGeom>
              <a:noFill/>
              <a:ln w="0">
                <a:solidFill>
                  <a:srgbClr val="92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3958" name="Freeform 1044"/>
              <p:cNvSpPr>
                <a:spLocks/>
              </p:cNvSpPr>
              <p:nvPr/>
            </p:nvSpPr>
            <p:spPr bwMode="auto">
              <a:xfrm>
                <a:off x="1319" y="2247"/>
                <a:ext cx="35" cy="38"/>
              </a:xfrm>
              <a:custGeom>
                <a:avLst/>
                <a:gdLst>
                  <a:gd name="T0" fmla="*/ 8 w 142"/>
                  <a:gd name="T1" fmla="*/ 0 h 150"/>
                  <a:gd name="T2" fmla="*/ 10 w 142"/>
                  <a:gd name="T3" fmla="*/ 0 h 150"/>
                  <a:gd name="T4" fmla="*/ 11 w 142"/>
                  <a:gd name="T5" fmla="*/ 0 h 150"/>
                  <a:gd name="T6" fmla="*/ 12 w 142"/>
                  <a:gd name="T7" fmla="*/ 0 h 150"/>
                  <a:gd name="T8" fmla="*/ 13 w 142"/>
                  <a:gd name="T9" fmla="*/ 0 h 150"/>
                  <a:gd name="T10" fmla="*/ 14 w 142"/>
                  <a:gd name="T11" fmla="*/ 0 h 150"/>
                  <a:gd name="T12" fmla="*/ 15 w 142"/>
                  <a:gd name="T13" fmla="*/ 0 h 150"/>
                  <a:gd name="T14" fmla="*/ 16 w 142"/>
                  <a:gd name="T15" fmla="*/ 1 h 150"/>
                  <a:gd name="T16" fmla="*/ 17 w 142"/>
                  <a:gd name="T17" fmla="*/ 1 h 150"/>
                  <a:gd name="T18" fmla="*/ 18 w 142"/>
                  <a:gd name="T19" fmla="*/ 1 h 150"/>
                  <a:gd name="T20" fmla="*/ 19 w 142"/>
                  <a:gd name="T21" fmla="*/ 1 h 150"/>
                  <a:gd name="T22" fmla="*/ 21 w 142"/>
                  <a:gd name="T23" fmla="*/ 1 h 150"/>
                  <a:gd name="T24" fmla="*/ 22 w 142"/>
                  <a:gd name="T25" fmla="*/ 2 h 150"/>
                  <a:gd name="T26" fmla="*/ 24 w 142"/>
                  <a:gd name="T27" fmla="*/ 3 h 150"/>
                  <a:gd name="T28" fmla="*/ 25 w 142"/>
                  <a:gd name="T29" fmla="*/ 4 h 150"/>
                  <a:gd name="T30" fmla="*/ 26 w 142"/>
                  <a:gd name="T31" fmla="*/ 5 h 150"/>
                  <a:gd name="T32" fmla="*/ 27 w 142"/>
                  <a:gd name="T33" fmla="*/ 6 h 150"/>
                  <a:gd name="T34" fmla="*/ 29 w 142"/>
                  <a:gd name="T35" fmla="*/ 8 h 150"/>
                  <a:gd name="T36" fmla="*/ 30 w 142"/>
                  <a:gd name="T37" fmla="*/ 9 h 150"/>
                  <a:gd name="T38" fmla="*/ 31 w 142"/>
                  <a:gd name="T39" fmla="*/ 10 h 150"/>
                  <a:gd name="T40" fmla="*/ 31 w 142"/>
                  <a:gd name="T41" fmla="*/ 12 h 150"/>
                  <a:gd name="T42" fmla="*/ 32 w 142"/>
                  <a:gd name="T43" fmla="*/ 14 h 150"/>
                  <a:gd name="T44" fmla="*/ 33 w 142"/>
                  <a:gd name="T45" fmla="*/ 16 h 150"/>
                  <a:gd name="T46" fmla="*/ 33 w 142"/>
                  <a:gd name="T47" fmla="*/ 17 h 150"/>
                  <a:gd name="T48" fmla="*/ 33 w 142"/>
                  <a:gd name="T49" fmla="*/ 19 h 150"/>
                  <a:gd name="T50" fmla="*/ 33 w 142"/>
                  <a:gd name="T51" fmla="*/ 20 h 150"/>
                  <a:gd name="T52" fmla="*/ 33 w 142"/>
                  <a:gd name="T53" fmla="*/ 22 h 150"/>
                  <a:gd name="T54" fmla="*/ 34 w 142"/>
                  <a:gd name="T55" fmla="*/ 24 h 150"/>
                  <a:gd name="T56" fmla="*/ 34 w 142"/>
                  <a:gd name="T57" fmla="*/ 24 h 150"/>
                  <a:gd name="T58" fmla="*/ 34 w 142"/>
                  <a:gd name="T59" fmla="*/ 25 h 150"/>
                  <a:gd name="T60" fmla="*/ 35 w 142"/>
                  <a:gd name="T61" fmla="*/ 27 h 150"/>
                  <a:gd name="T62" fmla="*/ 28 w 142"/>
                  <a:gd name="T63" fmla="*/ 38 h 150"/>
                  <a:gd name="T64" fmla="*/ 26 w 142"/>
                  <a:gd name="T65" fmla="*/ 37 h 150"/>
                  <a:gd name="T66" fmla="*/ 24 w 142"/>
                  <a:gd name="T67" fmla="*/ 36 h 150"/>
                  <a:gd name="T68" fmla="*/ 23 w 142"/>
                  <a:gd name="T69" fmla="*/ 36 h 150"/>
                  <a:gd name="T70" fmla="*/ 21 w 142"/>
                  <a:gd name="T71" fmla="*/ 35 h 150"/>
                  <a:gd name="T72" fmla="*/ 20 w 142"/>
                  <a:gd name="T73" fmla="*/ 34 h 150"/>
                  <a:gd name="T74" fmla="*/ 19 w 142"/>
                  <a:gd name="T75" fmla="*/ 33 h 150"/>
                  <a:gd name="T76" fmla="*/ 17 w 142"/>
                  <a:gd name="T77" fmla="*/ 33 h 150"/>
                  <a:gd name="T78" fmla="*/ 16 w 142"/>
                  <a:gd name="T79" fmla="*/ 33 h 150"/>
                  <a:gd name="T80" fmla="*/ 15 w 142"/>
                  <a:gd name="T81" fmla="*/ 33 h 150"/>
                  <a:gd name="T82" fmla="*/ 13 w 142"/>
                  <a:gd name="T83" fmla="*/ 33 h 150"/>
                  <a:gd name="T84" fmla="*/ 13 w 142"/>
                  <a:gd name="T85" fmla="*/ 32 h 150"/>
                  <a:gd name="T86" fmla="*/ 11 w 142"/>
                  <a:gd name="T87" fmla="*/ 32 h 150"/>
                  <a:gd name="T88" fmla="*/ 10 w 142"/>
                  <a:gd name="T89" fmla="*/ 31 h 150"/>
                  <a:gd name="T90" fmla="*/ 9 w 142"/>
                  <a:gd name="T91" fmla="*/ 30 h 150"/>
                  <a:gd name="T92" fmla="*/ 8 w 142"/>
                  <a:gd name="T93" fmla="*/ 29 h 150"/>
                  <a:gd name="T94" fmla="*/ 7 w 142"/>
                  <a:gd name="T95" fmla="*/ 29 h 150"/>
                  <a:gd name="T96" fmla="*/ 6 w 142"/>
                  <a:gd name="T97" fmla="*/ 28 h 150"/>
                  <a:gd name="T98" fmla="*/ 5 w 142"/>
                  <a:gd name="T99" fmla="*/ 27 h 150"/>
                  <a:gd name="T100" fmla="*/ 4 w 142"/>
                  <a:gd name="T101" fmla="*/ 26 h 150"/>
                  <a:gd name="T102" fmla="*/ 4 w 142"/>
                  <a:gd name="T103" fmla="*/ 24 h 150"/>
                  <a:gd name="T104" fmla="*/ 2 w 142"/>
                  <a:gd name="T105" fmla="*/ 23 h 150"/>
                  <a:gd name="T106" fmla="*/ 1 w 142"/>
                  <a:gd name="T107" fmla="*/ 21 h 150"/>
                  <a:gd name="T108" fmla="*/ 1 w 142"/>
                  <a:gd name="T109" fmla="*/ 20 h 150"/>
                  <a:gd name="T110" fmla="*/ 1 w 142"/>
                  <a:gd name="T111" fmla="*/ 17 h 150"/>
                  <a:gd name="T112" fmla="*/ 1 w 142"/>
                  <a:gd name="T113" fmla="*/ 16 h 150"/>
                  <a:gd name="T114" fmla="*/ 0 w 142"/>
                  <a:gd name="T115" fmla="*/ 14 h 150"/>
                  <a:gd name="T116" fmla="*/ 0 w 142"/>
                  <a:gd name="T117" fmla="*/ 12 h 150"/>
                  <a:gd name="T118" fmla="*/ 0 w 142"/>
                  <a:gd name="T119" fmla="*/ 10 h 150"/>
                  <a:gd name="T120" fmla="*/ 0 w 142"/>
                  <a:gd name="T121" fmla="*/ 9 h 150"/>
                  <a:gd name="T122" fmla="*/ 0 w 142"/>
                  <a:gd name="T123" fmla="*/ 8 h 150"/>
                  <a:gd name="T124" fmla="*/ 8 w 142"/>
                  <a:gd name="T125" fmla="*/ 0 h 150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142"/>
                  <a:gd name="T190" fmla="*/ 0 h 150"/>
                  <a:gd name="T191" fmla="*/ 142 w 142"/>
                  <a:gd name="T192" fmla="*/ 150 h 150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142" h="150">
                    <a:moveTo>
                      <a:pt x="33" y="0"/>
                    </a:moveTo>
                    <a:lnTo>
                      <a:pt x="39" y="0"/>
                    </a:lnTo>
                    <a:lnTo>
                      <a:pt x="45" y="0"/>
                    </a:lnTo>
                    <a:lnTo>
                      <a:pt x="48" y="0"/>
                    </a:lnTo>
                    <a:lnTo>
                      <a:pt x="54" y="0"/>
                    </a:lnTo>
                    <a:lnTo>
                      <a:pt x="58" y="0"/>
                    </a:lnTo>
                    <a:lnTo>
                      <a:pt x="60" y="0"/>
                    </a:lnTo>
                    <a:lnTo>
                      <a:pt x="63" y="2"/>
                    </a:lnTo>
                    <a:lnTo>
                      <a:pt x="67" y="2"/>
                    </a:lnTo>
                    <a:lnTo>
                      <a:pt x="72" y="2"/>
                    </a:lnTo>
                    <a:lnTo>
                      <a:pt x="78" y="2"/>
                    </a:lnTo>
                    <a:lnTo>
                      <a:pt x="85" y="5"/>
                    </a:lnTo>
                    <a:lnTo>
                      <a:pt x="90" y="9"/>
                    </a:lnTo>
                    <a:lnTo>
                      <a:pt x="96" y="11"/>
                    </a:lnTo>
                    <a:lnTo>
                      <a:pt x="102" y="14"/>
                    </a:lnTo>
                    <a:lnTo>
                      <a:pt x="105" y="21"/>
                    </a:lnTo>
                    <a:lnTo>
                      <a:pt x="111" y="23"/>
                    </a:lnTo>
                    <a:lnTo>
                      <a:pt x="117" y="30"/>
                    </a:lnTo>
                    <a:lnTo>
                      <a:pt x="120" y="36"/>
                    </a:lnTo>
                    <a:lnTo>
                      <a:pt x="124" y="41"/>
                    </a:lnTo>
                    <a:lnTo>
                      <a:pt x="126" y="48"/>
                    </a:lnTo>
                    <a:lnTo>
                      <a:pt x="129" y="57"/>
                    </a:lnTo>
                    <a:lnTo>
                      <a:pt x="133" y="62"/>
                    </a:lnTo>
                    <a:lnTo>
                      <a:pt x="133" y="69"/>
                    </a:lnTo>
                    <a:lnTo>
                      <a:pt x="135" y="75"/>
                    </a:lnTo>
                    <a:lnTo>
                      <a:pt x="135" y="80"/>
                    </a:lnTo>
                    <a:lnTo>
                      <a:pt x="135" y="87"/>
                    </a:lnTo>
                    <a:lnTo>
                      <a:pt x="138" y="93"/>
                    </a:lnTo>
                    <a:lnTo>
                      <a:pt x="138" y="96"/>
                    </a:lnTo>
                    <a:lnTo>
                      <a:pt x="138" y="98"/>
                    </a:lnTo>
                    <a:lnTo>
                      <a:pt x="142" y="105"/>
                    </a:lnTo>
                    <a:lnTo>
                      <a:pt x="115" y="150"/>
                    </a:lnTo>
                    <a:lnTo>
                      <a:pt x="105" y="146"/>
                    </a:lnTo>
                    <a:lnTo>
                      <a:pt x="99" y="144"/>
                    </a:lnTo>
                    <a:lnTo>
                      <a:pt x="93" y="141"/>
                    </a:lnTo>
                    <a:lnTo>
                      <a:pt x="87" y="138"/>
                    </a:lnTo>
                    <a:lnTo>
                      <a:pt x="81" y="135"/>
                    </a:lnTo>
                    <a:lnTo>
                      <a:pt x="76" y="132"/>
                    </a:lnTo>
                    <a:lnTo>
                      <a:pt x="69" y="132"/>
                    </a:lnTo>
                    <a:lnTo>
                      <a:pt x="63" y="129"/>
                    </a:lnTo>
                    <a:lnTo>
                      <a:pt x="60" y="129"/>
                    </a:lnTo>
                    <a:lnTo>
                      <a:pt x="54" y="129"/>
                    </a:lnTo>
                    <a:lnTo>
                      <a:pt x="51" y="126"/>
                    </a:lnTo>
                    <a:lnTo>
                      <a:pt x="45" y="126"/>
                    </a:lnTo>
                    <a:lnTo>
                      <a:pt x="42" y="123"/>
                    </a:lnTo>
                    <a:lnTo>
                      <a:pt x="35" y="120"/>
                    </a:lnTo>
                    <a:lnTo>
                      <a:pt x="33" y="116"/>
                    </a:lnTo>
                    <a:lnTo>
                      <a:pt x="30" y="114"/>
                    </a:lnTo>
                    <a:lnTo>
                      <a:pt x="24" y="111"/>
                    </a:lnTo>
                    <a:lnTo>
                      <a:pt x="21" y="105"/>
                    </a:lnTo>
                    <a:lnTo>
                      <a:pt x="17" y="102"/>
                    </a:lnTo>
                    <a:lnTo>
                      <a:pt x="15" y="96"/>
                    </a:lnTo>
                    <a:lnTo>
                      <a:pt x="8" y="89"/>
                    </a:lnTo>
                    <a:lnTo>
                      <a:pt x="6" y="84"/>
                    </a:lnTo>
                    <a:lnTo>
                      <a:pt x="6" y="78"/>
                    </a:lnTo>
                    <a:lnTo>
                      <a:pt x="3" y="69"/>
                    </a:lnTo>
                    <a:lnTo>
                      <a:pt x="3" y="62"/>
                    </a:lnTo>
                    <a:lnTo>
                      <a:pt x="0" y="57"/>
                    </a:lnTo>
                    <a:lnTo>
                      <a:pt x="0" y="48"/>
                    </a:lnTo>
                    <a:lnTo>
                      <a:pt x="0" y="41"/>
                    </a:lnTo>
                    <a:lnTo>
                      <a:pt x="0" y="36"/>
                    </a:lnTo>
                    <a:lnTo>
                      <a:pt x="0" y="30"/>
                    </a:lnTo>
                    <a:lnTo>
                      <a:pt x="33" y="0"/>
                    </a:lnTo>
                  </a:path>
                </a:pathLst>
              </a:custGeom>
              <a:noFill/>
              <a:ln w="0">
                <a:solidFill>
                  <a:srgbClr val="92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3959" name="Freeform 1045"/>
              <p:cNvSpPr>
                <a:spLocks/>
              </p:cNvSpPr>
              <p:nvPr/>
            </p:nvSpPr>
            <p:spPr bwMode="auto">
              <a:xfrm>
                <a:off x="992" y="1979"/>
                <a:ext cx="38" cy="35"/>
              </a:xfrm>
              <a:custGeom>
                <a:avLst/>
                <a:gdLst>
                  <a:gd name="T0" fmla="*/ 8 w 152"/>
                  <a:gd name="T1" fmla="*/ 0 h 142"/>
                  <a:gd name="T2" fmla="*/ 10 w 152"/>
                  <a:gd name="T3" fmla="*/ 0 h 142"/>
                  <a:gd name="T4" fmla="*/ 10 w 152"/>
                  <a:gd name="T5" fmla="*/ 0 h 142"/>
                  <a:gd name="T6" fmla="*/ 12 w 152"/>
                  <a:gd name="T7" fmla="*/ 0 h 142"/>
                  <a:gd name="T8" fmla="*/ 13 w 152"/>
                  <a:gd name="T9" fmla="*/ 0 h 142"/>
                  <a:gd name="T10" fmla="*/ 14 w 152"/>
                  <a:gd name="T11" fmla="*/ 0 h 142"/>
                  <a:gd name="T12" fmla="*/ 14 w 152"/>
                  <a:gd name="T13" fmla="*/ 0 h 142"/>
                  <a:gd name="T14" fmla="*/ 15 w 152"/>
                  <a:gd name="T15" fmla="*/ 0 h 142"/>
                  <a:gd name="T16" fmla="*/ 16 w 152"/>
                  <a:gd name="T17" fmla="*/ 0 h 142"/>
                  <a:gd name="T18" fmla="*/ 17 w 152"/>
                  <a:gd name="T19" fmla="*/ 0 h 142"/>
                  <a:gd name="T20" fmla="*/ 19 w 152"/>
                  <a:gd name="T21" fmla="*/ 0 h 142"/>
                  <a:gd name="T22" fmla="*/ 20 w 152"/>
                  <a:gd name="T23" fmla="*/ 0 h 142"/>
                  <a:gd name="T24" fmla="*/ 22 w 152"/>
                  <a:gd name="T25" fmla="*/ 1 h 142"/>
                  <a:gd name="T26" fmla="*/ 23 w 152"/>
                  <a:gd name="T27" fmla="*/ 2 h 142"/>
                  <a:gd name="T28" fmla="*/ 25 w 152"/>
                  <a:gd name="T29" fmla="*/ 2 h 142"/>
                  <a:gd name="T30" fmla="*/ 26 w 152"/>
                  <a:gd name="T31" fmla="*/ 3 h 142"/>
                  <a:gd name="T32" fmla="*/ 28 w 152"/>
                  <a:gd name="T33" fmla="*/ 4 h 142"/>
                  <a:gd name="T34" fmla="*/ 29 w 152"/>
                  <a:gd name="T35" fmla="*/ 5 h 142"/>
                  <a:gd name="T36" fmla="*/ 30 w 152"/>
                  <a:gd name="T37" fmla="*/ 6 h 142"/>
                  <a:gd name="T38" fmla="*/ 31 w 152"/>
                  <a:gd name="T39" fmla="*/ 7 h 142"/>
                  <a:gd name="T40" fmla="*/ 32 w 152"/>
                  <a:gd name="T41" fmla="*/ 9 h 142"/>
                  <a:gd name="T42" fmla="*/ 33 w 152"/>
                  <a:gd name="T43" fmla="*/ 11 h 142"/>
                  <a:gd name="T44" fmla="*/ 35 w 152"/>
                  <a:gd name="T45" fmla="*/ 13 h 142"/>
                  <a:gd name="T46" fmla="*/ 35 w 152"/>
                  <a:gd name="T47" fmla="*/ 14 h 142"/>
                  <a:gd name="T48" fmla="*/ 35 w 152"/>
                  <a:gd name="T49" fmla="*/ 16 h 142"/>
                  <a:gd name="T50" fmla="*/ 36 w 152"/>
                  <a:gd name="T51" fmla="*/ 17 h 142"/>
                  <a:gd name="T52" fmla="*/ 36 w 152"/>
                  <a:gd name="T53" fmla="*/ 18 h 142"/>
                  <a:gd name="T54" fmla="*/ 37 w 152"/>
                  <a:gd name="T55" fmla="*/ 19 h 142"/>
                  <a:gd name="T56" fmla="*/ 37 w 152"/>
                  <a:gd name="T57" fmla="*/ 21 h 142"/>
                  <a:gd name="T58" fmla="*/ 38 w 152"/>
                  <a:gd name="T59" fmla="*/ 21 h 142"/>
                  <a:gd name="T60" fmla="*/ 38 w 152"/>
                  <a:gd name="T61" fmla="*/ 22 h 142"/>
                  <a:gd name="T62" fmla="*/ 33 w 152"/>
                  <a:gd name="T63" fmla="*/ 35 h 142"/>
                  <a:gd name="T64" fmla="*/ 31 w 152"/>
                  <a:gd name="T65" fmla="*/ 34 h 142"/>
                  <a:gd name="T66" fmla="*/ 29 w 152"/>
                  <a:gd name="T67" fmla="*/ 34 h 142"/>
                  <a:gd name="T68" fmla="*/ 27 w 152"/>
                  <a:gd name="T69" fmla="*/ 33 h 142"/>
                  <a:gd name="T70" fmla="*/ 26 w 152"/>
                  <a:gd name="T71" fmla="*/ 33 h 142"/>
                  <a:gd name="T72" fmla="*/ 24 w 152"/>
                  <a:gd name="T73" fmla="*/ 32 h 142"/>
                  <a:gd name="T74" fmla="*/ 22 w 152"/>
                  <a:gd name="T75" fmla="*/ 32 h 142"/>
                  <a:gd name="T76" fmla="*/ 21 w 152"/>
                  <a:gd name="T77" fmla="*/ 31 h 142"/>
                  <a:gd name="T78" fmla="*/ 19 w 152"/>
                  <a:gd name="T79" fmla="*/ 31 h 142"/>
                  <a:gd name="T80" fmla="*/ 19 w 152"/>
                  <a:gd name="T81" fmla="*/ 31 h 142"/>
                  <a:gd name="T82" fmla="*/ 17 w 152"/>
                  <a:gd name="T83" fmla="*/ 31 h 142"/>
                  <a:gd name="T84" fmla="*/ 17 w 152"/>
                  <a:gd name="T85" fmla="*/ 31 h 142"/>
                  <a:gd name="T86" fmla="*/ 15 w 152"/>
                  <a:gd name="T87" fmla="*/ 31 h 142"/>
                  <a:gd name="T88" fmla="*/ 14 w 152"/>
                  <a:gd name="T89" fmla="*/ 30 h 142"/>
                  <a:gd name="T90" fmla="*/ 13 w 152"/>
                  <a:gd name="T91" fmla="*/ 30 h 142"/>
                  <a:gd name="T92" fmla="*/ 12 w 152"/>
                  <a:gd name="T93" fmla="*/ 30 h 142"/>
                  <a:gd name="T94" fmla="*/ 10 w 152"/>
                  <a:gd name="T95" fmla="*/ 29 h 142"/>
                  <a:gd name="T96" fmla="*/ 10 w 152"/>
                  <a:gd name="T97" fmla="*/ 28 h 142"/>
                  <a:gd name="T98" fmla="*/ 8 w 152"/>
                  <a:gd name="T99" fmla="*/ 27 h 142"/>
                  <a:gd name="T100" fmla="*/ 7 w 152"/>
                  <a:gd name="T101" fmla="*/ 26 h 142"/>
                  <a:gd name="T102" fmla="*/ 6 w 152"/>
                  <a:gd name="T103" fmla="*/ 25 h 142"/>
                  <a:gd name="T104" fmla="*/ 5 w 152"/>
                  <a:gd name="T105" fmla="*/ 23 h 142"/>
                  <a:gd name="T106" fmla="*/ 4 w 152"/>
                  <a:gd name="T107" fmla="*/ 21 h 142"/>
                  <a:gd name="T108" fmla="*/ 3 w 152"/>
                  <a:gd name="T109" fmla="*/ 20 h 142"/>
                  <a:gd name="T110" fmla="*/ 2 w 152"/>
                  <a:gd name="T111" fmla="*/ 18 h 142"/>
                  <a:gd name="T112" fmla="*/ 2 w 152"/>
                  <a:gd name="T113" fmla="*/ 17 h 142"/>
                  <a:gd name="T114" fmla="*/ 1 w 152"/>
                  <a:gd name="T115" fmla="*/ 16 h 142"/>
                  <a:gd name="T116" fmla="*/ 1 w 152"/>
                  <a:gd name="T117" fmla="*/ 14 h 142"/>
                  <a:gd name="T118" fmla="*/ 1 w 152"/>
                  <a:gd name="T119" fmla="*/ 12 h 142"/>
                  <a:gd name="T120" fmla="*/ 1 w 152"/>
                  <a:gd name="T121" fmla="*/ 11 h 142"/>
                  <a:gd name="T122" fmla="*/ 0 w 152"/>
                  <a:gd name="T123" fmla="*/ 9 h 142"/>
                  <a:gd name="T124" fmla="*/ 8 w 152"/>
                  <a:gd name="T125" fmla="*/ 0 h 142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152"/>
                  <a:gd name="T190" fmla="*/ 0 h 142"/>
                  <a:gd name="T191" fmla="*/ 152 w 152"/>
                  <a:gd name="T192" fmla="*/ 142 h 142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152" h="142">
                    <a:moveTo>
                      <a:pt x="32" y="0"/>
                    </a:moveTo>
                    <a:lnTo>
                      <a:pt x="38" y="0"/>
                    </a:lnTo>
                    <a:lnTo>
                      <a:pt x="41" y="0"/>
                    </a:lnTo>
                    <a:lnTo>
                      <a:pt x="47" y="0"/>
                    </a:lnTo>
                    <a:lnTo>
                      <a:pt x="50" y="0"/>
                    </a:lnTo>
                    <a:lnTo>
                      <a:pt x="54" y="0"/>
                    </a:lnTo>
                    <a:lnTo>
                      <a:pt x="57" y="0"/>
                    </a:lnTo>
                    <a:lnTo>
                      <a:pt x="59" y="0"/>
                    </a:lnTo>
                    <a:lnTo>
                      <a:pt x="63" y="0"/>
                    </a:lnTo>
                    <a:lnTo>
                      <a:pt x="68" y="0"/>
                    </a:lnTo>
                    <a:lnTo>
                      <a:pt x="75" y="0"/>
                    </a:lnTo>
                    <a:lnTo>
                      <a:pt x="80" y="0"/>
                    </a:lnTo>
                    <a:lnTo>
                      <a:pt x="86" y="3"/>
                    </a:lnTo>
                    <a:lnTo>
                      <a:pt x="93" y="7"/>
                    </a:lnTo>
                    <a:lnTo>
                      <a:pt x="98" y="9"/>
                    </a:lnTo>
                    <a:lnTo>
                      <a:pt x="105" y="12"/>
                    </a:lnTo>
                    <a:lnTo>
                      <a:pt x="111" y="16"/>
                    </a:lnTo>
                    <a:lnTo>
                      <a:pt x="116" y="21"/>
                    </a:lnTo>
                    <a:lnTo>
                      <a:pt x="120" y="25"/>
                    </a:lnTo>
                    <a:lnTo>
                      <a:pt x="125" y="30"/>
                    </a:lnTo>
                    <a:lnTo>
                      <a:pt x="129" y="37"/>
                    </a:lnTo>
                    <a:lnTo>
                      <a:pt x="132" y="46"/>
                    </a:lnTo>
                    <a:lnTo>
                      <a:pt x="138" y="52"/>
                    </a:lnTo>
                    <a:lnTo>
                      <a:pt x="138" y="57"/>
                    </a:lnTo>
                    <a:lnTo>
                      <a:pt x="141" y="64"/>
                    </a:lnTo>
                    <a:lnTo>
                      <a:pt x="143" y="69"/>
                    </a:lnTo>
                    <a:lnTo>
                      <a:pt x="143" y="75"/>
                    </a:lnTo>
                    <a:lnTo>
                      <a:pt x="147" y="78"/>
                    </a:lnTo>
                    <a:lnTo>
                      <a:pt x="147" y="85"/>
                    </a:lnTo>
                    <a:lnTo>
                      <a:pt x="150" y="87"/>
                    </a:lnTo>
                    <a:lnTo>
                      <a:pt x="152" y="91"/>
                    </a:lnTo>
                    <a:lnTo>
                      <a:pt x="132" y="142"/>
                    </a:lnTo>
                    <a:lnTo>
                      <a:pt x="123" y="139"/>
                    </a:lnTo>
                    <a:lnTo>
                      <a:pt x="116" y="136"/>
                    </a:lnTo>
                    <a:lnTo>
                      <a:pt x="107" y="133"/>
                    </a:lnTo>
                    <a:lnTo>
                      <a:pt x="102" y="133"/>
                    </a:lnTo>
                    <a:lnTo>
                      <a:pt x="95" y="130"/>
                    </a:lnTo>
                    <a:lnTo>
                      <a:pt x="89" y="130"/>
                    </a:lnTo>
                    <a:lnTo>
                      <a:pt x="84" y="127"/>
                    </a:lnTo>
                    <a:lnTo>
                      <a:pt x="77" y="127"/>
                    </a:lnTo>
                    <a:lnTo>
                      <a:pt x="75" y="127"/>
                    </a:lnTo>
                    <a:lnTo>
                      <a:pt x="68" y="127"/>
                    </a:lnTo>
                    <a:lnTo>
                      <a:pt x="66" y="127"/>
                    </a:lnTo>
                    <a:lnTo>
                      <a:pt x="59" y="127"/>
                    </a:lnTo>
                    <a:lnTo>
                      <a:pt x="57" y="123"/>
                    </a:lnTo>
                    <a:lnTo>
                      <a:pt x="50" y="121"/>
                    </a:lnTo>
                    <a:lnTo>
                      <a:pt x="47" y="121"/>
                    </a:lnTo>
                    <a:lnTo>
                      <a:pt x="41" y="118"/>
                    </a:lnTo>
                    <a:lnTo>
                      <a:pt x="38" y="112"/>
                    </a:lnTo>
                    <a:lnTo>
                      <a:pt x="32" y="109"/>
                    </a:lnTo>
                    <a:lnTo>
                      <a:pt x="29" y="105"/>
                    </a:lnTo>
                    <a:lnTo>
                      <a:pt x="23" y="100"/>
                    </a:lnTo>
                    <a:lnTo>
                      <a:pt x="20" y="94"/>
                    </a:lnTo>
                    <a:lnTo>
                      <a:pt x="14" y="87"/>
                    </a:lnTo>
                    <a:lnTo>
                      <a:pt x="11" y="82"/>
                    </a:lnTo>
                    <a:lnTo>
                      <a:pt x="9" y="75"/>
                    </a:lnTo>
                    <a:lnTo>
                      <a:pt x="9" y="69"/>
                    </a:lnTo>
                    <a:lnTo>
                      <a:pt x="5" y="64"/>
                    </a:lnTo>
                    <a:lnTo>
                      <a:pt x="5" y="55"/>
                    </a:lnTo>
                    <a:lnTo>
                      <a:pt x="2" y="48"/>
                    </a:lnTo>
                    <a:lnTo>
                      <a:pt x="2" y="43"/>
                    </a:lnTo>
                    <a:lnTo>
                      <a:pt x="0" y="37"/>
                    </a:lnTo>
                    <a:lnTo>
                      <a:pt x="32" y="0"/>
                    </a:lnTo>
                    <a:close/>
                  </a:path>
                </a:pathLst>
              </a:custGeom>
              <a:solidFill>
                <a:srgbClr val="7F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3960" name="Freeform 1046"/>
              <p:cNvSpPr>
                <a:spLocks/>
              </p:cNvSpPr>
              <p:nvPr/>
            </p:nvSpPr>
            <p:spPr bwMode="auto">
              <a:xfrm>
                <a:off x="992" y="1979"/>
                <a:ext cx="38" cy="35"/>
              </a:xfrm>
              <a:custGeom>
                <a:avLst/>
                <a:gdLst>
                  <a:gd name="T0" fmla="*/ 8 w 152"/>
                  <a:gd name="T1" fmla="*/ 0 h 142"/>
                  <a:gd name="T2" fmla="*/ 10 w 152"/>
                  <a:gd name="T3" fmla="*/ 0 h 142"/>
                  <a:gd name="T4" fmla="*/ 10 w 152"/>
                  <a:gd name="T5" fmla="*/ 0 h 142"/>
                  <a:gd name="T6" fmla="*/ 12 w 152"/>
                  <a:gd name="T7" fmla="*/ 0 h 142"/>
                  <a:gd name="T8" fmla="*/ 13 w 152"/>
                  <a:gd name="T9" fmla="*/ 0 h 142"/>
                  <a:gd name="T10" fmla="*/ 14 w 152"/>
                  <a:gd name="T11" fmla="*/ 0 h 142"/>
                  <a:gd name="T12" fmla="*/ 14 w 152"/>
                  <a:gd name="T13" fmla="*/ 0 h 142"/>
                  <a:gd name="T14" fmla="*/ 15 w 152"/>
                  <a:gd name="T15" fmla="*/ 0 h 142"/>
                  <a:gd name="T16" fmla="*/ 16 w 152"/>
                  <a:gd name="T17" fmla="*/ 0 h 142"/>
                  <a:gd name="T18" fmla="*/ 17 w 152"/>
                  <a:gd name="T19" fmla="*/ 0 h 142"/>
                  <a:gd name="T20" fmla="*/ 19 w 152"/>
                  <a:gd name="T21" fmla="*/ 0 h 142"/>
                  <a:gd name="T22" fmla="*/ 20 w 152"/>
                  <a:gd name="T23" fmla="*/ 0 h 142"/>
                  <a:gd name="T24" fmla="*/ 22 w 152"/>
                  <a:gd name="T25" fmla="*/ 1 h 142"/>
                  <a:gd name="T26" fmla="*/ 23 w 152"/>
                  <a:gd name="T27" fmla="*/ 2 h 142"/>
                  <a:gd name="T28" fmla="*/ 25 w 152"/>
                  <a:gd name="T29" fmla="*/ 2 h 142"/>
                  <a:gd name="T30" fmla="*/ 26 w 152"/>
                  <a:gd name="T31" fmla="*/ 3 h 142"/>
                  <a:gd name="T32" fmla="*/ 28 w 152"/>
                  <a:gd name="T33" fmla="*/ 4 h 142"/>
                  <a:gd name="T34" fmla="*/ 29 w 152"/>
                  <a:gd name="T35" fmla="*/ 5 h 142"/>
                  <a:gd name="T36" fmla="*/ 30 w 152"/>
                  <a:gd name="T37" fmla="*/ 6 h 142"/>
                  <a:gd name="T38" fmla="*/ 31 w 152"/>
                  <a:gd name="T39" fmla="*/ 7 h 142"/>
                  <a:gd name="T40" fmla="*/ 32 w 152"/>
                  <a:gd name="T41" fmla="*/ 9 h 142"/>
                  <a:gd name="T42" fmla="*/ 33 w 152"/>
                  <a:gd name="T43" fmla="*/ 11 h 142"/>
                  <a:gd name="T44" fmla="*/ 35 w 152"/>
                  <a:gd name="T45" fmla="*/ 13 h 142"/>
                  <a:gd name="T46" fmla="*/ 35 w 152"/>
                  <a:gd name="T47" fmla="*/ 14 h 142"/>
                  <a:gd name="T48" fmla="*/ 35 w 152"/>
                  <a:gd name="T49" fmla="*/ 16 h 142"/>
                  <a:gd name="T50" fmla="*/ 36 w 152"/>
                  <a:gd name="T51" fmla="*/ 17 h 142"/>
                  <a:gd name="T52" fmla="*/ 36 w 152"/>
                  <a:gd name="T53" fmla="*/ 18 h 142"/>
                  <a:gd name="T54" fmla="*/ 37 w 152"/>
                  <a:gd name="T55" fmla="*/ 19 h 142"/>
                  <a:gd name="T56" fmla="*/ 37 w 152"/>
                  <a:gd name="T57" fmla="*/ 21 h 142"/>
                  <a:gd name="T58" fmla="*/ 38 w 152"/>
                  <a:gd name="T59" fmla="*/ 21 h 142"/>
                  <a:gd name="T60" fmla="*/ 38 w 152"/>
                  <a:gd name="T61" fmla="*/ 22 h 142"/>
                  <a:gd name="T62" fmla="*/ 33 w 152"/>
                  <a:gd name="T63" fmla="*/ 35 h 142"/>
                  <a:gd name="T64" fmla="*/ 31 w 152"/>
                  <a:gd name="T65" fmla="*/ 34 h 142"/>
                  <a:gd name="T66" fmla="*/ 29 w 152"/>
                  <a:gd name="T67" fmla="*/ 34 h 142"/>
                  <a:gd name="T68" fmla="*/ 27 w 152"/>
                  <a:gd name="T69" fmla="*/ 33 h 142"/>
                  <a:gd name="T70" fmla="*/ 26 w 152"/>
                  <a:gd name="T71" fmla="*/ 33 h 142"/>
                  <a:gd name="T72" fmla="*/ 24 w 152"/>
                  <a:gd name="T73" fmla="*/ 32 h 142"/>
                  <a:gd name="T74" fmla="*/ 22 w 152"/>
                  <a:gd name="T75" fmla="*/ 32 h 142"/>
                  <a:gd name="T76" fmla="*/ 21 w 152"/>
                  <a:gd name="T77" fmla="*/ 31 h 142"/>
                  <a:gd name="T78" fmla="*/ 19 w 152"/>
                  <a:gd name="T79" fmla="*/ 31 h 142"/>
                  <a:gd name="T80" fmla="*/ 19 w 152"/>
                  <a:gd name="T81" fmla="*/ 31 h 142"/>
                  <a:gd name="T82" fmla="*/ 17 w 152"/>
                  <a:gd name="T83" fmla="*/ 31 h 142"/>
                  <a:gd name="T84" fmla="*/ 17 w 152"/>
                  <a:gd name="T85" fmla="*/ 31 h 142"/>
                  <a:gd name="T86" fmla="*/ 15 w 152"/>
                  <a:gd name="T87" fmla="*/ 31 h 142"/>
                  <a:gd name="T88" fmla="*/ 14 w 152"/>
                  <a:gd name="T89" fmla="*/ 30 h 142"/>
                  <a:gd name="T90" fmla="*/ 13 w 152"/>
                  <a:gd name="T91" fmla="*/ 30 h 142"/>
                  <a:gd name="T92" fmla="*/ 12 w 152"/>
                  <a:gd name="T93" fmla="*/ 30 h 142"/>
                  <a:gd name="T94" fmla="*/ 10 w 152"/>
                  <a:gd name="T95" fmla="*/ 29 h 142"/>
                  <a:gd name="T96" fmla="*/ 10 w 152"/>
                  <a:gd name="T97" fmla="*/ 28 h 142"/>
                  <a:gd name="T98" fmla="*/ 8 w 152"/>
                  <a:gd name="T99" fmla="*/ 27 h 142"/>
                  <a:gd name="T100" fmla="*/ 7 w 152"/>
                  <a:gd name="T101" fmla="*/ 26 h 142"/>
                  <a:gd name="T102" fmla="*/ 6 w 152"/>
                  <a:gd name="T103" fmla="*/ 25 h 142"/>
                  <a:gd name="T104" fmla="*/ 5 w 152"/>
                  <a:gd name="T105" fmla="*/ 23 h 142"/>
                  <a:gd name="T106" fmla="*/ 4 w 152"/>
                  <a:gd name="T107" fmla="*/ 21 h 142"/>
                  <a:gd name="T108" fmla="*/ 3 w 152"/>
                  <a:gd name="T109" fmla="*/ 20 h 142"/>
                  <a:gd name="T110" fmla="*/ 2 w 152"/>
                  <a:gd name="T111" fmla="*/ 18 h 142"/>
                  <a:gd name="T112" fmla="*/ 2 w 152"/>
                  <a:gd name="T113" fmla="*/ 17 h 142"/>
                  <a:gd name="T114" fmla="*/ 1 w 152"/>
                  <a:gd name="T115" fmla="*/ 16 h 142"/>
                  <a:gd name="T116" fmla="*/ 1 w 152"/>
                  <a:gd name="T117" fmla="*/ 14 h 142"/>
                  <a:gd name="T118" fmla="*/ 1 w 152"/>
                  <a:gd name="T119" fmla="*/ 12 h 142"/>
                  <a:gd name="T120" fmla="*/ 1 w 152"/>
                  <a:gd name="T121" fmla="*/ 11 h 142"/>
                  <a:gd name="T122" fmla="*/ 0 w 152"/>
                  <a:gd name="T123" fmla="*/ 9 h 142"/>
                  <a:gd name="T124" fmla="*/ 8 w 152"/>
                  <a:gd name="T125" fmla="*/ 0 h 142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152"/>
                  <a:gd name="T190" fmla="*/ 0 h 142"/>
                  <a:gd name="T191" fmla="*/ 152 w 152"/>
                  <a:gd name="T192" fmla="*/ 142 h 142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152" h="142">
                    <a:moveTo>
                      <a:pt x="32" y="0"/>
                    </a:moveTo>
                    <a:lnTo>
                      <a:pt x="38" y="0"/>
                    </a:lnTo>
                    <a:lnTo>
                      <a:pt x="41" y="0"/>
                    </a:lnTo>
                    <a:lnTo>
                      <a:pt x="47" y="0"/>
                    </a:lnTo>
                    <a:lnTo>
                      <a:pt x="50" y="0"/>
                    </a:lnTo>
                    <a:lnTo>
                      <a:pt x="54" y="0"/>
                    </a:lnTo>
                    <a:lnTo>
                      <a:pt x="57" y="0"/>
                    </a:lnTo>
                    <a:lnTo>
                      <a:pt x="59" y="0"/>
                    </a:lnTo>
                    <a:lnTo>
                      <a:pt x="63" y="0"/>
                    </a:lnTo>
                    <a:lnTo>
                      <a:pt x="68" y="0"/>
                    </a:lnTo>
                    <a:lnTo>
                      <a:pt x="75" y="0"/>
                    </a:lnTo>
                    <a:lnTo>
                      <a:pt x="80" y="0"/>
                    </a:lnTo>
                    <a:lnTo>
                      <a:pt x="86" y="3"/>
                    </a:lnTo>
                    <a:lnTo>
                      <a:pt x="93" y="7"/>
                    </a:lnTo>
                    <a:lnTo>
                      <a:pt x="98" y="9"/>
                    </a:lnTo>
                    <a:lnTo>
                      <a:pt x="105" y="12"/>
                    </a:lnTo>
                    <a:lnTo>
                      <a:pt x="111" y="16"/>
                    </a:lnTo>
                    <a:lnTo>
                      <a:pt x="116" y="21"/>
                    </a:lnTo>
                    <a:lnTo>
                      <a:pt x="120" y="25"/>
                    </a:lnTo>
                    <a:lnTo>
                      <a:pt x="125" y="30"/>
                    </a:lnTo>
                    <a:lnTo>
                      <a:pt x="129" y="37"/>
                    </a:lnTo>
                    <a:lnTo>
                      <a:pt x="132" y="46"/>
                    </a:lnTo>
                    <a:lnTo>
                      <a:pt x="138" y="52"/>
                    </a:lnTo>
                    <a:lnTo>
                      <a:pt x="138" y="57"/>
                    </a:lnTo>
                    <a:lnTo>
                      <a:pt x="141" y="64"/>
                    </a:lnTo>
                    <a:lnTo>
                      <a:pt x="143" y="69"/>
                    </a:lnTo>
                    <a:lnTo>
                      <a:pt x="143" y="75"/>
                    </a:lnTo>
                    <a:lnTo>
                      <a:pt x="147" y="78"/>
                    </a:lnTo>
                    <a:lnTo>
                      <a:pt x="147" y="85"/>
                    </a:lnTo>
                    <a:lnTo>
                      <a:pt x="150" y="87"/>
                    </a:lnTo>
                    <a:lnTo>
                      <a:pt x="152" y="91"/>
                    </a:lnTo>
                    <a:lnTo>
                      <a:pt x="132" y="142"/>
                    </a:lnTo>
                    <a:lnTo>
                      <a:pt x="123" y="139"/>
                    </a:lnTo>
                    <a:lnTo>
                      <a:pt x="116" y="136"/>
                    </a:lnTo>
                    <a:lnTo>
                      <a:pt x="107" y="133"/>
                    </a:lnTo>
                    <a:lnTo>
                      <a:pt x="102" y="133"/>
                    </a:lnTo>
                    <a:lnTo>
                      <a:pt x="95" y="130"/>
                    </a:lnTo>
                    <a:lnTo>
                      <a:pt x="89" y="130"/>
                    </a:lnTo>
                    <a:lnTo>
                      <a:pt x="84" y="127"/>
                    </a:lnTo>
                    <a:lnTo>
                      <a:pt x="77" y="127"/>
                    </a:lnTo>
                    <a:lnTo>
                      <a:pt x="75" y="127"/>
                    </a:lnTo>
                    <a:lnTo>
                      <a:pt x="68" y="127"/>
                    </a:lnTo>
                    <a:lnTo>
                      <a:pt x="66" y="127"/>
                    </a:lnTo>
                    <a:lnTo>
                      <a:pt x="59" y="127"/>
                    </a:lnTo>
                    <a:lnTo>
                      <a:pt x="57" y="123"/>
                    </a:lnTo>
                    <a:lnTo>
                      <a:pt x="50" y="121"/>
                    </a:lnTo>
                    <a:lnTo>
                      <a:pt x="47" y="121"/>
                    </a:lnTo>
                    <a:lnTo>
                      <a:pt x="41" y="118"/>
                    </a:lnTo>
                    <a:lnTo>
                      <a:pt x="38" y="112"/>
                    </a:lnTo>
                    <a:lnTo>
                      <a:pt x="32" y="109"/>
                    </a:lnTo>
                    <a:lnTo>
                      <a:pt x="29" y="105"/>
                    </a:lnTo>
                    <a:lnTo>
                      <a:pt x="23" y="100"/>
                    </a:lnTo>
                    <a:lnTo>
                      <a:pt x="20" y="94"/>
                    </a:lnTo>
                    <a:lnTo>
                      <a:pt x="14" y="87"/>
                    </a:lnTo>
                    <a:lnTo>
                      <a:pt x="11" y="82"/>
                    </a:lnTo>
                    <a:lnTo>
                      <a:pt x="9" y="75"/>
                    </a:lnTo>
                    <a:lnTo>
                      <a:pt x="9" y="69"/>
                    </a:lnTo>
                    <a:lnTo>
                      <a:pt x="5" y="64"/>
                    </a:lnTo>
                    <a:lnTo>
                      <a:pt x="5" y="55"/>
                    </a:lnTo>
                    <a:lnTo>
                      <a:pt x="2" y="48"/>
                    </a:lnTo>
                    <a:lnTo>
                      <a:pt x="2" y="43"/>
                    </a:lnTo>
                    <a:lnTo>
                      <a:pt x="0" y="37"/>
                    </a:lnTo>
                    <a:lnTo>
                      <a:pt x="32" y="0"/>
                    </a:lnTo>
                  </a:path>
                </a:pathLst>
              </a:custGeom>
              <a:noFill/>
              <a:ln w="0">
                <a:solidFill>
                  <a:srgbClr val="92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3961" name="Freeform 1047"/>
              <p:cNvSpPr>
                <a:spLocks/>
              </p:cNvSpPr>
              <p:nvPr/>
            </p:nvSpPr>
            <p:spPr bwMode="auto">
              <a:xfrm>
                <a:off x="992" y="1979"/>
                <a:ext cx="38" cy="35"/>
              </a:xfrm>
              <a:custGeom>
                <a:avLst/>
                <a:gdLst>
                  <a:gd name="T0" fmla="*/ 8 w 152"/>
                  <a:gd name="T1" fmla="*/ 0 h 142"/>
                  <a:gd name="T2" fmla="*/ 10 w 152"/>
                  <a:gd name="T3" fmla="*/ 0 h 142"/>
                  <a:gd name="T4" fmla="*/ 10 w 152"/>
                  <a:gd name="T5" fmla="*/ 0 h 142"/>
                  <a:gd name="T6" fmla="*/ 12 w 152"/>
                  <a:gd name="T7" fmla="*/ 0 h 142"/>
                  <a:gd name="T8" fmla="*/ 13 w 152"/>
                  <a:gd name="T9" fmla="*/ 0 h 142"/>
                  <a:gd name="T10" fmla="*/ 14 w 152"/>
                  <a:gd name="T11" fmla="*/ 0 h 142"/>
                  <a:gd name="T12" fmla="*/ 14 w 152"/>
                  <a:gd name="T13" fmla="*/ 0 h 142"/>
                  <a:gd name="T14" fmla="*/ 15 w 152"/>
                  <a:gd name="T15" fmla="*/ 0 h 142"/>
                  <a:gd name="T16" fmla="*/ 16 w 152"/>
                  <a:gd name="T17" fmla="*/ 0 h 142"/>
                  <a:gd name="T18" fmla="*/ 17 w 152"/>
                  <a:gd name="T19" fmla="*/ 0 h 142"/>
                  <a:gd name="T20" fmla="*/ 19 w 152"/>
                  <a:gd name="T21" fmla="*/ 0 h 142"/>
                  <a:gd name="T22" fmla="*/ 20 w 152"/>
                  <a:gd name="T23" fmla="*/ 0 h 142"/>
                  <a:gd name="T24" fmla="*/ 22 w 152"/>
                  <a:gd name="T25" fmla="*/ 1 h 142"/>
                  <a:gd name="T26" fmla="*/ 23 w 152"/>
                  <a:gd name="T27" fmla="*/ 2 h 142"/>
                  <a:gd name="T28" fmla="*/ 25 w 152"/>
                  <a:gd name="T29" fmla="*/ 2 h 142"/>
                  <a:gd name="T30" fmla="*/ 26 w 152"/>
                  <a:gd name="T31" fmla="*/ 3 h 142"/>
                  <a:gd name="T32" fmla="*/ 28 w 152"/>
                  <a:gd name="T33" fmla="*/ 4 h 142"/>
                  <a:gd name="T34" fmla="*/ 29 w 152"/>
                  <a:gd name="T35" fmla="*/ 5 h 142"/>
                  <a:gd name="T36" fmla="*/ 30 w 152"/>
                  <a:gd name="T37" fmla="*/ 6 h 142"/>
                  <a:gd name="T38" fmla="*/ 31 w 152"/>
                  <a:gd name="T39" fmla="*/ 7 h 142"/>
                  <a:gd name="T40" fmla="*/ 32 w 152"/>
                  <a:gd name="T41" fmla="*/ 9 h 142"/>
                  <a:gd name="T42" fmla="*/ 33 w 152"/>
                  <a:gd name="T43" fmla="*/ 11 h 142"/>
                  <a:gd name="T44" fmla="*/ 35 w 152"/>
                  <a:gd name="T45" fmla="*/ 13 h 142"/>
                  <a:gd name="T46" fmla="*/ 35 w 152"/>
                  <a:gd name="T47" fmla="*/ 14 h 142"/>
                  <a:gd name="T48" fmla="*/ 35 w 152"/>
                  <a:gd name="T49" fmla="*/ 16 h 142"/>
                  <a:gd name="T50" fmla="*/ 36 w 152"/>
                  <a:gd name="T51" fmla="*/ 17 h 142"/>
                  <a:gd name="T52" fmla="*/ 36 w 152"/>
                  <a:gd name="T53" fmla="*/ 18 h 142"/>
                  <a:gd name="T54" fmla="*/ 37 w 152"/>
                  <a:gd name="T55" fmla="*/ 19 h 142"/>
                  <a:gd name="T56" fmla="*/ 37 w 152"/>
                  <a:gd name="T57" fmla="*/ 21 h 142"/>
                  <a:gd name="T58" fmla="*/ 38 w 152"/>
                  <a:gd name="T59" fmla="*/ 21 h 142"/>
                  <a:gd name="T60" fmla="*/ 38 w 152"/>
                  <a:gd name="T61" fmla="*/ 22 h 142"/>
                  <a:gd name="T62" fmla="*/ 33 w 152"/>
                  <a:gd name="T63" fmla="*/ 35 h 142"/>
                  <a:gd name="T64" fmla="*/ 31 w 152"/>
                  <a:gd name="T65" fmla="*/ 34 h 142"/>
                  <a:gd name="T66" fmla="*/ 29 w 152"/>
                  <a:gd name="T67" fmla="*/ 34 h 142"/>
                  <a:gd name="T68" fmla="*/ 27 w 152"/>
                  <a:gd name="T69" fmla="*/ 33 h 142"/>
                  <a:gd name="T70" fmla="*/ 26 w 152"/>
                  <a:gd name="T71" fmla="*/ 33 h 142"/>
                  <a:gd name="T72" fmla="*/ 24 w 152"/>
                  <a:gd name="T73" fmla="*/ 32 h 142"/>
                  <a:gd name="T74" fmla="*/ 22 w 152"/>
                  <a:gd name="T75" fmla="*/ 32 h 142"/>
                  <a:gd name="T76" fmla="*/ 21 w 152"/>
                  <a:gd name="T77" fmla="*/ 31 h 142"/>
                  <a:gd name="T78" fmla="*/ 19 w 152"/>
                  <a:gd name="T79" fmla="*/ 31 h 142"/>
                  <a:gd name="T80" fmla="*/ 19 w 152"/>
                  <a:gd name="T81" fmla="*/ 31 h 142"/>
                  <a:gd name="T82" fmla="*/ 17 w 152"/>
                  <a:gd name="T83" fmla="*/ 31 h 142"/>
                  <a:gd name="T84" fmla="*/ 17 w 152"/>
                  <a:gd name="T85" fmla="*/ 31 h 142"/>
                  <a:gd name="T86" fmla="*/ 15 w 152"/>
                  <a:gd name="T87" fmla="*/ 31 h 142"/>
                  <a:gd name="T88" fmla="*/ 14 w 152"/>
                  <a:gd name="T89" fmla="*/ 30 h 142"/>
                  <a:gd name="T90" fmla="*/ 13 w 152"/>
                  <a:gd name="T91" fmla="*/ 30 h 142"/>
                  <a:gd name="T92" fmla="*/ 12 w 152"/>
                  <a:gd name="T93" fmla="*/ 30 h 142"/>
                  <a:gd name="T94" fmla="*/ 10 w 152"/>
                  <a:gd name="T95" fmla="*/ 29 h 142"/>
                  <a:gd name="T96" fmla="*/ 10 w 152"/>
                  <a:gd name="T97" fmla="*/ 28 h 142"/>
                  <a:gd name="T98" fmla="*/ 8 w 152"/>
                  <a:gd name="T99" fmla="*/ 27 h 142"/>
                  <a:gd name="T100" fmla="*/ 7 w 152"/>
                  <a:gd name="T101" fmla="*/ 26 h 142"/>
                  <a:gd name="T102" fmla="*/ 6 w 152"/>
                  <a:gd name="T103" fmla="*/ 25 h 142"/>
                  <a:gd name="T104" fmla="*/ 5 w 152"/>
                  <a:gd name="T105" fmla="*/ 23 h 142"/>
                  <a:gd name="T106" fmla="*/ 4 w 152"/>
                  <a:gd name="T107" fmla="*/ 21 h 142"/>
                  <a:gd name="T108" fmla="*/ 3 w 152"/>
                  <a:gd name="T109" fmla="*/ 20 h 142"/>
                  <a:gd name="T110" fmla="*/ 2 w 152"/>
                  <a:gd name="T111" fmla="*/ 18 h 142"/>
                  <a:gd name="T112" fmla="*/ 2 w 152"/>
                  <a:gd name="T113" fmla="*/ 17 h 142"/>
                  <a:gd name="T114" fmla="*/ 1 w 152"/>
                  <a:gd name="T115" fmla="*/ 16 h 142"/>
                  <a:gd name="T116" fmla="*/ 1 w 152"/>
                  <a:gd name="T117" fmla="*/ 14 h 142"/>
                  <a:gd name="T118" fmla="*/ 1 w 152"/>
                  <a:gd name="T119" fmla="*/ 12 h 142"/>
                  <a:gd name="T120" fmla="*/ 1 w 152"/>
                  <a:gd name="T121" fmla="*/ 11 h 142"/>
                  <a:gd name="T122" fmla="*/ 0 w 152"/>
                  <a:gd name="T123" fmla="*/ 9 h 142"/>
                  <a:gd name="T124" fmla="*/ 8 w 152"/>
                  <a:gd name="T125" fmla="*/ 0 h 142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152"/>
                  <a:gd name="T190" fmla="*/ 0 h 142"/>
                  <a:gd name="T191" fmla="*/ 152 w 152"/>
                  <a:gd name="T192" fmla="*/ 142 h 142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152" h="142">
                    <a:moveTo>
                      <a:pt x="32" y="0"/>
                    </a:moveTo>
                    <a:lnTo>
                      <a:pt x="38" y="0"/>
                    </a:lnTo>
                    <a:lnTo>
                      <a:pt x="41" y="0"/>
                    </a:lnTo>
                    <a:lnTo>
                      <a:pt x="47" y="0"/>
                    </a:lnTo>
                    <a:lnTo>
                      <a:pt x="50" y="0"/>
                    </a:lnTo>
                    <a:lnTo>
                      <a:pt x="54" y="0"/>
                    </a:lnTo>
                    <a:lnTo>
                      <a:pt x="57" y="0"/>
                    </a:lnTo>
                    <a:lnTo>
                      <a:pt x="59" y="0"/>
                    </a:lnTo>
                    <a:lnTo>
                      <a:pt x="63" y="0"/>
                    </a:lnTo>
                    <a:lnTo>
                      <a:pt x="68" y="0"/>
                    </a:lnTo>
                    <a:lnTo>
                      <a:pt x="75" y="0"/>
                    </a:lnTo>
                    <a:lnTo>
                      <a:pt x="80" y="0"/>
                    </a:lnTo>
                    <a:lnTo>
                      <a:pt x="86" y="3"/>
                    </a:lnTo>
                    <a:lnTo>
                      <a:pt x="93" y="7"/>
                    </a:lnTo>
                    <a:lnTo>
                      <a:pt x="98" y="9"/>
                    </a:lnTo>
                    <a:lnTo>
                      <a:pt x="105" y="12"/>
                    </a:lnTo>
                    <a:lnTo>
                      <a:pt x="111" y="16"/>
                    </a:lnTo>
                    <a:lnTo>
                      <a:pt x="116" y="21"/>
                    </a:lnTo>
                    <a:lnTo>
                      <a:pt x="120" y="25"/>
                    </a:lnTo>
                    <a:lnTo>
                      <a:pt x="125" y="30"/>
                    </a:lnTo>
                    <a:lnTo>
                      <a:pt x="129" y="37"/>
                    </a:lnTo>
                    <a:lnTo>
                      <a:pt x="132" y="46"/>
                    </a:lnTo>
                    <a:lnTo>
                      <a:pt x="138" y="52"/>
                    </a:lnTo>
                    <a:lnTo>
                      <a:pt x="138" y="57"/>
                    </a:lnTo>
                    <a:lnTo>
                      <a:pt x="141" y="64"/>
                    </a:lnTo>
                    <a:lnTo>
                      <a:pt x="143" y="69"/>
                    </a:lnTo>
                    <a:lnTo>
                      <a:pt x="143" y="75"/>
                    </a:lnTo>
                    <a:lnTo>
                      <a:pt x="147" y="78"/>
                    </a:lnTo>
                    <a:lnTo>
                      <a:pt x="147" y="85"/>
                    </a:lnTo>
                    <a:lnTo>
                      <a:pt x="150" y="87"/>
                    </a:lnTo>
                    <a:lnTo>
                      <a:pt x="152" y="91"/>
                    </a:lnTo>
                    <a:lnTo>
                      <a:pt x="132" y="142"/>
                    </a:lnTo>
                    <a:lnTo>
                      <a:pt x="123" y="139"/>
                    </a:lnTo>
                    <a:lnTo>
                      <a:pt x="116" y="136"/>
                    </a:lnTo>
                    <a:lnTo>
                      <a:pt x="107" y="133"/>
                    </a:lnTo>
                    <a:lnTo>
                      <a:pt x="102" y="133"/>
                    </a:lnTo>
                    <a:lnTo>
                      <a:pt x="95" y="130"/>
                    </a:lnTo>
                    <a:lnTo>
                      <a:pt x="89" y="130"/>
                    </a:lnTo>
                    <a:lnTo>
                      <a:pt x="84" y="127"/>
                    </a:lnTo>
                    <a:lnTo>
                      <a:pt x="77" y="127"/>
                    </a:lnTo>
                    <a:lnTo>
                      <a:pt x="75" y="127"/>
                    </a:lnTo>
                    <a:lnTo>
                      <a:pt x="68" y="127"/>
                    </a:lnTo>
                    <a:lnTo>
                      <a:pt x="66" y="127"/>
                    </a:lnTo>
                    <a:lnTo>
                      <a:pt x="59" y="127"/>
                    </a:lnTo>
                    <a:lnTo>
                      <a:pt x="57" y="123"/>
                    </a:lnTo>
                    <a:lnTo>
                      <a:pt x="50" y="121"/>
                    </a:lnTo>
                    <a:lnTo>
                      <a:pt x="47" y="121"/>
                    </a:lnTo>
                    <a:lnTo>
                      <a:pt x="41" y="118"/>
                    </a:lnTo>
                    <a:lnTo>
                      <a:pt x="38" y="112"/>
                    </a:lnTo>
                    <a:lnTo>
                      <a:pt x="32" y="109"/>
                    </a:lnTo>
                    <a:lnTo>
                      <a:pt x="29" y="105"/>
                    </a:lnTo>
                    <a:lnTo>
                      <a:pt x="23" y="100"/>
                    </a:lnTo>
                    <a:lnTo>
                      <a:pt x="20" y="94"/>
                    </a:lnTo>
                    <a:lnTo>
                      <a:pt x="14" y="87"/>
                    </a:lnTo>
                    <a:lnTo>
                      <a:pt x="11" y="82"/>
                    </a:lnTo>
                    <a:lnTo>
                      <a:pt x="9" y="75"/>
                    </a:lnTo>
                    <a:lnTo>
                      <a:pt x="9" y="69"/>
                    </a:lnTo>
                    <a:lnTo>
                      <a:pt x="5" y="64"/>
                    </a:lnTo>
                    <a:lnTo>
                      <a:pt x="5" y="55"/>
                    </a:lnTo>
                    <a:lnTo>
                      <a:pt x="2" y="48"/>
                    </a:lnTo>
                    <a:lnTo>
                      <a:pt x="2" y="43"/>
                    </a:lnTo>
                    <a:lnTo>
                      <a:pt x="0" y="37"/>
                    </a:lnTo>
                    <a:lnTo>
                      <a:pt x="32" y="0"/>
                    </a:lnTo>
                  </a:path>
                </a:pathLst>
              </a:custGeom>
              <a:noFill/>
              <a:ln w="0">
                <a:solidFill>
                  <a:srgbClr val="92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3962" name="Freeform 1048"/>
              <p:cNvSpPr>
                <a:spLocks/>
              </p:cNvSpPr>
              <p:nvPr/>
            </p:nvSpPr>
            <p:spPr bwMode="auto">
              <a:xfrm>
                <a:off x="1158" y="2109"/>
                <a:ext cx="37" cy="35"/>
              </a:xfrm>
              <a:custGeom>
                <a:avLst/>
                <a:gdLst>
                  <a:gd name="T0" fmla="*/ 7 w 151"/>
                  <a:gd name="T1" fmla="*/ 0 h 139"/>
                  <a:gd name="T2" fmla="*/ 9 w 151"/>
                  <a:gd name="T3" fmla="*/ 0 h 139"/>
                  <a:gd name="T4" fmla="*/ 10 w 151"/>
                  <a:gd name="T5" fmla="*/ 0 h 139"/>
                  <a:gd name="T6" fmla="*/ 11 w 151"/>
                  <a:gd name="T7" fmla="*/ 0 h 139"/>
                  <a:gd name="T8" fmla="*/ 12 w 151"/>
                  <a:gd name="T9" fmla="*/ 0 h 139"/>
                  <a:gd name="T10" fmla="*/ 12 w 151"/>
                  <a:gd name="T11" fmla="*/ 0 h 139"/>
                  <a:gd name="T12" fmla="*/ 13 w 151"/>
                  <a:gd name="T13" fmla="*/ 0 h 139"/>
                  <a:gd name="T14" fmla="*/ 15 w 151"/>
                  <a:gd name="T15" fmla="*/ 0 h 139"/>
                  <a:gd name="T16" fmla="*/ 16 w 151"/>
                  <a:gd name="T17" fmla="*/ 0 h 139"/>
                  <a:gd name="T18" fmla="*/ 17 w 151"/>
                  <a:gd name="T19" fmla="*/ 0 h 139"/>
                  <a:gd name="T20" fmla="*/ 19 w 151"/>
                  <a:gd name="T21" fmla="*/ 0 h 139"/>
                  <a:gd name="T22" fmla="*/ 20 w 151"/>
                  <a:gd name="T23" fmla="*/ 0 h 139"/>
                  <a:gd name="T24" fmla="*/ 21 w 151"/>
                  <a:gd name="T25" fmla="*/ 1 h 139"/>
                  <a:gd name="T26" fmla="*/ 23 w 151"/>
                  <a:gd name="T27" fmla="*/ 1 h 139"/>
                  <a:gd name="T28" fmla="*/ 24 w 151"/>
                  <a:gd name="T29" fmla="*/ 2 h 139"/>
                  <a:gd name="T30" fmla="*/ 26 w 151"/>
                  <a:gd name="T31" fmla="*/ 3 h 139"/>
                  <a:gd name="T32" fmla="*/ 27 w 151"/>
                  <a:gd name="T33" fmla="*/ 4 h 139"/>
                  <a:gd name="T34" fmla="*/ 28 w 151"/>
                  <a:gd name="T35" fmla="*/ 5 h 139"/>
                  <a:gd name="T36" fmla="*/ 30 w 151"/>
                  <a:gd name="T37" fmla="*/ 6 h 139"/>
                  <a:gd name="T38" fmla="*/ 30 w 151"/>
                  <a:gd name="T39" fmla="*/ 8 h 139"/>
                  <a:gd name="T40" fmla="*/ 32 w 151"/>
                  <a:gd name="T41" fmla="*/ 9 h 139"/>
                  <a:gd name="T42" fmla="*/ 33 w 151"/>
                  <a:gd name="T43" fmla="*/ 10 h 139"/>
                  <a:gd name="T44" fmla="*/ 33 w 151"/>
                  <a:gd name="T45" fmla="*/ 13 h 139"/>
                  <a:gd name="T46" fmla="*/ 34 w 151"/>
                  <a:gd name="T47" fmla="*/ 14 h 139"/>
                  <a:gd name="T48" fmla="*/ 35 w 151"/>
                  <a:gd name="T49" fmla="*/ 16 h 139"/>
                  <a:gd name="T50" fmla="*/ 35 w 151"/>
                  <a:gd name="T51" fmla="*/ 17 h 139"/>
                  <a:gd name="T52" fmla="*/ 35 w 151"/>
                  <a:gd name="T53" fmla="*/ 18 h 139"/>
                  <a:gd name="T54" fmla="*/ 35 w 151"/>
                  <a:gd name="T55" fmla="*/ 20 h 139"/>
                  <a:gd name="T56" fmla="*/ 36 w 151"/>
                  <a:gd name="T57" fmla="*/ 21 h 139"/>
                  <a:gd name="T58" fmla="*/ 37 w 151"/>
                  <a:gd name="T59" fmla="*/ 22 h 139"/>
                  <a:gd name="T60" fmla="*/ 37 w 151"/>
                  <a:gd name="T61" fmla="*/ 23 h 139"/>
                  <a:gd name="T62" fmla="*/ 32 w 151"/>
                  <a:gd name="T63" fmla="*/ 35 h 139"/>
                  <a:gd name="T64" fmla="*/ 30 w 151"/>
                  <a:gd name="T65" fmla="*/ 34 h 139"/>
                  <a:gd name="T66" fmla="*/ 28 w 151"/>
                  <a:gd name="T67" fmla="*/ 34 h 139"/>
                  <a:gd name="T68" fmla="*/ 26 w 151"/>
                  <a:gd name="T69" fmla="*/ 33 h 139"/>
                  <a:gd name="T70" fmla="*/ 25 w 151"/>
                  <a:gd name="T71" fmla="*/ 33 h 139"/>
                  <a:gd name="T72" fmla="*/ 24 w 151"/>
                  <a:gd name="T73" fmla="*/ 33 h 139"/>
                  <a:gd name="T74" fmla="*/ 22 w 151"/>
                  <a:gd name="T75" fmla="*/ 32 h 139"/>
                  <a:gd name="T76" fmla="*/ 21 w 151"/>
                  <a:gd name="T77" fmla="*/ 32 h 139"/>
                  <a:gd name="T78" fmla="*/ 19 w 151"/>
                  <a:gd name="T79" fmla="*/ 32 h 139"/>
                  <a:gd name="T80" fmla="*/ 18 w 151"/>
                  <a:gd name="T81" fmla="*/ 32 h 139"/>
                  <a:gd name="T82" fmla="*/ 17 w 151"/>
                  <a:gd name="T83" fmla="*/ 32 h 139"/>
                  <a:gd name="T84" fmla="*/ 16 w 151"/>
                  <a:gd name="T85" fmla="*/ 32 h 139"/>
                  <a:gd name="T86" fmla="*/ 15 w 151"/>
                  <a:gd name="T87" fmla="*/ 31 h 139"/>
                  <a:gd name="T88" fmla="*/ 13 w 151"/>
                  <a:gd name="T89" fmla="*/ 31 h 139"/>
                  <a:gd name="T90" fmla="*/ 12 w 151"/>
                  <a:gd name="T91" fmla="*/ 30 h 139"/>
                  <a:gd name="T92" fmla="*/ 11 w 151"/>
                  <a:gd name="T93" fmla="*/ 29 h 139"/>
                  <a:gd name="T94" fmla="*/ 10 w 151"/>
                  <a:gd name="T95" fmla="*/ 29 h 139"/>
                  <a:gd name="T96" fmla="*/ 9 w 151"/>
                  <a:gd name="T97" fmla="*/ 28 h 139"/>
                  <a:gd name="T98" fmla="*/ 8 w 151"/>
                  <a:gd name="T99" fmla="*/ 27 h 139"/>
                  <a:gd name="T100" fmla="*/ 7 w 151"/>
                  <a:gd name="T101" fmla="*/ 26 h 139"/>
                  <a:gd name="T102" fmla="*/ 6 w 151"/>
                  <a:gd name="T103" fmla="*/ 25 h 139"/>
                  <a:gd name="T104" fmla="*/ 5 w 151"/>
                  <a:gd name="T105" fmla="*/ 23 h 139"/>
                  <a:gd name="T106" fmla="*/ 4 w 151"/>
                  <a:gd name="T107" fmla="*/ 22 h 139"/>
                  <a:gd name="T108" fmla="*/ 3 w 151"/>
                  <a:gd name="T109" fmla="*/ 21 h 139"/>
                  <a:gd name="T110" fmla="*/ 2 w 151"/>
                  <a:gd name="T111" fmla="*/ 19 h 139"/>
                  <a:gd name="T112" fmla="*/ 1 w 151"/>
                  <a:gd name="T113" fmla="*/ 17 h 139"/>
                  <a:gd name="T114" fmla="*/ 1 w 151"/>
                  <a:gd name="T115" fmla="*/ 15 h 139"/>
                  <a:gd name="T116" fmla="*/ 1 w 151"/>
                  <a:gd name="T117" fmla="*/ 14 h 139"/>
                  <a:gd name="T118" fmla="*/ 1 w 151"/>
                  <a:gd name="T119" fmla="*/ 12 h 139"/>
                  <a:gd name="T120" fmla="*/ 0 w 151"/>
                  <a:gd name="T121" fmla="*/ 10 h 139"/>
                  <a:gd name="T122" fmla="*/ 0 w 151"/>
                  <a:gd name="T123" fmla="*/ 9 h 139"/>
                  <a:gd name="T124" fmla="*/ 7 w 151"/>
                  <a:gd name="T125" fmla="*/ 0 h 139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151"/>
                  <a:gd name="T190" fmla="*/ 0 h 139"/>
                  <a:gd name="T191" fmla="*/ 151 w 151"/>
                  <a:gd name="T192" fmla="*/ 139 h 139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151" h="139">
                    <a:moveTo>
                      <a:pt x="30" y="0"/>
                    </a:moveTo>
                    <a:lnTo>
                      <a:pt x="37" y="0"/>
                    </a:lnTo>
                    <a:lnTo>
                      <a:pt x="42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51" y="0"/>
                    </a:lnTo>
                    <a:lnTo>
                      <a:pt x="55" y="0"/>
                    </a:lnTo>
                    <a:lnTo>
                      <a:pt x="60" y="0"/>
                    </a:lnTo>
                    <a:lnTo>
                      <a:pt x="64" y="0"/>
                    </a:lnTo>
                    <a:lnTo>
                      <a:pt x="69" y="0"/>
                    </a:lnTo>
                    <a:lnTo>
                      <a:pt x="76" y="0"/>
                    </a:lnTo>
                    <a:lnTo>
                      <a:pt x="81" y="0"/>
                    </a:lnTo>
                    <a:lnTo>
                      <a:pt x="87" y="3"/>
                    </a:lnTo>
                    <a:lnTo>
                      <a:pt x="94" y="3"/>
                    </a:lnTo>
                    <a:lnTo>
                      <a:pt x="99" y="6"/>
                    </a:lnTo>
                    <a:lnTo>
                      <a:pt x="105" y="12"/>
                    </a:lnTo>
                    <a:lnTo>
                      <a:pt x="112" y="16"/>
                    </a:lnTo>
                    <a:lnTo>
                      <a:pt x="114" y="18"/>
                    </a:lnTo>
                    <a:lnTo>
                      <a:pt x="121" y="25"/>
                    </a:lnTo>
                    <a:lnTo>
                      <a:pt x="123" y="30"/>
                    </a:lnTo>
                    <a:lnTo>
                      <a:pt x="130" y="36"/>
                    </a:lnTo>
                    <a:lnTo>
                      <a:pt x="133" y="41"/>
                    </a:lnTo>
                    <a:lnTo>
                      <a:pt x="135" y="51"/>
                    </a:lnTo>
                    <a:lnTo>
                      <a:pt x="139" y="57"/>
                    </a:lnTo>
                    <a:lnTo>
                      <a:pt x="142" y="63"/>
                    </a:lnTo>
                    <a:lnTo>
                      <a:pt x="142" y="69"/>
                    </a:lnTo>
                    <a:lnTo>
                      <a:pt x="144" y="73"/>
                    </a:lnTo>
                    <a:lnTo>
                      <a:pt x="144" y="78"/>
                    </a:lnTo>
                    <a:lnTo>
                      <a:pt x="148" y="82"/>
                    </a:lnTo>
                    <a:lnTo>
                      <a:pt x="151" y="87"/>
                    </a:lnTo>
                    <a:lnTo>
                      <a:pt x="151" y="91"/>
                    </a:lnTo>
                    <a:lnTo>
                      <a:pt x="130" y="139"/>
                    </a:lnTo>
                    <a:lnTo>
                      <a:pt x="123" y="135"/>
                    </a:lnTo>
                    <a:lnTo>
                      <a:pt x="114" y="135"/>
                    </a:lnTo>
                    <a:lnTo>
                      <a:pt x="108" y="132"/>
                    </a:lnTo>
                    <a:lnTo>
                      <a:pt x="103" y="130"/>
                    </a:lnTo>
                    <a:lnTo>
                      <a:pt x="96" y="130"/>
                    </a:lnTo>
                    <a:lnTo>
                      <a:pt x="90" y="126"/>
                    </a:lnTo>
                    <a:lnTo>
                      <a:pt x="85" y="126"/>
                    </a:lnTo>
                    <a:lnTo>
                      <a:pt x="78" y="126"/>
                    </a:lnTo>
                    <a:lnTo>
                      <a:pt x="72" y="126"/>
                    </a:lnTo>
                    <a:lnTo>
                      <a:pt x="69" y="126"/>
                    </a:lnTo>
                    <a:lnTo>
                      <a:pt x="64" y="126"/>
                    </a:lnTo>
                    <a:lnTo>
                      <a:pt x="60" y="123"/>
                    </a:lnTo>
                    <a:lnTo>
                      <a:pt x="55" y="123"/>
                    </a:lnTo>
                    <a:lnTo>
                      <a:pt x="51" y="120"/>
                    </a:lnTo>
                    <a:lnTo>
                      <a:pt x="46" y="117"/>
                    </a:lnTo>
                    <a:lnTo>
                      <a:pt x="42" y="114"/>
                    </a:lnTo>
                    <a:lnTo>
                      <a:pt x="37" y="111"/>
                    </a:lnTo>
                    <a:lnTo>
                      <a:pt x="33" y="109"/>
                    </a:lnTo>
                    <a:lnTo>
                      <a:pt x="28" y="105"/>
                    </a:lnTo>
                    <a:lnTo>
                      <a:pt x="24" y="100"/>
                    </a:lnTo>
                    <a:lnTo>
                      <a:pt x="19" y="93"/>
                    </a:lnTo>
                    <a:lnTo>
                      <a:pt x="15" y="87"/>
                    </a:lnTo>
                    <a:lnTo>
                      <a:pt x="12" y="82"/>
                    </a:lnTo>
                    <a:lnTo>
                      <a:pt x="9" y="75"/>
                    </a:lnTo>
                    <a:lnTo>
                      <a:pt x="6" y="69"/>
                    </a:lnTo>
                    <a:lnTo>
                      <a:pt x="6" y="60"/>
                    </a:lnTo>
                    <a:lnTo>
                      <a:pt x="3" y="54"/>
                    </a:lnTo>
                    <a:lnTo>
                      <a:pt x="3" y="48"/>
                    </a:lnTo>
                    <a:lnTo>
                      <a:pt x="0" y="41"/>
                    </a:lnTo>
                    <a:lnTo>
                      <a:pt x="0" y="36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7F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3963" name="Freeform 1049"/>
              <p:cNvSpPr>
                <a:spLocks/>
              </p:cNvSpPr>
              <p:nvPr/>
            </p:nvSpPr>
            <p:spPr bwMode="auto">
              <a:xfrm>
                <a:off x="1158" y="2109"/>
                <a:ext cx="37" cy="35"/>
              </a:xfrm>
              <a:custGeom>
                <a:avLst/>
                <a:gdLst>
                  <a:gd name="T0" fmla="*/ 7 w 151"/>
                  <a:gd name="T1" fmla="*/ 0 h 139"/>
                  <a:gd name="T2" fmla="*/ 9 w 151"/>
                  <a:gd name="T3" fmla="*/ 0 h 139"/>
                  <a:gd name="T4" fmla="*/ 10 w 151"/>
                  <a:gd name="T5" fmla="*/ 0 h 139"/>
                  <a:gd name="T6" fmla="*/ 11 w 151"/>
                  <a:gd name="T7" fmla="*/ 0 h 139"/>
                  <a:gd name="T8" fmla="*/ 12 w 151"/>
                  <a:gd name="T9" fmla="*/ 0 h 139"/>
                  <a:gd name="T10" fmla="*/ 12 w 151"/>
                  <a:gd name="T11" fmla="*/ 0 h 139"/>
                  <a:gd name="T12" fmla="*/ 13 w 151"/>
                  <a:gd name="T13" fmla="*/ 0 h 139"/>
                  <a:gd name="T14" fmla="*/ 15 w 151"/>
                  <a:gd name="T15" fmla="*/ 0 h 139"/>
                  <a:gd name="T16" fmla="*/ 16 w 151"/>
                  <a:gd name="T17" fmla="*/ 0 h 139"/>
                  <a:gd name="T18" fmla="*/ 17 w 151"/>
                  <a:gd name="T19" fmla="*/ 0 h 139"/>
                  <a:gd name="T20" fmla="*/ 19 w 151"/>
                  <a:gd name="T21" fmla="*/ 0 h 139"/>
                  <a:gd name="T22" fmla="*/ 20 w 151"/>
                  <a:gd name="T23" fmla="*/ 0 h 139"/>
                  <a:gd name="T24" fmla="*/ 21 w 151"/>
                  <a:gd name="T25" fmla="*/ 1 h 139"/>
                  <a:gd name="T26" fmla="*/ 23 w 151"/>
                  <a:gd name="T27" fmla="*/ 1 h 139"/>
                  <a:gd name="T28" fmla="*/ 24 w 151"/>
                  <a:gd name="T29" fmla="*/ 2 h 139"/>
                  <a:gd name="T30" fmla="*/ 26 w 151"/>
                  <a:gd name="T31" fmla="*/ 3 h 139"/>
                  <a:gd name="T32" fmla="*/ 27 w 151"/>
                  <a:gd name="T33" fmla="*/ 4 h 139"/>
                  <a:gd name="T34" fmla="*/ 28 w 151"/>
                  <a:gd name="T35" fmla="*/ 5 h 139"/>
                  <a:gd name="T36" fmla="*/ 30 w 151"/>
                  <a:gd name="T37" fmla="*/ 6 h 139"/>
                  <a:gd name="T38" fmla="*/ 30 w 151"/>
                  <a:gd name="T39" fmla="*/ 8 h 139"/>
                  <a:gd name="T40" fmla="*/ 32 w 151"/>
                  <a:gd name="T41" fmla="*/ 9 h 139"/>
                  <a:gd name="T42" fmla="*/ 33 w 151"/>
                  <a:gd name="T43" fmla="*/ 10 h 139"/>
                  <a:gd name="T44" fmla="*/ 33 w 151"/>
                  <a:gd name="T45" fmla="*/ 13 h 139"/>
                  <a:gd name="T46" fmla="*/ 34 w 151"/>
                  <a:gd name="T47" fmla="*/ 14 h 139"/>
                  <a:gd name="T48" fmla="*/ 35 w 151"/>
                  <a:gd name="T49" fmla="*/ 16 h 139"/>
                  <a:gd name="T50" fmla="*/ 35 w 151"/>
                  <a:gd name="T51" fmla="*/ 17 h 139"/>
                  <a:gd name="T52" fmla="*/ 35 w 151"/>
                  <a:gd name="T53" fmla="*/ 18 h 139"/>
                  <a:gd name="T54" fmla="*/ 35 w 151"/>
                  <a:gd name="T55" fmla="*/ 20 h 139"/>
                  <a:gd name="T56" fmla="*/ 36 w 151"/>
                  <a:gd name="T57" fmla="*/ 21 h 139"/>
                  <a:gd name="T58" fmla="*/ 37 w 151"/>
                  <a:gd name="T59" fmla="*/ 22 h 139"/>
                  <a:gd name="T60" fmla="*/ 37 w 151"/>
                  <a:gd name="T61" fmla="*/ 23 h 139"/>
                  <a:gd name="T62" fmla="*/ 32 w 151"/>
                  <a:gd name="T63" fmla="*/ 35 h 139"/>
                  <a:gd name="T64" fmla="*/ 30 w 151"/>
                  <a:gd name="T65" fmla="*/ 34 h 139"/>
                  <a:gd name="T66" fmla="*/ 28 w 151"/>
                  <a:gd name="T67" fmla="*/ 34 h 139"/>
                  <a:gd name="T68" fmla="*/ 26 w 151"/>
                  <a:gd name="T69" fmla="*/ 33 h 139"/>
                  <a:gd name="T70" fmla="*/ 25 w 151"/>
                  <a:gd name="T71" fmla="*/ 33 h 139"/>
                  <a:gd name="T72" fmla="*/ 24 w 151"/>
                  <a:gd name="T73" fmla="*/ 33 h 139"/>
                  <a:gd name="T74" fmla="*/ 22 w 151"/>
                  <a:gd name="T75" fmla="*/ 32 h 139"/>
                  <a:gd name="T76" fmla="*/ 21 w 151"/>
                  <a:gd name="T77" fmla="*/ 32 h 139"/>
                  <a:gd name="T78" fmla="*/ 19 w 151"/>
                  <a:gd name="T79" fmla="*/ 32 h 139"/>
                  <a:gd name="T80" fmla="*/ 18 w 151"/>
                  <a:gd name="T81" fmla="*/ 32 h 139"/>
                  <a:gd name="T82" fmla="*/ 17 w 151"/>
                  <a:gd name="T83" fmla="*/ 32 h 139"/>
                  <a:gd name="T84" fmla="*/ 16 w 151"/>
                  <a:gd name="T85" fmla="*/ 32 h 139"/>
                  <a:gd name="T86" fmla="*/ 15 w 151"/>
                  <a:gd name="T87" fmla="*/ 31 h 139"/>
                  <a:gd name="T88" fmla="*/ 13 w 151"/>
                  <a:gd name="T89" fmla="*/ 31 h 139"/>
                  <a:gd name="T90" fmla="*/ 12 w 151"/>
                  <a:gd name="T91" fmla="*/ 30 h 139"/>
                  <a:gd name="T92" fmla="*/ 11 w 151"/>
                  <a:gd name="T93" fmla="*/ 29 h 139"/>
                  <a:gd name="T94" fmla="*/ 10 w 151"/>
                  <a:gd name="T95" fmla="*/ 29 h 139"/>
                  <a:gd name="T96" fmla="*/ 9 w 151"/>
                  <a:gd name="T97" fmla="*/ 28 h 139"/>
                  <a:gd name="T98" fmla="*/ 8 w 151"/>
                  <a:gd name="T99" fmla="*/ 27 h 139"/>
                  <a:gd name="T100" fmla="*/ 7 w 151"/>
                  <a:gd name="T101" fmla="*/ 26 h 139"/>
                  <a:gd name="T102" fmla="*/ 6 w 151"/>
                  <a:gd name="T103" fmla="*/ 25 h 139"/>
                  <a:gd name="T104" fmla="*/ 5 w 151"/>
                  <a:gd name="T105" fmla="*/ 23 h 139"/>
                  <a:gd name="T106" fmla="*/ 4 w 151"/>
                  <a:gd name="T107" fmla="*/ 22 h 139"/>
                  <a:gd name="T108" fmla="*/ 3 w 151"/>
                  <a:gd name="T109" fmla="*/ 21 h 139"/>
                  <a:gd name="T110" fmla="*/ 2 w 151"/>
                  <a:gd name="T111" fmla="*/ 19 h 139"/>
                  <a:gd name="T112" fmla="*/ 1 w 151"/>
                  <a:gd name="T113" fmla="*/ 17 h 139"/>
                  <a:gd name="T114" fmla="*/ 1 w 151"/>
                  <a:gd name="T115" fmla="*/ 15 h 139"/>
                  <a:gd name="T116" fmla="*/ 1 w 151"/>
                  <a:gd name="T117" fmla="*/ 14 h 139"/>
                  <a:gd name="T118" fmla="*/ 1 w 151"/>
                  <a:gd name="T119" fmla="*/ 12 h 139"/>
                  <a:gd name="T120" fmla="*/ 0 w 151"/>
                  <a:gd name="T121" fmla="*/ 10 h 139"/>
                  <a:gd name="T122" fmla="*/ 0 w 151"/>
                  <a:gd name="T123" fmla="*/ 9 h 139"/>
                  <a:gd name="T124" fmla="*/ 7 w 151"/>
                  <a:gd name="T125" fmla="*/ 0 h 139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151"/>
                  <a:gd name="T190" fmla="*/ 0 h 139"/>
                  <a:gd name="T191" fmla="*/ 151 w 151"/>
                  <a:gd name="T192" fmla="*/ 139 h 139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151" h="139">
                    <a:moveTo>
                      <a:pt x="30" y="0"/>
                    </a:moveTo>
                    <a:lnTo>
                      <a:pt x="37" y="0"/>
                    </a:lnTo>
                    <a:lnTo>
                      <a:pt x="42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51" y="0"/>
                    </a:lnTo>
                    <a:lnTo>
                      <a:pt x="55" y="0"/>
                    </a:lnTo>
                    <a:lnTo>
                      <a:pt x="60" y="0"/>
                    </a:lnTo>
                    <a:lnTo>
                      <a:pt x="64" y="0"/>
                    </a:lnTo>
                    <a:lnTo>
                      <a:pt x="69" y="0"/>
                    </a:lnTo>
                    <a:lnTo>
                      <a:pt x="76" y="0"/>
                    </a:lnTo>
                    <a:lnTo>
                      <a:pt x="81" y="0"/>
                    </a:lnTo>
                    <a:lnTo>
                      <a:pt x="87" y="3"/>
                    </a:lnTo>
                    <a:lnTo>
                      <a:pt x="94" y="3"/>
                    </a:lnTo>
                    <a:lnTo>
                      <a:pt x="99" y="6"/>
                    </a:lnTo>
                    <a:lnTo>
                      <a:pt x="105" y="12"/>
                    </a:lnTo>
                    <a:lnTo>
                      <a:pt x="112" y="16"/>
                    </a:lnTo>
                    <a:lnTo>
                      <a:pt x="114" y="18"/>
                    </a:lnTo>
                    <a:lnTo>
                      <a:pt x="121" y="25"/>
                    </a:lnTo>
                    <a:lnTo>
                      <a:pt x="123" y="30"/>
                    </a:lnTo>
                    <a:lnTo>
                      <a:pt x="130" y="36"/>
                    </a:lnTo>
                    <a:lnTo>
                      <a:pt x="133" y="41"/>
                    </a:lnTo>
                    <a:lnTo>
                      <a:pt x="135" y="51"/>
                    </a:lnTo>
                    <a:lnTo>
                      <a:pt x="139" y="57"/>
                    </a:lnTo>
                    <a:lnTo>
                      <a:pt x="142" y="63"/>
                    </a:lnTo>
                    <a:lnTo>
                      <a:pt x="142" y="69"/>
                    </a:lnTo>
                    <a:lnTo>
                      <a:pt x="144" y="73"/>
                    </a:lnTo>
                    <a:lnTo>
                      <a:pt x="144" y="78"/>
                    </a:lnTo>
                    <a:lnTo>
                      <a:pt x="148" y="82"/>
                    </a:lnTo>
                    <a:lnTo>
                      <a:pt x="151" y="87"/>
                    </a:lnTo>
                    <a:lnTo>
                      <a:pt x="151" y="91"/>
                    </a:lnTo>
                    <a:lnTo>
                      <a:pt x="130" y="139"/>
                    </a:lnTo>
                    <a:lnTo>
                      <a:pt x="123" y="135"/>
                    </a:lnTo>
                    <a:lnTo>
                      <a:pt x="114" y="135"/>
                    </a:lnTo>
                    <a:lnTo>
                      <a:pt x="108" y="132"/>
                    </a:lnTo>
                    <a:lnTo>
                      <a:pt x="103" y="130"/>
                    </a:lnTo>
                    <a:lnTo>
                      <a:pt x="96" y="130"/>
                    </a:lnTo>
                    <a:lnTo>
                      <a:pt x="90" y="126"/>
                    </a:lnTo>
                    <a:lnTo>
                      <a:pt x="85" y="126"/>
                    </a:lnTo>
                    <a:lnTo>
                      <a:pt x="78" y="126"/>
                    </a:lnTo>
                    <a:lnTo>
                      <a:pt x="72" y="126"/>
                    </a:lnTo>
                    <a:lnTo>
                      <a:pt x="69" y="126"/>
                    </a:lnTo>
                    <a:lnTo>
                      <a:pt x="64" y="126"/>
                    </a:lnTo>
                    <a:lnTo>
                      <a:pt x="60" y="123"/>
                    </a:lnTo>
                    <a:lnTo>
                      <a:pt x="55" y="123"/>
                    </a:lnTo>
                    <a:lnTo>
                      <a:pt x="51" y="120"/>
                    </a:lnTo>
                    <a:lnTo>
                      <a:pt x="46" y="117"/>
                    </a:lnTo>
                    <a:lnTo>
                      <a:pt x="42" y="114"/>
                    </a:lnTo>
                    <a:lnTo>
                      <a:pt x="37" y="111"/>
                    </a:lnTo>
                    <a:lnTo>
                      <a:pt x="33" y="109"/>
                    </a:lnTo>
                    <a:lnTo>
                      <a:pt x="28" y="105"/>
                    </a:lnTo>
                    <a:lnTo>
                      <a:pt x="24" y="100"/>
                    </a:lnTo>
                    <a:lnTo>
                      <a:pt x="19" y="93"/>
                    </a:lnTo>
                    <a:lnTo>
                      <a:pt x="15" y="87"/>
                    </a:lnTo>
                    <a:lnTo>
                      <a:pt x="12" y="82"/>
                    </a:lnTo>
                    <a:lnTo>
                      <a:pt x="9" y="75"/>
                    </a:lnTo>
                    <a:lnTo>
                      <a:pt x="6" y="69"/>
                    </a:lnTo>
                    <a:lnTo>
                      <a:pt x="6" y="60"/>
                    </a:lnTo>
                    <a:lnTo>
                      <a:pt x="3" y="54"/>
                    </a:lnTo>
                    <a:lnTo>
                      <a:pt x="3" y="48"/>
                    </a:lnTo>
                    <a:lnTo>
                      <a:pt x="0" y="41"/>
                    </a:lnTo>
                    <a:lnTo>
                      <a:pt x="0" y="36"/>
                    </a:lnTo>
                    <a:lnTo>
                      <a:pt x="30" y="0"/>
                    </a:lnTo>
                  </a:path>
                </a:pathLst>
              </a:custGeom>
              <a:noFill/>
              <a:ln w="0">
                <a:solidFill>
                  <a:srgbClr val="92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3964" name="Freeform 1050"/>
              <p:cNvSpPr>
                <a:spLocks/>
              </p:cNvSpPr>
              <p:nvPr/>
            </p:nvSpPr>
            <p:spPr bwMode="auto">
              <a:xfrm>
                <a:off x="1158" y="2109"/>
                <a:ext cx="37" cy="35"/>
              </a:xfrm>
              <a:custGeom>
                <a:avLst/>
                <a:gdLst>
                  <a:gd name="T0" fmla="*/ 7 w 151"/>
                  <a:gd name="T1" fmla="*/ 0 h 139"/>
                  <a:gd name="T2" fmla="*/ 9 w 151"/>
                  <a:gd name="T3" fmla="*/ 0 h 139"/>
                  <a:gd name="T4" fmla="*/ 10 w 151"/>
                  <a:gd name="T5" fmla="*/ 0 h 139"/>
                  <a:gd name="T6" fmla="*/ 11 w 151"/>
                  <a:gd name="T7" fmla="*/ 0 h 139"/>
                  <a:gd name="T8" fmla="*/ 12 w 151"/>
                  <a:gd name="T9" fmla="*/ 0 h 139"/>
                  <a:gd name="T10" fmla="*/ 12 w 151"/>
                  <a:gd name="T11" fmla="*/ 0 h 139"/>
                  <a:gd name="T12" fmla="*/ 13 w 151"/>
                  <a:gd name="T13" fmla="*/ 0 h 139"/>
                  <a:gd name="T14" fmla="*/ 15 w 151"/>
                  <a:gd name="T15" fmla="*/ 0 h 139"/>
                  <a:gd name="T16" fmla="*/ 16 w 151"/>
                  <a:gd name="T17" fmla="*/ 0 h 139"/>
                  <a:gd name="T18" fmla="*/ 17 w 151"/>
                  <a:gd name="T19" fmla="*/ 0 h 139"/>
                  <a:gd name="T20" fmla="*/ 19 w 151"/>
                  <a:gd name="T21" fmla="*/ 0 h 139"/>
                  <a:gd name="T22" fmla="*/ 20 w 151"/>
                  <a:gd name="T23" fmla="*/ 0 h 139"/>
                  <a:gd name="T24" fmla="*/ 21 w 151"/>
                  <a:gd name="T25" fmla="*/ 1 h 139"/>
                  <a:gd name="T26" fmla="*/ 23 w 151"/>
                  <a:gd name="T27" fmla="*/ 1 h 139"/>
                  <a:gd name="T28" fmla="*/ 24 w 151"/>
                  <a:gd name="T29" fmla="*/ 2 h 139"/>
                  <a:gd name="T30" fmla="*/ 26 w 151"/>
                  <a:gd name="T31" fmla="*/ 3 h 139"/>
                  <a:gd name="T32" fmla="*/ 27 w 151"/>
                  <a:gd name="T33" fmla="*/ 4 h 139"/>
                  <a:gd name="T34" fmla="*/ 28 w 151"/>
                  <a:gd name="T35" fmla="*/ 5 h 139"/>
                  <a:gd name="T36" fmla="*/ 30 w 151"/>
                  <a:gd name="T37" fmla="*/ 6 h 139"/>
                  <a:gd name="T38" fmla="*/ 30 w 151"/>
                  <a:gd name="T39" fmla="*/ 8 h 139"/>
                  <a:gd name="T40" fmla="*/ 32 w 151"/>
                  <a:gd name="T41" fmla="*/ 9 h 139"/>
                  <a:gd name="T42" fmla="*/ 33 w 151"/>
                  <a:gd name="T43" fmla="*/ 10 h 139"/>
                  <a:gd name="T44" fmla="*/ 33 w 151"/>
                  <a:gd name="T45" fmla="*/ 13 h 139"/>
                  <a:gd name="T46" fmla="*/ 34 w 151"/>
                  <a:gd name="T47" fmla="*/ 14 h 139"/>
                  <a:gd name="T48" fmla="*/ 35 w 151"/>
                  <a:gd name="T49" fmla="*/ 16 h 139"/>
                  <a:gd name="T50" fmla="*/ 35 w 151"/>
                  <a:gd name="T51" fmla="*/ 17 h 139"/>
                  <a:gd name="T52" fmla="*/ 35 w 151"/>
                  <a:gd name="T53" fmla="*/ 18 h 139"/>
                  <a:gd name="T54" fmla="*/ 35 w 151"/>
                  <a:gd name="T55" fmla="*/ 20 h 139"/>
                  <a:gd name="T56" fmla="*/ 36 w 151"/>
                  <a:gd name="T57" fmla="*/ 21 h 139"/>
                  <a:gd name="T58" fmla="*/ 37 w 151"/>
                  <a:gd name="T59" fmla="*/ 22 h 139"/>
                  <a:gd name="T60" fmla="*/ 37 w 151"/>
                  <a:gd name="T61" fmla="*/ 23 h 139"/>
                  <a:gd name="T62" fmla="*/ 32 w 151"/>
                  <a:gd name="T63" fmla="*/ 35 h 139"/>
                  <a:gd name="T64" fmla="*/ 30 w 151"/>
                  <a:gd name="T65" fmla="*/ 34 h 139"/>
                  <a:gd name="T66" fmla="*/ 28 w 151"/>
                  <a:gd name="T67" fmla="*/ 34 h 139"/>
                  <a:gd name="T68" fmla="*/ 26 w 151"/>
                  <a:gd name="T69" fmla="*/ 33 h 139"/>
                  <a:gd name="T70" fmla="*/ 25 w 151"/>
                  <a:gd name="T71" fmla="*/ 33 h 139"/>
                  <a:gd name="T72" fmla="*/ 24 w 151"/>
                  <a:gd name="T73" fmla="*/ 33 h 139"/>
                  <a:gd name="T74" fmla="*/ 22 w 151"/>
                  <a:gd name="T75" fmla="*/ 32 h 139"/>
                  <a:gd name="T76" fmla="*/ 21 w 151"/>
                  <a:gd name="T77" fmla="*/ 32 h 139"/>
                  <a:gd name="T78" fmla="*/ 19 w 151"/>
                  <a:gd name="T79" fmla="*/ 32 h 139"/>
                  <a:gd name="T80" fmla="*/ 18 w 151"/>
                  <a:gd name="T81" fmla="*/ 32 h 139"/>
                  <a:gd name="T82" fmla="*/ 17 w 151"/>
                  <a:gd name="T83" fmla="*/ 32 h 139"/>
                  <a:gd name="T84" fmla="*/ 16 w 151"/>
                  <a:gd name="T85" fmla="*/ 32 h 139"/>
                  <a:gd name="T86" fmla="*/ 15 w 151"/>
                  <a:gd name="T87" fmla="*/ 31 h 139"/>
                  <a:gd name="T88" fmla="*/ 13 w 151"/>
                  <a:gd name="T89" fmla="*/ 31 h 139"/>
                  <a:gd name="T90" fmla="*/ 12 w 151"/>
                  <a:gd name="T91" fmla="*/ 30 h 139"/>
                  <a:gd name="T92" fmla="*/ 11 w 151"/>
                  <a:gd name="T93" fmla="*/ 29 h 139"/>
                  <a:gd name="T94" fmla="*/ 10 w 151"/>
                  <a:gd name="T95" fmla="*/ 29 h 139"/>
                  <a:gd name="T96" fmla="*/ 9 w 151"/>
                  <a:gd name="T97" fmla="*/ 28 h 139"/>
                  <a:gd name="T98" fmla="*/ 8 w 151"/>
                  <a:gd name="T99" fmla="*/ 27 h 139"/>
                  <a:gd name="T100" fmla="*/ 7 w 151"/>
                  <a:gd name="T101" fmla="*/ 26 h 139"/>
                  <a:gd name="T102" fmla="*/ 6 w 151"/>
                  <a:gd name="T103" fmla="*/ 25 h 139"/>
                  <a:gd name="T104" fmla="*/ 5 w 151"/>
                  <a:gd name="T105" fmla="*/ 23 h 139"/>
                  <a:gd name="T106" fmla="*/ 4 w 151"/>
                  <a:gd name="T107" fmla="*/ 22 h 139"/>
                  <a:gd name="T108" fmla="*/ 3 w 151"/>
                  <a:gd name="T109" fmla="*/ 21 h 139"/>
                  <a:gd name="T110" fmla="*/ 2 w 151"/>
                  <a:gd name="T111" fmla="*/ 19 h 139"/>
                  <a:gd name="T112" fmla="*/ 1 w 151"/>
                  <a:gd name="T113" fmla="*/ 17 h 139"/>
                  <a:gd name="T114" fmla="*/ 1 w 151"/>
                  <a:gd name="T115" fmla="*/ 15 h 139"/>
                  <a:gd name="T116" fmla="*/ 1 w 151"/>
                  <a:gd name="T117" fmla="*/ 14 h 139"/>
                  <a:gd name="T118" fmla="*/ 1 w 151"/>
                  <a:gd name="T119" fmla="*/ 12 h 139"/>
                  <a:gd name="T120" fmla="*/ 0 w 151"/>
                  <a:gd name="T121" fmla="*/ 10 h 139"/>
                  <a:gd name="T122" fmla="*/ 0 w 151"/>
                  <a:gd name="T123" fmla="*/ 9 h 139"/>
                  <a:gd name="T124" fmla="*/ 7 w 151"/>
                  <a:gd name="T125" fmla="*/ 0 h 139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151"/>
                  <a:gd name="T190" fmla="*/ 0 h 139"/>
                  <a:gd name="T191" fmla="*/ 151 w 151"/>
                  <a:gd name="T192" fmla="*/ 139 h 139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151" h="139">
                    <a:moveTo>
                      <a:pt x="30" y="0"/>
                    </a:moveTo>
                    <a:lnTo>
                      <a:pt x="37" y="0"/>
                    </a:lnTo>
                    <a:lnTo>
                      <a:pt x="42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51" y="0"/>
                    </a:lnTo>
                    <a:lnTo>
                      <a:pt x="55" y="0"/>
                    </a:lnTo>
                    <a:lnTo>
                      <a:pt x="60" y="0"/>
                    </a:lnTo>
                    <a:lnTo>
                      <a:pt x="64" y="0"/>
                    </a:lnTo>
                    <a:lnTo>
                      <a:pt x="69" y="0"/>
                    </a:lnTo>
                    <a:lnTo>
                      <a:pt x="76" y="0"/>
                    </a:lnTo>
                    <a:lnTo>
                      <a:pt x="81" y="0"/>
                    </a:lnTo>
                    <a:lnTo>
                      <a:pt x="87" y="3"/>
                    </a:lnTo>
                    <a:lnTo>
                      <a:pt x="94" y="3"/>
                    </a:lnTo>
                    <a:lnTo>
                      <a:pt x="99" y="6"/>
                    </a:lnTo>
                    <a:lnTo>
                      <a:pt x="105" y="12"/>
                    </a:lnTo>
                    <a:lnTo>
                      <a:pt x="112" y="16"/>
                    </a:lnTo>
                    <a:lnTo>
                      <a:pt x="114" y="18"/>
                    </a:lnTo>
                    <a:lnTo>
                      <a:pt x="121" y="25"/>
                    </a:lnTo>
                    <a:lnTo>
                      <a:pt x="123" y="30"/>
                    </a:lnTo>
                    <a:lnTo>
                      <a:pt x="130" y="36"/>
                    </a:lnTo>
                    <a:lnTo>
                      <a:pt x="133" y="41"/>
                    </a:lnTo>
                    <a:lnTo>
                      <a:pt x="135" y="51"/>
                    </a:lnTo>
                    <a:lnTo>
                      <a:pt x="139" y="57"/>
                    </a:lnTo>
                    <a:lnTo>
                      <a:pt x="142" y="63"/>
                    </a:lnTo>
                    <a:lnTo>
                      <a:pt x="142" y="69"/>
                    </a:lnTo>
                    <a:lnTo>
                      <a:pt x="144" y="73"/>
                    </a:lnTo>
                    <a:lnTo>
                      <a:pt x="144" y="78"/>
                    </a:lnTo>
                    <a:lnTo>
                      <a:pt x="148" y="82"/>
                    </a:lnTo>
                    <a:lnTo>
                      <a:pt x="151" y="87"/>
                    </a:lnTo>
                    <a:lnTo>
                      <a:pt x="151" y="91"/>
                    </a:lnTo>
                    <a:lnTo>
                      <a:pt x="130" y="139"/>
                    </a:lnTo>
                    <a:lnTo>
                      <a:pt x="123" y="135"/>
                    </a:lnTo>
                    <a:lnTo>
                      <a:pt x="114" y="135"/>
                    </a:lnTo>
                    <a:lnTo>
                      <a:pt x="108" y="132"/>
                    </a:lnTo>
                    <a:lnTo>
                      <a:pt x="103" y="130"/>
                    </a:lnTo>
                    <a:lnTo>
                      <a:pt x="96" y="130"/>
                    </a:lnTo>
                    <a:lnTo>
                      <a:pt x="90" y="126"/>
                    </a:lnTo>
                    <a:lnTo>
                      <a:pt x="85" y="126"/>
                    </a:lnTo>
                    <a:lnTo>
                      <a:pt x="78" y="126"/>
                    </a:lnTo>
                    <a:lnTo>
                      <a:pt x="72" y="126"/>
                    </a:lnTo>
                    <a:lnTo>
                      <a:pt x="69" y="126"/>
                    </a:lnTo>
                    <a:lnTo>
                      <a:pt x="64" y="126"/>
                    </a:lnTo>
                    <a:lnTo>
                      <a:pt x="60" y="123"/>
                    </a:lnTo>
                    <a:lnTo>
                      <a:pt x="55" y="123"/>
                    </a:lnTo>
                    <a:lnTo>
                      <a:pt x="51" y="120"/>
                    </a:lnTo>
                    <a:lnTo>
                      <a:pt x="46" y="117"/>
                    </a:lnTo>
                    <a:lnTo>
                      <a:pt x="42" y="114"/>
                    </a:lnTo>
                    <a:lnTo>
                      <a:pt x="37" y="111"/>
                    </a:lnTo>
                    <a:lnTo>
                      <a:pt x="33" y="109"/>
                    </a:lnTo>
                    <a:lnTo>
                      <a:pt x="28" y="105"/>
                    </a:lnTo>
                    <a:lnTo>
                      <a:pt x="24" y="100"/>
                    </a:lnTo>
                    <a:lnTo>
                      <a:pt x="19" y="93"/>
                    </a:lnTo>
                    <a:lnTo>
                      <a:pt x="15" y="87"/>
                    </a:lnTo>
                    <a:lnTo>
                      <a:pt x="12" y="82"/>
                    </a:lnTo>
                    <a:lnTo>
                      <a:pt x="9" y="75"/>
                    </a:lnTo>
                    <a:lnTo>
                      <a:pt x="6" y="69"/>
                    </a:lnTo>
                    <a:lnTo>
                      <a:pt x="6" y="60"/>
                    </a:lnTo>
                    <a:lnTo>
                      <a:pt x="3" y="54"/>
                    </a:lnTo>
                    <a:lnTo>
                      <a:pt x="3" y="48"/>
                    </a:lnTo>
                    <a:lnTo>
                      <a:pt x="0" y="41"/>
                    </a:lnTo>
                    <a:lnTo>
                      <a:pt x="0" y="36"/>
                    </a:lnTo>
                    <a:lnTo>
                      <a:pt x="30" y="0"/>
                    </a:lnTo>
                  </a:path>
                </a:pathLst>
              </a:custGeom>
              <a:noFill/>
              <a:ln w="0">
                <a:solidFill>
                  <a:srgbClr val="92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3965" name="Freeform 1051"/>
              <p:cNvSpPr>
                <a:spLocks/>
              </p:cNvSpPr>
              <p:nvPr/>
            </p:nvSpPr>
            <p:spPr bwMode="auto">
              <a:xfrm>
                <a:off x="1696" y="2641"/>
                <a:ext cx="584" cy="428"/>
              </a:xfrm>
              <a:custGeom>
                <a:avLst/>
                <a:gdLst>
                  <a:gd name="T0" fmla="*/ 0 w 2336"/>
                  <a:gd name="T1" fmla="*/ 0 h 1715"/>
                  <a:gd name="T2" fmla="*/ 5 w 2336"/>
                  <a:gd name="T3" fmla="*/ 5 h 1715"/>
                  <a:gd name="T4" fmla="*/ 10 w 2336"/>
                  <a:gd name="T5" fmla="*/ 11 h 1715"/>
                  <a:gd name="T6" fmla="*/ 16 w 2336"/>
                  <a:gd name="T7" fmla="*/ 17 h 1715"/>
                  <a:gd name="T8" fmla="*/ 21 w 2336"/>
                  <a:gd name="T9" fmla="*/ 23 h 1715"/>
                  <a:gd name="T10" fmla="*/ 27 w 2336"/>
                  <a:gd name="T11" fmla="*/ 29 h 1715"/>
                  <a:gd name="T12" fmla="*/ 33 w 2336"/>
                  <a:gd name="T13" fmla="*/ 36 h 1715"/>
                  <a:gd name="T14" fmla="*/ 38 w 2336"/>
                  <a:gd name="T15" fmla="*/ 42 h 1715"/>
                  <a:gd name="T16" fmla="*/ 43 w 2336"/>
                  <a:gd name="T17" fmla="*/ 48 h 1715"/>
                  <a:gd name="T18" fmla="*/ 49 w 2336"/>
                  <a:gd name="T19" fmla="*/ 54 h 1715"/>
                  <a:gd name="T20" fmla="*/ 54 w 2336"/>
                  <a:gd name="T21" fmla="*/ 59 h 1715"/>
                  <a:gd name="T22" fmla="*/ 74 w 2336"/>
                  <a:gd name="T23" fmla="*/ 80 h 1715"/>
                  <a:gd name="T24" fmla="*/ 91 w 2336"/>
                  <a:gd name="T25" fmla="*/ 99 h 1715"/>
                  <a:gd name="T26" fmla="*/ 107 w 2336"/>
                  <a:gd name="T27" fmla="*/ 116 h 1715"/>
                  <a:gd name="T28" fmla="*/ 123 w 2336"/>
                  <a:gd name="T29" fmla="*/ 131 h 1715"/>
                  <a:gd name="T30" fmla="*/ 137 w 2336"/>
                  <a:gd name="T31" fmla="*/ 143 h 1715"/>
                  <a:gd name="T32" fmla="*/ 152 w 2336"/>
                  <a:gd name="T33" fmla="*/ 153 h 1715"/>
                  <a:gd name="T34" fmla="*/ 167 w 2336"/>
                  <a:gd name="T35" fmla="*/ 161 h 1715"/>
                  <a:gd name="T36" fmla="*/ 183 w 2336"/>
                  <a:gd name="T37" fmla="*/ 168 h 1715"/>
                  <a:gd name="T38" fmla="*/ 202 w 2336"/>
                  <a:gd name="T39" fmla="*/ 173 h 1715"/>
                  <a:gd name="T40" fmla="*/ 223 w 2336"/>
                  <a:gd name="T41" fmla="*/ 176 h 1715"/>
                  <a:gd name="T42" fmla="*/ 246 w 2336"/>
                  <a:gd name="T43" fmla="*/ 177 h 1715"/>
                  <a:gd name="T44" fmla="*/ 268 w 2336"/>
                  <a:gd name="T45" fmla="*/ 179 h 1715"/>
                  <a:gd name="T46" fmla="*/ 291 w 2336"/>
                  <a:gd name="T47" fmla="*/ 179 h 1715"/>
                  <a:gd name="T48" fmla="*/ 313 w 2336"/>
                  <a:gd name="T49" fmla="*/ 180 h 1715"/>
                  <a:gd name="T50" fmla="*/ 333 w 2336"/>
                  <a:gd name="T51" fmla="*/ 180 h 1715"/>
                  <a:gd name="T52" fmla="*/ 353 w 2336"/>
                  <a:gd name="T53" fmla="*/ 180 h 1715"/>
                  <a:gd name="T54" fmla="*/ 371 w 2336"/>
                  <a:gd name="T55" fmla="*/ 180 h 1715"/>
                  <a:gd name="T56" fmla="*/ 387 w 2336"/>
                  <a:gd name="T57" fmla="*/ 182 h 1715"/>
                  <a:gd name="T58" fmla="*/ 401 w 2336"/>
                  <a:gd name="T59" fmla="*/ 183 h 1715"/>
                  <a:gd name="T60" fmla="*/ 413 w 2336"/>
                  <a:gd name="T61" fmla="*/ 186 h 1715"/>
                  <a:gd name="T62" fmla="*/ 422 w 2336"/>
                  <a:gd name="T63" fmla="*/ 189 h 1715"/>
                  <a:gd name="T64" fmla="*/ 430 w 2336"/>
                  <a:gd name="T65" fmla="*/ 192 h 1715"/>
                  <a:gd name="T66" fmla="*/ 436 w 2336"/>
                  <a:gd name="T67" fmla="*/ 194 h 1715"/>
                  <a:gd name="T68" fmla="*/ 441 w 2336"/>
                  <a:gd name="T69" fmla="*/ 197 h 1715"/>
                  <a:gd name="T70" fmla="*/ 446 w 2336"/>
                  <a:gd name="T71" fmla="*/ 202 h 1715"/>
                  <a:gd name="T72" fmla="*/ 450 w 2336"/>
                  <a:gd name="T73" fmla="*/ 207 h 1715"/>
                  <a:gd name="T74" fmla="*/ 454 w 2336"/>
                  <a:gd name="T75" fmla="*/ 215 h 1715"/>
                  <a:gd name="T76" fmla="*/ 459 w 2336"/>
                  <a:gd name="T77" fmla="*/ 224 h 1715"/>
                  <a:gd name="T78" fmla="*/ 463 w 2336"/>
                  <a:gd name="T79" fmla="*/ 235 h 1715"/>
                  <a:gd name="T80" fmla="*/ 469 w 2336"/>
                  <a:gd name="T81" fmla="*/ 249 h 1715"/>
                  <a:gd name="T82" fmla="*/ 476 w 2336"/>
                  <a:gd name="T83" fmla="*/ 266 h 1715"/>
                  <a:gd name="T84" fmla="*/ 484 w 2336"/>
                  <a:gd name="T85" fmla="*/ 285 h 1715"/>
                  <a:gd name="T86" fmla="*/ 493 w 2336"/>
                  <a:gd name="T87" fmla="*/ 304 h 1715"/>
                  <a:gd name="T88" fmla="*/ 504 w 2336"/>
                  <a:gd name="T89" fmla="*/ 324 h 1715"/>
                  <a:gd name="T90" fmla="*/ 516 w 2336"/>
                  <a:gd name="T91" fmla="*/ 345 h 1715"/>
                  <a:gd name="T92" fmla="*/ 528 w 2336"/>
                  <a:gd name="T93" fmla="*/ 364 h 1715"/>
                  <a:gd name="T94" fmla="*/ 541 w 2336"/>
                  <a:gd name="T95" fmla="*/ 383 h 1715"/>
                  <a:gd name="T96" fmla="*/ 555 w 2336"/>
                  <a:gd name="T97" fmla="*/ 400 h 1715"/>
                  <a:gd name="T98" fmla="*/ 569 w 2336"/>
                  <a:gd name="T99" fmla="*/ 415 h 1715"/>
                  <a:gd name="T100" fmla="*/ 584 w 2336"/>
                  <a:gd name="T101" fmla="*/ 428 h 1715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2336"/>
                  <a:gd name="T154" fmla="*/ 0 h 1715"/>
                  <a:gd name="T155" fmla="*/ 2336 w 2336"/>
                  <a:gd name="T156" fmla="*/ 1715 h 1715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2336" h="1715">
                    <a:moveTo>
                      <a:pt x="0" y="0"/>
                    </a:moveTo>
                    <a:lnTo>
                      <a:pt x="20" y="21"/>
                    </a:lnTo>
                    <a:lnTo>
                      <a:pt x="41" y="46"/>
                    </a:lnTo>
                    <a:lnTo>
                      <a:pt x="62" y="69"/>
                    </a:lnTo>
                    <a:lnTo>
                      <a:pt x="84" y="94"/>
                    </a:lnTo>
                    <a:lnTo>
                      <a:pt x="107" y="117"/>
                    </a:lnTo>
                    <a:lnTo>
                      <a:pt x="132" y="144"/>
                    </a:lnTo>
                    <a:lnTo>
                      <a:pt x="153" y="169"/>
                    </a:lnTo>
                    <a:lnTo>
                      <a:pt x="173" y="192"/>
                    </a:lnTo>
                    <a:lnTo>
                      <a:pt x="194" y="217"/>
                    </a:lnTo>
                    <a:lnTo>
                      <a:pt x="216" y="237"/>
                    </a:lnTo>
                    <a:lnTo>
                      <a:pt x="294" y="322"/>
                    </a:lnTo>
                    <a:lnTo>
                      <a:pt x="363" y="397"/>
                    </a:lnTo>
                    <a:lnTo>
                      <a:pt x="429" y="463"/>
                    </a:lnTo>
                    <a:lnTo>
                      <a:pt x="490" y="524"/>
                    </a:lnTo>
                    <a:lnTo>
                      <a:pt x="547" y="572"/>
                    </a:lnTo>
                    <a:lnTo>
                      <a:pt x="606" y="613"/>
                    </a:lnTo>
                    <a:lnTo>
                      <a:pt x="667" y="647"/>
                    </a:lnTo>
                    <a:lnTo>
                      <a:pt x="733" y="674"/>
                    </a:lnTo>
                    <a:lnTo>
                      <a:pt x="808" y="692"/>
                    </a:lnTo>
                    <a:lnTo>
                      <a:pt x="890" y="704"/>
                    </a:lnTo>
                    <a:lnTo>
                      <a:pt x="983" y="711"/>
                    </a:lnTo>
                    <a:lnTo>
                      <a:pt x="1073" y="716"/>
                    </a:lnTo>
                    <a:lnTo>
                      <a:pt x="1164" y="716"/>
                    </a:lnTo>
                    <a:lnTo>
                      <a:pt x="1250" y="720"/>
                    </a:lnTo>
                    <a:lnTo>
                      <a:pt x="1332" y="720"/>
                    </a:lnTo>
                    <a:lnTo>
                      <a:pt x="1410" y="722"/>
                    </a:lnTo>
                    <a:lnTo>
                      <a:pt x="1482" y="722"/>
                    </a:lnTo>
                    <a:lnTo>
                      <a:pt x="1546" y="729"/>
                    </a:lnTo>
                    <a:lnTo>
                      <a:pt x="1603" y="734"/>
                    </a:lnTo>
                    <a:lnTo>
                      <a:pt x="1651" y="746"/>
                    </a:lnTo>
                    <a:lnTo>
                      <a:pt x="1687" y="759"/>
                    </a:lnTo>
                    <a:lnTo>
                      <a:pt x="1720" y="768"/>
                    </a:lnTo>
                    <a:lnTo>
                      <a:pt x="1744" y="779"/>
                    </a:lnTo>
                    <a:lnTo>
                      <a:pt x="1765" y="791"/>
                    </a:lnTo>
                    <a:lnTo>
                      <a:pt x="1783" y="809"/>
                    </a:lnTo>
                    <a:lnTo>
                      <a:pt x="1801" y="830"/>
                    </a:lnTo>
                    <a:lnTo>
                      <a:pt x="1817" y="861"/>
                    </a:lnTo>
                    <a:lnTo>
                      <a:pt x="1835" y="897"/>
                    </a:lnTo>
                    <a:lnTo>
                      <a:pt x="1852" y="941"/>
                    </a:lnTo>
                    <a:lnTo>
                      <a:pt x="1876" y="998"/>
                    </a:lnTo>
                    <a:lnTo>
                      <a:pt x="1904" y="1064"/>
                    </a:lnTo>
                    <a:lnTo>
                      <a:pt x="1936" y="1141"/>
                    </a:lnTo>
                    <a:lnTo>
                      <a:pt x="1972" y="1219"/>
                    </a:lnTo>
                    <a:lnTo>
                      <a:pt x="2015" y="1300"/>
                    </a:lnTo>
                    <a:lnTo>
                      <a:pt x="2063" y="1381"/>
                    </a:lnTo>
                    <a:lnTo>
                      <a:pt x="2111" y="1460"/>
                    </a:lnTo>
                    <a:lnTo>
                      <a:pt x="2165" y="1535"/>
                    </a:lnTo>
                    <a:lnTo>
                      <a:pt x="2220" y="1604"/>
                    </a:lnTo>
                    <a:lnTo>
                      <a:pt x="2277" y="1663"/>
                    </a:lnTo>
                    <a:lnTo>
                      <a:pt x="2336" y="1715"/>
                    </a:lnTo>
                  </a:path>
                </a:pathLst>
              </a:custGeom>
              <a:noFill/>
              <a:ln w="0">
                <a:solidFill>
                  <a:srgbClr val="92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3966" name="Freeform 1052"/>
              <p:cNvSpPr>
                <a:spLocks/>
              </p:cNvSpPr>
              <p:nvPr/>
            </p:nvSpPr>
            <p:spPr bwMode="auto">
              <a:xfrm>
                <a:off x="2108" y="2827"/>
                <a:ext cx="130" cy="53"/>
              </a:xfrm>
              <a:custGeom>
                <a:avLst/>
                <a:gdLst>
                  <a:gd name="T0" fmla="*/ 0 w 517"/>
                  <a:gd name="T1" fmla="*/ 0 h 211"/>
                  <a:gd name="T2" fmla="*/ 17 w 517"/>
                  <a:gd name="T3" fmla="*/ 3 h 211"/>
                  <a:gd name="T4" fmla="*/ 32 w 517"/>
                  <a:gd name="T5" fmla="*/ 6 h 211"/>
                  <a:gd name="T6" fmla="*/ 47 w 517"/>
                  <a:gd name="T7" fmla="*/ 9 h 211"/>
                  <a:gd name="T8" fmla="*/ 61 w 517"/>
                  <a:gd name="T9" fmla="*/ 12 h 211"/>
                  <a:gd name="T10" fmla="*/ 74 w 517"/>
                  <a:gd name="T11" fmla="*/ 16 h 211"/>
                  <a:gd name="T12" fmla="*/ 87 w 517"/>
                  <a:gd name="T13" fmla="*/ 20 h 211"/>
                  <a:gd name="T14" fmla="*/ 98 w 517"/>
                  <a:gd name="T15" fmla="*/ 27 h 211"/>
                  <a:gd name="T16" fmla="*/ 110 w 517"/>
                  <a:gd name="T17" fmla="*/ 34 h 211"/>
                  <a:gd name="T18" fmla="*/ 120 w 517"/>
                  <a:gd name="T19" fmla="*/ 42 h 211"/>
                  <a:gd name="T20" fmla="*/ 130 w 517"/>
                  <a:gd name="T21" fmla="*/ 53 h 211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517"/>
                  <a:gd name="T34" fmla="*/ 0 h 211"/>
                  <a:gd name="T35" fmla="*/ 517 w 517"/>
                  <a:gd name="T36" fmla="*/ 211 h 211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517" h="211">
                    <a:moveTo>
                      <a:pt x="0" y="0"/>
                    </a:moveTo>
                    <a:lnTo>
                      <a:pt x="66" y="13"/>
                    </a:lnTo>
                    <a:lnTo>
                      <a:pt x="126" y="24"/>
                    </a:lnTo>
                    <a:lnTo>
                      <a:pt x="186" y="36"/>
                    </a:lnTo>
                    <a:lnTo>
                      <a:pt x="243" y="49"/>
                    </a:lnTo>
                    <a:lnTo>
                      <a:pt x="294" y="63"/>
                    </a:lnTo>
                    <a:lnTo>
                      <a:pt x="346" y="81"/>
                    </a:lnTo>
                    <a:lnTo>
                      <a:pt x="391" y="106"/>
                    </a:lnTo>
                    <a:lnTo>
                      <a:pt x="437" y="136"/>
                    </a:lnTo>
                    <a:lnTo>
                      <a:pt x="478" y="168"/>
                    </a:lnTo>
                    <a:lnTo>
                      <a:pt x="517" y="211"/>
                    </a:lnTo>
                  </a:path>
                </a:pathLst>
              </a:custGeom>
              <a:noFill/>
              <a:ln w="0">
                <a:solidFill>
                  <a:srgbClr val="92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3967" name="Freeform 1053"/>
              <p:cNvSpPr>
                <a:spLocks/>
              </p:cNvSpPr>
              <p:nvPr/>
            </p:nvSpPr>
            <p:spPr bwMode="auto">
              <a:xfrm>
                <a:off x="1579" y="1771"/>
                <a:ext cx="25" cy="341"/>
              </a:xfrm>
              <a:custGeom>
                <a:avLst/>
                <a:gdLst>
                  <a:gd name="T0" fmla="*/ 21 w 99"/>
                  <a:gd name="T1" fmla="*/ 8 h 1363"/>
                  <a:gd name="T2" fmla="*/ 17 w 99"/>
                  <a:gd name="T3" fmla="*/ 20 h 1363"/>
                  <a:gd name="T4" fmla="*/ 15 w 99"/>
                  <a:gd name="T5" fmla="*/ 32 h 1363"/>
                  <a:gd name="T6" fmla="*/ 13 w 99"/>
                  <a:gd name="T7" fmla="*/ 46 h 1363"/>
                  <a:gd name="T8" fmla="*/ 12 w 99"/>
                  <a:gd name="T9" fmla="*/ 59 h 1363"/>
                  <a:gd name="T10" fmla="*/ 9 w 99"/>
                  <a:gd name="T11" fmla="*/ 90 h 1363"/>
                  <a:gd name="T12" fmla="*/ 5 w 99"/>
                  <a:gd name="T13" fmla="*/ 139 h 1363"/>
                  <a:gd name="T14" fmla="*/ 2 w 99"/>
                  <a:gd name="T15" fmla="*/ 187 h 1363"/>
                  <a:gd name="T16" fmla="*/ 1 w 99"/>
                  <a:gd name="T17" fmla="*/ 236 h 1363"/>
                  <a:gd name="T18" fmla="*/ 1 w 99"/>
                  <a:gd name="T19" fmla="*/ 284 h 1363"/>
                  <a:gd name="T20" fmla="*/ 2 w 99"/>
                  <a:gd name="T21" fmla="*/ 325 h 1363"/>
                  <a:gd name="T22" fmla="*/ 2 w 99"/>
                  <a:gd name="T23" fmla="*/ 328 h 1363"/>
                  <a:gd name="T24" fmla="*/ 3 w 99"/>
                  <a:gd name="T25" fmla="*/ 330 h 1363"/>
                  <a:gd name="T26" fmla="*/ 3 w 99"/>
                  <a:gd name="T27" fmla="*/ 332 h 1363"/>
                  <a:gd name="T28" fmla="*/ 4 w 99"/>
                  <a:gd name="T29" fmla="*/ 335 h 1363"/>
                  <a:gd name="T30" fmla="*/ 5 w 99"/>
                  <a:gd name="T31" fmla="*/ 338 h 1363"/>
                  <a:gd name="T32" fmla="*/ 5 w 99"/>
                  <a:gd name="T33" fmla="*/ 339 h 1363"/>
                  <a:gd name="T34" fmla="*/ 6 w 99"/>
                  <a:gd name="T35" fmla="*/ 340 h 1363"/>
                  <a:gd name="T36" fmla="*/ 8 w 99"/>
                  <a:gd name="T37" fmla="*/ 340 h 1363"/>
                  <a:gd name="T38" fmla="*/ 8 w 99"/>
                  <a:gd name="T39" fmla="*/ 341 h 1363"/>
                  <a:gd name="T40" fmla="*/ 10 w 99"/>
                  <a:gd name="T41" fmla="*/ 340 h 1363"/>
                  <a:gd name="T42" fmla="*/ 12 w 99"/>
                  <a:gd name="T43" fmla="*/ 339 h 1363"/>
                  <a:gd name="T44" fmla="*/ 12 w 99"/>
                  <a:gd name="T45" fmla="*/ 338 h 1363"/>
                  <a:gd name="T46" fmla="*/ 12 w 99"/>
                  <a:gd name="T47" fmla="*/ 336 h 1363"/>
                  <a:gd name="T48" fmla="*/ 12 w 99"/>
                  <a:gd name="T49" fmla="*/ 319 h 1363"/>
                  <a:gd name="T50" fmla="*/ 13 w 99"/>
                  <a:gd name="T51" fmla="*/ 315 h 1363"/>
                  <a:gd name="T52" fmla="*/ 13 w 99"/>
                  <a:gd name="T53" fmla="*/ 309 h 1363"/>
                  <a:gd name="T54" fmla="*/ 13 w 99"/>
                  <a:gd name="T55" fmla="*/ 306 h 1363"/>
                  <a:gd name="T56" fmla="*/ 13 w 99"/>
                  <a:gd name="T57" fmla="*/ 303 h 1363"/>
                  <a:gd name="T58" fmla="*/ 12 w 99"/>
                  <a:gd name="T59" fmla="*/ 293 h 1363"/>
                  <a:gd name="T60" fmla="*/ 12 w 99"/>
                  <a:gd name="T61" fmla="*/ 282 h 1363"/>
                  <a:gd name="T62" fmla="*/ 12 w 99"/>
                  <a:gd name="T63" fmla="*/ 270 h 1363"/>
                  <a:gd name="T64" fmla="*/ 12 w 99"/>
                  <a:gd name="T65" fmla="*/ 260 h 1363"/>
                  <a:gd name="T66" fmla="*/ 12 w 99"/>
                  <a:gd name="T67" fmla="*/ 249 h 1363"/>
                  <a:gd name="T68" fmla="*/ 11 w 99"/>
                  <a:gd name="T69" fmla="*/ 200 h 1363"/>
                  <a:gd name="T70" fmla="*/ 12 w 99"/>
                  <a:gd name="T71" fmla="*/ 150 h 1363"/>
                  <a:gd name="T72" fmla="*/ 15 w 99"/>
                  <a:gd name="T73" fmla="*/ 100 h 1363"/>
                  <a:gd name="T74" fmla="*/ 20 w 99"/>
                  <a:gd name="T75" fmla="*/ 51 h 1363"/>
                  <a:gd name="T76" fmla="*/ 25 w 99"/>
                  <a:gd name="T77" fmla="*/ 2 h 1363"/>
                  <a:gd name="T78" fmla="*/ 24 w 99"/>
                  <a:gd name="T79" fmla="*/ 1 h 1363"/>
                  <a:gd name="T80" fmla="*/ 23 w 99"/>
                  <a:gd name="T81" fmla="*/ 0 h 1363"/>
                  <a:gd name="T82" fmla="*/ 23 w 99"/>
                  <a:gd name="T83" fmla="*/ 1 h 1363"/>
                  <a:gd name="T84" fmla="*/ 23 w 99"/>
                  <a:gd name="T85" fmla="*/ 1 h 1363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99"/>
                  <a:gd name="T130" fmla="*/ 0 h 1363"/>
                  <a:gd name="T131" fmla="*/ 99 w 99"/>
                  <a:gd name="T132" fmla="*/ 1363 h 1363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99" h="1363">
                    <a:moveTo>
                      <a:pt x="93" y="3"/>
                    </a:moveTo>
                    <a:lnTo>
                      <a:pt x="84" y="31"/>
                    </a:lnTo>
                    <a:lnTo>
                      <a:pt x="78" y="54"/>
                    </a:lnTo>
                    <a:lnTo>
                      <a:pt x="69" y="79"/>
                    </a:lnTo>
                    <a:lnTo>
                      <a:pt x="62" y="106"/>
                    </a:lnTo>
                    <a:lnTo>
                      <a:pt x="60" y="129"/>
                    </a:lnTo>
                    <a:lnTo>
                      <a:pt x="53" y="156"/>
                    </a:lnTo>
                    <a:lnTo>
                      <a:pt x="51" y="184"/>
                    </a:lnTo>
                    <a:lnTo>
                      <a:pt x="48" y="208"/>
                    </a:lnTo>
                    <a:lnTo>
                      <a:pt x="46" y="234"/>
                    </a:lnTo>
                    <a:lnTo>
                      <a:pt x="42" y="259"/>
                    </a:lnTo>
                    <a:lnTo>
                      <a:pt x="36" y="359"/>
                    </a:lnTo>
                    <a:lnTo>
                      <a:pt x="27" y="454"/>
                    </a:lnTo>
                    <a:lnTo>
                      <a:pt x="21" y="554"/>
                    </a:lnTo>
                    <a:lnTo>
                      <a:pt x="14" y="650"/>
                    </a:lnTo>
                    <a:lnTo>
                      <a:pt x="9" y="746"/>
                    </a:lnTo>
                    <a:lnTo>
                      <a:pt x="5" y="842"/>
                    </a:lnTo>
                    <a:lnTo>
                      <a:pt x="3" y="942"/>
                    </a:lnTo>
                    <a:lnTo>
                      <a:pt x="0" y="1038"/>
                    </a:lnTo>
                    <a:lnTo>
                      <a:pt x="3" y="1135"/>
                    </a:lnTo>
                    <a:lnTo>
                      <a:pt x="5" y="1233"/>
                    </a:lnTo>
                    <a:lnTo>
                      <a:pt x="9" y="1300"/>
                    </a:lnTo>
                    <a:lnTo>
                      <a:pt x="9" y="1306"/>
                    </a:lnTo>
                    <a:lnTo>
                      <a:pt x="9" y="1311"/>
                    </a:lnTo>
                    <a:lnTo>
                      <a:pt x="12" y="1315"/>
                    </a:lnTo>
                    <a:lnTo>
                      <a:pt x="12" y="1320"/>
                    </a:lnTo>
                    <a:lnTo>
                      <a:pt x="12" y="1327"/>
                    </a:lnTo>
                    <a:lnTo>
                      <a:pt x="12" y="1329"/>
                    </a:lnTo>
                    <a:lnTo>
                      <a:pt x="14" y="1336"/>
                    </a:lnTo>
                    <a:lnTo>
                      <a:pt x="14" y="1338"/>
                    </a:lnTo>
                    <a:lnTo>
                      <a:pt x="18" y="1345"/>
                    </a:lnTo>
                    <a:lnTo>
                      <a:pt x="18" y="1351"/>
                    </a:lnTo>
                    <a:lnTo>
                      <a:pt x="21" y="1354"/>
                    </a:lnTo>
                    <a:lnTo>
                      <a:pt x="21" y="1357"/>
                    </a:lnTo>
                    <a:lnTo>
                      <a:pt x="24" y="1357"/>
                    </a:lnTo>
                    <a:lnTo>
                      <a:pt x="24" y="1360"/>
                    </a:lnTo>
                    <a:lnTo>
                      <a:pt x="27" y="1360"/>
                    </a:lnTo>
                    <a:lnTo>
                      <a:pt x="30" y="1360"/>
                    </a:lnTo>
                    <a:lnTo>
                      <a:pt x="30" y="1363"/>
                    </a:lnTo>
                    <a:lnTo>
                      <a:pt x="33" y="1363"/>
                    </a:lnTo>
                    <a:lnTo>
                      <a:pt x="36" y="1363"/>
                    </a:lnTo>
                    <a:lnTo>
                      <a:pt x="39" y="1360"/>
                    </a:lnTo>
                    <a:lnTo>
                      <a:pt x="42" y="1360"/>
                    </a:lnTo>
                    <a:lnTo>
                      <a:pt x="46" y="1357"/>
                    </a:lnTo>
                    <a:lnTo>
                      <a:pt x="46" y="1354"/>
                    </a:lnTo>
                    <a:lnTo>
                      <a:pt x="48" y="1351"/>
                    </a:lnTo>
                    <a:lnTo>
                      <a:pt x="48" y="1347"/>
                    </a:lnTo>
                    <a:lnTo>
                      <a:pt x="48" y="1345"/>
                    </a:lnTo>
                    <a:lnTo>
                      <a:pt x="48" y="1281"/>
                    </a:lnTo>
                    <a:lnTo>
                      <a:pt x="48" y="1276"/>
                    </a:lnTo>
                    <a:lnTo>
                      <a:pt x="48" y="1267"/>
                    </a:lnTo>
                    <a:lnTo>
                      <a:pt x="51" y="1258"/>
                    </a:lnTo>
                    <a:lnTo>
                      <a:pt x="51" y="1249"/>
                    </a:lnTo>
                    <a:lnTo>
                      <a:pt x="51" y="1236"/>
                    </a:lnTo>
                    <a:lnTo>
                      <a:pt x="51" y="1227"/>
                    </a:lnTo>
                    <a:lnTo>
                      <a:pt x="53" y="1222"/>
                    </a:lnTo>
                    <a:lnTo>
                      <a:pt x="53" y="1215"/>
                    </a:lnTo>
                    <a:lnTo>
                      <a:pt x="53" y="1213"/>
                    </a:lnTo>
                    <a:lnTo>
                      <a:pt x="51" y="1192"/>
                    </a:lnTo>
                    <a:lnTo>
                      <a:pt x="48" y="1170"/>
                    </a:lnTo>
                    <a:lnTo>
                      <a:pt x="48" y="1147"/>
                    </a:lnTo>
                    <a:lnTo>
                      <a:pt x="48" y="1126"/>
                    </a:lnTo>
                    <a:lnTo>
                      <a:pt x="46" y="1104"/>
                    </a:lnTo>
                    <a:lnTo>
                      <a:pt x="46" y="1080"/>
                    </a:lnTo>
                    <a:lnTo>
                      <a:pt x="46" y="1058"/>
                    </a:lnTo>
                    <a:lnTo>
                      <a:pt x="46" y="1038"/>
                    </a:lnTo>
                    <a:lnTo>
                      <a:pt x="46" y="1017"/>
                    </a:lnTo>
                    <a:lnTo>
                      <a:pt x="46" y="996"/>
                    </a:lnTo>
                    <a:lnTo>
                      <a:pt x="42" y="896"/>
                    </a:lnTo>
                    <a:lnTo>
                      <a:pt x="42" y="798"/>
                    </a:lnTo>
                    <a:lnTo>
                      <a:pt x="46" y="698"/>
                    </a:lnTo>
                    <a:lnTo>
                      <a:pt x="48" y="598"/>
                    </a:lnTo>
                    <a:lnTo>
                      <a:pt x="53" y="500"/>
                    </a:lnTo>
                    <a:lnTo>
                      <a:pt x="60" y="400"/>
                    </a:lnTo>
                    <a:lnTo>
                      <a:pt x="69" y="302"/>
                    </a:lnTo>
                    <a:lnTo>
                      <a:pt x="78" y="202"/>
                    </a:lnTo>
                    <a:lnTo>
                      <a:pt x="87" y="106"/>
                    </a:lnTo>
                    <a:lnTo>
                      <a:pt x="99" y="6"/>
                    </a:lnTo>
                    <a:lnTo>
                      <a:pt x="99" y="3"/>
                    </a:lnTo>
                    <a:lnTo>
                      <a:pt x="96" y="3"/>
                    </a:lnTo>
                    <a:lnTo>
                      <a:pt x="96" y="0"/>
                    </a:lnTo>
                    <a:lnTo>
                      <a:pt x="93" y="0"/>
                    </a:lnTo>
                    <a:lnTo>
                      <a:pt x="90" y="0"/>
                    </a:lnTo>
                    <a:lnTo>
                      <a:pt x="90" y="3"/>
                    </a:lnTo>
                    <a:lnTo>
                      <a:pt x="87" y="3"/>
                    </a:lnTo>
                    <a:lnTo>
                      <a:pt x="93" y="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3968" name="Freeform 1054"/>
              <p:cNvSpPr>
                <a:spLocks/>
              </p:cNvSpPr>
              <p:nvPr/>
            </p:nvSpPr>
            <p:spPr bwMode="auto">
              <a:xfrm>
                <a:off x="1579" y="1771"/>
                <a:ext cx="25" cy="341"/>
              </a:xfrm>
              <a:custGeom>
                <a:avLst/>
                <a:gdLst>
                  <a:gd name="T0" fmla="*/ 21 w 99"/>
                  <a:gd name="T1" fmla="*/ 8 h 1363"/>
                  <a:gd name="T2" fmla="*/ 17 w 99"/>
                  <a:gd name="T3" fmla="*/ 20 h 1363"/>
                  <a:gd name="T4" fmla="*/ 15 w 99"/>
                  <a:gd name="T5" fmla="*/ 32 h 1363"/>
                  <a:gd name="T6" fmla="*/ 13 w 99"/>
                  <a:gd name="T7" fmla="*/ 46 h 1363"/>
                  <a:gd name="T8" fmla="*/ 12 w 99"/>
                  <a:gd name="T9" fmla="*/ 59 h 1363"/>
                  <a:gd name="T10" fmla="*/ 9 w 99"/>
                  <a:gd name="T11" fmla="*/ 90 h 1363"/>
                  <a:gd name="T12" fmla="*/ 5 w 99"/>
                  <a:gd name="T13" fmla="*/ 139 h 1363"/>
                  <a:gd name="T14" fmla="*/ 2 w 99"/>
                  <a:gd name="T15" fmla="*/ 187 h 1363"/>
                  <a:gd name="T16" fmla="*/ 1 w 99"/>
                  <a:gd name="T17" fmla="*/ 236 h 1363"/>
                  <a:gd name="T18" fmla="*/ 1 w 99"/>
                  <a:gd name="T19" fmla="*/ 284 h 1363"/>
                  <a:gd name="T20" fmla="*/ 2 w 99"/>
                  <a:gd name="T21" fmla="*/ 325 h 1363"/>
                  <a:gd name="T22" fmla="*/ 2 w 99"/>
                  <a:gd name="T23" fmla="*/ 328 h 1363"/>
                  <a:gd name="T24" fmla="*/ 3 w 99"/>
                  <a:gd name="T25" fmla="*/ 330 h 1363"/>
                  <a:gd name="T26" fmla="*/ 3 w 99"/>
                  <a:gd name="T27" fmla="*/ 332 h 1363"/>
                  <a:gd name="T28" fmla="*/ 4 w 99"/>
                  <a:gd name="T29" fmla="*/ 335 h 1363"/>
                  <a:gd name="T30" fmla="*/ 5 w 99"/>
                  <a:gd name="T31" fmla="*/ 338 h 1363"/>
                  <a:gd name="T32" fmla="*/ 5 w 99"/>
                  <a:gd name="T33" fmla="*/ 339 h 1363"/>
                  <a:gd name="T34" fmla="*/ 6 w 99"/>
                  <a:gd name="T35" fmla="*/ 340 h 1363"/>
                  <a:gd name="T36" fmla="*/ 8 w 99"/>
                  <a:gd name="T37" fmla="*/ 340 h 1363"/>
                  <a:gd name="T38" fmla="*/ 8 w 99"/>
                  <a:gd name="T39" fmla="*/ 341 h 1363"/>
                  <a:gd name="T40" fmla="*/ 10 w 99"/>
                  <a:gd name="T41" fmla="*/ 340 h 1363"/>
                  <a:gd name="T42" fmla="*/ 12 w 99"/>
                  <a:gd name="T43" fmla="*/ 339 h 1363"/>
                  <a:gd name="T44" fmla="*/ 12 w 99"/>
                  <a:gd name="T45" fmla="*/ 338 h 1363"/>
                  <a:gd name="T46" fmla="*/ 12 w 99"/>
                  <a:gd name="T47" fmla="*/ 336 h 1363"/>
                  <a:gd name="T48" fmla="*/ 12 w 99"/>
                  <a:gd name="T49" fmla="*/ 319 h 1363"/>
                  <a:gd name="T50" fmla="*/ 13 w 99"/>
                  <a:gd name="T51" fmla="*/ 315 h 1363"/>
                  <a:gd name="T52" fmla="*/ 13 w 99"/>
                  <a:gd name="T53" fmla="*/ 309 h 1363"/>
                  <a:gd name="T54" fmla="*/ 13 w 99"/>
                  <a:gd name="T55" fmla="*/ 306 h 1363"/>
                  <a:gd name="T56" fmla="*/ 13 w 99"/>
                  <a:gd name="T57" fmla="*/ 303 h 1363"/>
                  <a:gd name="T58" fmla="*/ 12 w 99"/>
                  <a:gd name="T59" fmla="*/ 293 h 1363"/>
                  <a:gd name="T60" fmla="*/ 12 w 99"/>
                  <a:gd name="T61" fmla="*/ 282 h 1363"/>
                  <a:gd name="T62" fmla="*/ 12 w 99"/>
                  <a:gd name="T63" fmla="*/ 270 h 1363"/>
                  <a:gd name="T64" fmla="*/ 12 w 99"/>
                  <a:gd name="T65" fmla="*/ 260 h 1363"/>
                  <a:gd name="T66" fmla="*/ 12 w 99"/>
                  <a:gd name="T67" fmla="*/ 249 h 1363"/>
                  <a:gd name="T68" fmla="*/ 11 w 99"/>
                  <a:gd name="T69" fmla="*/ 200 h 1363"/>
                  <a:gd name="T70" fmla="*/ 12 w 99"/>
                  <a:gd name="T71" fmla="*/ 150 h 1363"/>
                  <a:gd name="T72" fmla="*/ 15 w 99"/>
                  <a:gd name="T73" fmla="*/ 100 h 1363"/>
                  <a:gd name="T74" fmla="*/ 20 w 99"/>
                  <a:gd name="T75" fmla="*/ 51 h 1363"/>
                  <a:gd name="T76" fmla="*/ 25 w 99"/>
                  <a:gd name="T77" fmla="*/ 2 h 1363"/>
                  <a:gd name="T78" fmla="*/ 24 w 99"/>
                  <a:gd name="T79" fmla="*/ 1 h 1363"/>
                  <a:gd name="T80" fmla="*/ 23 w 99"/>
                  <a:gd name="T81" fmla="*/ 0 h 1363"/>
                  <a:gd name="T82" fmla="*/ 23 w 99"/>
                  <a:gd name="T83" fmla="*/ 1 h 1363"/>
                  <a:gd name="T84" fmla="*/ 23 w 99"/>
                  <a:gd name="T85" fmla="*/ 1 h 1363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99"/>
                  <a:gd name="T130" fmla="*/ 0 h 1363"/>
                  <a:gd name="T131" fmla="*/ 99 w 99"/>
                  <a:gd name="T132" fmla="*/ 1363 h 1363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99" h="1363">
                    <a:moveTo>
                      <a:pt x="93" y="3"/>
                    </a:moveTo>
                    <a:lnTo>
                      <a:pt x="84" y="31"/>
                    </a:lnTo>
                    <a:lnTo>
                      <a:pt x="78" y="54"/>
                    </a:lnTo>
                    <a:lnTo>
                      <a:pt x="69" y="79"/>
                    </a:lnTo>
                    <a:lnTo>
                      <a:pt x="62" y="106"/>
                    </a:lnTo>
                    <a:lnTo>
                      <a:pt x="60" y="129"/>
                    </a:lnTo>
                    <a:lnTo>
                      <a:pt x="53" y="156"/>
                    </a:lnTo>
                    <a:lnTo>
                      <a:pt x="51" y="184"/>
                    </a:lnTo>
                    <a:lnTo>
                      <a:pt x="48" y="208"/>
                    </a:lnTo>
                    <a:lnTo>
                      <a:pt x="46" y="234"/>
                    </a:lnTo>
                    <a:lnTo>
                      <a:pt x="42" y="259"/>
                    </a:lnTo>
                    <a:lnTo>
                      <a:pt x="36" y="359"/>
                    </a:lnTo>
                    <a:lnTo>
                      <a:pt x="27" y="454"/>
                    </a:lnTo>
                    <a:lnTo>
                      <a:pt x="21" y="554"/>
                    </a:lnTo>
                    <a:lnTo>
                      <a:pt x="14" y="650"/>
                    </a:lnTo>
                    <a:lnTo>
                      <a:pt x="9" y="746"/>
                    </a:lnTo>
                    <a:lnTo>
                      <a:pt x="5" y="842"/>
                    </a:lnTo>
                    <a:lnTo>
                      <a:pt x="3" y="942"/>
                    </a:lnTo>
                    <a:lnTo>
                      <a:pt x="0" y="1038"/>
                    </a:lnTo>
                    <a:lnTo>
                      <a:pt x="3" y="1135"/>
                    </a:lnTo>
                    <a:lnTo>
                      <a:pt x="5" y="1233"/>
                    </a:lnTo>
                    <a:lnTo>
                      <a:pt x="9" y="1300"/>
                    </a:lnTo>
                    <a:lnTo>
                      <a:pt x="9" y="1306"/>
                    </a:lnTo>
                    <a:lnTo>
                      <a:pt x="9" y="1311"/>
                    </a:lnTo>
                    <a:lnTo>
                      <a:pt x="12" y="1315"/>
                    </a:lnTo>
                    <a:lnTo>
                      <a:pt x="12" y="1320"/>
                    </a:lnTo>
                    <a:lnTo>
                      <a:pt x="12" y="1327"/>
                    </a:lnTo>
                    <a:lnTo>
                      <a:pt x="12" y="1329"/>
                    </a:lnTo>
                    <a:lnTo>
                      <a:pt x="14" y="1336"/>
                    </a:lnTo>
                    <a:lnTo>
                      <a:pt x="14" y="1338"/>
                    </a:lnTo>
                    <a:lnTo>
                      <a:pt x="18" y="1345"/>
                    </a:lnTo>
                    <a:lnTo>
                      <a:pt x="18" y="1351"/>
                    </a:lnTo>
                    <a:lnTo>
                      <a:pt x="21" y="1354"/>
                    </a:lnTo>
                    <a:lnTo>
                      <a:pt x="21" y="1357"/>
                    </a:lnTo>
                    <a:lnTo>
                      <a:pt x="24" y="1357"/>
                    </a:lnTo>
                    <a:lnTo>
                      <a:pt x="24" y="1360"/>
                    </a:lnTo>
                    <a:lnTo>
                      <a:pt x="27" y="1360"/>
                    </a:lnTo>
                    <a:lnTo>
                      <a:pt x="30" y="1360"/>
                    </a:lnTo>
                    <a:lnTo>
                      <a:pt x="30" y="1363"/>
                    </a:lnTo>
                    <a:lnTo>
                      <a:pt x="33" y="1363"/>
                    </a:lnTo>
                    <a:lnTo>
                      <a:pt x="36" y="1363"/>
                    </a:lnTo>
                    <a:lnTo>
                      <a:pt x="39" y="1360"/>
                    </a:lnTo>
                    <a:lnTo>
                      <a:pt x="42" y="1360"/>
                    </a:lnTo>
                    <a:lnTo>
                      <a:pt x="46" y="1357"/>
                    </a:lnTo>
                    <a:lnTo>
                      <a:pt x="46" y="1354"/>
                    </a:lnTo>
                    <a:lnTo>
                      <a:pt x="48" y="1351"/>
                    </a:lnTo>
                    <a:lnTo>
                      <a:pt x="48" y="1347"/>
                    </a:lnTo>
                    <a:lnTo>
                      <a:pt x="48" y="1345"/>
                    </a:lnTo>
                    <a:lnTo>
                      <a:pt x="48" y="1281"/>
                    </a:lnTo>
                    <a:lnTo>
                      <a:pt x="48" y="1276"/>
                    </a:lnTo>
                    <a:lnTo>
                      <a:pt x="48" y="1267"/>
                    </a:lnTo>
                    <a:lnTo>
                      <a:pt x="51" y="1258"/>
                    </a:lnTo>
                    <a:lnTo>
                      <a:pt x="51" y="1249"/>
                    </a:lnTo>
                    <a:lnTo>
                      <a:pt x="51" y="1236"/>
                    </a:lnTo>
                    <a:lnTo>
                      <a:pt x="51" y="1227"/>
                    </a:lnTo>
                    <a:lnTo>
                      <a:pt x="53" y="1222"/>
                    </a:lnTo>
                    <a:lnTo>
                      <a:pt x="53" y="1215"/>
                    </a:lnTo>
                    <a:lnTo>
                      <a:pt x="53" y="1213"/>
                    </a:lnTo>
                    <a:lnTo>
                      <a:pt x="51" y="1192"/>
                    </a:lnTo>
                    <a:lnTo>
                      <a:pt x="48" y="1170"/>
                    </a:lnTo>
                    <a:lnTo>
                      <a:pt x="48" y="1147"/>
                    </a:lnTo>
                    <a:lnTo>
                      <a:pt x="48" y="1126"/>
                    </a:lnTo>
                    <a:lnTo>
                      <a:pt x="46" y="1104"/>
                    </a:lnTo>
                    <a:lnTo>
                      <a:pt x="46" y="1080"/>
                    </a:lnTo>
                    <a:lnTo>
                      <a:pt x="46" y="1058"/>
                    </a:lnTo>
                    <a:lnTo>
                      <a:pt x="46" y="1038"/>
                    </a:lnTo>
                    <a:lnTo>
                      <a:pt x="46" y="1017"/>
                    </a:lnTo>
                    <a:lnTo>
                      <a:pt x="46" y="996"/>
                    </a:lnTo>
                    <a:lnTo>
                      <a:pt x="42" y="896"/>
                    </a:lnTo>
                    <a:lnTo>
                      <a:pt x="42" y="798"/>
                    </a:lnTo>
                    <a:lnTo>
                      <a:pt x="46" y="698"/>
                    </a:lnTo>
                    <a:lnTo>
                      <a:pt x="48" y="598"/>
                    </a:lnTo>
                    <a:lnTo>
                      <a:pt x="53" y="500"/>
                    </a:lnTo>
                    <a:lnTo>
                      <a:pt x="60" y="400"/>
                    </a:lnTo>
                    <a:lnTo>
                      <a:pt x="69" y="302"/>
                    </a:lnTo>
                    <a:lnTo>
                      <a:pt x="78" y="202"/>
                    </a:lnTo>
                    <a:lnTo>
                      <a:pt x="87" y="106"/>
                    </a:lnTo>
                    <a:lnTo>
                      <a:pt x="99" y="6"/>
                    </a:lnTo>
                    <a:lnTo>
                      <a:pt x="99" y="3"/>
                    </a:lnTo>
                    <a:lnTo>
                      <a:pt x="96" y="3"/>
                    </a:lnTo>
                    <a:lnTo>
                      <a:pt x="96" y="0"/>
                    </a:lnTo>
                    <a:lnTo>
                      <a:pt x="93" y="0"/>
                    </a:lnTo>
                    <a:lnTo>
                      <a:pt x="90" y="0"/>
                    </a:lnTo>
                    <a:lnTo>
                      <a:pt x="90" y="3"/>
                    </a:lnTo>
                    <a:lnTo>
                      <a:pt x="87" y="3"/>
                    </a:lnTo>
                    <a:lnTo>
                      <a:pt x="93" y="3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3969" name="Freeform 1055"/>
              <p:cNvSpPr>
                <a:spLocks/>
              </p:cNvSpPr>
              <p:nvPr/>
            </p:nvSpPr>
            <p:spPr bwMode="auto">
              <a:xfrm>
                <a:off x="1579" y="1771"/>
                <a:ext cx="25" cy="341"/>
              </a:xfrm>
              <a:custGeom>
                <a:avLst/>
                <a:gdLst>
                  <a:gd name="T0" fmla="*/ 21 w 99"/>
                  <a:gd name="T1" fmla="*/ 8 h 1363"/>
                  <a:gd name="T2" fmla="*/ 17 w 99"/>
                  <a:gd name="T3" fmla="*/ 20 h 1363"/>
                  <a:gd name="T4" fmla="*/ 15 w 99"/>
                  <a:gd name="T5" fmla="*/ 32 h 1363"/>
                  <a:gd name="T6" fmla="*/ 13 w 99"/>
                  <a:gd name="T7" fmla="*/ 46 h 1363"/>
                  <a:gd name="T8" fmla="*/ 12 w 99"/>
                  <a:gd name="T9" fmla="*/ 59 h 1363"/>
                  <a:gd name="T10" fmla="*/ 9 w 99"/>
                  <a:gd name="T11" fmla="*/ 90 h 1363"/>
                  <a:gd name="T12" fmla="*/ 5 w 99"/>
                  <a:gd name="T13" fmla="*/ 139 h 1363"/>
                  <a:gd name="T14" fmla="*/ 2 w 99"/>
                  <a:gd name="T15" fmla="*/ 187 h 1363"/>
                  <a:gd name="T16" fmla="*/ 1 w 99"/>
                  <a:gd name="T17" fmla="*/ 236 h 1363"/>
                  <a:gd name="T18" fmla="*/ 1 w 99"/>
                  <a:gd name="T19" fmla="*/ 284 h 1363"/>
                  <a:gd name="T20" fmla="*/ 2 w 99"/>
                  <a:gd name="T21" fmla="*/ 325 h 1363"/>
                  <a:gd name="T22" fmla="*/ 2 w 99"/>
                  <a:gd name="T23" fmla="*/ 328 h 1363"/>
                  <a:gd name="T24" fmla="*/ 3 w 99"/>
                  <a:gd name="T25" fmla="*/ 330 h 1363"/>
                  <a:gd name="T26" fmla="*/ 3 w 99"/>
                  <a:gd name="T27" fmla="*/ 332 h 1363"/>
                  <a:gd name="T28" fmla="*/ 4 w 99"/>
                  <a:gd name="T29" fmla="*/ 335 h 1363"/>
                  <a:gd name="T30" fmla="*/ 5 w 99"/>
                  <a:gd name="T31" fmla="*/ 338 h 1363"/>
                  <a:gd name="T32" fmla="*/ 5 w 99"/>
                  <a:gd name="T33" fmla="*/ 339 h 1363"/>
                  <a:gd name="T34" fmla="*/ 6 w 99"/>
                  <a:gd name="T35" fmla="*/ 340 h 1363"/>
                  <a:gd name="T36" fmla="*/ 8 w 99"/>
                  <a:gd name="T37" fmla="*/ 340 h 1363"/>
                  <a:gd name="T38" fmla="*/ 8 w 99"/>
                  <a:gd name="T39" fmla="*/ 341 h 1363"/>
                  <a:gd name="T40" fmla="*/ 10 w 99"/>
                  <a:gd name="T41" fmla="*/ 340 h 1363"/>
                  <a:gd name="T42" fmla="*/ 12 w 99"/>
                  <a:gd name="T43" fmla="*/ 339 h 1363"/>
                  <a:gd name="T44" fmla="*/ 12 w 99"/>
                  <a:gd name="T45" fmla="*/ 338 h 1363"/>
                  <a:gd name="T46" fmla="*/ 12 w 99"/>
                  <a:gd name="T47" fmla="*/ 336 h 1363"/>
                  <a:gd name="T48" fmla="*/ 12 w 99"/>
                  <a:gd name="T49" fmla="*/ 319 h 1363"/>
                  <a:gd name="T50" fmla="*/ 13 w 99"/>
                  <a:gd name="T51" fmla="*/ 315 h 1363"/>
                  <a:gd name="T52" fmla="*/ 13 w 99"/>
                  <a:gd name="T53" fmla="*/ 309 h 1363"/>
                  <a:gd name="T54" fmla="*/ 13 w 99"/>
                  <a:gd name="T55" fmla="*/ 306 h 1363"/>
                  <a:gd name="T56" fmla="*/ 13 w 99"/>
                  <a:gd name="T57" fmla="*/ 303 h 1363"/>
                  <a:gd name="T58" fmla="*/ 12 w 99"/>
                  <a:gd name="T59" fmla="*/ 293 h 1363"/>
                  <a:gd name="T60" fmla="*/ 12 w 99"/>
                  <a:gd name="T61" fmla="*/ 282 h 1363"/>
                  <a:gd name="T62" fmla="*/ 12 w 99"/>
                  <a:gd name="T63" fmla="*/ 270 h 1363"/>
                  <a:gd name="T64" fmla="*/ 12 w 99"/>
                  <a:gd name="T65" fmla="*/ 260 h 1363"/>
                  <a:gd name="T66" fmla="*/ 12 w 99"/>
                  <a:gd name="T67" fmla="*/ 249 h 1363"/>
                  <a:gd name="T68" fmla="*/ 11 w 99"/>
                  <a:gd name="T69" fmla="*/ 200 h 1363"/>
                  <a:gd name="T70" fmla="*/ 12 w 99"/>
                  <a:gd name="T71" fmla="*/ 150 h 1363"/>
                  <a:gd name="T72" fmla="*/ 15 w 99"/>
                  <a:gd name="T73" fmla="*/ 100 h 1363"/>
                  <a:gd name="T74" fmla="*/ 20 w 99"/>
                  <a:gd name="T75" fmla="*/ 51 h 1363"/>
                  <a:gd name="T76" fmla="*/ 25 w 99"/>
                  <a:gd name="T77" fmla="*/ 2 h 1363"/>
                  <a:gd name="T78" fmla="*/ 24 w 99"/>
                  <a:gd name="T79" fmla="*/ 1 h 1363"/>
                  <a:gd name="T80" fmla="*/ 23 w 99"/>
                  <a:gd name="T81" fmla="*/ 0 h 1363"/>
                  <a:gd name="T82" fmla="*/ 23 w 99"/>
                  <a:gd name="T83" fmla="*/ 1 h 1363"/>
                  <a:gd name="T84" fmla="*/ 23 w 99"/>
                  <a:gd name="T85" fmla="*/ 1 h 1363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99"/>
                  <a:gd name="T130" fmla="*/ 0 h 1363"/>
                  <a:gd name="T131" fmla="*/ 99 w 99"/>
                  <a:gd name="T132" fmla="*/ 1363 h 1363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99" h="1363">
                    <a:moveTo>
                      <a:pt x="93" y="3"/>
                    </a:moveTo>
                    <a:lnTo>
                      <a:pt x="84" y="31"/>
                    </a:lnTo>
                    <a:lnTo>
                      <a:pt x="78" y="54"/>
                    </a:lnTo>
                    <a:lnTo>
                      <a:pt x="69" y="79"/>
                    </a:lnTo>
                    <a:lnTo>
                      <a:pt x="62" y="106"/>
                    </a:lnTo>
                    <a:lnTo>
                      <a:pt x="60" y="129"/>
                    </a:lnTo>
                    <a:lnTo>
                      <a:pt x="53" y="156"/>
                    </a:lnTo>
                    <a:lnTo>
                      <a:pt x="51" y="184"/>
                    </a:lnTo>
                    <a:lnTo>
                      <a:pt x="48" y="208"/>
                    </a:lnTo>
                    <a:lnTo>
                      <a:pt x="46" y="234"/>
                    </a:lnTo>
                    <a:lnTo>
                      <a:pt x="42" y="259"/>
                    </a:lnTo>
                    <a:lnTo>
                      <a:pt x="36" y="359"/>
                    </a:lnTo>
                    <a:lnTo>
                      <a:pt x="27" y="454"/>
                    </a:lnTo>
                    <a:lnTo>
                      <a:pt x="21" y="554"/>
                    </a:lnTo>
                    <a:lnTo>
                      <a:pt x="14" y="650"/>
                    </a:lnTo>
                    <a:lnTo>
                      <a:pt x="9" y="746"/>
                    </a:lnTo>
                    <a:lnTo>
                      <a:pt x="5" y="842"/>
                    </a:lnTo>
                    <a:lnTo>
                      <a:pt x="3" y="942"/>
                    </a:lnTo>
                    <a:lnTo>
                      <a:pt x="0" y="1038"/>
                    </a:lnTo>
                    <a:lnTo>
                      <a:pt x="3" y="1135"/>
                    </a:lnTo>
                    <a:lnTo>
                      <a:pt x="5" y="1233"/>
                    </a:lnTo>
                    <a:lnTo>
                      <a:pt x="9" y="1300"/>
                    </a:lnTo>
                    <a:lnTo>
                      <a:pt x="9" y="1306"/>
                    </a:lnTo>
                    <a:lnTo>
                      <a:pt x="9" y="1311"/>
                    </a:lnTo>
                    <a:lnTo>
                      <a:pt x="12" y="1315"/>
                    </a:lnTo>
                    <a:lnTo>
                      <a:pt x="12" y="1320"/>
                    </a:lnTo>
                    <a:lnTo>
                      <a:pt x="12" y="1327"/>
                    </a:lnTo>
                    <a:lnTo>
                      <a:pt x="12" y="1329"/>
                    </a:lnTo>
                    <a:lnTo>
                      <a:pt x="14" y="1336"/>
                    </a:lnTo>
                    <a:lnTo>
                      <a:pt x="14" y="1338"/>
                    </a:lnTo>
                    <a:lnTo>
                      <a:pt x="18" y="1345"/>
                    </a:lnTo>
                    <a:lnTo>
                      <a:pt x="18" y="1351"/>
                    </a:lnTo>
                    <a:lnTo>
                      <a:pt x="21" y="1354"/>
                    </a:lnTo>
                    <a:lnTo>
                      <a:pt x="21" y="1357"/>
                    </a:lnTo>
                    <a:lnTo>
                      <a:pt x="24" y="1357"/>
                    </a:lnTo>
                    <a:lnTo>
                      <a:pt x="24" y="1360"/>
                    </a:lnTo>
                    <a:lnTo>
                      <a:pt x="27" y="1360"/>
                    </a:lnTo>
                    <a:lnTo>
                      <a:pt x="30" y="1360"/>
                    </a:lnTo>
                    <a:lnTo>
                      <a:pt x="30" y="1363"/>
                    </a:lnTo>
                    <a:lnTo>
                      <a:pt x="33" y="1363"/>
                    </a:lnTo>
                    <a:lnTo>
                      <a:pt x="36" y="1363"/>
                    </a:lnTo>
                    <a:lnTo>
                      <a:pt x="39" y="1360"/>
                    </a:lnTo>
                    <a:lnTo>
                      <a:pt x="42" y="1360"/>
                    </a:lnTo>
                    <a:lnTo>
                      <a:pt x="46" y="1357"/>
                    </a:lnTo>
                    <a:lnTo>
                      <a:pt x="46" y="1354"/>
                    </a:lnTo>
                    <a:lnTo>
                      <a:pt x="48" y="1351"/>
                    </a:lnTo>
                    <a:lnTo>
                      <a:pt x="48" y="1347"/>
                    </a:lnTo>
                    <a:lnTo>
                      <a:pt x="48" y="1345"/>
                    </a:lnTo>
                    <a:lnTo>
                      <a:pt x="48" y="1281"/>
                    </a:lnTo>
                    <a:lnTo>
                      <a:pt x="48" y="1276"/>
                    </a:lnTo>
                    <a:lnTo>
                      <a:pt x="48" y="1267"/>
                    </a:lnTo>
                    <a:lnTo>
                      <a:pt x="51" y="1258"/>
                    </a:lnTo>
                    <a:lnTo>
                      <a:pt x="51" y="1249"/>
                    </a:lnTo>
                    <a:lnTo>
                      <a:pt x="51" y="1236"/>
                    </a:lnTo>
                    <a:lnTo>
                      <a:pt x="51" y="1227"/>
                    </a:lnTo>
                    <a:lnTo>
                      <a:pt x="53" y="1222"/>
                    </a:lnTo>
                    <a:lnTo>
                      <a:pt x="53" y="1215"/>
                    </a:lnTo>
                    <a:lnTo>
                      <a:pt x="53" y="1213"/>
                    </a:lnTo>
                    <a:lnTo>
                      <a:pt x="51" y="1192"/>
                    </a:lnTo>
                    <a:lnTo>
                      <a:pt x="48" y="1170"/>
                    </a:lnTo>
                    <a:lnTo>
                      <a:pt x="48" y="1147"/>
                    </a:lnTo>
                    <a:lnTo>
                      <a:pt x="48" y="1126"/>
                    </a:lnTo>
                    <a:lnTo>
                      <a:pt x="46" y="1104"/>
                    </a:lnTo>
                    <a:lnTo>
                      <a:pt x="46" y="1080"/>
                    </a:lnTo>
                    <a:lnTo>
                      <a:pt x="46" y="1058"/>
                    </a:lnTo>
                    <a:lnTo>
                      <a:pt x="46" y="1038"/>
                    </a:lnTo>
                    <a:lnTo>
                      <a:pt x="46" y="1017"/>
                    </a:lnTo>
                    <a:lnTo>
                      <a:pt x="46" y="996"/>
                    </a:lnTo>
                    <a:lnTo>
                      <a:pt x="42" y="896"/>
                    </a:lnTo>
                    <a:lnTo>
                      <a:pt x="42" y="798"/>
                    </a:lnTo>
                    <a:lnTo>
                      <a:pt x="46" y="698"/>
                    </a:lnTo>
                    <a:lnTo>
                      <a:pt x="48" y="598"/>
                    </a:lnTo>
                    <a:lnTo>
                      <a:pt x="53" y="500"/>
                    </a:lnTo>
                    <a:lnTo>
                      <a:pt x="60" y="400"/>
                    </a:lnTo>
                    <a:lnTo>
                      <a:pt x="69" y="302"/>
                    </a:lnTo>
                    <a:lnTo>
                      <a:pt x="78" y="202"/>
                    </a:lnTo>
                    <a:lnTo>
                      <a:pt x="87" y="106"/>
                    </a:lnTo>
                    <a:lnTo>
                      <a:pt x="99" y="6"/>
                    </a:lnTo>
                    <a:lnTo>
                      <a:pt x="99" y="3"/>
                    </a:lnTo>
                    <a:lnTo>
                      <a:pt x="96" y="3"/>
                    </a:lnTo>
                    <a:lnTo>
                      <a:pt x="96" y="0"/>
                    </a:lnTo>
                    <a:lnTo>
                      <a:pt x="93" y="0"/>
                    </a:lnTo>
                    <a:lnTo>
                      <a:pt x="90" y="0"/>
                    </a:lnTo>
                    <a:lnTo>
                      <a:pt x="90" y="3"/>
                    </a:lnTo>
                    <a:lnTo>
                      <a:pt x="87" y="3"/>
                    </a:lnTo>
                    <a:lnTo>
                      <a:pt x="93" y="3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3970" name="Freeform 1056"/>
              <p:cNvSpPr>
                <a:spLocks/>
              </p:cNvSpPr>
              <p:nvPr/>
            </p:nvSpPr>
            <p:spPr bwMode="auto">
              <a:xfrm>
                <a:off x="2475" y="3521"/>
                <a:ext cx="94" cy="238"/>
              </a:xfrm>
              <a:custGeom>
                <a:avLst/>
                <a:gdLst>
                  <a:gd name="T0" fmla="*/ 0 w 377"/>
                  <a:gd name="T1" fmla="*/ 0 h 952"/>
                  <a:gd name="T2" fmla="*/ 10 w 377"/>
                  <a:gd name="T3" fmla="*/ 27 h 952"/>
                  <a:gd name="T4" fmla="*/ 21 w 377"/>
                  <a:gd name="T5" fmla="*/ 55 h 952"/>
                  <a:gd name="T6" fmla="*/ 32 w 377"/>
                  <a:gd name="T7" fmla="*/ 83 h 952"/>
                  <a:gd name="T8" fmla="*/ 44 w 377"/>
                  <a:gd name="T9" fmla="*/ 111 h 952"/>
                  <a:gd name="T10" fmla="*/ 54 w 377"/>
                  <a:gd name="T11" fmla="*/ 138 h 952"/>
                  <a:gd name="T12" fmla="*/ 65 w 377"/>
                  <a:gd name="T13" fmla="*/ 164 h 952"/>
                  <a:gd name="T14" fmla="*/ 74 w 377"/>
                  <a:gd name="T15" fmla="*/ 186 h 952"/>
                  <a:gd name="T16" fmla="*/ 83 w 377"/>
                  <a:gd name="T17" fmla="*/ 207 h 952"/>
                  <a:gd name="T18" fmla="*/ 90 w 377"/>
                  <a:gd name="T19" fmla="*/ 225 h 952"/>
                  <a:gd name="T20" fmla="*/ 94 w 377"/>
                  <a:gd name="T21" fmla="*/ 238 h 95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377"/>
                  <a:gd name="T34" fmla="*/ 0 h 952"/>
                  <a:gd name="T35" fmla="*/ 377 w 377"/>
                  <a:gd name="T36" fmla="*/ 952 h 952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377" h="952">
                    <a:moveTo>
                      <a:pt x="0" y="0"/>
                    </a:moveTo>
                    <a:lnTo>
                      <a:pt x="40" y="107"/>
                    </a:lnTo>
                    <a:lnTo>
                      <a:pt x="85" y="221"/>
                    </a:lnTo>
                    <a:lnTo>
                      <a:pt x="130" y="333"/>
                    </a:lnTo>
                    <a:lnTo>
                      <a:pt x="175" y="444"/>
                    </a:lnTo>
                    <a:lnTo>
                      <a:pt x="218" y="553"/>
                    </a:lnTo>
                    <a:lnTo>
                      <a:pt x="260" y="655"/>
                    </a:lnTo>
                    <a:lnTo>
                      <a:pt x="298" y="745"/>
                    </a:lnTo>
                    <a:lnTo>
                      <a:pt x="332" y="829"/>
                    </a:lnTo>
                    <a:lnTo>
                      <a:pt x="359" y="899"/>
                    </a:lnTo>
                    <a:lnTo>
                      <a:pt x="377" y="952"/>
                    </a:lnTo>
                  </a:path>
                </a:pathLst>
              </a:custGeom>
              <a:noFill/>
              <a:ln w="0">
                <a:solidFill>
                  <a:srgbClr val="49FC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3971" name="Freeform 1057"/>
              <p:cNvSpPr>
                <a:spLocks/>
              </p:cNvSpPr>
              <p:nvPr/>
            </p:nvSpPr>
            <p:spPr bwMode="auto">
              <a:xfrm>
                <a:off x="2453" y="3539"/>
                <a:ext cx="53" cy="121"/>
              </a:xfrm>
              <a:custGeom>
                <a:avLst/>
                <a:gdLst>
                  <a:gd name="T0" fmla="*/ 0 w 212"/>
                  <a:gd name="T1" fmla="*/ 0 h 481"/>
                  <a:gd name="T2" fmla="*/ 6 w 212"/>
                  <a:gd name="T3" fmla="*/ 13 h 481"/>
                  <a:gd name="T4" fmla="*/ 12 w 212"/>
                  <a:gd name="T5" fmla="*/ 26 h 481"/>
                  <a:gd name="T6" fmla="*/ 17 w 212"/>
                  <a:gd name="T7" fmla="*/ 38 h 481"/>
                  <a:gd name="T8" fmla="*/ 23 w 212"/>
                  <a:gd name="T9" fmla="*/ 50 h 481"/>
                  <a:gd name="T10" fmla="*/ 27 w 212"/>
                  <a:gd name="T11" fmla="*/ 61 h 481"/>
                  <a:gd name="T12" fmla="*/ 33 w 212"/>
                  <a:gd name="T13" fmla="*/ 73 h 481"/>
                  <a:gd name="T14" fmla="*/ 37 w 212"/>
                  <a:gd name="T15" fmla="*/ 83 h 481"/>
                  <a:gd name="T16" fmla="*/ 42 w 212"/>
                  <a:gd name="T17" fmla="*/ 95 h 481"/>
                  <a:gd name="T18" fmla="*/ 48 w 212"/>
                  <a:gd name="T19" fmla="*/ 107 h 481"/>
                  <a:gd name="T20" fmla="*/ 53 w 212"/>
                  <a:gd name="T21" fmla="*/ 121 h 481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212"/>
                  <a:gd name="T34" fmla="*/ 0 h 481"/>
                  <a:gd name="T35" fmla="*/ 212 w 212"/>
                  <a:gd name="T36" fmla="*/ 481 h 481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212" h="481">
                    <a:moveTo>
                      <a:pt x="0" y="0"/>
                    </a:moveTo>
                    <a:lnTo>
                      <a:pt x="25" y="53"/>
                    </a:lnTo>
                    <a:lnTo>
                      <a:pt x="48" y="105"/>
                    </a:lnTo>
                    <a:lnTo>
                      <a:pt x="69" y="153"/>
                    </a:lnTo>
                    <a:lnTo>
                      <a:pt x="91" y="198"/>
                    </a:lnTo>
                    <a:lnTo>
                      <a:pt x="109" y="243"/>
                    </a:lnTo>
                    <a:lnTo>
                      <a:pt x="130" y="289"/>
                    </a:lnTo>
                    <a:lnTo>
                      <a:pt x="148" y="330"/>
                    </a:lnTo>
                    <a:lnTo>
                      <a:pt x="169" y="378"/>
                    </a:lnTo>
                    <a:lnTo>
                      <a:pt x="190" y="426"/>
                    </a:lnTo>
                    <a:lnTo>
                      <a:pt x="212" y="481"/>
                    </a:lnTo>
                  </a:path>
                </a:pathLst>
              </a:custGeom>
              <a:noFill/>
              <a:ln w="0">
                <a:solidFill>
                  <a:srgbClr val="49FC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3972" name="Freeform 1058"/>
              <p:cNvSpPr>
                <a:spLocks/>
              </p:cNvSpPr>
              <p:nvPr/>
            </p:nvSpPr>
            <p:spPr bwMode="auto">
              <a:xfrm>
                <a:off x="2342" y="3250"/>
                <a:ext cx="47" cy="147"/>
              </a:xfrm>
              <a:custGeom>
                <a:avLst/>
                <a:gdLst>
                  <a:gd name="T0" fmla="*/ 0 w 186"/>
                  <a:gd name="T1" fmla="*/ 0 h 584"/>
                  <a:gd name="T2" fmla="*/ 7 w 186"/>
                  <a:gd name="T3" fmla="*/ 17 h 584"/>
                  <a:gd name="T4" fmla="*/ 12 w 186"/>
                  <a:gd name="T5" fmla="*/ 33 h 584"/>
                  <a:gd name="T6" fmla="*/ 17 w 186"/>
                  <a:gd name="T7" fmla="*/ 50 h 584"/>
                  <a:gd name="T8" fmla="*/ 21 w 186"/>
                  <a:gd name="T9" fmla="*/ 66 h 584"/>
                  <a:gd name="T10" fmla="*/ 25 w 186"/>
                  <a:gd name="T11" fmla="*/ 82 h 584"/>
                  <a:gd name="T12" fmla="*/ 29 w 186"/>
                  <a:gd name="T13" fmla="*/ 97 h 584"/>
                  <a:gd name="T14" fmla="*/ 33 w 186"/>
                  <a:gd name="T15" fmla="*/ 111 h 584"/>
                  <a:gd name="T16" fmla="*/ 37 w 186"/>
                  <a:gd name="T17" fmla="*/ 124 h 584"/>
                  <a:gd name="T18" fmla="*/ 42 w 186"/>
                  <a:gd name="T19" fmla="*/ 136 h 584"/>
                  <a:gd name="T20" fmla="*/ 47 w 186"/>
                  <a:gd name="T21" fmla="*/ 147 h 58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86"/>
                  <a:gd name="T34" fmla="*/ 0 h 584"/>
                  <a:gd name="T35" fmla="*/ 186 w 186"/>
                  <a:gd name="T36" fmla="*/ 584 h 58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86" h="584">
                    <a:moveTo>
                      <a:pt x="0" y="0"/>
                    </a:moveTo>
                    <a:lnTo>
                      <a:pt x="27" y="66"/>
                    </a:lnTo>
                    <a:lnTo>
                      <a:pt x="48" y="132"/>
                    </a:lnTo>
                    <a:lnTo>
                      <a:pt x="66" y="199"/>
                    </a:lnTo>
                    <a:lnTo>
                      <a:pt x="84" y="261"/>
                    </a:lnTo>
                    <a:lnTo>
                      <a:pt x="98" y="325"/>
                    </a:lnTo>
                    <a:lnTo>
                      <a:pt x="114" y="385"/>
                    </a:lnTo>
                    <a:lnTo>
                      <a:pt x="132" y="439"/>
                    </a:lnTo>
                    <a:lnTo>
                      <a:pt x="147" y="491"/>
                    </a:lnTo>
                    <a:lnTo>
                      <a:pt x="165" y="539"/>
                    </a:lnTo>
                    <a:lnTo>
                      <a:pt x="186" y="584"/>
                    </a:lnTo>
                  </a:path>
                </a:pathLst>
              </a:custGeom>
              <a:noFill/>
              <a:ln w="0">
                <a:solidFill>
                  <a:srgbClr val="49FC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3973" name="Freeform 1059"/>
              <p:cNvSpPr>
                <a:spLocks/>
              </p:cNvSpPr>
              <p:nvPr/>
            </p:nvSpPr>
            <p:spPr bwMode="auto">
              <a:xfrm>
                <a:off x="2323" y="3247"/>
                <a:ext cx="32" cy="108"/>
              </a:xfrm>
              <a:custGeom>
                <a:avLst/>
                <a:gdLst>
                  <a:gd name="T0" fmla="*/ 0 w 130"/>
                  <a:gd name="T1" fmla="*/ 0 h 433"/>
                  <a:gd name="T2" fmla="*/ 6 w 130"/>
                  <a:gd name="T3" fmla="*/ 16 h 433"/>
                  <a:gd name="T4" fmla="*/ 11 w 130"/>
                  <a:gd name="T5" fmla="*/ 29 h 433"/>
                  <a:gd name="T6" fmla="*/ 14 w 130"/>
                  <a:gd name="T7" fmla="*/ 42 h 433"/>
                  <a:gd name="T8" fmla="*/ 16 w 130"/>
                  <a:gd name="T9" fmla="*/ 52 h 433"/>
                  <a:gd name="T10" fmla="*/ 18 w 130"/>
                  <a:gd name="T11" fmla="*/ 62 h 433"/>
                  <a:gd name="T12" fmla="*/ 20 w 130"/>
                  <a:gd name="T13" fmla="*/ 71 h 433"/>
                  <a:gd name="T14" fmla="*/ 22 w 130"/>
                  <a:gd name="T15" fmla="*/ 80 h 433"/>
                  <a:gd name="T16" fmla="*/ 24 w 130"/>
                  <a:gd name="T17" fmla="*/ 89 h 433"/>
                  <a:gd name="T18" fmla="*/ 28 w 130"/>
                  <a:gd name="T19" fmla="*/ 98 h 433"/>
                  <a:gd name="T20" fmla="*/ 32 w 130"/>
                  <a:gd name="T21" fmla="*/ 108 h 43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30"/>
                  <a:gd name="T34" fmla="*/ 0 h 433"/>
                  <a:gd name="T35" fmla="*/ 130 w 130"/>
                  <a:gd name="T36" fmla="*/ 433 h 433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30" h="433">
                    <a:moveTo>
                      <a:pt x="0" y="0"/>
                    </a:moveTo>
                    <a:lnTo>
                      <a:pt x="25" y="63"/>
                    </a:lnTo>
                    <a:lnTo>
                      <a:pt x="43" y="117"/>
                    </a:lnTo>
                    <a:lnTo>
                      <a:pt x="55" y="169"/>
                    </a:lnTo>
                    <a:lnTo>
                      <a:pt x="64" y="210"/>
                    </a:lnTo>
                    <a:lnTo>
                      <a:pt x="73" y="249"/>
                    </a:lnTo>
                    <a:lnTo>
                      <a:pt x="80" y="285"/>
                    </a:lnTo>
                    <a:lnTo>
                      <a:pt x="89" y="322"/>
                    </a:lnTo>
                    <a:lnTo>
                      <a:pt x="98" y="358"/>
                    </a:lnTo>
                    <a:lnTo>
                      <a:pt x="112" y="394"/>
                    </a:lnTo>
                    <a:lnTo>
                      <a:pt x="130" y="433"/>
                    </a:lnTo>
                  </a:path>
                </a:pathLst>
              </a:custGeom>
              <a:noFill/>
              <a:ln w="0">
                <a:solidFill>
                  <a:srgbClr val="49FC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3974" name="Freeform 1060"/>
              <p:cNvSpPr>
                <a:spLocks/>
              </p:cNvSpPr>
              <p:nvPr/>
            </p:nvSpPr>
            <p:spPr bwMode="auto">
              <a:xfrm>
                <a:off x="2269" y="3295"/>
                <a:ext cx="67" cy="154"/>
              </a:xfrm>
              <a:custGeom>
                <a:avLst/>
                <a:gdLst>
                  <a:gd name="T0" fmla="*/ 0 w 271"/>
                  <a:gd name="T1" fmla="*/ 0 h 617"/>
                  <a:gd name="T2" fmla="*/ 6 w 271"/>
                  <a:gd name="T3" fmla="*/ 14 h 617"/>
                  <a:gd name="T4" fmla="*/ 11 w 271"/>
                  <a:gd name="T5" fmla="*/ 26 h 617"/>
                  <a:gd name="T6" fmla="*/ 17 w 271"/>
                  <a:gd name="T7" fmla="*/ 38 h 617"/>
                  <a:gd name="T8" fmla="*/ 22 w 271"/>
                  <a:gd name="T9" fmla="*/ 49 h 617"/>
                  <a:gd name="T10" fmla="*/ 28 w 271"/>
                  <a:gd name="T11" fmla="*/ 61 h 617"/>
                  <a:gd name="T12" fmla="*/ 35 w 271"/>
                  <a:gd name="T13" fmla="*/ 74 h 617"/>
                  <a:gd name="T14" fmla="*/ 42 w 271"/>
                  <a:gd name="T15" fmla="*/ 90 h 617"/>
                  <a:gd name="T16" fmla="*/ 49 w 271"/>
                  <a:gd name="T17" fmla="*/ 107 h 617"/>
                  <a:gd name="T18" fmla="*/ 58 w 271"/>
                  <a:gd name="T19" fmla="*/ 130 h 617"/>
                  <a:gd name="T20" fmla="*/ 67 w 271"/>
                  <a:gd name="T21" fmla="*/ 154 h 61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271"/>
                  <a:gd name="T34" fmla="*/ 0 h 617"/>
                  <a:gd name="T35" fmla="*/ 271 w 271"/>
                  <a:gd name="T36" fmla="*/ 617 h 617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271" h="617">
                    <a:moveTo>
                      <a:pt x="0" y="0"/>
                    </a:moveTo>
                    <a:lnTo>
                      <a:pt x="25" y="55"/>
                    </a:lnTo>
                    <a:lnTo>
                      <a:pt x="45" y="103"/>
                    </a:lnTo>
                    <a:lnTo>
                      <a:pt x="70" y="151"/>
                    </a:lnTo>
                    <a:lnTo>
                      <a:pt x="91" y="196"/>
                    </a:lnTo>
                    <a:lnTo>
                      <a:pt x="115" y="244"/>
                    </a:lnTo>
                    <a:lnTo>
                      <a:pt x="141" y="298"/>
                    </a:lnTo>
                    <a:lnTo>
                      <a:pt x="169" y="362"/>
                    </a:lnTo>
                    <a:lnTo>
                      <a:pt x="200" y="430"/>
                    </a:lnTo>
                    <a:lnTo>
                      <a:pt x="235" y="519"/>
                    </a:lnTo>
                    <a:lnTo>
                      <a:pt x="271" y="617"/>
                    </a:lnTo>
                  </a:path>
                </a:pathLst>
              </a:custGeom>
              <a:noFill/>
              <a:ln w="0">
                <a:solidFill>
                  <a:srgbClr val="49FC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3975" name="Freeform 1061"/>
              <p:cNvSpPr>
                <a:spLocks/>
              </p:cNvSpPr>
              <p:nvPr/>
            </p:nvSpPr>
            <p:spPr bwMode="auto">
              <a:xfrm>
                <a:off x="2382" y="3561"/>
                <a:ext cx="124" cy="268"/>
              </a:xfrm>
              <a:custGeom>
                <a:avLst/>
                <a:gdLst>
                  <a:gd name="T0" fmla="*/ 10 w 497"/>
                  <a:gd name="T1" fmla="*/ 27 h 1070"/>
                  <a:gd name="T2" fmla="*/ 19 w 497"/>
                  <a:gd name="T3" fmla="*/ 47 h 1070"/>
                  <a:gd name="T4" fmla="*/ 28 w 497"/>
                  <a:gd name="T5" fmla="*/ 71 h 1070"/>
                  <a:gd name="T6" fmla="*/ 39 w 497"/>
                  <a:gd name="T7" fmla="*/ 96 h 1070"/>
                  <a:gd name="T8" fmla="*/ 51 w 497"/>
                  <a:gd name="T9" fmla="*/ 124 h 1070"/>
                  <a:gd name="T10" fmla="*/ 63 w 497"/>
                  <a:gd name="T11" fmla="*/ 152 h 1070"/>
                  <a:gd name="T12" fmla="*/ 75 w 497"/>
                  <a:gd name="T13" fmla="*/ 181 h 1070"/>
                  <a:gd name="T14" fmla="*/ 87 w 497"/>
                  <a:gd name="T15" fmla="*/ 208 h 1070"/>
                  <a:gd name="T16" fmla="*/ 97 w 497"/>
                  <a:gd name="T17" fmla="*/ 233 h 1070"/>
                  <a:gd name="T18" fmla="*/ 106 w 497"/>
                  <a:gd name="T19" fmla="*/ 254 h 1070"/>
                  <a:gd name="T20" fmla="*/ 110 w 497"/>
                  <a:gd name="T21" fmla="*/ 264 h 1070"/>
                  <a:gd name="T22" fmla="*/ 112 w 497"/>
                  <a:gd name="T23" fmla="*/ 266 h 1070"/>
                  <a:gd name="T24" fmla="*/ 113 w 497"/>
                  <a:gd name="T25" fmla="*/ 267 h 1070"/>
                  <a:gd name="T26" fmla="*/ 116 w 497"/>
                  <a:gd name="T27" fmla="*/ 268 h 1070"/>
                  <a:gd name="T28" fmla="*/ 118 w 497"/>
                  <a:gd name="T29" fmla="*/ 267 h 1070"/>
                  <a:gd name="T30" fmla="*/ 120 w 497"/>
                  <a:gd name="T31" fmla="*/ 267 h 1070"/>
                  <a:gd name="T32" fmla="*/ 122 w 497"/>
                  <a:gd name="T33" fmla="*/ 265 h 1070"/>
                  <a:gd name="T34" fmla="*/ 124 w 497"/>
                  <a:gd name="T35" fmla="*/ 263 h 1070"/>
                  <a:gd name="T36" fmla="*/ 124 w 497"/>
                  <a:gd name="T37" fmla="*/ 261 h 1070"/>
                  <a:gd name="T38" fmla="*/ 124 w 497"/>
                  <a:gd name="T39" fmla="*/ 259 h 1070"/>
                  <a:gd name="T40" fmla="*/ 120 w 497"/>
                  <a:gd name="T41" fmla="*/ 248 h 1070"/>
                  <a:gd name="T42" fmla="*/ 111 w 497"/>
                  <a:gd name="T43" fmla="*/ 227 h 1070"/>
                  <a:gd name="T44" fmla="*/ 101 w 497"/>
                  <a:gd name="T45" fmla="*/ 202 h 1070"/>
                  <a:gd name="T46" fmla="*/ 89 w 497"/>
                  <a:gd name="T47" fmla="*/ 175 h 1070"/>
                  <a:gd name="T48" fmla="*/ 77 w 497"/>
                  <a:gd name="T49" fmla="*/ 147 h 1070"/>
                  <a:gd name="T50" fmla="*/ 64 w 497"/>
                  <a:gd name="T51" fmla="*/ 118 h 1070"/>
                  <a:gd name="T52" fmla="*/ 53 w 497"/>
                  <a:gd name="T53" fmla="*/ 90 h 1070"/>
                  <a:gd name="T54" fmla="*/ 42 w 497"/>
                  <a:gd name="T55" fmla="*/ 65 h 1070"/>
                  <a:gd name="T56" fmla="*/ 32 w 497"/>
                  <a:gd name="T57" fmla="*/ 41 h 1070"/>
                  <a:gd name="T58" fmla="*/ 24 w 497"/>
                  <a:gd name="T59" fmla="*/ 21 h 1070"/>
                  <a:gd name="T60" fmla="*/ 16 w 497"/>
                  <a:gd name="T61" fmla="*/ 0 h 1070"/>
                  <a:gd name="T62" fmla="*/ 14 w 497"/>
                  <a:gd name="T63" fmla="*/ 0 h 1070"/>
                  <a:gd name="T64" fmla="*/ 13 w 497"/>
                  <a:gd name="T65" fmla="*/ 0 h 1070"/>
                  <a:gd name="T66" fmla="*/ 11 w 497"/>
                  <a:gd name="T67" fmla="*/ 0 h 1070"/>
                  <a:gd name="T68" fmla="*/ 10 w 497"/>
                  <a:gd name="T69" fmla="*/ 1 h 1070"/>
                  <a:gd name="T70" fmla="*/ 7 w 497"/>
                  <a:gd name="T71" fmla="*/ 1 h 1070"/>
                  <a:gd name="T72" fmla="*/ 6 w 497"/>
                  <a:gd name="T73" fmla="*/ 2 h 1070"/>
                  <a:gd name="T74" fmla="*/ 4 w 497"/>
                  <a:gd name="T75" fmla="*/ 2 h 1070"/>
                  <a:gd name="T76" fmla="*/ 3 w 497"/>
                  <a:gd name="T77" fmla="*/ 2 h 1070"/>
                  <a:gd name="T78" fmla="*/ 1 w 497"/>
                  <a:gd name="T79" fmla="*/ 2 h 1070"/>
                  <a:gd name="T80" fmla="*/ 6 w 497"/>
                  <a:gd name="T81" fmla="*/ 18 h 1070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497"/>
                  <a:gd name="T124" fmla="*/ 0 h 1070"/>
                  <a:gd name="T125" fmla="*/ 497 w 497"/>
                  <a:gd name="T126" fmla="*/ 1070 h 1070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497" h="1070">
                    <a:moveTo>
                      <a:pt x="26" y="72"/>
                    </a:moveTo>
                    <a:lnTo>
                      <a:pt x="39" y="108"/>
                    </a:lnTo>
                    <a:lnTo>
                      <a:pt x="57" y="147"/>
                    </a:lnTo>
                    <a:lnTo>
                      <a:pt x="76" y="189"/>
                    </a:lnTo>
                    <a:lnTo>
                      <a:pt x="94" y="234"/>
                    </a:lnTo>
                    <a:lnTo>
                      <a:pt x="114" y="282"/>
                    </a:lnTo>
                    <a:lnTo>
                      <a:pt x="135" y="334"/>
                    </a:lnTo>
                    <a:lnTo>
                      <a:pt x="156" y="385"/>
                    </a:lnTo>
                    <a:lnTo>
                      <a:pt x="181" y="439"/>
                    </a:lnTo>
                    <a:lnTo>
                      <a:pt x="204" y="496"/>
                    </a:lnTo>
                    <a:lnTo>
                      <a:pt x="228" y="550"/>
                    </a:lnTo>
                    <a:lnTo>
                      <a:pt x="253" y="607"/>
                    </a:lnTo>
                    <a:lnTo>
                      <a:pt x="276" y="665"/>
                    </a:lnTo>
                    <a:lnTo>
                      <a:pt x="301" y="722"/>
                    </a:lnTo>
                    <a:lnTo>
                      <a:pt x="324" y="776"/>
                    </a:lnTo>
                    <a:lnTo>
                      <a:pt x="349" y="830"/>
                    </a:lnTo>
                    <a:lnTo>
                      <a:pt x="370" y="881"/>
                    </a:lnTo>
                    <a:lnTo>
                      <a:pt x="388" y="929"/>
                    </a:lnTo>
                    <a:lnTo>
                      <a:pt x="409" y="974"/>
                    </a:lnTo>
                    <a:lnTo>
                      <a:pt x="424" y="1013"/>
                    </a:lnTo>
                    <a:lnTo>
                      <a:pt x="438" y="1049"/>
                    </a:lnTo>
                    <a:lnTo>
                      <a:pt x="442" y="1056"/>
                    </a:lnTo>
                    <a:lnTo>
                      <a:pt x="445" y="1059"/>
                    </a:lnTo>
                    <a:lnTo>
                      <a:pt x="447" y="1061"/>
                    </a:lnTo>
                    <a:lnTo>
                      <a:pt x="451" y="1065"/>
                    </a:lnTo>
                    <a:lnTo>
                      <a:pt x="454" y="1068"/>
                    </a:lnTo>
                    <a:lnTo>
                      <a:pt x="460" y="1068"/>
                    </a:lnTo>
                    <a:lnTo>
                      <a:pt x="463" y="1070"/>
                    </a:lnTo>
                    <a:lnTo>
                      <a:pt x="470" y="1070"/>
                    </a:lnTo>
                    <a:lnTo>
                      <a:pt x="472" y="1068"/>
                    </a:lnTo>
                    <a:lnTo>
                      <a:pt x="479" y="1068"/>
                    </a:lnTo>
                    <a:lnTo>
                      <a:pt x="481" y="1065"/>
                    </a:lnTo>
                    <a:lnTo>
                      <a:pt x="488" y="1061"/>
                    </a:lnTo>
                    <a:lnTo>
                      <a:pt x="490" y="1059"/>
                    </a:lnTo>
                    <a:lnTo>
                      <a:pt x="493" y="1056"/>
                    </a:lnTo>
                    <a:lnTo>
                      <a:pt x="497" y="1052"/>
                    </a:lnTo>
                    <a:lnTo>
                      <a:pt x="497" y="1047"/>
                    </a:lnTo>
                    <a:lnTo>
                      <a:pt x="497" y="1043"/>
                    </a:lnTo>
                    <a:lnTo>
                      <a:pt x="497" y="1038"/>
                    </a:lnTo>
                    <a:lnTo>
                      <a:pt x="497" y="1035"/>
                    </a:lnTo>
                    <a:lnTo>
                      <a:pt x="497" y="1029"/>
                    </a:lnTo>
                    <a:lnTo>
                      <a:pt x="481" y="992"/>
                    </a:lnTo>
                    <a:lnTo>
                      <a:pt x="463" y="951"/>
                    </a:lnTo>
                    <a:lnTo>
                      <a:pt x="445" y="906"/>
                    </a:lnTo>
                    <a:lnTo>
                      <a:pt x="424" y="858"/>
                    </a:lnTo>
                    <a:lnTo>
                      <a:pt x="403" y="806"/>
                    </a:lnTo>
                    <a:lnTo>
                      <a:pt x="381" y="755"/>
                    </a:lnTo>
                    <a:lnTo>
                      <a:pt x="358" y="698"/>
                    </a:lnTo>
                    <a:lnTo>
                      <a:pt x="333" y="644"/>
                    </a:lnTo>
                    <a:lnTo>
                      <a:pt x="310" y="587"/>
                    </a:lnTo>
                    <a:lnTo>
                      <a:pt x="285" y="530"/>
                    </a:lnTo>
                    <a:lnTo>
                      <a:pt x="258" y="471"/>
                    </a:lnTo>
                    <a:lnTo>
                      <a:pt x="238" y="414"/>
                    </a:lnTo>
                    <a:lnTo>
                      <a:pt x="213" y="361"/>
                    </a:lnTo>
                    <a:lnTo>
                      <a:pt x="190" y="309"/>
                    </a:lnTo>
                    <a:lnTo>
                      <a:pt x="169" y="259"/>
                    </a:lnTo>
                    <a:lnTo>
                      <a:pt x="147" y="210"/>
                    </a:lnTo>
                    <a:lnTo>
                      <a:pt x="129" y="165"/>
                    </a:lnTo>
                    <a:lnTo>
                      <a:pt x="111" y="123"/>
                    </a:lnTo>
                    <a:lnTo>
                      <a:pt x="96" y="84"/>
                    </a:lnTo>
                    <a:lnTo>
                      <a:pt x="81" y="48"/>
                    </a:lnTo>
                    <a:lnTo>
                      <a:pt x="63" y="0"/>
                    </a:lnTo>
                    <a:lnTo>
                      <a:pt x="60" y="0"/>
                    </a:lnTo>
                    <a:lnTo>
                      <a:pt x="57" y="0"/>
                    </a:lnTo>
                    <a:lnTo>
                      <a:pt x="54" y="0"/>
                    </a:lnTo>
                    <a:lnTo>
                      <a:pt x="51" y="0"/>
                    </a:lnTo>
                    <a:lnTo>
                      <a:pt x="48" y="0"/>
                    </a:lnTo>
                    <a:lnTo>
                      <a:pt x="44" y="0"/>
                    </a:lnTo>
                    <a:lnTo>
                      <a:pt x="42" y="0"/>
                    </a:lnTo>
                    <a:lnTo>
                      <a:pt x="39" y="2"/>
                    </a:lnTo>
                    <a:lnTo>
                      <a:pt x="35" y="2"/>
                    </a:lnTo>
                    <a:lnTo>
                      <a:pt x="30" y="2"/>
                    </a:lnTo>
                    <a:lnTo>
                      <a:pt x="26" y="6"/>
                    </a:lnTo>
                    <a:lnTo>
                      <a:pt x="24" y="6"/>
                    </a:lnTo>
                    <a:lnTo>
                      <a:pt x="21" y="6"/>
                    </a:lnTo>
                    <a:lnTo>
                      <a:pt x="17" y="6"/>
                    </a:lnTo>
                    <a:lnTo>
                      <a:pt x="15" y="6"/>
                    </a:lnTo>
                    <a:lnTo>
                      <a:pt x="12" y="6"/>
                    </a:lnTo>
                    <a:lnTo>
                      <a:pt x="9" y="6"/>
                    </a:lnTo>
                    <a:lnTo>
                      <a:pt x="6" y="6"/>
                    </a:lnTo>
                    <a:lnTo>
                      <a:pt x="0" y="6"/>
                    </a:lnTo>
                    <a:lnTo>
                      <a:pt x="26" y="7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3976" name="Freeform 1062"/>
              <p:cNvSpPr>
                <a:spLocks/>
              </p:cNvSpPr>
              <p:nvPr/>
            </p:nvSpPr>
            <p:spPr bwMode="auto">
              <a:xfrm>
                <a:off x="934" y="1800"/>
                <a:ext cx="39" cy="73"/>
              </a:xfrm>
              <a:custGeom>
                <a:avLst/>
                <a:gdLst>
                  <a:gd name="T0" fmla="*/ 29 w 156"/>
                  <a:gd name="T1" fmla="*/ 22 h 291"/>
                  <a:gd name="T2" fmla="*/ 35 w 156"/>
                  <a:gd name="T3" fmla="*/ 29 h 291"/>
                  <a:gd name="T4" fmla="*/ 38 w 156"/>
                  <a:gd name="T5" fmla="*/ 36 h 291"/>
                  <a:gd name="T6" fmla="*/ 39 w 156"/>
                  <a:gd name="T7" fmla="*/ 44 h 291"/>
                  <a:gd name="T8" fmla="*/ 38 w 156"/>
                  <a:gd name="T9" fmla="*/ 51 h 291"/>
                  <a:gd name="T10" fmla="*/ 35 w 156"/>
                  <a:gd name="T11" fmla="*/ 59 h 291"/>
                  <a:gd name="T12" fmla="*/ 29 w 156"/>
                  <a:gd name="T13" fmla="*/ 65 h 291"/>
                  <a:gd name="T14" fmla="*/ 23 w 156"/>
                  <a:gd name="T15" fmla="*/ 69 h 291"/>
                  <a:gd name="T16" fmla="*/ 16 w 156"/>
                  <a:gd name="T17" fmla="*/ 72 h 291"/>
                  <a:gd name="T18" fmla="*/ 8 w 156"/>
                  <a:gd name="T19" fmla="*/ 73 h 291"/>
                  <a:gd name="T20" fmla="*/ 0 w 156"/>
                  <a:gd name="T21" fmla="*/ 71 h 291"/>
                  <a:gd name="T22" fmla="*/ 0 w 156"/>
                  <a:gd name="T23" fmla="*/ 0 h 291"/>
                  <a:gd name="T24" fmla="*/ 4 w 156"/>
                  <a:gd name="T25" fmla="*/ 3 h 291"/>
                  <a:gd name="T26" fmla="*/ 7 w 156"/>
                  <a:gd name="T27" fmla="*/ 6 h 291"/>
                  <a:gd name="T28" fmla="*/ 11 w 156"/>
                  <a:gd name="T29" fmla="*/ 8 h 291"/>
                  <a:gd name="T30" fmla="*/ 14 w 156"/>
                  <a:gd name="T31" fmla="*/ 10 h 291"/>
                  <a:gd name="T32" fmla="*/ 17 w 156"/>
                  <a:gd name="T33" fmla="*/ 13 h 291"/>
                  <a:gd name="T34" fmla="*/ 19 w 156"/>
                  <a:gd name="T35" fmla="*/ 16 h 291"/>
                  <a:gd name="T36" fmla="*/ 23 w 156"/>
                  <a:gd name="T37" fmla="*/ 17 h 291"/>
                  <a:gd name="T38" fmla="*/ 25 w 156"/>
                  <a:gd name="T39" fmla="*/ 20 h 291"/>
                  <a:gd name="T40" fmla="*/ 27 w 156"/>
                  <a:gd name="T41" fmla="*/ 21 h 291"/>
                  <a:gd name="T42" fmla="*/ 29 w 156"/>
                  <a:gd name="T43" fmla="*/ 22 h 291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156"/>
                  <a:gd name="T67" fmla="*/ 0 h 291"/>
                  <a:gd name="T68" fmla="*/ 156 w 156"/>
                  <a:gd name="T69" fmla="*/ 291 h 291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156" h="291">
                    <a:moveTo>
                      <a:pt x="117" y="89"/>
                    </a:moveTo>
                    <a:lnTo>
                      <a:pt x="141" y="117"/>
                    </a:lnTo>
                    <a:lnTo>
                      <a:pt x="152" y="144"/>
                    </a:lnTo>
                    <a:lnTo>
                      <a:pt x="156" y="174"/>
                    </a:lnTo>
                    <a:lnTo>
                      <a:pt x="150" y="203"/>
                    </a:lnTo>
                    <a:lnTo>
                      <a:pt x="138" y="234"/>
                    </a:lnTo>
                    <a:lnTo>
                      <a:pt x="117" y="258"/>
                    </a:lnTo>
                    <a:lnTo>
                      <a:pt x="93" y="276"/>
                    </a:lnTo>
                    <a:lnTo>
                      <a:pt x="63" y="288"/>
                    </a:lnTo>
                    <a:lnTo>
                      <a:pt x="33" y="291"/>
                    </a:lnTo>
                    <a:lnTo>
                      <a:pt x="0" y="285"/>
                    </a:lnTo>
                    <a:lnTo>
                      <a:pt x="0" y="0"/>
                    </a:lnTo>
                    <a:lnTo>
                      <a:pt x="15" y="12"/>
                    </a:lnTo>
                    <a:lnTo>
                      <a:pt x="29" y="23"/>
                    </a:lnTo>
                    <a:lnTo>
                      <a:pt x="42" y="32"/>
                    </a:lnTo>
                    <a:lnTo>
                      <a:pt x="54" y="41"/>
                    </a:lnTo>
                    <a:lnTo>
                      <a:pt x="68" y="53"/>
                    </a:lnTo>
                    <a:lnTo>
                      <a:pt x="77" y="62"/>
                    </a:lnTo>
                    <a:lnTo>
                      <a:pt x="90" y="69"/>
                    </a:lnTo>
                    <a:lnTo>
                      <a:pt x="99" y="78"/>
                    </a:lnTo>
                    <a:lnTo>
                      <a:pt x="108" y="84"/>
                    </a:lnTo>
                    <a:lnTo>
                      <a:pt x="117" y="89"/>
                    </a:lnTo>
                    <a:close/>
                  </a:path>
                </a:pathLst>
              </a:custGeom>
              <a:solidFill>
                <a:srgbClr val="E5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3977" name="Freeform 1063"/>
              <p:cNvSpPr>
                <a:spLocks/>
              </p:cNvSpPr>
              <p:nvPr/>
            </p:nvSpPr>
            <p:spPr bwMode="auto">
              <a:xfrm>
                <a:off x="937" y="1830"/>
                <a:ext cx="30" cy="34"/>
              </a:xfrm>
              <a:custGeom>
                <a:avLst/>
                <a:gdLst>
                  <a:gd name="T0" fmla="*/ 16 w 123"/>
                  <a:gd name="T1" fmla="*/ 29 h 132"/>
                  <a:gd name="T2" fmla="*/ 0 w 123"/>
                  <a:gd name="T3" fmla="*/ 16 h 132"/>
                  <a:gd name="T4" fmla="*/ 0 w 123"/>
                  <a:gd name="T5" fmla="*/ 0 h 132"/>
                  <a:gd name="T6" fmla="*/ 21 w 123"/>
                  <a:gd name="T7" fmla="*/ 17 h 132"/>
                  <a:gd name="T8" fmla="*/ 22 w 123"/>
                  <a:gd name="T9" fmla="*/ 18 h 132"/>
                  <a:gd name="T10" fmla="*/ 23 w 123"/>
                  <a:gd name="T11" fmla="*/ 18 h 132"/>
                  <a:gd name="T12" fmla="*/ 24 w 123"/>
                  <a:gd name="T13" fmla="*/ 18 h 132"/>
                  <a:gd name="T14" fmla="*/ 24 w 123"/>
                  <a:gd name="T15" fmla="*/ 19 h 132"/>
                  <a:gd name="T16" fmla="*/ 25 w 123"/>
                  <a:gd name="T17" fmla="*/ 20 h 132"/>
                  <a:gd name="T18" fmla="*/ 26 w 123"/>
                  <a:gd name="T19" fmla="*/ 20 h 132"/>
                  <a:gd name="T20" fmla="*/ 27 w 123"/>
                  <a:gd name="T21" fmla="*/ 21 h 132"/>
                  <a:gd name="T22" fmla="*/ 27 w 123"/>
                  <a:gd name="T23" fmla="*/ 22 h 132"/>
                  <a:gd name="T24" fmla="*/ 28 w 123"/>
                  <a:gd name="T25" fmla="*/ 22 h 132"/>
                  <a:gd name="T26" fmla="*/ 30 w 123"/>
                  <a:gd name="T27" fmla="*/ 23 h 132"/>
                  <a:gd name="T28" fmla="*/ 30 w 123"/>
                  <a:gd name="T29" fmla="*/ 24 h 132"/>
                  <a:gd name="T30" fmla="*/ 30 w 123"/>
                  <a:gd name="T31" fmla="*/ 25 h 132"/>
                  <a:gd name="T32" fmla="*/ 29 w 123"/>
                  <a:gd name="T33" fmla="*/ 25 h 132"/>
                  <a:gd name="T34" fmla="*/ 29 w 123"/>
                  <a:gd name="T35" fmla="*/ 26 h 132"/>
                  <a:gd name="T36" fmla="*/ 28 w 123"/>
                  <a:gd name="T37" fmla="*/ 27 h 132"/>
                  <a:gd name="T38" fmla="*/ 28 w 123"/>
                  <a:gd name="T39" fmla="*/ 28 h 132"/>
                  <a:gd name="T40" fmla="*/ 27 w 123"/>
                  <a:gd name="T41" fmla="*/ 29 h 132"/>
                  <a:gd name="T42" fmla="*/ 27 w 123"/>
                  <a:gd name="T43" fmla="*/ 29 h 132"/>
                  <a:gd name="T44" fmla="*/ 27 w 123"/>
                  <a:gd name="T45" fmla="*/ 30 h 132"/>
                  <a:gd name="T46" fmla="*/ 26 w 123"/>
                  <a:gd name="T47" fmla="*/ 31 h 132"/>
                  <a:gd name="T48" fmla="*/ 25 w 123"/>
                  <a:gd name="T49" fmla="*/ 32 h 132"/>
                  <a:gd name="T50" fmla="*/ 24 w 123"/>
                  <a:gd name="T51" fmla="*/ 32 h 132"/>
                  <a:gd name="T52" fmla="*/ 24 w 123"/>
                  <a:gd name="T53" fmla="*/ 33 h 132"/>
                  <a:gd name="T54" fmla="*/ 23 w 123"/>
                  <a:gd name="T55" fmla="*/ 34 h 132"/>
                  <a:gd name="T56" fmla="*/ 22 w 123"/>
                  <a:gd name="T57" fmla="*/ 34 h 132"/>
                  <a:gd name="T58" fmla="*/ 22 w 123"/>
                  <a:gd name="T59" fmla="*/ 33 h 132"/>
                  <a:gd name="T60" fmla="*/ 21 w 123"/>
                  <a:gd name="T61" fmla="*/ 33 h 132"/>
                  <a:gd name="T62" fmla="*/ 20 w 123"/>
                  <a:gd name="T63" fmla="*/ 32 h 132"/>
                  <a:gd name="T64" fmla="*/ 20 w 123"/>
                  <a:gd name="T65" fmla="*/ 32 h 132"/>
                  <a:gd name="T66" fmla="*/ 19 w 123"/>
                  <a:gd name="T67" fmla="*/ 32 h 132"/>
                  <a:gd name="T68" fmla="*/ 18 w 123"/>
                  <a:gd name="T69" fmla="*/ 31 h 132"/>
                  <a:gd name="T70" fmla="*/ 18 w 123"/>
                  <a:gd name="T71" fmla="*/ 30 h 132"/>
                  <a:gd name="T72" fmla="*/ 17 w 123"/>
                  <a:gd name="T73" fmla="*/ 29 h 132"/>
                  <a:gd name="T74" fmla="*/ 16 w 123"/>
                  <a:gd name="T75" fmla="*/ 29 h 132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123"/>
                  <a:gd name="T115" fmla="*/ 0 h 132"/>
                  <a:gd name="T116" fmla="*/ 123 w 123"/>
                  <a:gd name="T117" fmla="*/ 132 h 132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123" h="132">
                    <a:moveTo>
                      <a:pt x="66" y="111"/>
                    </a:moveTo>
                    <a:lnTo>
                      <a:pt x="0" y="64"/>
                    </a:lnTo>
                    <a:lnTo>
                      <a:pt x="0" y="0"/>
                    </a:lnTo>
                    <a:lnTo>
                      <a:pt x="88" y="66"/>
                    </a:lnTo>
                    <a:lnTo>
                      <a:pt x="91" y="69"/>
                    </a:lnTo>
                    <a:lnTo>
                      <a:pt x="94" y="71"/>
                    </a:lnTo>
                    <a:lnTo>
                      <a:pt x="97" y="71"/>
                    </a:lnTo>
                    <a:lnTo>
                      <a:pt x="100" y="75"/>
                    </a:lnTo>
                    <a:lnTo>
                      <a:pt x="103" y="78"/>
                    </a:lnTo>
                    <a:lnTo>
                      <a:pt x="106" y="78"/>
                    </a:lnTo>
                    <a:lnTo>
                      <a:pt x="109" y="80"/>
                    </a:lnTo>
                    <a:lnTo>
                      <a:pt x="112" y="84"/>
                    </a:lnTo>
                    <a:lnTo>
                      <a:pt x="116" y="84"/>
                    </a:lnTo>
                    <a:lnTo>
                      <a:pt x="123" y="89"/>
                    </a:lnTo>
                    <a:lnTo>
                      <a:pt x="121" y="93"/>
                    </a:lnTo>
                    <a:lnTo>
                      <a:pt x="121" y="96"/>
                    </a:lnTo>
                    <a:lnTo>
                      <a:pt x="118" y="98"/>
                    </a:lnTo>
                    <a:lnTo>
                      <a:pt x="118" y="102"/>
                    </a:lnTo>
                    <a:lnTo>
                      <a:pt x="116" y="105"/>
                    </a:lnTo>
                    <a:lnTo>
                      <a:pt x="116" y="108"/>
                    </a:lnTo>
                    <a:lnTo>
                      <a:pt x="112" y="111"/>
                    </a:lnTo>
                    <a:lnTo>
                      <a:pt x="112" y="114"/>
                    </a:lnTo>
                    <a:lnTo>
                      <a:pt x="109" y="117"/>
                    </a:lnTo>
                    <a:lnTo>
                      <a:pt x="106" y="121"/>
                    </a:lnTo>
                    <a:lnTo>
                      <a:pt x="103" y="123"/>
                    </a:lnTo>
                    <a:lnTo>
                      <a:pt x="100" y="126"/>
                    </a:lnTo>
                    <a:lnTo>
                      <a:pt x="97" y="130"/>
                    </a:lnTo>
                    <a:lnTo>
                      <a:pt x="94" y="132"/>
                    </a:lnTo>
                    <a:lnTo>
                      <a:pt x="91" y="132"/>
                    </a:lnTo>
                    <a:lnTo>
                      <a:pt x="91" y="130"/>
                    </a:lnTo>
                    <a:lnTo>
                      <a:pt x="88" y="130"/>
                    </a:lnTo>
                    <a:lnTo>
                      <a:pt x="84" y="126"/>
                    </a:lnTo>
                    <a:lnTo>
                      <a:pt x="82" y="123"/>
                    </a:lnTo>
                    <a:lnTo>
                      <a:pt x="79" y="123"/>
                    </a:lnTo>
                    <a:lnTo>
                      <a:pt x="75" y="121"/>
                    </a:lnTo>
                    <a:lnTo>
                      <a:pt x="73" y="117"/>
                    </a:lnTo>
                    <a:lnTo>
                      <a:pt x="70" y="114"/>
                    </a:lnTo>
                    <a:lnTo>
                      <a:pt x="66" y="111"/>
                    </a:lnTo>
                    <a:close/>
                  </a:path>
                </a:pathLst>
              </a:custGeom>
              <a:solidFill>
                <a:srgbClr val="C0B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3978" name="Freeform 1064"/>
              <p:cNvSpPr>
                <a:spLocks/>
              </p:cNvSpPr>
              <p:nvPr/>
            </p:nvSpPr>
            <p:spPr bwMode="auto">
              <a:xfrm>
                <a:off x="937" y="1830"/>
                <a:ext cx="30" cy="34"/>
              </a:xfrm>
              <a:custGeom>
                <a:avLst/>
                <a:gdLst>
                  <a:gd name="T0" fmla="*/ 16 w 123"/>
                  <a:gd name="T1" fmla="*/ 29 h 132"/>
                  <a:gd name="T2" fmla="*/ 0 w 123"/>
                  <a:gd name="T3" fmla="*/ 16 h 132"/>
                  <a:gd name="T4" fmla="*/ 0 w 123"/>
                  <a:gd name="T5" fmla="*/ 0 h 132"/>
                  <a:gd name="T6" fmla="*/ 21 w 123"/>
                  <a:gd name="T7" fmla="*/ 17 h 132"/>
                  <a:gd name="T8" fmla="*/ 22 w 123"/>
                  <a:gd name="T9" fmla="*/ 18 h 132"/>
                  <a:gd name="T10" fmla="*/ 23 w 123"/>
                  <a:gd name="T11" fmla="*/ 18 h 132"/>
                  <a:gd name="T12" fmla="*/ 24 w 123"/>
                  <a:gd name="T13" fmla="*/ 18 h 132"/>
                  <a:gd name="T14" fmla="*/ 24 w 123"/>
                  <a:gd name="T15" fmla="*/ 19 h 132"/>
                  <a:gd name="T16" fmla="*/ 25 w 123"/>
                  <a:gd name="T17" fmla="*/ 20 h 132"/>
                  <a:gd name="T18" fmla="*/ 26 w 123"/>
                  <a:gd name="T19" fmla="*/ 20 h 132"/>
                  <a:gd name="T20" fmla="*/ 27 w 123"/>
                  <a:gd name="T21" fmla="*/ 21 h 132"/>
                  <a:gd name="T22" fmla="*/ 27 w 123"/>
                  <a:gd name="T23" fmla="*/ 22 h 132"/>
                  <a:gd name="T24" fmla="*/ 28 w 123"/>
                  <a:gd name="T25" fmla="*/ 22 h 132"/>
                  <a:gd name="T26" fmla="*/ 30 w 123"/>
                  <a:gd name="T27" fmla="*/ 23 h 132"/>
                  <a:gd name="T28" fmla="*/ 30 w 123"/>
                  <a:gd name="T29" fmla="*/ 24 h 132"/>
                  <a:gd name="T30" fmla="*/ 30 w 123"/>
                  <a:gd name="T31" fmla="*/ 25 h 132"/>
                  <a:gd name="T32" fmla="*/ 29 w 123"/>
                  <a:gd name="T33" fmla="*/ 25 h 132"/>
                  <a:gd name="T34" fmla="*/ 29 w 123"/>
                  <a:gd name="T35" fmla="*/ 26 h 132"/>
                  <a:gd name="T36" fmla="*/ 28 w 123"/>
                  <a:gd name="T37" fmla="*/ 27 h 132"/>
                  <a:gd name="T38" fmla="*/ 28 w 123"/>
                  <a:gd name="T39" fmla="*/ 28 h 132"/>
                  <a:gd name="T40" fmla="*/ 27 w 123"/>
                  <a:gd name="T41" fmla="*/ 29 h 132"/>
                  <a:gd name="T42" fmla="*/ 27 w 123"/>
                  <a:gd name="T43" fmla="*/ 29 h 132"/>
                  <a:gd name="T44" fmla="*/ 27 w 123"/>
                  <a:gd name="T45" fmla="*/ 30 h 132"/>
                  <a:gd name="T46" fmla="*/ 26 w 123"/>
                  <a:gd name="T47" fmla="*/ 31 h 132"/>
                  <a:gd name="T48" fmla="*/ 25 w 123"/>
                  <a:gd name="T49" fmla="*/ 32 h 132"/>
                  <a:gd name="T50" fmla="*/ 24 w 123"/>
                  <a:gd name="T51" fmla="*/ 32 h 132"/>
                  <a:gd name="T52" fmla="*/ 24 w 123"/>
                  <a:gd name="T53" fmla="*/ 33 h 132"/>
                  <a:gd name="T54" fmla="*/ 23 w 123"/>
                  <a:gd name="T55" fmla="*/ 34 h 132"/>
                  <a:gd name="T56" fmla="*/ 22 w 123"/>
                  <a:gd name="T57" fmla="*/ 34 h 132"/>
                  <a:gd name="T58" fmla="*/ 22 w 123"/>
                  <a:gd name="T59" fmla="*/ 33 h 132"/>
                  <a:gd name="T60" fmla="*/ 21 w 123"/>
                  <a:gd name="T61" fmla="*/ 33 h 132"/>
                  <a:gd name="T62" fmla="*/ 20 w 123"/>
                  <a:gd name="T63" fmla="*/ 32 h 132"/>
                  <a:gd name="T64" fmla="*/ 20 w 123"/>
                  <a:gd name="T65" fmla="*/ 32 h 132"/>
                  <a:gd name="T66" fmla="*/ 19 w 123"/>
                  <a:gd name="T67" fmla="*/ 32 h 132"/>
                  <a:gd name="T68" fmla="*/ 18 w 123"/>
                  <a:gd name="T69" fmla="*/ 31 h 132"/>
                  <a:gd name="T70" fmla="*/ 18 w 123"/>
                  <a:gd name="T71" fmla="*/ 30 h 132"/>
                  <a:gd name="T72" fmla="*/ 17 w 123"/>
                  <a:gd name="T73" fmla="*/ 29 h 132"/>
                  <a:gd name="T74" fmla="*/ 16 w 123"/>
                  <a:gd name="T75" fmla="*/ 29 h 132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123"/>
                  <a:gd name="T115" fmla="*/ 0 h 132"/>
                  <a:gd name="T116" fmla="*/ 123 w 123"/>
                  <a:gd name="T117" fmla="*/ 132 h 132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123" h="132">
                    <a:moveTo>
                      <a:pt x="66" y="111"/>
                    </a:moveTo>
                    <a:lnTo>
                      <a:pt x="0" y="64"/>
                    </a:lnTo>
                    <a:lnTo>
                      <a:pt x="0" y="0"/>
                    </a:lnTo>
                    <a:lnTo>
                      <a:pt x="88" y="66"/>
                    </a:lnTo>
                    <a:lnTo>
                      <a:pt x="91" y="69"/>
                    </a:lnTo>
                    <a:lnTo>
                      <a:pt x="94" y="71"/>
                    </a:lnTo>
                    <a:lnTo>
                      <a:pt x="97" y="71"/>
                    </a:lnTo>
                    <a:lnTo>
                      <a:pt x="100" y="75"/>
                    </a:lnTo>
                    <a:lnTo>
                      <a:pt x="103" y="78"/>
                    </a:lnTo>
                    <a:lnTo>
                      <a:pt x="106" y="78"/>
                    </a:lnTo>
                    <a:lnTo>
                      <a:pt x="109" y="80"/>
                    </a:lnTo>
                    <a:lnTo>
                      <a:pt x="112" y="84"/>
                    </a:lnTo>
                    <a:lnTo>
                      <a:pt x="116" y="84"/>
                    </a:lnTo>
                    <a:lnTo>
                      <a:pt x="123" y="89"/>
                    </a:lnTo>
                    <a:lnTo>
                      <a:pt x="121" y="93"/>
                    </a:lnTo>
                    <a:lnTo>
                      <a:pt x="121" y="96"/>
                    </a:lnTo>
                    <a:lnTo>
                      <a:pt x="118" y="98"/>
                    </a:lnTo>
                    <a:lnTo>
                      <a:pt x="118" y="102"/>
                    </a:lnTo>
                    <a:lnTo>
                      <a:pt x="116" y="105"/>
                    </a:lnTo>
                    <a:lnTo>
                      <a:pt x="116" y="108"/>
                    </a:lnTo>
                    <a:lnTo>
                      <a:pt x="112" y="111"/>
                    </a:lnTo>
                    <a:lnTo>
                      <a:pt x="112" y="114"/>
                    </a:lnTo>
                    <a:lnTo>
                      <a:pt x="109" y="117"/>
                    </a:lnTo>
                    <a:lnTo>
                      <a:pt x="106" y="121"/>
                    </a:lnTo>
                    <a:lnTo>
                      <a:pt x="103" y="123"/>
                    </a:lnTo>
                    <a:lnTo>
                      <a:pt x="100" y="126"/>
                    </a:lnTo>
                    <a:lnTo>
                      <a:pt x="97" y="130"/>
                    </a:lnTo>
                    <a:lnTo>
                      <a:pt x="94" y="132"/>
                    </a:lnTo>
                    <a:lnTo>
                      <a:pt x="91" y="132"/>
                    </a:lnTo>
                    <a:lnTo>
                      <a:pt x="91" y="130"/>
                    </a:lnTo>
                    <a:lnTo>
                      <a:pt x="88" y="130"/>
                    </a:lnTo>
                    <a:lnTo>
                      <a:pt x="84" y="126"/>
                    </a:lnTo>
                    <a:lnTo>
                      <a:pt x="82" y="123"/>
                    </a:lnTo>
                    <a:lnTo>
                      <a:pt x="79" y="123"/>
                    </a:lnTo>
                    <a:lnTo>
                      <a:pt x="75" y="121"/>
                    </a:lnTo>
                    <a:lnTo>
                      <a:pt x="73" y="117"/>
                    </a:lnTo>
                    <a:lnTo>
                      <a:pt x="70" y="114"/>
                    </a:lnTo>
                    <a:lnTo>
                      <a:pt x="66" y="111"/>
                    </a:lnTo>
                  </a:path>
                </a:pathLst>
              </a:custGeom>
              <a:noFill/>
              <a:ln w="0">
                <a:solidFill>
                  <a:srgbClr val="C4B2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3979" name="Freeform 1065"/>
              <p:cNvSpPr>
                <a:spLocks/>
              </p:cNvSpPr>
              <p:nvPr/>
            </p:nvSpPr>
            <p:spPr bwMode="auto">
              <a:xfrm>
                <a:off x="937" y="1830"/>
                <a:ext cx="30" cy="34"/>
              </a:xfrm>
              <a:custGeom>
                <a:avLst/>
                <a:gdLst>
                  <a:gd name="T0" fmla="*/ 16 w 123"/>
                  <a:gd name="T1" fmla="*/ 29 h 132"/>
                  <a:gd name="T2" fmla="*/ 0 w 123"/>
                  <a:gd name="T3" fmla="*/ 16 h 132"/>
                  <a:gd name="T4" fmla="*/ 0 w 123"/>
                  <a:gd name="T5" fmla="*/ 0 h 132"/>
                  <a:gd name="T6" fmla="*/ 21 w 123"/>
                  <a:gd name="T7" fmla="*/ 17 h 132"/>
                  <a:gd name="T8" fmla="*/ 22 w 123"/>
                  <a:gd name="T9" fmla="*/ 18 h 132"/>
                  <a:gd name="T10" fmla="*/ 23 w 123"/>
                  <a:gd name="T11" fmla="*/ 18 h 132"/>
                  <a:gd name="T12" fmla="*/ 24 w 123"/>
                  <a:gd name="T13" fmla="*/ 18 h 132"/>
                  <a:gd name="T14" fmla="*/ 24 w 123"/>
                  <a:gd name="T15" fmla="*/ 19 h 132"/>
                  <a:gd name="T16" fmla="*/ 25 w 123"/>
                  <a:gd name="T17" fmla="*/ 20 h 132"/>
                  <a:gd name="T18" fmla="*/ 26 w 123"/>
                  <a:gd name="T19" fmla="*/ 20 h 132"/>
                  <a:gd name="T20" fmla="*/ 27 w 123"/>
                  <a:gd name="T21" fmla="*/ 21 h 132"/>
                  <a:gd name="T22" fmla="*/ 27 w 123"/>
                  <a:gd name="T23" fmla="*/ 22 h 132"/>
                  <a:gd name="T24" fmla="*/ 28 w 123"/>
                  <a:gd name="T25" fmla="*/ 22 h 132"/>
                  <a:gd name="T26" fmla="*/ 30 w 123"/>
                  <a:gd name="T27" fmla="*/ 23 h 132"/>
                  <a:gd name="T28" fmla="*/ 30 w 123"/>
                  <a:gd name="T29" fmla="*/ 24 h 132"/>
                  <a:gd name="T30" fmla="*/ 30 w 123"/>
                  <a:gd name="T31" fmla="*/ 25 h 132"/>
                  <a:gd name="T32" fmla="*/ 29 w 123"/>
                  <a:gd name="T33" fmla="*/ 25 h 132"/>
                  <a:gd name="T34" fmla="*/ 29 w 123"/>
                  <a:gd name="T35" fmla="*/ 26 h 132"/>
                  <a:gd name="T36" fmla="*/ 28 w 123"/>
                  <a:gd name="T37" fmla="*/ 27 h 132"/>
                  <a:gd name="T38" fmla="*/ 28 w 123"/>
                  <a:gd name="T39" fmla="*/ 28 h 132"/>
                  <a:gd name="T40" fmla="*/ 27 w 123"/>
                  <a:gd name="T41" fmla="*/ 29 h 132"/>
                  <a:gd name="T42" fmla="*/ 27 w 123"/>
                  <a:gd name="T43" fmla="*/ 29 h 132"/>
                  <a:gd name="T44" fmla="*/ 27 w 123"/>
                  <a:gd name="T45" fmla="*/ 30 h 132"/>
                  <a:gd name="T46" fmla="*/ 26 w 123"/>
                  <a:gd name="T47" fmla="*/ 31 h 132"/>
                  <a:gd name="T48" fmla="*/ 25 w 123"/>
                  <a:gd name="T49" fmla="*/ 32 h 132"/>
                  <a:gd name="T50" fmla="*/ 24 w 123"/>
                  <a:gd name="T51" fmla="*/ 32 h 132"/>
                  <a:gd name="T52" fmla="*/ 24 w 123"/>
                  <a:gd name="T53" fmla="*/ 33 h 132"/>
                  <a:gd name="T54" fmla="*/ 23 w 123"/>
                  <a:gd name="T55" fmla="*/ 34 h 132"/>
                  <a:gd name="T56" fmla="*/ 22 w 123"/>
                  <a:gd name="T57" fmla="*/ 34 h 132"/>
                  <a:gd name="T58" fmla="*/ 22 w 123"/>
                  <a:gd name="T59" fmla="*/ 33 h 132"/>
                  <a:gd name="T60" fmla="*/ 21 w 123"/>
                  <a:gd name="T61" fmla="*/ 33 h 132"/>
                  <a:gd name="T62" fmla="*/ 20 w 123"/>
                  <a:gd name="T63" fmla="*/ 32 h 132"/>
                  <a:gd name="T64" fmla="*/ 20 w 123"/>
                  <a:gd name="T65" fmla="*/ 32 h 132"/>
                  <a:gd name="T66" fmla="*/ 19 w 123"/>
                  <a:gd name="T67" fmla="*/ 32 h 132"/>
                  <a:gd name="T68" fmla="*/ 18 w 123"/>
                  <a:gd name="T69" fmla="*/ 31 h 132"/>
                  <a:gd name="T70" fmla="*/ 18 w 123"/>
                  <a:gd name="T71" fmla="*/ 30 h 132"/>
                  <a:gd name="T72" fmla="*/ 17 w 123"/>
                  <a:gd name="T73" fmla="*/ 29 h 132"/>
                  <a:gd name="T74" fmla="*/ 16 w 123"/>
                  <a:gd name="T75" fmla="*/ 29 h 132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123"/>
                  <a:gd name="T115" fmla="*/ 0 h 132"/>
                  <a:gd name="T116" fmla="*/ 123 w 123"/>
                  <a:gd name="T117" fmla="*/ 132 h 132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123" h="132">
                    <a:moveTo>
                      <a:pt x="66" y="111"/>
                    </a:moveTo>
                    <a:lnTo>
                      <a:pt x="0" y="64"/>
                    </a:lnTo>
                    <a:lnTo>
                      <a:pt x="0" y="0"/>
                    </a:lnTo>
                    <a:lnTo>
                      <a:pt x="88" y="66"/>
                    </a:lnTo>
                    <a:lnTo>
                      <a:pt x="91" y="69"/>
                    </a:lnTo>
                    <a:lnTo>
                      <a:pt x="94" y="71"/>
                    </a:lnTo>
                    <a:lnTo>
                      <a:pt x="97" y="71"/>
                    </a:lnTo>
                    <a:lnTo>
                      <a:pt x="100" y="75"/>
                    </a:lnTo>
                    <a:lnTo>
                      <a:pt x="103" y="78"/>
                    </a:lnTo>
                    <a:lnTo>
                      <a:pt x="106" y="78"/>
                    </a:lnTo>
                    <a:lnTo>
                      <a:pt x="109" y="80"/>
                    </a:lnTo>
                    <a:lnTo>
                      <a:pt x="112" y="84"/>
                    </a:lnTo>
                    <a:lnTo>
                      <a:pt x="116" y="84"/>
                    </a:lnTo>
                    <a:lnTo>
                      <a:pt x="123" y="89"/>
                    </a:lnTo>
                    <a:lnTo>
                      <a:pt x="121" y="93"/>
                    </a:lnTo>
                    <a:lnTo>
                      <a:pt x="121" y="96"/>
                    </a:lnTo>
                    <a:lnTo>
                      <a:pt x="118" y="98"/>
                    </a:lnTo>
                    <a:lnTo>
                      <a:pt x="118" y="102"/>
                    </a:lnTo>
                    <a:lnTo>
                      <a:pt x="116" y="105"/>
                    </a:lnTo>
                    <a:lnTo>
                      <a:pt x="116" y="108"/>
                    </a:lnTo>
                    <a:lnTo>
                      <a:pt x="112" y="111"/>
                    </a:lnTo>
                    <a:lnTo>
                      <a:pt x="112" y="114"/>
                    </a:lnTo>
                    <a:lnTo>
                      <a:pt x="109" y="117"/>
                    </a:lnTo>
                    <a:lnTo>
                      <a:pt x="106" y="121"/>
                    </a:lnTo>
                    <a:lnTo>
                      <a:pt x="103" y="123"/>
                    </a:lnTo>
                    <a:lnTo>
                      <a:pt x="100" y="126"/>
                    </a:lnTo>
                    <a:lnTo>
                      <a:pt x="97" y="130"/>
                    </a:lnTo>
                    <a:lnTo>
                      <a:pt x="94" y="132"/>
                    </a:lnTo>
                    <a:lnTo>
                      <a:pt x="91" y="132"/>
                    </a:lnTo>
                    <a:lnTo>
                      <a:pt x="91" y="130"/>
                    </a:lnTo>
                    <a:lnTo>
                      <a:pt x="88" y="130"/>
                    </a:lnTo>
                    <a:lnTo>
                      <a:pt x="84" y="126"/>
                    </a:lnTo>
                    <a:lnTo>
                      <a:pt x="82" y="123"/>
                    </a:lnTo>
                    <a:lnTo>
                      <a:pt x="79" y="123"/>
                    </a:lnTo>
                    <a:lnTo>
                      <a:pt x="75" y="121"/>
                    </a:lnTo>
                    <a:lnTo>
                      <a:pt x="73" y="117"/>
                    </a:lnTo>
                    <a:lnTo>
                      <a:pt x="70" y="114"/>
                    </a:lnTo>
                    <a:lnTo>
                      <a:pt x="66" y="111"/>
                    </a:lnTo>
                  </a:path>
                </a:pathLst>
              </a:custGeom>
              <a:noFill/>
              <a:ln w="0">
                <a:solidFill>
                  <a:srgbClr val="C4B2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3980" name="Freeform 1066"/>
              <p:cNvSpPr>
                <a:spLocks/>
              </p:cNvSpPr>
              <p:nvPr/>
            </p:nvSpPr>
            <p:spPr bwMode="auto">
              <a:xfrm>
                <a:off x="1689" y="1308"/>
                <a:ext cx="13" cy="25"/>
              </a:xfrm>
              <a:custGeom>
                <a:avLst/>
                <a:gdLst>
                  <a:gd name="T0" fmla="*/ 0 w 50"/>
                  <a:gd name="T1" fmla="*/ 13 h 102"/>
                  <a:gd name="T2" fmla="*/ 0 w 50"/>
                  <a:gd name="T3" fmla="*/ 11 h 102"/>
                  <a:gd name="T4" fmla="*/ 1 w 50"/>
                  <a:gd name="T5" fmla="*/ 8 h 102"/>
                  <a:gd name="T6" fmla="*/ 1 w 50"/>
                  <a:gd name="T7" fmla="*/ 7 h 102"/>
                  <a:gd name="T8" fmla="*/ 1 w 50"/>
                  <a:gd name="T9" fmla="*/ 5 h 102"/>
                  <a:gd name="T10" fmla="*/ 2 w 50"/>
                  <a:gd name="T11" fmla="*/ 4 h 102"/>
                  <a:gd name="T12" fmla="*/ 3 w 50"/>
                  <a:gd name="T13" fmla="*/ 2 h 102"/>
                  <a:gd name="T14" fmla="*/ 4 w 50"/>
                  <a:gd name="T15" fmla="*/ 2 h 102"/>
                  <a:gd name="T16" fmla="*/ 5 w 50"/>
                  <a:gd name="T17" fmla="*/ 1 h 102"/>
                  <a:gd name="T18" fmla="*/ 5 w 50"/>
                  <a:gd name="T19" fmla="*/ 0 h 102"/>
                  <a:gd name="T20" fmla="*/ 7 w 50"/>
                  <a:gd name="T21" fmla="*/ 0 h 102"/>
                  <a:gd name="T22" fmla="*/ 8 w 50"/>
                  <a:gd name="T23" fmla="*/ 0 h 102"/>
                  <a:gd name="T24" fmla="*/ 9 w 50"/>
                  <a:gd name="T25" fmla="*/ 1 h 102"/>
                  <a:gd name="T26" fmla="*/ 10 w 50"/>
                  <a:gd name="T27" fmla="*/ 2 h 102"/>
                  <a:gd name="T28" fmla="*/ 11 w 50"/>
                  <a:gd name="T29" fmla="*/ 2 h 102"/>
                  <a:gd name="T30" fmla="*/ 11 w 50"/>
                  <a:gd name="T31" fmla="*/ 4 h 102"/>
                  <a:gd name="T32" fmla="*/ 12 w 50"/>
                  <a:gd name="T33" fmla="*/ 5 h 102"/>
                  <a:gd name="T34" fmla="*/ 12 w 50"/>
                  <a:gd name="T35" fmla="*/ 7 h 102"/>
                  <a:gd name="T36" fmla="*/ 13 w 50"/>
                  <a:gd name="T37" fmla="*/ 8 h 102"/>
                  <a:gd name="T38" fmla="*/ 13 w 50"/>
                  <a:gd name="T39" fmla="*/ 11 h 102"/>
                  <a:gd name="T40" fmla="*/ 13 w 50"/>
                  <a:gd name="T41" fmla="*/ 13 h 102"/>
                  <a:gd name="T42" fmla="*/ 13 w 50"/>
                  <a:gd name="T43" fmla="*/ 14 h 102"/>
                  <a:gd name="T44" fmla="*/ 13 w 50"/>
                  <a:gd name="T45" fmla="*/ 16 h 102"/>
                  <a:gd name="T46" fmla="*/ 12 w 50"/>
                  <a:gd name="T47" fmla="*/ 19 h 102"/>
                  <a:gd name="T48" fmla="*/ 12 w 50"/>
                  <a:gd name="T49" fmla="*/ 20 h 102"/>
                  <a:gd name="T50" fmla="*/ 11 w 50"/>
                  <a:gd name="T51" fmla="*/ 22 h 102"/>
                  <a:gd name="T52" fmla="*/ 11 w 50"/>
                  <a:gd name="T53" fmla="*/ 22 h 102"/>
                  <a:gd name="T54" fmla="*/ 10 w 50"/>
                  <a:gd name="T55" fmla="*/ 24 h 102"/>
                  <a:gd name="T56" fmla="*/ 9 w 50"/>
                  <a:gd name="T57" fmla="*/ 25 h 102"/>
                  <a:gd name="T58" fmla="*/ 8 w 50"/>
                  <a:gd name="T59" fmla="*/ 25 h 102"/>
                  <a:gd name="T60" fmla="*/ 7 w 50"/>
                  <a:gd name="T61" fmla="*/ 25 h 102"/>
                  <a:gd name="T62" fmla="*/ 5 w 50"/>
                  <a:gd name="T63" fmla="*/ 25 h 102"/>
                  <a:gd name="T64" fmla="*/ 5 w 50"/>
                  <a:gd name="T65" fmla="*/ 25 h 102"/>
                  <a:gd name="T66" fmla="*/ 4 w 50"/>
                  <a:gd name="T67" fmla="*/ 24 h 102"/>
                  <a:gd name="T68" fmla="*/ 3 w 50"/>
                  <a:gd name="T69" fmla="*/ 22 h 102"/>
                  <a:gd name="T70" fmla="*/ 2 w 50"/>
                  <a:gd name="T71" fmla="*/ 22 h 102"/>
                  <a:gd name="T72" fmla="*/ 1 w 50"/>
                  <a:gd name="T73" fmla="*/ 20 h 102"/>
                  <a:gd name="T74" fmla="*/ 1 w 50"/>
                  <a:gd name="T75" fmla="*/ 19 h 102"/>
                  <a:gd name="T76" fmla="*/ 1 w 50"/>
                  <a:gd name="T77" fmla="*/ 16 h 102"/>
                  <a:gd name="T78" fmla="*/ 0 w 50"/>
                  <a:gd name="T79" fmla="*/ 14 h 102"/>
                  <a:gd name="T80" fmla="*/ 0 w 50"/>
                  <a:gd name="T81" fmla="*/ 13 h 10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50"/>
                  <a:gd name="T124" fmla="*/ 0 h 102"/>
                  <a:gd name="T125" fmla="*/ 50 w 50"/>
                  <a:gd name="T126" fmla="*/ 102 h 102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50" h="102">
                    <a:moveTo>
                      <a:pt x="0" y="52"/>
                    </a:moveTo>
                    <a:lnTo>
                      <a:pt x="0" y="43"/>
                    </a:lnTo>
                    <a:lnTo>
                      <a:pt x="2" y="34"/>
                    </a:lnTo>
                    <a:lnTo>
                      <a:pt x="2" y="27"/>
                    </a:lnTo>
                    <a:lnTo>
                      <a:pt x="5" y="22"/>
                    </a:lnTo>
                    <a:lnTo>
                      <a:pt x="9" y="16"/>
                    </a:lnTo>
                    <a:lnTo>
                      <a:pt x="11" y="9"/>
                    </a:lnTo>
                    <a:lnTo>
                      <a:pt x="14" y="7"/>
                    </a:lnTo>
                    <a:lnTo>
                      <a:pt x="18" y="4"/>
                    </a:lnTo>
                    <a:lnTo>
                      <a:pt x="20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35" y="4"/>
                    </a:lnTo>
                    <a:lnTo>
                      <a:pt x="38" y="7"/>
                    </a:lnTo>
                    <a:lnTo>
                      <a:pt x="41" y="9"/>
                    </a:lnTo>
                    <a:lnTo>
                      <a:pt x="44" y="16"/>
                    </a:lnTo>
                    <a:lnTo>
                      <a:pt x="47" y="22"/>
                    </a:lnTo>
                    <a:lnTo>
                      <a:pt x="47" y="27"/>
                    </a:lnTo>
                    <a:lnTo>
                      <a:pt x="50" y="34"/>
                    </a:lnTo>
                    <a:lnTo>
                      <a:pt x="50" y="43"/>
                    </a:lnTo>
                    <a:lnTo>
                      <a:pt x="50" y="52"/>
                    </a:lnTo>
                    <a:lnTo>
                      <a:pt x="50" y="58"/>
                    </a:lnTo>
                    <a:lnTo>
                      <a:pt x="50" y="67"/>
                    </a:lnTo>
                    <a:lnTo>
                      <a:pt x="47" y="77"/>
                    </a:lnTo>
                    <a:lnTo>
                      <a:pt x="47" y="82"/>
                    </a:lnTo>
                    <a:lnTo>
                      <a:pt x="44" y="88"/>
                    </a:lnTo>
                    <a:lnTo>
                      <a:pt x="41" y="91"/>
                    </a:lnTo>
                    <a:lnTo>
                      <a:pt x="38" y="97"/>
                    </a:lnTo>
                    <a:lnTo>
                      <a:pt x="35" y="100"/>
                    </a:lnTo>
                    <a:lnTo>
                      <a:pt x="29" y="100"/>
                    </a:lnTo>
                    <a:lnTo>
                      <a:pt x="27" y="102"/>
                    </a:lnTo>
                    <a:lnTo>
                      <a:pt x="20" y="100"/>
                    </a:lnTo>
                    <a:lnTo>
                      <a:pt x="18" y="100"/>
                    </a:lnTo>
                    <a:lnTo>
                      <a:pt x="14" y="97"/>
                    </a:lnTo>
                    <a:lnTo>
                      <a:pt x="11" y="91"/>
                    </a:lnTo>
                    <a:lnTo>
                      <a:pt x="9" y="88"/>
                    </a:lnTo>
                    <a:lnTo>
                      <a:pt x="5" y="82"/>
                    </a:lnTo>
                    <a:lnTo>
                      <a:pt x="2" y="77"/>
                    </a:lnTo>
                    <a:lnTo>
                      <a:pt x="2" y="67"/>
                    </a:lnTo>
                    <a:lnTo>
                      <a:pt x="0" y="58"/>
                    </a:lnTo>
                    <a:lnTo>
                      <a:pt x="0" y="52"/>
                    </a:lnTo>
                    <a:close/>
                  </a:path>
                </a:pathLst>
              </a:cu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3981" name="Freeform 1067"/>
              <p:cNvSpPr>
                <a:spLocks/>
              </p:cNvSpPr>
              <p:nvPr/>
            </p:nvSpPr>
            <p:spPr bwMode="auto">
              <a:xfrm>
                <a:off x="1689" y="1308"/>
                <a:ext cx="13" cy="25"/>
              </a:xfrm>
              <a:custGeom>
                <a:avLst/>
                <a:gdLst>
                  <a:gd name="T0" fmla="*/ 0 w 50"/>
                  <a:gd name="T1" fmla="*/ 13 h 102"/>
                  <a:gd name="T2" fmla="*/ 0 w 50"/>
                  <a:gd name="T3" fmla="*/ 11 h 102"/>
                  <a:gd name="T4" fmla="*/ 1 w 50"/>
                  <a:gd name="T5" fmla="*/ 8 h 102"/>
                  <a:gd name="T6" fmla="*/ 1 w 50"/>
                  <a:gd name="T7" fmla="*/ 7 h 102"/>
                  <a:gd name="T8" fmla="*/ 1 w 50"/>
                  <a:gd name="T9" fmla="*/ 5 h 102"/>
                  <a:gd name="T10" fmla="*/ 2 w 50"/>
                  <a:gd name="T11" fmla="*/ 4 h 102"/>
                  <a:gd name="T12" fmla="*/ 3 w 50"/>
                  <a:gd name="T13" fmla="*/ 2 h 102"/>
                  <a:gd name="T14" fmla="*/ 4 w 50"/>
                  <a:gd name="T15" fmla="*/ 2 h 102"/>
                  <a:gd name="T16" fmla="*/ 5 w 50"/>
                  <a:gd name="T17" fmla="*/ 1 h 102"/>
                  <a:gd name="T18" fmla="*/ 5 w 50"/>
                  <a:gd name="T19" fmla="*/ 0 h 102"/>
                  <a:gd name="T20" fmla="*/ 7 w 50"/>
                  <a:gd name="T21" fmla="*/ 0 h 102"/>
                  <a:gd name="T22" fmla="*/ 8 w 50"/>
                  <a:gd name="T23" fmla="*/ 0 h 102"/>
                  <a:gd name="T24" fmla="*/ 9 w 50"/>
                  <a:gd name="T25" fmla="*/ 1 h 102"/>
                  <a:gd name="T26" fmla="*/ 10 w 50"/>
                  <a:gd name="T27" fmla="*/ 2 h 102"/>
                  <a:gd name="T28" fmla="*/ 11 w 50"/>
                  <a:gd name="T29" fmla="*/ 2 h 102"/>
                  <a:gd name="T30" fmla="*/ 11 w 50"/>
                  <a:gd name="T31" fmla="*/ 4 h 102"/>
                  <a:gd name="T32" fmla="*/ 12 w 50"/>
                  <a:gd name="T33" fmla="*/ 5 h 102"/>
                  <a:gd name="T34" fmla="*/ 12 w 50"/>
                  <a:gd name="T35" fmla="*/ 7 h 102"/>
                  <a:gd name="T36" fmla="*/ 13 w 50"/>
                  <a:gd name="T37" fmla="*/ 8 h 102"/>
                  <a:gd name="T38" fmla="*/ 13 w 50"/>
                  <a:gd name="T39" fmla="*/ 11 h 102"/>
                  <a:gd name="T40" fmla="*/ 13 w 50"/>
                  <a:gd name="T41" fmla="*/ 13 h 102"/>
                  <a:gd name="T42" fmla="*/ 13 w 50"/>
                  <a:gd name="T43" fmla="*/ 14 h 102"/>
                  <a:gd name="T44" fmla="*/ 13 w 50"/>
                  <a:gd name="T45" fmla="*/ 16 h 102"/>
                  <a:gd name="T46" fmla="*/ 12 w 50"/>
                  <a:gd name="T47" fmla="*/ 19 h 102"/>
                  <a:gd name="T48" fmla="*/ 12 w 50"/>
                  <a:gd name="T49" fmla="*/ 20 h 102"/>
                  <a:gd name="T50" fmla="*/ 11 w 50"/>
                  <a:gd name="T51" fmla="*/ 22 h 102"/>
                  <a:gd name="T52" fmla="*/ 11 w 50"/>
                  <a:gd name="T53" fmla="*/ 22 h 102"/>
                  <a:gd name="T54" fmla="*/ 10 w 50"/>
                  <a:gd name="T55" fmla="*/ 24 h 102"/>
                  <a:gd name="T56" fmla="*/ 9 w 50"/>
                  <a:gd name="T57" fmla="*/ 25 h 102"/>
                  <a:gd name="T58" fmla="*/ 8 w 50"/>
                  <a:gd name="T59" fmla="*/ 25 h 102"/>
                  <a:gd name="T60" fmla="*/ 7 w 50"/>
                  <a:gd name="T61" fmla="*/ 25 h 102"/>
                  <a:gd name="T62" fmla="*/ 5 w 50"/>
                  <a:gd name="T63" fmla="*/ 25 h 102"/>
                  <a:gd name="T64" fmla="*/ 5 w 50"/>
                  <a:gd name="T65" fmla="*/ 25 h 102"/>
                  <a:gd name="T66" fmla="*/ 4 w 50"/>
                  <a:gd name="T67" fmla="*/ 24 h 102"/>
                  <a:gd name="T68" fmla="*/ 3 w 50"/>
                  <a:gd name="T69" fmla="*/ 22 h 102"/>
                  <a:gd name="T70" fmla="*/ 2 w 50"/>
                  <a:gd name="T71" fmla="*/ 22 h 102"/>
                  <a:gd name="T72" fmla="*/ 1 w 50"/>
                  <a:gd name="T73" fmla="*/ 20 h 102"/>
                  <a:gd name="T74" fmla="*/ 1 w 50"/>
                  <a:gd name="T75" fmla="*/ 19 h 102"/>
                  <a:gd name="T76" fmla="*/ 1 w 50"/>
                  <a:gd name="T77" fmla="*/ 16 h 102"/>
                  <a:gd name="T78" fmla="*/ 0 w 50"/>
                  <a:gd name="T79" fmla="*/ 14 h 102"/>
                  <a:gd name="T80" fmla="*/ 0 w 50"/>
                  <a:gd name="T81" fmla="*/ 13 h 10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50"/>
                  <a:gd name="T124" fmla="*/ 0 h 102"/>
                  <a:gd name="T125" fmla="*/ 50 w 50"/>
                  <a:gd name="T126" fmla="*/ 102 h 102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50" h="102">
                    <a:moveTo>
                      <a:pt x="0" y="52"/>
                    </a:moveTo>
                    <a:lnTo>
                      <a:pt x="0" y="43"/>
                    </a:lnTo>
                    <a:lnTo>
                      <a:pt x="2" y="34"/>
                    </a:lnTo>
                    <a:lnTo>
                      <a:pt x="2" y="27"/>
                    </a:lnTo>
                    <a:lnTo>
                      <a:pt x="5" y="22"/>
                    </a:lnTo>
                    <a:lnTo>
                      <a:pt x="9" y="16"/>
                    </a:lnTo>
                    <a:lnTo>
                      <a:pt x="11" y="9"/>
                    </a:lnTo>
                    <a:lnTo>
                      <a:pt x="14" y="7"/>
                    </a:lnTo>
                    <a:lnTo>
                      <a:pt x="18" y="4"/>
                    </a:lnTo>
                    <a:lnTo>
                      <a:pt x="20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35" y="4"/>
                    </a:lnTo>
                    <a:lnTo>
                      <a:pt x="38" y="7"/>
                    </a:lnTo>
                    <a:lnTo>
                      <a:pt x="41" y="9"/>
                    </a:lnTo>
                    <a:lnTo>
                      <a:pt x="44" y="16"/>
                    </a:lnTo>
                    <a:lnTo>
                      <a:pt x="47" y="22"/>
                    </a:lnTo>
                    <a:lnTo>
                      <a:pt x="47" y="27"/>
                    </a:lnTo>
                    <a:lnTo>
                      <a:pt x="50" y="34"/>
                    </a:lnTo>
                    <a:lnTo>
                      <a:pt x="50" y="43"/>
                    </a:lnTo>
                    <a:lnTo>
                      <a:pt x="50" y="52"/>
                    </a:lnTo>
                    <a:lnTo>
                      <a:pt x="50" y="58"/>
                    </a:lnTo>
                    <a:lnTo>
                      <a:pt x="50" y="67"/>
                    </a:lnTo>
                    <a:lnTo>
                      <a:pt x="47" y="77"/>
                    </a:lnTo>
                    <a:lnTo>
                      <a:pt x="47" y="82"/>
                    </a:lnTo>
                    <a:lnTo>
                      <a:pt x="44" y="88"/>
                    </a:lnTo>
                    <a:lnTo>
                      <a:pt x="41" y="91"/>
                    </a:lnTo>
                    <a:lnTo>
                      <a:pt x="38" y="97"/>
                    </a:lnTo>
                    <a:lnTo>
                      <a:pt x="35" y="100"/>
                    </a:lnTo>
                    <a:lnTo>
                      <a:pt x="29" y="100"/>
                    </a:lnTo>
                    <a:lnTo>
                      <a:pt x="27" y="102"/>
                    </a:lnTo>
                    <a:lnTo>
                      <a:pt x="20" y="100"/>
                    </a:lnTo>
                    <a:lnTo>
                      <a:pt x="18" y="100"/>
                    </a:lnTo>
                    <a:lnTo>
                      <a:pt x="14" y="97"/>
                    </a:lnTo>
                    <a:lnTo>
                      <a:pt x="11" y="91"/>
                    </a:lnTo>
                    <a:lnTo>
                      <a:pt x="9" y="88"/>
                    </a:lnTo>
                    <a:lnTo>
                      <a:pt x="5" y="82"/>
                    </a:lnTo>
                    <a:lnTo>
                      <a:pt x="2" y="77"/>
                    </a:lnTo>
                    <a:lnTo>
                      <a:pt x="2" y="67"/>
                    </a:lnTo>
                    <a:lnTo>
                      <a:pt x="0" y="58"/>
                    </a:lnTo>
                    <a:lnTo>
                      <a:pt x="0" y="52"/>
                    </a:lnTo>
                  </a:path>
                </a:pathLst>
              </a:custGeom>
              <a:noFill/>
              <a:ln w="0">
                <a:solidFill>
                  <a:srgbClr val="3C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3982" name="Freeform 1068"/>
              <p:cNvSpPr>
                <a:spLocks/>
              </p:cNvSpPr>
              <p:nvPr/>
            </p:nvSpPr>
            <p:spPr bwMode="auto">
              <a:xfrm>
                <a:off x="1689" y="1308"/>
                <a:ext cx="13" cy="25"/>
              </a:xfrm>
              <a:custGeom>
                <a:avLst/>
                <a:gdLst>
                  <a:gd name="T0" fmla="*/ 0 w 50"/>
                  <a:gd name="T1" fmla="*/ 13 h 102"/>
                  <a:gd name="T2" fmla="*/ 0 w 50"/>
                  <a:gd name="T3" fmla="*/ 11 h 102"/>
                  <a:gd name="T4" fmla="*/ 1 w 50"/>
                  <a:gd name="T5" fmla="*/ 8 h 102"/>
                  <a:gd name="T6" fmla="*/ 1 w 50"/>
                  <a:gd name="T7" fmla="*/ 7 h 102"/>
                  <a:gd name="T8" fmla="*/ 1 w 50"/>
                  <a:gd name="T9" fmla="*/ 5 h 102"/>
                  <a:gd name="T10" fmla="*/ 2 w 50"/>
                  <a:gd name="T11" fmla="*/ 4 h 102"/>
                  <a:gd name="T12" fmla="*/ 3 w 50"/>
                  <a:gd name="T13" fmla="*/ 2 h 102"/>
                  <a:gd name="T14" fmla="*/ 4 w 50"/>
                  <a:gd name="T15" fmla="*/ 2 h 102"/>
                  <a:gd name="T16" fmla="*/ 5 w 50"/>
                  <a:gd name="T17" fmla="*/ 1 h 102"/>
                  <a:gd name="T18" fmla="*/ 5 w 50"/>
                  <a:gd name="T19" fmla="*/ 0 h 102"/>
                  <a:gd name="T20" fmla="*/ 7 w 50"/>
                  <a:gd name="T21" fmla="*/ 0 h 102"/>
                  <a:gd name="T22" fmla="*/ 8 w 50"/>
                  <a:gd name="T23" fmla="*/ 0 h 102"/>
                  <a:gd name="T24" fmla="*/ 9 w 50"/>
                  <a:gd name="T25" fmla="*/ 1 h 102"/>
                  <a:gd name="T26" fmla="*/ 10 w 50"/>
                  <a:gd name="T27" fmla="*/ 2 h 102"/>
                  <a:gd name="T28" fmla="*/ 11 w 50"/>
                  <a:gd name="T29" fmla="*/ 2 h 102"/>
                  <a:gd name="T30" fmla="*/ 11 w 50"/>
                  <a:gd name="T31" fmla="*/ 4 h 102"/>
                  <a:gd name="T32" fmla="*/ 12 w 50"/>
                  <a:gd name="T33" fmla="*/ 5 h 102"/>
                  <a:gd name="T34" fmla="*/ 12 w 50"/>
                  <a:gd name="T35" fmla="*/ 7 h 102"/>
                  <a:gd name="T36" fmla="*/ 13 w 50"/>
                  <a:gd name="T37" fmla="*/ 8 h 102"/>
                  <a:gd name="T38" fmla="*/ 13 w 50"/>
                  <a:gd name="T39" fmla="*/ 11 h 102"/>
                  <a:gd name="T40" fmla="*/ 13 w 50"/>
                  <a:gd name="T41" fmla="*/ 13 h 102"/>
                  <a:gd name="T42" fmla="*/ 13 w 50"/>
                  <a:gd name="T43" fmla="*/ 14 h 102"/>
                  <a:gd name="T44" fmla="*/ 13 w 50"/>
                  <a:gd name="T45" fmla="*/ 16 h 102"/>
                  <a:gd name="T46" fmla="*/ 12 w 50"/>
                  <a:gd name="T47" fmla="*/ 19 h 102"/>
                  <a:gd name="T48" fmla="*/ 12 w 50"/>
                  <a:gd name="T49" fmla="*/ 20 h 102"/>
                  <a:gd name="T50" fmla="*/ 11 w 50"/>
                  <a:gd name="T51" fmla="*/ 22 h 102"/>
                  <a:gd name="T52" fmla="*/ 11 w 50"/>
                  <a:gd name="T53" fmla="*/ 22 h 102"/>
                  <a:gd name="T54" fmla="*/ 10 w 50"/>
                  <a:gd name="T55" fmla="*/ 24 h 102"/>
                  <a:gd name="T56" fmla="*/ 9 w 50"/>
                  <a:gd name="T57" fmla="*/ 25 h 102"/>
                  <a:gd name="T58" fmla="*/ 8 w 50"/>
                  <a:gd name="T59" fmla="*/ 25 h 102"/>
                  <a:gd name="T60" fmla="*/ 7 w 50"/>
                  <a:gd name="T61" fmla="*/ 25 h 102"/>
                  <a:gd name="T62" fmla="*/ 5 w 50"/>
                  <a:gd name="T63" fmla="*/ 25 h 102"/>
                  <a:gd name="T64" fmla="*/ 5 w 50"/>
                  <a:gd name="T65" fmla="*/ 25 h 102"/>
                  <a:gd name="T66" fmla="*/ 4 w 50"/>
                  <a:gd name="T67" fmla="*/ 24 h 102"/>
                  <a:gd name="T68" fmla="*/ 3 w 50"/>
                  <a:gd name="T69" fmla="*/ 22 h 102"/>
                  <a:gd name="T70" fmla="*/ 2 w 50"/>
                  <a:gd name="T71" fmla="*/ 22 h 102"/>
                  <a:gd name="T72" fmla="*/ 1 w 50"/>
                  <a:gd name="T73" fmla="*/ 20 h 102"/>
                  <a:gd name="T74" fmla="*/ 1 w 50"/>
                  <a:gd name="T75" fmla="*/ 19 h 102"/>
                  <a:gd name="T76" fmla="*/ 1 w 50"/>
                  <a:gd name="T77" fmla="*/ 16 h 102"/>
                  <a:gd name="T78" fmla="*/ 0 w 50"/>
                  <a:gd name="T79" fmla="*/ 14 h 102"/>
                  <a:gd name="T80" fmla="*/ 0 w 50"/>
                  <a:gd name="T81" fmla="*/ 13 h 10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50"/>
                  <a:gd name="T124" fmla="*/ 0 h 102"/>
                  <a:gd name="T125" fmla="*/ 50 w 50"/>
                  <a:gd name="T126" fmla="*/ 102 h 102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50" h="102">
                    <a:moveTo>
                      <a:pt x="0" y="52"/>
                    </a:moveTo>
                    <a:lnTo>
                      <a:pt x="0" y="43"/>
                    </a:lnTo>
                    <a:lnTo>
                      <a:pt x="2" y="34"/>
                    </a:lnTo>
                    <a:lnTo>
                      <a:pt x="2" y="27"/>
                    </a:lnTo>
                    <a:lnTo>
                      <a:pt x="5" y="22"/>
                    </a:lnTo>
                    <a:lnTo>
                      <a:pt x="9" y="16"/>
                    </a:lnTo>
                    <a:lnTo>
                      <a:pt x="11" y="9"/>
                    </a:lnTo>
                    <a:lnTo>
                      <a:pt x="14" y="7"/>
                    </a:lnTo>
                    <a:lnTo>
                      <a:pt x="18" y="4"/>
                    </a:lnTo>
                    <a:lnTo>
                      <a:pt x="20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35" y="4"/>
                    </a:lnTo>
                    <a:lnTo>
                      <a:pt x="38" y="7"/>
                    </a:lnTo>
                    <a:lnTo>
                      <a:pt x="41" y="9"/>
                    </a:lnTo>
                    <a:lnTo>
                      <a:pt x="44" y="16"/>
                    </a:lnTo>
                    <a:lnTo>
                      <a:pt x="47" y="22"/>
                    </a:lnTo>
                    <a:lnTo>
                      <a:pt x="47" y="27"/>
                    </a:lnTo>
                    <a:lnTo>
                      <a:pt x="50" y="34"/>
                    </a:lnTo>
                    <a:lnTo>
                      <a:pt x="50" y="43"/>
                    </a:lnTo>
                    <a:lnTo>
                      <a:pt x="50" y="52"/>
                    </a:lnTo>
                    <a:lnTo>
                      <a:pt x="50" y="58"/>
                    </a:lnTo>
                    <a:lnTo>
                      <a:pt x="50" y="67"/>
                    </a:lnTo>
                    <a:lnTo>
                      <a:pt x="47" y="77"/>
                    </a:lnTo>
                    <a:lnTo>
                      <a:pt x="47" y="82"/>
                    </a:lnTo>
                    <a:lnTo>
                      <a:pt x="44" y="88"/>
                    </a:lnTo>
                    <a:lnTo>
                      <a:pt x="41" y="91"/>
                    </a:lnTo>
                    <a:lnTo>
                      <a:pt x="38" y="97"/>
                    </a:lnTo>
                    <a:lnTo>
                      <a:pt x="35" y="100"/>
                    </a:lnTo>
                    <a:lnTo>
                      <a:pt x="29" y="100"/>
                    </a:lnTo>
                    <a:lnTo>
                      <a:pt x="27" y="102"/>
                    </a:lnTo>
                    <a:lnTo>
                      <a:pt x="20" y="100"/>
                    </a:lnTo>
                    <a:lnTo>
                      <a:pt x="18" y="100"/>
                    </a:lnTo>
                    <a:lnTo>
                      <a:pt x="14" y="97"/>
                    </a:lnTo>
                    <a:lnTo>
                      <a:pt x="11" y="91"/>
                    </a:lnTo>
                    <a:lnTo>
                      <a:pt x="9" y="88"/>
                    </a:lnTo>
                    <a:lnTo>
                      <a:pt x="5" y="82"/>
                    </a:lnTo>
                    <a:lnTo>
                      <a:pt x="2" y="77"/>
                    </a:lnTo>
                    <a:lnTo>
                      <a:pt x="2" y="67"/>
                    </a:lnTo>
                    <a:lnTo>
                      <a:pt x="0" y="58"/>
                    </a:lnTo>
                    <a:lnTo>
                      <a:pt x="0" y="52"/>
                    </a:lnTo>
                  </a:path>
                </a:pathLst>
              </a:custGeom>
              <a:noFill/>
              <a:ln w="0">
                <a:solidFill>
                  <a:srgbClr val="3C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3983" name="Freeform 1069"/>
              <p:cNvSpPr>
                <a:spLocks/>
              </p:cNvSpPr>
              <p:nvPr/>
            </p:nvSpPr>
            <p:spPr bwMode="auto">
              <a:xfrm>
                <a:off x="1837" y="1427"/>
                <a:ext cx="14" cy="25"/>
              </a:xfrm>
              <a:custGeom>
                <a:avLst/>
                <a:gdLst>
                  <a:gd name="T0" fmla="*/ 10 w 57"/>
                  <a:gd name="T1" fmla="*/ 25 h 98"/>
                  <a:gd name="T2" fmla="*/ 12 w 57"/>
                  <a:gd name="T3" fmla="*/ 24 h 98"/>
                  <a:gd name="T4" fmla="*/ 12 w 57"/>
                  <a:gd name="T5" fmla="*/ 24 h 98"/>
                  <a:gd name="T6" fmla="*/ 13 w 57"/>
                  <a:gd name="T7" fmla="*/ 23 h 98"/>
                  <a:gd name="T8" fmla="*/ 13 w 57"/>
                  <a:gd name="T9" fmla="*/ 21 h 98"/>
                  <a:gd name="T10" fmla="*/ 14 w 57"/>
                  <a:gd name="T11" fmla="*/ 20 h 98"/>
                  <a:gd name="T12" fmla="*/ 14 w 57"/>
                  <a:gd name="T13" fmla="*/ 18 h 98"/>
                  <a:gd name="T14" fmla="*/ 14 w 57"/>
                  <a:gd name="T15" fmla="*/ 17 h 98"/>
                  <a:gd name="T16" fmla="*/ 14 w 57"/>
                  <a:gd name="T17" fmla="*/ 15 h 98"/>
                  <a:gd name="T18" fmla="*/ 13 w 57"/>
                  <a:gd name="T19" fmla="*/ 13 h 98"/>
                  <a:gd name="T20" fmla="*/ 12 w 57"/>
                  <a:gd name="T21" fmla="*/ 10 h 98"/>
                  <a:gd name="T22" fmla="*/ 12 w 57"/>
                  <a:gd name="T23" fmla="*/ 8 h 98"/>
                  <a:gd name="T24" fmla="*/ 11 w 57"/>
                  <a:gd name="T25" fmla="*/ 7 h 98"/>
                  <a:gd name="T26" fmla="*/ 10 w 57"/>
                  <a:gd name="T27" fmla="*/ 5 h 98"/>
                  <a:gd name="T28" fmla="*/ 10 w 57"/>
                  <a:gd name="T29" fmla="*/ 4 h 98"/>
                  <a:gd name="T30" fmla="*/ 8 w 57"/>
                  <a:gd name="T31" fmla="*/ 2 h 98"/>
                  <a:gd name="T32" fmla="*/ 7 w 57"/>
                  <a:gd name="T33" fmla="*/ 1 h 98"/>
                  <a:gd name="T34" fmla="*/ 7 w 57"/>
                  <a:gd name="T35" fmla="*/ 1 h 98"/>
                  <a:gd name="T36" fmla="*/ 5 w 57"/>
                  <a:gd name="T37" fmla="*/ 0 h 98"/>
                  <a:gd name="T38" fmla="*/ 4 w 57"/>
                  <a:gd name="T39" fmla="*/ 0 h 98"/>
                  <a:gd name="T40" fmla="*/ 3 w 57"/>
                  <a:gd name="T41" fmla="*/ 0 h 98"/>
                  <a:gd name="T42" fmla="*/ 2 w 57"/>
                  <a:gd name="T43" fmla="*/ 1 h 98"/>
                  <a:gd name="T44" fmla="*/ 1 w 57"/>
                  <a:gd name="T45" fmla="*/ 1 h 98"/>
                  <a:gd name="T46" fmla="*/ 0 w 57"/>
                  <a:gd name="T47" fmla="*/ 2 h 98"/>
                  <a:gd name="T48" fmla="*/ 0 w 57"/>
                  <a:gd name="T49" fmla="*/ 4 h 98"/>
                  <a:gd name="T50" fmla="*/ 0 w 57"/>
                  <a:gd name="T51" fmla="*/ 5 h 98"/>
                  <a:gd name="T52" fmla="*/ 0 w 57"/>
                  <a:gd name="T53" fmla="*/ 7 h 98"/>
                  <a:gd name="T54" fmla="*/ 0 w 57"/>
                  <a:gd name="T55" fmla="*/ 8 h 98"/>
                  <a:gd name="T56" fmla="*/ 0 w 57"/>
                  <a:gd name="T57" fmla="*/ 10 h 98"/>
                  <a:gd name="T58" fmla="*/ 0 w 57"/>
                  <a:gd name="T59" fmla="*/ 12 h 98"/>
                  <a:gd name="T60" fmla="*/ 0 w 57"/>
                  <a:gd name="T61" fmla="*/ 15 h 98"/>
                  <a:gd name="T62" fmla="*/ 1 w 57"/>
                  <a:gd name="T63" fmla="*/ 17 h 98"/>
                  <a:gd name="T64" fmla="*/ 2 w 57"/>
                  <a:gd name="T65" fmla="*/ 18 h 98"/>
                  <a:gd name="T66" fmla="*/ 3 w 57"/>
                  <a:gd name="T67" fmla="*/ 20 h 98"/>
                  <a:gd name="T68" fmla="*/ 4 w 57"/>
                  <a:gd name="T69" fmla="*/ 21 h 98"/>
                  <a:gd name="T70" fmla="*/ 5 w 57"/>
                  <a:gd name="T71" fmla="*/ 23 h 98"/>
                  <a:gd name="T72" fmla="*/ 7 w 57"/>
                  <a:gd name="T73" fmla="*/ 24 h 98"/>
                  <a:gd name="T74" fmla="*/ 7 w 57"/>
                  <a:gd name="T75" fmla="*/ 24 h 98"/>
                  <a:gd name="T76" fmla="*/ 9 w 57"/>
                  <a:gd name="T77" fmla="*/ 25 h 98"/>
                  <a:gd name="T78" fmla="*/ 10 w 57"/>
                  <a:gd name="T79" fmla="*/ 25 h 98"/>
                  <a:gd name="T80" fmla="*/ 10 w 57"/>
                  <a:gd name="T81" fmla="*/ 25 h 98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57"/>
                  <a:gd name="T124" fmla="*/ 0 h 98"/>
                  <a:gd name="T125" fmla="*/ 57 w 57"/>
                  <a:gd name="T126" fmla="*/ 98 h 98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57" h="98">
                    <a:moveTo>
                      <a:pt x="41" y="98"/>
                    </a:moveTo>
                    <a:lnTo>
                      <a:pt x="48" y="96"/>
                    </a:lnTo>
                    <a:lnTo>
                      <a:pt x="50" y="93"/>
                    </a:lnTo>
                    <a:lnTo>
                      <a:pt x="54" y="89"/>
                    </a:lnTo>
                    <a:lnTo>
                      <a:pt x="54" y="84"/>
                    </a:lnTo>
                    <a:lnTo>
                      <a:pt x="57" y="77"/>
                    </a:lnTo>
                    <a:lnTo>
                      <a:pt x="57" y="71"/>
                    </a:lnTo>
                    <a:lnTo>
                      <a:pt x="57" y="66"/>
                    </a:lnTo>
                    <a:lnTo>
                      <a:pt x="57" y="57"/>
                    </a:lnTo>
                    <a:lnTo>
                      <a:pt x="54" y="50"/>
                    </a:lnTo>
                    <a:lnTo>
                      <a:pt x="50" y="41"/>
                    </a:lnTo>
                    <a:lnTo>
                      <a:pt x="48" y="32"/>
                    </a:lnTo>
                    <a:lnTo>
                      <a:pt x="45" y="26"/>
                    </a:lnTo>
                    <a:lnTo>
                      <a:pt x="41" y="20"/>
                    </a:lnTo>
                    <a:lnTo>
                      <a:pt x="39" y="14"/>
                    </a:lnTo>
                    <a:lnTo>
                      <a:pt x="32" y="9"/>
                    </a:lnTo>
                    <a:lnTo>
                      <a:pt x="30" y="5"/>
                    </a:lnTo>
                    <a:lnTo>
                      <a:pt x="27" y="2"/>
                    </a:lnTo>
                    <a:lnTo>
                      <a:pt x="21" y="0"/>
                    </a:lnTo>
                    <a:lnTo>
                      <a:pt x="18" y="0"/>
                    </a:lnTo>
                    <a:lnTo>
                      <a:pt x="11" y="0"/>
                    </a:lnTo>
                    <a:lnTo>
                      <a:pt x="9" y="2"/>
                    </a:lnTo>
                    <a:lnTo>
                      <a:pt x="6" y="5"/>
                    </a:lnTo>
                    <a:lnTo>
                      <a:pt x="2" y="9"/>
                    </a:lnTo>
                    <a:lnTo>
                      <a:pt x="0" y="14"/>
                    </a:lnTo>
                    <a:lnTo>
                      <a:pt x="0" y="20"/>
                    </a:lnTo>
                    <a:lnTo>
                      <a:pt x="0" y="26"/>
                    </a:lnTo>
                    <a:lnTo>
                      <a:pt x="0" y="32"/>
                    </a:lnTo>
                    <a:lnTo>
                      <a:pt x="0" y="41"/>
                    </a:lnTo>
                    <a:lnTo>
                      <a:pt x="2" y="48"/>
                    </a:lnTo>
                    <a:lnTo>
                      <a:pt x="2" y="57"/>
                    </a:lnTo>
                    <a:lnTo>
                      <a:pt x="6" y="66"/>
                    </a:lnTo>
                    <a:lnTo>
                      <a:pt x="9" y="71"/>
                    </a:lnTo>
                    <a:lnTo>
                      <a:pt x="11" y="77"/>
                    </a:lnTo>
                    <a:lnTo>
                      <a:pt x="18" y="84"/>
                    </a:lnTo>
                    <a:lnTo>
                      <a:pt x="21" y="89"/>
                    </a:lnTo>
                    <a:lnTo>
                      <a:pt x="27" y="93"/>
                    </a:lnTo>
                    <a:lnTo>
                      <a:pt x="30" y="96"/>
                    </a:lnTo>
                    <a:lnTo>
                      <a:pt x="36" y="98"/>
                    </a:lnTo>
                    <a:lnTo>
                      <a:pt x="39" y="98"/>
                    </a:lnTo>
                    <a:lnTo>
                      <a:pt x="41" y="98"/>
                    </a:lnTo>
                    <a:close/>
                  </a:path>
                </a:pathLst>
              </a:cu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3984" name="Freeform 1070"/>
              <p:cNvSpPr>
                <a:spLocks/>
              </p:cNvSpPr>
              <p:nvPr/>
            </p:nvSpPr>
            <p:spPr bwMode="auto">
              <a:xfrm>
                <a:off x="1837" y="1427"/>
                <a:ext cx="14" cy="25"/>
              </a:xfrm>
              <a:custGeom>
                <a:avLst/>
                <a:gdLst>
                  <a:gd name="T0" fmla="*/ 10 w 57"/>
                  <a:gd name="T1" fmla="*/ 25 h 98"/>
                  <a:gd name="T2" fmla="*/ 12 w 57"/>
                  <a:gd name="T3" fmla="*/ 24 h 98"/>
                  <a:gd name="T4" fmla="*/ 12 w 57"/>
                  <a:gd name="T5" fmla="*/ 24 h 98"/>
                  <a:gd name="T6" fmla="*/ 13 w 57"/>
                  <a:gd name="T7" fmla="*/ 23 h 98"/>
                  <a:gd name="T8" fmla="*/ 13 w 57"/>
                  <a:gd name="T9" fmla="*/ 21 h 98"/>
                  <a:gd name="T10" fmla="*/ 14 w 57"/>
                  <a:gd name="T11" fmla="*/ 20 h 98"/>
                  <a:gd name="T12" fmla="*/ 14 w 57"/>
                  <a:gd name="T13" fmla="*/ 18 h 98"/>
                  <a:gd name="T14" fmla="*/ 14 w 57"/>
                  <a:gd name="T15" fmla="*/ 17 h 98"/>
                  <a:gd name="T16" fmla="*/ 14 w 57"/>
                  <a:gd name="T17" fmla="*/ 15 h 98"/>
                  <a:gd name="T18" fmla="*/ 13 w 57"/>
                  <a:gd name="T19" fmla="*/ 13 h 98"/>
                  <a:gd name="T20" fmla="*/ 12 w 57"/>
                  <a:gd name="T21" fmla="*/ 10 h 98"/>
                  <a:gd name="T22" fmla="*/ 12 w 57"/>
                  <a:gd name="T23" fmla="*/ 8 h 98"/>
                  <a:gd name="T24" fmla="*/ 11 w 57"/>
                  <a:gd name="T25" fmla="*/ 7 h 98"/>
                  <a:gd name="T26" fmla="*/ 10 w 57"/>
                  <a:gd name="T27" fmla="*/ 5 h 98"/>
                  <a:gd name="T28" fmla="*/ 10 w 57"/>
                  <a:gd name="T29" fmla="*/ 4 h 98"/>
                  <a:gd name="T30" fmla="*/ 8 w 57"/>
                  <a:gd name="T31" fmla="*/ 2 h 98"/>
                  <a:gd name="T32" fmla="*/ 7 w 57"/>
                  <a:gd name="T33" fmla="*/ 1 h 98"/>
                  <a:gd name="T34" fmla="*/ 7 w 57"/>
                  <a:gd name="T35" fmla="*/ 1 h 98"/>
                  <a:gd name="T36" fmla="*/ 5 w 57"/>
                  <a:gd name="T37" fmla="*/ 0 h 98"/>
                  <a:gd name="T38" fmla="*/ 4 w 57"/>
                  <a:gd name="T39" fmla="*/ 0 h 98"/>
                  <a:gd name="T40" fmla="*/ 3 w 57"/>
                  <a:gd name="T41" fmla="*/ 0 h 98"/>
                  <a:gd name="T42" fmla="*/ 2 w 57"/>
                  <a:gd name="T43" fmla="*/ 1 h 98"/>
                  <a:gd name="T44" fmla="*/ 1 w 57"/>
                  <a:gd name="T45" fmla="*/ 1 h 98"/>
                  <a:gd name="T46" fmla="*/ 0 w 57"/>
                  <a:gd name="T47" fmla="*/ 2 h 98"/>
                  <a:gd name="T48" fmla="*/ 0 w 57"/>
                  <a:gd name="T49" fmla="*/ 4 h 98"/>
                  <a:gd name="T50" fmla="*/ 0 w 57"/>
                  <a:gd name="T51" fmla="*/ 5 h 98"/>
                  <a:gd name="T52" fmla="*/ 0 w 57"/>
                  <a:gd name="T53" fmla="*/ 7 h 98"/>
                  <a:gd name="T54" fmla="*/ 0 w 57"/>
                  <a:gd name="T55" fmla="*/ 8 h 98"/>
                  <a:gd name="T56" fmla="*/ 0 w 57"/>
                  <a:gd name="T57" fmla="*/ 10 h 98"/>
                  <a:gd name="T58" fmla="*/ 0 w 57"/>
                  <a:gd name="T59" fmla="*/ 12 h 98"/>
                  <a:gd name="T60" fmla="*/ 0 w 57"/>
                  <a:gd name="T61" fmla="*/ 15 h 98"/>
                  <a:gd name="T62" fmla="*/ 1 w 57"/>
                  <a:gd name="T63" fmla="*/ 17 h 98"/>
                  <a:gd name="T64" fmla="*/ 2 w 57"/>
                  <a:gd name="T65" fmla="*/ 18 h 98"/>
                  <a:gd name="T66" fmla="*/ 3 w 57"/>
                  <a:gd name="T67" fmla="*/ 20 h 98"/>
                  <a:gd name="T68" fmla="*/ 4 w 57"/>
                  <a:gd name="T69" fmla="*/ 21 h 98"/>
                  <a:gd name="T70" fmla="*/ 5 w 57"/>
                  <a:gd name="T71" fmla="*/ 23 h 98"/>
                  <a:gd name="T72" fmla="*/ 7 w 57"/>
                  <a:gd name="T73" fmla="*/ 24 h 98"/>
                  <a:gd name="T74" fmla="*/ 7 w 57"/>
                  <a:gd name="T75" fmla="*/ 24 h 98"/>
                  <a:gd name="T76" fmla="*/ 9 w 57"/>
                  <a:gd name="T77" fmla="*/ 25 h 98"/>
                  <a:gd name="T78" fmla="*/ 10 w 57"/>
                  <a:gd name="T79" fmla="*/ 25 h 98"/>
                  <a:gd name="T80" fmla="*/ 10 w 57"/>
                  <a:gd name="T81" fmla="*/ 25 h 98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57"/>
                  <a:gd name="T124" fmla="*/ 0 h 98"/>
                  <a:gd name="T125" fmla="*/ 57 w 57"/>
                  <a:gd name="T126" fmla="*/ 98 h 98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57" h="98">
                    <a:moveTo>
                      <a:pt x="41" y="98"/>
                    </a:moveTo>
                    <a:lnTo>
                      <a:pt x="48" y="96"/>
                    </a:lnTo>
                    <a:lnTo>
                      <a:pt x="50" y="93"/>
                    </a:lnTo>
                    <a:lnTo>
                      <a:pt x="54" y="89"/>
                    </a:lnTo>
                    <a:lnTo>
                      <a:pt x="54" y="84"/>
                    </a:lnTo>
                    <a:lnTo>
                      <a:pt x="57" y="77"/>
                    </a:lnTo>
                    <a:lnTo>
                      <a:pt x="57" y="71"/>
                    </a:lnTo>
                    <a:lnTo>
                      <a:pt x="57" y="66"/>
                    </a:lnTo>
                    <a:lnTo>
                      <a:pt x="57" y="57"/>
                    </a:lnTo>
                    <a:lnTo>
                      <a:pt x="54" y="50"/>
                    </a:lnTo>
                    <a:lnTo>
                      <a:pt x="50" y="41"/>
                    </a:lnTo>
                    <a:lnTo>
                      <a:pt x="48" y="32"/>
                    </a:lnTo>
                    <a:lnTo>
                      <a:pt x="45" y="26"/>
                    </a:lnTo>
                    <a:lnTo>
                      <a:pt x="41" y="20"/>
                    </a:lnTo>
                    <a:lnTo>
                      <a:pt x="39" y="14"/>
                    </a:lnTo>
                    <a:lnTo>
                      <a:pt x="32" y="9"/>
                    </a:lnTo>
                    <a:lnTo>
                      <a:pt x="30" y="5"/>
                    </a:lnTo>
                    <a:lnTo>
                      <a:pt x="27" y="2"/>
                    </a:lnTo>
                    <a:lnTo>
                      <a:pt x="21" y="0"/>
                    </a:lnTo>
                    <a:lnTo>
                      <a:pt x="18" y="0"/>
                    </a:lnTo>
                    <a:lnTo>
                      <a:pt x="11" y="0"/>
                    </a:lnTo>
                    <a:lnTo>
                      <a:pt x="9" y="2"/>
                    </a:lnTo>
                    <a:lnTo>
                      <a:pt x="6" y="5"/>
                    </a:lnTo>
                    <a:lnTo>
                      <a:pt x="2" y="9"/>
                    </a:lnTo>
                    <a:lnTo>
                      <a:pt x="0" y="14"/>
                    </a:lnTo>
                    <a:lnTo>
                      <a:pt x="0" y="20"/>
                    </a:lnTo>
                    <a:lnTo>
                      <a:pt x="0" y="26"/>
                    </a:lnTo>
                    <a:lnTo>
                      <a:pt x="0" y="32"/>
                    </a:lnTo>
                    <a:lnTo>
                      <a:pt x="0" y="41"/>
                    </a:lnTo>
                    <a:lnTo>
                      <a:pt x="2" y="48"/>
                    </a:lnTo>
                    <a:lnTo>
                      <a:pt x="2" y="57"/>
                    </a:lnTo>
                    <a:lnTo>
                      <a:pt x="6" y="66"/>
                    </a:lnTo>
                    <a:lnTo>
                      <a:pt x="9" y="71"/>
                    </a:lnTo>
                    <a:lnTo>
                      <a:pt x="11" y="77"/>
                    </a:lnTo>
                    <a:lnTo>
                      <a:pt x="18" y="84"/>
                    </a:lnTo>
                    <a:lnTo>
                      <a:pt x="21" y="89"/>
                    </a:lnTo>
                    <a:lnTo>
                      <a:pt x="27" y="93"/>
                    </a:lnTo>
                    <a:lnTo>
                      <a:pt x="30" y="96"/>
                    </a:lnTo>
                    <a:lnTo>
                      <a:pt x="36" y="98"/>
                    </a:lnTo>
                    <a:lnTo>
                      <a:pt x="39" y="98"/>
                    </a:lnTo>
                    <a:lnTo>
                      <a:pt x="41" y="98"/>
                    </a:lnTo>
                  </a:path>
                </a:pathLst>
              </a:custGeom>
              <a:noFill/>
              <a:ln w="0">
                <a:solidFill>
                  <a:srgbClr val="3C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3985" name="Freeform 1071"/>
              <p:cNvSpPr>
                <a:spLocks/>
              </p:cNvSpPr>
              <p:nvPr/>
            </p:nvSpPr>
            <p:spPr bwMode="auto">
              <a:xfrm>
                <a:off x="1837" y="1427"/>
                <a:ext cx="14" cy="25"/>
              </a:xfrm>
              <a:custGeom>
                <a:avLst/>
                <a:gdLst>
                  <a:gd name="T0" fmla="*/ 10 w 57"/>
                  <a:gd name="T1" fmla="*/ 25 h 98"/>
                  <a:gd name="T2" fmla="*/ 12 w 57"/>
                  <a:gd name="T3" fmla="*/ 24 h 98"/>
                  <a:gd name="T4" fmla="*/ 12 w 57"/>
                  <a:gd name="T5" fmla="*/ 24 h 98"/>
                  <a:gd name="T6" fmla="*/ 13 w 57"/>
                  <a:gd name="T7" fmla="*/ 23 h 98"/>
                  <a:gd name="T8" fmla="*/ 13 w 57"/>
                  <a:gd name="T9" fmla="*/ 21 h 98"/>
                  <a:gd name="T10" fmla="*/ 14 w 57"/>
                  <a:gd name="T11" fmla="*/ 20 h 98"/>
                  <a:gd name="T12" fmla="*/ 14 w 57"/>
                  <a:gd name="T13" fmla="*/ 18 h 98"/>
                  <a:gd name="T14" fmla="*/ 14 w 57"/>
                  <a:gd name="T15" fmla="*/ 17 h 98"/>
                  <a:gd name="T16" fmla="*/ 14 w 57"/>
                  <a:gd name="T17" fmla="*/ 15 h 98"/>
                  <a:gd name="T18" fmla="*/ 13 w 57"/>
                  <a:gd name="T19" fmla="*/ 13 h 98"/>
                  <a:gd name="T20" fmla="*/ 12 w 57"/>
                  <a:gd name="T21" fmla="*/ 10 h 98"/>
                  <a:gd name="T22" fmla="*/ 12 w 57"/>
                  <a:gd name="T23" fmla="*/ 8 h 98"/>
                  <a:gd name="T24" fmla="*/ 11 w 57"/>
                  <a:gd name="T25" fmla="*/ 7 h 98"/>
                  <a:gd name="T26" fmla="*/ 10 w 57"/>
                  <a:gd name="T27" fmla="*/ 5 h 98"/>
                  <a:gd name="T28" fmla="*/ 10 w 57"/>
                  <a:gd name="T29" fmla="*/ 4 h 98"/>
                  <a:gd name="T30" fmla="*/ 8 w 57"/>
                  <a:gd name="T31" fmla="*/ 2 h 98"/>
                  <a:gd name="T32" fmla="*/ 7 w 57"/>
                  <a:gd name="T33" fmla="*/ 1 h 98"/>
                  <a:gd name="T34" fmla="*/ 7 w 57"/>
                  <a:gd name="T35" fmla="*/ 1 h 98"/>
                  <a:gd name="T36" fmla="*/ 5 w 57"/>
                  <a:gd name="T37" fmla="*/ 0 h 98"/>
                  <a:gd name="T38" fmla="*/ 4 w 57"/>
                  <a:gd name="T39" fmla="*/ 0 h 98"/>
                  <a:gd name="T40" fmla="*/ 3 w 57"/>
                  <a:gd name="T41" fmla="*/ 0 h 98"/>
                  <a:gd name="T42" fmla="*/ 2 w 57"/>
                  <a:gd name="T43" fmla="*/ 1 h 98"/>
                  <a:gd name="T44" fmla="*/ 1 w 57"/>
                  <a:gd name="T45" fmla="*/ 1 h 98"/>
                  <a:gd name="T46" fmla="*/ 0 w 57"/>
                  <a:gd name="T47" fmla="*/ 2 h 98"/>
                  <a:gd name="T48" fmla="*/ 0 w 57"/>
                  <a:gd name="T49" fmla="*/ 4 h 98"/>
                  <a:gd name="T50" fmla="*/ 0 w 57"/>
                  <a:gd name="T51" fmla="*/ 5 h 98"/>
                  <a:gd name="T52" fmla="*/ 0 w 57"/>
                  <a:gd name="T53" fmla="*/ 7 h 98"/>
                  <a:gd name="T54" fmla="*/ 0 w 57"/>
                  <a:gd name="T55" fmla="*/ 8 h 98"/>
                  <a:gd name="T56" fmla="*/ 0 w 57"/>
                  <a:gd name="T57" fmla="*/ 10 h 98"/>
                  <a:gd name="T58" fmla="*/ 0 w 57"/>
                  <a:gd name="T59" fmla="*/ 12 h 98"/>
                  <a:gd name="T60" fmla="*/ 0 w 57"/>
                  <a:gd name="T61" fmla="*/ 15 h 98"/>
                  <a:gd name="T62" fmla="*/ 1 w 57"/>
                  <a:gd name="T63" fmla="*/ 17 h 98"/>
                  <a:gd name="T64" fmla="*/ 2 w 57"/>
                  <a:gd name="T65" fmla="*/ 18 h 98"/>
                  <a:gd name="T66" fmla="*/ 3 w 57"/>
                  <a:gd name="T67" fmla="*/ 20 h 98"/>
                  <a:gd name="T68" fmla="*/ 4 w 57"/>
                  <a:gd name="T69" fmla="*/ 21 h 98"/>
                  <a:gd name="T70" fmla="*/ 5 w 57"/>
                  <a:gd name="T71" fmla="*/ 23 h 98"/>
                  <a:gd name="T72" fmla="*/ 7 w 57"/>
                  <a:gd name="T73" fmla="*/ 24 h 98"/>
                  <a:gd name="T74" fmla="*/ 7 w 57"/>
                  <a:gd name="T75" fmla="*/ 24 h 98"/>
                  <a:gd name="T76" fmla="*/ 9 w 57"/>
                  <a:gd name="T77" fmla="*/ 25 h 98"/>
                  <a:gd name="T78" fmla="*/ 10 w 57"/>
                  <a:gd name="T79" fmla="*/ 25 h 98"/>
                  <a:gd name="T80" fmla="*/ 10 w 57"/>
                  <a:gd name="T81" fmla="*/ 25 h 98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57"/>
                  <a:gd name="T124" fmla="*/ 0 h 98"/>
                  <a:gd name="T125" fmla="*/ 57 w 57"/>
                  <a:gd name="T126" fmla="*/ 98 h 98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57" h="98">
                    <a:moveTo>
                      <a:pt x="41" y="98"/>
                    </a:moveTo>
                    <a:lnTo>
                      <a:pt x="48" y="96"/>
                    </a:lnTo>
                    <a:lnTo>
                      <a:pt x="50" y="93"/>
                    </a:lnTo>
                    <a:lnTo>
                      <a:pt x="54" y="89"/>
                    </a:lnTo>
                    <a:lnTo>
                      <a:pt x="54" y="84"/>
                    </a:lnTo>
                    <a:lnTo>
                      <a:pt x="57" y="77"/>
                    </a:lnTo>
                    <a:lnTo>
                      <a:pt x="57" y="71"/>
                    </a:lnTo>
                    <a:lnTo>
                      <a:pt x="57" y="66"/>
                    </a:lnTo>
                    <a:lnTo>
                      <a:pt x="57" y="57"/>
                    </a:lnTo>
                    <a:lnTo>
                      <a:pt x="54" y="50"/>
                    </a:lnTo>
                    <a:lnTo>
                      <a:pt x="50" y="41"/>
                    </a:lnTo>
                    <a:lnTo>
                      <a:pt x="48" y="32"/>
                    </a:lnTo>
                    <a:lnTo>
                      <a:pt x="45" y="26"/>
                    </a:lnTo>
                    <a:lnTo>
                      <a:pt x="41" y="20"/>
                    </a:lnTo>
                    <a:lnTo>
                      <a:pt x="39" y="14"/>
                    </a:lnTo>
                    <a:lnTo>
                      <a:pt x="32" y="9"/>
                    </a:lnTo>
                    <a:lnTo>
                      <a:pt x="30" y="5"/>
                    </a:lnTo>
                    <a:lnTo>
                      <a:pt x="27" y="2"/>
                    </a:lnTo>
                    <a:lnTo>
                      <a:pt x="21" y="0"/>
                    </a:lnTo>
                    <a:lnTo>
                      <a:pt x="18" y="0"/>
                    </a:lnTo>
                    <a:lnTo>
                      <a:pt x="11" y="0"/>
                    </a:lnTo>
                    <a:lnTo>
                      <a:pt x="9" y="2"/>
                    </a:lnTo>
                    <a:lnTo>
                      <a:pt x="6" y="5"/>
                    </a:lnTo>
                    <a:lnTo>
                      <a:pt x="2" y="9"/>
                    </a:lnTo>
                    <a:lnTo>
                      <a:pt x="0" y="14"/>
                    </a:lnTo>
                    <a:lnTo>
                      <a:pt x="0" y="20"/>
                    </a:lnTo>
                    <a:lnTo>
                      <a:pt x="0" y="26"/>
                    </a:lnTo>
                    <a:lnTo>
                      <a:pt x="0" y="32"/>
                    </a:lnTo>
                    <a:lnTo>
                      <a:pt x="0" y="41"/>
                    </a:lnTo>
                    <a:lnTo>
                      <a:pt x="2" y="48"/>
                    </a:lnTo>
                    <a:lnTo>
                      <a:pt x="2" y="57"/>
                    </a:lnTo>
                    <a:lnTo>
                      <a:pt x="6" y="66"/>
                    </a:lnTo>
                    <a:lnTo>
                      <a:pt x="9" y="71"/>
                    </a:lnTo>
                    <a:lnTo>
                      <a:pt x="11" y="77"/>
                    </a:lnTo>
                    <a:lnTo>
                      <a:pt x="18" y="84"/>
                    </a:lnTo>
                    <a:lnTo>
                      <a:pt x="21" y="89"/>
                    </a:lnTo>
                    <a:lnTo>
                      <a:pt x="27" y="93"/>
                    </a:lnTo>
                    <a:lnTo>
                      <a:pt x="30" y="96"/>
                    </a:lnTo>
                    <a:lnTo>
                      <a:pt x="36" y="98"/>
                    </a:lnTo>
                    <a:lnTo>
                      <a:pt x="39" y="98"/>
                    </a:lnTo>
                    <a:lnTo>
                      <a:pt x="41" y="98"/>
                    </a:lnTo>
                  </a:path>
                </a:pathLst>
              </a:custGeom>
              <a:noFill/>
              <a:ln w="0">
                <a:solidFill>
                  <a:srgbClr val="3C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3986" name="Freeform 1072"/>
              <p:cNvSpPr>
                <a:spLocks/>
              </p:cNvSpPr>
              <p:nvPr/>
            </p:nvSpPr>
            <p:spPr bwMode="auto">
              <a:xfrm>
                <a:off x="2244" y="3230"/>
                <a:ext cx="16" cy="24"/>
              </a:xfrm>
              <a:custGeom>
                <a:avLst/>
                <a:gdLst>
                  <a:gd name="T0" fmla="*/ 14 w 63"/>
                  <a:gd name="T1" fmla="*/ 24 h 96"/>
                  <a:gd name="T2" fmla="*/ 14 w 63"/>
                  <a:gd name="T3" fmla="*/ 23 h 96"/>
                  <a:gd name="T4" fmla="*/ 15 w 63"/>
                  <a:gd name="T5" fmla="*/ 22 h 96"/>
                  <a:gd name="T6" fmla="*/ 16 w 63"/>
                  <a:gd name="T7" fmla="*/ 21 h 96"/>
                  <a:gd name="T8" fmla="*/ 16 w 63"/>
                  <a:gd name="T9" fmla="*/ 20 h 96"/>
                  <a:gd name="T10" fmla="*/ 16 w 63"/>
                  <a:gd name="T11" fmla="*/ 18 h 96"/>
                  <a:gd name="T12" fmla="*/ 16 w 63"/>
                  <a:gd name="T13" fmla="*/ 17 h 96"/>
                  <a:gd name="T14" fmla="*/ 16 w 63"/>
                  <a:gd name="T15" fmla="*/ 15 h 96"/>
                  <a:gd name="T16" fmla="*/ 15 w 63"/>
                  <a:gd name="T17" fmla="*/ 13 h 96"/>
                  <a:gd name="T18" fmla="*/ 15 w 63"/>
                  <a:gd name="T19" fmla="*/ 11 h 96"/>
                  <a:gd name="T20" fmla="*/ 14 w 63"/>
                  <a:gd name="T21" fmla="*/ 9 h 96"/>
                  <a:gd name="T22" fmla="*/ 13 w 63"/>
                  <a:gd name="T23" fmla="*/ 8 h 96"/>
                  <a:gd name="T24" fmla="*/ 12 w 63"/>
                  <a:gd name="T25" fmla="*/ 5 h 96"/>
                  <a:gd name="T26" fmla="*/ 10 w 63"/>
                  <a:gd name="T27" fmla="*/ 4 h 96"/>
                  <a:gd name="T28" fmla="*/ 10 w 63"/>
                  <a:gd name="T29" fmla="*/ 3 h 96"/>
                  <a:gd name="T30" fmla="*/ 8 w 63"/>
                  <a:gd name="T31" fmla="*/ 1 h 96"/>
                  <a:gd name="T32" fmla="*/ 7 w 63"/>
                  <a:gd name="T33" fmla="*/ 1 h 96"/>
                  <a:gd name="T34" fmla="*/ 6 w 63"/>
                  <a:gd name="T35" fmla="*/ 0 h 96"/>
                  <a:gd name="T36" fmla="*/ 5 w 63"/>
                  <a:gd name="T37" fmla="*/ 0 h 96"/>
                  <a:gd name="T38" fmla="*/ 4 w 63"/>
                  <a:gd name="T39" fmla="*/ 0 h 96"/>
                  <a:gd name="T40" fmla="*/ 3 w 63"/>
                  <a:gd name="T41" fmla="*/ 0 h 96"/>
                  <a:gd name="T42" fmla="*/ 2 w 63"/>
                  <a:gd name="T43" fmla="*/ 1 h 96"/>
                  <a:gd name="T44" fmla="*/ 1 w 63"/>
                  <a:gd name="T45" fmla="*/ 1 h 96"/>
                  <a:gd name="T46" fmla="*/ 1 w 63"/>
                  <a:gd name="T47" fmla="*/ 3 h 96"/>
                  <a:gd name="T48" fmla="*/ 1 w 63"/>
                  <a:gd name="T49" fmla="*/ 4 h 96"/>
                  <a:gd name="T50" fmla="*/ 0 w 63"/>
                  <a:gd name="T51" fmla="*/ 5 h 96"/>
                  <a:gd name="T52" fmla="*/ 0 w 63"/>
                  <a:gd name="T53" fmla="*/ 7 h 96"/>
                  <a:gd name="T54" fmla="*/ 1 w 63"/>
                  <a:gd name="T55" fmla="*/ 9 h 96"/>
                  <a:gd name="T56" fmla="*/ 1 w 63"/>
                  <a:gd name="T57" fmla="*/ 11 h 96"/>
                  <a:gd name="T58" fmla="*/ 1 w 63"/>
                  <a:gd name="T59" fmla="*/ 13 h 96"/>
                  <a:gd name="T60" fmla="*/ 2 w 63"/>
                  <a:gd name="T61" fmla="*/ 14 h 96"/>
                  <a:gd name="T62" fmla="*/ 3 w 63"/>
                  <a:gd name="T63" fmla="*/ 17 h 96"/>
                  <a:gd name="T64" fmla="*/ 5 w 63"/>
                  <a:gd name="T65" fmla="*/ 18 h 96"/>
                  <a:gd name="T66" fmla="*/ 5 w 63"/>
                  <a:gd name="T67" fmla="*/ 20 h 96"/>
                  <a:gd name="T68" fmla="*/ 7 w 63"/>
                  <a:gd name="T69" fmla="*/ 21 h 96"/>
                  <a:gd name="T70" fmla="*/ 7 w 63"/>
                  <a:gd name="T71" fmla="*/ 22 h 96"/>
                  <a:gd name="T72" fmla="*/ 9 w 63"/>
                  <a:gd name="T73" fmla="*/ 23 h 96"/>
                  <a:gd name="T74" fmla="*/ 10 w 63"/>
                  <a:gd name="T75" fmla="*/ 24 h 96"/>
                  <a:gd name="T76" fmla="*/ 11 w 63"/>
                  <a:gd name="T77" fmla="*/ 24 h 96"/>
                  <a:gd name="T78" fmla="*/ 13 w 63"/>
                  <a:gd name="T79" fmla="*/ 24 h 96"/>
                  <a:gd name="T80" fmla="*/ 14 w 63"/>
                  <a:gd name="T81" fmla="*/ 24 h 9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63"/>
                  <a:gd name="T124" fmla="*/ 0 h 96"/>
                  <a:gd name="T125" fmla="*/ 63 w 63"/>
                  <a:gd name="T126" fmla="*/ 96 h 9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63" h="96">
                    <a:moveTo>
                      <a:pt x="54" y="94"/>
                    </a:moveTo>
                    <a:lnTo>
                      <a:pt x="57" y="90"/>
                    </a:lnTo>
                    <a:lnTo>
                      <a:pt x="59" y="87"/>
                    </a:lnTo>
                    <a:lnTo>
                      <a:pt x="63" y="84"/>
                    </a:lnTo>
                    <a:lnTo>
                      <a:pt x="63" y="78"/>
                    </a:lnTo>
                    <a:lnTo>
                      <a:pt x="63" y="72"/>
                    </a:lnTo>
                    <a:lnTo>
                      <a:pt x="63" y="66"/>
                    </a:lnTo>
                    <a:lnTo>
                      <a:pt x="63" y="60"/>
                    </a:lnTo>
                    <a:lnTo>
                      <a:pt x="59" y="51"/>
                    </a:lnTo>
                    <a:lnTo>
                      <a:pt x="59" y="44"/>
                    </a:lnTo>
                    <a:lnTo>
                      <a:pt x="57" y="35"/>
                    </a:lnTo>
                    <a:lnTo>
                      <a:pt x="50" y="30"/>
                    </a:lnTo>
                    <a:lnTo>
                      <a:pt x="48" y="21"/>
                    </a:lnTo>
                    <a:lnTo>
                      <a:pt x="41" y="15"/>
                    </a:lnTo>
                    <a:lnTo>
                      <a:pt x="38" y="12"/>
                    </a:lnTo>
                    <a:lnTo>
                      <a:pt x="32" y="5"/>
                    </a:lnTo>
                    <a:lnTo>
                      <a:pt x="29" y="3"/>
                    </a:lnTo>
                    <a:lnTo>
                      <a:pt x="23" y="0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11" y="0"/>
                    </a:lnTo>
                    <a:lnTo>
                      <a:pt x="9" y="3"/>
                    </a:lnTo>
                    <a:lnTo>
                      <a:pt x="5" y="5"/>
                    </a:lnTo>
                    <a:lnTo>
                      <a:pt x="2" y="12"/>
                    </a:lnTo>
                    <a:lnTo>
                      <a:pt x="2" y="15"/>
                    </a:lnTo>
                    <a:lnTo>
                      <a:pt x="0" y="21"/>
                    </a:lnTo>
                    <a:lnTo>
                      <a:pt x="0" y="27"/>
                    </a:lnTo>
                    <a:lnTo>
                      <a:pt x="2" y="35"/>
                    </a:lnTo>
                    <a:lnTo>
                      <a:pt x="2" y="42"/>
                    </a:lnTo>
                    <a:lnTo>
                      <a:pt x="5" y="51"/>
                    </a:lnTo>
                    <a:lnTo>
                      <a:pt x="9" y="57"/>
                    </a:lnTo>
                    <a:lnTo>
                      <a:pt x="11" y="66"/>
                    </a:lnTo>
                    <a:lnTo>
                      <a:pt x="18" y="72"/>
                    </a:lnTo>
                    <a:lnTo>
                      <a:pt x="20" y="78"/>
                    </a:lnTo>
                    <a:lnTo>
                      <a:pt x="27" y="84"/>
                    </a:lnTo>
                    <a:lnTo>
                      <a:pt x="29" y="87"/>
                    </a:lnTo>
                    <a:lnTo>
                      <a:pt x="36" y="90"/>
                    </a:lnTo>
                    <a:lnTo>
                      <a:pt x="41" y="94"/>
                    </a:lnTo>
                    <a:lnTo>
                      <a:pt x="45" y="94"/>
                    </a:lnTo>
                    <a:lnTo>
                      <a:pt x="50" y="96"/>
                    </a:lnTo>
                    <a:lnTo>
                      <a:pt x="54" y="94"/>
                    </a:lnTo>
                    <a:close/>
                  </a:path>
                </a:pathLst>
              </a:cu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3987" name="Freeform 1073"/>
              <p:cNvSpPr>
                <a:spLocks/>
              </p:cNvSpPr>
              <p:nvPr/>
            </p:nvSpPr>
            <p:spPr bwMode="auto">
              <a:xfrm>
                <a:off x="2244" y="3230"/>
                <a:ext cx="16" cy="24"/>
              </a:xfrm>
              <a:custGeom>
                <a:avLst/>
                <a:gdLst>
                  <a:gd name="T0" fmla="*/ 14 w 63"/>
                  <a:gd name="T1" fmla="*/ 24 h 96"/>
                  <a:gd name="T2" fmla="*/ 14 w 63"/>
                  <a:gd name="T3" fmla="*/ 23 h 96"/>
                  <a:gd name="T4" fmla="*/ 15 w 63"/>
                  <a:gd name="T5" fmla="*/ 22 h 96"/>
                  <a:gd name="T6" fmla="*/ 16 w 63"/>
                  <a:gd name="T7" fmla="*/ 21 h 96"/>
                  <a:gd name="T8" fmla="*/ 16 w 63"/>
                  <a:gd name="T9" fmla="*/ 20 h 96"/>
                  <a:gd name="T10" fmla="*/ 16 w 63"/>
                  <a:gd name="T11" fmla="*/ 18 h 96"/>
                  <a:gd name="T12" fmla="*/ 16 w 63"/>
                  <a:gd name="T13" fmla="*/ 17 h 96"/>
                  <a:gd name="T14" fmla="*/ 16 w 63"/>
                  <a:gd name="T15" fmla="*/ 15 h 96"/>
                  <a:gd name="T16" fmla="*/ 15 w 63"/>
                  <a:gd name="T17" fmla="*/ 13 h 96"/>
                  <a:gd name="T18" fmla="*/ 15 w 63"/>
                  <a:gd name="T19" fmla="*/ 11 h 96"/>
                  <a:gd name="T20" fmla="*/ 14 w 63"/>
                  <a:gd name="T21" fmla="*/ 9 h 96"/>
                  <a:gd name="T22" fmla="*/ 13 w 63"/>
                  <a:gd name="T23" fmla="*/ 8 h 96"/>
                  <a:gd name="T24" fmla="*/ 12 w 63"/>
                  <a:gd name="T25" fmla="*/ 5 h 96"/>
                  <a:gd name="T26" fmla="*/ 10 w 63"/>
                  <a:gd name="T27" fmla="*/ 4 h 96"/>
                  <a:gd name="T28" fmla="*/ 10 w 63"/>
                  <a:gd name="T29" fmla="*/ 3 h 96"/>
                  <a:gd name="T30" fmla="*/ 8 w 63"/>
                  <a:gd name="T31" fmla="*/ 1 h 96"/>
                  <a:gd name="T32" fmla="*/ 7 w 63"/>
                  <a:gd name="T33" fmla="*/ 1 h 96"/>
                  <a:gd name="T34" fmla="*/ 6 w 63"/>
                  <a:gd name="T35" fmla="*/ 0 h 96"/>
                  <a:gd name="T36" fmla="*/ 5 w 63"/>
                  <a:gd name="T37" fmla="*/ 0 h 96"/>
                  <a:gd name="T38" fmla="*/ 4 w 63"/>
                  <a:gd name="T39" fmla="*/ 0 h 96"/>
                  <a:gd name="T40" fmla="*/ 3 w 63"/>
                  <a:gd name="T41" fmla="*/ 0 h 96"/>
                  <a:gd name="T42" fmla="*/ 2 w 63"/>
                  <a:gd name="T43" fmla="*/ 1 h 96"/>
                  <a:gd name="T44" fmla="*/ 1 w 63"/>
                  <a:gd name="T45" fmla="*/ 1 h 96"/>
                  <a:gd name="T46" fmla="*/ 1 w 63"/>
                  <a:gd name="T47" fmla="*/ 3 h 96"/>
                  <a:gd name="T48" fmla="*/ 1 w 63"/>
                  <a:gd name="T49" fmla="*/ 4 h 96"/>
                  <a:gd name="T50" fmla="*/ 0 w 63"/>
                  <a:gd name="T51" fmla="*/ 5 h 96"/>
                  <a:gd name="T52" fmla="*/ 0 w 63"/>
                  <a:gd name="T53" fmla="*/ 7 h 96"/>
                  <a:gd name="T54" fmla="*/ 1 w 63"/>
                  <a:gd name="T55" fmla="*/ 9 h 96"/>
                  <a:gd name="T56" fmla="*/ 1 w 63"/>
                  <a:gd name="T57" fmla="*/ 11 h 96"/>
                  <a:gd name="T58" fmla="*/ 1 w 63"/>
                  <a:gd name="T59" fmla="*/ 13 h 96"/>
                  <a:gd name="T60" fmla="*/ 2 w 63"/>
                  <a:gd name="T61" fmla="*/ 14 h 96"/>
                  <a:gd name="T62" fmla="*/ 3 w 63"/>
                  <a:gd name="T63" fmla="*/ 17 h 96"/>
                  <a:gd name="T64" fmla="*/ 5 w 63"/>
                  <a:gd name="T65" fmla="*/ 18 h 96"/>
                  <a:gd name="T66" fmla="*/ 5 w 63"/>
                  <a:gd name="T67" fmla="*/ 20 h 96"/>
                  <a:gd name="T68" fmla="*/ 7 w 63"/>
                  <a:gd name="T69" fmla="*/ 21 h 96"/>
                  <a:gd name="T70" fmla="*/ 7 w 63"/>
                  <a:gd name="T71" fmla="*/ 22 h 96"/>
                  <a:gd name="T72" fmla="*/ 9 w 63"/>
                  <a:gd name="T73" fmla="*/ 23 h 96"/>
                  <a:gd name="T74" fmla="*/ 10 w 63"/>
                  <a:gd name="T75" fmla="*/ 24 h 96"/>
                  <a:gd name="T76" fmla="*/ 11 w 63"/>
                  <a:gd name="T77" fmla="*/ 24 h 96"/>
                  <a:gd name="T78" fmla="*/ 13 w 63"/>
                  <a:gd name="T79" fmla="*/ 24 h 96"/>
                  <a:gd name="T80" fmla="*/ 14 w 63"/>
                  <a:gd name="T81" fmla="*/ 24 h 9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63"/>
                  <a:gd name="T124" fmla="*/ 0 h 96"/>
                  <a:gd name="T125" fmla="*/ 63 w 63"/>
                  <a:gd name="T126" fmla="*/ 96 h 9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63" h="96">
                    <a:moveTo>
                      <a:pt x="54" y="94"/>
                    </a:moveTo>
                    <a:lnTo>
                      <a:pt x="57" y="90"/>
                    </a:lnTo>
                    <a:lnTo>
                      <a:pt x="59" y="87"/>
                    </a:lnTo>
                    <a:lnTo>
                      <a:pt x="63" y="84"/>
                    </a:lnTo>
                    <a:lnTo>
                      <a:pt x="63" y="78"/>
                    </a:lnTo>
                    <a:lnTo>
                      <a:pt x="63" y="72"/>
                    </a:lnTo>
                    <a:lnTo>
                      <a:pt x="63" y="66"/>
                    </a:lnTo>
                    <a:lnTo>
                      <a:pt x="63" y="60"/>
                    </a:lnTo>
                    <a:lnTo>
                      <a:pt x="59" y="51"/>
                    </a:lnTo>
                    <a:lnTo>
                      <a:pt x="59" y="44"/>
                    </a:lnTo>
                    <a:lnTo>
                      <a:pt x="57" y="35"/>
                    </a:lnTo>
                    <a:lnTo>
                      <a:pt x="50" y="30"/>
                    </a:lnTo>
                    <a:lnTo>
                      <a:pt x="48" y="21"/>
                    </a:lnTo>
                    <a:lnTo>
                      <a:pt x="41" y="15"/>
                    </a:lnTo>
                    <a:lnTo>
                      <a:pt x="38" y="12"/>
                    </a:lnTo>
                    <a:lnTo>
                      <a:pt x="32" y="5"/>
                    </a:lnTo>
                    <a:lnTo>
                      <a:pt x="29" y="3"/>
                    </a:lnTo>
                    <a:lnTo>
                      <a:pt x="23" y="0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11" y="0"/>
                    </a:lnTo>
                    <a:lnTo>
                      <a:pt x="9" y="3"/>
                    </a:lnTo>
                    <a:lnTo>
                      <a:pt x="5" y="5"/>
                    </a:lnTo>
                    <a:lnTo>
                      <a:pt x="2" y="12"/>
                    </a:lnTo>
                    <a:lnTo>
                      <a:pt x="2" y="15"/>
                    </a:lnTo>
                    <a:lnTo>
                      <a:pt x="0" y="21"/>
                    </a:lnTo>
                    <a:lnTo>
                      <a:pt x="0" y="27"/>
                    </a:lnTo>
                    <a:lnTo>
                      <a:pt x="2" y="35"/>
                    </a:lnTo>
                    <a:lnTo>
                      <a:pt x="2" y="42"/>
                    </a:lnTo>
                    <a:lnTo>
                      <a:pt x="5" y="51"/>
                    </a:lnTo>
                    <a:lnTo>
                      <a:pt x="9" y="57"/>
                    </a:lnTo>
                    <a:lnTo>
                      <a:pt x="11" y="66"/>
                    </a:lnTo>
                    <a:lnTo>
                      <a:pt x="18" y="72"/>
                    </a:lnTo>
                    <a:lnTo>
                      <a:pt x="20" y="78"/>
                    </a:lnTo>
                    <a:lnTo>
                      <a:pt x="27" y="84"/>
                    </a:lnTo>
                    <a:lnTo>
                      <a:pt x="29" y="87"/>
                    </a:lnTo>
                    <a:lnTo>
                      <a:pt x="36" y="90"/>
                    </a:lnTo>
                    <a:lnTo>
                      <a:pt x="41" y="94"/>
                    </a:lnTo>
                    <a:lnTo>
                      <a:pt x="45" y="94"/>
                    </a:lnTo>
                    <a:lnTo>
                      <a:pt x="50" y="96"/>
                    </a:lnTo>
                    <a:lnTo>
                      <a:pt x="54" y="94"/>
                    </a:lnTo>
                  </a:path>
                </a:pathLst>
              </a:custGeom>
              <a:noFill/>
              <a:ln w="0">
                <a:solidFill>
                  <a:srgbClr val="3C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3988" name="Freeform 1074"/>
              <p:cNvSpPr>
                <a:spLocks/>
              </p:cNvSpPr>
              <p:nvPr/>
            </p:nvSpPr>
            <p:spPr bwMode="auto">
              <a:xfrm>
                <a:off x="2244" y="3230"/>
                <a:ext cx="16" cy="24"/>
              </a:xfrm>
              <a:custGeom>
                <a:avLst/>
                <a:gdLst>
                  <a:gd name="T0" fmla="*/ 14 w 63"/>
                  <a:gd name="T1" fmla="*/ 24 h 96"/>
                  <a:gd name="T2" fmla="*/ 14 w 63"/>
                  <a:gd name="T3" fmla="*/ 23 h 96"/>
                  <a:gd name="T4" fmla="*/ 15 w 63"/>
                  <a:gd name="T5" fmla="*/ 22 h 96"/>
                  <a:gd name="T6" fmla="*/ 16 w 63"/>
                  <a:gd name="T7" fmla="*/ 21 h 96"/>
                  <a:gd name="T8" fmla="*/ 16 w 63"/>
                  <a:gd name="T9" fmla="*/ 20 h 96"/>
                  <a:gd name="T10" fmla="*/ 16 w 63"/>
                  <a:gd name="T11" fmla="*/ 18 h 96"/>
                  <a:gd name="T12" fmla="*/ 16 w 63"/>
                  <a:gd name="T13" fmla="*/ 17 h 96"/>
                  <a:gd name="T14" fmla="*/ 16 w 63"/>
                  <a:gd name="T15" fmla="*/ 15 h 96"/>
                  <a:gd name="T16" fmla="*/ 15 w 63"/>
                  <a:gd name="T17" fmla="*/ 13 h 96"/>
                  <a:gd name="T18" fmla="*/ 15 w 63"/>
                  <a:gd name="T19" fmla="*/ 11 h 96"/>
                  <a:gd name="T20" fmla="*/ 14 w 63"/>
                  <a:gd name="T21" fmla="*/ 9 h 96"/>
                  <a:gd name="T22" fmla="*/ 13 w 63"/>
                  <a:gd name="T23" fmla="*/ 8 h 96"/>
                  <a:gd name="T24" fmla="*/ 12 w 63"/>
                  <a:gd name="T25" fmla="*/ 5 h 96"/>
                  <a:gd name="T26" fmla="*/ 10 w 63"/>
                  <a:gd name="T27" fmla="*/ 4 h 96"/>
                  <a:gd name="T28" fmla="*/ 10 w 63"/>
                  <a:gd name="T29" fmla="*/ 3 h 96"/>
                  <a:gd name="T30" fmla="*/ 8 w 63"/>
                  <a:gd name="T31" fmla="*/ 1 h 96"/>
                  <a:gd name="T32" fmla="*/ 7 w 63"/>
                  <a:gd name="T33" fmla="*/ 1 h 96"/>
                  <a:gd name="T34" fmla="*/ 6 w 63"/>
                  <a:gd name="T35" fmla="*/ 0 h 96"/>
                  <a:gd name="T36" fmla="*/ 5 w 63"/>
                  <a:gd name="T37" fmla="*/ 0 h 96"/>
                  <a:gd name="T38" fmla="*/ 4 w 63"/>
                  <a:gd name="T39" fmla="*/ 0 h 96"/>
                  <a:gd name="T40" fmla="*/ 3 w 63"/>
                  <a:gd name="T41" fmla="*/ 0 h 96"/>
                  <a:gd name="T42" fmla="*/ 2 w 63"/>
                  <a:gd name="T43" fmla="*/ 1 h 96"/>
                  <a:gd name="T44" fmla="*/ 1 w 63"/>
                  <a:gd name="T45" fmla="*/ 1 h 96"/>
                  <a:gd name="T46" fmla="*/ 1 w 63"/>
                  <a:gd name="T47" fmla="*/ 3 h 96"/>
                  <a:gd name="T48" fmla="*/ 1 w 63"/>
                  <a:gd name="T49" fmla="*/ 4 h 96"/>
                  <a:gd name="T50" fmla="*/ 0 w 63"/>
                  <a:gd name="T51" fmla="*/ 5 h 96"/>
                  <a:gd name="T52" fmla="*/ 0 w 63"/>
                  <a:gd name="T53" fmla="*/ 7 h 96"/>
                  <a:gd name="T54" fmla="*/ 1 w 63"/>
                  <a:gd name="T55" fmla="*/ 9 h 96"/>
                  <a:gd name="T56" fmla="*/ 1 w 63"/>
                  <a:gd name="T57" fmla="*/ 11 h 96"/>
                  <a:gd name="T58" fmla="*/ 1 w 63"/>
                  <a:gd name="T59" fmla="*/ 13 h 96"/>
                  <a:gd name="T60" fmla="*/ 2 w 63"/>
                  <a:gd name="T61" fmla="*/ 14 h 96"/>
                  <a:gd name="T62" fmla="*/ 3 w 63"/>
                  <a:gd name="T63" fmla="*/ 17 h 96"/>
                  <a:gd name="T64" fmla="*/ 5 w 63"/>
                  <a:gd name="T65" fmla="*/ 18 h 96"/>
                  <a:gd name="T66" fmla="*/ 5 w 63"/>
                  <a:gd name="T67" fmla="*/ 20 h 96"/>
                  <a:gd name="T68" fmla="*/ 7 w 63"/>
                  <a:gd name="T69" fmla="*/ 21 h 96"/>
                  <a:gd name="T70" fmla="*/ 7 w 63"/>
                  <a:gd name="T71" fmla="*/ 22 h 96"/>
                  <a:gd name="T72" fmla="*/ 9 w 63"/>
                  <a:gd name="T73" fmla="*/ 23 h 96"/>
                  <a:gd name="T74" fmla="*/ 10 w 63"/>
                  <a:gd name="T75" fmla="*/ 24 h 96"/>
                  <a:gd name="T76" fmla="*/ 11 w 63"/>
                  <a:gd name="T77" fmla="*/ 24 h 96"/>
                  <a:gd name="T78" fmla="*/ 13 w 63"/>
                  <a:gd name="T79" fmla="*/ 24 h 96"/>
                  <a:gd name="T80" fmla="*/ 14 w 63"/>
                  <a:gd name="T81" fmla="*/ 24 h 9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63"/>
                  <a:gd name="T124" fmla="*/ 0 h 96"/>
                  <a:gd name="T125" fmla="*/ 63 w 63"/>
                  <a:gd name="T126" fmla="*/ 96 h 9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63" h="96">
                    <a:moveTo>
                      <a:pt x="54" y="94"/>
                    </a:moveTo>
                    <a:lnTo>
                      <a:pt x="57" y="90"/>
                    </a:lnTo>
                    <a:lnTo>
                      <a:pt x="59" y="87"/>
                    </a:lnTo>
                    <a:lnTo>
                      <a:pt x="63" y="84"/>
                    </a:lnTo>
                    <a:lnTo>
                      <a:pt x="63" y="78"/>
                    </a:lnTo>
                    <a:lnTo>
                      <a:pt x="63" y="72"/>
                    </a:lnTo>
                    <a:lnTo>
                      <a:pt x="63" y="66"/>
                    </a:lnTo>
                    <a:lnTo>
                      <a:pt x="63" y="60"/>
                    </a:lnTo>
                    <a:lnTo>
                      <a:pt x="59" y="51"/>
                    </a:lnTo>
                    <a:lnTo>
                      <a:pt x="59" y="44"/>
                    </a:lnTo>
                    <a:lnTo>
                      <a:pt x="57" y="35"/>
                    </a:lnTo>
                    <a:lnTo>
                      <a:pt x="50" y="30"/>
                    </a:lnTo>
                    <a:lnTo>
                      <a:pt x="48" y="21"/>
                    </a:lnTo>
                    <a:lnTo>
                      <a:pt x="41" y="15"/>
                    </a:lnTo>
                    <a:lnTo>
                      <a:pt x="38" y="12"/>
                    </a:lnTo>
                    <a:lnTo>
                      <a:pt x="32" y="5"/>
                    </a:lnTo>
                    <a:lnTo>
                      <a:pt x="29" y="3"/>
                    </a:lnTo>
                    <a:lnTo>
                      <a:pt x="23" y="0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11" y="0"/>
                    </a:lnTo>
                    <a:lnTo>
                      <a:pt x="9" y="3"/>
                    </a:lnTo>
                    <a:lnTo>
                      <a:pt x="5" y="5"/>
                    </a:lnTo>
                    <a:lnTo>
                      <a:pt x="2" y="12"/>
                    </a:lnTo>
                    <a:lnTo>
                      <a:pt x="2" y="15"/>
                    </a:lnTo>
                    <a:lnTo>
                      <a:pt x="0" y="21"/>
                    </a:lnTo>
                    <a:lnTo>
                      <a:pt x="0" y="27"/>
                    </a:lnTo>
                    <a:lnTo>
                      <a:pt x="2" y="35"/>
                    </a:lnTo>
                    <a:lnTo>
                      <a:pt x="2" y="42"/>
                    </a:lnTo>
                    <a:lnTo>
                      <a:pt x="5" y="51"/>
                    </a:lnTo>
                    <a:lnTo>
                      <a:pt x="9" y="57"/>
                    </a:lnTo>
                    <a:lnTo>
                      <a:pt x="11" y="66"/>
                    </a:lnTo>
                    <a:lnTo>
                      <a:pt x="18" y="72"/>
                    </a:lnTo>
                    <a:lnTo>
                      <a:pt x="20" y="78"/>
                    </a:lnTo>
                    <a:lnTo>
                      <a:pt x="27" y="84"/>
                    </a:lnTo>
                    <a:lnTo>
                      <a:pt x="29" y="87"/>
                    </a:lnTo>
                    <a:lnTo>
                      <a:pt x="36" y="90"/>
                    </a:lnTo>
                    <a:lnTo>
                      <a:pt x="41" y="94"/>
                    </a:lnTo>
                    <a:lnTo>
                      <a:pt x="45" y="94"/>
                    </a:lnTo>
                    <a:lnTo>
                      <a:pt x="50" y="96"/>
                    </a:lnTo>
                    <a:lnTo>
                      <a:pt x="54" y="94"/>
                    </a:lnTo>
                  </a:path>
                </a:pathLst>
              </a:custGeom>
              <a:noFill/>
              <a:ln w="0">
                <a:solidFill>
                  <a:srgbClr val="3C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3989" name="Freeform 1075"/>
              <p:cNvSpPr>
                <a:spLocks/>
              </p:cNvSpPr>
              <p:nvPr/>
            </p:nvSpPr>
            <p:spPr bwMode="auto">
              <a:xfrm>
                <a:off x="2318" y="3210"/>
                <a:ext cx="15" cy="25"/>
              </a:xfrm>
              <a:custGeom>
                <a:avLst/>
                <a:gdLst>
                  <a:gd name="T0" fmla="*/ 11 w 57"/>
                  <a:gd name="T1" fmla="*/ 25 h 99"/>
                  <a:gd name="T2" fmla="*/ 13 w 57"/>
                  <a:gd name="T3" fmla="*/ 24 h 99"/>
                  <a:gd name="T4" fmla="*/ 13 w 57"/>
                  <a:gd name="T5" fmla="*/ 23 h 99"/>
                  <a:gd name="T6" fmla="*/ 14 w 57"/>
                  <a:gd name="T7" fmla="*/ 23 h 99"/>
                  <a:gd name="T8" fmla="*/ 14 w 57"/>
                  <a:gd name="T9" fmla="*/ 21 h 99"/>
                  <a:gd name="T10" fmla="*/ 15 w 57"/>
                  <a:gd name="T11" fmla="*/ 19 h 99"/>
                  <a:gd name="T12" fmla="*/ 15 w 57"/>
                  <a:gd name="T13" fmla="*/ 18 h 99"/>
                  <a:gd name="T14" fmla="*/ 15 w 57"/>
                  <a:gd name="T15" fmla="*/ 17 h 99"/>
                  <a:gd name="T16" fmla="*/ 15 w 57"/>
                  <a:gd name="T17" fmla="*/ 14 h 99"/>
                  <a:gd name="T18" fmla="*/ 14 w 57"/>
                  <a:gd name="T19" fmla="*/ 13 h 99"/>
                  <a:gd name="T20" fmla="*/ 13 w 57"/>
                  <a:gd name="T21" fmla="*/ 10 h 99"/>
                  <a:gd name="T22" fmla="*/ 13 w 57"/>
                  <a:gd name="T23" fmla="*/ 8 h 99"/>
                  <a:gd name="T24" fmla="*/ 12 w 57"/>
                  <a:gd name="T25" fmla="*/ 7 h 99"/>
                  <a:gd name="T26" fmla="*/ 11 w 57"/>
                  <a:gd name="T27" fmla="*/ 5 h 99"/>
                  <a:gd name="T28" fmla="*/ 10 w 57"/>
                  <a:gd name="T29" fmla="*/ 4 h 99"/>
                  <a:gd name="T30" fmla="*/ 8 w 57"/>
                  <a:gd name="T31" fmla="*/ 2 h 99"/>
                  <a:gd name="T32" fmla="*/ 8 w 57"/>
                  <a:gd name="T33" fmla="*/ 2 h 99"/>
                  <a:gd name="T34" fmla="*/ 7 w 57"/>
                  <a:gd name="T35" fmla="*/ 1 h 99"/>
                  <a:gd name="T36" fmla="*/ 5 w 57"/>
                  <a:gd name="T37" fmla="*/ 0 h 99"/>
                  <a:gd name="T38" fmla="*/ 4 w 57"/>
                  <a:gd name="T39" fmla="*/ 0 h 99"/>
                  <a:gd name="T40" fmla="*/ 3 w 57"/>
                  <a:gd name="T41" fmla="*/ 0 h 99"/>
                  <a:gd name="T42" fmla="*/ 2 w 57"/>
                  <a:gd name="T43" fmla="*/ 1 h 99"/>
                  <a:gd name="T44" fmla="*/ 1 w 57"/>
                  <a:gd name="T45" fmla="*/ 2 h 99"/>
                  <a:gd name="T46" fmla="*/ 1 w 57"/>
                  <a:gd name="T47" fmla="*/ 2 h 99"/>
                  <a:gd name="T48" fmla="*/ 0 w 57"/>
                  <a:gd name="T49" fmla="*/ 4 h 99"/>
                  <a:gd name="T50" fmla="*/ 0 w 57"/>
                  <a:gd name="T51" fmla="*/ 5 h 99"/>
                  <a:gd name="T52" fmla="*/ 0 w 57"/>
                  <a:gd name="T53" fmla="*/ 7 h 99"/>
                  <a:gd name="T54" fmla="*/ 0 w 57"/>
                  <a:gd name="T55" fmla="*/ 8 h 99"/>
                  <a:gd name="T56" fmla="*/ 0 w 57"/>
                  <a:gd name="T57" fmla="*/ 10 h 99"/>
                  <a:gd name="T58" fmla="*/ 1 w 57"/>
                  <a:gd name="T59" fmla="*/ 12 h 99"/>
                  <a:gd name="T60" fmla="*/ 1 w 57"/>
                  <a:gd name="T61" fmla="*/ 14 h 99"/>
                  <a:gd name="T62" fmla="*/ 1 w 57"/>
                  <a:gd name="T63" fmla="*/ 17 h 99"/>
                  <a:gd name="T64" fmla="*/ 2 w 57"/>
                  <a:gd name="T65" fmla="*/ 18 h 99"/>
                  <a:gd name="T66" fmla="*/ 3 w 57"/>
                  <a:gd name="T67" fmla="*/ 19 h 99"/>
                  <a:gd name="T68" fmla="*/ 4 w 57"/>
                  <a:gd name="T69" fmla="*/ 21 h 99"/>
                  <a:gd name="T70" fmla="*/ 5 w 57"/>
                  <a:gd name="T71" fmla="*/ 23 h 99"/>
                  <a:gd name="T72" fmla="*/ 7 w 57"/>
                  <a:gd name="T73" fmla="*/ 23 h 99"/>
                  <a:gd name="T74" fmla="*/ 8 w 57"/>
                  <a:gd name="T75" fmla="*/ 24 h 99"/>
                  <a:gd name="T76" fmla="*/ 9 w 57"/>
                  <a:gd name="T77" fmla="*/ 25 h 99"/>
                  <a:gd name="T78" fmla="*/ 10 w 57"/>
                  <a:gd name="T79" fmla="*/ 25 h 99"/>
                  <a:gd name="T80" fmla="*/ 11 w 57"/>
                  <a:gd name="T81" fmla="*/ 25 h 99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57"/>
                  <a:gd name="T124" fmla="*/ 0 h 99"/>
                  <a:gd name="T125" fmla="*/ 57 w 57"/>
                  <a:gd name="T126" fmla="*/ 99 h 99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57" h="99">
                    <a:moveTo>
                      <a:pt x="41" y="99"/>
                    </a:moveTo>
                    <a:lnTo>
                      <a:pt x="48" y="96"/>
                    </a:lnTo>
                    <a:lnTo>
                      <a:pt x="50" y="93"/>
                    </a:lnTo>
                    <a:lnTo>
                      <a:pt x="53" y="90"/>
                    </a:lnTo>
                    <a:lnTo>
                      <a:pt x="53" y="84"/>
                    </a:lnTo>
                    <a:lnTo>
                      <a:pt x="57" y="77"/>
                    </a:lnTo>
                    <a:lnTo>
                      <a:pt x="57" y="72"/>
                    </a:lnTo>
                    <a:lnTo>
                      <a:pt x="57" y="66"/>
                    </a:lnTo>
                    <a:lnTo>
                      <a:pt x="57" y="57"/>
                    </a:lnTo>
                    <a:lnTo>
                      <a:pt x="53" y="50"/>
                    </a:lnTo>
                    <a:lnTo>
                      <a:pt x="50" y="41"/>
                    </a:lnTo>
                    <a:lnTo>
                      <a:pt x="48" y="32"/>
                    </a:lnTo>
                    <a:lnTo>
                      <a:pt x="44" y="27"/>
                    </a:lnTo>
                    <a:lnTo>
                      <a:pt x="41" y="20"/>
                    </a:lnTo>
                    <a:lnTo>
                      <a:pt x="39" y="15"/>
                    </a:lnTo>
                    <a:lnTo>
                      <a:pt x="32" y="9"/>
                    </a:lnTo>
                    <a:lnTo>
                      <a:pt x="29" y="6"/>
                    </a:lnTo>
                    <a:lnTo>
                      <a:pt x="26" y="2"/>
                    </a:lnTo>
                    <a:lnTo>
                      <a:pt x="20" y="0"/>
                    </a:lnTo>
                    <a:lnTo>
                      <a:pt x="16" y="0"/>
                    </a:lnTo>
                    <a:lnTo>
                      <a:pt x="11" y="0"/>
                    </a:lnTo>
                    <a:lnTo>
                      <a:pt x="9" y="2"/>
                    </a:lnTo>
                    <a:lnTo>
                      <a:pt x="5" y="6"/>
                    </a:lnTo>
                    <a:lnTo>
                      <a:pt x="2" y="9"/>
                    </a:lnTo>
                    <a:lnTo>
                      <a:pt x="0" y="15"/>
                    </a:lnTo>
                    <a:lnTo>
                      <a:pt x="0" y="20"/>
                    </a:lnTo>
                    <a:lnTo>
                      <a:pt x="0" y="27"/>
                    </a:lnTo>
                    <a:lnTo>
                      <a:pt x="0" y="32"/>
                    </a:lnTo>
                    <a:lnTo>
                      <a:pt x="0" y="41"/>
                    </a:lnTo>
                    <a:lnTo>
                      <a:pt x="2" y="48"/>
                    </a:lnTo>
                    <a:lnTo>
                      <a:pt x="2" y="57"/>
                    </a:lnTo>
                    <a:lnTo>
                      <a:pt x="5" y="66"/>
                    </a:lnTo>
                    <a:lnTo>
                      <a:pt x="9" y="72"/>
                    </a:lnTo>
                    <a:lnTo>
                      <a:pt x="11" y="77"/>
                    </a:lnTo>
                    <a:lnTo>
                      <a:pt x="16" y="84"/>
                    </a:lnTo>
                    <a:lnTo>
                      <a:pt x="20" y="90"/>
                    </a:lnTo>
                    <a:lnTo>
                      <a:pt x="26" y="93"/>
                    </a:lnTo>
                    <a:lnTo>
                      <a:pt x="29" y="96"/>
                    </a:lnTo>
                    <a:lnTo>
                      <a:pt x="35" y="99"/>
                    </a:lnTo>
                    <a:lnTo>
                      <a:pt x="39" y="99"/>
                    </a:lnTo>
                    <a:lnTo>
                      <a:pt x="41" y="99"/>
                    </a:lnTo>
                    <a:close/>
                  </a:path>
                </a:pathLst>
              </a:cu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3990" name="Freeform 1076"/>
              <p:cNvSpPr>
                <a:spLocks/>
              </p:cNvSpPr>
              <p:nvPr/>
            </p:nvSpPr>
            <p:spPr bwMode="auto">
              <a:xfrm>
                <a:off x="2318" y="3210"/>
                <a:ext cx="15" cy="25"/>
              </a:xfrm>
              <a:custGeom>
                <a:avLst/>
                <a:gdLst>
                  <a:gd name="T0" fmla="*/ 11 w 57"/>
                  <a:gd name="T1" fmla="*/ 25 h 99"/>
                  <a:gd name="T2" fmla="*/ 13 w 57"/>
                  <a:gd name="T3" fmla="*/ 24 h 99"/>
                  <a:gd name="T4" fmla="*/ 13 w 57"/>
                  <a:gd name="T5" fmla="*/ 23 h 99"/>
                  <a:gd name="T6" fmla="*/ 14 w 57"/>
                  <a:gd name="T7" fmla="*/ 23 h 99"/>
                  <a:gd name="T8" fmla="*/ 14 w 57"/>
                  <a:gd name="T9" fmla="*/ 21 h 99"/>
                  <a:gd name="T10" fmla="*/ 15 w 57"/>
                  <a:gd name="T11" fmla="*/ 19 h 99"/>
                  <a:gd name="T12" fmla="*/ 15 w 57"/>
                  <a:gd name="T13" fmla="*/ 18 h 99"/>
                  <a:gd name="T14" fmla="*/ 15 w 57"/>
                  <a:gd name="T15" fmla="*/ 17 h 99"/>
                  <a:gd name="T16" fmla="*/ 15 w 57"/>
                  <a:gd name="T17" fmla="*/ 14 h 99"/>
                  <a:gd name="T18" fmla="*/ 14 w 57"/>
                  <a:gd name="T19" fmla="*/ 13 h 99"/>
                  <a:gd name="T20" fmla="*/ 13 w 57"/>
                  <a:gd name="T21" fmla="*/ 10 h 99"/>
                  <a:gd name="T22" fmla="*/ 13 w 57"/>
                  <a:gd name="T23" fmla="*/ 8 h 99"/>
                  <a:gd name="T24" fmla="*/ 12 w 57"/>
                  <a:gd name="T25" fmla="*/ 7 h 99"/>
                  <a:gd name="T26" fmla="*/ 11 w 57"/>
                  <a:gd name="T27" fmla="*/ 5 h 99"/>
                  <a:gd name="T28" fmla="*/ 10 w 57"/>
                  <a:gd name="T29" fmla="*/ 4 h 99"/>
                  <a:gd name="T30" fmla="*/ 8 w 57"/>
                  <a:gd name="T31" fmla="*/ 2 h 99"/>
                  <a:gd name="T32" fmla="*/ 8 w 57"/>
                  <a:gd name="T33" fmla="*/ 2 h 99"/>
                  <a:gd name="T34" fmla="*/ 7 w 57"/>
                  <a:gd name="T35" fmla="*/ 1 h 99"/>
                  <a:gd name="T36" fmla="*/ 5 w 57"/>
                  <a:gd name="T37" fmla="*/ 0 h 99"/>
                  <a:gd name="T38" fmla="*/ 4 w 57"/>
                  <a:gd name="T39" fmla="*/ 0 h 99"/>
                  <a:gd name="T40" fmla="*/ 3 w 57"/>
                  <a:gd name="T41" fmla="*/ 0 h 99"/>
                  <a:gd name="T42" fmla="*/ 2 w 57"/>
                  <a:gd name="T43" fmla="*/ 1 h 99"/>
                  <a:gd name="T44" fmla="*/ 1 w 57"/>
                  <a:gd name="T45" fmla="*/ 2 h 99"/>
                  <a:gd name="T46" fmla="*/ 1 w 57"/>
                  <a:gd name="T47" fmla="*/ 2 h 99"/>
                  <a:gd name="T48" fmla="*/ 0 w 57"/>
                  <a:gd name="T49" fmla="*/ 4 h 99"/>
                  <a:gd name="T50" fmla="*/ 0 w 57"/>
                  <a:gd name="T51" fmla="*/ 5 h 99"/>
                  <a:gd name="T52" fmla="*/ 0 w 57"/>
                  <a:gd name="T53" fmla="*/ 7 h 99"/>
                  <a:gd name="T54" fmla="*/ 0 w 57"/>
                  <a:gd name="T55" fmla="*/ 8 h 99"/>
                  <a:gd name="T56" fmla="*/ 0 w 57"/>
                  <a:gd name="T57" fmla="*/ 10 h 99"/>
                  <a:gd name="T58" fmla="*/ 1 w 57"/>
                  <a:gd name="T59" fmla="*/ 12 h 99"/>
                  <a:gd name="T60" fmla="*/ 1 w 57"/>
                  <a:gd name="T61" fmla="*/ 14 h 99"/>
                  <a:gd name="T62" fmla="*/ 1 w 57"/>
                  <a:gd name="T63" fmla="*/ 17 h 99"/>
                  <a:gd name="T64" fmla="*/ 2 w 57"/>
                  <a:gd name="T65" fmla="*/ 18 h 99"/>
                  <a:gd name="T66" fmla="*/ 3 w 57"/>
                  <a:gd name="T67" fmla="*/ 19 h 99"/>
                  <a:gd name="T68" fmla="*/ 4 w 57"/>
                  <a:gd name="T69" fmla="*/ 21 h 99"/>
                  <a:gd name="T70" fmla="*/ 5 w 57"/>
                  <a:gd name="T71" fmla="*/ 23 h 99"/>
                  <a:gd name="T72" fmla="*/ 7 w 57"/>
                  <a:gd name="T73" fmla="*/ 23 h 99"/>
                  <a:gd name="T74" fmla="*/ 8 w 57"/>
                  <a:gd name="T75" fmla="*/ 24 h 99"/>
                  <a:gd name="T76" fmla="*/ 9 w 57"/>
                  <a:gd name="T77" fmla="*/ 25 h 99"/>
                  <a:gd name="T78" fmla="*/ 10 w 57"/>
                  <a:gd name="T79" fmla="*/ 25 h 99"/>
                  <a:gd name="T80" fmla="*/ 11 w 57"/>
                  <a:gd name="T81" fmla="*/ 25 h 99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57"/>
                  <a:gd name="T124" fmla="*/ 0 h 99"/>
                  <a:gd name="T125" fmla="*/ 57 w 57"/>
                  <a:gd name="T126" fmla="*/ 99 h 99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57" h="99">
                    <a:moveTo>
                      <a:pt x="41" y="99"/>
                    </a:moveTo>
                    <a:lnTo>
                      <a:pt x="48" y="96"/>
                    </a:lnTo>
                    <a:lnTo>
                      <a:pt x="50" y="93"/>
                    </a:lnTo>
                    <a:lnTo>
                      <a:pt x="53" y="90"/>
                    </a:lnTo>
                    <a:lnTo>
                      <a:pt x="53" y="84"/>
                    </a:lnTo>
                    <a:lnTo>
                      <a:pt x="57" y="77"/>
                    </a:lnTo>
                    <a:lnTo>
                      <a:pt x="57" y="72"/>
                    </a:lnTo>
                    <a:lnTo>
                      <a:pt x="57" y="66"/>
                    </a:lnTo>
                    <a:lnTo>
                      <a:pt x="57" y="57"/>
                    </a:lnTo>
                    <a:lnTo>
                      <a:pt x="53" y="50"/>
                    </a:lnTo>
                    <a:lnTo>
                      <a:pt x="50" y="41"/>
                    </a:lnTo>
                    <a:lnTo>
                      <a:pt x="48" y="32"/>
                    </a:lnTo>
                    <a:lnTo>
                      <a:pt x="44" y="27"/>
                    </a:lnTo>
                    <a:lnTo>
                      <a:pt x="41" y="20"/>
                    </a:lnTo>
                    <a:lnTo>
                      <a:pt x="39" y="15"/>
                    </a:lnTo>
                    <a:lnTo>
                      <a:pt x="32" y="9"/>
                    </a:lnTo>
                    <a:lnTo>
                      <a:pt x="29" y="6"/>
                    </a:lnTo>
                    <a:lnTo>
                      <a:pt x="26" y="2"/>
                    </a:lnTo>
                    <a:lnTo>
                      <a:pt x="20" y="0"/>
                    </a:lnTo>
                    <a:lnTo>
                      <a:pt x="16" y="0"/>
                    </a:lnTo>
                    <a:lnTo>
                      <a:pt x="11" y="0"/>
                    </a:lnTo>
                    <a:lnTo>
                      <a:pt x="9" y="2"/>
                    </a:lnTo>
                    <a:lnTo>
                      <a:pt x="5" y="6"/>
                    </a:lnTo>
                    <a:lnTo>
                      <a:pt x="2" y="9"/>
                    </a:lnTo>
                    <a:lnTo>
                      <a:pt x="0" y="15"/>
                    </a:lnTo>
                    <a:lnTo>
                      <a:pt x="0" y="20"/>
                    </a:lnTo>
                    <a:lnTo>
                      <a:pt x="0" y="27"/>
                    </a:lnTo>
                    <a:lnTo>
                      <a:pt x="0" y="32"/>
                    </a:lnTo>
                    <a:lnTo>
                      <a:pt x="0" y="41"/>
                    </a:lnTo>
                    <a:lnTo>
                      <a:pt x="2" y="48"/>
                    </a:lnTo>
                    <a:lnTo>
                      <a:pt x="2" y="57"/>
                    </a:lnTo>
                    <a:lnTo>
                      <a:pt x="5" y="66"/>
                    </a:lnTo>
                    <a:lnTo>
                      <a:pt x="9" y="72"/>
                    </a:lnTo>
                    <a:lnTo>
                      <a:pt x="11" y="77"/>
                    </a:lnTo>
                    <a:lnTo>
                      <a:pt x="16" y="84"/>
                    </a:lnTo>
                    <a:lnTo>
                      <a:pt x="20" y="90"/>
                    </a:lnTo>
                    <a:lnTo>
                      <a:pt x="26" y="93"/>
                    </a:lnTo>
                    <a:lnTo>
                      <a:pt x="29" y="96"/>
                    </a:lnTo>
                    <a:lnTo>
                      <a:pt x="35" y="99"/>
                    </a:lnTo>
                    <a:lnTo>
                      <a:pt x="39" y="99"/>
                    </a:lnTo>
                    <a:lnTo>
                      <a:pt x="41" y="99"/>
                    </a:lnTo>
                  </a:path>
                </a:pathLst>
              </a:custGeom>
              <a:noFill/>
              <a:ln w="0">
                <a:solidFill>
                  <a:srgbClr val="3C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3991" name="Freeform 1077"/>
              <p:cNvSpPr>
                <a:spLocks/>
              </p:cNvSpPr>
              <p:nvPr/>
            </p:nvSpPr>
            <p:spPr bwMode="auto">
              <a:xfrm>
                <a:off x="2318" y="3210"/>
                <a:ext cx="15" cy="25"/>
              </a:xfrm>
              <a:custGeom>
                <a:avLst/>
                <a:gdLst>
                  <a:gd name="T0" fmla="*/ 11 w 57"/>
                  <a:gd name="T1" fmla="*/ 25 h 99"/>
                  <a:gd name="T2" fmla="*/ 13 w 57"/>
                  <a:gd name="T3" fmla="*/ 24 h 99"/>
                  <a:gd name="T4" fmla="*/ 13 w 57"/>
                  <a:gd name="T5" fmla="*/ 23 h 99"/>
                  <a:gd name="T6" fmla="*/ 14 w 57"/>
                  <a:gd name="T7" fmla="*/ 23 h 99"/>
                  <a:gd name="T8" fmla="*/ 14 w 57"/>
                  <a:gd name="T9" fmla="*/ 21 h 99"/>
                  <a:gd name="T10" fmla="*/ 15 w 57"/>
                  <a:gd name="T11" fmla="*/ 19 h 99"/>
                  <a:gd name="T12" fmla="*/ 15 w 57"/>
                  <a:gd name="T13" fmla="*/ 18 h 99"/>
                  <a:gd name="T14" fmla="*/ 15 w 57"/>
                  <a:gd name="T15" fmla="*/ 17 h 99"/>
                  <a:gd name="T16" fmla="*/ 15 w 57"/>
                  <a:gd name="T17" fmla="*/ 14 h 99"/>
                  <a:gd name="T18" fmla="*/ 14 w 57"/>
                  <a:gd name="T19" fmla="*/ 13 h 99"/>
                  <a:gd name="T20" fmla="*/ 13 w 57"/>
                  <a:gd name="T21" fmla="*/ 10 h 99"/>
                  <a:gd name="T22" fmla="*/ 13 w 57"/>
                  <a:gd name="T23" fmla="*/ 8 h 99"/>
                  <a:gd name="T24" fmla="*/ 12 w 57"/>
                  <a:gd name="T25" fmla="*/ 7 h 99"/>
                  <a:gd name="T26" fmla="*/ 11 w 57"/>
                  <a:gd name="T27" fmla="*/ 5 h 99"/>
                  <a:gd name="T28" fmla="*/ 10 w 57"/>
                  <a:gd name="T29" fmla="*/ 4 h 99"/>
                  <a:gd name="T30" fmla="*/ 8 w 57"/>
                  <a:gd name="T31" fmla="*/ 2 h 99"/>
                  <a:gd name="T32" fmla="*/ 8 w 57"/>
                  <a:gd name="T33" fmla="*/ 2 h 99"/>
                  <a:gd name="T34" fmla="*/ 7 w 57"/>
                  <a:gd name="T35" fmla="*/ 1 h 99"/>
                  <a:gd name="T36" fmla="*/ 5 w 57"/>
                  <a:gd name="T37" fmla="*/ 0 h 99"/>
                  <a:gd name="T38" fmla="*/ 4 w 57"/>
                  <a:gd name="T39" fmla="*/ 0 h 99"/>
                  <a:gd name="T40" fmla="*/ 3 w 57"/>
                  <a:gd name="T41" fmla="*/ 0 h 99"/>
                  <a:gd name="T42" fmla="*/ 2 w 57"/>
                  <a:gd name="T43" fmla="*/ 1 h 99"/>
                  <a:gd name="T44" fmla="*/ 1 w 57"/>
                  <a:gd name="T45" fmla="*/ 2 h 99"/>
                  <a:gd name="T46" fmla="*/ 1 w 57"/>
                  <a:gd name="T47" fmla="*/ 2 h 99"/>
                  <a:gd name="T48" fmla="*/ 0 w 57"/>
                  <a:gd name="T49" fmla="*/ 4 h 99"/>
                  <a:gd name="T50" fmla="*/ 0 w 57"/>
                  <a:gd name="T51" fmla="*/ 5 h 99"/>
                  <a:gd name="T52" fmla="*/ 0 w 57"/>
                  <a:gd name="T53" fmla="*/ 7 h 99"/>
                  <a:gd name="T54" fmla="*/ 0 w 57"/>
                  <a:gd name="T55" fmla="*/ 8 h 99"/>
                  <a:gd name="T56" fmla="*/ 0 w 57"/>
                  <a:gd name="T57" fmla="*/ 10 h 99"/>
                  <a:gd name="T58" fmla="*/ 1 w 57"/>
                  <a:gd name="T59" fmla="*/ 12 h 99"/>
                  <a:gd name="T60" fmla="*/ 1 w 57"/>
                  <a:gd name="T61" fmla="*/ 14 h 99"/>
                  <a:gd name="T62" fmla="*/ 1 w 57"/>
                  <a:gd name="T63" fmla="*/ 17 h 99"/>
                  <a:gd name="T64" fmla="*/ 2 w 57"/>
                  <a:gd name="T65" fmla="*/ 18 h 99"/>
                  <a:gd name="T66" fmla="*/ 3 w 57"/>
                  <a:gd name="T67" fmla="*/ 19 h 99"/>
                  <a:gd name="T68" fmla="*/ 4 w 57"/>
                  <a:gd name="T69" fmla="*/ 21 h 99"/>
                  <a:gd name="T70" fmla="*/ 5 w 57"/>
                  <a:gd name="T71" fmla="*/ 23 h 99"/>
                  <a:gd name="T72" fmla="*/ 7 w 57"/>
                  <a:gd name="T73" fmla="*/ 23 h 99"/>
                  <a:gd name="T74" fmla="*/ 8 w 57"/>
                  <a:gd name="T75" fmla="*/ 24 h 99"/>
                  <a:gd name="T76" fmla="*/ 9 w 57"/>
                  <a:gd name="T77" fmla="*/ 25 h 99"/>
                  <a:gd name="T78" fmla="*/ 10 w 57"/>
                  <a:gd name="T79" fmla="*/ 25 h 99"/>
                  <a:gd name="T80" fmla="*/ 11 w 57"/>
                  <a:gd name="T81" fmla="*/ 25 h 99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57"/>
                  <a:gd name="T124" fmla="*/ 0 h 99"/>
                  <a:gd name="T125" fmla="*/ 57 w 57"/>
                  <a:gd name="T126" fmla="*/ 99 h 99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57" h="99">
                    <a:moveTo>
                      <a:pt x="41" y="99"/>
                    </a:moveTo>
                    <a:lnTo>
                      <a:pt x="48" y="96"/>
                    </a:lnTo>
                    <a:lnTo>
                      <a:pt x="50" y="93"/>
                    </a:lnTo>
                    <a:lnTo>
                      <a:pt x="53" y="90"/>
                    </a:lnTo>
                    <a:lnTo>
                      <a:pt x="53" y="84"/>
                    </a:lnTo>
                    <a:lnTo>
                      <a:pt x="57" y="77"/>
                    </a:lnTo>
                    <a:lnTo>
                      <a:pt x="57" y="72"/>
                    </a:lnTo>
                    <a:lnTo>
                      <a:pt x="57" y="66"/>
                    </a:lnTo>
                    <a:lnTo>
                      <a:pt x="57" y="57"/>
                    </a:lnTo>
                    <a:lnTo>
                      <a:pt x="53" y="50"/>
                    </a:lnTo>
                    <a:lnTo>
                      <a:pt x="50" y="41"/>
                    </a:lnTo>
                    <a:lnTo>
                      <a:pt x="48" y="32"/>
                    </a:lnTo>
                    <a:lnTo>
                      <a:pt x="44" y="27"/>
                    </a:lnTo>
                    <a:lnTo>
                      <a:pt x="41" y="20"/>
                    </a:lnTo>
                    <a:lnTo>
                      <a:pt x="39" y="15"/>
                    </a:lnTo>
                    <a:lnTo>
                      <a:pt x="32" y="9"/>
                    </a:lnTo>
                    <a:lnTo>
                      <a:pt x="29" y="6"/>
                    </a:lnTo>
                    <a:lnTo>
                      <a:pt x="26" y="2"/>
                    </a:lnTo>
                    <a:lnTo>
                      <a:pt x="20" y="0"/>
                    </a:lnTo>
                    <a:lnTo>
                      <a:pt x="16" y="0"/>
                    </a:lnTo>
                    <a:lnTo>
                      <a:pt x="11" y="0"/>
                    </a:lnTo>
                    <a:lnTo>
                      <a:pt x="9" y="2"/>
                    </a:lnTo>
                    <a:lnTo>
                      <a:pt x="5" y="6"/>
                    </a:lnTo>
                    <a:lnTo>
                      <a:pt x="2" y="9"/>
                    </a:lnTo>
                    <a:lnTo>
                      <a:pt x="0" y="15"/>
                    </a:lnTo>
                    <a:lnTo>
                      <a:pt x="0" y="20"/>
                    </a:lnTo>
                    <a:lnTo>
                      <a:pt x="0" y="27"/>
                    </a:lnTo>
                    <a:lnTo>
                      <a:pt x="0" y="32"/>
                    </a:lnTo>
                    <a:lnTo>
                      <a:pt x="0" y="41"/>
                    </a:lnTo>
                    <a:lnTo>
                      <a:pt x="2" y="48"/>
                    </a:lnTo>
                    <a:lnTo>
                      <a:pt x="2" y="57"/>
                    </a:lnTo>
                    <a:lnTo>
                      <a:pt x="5" y="66"/>
                    </a:lnTo>
                    <a:lnTo>
                      <a:pt x="9" y="72"/>
                    </a:lnTo>
                    <a:lnTo>
                      <a:pt x="11" y="77"/>
                    </a:lnTo>
                    <a:lnTo>
                      <a:pt x="16" y="84"/>
                    </a:lnTo>
                    <a:lnTo>
                      <a:pt x="20" y="90"/>
                    </a:lnTo>
                    <a:lnTo>
                      <a:pt x="26" y="93"/>
                    </a:lnTo>
                    <a:lnTo>
                      <a:pt x="29" y="96"/>
                    </a:lnTo>
                    <a:lnTo>
                      <a:pt x="35" y="99"/>
                    </a:lnTo>
                    <a:lnTo>
                      <a:pt x="39" y="99"/>
                    </a:lnTo>
                    <a:lnTo>
                      <a:pt x="41" y="99"/>
                    </a:lnTo>
                  </a:path>
                </a:pathLst>
              </a:custGeom>
              <a:noFill/>
              <a:ln w="0">
                <a:solidFill>
                  <a:srgbClr val="3C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3992" name="Freeform 1078"/>
              <p:cNvSpPr>
                <a:spLocks/>
              </p:cNvSpPr>
              <p:nvPr/>
            </p:nvSpPr>
            <p:spPr bwMode="auto">
              <a:xfrm>
                <a:off x="2081" y="2900"/>
                <a:ext cx="7" cy="34"/>
              </a:xfrm>
              <a:custGeom>
                <a:avLst/>
                <a:gdLst>
                  <a:gd name="T0" fmla="*/ 7 w 30"/>
                  <a:gd name="T1" fmla="*/ 0 h 135"/>
                  <a:gd name="T2" fmla="*/ 7 w 30"/>
                  <a:gd name="T3" fmla="*/ 1 h 135"/>
                  <a:gd name="T4" fmla="*/ 6 w 30"/>
                  <a:gd name="T5" fmla="*/ 3 h 135"/>
                  <a:gd name="T6" fmla="*/ 5 w 30"/>
                  <a:gd name="T7" fmla="*/ 4 h 135"/>
                  <a:gd name="T8" fmla="*/ 4 w 30"/>
                  <a:gd name="T9" fmla="*/ 7 h 135"/>
                  <a:gd name="T10" fmla="*/ 3 w 30"/>
                  <a:gd name="T11" fmla="*/ 11 h 135"/>
                  <a:gd name="T12" fmla="*/ 2 w 30"/>
                  <a:gd name="T13" fmla="*/ 15 h 135"/>
                  <a:gd name="T14" fmla="*/ 1 w 30"/>
                  <a:gd name="T15" fmla="*/ 20 h 135"/>
                  <a:gd name="T16" fmla="*/ 1 w 30"/>
                  <a:gd name="T17" fmla="*/ 26 h 135"/>
                  <a:gd name="T18" fmla="*/ 0 w 30"/>
                  <a:gd name="T19" fmla="*/ 34 h 13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30"/>
                  <a:gd name="T31" fmla="*/ 0 h 135"/>
                  <a:gd name="T32" fmla="*/ 30 w 30"/>
                  <a:gd name="T33" fmla="*/ 135 h 13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30" h="135">
                    <a:moveTo>
                      <a:pt x="30" y="0"/>
                    </a:moveTo>
                    <a:lnTo>
                      <a:pt x="28" y="3"/>
                    </a:lnTo>
                    <a:lnTo>
                      <a:pt x="25" y="10"/>
                    </a:lnTo>
                    <a:lnTo>
                      <a:pt x="21" y="15"/>
                    </a:lnTo>
                    <a:lnTo>
                      <a:pt x="16" y="26"/>
                    </a:lnTo>
                    <a:lnTo>
                      <a:pt x="12" y="42"/>
                    </a:lnTo>
                    <a:lnTo>
                      <a:pt x="7" y="60"/>
                    </a:lnTo>
                    <a:lnTo>
                      <a:pt x="3" y="81"/>
                    </a:lnTo>
                    <a:lnTo>
                      <a:pt x="3" y="105"/>
                    </a:lnTo>
                    <a:lnTo>
                      <a:pt x="0" y="135"/>
                    </a:lnTo>
                  </a:path>
                </a:pathLst>
              </a:custGeom>
              <a:noFill/>
              <a:ln w="0">
                <a:solidFill>
                  <a:srgbClr val="92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3993" name="Freeform 1079"/>
              <p:cNvSpPr>
                <a:spLocks/>
              </p:cNvSpPr>
              <p:nvPr/>
            </p:nvSpPr>
            <p:spPr bwMode="auto">
              <a:xfrm>
                <a:off x="2096" y="2949"/>
                <a:ext cx="22" cy="15"/>
              </a:xfrm>
              <a:custGeom>
                <a:avLst/>
                <a:gdLst>
                  <a:gd name="T0" fmla="*/ 0 w 91"/>
                  <a:gd name="T1" fmla="*/ 15 h 61"/>
                  <a:gd name="T2" fmla="*/ 1 w 91"/>
                  <a:gd name="T3" fmla="*/ 14 h 61"/>
                  <a:gd name="T4" fmla="*/ 1 w 91"/>
                  <a:gd name="T5" fmla="*/ 14 h 61"/>
                  <a:gd name="T6" fmla="*/ 2 w 91"/>
                  <a:gd name="T7" fmla="*/ 13 h 61"/>
                  <a:gd name="T8" fmla="*/ 4 w 91"/>
                  <a:gd name="T9" fmla="*/ 12 h 61"/>
                  <a:gd name="T10" fmla="*/ 6 w 91"/>
                  <a:gd name="T11" fmla="*/ 10 h 61"/>
                  <a:gd name="T12" fmla="*/ 8 w 91"/>
                  <a:gd name="T13" fmla="*/ 8 h 61"/>
                  <a:gd name="T14" fmla="*/ 11 w 91"/>
                  <a:gd name="T15" fmla="*/ 6 h 61"/>
                  <a:gd name="T16" fmla="*/ 15 w 91"/>
                  <a:gd name="T17" fmla="*/ 4 h 61"/>
                  <a:gd name="T18" fmla="*/ 18 w 91"/>
                  <a:gd name="T19" fmla="*/ 2 h 61"/>
                  <a:gd name="T20" fmla="*/ 22 w 91"/>
                  <a:gd name="T21" fmla="*/ 0 h 61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91"/>
                  <a:gd name="T34" fmla="*/ 0 h 61"/>
                  <a:gd name="T35" fmla="*/ 91 w 91"/>
                  <a:gd name="T36" fmla="*/ 61 h 61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91" h="61">
                    <a:moveTo>
                      <a:pt x="0" y="61"/>
                    </a:moveTo>
                    <a:lnTo>
                      <a:pt x="4" y="58"/>
                    </a:lnTo>
                    <a:lnTo>
                      <a:pt x="6" y="58"/>
                    </a:lnTo>
                    <a:lnTo>
                      <a:pt x="9" y="52"/>
                    </a:lnTo>
                    <a:lnTo>
                      <a:pt x="16" y="49"/>
                    </a:lnTo>
                    <a:lnTo>
                      <a:pt x="25" y="40"/>
                    </a:lnTo>
                    <a:lnTo>
                      <a:pt x="34" y="34"/>
                    </a:lnTo>
                    <a:lnTo>
                      <a:pt x="45" y="25"/>
                    </a:lnTo>
                    <a:lnTo>
                      <a:pt x="61" y="18"/>
                    </a:lnTo>
                    <a:lnTo>
                      <a:pt x="75" y="9"/>
                    </a:lnTo>
                    <a:lnTo>
                      <a:pt x="91" y="0"/>
                    </a:lnTo>
                  </a:path>
                </a:pathLst>
              </a:custGeom>
              <a:noFill/>
              <a:ln w="0">
                <a:solidFill>
                  <a:srgbClr val="92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3994" name="Freeform 1080"/>
              <p:cNvSpPr>
                <a:spLocks/>
              </p:cNvSpPr>
              <p:nvPr/>
            </p:nvSpPr>
            <p:spPr bwMode="auto">
              <a:xfrm>
                <a:off x="2096" y="2926"/>
                <a:ext cx="40" cy="111"/>
              </a:xfrm>
              <a:custGeom>
                <a:avLst/>
                <a:gdLst>
                  <a:gd name="T0" fmla="*/ 4 w 163"/>
                  <a:gd name="T1" fmla="*/ 0 h 442"/>
                  <a:gd name="T2" fmla="*/ 4 w 163"/>
                  <a:gd name="T3" fmla="*/ 6 h 442"/>
                  <a:gd name="T4" fmla="*/ 4 w 163"/>
                  <a:gd name="T5" fmla="*/ 12 h 442"/>
                  <a:gd name="T6" fmla="*/ 3 w 163"/>
                  <a:gd name="T7" fmla="*/ 17 h 442"/>
                  <a:gd name="T8" fmla="*/ 3 w 163"/>
                  <a:gd name="T9" fmla="*/ 22 h 442"/>
                  <a:gd name="T10" fmla="*/ 2 w 163"/>
                  <a:gd name="T11" fmla="*/ 26 h 442"/>
                  <a:gd name="T12" fmla="*/ 1 w 163"/>
                  <a:gd name="T13" fmla="*/ 30 h 442"/>
                  <a:gd name="T14" fmla="*/ 1 w 163"/>
                  <a:gd name="T15" fmla="*/ 33 h 442"/>
                  <a:gd name="T16" fmla="*/ 1 w 163"/>
                  <a:gd name="T17" fmla="*/ 36 h 442"/>
                  <a:gd name="T18" fmla="*/ 0 w 163"/>
                  <a:gd name="T19" fmla="*/ 37 h 442"/>
                  <a:gd name="T20" fmla="*/ 0 w 163"/>
                  <a:gd name="T21" fmla="*/ 38 h 442"/>
                  <a:gd name="T22" fmla="*/ 4 w 163"/>
                  <a:gd name="T23" fmla="*/ 45 h 442"/>
                  <a:gd name="T24" fmla="*/ 8 w 163"/>
                  <a:gd name="T25" fmla="*/ 51 h 442"/>
                  <a:gd name="T26" fmla="*/ 11 w 163"/>
                  <a:gd name="T27" fmla="*/ 55 h 442"/>
                  <a:gd name="T28" fmla="*/ 14 w 163"/>
                  <a:gd name="T29" fmla="*/ 58 h 442"/>
                  <a:gd name="T30" fmla="*/ 16 w 163"/>
                  <a:gd name="T31" fmla="*/ 61 h 442"/>
                  <a:gd name="T32" fmla="*/ 18 w 163"/>
                  <a:gd name="T33" fmla="*/ 63 h 442"/>
                  <a:gd name="T34" fmla="*/ 20 w 163"/>
                  <a:gd name="T35" fmla="*/ 66 h 442"/>
                  <a:gd name="T36" fmla="*/ 22 w 163"/>
                  <a:gd name="T37" fmla="*/ 70 h 442"/>
                  <a:gd name="T38" fmla="*/ 23 w 163"/>
                  <a:gd name="T39" fmla="*/ 74 h 442"/>
                  <a:gd name="T40" fmla="*/ 25 w 163"/>
                  <a:gd name="T41" fmla="*/ 81 h 442"/>
                  <a:gd name="T42" fmla="*/ 26 w 163"/>
                  <a:gd name="T43" fmla="*/ 88 h 442"/>
                  <a:gd name="T44" fmla="*/ 27 w 163"/>
                  <a:gd name="T45" fmla="*/ 94 h 442"/>
                  <a:gd name="T46" fmla="*/ 30 w 163"/>
                  <a:gd name="T47" fmla="*/ 99 h 442"/>
                  <a:gd name="T48" fmla="*/ 31 w 163"/>
                  <a:gd name="T49" fmla="*/ 103 h 442"/>
                  <a:gd name="T50" fmla="*/ 33 w 163"/>
                  <a:gd name="T51" fmla="*/ 106 h 442"/>
                  <a:gd name="T52" fmla="*/ 36 w 163"/>
                  <a:gd name="T53" fmla="*/ 108 h 442"/>
                  <a:gd name="T54" fmla="*/ 37 w 163"/>
                  <a:gd name="T55" fmla="*/ 109 h 442"/>
                  <a:gd name="T56" fmla="*/ 39 w 163"/>
                  <a:gd name="T57" fmla="*/ 110 h 442"/>
                  <a:gd name="T58" fmla="*/ 40 w 163"/>
                  <a:gd name="T59" fmla="*/ 111 h 442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163"/>
                  <a:gd name="T91" fmla="*/ 0 h 442"/>
                  <a:gd name="T92" fmla="*/ 163 w 163"/>
                  <a:gd name="T93" fmla="*/ 442 h 442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163" h="442">
                    <a:moveTo>
                      <a:pt x="16" y="0"/>
                    </a:moveTo>
                    <a:lnTo>
                      <a:pt x="16" y="24"/>
                    </a:lnTo>
                    <a:lnTo>
                      <a:pt x="16" y="48"/>
                    </a:lnTo>
                    <a:lnTo>
                      <a:pt x="13" y="69"/>
                    </a:lnTo>
                    <a:lnTo>
                      <a:pt x="13" y="87"/>
                    </a:lnTo>
                    <a:lnTo>
                      <a:pt x="9" y="105"/>
                    </a:lnTo>
                    <a:lnTo>
                      <a:pt x="6" y="121"/>
                    </a:lnTo>
                    <a:lnTo>
                      <a:pt x="4" y="133"/>
                    </a:lnTo>
                    <a:lnTo>
                      <a:pt x="4" y="142"/>
                    </a:lnTo>
                    <a:lnTo>
                      <a:pt x="0" y="148"/>
                    </a:lnTo>
                    <a:lnTo>
                      <a:pt x="0" y="151"/>
                    </a:lnTo>
                    <a:lnTo>
                      <a:pt x="18" y="181"/>
                    </a:lnTo>
                    <a:lnTo>
                      <a:pt x="34" y="205"/>
                    </a:lnTo>
                    <a:lnTo>
                      <a:pt x="45" y="220"/>
                    </a:lnTo>
                    <a:lnTo>
                      <a:pt x="58" y="232"/>
                    </a:lnTo>
                    <a:lnTo>
                      <a:pt x="67" y="242"/>
                    </a:lnTo>
                    <a:lnTo>
                      <a:pt x="75" y="251"/>
                    </a:lnTo>
                    <a:lnTo>
                      <a:pt x="82" y="262"/>
                    </a:lnTo>
                    <a:lnTo>
                      <a:pt x="88" y="277"/>
                    </a:lnTo>
                    <a:lnTo>
                      <a:pt x="93" y="295"/>
                    </a:lnTo>
                    <a:lnTo>
                      <a:pt x="100" y="322"/>
                    </a:lnTo>
                    <a:lnTo>
                      <a:pt x="106" y="352"/>
                    </a:lnTo>
                    <a:lnTo>
                      <a:pt x="111" y="376"/>
                    </a:lnTo>
                    <a:lnTo>
                      <a:pt x="121" y="395"/>
                    </a:lnTo>
                    <a:lnTo>
                      <a:pt x="127" y="410"/>
                    </a:lnTo>
                    <a:lnTo>
                      <a:pt x="136" y="422"/>
                    </a:lnTo>
                    <a:lnTo>
                      <a:pt x="145" y="431"/>
                    </a:lnTo>
                    <a:lnTo>
                      <a:pt x="152" y="436"/>
                    </a:lnTo>
                    <a:lnTo>
                      <a:pt x="157" y="440"/>
                    </a:lnTo>
                    <a:lnTo>
                      <a:pt x="163" y="442"/>
                    </a:lnTo>
                  </a:path>
                </a:pathLst>
              </a:custGeom>
              <a:noFill/>
              <a:ln w="0">
                <a:solidFill>
                  <a:srgbClr val="92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3995" name="Freeform 1081"/>
              <p:cNvSpPr>
                <a:spLocks/>
              </p:cNvSpPr>
              <p:nvPr/>
            </p:nvSpPr>
            <p:spPr bwMode="auto">
              <a:xfrm>
                <a:off x="2105" y="2978"/>
                <a:ext cx="32" cy="12"/>
              </a:xfrm>
              <a:custGeom>
                <a:avLst/>
                <a:gdLst>
                  <a:gd name="T0" fmla="*/ 0 w 130"/>
                  <a:gd name="T1" fmla="*/ 0 h 51"/>
                  <a:gd name="T2" fmla="*/ 0 w 130"/>
                  <a:gd name="T3" fmla="*/ 1 h 51"/>
                  <a:gd name="T4" fmla="*/ 1 w 130"/>
                  <a:gd name="T5" fmla="*/ 1 h 51"/>
                  <a:gd name="T6" fmla="*/ 2 w 130"/>
                  <a:gd name="T7" fmla="*/ 2 h 51"/>
                  <a:gd name="T8" fmla="*/ 4 w 130"/>
                  <a:gd name="T9" fmla="*/ 4 h 51"/>
                  <a:gd name="T10" fmla="*/ 6 w 130"/>
                  <a:gd name="T11" fmla="*/ 5 h 51"/>
                  <a:gd name="T12" fmla="*/ 10 w 130"/>
                  <a:gd name="T13" fmla="*/ 6 h 51"/>
                  <a:gd name="T14" fmla="*/ 14 w 130"/>
                  <a:gd name="T15" fmla="*/ 8 h 51"/>
                  <a:gd name="T16" fmla="*/ 18 w 130"/>
                  <a:gd name="T17" fmla="*/ 9 h 51"/>
                  <a:gd name="T18" fmla="*/ 25 w 130"/>
                  <a:gd name="T19" fmla="*/ 11 h 51"/>
                  <a:gd name="T20" fmla="*/ 32 w 130"/>
                  <a:gd name="T21" fmla="*/ 12 h 51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30"/>
                  <a:gd name="T34" fmla="*/ 0 h 51"/>
                  <a:gd name="T35" fmla="*/ 130 w 130"/>
                  <a:gd name="T36" fmla="*/ 51 h 51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30" h="51">
                    <a:moveTo>
                      <a:pt x="0" y="0"/>
                    </a:moveTo>
                    <a:lnTo>
                      <a:pt x="0" y="3"/>
                    </a:lnTo>
                    <a:lnTo>
                      <a:pt x="4" y="5"/>
                    </a:lnTo>
                    <a:lnTo>
                      <a:pt x="7" y="9"/>
                    </a:lnTo>
                    <a:lnTo>
                      <a:pt x="16" y="15"/>
                    </a:lnTo>
                    <a:lnTo>
                      <a:pt x="25" y="21"/>
                    </a:lnTo>
                    <a:lnTo>
                      <a:pt x="39" y="27"/>
                    </a:lnTo>
                    <a:lnTo>
                      <a:pt x="55" y="33"/>
                    </a:lnTo>
                    <a:lnTo>
                      <a:pt x="75" y="39"/>
                    </a:lnTo>
                    <a:lnTo>
                      <a:pt x="103" y="46"/>
                    </a:lnTo>
                    <a:lnTo>
                      <a:pt x="130" y="51"/>
                    </a:lnTo>
                  </a:path>
                </a:pathLst>
              </a:custGeom>
              <a:noFill/>
              <a:ln w="0">
                <a:solidFill>
                  <a:srgbClr val="92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3996" name="Line 1082"/>
              <p:cNvSpPr>
                <a:spLocks noChangeShapeType="1"/>
              </p:cNvSpPr>
              <p:nvPr/>
            </p:nvSpPr>
            <p:spPr bwMode="auto">
              <a:xfrm flipH="1">
                <a:off x="2073" y="2971"/>
                <a:ext cx="4" cy="12"/>
              </a:xfrm>
              <a:prstGeom prst="line">
                <a:avLst/>
              </a:prstGeom>
              <a:noFill/>
              <a:ln w="0">
                <a:solidFill>
                  <a:srgbClr val="92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3997" name="Freeform 1083"/>
              <p:cNvSpPr>
                <a:spLocks/>
              </p:cNvSpPr>
              <p:nvPr/>
            </p:nvSpPr>
            <p:spPr bwMode="auto">
              <a:xfrm>
                <a:off x="2220" y="2836"/>
                <a:ext cx="63" cy="74"/>
              </a:xfrm>
              <a:custGeom>
                <a:avLst/>
                <a:gdLst>
                  <a:gd name="T0" fmla="*/ 63 w 253"/>
                  <a:gd name="T1" fmla="*/ 74 h 295"/>
                  <a:gd name="T2" fmla="*/ 56 w 253"/>
                  <a:gd name="T3" fmla="*/ 72 h 295"/>
                  <a:gd name="T4" fmla="*/ 49 w 253"/>
                  <a:gd name="T5" fmla="*/ 69 h 295"/>
                  <a:gd name="T6" fmla="*/ 43 w 253"/>
                  <a:gd name="T7" fmla="*/ 65 h 295"/>
                  <a:gd name="T8" fmla="*/ 37 w 253"/>
                  <a:gd name="T9" fmla="*/ 60 h 295"/>
                  <a:gd name="T10" fmla="*/ 31 w 253"/>
                  <a:gd name="T11" fmla="*/ 56 h 295"/>
                  <a:gd name="T12" fmla="*/ 27 w 253"/>
                  <a:gd name="T13" fmla="*/ 51 h 295"/>
                  <a:gd name="T14" fmla="*/ 22 w 253"/>
                  <a:gd name="T15" fmla="*/ 48 h 295"/>
                  <a:gd name="T16" fmla="*/ 19 w 253"/>
                  <a:gd name="T17" fmla="*/ 44 h 295"/>
                  <a:gd name="T18" fmla="*/ 17 w 253"/>
                  <a:gd name="T19" fmla="*/ 43 h 295"/>
                  <a:gd name="T20" fmla="*/ 17 w 253"/>
                  <a:gd name="T21" fmla="*/ 42 h 295"/>
                  <a:gd name="T22" fmla="*/ 17 w 253"/>
                  <a:gd name="T23" fmla="*/ 42 h 295"/>
                  <a:gd name="T24" fmla="*/ 17 w 253"/>
                  <a:gd name="T25" fmla="*/ 40 h 295"/>
                  <a:gd name="T26" fmla="*/ 17 w 253"/>
                  <a:gd name="T27" fmla="*/ 39 h 295"/>
                  <a:gd name="T28" fmla="*/ 18 w 253"/>
                  <a:gd name="T29" fmla="*/ 36 h 295"/>
                  <a:gd name="T30" fmla="*/ 19 w 253"/>
                  <a:gd name="T31" fmla="*/ 34 h 295"/>
                  <a:gd name="T32" fmla="*/ 20 w 253"/>
                  <a:gd name="T33" fmla="*/ 31 h 295"/>
                  <a:gd name="T34" fmla="*/ 20 w 253"/>
                  <a:gd name="T35" fmla="*/ 28 h 295"/>
                  <a:gd name="T36" fmla="*/ 21 w 253"/>
                  <a:gd name="T37" fmla="*/ 24 h 295"/>
                  <a:gd name="T38" fmla="*/ 22 w 253"/>
                  <a:gd name="T39" fmla="*/ 21 h 295"/>
                  <a:gd name="T40" fmla="*/ 23 w 253"/>
                  <a:gd name="T41" fmla="*/ 19 h 295"/>
                  <a:gd name="T42" fmla="*/ 23 w 253"/>
                  <a:gd name="T43" fmla="*/ 16 h 295"/>
                  <a:gd name="T44" fmla="*/ 23 w 253"/>
                  <a:gd name="T45" fmla="*/ 14 h 295"/>
                  <a:gd name="T46" fmla="*/ 22 w 253"/>
                  <a:gd name="T47" fmla="*/ 11 h 295"/>
                  <a:gd name="T48" fmla="*/ 20 w 253"/>
                  <a:gd name="T49" fmla="*/ 9 h 295"/>
                  <a:gd name="T50" fmla="*/ 18 w 253"/>
                  <a:gd name="T51" fmla="*/ 8 h 295"/>
                  <a:gd name="T52" fmla="*/ 15 w 253"/>
                  <a:gd name="T53" fmla="*/ 6 h 295"/>
                  <a:gd name="T54" fmla="*/ 12 w 253"/>
                  <a:gd name="T55" fmla="*/ 4 h 295"/>
                  <a:gd name="T56" fmla="*/ 8 w 253"/>
                  <a:gd name="T57" fmla="*/ 2 h 295"/>
                  <a:gd name="T58" fmla="*/ 5 w 253"/>
                  <a:gd name="T59" fmla="*/ 1 h 295"/>
                  <a:gd name="T60" fmla="*/ 0 w 253"/>
                  <a:gd name="T61" fmla="*/ 0 h 295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253"/>
                  <a:gd name="T94" fmla="*/ 0 h 295"/>
                  <a:gd name="T95" fmla="*/ 253 w 253"/>
                  <a:gd name="T96" fmla="*/ 295 h 295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253" h="295">
                    <a:moveTo>
                      <a:pt x="253" y="295"/>
                    </a:moveTo>
                    <a:lnTo>
                      <a:pt x="223" y="286"/>
                    </a:lnTo>
                    <a:lnTo>
                      <a:pt x="196" y="275"/>
                    </a:lnTo>
                    <a:lnTo>
                      <a:pt x="173" y="259"/>
                    </a:lnTo>
                    <a:lnTo>
                      <a:pt x="148" y="241"/>
                    </a:lnTo>
                    <a:lnTo>
                      <a:pt x="125" y="223"/>
                    </a:lnTo>
                    <a:lnTo>
                      <a:pt x="107" y="205"/>
                    </a:lnTo>
                    <a:lnTo>
                      <a:pt x="88" y="190"/>
                    </a:lnTo>
                    <a:lnTo>
                      <a:pt x="77" y="177"/>
                    </a:lnTo>
                    <a:lnTo>
                      <a:pt x="70" y="172"/>
                    </a:lnTo>
                    <a:lnTo>
                      <a:pt x="68" y="168"/>
                    </a:lnTo>
                    <a:lnTo>
                      <a:pt x="68" y="166"/>
                    </a:lnTo>
                    <a:lnTo>
                      <a:pt x="70" y="159"/>
                    </a:lnTo>
                    <a:lnTo>
                      <a:pt x="70" y="154"/>
                    </a:lnTo>
                    <a:lnTo>
                      <a:pt x="73" y="145"/>
                    </a:lnTo>
                    <a:lnTo>
                      <a:pt x="77" y="136"/>
                    </a:lnTo>
                    <a:lnTo>
                      <a:pt x="79" y="123"/>
                    </a:lnTo>
                    <a:lnTo>
                      <a:pt x="82" y="111"/>
                    </a:lnTo>
                    <a:lnTo>
                      <a:pt x="85" y="97"/>
                    </a:lnTo>
                    <a:lnTo>
                      <a:pt x="88" y="84"/>
                    </a:lnTo>
                    <a:lnTo>
                      <a:pt x="91" y="75"/>
                    </a:lnTo>
                    <a:lnTo>
                      <a:pt x="94" y="63"/>
                    </a:lnTo>
                    <a:lnTo>
                      <a:pt x="91" y="54"/>
                    </a:lnTo>
                    <a:lnTo>
                      <a:pt x="88" y="45"/>
                    </a:lnTo>
                    <a:lnTo>
                      <a:pt x="82" y="36"/>
                    </a:lnTo>
                    <a:lnTo>
                      <a:pt x="73" y="31"/>
                    </a:lnTo>
                    <a:lnTo>
                      <a:pt x="61" y="22"/>
                    </a:lnTo>
                    <a:lnTo>
                      <a:pt x="50" y="15"/>
                    </a:lnTo>
                    <a:lnTo>
                      <a:pt x="34" y="9"/>
                    </a:lnTo>
                    <a:lnTo>
                      <a:pt x="19" y="4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92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3998" name="Freeform 1084"/>
              <p:cNvSpPr>
                <a:spLocks/>
              </p:cNvSpPr>
              <p:nvPr/>
            </p:nvSpPr>
            <p:spPr bwMode="auto">
              <a:xfrm>
                <a:off x="2250" y="2922"/>
                <a:ext cx="22" cy="31"/>
              </a:xfrm>
              <a:custGeom>
                <a:avLst/>
                <a:gdLst>
                  <a:gd name="T0" fmla="*/ 0 w 91"/>
                  <a:gd name="T1" fmla="*/ 0 h 120"/>
                  <a:gd name="T2" fmla="*/ 1 w 91"/>
                  <a:gd name="T3" fmla="*/ 0 h 120"/>
                  <a:gd name="T4" fmla="*/ 1 w 91"/>
                  <a:gd name="T5" fmla="*/ 0 h 120"/>
                  <a:gd name="T6" fmla="*/ 3 w 91"/>
                  <a:gd name="T7" fmla="*/ 1 h 120"/>
                  <a:gd name="T8" fmla="*/ 5 w 91"/>
                  <a:gd name="T9" fmla="*/ 2 h 120"/>
                  <a:gd name="T10" fmla="*/ 7 w 91"/>
                  <a:gd name="T11" fmla="*/ 4 h 120"/>
                  <a:gd name="T12" fmla="*/ 10 w 91"/>
                  <a:gd name="T13" fmla="*/ 6 h 120"/>
                  <a:gd name="T14" fmla="*/ 13 w 91"/>
                  <a:gd name="T15" fmla="*/ 10 h 120"/>
                  <a:gd name="T16" fmla="*/ 15 w 91"/>
                  <a:gd name="T17" fmla="*/ 16 h 120"/>
                  <a:gd name="T18" fmla="*/ 19 w 91"/>
                  <a:gd name="T19" fmla="*/ 23 h 120"/>
                  <a:gd name="T20" fmla="*/ 22 w 91"/>
                  <a:gd name="T21" fmla="*/ 31 h 12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91"/>
                  <a:gd name="T34" fmla="*/ 0 h 120"/>
                  <a:gd name="T35" fmla="*/ 91 w 91"/>
                  <a:gd name="T36" fmla="*/ 120 h 120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91" h="120">
                    <a:moveTo>
                      <a:pt x="0" y="0"/>
                    </a:moveTo>
                    <a:lnTo>
                      <a:pt x="4" y="0"/>
                    </a:lnTo>
                    <a:lnTo>
                      <a:pt x="6" y="0"/>
                    </a:lnTo>
                    <a:lnTo>
                      <a:pt x="13" y="4"/>
                    </a:lnTo>
                    <a:lnTo>
                      <a:pt x="22" y="6"/>
                    </a:lnTo>
                    <a:lnTo>
                      <a:pt x="31" y="15"/>
                    </a:lnTo>
                    <a:lnTo>
                      <a:pt x="40" y="25"/>
                    </a:lnTo>
                    <a:lnTo>
                      <a:pt x="52" y="39"/>
                    </a:lnTo>
                    <a:lnTo>
                      <a:pt x="63" y="61"/>
                    </a:lnTo>
                    <a:lnTo>
                      <a:pt x="79" y="88"/>
                    </a:lnTo>
                    <a:lnTo>
                      <a:pt x="91" y="120"/>
                    </a:lnTo>
                  </a:path>
                </a:pathLst>
              </a:custGeom>
              <a:noFill/>
              <a:ln w="0">
                <a:solidFill>
                  <a:srgbClr val="92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3999" name="Freeform 1085"/>
              <p:cNvSpPr>
                <a:spLocks/>
              </p:cNvSpPr>
              <p:nvPr/>
            </p:nvSpPr>
            <p:spPr bwMode="auto">
              <a:xfrm>
                <a:off x="2242" y="2825"/>
                <a:ext cx="12" cy="30"/>
              </a:xfrm>
              <a:custGeom>
                <a:avLst/>
                <a:gdLst>
                  <a:gd name="T0" fmla="*/ 8 w 45"/>
                  <a:gd name="T1" fmla="*/ 0 h 121"/>
                  <a:gd name="T2" fmla="*/ 9 w 45"/>
                  <a:gd name="T3" fmla="*/ 0 h 121"/>
                  <a:gd name="T4" fmla="*/ 10 w 45"/>
                  <a:gd name="T5" fmla="*/ 2 h 121"/>
                  <a:gd name="T6" fmla="*/ 10 w 45"/>
                  <a:gd name="T7" fmla="*/ 4 h 121"/>
                  <a:gd name="T8" fmla="*/ 11 w 45"/>
                  <a:gd name="T9" fmla="*/ 6 h 121"/>
                  <a:gd name="T10" fmla="*/ 12 w 45"/>
                  <a:gd name="T11" fmla="*/ 10 h 121"/>
                  <a:gd name="T12" fmla="*/ 12 w 45"/>
                  <a:gd name="T13" fmla="*/ 13 h 121"/>
                  <a:gd name="T14" fmla="*/ 11 w 45"/>
                  <a:gd name="T15" fmla="*/ 17 h 121"/>
                  <a:gd name="T16" fmla="*/ 9 w 45"/>
                  <a:gd name="T17" fmla="*/ 21 h 121"/>
                  <a:gd name="T18" fmla="*/ 6 w 45"/>
                  <a:gd name="T19" fmla="*/ 26 h 121"/>
                  <a:gd name="T20" fmla="*/ 0 w 45"/>
                  <a:gd name="T21" fmla="*/ 30 h 121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45"/>
                  <a:gd name="T34" fmla="*/ 0 h 121"/>
                  <a:gd name="T35" fmla="*/ 45 w 45"/>
                  <a:gd name="T36" fmla="*/ 121 h 121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45" h="121">
                    <a:moveTo>
                      <a:pt x="30" y="0"/>
                    </a:moveTo>
                    <a:lnTo>
                      <a:pt x="34" y="0"/>
                    </a:lnTo>
                    <a:lnTo>
                      <a:pt x="36" y="7"/>
                    </a:lnTo>
                    <a:lnTo>
                      <a:pt x="39" y="16"/>
                    </a:lnTo>
                    <a:lnTo>
                      <a:pt x="43" y="25"/>
                    </a:lnTo>
                    <a:lnTo>
                      <a:pt x="45" y="41"/>
                    </a:lnTo>
                    <a:lnTo>
                      <a:pt x="45" y="52"/>
                    </a:lnTo>
                    <a:lnTo>
                      <a:pt x="43" y="70"/>
                    </a:lnTo>
                    <a:lnTo>
                      <a:pt x="34" y="85"/>
                    </a:lnTo>
                    <a:lnTo>
                      <a:pt x="21" y="103"/>
                    </a:lnTo>
                    <a:lnTo>
                      <a:pt x="0" y="121"/>
                    </a:lnTo>
                  </a:path>
                </a:pathLst>
              </a:custGeom>
              <a:noFill/>
              <a:ln w="0">
                <a:solidFill>
                  <a:srgbClr val="92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000" name="Freeform 1086"/>
              <p:cNvSpPr>
                <a:spLocks/>
              </p:cNvSpPr>
              <p:nvPr/>
            </p:nvSpPr>
            <p:spPr bwMode="auto">
              <a:xfrm>
                <a:off x="2238" y="2836"/>
                <a:ext cx="31" cy="111"/>
              </a:xfrm>
              <a:custGeom>
                <a:avLst/>
                <a:gdLst>
                  <a:gd name="T0" fmla="*/ 31 w 123"/>
                  <a:gd name="T1" fmla="*/ 0 h 443"/>
                  <a:gd name="T2" fmla="*/ 29 w 123"/>
                  <a:gd name="T3" fmla="*/ 4 h 443"/>
                  <a:gd name="T4" fmla="*/ 27 w 123"/>
                  <a:gd name="T5" fmla="*/ 7 h 443"/>
                  <a:gd name="T6" fmla="*/ 26 w 123"/>
                  <a:gd name="T7" fmla="*/ 10 h 443"/>
                  <a:gd name="T8" fmla="*/ 23 w 123"/>
                  <a:gd name="T9" fmla="*/ 12 h 443"/>
                  <a:gd name="T10" fmla="*/ 22 w 123"/>
                  <a:gd name="T11" fmla="*/ 14 h 443"/>
                  <a:gd name="T12" fmla="*/ 21 w 123"/>
                  <a:gd name="T13" fmla="*/ 17 h 443"/>
                  <a:gd name="T14" fmla="*/ 20 w 123"/>
                  <a:gd name="T15" fmla="*/ 20 h 443"/>
                  <a:gd name="T16" fmla="*/ 18 w 123"/>
                  <a:gd name="T17" fmla="*/ 23 h 443"/>
                  <a:gd name="T18" fmla="*/ 18 w 123"/>
                  <a:gd name="T19" fmla="*/ 28 h 443"/>
                  <a:gd name="T20" fmla="*/ 16 w 123"/>
                  <a:gd name="T21" fmla="*/ 34 h 443"/>
                  <a:gd name="T22" fmla="*/ 15 w 123"/>
                  <a:gd name="T23" fmla="*/ 39 h 443"/>
                  <a:gd name="T24" fmla="*/ 13 w 123"/>
                  <a:gd name="T25" fmla="*/ 44 h 443"/>
                  <a:gd name="T26" fmla="*/ 11 w 123"/>
                  <a:gd name="T27" fmla="*/ 46 h 443"/>
                  <a:gd name="T28" fmla="*/ 9 w 123"/>
                  <a:gd name="T29" fmla="*/ 47 h 443"/>
                  <a:gd name="T30" fmla="*/ 7 w 123"/>
                  <a:gd name="T31" fmla="*/ 48 h 443"/>
                  <a:gd name="T32" fmla="*/ 5 w 123"/>
                  <a:gd name="T33" fmla="*/ 47 h 443"/>
                  <a:gd name="T34" fmla="*/ 3 w 123"/>
                  <a:gd name="T35" fmla="*/ 46 h 443"/>
                  <a:gd name="T36" fmla="*/ 2 w 123"/>
                  <a:gd name="T37" fmla="*/ 44 h 443"/>
                  <a:gd name="T38" fmla="*/ 1 w 123"/>
                  <a:gd name="T39" fmla="*/ 44 h 443"/>
                  <a:gd name="T40" fmla="*/ 0 w 123"/>
                  <a:gd name="T41" fmla="*/ 44 h 443"/>
                  <a:gd name="T42" fmla="*/ 13 w 123"/>
                  <a:gd name="T43" fmla="*/ 86 h 443"/>
                  <a:gd name="T44" fmla="*/ 12 w 123"/>
                  <a:gd name="T45" fmla="*/ 86 h 443"/>
                  <a:gd name="T46" fmla="*/ 12 w 123"/>
                  <a:gd name="T47" fmla="*/ 87 h 443"/>
                  <a:gd name="T48" fmla="*/ 11 w 123"/>
                  <a:gd name="T49" fmla="*/ 88 h 443"/>
                  <a:gd name="T50" fmla="*/ 10 w 123"/>
                  <a:gd name="T51" fmla="*/ 88 h 443"/>
                  <a:gd name="T52" fmla="*/ 9 w 123"/>
                  <a:gd name="T53" fmla="*/ 90 h 443"/>
                  <a:gd name="T54" fmla="*/ 9 w 123"/>
                  <a:gd name="T55" fmla="*/ 93 h 443"/>
                  <a:gd name="T56" fmla="*/ 9 w 123"/>
                  <a:gd name="T57" fmla="*/ 96 h 443"/>
                  <a:gd name="T58" fmla="*/ 9 w 123"/>
                  <a:gd name="T59" fmla="*/ 100 h 443"/>
                  <a:gd name="T60" fmla="*/ 9 w 123"/>
                  <a:gd name="T61" fmla="*/ 105 h 443"/>
                  <a:gd name="T62" fmla="*/ 10 w 123"/>
                  <a:gd name="T63" fmla="*/ 111 h 443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23"/>
                  <a:gd name="T97" fmla="*/ 0 h 443"/>
                  <a:gd name="T98" fmla="*/ 123 w 123"/>
                  <a:gd name="T99" fmla="*/ 443 h 443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23" h="443">
                    <a:moveTo>
                      <a:pt x="123" y="0"/>
                    </a:moveTo>
                    <a:lnTo>
                      <a:pt x="114" y="15"/>
                    </a:lnTo>
                    <a:lnTo>
                      <a:pt x="109" y="27"/>
                    </a:lnTo>
                    <a:lnTo>
                      <a:pt x="102" y="39"/>
                    </a:lnTo>
                    <a:lnTo>
                      <a:pt x="93" y="48"/>
                    </a:lnTo>
                    <a:lnTo>
                      <a:pt x="88" y="54"/>
                    </a:lnTo>
                    <a:lnTo>
                      <a:pt x="84" y="66"/>
                    </a:lnTo>
                    <a:lnTo>
                      <a:pt x="79" y="79"/>
                    </a:lnTo>
                    <a:lnTo>
                      <a:pt x="73" y="91"/>
                    </a:lnTo>
                    <a:lnTo>
                      <a:pt x="70" y="111"/>
                    </a:lnTo>
                    <a:lnTo>
                      <a:pt x="63" y="136"/>
                    </a:lnTo>
                    <a:lnTo>
                      <a:pt x="61" y="157"/>
                    </a:lnTo>
                    <a:lnTo>
                      <a:pt x="52" y="175"/>
                    </a:lnTo>
                    <a:lnTo>
                      <a:pt x="45" y="184"/>
                    </a:lnTo>
                    <a:lnTo>
                      <a:pt x="36" y="187"/>
                    </a:lnTo>
                    <a:lnTo>
                      <a:pt x="27" y="190"/>
                    </a:lnTo>
                    <a:lnTo>
                      <a:pt x="18" y="187"/>
                    </a:lnTo>
                    <a:lnTo>
                      <a:pt x="12" y="184"/>
                    </a:lnTo>
                    <a:lnTo>
                      <a:pt x="6" y="177"/>
                    </a:lnTo>
                    <a:lnTo>
                      <a:pt x="4" y="175"/>
                    </a:lnTo>
                    <a:lnTo>
                      <a:pt x="0" y="175"/>
                    </a:lnTo>
                    <a:lnTo>
                      <a:pt x="52" y="343"/>
                    </a:lnTo>
                    <a:lnTo>
                      <a:pt x="48" y="343"/>
                    </a:lnTo>
                    <a:lnTo>
                      <a:pt x="48" y="346"/>
                    </a:lnTo>
                    <a:lnTo>
                      <a:pt x="45" y="350"/>
                    </a:lnTo>
                    <a:lnTo>
                      <a:pt x="39" y="352"/>
                    </a:lnTo>
                    <a:lnTo>
                      <a:pt x="36" y="361"/>
                    </a:lnTo>
                    <a:lnTo>
                      <a:pt x="34" y="371"/>
                    </a:lnTo>
                    <a:lnTo>
                      <a:pt x="34" y="382"/>
                    </a:lnTo>
                    <a:lnTo>
                      <a:pt x="34" y="400"/>
                    </a:lnTo>
                    <a:lnTo>
                      <a:pt x="34" y="419"/>
                    </a:lnTo>
                    <a:lnTo>
                      <a:pt x="39" y="443"/>
                    </a:lnTo>
                  </a:path>
                </a:pathLst>
              </a:custGeom>
              <a:noFill/>
              <a:ln w="0">
                <a:solidFill>
                  <a:srgbClr val="92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001" name="Line 1087"/>
              <p:cNvSpPr>
                <a:spLocks noChangeShapeType="1"/>
              </p:cNvSpPr>
              <p:nvPr/>
            </p:nvSpPr>
            <p:spPr bwMode="auto">
              <a:xfrm flipV="1">
                <a:off x="2254" y="2866"/>
                <a:ext cx="15" cy="4"/>
              </a:xfrm>
              <a:prstGeom prst="line">
                <a:avLst/>
              </a:prstGeom>
              <a:noFill/>
              <a:ln w="0">
                <a:solidFill>
                  <a:srgbClr val="92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002" name="Freeform 1088"/>
              <p:cNvSpPr>
                <a:spLocks/>
              </p:cNvSpPr>
              <p:nvPr/>
            </p:nvSpPr>
            <p:spPr bwMode="auto">
              <a:xfrm>
                <a:off x="2230" y="2901"/>
                <a:ext cx="5" cy="29"/>
              </a:xfrm>
              <a:custGeom>
                <a:avLst/>
                <a:gdLst>
                  <a:gd name="T0" fmla="*/ 0 w 18"/>
                  <a:gd name="T1" fmla="*/ 0 h 114"/>
                  <a:gd name="T2" fmla="*/ 0 w 18"/>
                  <a:gd name="T3" fmla="*/ 1 h 114"/>
                  <a:gd name="T4" fmla="*/ 1 w 18"/>
                  <a:gd name="T5" fmla="*/ 2 h 114"/>
                  <a:gd name="T6" fmla="*/ 2 w 18"/>
                  <a:gd name="T7" fmla="*/ 4 h 114"/>
                  <a:gd name="T8" fmla="*/ 3 w 18"/>
                  <a:gd name="T9" fmla="*/ 6 h 114"/>
                  <a:gd name="T10" fmla="*/ 3 w 18"/>
                  <a:gd name="T11" fmla="*/ 9 h 114"/>
                  <a:gd name="T12" fmla="*/ 4 w 18"/>
                  <a:gd name="T13" fmla="*/ 12 h 114"/>
                  <a:gd name="T14" fmla="*/ 5 w 18"/>
                  <a:gd name="T15" fmla="*/ 17 h 114"/>
                  <a:gd name="T16" fmla="*/ 5 w 18"/>
                  <a:gd name="T17" fmla="*/ 22 h 114"/>
                  <a:gd name="T18" fmla="*/ 5 w 18"/>
                  <a:gd name="T19" fmla="*/ 29 h 11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8"/>
                  <a:gd name="T31" fmla="*/ 0 h 114"/>
                  <a:gd name="T32" fmla="*/ 18 w 18"/>
                  <a:gd name="T33" fmla="*/ 114 h 11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8" h="114">
                    <a:moveTo>
                      <a:pt x="0" y="0"/>
                    </a:moveTo>
                    <a:lnTo>
                      <a:pt x="0" y="4"/>
                    </a:lnTo>
                    <a:lnTo>
                      <a:pt x="3" y="9"/>
                    </a:lnTo>
                    <a:lnTo>
                      <a:pt x="7" y="15"/>
                    </a:lnTo>
                    <a:lnTo>
                      <a:pt x="9" y="24"/>
                    </a:lnTo>
                    <a:lnTo>
                      <a:pt x="12" y="36"/>
                    </a:lnTo>
                    <a:lnTo>
                      <a:pt x="16" y="48"/>
                    </a:lnTo>
                    <a:lnTo>
                      <a:pt x="18" y="66"/>
                    </a:lnTo>
                    <a:lnTo>
                      <a:pt x="18" y="88"/>
                    </a:lnTo>
                    <a:lnTo>
                      <a:pt x="18" y="114"/>
                    </a:lnTo>
                  </a:path>
                </a:pathLst>
              </a:custGeom>
              <a:noFill/>
              <a:ln w="0">
                <a:solidFill>
                  <a:srgbClr val="92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003" name="Freeform 1089"/>
              <p:cNvSpPr>
                <a:spLocks/>
              </p:cNvSpPr>
              <p:nvPr/>
            </p:nvSpPr>
            <p:spPr bwMode="auto">
              <a:xfrm>
                <a:off x="2278" y="3066"/>
                <a:ext cx="39" cy="15"/>
              </a:xfrm>
              <a:custGeom>
                <a:avLst/>
                <a:gdLst>
                  <a:gd name="T0" fmla="*/ 0 w 160"/>
                  <a:gd name="T1" fmla="*/ 0 h 60"/>
                  <a:gd name="T2" fmla="*/ 0 w 160"/>
                  <a:gd name="T3" fmla="*/ 1 h 60"/>
                  <a:gd name="T4" fmla="*/ 1 w 160"/>
                  <a:gd name="T5" fmla="*/ 2 h 60"/>
                  <a:gd name="T6" fmla="*/ 3 w 160"/>
                  <a:gd name="T7" fmla="*/ 3 h 60"/>
                  <a:gd name="T8" fmla="*/ 4 w 160"/>
                  <a:gd name="T9" fmla="*/ 5 h 60"/>
                  <a:gd name="T10" fmla="*/ 7 w 160"/>
                  <a:gd name="T11" fmla="*/ 8 h 60"/>
                  <a:gd name="T12" fmla="*/ 10 w 160"/>
                  <a:gd name="T13" fmla="*/ 10 h 60"/>
                  <a:gd name="T14" fmla="*/ 13 w 160"/>
                  <a:gd name="T15" fmla="*/ 12 h 60"/>
                  <a:gd name="T16" fmla="*/ 16 w 160"/>
                  <a:gd name="T17" fmla="*/ 14 h 60"/>
                  <a:gd name="T18" fmla="*/ 19 w 160"/>
                  <a:gd name="T19" fmla="*/ 14 h 60"/>
                  <a:gd name="T20" fmla="*/ 21 w 160"/>
                  <a:gd name="T21" fmla="*/ 15 h 60"/>
                  <a:gd name="T22" fmla="*/ 25 w 160"/>
                  <a:gd name="T23" fmla="*/ 15 h 60"/>
                  <a:gd name="T24" fmla="*/ 29 w 160"/>
                  <a:gd name="T25" fmla="*/ 14 h 60"/>
                  <a:gd name="T26" fmla="*/ 32 w 160"/>
                  <a:gd name="T27" fmla="*/ 14 h 60"/>
                  <a:gd name="T28" fmla="*/ 34 w 160"/>
                  <a:gd name="T29" fmla="*/ 14 h 60"/>
                  <a:gd name="T30" fmla="*/ 36 w 160"/>
                  <a:gd name="T31" fmla="*/ 13 h 60"/>
                  <a:gd name="T32" fmla="*/ 37 w 160"/>
                  <a:gd name="T33" fmla="*/ 12 h 60"/>
                  <a:gd name="T34" fmla="*/ 38 w 160"/>
                  <a:gd name="T35" fmla="*/ 11 h 60"/>
                  <a:gd name="T36" fmla="*/ 39 w 160"/>
                  <a:gd name="T37" fmla="*/ 11 h 6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60"/>
                  <a:gd name="T58" fmla="*/ 0 h 60"/>
                  <a:gd name="T59" fmla="*/ 160 w 160"/>
                  <a:gd name="T60" fmla="*/ 60 h 6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60" h="60">
                    <a:moveTo>
                      <a:pt x="0" y="0"/>
                    </a:moveTo>
                    <a:lnTo>
                      <a:pt x="0" y="3"/>
                    </a:lnTo>
                    <a:lnTo>
                      <a:pt x="4" y="6"/>
                    </a:lnTo>
                    <a:lnTo>
                      <a:pt x="12" y="12"/>
                    </a:lnTo>
                    <a:lnTo>
                      <a:pt x="18" y="21"/>
                    </a:lnTo>
                    <a:lnTo>
                      <a:pt x="30" y="30"/>
                    </a:lnTo>
                    <a:lnTo>
                      <a:pt x="39" y="39"/>
                    </a:lnTo>
                    <a:lnTo>
                      <a:pt x="52" y="48"/>
                    </a:lnTo>
                    <a:lnTo>
                      <a:pt x="64" y="54"/>
                    </a:lnTo>
                    <a:lnTo>
                      <a:pt x="76" y="57"/>
                    </a:lnTo>
                    <a:lnTo>
                      <a:pt x="85" y="60"/>
                    </a:lnTo>
                    <a:lnTo>
                      <a:pt x="103" y="60"/>
                    </a:lnTo>
                    <a:lnTo>
                      <a:pt x="118" y="57"/>
                    </a:lnTo>
                    <a:lnTo>
                      <a:pt x="130" y="57"/>
                    </a:lnTo>
                    <a:lnTo>
                      <a:pt x="139" y="54"/>
                    </a:lnTo>
                    <a:lnTo>
                      <a:pt x="148" y="51"/>
                    </a:lnTo>
                    <a:lnTo>
                      <a:pt x="151" y="48"/>
                    </a:lnTo>
                    <a:lnTo>
                      <a:pt x="157" y="44"/>
                    </a:lnTo>
                    <a:lnTo>
                      <a:pt x="160" y="42"/>
                    </a:lnTo>
                  </a:path>
                </a:pathLst>
              </a:custGeom>
              <a:noFill/>
              <a:ln w="0">
                <a:solidFill>
                  <a:srgbClr val="92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004" name="Freeform 1090"/>
              <p:cNvSpPr>
                <a:spLocks/>
              </p:cNvSpPr>
              <p:nvPr/>
            </p:nvSpPr>
            <p:spPr bwMode="auto">
              <a:xfrm>
                <a:off x="2282" y="3032"/>
                <a:ext cx="14" cy="39"/>
              </a:xfrm>
              <a:custGeom>
                <a:avLst/>
                <a:gdLst>
                  <a:gd name="T0" fmla="*/ 0 w 55"/>
                  <a:gd name="T1" fmla="*/ 0 h 155"/>
                  <a:gd name="T2" fmla="*/ 1 w 55"/>
                  <a:gd name="T3" fmla="*/ 1 h 155"/>
                  <a:gd name="T4" fmla="*/ 2 w 55"/>
                  <a:gd name="T5" fmla="*/ 3 h 155"/>
                  <a:gd name="T6" fmla="*/ 4 w 55"/>
                  <a:gd name="T7" fmla="*/ 6 h 155"/>
                  <a:gd name="T8" fmla="*/ 6 w 55"/>
                  <a:gd name="T9" fmla="*/ 10 h 155"/>
                  <a:gd name="T10" fmla="*/ 9 w 55"/>
                  <a:gd name="T11" fmla="*/ 14 h 155"/>
                  <a:gd name="T12" fmla="*/ 11 w 55"/>
                  <a:gd name="T13" fmla="*/ 20 h 155"/>
                  <a:gd name="T14" fmla="*/ 12 w 55"/>
                  <a:gd name="T15" fmla="*/ 24 h 155"/>
                  <a:gd name="T16" fmla="*/ 14 w 55"/>
                  <a:gd name="T17" fmla="*/ 29 h 155"/>
                  <a:gd name="T18" fmla="*/ 13 w 55"/>
                  <a:gd name="T19" fmla="*/ 33 h 155"/>
                  <a:gd name="T20" fmla="*/ 12 w 55"/>
                  <a:gd name="T21" fmla="*/ 36 h 155"/>
                  <a:gd name="T22" fmla="*/ 11 w 55"/>
                  <a:gd name="T23" fmla="*/ 38 h 155"/>
                  <a:gd name="T24" fmla="*/ 10 w 55"/>
                  <a:gd name="T25" fmla="*/ 39 h 155"/>
                  <a:gd name="T26" fmla="*/ 9 w 55"/>
                  <a:gd name="T27" fmla="*/ 39 h 155"/>
                  <a:gd name="T28" fmla="*/ 7 w 55"/>
                  <a:gd name="T29" fmla="*/ 39 h 155"/>
                  <a:gd name="T30" fmla="*/ 6 w 55"/>
                  <a:gd name="T31" fmla="*/ 39 h 155"/>
                  <a:gd name="T32" fmla="*/ 5 w 55"/>
                  <a:gd name="T33" fmla="*/ 39 h 155"/>
                  <a:gd name="T34" fmla="*/ 3 w 55"/>
                  <a:gd name="T35" fmla="*/ 38 h 155"/>
                  <a:gd name="T36" fmla="*/ 3 w 55"/>
                  <a:gd name="T37" fmla="*/ 37 h 155"/>
                  <a:gd name="T38" fmla="*/ 2 w 55"/>
                  <a:gd name="T39" fmla="*/ 37 h 155"/>
                  <a:gd name="T40" fmla="*/ 1 w 55"/>
                  <a:gd name="T41" fmla="*/ 36 h 155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55"/>
                  <a:gd name="T64" fmla="*/ 0 h 155"/>
                  <a:gd name="T65" fmla="*/ 55 w 55"/>
                  <a:gd name="T66" fmla="*/ 155 h 155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55" h="155">
                    <a:moveTo>
                      <a:pt x="0" y="0"/>
                    </a:moveTo>
                    <a:lnTo>
                      <a:pt x="3" y="3"/>
                    </a:lnTo>
                    <a:lnTo>
                      <a:pt x="7" y="12"/>
                    </a:lnTo>
                    <a:lnTo>
                      <a:pt x="16" y="25"/>
                    </a:lnTo>
                    <a:lnTo>
                      <a:pt x="25" y="39"/>
                    </a:lnTo>
                    <a:lnTo>
                      <a:pt x="34" y="57"/>
                    </a:lnTo>
                    <a:lnTo>
                      <a:pt x="43" y="78"/>
                    </a:lnTo>
                    <a:lnTo>
                      <a:pt x="48" y="96"/>
                    </a:lnTo>
                    <a:lnTo>
                      <a:pt x="55" y="114"/>
                    </a:lnTo>
                    <a:lnTo>
                      <a:pt x="52" y="130"/>
                    </a:lnTo>
                    <a:lnTo>
                      <a:pt x="48" y="145"/>
                    </a:lnTo>
                    <a:lnTo>
                      <a:pt x="43" y="151"/>
                    </a:lnTo>
                    <a:lnTo>
                      <a:pt x="39" y="155"/>
                    </a:lnTo>
                    <a:lnTo>
                      <a:pt x="34" y="155"/>
                    </a:lnTo>
                    <a:lnTo>
                      <a:pt x="28" y="155"/>
                    </a:lnTo>
                    <a:lnTo>
                      <a:pt x="25" y="155"/>
                    </a:lnTo>
                    <a:lnTo>
                      <a:pt x="19" y="155"/>
                    </a:lnTo>
                    <a:lnTo>
                      <a:pt x="12" y="151"/>
                    </a:lnTo>
                    <a:lnTo>
                      <a:pt x="10" y="148"/>
                    </a:lnTo>
                    <a:lnTo>
                      <a:pt x="7" y="148"/>
                    </a:lnTo>
                    <a:lnTo>
                      <a:pt x="3" y="145"/>
                    </a:lnTo>
                  </a:path>
                </a:pathLst>
              </a:custGeom>
              <a:noFill/>
              <a:ln w="0">
                <a:solidFill>
                  <a:srgbClr val="92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005" name="Freeform 1091"/>
              <p:cNvSpPr>
                <a:spLocks/>
              </p:cNvSpPr>
              <p:nvPr/>
            </p:nvSpPr>
            <p:spPr bwMode="auto">
              <a:xfrm>
                <a:off x="2258" y="3069"/>
                <a:ext cx="22" cy="19"/>
              </a:xfrm>
              <a:custGeom>
                <a:avLst/>
                <a:gdLst>
                  <a:gd name="T0" fmla="*/ 22 w 89"/>
                  <a:gd name="T1" fmla="*/ 0 h 75"/>
                  <a:gd name="T2" fmla="*/ 22 w 89"/>
                  <a:gd name="T3" fmla="*/ 1 h 75"/>
                  <a:gd name="T4" fmla="*/ 22 w 89"/>
                  <a:gd name="T5" fmla="*/ 3 h 75"/>
                  <a:gd name="T6" fmla="*/ 22 w 89"/>
                  <a:gd name="T7" fmla="*/ 7 h 75"/>
                  <a:gd name="T8" fmla="*/ 20 w 89"/>
                  <a:gd name="T9" fmla="*/ 11 h 75"/>
                  <a:gd name="T10" fmla="*/ 19 w 89"/>
                  <a:gd name="T11" fmla="*/ 14 h 75"/>
                  <a:gd name="T12" fmla="*/ 16 w 89"/>
                  <a:gd name="T13" fmla="*/ 17 h 75"/>
                  <a:gd name="T14" fmla="*/ 13 w 89"/>
                  <a:gd name="T15" fmla="*/ 19 h 75"/>
                  <a:gd name="T16" fmla="*/ 10 w 89"/>
                  <a:gd name="T17" fmla="*/ 19 h 75"/>
                  <a:gd name="T18" fmla="*/ 5 w 89"/>
                  <a:gd name="T19" fmla="*/ 17 h 75"/>
                  <a:gd name="T20" fmla="*/ 0 w 89"/>
                  <a:gd name="T21" fmla="*/ 11 h 7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9"/>
                  <a:gd name="T34" fmla="*/ 0 h 75"/>
                  <a:gd name="T35" fmla="*/ 89 w 89"/>
                  <a:gd name="T36" fmla="*/ 75 h 75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9" h="75">
                    <a:moveTo>
                      <a:pt x="89" y="0"/>
                    </a:moveTo>
                    <a:lnTo>
                      <a:pt x="89" y="3"/>
                    </a:lnTo>
                    <a:lnTo>
                      <a:pt x="89" y="12"/>
                    </a:lnTo>
                    <a:lnTo>
                      <a:pt x="87" y="27"/>
                    </a:lnTo>
                    <a:lnTo>
                      <a:pt x="80" y="42"/>
                    </a:lnTo>
                    <a:lnTo>
                      <a:pt x="75" y="55"/>
                    </a:lnTo>
                    <a:lnTo>
                      <a:pt x="66" y="66"/>
                    </a:lnTo>
                    <a:lnTo>
                      <a:pt x="53" y="75"/>
                    </a:lnTo>
                    <a:lnTo>
                      <a:pt x="39" y="75"/>
                    </a:lnTo>
                    <a:lnTo>
                      <a:pt x="21" y="66"/>
                    </a:lnTo>
                    <a:lnTo>
                      <a:pt x="0" y="45"/>
                    </a:lnTo>
                  </a:path>
                </a:pathLst>
              </a:custGeom>
              <a:noFill/>
              <a:ln w="0">
                <a:solidFill>
                  <a:srgbClr val="92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006" name="Line 1092"/>
              <p:cNvSpPr>
                <a:spLocks noChangeShapeType="1"/>
              </p:cNvSpPr>
              <p:nvPr/>
            </p:nvSpPr>
            <p:spPr bwMode="auto">
              <a:xfrm flipV="1">
                <a:off x="2296" y="3039"/>
                <a:ext cx="10" cy="20"/>
              </a:xfrm>
              <a:prstGeom prst="line">
                <a:avLst/>
              </a:prstGeom>
              <a:noFill/>
              <a:ln w="0">
                <a:solidFill>
                  <a:srgbClr val="92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007" name="Freeform 1093"/>
              <p:cNvSpPr>
                <a:spLocks/>
              </p:cNvSpPr>
              <p:nvPr/>
            </p:nvSpPr>
            <p:spPr bwMode="auto">
              <a:xfrm>
                <a:off x="2291" y="3078"/>
                <a:ext cx="8" cy="40"/>
              </a:xfrm>
              <a:custGeom>
                <a:avLst/>
                <a:gdLst>
                  <a:gd name="T0" fmla="*/ 2 w 30"/>
                  <a:gd name="T1" fmla="*/ 0 h 160"/>
                  <a:gd name="T2" fmla="*/ 1 w 30"/>
                  <a:gd name="T3" fmla="*/ 1 h 160"/>
                  <a:gd name="T4" fmla="*/ 1 w 30"/>
                  <a:gd name="T5" fmla="*/ 3 h 160"/>
                  <a:gd name="T6" fmla="*/ 1 w 30"/>
                  <a:gd name="T7" fmla="*/ 6 h 160"/>
                  <a:gd name="T8" fmla="*/ 0 w 30"/>
                  <a:gd name="T9" fmla="*/ 10 h 160"/>
                  <a:gd name="T10" fmla="*/ 0 w 30"/>
                  <a:gd name="T11" fmla="*/ 14 h 160"/>
                  <a:gd name="T12" fmla="*/ 1 w 30"/>
                  <a:gd name="T13" fmla="*/ 20 h 160"/>
                  <a:gd name="T14" fmla="*/ 2 w 30"/>
                  <a:gd name="T15" fmla="*/ 25 h 160"/>
                  <a:gd name="T16" fmla="*/ 3 w 30"/>
                  <a:gd name="T17" fmla="*/ 30 h 160"/>
                  <a:gd name="T18" fmla="*/ 5 w 30"/>
                  <a:gd name="T19" fmla="*/ 35 h 160"/>
                  <a:gd name="T20" fmla="*/ 8 w 30"/>
                  <a:gd name="T21" fmla="*/ 40 h 16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30"/>
                  <a:gd name="T34" fmla="*/ 0 h 160"/>
                  <a:gd name="T35" fmla="*/ 30 w 30"/>
                  <a:gd name="T36" fmla="*/ 160 h 160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30" h="160">
                    <a:moveTo>
                      <a:pt x="6" y="0"/>
                    </a:moveTo>
                    <a:lnTo>
                      <a:pt x="2" y="3"/>
                    </a:lnTo>
                    <a:lnTo>
                      <a:pt x="2" y="12"/>
                    </a:lnTo>
                    <a:lnTo>
                      <a:pt x="2" y="24"/>
                    </a:lnTo>
                    <a:lnTo>
                      <a:pt x="0" y="39"/>
                    </a:lnTo>
                    <a:lnTo>
                      <a:pt x="0" y="57"/>
                    </a:lnTo>
                    <a:lnTo>
                      <a:pt x="2" y="78"/>
                    </a:lnTo>
                    <a:lnTo>
                      <a:pt x="6" y="99"/>
                    </a:lnTo>
                    <a:lnTo>
                      <a:pt x="11" y="121"/>
                    </a:lnTo>
                    <a:lnTo>
                      <a:pt x="18" y="139"/>
                    </a:lnTo>
                    <a:lnTo>
                      <a:pt x="30" y="160"/>
                    </a:lnTo>
                  </a:path>
                </a:pathLst>
              </a:custGeom>
              <a:noFill/>
              <a:ln w="0">
                <a:solidFill>
                  <a:srgbClr val="92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008" name="Freeform 1094"/>
              <p:cNvSpPr>
                <a:spLocks/>
              </p:cNvSpPr>
              <p:nvPr/>
            </p:nvSpPr>
            <p:spPr bwMode="auto">
              <a:xfrm>
                <a:off x="2299" y="3081"/>
                <a:ext cx="18" cy="26"/>
              </a:xfrm>
              <a:custGeom>
                <a:avLst/>
                <a:gdLst>
                  <a:gd name="T0" fmla="*/ 0 w 75"/>
                  <a:gd name="T1" fmla="*/ 0 h 102"/>
                  <a:gd name="T2" fmla="*/ 2 w 75"/>
                  <a:gd name="T3" fmla="*/ 5 h 102"/>
                  <a:gd name="T4" fmla="*/ 4 w 75"/>
                  <a:gd name="T5" fmla="*/ 9 h 102"/>
                  <a:gd name="T6" fmla="*/ 7 w 75"/>
                  <a:gd name="T7" fmla="*/ 13 h 102"/>
                  <a:gd name="T8" fmla="*/ 9 w 75"/>
                  <a:gd name="T9" fmla="*/ 16 h 102"/>
                  <a:gd name="T10" fmla="*/ 12 w 75"/>
                  <a:gd name="T11" fmla="*/ 19 h 102"/>
                  <a:gd name="T12" fmla="*/ 14 w 75"/>
                  <a:gd name="T13" fmla="*/ 21 h 102"/>
                  <a:gd name="T14" fmla="*/ 16 w 75"/>
                  <a:gd name="T15" fmla="*/ 23 h 102"/>
                  <a:gd name="T16" fmla="*/ 17 w 75"/>
                  <a:gd name="T17" fmla="*/ 24 h 102"/>
                  <a:gd name="T18" fmla="*/ 18 w 75"/>
                  <a:gd name="T19" fmla="*/ 25 h 102"/>
                  <a:gd name="T20" fmla="*/ 18 w 75"/>
                  <a:gd name="T21" fmla="*/ 26 h 10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75"/>
                  <a:gd name="T34" fmla="*/ 0 h 102"/>
                  <a:gd name="T35" fmla="*/ 75 w 75"/>
                  <a:gd name="T36" fmla="*/ 102 h 102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75" h="102">
                    <a:moveTo>
                      <a:pt x="0" y="0"/>
                    </a:moveTo>
                    <a:lnTo>
                      <a:pt x="9" y="18"/>
                    </a:lnTo>
                    <a:lnTo>
                      <a:pt x="18" y="36"/>
                    </a:lnTo>
                    <a:lnTo>
                      <a:pt x="29" y="51"/>
                    </a:lnTo>
                    <a:lnTo>
                      <a:pt x="38" y="64"/>
                    </a:lnTo>
                    <a:lnTo>
                      <a:pt x="48" y="75"/>
                    </a:lnTo>
                    <a:lnTo>
                      <a:pt x="57" y="84"/>
                    </a:lnTo>
                    <a:lnTo>
                      <a:pt x="66" y="91"/>
                    </a:lnTo>
                    <a:lnTo>
                      <a:pt x="72" y="96"/>
                    </a:lnTo>
                    <a:lnTo>
                      <a:pt x="75" y="100"/>
                    </a:lnTo>
                    <a:lnTo>
                      <a:pt x="75" y="102"/>
                    </a:lnTo>
                  </a:path>
                </a:pathLst>
              </a:custGeom>
              <a:noFill/>
              <a:ln w="0">
                <a:solidFill>
                  <a:srgbClr val="92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009" name="Freeform 1095"/>
              <p:cNvSpPr>
                <a:spLocks/>
              </p:cNvSpPr>
              <p:nvPr/>
            </p:nvSpPr>
            <p:spPr bwMode="auto">
              <a:xfrm>
                <a:off x="2077" y="2934"/>
                <a:ext cx="6" cy="16"/>
              </a:xfrm>
              <a:custGeom>
                <a:avLst/>
                <a:gdLst>
                  <a:gd name="T0" fmla="*/ 4 w 24"/>
                  <a:gd name="T1" fmla="*/ 0 h 64"/>
                  <a:gd name="T2" fmla="*/ 5 w 24"/>
                  <a:gd name="T3" fmla="*/ 2 h 64"/>
                  <a:gd name="T4" fmla="*/ 5 w 24"/>
                  <a:gd name="T5" fmla="*/ 4 h 64"/>
                  <a:gd name="T6" fmla="*/ 6 w 24"/>
                  <a:gd name="T7" fmla="*/ 6 h 64"/>
                  <a:gd name="T8" fmla="*/ 6 w 24"/>
                  <a:gd name="T9" fmla="*/ 9 h 64"/>
                  <a:gd name="T10" fmla="*/ 6 w 24"/>
                  <a:gd name="T11" fmla="*/ 11 h 64"/>
                  <a:gd name="T12" fmla="*/ 6 w 24"/>
                  <a:gd name="T13" fmla="*/ 12 h 64"/>
                  <a:gd name="T14" fmla="*/ 6 w 24"/>
                  <a:gd name="T15" fmla="*/ 14 h 64"/>
                  <a:gd name="T16" fmla="*/ 5 w 24"/>
                  <a:gd name="T17" fmla="*/ 15 h 64"/>
                  <a:gd name="T18" fmla="*/ 3 w 24"/>
                  <a:gd name="T19" fmla="*/ 15 h 64"/>
                  <a:gd name="T20" fmla="*/ 0 w 24"/>
                  <a:gd name="T21" fmla="*/ 16 h 6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24"/>
                  <a:gd name="T34" fmla="*/ 0 h 64"/>
                  <a:gd name="T35" fmla="*/ 24 w 24"/>
                  <a:gd name="T36" fmla="*/ 64 h 6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24" h="64">
                    <a:moveTo>
                      <a:pt x="15" y="0"/>
                    </a:moveTo>
                    <a:lnTo>
                      <a:pt x="18" y="9"/>
                    </a:lnTo>
                    <a:lnTo>
                      <a:pt x="18" y="16"/>
                    </a:lnTo>
                    <a:lnTo>
                      <a:pt x="22" y="25"/>
                    </a:lnTo>
                    <a:lnTo>
                      <a:pt x="24" y="34"/>
                    </a:lnTo>
                    <a:lnTo>
                      <a:pt x="24" y="43"/>
                    </a:lnTo>
                    <a:lnTo>
                      <a:pt x="24" y="48"/>
                    </a:lnTo>
                    <a:lnTo>
                      <a:pt x="22" y="55"/>
                    </a:lnTo>
                    <a:lnTo>
                      <a:pt x="18" y="60"/>
                    </a:lnTo>
                    <a:lnTo>
                      <a:pt x="13" y="60"/>
                    </a:lnTo>
                    <a:lnTo>
                      <a:pt x="0" y="64"/>
                    </a:lnTo>
                  </a:path>
                </a:pathLst>
              </a:custGeom>
              <a:noFill/>
              <a:ln w="0">
                <a:solidFill>
                  <a:srgbClr val="92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010" name="Freeform 1096"/>
              <p:cNvSpPr>
                <a:spLocks/>
              </p:cNvSpPr>
              <p:nvPr/>
            </p:nvSpPr>
            <p:spPr bwMode="auto">
              <a:xfrm>
                <a:off x="2108" y="2995"/>
                <a:ext cx="9" cy="18"/>
              </a:xfrm>
              <a:custGeom>
                <a:avLst/>
                <a:gdLst>
                  <a:gd name="T0" fmla="*/ 9 w 32"/>
                  <a:gd name="T1" fmla="*/ 0 h 70"/>
                  <a:gd name="T2" fmla="*/ 9 w 32"/>
                  <a:gd name="T3" fmla="*/ 2 h 70"/>
                  <a:gd name="T4" fmla="*/ 8 w 32"/>
                  <a:gd name="T5" fmla="*/ 3 h 70"/>
                  <a:gd name="T6" fmla="*/ 8 w 32"/>
                  <a:gd name="T7" fmla="*/ 3 h 70"/>
                  <a:gd name="T8" fmla="*/ 6 w 32"/>
                  <a:gd name="T9" fmla="*/ 4 h 70"/>
                  <a:gd name="T10" fmla="*/ 5 w 32"/>
                  <a:gd name="T11" fmla="*/ 5 h 70"/>
                  <a:gd name="T12" fmla="*/ 3 w 32"/>
                  <a:gd name="T13" fmla="*/ 6 h 70"/>
                  <a:gd name="T14" fmla="*/ 3 w 32"/>
                  <a:gd name="T15" fmla="*/ 7 h 70"/>
                  <a:gd name="T16" fmla="*/ 1 w 32"/>
                  <a:gd name="T17" fmla="*/ 9 h 70"/>
                  <a:gd name="T18" fmla="*/ 0 w 32"/>
                  <a:gd name="T19" fmla="*/ 13 h 70"/>
                  <a:gd name="T20" fmla="*/ 0 w 32"/>
                  <a:gd name="T21" fmla="*/ 18 h 7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32"/>
                  <a:gd name="T34" fmla="*/ 0 h 70"/>
                  <a:gd name="T35" fmla="*/ 32 w 32"/>
                  <a:gd name="T36" fmla="*/ 70 h 70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32" h="70">
                    <a:moveTo>
                      <a:pt x="32" y="0"/>
                    </a:moveTo>
                    <a:lnTo>
                      <a:pt x="32" y="6"/>
                    </a:lnTo>
                    <a:lnTo>
                      <a:pt x="30" y="13"/>
                    </a:lnTo>
                    <a:lnTo>
                      <a:pt x="27" y="13"/>
                    </a:lnTo>
                    <a:lnTo>
                      <a:pt x="21" y="15"/>
                    </a:lnTo>
                    <a:lnTo>
                      <a:pt x="18" y="18"/>
                    </a:lnTo>
                    <a:lnTo>
                      <a:pt x="12" y="22"/>
                    </a:lnTo>
                    <a:lnTo>
                      <a:pt x="9" y="27"/>
                    </a:lnTo>
                    <a:lnTo>
                      <a:pt x="2" y="36"/>
                    </a:lnTo>
                    <a:lnTo>
                      <a:pt x="0" y="51"/>
                    </a:lnTo>
                    <a:lnTo>
                      <a:pt x="0" y="70"/>
                    </a:lnTo>
                  </a:path>
                </a:pathLst>
              </a:custGeom>
              <a:noFill/>
              <a:ln w="0">
                <a:solidFill>
                  <a:srgbClr val="92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011" name="Freeform 1097"/>
              <p:cNvSpPr>
                <a:spLocks/>
              </p:cNvSpPr>
              <p:nvPr/>
            </p:nvSpPr>
            <p:spPr bwMode="auto">
              <a:xfrm>
                <a:off x="2099" y="2938"/>
                <a:ext cx="12" cy="8"/>
              </a:xfrm>
              <a:custGeom>
                <a:avLst/>
                <a:gdLst>
                  <a:gd name="T0" fmla="*/ 12 w 48"/>
                  <a:gd name="T1" fmla="*/ 0 h 30"/>
                  <a:gd name="T2" fmla="*/ 10 w 48"/>
                  <a:gd name="T3" fmla="*/ 2 h 30"/>
                  <a:gd name="T4" fmla="*/ 8 w 48"/>
                  <a:gd name="T5" fmla="*/ 3 h 30"/>
                  <a:gd name="T6" fmla="*/ 6 w 48"/>
                  <a:gd name="T7" fmla="*/ 4 h 30"/>
                  <a:gd name="T8" fmla="*/ 5 w 48"/>
                  <a:gd name="T9" fmla="*/ 5 h 30"/>
                  <a:gd name="T10" fmla="*/ 3 w 48"/>
                  <a:gd name="T11" fmla="*/ 6 h 30"/>
                  <a:gd name="T12" fmla="*/ 1 w 48"/>
                  <a:gd name="T13" fmla="*/ 7 h 30"/>
                  <a:gd name="T14" fmla="*/ 1 w 48"/>
                  <a:gd name="T15" fmla="*/ 7 h 30"/>
                  <a:gd name="T16" fmla="*/ 0 w 48"/>
                  <a:gd name="T17" fmla="*/ 8 h 3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8"/>
                  <a:gd name="T28" fmla="*/ 0 h 30"/>
                  <a:gd name="T29" fmla="*/ 48 w 48"/>
                  <a:gd name="T30" fmla="*/ 30 h 3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8" h="30">
                    <a:moveTo>
                      <a:pt x="48" y="0"/>
                    </a:moveTo>
                    <a:lnTo>
                      <a:pt x="39" y="7"/>
                    </a:lnTo>
                    <a:lnTo>
                      <a:pt x="30" y="10"/>
                    </a:lnTo>
                    <a:lnTo>
                      <a:pt x="23" y="16"/>
                    </a:lnTo>
                    <a:lnTo>
                      <a:pt x="18" y="19"/>
                    </a:lnTo>
                    <a:lnTo>
                      <a:pt x="12" y="21"/>
                    </a:lnTo>
                    <a:lnTo>
                      <a:pt x="5" y="25"/>
                    </a:lnTo>
                    <a:lnTo>
                      <a:pt x="3" y="28"/>
                    </a:lnTo>
                    <a:lnTo>
                      <a:pt x="0" y="30"/>
                    </a:lnTo>
                  </a:path>
                </a:pathLst>
              </a:custGeom>
              <a:noFill/>
              <a:ln w="0">
                <a:solidFill>
                  <a:srgbClr val="92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012" name="Freeform 1098"/>
              <p:cNvSpPr>
                <a:spLocks/>
              </p:cNvSpPr>
              <p:nvPr/>
            </p:nvSpPr>
            <p:spPr bwMode="auto">
              <a:xfrm>
                <a:off x="2048" y="2901"/>
                <a:ext cx="25" cy="12"/>
              </a:xfrm>
              <a:custGeom>
                <a:avLst/>
                <a:gdLst>
                  <a:gd name="T0" fmla="*/ 0 w 100"/>
                  <a:gd name="T1" fmla="*/ 0 h 48"/>
                  <a:gd name="T2" fmla="*/ 2 w 100"/>
                  <a:gd name="T3" fmla="*/ 1 h 48"/>
                  <a:gd name="T4" fmla="*/ 5 w 100"/>
                  <a:gd name="T5" fmla="*/ 2 h 48"/>
                  <a:gd name="T6" fmla="*/ 8 w 100"/>
                  <a:gd name="T7" fmla="*/ 2 h 48"/>
                  <a:gd name="T8" fmla="*/ 11 w 100"/>
                  <a:gd name="T9" fmla="*/ 3 h 48"/>
                  <a:gd name="T10" fmla="*/ 13 w 100"/>
                  <a:gd name="T11" fmla="*/ 4 h 48"/>
                  <a:gd name="T12" fmla="*/ 16 w 100"/>
                  <a:gd name="T13" fmla="*/ 5 h 48"/>
                  <a:gd name="T14" fmla="*/ 18 w 100"/>
                  <a:gd name="T15" fmla="*/ 6 h 48"/>
                  <a:gd name="T16" fmla="*/ 21 w 100"/>
                  <a:gd name="T17" fmla="*/ 7 h 48"/>
                  <a:gd name="T18" fmla="*/ 23 w 100"/>
                  <a:gd name="T19" fmla="*/ 10 h 48"/>
                  <a:gd name="T20" fmla="*/ 25 w 100"/>
                  <a:gd name="T21" fmla="*/ 12 h 4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00"/>
                  <a:gd name="T34" fmla="*/ 0 h 48"/>
                  <a:gd name="T35" fmla="*/ 100 w 100"/>
                  <a:gd name="T36" fmla="*/ 48 h 48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00" h="48">
                    <a:moveTo>
                      <a:pt x="0" y="0"/>
                    </a:moveTo>
                    <a:lnTo>
                      <a:pt x="9" y="4"/>
                    </a:lnTo>
                    <a:lnTo>
                      <a:pt x="21" y="6"/>
                    </a:lnTo>
                    <a:lnTo>
                      <a:pt x="30" y="9"/>
                    </a:lnTo>
                    <a:lnTo>
                      <a:pt x="43" y="13"/>
                    </a:lnTo>
                    <a:lnTo>
                      <a:pt x="52" y="15"/>
                    </a:lnTo>
                    <a:lnTo>
                      <a:pt x="63" y="18"/>
                    </a:lnTo>
                    <a:lnTo>
                      <a:pt x="72" y="24"/>
                    </a:lnTo>
                    <a:lnTo>
                      <a:pt x="84" y="29"/>
                    </a:lnTo>
                    <a:lnTo>
                      <a:pt x="93" y="39"/>
                    </a:lnTo>
                    <a:lnTo>
                      <a:pt x="100" y="48"/>
                    </a:lnTo>
                  </a:path>
                </a:pathLst>
              </a:custGeom>
              <a:noFill/>
              <a:ln w="0">
                <a:solidFill>
                  <a:srgbClr val="92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013" name="Freeform 1099"/>
              <p:cNvSpPr>
                <a:spLocks/>
              </p:cNvSpPr>
              <p:nvPr/>
            </p:nvSpPr>
            <p:spPr bwMode="auto">
              <a:xfrm>
                <a:off x="2205" y="2874"/>
                <a:ext cx="29" cy="3"/>
              </a:xfrm>
              <a:custGeom>
                <a:avLst/>
                <a:gdLst>
                  <a:gd name="T0" fmla="*/ 0 w 118"/>
                  <a:gd name="T1" fmla="*/ 0 h 16"/>
                  <a:gd name="T2" fmla="*/ 3 w 118"/>
                  <a:gd name="T3" fmla="*/ 1 h 16"/>
                  <a:gd name="T4" fmla="*/ 6 w 118"/>
                  <a:gd name="T5" fmla="*/ 2 h 16"/>
                  <a:gd name="T6" fmla="*/ 9 w 118"/>
                  <a:gd name="T7" fmla="*/ 3 h 16"/>
                  <a:gd name="T8" fmla="*/ 12 w 118"/>
                  <a:gd name="T9" fmla="*/ 3 h 16"/>
                  <a:gd name="T10" fmla="*/ 15 w 118"/>
                  <a:gd name="T11" fmla="*/ 2 h 16"/>
                  <a:gd name="T12" fmla="*/ 18 w 118"/>
                  <a:gd name="T13" fmla="*/ 2 h 16"/>
                  <a:gd name="T14" fmla="*/ 21 w 118"/>
                  <a:gd name="T15" fmla="*/ 2 h 16"/>
                  <a:gd name="T16" fmla="*/ 25 w 118"/>
                  <a:gd name="T17" fmla="*/ 1 h 16"/>
                  <a:gd name="T18" fmla="*/ 27 w 118"/>
                  <a:gd name="T19" fmla="*/ 1 h 16"/>
                  <a:gd name="T20" fmla="*/ 29 w 118"/>
                  <a:gd name="T21" fmla="*/ 1 h 1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18"/>
                  <a:gd name="T34" fmla="*/ 0 h 16"/>
                  <a:gd name="T35" fmla="*/ 118 w 118"/>
                  <a:gd name="T36" fmla="*/ 16 h 1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18" h="16">
                    <a:moveTo>
                      <a:pt x="0" y="0"/>
                    </a:moveTo>
                    <a:lnTo>
                      <a:pt x="11" y="7"/>
                    </a:lnTo>
                    <a:lnTo>
                      <a:pt x="24" y="13"/>
                    </a:lnTo>
                    <a:lnTo>
                      <a:pt x="36" y="16"/>
                    </a:lnTo>
                    <a:lnTo>
                      <a:pt x="48" y="16"/>
                    </a:lnTo>
                    <a:lnTo>
                      <a:pt x="63" y="13"/>
                    </a:lnTo>
                    <a:lnTo>
                      <a:pt x="75" y="9"/>
                    </a:lnTo>
                    <a:lnTo>
                      <a:pt x="87" y="9"/>
                    </a:lnTo>
                    <a:lnTo>
                      <a:pt x="100" y="7"/>
                    </a:lnTo>
                    <a:lnTo>
                      <a:pt x="109" y="7"/>
                    </a:lnTo>
                    <a:lnTo>
                      <a:pt x="118" y="7"/>
                    </a:lnTo>
                  </a:path>
                </a:pathLst>
              </a:custGeom>
              <a:noFill/>
              <a:ln w="0">
                <a:solidFill>
                  <a:srgbClr val="92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014" name="Freeform 1100"/>
              <p:cNvSpPr>
                <a:spLocks/>
              </p:cNvSpPr>
              <p:nvPr/>
            </p:nvSpPr>
            <p:spPr bwMode="auto">
              <a:xfrm>
                <a:off x="2219" y="2883"/>
                <a:ext cx="18" cy="6"/>
              </a:xfrm>
              <a:custGeom>
                <a:avLst/>
                <a:gdLst>
                  <a:gd name="T0" fmla="*/ 0 w 72"/>
                  <a:gd name="T1" fmla="*/ 6 h 24"/>
                  <a:gd name="T2" fmla="*/ 2 w 72"/>
                  <a:gd name="T3" fmla="*/ 6 h 24"/>
                  <a:gd name="T4" fmla="*/ 5 w 72"/>
                  <a:gd name="T5" fmla="*/ 6 h 24"/>
                  <a:gd name="T6" fmla="*/ 6 w 72"/>
                  <a:gd name="T7" fmla="*/ 6 h 24"/>
                  <a:gd name="T8" fmla="*/ 8 w 72"/>
                  <a:gd name="T9" fmla="*/ 5 h 24"/>
                  <a:gd name="T10" fmla="*/ 8 w 72"/>
                  <a:gd name="T11" fmla="*/ 5 h 24"/>
                  <a:gd name="T12" fmla="*/ 10 w 72"/>
                  <a:gd name="T13" fmla="*/ 4 h 24"/>
                  <a:gd name="T14" fmla="*/ 11 w 72"/>
                  <a:gd name="T15" fmla="*/ 3 h 24"/>
                  <a:gd name="T16" fmla="*/ 14 w 72"/>
                  <a:gd name="T17" fmla="*/ 2 h 24"/>
                  <a:gd name="T18" fmla="*/ 15 w 72"/>
                  <a:gd name="T19" fmla="*/ 2 h 24"/>
                  <a:gd name="T20" fmla="*/ 18 w 72"/>
                  <a:gd name="T21" fmla="*/ 0 h 2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72"/>
                  <a:gd name="T34" fmla="*/ 0 h 24"/>
                  <a:gd name="T35" fmla="*/ 72 w 72"/>
                  <a:gd name="T36" fmla="*/ 24 h 2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72" h="24">
                    <a:moveTo>
                      <a:pt x="0" y="24"/>
                    </a:moveTo>
                    <a:lnTo>
                      <a:pt x="9" y="24"/>
                    </a:lnTo>
                    <a:lnTo>
                      <a:pt x="18" y="24"/>
                    </a:lnTo>
                    <a:lnTo>
                      <a:pt x="24" y="24"/>
                    </a:lnTo>
                    <a:lnTo>
                      <a:pt x="30" y="20"/>
                    </a:lnTo>
                    <a:lnTo>
                      <a:pt x="33" y="18"/>
                    </a:lnTo>
                    <a:lnTo>
                      <a:pt x="39" y="15"/>
                    </a:lnTo>
                    <a:lnTo>
                      <a:pt x="45" y="11"/>
                    </a:lnTo>
                    <a:lnTo>
                      <a:pt x="54" y="9"/>
                    </a:lnTo>
                    <a:lnTo>
                      <a:pt x="61" y="6"/>
                    </a:lnTo>
                    <a:lnTo>
                      <a:pt x="72" y="0"/>
                    </a:lnTo>
                  </a:path>
                </a:pathLst>
              </a:custGeom>
              <a:noFill/>
              <a:ln w="0">
                <a:solidFill>
                  <a:srgbClr val="92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015" name="Freeform 1101"/>
              <p:cNvSpPr>
                <a:spLocks/>
              </p:cNvSpPr>
              <p:nvPr/>
            </p:nvSpPr>
            <p:spPr bwMode="auto">
              <a:xfrm>
                <a:off x="2214" y="2880"/>
                <a:ext cx="24" cy="28"/>
              </a:xfrm>
              <a:custGeom>
                <a:avLst/>
                <a:gdLst>
                  <a:gd name="T0" fmla="*/ 0 w 96"/>
                  <a:gd name="T1" fmla="*/ 28 h 114"/>
                  <a:gd name="T2" fmla="*/ 2 w 96"/>
                  <a:gd name="T3" fmla="*/ 26 h 114"/>
                  <a:gd name="T4" fmla="*/ 5 w 96"/>
                  <a:gd name="T5" fmla="*/ 26 h 114"/>
                  <a:gd name="T6" fmla="*/ 7 w 96"/>
                  <a:gd name="T7" fmla="*/ 25 h 114"/>
                  <a:gd name="T8" fmla="*/ 8 w 96"/>
                  <a:gd name="T9" fmla="*/ 25 h 114"/>
                  <a:gd name="T10" fmla="*/ 10 w 96"/>
                  <a:gd name="T11" fmla="*/ 25 h 114"/>
                  <a:gd name="T12" fmla="*/ 12 w 96"/>
                  <a:gd name="T13" fmla="*/ 25 h 114"/>
                  <a:gd name="T14" fmla="*/ 14 w 96"/>
                  <a:gd name="T15" fmla="*/ 24 h 114"/>
                  <a:gd name="T16" fmla="*/ 15 w 96"/>
                  <a:gd name="T17" fmla="*/ 22 h 114"/>
                  <a:gd name="T18" fmla="*/ 17 w 96"/>
                  <a:gd name="T19" fmla="*/ 21 h 114"/>
                  <a:gd name="T20" fmla="*/ 19 w 96"/>
                  <a:gd name="T21" fmla="*/ 18 h 114"/>
                  <a:gd name="T22" fmla="*/ 21 w 96"/>
                  <a:gd name="T23" fmla="*/ 14 h 114"/>
                  <a:gd name="T24" fmla="*/ 22 w 96"/>
                  <a:gd name="T25" fmla="*/ 12 h 114"/>
                  <a:gd name="T26" fmla="*/ 23 w 96"/>
                  <a:gd name="T27" fmla="*/ 10 h 114"/>
                  <a:gd name="T28" fmla="*/ 23 w 96"/>
                  <a:gd name="T29" fmla="*/ 7 h 114"/>
                  <a:gd name="T30" fmla="*/ 24 w 96"/>
                  <a:gd name="T31" fmla="*/ 5 h 114"/>
                  <a:gd name="T32" fmla="*/ 24 w 96"/>
                  <a:gd name="T33" fmla="*/ 4 h 114"/>
                  <a:gd name="T34" fmla="*/ 24 w 96"/>
                  <a:gd name="T35" fmla="*/ 2 h 114"/>
                  <a:gd name="T36" fmla="*/ 24 w 96"/>
                  <a:gd name="T37" fmla="*/ 1 h 114"/>
                  <a:gd name="T38" fmla="*/ 24 w 96"/>
                  <a:gd name="T39" fmla="*/ 0 h 114"/>
                  <a:gd name="T40" fmla="*/ 24 w 96"/>
                  <a:gd name="T41" fmla="*/ 0 h 11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96"/>
                  <a:gd name="T64" fmla="*/ 0 h 114"/>
                  <a:gd name="T65" fmla="*/ 96 w 96"/>
                  <a:gd name="T66" fmla="*/ 114 h 114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96" h="114">
                    <a:moveTo>
                      <a:pt x="0" y="114"/>
                    </a:moveTo>
                    <a:lnTo>
                      <a:pt x="9" y="107"/>
                    </a:lnTo>
                    <a:lnTo>
                      <a:pt x="18" y="105"/>
                    </a:lnTo>
                    <a:lnTo>
                      <a:pt x="27" y="102"/>
                    </a:lnTo>
                    <a:lnTo>
                      <a:pt x="32" y="102"/>
                    </a:lnTo>
                    <a:lnTo>
                      <a:pt x="39" y="100"/>
                    </a:lnTo>
                    <a:lnTo>
                      <a:pt x="48" y="100"/>
                    </a:lnTo>
                    <a:lnTo>
                      <a:pt x="54" y="96"/>
                    </a:lnTo>
                    <a:lnTo>
                      <a:pt x="60" y="91"/>
                    </a:lnTo>
                    <a:lnTo>
                      <a:pt x="66" y="84"/>
                    </a:lnTo>
                    <a:lnTo>
                      <a:pt x="75" y="72"/>
                    </a:lnTo>
                    <a:lnTo>
                      <a:pt x="82" y="59"/>
                    </a:lnTo>
                    <a:lnTo>
                      <a:pt x="87" y="48"/>
                    </a:lnTo>
                    <a:lnTo>
                      <a:pt x="91" y="39"/>
                    </a:lnTo>
                    <a:lnTo>
                      <a:pt x="93" y="30"/>
                    </a:lnTo>
                    <a:lnTo>
                      <a:pt x="96" y="21"/>
                    </a:lnTo>
                    <a:lnTo>
                      <a:pt x="96" y="15"/>
                    </a:lnTo>
                    <a:lnTo>
                      <a:pt x="96" y="9"/>
                    </a:lnTo>
                    <a:lnTo>
                      <a:pt x="96" y="6"/>
                    </a:lnTo>
                    <a:lnTo>
                      <a:pt x="96" y="2"/>
                    </a:lnTo>
                    <a:lnTo>
                      <a:pt x="96" y="0"/>
                    </a:lnTo>
                  </a:path>
                </a:pathLst>
              </a:custGeom>
              <a:noFill/>
              <a:ln w="0">
                <a:solidFill>
                  <a:srgbClr val="92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016" name="Freeform 1102"/>
              <p:cNvSpPr>
                <a:spLocks/>
              </p:cNvSpPr>
              <p:nvPr/>
            </p:nvSpPr>
            <p:spPr bwMode="auto">
              <a:xfrm>
                <a:off x="2260" y="2896"/>
                <a:ext cx="17" cy="2"/>
              </a:xfrm>
              <a:custGeom>
                <a:avLst/>
                <a:gdLst>
                  <a:gd name="T0" fmla="*/ 0 w 66"/>
                  <a:gd name="T1" fmla="*/ 1 h 9"/>
                  <a:gd name="T2" fmla="*/ 1 w 66"/>
                  <a:gd name="T3" fmla="*/ 2 h 9"/>
                  <a:gd name="T4" fmla="*/ 4 w 66"/>
                  <a:gd name="T5" fmla="*/ 2 h 9"/>
                  <a:gd name="T6" fmla="*/ 5 w 66"/>
                  <a:gd name="T7" fmla="*/ 1 h 9"/>
                  <a:gd name="T8" fmla="*/ 7 w 66"/>
                  <a:gd name="T9" fmla="*/ 1 h 9"/>
                  <a:gd name="T10" fmla="*/ 8 w 66"/>
                  <a:gd name="T11" fmla="*/ 1 h 9"/>
                  <a:gd name="T12" fmla="*/ 11 w 66"/>
                  <a:gd name="T13" fmla="*/ 0 h 9"/>
                  <a:gd name="T14" fmla="*/ 12 w 66"/>
                  <a:gd name="T15" fmla="*/ 0 h 9"/>
                  <a:gd name="T16" fmla="*/ 14 w 66"/>
                  <a:gd name="T17" fmla="*/ 0 h 9"/>
                  <a:gd name="T18" fmla="*/ 15 w 66"/>
                  <a:gd name="T19" fmla="*/ 1 h 9"/>
                  <a:gd name="T20" fmla="*/ 17 w 66"/>
                  <a:gd name="T21" fmla="*/ 1 h 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66"/>
                  <a:gd name="T34" fmla="*/ 0 h 9"/>
                  <a:gd name="T35" fmla="*/ 66 w 66"/>
                  <a:gd name="T36" fmla="*/ 9 h 9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66" h="9">
                    <a:moveTo>
                      <a:pt x="0" y="6"/>
                    </a:moveTo>
                    <a:lnTo>
                      <a:pt x="5" y="9"/>
                    </a:lnTo>
                    <a:lnTo>
                      <a:pt x="14" y="9"/>
                    </a:lnTo>
                    <a:lnTo>
                      <a:pt x="20" y="6"/>
                    </a:lnTo>
                    <a:lnTo>
                      <a:pt x="27" y="6"/>
                    </a:lnTo>
                    <a:lnTo>
                      <a:pt x="32" y="3"/>
                    </a:lnTo>
                    <a:lnTo>
                      <a:pt x="41" y="0"/>
                    </a:lnTo>
                    <a:lnTo>
                      <a:pt x="48" y="0"/>
                    </a:lnTo>
                    <a:lnTo>
                      <a:pt x="54" y="0"/>
                    </a:lnTo>
                    <a:lnTo>
                      <a:pt x="59" y="3"/>
                    </a:lnTo>
                    <a:lnTo>
                      <a:pt x="66" y="6"/>
                    </a:lnTo>
                  </a:path>
                </a:pathLst>
              </a:custGeom>
              <a:noFill/>
              <a:ln w="0">
                <a:solidFill>
                  <a:srgbClr val="92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017" name="Freeform 1103"/>
              <p:cNvSpPr>
                <a:spLocks/>
              </p:cNvSpPr>
              <p:nvPr/>
            </p:nvSpPr>
            <p:spPr bwMode="auto">
              <a:xfrm>
                <a:off x="2242" y="2832"/>
                <a:ext cx="7" cy="18"/>
              </a:xfrm>
              <a:custGeom>
                <a:avLst/>
                <a:gdLst>
                  <a:gd name="T0" fmla="*/ 5 w 27"/>
                  <a:gd name="T1" fmla="*/ 18 h 68"/>
                  <a:gd name="T2" fmla="*/ 6 w 27"/>
                  <a:gd name="T3" fmla="*/ 16 h 68"/>
                  <a:gd name="T4" fmla="*/ 7 w 27"/>
                  <a:gd name="T5" fmla="*/ 14 h 68"/>
                  <a:gd name="T6" fmla="*/ 7 w 27"/>
                  <a:gd name="T7" fmla="*/ 13 h 68"/>
                  <a:gd name="T8" fmla="*/ 7 w 27"/>
                  <a:gd name="T9" fmla="*/ 11 h 68"/>
                  <a:gd name="T10" fmla="*/ 7 w 27"/>
                  <a:gd name="T11" fmla="*/ 10 h 68"/>
                  <a:gd name="T12" fmla="*/ 6 w 27"/>
                  <a:gd name="T13" fmla="*/ 8 h 68"/>
                  <a:gd name="T14" fmla="*/ 5 w 27"/>
                  <a:gd name="T15" fmla="*/ 6 h 68"/>
                  <a:gd name="T16" fmla="*/ 4 w 27"/>
                  <a:gd name="T17" fmla="*/ 5 h 68"/>
                  <a:gd name="T18" fmla="*/ 2 w 27"/>
                  <a:gd name="T19" fmla="*/ 2 h 68"/>
                  <a:gd name="T20" fmla="*/ 0 w 27"/>
                  <a:gd name="T21" fmla="*/ 0 h 6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27"/>
                  <a:gd name="T34" fmla="*/ 0 h 68"/>
                  <a:gd name="T35" fmla="*/ 27 w 27"/>
                  <a:gd name="T36" fmla="*/ 68 h 68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27" h="68">
                    <a:moveTo>
                      <a:pt x="21" y="68"/>
                    </a:moveTo>
                    <a:lnTo>
                      <a:pt x="25" y="59"/>
                    </a:lnTo>
                    <a:lnTo>
                      <a:pt x="27" y="53"/>
                    </a:lnTo>
                    <a:lnTo>
                      <a:pt x="27" y="48"/>
                    </a:lnTo>
                    <a:lnTo>
                      <a:pt x="27" y="41"/>
                    </a:lnTo>
                    <a:lnTo>
                      <a:pt x="27" y="36"/>
                    </a:lnTo>
                    <a:lnTo>
                      <a:pt x="25" y="29"/>
                    </a:lnTo>
                    <a:lnTo>
                      <a:pt x="21" y="23"/>
                    </a:lnTo>
                    <a:lnTo>
                      <a:pt x="16" y="18"/>
                    </a:lnTo>
                    <a:lnTo>
                      <a:pt x="9" y="9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92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018" name="Freeform 1104"/>
              <p:cNvSpPr>
                <a:spLocks/>
              </p:cNvSpPr>
              <p:nvPr/>
            </p:nvSpPr>
            <p:spPr bwMode="auto">
              <a:xfrm>
                <a:off x="2281" y="3092"/>
                <a:ext cx="10" cy="13"/>
              </a:xfrm>
              <a:custGeom>
                <a:avLst/>
                <a:gdLst>
                  <a:gd name="T0" fmla="*/ 10 w 39"/>
                  <a:gd name="T1" fmla="*/ 0 h 53"/>
                  <a:gd name="T2" fmla="*/ 10 w 39"/>
                  <a:gd name="T3" fmla="*/ 1 h 53"/>
                  <a:gd name="T4" fmla="*/ 9 w 39"/>
                  <a:gd name="T5" fmla="*/ 3 h 53"/>
                  <a:gd name="T6" fmla="*/ 9 w 39"/>
                  <a:gd name="T7" fmla="*/ 4 h 53"/>
                  <a:gd name="T8" fmla="*/ 9 w 39"/>
                  <a:gd name="T9" fmla="*/ 6 h 53"/>
                  <a:gd name="T10" fmla="*/ 8 w 39"/>
                  <a:gd name="T11" fmla="*/ 8 h 53"/>
                  <a:gd name="T12" fmla="*/ 8 w 39"/>
                  <a:gd name="T13" fmla="*/ 9 h 53"/>
                  <a:gd name="T14" fmla="*/ 7 w 39"/>
                  <a:gd name="T15" fmla="*/ 10 h 53"/>
                  <a:gd name="T16" fmla="*/ 5 w 39"/>
                  <a:gd name="T17" fmla="*/ 12 h 53"/>
                  <a:gd name="T18" fmla="*/ 3 w 39"/>
                  <a:gd name="T19" fmla="*/ 12 h 53"/>
                  <a:gd name="T20" fmla="*/ 0 w 39"/>
                  <a:gd name="T21" fmla="*/ 13 h 5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39"/>
                  <a:gd name="T34" fmla="*/ 0 h 53"/>
                  <a:gd name="T35" fmla="*/ 39 w 39"/>
                  <a:gd name="T36" fmla="*/ 53 h 53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39" h="53">
                    <a:moveTo>
                      <a:pt x="39" y="0"/>
                    </a:moveTo>
                    <a:lnTo>
                      <a:pt x="39" y="5"/>
                    </a:lnTo>
                    <a:lnTo>
                      <a:pt x="36" y="11"/>
                    </a:lnTo>
                    <a:lnTo>
                      <a:pt x="36" y="17"/>
                    </a:lnTo>
                    <a:lnTo>
                      <a:pt x="36" y="23"/>
                    </a:lnTo>
                    <a:lnTo>
                      <a:pt x="32" y="32"/>
                    </a:lnTo>
                    <a:lnTo>
                      <a:pt x="30" y="35"/>
                    </a:lnTo>
                    <a:lnTo>
                      <a:pt x="27" y="41"/>
                    </a:lnTo>
                    <a:lnTo>
                      <a:pt x="21" y="48"/>
                    </a:lnTo>
                    <a:lnTo>
                      <a:pt x="12" y="50"/>
                    </a:lnTo>
                    <a:lnTo>
                      <a:pt x="0" y="53"/>
                    </a:lnTo>
                  </a:path>
                </a:pathLst>
              </a:custGeom>
              <a:noFill/>
              <a:ln w="0">
                <a:solidFill>
                  <a:srgbClr val="92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019" name="Freeform 1105"/>
              <p:cNvSpPr>
                <a:spLocks/>
              </p:cNvSpPr>
              <p:nvPr/>
            </p:nvSpPr>
            <p:spPr bwMode="auto">
              <a:xfrm>
                <a:off x="2266" y="3071"/>
                <a:ext cx="9" cy="13"/>
              </a:xfrm>
              <a:custGeom>
                <a:avLst/>
                <a:gdLst>
                  <a:gd name="T0" fmla="*/ 0 w 36"/>
                  <a:gd name="T1" fmla="*/ 0 h 50"/>
                  <a:gd name="T2" fmla="*/ 1 w 36"/>
                  <a:gd name="T3" fmla="*/ 2 h 50"/>
                  <a:gd name="T4" fmla="*/ 2 w 36"/>
                  <a:gd name="T5" fmla="*/ 4 h 50"/>
                  <a:gd name="T6" fmla="*/ 2 w 36"/>
                  <a:gd name="T7" fmla="*/ 7 h 50"/>
                  <a:gd name="T8" fmla="*/ 3 w 36"/>
                  <a:gd name="T9" fmla="*/ 8 h 50"/>
                  <a:gd name="T10" fmla="*/ 4 w 36"/>
                  <a:gd name="T11" fmla="*/ 10 h 50"/>
                  <a:gd name="T12" fmla="*/ 5 w 36"/>
                  <a:gd name="T13" fmla="*/ 11 h 50"/>
                  <a:gd name="T14" fmla="*/ 6 w 36"/>
                  <a:gd name="T15" fmla="*/ 12 h 50"/>
                  <a:gd name="T16" fmla="*/ 6 w 36"/>
                  <a:gd name="T17" fmla="*/ 13 h 50"/>
                  <a:gd name="T18" fmla="*/ 8 w 36"/>
                  <a:gd name="T19" fmla="*/ 13 h 50"/>
                  <a:gd name="T20" fmla="*/ 9 w 36"/>
                  <a:gd name="T21" fmla="*/ 13 h 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36"/>
                  <a:gd name="T34" fmla="*/ 0 h 50"/>
                  <a:gd name="T35" fmla="*/ 36 w 36"/>
                  <a:gd name="T36" fmla="*/ 50 h 50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36" h="50">
                    <a:moveTo>
                      <a:pt x="0" y="0"/>
                    </a:moveTo>
                    <a:lnTo>
                      <a:pt x="4" y="7"/>
                    </a:lnTo>
                    <a:lnTo>
                      <a:pt x="6" y="16"/>
                    </a:lnTo>
                    <a:lnTo>
                      <a:pt x="9" y="25"/>
                    </a:lnTo>
                    <a:lnTo>
                      <a:pt x="13" y="32"/>
                    </a:lnTo>
                    <a:lnTo>
                      <a:pt x="16" y="38"/>
                    </a:lnTo>
                    <a:lnTo>
                      <a:pt x="18" y="44"/>
                    </a:lnTo>
                    <a:lnTo>
                      <a:pt x="22" y="48"/>
                    </a:lnTo>
                    <a:lnTo>
                      <a:pt x="25" y="50"/>
                    </a:lnTo>
                    <a:lnTo>
                      <a:pt x="31" y="50"/>
                    </a:lnTo>
                    <a:lnTo>
                      <a:pt x="36" y="50"/>
                    </a:lnTo>
                  </a:path>
                </a:pathLst>
              </a:custGeom>
              <a:noFill/>
              <a:ln w="0">
                <a:solidFill>
                  <a:srgbClr val="92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020" name="Freeform 1106"/>
              <p:cNvSpPr>
                <a:spLocks/>
              </p:cNvSpPr>
              <p:nvPr/>
            </p:nvSpPr>
            <p:spPr bwMode="auto">
              <a:xfrm>
                <a:off x="2309" y="3063"/>
                <a:ext cx="3" cy="18"/>
              </a:xfrm>
              <a:custGeom>
                <a:avLst/>
                <a:gdLst>
                  <a:gd name="T0" fmla="*/ 0 w 12"/>
                  <a:gd name="T1" fmla="*/ 18 h 70"/>
                  <a:gd name="T2" fmla="*/ 2 w 12"/>
                  <a:gd name="T3" fmla="*/ 17 h 70"/>
                  <a:gd name="T4" fmla="*/ 2 w 12"/>
                  <a:gd name="T5" fmla="*/ 16 h 70"/>
                  <a:gd name="T6" fmla="*/ 2 w 12"/>
                  <a:gd name="T7" fmla="*/ 15 h 70"/>
                  <a:gd name="T8" fmla="*/ 2 w 12"/>
                  <a:gd name="T9" fmla="*/ 13 h 70"/>
                  <a:gd name="T10" fmla="*/ 2 w 12"/>
                  <a:gd name="T11" fmla="*/ 12 h 70"/>
                  <a:gd name="T12" fmla="*/ 2 w 12"/>
                  <a:gd name="T13" fmla="*/ 11 h 70"/>
                  <a:gd name="T14" fmla="*/ 2 w 12"/>
                  <a:gd name="T15" fmla="*/ 9 h 70"/>
                  <a:gd name="T16" fmla="*/ 2 w 12"/>
                  <a:gd name="T17" fmla="*/ 6 h 70"/>
                  <a:gd name="T18" fmla="*/ 2 w 12"/>
                  <a:gd name="T19" fmla="*/ 3 h 70"/>
                  <a:gd name="T20" fmla="*/ 3 w 12"/>
                  <a:gd name="T21" fmla="*/ 0 h 7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2"/>
                  <a:gd name="T34" fmla="*/ 0 h 70"/>
                  <a:gd name="T35" fmla="*/ 12 w 12"/>
                  <a:gd name="T36" fmla="*/ 70 h 70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2" h="70">
                    <a:moveTo>
                      <a:pt x="0" y="70"/>
                    </a:moveTo>
                    <a:lnTo>
                      <a:pt x="6" y="67"/>
                    </a:lnTo>
                    <a:lnTo>
                      <a:pt x="6" y="61"/>
                    </a:lnTo>
                    <a:lnTo>
                      <a:pt x="9" y="57"/>
                    </a:lnTo>
                    <a:lnTo>
                      <a:pt x="9" y="52"/>
                    </a:lnTo>
                    <a:lnTo>
                      <a:pt x="6" y="48"/>
                    </a:lnTo>
                    <a:lnTo>
                      <a:pt x="6" y="43"/>
                    </a:lnTo>
                    <a:lnTo>
                      <a:pt x="6" y="34"/>
                    </a:lnTo>
                    <a:lnTo>
                      <a:pt x="6" y="25"/>
                    </a:lnTo>
                    <a:lnTo>
                      <a:pt x="9" y="13"/>
                    </a:lnTo>
                    <a:lnTo>
                      <a:pt x="12" y="0"/>
                    </a:lnTo>
                  </a:path>
                </a:pathLst>
              </a:custGeom>
              <a:noFill/>
              <a:ln w="0">
                <a:solidFill>
                  <a:srgbClr val="92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021" name="Freeform 1107"/>
              <p:cNvSpPr>
                <a:spLocks/>
              </p:cNvSpPr>
              <p:nvPr/>
            </p:nvSpPr>
            <p:spPr bwMode="auto">
              <a:xfrm>
                <a:off x="1580" y="1032"/>
                <a:ext cx="23" cy="14"/>
              </a:xfrm>
              <a:custGeom>
                <a:avLst/>
                <a:gdLst>
                  <a:gd name="T0" fmla="*/ 13 w 91"/>
                  <a:gd name="T1" fmla="*/ 14 h 54"/>
                  <a:gd name="T2" fmla="*/ 14 w 91"/>
                  <a:gd name="T3" fmla="*/ 13 h 54"/>
                  <a:gd name="T4" fmla="*/ 17 w 91"/>
                  <a:gd name="T5" fmla="*/ 12 h 54"/>
                  <a:gd name="T6" fmla="*/ 18 w 91"/>
                  <a:gd name="T7" fmla="*/ 12 h 54"/>
                  <a:gd name="T8" fmla="*/ 19 w 91"/>
                  <a:gd name="T9" fmla="*/ 11 h 54"/>
                  <a:gd name="T10" fmla="*/ 21 w 91"/>
                  <a:gd name="T11" fmla="*/ 10 h 54"/>
                  <a:gd name="T12" fmla="*/ 21 w 91"/>
                  <a:gd name="T13" fmla="*/ 9 h 54"/>
                  <a:gd name="T14" fmla="*/ 22 w 91"/>
                  <a:gd name="T15" fmla="*/ 8 h 54"/>
                  <a:gd name="T16" fmla="*/ 23 w 91"/>
                  <a:gd name="T17" fmla="*/ 7 h 54"/>
                  <a:gd name="T18" fmla="*/ 23 w 91"/>
                  <a:gd name="T19" fmla="*/ 6 h 54"/>
                  <a:gd name="T20" fmla="*/ 23 w 91"/>
                  <a:gd name="T21" fmla="*/ 5 h 54"/>
                  <a:gd name="T22" fmla="*/ 23 w 91"/>
                  <a:gd name="T23" fmla="*/ 4 h 54"/>
                  <a:gd name="T24" fmla="*/ 22 w 91"/>
                  <a:gd name="T25" fmla="*/ 3 h 54"/>
                  <a:gd name="T26" fmla="*/ 21 w 91"/>
                  <a:gd name="T27" fmla="*/ 2 h 54"/>
                  <a:gd name="T28" fmla="*/ 20 w 91"/>
                  <a:gd name="T29" fmla="*/ 2 h 54"/>
                  <a:gd name="T30" fmla="*/ 19 w 91"/>
                  <a:gd name="T31" fmla="*/ 1 h 54"/>
                  <a:gd name="T32" fmla="*/ 18 w 91"/>
                  <a:gd name="T33" fmla="*/ 0 h 54"/>
                  <a:gd name="T34" fmla="*/ 16 w 91"/>
                  <a:gd name="T35" fmla="*/ 0 h 54"/>
                  <a:gd name="T36" fmla="*/ 14 w 91"/>
                  <a:gd name="T37" fmla="*/ 0 h 54"/>
                  <a:gd name="T38" fmla="*/ 12 w 91"/>
                  <a:gd name="T39" fmla="*/ 0 h 54"/>
                  <a:gd name="T40" fmla="*/ 11 w 91"/>
                  <a:gd name="T41" fmla="*/ 0 h 54"/>
                  <a:gd name="T42" fmla="*/ 9 w 91"/>
                  <a:gd name="T43" fmla="*/ 1 h 54"/>
                  <a:gd name="T44" fmla="*/ 7 w 91"/>
                  <a:gd name="T45" fmla="*/ 2 h 54"/>
                  <a:gd name="T46" fmla="*/ 6 w 91"/>
                  <a:gd name="T47" fmla="*/ 2 h 54"/>
                  <a:gd name="T48" fmla="*/ 4 w 91"/>
                  <a:gd name="T49" fmla="*/ 3 h 54"/>
                  <a:gd name="T50" fmla="*/ 3 w 91"/>
                  <a:gd name="T51" fmla="*/ 4 h 54"/>
                  <a:gd name="T52" fmla="*/ 2 w 91"/>
                  <a:gd name="T53" fmla="*/ 5 h 54"/>
                  <a:gd name="T54" fmla="*/ 1 w 91"/>
                  <a:gd name="T55" fmla="*/ 6 h 54"/>
                  <a:gd name="T56" fmla="*/ 1 w 91"/>
                  <a:gd name="T57" fmla="*/ 7 h 54"/>
                  <a:gd name="T58" fmla="*/ 0 w 91"/>
                  <a:gd name="T59" fmla="*/ 8 h 54"/>
                  <a:gd name="T60" fmla="*/ 1 w 91"/>
                  <a:gd name="T61" fmla="*/ 9 h 54"/>
                  <a:gd name="T62" fmla="*/ 1 w 91"/>
                  <a:gd name="T63" fmla="*/ 10 h 54"/>
                  <a:gd name="T64" fmla="*/ 2 w 91"/>
                  <a:gd name="T65" fmla="*/ 11 h 54"/>
                  <a:gd name="T66" fmla="*/ 2 w 91"/>
                  <a:gd name="T67" fmla="*/ 12 h 54"/>
                  <a:gd name="T68" fmla="*/ 3 w 91"/>
                  <a:gd name="T69" fmla="*/ 12 h 54"/>
                  <a:gd name="T70" fmla="*/ 5 w 91"/>
                  <a:gd name="T71" fmla="*/ 13 h 54"/>
                  <a:gd name="T72" fmla="*/ 6 w 91"/>
                  <a:gd name="T73" fmla="*/ 14 h 54"/>
                  <a:gd name="T74" fmla="*/ 8 w 91"/>
                  <a:gd name="T75" fmla="*/ 14 h 54"/>
                  <a:gd name="T76" fmla="*/ 9 w 91"/>
                  <a:gd name="T77" fmla="*/ 14 h 54"/>
                  <a:gd name="T78" fmla="*/ 12 w 91"/>
                  <a:gd name="T79" fmla="*/ 14 h 54"/>
                  <a:gd name="T80" fmla="*/ 13 w 91"/>
                  <a:gd name="T81" fmla="*/ 14 h 54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91"/>
                  <a:gd name="T124" fmla="*/ 0 h 54"/>
                  <a:gd name="T125" fmla="*/ 91 w 91"/>
                  <a:gd name="T126" fmla="*/ 54 h 54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91" h="54">
                    <a:moveTo>
                      <a:pt x="52" y="54"/>
                    </a:moveTo>
                    <a:lnTo>
                      <a:pt x="57" y="50"/>
                    </a:lnTo>
                    <a:lnTo>
                      <a:pt x="66" y="48"/>
                    </a:lnTo>
                    <a:lnTo>
                      <a:pt x="73" y="45"/>
                    </a:lnTo>
                    <a:lnTo>
                      <a:pt x="76" y="41"/>
                    </a:lnTo>
                    <a:lnTo>
                      <a:pt x="82" y="39"/>
                    </a:lnTo>
                    <a:lnTo>
                      <a:pt x="85" y="36"/>
                    </a:lnTo>
                    <a:lnTo>
                      <a:pt x="88" y="29"/>
                    </a:lnTo>
                    <a:lnTo>
                      <a:pt x="91" y="27"/>
                    </a:lnTo>
                    <a:lnTo>
                      <a:pt x="91" y="23"/>
                    </a:lnTo>
                    <a:lnTo>
                      <a:pt x="91" y="18"/>
                    </a:lnTo>
                    <a:lnTo>
                      <a:pt x="91" y="15"/>
                    </a:lnTo>
                    <a:lnTo>
                      <a:pt x="88" y="11"/>
                    </a:lnTo>
                    <a:lnTo>
                      <a:pt x="85" y="6"/>
                    </a:lnTo>
                    <a:lnTo>
                      <a:pt x="79" y="6"/>
                    </a:lnTo>
                    <a:lnTo>
                      <a:pt x="76" y="2"/>
                    </a:lnTo>
                    <a:lnTo>
                      <a:pt x="70" y="0"/>
                    </a:lnTo>
                    <a:lnTo>
                      <a:pt x="64" y="0"/>
                    </a:lnTo>
                    <a:lnTo>
                      <a:pt x="55" y="0"/>
                    </a:lnTo>
                    <a:lnTo>
                      <a:pt x="48" y="0"/>
                    </a:lnTo>
                    <a:lnTo>
                      <a:pt x="43" y="0"/>
                    </a:lnTo>
                    <a:lnTo>
                      <a:pt x="34" y="2"/>
                    </a:lnTo>
                    <a:lnTo>
                      <a:pt x="28" y="6"/>
                    </a:lnTo>
                    <a:lnTo>
                      <a:pt x="22" y="9"/>
                    </a:lnTo>
                    <a:lnTo>
                      <a:pt x="16" y="11"/>
                    </a:lnTo>
                    <a:lnTo>
                      <a:pt x="13" y="15"/>
                    </a:lnTo>
                    <a:lnTo>
                      <a:pt x="7" y="18"/>
                    </a:lnTo>
                    <a:lnTo>
                      <a:pt x="4" y="23"/>
                    </a:lnTo>
                    <a:lnTo>
                      <a:pt x="4" y="27"/>
                    </a:lnTo>
                    <a:lnTo>
                      <a:pt x="0" y="29"/>
                    </a:lnTo>
                    <a:lnTo>
                      <a:pt x="4" y="36"/>
                    </a:lnTo>
                    <a:lnTo>
                      <a:pt x="4" y="39"/>
                    </a:lnTo>
                    <a:lnTo>
                      <a:pt x="7" y="41"/>
                    </a:lnTo>
                    <a:lnTo>
                      <a:pt x="9" y="45"/>
                    </a:lnTo>
                    <a:lnTo>
                      <a:pt x="13" y="48"/>
                    </a:lnTo>
                    <a:lnTo>
                      <a:pt x="19" y="50"/>
                    </a:lnTo>
                    <a:lnTo>
                      <a:pt x="25" y="54"/>
                    </a:lnTo>
                    <a:lnTo>
                      <a:pt x="31" y="54"/>
                    </a:lnTo>
                    <a:lnTo>
                      <a:pt x="37" y="54"/>
                    </a:lnTo>
                    <a:lnTo>
                      <a:pt x="46" y="54"/>
                    </a:lnTo>
                    <a:lnTo>
                      <a:pt x="52" y="54"/>
                    </a:lnTo>
                    <a:close/>
                  </a:path>
                </a:pathLst>
              </a:custGeom>
              <a:solidFill>
                <a:srgbClr val="CB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022" name="Freeform 1108"/>
              <p:cNvSpPr>
                <a:spLocks/>
              </p:cNvSpPr>
              <p:nvPr/>
            </p:nvSpPr>
            <p:spPr bwMode="auto">
              <a:xfrm>
                <a:off x="1580" y="1032"/>
                <a:ext cx="23" cy="14"/>
              </a:xfrm>
              <a:custGeom>
                <a:avLst/>
                <a:gdLst>
                  <a:gd name="T0" fmla="*/ 13 w 91"/>
                  <a:gd name="T1" fmla="*/ 14 h 54"/>
                  <a:gd name="T2" fmla="*/ 14 w 91"/>
                  <a:gd name="T3" fmla="*/ 13 h 54"/>
                  <a:gd name="T4" fmla="*/ 17 w 91"/>
                  <a:gd name="T5" fmla="*/ 12 h 54"/>
                  <a:gd name="T6" fmla="*/ 18 w 91"/>
                  <a:gd name="T7" fmla="*/ 12 h 54"/>
                  <a:gd name="T8" fmla="*/ 19 w 91"/>
                  <a:gd name="T9" fmla="*/ 11 h 54"/>
                  <a:gd name="T10" fmla="*/ 21 w 91"/>
                  <a:gd name="T11" fmla="*/ 10 h 54"/>
                  <a:gd name="T12" fmla="*/ 21 w 91"/>
                  <a:gd name="T13" fmla="*/ 9 h 54"/>
                  <a:gd name="T14" fmla="*/ 22 w 91"/>
                  <a:gd name="T15" fmla="*/ 8 h 54"/>
                  <a:gd name="T16" fmla="*/ 23 w 91"/>
                  <a:gd name="T17" fmla="*/ 7 h 54"/>
                  <a:gd name="T18" fmla="*/ 23 w 91"/>
                  <a:gd name="T19" fmla="*/ 6 h 54"/>
                  <a:gd name="T20" fmla="*/ 23 w 91"/>
                  <a:gd name="T21" fmla="*/ 5 h 54"/>
                  <a:gd name="T22" fmla="*/ 23 w 91"/>
                  <a:gd name="T23" fmla="*/ 4 h 54"/>
                  <a:gd name="T24" fmla="*/ 22 w 91"/>
                  <a:gd name="T25" fmla="*/ 3 h 54"/>
                  <a:gd name="T26" fmla="*/ 21 w 91"/>
                  <a:gd name="T27" fmla="*/ 2 h 54"/>
                  <a:gd name="T28" fmla="*/ 20 w 91"/>
                  <a:gd name="T29" fmla="*/ 2 h 54"/>
                  <a:gd name="T30" fmla="*/ 19 w 91"/>
                  <a:gd name="T31" fmla="*/ 1 h 54"/>
                  <a:gd name="T32" fmla="*/ 18 w 91"/>
                  <a:gd name="T33" fmla="*/ 0 h 54"/>
                  <a:gd name="T34" fmla="*/ 16 w 91"/>
                  <a:gd name="T35" fmla="*/ 0 h 54"/>
                  <a:gd name="T36" fmla="*/ 14 w 91"/>
                  <a:gd name="T37" fmla="*/ 0 h 54"/>
                  <a:gd name="T38" fmla="*/ 12 w 91"/>
                  <a:gd name="T39" fmla="*/ 0 h 54"/>
                  <a:gd name="T40" fmla="*/ 11 w 91"/>
                  <a:gd name="T41" fmla="*/ 0 h 54"/>
                  <a:gd name="T42" fmla="*/ 9 w 91"/>
                  <a:gd name="T43" fmla="*/ 1 h 54"/>
                  <a:gd name="T44" fmla="*/ 7 w 91"/>
                  <a:gd name="T45" fmla="*/ 2 h 54"/>
                  <a:gd name="T46" fmla="*/ 6 w 91"/>
                  <a:gd name="T47" fmla="*/ 2 h 54"/>
                  <a:gd name="T48" fmla="*/ 4 w 91"/>
                  <a:gd name="T49" fmla="*/ 3 h 54"/>
                  <a:gd name="T50" fmla="*/ 3 w 91"/>
                  <a:gd name="T51" fmla="*/ 4 h 54"/>
                  <a:gd name="T52" fmla="*/ 2 w 91"/>
                  <a:gd name="T53" fmla="*/ 5 h 54"/>
                  <a:gd name="T54" fmla="*/ 1 w 91"/>
                  <a:gd name="T55" fmla="*/ 6 h 54"/>
                  <a:gd name="T56" fmla="*/ 1 w 91"/>
                  <a:gd name="T57" fmla="*/ 7 h 54"/>
                  <a:gd name="T58" fmla="*/ 0 w 91"/>
                  <a:gd name="T59" fmla="*/ 8 h 54"/>
                  <a:gd name="T60" fmla="*/ 1 w 91"/>
                  <a:gd name="T61" fmla="*/ 9 h 54"/>
                  <a:gd name="T62" fmla="*/ 1 w 91"/>
                  <a:gd name="T63" fmla="*/ 10 h 54"/>
                  <a:gd name="T64" fmla="*/ 2 w 91"/>
                  <a:gd name="T65" fmla="*/ 11 h 54"/>
                  <a:gd name="T66" fmla="*/ 2 w 91"/>
                  <a:gd name="T67" fmla="*/ 12 h 54"/>
                  <a:gd name="T68" fmla="*/ 3 w 91"/>
                  <a:gd name="T69" fmla="*/ 12 h 54"/>
                  <a:gd name="T70" fmla="*/ 5 w 91"/>
                  <a:gd name="T71" fmla="*/ 13 h 54"/>
                  <a:gd name="T72" fmla="*/ 6 w 91"/>
                  <a:gd name="T73" fmla="*/ 14 h 54"/>
                  <a:gd name="T74" fmla="*/ 8 w 91"/>
                  <a:gd name="T75" fmla="*/ 14 h 54"/>
                  <a:gd name="T76" fmla="*/ 9 w 91"/>
                  <a:gd name="T77" fmla="*/ 14 h 54"/>
                  <a:gd name="T78" fmla="*/ 12 w 91"/>
                  <a:gd name="T79" fmla="*/ 14 h 54"/>
                  <a:gd name="T80" fmla="*/ 13 w 91"/>
                  <a:gd name="T81" fmla="*/ 14 h 54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91"/>
                  <a:gd name="T124" fmla="*/ 0 h 54"/>
                  <a:gd name="T125" fmla="*/ 91 w 91"/>
                  <a:gd name="T126" fmla="*/ 54 h 54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91" h="54">
                    <a:moveTo>
                      <a:pt x="52" y="54"/>
                    </a:moveTo>
                    <a:lnTo>
                      <a:pt x="57" y="50"/>
                    </a:lnTo>
                    <a:lnTo>
                      <a:pt x="66" y="48"/>
                    </a:lnTo>
                    <a:lnTo>
                      <a:pt x="73" y="45"/>
                    </a:lnTo>
                    <a:lnTo>
                      <a:pt x="76" y="41"/>
                    </a:lnTo>
                    <a:lnTo>
                      <a:pt x="82" y="39"/>
                    </a:lnTo>
                    <a:lnTo>
                      <a:pt x="85" y="36"/>
                    </a:lnTo>
                    <a:lnTo>
                      <a:pt x="88" y="29"/>
                    </a:lnTo>
                    <a:lnTo>
                      <a:pt x="91" y="27"/>
                    </a:lnTo>
                    <a:lnTo>
                      <a:pt x="91" y="23"/>
                    </a:lnTo>
                    <a:lnTo>
                      <a:pt x="91" y="18"/>
                    </a:lnTo>
                    <a:lnTo>
                      <a:pt x="91" y="15"/>
                    </a:lnTo>
                    <a:lnTo>
                      <a:pt x="88" y="11"/>
                    </a:lnTo>
                    <a:lnTo>
                      <a:pt x="85" y="6"/>
                    </a:lnTo>
                    <a:lnTo>
                      <a:pt x="79" y="6"/>
                    </a:lnTo>
                    <a:lnTo>
                      <a:pt x="76" y="2"/>
                    </a:lnTo>
                    <a:lnTo>
                      <a:pt x="70" y="0"/>
                    </a:lnTo>
                    <a:lnTo>
                      <a:pt x="64" y="0"/>
                    </a:lnTo>
                    <a:lnTo>
                      <a:pt x="55" y="0"/>
                    </a:lnTo>
                    <a:lnTo>
                      <a:pt x="48" y="0"/>
                    </a:lnTo>
                    <a:lnTo>
                      <a:pt x="43" y="0"/>
                    </a:lnTo>
                    <a:lnTo>
                      <a:pt x="34" y="2"/>
                    </a:lnTo>
                    <a:lnTo>
                      <a:pt x="28" y="6"/>
                    </a:lnTo>
                    <a:lnTo>
                      <a:pt x="22" y="9"/>
                    </a:lnTo>
                    <a:lnTo>
                      <a:pt x="16" y="11"/>
                    </a:lnTo>
                    <a:lnTo>
                      <a:pt x="13" y="15"/>
                    </a:lnTo>
                    <a:lnTo>
                      <a:pt x="7" y="18"/>
                    </a:lnTo>
                    <a:lnTo>
                      <a:pt x="4" y="23"/>
                    </a:lnTo>
                    <a:lnTo>
                      <a:pt x="4" y="27"/>
                    </a:lnTo>
                    <a:lnTo>
                      <a:pt x="0" y="29"/>
                    </a:lnTo>
                    <a:lnTo>
                      <a:pt x="4" y="36"/>
                    </a:lnTo>
                    <a:lnTo>
                      <a:pt x="4" y="39"/>
                    </a:lnTo>
                    <a:lnTo>
                      <a:pt x="7" y="41"/>
                    </a:lnTo>
                    <a:lnTo>
                      <a:pt x="9" y="45"/>
                    </a:lnTo>
                    <a:lnTo>
                      <a:pt x="13" y="48"/>
                    </a:lnTo>
                    <a:lnTo>
                      <a:pt x="19" y="50"/>
                    </a:lnTo>
                    <a:lnTo>
                      <a:pt x="25" y="54"/>
                    </a:lnTo>
                    <a:lnTo>
                      <a:pt x="31" y="54"/>
                    </a:lnTo>
                    <a:lnTo>
                      <a:pt x="37" y="54"/>
                    </a:lnTo>
                    <a:lnTo>
                      <a:pt x="46" y="54"/>
                    </a:lnTo>
                    <a:lnTo>
                      <a:pt x="52" y="54"/>
                    </a:lnTo>
                  </a:path>
                </a:pathLst>
              </a:custGeom>
              <a:noFill/>
              <a:ln w="0">
                <a:solidFill>
                  <a:srgbClr val="C4E4E6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023" name="Freeform 1109"/>
              <p:cNvSpPr>
                <a:spLocks/>
              </p:cNvSpPr>
              <p:nvPr/>
            </p:nvSpPr>
            <p:spPr bwMode="auto">
              <a:xfrm>
                <a:off x="1580" y="1032"/>
                <a:ext cx="23" cy="14"/>
              </a:xfrm>
              <a:custGeom>
                <a:avLst/>
                <a:gdLst>
                  <a:gd name="T0" fmla="*/ 13 w 91"/>
                  <a:gd name="T1" fmla="*/ 14 h 54"/>
                  <a:gd name="T2" fmla="*/ 14 w 91"/>
                  <a:gd name="T3" fmla="*/ 13 h 54"/>
                  <a:gd name="T4" fmla="*/ 17 w 91"/>
                  <a:gd name="T5" fmla="*/ 12 h 54"/>
                  <a:gd name="T6" fmla="*/ 18 w 91"/>
                  <a:gd name="T7" fmla="*/ 12 h 54"/>
                  <a:gd name="T8" fmla="*/ 19 w 91"/>
                  <a:gd name="T9" fmla="*/ 11 h 54"/>
                  <a:gd name="T10" fmla="*/ 21 w 91"/>
                  <a:gd name="T11" fmla="*/ 10 h 54"/>
                  <a:gd name="T12" fmla="*/ 21 w 91"/>
                  <a:gd name="T13" fmla="*/ 9 h 54"/>
                  <a:gd name="T14" fmla="*/ 22 w 91"/>
                  <a:gd name="T15" fmla="*/ 8 h 54"/>
                  <a:gd name="T16" fmla="*/ 23 w 91"/>
                  <a:gd name="T17" fmla="*/ 7 h 54"/>
                  <a:gd name="T18" fmla="*/ 23 w 91"/>
                  <a:gd name="T19" fmla="*/ 6 h 54"/>
                  <a:gd name="T20" fmla="*/ 23 w 91"/>
                  <a:gd name="T21" fmla="*/ 5 h 54"/>
                  <a:gd name="T22" fmla="*/ 23 w 91"/>
                  <a:gd name="T23" fmla="*/ 4 h 54"/>
                  <a:gd name="T24" fmla="*/ 22 w 91"/>
                  <a:gd name="T25" fmla="*/ 3 h 54"/>
                  <a:gd name="T26" fmla="*/ 21 w 91"/>
                  <a:gd name="T27" fmla="*/ 2 h 54"/>
                  <a:gd name="T28" fmla="*/ 20 w 91"/>
                  <a:gd name="T29" fmla="*/ 2 h 54"/>
                  <a:gd name="T30" fmla="*/ 19 w 91"/>
                  <a:gd name="T31" fmla="*/ 1 h 54"/>
                  <a:gd name="T32" fmla="*/ 18 w 91"/>
                  <a:gd name="T33" fmla="*/ 0 h 54"/>
                  <a:gd name="T34" fmla="*/ 16 w 91"/>
                  <a:gd name="T35" fmla="*/ 0 h 54"/>
                  <a:gd name="T36" fmla="*/ 14 w 91"/>
                  <a:gd name="T37" fmla="*/ 0 h 54"/>
                  <a:gd name="T38" fmla="*/ 12 w 91"/>
                  <a:gd name="T39" fmla="*/ 0 h 54"/>
                  <a:gd name="T40" fmla="*/ 11 w 91"/>
                  <a:gd name="T41" fmla="*/ 0 h 54"/>
                  <a:gd name="T42" fmla="*/ 9 w 91"/>
                  <a:gd name="T43" fmla="*/ 1 h 54"/>
                  <a:gd name="T44" fmla="*/ 7 w 91"/>
                  <a:gd name="T45" fmla="*/ 2 h 54"/>
                  <a:gd name="T46" fmla="*/ 6 w 91"/>
                  <a:gd name="T47" fmla="*/ 2 h 54"/>
                  <a:gd name="T48" fmla="*/ 4 w 91"/>
                  <a:gd name="T49" fmla="*/ 3 h 54"/>
                  <a:gd name="T50" fmla="*/ 3 w 91"/>
                  <a:gd name="T51" fmla="*/ 4 h 54"/>
                  <a:gd name="T52" fmla="*/ 2 w 91"/>
                  <a:gd name="T53" fmla="*/ 5 h 54"/>
                  <a:gd name="T54" fmla="*/ 1 w 91"/>
                  <a:gd name="T55" fmla="*/ 6 h 54"/>
                  <a:gd name="T56" fmla="*/ 1 w 91"/>
                  <a:gd name="T57" fmla="*/ 7 h 54"/>
                  <a:gd name="T58" fmla="*/ 0 w 91"/>
                  <a:gd name="T59" fmla="*/ 8 h 54"/>
                  <a:gd name="T60" fmla="*/ 1 w 91"/>
                  <a:gd name="T61" fmla="*/ 9 h 54"/>
                  <a:gd name="T62" fmla="*/ 1 w 91"/>
                  <a:gd name="T63" fmla="*/ 10 h 54"/>
                  <a:gd name="T64" fmla="*/ 2 w 91"/>
                  <a:gd name="T65" fmla="*/ 11 h 54"/>
                  <a:gd name="T66" fmla="*/ 2 w 91"/>
                  <a:gd name="T67" fmla="*/ 12 h 54"/>
                  <a:gd name="T68" fmla="*/ 3 w 91"/>
                  <a:gd name="T69" fmla="*/ 12 h 54"/>
                  <a:gd name="T70" fmla="*/ 5 w 91"/>
                  <a:gd name="T71" fmla="*/ 13 h 54"/>
                  <a:gd name="T72" fmla="*/ 6 w 91"/>
                  <a:gd name="T73" fmla="*/ 14 h 54"/>
                  <a:gd name="T74" fmla="*/ 8 w 91"/>
                  <a:gd name="T75" fmla="*/ 14 h 54"/>
                  <a:gd name="T76" fmla="*/ 9 w 91"/>
                  <a:gd name="T77" fmla="*/ 14 h 54"/>
                  <a:gd name="T78" fmla="*/ 12 w 91"/>
                  <a:gd name="T79" fmla="*/ 14 h 54"/>
                  <a:gd name="T80" fmla="*/ 13 w 91"/>
                  <a:gd name="T81" fmla="*/ 14 h 54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91"/>
                  <a:gd name="T124" fmla="*/ 0 h 54"/>
                  <a:gd name="T125" fmla="*/ 91 w 91"/>
                  <a:gd name="T126" fmla="*/ 54 h 54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91" h="54">
                    <a:moveTo>
                      <a:pt x="52" y="54"/>
                    </a:moveTo>
                    <a:lnTo>
                      <a:pt x="57" y="50"/>
                    </a:lnTo>
                    <a:lnTo>
                      <a:pt x="66" y="48"/>
                    </a:lnTo>
                    <a:lnTo>
                      <a:pt x="73" y="45"/>
                    </a:lnTo>
                    <a:lnTo>
                      <a:pt x="76" y="41"/>
                    </a:lnTo>
                    <a:lnTo>
                      <a:pt x="82" y="39"/>
                    </a:lnTo>
                    <a:lnTo>
                      <a:pt x="85" y="36"/>
                    </a:lnTo>
                    <a:lnTo>
                      <a:pt x="88" y="29"/>
                    </a:lnTo>
                    <a:lnTo>
                      <a:pt x="91" y="27"/>
                    </a:lnTo>
                    <a:lnTo>
                      <a:pt x="91" y="23"/>
                    </a:lnTo>
                    <a:lnTo>
                      <a:pt x="91" y="18"/>
                    </a:lnTo>
                    <a:lnTo>
                      <a:pt x="91" y="15"/>
                    </a:lnTo>
                    <a:lnTo>
                      <a:pt x="88" y="11"/>
                    </a:lnTo>
                    <a:lnTo>
                      <a:pt x="85" y="6"/>
                    </a:lnTo>
                    <a:lnTo>
                      <a:pt x="79" y="6"/>
                    </a:lnTo>
                    <a:lnTo>
                      <a:pt x="76" y="2"/>
                    </a:lnTo>
                    <a:lnTo>
                      <a:pt x="70" y="0"/>
                    </a:lnTo>
                    <a:lnTo>
                      <a:pt x="64" y="0"/>
                    </a:lnTo>
                    <a:lnTo>
                      <a:pt x="55" y="0"/>
                    </a:lnTo>
                    <a:lnTo>
                      <a:pt x="48" y="0"/>
                    </a:lnTo>
                    <a:lnTo>
                      <a:pt x="43" y="0"/>
                    </a:lnTo>
                    <a:lnTo>
                      <a:pt x="34" y="2"/>
                    </a:lnTo>
                    <a:lnTo>
                      <a:pt x="28" y="6"/>
                    </a:lnTo>
                    <a:lnTo>
                      <a:pt x="22" y="9"/>
                    </a:lnTo>
                    <a:lnTo>
                      <a:pt x="16" y="11"/>
                    </a:lnTo>
                    <a:lnTo>
                      <a:pt x="13" y="15"/>
                    </a:lnTo>
                    <a:lnTo>
                      <a:pt x="7" y="18"/>
                    </a:lnTo>
                    <a:lnTo>
                      <a:pt x="4" y="23"/>
                    </a:lnTo>
                    <a:lnTo>
                      <a:pt x="4" y="27"/>
                    </a:lnTo>
                    <a:lnTo>
                      <a:pt x="0" y="29"/>
                    </a:lnTo>
                    <a:lnTo>
                      <a:pt x="4" y="36"/>
                    </a:lnTo>
                    <a:lnTo>
                      <a:pt x="4" y="39"/>
                    </a:lnTo>
                    <a:lnTo>
                      <a:pt x="7" y="41"/>
                    </a:lnTo>
                    <a:lnTo>
                      <a:pt x="9" y="45"/>
                    </a:lnTo>
                    <a:lnTo>
                      <a:pt x="13" y="48"/>
                    </a:lnTo>
                    <a:lnTo>
                      <a:pt x="19" y="50"/>
                    </a:lnTo>
                    <a:lnTo>
                      <a:pt x="25" y="54"/>
                    </a:lnTo>
                    <a:lnTo>
                      <a:pt x="31" y="54"/>
                    </a:lnTo>
                    <a:lnTo>
                      <a:pt x="37" y="54"/>
                    </a:lnTo>
                    <a:lnTo>
                      <a:pt x="46" y="54"/>
                    </a:lnTo>
                    <a:lnTo>
                      <a:pt x="52" y="54"/>
                    </a:lnTo>
                  </a:path>
                </a:pathLst>
              </a:custGeom>
              <a:noFill/>
              <a:ln w="0">
                <a:solidFill>
                  <a:srgbClr val="C4E4E6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024" name="Freeform 1110"/>
              <p:cNvSpPr>
                <a:spLocks/>
              </p:cNvSpPr>
              <p:nvPr/>
            </p:nvSpPr>
            <p:spPr bwMode="auto">
              <a:xfrm>
                <a:off x="1652" y="986"/>
                <a:ext cx="23" cy="14"/>
              </a:xfrm>
              <a:custGeom>
                <a:avLst/>
                <a:gdLst>
                  <a:gd name="T0" fmla="*/ 13 w 90"/>
                  <a:gd name="T1" fmla="*/ 13 h 54"/>
                  <a:gd name="T2" fmla="*/ 15 w 90"/>
                  <a:gd name="T3" fmla="*/ 13 h 54"/>
                  <a:gd name="T4" fmla="*/ 17 w 90"/>
                  <a:gd name="T5" fmla="*/ 12 h 54"/>
                  <a:gd name="T6" fmla="*/ 18 w 90"/>
                  <a:gd name="T7" fmla="*/ 12 h 54"/>
                  <a:gd name="T8" fmla="*/ 19 w 90"/>
                  <a:gd name="T9" fmla="*/ 11 h 54"/>
                  <a:gd name="T10" fmla="*/ 21 w 90"/>
                  <a:gd name="T11" fmla="*/ 10 h 54"/>
                  <a:gd name="T12" fmla="*/ 21 w 90"/>
                  <a:gd name="T13" fmla="*/ 9 h 54"/>
                  <a:gd name="T14" fmla="*/ 22 w 90"/>
                  <a:gd name="T15" fmla="*/ 8 h 54"/>
                  <a:gd name="T16" fmla="*/ 23 w 90"/>
                  <a:gd name="T17" fmla="*/ 7 h 54"/>
                  <a:gd name="T18" fmla="*/ 23 w 90"/>
                  <a:gd name="T19" fmla="*/ 6 h 54"/>
                  <a:gd name="T20" fmla="*/ 23 w 90"/>
                  <a:gd name="T21" fmla="*/ 5 h 54"/>
                  <a:gd name="T22" fmla="*/ 23 w 90"/>
                  <a:gd name="T23" fmla="*/ 4 h 54"/>
                  <a:gd name="T24" fmla="*/ 22 w 90"/>
                  <a:gd name="T25" fmla="*/ 2 h 54"/>
                  <a:gd name="T26" fmla="*/ 21 w 90"/>
                  <a:gd name="T27" fmla="*/ 2 h 54"/>
                  <a:gd name="T28" fmla="*/ 20 w 90"/>
                  <a:gd name="T29" fmla="*/ 1 h 54"/>
                  <a:gd name="T30" fmla="*/ 19 w 90"/>
                  <a:gd name="T31" fmla="*/ 1 h 54"/>
                  <a:gd name="T32" fmla="*/ 17 w 90"/>
                  <a:gd name="T33" fmla="*/ 0 h 54"/>
                  <a:gd name="T34" fmla="*/ 16 w 90"/>
                  <a:gd name="T35" fmla="*/ 0 h 54"/>
                  <a:gd name="T36" fmla="*/ 14 w 90"/>
                  <a:gd name="T37" fmla="*/ 0 h 54"/>
                  <a:gd name="T38" fmla="*/ 12 w 90"/>
                  <a:gd name="T39" fmla="*/ 0 h 54"/>
                  <a:gd name="T40" fmla="*/ 10 w 90"/>
                  <a:gd name="T41" fmla="*/ 0 h 54"/>
                  <a:gd name="T42" fmla="*/ 8 w 90"/>
                  <a:gd name="T43" fmla="*/ 1 h 54"/>
                  <a:gd name="T44" fmla="*/ 7 w 90"/>
                  <a:gd name="T45" fmla="*/ 1 h 54"/>
                  <a:gd name="T46" fmla="*/ 5 w 90"/>
                  <a:gd name="T47" fmla="*/ 2 h 54"/>
                  <a:gd name="T48" fmla="*/ 4 w 90"/>
                  <a:gd name="T49" fmla="*/ 2 h 54"/>
                  <a:gd name="T50" fmla="*/ 3 w 90"/>
                  <a:gd name="T51" fmla="*/ 4 h 54"/>
                  <a:gd name="T52" fmla="*/ 2 w 90"/>
                  <a:gd name="T53" fmla="*/ 5 h 54"/>
                  <a:gd name="T54" fmla="*/ 1 w 90"/>
                  <a:gd name="T55" fmla="*/ 6 h 54"/>
                  <a:gd name="T56" fmla="*/ 1 w 90"/>
                  <a:gd name="T57" fmla="*/ 7 h 54"/>
                  <a:gd name="T58" fmla="*/ 0 w 90"/>
                  <a:gd name="T59" fmla="*/ 8 h 54"/>
                  <a:gd name="T60" fmla="*/ 1 w 90"/>
                  <a:gd name="T61" fmla="*/ 9 h 54"/>
                  <a:gd name="T62" fmla="*/ 1 w 90"/>
                  <a:gd name="T63" fmla="*/ 10 h 54"/>
                  <a:gd name="T64" fmla="*/ 2 w 90"/>
                  <a:gd name="T65" fmla="*/ 11 h 54"/>
                  <a:gd name="T66" fmla="*/ 2 w 90"/>
                  <a:gd name="T67" fmla="*/ 12 h 54"/>
                  <a:gd name="T68" fmla="*/ 3 w 90"/>
                  <a:gd name="T69" fmla="*/ 12 h 54"/>
                  <a:gd name="T70" fmla="*/ 5 w 90"/>
                  <a:gd name="T71" fmla="*/ 13 h 54"/>
                  <a:gd name="T72" fmla="*/ 6 w 90"/>
                  <a:gd name="T73" fmla="*/ 13 h 54"/>
                  <a:gd name="T74" fmla="*/ 8 w 90"/>
                  <a:gd name="T75" fmla="*/ 14 h 54"/>
                  <a:gd name="T76" fmla="*/ 9 w 90"/>
                  <a:gd name="T77" fmla="*/ 14 h 54"/>
                  <a:gd name="T78" fmla="*/ 12 w 90"/>
                  <a:gd name="T79" fmla="*/ 14 h 54"/>
                  <a:gd name="T80" fmla="*/ 13 w 90"/>
                  <a:gd name="T81" fmla="*/ 13 h 54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90"/>
                  <a:gd name="T124" fmla="*/ 0 h 54"/>
                  <a:gd name="T125" fmla="*/ 90 w 90"/>
                  <a:gd name="T126" fmla="*/ 54 h 54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90" h="54">
                    <a:moveTo>
                      <a:pt x="50" y="51"/>
                    </a:moveTo>
                    <a:lnTo>
                      <a:pt x="57" y="51"/>
                    </a:lnTo>
                    <a:lnTo>
                      <a:pt x="66" y="48"/>
                    </a:lnTo>
                    <a:lnTo>
                      <a:pt x="72" y="45"/>
                    </a:lnTo>
                    <a:lnTo>
                      <a:pt x="75" y="42"/>
                    </a:lnTo>
                    <a:lnTo>
                      <a:pt x="81" y="38"/>
                    </a:lnTo>
                    <a:lnTo>
                      <a:pt x="84" y="36"/>
                    </a:lnTo>
                    <a:lnTo>
                      <a:pt x="87" y="31"/>
                    </a:lnTo>
                    <a:lnTo>
                      <a:pt x="90" y="27"/>
                    </a:lnTo>
                    <a:lnTo>
                      <a:pt x="90" y="22"/>
                    </a:lnTo>
                    <a:lnTo>
                      <a:pt x="90" y="18"/>
                    </a:lnTo>
                    <a:lnTo>
                      <a:pt x="90" y="15"/>
                    </a:lnTo>
                    <a:lnTo>
                      <a:pt x="87" y="9"/>
                    </a:lnTo>
                    <a:lnTo>
                      <a:pt x="84" y="6"/>
                    </a:lnTo>
                    <a:lnTo>
                      <a:pt x="78" y="3"/>
                    </a:lnTo>
                    <a:lnTo>
                      <a:pt x="75" y="3"/>
                    </a:lnTo>
                    <a:lnTo>
                      <a:pt x="68" y="0"/>
                    </a:lnTo>
                    <a:lnTo>
                      <a:pt x="63" y="0"/>
                    </a:lnTo>
                    <a:lnTo>
                      <a:pt x="54" y="0"/>
                    </a:lnTo>
                    <a:lnTo>
                      <a:pt x="48" y="0"/>
                    </a:lnTo>
                    <a:lnTo>
                      <a:pt x="41" y="0"/>
                    </a:lnTo>
                    <a:lnTo>
                      <a:pt x="32" y="3"/>
                    </a:lnTo>
                    <a:lnTo>
                      <a:pt x="27" y="3"/>
                    </a:lnTo>
                    <a:lnTo>
                      <a:pt x="21" y="6"/>
                    </a:lnTo>
                    <a:lnTo>
                      <a:pt x="14" y="9"/>
                    </a:lnTo>
                    <a:lnTo>
                      <a:pt x="11" y="15"/>
                    </a:lnTo>
                    <a:lnTo>
                      <a:pt x="6" y="18"/>
                    </a:lnTo>
                    <a:lnTo>
                      <a:pt x="2" y="22"/>
                    </a:lnTo>
                    <a:lnTo>
                      <a:pt x="2" y="27"/>
                    </a:lnTo>
                    <a:lnTo>
                      <a:pt x="0" y="31"/>
                    </a:lnTo>
                    <a:lnTo>
                      <a:pt x="2" y="36"/>
                    </a:lnTo>
                    <a:lnTo>
                      <a:pt x="2" y="38"/>
                    </a:lnTo>
                    <a:lnTo>
                      <a:pt x="6" y="42"/>
                    </a:lnTo>
                    <a:lnTo>
                      <a:pt x="9" y="45"/>
                    </a:lnTo>
                    <a:lnTo>
                      <a:pt x="11" y="48"/>
                    </a:lnTo>
                    <a:lnTo>
                      <a:pt x="18" y="51"/>
                    </a:lnTo>
                    <a:lnTo>
                      <a:pt x="23" y="51"/>
                    </a:lnTo>
                    <a:lnTo>
                      <a:pt x="30" y="54"/>
                    </a:lnTo>
                    <a:lnTo>
                      <a:pt x="36" y="54"/>
                    </a:lnTo>
                    <a:lnTo>
                      <a:pt x="45" y="54"/>
                    </a:lnTo>
                    <a:lnTo>
                      <a:pt x="50" y="51"/>
                    </a:lnTo>
                    <a:close/>
                  </a:path>
                </a:pathLst>
              </a:custGeom>
              <a:solidFill>
                <a:srgbClr val="CB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025" name="Freeform 1111"/>
              <p:cNvSpPr>
                <a:spLocks/>
              </p:cNvSpPr>
              <p:nvPr/>
            </p:nvSpPr>
            <p:spPr bwMode="auto">
              <a:xfrm>
                <a:off x="1652" y="986"/>
                <a:ext cx="23" cy="14"/>
              </a:xfrm>
              <a:custGeom>
                <a:avLst/>
                <a:gdLst>
                  <a:gd name="T0" fmla="*/ 13 w 90"/>
                  <a:gd name="T1" fmla="*/ 13 h 54"/>
                  <a:gd name="T2" fmla="*/ 15 w 90"/>
                  <a:gd name="T3" fmla="*/ 13 h 54"/>
                  <a:gd name="T4" fmla="*/ 17 w 90"/>
                  <a:gd name="T5" fmla="*/ 12 h 54"/>
                  <a:gd name="T6" fmla="*/ 18 w 90"/>
                  <a:gd name="T7" fmla="*/ 12 h 54"/>
                  <a:gd name="T8" fmla="*/ 19 w 90"/>
                  <a:gd name="T9" fmla="*/ 11 h 54"/>
                  <a:gd name="T10" fmla="*/ 21 w 90"/>
                  <a:gd name="T11" fmla="*/ 10 h 54"/>
                  <a:gd name="T12" fmla="*/ 21 w 90"/>
                  <a:gd name="T13" fmla="*/ 9 h 54"/>
                  <a:gd name="T14" fmla="*/ 22 w 90"/>
                  <a:gd name="T15" fmla="*/ 8 h 54"/>
                  <a:gd name="T16" fmla="*/ 23 w 90"/>
                  <a:gd name="T17" fmla="*/ 7 h 54"/>
                  <a:gd name="T18" fmla="*/ 23 w 90"/>
                  <a:gd name="T19" fmla="*/ 6 h 54"/>
                  <a:gd name="T20" fmla="*/ 23 w 90"/>
                  <a:gd name="T21" fmla="*/ 5 h 54"/>
                  <a:gd name="T22" fmla="*/ 23 w 90"/>
                  <a:gd name="T23" fmla="*/ 4 h 54"/>
                  <a:gd name="T24" fmla="*/ 22 w 90"/>
                  <a:gd name="T25" fmla="*/ 2 h 54"/>
                  <a:gd name="T26" fmla="*/ 21 w 90"/>
                  <a:gd name="T27" fmla="*/ 2 h 54"/>
                  <a:gd name="T28" fmla="*/ 20 w 90"/>
                  <a:gd name="T29" fmla="*/ 1 h 54"/>
                  <a:gd name="T30" fmla="*/ 19 w 90"/>
                  <a:gd name="T31" fmla="*/ 1 h 54"/>
                  <a:gd name="T32" fmla="*/ 17 w 90"/>
                  <a:gd name="T33" fmla="*/ 0 h 54"/>
                  <a:gd name="T34" fmla="*/ 16 w 90"/>
                  <a:gd name="T35" fmla="*/ 0 h 54"/>
                  <a:gd name="T36" fmla="*/ 14 w 90"/>
                  <a:gd name="T37" fmla="*/ 0 h 54"/>
                  <a:gd name="T38" fmla="*/ 12 w 90"/>
                  <a:gd name="T39" fmla="*/ 0 h 54"/>
                  <a:gd name="T40" fmla="*/ 10 w 90"/>
                  <a:gd name="T41" fmla="*/ 0 h 54"/>
                  <a:gd name="T42" fmla="*/ 8 w 90"/>
                  <a:gd name="T43" fmla="*/ 1 h 54"/>
                  <a:gd name="T44" fmla="*/ 7 w 90"/>
                  <a:gd name="T45" fmla="*/ 1 h 54"/>
                  <a:gd name="T46" fmla="*/ 5 w 90"/>
                  <a:gd name="T47" fmla="*/ 2 h 54"/>
                  <a:gd name="T48" fmla="*/ 4 w 90"/>
                  <a:gd name="T49" fmla="*/ 2 h 54"/>
                  <a:gd name="T50" fmla="*/ 3 w 90"/>
                  <a:gd name="T51" fmla="*/ 4 h 54"/>
                  <a:gd name="T52" fmla="*/ 2 w 90"/>
                  <a:gd name="T53" fmla="*/ 5 h 54"/>
                  <a:gd name="T54" fmla="*/ 1 w 90"/>
                  <a:gd name="T55" fmla="*/ 6 h 54"/>
                  <a:gd name="T56" fmla="*/ 1 w 90"/>
                  <a:gd name="T57" fmla="*/ 7 h 54"/>
                  <a:gd name="T58" fmla="*/ 0 w 90"/>
                  <a:gd name="T59" fmla="*/ 8 h 54"/>
                  <a:gd name="T60" fmla="*/ 1 w 90"/>
                  <a:gd name="T61" fmla="*/ 9 h 54"/>
                  <a:gd name="T62" fmla="*/ 1 w 90"/>
                  <a:gd name="T63" fmla="*/ 10 h 54"/>
                  <a:gd name="T64" fmla="*/ 2 w 90"/>
                  <a:gd name="T65" fmla="*/ 11 h 54"/>
                  <a:gd name="T66" fmla="*/ 2 w 90"/>
                  <a:gd name="T67" fmla="*/ 12 h 54"/>
                  <a:gd name="T68" fmla="*/ 3 w 90"/>
                  <a:gd name="T69" fmla="*/ 12 h 54"/>
                  <a:gd name="T70" fmla="*/ 5 w 90"/>
                  <a:gd name="T71" fmla="*/ 13 h 54"/>
                  <a:gd name="T72" fmla="*/ 6 w 90"/>
                  <a:gd name="T73" fmla="*/ 13 h 54"/>
                  <a:gd name="T74" fmla="*/ 8 w 90"/>
                  <a:gd name="T75" fmla="*/ 14 h 54"/>
                  <a:gd name="T76" fmla="*/ 9 w 90"/>
                  <a:gd name="T77" fmla="*/ 14 h 54"/>
                  <a:gd name="T78" fmla="*/ 12 w 90"/>
                  <a:gd name="T79" fmla="*/ 14 h 54"/>
                  <a:gd name="T80" fmla="*/ 13 w 90"/>
                  <a:gd name="T81" fmla="*/ 13 h 54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90"/>
                  <a:gd name="T124" fmla="*/ 0 h 54"/>
                  <a:gd name="T125" fmla="*/ 90 w 90"/>
                  <a:gd name="T126" fmla="*/ 54 h 54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90" h="54">
                    <a:moveTo>
                      <a:pt x="50" y="51"/>
                    </a:moveTo>
                    <a:lnTo>
                      <a:pt x="57" y="51"/>
                    </a:lnTo>
                    <a:lnTo>
                      <a:pt x="66" y="48"/>
                    </a:lnTo>
                    <a:lnTo>
                      <a:pt x="72" y="45"/>
                    </a:lnTo>
                    <a:lnTo>
                      <a:pt x="75" y="42"/>
                    </a:lnTo>
                    <a:lnTo>
                      <a:pt x="81" y="38"/>
                    </a:lnTo>
                    <a:lnTo>
                      <a:pt x="84" y="36"/>
                    </a:lnTo>
                    <a:lnTo>
                      <a:pt x="87" y="31"/>
                    </a:lnTo>
                    <a:lnTo>
                      <a:pt x="90" y="27"/>
                    </a:lnTo>
                    <a:lnTo>
                      <a:pt x="90" y="22"/>
                    </a:lnTo>
                    <a:lnTo>
                      <a:pt x="90" y="18"/>
                    </a:lnTo>
                    <a:lnTo>
                      <a:pt x="90" y="15"/>
                    </a:lnTo>
                    <a:lnTo>
                      <a:pt x="87" y="9"/>
                    </a:lnTo>
                    <a:lnTo>
                      <a:pt x="84" y="6"/>
                    </a:lnTo>
                    <a:lnTo>
                      <a:pt x="78" y="3"/>
                    </a:lnTo>
                    <a:lnTo>
                      <a:pt x="75" y="3"/>
                    </a:lnTo>
                    <a:lnTo>
                      <a:pt x="68" y="0"/>
                    </a:lnTo>
                    <a:lnTo>
                      <a:pt x="63" y="0"/>
                    </a:lnTo>
                    <a:lnTo>
                      <a:pt x="54" y="0"/>
                    </a:lnTo>
                    <a:lnTo>
                      <a:pt x="48" y="0"/>
                    </a:lnTo>
                    <a:lnTo>
                      <a:pt x="41" y="0"/>
                    </a:lnTo>
                    <a:lnTo>
                      <a:pt x="32" y="3"/>
                    </a:lnTo>
                    <a:lnTo>
                      <a:pt x="27" y="3"/>
                    </a:lnTo>
                    <a:lnTo>
                      <a:pt x="21" y="6"/>
                    </a:lnTo>
                    <a:lnTo>
                      <a:pt x="14" y="9"/>
                    </a:lnTo>
                    <a:lnTo>
                      <a:pt x="11" y="15"/>
                    </a:lnTo>
                    <a:lnTo>
                      <a:pt x="6" y="18"/>
                    </a:lnTo>
                    <a:lnTo>
                      <a:pt x="2" y="22"/>
                    </a:lnTo>
                    <a:lnTo>
                      <a:pt x="2" y="27"/>
                    </a:lnTo>
                    <a:lnTo>
                      <a:pt x="0" y="31"/>
                    </a:lnTo>
                    <a:lnTo>
                      <a:pt x="2" y="36"/>
                    </a:lnTo>
                    <a:lnTo>
                      <a:pt x="2" y="38"/>
                    </a:lnTo>
                    <a:lnTo>
                      <a:pt x="6" y="42"/>
                    </a:lnTo>
                    <a:lnTo>
                      <a:pt x="9" y="45"/>
                    </a:lnTo>
                    <a:lnTo>
                      <a:pt x="11" y="48"/>
                    </a:lnTo>
                    <a:lnTo>
                      <a:pt x="18" y="51"/>
                    </a:lnTo>
                    <a:lnTo>
                      <a:pt x="23" y="51"/>
                    </a:lnTo>
                    <a:lnTo>
                      <a:pt x="30" y="54"/>
                    </a:lnTo>
                    <a:lnTo>
                      <a:pt x="36" y="54"/>
                    </a:lnTo>
                    <a:lnTo>
                      <a:pt x="45" y="54"/>
                    </a:lnTo>
                    <a:lnTo>
                      <a:pt x="50" y="51"/>
                    </a:lnTo>
                  </a:path>
                </a:pathLst>
              </a:custGeom>
              <a:noFill/>
              <a:ln w="0">
                <a:solidFill>
                  <a:srgbClr val="C4E4E6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026" name="Freeform 1112"/>
              <p:cNvSpPr>
                <a:spLocks/>
              </p:cNvSpPr>
              <p:nvPr/>
            </p:nvSpPr>
            <p:spPr bwMode="auto">
              <a:xfrm>
                <a:off x="1652" y="986"/>
                <a:ext cx="23" cy="14"/>
              </a:xfrm>
              <a:custGeom>
                <a:avLst/>
                <a:gdLst>
                  <a:gd name="T0" fmla="*/ 13 w 90"/>
                  <a:gd name="T1" fmla="*/ 13 h 54"/>
                  <a:gd name="T2" fmla="*/ 15 w 90"/>
                  <a:gd name="T3" fmla="*/ 13 h 54"/>
                  <a:gd name="T4" fmla="*/ 17 w 90"/>
                  <a:gd name="T5" fmla="*/ 12 h 54"/>
                  <a:gd name="T6" fmla="*/ 18 w 90"/>
                  <a:gd name="T7" fmla="*/ 12 h 54"/>
                  <a:gd name="T8" fmla="*/ 19 w 90"/>
                  <a:gd name="T9" fmla="*/ 11 h 54"/>
                  <a:gd name="T10" fmla="*/ 21 w 90"/>
                  <a:gd name="T11" fmla="*/ 10 h 54"/>
                  <a:gd name="T12" fmla="*/ 21 w 90"/>
                  <a:gd name="T13" fmla="*/ 9 h 54"/>
                  <a:gd name="T14" fmla="*/ 22 w 90"/>
                  <a:gd name="T15" fmla="*/ 8 h 54"/>
                  <a:gd name="T16" fmla="*/ 23 w 90"/>
                  <a:gd name="T17" fmla="*/ 7 h 54"/>
                  <a:gd name="T18" fmla="*/ 23 w 90"/>
                  <a:gd name="T19" fmla="*/ 6 h 54"/>
                  <a:gd name="T20" fmla="*/ 23 w 90"/>
                  <a:gd name="T21" fmla="*/ 5 h 54"/>
                  <a:gd name="T22" fmla="*/ 23 w 90"/>
                  <a:gd name="T23" fmla="*/ 4 h 54"/>
                  <a:gd name="T24" fmla="*/ 22 w 90"/>
                  <a:gd name="T25" fmla="*/ 2 h 54"/>
                  <a:gd name="T26" fmla="*/ 21 w 90"/>
                  <a:gd name="T27" fmla="*/ 2 h 54"/>
                  <a:gd name="T28" fmla="*/ 20 w 90"/>
                  <a:gd name="T29" fmla="*/ 1 h 54"/>
                  <a:gd name="T30" fmla="*/ 19 w 90"/>
                  <a:gd name="T31" fmla="*/ 1 h 54"/>
                  <a:gd name="T32" fmla="*/ 17 w 90"/>
                  <a:gd name="T33" fmla="*/ 0 h 54"/>
                  <a:gd name="T34" fmla="*/ 16 w 90"/>
                  <a:gd name="T35" fmla="*/ 0 h 54"/>
                  <a:gd name="T36" fmla="*/ 14 w 90"/>
                  <a:gd name="T37" fmla="*/ 0 h 54"/>
                  <a:gd name="T38" fmla="*/ 12 w 90"/>
                  <a:gd name="T39" fmla="*/ 0 h 54"/>
                  <a:gd name="T40" fmla="*/ 10 w 90"/>
                  <a:gd name="T41" fmla="*/ 0 h 54"/>
                  <a:gd name="T42" fmla="*/ 8 w 90"/>
                  <a:gd name="T43" fmla="*/ 1 h 54"/>
                  <a:gd name="T44" fmla="*/ 7 w 90"/>
                  <a:gd name="T45" fmla="*/ 1 h 54"/>
                  <a:gd name="T46" fmla="*/ 5 w 90"/>
                  <a:gd name="T47" fmla="*/ 2 h 54"/>
                  <a:gd name="T48" fmla="*/ 4 w 90"/>
                  <a:gd name="T49" fmla="*/ 2 h 54"/>
                  <a:gd name="T50" fmla="*/ 3 w 90"/>
                  <a:gd name="T51" fmla="*/ 4 h 54"/>
                  <a:gd name="T52" fmla="*/ 2 w 90"/>
                  <a:gd name="T53" fmla="*/ 5 h 54"/>
                  <a:gd name="T54" fmla="*/ 1 w 90"/>
                  <a:gd name="T55" fmla="*/ 6 h 54"/>
                  <a:gd name="T56" fmla="*/ 1 w 90"/>
                  <a:gd name="T57" fmla="*/ 7 h 54"/>
                  <a:gd name="T58" fmla="*/ 0 w 90"/>
                  <a:gd name="T59" fmla="*/ 8 h 54"/>
                  <a:gd name="T60" fmla="*/ 1 w 90"/>
                  <a:gd name="T61" fmla="*/ 9 h 54"/>
                  <a:gd name="T62" fmla="*/ 1 w 90"/>
                  <a:gd name="T63" fmla="*/ 10 h 54"/>
                  <a:gd name="T64" fmla="*/ 2 w 90"/>
                  <a:gd name="T65" fmla="*/ 11 h 54"/>
                  <a:gd name="T66" fmla="*/ 2 w 90"/>
                  <a:gd name="T67" fmla="*/ 12 h 54"/>
                  <a:gd name="T68" fmla="*/ 3 w 90"/>
                  <a:gd name="T69" fmla="*/ 12 h 54"/>
                  <a:gd name="T70" fmla="*/ 5 w 90"/>
                  <a:gd name="T71" fmla="*/ 13 h 54"/>
                  <a:gd name="T72" fmla="*/ 6 w 90"/>
                  <a:gd name="T73" fmla="*/ 13 h 54"/>
                  <a:gd name="T74" fmla="*/ 8 w 90"/>
                  <a:gd name="T75" fmla="*/ 14 h 54"/>
                  <a:gd name="T76" fmla="*/ 9 w 90"/>
                  <a:gd name="T77" fmla="*/ 14 h 54"/>
                  <a:gd name="T78" fmla="*/ 12 w 90"/>
                  <a:gd name="T79" fmla="*/ 14 h 54"/>
                  <a:gd name="T80" fmla="*/ 13 w 90"/>
                  <a:gd name="T81" fmla="*/ 13 h 54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90"/>
                  <a:gd name="T124" fmla="*/ 0 h 54"/>
                  <a:gd name="T125" fmla="*/ 90 w 90"/>
                  <a:gd name="T126" fmla="*/ 54 h 54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90" h="54">
                    <a:moveTo>
                      <a:pt x="50" y="51"/>
                    </a:moveTo>
                    <a:lnTo>
                      <a:pt x="57" y="51"/>
                    </a:lnTo>
                    <a:lnTo>
                      <a:pt x="66" y="48"/>
                    </a:lnTo>
                    <a:lnTo>
                      <a:pt x="72" y="45"/>
                    </a:lnTo>
                    <a:lnTo>
                      <a:pt x="75" y="42"/>
                    </a:lnTo>
                    <a:lnTo>
                      <a:pt x="81" y="38"/>
                    </a:lnTo>
                    <a:lnTo>
                      <a:pt x="84" y="36"/>
                    </a:lnTo>
                    <a:lnTo>
                      <a:pt x="87" y="31"/>
                    </a:lnTo>
                    <a:lnTo>
                      <a:pt x="90" y="27"/>
                    </a:lnTo>
                    <a:lnTo>
                      <a:pt x="90" y="22"/>
                    </a:lnTo>
                    <a:lnTo>
                      <a:pt x="90" y="18"/>
                    </a:lnTo>
                    <a:lnTo>
                      <a:pt x="90" y="15"/>
                    </a:lnTo>
                    <a:lnTo>
                      <a:pt x="87" y="9"/>
                    </a:lnTo>
                    <a:lnTo>
                      <a:pt x="84" y="6"/>
                    </a:lnTo>
                    <a:lnTo>
                      <a:pt x="78" y="3"/>
                    </a:lnTo>
                    <a:lnTo>
                      <a:pt x="75" y="3"/>
                    </a:lnTo>
                    <a:lnTo>
                      <a:pt x="68" y="0"/>
                    </a:lnTo>
                    <a:lnTo>
                      <a:pt x="63" y="0"/>
                    </a:lnTo>
                    <a:lnTo>
                      <a:pt x="54" y="0"/>
                    </a:lnTo>
                    <a:lnTo>
                      <a:pt x="48" y="0"/>
                    </a:lnTo>
                    <a:lnTo>
                      <a:pt x="41" y="0"/>
                    </a:lnTo>
                    <a:lnTo>
                      <a:pt x="32" y="3"/>
                    </a:lnTo>
                    <a:lnTo>
                      <a:pt x="27" y="3"/>
                    </a:lnTo>
                    <a:lnTo>
                      <a:pt x="21" y="6"/>
                    </a:lnTo>
                    <a:lnTo>
                      <a:pt x="14" y="9"/>
                    </a:lnTo>
                    <a:lnTo>
                      <a:pt x="11" y="15"/>
                    </a:lnTo>
                    <a:lnTo>
                      <a:pt x="6" y="18"/>
                    </a:lnTo>
                    <a:lnTo>
                      <a:pt x="2" y="22"/>
                    </a:lnTo>
                    <a:lnTo>
                      <a:pt x="2" y="27"/>
                    </a:lnTo>
                    <a:lnTo>
                      <a:pt x="0" y="31"/>
                    </a:lnTo>
                    <a:lnTo>
                      <a:pt x="2" y="36"/>
                    </a:lnTo>
                    <a:lnTo>
                      <a:pt x="2" y="38"/>
                    </a:lnTo>
                    <a:lnTo>
                      <a:pt x="6" y="42"/>
                    </a:lnTo>
                    <a:lnTo>
                      <a:pt x="9" y="45"/>
                    </a:lnTo>
                    <a:lnTo>
                      <a:pt x="11" y="48"/>
                    </a:lnTo>
                    <a:lnTo>
                      <a:pt x="18" y="51"/>
                    </a:lnTo>
                    <a:lnTo>
                      <a:pt x="23" y="51"/>
                    </a:lnTo>
                    <a:lnTo>
                      <a:pt x="30" y="54"/>
                    </a:lnTo>
                    <a:lnTo>
                      <a:pt x="36" y="54"/>
                    </a:lnTo>
                    <a:lnTo>
                      <a:pt x="45" y="54"/>
                    </a:lnTo>
                    <a:lnTo>
                      <a:pt x="50" y="51"/>
                    </a:lnTo>
                  </a:path>
                </a:pathLst>
              </a:custGeom>
              <a:noFill/>
              <a:ln w="0">
                <a:solidFill>
                  <a:srgbClr val="C4E4E6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027" name="Freeform 1113"/>
              <p:cNvSpPr>
                <a:spLocks/>
              </p:cNvSpPr>
              <p:nvPr/>
            </p:nvSpPr>
            <p:spPr bwMode="auto">
              <a:xfrm>
                <a:off x="1680" y="1007"/>
                <a:ext cx="23" cy="13"/>
              </a:xfrm>
              <a:custGeom>
                <a:avLst/>
                <a:gdLst>
                  <a:gd name="T0" fmla="*/ 12 w 91"/>
                  <a:gd name="T1" fmla="*/ 13 h 55"/>
                  <a:gd name="T2" fmla="*/ 14 w 91"/>
                  <a:gd name="T3" fmla="*/ 12 h 55"/>
                  <a:gd name="T4" fmla="*/ 16 w 91"/>
                  <a:gd name="T5" fmla="*/ 12 h 55"/>
                  <a:gd name="T6" fmla="*/ 17 w 91"/>
                  <a:gd name="T7" fmla="*/ 11 h 55"/>
                  <a:gd name="T8" fmla="*/ 19 w 91"/>
                  <a:gd name="T9" fmla="*/ 11 h 55"/>
                  <a:gd name="T10" fmla="*/ 20 w 91"/>
                  <a:gd name="T11" fmla="*/ 9 h 55"/>
                  <a:gd name="T12" fmla="*/ 21 w 91"/>
                  <a:gd name="T13" fmla="*/ 9 h 55"/>
                  <a:gd name="T14" fmla="*/ 22 w 91"/>
                  <a:gd name="T15" fmla="*/ 8 h 55"/>
                  <a:gd name="T16" fmla="*/ 22 w 91"/>
                  <a:gd name="T17" fmla="*/ 6 h 55"/>
                  <a:gd name="T18" fmla="*/ 23 w 91"/>
                  <a:gd name="T19" fmla="*/ 6 h 55"/>
                  <a:gd name="T20" fmla="*/ 23 w 91"/>
                  <a:gd name="T21" fmla="*/ 4 h 55"/>
                  <a:gd name="T22" fmla="*/ 22 w 91"/>
                  <a:gd name="T23" fmla="*/ 4 h 55"/>
                  <a:gd name="T24" fmla="*/ 21 w 91"/>
                  <a:gd name="T25" fmla="*/ 3 h 55"/>
                  <a:gd name="T26" fmla="*/ 20 w 91"/>
                  <a:gd name="T27" fmla="*/ 2 h 55"/>
                  <a:gd name="T28" fmla="*/ 20 w 91"/>
                  <a:gd name="T29" fmla="*/ 2 h 55"/>
                  <a:gd name="T30" fmla="*/ 18 w 91"/>
                  <a:gd name="T31" fmla="*/ 1 h 55"/>
                  <a:gd name="T32" fmla="*/ 17 w 91"/>
                  <a:gd name="T33" fmla="*/ 1 h 55"/>
                  <a:gd name="T34" fmla="*/ 15 w 91"/>
                  <a:gd name="T35" fmla="*/ 0 h 55"/>
                  <a:gd name="T36" fmla="*/ 14 w 91"/>
                  <a:gd name="T37" fmla="*/ 0 h 55"/>
                  <a:gd name="T38" fmla="*/ 12 w 91"/>
                  <a:gd name="T39" fmla="*/ 0 h 55"/>
                  <a:gd name="T40" fmla="*/ 10 w 91"/>
                  <a:gd name="T41" fmla="*/ 1 h 55"/>
                  <a:gd name="T42" fmla="*/ 9 w 91"/>
                  <a:gd name="T43" fmla="*/ 1 h 55"/>
                  <a:gd name="T44" fmla="*/ 7 w 91"/>
                  <a:gd name="T45" fmla="*/ 2 h 55"/>
                  <a:gd name="T46" fmla="*/ 5 w 91"/>
                  <a:gd name="T47" fmla="*/ 2 h 55"/>
                  <a:gd name="T48" fmla="*/ 4 w 91"/>
                  <a:gd name="T49" fmla="*/ 3 h 55"/>
                  <a:gd name="T50" fmla="*/ 2 w 91"/>
                  <a:gd name="T51" fmla="*/ 4 h 55"/>
                  <a:gd name="T52" fmla="*/ 2 w 91"/>
                  <a:gd name="T53" fmla="*/ 4 h 55"/>
                  <a:gd name="T54" fmla="*/ 1 w 91"/>
                  <a:gd name="T55" fmla="*/ 6 h 55"/>
                  <a:gd name="T56" fmla="*/ 0 w 91"/>
                  <a:gd name="T57" fmla="*/ 6 h 55"/>
                  <a:gd name="T58" fmla="*/ 0 w 91"/>
                  <a:gd name="T59" fmla="*/ 8 h 55"/>
                  <a:gd name="T60" fmla="*/ 0 w 91"/>
                  <a:gd name="T61" fmla="*/ 9 h 55"/>
                  <a:gd name="T62" fmla="*/ 1 w 91"/>
                  <a:gd name="T63" fmla="*/ 9 h 55"/>
                  <a:gd name="T64" fmla="*/ 1 w 91"/>
                  <a:gd name="T65" fmla="*/ 11 h 55"/>
                  <a:gd name="T66" fmla="*/ 2 w 91"/>
                  <a:gd name="T67" fmla="*/ 11 h 55"/>
                  <a:gd name="T68" fmla="*/ 3 w 91"/>
                  <a:gd name="T69" fmla="*/ 12 h 55"/>
                  <a:gd name="T70" fmla="*/ 5 w 91"/>
                  <a:gd name="T71" fmla="*/ 12 h 55"/>
                  <a:gd name="T72" fmla="*/ 5 w 91"/>
                  <a:gd name="T73" fmla="*/ 13 h 55"/>
                  <a:gd name="T74" fmla="*/ 8 w 91"/>
                  <a:gd name="T75" fmla="*/ 13 h 55"/>
                  <a:gd name="T76" fmla="*/ 9 w 91"/>
                  <a:gd name="T77" fmla="*/ 13 h 55"/>
                  <a:gd name="T78" fmla="*/ 11 w 91"/>
                  <a:gd name="T79" fmla="*/ 13 h 55"/>
                  <a:gd name="T80" fmla="*/ 12 w 91"/>
                  <a:gd name="T81" fmla="*/ 13 h 55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91"/>
                  <a:gd name="T124" fmla="*/ 0 h 55"/>
                  <a:gd name="T125" fmla="*/ 91 w 91"/>
                  <a:gd name="T126" fmla="*/ 55 h 55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91" h="55">
                    <a:moveTo>
                      <a:pt x="48" y="55"/>
                    </a:moveTo>
                    <a:lnTo>
                      <a:pt x="57" y="51"/>
                    </a:lnTo>
                    <a:lnTo>
                      <a:pt x="63" y="51"/>
                    </a:lnTo>
                    <a:lnTo>
                      <a:pt x="69" y="48"/>
                    </a:lnTo>
                    <a:lnTo>
                      <a:pt x="75" y="46"/>
                    </a:lnTo>
                    <a:lnTo>
                      <a:pt x="78" y="39"/>
                    </a:lnTo>
                    <a:lnTo>
                      <a:pt x="84" y="37"/>
                    </a:lnTo>
                    <a:lnTo>
                      <a:pt x="87" y="34"/>
                    </a:lnTo>
                    <a:lnTo>
                      <a:pt x="87" y="27"/>
                    </a:lnTo>
                    <a:lnTo>
                      <a:pt x="91" y="25"/>
                    </a:lnTo>
                    <a:lnTo>
                      <a:pt x="91" y="18"/>
                    </a:lnTo>
                    <a:lnTo>
                      <a:pt x="87" y="16"/>
                    </a:lnTo>
                    <a:lnTo>
                      <a:pt x="84" y="12"/>
                    </a:lnTo>
                    <a:lnTo>
                      <a:pt x="81" y="9"/>
                    </a:lnTo>
                    <a:lnTo>
                      <a:pt x="78" y="7"/>
                    </a:lnTo>
                    <a:lnTo>
                      <a:pt x="72" y="3"/>
                    </a:lnTo>
                    <a:lnTo>
                      <a:pt x="66" y="3"/>
                    </a:lnTo>
                    <a:lnTo>
                      <a:pt x="61" y="0"/>
                    </a:lnTo>
                    <a:lnTo>
                      <a:pt x="54" y="0"/>
                    </a:lnTo>
                    <a:lnTo>
                      <a:pt x="48" y="0"/>
                    </a:lnTo>
                    <a:lnTo>
                      <a:pt x="39" y="3"/>
                    </a:lnTo>
                    <a:lnTo>
                      <a:pt x="34" y="3"/>
                    </a:lnTo>
                    <a:lnTo>
                      <a:pt x="27" y="7"/>
                    </a:lnTo>
                    <a:lnTo>
                      <a:pt x="21" y="9"/>
                    </a:lnTo>
                    <a:lnTo>
                      <a:pt x="15" y="12"/>
                    </a:lnTo>
                    <a:lnTo>
                      <a:pt x="9" y="16"/>
                    </a:lnTo>
                    <a:lnTo>
                      <a:pt x="6" y="18"/>
                    </a:lnTo>
                    <a:lnTo>
                      <a:pt x="2" y="25"/>
                    </a:lnTo>
                    <a:lnTo>
                      <a:pt x="0" y="27"/>
                    </a:lnTo>
                    <a:lnTo>
                      <a:pt x="0" y="34"/>
                    </a:lnTo>
                    <a:lnTo>
                      <a:pt x="0" y="37"/>
                    </a:lnTo>
                    <a:lnTo>
                      <a:pt x="2" y="39"/>
                    </a:lnTo>
                    <a:lnTo>
                      <a:pt x="2" y="46"/>
                    </a:lnTo>
                    <a:lnTo>
                      <a:pt x="6" y="48"/>
                    </a:lnTo>
                    <a:lnTo>
                      <a:pt x="11" y="51"/>
                    </a:lnTo>
                    <a:lnTo>
                      <a:pt x="18" y="51"/>
                    </a:lnTo>
                    <a:lnTo>
                      <a:pt x="21" y="55"/>
                    </a:lnTo>
                    <a:lnTo>
                      <a:pt x="30" y="55"/>
                    </a:lnTo>
                    <a:lnTo>
                      <a:pt x="36" y="55"/>
                    </a:lnTo>
                    <a:lnTo>
                      <a:pt x="43" y="55"/>
                    </a:lnTo>
                    <a:lnTo>
                      <a:pt x="48" y="55"/>
                    </a:lnTo>
                    <a:close/>
                  </a:path>
                </a:pathLst>
              </a:custGeom>
              <a:solidFill>
                <a:srgbClr val="CB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028" name="Freeform 1114"/>
              <p:cNvSpPr>
                <a:spLocks/>
              </p:cNvSpPr>
              <p:nvPr/>
            </p:nvSpPr>
            <p:spPr bwMode="auto">
              <a:xfrm>
                <a:off x="1680" y="1007"/>
                <a:ext cx="23" cy="13"/>
              </a:xfrm>
              <a:custGeom>
                <a:avLst/>
                <a:gdLst>
                  <a:gd name="T0" fmla="*/ 12 w 91"/>
                  <a:gd name="T1" fmla="*/ 13 h 55"/>
                  <a:gd name="T2" fmla="*/ 14 w 91"/>
                  <a:gd name="T3" fmla="*/ 12 h 55"/>
                  <a:gd name="T4" fmla="*/ 16 w 91"/>
                  <a:gd name="T5" fmla="*/ 12 h 55"/>
                  <a:gd name="T6" fmla="*/ 17 w 91"/>
                  <a:gd name="T7" fmla="*/ 11 h 55"/>
                  <a:gd name="T8" fmla="*/ 19 w 91"/>
                  <a:gd name="T9" fmla="*/ 11 h 55"/>
                  <a:gd name="T10" fmla="*/ 20 w 91"/>
                  <a:gd name="T11" fmla="*/ 9 h 55"/>
                  <a:gd name="T12" fmla="*/ 21 w 91"/>
                  <a:gd name="T13" fmla="*/ 9 h 55"/>
                  <a:gd name="T14" fmla="*/ 22 w 91"/>
                  <a:gd name="T15" fmla="*/ 8 h 55"/>
                  <a:gd name="T16" fmla="*/ 22 w 91"/>
                  <a:gd name="T17" fmla="*/ 6 h 55"/>
                  <a:gd name="T18" fmla="*/ 23 w 91"/>
                  <a:gd name="T19" fmla="*/ 6 h 55"/>
                  <a:gd name="T20" fmla="*/ 23 w 91"/>
                  <a:gd name="T21" fmla="*/ 4 h 55"/>
                  <a:gd name="T22" fmla="*/ 22 w 91"/>
                  <a:gd name="T23" fmla="*/ 4 h 55"/>
                  <a:gd name="T24" fmla="*/ 21 w 91"/>
                  <a:gd name="T25" fmla="*/ 3 h 55"/>
                  <a:gd name="T26" fmla="*/ 20 w 91"/>
                  <a:gd name="T27" fmla="*/ 2 h 55"/>
                  <a:gd name="T28" fmla="*/ 20 w 91"/>
                  <a:gd name="T29" fmla="*/ 2 h 55"/>
                  <a:gd name="T30" fmla="*/ 18 w 91"/>
                  <a:gd name="T31" fmla="*/ 1 h 55"/>
                  <a:gd name="T32" fmla="*/ 17 w 91"/>
                  <a:gd name="T33" fmla="*/ 1 h 55"/>
                  <a:gd name="T34" fmla="*/ 15 w 91"/>
                  <a:gd name="T35" fmla="*/ 0 h 55"/>
                  <a:gd name="T36" fmla="*/ 14 w 91"/>
                  <a:gd name="T37" fmla="*/ 0 h 55"/>
                  <a:gd name="T38" fmla="*/ 12 w 91"/>
                  <a:gd name="T39" fmla="*/ 0 h 55"/>
                  <a:gd name="T40" fmla="*/ 10 w 91"/>
                  <a:gd name="T41" fmla="*/ 1 h 55"/>
                  <a:gd name="T42" fmla="*/ 9 w 91"/>
                  <a:gd name="T43" fmla="*/ 1 h 55"/>
                  <a:gd name="T44" fmla="*/ 7 w 91"/>
                  <a:gd name="T45" fmla="*/ 2 h 55"/>
                  <a:gd name="T46" fmla="*/ 5 w 91"/>
                  <a:gd name="T47" fmla="*/ 2 h 55"/>
                  <a:gd name="T48" fmla="*/ 4 w 91"/>
                  <a:gd name="T49" fmla="*/ 3 h 55"/>
                  <a:gd name="T50" fmla="*/ 2 w 91"/>
                  <a:gd name="T51" fmla="*/ 4 h 55"/>
                  <a:gd name="T52" fmla="*/ 2 w 91"/>
                  <a:gd name="T53" fmla="*/ 4 h 55"/>
                  <a:gd name="T54" fmla="*/ 1 w 91"/>
                  <a:gd name="T55" fmla="*/ 6 h 55"/>
                  <a:gd name="T56" fmla="*/ 0 w 91"/>
                  <a:gd name="T57" fmla="*/ 6 h 55"/>
                  <a:gd name="T58" fmla="*/ 0 w 91"/>
                  <a:gd name="T59" fmla="*/ 8 h 55"/>
                  <a:gd name="T60" fmla="*/ 0 w 91"/>
                  <a:gd name="T61" fmla="*/ 9 h 55"/>
                  <a:gd name="T62" fmla="*/ 1 w 91"/>
                  <a:gd name="T63" fmla="*/ 9 h 55"/>
                  <a:gd name="T64" fmla="*/ 1 w 91"/>
                  <a:gd name="T65" fmla="*/ 11 h 55"/>
                  <a:gd name="T66" fmla="*/ 2 w 91"/>
                  <a:gd name="T67" fmla="*/ 11 h 55"/>
                  <a:gd name="T68" fmla="*/ 3 w 91"/>
                  <a:gd name="T69" fmla="*/ 12 h 55"/>
                  <a:gd name="T70" fmla="*/ 5 w 91"/>
                  <a:gd name="T71" fmla="*/ 12 h 55"/>
                  <a:gd name="T72" fmla="*/ 5 w 91"/>
                  <a:gd name="T73" fmla="*/ 13 h 55"/>
                  <a:gd name="T74" fmla="*/ 8 w 91"/>
                  <a:gd name="T75" fmla="*/ 13 h 55"/>
                  <a:gd name="T76" fmla="*/ 9 w 91"/>
                  <a:gd name="T77" fmla="*/ 13 h 55"/>
                  <a:gd name="T78" fmla="*/ 11 w 91"/>
                  <a:gd name="T79" fmla="*/ 13 h 55"/>
                  <a:gd name="T80" fmla="*/ 12 w 91"/>
                  <a:gd name="T81" fmla="*/ 13 h 55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91"/>
                  <a:gd name="T124" fmla="*/ 0 h 55"/>
                  <a:gd name="T125" fmla="*/ 91 w 91"/>
                  <a:gd name="T126" fmla="*/ 55 h 55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91" h="55">
                    <a:moveTo>
                      <a:pt x="48" y="55"/>
                    </a:moveTo>
                    <a:lnTo>
                      <a:pt x="57" y="51"/>
                    </a:lnTo>
                    <a:lnTo>
                      <a:pt x="63" y="51"/>
                    </a:lnTo>
                    <a:lnTo>
                      <a:pt x="69" y="48"/>
                    </a:lnTo>
                    <a:lnTo>
                      <a:pt x="75" y="46"/>
                    </a:lnTo>
                    <a:lnTo>
                      <a:pt x="78" y="39"/>
                    </a:lnTo>
                    <a:lnTo>
                      <a:pt x="84" y="37"/>
                    </a:lnTo>
                    <a:lnTo>
                      <a:pt x="87" y="34"/>
                    </a:lnTo>
                    <a:lnTo>
                      <a:pt x="87" y="27"/>
                    </a:lnTo>
                    <a:lnTo>
                      <a:pt x="91" y="25"/>
                    </a:lnTo>
                    <a:lnTo>
                      <a:pt x="91" y="18"/>
                    </a:lnTo>
                    <a:lnTo>
                      <a:pt x="87" y="16"/>
                    </a:lnTo>
                    <a:lnTo>
                      <a:pt x="84" y="12"/>
                    </a:lnTo>
                    <a:lnTo>
                      <a:pt x="81" y="9"/>
                    </a:lnTo>
                    <a:lnTo>
                      <a:pt x="78" y="7"/>
                    </a:lnTo>
                    <a:lnTo>
                      <a:pt x="72" y="3"/>
                    </a:lnTo>
                    <a:lnTo>
                      <a:pt x="66" y="3"/>
                    </a:lnTo>
                    <a:lnTo>
                      <a:pt x="61" y="0"/>
                    </a:lnTo>
                    <a:lnTo>
                      <a:pt x="54" y="0"/>
                    </a:lnTo>
                    <a:lnTo>
                      <a:pt x="48" y="0"/>
                    </a:lnTo>
                    <a:lnTo>
                      <a:pt x="39" y="3"/>
                    </a:lnTo>
                    <a:lnTo>
                      <a:pt x="34" y="3"/>
                    </a:lnTo>
                    <a:lnTo>
                      <a:pt x="27" y="7"/>
                    </a:lnTo>
                    <a:lnTo>
                      <a:pt x="21" y="9"/>
                    </a:lnTo>
                    <a:lnTo>
                      <a:pt x="15" y="12"/>
                    </a:lnTo>
                    <a:lnTo>
                      <a:pt x="9" y="16"/>
                    </a:lnTo>
                    <a:lnTo>
                      <a:pt x="6" y="18"/>
                    </a:lnTo>
                    <a:lnTo>
                      <a:pt x="2" y="25"/>
                    </a:lnTo>
                    <a:lnTo>
                      <a:pt x="0" y="27"/>
                    </a:lnTo>
                    <a:lnTo>
                      <a:pt x="0" y="34"/>
                    </a:lnTo>
                    <a:lnTo>
                      <a:pt x="0" y="37"/>
                    </a:lnTo>
                    <a:lnTo>
                      <a:pt x="2" y="39"/>
                    </a:lnTo>
                    <a:lnTo>
                      <a:pt x="2" y="46"/>
                    </a:lnTo>
                    <a:lnTo>
                      <a:pt x="6" y="48"/>
                    </a:lnTo>
                    <a:lnTo>
                      <a:pt x="11" y="51"/>
                    </a:lnTo>
                    <a:lnTo>
                      <a:pt x="18" y="51"/>
                    </a:lnTo>
                    <a:lnTo>
                      <a:pt x="21" y="55"/>
                    </a:lnTo>
                    <a:lnTo>
                      <a:pt x="30" y="55"/>
                    </a:lnTo>
                    <a:lnTo>
                      <a:pt x="36" y="55"/>
                    </a:lnTo>
                    <a:lnTo>
                      <a:pt x="43" y="55"/>
                    </a:lnTo>
                    <a:lnTo>
                      <a:pt x="48" y="55"/>
                    </a:lnTo>
                  </a:path>
                </a:pathLst>
              </a:custGeom>
              <a:noFill/>
              <a:ln w="0">
                <a:solidFill>
                  <a:srgbClr val="C4E4E6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029" name="Freeform 1115"/>
              <p:cNvSpPr>
                <a:spLocks/>
              </p:cNvSpPr>
              <p:nvPr/>
            </p:nvSpPr>
            <p:spPr bwMode="auto">
              <a:xfrm>
                <a:off x="1680" y="1007"/>
                <a:ext cx="23" cy="13"/>
              </a:xfrm>
              <a:custGeom>
                <a:avLst/>
                <a:gdLst>
                  <a:gd name="T0" fmla="*/ 12 w 91"/>
                  <a:gd name="T1" fmla="*/ 13 h 55"/>
                  <a:gd name="T2" fmla="*/ 14 w 91"/>
                  <a:gd name="T3" fmla="*/ 12 h 55"/>
                  <a:gd name="T4" fmla="*/ 16 w 91"/>
                  <a:gd name="T5" fmla="*/ 12 h 55"/>
                  <a:gd name="T6" fmla="*/ 17 w 91"/>
                  <a:gd name="T7" fmla="*/ 11 h 55"/>
                  <a:gd name="T8" fmla="*/ 19 w 91"/>
                  <a:gd name="T9" fmla="*/ 11 h 55"/>
                  <a:gd name="T10" fmla="*/ 20 w 91"/>
                  <a:gd name="T11" fmla="*/ 9 h 55"/>
                  <a:gd name="T12" fmla="*/ 21 w 91"/>
                  <a:gd name="T13" fmla="*/ 9 h 55"/>
                  <a:gd name="T14" fmla="*/ 22 w 91"/>
                  <a:gd name="T15" fmla="*/ 8 h 55"/>
                  <a:gd name="T16" fmla="*/ 22 w 91"/>
                  <a:gd name="T17" fmla="*/ 6 h 55"/>
                  <a:gd name="T18" fmla="*/ 23 w 91"/>
                  <a:gd name="T19" fmla="*/ 6 h 55"/>
                  <a:gd name="T20" fmla="*/ 23 w 91"/>
                  <a:gd name="T21" fmla="*/ 4 h 55"/>
                  <a:gd name="T22" fmla="*/ 22 w 91"/>
                  <a:gd name="T23" fmla="*/ 4 h 55"/>
                  <a:gd name="T24" fmla="*/ 21 w 91"/>
                  <a:gd name="T25" fmla="*/ 3 h 55"/>
                  <a:gd name="T26" fmla="*/ 20 w 91"/>
                  <a:gd name="T27" fmla="*/ 2 h 55"/>
                  <a:gd name="T28" fmla="*/ 20 w 91"/>
                  <a:gd name="T29" fmla="*/ 2 h 55"/>
                  <a:gd name="T30" fmla="*/ 18 w 91"/>
                  <a:gd name="T31" fmla="*/ 1 h 55"/>
                  <a:gd name="T32" fmla="*/ 17 w 91"/>
                  <a:gd name="T33" fmla="*/ 1 h 55"/>
                  <a:gd name="T34" fmla="*/ 15 w 91"/>
                  <a:gd name="T35" fmla="*/ 0 h 55"/>
                  <a:gd name="T36" fmla="*/ 14 w 91"/>
                  <a:gd name="T37" fmla="*/ 0 h 55"/>
                  <a:gd name="T38" fmla="*/ 12 w 91"/>
                  <a:gd name="T39" fmla="*/ 0 h 55"/>
                  <a:gd name="T40" fmla="*/ 10 w 91"/>
                  <a:gd name="T41" fmla="*/ 1 h 55"/>
                  <a:gd name="T42" fmla="*/ 9 w 91"/>
                  <a:gd name="T43" fmla="*/ 1 h 55"/>
                  <a:gd name="T44" fmla="*/ 7 w 91"/>
                  <a:gd name="T45" fmla="*/ 2 h 55"/>
                  <a:gd name="T46" fmla="*/ 5 w 91"/>
                  <a:gd name="T47" fmla="*/ 2 h 55"/>
                  <a:gd name="T48" fmla="*/ 4 w 91"/>
                  <a:gd name="T49" fmla="*/ 3 h 55"/>
                  <a:gd name="T50" fmla="*/ 2 w 91"/>
                  <a:gd name="T51" fmla="*/ 4 h 55"/>
                  <a:gd name="T52" fmla="*/ 2 w 91"/>
                  <a:gd name="T53" fmla="*/ 4 h 55"/>
                  <a:gd name="T54" fmla="*/ 1 w 91"/>
                  <a:gd name="T55" fmla="*/ 6 h 55"/>
                  <a:gd name="T56" fmla="*/ 0 w 91"/>
                  <a:gd name="T57" fmla="*/ 6 h 55"/>
                  <a:gd name="T58" fmla="*/ 0 w 91"/>
                  <a:gd name="T59" fmla="*/ 8 h 55"/>
                  <a:gd name="T60" fmla="*/ 0 w 91"/>
                  <a:gd name="T61" fmla="*/ 9 h 55"/>
                  <a:gd name="T62" fmla="*/ 1 w 91"/>
                  <a:gd name="T63" fmla="*/ 9 h 55"/>
                  <a:gd name="T64" fmla="*/ 1 w 91"/>
                  <a:gd name="T65" fmla="*/ 11 h 55"/>
                  <a:gd name="T66" fmla="*/ 2 w 91"/>
                  <a:gd name="T67" fmla="*/ 11 h 55"/>
                  <a:gd name="T68" fmla="*/ 3 w 91"/>
                  <a:gd name="T69" fmla="*/ 12 h 55"/>
                  <a:gd name="T70" fmla="*/ 5 w 91"/>
                  <a:gd name="T71" fmla="*/ 12 h 55"/>
                  <a:gd name="T72" fmla="*/ 5 w 91"/>
                  <a:gd name="T73" fmla="*/ 13 h 55"/>
                  <a:gd name="T74" fmla="*/ 8 w 91"/>
                  <a:gd name="T75" fmla="*/ 13 h 55"/>
                  <a:gd name="T76" fmla="*/ 9 w 91"/>
                  <a:gd name="T77" fmla="*/ 13 h 55"/>
                  <a:gd name="T78" fmla="*/ 11 w 91"/>
                  <a:gd name="T79" fmla="*/ 13 h 55"/>
                  <a:gd name="T80" fmla="*/ 12 w 91"/>
                  <a:gd name="T81" fmla="*/ 13 h 55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91"/>
                  <a:gd name="T124" fmla="*/ 0 h 55"/>
                  <a:gd name="T125" fmla="*/ 91 w 91"/>
                  <a:gd name="T126" fmla="*/ 55 h 55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91" h="55">
                    <a:moveTo>
                      <a:pt x="48" y="55"/>
                    </a:moveTo>
                    <a:lnTo>
                      <a:pt x="57" y="51"/>
                    </a:lnTo>
                    <a:lnTo>
                      <a:pt x="63" y="51"/>
                    </a:lnTo>
                    <a:lnTo>
                      <a:pt x="69" y="48"/>
                    </a:lnTo>
                    <a:lnTo>
                      <a:pt x="75" y="46"/>
                    </a:lnTo>
                    <a:lnTo>
                      <a:pt x="78" y="39"/>
                    </a:lnTo>
                    <a:lnTo>
                      <a:pt x="84" y="37"/>
                    </a:lnTo>
                    <a:lnTo>
                      <a:pt x="87" y="34"/>
                    </a:lnTo>
                    <a:lnTo>
                      <a:pt x="87" y="27"/>
                    </a:lnTo>
                    <a:lnTo>
                      <a:pt x="91" y="25"/>
                    </a:lnTo>
                    <a:lnTo>
                      <a:pt x="91" y="18"/>
                    </a:lnTo>
                    <a:lnTo>
                      <a:pt x="87" y="16"/>
                    </a:lnTo>
                    <a:lnTo>
                      <a:pt x="84" y="12"/>
                    </a:lnTo>
                    <a:lnTo>
                      <a:pt x="81" y="9"/>
                    </a:lnTo>
                    <a:lnTo>
                      <a:pt x="78" y="7"/>
                    </a:lnTo>
                    <a:lnTo>
                      <a:pt x="72" y="3"/>
                    </a:lnTo>
                    <a:lnTo>
                      <a:pt x="66" y="3"/>
                    </a:lnTo>
                    <a:lnTo>
                      <a:pt x="61" y="0"/>
                    </a:lnTo>
                    <a:lnTo>
                      <a:pt x="54" y="0"/>
                    </a:lnTo>
                    <a:lnTo>
                      <a:pt x="48" y="0"/>
                    </a:lnTo>
                    <a:lnTo>
                      <a:pt x="39" y="3"/>
                    </a:lnTo>
                    <a:lnTo>
                      <a:pt x="34" y="3"/>
                    </a:lnTo>
                    <a:lnTo>
                      <a:pt x="27" y="7"/>
                    </a:lnTo>
                    <a:lnTo>
                      <a:pt x="21" y="9"/>
                    </a:lnTo>
                    <a:lnTo>
                      <a:pt x="15" y="12"/>
                    </a:lnTo>
                    <a:lnTo>
                      <a:pt x="9" y="16"/>
                    </a:lnTo>
                    <a:lnTo>
                      <a:pt x="6" y="18"/>
                    </a:lnTo>
                    <a:lnTo>
                      <a:pt x="2" y="25"/>
                    </a:lnTo>
                    <a:lnTo>
                      <a:pt x="0" y="27"/>
                    </a:lnTo>
                    <a:lnTo>
                      <a:pt x="0" y="34"/>
                    </a:lnTo>
                    <a:lnTo>
                      <a:pt x="0" y="37"/>
                    </a:lnTo>
                    <a:lnTo>
                      <a:pt x="2" y="39"/>
                    </a:lnTo>
                    <a:lnTo>
                      <a:pt x="2" y="46"/>
                    </a:lnTo>
                    <a:lnTo>
                      <a:pt x="6" y="48"/>
                    </a:lnTo>
                    <a:lnTo>
                      <a:pt x="11" y="51"/>
                    </a:lnTo>
                    <a:lnTo>
                      <a:pt x="18" y="51"/>
                    </a:lnTo>
                    <a:lnTo>
                      <a:pt x="21" y="55"/>
                    </a:lnTo>
                    <a:lnTo>
                      <a:pt x="30" y="55"/>
                    </a:lnTo>
                    <a:lnTo>
                      <a:pt x="36" y="55"/>
                    </a:lnTo>
                    <a:lnTo>
                      <a:pt x="43" y="55"/>
                    </a:lnTo>
                    <a:lnTo>
                      <a:pt x="48" y="55"/>
                    </a:lnTo>
                  </a:path>
                </a:pathLst>
              </a:custGeom>
              <a:noFill/>
              <a:ln w="0">
                <a:solidFill>
                  <a:srgbClr val="C4E4E6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030" name="Freeform 1116"/>
              <p:cNvSpPr>
                <a:spLocks/>
              </p:cNvSpPr>
              <p:nvPr/>
            </p:nvSpPr>
            <p:spPr bwMode="auto">
              <a:xfrm>
                <a:off x="1682" y="1022"/>
                <a:ext cx="22" cy="13"/>
              </a:xfrm>
              <a:custGeom>
                <a:avLst/>
                <a:gdLst>
                  <a:gd name="T0" fmla="*/ 12 w 90"/>
                  <a:gd name="T1" fmla="*/ 13 h 54"/>
                  <a:gd name="T2" fmla="*/ 14 w 90"/>
                  <a:gd name="T3" fmla="*/ 13 h 54"/>
                  <a:gd name="T4" fmla="*/ 16 w 90"/>
                  <a:gd name="T5" fmla="*/ 13 h 54"/>
                  <a:gd name="T6" fmla="*/ 18 w 90"/>
                  <a:gd name="T7" fmla="*/ 12 h 54"/>
                  <a:gd name="T8" fmla="*/ 18 w 90"/>
                  <a:gd name="T9" fmla="*/ 11 h 54"/>
                  <a:gd name="T10" fmla="*/ 20 w 90"/>
                  <a:gd name="T11" fmla="*/ 10 h 54"/>
                  <a:gd name="T12" fmla="*/ 21 w 90"/>
                  <a:gd name="T13" fmla="*/ 9 h 54"/>
                  <a:gd name="T14" fmla="*/ 21 w 90"/>
                  <a:gd name="T15" fmla="*/ 8 h 54"/>
                  <a:gd name="T16" fmla="*/ 22 w 90"/>
                  <a:gd name="T17" fmla="*/ 7 h 54"/>
                  <a:gd name="T18" fmla="*/ 22 w 90"/>
                  <a:gd name="T19" fmla="*/ 6 h 54"/>
                  <a:gd name="T20" fmla="*/ 22 w 90"/>
                  <a:gd name="T21" fmla="*/ 4 h 54"/>
                  <a:gd name="T22" fmla="*/ 22 w 90"/>
                  <a:gd name="T23" fmla="*/ 4 h 54"/>
                  <a:gd name="T24" fmla="*/ 21 w 90"/>
                  <a:gd name="T25" fmla="*/ 3 h 54"/>
                  <a:gd name="T26" fmla="*/ 21 w 90"/>
                  <a:gd name="T27" fmla="*/ 2 h 54"/>
                  <a:gd name="T28" fmla="*/ 19 w 90"/>
                  <a:gd name="T29" fmla="*/ 1 h 54"/>
                  <a:gd name="T30" fmla="*/ 18 w 90"/>
                  <a:gd name="T31" fmla="*/ 1 h 54"/>
                  <a:gd name="T32" fmla="*/ 17 w 90"/>
                  <a:gd name="T33" fmla="*/ 1 h 54"/>
                  <a:gd name="T34" fmla="*/ 15 w 90"/>
                  <a:gd name="T35" fmla="*/ 0 h 54"/>
                  <a:gd name="T36" fmla="*/ 13 w 90"/>
                  <a:gd name="T37" fmla="*/ 0 h 54"/>
                  <a:gd name="T38" fmla="*/ 12 w 90"/>
                  <a:gd name="T39" fmla="*/ 0 h 54"/>
                  <a:gd name="T40" fmla="*/ 10 w 90"/>
                  <a:gd name="T41" fmla="*/ 1 h 54"/>
                  <a:gd name="T42" fmla="*/ 8 w 90"/>
                  <a:gd name="T43" fmla="*/ 1 h 54"/>
                  <a:gd name="T44" fmla="*/ 7 w 90"/>
                  <a:gd name="T45" fmla="*/ 1 h 54"/>
                  <a:gd name="T46" fmla="*/ 5 w 90"/>
                  <a:gd name="T47" fmla="*/ 2 h 54"/>
                  <a:gd name="T48" fmla="*/ 4 w 90"/>
                  <a:gd name="T49" fmla="*/ 3 h 54"/>
                  <a:gd name="T50" fmla="*/ 3 w 90"/>
                  <a:gd name="T51" fmla="*/ 4 h 54"/>
                  <a:gd name="T52" fmla="*/ 1 w 90"/>
                  <a:gd name="T53" fmla="*/ 4 h 54"/>
                  <a:gd name="T54" fmla="*/ 1 w 90"/>
                  <a:gd name="T55" fmla="*/ 6 h 54"/>
                  <a:gd name="T56" fmla="*/ 1 w 90"/>
                  <a:gd name="T57" fmla="*/ 7 h 54"/>
                  <a:gd name="T58" fmla="*/ 0 w 90"/>
                  <a:gd name="T59" fmla="*/ 8 h 54"/>
                  <a:gd name="T60" fmla="*/ 1 w 90"/>
                  <a:gd name="T61" fmla="*/ 9 h 54"/>
                  <a:gd name="T62" fmla="*/ 1 w 90"/>
                  <a:gd name="T63" fmla="*/ 10 h 54"/>
                  <a:gd name="T64" fmla="*/ 1 w 90"/>
                  <a:gd name="T65" fmla="*/ 11 h 54"/>
                  <a:gd name="T66" fmla="*/ 2 w 90"/>
                  <a:gd name="T67" fmla="*/ 12 h 54"/>
                  <a:gd name="T68" fmla="*/ 3 w 90"/>
                  <a:gd name="T69" fmla="*/ 13 h 54"/>
                  <a:gd name="T70" fmla="*/ 4 w 90"/>
                  <a:gd name="T71" fmla="*/ 13 h 54"/>
                  <a:gd name="T72" fmla="*/ 6 w 90"/>
                  <a:gd name="T73" fmla="*/ 13 h 54"/>
                  <a:gd name="T74" fmla="*/ 7 w 90"/>
                  <a:gd name="T75" fmla="*/ 13 h 54"/>
                  <a:gd name="T76" fmla="*/ 9 w 90"/>
                  <a:gd name="T77" fmla="*/ 13 h 54"/>
                  <a:gd name="T78" fmla="*/ 11 w 90"/>
                  <a:gd name="T79" fmla="*/ 13 h 54"/>
                  <a:gd name="T80" fmla="*/ 12 w 90"/>
                  <a:gd name="T81" fmla="*/ 13 h 54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90"/>
                  <a:gd name="T124" fmla="*/ 0 h 54"/>
                  <a:gd name="T125" fmla="*/ 90 w 90"/>
                  <a:gd name="T126" fmla="*/ 54 h 54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90" h="54">
                    <a:moveTo>
                      <a:pt x="51" y="54"/>
                    </a:moveTo>
                    <a:lnTo>
                      <a:pt x="57" y="52"/>
                    </a:lnTo>
                    <a:lnTo>
                      <a:pt x="66" y="52"/>
                    </a:lnTo>
                    <a:lnTo>
                      <a:pt x="72" y="49"/>
                    </a:lnTo>
                    <a:lnTo>
                      <a:pt x="75" y="45"/>
                    </a:lnTo>
                    <a:lnTo>
                      <a:pt x="81" y="40"/>
                    </a:lnTo>
                    <a:lnTo>
                      <a:pt x="85" y="36"/>
                    </a:lnTo>
                    <a:lnTo>
                      <a:pt x="87" y="34"/>
                    </a:lnTo>
                    <a:lnTo>
                      <a:pt x="90" y="27"/>
                    </a:lnTo>
                    <a:lnTo>
                      <a:pt x="90" y="24"/>
                    </a:lnTo>
                    <a:lnTo>
                      <a:pt x="90" y="18"/>
                    </a:lnTo>
                    <a:lnTo>
                      <a:pt x="90" y="15"/>
                    </a:lnTo>
                    <a:lnTo>
                      <a:pt x="87" y="13"/>
                    </a:lnTo>
                    <a:lnTo>
                      <a:pt x="85" y="9"/>
                    </a:lnTo>
                    <a:lnTo>
                      <a:pt x="78" y="6"/>
                    </a:lnTo>
                    <a:lnTo>
                      <a:pt x="75" y="4"/>
                    </a:lnTo>
                    <a:lnTo>
                      <a:pt x="69" y="4"/>
                    </a:lnTo>
                    <a:lnTo>
                      <a:pt x="63" y="0"/>
                    </a:lnTo>
                    <a:lnTo>
                      <a:pt x="55" y="0"/>
                    </a:lnTo>
                    <a:lnTo>
                      <a:pt x="48" y="0"/>
                    </a:lnTo>
                    <a:lnTo>
                      <a:pt x="42" y="4"/>
                    </a:lnTo>
                    <a:lnTo>
                      <a:pt x="33" y="4"/>
                    </a:lnTo>
                    <a:lnTo>
                      <a:pt x="28" y="6"/>
                    </a:lnTo>
                    <a:lnTo>
                      <a:pt x="21" y="9"/>
                    </a:lnTo>
                    <a:lnTo>
                      <a:pt x="15" y="13"/>
                    </a:lnTo>
                    <a:lnTo>
                      <a:pt x="12" y="15"/>
                    </a:lnTo>
                    <a:lnTo>
                      <a:pt x="5" y="18"/>
                    </a:lnTo>
                    <a:lnTo>
                      <a:pt x="3" y="24"/>
                    </a:lnTo>
                    <a:lnTo>
                      <a:pt x="3" y="27"/>
                    </a:lnTo>
                    <a:lnTo>
                      <a:pt x="0" y="34"/>
                    </a:lnTo>
                    <a:lnTo>
                      <a:pt x="3" y="36"/>
                    </a:lnTo>
                    <a:lnTo>
                      <a:pt x="3" y="40"/>
                    </a:lnTo>
                    <a:lnTo>
                      <a:pt x="5" y="45"/>
                    </a:lnTo>
                    <a:lnTo>
                      <a:pt x="9" y="49"/>
                    </a:lnTo>
                    <a:lnTo>
                      <a:pt x="12" y="52"/>
                    </a:lnTo>
                    <a:lnTo>
                      <a:pt x="18" y="52"/>
                    </a:lnTo>
                    <a:lnTo>
                      <a:pt x="24" y="54"/>
                    </a:lnTo>
                    <a:lnTo>
                      <a:pt x="30" y="54"/>
                    </a:lnTo>
                    <a:lnTo>
                      <a:pt x="37" y="54"/>
                    </a:lnTo>
                    <a:lnTo>
                      <a:pt x="46" y="54"/>
                    </a:lnTo>
                    <a:lnTo>
                      <a:pt x="51" y="54"/>
                    </a:lnTo>
                    <a:close/>
                  </a:path>
                </a:pathLst>
              </a:custGeom>
              <a:solidFill>
                <a:srgbClr val="CB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031" name="Freeform 1117"/>
              <p:cNvSpPr>
                <a:spLocks/>
              </p:cNvSpPr>
              <p:nvPr/>
            </p:nvSpPr>
            <p:spPr bwMode="auto">
              <a:xfrm>
                <a:off x="1682" y="1022"/>
                <a:ext cx="22" cy="13"/>
              </a:xfrm>
              <a:custGeom>
                <a:avLst/>
                <a:gdLst>
                  <a:gd name="T0" fmla="*/ 12 w 90"/>
                  <a:gd name="T1" fmla="*/ 13 h 54"/>
                  <a:gd name="T2" fmla="*/ 14 w 90"/>
                  <a:gd name="T3" fmla="*/ 13 h 54"/>
                  <a:gd name="T4" fmla="*/ 16 w 90"/>
                  <a:gd name="T5" fmla="*/ 13 h 54"/>
                  <a:gd name="T6" fmla="*/ 18 w 90"/>
                  <a:gd name="T7" fmla="*/ 12 h 54"/>
                  <a:gd name="T8" fmla="*/ 18 w 90"/>
                  <a:gd name="T9" fmla="*/ 11 h 54"/>
                  <a:gd name="T10" fmla="*/ 20 w 90"/>
                  <a:gd name="T11" fmla="*/ 10 h 54"/>
                  <a:gd name="T12" fmla="*/ 21 w 90"/>
                  <a:gd name="T13" fmla="*/ 9 h 54"/>
                  <a:gd name="T14" fmla="*/ 21 w 90"/>
                  <a:gd name="T15" fmla="*/ 8 h 54"/>
                  <a:gd name="T16" fmla="*/ 22 w 90"/>
                  <a:gd name="T17" fmla="*/ 7 h 54"/>
                  <a:gd name="T18" fmla="*/ 22 w 90"/>
                  <a:gd name="T19" fmla="*/ 6 h 54"/>
                  <a:gd name="T20" fmla="*/ 22 w 90"/>
                  <a:gd name="T21" fmla="*/ 4 h 54"/>
                  <a:gd name="T22" fmla="*/ 22 w 90"/>
                  <a:gd name="T23" fmla="*/ 4 h 54"/>
                  <a:gd name="T24" fmla="*/ 21 w 90"/>
                  <a:gd name="T25" fmla="*/ 3 h 54"/>
                  <a:gd name="T26" fmla="*/ 21 w 90"/>
                  <a:gd name="T27" fmla="*/ 2 h 54"/>
                  <a:gd name="T28" fmla="*/ 19 w 90"/>
                  <a:gd name="T29" fmla="*/ 1 h 54"/>
                  <a:gd name="T30" fmla="*/ 18 w 90"/>
                  <a:gd name="T31" fmla="*/ 1 h 54"/>
                  <a:gd name="T32" fmla="*/ 17 w 90"/>
                  <a:gd name="T33" fmla="*/ 1 h 54"/>
                  <a:gd name="T34" fmla="*/ 15 w 90"/>
                  <a:gd name="T35" fmla="*/ 0 h 54"/>
                  <a:gd name="T36" fmla="*/ 13 w 90"/>
                  <a:gd name="T37" fmla="*/ 0 h 54"/>
                  <a:gd name="T38" fmla="*/ 12 w 90"/>
                  <a:gd name="T39" fmla="*/ 0 h 54"/>
                  <a:gd name="T40" fmla="*/ 10 w 90"/>
                  <a:gd name="T41" fmla="*/ 1 h 54"/>
                  <a:gd name="T42" fmla="*/ 8 w 90"/>
                  <a:gd name="T43" fmla="*/ 1 h 54"/>
                  <a:gd name="T44" fmla="*/ 7 w 90"/>
                  <a:gd name="T45" fmla="*/ 1 h 54"/>
                  <a:gd name="T46" fmla="*/ 5 w 90"/>
                  <a:gd name="T47" fmla="*/ 2 h 54"/>
                  <a:gd name="T48" fmla="*/ 4 w 90"/>
                  <a:gd name="T49" fmla="*/ 3 h 54"/>
                  <a:gd name="T50" fmla="*/ 3 w 90"/>
                  <a:gd name="T51" fmla="*/ 4 h 54"/>
                  <a:gd name="T52" fmla="*/ 1 w 90"/>
                  <a:gd name="T53" fmla="*/ 4 h 54"/>
                  <a:gd name="T54" fmla="*/ 1 w 90"/>
                  <a:gd name="T55" fmla="*/ 6 h 54"/>
                  <a:gd name="T56" fmla="*/ 1 w 90"/>
                  <a:gd name="T57" fmla="*/ 7 h 54"/>
                  <a:gd name="T58" fmla="*/ 0 w 90"/>
                  <a:gd name="T59" fmla="*/ 8 h 54"/>
                  <a:gd name="T60" fmla="*/ 1 w 90"/>
                  <a:gd name="T61" fmla="*/ 9 h 54"/>
                  <a:gd name="T62" fmla="*/ 1 w 90"/>
                  <a:gd name="T63" fmla="*/ 10 h 54"/>
                  <a:gd name="T64" fmla="*/ 1 w 90"/>
                  <a:gd name="T65" fmla="*/ 11 h 54"/>
                  <a:gd name="T66" fmla="*/ 2 w 90"/>
                  <a:gd name="T67" fmla="*/ 12 h 54"/>
                  <a:gd name="T68" fmla="*/ 3 w 90"/>
                  <a:gd name="T69" fmla="*/ 13 h 54"/>
                  <a:gd name="T70" fmla="*/ 4 w 90"/>
                  <a:gd name="T71" fmla="*/ 13 h 54"/>
                  <a:gd name="T72" fmla="*/ 6 w 90"/>
                  <a:gd name="T73" fmla="*/ 13 h 54"/>
                  <a:gd name="T74" fmla="*/ 7 w 90"/>
                  <a:gd name="T75" fmla="*/ 13 h 54"/>
                  <a:gd name="T76" fmla="*/ 9 w 90"/>
                  <a:gd name="T77" fmla="*/ 13 h 54"/>
                  <a:gd name="T78" fmla="*/ 11 w 90"/>
                  <a:gd name="T79" fmla="*/ 13 h 54"/>
                  <a:gd name="T80" fmla="*/ 12 w 90"/>
                  <a:gd name="T81" fmla="*/ 13 h 54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90"/>
                  <a:gd name="T124" fmla="*/ 0 h 54"/>
                  <a:gd name="T125" fmla="*/ 90 w 90"/>
                  <a:gd name="T126" fmla="*/ 54 h 54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90" h="54">
                    <a:moveTo>
                      <a:pt x="51" y="54"/>
                    </a:moveTo>
                    <a:lnTo>
                      <a:pt x="57" y="52"/>
                    </a:lnTo>
                    <a:lnTo>
                      <a:pt x="66" y="52"/>
                    </a:lnTo>
                    <a:lnTo>
                      <a:pt x="72" y="49"/>
                    </a:lnTo>
                    <a:lnTo>
                      <a:pt x="75" y="45"/>
                    </a:lnTo>
                    <a:lnTo>
                      <a:pt x="81" y="40"/>
                    </a:lnTo>
                    <a:lnTo>
                      <a:pt x="85" y="36"/>
                    </a:lnTo>
                    <a:lnTo>
                      <a:pt x="87" y="34"/>
                    </a:lnTo>
                    <a:lnTo>
                      <a:pt x="90" y="27"/>
                    </a:lnTo>
                    <a:lnTo>
                      <a:pt x="90" y="24"/>
                    </a:lnTo>
                    <a:lnTo>
                      <a:pt x="90" y="18"/>
                    </a:lnTo>
                    <a:lnTo>
                      <a:pt x="90" y="15"/>
                    </a:lnTo>
                    <a:lnTo>
                      <a:pt x="87" y="13"/>
                    </a:lnTo>
                    <a:lnTo>
                      <a:pt x="85" y="9"/>
                    </a:lnTo>
                    <a:lnTo>
                      <a:pt x="78" y="6"/>
                    </a:lnTo>
                    <a:lnTo>
                      <a:pt x="75" y="4"/>
                    </a:lnTo>
                    <a:lnTo>
                      <a:pt x="69" y="4"/>
                    </a:lnTo>
                    <a:lnTo>
                      <a:pt x="63" y="0"/>
                    </a:lnTo>
                    <a:lnTo>
                      <a:pt x="55" y="0"/>
                    </a:lnTo>
                    <a:lnTo>
                      <a:pt x="48" y="0"/>
                    </a:lnTo>
                    <a:lnTo>
                      <a:pt x="42" y="4"/>
                    </a:lnTo>
                    <a:lnTo>
                      <a:pt x="33" y="4"/>
                    </a:lnTo>
                    <a:lnTo>
                      <a:pt x="28" y="6"/>
                    </a:lnTo>
                    <a:lnTo>
                      <a:pt x="21" y="9"/>
                    </a:lnTo>
                    <a:lnTo>
                      <a:pt x="15" y="13"/>
                    </a:lnTo>
                    <a:lnTo>
                      <a:pt x="12" y="15"/>
                    </a:lnTo>
                    <a:lnTo>
                      <a:pt x="5" y="18"/>
                    </a:lnTo>
                    <a:lnTo>
                      <a:pt x="3" y="24"/>
                    </a:lnTo>
                    <a:lnTo>
                      <a:pt x="3" y="27"/>
                    </a:lnTo>
                    <a:lnTo>
                      <a:pt x="0" y="34"/>
                    </a:lnTo>
                    <a:lnTo>
                      <a:pt x="3" y="36"/>
                    </a:lnTo>
                    <a:lnTo>
                      <a:pt x="3" y="40"/>
                    </a:lnTo>
                    <a:lnTo>
                      <a:pt x="5" y="45"/>
                    </a:lnTo>
                    <a:lnTo>
                      <a:pt x="9" y="49"/>
                    </a:lnTo>
                    <a:lnTo>
                      <a:pt x="12" y="52"/>
                    </a:lnTo>
                    <a:lnTo>
                      <a:pt x="18" y="52"/>
                    </a:lnTo>
                    <a:lnTo>
                      <a:pt x="24" y="54"/>
                    </a:lnTo>
                    <a:lnTo>
                      <a:pt x="30" y="54"/>
                    </a:lnTo>
                    <a:lnTo>
                      <a:pt x="37" y="54"/>
                    </a:lnTo>
                    <a:lnTo>
                      <a:pt x="46" y="54"/>
                    </a:lnTo>
                    <a:lnTo>
                      <a:pt x="51" y="54"/>
                    </a:lnTo>
                  </a:path>
                </a:pathLst>
              </a:custGeom>
              <a:noFill/>
              <a:ln w="0">
                <a:solidFill>
                  <a:srgbClr val="C4E4E6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032" name="Freeform 1118"/>
              <p:cNvSpPr>
                <a:spLocks/>
              </p:cNvSpPr>
              <p:nvPr/>
            </p:nvSpPr>
            <p:spPr bwMode="auto">
              <a:xfrm>
                <a:off x="1682" y="1022"/>
                <a:ext cx="22" cy="13"/>
              </a:xfrm>
              <a:custGeom>
                <a:avLst/>
                <a:gdLst>
                  <a:gd name="T0" fmla="*/ 12 w 90"/>
                  <a:gd name="T1" fmla="*/ 13 h 54"/>
                  <a:gd name="T2" fmla="*/ 14 w 90"/>
                  <a:gd name="T3" fmla="*/ 13 h 54"/>
                  <a:gd name="T4" fmla="*/ 16 w 90"/>
                  <a:gd name="T5" fmla="*/ 13 h 54"/>
                  <a:gd name="T6" fmla="*/ 18 w 90"/>
                  <a:gd name="T7" fmla="*/ 12 h 54"/>
                  <a:gd name="T8" fmla="*/ 18 w 90"/>
                  <a:gd name="T9" fmla="*/ 11 h 54"/>
                  <a:gd name="T10" fmla="*/ 20 w 90"/>
                  <a:gd name="T11" fmla="*/ 10 h 54"/>
                  <a:gd name="T12" fmla="*/ 21 w 90"/>
                  <a:gd name="T13" fmla="*/ 9 h 54"/>
                  <a:gd name="T14" fmla="*/ 21 w 90"/>
                  <a:gd name="T15" fmla="*/ 8 h 54"/>
                  <a:gd name="T16" fmla="*/ 22 w 90"/>
                  <a:gd name="T17" fmla="*/ 7 h 54"/>
                  <a:gd name="T18" fmla="*/ 22 w 90"/>
                  <a:gd name="T19" fmla="*/ 6 h 54"/>
                  <a:gd name="T20" fmla="*/ 22 w 90"/>
                  <a:gd name="T21" fmla="*/ 4 h 54"/>
                  <a:gd name="T22" fmla="*/ 22 w 90"/>
                  <a:gd name="T23" fmla="*/ 4 h 54"/>
                  <a:gd name="T24" fmla="*/ 21 w 90"/>
                  <a:gd name="T25" fmla="*/ 3 h 54"/>
                  <a:gd name="T26" fmla="*/ 21 w 90"/>
                  <a:gd name="T27" fmla="*/ 2 h 54"/>
                  <a:gd name="T28" fmla="*/ 19 w 90"/>
                  <a:gd name="T29" fmla="*/ 1 h 54"/>
                  <a:gd name="T30" fmla="*/ 18 w 90"/>
                  <a:gd name="T31" fmla="*/ 1 h 54"/>
                  <a:gd name="T32" fmla="*/ 17 w 90"/>
                  <a:gd name="T33" fmla="*/ 1 h 54"/>
                  <a:gd name="T34" fmla="*/ 15 w 90"/>
                  <a:gd name="T35" fmla="*/ 0 h 54"/>
                  <a:gd name="T36" fmla="*/ 13 w 90"/>
                  <a:gd name="T37" fmla="*/ 0 h 54"/>
                  <a:gd name="T38" fmla="*/ 12 w 90"/>
                  <a:gd name="T39" fmla="*/ 0 h 54"/>
                  <a:gd name="T40" fmla="*/ 10 w 90"/>
                  <a:gd name="T41" fmla="*/ 1 h 54"/>
                  <a:gd name="T42" fmla="*/ 8 w 90"/>
                  <a:gd name="T43" fmla="*/ 1 h 54"/>
                  <a:gd name="T44" fmla="*/ 7 w 90"/>
                  <a:gd name="T45" fmla="*/ 1 h 54"/>
                  <a:gd name="T46" fmla="*/ 5 w 90"/>
                  <a:gd name="T47" fmla="*/ 2 h 54"/>
                  <a:gd name="T48" fmla="*/ 4 w 90"/>
                  <a:gd name="T49" fmla="*/ 3 h 54"/>
                  <a:gd name="T50" fmla="*/ 3 w 90"/>
                  <a:gd name="T51" fmla="*/ 4 h 54"/>
                  <a:gd name="T52" fmla="*/ 1 w 90"/>
                  <a:gd name="T53" fmla="*/ 4 h 54"/>
                  <a:gd name="T54" fmla="*/ 1 w 90"/>
                  <a:gd name="T55" fmla="*/ 6 h 54"/>
                  <a:gd name="T56" fmla="*/ 1 w 90"/>
                  <a:gd name="T57" fmla="*/ 7 h 54"/>
                  <a:gd name="T58" fmla="*/ 0 w 90"/>
                  <a:gd name="T59" fmla="*/ 8 h 54"/>
                  <a:gd name="T60" fmla="*/ 1 w 90"/>
                  <a:gd name="T61" fmla="*/ 9 h 54"/>
                  <a:gd name="T62" fmla="*/ 1 w 90"/>
                  <a:gd name="T63" fmla="*/ 10 h 54"/>
                  <a:gd name="T64" fmla="*/ 1 w 90"/>
                  <a:gd name="T65" fmla="*/ 11 h 54"/>
                  <a:gd name="T66" fmla="*/ 2 w 90"/>
                  <a:gd name="T67" fmla="*/ 12 h 54"/>
                  <a:gd name="T68" fmla="*/ 3 w 90"/>
                  <a:gd name="T69" fmla="*/ 13 h 54"/>
                  <a:gd name="T70" fmla="*/ 4 w 90"/>
                  <a:gd name="T71" fmla="*/ 13 h 54"/>
                  <a:gd name="T72" fmla="*/ 6 w 90"/>
                  <a:gd name="T73" fmla="*/ 13 h 54"/>
                  <a:gd name="T74" fmla="*/ 7 w 90"/>
                  <a:gd name="T75" fmla="*/ 13 h 54"/>
                  <a:gd name="T76" fmla="*/ 9 w 90"/>
                  <a:gd name="T77" fmla="*/ 13 h 54"/>
                  <a:gd name="T78" fmla="*/ 11 w 90"/>
                  <a:gd name="T79" fmla="*/ 13 h 54"/>
                  <a:gd name="T80" fmla="*/ 12 w 90"/>
                  <a:gd name="T81" fmla="*/ 13 h 54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90"/>
                  <a:gd name="T124" fmla="*/ 0 h 54"/>
                  <a:gd name="T125" fmla="*/ 90 w 90"/>
                  <a:gd name="T126" fmla="*/ 54 h 54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90" h="54">
                    <a:moveTo>
                      <a:pt x="51" y="54"/>
                    </a:moveTo>
                    <a:lnTo>
                      <a:pt x="57" y="52"/>
                    </a:lnTo>
                    <a:lnTo>
                      <a:pt x="66" y="52"/>
                    </a:lnTo>
                    <a:lnTo>
                      <a:pt x="72" y="49"/>
                    </a:lnTo>
                    <a:lnTo>
                      <a:pt x="75" y="45"/>
                    </a:lnTo>
                    <a:lnTo>
                      <a:pt x="81" y="40"/>
                    </a:lnTo>
                    <a:lnTo>
                      <a:pt x="85" y="36"/>
                    </a:lnTo>
                    <a:lnTo>
                      <a:pt x="87" y="34"/>
                    </a:lnTo>
                    <a:lnTo>
                      <a:pt x="90" y="27"/>
                    </a:lnTo>
                    <a:lnTo>
                      <a:pt x="90" y="24"/>
                    </a:lnTo>
                    <a:lnTo>
                      <a:pt x="90" y="18"/>
                    </a:lnTo>
                    <a:lnTo>
                      <a:pt x="90" y="15"/>
                    </a:lnTo>
                    <a:lnTo>
                      <a:pt x="87" y="13"/>
                    </a:lnTo>
                    <a:lnTo>
                      <a:pt x="85" y="9"/>
                    </a:lnTo>
                    <a:lnTo>
                      <a:pt x="78" y="6"/>
                    </a:lnTo>
                    <a:lnTo>
                      <a:pt x="75" y="4"/>
                    </a:lnTo>
                    <a:lnTo>
                      <a:pt x="69" y="4"/>
                    </a:lnTo>
                    <a:lnTo>
                      <a:pt x="63" y="0"/>
                    </a:lnTo>
                    <a:lnTo>
                      <a:pt x="55" y="0"/>
                    </a:lnTo>
                    <a:lnTo>
                      <a:pt x="48" y="0"/>
                    </a:lnTo>
                    <a:lnTo>
                      <a:pt x="42" y="4"/>
                    </a:lnTo>
                    <a:lnTo>
                      <a:pt x="33" y="4"/>
                    </a:lnTo>
                    <a:lnTo>
                      <a:pt x="28" y="6"/>
                    </a:lnTo>
                    <a:lnTo>
                      <a:pt x="21" y="9"/>
                    </a:lnTo>
                    <a:lnTo>
                      <a:pt x="15" y="13"/>
                    </a:lnTo>
                    <a:lnTo>
                      <a:pt x="12" y="15"/>
                    </a:lnTo>
                    <a:lnTo>
                      <a:pt x="5" y="18"/>
                    </a:lnTo>
                    <a:lnTo>
                      <a:pt x="3" y="24"/>
                    </a:lnTo>
                    <a:lnTo>
                      <a:pt x="3" y="27"/>
                    </a:lnTo>
                    <a:lnTo>
                      <a:pt x="0" y="34"/>
                    </a:lnTo>
                    <a:lnTo>
                      <a:pt x="3" y="36"/>
                    </a:lnTo>
                    <a:lnTo>
                      <a:pt x="3" y="40"/>
                    </a:lnTo>
                    <a:lnTo>
                      <a:pt x="5" y="45"/>
                    </a:lnTo>
                    <a:lnTo>
                      <a:pt x="9" y="49"/>
                    </a:lnTo>
                    <a:lnTo>
                      <a:pt x="12" y="52"/>
                    </a:lnTo>
                    <a:lnTo>
                      <a:pt x="18" y="52"/>
                    </a:lnTo>
                    <a:lnTo>
                      <a:pt x="24" y="54"/>
                    </a:lnTo>
                    <a:lnTo>
                      <a:pt x="30" y="54"/>
                    </a:lnTo>
                    <a:lnTo>
                      <a:pt x="37" y="54"/>
                    </a:lnTo>
                    <a:lnTo>
                      <a:pt x="46" y="54"/>
                    </a:lnTo>
                    <a:lnTo>
                      <a:pt x="51" y="54"/>
                    </a:lnTo>
                  </a:path>
                </a:pathLst>
              </a:custGeom>
              <a:noFill/>
              <a:ln w="0">
                <a:solidFill>
                  <a:srgbClr val="C4E4E6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033" name="Freeform 1119"/>
              <p:cNvSpPr>
                <a:spLocks/>
              </p:cNvSpPr>
              <p:nvPr/>
            </p:nvSpPr>
            <p:spPr bwMode="auto">
              <a:xfrm>
                <a:off x="1703" y="995"/>
                <a:ext cx="22" cy="13"/>
              </a:xfrm>
              <a:custGeom>
                <a:avLst/>
                <a:gdLst>
                  <a:gd name="T0" fmla="*/ 12 w 89"/>
                  <a:gd name="T1" fmla="*/ 13 h 55"/>
                  <a:gd name="T2" fmla="*/ 14 w 89"/>
                  <a:gd name="T3" fmla="*/ 12 h 55"/>
                  <a:gd name="T4" fmla="*/ 15 w 89"/>
                  <a:gd name="T5" fmla="*/ 11 h 55"/>
                  <a:gd name="T6" fmla="*/ 17 w 89"/>
                  <a:gd name="T7" fmla="*/ 11 h 55"/>
                  <a:gd name="T8" fmla="*/ 19 w 89"/>
                  <a:gd name="T9" fmla="*/ 10 h 55"/>
                  <a:gd name="T10" fmla="*/ 19 w 89"/>
                  <a:gd name="T11" fmla="*/ 9 h 55"/>
                  <a:gd name="T12" fmla="*/ 21 w 89"/>
                  <a:gd name="T13" fmla="*/ 9 h 55"/>
                  <a:gd name="T14" fmla="*/ 21 w 89"/>
                  <a:gd name="T15" fmla="*/ 7 h 55"/>
                  <a:gd name="T16" fmla="*/ 21 w 89"/>
                  <a:gd name="T17" fmla="*/ 7 h 55"/>
                  <a:gd name="T18" fmla="*/ 22 w 89"/>
                  <a:gd name="T19" fmla="*/ 6 h 55"/>
                  <a:gd name="T20" fmla="*/ 22 w 89"/>
                  <a:gd name="T21" fmla="*/ 4 h 55"/>
                  <a:gd name="T22" fmla="*/ 21 w 89"/>
                  <a:gd name="T23" fmla="*/ 4 h 55"/>
                  <a:gd name="T24" fmla="*/ 21 w 89"/>
                  <a:gd name="T25" fmla="*/ 3 h 55"/>
                  <a:gd name="T26" fmla="*/ 20 w 89"/>
                  <a:gd name="T27" fmla="*/ 1 h 55"/>
                  <a:gd name="T28" fmla="*/ 19 w 89"/>
                  <a:gd name="T29" fmla="*/ 1 h 55"/>
                  <a:gd name="T30" fmla="*/ 18 w 89"/>
                  <a:gd name="T31" fmla="*/ 1 h 55"/>
                  <a:gd name="T32" fmla="*/ 16 w 89"/>
                  <a:gd name="T33" fmla="*/ 0 h 55"/>
                  <a:gd name="T34" fmla="*/ 15 w 89"/>
                  <a:gd name="T35" fmla="*/ 0 h 55"/>
                  <a:gd name="T36" fmla="*/ 13 w 89"/>
                  <a:gd name="T37" fmla="*/ 0 h 55"/>
                  <a:gd name="T38" fmla="*/ 12 w 89"/>
                  <a:gd name="T39" fmla="*/ 0 h 55"/>
                  <a:gd name="T40" fmla="*/ 9 w 89"/>
                  <a:gd name="T41" fmla="*/ 0 h 55"/>
                  <a:gd name="T42" fmla="*/ 8 w 89"/>
                  <a:gd name="T43" fmla="*/ 1 h 55"/>
                  <a:gd name="T44" fmla="*/ 7 w 89"/>
                  <a:gd name="T45" fmla="*/ 1 h 55"/>
                  <a:gd name="T46" fmla="*/ 5 w 89"/>
                  <a:gd name="T47" fmla="*/ 2 h 55"/>
                  <a:gd name="T48" fmla="*/ 3 w 89"/>
                  <a:gd name="T49" fmla="*/ 3 h 55"/>
                  <a:gd name="T50" fmla="*/ 2 w 89"/>
                  <a:gd name="T51" fmla="*/ 4 h 55"/>
                  <a:gd name="T52" fmla="*/ 1 w 89"/>
                  <a:gd name="T53" fmla="*/ 4 h 55"/>
                  <a:gd name="T54" fmla="*/ 0 w 89"/>
                  <a:gd name="T55" fmla="*/ 6 h 55"/>
                  <a:gd name="T56" fmla="*/ 0 w 89"/>
                  <a:gd name="T57" fmla="*/ 7 h 55"/>
                  <a:gd name="T58" fmla="*/ 0 w 89"/>
                  <a:gd name="T59" fmla="*/ 7 h 55"/>
                  <a:gd name="T60" fmla="*/ 0 w 89"/>
                  <a:gd name="T61" fmla="*/ 9 h 55"/>
                  <a:gd name="T62" fmla="*/ 0 w 89"/>
                  <a:gd name="T63" fmla="*/ 9 h 55"/>
                  <a:gd name="T64" fmla="*/ 0 w 89"/>
                  <a:gd name="T65" fmla="*/ 10 h 55"/>
                  <a:gd name="T66" fmla="*/ 1 w 89"/>
                  <a:gd name="T67" fmla="*/ 11 h 55"/>
                  <a:gd name="T68" fmla="*/ 3 w 89"/>
                  <a:gd name="T69" fmla="*/ 11 h 55"/>
                  <a:gd name="T70" fmla="*/ 4 w 89"/>
                  <a:gd name="T71" fmla="*/ 12 h 55"/>
                  <a:gd name="T72" fmla="*/ 5 w 89"/>
                  <a:gd name="T73" fmla="*/ 13 h 55"/>
                  <a:gd name="T74" fmla="*/ 7 w 89"/>
                  <a:gd name="T75" fmla="*/ 13 h 55"/>
                  <a:gd name="T76" fmla="*/ 9 w 89"/>
                  <a:gd name="T77" fmla="*/ 13 h 55"/>
                  <a:gd name="T78" fmla="*/ 10 w 89"/>
                  <a:gd name="T79" fmla="*/ 13 h 55"/>
                  <a:gd name="T80" fmla="*/ 12 w 89"/>
                  <a:gd name="T81" fmla="*/ 13 h 55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89"/>
                  <a:gd name="T124" fmla="*/ 0 h 55"/>
                  <a:gd name="T125" fmla="*/ 89 w 89"/>
                  <a:gd name="T126" fmla="*/ 55 h 55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89" h="55">
                    <a:moveTo>
                      <a:pt x="47" y="55"/>
                    </a:moveTo>
                    <a:lnTo>
                      <a:pt x="57" y="51"/>
                    </a:lnTo>
                    <a:lnTo>
                      <a:pt x="62" y="48"/>
                    </a:lnTo>
                    <a:lnTo>
                      <a:pt x="68" y="46"/>
                    </a:lnTo>
                    <a:lnTo>
                      <a:pt x="75" y="42"/>
                    </a:lnTo>
                    <a:lnTo>
                      <a:pt x="77" y="39"/>
                    </a:lnTo>
                    <a:lnTo>
                      <a:pt x="84" y="37"/>
                    </a:lnTo>
                    <a:lnTo>
                      <a:pt x="86" y="30"/>
                    </a:lnTo>
                    <a:lnTo>
                      <a:pt x="86" y="28"/>
                    </a:lnTo>
                    <a:lnTo>
                      <a:pt x="89" y="24"/>
                    </a:lnTo>
                    <a:lnTo>
                      <a:pt x="89" y="18"/>
                    </a:lnTo>
                    <a:lnTo>
                      <a:pt x="86" y="15"/>
                    </a:lnTo>
                    <a:lnTo>
                      <a:pt x="84" y="12"/>
                    </a:lnTo>
                    <a:lnTo>
                      <a:pt x="80" y="5"/>
                    </a:lnTo>
                    <a:lnTo>
                      <a:pt x="77" y="5"/>
                    </a:lnTo>
                    <a:lnTo>
                      <a:pt x="71" y="3"/>
                    </a:lnTo>
                    <a:lnTo>
                      <a:pt x="66" y="0"/>
                    </a:lnTo>
                    <a:lnTo>
                      <a:pt x="59" y="0"/>
                    </a:lnTo>
                    <a:lnTo>
                      <a:pt x="54" y="0"/>
                    </a:lnTo>
                    <a:lnTo>
                      <a:pt x="47" y="0"/>
                    </a:lnTo>
                    <a:lnTo>
                      <a:pt x="38" y="0"/>
                    </a:lnTo>
                    <a:lnTo>
                      <a:pt x="32" y="3"/>
                    </a:lnTo>
                    <a:lnTo>
                      <a:pt x="27" y="5"/>
                    </a:lnTo>
                    <a:lnTo>
                      <a:pt x="20" y="9"/>
                    </a:lnTo>
                    <a:lnTo>
                      <a:pt x="14" y="12"/>
                    </a:lnTo>
                    <a:lnTo>
                      <a:pt x="9" y="15"/>
                    </a:lnTo>
                    <a:lnTo>
                      <a:pt x="5" y="18"/>
                    </a:lnTo>
                    <a:lnTo>
                      <a:pt x="2" y="24"/>
                    </a:lnTo>
                    <a:lnTo>
                      <a:pt x="0" y="28"/>
                    </a:lnTo>
                    <a:lnTo>
                      <a:pt x="0" y="30"/>
                    </a:lnTo>
                    <a:lnTo>
                      <a:pt x="0" y="37"/>
                    </a:lnTo>
                    <a:lnTo>
                      <a:pt x="2" y="39"/>
                    </a:lnTo>
                    <a:lnTo>
                      <a:pt x="2" y="42"/>
                    </a:lnTo>
                    <a:lnTo>
                      <a:pt x="5" y="46"/>
                    </a:lnTo>
                    <a:lnTo>
                      <a:pt x="11" y="48"/>
                    </a:lnTo>
                    <a:lnTo>
                      <a:pt x="18" y="51"/>
                    </a:lnTo>
                    <a:lnTo>
                      <a:pt x="20" y="55"/>
                    </a:lnTo>
                    <a:lnTo>
                      <a:pt x="29" y="55"/>
                    </a:lnTo>
                    <a:lnTo>
                      <a:pt x="36" y="55"/>
                    </a:lnTo>
                    <a:lnTo>
                      <a:pt x="41" y="55"/>
                    </a:lnTo>
                    <a:lnTo>
                      <a:pt x="47" y="55"/>
                    </a:lnTo>
                    <a:close/>
                  </a:path>
                </a:pathLst>
              </a:custGeom>
              <a:solidFill>
                <a:srgbClr val="CB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034" name="Freeform 1120"/>
              <p:cNvSpPr>
                <a:spLocks/>
              </p:cNvSpPr>
              <p:nvPr/>
            </p:nvSpPr>
            <p:spPr bwMode="auto">
              <a:xfrm>
                <a:off x="1703" y="995"/>
                <a:ext cx="22" cy="13"/>
              </a:xfrm>
              <a:custGeom>
                <a:avLst/>
                <a:gdLst>
                  <a:gd name="T0" fmla="*/ 12 w 89"/>
                  <a:gd name="T1" fmla="*/ 13 h 55"/>
                  <a:gd name="T2" fmla="*/ 14 w 89"/>
                  <a:gd name="T3" fmla="*/ 12 h 55"/>
                  <a:gd name="T4" fmla="*/ 15 w 89"/>
                  <a:gd name="T5" fmla="*/ 11 h 55"/>
                  <a:gd name="T6" fmla="*/ 17 w 89"/>
                  <a:gd name="T7" fmla="*/ 11 h 55"/>
                  <a:gd name="T8" fmla="*/ 19 w 89"/>
                  <a:gd name="T9" fmla="*/ 10 h 55"/>
                  <a:gd name="T10" fmla="*/ 19 w 89"/>
                  <a:gd name="T11" fmla="*/ 9 h 55"/>
                  <a:gd name="T12" fmla="*/ 21 w 89"/>
                  <a:gd name="T13" fmla="*/ 9 h 55"/>
                  <a:gd name="T14" fmla="*/ 21 w 89"/>
                  <a:gd name="T15" fmla="*/ 7 h 55"/>
                  <a:gd name="T16" fmla="*/ 21 w 89"/>
                  <a:gd name="T17" fmla="*/ 7 h 55"/>
                  <a:gd name="T18" fmla="*/ 22 w 89"/>
                  <a:gd name="T19" fmla="*/ 6 h 55"/>
                  <a:gd name="T20" fmla="*/ 22 w 89"/>
                  <a:gd name="T21" fmla="*/ 4 h 55"/>
                  <a:gd name="T22" fmla="*/ 21 w 89"/>
                  <a:gd name="T23" fmla="*/ 4 h 55"/>
                  <a:gd name="T24" fmla="*/ 21 w 89"/>
                  <a:gd name="T25" fmla="*/ 3 h 55"/>
                  <a:gd name="T26" fmla="*/ 20 w 89"/>
                  <a:gd name="T27" fmla="*/ 1 h 55"/>
                  <a:gd name="T28" fmla="*/ 19 w 89"/>
                  <a:gd name="T29" fmla="*/ 1 h 55"/>
                  <a:gd name="T30" fmla="*/ 18 w 89"/>
                  <a:gd name="T31" fmla="*/ 1 h 55"/>
                  <a:gd name="T32" fmla="*/ 16 w 89"/>
                  <a:gd name="T33" fmla="*/ 0 h 55"/>
                  <a:gd name="T34" fmla="*/ 15 w 89"/>
                  <a:gd name="T35" fmla="*/ 0 h 55"/>
                  <a:gd name="T36" fmla="*/ 13 w 89"/>
                  <a:gd name="T37" fmla="*/ 0 h 55"/>
                  <a:gd name="T38" fmla="*/ 12 w 89"/>
                  <a:gd name="T39" fmla="*/ 0 h 55"/>
                  <a:gd name="T40" fmla="*/ 9 w 89"/>
                  <a:gd name="T41" fmla="*/ 0 h 55"/>
                  <a:gd name="T42" fmla="*/ 8 w 89"/>
                  <a:gd name="T43" fmla="*/ 1 h 55"/>
                  <a:gd name="T44" fmla="*/ 7 w 89"/>
                  <a:gd name="T45" fmla="*/ 1 h 55"/>
                  <a:gd name="T46" fmla="*/ 5 w 89"/>
                  <a:gd name="T47" fmla="*/ 2 h 55"/>
                  <a:gd name="T48" fmla="*/ 3 w 89"/>
                  <a:gd name="T49" fmla="*/ 3 h 55"/>
                  <a:gd name="T50" fmla="*/ 2 w 89"/>
                  <a:gd name="T51" fmla="*/ 4 h 55"/>
                  <a:gd name="T52" fmla="*/ 1 w 89"/>
                  <a:gd name="T53" fmla="*/ 4 h 55"/>
                  <a:gd name="T54" fmla="*/ 0 w 89"/>
                  <a:gd name="T55" fmla="*/ 6 h 55"/>
                  <a:gd name="T56" fmla="*/ 0 w 89"/>
                  <a:gd name="T57" fmla="*/ 7 h 55"/>
                  <a:gd name="T58" fmla="*/ 0 w 89"/>
                  <a:gd name="T59" fmla="*/ 7 h 55"/>
                  <a:gd name="T60" fmla="*/ 0 w 89"/>
                  <a:gd name="T61" fmla="*/ 9 h 55"/>
                  <a:gd name="T62" fmla="*/ 0 w 89"/>
                  <a:gd name="T63" fmla="*/ 9 h 55"/>
                  <a:gd name="T64" fmla="*/ 0 w 89"/>
                  <a:gd name="T65" fmla="*/ 10 h 55"/>
                  <a:gd name="T66" fmla="*/ 1 w 89"/>
                  <a:gd name="T67" fmla="*/ 11 h 55"/>
                  <a:gd name="T68" fmla="*/ 3 w 89"/>
                  <a:gd name="T69" fmla="*/ 11 h 55"/>
                  <a:gd name="T70" fmla="*/ 4 w 89"/>
                  <a:gd name="T71" fmla="*/ 12 h 55"/>
                  <a:gd name="T72" fmla="*/ 5 w 89"/>
                  <a:gd name="T73" fmla="*/ 13 h 55"/>
                  <a:gd name="T74" fmla="*/ 7 w 89"/>
                  <a:gd name="T75" fmla="*/ 13 h 55"/>
                  <a:gd name="T76" fmla="*/ 9 w 89"/>
                  <a:gd name="T77" fmla="*/ 13 h 55"/>
                  <a:gd name="T78" fmla="*/ 10 w 89"/>
                  <a:gd name="T79" fmla="*/ 13 h 55"/>
                  <a:gd name="T80" fmla="*/ 12 w 89"/>
                  <a:gd name="T81" fmla="*/ 13 h 55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89"/>
                  <a:gd name="T124" fmla="*/ 0 h 55"/>
                  <a:gd name="T125" fmla="*/ 89 w 89"/>
                  <a:gd name="T126" fmla="*/ 55 h 55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89" h="55">
                    <a:moveTo>
                      <a:pt x="47" y="55"/>
                    </a:moveTo>
                    <a:lnTo>
                      <a:pt x="57" y="51"/>
                    </a:lnTo>
                    <a:lnTo>
                      <a:pt x="62" y="48"/>
                    </a:lnTo>
                    <a:lnTo>
                      <a:pt x="68" y="46"/>
                    </a:lnTo>
                    <a:lnTo>
                      <a:pt x="75" y="42"/>
                    </a:lnTo>
                    <a:lnTo>
                      <a:pt x="77" y="39"/>
                    </a:lnTo>
                    <a:lnTo>
                      <a:pt x="84" y="37"/>
                    </a:lnTo>
                    <a:lnTo>
                      <a:pt x="86" y="30"/>
                    </a:lnTo>
                    <a:lnTo>
                      <a:pt x="86" y="28"/>
                    </a:lnTo>
                    <a:lnTo>
                      <a:pt x="89" y="24"/>
                    </a:lnTo>
                    <a:lnTo>
                      <a:pt x="89" y="18"/>
                    </a:lnTo>
                    <a:lnTo>
                      <a:pt x="86" y="15"/>
                    </a:lnTo>
                    <a:lnTo>
                      <a:pt x="84" y="12"/>
                    </a:lnTo>
                    <a:lnTo>
                      <a:pt x="80" y="5"/>
                    </a:lnTo>
                    <a:lnTo>
                      <a:pt x="77" y="5"/>
                    </a:lnTo>
                    <a:lnTo>
                      <a:pt x="71" y="3"/>
                    </a:lnTo>
                    <a:lnTo>
                      <a:pt x="66" y="0"/>
                    </a:lnTo>
                    <a:lnTo>
                      <a:pt x="59" y="0"/>
                    </a:lnTo>
                    <a:lnTo>
                      <a:pt x="54" y="0"/>
                    </a:lnTo>
                    <a:lnTo>
                      <a:pt x="47" y="0"/>
                    </a:lnTo>
                    <a:lnTo>
                      <a:pt x="38" y="0"/>
                    </a:lnTo>
                    <a:lnTo>
                      <a:pt x="32" y="3"/>
                    </a:lnTo>
                    <a:lnTo>
                      <a:pt x="27" y="5"/>
                    </a:lnTo>
                    <a:lnTo>
                      <a:pt x="20" y="9"/>
                    </a:lnTo>
                    <a:lnTo>
                      <a:pt x="14" y="12"/>
                    </a:lnTo>
                    <a:lnTo>
                      <a:pt x="9" y="15"/>
                    </a:lnTo>
                    <a:lnTo>
                      <a:pt x="5" y="18"/>
                    </a:lnTo>
                    <a:lnTo>
                      <a:pt x="2" y="24"/>
                    </a:lnTo>
                    <a:lnTo>
                      <a:pt x="0" y="28"/>
                    </a:lnTo>
                    <a:lnTo>
                      <a:pt x="0" y="30"/>
                    </a:lnTo>
                    <a:lnTo>
                      <a:pt x="0" y="37"/>
                    </a:lnTo>
                    <a:lnTo>
                      <a:pt x="2" y="39"/>
                    </a:lnTo>
                    <a:lnTo>
                      <a:pt x="2" y="42"/>
                    </a:lnTo>
                    <a:lnTo>
                      <a:pt x="5" y="46"/>
                    </a:lnTo>
                    <a:lnTo>
                      <a:pt x="11" y="48"/>
                    </a:lnTo>
                    <a:lnTo>
                      <a:pt x="18" y="51"/>
                    </a:lnTo>
                    <a:lnTo>
                      <a:pt x="20" y="55"/>
                    </a:lnTo>
                    <a:lnTo>
                      <a:pt x="29" y="55"/>
                    </a:lnTo>
                    <a:lnTo>
                      <a:pt x="36" y="55"/>
                    </a:lnTo>
                    <a:lnTo>
                      <a:pt x="41" y="55"/>
                    </a:lnTo>
                    <a:lnTo>
                      <a:pt x="47" y="55"/>
                    </a:lnTo>
                  </a:path>
                </a:pathLst>
              </a:custGeom>
              <a:noFill/>
              <a:ln w="0">
                <a:solidFill>
                  <a:srgbClr val="C4E4E6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035" name="Freeform 1121"/>
              <p:cNvSpPr>
                <a:spLocks/>
              </p:cNvSpPr>
              <p:nvPr/>
            </p:nvSpPr>
            <p:spPr bwMode="auto">
              <a:xfrm>
                <a:off x="1703" y="995"/>
                <a:ext cx="22" cy="13"/>
              </a:xfrm>
              <a:custGeom>
                <a:avLst/>
                <a:gdLst>
                  <a:gd name="T0" fmla="*/ 12 w 89"/>
                  <a:gd name="T1" fmla="*/ 13 h 55"/>
                  <a:gd name="T2" fmla="*/ 14 w 89"/>
                  <a:gd name="T3" fmla="*/ 12 h 55"/>
                  <a:gd name="T4" fmla="*/ 15 w 89"/>
                  <a:gd name="T5" fmla="*/ 11 h 55"/>
                  <a:gd name="T6" fmla="*/ 17 w 89"/>
                  <a:gd name="T7" fmla="*/ 11 h 55"/>
                  <a:gd name="T8" fmla="*/ 19 w 89"/>
                  <a:gd name="T9" fmla="*/ 10 h 55"/>
                  <a:gd name="T10" fmla="*/ 19 w 89"/>
                  <a:gd name="T11" fmla="*/ 9 h 55"/>
                  <a:gd name="T12" fmla="*/ 21 w 89"/>
                  <a:gd name="T13" fmla="*/ 9 h 55"/>
                  <a:gd name="T14" fmla="*/ 21 w 89"/>
                  <a:gd name="T15" fmla="*/ 7 h 55"/>
                  <a:gd name="T16" fmla="*/ 21 w 89"/>
                  <a:gd name="T17" fmla="*/ 7 h 55"/>
                  <a:gd name="T18" fmla="*/ 22 w 89"/>
                  <a:gd name="T19" fmla="*/ 6 h 55"/>
                  <a:gd name="T20" fmla="*/ 22 w 89"/>
                  <a:gd name="T21" fmla="*/ 4 h 55"/>
                  <a:gd name="T22" fmla="*/ 21 w 89"/>
                  <a:gd name="T23" fmla="*/ 4 h 55"/>
                  <a:gd name="T24" fmla="*/ 21 w 89"/>
                  <a:gd name="T25" fmla="*/ 3 h 55"/>
                  <a:gd name="T26" fmla="*/ 20 w 89"/>
                  <a:gd name="T27" fmla="*/ 1 h 55"/>
                  <a:gd name="T28" fmla="*/ 19 w 89"/>
                  <a:gd name="T29" fmla="*/ 1 h 55"/>
                  <a:gd name="T30" fmla="*/ 18 w 89"/>
                  <a:gd name="T31" fmla="*/ 1 h 55"/>
                  <a:gd name="T32" fmla="*/ 16 w 89"/>
                  <a:gd name="T33" fmla="*/ 0 h 55"/>
                  <a:gd name="T34" fmla="*/ 15 w 89"/>
                  <a:gd name="T35" fmla="*/ 0 h 55"/>
                  <a:gd name="T36" fmla="*/ 13 w 89"/>
                  <a:gd name="T37" fmla="*/ 0 h 55"/>
                  <a:gd name="T38" fmla="*/ 12 w 89"/>
                  <a:gd name="T39" fmla="*/ 0 h 55"/>
                  <a:gd name="T40" fmla="*/ 9 w 89"/>
                  <a:gd name="T41" fmla="*/ 0 h 55"/>
                  <a:gd name="T42" fmla="*/ 8 w 89"/>
                  <a:gd name="T43" fmla="*/ 1 h 55"/>
                  <a:gd name="T44" fmla="*/ 7 w 89"/>
                  <a:gd name="T45" fmla="*/ 1 h 55"/>
                  <a:gd name="T46" fmla="*/ 5 w 89"/>
                  <a:gd name="T47" fmla="*/ 2 h 55"/>
                  <a:gd name="T48" fmla="*/ 3 w 89"/>
                  <a:gd name="T49" fmla="*/ 3 h 55"/>
                  <a:gd name="T50" fmla="*/ 2 w 89"/>
                  <a:gd name="T51" fmla="*/ 4 h 55"/>
                  <a:gd name="T52" fmla="*/ 1 w 89"/>
                  <a:gd name="T53" fmla="*/ 4 h 55"/>
                  <a:gd name="T54" fmla="*/ 0 w 89"/>
                  <a:gd name="T55" fmla="*/ 6 h 55"/>
                  <a:gd name="T56" fmla="*/ 0 w 89"/>
                  <a:gd name="T57" fmla="*/ 7 h 55"/>
                  <a:gd name="T58" fmla="*/ 0 w 89"/>
                  <a:gd name="T59" fmla="*/ 7 h 55"/>
                  <a:gd name="T60" fmla="*/ 0 w 89"/>
                  <a:gd name="T61" fmla="*/ 9 h 55"/>
                  <a:gd name="T62" fmla="*/ 0 w 89"/>
                  <a:gd name="T63" fmla="*/ 9 h 55"/>
                  <a:gd name="T64" fmla="*/ 0 w 89"/>
                  <a:gd name="T65" fmla="*/ 10 h 55"/>
                  <a:gd name="T66" fmla="*/ 1 w 89"/>
                  <a:gd name="T67" fmla="*/ 11 h 55"/>
                  <a:gd name="T68" fmla="*/ 3 w 89"/>
                  <a:gd name="T69" fmla="*/ 11 h 55"/>
                  <a:gd name="T70" fmla="*/ 4 w 89"/>
                  <a:gd name="T71" fmla="*/ 12 h 55"/>
                  <a:gd name="T72" fmla="*/ 5 w 89"/>
                  <a:gd name="T73" fmla="*/ 13 h 55"/>
                  <a:gd name="T74" fmla="*/ 7 w 89"/>
                  <a:gd name="T75" fmla="*/ 13 h 55"/>
                  <a:gd name="T76" fmla="*/ 9 w 89"/>
                  <a:gd name="T77" fmla="*/ 13 h 55"/>
                  <a:gd name="T78" fmla="*/ 10 w 89"/>
                  <a:gd name="T79" fmla="*/ 13 h 55"/>
                  <a:gd name="T80" fmla="*/ 12 w 89"/>
                  <a:gd name="T81" fmla="*/ 13 h 55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89"/>
                  <a:gd name="T124" fmla="*/ 0 h 55"/>
                  <a:gd name="T125" fmla="*/ 89 w 89"/>
                  <a:gd name="T126" fmla="*/ 55 h 55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89" h="55">
                    <a:moveTo>
                      <a:pt x="47" y="55"/>
                    </a:moveTo>
                    <a:lnTo>
                      <a:pt x="57" y="51"/>
                    </a:lnTo>
                    <a:lnTo>
                      <a:pt x="62" y="48"/>
                    </a:lnTo>
                    <a:lnTo>
                      <a:pt x="68" y="46"/>
                    </a:lnTo>
                    <a:lnTo>
                      <a:pt x="75" y="42"/>
                    </a:lnTo>
                    <a:lnTo>
                      <a:pt x="77" y="39"/>
                    </a:lnTo>
                    <a:lnTo>
                      <a:pt x="84" y="37"/>
                    </a:lnTo>
                    <a:lnTo>
                      <a:pt x="86" y="30"/>
                    </a:lnTo>
                    <a:lnTo>
                      <a:pt x="86" y="28"/>
                    </a:lnTo>
                    <a:lnTo>
                      <a:pt x="89" y="24"/>
                    </a:lnTo>
                    <a:lnTo>
                      <a:pt x="89" y="18"/>
                    </a:lnTo>
                    <a:lnTo>
                      <a:pt x="86" y="15"/>
                    </a:lnTo>
                    <a:lnTo>
                      <a:pt x="84" y="12"/>
                    </a:lnTo>
                    <a:lnTo>
                      <a:pt x="80" y="5"/>
                    </a:lnTo>
                    <a:lnTo>
                      <a:pt x="77" y="5"/>
                    </a:lnTo>
                    <a:lnTo>
                      <a:pt x="71" y="3"/>
                    </a:lnTo>
                    <a:lnTo>
                      <a:pt x="66" y="0"/>
                    </a:lnTo>
                    <a:lnTo>
                      <a:pt x="59" y="0"/>
                    </a:lnTo>
                    <a:lnTo>
                      <a:pt x="54" y="0"/>
                    </a:lnTo>
                    <a:lnTo>
                      <a:pt x="47" y="0"/>
                    </a:lnTo>
                    <a:lnTo>
                      <a:pt x="38" y="0"/>
                    </a:lnTo>
                    <a:lnTo>
                      <a:pt x="32" y="3"/>
                    </a:lnTo>
                    <a:lnTo>
                      <a:pt x="27" y="5"/>
                    </a:lnTo>
                    <a:lnTo>
                      <a:pt x="20" y="9"/>
                    </a:lnTo>
                    <a:lnTo>
                      <a:pt x="14" y="12"/>
                    </a:lnTo>
                    <a:lnTo>
                      <a:pt x="9" y="15"/>
                    </a:lnTo>
                    <a:lnTo>
                      <a:pt x="5" y="18"/>
                    </a:lnTo>
                    <a:lnTo>
                      <a:pt x="2" y="24"/>
                    </a:lnTo>
                    <a:lnTo>
                      <a:pt x="0" y="28"/>
                    </a:lnTo>
                    <a:lnTo>
                      <a:pt x="0" y="30"/>
                    </a:lnTo>
                    <a:lnTo>
                      <a:pt x="0" y="37"/>
                    </a:lnTo>
                    <a:lnTo>
                      <a:pt x="2" y="39"/>
                    </a:lnTo>
                    <a:lnTo>
                      <a:pt x="2" y="42"/>
                    </a:lnTo>
                    <a:lnTo>
                      <a:pt x="5" y="46"/>
                    </a:lnTo>
                    <a:lnTo>
                      <a:pt x="11" y="48"/>
                    </a:lnTo>
                    <a:lnTo>
                      <a:pt x="18" y="51"/>
                    </a:lnTo>
                    <a:lnTo>
                      <a:pt x="20" y="55"/>
                    </a:lnTo>
                    <a:lnTo>
                      <a:pt x="29" y="55"/>
                    </a:lnTo>
                    <a:lnTo>
                      <a:pt x="36" y="55"/>
                    </a:lnTo>
                    <a:lnTo>
                      <a:pt x="41" y="55"/>
                    </a:lnTo>
                    <a:lnTo>
                      <a:pt x="47" y="55"/>
                    </a:lnTo>
                  </a:path>
                </a:pathLst>
              </a:custGeom>
              <a:noFill/>
              <a:ln w="0">
                <a:solidFill>
                  <a:srgbClr val="C4E4E6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036" name="Freeform 1122"/>
              <p:cNvSpPr>
                <a:spLocks/>
              </p:cNvSpPr>
              <p:nvPr/>
            </p:nvSpPr>
            <p:spPr bwMode="auto">
              <a:xfrm>
                <a:off x="1622" y="1014"/>
                <a:ext cx="22" cy="14"/>
              </a:xfrm>
              <a:custGeom>
                <a:avLst/>
                <a:gdLst>
                  <a:gd name="T0" fmla="*/ 12 w 91"/>
                  <a:gd name="T1" fmla="*/ 14 h 54"/>
                  <a:gd name="T2" fmla="*/ 14 w 91"/>
                  <a:gd name="T3" fmla="*/ 13 h 54"/>
                  <a:gd name="T4" fmla="*/ 15 w 91"/>
                  <a:gd name="T5" fmla="*/ 13 h 54"/>
                  <a:gd name="T6" fmla="*/ 17 w 91"/>
                  <a:gd name="T7" fmla="*/ 12 h 54"/>
                  <a:gd name="T8" fmla="*/ 18 w 91"/>
                  <a:gd name="T9" fmla="*/ 12 h 54"/>
                  <a:gd name="T10" fmla="*/ 20 w 91"/>
                  <a:gd name="T11" fmla="*/ 10 h 54"/>
                  <a:gd name="T12" fmla="*/ 20 w 91"/>
                  <a:gd name="T13" fmla="*/ 9 h 54"/>
                  <a:gd name="T14" fmla="*/ 21 w 91"/>
                  <a:gd name="T15" fmla="*/ 9 h 54"/>
                  <a:gd name="T16" fmla="*/ 21 w 91"/>
                  <a:gd name="T17" fmla="*/ 7 h 54"/>
                  <a:gd name="T18" fmla="*/ 22 w 91"/>
                  <a:gd name="T19" fmla="*/ 6 h 54"/>
                  <a:gd name="T20" fmla="*/ 22 w 91"/>
                  <a:gd name="T21" fmla="*/ 5 h 54"/>
                  <a:gd name="T22" fmla="*/ 21 w 91"/>
                  <a:gd name="T23" fmla="*/ 4 h 54"/>
                  <a:gd name="T24" fmla="*/ 20 w 91"/>
                  <a:gd name="T25" fmla="*/ 3 h 54"/>
                  <a:gd name="T26" fmla="*/ 20 w 91"/>
                  <a:gd name="T27" fmla="*/ 2 h 54"/>
                  <a:gd name="T28" fmla="*/ 19 w 91"/>
                  <a:gd name="T29" fmla="*/ 2 h 54"/>
                  <a:gd name="T30" fmla="*/ 18 w 91"/>
                  <a:gd name="T31" fmla="*/ 1 h 54"/>
                  <a:gd name="T32" fmla="*/ 16 w 91"/>
                  <a:gd name="T33" fmla="*/ 1 h 54"/>
                  <a:gd name="T34" fmla="*/ 15 w 91"/>
                  <a:gd name="T35" fmla="*/ 0 h 54"/>
                  <a:gd name="T36" fmla="*/ 13 w 91"/>
                  <a:gd name="T37" fmla="*/ 0 h 54"/>
                  <a:gd name="T38" fmla="*/ 12 w 91"/>
                  <a:gd name="T39" fmla="*/ 0 h 54"/>
                  <a:gd name="T40" fmla="*/ 9 w 91"/>
                  <a:gd name="T41" fmla="*/ 1 h 54"/>
                  <a:gd name="T42" fmla="*/ 8 w 91"/>
                  <a:gd name="T43" fmla="*/ 1 h 54"/>
                  <a:gd name="T44" fmla="*/ 7 w 91"/>
                  <a:gd name="T45" fmla="*/ 2 h 54"/>
                  <a:gd name="T46" fmla="*/ 5 w 91"/>
                  <a:gd name="T47" fmla="*/ 2 h 54"/>
                  <a:gd name="T48" fmla="*/ 4 w 91"/>
                  <a:gd name="T49" fmla="*/ 3 h 54"/>
                  <a:gd name="T50" fmla="*/ 2 w 91"/>
                  <a:gd name="T51" fmla="*/ 4 h 54"/>
                  <a:gd name="T52" fmla="*/ 2 w 91"/>
                  <a:gd name="T53" fmla="*/ 5 h 54"/>
                  <a:gd name="T54" fmla="*/ 1 w 91"/>
                  <a:gd name="T55" fmla="*/ 6 h 54"/>
                  <a:gd name="T56" fmla="*/ 0 w 91"/>
                  <a:gd name="T57" fmla="*/ 7 h 54"/>
                  <a:gd name="T58" fmla="*/ 0 w 91"/>
                  <a:gd name="T59" fmla="*/ 9 h 54"/>
                  <a:gd name="T60" fmla="*/ 0 w 91"/>
                  <a:gd name="T61" fmla="*/ 9 h 54"/>
                  <a:gd name="T62" fmla="*/ 1 w 91"/>
                  <a:gd name="T63" fmla="*/ 11 h 54"/>
                  <a:gd name="T64" fmla="*/ 1 w 91"/>
                  <a:gd name="T65" fmla="*/ 12 h 54"/>
                  <a:gd name="T66" fmla="*/ 2 w 91"/>
                  <a:gd name="T67" fmla="*/ 12 h 54"/>
                  <a:gd name="T68" fmla="*/ 3 w 91"/>
                  <a:gd name="T69" fmla="*/ 13 h 54"/>
                  <a:gd name="T70" fmla="*/ 4 w 91"/>
                  <a:gd name="T71" fmla="*/ 13 h 54"/>
                  <a:gd name="T72" fmla="*/ 6 w 91"/>
                  <a:gd name="T73" fmla="*/ 14 h 54"/>
                  <a:gd name="T74" fmla="*/ 7 w 91"/>
                  <a:gd name="T75" fmla="*/ 14 h 54"/>
                  <a:gd name="T76" fmla="*/ 9 w 91"/>
                  <a:gd name="T77" fmla="*/ 14 h 54"/>
                  <a:gd name="T78" fmla="*/ 10 w 91"/>
                  <a:gd name="T79" fmla="*/ 14 h 54"/>
                  <a:gd name="T80" fmla="*/ 12 w 91"/>
                  <a:gd name="T81" fmla="*/ 14 h 54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91"/>
                  <a:gd name="T124" fmla="*/ 0 h 54"/>
                  <a:gd name="T125" fmla="*/ 91 w 91"/>
                  <a:gd name="T126" fmla="*/ 54 h 54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91" h="54">
                    <a:moveTo>
                      <a:pt x="51" y="54"/>
                    </a:moveTo>
                    <a:lnTo>
                      <a:pt x="57" y="52"/>
                    </a:lnTo>
                    <a:lnTo>
                      <a:pt x="64" y="52"/>
                    </a:lnTo>
                    <a:lnTo>
                      <a:pt x="69" y="48"/>
                    </a:lnTo>
                    <a:lnTo>
                      <a:pt x="75" y="45"/>
                    </a:lnTo>
                    <a:lnTo>
                      <a:pt x="82" y="39"/>
                    </a:lnTo>
                    <a:lnTo>
                      <a:pt x="84" y="36"/>
                    </a:lnTo>
                    <a:lnTo>
                      <a:pt x="87" y="34"/>
                    </a:lnTo>
                    <a:lnTo>
                      <a:pt x="87" y="27"/>
                    </a:lnTo>
                    <a:lnTo>
                      <a:pt x="91" y="25"/>
                    </a:lnTo>
                    <a:lnTo>
                      <a:pt x="91" y="18"/>
                    </a:lnTo>
                    <a:lnTo>
                      <a:pt x="87" y="16"/>
                    </a:lnTo>
                    <a:lnTo>
                      <a:pt x="84" y="12"/>
                    </a:lnTo>
                    <a:lnTo>
                      <a:pt x="82" y="9"/>
                    </a:lnTo>
                    <a:lnTo>
                      <a:pt x="78" y="7"/>
                    </a:lnTo>
                    <a:lnTo>
                      <a:pt x="73" y="4"/>
                    </a:lnTo>
                    <a:lnTo>
                      <a:pt x="66" y="4"/>
                    </a:lnTo>
                    <a:lnTo>
                      <a:pt x="60" y="0"/>
                    </a:lnTo>
                    <a:lnTo>
                      <a:pt x="55" y="0"/>
                    </a:lnTo>
                    <a:lnTo>
                      <a:pt x="48" y="0"/>
                    </a:lnTo>
                    <a:lnTo>
                      <a:pt x="39" y="4"/>
                    </a:lnTo>
                    <a:lnTo>
                      <a:pt x="34" y="4"/>
                    </a:lnTo>
                    <a:lnTo>
                      <a:pt x="27" y="7"/>
                    </a:lnTo>
                    <a:lnTo>
                      <a:pt x="21" y="9"/>
                    </a:lnTo>
                    <a:lnTo>
                      <a:pt x="16" y="12"/>
                    </a:lnTo>
                    <a:lnTo>
                      <a:pt x="9" y="16"/>
                    </a:lnTo>
                    <a:lnTo>
                      <a:pt x="7" y="18"/>
                    </a:lnTo>
                    <a:lnTo>
                      <a:pt x="3" y="25"/>
                    </a:lnTo>
                    <a:lnTo>
                      <a:pt x="0" y="27"/>
                    </a:lnTo>
                    <a:lnTo>
                      <a:pt x="0" y="34"/>
                    </a:lnTo>
                    <a:lnTo>
                      <a:pt x="0" y="36"/>
                    </a:lnTo>
                    <a:lnTo>
                      <a:pt x="3" y="43"/>
                    </a:lnTo>
                    <a:lnTo>
                      <a:pt x="3" y="45"/>
                    </a:lnTo>
                    <a:lnTo>
                      <a:pt x="9" y="48"/>
                    </a:lnTo>
                    <a:lnTo>
                      <a:pt x="12" y="52"/>
                    </a:lnTo>
                    <a:lnTo>
                      <a:pt x="18" y="52"/>
                    </a:lnTo>
                    <a:lnTo>
                      <a:pt x="25" y="54"/>
                    </a:lnTo>
                    <a:lnTo>
                      <a:pt x="30" y="54"/>
                    </a:lnTo>
                    <a:lnTo>
                      <a:pt x="37" y="54"/>
                    </a:lnTo>
                    <a:lnTo>
                      <a:pt x="43" y="54"/>
                    </a:lnTo>
                    <a:lnTo>
                      <a:pt x="51" y="54"/>
                    </a:lnTo>
                    <a:close/>
                  </a:path>
                </a:pathLst>
              </a:custGeom>
              <a:solidFill>
                <a:srgbClr val="CB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037" name="Freeform 1123"/>
              <p:cNvSpPr>
                <a:spLocks/>
              </p:cNvSpPr>
              <p:nvPr/>
            </p:nvSpPr>
            <p:spPr bwMode="auto">
              <a:xfrm>
                <a:off x="1622" y="1014"/>
                <a:ext cx="22" cy="14"/>
              </a:xfrm>
              <a:custGeom>
                <a:avLst/>
                <a:gdLst>
                  <a:gd name="T0" fmla="*/ 12 w 91"/>
                  <a:gd name="T1" fmla="*/ 14 h 54"/>
                  <a:gd name="T2" fmla="*/ 14 w 91"/>
                  <a:gd name="T3" fmla="*/ 13 h 54"/>
                  <a:gd name="T4" fmla="*/ 15 w 91"/>
                  <a:gd name="T5" fmla="*/ 13 h 54"/>
                  <a:gd name="T6" fmla="*/ 17 w 91"/>
                  <a:gd name="T7" fmla="*/ 12 h 54"/>
                  <a:gd name="T8" fmla="*/ 18 w 91"/>
                  <a:gd name="T9" fmla="*/ 12 h 54"/>
                  <a:gd name="T10" fmla="*/ 20 w 91"/>
                  <a:gd name="T11" fmla="*/ 10 h 54"/>
                  <a:gd name="T12" fmla="*/ 20 w 91"/>
                  <a:gd name="T13" fmla="*/ 9 h 54"/>
                  <a:gd name="T14" fmla="*/ 21 w 91"/>
                  <a:gd name="T15" fmla="*/ 9 h 54"/>
                  <a:gd name="T16" fmla="*/ 21 w 91"/>
                  <a:gd name="T17" fmla="*/ 7 h 54"/>
                  <a:gd name="T18" fmla="*/ 22 w 91"/>
                  <a:gd name="T19" fmla="*/ 6 h 54"/>
                  <a:gd name="T20" fmla="*/ 22 w 91"/>
                  <a:gd name="T21" fmla="*/ 5 h 54"/>
                  <a:gd name="T22" fmla="*/ 21 w 91"/>
                  <a:gd name="T23" fmla="*/ 4 h 54"/>
                  <a:gd name="T24" fmla="*/ 20 w 91"/>
                  <a:gd name="T25" fmla="*/ 3 h 54"/>
                  <a:gd name="T26" fmla="*/ 20 w 91"/>
                  <a:gd name="T27" fmla="*/ 2 h 54"/>
                  <a:gd name="T28" fmla="*/ 19 w 91"/>
                  <a:gd name="T29" fmla="*/ 2 h 54"/>
                  <a:gd name="T30" fmla="*/ 18 w 91"/>
                  <a:gd name="T31" fmla="*/ 1 h 54"/>
                  <a:gd name="T32" fmla="*/ 16 w 91"/>
                  <a:gd name="T33" fmla="*/ 1 h 54"/>
                  <a:gd name="T34" fmla="*/ 15 w 91"/>
                  <a:gd name="T35" fmla="*/ 0 h 54"/>
                  <a:gd name="T36" fmla="*/ 13 w 91"/>
                  <a:gd name="T37" fmla="*/ 0 h 54"/>
                  <a:gd name="T38" fmla="*/ 12 w 91"/>
                  <a:gd name="T39" fmla="*/ 0 h 54"/>
                  <a:gd name="T40" fmla="*/ 9 w 91"/>
                  <a:gd name="T41" fmla="*/ 1 h 54"/>
                  <a:gd name="T42" fmla="*/ 8 w 91"/>
                  <a:gd name="T43" fmla="*/ 1 h 54"/>
                  <a:gd name="T44" fmla="*/ 7 w 91"/>
                  <a:gd name="T45" fmla="*/ 2 h 54"/>
                  <a:gd name="T46" fmla="*/ 5 w 91"/>
                  <a:gd name="T47" fmla="*/ 2 h 54"/>
                  <a:gd name="T48" fmla="*/ 4 w 91"/>
                  <a:gd name="T49" fmla="*/ 3 h 54"/>
                  <a:gd name="T50" fmla="*/ 2 w 91"/>
                  <a:gd name="T51" fmla="*/ 4 h 54"/>
                  <a:gd name="T52" fmla="*/ 2 w 91"/>
                  <a:gd name="T53" fmla="*/ 5 h 54"/>
                  <a:gd name="T54" fmla="*/ 1 w 91"/>
                  <a:gd name="T55" fmla="*/ 6 h 54"/>
                  <a:gd name="T56" fmla="*/ 0 w 91"/>
                  <a:gd name="T57" fmla="*/ 7 h 54"/>
                  <a:gd name="T58" fmla="*/ 0 w 91"/>
                  <a:gd name="T59" fmla="*/ 9 h 54"/>
                  <a:gd name="T60" fmla="*/ 0 w 91"/>
                  <a:gd name="T61" fmla="*/ 9 h 54"/>
                  <a:gd name="T62" fmla="*/ 1 w 91"/>
                  <a:gd name="T63" fmla="*/ 11 h 54"/>
                  <a:gd name="T64" fmla="*/ 1 w 91"/>
                  <a:gd name="T65" fmla="*/ 12 h 54"/>
                  <a:gd name="T66" fmla="*/ 2 w 91"/>
                  <a:gd name="T67" fmla="*/ 12 h 54"/>
                  <a:gd name="T68" fmla="*/ 3 w 91"/>
                  <a:gd name="T69" fmla="*/ 13 h 54"/>
                  <a:gd name="T70" fmla="*/ 4 w 91"/>
                  <a:gd name="T71" fmla="*/ 13 h 54"/>
                  <a:gd name="T72" fmla="*/ 6 w 91"/>
                  <a:gd name="T73" fmla="*/ 14 h 54"/>
                  <a:gd name="T74" fmla="*/ 7 w 91"/>
                  <a:gd name="T75" fmla="*/ 14 h 54"/>
                  <a:gd name="T76" fmla="*/ 9 w 91"/>
                  <a:gd name="T77" fmla="*/ 14 h 54"/>
                  <a:gd name="T78" fmla="*/ 10 w 91"/>
                  <a:gd name="T79" fmla="*/ 14 h 54"/>
                  <a:gd name="T80" fmla="*/ 12 w 91"/>
                  <a:gd name="T81" fmla="*/ 14 h 54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91"/>
                  <a:gd name="T124" fmla="*/ 0 h 54"/>
                  <a:gd name="T125" fmla="*/ 91 w 91"/>
                  <a:gd name="T126" fmla="*/ 54 h 54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91" h="54">
                    <a:moveTo>
                      <a:pt x="51" y="54"/>
                    </a:moveTo>
                    <a:lnTo>
                      <a:pt x="57" y="52"/>
                    </a:lnTo>
                    <a:lnTo>
                      <a:pt x="64" y="52"/>
                    </a:lnTo>
                    <a:lnTo>
                      <a:pt x="69" y="48"/>
                    </a:lnTo>
                    <a:lnTo>
                      <a:pt x="75" y="45"/>
                    </a:lnTo>
                    <a:lnTo>
                      <a:pt x="82" y="39"/>
                    </a:lnTo>
                    <a:lnTo>
                      <a:pt x="84" y="36"/>
                    </a:lnTo>
                    <a:lnTo>
                      <a:pt x="87" y="34"/>
                    </a:lnTo>
                    <a:lnTo>
                      <a:pt x="87" y="27"/>
                    </a:lnTo>
                    <a:lnTo>
                      <a:pt x="91" y="25"/>
                    </a:lnTo>
                    <a:lnTo>
                      <a:pt x="91" y="18"/>
                    </a:lnTo>
                    <a:lnTo>
                      <a:pt x="87" y="16"/>
                    </a:lnTo>
                    <a:lnTo>
                      <a:pt x="84" y="12"/>
                    </a:lnTo>
                    <a:lnTo>
                      <a:pt x="82" y="9"/>
                    </a:lnTo>
                    <a:lnTo>
                      <a:pt x="78" y="7"/>
                    </a:lnTo>
                    <a:lnTo>
                      <a:pt x="73" y="4"/>
                    </a:lnTo>
                    <a:lnTo>
                      <a:pt x="66" y="4"/>
                    </a:lnTo>
                    <a:lnTo>
                      <a:pt x="60" y="0"/>
                    </a:lnTo>
                    <a:lnTo>
                      <a:pt x="55" y="0"/>
                    </a:lnTo>
                    <a:lnTo>
                      <a:pt x="48" y="0"/>
                    </a:lnTo>
                    <a:lnTo>
                      <a:pt x="39" y="4"/>
                    </a:lnTo>
                    <a:lnTo>
                      <a:pt x="34" y="4"/>
                    </a:lnTo>
                    <a:lnTo>
                      <a:pt x="27" y="7"/>
                    </a:lnTo>
                    <a:lnTo>
                      <a:pt x="21" y="9"/>
                    </a:lnTo>
                    <a:lnTo>
                      <a:pt x="16" y="12"/>
                    </a:lnTo>
                    <a:lnTo>
                      <a:pt x="9" y="16"/>
                    </a:lnTo>
                    <a:lnTo>
                      <a:pt x="7" y="18"/>
                    </a:lnTo>
                    <a:lnTo>
                      <a:pt x="3" y="25"/>
                    </a:lnTo>
                    <a:lnTo>
                      <a:pt x="0" y="27"/>
                    </a:lnTo>
                    <a:lnTo>
                      <a:pt x="0" y="34"/>
                    </a:lnTo>
                    <a:lnTo>
                      <a:pt x="0" y="36"/>
                    </a:lnTo>
                    <a:lnTo>
                      <a:pt x="3" y="43"/>
                    </a:lnTo>
                    <a:lnTo>
                      <a:pt x="3" y="45"/>
                    </a:lnTo>
                    <a:lnTo>
                      <a:pt x="9" y="48"/>
                    </a:lnTo>
                    <a:lnTo>
                      <a:pt x="12" y="52"/>
                    </a:lnTo>
                    <a:lnTo>
                      <a:pt x="18" y="52"/>
                    </a:lnTo>
                    <a:lnTo>
                      <a:pt x="25" y="54"/>
                    </a:lnTo>
                    <a:lnTo>
                      <a:pt x="30" y="54"/>
                    </a:lnTo>
                    <a:lnTo>
                      <a:pt x="37" y="54"/>
                    </a:lnTo>
                    <a:lnTo>
                      <a:pt x="43" y="54"/>
                    </a:lnTo>
                    <a:lnTo>
                      <a:pt x="51" y="54"/>
                    </a:lnTo>
                  </a:path>
                </a:pathLst>
              </a:custGeom>
              <a:noFill/>
              <a:ln w="0">
                <a:solidFill>
                  <a:srgbClr val="C4E4E6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038" name="Freeform 1124"/>
              <p:cNvSpPr>
                <a:spLocks/>
              </p:cNvSpPr>
              <p:nvPr/>
            </p:nvSpPr>
            <p:spPr bwMode="auto">
              <a:xfrm>
                <a:off x="1622" y="1014"/>
                <a:ext cx="22" cy="14"/>
              </a:xfrm>
              <a:custGeom>
                <a:avLst/>
                <a:gdLst>
                  <a:gd name="T0" fmla="*/ 12 w 91"/>
                  <a:gd name="T1" fmla="*/ 14 h 54"/>
                  <a:gd name="T2" fmla="*/ 14 w 91"/>
                  <a:gd name="T3" fmla="*/ 13 h 54"/>
                  <a:gd name="T4" fmla="*/ 15 w 91"/>
                  <a:gd name="T5" fmla="*/ 13 h 54"/>
                  <a:gd name="T6" fmla="*/ 17 w 91"/>
                  <a:gd name="T7" fmla="*/ 12 h 54"/>
                  <a:gd name="T8" fmla="*/ 18 w 91"/>
                  <a:gd name="T9" fmla="*/ 12 h 54"/>
                  <a:gd name="T10" fmla="*/ 20 w 91"/>
                  <a:gd name="T11" fmla="*/ 10 h 54"/>
                  <a:gd name="T12" fmla="*/ 20 w 91"/>
                  <a:gd name="T13" fmla="*/ 9 h 54"/>
                  <a:gd name="T14" fmla="*/ 21 w 91"/>
                  <a:gd name="T15" fmla="*/ 9 h 54"/>
                  <a:gd name="T16" fmla="*/ 21 w 91"/>
                  <a:gd name="T17" fmla="*/ 7 h 54"/>
                  <a:gd name="T18" fmla="*/ 22 w 91"/>
                  <a:gd name="T19" fmla="*/ 6 h 54"/>
                  <a:gd name="T20" fmla="*/ 22 w 91"/>
                  <a:gd name="T21" fmla="*/ 5 h 54"/>
                  <a:gd name="T22" fmla="*/ 21 w 91"/>
                  <a:gd name="T23" fmla="*/ 4 h 54"/>
                  <a:gd name="T24" fmla="*/ 20 w 91"/>
                  <a:gd name="T25" fmla="*/ 3 h 54"/>
                  <a:gd name="T26" fmla="*/ 20 w 91"/>
                  <a:gd name="T27" fmla="*/ 2 h 54"/>
                  <a:gd name="T28" fmla="*/ 19 w 91"/>
                  <a:gd name="T29" fmla="*/ 2 h 54"/>
                  <a:gd name="T30" fmla="*/ 18 w 91"/>
                  <a:gd name="T31" fmla="*/ 1 h 54"/>
                  <a:gd name="T32" fmla="*/ 16 w 91"/>
                  <a:gd name="T33" fmla="*/ 1 h 54"/>
                  <a:gd name="T34" fmla="*/ 15 w 91"/>
                  <a:gd name="T35" fmla="*/ 0 h 54"/>
                  <a:gd name="T36" fmla="*/ 13 w 91"/>
                  <a:gd name="T37" fmla="*/ 0 h 54"/>
                  <a:gd name="T38" fmla="*/ 12 w 91"/>
                  <a:gd name="T39" fmla="*/ 0 h 54"/>
                  <a:gd name="T40" fmla="*/ 9 w 91"/>
                  <a:gd name="T41" fmla="*/ 1 h 54"/>
                  <a:gd name="T42" fmla="*/ 8 w 91"/>
                  <a:gd name="T43" fmla="*/ 1 h 54"/>
                  <a:gd name="T44" fmla="*/ 7 w 91"/>
                  <a:gd name="T45" fmla="*/ 2 h 54"/>
                  <a:gd name="T46" fmla="*/ 5 w 91"/>
                  <a:gd name="T47" fmla="*/ 2 h 54"/>
                  <a:gd name="T48" fmla="*/ 4 w 91"/>
                  <a:gd name="T49" fmla="*/ 3 h 54"/>
                  <a:gd name="T50" fmla="*/ 2 w 91"/>
                  <a:gd name="T51" fmla="*/ 4 h 54"/>
                  <a:gd name="T52" fmla="*/ 2 w 91"/>
                  <a:gd name="T53" fmla="*/ 5 h 54"/>
                  <a:gd name="T54" fmla="*/ 1 w 91"/>
                  <a:gd name="T55" fmla="*/ 6 h 54"/>
                  <a:gd name="T56" fmla="*/ 0 w 91"/>
                  <a:gd name="T57" fmla="*/ 7 h 54"/>
                  <a:gd name="T58" fmla="*/ 0 w 91"/>
                  <a:gd name="T59" fmla="*/ 9 h 54"/>
                  <a:gd name="T60" fmla="*/ 0 w 91"/>
                  <a:gd name="T61" fmla="*/ 9 h 54"/>
                  <a:gd name="T62" fmla="*/ 1 w 91"/>
                  <a:gd name="T63" fmla="*/ 11 h 54"/>
                  <a:gd name="T64" fmla="*/ 1 w 91"/>
                  <a:gd name="T65" fmla="*/ 12 h 54"/>
                  <a:gd name="T66" fmla="*/ 2 w 91"/>
                  <a:gd name="T67" fmla="*/ 12 h 54"/>
                  <a:gd name="T68" fmla="*/ 3 w 91"/>
                  <a:gd name="T69" fmla="*/ 13 h 54"/>
                  <a:gd name="T70" fmla="*/ 4 w 91"/>
                  <a:gd name="T71" fmla="*/ 13 h 54"/>
                  <a:gd name="T72" fmla="*/ 6 w 91"/>
                  <a:gd name="T73" fmla="*/ 14 h 54"/>
                  <a:gd name="T74" fmla="*/ 7 w 91"/>
                  <a:gd name="T75" fmla="*/ 14 h 54"/>
                  <a:gd name="T76" fmla="*/ 9 w 91"/>
                  <a:gd name="T77" fmla="*/ 14 h 54"/>
                  <a:gd name="T78" fmla="*/ 10 w 91"/>
                  <a:gd name="T79" fmla="*/ 14 h 54"/>
                  <a:gd name="T80" fmla="*/ 12 w 91"/>
                  <a:gd name="T81" fmla="*/ 14 h 54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91"/>
                  <a:gd name="T124" fmla="*/ 0 h 54"/>
                  <a:gd name="T125" fmla="*/ 91 w 91"/>
                  <a:gd name="T126" fmla="*/ 54 h 54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91" h="54">
                    <a:moveTo>
                      <a:pt x="51" y="54"/>
                    </a:moveTo>
                    <a:lnTo>
                      <a:pt x="57" y="52"/>
                    </a:lnTo>
                    <a:lnTo>
                      <a:pt x="64" y="52"/>
                    </a:lnTo>
                    <a:lnTo>
                      <a:pt x="69" y="48"/>
                    </a:lnTo>
                    <a:lnTo>
                      <a:pt x="75" y="45"/>
                    </a:lnTo>
                    <a:lnTo>
                      <a:pt x="82" y="39"/>
                    </a:lnTo>
                    <a:lnTo>
                      <a:pt x="84" y="36"/>
                    </a:lnTo>
                    <a:lnTo>
                      <a:pt x="87" y="34"/>
                    </a:lnTo>
                    <a:lnTo>
                      <a:pt x="87" y="27"/>
                    </a:lnTo>
                    <a:lnTo>
                      <a:pt x="91" y="25"/>
                    </a:lnTo>
                    <a:lnTo>
                      <a:pt x="91" y="18"/>
                    </a:lnTo>
                    <a:lnTo>
                      <a:pt x="87" y="16"/>
                    </a:lnTo>
                    <a:lnTo>
                      <a:pt x="84" y="12"/>
                    </a:lnTo>
                    <a:lnTo>
                      <a:pt x="82" y="9"/>
                    </a:lnTo>
                    <a:lnTo>
                      <a:pt x="78" y="7"/>
                    </a:lnTo>
                    <a:lnTo>
                      <a:pt x="73" y="4"/>
                    </a:lnTo>
                    <a:lnTo>
                      <a:pt x="66" y="4"/>
                    </a:lnTo>
                    <a:lnTo>
                      <a:pt x="60" y="0"/>
                    </a:lnTo>
                    <a:lnTo>
                      <a:pt x="55" y="0"/>
                    </a:lnTo>
                    <a:lnTo>
                      <a:pt x="48" y="0"/>
                    </a:lnTo>
                    <a:lnTo>
                      <a:pt x="39" y="4"/>
                    </a:lnTo>
                    <a:lnTo>
                      <a:pt x="34" y="4"/>
                    </a:lnTo>
                    <a:lnTo>
                      <a:pt x="27" y="7"/>
                    </a:lnTo>
                    <a:lnTo>
                      <a:pt x="21" y="9"/>
                    </a:lnTo>
                    <a:lnTo>
                      <a:pt x="16" y="12"/>
                    </a:lnTo>
                    <a:lnTo>
                      <a:pt x="9" y="16"/>
                    </a:lnTo>
                    <a:lnTo>
                      <a:pt x="7" y="18"/>
                    </a:lnTo>
                    <a:lnTo>
                      <a:pt x="3" y="25"/>
                    </a:lnTo>
                    <a:lnTo>
                      <a:pt x="0" y="27"/>
                    </a:lnTo>
                    <a:lnTo>
                      <a:pt x="0" y="34"/>
                    </a:lnTo>
                    <a:lnTo>
                      <a:pt x="0" y="36"/>
                    </a:lnTo>
                    <a:lnTo>
                      <a:pt x="3" y="43"/>
                    </a:lnTo>
                    <a:lnTo>
                      <a:pt x="3" y="45"/>
                    </a:lnTo>
                    <a:lnTo>
                      <a:pt x="9" y="48"/>
                    </a:lnTo>
                    <a:lnTo>
                      <a:pt x="12" y="52"/>
                    </a:lnTo>
                    <a:lnTo>
                      <a:pt x="18" y="52"/>
                    </a:lnTo>
                    <a:lnTo>
                      <a:pt x="25" y="54"/>
                    </a:lnTo>
                    <a:lnTo>
                      <a:pt x="30" y="54"/>
                    </a:lnTo>
                    <a:lnTo>
                      <a:pt x="37" y="54"/>
                    </a:lnTo>
                    <a:lnTo>
                      <a:pt x="43" y="54"/>
                    </a:lnTo>
                    <a:lnTo>
                      <a:pt x="51" y="54"/>
                    </a:lnTo>
                  </a:path>
                </a:pathLst>
              </a:custGeom>
              <a:noFill/>
              <a:ln w="0">
                <a:solidFill>
                  <a:srgbClr val="C4E4E6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039" name="Freeform 1125"/>
              <p:cNvSpPr>
                <a:spLocks/>
              </p:cNvSpPr>
              <p:nvPr/>
            </p:nvSpPr>
            <p:spPr bwMode="auto">
              <a:xfrm>
                <a:off x="1645" y="1050"/>
                <a:ext cx="23" cy="13"/>
              </a:xfrm>
              <a:custGeom>
                <a:avLst/>
                <a:gdLst>
                  <a:gd name="T0" fmla="*/ 13 w 90"/>
                  <a:gd name="T1" fmla="*/ 13 h 55"/>
                  <a:gd name="T2" fmla="*/ 15 w 90"/>
                  <a:gd name="T3" fmla="*/ 12 h 55"/>
                  <a:gd name="T4" fmla="*/ 16 w 90"/>
                  <a:gd name="T5" fmla="*/ 11 h 55"/>
                  <a:gd name="T6" fmla="*/ 17 w 90"/>
                  <a:gd name="T7" fmla="*/ 11 h 55"/>
                  <a:gd name="T8" fmla="*/ 19 w 90"/>
                  <a:gd name="T9" fmla="*/ 10 h 55"/>
                  <a:gd name="T10" fmla="*/ 21 w 90"/>
                  <a:gd name="T11" fmla="*/ 9 h 55"/>
                  <a:gd name="T12" fmla="*/ 21 w 90"/>
                  <a:gd name="T13" fmla="*/ 9 h 55"/>
                  <a:gd name="T14" fmla="*/ 22 w 90"/>
                  <a:gd name="T15" fmla="*/ 8 h 55"/>
                  <a:gd name="T16" fmla="*/ 22 w 90"/>
                  <a:gd name="T17" fmla="*/ 7 h 55"/>
                  <a:gd name="T18" fmla="*/ 23 w 90"/>
                  <a:gd name="T19" fmla="*/ 6 h 55"/>
                  <a:gd name="T20" fmla="*/ 23 w 90"/>
                  <a:gd name="T21" fmla="*/ 4 h 55"/>
                  <a:gd name="T22" fmla="*/ 22 w 90"/>
                  <a:gd name="T23" fmla="*/ 4 h 55"/>
                  <a:gd name="T24" fmla="*/ 21 w 90"/>
                  <a:gd name="T25" fmla="*/ 3 h 55"/>
                  <a:gd name="T26" fmla="*/ 21 w 90"/>
                  <a:gd name="T27" fmla="*/ 2 h 55"/>
                  <a:gd name="T28" fmla="*/ 20 w 90"/>
                  <a:gd name="T29" fmla="*/ 2 h 55"/>
                  <a:gd name="T30" fmla="*/ 18 w 90"/>
                  <a:gd name="T31" fmla="*/ 1 h 55"/>
                  <a:gd name="T32" fmla="*/ 17 w 90"/>
                  <a:gd name="T33" fmla="*/ 0 h 55"/>
                  <a:gd name="T34" fmla="*/ 15 w 90"/>
                  <a:gd name="T35" fmla="*/ 0 h 55"/>
                  <a:gd name="T36" fmla="*/ 14 w 90"/>
                  <a:gd name="T37" fmla="*/ 0 h 55"/>
                  <a:gd name="T38" fmla="*/ 12 w 90"/>
                  <a:gd name="T39" fmla="*/ 0 h 55"/>
                  <a:gd name="T40" fmla="*/ 10 w 90"/>
                  <a:gd name="T41" fmla="*/ 0 h 55"/>
                  <a:gd name="T42" fmla="*/ 8 w 90"/>
                  <a:gd name="T43" fmla="*/ 1 h 55"/>
                  <a:gd name="T44" fmla="*/ 7 w 90"/>
                  <a:gd name="T45" fmla="*/ 2 h 55"/>
                  <a:gd name="T46" fmla="*/ 5 w 90"/>
                  <a:gd name="T47" fmla="*/ 2 h 55"/>
                  <a:gd name="T48" fmla="*/ 4 w 90"/>
                  <a:gd name="T49" fmla="*/ 3 h 55"/>
                  <a:gd name="T50" fmla="*/ 2 w 90"/>
                  <a:gd name="T51" fmla="*/ 4 h 55"/>
                  <a:gd name="T52" fmla="*/ 2 w 90"/>
                  <a:gd name="T53" fmla="*/ 4 h 55"/>
                  <a:gd name="T54" fmla="*/ 1 w 90"/>
                  <a:gd name="T55" fmla="*/ 6 h 55"/>
                  <a:gd name="T56" fmla="*/ 0 w 90"/>
                  <a:gd name="T57" fmla="*/ 7 h 55"/>
                  <a:gd name="T58" fmla="*/ 0 w 90"/>
                  <a:gd name="T59" fmla="*/ 7 h 55"/>
                  <a:gd name="T60" fmla="*/ 0 w 90"/>
                  <a:gd name="T61" fmla="*/ 9 h 55"/>
                  <a:gd name="T62" fmla="*/ 1 w 90"/>
                  <a:gd name="T63" fmla="*/ 9 h 55"/>
                  <a:gd name="T64" fmla="*/ 1 w 90"/>
                  <a:gd name="T65" fmla="*/ 11 h 55"/>
                  <a:gd name="T66" fmla="*/ 2 w 90"/>
                  <a:gd name="T67" fmla="*/ 11 h 55"/>
                  <a:gd name="T68" fmla="*/ 3 w 90"/>
                  <a:gd name="T69" fmla="*/ 12 h 55"/>
                  <a:gd name="T70" fmla="*/ 5 w 90"/>
                  <a:gd name="T71" fmla="*/ 12 h 55"/>
                  <a:gd name="T72" fmla="*/ 6 w 90"/>
                  <a:gd name="T73" fmla="*/ 13 h 55"/>
                  <a:gd name="T74" fmla="*/ 7 w 90"/>
                  <a:gd name="T75" fmla="*/ 13 h 55"/>
                  <a:gd name="T76" fmla="*/ 9 w 90"/>
                  <a:gd name="T77" fmla="*/ 13 h 55"/>
                  <a:gd name="T78" fmla="*/ 10 w 90"/>
                  <a:gd name="T79" fmla="*/ 13 h 55"/>
                  <a:gd name="T80" fmla="*/ 13 w 90"/>
                  <a:gd name="T81" fmla="*/ 13 h 55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90"/>
                  <a:gd name="T124" fmla="*/ 0 h 55"/>
                  <a:gd name="T125" fmla="*/ 90 w 90"/>
                  <a:gd name="T126" fmla="*/ 55 h 55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90" h="55">
                    <a:moveTo>
                      <a:pt x="50" y="55"/>
                    </a:moveTo>
                    <a:lnTo>
                      <a:pt x="57" y="52"/>
                    </a:lnTo>
                    <a:lnTo>
                      <a:pt x="63" y="48"/>
                    </a:lnTo>
                    <a:lnTo>
                      <a:pt x="68" y="46"/>
                    </a:lnTo>
                    <a:lnTo>
                      <a:pt x="75" y="43"/>
                    </a:lnTo>
                    <a:lnTo>
                      <a:pt x="81" y="39"/>
                    </a:lnTo>
                    <a:lnTo>
                      <a:pt x="84" y="37"/>
                    </a:lnTo>
                    <a:lnTo>
                      <a:pt x="86" y="34"/>
                    </a:lnTo>
                    <a:lnTo>
                      <a:pt x="86" y="28"/>
                    </a:lnTo>
                    <a:lnTo>
                      <a:pt x="90" y="25"/>
                    </a:lnTo>
                    <a:lnTo>
                      <a:pt x="90" y="18"/>
                    </a:lnTo>
                    <a:lnTo>
                      <a:pt x="86" y="16"/>
                    </a:lnTo>
                    <a:lnTo>
                      <a:pt x="84" y="13"/>
                    </a:lnTo>
                    <a:lnTo>
                      <a:pt x="81" y="9"/>
                    </a:lnTo>
                    <a:lnTo>
                      <a:pt x="77" y="7"/>
                    </a:lnTo>
                    <a:lnTo>
                      <a:pt x="72" y="4"/>
                    </a:lnTo>
                    <a:lnTo>
                      <a:pt x="66" y="0"/>
                    </a:lnTo>
                    <a:lnTo>
                      <a:pt x="59" y="0"/>
                    </a:lnTo>
                    <a:lnTo>
                      <a:pt x="54" y="0"/>
                    </a:lnTo>
                    <a:lnTo>
                      <a:pt x="48" y="0"/>
                    </a:lnTo>
                    <a:lnTo>
                      <a:pt x="38" y="0"/>
                    </a:lnTo>
                    <a:lnTo>
                      <a:pt x="33" y="4"/>
                    </a:lnTo>
                    <a:lnTo>
                      <a:pt x="27" y="7"/>
                    </a:lnTo>
                    <a:lnTo>
                      <a:pt x="20" y="9"/>
                    </a:lnTo>
                    <a:lnTo>
                      <a:pt x="15" y="13"/>
                    </a:lnTo>
                    <a:lnTo>
                      <a:pt x="9" y="16"/>
                    </a:lnTo>
                    <a:lnTo>
                      <a:pt x="6" y="18"/>
                    </a:lnTo>
                    <a:lnTo>
                      <a:pt x="2" y="25"/>
                    </a:lnTo>
                    <a:lnTo>
                      <a:pt x="0" y="28"/>
                    </a:lnTo>
                    <a:lnTo>
                      <a:pt x="0" y="31"/>
                    </a:lnTo>
                    <a:lnTo>
                      <a:pt x="0" y="37"/>
                    </a:lnTo>
                    <a:lnTo>
                      <a:pt x="2" y="39"/>
                    </a:lnTo>
                    <a:lnTo>
                      <a:pt x="2" y="46"/>
                    </a:lnTo>
                    <a:lnTo>
                      <a:pt x="9" y="48"/>
                    </a:lnTo>
                    <a:lnTo>
                      <a:pt x="11" y="52"/>
                    </a:lnTo>
                    <a:lnTo>
                      <a:pt x="18" y="52"/>
                    </a:lnTo>
                    <a:lnTo>
                      <a:pt x="24" y="55"/>
                    </a:lnTo>
                    <a:lnTo>
                      <a:pt x="29" y="55"/>
                    </a:lnTo>
                    <a:lnTo>
                      <a:pt x="36" y="55"/>
                    </a:lnTo>
                    <a:lnTo>
                      <a:pt x="41" y="55"/>
                    </a:lnTo>
                    <a:lnTo>
                      <a:pt x="50" y="55"/>
                    </a:lnTo>
                    <a:close/>
                  </a:path>
                </a:pathLst>
              </a:custGeom>
              <a:solidFill>
                <a:srgbClr val="CB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040" name="Freeform 1126"/>
              <p:cNvSpPr>
                <a:spLocks/>
              </p:cNvSpPr>
              <p:nvPr/>
            </p:nvSpPr>
            <p:spPr bwMode="auto">
              <a:xfrm>
                <a:off x="1645" y="1050"/>
                <a:ext cx="23" cy="13"/>
              </a:xfrm>
              <a:custGeom>
                <a:avLst/>
                <a:gdLst>
                  <a:gd name="T0" fmla="*/ 13 w 90"/>
                  <a:gd name="T1" fmla="*/ 13 h 55"/>
                  <a:gd name="T2" fmla="*/ 15 w 90"/>
                  <a:gd name="T3" fmla="*/ 12 h 55"/>
                  <a:gd name="T4" fmla="*/ 16 w 90"/>
                  <a:gd name="T5" fmla="*/ 11 h 55"/>
                  <a:gd name="T6" fmla="*/ 17 w 90"/>
                  <a:gd name="T7" fmla="*/ 11 h 55"/>
                  <a:gd name="T8" fmla="*/ 19 w 90"/>
                  <a:gd name="T9" fmla="*/ 10 h 55"/>
                  <a:gd name="T10" fmla="*/ 21 w 90"/>
                  <a:gd name="T11" fmla="*/ 9 h 55"/>
                  <a:gd name="T12" fmla="*/ 21 w 90"/>
                  <a:gd name="T13" fmla="*/ 9 h 55"/>
                  <a:gd name="T14" fmla="*/ 22 w 90"/>
                  <a:gd name="T15" fmla="*/ 8 h 55"/>
                  <a:gd name="T16" fmla="*/ 22 w 90"/>
                  <a:gd name="T17" fmla="*/ 7 h 55"/>
                  <a:gd name="T18" fmla="*/ 23 w 90"/>
                  <a:gd name="T19" fmla="*/ 6 h 55"/>
                  <a:gd name="T20" fmla="*/ 23 w 90"/>
                  <a:gd name="T21" fmla="*/ 4 h 55"/>
                  <a:gd name="T22" fmla="*/ 22 w 90"/>
                  <a:gd name="T23" fmla="*/ 4 h 55"/>
                  <a:gd name="T24" fmla="*/ 21 w 90"/>
                  <a:gd name="T25" fmla="*/ 3 h 55"/>
                  <a:gd name="T26" fmla="*/ 21 w 90"/>
                  <a:gd name="T27" fmla="*/ 2 h 55"/>
                  <a:gd name="T28" fmla="*/ 20 w 90"/>
                  <a:gd name="T29" fmla="*/ 2 h 55"/>
                  <a:gd name="T30" fmla="*/ 18 w 90"/>
                  <a:gd name="T31" fmla="*/ 1 h 55"/>
                  <a:gd name="T32" fmla="*/ 17 w 90"/>
                  <a:gd name="T33" fmla="*/ 0 h 55"/>
                  <a:gd name="T34" fmla="*/ 15 w 90"/>
                  <a:gd name="T35" fmla="*/ 0 h 55"/>
                  <a:gd name="T36" fmla="*/ 14 w 90"/>
                  <a:gd name="T37" fmla="*/ 0 h 55"/>
                  <a:gd name="T38" fmla="*/ 12 w 90"/>
                  <a:gd name="T39" fmla="*/ 0 h 55"/>
                  <a:gd name="T40" fmla="*/ 10 w 90"/>
                  <a:gd name="T41" fmla="*/ 0 h 55"/>
                  <a:gd name="T42" fmla="*/ 8 w 90"/>
                  <a:gd name="T43" fmla="*/ 1 h 55"/>
                  <a:gd name="T44" fmla="*/ 7 w 90"/>
                  <a:gd name="T45" fmla="*/ 2 h 55"/>
                  <a:gd name="T46" fmla="*/ 5 w 90"/>
                  <a:gd name="T47" fmla="*/ 2 h 55"/>
                  <a:gd name="T48" fmla="*/ 4 w 90"/>
                  <a:gd name="T49" fmla="*/ 3 h 55"/>
                  <a:gd name="T50" fmla="*/ 2 w 90"/>
                  <a:gd name="T51" fmla="*/ 4 h 55"/>
                  <a:gd name="T52" fmla="*/ 2 w 90"/>
                  <a:gd name="T53" fmla="*/ 4 h 55"/>
                  <a:gd name="T54" fmla="*/ 1 w 90"/>
                  <a:gd name="T55" fmla="*/ 6 h 55"/>
                  <a:gd name="T56" fmla="*/ 0 w 90"/>
                  <a:gd name="T57" fmla="*/ 7 h 55"/>
                  <a:gd name="T58" fmla="*/ 0 w 90"/>
                  <a:gd name="T59" fmla="*/ 7 h 55"/>
                  <a:gd name="T60" fmla="*/ 0 w 90"/>
                  <a:gd name="T61" fmla="*/ 9 h 55"/>
                  <a:gd name="T62" fmla="*/ 1 w 90"/>
                  <a:gd name="T63" fmla="*/ 9 h 55"/>
                  <a:gd name="T64" fmla="*/ 1 w 90"/>
                  <a:gd name="T65" fmla="*/ 11 h 55"/>
                  <a:gd name="T66" fmla="*/ 2 w 90"/>
                  <a:gd name="T67" fmla="*/ 11 h 55"/>
                  <a:gd name="T68" fmla="*/ 3 w 90"/>
                  <a:gd name="T69" fmla="*/ 12 h 55"/>
                  <a:gd name="T70" fmla="*/ 5 w 90"/>
                  <a:gd name="T71" fmla="*/ 12 h 55"/>
                  <a:gd name="T72" fmla="*/ 6 w 90"/>
                  <a:gd name="T73" fmla="*/ 13 h 55"/>
                  <a:gd name="T74" fmla="*/ 7 w 90"/>
                  <a:gd name="T75" fmla="*/ 13 h 55"/>
                  <a:gd name="T76" fmla="*/ 9 w 90"/>
                  <a:gd name="T77" fmla="*/ 13 h 55"/>
                  <a:gd name="T78" fmla="*/ 10 w 90"/>
                  <a:gd name="T79" fmla="*/ 13 h 55"/>
                  <a:gd name="T80" fmla="*/ 13 w 90"/>
                  <a:gd name="T81" fmla="*/ 13 h 55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90"/>
                  <a:gd name="T124" fmla="*/ 0 h 55"/>
                  <a:gd name="T125" fmla="*/ 90 w 90"/>
                  <a:gd name="T126" fmla="*/ 55 h 55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90" h="55">
                    <a:moveTo>
                      <a:pt x="50" y="55"/>
                    </a:moveTo>
                    <a:lnTo>
                      <a:pt x="57" y="52"/>
                    </a:lnTo>
                    <a:lnTo>
                      <a:pt x="63" y="48"/>
                    </a:lnTo>
                    <a:lnTo>
                      <a:pt x="68" y="46"/>
                    </a:lnTo>
                    <a:lnTo>
                      <a:pt x="75" y="43"/>
                    </a:lnTo>
                    <a:lnTo>
                      <a:pt x="81" y="39"/>
                    </a:lnTo>
                    <a:lnTo>
                      <a:pt x="84" y="37"/>
                    </a:lnTo>
                    <a:lnTo>
                      <a:pt x="86" y="34"/>
                    </a:lnTo>
                    <a:lnTo>
                      <a:pt x="86" y="28"/>
                    </a:lnTo>
                    <a:lnTo>
                      <a:pt x="90" y="25"/>
                    </a:lnTo>
                    <a:lnTo>
                      <a:pt x="90" y="18"/>
                    </a:lnTo>
                    <a:lnTo>
                      <a:pt x="86" y="16"/>
                    </a:lnTo>
                    <a:lnTo>
                      <a:pt x="84" y="13"/>
                    </a:lnTo>
                    <a:lnTo>
                      <a:pt x="81" y="9"/>
                    </a:lnTo>
                    <a:lnTo>
                      <a:pt x="77" y="7"/>
                    </a:lnTo>
                    <a:lnTo>
                      <a:pt x="72" y="4"/>
                    </a:lnTo>
                    <a:lnTo>
                      <a:pt x="66" y="0"/>
                    </a:lnTo>
                    <a:lnTo>
                      <a:pt x="59" y="0"/>
                    </a:lnTo>
                    <a:lnTo>
                      <a:pt x="54" y="0"/>
                    </a:lnTo>
                    <a:lnTo>
                      <a:pt x="48" y="0"/>
                    </a:lnTo>
                    <a:lnTo>
                      <a:pt x="38" y="0"/>
                    </a:lnTo>
                    <a:lnTo>
                      <a:pt x="33" y="4"/>
                    </a:lnTo>
                    <a:lnTo>
                      <a:pt x="27" y="7"/>
                    </a:lnTo>
                    <a:lnTo>
                      <a:pt x="20" y="9"/>
                    </a:lnTo>
                    <a:lnTo>
                      <a:pt x="15" y="13"/>
                    </a:lnTo>
                    <a:lnTo>
                      <a:pt x="9" y="16"/>
                    </a:lnTo>
                    <a:lnTo>
                      <a:pt x="6" y="18"/>
                    </a:lnTo>
                    <a:lnTo>
                      <a:pt x="2" y="25"/>
                    </a:lnTo>
                    <a:lnTo>
                      <a:pt x="0" y="28"/>
                    </a:lnTo>
                    <a:lnTo>
                      <a:pt x="0" y="31"/>
                    </a:lnTo>
                    <a:lnTo>
                      <a:pt x="0" y="37"/>
                    </a:lnTo>
                    <a:lnTo>
                      <a:pt x="2" y="39"/>
                    </a:lnTo>
                    <a:lnTo>
                      <a:pt x="2" y="46"/>
                    </a:lnTo>
                    <a:lnTo>
                      <a:pt x="9" y="48"/>
                    </a:lnTo>
                    <a:lnTo>
                      <a:pt x="11" y="52"/>
                    </a:lnTo>
                    <a:lnTo>
                      <a:pt x="18" y="52"/>
                    </a:lnTo>
                    <a:lnTo>
                      <a:pt x="24" y="55"/>
                    </a:lnTo>
                    <a:lnTo>
                      <a:pt x="29" y="55"/>
                    </a:lnTo>
                    <a:lnTo>
                      <a:pt x="36" y="55"/>
                    </a:lnTo>
                    <a:lnTo>
                      <a:pt x="41" y="55"/>
                    </a:lnTo>
                    <a:lnTo>
                      <a:pt x="50" y="55"/>
                    </a:lnTo>
                  </a:path>
                </a:pathLst>
              </a:custGeom>
              <a:noFill/>
              <a:ln w="0">
                <a:solidFill>
                  <a:srgbClr val="C4E4E6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041" name="Freeform 1127"/>
              <p:cNvSpPr>
                <a:spLocks/>
              </p:cNvSpPr>
              <p:nvPr/>
            </p:nvSpPr>
            <p:spPr bwMode="auto">
              <a:xfrm>
                <a:off x="1645" y="1050"/>
                <a:ext cx="23" cy="13"/>
              </a:xfrm>
              <a:custGeom>
                <a:avLst/>
                <a:gdLst>
                  <a:gd name="T0" fmla="*/ 13 w 90"/>
                  <a:gd name="T1" fmla="*/ 13 h 55"/>
                  <a:gd name="T2" fmla="*/ 15 w 90"/>
                  <a:gd name="T3" fmla="*/ 12 h 55"/>
                  <a:gd name="T4" fmla="*/ 16 w 90"/>
                  <a:gd name="T5" fmla="*/ 11 h 55"/>
                  <a:gd name="T6" fmla="*/ 17 w 90"/>
                  <a:gd name="T7" fmla="*/ 11 h 55"/>
                  <a:gd name="T8" fmla="*/ 19 w 90"/>
                  <a:gd name="T9" fmla="*/ 10 h 55"/>
                  <a:gd name="T10" fmla="*/ 21 w 90"/>
                  <a:gd name="T11" fmla="*/ 9 h 55"/>
                  <a:gd name="T12" fmla="*/ 21 w 90"/>
                  <a:gd name="T13" fmla="*/ 9 h 55"/>
                  <a:gd name="T14" fmla="*/ 22 w 90"/>
                  <a:gd name="T15" fmla="*/ 8 h 55"/>
                  <a:gd name="T16" fmla="*/ 22 w 90"/>
                  <a:gd name="T17" fmla="*/ 7 h 55"/>
                  <a:gd name="T18" fmla="*/ 23 w 90"/>
                  <a:gd name="T19" fmla="*/ 6 h 55"/>
                  <a:gd name="T20" fmla="*/ 23 w 90"/>
                  <a:gd name="T21" fmla="*/ 4 h 55"/>
                  <a:gd name="T22" fmla="*/ 22 w 90"/>
                  <a:gd name="T23" fmla="*/ 4 h 55"/>
                  <a:gd name="T24" fmla="*/ 21 w 90"/>
                  <a:gd name="T25" fmla="*/ 3 h 55"/>
                  <a:gd name="T26" fmla="*/ 21 w 90"/>
                  <a:gd name="T27" fmla="*/ 2 h 55"/>
                  <a:gd name="T28" fmla="*/ 20 w 90"/>
                  <a:gd name="T29" fmla="*/ 2 h 55"/>
                  <a:gd name="T30" fmla="*/ 18 w 90"/>
                  <a:gd name="T31" fmla="*/ 1 h 55"/>
                  <a:gd name="T32" fmla="*/ 17 w 90"/>
                  <a:gd name="T33" fmla="*/ 0 h 55"/>
                  <a:gd name="T34" fmla="*/ 15 w 90"/>
                  <a:gd name="T35" fmla="*/ 0 h 55"/>
                  <a:gd name="T36" fmla="*/ 14 w 90"/>
                  <a:gd name="T37" fmla="*/ 0 h 55"/>
                  <a:gd name="T38" fmla="*/ 12 w 90"/>
                  <a:gd name="T39" fmla="*/ 0 h 55"/>
                  <a:gd name="T40" fmla="*/ 10 w 90"/>
                  <a:gd name="T41" fmla="*/ 0 h 55"/>
                  <a:gd name="T42" fmla="*/ 8 w 90"/>
                  <a:gd name="T43" fmla="*/ 1 h 55"/>
                  <a:gd name="T44" fmla="*/ 7 w 90"/>
                  <a:gd name="T45" fmla="*/ 2 h 55"/>
                  <a:gd name="T46" fmla="*/ 5 w 90"/>
                  <a:gd name="T47" fmla="*/ 2 h 55"/>
                  <a:gd name="T48" fmla="*/ 4 w 90"/>
                  <a:gd name="T49" fmla="*/ 3 h 55"/>
                  <a:gd name="T50" fmla="*/ 2 w 90"/>
                  <a:gd name="T51" fmla="*/ 4 h 55"/>
                  <a:gd name="T52" fmla="*/ 2 w 90"/>
                  <a:gd name="T53" fmla="*/ 4 h 55"/>
                  <a:gd name="T54" fmla="*/ 1 w 90"/>
                  <a:gd name="T55" fmla="*/ 6 h 55"/>
                  <a:gd name="T56" fmla="*/ 0 w 90"/>
                  <a:gd name="T57" fmla="*/ 7 h 55"/>
                  <a:gd name="T58" fmla="*/ 0 w 90"/>
                  <a:gd name="T59" fmla="*/ 7 h 55"/>
                  <a:gd name="T60" fmla="*/ 0 w 90"/>
                  <a:gd name="T61" fmla="*/ 9 h 55"/>
                  <a:gd name="T62" fmla="*/ 1 w 90"/>
                  <a:gd name="T63" fmla="*/ 9 h 55"/>
                  <a:gd name="T64" fmla="*/ 1 w 90"/>
                  <a:gd name="T65" fmla="*/ 11 h 55"/>
                  <a:gd name="T66" fmla="*/ 2 w 90"/>
                  <a:gd name="T67" fmla="*/ 11 h 55"/>
                  <a:gd name="T68" fmla="*/ 3 w 90"/>
                  <a:gd name="T69" fmla="*/ 12 h 55"/>
                  <a:gd name="T70" fmla="*/ 5 w 90"/>
                  <a:gd name="T71" fmla="*/ 12 h 55"/>
                  <a:gd name="T72" fmla="*/ 6 w 90"/>
                  <a:gd name="T73" fmla="*/ 13 h 55"/>
                  <a:gd name="T74" fmla="*/ 7 w 90"/>
                  <a:gd name="T75" fmla="*/ 13 h 55"/>
                  <a:gd name="T76" fmla="*/ 9 w 90"/>
                  <a:gd name="T77" fmla="*/ 13 h 55"/>
                  <a:gd name="T78" fmla="*/ 10 w 90"/>
                  <a:gd name="T79" fmla="*/ 13 h 55"/>
                  <a:gd name="T80" fmla="*/ 13 w 90"/>
                  <a:gd name="T81" fmla="*/ 13 h 55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90"/>
                  <a:gd name="T124" fmla="*/ 0 h 55"/>
                  <a:gd name="T125" fmla="*/ 90 w 90"/>
                  <a:gd name="T126" fmla="*/ 55 h 55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90" h="55">
                    <a:moveTo>
                      <a:pt x="50" y="55"/>
                    </a:moveTo>
                    <a:lnTo>
                      <a:pt x="57" y="52"/>
                    </a:lnTo>
                    <a:lnTo>
                      <a:pt x="63" y="48"/>
                    </a:lnTo>
                    <a:lnTo>
                      <a:pt x="68" y="46"/>
                    </a:lnTo>
                    <a:lnTo>
                      <a:pt x="75" y="43"/>
                    </a:lnTo>
                    <a:lnTo>
                      <a:pt x="81" y="39"/>
                    </a:lnTo>
                    <a:lnTo>
                      <a:pt x="84" y="37"/>
                    </a:lnTo>
                    <a:lnTo>
                      <a:pt x="86" y="34"/>
                    </a:lnTo>
                    <a:lnTo>
                      <a:pt x="86" y="28"/>
                    </a:lnTo>
                    <a:lnTo>
                      <a:pt x="90" y="25"/>
                    </a:lnTo>
                    <a:lnTo>
                      <a:pt x="90" y="18"/>
                    </a:lnTo>
                    <a:lnTo>
                      <a:pt x="86" y="16"/>
                    </a:lnTo>
                    <a:lnTo>
                      <a:pt x="84" y="13"/>
                    </a:lnTo>
                    <a:lnTo>
                      <a:pt x="81" y="9"/>
                    </a:lnTo>
                    <a:lnTo>
                      <a:pt x="77" y="7"/>
                    </a:lnTo>
                    <a:lnTo>
                      <a:pt x="72" y="4"/>
                    </a:lnTo>
                    <a:lnTo>
                      <a:pt x="66" y="0"/>
                    </a:lnTo>
                    <a:lnTo>
                      <a:pt x="59" y="0"/>
                    </a:lnTo>
                    <a:lnTo>
                      <a:pt x="54" y="0"/>
                    </a:lnTo>
                    <a:lnTo>
                      <a:pt x="48" y="0"/>
                    </a:lnTo>
                    <a:lnTo>
                      <a:pt x="38" y="0"/>
                    </a:lnTo>
                    <a:lnTo>
                      <a:pt x="33" y="4"/>
                    </a:lnTo>
                    <a:lnTo>
                      <a:pt x="27" y="7"/>
                    </a:lnTo>
                    <a:lnTo>
                      <a:pt x="20" y="9"/>
                    </a:lnTo>
                    <a:lnTo>
                      <a:pt x="15" y="13"/>
                    </a:lnTo>
                    <a:lnTo>
                      <a:pt x="9" y="16"/>
                    </a:lnTo>
                    <a:lnTo>
                      <a:pt x="6" y="18"/>
                    </a:lnTo>
                    <a:lnTo>
                      <a:pt x="2" y="25"/>
                    </a:lnTo>
                    <a:lnTo>
                      <a:pt x="0" y="28"/>
                    </a:lnTo>
                    <a:lnTo>
                      <a:pt x="0" y="31"/>
                    </a:lnTo>
                    <a:lnTo>
                      <a:pt x="0" y="37"/>
                    </a:lnTo>
                    <a:lnTo>
                      <a:pt x="2" y="39"/>
                    </a:lnTo>
                    <a:lnTo>
                      <a:pt x="2" y="46"/>
                    </a:lnTo>
                    <a:lnTo>
                      <a:pt x="9" y="48"/>
                    </a:lnTo>
                    <a:lnTo>
                      <a:pt x="11" y="52"/>
                    </a:lnTo>
                    <a:lnTo>
                      <a:pt x="18" y="52"/>
                    </a:lnTo>
                    <a:lnTo>
                      <a:pt x="24" y="55"/>
                    </a:lnTo>
                    <a:lnTo>
                      <a:pt x="29" y="55"/>
                    </a:lnTo>
                    <a:lnTo>
                      <a:pt x="36" y="55"/>
                    </a:lnTo>
                    <a:lnTo>
                      <a:pt x="41" y="55"/>
                    </a:lnTo>
                    <a:lnTo>
                      <a:pt x="50" y="55"/>
                    </a:lnTo>
                  </a:path>
                </a:pathLst>
              </a:custGeom>
              <a:noFill/>
              <a:ln w="0">
                <a:solidFill>
                  <a:srgbClr val="C4E4E6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042" name="Freeform 1128"/>
              <p:cNvSpPr>
                <a:spLocks/>
              </p:cNvSpPr>
              <p:nvPr/>
            </p:nvSpPr>
            <p:spPr bwMode="auto">
              <a:xfrm>
                <a:off x="1560" y="1044"/>
                <a:ext cx="16" cy="12"/>
              </a:xfrm>
              <a:custGeom>
                <a:avLst/>
                <a:gdLst>
                  <a:gd name="T0" fmla="*/ 6 w 62"/>
                  <a:gd name="T1" fmla="*/ 11 h 48"/>
                  <a:gd name="T2" fmla="*/ 8 w 62"/>
                  <a:gd name="T3" fmla="*/ 11 h 48"/>
                  <a:gd name="T4" fmla="*/ 9 w 62"/>
                  <a:gd name="T5" fmla="*/ 10 h 48"/>
                  <a:gd name="T6" fmla="*/ 11 w 62"/>
                  <a:gd name="T7" fmla="*/ 10 h 48"/>
                  <a:gd name="T8" fmla="*/ 12 w 62"/>
                  <a:gd name="T9" fmla="*/ 9 h 48"/>
                  <a:gd name="T10" fmla="*/ 14 w 62"/>
                  <a:gd name="T11" fmla="*/ 8 h 48"/>
                  <a:gd name="T12" fmla="*/ 15 w 62"/>
                  <a:gd name="T13" fmla="*/ 7 h 48"/>
                  <a:gd name="T14" fmla="*/ 15 w 62"/>
                  <a:gd name="T15" fmla="*/ 6 h 48"/>
                  <a:gd name="T16" fmla="*/ 16 w 62"/>
                  <a:gd name="T17" fmla="*/ 5 h 48"/>
                  <a:gd name="T18" fmla="*/ 16 w 62"/>
                  <a:gd name="T19" fmla="*/ 4 h 48"/>
                  <a:gd name="T20" fmla="*/ 16 w 62"/>
                  <a:gd name="T21" fmla="*/ 3 h 48"/>
                  <a:gd name="T22" fmla="*/ 16 w 62"/>
                  <a:gd name="T23" fmla="*/ 1 h 48"/>
                  <a:gd name="T24" fmla="*/ 15 w 62"/>
                  <a:gd name="T25" fmla="*/ 1 h 48"/>
                  <a:gd name="T26" fmla="*/ 15 w 62"/>
                  <a:gd name="T27" fmla="*/ 0 h 48"/>
                  <a:gd name="T28" fmla="*/ 15 w 62"/>
                  <a:gd name="T29" fmla="*/ 0 h 48"/>
                  <a:gd name="T30" fmla="*/ 14 w 62"/>
                  <a:gd name="T31" fmla="*/ 0 h 48"/>
                  <a:gd name="T32" fmla="*/ 13 w 62"/>
                  <a:gd name="T33" fmla="*/ 1 h 48"/>
                  <a:gd name="T34" fmla="*/ 11 w 62"/>
                  <a:gd name="T35" fmla="*/ 1 h 48"/>
                  <a:gd name="T36" fmla="*/ 10 w 62"/>
                  <a:gd name="T37" fmla="*/ 1 h 48"/>
                  <a:gd name="T38" fmla="*/ 8 w 62"/>
                  <a:gd name="T39" fmla="*/ 1 h 48"/>
                  <a:gd name="T40" fmla="*/ 7 w 62"/>
                  <a:gd name="T41" fmla="*/ 2 h 48"/>
                  <a:gd name="T42" fmla="*/ 5 w 62"/>
                  <a:gd name="T43" fmla="*/ 3 h 48"/>
                  <a:gd name="T44" fmla="*/ 4 w 62"/>
                  <a:gd name="T45" fmla="*/ 4 h 48"/>
                  <a:gd name="T46" fmla="*/ 2 w 62"/>
                  <a:gd name="T47" fmla="*/ 5 h 48"/>
                  <a:gd name="T48" fmla="*/ 1 w 62"/>
                  <a:gd name="T49" fmla="*/ 5 h 48"/>
                  <a:gd name="T50" fmla="*/ 1 w 62"/>
                  <a:gd name="T51" fmla="*/ 7 h 48"/>
                  <a:gd name="T52" fmla="*/ 0 w 62"/>
                  <a:gd name="T53" fmla="*/ 8 h 48"/>
                  <a:gd name="T54" fmla="*/ 0 w 62"/>
                  <a:gd name="T55" fmla="*/ 9 h 48"/>
                  <a:gd name="T56" fmla="*/ 0 w 62"/>
                  <a:gd name="T57" fmla="*/ 10 h 48"/>
                  <a:gd name="T58" fmla="*/ 0 w 62"/>
                  <a:gd name="T59" fmla="*/ 10 h 48"/>
                  <a:gd name="T60" fmla="*/ 0 w 62"/>
                  <a:gd name="T61" fmla="*/ 11 h 48"/>
                  <a:gd name="T62" fmla="*/ 1 w 62"/>
                  <a:gd name="T63" fmla="*/ 12 h 48"/>
                  <a:gd name="T64" fmla="*/ 1 w 62"/>
                  <a:gd name="T65" fmla="*/ 12 h 48"/>
                  <a:gd name="T66" fmla="*/ 2 w 62"/>
                  <a:gd name="T67" fmla="*/ 12 h 48"/>
                  <a:gd name="T68" fmla="*/ 3 w 62"/>
                  <a:gd name="T69" fmla="*/ 12 h 48"/>
                  <a:gd name="T70" fmla="*/ 5 w 62"/>
                  <a:gd name="T71" fmla="*/ 12 h 48"/>
                  <a:gd name="T72" fmla="*/ 6 w 62"/>
                  <a:gd name="T73" fmla="*/ 11 h 4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2"/>
                  <a:gd name="T112" fmla="*/ 0 h 48"/>
                  <a:gd name="T113" fmla="*/ 62 w 62"/>
                  <a:gd name="T114" fmla="*/ 48 h 48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2" h="48">
                    <a:moveTo>
                      <a:pt x="23" y="45"/>
                    </a:moveTo>
                    <a:lnTo>
                      <a:pt x="30" y="45"/>
                    </a:lnTo>
                    <a:lnTo>
                      <a:pt x="36" y="41"/>
                    </a:lnTo>
                    <a:lnTo>
                      <a:pt x="41" y="39"/>
                    </a:lnTo>
                    <a:lnTo>
                      <a:pt x="48" y="36"/>
                    </a:lnTo>
                    <a:lnTo>
                      <a:pt x="53" y="32"/>
                    </a:lnTo>
                    <a:lnTo>
                      <a:pt x="57" y="27"/>
                    </a:lnTo>
                    <a:lnTo>
                      <a:pt x="60" y="23"/>
                    </a:lnTo>
                    <a:lnTo>
                      <a:pt x="62" y="21"/>
                    </a:lnTo>
                    <a:lnTo>
                      <a:pt x="62" y="14"/>
                    </a:lnTo>
                    <a:lnTo>
                      <a:pt x="62" y="12"/>
                    </a:lnTo>
                    <a:lnTo>
                      <a:pt x="62" y="5"/>
                    </a:lnTo>
                    <a:lnTo>
                      <a:pt x="60" y="3"/>
                    </a:lnTo>
                    <a:lnTo>
                      <a:pt x="60" y="0"/>
                    </a:lnTo>
                    <a:lnTo>
                      <a:pt x="57" y="0"/>
                    </a:lnTo>
                    <a:lnTo>
                      <a:pt x="53" y="0"/>
                    </a:lnTo>
                    <a:lnTo>
                      <a:pt x="51" y="3"/>
                    </a:lnTo>
                    <a:lnTo>
                      <a:pt x="44" y="3"/>
                    </a:lnTo>
                    <a:lnTo>
                      <a:pt x="39" y="5"/>
                    </a:lnTo>
                    <a:lnTo>
                      <a:pt x="32" y="5"/>
                    </a:lnTo>
                    <a:lnTo>
                      <a:pt x="27" y="9"/>
                    </a:lnTo>
                    <a:lnTo>
                      <a:pt x="21" y="12"/>
                    </a:lnTo>
                    <a:lnTo>
                      <a:pt x="14" y="14"/>
                    </a:lnTo>
                    <a:lnTo>
                      <a:pt x="9" y="18"/>
                    </a:lnTo>
                    <a:lnTo>
                      <a:pt x="5" y="21"/>
                    </a:lnTo>
                    <a:lnTo>
                      <a:pt x="3" y="27"/>
                    </a:lnTo>
                    <a:lnTo>
                      <a:pt x="0" y="30"/>
                    </a:lnTo>
                    <a:lnTo>
                      <a:pt x="0" y="36"/>
                    </a:lnTo>
                    <a:lnTo>
                      <a:pt x="0" y="39"/>
                    </a:lnTo>
                    <a:lnTo>
                      <a:pt x="0" y="41"/>
                    </a:lnTo>
                    <a:lnTo>
                      <a:pt x="0" y="45"/>
                    </a:lnTo>
                    <a:lnTo>
                      <a:pt x="3" y="48"/>
                    </a:lnTo>
                    <a:lnTo>
                      <a:pt x="5" y="48"/>
                    </a:lnTo>
                    <a:lnTo>
                      <a:pt x="9" y="48"/>
                    </a:lnTo>
                    <a:lnTo>
                      <a:pt x="12" y="48"/>
                    </a:lnTo>
                    <a:lnTo>
                      <a:pt x="18" y="48"/>
                    </a:lnTo>
                    <a:lnTo>
                      <a:pt x="23" y="45"/>
                    </a:lnTo>
                    <a:close/>
                  </a:path>
                </a:pathLst>
              </a:custGeom>
              <a:solidFill>
                <a:srgbClr val="CB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043" name="Freeform 1129"/>
              <p:cNvSpPr>
                <a:spLocks/>
              </p:cNvSpPr>
              <p:nvPr/>
            </p:nvSpPr>
            <p:spPr bwMode="auto">
              <a:xfrm>
                <a:off x="1560" y="1044"/>
                <a:ext cx="16" cy="12"/>
              </a:xfrm>
              <a:custGeom>
                <a:avLst/>
                <a:gdLst>
                  <a:gd name="T0" fmla="*/ 6 w 62"/>
                  <a:gd name="T1" fmla="*/ 11 h 48"/>
                  <a:gd name="T2" fmla="*/ 8 w 62"/>
                  <a:gd name="T3" fmla="*/ 11 h 48"/>
                  <a:gd name="T4" fmla="*/ 9 w 62"/>
                  <a:gd name="T5" fmla="*/ 10 h 48"/>
                  <a:gd name="T6" fmla="*/ 11 w 62"/>
                  <a:gd name="T7" fmla="*/ 10 h 48"/>
                  <a:gd name="T8" fmla="*/ 12 w 62"/>
                  <a:gd name="T9" fmla="*/ 9 h 48"/>
                  <a:gd name="T10" fmla="*/ 14 w 62"/>
                  <a:gd name="T11" fmla="*/ 8 h 48"/>
                  <a:gd name="T12" fmla="*/ 15 w 62"/>
                  <a:gd name="T13" fmla="*/ 7 h 48"/>
                  <a:gd name="T14" fmla="*/ 15 w 62"/>
                  <a:gd name="T15" fmla="*/ 6 h 48"/>
                  <a:gd name="T16" fmla="*/ 16 w 62"/>
                  <a:gd name="T17" fmla="*/ 5 h 48"/>
                  <a:gd name="T18" fmla="*/ 16 w 62"/>
                  <a:gd name="T19" fmla="*/ 4 h 48"/>
                  <a:gd name="T20" fmla="*/ 16 w 62"/>
                  <a:gd name="T21" fmla="*/ 3 h 48"/>
                  <a:gd name="T22" fmla="*/ 16 w 62"/>
                  <a:gd name="T23" fmla="*/ 1 h 48"/>
                  <a:gd name="T24" fmla="*/ 15 w 62"/>
                  <a:gd name="T25" fmla="*/ 1 h 48"/>
                  <a:gd name="T26" fmla="*/ 15 w 62"/>
                  <a:gd name="T27" fmla="*/ 0 h 48"/>
                  <a:gd name="T28" fmla="*/ 15 w 62"/>
                  <a:gd name="T29" fmla="*/ 0 h 48"/>
                  <a:gd name="T30" fmla="*/ 14 w 62"/>
                  <a:gd name="T31" fmla="*/ 0 h 48"/>
                  <a:gd name="T32" fmla="*/ 13 w 62"/>
                  <a:gd name="T33" fmla="*/ 1 h 48"/>
                  <a:gd name="T34" fmla="*/ 11 w 62"/>
                  <a:gd name="T35" fmla="*/ 1 h 48"/>
                  <a:gd name="T36" fmla="*/ 10 w 62"/>
                  <a:gd name="T37" fmla="*/ 1 h 48"/>
                  <a:gd name="T38" fmla="*/ 8 w 62"/>
                  <a:gd name="T39" fmla="*/ 1 h 48"/>
                  <a:gd name="T40" fmla="*/ 7 w 62"/>
                  <a:gd name="T41" fmla="*/ 2 h 48"/>
                  <a:gd name="T42" fmla="*/ 5 w 62"/>
                  <a:gd name="T43" fmla="*/ 3 h 48"/>
                  <a:gd name="T44" fmla="*/ 4 w 62"/>
                  <a:gd name="T45" fmla="*/ 4 h 48"/>
                  <a:gd name="T46" fmla="*/ 2 w 62"/>
                  <a:gd name="T47" fmla="*/ 5 h 48"/>
                  <a:gd name="T48" fmla="*/ 1 w 62"/>
                  <a:gd name="T49" fmla="*/ 5 h 48"/>
                  <a:gd name="T50" fmla="*/ 1 w 62"/>
                  <a:gd name="T51" fmla="*/ 7 h 48"/>
                  <a:gd name="T52" fmla="*/ 0 w 62"/>
                  <a:gd name="T53" fmla="*/ 8 h 48"/>
                  <a:gd name="T54" fmla="*/ 0 w 62"/>
                  <a:gd name="T55" fmla="*/ 9 h 48"/>
                  <a:gd name="T56" fmla="*/ 0 w 62"/>
                  <a:gd name="T57" fmla="*/ 10 h 48"/>
                  <a:gd name="T58" fmla="*/ 0 w 62"/>
                  <a:gd name="T59" fmla="*/ 10 h 48"/>
                  <a:gd name="T60" fmla="*/ 0 w 62"/>
                  <a:gd name="T61" fmla="*/ 11 h 48"/>
                  <a:gd name="T62" fmla="*/ 1 w 62"/>
                  <a:gd name="T63" fmla="*/ 12 h 48"/>
                  <a:gd name="T64" fmla="*/ 1 w 62"/>
                  <a:gd name="T65" fmla="*/ 12 h 48"/>
                  <a:gd name="T66" fmla="*/ 2 w 62"/>
                  <a:gd name="T67" fmla="*/ 12 h 48"/>
                  <a:gd name="T68" fmla="*/ 3 w 62"/>
                  <a:gd name="T69" fmla="*/ 12 h 48"/>
                  <a:gd name="T70" fmla="*/ 5 w 62"/>
                  <a:gd name="T71" fmla="*/ 12 h 48"/>
                  <a:gd name="T72" fmla="*/ 6 w 62"/>
                  <a:gd name="T73" fmla="*/ 11 h 4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2"/>
                  <a:gd name="T112" fmla="*/ 0 h 48"/>
                  <a:gd name="T113" fmla="*/ 62 w 62"/>
                  <a:gd name="T114" fmla="*/ 48 h 48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2" h="48">
                    <a:moveTo>
                      <a:pt x="23" y="45"/>
                    </a:moveTo>
                    <a:lnTo>
                      <a:pt x="30" y="45"/>
                    </a:lnTo>
                    <a:lnTo>
                      <a:pt x="36" y="41"/>
                    </a:lnTo>
                    <a:lnTo>
                      <a:pt x="41" y="39"/>
                    </a:lnTo>
                    <a:lnTo>
                      <a:pt x="48" y="36"/>
                    </a:lnTo>
                    <a:lnTo>
                      <a:pt x="53" y="32"/>
                    </a:lnTo>
                    <a:lnTo>
                      <a:pt x="57" y="27"/>
                    </a:lnTo>
                    <a:lnTo>
                      <a:pt x="60" y="23"/>
                    </a:lnTo>
                    <a:lnTo>
                      <a:pt x="62" y="21"/>
                    </a:lnTo>
                    <a:lnTo>
                      <a:pt x="62" y="14"/>
                    </a:lnTo>
                    <a:lnTo>
                      <a:pt x="62" y="12"/>
                    </a:lnTo>
                    <a:lnTo>
                      <a:pt x="62" y="5"/>
                    </a:lnTo>
                    <a:lnTo>
                      <a:pt x="60" y="3"/>
                    </a:lnTo>
                    <a:lnTo>
                      <a:pt x="60" y="0"/>
                    </a:lnTo>
                    <a:lnTo>
                      <a:pt x="57" y="0"/>
                    </a:lnTo>
                    <a:lnTo>
                      <a:pt x="53" y="0"/>
                    </a:lnTo>
                    <a:lnTo>
                      <a:pt x="51" y="3"/>
                    </a:lnTo>
                    <a:lnTo>
                      <a:pt x="44" y="3"/>
                    </a:lnTo>
                    <a:lnTo>
                      <a:pt x="39" y="5"/>
                    </a:lnTo>
                    <a:lnTo>
                      <a:pt x="32" y="5"/>
                    </a:lnTo>
                    <a:lnTo>
                      <a:pt x="27" y="9"/>
                    </a:lnTo>
                    <a:lnTo>
                      <a:pt x="21" y="12"/>
                    </a:lnTo>
                    <a:lnTo>
                      <a:pt x="14" y="14"/>
                    </a:lnTo>
                    <a:lnTo>
                      <a:pt x="9" y="18"/>
                    </a:lnTo>
                    <a:lnTo>
                      <a:pt x="5" y="21"/>
                    </a:lnTo>
                    <a:lnTo>
                      <a:pt x="3" y="27"/>
                    </a:lnTo>
                    <a:lnTo>
                      <a:pt x="0" y="30"/>
                    </a:lnTo>
                    <a:lnTo>
                      <a:pt x="0" y="36"/>
                    </a:lnTo>
                    <a:lnTo>
                      <a:pt x="0" y="39"/>
                    </a:lnTo>
                    <a:lnTo>
                      <a:pt x="0" y="41"/>
                    </a:lnTo>
                    <a:lnTo>
                      <a:pt x="0" y="45"/>
                    </a:lnTo>
                    <a:lnTo>
                      <a:pt x="3" y="48"/>
                    </a:lnTo>
                    <a:lnTo>
                      <a:pt x="5" y="48"/>
                    </a:lnTo>
                    <a:lnTo>
                      <a:pt x="9" y="48"/>
                    </a:lnTo>
                    <a:lnTo>
                      <a:pt x="12" y="48"/>
                    </a:lnTo>
                    <a:lnTo>
                      <a:pt x="18" y="48"/>
                    </a:lnTo>
                    <a:lnTo>
                      <a:pt x="23" y="45"/>
                    </a:lnTo>
                  </a:path>
                </a:pathLst>
              </a:custGeom>
              <a:noFill/>
              <a:ln w="0">
                <a:solidFill>
                  <a:srgbClr val="C4E4E6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044" name="Freeform 1130"/>
              <p:cNvSpPr>
                <a:spLocks/>
              </p:cNvSpPr>
              <p:nvPr/>
            </p:nvSpPr>
            <p:spPr bwMode="auto">
              <a:xfrm>
                <a:off x="1560" y="1044"/>
                <a:ext cx="16" cy="12"/>
              </a:xfrm>
              <a:custGeom>
                <a:avLst/>
                <a:gdLst>
                  <a:gd name="T0" fmla="*/ 6 w 62"/>
                  <a:gd name="T1" fmla="*/ 11 h 48"/>
                  <a:gd name="T2" fmla="*/ 8 w 62"/>
                  <a:gd name="T3" fmla="*/ 11 h 48"/>
                  <a:gd name="T4" fmla="*/ 9 w 62"/>
                  <a:gd name="T5" fmla="*/ 10 h 48"/>
                  <a:gd name="T6" fmla="*/ 11 w 62"/>
                  <a:gd name="T7" fmla="*/ 10 h 48"/>
                  <a:gd name="T8" fmla="*/ 12 w 62"/>
                  <a:gd name="T9" fmla="*/ 9 h 48"/>
                  <a:gd name="T10" fmla="*/ 14 w 62"/>
                  <a:gd name="T11" fmla="*/ 8 h 48"/>
                  <a:gd name="T12" fmla="*/ 15 w 62"/>
                  <a:gd name="T13" fmla="*/ 7 h 48"/>
                  <a:gd name="T14" fmla="*/ 15 w 62"/>
                  <a:gd name="T15" fmla="*/ 6 h 48"/>
                  <a:gd name="T16" fmla="*/ 16 w 62"/>
                  <a:gd name="T17" fmla="*/ 5 h 48"/>
                  <a:gd name="T18" fmla="*/ 16 w 62"/>
                  <a:gd name="T19" fmla="*/ 4 h 48"/>
                  <a:gd name="T20" fmla="*/ 16 w 62"/>
                  <a:gd name="T21" fmla="*/ 3 h 48"/>
                  <a:gd name="T22" fmla="*/ 16 w 62"/>
                  <a:gd name="T23" fmla="*/ 1 h 48"/>
                  <a:gd name="T24" fmla="*/ 15 w 62"/>
                  <a:gd name="T25" fmla="*/ 1 h 48"/>
                  <a:gd name="T26" fmla="*/ 15 w 62"/>
                  <a:gd name="T27" fmla="*/ 0 h 48"/>
                  <a:gd name="T28" fmla="*/ 15 w 62"/>
                  <a:gd name="T29" fmla="*/ 0 h 48"/>
                  <a:gd name="T30" fmla="*/ 14 w 62"/>
                  <a:gd name="T31" fmla="*/ 0 h 48"/>
                  <a:gd name="T32" fmla="*/ 13 w 62"/>
                  <a:gd name="T33" fmla="*/ 1 h 48"/>
                  <a:gd name="T34" fmla="*/ 11 w 62"/>
                  <a:gd name="T35" fmla="*/ 1 h 48"/>
                  <a:gd name="T36" fmla="*/ 10 w 62"/>
                  <a:gd name="T37" fmla="*/ 1 h 48"/>
                  <a:gd name="T38" fmla="*/ 8 w 62"/>
                  <a:gd name="T39" fmla="*/ 1 h 48"/>
                  <a:gd name="T40" fmla="*/ 7 w 62"/>
                  <a:gd name="T41" fmla="*/ 2 h 48"/>
                  <a:gd name="T42" fmla="*/ 5 w 62"/>
                  <a:gd name="T43" fmla="*/ 3 h 48"/>
                  <a:gd name="T44" fmla="*/ 4 w 62"/>
                  <a:gd name="T45" fmla="*/ 4 h 48"/>
                  <a:gd name="T46" fmla="*/ 2 w 62"/>
                  <a:gd name="T47" fmla="*/ 5 h 48"/>
                  <a:gd name="T48" fmla="*/ 1 w 62"/>
                  <a:gd name="T49" fmla="*/ 5 h 48"/>
                  <a:gd name="T50" fmla="*/ 1 w 62"/>
                  <a:gd name="T51" fmla="*/ 7 h 48"/>
                  <a:gd name="T52" fmla="*/ 0 w 62"/>
                  <a:gd name="T53" fmla="*/ 8 h 48"/>
                  <a:gd name="T54" fmla="*/ 0 w 62"/>
                  <a:gd name="T55" fmla="*/ 9 h 48"/>
                  <a:gd name="T56" fmla="*/ 0 w 62"/>
                  <a:gd name="T57" fmla="*/ 10 h 48"/>
                  <a:gd name="T58" fmla="*/ 0 w 62"/>
                  <a:gd name="T59" fmla="*/ 10 h 48"/>
                  <a:gd name="T60" fmla="*/ 0 w 62"/>
                  <a:gd name="T61" fmla="*/ 11 h 48"/>
                  <a:gd name="T62" fmla="*/ 1 w 62"/>
                  <a:gd name="T63" fmla="*/ 12 h 48"/>
                  <a:gd name="T64" fmla="*/ 1 w 62"/>
                  <a:gd name="T65" fmla="*/ 12 h 48"/>
                  <a:gd name="T66" fmla="*/ 2 w 62"/>
                  <a:gd name="T67" fmla="*/ 12 h 48"/>
                  <a:gd name="T68" fmla="*/ 3 w 62"/>
                  <a:gd name="T69" fmla="*/ 12 h 48"/>
                  <a:gd name="T70" fmla="*/ 5 w 62"/>
                  <a:gd name="T71" fmla="*/ 12 h 48"/>
                  <a:gd name="T72" fmla="*/ 6 w 62"/>
                  <a:gd name="T73" fmla="*/ 11 h 4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2"/>
                  <a:gd name="T112" fmla="*/ 0 h 48"/>
                  <a:gd name="T113" fmla="*/ 62 w 62"/>
                  <a:gd name="T114" fmla="*/ 48 h 48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2" h="48">
                    <a:moveTo>
                      <a:pt x="23" y="45"/>
                    </a:moveTo>
                    <a:lnTo>
                      <a:pt x="30" y="45"/>
                    </a:lnTo>
                    <a:lnTo>
                      <a:pt x="36" y="41"/>
                    </a:lnTo>
                    <a:lnTo>
                      <a:pt x="41" y="39"/>
                    </a:lnTo>
                    <a:lnTo>
                      <a:pt x="48" y="36"/>
                    </a:lnTo>
                    <a:lnTo>
                      <a:pt x="53" y="32"/>
                    </a:lnTo>
                    <a:lnTo>
                      <a:pt x="57" y="27"/>
                    </a:lnTo>
                    <a:lnTo>
                      <a:pt x="60" y="23"/>
                    </a:lnTo>
                    <a:lnTo>
                      <a:pt x="62" y="21"/>
                    </a:lnTo>
                    <a:lnTo>
                      <a:pt x="62" y="14"/>
                    </a:lnTo>
                    <a:lnTo>
                      <a:pt x="62" y="12"/>
                    </a:lnTo>
                    <a:lnTo>
                      <a:pt x="62" y="5"/>
                    </a:lnTo>
                    <a:lnTo>
                      <a:pt x="60" y="3"/>
                    </a:lnTo>
                    <a:lnTo>
                      <a:pt x="60" y="0"/>
                    </a:lnTo>
                    <a:lnTo>
                      <a:pt x="57" y="0"/>
                    </a:lnTo>
                    <a:lnTo>
                      <a:pt x="53" y="0"/>
                    </a:lnTo>
                    <a:lnTo>
                      <a:pt x="51" y="3"/>
                    </a:lnTo>
                    <a:lnTo>
                      <a:pt x="44" y="3"/>
                    </a:lnTo>
                    <a:lnTo>
                      <a:pt x="39" y="5"/>
                    </a:lnTo>
                    <a:lnTo>
                      <a:pt x="32" y="5"/>
                    </a:lnTo>
                    <a:lnTo>
                      <a:pt x="27" y="9"/>
                    </a:lnTo>
                    <a:lnTo>
                      <a:pt x="21" y="12"/>
                    </a:lnTo>
                    <a:lnTo>
                      <a:pt x="14" y="14"/>
                    </a:lnTo>
                    <a:lnTo>
                      <a:pt x="9" y="18"/>
                    </a:lnTo>
                    <a:lnTo>
                      <a:pt x="5" y="21"/>
                    </a:lnTo>
                    <a:lnTo>
                      <a:pt x="3" y="27"/>
                    </a:lnTo>
                    <a:lnTo>
                      <a:pt x="0" y="30"/>
                    </a:lnTo>
                    <a:lnTo>
                      <a:pt x="0" y="36"/>
                    </a:lnTo>
                    <a:lnTo>
                      <a:pt x="0" y="39"/>
                    </a:lnTo>
                    <a:lnTo>
                      <a:pt x="0" y="41"/>
                    </a:lnTo>
                    <a:lnTo>
                      <a:pt x="0" y="45"/>
                    </a:lnTo>
                    <a:lnTo>
                      <a:pt x="3" y="48"/>
                    </a:lnTo>
                    <a:lnTo>
                      <a:pt x="5" y="48"/>
                    </a:lnTo>
                    <a:lnTo>
                      <a:pt x="9" y="48"/>
                    </a:lnTo>
                    <a:lnTo>
                      <a:pt x="12" y="48"/>
                    </a:lnTo>
                    <a:lnTo>
                      <a:pt x="18" y="48"/>
                    </a:lnTo>
                    <a:lnTo>
                      <a:pt x="23" y="45"/>
                    </a:lnTo>
                  </a:path>
                </a:pathLst>
              </a:custGeom>
              <a:noFill/>
              <a:ln w="0">
                <a:solidFill>
                  <a:srgbClr val="C4E4E6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045" name="Freeform 1131"/>
              <p:cNvSpPr>
                <a:spLocks/>
              </p:cNvSpPr>
              <p:nvPr/>
            </p:nvSpPr>
            <p:spPr bwMode="auto">
              <a:xfrm>
                <a:off x="1605" y="1035"/>
                <a:ext cx="26" cy="16"/>
              </a:xfrm>
              <a:custGeom>
                <a:avLst/>
                <a:gdLst>
                  <a:gd name="T0" fmla="*/ 14 w 105"/>
                  <a:gd name="T1" fmla="*/ 15 h 66"/>
                  <a:gd name="T2" fmla="*/ 16 w 105"/>
                  <a:gd name="T3" fmla="*/ 15 h 66"/>
                  <a:gd name="T4" fmla="*/ 18 w 105"/>
                  <a:gd name="T5" fmla="*/ 14 h 66"/>
                  <a:gd name="T6" fmla="*/ 20 w 105"/>
                  <a:gd name="T7" fmla="*/ 14 h 66"/>
                  <a:gd name="T8" fmla="*/ 21 w 105"/>
                  <a:gd name="T9" fmla="*/ 12 h 66"/>
                  <a:gd name="T10" fmla="*/ 23 w 105"/>
                  <a:gd name="T11" fmla="*/ 12 h 66"/>
                  <a:gd name="T12" fmla="*/ 24 w 105"/>
                  <a:gd name="T13" fmla="*/ 10 h 66"/>
                  <a:gd name="T14" fmla="*/ 24 w 105"/>
                  <a:gd name="T15" fmla="*/ 9 h 66"/>
                  <a:gd name="T16" fmla="*/ 25 w 105"/>
                  <a:gd name="T17" fmla="*/ 8 h 66"/>
                  <a:gd name="T18" fmla="*/ 26 w 105"/>
                  <a:gd name="T19" fmla="*/ 7 h 66"/>
                  <a:gd name="T20" fmla="*/ 25 w 105"/>
                  <a:gd name="T21" fmla="*/ 6 h 66"/>
                  <a:gd name="T22" fmla="*/ 25 w 105"/>
                  <a:gd name="T23" fmla="*/ 4 h 66"/>
                  <a:gd name="T24" fmla="*/ 24 w 105"/>
                  <a:gd name="T25" fmla="*/ 3 h 66"/>
                  <a:gd name="T26" fmla="*/ 24 w 105"/>
                  <a:gd name="T27" fmla="*/ 2 h 66"/>
                  <a:gd name="T28" fmla="*/ 22 w 105"/>
                  <a:gd name="T29" fmla="*/ 1 h 66"/>
                  <a:gd name="T30" fmla="*/ 21 w 105"/>
                  <a:gd name="T31" fmla="*/ 0 h 66"/>
                  <a:gd name="T32" fmla="*/ 19 w 105"/>
                  <a:gd name="T33" fmla="*/ 0 h 66"/>
                  <a:gd name="T34" fmla="*/ 17 w 105"/>
                  <a:gd name="T35" fmla="*/ 0 h 66"/>
                  <a:gd name="T36" fmla="*/ 15 w 105"/>
                  <a:gd name="T37" fmla="*/ 0 h 66"/>
                  <a:gd name="T38" fmla="*/ 13 w 105"/>
                  <a:gd name="T39" fmla="*/ 0 h 66"/>
                  <a:gd name="T40" fmla="*/ 11 w 105"/>
                  <a:gd name="T41" fmla="*/ 0 h 66"/>
                  <a:gd name="T42" fmla="*/ 9 w 105"/>
                  <a:gd name="T43" fmla="*/ 0 h 66"/>
                  <a:gd name="T44" fmla="*/ 7 w 105"/>
                  <a:gd name="T45" fmla="*/ 1 h 66"/>
                  <a:gd name="T46" fmla="*/ 5 w 105"/>
                  <a:gd name="T47" fmla="*/ 2 h 66"/>
                  <a:gd name="T48" fmla="*/ 3 w 105"/>
                  <a:gd name="T49" fmla="*/ 3 h 66"/>
                  <a:gd name="T50" fmla="*/ 2 w 105"/>
                  <a:gd name="T51" fmla="*/ 4 h 66"/>
                  <a:gd name="T52" fmla="*/ 1 w 105"/>
                  <a:gd name="T53" fmla="*/ 6 h 66"/>
                  <a:gd name="T54" fmla="*/ 0 w 105"/>
                  <a:gd name="T55" fmla="*/ 7 h 66"/>
                  <a:gd name="T56" fmla="*/ 0 w 105"/>
                  <a:gd name="T57" fmla="*/ 8 h 66"/>
                  <a:gd name="T58" fmla="*/ 0 w 105"/>
                  <a:gd name="T59" fmla="*/ 9 h 66"/>
                  <a:gd name="T60" fmla="*/ 0 w 105"/>
                  <a:gd name="T61" fmla="*/ 10 h 66"/>
                  <a:gd name="T62" fmla="*/ 0 w 105"/>
                  <a:gd name="T63" fmla="*/ 12 h 66"/>
                  <a:gd name="T64" fmla="*/ 0 w 105"/>
                  <a:gd name="T65" fmla="*/ 12 h 66"/>
                  <a:gd name="T66" fmla="*/ 2 w 105"/>
                  <a:gd name="T67" fmla="*/ 14 h 66"/>
                  <a:gd name="T68" fmla="*/ 3 w 105"/>
                  <a:gd name="T69" fmla="*/ 14 h 66"/>
                  <a:gd name="T70" fmla="*/ 4 w 105"/>
                  <a:gd name="T71" fmla="*/ 15 h 66"/>
                  <a:gd name="T72" fmla="*/ 6 w 105"/>
                  <a:gd name="T73" fmla="*/ 15 h 66"/>
                  <a:gd name="T74" fmla="*/ 8 w 105"/>
                  <a:gd name="T75" fmla="*/ 16 h 66"/>
                  <a:gd name="T76" fmla="*/ 9 w 105"/>
                  <a:gd name="T77" fmla="*/ 16 h 66"/>
                  <a:gd name="T78" fmla="*/ 12 w 105"/>
                  <a:gd name="T79" fmla="*/ 16 h 66"/>
                  <a:gd name="T80" fmla="*/ 14 w 105"/>
                  <a:gd name="T81" fmla="*/ 15 h 6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05"/>
                  <a:gd name="T124" fmla="*/ 0 h 66"/>
                  <a:gd name="T125" fmla="*/ 105 w 105"/>
                  <a:gd name="T126" fmla="*/ 66 h 6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05" h="66">
                    <a:moveTo>
                      <a:pt x="57" y="63"/>
                    </a:moveTo>
                    <a:lnTo>
                      <a:pt x="66" y="63"/>
                    </a:lnTo>
                    <a:lnTo>
                      <a:pt x="71" y="59"/>
                    </a:lnTo>
                    <a:lnTo>
                      <a:pt x="80" y="57"/>
                    </a:lnTo>
                    <a:lnTo>
                      <a:pt x="86" y="50"/>
                    </a:lnTo>
                    <a:lnTo>
                      <a:pt x="93" y="48"/>
                    </a:lnTo>
                    <a:lnTo>
                      <a:pt x="95" y="41"/>
                    </a:lnTo>
                    <a:lnTo>
                      <a:pt x="98" y="39"/>
                    </a:lnTo>
                    <a:lnTo>
                      <a:pt x="102" y="32"/>
                    </a:lnTo>
                    <a:lnTo>
                      <a:pt x="105" y="27"/>
                    </a:lnTo>
                    <a:lnTo>
                      <a:pt x="102" y="23"/>
                    </a:lnTo>
                    <a:lnTo>
                      <a:pt x="102" y="18"/>
                    </a:lnTo>
                    <a:lnTo>
                      <a:pt x="98" y="14"/>
                    </a:lnTo>
                    <a:lnTo>
                      <a:pt x="95" y="9"/>
                    </a:lnTo>
                    <a:lnTo>
                      <a:pt x="89" y="6"/>
                    </a:lnTo>
                    <a:lnTo>
                      <a:pt x="84" y="2"/>
                    </a:lnTo>
                    <a:lnTo>
                      <a:pt x="77" y="2"/>
                    </a:lnTo>
                    <a:lnTo>
                      <a:pt x="68" y="0"/>
                    </a:lnTo>
                    <a:lnTo>
                      <a:pt x="62" y="0"/>
                    </a:lnTo>
                    <a:lnTo>
                      <a:pt x="53" y="0"/>
                    </a:lnTo>
                    <a:lnTo>
                      <a:pt x="44" y="2"/>
                    </a:lnTo>
                    <a:lnTo>
                      <a:pt x="35" y="2"/>
                    </a:lnTo>
                    <a:lnTo>
                      <a:pt x="29" y="6"/>
                    </a:lnTo>
                    <a:lnTo>
                      <a:pt x="20" y="9"/>
                    </a:lnTo>
                    <a:lnTo>
                      <a:pt x="14" y="14"/>
                    </a:lnTo>
                    <a:lnTo>
                      <a:pt x="9" y="18"/>
                    </a:lnTo>
                    <a:lnTo>
                      <a:pt x="5" y="23"/>
                    </a:lnTo>
                    <a:lnTo>
                      <a:pt x="2" y="27"/>
                    </a:lnTo>
                    <a:lnTo>
                      <a:pt x="0" y="32"/>
                    </a:lnTo>
                    <a:lnTo>
                      <a:pt x="0" y="39"/>
                    </a:lnTo>
                    <a:lnTo>
                      <a:pt x="0" y="41"/>
                    </a:lnTo>
                    <a:lnTo>
                      <a:pt x="0" y="48"/>
                    </a:lnTo>
                    <a:lnTo>
                      <a:pt x="2" y="50"/>
                    </a:lnTo>
                    <a:lnTo>
                      <a:pt x="9" y="57"/>
                    </a:lnTo>
                    <a:lnTo>
                      <a:pt x="11" y="59"/>
                    </a:lnTo>
                    <a:lnTo>
                      <a:pt x="18" y="63"/>
                    </a:lnTo>
                    <a:lnTo>
                      <a:pt x="23" y="63"/>
                    </a:lnTo>
                    <a:lnTo>
                      <a:pt x="32" y="66"/>
                    </a:lnTo>
                    <a:lnTo>
                      <a:pt x="38" y="66"/>
                    </a:lnTo>
                    <a:lnTo>
                      <a:pt x="48" y="66"/>
                    </a:lnTo>
                    <a:lnTo>
                      <a:pt x="57" y="63"/>
                    </a:lnTo>
                    <a:close/>
                  </a:path>
                </a:pathLst>
              </a:custGeom>
              <a:solidFill>
                <a:srgbClr val="CB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046" name="Freeform 1132"/>
              <p:cNvSpPr>
                <a:spLocks/>
              </p:cNvSpPr>
              <p:nvPr/>
            </p:nvSpPr>
            <p:spPr bwMode="auto">
              <a:xfrm>
                <a:off x="1605" y="1035"/>
                <a:ext cx="26" cy="16"/>
              </a:xfrm>
              <a:custGeom>
                <a:avLst/>
                <a:gdLst>
                  <a:gd name="T0" fmla="*/ 14 w 105"/>
                  <a:gd name="T1" fmla="*/ 15 h 66"/>
                  <a:gd name="T2" fmla="*/ 16 w 105"/>
                  <a:gd name="T3" fmla="*/ 15 h 66"/>
                  <a:gd name="T4" fmla="*/ 18 w 105"/>
                  <a:gd name="T5" fmla="*/ 14 h 66"/>
                  <a:gd name="T6" fmla="*/ 20 w 105"/>
                  <a:gd name="T7" fmla="*/ 14 h 66"/>
                  <a:gd name="T8" fmla="*/ 21 w 105"/>
                  <a:gd name="T9" fmla="*/ 12 h 66"/>
                  <a:gd name="T10" fmla="*/ 23 w 105"/>
                  <a:gd name="T11" fmla="*/ 12 h 66"/>
                  <a:gd name="T12" fmla="*/ 24 w 105"/>
                  <a:gd name="T13" fmla="*/ 10 h 66"/>
                  <a:gd name="T14" fmla="*/ 24 w 105"/>
                  <a:gd name="T15" fmla="*/ 9 h 66"/>
                  <a:gd name="T16" fmla="*/ 25 w 105"/>
                  <a:gd name="T17" fmla="*/ 8 h 66"/>
                  <a:gd name="T18" fmla="*/ 26 w 105"/>
                  <a:gd name="T19" fmla="*/ 7 h 66"/>
                  <a:gd name="T20" fmla="*/ 25 w 105"/>
                  <a:gd name="T21" fmla="*/ 6 h 66"/>
                  <a:gd name="T22" fmla="*/ 25 w 105"/>
                  <a:gd name="T23" fmla="*/ 4 h 66"/>
                  <a:gd name="T24" fmla="*/ 24 w 105"/>
                  <a:gd name="T25" fmla="*/ 3 h 66"/>
                  <a:gd name="T26" fmla="*/ 24 w 105"/>
                  <a:gd name="T27" fmla="*/ 2 h 66"/>
                  <a:gd name="T28" fmla="*/ 22 w 105"/>
                  <a:gd name="T29" fmla="*/ 1 h 66"/>
                  <a:gd name="T30" fmla="*/ 21 w 105"/>
                  <a:gd name="T31" fmla="*/ 0 h 66"/>
                  <a:gd name="T32" fmla="*/ 19 w 105"/>
                  <a:gd name="T33" fmla="*/ 0 h 66"/>
                  <a:gd name="T34" fmla="*/ 17 w 105"/>
                  <a:gd name="T35" fmla="*/ 0 h 66"/>
                  <a:gd name="T36" fmla="*/ 15 w 105"/>
                  <a:gd name="T37" fmla="*/ 0 h 66"/>
                  <a:gd name="T38" fmla="*/ 13 w 105"/>
                  <a:gd name="T39" fmla="*/ 0 h 66"/>
                  <a:gd name="T40" fmla="*/ 11 w 105"/>
                  <a:gd name="T41" fmla="*/ 0 h 66"/>
                  <a:gd name="T42" fmla="*/ 9 w 105"/>
                  <a:gd name="T43" fmla="*/ 0 h 66"/>
                  <a:gd name="T44" fmla="*/ 7 w 105"/>
                  <a:gd name="T45" fmla="*/ 1 h 66"/>
                  <a:gd name="T46" fmla="*/ 5 w 105"/>
                  <a:gd name="T47" fmla="*/ 2 h 66"/>
                  <a:gd name="T48" fmla="*/ 3 w 105"/>
                  <a:gd name="T49" fmla="*/ 3 h 66"/>
                  <a:gd name="T50" fmla="*/ 2 w 105"/>
                  <a:gd name="T51" fmla="*/ 4 h 66"/>
                  <a:gd name="T52" fmla="*/ 1 w 105"/>
                  <a:gd name="T53" fmla="*/ 6 h 66"/>
                  <a:gd name="T54" fmla="*/ 0 w 105"/>
                  <a:gd name="T55" fmla="*/ 7 h 66"/>
                  <a:gd name="T56" fmla="*/ 0 w 105"/>
                  <a:gd name="T57" fmla="*/ 8 h 66"/>
                  <a:gd name="T58" fmla="*/ 0 w 105"/>
                  <a:gd name="T59" fmla="*/ 9 h 66"/>
                  <a:gd name="T60" fmla="*/ 0 w 105"/>
                  <a:gd name="T61" fmla="*/ 10 h 66"/>
                  <a:gd name="T62" fmla="*/ 0 w 105"/>
                  <a:gd name="T63" fmla="*/ 12 h 66"/>
                  <a:gd name="T64" fmla="*/ 0 w 105"/>
                  <a:gd name="T65" fmla="*/ 12 h 66"/>
                  <a:gd name="T66" fmla="*/ 2 w 105"/>
                  <a:gd name="T67" fmla="*/ 14 h 66"/>
                  <a:gd name="T68" fmla="*/ 3 w 105"/>
                  <a:gd name="T69" fmla="*/ 14 h 66"/>
                  <a:gd name="T70" fmla="*/ 4 w 105"/>
                  <a:gd name="T71" fmla="*/ 15 h 66"/>
                  <a:gd name="T72" fmla="*/ 6 w 105"/>
                  <a:gd name="T73" fmla="*/ 15 h 66"/>
                  <a:gd name="T74" fmla="*/ 8 w 105"/>
                  <a:gd name="T75" fmla="*/ 16 h 66"/>
                  <a:gd name="T76" fmla="*/ 9 w 105"/>
                  <a:gd name="T77" fmla="*/ 16 h 66"/>
                  <a:gd name="T78" fmla="*/ 12 w 105"/>
                  <a:gd name="T79" fmla="*/ 16 h 66"/>
                  <a:gd name="T80" fmla="*/ 14 w 105"/>
                  <a:gd name="T81" fmla="*/ 15 h 6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05"/>
                  <a:gd name="T124" fmla="*/ 0 h 66"/>
                  <a:gd name="T125" fmla="*/ 105 w 105"/>
                  <a:gd name="T126" fmla="*/ 66 h 6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05" h="66">
                    <a:moveTo>
                      <a:pt x="57" y="63"/>
                    </a:moveTo>
                    <a:lnTo>
                      <a:pt x="66" y="63"/>
                    </a:lnTo>
                    <a:lnTo>
                      <a:pt x="71" y="59"/>
                    </a:lnTo>
                    <a:lnTo>
                      <a:pt x="80" y="57"/>
                    </a:lnTo>
                    <a:lnTo>
                      <a:pt x="86" y="50"/>
                    </a:lnTo>
                    <a:lnTo>
                      <a:pt x="93" y="48"/>
                    </a:lnTo>
                    <a:lnTo>
                      <a:pt x="95" y="41"/>
                    </a:lnTo>
                    <a:lnTo>
                      <a:pt x="98" y="39"/>
                    </a:lnTo>
                    <a:lnTo>
                      <a:pt x="102" y="32"/>
                    </a:lnTo>
                    <a:lnTo>
                      <a:pt x="105" y="27"/>
                    </a:lnTo>
                    <a:lnTo>
                      <a:pt x="102" y="23"/>
                    </a:lnTo>
                    <a:lnTo>
                      <a:pt x="102" y="18"/>
                    </a:lnTo>
                    <a:lnTo>
                      <a:pt x="98" y="14"/>
                    </a:lnTo>
                    <a:lnTo>
                      <a:pt x="95" y="9"/>
                    </a:lnTo>
                    <a:lnTo>
                      <a:pt x="89" y="6"/>
                    </a:lnTo>
                    <a:lnTo>
                      <a:pt x="84" y="2"/>
                    </a:lnTo>
                    <a:lnTo>
                      <a:pt x="77" y="2"/>
                    </a:lnTo>
                    <a:lnTo>
                      <a:pt x="68" y="0"/>
                    </a:lnTo>
                    <a:lnTo>
                      <a:pt x="62" y="0"/>
                    </a:lnTo>
                    <a:lnTo>
                      <a:pt x="53" y="0"/>
                    </a:lnTo>
                    <a:lnTo>
                      <a:pt x="44" y="2"/>
                    </a:lnTo>
                    <a:lnTo>
                      <a:pt x="35" y="2"/>
                    </a:lnTo>
                    <a:lnTo>
                      <a:pt x="29" y="6"/>
                    </a:lnTo>
                    <a:lnTo>
                      <a:pt x="20" y="9"/>
                    </a:lnTo>
                    <a:lnTo>
                      <a:pt x="14" y="14"/>
                    </a:lnTo>
                    <a:lnTo>
                      <a:pt x="9" y="18"/>
                    </a:lnTo>
                    <a:lnTo>
                      <a:pt x="5" y="23"/>
                    </a:lnTo>
                    <a:lnTo>
                      <a:pt x="2" y="27"/>
                    </a:lnTo>
                    <a:lnTo>
                      <a:pt x="0" y="32"/>
                    </a:lnTo>
                    <a:lnTo>
                      <a:pt x="0" y="39"/>
                    </a:lnTo>
                    <a:lnTo>
                      <a:pt x="0" y="41"/>
                    </a:lnTo>
                    <a:lnTo>
                      <a:pt x="0" y="48"/>
                    </a:lnTo>
                    <a:lnTo>
                      <a:pt x="2" y="50"/>
                    </a:lnTo>
                    <a:lnTo>
                      <a:pt x="9" y="57"/>
                    </a:lnTo>
                    <a:lnTo>
                      <a:pt x="11" y="59"/>
                    </a:lnTo>
                    <a:lnTo>
                      <a:pt x="18" y="63"/>
                    </a:lnTo>
                    <a:lnTo>
                      <a:pt x="23" y="63"/>
                    </a:lnTo>
                    <a:lnTo>
                      <a:pt x="32" y="66"/>
                    </a:lnTo>
                    <a:lnTo>
                      <a:pt x="38" y="66"/>
                    </a:lnTo>
                    <a:lnTo>
                      <a:pt x="48" y="66"/>
                    </a:lnTo>
                    <a:lnTo>
                      <a:pt x="57" y="63"/>
                    </a:lnTo>
                  </a:path>
                </a:pathLst>
              </a:custGeom>
              <a:noFill/>
              <a:ln w="0">
                <a:solidFill>
                  <a:srgbClr val="C4E4E6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047" name="Freeform 1133"/>
              <p:cNvSpPr>
                <a:spLocks/>
              </p:cNvSpPr>
              <p:nvPr/>
            </p:nvSpPr>
            <p:spPr bwMode="auto">
              <a:xfrm>
                <a:off x="1605" y="1035"/>
                <a:ext cx="26" cy="16"/>
              </a:xfrm>
              <a:custGeom>
                <a:avLst/>
                <a:gdLst>
                  <a:gd name="T0" fmla="*/ 14 w 105"/>
                  <a:gd name="T1" fmla="*/ 15 h 66"/>
                  <a:gd name="T2" fmla="*/ 16 w 105"/>
                  <a:gd name="T3" fmla="*/ 15 h 66"/>
                  <a:gd name="T4" fmla="*/ 18 w 105"/>
                  <a:gd name="T5" fmla="*/ 14 h 66"/>
                  <a:gd name="T6" fmla="*/ 20 w 105"/>
                  <a:gd name="T7" fmla="*/ 14 h 66"/>
                  <a:gd name="T8" fmla="*/ 21 w 105"/>
                  <a:gd name="T9" fmla="*/ 12 h 66"/>
                  <a:gd name="T10" fmla="*/ 23 w 105"/>
                  <a:gd name="T11" fmla="*/ 12 h 66"/>
                  <a:gd name="T12" fmla="*/ 24 w 105"/>
                  <a:gd name="T13" fmla="*/ 10 h 66"/>
                  <a:gd name="T14" fmla="*/ 24 w 105"/>
                  <a:gd name="T15" fmla="*/ 9 h 66"/>
                  <a:gd name="T16" fmla="*/ 25 w 105"/>
                  <a:gd name="T17" fmla="*/ 8 h 66"/>
                  <a:gd name="T18" fmla="*/ 26 w 105"/>
                  <a:gd name="T19" fmla="*/ 7 h 66"/>
                  <a:gd name="T20" fmla="*/ 25 w 105"/>
                  <a:gd name="T21" fmla="*/ 6 h 66"/>
                  <a:gd name="T22" fmla="*/ 25 w 105"/>
                  <a:gd name="T23" fmla="*/ 4 h 66"/>
                  <a:gd name="T24" fmla="*/ 24 w 105"/>
                  <a:gd name="T25" fmla="*/ 3 h 66"/>
                  <a:gd name="T26" fmla="*/ 24 w 105"/>
                  <a:gd name="T27" fmla="*/ 2 h 66"/>
                  <a:gd name="T28" fmla="*/ 22 w 105"/>
                  <a:gd name="T29" fmla="*/ 1 h 66"/>
                  <a:gd name="T30" fmla="*/ 21 w 105"/>
                  <a:gd name="T31" fmla="*/ 0 h 66"/>
                  <a:gd name="T32" fmla="*/ 19 w 105"/>
                  <a:gd name="T33" fmla="*/ 0 h 66"/>
                  <a:gd name="T34" fmla="*/ 17 w 105"/>
                  <a:gd name="T35" fmla="*/ 0 h 66"/>
                  <a:gd name="T36" fmla="*/ 15 w 105"/>
                  <a:gd name="T37" fmla="*/ 0 h 66"/>
                  <a:gd name="T38" fmla="*/ 13 w 105"/>
                  <a:gd name="T39" fmla="*/ 0 h 66"/>
                  <a:gd name="T40" fmla="*/ 11 w 105"/>
                  <a:gd name="T41" fmla="*/ 0 h 66"/>
                  <a:gd name="T42" fmla="*/ 9 w 105"/>
                  <a:gd name="T43" fmla="*/ 0 h 66"/>
                  <a:gd name="T44" fmla="*/ 7 w 105"/>
                  <a:gd name="T45" fmla="*/ 1 h 66"/>
                  <a:gd name="T46" fmla="*/ 5 w 105"/>
                  <a:gd name="T47" fmla="*/ 2 h 66"/>
                  <a:gd name="T48" fmla="*/ 3 w 105"/>
                  <a:gd name="T49" fmla="*/ 3 h 66"/>
                  <a:gd name="T50" fmla="*/ 2 w 105"/>
                  <a:gd name="T51" fmla="*/ 4 h 66"/>
                  <a:gd name="T52" fmla="*/ 1 w 105"/>
                  <a:gd name="T53" fmla="*/ 6 h 66"/>
                  <a:gd name="T54" fmla="*/ 0 w 105"/>
                  <a:gd name="T55" fmla="*/ 7 h 66"/>
                  <a:gd name="T56" fmla="*/ 0 w 105"/>
                  <a:gd name="T57" fmla="*/ 8 h 66"/>
                  <a:gd name="T58" fmla="*/ 0 w 105"/>
                  <a:gd name="T59" fmla="*/ 9 h 66"/>
                  <a:gd name="T60" fmla="*/ 0 w 105"/>
                  <a:gd name="T61" fmla="*/ 10 h 66"/>
                  <a:gd name="T62" fmla="*/ 0 w 105"/>
                  <a:gd name="T63" fmla="*/ 12 h 66"/>
                  <a:gd name="T64" fmla="*/ 0 w 105"/>
                  <a:gd name="T65" fmla="*/ 12 h 66"/>
                  <a:gd name="T66" fmla="*/ 2 w 105"/>
                  <a:gd name="T67" fmla="*/ 14 h 66"/>
                  <a:gd name="T68" fmla="*/ 3 w 105"/>
                  <a:gd name="T69" fmla="*/ 14 h 66"/>
                  <a:gd name="T70" fmla="*/ 4 w 105"/>
                  <a:gd name="T71" fmla="*/ 15 h 66"/>
                  <a:gd name="T72" fmla="*/ 6 w 105"/>
                  <a:gd name="T73" fmla="*/ 15 h 66"/>
                  <a:gd name="T74" fmla="*/ 8 w 105"/>
                  <a:gd name="T75" fmla="*/ 16 h 66"/>
                  <a:gd name="T76" fmla="*/ 9 w 105"/>
                  <a:gd name="T77" fmla="*/ 16 h 66"/>
                  <a:gd name="T78" fmla="*/ 12 w 105"/>
                  <a:gd name="T79" fmla="*/ 16 h 66"/>
                  <a:gd name="T80" fmla="*/ 14 w 105"/>
                  <a:gd name="T81" fmla="*/ 15 h 6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05"/>
                  <a:gd name="T124" fmla="*/ 0 h 66"/>
                  <a:gd name="T125" fmla="*/ 105 w 105"/>
                  <a:gd name="T126" fmla="*/ 66 h 6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05" h="66">
                    <a:moveTo>
                      <a:pt x="57" y="63"/>
                    </a:moveTo>
                    <a:lnTo>
                      <a:pt x="66" y="63"/>
                    </a:lnTo>
                    <a:lnTo>
                      <a:pt x="71" y="59"/>
                    </a:lnTo>
                    <a:lnTo>
                      <a:pt x="80" y="57"/>
                    </a:lnTo>
                    <a:lnTo>
                      <a:pt x="86" y="50"/>
                    </a:lnTo>
                    <a:lnTo>
                      <a:pt x="93" y="48"/>
                    </a:lnTo>
                    <a:lnTo>
                      <a:pt x="95" y="41"/>
                    </a:lnTo>
                    <a:lnTo>
                      <a:pt x="98" y="39"/>
                    </a:lnTo>
                    <a:lnTo>
                      <a:pt x="102" y="32"/>
                    </a:lnTo>
                    <a:lnTo>
                      <a:pt x="105" y="27"/>
                    </a:lnTo>
                    <a:lnTo>
                      <a:pt x="102" y="23"/>
                    </a:lnTo>
                    <a:lnTo>
                      <a:pt x="102" y="18"/>
                    </a:lnTo>
                    <a:lnTo>
                      <a:pt x="98" y="14"/>
                    </a:lnTo>
                    <a:lnTo>
                      <a:pt x="95" y="9"/>
                    </a:lnTo>
                    <a:lnTo>
                      <a:pt x="89" y="6"/>
                    </a:lnTo>
                    <a:lnTo>
                      <a:pt x="84" y="2"/>
                    </a:lnTo>
                    <a:lnTo>
                      <a:pt x="77" y="2"/>
                    </a:lnTo>
                    <a:lnTo>
                      <a:pt x="68" y="0"/>
                    </a:lnTo>
                    <a:lnTo>
                      <a:pt x="62" y="0"/>
                    </a:lnTo>
                    <a:lnTo>
                      <a:pt x="53" y="0"/>
                    </a:lnTo>
                    <a:lnTo>
                      <a:pt x="44" y="2"/>
                    </a:lnTo>
                    <a:lnTo>
                      <a:pt x="35" y="2"/>
                    </a:lnTo>
                    <a:lnTo>
                      <a:pt x="29" y="6"/>
                    </a:lnTo>
                    <a:lnTo>
                      <a:pt x="20" y="9"/>
                    </a:lnTo>
                    <a:lnTo>
                      <a:pt x="14" y="14"/>
                    </a:lnTo>
                    <a:lnTo>
                      <a:pt x="9" y="18"/>
                    </a:lnTo>
                    <a:lnTo>
                      <a:pt x="5" y="23"/>
                    </a:lnTo>
                    <a:lnTo>
                      <a:pt x="2" y="27"/>
                    </a:lnTo>
                    <a:lnTo>
                      <a:pt x="0" y="32"/>
                    </a:lnTo>
                    <a:lnTo>
                      <a:pt x="0" y="39"/>
                    </a:lnTo>
                    <a:lnTo>
                      <a:pt x="0" y="41"/>
                    </a:lnTo>
                    <a:lnTo>
                      <a:pt x="0" y="48"/>
                    </a:lnTo>
                    <a:lnTo>
                      <a:pt x="2" y="50"/>
                    </a:lnTo>
                    <a:lnTo>
                      <a:pt x="9" y="57"/>
                    </a:lnTo>
                    <a:lnTo>
                      <a:pt x="11" y="59"/>
                    </a:lnTo>
                    <a:lnTo>
                      <a:pt x="18" y="63"/>
                    </a:lnTo>
                    <a:lnTo>
                      <a:pt x="23" y="63"/>
                    </a:lnTo>
                    <a:lnTo>
                      <a:pt x="32" y="66"/>
                    </a:lnTo>
                    <a:lnTo>
                      <a:pt x="38" y="66"/>
                    </a:lnTo>
                    <a:lnTo>
                      <a:pt x="48" y="66"/>
                    </a:lnTo>
                    <a:lnTo>
                      <a:pt x="57" y="63"/>
                    </a:lnTo>
                  </a:path>
                </a:pathLst>
              </a:custGeom>
              <a:noFill/>
              <a:ln w="0">
                <a:solidFill>
                  <a:srgbClr val="C4E4E6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048" name="Freeform 1134"/>
              <p:cNvSpPr>
                <a:spLocks/>
              </p:cNvSpPr>
              <p:nvPr/>
            </p:nvSpPr>
            <p:spPr bwMode="auto">
              <a:xfrm>
                <a:off x="1596" y="1021"/>
                <a:ext cx="26" cy="15"/>
              </a:xfrm>
              <a:custGeom>
                <a:avLst/>
                <a:gdLst>
                  <a:gd name="T0" fmla="*/ 15 w 105"/>
                  <a:gd name="T1" fmla="*/ 14 h 61"/>
                  <a:gd name="T2" fmla="*/ 17 w 105"/>
                  <a:gd name="T3" fmla="*/ 14 h 61"/>
                  <a:gd name="T4" fmla="*/ 19 w 105"/>
                  <a:gd name="T5" fmla="*/ 13 h 61"/>
                  <a:gd name="T6" fmla="*/ 21 w 105"/>
                  <a:gd name="T7" fmla="*/ 12 h 61"/>
                  <a:gd name="T8" fmla="*/ 22 w 105"/>
                  <a:gd name="T9" fmla="*/ 11 h 61"/>
                  <a:gd name="T10" fmla="*/ 24 w 105"/>
                  <a:gd name="T11" fmla="*/ 11 h 61"/>
                  <a:gd name="T12" fmla="*/ 25 w 105"/>
                  <a:gd name="T13" fmla="*/ 9 h 61"/>
                  <a:gd name="T14" fmla="*/ 26 w 105"/>
                  <a:gd name="T15" fmla="*/ 7 h 61"/>
                  <a:gd name="T16" fmla="*/ 26 w 105"/>
                  <a:gd name="T17" fmla="*/ 7 h 61"/>
                  <a:gd name="T18" fmla="*/ 26 w 105"/>
                  <a:gd name="T19" fmla="*/ 5 h 61"/>
                  <a:gd name="T20" fmla="*/ 26 w 105"/>
                  <a:gd name="T21" fmla="*/ 4 h 61"/>
                  <a:gd name="T22" fmla="*/ 26 w 105"/>
                  <a:gd name="T23" fmla="*/ 3 h 61"/>
                  <a:gd name="T24" fmla="*/ 26 w 105"/>
                  <a:gd name="T25" fmla="*/ 2 h 61"/>
                  <a:gd name="T26" fmla="*/ 24 w 105"/>
                  <a:gd name="T27" fmla="*/ 2 h 61"/>
                  <a:gd name="T28" fmla="*/ 23 w 105"/>
                  <a:gd name="T29" fmla="*/ 1 h 61"/>
                  <a:gd name="T30" fmla="*/ 22 w 105"/>
                  <a:gd name="T31" fmla="*/ 1 h 61"/>
                  <a:gd name="T32" fmla="*/ 19 w 105"/>
                  <a:gd name="T33" fmla="*/ 0 h 61"/>
                  <a:gd name="T34" fmla="*/ 18 w 105"/>
                  <a:gd name="T35" fmla="*/ 0 h 61"/>
                  <a:gd name="T36" fmla="*/ 16 w 105"/>
                  <a:gd name="T37" fmla="*/ 1 h 61"/>
                  <a:gd name="T38" fmla="*/ 14 w 105"/>
                  <a:gd name="T39" fmla="*/ 1 h 61"/>
                  <a:gd name="T40" fmla="*/ 12 w 105"/>
                  <a:gd name="T41" fmla="*/ 1 h 61"/>
                  <a:gd name="T42" fmla="*/ 10 w 105"/>
                  <a:gd name="T43" fmla="*/ 2 h 61"/>
                  <a:gd name="T44" fmla="*/ 7 w 105"/>
                  <a:gd name="T45" fmla="*/ 2 h 61"/>
                  <a:gd name="T46" fmla="*/ 6 w 105"/>
                  <a:gd name="T47" fmla="*/ 2 h 61"/>
                  <a:gd name="T48" fmla="*/ 4 w 105"/>
                  <a:gd name="T49" fmla="*/ 3 h 61"/>
                  <a:gd name="T50" fmla="*/ 3 w 105"/>
                  <a:gd name="T51" fmla="*/ 4 h 61"/>
                  <a:gd name="T52" fmla="*/ 2 w 105"/>
                  <a:gd name="T53" fmla="*/ 4 h 61"/>
                  <a:gd name="T54" fmla="*/ 1 w 105"/>
                  <a:gd name="T55" fmla="*/ 6 h 61"/>
                  <a:gd name="T56" fmla="*/ 1 w 105"/>
                  <a:gd name="T57" fmla="*/ 7 h 61"/>
                  <a:gd name="T58" fmla="*/ 0 w 105"/>
                  <a:gd name="T59" fmla="*/ 7 h 61"/>
                  <a:gd name="T60" fmla="*/ 0 w 105"/>
                  <a:gd name="T61" fmla="*/ 9 h 61"/>
                  <a:gd name="T62" fmla="*/ 1 w 105"/>
                  <a:gd name="T63" fmla="*/ 11 h 61"/>
                  <a:gd name="T64" fmla="*/ 1 w 105"/>
                  <a:gd name="T65" fmla="*/ 11 h 61"/>
                  <a:gd name="T66" fmla="*/ 2 w 105"/>
                  <a:gd name="T67" fmla="*/ 12 h 61"/>
                  <a:gd name="T68" fmla="*/ 4 w 105"/>
                  <a:gd name="T69" fmla="*/ 13 h 61"/>
                  <a:gd name="T70" fmla="*/ 5 w 105"/>
                  <a:gd name="T71" fmla="*/ 14 h 61"/>
                  <a:gd name="T72" fmla="*/ 7 w 105"/>
                  <a:gd name="T73" fmla="*/ 14 h 61"/>
                  <a:gd name="T74" fmla="*/ 9 w 105"/>
                  <a:gd name="T75" fmla="*/ 14 h 61"/>
                  <a:gd name="T76" fmla="*/ 10 w 105"/>
                  <a:gd name="T77" fmla="*/ 15 h 61"/>
                  <a:gd name="T78" fmla="*/ 13 w 105"/>
                  <a:gd name="T79" fmla="*/ 14 h 61"/>
                  <a:gd name="T80" fmla="*/ 15 w 105"/>
                  <a:gd name="T81" fmla="*/ 14 h 61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05"/>
                  <a:gd name="T124" fmla="*/ 0 h 61"/>
                  <a:gd name="T125" fmla="*/ 105 w 105"/>
                  <a:gd name="T126" fmla="*/ 61 h 61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05" h="61">
                    <a:moveTo>
                      <a:pt x="60" y="57"/>
                    </a:moveTo>
                    <a:lnTo>
                      <a:pt x="69" y="55"/>
                    </a:lnTo>
                    <a:lnTo>
                      <a:pt x="75" y="52"/>
                    </a:lnTo>
                    <a:lnTo>
                      <a:pt x="85" y="48"/>
                    </a:lnTo>
                    <a:lnTo>
                      <a:pt x="90" y="46"/>
                    </a:lnTo>
                    <a:lnTo>
                      <a:pt x="96" y="43"/>
                    </a:lnTo>
                    <a:lnTo>
                      <a:pt x="99" y="37"/>
                    </a:lnTo>
                    <a:lnTo>
                      <a:pt x="103" y="30"/>
                    </a:lnTo>
                    <a:lnTo>
                      <a:pt x="105" y="27"/>
                    </a:lnTo>
                    <a:lnTo>
                      <a:pt x="105" y="21"/>
                    </a:lnTo>
                    <a:lnTo>
                      <a:pt x="105" y="16"/>
                    </a:lnTo>
                    <a:lnTo>
                      <a:pt x="105" y="12"/>
                    </a:lnTo>
                    <a:lnTo>
                      <a:pt x="103" y="9"/>
                    </a:lnTo>
                    <a:lnTo>
                      <a:pt x="96" y="7"/>
                    </a:lnTo>
                    <a:lnTo>
                      <a:pt x="94" y="3"/>
                    </a:lnTo>
                    <a:lnTo>
                      <a:pt x="87" y="3"/>
                    </a:lnTo>
                    <a:lnTo>
                      <a:pt x="78" y="0"/>
                    </a:lnTo>
                    <a:lnTo>
                      <a:pt x="72" y="0"/>
                    </a:lnTo>
                    <a:lnTo>
                      <a:pt x="64" y="3"/>
                    </a:lnTo>
                    <a:lnTo>
                      <a:pt x="55" y="3"/>
                    </a:lnTo>
                    <a:lnTo>
                      <a:pt x="48" y="3"/>
                    </a:lnTo>
                    <a:lnTo>
                      <a:pt x="39" y="7"/>
                    </a:lnTo>
                    <a:lnTo>
                      <a:pt x="30" y="9"/>
                    </a:lnTo>
                    <a:lnTo>
                      <a:pt x="24" y="9"/>
                    </a:lnTo>
                    <a:lnTo>
                      <a:pt x="18" y="12"/>
                    </a:lnTo>
                    <a:lnTo>
                      <a:pt x="12" y="16"/>
                    </a:lnTo>
                    <a:lnTo>
                      <a:pt x="9" y="18"/>
                    </a:lnTo>
                    <a:lnTo>
                      <a:pt x="3" y="25"/>
                    </a:lnTo>
                    <a:lnTo>
                      <a:pt x="3" y="27"/>
                    </a:lnTo>
                    <a:lnTo>
                      <a:pt x="0" y="30"/>
                    </a:lnTo>
                    <a:lnTo>
                      <a:pt x="0" y="37"/>
                    </a:lnTo>
                    <a:lnTo>
                      <a:pt x="3" y="43"/>
                    </a:lnTo>
                    <a:lnTo>
                      <a:pt x="5" y="46"/>
                    </a:lnTo>
                    <a:lnTo>
                      <a:pt x="9" y="48"/>
                    </a:lnTo>
                    <a:lnTo>
                      <a:pt x="15" y="52"/>
                    </a:lnTo>
                    <a:lnTo>
                      <a:pt x="21" y="55"/>
                    </a:lnTo>
                    <a:lnTo>
                      <a:pt x="27" y="57"/>
                    </a:lnTo>
                    <a:lnTo>
                      <a:pt x="37" y="57"/>
                    </a:lnTo>
                    <a:lnTo>
                      <a:pt x="42" y="61"/>
                    </a:lnTo>
                    <a:lnTo>
                      <a:pt x="51" y="57"/>
                    </a:lnTo>
                    <a:lnTo>
                      <a:pt x="60" y="57"/>
                    </a:lnTo>
                    <a:close/>
                  </a:path>
                </a:pathLst>
              </a:custGeom>
              <a:solidFill>
                <a:srgbClr val="CB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049" name="Freeform 1135"/>
              <p:cNvSpPr>
                <a:spLocks/>
              </p:cNvSpPr>
              <p:nvPr/>
            </p:nvSpPr>
            <p:spPr bwMode="auto">
              <a:xfrm>
                <a:off x="1596" y="1021"/>
                <a:ext cx="26" cy="15"/>
              </a:xfrm>
              <a:custGeom>
                <a:avLst/>
                <a:gdLst>
                  <a:gd name="T0" fmla="*/ 15 w 105"/>
                  <a:gd name="T1" fmla="*/ 14 h 61"/>
                  <a:gd name="T2" fmla="*/ 17 w 105"/>
                  <a:gd name="T3" fmla="*/ 14 h 61"/>
                  <a:gd name="T4" fmla="*/ 19 w 105"/>
                  <a:gd name="T5" fmla="*/ 13 h 61"/>
                  <a:gd name="T6" fmla="*/ 21 w 105"/>
                  <a:gd name="T7" fmla="*/ 12 h 61"/>
                  <a:gd name="T8" fmla="*/ 22 w 105"/>
                  <a:gd name="T9" fmla="*/ 11 h 61"/>
                  <a:gd name="T10" fmla="*/ 24 w 105"/>
                  <a:gd name="T11" fmla="*/ 11 h 61"/>
                  <a:gd name="T12" fmla="*/ 25 w 105"/>
                  <a:gd name="T13" fmla="*/ 9 h 61"/>
                  <a:gd name="T14" fmla="*/ 26 w 105"/>
                  <a:gd name="T15" fmla="*/ 7 h 61"/>
                  <a:gd name="T16" fmla="*/ 26 w 105"/>
                  <a:gd name="T17" fmla="*/ 7 h 61"/>
                  <a:gd name="T18" fmla="*/ 26 w 105"/>
                  <a:gd name="T19" fmla="*/ 5 h 61"/>
                  <a:gd name="T20" fmla="*/ 26 w 105"/>
                  <a:gd name="T21" fmla="*/ 4 h 61"/>
                  <a:gd name="T22" fmla="*/ 26 w 105"/>
                  <a:gd name="T23" fmla="*/ 3 h 61"/>
                  <a:gd name="T24" fmla="*/ 26 w 105"/>
                  <a:gd name="T25" fmla="*/ 2 h 61"/>
                  <a:gd name="T26" fmla="*/ 24 w 105"/>
                  <a:gd name="T27" fmla="*/ 2 h 61"/>
                  <a:gd name="T28" fmla="*/ 23 w 105"/>
                  <a:gd name="T29" fmla="*/ 1 h 61"/>
                  <a:gd name="T30" fmla="*/ 22 w 105"/>
                  <a:gd name="T31" fmla="*/ 1 h 61"/>
                  <a:gd name="T32" fmla="*/ 19 w 105"/>
                  <a:gd name="T33" fmla="*/ 0 h 61"/>
                  <a:gd name="T34" fmla="*/ 18 w 105"/>
                  <a:gd name="T35" fmla="*/ 0 h 61"/>
                  <a:gd name="T36" fmla="*/ 16 w 105"/>
                  <a:gd name="T37" fmla="*/ 1 h 61"/>
                  <a:gd name="T38" fmla="*/ 14 w 105"/>
                  <a:gd name="T39" fmla="*/ 1 h 61"/>
                  <a:gd name="T40" fmla="*/ 12 w 105"/>
                  <a:gd name="T41" fmla="*/ 1 h 61"/>
                  <a:gd name="T42" fmla="*/ 10 w 105"/>
                  <a:gd name="T43" fmla="*/ 2 h 61"/>
                  <a:gd name="T44" fmla="*/ 7 w 105"/>
                  <a:gd name="T45" fmla="*/ 2 h 61"/>
                  <a:gd name="T46" fmla="*/ 6 w 105"/>
                  <a:gd name="T47" fmla="*/ 2 h 61"/>
                  <a:gd name="T48" fmla="*/ 4 w 105"/>
                  <a:gd name="T49" fmla="*/ 3 h 61"/>
                  <a:gd name="T50" fmla="*/ 3 w 105"/>
                  <a:gd name="T51" fmla="*/ 4 h 61"/>
                  <a:gd name="T52" fmla="*/ 2 w 105"/>
                  <a:gd name="T53" fmla="*/ 4 h 61"/>
                  <a:gd name="T54" fmla="*/ 1 w 105"/>
                  <a:gd name="T55" fmla="*/ 6 h 61"/>
                  <a:gd name="T56" fmla="*/ 1 w 105"/>
                  <a:gd name="T57" fmla="*/ 7 h 61"/>
                  <a:gd name="T58" fmla="*/ 0 w 105"/>
                  <a:gd name="T59" fmla="*/ 7 h 61"/>
                  <a:gd name="T60" fmla="*/ 0 w 105"/>
                  <a:gd name="T61" fmla="*/ 9 h 61"/>
                  <a:gd name="T62" fmla="*/ 1 w 105"/>
                  <a:gd name="T63" fmla="*/ 11 h 61"/>
                  <a:gd name="T64" fmla="*/ 1 w 105"/>
                  <a:gd name="T65" fmla="*/ 11 h 61"/>
                  <a:gd name="T66" fmla="*/ 2 w 105"/>
                  <a:gd name="T67" fmla="*/ 12 h 61"/>
                  <a:gd name="T68" fmla="*/ 4 w 105"/>
                  <a:gd name="T69" fmla="*/ 13 h 61"/>
                  <a:gd name="T70" fmla="*/ 5 w 105"/>
                  <a:gd name="T71" fmla="*/ 14 h 61"/>
                  <a:gd name="T72" fmla="*/ 7 w 105"/>
                  <a:gd name="T73" fmla="*/ 14 h 61"/>
                  <a:gd name="T74" fmla="*/ 9 w 105"/>
                  <a:gd name="T75" fmla="*/ 14 h 61"/>
                  <a:gd name="T76" fmla="*/ 10 w 105"/>
                  <a:gd name="T77" fmla="*/ 15 h 61"/>
                  <a:gd name="T78" fmla="*/ 13 w 105"/>
                  <a:gd name="T79" fmla="*/ 14 h 61"/>
                  <a:gd name="T80" fmla="*/ 15 w 105"/>
                  <a:gd name="T81" fmla="*/ 14 h 61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05"/>
                  <a:gd name="T124" fmla="*/ 0 h 61"/>
                  <a:gd name="T125" fmla="*/ 105 w 105"/>
                  <a:gd name="T126" fmla="*/ 61 h 61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05" h="61">
                    <a:moveTo>
                      <a:pt x="60" y="57"/>
                    </a:moveTo>
                    <a:lnTo>
                      <a:pt x="69" y="55"/>
                    </a:lnTo>
                    <a:lnTo>
                      <a:pt x="75" y="52"/>
                    </a:lnTo>
                    <a:lnTo>
                      <a:pt x="85" y="48"/>
                    </a:lnTo>
                    <a:lnTo>
                      <a:pt x="90" y="46"/>
                    </a:lnTo>
                    <a:lnTo>
                      <a:pt x="96" y="43"/>
                    </a:lnTo>
                    <a:lnTo>
                      <a:pt x="99" y="37"/>
                    </a:lnTo>
                    <a:lnTo>
                      <a:pt x="103" y="30"/>
                    </a:lnTo>
                    <a:lnTo>
                      <a:pt x="105" y="27"/>
                    </a:lnTo>
                    <a:lnTo>
                      <a:pt x="105" y="21"/>
                    </a:lnTo>
                    <a:lnTo>
                      <a:pt x="105" y="16"/>
                    </a:lnTo>
                    <a:lnTo>
                      <a:pt x="105" y="12"/>
                    </a:lnTo>
                    <a:lnTo>
                      <a:pt x="103" y="9"/>
                    </a:lnTo>
                    <a:lnTo>
                      <a:pt x="96" y="7"/>
                    </a:lnTo>
                    <a:lnTo>
                      <a:pt x="94" y="3"/>
                    </a:lnTo>
                    <a:lnTo>
                      <a:pt x="87" y="3"/>
                    </a:lnTo>
                    <a:lnTo>
                      <a:pt x="78" y="0"/>
                    </a:lnTo>
                    <a:lnTo>
                      <a:pt x="72" y="0"/>
                    </a:lnTo>
                    <a:lnTo>
                      <a:pt x="64" y="3"/>
                    </a:lnTo>
                    <a:lnTo>
                      <a:pt x="55" y="3"/>
                    </a:lnTo>
                    <a:lnTo>
                      <a:pt x="48" y="3"/>
                    </a:lnTo>
                    <a:lnTo>
                      <a:pt x="39" y="7"/>
                    </a:lnTo>
                    <a:lnTo>
                      <a:pt x="30" y="9"/>
                    </a:lnTo>
                    <a:lnTo>
                      <a:pt x="24" y="9"/>
                    </a:lnTo>
                    <a:lnTo>
                      <a:pt x="18" y="12"/>
                    </a:lnTo>
                    <a:lnTo>
                      <a:pt x="12" y="16"/>
                    </a:lnTo>
                    <a:lnTo>
                      <a:pt x="9" y="18"/>
                    </a:lnTo>
                    <a:lnTo>
                      <a:pt x="3" y="25"/>
                    </a:lnTo>
                    <a:lnTo>
                      <a:pt x="3" y="27"/>
                    </a:lnTo>
                    <a:lnTo>
                      <a:pt x="0" y="30"/>
                    </a:lnTo>
                    <a:lnTo>
                      <a:pt x="0" y="37"/>
                    </a:lnTo>
                    <a:lnTo>
                      <a:pt x="3" y="43"/>
                    </a:lnTo>
                    <a:lnTo>
                      <a:pt x="5" y="46"/>
                    </a:lnTo>
                    <a:lnTo>
                      <a:pt x="9" y="48"/>
                    </a:lnTo>
                    <a:lnTo>
                      <a:pt x="15" y="52"/>
                    </a:lnTo>
                    <a:lnTo>
                      <a:pt x="21" y="55"/>
                    </a:lnTo>
                    <a:lnTo>
                      <a:pt x="27" y="57"/>
                    </a:lnTo>
                    <a:lnTo>
                      <a:pt x="37" y="57"/>
                    </a:lnTo>
                    <a:lnTo>
                      <a:pt x="42" y="61"/>
                    </a:lnTo>
                    <a:lnTo>
                      <a:pt x="51" y="57"/>
                    </a:lnTo>
                    <a:lnTo>
                      <a:pt x="60" y="57"/>
                    </a:lnTo>
                  </a:path>
                </a:pathLst>
              </a:custGeom>
              <a:noFill/>
              <a:ln w="0">
                <a:solidFill>
                  <a:srgbClr val="C4E4E6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050" name="Freeform 1136"/>
              <p:cNvSpPr>
                <a:spLocks/>
              </p:cNvSpPr>
              <p:nvPr/>
            </p:nvSpPr>
            <p:spPr bwMode="auto">
              <a:xfrm>
                <a:off x="1596" y="1021"/>
                <a:ext cx="26" cy="15"/>
              </a:xfrm>
              <a:custGeom>
                <a:avLst/>
                <a:gdLst>
                  <a:gd name="T0" fmla="*/ 15 w 105"/>
                  <a:gd name="T1" fmla="*/ 14 h 61"/>
                  <a:gd name="T2" fmla="*/ 17 w 105"/>
                  <a:gd name="T3" fmla="*/ 14 h 61"/>
                  <a:gd name="T4" fmla="*/ 19 w 105"/>
                  <a:gd name="T5" fmla="*/ 13 h 61"/>
                  <a:gd name="T6" fmla="*/ 21 w 105"/>
                  <a:gd name="T7" fmla="*/ 12 h 61"/>
                  <a:gd name="T8" fmla="*/ 22 w 105"/>
                  <a:gd name="T9" fmla="*/ 11 h 61"/>
                  <a:gd name="T10" fmla="*/ 24 w 105"/>
                  <a:gd name="T11" fmla="*/ 11 h 61"/>
                  <a:gd name="T12" fmla="*/ 25 w 105"/>
                  <a:gd name="T13" fmla="*/ 9 h 61"/>
                  <a:gd name="T14" fmla="*/ 26 w 105"/>
                  <a:gd name="T15" fmla="*/ 7 h 61"/>
                  <a:gd name="T16" fmla="*/ 26 w 105"/>
                  <a:gd name="T17" fmla="*/ 7 h 61"/>
                  <a:gd name="T18" fmla="*/ 26 w 105"/>
                  <a:gd name="T19" fmla="*/ 5 h 61"/>
                  <a:gd name="T20" fmla="*/ 26 w 105"/>
                  <a:gd name="T21" fmla="*/ 4 h 61"/>
                  <a:gd name="T22" fmla="*/ 26 w 105"/>
                  <a:gd name="T23" fmla="*/ 3 h 61"/>
                  <a:gd name="T24" fmla="*/ 26 w 105"/>
                  <a:gd name="T25" fmla="*/ 2 h 61"/>
                  <a:gd name="T26" fmla="*/ 24 w 105"/>
                  <a:gd name="T27" fmla="*/ 2 h 61"/>
                  <a:gd name="T28" fmla="*/ 23 w 105"/>
                  <a:gd name="T29" fmla="*/ 1 h 61"/>
                  <a:gd name="T30" fmla="*/ 22 w 105"/>
                  <a:gd name="T31" fmla="*/ 1 h 61"/>
                  <a:gd name="T32" fmla="*/ 19 w 105"/>
                  <a:gd name="T33" fmla="*/ 0 h 61"/>
                  <a:gd name="T34" fmla="*/ 18 w 105"/>
                  <a:gd name="T35" fmla="*/ 0 h 61"/>
                  <a:gd name="T36" fmla="*/ 16 w 105"/>
                  <a:gd name="T37" fmla="*/ 1 h 61"/>
                  <a:gd name="T38" fmla="*/ 14 w 105"/>
                  <a:gd name="T39" fmla="*/ 1 h 61"/>
                  <a:gd name="T40" fmla="*/ 12 w 105"/>
                  <a:gd name="T41" fmla="*/ 1 h 61"/>
                  <a:gd name="T42" fmla="*/ 10 w 105"/>
                  <a:gd name="T43" fmla="*/ 2 h 61"/>
                  <a:gd name="T44" fmla="*/ 7 w 105"/>
                  <a:gd name="T45" fmla="*/ 2 h 61"/>
                  <a:gd name="T46" fmla="*/ 6 w 105"/>
                  <a:gd name="T47" fmla="*/ 2 h 61"/>
                  <a:gd name="T48" fmla="*/ 4 w 105"/>
                  <a:gd name="T49" fmla="*/ 3 h 61"/>
                  <a:gd name="T50" fmla="*/ 3 w 105"/>
                  <a:gd name="T51" fmla="*/ 4 h 61"/>
                  <a:gd name="T52" fmla="*/ 2 w 105"/>
                  <a:gd name="T53" fmla="*/ 4 h 61"/>
                  <a:gd name="T54" fmla="*/ 1 w 105"/>
                  <a:gd name="T55" fmla="*/ 6 h 61"/>
                  <a:gd name="T56" fmla="*/ 1 w 105"/>
                  <a:gd name="T57" fmla="*/ 7 h 61"/>
                  <a:gd name="T58" fmla="*/ 0 w 105"/>
                  <a:gd name="T59" fmla="*/ 7 h 61"/>
                  <a:gd name="T60" fmla="*/ 0 w 105"/>
                  <a:gd name="T61" fmla="*/ 9 h 61"/>
                  <a:gd name="T62" fmla="*/ 1 w 105"/>
                  <a:gd name="T63" fmla="*/ 11 h 61"/>
                  <a:gd name="T64" fmla="*/ 1 w 105"/>
                  <a:gd name="T65" fmla="*/ 11 h 61"/>
                  <a:gd name="T66" fmla="*/ 2 w 105"/>
                  <a:gd name="T67" fmla="*/ 12 h 61"/>
                  <a:gd name="T68" fmla="*/ 4 w 105"/>
                  <a:gd name="T69" fmla="*/ 13 h 61"/>
                  <a:gd name="T70" fmla="*/ 5 w 105"/>
                  <a:gd name="T71" fmla="*/ 14 h 61"/>
                  <a:gd name="T72" fmla="*/ 7 w 105"/>
                  <a:gd name="T73" fmla="*/ 14 h 61"/>
                  <a:gd name="T74" fmla="*/ 9 w 105"/>
                  <a:gd name="T75" fmla="*/ 14 h 61"/>
                  <a:gd name="T76" fmla="*/ 10 w 105"/>
                  <a:gd name="T77" fmla="*/ 15 h 61"/>
                  <a:gd name="T78" fmla="*/ 13 w 105"/>
                  <a:gd name="T79" fmla="*/ 14 h 61"/>
                  <a:gd name="T80" fmla="*/ 15 w 105"/>
                  <a:gd name="T81" fmla="*/ 14 h 61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05"/>
                  <a:gd name="T124" fmla="*/ 0 h 61"/>
                  <a:gd name="T125" fmla="*/ 105 w 105"/>
                  <a:gd name="T126" fmla="*/ 61 h 61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05" h="61">
                    <a:moveTo>
                      <a:pt x="60" y="57"/>
                    </a:moveTo>
                    <a:lnTo>
                      <a:pt x="69" y="55"/>
                    </a:lnTo>
                    <a:lnTo>
                      <a:pt x="75" y="52"/>
                    </a:lnTo>
                    <a:lnTo>
                      <a:pt x="85" y="48"/>
                    </a:lnTo>
                    <a:lnTo>
                      <a:pt x="90" y="46"/>
                    </a:lnTo>
                    <a:lnTo>
                      <a:pt x="96" y="43"/>
                    </a:lnTo>
                    <a:lnTo>
                      <a:pt x="99" y="37"/>
                    </a:lnTo>
                    <a:lnTo>
                      <a:pt x="103" y="30"/>
                    </a:lnTo>
                    <a:lnTo>
                      <a:pt x="105" y="27"/>
                    </a:lnTo>
                    <a:lnTo>
                      <a:pt x="105" y="21"/>
                    </a:lnTo>
                    <a:lnTo>
                      <a:pt x="105" y="16"/>
                    </a:lnTo>
                    <a:lnTo>
                      <a:pt x="105" y="12"/>
                    </a:lnTo>
                    <a:lnTo>
                      <a:pt x="103" y="9"/>
                    </a:lnTo>
                    <a:lnTo>
                      <a:pt x="96" y="7"/>
                    </a:lnTo>
                    <a:lnTo>
                      <a:pt x="94" y="3"/>
                    </a:lnTo>
                    <a:lnTo>
                      <a:pt x="87" y="3"/>
                    </a:lnTo>
                    <a:lnTo>
                      <a:pt x="78" y="0"/>
                    </a:lnTo>
                    <a:lnTo>
                      <a:pt x="72" y="0"/>
                    </a:lnTo>
                    <a:lnTo>
                      <a:pt x="64" y="3"/>
                    </a:lnTo>
                    <a:lnTo>
                      <a:pt x="55" y="3"/>
                    </a:lnTo>
                    <a:lnTo>
                      <a:pt x="48" y="3"/>
                    </a:lnTo>
                    <a:lnTo>
                      <a:pt x="39" y="7"/>
                    </a:lnTo>
                    <a:lnTo>
                      <a:pt x="30" y="9"/>
                    </a:lnTo>
                    <a:lnTo>
                      <a:pt x="24" y="9"/>
                    </a:lnTo>
                    <a:lnTo>
                      <a:pt x="18" y="12"/>
                    </a:lnTo>
                    <a:lnTo>
                      <a:pt x="12" y="16"/>
                    </a:lnTo>
                    <a:lnTo>
                      <a:pt x="9" y="18"/>
                    </a:lnTo>
                    <a:lnTo>
                      <a:pt x="3" y="25"/>
                    </a:lnTo>
                    <a:lnTo>
                      <a:pt x="3" y="27"/>
                    </a:lnTo>
                    <a:lnTo>
                      <a:pt x="0" y="30"/>
                    </a:lnTo>
                    <a:lnTo>
                      <a:pt x="0" y="37"/>
                    </a:lnTo>
                    <a:lnTo>
                      <a:pt x="3" y="43"/>
                    </a:lnTo>
                    <a:lnTo>
                      <a:pt x="5" y="46"/>
                    </a:lnTo>
                    <a:lnTo>
                      <a:pt x="9" y="48"/>
                    </a:lnTo>
                    <a:lnTo>
                      <a:pt x="15" y="52"/>
                    </a:lnTo>
                    <a:lnTo>
                      <a:pt x="21" y="55"/>
                    </a:lnTo>
                    <a:lnTo>
                      <a:pt x="27" y="57"/>
                    </a:lnTo>
                    <a:lnTo>
                      <a:pt x="37" y="57"/>
                    </a:lnTo>
                    <a:lnTo>
                      <a:pt x="42" y="61"/>
                    </a:lnTo>
                    <a:lnTo>
                      <a:pt x="51" y="57"/>
                    </a:lnTo>
                    <a:lnTo>
                      <a:pt x="60" y="57"/>
                    </a:lnTo>
                  </a:path>
                </a:pathLst>
              </a:custGeom>
              <a:noFill/>
              <a:ln w="0">
                <a:solidFill>
                  <a:srgbClr val="C4E4E6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051" name="Freeform 1137"/>
              <p:cNvSpPr>
                <a:spLocks/>
              </p:cNvSpPr>
              <p:nvPr/>
            </p:nvSpPr>
            <p:spPr bwMode="auto">
              <a:xfrm>
                <a:off x="1638" y="1031"/>
                <a:ext cx="27" cy="16"/>
              </a:xfrm>
              <a:custGeom>
                <a:avLst/>
                <a:gdLst>
                  <a:gd name="T0" fmla="*/ 15 w 105"/>
                  <a:gd name="T1" fmla="*/ 16 h 66"/>
                  <a:gd name="T2" fmla="*/ 17 w 105"/>
                  <a:gd name="T3" fmla="*/ 16 h 66"/>
                  <a:gd name="T4" fmla="*/ 19 w 105"/>
                  <a:gd name="T5" fmla="*/ 15 h 66"/>
                  <a:gd name="T6" fmla="*/ 21 w 105"/>
                  <a:gd name="T7" fmla="*/ 14 h 66"/>
                  <a:gd name="T8" fmla="*/ 22 w 105"/>
                  <a:gd name="T9" fmla="*/ 13 h 66"/>
                  <a:gd name="T10" fmla="*/ 24 w 105"/>
                  <a:gd name="T11" fmla="*/ 12 h 66"/>
                  <a:gd name="T12" fmla="*/ 25 w 105"/>
                  <a:gd name="T13" fmla="*/ 10 h 66"/>
                  <a:gd name="T14" fmla="*/ 26 w 105"/>
                  <a:gd name="T15" fmla="*/ 9 h 66"/>
                  <a:gd name="T16" fmla="*/ 26 w 105"/>
                  <a:gd name="T17" fmla="*/ 8 h 66"/>
                  <a:gd name="T18" fmla="*/ 27 w 105"/>
                  <a:gd name="T19" fmla="*/ 7 h 66"/>
                  <a:gd name="T20" fmla="*/ 26 w 105"/>
                  <a:gd name="T21" fmla="*/ 6 h 66"/>
                  <a:gd name="T22" fmla="*/ 26 w 105"/>
                  <a:gd name="T23" fmla="*/ 4 h 66"/>
                  <a:gd name="T24" fmla="*/ 26 w 105"/>
                  <a:gd name="T25" fmla="*/ 4 h 66"/>
                  <a:gd name="T26" fmla="*/ 25 w 105"/>
                  <a:gd name="T27" fmla="*/ 2 h 66"/>
                  <a:gd name="T28" fmla="*/ 23 w 105"/>
                  <a:gd name="T29" fmla="*/ 2 h 66"/>
                  <a:gd name="T30" fmla="*/ 22 w 105"/>
                  <a:gd name="T31" fmla="*/ 1 h 66"/>
                  <a:gd name="T32" fmla="*/ 20 w 105"/>
                  <a:gd name="T33" fmla="*/ 1 h 66"/>
                  <a:gd name="T34" fmla="*/ 18 w 105"/>
                  <a:gd name="T35" fmla="*/ 0 h 66"/>
                  <a:gd name="T36" fmla="*/ 16 w 105"/>
                  <a:gd name="T37" fmla="*/ 0 h 66"/>
                  <a:gd name="T38" fmla="*/ 14 w 105"/>
                  <a:gd name="T39" fmla="*/ 0 h 66"/>
                  <a:gd name="T40" fmla="*/ 12 w 105"/>
                  <a:gd name="T41" fmla="*/ 1 h 66"/>
                  <a:gd name="T42" fmla="*/ 10 w 105"/>
                  <a:gd name="T43" fmla="*/ 1 h 66"/>
                  <a:gd name="T44" fmla="*/ 8 w 105"/>
                  <a:gd name="T45" fmla="*/ 2 h 66"/>
                  <a:gd name="T46" fmla="*/ 5 w 105"/>
                  <a:gd name="T47" fmla="*/ 2 h 66"/>
                  <a:gd name="T48" fmla="*/ 4 w 105"/>
                  <a:gd name="T49" fmla="*/ 4 h 66"/>
                  <a:gd name="T50" fmla="*/ 2 w 105"/>
                  <a:gd name="T51" fmla="*/ 4 h 66"/>
                  <a:gd name="T52" fmla="*/ 2 w 105"/>
                  <a:gd name="T53" fmla="*/ 6 h 66"/>
                  <a:gd name="T54" fmla="*/ 1 w 105"/>
                  <a:gd name="T55" fmla="*/ 7 h 66"/>
                  <a:gd name="T56" fmla="*/ 0 w 105"/>
                  <a:gd name="T57" fmla="*/ 8 h 66"/>
                  <a:gd name="T58" fmla="*/ 0 w 105"/>
                  <a:gd name="T59" fmla="*/ 9 h 66"/>
                  <a:gd name="T60" fmla="*/ 0 w 105"/>
                  <a:gd name="T61" fmla="*/ 10 h 66"/>
                  <a:gd name="T62" fmla="*/ 0 w 105"/>
                  <a:gd name="T63" fmla="*/ 12 h 66"/>
                  <a:gd name="T64" fmla="*/ 1 w 105"/>
                  <a:gd name="T65" fmla="*/ 13 h 66"/>
                  <a:gd name="T66" fmla="*/ 2 w 105"/>
                  <a:gd name="T67" fmla="*/ 14 h 66"/>
                  <a:gd name="T68" fmla="*/ 3 w 105"/>
                  <a:gd name="T69" fmla="*/ 15 h 66"/>
                  <a:gd name="T70" fmla="*/ 5 w 105"/>
                  <a:gd name="T71" fmla="*/ 16 h 66"/>
                  <a:gd name="T72" fmla="*/ 6 w 105"/>
                  <a:gd name="T73" fmla="*/ 16 h 66"/>
                  <a:gd name="T74" fmla="*/ 9 w 105"/>
                  <a:gd name="T75" fmla="*/ 16 h 66"/>
                  <a:gd name="T76" fmla="*/ 10 w 105"/>
                  <a:gd name="T77" fmla="*/ 16 h 66"/>
                  <a:gd name="T78" fmla="*/ 12 w 105"/>
                  <a:gd name="T79" fmla="*/ 16 h 66"/>
                  <a:gd name="T80" fmla="*/ 15 w 105"/>
                  <a:gd name="T81" fmla="*/ 16 h 6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05"/>
                  <a:gd name="T124" fmla="*/ 0 h 66"/>
                  <a:gd name="T125" fmla="*/ 105 w 105"/>
                  <a:gd name="T126" fmla="*/ 66 h 6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05" h="66">
                    <a:moveTo>
                      <a:pt x="57" y="64"/>
                    </a:moveTo>
                    <a:lnTo>
                      <a:pt x="66" y="64"/>
                    </a:lnTo>
                    <a:lnTo>
                      <a:pt x="73" y="61"/>
                    </a:lnTo>
                    <a:lnTo>
                      <a:pt x="82" y="57"/>
                    </a:lnTo>
                    <a:lnTo>
                      <a:pt x="87" y="52"/>
                    </a:lnTo>
                    <a:lnTo>
                      <a:pt x="94" y="48"/>
                    </a:lnTo>
                    <a:lnTo>
                      <a:pt x="96" y="43"/>
                    </a:lnTo>
                    <a:lnTo>
                      <a:pt x="100" y="39"/>
                    </a:lnTo>
                    <a:lnTo>
                      <a:pt x="103" y="34"/>
                    </a:lnTo>
                    <a:lnTo>
                      <a:pt x="105" y="27"/>
                    </a:lnTo>
                    <a:lnTo>
                      <a:pt x="103" y="25"/>
                    </a:lnTo>
                    <a:lnTo>
                      <a:pt x="103" y="18"/>
                    </a:lnTo>
                    <a:lnTo>
                      <a:pt x="100" y="16"/>
                    </a:lnTo>
                    <a:lnTo>
                      <a:pt x="96" y="9"/>
                    </a:lnTo>
                    <a:lnTo>
                      <a:pt x="91" y="7"/>
                    </a:lnTo>
                    <a:lnTo>
                      <a:pt x="85" y="4"/>
                    </a:lnTo>
                    <a:lnTo>
                      <a:pt x="78" y="4"/>
                    </a:lnTo>
                    <a:lnTo>
                      <a:pt x="69" y="0"/>
                    </a:lnTo>
                    <a:lnTo>
                      <a:pt x="64" y="0"/>
                    </a:lnTo>
                    <a:lnTo>
                      <a:pt x="55" y="0"/>
                    </a:lnTo>
                    <a:lnTo>
                      <a:pt x="46" y="4"/>
                    </a:lnTo>
                    <a:lnTo>
                      <a:pt x="37" y="4"/>
                    </a:lnTo>
                    <a:lnTo>
                      <a:pt x="30" y="7"/>
                    </a:lnTo>
                    <a:lnTo>
                      <a:pt x="21" y="9"/>
                    </a:lnTo>
                    <a:lnTo>
                      <a:pt x="16" y="16"/>
                    </a:lnTo>
                    <a:lnTo>
                      <a:pt x="9" y="18"/>
                    </a:lnTo>
                    <a:lnTo>
                      <a:pt x="7" y="25"/>
                    </a:lnTo>
                    <a:lnTo>
                      <a:pt x="3" y="27"/>
                    </a:lnTo>
                    <a:lnTo>
                      <a:pt x="0" y="34"/>
                    </a:lnTo>
                    <a:lnTo>
                      <a:pt x="0" y="39"/>
                    </a:lnTo>
                    <a:lnTo>
                      <a:pt x="0" y="43"/>
                    </a:lnTo>
                    <a:lnTo>
                      <a:pt x="0" y="48"/>
                    </a:lnTo>
                    <a:lnTo>
                      <a:pt x="3" y="52"/>
                    </a:lnTo>
                    <a:lnTo>
                      <a:pt x="9" y="57"/>
                    </a:lnTo>
                    <a:lnTo>
                      <a:pt x="12" y="61"/>
                    </a:lnTo>
                    <a:lnTo>
                      <a:pt x="18" y="64"/>
                    </a:lnTo>
                    <a:lnTo>
                      <a:pt x="25" y="64"/>
                    </a:lnTo>
                    <a:lnTo>
                      <a:pt x="34" y="66"/>
                    </a:lnTo>
                    <a:lnTo>
                      <a:pt x="39" y="66"/>
                    </a:lnTo>
                    <a:lnTo>
                      <a:pt x="48" y="66"/>
                    </a:lnTo>
                    <a:lnTo>
                      <a:pt x="57" y="64"/>
                    </a:lnTo>
                    <a:close/>
                  </a:path>
                </a:pathLst>
              </a:custGeom>
              <a:solidFill>
                <a:srgbClr val="CB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052" name="Freeform 1138"/>
              <p:cNvSpPr>
                <a:spLocks/>
              </p:cNvSpPr>
              <p:nvPr/>
            </p:nvSpPr>
            <p:spPr bwMode="auto">
              <a:xfrm>
                <a:off x="1638" y="1031"/>
                <a:ext cx="27" cy="16"/>
              </a:xfrm>
              <a:custGeom>
                <a:avLst/>
                <a:gdLst>
                  <a:gd name="T0" fmla="*/ 15 w 105"/>
                  <a:gd name="T1" fmla="*/ 16 h 66"/>
                  <a:gd name="T2" fmla="*/ 17 w 105"/>
                  <a:gd name="T3" fmla="*/ 16 h 66"/>
                  <a:gd name="T4" fmla="*/ 19 w 105"/>
                  <a:gd name="T5" fmla="*/ 15 h 66"/>
                  <a:gd name="T6" fmla="*/ 21 w 105"/>
                  <a:gd name="T7" fmla="*/ 14 h 66"/>
                  <a:gd name="T8" fmla="*/ 22 w 105"/>
                  <a:gd name="T9" fmla="*/ 13 h 66"/>
                  <a:gd name="T10" fmla="*/ 24 w 105"/>
                  <a:gd name="T11" fmla="*/ 12 h 66"/>
                  <a:gd name="T12" fmla="*/ 25 w 105"/>
                  <a:gd name="T13" fmla="*/ 10 h 66"/>
                  <a:gd name="T14" fmla="*/ 26 w 105"/>
                  <a:gd name="T15" fmla="*/ 9 h 66"/>
                  <a:gd name="T16" fmla="*/ 26 w 105"/>
                  <a:gd name="T17" fmla="*/ 8 h 66"/>
                  <a:gd name="T18" fmla="*/ 27 w 105"/>
                  <a:gd name="T19" fmla="*/ 7 h 66"/>
                  <a:gd name="T20" fmla="*/ 26 w 105"/>
                  <a:gd name="T21" fmla="*/ 6 h 66"/>
                  <a:gd name="T22" fmla="*/ 26 w 105"/>
                  <a:gd name="T23" fmla="*/ 4 h 66"/>
                  <a:gd name="T24" fmla="*/ 26 w 105"/>
                  <a:gd name="T25" fmla="*/ 4 h 66"/>
                  <a:gd name="T26" fmla="*/ 25 w 105"/>
                  <a:gd name="T27" fmla="*/ 2 h 66"/>
                  <a:gd name="T28" fmla="*/ 23 w 105"/>
                  <a:gd name="T29" fmla="*/ 2 h 66"/>
                  <a:gd name="T30" fmla="*/ 22 w 105"/>
                  <a:gd name="T31" fmla="*/ 1 h 66"/>
                  <a:gd name="T32" fmla="*/ 20 w 105"/>
                  <a:gd name="T33" fmla="*/ 1 h 66"/>
                  <a:gd name="T34" fmla="*/ 18 w 105"/>
                  <a:gd name="T35" fmla="*/ 0 h 66"/>
                  <a:gd name="T36" fmla="*/ 16 w 105"/>
                  <a:gd name="T37" fmla="*/ 0 h 66"/>
                  <a:gd name="T38" fmla="*/ 14 w 105"/>
                  <a:gd name="T39" fmla="*/ 0 h 66"/>
                  <a:gd name="T40" fmla="*/ 12 w 105"/>
                  <a:gd name="T41" fmla="*/ 1 h 66"/>
                  <a:gd name="T42" fmla="*/ 10 w 105"/>
                  <a:gd name="T43" fmla="*/ 1 h 66"/>
                  <a:gd name="T44" fmla="*/ 8 w 105"/>
                  <a:gd name="T45" fmla="*/ 2 h 66"/>
                  <a:gd name="T46" fmla="*/ 5 w 105"/>
                  <a:gd name="T47" fmla="*/ 2 h 66"/>
                  <a:gd name="T48" fmla="*/ 4 w 105"/>
                  <a:gd name="T49" fmla="*/ 4 h 66"/>
                  <a:gd name="T50" fmla="*/ 2 w 105"/>
                  <a:gd name="T51" fmla="*/ 4 h 66"/>
                  <a:gd name="T52" fmla="*/ 2 w 105"/>
                  <a:gd name="T53" fmla="*/ 6 h 66"/>
                  <a:gd name="T54" fmla="*/ 1 w 105"/>
                  <a:gd name="T55" fmla="*/ 7 h 66"/>
                  <a:gd name="T56" fmla="*/ 0 w 105"/>
                  <a:gd name="T57" fmla="*/ 8 h 66"/>
                  <a:gd name="T58" fmla="*/ 0 w 105"/>
                  <a:gd name="T59" fmla="*/ 9 h 66"/>
                  <a:gd name="T60" fmla="*/ 0 w 105"/>
                  <a:gd name="T61" fmla="*/ 10 h 66"/>
                  <a:gd name="T62" fmla="*/ 0 w 105"/>
                  <a:gd name="T63" fmla="*/ 12 h 66"/>
                  <a:gd name="T64" fmla="*/ 1 w 105"/>
                  <a:gd name="T65" fmla="*/ 13 h 66"/>
                  <a:gd name="T66" fmla="*/ 2 w 105"/>
                  <a:gd name="T67" fmla="*/ 14 h 66"/>
                  <a:gd name="T68" fmla="*/ 3 w 105"/>
                  <a:gd name="T69" fmla="*/ 15 h 66"/>
                  <a:gd name="T70" fmla="*/ 5 w 105"/>
                  <a:gd name="T71" fmla="*/ 16 h 66"/>
                  <a:gd name="T72" fmla="*/ 6 w 105"/>
                  <a:gd name="T73" fmla="*/ 16 h 66"/>
                  <a:gd name="T74" fmla="*/ 9 w 105"/>
                  <a:gd name="T75" fmla="*/ 16 h 66"/>
                  <a:gd name="T76" fmla="*/ 10 w 105"/>
                  <a:gd name="T77" fmla="*/ 16 h 66"/>
                  <a:gd name="T78" fmla="*/ 12 w 105"/>
                  <a:gd name="T79" fmla="*/ 16 h 66"/>
                  <a:gd name="T80" fmla="*/ 15 w 105"/>
                  <a:gd name="T81" fmla="*/ 16 h 6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05"/>
                  <a:gd name="T124" fmla="*/ 0 h 66"/>
                  <a:gd name="T125" fmla="*/ 105 w 105"/>
                  <a:gd name="T126" fmla="*/ 66 h 6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05" h="66">
                    <a:moveTo>
                      <a:pt x="57" y="64"/>
                    </a:moveTo>
                    <a:lnTo>
                      <a:pt x="66" y="64"/>
                    </a:lnTo>
                    <a:lnTo>
                      <a:pt x="73" y="61"/>
                    </a:lnTo>
                    <a:lnTo>
                      <a:pt x="82" y="57"/>
                    </a:lnTo>
                    <a:lnTo>
                      <a:pt x="87" y="52"/>
                    </a:lnTo>
                    <a:lnTo>
                      <a:pt x="94" y="48"/>
                    </a:lnTo>
                    <a:lnTo>
                      <a:pt x="96" y="43"/>
                    </a:lnTo>
                    <a:lnTo>
                      <a:pt x="100" y="39"/>
                    </a:lnTo>
                    <a:lnTo>
                      <a:pt x="103" y="34"/>
                    </a:lnTo>
                    <a:lnTo>
                      <a:pt x="105" y="27"/>
                    </a:lnTo>
                    <a:lnTo>
                      <a:pt x="103" y="25"/>
                    </a:lnTo>
                    <a:lnTo>
                      <a:pt x="103" y="18"/>
                    </a:lnTo>
                    <a:lnTo>
                      <a:pt x="100" y="16"/>
                    </a:lnTo>
                    <a:lnTo>
                      <a:pt x="96" y="9"/>
                    </a:lnTo>
                    <a:lnTo>
                      <a:pt x="91" y="7"/>
                    </a:lnTo>
                    <a:lnTo>
                      <a:pt x="85" y="4"/>
                    </a:lnTo>
                    <a:lnTo>
                      <a:pt x="78" y="4"/>
                    </a:lnTo>
                    <a:lnTo>
                      <a:pt x="69" y="0"/>
                    </a:lnTo>
                    <a:lnTo>
                      <a:pt x="64" y="0"/>
                    </a:lnTo>
                    <a:lnTo>
                      <a:pt x="55" y="0"/>
                    </a:lnTo>
                    <a:lnTo>
                      <a:pt x="46" y="4"/>
                    </a:lnTo>
                    <a:lnTo>
                      <a:pt x="37" y="4"/>
                    </a:lnTo>
                    <a:lnTo>
                      <a:pt x="30" y="7"/>
                    </a:lnTo>
                    <a:lnTo>
                      <a:pt x="21" y="9"/>
                    </a:lnTo>
                    <a:lnTo>
                      <a:pt x="16" y="16"/>
                    </a:lnTo>
                    <a:lnTo>
                      <a:pt x="9" y="18"/>
                    </a:lnTo>
                    <a:lnTo>
                      <a:pt x="7" y="25"/>
                    </a:lnTo>
                    <a:lnTo>
                      <a:pt x="3" y="27"/>
                    </a:lnTo>
                    <a:lnTo>
                      <a:pt x="0" y="34"/>
                    </a:lnTo>
                    <a:lnTo>
                      <a:pt x="0" y="39"/>
                    </a:lnTo>
                    <a:lnTo>
                      <a:pt x="0" y="43"/>
                    </a:lnTo>
                    <a:lnTo>
                      <a:pt x="0" y="48"/>
                    </a:lnTo>
                    <a:lnTo>
                      <a:pt x="3" y="52"/>
                    </a:lnTo>
                    <a:lnTo>
                      <a:pt x="9" y="57"/>
                    </a:lnTo>
                    <a:lnTo>
                      <a:pt x="12" y="61"/>
                    </a:lnTo>
                    <a:lnTo>
                      <a:pt x="18" y="64"/>
                    </a:lnTo>
                    <a:lnTo>
                      <a:pt x="25" y="64"/>
                    </a:lnTo>
                    <a:lnTo>
                      <a:pt x="34" y="66"/>
                    </a:lnTo>
                    <a:lnTo>
                      <a:pt x="39" y="66"/>
                    </a:lnTo>
                    <a:lnTo>
                      <a:pt x="48" y="66"/>
                    </a:lnTo>
                    <a:lnTo>
                      <a:pt x="57" y="64"/>
                    </a:lnTo>
                  </a:path>
                </a:pathLst>
              </a:custGeom>
              <a:noFill/>
              <a:ln w="0">
                <a:solidFill>
                  <a:srgbClr val="C4E4E6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053" name="Freeform 1139"/>
              <p:cNvSpPr>
                <a:spLocks/>
              </p:cNvSpPr>
              <p:nvPr/>
            </p:nvSpPr>
            <p:spPr bwMode="auto">
              <a:xfrm>
                <a:off x="1638" y="1031"/>
                <a:ext cx="27" cy="16"/>
              </a:xfrm>
              <a:custGeom>
                <a:avLst/>
                <a:gdLst>
                  <a:gd name="T0" fmla="*/ 15 w 105"/>
                  <a:gd name="T1" fmla="*/ 16 h 66"/>
                  <a:gd name="T2" fmla="*/ 17 w 105"/>
                  <a:gd name="T3" fmla="*/ 16 h 66"/>
                  <a:gd name="T4" fmla="*/ 19 w 105"/>
                  <a:gd name="T5" fmla="*/ 15 h 66"/>
                  <a:gd name="T6" fmla="*/ 21 w 105"/>
                  <a:gd name="T7" fmla="*/ 14 h 66"/>
                  <a:gd name="T8" fmla="*/ 22 w 105"/>
                  <a:gd name="T9" fmla="*/ 13 h 66"/>
                  <a:gd name="T10" fmla="*/ 24 w 105"/>
                  <a:gd name="T11" fmla="*/ 12 h 66"/>
                  <a:gd name="T12" fmla="*/ 25 w 105"/>
                  <a:gd name="T13" fmla="*/ 10 h 66"/>
                  <a:gd name="T14" fmla="*/ 26 w 105"/>
                  <a:gd name="T15" fmla="*/ 9 h 66"/>
                  <a:gd name="T16" fmla="*/ 26 w 105"/>
                  <a:gd name="T17" fmla="*/ 8 h 66"/>
                  <a:gd name="T18" fmla="*/ 27 w 105"/>
                  <a:gd name="T19" fmla="*/ 7 h 66"/>
                  <a:gd name="T20" fmla="*/ 26 w 105"/>
                  <a:gd name="T21" fmla="*/ 6 h 66"/>
                  <a:gd name="T22" fmla="*/ 26 w 105"/>
                  <a:gd name="T23" fmla="*/ 4 h 66"/>
                  <a:gd name="T24" fmla="*/ 26 w 105"/>
                  <a:gd name="T25" fmla="*/ 4 h 66"/>
                  <a:gd name="T26" fmla="*/ 25 w 105"/>
                  <a:gd name="T27" fmla="*/ 2 h 66"/>
                  <a:gd name="T28" fmla="*/ 23 w 105"/>
                  <a:gd name="T29" fmla="*/ 2 h 66"/>
                  <a:gd name="T30" fmla="*/ 22 w 105"/>
                  <a:gd name="T31" fmla="*/ 1 h 66"/>
                  <a:gd name="T32" fmla="*/ 20 w 105"/>
                  <a:gd name="T33" fmla="*/ 1 h 66"/>
                  <a:gd name="T34" fmla="*/ 18 w 105"/>
                  <a:gd name="T35" fmla="*/ 0 h 66"/>
                  <a:gd name="T36" fmla="*/ 16 w 105"/>
                  <a:gd name="T37" fmla="*/ 0 h 66"/>
                  <a:gd name="T38" fmla="*/ 14 w 105"/>
                  <a:gd name="T39" fmla="*/ 0 h 66"/>
                  <a:gd name="T40" fmla="*/ 12 w 105"/>
                  <a:gd name="T41" fmla="*/ 1 h 66"/>
                  <a:gd name="T42" fmla="*/ 10 w 105"/>
                  <a:gd name="T43" fmla="*/ 1 h 66"/>
                  <a:gd name="T44" fmla="*/ 8 w 105"/>
                  <a:gd name="T45" fmla="*/ 2 h 66"/>
                  <a:gd name="T46" fmla="*/ 5 w 105"/>
                  <a:gd name="T47" fmla="*/ 2 h 66"/>
                  <a:gd name="T48" fmla="*/ 4 w 105"/>
                  <a:gd name="T49" fmla="*/ 4 h 66"/>
                  <a:gd name="T50" fmla="*/ 2 w 105"/>
                  <a:gd name="T51" fmla="*/ 4 h 66"/>
                  <a:gd name="T52" fmla="*/ 2 w 105"/>
                  <a:gd name="T53" fmla="*/ 6 h 66"/>
                  <a:gd name="T54" fmla="*/ 1 w 105"/>
                  <a:gd name="T55" fmla="*/ 7 h 66"/>
                  <a:gd name="T56" fmla="*/ 0 w 105"/>
                  <a:gd name="T57" fmla="*/ 8 h 66"/>
                  <a:gd name="T58" fmla="*/ 0 w 105"/>
                  <a:gd name="T59" fmla="*/ 9 h 66"/>
                  <a:gd name="T60" fmla="*/ 0 w 105"/>
                  <a:gd name="T61" fmla="*/ 10 h 66"/>
                  <a:gd name="T62" fmla="*/ 0 w 105"/>
                  <a:gd name="T63" fmla="*/ 12 h 66"/>
                  <a:gd name="T64" fmla="*/ 1 w 105"/>
                  <a:gd name="T65" fmla="*/ 13 h 66"/>
                  <a:gd name="T66" fmla="*/ 2 w 105"/>
                  <a:gd name="T67" fmla="*/ 14 h 66"/>
                  <a:gd name="T68" fmla="*/ 3 w 105"/>
                  <a:gd name="T69" fmla="*/ 15 h 66"/>
                  <a:gd name="T70" fmla="*/ 5 w 105"/>
                  <a:gd name="T71" fmla="*/ 16 h 66"/>
                  <a:gd name="T72" fmla="*/ 6 w 105"/>
                  <a:gd name="T73" fmla="*/ 16 h 66"/>
                  <a:gd name="T74" fmla="*/ 9 w 105"/>
                  <a:gd name="T75" fmla="*/ 16 h 66"/>
                  <a:gd name="T76" fmla="*/ 10 w 105"/>
                  <a:gd name="T77" fmla="*/ 16 h 66"/>
                  <a:gd name="T78" fmla="*/ 12 w 105"/>
                  <a:gd name="T79" fmla="*/ 16 h 66"/>
                  <a:gd name="T80" fmla="*/ 15 w 105"/>
                  <a:gd name="T81" fmla="*/ 16 h 6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05"/>
                  <a:gd name="T124" fmla="*/ 0 h 66"/>
                  <a:gd name="T125" fmla="*/ 105 w 105"/>
                  <a:gd name="T126" fmla="*/ 66 h 6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05" h="66">
                    <a:moveTo>
                      <a:pt x="57" y="64"/>
                    </a:moveTo>
                    <a:lnTo>
                      <a:pt x="66" y="64"/>
                    </a:lnTo>
                    <a:lnTo>
                      <a:pt x="73" y="61"/>
                    </a:lnTo>
                    <a:lnTo>
                      <a:pt x="82" y="57"/>
                    </a:lnTo>
                    <a:lnTo>
                      <a:pt x="87" y="52"/>
                    </a:lnTo>
                    <a:lnTo>
                      <a:pt x="94" y="48"/>
                    </a:lnTo>
                    <a:lnTo>
                      <a:pt x="96" y="43"/>
                    </a:lnTo>
                    <a:lnTo>
                      <a:pt x="100" y="39"/>
                    </a:lnTo>
                    <a:lnTo>
                      <a:pt x="103" y="34"/>
                    </a:lnTo>
                    <a:lnTo>
                      <a:pt x="105" y="27"/>
                    </a:lnTo>
                    <a:lnTo>
                      <a:pt x="103" y="25"/>
                    </a:lnTo>
                    <a:lnTo>
                      <a:pt x="103" y="18"/>
                    </a:lnTo>
                    <a:lnTo>
                      <a:pt x="100" y="16"/>
                    </a:lnTo>
                    <a:lnTo>
                      <a:pt x="96" y="9"/>
                    </a:lnTo>
                    <a:lnTo>
                      <a:pt x="91" y="7"/>
                    </a:lnTo>
                    <a:lnTo>
                      <a:pt x="85" y="4"/>
                    </a:lnTo>
                    <a:lnTo>
                      <a:pt x="78" y="4"/>
                    </a:lnTo>
                    <a:lnTo>
                      <a:pt x="69" y="0"/>
                    </a:lnTo>
                    <a:lnTo>
                      <a:pt x="64" y="0"/>
                    </a:lnTo>
                    <a:lnTo>
                      <a:pt x="55" y="0"/>
                    </a:lnTo>
                    <a:lnTo>
                      <a:pt x="46" y="4"/>
                    </a:lnTo>
                    <a:lnTo>
                      <a:pt x="37" y="4"/>
                    </a:lnTo>
                    <a:lnTo>
                      <a:pt x="30" y="7"/>
                    </a:lnTo>
                    <a:lnTo>
                      <a:pt x="21" y="9"/>
                    </a:lnTo>
                    <a:lnTo>
                      <a:pt x="16" y="16"/>
                    </a:lnTo>
                    <a:lnTo>
                      <a:pt x="9" y="18"/>
                    </a:lnTo>
                    <a:lnTo>
                      <a:pt x="7" y="25"/>
                    </a:lnTo>
                    <a:lnTo>
                      <a:pt x="3" y="27"/>
                    </a:lnTo>
                    <a:lnTo>
                      <a:pt x="0" y="34"/>
                    </a:lnTo>
                    <a:lnTo>
                      <a:pt x="0" y="39"/>
                    </a:lnTo>
                    <a:lnTo>
                      <a:pt x="0" y="43"/>
                    </a:lnTo>
                    <a:lnTo>
                      <a:pt x="0" y="48"/>
                    </a:lnTo>
                    <a:lnTo>
                      <a:pt x="3" y="52"/>
                    </a:lnTo>
                    <a:lnTo>
                      <a:pt x="9" y="57"/>
                    </a:lnTo>
                    <a:lnTo>
                      <a:pt x="12" y="61"/>
                    </a:lnTo>
                    <a:lnTo>
                      <a:pt x="18" y="64"/>
                    </a:lnTo>
                    <a:lnTo>
                      <a:pt x="25" y="64"/>
                    </a:lnTo>
                    <a:lnTo>
                      <a:pt x="34" y="66"/>
                    </a:lnTo>
                    <a:lnTo>
                      <a:pt x="39" y="66"/>
                    </a:lnTo>
                    <a:lnTo>
                      <a:pt x="48" y="66"/>
                    </a:lnTo>
                    <a:lnTo>
                      <a:pt x="57" y="64"/>
                    </a:lnTo>
                  </a:path>
                </a:pathLst>
              </a:custGeom>
              <a:noFill/>
              <a:ln w="0">
                <a:solidFill>
                  <a:srgbClr val="C4E4E6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054" name="Freeform 1140"/>
              <p:cNvSpPr>
                <a:spLocks/>
              </p:cNvSpPr>
              <p:nvPr/>
            </p:nvSpPr>
            <p:spPr bwMode="auto">
              <a:xfrm>
                <a:off x="1654" y="1014"/>
                <a:ext cx="26" cy="16"/>
              </a:xfrm>
              <a:custGeom>
                <a:avLst/>
                <a:gdLst>
                  <a:gd name="T0" fmla="*/ 14 w 105"/>
                  <a:gd name="T1" fmla="*/ 16 h 64"/>
                  <a:gd name="T2" fmla="*/ 16 w 105"/>
                  <a:gd name="T3" fmla="*/ 15 h 64"/>
                  <a:gd name="T4" fmla="*/ 18 w 105"/>
                  <a:gd name="T5" fmla="*/ 14 h 64"/>
                  <a:gd name="T6" fmla="*/ 20 w 105"/>
                  <a:gd name="T7" fmla="*/ 14 h 64"/>
                  <a:gd name="T8" fmla="*/ 22 w 105"/>
                  <a:gd name="T9" fmla="*/ 13 h 64"/>
                  <a:gd name="T10" fmla="*/ 23 w 105"/>
                  <a:gd name="T11" fmla="*/ 11 h 64"/>
                  <a:gd name="T12" fmla="*/ 24 w 105"/>
                  <a:gd name="T13" fmla="*/ 11 h 64"/>
                  <a:gd name="T14" fmla="*/ 25 w 105"/>
                  <a:gd name="T15" fmla="*/ 9 h 64"/>
                  <a:gd name="T16" fmla="*/ 25 w 105"/>
                  <a:gd name="T17" fmla="*/ 9 h 64"/>
                  <a:gd name="T18" fmla="*/ 26 w 105"/>
                  <a:gd name="T19" fmla="*/ 7 h 64"/>
                  <a:gd name="T20" fmla="*/ 25 w 105"/>
                  <a:gd name="T21" fmla="*/ 5 h 64"/>
                  <a:gd name="T22" fmla="*/ 25 w 105"/>
                  <a:gd name="T23" fmla="*/ 4 h 64"/>
                  <a:gd name="T24" fmla="*/ 25 w 105"/>
                  <a:gd name="T25" fmla="*/ 3 h 64"/>
                  <a:gd name="T26" fmla="*/ 24 w 105"/>
                  <a:gd name="T27" fmla="*/ 2 h 64"/>
                  <a:gd name="T28" fmla="*/ 22 w 105"/>
                  <a:gd name="T29" fmla="*/ 2 h 64"/>
                  <a:gd name="T30" fmla="*/ 21 w 105"/>
                  <a:gd name="T31" fmla="*/ 1 h 64"/>
                  <a:gd name="T32" fmla="*/ 19 w 105"/>
                  <a:gd name="T33" fmla="*/ 0 h 64"/>
                  <a:gd name="T34" fmla="*/ 17 w 105"/>
                  <a:gd name="T35" fmla="*/ 0 h 64"/>
                  <a:gd name="T36" fmla="*/ 15 w 105"/>
                  <a:gd name="T37" fmla="*/ 0 h 64"/>
                  <a:gd name="T38" fmla="*/ 13 w 105"/>
                  <a:gd name="T39" fmla="*/ 0 h 64"/>
                  <a:gd name="T40" fmla="*/ 11 w 105"/>
                  <a:gd name="T41" fmla="*/ 0 h 64"/>
                  <a:gd name="T42" fmla="*/ 9 w 105"/>
                  <a:gd name="T43" fmla="*/ 1 h 64"/>
                  <a:gd name="T44" fmla="*/ 7 w 105"/>
                  <a:gd name="T45" fmla="*/ 2 h 64"/>
                  <a:gd name="T46" fmla="*/ 5 w 105"/>
                  <a:gd name="T47" fmla="*/ 2 h 64"/>
                  <a:gd name="T48" fmla="*/ 4 w 105"/>
                  <a:gd name="T49" fmla="*/ 3 h 64"/>
                  <a:gd name="T50" fmla="*/ 2 w 105"/>
                  <a:gd name="T51" fmla="*/ 4 h 64"/>
                  <a:gd name="T52" fmla="*/ 1 w 105"/>
                  <a:gd name="T53" fmla="*/ 5 h 64"/>
                  <a:gd name="T54" fmla="*/ 1 w 105"/>
                  <a:gd name="T55" fmla="*/ 7 h 64"/>
                  <a:gd name="T56" fmla="*/ 0 w 105"/>
                  <a:gd name="T57" fmla="*/ 8 h 64"/>
                  <a:gd name="T58" fmla="*/ 0 w 105"/>
                  <a:gd name="T59" fmla="*/ 9 h 64"/>
                  <a:gd name="T60" fmla="*/ 0 w 105"/>
                  <a:gd name="T61" fmla="*/ 11 h 64"/>
                  <a:gd name="T62" fmla="*/ 0 w 105"/>
                  <a:gd name="T63" fmla="*/ 11 h 64"/>
                  <a:gd name="T64" fmla="*/ 1 w 105"/>
                  <a:gd name="T65" fmla="*/ 13 h 64"/>
                  <a:gd name="T66" fmla="*/ 2 w 105"/>
                  <a:gd name="T67" fmla="*/ 14 h 64"/>
                  <a:gd name="T68" fmla="*/ 3 w 105"/>
                  <a:gd name="T69" fmla="*/ 14 h 64"/>
                  <a:gd name="T70" fmla="*/ 4 w 105"/>
                  <a:gd name="T71" fmla="*/ 15 h 64"/>
                  <a:gd name="T72" fmla="*/ 6 w 105"/>
                  <a:gd name="T73" fmla="*/ 16 h 64"/>
                  <a:gd name="T74" fmla="*/ 8 w 105"/>
                  <a:gd name="T75" fmla="*/ 16 h 64"/>
                  <a:gd name="T76" fmla="*/ 10 w 105"/>
                  <a:gd name="T77" fmla="*/ 16 h 64"/>
                  <a:gd name="T78" fmla="*/ 12 w 105"/>
                  <a:gd name="T79" fmla="*/ 16 h 64"/>
                  <a:gd name="T80" fmla="*/ 14 w 105"/>
                  <a:gd name="T81" fmla="*/ 16 h 64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05"/>
                  <a:gd name="T124" fmla="*/ 0 h 64"/>
                  <a:gd name="T125" fmla="*/ 105 w 105"/>
                  <a:gd name="T126" fmla="*/ 64 h 64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05" h="64">
                    <a:moveTo>
                      <a:pt x="57" y="64"/>
                    </a:moveTo>
                    <a:lnTo>
                      <a:pt x="66" y="61"/>
                    </a:lnTo>
                    <a:lnTo>
                      <a:pt x="72" y="57"/>
                    </a:lnTo>
                    <a:lnTo>
                      <a:pt x="81" y="54"/>
                    </a:lnTo>
                    <a:lnTo>
                      <a:pt x="87" y="52"/>
                    </a:lnTo>
                    <a:lnTo>
                      <a:pt x="92" y="45"/>
                    </a:lnTo>
                    <a:lnTo>
                      <a:pt x="96" y="43"/>
                    </a:lnTo>
                    <a:lnTo>
                      <a:pt x="99" y="36"/>
                    </a:lnTo>
                    <a:lnTo>
                      <a:pt x="101" y="34"/>
                    </a:lnTo>
                    <a:lnTo>
                      <a:pt x="105" y="27"/>
                    </a:lnTo>
                    <a:lnTo>
                      <a:pt x="101" y="21"/>
                    </a:lnTo>
                    <a:lnTo>
                      <a:pt x="101" y="16"/>
                    </a:lnTo>
                    <a:lnTo>
                      <a:pt x="99" y="12"/>
                    </a:lnTo>
                    <a:lnTo>
                      <a:pt x="96" y="9"/>
                    </a:lnTo>
                    <a:lnTo>
                      <a:pt x="90" y="7"/>
                    </a:lnTo>
                    <a:lnTo>
                      <a:pt x="84" y="4"/>
                    </a:lnTo>
                    <a:lnTo>
                      <a:pt x="78" y="0"/>
                    </a:lnTo>
                    <a:lnTo>
                      <a:pt x="69" y="0"/>
                    </a:lnTo>
                    <a:lnTo>
                      <a:pt x="62" y="0"/>
                    </a:lnTo>
                    <a:lnTo>
                      <a:pt x="53" y="0"/>
                    </a:lnTo>
                    <a:lnTo>
                      <a:pt x="44" y="0"/>
                    </a:lnTo>
                    <a:lnTo>
                      <a:pt x="35" y="4"/>
                    </a:lnTo>
                    <a:lnTo>
                      <a:pt x="30" y="7"/>
                    </a:lnTo>
                    <a:lnTo>
                      <a:pt x="21" y="9"/>
                    </a:lnTo>
                    <a:lnTo>
                      <a:pt x="15" y="12"/>
                    </a:lnTo>
                    <a:lnTo>
                      <a:pt x="8" y="16"/>
                    </a:lnTo>
                    <a:lnTo>
                      <a:pt x="5" y="21"/>
                    </a:lnTo>
                    <a:lnTo>
                      <a:pt x="3" y="27"/>
                    </a:lnTo>
                    <a:lnTo>
                      <a:pt x="0" y="30"/>
                    </a:lnTo>
                    <a:lnTo>
                      <a:pt x="0" y="36"/>
                    </a:lnTo>
                    <a:lnTo>
                      <a:pt x="0" y="43"/>
                    </a:lnTo>
                    <a:lnTo>
                      <a:pt x="0" y="45"/>
                    </a:lnTo>
                    <a:lnTo>
                      <a:pt x="3" y="52"/>
                    </a:lnTo>
                    <a:lnTo>
                      <a:pt x="8" y="54"/>
                    </a:lnTo>
                    <a:lnTo>
                      <a:pt x="12" y="57"/>
                    </a:lnTo>
                    <a:lnTo>
                      <a:pt x="17" y="61"/>
                    </a:lnTo>
                    <a:lnTo>
                      <a:pt x="24" y="64"/>
                    </a:lnTo>
                    <a:lnTo>
                      <a:pt x="33" y="64"/>
                    </a:lnTo>
                    <a:lnTo>
                      <a:pt x="39" y="64"/>
                    </a:lnTo>
                    <a:lnTo>
                      <a:pt x="48" y="64"/>
                    </a:lnTo>
                    <a:lnTo>
                      <a:pt x="57" y="64"/>
                    </a:lnTo>
                    <a:close/>
                  </a:path>
                </a:pathLst>
              </a:custGeom>
              <a:solidFill>
                <a:srgbClr val="CB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055" name="Freeform 1141"/>
              <p:cNvSpPr>
                <a:spLocks/>
              </p:cNvSpPr>
              <p:nvPr/>
            </p:nvSpPr>
            <p:spPr bwMode="auto">
              <a:xfrm>
                <a:off x="1654" y="1014"/>
                <a:ext cx="26" cy="16"/>
              </a:xfrm>
              <a:custGeom>
                <a:avLst/>
                <a:gdLst>
                  <a:gd name="T0" fmla="*/ 14 w 105"/>
                  <a:gd name="T1" fmla="*/ 16 h 64"/>
                  <a:gd name="T2" fmla="*/ 16 w 105"/>
                  <a:gd name="T3" fmla="*/ 15 h 64"/>
                  <a:gd name="T4" fmla="*/ 18 w 105"/>
                  <a:gd name="T5" fmla="*/ 14 h 64"/>
                  <a:gd name="T6" fmla="*/ 20 w 105"/>
                  <a:gd name="T7" fmla="*/ 14 h 64"/>
                  <a:gd name="T8" fmla="*/ 22 w 105"/>
                  <a:gd name="T9" fmla="*/ 13 h 64"/>
                  <a:gd name="T10" fmla="*/ 23 w 105"/>
                  <a:gd name="T11" fmla="*/ 11 h 64"/>
                  <a:gd name="T12" fmla="*/ 24 w 105"/>
                  <a:gd name="T13" fmla="*/ 11 h 64"/>
                  <a:gd name="T14" fmla="*/ 25 w 105"/>
                  <a:gd name="T15" fmla="*/ 9 h 64"/>
                  <a:gd name="T16" fmla="*/ 25 w 105"/>
                  <a:gd name="T17" fmla="*/ 9 h 64"/>
                  <a:gd name="T18" fmla="*/ 26 w 105"/>
                  <a:gd name="T19" fmla="*/ 7 h 64"/>
                  <a:gd name="T20" fmla="*/ 25 w 105"/>
                  <a:gd name="T21" fmla="*/ 5 h 64"/>
                  <a:gd name="T22" fmla="*/ 25 w 105"/>
                  <a:gd name="T23" fmla="*/ 4 h 64"/>
                  <a:gd name="T24" fmla="*/ 25 w 105"/>
                  <a:gd name="T25" fmla="*/ 3 h 64"/>
                  <a:gd name="T26" fmla="*/ 24 w 105"/>
                  <a:gd name="T27" fmla="*/ 2 h 64"/>
                  <a:gd name="T28" fmla="*/ 22 w 105"/>
                  <a:gd name="T29" fmla="*/ 2 h 64"/>
                  <a:gd name="T30" fmla="*/ 21 w 105"/>
                  <a:gd name="T31" fmla="*/ 1 h 64"/>
                  <a:gd name="T32" fmla="*/ 19 w 105"/>
                  <a:gd name="T33" fmla="*/ 0 h 64"/>
                  <a:gd name="T34" fmla="*/ 17 w 105"/>
                  <a:gd name="T35" fmla="*/ 0 h 64"/>
                  <a:gd name="T36" fmla="*/ 15 w 105"/>
                  <a:gd name="T37" fmla="*/ 0 h 64"/>
                  <a:gd name="T38" fmla="*/ 13 w 105"/>
                  <a:gd name="T39" fmla="*/ 0 h 64"/>
                  <a:gd name="T40" fmla="*/ 11 w 105"/>
                  <a:gd name="T41" fmla="*/ 0 h 64"/>
                  <a:gd name="T42" fmla="*/ 9 w 105"/>
                  <a:gd name="T43" fmla="*/ 1 h 64"/>
                  <a:gd name="T44" fmla="*/ 7 w 105"/>
                  <a:gd name="T45" fmla="*/ 2 h 64"/>
                  <a:gd name="T46" fmla="*/ 5 w 105"/>
                  <a:gd name="T47" fmla="*/ 2 h 64"/>
                  <a:gd name="T48" fmla="*/ 4 w 105"/>
                  <a:gd name="T49" fmla="*/ 3 h 64"/>
                  <a:gd name="T50" fmla="*/ 2 w 105"/>
                  <a:gd name="T51" fmla="*/ 4 h 64"/>
                  <a:gd name="T52" fmla="*/ 1 w 105"/>
                  <a:gd name="T53" fmla="*/ 5 h 64"/>
                  <a:gd name="T54" fmla="*/ 1 w 105"/>
                  <a:gd name="T55" fmla="*/ 7 h 64"/>
                  <a:gd name="T56" fmla="*/ 0 w 105"/>
                  <a:gd name="T57" fmla="*/ 8 h 64"/>
                  <a:gd name="T58" fmla="*/ 0 w 105"/>
                  <a:gd name="T59" fmla="*/ 9 h 64"/>
                  <a:gd name="T60" fmla="*/ 0 w 105"/>
                  <a:gd name="T61" fmla="*/ 11 h 64"/>
                  <a:gd name="T62" fmla="*/ 0 w 105"/>
                  <a:gd name="T63" fmla="*/ 11 h 64"/>
                  <a:gd name="T64" fmla="*/ 1 w 105"/>
                  <a:gd name="T65" fmla="*/ 13 h 64"/>
                  <a:gd name="T66" fmla="*/ 2 w 105"/>
                  <a:gd name="T67" fmla="*/ 14 h 64"/>
                  <a:gd name="T68" fmla="*/ 3 w 105"/>
                  <a:gd name="T69" fmla="*/ 14 h 64"/>
                  <a:gd name="T70" fmla="*/ 4 w 105"/>
                  <a:gd name="T71" fmla="*/ 15 h 64"/>
                  <a:gd name="T72" fmla="*/ 6 w 105"/>
                  <a:gd name="T73" fmla="*/ 16 h 64"/>
                  <a:gd name="T74" fmla="*/ 8 w 105"/>
                  <a:gd name="T75" fmla="*/ 16 h 64"/>
                  <a:gd name="T76" fmla="*/ 10 w 105"/>
                  <a:gd name="T77" fmla="*/ 16 h 64"/>
                  <a:gd name="T78" fmla="*/ 12 w 105"/>
                  <a:gd name="T79" fmla="*/ 16 h 64"/>
                  <a:gd name="T80" fmla="*/ 14 w 105"/>
                  <a:gd name="T81" fmla="*/ 16 h 64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05"/>
                  <a:gd name="T124" fmla="*/ 0 h 64"/>
                  <a:gd name="T125" fmla="*/ 105 w 105"/>
                  <a:gd name="T126" fmla="*/ 64 h 64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05" h="64">
                    <a:moveTo>
                      <a:pt x="57" y="64"/>
                    </a:moveTo>
                    <a:lnTo>
                      <a:pt x="66" y="61"/>
                    </a:lnTo>
                    <a:lnTo>
                      <a:pt x="72" y="57"/>
                    </a:lnTo>
                    <a:lnTo>
                      <a:pt x="81" y="54"/>
                    </a:lnTo>
                    <a:lnTo>
                      <a:pt x="87" y="52"/>
                    </a:lnTo>
                    <a:lnTo>
                      <a:pt x="92" y="45"/>
                    </a:lnTo>
                    <a:lnTo>
                      <a:pt x="96" y="43"/>
                    </a:lnTo>
                    <a:lnTo>
                      <a:pt x="99" y="36"/>
                    </a:lnTo>
                    <a:lnTo>
                      <a:pt x="101" y="34"/>
                    </a:lnTo>
                    <a:lnTo>
                      <a:pt x="105" y="27"/>
                    </a:lnTo>
                    <a:lnTo>
                      <a:pt x="101" y="21"/>
                    </a:lnTo>
                    <a:lnTo>
                      <a:pt x="101" y="16"/>
                    </a:lnTo>
                    <a:lnTo>
                      <a:pt x="99" y="12"/>
                    </a:lnTo>
                    <a:lnTo>
                      <a:pt x="96" y="9"/>
                    </a:lnTo>
                    <a:lnTo>
                      <a:pt x="90" y="7"/>
                    </a:lnTo>
                    <a:lnTo>
                      <a:pt x="84" y="4"/>
                    </a:lnTo>
                    <a:lnTo>
                      <a:pt x="78" y="0"/>
                    </a:lnTo>
                    <a:lnTo>
                      <a:pt x="69" y="0"/>
                    </a:lnTo>
                    <a:lnTo>
                      <a:pt x="62" y="0"/>
                    </a:lnTo>
                    <a:lnTo>
                      <a:pt x="53" y="0"/>
                    </a:lnTo>
                    <a:lnTo>
                      <a:pt x="44" y="0"/>
                    </a:lnTo>
                    <a:lnTo>
                      <a:pt x="35" y="4"/>
                    </a:lnTo>
                    <a:lnTo>
                      <a:pt x="30" y="7"/>
                    </a:lnTo>
                    <a:lnTo>
                      <a:pt x="21" y="9"/>
                    </a:lnTo>
                    <a:lnTo>
                      <a:pt x="15" y="12"/>
                    </a:lnTo>
                    <a:lnTo>
                      <a:pt x="8" y="16"/>
                    </a:lnTo>
                    <a:lnTo>
                      <a:pt x="5" y="21"/>
                    </a:lnTo>
                    <a:lnTo>
                      <a:pt x="3" y="27"/>
                    </a:lnTo>
                    <a:lnTo>
                      <a:pt x="0" y="30"/>
                    </a:lnTo>
                    <a:lnTo>
                      <a:pt x="0" y="36"/>
                    </a:lnTo>
                    <a:lnTo>
                      <a:pt x="0" y="43"/>
                    </a:lnTo>
                    <a:lnTo>
                      <a:pt x="0" y="45"/>
                    </a:lnTo>
                    <a:lnTo>
                      <a:pt x="3" y="52"/>
                    </a:lnTo>
                    <a:lnTo>
                      <a:pt x="8" y="54"/>
                    </a:lnTo>
                    <a:lnTo>
                      <a:pt x="12" y="57"/>
                    </a:lnTo>
                    <a:lnTo>
                      <a:pt x="17" y="61"/>
                    </a:lnTo>
                    <a:lnTo>
                      <a:pt x="24" y="64"/>
                    </a:lnTo>
                    <a:lnTo>
                      <a:pt x="33" y="64"/>
                    </a:lnTo>
                    <a:lnTo>
                      <a:pt x="39" y="64"/>
                    </a:lnTo>
                    <a:lnTo>
                      <a:pt x="48" y="64"/>
                    </a:lnTo>
                    <a:lnTo>
                      <a:pt x="57" y="64"/>
                    </a:lnTo>
                  </a:path>
                </a:pathLst>
              </a:custGeom>
              <a:noFill/>
              <a:ln w="0">
                <a:solidFill>
                  <a:srgbClr val="C4E4E6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056" name="Freeform 1142"/>
              <p:cNvSpPr>
                <a:spLocks/>
              </p:cNvSpPr>
              <p:nvPr/>
            </p:nvSpPr>
            <p:spPr bwMode="auto">
              <a:xfrm>
                <a:off x="1654" y="1014"/>
                <a:ext cx="26" cy="16"/>
              </a:xfrm>
              <a:custGeom>
                <a:avLst/>
                <a:gdLst>
                  <a:gd name="T0" fmla="*/ 14 w 105"/>
                  <a:gd name="T1" fmla="*/ 16 h 64"/>
                  <a:gd name="T2" fmla="*/ 16 w 105"/>
                  <a:gd name="T3" fmla="*/ 15 h 64"/>
                  <a:gd name="T4" fmla="*/ 18 w 105"/>
                  <a:gd name="T5" fmla="*/ 14 h 64"/>
                  <a:gd name="T6" fmla="*/ 20 w 105"/>
                  <a:gd name="T7" fmla="*/ 14 h 64"/>
                  <a:gd name="T8" fmla="*/ 22 w 105"/>
                  <a:gd name="T9" fmla="*/ 13 h 64"/>
                  <a:gd name="T10" fmla="*/ 23 w 105"/>
                  <a:gd name="T11" fmla="*/ 11 h 64"/>
                  <a:gd name="T12" fmla="*/ 24 w 105"/>
                  <a:gd name="T13" fmla="*/ 11 h 64"/>
                  <a:gd name="T14" fmla="*/ 25 w 105"/>
                  <a:gd name="T15" fmla="*/ 9 h 64"/>
                  <a:gd name="T16" fmla="*/ 25 w 105"/>
                  <a:gd name="T17" fmla="*/ 9 h 64"/>
                  <a:gd name="T18" fmla="*/ 26 w 105"/>
                  <a:gd name="T19" fmla="*/ 7 h 64"/>
                  <a:gd name="T20" fmla="*/ 25 w 105"/>
                  <a:gd name="T21" fmla="*/ 5 h 64"/>
                  <a:gd name="T22" fmla="*/ 25 w 105"/>
                  <a:gd name="T23" fmla="*/ 4 h 64"/>
                  <a:gd name="T24" fmla="*/ 25 w 105"/>
                  <a:gd name="T25" fmla="*/ 3 h 64"/>
                  <a:gd name="T26" fmla="*/ 24 w 105"/>
                  <a:gd name="T27" fmla="*/ 2 h 64"/>
                  <a:gd name="T28" fmla="*/ 22 w 105"/>
                  <a:gd name="T29" fmla="*/ 2 h 64"/>
                  <a:gd name="T30" fmla="*/ 21 w 105"/>
                  <a:gd name="T31" fmla="*/ 1 h 64"/>
                  <a:gd name="T32" fmla="*/ 19 w 105"/>
                  <a:gd name="T33" fmla="*/ 0 h 64"/>
                  <a:gd name="T34" fmla="*/ 17 w 105"/>
                  <a:gd name="T35" fmla="*/ 0 h 64"/>
                  <a:gd name="T36" fmla="*/ 15 w 105"/>
                  <a:gd name="T37" fmla="*/ 0 h 64"/>
                  <a:gd name="T38" fmla="*/ 13 w 105"/>
                  <a:gd name="T39" fmla="*/ 0 h 64"/>
                  <a:gd name="T40" fmla="*/ 11 w 105"/>
                  <a:gd name="T41" fmla="*/ 0 h 64"/>
                  <a:gd name="T42" fmla="*/ 9 w 105"/>
                  <a:gd name="T43" fmla="*/ 1 h 64"/>
                  <a:gd name="T44" fmla="*/ 7 w 105"/>
                  <a:gd name="T45" fmla="*/ 2 h 64"/>
                  <a:gd name="T46" fmla="*/ 5 w 105"/>
                  <a:gd name="T47" fmla="*/ 2 h 64"/>
                  <a:gd name="T48" fmla="*/ 4 w 105"/>
                  <a:gd name="T49" fmla="*/ 3 h 64"/>
                  <a:gd name="T50" fmla="*/ 2 w 105"/>
                  <a:gd name="T51" fmla="*/ 4 h 64"/>
                  <a:gd name="T52" fmla="*/ 1 w 105"/>
                  <a:gd name="T53" fmla="*/ 5 h 64"/>
                  <a:gd name="T54" fmla="*/ 1 w 105"/>
                  <a:gd name="T55" fmla="*/ 7 h 64"/>
                  <a:gd name="T56" fmla="*/ 0 w 105"/>
                  <a:gd name="T57" fmla="*/ 8 h 64"/>
                  <a:gd name="T58" fmla="*/ 0 w 105"/>
                  <a:gd name="T59" fmla="*/ 9 h 64"/>
                  <a:gd name="T60" fmla="*/ 0 w 105"/>
                  <a:gd name="T61" fmla="*/ 11 h 64"/>
                  <a:gd name="T62" fmla="*/ 0 w 105"/>
                  <a:gd name="T63" fmla="*/ 11 h 64"/>
                  <a:gd name="T64" fmla="*/ 1 w 105"/>
                  <a:gd name="T65" fmla="*/ 13 h 64"/>
                  <a:gd name="T66" fmla="*/ 2 w 105"/>
                  <a:gd name="T67" fmla="*/ 14 h 64"/>
                  <a:gd name="T68" fmla="*/ 3 w 105"/>
                  <a:gd name="T69" fmla="*/ 14 h 64"/>
                  <a:gd name="T70" fmla="*/ 4 w 105"/>
                  <a:gd name="T71" fmla="*/ 15 h 64"/>
                  <a:gd name="T72" fmla="*/ 6 w 105"/>
                  <a:gd name="T73" fmla="*/ 16 h 64"/>
                  <a:gd name="T74" fmla="*/ 8 w 105"/>
                  <a:gd name="T75" fmla="*/ 16 h 64"/>
                  <a:gd name="T76" fmla="*/ 10 w 105"/>
                  <a:gd name="T77" fmla="*/ 16 h 64"/>
                  <a:gd name="T78" fmla="*/ 12 w 105"/>
                  <a:gd name="T79" fmla="*/ 16 h 64"/>
                  <a:gd name="T80" fmla="*/ 14 w 105"/>
                  <a:gd name="T81" fmla="*/ 16 h 64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05"/>
                  <a:gd name="T124" fmla="*/ 0 h 64"/>
                  <a:gd name="T125" fmla="*/ 105 w 105"/>
                  <a:gd name="T126" fmla="*/ 64 h 64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05" h="64">
                    <a:moveTo>
                      <a:pt x="57" y="64"/>
                    </a:moveTo>
                    <a:lnTo>
                      <a:pt x="66" y="61"/>
                    </a:lnTo>
                    <a:lnTo>
                      <a:pt x="72" y="57"/>
                    </a:lnTo>
                    <a:lnTo>
                      <a:pt x="81" y="54"/>
                    </a:lnTo>
                    <a:lnTo>
                      <a:pt x="87" y="52"/>
                    </a:lnTo>
                    <a:lnTo>
                      <a:pt x="92" y="45"/>
                    </a:lnTo>
                    <a:lnTo>
                      <a:pt x="96" y="43"/>
                    </a:lnTo>
                    <a:lnTo>
                      <a:pt x="99" y="36"/>
                    </a:lnTo>
                    <a:lnTo>
                      <a:pt x="101" y="34"/>
                    </a:lnTo>
                    <a:lnTo>
                      <a:pt x="105" y="27"/>
                    </a:lnTo>
                    <a:lnTo>
                      <a:pt x="101" y="21"/>
                    </a:lnTo>
                    <a:lnTo>
                      <a:pt x="101" y="16"/>
                    </a:lnTo>
                    <a:lnTo>
                      <a:pt x="99" y="12"/>
                    </a:lnTo>
                    <a:lnTo>
                      <a:pt x="96" y="9"/>
                    </a:lnTo>
                    <a:lnTo>
                      <a:pt x="90" y="7"/>
                    </a:lnTo>
                    <a:lnTo>
                      <a:pt x="84" y="4"/>
                    </a:lnTo>
                    <a:lnTo>
                      <a:pt x="78" y="0"/>
                    </a:lnTo>
                    <a:lnTo>
                      <a:pt x="69" y="0"/>
                    </a:lnTo>
                    <a:lnTo>
                      <a:pt x="62" y="0"/>
                    </a:lnTo>
                    <a:lnTo>
                      <a:pt x="53" y="0"/>
                    </a:lnTo>
                    <a:lnTo>
                      <a:pt x="44" y="0"/>
                    </a:lnTo>
                    <a:lnTo>
                      <a:pt x="35" y="4"/>
                    </a:lnTo>
                    <a:lnTo>
                      <a:pt x="30" y="7"/>
                    </a:lnTo>
                    <a:lnTo>
                      <a:pt x="21" y="9"/>
                    </a:lnTo>
                    <a:lnTo>
                      <a:pt x="15" y="12"/>
                    </a:lnTo>
                    <a:lnTo>
                      <a:pt x="8" y="16"/>
                    </a:lnTo>
                    <a:lnTo>
                      <a:pt x="5" y="21"/>
                    </a:lnTo>
                    <a:lnTo>
                      <a:pt x="3" y="27"/>
                    </a:lnTo>
                    <a:lnTo>
                      <a:pt x="0" y="30"/>
                    </a:lnTo>
                    <a:lnTo>
                      <a:pt x="0" y="36"/>
                    </a:lnTo>
                    <a:lnTo>
                      <a:pt x="0" y="43"/>
                    </a:lnTo>
                    <a:lnTo>
                      <a:pt x="0" y="45"/>
                    </a:lnTo>
                    <a:lnTo>
                      <a:pt x="3" y="52"/>
                    </a:lnTo>
                    <a:lnTo>
                      <a:pt x="8" y="54"/>
                    </a:lnTo>
                    <a:lnTo>
                      <a:pt x="12" y="57"/>
                    </a:lnTo>
                    <a:lnTo>
                      <a:pt x="17" y="61"/>
                    </a:lnTo>
                    <a:lnTo>
                      <a:pt x="24" y="64"/>
                    </a:lnTo>
                    <a:lnTo>
                      <a:pt x="33" y="64"/>
                    </a:lnTo>
                    <a:lnTo>
                      <a:pt x="39" y="64"/>
                    </a:lnTo>
                    <a:lnTo>
                      <a:pt x="48" y="64"/>
                    </a:lnTo>
                    <a:lnTo>
                      <a:pt x="57" y="64"/>
                    </a:lnTo>
                  </a:path>
                </a:pathLst>
              </a:custGeom>
              <a:noFill/>
              <a:ln w="0">
                <a:solidFill>
                  <a:srgbClr val="C4E4E6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057" name="Freeform 1143"/>
              <p:cNvSpPr>
                <a:spLocks/>
              </p:cNvSpPr>
              <p:nvPr/>
            </p:nvSpPr>
            <p:spPr bwMode="auto">
              <a:xfrm>
                <a:off x="1676" y="991"/>
                <a:ext cx="26" cy="15"/>
              </a:xfrm>
              <a:custGeom>
                <a:avLst/>
                <a:gdLst>
                  <a:gd name="T0" fmla="*/ 14 w 105"/>
                  <a:gd name="T1" fmla="*/ 14 h 61"/>
                  <a:gd name="T2" fmla="*/ 16 w 105"/>
                  <a:gd name="T3" fmla="*/ 14 h 61"/>
                  <a:gd name="T4" fmla="*/ 18 w 105"/>
                  <a:gd name="T5" fmla="*/ 13 h 61"/>
                  <a:gd name="T6" fmla="*/ 20 w 105"/>
                  <a:gd name="T7" fmla="*/ 13 h 61"/>
                  <a:gd name="T8" fmla="*/ 22 w 105"/>
                  <a:gd name="T9" fmla="*/ 11 h 61"/>
                  <a:gd name="T10" fmla="*/ 23 w 105"/>
                  <a:gd name="T11" fmla="*/ 11 h 61"/>
                  <a:gd name="T12" fmla="*/ 24 w 105"/>
                  <a:gd name="T13" fmla="*/ 9 h 61"/>
                  <a:gd name="T14" fmla="*/ 25 w 105"/>
                  <a:gd name="T15" fmla="*/ 8 h 61"/>
                  <a:gd name="T16" fmla="*/ 25 w 105"/>
                  <a:gd name="T17" fmla="*/ 7 h 61"/>
                  <a:gd name="T18" fmla="*/ 26 w 105"/>
                  <a:gd name="T19" fmla="*/ 5 h 61"/>
                  <a:gd name="T20" fmla="*/ 25 w 105"/>
                  <a:gd name="T21" fmla="*/ 4 h 61"/>
                  <a:gd name="T22" fmla="*/ 25 w 105"/>
                  <a:gd name="T23" fmla="*/ 3 h 61"/>
                  <a:gd name="T24" fmla="*/ 25 w 105"/>
                  <a:gd name="T25" fmla="*/ 2 h 61"/>
                  <a:gd name="T26" fmla="*/ 24 w 105"/>
                  <a:gd name="T27" fmla="*/ 1 h 61"/>
                  <a:gd name="T28" fmla="*/ 22 w 105"/>
                  <a:gd name="T29" fmla="*/ 1 h 61"/>
                  <a:gd name="T30" fmla="*/ 21 w 105"/>
                  <a:gd name="T31" fmla="*/ 1 h 61"/>
                  <a:gd name="T32" fmla="*/ 20 w 105"/>
                  <a:gd name="T33" fmla="*/ 0 h 61"/>
                  <a:gd name="T34" fmla="*/ 18 w 105"/>
                  <a:gd name="T35" fmla="*/ 0 h 61"/>
                  <a:gd name="T36" fmla="*/ 16 w 105"/>
                  <a:gd name="T37" fmla="*/ 1 h 61"/>
                  <a:gd name="T38" fmla="*/ 14 w 105"/>
                  <a:gd name="T39" fmla="*/ 1 h 61"/>
                  <a:gd name="T40" fmla="*/ 12 w 105"/>
                  <a:gd name="T41" fmla="*/ 1 h 61"/>
                  <a:gd name="T42" fmla="*/ 10 w 105"/>
                  <a:gd name="T43" fmla="*/ 1 h 61"/>
                  <a:gd name="T44" fmla="*/ 7 w 105"/>
                  <a:gd name="T45" fmla="*/ 2 h 61"/>
                  <a:gd name="T46" fmla="*/ 6 w 105"/>
                  <a:gd name="T47" fmla="*/ 3 h 61"/>
                  <a:gd name="T48" fmla="*/ 4 w 105"/>
                  <a:gd name="T49" fmla="*/ 3 h 61"/>
                  <a:gd name="T50" fmla="*/ 3 w 105"/>
                  <a:gd name="T51" fmla="*/ 4 h 61"/>
                  <a:gd name="T52" fmla="*/ 1 w 105"/>
                  <a:gd name="T53" fmla="*/ 5 h 61"/>
                  <a:gd name="T54" fmla="*/ 0 w 105"/>
                  <a:gd name="T55" fmla="*/ 6 h 61"/>
                  <a:gd name="T56" fmla="*/ 0 w 105"/>
                  <a:gd name="T57" fmla="*/ 7 h 61"/>
                  <a:gd name="T58" fmla="*/ 0 w 105"/>
                  <a:gd name="T59" fmla="*/ 8 h 61"/>
                  <a:gd name="T60" fmla="*/ 0 w 105"/>
                  <a:gd name="T61" fmla="*/ 9 h 61"/>
                  <a:gd name="T62" fmla="*/ 0 w 105"/>
                  <a:gd name="T63" fmla="*/ 11 h 61"/>
                  <a:gd name="T64" fmla="*/ 0 w 105"/>
                  <a:gd name="T65" fmla="*/ 11 h 61"/>
                  <a:gd name="T66" fmla="*/ 2 w 105"/>
                  <a:gd name="T67" fmla="*/ 13 h 61"/>
                  <a:gd name="T68" fmla="*/ 3 w 105"/>
                  <a:gd name="T69" fmla="*/ 13 h 61"/>
                  <a:gd name="T70" fmla="*/ 4 w 105"/>
                  <a:gd name="T71" fmla="*/ 14 h 61"/>
                  <a:gd name="T72" fmla="*/ 6 w 105"/>
                  <a:gd name="T73" fmla="*/ 14 h 61"/>
                  <a:gd name="T74" fmla="*/ 8 w 105"/>
                  <a:gd name="T75" fmla="*/ 15 h 61"/>
                  <a:gd name="T76" fmla="*/ 10 w 105"/>
                  <a:gd name="T77" fmla="*/ 15 h 61"/>
                  <a:gd name="T78" fmla="*/ 12 w 105"/>
                  <a:gd name="T79" fmla="*/ 15 h 61"/>
                  <a:gd name="T80" fmla="*/ 14 w 105"/>
                  <a:gd name="T81" fmla="*/ 14 h 61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05"/>
                  <a:gd name="T124" fmla="*/ 0 h 61"/>
                  <a:gd name="T125" fmla="*/ 105 w 105"/>
                  <a:gd name="T126" fmla="*/ 61 h 61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05" h="61">
                    <a:moveTo>
                      <a:pt x="57" y="57"/>
                    </a:moveTo>
                    <a:lnTo>
                      <a:pt x="66" y="57"/>
                    </a:lnTo>
                    <a:lnTo>
                      <a:pt x="72" y="54"/>
                    </a:lnTo>
                    <a:lnTo>
                      <a:pt x="81" y="52"/>
                    </a:lnTo>
                    <a:lnTo>
                      <a:pt x="87" y="45"/>
                    </a:lnTo>
                    <a:lnTo>
                      <a:pt x="93" y="43"/>
                    </a:lnTo>
                    <a:lnTo>
                      <a:pt x="96" y="36"/>
                    </a:lnTo>
                    <a:lnTo>
                      <a:pt x="99" y="33"/>
                    </a:lnTo>
                    <a:lnTo>
                      <a:pt x="102" y="27"/>
                    </a:lnTo>
                    <a:lnTo>
                      <a:pt x="105" y="20"/>
                    </a:lnTo>
                    <a:lnTo>
                      <a:pt x="102" y="18"/>
                    </a:lnTo>
                    <a:lnTo>
                      <a:pt x="102" y="13"/>
                    </a:lnTo>
                    <a:lnTo>
                      <a:pt x="99" y="9"/>
                    </a:lnTo>
                    <a:lnTo>
                      <a:pt x="96" y="6"/>
                    </a:lnTo>
                    <a:lnTo>
                      <a:pt x="90" y="4"/>
                    </a:lnTo>
                    <a:lnTo>
                      <a:pt x="84" y="4"/>
                    </a:lnTo>
                    <a:lnTo>
                      <a:pt x="79" y="0"/>
                    </a:lnTo>
                    <a:lnTo>
                      <a:pt x="72" y="0"/>
                    </a:lnTo>
                    <a:lnTo>
                      <a:pt x="63" y="4"/>
                    </a:lnTo>
                    <a:lnTo>
                      <a:pt x="57" y="4"/>
                    </a:lnTo>
                    <a:lnTo>
                      <a:pt x="48" y="4"/>
                    </a:lnTo>
                    <a:lnTo>
                      <a:pt x="39" y="6"/>
                    </a:lnTo>
                    <a:lnTo>
                      <a:pt x="29" y="9"/>
                    </a:lnTo>
                    <a:lnTo>
                      <a:pt x="24" y="13"/>
                    </a:lnTo>
                    <a:lnTo>
                      <a:pt x="18" y="13"/>
                    </a:lnTo>
                    <a:lnTo>
                      <a:pt x="11" y="15"/>
                    </a:lnTo>
                    <a:lnTo>
                      <a:pt x="6" y="20"/>
                    </a:lnTo>
                    <a:lnTo>
                      <a:pt x="2" y="24"/>
                    </a:lnTo>
                    <a:lnTo>
                      <a:pt x="0" y="27"/>
                    </a:lnTo>
                    <a:lnTo>
                      <a:pt x="0" y="33"/>
                    </a:lnTo>
                    <a:lnTo>
                      <a:pt x="0" y="36"/>
                    </a:lnTo>
                    <a:lnTo>
                      <a:pt x="0" y="43"/>
                    </a:lnTo>
                    <a:lnTo>
                      <a:pt x="2" y="45"/>
                    </a:lnTo>
                    <a:lnTo>
                      <a:pt x="9" y="52"/>
                    </a:lnTo>
                    <a:lnTo>
                      <a:pt x="11" y="54"/>
                    </a:lnTo>
                    <a:lnTo>
                      <a:pt x="18" y="57"/>
                    </a:lnTo>
                    <a:lnTo>
                      <a:pt x="24" y="57"/>
                    </a:lnTo>
                    <a:lnTo>
                      <a:pt x="33" y="61"/>
                    </a:lnTo>
                    <a:lnTo>
                      <a:pt x="39" y="61"/>
                    </a:lnTo>
                    <a:lnTo>
                      <a:pt x="48" y="61"/>
                    </a:lnTo>
                    <a:lnTo>
                      <a:pt x="57" y="57"/>
                    </a:lnTo>
                    <a:close/>
                  </a:path>
                </a:pathLst>
              </a:custGeom>
              <a:solidFill>
                <a:srgbClr val="CB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058" name="Freeform 1144"/>
              <p:cNvSpPr>
                <a:spLocks/>
              </p:cNvSpPr>
              <p:nvPr/>
            </p:nvSpPr>
            <p:spPr bwMode="auto">
              <a:xfrm>
                <a:off x="1676" y="991"/>
                <a:ext cx="26" cy="15"/>
              </a:xfrm>
              <a:custGeom>
                <a:avLst/>
                <a:gdLst>
                  <a:gd name="T0" fmla="*/ 14 w 105"/>
                  <a:gd name="T1" fmla="*/ 14 h 61"/>
                  <a:gd name="T2" fmla="*/ 16 w 105"/>
                  <a:gd name="T3" fmla="*/ 14 h 61"/>
                  <a:gd name="T4" fmla="*/ 18 w 105"/>
                  <a:gd name="T5" fmla="*/ 13 h 61"/>
                  <a:gd name="T6" fmla="*/ 20 w 105"/>
                  <a:gd name="T7" fmla="*/ 13 h 61"/>
                  <a:gd name="T8" fmla="*/ 22 w 105"/>
                  <a:gd name="T9" fmla="*/ 11 h 61"/>
                  <a:gd name="T10" fmla="*/ 23 w 105"/>
                  <a:gd name="T11" fmla="*/ 11 h 61"/>
                  <a:gd name="T12" fmla="*/ 24 w 105"/>
                  <a:gd name="T13" fmla="*/ 9 h 61"/>
                  <a:gd name="T14" fmla="*/ 25 w 105"/>
                  <a:gd name="T15" fmla="*/ 8 h 61"/>
                  <a:gd name="T16" fmla="*/ 25 w 105"/>
                  <a:gd name="T17" fmla="*/ 7 h 61"/>
                  <a:gd name="T18" fmla="*/ 26 w 105"/>
                  <a:gd name="T19" fmla="*/ 5 h 61"/>
                  <a:gd name="T20" fmla="*/ 25 w 105"/>
                  <a:gd name="T21" fmla="*/ 4 h 61"/>
                  <a:gd name="T22" fmla="*/ 25 w 105"/>
                  <a:gd name="T23" fmla="*/ 3 h 61"/>
                  <a:gd name="T24" fmla="*/ 25 w 105"/>
                  <a:gd name="T25" fmla="*/ 2 h 61"/>
                  <a:gd name="T26" fmla="*/ 24 w 105"/>
                  <a:gd name="T27" fmla="*/ 1 h 61"/>
                  <a:gd name="T28" fmla="*/ 22 w 105"/>
                  <a:gd name="T29" fmla="*/ 1 h 61"/>
                  <a:gd name="T30" fmla="*/ 21 w 105"/>
                  <a:gd name="T31" fmla="*/ 1 h 61"/>
                  <a:gd name="T32" fmla="*/ 20 w 105"/>
                  <a:gd name="T33" fmla="*/ 0 h 61"/>
                  <a:gd name="T34" fmla="*/ 18 w 105"/>
                  <a:gd name="T35" fmla="*/ 0 h 61"/>
                  <a:gd name="T36" fmla="*/ 16 w 105"/>
                  <a:gd name="T37" fmla="*/ 1 h 61"/>
                  <a:gd name="T38" fmla="*/ 14 w 105"/>
                  <a:gd name="T39" fmla="*/ 1 h 61"/>
                  <a:gd name="T40" fmla="*/ 12 w 105"/>
                  <a:gd name="T41" fmla="*/ 1 h 61"/>
                  <a:gd name="T42" fmla="*/ 10 w 105"/>
                  <a:gd name="T43" fmla="*/ 1 h 61"/>
                  <a:gd name="T44" fmla="*/ 7 w 105"/>
                  <a:gd name="T45" fmla="*/ 2 h 61"/>
                  <a:gd name="T46" fmla="*/ 6 w 105"/>
                  <a:gd name="T47" fmla="*/ 3 h 61"/>
                  <a:gd name="T48" fmla="*/ 4 w 105"/>
                  <a:gd name="T49" fmla="*/ 3 h 61"/>
                  <a:gd name="T50" fmla="*/ 3 w 105"/>
                  <a:gd name="T51" fmla="*/ 4 h 61"/>
                  <a:gd name="T52" fmla="*/ 1 w 105"/>
                  <a:gd name="T53" fmla="*/ 5 h 61"/>
                  <a:gd name="T54" fmla="*/ 0 w 105"/>
                  <a:gd name="T55" fmla="*/ 6 h 61"/>
                  <a:gd name="T56" fmla="*/ 0 w 105"/>
                  <a:gd name="T57" fmla="*/ 7 h 61"/>
                  <a:gd name="T58" fmla="*/ 0 w 105"/>
                  <a:gd name="T59" fmla="*/ 8 h 61"/>
                  <a:gd name="T60" fmla="*/ 0 w 105"/>
                  <a:gd name="T61" fmla="*/ 9 h 61"/>
                  <a:gd name="T62" fmla="*/ 0 w 105"/>
                  <a:gd name="T63" fmla="*/ 11 h 61"/>
                  <a:gd name="T64" fmla="*/ 0 w 105"/>
                  <a:gd name="T65" fmla="*/ 11 h 61"/>
                  <a:gd name="T66" fmla="*/ 2 w 105"/>
                  <a:gd name="T67" fmla="*/ 13 h 61"/>
                  <a:gd name="T68" fmla="*/ 3 w 105"/>
                  <a:gd name="T69" fmla="*/ 13 h 61"/>
                  <a:gd name="T70" fmla="*/ 4 w 105"/>
                  <a:gd name="T71" fmla="*/ 14 h 61"/>
                  <a:gd name="T72" fmla="*/ 6 w 105"/>
                  <a:gd name="T73" fmla="*/ 14 h 61"/>
                  <a:gd name="T74" fmla="*/ 8 w 105"/>
                  <a:gd name="T75" fmla="*/ 15 h 61"/>
                  <a:gd name="T76" fmla="*/ 10 w 105"/>
                  <a:gd name="T77" fmla="*/ 15 h 61"/>
                  <a:gd name="T78" fmla="*/ 12 w 105"/>
                  <a:gd name="T79" fmla="*/ 15 h 61"/>
                  <a:gd name="T80" fmla="*/ 14 w 105"/>
                  <a:gd name="T81" fmla="*/ 14 h 61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05"/>
                  <a:gd name="T124" fmla="*/ 0 h 61"/>
                  <a:gd name="T125" fmla="*/ 105 w 105"/>
                  <a:gd name="T126" fmla="*/ 61 h 61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05" h="61">
                    <a:moveTo>
                      <a:pt x="57" y="57"/>
                    </a:moveTo>
                    <a:lnTo>
                      <a:pt x="66" y="57"/>
                    </a:lnTo>
                    <a:lnTo>
                      <a:pt x="72" y="54"/>
                    </a:lnTo>
                    <a:lnTo>
                      <a:pt x="81" y="52"/>
                    </a:lnTo>
                    <a:lnTo>
                      <a:pt x="87" y="45"/>
                    </a:lnTo>
                    <a:lnTo>
                      <a:pt x="93" y="43"/>
                    </a:lnTo>
                    <a:lnTo>
                      <a:pt x="96" y="36"/>
                    </a:lnTo>
                    <a:lnTo>
                      <a:pt x="99" y="33"/>
                    </a:lnTo>
                    <a:lnTo>
                      <a:pt x="102" y="27"/>
                    </a:lnTo>
                    <a:lnTo>
                      <a:pt x="105" y="20"/>
                    </a:lnTo>
                    <a:lnTo>
                      <a:pt x="102" y="18"/>
                    </a:lnTo>
                    <a:lnTo>
                      <a:pt x="102" y="13"/>
                    </a:lnTo>
                    <a:lnTo>
                      <a:pt x="99" y="9"/>
                    </a:lnTo>
                    <a:lnTo>
                      <a:pt x="96" y="6"/>
                    </a:lnTo>
                    <a:lnTo>
                      <a:pt x="90" y="4"/>
                    </a:lnTo>
                    <a:lnTo>
                      <a:pt x="84" y="4"/>
                    </a:lnTo>
                    <a:lnTo>
                      <a:pt x="79" y="0"/>
                    </a:lnTo>
                    <a:lnTo>
                      <a:pt x="72" y="0"/>
                    </a:lnTo>
                    <a:lnTo>
                      <a:pt x="63" y="4"/>
                    </a:lnTo>
                    <a:lnTo>
                      <a:pt x="57" y="4"/>
                    </a:lnTo>
                    <a:lnTo>
                      <a:pt x="48" y="4"/>
                    </a:lnTo>
                    <a:lnTo>
                      <a:pt x="39" y="6"/>
                    </a:lnTo>
                    <a:lnTo>
                      <a:pt x="29" y="9"/>
                    </a:lnTo>
                    <a:lnTo>
                      <a:pt x="24" y="13"/>
                    </a:lnTo>
                    <a:lnTo>
                      <a:pt x="18" y="13"/>
                    </a:lnTo>
                    <a:lnTo>
                      <a:pt x="11" y="15"/>
                    </a:lnTo>
                    <a:lnTo>
                      <a:pt x="6" y="20"/>
                    </a:lnTo>
                    <a:lnTo>
                      <a:pt x="2" y="24"/>
                    </a:lnTo>
                    <a:lnTo>
                      <a:pt x="0" y="27"/>
                    </a:lnTo>
                    <a:lnTo>
                      <a:pt x="0" y="33"/>
                    </a:lnTo>
                    <a:lnTo>
                      <a:pt x="0" y="36"/>
                    </a:lnTo>
                    <a:lnTo>
                      <a:pt x="0" y="43"/>
                    </a:lnTo>
                    <a:lnTo>
                      <a:pt x="2" y="45"/>
                    </a:lnTo>
                    <a:lnTo>
                      <a:pt x="9" y="52"/>
                    </a:lnTo>
                    <a:lnTo>
                      <a:pt x="11" y="54"/>
                    </a:lnTo>
                    <a:lnTo>
                      <a:pt x="18" y="57"/>
                    </a:lnTo>
                    <a:lnTo>
                      <a:pt x="24" y="57"/>
                    </a:lnTo>
                    <a:lnTo>
                      <a:pt x="33" y="61"/>
                    </a:lnTo>
                    <a:lnTo>
                      <a:pt x="39" y="61"/>
                    </a:lnTo>
                    <a:lnTo>
                      <a:pt x="48" y="61"/>
                    </a:lnTo>
                    <a:lnTo>
                      <a:pt x="57" y="57"/>
                    </a:lnTo>
                  </a:path>
                </a:pathLst>
              </a:custGeom>
              <a:noFill/>
              <a:ln w="0">
                <a:solidFill>
                  <a:srgbClr val="C4E4E6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059" name="Freeform 1145"/>
              <p:cNvSpPr>
                <a:spLocks/>
              </p:cNvSpPr>
              <p:nvPr/>
            </p:nvSpPr>
            <p:spPr bwMode="auto">
              <a:xfrm>
                <a:off x="1676" y="991"/>
                <a:ext cx="26" cy="15"/>
              </a:xfrm>
              <a:custGeom>
                <a:avLst/>
                <a:gdLst>
                  <a:gd name="T0" fmla="*/ 14 w 105"/>
                  <a:gd name="T1" fmla="*/ 14 h 61"/>
                  <a:gd name="T2" fmla="*/ 16 w 105"/>
                  <a:gd name="T3" fmla="*/ 14 h 61"/>
                  <a:gd name="T4" fmla="*/ 18 w 105"/>
                  <a:gd name="T5" fmla="*/ 13 h 61"/>
                  <a:gd name="T6" fmla="*/ 20 w 105"/>
                  <a:gd name="T7" fmla="*/ 13 h 61"/>
                  <a:gd name="T8" fmla="*/ 22 w 105"/>
                  <a:gd name="T9" fmla="*/ 11 h 61"/>
                  <a:gd name="T10" fmla="*/ 23 w 105"/>
                  <a:gd name="T11" fmla="*/ 11 h 61"/>
                  <a:gd name="T12" fmla="*/ 24 w 105"/>
                  <a:gd name="T13" fmla="*/ 9 h 61"/>
                  <a:gd name="T14" fmla="*/ 25 w 105"/>
                  <a:gd name="T15" fmla="*/ 8 h 61"/>
                  <a:gd name="T16" fmla="*/ 25 w 105"/>
                  <a:gd name="T17" fmla="*/ 7 h 61"/>
                  <a:gd name="T18" fmla="*/ 26 w 105"/>
                  <a:gd name="T19" fmla="*/ 5 h 61"/>
                  <a:gd name="T20" fmla="*/ 25 w 105"/>
                  <a:gd name="T21" fmla="*/ 4 h 61"/>
                  <a:gd name="T22" fmla="*/ 25 w 105"/>
                  <a:gd name="T23" fmla="*/ 3 h 61"/>
                  <a:gd name="T24" fmla="*/ 25 w 105"/>
                  <a:gd name="T25" fmla="*/ 2 h 61"/>
                  <a:gd name="T26" fmla="*/ 24 w 105"/>
                  <a:gd name="T27" fmla="*/ 1 h 61"/>
                  <a:gd name="T28" fmla="*/ 22 w 105"/>
                  <a:gd name="T29" fmla="*/ 1 h 61"/>
                  <a:gd name="T30" fmla="*/ 21 w 105"/>
                  <a:gd name="T31" fmla="*/ 1 h 61"/>
                  <a:gd name="T32" fmla="*/ 20 w 105"/>
                  <a:gd name="T33" fmla="*/ 0 h 61"/>
                  <a:gd name="T34" fmla="*/ 18 w 105"/>
                  <a:gd name="T35" fmla="*/ 0 h 61"/>
                  <a:gd name="T36" fmla="*/ 16 w 105"/>
                  <a:gd name="T37" fmla="*/ 1 h 61"/>
                  <a:gd name="T38" fmla="*/ 14 w 105"/>
                  <a:gd name="T39" fmla="*/ 1 h 61"/>
                  <a:gd name="T40" fmla="*/ 12 w 105"/>
                  <a:gd name="T41" fmla="*/ 1 h 61"/>
                  <a:gd name="T42" fmla="*/ 10 w 105"/>
                  <a:gd name="T43" fmla="*/ 1 h 61"/>
                  <a:gd name="T44" fmla="*/ 7 w 105"/>
                  <a:gd name="T45" fmla="*/ 2 h 61"/>
                  <a:gd name="T46" fmla="*/ 6 w 105"/>
                  <a:gd name="T47" fmla="*/ 3 h 61"/>
                  <a:gd name="T48" fmla="*/ 4 w 105"/>
                  <a:gd name="T49" fmla="*/ 3 h 61"/>
                  <a:gd name="T50" fmla="*/ 3 w 105"/>
                  <a:gd name="T51" fmla="*/ 4 h 61"/>
                  <a:gd name="T52" fmla="*/ 1 w 105"/>
                  <a:gd name="T53" fmla="*/ 5 h 61"/>
                  <a:gd name="T54" fmla="*/ 0 w 105"/>
                  <a:gd name="T55" fmla="*/ 6 h 61"/>
                  <a:gd name="T56" fmla="*/ 0 w 105"/>
                  <a:gd name="T57" fmla="*/ 7 h 61"/>
                  <a:gd name="T58" fmla="*/ 0 w 105"/>
                  <a:gd name="T59" fmla="*/ 8 h 61"/>
                  <a:gd name="T60" fmla="*/ 0 w 105"/>
                  <a:gd name="T61" fmla="*/ 9 h 61"/>
                  <a:gd name="T62" fmla="*/ 0 w 105"/>
                  <a:gd name="T63" fmla="*/ 11 h 61"/>
                  <a:gd name="T64" fmla="*/ 0 w 105"/>
                  <a:gd name="T65" fmla="*/ 11 h 61"/>
                  <a:gd name="T66" fmla="*/ 2 w 105"/>
                  <a:gd name="T67" fmla="*/ 13 h 61"/>
                  <a:gd name="T68" fmla="*/ 3 w 105"/>
                  <a:gd name="T69" fmla="*/ 13 h 61"/>
                  <a:gd name="T70" fmla="*/ 4 w 105"/>
                  <a:gd name="T71" fmla="*/ 14 h 61"/>
                  <a:gd name="T72" fmla="*/ 6 w 105"/>
                  <a:gd name="T73" fmla="*/ 14 h 61"/>
                  <a:gd name="T74" fmla="*/ 8 w 105"/>
                  <a:gd name="T75" fmla="*/ 15 h 61"/>
                  <a:gd name="T76" fmla="*/ 10 w 105"/>
                  <a:gd name="T77" fmla="*/ 15 h 61"/>
                  <a:gd name="T78" fmla="*/ 12 w 105"/>
                  <a:gd name="T79" fmla="*/ 15 h 61"/>
                  <a:gd name="T80" fmla="*/ 14 w 105"/>
                  <a:gd name="T81" fmla="*/ 14 h 61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05"/>
                  <a:gd name="T124" fmla="*/ 0 h 61"/>
                  <a:gd name="T125" fmla="*/ 105 w 105"/>
                  <a:gd name="T126" fmla="*/ 61 h 61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05" h="61">
                    <a:moveTo>
                      <a:pt x="57" y="57"/>
                    </a:moveTo>
                    <a:lnTo>
                      <a:pt x="66" y="57"/>
                    </a:lnTo>
                    <a:lnTo>
                      <a:pt x="72" y="54"/>
                    </a:lnTo>
                    <a:lnTo>
                      <a:pt x="81" y="52"/>
                    </a:lnTo>
                    <a:lnTo>
                      <a:pt x="87" y="45"/>
                    </a:lnTo>
                    <a:lnTo>
                      <a:pt x="93" y="43"/>
                    </a:lnTo>
                    <a:lnTo>
                      <a:pt x="96" y="36"/>
                    </a:lnTo>
                    <a:lnTo>
                      <a:pt x="99" y="33"/>
                    </a:lnTo>
                    <a:lnTo>
                      <a:pt x="102" y="27"/>
                    </a:lnTo>
                    <a:lnTo>
                      <a:pt x="105" y="20"/>
                    </a:lnTo>
                    <a:lnTo>
                      <a:pt x="102" y="18"/>
                    </a:lnTo>
                    <a:lnTo>
                      <a:pt x="102" y="13"/>
                    </a:lnTo>
                    <a:lnTo>
                      <a:pt x="99" y="9"/>
                    </a:lnTo>
                    <a:lnTo>
                      <a:pt x="96" y="6"/>
                    </a:lnTo>
                    <a:lnTo>
                      <a:pt x="90" y="4"/>
                    </a:lnTo>
                    <a:lnTo>
                      <a:pt x="84" y="4"/>
                    </a:lnTo>
                    <a:lnTo>
                      <a:pt x="79" y="0"/>
                    </a:lnTo>
                    <a:lnTo>
                      <a:pt x="72" y="0"/>
                    </a:lnTo>
                    <a:lnTo>
                      <a:pt x="63" y="4"/>
                    </a:lnTo>
                    <a:lnTo>
                      <a:pt x="57" y="4"/>
                    </a:lnTo>
                    <a:lnTo>
                      <a:pt x="48" y="4"/>
                    </a:lnTo>
                    <a:lnTo>
                      <a:pt x="39" y="6"/>
                    </a:lnTo>
                    <a:lnTo>
                      <a:pt x="29" y="9"/>
                    </a:lnTo>
                    <a:lnTo>
                      <a:pt x="24" y="13"/>
                    </a:lnTo>
                    <a:lnTo>
                      <a:pt x="18" y="13"/>
                    </a:lnTo>
                    <a:lnTo>
                      <a:pt x="11" y="15"/>
                    </a:lnTo>
                    <a:lnTo>
                      <a:pt x="6" y="20"/>
                    </a:lnTo>
                    <a:lnTo>
                      <a:pt x="2" y="24"/>
                    </a:lnTo>
                    <a:lnTo>
                      <a:pt x="0" y="27"/>
                    </a:lnTo>
                    <a:lnTo>
                      <a:pt x="0" y="33"/>
                    </a:lnTo>
                    <a:lnTo>
                      <a:pt x="0" y="36"/>
                    </a:lnTo>
                    <a:lnTo>
                      <a:pt x="0" y="43"/>
                    </a:lnTo>
                    <a:lnTo>
                      <a:pt x="2" y="45"/>
                    </a:lnTo>
                    <a:lnTo>
                      <a:pt x="9" y="52"/>
                    </a:lnTo>
                    <a:lnTo>
                      <a:pt x="11" y="54"/>
                    </a:lnTo>
                    <a:lnTo>
                      <a:pt x="18" y="57"/>
                    </a:lnTo>
                    <a:lnTo>
                      <a:pt x="24" y="57"/>
                    </a:lnTo>
                    <a:lnTo>
                      <a:pt x="33" y="61"/>
                    </a:lnTo>
                    <a:lnTo>
                      <a:pt x="39" y="61"/>
                    </a:lnTo>
                    <a:lnTo>
                      <a:pt x="48" y="61"/>
                    </a:lnTo>
                    <a:lnTo>
                      <a:pt x="57" y="57"/>
                    </a:lnTo>
                  </a:path>
                </a:pathLst>
              </a:custGeom>
              <a:noFill/>
              <a:ln w="0">
                <a:solidFill>
                  <a:srgbClr val="C4E4E6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060" name="Freeform 1146"/>
              <p:cNvSpPr>
                <a:spLocks/>
              </p:cNvSpPr>
              <p:nvPr/>
            </p:nvSpPr>
            <p:spPr bwMode="auto">
              <a:xfrm>
                <a:off x="1610" y="1051"/>
                <a:ext cx="26" cy="16"/>
              </a:xfrm>
              <a:custGeom>
                <a:avLst/>
                <a:gdLst>
                  <a:gd name="T0" fmla="*/ 15 w 105"/>
                  <a:gd name="T1" fmla="*/ 16 h 66"/>
                  <a:gd name="T2" fmla="*/ 16 w 105"/>
                  <a:gd name="T3" fmla="*/ 15 h 66"/>
                  <a:gd name="T4" fmla="*/ 19 w 105"/>
                  <a:gd name="T5" fmla="*/ 15 h 66"/>
                  <a:gd name="T6" fmla="*/ 20 w 105"/>
                  <a:gd name="T7" fmla="*/ 14 h 66"/>
                  <a:gd name="T8" fmla="*/ 22 w 105"/>
                  <a:gd name="T9" fmla="*/ 13 h 66"/>
                  <a:gd name="T10" fmla="*/ 23 w 105"/>
                  <a:gd name="T11" fmla="*/ 12 h 66"/>
                  <a:gd name="T12" fmla="*/ 25 w 105"/>
                  <a:gd name="T13" fmla="*/ 11 h 66"/>
                  <a:gd name="T14" fmla="*/ 26 w 105"/>
                  <a:gd name="T15" fmla="*/ 9 h 66"/>
                  <a:gd name="T16" fmla="*/ 26 w 105"/>
                  <a:gd name="T17" fmla="*/ 8 h 66"/>
                  <a:gd name="T18" fmla="*/ 26 w 105"/>
                  <a:gd name="T19" fmla="*/ 7 h 66"/>
                  <a:gd name="T20" fmla="*/ 26 w 105"/>
                  <a:gd name="T21" fmla="*/ 6 h 66"/>
                  <a:gd name="T22" fmla="*/ 26 w 105"/>
                  <a:gd name="T23" fmla="*/ 4 h 66"/>
                  <a:gd name="T24" fmla="*/ 25 w 105"/>
                  <a:gd name="T25" fmla="*/ 3 h 66"/>
                  <a:gd name="T26" fmla="*/ 24 w 105"/>
                  <a:gd name="T27" fmla="*/ 2 h 66"/>
                  <a:gd name="T28" fmla="*/ 23 w 105"/>
                  <a:gd name="T29" fmla="*/ 1 h 66"/>
                  <a:gd name="T30" fmla="*/ 21 w 105"/>
                  <a:gd name="T31" fmla="*/ 1 h 66"/>
                  <a:gd name="T32" fmla="*/ 19 w 105"/>
                  <a:gd name="T33" fmla="*/ 1 h 66"/>
                  <a:gd name="T34" fmla="*/ 18 w 105"/>
                  <a:gd name="T35" fmla="*/ 0 h 66"/>
                  <a:gd name="T36" fmla="*/ 16 w 105"/>
                  <a:gd name="T37" fmla="*/ 0 h 66"/>
                  <a:gd name="T38" fmla="*/ 14 w 105"/>
                  <a:gd name="T39" fmla="*/ 0 h 66"/>
                  <a:gd name="T40" fmla="*/ 12 w 105"/>
                  <a:gd name="T41" fmla="*/ 1 h 66"/>
                  <a:gd name="T42" fmla="*/ 10 w 105"/>
                  <a:gd name="T43" fmla="*/ 1 h 66"/>
                  <a:gd name="T44" fmla="*/ 7 w 105"/>
                  <a:gd name="T45" fmla="*/ 1 h 66"/>
                  <a:gd name="T46" fmla="*/ 6 w 105"/>
                  <a:gd name="T47" fmla="*/ 3 h 66"/>
                  <a:gd name="T48" fmla="*/ 4 w 105"/>
                  <a:gd name="T49" fmla="*/ 3 h 66"/>
                  <a:gd name="T50" fmla="*/ 3 w 105"/>
                  <a:gd name="T51" fmla="*/ 4 h 66"/>
                  <a:gd name="T52" fmla="*/ 2 w 105"/>
                  <a:gd name="T53" fmla="*/ 6 h 66"/>
                  <a:gd name="T54" fmla="*/ 1 w 105"/>
                  <a:gd name="T55" fmla="*/ 7 h 66"/>
                  <a:gd name="T56" fmla="*/ 0 w 105"/>
                  <a:gd name="T57" fmla="*/ 8 h 66"/>
                  <a:gd name="T58" fmla="*/ 0 w 105"/>
                  <a:gd name="T59" fmla="*/ 9 h 66"/>
                  <a:gd name="T60" fmla="*/ 0 w 105"/>
                  <a:gd name="T61" fmla="*/ 11 h 66"/>
                  <a:gd name="T62" fmla="*/ 1 w 105"/>
                  <a:gd name="T63" fmla="*/ 12 h 66"/>
                  <a:gd name="T64" fmla="*/ 2 w 105"/>
                  <a:gd name="T65" fmla="*/ 13 h 66"/>
                  <a:gd name="T66" fmla="*/ 2 w 105"/>
                  <a:gd name="T67" fmla="*/ 14 h 66"/>
                  <a:gd name="T68" fmla="*/ 4 w 105"/>
                  <a:gd name="T69" fmla="*/ 15 h 66"/>
                  <a:gd name="T70" fmla="*/ 5 w 105"/>
                  <a:gd name="T71" fmla="*/ 15 h 66"/>
                  <a:gd name="T72" fmla="*/ 7 w 105"/>
                  <a:gd name="T73" fmla="*/ 16 h 66"/>
                  <a:gd name="T74" fmla="*/ 8 w 105"/>
                  <a:gd name="T75" fmla="*/ 16 h 66"/>
                  <a:gd name="T76" fmla="*/ 10 w 105"/>
                  <a:gd name="T77" fmla="*/ 16 h 66"/>
                  <a:gd name="T78" fmla="*/ 13 w 105"/>
                  <a:gd name="T79" fmla="*/ 16 h 66"/>
                  <a:gd name="T80" fmla="*/ 15 w 105"/>
                  <a:gd name="T81" fmla="*/ 16 h 6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05"/>
                  <a:gd name="T124" fmla="*/ 0 h 66"/>
                  <a:gd name="T125" fmla="*/ 105 w 105"/>
                  <a:gd name="T126" fmla="*/ 66 h 6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05" h="66">
                    <a:moveTo>
                      <a:pt x="60" y="66"/>
                    </a:moveTo>
                    <a:lnTo>
                      <a:pt x="66" y="62"/>
                    </a:lnTo>
                    <a:lnTo>
                      <a:pt x="75" y="60"/>
                    </a:lnTo>
                    <a:lnTo>
                      <a:pt x="82" y="57"/>
                    </a:lnTo>
                    <a:lnTo>
                      <a:pt x="87" y="53"/>
                    </a:lnTo>
                    <a:lnTo>
                      <a:pt x="94" y="48"/>
                    </a:lnTo>
                    <a:lnTo>
                      <a:pt x="99" y="44"/>
                    </a:lnTo>
                    <a:lnTo>
                      <a:pt x="103" y="39"/>
                    </a:lnTo>
                    <a:lnTo>
                      <a:pt x="105" y="33"/>
                    </a:lnTo>
                    <a:lnTo>
                      <a:pt x="105" y="30"/>
                    </a:lnTo>
                    <a:lnTo>
                      <a:pt x="105" y="24"/>
                    </a:lnTo>
                    <a:lnTo>
                      <a:pt x="103" y="18"/>
                    </a:lnTo>
                    <a:lnTo>
                      <a:pt x="99" y="14"/>
                    </a:lnTo>
                    <a:lnTo>
                      <a:pt x="96" y="9"/>
                    </a:lnTo>
                    <a:lnTo>
                      <a:pt x="91" y="5"/>
                    </a:lnTo>
                    <a:lnTo>
                      <a:pt x="85" y="3"/>
                    </a:lnTo>
                    <a:lnTo>
                      <a:pt x="78" y="3"/>
                    </a:lnTo>
                    <a:lnTo>
                      <a:pt x="73" y="0"/>
                    </a:lnTo>
                    <a:lnTo>
                      <a:pt x="64" y="0"/>
                    </a:lnTo>
                    <a:lnTo>
                      <a:pt x="55" y="0"/>
                    </a:lnTo>
                    <a:lnTo>
                      <a:pt x="48" y="3"/>
                    </a:lnTo>
                    <a:lnTo>
                      <a:pt x="39" y="3"/>
                    </a:lnTo>
                    <a:lnTo>
                      <a:pt x="30" y="5"/>
                    </a:lnTo>
                    <a:lnTo>
                      <a:pt x="24" y="12"/>
                    </a:lnTo>
                    <a:lnTo>
                      <a:pt x="18" y="14"/>
                    </a:lnTo>
                    <a:lnTo>
                      <a:pt x="12" y="18"/>
                    </a:lnTo>
                    <a:lnTo>
                      <a:pt x="7" y="24"/>
                    </a:lnTo>
                    <a:lnTo>
                      <a:pt x="3" y="27"/>
                    </a:lnTo>
                    <a:lnTo>
                      <a:pt x="0" y="33"/>
                    </a:lnTo>
                    <a:lnTo>
                      <a:pt x="0" y="39"/>
                    </a:lnTo>
                    <a:lnTo>
                      <a:pt x="0" y="44"/>
                    </a:lnTo>
                    <a:lnTo>
                      <a:pt x="3" y="48"/>
                    </a:lnTo>
                    <a:lnTo>
                      <a:pt x="7" y="53"/>
                    </a:lnTo>
                    <a:lnTo>
                      <a:pt x="9" y="57"/>
                    </a:lnTo>
                    <a:lnTo>
                      <a:pt x="15" y="60"/>
                    </a:lnTo>
                    <a:lnTo>
                      <a:pt x="21" y="62"/>
                    </a:lnTo>
                    <a:lnTo>
                      <a:pt x="28" y="66"/>
                    </a:lnTo>
                    <a:lnTo>
                      <a:pt x="33" y="66"/>
                    </a:lnTo>
                    <a:lnTo>
                      <a:pt x="42" y="66"/>
                    </a:lnTo>
                    <a:lnTo>
                      <a:pt x="51" y="66"/>
                    </a:lnTo>
                    <a:lnTo>
                      <a:pt x="60" y="66"/>
                    </a:lnTo>
                    <a:close/>
                  </a:path>
                </a:pathLst>
              </a:custGeom>
              <a:solidFill>
                <a:srgbClr val="CB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061" name="Freeform 1147"/>
              <p:cNvSpPr>
                <a:spLocks/>
              </p:cNvSpPr>
              <p:nvPr/>
            </p:nvSpPr>
            <p:spPr bwMode="auto">
              <a:xfrm>
                <a:off x="1610" y="1051"/>
                <a:ext cx="26" cy="16"/>
              </a:xfrm>
              <a:custGeom>
                <a:avLst/>
                <a:gdLst>
                  <a:gd name="T0" fmla="*/ 15 w 105"/>
                  <a:gd name="T1" fmla="*/ 16 h 66"/>
                  <a:gd name="T2" fmla="*/ 16 w 105"/>
                  <a:gd name="T3" fmla="*/ 15 h 66"/>
                  <a:gd name="T4" fmla="*/ 19 w 105"/>
                  <a:gd name="T5" fmla="*/ 15 h 66"/>
                  <a:gd name="T6" fmla="*/ 20 w 105"/>
                  <a:gd name="T7" fmla="*/ 14 h 66"/>
                  <a:gd name="T8" fmla="*/ 22 w 105"/>
                  <a:gd name="T9" fmla="*/ 13 h 66"/>
                  <a:gd name="T10" fmla="*/ 23 w 105"/>
                  <a:gd name="T11" fmla="*/ 12 h 66"/>
                  <a:gd name="T12" fmla="*/ 25 w 105"/>
                  <a:gd name="T13" fmla="*/ 11 h 66"/>
                  <a:gd name="T14" fmla="*/ 26 w 105"/>
                  <a:gd name="T15" fmla="*/ 9 h 66"/>
                  <a:gd name="T16" fmla="*/ 26 w 105"/>
                  <a:gd name="T17" fmla="*/ 8 h 66"/>
                  <a:gd name="T18" fmla="*/ 26 w 105"/>
                  <a:gd name="T19" fmla="*/ 7 h 66"/>
                  <a:gd name="T20" fmla="*/ 26 w 105"/>
                  <a:gd name="T21" fmla="*/ 6 h 66"/>
                  <a:gd name="T22" fmla="*/ 26 w 105"/>
                  <a:gd name="T23" fmla="*/ 4 h 66"/>
                  <a:gd name="T24" fmla="*/ 25 w 105"/>
                  <a:gd name="T25" fmla="*/ 3 h 66"/>
                  <a:gd name="T26" fmla="*/ 24 w 105"/>
                  <a:gd name="T27" fmla="*/ 2 h 66"/>
                  <a:gd name="T28" fmla="*/ 23 w 105"/>
                  <a:gd name="T29" fmla="*/ 1 h 66"/>
                  <a:gd name="T30" fmla="*/ 21 w 105"/>
                  <a:gd name="T31" fmla="*/ 1 h 66"/>
                  <a:gd name="T32" fmla="*/ 19 w 105"/>
                  <a:gd name="T33" fmla="*/ 1 h 66"/>
                  <a:gd name="T34" fmla="*/ 18 w 105"/>
                  <a:gd name="T35" fmla="*/ 0 h 66"/>
                  <a:gd name="T36" fmla="*/ 16 w 105"/>
                  <a:gd name="T37" fmla="*/ 0 h 66"/>
                  <a:gd name="T38" fmla="*/ 14 w 105"/>
                  <a:gd name="T39" fmla="*/ 0 h 66"/>
                  <a:gd name="T40" fmla="*/ 12 w 105"/>
                  <a:gd name="T41" fmla="*/ 1 h 66"/>
                  <a:gd name="T42" fmla="*/ 10 w 105"/>
                  <a:gd name="T43" fmla="*/ 1 h 66"/>
                  <a:gd name="T44" fmla="*/ 7 w 105"/>
                  <a:gd name="T45" fmla="*/ 1 h 66"/>
                  <a:gd name="T46" fmla="*/ 6 w 105"/>
                  <a:gd name="T47" fmla="*/ 3 h 66"/>
                  <a:gd name="T48" fmla="*/ 4 w 105"/>
                  <a:gd name="T49" fmla="*/ 3 h 66"/>
                  <a:gd name="T50" fmla="*/ 3 w 105"/>
                  <a:gd name="T51" fmla="*/ 4 h 66"/>
                  <a:gd name="T52" fmla="*/ 2 w 105"/>
                  <a:gd name="T53" fmla="*/ 6 h 66"/>
                  <a:gd name="T54" fmla="*/ 1 w 105"/>
                  <a:gd name="T55" fmla="*/ 7 h 66"/>
                  <a:gd name="T56" fmla="*/ 0 w 105"/>
                  <a:gd name="T57" fmla="*/ 8 h 66"/>
                  <a:gd name="T58" fmla="*/ 0 w 105"/>
                  <a:gd name="T59" fmla="*/ 9 h 66"/>
                  <a:gd name="T60" fmla="*/ 0 w 105"/>
                  <a:gd name="T61" fmla="*/ 11 h 66"/>
                  <a:gd name="T62" fmla="*/ 1 w 105"/>
                  <a:gd name="T63" fmla="*/ 12 h 66"/>
                  <a:gd name="T64" fmla="*/ 2 w 105"/>
                  <a:gd name="T65" fmla="*/ 13 h 66"/>
                  <a:gd name="T66" fmla="*/ 2 w 105"/>
                  <a:gd name="T67" fmla="*/ 14 h 66"/>
                  <a:gd name="T68" fmla="*/ 4 w 105"/>
                  <a:gd name="T69" fmla="*/ 15 h 66"/>
                  <a:gd name="T70" fmla="*/ 5 w 105"/>
                  <a:gd name="T71" fmla="*/ 15 h 66"/>
                  <a:gd name="T72" fmla="*/ 7 w 105"/>
                  <a:gd name="T73" fmla="*/ 16 h 66"/>
                  <a:gd name="T74" fmla="*/ 8 w 105"/>
                  <a:gd name="T75" fmla="*/ 16 h 66"/>
                  <a:gd name="T76" fmla="*/ 10 w 105"/>
                  <a:gd name="T77" fmla="*/ 16 h 66"/>
                  <a:gd name="T78" fmla="*/ 13 w 105"/>
                  <a:gd name="T79" fmla="*/ 16 h 66"/>
                  <a:gd name="T80" fmla="*/ 15 w 105"/>
                  <a:gd name="T81" fmla="*/ 16 h 6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05"/>
                  <a:gd name="T124" fmla="*/ 0 h 66"/>
                  <a:gd name="T125" fmla="*/ 105 w 105"/>
                  <a:gd name="T126" fmla="*/ 66 h 6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05" h="66">
                    <a:moveTo>
                      <a:pt x="60" y="66"/>
                    </a:moveTo>
                    <a:lnTo>
                      <a:pt x="66" y="62"/>
                    </a:lnTo>
                    <a:lnTo>
                      <a:pt x="75" y="60"/>
                    </a:lnTo>
                    <a:lnTo>
                      <a:pt x="82" y="57"/>
                    </a:lnTo>
                    <a:lnTo>
                      <a:pt x="87" y="53"/>
                    </a:lnTo>
                    <a:lnTo>
                      <a:pt x="94" y="48"/>
                    </a:lnTo>
                    <a:lnTo>
                      <a:pt x="99" y="44"/>
                    </a:lnTo>
                    <a:lnTo>
                      <a:pt x="103" y="39"/>
                    </a:lnTo>
                    <a:lnTo>
                      <a:pt x="105" y="33"/>
                    </a:lnTo>
                    <a:lnTo>
                      <a:pt x="105" y="30"/>
                    </a:lnTo>
                    <a:lnTo>
                      <a:pt x="105" y="24"/>
                    </a:lnTo>
                    <a:lnTo>
                      <a:pt x="103" y="18"/>
                    </a:lnTo>
                    <a:lnTo>
                      <a:pt x="99" y="14"/>
                    </a:lnTo>
                    <a:lnTo>
                      <a:pt x="96" y="9"/>
                    </a:lnTo>
                    <a:lnTo>
                      <a:pt x="91" y="5"/>
                    </a:lnTo>
                    <a:lnTo>
                      <a:pt x="85" y="3"/>
                    </a:lnTo>
                    <a:lnTo>
                      <a:pt x="78" y="3"/>
                    </a:lnTo>
                    <a:lnTo>
                      <a:pt x="73" y="0"/>
                    </a:lnTo>
                    <a:lnTo>
                      <a:pt x="64" y="0"/>
                    </a:lnTo>
                    <a:lnTo>
                      <a:pt x="55" y="0"/>
                    </a:lnTo>
                    <a:lnTo>
                      <a:pt x="48" y="3"/>
                    </a:lnTo>
                    <a:lnTo>
                      <a:pt x="39" y="3"/>
                    </a:lnTo>
                    <a:lnTo>
                      <a:pt x="30" y="5"/>
                    </a:lnTo>
                    <a:lnTo>
                      <a:pt x="24" y="12"/>
                    </a:lnTo>
                    <a:lnTo>
                      <a:pt x="18" y="14"/>
                    </a:lnTo>
                    <a:lnTo>
                      <a:pt x="12" y="18"/>
                    </a:lnTo>
                    <a:lnTo>
                      <a:pt x="7" y="24"/>
                    </a:lnTo>
                    <a:lnTo>
                      <a:pt x="3" y="27"/>
                    </a:lnTo>
                    <a:lnTo>
                      <a:pt x="0" y="33"/>
                    </a:lnTo>
                    <a:lnTo>
                      <a:pt x="0" y="39"/>
                    </a:lnTo>
                    <a:lnTo>
                      <a:pt x="0" y="44"/>
                    </a:lnTo>
                    <a:lnTo>
                      <a:pt x="3" y="48"/>
                    </a:lnTo>
                    <a:lnTo>
                      <a:pt x="7" y="53"/>
                    </a:lnTo>
                    <a:lnTo>
                      <a:pt x="9" y="57"/>
                    </a:lnTo>
                    <a:lnTo>
                      <a:pt x="15" y="60"/>
                    </a:lnTo>
                    <a:lnTo>
                      <a:pt x="21" y="62"/>
                    </a:lnTo>
                    <a:lnTo>
                      <a:pt x="28" y="66"/>
                    </a:lnTo>
                    <a:lnTo>
                      <a:pt x="33" y="66"/>
                    </a:lnTo>
                    <a:lnTo>
                      <a:pt x="42" y="66"/>
                    </a:lnTo>
                    <a:lnTo>
                      <a:pt x="51" y="66"/>
                    </a:lnTo>
                    <a:lnTo>
                      <a:pt x="60" y="66"/>
                    </a:lnTo>
                  </a:path>
                </a:pathLst>
              </a:custGeom>
              <a:noFill/>
              <a:ln w="0">
                <a:solidFill>
                  <a:srgbClr val="C4E4E6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062" name="Freeform 1148"/>
              <p:cNvSpPr>
                <a:spLocks/>
              </p:cNvSpPr>
              <p:nvPr/>
            </p:nvSpPr>
            <p:spPr bwMode="auto">
              <a:xfrm>
                <a:off x="1610" y="1051"/>
                <a:ext cx="26" cy="16"/>
              </a:xfrm>
              <a:custGeom>
                <a:avLst/>
                <a:gdLst>
                  <a:gd name="T0" fmla="*/ 15 w 105"/>
                  <a:gd name="T1" fmla="*/ 16 h 66"/>
                  <a:gd name="T2" fmla="*/ 16 w 105"/>
                  <a:gd name="T3" fmla="*/ 15 h 66"/>
                  <a:gd name="T4" fmla="*/ 19 w 105"/>
                  <a:gd name="T5" fmla="*/ 15 h 66"/>
                  <a:gd name="T6" fmla="*/ 20 w 105"/>
                  <a:gd name="T7" fmla="*/ 14 h 66"/>
                  <a:gd name="T8" fmla="*/ 22 w 105"/>
                  <a:gd name="T9" fmla="*/ 13 h 66"/>
                  <a:gd name="T10" fmla="*/ 23 w 105"/>
                  <a:gd name="T11" fmla="*/ 12 h 66"/>
                  <a:gd name="T12" fmla="*/ 25 w 105"/>
                  <a:gd name="T13" fmla="*/ 11 h 66"/>
                  <a:gd name="T14" fmla="*/ 26 w 105"/>
                  <a:gd name="T15" fmla="*/ 9 h 66"/>
                  <a:gd name="T16" fmla="*/ 26 w 105"/>
                  <a:gd name="T17" fmla="*/ 8 h 66"/>
                  <a:gd name="T18" fmla="*/ 26 w 105"/>
                  <a:gd name="T19" fmla="*/ 7 h 66"/>
                  <a:gd name="T20" fmla="*/ 26 w 105"/>
                  <a:gd name="T21" fmla="*/ 6 h 66"/>
                  <a:gd name="T22" fmla="*/ 26 w 105"/>
                  <a:gd name="T23" fmla="*/ 4 h 66"/>
                  <a:gd name="T24" fmla="*/ 25 w 105"/>
                  <a:gd name="T25" fmla="*/ 3 h 66"/>
                  <a:gd name="T26" fmla="*/ 24 w 105"/>
                  <a:gd name="T27" fmla="*/ 2 h 66"/>
                  <a:gd name="T28" fmla="*/ 23 w 105"/>
                  <a:gd name="T29" fmla="*/ 1 h 66"/>
                  <a:gd name="T30" fmla="*/ 21 w 105"/>
                  <a:gd name="T31" fmla="*/ 1 h 66"/>
                  <a:gd name="T32" fmla="*/ 19 w 105"/>
                  <a:gd name="T33" fmla="*/ 1 h 66"/>
                  <a:gd name="T34" fmla="*/ 18 w 105"/>
                  <a:gd name="T35" fmla="*/ 0 h 66"/>
                  <a:gd name="T36" fmla="*/ 16 w 105"/>
                  <a:gd name="T37" fmla="*/ 0 h 66"/>
                  <a:gd name="T38" fmla="*/ 14 w 105"/>
                  <a:gd name="T39" fmla="*/ 0 h 66"/>
                  <a:gd name="T40" fmla="*/ 12 w 105"/>
                  <a:gd name="T41" fmla="*/ 1 h 66"/>
                  <a:gd name="T42" fmla="*/ 10 w 105"/>
                  <a:gd name="T43" fmla="*/ 1 h 66"/>
                  <a:gd name="T44" fmla="*/ 7 w 105"/>
                  <a:gd name="T45" fmla="*/ 1 h 66"/>
                  <a:gd name="T46" fmla="*/ 6 w 105"/>
                  <a:gd name="T47" fmla="*/ 3 h 66"/>
                  <a:gd name="T48" fmla="*/ 4 w 105"/>
                  <a:gd name="T49" fmla="*/ 3 h 66"/>
                  <a:gd name="T50" fmla="*/ 3 w 105"/>
                  <a:gd name="T51" fmla="*/ 4 h 66"/>
                  <a:gd name="T52" fmla="*/ 2 w 105"/>
                  <a:gd name="T53" fmla="*/ 6 h 66"/>
                  <a:gd name="T54" fmla="*/ 1 w 105"/>
                  <a:gd name="T55" fmla="*/ 7 h 66"/>
                  <a:gd name="T56" fmla="*/ 0 w 105"/>
                  <a:gd name="T57" fmla="*/ 8 h 66"/>
                  <a:gd name="T58" fmla="*/ 0 w 105"/>
                  <a:gd name="T59" fmla="*/ 9 h 66"/>
                  <a:gd name="T60" fmla="*/ 0 w 105"/>
                  <a:gd name="T61" fmla="*/ 11 h 66"/>
                  <a:gd name="T62" fmla="*/ 1 w 105"/>
                  <a:gd name="T63" fmla="*/ 12 h 66"/>
                  <a:gd name="T64" fmla="*/ 2 w 105"/>
                  <a:gd name="T65" fmla="*/ 13 h 66"/>
                  <a:gd name="T66" fmla="*/ 2 w 105"/>
                  <a:gd name="T67" fmla="*/ 14 h 66"/>
                  <a:gd name="T68" fmla="*/ 4 w 105"/>
                  <a:gd name="T69" fmla="*/ 15 h 66"/>
                  <a:gd name="T70" fmla="*/ 5 w 105"/>
                  <a:gd name="T71" fmla="*/ 15 h 66"/>
                  <a:gd name="T72" fmla="*/ 7 w 105"/>
                  <a:gd name="T73" fmla="*/ 16 h 66"/>
                  <a:gd name="T74" fmla="*/ 8 w 105"/>
                  <a:gd name="T75" fmla="*/ 16 h 66"/>
                  <a:gd name="T76" fmla="*/ 10 w 105"/>
                  <a:gd name="T77" fmla="*/ 16 h 66"/>
                  <a:gd name="T78" fmla="*/ 13 w 105"/>
                  <a:gd name="T79" fmla="*/ 16 h 66"/>
                  <a:gd name="T80" fmla="*/ 15 w 105"/>
                  <a:gd name="T81" fmla="*/ 16 h 6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05"/>
                  <a:gd name="T124" fmla="*/ 0 h 66"/>
                  <a:gd name="T125" fmla="*/ 105 w 105"/>
                  <a:gd name="T126" fmla="*/ 66 h 6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05" h="66">
                    <a:moveTo>
                      <a:pt x="60" y="66"/>
                    </a:moveTo>
                    <a:lnTo>
                      <a:pt x="66" y="62"/>
                    </a:lnTo>
                    <a:lnTo>
                      <a:pt x="75" y="60"/>
                    </a:lnTo>
                    <a:lnTo>
                      <a:pt x="82" y="57"/>
                    </a:lnTo>
                    <a:lnTo>
                      <a:pt x="87" y="53"/>
                    </a:lnTo>
                    <a:lnTo>
                      <a:pt x="94" y="48"/>
                    </a:lnTo>
                    <a:lnTo>
                      <a:pt x="99" y="44"/>
                    </a:lnTo>
                    <a:lnTo>
                      <a:pt x="103" y="39"/>
                    </a:lnTo>
                    <a:lnTo>
                      <a:pt x="105" y="33"/>
                    </a:lnTo>
                    <a:lnTo>
                      <a:pt x="105" y="30"/>
                    </a:lnTo>
                    <a:lnTo>
                      <a:pt x="105" y="24"/>
                    </a:lnTo>
                    <a:lnTo>
                      <a:pt x="103" y="18"/>
                    </a:lnTo>
                    <a:lnTo>
                      <a:pt x="99" y="14"/>
                    </a:lnTo>
                    <a:lnTo>
                      <a:pt x="96" y="9"/>
                    </a:lnTo>
                    <a:lnTo>
                      <a:pt x="91" y="5"/>
                    </a:lnTo>
                    <a:lnTo>
                      <a:pt x="85" y="3"/>
                    </a:lnTo>
                    <a:lnTo>
                      <a:pt x="78" y="3"/>
                    </a:lnTo>
                    <a:lnTo>
                      <a:pt x="73" y="0"/>
                    </a:lnTo>
                    <a:lnTo>
                      <a:pt x="64" y="0"/>
                    </a:lnTo>
                    <a:lnTo>
                      <a:pt x="55" y="0"/>
                    </a:lnTo>
                    <a:lnTo>
                      <a:pt x="48" y="3"/>
                    </a:lnTo>
                    <a:lnTo>
                      <a:pt x="39" y="3"/>
                    </a:lnTo>
                    <a:lnTo>
                      <a:pt x="30" y="5"/>
                    </a:lnTo>
                    <a:lnTo>
                      <a:pt x="24" y="12"/>
                    </a:lnTo>
                    <a:lnTo>
                      <a:pt x="18" y="14"/>
                    </a:lnTo>
                    <a:lnTo>
                      <a:pt x="12" y="18"/>
                    </a:lnTo>
                    <a:lnTo>
                      <a:pt x="7" y="24"/>
                    </a:lnTo>
                    <a:lnTo>
                      <a:pt x="3" y="27"/>
                    </a:lnTo>
                    <a:lnTo>
                      <a:pt x="0" y="33"/>
                    </a:lnTo>
                    <a:lnTo>
                      <a:pt x="0" y="39"/>
                    </a:lnTo>
                    <a:lnTo>
                      <a:pt x="0" y="44"/>
                    </a:lnTo>
                    <a:lnTo>
                      <a:pt x="3" y="48"/>
                    </a:lnTo>
                    <a:lnTo>
                      <a:pt x="7" y="53"/>
                    </a:lnTo>
                    <a:lnTo>
                      <a:pt x="9" y="57"/>
                    </a:lnTo>
                    <a:lnTo>
                      <a:pt x="15" y="60"/>
                    </a:lnTo>
                    <a:lnTo>
                      <a:pt x="21" y="62"/>
                    </a:lnTo>
                    <a:lnTo>
                      <a:pt x="28" y="66"/>
                    </a:lnTo>
                    <a:lnTo>
                      <a:pt x="33" y="66"/>
                    </a:lnTo>
                    <a:lnTo>
                      <a:pt x="42" y="66"/>
                    </a:lnTo>
                    <a:lnTo>
                      <a:pt x="51" y="66"/>
                    </a:lnTo>
                    <a:lnTo>
                      <a:pt x="60" y="66"/>
                    </a:lnTo>
                  </a:path>
                </a:pathLst>
              </a:custGeom>
              <a:noFill/>
              <a:ln w="0">
                <a:solidFill>
                  <a:srgbClr val="C4E4E6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063" name="Freeform 1149"/>
              <p:cNvSpPr>
                <a:spLocks/>
              </p:cNvSpPr>
              <p:nvPr/>
            </p:nvSpPr>
            <p:spPr bwMode="auto">
              <a:xfrm>
                <a:off x="1565" y="1023"/>
                <a:ext cx="27" cy="15"/>
              </a:xfrm>
              <a:custGeom>
                <a:avLst/>
                <a:gdLst>
                  <a:gd name="T0" fmla="*/ 15 w 105"/>
                  <a:gd name="T1" fmla="*/ 15 h 57"/>
                  <a:gd name="T2" fmla="*/ 17 w 105"/>
                  <a:gd name="T3" fmla="*/ 14 h 57"/>
                  <a:gd name="T4" fmla="*/ 19 w 105"/>
                  <a:gd name="T5" fmla="*/ 14 h 57"/>
                  <a:gd name="T6" fmla="*/ 22 w 105"/>
                  <a:gd name="T7" fmla="*/ 13 h 57"/>
                  <a:gd name="T8" fmla="*/ 23 w 105"/>
                  <a:gd name="T9" fmla="*/ 12 h 57"/>
                  <a:gd name="T10" fmla="*/ 25 w 105"/>
                  <a:gd name="T11" fmla="*/ 10 h 57"/>
                  <a:gd name="T12" fmla="*/ 26 w 105"/>
                  <a:gd name="T13" fmla="*/ 10 h 57"/>
                  <a:gd name="T14" fmla="*/ 26 w 105"/>
                  <a:gd name="T15" fmla="*/ 8 h 57"/>
                  <a:gd name="T16" fmla="*/ 27 w 105"/>
                  <a:gd name="T17" fmla="*/ 7 h 57"/>
                  <a:gd name="T18" fmla="*/ 27 w 105"/>
                  <a:gd name="T19" fmla="*/ 6 h 57"/>
                  <a:gd name="T20" fmla="*/ 27 w 105"/>
                  <a:gd name="T21" fmla="*/ 4 h 57"/>
                  <a:gd name="T22" fmla="*/ 27 w 105"/>
                  <a:gd name="T23" fmla="*/ 3 h 57"/>
                  <a:gd name="T24" fmla="*/ 26 w 105"/>
                  <a:gd name="T25" fmla="*/ 2 h 57"/>
                  <a:gd name="T26" fmla="*/ 26 w 105"/>
                  <a:gd name="T27" fmla="*/ 1 h 57"/>
                  <a:gd name="T28" fmla="*/ 24 w 105"/>
                  <a:gd name="T29" fmla="*/ 1 h 57"/>
                  <a:gd name="T30" fmla="*/ 23 w 105"/>
                  <a:gd name="T31" fmla="*/ 0 h 57"/>
                  <a:gd name="T32" fmla="*/ 22 w 105"/>
                  <a:gd name="T33" fmla="*/ 0 h 57"/>
                  <a:gd name="T34" fmla="*/ 20 w 105"/>
                  <a:gd name="T35" fmla="*/ 0 h 57"/>
                  <a:gd name="T36" fmla="*/ 17 w 105"/>
                  <a:gd name="T37" fmla="*/ 0 h 57"/>
                  <a:gd name="T38" fmla="*/ 16 w 105"/>
                  <a:gd name="T39" fmla="*/ 0 h 57"/>
                  <a:gd name="T40" fmla="*/ 14 w 105"/>
                  <a:gd name="T41" fmla="*/ 1 h 57"/>
                  <a:gd name="T42" fmla="*/ 12 w 105"/>
                  <a:gd name="T43" fmla="*/ 2 h 57"/>
                  <a:gd name="T44" fmla="*/ 9 w 105"/>
                  <a:gd name="T45" fmla="*/ 2 h 57"/>
                  <a:gd name="T46" fmla="*/ 8 w 105"/>
                  <a:gd name="T47" fmla="*/ 2 h 57"/>
                  <a:gd name="T48" fmla="*/ 5 w 105"/>
                  <a:gd name="T49" fmla="*/ 3 h 57"/>
                  <a:gd name="T50" fmla="*/ 4 w 105"/>
                  <a:gd name="T51" fmla="*/ 4 h 57"/>
                  <a:gd name="T52" fmla="*/ 2 w 105"/>
                  <a:gd name="T53" fmla="*/ 5 h 57"/>
                  <a:gd name="T54" fmla="*/ 2 w 105"/>
                  <a:gd name="T55" fmla="*/ 6 h 57"/>
                  <a:gd name="T56" fmla="*/ 1 w 105"/>
                  <a:gd name="T57" fmla="*/ 7 h 57"/>
                  <a:gd name="T58" fmla="*/ 0 w 105"/>
                  <a:gd name="T59" fmla="*/ 8 h 57"/>
                  <a:gd name="T60" fmla="*/ 0 w 105"/>
                  <a:gd name="T61" fmla="*/ 10 h 57"/>
                  <a:gd name="T62" fmla="*/ 1 w 105"/>
                  <a:gd name="T63" fmla="*/ 10 h 57"/>
                  <a:gd name="T64" fmla="*/ 2 w 105"/>
                  <a:gd name="T65" fmla="*/ 12 h 57"/>
                  <a:gd name="T66" fmla="*/ 2 w 105"/>
                  <a:gd name="T67" fmla="*/ 13 h 57"/>
                  <a:gd name="T68" fmla="*/ 4 w 105"/>
                  <a:gd name="T69" fmla="*/ 14 h 57"/>
                  <a:gd name="T70" fmla="*/ 5 w 105"/>
                  <a:gd name="T71" fmla="*/ 14 h 57"/>
                  <a:gd name="T72" fmla="*/ 7 w 105"/>
                  <a:gd name="T73" fmla="*/ 15 h 57"/>
                  <a:gd name="T74" fmla="*/ 9 w 105"/>
                  <a:gd name="T75" fmla="*/ 15 h 57"/>
                  <a:gd name="T76" fmla="*/ 11 w 105"/>
                  <a:gd name="T77" fmla="*/ 15 h 57"/>
                  <a:gd name="T78" fmla="*/ 13 w 105"/>
                  <a:gd name="T79" fmla="*/ 15 h 57"/>
                  <a:gd name="T80" fmla="*/ 15 w 105"/>
                  <a:gd name="T81" fmla="*/ 15 h 57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05"/>
                  <a:gd name="T124" fmla="*/ 0 h 57"/>
                  <a:gd name="T125" fmla="*/ 105 w 105"/>
                  <a:gd name="T126" fmla="*/ 57 h 57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05" h="57">
                    <a:moveTo>
                      <a:pt x="59" y="57"/>
                    </a:moveTo>
                    <a:lnTo>
                      <a:pt x="68" y="55"/>
                    </a:lnTo>
                    <a:lnTo>
                      <a:pt x="75" y="52"/>
                    </a:lnTo>
                    <a:lnTo>
                      <a:pt x="84" y="48"/>
                    </a:lnTo>
                    <a:lnTo>
                      <a:pt x="90" y="46"/>
                    </a:lnTo>
                    <a:lnTo>
                      <a:pt x="96" y="39"/>
                    </a:lnTo>
                    <a:lnTo>
                      <a:pt x="100" y="37"/>
                    </a:lnTo>
                    <a:lnTo>
                      <a:pt x="102" y="30"/>
                    </a:lnTo>
                    <a:lnTo>
                      <a:pt x="105" y="28"/>
                    </a:lnTo>
                    <a:lnTo>
                      <a:pt x="105" y="21"/>
                    </a:lnTo>
                    <a:lnTo>
                      <a:pt x="105" y="16"/>
                    </a:lnTo>
                    <a:lnTo>
                      <a:pt x="105" y="12"/>
                    </a:lnTo>
                    <a:lnTo>
                      <a:pt x="102" y="7"/>
                    </a:lnTo>
                    <a:lnTo>
                      <a:pt x="100" y="3"/>
                    </a:lnTo>
                    <a:lnTo>
                      <a:pt x="93" y="3"/>
                    </a:lnTo>
                    <a:lnTo>
                      <a:pt x="90" y="0"/>
                    </a:lnTo>
                    <a:lnTo>
                      <a:pt x="84" y="0"/>
                    </a:lnTo>
                    <a:lnTo>
                      <a:pt x="78" y="0"/>
                    </a:lnTo>
                    <a:lnTo>
                      <a:pt x="68" y="0"/>
                    </a:lnTo>
                    <a:lnTo>
                      <a:pt x="63" y="0"/>
                    </a:lnTo>
                    <a:lnTo>
                      <a:pt x="54" y="3"/>
                    </a:lnTo>
                    <a:lnTo>
                      <a:pt x="45" y="7"/>
                    </a:lnTo>
                    <a:lnTo>
                      <a:pt x="36" y="7"/>
                    </a:lnTo>
                    <a:lnTo>
                      <a:pt x="30" y="9"/>
                    </a:lnTo>
                    <a:lnTo>
                      <a:pt x="20" y="12"/>
                    </a:lnTo>
                    <a:lnTo>
                      <a:pt x="15" y="16"/>
                    </a:lnTo>
                    <a:lnTo>
                      <a:pt x="9" y="18"/>
                    </a:lnTo>
                    <a:lnTo>
                      <a:pt x="6" y="21"/>
                    </a:lnTo>
                    <a:lnTo>
                      <a:pt x="2" y="28"/>
                    </a:lnTo>
                    <a:lnTo>
                      <a:pt x="0" y="30"/>
                    </a:lnTo>
                    <a:lnTo>
                      <a:pt x="0" y="37"/>
                    </a:lnTo>
                    <a:lnTo>
                      <a:pt x="2" y="39"/>
                    </a:lnTo>
                    <a:lnTo>
                      <a:pt x="6" y="46"/>
                    </a:lnTo>
                    <a:lnTo>
                      <a:pt x="9" y="48"/>
                    </a:lnTo>
                    <a:lnTo>
                      <a:pt x="15" y="52"/>
                    </a:lnTo>
                    <a:lnTo>
                      <a:pt x="20" y="55"/>
                    </a:lnTo>
                    <a:lnTo>
                      <a:pt x="27" y="57"/>
                    </a:lnTo>
                    <a:lnTo>
                      <a:pt x="36" y="57"/>
                    </a:lnTo>
                    <a:lnTo>
                      <a:pt x="41" y="57"/>
                    </a:lnTo>
                    <a:lnTo>
                      <a:pt x="50" y="57"/>
                    </a:lnTo>
                    <a:lnTo>
                      <a:pt x="59" y="57"/>
                    </a:lnTo>
                    <a:close/>
                  </a:path>
                </a:pathLst>
              </a:custGeom>
              <a:solidFill>
                <a:srgbClr val="CB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064" name="Freeform 1150"/>
              <p:cNvSpPr>
                <a:spLocks/>
              </p:cNvSpPr>
              <p:nvPr/>
            </p:nvSpPr>
            <p:spPr bwMode="auto">
              <a:xfrm>
                <a:off x="1565" y="1023"/>
                <a:ext cx="27" cy="15"/>
              </a:xfrm>
              <a:custGeom>
                <a:avLst/>
                <a:gdLst>
                  <a:gd name="T0" fmla="*/ 15 w 105"/>
                  <a:gd name="T1" fmla="*/ 15 h 57"/>
                  <a:gd name="T2" fmla="*/ 17 w 105"/>
                  <a:gd name="T3" fmla="*/ 14 h 57"/>
                  <a:gd name="T4" fmla="*/ 19 w 105"/>
                  <a:gd name="T5" fmla="*/ 14 h 57"/>
                  <a:gd name="T6" fmla="*/ 22 w 105"/>
                  <a:gd name="T7" fmla="*/ 13 h 57"/>
                  <a:gd name="T8" fmla="*/ 23 w 105"/>
                  <a:gd name="T9" fmla="*/ 12 h 57"/>
                  <a:gd name="T10" fmla="*/ 25 w 105"/>
                  <a:gd name="T11" fmla="*/ 10 h 57"/>
                  <a:gd name="T12" fmla="*/ 26 w 105"/>
                  <a:gd name="T13" fmla="*/ 10 h 57"/>
                  <a:gd name="T14" fmla="*/ 26 w 105"/>
                  <a:gd name="T15" fmla="*/ 8 h 57"/>
                  <a:gd name="T16" fmla="*/ 27 w 105"/>
                  <a:gd name="T17" fmla="*/ 7 h 57"/>
                  <a:gd name="T18" fmla="*/ 27 w 105"/>
                  <a:gd name="T19" fmla="*/ 6 h 57"/>
                  <a:gd name="T20" fmla="*/ 27 w 105"/>
                  <a:gd name="T21" fmla="*/ 4 h 57"/>
                  <a:gd name="T22" fmla="*/ 27 w 105"/>
                  <a:gd name="T23" fmla="*/ 3 h 57"/>
                  <a:gd name="T24" fmla="*/ 26 w 105"/>
                  <a:gd name="T25" fmla="*/ 2 h 57"/>
                  <a:gd name="T26" fmla="*/ 26 w 105"/>
                  <a:gd name="T27" fmla="*/ 1 h 57"/>
                  <a:gd name="T28" fmla="*/ 24 w 105"/>
                  <a:gd name="T29" fmla="*/ 1 h 57"/>
                  <a:gd name="T30" fmla="*/ 23 w 105"/>
                  <a:gd name="T31" fmla="*/ 0 h 57"/>
                  <a:gd name="T32" fmla="*/ 22 w 105"/>
                  <a:gd name="T33" fmla="*/ 0 h 57"/>
                  <a:gd name="T34" fmla="*/ 20 w 105"/>
                  <a:gd name="T35" fmla="*/ 0 h 57"/>
                  <a:gd name="T36" fmla="*/ 17 w 105"/>
                  <a:gd name="T37" fmla="*/ 0 h 57"/>
                  <a:gd name="T38" fmla="*/ 16 w 105"/>
                  <a:gd name="T39" fmla="*/ 0 h 57"/>
                  <a:gd name="T40" fmla="*/ 14 w 105"/>
                  <a:gd name="T41" fmla="*/ 1 h 57"/>
                  <a:gd name="T42" fmla="*/ 12 w 105"/>
                  <a:gd name="T43" fmla="*/ 2 h 57"/>
                  <a:gd name="T44" fmla="*/ 9 w 105"/>
                  <a:gd name="T45" fmla="*/ 2 h 57"/>
                  <a:gd name="T46" fmla="*/ 8 w 105"/>
                  <a:gd name="T47" fmla="*/ 2 h 57"/>
                  <a:gd name="T48" fmla="*/ 5 w 105"/>
                  <a:gd name="T49" fmla="*/ 3 h 57"/>
                  <a:gd name="T50" fmla="*/ 4 w 105"/>
                  <a:gd name="T51" fmla="*/ 4 h 57"/>
                  <a:gd name="T52" fmla="*/ 2 w 105"/>
                  <a:gd name="T53" fmla="*/ 5 h 57"/>
                  <a:gd name="T54" fmla="*/ 2 w 105"/>
                  <a:gd name="T55" fmla="*/ 6 h 57"/>
                  <a:gd name="T56" fmla="*/ 1 w 105"/>
                  <a:gd name="T57" fmla="*/ 7 h 57"/>
                  <a:gd name="T58" fmla="*/ 0 w 105"/>
                  <a:gd name="T59" fmla="*/ 8 h 57"/>
                  <a:gd name="T60" fmla="*/ 0 w 105"/>
                  <a:gd name="T61" fmla="*/ 10 h 57"/>
                  <a:gd name="T62" fmla="*/ 1 w 105"/>
                  <a:gd name="T63" fmla="*/ 10 h 57"/>
                  <a:gd name="T64" fmla="*/ 2 w 105"/>
                  <a:gd name="T65" fmla="*/ 12 h 57"/>
                  <a:gd name="T66" fmla="*/ 2 w 105"/>
                  <a:gd name="T67" fmla="*/ 13 h 57"/>
                  <a:gd name="T68" fmla="*/ 4 w 105"/>
                  <a:gd name="T69" fmla="*/ 14 h 57"/>
                  <a:gd name="T70" fmla="*/ 5 w 105"/>
                  <a:gd name="T71" fmla="*/ 14 h 57"/>
                  <a:gd name="T72" fmla="*/ 7 w 105"/>
                  <a:gd name="T73" fmla="*/ 15 h 57"/>
                  <a:gd name="T74" fmla="*/ 9 w 105"/>
                  <a:gd name="T75" fmla="*/ 15 h 57"/>
                  <a:gd name="T76" fmla="*/ 11 w 105"/>
                  <a:gd name="T77" fmla="*/ 15 h 57"/>
                  <a:gd name="T78" fmla="*/ 13 w 105"/>
                  <a:gd name="T79" fmla="*/ 15 h 57"/>
                  <a:gd name="T80" fmla="*/ 15 w 105"/>
                  <a:gd name="T81" fmla="*/ 15 h 57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05"/>
                  <a:gd name="T124" fmla="*/ 0 h 57"/>
                  <a:gd name="T125" fmla="*/ 105 w 105"/>
                  <a:gd name="T126" fmla="*/ 57 h 57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05" h="57">
                    <a:moveTo>
                      <a:pt x="59" y="57"/>
                    </a:moveTo>
                    <a:lnTo>
                      <a:pt x="68" y="55"/>
                    </a:lnTo>
                    <a:lnTo>
                      <a:pt x="75" y="52"/>
                    </a:lnTo>
                    <a:lnTo>
                      <a:pt x="84" y="48"/>
                    </a:lnTo>
                    <a:lnTo>
                      <a:pt x="90" y="46"/>
                    </a:lnTo>
                    <a:lnTo>
                      <a:pt x="96" y="39"/>
                    </a:lnTo>
                    <a:lnTo>
                      <a:pt x="100" y="37"/>
                    </a:lnTo>
                    <a:lnTo>
                      <a:pt x="102" y="30"/>
                    </a:lnTo>
                    <a:lnTo>
                      <a:pt x="105" y="28"/>
                    </a:lnTo>
                    <a:lnTo>
                      <a:pt x="105" y="21"/>
                    </a:lnTo>
                    <a:lnTo>
                      <a:pt x="105" y="16"/>
                    </a:lnTo>
                    <a:lnTo>
                      <a:pt x="105" y="12"/>
                    </a:lnTo>
                    <a:lnTo>
                      <a:pt x="102" y="7"/>
                    </a:lnTo>
                    <a:lnTo>
                      <a:pt x="100" y="3"/>
                    </a:lnTo>
                    <a:lnTo>
                      <a:pt x="93" y="3"/>
                    </a:lnTo>
                    <a:lnTo>
                      <a:pt x="90" y="0"/>
                    </a:lnTo>
                    <a:lnTo>
                      <a:pt x="84" y="0"/>
                    </a:lnTo>
                    <a:lnTo>
                      <a:pt x="78" y="0"/>
                    </a:lnTo>
                    <a:lnTo>
                      <a:pt x="68" y="0"/>
                    </a:lnTo>
                    <a:lnTo>
                      <a:pt x="63" y="0"/>
                    </a:lnTo>
                    <a:lnTo>
                      <a:pt x="54" y="3"/>
                    </a:lnTo>
                    <a:lnTo>
                      <a:pt x="45" y="7"/>
                    </a:lnTo>
                    <a:lnTo>
                      <a:pt x="36" y="7"/>
                    </a:lnTo>
                    <a:lnTo>
                      <a:pt x="30" y="9"/>
                    </a:lnTo>
                    <a:lnTo>
                      <a:pt x="20" y="12"/>
                    </a:lnTo>
                    <a:lnTo>
                      <a:pt x="15" y="16"/>
                    </a:lnTo>
                    <a:lnTo>
                      <a:pt x="9" y="18"/>
                    </a:lnTo>
                    <a:lnTo>
                      <a:pt x="6" y="21"/>
                    </a:lnTo>
                    <a:lnTo>
                      <a:pt x="2" y="28"/>
                    </a:lnTo>
                    <a:lnTo>
                      <a:pt x="0" y="30"/>
                    </a:lnTo>
                    <a:lnTo>
                      <a:pt x="0" y="37"/>
                    </a:lnTo>
                    <a:lnTo>
                      <a:pt x="2" y="39"/>
                    </a:lnTo>
                    <a:lnTo>
                      <a:pt x="6" y="46"/>
                    </a:lnTo>
                    <a:lnTo>
                      <a:pt x="9" y="48"/>
                    </a:lnTo>
                    <a:lnTo>
                      <a:pt x="15" y="52"/>
                    </a:lnTo>
                    <a:lnTo>
                      <a:pt x="20" y="55"/>
                    </a:lnTo>
                    <a:lnTo>
                      <a:pt x="27" y="57"/>
                    </a:lnTo>
                    <a:lnTo>
                      <a:pt x="36" y="57"/>
                    </a:lnTo>
                    <a:lnTo>
                      <a:pt x="41" y="57"/>
                    </a:lnTo>
                    <a:lnTo>
                      <a:pt x="50" y="57"/>
                    </a:lnTo>
                    <a:lnTo>
                      <a:pt x="59" y="57"/>
                    </a:lnTo>
                  </a:path>
                </a:pathLst>
              </a:custGeom>
              <a:noFill/>
              <a:ln w="0">
                <a:solidFill>
                  <a:srgbClr val="C4E4E6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065" name="Freeform 1151"/>
              <p:cNvSpPr>
                <a:spLocks/>
              </p:cNvSpPr>
              <p:nvPr/>
            </p:nvSpPr>
            <p:spPr bwMode="auto">
              <a:xfrm>
                <a:off x="1565" y="1023"/>
                <a:ext cx="27" cy="15"/>
              </a:xfrm>
              <a:custGeom>
                <a:avLst/>
                <a:gdLst>
                  <a:gd name="T0" fmla="*/ 15 w 105"/>
                  <a:gd name="T1" fmla="*/ 15 h 57"/>
                  <a:gd name="T2" fmla="*/ 17 w 105"/>
                  <a:gd name="T3" fmla="*/ 14 h 57"/>
                  <a:gd name="T4" fmla="*/ 19 w 105"/>
                  <a:gd name="T5" fmla="*/ 14 h 57"/>
                  <a:gd name="T6" fmla="*/ 22 w 105"/>
                  <a:gd name="T7" fmla="*/ 13 h 57"/>
                  <a:gd name="T8" fmla="*/ 23 w 105"/>
                  <a:gd name="T9" fmla="*/ 12 h 57"/>
                  <a:gd name="T10" fmla="*/ 25 w 105"/>
                  <a:gd name="T11" fmla="*/ 10 h 57"/>
                  <a:gd name="T12" fmla="*/ 26 w 105"/>
                  <a:gd name="T13" fmla="*/ 10 h 57"/>
                  <a:gd name="T14" fmla="*/ 26 w 105"/>
                  <a:gd name="T15" fmla="*/ 8 h 57"/>
                  <a:gd name="T16" fmla="*/ 27 w 105"/>
                  <a:gd name="T17" fmla="*/ 7 h 57"/>
                  <a:gd name="T18" fmla="*/ 27 w 105"/>
                  <a:gd name="T19" fmla="*/ 6 h 57"/>
                  <a:gd name="T20" fmla="*/ 27 w 105"/>
                  <a:gd name="T21" fmla="*/ 4 h 57"/>
                  <a:gd name="T22" fmla="*/ 27 w 105"/>
                  <a:gd name="T23" fmla="*/ 3 h 57"/>
                  <a:gd name="T24" fmla="*/ 26 w 105"/>
                  <a:gd name="T25" fmla="*/ 2 h 57"/>
                  <a:gd name="T26" fmla="*/ 26 w 105"/>
                  <a:gd name="T27" fmla="*/ 1 h 57"/>
                  <a:gd name="T28" fmla="*/ 24 w 105"/>
                  <a:gd name="T29" fmla="*/ 1 h 57"/>
                  <a:gd name="T30" fmla="*/ 23 w 105"/>
                  <a:gd name="T31" fmla="*/ 0 h 57"/>
                  <a:gd name="T32" fmla="*/ 22 w 105"/>
                  <a:gd name="T33" fmla="*/ 0 h 57"/>
                  <a:gd name="T34" fmla="*/ 20 w 105"/>
                  <a:gd name="T35" fmla="*/ 0 h 57"/>
                  <a:gd name="T36" fmla="*/ 17 w 105"/>
                  <a:gd name="T37" fmla="*/ 0 h 57"/>
                  <a:gd name="T38" fmla="*/ 16 w 105"/>
                  <a:gd name="T39" fmla="*/ 0 h 57"/>
                  <a:gd name="T40" fmla="*/ 14 w 105"/>
                  <a:gd name="T41" fmla="*/ 1 h 57"/>
                  <a:gd name="T42" fmla="*/ 12 w 105"/>
                  <a:gd name="T43" fmla="*/ 2 h 57"/>
                  <a:gd name="T44" fmla="*/ 9 w 105"/>
                  <a:gd name="T45" fmla="*/ 2 h 57"/>
                  <a:gd name="T46" fmla="*/ 8 w 105"/>
                  <a:gd name="T47" fmla="*/ 2 h 57"/>
                  <a:gd name="T48" fmla="*/ 5 w 105"/>
                  <a:gd name="T49" fmla="*/ 3 h 57"/>
                  <a:gd name="T50" fmla="*/ 4 w 105"/>
                  <a:gd name="T51" fmla="*/ 4 h 57"/>
                  <a:gd name="T52" fmla="*/ 2 w 105"/>
                  <a:gd name="T53" fmla="*/ 5 h 57"/>
                  <a:gd name="T54" fmla="*/ 2 w 105"/>
                  <a:gd name="T55" fmla="*/ 6 h 57"/>
                  <a:gd name="T56" fmla="*/ 1 w 105"/>
                  <a:gd name="T57" fmla="*/ 7 h 57"/>
                  <a:gd name="T58" fmla="*/ 0 w 105"/>
                  <a:gd name="T59" fmla="*/ 8 h 57"/>
                  <a:gd name="T60" fmla="*/ 0 w 105"/>
                  <a:gd name="T61" fmla="*/ 10 h 57"/>
                  <a:gd name="T62" fmla="*/ 1 w 105"/>
                  <a:gd name="T63" fmla="*/ 10 h 57"/>
                  <a:gd name="T64" fmla="*/ 2 w 105"/>
                  <a:gd name="T65" fmla="*/ 12 h 57"/>
                  <a:gd name="T66" fmla="*/ 2 w 105"/>
                  <a:gd name="T67" fmla="*/ 13 h 57"/>
                  <a:gd name="T68" fmla="*/ 4 w 105"/>
                  <a:gd name="T69" fmla="*/ 14 h 57"/>
                  <a:gd name="T70" fmla="*/ 5 w 105"/>
                  <a:gd name="T71" fmla="*/ 14 h 57"/>
                  <a:gd name="T72" fmla="*/ 7 w 105"/>
                  <a:gd name="T73" fmla="*/ 15 h 57"/>
                  <a:gd name="T74" fmla="*/ 9 w 105"/>
                  <a:gd name="T75" fmla="*/ 15 h 57"/>
                  <a:gd name="T76" fmla="*/ 11 w 105"/>
                  <a:gd name="T77" fmla="*/ 15 h 57"/>
                  <a:gd name="T78" fmla="*/ 13 w 105"/>
                  <a:gd name="T79" fmla="*/ 15 h 57"/>
                  <a:gd name="T80" fmla="*/ 15 w 105"/>
                  <a:gd name="T81" fmla="*/ 15 h 57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05"/>
                  <a:gd name="T124" fmla="*/ 0 h 57"/>
                  <a:gd name="T125" fmla="*/ 105 w 105"/>
                  <a:gd name="T126" fmla="*/ 57 h 57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05" h="57">
                    <a:moveTo>
                      <a:pt x="59" y="57"/>
                    </a:moveTo>
                    <a:lnTo>
                      <a:pt x="68" y="55"/>
                    </a:lnTo>
                    <a:lnTo>
                      <a:pt x="75" y="52"/>
                    </a:lnTo>
                    <a:lnTo>
                      <a:pt x="84" y="48"/>
                    </a:lnTo>
                    <a:lnTo>
                      <a:pt x="90" y="46"/>
                    </a:lnTo>
                    <a:lnTo>
                      <a:pt x="96" y="39"/>
                    </a:lnTo>
                    <a:lnTo>
                      <a:pt x="100" y="37"/>
                    </a:lnTo>
                    <a:lnTo>
                      <a:pt x="102" y="30"/>
                    </a:lnTo>
                    <a:lnTo>
                      <a:pt x="105" y="28"/>
                    </a:lnTo>
                    <a:lnTo>
                      <a:pt x="105" y="21"/>
                    </a:lnTo>
                    <a:lnTo>
                      <a:pt x="105" y="16"/>
                    </a:lnTo>
                    <a:lnTo>
                      <a:pt x="105" y="12"/>
                    </a:lnTo>
                    <a:lnTo>
                      <a:pt x="102" y="7"/>
                    </a:lnTo>
                    <a:lnTo>
                      <a:pt x="100" y="3"/>
                    </a:lnTo>
                    <a:lnTo>
                      <a:pt x="93" y="3"/>
                    </a:lnTo>
                    <a:lnTo>
                      <a:pt x="90" y="0"/>
                    </a:lnTo>
                    <a:lnTo>
                      <a:pt x="84" y="0"/>
                    </a:lnTo>
                    <a:lnTo>
                      <a:pt x="78" y="0"/>
                    </a:lnTo>
                    <a:lnTo>
                      <a:pt x="68" y="0"/>
                    </a:lnTo>
                    <a:lnTo>
                      <a:pt x="63" y="0"/>
                    </a:lnTo>
                    <a:lnTo>
                      <a:pt x="54" y="3"/>
                    </a:lnTo>
                    <a:lnTo>
                      <a:pt x="45" y="7"/>
                    </a:lnTo>
                    <a:lnTo>
                      <a:pt x="36" y="7"/>
                    </a:lnTo>
                    <a:lnTo>
                      <a:pt x="30" y="9"/>
                    </a:lnTo>
                    <a:lnTo>
                      <a:pt x="20" y="12"/>
                    </a:lnTo>
                    <a:lnTo>
                      <a:pt x="15" y="16"/>
                    </a:lnTo>
                    <a:lnTo>
                      <a:pt x="9" y="18"/>
                    </a:lnTo>
                    <a:lnTo>
                      <a:pt x="6" y="21"/>
                    </a:lnTo>
                    <a:lnTo>
                      <a:pt x="2" y="28"/>
                    </a:lnTo>
                    <a:lnTo>
                      <a:pt x="0" y="30"/>
                    </a:lnTo>
                    <a:lnTo>
                      <a:pt x="0" y="37"/>
                    </a:lnTo>
                    <a:lnTo>
                      <a:pt x="2" y="39"/>
                    </a:lnTo>
                    <a:lnTo>
                      <a:pt x="6" y="46"/>
                    </a:lnTo>
                    <a:lnTo>
                      <a:pt x="9" y="48"/>
                    </a:lnTo>
                    <a:lnTo>
                      <a:pt x="15" y="52"/>
                    </a:lnTo>
                    <a:lnTo>
                      <a:pt x="20" y="55"/>
                    </a:lnTo>
                    <a:lnTo>
                      <a:pt x="27" y="57"/>
                    </a:lnTo>
                    <a:lnTo>
                      <a:pt x="36" y="57"/>
                    </a:lnTo>
                    <a:lnTo>
                      <a:pt x="41" y="57"/>
                    </a:lnTo>
                    <a:lnTo>
                      <a:pt x="50" y="57"/>
                    </a:lnTo>
                    <a:lnTo>
                      <a:pt x="59" y="57"/>
                    </a:lnTo>
                  </a:path>
                </a:pathLst>
              </a:custGeom>
              <a:noFill/>
              <a:ln w="0">
                <a:solidFill>
                  <a:srgbClr val="C4E4E6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066" name="Freeform 1152"/>
              <p:cNvSpPr>
                <a:spLocks/>
              </p:cNvSpPr>
              <p:nvPr/>
            </p:nvSpPr>
            <p:spPr bwMode="auto">
              <a:xfrm>
                <a:off x="1670" y="1038"/>
                <a:ext cx="26" cy="16"/>
              </a:xfrm>
              <a:custGeom>
                <a:avLst/>
                <a:gdLst>
                  <a:gd name="T0" fmla="*/ 15 w 105"/>
                  <a:gd name="T1" fmla="*/ 16 h 66"/>
                  <a:gd name="T2" fmla="*/ 16 w 105"/>
                  <a:gd name="T3" fmla="*/ 15 h 66"/>
                  <a:gd name="T4" fmla="*/ 19 w 105"/>
                  <a:gd name="T5" fmla="*/ 15 h 66"/>
                  <a:gd name="T6" fmla="*/ 20 w 105"/>
                  <a:gd name="T7" fmla="*/ 13 h 66"/>
                  <a:gd name="T8" fmla="*/ 22 w 105"/>
                  <a:gd name="T9" fmla="*/ 13 h 66"/>
                  <a:gd name="T10" fmla="*/ 23 w 105"/>
                  <a:gd name="T11" fmla="*/ 12 h 66"/>
                  <a:gd name="T12" fmla="*/ 25 w 105"/>
                  <a:gd name="T13" fmla="*/ 10 h 66"/>
                  <a:gd name="T14" fmla="*/ 26 w 105"/>
                  <a:gd name="T15" fmla="*/ 9 h 66"/>
                  <a:gd name="T16" fmla="*/ 26 w 105"/>
                  <a:gd name="T17" fmla="*/ 8 h 66"/>
                  <a:gd name="T18" fmla="*/ 26 w 105"/>
                  <a:gd name="T19" fmla="*/ 7 h 66"/>
                  <a:gd name="T20" fmla="*/ 26 w 105"/>
                  <a:gd name="T21" fmla="*/ 5 h 66"/>
                  <a:gd name="T22" fmla="*/ 26 w 105"/>
                  <a:gd name="T23" fmla="*/ 5 h 66"/>
                  <a:gd name="T24" fmla="*/ 25 w 105"/>
                  <a:gd name="T25" fmla="*/ 3 h 66"/>
                  <a:gd name="T26" fmla="*/ 24 w 105"/>
                  <a:gd name="T27" fmla="*/ 2 h 66"/>
                  <a:gd name="T28" fmla="*/ 22 w 105"/>
                  <a:gd name="T29" fmla="*/ 2 h 66"/>
                  <a:gd name="T30" fmla="*/ 21 w 105"/>
                  <a:gd name="T31" fmla="*/ 1 h 66"/>
                  <a:gd name="T32" fmla="*/ 19 w 105"/>
                  <a:gd name="T33" fmla="*/ 0 h 66"/>
                  <a:gd name="T34" fmla="*/ 18 w 105"/>
                  <a:gd name="T35" fmla="*/ 0 h 66"/>
                  <a:gd name="T36" fmla="*/ 16 w 105"/>
                  <a:gd name="T37" fmla="*/ 0 h 66"/>
                  <a:gd name="T38" fmla="*/ 13 w 105"/>
                  <a:gd name="T39" fmla="*/ 0 h 66"/>
                  <a:gd name="T40" fmla="*/ 12 w 105"/>
                  <a:gd name="T41" fmla="*/ 0 h 66"/>
                  <a:gd name="T42" fmla="*/ 10 w 105"/>
                  <a:gd name="T43" fmla="*/ 1 h 66"/>
                  <a:gd name="T44" fmla="*/ 7 w 105"/>
                  <a:gd name="T45" fmla="*/ 2 h 66"/>
                  <a:gd name="T46" fmla="*/ 6 w 105"/>
                  <a:gd name="T47" fmla="*/ 2 h 66"/>
                  <a:gd name="T48" fmla="*/ 4 w 105"/>
                  <a:gd name="T49" fmla="*/ 3 h 66"/>
                  <a:gd name="T50" fmla="*/ 3 w 105"/>
                  <a:gd name="T51" fmla="*/ 5 h 66"/>
                  <a:gd name="T52" fmla="*/ 1 w 105"/>
                  <a:gd name="T53" fmla="*/ 5 h 66"/>
                  <a:gd name="T54" fmla="*/ 1 w 105"/>
                  <a:gd name="T55" fmla="*/ 7 h 66"/>
                  <a:gd name="T56" fmla="*/ 0 w 105"/>
                  <a:gd name="T57" fmla="*/ 8 h 66"/>
                  <a:gd name="T58" fmla="*/ 0 w 105"/>
                  <a:gd name="T59" fmla="*/ 9 h 66"/>
                  <a:gd name="T60" fmla="*/ 0 w 105"/>
                  <a:gd name="T61" fmla="*/ 10 h 66"/>
                  <a:gd name="T62" fmla="*/ 1 w 105"/>
                  <a:gd name="T63" fmla="*/ 12 h 66"/>
                  <a:gd name="T64" fmla="*/ 1 w 105"/>
                  <a:gd name="T65" fmla="*/ 13 h 66"/>
                  <a:gd name="T66" fmla="*/ 2 w 105"/>
                  <a:gd name="T67" fmla="*/ 13 h 66"/>
                  <a:gd name="T68" fmla="*/ 4 w 105"/>
                  <a:gd name="T69" fmla="*/ 15 h 66"/>
                  <a:gd name="T70" fmla="*/ 5 w 105"/>
                  <a:gd name="T71" fmla="*/ 15 h 66"/>
                  <a:gd name="T72" fmla="*/ 6 w 105"/>
                  <a:gd name="T73" fmla="*/ 16 h 66"/>
                  <a:gd name="T74" fmla="*/ 8 w 105"/>
                  <a:gd name="T75" fmla="*/ 16 h 66"/>
                  <a:gd name="T76" fmla="*/ 10 w 105"/>
                  <a:gd name="T77" fmla="*/ 16 h 66"/>
                  <a:gd name="T78" fmla="*/ 13 w 105"/>
                  <a:gd name="T79" fmla="*/ 16 h 66"/>
                  <a:gd name="T80" fmla="*/ 15 w 105"/>
                  <a:gd name="T81" fmla="*/ 16 h 6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05"/>
                  <a:gd name="T124" fmla="*/ 0 h 66"/>
                  <a:gd name="T125" fmla="*/ 105 w 105"/>
                  <a:gd name="T126" fmla="*/ 66 h 6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05" h="66">
                    <a:moveTo>
                      <a:pt x="60" y="64"/>
                    </a:moveTo>
                    <a:lnTo>
                      <a:pt x="66" y="61"/>
                    </a:lnTo>
                    <a:lnTo>
                      <a:pt x="76" y="61"/>
                    </a:lnTo>
                    <a:lnTo>
                      <a:pt x="81" y="55"/>
                    </a:lnTo>
                    <a:lnTo>
                      <a:pt x="87" y="52"/>
                    </a:lnTo>
                    <a:lnTo>
                      <a:pt x="94" y="48"/>
                    </a:lnTo>
                    <a:lnTo>
                      <a:pt x="99" y="43"/>
                    </a:lnTo>
                    <a:lnTo>
                      <a:pt x="103" y="39"/>
                    </a:lnTo>
                    <a:lnTo>
                      <a:pt x="105" y="34"/>
                    </a:lnTo>
                    <a:lnTo>
                      <a:pt x="105" y="28"/>
                    </a:lnTo>
                    <a:lnTo>
                      <a:pt x="105" y="21"/>
                    </a:lnTo>
                    <a:lnTo>
                      <a:pt x="103" y="19"/>
                    </a:lnTo>
                    <a:lnTo>
                      <a:pt x="99" y="12"/>
                    </a:lnTo>
                    <a:lnTo>
                      <a:pt x="96" y="9"/>
                    </a:lnTo>
                    <a:lnTo>
                      <a:pt x="90" y="7"/>
                    </a:lnTo>
                    <a:lnTo>
                      <a:pt x="85" y="3"/>
                    </a:lnTo>
                    <a:lnTo>
                      <a:pt x="78" y="0"/>
                    </a:lnTo>
                    <a:lnTo>
                      <a:pt x="72" y="0"/>
                    </a:lnTo>
                    <a:lnTo>
                      <a:pt x="63" y="0"/>
                    </a:lnTo>
                    <a:lnTo>
                      <a:pt x="53" y="0"/>
                    </a:lnTo>
                    <a:lnTo>
                      <a:pt x="48" y="0"/>
                    </a:lnTo>
                    <a:lnTo>
                      <a:pt x="39" y="3"/>
                    </a:lnTo>
                    <a:lnTo>
                      <a:pt x="30" y="7"/>
                    </a:lnTo>
                    <a:lnTo>
                      <a:pt x="24" y="9"/>
                    </a:lnTo>
                    <a:lnTo>
                      <a:pt x="18" y="12"/>
                    </a:lnTo>
                    <a:lnTo>
                      <a:pt x="12" y="19"/>
                    </a:lnTo>
                    <a:lnTo>
                      <a:pt x="6" y="21"/>
                    </a:lnTo>
                    <a:lnTo>
                      <a:pt x="3" y="28"/>
                    </a:lnTo>
                    <a:lnTo>
                      <a:pt x="0" y="34"/>
                    </a:lnTo>
                    <a:lnTo>
                      <a:pt x="0" y="37"/>
                    </a:lnTo>
                    <a:lnTo>
                      <a:pt x="0" y="43"/>
                    </a:lnTo>
                    <a:lnTo>
                      <a:pt x="3" y="48"/>
                    </a:lnTo>
                    <a:lnTo>
                      <a:pt x="6" y="52"/>
                    </a:lnTo>
                    <a:lnTo>
                      <a:pt x="9" y="55"/>
                    </a:lnTo>
                    <a:lnTo>
                      <a:pt x="15" y="61"/>
                    </a:lnTo>
                    <a:lnTo>
                      <a:pt x="21" y="61"/>
                    </a:lnTo>
                    <a:lnTo>
                      <a:pt x="26" y="64"/>
                    </a:lnTo>
                    <a:lnTo>
                      <a:pt x="33" y="66"/>
                    </a:lnTo>
                    <a:lnTo>
                      <a:pt x="42" y="66"/>
                    </a:lnTo>
                    <a:lnTo>
                      <a:pt x="51" y="66"/>
                    </a:lnTo>
                    <a:lnTo>
                      <a:pt x="60" y="64"/>
                    </a:lnTo>
                    <a:close/>
                  </a:path>
                </a:pathLst>
              </a:custGeom>
              <a:solidFill>
                <a:srgbClr val="CB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067" name="Freeform 1153"/>
              <p:cNvSpPr>
                <a:spLocks/>
              </p:cNvSpPr>
              <p:nvPr/>
            </p:nvSpPr>
            <p:spPr bwMode="auto">
              <a:xfrm>
                <a:off x="1670" y="1038"/>
                <a:ext cx="26" cy="16"/>
              </a:xfrm>
              <a:custGeom>
                <a:avLst/>
                <a:gdLst>
                  <a:gd name="T0" fmla="*/ 15 w 105"/>
                  <a:gd name="T1" fmla="*/ 16 h 66"/>
                  <a:gd name="T2" fmla="*/ 16 w 105"/>
                  <a:gd name="T3" fmla="*/ 15 h 66"/>
                  <a:gd name="T4" fmla="*/ 19 w 105"/>
                  <a:gd name="T5" fmla="*/ 15 h 66"/>
                  <a:gd name="T6" fmla="*/ 20 w 105"/>
                  <a:gd name="T7" fmla="*/ 13 h 66"/>
                  <a:gd name="T8" fmla="*/ 22 w 105"/>
                  <a:gd name="T9" fmla="*/ 13 h 66"/>
                  <a:gd name="T10" fmla="*/ 23 w 105"/>
                  <a:gd name="T11" fmla="*/ 12 h 66"/>
                  <a:gd name="T12" fmla="*/ 25 w 105"/>
                  <a:gd name="T13" fmla="*/ 10 h 66"/>
                  <a:gd name="T14" fmla="*/ 26 w 105"/>
                  <a:gd name="T15" fmla="*/ 9 h 66"/>
                  <a:gd name="T16" fmla="*/ 26 w 105"/>
                  <a:gd name="T17" fmla="*/ 8 h 66"/>
                  <a:gd name="T18" fmla="*/ 26 w 105"/>
                  <a:gd name="T19" fmla="*/ 7 h 66"/>
                  <a:gd name="T20" fmla="*/ 26 w 105"/>
                  <a:gd name="T21" fmla="*/ 5 h 66"/>
                  <a:gd name="T22" fmla="*/ 26 w 105"/>
                  <a:gd name="T23" fmla="*/ 5 h 66"/>
                  <a:gd name="T24" fmla="*/ 25 w 105"/>
                  <a:gd name="T25" fmla="*/ 3 h 66"/>
                  <a:gd name="T26" fmla="*/ 24 w 105"/>
                  <a:gd name="T27" fmla="*/ 2 h 66"/>
                  <a:gd name="T28" fmla="*/ 22 w 105"/>
                  <a:gd name="T29" fmla="*/ 2 h 66"/>
                  <a:gd name="T30" fmla="*/ 21 w 105"/>
                  <a:gd name="T31" fmla="*/ 1 h 66"/>
                  <a:gd name="T32" fmla="*/ 19 w 105"/>
                  <a:gd name="T33" fmla="*/ 0 h 66"/>
                  <a:gd name="T34" fmla="*/ 18 w 105"/>
                  <a:gd name="T35" fmla="*/ 0 h 66"/>
                  <a:gd name="T36" fmla="*/ 16 w 105"/>
                  <a:gd name="T37" fmla="*/ 0 h 66"/>
                  <a:gd name="T38" fmla="*/ 13 w 105"/>
                  <a:gd name="T39" fmla="*/ 0 h 66"/>
                  <a:gd name="T40" fmla="*/ 12 w 105"/>
                  <a:gd name="T41" fmla="*/ 0 h 66"/>
                  <a:gd name="T42" fmla="*/ 10 w 105"/>
                  <a:gd name="T43" fmla="*/ 1 h 66"/>
                  <a:gd name="T44" fmla="*/ 7 w 105"/>
                  <a:gd name="T45" fmla="*/ 2 h 66"/>
                  <a:gd name="T46" fmla="*/ 6 w 105"/>
                  <a:gd name="T47" fmla="*/ 2 h 66"/>
                  <a:gd name="T48" fmla="*/ 4 w 105"/>
                  <a:gd name="T49" fmla="*/ 3 h 66"/>
                  <a:gd name="T50" fmla="*/ 3 w 105"/>
                  <a:gd name="T51" fmla="*/ 5 h 66"/>
                  <a:gd name="T52" fmla="*/ 1 w 105"/>
                  <a:gd name="T53" fmla="*/ 5 h 66"/>
                  <a:gd name="T54" fmla="*/ 1 w 105"/>
                  <a:gd name="T55" fmla="*/ 7 h 66"/>
                  <a:gd name="T56" fmla="*/ 0 w 105"/>
                  <a:gd name="T57" fmla="*/ 8 h 66"/>
                  <a:gd name="T58" fmla="*/ 0 w 105"/>
                  <a:gd name="T59" fmla="*/ 9 h 66"/>
                  <a:gd name="T60" fmla="*/ 0 w 105"/>
                  <a:gd name="T61" fmla="*/ 10 h 66"/>
                  <a:gd name="T62" fmla="*/ 1 w 105"/>
                  <a:gd name="T63" fmla="*/ 12 h 66"/>
                  <a:gd name="T64" fmla="*/ 1 w 105"/>
                  <a:gd name="T65" fmla="*/ 13 h 66"/>
                  <a:gd name="T66" fmla="*/ 2 w 105"/>
                  <a:gd name="T67" fmla="*/ 13 h 66"/>
                  <a:gd name="T68" fmla="*/ 4 w 105"/>
                  <a:gd name="T69" fmla="*/ 15 h 66"/>
                  <a:gd name="T70" fmla="*/ 5 w 105"/>
                  <a:gd name="T71" fmla="*/ 15 h 66"/>
                  <a:gd name="T72" fmla="*/ 6 w 105"/>
                  <a:gd name="T73" fmla="*/ 16 h 66"/>
                  <a:gd name="T74" fmla="*/ 8 w 105"/>
                  <a:gd name="T75" fmla="*/ 16 h 66"/>
                  <a:gd name="T76" fmla="*/ 10 w 105"/>
                  <a:gd name="T77" fmla="*/ 16 h 66"/>
                  <a:gd name="T78" fmla="*/ 13 w 105"/>
                  <a:gd name="T79" fmla="*/ 16 h 66"/>
                  <a:gd name="T80" fmla="*/ 15 w 105"/>
                  <a:gd name="T81" fmla="*/ 16 h 6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05"/>
                  <a:gd name="T124" fmla="*/ 0 h 66"/>
                  <a:gd name="T125" fmla="*/ 105 w 105"/>
                  <a:gd name="T126" fmla="*/ 66 h 6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05" h="66">
                    <a:moveTo>
                      <a:pt x="60" y="64"/>
                    </a:moveTo>
                    <a:lnTo>
                      <a:pt x="66" y="61"/>
                    </a:lnTo>
                    <a:lnTo>
                      <a:pt x="76" y="61"/>
                    </a:lnTo>
                    <a:lnTo>
                      <a:pt x="81" y="55"/>
                    </a:lnTo>
                    <a:lnTo>
                      <a:pt x="87" y="52"/>
                    </a:lnTo>
                    <a:lnTo>
                      <a:pt x="94" y="48"/>
                    </a:lnTo>
                    <a:lnTo>
                      <a:pt x="99" y="43"/>
                    </a:lnTo>
                    <a:lnTo>
                      <a:pt x="103" y="39"/>
                    </a:lnTo>
                    <a:lnTo>
                      <a:pt x="105" y="34"/>
                    </a:lnTo>
                    <a:lnTo>
                      <a:pt x="105" y="28"/>
                    </a:lnTo>
                    <a:lnTo>
                      <a:pt x="105" y="21"/>
                    </a:lnTo>
                    <a:lnTo>
                      <a:pt x="103" y="19"/>
                    </a:lnTo>
                    <a:lnTo>
                      <a:pt x="99" y="12"/>
                    </a:lnTo>
                    <a:lnTo>
                      <a:pt x="96" y="9"/>
                    </a:lnTo>
                    <a:lnTo>
                      <a:pt x="90" y="7"/>
                    </a:lnTo>
                    <a:lnTo>
                      <a:pt x="85" y="3"/>
                    </a:lnTo>
                    <a:lnTo>
                      <a:pt x="78" y="0"/>
                    </a:lnTo>
                    <a:lnTo>
                      <a:pt x="72" y="0"/>
                    </a:lnTo>
                    <a:lnTo>
                      <a:pt x="63" y="0"/>
                    </a:lnTo>
                    <a:lnTo>
                      <a:pt x="53" y="0"/>
                    </a:lnTo>
                    <a:lnTo>
                      <a:pt x="48" y="0"/>
                    </a:lnTo>
                    <a:lnTo>
                      <a:pt x="39" y="3"/>
                    </a:lnTo>
                    <a:lnTo>
                      <a:pt x="30" y="7"/>
                    </a:lnTo>
                    <a:lnTo>
                      <a:pt x="24" y="9"/>
                    </a:lnTo>
                    <a:lnTo>
                      <a:pt x="18" y="12"/>
                    </a:lnTo>
                    <a:lnTo>
                      <a:pt x="12" y="19"/>
                    </a:lnTo>
                    <a:lnTo>
                      <a:pt x="6" y="21"/>
                    </a:lnTo>
                    <a:lnTo>
                      <a:pt x="3" y="28"/>
                    </a:lnTo>
                    <a:lnTo>
                      <a:pt x="0" y="34"/>
                    </a:lnTo>
                    <a:lnTo>
                      <a:pt x="0" y="37"/>
                    </a:lnTo>
                    <a:lnTo>
                      <a:pt x="0" y="43"/>
                    </a:lnTo>
                    <a:lnTo>
                      <a:pt x="3" y="48"/>
                    </a:lnTo>
                    <a:lnTo>
                      <a:pt x="6" y="52"/>
                    </a:lnTo>
                    <a:lnTo>
                      <a:pt x="9" y="55"/>
                    </a:lnTo>
                    <a:lnTo>
                      <a:pt x="15" y="61"/>
                    </a:lnTo>
                    <a:lnTo>
                      <a:pt x="21" y="61"/>
                    </a:lnTo>
                    <a:lnTo>
                      <a:pt x="26" y="64"/>
                    </a:lnTo>
                    <a:lnTo>
                      <a:pt x="33" y="66"/>
                    </a:lnTo>
                    <a:lnTo>
                      <a:pt x="42" y="66"/>
                    </a:lnTo>
                    <a:lnTo>
                      <a:pt x="51" y="66"/>
                    </a:lnTo>
                    <a:lnTo>
                      <a:pt x="60" y="64"/>
                    </a:lnTo>
                  </a:path>
                </a:pathLst>
              </a:custGeom>
              <a:noFill/>
              <a:ln w="0">
                <a:solidFill>
                  <a:srgbClr val="C4E4E6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068" name="Freeform 1154"/>
              <p:cNvSpPr>
                <a:spLocks/>
              </p:cNvSpPr>
              <p:nvPr/>
            </p:nvSpPr>
            <p:spPr bwMode="auto">
              <a:xfrm>
                <a:off x="1670" y="1038"/>
                <a:ext cx="26" cy="16"/>
              </a:xfrm>
              <a:custGeom>
                <a:avLst/>
                <a:gdLst>
                  <a:gd name="T0" fmla="*/ 15 w 105"/>
                  <a:gd name="T1" fmla="*/ 16 h 66"/>
                  <a:gd name="T2" fmla="*/ 16 w 105"/>
                  <a:gd name="T3" fmla="*/ 15 h 66"/>
                  <a:gd name="T4" fmla="*/ 19 w 105"/>
                  <a:gd name="T5" fmla="*/ 15 h 66"/>
                  <a:gd name="T6" fmla="*/ 20 w 105"/>
                  <a:gd name="T7" fmla="*/ 13 h 66"/>
                  <a:gd name="T8" fmla="*/ 22 w 105"/>
                  <a:gd name="T9" fmla="*/ 13 h 66"/>
                  <a:gd name="T10" fmla="*/ 23 w 105"/>
                  <a:gd name="T11" fmla="*/ 12 h 66"/>
                  <a:gd name="T12" fmla="*/ 25 w 105"/>
                  <a:gd name="T13" fmla="*/ 10 h 66"/>
                  <a:gd name="T14" fmla="*/ 26 w 105"/>
                  <a:gd name="T15" fmla="*/ 9 h 66"/>
                  <a:gd name="T16" fmla="*/ 26 w 105"/>
                  <a:gd name="T17" fmla="*/ 8 h 66"/>
                  <a:gd name="T18" fmla="*/ 26 w 105"/>
                  <a:gd name="T19" fmla="*/ 7 h 66"/>
                  <a:gd name="T20" fmla="*/ 26 w 105"/>
                  <a:gd name="T21" fmla="*/ 5 h 66"/>
                  <a:gd name="T22" fmla="*/ 26 w 105"/>
                  <a:gd name="T23" fmla="*/ 5 h 66"/>
                  <a:gd name="T24" fmla="*/ 25 w 105"/>
                  <a:gd name="T25" fmla="*/ 3 h 66"/>
                  <a:gd name="T26" fmla="*/ 24 w 105"/>
                  <a:gd name="T27" fmla="*/ 2 h 66"/>
                  <a:gd name="T28" fmla="*/ 22 w 105"/>
                  <a:gd name="T29" fmla="*/ 2 h 66"/>
                  <a:gd name="T30" fmla="*/ 21 w 105"/>
                  <a:gd name="T31" fmla="*/ 1 h 66"/>
                  <a:gd name="T32" fmla="*/ 19 w 105"/>
                  <a:gd name="T33" fmla="*/ 0 h 66"/>
                  <a:gd name="T34" fmla="*/ 18 w 105"/>
                  <a:gd name="T35" fmla="*/ 0 h 66"/>
                  <a:gd name="T36" fmla="*/ 16 w 105"/>
                  <a:gd name="T37" fmla="*/ 0 h 66"/>
                  <a:gd name="T38" fmla="*/ 13 w 105"/>
                  <a:gd name="T39" fmla="*/ 0 h 66"/>
                  <a:gd name="T40" fmla="*/ 12 w 105"/>
                  <a:gd name="T41" fmla="*/ 0 h 66"/>
                  <a:gd name="T42" fmla="*/ 10 w 105"/>
                  <a:gd name="T43" fmla="*/ 1 h 66"/>
                  <a:gd name="T44" fmla="*/ 7 w 105"/>
                  <a:gd name="T45" fmla="*/ 2 h 66"/>
                  <a:gd name="T46" fmla="*/ 6 w 105"/>
                  <a:gd name="T47" fmla="*/ 2 h 66"/>
                  <a:gd name="T48" fmla="*/ 4 w 105"/>
                  <a:gd name="T49" fmla="*/ 3 h 66"/>
                  <a:gd name="T50" fmla="*/ 3 w 105"/>
                  <a:gd name="T51" fmla="*/ 5 h 66"/>
                  <a:gd name="T52" fmla="*/ 1 w 105"/>
                  <a:gd name="T53" fmla="*/ 5 h 66"/>
                  <a:gd name="T54" fmla="*/ 1 w 105"/>
                  <a:gd name="T55" fmla="*/ 7 h 66"/>
                  <a:gd name="T56" fmla="*/ 0 w 105"/>
                  <a:gd name="T57" fmla="*/ 8 h 66"/>
                  <a:gd name="T58" fmla="*/ 0 w 105"/>
                  <a:gd name="T59" fmla="*/ 9 h 66"/>
                  <a:gd name="T60" fmla="*/ 0 w 105"/>
                  <a:gd name="T61" fmla="*/ 10 h 66"/>
                  <a:gd name="T62" fmla="*/ 1 w 105"/>
                  <a:gd name="T63" fmla="*/ 12 h 66"/>
                  <a:gd name="T64" fmla="*/ 1 w 105"/>
                  <a:gd name="T65" fmla="*/ 13 h 66"/>
                  <a:gd name="T66" fmla="*/ 2 w 105"/>
                  <a:gd name="T67" fmla="*/ 13 h 66"/>
                  <a:gd name="T68" fmla="*/ 4 w 105"/>
                  <a:gd name="T69" fmla="*/ 15 h 66"/>
                  <a:gd name="T70" fmla="*/ 5 w 105"/>
                  <a:gd name="T71" fmla="*/ 15 h 66"/>
                  <a:gd name="T72" fmla="*/ 6 w 105"/>
                  <a:gd name="T73" fmla="*/ 16 h 66"/>
                  <a:gd name="T74" fmla="*/ 8 w 105"/>
                  <a:gd name="T75" fmla="*/ 16 h 66"/>
                  <a:gd name="T76" fmla="*/ 10 w 105"/>
                  <a:gd name="T77" fmla="*/ 16 h 66"/>
                  <a:gd name="T78" fmla="*/ 13 w 105"/>
                  <a:gd name="T79" fmla="*/ 16 h 66"/>
                  <a:gd name="T80" fmla="*/ 15 w 105"/>
                  <a:gd name="T81" fmla="*/ 16 h 6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05"/>
                  <a:gd name="T124" fmla="*/ 0 h 66"/>
                  <a:gd name="T125" fmla="*/ 105 w 105"/>
                  <a:gd name="T126" fmla="*/ 66 h 6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05" h="66">
                    <a:moveTo>
                      <a:pt x="60" y="64"/>
                    </a:moveTo>
                    <a:lnTo>
                      <a:pt x="66" y="61"/>
                    </a:lnTo>
                    <a:lnTo>
                      <a:pt x="76" y="61"/>
                    </a:lnTo>
                    <a:lnTo>
                      <a:pt x="81" y="55"/>
                    </a:lnTo>
                    <a:lnTo>
                      <a:pt x="87" y="52"/>
                    </a:lnTo>
                    <a:lnTo>
                      <a:pt x="94" y="48"/>
                    </a:lnTo>
                    <a:lnTo>
                      <a:pt x="99" y="43"/>
                    </a:lnTo>
                    <a:lnTo>
                      <a:pt x="103" y="39"/>
                    </a:lnTo>
                    <a:lnTo>
                      <a:pt x="105" y="34"/>
                    </a:lnTo>
                    <a:lnTo>
                      <a:pt x="105" y="28"/>
                    </a:lnTo>
                    <a:lnTo>
                      <a:pt x="105" y="21"/>
                    </a:lnTo>
                    <a:lnTo>
                      <a:pt x="103" y="19"/>
                    </a:lnTo>
                    <a:lnTo>
                      <a:pt x="99" y="12"/>
                    </a:lnTo>
                    <a:lnTo>
                      <a:pt x="96" y="9"/>
                    </a:lnTo>
                    <a:lnTo>
                      <a:pt x="90" y="7"/>
                    </a:lnTo>
                    <a:lnTo>
                      <a:pt x="85" y="3"/>
                    </a:lnTo>
                    <a:lnTo>
                      <a:pt x="78" y="0"/>
                    </a:lnTo>
                    <a:lnTo>
                      <a:pt x="72" y="0"/>
                    </a:lnTo>
                    <a:lnTo>
                      <a:pt x="63" y="0"/>
                    </a:lnTo>
                    <a:lnTo>
                      <a:pt x="53" y="0"/>
                    </a:lnTo>
                    <a:lnTo>
                      <a:pt x="48" y="0"/>
                    </a:lnTo>
                    <a:lnTo>
                      <a:pt x="39" y="3"/>
                    </a:lnTo>
                    <a:lnTo>
                      <a:pt x="30" y="7"/>
                    </a:lnTo>
                    <a:lnTo>
                      <a:pt x="24" y="9"/>
                    </a:lnTo>
                    <a:lnTo>
                      <a:pt x="18" y="12"/>
                    </a:lnTo>
                    <a:lnTo>
                      <a:pt x="12" y="19"/>
                    </a:lnTo>
                    <a:lnTo>
                      <a:pt x="6" y="21"/>
                    </a:lnTo>
                    <a:lnTo>
                      <a:pt x="3" y="28"/>
                    </a:lnTo>
                    <a:lnTo>
                      <a:pt x="0" y="34"/>
                    </a:lnTo>
                    <a:lnTo>
                      <a:pt x="0" y="37"/>
                    </a:lnTo>
                    <a:lnTo>
                      <a:pt x="0" y="43"/>
                    </a:lnTo>
                    <a:lnTo>
                      <a:pt x="3" y="48"/>
                    </a:lnTo>
                    <a:lnTo>
                      <a:pt x="6" y="52"/>
                    </a:lnTo>
                    <a:lnTo>
                      <a:pt x="9" y="55"/>
                    </a:lnTo>
                    <a:lnTo>
                      <a:pt x="15" y="61"/>
                    </a:lnTo>
                    <a:lnTo>
                      <a:pt x="21" y="61"/>
                    </a:lnTo>
                    <a:lnTo>
                      <a:pt x="26" y="64"/>
                    </a:lnTo>
                    <a:lnTo>
                      <a:pt x="33" y="66"/>
                    </a:lnTo>
                    <a:lnTo>
                      <a:pt x="42" y="66"/>
                    </a:lnTo>
                    <a:lnTo>
                      <a:pt x="51" y="66"/>
                    </a:lnTo>
                    <a:lnTo>
                      <a:pt x="60" y="64"/>
                    </a:lnTo>
                  </a:path>
                </a:pathLst>
              </a:custGeom>
              <a:noFill/>
              <a:ln w="0">
                <a:solidFill>
                  <a:srgbClr val="C4E4E6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069" name="Freeform 1155"/>
              <p:cNvSpPr>
                <a:spLocks/>
              </p:cNvSpPr>
              <p:nvPr/>
            </p:nvSpPr>
            <p:spPr bwMode="auto">
              <a:xfrm>
                <a:off x="2453" y="3498"/>
                <a:ext cx="19" cy="13"/>
              </a:xfrm>
              <a:custGeom>
                <a:avLst/>
                <a:gdLst>
                  <a:gd name="T0" fmla="*/ 11 w 78"/>
                  <a:gd name="T1" fmla="*/ 12 h 50"/>
                  <a:gd name="T2" fmla="*/ 13 w 78"/>
                  <a:gd name="T3" fmla="*/ 12 h 50"/>
                  <a:gd name="T4" fmla="*/ 14 w 78"/>
                  <a:gd name="T5" fmla="*/ 12 h 50"/>
                  <a:gd name="T6" fmla="*/ 15 w 78"/>
                  <a:gd name="T7" fmla="*/ 11 h 50"/>
                  <a:gd name="T8" fmla="*/ 16 w 78"/>
                  <a:gd name="T9" fmla="*/ 10 h 50"/>
                  <a:gd name="T10" fmla="*/ 17 w 78"/>
                  <a:gd name="T11" fmla="*/ 9 h 50"/>
                  <a:gd name="T12" fmla="*/ 19 w 78"/>
                  <a:gd name="T13" fmla="*/ 9 h 50"/>
                  <a:gd name="T14" fmla="*/ 19 w 78"/>
                  <a:gd name="T15" fmla="*/ 8 h 50"/>
                  <a:gd name="T16" fmla="*/ 19 w 78"/>
                  <a:gd name="T17" fmla="*/ 7 h 50"/>
                  <a:gd name="T18" fmla="*/ 19 w 78"/>
                  <a:gd name="T19" fmla="*/ 5 h 50"/>
                  <a:gd name="T20" fmla="*/ 19 w 78"/>
                  <a:gd name="T21" fmla="*/ 5 h 50"/>
                  <a:gd name="T22" fmla="*/ 19 w 78"/>
                  <a:gd name="T23" fmla="*/ 4 h 50"/>
                  <a:gd name="T24" fmla="*/ 19 w 78"/>
                  <a:gd name="T25" fmla="*/ 3 h 50"/>
                  <a:gd name="T26" fmla="*/ 18 w 78"/>
                  <a:gd name="T27" fmla="*/ 2 h 50"/>
                  <a:gd name="T28" fmla="*/ 17 w 78"/>
                  <a:gd name="T29" fmla="*/ 2 h 50"/>
                  <a:gd name="T30" fmla="*/ 16 w 78"/>
                  <a:gd name="T31" fmla="*/ 1 h 50"/>
                  <a:gd name="T32" fmla="*/ 15 w 78"/>
                  <a:gd name="T33" fmla="*/ 1 h 50"/>
                  <a:gd name="T34" fmla="*/ 13 w 78"/>
                  <a:gd name="T35" fmla="*/ 0 h 50"/>
                  <a:gd name="T36" fmla="*/ 12 w 78"/>
                  <a:gd name="T37" fmla="*/ 0 h 50"/>
                  <a:gd name="T38" fmla="*/ 10 w 78"/>
                  <a:gd name="T39" fmla="*/ 0 h 50"/>
                  <a:gd name="T40" fmla="*/ 8 w 78"/>
                  <a:gd name="T41" fmla="*/ 1 h 50"/>
                  <a:gd name="T42" fmla="*/ 7 w 78"/>
                  <a:gd name="T43" fmla="*/ 1 h 50"/>
                  <a:gd name="T44" fmla="*/ 5 w 78"/>
                  <a:gd name="T45" fmla="*/ 2 h 50"/>
                  <a:gd name="T46" fmla="*/ 5 w 78"/>
                  <a:gd name="T47" fmla="*/ 2 h 50"/>
                  <a:gd name="T48" fmla="*/ 3 w 78"/>
                  <a:gd name="T49" fmla="*/ 3 h 50"/>
                  <a:gd name="T50" fmla="*/ 2 w 78"/>
                  <a:gd name="T51" fmla="*/ 4 h 50"/>
                  <a:gd name="T52" fmla="*/ 1 w 78"/>
                  <a:gd name="T53" fmla="*/ 5 h 50"/>
                  <a:gd name="T54" fmla="*/ 1 w 78"/>
                  <a:gd name="T55" fmla="*/ 5 h 50"/>
                  <a:gd name="T56" fmla="*/ 0 w 78"/>
                  <a:gd name="T57" fmla="*/ 6 h 50"/>
                  <a:gd name="T58" fmla="*/ 0 w 78"/>
                  <a:gd name="T59" fmla="*/ 8 h 50"/>
                  <a:gd name="T60" fmla="*/ 0 w 78"/>
                  <a:gd name="T61" fmla="*/ 9 h 50"/>
                  <a:gd name="T62" fmla="*/ 0 w 78"/>
                  <a:gd name="T63" fmla="*/ 9 h 50"/>
                  <a:gd name="T64" fmla="*/ 1 w 78"/>
                  <a:gd name="T65" fmla="*/ 10 h 50"/>
                  <a:gd name="T66" fmla="*/ 2 w 78"/>
                  <a:gd name="T67" fmla="*/ 11 h 50"/>
                  <a:gd name="T68" fmla="*/ 2 w 78"/>
                  <a:gd name="T69" fmla="*/ 12 h 50"/>
                  <a:gd name="T70" fmla="*/ 4 w 78"/>
                  <a:gd name="T71" fmla="*/ 12 h 50"/>
                  <a:gd name="T72" fmla="*/ 5 w 78"/>
                  <a:gd name="T73" fmla="*/ 12 h 50"/>
                  <a:gd name="T74" fmla="*/ 6 w 78"/>
                  <a:gd name="T75" fmla="*/ 13 h 50"/>
                  <a:gd name="T76" fmla="*/ 7 w 78"/>
                  <a:gd name="T77" fmla="*/ 13 h 50"/>
                  <a:gd name="T78" fmla="*/ 9 w 78"/>
                  <a:gd name="T79" fmla="*/ 13 h 50"/>
                  <a:gd name="T80" fmla="*/ 11 w 78"/>
                  <a:gd name="T81" fmla="*/ 12 h 50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78"/>
                  <a:gd name="T124" fmla="*/ 0 h 50"/>
                  <a:gd name="T125" fmla="*/ 78 w 78"/>
                  <a:gd name="T126" fmla="*/ 50 h 50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78" h="50">
                    <a:moveTo>
                      <a:pt x="46" y="48"/>
                    </a:moveTo>
                    <a:lnTo>
                      <a:pt x="52" y="48"/>
                    </a:lnTo>
                    <a:lnTo>
                      <a:pt x="58" y="45"/>
                    </a:lnTo>
                    <a:lnTo>
                      <a:pt x="61" y="41"/>
                    </a:lnTo>
                    <a:lnTo>
                      <a:pt x="67" y="39"/>
                    </a:lnTo>
                    <a:lnTo>
                      <a:pt x="69" y="36"/>
                    </a:lnTo>
                    <a:lnTo>
                      <a:pt x="76" y="34"/>
                    </a:lnTo>
                    <a:lnTo>
                      <a:pt x="76" y="30"/>
                    </a:lnTo>
                    <a:lnTo>
                      <a:pt x="78" y="27"/>
                    </a:lnTo>
                    <a:lnTo>
                      <a:pt x="78" y="21"/>
                    </a:lnTo>
                    <a:lnTo>
                      <a:pt x="78" y="18"/>
                    </a:lnTo>
                    <a:lnTo>
                      <a:pt x="78" y="15"/>
                    </a:lnTo>
                    <a:lnTo>
                      <a:pt x="76" y="12"/>
                    </a:lnTo>
                    <a:lnTo>
                      <a:pt x="73" y="9"/>
                    </a:lnTo>
                    <a:lnTo>
                      <a:pt x="69" y="6"/>
                    </a:lnTo>
                    <a:lnTo>
                      <a:pt x="64" y="2"/>
                    </a:lnTo>
                    <a:lnTo>
                      <a:pt x="61" y="2"/>
                    </a:lnTo>
                    <a:lnTo>
                      <a:pt x="55" y="0"/>
                    </a:lnTo>
                    <a:lnTo>
                      <a:pt x="48" y="0"/>
                    </a:lnTo>
                    <a:lnTo>
                      <a:pt x="43" y="0"/>
                    </a:lnTo>
                    <a:lnTo>
                      <a:pt x="34" y="2"/>
                    </a:lnTo>
                    <a:lnTo>
                      <a:pt x="28" y="2"/>
                    </a:lnTo>
                    <a:lnTo>
                      <a:pt x="21" y="6"/>
                    </a:lnTo>
                    <a:lnTo>
                      <a:pt x="19" y="9"/>
                    </a:lnTo>
                    <a:lnTo>
                      <a:pt x="12" y="12"/>
                    </a:lnTo>
                    <a:lnTo>
                      <a:pt x="10" y="15"/>
                    </a:lnTo>
                    <a:lnTo>
                      <a:pt x="3" y="18"/>
                    </a:lnTo>
                    <a:lnTo>
                      <a:pt x="3" y="21"/>
                    </a:lnTo>
                    <a:lnTo>
                      <a:pt x="0" y="24"/>
                    </a:lnTo>
                    <a:lnTo>
                      <a:pt x="0" y="30"/>
                    </a:lnTo>
                    <a:lnTo>
                      <a:pt x="0" y="34"/>
                    </a:lnTo>
                    <a:lnTo>
                      <a:pt x="0" y="36"/>
                    </a:lnTo>
                    <a:lnTo>
                      <a:pt x="3" y="39"/>
                    </a:lnTo>
                    <a:lnTo>
                      <a:pt x="7" y="41"/>
                    </a:lnTo>
                    <a:lnTo>
                      <a:pt x="10" y="45"/>
                    </a:lnTo>
                    <a:lnTo>
                      <a:pt x="16" y="48"/>
                    </a:lnTo>
                    <a:lnTo>
                      <a:pt x="19" y="48"/>
                    </a:lnTo>
                    <a:lnTo>
                      <a:pt x="25" y="50"/>
                    </a:lnTo>
                    <a:lnTo>
                      <a:pt x="30" y="50"/>
                    </a:lnTo>
                    <a:lnTo>
                      <a:pt x="37" y="50"/>
                    </a:lnTo>
                    <a:lnTo>
                      <a:pt x="46" y="48"/>
                    </a:lnTo>
                    <a:close/>
                  </a:path>
                </a:pathLst>
              </a:custGeom>
              <a:solidFill>
                <a:srgbClr val="CB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070" name="Freeform 1156"/>
              <p:cNvSpPr>
                <a:spLocks/>
              </p:cNvSpPr>
              <p:nvPr/>
            </p:nvSpPr>
            <p:spPr bwMode="auto">
              <a:xfrm>
                <a:off x="2453" y="3498"/>
                <a:ext cx="19" cy="13"/>
              </a:xfrm>
              <a:custGeom>
                <a:avLst/>
                <a:gdLst>
                  <a:gd name="T0" fmla="*/ 11 w 78"/>
                  <a:gd name="T1" fmla="*/ 12 h 50"/>
                  <a:gd name="T2" fmla="*/ 13 w 78"/>
                  <a:gd name="T3" fmla="*/ 12 h 50"/>
                  <a:gd name="T4" fmla="*/ 14 w 78"/>
                  <a:gd name="T5" fmla="*/ 12 h 50"/>
                  <a:gd name="T6" fmla="*/ 15 w 78"/>
                  <a:gd name="T7" fmla="*/ 11 h 50"/>
                  <a:gd name="T8" fmla="*/ 16 w 78"/>
                  <a:gd name="T9" fmla="*/ 10 h 50"/>
                  <a:gd name="T10" fmla="*/ 17 w 78"/>
                  <a:gd name="T11" fmla="*/ 9 h 50"/>
                  <a:gd name="T12" fmla="*/ 19 w 78"/>
                  <a:gd name="T13" fmla="*/ 9 h 50"/>
                  <a:gd name="T14" fmla="*/ 19 w 78"/>
                  <a:gd name="T15" fmla="*/ 8 h 50"/>
                  <a:gd name="T16" fmla="*/ 19 w 78"/>
                  <a:gd name="T17" fmla="*/ 7 h 50"/>
                  <a:gd name="T18" fmla="*/ 19 w 78"/>
                  <a:gd name="T19" fmla="*/ 5 h 50"/>
                  <a:gd name="T20" fmla="*/ 19 w 78"/>
                  <a:gd name="T21" fmla="*/ 5 h 50"/>
                  <a:gd name="T22" fmla="*/ 19 w 78"/>
                  <a:gd name="T23" fmla="*/ 4 h 50"/>
                  <a:gd name="T24" fmla="*/ 19 w 78"/>
                  <a:gd name="T25" fmla="*/ 3 h 50"/>
                  <a:gd name="T26" fmla="*/ 18 w 78"/>
                  <a:gd name="T27" fmla="*/ 2 h 50"/>
                  <a:gd name="T28" fmla="*/ 17 w 78"/>
                  <a:gd name="T29" fmla="*/ 2 h 50"/>
                  <a:gd name="T30" fmla="*/ 16 w 78"/>
                  <a:gd name="T31" fmla="*/ 1 h 50"/>
                  <a:gd name="T32" fmla="*/ 15 w 78"/>
                  <a:gd name="T33" fmla="*/ 1 h 50"/>
                  <a:gd name="T34" fmla="*/ 13 w 78"/>
                  <a:gd name="T35" fmla="*/ 0 h 50"/>
                  <a:gd name="T36" fmla="*/ 12 w 78"/>
                  <a:gd name="T37" fmla="*/ 0 h 50"/>
                  <a:gd name="T38" fmla="*/ 10 w 78"/>
                  <a:gd name="T39" fmla="*/ 0 h 50"/>
                  <a:gd name="T40" fmla="*/ 8 w 78"/>
                  <a:gd name="T41" fmla="*/ 1 h 50"/>
                  <a:gd name="T42" fmla="*/ 7 w 78"/>
                  <a:gd name="T43" fmla="*/ 1 h 50"/>
                  <a:gd name="T44" fmla="*/ 5 w 78"/>
                  <a:gd name="T45" fmla="*/ 2 h 50"/>
                  <a:gd name="T46" fmla="*/ 5 w 78"/>
                  <a:gd name="T47" fmla="*/ 2 h 50"/>
                  <a:gd name="T48" fmla="*/ 3 w 78"/>
                  <a:gd name="T49" fmla="*/ 3 h 50"/>
                  <a:gd name="T50" fmla="*/ 2 w 78"/>
                  <a:gd name="T51" fmla="*/ 4 h 50"/>
                  <a:gd name="T52" fmla="*/ 1 w 78"/>
                  <a:gd name="T53" fmla="*/ 5 h 50"/>
                  <a:gd name="T54" fmla="*/ 1 w 78"/>
                  <a:gd name="T55" fmla="*/ 5 h 50"/>
                  <a:gd name="T56" fmla="*/ 0 w 78"/>
                  <a:gd name="T57" fmla="*/ 6 h 50"/>
                  <a:gd name="T58" fmla="*/ 0 w 78"/>
                  <a:gd name="T59" fmla="*/ 8 h 50"/>
                  <a:gd name="T60" fmla="*/ 0 w 78"/>
                  <a:gd name="T61" fmla="*/ 9 h 50"/>
                  <a:gd name="T62" fmla="*/ 0 w 78"/>
                  <a:gd name="T63" fmla="*/ 9 h 50"/>
                  <a:gd name="T64" fmla="*/ 1 w 78"/>
                  <a:gd name="T65" fmla="*/ 10 h 50"/>
                  <a:gd name="T66" fmla="*/ 2 w 78"/>
                  <a:gd name="T67" fmla="*/ 11 h 50"/>
                  <a:gd name="T68" fmla="*/ 2 w 78"/>
                  <a:gd name="T69" fmla="*/ 12 h 50"/>
                  <a:gd name="T70" fmla="*/ 4 w 78"/>
                  <a:gd name="T71" fmla="*/ 12 h 50"/>
                  <a:gd name="T72" fmla="*/ 5 w 78"/>
                  <a:gd name="T73" fmla="*/ 12 h 50"/>
                  <a:gd name="T74" fmla="*/ 6 w 78"/>
                  <a:gd name="T75" fmla="*/ 13 h 50"/>
                  <a:gd name="T76" fmla="*/ 7 w 78"/>
                  <a:gd name="T77" fmla="*/ 13 h 50"/>
                  <a:gd name="T78" fmla="*/ 9 w 78"/>
                  <a:gd name="T79" fmla="*/ 13 h 50"/>
                  <a:gd name="T80" fmla="*/ 11 w 78"/>
                  <a:gd name="T81" fmla="*/ 12 h 50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78"/>
                  <a:gd name="T124" fmla="*/ 0 h 50"/>
                  <a:gd name="T125" fmla="*/ 78 w 78"/>
                  <a:gd name="T126" fmla="*/ 50 h 50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78" h="50">
                    <a:moveTo>
                      <a:pt x="46" y="48"/>
                    </a:moveTo>
                    <a:lnTo>
                      <a:pt x="52" y="48"/>
                    </a:lnTo>
                    <a:lnTo>
                      <a:pt x="58" y="45"/>
                    </a:lnTo>
                    <a:lnTo>
                      <a:pt x="61" y="41"/>
                    </a:lnTo>
                    <a:lnTo>
                      <a:pt x="67" y="39"/>
                    </a:lnTo>
                    <a:lnTo>
                      <a:pt x="69" y="36"/>
                    </a:lnTo>
                    <a:lnTo>
                      <a:pt x="76" y="34"/>
                    </a:lnTo>
                    <a:lnTo>
                      <a:pt x="76" y="30"/>
                    </a:lnTo>
                    <a:lnTo>
                      <a:pt x="78" y="27"/>
                    </a:lnTo>
                    <a:lnTo>
                      <a:pt x="78" y="21"/>
                    </a:lnTo>
                    <a:lnTo>
                      <a:pt x="78" y="18"/>
                    </a:lnTo>
                    <a:lnTo>
                      <a:pt x="78" y="15"/>
                    </a:lnTo>
                    <a:lnTo>
                      <a:pt x="76" y="12"/>
                    </a:lnTo>
                    <a:lnTo>
                      <a:pt x="73" y="9"/>
                    </a:lnTo>
                    <a:lnTo>
                      <a:pt x="69" y="6"/>
                    </a:lnTo>
                    <a:lnTo>
                      <a:pt x="64" y="2"/>
                    </a:lnTo>
                    <a:lnTo>
                      <a:pt x="61" y="2"/>
                    </a:lnTo>
                    <a:lnTo>
                      <a:pt x="55" y="0"/>
                    </a:lnTo>
                    <a:lnTo>
                      <a:pt x="48" y="0"/>
                    </a:lnTo>
                    <a:lnTo>
                      <a:pt x="43" y="0"/>
                    </a:lnTo>
                    <a:lnTo>
                      <a:pt x="34" y="2"/>
                    </a:lnTo>
                    <a:lnTo>
                      <a:pt x="28" y="2"/>
                    </a:lnTo>
                    <a:lnTo>
                      <a:pt x="21" y="6"/>
                    </a:lnTo>
                    <a:lnTo>
                      <a:pt x="19" y="9"/>
                    </a:lnTo>
                    <a:lnTo>
                      <a:pt x="12" y="12"/>
                    </a:lnTo>
                    <a:lnTo>
                      <a:pt x="10" y="15"/>
                    </a:lnTo>
                    <a:lnTo>
                      <a:pt x="3" y="18"/>
                    </a:lnTo>
                    <a:lnTo>
                      <a:pt x="3" y="21"/>
                    </a:lnTo>
                    <a:lnTo>
                      <a:pt x="0" y="24"/>
                    </a:lnTo>
                    <a:lnTo>
                      <a:pt x="0" y="30"/>
                    </a:lnTo>
                    <a:lnTo>
                      <a:pt x="0" y="34"/>
                    </a:lnTo>
                    <a:lnTo>
                      <a:pt x="0" y="36"/>
                    </a:lnTo>
                    <a:lnTo>
                      <a:pt x="3" y="39"/>
                    </a:lnTo>
                    <a:lnTo>
                      <a:pt x="7" y="41"/>
                    </a:lnTo>
                    <a:lnTo>
                      <a:pt x="10" y="45"/>
                    </a:lnTo>
                    <a:lnTo>
                      <a:pt x="16" y="48"/>
                    </a:lnTo>
                    <a:lnTo>
                      <a:pt x="19" y="48"/>
                    </a:lnTo>
                    <a:lnTo>
                      <a:pt x="25" y="50"/>
                    </a:lnTo>
                    <a:lnTo>
                      <a:pt x="30" y="50"/>
                    </a:lnTo>
                    <a:lnTo>
                      <a:pt x="37" y="50"/>
                    </a:lnTo>
                    <a:lnTo>
                      <a:pt x="46" y="48"/>
                    </a:lnTo>
                  </a:path>
                </a:pathLst>
              </a:custGeom>
              <a:noFill/>
              <a:ln w="0">
                <a:solidFill>
                  <a:srgbClr val="C4E4E6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071" name="Freeform 1157"/>
              <p:cNvSpPr>
                <a:spLocks/>
              </p:cNvSpPr>
              <p:nvPr/>
            </p:nvSpPr>
            <p:spPr bwMode="auto">
              <a:xfrm>
                <a:off x="2453" y="3498"/>
                <a:ext cx="19" cy="13"/>
              </a:xfrm>
              <a:custGeom>
                <a:avLst/>
                <a:gdLst>
                  <a:gd name="T0" fmla="*/ 11 w 78"/>
                  <a:gd name="T1" fmla="*/ 12 h 50"/>
                  <a:gd name="T2" fmla="*/ 13 w 78"/>
                  <a:gd name="T3" fmla="*/ 12 h 50"/>
                  <a:gd name="T4" fmla="*/ 14 w 78"/>
                  <a:gd name="T5" fmla="*/ 12 h 50"/>
                  <a:gd name="T6" fmla="*/ 15 w 78"/>
                  <a:gd name="T7" fmla="*/ 11 h 50"/>
                  <a:gd name="T8" fmla="*/ 16 w 78"/>
                  <a:gd name="T9" fmla="*/ 10 h 50"/>
                  <a:gd name="T10" fmla="*/ 17 w 78"/>
                  <a:gd name="T11" fmla="*/ 9 h 50"/>
                  <a:gd name="T12" fmla="*/ 19 w 78"/>
                  <a:gd name="T13" fmla="*/ 9 h 50"/>
                  <a:gd name="T14" fmla="*/ 19 w 78"/>
                  <a:gd name="T15" fmla="*/ 8 h 50"/>
                  <a:gd name="T16" fmla="*/ 19 w 78"/>
                  <a:gd name="T17" fmla="*/ 7 h 50"/>
                  <a:gd name="T18" fmla="*/ 19 w 78"/>
                  <a:gd name="T19" fmla="*/ 5 h 50"/>
                  <a:gd name="T20" fmla="*/ 19 w 78"/>
                  <a:gd name="T21" fmla="*/ 5 h 50"/>
                  <a:gd name="T22" fmla="*/ 19 w 78"/>
                  <a:gd name="T23" fmla="*/ 4 h 50"/>
                  <a:gd name="T24" fmla="*/ 19 w 78"/>
                  <a:gd name="T25" fmla="*/ 3 h 50"/>
                  <a:gd name="T26" fmla="*/ 18 w 78"/>
                  <a:gd name="T27" fmla="*/ 2 h 50"/>
                  <a:gd name="T28" fmla="*/ 17 w 78"/>
                  <a:gd name="T29" fmla="*/ 2 h 50"/>
                  <a:gd name="T30" fmla="*/ 16 w 78"/>
                  <a:gd name="T31" fmla="*/ 1 h 50"/>
                  <a:gd name="T32" fmla="*/ 15 w 78"/>
                  <a:gd name="T33" fmla="*/ 1 h 50"/>
                  <a:gd name="T34" fmla="*/ 13 w 78"/>
                  <a:gd name="T35" fmla="*/ 0 h 50"/>
                  <a:gd name="T36" fmla="*/ 12 w 78"/>
                  <a:gd name="T37" fmla="*/ 0 h 50"/>
                  <a:gd name="T38" fmla="*/ 10 w 78"/>
                  <a:gd name="T39" fmla="*/ 0 h 50"/>
                  <a:gd name="T40" fmla="*/ 8 w 78"/>
                  <a:gd name="T41" fmla="*/ 1 h 50"/>
                  <a:gd name="T42" fmla="*/ 7 w 78"/>
                  <a:gd name="T43" fmla="*/ 1 h 50"/>
                  <a:gd name="T44" fmla="*/ 5 w 78"/>
                  <a:gd name="T45" fmla="*/ 2 h 50"/>
                  <a:gd name="T46" fmla="*/ 5 w 78"/>
                  <a:gd name="T47" fmla="*/ 2 h 50"/>
                  <a:gd name="T48" fmla="*/ 3 w 78"/>
                  <a:gd name="T49" fmla="*/ 3 h 50"/>
                  <a:gd name="T50" fmla="*/ 2 w 78"/>
                  <a:gd name="T51" fmla="*/ 4 h 50"/>
                  <a:gd name="T52" fmla="*/ 1 w 78"/>
                  <a:gd name="T53" fmla="*/ 5 h 50"/>
                  <a:gd name="T54" fmla="*/ 1 w 78"/>
                  <a:gd name="T55" fmla="*/ 5 h 50"/>
                  <a:gd name="T56" fmla="*/ 0 w 78"/>
                  <a:gd name="T57" fmla="*/ 6 h 50"/>
                  <a:gd name="T58" fmla="*/ 0 w 78"/>
                  <a:gd name="T59" fmla="*/ 8 h 50"/>
                  <a:gd name="T60" fmla="*/ 0 w 78"/>
                  <a:gd name="T61" fmla="*/ 9 h 50"/>
                  <a:gd name="T62" fmla="*/ 0 w 78"/>
                  <a:gd name="T63" fmla="*/ 9 h 50"/>
                  <a:gd name="T64" fmla="*/ 1 w 78"/>
                  <a:gd name="T65" fmla="*/ 10 h 50"/>
                  <a:gd name="T66" fmla="*/ 2 w 78"/>
                  <a:gd name="T67" fmla="*/ 11 h 50"/>
                  <a:gd name="T68" fmla="*/ 2 w 78"/>
                  <a:gd name="T69" fmla="*/ 12 h 50"/>
                  <a:gd name="T70" fmla="*/ 4 w 78"/>
                  <a:gd name="T71" fmla="*/ 12 h 50"/>
                  <a:gd name="T72" fmla="*/ 5 w 78"/>
                  <a:gd name="T73" fmla="*/ 12 h 50"/>
                  <a:gd name="T74" fmla="*/ 6 w 78"/>
                  <a:gd name="T75" fmla="*/ 13 h 50"/>
                  <a:gd name="T76" fmla="*/ 7 w 78"/>
                  <a:gd name="T77" fmla="*/ 13 h 50"/>
                  <a:gd name="T78" fmla="*/ 9 w 78"/>
                  <a:gd name="T79" fmla="*/ 13 h 50"/>
                  <a:gd name="T80" fmla="*/ 11 w 78"/>
                  <a:gd name="T81" fmla="*/ 12 h 50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78"/>
                  <a:gd name="T124" fmla="*/ 0 h 50"/>
                  <a:gd name="T125" fmla="*/ 78 w 78"/>
                  <a:gd name="T126" fmla="*/ 50 h 50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78" h="50">
                    <a:moveTo>
                      <a:pt x="46" y="48"/>
                    </a:moveTo>
                    <a:lnTo>
                      <a:pt x="52" y="48"/>
                    </a:lnTo>
                    <a:lnTo>
                      <a:pt x="58" y="45"/>
                    </a:lnTo>
                    <a:lnTo>
                      <a:pt x="61" y="41"/>
                    </a:lnTo>
                    <a:lnTo>
                      <a:pt x="67" y="39"/>
                    </a:lnTo>
                    <a:lnTo>
                      <a:pt x="69" y="36"/>
                    </a:lnTo>
                    <a:lnTo>
                      <a:pt x="76" y="34"/>
                    </a:lnTo>
                    <a:lnTo>
                      <a:pt x="76" y="30"/>
                    </a:lnTo>
                    <a:lnTo>
                      <a:pt x="78" y="27"/>
                    </a:lnTo>
                    <a:lnTo>
                      <a:pt x="78" y="21"/>
                    </a:lnTo>
                    <a:lnTo>
                      <a:pt x="78" y="18"/>
                    </a:lnTo>
                    <a:lnTo>
                      <a:pt x="78" y="15"/>
                    </a:lnTo>
                    <a:lnTo>
                      <a:pt x="76" y="12"/>
                    </a:lnTo>
                    <a:lnTo>
                      <a:pt x="73" y="9"/>
                    </a:lnTo>
                    <a:lnTo>
                      <a:pt x="69" y="6"/>
                    </a:lnTo>
                    <a:lnTo>
                      <a:pt x="64" y="2"/>
                    </a:lnTo>
                    <a:lnTo>
                      <a:pt x="61" y="2"/>
                    </a:lnTo>
                    <a:lnTo>
                      <a:pt x="55" y="0"/>
                    </a:lnTo>
                    <a:lnTo>
                      <a:pt x="48" y="0"/>
                    </a:lnTo>
                    <a:lnTo>
                      <a:pt x="43" y="0"/>
                    </a:lnTo>
                    <a:lnTo>
                      <a:pt x="34" y="2"/>
                    </a:lnTo>
                    <a:lnTo>
                      <a:pt x="28" y="2"/>
                    </a:lnTo>
                    <a:lnTo>
                      <a:pt x="21" y="6"/>
                    </a:lnTo>
                    <a:lnTo>
                      <a:pt x="19" y="9"/>
                    </a:lnTo>
                    <a:lnTo>
                      <a:pt x="12" y="12"/>
                    </a:lnTo>
                    <a:lnTo>
                      <a:pt x="10" y="15"/>
                    </a:lnTo>
                    <a:lnTo>
                      <a:pt x="3" y="18"/>
                    </a:lnTo>
                    <a:lnTo>
                      <a:pt x="3" y="21"/>
                    </a:lnTo>
                    <a:lnTo>
                      <a:pt x="0" y="24"/>
                    </a:lnTo>
                    <a:lnTo>
                      <a:pt x="0" y="30"/>
                    </a:lnTo>
                    <a:lnTo>
                      <a:pt x="0" y="34"/>
                    </a:lnTo>
                    <a:lnTo>
                      <a:pt x="0" y="36"/>
                    </a:lnTo>
                    <a:lnTo>
                      <a:pt x="3" y="39"/>
                    </a:lnTo>
                    <a:lnTo>
                      <a:pt x="7" y="41"/>
                    </a:lnTo>
                    <a:lnTo>
                      <a:pt x="10" y="45"/>
                    </a:lnTo>
                    <a:lnTo>
                      <a:pt x="16" y="48"/>
                    </a:lnTo>
                    <a:lnTo>
                      <a:pt x="19" y="48"/>
                    </a:lnTo>
                    <a:lnTo>
                      <a:pt x="25" y="50"/>
                    </a:lnTo>
                    <a:lnTo>
                      <a:pt x="30" y="50"/>
                    </a:lnTo>
                    <a:lnTo>
                      <a:pt x="37" y="50"/>
                    </a:lnTo>
                    <a:lnTo>
                      <a:pt x="46" y="48"/>
                    </a:lnTo>
                  </a:path>
                </a:pathLst>
              </a:custGeom>
              <a:noFill/>
              <a:ln w="0">
                <a:solidFill>
                  <a:srgbClr val="C4E4E6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072" name="Freeform 1158"/>
              <p:cNvSpPr>
                <a:spLocks/>
              </p:cNvSpPr>
              <p:nvPr/>
            </p:nvSpPr>
            <p:spPr bwMode="auto">
              <a:xfrm>
                <a:off x="2435" y="3507"/>
                <a:ext cx="20" cy="13"/>
              </a:xfrm>
              <a:custGeom>
                <a:avLst/>
                <a:gdLst>
                  <a:gd name="T0" fmla="*/ 11 w 82"/>
                  <a:gd name="T1" fmla="*/ 12 h 51"/>
                  <a:gd name="T2" fmla="*/ 13 w 82"/>
                  <a:gd name="T3" fmla="*/ 12 h 51"/>
                  <a:gd name="T4" fmla="*/ 14 w 82"/>
                  <a:gd name="T5" fmla="*/ 12 h 51"/>
                  <a:gd name="T6" fmla="*/ 15 w 82"/>
                  <a:gd name="T7" fmla="*/ 11 h 51"/>
                  <a:gd name="T8" fmla="*/ 17 w 82"/>
                  <a:gd name="T9" fmla="*/ 10 h 51"/>
                  <a:gd name="T10" fmla="*/ 18 w 82"/>
                  <a:gd name="T11" fmla="*/ 9 h 51"/>
                  <a:gd name="T12" fmla="*/ 18 w 82"/>
                  <a:gd name="T13" fmla="*/ 8 h 51"/>
                  <a:gd name="T14" fmla="*/ 19 w 82"/>
                  <a:gd name="T15" fmla="*/ 8 h 51"/>
                  <a:gd name="T16" fmla="*/ 20 w 82"/>
                  <a:gd name="T17" fmla="*/ 7 h 51"/>
                  <a:gd name="T18" fmla="*/ 20 w 82"/>
                  <a:gd name="T19" fmla="*/ 5 h 51"/>
                  <a:gd name="T20" fmla="*/ 20 w 82"/>
                  <a:gd name="T21" fmla="*/ 5 h 51"/>
                  <a:gd name="T22" fmla="*/ 19 w 82"/>
                  <a:gd name="T23" fmla="*/ 4 h 51"/>
                  <a:gd name="T24" fmla="*/ 19 w 82"/>
                  <a:gd name="T25" fmla="*/ 3 h 51"/>
                  <a:gd name="T26" fmla="*/ 18 w 82"/>
                  <a:gd name="T27" fmla="*/ 2 h 51"/>
                  <a:gd name="T28" fmla="*/ 17 w 82"/>
                  <a:gd name="T29" fmla="*/ 1 h 51"/>
                  <a:gd name="T30" fmla="*/ 16 w 82"/>
                  <a:gd name="T31" fmla="*/ 1 h 51"/>
                  <a:gd name="T32" fmla="*/ 15 w 82"/>
                  <a:gd name="T33" fmla="*/ 1 h 51"/>
                  <a:gd name="T34" fmla="*/ 13 w 82"/>
                  <a:gd name="T35" fmla="*/ 0 h 51"/>
                  <a:gd name="T36" fmla="*/ 12 w 82"/>
                  <a:gd name="T37" fmla="*/ 0 h 51"/>
                  <a:gd name="T38" fmla="*/ 10 w 82"/>
                  <a:gd name="T39" fmla="*/ 0 h 51"/>
                  <a:gd name="T40" fmla="*/ 9 w 82"/>
                  <a:gd name="T41" fmla="*/ 1 h 51"/>
                  <a:gd name="T42" fmla="*/ 8 w 82"/>
                  <a:gd name="T43" fmla="*/ 1 h 51"/>
                  <a:gd name="T44" fmla="*/ 6 w 82"/>
                  <a:gd name="T45" fmla="*/ 1 h 51"/>
                  <a:gd name="T46" fmla="*/ 4 w 82"/>
                  <a:gd name="T47" fmla="*/ 2 h 51"/>
                  <a:gd name="T48" fmla="*/ 3 w 82"/>
                  <a:gd name="T49" fmla="*/ 3 h 51"/>
                  <a:gd name="T50" fmla="*/ 2 w 82"/>
                  <a:gd name="T51" fmla="*/ 4 h 51"/>
                  <a:gd name="T52" fmla="*/ 1 w 82"/>
                  <a:gd name="T53" fmla="*/ 5 h 51"/>
                  <a:gd name="T54" fmla="*/ 1 w 82"/>
                  <a:gd name="T55" fmla="*/ 5 h 51"/>
                  <a:gd name="T56" fmla="*/ 0 w 82"/>
                  <a:gd name="T57" fmla="*/ 7 h 51"/>
                  <a:gd name="T58" fmla="*/ 0 w 82"/>
                  <a:gd name="T59" fmla="*/ 8 h 51"/>
                  <a:gd name="T60" fmla="*/ 0 w 82"/>
                  <a:gd name="T61" fmla="*/ 8 h 51"/>
                  <a:gd name="T62" fmla="*/ 1 w 82"/>
                  <a:gd name="T63" fmla="*/ 9 h 51"/>
                  <a:gd name="T64" fmla="*/ 1 w 82"/>
                  <a:gd name="T65" fmla="*/ 10 h 51"/>
                  <a:gd name="T66" fmla="*/ 1 w 82"/>
                  <a:gd name="T67" fmla="*/ 11 h 51"/>
                  <a:gd name="T68" fmla="*/ 3 w 82"/>
                  <a:gd name="T69" fmla="*/ 12 h 51"/>
                  <a:gd name="T70" fmla="*/ 4 w 82"/>
                  <a:gd name="T71" fmla="*/ 12 h 51"/>
                  <a:gd name="T72" fmla="*/ 5 w 82"/>
                  <a:gd name="T73" fmla="*/ 12 h 51"/>
                  <a:gd name="T74" fmla="*/ 7 w 82"/>
                  <a:gd name="T75" fmla="*/ 13 h 51"/>
                  <a:gd name="T76" fmla="*/ 8 w 82"/>
                  <a:gd name="T77" fmla="*/ 13 h 51"/>
                  <a:gd name="T78" fmla="*/ 10 w 82"/>
                  <a:gd name="T79" fmla="*/ 13 h 51"/>
                  <a:gd name="T80" fmla="*/ 11 w 82"/>
                  <a:gd name="T81" fmla="*/ 12 h 51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82"/>
                  <a:gd name="T124" fmla="*/ 0 h 51"/>
                  <a:gd name="T125" fmla="*/ 82 w 82"/>
                  <a:gd name="T126" fmla="*/ 51 h 51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82" h="51">
                    <a:moveTo>
                      <a:pt x="45" y="48"/>
                    </a:moveTo>
                    <a:lnTo>
                      <a:pt x="52" y="48"/>
                    </a:lnTo>
                    <a:lnTo>
                      <a:pt x="57" y="46"/>
                    </a:lnTo>
                    <a:lnTo>
                      <a:pt x="63" y="42"/>
                    </a:lnTo>
                    <a:lnTo>
                      <a:pt x="70" y="39"/>
                    </a:lnTo>
                    <a:lnTo>
                      <a:pt x="72" y="36"/>
                    </a:lnTo>
                    <a:lnTo>
                      <a:pt x="75" y="33"/>
                    </a:lnTo>
                    <a:lnTo>
                      <a:pt x="79" y="30"/>
                    </a:lnTo>
                    <a:lnTo>
                      <a:pt x="82" y="27"/>
                    </a:lnTo>
                    <a:lnTo>
                      <a:pt x="82" y="21"/>
                    </a:lnTo>
                    <a:lnTo>
                      <a:pt x="82" y="18"/>
                    </a:lnTo>
                    <a:lnTo>
                      <a:pt x="79" y="14"/>
                    </a:lnTo>
                    <a:lnTo>
                      <a:pt x="79" y="12"/>
                    </a:lnTo>
                    <a:lnTo>
                      <a:pt x="75" y="9"/>
                    </a:lnTo>
                    <a:lnTo>
                      <a:pt x="70" y="5"/>
                    </a:lnTo>
                    <a:lnTo>
                      <a:pt x="66" y="3"/>
                    </a:lnTo>
                    <a:lnTo>
                      <a:pt x="61" y="3"/>
                    </a:lnTo>
                    <a:lnTo>
                      <a:pt x="54" y="0"/>
                    </a:lnTo>
                    <a:lnTo>
                      <a:pt x="49" y="0"/>
                    </a:lnTo>
                    <a:lnTo>
                      <a:pt x="43" y="0"/>
                    </a:lnTo>
                    <a:lnTo>
                      <a:pt x="36" y="3"/>
                    </a:lnTo>
                    <a:lnTo>
                      <a:pt x="31" y="3"/>
                    </a:lnTo>
                    <a:lnTo>
                      <a:pt x="25" y="5"/>
                    </a:lnTo>
                    <a:lnTo>
                      <a:pt x="18" y="9"/>
                    </a:lnTo>
                    <a:lnTo>
                      <a:pt x="13" y="12"/>
                    </a:lnTo>
                    <a:lnTo>
                      <a:pt x="9" y="14"/>
                    </a:lnTo>
                    <a:lnTo>
                      <a:pt x="6" y="18"/>
                    </a:lnTo>
                    <a:lnTo>
                      <a:pt x="4" y="21"/>
                    </a:lnTo>
                    <a:lnTo>
                      <a:pt x="0" y="27"/>
                    </a:lnTo>
                    <a:lnTo>
                      <a:pt x="0" y="30"/>
                    </a:lnTo>
                    <a:lnTo>
                      <a:pt x="0" y="33"/>
                    </a:lnTo>
                    <a:lnTo>
                      <a:pt x="4" y="36"/>
                    </a:lnTo>
                    <a:lnTo>
                      <a:pt x="4" y="39"/>
                    </a:lnTo>
                    <a:lnTo>
                      <a:pt x="6" y="42"/>
                    </a:lnTo>
                    <a:lnTo>
                      <a:pt x="13" y="46"/>
                    </a:lnTo>
                    <a:lnTo>
                      <a:pt x="15" y="48"/>
                    </a:lnTo>
                    <a:lnTo>
                      <a:pt x="22" y="48"/>
                    </a:lnTo>
                    <a:lnTo>
                      <a:pt x="27" y="51"/>
                    </a:lnTo>
                    <a:lnTo>
                      <a:pt x="34" y="51"/>
                    </a:lnTo>
                    <a:lnTo>
                      <a:pt x="40" y="51"/>
                    </a:lnTo>
                    <a:lnTo>
                      <a:pt x="45" y="48"/>
                    </a:lnTo>
                    <a:close/>
                  </a:path>
                </a:pathLst>
              </a:custGeom>
              <a:solidFill>
                <a:srgbClr val="CB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073" name="Freeform 1159"/>
              <p:cNvSpPr>
                <a:spLocks/>
              </p:cNvSpPr>
              <p:nvPr/>
            </p:nvSpPr>
            <p:spPr bwMode="auto">
              <a:xfrm>
                <a:off x="2435" y="3507"/>
                <a:ext cx="20" cy="13"/>
              </a:xfrm>
              <a:custGeom>
                <a:avLst/>
                <a:gdLst>
                  <a:gd name="T0" fmla="*/ 11 w 82"/>
                  <a:gd name="T1" fmla="*/ 12 h 51"/>
                  <a:gd name="T2" fmla="*/ 13 w 82"/>
                  <a:gd name="T3" fmla="*/ 12 h 51"/>
                  <a:gd name="T4" fmla="*/ 14 w 82"/>
                  <a:gd name="T5" fmla="*/ 12 h 51"/>
                  <a:gd name="T6" fmla="*/ 15 w 82"/>
                  <a:gd name="T7" fmla="*/ 11 h 51"/>
                  <a:gd name="T8" fmla="*/ 17 w 82"/>
                  <a:gd name="T9" fmla="*/ 10 h 51"/>
                  <a:gd name="T10" fmla="*/ 18 w 82"/>
                  <a:gd name="T11" fmla="*/ 9 h 51"/>
                  <a:gd name="T12" fmla="*/ 18 w 82"/>
                  <a:gd name="T13" fmla="*/ 8 h 51"/>
                  <a:gd name="T14" fmla="*/ 19 w 82"/>
                  <a:gd name="T15" fmla="*/ 8 h 51"/>
                  <a:gd name="T16" fmla="*/ 20 w 82"/>
                  <a:gd name="T17" fmla="*/ 7 h 51"/>
                  <a:gd name="T18" fmla="*/ 20 w 82"/>
                  <a:gd name="T19" fmla="*/ 5 h 51"/>
                  <a:gd name="T20" fmla="*/ 20 w 82"/>
                  <a:gd name="T21" fmla="*/ 5 h 51"/>
                  <a:gd name="T22" fmla="*/ 19 w 82"/>
                  <a:gd name="T23" fmla="*/ 4 h 51"/>
                  <a:gd name="T24" fmla="*/ 19 w 82"/>
                  <a:gd name="T25" fmla="*/ 3 h 51"/>
                  <a:gd name="T26" fmla="*/ 18 w 82"/>
                  <a:gd name="T27" fmla="*/ 2 h 51"/>
                  <a:gd name="T28" fmla="*/ 17 w 82"/>
                  <a:gd name="T29" fmla="*/ 1 h 51"/>
                  <a:gd name="T30" fmla="*/ 16 w 82"/>
                  <a:gd name="T31" fmla="*/ 1 h 51"/>
                  <a:gd name="T32" fmla="*/ 15 w 82"/>
                  <a:gd name="T33" fmla="*/ 1 h 51"/>
                  <a:gd name="T34" fmla="*/ 13 w 82"/>
                  <a:gd name="T35" fmla="*/ 0 h 51"/>
                  <a:gd name="T36" fmla="*/ 12 w 82"/>
                  <a:gd name="T37" fmla="*/ 0 h 51"/>
                  <a:gd name="T38" fmla="*/ 10 w 82"/>
                  <a:gd name="T39" fmla="*/ 0 h 51"/>
                  <a:gd name="T40" fmla="*/ 9 w 82"/>
                  <a:gd name="T41" fmla="*/ 1 h 51"/>
                  <a:gd name="T42" fmla="*/ 8 w 82"/>
                  <a:gd name="T43" fmla="*/ 1 h 51"/>
                  <a:gd name="T44" fmla="*/ 6 w 82"/>
                  <a:gd name="T45" fmla="*/ 1 h 51"/>
                  <a:gd name="T46" fmla="*/ 4 w 82"/>
                  <a:gd name="T47" fmla="*/ 2 h 51"/>
                  <a:gd name="T48" fmla="*/ 3 w 82"/>
                  <a:gd name="T49" fmla="*/ 3 h 51"/>
                  <a:gd name="T50" fmla="*/ 2 w 82"/>
                  <a:gd name="T51" fmla="*/ 4 h 51"/>
                  <a:gd name="T52" fmla="*/ 1 w 82"/>
                  <a:gd name="T53" fmla="*/ 5 h 51"/>
                  <a:gd name="T54" fmla="*/ 1 w 82"/>
                  <a:gd name="T55" fmla="*/ 5 h 51"/>
                  <a:gd name="T56" fmla="*/ 0 w 82"/>
                  <a:gd name="T57" fmla="*/ 7 h 51"/>
                  <a:gd name="T58" fmla="*/ 0 w 82"/>
                  <a:gd name="T59" fmla="*/ 8 h 51"/>
                  <a:gd name="T60" fmla="*/ 0 w 82"/>
                  <a:gd name="T61" fmla="*/ 8 h 51"/>
                  <a:gd name="T62" fmla="*/ 1 w 82"/>
                  <a:gd name="T63" fmla="*/ 9 h 51"/>
                  <a:gd name="T64" fmla="*/ 1 w 82"/>
                  <a:gd name="T65" fmla="*/ 10 h 51"/>
                  <a:gd name="T66" fmla="*/ 1 w 82"/>
                  <a:gd name="T67" fmla="*/ 11 h 51"/>
                  <a:gd name="T68" fmla="*/ 3 w 82"/>
                  <a:gd name="T69" fmla="*/ 12 h 51"/>
                  <a:gd name="T70" fmla="*/ 4 w 82"/>
                  <a:gd name="T71" fmla="*/ 12 h 51"/>
                  <a:gd name="T72" fmla="*/ 5 w 82"/>
                  <a:gd name="T73" fmla="*/ 12 h 51"/>
                  <a:gd name="T74" fmla="*/ 7 w 82"/>
                  <a:gd name="T75" fmla="*/ 13 h 51"/>
                  <a:gd name="T76" fmla="*/ 8 w 82"/>
                  <a:gd name="T77" fmla="*/ 13 h 51"/>
                  <a:gd name="T78" fmla="*/ 10 w 82"/>
                  <a:gd name="T79" fmla="*/ 13 h 51"/>
                  <a:gd name="T80" fmla="*/ 11 w 82"/>
                  <a:gd name="T81" fmla="*/ 12 h 51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82"/>
                  <a:gd name="T124" fmla="*/ 0 h 51"/>
                  <a:gd name="T125" fmla="*/ 82 w 82"/>
                  <a:gd name="T126" fmla="*/ 51 h 51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82" h="51">
                    <a:moveTo>
                      <a:pt x="45" y="48"/>
                    </a:moveTo>
                    <a:lnTo>
                      <a:pt x="52" y="48"/>
                    </a:lnTo>
                    <a:lnTo>
                      <a:pt x="57" y="46"/>
                    </a:lnTo>
                    <a:lnTo>
                      <a:pt x="63" y="42"/>
                    </a:lnTo>
                    <a:lnTo>
                      <a:pt x="70" y="39"/>
                    </a:lnTo>
                    <a:lnTo>
                      <a:pt x="72" y="36"/>
                    </a:lnTo>
                    <a:lnTo>
                      <a:pt x="75" y="33"/>
                    </a:lnTo>
                    <a:lnTo>
                      <a:pt x="79" y="30"/>
                    </a:lnTo>
                    <a:lnTo>
                      <a:pt x="82" y="27"/>
                    </a:lnTo>
                    <a:lnTo>
                      <a:pt x="82" y="21"/>
                    </a:lnTo>
                    <a:lnTo>
                      <a:pt x="82" y="18"/>
                    </a:lnTo>
                    <a:lnTo>
                      <a:pt x="79" y="14"/>
                    </a:lnTo>
                    <a:lnTo>
                      <a:pt x="79" y="12"/>
                    </a:lnTo>
                    <a:lnTo>
                      <a:pt x="75" y="9"/>
                    </a:lnTo>
                    <a:lnTo>
                      <a:pt x="70" y="5"/>
                    </a:lnTo>
                    <a:lnTo>
                      <a:pt x="66" y="3"/>
                    </a:lnTo>
                    <a:lnTo>
                      <a:pt x="61" y="3"/>
                    </a:lnTo>
                    <a:lnTo>
                      <a:pt x="54" y="0"/>
                    </a:lnTo>
                    <a:lnTo>
                      <a:pt x="49" y="0"/>
                    </a:lnTo>
                    <a:lnTo>
                      <a:pt x="43" y="0"/>
                    </a:lnTo>
                    <a:lnTo>
                      <a:pt x="36" y="3"/>
                    </a:lnTo>
                    <a:lnTo>
                      <a:pt x="31" y="3"/>
                    </a:lnTo>
                    <a:lnTo>
                      <a:pt x="25" y="5"/>
                    </a:lnTo>
                    <a:lnTo>
                      <a:pt x="18" y="9"/>
                    </a:lnTo>
                    <a:lnTo>
                      <a:pt x="13" y="12"/>
                    </a:lnTo>
                    <a:lnTo>
                      <a:pt x="9" y="14"/>
                    </a:lnTo>
                    <a:lnTo>
                      <a:pt x="6" y="18"/>
                    </a:lnTo>
                    <a:lnTo>
                      <a:pt x="4" y="21"/>
                    </a:lnTo>
                    <a:lnTo>
                      <a:pt x="0" y="27"/>
                    </a:lnTo>
                    <a:lnTo>
                      <a:pt x="0" y="30"/>
                    </a:lnTo>
                    <a:lnTo>
                      <a:pt x="0" y="33"/>
                    </a:lnTo>
                    <a:lnTo>
                      <a:pt x="4" y="36"/>
                    </a:lnTo>
                    <a:lnTo>
                      <a:pt x="4" y="39"/>
                    </a:lnTo>
                    <a:lnTo>
                      <a:pt x="6" y="42"/>
                    </a:lnTo>
                    <a:lnTo>
                      <a:pt x="13" y="46"/>
                    </a:lnTo>
                    <a:lnTo>
                      <a:pt x="15" y="48"/>
                    </a:lnTo>
                    <a:lnTo>
                      <a:pt x="22" y="48"/>
                    </a:lnTo>
                    <a:lnTo>
                      <a:pt x="27" y="51"/>
                    </a:lnTo>
                    <a:lnTo>
                      <a:pt x="34" y="51"/>
                    </a:lnTo>
                    <a:lnTo>
                      <a:pt x="40" y="51"/>
                    </a:lnTo>
                    <a:lnTo>
                      <a:pt x="45" y="48"/>
                    </a:lnTo>
                  </a:path>
                </a:pathLst>
              </a:custGeom>
              <a:noFill/>
              <a:ln w="0">
                <a:solidFill>
                  <a:srgbClr val="C4E4E6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074" name="Freeform 1160"/>
              <p:cNvSpPr>
                <a:spLocks/>
              </p:cNvSpPr>
              <p:nvPr/>
            </p:nvSpPr>
            <p:spPr bwMode="auto">
              <a:xfrm>
                <a:off x="2435" y="3507"/>
                <a:ext cx="20" cy="13"/>
              </a:xfrm>
              <a:custGeom>
                <a:avLst/>
                <a:gdLst>
                  <a:gd name="T0" fmla="*/ 11 w 82"/>
                  <a:gd name="T1" fmla="*/ 12 h 51"/>
                  <a:gd name="T2" fmla="*/ 13 w 82"/>
                  <a:gd name="T3" fmla="*/ 12 h 51"/>
                  <a:gd name="T4" fmla="*/ 14 w 82"/>
                  <a:gd name="T5" fmla="*/ 12 h 51"/>
                  <a:gd name="T6" fmla="*/ 15 w 82"/>
                  <a:gd name="T7" fmla="*/ 11 h 51"/>
                  <a:gd name="T8" fmla="*/ 17 w 82"/>
                  <a:gd name="T9" fmla="*/ 10 h 51"/>
                  <a:gd name="T10" fmla="*/ 18 w 82"/>
                  <a:gd name="T11" fmla="*/ 9 h 51"/>
                  <a:gd name="T12" fmla="*/ 18 w 82"/>
                  <a:gd name="T13" fmla="*/ 8 h 51"/>
                  <a:gd name="T14" fmla="*/ 19 w 82"/>
                  <a:gd name="T15" fmla="*/ 8 h 51"/>
                  <a:gd name="T16" fmla="*/ 20 w 82"/>
                  <a:gd name="T17" fmla="*/ 7 h 51"/>
                  <a:gd name="T18" fmla="*/ 20 w 82"/>
                  <a:gd name="T19" fmla="*/ 5 h 51"/>
                  <a:gd name="T20" fmla="*/ 20 w 82"/>
                  <a:gd name="T21" fmla="*/ 5 h 51"/>
                  <a:gd name="T22" fmla="*/ 19 w 82"/>
                  <a:gd name="T23" fmla="*/ 4 h 51"/>
                  <a:gd name="T24" fmla="*/ 19 w 82"/>
                  <a:gd name="T25" fmla="*/ 3 h 51"/>
                  <a:gd name="T26" fmla="*/ 18 w 82"/>
                  <a:gd name="T27" fmla="*/ 2 h 51"/>
                  <a:gd name="T28" fmla="*/ 17 w 82"/>
                  <a:gd name="T29" fmla="*/ 1 h 51"/>
                  <a:gd name="T30" fmla="*/ 16 w 82"/>
                  <a:gd name="T31" fmla="*/ 1 h 51"/>
                  <a:gd name="T32" fmla="*/ 15 w 82"/>
                  <a:gd name="T33" fmla="*/ 1 h 51"/>
                  <a:gd name="T34" fmla="*/ 13 w 82"/>
                  <a:gd name="T35" fmla="*/ 0 h 51"/>
                  <a:gd name="T36" fmla="*/ 12 w 82"/>
                  <a:gd name="T37" fmla="*/ 0 h 51"/>
                  <a:gd name="T38" fmla="*/ 10 w 82"/>
                  <a:gd name="T39" fmla="*/ 0 h 51"/>
                  <a:gd name="T40" fmla="*/ 9 w 82"/>
                  <a:gd name="T41" fmla="*/ 1 h 51"/>
                  <a:gd name="T42" fmla="*/ 8 w 82"/>
                  <a:gd name="T43" fmla="*/ 1 h 51"/>
                  <a:gd name="T44" fmla="*/ 6 w 82"/>
                  <a:gd name="T45" fmla="*/ 1 h 51"/>
                  <a:gd name="T46" fmla="*/ 4 w 82"/>
                  <a:gd name="T47" fmla="*/ 2 h 51"/>
                  <a:gd name="T48" fmla="*/ 3 w 82"/>
                  <a:gd name="T49" fmla="*/ 3 h 51"/>
                  <a:gd name="T50" fmla="*/ 2 w 82"/>
                  <a:gd name="T51" fmla="*/ 4 h 51"/>
                  <a:gd name="T52" fmla="*/ 1 w 82"/>
                  <a:gd name="T53" fmla="*/ 5 h 51"/>
                  <a:gd name="T54" fmla="*/ 1 w 82"/>
                  <a:gd name="T55" fmla="*/ 5 h 51"/>
                  <a:gd name="T56" fmla="*/ 0 w 82"/>
                  <a:gd name="T57" fmla="*/ 7 h 51"/>
                  <a:gd name="T58" fmla="*/ 0 w 82"/>
                  <a:gd name="T59" fmla="*/ 8 h 51"/>
                  <a:gd name="T60" fmla="*/ 0 w 82"/>
                  <a:gd name="T61" fmla="*/ 8 h 51"/>
                  <a:gd name="T62" fmla="*/ 1 w 82"/>
                  <a:gd name="T63" fmla="*/ 9 h 51"/>
                  <a:gd name="T64" fmla="*/ 1 w 82"/>
                  <a:gd name="T65" fmla="*/ 10 h 51"/>
                  <a:gd name="T66" fmla="*/ 1 w 82"/>
                  <a:gd name="T67" fmla="*/ 11 h 51"/>
                  <a:gd name="T68" fmla="*/ 3 w 82"/>
                  <a:gd name="T69" fmla="*/ 12 h 51"/>
                  <a:gd name="T70" fmla="*/ 4 w 82"/>
                  <a:gd name="T71" fmla="*/ 12 h 51"/>
                  <a:gd name="T72" fmla="*/ 5 w 82"/>
                  <a:gd name="T73" fmla="*/ 12 h 51"/>
                  <a:gd name="T74" fmla="*/ 7 w 82"/>
                  <a:gd name="T75" fmla="*/ 13 h 51"/>
                  <a:gd name="T76" fmla="*/ 8 w 82"/>
                  <a:gd name="T77" fmla="*/ 13 h 51"/>
                  <a:gd name="T78" fmla="*/ 10 w 82"/>
                  <a:gd name="T79" fmla="*/ 13 h 51"/>
                  <a:gd name="T80" fmla="*/ 11 w 82"/>
                  <a:gd name="T81" fmla="*/ 12 h 51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82"/>
                  <a:gd name="T124" fmla="*/ 0 h 51"/>
                  <a:gd name="T125" fmla="*/ 82 w 82"/>
                  <a:gd name="T126" fmla="*/ 51 h 51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82" h="51">
                    <a:moveTo>
                      <a:pt x="45" y="48"/>
                    </a:moveTo>
                    <a:lnTo>
                      <a:pt x="52" y="48"/>
                    </a:lnTo>
                    <a:lnTo>
                      <a:pt x="57" y="46"/>
                    </a:lnTo>
                    <a:lnTo>
                      <a:pt x="63" y="42"/>
                    </a:lnTo>
                    <a:lnTo>
                      <a:pt x="70" y="39"/>
                    </a:lnTo>
                    <a:lnTo>
                      <a:pt x="72" y="36"/>
                    </a:lnTo>
                    <a:lnTo>
                      <a:pt x="75" y="33"/>
                    </a:lnTo>
                    <a:lnTo>
                      <a:pt x="79" y="30"/>
                    </a:lnTo>
                    <a:lnTo>
                      <a:pt x="82" y="27"/>
                    </a:lnTo>
                    <a:lnTo>
                      <a:pt x="82" y="21"/>
                    </a:lnTo>
                    <a:lnTo>
                      <a:pt x="82" y="18"/>
                    </a:lnTo>
                    <a:lnTo>
                      <a:pt x="79" y="14"/>
                    </a:lnTo>
                    <a:lnTo>
                      <a:pt x="79" y="12"/>
                    </a:lnTo>
                    <a:lnTo>
                      <a:pt x="75" y="9"/>
                    </a:lnTo>
                    <a:lnTo>
                      <a:pt x="70" y="5"/>
                    </a:lnTo>
                    <a:lnTo>
                      <a:pt x="66" y="3"/>
                    </a:lnTo>
                    <a:lnTo>
                      <a:pt x="61" y="3"/>
                    </a:lnTo>
                    <a:lnTo>
                      <a:pt x="54" y="0"/>
                    </a:lnTo>
                    <a:lnTo>
                      <a:pt x="49" y="0"/>
                    </a:lnTo>
                    <a:lnTo>
                      <a:pt x="43" y="0"/>
                    </a:lnTo>
                    <a:lnTo>
                      <a:pt x="36" y="3"/>
                    </a:lnTo>
                    <a:lnTo>
                      <a:pt x="31" y="3"/>
                    </a:lnTo>
                    <a:lnTo>
                      <a:pt x="25" y="5"/>
                    </a:lnTo>
                    <a:lnTo>
                      <a:pt x="18" y="9"/>
                    </a:lnTo>
                    <a:lnTo>
                      <a:pt x="13" y="12"/>
                    </a:lnTo>
                    <a:lnTo>
                      <a:pt x="9" y="14"/>
                    </a:lnTo>
                    <a:lnTo>
                      <a:pt x="6" y="18"/>
                    </a:lnTo>
                    <a:lnTo>
                      <a:pt x="4" y="21"/>
                    </a:lnTo>
                    <a:lnTo>
                      <a:pt x="0" y="27"/>
                    </a:lnTo>
                    <a:lnTo>
                      <a:pt x="0" y="30"/>
                    </a:lnTo>
                    <a:lnTo>
                      <a:pt x="0" y="33"/>
                    </a:lnTo>
                    <a:lnTo>
                      <a:pt x="4" y="36"/>
                    </a:lnTo>
                    <a:lnTo>
                      <a:pt x="4" y="39"/>
                    </a:lnTo>
                    <a:lnTo>
                      <a:pt x="6" y="42"/>
                    </a:lnTo>
                    <a:lnTo>
                      <a:pt x="13" y="46"/>
                    </a:lnTo>
                    <a:lnTo>
                      <a:pt x="15" y="48"/>
                    </a:lnTo>
                    <a:lnTo>
                      <a:pt x="22" y="48"/>
                    </a:lnTo>
                    <a:lnTo>
                      <a:pt x="27" y="51"/>
                    </a:lnTo>
                    <a:lnTo>
                      <a:pt x="34" y="51"/>
                    </a:lnTo>
                    <a:lnTo>
                      <a:pt x="40" y="51"/>
                    </a:lnTo>
                    <a:lnTo>
                      <a:pt x="45" y="48"/>
                    </a:lnTo>
                  </a:path>
                </a:pathLst>
              </a:custGeom>
              <a:noFill/>
              <a:ln w="0">
                <a:solidFill>
                  <a:srgbClr val="C4E4E6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075" name="Freeform 1161"/>
              <p:cNvSpPr>
                <a:spLocks/>
              </p:cNvSpPr>
              <p:nvPr/>
            </p:nvSpPr>
            <p:spPr bwMode="auto">
              <a:xfrm>
                <a:off x="2406" y="3535"/>
                <a:ext cx="21" cy="12"/>
              </a:xfrm>
              <a:custGeom>
                <a:avLst/>
                <a:gdLst>
                  <a:gd name="T0" fmla="*/ 12 w 82"/>
                  <a:gd name="T1" fmla="*/ 12 h 48"/>
                  <a:gd name="T2" fmla="*/ 13 w 82"/>
                  <a:gd name="T3" fmla="*/ 12 h 48"/>
                  <a:gd name="T4" fmla="*/ 15 w 82"/>
                  <a:gd name="T5" fmla="*/ 11 h 48"/>
                  <a:gd name="T6" fmla="*/ 16 w 82"/>
                  <a:gd name="T7" fmla="*/ 10 h 48"/>
                  <a:gd name="T8" fmla="*/ 17 w 82"/>
                  <a:gd name="T9" fmla="*/ 10 h 48"/>
                  <a:gd name="T10" fmla="*/ 18 w 82"/>
                  <a:gd name="T11" fmla="*/ 9 h 48"/>
                  <a:gd name="T12" fmla="*/ 19 w 82"/>
                  <a:gd name="T13" fmla="*/ 8 h 48"/>
                  <a:gd name="T14" fmla="*/ 20 w 82"/>
                  <a:gd name="T15" fmla="*/ 7 h 48"/>
                  <a:gd name="T16" fmla="*/ 20 w 82"/>
                  <a:gd name="T17" fmla="*/ 6 h 48"/>
                  <a:gd name="T18" fmla="*/ 21 w 82"/>
                  <a:gd name="T19" fmla="*/ 5 h 48"/>
                  <a:gd name="T20" fmla="*/ 20 w 82"/>
                  <a:gd name="T21" fmla="*/ 5 h 48"/>
                  <a:gd name="T22" fmla="*/ 20 w 82"/>
                  <a:gd name="T23" fmla="*/ 3 h 48"/>
                  <a:gd name="T24" fmla="*/ 19 w 82"/>
                  <a:gd name="T25" fmla="*/ 2 h 48"/>
                  <a:gd name="T26" fmla="*/ 18 w 82"/>
                  <a:gd name="T27" fmla="*/ 1 h 48"/>
                  <a:gd name="T28" fmla="*/ 18 w 82"/>
                  <a:gd name="T29" fmla="*/ 1 h 48"/>
                  <a:gd name="T30" fmla="*/ 16 w 82"/>
                  <a:gd name="T31" fmla="*/ 1 h 48"/>
                  <a:gd name="T32" fmla="*/ 16 w 82"/>
                  <a:gd name="T33" fmla="*/ 0 h 48"/>
                  <a:gd name="T34" fmla="*/ 14 w 82"/>
                  <a:gd name="T35" fmla="*/ 0 h 48"/>
                  <a:gd name="T36" fmla="*/ 12 w 82"/>
                  <a:gd name="T37" fmla="*/ 0 h 48"/>
                  <a:gd name="T38" fmla="*/ 11 w 82"/>
                  <a:gd name="T39" fmla="*/ 0 h 48"/>
                  <a:gd name="T40" fmla="*/ 9 w 82"/>
                  <a:gd name="T41" fmla="*/ 0 h 48"/>
                  <a:gd name="T42" fmla="*/ 8 w 82"/>
                  <a:gd name="T43" fmla="*/ 1 h 48"/>
                  <a:gd name="T44" fmla="*/ 6 w 82"/>
                  <a:gd name="T45" fmla="*/ 1 h 48"/>
                  <a:gd name="T46" fmla="*/ 5 w 82"/>
                  <a:gd name="T47" fmla="*/ 1 h 48"/>
                  <a:gd name="T48" fmla="*/ 3 w 82"/>
                  <a:gd name="T49" fmla="*/ 2 h 48"/>
                  <a:gd name="T50" fmla="*/ 2 w 82"/>
                  <a:gd name="T51" fmla="*/ 4 h 48"/>
                  <a:gd name="T52" fmla="*/ 2 w 82"/>
                  <a:gd name="T53" fmla="*/ 5 h 48"/>
                  <a:gd name="T54" fmla="*/ 1 w 82"/>
                  <a:gd name="T55" fmla="*/ 5 h 48"/>
                  <a:gd name="T56" fmla="*/ 0 w 82"/>
                  <a:gd name="T57" fmla="*/ 6 h 48"/>
                  <a:gd name="T58" fmla="*/ 0 w 82"/>
                  <a:gd name="T59" fmla="*/ 7 h 48"/>
                  <a:gd name="T60" fmla="*/ 0 w 82"/>
                  <a:gd name="T61" fmla="*/ 8 h 48"/>
                  <a:gd name="T62" fmla="*/ 0 w 82"/>
                  <a:gd name="T63" fmla="*/ 9 h 48"/>
                  <a:gd name="T64" fmla="*/ 1 w 82"/>
                  <a:gd name="T65" fmla="*/ 10 h 48"/>
                  <a:gd name="T66" fmla="*/ 2 w 82"/>
                  <a:gd name="T67" fmla="*/ 10 h 48"/>
                  <a:gd name="T68" fmla="*/ 2 w 82"/>
                  <a:gd name="T69" fmla="*/ 11 h 48"/>
                  <a:gd name="T70" fmla="*/ 4 w 82"/>
                  <a:gd name="T71" fmla="*/ 12 h 48"/>
                  <a:gd name="T72" fmla="*/ 5 w 82"/>
                  <a:gd name="T73" fmla="*/ 12 h 48"/>
                  <a:gd name="T74" fmla="*/ 6 w 82"/>
                  <a:gd name="T75" fmla="*/ 12 h 48"/>
                  <a:gd name="T76" fmla="*/ 8 w 82"/>
                  <a:gd name="T77" fmla="*/ 12 h 48"/>
                  <a:gd name="T78" fmla="*/ 9 w 82"/>
                  <a:gd name="T79" fmla="*/ 12 h 48"/>
                  <a:gd name="T80" fmla="*/ 12 w 82"/>
                  <a:gd name="T81" fmla="*/ 12 h 48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82"/>
                  <a:gd name="T124" fmla="*/ 0 h 48"/>
                  <a:gd name="T125" fmla="*/ 82 w 82"/>
                  <a:gd name="T126" fmla="*/ 48 h 48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82" h="48">
                    <a:moveTo>
                      <a:pt x="45" y="48"/>
                    </a:moveTo>
                    <a:lnTo>
                      <a:pt x="52" y="48"/>
                    </a:lnTo>
                    <a:lnTo>
                      <a:pt x="57" y="45"/>
                    </a:lnTo>
                    <a:lnTo>
                      <a:pt x="63" y="41"/>
                    </a:lnTo>
                    <a:lnTo>
                      <a:pt x="66" y="38"/>
                    </a:lnTo>
                    <a:lnTo>
                      <a:pt x="72" y="36"/>
                    </a:lnTo>
                    <a:lnTo>
                      <a:pt x="75" y="32"/>
                    </a:lnTo>
                    <a:lnTo>
                      <a:pt x="79" y="29"/>
                    </a:lnTo>
                    <a:lnTo>
                      <a:pt x="79" y="23"/>
                    </a:lnTo>
                    <a:lnTo>
                      <a:pt x="82" y="20"/>
                    </a:lnTo>
                    <a:lnTo>
                      <a:pt x="79" y="18"/>
                    </a:lnTo>
                    <a:lnTo>
                      <a:pt x="79" y="11"/>
                    </a:lnTo>
                    <a:lnTo>
                      <a:pt x="75" y="9"/>
                    </a:lnTo>
                    <a:lnTo>
                      <a:pt x="72" y="5"/>
                    </a:lnTo>
                    <a:lnTo>
                      <a:pt x="70" y="5"/>
                    </a:lnTo>
                    <a:lnTo>
                      <a:pt x="63" y="2"/>
                    </a:lnTo>
                    <a:lnTo>
                      <a:pt x="61" y="0"/>
                    </a:lnTo>
                    <a:lnTo>
                      <a:pt x="54" y="0"/>
                    </a:lnTo>
                    <a:lnTo>
                      <a:pt x="48" y="0"/>
                    </a:lnTo>
                    <a:lnTo>
                      <a:pt x="43" y="0"/>
                    </a:lnTo>
                    <a:lnTo>
                      <a:pt x="36" y="0"/>
                    </a:lnTo>
                    <a:lnTo>
                      <a:pt x="30" y="2"/>
                    </a:lnTo>
                    <a:lnTo>
                      <a:pt x="24" y="5"/>
                    </a:lnTo>
                    <a:lnTo>
                      <a:pt x="18" y="5"/>
                    </a:lnTo>
                    <a:lnTo>
                      <a:pt x="12" y="9"/>
                    </a:lnTo>
                    <a:lnTo>
                      <a:pt x="9" y="14"/>
                    </a:lnTo>
                    <a:lnTo>
                      <a:pt x="6" y="18"/>
                    </a:lnTo>
                    <a:lnTo>
                      <a:pt x="2" y="20"/>
                    </a:lnTo>
                    <a:lnTo>
                      <a:pt x="0" y="23"/>
                    </a:lnTo>
                    <a:lnTo>
                      <a:pt x="0" y="27"/>
                    </a:lnTo>
                    <a:lnTo>
                      <a:pt x="0" y="32"/>
                    </a:lnTo>
                    <a:lnTo>
                      <a:pt x="0" y="36"/>
                    </a:lnTo>
                    <a:lnTo>
                      <a:pt x="2" y="38"/>
                    </a:lnTo>
                    <a:lnTo>
                      <a:pt x="6" y="41"/>
                    </a:lnTo>
                    <a:lnTo>
                      <a:pt x="9" y="45"/>
                    </a:lnTo>
                    <a:lnTo>
                      <a:pt x="15" y="48"/>
                    </a:lnTo>
                    <a:lnTo>
                      <a:pt x="21" y="48"/>
                    </a:lnTo>
                    <a:lnTo>
                      <a:pt x="24" y="48"/>
                    </a:lnTo>
                    <a:lnTo>
                      <a:pt x="30" y="48"/>
                    </a:lnTo>
                    <a:lnTo>
                      <a:pt x="36" y="48"/>
                    </a:lnTo>
                    <a:lnTo>
                      <a:pt x="45" y="48"/>
                    </a:lnTo>
                    <a:close/>
                  </a:path>
                </a:pathLst>
              </a:custGeom>
              <a:solidFill>
                <a:srgbClr val="CB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076" name="Freeform 1162"/>
              <p:cNvSpPr>
                <a:spLocks/>
              </p:cNvSpPr>
              <p:nvPr/>
            </p:nvSpPr>
            <p:spPr bwMode="auto">
              <a:xfrm>
                <a:off x="2406" y="3535"/>
                <a:ext cx="21" cy="12"/>
              </a:xfrm>
              <a:custGeom>
                <a:avLst/>
                <a:gdLst>
                  <a:gd name="T0" fmla="*/ 12 w 82"/>
                  <a:gd name="T1" fmla="*/ 12 h 48"/>
                  <a:gd name="T2" fmla="*/ 13 w 82"/>
                  <a:gd name="T3" fmla="*/ 12 h 48"/>
                  <a:gd name="T4" fmla="*/ 15 w 82"/>
                  <a:gd name="T5" fmla="*/ 11 h 48"/>
                  <a:gd name="T6" fmla="*/ 16 w 82"/>
                  <a:gd name="T7" fmla="*/ 10 h 48"/>
                  <a:gd name="T8" fmla="*/ 17 w 82"/>
                  <a:gd name="T9" fmla="*/ 10 h 48"/>
                  <a:gd name="T10" fmla="*/ 18 w 82"/>
                  <a:gd name="T11" fmla="*/ 9 h 48"/>
                  <a:gd name="T12" fmla="*/ 19 w 82"/>
                  <a:gd name="T13" fmla="*/ 8 h 48"/>
                  <a:gd name="T14" fmla="*/ 20 w 82"/>
                  <a:gd name="T15" fmla="*/ 7 h 48"/>
                  <a:gd name="T16" fmla="*/ 20 w 82"/>
                  <a:gd name="T17" fmla="*/ 6 h 48"/>
                  <a:gd name="T18" fmla="*/ 21 w 82"/>
                  <a:gd name="T19" fmla="*/ 5 h 48"/>
                  <a:gd name="T20" fmla="*/ 20 w 82"/>
                  <a:gd name="T21" fmla="*/ 5 h 48"/>
                  <a:gd name="T22" fmla="*/ 20 w 82"/>
                  <a:gd name="T23" fmla="*/ 3 h 48"/>
                  <a:gd name="T24" fmla="*/ 19 w 82"/>
                  <a:gd name="T25" fmla="*/ 2 h 48"/>
                  <a:gd name="T26" fmla="*/ 18 w 82"/>
                  <a:gd name="T27" fmla="*/ 1 h 48"/>
                  <a:gd name="T28" fmla="*/ 18 w 82"/>
                  <a:gd name="T29" fmla="*/ 1 h 48"/>
                  <a:gd name="T30" fmla="*/ 16 w 82"/>
                  <a:gd name="T31" fmla="*/ 1 h 48"/>
                  <a:gd name="T32" fmla="*/ 16 w 82"/>
                  <a:gd name="T33" fmla="*/ 0 h 48"/>
                  <a:gd name="T34" fmla="*/ 14 w 82"/>
                  <a:gd name="T35" fmla="*/ 0 h 48"/>
                  <a:gd name="T36" fmla="*/ 12 w 82"/>
                  <a:gd name="T37" fmla="*/ 0 h 48"/>
                  <a:gd name="T38" fmla="*/ 11 w 82"/>
                  <a:gd name="T39" fmla="*/ 0 h 48"/>
                  <a:gd name="T40" fmla="*/ 9 w 82"/>
                  <a:gd name="T41" fmla="*/ 0 h 48"/>
                  <a:gd name="T42" fmla="*/ 8 w 82"/>
                  <a:gd name="T43" fmla="*/ 1 h 48"/>
                  <a:gd name="T44" fmla="*/ 6 w 82"/>
                  <a:gd name="T45" fmla="*/ 1 h 48"/>
                  <a:gd name="T46" fmla="*/ 5 w 82"/>
                  <a:gd name="T47" fmla="*/ 1 h 48"/>
                  <a:gd name="T48" fmla="*/ 3 w 82"/>
                  <a:gd name="T49" fmla="*/ 2 h 48"/>
                  <a:gd name="T50" fmla="*/ 2 w 82"/>
                  <a:gd name="T51" fmla="*/ 4 h 48"/>
                  <a:gd name="T52" fmla="*/ 2 w 82"/>
                  <a:gd name="T53" fmla="*/ 5 h 48"/>
                  <a:gd name="T54" fmla="*/ 1 w 82"/>
                  <a:gd name="T55" fmla="*/ 5 h 48"/>
                  <a:gd name="T56" fmla="*/ 0 w 82"/>
                  <a:gd name="T57" fmla="*/ 6 h 48"/>
                  <a:gd name="T58" fmla="*/ 0 w 82"/>
                  <a:gd name="T59" fmla="*/ 7 h 48"/>
                  <a:gd name="T60" fmla="*/ 0 w 82"/>
                  <a:gd name="T61" fmla="*/ 8 h 48"/>
                  <a:gd name="T62" fmla="*/ 0 w 82"/>
                  <a:gd name="T63" fmla="*/ 9 h 48"/>
                  <a:gd name="T64" fmla="*/ 1 w 82"/>
                  <a:gd name="T65" fmla="*/ 10 h 48"/>
                  <a:gd name="T66" fmla="*/ 2 w 82"/>
                  <a:gd name="T67" fmla="*/ 10 h 48"/>
                  <a:gd name="T68" fmla="*/ 2 w 82"/>
                  <a:gd name="T69" fmla="*/ 11 h 48"/>
                  <a:gd name="T70" fmla="*/ 4 w 82"/>
                  <a:gd name="T71" fmla="*/ 12 h 48"/>
                  <a:gd name="T72" fmla="*/ 5 w 82"/>
                  <a:gd name="T73" fmla="*/ 12 h 48"/>
                  <a:gd name="T74" fmla="*/ 6 w 82"/>
                  <a:gd name="T75" fmla="*/ 12 h 48"/>
                  <a:gd name="T76" fmla="*/ 8 w 82"/>
                  <a:gd name="T77" fmla="*/ 12 h 48"/>
                  <a:gd name="T78" fmla="*/ 9 w 82"/>
                  <a:gd name="T79" fmla="*/ 12 h 48"/>
                  <a:gd name="T80" fmla="*/ 12 w 82"/>
                  <a:gd name="T81" fmla="*/ 12 h 48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82"/>
                  <a:gd name="T124" fmla="*/ 0 h 48"/>
                  <a:gd name="T125" fmla="*/ 82 w 82"/>
                  <a:gd name="T126" fmla="*/ 48 h 48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82" h="48">
                    <a:moveTo>
                      <a:pt x="45" y="48"/>
                    </a:moveTo>
                    <a:lnTo>
                      <a:pt x="52" y="48"/>
                    </a:lnTo>
                    <a:lnTo>
                      <a:pt x="57" y="45"/>
                    </a:lnTo>
                    <a:lnTo>
                      <a:pt x="63" y="41"/>
                    </a:lnTo>
                    <a:lnTo>
                      <a:pt x="66" y="38"/>
                    </a:lnTo>
                    <a:lnTo>
                      <a:pt x="72" y="36"/>
                    </a:lnTo>
                    <a:lnTo>
                      <a:pt x="75" y="32"/>
                    </a:lnTo>
                    <a:lnTo>
                      <a:pt x="79" y="29"/>
                    </a:lnTo>
                    <a:lnTo>
                      <a:pt x="79" y="23"/>
                    </a:lnTo>
                    <a:lnTo>
                      <a:pt x="82" y="20"/>
                    </a:lnTo>
                    <a:lnTo>
                      <a:pt x="79" y="18"/>
                    </a:lnTo>
                    <a:lnTo>
                      <a:pt x="79" y="11"/>
                    </a:lnTo>
                    <a:lnTo>
                      <a:pt x="75" y="9"/>
                    </a:lnTo>
                    <a:lnTo>
                      <a:pt x="72" y="5"/>
                    </a:lnTo>
                    <a:lnTo>
                      <a:pt x="70" y="5"/>
                    </a:lnTo>
                    <a:lnTo>
                      <a:pt x="63" y="2"/>
                    </a:lnTo>
                    <a:lnTo>
                      <a:pt x="61" y="0"/>
                    </a:lnTo>
                    <a:lnTo>
                      <a:pt x="54" y="0"/>
                    </a:lnTo>
                    <a:lnTo>
                      <a:pt x="48" y="0"/>
                    </a:lnTo>
                    <a:lnTo>
                      <a:pt x="43" y="0"/>
                    </a:lnTo>
                    <a:lnTo>
                      <a:pt x="36" y="0"/>
                    </a:lnTo>
                    <a:lnTo>
                      <a:pt x="30" y="2"/>
                    </a:lnTo>
                    <a:lnTo>
                      <a:pt x="24" y="5"/>
                    </a:lnTo>
                    <a:lnTo>
                      <a:pt x="18" y="5"/>
                    </a:lnTo>
                    <a:lnTo>
                      <a:pt x="12" y="9"/>
                    </a:lnTo>
                    <a:lnTo>
                      <a:pt x="9" y="14"/>
                    </a:lnTo>
                    <a:lnTo>
                      <a:pt x="6" y="18"/>
                    </a:lnTo>
                    <a:lnTo>
                      <a:pt x="2" y="20"/>
                    </a:lnTo>
                    <a:lnTo>
                      <a:pt x="0" y="23"/>
                    </a:lnTo>
                    <a:lnTo>
                      <a:pt x="0" y="27"/>
                    </a:lnTo>
                    <a:lnTo>
                      <a:pt x="0" y="32"/>
                    </a:lnTo>
                    <a:lnTo>
                      <a:pt x="0" y="36"/>
                    </a:lnTo>
                    <a:lnTo>
                      <a:pt x="2" y="38"/>
                    </a:lnTo>
                    <a:lnTo>
                      <a:pt x="6" y="41"/>
                    </a:lnTo>
                    <a:lnTo>
                      <a:pt x="9" y="45"/>
                    </a:lnTo>
                    <a:lnTo>
                      <a:pt x="15" y="48"/>
                    </a:lnTo>
                    <a:lnTo>
                      <a:pt x="21" y="48"/>
                    </a:lnTo>
                    <a:lnTo>
                      <a:pt x="24" y="48"/>
                    </a:lnTo>
                    <a:lnTo>
                      <a:pt x="30" y="48"/>
                    </a:lnTo>
                    <a:lnTo>
                      <a:pt x="36" y="48"/>
                    </a:lnTo>
                    <a:lnTo>
                      <a:pt x="45" y="48"/>
                    </a:lnTo>
                  </a:path>
                </a:pathLst>
              </a:custGeom>
              <a:noFill/>
              <a:ln w="0">
                <a:solidFill>
                  <a:srgbClr val="C4E4E6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077" name="Freeform 1163"/>
              <p:cNvSpPr>
                <a:spLocks/>
              </p:cNvSpPr>
              <p:nvPr/>
            </p:nvSpPr>
            <p:spPr bwMode="auto">
              <a:xfrm>
                <a:off x="2406" y="3535"/>
                <a:ext cx="21" cy="12"/>
              </a:xfrm>
              <a:custGeom>
                <a:avLst/>
                <a:gdLst>
                  <a:gd name="T0" fmla="*/ 12 w 82"/>
                  <a:gd name="T1" fmla="*/ 12 h 48"/>
                  <a:gd name="T2" fmla="*/ 13 w 82"/>
                  <a:gd name="T3" fmla="*/ 12 h 48"/>
                  <a:gd name="T4" fmla="*/ 15 w 82"/>
                  <a:gd name="T5" fmla="*/ 11 h 48"/>
                  <a:gd name="T6" fmla="*/ 16 w 82"/>
                  <a:gd name="T7" fmla="*/ 10 h 48"/>
                  <a:gd name="T8" fmla="*/ 17 w 82"/>
                  <a:gd name="T9" fmla="*/ 10 h 48"/>
                  <a:gd name="T10" fmla="*/ 18 w 82"/>
                  <a:gd name="T11" fmla="*/ 9 h 48"/>
                  <a:gd name="T12" fmla="*/ 19 w 82"/>
                  <a:gd name="T13" fmla="*/ 8 h 48"/>
                  <a:gd name="T14" fmla="*/ 20 w 82"/>
                  <a:gd name="T15" fmla="*/ 7 h 48"/>
                  <a:gd name="T16" fmla="*/ 20 w 82"/>
                  <a:gd name="T17" fmla="*/ 6 h 48"/>
                  <a:gd name="T18" fmla="*/ 21 w 82"/>
                  <a:gd name="T19" fmla="*/ 5 h 48"/>
                  <a:gd name="T20" fmla="*/ 20 w 82"/>
                  <a:gd name="T21" fmla="*/ 5 h 48"/>
                  <a:gd name="T22" fmla="*/ 20 w 82"/>
                  <a:gd name="T23" fmla="*/ 3 h 48"/>
                  <a:gd name="T24" fmla="*/ 19 w 82"/>
                  <a:gd name="T25" fmla="*/ 2 h 48"/>
                  <a:gd name="T26" fmla="*/ 18 w 82"/>
                  <a:gd name="T27" fmla="*/ 1 h 48"/>
                  <a:gd name="T28" fmla="*/ 18 w 82"/>
                  <a:gd name="T29" fmla="*/ 1 h 48"/>
                  <a:gd name="T30" fmla="*/ 16 w 82"/>
                  <a:gd name="T31" fmla="*/ 1 h 48"/>
                  <a:gd name="T32" fmla="*/ 16 w 82"/>
                  <a:gd name="T33" fmla="*/ 0 h 48"/>
                  <a:gd name="T34" fmla="*/ 14 w 82"/>
                  <a:gd name="T35" fmla="*/ 0 h 48"/>
                  <a:gd name="T36" fmla="*/ 12 w 82"/>
                  <a:gd name="T37" fmla="*/ 0 h 48"/>
                  <a:gd name="T38" fmla="*/ 11 w 82"/>
                  <a:gd name="T39" fmla="*/ 0 h 48"/>
                  <a:gd name="T40" fmla="*/ 9 w 82"/>
                  <a:gd name="T41" fmla="*/ 0 h 48"/>
                  <a:gd name="T42" fmla="*/ 8 w 82"/>
                  <a:gd name="T43" fmla="*/ 1 h 48"/>
                  <a:gd name="T44" fmla="*/ 6 w 82"/>
                  <a:gd name="T45" fmla="*/ 1 h 48"/>
                  <a:gd name="T46" fmla="*/ 5 w 82"/>
                  <a:gd name="T47" fmla="*/ 1 h 48"/>
                  <a:gd name="T48" fmla="*/ 3 w 82"/>
                  <a:gd name="T49" fmla="*/ 2 h 48"/>
                  <a:gd name="T50" fmla="*/ 2 w 82"/>
                  <a:gd name="T51" fmla="*/ 4 h 48"/>
                  <a:gd name="T52" fmla="*/ 2 w 82"/>
                  <a:gd name="T53" fmla="*/ 5 h 48"/>
                  <a:gd name="T54" fmla="*/ 1 w 82"/>
                  <a:gd name="T55" fmla="*/ 5 h 48"/>
                  <a:gd name="T56" fmla="*/ 0 w 82"/>
                  <a:gd name="T57" fmla="*/ 6 h 48"/>
                  <a:gd name="T58" fmla="*/ 0 w 82"/>
                  <a:gd name="T59" fmla="*/ 7 h 48"/>
                  <a:gd name="T60" fmla="*/ 0 w 82"/>
                  <a:gd name="T61" fmla="*/ 8 h 48"/>
                  <a:gd name="T62" fmla="*/ 0 w 82"/>
                  <a:gd name="T63" fmla="*/ 9 h 48"/>
                  <a:gd name="T64" fmla="*/ 1 w 82"/>
                  <a:gd name="T65" fmla="*/ 10 h 48"/>
                  <a:gd name="T66" fmla="*/ 2 w 82"/>
                  <a:gd name="T67" fmla="*/ 10 h 48"/>
                  <a:gd name="T68" fmla="*/ 2 w 82"/>
                  <a:gd name="T69" fmla="*/ 11 h 48"/>
                  <a:gd name="T70" fmla="*/ 4 w 82"/>
                  <a:gd name="T71" fmla="*/ 12 h 48"/>
                  <a:gd name="T72" fmla="*/ 5 w 82"/>
                  <a:gd name="T73" fmla="*/ 12 h 48"/>
                  <a:gd name="T74" fmla="*/ 6 w 82"/>
                  <a:gd name="T75" fmla="*/ 12 h 48"/>
                  <a:gd name="T76" fmla="*/ 8 w 82"/>
                  <a:gd name="T77" fmla="*/ 12 h 48"/>
                  <a:gd name="T78" fmla="*/ 9 w 82"/>
                  <a:gd name="T79" fmla="*/ 12 h 48"/>
                  <a:gd name="T80" fmla="*/ 12 w 82"/>
                  <a:gd name="T81" fmla="*/ 12 h 48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82"/>
                  <a:gd name="T124" fmla="*/ 0 h 48"/>
                  <a:gd name="T125" fmla="*/ 82 w 82"/>
                  <a:gd name="T126" fmla="*/ 48 h 48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82" h="48">
                    <a:moveTo>
                      <a:pt x="45" y="48"/>
                    </a:moveTo>
                    <a:lnTo>
                      <a:pt x="52" y="48"/>
                    </a:lnTo>
                    <a:lnTo>
                      <a:pt x="57" y="45"/>
                    </a:lnTo>
                    <a:lnTo>
                      <a:pt x="63" y="41"/>
                    </a:lnTo>
                    <a:lnTo>
                      <a:pt x="66" y="38"/>
                    </a:lnTo>
                    <a:lnTo>
                      <a:pt x="72" y="36"/>
                    </a:lnTo>
                    <a:lnTo>
                      <a:pt x="75" y="32"/>
                    </a:lnTo>
                    <a:lnTo>
                      <a:pt x="79" y="29"/>
                    </a:lnTo>
                    <a:lnTo>
                      <a:pt x="79" y="23"/>
                    </a:lnTo>
                    <a:lnTo>
                      <a:pt x="82" y="20"/>
                    </a:lnTo>
                    <a:lnTo>
                      <a:pt x="79" y="18"/>
                    </a:lnTo>
                    <a:lnTo>
                      <a:pt x="79" y="11"/>
                    </a:lnTo>
                    <a:lnTo>
                      <a:pt x="75" y="9"/>
                    </a:lnTo>
                    <a:lnTo>
                      <a:pt x="72" y="5"/>
                    </a:lnTo>
                    <a:lnTo>
                      <a:pt x="70" y="5"/>
                    </a:lnTo>
                    <a:lnTo>
                      <a:pt x="63" y="2"/>
                    </a:lnTo>
                    <a:lnTo>
                      <a:pt x="61" y="0"/>
                    </a:lnTo>
                    <a:lnTo>
                      <a:pt x="54" y="0"/>
                    </a:lnTo>
                    <a:lnTo>
                      <a:pt x="48" y="0"/>
                    </a:lnTo>
                    <a:lnTo>
                      <a:pt x="43" y="0"/>
                    </a:lnTo>
                    <a:lnTo>
                      <a:pt x="36" y="0"/>
                    </a:lnTo>
                    <a:lnTo>
                      <a:pt x="30" y="2"/>
                    </a:lnTo>
                    <a:lnTo>
                      <a:pt x="24" y="5"/>
                    </a:lnTo>
                    <a:lnTo>
                      <a:pt x="18" y="5"/>
                    </a:lnTo>
                    <a:lnTo>
                      <a:pt x="12" y="9"/>
                    </a:lnTo>
                    <a:lnTo>
                      <a:pt x="9" y="14"/>
                    </a:lnTo>
                    <a:lnTo>
                      <a:pt x="6" y="18"/>
                    </a:lnTo>
                    <a:lnTo>
                      <a:pt x="2" y="20"/>
                    </a:lnTo>
                    <a:lnTo>
                      <a:pt x="0" y="23"/>
                    </a:lnTo>
                    <a:lnTo>
                      <a:pt x="0" y="27"/>
                    </a:lnTo>
                    <a:lnTo>
                      <a:pt x="0" y="32"/>
                    </a:lnTo>
                    <a:lnTo>
                      <a:pt x="0" y="36"/>
                    </a:lnTo>
                    <a:lnTo>
                      <a:pt x="2" y="38"/>
                    </a:lnTo>
                    <a:lnTo>
                      <a:pt x="6" y="41"/>
                    </a:lnTo>
                    <a:lnTo>
                      <a:pt x="9" y="45"/>
                    </a:lnTo>
                    <a:lnTo>
                      <a:pt x="15" y="48"/>
                    </a:lnTo>
                    <a:lnTo>
                      <a:pt x="21" y="48"/>
                    </a:lnTo>
                    <a:lnTo>
                      <a:pt x="24" y="48"/>
                    </a:lnTo>
                    <a:lnTo>
                      <a:pt x="30" y="48"/>
                    </a:lnTo>
                    <a:lnTo>
                      <a:pt x="36" y="48"/>
                    </a:lnTo>
                    <a:lnTo>
                      <a:pt x="45" y="48"/>
                    </a:lnTo>
                  </a:path>
                </a:pathLst>
              </a:custGeom>
              <a:noFill/>
              <a:ln w="0">
                <a:solidFill>
                  <a:srgbClr val="C4E4E6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078" name="Freeform 1164"/>
              <p:cNvSpPr>
                <a:spLocks/>
              </p:cNvSpPr>
              <p:nvPr/>
            </p:nvSpPr>
            <p:spPr bwMode="auto">
              <a:xfrm>
                <a:off x="2350" y="3542"/>
                <a:ext cx="24" cy="15"/>
              </a:xfrm>
              <a:custGeom>
                <a:avLst/>
                <a:gdLst>
                  <a:gd name="T0" fmla="*/ 13 w 93"/>
                  <a:gd name="T1" fmla="*/ 14 h 59"/>
                  <a:gd name="T2" fmla="*/ 16 w 93"/>
                  <a:gd name="T3" fmla="*/ 14 h 59"/>
                  <a:gd name="T4" fmla="*/ 17 w 93"/>
                  <a:gd name="T5" fmla="*/ 13 h 59"/>
                  <a:gd name="T6" fmla="*/ 19 w 93"/>
                  <a:gd name="T7" fmla="*/ 13 h 59"/>
                  <a:gd name="T8" fmla="*/ 20 w 93"/>
                  <a:gd name="T9" fmla="*/ 12 h 59"/>
                  <a:gd name="T10" fmla="*/ 22 w 93"/>
                  <a:gd name="T11" fmla="*/ 11 h 59"/>
                  <a:gd name="T12" fmla="*/ 23 w 93"/>
                  <a:gd name="T13" fmla="*/ 10 h 59"/>
                  <a:gd name="T14" fmla="*/ 23 w 93"/>
                  <a:gd name="T15" fmla="*/ 9 h 59"/>
                  <a:gd name="T16" fmla="*/ 24 w 93"/>
                  <a:gd name="T17" fmla="*/ 8 h 59"/>
                  <a:gd name="T18" fmla="*/ 24 w 93"/>
                  <a:gd name="T19" fmla="*/ 7 h 59"/>
                  <a:gd name="T20" fmla="*/ 24 w 93"/>
                  <a:gd name="T21" fmla="*/ 5 h 59"/>
                  <a:gd name="T22" fmla="*/ 24 w 93"/>
                  <a:gd name="T23" fmla="*/ 5 h 59"/>
                  <a:gd name="T24" fmla="*/ 23 w 93"/>
                  <a:gd name="T25" fmla="*/ 3 h 59"/>
                  <a:gd name="T26" fmla="*/ 23 w 93"/>
                  <a:gd name="T27" fmla="*/ 2 h 59"/>
                  <a:gd name="T28" fmla="*/ 21 w 93"/>
                  <a:gd name="T29" fmla="*/ 1 h 59"/>
                  <a:gd name="T30" fmla="*/ 19 w 93"/>
                  <a:gd name="T31" fmla="*/ 1 h 59"/>
                  <a:gd name="T32" fmla="*/ 18 w 93"/>
                  <a:gd name="T33" fmla="*/ 1 h 59"/>
                  <a:gd name="T34" fmla="*/ 16 w 93"/>
                  <a:gd name="T35" fmla="*/ 0 h 59"/>
                  <a:gd name="T36" fmla="*/ 15 w 93"/>
                  <a:gd name="T37" fmla="*/ 0 h 59"/>
                  <a:gd name="T38" fmla="*/ 13 w 93"/>
                  <a:gd name="T39" fmla="*/ 0 h 59"/>
                  <a:gd name="T40" fmla="*/ 11 w 93"/>
                  <a:gd name="T41" fmla="*/ 1 h 59"/>
                  <a:gd name="T42" fmla="*/ 9 w 93"/>
                  <a:gd name="T43" fmla="*/ 1 h 59"/>
                  <a:gd name="T44" fmla="*/ 7 w 93"/>
                  <a:gd name="T45" fmla="*/ 1 h 59"/>
                  <a:gd name="T46" fmla="*/ 6 w 93"/>
                  <a:gd name="T47" fmla="*/ 2 h 59"/>
                  <a:gd name="T48" fmla="*/ 4 w 93"/>
                  <a:gd name="T49" fmla="*/ 3 h 59"/>
                  <a:gd name="T50" fmla="*/ 2 w 93"/>
                  <a:gd name="T51" fmla="*/ 5 h 59"/>
                  <a:gd name="T52" fmla="*/ 2 w 93"/>
                  <a:gd name="T53" fmla="*/ 5 h 59"/>
                  <a:gd name="T54" fmla="*/ 1 w 93"/>
                  <a:gd name="T55" fmla="*/ 6 h 59"/>
                  <a:gd name="T56" fmla="*/ 0 w 93"/>
                  <a:gd name="T57" fmla="*/ 8 h 59"/>
                  <a:gd name="T58" fmla="*/ 0 w 93"/>
                  <a:gd name="T59" fmla="*/ 9 h 59"/>
                  <a:gd name="T60" fmla="*/ 0 w 93"/>
                  <a:gd name="T61" fmla="*/ 10 h 59"/>
                  <a:gd name="T62" fmla="*/ 0 w 93"/>
                  <a:gd name="T63" fmla="*/ 11 h 59"/>
                  <a:gd name="T64" fmla="*/ 1 w 93"/>
                  <a:gd name="T65" fmla="*/ 12 h 59"/>
                  <a:gd name="T66" fmla="*/ 2 w 93"/>
                  <a:gd name="T67" fmla="*/ 13 h 59"/>
                  <a:gd name="T68" fmla="*/ 3 w 93"/>
                  <a:gd name="T69" fmla="*/ 13 h 59"/>
                  <a:gd name="T70" fmla="*/ 5 w 93"/>
                  <a:gd name="T71" fmla="*/ 14 h 59"/>
                  <a:gd name="T72" fmla="*/ 6 w 93"/>
                  <a:gd name="T73" fmla="*/ 14 h 59"/>
                  <a:gd name="T74" fmla="*/ 8 w 93"/>
                  <a:gd name="T75" fmla="*/ 15 h 59"/>
                  <a:gd name="T76" fmla="*/ 9 w 93"/>
                  <a:gd name="T77" fmla="*/ 15 h 59"/>
                  <a:gd name="T78" fmla="*/ 12 w 93"/>
                  <a:gd name="T79" fmla="*/ 15 h 59"/>
                  <a:gd name="T80" fmla="*/ 13 w 93"/>
                  <a:gd name="T81" fmla="*/ 14 h 59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93"/>
                  <a:gd name="T124" fmla="*/ 0 h 59"/>
                  <a:gd name="T125" fmla="*/ 93 w 93"/>
                  <a:gd name="T126" fmla="*/ 59 h 59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93" h="59">
                    <a:moveTo>
                      <a:pt x="52" y="57"/>
                    </a:moveTo>
                    <a:lnTo>
                      <a:pt x="61" y="57"/>
                    </a:lnTo>
                    <a:lnTo>
                      <a:pt x="66" y="53"/>
                    </a:lnTo>
                    <a:lnTo>
                      <a:pt x="73" y="50"/>
                    </a:lnTo>
                    <a:lnTo>
                      <a:pt x="79" y="48"/>
                    </a:lnTo>
                    <a:lnTo>
                      <a:pt x="84" y="44"/>
                    </a:lnTo>
                    <a:lnTo>
                      <a:pt x="88" y="39"/>
                    </a:lnTo>
                    <a:lnTo>
                      <a:pt x="91" y="35"/>
                    </a:lnTo>
                    <a:lnTo>
                      <a:pt x="93" y="30"/>
                    </a:lnTo>
                    <a:lnTo>
                      <a:pt x="93" y="27"/>
                    </a:lnTo>
                    <a:lnTo>
                      <a:pt x="93" y="21"/>
                    </a:lnTo>
                    <a:lnTo>
                      <a:pt x="93" y="18"/>
                    </a:lnTo>
                    <a:lnTo>
                      <a:pt x="91" y="11"/>
                    </a:lnTo>
                    <a:lnTo>
                      <a:pt x="88" y="9"/>
                    </a:lnTo>
                    <a:lnTo>
                      <a:pt x="82" y="5"/>
                    </a:lnTo>
                    <a:lnTo>
                      <a:pt x="75" y="2"/>
                    </a:lnTo>
                    <a:lnTo>
                      <a:pt x="70" y="2"/>
                    </a:lnTo>
                    <a:lnTo>
                      <a:pt x="63" y="0"/>
                    </a:lnTo>
                    <a:lnTo>
                      <a:pt x="57" y="0"/>
                    </a:lnTo>
                    <a:lnTo>
                      <a:pt x="49" y="0"/>
                    </a:lnTo>
                    <a:lnTo>
                      <a:pt x="43" y="2"/>
                    </a:lnTo>
                    <a:lnTo>
                      <a:pt x="34" y="2"/>
                    </a:lnTo>
                    <a:lnTo>
                      <a:pt x="27" y="5"/>
                    </a:lnTo>
                    <a:lnTo>
                      <a:pt x="22" y="9"/>
                    </a:lnTo>
                    <a:lnTo>
                      <a:pt x="16" y="11"/>
                    </a:lnTo>
                    <a:lnTo>
                      <a:pt x="9" y="18"/>
                    </a:lnTo>
                    <a:lnTo>
                      <a:pt x="6" y="21"/>
                    </a:lnTo>
                    <a:lnTo>
                      <a:pt x="4" y="23"/>
                    </a:lnTo>
                    <a:lnTo>
                      <a:pt x="0" y="30"/>
                    </a:lnTo>
                    <a:lnTo>
                      <a:pt x="0" y="35"/>
                    </a:lnTo>
                    <a:lnTo>
                      <a:pt x="0" y="39"/>
                    </a:lnTo>
                    <a:lnTo>
                      <a:pt x="0" y="44"/>
                    </a:lnTo>
                    <a:lnTo>
                      <a:pt x="4" y="48"/>
                    </a:lnTo>
                    <a:lnTo>
                      <a:pt x="6" y="50"/>
                    </a:lnTo>
                    <a:lnTo>
                      <a:pt x="13" y="53"/>
                    </a:lnTo>
                    <a:lnTo>
                      <a:pt x="18" y="57"/>
                    </a:lnTo>
                    <a:lnTo>
                      <a:pt x="25" y="57"/>
                    </a:lnTo>
                    <a:lnTo>
                      <a:pt x="31" y="59"/>
                    </a:lnTo>
                    <a:lnTo>
                      <a:pt x="36" y="59"/>
                    </a:lnTo>
                    <a:lnTo>
                      <a:pt x="45" y="59"/>
                    </a:lnTo>
                    <a:lnTo>
                      <a:pt x="52" y="57"/>
                    </a:lnTo>
                    <a:close/>
                  </a:path>
                </a:pathLst>
              </a:custGeom>
              <a:solidFill>
                <a:srgbClr val="CB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079" name="Freeform 1165"/>
              <p:cNvSpPr>
                <a:spLocks/>
              </p:cNvSpPr>
              <p:nvPr/>
            </p:nvSpPr>
            <p:spPr bwMode="auto">
              <a:xfrm>
                <a:off x="2350" y="3542"/>
                <a:ext cx="24" cy="15"/>
              </a:xfrm>
              <a:custGeom>
                <a:avLst/>
                <a:gdLst>
                  <a:gd name="T0" fmla="*/ 13 w 93"/>
                  <a:gd name="T1" fmla="*/ 14 h 59"/>
                  <a:gd name="T2" fmla="*/ 16 w 93"/>
                  <a:gd name="T3" fmla="*/ 14 h 59"/>
                  <a:gd name="T4" fmla="*/ 17 w 93"/>
                  <a:gd name="T5" fmla="*/ 13 h 59"/>
                  <a:gd name="T6" fmla="*/ 19 w 93"/>
                  <a:gd name="T7" fmla="*/ 13 h 59"/>
                  <a:gd name="T8" fmla="*/ 20 w 93"/>
                  <a:gd name="T9" fmla="*/ 12 h 59"/>
                  <a:gd name="T10" fmla="*/ 22 w 93"/>
                  <a:gd name="T11" fmla="*/ 11 h 59"/>
                  <a:gd name="T12" fmla="*/ 23 w 93"/>
                  <a:gd name="T13" fmla="*/ 10 h 59"/>
                  <a:gd name="T14" fmla="*/ 23 w 93"/>
                  <a:gd name="T15" fmla="*/ 9 h 59"/>
                  <a:gd name="T16" fmla="*/ 24 w 93"/>
                  <a:gd name="T17" fmla="*/ 8 h 59"/>
                  <a:gd name="T18" fmla="*/ 24 w 93"/>
                  <a:gd name="T19" fmla="*/ 7 h 59"/>
                  <a:gd name="T20" fmla="*/ 24 w 93"/>
                  <a:gd name="T21" fmla="*/ 5 h 59"/>
                  <a:gd name="T22" fmla="*/ 24 w 93"/>
                  <a:gd name="T23" fmla="*/ 5 h 59"/>
                  <a:gd name="T24" fmla="*/ 23 w 93"/>
                  <a:gd name="T25" fmla="*/ 3 h 59"/>
                  <a:gd name="T26" fmla="*/ 23 w 93"/>
                  <a:gd name="T27" fmla="*/ 2 h 59"/>
                  <a:gd name="T28" fmla="*/ 21 w 93"/>
                  <a:gd name="T29" fmla="*/ 1 h 59"/>
                  <a:gd name="T30" fmla="*/ 19 w 93"/>
                  <a:gd name="T31" fmla="*/ 1 h 59"/>
                  <a:gd name="T32" fmla="*/ 18 w 93"/>
                  <a:gd name="T33" fmla="*/ 1 h 59"/>
                  <a:gd name="T34" fmla="*/ 16 w 93"/>
                  <a:gd name="T35" fmla="*/ 0 h 59"/>
                  <a:gd name="T36" fmla="*/ 15 w 93"/>
                  <a:gd name="T37" fmla="*/ 0 h 59"/>
                  <a:gd name="T38" fmla="*/ 13 w 93"/>
                  <a:gd name="T39" fmla="*/ 0 h 59"/>
                  <a:gd name="T40" fmla="*/ 11 w 93"/>
                  <a:gd name="T41" fmla="*/ 1 h 59"/>
                  <a:gd name="T42" fmla="*/ 9 w 93"/>
                  <a:gd name="T43" fmla="*/ 1 h 59"/>
                  <a:gd name="T44" fmla="*/ 7 w 93"/>
                  <a:gd name="T45" fmla="*/ 1 h 59"/>
                  <a:gd name="T46" fmla="*/ 6 w 93"/>
                  <a:gd name="T47" fmla="*/ 2 h 59"/>
                  <a:gd name="T48" fmla="*/ 4 w 93"/>
                  <a:gd name="T49" fmla="*/ 3 h 59"/>
                  <a:gd name="T50" fmla="*/ 2 w 93"/>
                  <a:gd name="T51" fmla="*/ 5 h 59"/>
                  <a:gd name="T52" fmla="*/ 2 w 93"/>
                  <a:gd name="T53" fmla="*/ 5 h 59"/>
                  <a:gd name="T54" fmla="*/ 1 w 93"/>
                  <a:gd name="T55" fmla="*/ 6 h 59"/>
                  <a:gd name="T56" fmla="*/ 0 w 93"/>
                  <a:gd name="T57" fmla="*/ 8 h 59"/>
                  <a:gd name="T58" fmla="*/ 0 w 93"/>
                  <a:gd name="T59" fmla="*/ 9 h 59"/>
                  <a:gd name="T60" fmla="*/ 0 w 93"/>
                  <a:gd name="T61" fmla="*/ 10 h 59"/>
                  <a:gd name="T62" fmla="*/ 0 w 93"/>
                  <a:gd name="T63" fmla="*/ 11 h 59"/>
                  <a:gd name="T64" fmla="*/ 1 w 93"/>
                  <a:gd name="T65" fmla="*/ 12 h 59"/>
                  <a:gd name="T66" fmla="*/ 2 w 93"/>
                  <a:gd name="T67" fmla="*/ 13 h 59"/>
                  <a:gd name="T68" fmla="*/ 3 w 93"/>
                  <a:gd name="T69" fmla="*/ 13 h 59"/>
                  <a:gd name="T70" fmla="*/ 5 w 93"/>
                  <a:gd name="T71" fmla="*/ 14 h 59"/>
                  <a:gd name="T72" fmla="*/ 6 w 93"/>
                  <a:gd name="T73" fmla="*/ 14 h 59"/>
                  <a:gd name="T74" fmla="*/ 8 w 93"/>
                  <a:gd name="T75" fmla="*/ 15 h 59"/>
                  <a:gd name="T76" fmla="*/ 9 w 93"/>
                  <a:gd name="T77" fmla="*/ 15 h 59"/>
                  <a:gd name="T78" fmla="*/ 12 w 93"/>
                  <a:gd name="T79" fmla="*/ 15 h 59"/>
                  <a:gd name="T80" fmla="*/ 13 w 93"/>
                  <a:gd name="T81" fmla="*/ 14 h 59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93"/>
                  <a:gd name="T124" fmla="*/ 0 h 59"/>
                  <a:gd name="T125" fmla="*/ 93 w 93"/>
                  <a:gd name="T126" fmla="*/ 59 h 59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93" h="59">
                    <a:moveTo>
                      <a:pt x="52" y="57"/>
                    </a:moveTo>
                    <a:lnTo>
                      <a:pt x="61" y="57"/>
                    </a:lnTo>
                    <a:lnTo>
                      <a:pt x="66" y="53"/>
                    </a:lnTo>
                    <a:lnTo>
                      <a:pt x="73" y="50"/>
                    </a:lnTo>
                    <a:lnTo>
                      <a:pt x="79" y="48"/>
                    </a:lnTo>
                    <a:lnTo>
                      <a:pt x="84" y="44"/>
                    </a:lnTo>
                    <a:lnTo>
                      <a:pt x="88" y="39"/>
                    </a:lnTo>
                    <a:lnTo>
                      <a:pt x="91" y="35"/>
                    </a:lnTo>
                    <a:lnTo>
                      <a:pt x="93" y="30"/>
                    </a:lnTo>
                    <a:lnTo>
                      <a:pt x="93" y="27"/>
                    </a:lnTo>
                    <a:lnTo>
                      <a:pt x="93" y="21"/>
                    </a:lnTo>
                    <a:lnTo>
                      <a:pt x="93" y="18"/>
                    </a:lnTo>
                    <a:lnTo>
                      <a:pt x="91" y="11"/>
                    </a:lnTo>
                    <a:lnTo>
                      <a:pt x="88" y="9"/>
                    </a:lnTo>
                    <a:lnTo>
                      <a:pt x="82" y="5"/>
                    </a:lnTo>
                    <a:lnTo>
                      <a:pt x="75" y="2"/>
                    </a:lnTo>
                    <a:lnTo>
                      <a:pt x="70" y="2"/>
                    </a:lnTo>
                    <a:lnTo>
                      <a:pt x="63" y="0"/>
                    </a:lnTo>
                    <a:lnTo>
                      <a:pt x="57" y="0"/>
                    </a:lnTo>
                    <a:lnTo>
                      <a:pt x="49" y="0"/>
                    </a:lnTo>
                    <a:lnTo>
                      <a:pt x="43" y="2"/>
                    </a:lnTo>
                    <a:lnTo>
                      <a:pt x="34" y="2"/>
                    </a:lnTo>
                    <a:lnTo>
                      <a:pt x="27" y="5"/>
                    </a:lnTo>
                    <a:lnTo>
                      <a:pt x="22" y="9"/>
                    </a:lnTo>
                    <a:lnTo>
                      <a:pt x="16" y="11"/>
                    </a:lnTo>
                    <a:lnTo>
                      <a:pt x="9" y="18"/>
                    </a:lnTo>
                    <a:lnTo>
                      <a:pt x="6" y="21"/>
                    </a:lnTo>
                    <a:lnTo>
                      <a:pt x="4" y="23"/>
                    </a:lnTo>
                    <a:lnTo>
                      <a:pt x="0" y="30"/>
                    </a:lnTo>
                    <a:lnTo>
                      <a:pt x="0" y="35"/>
                    </a:lnTo>
                    <a:lnTo>
                      <a:pt x="0" y="39"/>
                    </a:lnTo>
                    <a:lnTo>
                      <a:pt x="0" y="44"/>
                    </a:lnTo>
                    <a:lnTo>
                      <a:pt x="4" y="48"/>
                    </a:lnTo>
                    <a:lnTo>
                      <a:pt x="6" y="50"/>
                    </a:lnTo>
                    <a:lnTo>
                      <a:pt x="13" y="53"/>
                    </a:lnTo>
                    <a:lnTo>
                      <a:pt x="18" y="57"/>
                    </a:lnTo>
                    <a:lnTo>
                      <a:pt x="25" y="57"/>
                    </a:lnTo>
                    <a:lnTo>
                      <a:pt x="31" y="59"/>
                    </a:lnTo>
                    <a:lnTo>
                      <a:pt x="36" y="59"/>
                    </a:lnTo>
                    <a:lnTo>
                      <a:pt x="45" y="59"/>
                    </a:lnTo>
                    <a:lnTo>
                      <a:pt x="52" y="57"/>
                    </a:lnTo>
                  </a:path>
                </a:pathLst>
              </a:custGeom>
              <a:noFill/>
              <a:ln w="0">
                <a:solidFill>
                  <a:srgbClr val="C4E4E6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080" name="Freeform 1166"/>
              <p:cNvSpPr>
                <a:spLocks/>
              </p:cNvSpPr>
              <p:nvPr/>
            </p:nvSpPr>
            <p:spPr bwMode="auto">
              <a:xfrm>
                <a:off x="2350" y="3542"/>
                <a:ext cx="24" cy="15"/>
              </a:xfrm>
              <a:custGeom>
                <a:avLst/>
                <a:gdLst>
                  <a:gd name="T0" fmla="*/ 13 w 93"/>
                  <a:gd name="T1" fmla="*/ 14 h 59"/>
                  <a:gd name="T2" fmla="*/ 16 w 93"/>
                  <a:gd name="T3" fmla="*/ 14 h 59"/>
                  <a:gd name="T4" fmla="*/ 17 w 93"/>
                  <a:gd name="T5" fmla="*/ 13 h 59"/>
                  <a:gd name="T6" fmla="*/ 19 w 93"/>
                  <a:gd name="T7" fmla="*/ 13 h 59"/>
                  <a:gd name="T8" fmla="*/ 20 w 93"/>
                  <a:gd name="T9" fmla="*/ 12 h 59"/>
                  <a:gd name="T10" fmla="*/ 22 w 93"/>
                  <a:gd name="T11" fmla="*/ 11 h 59"/>
                  <a:gd name="T12" fmla="*/ 23 w 93"/>
                  <a:gd name="T13" fmla="*/ 10 h 59"/>
                  <a:gd name="T14" fmla="*/ 23 w 93"/>
                  <a:gd name="T15" fmla="*/ 9 h 59"/>
                  <a:gd name="T16" fmla="*/ 24 w 93"/>
                  <a:gd name="T17" fmla="*/ 8 h 59"/>
                  <a:gd name="T18" fmla="*/ 24 w 93"/>
                  <a:gd name="T19" fmla="*/ 7 h 59"/>
                  <a:gd name="T20" fmla="*/ 24 w 93"/>
                  <a:gd name="T21" fmla="*/ 5 h 59"/>
                  <a:gd name="T22" fmla="*/ 24 w 93"/>
                  <a:gd name="T23" fmla="*/ 5 h 59"/>
                  <a:gd name="T24" fmla="*/ 23 w 93"/>
                  <a:gd name="T25" fmla="*/ 3 h 59"/>
                  <a:gd name="T26" fmla="*/ 23 w 93"/>
                  <a:gd name="T27" fmla="*/ 2 h 59"/>
                  <a:gd name="T28" fmla="*/ 21 w 93"/>
                  <a:gd name="T29" fmla="*/ 1 h 59"/>
                  <a:gd name="T30" fmla="*/ 19 w 93"/>
                  <a:gd name="T31" fmla="*/ 1 h 59"/>
                  <a:gd name="T32" fmla="*/ 18 w 93"/>
                  <a:gd name="T33" fmla="*/ 1 h 59"/>
                  <a:gd name="T34" fmla="*/ 16 w 93"/>
                  <a:gd name="T35" fmla="*/ 0 h 59"/>
                  <a:gd name="T36" fmla="*/ 15 w 93"/>
                  <a:gd name="T37" fmla="*/ 0 h 59"/>
                  <a:gd name="T38" fmla="*/ 13 w 93"/>
                  <a:gd name="T39" fmla="*/ 0 h 59"/>
                  <a:gd name="T40" fmla="*/ 11 w 93"/>
                  <a:gd name="T41" fmla="*/ 1 h 59"/>
                  <a:gd name="T42" fmla="*/ 9 w 93"/>
                  <a:gd name="T43" fmla="*/ 1 h 59"/>
                  <a:gd name="T44" fmla="*/ 7 w 93"/>
                  <a:gd name="T45" fmla="*/ 1 h 59"/>
                  <a:gd name="T46" fmla="*/ 6 w 93"/>
                  <a:gd name="T47" fmla="*/ 2 h 59"/>
                  <a:gd name="T48" fmla="*/ 4 w 93"/>
                  <a:gd name="T49" fmla="*/ 3 h 59"/>
                  <a:gd name="T50" fmla="*/ 2 w 93"/>
                  <a:gd name="T51" fmla="*/ 5 h 59"/>
                  <a:gd name="T52" fmla="*/ 2 w 93"/>
                  <a:gd name="T53" fmla="*/ 5 h 59"/>
                  <a:gd name="T54" fmla="*/ 1 w 93"/>
                  <a:gd name="T55" fmla="*/ 6 h 59"/>
                  <a:gd name="T56" fmla="*/ 0 w 93"/>
                  <a:gd name="T57" fmla="*/ 8 h 59"/>
                  <a:gd name="T58" fmla="*/ 0 w 93"/>
                  <a:gd name="T59" fmla="*/ 9 h 59"/>
                  <a:gd name="T60" fmla="*/ 0 w 93"/>
                  <a:gd name="T61" fmla="*/ 10 h 59"/>
                  <a:gd name="T62" fmla="*/ 0 w 93"/>
                  <a:gd name="T63" fmla="*/ 11 h 59"/>
                  <a:gd name="T64" fmla="*/ 1 w 93"/>
                  <a:gd name="T65" fmla="*/ 12 h 59"/>
                  <a:gd name="T66" fmla="*/ 2 w 93"/>
                  <a:gd name="T67" fmla="*/ 13 h 59"/>
                  <a:gd name="T68" fmla="*/ 3 w 93"/>
                  <a:gd name="T69" fmla="*/ 13 h 59"/>
                  <a:gd name="T70" fmla="*/ 5 w 93"/>
                  <a:gd name="T71" fmla="*/ 14 h 59"/>
                  <a:gd name="T72" fmla="*/ 6 w 93"/>
                  <a:gd name="T73" fmla="*/ 14 h 59"/>
                  <a:gd name="T74" fmla="*/ 8 w 93"/>
                  <a:gd name="T75" fmla="*/ 15 h 59"/>
                  <a:gd name="T76" fmla="*/ 9 w 93"/>
                  <a:gd name="T77" fmla="*/ 15 h 59"/>
                  <a:gd name="T78" fmla="*/ 12 w 93"/>
                  <a:gd name="T79" fmla="*/ 15 h 59"/>
                  <a:gd name="T80" fmla="*/ 13 w 93"/>
                  <a:gd name="T81" fmla="*/ 14 h 59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93"/>
                  <a:gd name="T124" fmla="*/ 0 h 59"/>
                  <a:gd name="T125" fmla="*/ 93 w 93"/>
                  <a:gd name="T126" fmla="*/ 59 h 59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93" h="59">
                    <a:moveTo>
                      <a:pt x="52" y="57"/>
                    </a:moveTo>
                    <a:lnTo>
                      <a:pt x="61" y="57"/>
                    </a:lnTo>
                    <a:lnTo>
                      <a:pt x="66" y="53"/>
                    </a:lnTo>
                    <a:lnTo>
                      <a:pt x="73" y="50"/>
                    </a:lnTo>
                    <a:lnTo>
                      <a:pt x="79" y="48"/>
                    </a:lnTo>
                    <a:lnTo>
                      <a:pt x="84" y="44"/>
                    </a:lnTo>
                    <a:lnTo>
                      <a:pt x="88" y="39"/>
                    </a:lnTo>
                    <a:lnTo>
                      <a:pt x="91" y="35"/>
                    </a:lnTo>
                    <a:lnTo>
                      <a:pt x="93" y="30"/>
                    </a:lnTo>
                    <a:lnTo>
                      <a:pt x="93" y="27"/>
                    </a:lnTo>
                    <a:lnTo>
                      <a:pt x="93" y="21"/>
                    </a:lnTo>
                    <a:lnTo>
                      <a:pt x="93" y="18"/>
                    </a:lnTo>
                    <a:lnTo>
                      <a:pt x="91" y="11"/>
                    </a:lnTo>
                    <a:lnTo>
                      <a:pt x="88" y="9"/>
                    </a:lnTo>
                    <a:lnTo>
                      <a:pt x="82" y="5"/>
                    </a:lnTo>
                    <a:lnTo>
                      <a:pt x="75" y="2"/>
                    </a:lnTo>
                    <a:lnTo>
                      <a:pt x="70" y="2"/>
                    </a:lnTo>
                    <a:lnTo>
                      <a:pt x="63" y="0"/>
                    </a:lnTo>
                    <a:lnTo>
                      <a:pt x="57" y="0"/>
                    </a:lnTo>
                    <a:lnTo>
                      <a:pt x="49" y="0"/>
                    </a:lnTo>
                    <a:lnTo>
                      <a:pt x="43" y="2"/>
                    </a:lnTo>
                    <a:lnTo>
                      <a:pt x="34" y="2"/>
                    </a:lnTo>
                    <a:lnTo>
                      <a:pt x="27" y="5"/>
                    </a:lnTo>
                    <a:lnTo>
                      <a:pt x="22" y="9"/>
                    </a:lnTo>
                    <a:lnTo>
                      <a:pt x="16" y="11"/>
                    </a:lnTo>
                    <a:lnTo>
                      <a:pt x="9" y="18"/>
                    </a:lnTo>
                    <a:lnTo>
                      <a:pt x="6" y="21"/>
                    </a:lnTo>
                    <a:lnTo>
                      <a:pt x="4" y="23"/>
                    </a:lnTo>
                    <a:lnTo>
                      <a:pt x="0" y="30"/>
                    </a:lnTo>
                    <a:lnTo>
                      <a:pt x="0" y="35"/>
                    </a:lnTo>
                    <a:lnTo>
                      <a:pt x="0" y="39"/>
                    </a:lnTo>
                    <a:lnTo>
                      <a:pt x="0" y="44"/>
                    </a:lnTo>
                    <a:lnTo>
                      <a:pt x="4" y="48"/>
                    </a:lnTo>
                    <a:lnTo>
                      <a:pt x="6" y="50"/>
                    </a:lnTo>
                    <a:lnTo>
                      <a:pt x="13" y="53"/>
                    </a:lnTo>
                    <a:lnTo>
                      <a:pt x="18" y="57"/>
                    </a:lnTo>
                    <a:lnTo>
                      <a:pt x="25" y="57"/>
                    </a:lnTo>
                    <a:lnTo>
                      <a:pt x="31" y="59"/>
                    </a:lnTo>
                    <a:lnTo>
                      <a:pt x="36" y="59"/>
                    </a:lnTo>
                    <a:lnTo>
                      <a:pt x="45" y="59"/>
                    </a:lnTo>
                    <a:lnTo>
                      <a:pt x="52" y="57"/>
                    </a:lnTo>
                  </a:path>
                </a:pathLst>
              </a:custGeom>
              <a:noFill/>
              <a:ln w="0">
                <a:solidFill>
                  <a:srgbClr val="C4E4E6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081" name="Freeform 1167"/>
              <p:cNvSpPr>
                <a:spLocks/>
              </p:cNvSpPr>
              <p:nvPr/>
            </p:nvSpPr>
            <p:spPr bwMode="auto">
              <a:xfrm>
                <a:off x="2389" y="3526"/>
                <a:ext cx="24" cy="14"/>
              </a:xfrm>
              <a:custGeom>
                <a:avLst/>
                <a:gdLst>
                  <a:gd name="T0" fmla="*/ 14 w 96"/>
                  <a:gd name="T1" fmla="*/ 14 h 57"/>
                  <a:gd name="T2" fmla="*/ 15 w 96"/>
                  <a:gd name="T3" fmla="*/ 14 h 57"/>
                  <a:gd name="T4" fmla="*/ 17 w 96"/>
                  <a:gd name="T5" fmla="*/ 13 h 57"/>
                  <a:gd name="T6" fmla="*/ 19 w 96"/>
                  <a:gd name="T7" fmla="*/ 12 h 57"/>
                  <a:gd name="T8" fmla="*/ 20 w 96"/>
                  <a:gd name="T9" fmla="*/ 11 h 57"/>
                  <a:gd name="T10" fmla="*/ 21 w 96"/>
                  <a:gd name="T11" fmla="*/ 10 h 57"/>
                  <a:gd name="T12" fmla="*/ 23 w 96"/>
                  <a:gd name="T13" fmla="*/ 9 h 57"/>
                  <a:gd name="T14" fmla="*/ 23 w 96"/>
                  <a:gd name="T15" fmla="*/ 8 h 57"/>
                  <a:gd name="T16" fmla="*/ 24 w 96"/>
                  <a:gd name="T17" fmla="*/ 7 h 57"/>
                  <a:gd name="T18" fmla="*/ 24 w 96"/>
                  <a:gd name="T19" fmla="*/ 6 h 57"/>
                  <a:gd name="T20" fmla="*/ 24 w 96"/>
                  <a:gd name="T21" fmla="*/ 4 h 57"/>
                  <a:gd name="T22" fmla="*/ 23 w 96"/>
                  <a:gd name="T23" fmla="*/ 4 h 57"/>
                  <a:gd name="T24" fmla="*/ 23 w 96"/>
                  <a:gd name="T25" fmla="*/ 3 h 57"/>
                  <a:gd name="T26" fmla="*/ 22 w 96"/>
                  <a:gd name="T27" fmla="*/ 2 h 57"/>
                  <a:gd name="T28" fmla="*/ 21 w 96"/>
                  <a:gd name="T29" fmla="*/ 1 h 57"/>
                  <a:gd name="T30" fmla="*/ 20 w 96"/>
                  <a:gd name="T31" fmla="*/ 1 h 57"/>
                  <a:gd name="T32" fmla="*/ 18 w 96"/>
                  <a:gd name="T33" fmla="*/ 0 h 57"/>
                  <a:gd name="T34" fmla="*/ 17 w 96"/>
                  <a:gd name="T35" fmla="*/ 0 h 57"/>
                  <a:gd name="T36" fmla="*/ 14 w 96"/>
                  <a:gd name="T37" fmla="*/ 0 h 57"/>
                  <a:gd name="T38" fmla="*/ 13 w 96"/>
                  <a:gd name="T39" fmla="*/ 0 h 57"/>
                  <a:gd name="T40" fmla="*/ 11 w 96"/>
                  <a:gd name="T41" fmla="*/ 0 h 57"/>
                  <a:gd name="T42" fmla="*/ 9 w 96"/>
                  <a:gd name="T43" fmla="*/ 1 h 57"/>
                  <a:gd name="T44" fmla="*/ 8 w 96"/>
                  <a:gd name="T45" fmla="*/ 1 h 57"/>
                  <a:gd name="T46" fmla="*/ 5 w 96"/>
                  <a:gd name="T47" fmla="*/ 2 h 57"/>
                  <a:gd name="T48" fmla="*/ 4 w 96"/>
                  <a:gd name="T49" fmla="*/ 3 h 57"/>
                  <a:gd name="T50" fmla="*/ 3 w 96"/>
                  <a:gd name="T51" fmla="*/ 4 h 57"/>
                  <a:gd name="T52" fmla="*/ 1 w 96"/>
                  <a:gd name="T53" fmla="*/ 4 h 57"/>
                  <a:gd name="T54" fmla="*/ 1 w 96"/>
                  <a:gd name="T55" fmla="*/ 6 h 57"/>
                  <a:gd name="T56" fmla="*/ 1 w 96"/>
                  <a:gd name="T57" fmla="*/ 7 h 57"/>
                  <a:gd name="T58" fmla="*/ 0 w 96"/>
                  <a:gd name="T59" fmla="*/ 8 h 57"/>
                  <a:gd name="T60" fmla="*/ 1 w 96"/>
                  <a:gd name="T61" fmla="*/ 9 h 57"/>
                  <a:gd name="T62" fmla="*/ 1 w 96"/>
                  <a:gd name="T63" fmla="*/ 10 h 57"/>
                  <a:gd name="T64" fmla="*/ 1 w 96"/>
                  <a:gd name="T65" fmla="*/ 11 h 57"/>
                  <a:gd name="T66" fmla="*/ 2 w 96"/>
                  <a:gd name="T67" fmla="*/ 12 h 57"/>
                  <a:gd name="T68" fmla="*/ 4 w 96"/>
                  <a:gd name="T69" fmla="*/ 13 h 57"/>
                  <a:gd name="T70" fmla="*/ 5 w 96"/>
                  <a:gd name="T71" fmla="*/ 14 h 57"/>
                  <a:gd name="T72" fmla="*/ 6 w 96"/>
                  <a:gd name="T73" fmla="*/ 14 h 57"/>
                  <a:gd name="T74" fmla="*/ 8 w 96"/>
                  <a:gd name="T75" fmla="*/ 14 h 57"/>
                  <a:gd name="T76" fmla="*/ 10 w 96"/>
                  <a:gd name="T77" fmla="*/ 14 h 57"/>
                  <a:gd name="T78" fmla="*/ 12 w 96"/>
                  <a:gd name="T79" fmla="*/ 14 h 57"/>
                  <a:gd name="T80" fmla="*/ 14 w 96"/>
                  <a:gd name="T81" fmla="*/ 14 h 57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96"/>
                  <a:gd name="T124" fmla="*/ 0 h 57"/>
                  <a:gd name="T125" fmla="*/ 96 w 96"/>
                  <a:gd name="T126" fmla="*/ 57 h 57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96" h="57">
                    <a:moveTo>
                      <a:pt x="55" y="57"/>
                    </a:moveTo>
                    <a:lnTo>
                      <a:pt x="60" y="55"/>
                    </a:lnTo>
                    <a:lnTo>
                      <a:pt x="69" y="51"/>
                    </a:lnTo>
                    <a:lnTo>
                      <a:pt x="75" y="48"/>
                    </a:lnTo>
                    <a:lnTo>
                      <a:pt x="81" y="46"/>
                    </a:lnTo>
                    <a:lnTo>
                      <a:pt x="84" y="42"/>
                    </a:lnTo>
                    <a:lnTo>
                      <a:pt x="90" y="37"/>
                    </a:lnTo>
                    <a:lnTo>
                      <a:pt x="93" y="33"/>
                    </a:lnTo>
                    <a:lnTo>
                      <a:pt x="96" y="28"/>
                    </a:lnTo>
                    <a:lnTo>
                      <a:pt x="96" y="24"/>
                    </a:lnTo>
                    <a:lnTo>
                      <a:pt x="96" y="18"/>
                    </a:lnTo>
                    <a:lnTo>
                      <a:pt x="93" y="15"/>
                    </a:lnTo>
                    <a:lnTo>
                      <a:pt x="90" y="12"/>
                    </a:lnTo>
                    <a:lnTo>
                      <a:pt x="87" y="7"/>
                    </a:lnTo>
                    <a:lnTo>
                      <a:pt x="84" y="3"/>
                    </a:lnTo>
                    <a:lnTo>
                      <a:pt x="78" y="3"/>
                    </a:lnTo>
                    <a:lnTo>
                      <a:pt x="71" y="0"/>
                    </a:lnTo>
                    <a:lnTo>
                      <a:pt x="66" y="0"/>
                    </a:lnTo>
                    <a:lnTo>
                      <a:pt x="57" y="0"/>
                    </a:lnTo>
                    <a:lnTo>
                      <a:pt x="51" y="0"/>
                    </a:lnTo>
                    <a:lnTo>
                      <a:pt x="42" y="0"/>
                    </a:lnTo>
                    <a:lnTo>
                      <a:pt x="36" y="3"/>
                    </a:lnTo>
                    <a:lnTo>
                      <a:pt x="30" y="3"/>
                    </a:lnTo>
                    <a:lnTo>
                      <a:pt x="21" y="7"/>
                    </a:lnTo>
                    <a:lnTo>
                      <a:pt x="14" y="12"/>
                    </a:lnTo>
                    <a:lnTo>
                      <a:pt x="12" y="15"/>
                    </a:lnTo>
                    <a:lnTo>
                      <a:pt x="5" y="18"/>
                    </a:lnTo>
                    <a:lnTo>
                      <a:pt x="3" y="24"/>
                    </a:lnTo>
                    <a:lnTo>
                      <a:pt x="3" y="28"/>
                    </a:lnTo>
                    <a:lnTo>
                      <a:pt x="0" y="33"/>
                    </a:lnTo>
                    <a:lnTo>
                      <a:pt x="3" y="37"/>
                    </a:lnTo>
                    <a:lnTo>
                      <a:pt x="3" y="42"/>
                    </a:lnTo>
                    <a:lnTo>
                      <a:pt x="5" y="46"/>
                    </a:lnTo>
                    <a:lnTo>
                      <a:pt x="9" y="48"/>
                    </a:lnTo>
                    <a:lnTo>
                      <a:pt x="14" y="51"/>
                    </a:lnTo>
                    <a:lnTo>
                      <a:pt x="18" y="55"/>
                    </a:lnTo>
                    <a:lnTo>
                      <a:pt x="24" y="57"/>
                    </a:lnTo>
                    <a:lnTo>
                      <a:pt x="33" y="57"/>
                    </a:lnTo>
                    <a:lnTo>
                      <a:pt x="39" y="57"/>
                    </a:lnTo>
                    <a:lnTo>
                      <a:pt x="46" y="57"/>
                    </a:lnTo>
                    <a:lnTo>
                      <a:pt x="55" y="57"/>
                    </a:lnTo>
                    <a:close/>
                  </a:path>
                </a:pathLst>
              </a:custGeom>
              <a:solidFill>
                <a:srgbClr val="CB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082" name="Freeform 1168"/>
              <p:cNvSpPr>
                <a:spLocks/>
              </p:cNvSpPr>
              <p:nvPr/>
            </p:nvSpPr>
            <p:spPr bwMode="auto">
              <a:xfrm>
                <a:off x="2389" y="3526"/>
                <a:ext cx="24" cy="14"/>
              </a:xfrm>
              <a:custGeom>
                <a:avLst/>
                <a:gdLst>
                  <a:gd name="T0" fmla="*/ 14 w 96"/>
                  <a:gd name="T1" fmla="*/ 14 h 57"/>
                  <a:gd name="T2" fmla="*/ 15 w 96"/>
                  <a:gd name="T3" fmla="*/ 14 h 57"/>
                  <a:gd name="T4" fmla="*/ 17 w 96"/>
                  <a:gd name="T5" fmla="*/ 13 h 57"/>
                  <a:gd name="T6" fmla="*/ 19 w 96"/>
                  <a:gd name="T7" fmla="*/ 12 h 57"/>
                  <a:gd name="T8" fmla="*/ 20 w 96"/>
                  <a:gd name="T9" fmla="*/ 11 h 57"/>
                  <a:gd name="T10" fmla="*/ 21 w 96"/>
                  <a:gd name="T11" fmla="*/ 10 h 57"/>
                  <a:gd name="T12" fmla="*/ 23 w 96"/>
                  <a:gd name="T13" fmla="*/ 9 h 57"/>
                  <a:gd name="T14" fmla="*/ 23 w 96"/>
                  <a:gd name="T15" fmla="*/ 8 h 57"/>
                  <a:gd name="T16" fmla="*/ 24 w 96"/>
                  <a:gd name="T17" fmla="*/ 7 h 57"/>
                  <a:gd name="T18" fmla="*/ 24 w 96"/>
                  <a:gd name="T19" fmla="*/ 6 h 57"/>
                  <a:gd name="T20" fmla="*/ 24 w 96"/>
                  <a:gd name="T21" fmla="*/ 4 h 57"/>
                  <a:gd name="T22" fmla="*/ 23 w 96"/>
                  <a:gd name="T23" fmla="*/ 4 h 57"/>
                  <a:gd name="T24" fmla="*/ 23 w 96"/>
                  <a:gd name="T25" fmla="*/ 3 h 57"/>
                  <a:gd name="T26" fmla="*/ 22 w 96"/>
                  <a:gd name="T27" fmla="*/ 2 h 57"/>
                  <a:gd name="T28" fmla="*/ 21 w 96"/>
                  <a:gd name="T29" fmla="*/ 1 h 57"/>
                  <a:gd name="T30" fmla="*/ 20 w 96"/>
                  <a:gd name="T31" fmla="*/ 1 h 57"/>
                  <a:gd name="T32" fmla="*/ 18 w 96"/>
                  <a:gd name="T33" fmla="*/ 0 h 57"/>
                  <a:gd name="T34" fmla="*/ 17 w 96"/>
                  <a:gd name="T35" fmla="*/ 0 h 57"/>
                  <a:gd name="T36" fmla="*/ 14 w 96"/>
                  <a:gd name="T37" fmla="*/ 0 h 57"/>
                  <a:gd name="T38" fmla="*/ 13 w 96"/>
                  <a:gd name="T39" fmla="*/ 0 h 57"/>
                  <a:gd name="T40" fmla="*/ 11 w 96"/>
                  <a:gd name="T41" fmla="*/ 0 h 57"/>
                  <a:gd name="T42" fmla="*/ 9 w 96"/>
                  <a:gd name="T43" fmla="*/ 1 h 57"/>
                  <a:gd name="T44" fmla="*/ 8 w 96"/>
                  <a:gd name="T45" fmla="*/ 1 h 57"/>
                  <a:gd name="T46" fmla="*/ 5 w 96"/>
                  <a:gd name="T47" fmla="*/ 2 h 57"/>
                  <a:gd name="T48" fmla="*/ 4 w 96"/>
                  <a:gd name="T49" fmla="*/ 3 h 57"/>
                  <a:gd name="T50" fmla="*/ 3 w 96"/>
                  <a:gd name="T51" fmla="*/ 4 h 57"/>
                  <a:gd name="T52" fmla="*/ 1 w 96"/>
                  <a:gd name="T53" fmla="*/ 4 h 57"/>
                  <a:gd name="T54" fmla="*/ 1 w 96"/>
                  <a:gd name="T55" fmla="*/ 6 h 57"/>
                  <a:gd name="T56" fmla="*/ 1 w 96"/>
                  <a:gd name="T57" fmla="*/ 7 h 57"/>
                  <a:gd name="T58" fmla="*/ 0 w 96"/>
                  <a:gd name="T59" fmla="*/ 8 h 57"/>
                  <a:gd name="T60" fmla="*/ 1 w 96"/>
                  <a:gd name="T61" fmla="*/ 9 h 57"/>
                  <a:gd name="T62" fmla="*/ 1 w 96"/>
                  <a:gd name="T63" fmla="*/ 10 h 57"/>
                  <a:gd name="T64" fmla="*/ 1 w 96"/>
                  <a:gd name="T65" fmla="*/ 11 h 57"/>
                  <a:gd name="T66" fmla="*/ 2 w 96"/>
                  <a:gd name="T67" fmla="*/ 12 h 57"/>
                  <a:gd name="T68" fmla="*/ 4 w 96"/>
                  <a:gd name="T69" fmla="*/ 13 h 57"/>
                  <a:gd name="T70" fmla="*/ 5 w 96"/>
                  <a:gd name="T71" fmla="*/ 14 h 57"/>
                  <a:gd name="T72" fmla="*/ 6 w 96"/>
                  <a:gd name="T73" fmla="*/ 14 h 57"/>
                  <a:gd name="T74" fmla="*/ 8 w 96"/>
                  <a:gd name="T75" fmla="*/ 14 h 57"/>
                  <a:gd name="T76" fmla="*/ 10 w 96"/>
                  <a:gd name="T77" fmla="*/ 14 h 57"/>
                  <a:gd name="T78" fmla="*/ 12 w 96"/>
                  <a:gd name="T79" fmla="*/ 14 h 57"/>
                  <a:gd name="T80" fmla="*/ 14 w 96"/>
                  <a:gd name="T81" fmla="*/ 14 h 57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96"/>
                  <a:gd name="T124" fmla="*/ 0 h 57"/>
                  <a:gd name="T125" fmla="*/ 96 w 96"/>
                  <a:gd name="T126" fmla="*/ 57 h 57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96" h="57">
                    <a:moveTo>
                      <a:pt x="55" y="57"/>
                    </a:moveTo>
                    <a:lnTo>
                      <a:pt x="60" y="55"/>
                    </a:lnTo>
                    <a:lnTo>
                      <a:pt x="69" y="51"/>
                    </a:lnTo>
                    <a:lnTo>
                      <a:pt x="75" y="48"/>
                    </a:lnTo>
                    <a:lnTo>
                      <a:pt x="81" y="46"/>
                    </a:lnTo>
                    <a:lnTo>
                      <a:pt x="84" y="42"/>
                    </a:lnTo>
                    <a:lnTo>
                      <a:pt x="90" y="37"/>
                    </a:lnTo>
                    <a:lnTo>
                      <a:pt x="93" y="33"/>
                    </a:lnTo>
                    <a:lnTo>
                      <a:pt x="96" y="28"/>
                    </a:lnTo>
                    <a:lnTo>
                      <a:pt x="96" y="24"/>
                    </a:lnTo>
                    <a:lnTo>
                      <a:pt x="96" y="18"/>
                    </a:lnTo>
                    <a:lnTo>
                      <a:pt x="93" y="15"/>
                    </a:lnTo>
                    <a:lnTo>
                      <a:pt x="90" y="12"/>
                    </a:lnTo>
                    <a:lnTo>
                      <a:pt x="87" y="7"/>
                    </a:lnTo>
                    <a:lnTo>
                      <a:pt x="84" y="3"/>
                    </a:lnTo>
                    <a:lnTo>
                      <a:pt x="78" y="3"/>
                    </a:lnTo>
                    <a:lnTo>
                      <a:pt x="71" y="0"/>
                    </a:lnTo>
                    <a:lnTo>
                      <a:pt x="66" y="0"/>
                    </a:lnTo>
                    <a:lnTo>
                      <a:pt x="57" y="0"/>
                    </a:lnTo>
                    <a:lnTo>
                      <a:pt x="51" y="0"/>
                    </a:lnTo>
                    <a:lnTo>
                      <a:pt x="42" y="0"/>
                    </a:lnTo>
                    <a:lnTo>
                      <a:pt x="36" y="3"/>
                    </a:lnTo>
                    <a:lnTo>
                      <a:pt x="30" y="3"/>
                    </a:lnTo>
                    <a:lnTo>
                      <a:pt x="21" y="7"/>
                    </a:lnTo>
                    <a:lnTo>
                      <a:pt x="14" y="12"/>
                    </a:lnTo>
                    <a:lnTo>
                      <a:pt x="12" y="15"/>
                    </a:lnTo>
                    <a:lnTo>
                      <a:pt x="5" y="18"/>
                    </a:lnTo>
                    <a:lnTo>
                      <a:pt x="3" y="24"/>
                    </a:lnTo>
                    <a:lnTo>
                      <a:pt x="3" y="28"/>
                    </a:lnTo>
                    <a:lnTo>
                      <a:pt x="0" y="33"/>
                    </a:lnTo>
                    <a:lnTo>
                      <a:pt x="3" y="37"/>
                    </a:lnTo>
                    <a:lnTo>
                      <a:pt x="3" y="42"/>
                    </a:lnTo>
                    <a:lnTo>
                      <a:pt x="5" y="46"/>
                    </a:lnTo>
                    <a:lnTo>
                      <a:pt x="9" y="48"/>
                    </a:lnTo>
                    <a:lnTo>
                      <a:pt x="14" y="51"/>
                    </a:lnTo>
                    <a:lnTo>
                      <a:pt x="18" y="55"/>
                    </a:lnTo>
                    <a:lnTo>
                      <a:pt x="24" y="57"/>
                    </a:lnTo>
                    <a:lnTo>
                      <a:pt x="33" y="57"/>
                    </a:lnTo>
                    <a:lnTo>
                      <a:pt x="39" y="57"/>
                    </a:lnTo>
                    <a:lnTo>
                      <a:pt x="46" y="57"/>
                    </a:lnTo>
                    <a:lnTo>
                      <a:pt x="55" y="57"/>
                    </a:lnTo>
                  </a:path>
                </a:pathLst>
              </a:custGeom>
              <a:noFill/>
              <a:ln w="0">
                <a:solidFill>
                  <a:srgbClr val="C4E4E6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083" name="Freeform 1169"/>
              <p:cNvSpPr>
                <a:spLocks/>
              </p:cNvSpPr>
              <p:nvPr/>
            </p:nvSpPr>
            <p:spPr bwMode="auto">
              <a:xfrm>
                <a:off x="2389" y="3526"/>
                <a:ext cx="24" cy="14"/>
              </a:xfrm>
              <a:custGeom>
                <a:avLst/>
                <a:gdLst>
                  <a:gd name="T0" fmla="*/ 14 w 96"/>
                  <a:gd name="T1" fmla="*/ 14 h 57"/>
                  <a:gd name="T2" fmla="*/ 15 w 96"/>
                  <a:gd name="T3" fmla="*/ 14 h 57"/>
                  <a:gd name="T4" fmla="*/ 17 w 96"/>
                  <a:gd name="T5" fmla="*/ 13 h 57"/>
                  <a:gd name="T6" fmla="*/ 19 w 96"/>
                  <a:gd name="T7" fmla="*/ 12 h 57"/>
                  <a:gd name="T8" fmla="*/ 20 w 96"/>
                  <a:gd name="T9" fmla="*/ 11 h 57"/>
                  <a:gd name="T10" fmla="*/ 21 w 96"/>
                  <a:gd name="T11" fmla="*/ 10 h 57"/>
                  <a:gd name="T12" fmla="*/ 23 w 96"/>
                  <a:gd name="T13" fmla="*/ 9 h 57"/>
                  <a:gd name="T14" fmla="*/ 23 w 96"/>
                  <a:gd name="T15" fmla="*/ 8 h 57"/>
                  <a:gd name="T16" fmla="*/ 24 w 96"/>
                  <a:gd name="T17" fmla="*/ 7 h 57"/>
                  <a:gd name="T18" fmla="*/ 24 w 96"/>
                  <a:gd name="T19" fmla="*/ 6 h 57"/>
                  <a:gd name="T20" fmla="*/ 24 w 96"/>
                  <a:gd name="T21" fmla="*/ 4 h 57"/>
                  <a:gd name="T22" fmla="*/ 23 w 96"/>
                  <a:gd name="T23" fmla="*/ 4 h 57"/>
                  <a:gd name="T24" fmla="*/ 23 w 96"/>
                  <a:gd name="T25" fmla="*/ 3 h 57"/>
                  <a:gd name="T26" fmla="*/ 22 w 96"/>
                  <a:gd name="T27" fmla="*/ 2 h 57"/>
                  <a:gd name="T28" fmla="*/ 21 w 96"/>
                  <a:gd name="T29" fmla="*/ 1 h 57"/>
                  <a:gd name="T30" fmla="*/ 20 w 96"/>
                  <a:gd name="T31" fmla="*/ 1 h 57"/>
                  <a:gd name="T32" fmla="*/ 18 w 96"/>
                  <a:gd name="T33" fmla="*/ 0 h 57"/>
                  <a:gd name="T34" fmla="*/ 17 w 96"/>
                  <a:gd name="T35" fmla="*/ 0 h 57"/>
                  <a:gd name="T36" fmla="*/ 14 w 96"/>
                  <a:gd name="T37" fmla="*/ 0 h 57"/>
                  <a:gd name="T38" fmla="*/ 13 w 96"/>
                  <a:gd name="T39" fmla="*/ 0 h 57"/>
                  <a:gd name="T40" fmla="*/ 11 w 96"/>
                  <a:gd name="T41" fmla="*/ 0 h 57"/>
                  <a:gd name="T42" fmla="*/ 9 w 96"/>
                  <a:gd name="T43" fmla="*/ 1 h 57"/>
                  <a:gd name="T44" fmla="*/ 8 w 96"/>
                  <a:gd name="T45" fmla="*/ 1 h 57"/>
                  <a:gd name="T46" fmla="*/ 5 w 96"/>
                  <a:gd name="T47" fmla="*/ 2 h 57"/>
                  <a:gd name="T48" fmla="*/ 4 w 96"/>
                  <a:gd name="T49" fmla="*/ 3 h 57"/>
                  <a:gd name="T50" fmla="*/ 3 w 96"/>
                  <a:gd name="T51" fmla="*/ 4 h 57"/>
                  <a:gd name="T52" fmla="*/ 1 w 96"/>
                  <a:gd name="T53" fmla="*/ 4 h 57"/>
                  <a:gd name="T54" fmla="*/ 1 w 96"/>
                  <a:gd name="T55" fmla="*/ 6 h 57"/>
                  <a:gd name="T56" fmla="*/ 1 w 96"/>
                  <a:gd name="T57" fmla="*/ 7 h 57"/>
                  <a:gd name="T58" fmla="*/ 0 w 96"/>
                  <a:gd name="T59" fmla="*/ 8 h 57"/>
                  <a:gd name="T60" fmla="*/ 1 w 96"/>
                  <a:gd name="T61" fmla="*/ 9 h 57"/>
                  <a:gd name="T62" fmla="*/ 1 w 96"/>
                  <a:gd name="T63" fmla="*/ 10 h 57"/>
                  <a:gd name="T64" fmla="*/ 1 w 96"/>
                  <a:gd name="T65" fmla="*/ 11 h 57"/>
                  <a:gd name="T66" fmla="*/ 2 w 96"/>
                  <a:gd name="T67" fmla="*/ 12 h 57"/>
                  <a:gd name="T68" fmla="*/ 4 w 96"/>
                  <a:gd name="T69" fmla="*/ 13 h 57"/>
                  <a:gd name="T70" fmla="*/ 5 w 96"/>
                  <a:gd name="T71" fmla="*/ 14 h 57"/>
                  <a:gd name="T72" fmla="*/ 6 w 96"/>
                  <a:gd name="T73" fmla="*/ 14 h 57"/>
                  <a:gd name="T74" fmla="*/ 8 w 96"/>
                  <a:gd name="T75" fmla="*/ 14 h 57"/>
                  <a:gd name="T76" fmla="*/ 10 w 96"/>
                  <a:gd name="T77" fmla="*/ 14 h 57"/>
                  <a:gd name="T78" fmla="*/ 12 w 96"/>
                  <a:gd name="T79" fmla="*/ 14 h 57"/>
                  <a:gd name="T80" fmla="*/ 14 w 96"/>
                  <a:gd name="T81" fmla="*/ 14 h 57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96"/>
                  <a:gd name="T124" fmla="*/ 0 h 57"/>
                  <a:gd name="T125" fmla="*/ 96 w 96"/>
                  <a:gd name="T126" fmla="*/ 57 h 57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96" h="57">
                    <a:moveTo>
                      <a:pt x="55" y="57"/>
                    </a:moveTo>
                    <a:lnTo>
                      <a:pt x="60" y="55"/>
                    </a:lnTo>
                    <a:lnTo>
                      <a:pt x="69" y="51"/>
                    </a:lnTo>
                    <a:lnTo>
                      <a:pt x="75" y="48"/>
                    </a:lnTo>
                    <a:lnTo>
                      <a:pt x="81" y="46"/>
                    </a:lnTo>
                    <a:lnTo>
                      <a:pt x="84" y="42"/>
                    </a:lnTo>
                    <a:lnTo>
                      <a:pt x="90" y="37"/>
                    </a:lnTo>
                    <a:lnTo>
                      <a:pt x="93" y="33"/>
                    </a:lnTo>
                    <a:lnTo>
                      <a:pt x="96" y="28"/>
                    </a:lnTo>
                    <a:lnTo>
                      <a:pt x="96" y="24"/>
                    </a:lnTo>
                    <a:lnTo>
                      <a:pt x="96" y="18"/>
                    </a:lnTo>
                    <a:lnTo>
                      <a:pt x="93" y="15"/>
                    </a:lnTo>
                    <a:lnTo>
                      <a:pt x="90" y="12"/>
                    </a:lnTo>
                    <a:lnTo>
                      <a:pt x="87" y="7"/>
                    </a:lnTo>
                    <a:lnTo>
                      <a:pt x="84" y="3"/>
                    </a:lnTo>
                    <a:lnTo>
                      <a:pt x="78" y="3"/>
                    </a:lnTo>
                    <a:lnTo>
                      <a:pt x="71" y="0"/>
                    </a:lnTo>
                    <a:lnTo>
                      <a:pt x="66" y="0"/>
                    </a:lnTo>
                    <a:lnTo>
                      <a:pt x="57" y="0"/>
                    </a:lnTo>
                    <a:lnTo>
                      <a:pt x="51" y="0"/>
                    </a:lnTo>
                    <a:lnTo>
                      <a:pt x="42" y="0"/>
                    </a:lnTo>
                    <a:lnTo>
                      <a:pt x="36" y="3"/>
                    </a:lnTo>
                    <a:lnTo>
                      <a:pt x="30" y="3"/>
                    </a:lnTo>
                    <a:lnTo>
                      <a:pt x="21" y="7"/>
                    </a:lnTo>
                    <a:lnTo>
                      <a:pt x="14" y="12"/>
                    </a:lnTo>
                    <a:lnTo>
                      <a:pt x="12" y="15"/>
                    </a:lnTo>
                    <a:lnTo>
                      <a:pt x="5" y="18"/>
                    </a:lnTo>
                    <a:lnTo>
                      <a:pt x="3" y="24"/>
                    </a:lnTo>
                    <a:lnTo>
                      <a:pt x="3" y="28"/>
                    </a:lnTo>
                    <a:lnTo>
                      <a:pt x="0" y="33"/>
                    </a:lnTo>
                    <a:lnTo>
                      <a:pt x="3" y="37"/>
                    </a:lnTo>
                    <a:lnTo>
                      <a:pt x="3" y="42"/>
                    </a:lnTo>
                    <a:lnTo>
                      <a:pt x="5" y="46"/>
                    </a:lnTo>
                    <a:lnTo>
                      <a:pt x="9" y="48"/>
                    </a:lnTo>
                    <a:lnTo>
                      <a:pt x="14" y="51"/>
                    </a:lnTo>
                    <a:lnTo>
                      <a:pt x="18" y="55"/>
                    </a:lnTo>
                    <a:lnTo>
                      <a:pt x="24" y="57"/>
                    </a:lnTo>
                    <a:lnTo>
                      <a:pt x="33" y="57"/>
                    </a:lnTo>
                    <a:lnTo>
                      <a:pt x="39" y="57"/>
                    </a:lnTo>
                    <a:lnTo>
                      <a:pt x="46" y="57"/>
                    </a:lnTo>
                    <a:lnTo>
                      <a:pt x="55" y="57"/>
                    </a:lnTo>
                  </a:path>
                </a:pathLst>
              </a:custGeom>
              <a:noFill/>
              <a:ln w="0">
                <a:solidFill>
                  <a:srgbClr val="C4E4E6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084" name="Freeform 1170"/>
              <p:cNvSpPr>
                <a:spLocks/>
              </p:cNvSpPr>
              <p:nvPr/>
            </p:nvSpPr>
            <p:spPr bwMode="auto">
              <a:xfrm>
                <a:off x="2411" y="3517"/>
                <a:ext cx="21" cy="13"/>
              </a:xfrm>
              <a:custGeom>
                <a:avLst/>
                <a:gdLst>
                  <a:gd name="T0" fmla="*/ 11 w 84"/>
                  <a:gd name="T1" fmla="*/ 12 h 54"/>
                  <a:gd name="T2" fmla="*/ 14 w 84"/>
                  <a:gd name="T3" fmla="*/ 12 h 54"/>
                  <a:gd name="T4" fmla="*/ 15 w 84"/>
                  <a:gd name="T5" fmla="*/ 12 h 54"/>
                  <a:gd name="T6" fmla="*/ 17 w 84"/>
                  <a:gd name="T7" fmla="*/ 11 h 54"/>
                  <a:gd name="T8" fmla="*/ 18 w 84"/>
                  <a:gd name="T9" fmla="*/ 10 h 54"/>
                  <a:gd name="T10" fmla="*/ 19 w 84"/>
                  <a:gd name="T11" fmla="*/ 9 h 54"/>
                  <a:gd name="T12" fmla="*/ 20 w 84"/>
                  <a:gd name="T13" fmla="*/ 9 h 54"/>
                  <a:gd name="T14" fmla="*/ 20 w 84"/>
                  <a:gd name="T15" fmla="*/ 7 h 54"/>
                  <a:gd name="T16" fmla="*/ 21 w 84"/>
                  <a:gd name="T17" fmla="*/ 7 h 54"/>
                  <a:gd name="T18" fmla="*/ 21 w 84"/>
                  <a:gd name="T19" fmla="*/ 6 h 54"/>
                  <a:gd name="T20" fmla="*/ 21 w 84"/>
                  <a:gd name="T21" fmla="*/ 4 h 54"/>
                  <a:gd name="T22" fmla="*/ 20 w 84"/>
                  <a:gd name="T23" fmla="*/ 4 h 54"/>
                  <a:gd name="T24" fmla="*/ 20 w 84"/>
                  <a:gd name="T25" fmla="*/ 3 h 54"/>
                  <a:gd name="T26" fmla="*/ 19 w 84"/>
                  <a:gd name="T27" fmla="*/ 2 h 54"/>
                  <a:gd name="T28" fmla="*/ 18 w 84"/>
                  <a:gd name="T29" fmla="*/ 2 h 54"/>
                  <a:gd name="T30" fmla="*/ 17 w 84"/>
                  <a:gd name="T31" fmla="*/ 1 h 54"/>
                  <a:gd name="T32" fmla="*/ 16 w 84"/>
                  <a:gd name="T33" fmla="*/ 0 h 54"/>
                  <a:gd name="T34" fmla="*/ 15 w 84"/>
                  <a:gd name="T35" fmla="*/ 0 h 54"/>
                  <a:gd name="T36" fmla="*/ 13 w 84"/>
                  <a:gd name="T37" fmla="*/ 0 h 54"/>
                  <a:gd name="T38" fmla="*/ 11 w 84"/>
                  <a:gd name="T39" fmla="*/ 0 h 54"/>
                  <a:gd name="T40" fmla="*/ 9 w 84"/>
                  <a:gd name="T41" fmla="*/ 0 h 54"/>
                  <a:gd name="T42" fmla="*/ 8 w 84"/>
                  <a:gd name="T43" fmla="*/ 1 h 54"/>
                  <a:gd name="T44" fmla="*/ 6 w 84"/>
                  <a:gd name="T45" fmla="*/ 2 h 54"/>
                  <a:gd name="T46" fmla="*/ 5 w 84"/>
                  <a:gd name="T47" fmla="*/ 2 h 54"/>
                  <a:gd name="T48" fmla="*/ 3 w 84"/>
                  <a:gd name="T49" fmla="*/ 3 h 54"/>
                  <a:gd name="T50" fmla="*/ 2 w 84"/>
                  <a:gd name="T51" fmla="*/ 4 h 54"/>
                  <a:gd name="T52" fmla="*/ 1 w 84"/>
                  <a:gd name="T53" fmla="*/ 4 h 54"/>
                  <a:gd name="T54" fmla="*/ 0 w 84"/>
                  <a:gd name="T55" fmla="*/ 5 h 54"/>
                  <a:gd name="T56" fmla="*/ 0 w 84"/>
                  <a:gd name="T57" fmla="*/ 7 h 54"/>
                  <a:gd name="T58" fmla="*/ 0 w 84"/>
                  <a:gd name="T59" fmla="*/ 7 h 54"/>
                  <a:gd name="T60" fmla="*/ 0 w 84"/>
                  <a:gd name="T61" fmla="*/ 9 h 54"/>
                  <a:gd name="T62" fmla="*/ 0 w 84"/>
                  <a:gd name="T63" fmla="*/ 9 h 54"/>
                  <a:gd name="T64" fmla="*/ 1 w 84"/>
                  <a:gd name="T65" fmla="*/ 10 h 54"/>
                  <a:gd name="T66" fmla="*/ 2 w 84"/>
                  <a:gd name="T67" fmla="*/ 11 h 54"/>
                  <a:gd name="T68" fmla="*/ 2 w 84"/>
                  <a:gd name="T69" fmla="*/ 12 h 54"/>
                  <a:gd name="T70" fmla="*/ 4 w 84"/>
                  <a:gd name="T71" fmla="*/ 12 h 54"/>
                  <a:gd name="T72" fmla="*/ 6 w 84"/>
                  <a:gd name="T73" fmla="*/ 12 h 54"/>
                  <a:gd name="T74" fmla="*/ 7 w 84"/>
                  <a:gd name="T75" fmla="*/ 13 h 54"/>
                  <a:gd name="T76" fmla="*/ 8 w 84"/>
                  <a:gd name="T77" fmla="*/ 13 h 54"/>
                  <a:gd name="T78" fmla="*/ 10 w 84"/>
                  <a:gd name="T79" fmla="*/ 13 h 54"/>
                  <a:gd name="T80" fmla="*/ 11 w 84"/>
                  <a:gd name="T81" fmla="*/ 12 h 54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84"/>
                  <a:gd name="T124" fmla="*/ 0 h 54"/>
                  <a:gd name="T125" fmla="*/ 84 w 84"/>
                  <a:gd name="T126" fmla="*/ 54 h 54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84" h="54">
                    <a:moveTo>
                      <a:pt x="45" y="51"/>
                    </a:moveTo>
                    <a:lnTo>
                      <a:pt x="54" y="51"/>
                    </a:lnTo>
                    <a:lnTo>
                      <a:pt x="61" y="48"/>
                    </a:lnTo>
                    <a:lnTo>
                      <a:pt x="66" y="45"/>
                    </a:lnTo>
                    <a:lnTo>
                      <a:pt x="70" y="43"/>
                    </a:lnTo>
                    <a:lnTo>
                      <a:pt x="75" y="39"/>
                    </a:lnTo>
                    <a:lnTo>
                      <a:pt x="79" y="36"/>
                    </a:lnTo>
                    <a:lnTo>
                      <a:pt x="81" y="30"/>
                    </a:lnTo>
                    <a:lnTo>
                      <a:pt x="84" y="27"/>
                    </a:lnTo>
                    <a:lnTo>
                      <a:pt x="84" y="25"/>
                    </a:lnTo>
                    <a:lnTo>
                      <a:pt x="84" y="18"/>
                    </a:lnTo>
                    <a:lnTo>
                      <a:pt x="81" y="16"/>
                    </a:lnTo>
                    <a:lnTo>
                      <a:pt x="79" y="12"/>
                    </a:lnTo>
                    <a:lnTo>
                      <a:pt x="75" y="9"/>
                    </a:lnTo>
                    <a:lnTo>
                      <a:pt x="72" y="7"/>
                    </a:lnTo>
                    <a:lnTo>
                      <a:pt x="66" y="3"/>
                    </a:lnTo>
                    <a:lnTo>
                      <a:pt x="63" y="0"/>
                    </a:lnTo>
                    <a:lnTo>
                      <a:pt x="58" y="0"/>
                    </a:lnTo>
                    <a:lnTo>
                      <a:pt x="51" y="0"/>
                    </a:lnTo>
                    <a:lnTo>
                      <a:pt x="42" y="0"/>
                    </a:lnTo>
                    <a:lnTo>
                      <a:pt x="36" y="0"/>
                    </a:lnTo>
                    <a:lnTo>
                      <a:pt x="31" y="3"/>
                    </a:lnTo>
                    <a:lnTo>
                      <a:pt x="24" y="7"/>
                    </a:lnTo>
                    <a:lnTo>
                      <a:pt x="18" y="9"/>
                    </a:lnTo>
                    <a:lnTo>
                      <a:pt x="13" y="12"/>
                    </a:lnTo>
                    <a:lnTo>
                      <a:pt x="9" y="16"/>
                    </a:lnTo>
                    <a:lnTo>
                      <a:pt x="3" y="18"/>
                    </a:lnTo>
                    <a:lnTo>
                      <a:pt x="0" y="21"/>
                    </a:lnTo>
                    <a:lnTo>
                      <a:pt x="0" y="27"/>
                    </a:lnTo>
                    <a:lnTo>
                      <a:pt x="0" y="30"/>
                    </a:lnTo>
                    <a:lnTo>
                      <a:pt x="0" y="36"/>
                    </a:lnTo>
                    <a:lnTo>
                      <a:pt x="0" y="39"/>
                    </a:lnTo>
                    <a:lnTo>
                      <a:pt x="3" y="43"/>
                    </a:lnTo>
                    <a:lnTo>
                      <a:pt x="6" y="45"/>
                    </a:lnTo>
                    <a:lnTo>
                      <a:pt x="9" y="48"/>
                    </a:lnTo>
                    <a:lnTo>
                      <a:pt x="15" y="51"/>
                    </a:lnTo>
                    <a:lnTo>
                      <a:pt x="22" y="51"/>
                    </a:lnTo>
                    <a:lnTo>
                      <a:pt x="27" y="54"/>
                    </a:lnTo>
                    <a:lnTo>
                      <a:pt x="33" y="54"/>
                    </a:lnTo>
                    <a:lnTo>
                      <a:pt x="40" y="54"/>
                    </a:lnTo>
                    <a:lnTo>
                      <a:pt x="45" y="51"/>
                    </a:lnTo>
                    <a:close/>
                  </a:path>
                </a:pathLst>
              </a:custGeom>
              <a:solidFill>
                <a:srgbClr val="CB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085" name="Freeform 1171"/>
              <p:cNvSpPr>
                <a:spLocks/>
              </p:cNvSpPr>
              <p:nvPr/>
            </p:nvSpPr>
            <p:spPr bwMode="auto">
              <a:xfrm>
                <a:off x="2411" y="3517"/>
                <a:ext cx="21" cy="13"/>
              </a:xfrm>
              <a:custGeom>
                <a:avLst/>
                <a:gdLst>
                  <a:gd name="T0" fmla="*/ 11 w 84"/>
                  <a:gd name="T1" fmla="*/ 12 h 54"/>
                  <a:gd name="T2" fmla="*/ 14 w 84"/>
                  <a:gd name="T3" fmla="*/ 12 h 54"/>
                  <a:gd name="T4" fmla="*/ 15 w 84"/>
                  <a:gd name="T5" fmla="*/ 12 h 54"/>
                  <a:gd name="T6" fmla="*/ 17 w 84"/>
                  <a:gd name="T7" fmla="*/ 11 h 54"/>
                  <a:gd name="T8" fmla="*/ 18 w 84"/>
                  <a:gd name="T9" fmla="*/ 10 h 54"/>
                  <a:gd name="T10" fmla="*/ 19 w 84"/>
                  <a:gd name="T11" fmla="*/ 9 h 54"/>
                  <a:gd name="T12" fmla="*/ 20 w 84"/>
                  <a:gd name="T13" fmla="*/ 9 h 54"/>
                  <a:gd name="T14" fmla="*/ 20 w 84"/>
                  <a:gd name="T15" fmla="*/ 7 h 54"/>
                  <a:gd name="T16" fmla="*/ 21 w 84"/>
                  <a:gd name="T17" fmla="*/ 7 h 54"/>
                  <a:gd name="T18" fmla="*/ 21 w 84"/>
                  <a:gd name="T19" fmla="*/ 6 h 54"/>
                  <a:gd name="T20" fmla="*/ 21 w 84"/>
                  <a:gd name="T21" fmla="*/ 4 h 54"/>
                  <a:gd name="T22" fmla="*/ 20 w 84"/>
                  <a:gd name="T23" fmla="*/ 4 h 54"/>
                  <a:gd name="T24" fmla="*/ 20 w 84"/>
                  <a:gd name="T25" fmla="*/ 3 h 54"/>
                  <a:gd name="T26" fmla="*/ 19 w 84"/>
                  <a:gd name="T27" fmla="*/ 2 h 54"/>
                  <a:gd name="T28" fmla="*/ 18 w 84"/>
                  <a:gd name="T29" fmla="*/ 2 h 54"/>
                  <a:gd name="T30" fmla="*/ 17 w 84"/>
                  <a:gd name="T31" fmla="*/ 1 h 54"/>
                  <a:gd name="T32" fmla="*/ 16 w 84"/>
                  <a:gd name="T33" fmla="*/ 0 h 54"/>
                  <a:gd name="T34" fmla="*/ 15 w 84"/>
                  <a:gd name="T35" fmla="*/ 0 h 54"/>
                  <a:gd name="T36" fmla="*/ 13 w 84"/>
                  <a:gd name="T37" fmla="*/ 0 h 54"/>
                  <a:gd name="T38" fmla="*/ 11 w 84"/>
                  <a:gd name="T39" fmla="*/ 0 h 54"/>
                  <a:gd name="T40" fmla="*/ 9 w 84"/>
                  <a:gd name="T41" fmla="*/ 0 h 54"/>
                  <a:gd name="T42" fmla="*/ 8 w 84"/>
                  <a:gd name="T43" fmla="*/ 1 h 54"/>
                  <a:gd name="T44" fmla="*/ 6 w 84"/>
                  <a:gd name="T45" fmla="*/ 2 h 54"/>
                  <a:gd name="T46" fmla="*/ 5 w 84"/>
                  <a:gd name="T47" fmla="*/ 2 h 54"/>
                  <a:gd name="T48" fmla="*/ 3 w 84"/>
                  <a:gd name="T49" fmla="*/ 3 h 54"/>
                  <a:gd name="T50" fmla="*/ 2 w 84"/>
                  <a:gd name="T51" fmla="*/ 4 h 54"/>
                  <a:gd name="T52" fmla="*/ 1 w 84"/>
                  <a:gd name="T53" fmla="*/ 4 h 54"/>
                  <a:gd name="T54" fmla="*/ 0 w 84"/>
                  <a:gd name="T55" fmla="*/ 5 h 54"/>
                  <a:gd name="T56" fmla="*/ 0 w 84"/>
                  <a:gd name="T57" fmla="*/ 7 h 54"/>
                  <a:gd name="T58" fmla="*/ 0 w 84"/>
                  <a:gd name="T59" fmla="*/ 7 h 54"/>
                  <a:gd name="T60" fmla="*/ 0 w 84"/>
                  <a:gd name="T61" fmla="*/ 9 h 54"/>
                  <a:gd name="T62" fmla="*/ 0 w 84"/>
                  <a:gd name="T63" fmla="*/ 9 h 54"/>
                  <a:gd name="T64" fmla="*/ 1 w 84"/>
                  <a:gd name="T65" fmla="*/ 10 h 54"/>
                  <a:gd name="T66" fmla="*/ 2 w 84"/>
                  <a:gd name="T67" fmla="*/ 11 h 54"/>
                  <a:gd name="T68" fmla="*/ 2 w 84"/>
                  <a:gd name="T69" fmla="*/ 12 h 54"/>
                  <a:gd name="T70" fmla="*/ 4 w 84"/>
                  <a:gd name="T71" fmla="*/ 12 h 54"/>
                  <a:gd name="T72" fmla="*/ 6 w 84"/>
                  <a:gd name="T73" fmla="*/ 12 h 54"/>
                  <a:gd name="T74" fmla="*/ 7 w 84"/>
                  <a:gd name="T75" fmla="*/ 13 h 54"/>
                  <a:gd name="T76" fmla="*/ 8 w 84"/>
                  <a:gd name="T77" fmla="*/ 13 h 54"/>
                  <a:gd name="T78" fmla="*/ 10 w 84"/>
                  <a:gd name="T79" fmla="*/ 13 h 54"/>
                  <a:gd name="T80" fmla="*/ 11 w 84"/>
                  <a:gd name="T81" fmla="*/ 12 h 54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84"/>
                  <a:gd name="T124" fmla="*/ 0 h 54"/>
                  <a:gd name="T125" fmla="*/ 84 w 84"/>
                  <a:gd name="T126" fmla="*/ 54 h 54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84" h="54">
                    <a:moveTo>
                      <a:pt x="45" y="51"/>
                    </a:moveTo>
                    <a:lnTo>
                      <a:pt x="54" y="51"/>
                    </a:lnTo>
                    <a:lnTo>
                      <a:pt x="61" y="48"/>
                    </a:lnTo>
                    <a:lnTo>
                      <a:pt x="66" y="45"/>
                    </a:lnTo>
                    <a:lnTo>
                      <a:pt x="70" y="43"/>
                    </a:lnTo>
                    <a:lnTo>
                      <a:pt x="75" y="39"/>
                    </a:lnTo>
                    <a:lnTo>
                      <a:pt x="79" y="36"/>
                    </a:lnTo>
                    <a:lnTo>
                      <a:pt x="81" y="30"/>
                    </a:lnTo>
                    <a:lnTo>
                      <a:pt x="84" y="27"/>
                    </a:lnTo>
                    <a:lnTo>
                      <a:pt x="84" y="25"/>
                    </a:lnTo>
                    <a:lnTo>
                      <a:pt x="84" y="18"/>
                    </a:lnTo>
                    <a:lnTo>
                      <a:pt x="81" y="16"/>
                    </a:lnTo>
                    <a:lnTo>
                      <a:pt x="79" y="12"/>
                    </a:lnTo>
                    <a:lnTo>
                      <a:pt x="75" y="9"/>
                    </a:lnTo>
                    <a:lnTo>
                      <a:pt x="72" y="7"/>
                    </a:lnTo>
                    <a:lnTo>
                      <a:pt x="66" y="3"/>
                    </a:lnTo>
                    <a:lnTo>
                      <a:pt x="63" y="0"/>
                    </a:lnTo>
                    <a:lnTo>
                      <a:pt x="58" y="0"/>
                    </a:lnTo>
                    <a:lnTo>
                      <a:pt x="51" y="0"/>
                    </a:lnTo>
                    <a:lnTo>
                      <a:pt x="42" y="0"/>
                    </a:lnTo>
                    <a:lnTo>
                      <a:pt x="36" y="0"/>
                    </a:lnTo>
                    <a:lnTo>
                      <a:pt x="31" y="3"/>
                    </a:lnTo>
                    <a:lnTo>
                      <a:pt x="24" y="7"/>
                    </a:lnTo>
                    <a:lnTo>
                      <a:pt x="18" y="9"/>
                    </a:lnTo>
                    <a:lnTo>
                      <a:pt x="13" y="12"/>
                    </a:lnTo>
                    <a:lnTo>
                      <a:pt x="9" y="16"/>
                    </a:lnTo>
                    <a:lnTo>
                      <a:pt x="3" y="18"/>
                    </a:lnTo>
                    <a:lnTo>
                      <a:pt x="0" y="21"/>
                    </a:lnTo>
                    <a:lnTo>
                      <a:pt x="0" y="27"/>
                    </a:lnTo>
                    <a:lnTo>
                      <a:pt x="0" y="30"/>
                    </a:lnTo>
                    <a:lnTo>
                      <a:pt x="0" y="36"/>
                    </a:lnTo>
                    <a:lnTo>
                      <a:pt x="0" y="39"/>
                    </a:lnTo>
                    <a:lnTo>
                      <a:pt x="3" y="43"/>
                    </a:lnTo>
                    <a:lnTo>
                      <a:pt x="6" y="45"/>
                    </a:lnTo>
                    <a:lnTo>
                      <a:pt x="9" y="48"/>
                    </a:lnTo>
                    <a:lnTo>
                      <a:pt x="15" y="51"/>
                    </a:lnTo>
                    <a:lnTo>
                      <a:pt x="22" y="51"/>
                    </a:lnTo>
                    <a:lnTo>
                      <a:pt x="27" y="54"/>
                    </a:lnTo>
                    <a:lnTo>
                      <a:pt x="33" y="54"/>
                    </a:lnTo>
                    <a:lnTo>
                      <a:pt x="40" y="54"/>
                    </a:lnTo>
                    <a:lnTo>
                      <a:pt x="45" y="51"/>
                    </a:lnTo>
                  </a:path>
                </a:pathLst>
              </a:custGeom>
              <a:noFill/>
              <a:ln w="0">
                <a:solidFill>
                  <a:srgbClr val="C4E4E6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086" name="Freeform 1172"/>
              <p:cNvSpPr>
                <a:spLocks/>
              </p:cNvSpPr>
              <p:nvPr/>
            </p:nvSpPr>
            <p:spPr bwMode="auto">
              <a:xfrm>
                <a:off x="2411" y="3517"/>
                <a:ext cx="21" cy="13"/>
              </a:xfrm>
              <a:custGeom>
                <a:avLst/>
                <a:gdLst>
                  <a:gd name="T0" fmla="*/ 11 w 84"/>
                  <a:gd name="T1" fmla="*/ 12 h 54"/>
                  <a:gd name="T2" fmla="*/ 14 w 84"/>
                  <a:gd name="T3" fmla="*/ 12 h 54"/>
                  <a:gd name="T4" fmla="*/ 15 w 84"/>
                  <a:gd name="T5" fmla="*/ 12 h 54"/>
                  <a:gd name="T6" fmla="*/ 17 w 84"/>
                  <a:gd name="T7" fmla="*/ 11 h 54"/>
                  <a:gd name="T8" fmla="*/ 18 w 84"/>
                  <a:gd name="T9" fmla="*/ 10 h 54"/>
                  <a:gd name="T10" fmla="*/ 19 w 84"/>
                  <a:gd name="T11" fmla="*/ 9 h 54"/>
                  <a:gd name="T12" fmla="*/ 20 w 84"/>
                  <a:gd name="T13" fmla="*/ 9 h 54"/>
                  <a:gd name="T14" fmla="*/ 20 w 84"/>
                  <a:gd name="T15" fmla="*/ 7 h 54"/>
                  <a:gd name="T16" fmla="*/ 21 w 84"/>
                  <a:gd name="T17" fmla="*/ 7 h 54"/>
                  <a:gd name="T18" fmla="*/ 21 w 84"/>
                  <a:gd name="T19" fmla="*/ 6 h 54"/>
                  <a:gd name="T20" fmla="*/ 21 w 84"/>
                  <a:gd name="T21" fmla="*/ 4 h 54"/>
                  <a:gd name="T22" fmla="*/ 20 w 84"/>
                  <a:gd name="T23" fmla="*/ 4 h 54"/>
                  <a:gd name="T24" fmla="*/ 20 w 84"/>
                  <a:gd name="T25" fmla="*/ 3 h 54"/>
                  <a:gd name="T26" fmla="*/ 19 w 84"/>
                  <a:gd name="T27" fmla="*/ 2 h 54"/>
                  <a:gd name="T28" fmla="*/ 18 w 84"/>
                  <a:gd name="T29" fmla="*/ 2 h 54"/>
                  <a:gd name="T30" fmla="*/ 17 w 84"/>
                  <a:gd name="T31" fmla="*/ 1 h 54"/>
                  <a:gd name="T32" fmla="*/ 16 w 84"/>
                  <a:gd name="T33" fmla="*/ 0 h 54"/>
                  <a:gd name="T34" fmla="*/ 15 w 84"/>
                  <a:gd name="T35" fmla="*/ 0 h 54"/>
                  <a:gd name="T36" fmla="*/ 13 w 84"/>
                  <a:gd name="T37" fmla="*/ 0 h 54"/>
                  <a:gd name="T38" fmla="*/ 11 w 84"/>
                  <a:gd name="T39" fmla="*/ 0 h 54"/>
                  <a:gd name="T40" fmla="*/ 9 w 84"/>
                  <a:gd name="T41" fmla="*/ 0 h 54"/>
                  <a:gd name="T42" fmla="*/ 8 w 84"/>
                  <a:gd name="T43" fmla="*/ 1 h 54"/>
                  <a:gd name="T44" fmla="*/ 6 w 84"/>
                  <a:gd name="T45" fmla="*/ 2 h 54"/>
                  <a:gd name="T46" fmla="*/ 5 w 84"/>
                  <a:gd name="T47" fmla="*/ 2 h 54"/>
                  <a:gd name="T48" fmla="*/ 3 w 84"/>
                  <a:gd name="T49" fmla="*/ 3 h 54"/>
                  <a:gd name="T50" fmla="*/ 2 w 84"/>
                  <a:gd name="T51" fmla="*/ 4 h 54"/>
                  <a:gd name="T52" fmla="*/ 1 w 84"/>
                  <a:gd name="T53" fmla="*/ 4 h 54"/>
                  <a:gd name="T54" fmla="*/ 0 w 84"/>
                  <a:gd name="T55" fmla="*/ 5 h 54"/>
                  <a:gd name="T56" fmla="*/ 0 w 84"/>
                  <a:gd name="T57" fmla="*/ 7 h 54"/>
                  <a:gd name="T58" fmla="*/ 0 w 84"/>
                  <a:gd name="T59" fmla="*/ 7 h 54"/>
                  <a:gd name="T60" fmla="*/ 0 w 84"/>
                  <a:gd name="T61" fmla="*/ 9 h 54"/>
                  <a:gd name="T62" fmla="*/ 0 w 84"/>
                  <a:gd name="T63" fmla="*/ 9 h 54"/>
                  <a:gd name="T64" fmla="*/ 1 w 84"/>
                  <a:gd name="T65" fmla="*/ 10 h 54"/>
                  <a:gd name="T66" fmla="*/ 2 w 84"/>
                  <a:gd name="T67" fmla="*/ 11 h 54"/>
                  <a:gd name="T68" fmla="*/ 2 w 84"/>
                  <a:gd name="T69" fmla="*/ 12 h 54"/>
                  <a:gd name="T70" fmla="*/ 4 w 84"/>
                  <a:gd name="T71" fmla="*/ 12 h 54"/>
                  <a:gd name="T72" fmla="*/ 6 w 84"/>
                  <a:gd name="T73" fmla="*/ 12 h 54"/>
                  <a:gd name="T74" fmla="*/ 7 w 84"/>
                  <a:gd name="T75" fmla="*/ 13 h 54"/>
                  <a:gd name="T76" fmla="*/ 8 w 84"/>
                  <a:gd name="T77" fmla="*/ 13 h 54"/>
                  <a:gd name="T78" fmla="*/ 10 w 84"/>
                  <a:gd name="T79" fmla="*/ 13 h 54"/>
                  <a:gd name="T80" fmla="*/ 11 w 84"/>
                  <a:gd name="T81" fmla="*/ 12 h 54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84"/>
                  <a:gd name="T124" fmla="*/ 0 h 54"/>
                  <a:gd name="T125" fmla="*/ 84 w 84"/>
                  <a:gd name="T126" fmla="*/ 54 h 54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84" h="54">
                    <a:moveTo>
                      <a:pt x="45" y="51"/>
                    </a:moveTo>
                    <a:lnTo>
                      <a:pt x="54" y="51"/>
                    </a:lnTo>
                    <a:lnTo>
                      <a:pt x="61" y="48"/>
                    </a:lnTo>
                    <a:lnTo>
                      <a:pt x="66" y="45"/>
                    </a:lnTo>
                    <a:lnTo>
                      <a:pt x="70" y="43"/>
                    </a:lnTo>
                    <a:lnTo>
                      <a:pt x="75" y="39"/>
                    </a:lnTo>
                    <a:lnTo>
                      <a:pt x="79" y="36"/>
                    </a:lnTo>
                    <a:lnTo>
                      <a:pt x="81" y="30"/>
                    </a:lnTo>
                    <a:lnTo>
                      <a:pt x="84" y="27"/>
                    </a:lnTo>
                    <a:lnTo>
                      <a:pt x="84" y="25"/>
                    </a:lnTo>
                    <a:lnTo>
                      <a:pt x="84" y="18"/>
                    </a:lnTo>
                    <a:lnTo>
                      <a:pt x="81" y="16"/>
                    </a:lnTo>
                    <a:lnTo>
                      <a:pt x="79" y="12"/>
                    </a:lnTo>
                    <a:lnTo>
                      <a:pt x="75" y="9"/>
                    </a:lnTo>
                    <a:lnTo>
                      <a:pt x="72" y="7"/>
                    </a:lnTo>
                    <a:lnTo>
                      <a:pt x="66" y="3"/>
                    </a:lnTo>
                    <a:lnTo>
                      <a:pt x="63" y="0"/>
                    </a:lnTo>
                    <a:lnTo>
                      <a:pt x="58" y="0"/>
                    </a:lnTo>
                    <a:lnTo>
                      <a:pt x="51" y="0"/>
                    </a:lnTo>
                    <a:lnTo>
                      <a:pt x="42" y="0"/>
                    </a:lnTo>
                    <a:lnTo>
                      <a:pt x="36" y="0"/>
                    </a:lnTo>
                    <a:lnTo>
                      <a:pt x="31" y="3"/>
                    </a:lnTo>
                    <a:lnTo>
                      <a:pt x="24" y="7"/>
                    </a:lnTo>
                    <a:lnTo>
                      <a:pt x="18" y="9"/>
                    </a:lnTo>
                    <a:lnTo>
                      <a:pt x="13" y="12"/>
                    </a:lnTo>
                    <a:lnTo>
                      <a:pt x="9" y="16"/>
                    </a:lnTo>
                    <a:lnTo>
                      <a:pt x="3" y="18"/>
                    </a:lnTo>
                    <a:lnTo>
                      <a:pt x="0" y="21"/>
                    </a:lnTo>
                    <a:lnTo>
                      <a:pt x="0" y="27"/>
                    </a:lnTo>
                    <a:lnTo>
                      <a:pt x="0" y="30"/>
                    </a:lnTo>
                    <a:lnTo>
                      <a:pt x="0" y="36"/>
                    </a:lnTo>
                    <a:lnTo>
                      <a:pt x="0" y="39"/>
                    </a:lnTo>
                    <a:lnTo>
                      <a:pt x="3" y="43"/>
                    </a:lnTo>
                    <a:lnTo>
                      <a:pt x="6" y="45"/>
                    </a:lnTo>
                    <a:lnTo>
                      <a:pt x="9" y="48"/>
                    </a:lnTo>
                    <a:lnTo>
                      <a:pt x="15" y="51"/>
                    </a:lnTo>
                    <a:lnTo>
                      <a:pt x="22" y="51"/>
                    </a:lnTo>
                    <a:lnTo>
                      <a:pt x="27" y="54"/>
                    </a:lnTo>
                    <a:lnTo>
                      <a:pt x="33" y="54"/>
                    </a:lnTo>
                    <a:lnTo>
                      <a:pt x="40" y="54"/>
                    </a:lnTo>
                    <a:lnTo>
                      <a:pt x="45" y="51"/>
                    </a:lnTo>
                  </a:path>
                </a:pathLst>
              </a:custGeom>
              <a:noFill/>
              <a:ln w="0">
                <a:solidFill>
                  <a:srgbClr val="C4E4E6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087" name="Freeform 1173"/>
              <p:cNvSpPr>
                <a:spLocks/>
              </p:cNvSpPr>
              <p:nvPr/>
            </p:nvSpPr>
            <p:spPr bwMode="auto">
              <a:xfrm>
                <a:off x="2378" y="3542"/>
                <a:ext cx="24" cy="15"/>
              </a:xfrm>
              <a:custGeom>
                <a:avLst/>
                <a:gdLst>
                  <a:gd name="T0" fmla="*/ 14 w 96"/>
                  <a:gd name="T1" fmla="*/ 14 h 59"/>
                  <a:gd name="T2" fmla="*/ 15 w 96"/>
                  <a:gd name="T3" fmla="*/ 14 h 59"/>
                  <a:gd name="T4" fmla="*/ 17 w 96"/>
                  <a:gd name="T5" fmla="*/ 13 h 59"/>
                  <a:gd name="T6" fmla="*/ 19 w 96"/>
                  <a:gd name="T7" fmla="*/ 13 h 59"/>
                  <a:gd name="T8" fmla="*/ 20 w 96"/>
                  <a:gd name="T9" fmla="*/ 12 h 59"/>
                  <a:gd name="T10" fmla="*/ 21 w 96"/>
                  <a:gd name="T11" fmla="*/ 11 h 59"/>
                  <a:gd name="T12" fmla="*/ 23 w 96"/>
                  <a:gd name="T13" fmla="*/ 10 h 59"/>
                  <a:gd name="T14" fmla="*/ 23 w 96"/>
                  <a:gd name="T15" fmla="*/ 9 h 59"/>
                  <a:gd name="T16" fmla="*/ 24 w 96"/>
                  <a:gd name="T17" fmla="*/ 8 h 59"/>
                  <a:gd name="T18" fmla="*/ 24 w 96"/>
                  <a:gd name="T19" fmla="*/ 7 h 59"/>
                  <a:gd name="T20" fmla="*/ 24 w 96"/>
                  <a:gd name="T21" fmla="*/ 5 h 59"/>
                  <a:gd name="T22" fmla="*/ 23 w 96"/>
                  <a:gd name="T23" fmla="*/ 5 h 59"/>
                  <a:gd name="T24" fmla="*/ 23 w 96"/>
                  <a:gd name="T25" fmla="*/ 3 h 59"/>
                  <a:gd name="T26" fmla="*/ 22 w 96"/>
                  <a:gd name="T27" fmla="*/ 2 h 59"/>
                  <a:gd name="T28" fmla="*/ 21 w 96"/>
                  <a:gd name="T29" fmla="*/ 1 h 59"/>
                  <a:gd name="T30" fmla="*/ 20 w 96"/>
                  <a:gd name="T31" fmla="*/ 1 h 59"/>
                  <a:gd name="T32" fmla="*/ 18 w 96"/>
                  <a:gd name="T33" fmla="*/ 1 h 59"/>
                  <a:gd name="T34" fmla="*/ 17 w 96"/>
                  <a:gd name="T35" fmla="*/ 0 h 59"/>
                  <a:gd name="T36" fmla="*/ 14 w 96"/>
                  <a:gd name="T37" fmla="*/ 0 h 59"/>
                  <a:gd name="T38" fmla="*/ 13 w 96"/>
                  <a:gd name="T39" fmla="*/ 0 h 59"/>
                  <a:gd name="T40" fmla="*/ 10 w 96"/>
                  <a:gd name="T41" fmla="*/ 1 h 59"/>
                  <a:gd name="T42" fmla="*/ 9 w 96"/>
                  <a:gd name="T43" fmla="*/ 1 h 59"/>
                  <a:gd name="T44" fmla="*/ 8 w 96"/>
                  <a:gd name="T45" fmla="*/ 1 h 59"/>
                  <a:gd name="T46" fmla="*/ 5 w 96"/>
                  <a:gd name="T47" fmla="*/ 2 h 59"/>
                  <a:gd name="T48" fmla="*/ 4 w 96"/>
                  <a:gd name="T49" fmla="*/ 3 h 59"/>
                  <a:gd name="T50" fmla="*/ 3 w 96"/>
                  <a:gd name="T51" fmla="*/ 5 h 59"/>
                  <a:gd name="T52" fmla="*/ 2 w 96"/>
                  <a:gd name="T53" fmla="*/ 5 h 59"/>
                  <a:gd name="T54" fmla="*/ 1 w 96"/>
                  <a:gd name="T55" fmla="*/ 6 h 59"/>
                  <a:gd name="T56" fmla="*/ 1 w 96"/>
                  <a:gd name="T57" fmla="*/ 8 h 59"/>
                  <a:gd name="T58" fmla="*/ 0 w 96"/>
                  <a:gd name="T59" fmla="*/ 9 h 59"/>
                  <a:gd name="T60" fmla="*/ 1 w 96"/>
                  <a:gd name="T61" fmla="*/ 10 h 59"/>
                  <a:gd name="T62" fmla="*/ 1 w 96"/>
                  <a:gd name="T63" fmla="*/ 11 h 59"/>
                  <a:gd name="T64" fmla="*/ 2 w 96"/>
                  <a:gd name="T65" fmla="*/ 12 h 59"/>
                  <a:gd name="T66" fmla="*/ 2 w 96"/>
                  <a:gd name="T67" fmla="*/ 13 h 59"/>
                  <a:gd name="T68" fmla="*/ 4 w 96"/>
                  <a:gd name="T69" fmla="*/ 13 h 59"/>
                  <a:gd name="T70" fmla="*/ 5 w 96"/>
                  <a:gd name="T71" fmla="*/ 14 h 59"/>
                  <a:gd name="T72" fmla="*/ 6 w 96"/>
                  <a:gd name="T73" fmla="*/ 14 h 59"/>
                  <a:gd name="T74" fmla="*/ 8 w 96"/>
                  <a:gd name="T75" fmla="*/ 15 h 59"/>
                  <a:gd name="T76" fmla="*/ 10 w 96"/>
                  <a:gd name="T77" fmla="*/ 15 h 59"/>
                  <a:gd name="T78" fmla="*/ 11 w 96"/>
                  <a:gd name="T79" fmla="*/ 15 h 59"/>
                  <a:gd name="T80" fmla="*/ 14 w 96"/>
                  <a:gd name="T81" fmla="*/ 14 h 59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96"/>
                  <a:gd name="T124" fmla="*/ 0 h 59"/>
                  <a:gd name="T125" fmla="*/ 96 w 96"/>
                  <a:gd name="T126" fmla="*/ 59 h 59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96" h="59">
                    <a:moveTo>
                      <a:pt x="54" y="57"/>
                    </a:moveTo>
                    <a:lnTo>
                      <a:pt x="59" y="57"/>
                    </a:lnTo>
                    <a:lnTo>
                      <a:pt x="69" y="53"/>
                    </a:lnTo>
                    <a:lnTo>
                      <a:pt x="75" y="50"/>
                    </a:lnTo>
                    <a:lnTo>
                      <a:pt x="81" y="48"/>
                    </a:lnTo>
                    <a:lnTo>
                      <a:pt x="84" y="44"/>
                    </a:lnTo>
                    <a:lnTo>
                      <a:pt x="91" y="39"/>
                    </a:lnTo>
                    <a:lnTo>
                      <a:pt x="93" y="35"/>
                    </a:lnTo>
                    <a:lnTo>
                      <a:pt x="96" y="30"/>
                    </a:lnTo>
                    <a:lnTo>
                      <a:pt x="96" y="27"/>
                    </a:lnTo>
                    <a:lnTo>
                      <a:pt x="96" y="21"/>
                    </a:lnTo>
                    <a:lnTo>
                      <a:pt x="93" y="18"/>
                    </a:lnTo>
                    <a:lnTo>
                      <a:pt x="91" y="11"/>
                    </a:lnTo>
                    <a:lnTo>
                      <a:pt x="87" y="9"/>
                    </a:lnTo>
                    <a:lnTo>
                      <a:pt x="84" y="5"/>
                    </a:lnTo>
                    <a:lnTo>
                      <a:pt x="78" y="2"/>
                    </a:lnTo>
                    <a:lnTo>
                      <a:pt x="72" y="2"/>
                    </a:lnTo>
                    <a:lnTo>
                      <a:pt x="66" y="0"/>
                    </a:lnTo>
                    <a:lnTo>
                      <a:pt x="57" y="0"/>
                    </a:lnTo>
                    <a:lnTo>
                      <a:pt x="50" y="0"/>
                    </a:lnTo>
                    <a:lnTo>
                      <a:pt x="41" y="2"/>
                    </a:lnTo>
                    <a:lnTo>
                      <a:pt x="36" y="2"/>
                    </a:lnTo>
                    <a:lnTo>
                      <a:pt x="30" y="5"/>
                    </a:lnTo>
                    <a:lnTo>
                      <a:pt x="21" y="9"/>
                    </a:lnTo>
                    <a:lnTo>
                      <a:pt x="15" y="11"/>
                    </a:lnTo>
                    <a:lnTo>
                      <a:pt x="11" y="18"/>
                    </a:lnTo>
                    <a:lnTo>
                      <a:pt x="6" y="21"/>
                    </a:lnTo>
                    <a:lnTo>
                      <a:pt x="2" y="23"/>
                    </a:lnTo>
                    <a:lnTo>
                      <a:pt x="2" y="30"/>
                    </a:lnTo>
                    <a:lnTo>
                      <a:pt x="0" y="35"/>
                    </a:lnTo>
                    <a:lnTo>
                      <a:pt x="2" y="39"/>
                    </a:lnTo>
                    <a:lnTo>
                      <a:pt x="2" y="44"/>
                    </a:lnTo>
                    <a:lnTo>
                      <a:pt x="6" y="48"/>
                    </a:lnTo>
                    <a:lnTo>
                      <a:pt x="9" y="50"/>
                    </a:lnTo>
                    <a:lnTo>
                      <a:pt x="15" y="53"/>
                    </a:lnTo>
                    <a:lnTo>
                      <a:pt x="18" y="57"/>
                    </a:lnTo>
                    <a:lnTo>
                      <a:pt x="24" y="57"/>
                    </a:lnTo>
                    <a:lnTo>
                      <a:pt x="32" y="59"/>
                    </a:lnTo>
                    <a:lnTo>
                      <a:pt x="39" y="59"/>
                    </a:lnTo>
                    <a:lnTo>
                      <a:pt x="45" y="59"/>
                    </a:lnTo>
                    <a:lnTo>
                      <a:pt x="54" y="57"/>
                    </a:lnTo>
                    <a:close/>
                  </a:path>
                </a:pathLst>
              </a:custGeom>
              <a:solidFill>
                <a:srgbClr val="CB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088" name="Freeform 1174"/>
              <p:cNvSpPr>
                <a:spLocks/>
              </p:cNvSpPr>
              <p:nvPr/>
            </p:nvSpPr>
            <p:spPr bwMode="auto">
              <a:xfrm>
                <a:off x="2378" y="3542"/>
                <a:ext cx="24" cy="15"/>
              </a:xfrm>
              <a:custGeom>
                <a:avLst/>
                <a:gdLst>
                  <a:gd name="T0" fmla="*/ 14 w 96"/>
                  <a:gd name="T1" fmla="*/ 14 h 59"/>
                  <a:gd name="T2" fmla="*/ 15 w 96"/>
                  <a:gd name="T3" fmla="*/ 14 h 59"/>
                  <a:gd name="T4" fmla="*/ 17 w 96"/>
                  <a:gd name="T5" fmla="*/ 13 h 59"/>
                  <a:gd name="T6" fmla="*/ 19 w 96"/>
                  <a:gd name="T7" fmla="*/ 13 h 59"/>
                  <a:gd name="T8" fmla="*/ 20 w 96"/>
                  <a:gd name="T9" fmla="*/ 12 h 59"/>
                  <a:gd name="T10" fmla="*/ 21 w 96"/>
                  <a:gd name="T11" fmla="*/ 11 h 59"/>
                  <a:gd name="T12" fmla="*/ 23 w 96"/>
                  <a:gd name="T13" fmla="*/ 10 h 59"/>
                  <a:gd name="T14" fmla="*/ 23 w 96"/>
                  <a:gd name="T15" fmla="*/ 9 h 59"/>
                  <a:gd name="T16" fmla="*/ 24 w 96"/>
                  <a:gd name="T17" fmla="*/ 8 h 59"/>
                  <a:gd name="T18" fmla="*/ 24 w 96"/>
                  <a:gd name="T19" fmla="*/ 7 h 59"/>
                  <a:gd name="T20" fmla="*/ 24 w 96"/>
                  <a:gd name="T21" fmla="*/ 5 h 59"/>
                  <a:gd name="T22" fmla="*/ 23 w 96"/>
                  <a:gd name="T23" fmla="*/ 5 h 59"/>
                  <a:gd name="T24" fmla="*/ 23 w 96"/>
                  <a:gd name="T25" fmla="*/ 3 h 59"/>
                  <a:gd name="T26" fmla="*/ 22 w 96"/>
                  <a:gd name="T27" fmla="*/ 2 h 59"/>
                  <a:gd name="T28" fmla="*/ 21 w 96"/>
                  <a:gd name="T29" fmla="*/ 1 h 59"/>
                  <a:gd name="T30" fmla="*/ 20 w 96"/>
                  <a:gd name="T31" fmla="*/ 1 h 59"/>
                  <a:gd name="T32" fmla="*/ 18 w 96"/>
                  <a:gd name="T33" fmla="*/ 1 h 59"/>
                  <a:gd name="T34" fmla="*/ 17 w 96"/>
                  <a:gd name="T35" fmla="*/ 0 h 59"/>
                  <a:gd name="T36" fmla="*/ 14 w 96"/>
                  <a:gd name="T37" fmla="*/ 0 h 59"/>
                  <a:gd name="T38" fmla="*/ 13 w 96"/>
                  <a:gd name="T39" fmla="*/ 0 h 59"/>
                  <a:gd name="T40" fmla="*/ 10 w 96"/>
                  <a:gd name="T41" fmla="*/ 1 h 59"/>
                  <a:gd name="T42" fmla="*/ 9 w 96"/>
                  <a:gd name="T43" fmla="*/ 1 h 59"/>
                  <a:gd name="T44" fmla="*/ 8 w 96"/>
                  <a:gd name="T45" fmla="*/ 1 h 59"/>
                  <a:gd name="T46" fmla="*/ 5 w 96"/>
                  <a:gd name="T47" fmla="*/ 2 h 59"/>
                  <a:gd name="T48" fmla="*/ 4 w 96"/>
                  <a:gd name="T49" fmla="*/ 3 h 59"/>
                  <a:gd name="T50" fmla="*/ 3 w 96"/>
                  <a:gd name="T51" fmla="*/ 5 h 59"/>
                  <a:gd name="T52" fmla="*/ 2 w 96"/>
                  <a:gd name="T53" fmla="*/ 5 h 59"/>
                  <a:gd name="T54" fmla="*/ 1 w 96"/>
                  <a:gd name="T55" fmla="*/ 6 h 59"/>
                  <a:gd name="T56" fmla="*/ 1 w 96"/>
                  <a:gd name="T57" fmla="*/ 8 h 59"/>
                  <a:gd name="T58" fmla="*/ 0 w 96"/>
                  <a:gd name="T59" fmla="*/ 9 h 59"/>
                  <a:gd name="T60" fmla="*/ 1 w 96"/>
                  <a:gd name="T61" fmla="*/ 10 h 59"/>
                  <a:gd name="T62" fmla="*/ 1 w 96"/>
                  <a:gd name="T63" fmla="*/ 11 h 59"/>
                  <a:gd name="T64" fmla="*/ 2 w 96"/>
                  <a:gd name="T65" fmla="*/ 12 h 59"/>
                  <a:gd name="T66" fmla="*/ 2 w 96"/>
                  <a:gd name="T67" fmla="*/ 13 h 59"/>
                  <a:gd name="T68" fmla="*/ 4 w 96"/>
                  <a:gd name="T69" fmla="*/ 13 h 59"/>
                  <a:gd name="T70" fmla="*/ 5 w 96"/>
                  <a:gd name="T71" fmla="*/ 14 h 59"/>
                  <a:gd name="T72" fmla="*/ 6 w 96"/>
                  <a:gd name="T73" fmla="*/ 14 h 59"/>
                  <a:gd name="T74" fmla="*/ 8 w 96"/>
                  <a:gd name="T75" fmla="*/ 15 h 59"/>
                  <a:gd name="T76" fmla="*/ 10 w 96"/>
                  <a:gd name="T77" fmla="*/ 15 h 59"/>
                  <a:gd name="T78" fmla="*/ 11 w 96"/>
                  <a:gd name="T79" fmla="*/ 15 h 59"/>
                  <a:gd name="T80" fmla="*/ 14 w 96"/>
                  <a:gd name="T81" fmla="*/ 14 h 59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96"/>
                  <a:gd name="T124" fmla="*/ 0 h 59"/>
                  <a:gd name="T125" fmla="*/ 96 w 96"/>
                  <a:gd name="T126" fmla="*/ 59 h 59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96" h="59">
                    <a:moveTo>
                      <a:pt x="54" y="57"/>
                    </a:moveTo>
                    <a:lnTo>
                      <a:pt x="59" y="57"/>
                    </a:lnTo>
                    <a:lnTo>
                      <a:pt x="69" y="53"/>
                    </a:lnTo>
                    <a:lnTo>
                      <a:pt x="75" y="50"/>
                    </a:lnTo>
                    <a:lnTo>
                      <a:pt x="81" y="48"/>
                    </a:lnTo>
                    <a:lnTo>
                      <a:pt x="84" y="44"/>
                    </a:lnTo>
                    <a:lnTo>
                      <a:pt x="91" y="39"/>
                    </a:lnTo>
                    <a:lnTo>
                      <a:pt x="93" y="35"/>
                    </a:lnTo>
                    <a:lnTo>
                      <a:pt x="96" y="30"/>
                    </a:lnTo>
                    <a:lnTo>
                      <a:pt x="96" y="27"/>
                    </a:lnTo>
                    <a:lnTo>
                      <a:pt x="96" y="21"/>
                    </a:lnTo>
                    <a:lnTo>
                      <a:pt x="93" y="18"/>
                    </a:lnTo>
                    <a:lnTo>
                      <a:pt x="91" y="11"/>
                    </a:lnTo>
                    <a:lnTo>
                      <a:pt x="87" y="9"/>
                    </a:lnTo>
                    <a:lnTo>
                      <a:pt x="84" y="5"/>
                    </a:lnTo>
                    <a:lnTo>
                      <a:pt x="78" y="2"/>
                    </a:lnTo>
                    <a:lnTo>
                      <a:pt x="72" y="2"/>
                    </a:lnTo>
                    <a:lnTo>
                      <a:pt x="66" y="0"/>
                    </a:lnTo>
                    <a:lnTo>
                      <a:pt x="57" y="0"/>
                    </a:lnTo>
                    <a:lnTo>
                      <a:pt x="50" y="0"/>
                    </a:lnTo>
                    <a:lnTo>
                      <a:pt x="41" y="2"/>
                    </a:lnTo>
                    <a:lnTo>
                      <a:pt x="36" y="2"/>
                    </a:lnTo>
                    <a:lnTo>
                      <a:pt x="30" y="5"/>
                    </a:lnTo>
                    <a:lnTo>
                      <a:pt x="21" y="9"/>
                    </a:lnTo>
                    <a:lnTo>
                      <a:pt x="15" y="11"/>
                    </a:lnTo>
                    <a:lnTo>
                      <a:pt x="11" y="18"/>
                    </a:lnTo>
                    <a:lnTo>
                      <a:pt x="6" y="21"/>
                    </a:lnTo>
                    <a:lnTo>
                      <a:pt x="2" y="23"/>
                    </a:lnTo>
                    <a:lnTo>
                      <a:pt x="2" y="30"/>
                    </a:lnTo>
                    <a:lnTo>
                      <a:pt x="0" y="35"/>
                    </a:lnTo>
                    <a:lnTo>
                      <a:pt x="2" y="39"/>
                    </a:lnTo>
                    <a:lnTo>
                      <a:pt x="2" y="44"/>
                    </a:lnTo>
                    <a:lnTo>
                      <a:pt x="6" y="48"/>
                    </a:lnTo>
                    <a:lnTo>
                      <a:pt x="9" y="50"/>
                    </a:lnTo>
                    <a:lnTo>
                      <a:pt x="15" y="53"/>
                    </a:lnTo>
                    <a:lnTo>
                      <a:pt x="18" y="57"/>
                    </a:lnTo>
                    <a:lnTo>
                      <a:pt x="24" y="57"/>
                    </a:lnTo>
                    <a:lnTo>
                      <a:pt x="32" y="59"/>
                    </a:lnTo>
                    <a:lnTo>
                      <a:pt x="39" y="59"/>
                    </a:lnTo>
                    <a:lnTo>
                      <a:pt x="45" y="59"/>
                    </a:lnTo>
                    <a:lnTo>
                      <a:pt x="54" y="57"/>
                    </a:lnTo>
                  </a:path>
                </a:pathLst>
              </a:custGeom>
              <a:noFill/>
              <a:ln w="0">
                <a:solidFill>
                  <a:srgbClr val="C4E4E6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089" name="Freeform 1175"/>
              <p:cNvSpPr>
                <a:spLocks/>
              </p:cNvSpPr>
              <p:nvPr/>
            </p:nvSpPr>
            <p:spPr bwMode="auto">
              <a:xfrm>
                <a:off x="2378" y="3542"/>
                <a:ext cx="24" cy="15"/>
              </a:xfrm>
              <a:custGeom>
                <a:avLst/>
                <a:gdLst>
                  <a:gd name="T0" fmla="*/ 14 w 96"/>
                  <a:gd name="T1" fmla="*/ 14 h 59"/>
                  <a:gd name="T2" fmla="*/ 15 w 96"/>
                  <a:gd name="T3" fmla="*/ 14 h 59"/>
                  <a:gd name="T4" fmla="*/ 17 w 96"/>
                  <a:gd name="T5" fmla="*/ 13 h 59"/>
                  <a:gd name="T6" fmla="*/ 19 w 96"/>
                  <a:gd name="T7" fmla="*/ 13 h 59"/>
                  <a:gd name="T8" fmla="*/ 20 w 96"/>
                  <a:gd name="T9" fmla="*/ 12 h 59"/>
                  <a:gd name="T10" fmla="*/ 21 w 96"/>
                  <a:gd name="T11" fmla="*/ 11 h 59"/>
                  <a:gd name="T12" fmla="*/ 23 w 96"/>
                  <a:gd name="T13" fmla="*/ 10 h 59"/>
                  <a:gd name="T14" fmla="*/ 23 w 96"/>
                  <a:gd name="T15" fmla="*/ 9 h 59"/>
                  <a:gd name="T16" fmla="*/ 24 w 96"/>
                  <a:gd name="T17" fmla="*/ 8 h 59"/>
                  <a:gd name="T18" fmla="*/ 24 w 96"/>
                  <a:gd name="T19" fmla="*/ 7 h 59"/>
                  <a:gd name="T20" fmla="*/ 24 w 96"/>
                  <a:gd name="T21" fmla="*/ 5 h 59"/>
                  <a:gd name="T22" fmla="*/ 23 w 96"/>
                  <a:gd name="T23" fmla="*/ 5 h 59"/>
                  <a:gd name="T24" fmla="*/ 23 w 96"/>
                  <a:gd name="T25" fmla="*/ 3 h 59"/>
                  <a:gd name="T26" fmla="*/ 22 w 96"/>
                  <a:gd name="T27" fmla="*/ 2 h 59"/>
                  <a:gd name="T28" fmla="*/ 21 w 96"/>
                  <a:gd name="T29" fmla="*/ 1 h 59"/>
                  <a:gd name="T30" fmla="*/ 20 w 96"/>
                  <a:gd name="T31" fmla="*/ 1 h 59"/>
                  <a:gd name="T32" fmla="*/ 18 w 96"/>
                  <a:gd name="T33" fmla="*/ 1 h 59"/>
                  <a:gd name="T34" fmla="*/ 17 w 96"/>
                  <a:gd name="T35" fmla="*/ 0 h 59"/>
                  <a:gd name="T36" fmla="*/ 14 w 96"/>
                  <a:gd name="T37" fmla="*/ 0 h 59"/>
                  <a:gd name="T38" fmla="*/ 13 w 96"/>
                  <a:gd name="T39" fmla="*/ 0 h 59"/>
                  <a:gd name="T40" fmla="*/ 10 w 96"/>
                  <a:gd name="T41" fmla="*/ 1 h 59"/>
                  <a:gd name="T42" fmla="*/ 9 w 96"/>
                  <a:gd name="T43" fmla="*/ 1 h 59"/>
                  <a:gd name="T44" fmla="*/ 8 w 96"/>
                  <a:gd name="T45" fmla="*/ 1 h 59"/>
                  <a:gd name="T46" fmla="*/ 5 w 96"/>
                  <a:gd name="T47" fmla="*/ 2 h 59"/>
                  <a:gd name="T48" fmla="*/ 4 w 96"/>
                  <a:gd name="T49" fmla="*/ 3 h 59"/>
                  <a:gd name="T50" fmla="*/ 3 w 96"/>
                  <a:gd name="T51" fmla="*/ 5 h 59"/>
                  <a:gd name="T52" fmla="*/ 2 w 96"/>
                  <a:gd name="T53" fmla="*/ 5 h 59"/>
                  <a:gd name="T54" fmla="*/ 1 w 96"/>
                  <a:gd name="T55" fmla="*/ 6 h 59"/>
                  <a:gd name="T56" fmla="*/ 1 w 96"/>
                  <a:gd name="T57" fmla="*/ 8 h 59"/>
                  <a:gd name="T58" fmla="*/ 0 w 96"/>
                  <a:gd name="T59" fmla="*/ 9 h 59"/>
                  <a:gd name="T60" fmla="*/ 1 w 96"/>
                  <a:gd name="T61" fmla="*/ 10 h 59"/>
                  <a:gd name="T62" fmla="*/ 1 w 96"/>
                  <a:gd name="T63" fmla="*/ 11 h 59"/>
                  <a:gd name="T64" fmla="*/ 2 w 96"/>
                  <a:gd name="T65" fmla="*/ 12 h 59"/>
                  <a:gd name="T66" fmla="*/ 2 w 96"/>
                  <a:gd name="T67" fmla="*/ 13 h 59"/>
                  <a:gd name="T68" fmla="*/ 4 w 96"/>
                  <a:gd name="T69" fmla="*/ 13 h 59"/>
                  <a:gd name="T70" fmla="*/ 5 w 96"/>
                  <a:gd name="T71" fmla="*/ 14 h 59"/>
                  <a:gd name="T72" fmla="*/ 6 w 96"/>
                  <a:gd name="T73" fmla="*/ 14 h 59"/>
                  <a:gd name="T74" fmla="*/ 8 w 96"/>
                  <a:gd name="T75" fmla="*/ 15 h 59"/>
                  <a:gd name="T76" fmla="*/ 10 w 96"/>
                  <a:gd name="T77" fmla="*/ 15 h 59"/>
                  <a:gd name="T78" fmla="*/ 11 w 96"/>
                  <a:gd name="T79" fmla="*/ 15 h 59"/>
                  <a:gd name="T80" fmla="*/ 14 w 96"/>
                  <a:gd name="T81" fmla="*/ 14 h 59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96"/>
                  <a:gd name="T124" fmla="*/ 0 h 59"/>
                  <a:gd name="T125" fmla="*/ 96 w 96"/>
                  <a:gd name="T126" fmla="*/ 59 h 59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96" h="59">
                    <a:moveTo>
                      <a:pt x="54" y="57"/>
                    </a:moveTo>
                    <a:lnTo>
                      <a:pt x="59" y="57"/>
                    </a:lnTo>
                    <a:lnTo>
                      <a:pt x="69" y="53"/>
                    </a:lnTo>
                    <a:lnTo>
                      <a:pt x="75" y="50"/>
                    </a:lnTo>
                    <a:lnTo>
                      <a:pt x="81" y="48"/>
                    </a:lnTo>
                    <a:lnTo>
                      <a:pt x="84" y="44"/>
                    </a:lnTo>
                    <a:lnTo>
                      <a:pt x="91" y="39"/>
                    </a:lnTo>
                    <a:lnTo>
                      <a:pt x="93" y="35"/>
                    </a:lnTo>
                    <a:lnTo>
                      <a:pt x="96" y="30"/>
                    </a:lnTo>
                    <a:lnTo>
                      <a:pt x="96" y="27"/>
                    </a:lnTo>
                    <a:lnTo>
                      <a:pt x="96" y="21"/>
                    </a:lnTo>
                    <a:lnTo>
                      <a:pt x="93" y="18"/>
                    </a:lnTo>
                    <a:lnTo>
                      <a:pt x="91" y="11"/>
                    </a:lnTo>
                    <a:lnTo>
                      <a:pt x="87" y="9"/>
                    </a:lnTo>
                    <a:lnTo>
                      <a:pt x="84" y="5"/>
                    </a:lnTo>
                    <a:lnTo>
                      <a:pt x="78" y="2"/>
                    </a:lnTo>
                    <a:lnTo>
                      <a:pt x="72" y="2"/>
                    </a:lnTo>
                    <a:lnTo>
                      <a:pt x="66" y="0"/>
                    </a:lnTo>
                    <a:lnTo>
                      <a:pt x="57" y="0"/>
                    </a:lnTo>
                    <a:lnTo>
                      <a:pt x="50" y="0"/>
                    </a:lnTo>
                    <a:lnTo>
                      <a:pt x="41" y="2"/>
                    </a:lnTo>
                    <a:lnTo>
                      <a:pt x="36" y="2"/>
                    </a:lnTo>
                    <a:lnTo>
                      <a:pt x="30" y="5"/>
                    </a:lnTo>
                    <a:lnTo>
                      <a:pt x="21" y="9"/>
                    </a:lnTo>
                    <a:lnTo>
                      <a:pt x="15" y="11"/>
                    </a:lnTo>
                    <a:lnTo>
                      <a:pt x="11" y="18"/>
                    </a:lnTo>
                    <a:lnTo>
                      <a:pt x="6" y="21"/>
                    </a:lnTo>
                    <a:lnTo>
                      <a:pt x="2" y="23"/>
                    </a:lnTo>
                    <a:lnTo>
                      <a:pt x="2" y="30"/>
                    </a:lnTo>
                    <a:lnTo>
                      <a:pt x="0" y="35"/>
                    </a:lnTo>
                    <a:lnTo>
                      <a:pt x="2" y="39"/>
                    </a:lnTo>
                    <a:lnTo>
                      <a:pt x="2" y="44"/>
                    </a:lnTo>
                    <a:lnTo>
                      <a:pt x="6" y="48"/>
                    </a:lnTo>
                    <a:lnTo>
                      <a:pt x="9" y="50"/>
                    </a:lnTo>
                    <a:lnTo>
                      <a:pt x="15" y="53"/>
                    </a:lnTo>
                    <a:lnTo>
                      <a:pt x="18" y="57"/>
                    </a:lnTo>
                    <a:lnTo>
                      <a:pt x="24" y="57"/>
                    </a:lnTo>
                    <a:lnTo>
                      <a:pt x="32" y="59"/>
                    </a:lnTo>
                    <a:lnTo>
                      <a:pt x="39" y="59"/>
                    </a:lnTo>
                    <a:lnTo>
                      <a:pt x="45" y="59"/>
                    </a:lnTo>
                    <a:lnTo>
                      <a:pt x="54" y="57"/>
                    </a:lnTo>
                  </a:path>
                </a:pathLst>
              </a:custGeom>
              <a:noFill/>
              <a:ln w="0">
                <a:solidFill>
                  <a:srgbClr val="C4E4E6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090" name="Freeform 1176"/>
              <p:cNvSpPr>
                <a:spLocks/>
              </p:cNvSpPr>
              <p:nvPr/>
            </p:nvSpPr>
            <p:spPr bwMode="auto">
              <a:xfrm>
                <a:off x="2427" y="3522"/>
                <a:ext cx="23" cy="14"/>
              </a:xfrm>
              <a:custGeom>
                <a:avLst/>
                <a:gdLst>
                  <a:gd name="T0" fmla="*/ 12 w 93"/>
                  <a:gd name="T1" fmla="*/ 14 h 57"/>
                  <a:gd name="T2" fmla="*/ 15 w 93"/>
                  <a:gd name="T3" fmla="*/ 13 h 57"/>
                  <a:gd name="T4" fmla="*/ 16 w 93"/>
                  <a:gd name="T5" fmla="*/ 13 h 57"/>
                  <a:gd name="T6" fmla="*/ 18 w 93"/>
                  <a:gd name="T7" fmla="*/ 12 h 57"/>
                  <a:gd name="T8" fmla="*/ 19 w 93"/>
                  <a:gd name="T9" fmla="*/ 11 h 57"/>
                  <a:gd name="T10" fmla="*/ 21 w 93"/>
                  <a:gd name="T11" fmla="*/ 11 h 57"/>
                  <a:gd name="T12" fmla="*/ 21 w 93"/>
                  <a:gd name="T13" fmla="*/ 9 h 57"/>
                  <a:gd name="T14" fmla="*/ 22 w 93"/>
                  <a:gd name="T15" fmla="*/ 8 h 57"/>
                  <a:gd name="T16" fmla="*/ 23 w 93"/>
                  <a:gd name="T17" fmla="*/ 7 h 57"/>
                  <a:gd name="T18" fmla="*/ 23 w 93"/>
                  <a:gd name="T19" fmla="*/ 6 h 57"/>
                  <a:gd name="T20" fmla="*/ 23 w 93"/>
                  <a:gd name="T21" fmla="*/ 4 h 57"/>
                  <a:gd name="T22" fmla="*/ 22 w 93"/>
                  <a:gd name="T23" fmla="*/ 4 h 57"/>
                  <a:gd name="T24" fmla="*/ 22 w 93"/>
                  <a:gd name="T25" fmla="*/ 3 h 57"/>
                  <a:gd name="T26" fmla="*/ 21 w 93"/>
                  <a:gd name="T27" fmla="*/ 1 h 57"/>
                  <a:gd name="T28" fmla="*/ 20 w 93"/>
                  <a:gd name="T29" fmla="*/ 1 h 57"/>
                  <a:gd name="T30" fmla="*/ 19 w 93"/>
                  <a:gd name="T31" fmla="*/ 1 h 57"/>
                  <a:gd name="T32" fmla="*/ 17 w 93"/>
                  <a:gd name="T33" fmla="*/ 0 h 57"/>
                  <a:gd name="T34" fmla="*/ 16 w 93"/>
                  <a:gd name="T35" fmla="*/ 0 h 57"/>
                  <a:gd name="T36" fmla="*/ 14 w 93"/>
                  <a:gd name="T37" fmla="*/ 0 h 57"/>
                  <a:gd name="T38" fmla="*/ 12 w 93"/>
                  <a:gd name="T39" fmla="*/ 0 h 57"/>
                  <a:gd name="T40" fmla="*/ 10 w 93"/>
                  <a:gd name="T41" fmla="*/ 0 h 57"/>
                  <a:gd name="T42" fmla="*/ 8 w 93"/>
                  <a:gd name="T43" fmla="*/ 1 h 57"/>
                  <a:gd name="T44" fmla="*/ 7 w 93"/>
                  <a:gd name="T45" fmla="*/ 1 h 57"/>
                  <a:gd name="T46" fmla="*/ 5 w 93"/>
                  <a:gd name="T47" fmla="*/ 1 h 57"/>
                  <a:gd name="T48" fmla="*/ 3 w 93"/>
                  <a:gd name="T49" fmla="*/ 3 h 57"/>
                  <a:gd name="T50" fmla="*/ 2 w 93"/>
                  <a:gd name="T51" fmla="*/ 4 h 57"/>
                  <a:gd name="T52" fmla="*/ 1 w 93"/>
                  <a:gd name="T53" fmla="*/ 4 h 57"/>
                  <a:gd name="T54" fmla="*/ 0 w 93"/>
                  <a:gd name="T55" fmla="*/ 6 h 57"/>
                  <a:gd name="T56" fmla="*/ 0 w 93"/>
                  <a:gd name="T57" fmla="*/ 7 h 57"/>
                  <a:gd name="T58" fmla="*/ 0 w 93"/>
                  <a:gd name="T59" fmla="*/ 8 h 57"/>
                  <a:gd name="T60" fmla="*/ 0 w 93"/>
                  <a:gd name="T61" fmla="*/ 9 h 57"/>
                  <a:gd name="T62" fmla="*/ 0 w 93"/>
                  <a:gd name="T63" fmla="*/ 11 h 57"/>
                  <a:gd name="T64" fmla="*/ 0 w 93"/>
                  <a:gd name="T65" fmla="*/ 11 h 57"/>
                  <a:gd name="T66" fmla="*/ 1 w 93"/>
                  <a:gd name="T67" fmla="*/ 12 h 57"/>
                  <a:gd name="T68" fmla="*/ 3 w 93"/>
                  <a:gd name="T69" fmla="*/ 13 h 57"/>
                  <a:gd name="T70" fmla="*/ 4 w 93"/>
                  <a:gd name="T71" fmla="*/ 13 h 57"/>
                  <a:gd name="T72" fmla="*/ 6 w 93"/>
                  <a:gd name="T73" fmla="*/ 14 h 57"/>
                  <a:gd name="T74" fmla="*/ 7 w 93"/>
                  <a:gd name="T75" fmla="*/ 14 h 57"/>
                  <a:gd name="T76" fmla="*/ 9 w 93"/>
                  <a:gd name="T77" fmla="*/ 14 h 57"/>
                  <a:gd name="T78" fmla="*/ 11 w 93"/>
                  <a:gd name="T79" fmla="*/ 14 h 57"/>
                  <a:gd name="T80" fmla="*/ 12 w 93"/>
                  <a:gd name="T81" fmla="*/ 14 h 57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93"/>
                  <a:gd name="T124" fmla="*/ 0 h 57"/>
                  <a:gd name="T125" fmla="*/ 93 w 93"/>
                  <a:gd name="T126" fmla="*/ 57 h 57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93" h="57">
                    <a:moveTo>
                      <a:pt x="50" y="57"/>
                    </a:moveTo>
                    <a:lnTo>
                      <a:pt x="59" y="54"/>
                    </a:lnTo>
                    <a:lnTo>
                      <a:pt x="66" y="52"/>
                    </a:lnTo>
                    <a:lnTo>
                      <a:pt x="72" y="48"/>
                    </a:lnTo>
                    <a:lnTo>
                      <a:pt x="77" y="45"/>
                    </a:lnTo>
                    <a:lnTo>
                      <a:pt x="84" y="43"/>
                    </a:lnTo>
                    <a:lnTo>
                      <a:pt x="86" y="36"/>
                    </a:lnTo>
                    <a:lnTo>
                      <a:pt x="89" y="33"/>
                    </a:lnTo>
                    <a:lnTo>
                      <a:pt x="93" y="27"/>
                    </a:lnTo>
                    <a:lnTo>
                      <a:pt x="93" y="24"/>
                    </a:lnTo>
                    <a:lnTo>
                      <a:pt x="93" y="18"/>
                    </a:lnTo>
                    <a:lnTo>
                      <a:pt x="89" y="15"/>
                    </a:lnTo>
                    <a:lnTo>
                      <a:pt x="89" y="13"/>
                    </a:lnTo>
                    <a:lnTo>
                      <a:pt x="84" y="6"/>
                    </a:lnTo>
                    <a:lnTo>
                      <a:pt x="81" y="4"/>
                    </a:lnTo>
                    <a:lnTo>
                      <a:pt x="75" y="4"/>
                    </a:lnTo>
                    <a:lnTo>
                      <a:pt x="68" y="0"/>
                    </a:lnTo>
                    <a:lnTo>
                      <a:pt x="63" y="0"/>
                    </a:lnTo>
                    <a:lnTo>
                      <a:pt x="57" y="0"/>
                    </a:lnTo>
                    <a:lnTo>
                      <a:pt x="47" y="0"/>
                    </a:lnTo>
                    <a:lnTo>
                      <a:pt x="41" y="0"/>
                    </a:lnTo>
                    <a:lnTo>
                      <a:pt x="32" y="4"/>
                    </a:lnTo>
                    <a:lnTo>
                      <a:pt x="27" y="4"/>
                    </a:lnTo>
                    <a:lnTo>
                      <a:pt x="20" y="6"/>
                    </a:lnTo>
                    <a:lnTo>
                      <a:pt x="14" y="13"/>
                    </a:lnTo>
                    <a:lnTo>
                      <a:pt x="9" y="15"/>
                    </a:lnTo>
                    <a:lnTo>
                      <a:pt x="5" y="18"/>
                    </a:lnTo>
                    <a:lnTo>
                      <a:pt x="2" y="24"/>
                    </a:lnTo>
                    <a:lnTo>
                      <a:pt x="0" y="27"/>
                    </a:lnTo>
                    <a:lnTo>
                      <a:pt x="0" y="33"/>
                    </a:lnTo>
                    <a:lnTo>
                      <a:pt x="0" y="36"/>
                    </a:lnTo>
                    <a:lnTo>
                      <a:pt x="0" y="43"/>
                    </a:lnTo>
                    <a:lnTo>
                      <a:pt x="2" y="45"/>
                    </a:lnTo>
                    <a:lnTo>
                      <a:pt x="5" y="48"/>
                    </a:lnTo>
                    <a:lnTo>
                      <a:pt x="11" y="52"/>
                    </a:lnTo>
                    <a:lnTo>
                      <a:pt x="18" y="54"/>
                    </a:lnTo>
                    <a:lnTo>
                      <a:pt x="23" y="57"/>
                    </a:lnTo>
                    <a:lnTo>
                      <a:pt x="29" y="57"/>
                    </a:lnTo>
                    <a:lnTo>
                      <a:pt x="36" y="57"/>
                    </a:lnTo>
                    <a:lnTo>
                      <a:pt x="45" y="57"/>
                    </a:lnTo>
                    <a:lnTo>
                      <a:pt x="50" y="57"/>
                    </a:lnTo>
                    <a:close/>
                  </a:path>
                </a:pathLst>
              </a:custGeom>
              <a:solidFill>
                <a:srgbClr val="CB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091" name="Freeform 1177"/>
              <p:cNvSpPr>
                <a:spLocks/>
              </p:cNvSpPr>
              <p:nvPr/>
            </p:nvSpPr>
            <p:spPr bwMode="auto">
              <a:xfrm>
                <a:off x="2427" y="3522"/>
                <a:ext cx="23" cy="14"/>
              </a:xfrm>
              <a:custGeom>
                <a:avLst/>
                <a:gdLst>
                  <a:gd name="T0" fmla="*/ 12 w 93"/>
                  <a:gd name="T1" fmla="*/ 14 h 57"/>
                  <a:gd name="T2" fmla="*/ 15 w 93"/>
                  <a:gd name="T3" fmla="*/ 13 h 57"/>
                  <a:gd name="T4" fmla="*/ 16 w 93"/>
                  <a:gd name="T5" fmla="*/ 13 h 57"/>
                  <a:gd name="T6" fmla="*/ 18 w 93"/>
                  <a:gd name="T7" fmla="*/ 12 h 57"/>
                  <a:gd name="T8" fmla="*/ 19 w 93"/>
                  <a:gd name="T9" fmla="*/ 11 h 57"/>
                  <a:gd name="T10" fmla="*/ 21 w 93"/>
                  <a:gd name="T11" fmla="*/ 11 h 57"/>
                  <a:gd name="T12" fmla="*/ 21 w 93"/>
                  <a:gd name="T13" fmla="*/ 9 h 57"/>
                  <a:gd name="T14" fmla="*/ 22 w 93"/>
                  <a:gd name="T15" fmla="*/ 8 h 57"/>
                  <a:gd name="T16" fmla="*/ 23 w 93"/>
                  <a:gd name="T17" fmla="*/ 7 h 57"/>
                  <a:gd name="T18" fmla="*/ 23 w 93"/>
                  <a:gd name="T19" fmla="*/ 6 h 57"/>
                  <a:gd name="T20" fmla="*/ 23 w 93"/>
                  <a:gd name="T21" fmla="*/ 4 h 57"/>
                  <a:gd name="T22" fmla="*/ 22 w 93"/>
                  <a:gd name="T23" fmla="*/ 4 h 57"/>
                  <a:gd name="T24" fmla="*/ 22 w 93"/>
                  <a:gd name="T25" fmla="*/ 3 h 57"/>
                  <a:gd name="T26" fmla="*/ 21 w 93"/>
                  <a:gd name="T27" fmla="*/ 1 h 57"/>
                  <a:gd name="T28" fmla="*/ 20 w 93"/>
                  <a:gd name="T29" fmla="*/ 1 h 57"/>
                  <a:gd name="T30" fmla="*/ 19 w 93"/>
                  <a:gd name="T31" fmla="*/ 1 h 57"/>
                  <a:gd name="T32" fmla="*/ 17 w 93"/>
                  <a:gd name="T33" fmla="*/ 0 h 57"/>
                  <a:gd name="T34" fmla="*/ 16 w 93"/>
                  <a:gd name="T35" fmla="*/ 0 h 57"/>
                  <a:gd name="T36" fmla="*/ 14 w 93"/>
                  <a:gd name="T37" fmla="*/ 0 h 57"/>
                  <a:gd name="T38" fmla="*/ 12 w 93"/>
                  <a:gd name="T39" fmla="*/ 0 h 57"/>
                  <a:gd name="T40" fmla="*/ 10 w 93"/>
                  <a:gd name="T41" fmla="*/ 0 h 57"/>
                  <a:gd name="T42" fmla="*/ 8 w 93"/>
                  <a:gd name="T43" fmla="*/ 1 h 57"/>
                  <a:gd name="T44" fmla="*/ 7 w 93"/>
                  <a:gd name="T45" fmla="*/ 1 h 57"/>
                  <a:gd name="T46" fmla="*/ 5 w 93"/>
                  <a:gd name="T47" fmla="*/ 1 h 57"/>
                  <a:gd name="T48" fmla="*/ 3 w 93"/>
                  <a:gd name="T49" fmla="*/ 3 h 57"/>
                  <a:gd name="T50" fmla="*/ 2 w 93"/>
                  <a:gd name="T51" fmla="*/ 4 h 57"/>
                  <a:gd name="T52" fmla="*/ 1 w 93"/>
                  <a:gd name="T53" fmla="*/ 4 h 57"/>
                  <a:gd name="T54" fmla="*/ 0 w 93"/>
                  <a:gd name="T55" fmla="*/ 6 h 57"/>
                  <a:gd name="T56" fmla="*/ 0 w 93"/>
                  <a:gd name="T57" fmla="*/ 7 h 57"/>
                  <a:gd name="T58" fmla="*/ 0 w 93"/>
                  <a:gd name="T59" fmla="*/ 8 h 57"/>
                  <a:gd name="T60" fmla="*/ 0 w 93"/>
                  <a:gd name="T61" fmla="*/ 9 h 57"/>
                  <a:gd name="T62" fmla="*/ 0 w 93"/>
                  <a:gd name="T63" fmla="*/ 11 h 57"/>
                  <a:gd name="T64" fmla="*/ 0 w 93"/>
                  <a:gd name="T65" fmla="*/ 11 h 57"/>
                  <a:gd name="T66" fmla="*/ 1 w 93"/>
                  <a:gd name="T67" fmla="*/ 12 h 57"/>
                  <a:gd name="T68" fmla="*/ 3 w 93"/>
                  <a:gd name="T69" fmla="*/ 13 h 57"/>
                  <a:gd name="T70" fmla="*/ 4 w 93"/>
                  <a:gd name="T71" fmla="*/ 13 h 57"/>
                  <a:gd name="T72" fmla="*/ 6 w 93"/>
                  <a:gd name="T73" fmla="*/ 14 h 57"/>
                  <a:gd name="T74" fmla="*/ 7 w 93"/>
                  <a:gd name="T75" fmla="*/ 14 h 57"/>
                  <a:gd name="T76" fmla="*/ 9 w 93"/>
                  <a:gd name="T77" fmla="*/ 14 h 57"/>
                  <a:gd name="T78" fmla="*/ 11 w 93"/>
                  <a:gd name="T79" fmla="*/ 14 h 57"/>
                  <a:gd name="T80" fmla="*/ 12 w 93"/>
                  <a:gd name="T81" fmla="*/ 14 h 57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93"/>
                  <a:gd name="T124" fmla="*/ 0 h 57"/>
                  <a:gd name="T125" fmla="*/ 93 w 93"/>
                  <a:gd name="T126" fmla="*/ 57 h 57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93" h="57">
                    <a:moveTo>
                      <a:pt x="50" y="57"/>
                    </a:moveTo>
                    <a:lnTo>
                      <a:pt x="59" y="54"/>
                    </a:lnTo>
                    <a:lnTo>
                      <a:pt x="66" y="52"/>
                    </a:lnTo>
                    <a:lnTo>
                      <a:pt x="72" y="48"/>
                    </a:lnTo>
                    <a:lnTo>
                      <a:pt x="77" y="45"/>
                    </a:lnTo>
                    <a:lnTo>
                      <a:pt x="84" y="43"/>
                    </a:lnTo>
                    <a:lnTo>
                      <a:pt x="86" y="36"/>
                    </a:lnTo>
                    <a:lnTo>
                      <a:pt x="89" y="33"/>
                    </a:lnTo>
                    <a:lnTo>
                      <a:pt x="93" y="27"/>
                    </a:lnTo>
                    <a:lnTo>
                      <a:pt x="93" y="24"/>
                    </a:lnTo>
                    <a:lnTo>
                      <a:pt x="93" y="18"/>
                    </a:lnTo>
                    <a:lnTo>
                      <a:pt x="89" y="15"/>
                    </a:lnTo>
                    <a:lnTo>
                      <a:pt x="89" y="13"/>
                    </a:lnTo>
                    <a:lnTo>
                      <a:pt x="84" y="6"/>
                    </a:lnTo>
                    <a:lnTo>
                      <a:pt x="81" y="4"/>
                    </a:lnTo>
                    <a:lnTo>
                      <a:pt x="75" y="4"/>
                    </a:lnTo>
                    <a:lnTo>
                      <a:pt x="68" y="0"/>
                    </a:lnTo>
                    <a:lnTo>
                      <a:pt x="63" y="0"/>
                    </a:lnTo>
                    <a:lnTo>
                      <a:pt x="57" y="0"/>
                    </a:lnTo>
                    <a:lnTo>
                      <a:pt x="47" y="0"/>
                    </a:lnTo>
                    <a:lnTo>
                      <a:pt x="41" y="0"/>
                    </a:lnTo>
                    <a:lnTo>
                      <a:pt x="32" y="4"/>
                    </a:lnTo>
                    <a:lnTo>
                      <a:pt x="27" y="4"/>
                    </a:lnTo>
                    <a:lnTo>
                      <a:pt x="20" y="6"/>
                    </a:lnTo>
                    <a:lnTo>
                      <a:pt x="14" y="13"/>
                    </a:lnTo>
                    <a:lnTo>
                      <a:pt x="9" y="15"/>
                    </a:lnTo>
                    <a:lnTo>
                      <a:pt x="5" y="18"/>
                    </a:lnTo>
                    <a:lnTo>
                      <a:pt x="2" y="24"/>
                    </a:lnTo>
                    <a:lnTo>
                      <a:pt x="0" y="27"/>
                    </a:lnTo>
                    <a:lnTo>
                      <a:pt x="0" y="33"/>
                    </a:lnTo>
                    <a:lnTo>
                      <a:pt x="0" y="36"/>
                    </a:lnTo>
                    <a:lnTo>
                      <a:pt x="0" y="43"/>
                    </a:lnTo>
                    <a:lnTo>
                      <a:pt x="2" y="45"/>
                    </a:lnTo>
                    <a:lnTo>
                      <a:pt x="5" y="48"/>
                    </a:lnTo>
                    <a:lnTo>
                      <a:pt x="11" y="52"/>
                    </a:lnTo>
                    <a:lnTo>
                      <a:pt x="18" y="54"/>
                    </a:lnTo>
                    <a:lnTo>
                      <a:pt x="23" y="57"/>
                    </a:lnTo>
                    <a:lnTo>
                      <a:pt x="29" y="57"/>
                    </a:lnTo>
                    <a:lnTo>
                      <a:pt x="36" y="57"/>
                    </a:lnTo>
                    <a:lnTo>
                      <a:pt x="45" y="57"/>
                    </a:lnTo>
                    <a:lnTo>
                      <a:pt x="50" y="57"/>
                    </a:lnTo>
                  </a:path>
                </a:pathLst>
              </a:custGeom>
              <a:noFill/>
              <a:ln w="0">
                <a:solidFill>
                  <a:srgbClr val="C4E4E6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092" name="Freeform 1178"/>
              <p:cNvSpPr>
                <a:spLocks/>
              </p:cNvSpPr>
              <p:nvPr/>
            </p:nvSpPr>
            <p:spPr bwMode="auto">
              <a:xfrm>
                <a:off x="2427" y="3522"/>
                <a:ext cx="23" cy="14"/>
              </a:xfrm>
              <a:custGeom>
                <a:avLst/>
                <a:gdLst>
                  <a:gd name="T0" fmla="*/ 12 w 93"/>
                  <a:gd name="T1" fmla="*/ 14 h 57"/>
                  <a:gd name="T2" fmla="*/ 15 w 93"/>
                  <a:gd name="T3" fmla="*/ 13 h 57"/>
                  <a:gd name="T4" fmla="*/ 16 w 93"/>
                  <a:gd name="T5" fmla="*/ 13 h 57"/>
                  <a:gd name="T6" fmla="*/ 18 w 93"/>
                  <a:gd name="T7" fmla="*/ 12 h 57"/>
                  <a:gd name="T8" fmla="*/ 19 w 93"/>
                  <a:gd name="T9" fmla="*/ 11 h 57"/>
                  <a:gd name="T10" fmla="*/ 21 w 93"/>
                  <a:gd name="T11" fmla="*/ 11 h 57"/>
                  <a:gd name="T12" fmla="*/ 21 w 93"/>
                  <a:gd name="T13" fmla="*/ 9 h 57"/>
                  <a:gd name="T14" fmla="*/ 22 w 93"/>
                  <a:gd name="T15" fmla="*/ 8 h 57"/>
                  <a:gd name="T16" fmla="*/ 23 w 93"/>
                  <a:gd name="T17" fmla="*/ 7 h 57"/>
                  <a:gd name="T18" fmla="*/ 23 w 93"/>
                  <a:gd name="T19" fmla="*/ 6 h 57"/>
                  <a:gd name="T20" fmla="*/ 23 w 93"/>
                  <a:gd name="T21" fmla="*/ 4 h 57"/>
                  <a:gd name="T22" fmla="*/ 22 w 93"/>
                  <a:gd name="T23" fmla="*/ 4 h 57"/>
                  <a:gd name="T24" fmla="*/ 22 w 93"/>
                  <a:gd name="T25" fmla="*/ 3 h 57"/>
                  <a:gd name="T26" fmla="*/ 21 w 93"/>
                  <a:gd name="T27" fmla="*/ 1 h 57"/>
                  <a:gd name="T28" fmla="*/ 20 w 93"/>
                  <a:gd name="T29" fmla="*/ 1 h 57"/>
                  <a:gd name="T30" fmla="*/ 19 w 93"/>
                  <a:gd name="T31" fmla="*/ 1 h 57"/>
                  <a:gd name="T32" fmla="*/ 17 w 93"/>
                  <a:gd name="T33" fmla="*/ 0 h 57"/>
                  <a:gd name="T34" fmla="*/ 16 w 93"/>
                  <a:gd name="T35" fmla="*/ 0 h 57"/>
                  <a:gd name="T36" fmla="*/ 14 w 93"/>
                  <a:gd name="T37" fmla="*/ 0 h 57"/>
                  <a:gd name="T38" fmla="*/ 12 w 93"/>
                  <a:gd name="T39" fmla="*/ 0 h 57"/>
                  <a:gd name="T40" fmla="*/ 10 w 93"/>
                  <a:gd name="T41" fmla="*/ 0 h 57"/>
                  <a:gd name="T42" fmla="*/ 8 w 93"/>
                  <a:gd name="T43" fmla="*/ 1 h 57"/>
                  <a:gd name="T44" fmla="*/ 7 w 93"/>
                  <a:gd name="T45" fmla="*/ 1 h 57"/>
                  <a:gd name="T46" fmla="*/ 5 w 93"/>
                  <a:gd name="T47" fmla="*/ 1 h 57"/>
                  <a:gd name="T48" fmla="*/ 3 w 93"/>
                  <a:gd name="T49" fmla="*/ 3 h 57"/>
                  <a:gd name="T50" fmla="*/ 2 w 93"/>
                  <a:gd name="T51" fmla="*/ 4 h 57"/>
                  <a:gd name="T52" fmla="*/ 1 w 93"/>
                  <a:gd name="T53" fmla="*/ 4 h 57"/>
                  <a:gd name="T54" fmla="*/ 0 w 93"/>
                  <a:gd name="T55" fmla="*/ 6 h 57"/>
                  <a:gd name="T56" fmla="*/ 0 w 93"/>
                  <a:gd name="T57" fmla="*/ 7 h 57"/>
                  <a:gd name="T58" fmla="*/ 0 w 93"/>
                  <a:gd name="T59" fmla="*/ 8 h 57"/>
                  <a:gd name="T60" fmla="*/ 0 w 93"/>
                  <a:gd name="T61" fmla="*/ 9 h 57"/>
                  <a:gd name="T62" fmla="*/ 0 w 93"/>
                  <a:gd name="T63" fmla="*/ 11 h 57"/>
                  <a:gd name="T64" fmla="*/ 0 w 93"/>
                  <a:gd name="T65" fmla="*/ 11 h 57"/>
                  <a:gd name="T66" fmla="*/ 1 w 93"/>
                  <a:gd name="T67" fmla="*/ 12 h 57"/>
                  <a:gd name="T68" fmla="*/ 3 w 93"/>
                  <a:gd name="T69" fmla="*/ 13 h 57"/>
                  <a:gd name="T70" fmla="*/ 4 w 93"/>
                  <a:gd name="T71" fmla="*/ 13 h 57"/>
                  <a:gd name="T72" fmla="*/ 6 w 93"/>
                  <a:gd name="T73" fmla="*/ 14 h 57"/>
                  <a:gd name="T74" fmla="*/ 7 w 93"/>
                  <a:gd name="T75" fmla="*/ 14 h 57"/>
                  <a:gd name="T76" fmla="*/ 9 w 93"/>
                  <a:gd name="T77" fmla="*/ 14 h 57"/>
                  <a:gd name="T78" fmla="*/ 11 w 93"/>
                  <a:gd name="T79" fmla="*/ 14 h 57"/>
                  <a:gd name="T80" fmla="*/ 12 w 93"/>
                  <a:gd name="T81" fmla="*/ 14 h 57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93"/>
                  <a:gd name="T124" fmla="*/ 0 h 57"/>
                  <a:gd name="T125" fmla="*/ 93 w 93"/>
                  <a:gd name="T126" fmla="*/ 57 h 57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93" h="57">
                    <a:moveTo>
                      <a:pt x="50" y="57"/>
                    </a:moveTo>
                    <a:lnTo>
                      <a:pt x="59" y="54"/>
                    </a:lnTo>
                    <a:lnTo>
                      <a:pt x="66" y="52"/>
                    </a:lnTo>
                    <a:lnTo>
                      <a:pt x="72" y="48"/>
                    </a:lnTo>
                    <a:lnTo>
                      <a:pt x="77" y="45"/>
                    </a:lnTo>
                    <a:lnTo>
                      <a:pt x="84" y="43"/>
                    </a:lnTo>
                    <a:lnTo>
                      <a:pt x="86" y="36"/>
                    </a:lnTo>
                    <a:lnTo>
                      <a:pt x="89" y="33"/>
                    </a:lnTo>
                    <a:lnTo>
                      <a:pt x="93" y="27"/>
                    </a:lnTo>
                    <a:lnTo>
                      <a:pt x="93" y="24"/>
                    </a:lnTo>
                    <a:lnTo>
                      <a:pt x="93" y="18"/>
                    </a:lnTo>
                    <a:lnTo>
                      <a:pt x="89" y="15"/>
                    </a:lnTo>
                    <a:lnTo>
                      <a:pt x="89" y="13"/>
                    </a:lnTo>
                    <a:lnTo>
                      <a:pt x="84" y="6"/>
                    </a:lnTo>
                    <a:lnTo>
                      <a:pt x="81" y="4"/>
                    </a:lnTo>
                    <a:lnTo>
                      <a:pt x="75" y="4"/>
                    </a:lnTo>
                    <a:lnTo>
                      <a:pt x="68" y="0"/>
                    </a:lnTo>
                    <a:lnTo>
                      <a:pt x="63" y="0"/>
                    </a:lnTo>
                    <a:lnTo>
                      <a:pt x="57" y="0"/>
                    </a:lnTo>
                    <a:lnTo>
                      <a:pt x="47" y="0"/>
                    </a:lnTo>
                    <a:lnTo>
                      <a:pt x="41" y="0"/>
                    </a:lnTo>
                    <a:lnTo>
                      <a:pt x="32" y="4"/>
                    </a:lnTo>
                    <a:lnTo>
                      <a:pt x="27" y="4"/>
                    </a:lnTo>
                    <a:lnTo>
                      <a:pt x="20" y="6"/>
                    </a:lnTo>
                    <a:lnTo>
                      <a:pt x="14" y="13"/>
                    </a:lnTo>
                    <a:lnTo>
                      <a:pt x="9" y="15"/>
                    </a:lnTo>
                    <a:lnTo>
                      <a:pt x="5" y="18"/>
                    </a:lnTo>
                    <a:lnTo>
                      <a:pt x="2" y="24"/>
                    </a:lnTo>
                    <a:lnTo>
                      <a:pt x="0" y="27"/>
                    </a:lnTo>
                    <a:lnTo>
                      <a:pt x="0" y="33"/>
                    </a:lnTo>
                    <a:lnTo>
                      <a:pt x="0" y="36"/>
                    </a:lnTo>
                    <a:lnTo>
                      <a:pt x="0" y="43"/>
                    </a:lnTo>
                    <a:lnTo>
                      <a:pt x="2" y="45"/>
                    </a:lnTo>
                    <a:lnTo>
                      <a:pt x="5" y="48"/>
                    </a:lnTo>
                    <a:lnTo>
                      <a:pt x="11" y="52"/>
                    </a:lnTo>
                    <a:lnTo>
                      <a:pt x="18" y="54"/>
                    </a:lnTo>
                    <a:lnTo>
                      <a:pt x="23" y="57"/>
                    </a:lnTo>
                    <a:lnTo>
                      <a:pt x="29" y="57"/>
                    </a:lnTo>
                    <a:lnTo>
                      <a:pt x="36" y="57"/>
                    </a:lnTo>
                    <a:lnTo>
                      <a:pt x="45" y="57"/>
                    </a:lnTo>
                    <a:lnTo>
                      <a:pt x="50" y="57"/>
                    </a:lnTo>
                  </a:path>
                </a:pathLst>
              </a:custGeom>
              <a:noFill/>
              <a:ln w="0">
                <a:solidFill>
                  <a:srgbClr val="C4E4E6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093" name="Freeform 1179"/>
              <p:cNvSpPr>
                <a:spLocks/>
              </p:cNvSpPr>
              <p:nvPr/>
            </p:nvSpPr>
            <p:spPr bwMode="auto">
              <a:xfrm>
                <a:off x="1578" y="1047"/>
                <a:ext cx="27" cy="16"/>
              </a:xfrm>
              <a:custGeom>
                <a:avLst/>
                <a:gdLst>
                  <a:gd name="T0" fmla="*/ 14 w 107"/>
                  <a:gd name="T1" fmla="*/ 16 h 66"/>
                  <a:gd name="T2" fmla="*/ 17 w 107"/>
                  <a:gd name="T3" fmla="*/ 15 h 66"/>
                  <a:gd name="T4" fmla="*/ 18 w 107"/>
                  <a:gd name="T5" fmla="*/ 14 h 66"/>
                  <a:gd name="T6" fmla="*/ 21 w 107"/>
                  <a:gd name="T7" fmla="*/ 14 h 66"/>
                  <a:gd name="T8" fmla="*/ 22 w 107"/>
                  <a:gd name="T9" fmla="*/ 13 h 66"/>
                  <a:gd name="T10" fmla="*/ 24 w 107"/>
                  <a:gd name="T11" fmla="*/ 12 h 66"/>
                  <a:gd name="T12" fmla="*/ 24 w 107"/>
                  <a:gd name="T13" fmla="*/ 11 h 66"/>
                  <a:gd name="T14" fmla="*/ 25 w 107"/>
                  <a:gd name="T15" fmla="*/ 9 h 66"/>
                  <a:gd name="T16" fmla="*/ 26 w 107"/>
                  <a:gd name="T17" fmla="*/ 8 h 66"/>
                  <a:gd name="T18" fmla="*/ 27 w 107"/>
                  <a:gd name="T19" fmla="*/ 7 h 66"/>
                  <a:gd name="T20" fmla="*/ 26 w 107"/>
                  <a:gd name="T21" fmla="*/ 6 h 66"/>
                  <a:gd name="T22" fmla="*/ 26 w 107"/>
                  <a:gd name="T23" fmla="*/ 4 h 66"/>
                  <a:gd name="T24" fmla="*/ 25 w 107"/>
                  <a:gd name="T25" fmla="*/ 4 h 66"/>
                  <a:gd name="T26" fmla="*/ 24 w 107"/>
                  <a:gd name="T27" fmla="*/ 2 h 66"/>
                  <a:gd name="T28" fmla="*/ 23 w 107"/>
                  <a:gd name="T29" fmla="*/ 1 h 66"/>
                  <a:gd name="T30" fmla="*/ 21 w 107"/>
                  <a:gd name="T31" fmla="*/ 0 h 66"/>
                  <a:gd name="T32" fmla="*/ 20 w 107"/>
                  <a:gd name="T33" fmla="*/ 0 h 66"/>
                  <a:gd name="T34" fmla="*/ 18 w 107"/>
                  <a:gd name="T35" fmla="*/ 0 h 66"/>
                  <a:gd name="T36" fmla="*/ 16 w 107"/>
                  <a:gd name="T37" fmla="*/ 0 h 66"/>
                  <a:gd name="T38" fmla="*/ 14 w 107"/>
                  <a:gd name="T39" fmla="*/ 0 h 66"/>
                  <a:gd name="T40" fmla="*/ 12 w 107"/>
                  <a:gd name="T41" fmla="*/ 0 h 66"/>
                  <a:gd name="T42" fmla="*/ 9 w 107"/>
                  <a:gd name="T43" fmla="*/ 0 h 66"/>
                  <a:gd name="T44" fmla="*/ 8 w 107"/>
                  <a:gd name="T45" fmla="*/ 1 h 66"/>
                  <a:gd name="T46" fmla="*/ 6 w 107"/>
                  <a:gd name="T47" fmla="*/ 3 h 66"/>
                  <a:gd name="T48" fmla="*/ 4 w 107"/>
                  <a:gd name="T49" fmla="*/ 4 h 66"/>
                  <a:gd name="T50" fmla="*/ 2 w 107"/>
                  <a:gd name="T51" fmla="*/ 4 h 66"/>
                  <a:gd name="T52" fmla="*/ 2 w 107"/>
                  <a:gd name="T53" fmla="*/ 6 h 66"/>
                  <a:gd name="T54" fmla="*/ 1 w 107"/>
                  <a:gd name="T55" fmla="*/ 7 h 66"/>
                  <a:gd name="T56" fmla="*/ 0 w 107"/>
                  <a:gd name="T57" fmla="*/ 8 h 66"/>
                  <a:gd name="T58" fmla="*/ 0 w 107"/>
                  <a:gd name="T59" fmla="*/ 9 h 66"/>
                  <a:gd name="T60" fmla="*/ 0 w 107"/>
                  <a:gd name="T61" fmla="*/ 11 h 66"/>
                  <a:gd name="T62" fmla="*/ 0 w 107"/>
                  <a:gd name="T63" fmla="*/ 12 h 66"/>
                  <a:gd name="T64" fmla="*/ 1 w 107"/>
                  <a:gd name="T65" fmla="*/ 13 h 66"/>
                  <a:gd name="T66" fmla="*/ 2 w 107"/>
                  <a:gd name="T67" fmla="*/ 14 h 66"/>
                  <a:gd name="T68" fmla="*/ 3 w 107"/>
                  <a:gd name="T69" fmla="*/ 14 h 66"/>
                  <a:gd name="T70" fmla="*/ 5 w 107"/>
                  <a:gd name="T71" fmla="*/ 15 h 66"/>
                  <a:gd name="T72" fmla="*/ 6 w 107"/>
                  <a:gd name="T73" fmla="*/ 16 h 66"/>
                  <a:gd name="T74" fmla="*/ 9 w 107"/>
                  <a:gd name="T75" fmla="*/ 16 h 66"/>
                  <a:gd name="T76" fmla="*/ 10 w 107"/>
                  <a:gd name="T77" fmla="*/ 16 h 66"/>
                  <a:gd name="T78" fmla="*/ 13 w 107"/>
                  <a:gd name="T79" fmla="*/ 16 h 66"/>
                  <a:gd name="T80" fmla="*/ 14 w 107"/>
                  <a:gd name="T81" fmla="*/ 16 h 6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07"/>
                  <a:gd name="T124" fmla="*/ 0 h 66"/>
                  <a:gd name="T125" fmla="*/ 107 w 107"/>
                  <a:gd name="T126" fmla="*/ 66 h 6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07" h="66">
                    <a:moveTo>
                      <a:pt x="57" y="66"/>
                    </a:moveTo>
                    <a:lnTo>
                      <a:pt x="66" y="63"/>
                    </a:lnTo>
                    <a:lnTo>
                      <a:pt x="73" y="59"/>
                    </a:lnTo>
                    <a:lnTo>
                      <a:pt x="82" y="57"/>
                    </a:lnTo>
                    <a:lnTo>
                      <a:pt x="88" y="54"/>
                    </a:lnTo>
                    <a:lnTo>
                      <a:pt x="94" y="48"/>
                    </a:lnTo>
                    <a:lnTo>
                      <a:pt x="97" y="45"/>
                    </a:lnTo>
                    <a:lnTo>
                      <a:pt x="100" y="39"/>
                    </a:lnTo>
                    <a:lnTo>
                      <a:pt x="103" y="33"/>
                    </a:lnTo>
                    <a:lnTo>
                      <a:pt x="107" y="29"/>
                    </a:lnTo>
                    <a:lnTo>
                      <a:pt x="103" y="24"/>
                    </a:lnTo>
                    <a:lnTo>
                      <a:pt x="103" y="18"/>
                    </a:lnTo>
                    <a:lnTo>
                      <a:pt x="100" y="15"/>
                    </a:lnTo>
                    <a:lnTo>
                      <a:pt x="97" y="9"/>
                    </a:lnTo>
                    <a:lnTo>
                      <a:pt x="91" y="6"/>
                    </a:lnTo>
                    <a:lnTo>
                      <a:pt x="85" y="2"/>
                    </a:lnTo>
                    <a:lnTo>
                      <a:pt x="79" y="2"/>
                    </a:lnTo>
                    <a:lnTo>
                      <a:pt x="70" y="0"/>
                    </a:lnTo>
                    <a:lnTo>
                      <a:pt x="64" y="0"/>
                    </a:lnTo>
                    <a:lnTo>
                      <a:pt x="55" y="0"/>
                    </a:lnTo>
                    <a:lnTo>
                      <a:pt x="46" y="2"/>
                    </a:lnTo>
                    <a:lnTo>
                      <a:pt x="37" y="2"/>
                    </a:lnTo>
                    <a:lnTo>
                      <a:pt x="31" y="6"/>
                    </a:lnTo>
                    <a:lnTo>
                      <a:pt x="22" y="11"/>
                    </a:lnTo>
                    <a:lnTo>
                      <a:pt x="16" y="15"/>
                    </a:lnTo>
                    <a:lnTo>
                      <a:pt x="9" y="18"/>
                    </a:lnTo>
                    <a:lnTo>
                      <a:pt x="7" y="24"/>
                    </a:lnTo>
                    <a:lnTo>
                      <a:pt x="4" y="27"/>
                    </a:lnTo>
                    <a:lnTo>
                      <a:pt x="0" y="33"/>
                    </a:lnTo>
                    <a:lnTo>
                      <a:pt x="0" y="39"/>
                    </a:lnTo>
                    <a:lnTo>
                      <a:pt x="0" y="45"/>
                    </a:lnTo>
                    <a:lnTo>
                      <a:pt x="0" y="48"/>
                    </a:lnTo>
                    <a:lnTo>
                      <a:pt x="4" y="54"/>
                    </a:lnTo>
                    <a:lnTo>
                      <a:pt x="9" y="57"/>
                    </a:lnTo>
                    <a:lnTo>
                      <a:pt x="13" y="59"/>
                    </a:lnTo>
                    <a:lnTo>
                      <a:pt x="18" y="63"/>
                    </a:lnTo>
                    <a:lnTo>
                      <a:pt x="25" y="66"/>
                    </a:lnTo>
                    <a:lnTo>
                      <a:pt x="34" y="66"/>
                    </a:lnTo>
                    <a:lnTo>
                      <a:pt x="40" y="66"/>
                    </a:lnTo>
                    <a:lnTo>
                      <a:pt x="50" y="66"/>
                    </a:lnTo>
                    <a:lnTo>
                      <a:pt x="57" y="66"/>
                    </a:lnTo>
                    <a:close/>
                  </a:path>
                </a:pathLst>
              </a:custGeom>
              <a:solidFill>
                <a:srgbClr val="CB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094" name="Freeform 1180"/>
              <p:cNvSpPr>
                <a:spLocks/>
              </p:cNvSpPr>
              <p:nvPr/>
            </p:nvSpPr>
            <p:spPr bwMode="auto">
              <a:xfrm>
                <a:off x="1578" y="1047"/>
                <a:ext cx="27" cy="16"/>
              </a:xfrm>
              <a:custGeom>
                <a:avLst/>
                <a:gdLst>
                  <a:gd name="T0" fmla="*/ 14 w 107"/>
                  <a:gd name="T1" fmla="*/ 16 h 66"/>
                  <a:gd name="T2" fmla="*/ 17 w 107"/>
                  <a:gd name="T3" fmla="*/ 15 h 66"/>
                  <a:gd name="T4" fmla="*/ 18 w 107"/>
                  <a:gd name="T5" fmla="*/ 14 h 66"/>
                  <a:gd name="T6" fmla="*/ 21 w 107"/>
                  <a:gd name="T7" fmla="*/ 14 h 66"/>
                  <a:gd name="T8" fmla="*/ 22 w 107"/>
                  <a:gd name="T9" fmla="*/ 13 h 66"/>
                  <a:gd name="T10" fmla="*/ 24 w 107"/>
                  <a:gd name="T11" fmla="*/ 12 h 66"/>
                  <a:gd name="T12" fmla="*/ 24 w 107"/>
                  <a:gd name="T13" fmla="*/ 11 h 66"/>
                  <a:gd name="T14" fmla="*/ 25 w 107"/>
                  <a:gd name="T15" fmla="*/ 9 h 66"/>
                  <a:gd name="T16" fmla="*/ 26 w 107"/>
                  <a:gd name="T17" fmla="*/ 8 h 66"/>
                  <a:gd name="T18" fmla="*/ 27 w 107"/>
                  <a:gd name="T19" fmla="*/ 7 h 66"/>
                  <a:gd name="T20" fmla="*/ 26 w 107"/>
                  <a:gd name="T21" fmla="*/ 6 h 66"/>
                  <a:gd name="T22" fmla="*/ 26 w 107"/>
                  <a:gd name="T23" fmla="*/ 4 h 66"/>
                  <a:gd name="T24" fmla="*/ 25 w 107"/>
                  <a:gd name="T25" fmla="*/ 4 h 66"/>
                  <a:gd name="T26" fmla="*/ 24 w 107"/>
                  <a:gd name="T27" fmla="*/ 2 h 66"/>
                  <a:gd name="T28" fmla="*/ 23 w 107"/>
                  <a:gd name="T29" fmla="*/ 1 h 66"/>
                  <a:gd name="T30" fmla="*/ 21 w 107"/>
                  <a:gd name="T31" fmla="*/ 0 h 66"/>
                  <a:gd name="T32" fmla="*/ 20 w 107"/>
                  <a:gd name="T33" fmla="*/ 0 h 66"/>
                  <a:gd name="T34" fmla="*/ 18 w 107"/>
                  <a:gd name="T35" fmla="*/ 0 h 66"/>
                  <a:gd name="T36" fmla="*/ 16 w 107"/>
                  <a:gd name="T37" fmla="*/ 0 h 66"/>
                  <a:gd name="T38" fmla="*/ 14 w 107"/>
                  <a:gd name="T39" fmla="*/ 0 h 66"/>
                  <a:gd name="T40" fmla="*/ 12 w 107"/>
                  <a:gd name="T41" fmla="*/ 0 h 66"/>
                  <a:gd name="T42" fmla="*/ 9 w 107"/>
                  <a:gd name="T43" fmla="*/ 0 h 66"/>
                  <a:gd name="T44" fmla="*/ 8 w 107"/>
                  <a:gd name="T45" fmla="*/ 1 h 66"/>
                  <a:gd name="T46" fmla="*/ 6 w 107"/>
                  <a:gd name="T47" fmla="*/ 3 h 66"/>
                  <a:gd name="T48" fmla="*/ 4 w 107"/>
                  <a:gd name="T49" fmla="*/ 4 h 66"/>
                  <a:gd name="T50" fmla="*/ 2 w 107"/>
                  <a:gd name="T51" fmla="*/ 4 h 66"/>
                  <a:gd name="T52" fmla="*/ 2 w 107"/>
                  <a:gd name="T53" fmla="*/ 6 h 66"/>
                  <a:gd name="T54" fmla="*/ 1 w 107"/>
                  <a:gd name="T55" fmla="*/ 7 h 66"/>
                  <a:gd name="T56" fmla="*/ 0 w 107"/>
                  <a:gd name="T57" fmla="*/ 8 h 66"/>
                  <a:gd name="T58" fmla="*/ 0 w 107"/>
                  <a:gd name="T59" fmla="*/ 9 h 66"/>
                  <a:gd name="T60" fmla="*/ 0 w 107"/>
                  <a:gd name="T61" fmla="*/ 11 h 66"/>
                  <a:gd name="T62" fmla="*/ 0 w 107"/>
                  <a:gd name="T63" fmla="*/ 12 h 66"/>
                  <a:gd name="T64" fmla="*/ 1 w 107"/>
                  <a:gd name="T65" fmla="*/ 13 h 66"/>
                  <a:gd name="T66" fmla="*/ 2 w 107"/>
                  <a:gd name="T67" fmla="*/ 14 h 66"/>
                  <a:gd name="T68" fmla="*/ 3 w 107"/>
                  <a:gd name="T69" fmla="*/ 14 h 66"/>
                  <a:gd name="T70" fmla="*/ 5 w 107"/>
                  <a:gd name="T71" fmla="*/ 15 h 66"/>
                  <a:gd name="T72" fmla="*/ 6 w 107"/>
                  <a:gd name="T73" fmla="*/ 16 h 66"/>
                  <a:gd name="T74" fmla="*/ 9 w 107"/>
                  <a:gd name="T75" fmla="*/ 16 h 66"/>
                  <a:gd name="T76" fmla="*/ 10 w 107"/>
                  <a:gd name="T77" fmla="*/ 16 h 66"/>
                  <a:gd name="T78" fmla="*/ 13 w 107"/>
                  <a:gd name="T79" fmla="*/ 16 h 66"/>
                  <a:gd name="T80" fmla="*/ 14 w 107"/>
                  <a:gd name="T81" fmla="*/ 16 h 6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07"/>
                  <a:gd name="T124" fmla="*/ 0 h 66"/>
                  <a:gd name="T125" fmla="*/ 107 w 107"/>
                  <a:gd name="T126" fmla="*/ 66 h 6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07" h="66">
                    <a:moveTo>
                      <a:pt x="57" y="66"/>
                    </a:moveTo>
                    <a:lnTo>
                      <a:pt x="66" y="63"/>
                    </a:lnTo>
                    <a:lnTo>
                      <a:pt x="73" y="59"/>
                    </a:lnTo>
                    <a:lnTo>
                      <a:pt x="82" y="57"/>
                    </a:lnTo>
                    <a:lnTo>
                      <a:pt x="88" y="54"/>
                    </a:lnTo>
                    <a:lnTo>
                      <a:pt x="94" y="48"/>
                    </a:lnTo>
                    <a:lnTo>
                      <a:pt x="97" y="45"/>
                    </a:lnTo>
                    <a:lnTo>
                      <a:pt x="100" y="39"/>
                    </a:lnTo>
                    <a:lnTo>
                      <a:pt x="103" y="33"/>
                    </a:lnTo>
                    <a:lnTo>
                      <a:pt x="107" y="29"/>
                    </a:lnTo>
                    <a:lnTo>
                      <a:pt x="103" y="24"/>
                    </a:lnTo>
                    <a:lnTo>
                      <a:pt x="103" y="18"/>
                    </a:lnTo>
                    <a:lnTo>
                      <a:pt x="100" y="15"/>
                    </a:lnTo>
                    <a:lnTo>
                      <a:pt x="97" y="9"/>
                    </a:lnTo>
                    <a:lnTo>
                      <a:pt x="91" y="6"/>
                    </a:lnTo>
                    <a:lnTo>
                      <a:pt x="85" y="2"/>
                    </a:lnTo>
                    <a:lnTo>
                      <a:pt x="79" y="2"/>
                    </a:lnTo>
                    <a:lnTo>
                      <a:pt x="70" y="0"/>
                    </a:lnTo>
                    <a:lnTo>
                      <a:pt x="64" y="0"/>
                    </a:lnTo>
                    <a:lnTo>
                      <a:pt x="55" y="0"/>
                    </a:lnTo>
                    <a:lnTo>
                      <a:pt x="46" y="2"/>
                    </a:lnTo>
                    <a:lnTo>
                      <a:pt x="37" y="2"/>
                    </a:lnTo>
                    <a:lnTo>
                      <a:pt x="31" y="6"/>
                    </a:lnTo>
                    <a:lnTo>
                      <a:pt x="22" y="11"/>
                    </a:lnTo>
                    <a:lnTo>
                      <a:pt x="16" y="15"/>
                    </a:lnTo>
                    <a:lnTo>
                      <a:pt x="9" y="18"/>
                    </a:lnTo>
                    <a:lnTo>
                      <a:pt x="7" y="24"/>
                    </a:lnTo>
                    <a:lnTo>
                      <a:pt x="4" y="27"/>
                    </a:lnTo>
                    <a:lnTo>
                      <a:pt x="0" y="33"/>
                    </a:lnTo>
                    <a:lnTo>
                      <a:pt x="0" y="39"/>
                    </a:lnTo>
                    <a:lnTo>
                      <a:pt x="0" y="45"/>
                    </a:lnTo>
                    <a:lnTo>
                      <a:pt x="0" y="48"/>
                    </a:lnTo>
                    <a:lnTo>
                      <a:pt x="4" y="54"/>
                    </a:lnTo>
                    <a:lnTo>
                      <a:pt x="9" y="57"/>
                    </a:lnTo>
                    <a:lnTo>
                      <a:pt x="13" y="59"/>
                    </a:lnTo>
                    <a:lnTo>
                      <a:pt x="18" y="63"/>
                    </a:lnTo>
                    <a:lnTo>
                      <a:pt x="25" y="66"/>
                    </a:lnTo>
                    <a:lnTo>
                      <a:pt x="34" y="66"/>
                    </a:lnTo>
                    <a:lnTo>
                      <a:pt x="40" y="66"/>
                    </a:lnTo>
                    <a:lnTo>
                      <a:pt x="50" y="66"/>
                    </a:lnTo>
                    <a:lnTo>
                      <a:pt x="57" y="66"/>
                    </a:lnTo>
                  </a:path>
                </a:pathLst>
              </a:custGeom>
              <a:noFill/>
              <a:ln w="0">
                <a:solidFill>
                  <a:srgbClr val="C4E4E6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095" name="Freeform 1181"/>
              <p:cNvSpPr>
                <a:spLocks/>
              </p:cNvSpPr>
              <p:nvPr/>
            </p:nvSpPr>
            <p:spPr bwMode="auto">
              <a:xfrm>
                <a:off x="1578" y="1047"/>
                <a:ext cx="27" cy="16"/>
              </a:xfrm>
              <a:custGeom>
                <a:avLst/>
                <a:gdLst>
                  <a:gd name="T0" fmla="*/ 14 w 107"/>
                  <a:gd name="T1" fmla="*/ 16 h 66"/>
                  <a:gd name="T2" fmla="*/ 17 w 107"/>
                  <a:gd name="T3" fmla="*/ 15 h 66"/>
                  <a:gd name="T4" fmla="*/ 18 w 107"/>
                  <a:gd name="T5" fmla="*/ 14 h 66"/>
                  <a:gd name="T6" fmla="*/ 21 w 107"/>
                  <a:gd name="T7" fmla="*/ 14 h 66"/>
                  <a:gd name="T8" fmla="*/ 22 w 107"/>
                  <a:gd name="T9" fmla="*/ 13 h 66"/>
                  <a:gd name="T10" fmla="*/ 24 w 107"/>
                  <a:gd name="T11" fmla="*/ 12 h 66"/>
                  <a:gd name="T12" fmla="*/ 24 w 107"/>
                  <a:gd name="T13" fmla="*/ 11 h 66"/>
                  <a:gd name="T14" fmla="*/ 25 w 107"/>
                  <a:gd name="T15" fmla="*/ 9 h 66"/>
                  <a:gd name="T16" fmla="*/ 26 w 107"/>
                  <a:gd name="T17" fmla="*/ 8 h 66"/>
                  <a:gd name="T18" fmla="*/ 27 w 107"/>
                  <a:gd name="T19" fmla="*/ 7 h 66"/>
                  <a:gd name="T20" fmla="*/ 26 w 107"/>
                  <a:gd name="T21" fmla="*/ 6 h 66"/>
                  <a:gd name="T22" fmla="*/ 26 w 107"/>
                  <a:gd name="T23" fmla="*/ 4 h 66"/>
                  <a:gd name="T24" fmla="*/ 25 w 107"/>
                  <a:gd name="T25" fmla="*/ 4 h 66"/>
                  <a:gd name="T26" fmla="*/ 24 w 107"/>
                  <a:gd name="T27" fmla="*/ 2 h 66"/>
                  <a:gd name="T28" fmla="*/ 23 w 107"/>
                  <a:gd name="T29" fmla="*/ 1 h 66"/>
                  <a:gd name="T30" fmla="*/ 21 w 107"/>
                  <a:gd name="T31" fmla="*/ 0 h 66"/>
                  <a:gd name="T32" fmla="*/ 20 w 107"/>
                  <a:gd name="T33" fmla="*/ 0 h 66"/>
                  <a:gd name="T34" fmla="*/ 18 w 107"/>
                  <a:gd name="T35" fmla="*/ 0 h 66"/>
                  <a:gd name="T36" fmla="*/ 16 w 107"/>
                  <a:gd name="T37" fmla="*/ 0 h 66"/>
                  <a:gd name="T38" fmla="*/ 14 w 107"/>
                  <a:gd name="T39" fmla="*/ 0 h 66"/>
                  <a:gd name="T40" fmla="*/ 12 w 107"/>
                  <a:gd name="T41" fmla="*/ 0 h 66"/>
                  <a:gd name="T42" fmla="*/ 9 w 107"/>
                  <a:gd name="T43" fmla="*/ 0 h 66"/>
                  <a:gd name="T44" fmla="*/ 8 w 107"/>
                  <a:gd name="T45" fmla="*/ 1 h 66"/>
                  <a:gd name="T46" fmla="*/ 6 w 107"/>
                  <a:gd name="T47" fmla="*/ 3 h 66"/>
                  <a:gd name="T48" fmla="*/ 4 w 107"/>
                  <a:gd name="T49" fmla="*/ 4 h 66"/>
                  <a:gd name="T50" fmla="*/ 2 w 107"/>
                  <a:gd name="T51" fmla="*/ 4 h 66"/>
                  <a:gd name="T52" fmla="*/ 2 w 107"/>
                  <a:gd name="T53" fmla="*/ 6 h 66"/>
                  <a:gd name="T54" fmla="*/ 1 w 107"/>
                  <a:gd name="T55" fmla="*/ 7 h 66"/>
                  <a:gd name="T56" fmla="*/ 0 w 107"/>
                  <a:gd name="T57" fmla="*/ 8 h 66"/>
                  <a:gd name="T58" fmla="*/ 0 w 107"/>
                  <a:gd name="T59" fmla="*/ 9 h 66"/>
                  <a:gd name="T60" fmla="*/ 0 w 107"/>
                  <a:gd name="T61" fmla="*/ 11 h 66"/>
                  <a:gd name="T62" fmla="*/ 0 w 107"/>
                  <a:gd name="T63" fmla="*/ 12 h 66"/>
                  <a:gd name="T64" fmla="*/ 1 w 107"/>
                  <a:gd name="T65" fmla="*/ 13 h 66"/>
                  <a:gd name="T66" fmla="*/ 2 w 107"/>
                  <a:gd name="T67" fmla="*/ 14 h 66"/>
                  <a:gd name="T68" fmla="*/ 3 w 107"/>
                  <a:gd name="T69" fmla="*/ 14 h 66"/>
                  <a:gd name="T70" fmla="*/ 5 w 107"/>
                  <a:gd name="T71" fmla="*/ 15 h 66"/>
                  <a:gd name="T72" fmla="*/ 6 w 107"/>
                  <a:gd name="T73" fmla="*/ 16 h 66"/>
                  <a:gd name="T74" fmla="*/ 9 w 107"/>
                  <a:gd name="T75" fmla="*/ 16 h 66"/>
                  <a:gd name="T76" fmla="*/ 10 w 107"/>
                  <a:gd name="T77" fmla="*/ 16 h 66"/>
                  <a:gd name="T78" fmla="*/ 13 w 107"/>
                  <a:gd name="T79" fmla="*/ 16 h 66"/>
                  <a:gd name="T80" fmla="*/ 14 w 107"/>
                  <a:gd name="T81" fmla="*/ 16 h 6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07"/>
                  <a:gd name="T124" fmla="*/ 0 h 66"/>
                  <a:gd name="T125" fmla="*/ 107 w 107"/>
                  <a:gd name="T126" fmla="*/ 66 h 6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07" h="66">
                    <a:moveTo>
                      <a:pt x="57" y="66"/>
                    </a:moveTo>
                    <a:lnTo>
                      <a:pt x="66" y="63"/>
                    </a:lnTo>
                    <a:lnTo>
                      <a:pt x="73" y="59"/>
                    </a:lnTo>
                    <a:lnTo>
                      <a:pt x="82" y="57"/>
                    </a:lnTo>
                    <a:lnTo>
                      <a:pt x="88" y="54"/>
                    </a:lnTo>
                    <a:lnTo>
                      <a:pt x="94" y="48"/>
                    </a:lnTo>
                    <a:lnTo>
                      <a:pt x="97" y="45"/>
                    </a:lnTo>
                    <a:lnTo>
                      <a:pt x="100" y="39"/>
                    </a:lnTo>
                    <a:lnTo>
                      <a:pt x="103" y="33"/>
                    </a:lnTo>
                    <a:lnTo>
                      <a:pt x="107" y="29"/>
                    </a:lnTo>
                    <a:lnTo>
                      <a:pt x="103" y="24"/>
                    </a:lnTo>
                    <a:lnTo>
                      <a:pt x="103" y="18"/>
                    </a:lnTo>
                    <a:lnTo>
                      <a:pt x="100" y="15"/>
                    </a:lnTo>
                    <a:lnTo>
                      <a:pt x="97" y="9"/>
                    </a:lnTo>
                    <a:lnTo>
                      <a:pt x="91" y="6"/>
                    </a:lnTo>
                    <a:lnTo>
                      <a:pt x="85" y="2"/>
                    </a:lnTo>
                    <a:lnTo>
                      <a:pt x="79" y="2"/>
                    </a:lnTo>
                    <a:lnTo>
                      <a:pt x="70" y="0"/>
                    </a:lnTo>
                    <a:lnTo>
                      <a:pt x="64" y="0"/>
                    </a:lnTo>
                    <a:lnTo>
                      <a:pt x="55" y="0"/>
                    </a:lnTo>
                    <a:lnTo>
                      <a:pt x="46" y="2"/>
                    </a:lnTo>
                    <a:lnTo>
                      <a:pt x="37" y="2"/>
                    </a:lnTo>
                    <a:lnTo>
                      <a:pt x="31" y="6"/>
                    </a:lnTo>
                    <a:lnTo>
                      <a:pt x="22" y="11"/>
                    </a:lnTo>
                    <a:lnTo>
                      <a:pt x="16" y="15"/>
                    </a:lnTo>
                    <a:lnTo>
                      <a:pt x="9" y="18"/>
                    </a:lnTo>
                    <a:lnTo>
                      <a:pt x="7" y="24"/>
                    </a:lnTo>
                    <a:lnTo>
                      <a:pt x="4" y="27"/>
                    </a:lnTo>
                    <a:lnTo>
                      <a:pt x="0" y="33"/>
                    </a:lnTo>
                    <a:lnTo>
                      <a:pt x="0" y="39"/>
                    </a:lnTo>
                    <a:lnTo>
                      <a:pt x="0" y="45"/>
                    </a:lnTo>
                    <a:lnTo>
                      <a:pt x="0" y="48"/>
                    </a:lnTo>
                    <a:lnTo>
                      <a:pt x="4" y="54"/>
                    </a:lnTo>
                    <a:lnTo>
                      <a:pt x="9" y="57"/>
                    </a:lnTo>
                    <a:lnTo>
                      <a:pt x="13" y="59"/>
                    </a:lnTo>
                    <a:lnTo>
                      <a:pt x="18" y="63"/>
                    </a:lnTo>
                    <a:lnTo>
                      <a:pt x="25" y="66"/>
                    </a:lnTo>
                    <a:lnTo>
                      <a:pt x="34" y="66"/>
                    </a:lnTo>
                    <a:lnTo>
                      <a:pt x="40" y="66"/>
                    </a:lnTo>
                    <a:lnTo>
                      <a:pt x="50" y="66"/>
                    </a:lnTo>
                    <a:lnTo>
                      <a:pt x="57" y="66"/>
                    </a:lnTo>
                  </a:path>
                </a:pathLst>
              </a:custGeom>
              <a:noFill/>
              <a:ln w="0">
                <a:solidFill>
                  <a:srgbClr val="C4E4E6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096" name="Freeform 1182"/>
              <p:cNvSpPr>
                <a:spLocks/>
              </p:cNvSpPr>
              <p:nvPr/>
            </p:nvSpPr>
            <p:spPr bwMode="auto">
              <a:xfrm>
                <a:off x="1704" y="1008"/>
                <a:ext cx="27" cy="17"/>
              </a:xfrm>
              <a:custGeom>
                <a:avLst/>
                <a:gdLst>
                  <a:gd name="T0" fmla="*/ 16 w 106"/>
                  <a:gd name="T1" fmla="*/ 16 h 66"/>
                  <a:gd name="T2" fmla="*/ 18 w 106"/>
                  <a:gd name="T3" fmla="*/ 16 h 66"/>
                  <a:gd name="T4" fmla="*/ 19 w 106"/>
                  <a:gd name="T5" fmla="*/ 15 h 66"/>
                  <a:gd name="T6" fmla="*/ 21 w 106"/>
                  <a:gd name="T7" fmla="*/ 15 h 66"/>
                  <a:gd name="T8" fmla="*/ 23 w 106"/>
                  <a:gd name="T9" fmla="*/ 13 h 66"/>
                  <a:gd name="T10" fmla="*/ 25 w 106"/>
                  <a:gd name="T11" fmla="*/ 12 h 66"/>
                  <a:gd name="T12" fmla="*/ 25 w 106"/>
                  <a:gd name="T13" fmla="*/ 11 h 66"/>
                  <a:gd name="T14" fmla="*/ 26 w 106"/>
                  <a:gd name="T15" fmla="*/ 10 h 66"/>
                  <a:gd name="T16" fmla="*/ 27 w 106"/>
                  <a:gd name="T17" fmla="*/ 8 h 66"/>
                  <a:gd name="T18" fmla="*/ 27 w 106"/>
                  <a:gd name="T19" fmla="*/ 7 h 66"/>
                  <a:gd name="T20" fmla="*/ 27 w 106"/>
                  <a:gd name="T21" fmla="*/ 6 h 66"/>
                  <a:gd name="T22" fmla="*/ 27 w 106"/>
                  <a:gd name="T23" fmla="*/ 5 h 66"/>
                  <a:gd name="T24" fmla="*/ 26 w 106"/>
                  <a:gd name="T25" fmla="*/ 4 h 66"/>
                  <a:gd name="T26" fmla="*/ 25 w 106"/>
                  <a:gd name="T27" fmla="*/ 2 h 66"/>
                  <a:gd name="T28" fmla="*/ 24 w 106"/>
                  <a:gd name="T29" fmla="*/ 1 h 66"/>
                  <a:gd name="T30" fmla="*/ 22 w 106"/>
                  <a:gd name="T31" fmla="*/ 1 h 66"/>
                  <a:gd name="T32" fmla="*/ 20 w 106"/>
                  <a:gd name="T33" fmla="*/ 1 h 66"/>
                  <a:gd name="T34" fmla="*/ 18 w 106"/>
                  <a:gd name="T35" fmla="*/ 0 h 66"/>
                  <a:gd name="T36" fmla="*/ 16 w 106"/>
                  <a:gd name="T37" fmla="*/ 0 h 66"/>
                  <a:gd name="T38" fmla="*/ 15 w 106"/>
                  <a:gd name="T39" fmla="*/ 0 h 66"/>
                  <a:gd name="T40" fmla="*/ 12 w 106"/>
                  <a:gd name="T41" fmla="*/ 1 h 66"/>
                  <a:gd name="T42" fmla="*/ 10 w 106"/>
                  <a:gd name="T43" fmla="*/ 1 h 66"/>
                  <a:gd name="T44" fmla="*/ 8 w 106"/>
                  <a:gd name="T45" fmla="*/ 1 h 66"/>
                  <a:gd name="T46" fmla="*/ 6 w 106"/>
                  <a:gd name="T47" fmla="*/ 2 h 66"/>
                  <a:gd name="T48" fmla="*/ 5 w 106"/>
                  <a:gd name="T49" fmla="*/ 4 h 66"/>
                  <a:gd name="T50" fmla="*/ 3 w 106"/>
                  <a:gd name="T51" fmla="*/ 5 h 66"/>
                  <a:gd name="T52" fmla="*/ 2 w 106"/>
                  <a:gd name="T53" fmla="*/ 6 h 66"/>
                  <a:gd name="T54" fmla="*/ 1 w 106"/>
                  <a:gd name="T55" fmla="*/ 7 h 66"/>
                  <a:gd name="T56" fmla="*/ 1 w 106"/>
                  <a:gd name="T57" fmla="*/ 8 h 66"/>
                  <a:gd name="T58" fmla="*/ 0 w 106"/>
                  <a:gd name="T59" fmla="*/ 10 h 66"/>
                  <a:gd name="T60" fmla="*/ 0 w 106"/>
                  <a:gd name="T61" fmla="*/ 11 h 66"/>
                  <a:gd name="T62" fmla="*/ 1 w 106"/>
                  <a:gd name="T63" fmla="*/ 12 h 66"/>
                  <a:gd name="T64" fmla="*/ 2 w 106"/>
                  <a:gd name="T65" fmla="*/ 13 h 66"/>
                  <a:gd name="T66" fmla="*/ 2 w 106"/>
                  <a:gd name="T67" fmla="*/ 15 h 66"/>
                  <a:gd name="T68" fmla="*/ 4 w 106"/>
                  <a:gd name="T69" fmla="*/ 15 h 66"/>
                  <a:gd name="T70" fmla="*/ 6 w 106"/>
                  <a:gd name="T71" fmla="*/ 16 h 66"/>
                  <a:gd name="T72" fmla="*/ 7 w 106"/>
                  <a:gd name="T73" fmla="*/ 16 h 66"/>
                  <a:gd name="T74" fmla="*/ 9 w 106"/>
                  <a:gd name="T75" fmla="*/ 17 h 66"/>
                  <a:gd name="T76" fmla="*/ 11 w 106"/>
                  <a:gd name="T77" fmla="*/ 17 h 66"/>
                  <a:gd name="T78" fmla="*/ 13 w 106"/>
                  <a:gd name="T79" fmla="*/ 17 h 66"/>
                  <a:gd name="T80" fmla="*/ 16 w 106"/>
                  <a:gd name="T81" fmla="*/ 16 h 6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06"/>
                  <a:gd name="T124" fmla="*/ 0 h 66"/>
                  <a:gd name="T125" fmla="*/ 106 w 106"/>
                  <a:gd name="T126" fmla="*/ 66 h 6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06" h="66">
                    <a:moveTo>
                      <a:pt x="61" y="62"/>
                    </a:moveTo>
                    <a:lnTo>
                      <a:pt x="70" y="62"/>
                    </a:lnTo>
                    <a:lnTo>
                      <a:pt x="75" y="59"/>
                    </a:lnTo>
                    <a:lnTo>
                      <a:pt x="84" y="57"/>
                    </a:lnTo>
                    <a:lnTo>
                      <a:pt x="90" y="50"/>
                    </a:lnTo>
                    <a:lnTo>
                      <a:pt x="97" y="48"/>
                    </a:lnTo>
                    <a:lnTo>
                      <a:pt x="100" y="41"/>
                    </a:lnTo>
                    <a:lnTo>
                      <a:pt x="102" y="39"/>
                    </a:lnTo>
                    <a:lnTo>
                      <a:pt x="106" y="32"/>
                    </a:lnTo>
                    <a:lnTo>
                      <a:pt x="106" y="27"/>
                    </a:lnTo>
                    <a:lnTo>
                      <a:pt x="106" y="23"/>
                    </a:lnTo>
                    <a:lnTo>
                      <a:pt x="106" y="18"/>
                    </a:lnTo>
                    <a:lnTo>
                      <a:pt x="102" y="14"/>
                    </a:lnTo>
                    <a:lnTo>
                      <a:pt x="97" y="9"/>
                    </a:lnTo>
                    <a:lnTo>
                      <a:pt x="93" y="5"/>
                    </a:lnTo>
                    <a:lnTo>
                      <a:pt x="88" y="2"/>
                    </a:lnTo>
                    <a:lnTo>
                      <a:pt x="79" y="2"/>
                    </a:lnTo>
                    <a:lnTo>
                      <a:pt x="72" y="0"/>
                    </a:lnTo>
                    <a:lnTo>
                      <a:pt x="63" y="0"/>
                    </a:lnTo>
                    <a:lnTo>
                      <a:pt x="57" y="0"/>
                    </a:lnTo>
                    <a:lnTo>
                      <a:pt x="49" y="2"/>
                    </a:lnTo>
                    <a:lnTo>
                      <a:pt x="40" y="2"/>
                    </a:lnTo>
                    <a:lnTo>
                      <a:pt x="31" y="5"/>
                    </a:lnTo>
                    <a:lnTo>
                      <a:pt x="24" y="9"/>
                    </a:lnTo>
                    <a:lnTo>
                      <a:pt x="18" y="14"/>
                    </a:lnTo>
                    <a:lnTo>
                      <a:pt x="13" y="18"/>
                    </a:lnTo>
                    <a:lnTo>
                      <a:pt x="9" y="23"/>
                    </a:lnTo>
                    <a:lnTo>
                      <a:pt x="4" y="27"/>
                    </a:lnTo>
                    <a:lnTo>
                      <a:pt x="4" y="32"/>
                    </a:lnTo>
                    <a:lnTo>
                      <a:pt x="0" y="39"/>
                    </a:lnTo>
                    <a:lnTo>
                      <a:pt x="0" y="41"/>
                    </a:lnTo>
                    <a:lnTo>
                      <a:pt x="4" y="48"/>
                    </a:lnTo>
                    <a:lnTo>
                      <a:pt x="6" y="50"/>
                    </a:lnTo>
                    <a:lnTo>
                      <a:pt x="9" y="57"/>
                    </a:lnTo>
                    <a:lnTo>
                      <a:pt x="15" y="59"/>
                    </a:lnTo>
                    <a:lnTo>
                      <a:pt x="22" y="62"/>
                    </a:lnTo>
                    <a:lnTo>
                      <a:pt x="27" y="62"/>
                    </a:lnTo>
                    <a:lnTo>
                      <a:pt x="36" y="66"/>
                    </a:lnTo>
                    <a:lnTo>
                      <a:pt x="42" y="66"/>
                    </a:lnTo>
                    <a:lnTo>
                      <a:pt x="52" y="66"/>
                    </a:lnTo>
                    <a:lnTo>
                      <a:pt x="61" y="62"/>
                    </a:lnTo>
                    <a:close/>
                  </a:path>
                </a:pathLst>
              </a:custGeom>
              <a:solidFill>
                <a:srgbClr val="CB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097" name="Freeform 1183"/>
              <p:cNvSpPr>
                <a:spLocks/>
              </p:cNvSpPr>
              <p:nvPr/>
            </p:nvSpPr>
            <p:spPr bwMode="auto">
              <a:xfrm>
                <a:off x="1704" y="1008"/>
                <a:ext cx="27" cy="17"/>
              </a:xfrm>
              <a:custGeom>
                <a:avLst/>
                <a:gdLst>
                  <a:gd name="T0" fmla="*/ 16 w 106"/>
                  <a:gd name="T1" fmla="*/ 16 h 66"/>
                  <a:gd name="T2" fmla="*/ 18 w 106"/>
                  <a:gd name="T3" fmla="*/ 16 h 66"/>
                  <a:gd name="T4" fmla="*/ 19 w 106"/>
                  <a:gd name="T5" fmla="*/ 15 h 66"/>
                  <a:gd name="T6" fmla="*/ 21 w 106"/>
                  <a:gd name="T7" fmla="*/ 15 h 66"/>
                  <a:gd name="T8" fmla="*/ 23 w 106"/>
                  <a:gd name="T9" fmla="*/ 13 h 66"/>
                  <a:gd name="T10" fmla="*/ 25 w 106"/>
                  <a:gd name="T11" fmla="*/ 12 h 66"/>
                  <a:gd name="T12" fmla="*/ 25 w 106"/>
                  <a:gd name="T13" fmla="*/ 11 h 66"/>
                  <a:gd name="T14" fmla="*/ 26 w 106"/>
                  <a:gd name="T15" fmla="*/ 10 h 66"/>
                  <a:gd name="T16" fmla="*/ 27 w 106"/>
                  <a:gd name="T17" fmla="*/ 8 h 66"/>
                  <a:gd name="T18" fmla="*/ 27 w 106"/>
                  <a:gd name="T19" fmla="*/ 7 h 66"/>
                  <a:gd name="T20" fmla="*/ 27 w 106"/>
                  <a:gd name="T21" fmla="*/ 6 h 66"/>
                  <a:gd name="T22" fmla="*/ 27 w 106"/>
                  <a:gd name="T23" fmla="*/ 5 h 66"/>
                  <a:gd name="T24" fmla="*/ 26 w 106"/>
                  <a:gd name="T25" fmla="*/ 4 h 66"/>
                  <a:gd name="T26" fmla="*/ 25 w 106"/>
                  <a:gd name="T27" fmla="*/ 2 h 66"/>
                  <a:gd name="T28" fmla="*/ 24 w 106"/>
                  <a:gd name="T29" fmla="*/ 1 h 66"/>
                  <a:gd name="T30" fmla="*/ 22 w 106"/>
                  <a:gd name="T31" fmla="*/ 1 h 66"/>
                  <a:gd name="T32" fmla="*/ 20 w 106"/>
                  <a:gd name="T33" fmla="*/ 1 h 66"/>
                  <a:gd name="T34" fmla="*/ 18 w 106"/>
                  <a:gd name="T35" fmla="*/ 0 h 66"/>
                  <a:gd name="T36" fmla="*/ 16 w 106"/>
                  <a:gd name="T37" fmla="*/ 0 h 66"/>
                  <a:gd name="T38" fmla="*/ 15 w 106"/>
                  <a:gd name="T39" fmla="*/ 0 h 66"/>
                  <a:gd name="T40" fmla="*/ 12 w 106"/>
                  <a:gd name="T41" fmla="*/ 1 h 66"/>
                  <a:gd name="T42" fmla="*/ 10 w 106"/>
                  <a:gd name="T43" fmla="*/ 1 h 66"/>
                  <a:gd name="T44" fmla="*/ 8 w 106"/>
                  <a:gd name="T45" fmla="*/ 1 h 66"/>
                  <a:gd name="T46" fmla="*/ 6 w 106"/>
                  <a:gd name="T47" fmla="*/ 2 h 66"/>
                  <a:gd name="T48" fmla="*/ 5 w 106"/>
                  <a:gd name="T49" fmla="*/ 4 h 66"/>
                  <a:gd name="T50" fmla="*/ 3 w 106"/>
                  <a:gd name="T51" fmla="*/ 5 h 66"/>
                  <a:gd name="T52" fmla="*/ 2 w 106"/>
                  <a:gd name="T53" fmla="*/ 6 h 66"/>
                  <a:gd name="T54" fmla="*/ 1 w 106"/>
                  <a:gd name="T55" fmla="*/ 7 h 66"/>
                  <a:gd name="T56" fmla="*/ 1 w 106"/>
                  <a:gd name="T57" fmla="*/ 8 h 66"/>
                  <a:gd name="T58" fmla="*/ 0 w 106"/>
                  <a:gd name="T59" fmla="*/ 10 h 66"/>
                  <a:gd name="T60" fmla="*/ 0 w 106"/>
                  <a:gd name="T61" fmla="*/ 11 h 66"/>
                  <a:gd name="T62" fmla="*/ 1 w 106"/>
                  <a:gd name="T63" fmla="*/ 12 h 66"/>
                  <a:gd name="T64" fmla="*/ 2 w 106"/>
                  <a:gd name="T65" fmla="*/ 13 h 66"/>
                  <a:gd name="T66" fmla="*/ 2 w 106"/>
                  <a:gd name="T67" fmla="*/ 15 h 66"/>
                  <a:gd name="T68" fmla="*/ 4 w 106"/>
                  <a:gd name="T69" fmla="*/ 15 h 66"/>
                  <a:gd name="T70" fmla="*/ 6 w 106"/>
                  <a:gd name="T71" fmla="*/ 16 h 66"/>
                  <a:gd name="T72" fmla="*/ 7 w 106"/>
                  <a:gd name="T73" fmla="*/ 16 h 66"/>
                  <a:gd name="T74" fmla="*/ 9 w 106"/>
                  <a:gd name="T75" fmla="*/ 17 h 66"/>
                  <a:gd name="T76" fmla="*/ 11 w 106"/>
                  <a:gd name="T77" fmla="*/ 17 h 66"/>
                  <a:gd name="T78" fmla="*/ 13 w 106"/>
                  <a:gd name="T79" fmla="*/ 17 h 66"/>
                  <a:gd name="T80" fmla="*/ 16 w 106"/>
                  <a:gd name="T81" fmla="*/ 16 h 6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06"/>
                  <a:gd name="T124" fmla="*/ 0 h 66"/>
                  <a:gd name="T125" fmla="*/ 106 w 106"/>
                  <a:gd name="T126" fmla="*/ 66 h 6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06" h="66">
                    <a:moveTo>
                      <a:pt x="61" y="62"/>
                    </a:moveTo>
                    <a:lnTo>
                      <a:pt x="70" y="62"/>
                    </a:lnTo>
                    <a:lnTo>
                      <a:pt x="75" y="59"/>
                    </a:lnTo>
                    <a:lnTo>
                      <a:pt x="84" y="57"/>
                    </a:lnTo>
                    <a:lnTo>
                      <a:pt x="90" y="50"/>
                    </a:lnTo>
                    <a:lnTo>
                      <a:pt x="97" y="48"/>
                    </a:lnTo>
                    <a:lnTo>
                      <a:pt x="100" y="41"/>
                    </a:lnTo>
                    <a:lnTo>
                      <a:pt x="102" y="39"/>
                    </a:lnTo>
                    <a:lnTo>
                      <a:pt x="106" y="32"/>
                    </a:lnTo>
                    <a:lnTo>
                      <a:pt x="106" y="27"/>
                    </a:lnTo>
                    <a:lnTo>
                      <a:pt x="106" y="23"/>
                    </a:lnTo>
                    <a:lnTo>
                      <a:pt x="106" y="18"/>
                    </a:lnTo>
                    <a:lnTo>
                      <a:pt x="102" y="14"/>
                    </a:lnTo>
                    <a:lnTo>
                      <a:pt x="97" y="9"/>
                    </a:lnTo>
                    <a:lnTo>
                      <a:pt x="93" y="5"/>
                    </a:lnTo>
                    <a:lnTo>
                      <a:pt x="88" y="2"/>
                    </a:lnTo>
                    <a:lnTo>
                      <a:pt x="79" y="2"/>
                    </a:lnTo>
                    <a:lnTo>
                      <a:pt x="72" y="0"/>
                    </a:lnTo>
                    <a:lnTo>
                      <a:pt x="63" y="0"/>
                    </a:lnTo>
                    <a:lnTo>
                      <a:pt x="57" y="0"/>
                    </a:lnTo>
                    <a:lnTo>
                      <a:pt x="49" y="2"/>
                    </a:lnTo>
                    <a:lnTo>
                      <a:pt x="40" y="2"/>
                    </a:lnTo>
                    <a:lnTo>
                      <a:pt x="31" y="5"/>
                    </a:lnTo>
                    <a:lnTo>
                      <a:pt x="24" y="9"/>
                    </a:lnTo>
                    <a:lnTo>
                      <a:pt x="18" y="14"/>
                    </a:lnTo>
                    <a:lnTo>
                      <a:pt x="13" y="18"/>
                    </a:lnTo>
                    <a:lnTo>
                      <a:pt x="9" y="23"/>
                    </a:lnTo>
                    <a:lnTo>
                      <a:pt x="4" y="27"/>
                    </a:lnTo>
                    <a:lnTo>
                      <a:pt x="4" y="32"/>
                    </a:lnTo>
                    <a:lnTo>
                      <a:pt x="0" y="39"/>
                    </a:lnTo>
                    <a:lnTo>
                      <a:pt x="0" y="41"/>
                    </a:lnTo>
                    <a:lnTo>
                      <a:pt x="4" y="48"/>
                    </a:lnTo>
                    <a:lnTo>
                      <a:pt x="6" y="50"/>
                    </a:lnTo>
                    <a:lnTo>
                      <a:pt x="9" y="57"/>
                    </a:lnTo>
                    <a:lnTo>
                      <a:pt x="15" y="59"/>
                    </a:lnTo>
                    <a:lnTo>
                      <a:pt x="22" y="62"/>
                    </a:lnTo>
                    <a:lnTo>
                      <a:pt x="27" y="62"/>
                    </a:lnTo>
                    <a:lnTo>
                      <a:pt x="36" y="66"/>
                    </a:lnTo>
                    <a:lnTo>
                      <a:pt x="42" y="66"/>
                    </a:lnTo>
                    <a:lnTo>
                      <a:pt x="52" y="66"/>
                    </a:lnTo>
                    <a:lnTo>
                      <a:pt x="61" y="62"/>
                    </a:lnTo>
                  </a:path>
                </a:pathLst>
              </a:custGeom>
              <a:noFill/>
              <a:ln w="0">
                <a:solidFill>
                  <a:srgbClr val="C4E4E6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098" name="Freeform 1184"/>
              <p:cNvSpPr>
                <a:spLocks/>
              </p:cNvSpPr>
              <p:nvPr/>
            </p:nvSpPr>
            <p:spPr bwMode="auto">
              <a:xfrm>
                <a:off x="1704" y="1008"/>
                <a:ext cx="27" cy="17"/>
              </a:xfrm>
              <a:custGeom>
                <a:avLst/>
                <a:gdLst>
                  <a:gd name="T0" fmla="*/ 16 w 106"/>
                  <a:gd name="T1" fmla="*/ 16 h 66"/>
                  <a:gd name="T2" fmla="*/ 18 w 106"/>
                  <a:gd name="T3" fmla="*/ 16 h 66"/>
                  <a:gd name="T4" fmla="*/ 19 w 106"/>
                  <a:gd name="T5" fmla="*/ 15 h 66"/>
                  <a:gd name="T6" fmla="*/ 21 w 106"/>
                  <a:gd name="T7" fmla="*/ 15 h 66"/>
                  <a:gd name="T8" fmla="*/ 23 w 106"/>
                  <a:gd name="T9" fmla="*/ 13 h 66"/>
                  <a:gd name="T10" fmla="*/ 25 w 106"/>
                  <a:gd name="T11" fmla="*/ 12 h 66"/>
                  <a:gd name="T12" fmla="*/ 25 w 106"/>
                  <a:gd name="T13" fmla="*/ 11 h 66"/>
                  <a:gd name="T14" fmla="*/ 26 w 106"/>
                  <a:gd name="T15" fmla="*/ 10 h 66"/>
                  <a:gd name="T16" fmla="*/ 27 w 106"/>
                  <a:gd name="T17" fmla="*/ 8 h 66"/>
                  <a:gd name="T18" fmla="*/ 27 w 106"/>
                  <a:gd name="T19" fmla="*/ 7 h 66"/>
                  <a:gd name="T20" fmla="*/ 27 w 106"/>
                  <a:gd name="T21" fmla="*/ 6 h 66"/>
                  <a:gd name="T22" fmla="*/ 27 w 106"/>
                  <a:gd name="T23" fmla="*/ 5 h 66"/>
                  <a:gd name="T24" fmla="*/ 26 w 106"/>
                  <a:gd name="T25" fmla="*/ 4 h 66"/>
                  <a:gd name="T26" fmla="*/ 25 w 106"/>
                  <a:gd name="T27" fmla="*/ 2 h 66"/>
                  <a:gd name="T28" fmla="*/ 24 w 106"/>
                  <a:gd name="T29" fmla="*/ 1 h 66"/>
                  <a:gd name="T30" fmla="*/ 22 w 106"/>
                  <a:gd name="T31" fmla="*/ 1 h 66"/>
                  <a:gd name="T32" fmla="*/ 20 w 106"/>
                  <a:gd name="T33" fmla="*/ 1 h 66"/>
                  <a:gd name="T34" fmla="*/ 18 w 106"/>
                  <a:gd name="T35" fmla="*/ 0 h 66"/>
                  <a:gd name="T36" fmla="*/ 16 w 106"/>
                  <a:gd name="T37" fmla="*/ 0 h 66"/>
                  <a:gd name="T38" fmla="*/ 15 w 106"/>
                  <a:gd name="T39" fmla="*/ 0 h 66"/>
                  <a:gd name="T40" fmla="*/ 12 w 106"/>
                  <a:gd name="T41" fmla="*/ 1 h 66"/>
                  <a:gd name="T42" fmla="*/ 10 w 106"/>
                  <a:gd name="T43" fmla="*/ 1 h 66"/>
                  <a:gd name="T44" fmla="*/ 8 w 106"/>
                  <a:gd name="T45" fmla="*/ 1 h 66"/>
                  <a:gd name="T46" fmla="*/ 6 w 106"/>
                  <a:gd name="T47" fmla="*/ 2 h 66"/>
                  <a:gd name="T48" fmla="*/ 5 w 106"/>
                  <a:gd name="T49" fmla="*/ 4 h 66"/>
                  <a:gd name="T50" fmla="*/ 3 w 106"/>
                  <a:gd name="T51" fmla="*/ 5 h 66"/>
                  <a:gd name="T52" fmla="*/ 2 w 106"/>
                  <a:gd name="T53" fmla="*/ 6 h 66"/>
                  <a:gd name="T54" fmla="*/ 1 w 106"/>
                  <a:gd name="T55" fmla="*/ 7 h 66"/>
                  <a:gd name="T56" fmla="*/ 1 w 106"/>
                  <a:gd name="T57" fmla="*/ 8 h 66"/>
                  <a:gd name="T58" fmla="*/ 0 w 106"/>
                  <a:gd name="T59" fmla="*/ 10 h 66"/>
                  <a:gd name="T60" fmla="*/ 0 w 106"/>
                  <a:gd name="T61" fmla="*/ 11 h 66"/>
                  <a:gd name="T62" fmla="*/ 1 w 106"/>
                  <a:gd name="T63" fmla="*/ 12 h 66"/>
                  <a:gd name="T64" fmla="*/ 2 w 106"/>
                  <a:gd name="T65" fmla="*/ 13 h 66"/>
                  <a:gd name="T66" fmla="*/ 2 w 106"/>
                  <a:gd name="T67" fmla="*/ 15 h 66"/>
                  <a:gd name="T68" fmla="*/ 4 w 106"/>
                  <a:gd name="T69" fmla="*/ 15 h 66"/>
                  <a:gd name="T70" fmla="*/ 6 w 106"/>
                  <a:gd name="T71" fmla="*/ 16 h 66"/>
                  <a:gd name="T72" fmla="*/ 7 w 106"/>
                  <a:gd name="T73" fmla="*/ 16 h 66"/>
                  <a:gd name="T74" fmla="*/ 9 w 106"/>
                  <a:gd name="T75" fmla="*/ 17 h 66"/>
                  <a:gd name="T76" fmla="*/ 11 w 106"/>
                  <a:gd name="T77" fmla="*/ 17 h 66"/>
                  <a:gd name="T78" fmla="*/ 13 w 106"/>
                  <a:gd name="T79" fmla="*/ 17 h 66"/>
                  <a:gd name="T80" fmla="*/ 16 w 106"/>
                  <a:gd name="T81" fmla="*/ 16 h 6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06"/>
                  <a:gd name="T124" fmla="*/ 0 h 66"/>
                  <a:gd name="T125" fmla="*/ 106 w 106"/>
                  <a:gd name="T126" fmla="*/ 66 h 6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06" h="66">
                    <a:moveTo>
                      <a:pt x="61" y="62"/>
                    </a:moveTo>
                    <a:lnTo>
                      <a:pt x="70" y="62"/>
                    </a:lnTo>
                    <a:lnTo>
                      <a:pt x="75" y="59"/>
                    </a:lnTo>
                    <a:lnTo>
                      <a:pt x="84" y="57"/>
                    </a:lnTo>
                    <a:lnTo>
                      <a:pt x="90" y="50"/>
                    </a:lnTo>
                    <a:lnTo>
                      <a:pt x="97" y="48"/>
                    </a:lnTo>
                    <a:lnTo>
                      <a:pt x="100" y="41"/>
                    </a:lnTo>
                    <a:lnTo>
                      <a:pt x="102" y="39"/>
                    </a:lnTo>
                    <a:lnTo>
                      <a:pt x="106" y="32"/>
                    </a:lnTo>
                    <a:lnTo>
                      <a:pt x="106" y="27"/>
                    </a:lnTo>
                    <a:lnTo>
                      <a:pt x="106" y="23"/>
                    </a:lnTo>
                    <a:lnTo>
                      <a:pt x="106" y="18"/>
                    </a:lnTo>
                    <a:lnTo>
                      <a:pt x="102" y="14"/>
                    </a:lnTo>
                    <a:lnTo>
                      <a:pt x="97" y="9"/>
                    </a:lnTo>
                    <a:lnTo>
                      <a:pt x="93" y="5"/>
                    </a:lnTo>
                    <a:lnTo>
                      <a:pt x="88" y="2"/>
                    </a:lnTo>
                    <a:lnTo>
                      <a:pt x="79" y="2"/>
                    </a:lnTo>
                    <a:lnTo>
                      <a:pt x="72" y="0"/>
                    </a:lnTo>
                    <a:lnTo>
                      <a:pt x="63" y="0"/>
                    </a:lnTo>
                    <a:lnTo>
                      <a:pt x="57" y="0"/>
                    </a:lnTo>
                    <a:lnTo>
                      <a:pt x="49" y="2"/>
                    </a:lnTo>
                    <a:lnTo>
                      <a:pt x="40" y="2"/>
                    </a:lnTo>
                    <a:lnTo>
                      <a:pt x="31" y="5"/>
                    </a:lnTo>
                    <a:lnTo>
                      <a:pt x="24" y="9"/>
                    </a:lnTo>
                    <a:lnTo>
                      <a:pt x="18" y="14"/>
                    </a:lnTo>
                    <a:lnTo>
                      <a:pt x="13" y="18"/>
                    </a:lnTo>
                    <a:lnTo>
                      <a:pt x="9" y="23"/>
                    </a:lnTo>
                    <a:lnTo>
                      <a:pt x="4" y="27"/>
                    </a:lnTo>
                    <a:lnTo>
                      <a:pt x="4" y="32"/>
                    </a:lnTo>
                    <a:lnTo>
                      <a:pt x="0" y="39"/>
                    </a:lnTo>
                    <a:lnTo>
                      <a:pt x="0" y="41"/>
                    </a:lnTo>
                    <a:lnTo>
                      <a:pt x="4" y="48"/>
                    </a:lnTo>
                    <a:lnTo>
                      <a:pt x="6" y="50"/>
                    </a:lnTo>
                    <a:lnTo>
                      <a:pt x="9" y="57"/>
                    </a:lnTo>
                    <a:lnTo>
                      <a:pt x="15" y="59"/>
                    </a:lnTo>
                    <a:lnTo>
                      <a:pt x="22" y="62"/>
                    </a:lnTo>
                    <a:lnTo>
                      <a:pt x="27" y="62"/>
                    </a:lnTo>
                    <a:lnTo>
                      <a:pt x="36" y="66"/>
                    </a:lnTo>
                    <a:lnTo>
                      <a:pt x="42" y="66"/>
                    </a:lnTo>
                    <a:lnTo>
                      <a:pt x="52" y="66"/>
                    </a:lnTo>
                    <a:lnTo>
                      <a:pt x="61" y="62"/>
                    </a:lnTo>
                  </a:path>
                </a:pathLst>
              </a:custGeom>
              <a:noFill/>
              <a:ln w="0">
                <a:solidFill>
                  <a:srgbClr val="C4E4E6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099" name="Freeform 1185"/>
              <p:cNvSpPr>
                <a:spLocks/>
              </p:cNvSpPr>
              <p:nvPr/>
            </p:nvSpPr>
            <p:spPr bwMode="auto">
              <a:xfrm>
                <a:off x="1640" y="1002"/>
                <a:ext cx="26" cy="14"/>
              </a:xfrm>
              <a:custGeom>
                <a:avLst/>
                <a:gdLst>
                  <a:gd name="T0" fmla="*/ 15 w 105"/>
                  <a:gd name="T1" fmla="*/ 14 h 57"/>
                  <a:gd name="T2" fmla="*/ 16 w 105"/>
                  <a:gd name="T3" fmla="*/ 13 h 57"/>
                  <a:gd name="T4" fmla="*/ 19 w 105"/>
                  <a:gd name="T5" fmla="*/ 12 h 57"/>
                  <a:gd name="T6" fmla="*/ 20 w 105"/>
                  <a:gd name="T7" fmla="*/ 12 h 57"/>
                  <a:gd name="T8" fmla="*/ 22 w 105"/>
                  <a:gd name="T9" fmla="*/ 11 h 57"/>
                  <a:gd name="T10" fmla="*/ 23 w 105"/>
                  <a:gd name="T11" fmla="*/ 9 h 57"/>
                  <a:gd name="T12" fmla="*/ 24 w 105"/>
                  <a:gd name="T13" fmla="*/ 9 h 57"/>
                  <a:gd name="T14" fmla="*/ 25 w 105"/>
                  <a:gd name="T15" fmla="*/ 7 h 57"/>
                  <a:gd name="T16" fmla="*/ 26 w 105"/>
                  <a:gd name="T17" fmla="*/ 7 h 57"/>
                  <a:gd name="T18" fmla="*/ 26 w 105"/>
                  <a:gd name="T19" fmla="*/ 5 h 57"/>
                  <a:gd name="T20" fmla="*/ 26 w 105"/>
                  <a:gd name="T21" fmla="*/ 3 h 57"/>
                  <a:gd name="T22" fmla="*/ 25 w 105"/>
                  <a:gd name="T23" fmla="*/ 2 h 57"/>
                  <a:gd name="T24" fmla="*/ 24 w 105"/>
                  <a:gd name="T25" fmla="*/ 1 h 57"/>
                  <a:gd name="T26" fmla="*/ 24 w 105"/>
                  <a:gd name="T27" fmla="*/ 0 h 57"/>
                  <a:gd name="T28" fmla="*/ 23 w 105"/>
                  <a:gd name="T29" fmla="*/ 0 h 57"/>
                  <a:gd name="T30" fmla="*/ 22 w 105"/>
                  <a:gd name="T31" fmla="*/ 0 h 57"/>
                  <a:gd name="T32" fmla="*/ 20 w 105"/>
                  <a:gd name="T33" fmla="*/ 0 h 57"/>
                  <a:gd name="T34" fmla="*/ 18 w 105"/>
                  <a:gd name="T35" fmla="*/ 0 h 57"/>
                  <a:gd name="T36" fmla="*/ 16 w 105"/>
                  <a:gd name="T37" fmla="*/ 0 h 57"/>
                  <a:gd name="T38" fmla="*/ 14 w 105"/>
                  <a:gd name="T39" fmla="*/ 0 h 57"/>
                  <a:gd name="T40" fmla="*/ 12 w 105"/>
                  <a:gd name="T41" fmla="*/ 0 h 57"/>
                  <a:gd name="T42" fmla="*/ 10 w 105"/>
                  <a:gd name="T43" fmla="*/ 1 h 57"/>
                  <a:gd name="T44" fmla="*/ 8 w 105"/>
                  <a:gd name="T45" fmla="*/ 1 h 57"/>
                  <a:gd name="T46" fmla="*/ 6 w 105"/>
                  <a:gd name="T47" fmla="*/ 2 h 57"/>
                  <a:gd name="T48" fmla="*/ 4 w 105"/>
                  <a:gd name="T49" fmla="*/ 3 h 57"/>
                  <a:gd name="T50" fmla="*/ 3 w 105"/>
                  <a:gd name="T51" fmla="*/ 3 h 57"/>
                  <a:gd name="T52" fmla="*/ 2 w 105"/>
                  <a:gd name="T53" fmla="*/ 4 h 57"/>
                  <a:gd name="T54" fmla="*/ 0 w 105"/>
                  <a:gd name="T55" fmla="*/ 5 h 57"/>
                  <a:gd name="T56" fmla="*/ 0 w 105"/>
                  <a:gd name="T57" fmla="*/ 7 h 57"/>
                  <a:gd name="T58" fmla="*/ 0 w 105"/>
                  <a:gd name="T59" fmla="*/ 7 h 57"/>
                  <a:gd name="T60" fmla="*/ 0 w 105"/>
                  <a:gd name="T61" fmla="*/ 9 h 57"/>
                  <a:gd name="T62" fmla="*/ 0 w 105"/>
                  <a:gd name="T63" fmla="*/ 9 h 57"/>
                  <a:gd name="T64" fmla="*/ 1 w 105"/>
                  <a:gd name="T65" fmla="*/ 11 h 57"/>
                  <a:gd name="T66" fmla="*/ 2 w 105"/>
                  <a:gd name="T67" fmla="*/ 12 h 57"/>
                  <a:gd name="T68" fmla="*/ 3 w 105"/>
                  <a:gd name="T69" fmla="*/ 12 h 57"/>
                  <a:gd name="T70" fmla="*/ 5 w 105"/>
                  <a:gd name="T71" fmla="*/ 13 h 57"/>
                  <a:gd name="T72" fmla="*/ 7 w 105"/>
                  <a:gd name="T73" fmla="*/ 14 h 57"/>
                  <a:gd name="T74" fmla="*/ 8 w 105"/>
                  <a:gd name="T75" fmla="*/ 14 h 57"/>
                  <a:gd name="T76" fmla="*/ 10 w 105"/>
                  <a:gd name="T77" fmla="*/ 14 h 57"/>
                  <a:gd name="T78" fmla="*/ 12 w 105"/>
                  <a:gd name="T79" fmla="*/ 14 h 57"/>
                  <a:gd name="T80" fmla="*/ 15 w 105"/>
                  <a:gd name="T81" fmla="*/ 14 h 57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05"/>
                  <a:gd name="T124" fmla="*/ 0 h 57"/>
                  <a:gd name="T125" fmla="*/ 105 w 105"/>
                  <a:gd name="T126" fmla="*/ 57 h 57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05" h="57">
                    <a:moveTo>
                      <a:pt x="59" y="57"/>
                    </a:moveTo>
                    <a:lnTo>
                      <a:pt x="66" y="54"/>
                    </a:lnTo>
                    <a:lnTo>
                      <a:pt x="75" y="50"/>
                    </a:lnTo>
                    <a:lnTo>
                      <a:pt x="80" y="47"/>
                    </a:lnTo>
                    <a:lnTo>
                      <a:pt x="87" y="45"/>
                    </a:lnTo>
                    <a:lnTo>
                      <a:pt x="93" y="38"/>
                    </a:lnTo>
                    <a:lnTo>
                      <a:pt x="98" y="36"/>
                    </a:lnTo>
                    <a:lnTo>
                      <a:pt x="102" y="29"/>
                    </a:lnTo>
                    <a:lnTo>
                      <a:pt x="105" y="27"/>
                    </a:lnTo>
                    <a:lnTo>
                      <a:pt x="105" y="20"/>
                    </a:lnTo>
                    <a:lnTo>
                      <a:pt x="105" y="14"/>
                    </a:lnTo>
                    <a:lnTo>
                      <a:pt x="102" y="9"/>
                    </a:lnTo>
                    <a:lnTo>
                      <a:pt x="98" y="5"/>
                    </a:lnTo>
                    <a:lnTo>
                      <a:pt x="96" y="2"/>
                    </a:lnTo>
                    <a:lnTo>
                      <a:pt x="93" y="2"/>
                    </a:lnTo>
                    <a:lnTo>
                      <a:pt x="87" y="0"/>
                    </a:lnTo>
                    <a:lnTo>
                      <a:pt x="80" y="0"/>
                    </a:lnTo>
                    <a:lnTo>
                      <a:pt x="71" y="0"/>
                    </a:lnTo>
                    <a:lnTo>
                      <a:pt x="66" y="0"/>
                    </a:lnTo>
                    <a:lnTo>
                      <a:pt x="57" y="2"/>
                    </a:lnTo>
                    <a:lnTo>
                      <a:pt x="48" y="2"/>
                    </a:lnTo>
                    <a:lnTo>
                      <a:pt x="39" y="5"/>
                    </a:lnTo>
                    <a:lnTo>
                      <a:pt x="32" y="5"/>
                    </a:lnTo>
                    <a:lnTo>
                      <a:pt x="23" y="9"/>
                    </a:lnTo>
                    <a:lnTo>
                      <a:pt x="18" y="11"/>
                    </a:lnTo>
                    <a:lnTo>
                      <a:pt x="11" y="14"/>
                    </a:lnTo>
                    <a:lnTo>
                      <a:pt x="9" y="18"/>
                    </a:lnTo>
                    <a:lnTo>
                      <a:pt x="2" y="20"/>
                    </a:lnTo>
                    <a:lnTo>
                      <a:pt x="2" y="27"/>
                    </a:lnTo>
                    <a:lnTo>
                      <a:pt x="0" y="29"/>
                    </a:lnTo>
                    <a:lnTo>
                      <a:pt x="0" y="36"/>
                    </a:lnTo>
                    <a:lnTo>
                      <a:pt x="2" y="38"/>
                    </a:lnTo>
                    <a:lnTo>
                      <a:pt x="5" y="45"/>
                    </a:lnTo>
                    <a:lnTo>
                      <a:pt x="9" y="47"/>
                    </a:lnTo>
                    <a:lnTo>
                      <a:pt x="14" y="50"/>
                    </a:lnTo>
                    <a:lnTo>
                      <a:pt x="21" y="54"/>
                    </a:lnTo>
                    <a:lnTo>
                      <a:pt x="27" y="57"/>
                    </a:lnTo>
                    <a:lnTo>
                      <a:pt x="32" y="57"/>
                    </a:lnTo>
                    <a:lnTo>
                      <a:pt x="41" y="57"/>
                    </a:lnTo>
                    <a:lnTo>
                      <a:pt x="50" y="57"/>
                    </a:lnTo>
                    <a:lnTo>
                      <a:pt x="59" y="57"/>
                    </a:lnTo>
                    <a:close/>
                  </a:path>
                </a:pathLst>
              </a:custGeom>
              <a:solidFill>
                <a:srgbClr val="CB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100" name="Freeform 1186"/>
              <p:cNvSpPr>
                <a:spLocks/>
              </p:cNvSpPr>
              <p:nvPr/>
            </p:nvSpPr>
            <p:spPr bwMode="auto">
              <a:xfrm>
                <a:off x="1640" y="1002"/>
                <a:ext cx="26" cy="14"/>
              </a:xfrm>
              <a:custGeom>
                <a:avLst/>
                <a:gdLst>
                  <a:gd name="T0" fmla="*/ 15 w 105"/>
                  <a:gd name="T1" fmla="*/ 14 h 57"/>
                  <a:gd name="T2" fmla="*/ 16 w 105"/>
                  <a:gd name="T3" fmla="*/ 13 h 57"/>
                  <a:gd name="T4" fmla="*/ 19 w 105"/>
                  <a:gd name="T5" fmla="*/ 12 h 57"/>
                  <a:gd name="T6" fmla="*/ 20 w 105"/>
                  <a:gd name="T7" fmla="*/ 12 h 57"/>
                  <a:gd name="T8" fmla="*/ 22 w 105"/>
                  <a:gd name="T9" fmla="*/ 11 h 57"/>
                  <a:gd name="T10" fmla="*/ 23 w 105"/>
                  <a:gd name="T11" fmla="*/ 9 h 57"/>
                  <a:gd name="T12" fmla="*/ 24 w 105"/>
                  <a:gd name="T13" fmla="*/ 9 h 57"/>
                  <a:gd name="T14" fmla="*/ 25 w 105"/>
                  <a:gd name="T15" fmla="*/ 7 h 57"/>
                  <a:gd name="T16" fmla="*/ 26 w 105"/>
                  <a:gd name="T17" fmla="*/ 7 h 57"/>
                  <a:gd name="T18" fmla="*/ 26 w 105"/>
                  <a:gd name="T19" fmla="*/ 5 h 57"/>
                  <a:gd name="T20" fmla="*/ 26 w 105"/>
                  <a:gd name="T21" fmla="*/ 3 h 57"/>
                  <a:gd name="T22" fmla="*/ 25 w 105"/>
                  <a:gd name="T23" fmla="*/ 2 h 57"/>
                  <a:gd name="T24" fmla="*/ 24 w 105"/>
                  <a:gd name="T25" fmla="*/ 1 h 57"/>
                  <a:gd name="T26" fmla="*/ 24 w 105"/>
                  <a:gd name="T27" fmla="*/ 0 h 57"/>
                  <a:gd name="T28" fmla="*/ 23 w 105"/>
                  <a:gd name="T29" fmla="*/ 0 h 57"/>
                  <a:gd name="T30" fmla="*/ 22 w 105"/>
                  <a:gd name="T31" fmla="*/ 0 h 57"/>
                  <a:gd name="T32" fmla="*/ 20 w 105"/>
                  <a:gd name="T33" fmla="*/ 0 h 57"/>
                  <a:gd name="T34" fmla="*/ 18 w 105"/>
                  <a:gd name="T35" fmla="*/ 0 h 57"/>
                  <a:gd name="T36" fmla="*/ 16 w 105"/>
                  <a:gd name="T37" fmla="*/ 0 h 57"/>
                  <a:gd name="T38" fmla="*/ 14 w 105"/>
                  <a:gd name="T39" fmla="*/ 0 h 57"/>
                  <a:gd name="T40" fmla="*/ 12 w 105"/>
                  <a:gd name="T41" fmla="*/ 0 h 57"/>
                  <a:gd name="T42" fmla="*/ 10 w 105"/>
                  <a:gd name="T43" fmla="*/ 1 h 57"/>
                  <a:gd name="T44" fmla="*/ 8 w 105"/>
                  <a:gd name="T45" fmla="*/ 1 h 57"/>
                  <a:gd name="T46" fmla="*/ 6 w 105"/>
                  <a:gd name="T47" fmla="*/ 2 h 57"/>
                  <a:gd name="T48" fmla="*/ 4 w 105"/>
                  <a:gd name="T49" fmla="*/ 3 h 57"/>
                  <a:gd name="T50" fmla="*/ 3 w 105"/>
                  <a:gd name="T51" fmla="*/ 3 h 57"/>
                  <a:gd name="T52" fmla="*/ 2 w 105"/>
                  <a:gd name="T53" fmla="*/ 4 h 57"/>
                  <a:gd name="T54" fmla="*/ 0 w 105"/>
                  <a:gd name="T55" fmla="*/ 5 h 57"/>
                  <a:gd name="T56" fmla="*/ 0 w 105"/>
                  <a:gd name="T57" fmla="*/ 7 h 57"/>
                  <a:gd name="T58" fmla="*/ 0 w 105"/>
                  <a:gd name="T59" fmla="*/ 7 h 57"/>
                  <a:gd name="T60" fmla="*/ 0 w 105"/>
                  <a:gd name="T61" fmla="*/ 9 h 57"/>
                  <a:gd name="T62" fmla="*/ 0 w 105"/>
                  <a:gd name="T63" fmla="*/ 9 h 57"/>
                  <a:gd name="T64" fmla="*/ 1 w 105"/>
                  <a:gd name="T65" fmla="*/ 11 h 57"/>
                  <a:gd name="T66" fmla="*/ 2 w 105"/>
                  <a:gd name="T67" fmla="*/ 12 h 57"/>
                  <a:gd name="T68" fmla="*/ 3 w 105"/>
                  <a:gd name="T69" fmla="*/ 12 h 57"/>
                  <a:gd name="T70" fmla="*/ 5 w 105"/>
                  <a:gd name="T71" fmla="*/ 13 h 57"/>
                  <a:gd name="T72" fmla="*/ 7 w 105"/>
                  <a:gd name="T73" fmla="*/ 14 h 57"/>
                  <a:gd name="T74" fmla="*/ 8 w 105"/>
                  <a:gd name="T75" fmla="*/ 14 h 57"/>
                  <a:gd name="T76" fmla="*/ 10 w 105"/>
                  <a:gd name="T77" fmla="*/ 14 h 57"/>
                  <a:gd name="T78" fmla="*/ 12 w 105"/>
                  <a:gd name="T79" fmla="*/ 14 h 57"/>
                  <a:gd name="T80" fmla="*/ 15 w 105"/>
                  <a:gd name="T81" fmla="*/ 14 h 57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05"/>
                  <a:gd name="T124" fmla="*/ 0 h 57"/>
                  <a:gd name="T125" fmla="*/ 105 w 105"/>
                  <a:gd name="T126" fmla="*/ 57 h 57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05" h="57">
                    <a:moveTo>
                      <a:pt x="59" y="57"/>
                    </a:moveTo>
                    <a:lnTo>
                      <a:pt x="66" y="54"/>
                    </a:lnTo>
                    <a:lnTo>
                      <a:pt x="75" y="50"/>
                    </a:lnTo>
                    <a:lnTo>
                      <a:pt x="80" y="47"/>
                    </a:lnTo>
                    <a:lnTo>
                      <a:pt x="87" y="45"/>
                    </a:lnTo>
                    <a:lnTo>
                      <a:pt x="93" y="38"/>
                    </a:lnTo>
                    <a:lnTo>
                      <a:pt x="98" y="36"/>
                    </a:lnTo>
                    <a:lnTo>
                      <a:pt x="102" y="29"/>
                    </a:lnTo>
                    <a:lnTo>
                      <a:pt x="105" y="27"/>
                    </a:lnTo>
                    <a:lnTo>
                      <a:pt x="105" y="20"/>
                    </a:lnTo>
                    <a:lnTo>
                      <a:pt x="105" y="14"/>
                    </a:lnTo>
                    <a:lnTo>
                      <a:pt x="102" y="9"/>
                    </a:lnTo>
                    <a:lnTo>
                      <a:pt x="98" y="5"/>
                    </a:lnTo>
                    <a:lnTo>
                      <a:pt x="96" y="2"/>
                    </a:lnTo>
                    <a:lnTo>
                      <a:pt x="93" y="2"/>
                    </a:lnTo>
                    <a:lnTo>
                      <a:pt x="87" y="0"/>
                    </a:lnTo>
                    <a:lnTo>
                      <a:pt x="80" y="0"/>
                    </a:lnTo>
                    <a:lnTo>
                      <a:pt x="71" y="0"/>
                    </a:lnTo>
                    <a:lnTo>
                      <a:pt x="66" y="0"/>
                    </a:lnTo>
                    <a:lnTo>
                      <a:pt x="57" y="2"/>
                    </a:lnTo>
                    <a:lnTo>
                      <a:pt x="48" y="2"/>
                    </a:lnTo>
                    <a:lnTo>
                      <a:pt x="39" y="5"/>
                    </a:lnTo>
                    <a:lnTo>
                      <a:pt x="32" y="5"/>
                    </a:lnTo>
                    <a:lnTo>
                      <a:pt x="23" y="9"/>
                    </a:lnTo>
                    <a:lnTo>
                      <a:pt x="18" y="11"/>
                    </a:lnTo>
                    <a:lnTo>
                      <a:pt x="11" y="14"/>
                    </a:lnTo>
                    <a:lnTo>
                      <a:pt x="9" y="18"/>
                    </a:lnTo>
                    <a:lnTo>
                      <a:pt x="2" y="20"/>
                    </a:lnTo>
                    <a:lnTo>
                      <a:pt x="2" y="27"/>
                    </a:lnTo>
                    <a:lnTo>
                      <a:pt x="0" y="29"/>
                    </a:lnTo>
                    <a:lnTo>
                      <a:pt x="0" y="36"/>
                    </a:lnTo>
                    <a:lnTo>
                      <a:pt x="2" y="38"/>
                    </a:lnTo>
                    <a:lnTo>
                      <a:pt x="5" y="45"/>
                    </a:lnTo>
                    <a:lnTo>
                      <a:pt x="9" y="47"/>
                    </a:lnTo>
                    <a:lnTo>
                      <a:pt x="14" y="50"/>
                    </a:lnTo>
                    <a:lnTo>
                      <a:pt x="21" y="54"/>
                    </a:lnTo>
                    <a:lnTo>
                      <a:pt x="27" y="57"/>
                    </a:lnTo>
                    <a:lnTo>
                      <a:pt x="32" y="57"/>
                    </a:lnTo>
                    <a:lnTo>
                      <a:pt x="41" y="57"/>
                    </a:lnTo>
                    <a:lnTo>
                      <a:pt x="50" y="57"/>
                    </a:lnTo>
                    <a:lnTo>
                      <a:pt x="59" y="57"/>
                    </a:lnTo>
                  </a:path>
                </a:pathLst>
              </a:custGeom>
              <a:noFill/>
              <a:ln w="0">
                <a:solidFill>
                  <a:srgbClr val="C4E4E6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101" name="Freeform 1187"/>
              <p:cNvSpPr>
                <a:spLocks/>
              </p:cNvSpPr>
              <p:nvPr/>
            </p:nvSpPr>
            <p:spPr bwMode="auto">
              <a:xfrm>
                <a:off x="1640" y="1002"/>
                <a:ext cx="26" cy="14"/>
              </a:xfrm>
              <a:custGeom>
                <a:avLst/>
                <a:gdLst>
                  <a:gd name="T0" fmla="*/ 15 w 105"/>
                  <a:gd name="T1" fmla="*/ 14 h 57"/>
                  <a:gd name="T2" fmla="*/ 16 w 105"/>
                  <a:gd name="T3" fmla="*/ 13 h 57"/>
                  <a:gd name="T4" fmla="*/ 19 w 105"/>
                  <a:gd name="T5" fmla="*/ 12 h 57"/>
                  <a:gd name="T6" fmla="*/ 20 w 105"/>
                  <a:gd name="T7" fmla="*/ 12 h 57"/>
                  <a:gd name="T8" fmla="*/ 22 w 105"/>
                  <a:gd name="T9" fmla="*/ 11 h 57"/>
                  <a:gd name="T10" fmla="*/ 23 w 105"/>
                  <a:gd name="T11" fmla="*/ 9 h 57"/>
                  <a:gd name="T12" fmla="*/ 24 w 105"/>
                  <a:gd name="T13" fmla="*/ 9 h 57"/>
                  <a:gd name="T14" fmla="*/ 25 w 105"/>
                  <a:gd name="T15" fmla="*/ 7 h 57"/>
                  <a:gd name="T16" fmla="*/ 26 w 105"/>
                  <a:gd name="T17" fmla="*/ 7 h 57"/>
                  <a:gd name="T18" fmla="*/ 26 w 105"/>
                  <a:gd name="T19" fmla="*/ 5 h 57"/>
                  <a:gd name="T20" fmla="*/ 26 w 105"/>
                  <a:gd name="T21" fmla="*/ 3 h 57"/>
                  <a:gd name="T22" fmla="*/ 25 w 105"/>
                  <a:gd name="T23" fmla="*/ 2 h 57"/>
                  <a:gd name="T24" fmla="*/ 24 w 105"/>
                  <a:gd name="T25" fmla="*/ 1 h 57"/>
                  <a:gd name="T26" fmla="*/ 24 w 105"/>
                  <a:gd name="T27" fmla="*/ 0 h 57"/>
                  <a:gd name="T28" fmla="*/ 23 w 105"/>
                  <a:gd name="T29" fmla="*/ 0 h 57"/>
                  <a:gd name="T30" fmla="*/ 22 w 105"/>
                  <a:gd name="T31" fmla="*/ 0 h 57"/>
                  <a:gd name="T32" fmla="*/ 20 w 105"/>
                  <a:gd name="T33" fmla="*/ 0 h 57"/>
                  <a:gd name="T34" fmla="*/ 18 w 105"/>
                  <a:gd name="T35" fmla="*/ 0 h 57"/>
                  <a:gd name="T36" fmla="*/ 16 w 105"/>
                  <a:gd name="T37" fmla="*/ 0 h 57"/>
                  <a:gd name="T38" fmla="*/ 14 w 105"/>
                  <a:gd name="T39" fmla="*/ 0 h 57"/>
                  <a:gd name="T40" fmla="*/ 12 w 105"/>
                  <a:gd name="T41" fmla="*/ 0 h 57"/>
                  <a:gd name="T42" fmla="*/ 10 w 105"/>
                  <a:gd name="T43" fmla="*/ 1 h 57"/>
                  <a:gd name="T44" fmla="*/ 8 w 105"/>
                  <a:gd name="T45" fmla="*/ 1 h 57"/>
                  <a:gd name="T46" fmla="*/ 6 w 105"/>
                  <a:gd name="T47" fmla="*/ 2 h 57"/>
                  <a:gd name="T48" fmla="*/ 4 w 105"/>
                  <a:gd name="T49" fmla="*/ 3 h 57"/>
                  <a:gd name="T50" fmla="*/ 3 w 105"/>
                  <a:gd name="T51" fmla="*/ 3 h 57"/>
                  <a:gd name="T52" fmla="*/ 2 w 105"/>
                  <a:gd name="T53" fmla="*/ 4 h 57"/>
                  <a:gd name="T54" fmla="*/ 0 w 105"/>
                  <a:gd name="T55" fmla="*/ 5 h 57"/>
                  <a:gd name="T56" fmla="*/ 0 w 105"/>
                  <a:gd name="T57" fmla="*/ 7 h 57"/>
                  <a:gd name="T58" fmla="*/ 0 w 105"/>
                  <a:gd name="T59" fmla="*/ 7 h 57"/>
                  <a:gd name="T60" fmla="*/ 0 w 105"/>
                  <a:gd name="T61" fmla="*/ 9 h 57"/>
                  <a:gd name="T62" fmla="*/ 0 w 105"/>
                  <a:gd name="T63" fmla="*/ 9 h 57"/>
                  <a:gd name="T64" fmla="*/ 1 w 105"/>
                  <a:gd name="T65" fmla="*/ 11 h 57"/>
                  <a:gd name="T66" fmla="*/ 2 w 105"/>
                  <a:gd name="T67" fmla="*/ 12 h 57"/>
                  <a:gd name="T68" fmla="*/ 3 w 105"/>
                  <a:gd name="T69" fmla="*/ 12 h 57"/>
                  <a:gd name="T70" fmla="*/ 5 w 105"/>
                  <a:gd name="T71" fmla="*/ 13 h 57"/>
                  <a:gd name="T72" fmla="*/ 7 w 105"/>
                  <a:gd name="T73" fmla="*/ 14 h 57"/>
                  <a:gd name="T74" fmla="*/ 8 w 105"/>
                  <a:gd name="T75" fmla="*/ 14 h 57"/>
                  <a:gd name="T76" fmla="*/ 10 w 105"/>
                  <a:gd name="T77" fmla="*/ 14 h 57"/>
                  <a:gd name="T78" fmla="*/ 12 w 105"/>
                  <a:gd name="T79" fmla="*/ 14 h 57"/>
                  <a:gd name="T80" fmla="*/ 15 w 105"/>
                  <a:gd name="T81" fmla="*/ 14 h 57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05"/>
                  <a:gd name="T124" fmla="*/ 0 h 57"/>
                  <a:gd name="T125" fmla="*/ 105 w 105"/>
                  <a:gd name="T126" fmla="*/ 57 h 57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05" h="57">
                    <a:moveTo>
                      <a:pt x="59" y="57"/>
                    </a:moveTo>
                    <a:lnTo>
                      <a:pt x="66" y="54"/>
                    </a:lnTo>
                    <a:lnTo>
                      <a:pt x="75" y="50"/>
                    </a:lnTo>
                    <a:lnTo>
                      <a:pt x="80" y="47"/>
                    </a:lnTo>
                    <a:lnTo>
                      <a:pt x="87" y="45"/>
                    </a:lnTo>
                    <a:lnTo>
                      <a:pt x="93" y="38"/>
                    </a:lnTo>
                    <a:lnTo>
                      <a:pt x="98" y="36"/>
                    </a:lnTo>
                    <a:lnTo>
                      <a:pt x="102" y="29"/>
                    </a:lnTo>
                    <a:lnTo>
                      <a:pt x="105" y="27"/>
                    </a:lnTo>
                    <a:lnTo>
                      <a:pt x="105" y="20"/>
                    </a:lnTo>
                    <a:lnTo>
                      <a:pt x="105" y="14"/>
                    </a:lnTo>
                    <a:lnTo>
                      <a:pt x="102" y="9"/>
                    </a:lnTo>
                    <a:lnTo>
                      <a:pt x="98" y="5"/>
                    </a:lnTo>
                    <a:lnTo>
                      <a:pt x="96" y="2"/>
                    </a:lnTo>
                    <a:lnTo>
                      <a:pt x="93" y="2"/>
                    </a:lnTo>
                    <a:lnTo>
                      <a:pt x="87" y="0"/>
                    </a:lnTo>
                    <a:lnTo>
                      <a:pt x="80" y="0"/>
                    </a:lnTo>
                    <a:lnTo>
                      <a:pt x="71" y="0"/>
                    </a:lnTo>
                    <a:lnTo>
                      <a:pt x="66" y="0"/>
                    </a:lnTo>
                    <a:lnTo>
                      <a:pt x="57" y="2"/>
                    </a:lnTo>
                    <a:lnTo>
                      <a:pt x="48" y="2"/>
                    </a:lnTo>
                    <a:lnTo>
                      <a:pt x="39" y="5"/>
                    </a:lnTo>
                    <a:lnTo>
                      <a:pt x="32" y="5"/>
                    </a:lnTo>
                    <a:lnTo>
                      <a:pt x="23" y="9"/>
                    </a:lnTo>
                    <a:lnTo>
                      <a:pt x="18" y="11"/>
                    </a:lnTo>
                    <a:lnTo>
                      <a:pt x="11" y="14"/>
                    </a:lnTo>
                    <a:lnTo>
                      <a:pt x="9" y="18"/>
                    </a:lnTo>
                    <a:lnTo>
                      <a:pt x="2" y="20"/>
                    </a:lnTo>
                    <a:lnTo>
                      <a:pt x="2" y="27"/>
                    </a:lnTo>
                    <a:lnTo>
                      <a:pt x="0" y="29"/>
                    </a:lnTo>
                    <a:lnTo>
                      <a:pt x="0" y="36"/>
                    </a:lnTo>
                    <a:lnTo>
                      <a:pt x="2" y="38"/>
                    </a:lnTo>
                    <a:lnTo>
                      <a:pt x="5" y="45"/>
                    </a:lnTo>
                    <a:lnTo>
                      <a:pt x="9" y="47"/>
                    </a:lnTo>
                    <a:lnTo>
                      <a:pt x="14" y="50"/>
                    </a:lnTo>
                    <a:lnTo>
                      <a:pt x="21" y="54"/>
                    </a:lnTo>
                    <a:lnTo>
                      <a:pt x="27" y="57"/>
                    </a:lnTo>
                    <a:lnTo>
                      <a:pt x="32" y="57"/>
                    </a:lnTo>
                    <a:lnTo>
                      <a:pt x="41" y="57"/>
                    </a:lnTo>
                    <a:lnTo>
                      <a:pt x="50" y="57"/>
                    </a:lnTo>
                    <a:lnTo>
                      <a:pt x="59" y="57"/>
                    </a:lnTo>
                  </a:path>
                </a:pathLst>
              </a:custGeom>
              <a:noFill/>
              <a:ln w="0">
                <a:solidFill>
                  <a:srgbClr val="C4E4E6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102" name="Freeform 1188"/>
              <p:cNvSpPr>
                <a:spLocks/>
              </p:cNvSpPr>
              <p:nvPr/>
            </p:nvSpPr>
            <p:spPr bwMode="auto">
              <a:xfrm>
                <a:off x="1610" y="1002"/>
                <a:ext cx="26" cy="14"/>
              </a:xfrm>
              <a:custGeom>
                <a:avLst/>
                <a:gdLst>
                  <a:gd name="T0" fmla="*/ 15 w 105"/>
                  <a:gd name="T1" fmla="*/ 14 h 57"/>
                  <a:gd name="T2" fmla="*/ 16 w 105"/>
                  <a:gd name="T3" fmla="*/ 13 h 57"/>
                  <a:gd name="T4" fmla="*/ 19 w 105"/>
                  <a:gd name="T5" fmla="*/ 12 h 57"/>
                  <a:gd name="T6" fmla="*/ 20 w 105"/>
                  <a:gd name="T7" fmla="*/ 12 h 57"/>
                  <a:gd name="T8" fmla="*/ 22 w 105"/>
                  <a:gd name="T9" fmla="*/ 11 h 57"/>
                  <a:gd name="T10" fmla="*/ 23 w 105"/>
                  <a:gd name="T11" fmla="*/ 9 h 57"/>
                  <a:gd name="T12" fmla="*/ 25 w 105"/>
                  <a:gd name="T13" fmla="*/ 9 h 57"/>
                  <a:gd name="T14" fmla="*/ 26 w 105"/>
                  <a:gd name="T15" fmla="*/ 7 h 57"/>
                  <a:gd name="T16" fmla="*/ 26 w 105"/>
                  <a:gd name="T17" fmla="*/ 7 h 57"/>
                  <a:gd name="T18" fmla="*/ 26 w 105"/>
                  <a:gd name="T19" fmla="*/ 5 h 57"/>
                  <a:gd name="T20" fmla="*/ 26 w 105"/>
                  <a:gd name="T21" fmla="*/ 3 h 57"/>
                  <a:gd name="T22" fmla="*/ 26 w 105"/>
                  <a:gd name="T23" fmla="*/ 2 h 57"/>
                  <a:gd name="T24" fmla="*/ 26 w 105"/>
                  <a:gd name="T25" fmla="*/ 1 h 57"/>
                  <a:gd name="T26" fmla="*/ 25 w 105"/>
                  <a:gd name="T27" fmla="*/ 0 h 57"/>
                  <a:gd name="T28" fmla="*/ 23 w 105"/>
                  <a:gd name="T29" fmla="*/ 0 h 57"/>
                  <a:gd name="T30" fmla="*/ 23 w 105"/>
                  <a:gd name="T31" fmla="*/ 0 h 57"/>
                  <a:gd name="T32" fmla="*/ 21 w 105"/>
                  <a:gd name="T33" fmla="*/ 0 h 57"/>
                  <a:gd name="T34" fmla="*/ 19 w 105"/>
                  <a:gd name="T35" fmla="*/ 0 h 57"/>
                  <a:gd name="T36" fmla="*/ 17 w 105"/>
                  <a:gd name="T37" fmla="*/ 0 h 57"/>
                  <a:gd name="T38" fmla="*/ 16 w 105"/>
                  <a:gd name="T39" fmla="*/ 0 h 57"/>
                  <a:gd name="T40" fmla="*/ 14 w 105"/>
                  <a:gd name="T41" fmla="*/ 0 h 57"/>
                  <a:gd name="T42" fmla="*/ 11 w 105"/>
                  <a:gd name="T43" fmla="*/ 1 h 57"/>
                  <a:gd name="T44" fmla="*/ 9 w 105"/>
                  <a:gd name="T45" fmla="*/ 2 h 57"/>
                  <a:gd name="T46" fmla="*/ 7 w 105"/>
                  <a:gd name="T47" fmla="*/ 2 h 57"/>
                  <a:gd name="T48" fmla="*/ 5 w 105"/>
                  <a:gd name="T49" fmla="*/ 3 h 57"/>
                  <a:gd name="T50" fmla="*/ 4 w 105"/>
                  <a:gd name="T51" fmla="*/ 3 h 57"/>
                  <a:gd name="T52" fmla="*/ 2 w 105"/>
                  <a:gd name="T53" fmla="*/ 4 h 57"/>
                  <a:gd name="T54" fmla="*/ 2 w 105"/>
                  <a:gd name="T55" fmla="*/ 5 h 57"/>
                  <a:gd name="T56" fmla="*/ 1 w 105"/>
                  <a:gd name="T57" fmla="*/ 7 h 57"/>
                  <a:gd name="T58" fmla="*/ 0 w 105"/>
                  <a:gd name="T59" fmla="*/ 7 h 57"/>
                  <a:gd name="T60" fmla="*/ 0 w 105"/>
                  <a:gd name="T61" fmla="*/ 9 h 57"/>
                  <a:gd name="T62" fmla="*/ 1 w 105"/>
                  <a:gd name="T63" fmla="*/ 9 h 57"/>
                  <a:gd name="T64" fmla="*/ 2 w 105"/>
                  <a:gd name="T65" fmla="*/ 11 h 57"/>
                  <a:gd name="T66" fmla="*/ 2 w 105"/>
                  <a:gd name="T67" fmla="*/ 12 h 57"/>
                  <a:gd name="T68" fmla="*/ 4 w 105"/>
                  <a:gd name="T69" fmla="*/ 12 h 57"/>
                  <a:gd name="T70" fmla="*/ 5 w 105"/>
                  <a:gd name="T71" fmla="*/ 13 h 57"/>
                  <a:gd name="T72" fmla="*/ 7 w 105"/>
                  <a:gd name="T73" fmla="*/ 14 h 57"/>
                  <a:gd name="T74" fmla="*/ 8 w 105"/>
                  <a:gd name="T75" fmla="*/ 14 h 57"/>
                  <a:gd name="T76" fmla="*/ 10 w 105"/>
                  <a:gd name="T77" fmla="*/ 14 h 57"/>
                  <a:gd name="T78" fmla="*/ 13 w 105"/>
                  <a:gd name="T79" fmla="*/ 14 h 57"/>
                  <a:gd name="T80" fmla="*/ 15 w 105"/>
                  <a:gd name="T81" fmla="*/ 14 h 57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05"/>
                  <a:gd name="T124" fmla="*/ 0 h 57"/>
                  <a:gd name="T125" fmla="*/ 105 w 105"/>
                  <a:gd name="T126" fmla="*/ 57 h 57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05" h="57">
                    <a:moveTo>
                      <a:pt x="60" y="57"/>
                    </a:moveTo>
                    <a:lnTo>
                      <a:pt x="66" y="54"/>
                    </a:lnTo>
                    <a:lnTo>
                      <a:pt x="75" y="50"/>
                    </a:lnTo>
                    <a:lnTo>
                      <a:pt x="82" y="47"/>
                    </a:lnTo>
                    <a:lnTo>
                      <a:pt x="87" y="45"/>
                    </a:lnTo>
                    <a:lnTo>
                      <a:pt x="94" y="38"/>
                    </a:lnTo>
                    <a:lnTo>
                      <a:pt x="99" y="36"/>
                    </a:lnTo>
                    <a:lnTo>
                      <a:pt x="103" y="29"/>
                    </a:lnTo>
                    <a:lnTo>
                      <a:pt x="105" y="27"/>
                    </a:lnTo>
                    <a:lnTo>
                      <a:pt x="105" y="20"/>
                    </a:lnTo>
                    <a:lnTo>
                      <a:pt x="105" y="14"/>
                    </a:lnTo>
                    <a:lnTo>
                      <a:pt x="103" y="9"/>
                    </a:lnTo>
                    <a:lnTo>
                      <a:pt x="103" y="5"/>
                    </a:lnTo>
                    <a:lnTo>
                      <a:pt x="99" y="2"/>
                    </a:lnTo>
                    <a:lnTo>
                      <a:pt x="94" y="2"/>
                    </a:lnTo>
                    <a:lnTo>
                      <a:pt x="91" y="0"/>
                    </a:lnTo>
                    <a:lnTo>
                      <a:pt x="85" y="0"/>
                    </a:lnTo>
                    <a:lnTo>
                      <a:pt x="78" y="0"/>
                    </a:lnTo>
                    <a:lnTo>
                      <a:pt x="69" y="0"/>
                    </a:lnTo>
                    <a:lnTo>
                      <a:pt x="64" y="2"/>
                    </a:lnTo>
                    <a:lnTo>
                      <a:pt x="55" y="2"/>
                    </a:lnTo>
                    <a:lnTo>
                      <a:pt x="46" y="5"/>
                    </a:lnTo>
                    <a:lnTo>
                      <a:pt x="37" y="9"/>
                    </a:lnTo>
                    <a:lnTo>
                      <a:pt x="30" y="9"/>
                    </a:lnTo>
                    <a:lnTo>
                      <a:pt x="21" y="11"/>
                    </a:lnTo>
                    <a:lnTo>
                      <a:pt x="15" y="14"/>
                    </a:lnTo>
                    <a:lnTo>
                      <a:pt x="9" y="18"/>
                    </a:lnTo>
                    <a:lnTo>
                      <a:pt x="7" y="20"/>
                    </a:lnTo>
                    <a:lnTo>
                      <a:pt x="3" y="27"/>
                    </a:lnTo>
                    <a:lnTo>
                      <a:pt x="0" y="29"/>
                    </a:lnTo>
                    <a:lnTo>
                      <a:pt x="0" y="36"/>
                    </a:lnTo>
                    <a:lnTo>
                      <a:pt x="3" y="38"/>
                    </a:lnTo>
                    <a:lnTo>
                      <a:pt x="7" y="45"/>
                    </a:lnTo>
                    <a:lnTo>
                      <a:pt x="9" y="47"/>
                    </a:lnTo>
                    <a:lnTo>
                      <a:pt x="15" y="50"/>
                    </a:lnTo>
                    <a:lnTo>
                      <a:pt x="21" y="54"/>
                    </a:lnTo>
                    <a:lnTo>
                      <a:pt x="28" y="57"/>
                    </a:lnTo>
                    <a:lnTo>
                      <a:pt x="33" y="57"/>
                    </a:lnTo>
                    <a:lnTo>
                      <a:pt x="42" y="57"/>
                    </a:lnTo>
                    <a:lnTo>
                      <a:pt x="51" y="57"/>
                    </a:lnTo>
                    <a:lnTo>
                      <a:pt x="60" y="57"/>
                    </a:lnTo>
                    <a:close/>
                  </a:path>
                </a:pathLst>
              </a:custGeom>
              <a:solidFill>
                <a:srgbClr val="CB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103" name="Freeform 1189"/>
              <p:cNvSpPr>
                <a:spLocks/>
              </p:cNvSpPr>
              <p:nvPr/>
            </p:nvSpPr>
            <p:spPr bwMode="auto">
              <a:xfrm>
                <a:off x="1610" y="1002"/>
                <a:ext cx="26" cy="14"/>
              </a:xfrm>
              <a:custGeom>
                <a:avLst/>
                <a:gdLst>
                  <a:gd name="T0" fmla="*/ 15 w 105"/>
                  <a:gd name="T1" fmla="*/ 14 h 57"/>
                  <a:gd name="T2" fmla="*/ 16 w 105"/>
                  <a:gd name="T3" fmla="*/ 13 h 57"/>
                  <a:gd name="T4" fmla="*/ 19 w 105"/>
                  <a:gd name="T5" fmla="*/ 12 h 57"/>
                  <a:gd name="T6" fmla="*/ 20 w 105"/>
                  <a:gd name="T7" fmla="*/ 12 h 57"/>
                  <a:gd name="T8" fmla="*/ 22 w 105"/>
                  <a:gd name="T9" fmla="*/ 11 h 57"/>
                  <a:gd name="T10" fmla="*/ 23 w 105"/>
                  <a:gd name="T11" fmla="*/ 9 h 57"/>
                  <a:gd name="T12" fmla="*/ 25 w 105"/>
                  <a:gd name="T13" fmla="*/ 9 h 57"/>
                  <a:gd name="T14" fmla="*/ 26 w 105"/>
                  <a:gd name="T15" fmla="*/ 7 h 57"/>
                  <a:gd name="T16" fmla="*/ 26 w 105"/>
                  <a:gd name="T17" fmla="*/ 7 h 57"/>
                  <a:gd name="T18" fmla="*/ 26 w 105"/>
                  <a:gd name="T19" fmla="*/ 5 h 57"/>
                  <a:gd name="T20" fmla="*/ 26 w 105"/>
                  <a:gd name="T21" fmla="*/ 3 h 57"/>
                  <a:gd name="T22" fmla="*/ 26 w 105"/>
                  <a:gd name="T23" fmla="*/ 2 h 57"/>
                  <a:gd name="T24" fmla="*/ 26 w 105"/>
                  <a:gd name="T25" fmla="*/ 1 h 57"/>
                  <a:gd name="T26" fmla="*/ 25 w 105"/>
                  <a:gd name="T27" fmla="*/ 0 h 57"/>
                  <a:gd name="T28" fmla="*/ 23 w 105"/>
                  <a:gd name="T29" fmla="*/ 0 h 57"/>
                  <a:gd name="T30" fmla="*/ 23 w 105"/>
                  <a:gd name="T31" fmla="*/ 0 h 57"/>
                  <a:gd name="T32" fmla="*/ 21 w 105"/>
                  <a:gd name="T33" fmla="*/ 0 h 57"/>
                  <a:gd name="T34" fmla="*/ 19 w 105"/>
                  <a:gd name="T35" fmla="*/ 0 h 57"/>
                  <a:gd name="T36" fmla="*/ 17 w 105"/>
                  <a:gd name="T37" fmla="*/ 0 h 57"/>
                  <a:gd name="T38" fmla="*/ 16 w 105"/>
                  <a:gd name="T39" fmla="*/ 0 h 57"/>
                  <a:gd name="T40" fmla="*/ 14 w 105"/>
                  <a:gd name="T41" fmla="*/ 0 h 57"/>
                  <a:gd name="T42" fmla="*/ 11 w 105"/>
                  <a:gd name="T43" fmla="*/ 1 h 57"/>
                  <a:gd name="T44" fmla="*/ 9 w 105"/>
                  <a:gd name="T45" fmla="*/ 2 h 57"/>
                  <a:gd name="T46" fmla="*/ 7 w 105"/>
                  <a:gd name="T47" fmla="*/ 2 h 57"/>
                  <a:gd name="T48" fmla="*/ 5 w 105"/>
                  <a:gd name="T49" fmla="*/ 3 h 57"/>
                  <a:gd name="T50" fmla="*/ 4 w 105"/>
                  <a:gd name="T51" fmla="*/ 3 h 57"/>
                  <a:gd name="T52" fmla="*/ 2 w 105"/>
                  <a:gd name="T53" fmla="*/ 4 h 57"/>
                  <a:gd name="T54" fmla="*/ 2 w 105"/>
                  <a:gd name="T55" fmla="*/ 5 h 57"/>
                  <a:gd name="T56" fmla="*/ 1 w 105"/>
                  <a:gd name="T57" fmla="*/ 7 h 57"/>
                  <a:gd name="T58" fmla="*/ 0 w 105"/>
                  <a:gd name="T59" fmla="*/ 7 h 57"/>
                  <a:gd name="T60" fmla="*/ 0 w 105"/>
                  <a:gd name="T61" fmla="*/ 9 h 57"/>
                  <a:gd name="T62" fmla="*/ 1 w 105"/>
                  <a:gd name="T63" fmla="*/ 9 h 57"/>
                  <a:gd name="T64" fmla="*/ 2 w 105"/>
                  <a:gd name="T65" fmla="*/ 11 h 57"/>
                  <a:gd name="T66" fmla="*/ 2 w 105"/>
                  <a:gd name="T67" fmla="*/ 12 h 57"/>
                  <a:gd name="T68" fmla="*/ 4 w 105"/>
                  <a:gd name="T69" fmla="*/ 12 h 57"/>
                  <a:gd name="T70" fmla="*/ 5 w 105"/>
                  <a:gd name="T71" fmla="*/ 13 h 57"/>
                  <a:gd name="T72" fmla="*/ 7 w 105"/>
                  <a:gd name="T73" fmla="*/ 14 h 57"/>
                  <a:gd name="T74" fmla="*/ 8 w 105"/>
                  <a:gd name="T75" fmla="*/ 14 h 57"/>
                  <a:gd name="T76" fmla="*/ 10 w 105"/>
                  <a:gd name="T77" fmla="*/ 14 h 57"/>
                  <a:gd name="T78" fmla="*/ 13 w 105"/>
                  <a:gd name="T79" fmla="*/ 14 h 57"/>
                  <a:gd name="T80" fmla="*/ 15 w 105"/>
                  <a:gd name="T81" fmla="*/ 14 h 57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05"/>
                  <a:gd name="T124" fmla="*/ 0 h 57"/>
                  <a:gd name="T125" fmla="*/ 105 w 105"/>
                  <a:gd name="T126" fmla="*/ 57 h 57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05" h="57">
                    <a:moveTo>
                      <a:pt x="60" y="57"/>
                    </a:moveTo>
                    <a:lnTo>
                      <a:pt x="66" y="54"/>
                    </a:lnTo>
                    <a:lnTo>
                      <a:pt x="75" y="50"/>
                    </a:lnTo>
                    <a:lnTo>
                      <a:pt x="82" y="47"/>
                    </a:lnTo>
                    <a:lnTo>
                      <a:pt x="87" y="45"/>
                    </a:lnTo>
                    <a:lnTo>
                      <a:pt x="94" y="38"/>
                    </a:lnTo>
                    <a:lnTo>
                      <a:pt x="99" y="36"/>
                    </a:lnTo>
                    <a:lnTo>
                      <a:pt x="103" y="29"/>
                    </a:lnTo>
                    <a:lnTo>
                      <a:pt x="105" y="27"/>
                    </a:lnTo>
                    <a:lnTo>
                      <a:pt x="105" y="20"/>
                    </a:lnTo>
                    <a:lnTo>
                      <a:pt x="105" y="14"/>
                    </a:lnTo>
                    <a:lnTo>
                      <a:pt x="103" y="9"/>
                    </a:lnTo>
                    <a:lnTo>
                      <a:pt x="103" y="5"/>
                    </a:lnTo>
                    <a:lnTo>
                      <a:pt x="99" y="2"/>
                    </a:lnTo>
                    <a:lnTo>
                      <a:pt x="94" y="2"/>
                    </a:lnTo>
                    <a:lnTo>
                      <a:pt x="91" y="0"/>
                    </a:lnTo>
                    <a:lnTo>
                      <a:pt x="85" y="0"/>
                    </a:lnTo>
                    <a:lnTo>
                      <a:pt x="78" y="0"/>
                    </a:lnTo>
                    <a:lnTo>
                      <a:pt x="69" y="0"/>
                    </a:lnTo>
                    <a:lnTo>
                      <a:pt x="64" y="2"/>
                    </a:lnTo>
                    <a:lnTo>
                      <a:pt x="55" y="2"/>
                    </a:lnTo>
                    <a:lnTo>
                      <a:pt x="46" y="5"/>
                    </a:lnTo>
                    <a:lnTo>
                      <a:pt x="37" y="9"/>
                    </a:lnTo>
                    <a:lnTo>
                      <a:pt x="30" y="9"/>
                    </a:lnTo>
                    <a:lnTo>
                      <a:pt x="21" y="11"/>
                    </a:lnTo>
                    <a:lnTo>
                      <a:pt x="15" y="14"/>
                    </a:lnTo>
                    <a:lnTo>
                      <a:pt x="9" y="18"/>
                    </a:lnTo>
                    <a:lnTo>
                      <a:pt x="7" y="20"/>
                    </a:lnTo>
                    <a:lnTo>
                      <a:pt x="3" y="27"/>
                    </a:lnTo>
                    <a:lnTo>
                      <a:pt x="0" y="29"/>
                    </a:lnTo>
                    <a:lnTo>
                      <a:pt x="0" y="36"/>
                    </a:lnTo>
                    <a:lnTo>
                      <a:pt x="3" y="38"/>
                    </a:lnTo>
                    <a:lnTo>
                      <a:pt x="7" y="45"/>
                    </a:lnTo>
                    <a:lnTo>
                      <a:pt x="9" y="47"/>
                    </a:lnTo>
                    <a:lnTo>
                      <a:pt x="15" y="50"/>
                    </a:lnTo>
                    <a:lnTo>
                      <a:pt x="21" y="54"/>
                    </a:lnTo>
                    <a:lnTo>
                      <a:pt x="28" y="57"/>
                    </a:lnTo>
                    <a:lnTo>
                      <a:pt x="33" y="57"/>
                    </a:lnTo>
                    <a:lnTo>
                      <a:pt x="42" y="57"/>
                    </a:lnTo>
                    <a:lnTo>
                      <a:pt x="51" y="57"/>
                    </a:lnTo>
                    <a:lnTo>
                      <a:pt x="60" y="57"/>
                    </a:lnTo>
                  </a:path>
                </a:pathLst>
              </a:custGeom>
              <a:noFill/>
              <a:ln w="0">
                <a:solidFill>
                  <a:srgbClr val="C4E4E6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104" name="Freeform 1190"/>
              <p:cNvSpPr>
                <a:spLocks/>
              </p:cNvSpPr>
              <p:nvPr/>
            </p:nvSpPr>
            <p:spPr bwMode="auto">
              <a:xfrm>
                <a:off x="1610" y="1002"/>
                <a:ext cx="26" cy="14"/>
              </a:xfrm>
              <a:custGeom>
                <a:avLst/>
                <a:gdLst>
                  <a:gd name="T0" fmla="*/ 15 w 105"/>
                  <a:gd name="T1" fmla="*/ 14 h 57"/>
                  <a:gd name="T2" fmla="*/ 16 w 105"/>
                  <a:gd name="T3" fmla="*/ 13 h 57"/>
                  <a:gd name="T4" fmla="*/ 19 w 105"/>
                  <a:gd name="T5" fmla="*/ 12 h 57"/>
                  <a:gd name="T6" fmla="*/ 20 w 105"/>
                  <a:gd name="T7" fmla="*/ 12 h 57"/>
                  <a:gd name="T8" fmla="*/ 22 w 105"/>
                  <a:gd name="T9" fmla="*/ 11 h 57"/>
                  <a:gd name="T10" fmla="*/ 23 w 105"/>
                  <a:gd name="T11" fmla="*/ 9 h 57"/>
                  <a:gd name="T12" fmla="*/ 25 w 105"/>
                  <a:gd name="T13" fmla="*/ 9 h 57"/>
                  <a:gd name="T14" fmla="*/ 26 w 105"/>
                  <a:gd name="T15" fmla="*/ 7 h 57"/>
                  <a:gd name="T16" fmla="*/ 26 w 105"/>
                  <a:gd name="T17" fmla="*/ 7 h 57"/>
                  <a:gd name="T18" fmla="*/ 26 w 105"/>
                  <a:gd name="T19" fmla="*/ 5 h 57"/>
                  <a:gd name="T20" fmla="*/ 26 w 105"/>
                  <a:gd name="T21" fmla="*/ 3 h 57"/>
                  <a:gd name="T22" fmla="*/ 26 w 105"/>
                  <a:gd name="T23" fmla="*/ 2 h 57"/>
                  <a:gd name="T24" fmla="*/ 26 w 105"/>
                  <a:gd name="T25" fmla="*/ 1 h 57"/>
                  <a:gd name="T26" fmla="*/ 25 w 105"/>
                  <a:gd name="T27" fmla="*/ 0 h 57"/>
                  <a:gd name="T28" fmla="*/ 23 w 105"/>
                  <a:gd name="T29" fmla="*/ 0 h 57"/>
                  <a:gd name="T30" fmla="*/ 23 w 105"/>
                  <a:gd name="T31" fmla="*/ 0 h 57"/>
                  <a:gd name="T32" fmla="*/ 21 w 105"/>
                  <a:gd name="T33" fmla="*/ 0 h 57"/>
                  <a:gd name="T34" fmla="*/ 19 w 105"/>
                  <a:gd name="T35" fmla="*/ 0 h 57"/>
                  <a:gd name="T36" fmla="*/ 17 w 105"/>
                  <a:gd name="T37" fmla="*/ 0 h 57"/>
                  <a:gd name="T38" fmla="*/ 16 w 105"/>
                  <a:gd name="T39" fmla="*/ 0 h 57"/>
                  <a:gd name="T40" fmla="*/ 14 w 105"/>
                  <a:gd name="T41" fmla="*/ 0 h 57"/>
                  <a:gd name="T42" fmla="*/ 11 w 105"/>
                  <a:gd name="T43" fmla="*/ 1 h 57"/>
                  <a:gd name="T44" fmla="*/ 9 w 105"/>
                  <a:gd name="T45" fmla="*/ 2 h 57"/>
                  <a:gd name="T46" fmla="*/ 7 w 105"/>
                  <a:gd name="T47" fmla="*/ 2 h 57"/>
                  <a:gd name="T48" fmla="*/ 5 w 105"/>
                  <a:gd name="T49" fmla="*/ 3 h 57"/>
                  <a:gd name="T50" fmla="*/ 4 w 105"/>
                  <a:gd name="T51" fmla="*/ 3 h 57"/>
                  <a:gd name="T52" fmla="*/ 2 w 105"/>
                  <a:gd name="T53" fmla="*/ 4 h 57"/>
                  <a:gd name="T54" fmla="*/ 2 w 105"/>
                  <a:gd name="T55" fmla="*/ 5 h 57"/>
                  <a:gd name="T56" fmla="*/ 1 w 105"/>
                  <a:gd name="T57" fmla="*/ 7 h 57"/>
                  <a:gd name="T58" fmla="*/ 0 w 105"/>
                  <a:gd name="T59" fmla="*/ 7 h 57"/>
                  <a:gd name="T60" fmla="*/ 0 w 105"/>
                  <a:gd name="T61" fmla="*/ 9 h 57"/>
                  <a:gd name="T62" fmla="*/ 1 w 105"/>
                  <a:gd name="T63" fmla="*/ 9 h 57"/>
                  <a:gd name="T64" fmla="*/ 2 w 105"/>
                  <a:gd name="T65" fmla="*/ 11 h 57"/>
                  <a:gd name="T66" fmla="*/ 2 w 105"/>
                  <a:gd name="T67" fmla="*/ 12 h 57"/>
                  <a:gd name="T68" fmla="*/ 4 w 105"/>
                  <a:gd name="T69" fmla="*/ 12 h 57"/>
                  <a:gd name="T70" fmla="*/ 5 w 105"/>
                  <a:gd name="T71" fmla="*/ 13 h 57"/>
                  <a:gd name="T72" fmla="*/ 7 w 105"/>
                  <a:gd name="T73" fmla="*/ 14 h 57"/>
                  <a:gd name="T74" fmla="*/ 8 w 105"/>
                  <a:gd name="T75" fmla="*/ 14 h 57"/>
                  <a:gd name="T76" fmla="*/ 10 w 105"/>
                  <a:gd name="T77" fmla="*/ 14 h 57"/>
                  <a:gd name="T78" fmla="*/ 13 w 105"/>
                  <a:gd name="T79" fmla="*/ 14 h 57"/>
                  <a:gd name="T80" fmla="*/ 15 w 105"/>
                  <a:gd name="T81" fmla="*/ 14 h 57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05"/>
                  <a:gd name="T124" fmla="*/ 0 h 57"/>
                  <a:gd name="T125" fmla="*/ 105 w 105"/>
                  <a:gd name="T126" fmla="*/ 57 h 57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05" h="57">
                    <a:moveTo>
                      <a:pt x="60" y="57"/>
                    </a:moveTo>
                    <a:lnTo>
                      <a:pt x="66" y="54"/>
                    </a:lnTo>
                    <a:lnTo>
                      <a:pt x="75" y="50"/>
                    </a:lnTo>
                    <a:lnTo>
                      <a:pt x="82" y="47"/>
                    </a:lnTo>
                    <a:lnTo>
                      <a:pt x="87" y="45"/>
                    </a:lnTo>
                    <a:lnTo>
                      <a:pt x="94" y="38"/>
                    </a:lnTo>
                    <a:lnTo>
                      <a:pt x="99" y="36"/>
                    </a:lnTo>
                    <a:lnTo>
                      <a:pt x="103" y="29"/>
                    </a:lnTo>
                    <a:lnTo>
                      <a:pt x="105" y="27"/>
                    </a:lnTo>
                    <a:lnTo>
                      <a:pt x="105" y="20"/>
                    </a:lnTo>
                    <a:lnTo>
                      <a:pt x="105" y="14"/>
                    </a:lnTo>
                    <a:lnTo>
                      <a:pt x="103" y="9"/>
                    </a:lnTo>
                    <a:lnTo>
                      <a:pt x="103" y="5"/>
                    </a:lnTo>
                    <a:lnTo>
                      <a:pt x="99" y="2"/>
                    </a:lnTo>
                    <a:lnTo>
                      <a:pt x="94" y="2"/>
                    </a:lnTo>
                    <a:lnTo>
                      <a:pt x="91" y="0"/>
                    </a:lnTo>
                    <a:lnTo>
                      <a:pt x="85" y="0"/>
                    </a:lnTo>
                    <a:lnTo>
                      <a:pt x="78" y="0"/>
                    </a:lnTo>
                    <a:lnTo>
                      <a:pt x="69" y="0"/>
                    </a:lnTo>
                    <a:lnTo>
                      <a:pt x="64" y="2"/>
                    </a:lnTo>
                    <a:lnTo>
                      <a:pt x="55" y="2"/>
                    </a:lnTo>
                    <a:lnTo>
                      <a:pt x="46" y="5"/>
                    </a:lnTo>
                    <a:lnTo>
                      <a:pt x="37" y="9"/>
                    </a:lnTo>
                    <a:lnTo>
                      <a:pt x="30" y="9"/>
                    </a:lnTo>
                    <a:lnTo>
                      <a:pt x="21" y="11"/>
                    </a:lnTo>
                    <a:lnTo>
                      <a:pt x="15" y="14"/>
                    </a:lnTo>
                    <a:lnTo>
                      <a:pt x="9" y="18"/>
                    </a:lnTo>
                    <a:lnTo>
                      <a:pt x="7" y="20"/>
                    </a:lnTo>
                    <a:lnTo>
                      <a:pt x="3" y="27"/>
                    </a:lnTo>
                    <a:lnTo>
                      <a:pt x="0" y="29"/>
                    </a:lnTo>
                    <a:lnTo>
                      <a:pt x="0" y="36"/>
                    </a:lnTo>
                    <a:lnTo>
                      <a:pt x="3" y="38"/>
                    </a:lnTo>
                    <a:lnTo>
                      <a:pt x="7" y="45"/>
                    </a:lnTo>
                    <a:lnTo>
                      <a:pt x="9" y="47"/>
                    </a:lnTo>
                    <a:lnTo>
                      <a:pt x="15" y="50"/>
                    </a:lnTo>
                    <a:lnTo>
                      <a:pt x="21" y="54"/>
                    </a:lnTo>
                    <a:lnTo>
                      <a:pt x="28" y="57"/>
                    </a:lnTo>
                    <a:lnTo>
                      <a:pt x="33" y="57"/>
                    </a:lnTo>
                    <a:lnTo>
                      <a:pt x="42" y="57"/>
                    </a:lnTo>
                    <a:lnTo>
                      <a:pt x="51" y="57"/>
                    </a:lnTo>
                    <a:lnTo>
                      <a:pt x="60" y="57"/>
                    </a:lnTo>
                  </a:path>
                </a:pathLst>
              </a:custGeom>
              <a:noFill/>
              <a:ln w="0">
                <a:solidFill>
                  <a:srgbClr val="C4E4E6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105" name="Freeform 1191"/>
              <p:cNvSpPr>
                <a:spLocks/>
              </p:cNvSpPr>
              <p:nvPr/>
            </p:nvSpPr>
            <p:spPr bwMode="auto">
              <a:xfrm>
                <a:off x="1622" y="986"/>
                <a:ext cx="27" cy="14"/>
              </a:xfrm>
              <a:custGeom>
                <a:avLst/>
                <a:gdLst>
                  <a:gd name="T0" fmla="*/ 15 w 106"/>
                  <a:gd name="T1" fmla="*/ 14 h 57"/>
                  <a:gd name="T2" fmla="*/ 17 w 106"/>
                  <a:gd name="T3" fmla="*/ 13 h 57"/>
                  <a:gd name="T4" fmla="*/ 18 w 106"/>
                  <a:gd name="T5" fmla="*/ 13 h 57"/>
                  <a:gd name="T6" fmla="*/ 21 w 106"/>
                  <a:gd name="T7" fmla="*/ 12 h 57"/>
                  <a:gd name="T8" fmla="*/ 22 w 106"/>
                  <a:gd name="T9" fmla="*/ 11 h 57"/>
                  <a:gd name="T10" fmla="*/ 24 w 106"/>
                  <a:gd name="T11" fmla="*/ 10 h 57"/>
                  <a:gd name="T12" fmla="*/ 25 w 106"/>
                  <a:gd name="T13" fmla="*/ 9 h 57"/>
                  <a:gd name="T14" fmla="*/ 25 w 106"/>
                  <a:gd name="T15" fmla="*/ 7 h 57"/>
                  <a:gd name="T16" fmla="*/ 26 w 106"/>
                  <a:gd name="T17" fmla="*/ 7 h 57"/>
                  <a:gd name="T18" fmla="*/ 27 w 106"/>
                  <a:gd name="T19" fmla="*/ 5 h 57"/>
                  <a:gd name="T20" fmla="*/ 26 w 106"/>
                  <a:gd name="T21" fmla="*/ 4 h 57"/>
                  <a:gd name="T22" fmla="*/ 26 w 106"/>
                  <a:gd name="T23" fmla="*/ 2 h 57"/>
                  <a:gd name="T24" fmla="*/ 25 w 106"/>
                  <a:gd name="T25" fmla="*/ 1 h 57"/>
                  <a:gd name="T26" fmla="*/ 25 w 106"/>
                  <a:gd name="T27" fmla="*/ 1 h 57"/>
                  <a:gd name="T28" fmla="*/ 24 w 106"/>
                  <a:gd name="T29" fmla="*/ 1 h 57"/>
                  <a:gd name="T30" fmla="*/ 22 w 106"/>
                  <a:gd name="T31" fmla="*/ 0 h 57"/>
                  <a:gd name="T32" fmla="*/ 21 w 106"/>
                  <a:gd name="T33" fmla="*/ 0 h 57"/>
                  <a:gd name="T34" fmla="*/ 19 w 106"/>
                  <a:gd name="T35" fmla="*/ 0 h 57"/>
                  <a:gd name="T36" fmla="*/ 17 w 106"/>
                  <a:gd name="T37" fmla="*/ 0 h 57"/>
                  <a:gd name="T38" fmla="*/ 16 w 106"/>
                  <a:gd name="T39" fmla="*/ 0 h 57"/>
                  <a:gd name="T40" fmla="*/ 13 w 106"/>
                  <a:gd name="T41" fmla="*/ 1 h 57"/>
                  <a:gd name="T42" fmla="*/ 11 w 106"/>
                  <a:gd name="T43" fmla="*/ 1 h 57"/>
                  <a:gd name="T44" fmla="*/ 9 w 106"/>
                  <a:gd name="T45" fmla="*/ 1 h 57"/>
                  <a:gd name="T46" fmla="*/ 7 w 106"/>
                  <a:gd name="T47" fmla="*/ 2 h 57"/>
                  <a:gd name="T48" fmla="*/ 5 w 106"/>
                  <a:gd name="T49" fmla="*/ 3 h 57"/>
                  <a:gd name="T50" fmla="*/ 3 w 106"/>
                  <a:gd name="T51" fmla="*/ 4 h 57"/>
                  <a:gd name="T52" fmla="*/ 2 w 106"/>
                  <a:gd name="T53" fmla="*/ 4 h 57"/>
                  <a:gd name="T54" fmla="*/ 1 w 106"/>
                  <a:gd name="T55" fmla="*/ 5 h 57"/>
                  <a:gd name="T56" fmla="*/ 0 w 106"/>
                  <a:gd name="T57" fmla="*/ 7 h 57"/>
                  <a:gd name="T58" fmla="*/ 0 w 106"/>
                  <a:gd name="T59" fmla="*/ 7 h 57"/>
                  <a:gd name="T60" fmla="*/ 0 w 106"/>
                  <a:gd name="T61" fmla="*/ 9 h 57"/>
                  <a:gd name="T62" fmla="*/ 0 w 106"/>
                  <a:gd name="T63" fmla="*/ 10 h 57"/>
                  <a:gd name="T64" fmla="*/ 1 w 106"/>
                  <a:gd name="T65" fmla="*/ 11 h 57"/>
                  <a:gd name="T66" fmla="*/ 2 w 106"/>
                  <a:gd name="T67" fmla="*/ 12 h 57"/>
                  <a:gd name="T68" fmla="*/ 3 w 106"/>
                  <a:gd name="T69" fmla="*/ 13 h 57"/>
                  <a:gd name="T70" fmla="*/ 5 w 106"/>
                  <a:gd name="T71" fmla="*/ 13 h 57"/>
                  <a:gd name="T72" fmla="*/ 6 w 106"/>
                  <a:gd name="T73" fmla="*/ 14 h 57"/>
                  <a:gd name="T74" fmla="*/ 9 w 106"/>
                  <a:gd name="T75" fmla="*/ 14 h 57"/>
                  <a:gd name="T76" fmla="*/ 10 w 106"/>
                  <a:gd name="T77" fmla="*/ 14 h 57"/>
                  <a:gd name="T78" fmla="*/ 12 w 106"/>
                  <a:gd name="T79" fmla="*/ 14 h 57"/>
                  <a:gd name="T80" fmla="*/ 15 w 106"/>
                  <a:gd name="T81" fmla="*/ 14 h 57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06"/>
                  <a:gd name="T124" fmla="*/ 0 h 57"/>
                  <a:gd name="T125" fmla="*/ 106 w 106"/>
                  <a:gd name="T126" fmla="*/ 57 h 57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06" h="57">
                    <a:moveTo>
                      <a:pt x="57" y="57"/>
                    </a:moveTo>
                    <a:lnTo>
                      <a:pt x="66" y="54"/>
                    </a:lnTo>
                    <a:lnTo>
                      <a:pt x="72" y="51"/>
                    </a:lnTo>
                    <a:lnTo>
                      <a:pt x="81" y="48"/>
                    </a:lnTo>
                    <a:lnTo>
                      <a:pt x="88" y="45"/>
                    </a:lnTo>
                    <a:lnTo>
                      <a:pt x="93" y="39"/>
                    </a:lnTo>
                    <a:lnTo>
                      <a:pt x="97" y="36"/>
                    </a:lnTo>
                    <a:lnTo>
                      <a:pt x="100" y="30"/>
                    </a:lnTo>
                    <a:lnTo>
                      <a:pt x="102" y="27"/>
                    </a:lnTo>
                    <a:lnTo>
                      <a:pt x="106" y="21"/>
                    </a:lnTo>
                    <a:lnTo>
                      <a:pt x="102" y="16"/>
                    </a:lnTo>
                    <a:lnTo>
                      <a:pt x="102" y="9"/>
                    </a:lnTo>
                    <a:lnTo>
                      <a:pt x="100" y="6"/>
                    </a:lnTo>
                    <a:lnTo>
                      <a:pt x="97" y="3"/>
                    </a:lnTo>
                    <a:lnTo>
                      <a:pt x="93" y="3"/>
                    </a:lnTo>
                    <a:lnTo>
                      <a:pt x="88" y="0"/>
                    </a:lnTo>
                    <a:lnTo>
                      <a:pt x="81" y="0"/>
                    </a:lnTo>
                    <a:lnTo>
                      <a:pt x="75" y="0"/>
                    </a:lnTo>
                    <a:lnTo>
                      <a:pt x="66" y="0"/>
                    </a:lnTo>
                    <a:lnTo>
                      <a:pt x="61" y="0"/>
                    </a:lnTo>
                    <a:lnTo>
                      <a:pt x="52" y="3"/>
                    </a:lnTo>
                    <a:lnTo>
                      <a:pt x="43" y="6"/>
                    </a:lnTo>
                    <a:lnTo>
                      <a:pt x="34" y="6"/>
                    </a:lnTo>
                    <a:lnTo>
                      <a:pt x="27" y="9"/>
                    </a:lnTo>
                    <a:lnTo>
                      <a:pt x="18" y="12"/>
                    </a:lnTo>
                    <a:lnTo>
                      <a:pt x="13" y="16"/>
                    </a:lnTo>
                    <a:lnTo>
                      <a:pt x="6" y="18"/>
                    </a:lnTo>
                    <a:lnTo>
                      <a:pt x="4" y="21"/>
                    </a:lnTo>
                    <a:lnTo>
                      <a:pt x="0" y="27"/>
                    </a:lnTo>
                    <a:lnTo>
                      <a:pt x="0" y="30"/>
                    </a:lnTo>
                    <a:lnTo>
                      <a:pt x="0" y="36"/>
                    </a:lnTo>
                    <a:lnTo>
                      <a:pt x="0" y="39"/>
                    </a:lnTo>
                    <a:lnTo>
                      <a:pt x="4" y="45"/>
                    </a:lnTo>
                    <a:lnTo>
                      <a:pt x="9" y="48"/>
                    </a:lnTo>
                    <a:lnTo>
                      <a:pt x="13" y="51"/>
                    </a:lnTo>
                    <a:lnTo>
                      <a:pt x="18" y="54"/>
                    </a:lnTo>
                    <a:lnTo>
                      <a:pt x="24" y="57"/>
                    </a:lnTo>
                    <a:lnTo>
                      <a:pt x="34" y="57"/>
                    </a:lnTo>
                    <a:lnTo>
                      <a:pt x="40" y="57"/>
                    </a:lnTo>
                    <a:lnTo>
                      <a:pt x="48" y="57"/>
                    </a:lnTo>
                    <a:lnTo>
                      <a:pt x="57" y="57"/>
                    </a:lnTo>
                    <a:close/>
                  </a:path>
                </a:pathLst>
              </a:custGeom>
              <a:solidFill>
                <a:srgbClr val="CB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106" name="Freeform 1192"/>
              <p:cNvSpPr>
                <a:spLocks/>
              </p:cNvSpPr>
              <p:nvPr/>
            </p:nvSpPr>
            <p:spPr bwMode="auto">
              <a:xfrm>
                <a:off x="1622" y="986"/>
                <a:ext cx="27" cy="14"/>
              </a:xfrm>
              <a:custGeom>
                <a:avLst/>
                <a:gdLst>
                  <a:gd name="T0" fmla="*/ 15 w 106"/>
                  <a:gd name="T1" fmla="*/ 14 h 57"/>
                  <a:gd name="T2" fmla="*/ 17 w 106"/>
                  <a:gd name="T3" fmla="*/ 13 h 57"/>
                  <a:gd name="T4" fmla="*/ 18 w 106"/>
                  <a:gd name="T5" fmla="*/ 13 h 57"/>
                  <a:gd name="T6" fmla="*/ 21 w 106"/>
                  <a:gd name="T7" fmla="*/ 12 h 57"/>
                  <a:gd name="T8" fmla="*/ 22 w 106"/>
                  <a:gd name="T9" fmla="*/ 11 h 57"/>
                  <a:gd name="T10" fmla="*/ 24 w 106"/>
                  <a:gd name="T11" fmla="*/ 10 h 57"/>
                  <a:gd name="T12" fmla="*/ 25 w 106"/>
                  <a:gd name="T13" fmla="*/ 9 h 57"/>
                  <a:gd name="T14" fmla="*/ 25 w 106"/>
                  <a:gd name="T15" fmla="*/ 7 h 57"/>
                  <a:gd name="T16" fmla="*/ 26 w 106"/>
                  <a:gd name="T17" fmla="*/ 7 h 57"/>
                  <a:gd name="T18" fmla="*/ 27 w 106"/>
                  <a:gd name="T19" fmla="*/ 5 h 57"/>
                  <a:gd name="T20" fmla="*/ 26 w 106"/>
                  <a:gd name="T21" fmla="*/ 4 h 57"/>
                  <a:gd name="T22" fmla="*/ 26 w 106"/>
                  <a:gd name="T23" fmla="*/ 2 h 57"/>
                  <a:gd name="T24" fmla="*/ 25 w 106"/>
                  <a:gd name="T25" fmla="*/ 1 h 57"/>
                  <a:gd name="T26" fmla="*/ 25 w 106"/>
                  <a:gd name="T27" fmla="*/ 1 h 57"/>
                  <a:gd name="T28" fmla="*/ 24 w 106"/>
                  <a:gd name="T29" fmla="*/ 1 h 57"/>
                  <a:gd name="T30" fmla="*/ 22 w 106"/>
                  <a:gd name="T31" fmla="*/ 0 h 57"/>
                  <a:gd name="T32" fmla="*/ 21 w 106"/>
                  <a:gd name="T33" fmla="*/ 0 h 57"/>
                  <a:gd name="T34" fmla="*/ 19 w 106"/>
                  <a:gd name="T35" fmla="*/ 0 h 57"/>
                  <a:gd name="T36" fmla="*/ 17 w 106"/>
                  <a:gd name="T37" fmla="*/ 0 h 57"/>
                  <a:gd name="T38" fmla="*/ 16 w 106"/>
                  <a:gd name="T39" fmla="*/ 0 h 57"/>
                  <a:gd name="T40" fmla="*/ 13 w 106"/>
                  <a:gd name="T41" fmla="*/ 1 h 57"/>
                  <a:gd name="T42" fmla="*/ 11 w 106"/>
                  <a:gd name="T43" fmla="*/ 1 h 57"/>
                  <a:gd name="T44" fmla="*/ 9 w 106"/>
                  <a:gd name="T45" fmla="*/ 1 h 57"/>
                  <a:gd name="T46" fmla="*/ 7 w 106"/>
                  <a:gd name="T47" fmla="*/ 2 h 57"/>
                  <a:gd name="T48" fmla="*/ 5 w 106"/>
                  <a:gd name="T49" fmla="*/ 3 h 57"/>
                  <a:gd name="T50" fmla="*/ 3 w 106"/>
                  <a:gd name="T51" fmla="*/ 4 h 57"/>
                  <a:gd name="T52" fmla="*/ 2 w 106"/>
                  <a:gd name="T53" fmla="*/ 4 h 57"/>
                  <a:gd name="T54" fmla="*/ 1 w 106"/>
                  <a:gd name="T55" fmla="*/ 5 h 57"/>
                  <a:gd name="T56" fmla="*/ 0 w 106"/>
                  <a:gd name="T57" fmla="*/ 7 h 57"/>
                  <a:gd name="T58" fmla="*/ 0 w 106"/>
                  <a:gd name="T59" fmla="*/ 7 h 57"/>
                  <a:gd name="T60" fmla="*/ 0 w 106"/>
                  <a:gd name="T61" fmla="*/ 9 h 57"/>
                  <a:gd name="T62" fmla="*/ 0 w 106"/>
                  <a:gd name="T63" fmla="*/ 10 h 57"/>
                  <a:gd name="T64" fmla="*/ 1 w 106"/>
                  <a:gd name="T65" fmla="*/ 11 h 57"/>
                  <a:gd name="T66" fmla="*/ 2 w 106"/>
                  <a:gd name="T67" fmla="*/ 12 h 57"/>
                  <a:gd name="T68" fmla="*/ 3 w 106"/>
                  <a:gd name="T69" fmla="*/ 13 h 57"/>
                  <a:gd name="T70" fmla="*/ 5 w 106"/>
                  <a:gd name="T71" fmla="*/ 13 h 57"/>
                  <a:gd name="T72" fmla="*/ 6 w 106"/>
                  <a:gd name="T73" fmla="*/ 14 h 57"/>
                  <a:gd name="T74" fmla="*/ 9 w 106"/>
                  <a:gd name="T75" fmla="*/ 14 h 57"/>
                  <a:gd name="T76" fmla="*/ 10 w 106"/>
                  <a:gd name="T77" fmla="*/ 14 h 57"/>
                  <a:gd name="T78" fmla="*/ 12 w 106"/>
                  <a:gd name="T79" fmla="*/ 14 h 57"/>
                  <a:gd name="T80" fmla="*/ 15 w 106"/>
                  <a:gd name="T81" fmla="*/ 14 h 57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06"/>
                  <a:gd name="T124" fmla="*/ 0 h 57"/>
                  <a:gd name="T125" fmla="*/ 106 w 106"/>
                  <a:gd name="T126" fmla="*/ 57 h 57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06" h="57">
                    <a:moveTo>
                      <a:pt x="57" y="57"/>
                    </a:moveTo>
                    <a:lnTo>
                      <a:pt x="66" y="54"/>
                    </a:lnTo>
                    <a:lnTo>
                      <a:pt x="72" y="51"/>
                    </a:lnTo>
                    <a:lnTo>
                      <a:pt x="81" y="48"/>
                    </a:lnTo>
                    <a:lnTo>
                      <a:pt x="88" y="45"/>
                    </a:lnTo>
                    <a:lnTo>
                      <a:pt x="93" y="39"/>
                    </a:lnTo>
                    <a:lnTo>
                      <a:pt x="97" y="36"/>
                    </a:lnTo>
                    <a:lnTo>
                      <a:pt x="100" y="30"/>
                    </a:lnTo>
                    <a:lnTo>
                      <a:pt x="102" y="27"/>
                    </a:lnTo>
                    <a:lnTo>
                      <a:pt x="106" y="21"/>
                    </a:lnTo>
                    <a:lnTo>
                      <a:pt x="102" y="16"/>
                    </a:lnTo>
                    <a:lnTo>
                      <a:pt x="102" y="9"/>
                    </a:lnTo>
                    <a:lnTo>
                      <a:pt x="100" y="6"/>
                    </a:lnTo>
                    <a:lnTo>
                      <a:pt x="97" y="3"/>
                    </a:lnTo>
                    <a:lnTo>
                      <a:pt x="93" y="3"/>
                    </a:lnTo>
                    <a:lnTo>
                      <a:pt x="88" y="0"/>
                    </a:lnTo>
                    <a:lnTo>
                      <a:pt x="81" y="0"/>
                    </a:lnTo>
                    <a:lnTo>
                      <a:pt x="75" y="0"/>
                    </a:lnTo>
                    <a:lnTo>
                      <a:pt x="66" y="0"/>
                    </a:lnTo>
                    <a:lnTo>
                      <a:pt x="61" y="0"/>
                    </a:lnTo>
                    <a:lnTo>
                      <a:pt x="52" y="3"/>
                    </a:lnTo>
                    <a:lnTo>
                      <a:pt x="43" y="6"/>
                    </a:lnTo>
                    <a:lnTo>
                      <a:pt x="34" y="6"/>
                    </a:lnTo>
                    <a:lnTo>
                      <a:pt x="27" y="9"/>
                    </a:lnTo>
                    <a:lnTo>
                      <a:pt x="18" y="12"/>
                    </a:lnTo>
                    <a:lnTo>
                      <a:pt x="13" y="16"/>
                    </a:lnTo>
                    <a:lnTo>
                      <a:pt x="6" y="18"/>
                    </a:lnTo>
                    <a:lnTo>
                      <a:pt x="4" y="21"/>
                    </a:lnTo>
                    <a:lnTo>
                      <a:pt x="0" y="27"/>
                    </a:lnTo>
                    <a:lnTo>
                      <a:pt x="0" y="30"/>
                    </a:lnTo>
                    <a:lnTo>
                      <a:pt x="0" y="36"/>
                    </a:lnTo>
                    <a:lnTo>
                      <a:pt x="0" y="39"/>
                    </a:lnTo>
                    <a:lnTo>
                      <a:pt x="4" y="45"/>
                    </a:lnTo>
                    <a:lnTo>
                      <a:pt x="9" y="48"/>
                    </a:lnTo>
                    <a:lnTo>
                      <a:pt x="13" y="51"/>
                    </a:lnTo>
                    <a:lnTo>
                      <a:pt x="18" y="54"/>
                    </a:lnTo>
                    <a:lnTo>
                      <a:pt x="24" y="57"/>
                    </a:lnTo>
                    <a:lnTo>
                      <a:pt x="34" y="57"/>
                    </a:lnTo>
                    <a:lnTo>
                      <a:pt x="40" y="57"/>
                    </a:lnTo>
                    <a:lnTo>
                      <a:pt x="48" y="57"/>
                    </a:lnTo>
                    <a:lnTo>
                      <a:pt x="57" y="57"/>
                    </a:lnTo>
                  </a:path>
                </a:pathLst>
              </a:custGeom>
              <a:noFill/>
              <a:ln w="0">
                <a:solidFill>
                  <a:srgbClr val="C4E4E6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107" name="Freeform 1193"/>
              <p:cNvSpPr>
                <a:spLocks/>
              </p:cNvSpPr>
              <p:nvPr/>
            </p:nvSpPr>
            <p:spPr bwMode="auto">
              <a:xfrm>
                <a:off x="1622" y="986"/>
                <a:ext cx="27" cy="14"/>
              </a:xfrm>
              <a:custGeom>
                <a:avLst/>
                <a:gdLst>
                  <a:gd name="T0" fmla="*/ 15 w 106"/>
                  <a:gd name="T1" fmla="*/ 14 h 57"/>
                  <a:gd name="T2" fmla="*/ 17 w 106"/>
                  <a:gd name="T3" fmla="*/ 13 h 57"/>
                  <a:gd name="T4" fmla="*/ 18 w 106"/>
                  <a:gd name="T5" fmla="*/ 13 h 57"/>
                  <a:gd name="T6" fmla="*/ 21 w 106"/>
                  <a:gd name="T7" fmla="*/ 12 h 57"/>
                  <a:gd name="T8" fmla="*/ 22 w 106"/>
                  <a:gd name="T9" fmla="*/ 11 h 57"/>
                  <a:gd name="T10" fmla="*/ 24 w 106"/>
                  <a:gd name="T11" fmla="*/ 10 h 57"/>
                  <a:gd name="T12" fmla="*/ 25 w 106"/>
                  <a:gd name="T13" fmla="*/ 9 h 57"/>
                  <a:gd name="T14" fmla="*/ 25 w 106"/>
                  <a:gd name="T15" fmla="*/ 7 h 57"/>
                  <a:gd name="T16" fmla="*/ 26 w 106"/>
                  <a:gd name="T17" fmla="*/ 7 h 57"/>
                  <a:gd name="T18" fmla="*/ 27 w 106"/>
                  <a:gd name="T19" fmla="*/ 5 h 57"/>
                  <a:gd name="T20" fmla="*/ 26 w 106"/>
                  <a:gd name="T21" fmla="*/ 4 h 57"/>
                  <a:gd name="T22" fmla="*/ 26 w 106"/>
                  <a:gd name="T23" fmla="*/ 2 h 57"/>
                  <a:gd name="T24" fmla="*/ 25 w 106"/>
                  <a:gd name="T25" fmla="*/ 1 h 57"/>
                  <a:gd name="T26" fmla="*/ 25 w 106"/>
                  <a:gd name="T27" fmla="*/ 1 h 57"/>
                  <a:gd name="T28" fmla="*/ 24 w 106"/>
                  <a:gd name="T29" fmla="*/ 1 h 57"/>
                  <a:gd name="T30" fmla="*/ 22 w 106"/>
                  <a:gd name="T31" fmla="*/ 0 h 57"/>
                  <a:gd name="T32" fmla="*/ 21 w 106"/>
                  <a:gd name="T33" fmla="*/ 0 h 57"/>
                  <a:gd name="T34" fmla="*/ 19 w 106"/>
                  <a:gd name="T35" fmla="*/ 0 h 57"/>
                  <a:gd name="T36" fmla="*/ 17 w 106"/>
                  <a:gd name="T37" fmla="*/ 0 h 57"/>
                  <a:gd name="T38" fmla="*/ 16 w 106"/>
                  <a:gd name="T39" fmla="*/ 0 h 57"/>
                  <a:gd name="T40" fmla="*/ 13 w 106"/>
                  <a:gd name="T41" fmla="*/ 1 h 57"/>
                  <a:gd name="T42" fmla="*/ 11 w 106"/>
                  <a:gd name="T43" fmla="*/ 1 h 57"/>
                  <a:gd name="T44" fmla="*/ 9 w 106"/>
                  <a:gd name="T45" fmla="*/ 1 h 57"/>
                  <a:gd name="T46" fmla="*/ 7 w 106"/>
                  <a:gd name="T47" fmla="*/ 2 h 57"/>
                  <a:gd name="T48" fmla="*/ 5 w 106"/>
                  <a:gd name="T49" fmla="*/ 3 h 57"/>
                  <a:gd name="T50" fmla="*/ 3 w 106"/>
                  <a:gd name="T51" fmla="*/ 4 h 57"/>
                  <a:gd name="T52" fmla="*/ 2 w 106"/>
                  <a:gd name="T53" fmla="*/ 4 h 57"/>
                  <a:gd name="T54" fmla="*/ 1 w 106"/>
                  <a:gd name="T55" fmla="*/ 5 h 57"/>
                  <a:gd name="T56" fmla="*/ 0 w 106"/>
                  <a:gd name="T57" fmla="*/ 7 h 57"/>
                  <a:gd name="T58" fmla="*/ 0 w 106"/>
                  <a:gd name="T59" fmla="*/ 7 h 57"/>
                  <a:gd name="T60" fmla="*/ 0 w 106"/>
                  <a:gd name="T61" fmla="*/ 9 h 57"/>
                  <a:gd name="T62" fmla="*/ 0 w 106"/>
                  <a:gd name="T63" fmla="*/ 10 h 57"/>
                  <a:gd name="T64" fmla="*/ 1 w 106"/>
                  <a:gd name="T65" fmla="*/ 11 h 57"/>
                  <a:gd name="T66" fmla="*/ 2 w 106"/>
                  <a:gd name="T67" fmla="*/ 12 h 57"/>
                  <a:gd name="T68" fmla="*/ 3 w 106"/>
                  <a:gd name="T69" fmla="*/ 13 h 57"/>
                  <a:gd name="T70" fmla="*/ 5 w 106"/>
                  <a:gd name="T71" fmla="*/ 13 h 57"/>
                  <a:gd name="T72" fmla="*/ 6 w 106"/>
                  <a:gd name="T73" fmla="*/ 14 h 57"/>
                  <a:gd name="T74" fmla="*/ 9 w 106"/>
                  <a:gd name="T75" fmla="*/ 14 h 57"/>
                  <a:gd name="T76" fmla="*/ 10 w 106"/>
                  <a:gd name="T77" fmla="*/ 14 h 57"/>
                  <a:gd name="T78" fmla="*/ 12 w 106"/>
                  <a:gd name="T79" fmla="*/ 14 h 57"/>
                  <a:gd name="T80" fmla="*/ 15 w 106"/>
                  <a:gd name="T81" fmla="*/ 14 h 57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06"/>
                  <a:gd name="T124" fmla="*/ 0 h 57"/>
                  <a:gd name="T125" fmla="*/ 106 w 106"/>
                  <a:gd name="T126" fmla="*/ 57 h 57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06" h="57">
                    <a:moveTo>
                      <a:pt x="57" y="57"/>
                    </a:moveTo>
                    <a:lnTo>
                      <a:pt x="66" y="54"/>
                    </a:lnTo>
                    <a:lnTo>
                      <a:pt x="72" y="51"/>
                    </a:lnTo>
                    <a:lnTo>
                      <a:pt x="81" y="48"/>
                    </a:lnTo>
                    <a:lnTo>
                      <a:pt x="88" y="45"/>
                    </a:lnTo>
                    <a:lnTo>
                      <a:pt x="93" y="39"/>
                    </a:lnTo>
                    <a:lnTo>
                      <a:pt x="97" y="36"/>
                    </a:lnTo>
                    <a:lnTo>
                      <a:pt x="100" y="30"/>
                    </a:lnTo>
                    <a:lnTo>
                      <a:pt x="102" y="27"/>
                    </a:lnTo>
                    <a:lnTo>
                      <a:pt x="106" y="21"/>
                    </a:lnTo>
                    <a:lnTo>
                      <a:pt x="102" y="16"/>
                    </a:lnTo>
                    <a:lnTo>
                      <a:pt x="102" y="9"/>
                    </a:lnTo>
                    <a:lnTo>
                      <a:pt x="100" y="6"/>
                    </a:lnTo>
                    <a:lnTo>
                      <a:pt x="97" y="3"/>
                    </a:lnTo>
                    <a:lnTo>
                      <a:pt x="93" y="3"/>
                    </a:lnTo>
                    <a:lnTo>
                      <a:pt x="88" y="0"/>
                    </a:lnTo>
                    <a:lnTo>
                      <a:pt x="81" y="0"/>
                    </a:lnTo>
                    <a:lnTo>
                      <a:pt x="75" y="0"/>
                    </a:lnTo>
                    <a:lnTo>
                      <a:pt x="66" y="0"/>
                    </a:lnTo>
                    <a:lnTo>
                      <a:pt x="61" y="0"/>
                    </a:lnTo>
                    <a:lnTo>
                      <a:pt x="52" y="3"/>
                    </a:lnTo>
                    <a:lnTo>
                      <a:pt x="43" y="6"/>
                    </a:lnTo>
                    <a:lnTo>
                      <a:pt x="34" y="6"/>
                    </a:lnTo>
                    <a:lnTo>
                      <a:pt x="27" y="9"/>
                    </a:lnTo>
                    <a:lnTo>
                      <a:pt x="18" y="12"/>
                    </a:lnTo>
                    <a:lnTo>
                      <a:pt x="13" y="16"/>
                    </a:lnTo>
                    <a:lnTo>
                      <a:pt x="6" y="18"/>
                    </a:lnTo>
                    <a:lnTo>
                      <a:pt x="4" y="21"/>
                    </a:lnTo>
                    <a:lnTo>
                      <a:pt x="0" y="27"/>
                    </a:lnTo>
                    <a:lnTo>
                      <a:pt x="0" y="30"/>
                    </a:lnTo>
                    <a:lnTo>
                      <a:pt x="0" y="36"/>
                    </a:lnTo>
                    <a:lnTo>
                      <a:pt x="0" y="39"/>
                    </a:lnTo>
                    <a:lnTo>
                      <a:pt x="4" y="45"/>
                    </a:lnTo>
                    <a:lnTo>
                      <a:pt x="9" y="48"/>
                    </a:lnTo>
                    <a:lnTo>
                      <a:pt x="13" y="51"/>
                    </a:lnTo>
                    <a:lnTo>
                      <a:pt x="18" y="54"/>
                    </a:lnTo>
                    <a:lnTo>
                      <a:pt x="24" y="57"/>
                    </a:lnTo>
                    <a:lnTo>
                      <a:pt x="34" y="57"/>
                    </a:lnTo>
                    <a:lnTo>
                      <a:pt x="40" y="57"/>
                    </a:lnTo>
                    <a:lnTo>
                      <a:pt x="48" y="57"/>
                    </a:lnTo>
                    <a:lnTo>
                      <a:pt x="57" y="57"/>
                    </a:lnTo>
                  </a:path>
                </a:pathLst>
              </a:custGeom>
              <a:noFill/>
              <a:ln w="0">
                <a:solidFill>
                  <a:srgbClr val="C4E4E6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108" name="Freeform 1194"/>
              <p:cNvSpPr>
                <a:spLocks/>
              </p:cNvSpPr>
              <p:nvPr/>
            </p:nvSpPr>
            <p:spPr bwMode="auto">
              <a:xfrm>
                <a:off x="1584" y="1008"/>
                <a:ext cx="26" cy="15"/>
              </a:xfrm>
              <a:custGeom>
                <a:avLst/>
                <a:gdLst>
                  <a:gd name="T0" fmla="*/ 15 w 105"/>
                  <a:gd name="T1" fmla="*/ 14 h 59"/>
                  <a:gd name="T2" fmla="*/ 16 w 105"/>
                  <a:gd name="T3" fmla="*/ 13 h 59"/>
                  <a:gd name="T4" fmla="*/ 19 w 105"/>
                  <a:gd name="T5" fmla="*/ 13 h 59"/>
                  <a:gd name="T6" fmla="*/ 20 w 105"/>
                  <a:gd name="T7" fmla="*/ 12 h 59"/>
                  <a:gd name="T8" fmla="*/ 22 w 105"/>
                  <a:gd name="T9" fmla="*/ 11 h 59"/>
                  <a:gd name="T10" fmla="*/ 23 w 105"/>
                  <a:gd name="T11" fmla="*/ 10 h 59"/>
                  <a:gd name="T12" fmla="*/ 25 w 105"/>
                  <a:gd name="T13" fmla="*/ 9 h 59"/>
                  <a:gd name="T14" fmla="*/ 26 w 105"/>
                  <a:gd name="T15" fmla="*/ 8 h 59"/>
                  <a:gd name="T16" fmla="*/ 26 w 105"/>
                  <a:gd name="T17" fmla="*/ 7 h 59"/>
                  <a:gd name="T18" fmla="*/ 26 w 105"/>
                  <a:gd name="T19" fmla="*/ 5 h 59"/>
                  <a:gd name="T20" fmla="*/ 26 w 105"/>
                  <a:gd name="T21" fmla="*/ 4 h 59"/>
                  <a:gd name="T22" fmla="*/ 26 w 105"/>
                  <a:gd name="T23" fmla="*/ 3 h 59"/>
                  <a:gd name="T24" fmla="*/ 26 w 105"/>
                  <a:gd name="T25" fmla="*/ 1 h 59"/>
                  <a:gd name="T26" fmla="*/ 24 w 105"/>
                  <a:gd name="T27" fmla="*/ 1 h 59"/>
                  <a:gd name="T28" fmla="*/ 23 w 105"/>
                  <a:gd name="T29" fmla="*/ 1 h 59"/>
                  <a:gd name="T30" fmla="*/ 22 w 105"/>
                  <a:gd name="T31" fmla="*/ 0 h 59"/>
                  <a:gd name="T32" fmla="*/ 20 w 105"/>
                  <a:gd name="T33" fmla="*/ 0 h 59"/>
                  <a:gd name="T34" fmla="*/ 18 w 105"/>
                  <a:gd name="T35" fmla="*/ 0 h 59"/>
                  <a:gd name="T36" fmla="*/ 16 w 105"/>
                  <a:gd name="T37" fmla="*/ 0 h 59"/>
                  <a:gd name="T38" fmla="*/ 14 w 105"/>
                  <a:gd name="T39" fmla="*/ 0 h 59"/>
                  <a:gd name="T40" fmla="*/ 12 w 105"/>
                  <a:gd name="T41" fmla="*/ 1 h 59"/>
                  <a:gd name="T42" fmla="*/ 10 w 105"/>
                  <a:gd name="T43" fmla="*/ 1 h 59"/>
                  <a:gd name="T44" fmla="*/ 8 w 105"/>
                  <a:gd name="T45" fmla="*/ 1 h 59"/>
                  <a:gd name="T46" fmla="*/ 6 w 105"/>
                  <a:gd name="T47" fmla="*/ 2 h 59"/>
                  <a:gd name="T48" fmla="*/ 4 w 105"/>
                  <a:gd name="T49" fmla="*/ 3 h 59"/>
                  <a:gd name="T50" fmla="*/ 3 w 105"/>
                  <a:gd name="T51" fmla="*/ 4 h 59"/>
                  <a:gd name="T52" fmla="*/ 2 w 105"/>
                  <a:gd name="T53" fmla="*/ 5 h 59"/>
                  <a:gd name="T54" fmla="*/ 1 w 105"/>
                  <a:gd name="T55" fmla="*/ 5 h 59"/>
                  <a:gd name="T56" fmla="*/ 1 w 105"/>
                  <a:gd name="T57" fmla="*/ 7 h 59"/>
                  <a:gd name="T58" fmla="*/ 0 w 105"/>
                  <a:gd name="T59" fmla="*/ 8 h 59"/>
                  <a:gd name="T60" fmla="*/ 0 w 105"/>
                  <a:gd name="T61" fmla="*/ 9 h 59"/>
                  <a:gd name="T62" fmla="*/ 1 w 105"/>
                  <a:gd name="T63" fmla="*/ 10 h 59"/>
                  <a:gd name="T64" fmla="*/ 1 w 105"/>
                  <a:gd name="T65" fmla="*/ 11 h 59"/>
                  <a:gd name="T66" fmla="*/ 2 w 105"/>
                  <a:gd name="T67" fmla="*/ 12 h 59"/>
                  <a:gd name="T68" fmla="*/ 4 w 105"/>
                  <a:gd name="T69" fmla="*/ 13 h 59"/>
                  <a:gd name="T70" fmla="*/ 5 w 105"/>
                  <a:gd name="T71" fmla="*/ 13 h 59"/>
                  <a:gd name="T72" fmla="*/ 7 w 105"/>
                  <a:gd name="T73" fmla="*/ 14 h 59"/>
                  <a:gd name="T74" fmla="*/ 8 w 105"/>
                  <a:gd name="T75" fmla="*/ 14 h 59"/>
                  <a:gd name="T76" fmla="*/ 10 w 105"/>
                  <a:gd name="T77" fmla="*/ 15 h 59"/>
                  <a:gd name="T78" fmla="*/ 13 w 105"/>
                  <a:gd name="T79" fmla="*/ 15 h 59"/>
                  <a:gd name="T80" fmla="*/ 15 w 105"/>
                  <a:gd name="T81" fmla="*/ 14 h 59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05"/>
                  <a:gd name="T124" fmla="*/ 0 h 59"/>
                  <a:gd name="T125" fmla="*/ 105 w 105"/>
                  <a:gd name="T126" fmla="*/ 59 h 59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05" h="59">
                    <a:moveTo>
                      <a:pt x="60" y="57"/>
                    </a:moveTo>
                    <a:lnTo>
                      <a:pt x="66" y="53"/>
                    </a:lnTo>
                    <a:lnTo>
                      <a:pt x="75" y="53"/>
                    </a:lnTo>
                    <a:lnTo>
                      <a:pt x="81" y="48"/>
                    </a:lnTo>
                    <a:lnTo>
                      <a:pt x="90" y="44"/>
                    </a:lnTo>
                    <a:lnTo>
                      <a:pt x="94" y="41"/>
                    </a:lnTo>
                    <a:lnTo>
                      <a:pt x="99" y="35"/>
                    </a:lnTo>
                    <a:lnTo>
                      <a:pt x="103" y="30"/>
                    </a:lnTo>
                    <a:lnTo>
                      <a:pt x="105" y="27"/>
                    </a:lnTo>
                    <a:lnTo>
                      <a:pt x="105" y="20"/>
                    </a:lnTo>
                    <a:lnTo>
                      <a:pt x="105" y="14"/>
                    </a:lnTo>
                    <a:lnTo>
                      <a:pt x="103" y="11"/>
                    </a:lnTo>
                    <a:lnTo>
                      <a:pt x="103" y="5"/>
                    </a:lnTo>
                    <a:lnTo>
                      <a:pt x="96" y="5"/>
                    </a:lnTo>
                    <a:lnTo>
                      <a:pt x="94" y="2"/>
                    </a:lnTo>
                    <a:lnTo>
                      <a:pt x="87" y="0"/>
                    </a:lnTo>
                    <a:lnTo>
                      <a:pt x="81" y="0"/>
                    </a:lnTo>
                    <a:lnTo>
                      <a:pt x="72" y="0"/>
                    </a:lnTo>
                    <a:lnTo>
                      <a:pt x="66" y="0"/>
                    </a:lnTo>
                    <a:lnTo>
                      <a:pt x="57" y="0"/>
                    </a:lnTo>
                    <a:lnTo>
                      <a:pt x="48" y="2"/>
                    </a:lnTo>
                    <a:lnTo>
                      <a:pt x="42" y="5"/>
                    </a:lnTo>
                    <a:lnTo>
                      <a:pt x="33" y="5"/>
                    </a:lnTo>
                    <a:lnTo>
                      <a:pt x="24" y="9"/>
                    </a:lnTo>
                    <a:lnTo>
                      <a:pt x="18" y="11"/>
                    </a:lnTo>
                    <a:lnTo>
                      <a:pt x="12" y="14"/>
                    </a:lnTo>
                    <a:lnTo>
                      <a:pt x="9" y="18"/>
                    </a:lnTo>
                    <a:lnTo>
                      <a:pt x="3" y="20"/>
                    </a:lnTo>
                    <a:lnTo>
                      <a:pt x="3" y="27"/>
                    </a:lnTo>
                    <a:lnTo>
                      <a:pt x="0" y="30"/>
                    </a:lnTo>
                    <a:lnTo>
                      <a:pt x="0" y="35"/>
                    </a:lnTo>
                    <a:lnTo>
                      <a:pt x="3" y="41"/>
                    </a:lnTo>
                    <a:lnTo>
                      <a:pt x="6" y="44"/>
                    </a:lnTo>
                    <a:lnTo>
                      <a:pt x="9" y="48"/>
                    </a:lnTo>
                    <a:lnTo>
                      <a:pt x="15" y="53"/>
                    </a:lnTo>
                    <a:lnTo>
                      <a:pt x="21" y="53"/>
                    </a:lnTo>
                    <a:lnTo>
                      <a:pt x="28" y="57"/>
                    </a:lnTo>
                    <a:lnTo>
                      <a:pt x="33" y="57"/>
                    </a:lnTo>
                    <a:lnTo>
                      <a:pt x="42" y="59"/>
                    </a:lnTo>
                    <a:lnTo>
                      <a:pt x="51" y="59"/>
                    </a:lnTo>
                    <a:lnTo>
                      <a:pt x="60" y="57"/>
                    </a:lnTo>
                    <a:close/>
                  </a:path>
                </a:pathLst>
              </a:custGeom>
              <a:solidFill>
                <a:srgbClr val="CB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109" name="Freeform 1195"/>
              <p:cNvSpPr>
                <a:spLocks/>
              </p:cNvSpPr>
              <p:nvPr/>
            </p:nvSpPr>
            <p:spPr bwMode="auto">
              <a:xfrm>
                <a:off x="1584" y="1008"/>
                <a:ext cx="26" cy="15"/>
              </a:xfrm>
              <a:custGeom>
                <a:avLst/>
                <a:gdLst>
                  <a:gd name="T0" fmla="*/ 15 w 105"/>
                  <a:gd name="T1" fmla="*/ 14 h 59"/>
                  <a:gd name="T2" fmla="*/ 16 w 105"/>
                  <a:gd name="T3" fmla="*/ 13 h 59"/>
                  <a:gd name="T4" fmla="*/ 19 w 105"/>
                  <a:gd name="T5" fmla="*/ 13 h 59"/>
                  <a:gd name="T6" fmla="*/ 20 w 105"/>
                  <a:gd name="T7" fmla="*/ 12 h 59"/>
                  <a:gd name="T8" fmla="*/ 22 w 105"/>
                  <a:gd name="T9" fmla="*/ 11 h 59"/>
                  <a:gd name="T10" fmla="*/ 23 w 105"/>
                  <a:gd name="T11" fmla="*/ 10 h 59"/>
                  <a:gd name="T12" fmla="*/ 25 w 105"/>
                  <a:gd name="T13" fmla="*/ 9 h 59"/>
                  <a:gd name="T14" fmla="*/ 26 w 105"/>
                  <a:gd name="T15" fmla="*/ 8 h 59"/>
                  <a:gd name="T16" fmla="*/ 26 w 105"/>
                  <a:gd name="T17" fmla="*/ 7 h 59"/>
                  <a:gd name="T18" fmla="*/ 26 w 105"/>
                  <a:gd name="T19" fmla="*/ 5 h 59"/>
                  <a:gd name="T20" fmla="*/ 26 w 105"/>
                  <a:gd name="T21" fmla="*/ 4 h 59"/>
                  <a:gd name="T22" fmla="*/ 26 w 105"/>
                  <a:gd name="T23" fmla="*/ 3 h 59"/>
                  <a:gd name="T24" fmla="*/ 26 w 105"/>
                  <a:gd name="T25" fmla="*/ 1 h 59"/>
                  <a:gd name="T26" fmla="*/ 24 w 105"/>
                  <a:gd name="T27" fmla="*/ 1 h 59"/>
                  <a:gd name="T28" fmla="*/ 23 w 105"/>
                  <a:gd name="T29" fmla="*/ 1 h 59"/>
                  <a:gd name="T30" fmla="*/ 22 w 105"/>
                  <a:gd name="T31" fmla="*/ 0 h 59"/>
                  <a:gd name="T32" fmla="*/ 20 w 105"/>
                  <a:gd name="T33" fmla="*/ 0 h 59"/>
                  <a:gd name="T34" fmla="*/ 18 w 105"/>
                  <a:gd name="T35" fmla="*/ 0 h 59"/>
                  <a:gd name="T36" fmla="*/ 16 w 105"/>
                  <a:gd name="T37" fmla="*/ 0 h 59"/>
                  <a:gd name="T38" fmla="*/ 14 w 105"/>
                  <a:gd name="T39" fmla="*/ 0 h 59"/>
                  <a:gd name="T40" fmla="*/ 12 w 105"/>
                  <a:gd name="T41" fmla="*/ 1 h 59"/>
                  <a:gd name="T42" fmla="*/ 10 w 105"/>
                  <a:gd name="T43" fmla="*/ 1 h 59"/>
                  <a:gd name="T44" fmla="*/ 8 w 105"/>
                  <a:gd name="T45" fmla="*/ 1 h 59"/>
                  <a:gd name="T46" fmla="*/ 6 w 105"/>
                  <a:gd name="T47" fmla="*/ 2 h 59"/>
                  <a:gd name="T48" fmla="*/ 4 w 105"/>
                  <a:gd name="T49" fmla="*/ 3 h 59"/>
                  <a:gd name="T50" fmla="*/ 3 w 105"/>
                  <a:gd name="T51" fmla="*/ 4 h 59"/>
                  <a:gd name="T52" fmla="*/ 2 w 105"/>
                  <a:gd name="T53" fmla="*/ 5 h 59"/>
                  <a:gd name="T54" fmla="*/ 1 w 105"/>
                  <a:gd name="T55" fmla="*/ 5 h 59"/>
                  <a:gd name="T56" fmla="*/ 1 w 105"/>
                  <a:gd name="T57" fmla="*/ 7 h 59"/>
                  <a:gd name="T58" fmla="*/ 0 w 105"/>
                  <a:gd name="T59" fmla="*/ 8 h 59"/>
                  <a:gd name="T60" fmla="*/ 0 w 105"/>
                  <a:gd name="T61" fmla="*/ 9 h 59"/>
                  <a:gd name="T62" fmla="*/ 1 w 105"/>
                  <a:gd name="T63" fmla="*/ 10 h 59"/>
                  <a:gd name="T64" fmla="*/ 1 w 105"/>
                  <a:gd name="T65" fmla="*/ 11 h 59"/>
                  <a:gd name="T66" fmla="*/ 2 w 105"/>
                  <a:gd name="T67" fmla="*/ 12 h 59"/>
                  <a:gd name="T68" fmla="*/ 4 w 105"/>
                  <a:gd name="T69" fmla="*/ 13 h 59"/>
                  <a:gd name="T70" fmla="*/ 5 w 105"/>
                  <a:gd name="T71" fmla="*/ 13 h 59"/>
                  <a:gd name="T72" fmla="*/ 7 w 105"/>
                  <a:gd name="T73" fmla="*/ 14 h 59"/>
                  <a:gd name="T74" fmla="*/ 8 w 105"/>
                  <a:gd name="T75" fmla="*/ 14 h 59"/>
                  <a:gd name="T76" fmla="*/ 10 w 105"/>
                  <a:gd name="T77" fmla="*/ 15 h 59"/>
                  <a:gd name="T78" fmla="*/ 13 w 105"/>
                  <a:gd name="T79" fmla="*/ 15 h 59"/>
                  <a:gd name="T80" fmla="*/ 15 w 105"/>
                  <a:gd name="T81" fmla="*/ 14 h 59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05"/>
                  <a:gd name="T124" fmla="*/ 0 h 59"/>
                  <a:gd name="T125" fmla="*/ 105 w 105"/>
                  <a:gd name="T126" fmla="*/ 59 h 59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05" h="59">
                    <a:moveTo>
                      <a:pt x="60" y="57"/>
                    </a:moveTo>
                    <a:lnTo>
                      <a:pt x="66" y="53"/>
                    </a:lnTo>
                    <a:lnTo>
                      <a:pt x="75" y="53"/>
                    </a:lnTo>
                    <a:lnTo>
                      <a:pt x="81" y="48"/>
                    </a:lnTo>
                    <a:lnTo>
                      <a:pt x="90" y="44"/>
                    </a:lnTo>
                    <a:lnTo>
                      <a:pt x="94" y="41"/>
                    </a:lnTo>
                    <a:lnTo>
                      <a:pt x="99" y="35"/>
                    </a:lnTo>
                    <a:lnTo>
                      <a:pt x="103" y="30"/>
                    </a:lnTo>
                    <a:lnTo>
                      <a:pt x="105" y="27"/>
                    </a:lnTo>
                    <a:lnTo>
                      <a:pt x="105" y="20"/>
                    </a:lnTo>
                    <a:lnTo>
                      <a:pt x="105" y="14"/>
                    </a:lnTo>
                    <a:lnTo>
                      <a:pt x="103" y="11"/>
                    </a:lnTo>
                    <a:lnTo>
                      <a:pt x="103" y="5"/>
                    </a:lnTo>
                    <a:lnTo>
                      <a:pt x="96" y="5"/>
                    </a:lnTo>
                    <a:lnTo>
                      <a:pt x="94" y="2"/>
                    </a:lnTo>
                    <a:lnTo>
                      <a:pt x="87" y="0"/>
                    </a:lnTo>
                    <a:lnTo>
                      <a:pt x="81" y="0"/>
                    </a:lnTo>
                    <a:lnTo>
                      <a:pt x="72" y="0"/>
                    </a:lnTo>
                    <a:lnTo>
                      <a:pt x="66" y="0"/>
                    </a:lnTo>
                    <a:lnTo>
                      <a:pt x="57" y="0"/>
                    </a:lnTo>
                    <a:lnTo>
                      <a:pt x="48" y="2"/>
                    </a:lnTo>
                    <a:lnTo>
                      <a:pt x="42" y="5"/>
                    </a:lnTo>
                    <a:lnTo>
                      <a:pt x="33" y="5"/>
                    </a:lnTo>
                    <a:lnTo>
                      <a:pt x="24" y="9"/>
                    </a:lnTo>
                    <a:lnTo>
                      <a:pt x="18" y="11"/>
                    </a:lnTo>
                    <a:lnTo>
                      <a:pt x="12" y="14"/>
                    </a:lnTo>
                    <a:lnTo>
                      <a:pt x="9" y="18"/>
                    </a:lnTo>
                    <a:lnTo>
                      <a:pt x="3" y="20"/>
                    </a:lnTo>
                    <a:lnTo>
                      <a:pt x="3" y="27"/>
                    </a:lnTo>
                    <a:lnTo>
                      <a:pt x="0" y="30"/>
                    </a:lnTo>
                    <a:lnTo>
                      <a:pt x="0" y="35"/>
                    </a:lnTo>
                    <a:lnTo>
                      <a:pt x="3" y="41"/>
                    </a:lnTo>
                    <a:lnTo>
                      <a:pt x="6" y="44"/>
                    </a:lnTo>
                    <a:lnTo>
                      <a:pt x="9" y="48"/>
                    </a:lnTo>
                    <a:lnTo>
                      <a:pt x="15" y="53"/>
                    </a:lnTo>
                    <a:lnTo>
                      <a:pt x="21" y="53"/>
                    </a:lnTo>
                    <a:lnTo>
                      <a:pt x="28" y="57"/>
                    </a:lnTo>
                    <a:lnTo>
                      <a:pt x="33" y="57"/>
                    </a:lnTo>
                    <a:lnTo>
                      <a:pt x="42" y="59"/>
                    </a:lnTo>
                    <a:lnTo>
                      <a:pt x="51" y="59"/>
                    </a:lnTo>
                    <a:lnTo>
                      <a:pt x="60" y="57"/>
                    </a:lnTo>
                  </a:path>
                </a:pathLst>
              </a:custGeom>
              <a:noFill/>
              <a:ln w="0">
                <a:solidFill>
                  <a:srgbClr val="C4E4E6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110" name="Freeform 1196"/>
              <p:cNvSpPr>
                <a:spLocks/>
              </p:cNvSpPr>
              <p:nvPr/>
            </p:nvSpPr>
            <p:spPr bwMode="auto">
              <a:xfrm>
                <a:off x="1584" y="1008"/>
                <a:ext cx="26" cy="15"/>
              </a:xfrm>
              <a:custGeom>
                <a:avLst/>
                <a:gdLst>
                  <a:gd name="T0" fmla="*/ 15 w 105"/>
                  <a:gd name="T1" fmla="*/ 14 h 59"/>
                  <a:gd name="T2" fmla="*/ 16 w 105"/>
                  <a:gd name="T3" fmla="*/ 13 h 59"/>
                  <a:gd name="T4" fmla="*/ 19 w 105"/>
                  <a:gd name="T5" fmla="*/ 13 h 59"/>
                  <a:gd name="T6" fmla="*/ 20 w 105"/>
                  <a:gd name="T7" fmla="*/ 12 h 59"/>
                  <a:gd name="T8" fmla="*/ 22 w 105"/>
                  <a:gd name="T9" fmla="*/ 11 h 59"/>
                  <a:gd name="T10" fmla="*/ 23 w 105"/>
                  <a:gd name="T11" fmla="*/ 10 h 59"/>
                  <a:gd name="T12" fmla="*/ 25 w 105"/>
                  <a:gd name="T13" fmla="*/ 9 h 59"/>
                  <a:gd name="T14" fmla="*/ 26 w 105"/>
                  <a:gd name="T15" fmla="*/ 8 h 59"/>
                  <a:gd name="T16" fmla="*/ 26 w 105"/>
                  <a:gd name="T17" fmla="*/ 7 h 59"/>
                  <a:gd name="T18" fmla="*/ 26 w 105"/>
                  <a:gd name="T19" fmla="*/ 5 h 59"/>
                  <a:gd name="T20" fmla="*/ 26 w 105"/>
                  <a:gd name="T21" fmla="*/ 4 h 59"/>
                  <a:gd name="T22" fmla="*/ 26 w 105"/>
                  <a:gd name="T23" fmla="*/ 3 h 59"/>
                  <a:gd name="T24" fmla="*/ 26 w 105"/>
                  <a:gd name="T25" fmla="*/ 1 h 59"/>
                  <a:gd name="T26" fmla="*/ 24 w 105"/>
                  <a:gd name="T27" fmla="*/ 1 h 59"/>
                  <a:gd name="T28" fmla="*/ 23 w 105"/>
                  <a:gd name="T29" fmla="*/ 1 h 59"/>
                  <a:gd name="T30" fmla="*/ 22 w 105"/>
                  <a:gd name="T31" fmla="*/ 0 h 59"/>
                  <a:gd name="T32" fmla="*/ 20 w 105"/>
                  <a:gd name="T33" fmla="*/ 0 h 59"/>
                  <a:gd name="T34" fmla="*/ 18 w 105"/>
                  <a:gd name="T35" fmla="*/ 0 h 59"/>
                  <a:gd name="T36" fmla="*/ 16 w 105"/>
                  <a:gd name="T37" fmla="*/ 0 h 59"/>
                  <a:gd name="T38" fmla="*/ 14 w 105"/>
                  <a:gd name="T39" fmla="*/ 0 h 59"/>
                  <a:gd name="T40" fmla="*/ 12 w 105"/>
                  <a:gd name="T41" fmla="*/ 1 h 59"/>
                  <a:gd name="T42" fmla="*/ 10 w 105"/>
                  <a:gd name="T43" fmla="*/ 1 h 59"/>
                  <a:gd name="T44" fmla="*/ 8 w 105"/>
                  <a:gd name="T45" fmla="*/ 1 h 59"/>
                  <a:gd name="T46" fmla="*/ 6 w 105"/>
                  <a:gd name="T47" fmla="*/ 2 h 59"/>
                  <a:gd name="T48" fmla="*/ 4 w 105"/>
                  <a:gd name="T49" fmla="*/ 3 h 59"/>
                  <a:gd name="T50" fmla="*/ 3 w 105"/>
                  <a:gd name="T51" fmla="*/ 4 h 59"/>
                  <a:gd name="T52" fmla="*/ 2 w 105"/>
                  <a:gd name="T53" fmla="*/ 5 h 59"/>
                  <a:gd name="T54" fmla="*/ 1 w 105"/>
                  <a:gd name="T55" fmla="*/ 5 h 59"/>
                  <a:gd name="T56" fmla="*/ 1 w 105"/>
                  <a:gd name="T57" fmla="*/ 7 h 59"/>
                  <a:gd name="T58" fmla="*/ 0 w 105"/>
                  <a:gd name="T59" fmla="*/ 8 h 59"/>
                  <a:gd name="T60" fmla="*/ 0 w 105"/>
                  <a:gd name="T61" fmla="*/ 9 h 59"/>
                  <a:gd name="T62" fmla="*/ 1 w 105"/>
                  <a:gd name="T63" fmla="*/ 10 h 59"/>
                  <a:gd name="T64" fmla="*/ 1 w 105"/>
                  <a:gd name="T65" fmla="*/ 11 h 59"/>
                  <a:gd name="T66" fmla="*/ 2 w 105"/>
                  <a:gd name="T67" fmla="*/ 12 h 59"/>
                  <a:gd name="T68" fmla="*/ 4 w 105"/>
                  <a:gd name="T69" fmla="*/ 13 h 59"/>
                  <a:gd name="T70" fmla="*/ 5 w 105"/>
                  <a:gd name="T71" fmla="*/ 13 h 59"/>
                  <a:gd name="T72" fmla="*/ 7 w 105"/>
                  <a:gd name="T73" fmla="*/ 14 h 59"/>
                  <a:gd name="T74" fmla="*/ 8 w 105"/>
                  <a:gd name="T75" fmla="*/ 14 h 59"/>
                  <a:gd name="T76" fmla="*/ 10 w 105"/>
                  <a:gd name="T77" fmla="*/ 15 h 59"/>
                  <a:gd name="T78" fmla="*/ 13 w 105"/>
                  <a:gd name="T79" fmla="*/ 15 h 59"/>
                  <a:gd name="T80" fmla="*/ 15 w 105"/>
                  <a:gd name="T81" fmla="*/ 14 h 59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05"/>
                  <a:gd name="T124" fmla="*/ 0 h 59"/>
                  <a:gd name="T125" fmla="*/ 105 w 105"/>
                  <a:gd name="T126" fmla="*/ 59 h 59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05" h="59">
                    <a:moveTo>
                      <a:pt x="60" y="57"/>
                    </a:moveTo>
                    <a:lnTo>
                      <a:pt x="66" y="53"/>
                    </a:lnTo>
                    <a:lnTo>
                      <a:pt x="75" y="53"/>
                    </a:lnTo>
                    <a:lnTo>
                      <a:pt x="81" y="48"/>
                    </a:lnTo>
                    <a:lnTo>
                      <a:pt x="90" y="44"/>
                    </a:lnTo>
                    <a:lnTo>
                      <a:pt x="94" y="41"/>
                    </a:lnTo>
                    <a:lnTo>
                      <a:pt x="99" y="35"/>
                    </a:lnTo>
                    <a:lnTo>
                      <a:pt x="103" y="30"/>
                    </a:lnTo>
                    <a:lnTo>
                      <a:pt x="105" y="27"/>
                    </a:lnTo>
                    <a:lnTo>
                      <a:pt x="105" y="20"/>
                    </a:lnTo>
                    <a:lnTo>
                      <a:pt x="105" y="14"/>
                    </a:lnTo>
                    <a:lnTo>
                      <a:pt x="103" y="11"/>
                    </a:lnTo>
                    <a:lnTo>
                      <a:pt x="103" y="5"/>
                    </a:lnTo>
                    <a:lnTo>
                      <a:pt x="96" y="5"/>
                    </a:lnTo>
                    <a:lnTo>
                      <a:pt x="94" y="2"/>
                    </a:lnTo>
                    <a:lnTo>
                      <a:pt x="87" y="0"/>
                    </a:lnTo>
                    <a:lnTo>
                      <a:pt x="81" y="0"/>
                    </a:lnTo>
                    <a:lnTo>
                      <a:pt x="72" y="0"/>
                    </a:lnTo>
                    <a:lnTo>
                      <a:pt x="66" y="0"/>
                    </a:lnTo>
                    <a:lnTo>
                      <a:pt x="57" y="0"/>
                    </a:lnTo>
                    <a:lnTo>
                      <a:pt x="48" y="2"/>
                    </a:lnTo>
                    <a:lnTo>
                      <a:pt x="42" y="5"/>
                    </a:lnTo>
                    <a:lnTo>
                      <a:pt x="33" y="5"/>
                    </a:lnTo>
                    <a:lnTo>
                      <a:pt x="24" y="9"/>
                    </a:lnTo>
                    <a:lnTo>
                      <a:pt x="18" y="11"/>
                    </a:lnTo>
                    <a:lnTo>
                      <a:pt x="12" y="14"/>
                    </a:lnTo>
                    <a:lnTo>
                      <a:pt x="9" y="18"/>
                    </a:lnTo>
                    <a:lnTo>
                      <a:pt x="3" y="20"/>
                    </a:lnTo>
                    <a:lnTo>
                      <a:pt x="3" y="27"/>
                    </a:lnTo>
                    <a:lnTo>
                      <a:pt x="0" y="30"/>
                    </a:lnTo>
                    <a:lnTo>
                      <a:pt x="0" y="35"/>
                    </a:lnTo>
                    <a:lnTo>
                      <a:pt x="3" y="41"/>
                    </a:lnTo>
                    <a:lnTo>
                      <a:pt x="6" y="44"/>
                    </a:lnTo>
                    <a:lnTo>
                      <a:pt x="9" y="48"/>
                    </a:lnTo>
                    <a:lnTo>
                      <a:pt x="15" y="53"/>
                    </a:lnTo>
                    <a:lnTo>
                      <a:pt x="21" y="53"/>
                    </a:lnTo>
                    <a:lnTo>
                      <a:pt x="28" y="57"/>
                    </a:lnTo>
                    <a:lnTo>
                      <a:pt x="33" y="57"/>
                    </a:lnTo>
                    <a:lnTo>
                      <a:pt x="42" y="59"/>
                    </a:lnTo>
                    <a:lnTo>
                      <a:pt x="51" y="59"/>
                    </a:lnTo>
                    <a:lnTo>
                      <a:pt x="60" y="57"/>
                    </a:lnTo>
                  </a:path>
                </a:pathLst>
              </a:custGeom>
              <a:noFill/>
              <a:ln w="0">
                <a:solidFill>
                  <a:srgbClr val="C4E4E6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111" name="Freeform 1197"/>
              <p:cNvSpPr>
                <a:spLocks/>
              </p:cNvSpPr>
              <p:nvPr/>
            </p:nvSpPr>
            <p:spPr bwMode="auto">
              <a:xfrm>
                <a:off x="1529" y="2175"/>
                <a:ext cx="50" cy="77"/>
              </a:xfrm>
              <a:custGeom>
                <a:avLst/>
                <a:gdLst>
                  <a:gd name="T0" fmla="*/ 1 w 199"/>
                  <a:gd name="T1" fmla="*/ 12 h 310"/>
                  <a:gd name="T2" fmla="*/ 6 w 199"/>
                  <a:gd name="T3" fmla="*/ 19 h 310"/>
                  <a:gd name="T4" fmla="*/ 11 w 199"/>
                  <a:gd name="T5" fmla="*/ 25 h 310"/>
                  <a:gd name="T6" fmla="*/ 16 w 199"/>
                  <a:gd name="T7" fmla="*/ 31 h 310"/>
                  <a:gd name="T8" fmla="*/ 21 w 199"/>
                  <a:gd name="T9" fmla="*/ 38 h 310"/>
                  <a:gd name="T10" fmla="*/ 27 w 199"/>
                  <a:gd name="T11" fmla="*/ 45 h 310"/>
                  <a:gd name="T12" fmla="*/ 31 w 199"/>
                  <a:gd name="T13" fmla="*/ 51 h 310"/>
                  <a:gd name="T14" fmla="*/ 36 w 199"/>
                  <a:gd name="T15" fmla="*/ 58 h 310"/>
                  <a:gd name="T16" fmla="*/ 41 w 199"/>
                  <a:gd name="T17" fmla="*/ 64 h 310"/>
                  <a:gd name="T18" fmla="*/ 45 w 199"/>
                  <a:gd name="T19" fmla="*/ 71 h 310"/>
                  <a:gd name="T20" fmla="*/ 50 w 199"/>
                  <a:gd name="T21" fmla="*/ 77 h 310"/>
                  <a:gd name="T22" fmla="*/ 49 w 199"/>
                  <a:gd name="T23" fmla="*/ 64 h 310"/>
                  <a:gd name="T24" fmla="*/ 45 w 199"/>
                  <a:gd name="T25" fmla="*/ 58 h 310"/>
                  <a:gd name="T26" fmla="*/ 41 w 199"/>
                  <a:gd name="T27" fmla="*/ 52 h 310"/>
                  <a:gd name="T28" fmla="*/ 36 w 199"/>
                  <a:gd name="T29" fmla="*/ 46 h 310"/>
                  <a:gd name="T30" fmla="*/ 32 w 199"/>
                  <a:gd name="T31" fmla="*/ 39 h 310"/>
                  <a:gd name="T32" fmla="*/ 27 w 199"/>
                  <a:gd name="T33" fmla="*/ 33 h 310"/>
                  <a:gd name="T34" fmla="*/ 21 w 199"/>
                  <a:gd name="T35" fmla="*/ 26 h 310"/>
                  <a:gd name="T36" fmla="*/ 16 w 199"/>
                  <a:gd name="T37" fmla="*/ 19 h 310"/>
                  <a:gd name="T38" fmla="*/ 11 w 199"/>
                  <a:gd name="T39" fmla="*/ 12 h 310"/>
                  <a:gd name="T40" fmla="*/ 6 w 199"/>
                  <a:gd name="T41" fmla="*/ 7 h 310"/>
                  <a:gd name="T42" fmla="*/ 0 w 199"/>
                  <a:gd name="T43" fmla="*/ 0 h 310"/>
                  <a:gd name="T44" fmla="*/ 1 w 199"/>
                  <a:gd name="T45" fmla="*/ 12 h 310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99"/>
                  <a:gd name="T70" fmla="*/ 0 h 310"/>
                  <a:gd name="T71" fmla="*/ 199 w 199"/>
                  <a:gd name="T72" fmla="*/ 310 h 310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99" h="310">
                    <a:moveTo>
                      <a:pt x="3" y="48"/>
                    </a:moveTo>
                    <a:lnTo>
                      <a:pt x="24" y="75"/>
                    </a:lnTo>
                    <a:lnTo>
                      <a:pt x="45" y="100"/>
                    </a:lnTo>
                    <a:lnTo>
                      <a:pt x="63" y="125"/>
                    </a:lnTo>
                    <a:lnTo>
                      <a:pt x="84" y="153"/>
                    </a:lnTo>
                    <a:lnTo>
                      <a:pt x="106" y="180"/>
                    </a:lnTo>
                    <a:lnTo>
                      <a:pt x="124" y="205"/>
                    </a:lnTo>
                    <a:lnTo>
                      <a:pt x="145" y="232"/>
                    </a:lnTo>
                    <a:lnTo>
                      <a:pt x="163" y="259"/>
                    </a:lnTo>
                    <a:lnTo>
                      <a:pt x="181" y="285"/>
                    </a:lnTo>
                    <a:lnTo>
                      <a:pt x="199" y="310"/>
                    </a:lnTo>
                    <a:lnTo>
                      <a:pt x="195" y="259"/>
                    </a:lnTo>
                    <a:lnTo>
                      <a:pt x="181" y="234"/>
                    </a:lnTo>
                    <a:lnTo>
                      <a:pt x="163" y="210"/>
                    </a:lnTo>
                    <a:lnTo>
                      <a:pt x="145" y="186"/>
                    </a:lnTo>
                    <a:lnTo>
                      <a:pt x="127" y="159"/>
                    </a:lnTo>
                    <a:lnTo>
                      <a:pt x="106" y="132"/>
                    </a:lnTo>
                    <a:lnTo>
                      <a:pt x="84" y="105"/>
                    </a:lnTo>
                    <a:lnTo>
                      <a:pt x="63" y="78"/>
                    </a:lnTo>
                    <a:lnTo>
                      <a:pt x="42" y="50"/>
                    </a:lnTo>
                    <a:lnTo>
                      <a:pt x="22" y="27"/>
                    </a:lnTo>
                    <a:lnTo>
                      <a:pt x="0" y="0"/>
                    </a:lnTo>
                    <a:lnTo>
                      <a:pt x="3" y="48"/>
                    </a:lnTo>
                    <a:close/>
                  </a:path>
                </a:pathLst>
              </a:custGeom>
              <a:solidFill>
                <a:srgbClr val="989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112" name="Freeform 1198"/>
              <p:cNvSpPr>
                <a:spLocks/>
              </p:cNvSpPr>
              <p:nvPr/>
            </p:nvSpPr>
            <p:spPr bwMode="auto">
              <a:xfrm>
                <a:off x="1547" y="2274"/>
                <a:ext cx="49" cy="70"/>
              </a:xfrm>
              <a:custGeom>
                <a:avLst/>
                <a:gdLst>
                  <a:gd name="T0" fmla="*/ 2 w 198"/>
                  <a:gd name="T1" fmla="*/ 14 h 280"/>
                  <a:gd name="T2" fmla="*/ 8 w 198"/>
                  <a:gd name="T3" fmla="*/ 21 h 280"/>
                  <a:gd name="T4" fmla="*/ 12 w 198"/>
                  <a:gd name="T5" fmla="*/ 27 h 280"/>
                  <a:gd name="T6" fmla="*/ 18 w 198"/>
                  <a:gd name="T7" fmla="*/ 32 h 280"/>
                  <a:gd name="T8" fmla="*/ 21 w 198"/>
                  <a:gd name="T9" fmla="*/ 37 h 280"/>
                  <a:gd name="T10" fmla="*/ 26 w 198"/>
                  <a:gd name="T11" fmla="*/ 42 h 280"/>
                  <a:gd name="T12" fmla="*/ 30 w 198"/>
                  <a:gd name="T13" fmla="*/ 46 h 280"/>
                  <a:gd name="T14" fmla="*/ 33 w 198"/>
                  <a:gd name="T15" fmla="*/ 51 h 280"/>
                  <a:gd name="T16" fmla="*/ 36 w 198"/>
                  <a:gd name="T17" fmla="*/ 55 h 280"/>
                  <a:gd name="T18" fmla="*/ 40 w 198"/>
                  <a:gd name="T19" fmla="*/ 59 h 280"/>
                  <a:gd name="T20" fmla="*/ 43 w 198"/>
                  <a:gd name="T21" fmla="*/ 63 h 280"/>
                  <a:gd name="T22" fmla="*/ 44 w 198"/>
                  <a:gd name="T23" fmla="*/ 64 h 280"/>
                  <a:gd name="T24" fmla="*/ 45 w 198"/>
                  <a:gd name="T25" fmla="*/ 65 h 280"/>
                  <a:gd name="T26" fmla="*/ 45 w 198"/>
                  <a:gd name="T27" fmla="*/ 66 h 280"/>
                  <a:gd name="T28" fmla="*/ 45 w 198"/>
                  <a:gd name="T29" fmla="*/ 67 h 280"/>
                  <a:gd name="T30" fmla="*/ 46 w 198"/>
                  <a:gd name="T31" fmla="*/ 67 h 280"/>
                  <a:gd name="T32" fmla="*/ 47 w 198"/>
                  <a:gd name="T33" fmla="*/ 68 h 280"/>
                  <a:gd name="T34" fmla="*/ 47 w 198"/>
                  <a:gd name="T35" fmla="*/ 69 h 280"/>
                  <a:gd name="T36" fmla="*/ 47 w 198"/>
                  <a:gd name="T37" fmla="*/ 70 h 280"/>
                  <a:gd name="T38" fmla="*/ 48 w 198"/>
                  <a:gd name="T39" fmla="*/ 70 h 280"/>
                  <a:gd name="T40" fmla="*/ 49 w 198"/>
                  <a:gd name="T41" fmla="*/ 70 h 280"/>
                  <a:gd name="T42" fmla="*/ 49 w 198"/>
                  <a:gd name="T43" fmla="*/ 70 h 280"/>
                  <a:gd name="T44" fmla="*/ 49 w 198"/>
                  <a:gd name="T45" fmla="*/ 68 h 280"/>
                  <a:gd name="T46" fmla="*/ 49 w 198"/>
                  <a:gd name="T47" fmla="*/ 67 h 280"/>
                  <a:gd name="T48" fmla="*/ 48 w 198"/>
                  <a:gd name="T49" fmla="*/ 65 h 280"/>
                  <a:gd name="T50" fmla="*/ 48 w 198"/>
                  <a:gd name="T51" fmla="*/ 64 h 280"/>
                  <a:gd name="T52" fmla="*/ 47 w 198"/>
                  <a:gd name="T53" fmla="*/ 63 h 280"/>
                  <a:gd name="T54" fmla="*/ 47 w 198"/>
                  <a:gd name="T55" fmla="*/ 61 h 280"/>
                  <a:gd name="T56" fmla="*/ 47 w 198"/>
                  <a:gd name="T57" fmla="*/ 60 h 280"/>
                  <a:gd name="T58" fmla="*/ 45 w 198"/>
                  <a:gd name="T59" fmla="*/ 54 h 280"/>
                  <a:gd name="T60" fmla="*/ 42 w 198"/>
                  <a:gd name="T61" fmla="*/ 50 h 280"/>
                  <a:gd name="T62" fmla="*/ 38 w 198"/>
                  <a:gd name="T63" fmla="*/ 45 h 280"/>
                  <a:gd name="T64" fmla="*/ 34 w 198"/>
                  <a:gd name="T65" fmla="*/ 40 h 280"/>
                  <a:gd name="T66" fmla="*/ 30 w 198"/>
                  <a:gd name="T67" fmla="*/ 36 h 280"/>
                  <a:gd name="T68" fmla="*/ 26 w 198"/>
                  <a:gd name="T69" fmla="*/ 31 h 280"/>
                  <a:gd name="T70" fmla="*/ 23 w 198"/>
                  <a:gd name="T71" fmla="*/ 27 h 280"/>
                  <a:gd name="T72" fmla="*/ 19 w 198"/>
                  <a:gd name="T73" fmla="*/ 21 h 280"/>
                  <a:gd name="T74" fmla="*/ 15 w 198"/>
                  <a:gd name="T75" fmla="*/ 16 h 280"/>
                  <a:gd name="T76" fmla="*/ 10 w 198"/>
                  <a:gd name="T77" fmla="*/ 11 h 280"/>
                  <a:gd name="T78" fmla="*/ 4 w 198"/>
                  <a:gd name="T79" fmla="*/ 5 h 280"/>
                  <a:gd name="T80" fmla="*/ 4 w 198"/>
                  <a:gd name="T81" fmla="*/ 4 h 280"/>
                  <a:gd name="T82" fmla="*/ 3 w 198"/>
                  <a:gd name="T83" fmla="*/ 4 h 280"/>
                  <a:gd name="T84" fmla="*/ 3 w 198"/>
                  <a:gd name="T85" fmla="*/ 3 h 280"/>
                  <a:gd name="T86" fmla="*/ 2 w 198"/>
                  <a:gd name="T87" fmla="*/ 2 h 280"/>
                  <a:gd name="T88" fmla="*/ 1 w 198"/>
                  <a:gd name="T89" fmla="*/ 2 h 280"/>
                  <a:gd name="T90" fmla="*/ 0 w 198"/>
                  <a:gd name="T91" fmla="*/ 1 h 280"/>
                  <a:gd name="T92" fmla="*/ 0 w 198"/>
                  <a:gd name="T93" fmla="*/ 1 h 280"/>
                  <a:gd name="T94" fmla="*/ 0 w 198"/>
                  <a:gd name="T95" fmla="*/ 0 h 280"/>
                  <a:gd name="T96" fmla="*/ 0 w 198"/>
                  <a:gd name="T97" fmla="*/ 1 h 280"/>
                  <a:gd name="T98" fmla="*/ 0 w 198"/>
                  <a:gd name="T99" fmla="*/ 2 h 280"/>
                  <a:gd name="T100" fmla="*/ 0 w 198"/>
                  <a:gd name="T101" fmla="*/ 3 h 280"/>
                  <a:gd name="T102" fmla="*/ 0 w 198"/>
                  <a:gd name="T103" fmla="*/ 4 h 280"/>
                  <a:gd name="T104" fmla="*/ 0 w 198"/>
                  <a:gd name="T105" fmla="*/ 6 h 280"/>
                  <a:gd name="T106" fmla="*/ 0 w 198"/>
                  <a:gd name="T107" fmla="*/ 8 h 280"/>
                  <a:gd name="T108" fmla="*/ 1 w 198"/>
                  <a:gd name="T109" fmla="*/ 10 h 280"/>
                  <a:gd name="T110" fmla="*/ 1 w 198"/>
                  <a:gd name="T111" fmla="*/ 12 h 280"/>
                  <a:gd name="T112" fmla="*/ 1 w 198"/>
                  <a:gd name="T113" fmla="*/ 13 h 280"/>
                  <a:gd name="T114" fmla="*/ 2 w 198"/>
                  <a:gd name="T115" fmla="*/ 14 h 280"/>
                  <a:gd name="T116" fmla="*/ 2 w 198"/>
                  <a:gd name="T117" fmla="*/ 14 h 280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198"/>
                  <a:gd name="T178" fmla="*/ 0 h 280"/>
                  <a:gd name="T179" fmla="*/ 198 w 198"/>
                  <a:gd name="T180" fmla="*/ 280 h 280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198" h="280">
                    <a:moveTo>
                      <a:pt x="9" y="57"/>
                    </a:moveTo>
                    <a:lnTo>
                      <a:pt x="32" y="82"/>
                    </a:lnTo>
                    <a:lnTo>
                      <a:pt x="50" y="107"/>
                    </a:lnTo>
                    <a:lnTo>
                      <a:pt x="72" y="127"/>
                    </a:lnTo>
                    <a:lnTo>
                      <a:pt x="86" y="146"/>
                    </a:lnTo>
                    <a:lnTo>
                      <a:pt x="105" y="166"/>
                    </a:lnTo>
                    <a:lnTo>
                      <a:pt x="120" y="184"/>
                    </a:lnTo>
                    <a:lnTo>
                      <a:pt x="134" y="203"/>
                    </a:lnTo>
                    <a:lnTo>
                      <a:pt x="147" y="221"/>
                    </a:lnTo>
                    <a:lnTo>
                      <a:pt x="162" y="235"/>
                    </a:lnTo>
                    <a:lnTo>
                      <a:pt x="175" y="253"/>
                    </a:lnTo>
                    <a:lnTo>
                      <a:pt x="177" y="257"/>
                    </a:lnTo>
                    <a:lnTo>
                      <a:pt x="180" y="260"/>
                    </a:lnTo>
                    <a:lnTo>
                      <a:pt x="182" y="262"/>
                    </a:lnTo>
                    <a:lnTo>
                      <a:pt x="182" y="266"/>
                    </a:lnTo>
                    <a:lnTo>
                      <a:pt x="186" y="269"/>
                    </a:lnTo>
                    <a:lnTo>
                      <a:pt x="189" y="271"/>
                    </a:lnTo>
                    <a:lnTo>
                      <a:pt x="191" y="275"/>
                    </a:lnTo>
                    <a:lnTo>
                      <a:pt x="191" y="278"/>
                    </a:lnTo>
                    <a:lnTo>
                      <a:pt x="195" y="280"/>
                    </a:lnTo>
                    <a:lnTo>
                      <a:pt x="198" y="280"/>
                    </a:lnTo>
                    <a:lnTo>
                      <a:pt x="198" y="278"/>
                    </a:lnTo>
                    <a:lnTo>
                      <a:pt x="198" y="271"/>
                    </a:lnTo>
                    <a:lnTo>
                      <a:pt x="198" y="266"/>
                    </a:lnTo>
                    <a:lnTo>
                      <a:pt x="195" y="260"/>
                    </a:lnTo>
                    <a:lnTo>
                      <a:pt x="195" y="257"/>
                    </a:lnTo>
                    <a:lnTo>
                      <a:pt x="191" y="251"/>
                    </a:lnTo>
                    <a:lnTo>
                      <a:pt x="191" y="244"/>
                    </a:lnTo>
                    <a:lnTo>
                      <a:pt x="189" y="241"/>
                    </a:lnTo>
                    <a:lnTo>
                      <a:pt x="182" y="217"/>
                    </a:lnTo>
                    <a:lnTo>
                      <a:pt x="168" y="200"/>
                    </a:lnTo>
                    <a:lnTo>
                      <a:pt x="153" y="178"/>
                    </a:lnTo>
                    <a:lnTo>
                      <a:pt x="138" y="160"/>
                    </a:lnTo>
                    <a:lnTo>
                      <a:pt x="123" y="142"/>
                    </a:lnTo>
                    <a:lnTo>
                      <a:pt x="107" y="124"/>
                    </a:lnTo>
                    <a:lnTo>
                      <a:pt x="93" y="107"/>
                    </a:lnTo>
                    <a:lnTo>
                      <a:pt x="77" y="85"/>
                    </a:lnTo>
                    <a:lnTo>
                      <a:pt x="59" y="64"/>
                    </a:lnTo>
                    <a:lnTo>
                      <a:pt x="41" y="43"/>
                    </a:lnTo>
                    <a:lnTo>
                      <a:pt x="18" y="19"/>
                    </a:lnTo>
                    <a:lnTo>
                      <a:pt x="18" y="16"/>
                    </a:lnTo>
                    <a:lnTo>
                      <a:pt x="14" y="16"/>
                    </a:lnTo>
                    <a:lnTo>
                      <a:pt x="11" y="13"/>
                    </a:lnTo>
                    <a:lnTo>
                      <a:pt x="9" y="9"/>
                    </a:lnTo>
                    <a:lnTo>
                      <a:pt x="6" y="7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0" y="13"/>
                    </a:lnTo>
                    <a:lnTo>
                      <a:pt x="0" y="16"/>
                    </a:lnTo>
                    <a:lnTo>
                      <a:pt x="2" y="25"/>
                    </a:lnTo>
                    <a:lnTo>
                      <a:pt x="2" y="31"/>
                    </a:lnTo>
                    <a:lnTo>
                      <a:pt x="6" y="39"/>
                    </a:lnTo>
                    <a:lnTo>
                      <a:pt x="6" y="46"/>
                    </a:lnTo>
                    <a:lnTo>
                      <a:pt x="6" y="52"/>
                    </a:lnTo>
                    <a:lnTo>
                      <a:pt x="9" y="55"/>
                    </a:lnTo>
                    <a:lnTo>
                      <a:pt x="9" y="57"/>
                    </a:lnTo>
                    <a:close/>
                  </a:path>
                </a:pathLst>
              </a:custGeom>
              <a:solidFill>
                <a:srgbClr val="989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113" name="Freeform 1199"/>
              <p:cNvSpPr>
                <a:spLocks/>
              </p:cNvSpPr>
              <p:nvPr/>
            </p:nvSpPr>
            <p:spPr bwMode="auto">
              <a:xfrm>
                <a:off x="1519" y="2068"/>
                <a:ext cx="46" cy="27"/>
              </a:xfrm>
              <a:custGeom>
                <a:avLst/>
                <a:gdLst>
                  <a:gd name="T0" fmla="*/ 2 w 184"/>
                  <a:gd name="T1" fmla="*/ 27 h 106"/>
                  <a:gd name="T2" fmla="*/ 7 w 184"/>
                  <a:gd name="T3" fmla="*/ 26 h 106"/>
                  <a:gd name="T4" fmla="*/ 12 w 184"/>
                  <a:gd name="T5" fmla="*/ 25 h 106"/>
                  <a:gd name="T6" fmla="*/ 17 w 184"/>
                  <a:gd name="T7" fmla="*/ 23 h 106"/>
                  <a:gd name="T8" fmla="*/ 21 w 184"/>
                  <a:gd name="T9" fmla="*/ 21 h 106"/>
                  <a:gd name="T10" fmla="*/ 26 w 184"/>
                  <a:gd name="T11" fmla="*/ 19 h 106"/>
                  <a:gd name="T12" fmla="*/ 30 w 184"/>
                  <a:gd name="T13" fmla="*/ 17 h 106"/>
                  <a:gd name="T14" fmla="*/ 34 w 184"/>
                  <a:gd name="T15" fmla="*/ 15 h 106"/>
                  <a:gd name="T16" fmla="*/ 39 w 184"/>
                  <a:gd name="T17" fmla="*/ 11 h 106"/>
                  <a:gd name="T18" fmla="*/ 42 w 184"/>
                  <a:gd name="T19" fmla="*/ 9 h 106"/>
                  <a:gd name="T20" fmla="*/ 46 w 184"/>
                  <a:gd name="T21" fmla="*/ 6 h 106"/>
                  <a:gd name="T22" fmla="*/ 41 w 184"/>
                  <a:gd name="T23" fmla="*/ 0 h 106"/>
                  <a:gd name="T24" fmla="*/ 38 w 184"/>
                  <a:gd name="T25" fmla="*/ 2 h 106"/>
                  <a:gd name="T26" fmla="*/ 34 w 184"/>
                  <a:gd name="T27" fmla="*/ 6 h 106"/>
                  <a:gd name="T28" fmla="*/ 30 w 184"/>
                  <a:gd name="T29" fmla="*/ 8 h 106"/>
                  <a:gd name="T30" fmla="*/ 27 w 184"/>
                  <a:gd name="T31" fmla="*/ 10 h 106"/>
                  <a:gd name="T32" fmla="*/ 22 w 184"/>
                  <a:gd name="T33" fmla="*/ 12 h 106"/>
                  <a:gd name="T34" fmla="*/ 18 w 184"/>
                  <a:gd name="T35" fmla="*/ 14 h 106"/>
                  <a:gd name="T36" fmla="*/ 14 w 184"/>
                  <a:gd name="T37" fmla="*/ 16 h 106"/>
                  <a:gd name="T38" fmla="*/ 10 w 184"/>
                  <a:gd name="T39" fmla="*/ 18 h 106"/>
                  <a:gd name="T40" fmla="*/ 6 w 184"/>
                  <a:gd name="T41" fmla="*/ 19 h 106"/>
                  <a:gd name="T42" fmla="*/ 0 w 184"/>
                  <a:gd name="T43" fmla="*/ 20 h 106"/>
                  <a:gd name="T44" fmla="*/ 2 w 184"/>
                  <a:gd name="T45" fmla="*/ 27 h 10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84"/>
                  <a:gd name="T70" fmla="*/ 0 h 106"/>
                  <a:gd name="T71" fmla="*/ 184 w 184"/>
                  <a:gd name="T72" fmla="*/ 106 h 10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84" h="106">
                    <a:moveTo>
                      <a:pt x="6" y="106"/>
                    </a:moveTo>
                    <a:lnTo>
                      <a:pt x="27" y="102"/>
                    </a:lnTo>
                    <a:lnTo>
                      <a:pt x="48" y="97"/>
                    </a:lnTo>
                    <a:lnTo>
                      <a:pt x="66" y="91"/>
                    </a:lnTo>
                    <a:lnTo>
                      <a:pt x="84" y="84"/>
                    </a:lnTo>
                    <a:lnTo>
                      <a:pt x="102" y="75"/>
                    </a:lnTo>
                    <a:lnTo>
                      <a:pt x="120" y="66"/>
                    </a:lnTo>
                    <a:lnTo>
                      <a:pt x="136" y="57"/>
                    </a:lnTo>
                    <a:lnTo>
                      <a:pt x="154" y="45"/>
                    </a:lnTo>
                    <a:lnTo>
                      <a:pt x="168" y="34"/>
                    </a:lnTo>
                    <a:lnTo>
                      <a:pt x="184" y="22"/>
                    </a:lnTo>
                    <a:lnTo>
                      <a:pt x="163" y="0"/>
                    </a:lnTo>
                    <a:lnTo>
                      <a:pt x="150" y="9"/>
                    </a:lnTo>
                    <a:lnTo>
                      <a:pt x="136" y="22"/>
                    </a:lnTo>
                    <a:lnTo>
                      <a:pt x="120" y="31"/>
                    </a:lnTo>
                    <a:lnTo>
                      <a:pt x="106" y="39"/>
                    </a:lnTo>
                    <a:lnTo>
                      <a:pt x="88" y="48"/>
                    </a:lnTo>
                    <a:lnTo>
                      <a:pt x="72" y="54"/>
                    </a:lnTo>
                    <a:lnTo>
                      <a:pt x="54" y="64"/>
                    </a:lnTo>
                    <a:lnTo>
                      <a:pt x="39" y="70"/>
                    </a:lnTo>
                    <a:lnTo>
                      <a:pt x="22" y="73"/>
                    </a:lnTo>
                    <a:lnTo>
                      <a:pt x="0" y="79"/>
                    </a:lnTo>
                    <a:lnTo>
                      <a:pt x="6" y="106"/>
                    </a:lnTo>
                    <a:close/>
                  </a:path>
                </a:pathLst>
              </a:custGeom>
              <a:solidFill>
                <a:srgbClr val="989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114" name="Freeform 1200"/>
              <p:cNvSpPr>
                <a:spLocks/>
              </p:cNvSpPr>
              <p:nvPr/>
            </p:nvSpPr>
            <p:spPr bwMode="auto">
              <a:xfrm>
                <a:off x="1526" y="2143"/>
                <a:ext cx="42" cy="19"/>
              </a:xfrm>
              <a:custGeom>
                <a:avLst/>
                <a:gdLst>
                  <a:gd name="T0" fmla="*/ 1 w 168"/>
                  <a:gd name="T1" fmla="*/ 19 h 78"/>
                  <a:gd name="T2" fmla="*/ 4 w 168"/>
                  <a:gd name="T3" fmla="*/ 18 h 78"/>
                  <a:gd name="T4" fmla="*/ 8 w 168"/>
                  <a:gd name="T5" fmla="*/ 18 h 78"/>
                  <a:gd name="T6" fmla="*/ 12 w 168"/>
                  <a:gd name="T7" fmla="*/ 17 h 78"/>
                  <a:gd name="T8" fmla="*/ 16 w 168"/>
                  <a:gd name="T9" fmla="*/ 16 h 78"/>
                  <a:gd name="T10" fmla="*/ 21 w 168"/>
                  <a:gd name="T11" fmla="*/ 15 h 78"/>
                  <a:gd name="T12" fmla="*/ 25 w 168"/>
                  <a:gd name="T13" fmla="*/ 14 h 78"/>
                  <a:gd name="T14" fmla="*/ 30 w 168"/>
                  <a:gd name="T15" fmla="*/ 13 h 78"/>
                  <a:gd name="T16" fmla="*/ 34 w 168"/>
                  <a:gd name="T17" fmla="*/ 11 h 78"/>
                  <a:gd name="T18" fmla="*/ 38 w 168"/>
                  <a:gd name="T19" fmla="*/ 10 h 78"/>
                  <a:gd name="T20" fmla="*/ 42 w 168"/>
                  <a:gd name="T21" fmla="*/ 8 h 78"/>
                  <a:gd name="T22" fmla="*/ 41 w 168"/>
                  <a:gd name="T23" fmla="*/ 0 h 78"/>
                  <a:gd name="T24" fmla="*/ 37 w 168"/>
                  <a:gd name="T25" fmla="*/ 2 h 78"/>
                  <a:gd name="T26" fmla="*/ 33 w 168"/>
                  <a:gd name="T27" fmla="*/ 2 h 78"/>
                  <a:gd name="T28" fmla="*/ 30 w 168"/>
                  <a:gd name="T29" fmla="*/ 4 h 78"/>
                  <a:gd name="T30" fmla="*/ 25 w 168"/>
                  <a:gd name="T31" fmla="*/ 5 h 78"/>
                  <a:gd name="T32" fmla="*/ 21 w 168"/>
                  <a:gd name="T33" fmla="*/ 7 h 78"/>
                  <a:gd name="T34" fmla="*/ 17 w 168"/>
                  <a:gd name="T35" fmla="*/ 7 h 78"/>
                  <a:gd name="T36" fmla="*/ 13 w 168"/>
                  <a:gd name="T37" fmla="*/ 8 h 78"/>
                  <a:gd name="T38" fmla="*/ 9 w 168"/>
                  <a:gd name="T39" fmla="*/ 9 h 78"/>
                  <a:gd name="T40" fmla="*/ 5 w 168"/>
                  <a:gd name="T41" fmla="*/ 10 h 78"/>
                  <a:gd name="T42" fmla="*/ 0 w 168"/>
                  <a:gd name="T43" fmla="*/ 10 h 78"/>
                  <a:gd name="T44" fmla="*/ 1 w 168"/>
                  <a:gd name="T45" fmla="*/ 19 h 78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68"/>
                  <a:gd name="T70" fmla="*/ 0 h 78"/>
                  <a:gd name="T71" fmla="*/ 168 w 168"/>
                  <a:gd name="T72" fmla="*/ 78 h 78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68" h="78">
                    <a:moveTo>
                      <a:pt x="4" y="78"/>
                    </a:moveTo>
                    <a:lnTo>
                      <a:pt x="15" y="75"/>
                    </a:lnTo>
                    <a:lnTo>
                      <a:pt x="30" y="73"/>
                    </a:lnTo>
                    <a:lnTo>
                      <a:pt x="48" y="69"/>
                    </a:lnTo>
                    <a:lnTo>
                      <a:pt x="63" y="66"/>
                    </a:lnTo>
                    <a:lnTo>
                      <a:pt x="82" y="61"/>
                    </a:lnTo>
                    <a:lnTo>
                      <a:pt x="100" y="57"/>
                    </a:lnTo>
                    <a:lnTo>
                      <a:pt x="118" y="52"/>
                    </a:lnTo>
                    <a:lnTo>
                      <a:pt x="136" y="46"/>
                    </a:lnTo>
                    <a:lnTo>
                      <a:pt x="150" y="39"/>
                    </a:lnTo>
                    <a:lnTo>
                      <a:pt x="168" y="34"/>
                    </a:lnTo>
                    <a:lnTo>
                      <a:pt x="163" y="0"/>
                    </a:lnTo>
                    <a:lnTo>
                      <a:pt x="148" y="7"/>
                    </a:lnTo>
                    <a:lnTo>
                      <a:pt x="132" y="9"/>
                    </a:lnTo>
                    <a:lnTo>
                      <a:pt x="118" y="16"/>
                    </a:lnTo>
                    <a:lnTo>
                      <a:pt x="100" y="21"/>
                    </a:lnTo>
                    <a:lnTo>
                      <a:pt x="84" y="27"/>
                    </a:lnTo>
                    <a:lnTo>
                      <a:pt x="66" y="30"/>
                    </a:lnTo>
                    <a:lnTo>
                      <a:pt x="52" y="34"/>
                    </a:lnTo>
                    <a:lnTo>
                      <a:pt x="34" y="36"/>
                    </a:lnTo>
                    <a:lnTo>
                      <a:pt x="18" y="39"/>
                    </a:lnTo>
                    <a:lnTo>
                      <a:pt x="0" y="43"/>
                    </a:lnTo>
                    <a:lnTo>
                      <a:pt x="4" y="78"/>
                    </a:lnTo>
                    <a:close/>
                  </a:path>
                </a:pathLst>
              </a:custGeom>
              <a:solidFill>
                <a:srgbClr val="989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115" name="Freeform 1201"/>
              <p:cNvSpPr>
                <a:spLocks/>
              </p:cNvSpPr>
              <p:nvPr/>
            </p:nvSpPr>
            <p:spPr bwMode="auto">
              <a:xfrm>
                <a:off x="1518" y="2016"/>
                <a:ext cx="43" cy="325"/>
              </a:xfrm>
              <a:custGeom>
                <a:avLst/>
                <a:gdLst>
                  <a:gd name="T0" fmla="*/ 0 w 171"/>
                  <a:gd name="T1" fmla="*/ 0 h 1303"/>
                  <a:gd name="T2" fmla="*/ 0 w 171"/>
                  <a:gd name="T3" fmla="*/ 15 h 1303"/>
                  <a:gd name="T4" fmla="*/ 0 w 171"/>
                  <a:gd name="T5" fmla="*/ 31 h 1303"/>
                  <a:gd name="T6" fmla="*/ 1 w 171"/>
                  <a:gd name="T7" fmla="*/ 47 h 1303"/>
                  <a:gd name="T8" fmla="*/ 1 w 171"/>
                  <a:gd name="T9" fmla="*/ 61 h 1303"/>
                  <a:gd name="T10" fmla="*/ 2 w 171"/>
                  <a:gd name="T11" fmla="*/ 77 h 1303"/>
                  <a:gd name="T12" fmla="*/ 3 w 171"/>
                  <a:gd name="T13" fmla="*/ 92 h 1303"/>
                  <a:gd name="T14" fmla="*/ 5 w 171"/>
                  <a:gd name="T15" fmla="*/ 108 h 1303"/>
                  <a:gd name="T16" fmla="*/ 6 w 171"/>
                  <a:gd name="T17" fmla="*/ 123 h 1303"/>
                  <a:gd name="T18" fmla="*/ 7 w 171"/>
                  <a:gd name="T19" fmla="*/ 138 h 1303"/>
                  <a:gd name="T20" fmla="*/ 9 w 171"/>
                  <a:gd name="T21" fmla="*/ 153 h 1303"/>
                  <a:gd name="T22" fmla="*/ 11 w 171"/>
                  <a:gd name="T23" fmla="*/ 169 h 1303"/>
                  <a:gd name="T24" fmla="*/ 14 w 171"/>
                  <a:gd name="T25" fmla="*/ 185 h 1303"/>
                  <a:gd name="T26" fmla="*/ 17 w 171"/>
                  <a:gd name="T27" fmla="*/ 201 h 1303"/>
                  <a:gd name="T28" fmla="*/ 19 w 171"/>
                  <a:gd name="T29" fmla="*/ 217 h 1303"/>
                  <a:gd name="T30" fmla="*/ 22 w 171"/>
                  <a:gd name="T31" fmla="*/ 235 h 1303"/>
                  <a:gd name="T32" fmla="*/ 26 w 171"/>
                  <a:gd name="T33" fmla="*/ 252 h 1303"/>
                  <a:gd name="T34" fmla="*/ 30 w 171"/>
                  <a:gd name="T35" fmla="*/ 270 h 1303"/>
                  <a:gd name="T36" fmla="*/ 34 w 171"/>
                  <a:gd name="T37" fmla="*/ 288 h 1303"/>
                  <a:gd name="T38" fmla="*/ 38 w 171"/>
                  <a:gd name="T39" fmla="*/ 306 h 1303"/>
                  <a:gd name="T40" fmla="*/ 43 w 171"/>
                  <a:gd name="T41" fmla="*/ 325 h 130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71"/>
                  <a:gd name="T64" fmla="*/ 0 h 1303"/>
                  <a:gd name="T65" fmla="*/ 171 w 171"/>
                  <a:gd name="T66" fmla="*/ 1303 h 1303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71" h="1303">
                    <a:moveTo>
                      <a:pt x="0" y="0"/>
                    </a:moveTo>
                    <a:lnTo>
                      <a:pt x="0" y="60"/>
                    </a:lnTo>
                    <a:lnTo>
                      <a:pt x="0" y="123"/>
                    </a:lnTo>
                    <a:lnTo>
                      <a:pt x="2" y="187"/>
                    </a:lnTo>
                    <a:lnTo>
                      <a:pt x="5" y="246"/>
                    </a:lnTo>
                    <a:lnTo>
                      <a:pt x="9" y="310"/>
                    </a:lnTo>
                    <a:lnTo>
                      <a:pt x="11" y="369"/>
                    </a:lnTo>
                    <a:lnTo>
                      <a:pt x="18" y="433"/>
                    </a:lnTo>
                    <a:lnTo>
                      <a:pt x="23" y="493"/>
                    </a:lnTo>
                    <a:lnTo>
                      <a:pt x="29" y="554"/>
                    </a:lnTo>
                    <a:lnTo>
                      <a:pt x="36" y="613"/>
                    </a:lnTo>
                    <a:lnTo>
                      <a:pt x="44" y="677"/>
                    </a:lnTo>
                    <a:lnTo>
                      <a:pt x="57" y="740"/>
                    </a:lnTo>
                    <a:lnTo>
                      <a:pt x="66" y="806"/>
                    </a:lnTo>
                    <a:lnTo>
                      <a:pt x="77" y="872"/>
                    </a:lnTo>
                    <a:lnTo>
                      <a:pt x="89" y="941"/>
                    </a:lnTo>
                    <a:lnTo>
                      <a:pt x="105" y="1011"/>
                    </a:lnTo>
                    <a:lnTo>
                      <a:pt x="120" y="1082"/>
                    </a:lnTo>
                    <a:lnTo>
                      <a:pt x="134" y="1155"/>
                    </a:lnTo>
                    <a:lnTo>
                      <a:pt x="152" y="1228"/>
                    </a:lnTo>
                    <a:lnTo>
                      <a:pt x="171" y="1303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116" name="Freeform 1202"/>
              <p:cNvSpPr>
                <a:spLocks/>
              </p:cNvSpPr>
              <p:nvPr/>
            </p:nvSpPr>
            <p:spPr bwMode="auto">
              <a:xfrm>
                <a:off x="1563" y="1934"/>
                <a:ext cx="35" cy="419"/>
              </a:xfrm>
              <a:custGeom>
                <a:avLst/>
                <a:gdLst>
                  <a:gd name="T0" fmla="*/ 3 w 144"/>
                  <a:gd name="T1" fmla="*/ 0 h 1676"/>
                  <a:gd name="T2" fmla="*/ 1 w 144"/>
                  <a:gd name="T3" fmla="*/ 37 h 1676"/>
                  <a:gd name="T4" fmla="*/ 0 w 144"/>
                  <a:gd name="T5" fmla="*/ 75 h 1676"/>
                  <a:gd name="T6" fmla="*/ 0 w 144"/>
                  <a:gd name="T7" fmla="*/ 112 h 1676"/>
                  <a:gd name="T8" fmla="*/ 1 w 144"/>
                  <a:gd name="T9" fmla="*/ 151 h 1676"/>
                  <a:gd name="T10" fmla="*/ 3 w 144"/>
                  <a:gd name="T11" fmla="*/ 190 h 1676"/>
                  <a:gd name="T12" fmla="*/ 7 w 144"/>
                  <a:gd name="T13" fmla="*/ 229 h 1676"/>
                  <a:gd name="T14" fmla="*/ 10 w 144"/>
                  <a:gd name="T15" fmla="*/ 269 h 1676"/>
                  <a:gd name="T16" fmla="*/ 15 w 144"/>
                  <a:gd name="T17" fmla="*/ 310 h 1676"/>
                  <a:gd name="T18" fmla="*/ 22 w 144"/>
                  <a:gd name="T19" fmla="*/ 351 h 1676"/>
                  <a:gd name="T20" fmla="*/ 30 w 144"/>
                  <a:gd name="T21" fmla="*/ 391 h 1676"/>
                  <a:gd name="T22" fmla="*/ 35 w 144"/>
                  <a:gd name="T23" fmla="*/ 419 h 167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44"/>
                  <a:gd name="T37" fmla="*/ 0 h 1676"/>
                  <a:gd name="T38" fmla="*/ 144 w 144"/>
                  <a:gd name="T39" fmla="*/ 1676 h 167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44" h="1676">
                    <a:moveTo>
                      <a:pt x="12" y="0"/>
                    </a:moveTo>
                    <a:lnTo>
                      <a:pt x="5" y="148"/>
                    </a:lnTo>
                    <a:lnTo>
                      <a:pt x="0" y="298"/>
                    </a:lnTo>
                    <a:lnTo>
                      <a:pt x="0" y="448"/>
                    </a:lnTo>
                    <a:lnTo>
                      <a:pt x="5" y="605"/>
                    </a:lnTo>
                    <a:lnTo>
                      <a:pt x="14" y="758"/>
                    </a:lnTo>
                    <a:lnTo>
                      <a:pt x="27" y="917"/>
                    </a:lnTo>
                    <a:lnTo>
                      <a:pt x="42" y="1077"/>
                    </a:lnTo>
                    <a:lnTo>
                      <a:pt x="62" y="1239"/>
                    </a:lnTo>
                    <a:lnTo>
                      <a:pt x="90" y="1402"/>
                    </a:lnTo>
                    <a:lnTo>
                      <a:pt x="123" y="1564"/>
                    </a:lnTo>
                    <a:lnTo>
                      <a:pt x="144" y="1676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117" name="Freeform 1203"/>
              <p:cNvSpPr>
                <a:spLocks/>
              </p:cNvSpPr>
              <p:nvPr/>
            </p:nvSpPr>
            <p:spPr bwMode="auto">
              <a:xfrm>
                <a:off x="1338" y="2268"/>
                <a:ext cx="143" cy="140"/>
              </a:xfrm>
              <a:custGeom>
                <a:avLst/>
                <a:gdLst>
                  <a:gd name="T0" fmla="*/ 52 w 572"/>
                  <a:gd name="T1" fmla="*/ 12 h 559"/>
                  <a:gd name="T2" fmla="*/ 60 w 572"/>
                  <a:gd name="T3" fmla="*/ 20 h 559"/>
                  <a:gd name="T4" fmla="*/ 69 w 572"/>
                  <a:gd name="T5" fmla="*/ 29 h 559"/>
                  <a:gd name="T6" fmla="*/ 78 w 572"/>
                  <a:gd name="T7" fmla="*/ 38 h 559"/>
                  <a:gd name="T8" fmla="*/ 88 w 572"/>
                  <a:gd name="T9" fmla="*/ 48 h 559"/>
                  <a:gd name="T10" fmla="*/ 98 w 572"/>
                  <a:gd name="T11" fmla="*/ 58 h 559"/>
                  <a:gd name="T12" fmla="*/ 108 w 572"/>
                  <a:gd name="T13" fmla="*/ 68 h 559"/>
                  <a:gd name="T14" fmla="*/ 116 w 572"/>
                  <a:gd name="T15" fmla="*/ 77 h 559"/>
                  <a:gd name="T16" fmla="*/ 124 w 572"/>
                  <a:gd name="T17" fmla="*/ 84 h 559"/>
                  <a:gd name="T18" fmla="*/ 131 w 572"/>
                  <a:gd name="T19" fmla="*/ 92 h 559"/>
                  <a:gd name="T20" fmla="*/ 136 w 572"/>
                  <a:gd name="T21" fmla="*/ 97 h 559"/>
                  <a:gd name="T22" fmla="*/ 141 w 572"/>
                  <a:gd name="T23" fmla="*/ 104 h 559"/>
                  <a:gd name="T24" fmla="*/ 143 w 572"/>
                  <a:gd name="T25" fmla="*/ 112 h 559"/>
                  <a:gd name="T26" fmla="*/ 141 w 572"/>
                  <a:gd name="T27" fmla="*/ 120 h 559"/>
                  <a:gd name="T28" fmla="*/ 137 w 572"/>
                  <a:gd name="T29" fmla="*/ 127 h 559"/>
                  <a:gd name="T30" fmla="*/ 132 w 572"/>
                  <a:gd name="T31" fmla="*/ 133 h 559"/>
                  <a:gd name="T32" fmla="*/ 124 w 572"/>
                  <a:gd name="T33" fmla="*/ 138 h 559"/>
                  <a:gd name="T34" fmla="*/ 115 w 572"/>
                  <a:gd name="T35" fmla="*/ 140 h 559"/>
                  <a:gd name="T36" fmla="*/ 106 w 572"/>
                  <a:gd name="T37" fmla="*/ 139 h 559"/>
                  <a:gd name="T38" fmla="*/ 97 w 572"/>
                  <a:gd name="T39" fmla="*/ 136 h 559"/>
                  <a:gd name="T40" fmla="*/ 89 w 572"/>
                  <a:gd name="T41" fmla="*/ 129 h 559"/>
                  <a:gd name="T42" fmla="*/ 80 w 572"/>
                  <a:gd name="T43" fmla="*/ 120 h 559"/>
                  <a:gd name="T44" fmla="*/ 71 w 572"/>
                  <a:gd name="T45" fmla="*/ 111 h 559"/>
                  <a:gd name="T46" fmla="*/ 65 w 572"/>
                  <a:gd name="T47" fmla="*/ 104 h 559"/>
                  <a:gd name="T48" fmla="*/ 57 w 572"/>
                  <a:gd name="T49" fmla="*/ 98 h 559"/>
                  <a:gd name="T50" fmla="*/ 51 w 572"/>
                  <a:gd name="T51" fmla="*/ 91 h 559"/>
                  <a:gd name="T52" fmla="*/ 45 w 572"/>
                  <a:gd name="T53" fmla="*/ 86 h 559"/>
                  <a:gd name="T54" fmla="*/ 38 w 572"/>
                  <a:gd name="T55" fmla="*/ 80 h 559"/>
                  <a:gd name="T56" fmla="*/ 32 w 572"/>
                  <a:gd name="T57" fmla="*/ 74 h 559"/>
                  <a:gd name="T58" fmla="*/ 25 w 572"/>
                  <a:gd name="T59" fmla="*/ 67 h 559"/>
                  <a:gd name="T60" fmla="*/ 17 w 572"/>
                  <a:gd name="T61" fmla="*/ 59 h 559"/>
                  <a:gd name="T62" fmla="*/ 13 w 572"/>
                  <a:gd name="T63" fmla="*/ 55 h 559"/>
                  <a:gd name="T64" fmla="*/ 9 w 572"/>
                  <a:gd name="T65" fmla="*/ 50 h 559"/>
                  <a:gd name="T66" fmla="*/ 6 w 572"/>
                  <a:gd name="T67" fmla="*/ 46 h 559"/>
                  <a:gd name="T68" fmla="*/ 3 w 572"/>
                  <a:gd name="T69" fmla="*/ 41 h 559"/>
                  <a:gd name="T70" fmla="*/ 1 w 572"/>
                  <a:gd name="T71" fmla="*/ 36 h 559"/>
                  <a:gd name="T72" fmla="*/ 0 w 572"/>
                  <a:gd name="T73" fmla="*/ 31 h 559"/>
                  <a:gd name="T74" fmla="*/ 1 w 572"/>
                  <a:gd name="T75" fmla="*/ 26 h 559"/>
                  <a:gd name="T76" fmla="*/ 2 w 572"/>
                  <a:gd name="T77" fmla="*/ 21 h 559"/>
                  <a:gd name="T78" fmla="*/ 5 w 572"/>
                  <a:gd name="T79" fmla="*/ 16 h 559"/>
                  <a:gd name="T80" fmla="*/ 10 w 572"/>
                  <a:gd name="T81" fmla="*/ 11 h 559"/>
                  <a:gd name="T82" fmla="*/ 14 w 572"/>
                  <a:gd name="T83" fmla="*/ 7 h 559"/>
                  <a:gd name="T84" fmla="*/ 17 w 572"/>
                  <a:gd name="T85" fmla="*/ 4 h 559"/>
                  <a:gd name="T86" fmla="*/ 21 w 572"/>
                  <a:gd name="T87" fmla="*/ 2 h 559"/>
                  <a:gd name="T88" fmla="*/ 26 w 572"/>
                  <a:gd name="T89" fmla="*/ 1 h 559"/>
                  <a:gd name="T90" fmla="*/ 29 w 572"/>
                  <a:gd name="T91" fmla="*/ 0 h 559"/>
                  <a:gd name="T92" fmla="*/ 33 w 572"/>
                  <a:gd name="T93" fmla="*/ 1 h 559"/>
                  <a:gd name="T94" fmla="*/ 38 w 572"/>
                  <a:gd name="T95" fmla="*/ 2 h 559"/>
                  <a:gd name="T96" fmla="*/ 42 w 572"/>
                  <a:gd name="T97" fmla="*/ 5 h 559"/>
                  <a:gd name="T98" fmla="*/ 47 w 572"/>
                  <a:gd name="T99" fmla="*/ 8 h 559"/>
                  <a:gd name="T100" fmla="*/ 52 w 572"/>
                  <a:gd name="T101" fmla="*/ 12 h 559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572"/>
                  <a:gd name="T154" fmla="*/ 0 h 559"/>
                  <a:gd name="T155" fmla="*/ 572 w 572"/>
                  <a:gd name="T156" fmla="*/ 559 h 559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572" h="559">
                    <a:moveTo>
                      <a:pt x="208" y="48"/>
                    </a:moveTo>
                    <a:lnTo>
                      <a:pt x="241" y="78"/>
                    </a:lnTo>
                    <a:lnTo>
                      <a:pt x="276" y="114"/>
                    </a:lnTo>
                    <a:lnTo>
                      <a:pt x="313" y="153"/>
                    </a:lnTo>
                    <a:lnTo>
                      <a:pt x="351" y="192"/>
                    </a:lnTo>
                    <a:lnTo>
                      <a:pt x="392" y="231"/>
                    </a:lnTo>
                    <a:lnTo>
                      <a:pt x="431" y="271"/>
                    </a:lnTo>
                    <a:lnTo>
                      <a:pt x="463" y="307"/>
                    </a:lnTo>
                    <a:lnTo>
                      <a:pt x="497" y="337"/>
                    </a:lnTo>
                    <a:lnTo>
                      <a:pt x="524" y="367"/>
                    </a:lnTo>
                    <a:lnTo>
                      <a:pt x="545" y="388"/>
                    </a:lnTo>
                    <a:lnTo>
                      <a:pt x="563" y="417"/>
                    </a:lnTo>
                    <a:lnTo>
                      <a:pt x="572" y="449"/>
                    </a:lnTo>
                    <a:lnTo>
                      <a:pt x="565" y="478"/>
                    </a:lnTo>
                    <a:lnTo>
                      <a:pt x="547" y="508"/>
                    </a:lnTo>
                    <a:lnTo>
                      <a:pt x="526" y="533"/>
                    </a:lnTo>
                    <a:lnTo>
                      <a:pt x="497" y="551"/>
                    </a:lnTo>
                    <a:lnTo>
                      <a:pt x="460" y="559"/>
                    </a:lnTo>
                    <a:lnTo>
                      <a:pt x="424" y="556"/>
                    </a:lnTo>
                    <a:lnTo>
                      <a:pt x="388" y="544"/>
                    </a:lnTo>
                    <a:lnTo>
                      <a:pt x="355" y="517"/>
                    </a:lnTo>
                    <a:lnTo>
                      <a:pt x="319" y="478"/>
                    </a:lnTo>
                    <a:lnTo>
                      <a:pt x="285" y="445"/>
                    </a:lnTo>
                    <a:lnTo>
                      <a:pt x="259" y="415"/>
                    </a:lnTo>
                    <a:lnTo>
                      <a:pt x="228" y="391"/>
                    </a:lnTo>
                    <a:lnTo>
                      <a:pt x="205" y="364"/>
                    </a:lnTo>
                    <a:lnTo>
                      <a:pt x="178" y="342"/>
                    </a:lnTo>
                    <a:lnTo>
                      <a:pt x="153" y="319"/>
                    </a:lnTo>
                    <a:lnTo>
                      <a:pt x="126" y="294"/>
                    </a:lnTo>
                    <a:lnTo>
                      <a:pt x="99" y="267"/>
                    </a:lnTo>
                    <a:lnTo>
                      <a:pt x="69" y="237"/>
                    </a:lnTo>
                    <a:lnTo>
                      <a:pt x="51" y="219"/>
                    </a:lnTo>
                    <a:lnTo>
                      <a:pt x="37" y="201"/>
                    </a:lnTo>
                    <a:lnTo>
                      <a:pt x="24" y="183"/>
                    </a:lnTo>
                    <a:lnTo>
                      <a:pt x="12" y="162"/>
                    </a:lnTo>
                    <a:lnTo>
                      <a:pt x="3" y="144"/>
                    </a:lnTo>
                    <a:lnTo>
                      <a:pt x="0" y="123"/>
                    </a:lnTo>
                    <a:lnTo>
                      <a:pt x="3" y="102"/>
                    </a:lnTo>
                    <a:lnTo>
                      <a:pt x="9" y="84"/>
                    </a:lnTo>
                    <a:lnTo>
                      <a:pt x="21" y="62"/>
                    </a:lnTo>
                    <a:lnTo>
                      <a:pt x="39" y="42"/>
                    </a:lnTo>
                    <a:lnTo>
                      <a:pt x="55" y="27"/>
                    </a:lnTo>
                    <a:lnTo>
                      <a:pt x="69" y="14"/>
                    </a:lnTo>
                    <a:lnTo>
                      <a:pt x="84" y="9"/>
                    </a:lnTo>
                    <a:lnTo>
                      <a:pt x="103" y="3"/>
                    </a:lnTo>
                    <a:lnTo>
                      <a:pt x="117" y="0"/>
                    </a:lnTo>
                    <a:lnTo>
                      <a:pt x="132" y="3"/>
                    </a:lnTo>
                    <a:lnTo>
                      <a:pt x="151" y="9"/>
                    </a:lnTo>
                    <a:lnTo>
                      <a:pt x="169" y="18"/>
                    </a:lnTo>
                    <a:lnTo>
                      <a:pt x="187" y="30"/>
                    </a:lnTo>
                    <a:lnTo>
                      <a:pt x="208" y="48"/>
                    </a:lnTo>
                    <a:close/>
                  </a:path>
                </a:pathLst>
              </a:custGeom>
              <a:solidFill>
                <a:srgbClr val="E5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118" name="Freeform 1204"/>
              <p:cNvSpPr>
                <a:spLocks/>
              </p:cNvSpPr>
              <p:nvPr/>
            </p:nvSpPr>
            <p:spPr bwMode="auto">
              <a:xfrm>
                <a:off x="1338" y="2268"/>
                <a:ext cx="143" cy="140"/>
              </a:xfrm>
              <a:custGeom>
                <a:avLst/>
                <a:gdLst>
                  <a:gd name="T0" fmla="*/ 52 w 572"/>
                  <a:gd name="T1" fmla="*/ 12 h 559"/>
                  <a:gd name="T2" fmla="*/ 60 w 572"/>
                  <a:gd name="T3" fmla="*/ 20 h 559"/>
                  <a:gd name="T4" fmla="*/ 69 w 572"/>
                  <a:gd name="T5" fmla="*/ 29 h 559"/>
                  <a:gd name="T6" fmla="*/ 78 w 572"/>
                  <a:gd name="T7" fmla="*/ 38 h 559"/>
                  <a:gd name="T8" fmla="*/ 88 w 572"/>
                  <a:gd name="T9" fmla="*/ 48 h 559"/>
                  <a:gd name="T10" fmla="*/ 98 w 572"/>
                  <a:gd name="T11" fmla="*/ 58 h 559"/>
                  <a:gd name="T12" fmla="*/ 108 w 572"/>
                  <a:gd name="T13" fmla="*/ 68 h 559"/>
                  <a:gd name="T14" fmla="*/ 116 w 572"/>
                  <a:gd name="T15" fmla="*/ 77 h 559"/>
                  <a:gd name="T16" fmla="*/ 124 w 572"/>
                  <a:gd name="T17" fmla="*/ 84 h 559"/>
                  <a:gd name="T18" fmla="*/ 131 w 572"/>
                  <a:gd name="T19" fmla="*/ 92 h 559"/>
                  <a:gd name="T20" fmla="*/ 136 w 572"/>
                  <a:gd name="T21" fmla="*/ 97 h 559"/>
                  <a:gd name="T22" fmla="*/ 141 w 572"/>
                  <a:gd name="T23" fmla="*/ 104 h 559"/>
                  <a:gd name="T24" fmla="*/ 143 w 572"/>
                  <a:gd name="T25" fmla="*/ 112 h 559"/>
                  <a:gd name="T26" fmla="*/ 141 w 572"/>
                  <a:gd name="T27" fmla="*/ 120 h 559"/>
                  <a:gd name="T28" fmla="*/ 137 w 572"/>
                  <a:gd name="T29" fmla="*/ 127 h 559"/>
                  <a:gd name="T30" fmla="*/ 132 w 572"/>
                  <a:gd name="T31" fmla="*/ 133 h 559"/>
                  <a:gd name="T32" fmla="*/ 124 w 572"/>
                  <a:gd name="T33" fmla="*/ 138 h 559"/>
                  <a:gd name="T34" fmla="*/ 115 w 572"/>
                  <a:gd name="T35" fmla="*/ 140 h 559"/>
                  <a:gd name="T36" fmla="*/ 106 w 572"/>
                  <a:gd name="T37" fmla="*/ 139 h 559"/>
                  <a:gd name="T38" fmla="*/ 97 w 572"/>
                  <a:gd name="T39" fmla="*/ 136 h 559"/>
                  <a:gd name="T40" fmla="*/ 89 w 572"/>
                  <a:gd name="T41" fmla="*/ 129 h 559"/>
                  <a:gd name="T42" fmla="*/ 80 w 572"/>
                  <a:gd name="T43" fmla="*/ 120 h 559"/>
                  <a:gd name="T44" fmla="*/ 71 w 572"/>
                  <a:gd name="T45" fmla="*/ 111 h 559"/>
                  <a:gd name="T46" fmla="*/ 65 w 572"/>
                  <a:gd name="T47" fmla="*/ 104 h 559"/>
                  <a:gd name="T48" fmla="*/ 57 w 572"/>
                  <a:gd name="T49" fmla="*/ 98 h 559"/>
                  <a:gd name="T50" fmla="*/ 51 w 572"/>
                  <a:gd name="T51" fmla="*/ 91 h 559"/>
                  <a:gd name="T52" fmla="*/ 45 w 572"/>
                  <a:gd name="T53" fmla="*/ 86 h 559"/>
                  <a:gd name="T54" fmla="*/ 38 w 572"/>
                  <a:gd name="T55" fmla="*/ 80 h 559"/>
                  <a:gd name="T56" fmla="*/ 32 w 572"/>
                  <a:gd name="T57" fmla="*/ 74 h 559"/>
                  <a:gd name="T58" fmla="*/ 25 w 572"/>
                  <a:gd name="T59" fmla="*/ 67 h 559"/>
                  <a:gd name="T60" fmla="*/ 17 w 572"/>
                  <a:gd name="T61" fmla="*/ 59 h 559"/>
                  <a:gd name="T62" fmla="*/ 13 w 572"/>
                  <a:gd name="T63" fmla="*/ 55 h 559"/>
                  <a:gd name="T64" fmla="*/ 9 w 572"/>
                  <a:gd name="T65" fmla="*/ 50 h 559"/>
                  <a:gd name="T66" fmla="*/ 6 w 572"/>
                  <a:gd name="T67" fmla="*/ 46 h 559"/>
                  <a:gd name="T68" fmla="*/ 3 w 572"/>
                  <a:gd name="T69" fmla="*/ 41 h 559"/>
                  <a:gd name="T70" fmla="*/ 1 w 572"/>
                  <a:gd name="T71" fmla="*/ 36 h 559"/>
                  <a:gd name="T72" fmla="*/ 0 w 572"/>
                  <a:gd name="T73" fmla="*/ 31 h 559"/>
                  <a:gd name="T74" fmla="*/ 1 w 572"/>
                  <a:gd name="T75" fmla="*/ 26 h 559"/>
                  <a:gd name="T76" fmla="*/ 2 w 572"/>
                  <a:gd name="T77" fmla="*/ 21 h 559"/>
                  <a:gd name="T78" fmla="*/ 5 w 572"/>
                  <a:gd name="T79" fmla="*/ 16 h 559"/>
                  <a:gd name="T80" fmla="*/ 10 w 572"/>
                  <a:gd name="T81" fmla="*/ 11 h 559"/>
                  <a:gd name="T82" fmla="*/ 14 w 572"/>
                  <a:gd name="T83" fmla="*/ 7 h 559"/>
                  <a:gd name="T84" fmla="*/ 17 w 572"/>
                  <a:gd name="T85" fmla="*/ 4 h 559"/>
                  <a:gd name="T86" fmla="*/ 21 w 572"/>
                  <a:gd name="T87" fmla="*/ 2 h 559"/>
                  <a:gd name="T88" fmla="*/ 26 w 572"/>
                  <a:gd name="T89" fmla="*/ 1 h 559"/>
                  <a:gd name="T90" fmla="*/ 29 w 572"/>
                  <a:gd name="T91" fmla="*/ 0 h 559"/>
                  <a:gd name="T92" fmla="*/ 33 w 572"/>
                  <a:gd name="T93" fmla="*/ 1 h 559"/>
                  <a:gd name="T94" fmla="*/ 38 w 572"/>
                  <a:gd name="T95" fmla="*/ 2 h 559"/>
                  <a:gd name="T96" fmla="*/ 42 w 572"/>
                  <a:gd name="T97" fmla="*/ 5 h 559"/>
                  <a:gd name="T98" fmla="*/ 47 w 572"/>
                  <a:gd name="T99" fmla="*/ 8 h 559"/>
                  <a:gd name="T100" fmla="*/ 52 w 572"/>
                  <a:gd name="T101" fmla="*/ 12 h 559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572"/>
                  <a:gd name="T154" fmla="*/ 0 h 559"/>
                  <a:gd name="T155" fmla="*/ 572 w 572"/>
                  <a:gd name="T156" fmla="*/ 559 h 559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572" h="559">
                    <a:moveTo>
                      <a:pt x="208" y="48"/>
                    </a:moveTo>
                    <a:lnTo>
                      <a:pt x="241" y="78"/>
                    </a:lnTo>
                    <a:lnTo>
                      <a:pt x="276" y="114"/>
                    </a:lnTo>
                    <a:lnTo>
                      <a:pt x="313" y="153"/>
                    </a:lnTo>
                    <a:lnTo>
                      <a:pt x="351" y="192"/>
                    </a:lnTo>
                    <a:lnTo>
                      <a:pt x="392" y="231"/>
                    </a:lnTo>
                    <a:lnTo>
                      <a:pt x="431" y="271"/>
                    </a:lnTo>
                    <a:lnTo>
                      <a:pt x="463" y="307"/>
                    </a:lnTo>
                    <a:lnTo>
                      <a:pt x="497" y="337"/>
                    </a:lnTo>
                    <a:lnTo>
                      <a:pt x="524" y="367"/>
                    </a:lnTo>
                    <a:lnTo>
                      <a:pt x="545" y="388"/>
                    </a:lnTo>
                    <a:lnTo>
                      <a:pt x="563" y="417"/>
                    </a:lnTo>
                    <a:lnTo>
                      <a:pt x="572" y="449"/>
                    </a:lnTo>
                    <a:lnTo>
                      <a:pt x="565" y="478"/>
                    </a:lnTo>
                    <a:lnTo>
                      <a:pt x="547" y="508"/>
                    </a:lnTo>
                    <a:lnTo>
                      <a:pt x="526" y="533"/>
                    </a:lnTo>
                    <a:lnTo>
                      <a:pt x="497" y="551"/>
                    </a:lnTo>
                    <a:lnTo>
                      <a:pt x="460" y="559"/>
                    </a:lnTo>
                    <a:lnTo>
                      <a:pt x="424" y="556"/>
                    </a:lnTo>
                    <a:lnTo>
                      <a:pt x="388" y="544"/>
                    </a:lnTo>
                    <a:lnTo>
                      <a:pt x="355" y="517"/>
                    </a:lnTo>
                    <a:lnTo>
                      <a:pt x="319" y="478"/>
                    </a:lnTo>
                    <a:lnTo>
                      <a:pt x="285" y="445"/>
                    </a:lnTo>
                    <a:lnTo>
                      <a:pt x="259" y="415"/>
                    </a:lnTo>
                    <a:lnTo>
                      <a:pt x="228" y="391"/>
                    </a:lnTo>
                    <a:lnTo>
                      <a:pt x="205" y="364"/>
                    </a:lnTo>
                    <a:lnTo>
                      <a:pt x="178" y="342"/>
                    </a:lnTo>
                    <a:lnTo>
                      <a:pt x="153" y="319"/>
                    </a:lnTo>
                    <a:lnTo>
                      <a:pt x="126" y="294"/>
                    </a:lnTo>
                    <a:lnTo>
                      <a:pt x="99" y="267"/>
                    </a:lnTo>
                    <a:lnTo>
                      <a:pt x="69" y="237"/>
                    </a:lnTo>
                    <a:lnTo>
                      <a:pt x="51" y="219"/>
                    </a:lnTo>
                    <a:lnTo>
                      <a:pt x="37" y="201"/>
                    </a:lnTo>
                    <a:lnTo>
                      <a:pt x="24" y="183"/>
                    </a:lnTo>
                    <a:lnTo>
                      <a:pt x="12" y="162"/>
                    </a:lnTo>
                    <a:lnTo>
                      <a:pt x="3" y="144"/>
                    </a:lnTo>
                    <a:lnTo>
                      <a:pt x="0" y="123"/>
                    </a:lnTo>
                    <a:lnTo>
                      <a:pt x="3" y="102"/>
                    </a:lnTo>
                    <a:lnTo>
                      <a:pt x="9" y="84"/>
                    </a:lnTo>
                    <a:lnTo>
                      <a:pt x="21" y="62"/>
                    </a:lnTo>
                    <a:lnTo>
                      <a:pt x="39" y="42"/>
                    </a:lnTo>
                    <a:lnTo>
                      <a:pt x="55" y="27"/>
                    </a:lnTo>
                    <a:lnTo>
                      <a:pt x="69" y="14"/>
                    </a:lnTo>
                    <a:lnTo>
                      <a:pt x="84" y="9"/>
                    </a:lnTo>
                    <a:lnTo>
                      <a:pt x="103" y="3"/>
                    </a:lnTo>
                    <a:lnTo>
                      <a:pt x="117" y="0"/>
                    </a:lnTo>
                    <a:lnTo>
                      <a:pt x="132" y="3"/>
                    </a:lnTo>
                    <a:lnTo>
                      <a:pt x="151" y="9"/>
                    </a:lnTo>
                    <a:lnTo>
                      <a:pt x="169" y="18"/>
                    </a:lnTo>
                    <a:lnTo>
                      <a:pt x="187" y="30"/>
                    </a:lnTo>
                    <a:lnTo>
                      <a:pt x="208" y="48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119" name="Freeform 1205"/>
              <p:cNvSpPr>
                <a:spLocks/>
              </p:cNvSpPr>
              <p:nvPr/>
            </p:nvSpPr>
            <p:spPr bwMode="auto">
              <a:xfrm>
                <a:off x="1338" y="2268"/>
                <a:ext cx="143" cy="140"/>
              </a:xfrm>
              <a:custGeom>
                <a:avLst/>
                <a:gdLst>
                  <a:gd name="T0" fmla="*/ 52 w 572"/>
                  <a:gd name="T1" fmla="*/ 12 h 559"/>
                  <a:gd name="T2" fmla="*/ 60 w 572"/>
                  <a:gd name="T3" fmla="*/ 20 h 559"/>
                  <a:gd name="T4" fmla="*/ 69 w 572"/>
                  <a:gd name="T5" fmla="*/ 29 h 559"/>
                  <a:gd name="T6" fmla="*/ 78 w 572"/>
                  <a:gd name="T7" fmla="*/ 38 h 559"/>
                  <a:gd name="T8" fmla="*/ 88 w 572"/>
                  <a:gd name="T9" fmla="*/ 48 h 559"/>
                  <a:gd name="T10" fmla="*/ 98 w 572"/>
                  <a:gd name="T11" fmla="*/ 58 h 559"/>
                  <a:gd name="T12" fmla="*/ 108 w 572"/>
                  <a:gd name="T13" fmla="*/ 68 h 559"/>
                  <a:gd name="T14" fmla="*/ 116 w 572"/>
                  <a:gd name="T15" fmla="*/ 77 h 559"/>
                  <a:gd name="T16" fmla="*/ 124 w 572"/>
                  <a:gd name="T17" fmla="*/ 84 h 559"/>
                  <a:gd name="T18" fmla="*/ 131 w 572"/>
                  <a:gd name="T19" fmla="*/ 92 h 559"/>
                  <a:gd name="T20" fmla="*/ 136 w 572"/>
                  <a:gd name="T21" fmla="*/ 97 h 559"/>
                  <a:gd name="T22" fmla="*/ 141 w 572"/>
                  <a:gd name="T23" fmla="*/ 104 h 559"/>
                  <a:gd name="T24" fmla="*/ 143 w 572"/>
                  <a:gd name="T25" fmla="*/ 112 h 559"/>
                  <a:gd name="T26" fmla="*/ 141 w 572"/>
                  <a:gd name="T27" fmla="*/ 120 h 559"/>
                  <a:gd name="T28" fmla="*/ 137 w 572"/>
                  <a:gd name="T29" fmla="*/ 127 h 559"/>
                  <a:gd name="T30" fmla="*/ 132 w 572"/>
                  <a:gd name="T31" fmla="*/ 133 h 559"/>
                  <a:gd name="T32" fmla="*/ 124 w 572"/>
                  <a:gd name="T33" fmla="*/ 138 h 559"/>
                  <a:gd name="T34" fmla="*/ 115 w 572"/>
                  <a:gd name="T35" fmla="*/ 140 h 559"/>
                  <a:gd name="T36" fmla="*/ 106 w 572"/>
                  <a:gd name="T37" fmla="*/ 139 h 559"/>
                  <a:gd name="T38" fmla="*/ 97 w 572"/>
                  <a:gd name="T39" fmla="*/ 136 h 559"/>
                  <a:gd name="T40" fmla="*/ 89 w 572"/>
                  <a:gd name="T41" fmla="*/ 129 h 559"/>
                  <a:gd name="T42" fmla="*/ 80 w 572"/>
                  <a:gd name="T43" fmla="*/ 120 h 559"/>
                  <a:gd name="T44" fmla="*/ 71 w 572"/>
                  <a:gd name="T45" fmla="*/ 111 h 559"/>
                  <a:gd name="T46" fmla="*/ 65 w 572"/>
                  <a:gd name="T47" fmla="*/ 104 h 559"/>
                  <a:gd name="T48" fmla="*/ 57 w 572"/>
                  <a:gd name="T49" fmla="*/ 98 h 559"/>
                  <a:gd name="T50" fmla="*/ 51 w 572"/>
                  <a:gd name="T51" fmla="*/ 91 h 559"/>
                  <a:gd name="T52" fmla="*/ 45 w 572"/>
                  <a:gd name="T53" fmla="*/ 86 h 559"/>
                  <a:gd name="T54" fmla="*/ 38 w 572"/>
                  <a:gd name="T55" fmla="*/ 80 h 559"/>
                  <a:gd name="T56" fmla="*/ 32 w 572"/>
                  <a:gd name="T57" fmla="*/ 74 h 559"/>
                  <a:gd name="T58" fmla="*/ 25 w 572"/>
                  <a:gd name="T59" fmla="*/ 67 h 559"/>
                  <a:gd name="T60" fmla="*/ 17 w 572"/>
                  <a:gd name="T61" fmla="*/ 59 h 559"/>
                  <a:gd name="T62" fmla="*/ 13 w 572"/>
                  <a:gd name="T63" fmla="*/ 55 h 559"/>
                  <a:gd name="T64" fmla="*/ 9 w 572"/>
                  <a:gd name="T65" fmla="*/ 50 h 559"/>
                  <a:gd name="T66" fmla="*/ 6 w 572"/>
                  <a:gd name="T67" fmla="*/ 46 h 559"/>
                  <a:gd name="T68" fmla="*/ 3 w 572"/>
                  <a:gd name="T69" fmla="*/ 41 h 559"/>
                  <a:gd name="T70" fmla="*/ 1 w 572"/>
                  <a:gd name="T71" fmla="*/ 36 h 559"/>
                  <a:gd name="T72" fmla="*/ 0 w 572"/>
                  <a:gd name="T73" fmla="*/ 31 h 559"/>
                  <a:gd name="T74" fmla="*/ 1 w 572"/>
                  <a:gd name="T75" fmla="*/ 26 h 559"/>
                  <a:gd name="T76" fmla="*/ 2 w 572"/>
                  <a:gd name="T77" fmla="*/ 21 h 559"/>
                  <a:gd name="T78" fmla="*/ 5 w 572"/>
                  <a:gd name="T79" fmla="*/ 16 h 559"/>
                  <a:gd name="T80" fmla="*/ 10 w 572"/>
                  <a:gd name="T81" fmla="*/ 11 h 559"/>
                  <a:gd name="T82" fmla="*/ 14 w 572"/>
                  <a:gd name="T83" fmla="*/ 7 h 559"/>
                  <a:gd name="T84" fmla="*/ 17 w 572"/>
                  <a:gd name="T85" fmla="*/ 4 h 559"/>
                  <a:gd name="T86" fmla="*/ 21 w 572"/>
                  <a:gd name="T87" fmla="*/ 2 h 559"/>
                  <a:gd name="T88" fmla="*/ 26 w 572"/>
                  <a:gd name="T89" fmla="*/ 1 h 559"/>
                  <a:gd name="T90" fmla="*/ 29 w 572"/>
                  <a:gd name="T91" fmla="*/ 0 h 559"/>
                  <a:gd name="T92" fmla="*/ 33 w 572"/>
                  <a:gd name="T93" fmla="*/ 1 h 559"/>
                  <a:gd name="T94" fmla="*/ 38 w 572"/>
                  <a:gd name="T95" fmla="*/ 2 h 559"/>
                  <a:gd name="T96" fmla="*/ 42 w 572"/>
                  <a:gd name="T97" fmla="*/ 5 h 559"/>
                  <a:gd name="T98" fmla="*/ 47 w 572"/>
                  <a:gd name="T99" fmla="*/ 8 h 559"/>
                  <a:gd name="T100" fmla="*/ 52 w 572"/>
                  <a:gd name="T101" fmla="*/ 12 h 559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572"/>
                  <a:gd name="T154" fmla="*/ 0 h 559"/>
                  <a:gd name="T155" fmla="*/ 572 w 572"/>
                  <a:gd name="T156" fmla="*/ 559 h 559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572" h="559">
                    <a:moveTo>
                      <a:pt x="208" y="48"/>
                    </a:moveTo>
                    <a:lnTo>
                      <a:pt x="241" y="78"/>
                    </a:lnTo>
                    <a:lnTo>
                      <a:pt x="276" y="114"/>
                    </a:lnTo>
                    <a:lnTo>
                      <a:pt x="313" y="153"/>
                    </a:lnTo>
                    <a:lnTo>
                      <a:pt x="351" y="192"/>
                    </a:lnTo>
                    <a:lnTo>
                      <a:pt x="392" y="231"/>
                    </a:lnTo>
                    <a:lnTo>
                      <a:pt x="431" y="271"/>
                    </a:lnTo>
                    <a:lnTo>
                      <a:pt x="463" y="307"/>
                    </a:lnTo>
                    <a:lnTo>
                      <a:pt x="497" y="337"/>
                    </a:lnTo>
                    <a:lnTo>
                      <a:pt x="524" y="367"/>
                    </a:lnTo>
                    <a:lnTo>
                      <a:pt x="545" y="388"/>
                    </a:lnTo>
                    <a:lnTo>
                      <a:pt x="563" y="417"/>
                    </a:lnTo>
                    <a:lnTo>
                      <a:pt x="572" y="449"/>
                    </a:lnTo>
                    <a:lnTo>
                      <a:pt x="565" y="478"/>
                    </a:lnTo>
                    <a:lnTo>
                      <a:pt x="547" y="508"/>
                    </a:lnTo>
                    <a:lnTo>
                      <a:pt x="526" y="533"/>
                    </a:lnTo>
                    <a:lnTo>
                      <a:pt x="497" y="551"/>
                    </a:lnTo>
                    <a:lnTo>
                      <a:pt x="460" y="559"/>
                    </a:lnTo>
                    <a:lnTo>
                      <a:pt x="424" y="556"/>
                    </a:lnTo>
                    <a:lnTo>
                      <a:pt x="388" y="544"/>
                    </a:lnTo>
                    <a:lnTo>
                      <a:pt x="355" y="517"/>
                    </a:lnTo>
                    <a:lnTo>
                      <a:pt x="319" y="478"/>
                    </a:lnTo>
                    <a:lnTo>
                      <a:pt x="285" y="445"/>
                    </a:lnTo>
                    <a:lnTo>
                      <a:pt x="259" y="415"/>
                    </a:lnTo>
                    <a:lnTo>
                      <a:pt x="228" y="391"/>
                    </a:lnTo>
                    <a:lnTo>
                      <a:pt x="205" y="364"/>
                    </a:lnTo>
                    <a:lnTo>
                      <a:pt x="178" y="342"/>
                    </a:lnTo>
                    <a:lnTo>
                      <a:pt x="153" y="319"/>
                    </a:lnTo>
                    <a:lnTo>
                      <a:pt x="126" y="294"/>
                    </a:lnTo>
                    <a:lnTo>
                      <a:pt x="99" y="267"/>
                    </a:lnTo>
                    <a:lnTo>
                      <a:pt x="69" y="237"/>
                    </a:lnTo>
                    <a:lnTo>
                      <a:pt x="51" y="219"/>
                    </a:lnTo>
                    <a:lnTo>
                      <a:pt x="37" y="201"/>
                    </a:lnTo>
                    <a:lnTo>
                      <a:pt x="24" y="183"/>
                    </a:lnTo>
                    <a:lnTo>
                      <a:pt x="12" y="162"/>
                    </a:lnTo>
                    <a:lnTo>
                      <a:pt x="3" y="144"/>
                    </a:lnTo>
                    <a:lnTo>
                      <a:pt x="0" y="123"/>
                    </a:lnTo>
                    <a:lnTo>
                      <a:pt x="3" y="102"/>
                    </a:lnTo>
                    <a:lnTo>
                      <a:pt x="9" y="84"/>
                    </a:lnTo>
                    <a:lnTo>
                      <a:pt x="21" y="62"/>
                    </a:lnTo>
                    <a:lnTo>
                      <a:pt x="39" y="42"/>
                    </a:lnTo>
                    <a:lnTo>
                      <a:pt x="55" y="27"/>
                    </a:lnTo>
                    <a:lnTo>
                      <a:pt x="69" y="14"/>
                    </a:lnTo>
                    <a:lnTo>
                      <a:pt x="84" y="9"/>
                    </a:lnTo>
                    <a:lnTo>
                      <a:pt x="103" y="3"/>
                    </a:lnTo>
                    <a:lnTo>
                      <a:pt x="117" y="0"/>
                    </a:lnTo>
                    <a:lnTo>
                      <a:pt x="132" y="3"/>
                    </a:lnTo>
                    <a:lnTo>
                      <a:pt x="151" y="9"/>
                    </a:lnTo>
                    <a:lnTo>
                      <a:pt x="169" y="18"/>
                    </a:lnTo>
                    <a:lnTo>
                      <a:pt x="187" y="30"/>
                    </a:lnTo>
                    <a:lnTo>
                      <a:pt x="208" y="48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120" name="Freeform 1206"/>
              <p:cNvSpPr>
                <a:spLocks/>
              </p:cNvSpPr>
              <p:nvPr/>
            </p:nvSpPr>
            <p:spPr bwMode="auto">
              <a:xfrm>
                <a:off x="1346" y="2274"/>
                <a:ext cx="126" cy="128"/>
              </a:xfrm>
              <a:custGeom>
                <a:avLst/>
                <a:gdLst>
                  <a:gd name="T0" fmla="*/ 125 w 505"/>
                  <a:gd name="T1" fmla="*/ 119 h 512"/>
                  <a:gd name="T2" fmla="*/ 124 w 505"/>
                  <a:gd name="T3" fmla="*/ 118 h 512"/>
                  <a:gd name="T4" fmla="*/ 123 w 505"/>
                  <a:gd name="T5" fmla="*/ 117 h 512"/>
                  <a:gd name="T6" fmla="*/ 122 w 505"/>
                  <a:gd name="T7" fmla="*/ 116 h 512"/>
                  <a:gd name="T8" fmla="*/ 120 w 505"/>
                  <a:gd name="T9" fmla="*/ 115 h 512"/>
                  <a:gd name="T10" fmla="*/ 107 w 505"/>
                  <a:gd name="T11" fmla="*/ 100 h 512"/>
                  <a:gd name="T12" fmla="*/ 84 w 505"/>
                  <a:gd name="T13" fmla="*/ 77 h 512"/>
                  <a:gd name="T14" fmla="*/ 65 w 505"/>
                  <a:gd name="T15" fmla="*/ 56 h 512"/>
                  <a:gd name="T16" fmla="*/ 46 w 505"/>
                  <a:gd name="T17" fmla="*/ 37 h 512"/>
                  <a:gd name="T18" fmla="*/ 27 w 505"/>
                  <a:gd name="T19" fmla="*/ 19 h 512"/>
                  <a:gd name="T20" fmla="*/ 11 w 505"/>
                  <a:gd name="T21" fmla="*/ 3 h 512"/>
                  <a:gd name="T22" fmla="*/ 11 w 505"/>
                  <a:gd name="T23" fmla="*/ 2 h 512"/>
                  <a:gd name="T24" fmla="*/ 11 w 505"/>
                  <a:gd name="T25" fmla="*/ 0 h 512"/>
                  <a:gd name="T26" fmla="*/ 10 w 505"/>
                  <a:gd name="T27" fmla="*/ 0 h 512"/>
                  <a:gd name="T28" fmla="*/ 9 w 505"/>
                  <a:gd name="T29" fmla="*/ 1 h 512"/>
                  <a:gd name="T30" fmla="*/ 7 w 505"/>
                  <a:gd name="T31" fmla="*/ 2 h 512"/>
                  <a:gd name="T32" fmla="*/ 7 w 505"/>
                  <a:gd name="T33" fmla="*/ 3 h 512"/>
                  <a:gd name="T34" fmla="*/ 5 w 505"/>
                  <a:gd name="T35" fmla="*/ 4 h 512"/>
                  <a:gd name="T36" fmla="*/ 4 w 505"/>
                  <a:gd name="T37" fmla="*/ 6 h 512"/>
                  <a:gd name="T38" fmla="*/ 2 w 505"/>
                  <a:gd name="T39" fmla="*/ 7 h 512"/>
                  <a:gd name="T40" fmla="*/ 2 w 505"/>
                  <a:gd name="T41" fmla="*/ 9 h 512"/>
                  <a:gd name="T42" fmla="*/ 0 w 505"/>
                  <a:gd name="T43" fmla="*/ 11 h 512"/>
                  <a:gd name="T44" fmla="*/ 1 w 505"/>
                  <a:gd name="T45" fmla="*/ 12 h 512"/>
                  <a:gd name="T46" fmla="*/ 2 w 505"/>
                  <a:gd name="T47" fmla="*/ 12 h 512"/>
                  <a:gd name="T48" fmla="*/ 3 w 505"/>
                  <a:gd name="T49" fmla="*/ 13 h 512"/>
                  <a:gd name="T50" fmla="*/ 4 w 505"/>
                  <a:gd name="T51" fmla="*/ 14 h 512"/>
                  <a:gd name="T52" fmla="*/ 28 w 505"/>
                  <a:gd name="T53" fmla="*/ 36 h 512"/>
                  <a:gd name="T54" fmla="*/ 49 w 505"/>
                  <a:gd name="T55" fmla="*/ 57 h 512"/>
                  <a:gd name="T56" fmla="*/ 71 w 505"/>
                  <a:gd name="T57" fmla="*/ 79 h 512"/>
                  <a:gd name="T58" fmla="*/ 91 w 505"/>
                  <a:gd name="T59" fmla="*/ 100 h 512"/>
                  <a:gd name="T60" fmla="*/ 114 w 505"/>
                  <a:gd name="T61" fmla="*/ 123 h 512"/>
                  <a:gd name="T62" fmla="*/ 114 w 505"/>
                  <a:gd name="T63" fmla="*/ 124 h 512"/>
                  <a:gd name="T64" fmla="*/ 115 w 505"/>
                  <a:gd name="T65" fmla="*/ 126 h 512"/>
                  <a:gd name="T66" fmla="*/ 116 w 505"/>
                  <a:gd name="T67" fmla="*/ 127 h 512"/>
                  <a:gd name="T68" fmla="*/ 117 w 505"/>
                  <a:gd name="T69" fmla="*/ 128 h 512"/>
                  <a:gd name="T70" fmla="*/ 118 w 505"/>
                  <a:gd name="T71" fmla="*/ 128 h 512"/>
                  <a:gd name="T72" fmla="*/ 119 w 505"/>
                  <a:gd name="T73" fmla="*/ 128 h 512"/>
                  <a:gd name="T74" fmla="*/ 120 w 505"/>
                  <a:gd name="T75" fmla="*/ 127 h 512"/>
                  <a:gd name="T76" fmla="*/ 121 w 505"/>
                  <a:gd name="T77" fmla="*/ 126 h 512"/>
                  <a:gd name="T78" fmla="*/ 122 w 505"/>
                  <a:gd name="T79" fmla="*/ 125 h 512"/>
                  <a:gd name="T80" fmla="*/ 124 w 505"/>
                  <a:gd name="T81" fmla="*/ 124 h 512"/>
                  <a:gd name="T82" fmla="*/ 126 w 505"/>
                  <a:gd name="T83" fmla="*/ 122 h 512"/>
                  <a:gd name="T84" fmla="*/ 126 w 505"/>
                  <a:gd name="T85" fmla="*/ 121 h 512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505"/>
                  <a:gd name="T130" fmla="*/ 0 h 512"/>
                  <a:gd name="T131" fmla="*/ 505 w 505"/>
                  <a:gd name="T132" fmla="*/ 512 h 512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505" h="512">
                    <a:moveTo>
                      <a:pt x="503" y="476"/>
                    </a:moveTo>
                    <a:lnTo>
                      <a:pt x="499" y="476"/>
                    </a:lnTo>
                    <a:lnTo>
                      <a:pt x="499" y="473"/>
                    </a:lnTo>
                    <a:lnTo>
                      <a:pt x="496" y="473"/>
                    </a:lnTo>
                    <a:lnTo>
                      <a:pt x="494" y="470"/>
                    </a:lnTo>
                    <a:lnTo>
                      <a:pt x="494" y="467"/>
                    </a:lnTo>
                    <a:lnTo>
                      <a:pt x="490" y="464"/>
                    </a:lnTo>
                    <a:lnTo>
                      <a:pt x="487" y="464"/>
                    </a:lnTo>
                    <a:lnTo>
                      <a:pt x="485" y="461"/>
                    </a:lnTo>
                    <a:lnTo>
                      <a:pt x="482" y="458"/>
                    </a:lnTo>
                    <a:lnTo>
                      <a:pt x="478" y="455"/>
                    </a:lnTo>
                    <a:lnTo>
                      <a:pt x="428" y="401"/>
                    </a:lnTo>
                    <a:lnTo>
                      <a:pt x="380" y="353"/>
                    </a:lnTo>
                    <a:lnTo>
                      <a:pt x="337" y="308"/>
                    </a:lnTo>
                    <a:lnTo>
                      <a:pt x="296" y="262"/>
                    </a:lnTo>
                    <a:lnTo>
                      <a:pt x="259" y="223"/>
                    </a:lnTo>
                    <a:lnTo>
                      <a:pt x="223" y="187"/>
                    </a:lnTo>
                    <a:lnTo>
                      <a:pt x="184" y="148"/>
                    </a:lnTo>
                    <a:lnTo>
                      <a:pt x="148" y="112"/>
                    </a:lnTo>
                    <a:lnTo>
                      <a:pt x="109" y="76"/>
                    </a:lnTo>
                    <a:lnTo>
                      <a:pt x="69" y="39"/>
                    </a:lnTo>
                    <a:lnTo>
                      <a:pt x="45" y="13"/>
                    </a:lnTo>
                    <a:lnTo>
                      <a:pt x="45" y="9"/>
                    </a:lnTo>
                    <a:lnTo>
                      <a:pt x="43" y="9"/>
                    </a:lnTo>
                    <a:lnTo>
                      <a:pt x="43" y="7"/>
                    </a:lnTo>
                    <a:lnTo>
                      <a:pt x="45" y="0"/>
                    </a:lnTo>
                    <a:lnTo>
                      <a:pt x="43" y="0"/>
                    </a:lnTo>
                    <a:lnTo>
                      <a:pt x="39" y="0"/>
                    </a:lnTo>
                    <a:lnTo>
                      <a:pt x="39" y="4"/>
                    </a:lnTo>
                    <a:lnTo>
                      <a:pt x="36" y="4"/>
                    </a:lnTo>
                    <a:lnTo>
                      <a:pt x="34" y="7"/>
                    </a:lnTo>
                    <a:lnTo>
                      <a:pt x="30" y="9"/>
                    </a:lnTo>
                    <a:lnTo>
                      <a:pt x="27" y="9"/>
                    </a:lnTo>
                    <a:lnTo>
                      <a:pt x="27" y="13"/>
                    </a:lnTo>
                    <a:lnTo>
                      <a:pt x="25" y="13"/>
                    </a:lnTo>
                    <a:lnTo>
                      <a:pt x="21" y="16"/>
                    </a:lnTo>
                    <a:lnTo>
                      <a:pt x="18" y="19"/>
                    </a:lnTo>
                    <a:lnTo>
                      <a:pt x="16" y="22"/>
                    </a:lnTo>
                    <a:lnTo>
                      <a:pt x="12" y="25"/>
                    </a:lnTo>
                    <a:lnTo>
                      <a:pt x="9" y="28"/>
                    </a:lnTo>
                    <a:lnTo>
                      <a:pt x="7" y="31"/>
                    </a:lnTo>
                    <a:lnTo>
                      <a:pt x="7" y="34"/>
                    </a:lnTo>
                    <a:lnTo>
                      <a:pt x="3" y="37"/>
                    </a:lnTo>
                    <a:lnTo>
                      <a:pt x="0" y="43"/>
                    </a:lnTo>
                    <a:lnTo>
                      <a:pt x="0" y="46"/>
                    </a:lnTo>
                    <a:lnTo>
                      <a:pt x="3" y="46"/>
                    </a:lnTo>
                    <a:lnTo>
                      <a:pt x="7" y="46"/>
                    </a:lnTo>
                    <a:lnTo>
                      <a:pt x="7" y="48"/>
                    </a:lnTo>
                    <a:lnTo>
                      <a:pt x="9" y="48"/>
                    </a:lnTo>
                    <a:lnTo>
                      <a:pt x="12" y="52"/>
                    </a:lnTo>
                    <a:lnTo>
                      <a:pt x="16" y="52"/>
                    </a:lnTo>
                    <a:lnTo>
                      <a:pt x="18" y="55"/>
                    </a:lnTo>
                    <a:lnTo>
                      <a:pt x="66" y="98"/>
                    </a:lnTo>
                    <a:lnTo>
                      <a:pt x="114" y="142"/>
                    </a:lnTo>
                    <a:lnTo>
                      <a:pt x="157" y="184"/>
                    </a:lnTo>
                    <a:lnTo>
                      <a:pt x="198" y="226"/>
                    </a:lnTo>
                    <a:lnTo>
                      <a:pt x="241" y="269"/>
                    </a:lnTo>
                    <a:lnTo>
                      <a:pt x="283" y="314"/>
                    </a:lnTo>
                    <a:lnTo>
                      <a:pt x="321" y="356"/>
                    </a:lnTo>
                    <a:lnTo>
                      <a:pt x="364" y="401"/>
                    </a:lnTo>
                    <a:lnTo>
                      <a:pt x="410" y="446"/>
                    </a:lnTo>
                    <a:lnTo>
                      <a:pt x="455" y="492"/>
                    </a:lnTo>
                    <a:lnTo>
                      <a:pt x="455" y="494"/>
                    </a:lnTo>
                    <a:lnTo>
                      <a:pt x="458" y="497"/>
                    </a:lnTo>
                    <a:lnTo>
                      <a:pt x="460" y="501"/>
                    </a:lnTo>
                    <a:lnTo>
                      <a:pt x="460" y="503"/>
                    </a:lnTo>
                    <a:lnTo>
                      <a:pt x="464" y="503"/>
                    </a:lnTo>
                    <a:lnTo>
                      <a:pt x="464" y="506"/>
                    </a:lnTo>
                    <a:lnTo>
                      <a:pt x="467" y="506"/>
                    </a:lnTo>
                    <a:lnTo>
                      <a:pt x="467" y="510"/>
                    </a:lnTo>
                    <a:lnTo>
                      <a:pt x="469" y="512"/>
                    </a:lnTo>
                    <a:lnTo>
                      <a:pt x="473" y="512"/>
                    </a:lnTo>
                    <a:lnTo>
                      <a:pt x="476" y="510"/>
                    </a:lnTo>
                    <a:lnTo>
                      <a:pt x="478" y="510"/>
                    </a:lnTo>
                    <a:lnTo>
                      <a:pt x="478" y="506"/>
                    </a:lnTo>
                    <a:lnTo>
                      <a:pt x="482" y="506"/>
                    </a:lnTo>
                    <a:lnTo>
                      <a:pt x="485" y="506"/>
                    </a:lnTo>
                    <a:lnTo>
                      <a:pt x="485" y="503"/>
                    </a:lnTo>
                    <a:lnTo>
                      <a:pt x="487" y="503"/>
                    </a:lnTo>
                    <a:lnTo>
                      <a:pt x="490" y="501"/>
                    </a:lnTo>
                    <a:lnTo>
                      <a:pt x="494" y="497"/>
                    </a:lnTo>
                    <a:lnTo>
                      <a:pt x="496" y="494"/>
                    </a:lnTo>
                    <a:lnTo>
                      <a:pt x="499" y="492"/>
                    </a:lnTo>
                    <a:lnTo>
                      <a:pt x="503" y="488"/>
                    </a:lnTo>
                    <a:lnTo>
                      <a:pt x="503" y="485"/>
                    </a:lnTo>
                    <a:lnTo>
                      <a:pt x="505" y="483"/>
                    </a:lnTo>
                    <a:lnTo>
                      <a:pt x="503" y="476"/>
                    </a:lnTo>
                    <a:close/>
                  </a:path>
                </a:pathLst>
              </a:custGeom>
              <a:solidFill>
                <a:srgbClr val="DFB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121" name="Freeform 1207"/>
              <p:cNvSpPr>
                <a:spLocks/>
              </p:cNvSpPr>
              <p:nvPr/>
            </p:nvSpPr>
            <p:spPr bwMode="auto">
              <a:xfrm>
                <a:off x="1346" y="2274"/>
                <a:ext cx="126" cy="128"/>
              </a:xfrm>
              <a:custGeom>
                <a:avLst/>
                <a:gdLst>
                  <a:gd name="T0" fmla="*/ 125 w 505"/>
                  <a:gd name="T1" fmla="*/ 119 h 512"/>
                  <a:gd name="T2" fmla="*/ 124 w 505"/>
                  <a:gd name="T3" fmla="*/ 118 h 512"/>
                  <a:gd name="T4" fmla="*/ 123 w 505"/>
                  <a:gd name="T5" fmla="*/ 117 h 512"/>
                  <a:gd name="T6" fmla="*/ 122 w 505"/>
                  <a:gd name="T7" fmla="*/ 116 h 512"/>
                  <a:gd name="T8" fmla="*/ 120 w 505"/>
                  <a:gd name="T9" fmla="*/ 115 h 512"/>
                  <a:gd name="T10" fmla="*/ 107 w 505"/>
                  <a:gd name="T11" fmla="*/ 100 h 512"/>
                  <a:gd name="T12" fmla="*/ 84 w 505"/>
                  <a:gd name="T13" fmla="*/ 77 h 512"/>
                  <a:gd name="T14" fmla="*/ 65 w 505"/>
                  <a:gd name="T15" fmla="*/ 56 h 512"/>
                  <a:gd name="T16" fmla="*/ 46 w 505"/>
                  <a:gd name="T17" fmla="*/ 37 h 512"/>
                  <a:gd name="T18" fmla="*/ 27 w 505"/>
                  <a:gd name="T19" fmla="*/ 19 h 512"/>
                  <a:gd name="T20" fmla="*/ 11 w 505"/>
                  <a:gd name="T21" fmla="*/ 3 h 512"/>
                  <a:gd name="T22" fmla="*/ 11 w 505"/>
                  <a:gd name="T23" fmla="*/ 2 h 512"/>
                  <a:gd name="T24" fmla="*/ 11 w 505"/>
                  <a:gd name="T25" fmla="*/ 0 h 512"/>
                  <a:gd name="T26" fmla="*/ 10 w 505"/>
                  <a:gd name="T27" fmla="*/ 0 h 512"/>
                  <a:gd name="T28" fmla="*/ 9 w 505"/>
                  <a:gd name="T29" fmla="*/ 1 h 512"/>
                  <a:gd name="T30" fmla="*/ 7 w 505"/>
                  <a:gd name="T31" fmla="*/ 2 h 512"/>
                  <a:gd name="T32" fmla="*/ 7 w 505"/>
                  <a:gd name="T33" fmla="*/ 3 h 512"/>
                  <a:gd name="T34" fmla="*/ 5 w 505"/>
                  <a:gd name="T35" fmla="*/ 4 h 512"/>
                  <a:gd name="T36" fmla="*/ 4 w 505"/>
                  <a:gd name="T37" fmla="*/ 6 h 512"/>
                  <a:gd name="T38" fmla="*/ 2 w 505"/>
                  <a:gd name="T39" fmla="*/ 7 h 512"/>
                  <a:gd name="T40" fmla="*/ 2 w 505"/>
                  <a:gd name="T41" fmla="*/ 9 h 512"/>
                  <a:gd name="T42" fmla="*/ 0 w 505"/>
                  <a:gd name="T43" fmla="*/ 11 h 512"/>
                  <a:gd name="T44" fmla="*/ 1 w 505"/>
                  <a:gd name="T45" fmla="*/ 12 h 512"/>
                  <a:gd name="T46" fmla="*/ 2 w 505"/>
                  <a:gd name="T47" fmla="*/ 12 h 512"/>
                  <a:gd name="T48" fmla="*/ 3 w 505"/>
                  <a:gd name="T49" fmla="*/ 13 h 512"/>
                  <a:gd name="T50" fmla="*/ 4 w 505"/>
                  <a:gd name="T51" fmla="*/ 14 h 512"/>
                  <a:gd name="T52" fmla="*/ 28 w 505"/>
                  <a:gd name="T53" fmla="*/ 36 h 512"/>
                  <a:gd name="T54" fmla="*/ 49 w 505"/>
                  <a:gd name="T55" fmla="*/ 57 h 512"/>
                  <a:gd name="T56" fmla="*/ 71 w 505"/>
                  <a:gd name="T57" fmla="*/ 79 h 512"/>
                  <a:gd name="T58" fmla="*/ 91 w 505"/>
                  <a:gd name="T59" fmla="*/ 100 h 512"/>
                  <a:gd name="T60" fmla="*/ 114 w 505"/>
                  <a:gd name="T61" fmla="*/ 123 h 512"/>
                  <a:gd name="T62" fmla="*/ 114 w 505"/>
                  <a:gd name="T63" fmla="*/ 124 h 512"/>
                  <a:gd name="T64" fmla="*/ 115 w 505"/>
                  <a:gd name="T65" fmla="*/ 126 h 512"/>
                  <a:gd name="T66" fmla="*/ 116 w 505"/>
                  <a:gd name="T67" fmla="*/ 127 h 512"/>
                  <a:gd name="T68" fmla="*/ 117 w 505"/>
                  <a:gd name="T69" fmla="*/ 128 h 512"/>
                  <a:gd name="T70" fmla="*/ 118 w 505"/>
                  <a:gd name="T71" fmla="*/ 128 h 512"/>
                  <a:gd name="T72" fmla="*/ 119 w 505"/>
                  <a:gd name="T73" fmla="*/ 128 h 512"/>
                  <a:gd name="T74" fmla="*/ 120 w 505"/>
                  <a:gd name="T75" fmla="*/ 127 h 512"/>
                  <a:gd name="T76" fmla="*/ 121 w 505"/>
                  <a:gd name="T77" fmla="*/ 126 h 512"/>
                  <a:gd name="T78" fmla="*/ 122 w 505"/>
                  <a:gd name="T79" fmla="*/ 125 h 512"/>
                  <a:gd name="T80" fmla="*/ 124 w 505"/>
                  <a:gd name="T81" fmla="*/ 124 h 512"/>
                  <a:gd name="T82" fmla="*/ 126 w 505"/>
                  <a:gd name="T83" fmla="*/ 122 h 512"/>
                  <a:gd name="T84" fmla="*/ 126 w 505"/>
                  <a:gd name="T85" fmla="*/ 121 h 512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505"/>
                  <a:gd name="T130" fmla="*/ 0 h 512"/>
                  <a:gd name="T131" fmla="*/ 505 w 505"/>
                  <a:gd name="T132" fmla="*/ 512 h 512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505" h="512">
                    <a:moveTo>
                      <a:pt x="503" y="476"/>
                    </a:moveTo>
                    <a:lnTo>
                      <a:pt x="499" y="476"/>
                    </a:lnTo>
                    <a:lnTo>
                      <a:pt x="499" y="473"/>
                    </a:lnTo>
                    <a:lnTo>
                      <a:pt x="496" y="473"/>
                    </a:lnTo>
                    <a:lnTo>
                      <a:pt x="494" y="470"/>
                    </a:lnTo>
                    <a:lnTo>
                      <a:pt x="494" y="467"/>
                    </a:lnTo>
                    <a:lnTo>
                      <a:pt x="490" y="464"/>
                    </a:lnTo>
                    <a:lnTo>
                      <a:pt x="487" y="464"/>
                    </a:lnTo>
                    <a:lnTo>
                      <a:pt x="485" y="461"/>
                    </a:lnTo>
                    <a:lnTo>
                      <a:pt x="482" y="458"/>
                    </a:lnTo>
                    <a:lnTo>
                      <a:pt x="478" y="455"/>
                    </a:lnTo>
                    <a:lnTo>
                      <a:pt x="428" y="401"/>
                    </a:lnTo>
                    <a:lnTo>
                      <a:pt x="380" y="353"/>
                    </a:lnTo>
                    <a:lnTo>
                      <a:pt x="337" y="308"/>
                    </a:lnTo>
                    <a:lnTo>
                      <a:pt x="296" y="262"/>
                    </a:lnTo>
                    <a:lnTo>
                      <a:pt x="259" y="223"/>
                    </a:lnTo>
                    <a:lnTo>
                      <a:pt x="223" y="187"/>
                    </a:lnTo>
                    <a:lnTo>
                      <a:pt x="184" y="148"/>
                    </a:lnTo>
                    <a:lnTo>
                      <a:pt x="148" y="112"/>
                    </a:lnTo>
                    <a:lnTo>
                      <a:pt x="109" y="76"/>
                    </a:lnTo>
                    <a:lnTo>
                      <a:pt x="69" y="39"/>
                    </a:lnTo>
                    <a:lnTo>
                      <a:pt x="45" y="13"/>
                    </a:lnTo>
                    <a:lnTo>
                      <a:pt x="45" y="9"/>
                    </a:lnTo>
                    <a:lnTo>
                      <a:pt x="43" y="9"/>
                    </a:lnTo>
                    <a:lnTo>
                      <a:pt x="43" y="7"/>
                    </a:lnTo>
                    <a:lnTo>
                      <a:pt x="45" y="0"/>
                    </a:lnTo>
                    <a:lnTo>
                      <a:pt x="43" y="0"/>
                    </a:lnTo>
                    <a:lnTo>
                      <a:pt x="39" y="0"/>
                    </a:lnTo>
                    <a:lnTo>
                      <a:pt x="39" y="4"/>
                    </a:lnTo>
                    <a:lnTo>
                      <a:pt x="36" y="4"/>
                    </a:lnTo>
                    <a:lnTo>
                      <a:pt x="34" y="7"/>
                    </a:lnTo>
                    <a:lnTo>
                      <a:pt x="30" y="9"/>
                    </a:lnTo>
                    <a:lnTo>
                      <a:pt x="27" y="9"/>
                    </a:lnTo>
                    <a:lnTo>
                      <a:pt x="27" y="13"/>
                    </a:lnTo>
                    <a:lnTo>
                      <a:pt x="25" y="13"/>
                    </a:lnTo>
                    <a:lnTo>
                      <a:pt x="21" y="16"/>
                    </a:lnTo>
                    <a:lnTo>
                      <a:pt x="18" y="19"/>
                    </a:lnTo>
                    <a:lnTo>
                      <a:pt x="16" y="22"/>
                    </a:lnTo>
                    <a:lnTo>
                      <a:pt x="12" y="25"/>
                    </a:lnTo>
                    <a:lnTo>
                      <a:pt x="9" y="28"/>
                    </a:lnTo>
                    <a:lnTo>
                      <a:pt x="7" y="31"/>
                    </a:lnTo>
                    <a:lnTo>
                      <a:pt x="7" y="34"/>
                    </a:lnTo>
                    <a:lnTo>
                      <a:pt x="3" y="37"/>
                    </a:lnTo>
                    <a:lnTo>
                      <a:pt x="0" y="43"/>
                    </a:lnTo>
                    <a:lnTo>
                      <a:pt x="0" y="46"/>
                    </a:lnTo>
                    <a:lnTo>
                      <a:pt x="3" y="46"/>
                    </a:lnTo>
                    <a:lnTo>
                      <a:pt x="7" y="46"/>
                    </a:lnTo>
                    <a:lnTo>
                      <a:pt x="7" y="48"/>
                    </a:lnTo>
                    <a:lnTo>
                      <a:pt x="9" y="48"/>
                    </a:lnTo>
                    <a:lnTo>
                      <a:pt x="12" y="52"/>
                    </a:lnTo>
                    <a:lnTo>
                      <a:pt x="16" y="52"/>
                    </a:lnTo>
                    <a:lnTo>
                      <a:pt x="18" y="55"/>
                    </a:lnTo>
                    <a:lnTo>
                      <a:pt x="66" y="98"/>
                    </a:lnTo>
                    <a:lnTo>
                      <a:pt x="114" y="142"/>
                    </a:lnTo>
                    <a:lnTo>
                      <a:pt x="157" y="184"/>
                    </a:lnTo>
                    <a:lnTo>
                      <a:pt x="198" y="226"/>
                    </a:lnTo>
                    <a:lnTo>
                      <a:pt x="241" y="269"/>
                    </a:lnTo>
                    <a:lnTo>
                      <a:pt x="283" y="314"/>
                    </a:lnTo>
                    <a:lnTo>
                      <a:pt x="321" y="356"/>
                    </a:lnTo>
                    <a:lnTo>
                      <a:pt x="364" y="401"/>
                    </a:lnTo>
                    <a:lnTo>
                      <a:pt x="410" y="446"/>
                    </a:lnTo>
                    <a:lnTo>
                      <a:pt x="455" y="492"/>
                    </a:lnTo>
                    <a:lnTo>
                      <a:pt x="455" y="494"/>
                    </a:lnTo>
                    <a:lnTo>
                      <a:pt x="458" y="497"/>
                    </a:lnTo>
                    <a:lnTo>
                      <a:pt x="460" y="501"/>
                    </a:lnTo>
                    <a:lnTo>
                      <a:pt x="460" y="503"/>
                    </a:lnTo>
                    <a:lnTo>
                      <a:pt x="464" y="503"/>
                    </a:lnTo>
                    <a:lnTo>
                      <a:pt x="464" y="506"/>
                    </a:lnTo>
                    <a:lnTo>
                      <a:pt x="467" y="506"/>
                    </a:lnTo>
                    <a:lnTo>
                      <a:pt x="467" y="510"/>
                    </a:lnTo>
                    <a:lnTo>
                      <a:pt x="469" y="512"/>
                    </a:lnTo>
                    <a:lnTo>
                      <a:pt x="473" y="512"/>
                    </a:lnTo>
                    <a:lnTo>
                      <a:pt x="476" y="510"/>
                    </a:lnTo>
                    <a:lnTo>
                      <a:pt x="478" y="510"/>
                    </a:lnTo>
                    <a:lnTo>
                      <a:pt x="478" y="506"/>
                    </a:lnTo>
                    <a:lnTo>
                      <a:pt x="482" y="506"/>
                    </a:lnTo>
                    <a:lnTo>
                      <a:pt x="485" y="506"/>
                    </a:lnTo>
                    <a:lnTo>
                      <a:pt x="485" y="503"/>
                    </a:lnTo>
                    <a:lnTo>
                      <a:pt x="487" y="503"/>
                    </a:lnTo>
                    <a:lnTo>
                      <a:pt x="490" y="501"/>
                    </a:lnTo>
                    <a:lnTo>
                      <a:pt x="494" y="497"/>
                    </a:lnTo>
                    <a:lnTo>
                      <a:pt x="496" y="494"/>
                    </a:lnTo>
                    <a:lnTo>
                      <a:pt x="499" y="492"/>
                    </a:lnTo>
                    <a:lnTo>
                      <a:pt x="503" y="488"/>
                    </a:lnTo>
                    <a:lnTo>
                      <a:pt x="503" y="485"/>
                    </a:lnTo>
                    <a:lnTo>
                      <a:pt x="505" y="483"/>
                    </a:lnTo>
                    <a:lnTo>
                      <a:pt x="503" y="476"/>
                    </a:lnTo>
                  </a:path>
                </a:pathLst>
              </a:custGeom>
              <a:noFill/>
              <a:ln w="0">
                <a:solidFill>
                  <a:srgbClr val="E6BC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122" name="Freeform 1208"/>
              <p:cNvSpPr>
                <a:spLocks/>
              </p:cNvSpPr>
              <p:nvPr/>
            </p:nvSpPr>
            <p:spPr bwMode="auto">
              <a:xfrm>
                <a:off x="1346" y="2274"/>
                <a:ext cx="126" cy="128"/>
              </a:xfrm>
              <a:custGeom>
                <a:avLst/>
                <a:gdLst>
                  <a:gd name="T0" fmla="*/ 125 w 505"/>
                  <a:gd name="T1" fmla="*/ 119 h 512"/>
                  <a:gd name="T2" fmla="*/ 124 w 505"/>
                  <a:gd name="T3" fmla="*/ 118 h 512"/>
                  <a:gd name="T4" fmla="*/ 123 w 505"/>
                  <a:gd name="T5" fmla="*/ 117 h 512"/>
                  <a:gd name="T6" fmla="*/ 122 w 505"/>
                  <a:gd name="T7" fmla="*/ 116 h 512"/>
                  <a:gd name="T8" fmla="*/ 120 w 505"/>
                  <a:gd name="T9" fmla="*/ 115 h 512"/>
                  <a:gd name="T10" fmla="*/ 107 w 505"/>
                  <a:gd name="T11" fmla="*/ 100 h 512"/>
                  <a:gd name="T12" fmla="*/ 84 w 505"/>
                  <a:gd name="T13" fmla="*/ 77 h 512"/>
                  <a:gd name="T14" fmla="*/ 65 w 505"/>
                  <a:gd name="T15" fmla="*/ 56 h 512"/>
                  <a:gd name="T16" fmla="*/ 46 w 505"/>
                  <a:gd name="T17" fmla="*/ 37 h 512"/>
                  <a:gd name="T18" fmla="*/ 27 w 505"/>
                  <a:gd name="T19" fmla="*/ 19 h 512"/>
                  <a:gd name="T20" fmla="*/ 11 w 505"/>
                  <a:gd name="T21" fmla="*/ 3 h 512"/>
                  <a:gd name="T22" fmla="*/ 11 w 505"/>
                  <a:gd name="T23" fmla="*/ 2 h 512"/>
                  <a:gd name="T24" fmla="*/ 11 w 505"/>
                  <a:gd name="T25" fmla="*/ 0 h 512"/>
                  <a:gd name="T26" fmla="*/ 10 w 505"/>
                  <a:gd name="T27" fmla="*/ 0 h 512"/>
                  <a:gd name="T28" fmla="*/ 9 w 505"/>
                  <a:gd name="T29" fmla="*/ 1 h 512"/>
                  <a:gd name="T30" fmla="*/ 7 w 505"/>
                  <a:gd name="T31" fmla="*/ 2 h 512"/>
                  <a:gd name="T32" fmla="*/ 7 w 505"/>
                  <a:gd name="T33" fmla="*/ 3 h 512"/>
                  <a:gd name="T34" fmla="*/ 5 w 505"/>
                  <a:gd name="T35" fmla="*/ 4 h 512"/>
                  <a:gd name="T36" fmla="*/ 4 w 505"/>
                  <a:gd name="T37" fmla="*/ 6 h 512"/>
                  <a:gd name="T38" fmla="*/ 2 w 505"/>
                  <a:gd name="T39" fmla="*/ 7 h 512"/>
                  <a:gd name="T40" fmla="*/ 2 w 505"/>
                  <a:gd name="T41" fmla="*/ 9 h 512"/>
                  <a:gd name="T42" fmla="*/ 0 w 505"/>
                  <a:gd name="T43" fmla="*/ 11 h 512"/>
                  <a:gd name="T44" fmla="*/ 1 w 505"/>
                  <a:gd name="T45" fmla="*/ 12 h 512"/>
                  <a:gd name="T46" fmla="*/ 2 w 505"/>
                  <a:gd name="T47" fmla="*/ 12 h 512"/>
                  <a:gd name="T48" fmla="*/ 3 w 505"/>
                  <a:gd name="T49" fmla="*/ 13 h 512"/>
                  <a:gd name="T50" fmla="*/ 4 w 505"/>
                  <a:gd name="T51" fmla="*/ 14 h 512"/>
                  <a:gd name="T52" fmla="*/ 28 w 505"/>
                  <a:gd name="T53" fmla="*/ 36 h 512"/>
                  <a:gd name="T54" fmla="*/ 49 w 505"/>
                  <a:gd name="T55" fmla="*/ 57 h 512"/>
                  <a:gd name="T56" fmla="*/ 71 w 505"/>
                  <a:gd name="T57" fmla="*/ 79 h 512"/>
                  <a:gd name="T58" fmla="*/ 91 w 505"/>
                  <a:gd name="T59" fmla="*/ 100 h 512"/>
                  <a:gd name="T60" fmla="*/ 114 w 505"/>
                  <a:gd name="T61" fmla="*/ 123 h 512"/>
                  <a:gd name="T62" fmla="*/ 114 w 505"/>
                  <a:gd name="T63" fmla="*/ 124 h 512"/>
                  <a:gd name="T64" fmla="*/ 115 w 505"/>
                  <a:gd name="T65" fmla="*/ 126 h 512"/>
                  <a:gd name="T66" fmla="*/ 116 w 505"/>
                  <a:gd name="T67" fmla="*/ 127 h 512"/>
                  <a:gd name="T68" fmla="*/ 117 w 505"/>
                  <a:gd name="T69" fmla="*/ 128 h 512"/>
                  <a:gd name="T70" fmla="*/ 118 w 505"/>
                  <a:gd name="T71" fmla="*/ 128 h 512"/>
                  <a:gd name="T72" fmla="*/ 119 w 505"/>
                  <a:gd name="T73" fmla="*/ 128 h 512"/>
                  <a:gd name="T74" fmla="*/ 120 w 505"/>
                  <a:gd name="T75" fmla="*/ 127 h 512"/>
                  <a:gd name="T76" fmla="*/ 121 w 505"/>
                  <a:gd name="T77" fmla="*/ 126 h 512"/>
                  <a:gd name="T78" fmla="*/ 122 w 505"/>
                  <a:gd name="T79" fmla="*/ 125 h 512"/>
                  <a:gd name="T80" fmla="*/ 124 w 505"/>
                  <a:gd name="T81" fmla="*/ 124 h 512"/>
                  <a:gd name="T82" fmla="*/ 126 w 505"/>
                  <a:gd name="T83" fmla="*/ 122 h 512"/>
                  <a:gd name="T84" fmla="*/ 126 w 505"/>
                  <a:gd name="T85" fmla="*/ 121 h 512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505"/>
                  <a:gd name="T130" fmla="*/ 0 h 512"/>
                  <a:gd name="T131" fmla="*/ 505 w 505"/>
                  <a:gd name="T132" fmla="*/ 512 h 512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505" h="512">
                    <a:moveTo>
                      <a:pt x="503" y="476"/>
                    </a:moveTo>
                    <a:lnTo>
                      <a:pt x="499" y="476"/>
                    </a:lnTo>
                    <a:lnTo>
                      <a:pt x="499" y="473"/>
                    </a:lnTo>
                    <a:lnTo>
                      <a:pt x="496" y="473"/>
                    </a:lnTo>
                    <a:lnTo>
                      <a:pt x="494" y="470"/>
                    </a:lnTo>
                    <a:lnTo>
                      <a:pt x="494" y="467"/>
                    </a:lnTo>
                    <a:lnTo>
                      <a:pt x="490" y="464"/>
                    </a:lnTo>
                    <a:lnTo>
                      <a:pt x="487" y="464"/>
                    </a:lnTo>
                    <a:lnTo>
                      <a:pt x="485" y="461"/>
                    </a:lnTo>
                    <a:lnTo>
                      <a:pt x="482" y="458"/>
                    </a:lnTo>
                    <a:lnTo>
                      <a:pt x="478" y="455"/>
                    </a:lnTo>
                    <a:lnTo>
                      <a:pt x="428" y="401"/>
                    </a:lnTo>
                    <a:lnTo>
                      <a:pt x="380" y="353"/>
                    </a:lnTo>
                    <a:lnTo>
                      <a:pt x="337" y="308"/>
                    </a:lnTo>
                    <a:lnTo>
                      <a:pt x="296" y="262"/>
                    </a:lnTo>
                    <a:lnTo>
                      <a:pt x="259" y="223"/>
                    </a:lnTo>
                    <a:lnTo>
                      <a:pt x="223" y="187"/>
                    </a:lnTo>
                    <a:lnTo>
                      <a:pt x="184" y="148"/>
                    </a:lnTo>
                    <a:lnTo>
                      <a:pt x="148" y="112"/>
                    </a:lnTo>
                    <a:lnTo>
                      <a:pt x="109" y="76"/>
                    </a:lnTo>
                    <a:lnTo>
                      <a:pt x="69" y="39"/>
                    </a:lnTo>
                    <a:lnTo>
                      <a:pt x="45" y="13"/>
                    </a:lnTo>
                    <a:lnTo>
                      <a:pt x="45" y="9"/>
                    </a:lnTo>
                    <a:lnTo>
                      <a:pt x="43" y="9"/>
                    </a:lnTo>
                    <a:lnTo>
                      <a:pt x="43" y="7"/>
                    </a:lnTo>
                    <a:lnTo>
                      <a:pt x="45" y="0"/>
                    </a:lnTo>
                    <a:lnTo>
                      <a:pt x="43" y="0"/>
                    </a:lnTo>
                    <a:lnTo>
                      <a:pt x="39" y="0"/>
                    </a:lnTo>
                    <a:lnTo>
                      <a:pt x="39" y="4"/>
                    </a:lnTo>
                    <a:lnTo>
                      <a:pt x="36" y="4"/>
                    </a:lnTo>
                    <a:lnTo>
                      <a:pt x="34" y="7"/>
                    </a:lnTo>
                    <a:lnTo>
                      <a:pt x="30" y="9"/>
                    </a:lnTo>
                    <a:lnTo>
                      <a:pt x="27" y="9"/>
                    </a:lnTo>
                    <a:lnTo>
                      <a:pt x="27" y="13"/>
                    </a:lnTo>
                    <a:lnTo>
                      <a:pt x="25" y="13"/>
                    </a:lnTo>
                    <a:lnTo>
                      <a:pt x="21" y="16"/>
                    </a:lnTo>
                    <a:lnTo>
                      <a:pt x="18" y="19"/>
                    </a:lnTo>
                    <a:lnTo>
                      <a:pt x="16" y="22"/>
                    </a:lnTo>
                    <a:lnTo>
                      <a:pt x="12" y="25"/>
                    </a:lnTo>
                    <a:lnTo>
                      <a:pt x="9" y="28"/>
                    </a:lnTo>
                    <a:lnTo>
                      <a:pt x="7" y="31"/>
                    </a:lnTo>
                    <a:lnTo>
                      <a:pt x="7" y="34"/>
                    </a:lnTo>
                    <a:lnTo>
                      <a:pt x="3" y="37"/>
                    </a:lnTo>
                    <a:lnTo>
                      <a:pt x="0" y="43"/>
                    </a:lnTo>
                    <a:lnTo>
                      <a:pt x="0" y="46"/>
                    </a:lnTo>
                    <a:lnTo>
                      <a:pt x="3" y="46"/>
                    </a:lnTo>
                    <a:lnTo>
                      <a:pt x="7" y="46"/>
                    </a:lnTo>
                    <a:lnTo>
                      <a:pt x="7" y="48"/>
                    </a:lnTo>
                    <a:lnTo>
                      <a:pt x="9" y="48"/>
                    </a:lnTo>
                    <a:lnTo>
                      <a:pt x="12" y="52"/>
                    </a:lnTo>
                    <a:lnTo>
                      <a:pt x="16" y="52"/>
                    </a:lnTo>
                    <a:lnTo>
                      <a:pt x="18" y="55"/>
                    </a:lnTo>
                    <a:lnTo>
                      <a:pt x="66" y="98"/>
                    </a:lnTo>
                    <a:lnTo>
                      <a:pt x="114" y="142"/>
                    </a:lnTo>
                    <a:lnTo>
                      <a:pt x="157" y="184"/>
                    </a:lnTo>
                    <a:lnTo>
                      <a:pt x="198" y="226"/>
                    </a:lnTo>
                    <a:lnTo>
                      <a:pt x="241" y="269"/>
                    </a:lnTo>
                    <a:lnTo>
                      <a:pt x="283" y="314"/>
                    </a:lnTo>
                    <a:lnTo>
                      <a:pt x="321" y="356"/>
                    </a:lnTo>
                    <a:lnTo>
                      <a:pt x="364" y="401"/>
                    </a:lnTo>
                    <a:lnTo>
                      <a:pt x="410" y="446"/>
                    </a:lnTo>
                    <a:lnTo>
                      <a:pt x="455" y="492"/>
                    </a:lnTo>
                    <a:lnTo>
                      <a:pt x="455" y="494"/>
                    </a:lnTo>
                    <a:lnTo>
                      <a:pt x="458" y="497"/>
                    </a:lnTo>
                    <a:lnTo>
                      <a:pt x="460" y="501"/>
                    </a:lnTo>
                    <a:lnTo>
                      <a:pt x="460" y="503"/>
                    </a:lnTo>
                    <a:lnTo>
                      <a:pt x="464" y="503"/>
                    </a:lnTo>
                    <a:lnTo>
                      <a:pt x="464" y="506"/>
                    </a:lnTo>
                    <a:lnTo>
                      <a:pt x="467" y="506"/>
                    </a:lnTo>
                    <a:lnTo>
                      <a:pt x="467" y="510"/>
                    </a:lnTo>
                    <a:lnTo>
                      <a:pt x="469" y="512"/>
                    </a:lnTo>
                    <a:lnTo>
                      <a:pt x="473" y="512"/>
                    </a:lnTo>
                    <a:lnTo>
                      <a:pt x="476" y="510"/>
                    </a:lnTo>
                    <a:lnTo>
                      <a:pt x="478" y="510"/>
                    </a:lnTo>
                    <a:lnTo>
                      <a:pt x="478" y="506"/>
                    </a:lnTo>
                    <a:lnTo>
                      <a:pt x="482" y="506"/>
                    </a:lnTo>
                    <a:lnTo>
                      <a:pt x="485" y="506"/>
                    </a:lnTo>
                    <a:lnTo>
                      <a:pt x="485" y="503"/>
                    </a:lnTo>
                    <a:lnTo>
                      <a:pt x="487" y="503"/>
                    </a:lnTo>
                    <a:lnTo>
                      <a:pt x="490" y="501"/>
                    </a:lnTo>
                    <a:lnTo>
                      <a:pt x="494" y="497"/>
                    </a:lnTo>
                    <a:lnTo>
                      <a:pt x="496" y="494"/>
                    </a:lnTo>
                    <a:lnTo>
                      <a:pt x="499" y="492"/>
                    </a:lnTo>
                    <a:lnTo>
                      <a:pt x="503" y="488"/>
                    </a:lnTo>
                    <a:lnTo>
                      <a:pt x="503" y="485"/>
                    </a:lnTo>
                    <a:lnTo>
                      <a:pt x="505" y="483"/>
                    </a:lnTo>
                    <a:lnTo>
                      <a:pt x="503" y="476"/>
                    </a:lnTo>
                  </a:path>
                </a:pathLst>
              </a:custGeom>
              <a:noFill/>
              <a:ln w="0">
                <a:solidFill>
                  <a:srgbClr val="E6BC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123" name="Freeform 1209"/>
              <p:cNvSpPr>
                <a:spLocks/>
              </p:cNvSpPr>
              <p:nvPr/>
            </p:nvSpPr>
            <p:spPr bwMode="auto">
              <a:xfrm>
                <a:off x="1484" y="2416"/>
                <a:ext cx="134" cy="137"/>
              </a:xfrm>
              <a:custGeom>
                <a:avLst/>
                <a:gdLst>
                  <a:gd name="T0" fmla="*/ 52 w 536"/>
                  <a:gd name="T1" fmla="*/ 12 h 549"/>
                  <a:gd name="T2" fmla="*/ 61 w 536"/>
                  <a:gd name="T3" fmla="*/ 19 h 549"/>
                  <a:gd name="T4" fmla="*/ 69 w 536"/>
                  <a:gd name="T5" fmla="*/ 28 h 549"/>
                  <a:gd name="T6" fmla="*/ 77 w 536"/>
                  <a:gd name="T7" fmla="*/ 37 h 549"/>
                  <a:gd name="T8" fmla="*/ 85 w 536"/>
                  <a:gd name="T9" fmla="*/ 46 h 549"/>
                  <a:gd name="T10" fmla="*/ 94 w 536"/>
                  <a:gd name="T11" fmla="*/ 55 h 549"/>
                  <a:gd name="T12" fmla="*/ 102 w 536"/>
                  <a:gd name="T13" fmla="*/ 64 h 549"/>
                  <a:gd name="T14" fmla="*/ 109 w 536"/>
                  <a:gd name="T15" fmla="*/ 72 h 549"/>
                  <a:gd name="T16" fmla="*/ 116 w 536"/>
                  <a:gd name="T17" fmla="*/ 79 h 549"/>
                  <a:gd name="T18" fmla="*/ 121 w 536"/>
                  <a:gd name="T19" fmla="*/ 86 h 549"/>
                  <a:gd name="T20" fmla="*/ 127 w 536"/>
                  <a:gd name="T21" fmla="*/ 91 h 549"/>
                  <a:gd name="T22" fmla="*/ 132 w 536"/>
                  <a:gd name="T23" fmla="*/ 98 h 549"/>
                  <a:gd name="T24" fmla="*/ 134 w 536"/>
                  <a:gd name="T25" fmla="*/ 107 h 549"/>
                  <a:gd name="T26" fmla="*/ 133 w 536"/>
                  <a:gd name="T27" fmla="*/ 115 h 549"/>
                  <a:gd name="T28" fmla="*/ 131 w 536"/>
                  <a:gd name="T29" fmla="*/ 122 h 549"/>
                  <a:gd name="T30" fmla="*/ 126 w 536"/>
                  <a:gd name="T31" fmla="*/ 129 h 549"/>
                  <a:gd name="T32" fmla="*/ 120 w 536"/>
                  <a:gd name="T33" fmla="*/ 134 h 549"/>
                  <a:gd name="T34" fmla="*/ 113 w 536"/>
                  <a:gd name="T35" fmla="*/ 137 h 549"/>
                  <a:gd name="T36" fmla="*/ 105 w 536"/>
                  <a:gd name="T37" fmla="*/ 137 h 549"/>
                  <a:gd name="T38" fmla="*/ 97 w 536"/>
                  <a:gd name="T39" fmla="*/ 135 h 549"/>
                  <a:gd name="T40" fmla="*/ 89 w 536"/>
                  <a:gd name="T41" fmla="*/ 129 h 549"/>
                  <a:gd name="T42" fmla="*/ 80 w 536"/>
                  <a:gd name="T43" fmla="*/ 120 h 549"/>
                  <a:gd name="T44" fmla="*/ 72 w 536"/>
                  <a:gd name="T45" fmla="*/ 111 h 549"/>
                  <a:gd name="T46" fmla="*/ 63 w 536"/>
                  <a:gd name="T47" fmla="*/ 105 h 549"/>
                  <a:gd name="T48" fmla="*/ 57 w 536"/>
                  <a:gd name="T49" fmla="*/ 98 h 549"/>
                  <a:gd name="T50" fmla="*/ 50 w 536"/>
                  <a:gd name="T51" fmla="*/ 92 h 549"/>
                  <a:gd name="T52" fmla="*/ 44 w 536"/>
                  <a:gd name="T53" fmla="*/ 86 h 549"/>
                  <a:gd name="T54" fmla="*/ 37 w 536"/>
                  <a:gd name="T55" fmla="*/ 80 h 549"/>
                  <a:gd name="T56" fmla="*/ 31 w 536"/>
                  <a:gd name="T57" fmla="*/ 74 h 549"/>
                  <a:gd name="T58" fmla="*/ 25 w 536"/>
                  <a:gd name="T59" fmla="*/ 66 h 549"/>
                  <a:gd name="T60" fmla="*/ 17 w 536"/>
                  <a:gd name="T61" fmla="*/ 59 h 549"/>
                  <a:gd name="T62" fmla="*/ 13 w 536"/>
                  <a:gd name="T63" fmla="*/ 54 h 549"/>
                  <a:gd name="T64" fmla="*/ 9 w 536"/>
                  <a:gd name="T65" fmla="*/ 50 h 549"/>
                  <a:gd name="T66" fmla="*/ 5 w 536"/>
                  <a:gd name="T67" fmla="*/ 45 h 549"/>
                  <a:gd name="T68" fmla="*/ 3 w 536"/>
                  <a:gd name="T69" fmla="*/ 40 h 549"/>
                  <a:gd name="T70" fmla="*/ 2 w 536"/>
                  <a:gd name="T71" fmla="*/ 35 h 549"/>
                  <a:gd name="T72" fmla="*/ 0 w 536"/>
                  <a:gd name="T73" fmla="*/ 30 h 549"/>
                  <a:gd name="T74" fmla="*/ 1 w 536"/>
                  <a:gd name="T75" fmla="*/ 25 h 549"/>
                  <a:gd name="T76" fmla="*/ 3 w 536"/>
                  <a:gd name="T77" fmla="*/ 19 h 549"/>
                  <a:gd name="T78" fmla="*/ 5 w 536"/>
                  <a:gd name="T79" fmla="*/ 15 h 549"/>
                  <a:gd name="T80" fmla="*/ 11 w 536"/>
                  <a:gd name="T81" fmla="*/ 10 h 549"/>
                  <a:gd name="T82" fmla="*/ 14 w 536"/>
                  <a:gd name="T83" fmla="*/ 6 h 549"/>
                  <a:gd name="T84" fmla="*/ 18 w 536"/>
                  <a:gd name="T85" fmla="*/ 4 h 549"/>
                  <a:gd name="T86" fmla="*/ 22 w 536"/>
                  <a:gd name="T87" fmla="*/ 2 h 549"/>
                  <a:gd name="T88" fmla="*/ 26 w 536"/>
                  <a:gd name="T89" fmla="*/ 0 h 549"/>
                  <a:gd name="T90" fmla="*/ 30 w 536"/>
                  <a:gd name="T91" fmla="*/ 0 h 549"/>
                  <a:gd name="T92" fmla="*/ 34 w 536"/>
                  <a:gd name="T93" fmla="*/ 1 h 549"/>
                  <a:gd name="T94" fmla="*/ 39 w 536"/>
                  <a:gd name="T95" fmla="*/ 2 h 549"/>
                  <a:gd name="T96" fmla="*/ 43 w 536"/>
                  <a:gd name="T97" fmla="*/ 5 h 549"/>
                  <a:gd name="T98" fmla="*/ 48 w 536"/>
                  <a:gd name="T99" fmla="*/ 7 h 549"/>
                  <a:gd name="T100" fmla="*/ 52 w 536"/>
                  <a:gd name="T101" fmla="*/ 12 h 549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536"/>
                  <a:gd name="T154" fmla="*/ 0 h 549"/>
                  <a:gd name="T155" fmla="*/ 536 w 536"/>
                  <a:gd name="T156" fmla="*/ 549 h 549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536" h="549">
                    <a:moveTo>
                      <a:pt x="208" y="48"/>
                    </a:moveTo>
                    <a:lnTo>
                      <a:pt x="242" y="78"/>
                    </a:lnTo>
                    <a:lnTo>
                      <a:pt x="274" y="114"/>
                    </a:lnTo>
                    <a:lnTo>
                      <a:pt x="308" y="148"/>
                    </a:lnTo>
                    <a:lnTo>
                      <a:pt x="341" y="184"/>
                    </a:lnTo>
                    <a:lnTo>
                      <a:pt x="374" y="219"/>
                    </a:lnTo>
                    <a:lnTo>
                      <a:pt x="407" y="256"/>
                    </a:lnTo>
                    <a:lnTo>
                      <a:pt x="437" y="289"/>
                    </a:lnTo>
                    <a:lnTo>
                      <a:pt x="464" y="317"/>
                    </a:lnTo>
                    <a:lnTo>
                      <a:pt x="485" y="344"/>
                    </a:lnTo>
                    <a:lnTo>
                      <a:pt x="506" y="365"/>
                    </a:lnTo>
                    <a:lnTo>
                      <a:pt x="527" y="394"/>
                    </a:lnTo>
                    <a:lnTo>
                      <a:pt x="536" y="428"/>
                    </a:lnTo>
                    <a:lnTo>
                      <a:pt x="533" y="461"/>
                    </a:lnTo>
                    <a:lnTo>
                      <a:pt x="524" y="490"/>
                    </a:lnTo>
                    <a:lnTo>
                      <a:pt x="503" y="515"/>
                    </a:lnTo>
                    <a:lnTo>
                      <a:pt x="479" y="536"/>
                    </a:lnTo>
                    <a:lnTo>
                      <a:pt x="451" y="549"/>
                    </a:lnTo>
                    <a:lnTo>
                      <a:pt x="419" y="549"/>
                    </a:lnTo>
                    <a:lnTo>
                      <a:pt x="389" y="540"/>
                    </a:lnTo>
                    <a:lnTo>
                      <a:pt x="356" y="515"/>
                    </a:lnTo>
                    <a:lnTo>
                      <a:pt x="319" y="479"/>
                    </a:lnTo>
                    <a:lnTo>
                      <a:pt x="287" y="446"/>
                    </a:lnTo>
                    <a:lnTo>
                      <a:pt x="253" y="419"/>
                    </a:lnTo>
                    <a:lnTo>
                      <a:pt x="226" y="392"/>
                    </a:lnTo>
                    <a:lnTo>
                      <a:pt x="199" y="367"/>
                    </a:lnTo>
                    <a:lnTo>
                      <a:pt x="175" y="344"/>
                    </a:lnTo>
                    <a:lnTo>
                      <a:pt x="148" y="319"/>
                    </a:lnTo>
                    <a:lnTo>
                      <a:pt x="124" y="296"/>
                    </a:lnTo>
                    <a:lnTo>
                      <a:pt x="98" y="265"/>
                    </a:lnTo>
                    <a:lnTo>
                      <a:pt x="67" y="235"/>
                    </a:lnTo>
                    <a:lnTo>
                      <a:pt x="52" y="217"/>
                    </a:lnTo>
                    <a:lnTo>
                      <a:pt x="37" y="199"/>
                    </a:lnTo>
                    <a:lnTo>
                      <a:pt x="21" y="181"/>
                    </a:lnTo>
                    <a:lnTo>
                      <a:pt x="13" y="160"/>
                    </a:lnTo>
                    <a:lnTo>
                      <a:pt x="7" y="142"/>
                    </a:lnTo>
                    <a:lnTo>
                      <a:pt x="0" y="121"/>
                    </a:lnTo>
                    <a:lnTo>
                      <a:pt x="4" y="100"/>
                    </a:lnTo>
                    <a:lnTo>
                      <a:pt x="10" y="78"/>
                    </a:lnTo>
                    <a:lnTo>
                      <a:pt x="21" y="60"/>
                    </a:lnTo>
                    <a:lnTo>
                      <a:pt x="43" y="39"/>
                    </a:lnTo>
                    <a:lnTo>
                      <a:pt x="57" y="25"/>
                    </a:lnTo>
                    <a:lnTo>
                      <a:pt x="73" y="16"/>
                    </a:lnTo>
                    <a:lnTo>
                      <a:pt x="89" y="7"/>
                    </a:lnTo>
                    <a:lnTo>
                      <a:pt x="105" y="0"/>
                    </a:lnTo>
                    <a:lnTo>
                      <a:pt x="121" y="0"/>
                    </a:lnTo>
                    <a:lnTo>
                      <a:pt x="137" y="3"/>
                    </a:lnTo>
                    <a:lnTo>
                      <a:pt x="155" y="9"/>
                    </a:lnTo>
                    <a:lnTo>
                      <a:pt x="173" y="19"/>
                    </a:lnTo>
                    <a:lnTo>
                      <a:pt x="190" y="30"/>
                    </a:lnTo>
                    <a:lnTo>
                      <a:pt x="208" y="48"/>
                    </a:lnTo>
                    <a:close/>
                  </a:path>
                </a:pathLst>
              </a:custGeom>
              <a:solidFill>
                <a:srgbClr val="E5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124" name="Freeform 1210"/>
              <p:cNvSpPr>
                <a:spLocks/>
              </p:cNvSpPr>
              <p:nvPr/>
            </p:nvSpPr>
            <p:spPr bwMode="auto">
              <a:xfrm>
                <a:off x="1484" y="2416"/>
                <a:ext cx="134" cy="137"/>
              </a:xfrm>
              <a:custGeom>
                <a:avLst/>
                <a:gdLst>
                  <a:gd name="T0" fmla="*/ 52 w 536"/>
                  <a:gd name="T1" fmla="*/ 12 h 549"/>
                  <a:gd name="T2" fmla="*/ 61 w 536"/>
                  <a:gd name="T3" fmla="*/ 19 h 549"/>
                  <a:gd name="T4" fmla="*/ 69 w 536"/>
                  <a:gd name="T5" fmla="*/ 28 h 549"/>
                  <a:gd name="T6" fmla="*/ 77 w 536"/>
                  <a:gd name="T7" fmla="*/ 37 h 549"/>
                  <a:gd name="T8" fmla="*/ 85 w 536"/>
                  <a:gd name="T9" fmla="*/ 46 h 549"/>
                  <a:gd name="T10" fmla="*/ 94 w 536"/>
                  <a:gd name="T11" fmla="*/ 55 h 549"/>
                  <a:gd name="T12" fmla="*/ 102 w 536"/>
                  <a:gd name="T13" fmla="*/ 64 h 549"/>
                  <a:gd name="T14" fmla="*/ 109 w 536"/>
                  <a:gd name="T15" fmla="*/ 72 h 549"/>
                  <a:gd name="T16" fmla="*/ 116 w 536"/>
                  <a:gd name="T17" fmla="*/ 79 h 549"/>
                  <a:gd name="T18" fmla="*/ 121 w 536"/>
                  <a:gd name="T19" fmla="*/ 86 h 549"/>
                  <a:gd name="T20" fmla="*/ 127 w 536"/>
                  <a:gd name="T21" fmla="*/ 91 h 549"/>
                  <a:gd name="T22" fmla="*/ 132 w 536"/>
                  <a:gd name="T23" fmla="*/ 98 h 549"/>
                  <a:gd name="T24" fmla="*/ 134 w 536"/>
                  <a:gd name="T25" fmla="*/ 107 h 549"/>
                  <a:gd name="T26" fmla="*/ 133 w 536"/>
                  <a:gd name="T27" fmla="*/ 115 h 549"/>
                  <a:gd name="T28" fmla="*/ 131 w 536"/>
                  <a:gd name="T29" fmla="*/ 122 h 549"/>
                  <a:gd name="T30" fmla="*/ 126 w 536"/>
                  <a:gd name="T31" fmla="*/ 129 h 549"/>
                  <a:gd name="T32" fmla="*/ 120 w 536"/>
                  <a:gd name="T33" fmla="*/ 134 h 549"/>
                  <a:gd name="T34" fmla="*/ 113 w 536"/>
                  <a:gd name="T35" fmla="*/ 137 h 549"/>
                  <a:gd name="T36" fmla="*/ 105 w 536"/>
                  <a:gd name="T37" fmla="*/ 137 h 549"/>
                  <a:gd name="T38" fmla="*/ 97 w 536"/>
                  <a:gd name="T39" fmla="*/ 135 h 549"/>
                  <a:gd name="T40" fmla="*/ 89 w 536"/>
                  <a:gd name="T41" fmla="*/ 129 h 549"/>
                  <a:gd name="T42" fmla="*/ 80 w 536"/>
                  <a:gd name="T43" fmla="*/ 120 h 549"/>
                  <a:gd name="T44" fmla="*/ 72 w 536"/>
                  <a:gd name="T45" fmla="*/ 111 h 549"/>
                  <a:gd name="T46" fmla="*/ 63 w 536"/>
                  <a:gd name="T47" fmla="*/ 105 h 549"/>
                  <a:gd name="T48" fmla="*/ 57 w 536"/>
                  <a:gd name="T49" fmla="*/ 98 h 549"/>
                  <a:gd name="T50" fmla="*/ 50 w 536"/>
                  <a:gd name="T51" fmla="*/ 92 h 549"/>
                  <a:gd name="T52" fmla="*/ 44 w 536"/>
                  <a:gd name="T53" fmla="*/ 86 h 549"/>
                  <a:gd name="T54" fmla="*/ 37 w 536"/>
                  <a:gd name="T55" fmla="*/ 80 h 549"/>
                  <a:gd name="T56" fmla="*/ 31 w 536"/>
                  <a:gd name="T57" fmla="*/ 74 h 549"/>
                  <a:gd name="T58" fmla="*/ 25 w 536"/>
                  <a:gd name="T59" fmla="*/ 66 h 549"/>
                  <a:gd name="T60" fmla="*/ 17 w 536"/>
                  <a:gd name="T61" fmla="*/ 59 h 549"/>
                  <a:gd name="T62" fmla="*/ 13 w 536"/>
                  <a:gd name="T63" fmla="*/ 54 h 549"/>
                  <a:gd name="T64" fmla="*/ 9 w 536"/>
                  <a:gd name="T65" fmla="*/ 50 h 549"/>
                  <a:gd name="T66" fmla="*/ 5 w 536"/>
                  <a:gd name="T67" fmla="*/ 45 h 549"/>
                  <a:gd name="T68" fmla="*/ 3 w 536"/>
                  <a:gd name="T69" fmla="*/ 40 h 549"/>
                  <a:gd name="T70" fmla="*/ 2 w 536"/>
                  <a:gd name="T71" fmla="*/ 35 h 549"/>
                  <a:gd name="T72" fmla="*/ 0 w 536"/>
                  <a:gd name="T73" fmla="*/ 30 h 549"/>
                  <a:gd name="T74" fmla="*/ 1 w 536"/>
                  <a:gd name="T75" fmla="*/ 25 h 549"/>
                  <a:gd name="T76" fmla="*/ 3 w 536"/>
                  <a:gd name="T77" fmla="*/ 19 h 549"/>
                  <a:gd name="T78" fmla="*/ 5 w 536"/>
                  <a:gd name="T79" fmla="*/ 15 h 549"/>
                  <a:gd name="T80" fmla="*/ 11 w 536"/>
                  <a:gd name="T81" fmla="*/ 10 h 549"/>
                  <a:gd name="T82" fmla="*/ 14 w 536"/>
                  <a:gd name="T83" fmla="*/ 6 h 549"/>
                  <a:gd name="T84" fmla="*/ 18 w 536"/>
                  <a:gd name="T85" fmla="*/ 4 h 549"/>
                  <a:gd name="T86" fmla="*/ 22 w 536"/>
                  <a:gd name="T87" fmla="*/ 2 h 549"/>
                  <a:gd name="T88" fmla="*/ 26 w 536"/>
                  <a:gd name="T89" fmla="*/ 0 h 549"/>
                  <a:gd name="T90" fmla="*/ 30 w 536"/>
                  <a:gd name="T91" fmla="*/ 0 h 549"/>
                  <a:gd name="T92" fmla="*/ 34 w 536"/>
                  <a:gd name="T93" fmla="*/ 1 h 549"/>
                  <a:gd name="T94" fmla="*/ 39 w 536"/>
                  <a:gd name="T95" fmla="*/ 2 h 549"/>
                  <a:gd name="T96" fmla="*/ 43 w 536"/>
                  <a:gd name="T97" fmla="*/ 5 h 549"/>
                  <a:gd name="T98" fmla="*/ 48 w 536"/>
                  <a:gd name="T99" fmla="*/ 7 h 549"/>
                  <a:gd name="T100" fmla="*/ 52 w 536"/>
                  <a:gd name="T101" fmla="*/ 12 h 549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536"/>
                  <a:gd name="T154" fmla="*/ 0 h 549"/>
                  <a:gd name="T155" fmla="*/ 536 w 536"/>
                  <a:gd name="T156" fmla="*/ 549 h 549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536" h="549">
                    <a:moveTo>
                      <a:pt x="208" y="48"/>
                    </a:moveTo>
                    <a:lnTo>
                      <a:pt x="242" y="78"/>
                    </a:lnTo>
                    <a:lnTo>
                      <a:pt x="274" y="114"/>
                    </a:lnTo>
                    <a:lnTo>
                      <a:pt x="308" y="148"/>
                    </a:lnTo>
                    <a:lnTo>
                      <a:pt x="341" y="184"/>
                    </a:lnTo>
                    <a:lnTo>
                      <a:pt x="374" y="219"/>
                    </a:lnTo>
                    <a:lnTo>
                      <a:pt x="407" y="256"/>
                    </a:lnTo>
                    <a:lnTo>
                      <a:pt x="437" y="289"/>
                    </a:lnTo>
                    <a:lnTo>
                      <a:pt x="464" y="317"/>
                    </a:lnTo>
                    <a:lnTo>
                      <a:pt x="485" y="344"/>
                    </a:lnTo>
                    <a:lnTo>
                      <a:pt x="506" y="365"/>
                    </a:lnTo>
                    <a:lnTo>
                      <a:pt x="527" y="394"/>
                    </a:lnTo>
                    <a:lnTo>
                      <a:pt x="536" y="428"/>
                    </a:lnTo>
                    <a:lnTo>
                      <a:pt x="533" y="461"/>
                    </a:lnTo>
                    <a:lnTo>
                      <a:pt x="524" y="490"/>
                    </a:lnTo>
                    <a:lnTo>
                      <a:pt x="503" y="515"/>
                    </a:lnTo>
                    <a:lnTo>
                      <a:pt x="479" y="536"/>
                    </a:lnTo>
                    <a:lnTo>
                      <a:pt x="451" y="549"/>
                    </a:lnTo>
                    <a:lnTo>
                      <a:pt x="419" y="549"/>
                    </a:lnTo>
                    <a:lnTo>
                      <a:pt x="389" y="540"/>
                    </a:lnTo>
                    <a:lnTo>
                      <a:pt x="356" y="515"/>
                    </a:lnTo>
                    <a:lnTo>
                      <a:pt x="319" y="479"/>
                    </a:lnTo>
                    <a:lnTo>
                      <a:pt x="287" y="446"/>
                    </a:lnTo>
                    <a:lnTo>
                      <a:pt x="253" y="419"/>
                    </a:lnTo>
                    <a:lnTo>
                      <a:pt x="226" y="392"/>
                    </a:lnTo>
                    <a:lnTo>
                      <a:pt x="199" y="367"/>
                    </a:lnTo>
                    <a:lnTo>
                      <a:pt x="175" y="344"/>
                    </a:lnTo>
                    <a:lnTo>
                      <a:pt x="148" y="319"/>
                    </a:lnTo>
                    <a:lnTo>
                      <a:pt x="124" y="296"/>
                    </a:lnTo>
                    <a:lnTo>
                      <a:pt x="98" y="265"/>
                    </a:lnTo>
                    <a:lnTo>
                      <a:pt x="67" y="235"/>
                    </a:lnTo>
                    <a:lnTo>
                      <a:pt x="52" y="217"/>
                    </a:lnTo>
                    <a:lnTo>
                      <a:pt x="37" y="199"/>
                    </a:lnTo>
                    <a:lnTo>
                      <a:pt x="21" y="181"/>
                    </a:lnTo>
                    <a:lnTo>
                      <a:pt x="13" y="160"/>
                    </a:lnTo>
                    <a:lnTo>
                      <a:pt x="7" y="142"/>
                    </a:lnTo>
                    <a:lnTo>
                      <a:pt x="0" y="121"/>
                    </a:lnTo>
                    <a:lnTo>
                      <a:pt x="4" y="100"/>
                    </a:lnTo>
                    <a:lnTo>
                      <a:pt x="10" y="78"/>
                    </a:lnTo>
                    <a:lnTo>
                      <a:pt x="21" y="60"/>
                    </a:lnTo>
                    <a:lnTo>
                      <a:pt x="43" y="39"/>
                    </a:lnTo>
                    <a:lnTo>
                      <a:pt x="57" y="25"/>
                    </a:lnTo>
                    <a:lnTo>
                      <a:pt x="73" y="16"/>
                    </a:lnTo>
                    <a:lnTo>
                      <a:pt x="89" y="7"/>
                    </a:lnTo>
                    <a:lnTo>
                      <a:pt x="105" y="0"/>
                    </a:lnTo>
                    <a:lnTo>
                      <a:pt x="121" y="0"/>
                    </a:lnTo>
                    <a:lnTo>
                      <a:pt x="137" y="3"/>
                    </a:lnTo>
                    <a:lnTo>
                      <a:pt x="155" y="9"/>
                    </a:lnTo>
                    <a:lnTo>
                      <a:pt x="173" y="19"/>
                    </a:lnTo>
                    <a:lnTo>
                      <a:pt x="190" y="30"/>
                    </a:lnTo>
                    <a:lnTo>
                      <a:pt x="208" y="48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125" name="Freeform 1211"/>
              <p:cNvSpPr>
                <a:spLocks/>
              </p:cNvSpPr>
              <p:nvPr/>
            </p:nvSpPr>
            <p:spPr bwMode="auto">
              <a:xfrm>
                <a:off x="1484" y="2416"/>
                <a:ext cx="134" cy="137"/>
              </a:xfrm>
              <a:custGeom>
                <a:avLst/>
                <a:gdLst>
                  <a:gd name="T0" fmla="*/ 52 w 536"/>
                  <a:gd name="T1" fmla="*/ 12 h 549"/>
                  <a:gd name="T2" fmla="*/ 61 w 536"/>
                  <a:gd name="T3" fmla="*/ 19 h 549"/>
                  <a:gd name="T4" fmla="*/ 69 w 536"/>
                  <a:gd name="T5" fmla="*/ 28 h 549"/>
                  <a:gd name="T6" fmla="*/ 77 w 536"/>
                  <a:gd name="T7" fmla="*/ 37 h 549"/>
                  <a:gd name="T8" fmla="*/ 85 w 536"/>
                  <a:gd name="T9" fmla="*/ 46 h 549"/>
                  <a:gd name="T10" fmla="*/ 94 w 536"/>
                  <a:gd name="T11" fmla="*/ 55 h 549"/>
                  <a:gd name="T12" fmla="*/ 102 w 536"/>
                  <a:gd name="T13" fmla="*/ 64 h 549"/>
                  <a:gd name="T14" fmla="*/ 109 w 536"/>
                  <a:gd name="T15" fmla="*/ 72 h 549"/>
                  <a:gd name="T16" fmla="*/ 116 w 536"/>
                  <a:gd name="T17" fmla="*/ 79 h 549"/>
                  <a:gd name="T18" fmla="*/ 121 w 536"/>
                  <a:gd name="T19" fmla="*/ 86 h 549"/>
                  <a:gd name="T20" fmla="*/ 127 w 536"/>
                  <a:gd name="T21" fmla="*/ 91 h 549"/>
                  <a:gd name="T22" fmla="*/ 132 w 536"/>
                  <a:gd name="T23" fmla="*/ 98 h 549"/>
                  <a:gd name="T24" fmla="*/ 134 w 536"/>
                  <a:gd name="T25" fmla="*/ 107 h 549"/>
                  <a:gd name="T26" fmla="*/ 133 w 536"/>
                  <a:gd name="T27" fmla="*/ 115 h 549"/>
                  <a:gd name="T28" fmla="*/ 131 w 536"/>
                  <a:gd name="T29" fmla="*/ 122 h 549"/>
                  <a:gd name="T30" fmla="*/ 126 w 536"/>
                  <a:gd name="T31" fmla="*/ 129 h 549"/>
                  <a:gd name="T32" fmla="*/ 120 w 536"/>
                  <a:gd name="T33" fmla="*/ 134 h 549"/>
                  <a:gd name="T34" fmla="*/ 113 w 536"/>
                  <a:gd name="T35" fmla="*/ 137 h 549"/>
                  <a:gd name="T36" fmla="*/ 105 w 536"/>
                  <a:gd name="T37" fmla="*/ 137 h 549"/>
                  <a:gd name="T38" fmla="*/ 97 w 536"/>
                  <a:gd name="T39" fmla="*/ 135 h 549"/>
                  <a:gd name="T40" fmla="*/ 89 w 536"/>
                  <a:gd name="T41" fmla="*/ 129 h 549"/>
                  <a:gd name="T42" fmla="*/ 80 w 536"/>
                  <a:gd name="T43" fmla="*/ 120 h 549"/>
                  <a:gd name="T44" fmla="*/ 72 w 536"/>
                  <a:gd name="T45" fmla="*/ 111 h 549"/>
                  <a:gd name="T46" fmla="*/ 63 w 536"/>
                  <a:gd name="T47" fmla="*/ 105 h 549"/>
                  <a:gd name="T48" fmla="*/ 57 w 536"/>
                  <a:gd name="T49" fmla="*/ 98 h 549"/>
                  <a:gd name="T50" fmla="*/ 50 w 536"/>
                  <a:gd name="T51" fmla="*/ 92 h 549"/>
                  <a:gd name="T52" fmla="*/ 44 w 536"/>
                  <a:gd name="T53" fmla="*/ 86 h 549"/>
                  <a:gd name="T54" fmla="*/ 37 w 536"/>
                  <a:gd name="T55" fmla="*/ 80 h 549"/>
                  <a:gd name="T56" fmla="*/ 31 w 536"/>
                  <a:gd name="T57" fmla="*/ 74 h 549"/>
                  <a:gd name="T58" fmla="*/ 25 w 536"/>
                  <a:gd name="T59" fmla="*/ 66 h 549"/>
                  <a:gd name="T60" fmla="*/ 17 w 536"/>
                  <a:gd name="T61" fmla="*/ 59 h 549"/>
                  <a:gd name="T62" fmla="*/ 13 w 536"/>
                  <a:gd name="T63" fmla="*/ 54 h 549"/>
                  <a:gd name="T64" fmla="*/ 9 w 536"/>
                  <a:gd name="T65" fmla="*/ 50 h 549"/>
                  <a:gd name="T66" fmla="*/ 5 w 536"/>
                  <a:gd name="T67" fmla="*/ 45 h 549"/>
                  <a:gd name="T68" fmla="*/ 3 w 536"/>
                  <a:gd name="T69" fmla="*/ 40 h 549"/>
                  <a:gd name="T70" fmla="*/ 2 w 536"/>
                  <a:gd name="T71" fmla="*/ 35 h 549"/>
                  <a:gd name="T72" fmla="*/ 0 w 536"/>
                  <a:gd name="T73" fmla="*/ 30 h 549"/>
                  <a:gd name="T74" fmla="*/ 1 w 536"/>
                  <a:gd name="T75" fmla="*/ 25 h 549"/>
                  <a:gd name="T76" fmla="*/ 3 w 536"/>
                  <a:gd name="T77" fmla="*/ 19 h 549"/>
                  <a:gd name="T78" fmla="*/ 5 w 536"/>
                  <a:gd name="T79" fmla="*/ 15 h 549"/>
                  <a:gd name="T80" fmla="*/ 11 w 536"/>
                  <a:gd name="T81" fmla="*/ 10 h 549"/>
                  <a:gd name="T82" fmla="*/ 14 w 536"/>
                  <a:gd name="T83" fmla="*/ 6 h 549"/>
                  <a:gd name="T84" fmla="*/ 18 w 536"/>
                  <a:gd name="T85" fmla="*/ 4 h 549"/>
                  <a:gd name="T86" fmla="*/ 22 w 536"/>
                  <a:gd name="T87" fmla="*/ 2 h 549"/>
                  <a:gd name="T88" fmla="*/ 26 w 536"/>
                  <a:gd name="T89" fmla="*/ 0 h 549"/>
                  <a:gd name="T90" fmla="*/ 30 w 536"/>
                  <a:gd name="T91" fmla="*/ 0 h 549"/>
                  <a:gd name="T92" fmla="*/ 34 w 536"/>
                  <a:gd name="T93" fmla="*/ 1 h 549"/>
                  <a:gd name="T94" fmla="*/ 39 w 536"/>
                  <a:gd name="T95" fmla="*/ 2 h 549"/>
                  <a:gd name="T96" fmla="*/ 43 w 536"/>
                  <a:gd name="T97" fmla="*/ 5 h 549"/>
                  <a:gd name="T98" fmla="*/ 48 w 536"/>
                  <a:gd name="T99" fmla="*/ 7 h 549"/>
                  <a:gd name="T100" fmla="*/ 52 w 536"/>
                  <a:gd name="T101" fmla="*/ 12 h 549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536"/>
                  <a:gd name="T154" fmla="*/ 0 h 549"/>
                  <a:gd name="T155" fmla="*/ 536 w 536"/>
                  <a:gd name="T156" fmla="*/ 549 h 549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536" h="549">
                    <a:moveTo>
                      <a:pt x="208" y="48"/>
                    </a:moveTo>
                    <a:lnTo>
                      <a:pt x="242" y="78"/>
                    </a:lnTo>
                    <a:lnTo>
                      <a:pt x="274" y="114"/>
                    </a:lnTo>
                    <a:lnTo>
                      <a:pt x="308" y="148"/>
                    </a:lnTo>
                    <a:lnTo>
                      <a:pt x="341" y="184"/>
                    </a:lnTo>
                    <a:lnTo>
                      <a:pt x="374" y="219"/>
                    </a:lnTo>
                    <a:lnTo>
                      <a:pt x="407" y="256"/>
                    </a:lnTo>
                    <a:lnTo>
                      <a:pt x="437" y="289"/>
                    </a:lnTo>
                    <a:lnTo>
                      <a:pt x="464" y="317"/>
                    </a:lnTo>
                    <a:lnTo>
                      <a:pt x="485" y="344"/>
                    </a:lnTo>
                    <a:lnTo>
                      <a:pt x="506" y="365"/>
                    </a:lnTo>
                    <a:lnTo>
                      <a:pt x="527" y="394"/>
                    </a:lnTo>
                    <a:lnTo>
                      <a:pt x="536" y="428"/>
                    </a:lnTo>
                    <a:lnTo>
                      <a:pt x="533" y="461"/>
                    </a:lnTo>
                    <a:lnTo>
                      <a:pt x="524" y="490"/>
                    </a:lnTo>
                    <a:lnTo>
                      <a:pt x="503" y="515"/>
                    </a:lnTo>
                    <a:lnTo>
                      <a:pt x="479" y="536"/>
                    </a:lnTo>
                    <a:lnTo>
                      <a:pt x="451" y="549"/>
                    </a:lnTo>
                    <a:lnTo>
                      <a:pt x="419" y="549"/>
                    </a:lnTo>
                    <a:lnTo>
                      <a:pt x="389" y="540"/>
                    </a:lnTo>
                    <a:lnTo>
                      <a:pt x="356" y="515"/>
                    </a:lnTo>
                    <a:lnTo>
                      <a:pt x="319" y="479"/>
                    </a:lnTo>
                    <a:lnTo>
                      <a:pt x="287" y="446"/>
                    </a:lnTo>
                    <a:lnTo>
                      <a:pt x="253" y="419"/>
                    </a:lnTo>
                    <a:lnTo>
                      <a:pt x="226" y="392"/>
                    </a:lnTo>
                    <a:lnTo>
                      <a:pt x="199" y="367"/>
                    </a:lnTo>
                    <a:lnTo>
                      <a:pt x="175" y="344"/>
                    </a:lnTo>
                    <a:lnTo>
                      <a:pt x="148" y="319"/>
                    </a:lnTo>
                    <a:lnTo>
                      <a:pt x="124" y="296"/>
                    </a:lnTo>
                    <a:lnTo>
                      <a:pt x="98" y="265"/>
                    </a:lnTo>
                    <a:lnTo>
                      <a:pt x="67" y="235"/>
                    </a:lnTo>
                    <a:lnTo>
                      <a:pt x="52" y="217"/>
                    </a:lnTo>
                    <a:lnTo>
                      <a:pt x="37" y="199"/>
                    </a:lnTo>
                    <a:lnTo>
                      <a:pt x="21" y="181"/>
                    </a:lnTo>
                    <a:lnTo>
                      <a:pt x="13" y="160"/>
                    </a:lnTo>
                    <a:lnTo>
                      <a:pt x="7" y="142"/>
                    </a:lnTo>
                    <a:lnTo>
                      <a:pt x="0" y="121"/>
                    </a:lnTo>
                    <a:lnTo>
                      <a:pt x="4" y="100"/>
                    </a:lnTo>
                    <a:lnTo>
                      <a:pt x="10" y="78"/>
                    </a:lnTo>
                    <a:lnTo>
                      <a:pt x="21" y="60"/>
                    </a:lnTo>
                    <a:lnTo>
                      <a:pt x="43" y="39"/>
                    </a:lnTo>
                    <a:lnTo>
                      <a:pt x="57" y="25"/>
                    </a:lnTo>
                    <a:lnTo>
                      <a:pt x="73" y="16"/>
                    </a:lnTo>
                    <a:lnTo>
                      <a:pt x="89" y="7"/>
                    </a:lnTo>
                    <a:lnTo>
                      <a:pt x="105" y="0"/>
                    </a:lnTo>
                    <a:lnTo>
                      <a:pt x="121" y="0"/>
                    </a:lnTo>
                    <a:lnTo>
                      <a:pt x="137" y="3"/>
                    </a:lnTo>
                    <a:lnTo>
                      <a:pt x="155" y="9"/>
                    </a:lnTo>
                    <a:lnTo>
                      <a:pt x="173" y="19"/>
                    </a:lnTo>
                    <a:lnTo>
                      <a:pt x="190" y="30"/>
                    </a:lnTo>
                    <a:lnTo>
                      <a:pt x="208" y="48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126" name="Freeform 1212"/>
              <p:cNvSpPr>
                <a:spLocks/>
              </p:cNvSpPr>
              <p:nvPr/>
            </p:nvSpPr>
            <p:spPr bwMode="auto">
              <a:xfrm>
                <a:off x="1182" y="2126"/>
                <a:ext cx="147" cy="137"/>
              </a:xfrm>
              <a:custGeom>
                <a:avLst/>
                <a:gdLst>
                  <a:gd name="T0" fmla="*/ 51 w 587"/>
                  <a:gd name="T1" fmla="*/ 10 h 547"/>
                  <a:gd name="T2" fmla="*/ 59 w 587"/>
                  <a:gd name="T3" fmla="*/ 17 h 547"/>
                  <a:gd name="T4" fmla="*/ 69 w 587"/>
                  <a:gd name="T5" fmla="*/ 26 h 547"/>
                  <a:gd name="T6" fmla="*/ 78 w 587"/>
                  <a:gd name="T7" fmla="*/ 35 h 547"/>
                  <a:gd name="T8" fmla="*/ 89 w 587"/>
                  <a:gd name="T9" fmla="*/ 45 h 547"/>
                  <a:gd name="T10" fmla="*/ 99 w 587"/>
                  <a:gd name="T11" fmla="*/ 54 h 547"/>
                  <a:gd name="T12" fmla="*/ 108 w 587"/>
                  <a:gd name="T13" fmla="*/ 63 h 547"/>
                  <a:gd name="T14" fmla="*/ 117 w 587"/>
                  <a:gd name="T15" fmla="*/ 72 h 547"/>
                  <a:gd name="T16" fmla="*/ 126 w 587"/>
                  <a:gd name="T17" fmla="*/ 79 h 547"/>
                  <a:gd name="T18" fmla="*/ 133 w 587"/>
                  <a:gd name="T19" fmla="*/ 86 h 547"/>
                  <a:gd name="T20" fmla="*/ 139 w 587"/>
                  <a:gd name="T21" fmla="*/ 91 h 547"/>
                  <a:gd name="T22" fmla="*/ 145 w 587"/>
                  <a:gd name="T23" fmla="*/ 98 h 547"/>
                  <a:gd name="T24" fmla="*/ 147 w 587"/>
                  <a:gd name="T25" fmla="*/ 106 h 547"/>
                  <a:gd name="T26" fmla="*/ 147 w 587"/>
                  <a:gd name="T27" fmla="*/ 114 h 547"/>
                  <a:gd name="T28" fmla="*/ 145 w 587"/>
                  <a:gd name="T29" fmla="*/ 121 h 547"/>
                  <a:gd name="T30" fmla="*/ 140 w 587"/>
                  <a:gd name="T31" fmla="*/ 128 h 547"/>
                  <a:gd name="T32" fmla="*/ 134 w 587"/>
                  <a:gd name="T33" fmla="*/ 133 h 547"/>
                  <a:gd name="T34" fmla="*/ 127 w 587"/>
                  <a:gd name="T35" fmla="*/ 136 h 547"/>
                  <a:gd name="T36" fmla="*/ 119 w 587"/>
                  <a:gd name="T37" fmla="*/ 137 h 547"/>
                  <a:gd name="T38" fmla="*/ 111 w 587"/>
                  <a:gd name="T39" fmla="*/ 136 h 547"/>
                  <a:gd name="T40" fmla="*/ 103 w 587"/>
                  <a:gd name="T41" fmla="*/ 130 h 547"/>
                  <a:gd name="T42" fmla="*/ 93 w 587"/>
                  <a:gd name="T43" fmla="*/ 121 h 547"/>
                  <a:gd name="T44" fmla="*/ 83 w 587"/>
                  <a:gd name="T45" fmla="*/ 114 h 547"/>
                  <a:gd name="T46" fmla="*/ 74 w 587"/>
                  <a:gd name="T47" fmla="*/ 106 h 547"/>
                  <a:gd name="T48" fmla="*/ 66 w 587"/>
                  <a:gd name="T49" fmla="*/ 99 h 547"/>
                  <a:gd name="T50" fmla="*/ 57 w 587"/>
                  <a:gd name="T51" fmla="*/ 93 h 547"/>
                  <a:gd name="T52" fmla="*/ 50 w 587"/>
                  <a:gd name="T53" fmla="*/ 87 h 547"/>
                  <a:gd name="T54" fmla="*/ 42 w 587"/>
                  <a:gd name="T55" fmla="*/ 80 h 547"/>
                  <a:gd name="T56" fmla="*/ 34 w 587"/>
                  <a:gd name="T57" fmla="*/ 74 h 547"/>
                  <a:gd name="T58" fmla="*/ 26 w 587"/>
                  <a:gd name="T59" fmla="*/ 66 h 547"/>
                  <a:gd name="T60" fmla="*/ 18 w 587"/>
                  <a:gd name="T61" fmla="*/ 59 h 547"/>
                  <a:gd name="T62" fmla="*/ 14 w 587"/>
                  <a:gd name="T63" fmla="*/ 55 h 547"/>
                  <a:gd name="T64" fmla="*/ 10 w 587"/>
                  <a:gd name="T65" fmla="*/ 51 h 547"/>
                  <a:gd name="T66" fmla="*/ 6 w 587"/>
                  <a:gd name="T67" fmla="*/ 46 h 547"/>
                  <a:gd name="T68" fmla="*/ 3 w 587"/>
                  <a:gd name="T69" fmla="*/ 42 h 547"/>
                  <a:gd name="T70" fmla="*/ 1 w 587"/>
                  <a:gd name="T71" fmla="*/ 37 h 547"/>
                  <a:gd name="T72" fmla="*/ 0 w 587"/>
                  <a:gd name="T73" fmla="*/ 32 h 547"/>
                  <a:gd name="T74" fmla="*/ 0 w 587"/>
                  <a:gd name="T75" fmla="*/ 26 h 547"/>
                  <a:gd name="T76" fmla="*/ 1 w 587"/>
                  <a:gd name="T77" fmla="*/ 22 h 547"/>
                  <a:gd name="T78" fmla="*/ 4 w 587"/>
                  <a:gd name="T79" fmla="*/ 16 h 547"/>
                  <a:gd name="T80" fmla="*/ 9 w 587"/>
                  <a:gd name="T81" fmla="*/ 11 h 547"/>
                  <a:gd name="T82" fmla="*/ 12 w 587"/>
                  <a:gd name="T83" fmla="*/ 7 h 547"/>
                  <a:gd name="T84" fmla="*/ 16 w 587"/>
                  <a:gd name="T85" fmla="*/ 4 h 547"/>
                  <a:gd name="T86" fmla="*/ 20 w 587"/>
                  <a:gd name="T87" fmla="*/ 2 h 547"/>
                  <a:gd name="T88" fmla="*/ 24 w 587"/>
                  <a:gd name="T89" fmla="*/ 0 h 547"/>
                  <a:gd name="T90" fmla="*/ 27 w 587"/>
                  <a:gd name="T91" fmla="*/ 0 h 547"/>
                  <a:gd name="T92" fmla="*/ 32 w 587"/>
                  <a:gd name="T93" fmla="*/ 0 h 547"/>
                  <a:gd name="T94" fmla="*/ 36 w 587"/>
                  <a:gd name="T95" fmla="*/ 1 h 547"/>
                  <a:gd name="T96" fmla="*/ 40 w 587"/>
                  <a:gd name="T97" fmla="*/ 3 h 547"/>
                  <a:gd name="T98" fmla="*/ 45 w 587"/>
                  <a:gd name="T99" fmla="*/ 6 h 547"/>
                  <a:gd name="T100" fmla="*/ 51 w 587"/>
                  <a:gd name="T101" fmla="*/ 10 h 547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587"/>
                  <a:gd name="T154" fmla="*/ 0 h 547"/>
                  <a:gd name="T155" fmla="*/ 587 w 587"/>
                  <a:gd name="T156" fmla="*/ 547 h 547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587" h="547">
                    <a:moveTo>
                      <a:pt x="202" y="39"/>
                    </a:moveTo>
                    <a:lnTo>
                      <a:pt x="235" y="69"/>
                    </a:lnTo>
                    <a:lnTo>
                      <a:pt x="274" y="102"/>
                    </a:lnTo>
                    <a:lnTo>
                      <a:pt x="313" y="139"/>
                    </a:lnTo>
                    <a:lnTo>
                      <a:pt x="355" y="178"/>
                    </a:lnTo>
                    <a:lnTo>
                      <a:pt x="394" y="214"/>
                    </a:lnTo>
                    <a:lnTo>
                      <a:pt x="433" y="250"/>
                    </a:lnTo>
                    <a:lnTo>
                      <a:pt x="469" y="286"/>
                    </a:lnTo>
                    <a:lnTo>
                      <a:pt x="503" y="316"/>
                    </a:lnTo>
                    <a:lnTo>
                      <a:pt x="533" y="344"/>
                    </a:lnTo>
                    <a:lnTo>
                      <a:pt x="554" y="364"/>
                    </a:lnTo>
                    <a:lnTo>
                      <a:pt x="578" y="391"/>
                    </a:lnTo>
                    <a:lnTo>
                      <a:pt x="587" y="424"/>
                    </a:lnTo>
                    <a:lnTo>
                      <a:pt x="587" y="455"/>
                    </a:lnTo>
                    <a:lnTo>
                      <a:pt x="578" y="485"/>
                    </a:lnTo>
                    <a:lnTo>
                      <a:pt x="560" y="512"/>
                    </a:lnTo>
                    <a:lnTo>
                      <a:pt x="536" y="533"/>
                    </a:lnTo>
                    <a:lnTo>
                      <a:pt x="508" y="544"/>
                    </a:lnTo>
                    <a:lnTo>
                      <a:pt x="476" y="547"/>
                    </a:lnTo>
                    <a:lnTo>
                      <a:pt x="442" y="542"/>
                    </a:lnTo>
                    <a:lnTo>
                      <a:pt x="410" y="521"/>
                    </a:lnTo>
                    <a:lnTo>
                      <a:pt x="371" y="485"/>
                    </a:lnTo>
                    <a:lnTo>
                      <a:pt x="331" y="455"/>
                    </a:lnTo>
                    <a:lnTo>
                      <a:pt x="296" y="424"/>
                    </a:lnTo>
                    <a:lnTo>
                      <a:pt x="262" y="397"/>
                    </a:lnTo>
                    <a:lnTo>
                      <a:pt x="228" y="371"/>
                    </a:lnTo>
                    <a:lnTo>
                      <a:pt x="199" y="346"/>
                    </a:lnTo>
                    <a:lnTo>
                      <a:pt x="166" y="319"/>
                    </a:lnTo>
                    <a:lnTo>
                      <a:pt x="136" y="296"/>
                    </a:lnTo>
                    <a:lnTo>
                      <a:pt x="105" y="264"/>
                    </a:lnTo>
                    <a:lnTo>
                      <a:pt x="73" y="237"/>
                    </a:lnTo>
                    <a:lnTo>
                      <a:pt x="55" y="219"/>
                    </a:lnTo>
                    <a:lnTo>
                      <a:pt x="39" y="202"/>
                    </a:lnTo>
                    <a:lnTo>
                      <a:pt x="25" y="184"/>
                    </a:lnTo>
                    <a:lnTo>
                      <a:pt x="12" y="166"/>
                    </a:lnTo>
                    <a:lnTo>
                      <a:pt x="3" y="148"/>
                    </a:lnTo>
                    <a:lnTo>
                      <a:pt x="0" y="127"/>
                    </a:lnTo>
                    <a:lnTo>
                      <a:pt x="0" y="105"/>
                    </a:lnTo>
                    <a:lnTo>
                      <a:pt x="3" y="87"/>
                    </a:lnTo>
                    <a:lnTo>
                      <a:pt x="16" y="64"/>
                    </a:lnTo>
                    <a:lnTo>
                      <a:pt x="34" y="43"/>
                    </a:lnTo>
                    <a:lnTo>
                      <a:pt x="48" y="27"/>
                    </a:lnTo>
                    <a:lnTo>
                      <a:pt x="64" y="16"/>
                    </a:lnTo>
                    <a:lnTo>
                      <a:pt x="78" y="7"/>
                    </a:lnTo>
                    <a:lnTo>
                      <a:pt x="94" y="0"/>
                    </a:lnTo>
                    <a:lnTo>
                      <a:pt x="109" y="0"/>
                    </a:lnTo>
                    <a:lnTo>
                      <a:pt x="127" y="0"/>
                    </a:lnTo>
                    <a:lnTo>
                      <a:pt x="142" y="3"/>
                    </a:lnTo>
                    <a:lnTo>
                      <a:pt x="160" y="12"/>
                    </a:lnTo>
                    <a:lnTo>
                      <a:pt x="180" y="25"/>
                    </a:lnTo>
                    <a:lnTo>
                      <a:pt x="202" y="39"/>
                    </a:lnTo>
                    <a:close/>
                  </a:path>
                </a:pathLst>
              </a:custGeom>
              <a:solidFill>
                <a:srgbClr val="E5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127" name="Freeform 1213"/>
              <p:cNvSpPr>
                <a:spLocks/>
              </p:cNvSpPr>
              <p:nvPr/>
            </p:nvSpPr>
            <p:spPr bwMode="auto">
              <a:xfrm>
                <a:off x="1182" y="2126"/>
                <a:ext cx="147" cy="137"/>
              </a:xfrm>
              <a:custGeom>
                <a:avLst/>
                <a:gdLst>
                  <a:gd name="T0" fmla="*/ 51 w 587"/>
                  <a:gd name="T1" fmla="*/ 10 h 547"/>
                  <a:gd name="T2" fmla="*/ 59 w 587"/>
                  <a:gd name="T3" fmla="*/ 17 h 547"/>
                  <a:gd name="T4" fmla="*/ 69 w 587"/>
                  <a:gd name="T5" fmla="*/ 26 h 547"/>
                  <a:gd name="T6" fmla="*/ 78 w 587"/>
                  <a:gd name="T7" fmla="*/ 35 h 547"/>
                  <a:gd name="T8" fmla="*/ 89 w 587"/>
                  <a:gd name="T9" fmla="*/ 45 h 547"/>
                  <a:gd name="T10" fmla="*/ 99 w 587"/>
                  <a:gd name="T11" fmla="*/ 54 h 547"/>
                  <a:gd name="T12" fmla="*/ 108 w 587"/>
                  <a:gd name="T13" fmla="*/ 63 h 547"/>
                  <a:gd name="T14" fmla="*/ 117 w 587"/>
                  <a:gd name="T15" fmla="*/ 72 h 547"/>
                  <a:gd name="T16" fmla="*/ 126 w 587"/>
                  <a:gd name="T17" fmla="*/ 79 h 547"/>
                  <a:gd name="T18" fmla="*/ 133 w 587"/>
                  <a:gd name="T19" fmla="*/ 86 h 547"/>
                  <a:gd name="T20" fmla="*/ 139 w 587"/>
                  <a:gd name="T21" fmla="*/ 91 h 547"/>
                  <a:gd name="T22" fmla="*/ 145 w 587"/>
                  <a:gd name="T23" fmla="*/ 98 h 547"/>
                  <a:gd name="T24" fmla="*/ 147 w 587"/>
                  <a:gd name="T25" fmla="*/ 106 h 547"/>
                  <a:gd name="T26" fmla="*/ 147 w 587"/>
                  <a:gd name="T27" fmla="*/ 114 h 547"/>
                  <a:gd name="T28" fmla="*/ 145 w 587"/>
                  <a:gd name="T29" fmla="*/ 121 h 547"/>
                  <a:gd name="T30" fmla="*/ 140 w 587"/>
                  <a:gd name="T31" fmla="*/ 128 h 547"/>
                  <a:gd name="T32" fmla="*/ 134 w 587"/>
                  <a:gd name="T33" fmla="*/ 133 h 547"/>
                  <a:gd name="T34" fmla="*/ 127 w 587"/>
                  <a:gd name="T35" fmla="*/ 136 h 547"/>
                  <a:gd name="T36" fmla="*/ 119 w 587"/>
                  <a:gd name="T37" fmla="*/ 137 h 547"/>
                  <a:gd name="T38" fmla="*/ 111 w 587"/>
                  <a:gd name="T39" fmla="*/ 136 h 547"/>
                  <a:gd name="T40" fmla="*/ 103 w 587"/>
                  <a:gd name="T41" fmla="*/ 130 h 547"/>
                  <a:gd name="T42" fmla="*/ 93 w 587"/>
                  <a:gd name="T43" fmla="*/ 121 h 547"/>
                  <a:gd name="T44" fmla="*/ 83 w 587"/>
                  <a:gd name="T45" fmla="*/ 114 h 547"/>
                  <a:gd name="T46" fmla="*/ 74 w 587"/>
                  <a:gd name="T47" fmla="*/ 106 h 547"/>
                  <a:gd name="T48" fmla="*/ 66 w 587"/>
                  <a:gd name="T49" fmla="*/ 99 h 547"/>
                  <a:gd name="T50" fmla="*/ 57 w 587"/>
                  <a:gd name="T51" fmla="*/ 93 h 547"/>
                  <a:gd name="T52" fmla="*/ 50 w 587"/>
                  <a:gd name="T53" fmla="*/ 87 h 547"/>
                  <a:gd name="T54" fmla="*/ 42 w 587"/>
                  <a:gd name="T55" fmla="*/ 80 h 547"/>
                  <a:gd name="T56" fmla="*/ 34 w 587"/>
                  <a:gd name="T57" fmla="*/ 74 h 547"/>
                  <a:gd name="T58" fmla="*/ 26 w 587"/>
                  <a:gd name="T59" fmla="*/ 66 h 547"/>
                  <a:gd name="T60" fmla="*/ 18 w 587"/>
                  <a:gd name="T61" fmla="*/ 59 h 547"/>
                  <a:gd name="T62" fmla="*/ 14 w 587"/>
                  <a:gd name="T63" fmla="*/ 55 h 547"/>
                  <a:gd name="T64" fmla="*/ 10 w 587"/>
                  <a:gd name="T65" fmla="*/ 51 h 547"/>
                  <a:gd name="T66" fmla="*/ 6 w 587"/>
                  <a:gd name="T67" fmla="*/ 46 h 547"/>
                  <a:gd name="T68" fmla="*/ 3 w 587"/>
                  <a:gd name="T69" fmla="*/ 42 h 547"/>
                  <a:gd name="T70" fmla="*/ 1 w 587"/>
                  <a:gd name="T71" fmla="*/ 37 h 547"/>
                  <a:gd name="T72" fmla="*/ 0 w 587"/>
                  <a:gd name="T73" fmla="*/ 32 h 547"/>
                  <a:gd name="T74" fmla="*/ 0 w 587"/>
                  <a:gd name="T75" fmla="*/ 26 h 547"/>
                  <a:gd name="T76" fmla="*/ 1 w 587"/>
                  <a:gd name="T77" fmla="*/ 22 h 547"/>
                  <a:gd name="T78" fmla="*/ 4 w 587"/>
                  <a:gd name="T79" fmla="*/ 16 h 547"/>
                  <a:gd name="T80" fmla="*/ 9 w 587"/>
                  <a:gd name="T81" fmla="*/ 11 h 547"/>
                  <a:gd name="T82" fmla="*/ 12 w 587"/>
                  <a:gd name="T83" fmla="*/ 7 h 547"/>
                  <a:gd name="T84" fmla="*/ 16 w 587"/>
                  <a:gd name="T85" fmla="*/ 4 h 547"/>
                  <a:gd name="T86" fmla="*/ 20 w 587"/>
                  <a:gd name="T87" fmla="*/ 2 h 547"/>
                  <a:gd name="T88" fmla="*/ 24 w 587"/>
                  <a:gd name="T89" fmla="*/ 0 h 547"/>
                  <a:gd name="T90" fmla="*/ 27 w 587"/>
                  <a:gd name="T91" fmla="*/ 0 h 547"/>
                  <a:gd name="T92" fmla="*/ 32 w 587"/>
                  <a:gd name="T93" fmla="*/ 0 h 547"/>
                  <a:gd name="T94" fmla="*/ 36 w 587"/>
                  <a:gd name="T95" fmla="*/ 1 h 547"/>
                  <a:gd name="T96" fmla="*/ 40 w 587"/>
                  <a:gd name="T97" fmla="*/ 3 h 547"/>
                  <a:gd name="T98" fmla="*/ 45 w 587"/>
                  <a:gd name="T99" fmla="*/ 6 h 547"/>
                  <a:gd name="T100" fmla="*/ 51 w 587"/>
                  <a:gd name="T101" fmla="*/ 10 h 547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587"/>
                  <a:gd name="T154" fmla="*/ 0 h 547"/>
                  <a:gd name="T155" fmla="*/ 587 w 587"/>
                  <a:gd name="T156" fmla="*/ 547 h 547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587" h="547">
                    <a:moveTo>
                      <a:pt x="202" y="39"/>
                    </a:moveTo>
                    <a:lnTo>
                      <a:pt x="235" y="69"/>
                    </a:lnTo>
                    <a:lnTo>
                      <a:pt x="274" y="102"/>
                    </a:lnTo>
                    <a:lnTo>
                      <a:pt x="313" y="139"/>
                    </a:lnTo>
                    <a:lnTo>
                      <a:pt x="355" y="178"/>
                    </a:lnTo>
                    <a:lnTo>
                      <a:pt x="394" y="214"/>
                    </a:lnTo>
                    <a:lnTo>
                      <a:pt x="433" y="250"/>
                    </a:lnTo>
                    <a:lnTo>
                      <a:pt x="469" y="286"/>
                    </a:lnTo>
                    <a:lnTo>
                      <a:pt x="503" y="316"/>
                    </a:lnTo>
                    <a:lnTo>
                      <a:pt x="533" y="344"/>
                    </a:lnTo>
                    <a:lnTo>
                      <a:pt x="554" y="364"/>
                    </a:lnTo>
                    <a:lnTo>
                      <a:pt x="578" y="391"/>
                    </a:lnTo>
                    <a:lnTo>
                      <a:pt x="587" y="424"/>
                    </a:lnTo>
                    <a:lnTo>
                      <a:pt x="587" y="455"/>
                    </a:lnTo>
                    <a:lnTo>
                      <a:pt x="578" y="485"/>
                    </a:lnTo>
                    <a:lnTo>
                      <a:pt x="560" y="512"/>
                    </a:lnTo>
                    <a:lnTo>
                      <a:pt x="536" y="533"/>
                    </a:lnTo>
                    <a:lnTo>
                      <a:pt x="508" y="544"/>
                    </a:lnTo>
                    <a:lnTo>
                      <a:pt x="476" y="547"/>
                    </a:lnTo>
                    <a:lnTo>
                      <a:pt x="442" y="542"/>
                    </a:lnTo>
                    <a:lnTo>
                      <a:pt x="410" y="521"/>
                    </a:lnTo>
                    <a:lnTo>
                      <a:pt x="371" y="485"/>
                    </a:lnTo>
                    <a:lnTo>
                      <a:pt x="331" y="455"/>
                    </a:lnTo>
                    <a:lnTo>
                      <a:pt x="296" y="424"/>
                    </a:lnTo>
                    <a:lnTo>
                      <a:pt x="262" y="397"/>
                    </a:lnTo>
                    <a:lnTo>
                      <a:pt x="228" y="371"/>
                    </a:lnTo>
                    <a:lnTo>
                      <a:pt x="199" y="346"/>
                    </a:lnTo>
                    <a:lnTo>
                      <a:pt x="166" y="319"/>
                    </a:lnTo>
                    <a:lnTo>
                      <a:pt x="136" y="296"/>
                    </a:lnTo>
                    <a:lnTo>
                      <a:pt x="105" y="264"/>
                    </a:lnTo>
                    <a:lnTo>
                      <a:pt x="73" y="237"/>
                    </a:lnTo>
                    <a:lnTo>
                      <a:pt x="55" y="219"/>
                    </a:lnTo>
                    <a:lnTo>
                      <a:pt x="39" y="202"/>
                    </a:lnTo>
                    <a:lnTo>
                      <a:pt x="25" y="184"/>
                    </a:lnTo>
                    <a:lnTo>
                      <a:pt x="12" y="166"/>
                    </a:lnTo>
                    <a:lnTo>
                      <a:pt x="3" y="148"/>
                    </a:lnTo>
                    <a:lnTo>
                      <a:pt x="0" y="127"/>
                    </a:lnTo>
                    <a:lnTo>
                      <a:pt x="0" y="105"/>
                    </a:lnTo>
                    <a:lnTo>
                      <a:pt x="3" y="87"/>
                    </a:lnTo>
                    <a:lnTo>
                      <a:pt x="16" y="64"/>
                    </a:lnTo>
                    <a:lnTo>
                      <a:pt x="34" y="43"/>
                    </a:lnTo>
                    <a:lnTo>
                      <a:pt x="48" y="27"/>
                    </a:lnTo>
                    <a:lnTo>
                      <a:pt x="64" y="16"/>
                    </a:lnTo>
                    <a:lnTo>
                      <a:pt x="78" y="7"/>
                    </a:lnTo>
                    <a:lnTo>
                      <a:pt x="94" y="0"/>
                    </a:lnTo>
                    <a:lnTo>
                      <a:pt x="109" y="0"/>
                    </a:lnTo>
                    <a:lnTo>
                      <a:pt x="127" y="0"/>
                    </a:lnTo>
                    <a:lnTo>
                      <a:pt x="142" y="3"/>
                    </a:lnTo>
                    <a:lnTo>
                      <a:pt x="160" y="12"/>
                    </a:lnTo>
                    <a:lnTo>
                      <a:pt x="180" y="25"/>
                    </a:lnTo>
                    <a:lnTo>
                      <a:pt x="202" y="39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4128" name="Freeform 1214"/>
              <p:cNvSpPr>
                <a:spLocks/>
              </p:cNvSpPr>
              <p:nvPr/>
            </p:nvSpPr>
            <p:spPr bwMode="auto">
              <a:xfrm>
                <a:off x="1182" y="2126"/>
                <a:ext cx="147" cy="137"/>
              </a:xfrm>
              <a:custGeom>
                <a:avLst/>
                <a:gdLst>
                  <a:gd name="T0" fmla="*/ 51 w 587"/>
                  <a:gd name="T1" fmla="*/ 10 h 547"/>
                  <a:gd name="T2" fmla="*/ 59 w 587"/>
                  <a:gd name="T3" fmla="*/ 17 h 547"/>
                  <a:gd name="T4" fmla="*/ 69 w 587"/>
                  <a:gd name="T5" fmla="*/ 26 h 547"/>
                  <a:gd name="T6" fmla="*/ 78 w 587"/>
                  <a:gd name="T7" fmla="*/ 35 h 547"/>
                  <a:gd name="T8" fmla="*/ 89 w 587"/>
                  <a:gd name="T9" fmla="*/ 45 h 547"/>
                  <a:gd name="T10" fmla="*/ 99 w 587"/>
                  <a:gd name="T11" fmla="*/ 54 h 547"/>
                  <a:gd name="T12" fmla="*/ 108 w 587"/>
                  <a:gd name="T13" fmla="*/ 63 h 547"/>
                  <a:gd name="T14" fmla="*/ 117 w 587"/>
                  <a:gd name="T15" fmla="*/ 72 h 547"/>
                  <a:gd name="T16" fmla="*/ 126 w 587"/>
                  <a:gd name="T17" fmla="*/ 79 h 547"/>
                  <a:gd name="T18" fmla="*/ 133 w 587"/>
                  <a:gd name="T19" fmla="*/ 86 h 547"/>
                  <a:gd name="T20" fmla="*/ 139 w 587"/>
                  <a:gd name="T21" fmla="*/ 91 h 547"/>
                  <a:gd name="T22" fmla="*/ 145 w 587"/>
                  <a:gd name="T23" fmla="*/ 98 h 547"/>
                  <a:gd name="T24" fmla="*/ 147 w 587"/>
                  <a:gd name="T25" fmla="*/ 106 h 547"/>
                  <a:gd name="T26" fmla="*/ 147 w 587"/>
                  <a:gd name="T27" fmla="*/ 114 h 547"/>
                  <a:gd name="T28" fmla="*/ 145 w 587"/>
                  <a:gd name="T29" fmla="*/ 121 h 547"/>
                  <a:gd name="T30" fmla="*/ 140 w 587"/>
                  <a:gd name="T31" fmla="*/ 128 h 547"/>
                  <a:gd name="T32" fmla="*/ 134 w 587"/>
                  <a:gd name="T33" fmla="*/ 133 h 547"/>
                  <a:gd name="T34" fmla="*/ 127 w 587"/>
                  <a:gd name="T35" fmla="*/ 136 h 547"/>
                  <a:gd name="T36" fmla="*/ 119 w 587"/>
                  <a:gd name="T37" fmla="*/ 137 h 547"/>
                  <a:gd name="T38" fmla="*/ 111 w 587"/>
                  <a:gd name="T39" fmla="*/ 136 h 547"/>
                  <a:gd name="T40" fmla="*/ 103 w 587"/>
                  <a:gd name="T41" fmla="*/ 130 h 547"/>
                  <a:gd name="T42" fmla="*/ 93 w 587"/>
                  <a:gd name="T43" fmla="*/ 121 h 547"/>
                  <a:gd name="T44" fmla="*/ 83 w 587"/>
                  <a:gd name="T45" fmla="*/ 114 h 547"/>
                  <a:gd name="T46" fmla="*/ 74 w 587"/>
                  <a:gd name="T47" fmla="*/ 106 h 547"/>
                  <a:gd name="T48" fmla="*/ 66 w 587"/>
                  <a:gd name="T49" fmla="*/ 99 h 547"/>
                  <a:gd name="T50" fmla="*/ 57 w 587"/>
                  <a:gd name="T51" fmla="*/ 93 h 547"/>
                  <a:gd name="T52" fmla="*/ 50 w 587"/>
                  <a:gd name="T53" fmla="*/ 87 h 547"/>
                  <a:gd name="T54" fmla="*/ 42 w 587"/>
                  <a:gd name="T55" fmla="*/ 80 h 547"/>
                  <a:gd name="T56" fmla="*/ 34 w 587"/>
                  <a:gd name="T57" fmla="*/ 74 h 547"/>
                  <a:gd name="T58" fmla="*/ 26 w 587"/>
                  <a:gd name="T59" fmla="*/ 66 h 547"/>
                  <a:gd name="T60" fmla="*/ 18 w 587"/>
                  <a:gd name="T61" fmla="*/ 59 h 547"/>
                  <a:gd name="T62" fmla="*/ 14 w 587"/>
                  <a:gd name="T63" fmla="*/ 55 h 547"/>
                  <a:gd name="T64" fmla="*/ 10 w 587"/>
                  <a:gd name="T65" fmla="*/ 51 h 547"/>
                  <a:gd name="T66" fmla="*/ 6 w 587"/>
                  <a:gd name="T67" fmla="*/ 46 h 547"/>
                  <a:gd name="T68" fmla="*/ 3 w 587"/>
                  <a:gd name="T69" fmla="*/ 42 h 547"/>
                  <a:gd name="T70" fmla="*/ 1 w 587"/>
                  <a:gd name="T71" fmla="*/ 37 h 547"/>
                  <a:gd name="T72" fmla="*/ 0 w 587"/>
                  <a:gd name="T73" fmla="*/ 32 h 547"/>
                  <a:gd name="T74" fmla="*/ 0 w 587"/>
                  <a:gd name="T75" fmla="*/ 26 h 547"/>
                  <a:gd name="T76" fmla="*/ 1 w 587"/>
                  <a:gd name="T77" fmla="*/ 22 h 547"/>
                  <a:gd name="T78" fmla="*/ 4 w 587"/>
                  <a:gd name="T79" fmla="*/ 16 h 547"/>
                  <a:gd name="T80" fmla="*/ 9 w 587"/>
                  <a:gd name="T81" fmla="*/ 11 h 547"/>
                  <a:gd name="T82" fmla="*/ 12 w 587"/>
                  <a:gd name="T83" fmla="*/ 7 h 547"/>
                  <a:gd name="T84" fmla="*/ 16 w 587"/>
                  <a:gd name="T85" fmla="*/ 4 h 547"/>
                  <a:gd name="T86" fmla="*/ 20 w 587"/>
                  <a:gd name="T87" fmla="*/ 2 h 547"/>
                  <a:gd name="T88" fmla="*/ 24 w 587"/>
                  <a:gd name="T89" fmla="*/ 0 h 547"/>
                  <a:gd name="T90" fmla="*/ 27 w 587"/>
                  <a:gd name="T91" fmla="*/ 0 h 547"/>
                  <a:gd name="T92" fmla="*/ 32 w 587"/>
                  <a:gd name="T93" fmla="*/ 0 h 547"/>
                  <a:gd name="T94" fmla="*/ 36 w 587"/>
                  <a:gd name="T95" fmla="*/ 1 h 547"/>
                  <a:gd name="T96" fmla="*/ 40 w 587"/>
                  <a:gd name="T97" fmla="*/ 3 h 547"/>
                  <a:gd name="T98" fmla="*/ 45 w 587"/>
                  <a:gd name="T99" fmla="*/ 6 h 547"/>
                  <a:gd name="T100" fmla="*/ 51 w 587"/>
                  <a:gd name="T101" fmla="*/ 10 h 547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587"/>
                  <a:gd name="T154" fmla="*/ 0 h 547"/>
                  <a:gd name="T155" fmla="*/ 587 w 587"/>
                  <a:gd name="T156" fmla="*/ 547 h 547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587" h="547">
                    <a:moveTo>
                      <a:pt x="202" y="39"/>
                    </a:moveTo>
                    <a:lnTo>
                      <a:pt x="235" y="69"/>
                    </a:lnTo>
                    <a:lnTo>
                      <a:pt x="274" y="102"/>
                    </a:lnTo>
                    <a:lnTo>
                      <a:pt x="313" y="139"/>
                    </a:lnTo>
                    <a:lnTo>
                      <a:pt x="355" y="178"/>
                    </a:lnTo>
                    <a:lnTo>
                      <a:pt x="394" y="214"/>
                    </a:lnTo>
                    <a:lnTo>
                      <a:pt x="433" y="250"/>
                    </a:lnTo>
                    <a:lnTo>
                      <a:pt x="469" y="286"/>
                    </a:lnTo>
                    <a:lnTo>
                      <a:pt x="503" y="316"/>
                    </a:lnTo>
                    <a:lnTo>
                      <a:pt x="533" y="344"/>
                    </a:lnTo>
                    <a:lnTo>
                      <a:pt x="554" y="364"/>
                    </a:lnTo>
                    <a:lnTo>
                      <a:pt x="578" y="391"/>
                    </a:lnTo>
                    <a:lnTo>
                      <a:pt x="587" y="424"/>
                    </a:lnTo>
                    <a:lnTo>
                      <a:pt x="587" y="455"/>
                    </a:lnTo>
                    <a:lnTo>
                      <a:pt x="578" y="485"/>
                    </a:lnTo>
                    <a:lnTo>
                      <a:pt x="560" y="512"/>
                    </a:lnTo>
                    <a:lnTo>
                      <a:pt x="536" y="533"/>
                    </a:lnTo>
                    <a:lnTo>
                      <a:pt x="508" y="544"/>
                    </a:lnTo>
                    <a:lnTo>
                      <a:pt x="476" y="547"/>
                    </a:lnTo>
                    <a:lnTo>
                      <a:pt x="442" y="542"/>
                    </a:lnTo>
                    <a:lnTo>
                      <a:pt x="410" y="521"/>
                    </a:lnTo>
                    <a:lnTo>
                      <a:pt x="371" y="485"/>
                    </a:lnTo>
                    <a:lnTo>
                      <a:pt x="331" y="455"/>
                    </a:lnTo>
                    <a:lnTo>
                      <a:pt x="296" y="424"/>
                    </a:lnTo>
                    <a:lnTo>
                      <a:pt x="262" y="397"/>
                    </a:lnTo>
                    <a:lnTo>
                      <a:pt x="228" y="371"/>
                    </a:lnTo>
                    <a:lnTo>
                      <a:pt x="199" y="346"/>
                    </a:lnTo>
                    <a:lnTo>
                      <a:pt x="166" y="319"/>
                    </a:lnTo>
                    <a:lnTo>
                      <a:pt x="136" y="296"/>
                    </a:lnTo>
                    <a:lnTo>
                      <a:pt x="105" y="264"/>
                    </a:lnTo>
                    <a:lnTo>
                      <a:pt x="73" y="237"/>
                    </a:lnTo>
                    <a:lnTo>
                      <a:pt x="55" y="219"/>
                    </a:lnTo>
                    <a:lnTo>
                      <a:pt x="39" y="202"/>
                    </a:lnTo>
                    <a:lnTo>
                      <a:pt x="25" y="184"/>
                    </a:lnTo>
                    <a:lnTo>
                      <a:pt x="12" y="166"/>
                    </a:lnTo>
                    <a:lnTo>
                      <a:pt x="3" y="148"/>
                    </a:lnTo>
                    <a:lnTo>
                      <a:pt x="0" y="127"/>
                    </a:lnTo>
                    <a:lnTo>
                      <a:pt x="0" y="105"/>
                    </a:lnTo>
                    <a:lnTo>
                      <a:pt x="3" y="87"/>
                    </a:lnTo>
                    <a:lnTo>
                      <a:pt x="16" y="64"/>
                    </a:lnTo>
                    <a:lnTo>
                      <a:pt x="34" y="43"/>
                    </a:lnTo>
                    <a:lnTo>
                      <a:pt x="48" y="27"/>
                    </a:lnTo>
                    <a:lnTo>
                      <a:pt x="64" y="16"/>
                    </a:lnTo>
                    <a:lnTo>
                      <a:pt x="78" y="7"/>
                    </a:lnTo>
                    <a:lnTo>
                      <a:pt x="94" y="0"/>
                    </a:lnTo>
                    <a:lnTo>
                      <a:pt x="109" y="0"/>
                    </a:lnTo>
                    <a:lnTo>
                      <a:pt x="127" y="0"/>
                    </a:lnTo>
                    <a:lnTo>
                      <a:pt x="142" y="3"/>
                    </a:lnTo>
                    <a:lnTo>
                      <a:pt x="160" y="12"/>
                    </a:lnTo>
                    <a:lnTo>
                      <a:pt x="180" y="25"/>
                    </a:lnTo>
                    <a:lnTo>
                      <a:pt x="202" y="39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</p:grpSp>
        <p:grpSp>
          <p:nvGrpSpPr>
            <p:cNvPr id="283659" name="Group 1416"/>
            <p:cNvGrpSpPr>
              <a:grpSpLocks/>
            </p:cNvGrpSpPr>
            <p:nvPr/>
          </p:nvGrpSpPr>
          <p:grpSpPr bwMode="auto">
            <a:xfrm>
              <a:off x="934" y="912"/>
              <a:ext cx="4395" cy="2885"/>
              <a:chOff x="934" y="912"/>
              <a:chExt cx="4395" cy="2885"/>
            </a:xfrm>
          </p:grpSpPr>
          <p:sp>
            <p:nvSpPr>
              <p:cNvPr id="283729" name="Freeform 1216"/>
              <p:cNvSpPr>
                <a:spLocks/>
              </p:cNvSpPr>
              <p:nvPr/>
            </p:nvSpPr>
            <p:spPr bwMode="auto">
              <a:xfrm>
                <a:off x="1018" y="1993"/>
                <a:ext cx="150" cy="135"/>
              </a:xfrm>
              <a:custGeom>
                <a:avLst/>
                <a:gdLst>
                  <a:gd name="T0" fmla="*/ 49 w 601"/>
                  <a:gd name="T1" fmla="*/ 9 h 542"/>
                  <a:gd name="T2" fmla="*/ 58 w 601"/>
                  <a:gd name="T3" fmla="*/ 16 h 542"/>
                  <a:gd name="T4" fmla="*/ 68 w 601"/>
                  <a:gd name="T5" fmla="*/ 24 h 542"/>
                  <a:gd name="T6" fmla="*/ 79 w 601"/>
                  <a:gd name="T7" fmla="*/ 32 h 542"/>
                  <a:gd name="T8" fmla="*/ 89 w 601"/>
                  <a:gd name="T9" fmla="*/ 41 h 542"/>
                  <a:gd name="T10" fmla="*/ 100 w 601"/>
                  <a:gd name="T11" fmla="*/ 51 h 542"/>
                  <a:gd name="T12" fmla="*/ 110 w 601"/>
                  <a:gd name="T13" fmla="*/ 60 h 542"/>
                  <a:gd name="T14" fmla="*/ 119 w 601"/>
                  <a:gd name="T15" fmla="*/ 67 h 542"/>
                  <a:gd name="T16" fmla="*/ 128 w 601"/>
                  <a:gd name="T17" fmla="*/ 74 h 542"/>
                  <a:gd name="T18" fmla="*/ 136 w 601"/>
                  <a:gd name="T19" fmla="*/ 81 h 542"/>
                  <a:gd name="T20" fmla="*/ 141 w 601"/>
                  <a:gd name="T21" fmla="*/ 86 h 542"/>
                  <a:gd name="T22" fmla="*/ 147 w 601"/>
                  <a:gd name="T23" fmla="*/ 92 h 542"/>
                  <a:gd name="T24" fmla="*/ 150 w 601"/>
                  <a:gd name="T25" fmla="*/ 100 h 542"/>
                  <a:gd name="T26" fmla="*/ 150 w 601"/>
                  <a:gd name="T27" fmla="*/ 109 h 542"/>
                  <a:gd name="T28" fmla="*/ 148 w 601"/>
                  <a:gd name="T29" fmla="*/ 116 h 542"/>
                  <a:gd name="T30" fmla="*/ 143 w 601"/>
                  <a:gd name="T31" fmla="*/ 124 h 542"/>
                  <a:gd name="T32" fmla="*/ 136 w 601"/>
                  <a:gd name="T33" fmla="*/ 129 h 542"/>
                  <a:gd name="T34" fmla="*/ 130 w 601"/>
                  <a:gd name="T35" fmla="*/ 134 h 542"/>
                  <a:gd name="T36" fmla="*/ 122 w 601"/>
                  <a:gd name="T37" fmla="*/ 135 h 542"/>
                  <a:gd name="T38" fmla="*/ 113 w 601"/>
                  <a:gd name="T39" fmla="*/ 134 h 542"/>
                  <a:gd name="T40" fmla="*/ 104 w 601"/>
                  <a:gd name="T41" fmla="*/ 129 h 542"/>
                  <a:gd name="T42" fmla="*/ 94 w 601"/>
                  <a:gd name="T43" fmla="*/ 121 h 542"/>
                  <a:gd name="T44" fmla="*/ 84 w 601"/>
                  <a:gd name="T45" fmla="*/ 112 h 542"/>
                  <a:gd name="T46" fmla="*/ 75 w 601"/>
                  <a:gd name="T47" fmla="*/ 106 h 542"/>
                  <a:gd name="T48" fmla="*/ 67 w 601"/>
                  <a:gd name="T49" fmla="*/ 99 h 542"/>
                  <a:gd name="T50" fmla="*/ 59 w 601"/>
                  <a:gd name="T51" fmla="*/ 92 h 542"/>
                  <a:gd name="T52" fmla="*/ 51 w 601"/>
                  <a:gd name="T53" fmla="*/ 86 h 542"/>
                  <a:gd name="T54" fmla="*/ 43 w 601"/>
                  <a:gd name="T55" fmla="*/ 79 h 542"/>
                  <a:gd name="T56" fmla="*/ 36 w 601"/>
                  <a:gd name="T57" fmla="*/ 74 h 542"/>
                  <a:gd name="T58" fmla="*/ 28 w 601"/>
                  <a:gd name="T59" fmla="*/ 67 h 542"/>
                  <a:gd name="T60" fmla="*/ 19 w 601"/>
                  <a:gd name="T61" fmla="*/ 60 h 542"/>
                  <a:gd name="T62" fmla="*/ 15 w 601"/>
                  <a:gd name="T63" fmla="*/ 56 h 542"/>
                  <a:gd name="T64" fmla="*/ 11 w 601"/>
                  <a:gd name="T65" fmla="*/ 51 h 542"/>
                  <a:gd name="T66" fmla="*/ 7 w 601"/>
                  <a:gd name="T67" fmla="*/ 47 h 542"/>
                  <a:gd name="T68" fmla="*/ 4 w 601"/>
                  <a:gd name="T69" fmla="*/ 43 h 542"/>
                  <a:gd name="T70" fmla="*/ 1 w 601"/>
                  <a:gd name="T71" fmla="*/ 38 h 542"/>
                  <a:gd name="T72" fmla="*/ 0 w 601"/>
                  <a:gd name="T73" fmla="*/ 33 h 542"/>
                  <a:gd name="T74" fmla="*/ 0 w 601"/>
                  <a:gd name="T75" fmla="*/ 28 h 542"/>
                  <a:gd name="T76" fmla="*/ 1 w 601"/>
                  <a:gd name="T77" fmla="*/ 23 h 542"/>
                  <a:gd name="T78" fmla="*/ 4 w 601"/>
                  <a:gd name="T79" fmla="*/ 17 h 542"/>
                  <a:gd name="T80" fmla="*/ 7 w 601"/>
                  <a:gd name="T81" fmla="*/ 11 h 542"/>
                  <a:gd name="T82" fmla="*/ 11 w 601"/>
                  <a:gd name="T83" fmla="*/ 7 h 542"/>
                  <a:gd name="T84" fmla="*/ 15 w 601"/>
                  <a:gd name="T85" fmla="*/ 4 h 542"/>
                  <a:gd name="T86" fmla="*/ 19 w 601"/>
                  <a:gd name="T87" fmla="*/ 2 h 542"/>
                  <a:gd name="T88" fmla="*/ 22 w 601"/>
                  <a:gd name="T89" fmla="*/ 1 h 542"/>
                  <a:gd name="T90" fmla="*/ 26 w 601"/>
                  <a:gd name="T91" fmla="*/ 0 h 542"/>
                  <a:gd name="T92" fmla="*/ 31 w 601"/>
                  <a:gd name="T93" fmla="*/ 0 h 542"/>
                  <a:gd name="T94" fmla="*/ 34 w 601"/>
                  <a:gd name="T95" fmla="*/ 1 h 542"/>
                  <a:gd name="T96" fmla="*/ 40 w 601"/>
                  <a:gd name="T97" fmla="*/ 2 h 542"/>
                  <a:gd name="T98" fmla="*/ 44 w 601"/>
                  <a:gd name="T99" fmla="*/ 5 h 542"/>
                  <a:gd name="T100" fmla="*/ 49 w 601"/>
                  <a:gd name="T101" fmla="*/ 9 h 542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601"/>
                  <a:gd name="T154" fmla="*/ 0 h 542"/>
                  <a:gd name="T155" fmla="*/ 601 w 601"/>
                  <a:gd name="T156" fmla="*/ 542 h 542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601" h="542">
                    <a:moveTo>
                      <a:pt x="198" y="37"/>
                    </a:moveTo>
                    <a:lnTo>
                      <a:pt x="234" y="66"/>
                    </a:lnTo>
                    <a:lnTo>
                      <a:pt x="273" y="96"/>
                    </a:lnTo>
                    <a:lnTo>
                      <a:pt x="316" y="130"/>
                    </a:lnTo>
                    <a:lnTo>
                      <a:pt x="357" y="166"/>
                    </a:lnTo>
                    <a:lnTo>
                      <a:pt x="400" y="203"/>
                    </a:lnTo>
                    <a:lnTo>
                      <a:pt x="441" y="239"/>
                    </a:lnTo>
                    <a:lnTo>
                      <a:pt x="478" y="269"/>
                    </a:lnTo>
                    <a:lnTo>
                      <a:pt x="514" y="298"/>
                    </a:lnTo>
                    <a:lnTo>
                      <a:pt x="544" y="326"/>
                    </a:lnTo>
                    <a:lnTo>
                      <a:pt x="565" y="344"/>
                    </a:lnTo>
                    <a:lnTo>
                      <a:pt x="589" y="371"/>
                    </a:lnTo>
                    <a:lnTo>
                      <a:pt x="601" y="403"/>
                    </a:lnTo>
                    <a:lnTo>
                      <a:pt x="601" y="437"/>
                    </a:lnTo>
                    <a:lnTo>
                      <a:pt x="592" y="467"/>
                    </a:lnTo>
                    <a:lnTo>
                      <a:pt x="574" y="497"/>
                    </a:lnTo>
                    <a:lnTo>
                      <a:pt x="546" y="518"/>
                    </a:lnTo>
                    <a:lnTo>
                      <a:pt x="520" y="536"/>
                    </a:lnTo>
                    <a:lnTo>
                      <a:pt x="487" y="542"/>
                    </a:lnTo>
                    <a:lnTo>
                      <a:pt x="451" y="536"/>
                    </a:lnTo>
                    <a:lnTo>
                      <a:pt x="418" y="518"/>
                    </a:lnTo>
                    <a:lnTo>
                      <a:pt x="375" y="485"/>
                    </a:lnTo>
                    <a:lnTo>
                      <a:pt x="336" y="451"/>
                    </a:lnTo>
                    <a:lnTo>
                      <a:pt x="300" y="424"/>
                    </a:lnTo>
                    <a:lnTo>
                      <a:pt x="268" y="398"/>
                    </a:lnTo>
                    <a:lnTo>
                      <a:pt x="237" y="371"/>
                    </a:lnTo>
                    <a:lnTo>
                      <a:pt x="204" y="346"/>
                    </a:lnTo>
                    <a:lnTo>
                      <a:pt x="174" y="319"/>
                    </a:lnTo>
                    <a:lnTo>
                      <a:pt x="143" y="296"/>
                    </a:lnTo>
                    <a:lnTo>
                      <a:pt x="111" y="269"/>
                    </a:lnTo>
                    <a:lnTo>
                      <a:pt x="77" y="239"/>
                    </a:lnTo>
                    <a:lnTo>
                      <a:pt x="59" y="223"/>
                    </a:lnTo>
                    <a:lnTo>
                      <a:pt x="45" y="205"/>
                    </a:lnTo>
                    <a:lnTo>
                      <a:pt x="29" y="190"/>
                    </a:lnTo>
                    <a:lnTo>
                      <a:pt x="18" y="171"/>
                    </a:lnTo>
                    <a:lnTo>
                      <a:pt x="6" y="151"/>
                    </a:lnTo>
                    <a:lnTo>
                      <a:pt x="2" y="133"/>
                    </a:lnTo>
                    <a:lnTo>
                      <a:pt x="0" y="112"/>
                    </a:lnTo>
                    <a:lnTo>
                      <a:pt x="6" y="91"/>
                    </a:lnTo>
                    <a:lnTo>
                      <a:pt x="15" y="70"/>
                    </a:lnTo>
                    <a:lnTo>
                      <a:pt x="29" y="46"/>
                    </a:lnTo>
                    <a:lnTo>
                      <a:pt x="45" y="30"/>
                    </a:lnTo>
                    <a:lnTo>
                      <a:pt x="59" y="18"/>
                    </a:lnTo>
                    <a:lnTo>
                      <a:pt x="75" y="9"/>
                    </a:lnTo>
                    <a:lnTo>
                      <a:pt x="90" y="3"/>
                    </a:lnTo>
                    <a:lnTo>
                      <a:pt x="104" y="0"/>
                    </a:lnTo>
                    <a:lnTo>
                      <a:pt x="123" y="0"/>
                    </a:lnTo>
                    <a:lnTo>
                      <a:pt x="138" y="3"/>
                    </a:lnTo>
                    <a:lnTo>
                      <a:pt x="159" y="9"/>
                    </a:lnTo>
                    <a:lnTo>
                      <a:pt x="177" y="21"/>
                    </a:lnTo>
                    <a:lnTo>
                      <a:pt x="198" y="37"/>
                    </a:lnTo>
                    <a:close/>
                  </a:path>
                </a:pathLst>
              </a:custGeom>
              <a:solidFill>
                <a:srgbClr val="E5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3730" name="Freeform 1217"/>
              <p:cNvSpPr>
                <a:spLocks/>
              </p:cNvSpPr>
              <p:nvPr/>
            </p:nvSpPr>
            <p:spPr bwMode="auto">
              <a:xfrm>
                <a:off x="1018" y="1993"/>
                <a:ext cx="150" cy="135"/>
              </a:xfrm>
              <a:custGeom>
                <a:avLst/>
                <a:gdLst>
                  <a:gd name="T0" fmla="*/ 49 w 601"/>
                  <a:gd name="T1" fmla="*/ 9 h 542"/>
                  <a:gd name="T2" fmla="*/ 58 w 601"/>
                  <a:gd name="T3" fmla="*/ 16 h 542"/>
                  <a:gd name="T4" fmla="*/ 68 w 601"/>
                  <a:gd name="T5" fmla="*/ 24 h 542"/>
                  <a:gd name="T6" fmla="*/ 79 w 601"/>
                  <a:gd name="T7" fmla="*/ 32 h 542"/>
                  <a:gd name="T8" fmla="*/ 89 w 601"/>
                  <a:gd name="T9" fmla="*/ 41 h 542"/>
                  <a:gd name="T10" fmla="*/ 100 w 601"/>
                  <a:gd name="T11" fmla="*/ 51 h 542"/>
                  <a:gd name="T12" fmla="*/ 110 w 601"/>
                  <a:gd name="T13" fmla="*/ 60 h 542"/>
                  <a:gd name="T14" fmla="*/ 119 w 601"/>
                  <a:gd name="T15" fmla="*/ 67 h 542"/>
                  <a:gd name="T16" fmla="*/ 128 w 601"/>
                  <a:gd name="T17" fmla="*/ 74 h 542"/>
                  <a:gd name="T18" fmla="*/ 136 w 601"/>
                  <a:gd name="T19" fmla="*/ 81 h 542"/>
                  <a:gd name="T20" fmla="*/ 141 w 601"/>
                  <a:gd name="T21" fmla="*/ 86 h 542"/>
                  <a:gd name="T22" fmla="*/ 147 w 601"/>
                  <a:gd name="T23" fmla="*/ 92 h 542"/>
                  <a:gd name="T24" fmla="*/ 150 w 601"/>
                  <a:gd name="T25" fmla="*/ 100 h 542"/>
                  <a:gd name="T26" fmla="*/ 150 w 601"/>
                  <a:gd name="T27" fmla="*/ 109 h 542"/>
                  <a:gd name="T28" fmla="*/ 148 w 601"/>
                  <a:gd name="T29" fmla="*/ 116 h 542"/>
                  <a:gd name="T30" fmla="*/ 143 w 601"/>
                  <a:gd name="T31" fmla="*/ 124 h 542"/>
                  <a:gd name="T32" fmla="*/ 136 w 601"/>
                  <a:gd name="T33" fmla="*/ 129 h 542"/>
                  <a:gd name="T34" fmla="*/ 130 w 601"/>
                  <a:gd name="T35" fmla="*/ 134 h 542"/>
                  <a:gd name="T36" fmla="*/ 122 w 601"/>
                  <a:gd name="T37" fmla="*/ 135 h 542"/>
                  <a:gd name="T38" fmla="*/ 113 w 601"/>
                  <a:gd name="T39" fmla="*/ 134 h 542"/>
                  <a:gd name="T40" fmla="*/ 104 w 601"/>
                  <a:gd name="T41" fmla="*/ 129 h 542"/>
                  <a:gd name="T42" fmla="*/ 94 w 601"/>
                  <a:gd name="T43" fmla="*/ 121 h 542"/>
                  <a:gd name="T44" fmla="*/ 84 w 601"/>
                  <a:gd name="T45" fmla="*/ 112 h 542"/>
                  <a:gd name="T46" fmla="*/ 75 w 601"/>
                  <a:gd name="T47" fmla="*/ 106 h 542"/>
                  <a:gd name="T48" fmla="*/ 67 w 601"/>
                  <a:gd name="T49" fmla="*/ 99 h 542"/>
                  <a:gd name="T50" fmla="*/ 59 w 601"/>
                  <a:gd name="T51" fmla="*/ 92 h 542"/>
                  <a:gd name="T52" fmla="*/ 51 w 601"/>
                  <a:gd name="T53" fmla="*/ 86 h 542"/>
                  <a:gd name="T54" fmla="*/ 43 w 601"/>
                  <a:gd name="T55" fmla="*/ 79 h 542"/>
                  <a:gd name="T56" fmla="*/ 36 w 601"/>
                  <a:gd name="T57" fmla="*/ 74 h 542"/>
                  <a:gd name="T58" fmla="*/ 28 w 601"/>
                  <a:gd name="T59" fmla="*/ 67 h 542"/>
                  <a:gd name="T60" fmla="*/ 19 w 601"/>
                  <a:gd name="T61" fmla="*/ 60 h 542"/>
                  <a:gd name="T62" fmla="*/ 15 w 601"/>
                  <a:gd name="T63" fmla="*/ 56 h 542"/>
                  <a:gd name="T64" fmla="*/ 11 w 601"/>
                  <a:gd name="T65" fmla="*/ 51 h 542"/>
                  <a:gd name="T66" fmla="*/ 7 w 601"/>
                  <a:gd name="T67" fmla="*/ 47 h 542"/>
                  <a:gd name="T68" fmla="*/ 4 w 601"/>
                  <a:gd name="T69" fmla="*/ 43 h 542"/>
                  <a:gd name="T70" fmla="*/ 1 w 601"/>
                  <a:gd name="T71" fmla="*/ 38 h 542"/>
                  <a:gd name="T72" fmla="*/ 0 w 601"/>
                  <a:gd name="T73" fmla="*/ 33 h 542"/>
                  <a:gd name="T74" fmla="*/ 0 w 601"/>
                  <a:gd name="T75" fmla="*/ 28 h 542"/>
                  <a:gd name="T76" fmla="*/ 1 w 601"/>
                  <a:gd name="T77" fmla="*/ 23 h 542"/>
                  <a:gd name="T78" fmla="*/ 4 w 601"/>
                  <a:gd name="T79" fmla="*/ 17 h 542"/>
                  <a:gd name="T80" fmla="*/ 7 w 601"/>
                  <a:gd name="T81" fmla="*/ 11 h 542"/>
                  <a:gd name="T82" fmla="*/ 11 w 601"/>
                  <a:gd name="T83" fmla="*/ 7 h 542"/>
                  <a:gd name="T84" fmla="*/ 15 w 601"/>
                  <a:gd name="T85" fmla="*/ 4 h 542"/>
                  <a:gd name="T86" fmla="*/ 19 w 601"/>
                  <a:gd name="T87" fmla="*/ 2 h 542"/>
                  <a:gd name="T88" fmla="*/ 22 w 601"/>
                  <a:gd name="T89" fmla="*/ 1 h 542"/>
                  <a:gd name="T90" fmla="*/ 26 w 601"/>
                  <a:gd name="T91" fmla="*/ 0 h 542"/>
                  <a:gd name="T92" fmla="*/ 31 w 601"/>
                  <a:gd name="T93" fmla="*/ 0 h 542"/>
                  <a:gd name="T94" fmla="*/ 34 w 601"/>
                  <a:gd name="T95" fmla="*/ 1 h 542"/>
                  <a:gd name="T96" fmla="*/ 40 w 601"/>
                  <a:gd name="T97" fmla="*/ 2 h 542"/>
                  <a:gd name="T98" fmla="*/ 44 w 601"/>
                  <a:gd name="T99" fmla="*/ 5 h 542"/>
                  <a:gd name="T100" fmla="*/ 49 w 601"/>
                  <a:gd name="T101" fmla="*/ 9 h 542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601"/>
                  <a:gd name="T154" fmla="*/ 0 h 542"/>
                  <a:gd name="T155" fmla="*/ 601 w 601"/>
                  <a:gd name="T156" fmla="*/ 542 h 542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601" h="542">
                    <a:moveTo>
                      <a:pt x="198" y="37"/>
                    </a:moveTo>
                    <a:lnTo>
                      <a:pt x="234" y="66"/>
                    </a:lnTo>
                    <a:lnTo>
                      <a:pt x="273" y="96"/>
                    </a:lnTo>
                    <a:lnTo>
                      <a:pt x="316" y="130"/>
                    </a:lnTo>
                    <a:lnTo>
                      <a:pt x="357" y="166"/>
                    </a:lnTo>
                    <a:lnTo>
                      <a:pt x="400" y="203"/>
                    </a:lnTo>
                    <a:lnTo>
                      <a:pt x="441" y="239"/>
                    </a:lnTo>
                    <a:lnTo>
                      <a:pt x="478" y="269"/>
                    </a:lnTo>
                    <a:lnTo>
                      <a:pt x="514" y="298"/>
                    </a:lnTo>
                    <a:lnTo>
                      <a:pt x="544" y="326"/>
                    </a:lnTo>
                    <a:lnTo>
                      <a:pt x="565" y="344"/>
                    </a:lnTo>
                    <a:lnTo>
                      <a:pt x="589" y="371"/>
                    </a:lnTo>
                    <a:lnTo>
                      <a:pt x="601" y="403"/>
                    </a:lnTo>
                    <a:lnTo>
                      <a:pt x="601" y="437"/>
                    </a:lnTo>
                    <a:lnTo>
                      <a:pt x="592" y="467"/>
                    </a:lnTo>
                    <a:lnTo>
                      <a:pt x="574" y="497"/>
                    </a:lnTo>
                    <a:lnTo>
                      <a:pt x="546" y="518"/>
                    </a:lnTo>
                    <a:lnTo>
                      <a:pt x="520" y="536"/>
                    </a:lnTo>
                    <a:lnTo>
                      <a:pt x="487" y="542"/>
                    </a:lnTo>
                    <a:lnTo>
                      <a:pt x="451" y="536"/>
                    </a:lnTo>
                    <a:lnTo>
                      <a:pt x="418" y="518"/>
                    </a:lnTo>
                    <a:lnTo>
                      <a:pt x="375" y="485"/>
                    </a:lnTo>
                    <a:lnTo>
                      <a:pt x="336" y="451"/>
                    </a:lnTo>
                    <a:lnTo>
                      <a:pt x="300" y="424"/>
                    </a:lnTo>
                    <a:lnTo>
                      <a:pt x="268" y="398"/>
                    </a:lnTo>
                    <a:lnTo>
                      <a:pt x="237" y="371"/>
                    </a:lnTo>
                    <a:lnTo>
                      <a:pt x="204" y="346"/>
                    </a:lnTo>
                    <a:lnTo>
                      <a:pt x="174" y="319"/>
                    </a:lnTo>
                    <a:lnTo>
                      <a:pt x="143" y="296"/>
                    </a:lnTo>
                    <a:lnTo>
                      <a:pt x="111" y="269"/>
                    </a:lnTo>
                    <a:lnTo>
                      <a:pt x="77" y="239"/>
                    </a:lnTo>
                    <a:lnTo>
                      <a:pt x="59" y="223"/>
                    </a:lnTo>
                    <a:lnTo>
                      <a:pt x="45" y="205"/>
                    </a:lnTo>
                    <a:lnTo>
                      <a:pt x="29" y="190"/>
                    </a:lnTo>
                    <a:lnTo>
                      <a:pt x="18" y="171"/>
                    </a:lnTo>
                    <a:lnTo>
                      <a:pt x="6" y="151"/>
                    </a:lnTo>
                    <a:lnTo>
                      <a:pt x="2" y="133"/>
                    </a:lnTo>
                    <a:lnTo>
                      <a:pt x="0" y="112"/>
                    </a:lnTo>
                    <a:lnTo>
                      <a:pt x="6" y="91"/>
                    </a:lnTo>
                    <a:lnTo>
                      <a:pt x="15" y="70"/>
                    </a:lnTo>
                    <a:lnTo>
                      <a:pt x="29" y="46"/>
                    </a:lnTo>
                    <a:lnTo>
                      <a:pt x="45" y="30"/>
                    </a:lnTo>
                    <a:lnTo>
                      <a:pt x="59" y="18"/>
                    </a:lnTo>
                    <a:lnTo>
                      <a:pt x="75" y="9"/>
                    </a:lnTo>
                    <a:lnTo>
                      <a:pt x="90" y="3"/>
                    </a:lnTo>
                    <a:lnTo>
                      <a:pt x="104" y="0"/>
                    </a:lnTo>
                    <a:lnTo>
                      <a:pt x="123" y="0"/>
                    </a:lnTo>
                    <a:lnTo>
                      <a:pt x="138" y="3"/>
                    </a:lnTo>
                    <a:lnTo>
                      <a:pt x="159" y="9"/>
                    </a:lnTo>
                    <a:lnTo>
                      <a:pt x="177" y="21"/>
                    </a:lnTo>
                    <a:lnTo>
                      <a:pt x="198" y="37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3731" name="Freeform 1218"/>
              <p:cNvSpPr>
                <a:spLocks/>
              </p:cNvSpPr>
              <p:nvPr/>
            </p:nvSpPr>
            <p:spPr bwMode="auto">
              <a:xfrm>
                <a:off x="1018" y="1993"/>
                <a:ext cx="150" cy="135"/>
              </a:xfrm>
              <a:custGeom>
                <a:avLst/>
                <a:gdLst>
                  <a:gd name="T0" fmla="*/ 49 w 601"/>
                  <a:gd name="T1" fmla="*/ 9 h 542"/>
                  <a:gd name="T2" fmla="*/ 58 w 601"/>
                  <a:gd name="T3" fmla="*/ 16 h 542"/>
                  <a:gd name="T4" fmla="*/ 68 w 601"/>
                  <a:gd name="T5" fmla="*/ 24 h 542"/>
                  <a:gd name="T6" fmla="*/ 79 w 601"/>
                  <a:gd name="T7" fmla="*/ 32 h 542"/>
                  <a:gd name="T8" fmla="*/ 89 w 601"/>
                  <a:gd name="T9" fmla="*/ 41 h 542"/>
                  <a:gd name="T10" fmla="*/ 100 w 601"/>
                  <a:gd name="T11" fmla="*/ 51 h 542"/>
                  <a:gd name="T12" fmla="*/ 110 w 601"/>
                  <a:gd name="T13" fmla="*/ 60 h 542"/>
                  <a:gd name="T14" fmla="*/ 119 w 601"/>
                  <a:gd name="T15" fmla="*/ 67 h 542"/>
                  <a:gd name="T16" fmla="*/ 128 w 601"/>
                  <a:gd name="T17" fmla="*/ 74 h 542"/>
                  <a:gd name="T18" fmla="*/ 136 w 601"/>
                  <a:gd name="T19" fmla="*/ 81 h 542"/>
                  <a:gd name="T20" fmla="*/ 141 w 601"/>
                  <a:gd name="T21" fmla="*/ 86 h 542"/>
                  <a:gd name="T22" fmla="*/ 147 w 601"/>
                  <a:gd name="T23" fmla="*/ 92 h 542"/>
                  <a:gd name="T24" fmla="*/ 150 w 601"/>
                  <a:gd name="T25" fmla="*/ 100 h 542"/>
                  <a:gd name="T26" fmla="*/ 150 w 601"/>
                  <a:gd name="T27" fmla="*/ 109 h 542"/>
                  <a:gd name="T28" fmla="*/ 148 w 601"/>
                  <a:gd name="T29" fmla="*/ 116 h 542"/>
                  <a:gd name="T30" fmla="*/ 143 w 601"/>
                  <a:gd name="T31" fmla="*/ 124 h 542"/>
                  <a:gd name="T32" fmla="*/ 136 w 601"/>
                  <a:gd name="T33" fmla="*/ 129 h 542"/>
                  <a:gd name="T34" fmla="*/ 130 w 601"/>
                  <a:gd name="T35" fmla="*/ 134 h 542"/>
                  <a:gd name="T36" fmla="*/ 122 w 601"/>
                  <a:gd name="T37" fmla="*/ 135 h 542"/>
                  <a:gd name="T38" fmla="*/ 113 w 601"/>
                  <a:gd name="T39" fmla="*/ 134 h 542"/>
                  <a:gd name="T40" fmla="*/ 104 w 601"/>
                  <a:gd name="T41" fmla="*/ 129 h 542"/>
                  <a:gd name="T42" fmla="*/ 94 w 601"/>
                  <a:gd name="T43" fmla="*/ 121 h 542"/>
                  <a:gd name="T44" fmla="*/ 84 w 601"/>
                  <a:gd name="T45" fmla="*/ 112 h 542"/>
                  <a:gd name="T46" fmla="*/ 75 w 601"/>
                  <a:gd name="T47" fmla="*/ 106 h 542"/>
                  <a:gd name="T48" fmla="*/ 67 w 601"/>
                  <a:gd name="T49" fmla="*/ 99 h 542"/>
                  <a:gd name="T50" fmla="*/ 59 w 601"/>
                  <a:gd name="T51" fmla="*/ 92 h 542"/>
                  <a:gd name="T52" fmla="*/ 51 w 601"/>
                  <a:gd name="T53" fmla="*/ 86 h 542"/>
                  <a:gd name="T54" fmla="*/ 43 w 601"/>
                  <a:gd name="T55" fmla="*/ 79 h 542"/>
                  <a:gd name="T56" fmla="*/ 36 w 601"/>
                  <a:gd name="T57" fmla="*/ 74 h 542"/>
                  <a:gd name="T58" fmla="*/ 28 w 601"/>
                  <a:gd name="T59" fmla="*/ 67 h 542"/>
                  <a:gd name="T60" fmla="*/ 19 w 601"/>
                  <a:gd name="T61" fmla="*/ 60 h 542"/>
                  <a:gd name="T62" fmla="*/ 15 w 601"/>
                  <a:gd name="T63" fmla="*/ 56 h 542"/>
                  <a:gd name="T64" fmla="*/ 11 w 601"/>
                  <a:gd name="T65" fmla="*/ 51 h 542"/>
                  <a:gd name="T66" fmla="*/ 7 w 601"/>
                  <a:gd name="T67" fmla="*/ 47 h 542"/>
                  <a:gd name="T68" fmla="*/ 4 w 601"/>
                  <a:gd name="T69" fmla="*/ 43 h 542"/>
                  <a:gd name="T70" fmla="*/ 1 w 601"/>
                  <a:gd name="T71" fmla="*/ 38 h 542"/>
                  <a:gd name="T72" fmla="*/ 0 w 601"/>
                  <a:gd name="T73" fmla="*/ 33 h 542"/>
                  <a:gd name="T74" fmla="*/ 0 w 601"/>
                  <a:gd name="T75" fmla="*/ 28 h 542"/>
                  <a:gd name="T76" fmla="*/ 1 w 601"/>
                  <a:gd name="T77" fmla="*/ 23 h 542"/>
                  <a:gd name="T78" fmla="*/ 4 w 601"/>
                  <a:gd name="T79" fmla="*/ 17 h 542"/>
                  <a:gd name="T80" fmla="*/ 7 w 601"/>
                  <a:gd name="T81" fmla="*/ 11 h 542"/>
                  <a:gd name="T82" fmla="*/ 11 w 601"/>
                  <a:gd name="T83" fmla="*/ 7 h 542"/>
                  <a:gd name="T84" fmla="*/ 15 w 601"/>
                  <a:gd name="T85" fmla="*/ 4 h 542"/>
                  <a:gd name="T86" fmla="*/ 19 w 601"/>
                  <a:gd name="T87" fmla="*/ 2 h 542"/>
                  <a:gd name="T88" fmla="*/ 22 w 601"/>
                  <a:gd name="T89" fmla="*/ 1 h 542"/>
                  <a:gd name="T90" fmla="*/ 26 w 601"/>
                  <a:gd name="T91" fmla="*/ 0 h 542"/>
                  <a:gd name="T92" fmla="*/ 31 w 601"/>
                  <a:gd name="T93" fmla="*/ 0 h 542"/>
                  <a:gd name="T94" fmla="*/ 34 w 601"/>
                  <a:gd name="T95" fmla="*/ 1 h 542"/>
                  <a:gd name="T96" fmla="*/ 40 w 601"/>
                  <a:gd name="T97" fmla="*/ 2 h 542"/>
                  <a:gd name="T98" fmla="*/ 44 w 601"/>
                  <a:gd name="T99" fmla="*/ 5 h 542"/>
                  <a:gd name="T100" fmla="*/ 49 w 601"/>
                  <a:gd name="T101" fmla="*/ 9 h 542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601"/>
                  <a:gd name="T154" fmla="*/ 0 h 542"/>
                  <a:gd name="T155" fmla="*/ 601 w 601"/>
                  <a:gd name="T156" fmla="*/ 542 h 542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601" h="542">
                    <a:moveTo>
                      <a:pt x="198" y="37"/>
                    </a:moveTo>
                    <a:lnTo>
                      <a:pt x="234" y="66"/>
                    </a:lnTo>
                    <a:lnTo>
                      <a:pt x="273" y="96"/>
                    </a:lnTo>
                    <a:lnTo>
                      <a:pt x="316" y="130"/>
                    </a:lnTo>
                    <a:lnTo>
                      <a:pt x="357" y="166"/>
                    </a:lnTo>
                    <a:lnTo>
                      <a:pt x="400" y="203"/>
                    </a:lnTo>
                    <a:lnTo>
                      <a:pt x="441" y="239"/>
                    </a:lnTo>
                    <a:lnTo>
                      <a:pt x="478" y="269"/>
                    </a:lnTo>
                    <a:lnTo>
                      <a:pt x="514" y="298"/>
                    </a:lnTo>
                    <a:lnTo>
                      <a:pt x="544" y="326"/>
                    </a:lnTo>
                    <a:lnTo>
                      <a:pt x="565" y="344"/>
                    </a:lnTo>
                    <a:lnTo>
                      <a:pt x="589" y="371"/>
                    </a:lnTo>
                    <a:lnTo>
                      <a:pt x="601" y="403"/>
                    </a:lnTo>
                    <a:lnTo>
                      <a:pt x="601" y="437"/>
                    </a:lnTo>
                    <a:lnTo>
                      <a:pt x="592" y="467"/>
                    </a:lnTo>
                    <a:lnTo>
                      <a:pt x="574" y="497"/>
                    </a:lnTo>
                    <a:lnTo>
                      <a:pt x="546" y="518"/>
                    </a:lnTo>
                    <a:lnTo>
                      <a:pt x="520" y="536"/>
                    </a:lnTo>
                    <a:lnTo>
                      <a:pt x="487" y="542"/>
                    </a:lnTo>
                    <a:lnTo>
                      <a:pt x="451" y="536"/>
                    </a:lnTo>
                    <a:lnTo>
                      <a:pt x="418" y="518"/>
                    </a:lnTo>
                    <a:lnTo>
                      <a:pt x="375" y="485"/>
                    </a:lnTo>
                    <a:lnTo>
                      <a:pt x="336" y="451"/>
                    </a:lnTo>
                    <a:lnTo>
                      <a:pt x="300" y="424"/>
                    </a:lnTo>
                    <a:lnTo>
                      <a:pt x="268" y="398"/>
                    </a:lnTo>
                    <a:lnTo>
                      <a:pt x="237" y="371"/>
                    </a:lnTo>
                    <a:lnTo>
                      <a:pt x="204" y="346"/>
                    </a:lnTo>
                    <a:lnTo>
                      <a:pt x="174" y="319"/>
                    </a:lnTo>
                    <a:lnTo>
                      <a:pt x="143" y="296"/>
                    </a:lnTo>
                    <a:lnTo>
                      <a:pt x="111" y="269"/>
                    </a:lnTo>
                    <a:lnTo>
                      <a:pt x="77" y="239"/>
                    </a:lnTo>
                    <a:lnTo>
                      <a:pt x="59" y="223"/>
                    </a:lnTo>
                    <a:lnTo>
                      <a:pt x="45" y="205"/>
                    </a:lnTo>
                    <a:lnTo>
                      <a:pt x="29" y="190"/>
                    </a:lnTo>
                    <a:lnTo>
                      <a:pt x="18" y="171"/>
                    </a:lnTo>
                    <a:lnTo>
                      <a:pt x="6" y="151"/>
                    </a:lnTo>
                    <a:lnTo>
                      <a:pt x="2" y="133"/>
                    </a:lnTo>
                    <a:lnTo>
                      <a:pt x="0" y="112"/>
                    </a:lnTo>
                    <a:lnTo>
                      <a:pt x="6" y="91"/>
                    </a:lnTo>
                    <a:lnTo>
                      <a:pt x="15" y="70"/>
                    </a:lnTo>
                    <a:lnTo>
                      <a:pt x="29" y="46"/>
                    </a:lnTo>
                    <a:lnTo>
                      <a:pt x="45" y="30"/>
                    </a:lnTo>
                    <a:lnTo>
                      <a:pt x="59" y="18"/>
                    </a:lnTo>
                    <a:lnTo>
                      <a:pt x="75" y="9"/>
                    </a:lnTo>
                    <a:lnTo>
                      <a:pt x="90" y="3"/>
                    </a:lnTo>
                    <a:lnTo>
                      <a:pt x="104" y="0"/>
                    </a:lnTo>
                    <a:lnTo>
                      <a:pt x="123" y="0"/>
                    </a:lnTo>
                    <a:lnTo>
                      <a:pt x="138" y="3"/>
                    </a:lnTo>
                    <a:lnTo>
                      <a:pt x="159" y="9"/>
                    </a:lnTo>
                    <a:lnTo>
                      <a:pt x="177" y="21"/>
                    </a:lnTo>
                    <a:lnTo>
                      <a:pt x="198" y="37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3732" name="Freeform 1219"/>
              <p:cNvSpPr>
                <a:spLocks/>
              </p:cNvSpPr>
              <p:nvPr/>
            </p:nvSpPr>
            <p:spPr bwMode="auto">
              <a:xfrm>
                <a:off x="1189" y="2134"/>
                <a:ext cx="135" cy="121"/>
              </a:xfrm>
              <a:custGeom>
                <a:avLst/>
                <a:gdLst>
                  <a:gd name="T0" fmla="*/ 132 w 542"/>
                  <a:gd name="T1" fmla="*/ 110 h 483"/>
                  <a:gd name="T2" fmla="*/ 131 w 542"/>
                  <a:gd name="T3" fmla="*/ 109 h 483"/>
                  <a:gd name="T4" fmla="*/ 130 w 542"/>
                  <a:gd name="T5" fmla="*/ 108 h 483"/>
                  <a:gd name="T6" fmla="*/ 128 w 542"/>
                  <a:gd name="T7" fmla="*/ 107 h 483"/>
                  <a:gd name="T8" fmla="*/ 127 w 542"/>
                  <a:gd name="T9" fmla="*/ 105 h 483"/>
                  <a:gd name="T10" fmla="*/ 101 w 542"/>
                  <a:gd name="T11" fmla="*/ 82 h 483"/>
                  <a:gd name="T12" fmla="*/ 78 w 542"/>
                  <a:gd name="T13" fmla="*/ 62 h 483"/>
                  <a:gd name="T14" fmla="*/ 57 w 542"/>
                  <a:gd name="T15" fmla="*/ 43 h 483"/>
                  <a:gd name="T16" fmla="*/ 36 w 542"/>
                  <a:gd name="T17" fmla="*/ 25 h 483"/>
                  <a:gd name="T18" fmla="*/ 11 w 542"/>
                  <a:gd name="T19" fmla="*/ 4 h 483"/>
                  <a:gd name="T20" fmla="*/ 10 w 542"/>
                  <a:gd name="T21" fmla="*/ 3 h 483"/>
                  <a:gd name="T22" fmla="*/ 10 w 542"/>
                  <a:gd name="T23" fmla="*/ 1 h 483"/>
                  <a:gd name="T24" fmla="*/ 9 w 542"/>
                  <a:gd name="T25" fmla="*/ 0 h 483"/>
                  <a:gd name="T26" fmla="*/ 7 w 542"/>
                  <a:gd name="T27" fmla="*/ 0 h 483"/>
                  <a:gd name="T28" fmla="*/ 6 w 542"/>
                  <a:gd name="T29" fmla="*/ 1 h 483"/>
                  <a:gd name="T30" fmla="*/ 5 w 542"/>
                  <a:gd name="T31" fmla="*/ 3 h 483"/>
                  <a:gd name="T32" fmla="*/ 3 w 542"/>
                  <a:gd name="T33" fmla="*/ 4 h 483"/>
                  <a:gd name="T34" fmla="*/ 2 w 542"/>
                  <a:gd name="T35" fmla="*/ 6 h 483"/>
                  <a:gd name="T36" fmla="*/ 1 w 542"/>
                  <a:gd name="T37" fmla="*/ 7 h 483"/>
                  <a:gd name="T38" fmla="*/ 1 w 542"/>
                  <a:gd name="T39" fmla="*/ 8 h 483"/>
                  <a:gd name="T40" fmla="*/ 0 w 542"/>
                  <a:gd name="T41" fmla="*/ 10 h 483"/>
                  <a:gd name="T42" fmla="*/ 2 w 542"/>
                  <a:gd name="T43" fmla="*/ 10 h 483"/>
                  <a:gd name="T44" fmla="*/ 2 w 542"/>
                  <a:gd name="T45" fmla="*/ 11 h 483"/>
                  <a:gd name="T46" fmla="*/ 4 w 542"/>
                  <a:gd name="T47" fmla="*/ 11 h 483"/>
                  <a:gd name="T48" fmla="*/ 5 w 542"/>
                  <a:gd name="T49" fmla="*/ 12 h 483"/>
                  <a:gd name="T50" fmla="*/ 26 w 542"/>
                  <a:gd name="T51" fmla="*/ 31 h 483"/>
                  <a:gd name="T52" fmla="*/ 49 w 542"/>
                  <a:gd name="T53" fmla="*/ 50 h 483"/>
                  <a:gd name="T54" fmla="*/ 72 w 542"/>
                  <a:gd name="T55" fmla="*/ 71 h 483"/>
                  <a:gd name="T56" fmla="*/ 97 w 542"/>
                  <a:gd name="T57" fmla="*/ 93 h 483"/>
                  <a:gd name="T58" fmla="*/ 122 w 542"/>
                  <a:gd name="T59" fmla="*/ 115 h 483"/>
                  <a:gd name="T60" fmla="*/ 123 w 542"/>
                  <a:gd name="T61" fmla="*/ 116 h 483"/>
                  <a:gd name="T62" fmla="*/ 124 w 542"/>
                  <a:gd name="T63" fmla="*/ 118 h 483"/>
                  <a:gd name="T64" fmla="*/ 125 w 542"/>
                  <a:gd name="T65" fmla="*/ 120 h 483"/>
                  <a:gd name="T66" fmla="*/ 126 w 542"/>
                  <a:gd name="T67" fmla="*/ 121 h 483"/>
                  <a:gd name="T68" fmla="*/ 128 w 542"/>
                  <a:gd name="T69" fmla="*/ 121 h 483"/>
                  <a:gd name="T70" fmla="*/ 128 w 542"/>
                  <a:gd name="T71" fmla="*/ 120 h 483"/>
                  <a:gd name="T72" fmla="*/ 129 w 542"/>
                  <a:gd name="T73" fmla="*/ 120 h 483"/>
                  <a:gd name="T74" fmla="*/ 130 w 542"/>
                  <a:gd name="T75" fmla="*/ 119 h 483"/>
                  <a:gd name="T76" fmla="*/ 131 w 542"/>
                  <a:gd name="T77" fmla="*/ 118 h 483"/>
                  <a:gd name="T78" fmla="*/ 132 w 542"/>
                  <a:gd name="T79" fmla="*/ 116 h 483"/>
                  <a:gd name="T80" fmla="*/ 134 w 542"/>
                  <a:gd name="T81" fmla="*/ 115 h 483"/>
                  <a:gd name="T82" fmla="*/ 134 w 542"/>
                  <a:gd name="T83" fmla="*/ 113 h 483"/>
                  <a:gd name="T84" fmla="*/ 135 w 542"/>
                  <a:gd name="T85" fmla="*/ 112 h 483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542"/>
                  <a:gd name="T130" fmla="*/ 0 h 483"/>
                  <a:gd name="T131" fmla="*/ 542 w 542"/>
                  <a:gd name="T132" fmla="*/ 483 h 483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542" h="483">
                    <a:moveTo>
                      <a:pt x="533" y="442"/>
                    </a:moveTo>
                    <a:lnTo>
                      <a:pt x="529" y="438"/>
                    </a:lnTo>
                    <a:lnTo>
                      <a:pt x="527" y="438"/>
                    </a:lnTo>
                    <a:lnTo>
                      <a:pt x="524" y="435"/>
                    </a:lnTo>
                    <a:lnTo>
                      <a:pt x="524" y="433"/>
                    </a:lnTo>
                    <a:lnTo>
                      <a:pt x="521" y="433"/>
                    </a:lnTo>
                    <a:lnTo>
                      <a:pt x="518" y="430"/>
                    </a:lnTo>
                    <a:lnTo>
                      <a:pt x="515" y="426"/>
                    </a:lnTo>
                    <a:lnTo>
                      <a:pt x="512" y="424"/>
                    </a:lnTo>
                    <a:lnTo>
                      <a:pt x="509" y="421"/>
                    </a:lnTo>
                    <a:lnTo>
                      <a:pt x="452" y="372"/>
                    </a:lnTo>
                    <a:lnTo>
                      <a:pt x="404" y="328"/>
                    </a:lnTo>
                    <a:lnTo>
                      <a:pt x="356" y="285"/>
                    </a:lnTo>
                    <a:lnTo>
                      <a:pt x="313" y="246"/>
                    </a:lnTo>
                    <a:lnTo>
                      <a:pt x="271" y="210"/>
                    </a:lnTo>
                    <a:lnTo>
                      <a:pt x="229" y="173"/>
                    </a:lnTo>
                    <a:lnTo>
                      <a:pt x="187" y="137"/>
                    </a:lnTo>
                    <a:lnTo>
                      <a:pt x="144" y="98"/>
                    </a:lnTo>
                    <a:lnTo>
                      <a:pt x="96" y="59"/>
                    </a:lnTo>
                    <a:lnTo>
                      <a:pt x="46" y="14"/>
                    </a:lnTo>
                    <a:lnTo>
                      <a:pt x="46" y="11"/>
                    </a:lnTo>
                    <a:lnTo>
                      <a:pt x="42" y="11"/>
                    </a:lnTo>
                    <a:lnTo>
                      <a:pt x="42" y="9"/>
                    </a:lnTo>
                    <a:lnTo>
                      <a:pt x="39" y="5"/>
                    </a:lnTo>
                    <a:lnTo>
                      <a:pt x="39" y="2"/>
                    </a:lnTo>
                    <a:lnTo>
                      <a:pt x="37" y="0"/>
                    </a:lnTo>
                    <a:lnTo>
                      <a:pt x="33" y="0"/>
                    </a:lnTo>
                    <a:lnTo>
                      <a:pt x="30" y="0"/>
                    </a:lnTo>
                    <a:lnTo>
                      <a:pt x="28" y="2"/>
                    </a:lnTo>
                    <a:lnTo>
                      <a:pt x="25" y="5"/>
                    </a:lnTo>
                    <a:lnTo>
                      <a:pt x="21" y="9"/>
                    </a:lnTo>
                    <a:lnTo>
                      <a:pt x="19" y="11"/>
                    </a:lnTo>
                    <a:lnTo>
                      <a:pt x="16" y="14"/>
                    </a:lnTo>
                    <a:lnTo>
                      <a:pt x="12" y="17"/>
                    </a:lnTo>
                    <a:lnTo>
                      <a:pt x="10" y="20"/>
                    </a:lnTo>
                    <a:lnTo>
                      <a:pt x="7" y="23"/>
                    </a:lnTo>
                    <a:lnTo>
                      <a:pt x="7" y="26"/>
                    </a:lnTo>
                    <a:lnTo>
                      <a:pt x="3" y="26"/>
                    </a:lnTo>
                    <a:lnTo>
                      <a:pt x="3" y="30"/>
                    </a:lnTo>
                    <a:lnTo>
                      <a:pt x="3" y="32"/>
                    </a:lnTo>
                    <a:lnTo>
                      <a:pt x="0" y="35"/>
                    </a:lnTo>
                    <a:lnTo>
                      <a:pt x="0" y="41"/>
                    </a:lnTo>
                    <a:lnTo>
                      <a:pt x="3" y="41"/>
                    </a:lnTo>
                    <a:lnTo>
                      <a:pt x="7" y="41"/>
                    </a:lnTo>
                    <a:lnTo>
                      <a:pt x="10" y="41"/>
                    </a:lnTo>
                    <a:lnTo>
                      <a:pt x="10" y="44"/>
                    </a:lnTo>
                    <a:lnTo>
                      <a:pt x="12" y="44"/>
                    </a:lnTo>
                    <a:lnTo>
                      <a:pt x="16" y="44"/>
                    </a:lnTo>
                    <a:lnTo>
                      <a:pt x="16" y="48"/>
                    </a:lnTo>
                    <a:lnTo>
                      <a:pt x="19" y="48"/>
                    </a:lnTo>
                    <a:lnTo>
                      <a:pt x="60" y="84"/>
                    </a:lnTo>
                    <a:lnTo>
                      <a:pt x="103" y="123"/>
                    </a:lnTo>
                    <a:lnTo>
                      <a:pt x="148" y="162"/>
                    </a:lnTo>
                    <a:lnTo>
                      <a:pt x="196" y="201"/>
                    </a:lnTo>
                    <a:lnTo>
                      <a:pt x="242" y="243"/>
                    </a:lnTo>
                    <a:lnTo>
                      <a:pt x="290" y="285"/>
                    </a:lnTo>
                    <a:lnTo>
                      <a:pt x="340" y="330"/>
                    </a:lnTo>
                    <a:lnTo>
                      <a:pt x="388" y="372"/>
                    </a:lnTo>
                    <a:lnTo>
                      <a:pt x="440" y="417"/>
                    </a:lnTo>
                    <a:lnTo>
                      <a:pt x="488" y="460"/>
                    </a:lnTo>
                    <a:lnTo>
                      <a:pt x="490" y="462"/>
                    </a:lnTo>
                    <a:lnTo>
                      <a:pt x="494" y="465"/>
                    </a:lnTo>
                    <a:lnTo>
                      <a:pt x="494" y="469"/>
                    </a:lnTo>
                    <a:lnTo>
                      <a:pt x="497" y="472"/>
                    </a:lnTo>
                    <a:lnTo>
                      <a:pt x="499" y="474"/>
                    </a:lnTo>
                    <a:lnTo>
                      <a:pt x="503" y="478"/>
                    </a:lnTo>
                    <a:lnTo>
                      <a:pt x="506" y="481"/>
                    </a:lnTo>
                    <a:lnTo>
                      <a:pt x="506" y="483"/>
                    </a:lnTo>
                    <a:lnTo>
                      <a:pt x="509" y="483"/>
                    </a:lnTo>
                    <a:lnTo>
                      <a:pt x="512" y="483"/>
                    </a:lnTo>
                    <a:lnTo>
                      <a:pt x="512" y="481"/>
                    </a:lnTo>
                    <a:lnTo>
                      <a:pt x="515" y="481"/>
                    </a:lnTo>
                    <a:lnTo>
                      <a:pt x="518" y="481"/>
                    </a:lnTo>
                    <a:lnTo>
                      <a:pt x="518" y="478"/>
                    </a:lnTo>
                    <a:lnTo>
                      <a:pt x="521" y="478"/>
                    </a:lnTo>
                    <a:lnTo>
                      <a:pt x="521" y="474"/>
                    </a:lnTo>
                    <a:lnTo>
                      <a:pt x="524" y="474"/>
                    </a:lnTo>
                    <a:lnTo>
                      <a:pt x="527" y="472"/>
                    </a:lnTo>
                    <a:lnTo>
                      <a:pt x="527" y="469"/>
                    </a:lnTo>
                    <a:lnTo>
                      <a:pt x="529" y="465"/>
                    </a:lnTo>
                    <a:lnTo>
                      <a:pt x="533" y="462"/>
                    </a:lnTo>
                    <a:lnTo>
                      <a:pt x="536" y="460"/>
                    </a:lnTo>
                    <a:lnTo>
                      <a:pt x="538" y="456"/>
                    </a:lnTo>
                    <a:lnTo>
                      <a:pt x="538" y="453"/>
                    </a:lnTo>
                    <a:lnTo>
                      <a:pt x="542" y="451"/>
                    </a:lnTo>
                    <a:lnTo>
                      <a:pt x="542" y="447"/>
                    </a:lnTo>
                    <a:lnTo>
                      <a:pt x="533" y="442"/>
                    </a:lnTo>
                    <a:close/>
                  </a:path>
                </a:pathLst>
              </a:custGeom>
              <a:solidFill>
                <a:srgbClr val="DFB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3733" name="Freeform 1220"/>
              <p:cNvSpPr>
                <a:spLocks/>
              </p:cNvSpPr>
              <p:nvPr/>
            </p:nvSpPr>
            <p:spPr bwMode="auto">
              <a:xfrm>
                <a:off x="1189" y="2134"/>
                <a:ext cx="135" cy="121"/>
              </a:xfrm>
              <a:custGeom>
                <a:avLst/>
                <a:gdLst>
                  <a:gd name="T0" fmla="*/ 132 w 542"/>
                  <a:gd name="T1" fmla="*/ 110 h 483"/>
                  <a:gd name="T2" fmla="*/ 131 w 542"/>
                  <a:gd name="T3" fmla="*/ 109 h 483"/>
                  <a:gd name="T4" fmla="*/ 130 w 542"/>
                  <a:gd name="T5" fmla="*/ 108 h 483"/>
                  <a:gd name="T6" fmla="*/ 128 w 542"/>
                  <a:gd name="T7" fmla="*/ 107 h 483"/>
                  <a:gd name="T8" fmla="*/ 127 w 542"/>
                  <a:gd name="T9" fmla="*/ 105 h 483"/>
                  <a:gd name="T10" fmla="*/ 101 w 542"/>
                  <a:gd name="T11" fmla="*/ 82 h 483"/>
                  <a:gd name="T12" fmla="*/ 78 w 542"/>
                  <a:gd name="T13" fmla="*/ 62 h 483"/>
                  <a:gd name="T14" fmla="*/ 57 w 542"/>
                  <a:gd name="T15" fmla="*/ 43 h 483"/>
                  <a:gd name="T16" fmla="*/ 36 w 542"/>
                  <a:gd name="T17" fmla="*/ 25 h 483"/>
                  <a:gd name="T18" fmla="*/ 11 w 542"/>
                  <a:gd name="T19" fmla="*/ 4 h 483"/>
                  <a:gd name="T20" fmla="*/ 10 w 542"/>
                  <a:gd name="T21" fmla="*/ 3 h 483"/>
                  <a:gd name="T22" fmla="*/ 10 w 542"/>
                  <a:gd name="T23" fmla="*/ 1 h 483"/>
                  <a:gd name="T24" fmla="*/ 9 w 542"/>
                  <a:gd name="T25" fmla="*/ 0 h 483"/>
                  <a:gd name="T26" fmla="*/ 7 w 542"/>
                  <a:gd name="T27" fmla="*/ 0 h 483"/>
                  <a:gd name="T28" fmla="*/ 6 w 542"/>
                  <a:gd name="T29" fmla="*/ 1 h 483"/>
                  <a:gd name="T30" fmla="*/ 5 w 542"/>
                  <a:gd name="T31" fmla="*/ 3 h 483"/>
                  <a:gd name="T32" fmla="*/ 3 w 542"/>
                  <a:gd name="T33" fmla="*/ 4 h 483"/>
                  <a:gd name="T34" fmla="*/ 2 w 542"/>
                  <a:gd name="T35" fmla="*/ 6 h 483"/>
                  <a:gd name="T36" fmla="*/ 1 w 542"/>
                  <a:gd name="T37" fmla="*/ 7 h 483"/>
                  <a:gd name="T38" fmla="*/ 1 w 542"/>
                  <a:gd name="T39" fmla="*/ 8 h 483"/>
                  <a:gd name="T40" fmla="*/ 0 w 542"/>
                  <a:gd name="T41" fmla="*/ 10 h 483"/>
                  <a:gd name="T42" fmla="*/ 2 w 542"/>
                  <a:gd name="T43" fmla="*/ 10 h 483"/>
                  <a:gd name="T44" fmla="*/ 2 w 542"/>
                  <a:gd name="T45" fmla="*/ 11 h 483"/>
                  <a:gd name="T46" fmla="*/ 4 w 542"/>
                  <a:gd name="T47" fmla="*/ 11 h 483"/>
                  <a:gd name="T48" fmla="*/ 5 w 542"/>
                  <a:gd name="T49" fmla="*/ 12 h 483"/>
                  <a:gd name="T50" fmla="*/ 26 w 542"/>
                  <a:gd name="T51" fmla="*/ 31 h 483"/>
                  <a:gd name="T52" fmla="*/ 49 w 542"/>
                  <a:gd name="T53" fmla="*/ 50 h 483"/>
                  <a:gd name="T54" fmla="*/ 72 w 542"/>
                  <a:gd name="T55" fmla="*/ 71 h 483"/>
                  <a:gd name="T56" fmla="*/ 97 w 542"/>
                  <a:gd name="T57" fmla="*/ 93 h 483"/>
                  <a:gd name="T58" fmla="*/ 122 w 542"/>
                  <a:gd name="T59" fmla="*/ 115 h 483"/>
                  <a:gd name="T60" fmla="*/ 123 w 542"/>
                  <a:gd name="T61" fmla="*/ 116 h 483"/>
                  <a:gd name="T62" fmla="*/ 124 w 542"/>
                  <a:gd name="T63" fmla="*/ 118 h 483"/>
                  <a:gd name="T64" fmla="*/ 125 w 542"/>
                  <a:gd name="T65" fmla="*/ 120 h 483"/>
                  <a:gd name="T66" fmla="*/ 126 w 542"/>
                  <a:gd name="T67" fmla="*/ 121 h 483"/>
                  <a:gd name="T68" fmla="*/ 128 w 542"/>
                  <a:gd name="T69" fmla="*/ 121 h 483"/>
                  <a:gd name="T70" fmla="*/ 128 w 542"/>
                  <a:gd name="T71" fmla="*/ 120 h 483"/>
                  <a:gd name="T72" fmla="*/ 129 w 542"/>
                  <a:gd name="T73" fmla="*/ 120 h 483"/>
                  <a:gd name="T74" fmla="*/ 130 w 542"/>
                  <a:gd name="T75" fmla="*/ 119 h 483"/>
                  <a:gd name="T76" fmla="*/ 131 w 542"/>
                  <a:gd name="T77" fmla="*/ 118 h 483"/>
                  <a:gd name="T78" fmla="*/ 132 w 542"/>
                  <a:gd name="T79" fmla="*/ 116 h 483"/>
                  <a:gd name="T80" fmla="*/ 134 w 542"/>
                  <a:gd name="T81" fmla="*/ 115 h 483"/>
                  <a:gd name="T82" fmla="*/ 134 w 542"/>
                  <a:gd name="T83" fmla="*/ 113 h 483"/>
                  <a:gd name="T84" fmla="*/ 135 w 542"/>
                  <a:gd name="T85" fmla="*/ 112 h 483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542"/>
                  <a:gd name="T130" fmla="*/ 0 h 483"/>
                  <a:gd name="T131" fmla="*/ 542 w 542"/>
                  <a:gd name="T132" fmla="*/ 483 h 483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542" h="483">
                    <a:moveTo>
                      <a:pt x="533" y="442"/>
                    </a:moveTo>
                    <a:lnTo>
                      <a:pt x="529" y="438"/>
                    </a:lnTo>
                    <a:lnTo>
                      <a:pt x="527" y="438"/>
                    </a:lnTo>
                    <a:lnTo>
                      <a:pt x="524" y="435"/>
                    </a:lnTo>
                    <a:lnTo>
                      <a:pt x="524" y="433"/>
                    </a:lnTo>
                    <a:lnTo>
                      <a:pt x="521" y="433"/>
                    </a:lnTo>
                    <a:lnTo>
                      <a:pt x="518" y="430"/>
                    </a:lnTo>
                    <a:lnTo>
                      <a:pt x="515" y="426"/>
                    </a:lnTo>
                    <a:lnTo>
                      <a:pt x="512" y="424"/>
                    </a:lnTo>
                    <a:lnTo>
                      <a:pt x="509" y="421"/>
                    </a:lnTo>
                    <a:lnTo>
                      <a:pt x="452" y="372"/>
                    </a:lnTo>
                    <a:lnTo>
                      <a:pt x="404" y="328"/>
                    </a:lnTo>
                    <a:lnTo>
                      <a:pt x="356" y="285"/>
                    </a:lnTo>
                    <a:lnTo>
                      <a:pt x="313" y="246"/>
                    </a:lnTo>
                    <a:lnTo>
                      <a:pt x="271" y="210"/>
                    </a:lnTo>
                    <a:lnTo>
                      <a:pt x="229" y="173"/>
                    </a:lnTo>
                    <a:lnTo>
                      <a:pt x="187" y="137"/>
                    </a:lnTo>
                    <a:lnTo>
                      <a:pt x="144" y="98"/>
                    </a:lnTo>
                    <a:lnTo>
                      <a:pt x="96" y="59"/>
                    </a:lnTo>
                    <a:lnTo>
                      <a:pt x="46" y="14"/>
                    </a:lnTo>
                    <a:lnTo>
                      <a:pt x="46" y="11"/>
                    </a:lnTo>
                    <a:lnTo>
                      <a:pt x="42" y="11"/>
                    </a:lnTo>
                    <a:lnTo>
                      <a:pt x="42" y="9"/>
                    </a:lnTo>
                    <a:lnTo>
                      <a:pt x="39" y="5"/>
                    </a:lnTo>
                    <a:lnTo>
                      <a:pt x="39" y="2"/>
                    </a:lnTo>
                    <a:lnTo>
                      <a:pt x="37" y="0"/>
                    </a:lnTo>
                    <a:lnTo>
                      <a:pt x="33" y="0"/>
                    </a:lnTo>
                    <a:lnTo>
                      <a:pt x="30" y="0"/>
                    </a:lnTo>
                    <a:lnTo>
                      <a:pt x="28" y="2"/>
                    </a:lnTo>
                    <a:lnTo>
                      <a:pt x="25" y="5"/>
                    </a:lnTo>
                    <a:lnTo>
                      <a:pt x="21" y="9"/>
                    </a:lnTo>
                    <a:lnTo>
                      <a:pt x="19" y="11"/>
                    </a:lnTo>
                    <a:lnTo>
                      <a:pt x="16" y="14"/>
                    </a:lnTo>
                    <a:lnTo>
                      <a:pt x="12" y="17"/>
                    </a:lnTo>
                    <a:lnTo>
                      <a:pt x="10" y="20"/>
                    </a:lnTo>
                    <a:lnTo>
                      <a:pt x="7" y="23"/>
                    </a:lnTo>
                    <a:lnTo>
                      <a:pt x="7" y="26"/>
                    </a:lnTo>
                    <a:lnTo>
                      <a:pt x="3" y="26"/>
                    </a:lnTo>
                    <a:lnTo>
                      <a:pt x="3" y="30"/>
                    </a:lnTo>
                    <a:lnTo>
                      <a:pt x="3" y="32"/>
                    </a:lnTo>
                    <a:lnTo>
                      <a:pt x="0" y="35"/>
                    </a:lnTo>
                    <a:lnTo>
                      <a:pt x="0" y="41"/>
                    </a:lnTo>
                    <a:lnTo>
                      <a:pt x="3" y="41"/>
                    </a:lnTo>
                    <a:lnTo>
                      <a:pt x="7" y="41"/>
                    </a:lnTo>
                    <a:lnTo>
                      <a:pt x="10" y="41"/>
                    </a:lnTo>
                    <a:lnTo>
                      <a:pt x="10" y="44"/>
                    </a:lnTo>
                    <a:lnTo>
                      <a:pt x="12" y="44"/>
                    </a:lnTo>
                    <a:lnTo>
                      <a:pt x="16" y="44"/>
                    </a:lnTo>
                    <a:lnTo>
                      <a:pt x="16" y="48"/>
                    </a:lnTo>
                    <a:lnTo>
                      <a:pt x="19" y="48"/>
                    </a:lnTo>
                    <a:lnTo>
                      <a:pt x="60" y="84"/>
                    </a:lnTo>
                    <a:lnTo>
                      <a:pt x="103" y="123"/>
                    </a:lnTo>
                    <a:lnTo>
                      <a:pt x="148" y="162"/>
                    </a:lnTo>
                    <a:lnTo>
                      <a:pt x="196" y="201"/>
                    </a:lnTo>
                    <a:lnTo>
                      <a:pt x="242" y="243"/>
                    </a:lnTo>
                    <a:lnTo>
                      <a:pt x="290" y="285"/>
                    </a:lnTo>
                    <a:lnTo>
                      <a:pt x="340" y="330"/>
                    </a:lnTo>
                    <a:lnTo>
                      <a:pt x="388" y="372"/>
                    </a:lnTo>
                    <a:lnTo>
                      <a:pt x="440" y="417"/>
                    </a:lnTo>
                    <a:lnTo>
                      <a:pt x="488" y="460"/>
                    </a:lnTo>
                    <a:lnTo>
                      <a:pt x="490" y="462"/>
                    </a:lnTo>
                    <a:lnTo>
                      <a:pt x="494" y="465"/>
                    </a:lnTo>
                    <a:lnTo>
                      <a:pt x="494" y="469"/>
                    </a:lnTo>
                    <a:lnTo>
                      <a:pt x="497" y="472"/>
                    </a:lnTo>
                    <a:lnTo>
                      <a:pt x="499" y="474"/>
                    </a:lnTo>
                    <a:lnTo>
                      <a:pt x="503" y="478"/>
                    </a:lnTo>
                    <a:lnTo>
                      <a:pt x="506" y="481"/>
                    </a:lnTo>
                    <a:lnTo>
                      <a:pt x="506" y="483"/>
                    </a:lnTo>
                    <a:lnTo>
                      <a:pt x="509" y="483"/>
                    </a:lnTo>
                    <a:lnTo>
                      <a:pt x="512" y="483"/>
                    </a:lnTo>
                    <a:lnTo>
                      <a:pt x="512" y="481"/>
                    </a:lnTo>
                    <a:lnTo>
                      <a:pt x="515" y="481"/>
                    </a:lnTo>
                    <a:lnTo>
                      <a:pt x="518" y="481"/>
                    </a:lnTo>
                    <a:lnTo>
                      <a:pt x="518" y="478"/>
                    </a:lnTo>
                    <a:lnTo>
                      <a:pt x="521" y="478"/>
                    </a:lnTo>
                    <a:lnTo>
                      <a:pt x="521" y="474"/>
                    </a:lnTo>
                    <a:lnTo>
                      <a:pt x="524" y="474"/>
                    </a:lnTo>
                    <a:lnTo>
                      <a:pt x="527" y="472"/>
                    </a:lnTo>
                    <a:lnTo>
                      <a:pt x="527" y="469"/>
                    </a:lnTo>
                    <a:lnTo>
                      <a:pt x="529" y="465"/>
                    </a:lnTo>
                    <a:lnTo>
                      <a:pt x="533" y="462"/>
                    </a:lnTo>
                    <a:lnTo>
                      <a:pt x="536" y="460"/>
                    </a:lnTo>
                    <a:lnTo>
                      <a:pt x="538" y="456"/>
                    </a:lnTo>
                    <a:lnTo>
                      <a:pt x="538" y="453"/>
                    </a:lnTo>
                    <a:lnTo>
                      <a:pt x="542" y="451"/>
                    </a:lnTo>
                    <a:lnTo>
                      <a:pt x="542" y="447"/>
                    </a:lnTo>
                    <a:lnTo>
                      <a:pt x="533" y="442"/>
                    </a:lnTo>
                  </a:path>
                </a:pathLst>
              </a:custGeom>
              <a:noFill/>
              <a:ln w="0">
                <a:solidFill>
                  <a:srgbClr val="E6BC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3734" name="Freeform 1221"/>
              <p:cNvSpPr>
                <a:spLocks/>
              </p:cNvSpPr>
              <p:nvPr/>
            </p:nvSpPr>
            <p:spPr bwMode="auto">
              <a:xfrm>
                <a:off x="1189" y="2134"/>
                <a:ext cx="135" cy="121"/>
              </a:xfrm>
              <a:custGeom>
                <a:avLst/>
                <a:gdLst>
                  <a:gd name="T0" fmla="*/ 132 w 542"/>
                  <a:gd name="T1" fmla="*/ 110 h 483"/>
                  <a:gd name="T2" fmla="*/ 131 w 542"/>
                  <a:gd name="T3" fmla="*/ 109 h 483"/>
                  <a:gd name="T4" fmla="*/ 130 w 542"/>
                  <a:gd name="T5" fmla="*/ 108 h 483"/>
                  <a:gd name="T6" fmla="*/ 128 w 542"/>
                  <a:gd name="T7" fmla="*/ 107 h 483"/>
                  <a:gd name="T8" fmla="*/ 127 w 542"/>
                  <a:gd name="T9" fmla="*/ 105 h 483"/>
                  <a:gd name="T10" fmla="*/ 101 w 542"/>
                  <a:gd name="T11" fmla="*/ 82 h 483"/>
                  <a:gd name="T12" fmla="*/ 78 w 542"/>
                  <a:gd name="T13" fmla="*/ 62 h 483"/>
                  <a:gd name="T14" fmla="*/ 57 w 542"/>
                  <a:gd name="T15" fmla="*/ 43 h 483"/>
                  <a:gd name="T16" fmla="*/ 36 w 542"/>
                  <a:gd name="T17" fmla="*/ 25 h 483"/>
                  <a:gd name="T18" fmla="*/ 11 w 542"/>
                  <a:gd name="T19" fmla="*/ 4 h 483"/>
                  <a:gd name="T20" fmla="*/ 10 w 542"/>
                  <a:gd name="T21" fmla="*/ 3 h 483"/>
                  <a:gd name="T22" fmla="*/ 10 w 542"/>
                  <a:gd name="T23" fmla="*/ 1 h 483"/>
                  <a:gd name="T24" fmla="*/ 9 w 542"/>
                  <a:gd name="T25" fmla="*/ 0 h 483"/>
                  <a:gd name="T26" fmla="*/ 7 w 542"/>
                  <a:gd name="T27" fmla="*/ 0 h 483"/>
                  <a:gd name="T28" fmla="*/ 6 w 542"/>
                  <a:gd name="T29" fmla="*/ 1 h 483"/>
                  <a:gd name="T30" fmla="*/ 5 w 542"/>
                  <a:gd name="T31" fmla="*/ 3 h 483"/>
                  <a:gd name="T32" fmla="*/ 3 w 542"/>
                  <a:gd name="T33" fmla="*/ 4 h 483"/>
                  <a:gd name="T34" fmla="*/ 2 w 542"/>
                  <a:gd name="T35" fmla="*/ 6 h 483"/>
                  <a:gd name="T36" fmla="*/ 1 w 542"/>
                  <a:gd name="T37" fmla="*/ 7 h 483"/>
                  <a:gd name="T38" fmla="*/ 1 w 542"/>
                  <a:gd name="T39" fmla="*/ 8 h 483"/>
                  <a:gd name="T40" fmla="*/ 0 w 542"/>
                  <a:gd name="T41" fmla="*/ 10 h 483"/>
                  <a:gd name="T42" fmla="*/ 2 w 542"/>
                  <a:gd name="T43" fmla="*/ 10 h 483"/>
                  <a:gd name="T44" fmla="*/ 2 w 542"/>
                  <a:gd name="T45" fmla="*/ 11 h 483"/>
                  <a:gd name="T46" fmla="*/ 4 w 542"/>
                  <a:gd name="T47" fmla="*/ 11 h 483"/>
                  <a:gd name="T48" fmla="*/ 5 w 542"/>
                  <a:gd name="T49" fmla="*/ 12 h 483"/>
                  <a:gd name="T50" fmla="*/ 26 w 542"/>
                  <a:gd name="T51" fmla="*/ 31 h 483"/>
                  <a:gd name="T52" fmla="*/ 49 w 542"/>
                  <a:gd name="T53" fmla="*/ 50 h 483"/>
                  <a:gd name="T54" fmla="*/ 72 w 542"/>
                  <a:gd name="T55" fmla="*/ 71 h 483"/>
                  <a:gd name="T56" fmla="*/ 97 w 542"/>
                  <a:gd name="T57" fmla="*/ 93 h 483"/>
                  <a:gd name="T58" fmla="*/ 122 w 542"/>
                  <a:gd name="T59" fmla="*/ 115 h 483"/>
                  <a:gd name="T60" fmla="*/ 123 w 542"/>
                  <a:gd name="T61" fmla="*/ 116 h 483"/>
                  <a:gd name="T62" fmla="*/ 124 w 542"/>
                  <a:gd name="T63" fmla="*/ 118 h 483"/>
                  <a:gd name="T64" fmla="*/ 125 w 542"/>
                  <a:gd name="T65" fmla="*/ 120 h 483"/>
                  <a:gd name="T66" fmla="*/ 126 w 542"/>
                  <a:gd name="T67" fmla="*/ 121 h 483"/>
                  <a:gd name="T68" fmla="*/ 128 w 542"/>
                  <a:gd name="T69" fmla="*/ 121 h 483"/>
                  <a:gd name="T70" fmla="*/ 128 w 542"/>
                  <a:gd name="T71" fmla="*/ 120 h 483"/>
                  <a:gd name="T72" fmla="*/ 129 w 542"/>
                  <a:gd name="T73" fmla="*/ 120 h 483"/>
                  <a:gd name="T74" fmla="*/ 130 w 542"/>
                  <a:gd name="T75" fmla="*/ 119 h 483"/>
                  <a:gd name="T76" fmla="*/ 131 w 542"/>
                  <a:gd name="T77" fmla="*/ 118 h 483"/>
                  <a:gd name="T78" fmla="*/ 132 w 542"/>
                  <a:gd name="T79" fmla="*/ 116 h 483"/>
                  <a:gd name="T80" fmla="*/ 134 w 542"/>
                  <a:gd name="T81" fmla="*/ 115 h 483"/>
                  <a:gd name="T82" fmla="*/ 134 w 542"/>
                  <a:gd name="T83" fmla="*/ 113 h 483"/>
                  <a:gd name="T84" fmla="*/ 135 w 542"/>
                  <a:gd name="T85" fmla="*/ 112 h 483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542"/>
                  <a:gd name="T130" fmla="*/ 0 h 483"/>
                  <a:gd name="T131" fmla="*/ 542 w 542"/>
                  <a:gd name="T132" fmla="*/ 483 h 483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542" h="483">
                    <a:moveTo>
                      <a:pt x="533" y="442"/>
                    </a:moveTo>
                    <a:lnTo>
                      <a:pt x="529" y="438"/>
                    </a:lnTo>
                    <a:lnTo>
                      <a:pt x="527" y="438"/>
                    </a:lnTo>
                    <a:lnTo>
                      <a:pt x="524" y="435"/>
                    </a:lnTo>
                    <a:lnTo>
                      <a:pt x="524" y="433"/>
                    </a:lnTo>
                    <a:lnTo>
                      <a:pt x="521" y="433"/>
                    </a:lnTo>
                    <a:lnTo>
                      <a:pt x="518" y="430"/>
                    </a:lnTo>
                    <a:lnTo>
                      <a:pt x="515" y="426"/>
                    </a:lnTo>
                    <a:lnTo>
                      <a:pt x="512" y="424"/>
                    </a:lnTo>
                    <a:lnTo>
                      <a:pt x="509" y="421"/>
                    </a:lnTo>
                    <a:lnTo>
                      <a:pt x="452" y="372"/>
                    </a:lnTo>
                    <a:lnTo>
                      <a:pt x="404" y="328"/>
                    </a:lnTo>
                    <a:lnTo>
                      <a:pt x="356" y="285"/>
                    </a:lnTo>
                    <a:lnTo>
                      <a:pt x="313" y="246"/>
                    </a:lnTo>
                    <a:lnTo>
                      <a:pt x="271" y="210"/>
                    </a:lnTo>
                    <a:lnTo>
                      <a:pt x="229" y="173"/>
                    </a:lnTo>
                    <a:lnTo>
                      <a:pt x="187" y="137"/>
                    </a:lnTo>
                    <a:lnTo>
                      <a:pt x="144" y="98"/>
                    </a:lnTo>
                    <a:lnTo>
                      <a:pt x="96" y="59"/>
                    </a:lnTo>
                    <a:lnTo>
                      <a:pt x="46" y="14"/>
                    </a:lnTo>
                    <a:lnTo>
                      <a:pt x="46" y="11"/>
                    </a:lnTo>
                    <a:lnTo>
                      <a:pt x="42" y="11"/>
                    </a:lnTo>
                    <a:lnTo>
                      <a:pt x="42" y="9"/>
                    </a:lnTo>
                    <a:lnTo>
                      <a:pt x="39" y="5"/>
                    </a:lnTo>
                    <a:lnTo>
                      <a:pt x="39" y="2"/>
                    </a:lnTo>
                    <a:lnTo>
                      <a:pt x="37" y="0"/>
                    </a:lnTo>
                    <a:lnTo>
                      <a:pt x="33" y="0"/>
                    </a:lnTo>
                    <a:lnTo>
                      <a:pt x="30" y="0"/>
                    </a:lnTo>
                    <a:lnTo>
                      <a:pt x="28" y="2"/>
                    </a:lnTo>
                    <a:lnTo>
                      <a:pt x="25" y="5"/>
                    </a:lnTo>
                    <a:lnTo>
                      <a:pt x="21" y="9"/>
                    </a:lnTo>
                    <a:lnTo>
                      <a:pt x="19" y="11"/>
                    </a:lnTo>
                    <a:lnTo>
                      <a:pt x="16" y="14"/>
                    </a:lnTo>
                    <a:lnTo>
                      <a:pt x="12" y="17"/>
                    </a:lnTo>
                    <a:lnTo>
                      <a:pt x="10" y="20"/>
                    </a:lnTo>
                    <a:lnTo>
                      <a:pt x="7" y="23"/>
                    </a:lnTo>
                    <a:lnTo>
                      <a:pt x="7" y="26"/>
                    </a:lnTo>
                    <a:lnTo>
                      <a:pt x="3" y="26"/>
                    </a:lnTo>
                    <a:lnTo>
                      <a:pt x="3" y="30"/>
                    </a:lnTo>
                    <a:lnTo>
                      <a:pt x="3" y="32"/>
                    </a:lnTo>
                    <a:lnTo>
                      <a:pt x="0" y="35"/>
                    </a:lnTo>
                    <a:lnTo>
                      <a:pt x="0" y="41"/>
                    </a:lnTo>
                    <a:lnTo>
                      <a:pt x="3" y="41"/>
                    </a:lnTo>
                    <a:lnTo>
                      <a:pt x="7" y="41"/>
                    </a:lnTo>
                    <a:lnTo>
                      <a:pt x="10" y="41"/>
                    </a:lnTo>
                    <a:lnTo>
                      <a:pt x="10" y="44"/>
                    </a:lnTo>
                    <a:lnTo>
                      <a:pt x="12" y="44"/>
                    </a:lnTo>
                    <a:lnTo>
                      <a:pt x="16" y="44"/>
                    </a:lnTo>
                    <a:lnTo>
                      <a:pt x="16" y="48"/>
                    </a:lnTo>
                    <a:lnTo>
                      <a:pt x="19" y="48"/>
                    </a:lnTo>
                    <a:lnTo>
                      <a:pt x="60" y="84"/>
                    </a:lnTo>
                    <a:lnTo>
                      <a:pt x="103" y="123"/>
                    </a:lnTo>
                    <a:lnTo>
                      <a:pt x="148" y="162"/>
                    </a:lnTo>
                    <a:lnTo>
                      <a:pt x="196" y="201"/>
                    </a:lnTo>
                    <a:lnTo>
                      <a:pt x="242" y="243"/>
                    </a:lnTo>
                    <a:lnTo>
                      <a:pt x="290" y="285"/>
                    </a:lnTo>
                    <a:lnTo>
                      <a:pt x="340" y="330"/>
                    </a:lnTo>
                    <a:lnTo>
                      <a:pt x="388" y="372"/>
                    </a:lnTo>
                    <a:lnTo>
                      <a:pt x="440" y="417"/>
                    </a:lnTo>
                    <a:lnTo>
                      <a:pt x="488" y="460"/>
                    </a:lnTo>
                    <a:lnTo>
                      <a:pt x="490" y="462"/>
                    </a:lnTo>
                    <a:lnTo>
                      <a:pt x="494" y="465"/>
                    </a:lnTo>
                    <a:lnTo>
                      <a:pt x="494" y="469"/>
                    </a:lnTo>
                    <a:lnTo>
                      <a:pt x="497" y="472"/>
                    </a:lnTo>
                    <a:lnTo>
                      <a:pt x="499" y="474"/>
                    </a:lnTo>
                    <a:lnTo>
                      <a:pt x="503" y="478"/>
                    </a:lnTo>
                    <a:lnTo>
                      <a:pt x="506" y="481"/>
                    </a:lnTo>
                    <a:lnTo>
                      <a:pt x="506" y="483"/>
                    </a:lnTo>
                    <a:lnTo>
                      <a:pt x="509" y="483"/>
                    </a:lnTo>
                    <a:lnTo>
                      <a:pt x="512" y="483"/>
                    </a:lnTo>
                    <a:lnTo>
                      <a:pt x="512" y="481"/>
                    </a:lnTo>
                    <a:lnTo>
                      <a:pt x="515" y="481"/>
                    </a:lnTo>
                    <a:lnTo>
                      <a:pt x="518" y="481"/>
                    </a:lnTo>
                    <a:lnTo>
                      <a:pt x="518" y="478"/>
                    </a:lnTo>
                    <a:lnTo>
                      <a:pt x="521" y="478"/>
                    </a:lnTo>
                    <a:lnTo>
                      <a:pt x="521" y="474"/>
                    </a:lnTo>
                    <a:lnTo>
                      <a:pt x="524" y="474"/>
                    </a:lnTo>
                    <a:lnTo>
                      <a:pt x="527" y="472"/>
                    </a:lnTo>
                    <a:lnTo>
                      <a:pt x="527" y="469"/>
                    </a:lnTo>
                    <a:lnTo>
                      <a:pt x="529" y="465"/>
                    </a:lnTo>
                    <a:lnTo>
                      <a:pt x="533" y="462"/>
                    </a:lnTo>
                    <a:lnTo>
                      <a:pt x="536" y="460"/>
                    </a:lnTo>
                    <a:lnTo>
                      <a:pt x="538" y="456"/>
                    </a:lnTo>
                    <a:lnTo>
                      <a:pt x="538" y="453"/>
                    </a:lnTo>
                    <a:lnTo>
                      <a:pt x="542" y="451"/>
                    </a:lnTo>
                    <a:lnTo>
                      <a:pt x="542" y="447"/>
                    </a:lnTo>
                    <a:lnTo>
                      <a:pt x="533" y="442"/>
                    </a:lnTo>
                  </a:path>
                </a:pathLst>
              </a:custGeom>
              <a:noFill/>
              <a:ln w="0">
                <a:solidFill>
                  <a:srgbClr val="E6BC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3735" name="Freeform 1222"/>
              <p:cNvSpPr>
                <a:spLocks/>
              </p:cNvSpPr>
              <p:nvPr/>
            </p:nvSpPr>
            <p:spPr bwMode="auto">
              <a:xfrm>
                <a:off x="1024" y="2002"/>
                <a:ext cx="140" cy="117"/>
              </a:xfrm>
              <a:custGeom>
                <a:avLst/>
                <a:gdLst>
                  <a:gd name="T0" fmla="*/ 137 w 559"/>
                  <a:gd name="T1" fmla="*/ 106 h 466"/>
                  <a:gd name="T2" fmla="*/ 135 w 559"/>
                  <a:gd name="T3" fmla="*/ 105 h 466"/>
                  <a:gd name="T4" fmla="*/ 134 w 559"/>
                  <a:gd name="T5" fmla="*/ 104 h 466"/>
                  <a:gd name="T6" fmla="*/ 132 w 559"/>
                  <a:gd name="T7" fmla="*/ 103 h 466"/>
                  <a:gd name="T8" fmla="*/ 131 w 559"/>
                  <a:gd name="T9" fmla="*/ 102 h 466"/>
                  <a:gd name="T10" fmla="*/ 104 w 559"/>
                  <a:gd name="T11" fmla="*/ 78 h 466"/>
                  <a:gd name="T12" fmla="*/ 81 w 559"/>
                  <a:gd name="T13" fmla="*/ 60 h 466"/>
                  <a:gd name="T14" fmla="*/ 59 w 559"/>
                  <a:gd name="T15" fmla="*/ 42 h 466"/>
                  <a:gd name="T16" fmla="*/ 37 w 559"/>
                  <a:gd name="T17" fmla="*/ 24 h 466"/>
                  <a:gd name="T18" fmla="*/ 11 w 559"/>
                  <a:gd name="T19" fmla="*/ 4 h 466"/>
                  <a:gd name="T20" fmla="*/ 11 w 559"/>
                  <a:gd name="T21" fmla="*/ 4 h 466"/>
                  <a:gd name="T22" fmla="*/ 11 w 559"/>
                  <a:gd name="T23" fmla="*/ 2 h 466"/>
                  <a:gd name="T24" fmla="*/ 8 w 559"/>
                  <a:gd name="T25" fmla="*/ 0 h 466"/>
                  <a:gd name="T26" fmla="*/ 7 w 559"/>
                  <a:gd name="T27" fmla="*/ 2 h 466"/>
                  <a:gd name="T28" fmla="*/ 5 w 559"/>
                  <a:gd name="T29" fmla="*/ 3 h 466"/>
                  <a:gd name="T30" fmla="*/ 4 w 559"/>
                  <a:gd name="T31" fmla="*/ 5 h 466"/>
                  <a:gd name="T32" fmla="*/ 3 w 559"/>
                  <a:gd name="T33" fmla="*/ 6 h 466"/>
                  <a:gd name="T34" fmla="*/ 1 w 559"/>
                  <a:gd name="T35" fmla="*/ 7 h 466"/>
                  <a:gd name="T36" fmla="*/ 1 w 559"/>
                  <a:gd name="T37" fmla="*/ 9 h 466"/>
                  <a:gd name="T38" fmla="*/ 0 w 559"/>
                  <a:gd name="T39" fmla="*/ 11 h 466"/>
                  <a:gd name="T40" fmla="*/ 1 w 559"/>
                  <a:gd name="T41" fmla="*/ 11 h 466"/>
                  <a:gd name="T42" fmla="*/ 2 w 559"/>
                  <a:gd name="T43" fmla="*/ 12 h 466"/>
                  <a:gd name="T44" fmla="*/ 3 w 559"/>
                  <a:gd name="T45" fmla="*/ 13 h 466"/>
                  <a:gd name="T46" fmla="*/ 5 w 559"/>
                  <a:gd name="T47" fmla="*/ 14 h 466"/>
                  <a:gd name="T48" fmla="*/ 6 w 559"/>
                  <a:gd name="T49" fmla="*/ 14 h 466"/>
                  <a:gd name="T50" fmla="*/ 28 w 559"/>
                  <a:gd name="T51" fmla="*/ 32 h 466"/>
                  <a:gd name="T52" fmla="*/ 51 w 559"/>
                  <a:gd name="T53" fmla="*/ 51 h 466"/>
                  <a:gd name="T54" fmla="*/ 75 w 559"/>
                  <a:gd name="T55" fmla="*/ 70 h 466"/>
                  <a:gd name="T56" fmla="*/ 100 w 559"/>
                  <a:gd name="T57" fmla="*/ 91 h 466"/>
                  <a:gd name="T58" fmla="*/ 126 w 559"/>
                  <a:gd name="T59" fmla="*/ 112 h 466"/>
                  <a:gd name="T60" fmla="*/ 127 w 559"/>
                  <a:gd name="T61" fmla="*/ 113 h 466"/>
                  <a:gd name="T62" fmla="*/ 129 w 559"/>
                  <a:gd name="T63" fmla="*/ 115 h 466"/>
                  <a:gd name="T64" fmla="*/ 129 w 559"/>
                  <a:gd name="T65" fmla="*/ 115 h 466"/>
                  <a:gd name="T66" fmla="*/ 131 w 559"/>
                  <a:gd name="T67" fmla="*/ 116 h 466"/>
                  <a:gd name="T68" fmla="*/ 132 w 559"/>
                  <a:gd name="T69" fmla="*/ 116 h 466"/>
                  <a:gd name="T70" fmla="*/ 133 w 559"/>
                  <a:gd name="T71" fmla="*/ 115 h 466"/>
                  <a:gd name="T72" fmla="*/ 135 w 559"/>
                  <a:gd name="T73" fmla="*/ 115 h 466"/>
                  <a:gd name="T74" fmla="*/ 136 w 559"/>
                  <a:gd name="T75" fmla="*/ 113 h 466"/>
                  <a:gd name="T76" fmla="*/ 137 w 559"/>
                  <a:gd name="T77" fmla="*/ 112 h 466"/>
                  <a:gd name="T78" fmla="*/ 138 w 559"/>
                  <a:gd name="T79" fmla="*/ 110 h 466"/>
                  <a:gd name="T80" fmla="*/ 139 w 559"/>
                  <a:gd name="T81" fmla="*/ 109 h 466"/>
                  <a:gd name="T82" fmla="*/ 139 w 559"/>
                  <a:gd name="T83" fmla="*/ 108 h 466"/>
                  <a:gd name="T84" fmla="*/ 138 w 559"/>
                  <a:gd name="T85" fmla="*/ 106 h 46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559"/>
                  <a:gd name="T130" fmla="*/ 0 h 466"/>
                  <a:gd name="T131" fmla="*/ 559 w 559"/>
                  <a:gd name="T132" fmla="*/ 466 h 46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559" h="466">
                    <a:moveTo>
                      <a:pt x="550" y="423"/>
                    </a:moveTo>
                    <a:lnTo>
                      <a:pt x="547" y="421"/>
                    </a:lnTo>
                    <a:lnTo>
                      <a:pt x="544" y="421"/>
                    </a:lnTo>
                    <a:lnTo>
                      <a:pt x="541" y="418"/>
                    </a:lnTo>
                    <a:lnTo>
                      <a:pt x="538" y="414"/>
                    </a:lnTo>
                    <a:lnTo>
                      <a:pt x="535" y="414"/>
                    </a:lnTo>
                    <a:lnTo>
                      <a:pt x="531" y="412"/>
                    </a:lnTo>
                    <a:lnTo>
                      <a:pt x="529" y="409"/>
                    </a:lnTo>
                    <a:lnTo>
                      <a:pt x="526" y="405"/>
                    </a:lnTo>
                    <a:lnTo>
                      <a:pt x="522" y="405"/>
                    </a:lnTo>
                    <a:lnTo>
                      <a:pt x="465" y="357"/>
                    </a:lnTo>
                    <a:lnTo>
                      <a:pt x="415" y="312"/>
                    </a:lnTo>
                    <a:lnTo>
                      <a:pt x="367" y="273"/>
                    </a:lnTo>
                    <a:lnTo>
                      <a:pt x="322" y="237"/>
                    </a:lnTo>
                    <a:lnTo>
                      <a:pt x="279" y="202"/>
                    </a:lnTo>
                    <a:lnTo>
                      <a:pt x="237" y="168"/>
                    </a:lnTo>
                    <a:lnTo>
                      <a:pt x="192" y="132"/>
                    </a:lnTo>
                    <a:lnTo>
                      <a:pt x="147" y="96"/>
                    </a:lnTo>
                    <a:lnTo>
                      <a:pt x="99" y="57"/>
                    </a:lnTo>
                    <a:lnTo>
                      <a:pt x="44" y="15"/>
                    </a:lnTo>
                    <a:lnTo>
                      <a:pt x="44" y="18"/>
                    </a:lnTo>
                    <a:lnTo>
                      <a:pt x="44" y="15"/>
                    </a:lnTo>
                    <a:lnTo>
                      <a:pt x="42" y="11"/>
                    </a:lnTo>
                    <a:lnTo>
                      <a:pt x="42" y="9"/>
                    </a:lnTo>
                    <a:lnTo>
                      <a:pt x="39" y="6"/>
                    </a:lnTo>
                    <a:lnTo>
                      <a:pt x="33" y="0"/>
                    </a:lnTo>
                    <a:lnTo>
                      <a:pt x="30" y="2"/>
                    </a:lnTo>
                    <a:lnTo>
                      <a:pt x="26" y="6"/>
                    </a:lnTo>
                    <a:lnTo>
                      <a:pt x="23" y="9"/>
                    </a:lnTo>
                    <a:lnTo>
                      <a:pt x="21" y="11"/>
                    </a:lnTo>
                    <a:lnTo>
                      <a:pt x="18" y="15"/>
                    </a:lnTo>
                    <a:lnTo>
                      <a:pt x="14" y="18"/>
                    </a:lnTo>
                    <a:lnTo>
                      <a:pt x="12" y="20"/>
                    </a:lnTo>
                    <a:lnTo>
                      <a:pt x="12" y="24"/>
                    </a:lnTo>
                    <a:lnTo>
                      <a:pt x="9" y="27"/>
                    </a:lnTo>
                    <a:lnTo>
                      <a:pt x="5" y="29"/>
                    </a:lnTo>
                    <a:lnTo>
                      <a:pt x="5" y="33"/>
                    </a:lnTo>
                    <a:lnTo>
                      <a:pt x="3" y="36"/>
                    </a:lnTo>
                    <a:lnTo>
                      <a:pt x="3" y="39"/>
                    </a:lnTo>
                    <a:lnTo>
                      <a:pt x="0" y="42"/>
                    </a:lnTo>
                    <a:lnTo>
                      <a:pt x="0" y="45"/>
                    </a:lnTo>
                    <a:lnTo>
                      <a:pt x="3" y="45"/>
                    </a:lnTo>
                    <a:lnTo>
                      <a:pt x="5" y="48"/>
                    </a:lnTo>
                    <a:lnTo>
                      <a:pt x="9" y="48"/>
                    </a:lnTo>
                    <a:lnTo>
                      <a:pt x="12" y="48"/>
                    </a:lnTo>
                    <a:lnTo>
                      <a:pt x="12" y="50"/>
                    </a:lnTo>
                    <a:lnTo>
                      <a:pt x="14" y="50"/>
                    </a:lnTo>
                    <a:lnTo>
                      <a:pt x="18" y="54"/>
                    </a:lnTo>
                    <a:lnTo>
                      <a:pt x="21" y="54"/>
                    </a:lnTo>
                    <a:lnTo>
                      <a:pt x="23" y="57"/>
                    </a:lnTo>
                    <a:lnTo>
                      <a:pt x="66" y="90"/>
                    </a:lnTo>
                    <a:lnTo>
                      <a:pt x="110" y="127"/>
                    </a:lnTo>
                    <a:lnTo>
                      <a:pt x="156" y="162"/>
                    </a:lnTo>
                    <a:lnTo>
                      <a:pt x="204" y="202"/>
                    </a:lnTo>
                    <a:lnTo>
                      <a:pt x="253" y="241"/>
                    </a:lnTo>
                    <a:lnTo>
                      <a:pt x="301" y="280"/>
                    </a:lnTo>
                    <a:lnTo>
                      <a:pt x="351" y="321"/>
                    </a:lnTo>
                    <a:lnTo>
                      <a:pt x="399" y="364"/>
                    </a:lnTo>
                    <a:lnTo>
                      <a:pt x="451" y="405"/>
                    </a:lnTo>
                    <a:lnTo>
                      <a:pt x="502" y="446"/>
                    </a:lnTo>
                    <a:lnTo>
                      <a:pt x="506" y="448"/>
                    </a:lnTo>
                    <a:lnTo>
                      <a:pt x="508" y="451"/>
                    </a:lnTo>
                    <a:lnTo>
                      <a:pt x="511" y="455"/>
                    </a:lnTo>
                    <a:lnTo>
                      <a:pt x="515" y="457"/>
                    </a:lnTo>
                    <a:lnTo>
                      <a:pt x="517" y="457"/>
                    </a:lnTo>
                    <a:lnTo>
                      <a:pt x="517" y="460"/>
                    </a:lnTo>
                    <a:lnTo>
                      <a:pt x="520" y="460"/>
                    </a:lnTo>
                    <a:lnTo>
                      <a:pt x="522" y="462"/>
                    </a:lnTo>
                    <a:lnTo>
                      <a:pt x="526" y="466"/>
                    </a:lnTo>
                    <a:lnTo>
                      <a:pt x="529" y="462"/>
                    </a:lnTo>
                    <a:lnTo>
                      <a:pt x="531" y="462"/>
                    </a:lnTo>
                    <a:lnTo>
                      <a:pt x="531" y="460"/>
                    </a:lnTo>
                    <a:lnTo>
                      <a:pt x="535" y="460"/>
                    </a:lnTo>
                    <a:lnTo>
                      <a:pt x="538" y="457"/>
                    </a:lnTo>
                    <a:lnTo>
                      <a:pt x="541" y="455"/>
                    </a:lnTo>
                    <a:lnTo>
                      <a:pt x="544" y="451"/>
                    </a:lnTo>
                    <a:lnTo>
                      <a:pt x="547" y="448"/>
                    </a:lnTo>
                    <a:lnTo>
                      <a:pt x="547" y="446"/>
                    </a:lnTo>
                    <a:lnTo>
                      <a:pt x="550" y="442"/>
                    </a:lnTo>
                    <a:lnTo>
                      <a:pt x="550" y="439"/>
                    </a:lnTo>
                    <a:lnTo>
                      <a:pt x="554" y="439"/>
                    </a:lnTo>
                    <a:lnTo>
                      <a:pt x="554" y="436"/>
                    </a:lnTo>
                    <a:lnTo>
                      <a:pt x="556" y="433"/>
                    </a:lnTo>
                    <a:lnTo>
                      <a:pt x="556" y="430"/>
                    </a:lnTo>
                    <a:lnTo>
                      <a:pt x="559" y="423"/>
                    </a:lnTo>
                    <a:lnTo>
                      <a:pt x="550" y="423"/>
                    </a:lnTo>
                    <a:close/>
                  </a:path>
                </a:pathLst>
              </a:custGeom>
              <a:solidFill>
                <a:srgbClr val="DFB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3736" name="Freeform 1223"/>
              <p:cNvSpPr>
                <a:spLocks/>
              </p:cNvSpPr>
              <p:nvPr/>
            </p:nvSpPr>
            <p:spPr bwMode="auto">
              <a:xfrm>
                <a:off x="1024" y="2002"/>
                <a:ext cx="140" cy="117"/>
              </a:xfrm>
              <a:custGeom>
                <a:avLst/>
                <a:gdLst>
                  <a:gd name="T0" fmla="*/ 137 w 559"/>
                  <a:gd name="T1" fmla="*/ 106 h 466"/>
                  <a:gd name="T2" fmla="*/ 135 w 559"/>
                  <a:gd name="T3" fmla="*/ 105 h 466"/>
                  <a:gd name="T4" fmla="*/ 134 w 559"/>
                  <a:gd name="T5" fmla="*/ 104 h 466"/>
                  <a:gd name="T6" fmla="*/ 132 w 559"/>
                  <a:gd name="T7" fmla="*/ 103 h 466"/>
                  <a:gd name="T8" fmla="*/ 131 w 559"/>
                  <a:gd name="T9" fmla="*/ 102 h 466"/>
                  <a:gd name="T10" fmla="*/ 104 w 559"/>
                  <a:gd name="T11" fmla="*/ 78 h 466"/>
                  <a:gd name="T12" fmla="*/ 81 w 559"/>
                  <a:gd name="T13" fmla="*/ 60 h 466"/>
                  <a:gd name="T14" fmla="*/ 59 w 559"/>
                  <a:gd name="T15" fmla="*/ 42 h 466"/>
                  <a:gd name="T16" fmla="*/ 37 w 559"/>
                  <a:gd name="T17" fmla="*/ 24 h 466"/>
                  <a:gd name="T18" fmla="*/ 11 w 559"/>
                  <a:gd name="T19" fmla="*/ 4 h 466"/>
                  <a:gd name="T20" fmla="*/ 11 w 559"/>
                  <a:gd name="T21" fmla="*/ 4 h 466"/>
                  <a:gd name="T22" fmla="*/ 11 w 559"/>
                  <a:gd name="T23" fmla="*/ 2 h 466"/>
                  <a:gd name="T24" fmla="*/ 8 w 559"/>
                  <a:gd name="T25" fmla="*/ 0 h 466"/>
                  <a:gd name="T26" fmla="*/ 7 w 559"/>
                  <a:gd name="T27" fmla="*/ 2 h 466"/>
                  <a:gd name="T28" fmla="*/ 5 w 559"/>
                  <a:gd name="T29" fmla="*/ 3 h 466"/>
                  <a:gd name="T30" fmla="*/ 4 w 559"/>
                  <a:gd name="T31" fmla="*/ 5 h 466"/>
                  <a:gd name="T32" fmla="*/ 3 w 559"/>
                  <a:gd name="T33" fmla="*/ 6 h 466"/>
                  <a:gd name="T34" fmla="*/ 1 w 559"/>
                  <a:gd name="T35" fmla="*/ 7 h 466"/>
                  <a:gd name="T36" fmla="*/ 1 w 559"/>
                  <a:gd name="T37" fmla="*/ 9 h 466"/>
                  <a:gd name="T38" fmla="*/ 0 w 559"/>
                  <a:gd name="T39" fmla="*/ 11 h 466"/>
                  <a:gd name="T40" fmla="*/ 1 w 559"/>
                  <a:gd name="T41" fmla="*/ 11 h 466"/>
                  <a:gd name="T42" fmla="*/ 2 w 559"/>
                  <a:gd name="T43" fmla="*/ 12 h 466"/>
                  <a:gd name="T44" fmla="*/ 3 w 559"/>
                  <a:gd name="T45" fmla="*/ 13 h 466"/>
                  <a:gd name="T46" fmla="*/ 5 w 559"/>
                  <a:gd name="T47" fmla="*/ 14 h 466"/>
                  <a:gd name="T48" fmla="*/ 6 w 559"/>
                  <a:gd name="T49" fmla="*/ 14 h 466"/>
                  <a:gd name="T50" fmla="*/ 28 w 559"/>
                  <a:gd name="T51" fmla="*/ 32 h 466"/>
                  <a:gd name="T52" fmla="*/ 51 w 559"/>
                  <a:gd name="T53" fmla="*/ 51 h 466"/>
                  <a:gd name="T54" fmla="*/ 75 w 559"/>
                  <a:gd name="T55" fmla="*/ 70 h 466"/>
                  <a:gd name="T56" fmla="*/ 100 w 559"/>
                  <a:gd name="T57" fmla="*/ 91 h 466"/>
                  <a:gd name="T58" fmla="*/ 126 w 559"/>
                  <a:gd name="T59" fmla="*/ 112 h 466"/>
                  <a:gd name="T60" fmla="*/ 127 w 559"/>
                  <a:gd name="T61" fmla="*/ 113 h 466"/>
                  <a:gd name="T62" fmla="*/ 129 w 559"/>
                  <a:gd name="T63" fmla="*/ 115 h 466"/>
                  <a:gd name="T64" fmla="*/ 129 w 559"/>
                  <a:gd name="T65" fmla="*/ 115 h 466"/>
                  <a:gd name="T66" fmla="*/ 131 w 559"/>
                  <a:gd name="T67" fmla="*/ 116 h 466"/>
                  <a:gd name="T68" fmla="*/ 132 w 559"/>
                  <a:gd name="T69" fmla="*/ 116 h 466"/>
                  <a:gd name="T70" fmla="*/ 133 w 559"/>
                  <a:gd name="T71" fmla="*/ 115 h 466"/>
                  <a:gd name="T72" fmla="*/ 135 w 559"/>
                  <a:gd name="T73" fmla="*/ 115 h 466"/>
                  <a:gd name="T74" fmla="*/ 136 w 559"/>
                  <a:gd name="T75" fmla="*/ 113 h 466"/>
                  <a:gd name="T76" fmla="*/ 137 w 559"/>
                  <a:gd name="T77" fmla="*/ 112 h 466"/>
                  <a:gd name="T78" fmla="*/ 138 w 559"/>
                  <a:gd name="T79" fmla="*/ 110 h 466"/>
                  <a:gd name="T80" fmla="*/ 139 w 559"/>
                  <a:gd name="T81" fmla="*/ 109 h 466"/>
                  <a:gd name="T82" fmla="*/ 139 w 559"/>
                  <a:gd name="T83" fmla="*/ 108 h 466"/>
                  <a:gd name="T84" fmla="*/ 138 w 559"/>
                  <a:gd name="T85" fmla="*/ 106 h 46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559"/>
                  <a:gd name="T130" fmla="*/ 0 h 466"/>
                  <a:gd name="T131" fmla="*/ 559 w 559"/>
                  <a:gd name="T132" fmla="*/ 466 h 46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559" h="466">
                    <a:moveTo>
                      <a:pt x="550" y="423"/>
                    </a:moveTo>
                    <a:lnTo>
                      <a:pt x="547" y="421"/>
                    </a:lnTo>
                    <a:lnTo>
                      <a:pt x="544" y="421"/>
                    </a:lnTo>
                    <a:lnTo>
                      <a:pt x="541" y="418"/>
                    </a:lnTo>
                    <a:lnTo>
                      <a:pt x="538" y="414"/>
                    </a:lnTo>
                    <a:lnTo>
                      <a:pt x="535" y="414"/>
                    </a:lnTo>
                    <a:lnTo>
                      <a:pt x="531" y="412"/>
                    </a:lnTo>
                    <a:lnTo>
                      <a:pt x="529" y="409"/>
                    </a:lnTo>
                    <a:lnTo>
                      <a:pt x="526" y="405"/>
                    </a:lnTo>
                    <a:lnTo>
                      <a:pt x="522" y="405"/>
                    </a:lnTo>
                    <a:lnTo>
                      <a:pt x="465" y="357"/>
                    </a:lnTo>
                    <a:lnTo>
                      <a:pt x="415" y="312"/>
                    </a:lnTo>
                    <a:lnTo>
                      <a:pt x="367" y="273"/>
                    </a:lnTo>
                    <a:lnTo>
                      <a:pt x="322" y="237"/>
                    </a:lnTo>
                    <a:lnTo>
                      <a:pt x="279" y="202"/>
                    </a:lnTo>
                    <a:lnTo>
                      <a:pt x="237" y="168"/>
                    </a:lnTo>
                    <a:lnTo>
                      <a:pt x="192" y="132"/>
                    </a:lnTo>
                    <a:lnTo>
                      <a:pt x="147" y="96"/>
                    </a:lnTo>
                    <a:lnTo>
                      <a:pt x="99" y="57"/>
                    </a:lnTo>
                    <a:lnTo>
                      <a:pt x="44" y="15"/>
                    </a:lnTo>
                    <a:lnTo>
                      <a:pt x="44" y="18"/>
                    </a:lnTo>
                    <a:lnTo>
                      <a:pt x="44" y="15"/>
                    </a:lnTo>
                    <a:lnTo>
                      <a:pt x="42" y="11"/>
                    </a:lnTo>
                    <a:lnTo>
                      <a:pt x="42" y="9"/>
                    </a:lnTo>
                    <a:lnTo>
                      <a:pt x="39" y="6"/>
                    </a:lnTo>
                    <a:lnTo>
                      <a:pt x="33" y="0"/>
                    </a:lnTo>
                    <a:lnTo>
                      <a:pt x="30" y="2"/>
                    </a:lnTo>
                    <a:lnTo>
                      <a:pt x="26" y="6"/>
                    </a:lnTo>
                    <a:lnTo>
                      <a:pt x="23" y="9"/>
                    </a:lnTo>
                    <a:lnTo>
                      <a:pt x="21" y="11"/>
                    </a:lnTo>
                    <a:lnTo>
                      <a:pt x="18" y="15"/>
                    </a:lnTo>
                    <a:lnTo>
                      <a:pt x="14" y="18"/>
                    </a:lnTo>
                    <a:lnTo>
                      <a:pt x="12" y="20"/>
                    </a:lnTo>
                    <a:lnTo>
                      <a:pt x="12" y="24"/>
                    </a:lnTo>
                    <a:lnTo>
                      <a:pt x="9" y="27"/>
                    </a:lnTo>
                    <a:lnTo>
                      <a:pt x="5" y="29"/>
                    </a:lnTo>
                    <a:lnTo>
                      <a:pt x="5" y="33"/>
                    </a:lnTo>
                    <a:lnTo>
                      <a:pt x="3" y="36"/>
                    </a:lnTo>
                    <a:lnTo>
                      <a:pt x="3" y="39"/>
                    </a:lnTo>
                    <a:lnTo>
                      <a:pt x="0" y="42"/>
                    </a:lnTo>
                    <a:lnTo>
                      <a:pt x="0" y="45"/>
                    </a:lnTo>
                    <a:lnTo>
                      <a:pt x="3" y="45"/>
                    </a:lnTo>
                    <a:lnTo>
                      <a:pt x="5" y="48"/>
                    </a:lnTo>
                    <a:lnTo>
                      <a:pt x="9" y="48"/>
                    </a:lnTo>
                    <a:lnTo>
                      <a:pt x="12" y="48"/>
                    </a:lnTo>
                    <a:lnTo>
                      <a:pt x="12" y="50"/>
                    </a:lnTo>
                    <a:lnTo>
                      <a:pt x="14" y="50"/>
                    </a:lnTo>
                    <a:lnTo>
                      <a:pt x="18" y="54"/>
                    </a:lnTo>
                    <a:lnTo>
                      <a:pt x="21" y="54"/>
                    </a:lnTo>
                    <a:lnTo>
                      <a:pt x="23" y="57"/>
                    </a:lnTo>
                    <a:lnTo>
                      <a:pt x="66" y="90"/>
                    </a:lnTo>
                    <a:lnTo>
                      <a:pt x="110" y="127"/>
                    </a:lnTo>
                    <a:lnTo>
                      <a:pt x="156" y="162"/>
                    </a:lnTo>
                    <a:lnTo>
                      <a:pt x="204" y="202"/>
                    </a:lnTo>
                    <a:lnTo>
                      <a:pt x="253" y="241"/>
                    </a:lnTo>
                    <a:lnTo>
                      <a:pt x="301" y="280"/>
                    </a:lnTo>
                    <a:lnTo>
                      <a:pt x="351" y="321"/>
                    </a:lnTo>
                    <a:lnTo>
                      <a:pt x="399" y="364"/>
                    </a:lnTo>
                    <a:lnTo>
                      <a:pt x="451" y="405"/>
                    </a:lnTo>
                    <a:lnTo>
                      <a:pt x="502" y="446"/>
                    </a:lnTo>
                    <a:lnTo>
                      <a:pt x="506" y="448"/>
                    </a:lnTo>
                    <a:lnTo>
                      <a:pt x="508" y="451"/>
                    </a:lnTo>
                    <a:lnTo>
                      <a:pt x="511" y="455"/>
                    </a:lnTo>
                    <a:lnTo>
                      <a:pt x="515" y="457"/>
                    </a:lnTo>
                    <a:lnTo>
                      <a:pt x="517" y="457"/>
                    </a:lnTo>
                    <a:lnTo>
                      <a:pt x="517" y="460"/>
                    </a:lnTo>
                    <a:lnTo>
                      <a:pt x="520" y="460"/>
                    </a:lnTo>
                    <a:lnTo>
                      <a:pt x="522" y="462"/>
                    </a:lnTo>
                    <a:lnTo>
                      <a:pt x="526" y="466"/>
                    </a:lnTo>
                    <a:lnTo>
                      <a:pt x="529" y="462"/>
                    </a:lnTo>
                    <a:lnTo>
                      <a:pt x="531" y="462"/>
                    </a:lnTo>
                    <a:lnTo>
                      <a:pt x="531" y="460"/>
                    </a:lnTo>
                    <a:lnTo>
                      <a:pt x="535" y="460"/>
                    </a:lnTo>
                    <a:lnTo>
                      <a:pt x="538" y="457"/>
                    </a:lnTo>
                    <a:lnTo>
                      <a:pt x="541" y="455"/>
                    </a:lnTo>
                    <a:lnTo>
                      <a:pt x="544" y="451"/>
                    </a:lnTo>
                    <a:lnTo>
                      <a:pt x="547" y="448"/>
                    </a:lnTo>
                    <a:lnTo>
                      <a:pt x="547" y="446"/>
                    </a:lnTo>
                    <a:lnTo>
                      <a:pt x="550" y="442"/>
                    </a:lnTo>
                    <a:lnTo>
                      <a:pt x="550" y="439"/>
                    </a:lnTo>
                    <a:lnTo>
                      <a:pt x="554" y="439"/>
                    </a:lnTo>
                    <a:lnTo>
                      <a:pt x="554" y="436"/>
                    </a:lnTo>
                    <a:lnTo>
                      <a:pt x="556" y="433"/>
                    </a:lnTo>
                    <a:lnTo>
                      <a:pt x="556" y="430"/>
                    </a:lnTo>
                    <a:lnTo>
                      <a:pt x="559" y="423"/>
                    </a:lnTo>
                    <a:lnTo>
                      <a:pt x="550" y="423"/>
                    </a:lnTo>
                  </a:path>
                </a:pathLst>
              </a:custGeom>
              <a:noFill/>
              <a:ln w="0">
                <a:solidFill>
                  <a:srgbClr val="E6BC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3737" name="Freeform 1224"/>
              <p:cNvSpPr>
                <a:spLocks/>
              </p:cNvSpPr>
              <p:nvPr/>
            </p:nvSpPr>
            <p:spPr bwMode="auto">
              <a:xfrm>
                <a:off x="1024" y="2002"/>
                <a:ext cx="140" cy="117"/>
              </a:xfrm>
              <a:custGeom>
                <a:avLst/>
                <a:gdLst>
                  <a:gd name="T0" fmla="*/ 137 w 559"/>
                  <a:gd name="T1" fmla="*/ 106 h 466"/>
                  <a:gd name="T2" fmla="*/ 135 w 559"/>
                  <a:gd name="T3" fmla="*/ 105 h 466"/>
                  <a:gd name="T4" fmla="*/ 134 w 559"/>
                  <a:gd name="T5" fmla="*/ 104 h 466"/>
                  <a:gd name="T6" fmla="*/ 132 w 559"/>
                  <a:gd name="T7" fmla="*/ 103 h 466"/>
                  <a:gd name="T8" fmla="*/ 131 w 559"/>
                  <a:gd name="T9" fmla="*/ 102 h 466"/>
                  <a:gd name="T10" fmla="*/ 104 w 559"/>
                  <a:gd name="T11" fmla="*/ 78 h 466"/>
                  <a:gd name="T12" fmla="*/ 81 w 559"/>
                  <a:gd name="T13" fmla="*/ 60 h 466"/>
                  <a:gd name="T14" fmla="*/ 59 w 559"/>
                  <a:gd name="T15" fmla="*/ 42 h 466"/>
                  <a:gd name="T16" fmla="*/ 37 w 559"/>
                  <a:gd name="T17" fmla="*/ 24 h 466"/>
                  <a:gd name="T18" fmla="*/ 11 w 559"/>
                  <a:gd name="T19" fmla="*/ 4 h 466"/>
                  <a:gd name="T20" fmla="*/ 11 w 559"/>
                  <a:gd name="T21" fmla="*/ 4 h 466"/>
                  <a:gd name="T22" fmla="*/ 11 w 559"/>
                  <a:gd name="T23" fmla="*/ 2 h 466"/>
                  <a:gd name="T24" fmla="*/ 8 w 559"/>
                  <a:gd name="T25" fmla="*/ 0 h 466"/>
                  <a:gd name="T26" fmla="*/ 7 w 559"/>
                  <a:gd name="T27" fmla="*/ 2 h 466"/>
                  <a:gd name="T28" fmla="*/ 5 w 559"/>
                  <a:gd name="T29" fmla="*/ 3 h 466"/>
                  <a:gd name="T30" fmla="*/ 4 w 559"/>
                  <a:gd name="T31" fmla="*/ 5 h 466"/>
                  <a:gd name="T32" fmla="*/ 3 w 559"/>
                  <a:gd name="T33" fmla="*/ 6 h 466"/>
                  <a:gd name="T34" fmla="*/ 1 w 559"/>
                  <a:gd name="T35" fmla="*/ 7 h 466"/>
                  <a:gd name="T36" fmla="*/ 1 w 559"/>
                  <a:gd name="T37" fmla="*/ 9 h 466"/>
                  <a:gd name="T38" fmla="*/ 0 w 559"/>
                  <a:gd name="T39" fmla="*/ 11 h 466"/>
                  <a:gd name="T40" fmla="*/ 1 w 559"/>
                  <a:gd name="T41" fmla="*/ 11 h 466"/>
                  <a:gd name="T42" fmla="*/ 2 w 559"/>
                  <a:gd name="T43" fmla="*/ 12 h 466"/>
                  <a:gd name="T44" fmla="*/ 3 w 559"/>
                  <a:gd name="T45" fmla="*/ 13 h 466"/>
                  <a:gd name="T46" fmla="*/ 5 w 559"/>
                  <a:gd name="T47" fmla="*/ 14 h 466"/>
                  <a:gd name="T48" fmla="*/ 6 w 559"/>
                  <a:gd name="T49" fmla="*/ 14 h 466"/>
                  <a:gd name="T50" fmla="*/ 28 w 559"/>
                  <a:gd name="T51" fmla="*/ 32 h 466"/>
                  <a:gd name="T52" fmla="*/ 51 w 559"/>
                  <a:gd name="T53" fmla="*/ 51 h 466"/>
                  <a:gd name="T54" fmla="*/ 75 w 559"/>
                  <a:gd name="T55" fmla="*/ 70 h 466"/>
                  <a:gd name="T56" fmla="*/ 100 w 559"/>
                  <a:gd name="T57" fmla="*/ 91 h 466"/>
                  <a:gd name="T58" fmla="*/ 126 w 559"/>
                  <a:gd name="T59" fmla="*/ 112 h 466"/>
                  <a:gd name="T60" fmla="*/ 127 w 559"/>
                  <a:gd name="T61" fmla="*/ 113 h 466"/>
                  <a:gd name="T62" fmla="*/ 129 w 559"/>
                  <a:gd name="T63" fmla="*/ 115 h 466"/>
                  <a:gd name="T64" fmla="*/ 129 w 559"/>
                  <a:gd name="T65" fmla="*/ 115 h 466"/>
                  <a:gd name="T66" fmla="*/ 131 w 559"/>
                  <a:gd name="T67" fmla="*/ 116 h 466"/>
                  <a:gd name="T68" fmla="*/ 132 w 559"/>
                  <a:gd name="T69" fmla="*/ 116 h 466"/>
                  <a:gd name="T70" fmla="*/ 133 w 559"/>
                  <a:gd name="T71" fmla="*/ 115 h 466"/>
                  <a:gd name="T72" fmla="*/ 135 w 559"/>
                  <a:gd name="T73" fmla="*/ 115 h 466"/>
                  <a:gd name="T74" fmla="*/ 136 w 559"/>
                  <a:gd name="T75" fmla="*/ 113 h 466"/>
                  <a:gd name="T76" fmla="*/ 137 w 559"/>
                  <a:gd name="T77" fmla="*/ 112 h 466"/>
                  <a:gd name="T78" fmla="*/ 138 w 559"/>
                  <a:gd name="T79" fmla="*/ 110 h 466"/>
                  <a:gd name="T80" fmla="*/ 139 w 559"/>
                  <a:gd name="T81" fmla="*/ 109 h 466"/>
                  <a:gd name="T82" fmla="*/ 139 w 559"/>
                  <a:gd name="T83" fmla="*/ 108 h 466"/>
                  <a:gd name="T84" fmla="*/ 138 w 559"/>
                  <a:gd name="T85" fmla="*/ 106 h 46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559"/>
                  <a:gd name="T130" fmla="*/ 0 h 466"/>
                  <a:gd name="T131" fmla="*/ 559 w 559"/>
                  <a:gd name="T132" fmla="*/ 466 h 46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559" h="466">
                    <a:moveTo>
                      <a:pt x="550" y="423"/>
                    </a:moveTo>
                    <a:lnTo>
                      <a:pt x="547" y="421"/>
                    </a:lnTo>
                    <a:lnTo>
                      <a:pt x="544" y="421"/>
                    </a:lnTo>
                    <a:lnTo>
                      <a:pt x="541" y="418"/>
                    </a:lnTo>
                    <a:lnTo>
                      <a:pt x="538" y="414"/>
                    </a:lnTo>
                    <a:lnTo>
                      <a:pt x="535" y="414"/>
                    </a:lnTo>
                    <a:lnTo>
                      <a:pt x="531" y="412"/>
                    </a:lnTo>
                    <a:lnTo>
                      <a:pt x="529" y="409"/>
                    </a:lnTo>
                    <a:lnTo>
                      <a:pt x="526" y="405"/>
                    </a:lnTo>
                    <a:lnTo>
                      <a:pt x="522" y="405"/>
                    </a:lnTo>
                    <a:lnTo>
                      <a:pt x="465" y="357"/>
                    </a:lnTo>
                    <a:lnTo>
                      <a:pt x="415" y="312"/>
                    </a:lnTo>
                    <a:lnTo>
                      <a:pt x="367" y="273"/>
                    </a:lnTo>
                    <a:lnTo>
                      <a:pt x="322" y="237"/>
                    </a:lnTo>
                    <a:lnTo>
                      <a:pt x="279" y="202"/>
                    </a:lnTo>
                    <a:lnTo>
                      <a:pt x="237" y="168"/>
                    </a:lnTo>
                    <a:lnTo>
                      <a:pt x="192" y="132"/>
                    </a:lnTo>
                    <a:lnTo>
                      <a:pt x="147" y="96"/>
                    </a:lnTo>
                    <a:lnTo>
                      <a:pt x="99" y="57"/>
                    </a:lnTo>
                    <a:lnTo>
                      <a:pt x="44" y="15"/>
                    </a:lnTo>
                    <a:lnTo>
                      <a:pt x="44" y="18"/>
                    </a:lnTo>
                    <a:lnTo>
                      <a:pt x="44" y="15"/>
                    </a:lnTo>
                    <a:lnTo>
                      <a:pt x="42" y="11"/>
                    </a:lnTo>
                    <a:lnTo>
                      <a:pt x="42" y="9"/>
                    </a:lnTo>
                    <a:lnTo>
                      <a:pt x="39" y="6"/>
                    </a:lnTo>
                    <a:lnTo>
                      <a:pt x="33" y="0"/>
                    </a:lnTo>
                    <a:lnTo>
                      <a:pt x="30" y="2"/>
                    </a:lnTo>
                    <a:lnTo>
                      <a:pt x="26" y="6"/>
                    </a:lnTo>
                    <a:lnTo>
                      <a:pt x="23" y="9"/>
                    </a:lnTo>
                    <a:lnTo>
                      <a:pt x="21" y="11"/>
                    </a:lnTo>
                    <a:lnTo>
                      <a:pt x="18" y="15"/>
                    </a:lnTo>
                    <a:lnTo>
                      <a:pt x="14" y="18"/>
                    </a:lnTo>
                    <a:lnTo>
                      <a:pt x="12" y="20"/>
                    </a:lnTo>
                    <a:lnTo>
                      <a:pt x="12" y="24"/>
                    </a:lnTo>
                    <a:lnTo>
                      <a:pt x="9" y="27"/>
                    </a:lnTo>
                    <a:lnTo>
                      <a:pt x="5" y="29"/>
                    </a:lnTo>
                    <a:lnTo>
                      <a:pt x="5" y="33"/>
                    </a:lnTo>
                    <a:lnTo>
                      <a:pt x="3" y="36"/>
                    </a:lnTo>
                    <a:lnTo>
                      <a:pt x="3" y="39"/>
                    </a:lnTo>
                    <a:lnTo>
                      <a:pt x="0" y="42"/>
                    </a:lnTo>
                    <a:lnTo>
                      <a:pt x="0" y="45"/>
                    </a:lnTo>
                    <a:lnTo>
                      <a:pt x="3" y="45"/>
                    </a:lnTo>
                    <a:lnTo>
                      <a:pt x="5" y="48"/>
                    </a:lnTo>
                    <a:lnTo>
                      <a:pt x="9" y="48"/>
                    </a:lnTo>
                    <a:lnTo>
                      <a:pt x="12" y="48"/>
                    </a:lnTo>
                    <a:lnTo>
                      <a:pt x="12" y="50"/>
                    </a:lnTo>
                    <a:lnTo>
                      <a:pt x="14" y="50"/>
                    </a:lnTo>
                    <a:lnTo>
                      <a:pt x="18" y="54"/>
                    </a:lnTo>
                    <a:lnTo>
                      <a:pt x="21" y="54"/>
                    </a:lnTo>
                    <a:lnTo>
                      <a:pt x="23" y="57"/>
                    </a:lnTo>
                    <a:lnTo>
                      <a:pt x="66" y="90"/>
                    </a:lnTo>
                    <a:lnTo>
                      <a:pt x="110" y="127"/>
                    </a:lnTo>
                    <a:lnTo>
                      <a:pt x="156" y="162"/>
                    </a:lnTo>
                    <a:lnTo>
                      <a:pt x="204" y="202"/>
                    </a:lnTo>
                    <a:lnTo>
                      <a:pt x="253" y="241"/>
                    </a:lnTo>
                    <a:lnTo>
                      <a:pt x="301" y="280"/>
                    </a:lnTo>
                    <a:lnTo>
                      <a:pt x="351" y="321"/>
                    </a:lnTo>
                    <a:lnTo>
                      <a:pt x="399" y="364"/>
                    </a:lnTo>
                    <a:lnTo>
                      <a:pt x="451" y="405"/>
                    </a:lnTo>
                    <a:lnTo>
                      <a:pt x="502" y="446"/>
                    </a:lnTo>
                    <a:lnTo>
                      <a:pt x="506" y="448"/>
                    </a:lnTo>
                    <a:lnTo>
                      <a:pt x="508" y="451"/>
                    </a:lnTo>
                    <a:lnTo>
                      <a:pt x="511" y="455"/>
                    </a:lnTo>
                    <a:lnTo>
                      <a:pt x="515" y="457"/>
                    </a:lnTo>
                    <a:lnTo>
                      <a:pt x="517" y="457"/>
                    </a:lnTo>
                    <a:lnTo>
                      <a:pt x="517" y="460"/>
                    </a:lnTo>
                    <a:lnTo>
                      <a:pt x="520" y="460"/>
                    </a:lnTo>
                    <a:lnTo>
                      <a:pt x="522" y="462"/>
                    </a:lnTo>
                    <a:lnTo>
                      <a:pt x="526" y="466"/>
                    </a:lnTo>
                    <a:lnTo>
                      <a:pt x="529" y="462"/>
                    </a:lnTo>
                    <a:lnTo>
                      <a:pt x="531" y="462"/>
                    </a:lnTo>
                    <a:lnTo>
                      <a:pt x="531" y="460"/>
                    </a:lnTo>
                    <a:lnTo>
                      <a:pt x="535" y="460"/>
                    </a:lnTo>
                    <a:lnTo>
                      <a:pt x="538" y="457"/>
                    </a:lnTo>
                    <a:lnTo>
                      <a:pt x="541" y="455"/>
                    </a:lnTo>
                    <a:lnTo>
                      <a:pt x="544" y="451"/>
                    </a:lnTo>
                    <a:lnTo>
                      <a:pt x="547" y="448"/>
                    </a:lnTo>
                    <a:lnTo>
                      <a:pt x="547" y="446"/>
                    </a:lnTo>
                    <a:lnTo>
                      <a:pt x="550" y="442"/>
                    </a:lnTo>
                    <a:lnTo>
                      <a:pt x="550" y="439"/>
                    </a:lnTo>
                    <a:lnTo>
                      <a:pt x="554" y="439"/>
                    </a:lnTo>
                    <a:lnTo>
                      <a:pt x="554" y="436"/>
                    </a:lnTo>
                    <a:lnTo>
                      <a:pt x="556" y="433"/>
                    </a:lnTo>
                    <a:lnTo>
                      <a:pt x="556" y="430"/>
                    </a:lnTo>
                    <a:lnTo>
                      <a:pt x="559" y="423"/>
                    </a:lnTo>
                    <a:lnTo>
                      <a:pt x="550" y="423"/>
                    </a:lnTo>
                  </a:path>
                </a:pathLst>
              </a:custGeom>
              <a:noFill/>
              <a:ln w="0">
                <a:solidFill>
                  <a:srgbClr val="E6BC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3738" name="Freeform 1225"/>
              <p:cNvSpPr>
                <a:spLocks/>
              </p:cNvSpPr>
              <p:nvPr/>
            </p:nvSpPr>
            <p:spPr bwMode="auto">
              <a:xfrm>
                <a:off x="934" y="1904"/>
                <a:ext cx="66" cy="93"/>
              </a:xfrm>
              <a:custGeom>
                <a:avLst/>
                <a:gdLst>
                  <a:gd name="T0" fmla="*/ 21 w 264"/>
                  <a:gd name="T1" fmla="*/ 88 h 371"/>
                  <a:gd name="T2" fmla="*/ 0 w 264"/>
                  <a:gd name="T3" fmla="*/ 72 h 371"/>
                  <a:gd name="T4" fmla="*/ 0 w 264"/>
                  <a:gd name="T5" fmla="*/ 33 h 371"/>
                  <a:gd name="T6" fmla="*/ 0 w 264"/>
                  <a:gd name="T7" fmla="*/ 0 h 371"/>
                  <a:gd name="T8" fmla="*/ 7 w 264"/>
                  <a:gd name="T9" fmla="*/ 5 h 371"/>
                  <a:gd name="T10" fmla="*/ 14 w 264"/>
                  <a:gd name="T11" fmla="*/ 10 h 371"/>
                  <a:gd name="T12" fmla="*/ 20 w 264"/>
                  <a:gd name="T13" fmla="*/ 15 h 371"/>
                  <a:gd name="T14" fmla="*/ 26 w 264"/>
                  <a:gd name="T15" fmla="*/ 20 h 371"/>
                  <a:gd name="T16" fmla="*/ 32 w 264"/>
                  <a:gd name="T17" fmla="*/ 25 h 371"/>
                  <a:gd name="T18" fmla="*/ 38 w 264"/>
                  <a:gd name="T19" fmla="*/ 29 h 371"/>
                  <a:gd name="T20" fmla="*/ 44 w 264"/>
                  <a:gd name="T21" fmla="*/ 33 h 371"/>
                  <a:gd name="T22" fmla="*/ 48 w 264"/>
                  <a:gd name="T23" fmla="*/ 37 h 371"/>
                  <a:gd name="T24" fmla="*/ 53 w 264"/>
                  <a:gd name="T25" fmla="*/ 40 h 371"/>
                  <a:gd name="T26" fmla="*/ 56 w 264"/>
                  <a:gd name="T27" fmla="*/ 42 h 371"/>
                  <a:gd name="T28" fmla="*/ 63 w 264"/>
                  <a:gd name="T29" fmla="*/ 49 h 371"/>
                  <a:gd name="T30" fmla="*/ 65 w 264"/>
                  <a:gd name="T31" fmla="*/ 57 h 371"/>
                  <a:gd name="T32" fmla="*/ 66 w 264"/>
                  <a:gd name="T33" fmla="*/ 65 h 371"/>
                  <a:gd name="T34" fmla="*/ 64 w 264"/>
                  <a:gd name="T35" fmla="*/ 73 h 371"/>
                  <a:gd name="T36" fmla="*/ 59 w 264"/>
                  <a:gd name="T37" fmla="*/ 81 h 371"/>
                  <a:gd name="T38" fmla="*/ 54 w 264"/>
                  <a:gd name="T39" fmla="*/ 87 h 371"/>
                  <a:gd name="T40" fmla="*/ 47 w 264"/>
                  <a:gd name="T41" fmla="*/ 91 h 371"/>
                  <a:gd name="T42" fmla="*/ 39 w 264"/>
                  <a:gd name="T43" fmla="*/ 93 h 371"/>
                  <a:gd name="T44" fmla="*/ 30 w 264"/>
                  <a:gd name="T45" fmla="*/ 92 h 371"/>
                  <a:gd name="T46" fmla="*/ 21 w 264"/>
                  <a:gd name="T47" fmla="*/ 88 h 371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264"/>
                  <a:gd name="T73" fmla="*/ 0 h 371"/>
                  <a:gd name="T74" fmla="*/ 264 w 264"/>
                  <a:gd name="T75" fmla="*/ 371 h 371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264" h="371">
                    <a:moveTo>
                      <a:pt x="84" y="353"/>
                    </a:moveTo>
                    <a:lnTo>
                      <a:pt x="0" y="289"/>
                    </a:lnTo>
                    <a:lnTo>
                      <a:pt x="0" y="132"/>
                    </a:lnTo>
                    <a:lnTo>
                      <a:pt x="0" y="0"/>
                    </a:lnTo>
                    <a:lnTo>
                      <a:pt x="27" y="18"/>
                    </a:lnTo>
                    <a:lnTo>
                      <a:pt x="54" y="39"/>
                    </a:lnTo>
                    <a:lnTo>
                      <a:pt x="81" y="61"/>
                    </a:lnTo>
                    <a:lnTo>
                      <a:pt x="105" y="79"/>
                    </a:lnTo>
                    <a:lnTo>
                      <a:pt x="129" y="100"/>
                    </a:lnTo>
                    <a:lnTo>
                      <a:pt x="152" y="114"/>
                    </a:lnTo>
                    <a:lnTo>
                      <a:pt x="175" y="132"/>
                    </a:lnTo>
                    <a:lnTo>
                      <a:pt x="193" y="148"/>
                    </a:lnTo>
                    <a:lnTo>
                      <a:pt x="211" y="160"/>
                    </a:lnTo>
                    <a:lnTo>
                      <a:pt x="225" y="169"/>
                    </a:lnTo>
                    <a:lnTo>
                      <a:pt x="250" y="196"/>
                    </a:lnTo>
                    <a:lnTo>
                      <a:pt x="261" y="226"/>
                    </a:lnTo>
                    <a:lnTo>
                      <a:pt x="264" y="259"/>
                    </a:lnTo>
                    <a:lnTo>
                      <a:pt x="255" y="292"/>
                    </a:lnTo>
                    <a:lnTo>
                      <a:pt x="237" y="323"/>
                    </a:lnTo>
                    <a:lnTo>
                      <a:pt x="216" y="346"/>
                    </a:lnTo>
                    <a:lnTo>
                      <a:pt x="186" y="364"/>
                    </a:lnTo>
                    <a:lnTo>
                      <a:pt x="156" y="371"/>
                    </a:lnTo>
                    <a:lnTo>
                      <a:pt x="120" y="367"/>
                    </a:lnTo>
                    <a:lnTo>
                      <a:pt x="84" y="353"/>
                    </a:lnTo>
                    <a:close/>
                  </a:path>
                </a:pathLst>
              </a:custGeom>
              <a:solidFill>
                <a:srgbClr val="E5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3739" name="Freeform 1226"/>
              <p:cNvSpPr>
                <a:spLocks/>
              </p:cNvSpPr>
              <p:nvPr/>
            </p:nvSpPr>
            <p:spPr bwMode="auto">
              <a:xfrm>
                <a:off x="937" y="1935"/>
                <a:ext cx="58" cy="52"/>
              </a:xfrm>
              <a:custGeom>
                <a:avLst/>
                <a:gdLst>
                  <a:gd name="T0" fmla="*/ 45 w 235"/>
                  <a:gd name="T1" fmla="*/ 47 h 209"/>
                  <a:gd name="T2" fmla="*/ 0 w 235"/>
                  <a:gd name="T3" fmla="*/ 15 h 209"/>
                  <a:gd name="T4" fmla="*/ 0 w 235"/>
                  <a:gd name="T5" fmla="*/ 5 h 209"/>
                  <a:gd name="T6" fmla="*/ 0 w 235"/>
                  <a:gd name="T7" fmla="*/ 0 h 209"/>
                  <a:gd name="T8" fmla="*/ 4 w 235"/>
                  <a:gd name="T9" fmla="*/ 3 h 209"/>
                  <a:gd name="T10" fmla="*/ 9 w 235"/>
                  <a:gd name="T11" fmla="*/ 7 h 209"/>
                  <a:gd name="T12" fmla="*/ 14 w 235"/>
                  <a:gd name="T13" fmla="*/ 10 h 209"/>
                  <a:gd name="T14" fmla="*/ 18 w 235"/>
                  <a:gd name="T15" fmla="*/ 13 h 209"/>
                  <a:gd name="T16" fmla="*/ 22 w 235"/>
                  <a:gd name="T17" fmla="*/ 16 h 209"/>
                  <a:gd name="T18" fmla="*/ 28 w 235"/>
                  <a:gd name="T19" fmla="*/ 20 h 209"/>
                  <a:gd name="T20" fmla="*/ 32 w 235"/>
                  <a:gd name="T21" fmla="*/ 23 h 209"/>
                  <a:gd name="T22" fmla="*/ 37 w 235"/>
                  <a:gd name="T23" fmla="*/ 27 h 209"/>
                  <a:gd name="T24" fmla="*/ 43 w 235"/>
                  <a:gd name="T25" fmla="*/ 32 h 209"/>
                  <a:gd name="T26" fmla="*/ 49 w 235"/>
                  <a:gd name="T27" fmla="*/ 36 h 209"/>
                  <a:gd name="T28" fmla="*/ 50 w 235"/>
                  <a:gd name="T29" fmla="*/ 37 h 209"/>
                  <a:gd name="T30" fmla="*/ 51 w 235"/>
                  <a:gd name="T31" fmla="*/ 37 h 209"/>
                  <a:gd name="T32" fmla="*/ 51 w 235"/>
                  <a:gd name="T33" fmla="*/ 38 h 209"/>
                  <a:gd name="T34" fmla="*/ 52 w 235"/>
                  <a:gd name="T35" fmla="*/ 39 h 209"/>
                  <a:gd name="T36" fmla="*/ 53 w 235"/>
                  <a:gd name="T37" fmla="*/ 39 h 209"/>
                  <a:gd name="T38" fmla="*/ 54 w 235"/>
                  <a:gd name="T39" fmla="*/ 39 h 209"/>
                  <a:gd name="T40" fmla="*/ 55 w 235"/>
                  <a:gd name="T41" fmla="*/ 40 h 209"/>
                  <a:gd name="T42" fmla="*/ 55 w 235"/>
                  <a:gd name="T43" fmla="*/ 40 h 209"/>
                  <a:gd name="T44" fmla="*/ 56 w 235"/>
                  <a:gd name="T45" fmla="*/ 41 h 209"/>
                  <a:gd name="T46" fmla="*/ 58 w 235"/>
                  <a:gd name="T47" fmla="*/ 41 h 209"/>
                  <a:gd name="T48" fmla="*/ 57 w 235"/>
                  <a:gd name="T49" fmla="*/ 41 h 209"/>
                  <a:gd name="T50" fmla="*/ 57 w 235"/>
                  <a:gd name="T51" fmla="*/ 43 h 209"/>
                  <a:gd name="T52" fmla="*/ 57 w 235"/>
                  <a:gd name="T53" fmla="*/ 44 h 209"/>
                  <a:gd name="T54" fmla="*/ 57 w 235"/>
                  <a:gd name="T55" fmla="*/ 44 h 209"/>
                  <a:gd name="T56" fmla="*/ 57 w 235"/>
                  <a:gd name="T57" fmla="*/ 44 h 209"/>
                  <a:gd name="T58" fmla="*/ 57 w 235"/>
                  <a:gd name="T59" fmla="*/ 45 h 209"/>
                  <a:gd name="T60" fmla="*/ 56 w 235"/>
                  <a:gd name="T61" fmla="*/ 45 h 209"/>
                  <a:gd name="T62" fmla="*/ 56 w 235"/>
                  <a:gd name="T63" fmla="*/ 46 h 209"/>
                  <a:gd name="T64" fmla="*/ 55 w 235"/>
                  <a:gd name="T65" fmla="*/ 47 h 209"/>
                  <a:gd name="T66" fmla="*/ 55 w 235"/>
                  <a:gd name="T67" fmla="*/ 48 h 209"/>
                  <a:gd name="T68" fmla="*/ 55 w 235"/>
                  <a:gd name="T69" fmla="*/ 48 h 209"/>
                  <a:gd name="T70" fmla="*/ 54 w 235"/>
                  <a:gd name="T71" fmla="*/ 49 h 209"/>
                  <a:gd name="T72" fmla="*/ 54 w 235"/>
                  <a:gd name="T73" fmla="*/ 50 h 209"/>
                  <a:gd name="T74" fmla="*/ 53 w 235"/>
                  <a:gd name="T75" fmla="*/ 50 h 209"/>
                  <a:gd name="T76" fmla="*/ 53 w 235"/>
                  <a:gd name="T77" fmla="*/ 51 h 209"/>
                  <a:gd name="T78" fmla="*/ 52 w 235"/>
                  <a:gd name="T79" fmla="*/ 51 h 209"/>
                  <a:gd name="T80" fmla="*/ 52 w 235"/>
                  <a:gd name="T81" fmla="*/ 51 h 209"/>
                  <a:gd name="T82" fmla="*/ 51 w 235"/>
                  <a:gd name="T83" fmla="*/ 52 h 209"/>
                  <a:gd name="T84" fmla="*/ 51 w 235"/>
                  <a:gd name="T85" fmla="*/ 52 h 209"/>
                  <a:gd name="T86" fmla="*/ 50 w 235"/>
                  <a:gd name="T87" fmla="*/ 51 h 209"/>
                  <a:gd name="T88" fmla="*/ 50 w 235"/>
                  <a:gd name="T89" fmla="*/ 51 h 209"/>
                  <a:gd name="T90" fmla="*/ 49 w 235"/>
                  <a:gd name="T91" fmla="*/ 51 h 209"/>
                  <a:gd name="T92" fmla="*/ 48 w 235"/>
                  <a:gd name="T93" fmla="*/ 50 h 209"/>
                  <a:gd name="T94" fmla="*/ 48 w 235"/>
                  <a:gd name="T95" fmla="*/ 49 h 209"/>
                  <a:gd name="T96" fmla="*/ 47 w 235"/>
                  <a:gd name="T97" fmla="*/ 49 h 209"/>
                  <a:gd name="T98" fmla="*/ 46 w 235"/>
                  <a:gd name="T99" fmla="*/ 48 h 209"/>
                  <a:gd name="T100" fmla="*/ 45 w 235"/>
                  <a:gd name="T101" fmla="*/ 48 h 209"/>
                  <a:gd name="T102" fmla="*/ 45 w 235"/>
                  <a:gd name="T103" fmla="*/ 47 h 209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235"/>
                  <a:gd name="T157" fmla="*/ 0 h 209"/>
                  <a:gd name="T158" fmla="*/ 235 w 235"/>
                  <a:gd name="T159" fmla="*/ 209 h 209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235" h="209">
                    <a:moveTo>
                      <a:pt x="182" y="187"/>
                    </a:moveTo>
                    <a:lnTo>
                      <a:pt x="0" y="59"/>
                    </a:lnTo>
                    <a:lnTo>
                      <a:pt x="0" y="22"/>
                    </a:lnTo>
                    <a:lnTo>
                      <a:pt x="0" y="0"/>
                    </a:lnTo>
                    <a:lnTo>
                      <a:pt x="18" y="13"/>
                    </a:lnTo>
                    <a:lnTo>
                      <a:pt x="36" y="28"/>
                    </a:lnTo>
                    <a:lnTo>
                      <a:pt x="55" y="41"/>
                    </a:lnTo>
                    <a:lnTo>
                      <a:pt x="73" y="52"/>
                    </a:lnTo>
                    <a:lnTo>
                      <a:pt x="91" y="66"/>
                    </a:lnTo>
                    <a:lnTo>
                      <a:pt x="112" y="79"/>
                    </a:lnTo>
                    <a:lnTo>
                      <a:pt x="130" y="94"/>
                    </a:lnTo>
                    <a:lnTo>
                      <a:pt x="151" y="109"/>
                    </a:lnTo>
                    <a:lnTo>
                      <a:pt x="175" y="127"/>
                    </a:lnTo>
                    <a:lnTo>
                      <a:pt x="200" y="146"/>
                    </a:lnTo>
                    <a:lnTo>
                      <a:pt x="202" y="148"/>
                    </a:lnTo>
                    <a:lnTo>
                      <a:pt x="205" y="148"/>
                    </a:lnTo>
                    <a:lnTo>
                      <a:pt x="208" y="151"/>
                    </a:lnTo>
                    <a:lnTo>
                      <a:pt x="211" y="155"/>
                    </a:lnTo>
                    <a:lnTo>
                      <a:pt x="214" y="157"/>
                    </a:lnTo>
                    <a:lnTo>
                      <a:pt x="217" y="157"/>
                    </a:lnTo>
                    <a:lnTo>
                      <a:pt x="221" y="160"/>
                    </a:lnTo>
                    <a:lnTo>
                      <a:pt x="223" y="160"/>
                    </a:lnTo>
                    <a:lnTo>
                      <a:pt x="226" y="164"/>
                    </a:lnTo>
                    <a:lnTo>
                      <a:pt x="235" y="164"/>
                    </a:lnTo>
                    <a:lnTo>
                      <a:pt x="232" y="166"/>
                    </a:lnTo>
                    <a:lnTo>
                      <a:pt x="232" y="173"/>
                    </a:lnTo>
                    <a:lnTo>
                      <a:pt x="232" y="175"/>
                    </a:lnTo>
                    <a:lnTo>
                      <a:pt x="230" y="175"/>
                    </a:lnTo>
                    <a:lnTo>
                      <a:pt x="230" y="178"/>
                    </a:lnTo>
                    <a:lnTo>
                      <a:pt x="230" y="182"/>
                    </a:lnTo>
                    <a:lnTo>
                      <a:pt x="226" y="182"/>
                    </a:lnTo>
                    <a:lnTo>
                      <a:pt x="226" y="184"/>
                    </a:lnTo>
                    <a:lnTo>
                      <a:pt x="223" y="187"/>
                    </a:lnTo>
                    <a:lnTo>
                      <a:pt x="223" y="191"/>
                    </a:lnTo>
                    <a:lnTo>
                      <a:pt x="221" y="193"/>
                    </a:lnTo>
                    <a:lnTo>
                      <a:pt x="217" y="196"/>
                    </a:lnTo>
                    <a:lnTo>
                      <a:pt x="217" y="200"/>
                    </a:lnTo>
                    <a:lnTo>
                      <a:pt x="214" y="200"/>
                    </a:lnTo>
                    <a:lnTo>
                      <a:pt x="214" y="203"/>
                    </a:lnTo>
                    <a:lnTo>
                      <a:pt x="211" y="203"/>
                    </a:lnTo>
                    <a:lnTo>
                      <a:pt x="211" y="205"/>
                    </a:lnTo>
                    <a:lnTo>
                      <a:pt x="208" y="209"/>
                    </a:lnTo>
                    <a:lnTo>
                      <a:pt x="205" y="209"/>
                    </a:lnTo>
                    <a:lnTo>
                      <a:pt x="202" y="205"/>
                    </a:lnTo>
                    <a:lnTo>
                      <a:pt x="202" y="203"/>
                    </a:lnTo>
                    <a:lnTo>
                      <a:pt x="200" y="203"/>
                    </a:lnTo>
                    <a:lnTo>
                      <a:pt x="196" y="200"/>
                    </a:lnTo>
                    <a:lnTo>
                      <a:pt x="193" y="196"/>
                    </a:lnTo>
                    <a:lnTo>
                      <a:pt x="191" y="196"/>
                    </a:lnTo>
                    <a:lnTo>
                      <a:pt x="187" y="193"/>
                    </a:lnTo>
                    <a:lnTo>
                      <a:pt x="184" y="191"/>
                    </a:lnTo>
                    <a:lnTo>
                      <a:pt x="182" y="187"/>
                    </a:lnTo>
                    <a:close/>
                  </a:path>
                </a:pathLst>
              </a:custGeom>
              <a:solidFill>
                <a:srgbClr val="DFB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3740" name="Freeform 1227"/>
              <p:cNvSpPr>
                <a:spLocks/>
              </p:cNvSpPr>
              <p:nvPr/>
            </p:nvSpPr>
            <p:spPr bwMode="auto">
              <a:xfrm>
                <a:off x="937" y="1935"/>
                <a:ext cx="58" cy="52"/>
              </a:xfrm>
              <a:custGeom>
                <a:avLst/>
                <a:gdLst>
                  <a:gd name="T0" fmla="*/ 45 w 235"/>
                  <a:gd name="T1" fmla="*/ 47 h 209"/>
                  <a:gd name="T2" fmla="*/ 0 w 235"/>
                  <a:gd name="T3" fmla="*/ 15 h 209"/>
                  <a:gd name="T4" fmla="*/ 0 w 235"/>
                  <a:gd name="T5" fmla="*/ 5 h 209"/>
                  <a:gd name="T6" fmla="*/ 0 w 235"/>
                  <a:gd name="T7" fmla="*/ 0 h 209"/>
                  <a:gd name="T8" fmla="*/ 4 w 235"/>
                  <a:gd name="T9" fmla="*/ 3 h 209"/>
                  <a:gd name="T10" fmla="*/ 9 w 235"/>
                  <a:gd name="T11" fmla="*/ 7 h 209"/>
                  <a:gd name="T12" fmla="*/ 14 w 235"/>
                  <a:gd name="T13" fmla="*/ 10 h 209"/>
                  <a:gd name="T14" fmla="*/ 18 w 235"/>
                  <a:gd name="T15" fmla="*/ 13 h 209"/>
                  <a:gd name="T16" fmla="*/ 22 w 235"/>
                  <a:gd name="T17" fmla="*/ 16 h 209"/>
                  <a:gd name="T18" fmla="*/ 28 w 235"/>
                  <a:gd name="T19" fmla="*/ 20 h 209"/>
                  <a:gd name="T20" fmla="*/ 32 w 235"/>
                  <a:gd name="T21" fmla="*/ 23 h 209"/>
                  <a:gd name="T22" fmla="*/ 37 w 235"/>
                  <a:gd name="T23" fmla="*/ 27 h 209"/>
                  <a:gd name="T24" fmla="*/ 43 w 235"/>
                  <a:gd name="T25" fmla="*/ 32 h 209"/>
                  <a:gd name="T26" fmla="*/ 49 w 235"/>
                  <a:gd name="T27" fmla="*/ 36 h 209"/>
                  <a:gd name="T28" fmla="*/ 50 w 235"/>
                  <a:gd name="T29" fmla="*/ 37 h 209"/>
                  <a:gd name="T30" fmla="*/ 51 w 235"/>
                  <a:gd name="T31" fmla="*/ 37 h 209"/>
                  <a:gd name="T32" fmla="*/ 51 w 235"/>
                  <a:gd name="T33" fmla="*/ 38 h 209"/>
                  <a:gd name="T34" fmla="*/ 52 w 235"/>
                  <a:gd name="T35" fmla="*/ 39 h 209"/>
                  <a:gd name="T36" fmla="*/ 53 w 235"/>
                  <a:gd name="T37" fmla="*/ 39 h 209"/>
                  <a:gd name="T38" fmla="*/ 54 w 235"/>
                  <a:gd name="T39" fmla="*/ 39 h 209"/>
                  <a:gd name="T40" fmla="*/ 55 w 235"/>
                  <a:gd name="T41" fmla="*/ 40 h 209"/>
                  <a:gd name="T42" fmla="*/ 55 w 235"/>
                  <a:gd name="T43" fmla="*/ 40 h 209"/>
                  <a:gd name="T44" fmla="*/ 56 w 235"/>
                  <a:gd name="T45" fmla="*/ 41 h 209"/>
                  <a:gd name="T46" fmla="*/ 58 w 235"/>
                  <a:gd name="T47" fmla="*/ 41 h 209"/>
                  <a:gd name="T48" fmla="*/ 57 w 235"/>
                  <a:gd name="T49" fmla="*/ 41 h 209"/>
                  <a:gd name="T50" fmla="*/ 57 w 235"/>
                  <a:gd name="T51" fmla="*/ 43 h 209"/>
                  <a:gd name="T52" fmla="*/ 57 w 235"/>
                  <a:gd name="T53" fmla="*/ 44 h 209"/>
                  <a:gd name="T54" fmla="*/ 57 w 235"/>
                  <a:gd name="T55" fmla="*/ 44 h 209"/>
                  <a:gd name="T56" fmla="*/ 57 w 235"/>
                  <a:gd name="T57" fmla="*/ 44 h 209"/>
                  <a:gd name="T58" fmla="*/ 57 w 235"/>
                  <a:gd name="T59" fmla="*/ 45 h 209"/>
                  <a:gd name="T60" fmla="*/ 56 w 235"/>
                  <a:gd name="T61" fmla="*/ 45 h 209"/>
                  <a:gd name="T62" fmla="*/ 56 w 235"/>
                  <a:gd name="T63" fmla="*/ 46 h 209"/>
                  <a:gd name="T64" fmla="*/ 55 w 235"/>
                  <a:gd name="T65" fmla="*/ 47 h 209"/>
                  <a:gd name="T66" fmla="*/ 55 w 235"/>
                  <a:gd name="T67" fmla="*/ 48 h 209"/>
                  <a:gd name="T68" fmla="*/ 55 w 235"/>
                  <a:gd name="T69" fmla="*/ 48 h 209"/>
                  <a:gd name="T70" fmla="*/ 54 w 235"/>
                  <a:gd name="T71" fmla="*/ 49 h 209"/>
                  <a:gd name="T72" fmla="*/ 54 w 235"/>
                  <a:gd name="T73" fmla="*/ 50 h 209"/>
                  <a:gd name="T74" fmla="*/ 53 w 235"/>
                  <a:gd name="T75" fmla="*/ 50 h 209"/>
                  <a:gd name="T76" fmla="*/ 53 w 235"/>
                  <a:gd name="T77" fmla="*/ 51 h 209"/>
                  <a:gd name="T78" fmla="*/ 52 w 235"/>
                  <a:gd name="T79" fmla="*/ 51 h 209"/>
                  <a:gd name="T80" fmla="*/ 52 w 235"/>
                  <a:gd name="T81" fmla="*/ 51 h 209"/>
                  <a:gd name="T82" fmla="*/ 51 w 235"/>
                  <a:gd name="T83" fmla="*/ 52 h 209"/>
                  <a:gd name="T84" fmla="*/ 51 w 235"/>
                  <a:gd name="T85" fmla="*/ 52 h 209"/>
                  <a:gd name="T86" fmla="*/ 50 w 235"/>
                  <a:gd name="T87" fmla="*/ 51 h 209"/>
                  <a:gd name="T88" fmla="*/ 50 w 235"/>
                  <a:gd name="T89" fmla="*/ 51 h 209"/>
                  <a:gd name="T90" fmla="*/ 49 w 235"/>
                  <a:gd name="T91" fmla="*/ 51 h 209"/>
                  <a:gd name="T92" fmla="*/ 48 w 235"/>
                  <a:gd name="T93" fmla="*/ 50 h 209"/>
                  <a:gd name="T94" fmla="*/ 48 w 235"/>
                  <a:gd name="T95" fmla="*/ 49 h 209"/>
                  <a:gd name="T96" fmla="*/ 47 w 235"/>
                  <a:gd name="T97" fmla="*/ 49 h 209"/>
                  <a:gd name="T98" fmla="*/ 46 w 235"/>
                  <a:gd name="T99" fmla="*/ 48 h 209"/>
                  <a:gd name="T100" fmla="*/ 45 w 235"/>
                  <a:gd name="T101" fmla="*/ 48 h 209"/>
                  <a:gd name="T102" fmla="*/ 45 w 235"/>
                  <a:gd name="T103" fmla="*/ 47 h 209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235"/>
                  <a:gd name="T157" fmla="*/ 0 h 209"/>
                  <a:gd name="T158" fmla="*/ 235 w 235"/>
                  <a:gd name="T159" fmla="*/ 209 h 209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235" h="209">
                    <a:moveTo>
                      <a:pt x="182" y="187"/>
                    </a:moveTo>
                    <a:lnTo>
                      <a:pt x="0" y="59"/>
                    </a:lnTo>
                    <a:lnTo>
                      <a:pt x="0" y="22"/>
                    </a:lnTo>
                    <a:lnTo>
                      <a:pt x="0" y="0"/>
                    </a:lnTo>
                    <a:lnTo>
                      <a:pt x="18" y="13"/>
                    </a:lnTo>
                    <a:lnTo>
                      <a:pt x="36" y="28"/>
                    </a:lnTo>
                    <a:lnTo>
                      <a:pt x="55" y="41"/>
                    </a:lnTo>
                    <a:lnTo>
                      <a:pt x="73" y="52"/>
                    </a:lnTo>
                    <a:lnTo>
                      <a:pt x="91" y="66"/>
                    </a:lnTo>
                    <a:lnTo>
                      <a:pt x="112" y="79"/>
                    </a:lnTo>
                    <a:lnTo>
                      <a:pt x="130" y="94"/>
                    </a:lnTo>
                    <a:lnTo>
                      <a:pt x="151" y="109"/>
                    </a:lnTo>
                    <a:lnTo>
                      <a:pt x="175" y="127"/>
                    </a:lnTo>
                    <a:lnTo>
                      <a:pt x="200" y="146"/>
                    </a:lnTo>
                    <a:lnTo>
                      <a:pt x="202" y="148"/>
                    </a:lnTo>
                    <a:lnTo>
                      <a:pt x="205" y="148"/>
                    </a:lnTo>
                    <a:lnTo>
                      <a:pt x="208" y="151"/>
                    </a:lnTo>
                    <a:lnTo>
                      <a:pt x="211" y="155"/>
                    </a:lnTo>
                    <a:lnTo>
                      <a:pt x="214" y="157"/>
                    </a:lnTo>
                    <a:lnTo>
                      <a:pt x="217" y="157"/>
                    </a:lnTo>
                    <a:lnTo>
                      <a:pt x="221" y="160"/>
                    </a:lnTo>
                    <a:lnTo>
                      <a:pt x="223" y="160"/>
                    </a:lnTo>
                    <a:lnTo>
                      <a:pt x="226" y="164"/>
                    </a:lnTo>
                    <a:lnTo>
                      <a:pt x="235" y="164"/>
                    </a:lnTo>
                    <a:lnTo>
                      <a:pt x="232" y="166"/>
                    </a:lnTo>
                    <a:lnTo>
                      <a:pt x="232" y="173"/>
                    </a:lnTo>
                    <a:lnTo>
                      <a:pt x="232" y="175"/>
                    </a:lnTo>
                    <a:lnTo>
                      <a:pt x="230" y="175"/>
                    </a:lnTo>
                    <a:lnTo>
                      <a:pt x="230" y="178"/>
                    </a:lnTo>
                    <a:lnTo>
                      <a:pt x="230" y="182"/>
                    </a:lnTo>
                    <a:lnTo>
                      <a:pt x="226" y="182"/>
                    </a:lnTo>
                    <a:lnTo>
                      <a:pt x="226" y="184"/>
                    </a:lnTo>
                    <a:lnTo>
                      <a:pt x="223" y="187"/>
                    </a:lnTo>
                    <a:lnTo>
                      <a:pt x="223" y="191"/>
                    </a:lnTo>
                    <a:lnTo>
                      <a:pt x="221" y="193"/>
                    </a:lnTo>
                    <a:lnTo>
                      <a:pt x="217" y="196"/>
                    </a:lnTo>
                    <a:lnTo>
                      <a:pt x="217" y="200"/>
                    </a:lnTo>
                    <a:lnTo>
                      <a:pt x="214" y="200"/>
                    </a:lnTo>
                    <a:lnTo>
                      <a:pt x="214" y="203"/>
                    </a:lnTo>
                    <a:lnTo>
                      <a:pt x="211" y="203"/>
                    </a:lnTo>
                    <a:lnTo>
                      <a:pt x="211" y="205"/>
                    </a:lnTo>
                    <a:lnTo>
                      <a:pt x="208" y="209"/>
                    </a:lnTo>
                    <a:lnTo>
                      <a:pt x="205" y="209"/>
                    </a:lnTo>
                    <a:lnTo>
                      <a:pt x="202" y="205"/>
                    </a:lnTo>
                    <a:lnTo>
                      <a:pt x="202" y="203"/>
                    </a:lnTo>
                    <a:lnTo>
                      <a:pt x="200" y="203"/>
                    </a:lnTo>
                    <a:lnTo>
                      <a:pt x="196" y="200"/>
                    </a:lnTo>
                    <a:lnTo>
                      <a:pt x="193" y="196"/>
                    </a:lnTo>
                    <a:lnTo>
                      <a:pt x="191" y="196"/>
                    </a:lnTo>
                    <a:lnTo>
                      <a:pt x="187" y="193"/>
                    </a:lnTo>
                    <a:lnTo>
                      <a:pt x="184" y="191"/>
                    </a:lnTo>
                    <a:lnTo>
                      <a:pt x="182" y="187"/>
                    </a:lnTo>
                  </a:path>
                </a:pathLst>
              </a:custGeom>
              <a:noFill/>
              <a:ln w="0">
                <a:solidFill>
                  <a:srgbClr val="E6BC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3741" name="Freeform 1228"/>
              <p:cNvSpPr>
                <a:spLocks/>
              </p:cNvSpPr>
              <p:nvPr/>
            </p:nvSpPr>
            <p:spPr bwMode="auto">
              <a:xfrm>
                <a:off x="937" y="1935"/>
                <a:ext cx="58" cy="52"/>
              </a:xfrm>
              <a:custGeom>
                <a:avLst/>
                <a:gdLst>
                  <a:gd name="T0" fmla="*/ 45 w 235"/>
                  <a:gd name="T1" fmla="*/ 47 h 209"/>
                  <a:gd name="T2" fmla="*/ 0 w 235"/>
                  <a:gd name="T3" fmla="*/ 15 h 209"/>
                  <a:gd name="T4" fmla="*/ 0 w 235"/>
                  <a:gd name="T5" fmla="*/ 5 h 209"/>
                  <a:gd name="T6" fmla="*/ 0 w 235"/>
                  <a:gd name="T7" fmla="*/ 0 h 209"/>
                  <a:gd name="T8" fmla="*/ 4 w 235"/>
                  <a:gd name="T9" fmla="*/ 3 h 209"/>
                  <a:gd name="T10" fmla="*/ 9 w 235"/>
                  <a:gd name="T11" fmla="*/ 7 h 209"/>
                  <a:gd name="T12" fmla="*/ 14 w 235"/>
                  <a:gd name="T13" fmla="*/ 10 h 209"/>
                  <a:gd name="T14" fmla="*/ 18 w 235"/>
                  <a:gd name="T15" fmla="*/ 13 h 209"/>
                  <a:gd name="T16" fmla="*/ 22 w 235"/>
                  <a:gd name="T17" fmla="*/ 16 h 209"/>
                  <a:gd name="T18" fmla="*/ 28 w 235"/>
                  <a:gd name="T19" fmla="*/ 20 h 209"/>
                  <a:gd name="T20" fmla="*/ 32 w 235"/>
                  <a:gd name="T21" fmla="*/ 23 h 209"/>
                  <a:gd name="T22" fmla="*/ 37 w 235"/>
                  <a:gd name="T23" fmla="*/ 27 h 209"/>
                  <a:gd name="T24" fmla="*/ 43 w 235"/>
                  <a:gd name="T25" fmla="*/ 32 h 209"/>
                  <a:gd name="T26" fmla="*/ 49 w 235"/>
                  <a:gd name="T27" fmla="*/ 36 h 209"/>
                  <a:gd name="T28" fmla="*/ 50 w 235"/>
                  <a:gd name="T29" fmla="*/ 37 h 209"/>
                  <a:gd name="T30" fmla="*/ 51 w 235"/>
                  <a:gd name="T31" fmla="*/ 37 h 209"/>
                  <a:gd name="T32" fmla="*/ 51 w 235"/>
                  <a:gd name="T33" fmla="*/ 38 h 209"/>
                  <a:gd name="T34" fmla="*/ 52 w 235"/>
                  <a:gd name="T35" fmla="*/ 39 h 209"/>
                  <a:gd name="T36" fmla="*/ 53 w 235"/>
                  <a:gd name="T37" fmla="*/ 39 h 209"/>
                  <a:gd name="T38" fmla="*/ 54 w 235"/>
                  <a:gd name="T39" fmla="*/ 39 h 209"/>
                  <a:gd name="T40" fmla="*/ 55 w 235"/>
                  <a:gd name="T41" fmla="*/ 40 h 209"/>
                  <a:gd name="T42" fmla="*/ 55 w 235"/>
                  <a:gd name="T43" fmla="*/ 40 h 209"/>
                  <a:gd name="T44" fmla="*/ 56 w 235"/>
                  <a:gd name="T45" fmla="*/ 41 h 209"/>
                  <a:gd name="T46" fmla="*/ 58 w 235"/>
                  <a:gd name="T47" fmla="*/ 41 h 209"/>
                  <a:gd name="T48" fmla="*/ 57 w 235"/>
                  <a:gd name="T49" fmla="*/ 41 h 209"/>
                  <a:gd name="T50" fmla="*/ 57 w 235"/>
                  <a:gd name="T51" fmla="*/ 43 h 209"/>
                  <a:gd name="T52" fmla="*/ 57 w 235"/>
                  <a:gd name="T53" fmla="*/ 44 h 209"/>
                  <a:gd name="T54" fmla="*/ 57 w 235"/>
                  <a:gd name="T55" fmla="*/ 44 h 209"/>
                  <a:gd name="T56" fmla="*/ 57 w 235"/>
                  <a:gd name="T57" fmla="*/ 44 h 209"/>
                  <a:gd name="T58" fmla="*/ 57 w 235"/>
                  <a:gd name="T59" fmla="*/ 45 h 209"/>
                  <a:gd name="T60" fmla="*/ 56 w 235"/>
                  <a:gd name="T61" fmla="*/ 45 h 209"/>
                  <a:gd name="T62" fmla="*/ 56 w 235"/>
                  <a:gd name="T63" fmla="*/ 46 h 209"/>
                  <a:gd name="T64" fmla="*/ 55 w 235"/>
                  <a:gd name="T65" fmla="*/ 47 h 209"/>
                  <a:gd name="T66" fmla="*/ 55 w 235"/>
                  <a:gd name="T67" fmla="*/ 48 h 209"/>
                  <a:gd name="T68" fmla="*/ 55 w 235"/>
                  <a:gd name="T69" fmla="*/ 48 h 209"/>
                  <a:gd name="T70" fmla="*/ 54 w 235"/>
                  <a:gd name="T71" fmla="*/ 49 h 209"/>
                  <a:gd name="T72" fmla="*/ 54 w 235"/>
                  <a:gd name="T73" fmla="*/ 50 h 209"/>
                  <a:gd name="T74" fmla="*/ 53 w 235"/>
                  <a:gd name="T75" fmla="*/ 50 h 209"/>
                  <a:gd name="T76" fmla="*/ 53 w 235"/>
                  <a:gd name="T77" fmla="*/ 51 h 209"/>
                  <a:gd name="T78" fmla="*/ 52 w 235"/>
                  <a:gd name="T79" fmla="*/ 51 h 209"/>
                  <a:gd name="T80" fmla="*/ 52 w 235"/>
                  <a:gd name="T81" fmla="*/ 51 h 209"/>
                  <a:gd name="T82" fmla="*/ 51 w 235"/>
                  <a:gd name="T83" fmla="*/ 52 h 209"/>
                  <a:gd name="T84" fmla="*/ 51 w 235"/>
                  <a:gd name="T85" fmla="*/ 52 h 209"/>
                  <a:gd name="T86" fmla="*/ 50 w 235"/>
                  <a:gd name="T87" fmla="*/ 51 h 209"/>
                  <a:gd name="T88" fmla="*/ 50 w 235"/>
                  <a:gd name="T89" fmla="*/ 51 h 209"/>
                  <a:gd name="T90" fmla="*/ 49 w 235"/>
                  <a:gd name="T91" fmla="*/ 51 h 209"/>
                  <a:gd name="T92" fmla="*/ 48 w 235"/>
                  <a:gd name="T93" fmla="*/ 50 h 209"/>
                  <a:gd name="T94" fmla="*/ 48 w 235"/>
                  <a:gd name="T95" fmla="*/ 49 h 209"/>
                  <a:gd name="T96" fmla="*/ 47 w 235"/>
                  <a:gd name="T97" fmla="*/ 49 h 209"/>
                  <a:gd name="T98" fmla="*/ 46 w 235"/>
                  <a:gd name="T99" fmla="*/ 48 h 209"/>
                  <a:gd name="T100" fmla="*/ 45 w 235"/>
                  <a:gd name="T101" fmla="*/ 48 h 209"/>
                  <a:gd name="T102" fmla="*/ 45 w 235"/>
                  <a:gd name="T103" fmla="*/ 47 h 209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235"/>
                  <a:gd name="T157" fmla="*/ 0 h 209"/>
                  <a:gd name="T158" fmla="*/ 235 w 235"/>
                  <a:gd name="T159" fmla="*/ 209 h 209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235" h="209">
                    <a:moveTo>
                      <a:pt x="182" y="187"/>
                    </a:moveTo>
                    <a:lnTo>
                      <a:pt x="0" y="59"/>
                    </a:lnTo>
                    <a:lnTo>
                      <a:pt x="0" y="22"/>
                    </a:lnTo>
                    <a:lnTo>
                      <a:pt x="0" y="0"/>
                    </a:lnTo>
                    <a:lnTo>
                      <a:pt x="18" y="13"/>
                    </a:lnTo>
                    <a:lnTo>
                      <a:pt x="36" y="28"/>
                    </a:lnTo>
                    <a:lnTo>
                      <a:pt x="55" y="41"/>
                    </a:lnTo>
                    <a:lnTo>
                      <a:pt x="73" y="52"/>
                    </a:lnTo>
                    <a:lnTo>
                      <a:pt x="91" y="66"/>
                    </a:lnTo>
                    <a:lnTo>
                      <a:pt x="112" y="79"/>
                    </a:lnTo>
                    <a:lnTo>
                      <a:pt x="130" y="94"/>
                    </a:lnTo>
                    <a:lnTo>
                      <a:pt x="151" y="109"/>
                    </a:lnTo>
                    <a:lnTo>
                      <a:pt x="175" y="127"/>
                    </a:lnTo>
                    <a:lnTo>
                      <a:pt x="200" y="146"/>
                    </a:lnTo>
                    <a:lnTo>
                      <a:pt x="202" y="148"/>
                    </a:lnTo>
                    <a:lnTo>
                      <a:pt x="205" y="148"/>
                    </a:lnTo>
                    <a:lnTo>
                      <a:pt x="208" y="151"/>
                    </a:lnTo>
                    <a:lnTo>
                      <a:pt x="211" y="155"/>
                    </a:lnTo>
                    <a:lnTo>
                      <a:pt x="214" y="157"/>
                    </a:lnTo>
                    <a:lnTo>
                      <a:pt x="217" y="157"/>
                    </a:lnTo>
                    <a:lnTo>
                      <a:pt x="221" y="160"/>
                    </a:lnTo>
                    <a:lnTo>
                      <a:pt x="223" y="160"/>
                    </a:lnTo>
                    <a:lnTo>
                      <a:pt x="226" y="164"/>
                    </a:lnTo>
                    <a:lnTo>
                      <a:pt x="235" y="164"/>
                    </a:lnTo>
                    <a:lnTo>
                      <a:pt x="232" y="166"/>
                    </a:lnTo>
                    <a:lnTo>
                      <a:pt x="232" y="173"/>
                    </a:lnTo>
                    <a:lnTo>
                      <a:pt x="232" y="175"/>
                    </a:lnTo>
                    <a:lnTo>
                      <a:pt x="230" y="175"/>
                    </a:lnTo>
                    <a:lnTo>
                      <a:pt x="230" y="178"/>
                    </a:lnTo>
                    <a:lnTo>
                      <a:pt x="230" y="182"/>
                    </a:lnTo>
                    <a:lnTo>
                      <a:pt x="226" y="182"/>
                    </a:lnTo>
                    <a:lnTo>
                      <a:pt x="226" y="184"/>
                    </a:lnTo>
                    <a:lnTo>
                      <a:pt x="223" y="187"/>
                    </a:lnTo>
                    <a:lnTo>
                      <a:pt x="223" y="191"/>
                    </a:lnTo>
                    <a:lnTo>
                      <a:pt x="221" y="193"/>
                    </a:lnTo>
                    <a:lnTo>
                      <a:pt x="217" y="196"/>
                    </a:lnTo>
                    <a:lnTo>
                      <a:pt x="217" y="200"/>
                    </a:lnTo>
                    <a:lnTo>
                      <a:pt x="214" y="200"/>
                    </a:lnTo>
                    <a:lnTo>
                      <a:pt x="214" y="203"/>
                    </a:lnTo>
                    <a:lnTo>
                      <a:pt x="211" y="203"/>
                    </a:lnTo>
                    <a:lnTo>
                      <a:pt x="211" y="205"/>
                    </a:lnTo>
                    <a:lnTo>
                      <a:pt x="208" y="209"/>
                    </a:lnTo>
                    <a:lnTo>
                      <a:pt x="205" y="209"/>
                    </a:lnTo>
                    <a:lnTo>
                      <a:pt x="202" y="205"/>
                    </a:lnTo>
                    <a:lnTo>
                      <a:pt x="202" y="203"/>
                    </a:lnTo>
                    <a:lnTo>
                      <a:pt x="200" y="203"/>
                    </a:lnTo>
                    <a:lnTo>
                      <a:pt x="196" y="200"/>
                    </a:lnTo>
                    <a:lnTo>
                      <a:pt x="193" y="196"/>
                    </a:lnTo>
                    <a:lnTo>
                      <a:pt x="191" y="196"/>
                    </a:lnTo>
                    <a:lnTo>
                      <a:pt x="187" y="193"/>
                    </a:lnTo>
                    <a:lnTo>
                      <a:pt x="184" y="191"/>
                    </a:lnTo>
                    <a:lnTo>
                      <a:pt x="182" y="187"/>
                    </a:lnTo>
                  </a:path>
                </a:pathLst>
              </a:custGeom>
              <a:noFill/>
              <a:ln w="0">
                <a:solidFill>
                  <a:srgbClr val="E6BC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3742" name="Freeform 1229"/>
              <p:cNvSpPr>
                <a:spLocks/>
              </p:cNvSpPr>
              <p:nvPr/>
            </p:nvSpPr>
            <p:spPr bwMode="auto">
              <a:xfrm>
                <a:off x="1492" y="2424"/>
                <a:ext cx="118" cy="123"/>
              </a:xfrm>
              <a:custGeom>
                <a:avLst/>
                <a:gdLst>
                  <a:gd name="T0" fmla="*/ 99 w 476"/>
                  <a:gd name="T1" fmla="*/ 95 h 494"/>
                  <a:gd name="T2" fmla="*/ 78 w 476"/>
                  <a:gd name="T3" fmla="*/ 72 h 494"/>
                  <a:gd name="T4" fmla="*/ 60 w 476"/>
                  <a:gd name="T5" fmla="*/ 53 h 494"/>
                  <a:gd name="T6" fmla="*/ 43 w 476"/>
                  <a:gd name="T7" fmla="*/ 35 h 494"/>
                  <a:gd name="T8" fmla="*/ 24 w 476"/>
                  <a:gd name="T9" fmla="*/ 15 h 494"/>
                  <a:gd name="T10" fmla="*/ 10 w 476"/>
                  <a:gd name="T11" fmla="*/ 0 h 494"/>
                  <a:gd name="T12" fmla="*/ 9 w 476"/>
                  <a:gd name="T13" fmla="*/ 1 h 494"/>
                  <a:gd name="T14" fmla="*/ 8 w 476"/>
                  <a:gd name="T15" fmla="*/ 2 h 494"/>
                  <a:gd name="T16" fmla="*/ 6 w 476"/>
                  <a:gd name="T17" fmla="*/ 2 h 494"/>
                  <a:gd name="T18" fmla="*/ 4 w 476"/>
                  <a:gd name="T19" fmla="*/ 4 h 494"/>
                  <a:gd name="T20" fmla="*/ 3 w 476"/>
                  <a:gd name="T21" fmla="*/ 4 h 494"/>
                  <a:gd name="T22" fmla="*/ 2 w 476"/>
                  <a:gd name="T23" fmla="*/ 6 h 494"/>
                  <a:gd name="T24" fmla="*/ 1 w 476"/>
                  <a:gd name="T25" fmla="*/ 7 h 494"/>
                  <a:gd name="T26" fmla="*/ 0 w 476"/>
                  <a:gd name="T27" fmla="*/ 9 h 494"/>
                  <a:gd name="T28" fmla="*/ 2 w 476"/>
                  <a:gd name="T29" fmla="*/ 10 h 494"/>
                  <a:gd name="T30" fmla="*/ 3 w 476"/>
                  <a:gd name="T31" fmla="*/ 11 h 494"/>
                  <a:gd name="T32" fmla="*/ 4 w 476"/>
                  <a:gd name="T33" fmla="*/ 12 h 494"/>
                  <a:gd name="T34" fmla="*/ 29 w 476"/>
                  <a:gd name="T35" fmla="*/ 35 h 494"/>
                  <a:gd name="T36" fmla="*/ 48 w 476"/>
                  <a:gd name="T37" fmla="*/ 56 h 494"/>
                  <a:gd name="T38" fmla="*/ 67 w 476"/>
                  <a:gd name="T39" fmla="*/ 76 h 494"/>
                  <a:gd name="T40" fmla="*/ 85 w 476"/>
                  <a:gd name="T41" fmla="*/ 95 h 494"/>
                  <a:gd name="T42" fmla="*/ 106 w 476"/>
                  <a:gd name="T43" fmla="*/ 117 h 494"/>
                  <a:gd name="T44" fmla="*/ 107 w 476"/>
                  <a:gd name="T45" fmla="*/ 119 h 494"/>
                  <a:gd name="T46" fmla="*/ 108 w 476"/>
                  <a:gd name="T47" fmla="*/ 120 h 494"/>
                  <a:gd name="T48" fmla="*/ 110 w 476"/>
                  <a:gd name="T49" fmla="*/ 121 h 494"/>
                  <a:gd name="T50" fmla="*/ 111 w 476"/>
                  <a:gd name="T51" fmla="*/ 122 h 494"/>
                  <a:gd name="T52" fmla="*/ 111 w 476"/>
                  <a:gd name="T53" fmla="*/ 123 h 494"/>
                  <a:gd name="T54" fmla="*/ 113 w 476"/>
                  <a:gd name="T55" fmla="*/ 122 h 494"/>
                  <a:gd name="T56" fmla="*/ 115 w 476"/>
                  <a:gd name="T57" fmla="*/ 121 h 494"/>
                  <a:gd name="T58" fmla="*/ 116 w 476"/>
                  <a:gd name="T59" fmla="*/ 119 h 494"/>
                  <a:gd name="T60" fmla="*/ 117 w 476"/>
                  <a:gd name="T61" fmla="*/ 118 h 494"/>
                  <a:gd name="T62" fmla="*/ 118 w 476"/>
                  <a:gd name="T63" fmla="*/ 116 h 494"/>
                  <a:gd name="T64" fmla="*/ 117 w 476"/>
                  <a:gd name="T65" fmla="*/ 115 h 494"/>
                  <a:gd name="T66" fmla="*/ 116 w 476"/>
                  <a:gd name="T67" fmla="*/ 113 h 494"/>
                  <a:gd name="T68" fmla="*/ 115 w 476"/>
                  <a:gd name="T69" fmla="*/ 111 h 494"/>
                  <a:gd name="T70" fmla="*/ 112 w 476"/>
                  <a:gd name="T71" fmla="*/ 109 h 494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476"/>
                  <a:gd name="T109" fmla="*/ 0 h 494"/>
                  <a:gd name="T110" fmla="*/ 476 w 476"/>
                  <a:gd name="T111" fmla="*/ 494 h 494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476" h="494">
                    <a:moveTo>
                      <a:pt x="449" y="431"/>
                    </a:moveTo>
                    <a:lnTo>
                      <a:pt x="398" y="380"/>
                    </a:lnTo>
                    <a:lnTo>
                      <a:pt x="353" y="332"/>
                    </a:lnTo>
                    <a:lnTo>
                      <a:pt x="314" y="289"/>
                    </a:lnTo>
                    <a:lnTo>
                      <a:pt x="278" y="250"/>
                    </a:lnTo>
                    <a:lnTo>
                      <a:pt x="241" y="214"/>
                    </a:lnTo>
                    <a:lnTo>
                      <a:pt x="209" y="178"/>
                    </a:lnTo>
                    <a:lnTo>
                      <a:pt x="173" y="139"/>
                    </a:lnTo>
                    <a:lnTo>
                      <a:pt x="136" y="103"/>
                    </a:lnTo>
                    <a:lnTo>
                      <a:pt x="97" y="61"/>
                    </a:lnTo>
                    <a:lnTo>
                      <a:pt x="52" y="16"/>
                    </a:lnTo>
                    <a:lnTo>
                      <a:pt x="40" y="0"/>
                    </a:lnTo>
                    <a:lnTo>
                      <a:pt x="37" y="0"/>
                    </a:lnTo>
                    <a:lnTo>
                      <a:pt x="37" y="4"/>
                    </a:lnTo>
                    <a:lnTo>
                      <a:pt x="34" y="4"/>
                    </a:lnTo>
                    <a:lnTo>
                      <a:pt x="31" y="7"/>
                    </a:lnTo>
                    <a:lnTo>
                      <a:pt x="27" y="7"/>
                    </a:lnTo>
                    <a:lnTo>
                      <a:pt x="25" y="9"/>
                    </a:lnTo>
                    <a:lnTo>
                      <a:pt x="22" y="13"/>
                    </a:lnTo>
                    <a:lnTo>
                      <a:pt x="18" y="16"/>
                    </a:lnTo>
                    <a:lnTo>
                      <a:pt x="16" y="18"/>
                    </a:lnTo>
                    <a:lnTo>
                      <a:pt x="13" y="18"/>
                    </a:lnTo>
                    <a:lnTo>
                      <a:pt x="13" y="21"/>
                    </a:lnTo>
                    <a:lnTo>
                      <a:pt x="9" y="25"/>
                    </a:lnTo>
                    <a:lnTo>
                      <a:pt x="7" y="27"/>
                    </a:lnTo>
                    <a:lnTo>
                      <a:pt x="4" y="30"/>
                    </a:lnTo>
                    <a:lnTo>
                      <a:pt x="4" y="34"/>
                    </a:lnTo>
                    <a:lnTo>
                      <a:pt x="0" y="36"/>
                    </a:lnTo>
                    <a:lnTo>
                      <a:pt x="4" y="39"/>
                    </a:lnTo>
                    <a:lnTo>
                      <a:pt x="7" y="39"/>
                    </a:lnTo>
                    <a:lnTo>
                      <a:pt x="9" y="43"/>
                    </a:lnTo>
                    <a:lnTo>
                      <a:pt x="13" y="43"/>
                    </a:lnTo>
                    <a:lnTo>
                      <a:pt x="16" y="46"/>
                    </a:lnTo>
                    <a:lnTo>
                      <a:pt x="18" y="48"/>
                    </a:lnTo>
                    <a:lnTo>
                      <a:pt x="70" y="97"/>
                    </a:lnTo>
                    <a:lnTo>
                      <a:pt x="116" y="141"/>
                    </a:lnTo>
                    <a:lnTo>
                      <a:pt x="154" y="184"/>
                    </a:lnTo>
                    <a:lnTo>
                      <a:pt x="193" y="226"/>
                    </a:lnTo>
                    <a:lnTo>
                      <a:pt x="232" y="266"/>
                    </a:lnTo>
                    <a:lnTo>
                      <a:pt x="269" y="305"/>
                    </a:lnTo>
                    <a:lnTo>
                      <a:pt x="305" y="344"/>
                    </a:lnTo>
                    <a:lnTo>
                      <a:pt x="344" y="383"/>
                    </a:lnTo>
                    <a:lnTo>
                      <a:pt x="383" y="425"/>
                    </a:lnTo>
                    <a:lnTo>
                      <a:pt x="428" y="469"/>
                    </a:lnTo>
                    <a:lnTo>
                      <a:pt x="431" y="473"/>
                    </a:lnTo>
                    <a:lnTo>
                      <a:pt x="431" y="476"/>
                    </a:lnTo>
                    <a:lnTo>
                      <a:pt x="434" y="478"/>
                    </a:lnTo>
                    <a:lnTo>
                      <a:pt x="437" y="482"/>
                    </a:lnTo>
                    <a:lnTo>
                      <a:pt x="440" y="485"/>
                    </a:lnTo>
                    <a:lnTo>
                      <a:pt x="443" y="485"/>
                    </a:lnTo>
                    <a:lnTo>
                      <a:pt x="446" y="488"/>
                    </a:lnTo>
                    <a:lnTo>
                      <a:pt x="446" y="491"/>
                    </a:lnTo>
                    <a:lnTo>
                      <a:pt x="449" y="491"/>
                    </a:lnTo>
                    <a:lnTo>
                      <a:pt x="449" y="494"/>
                    </a:lnTo>
                    <a:lnTo>
                      <a:pt x="453" y="491"/>
                    </a:lnTo>
                    <a:lnTo>
                      <a:pt x="455" y="491"/>
                    </a:lnTo>
                    <a:lnTo>
                      <a:pt x="458" y="488"/>
                    </a:lnTo>
                    <a:lnTo>
                      <a:pt x="462" y="485"/>
                    </a:lnTo>
                    <a:lnTo>
                      <a:pt x="464" y="482"/>
                    </a:lnTo>
                    <a:lnTo>
                      <a:pt x="467" y="478"/>
                    </a:lnTo>
                    <a:lnTo>
                      <a:pt x="471" y="476"/>
                    </a:lnTo>
                    <a:lnTo>
                      <a:pt x="473" y="473"/>
                    </a:lnTo>
                    <a:lnTo>
                      <a:pt x="476" y="469"/>
                    </a:lnTo>
                    <a:lnTo>
                      <a:pt x="476" y="467"/>
                    </a:lnTo>
                    <a:lnTo>
                      <a:pt x="476" y="464"/>
                    </a:lnTo>
                    <a:lnTo>
                      <a:pt x="473" y="460"/>
                    </a:lnTo>
                    <a:lnTo>
                      <a:pt x="471" y="458"/>
                    </a:lnTo>
                    <a:lnTo>
                      <a:pt x="467" y="455"/>
                    </a:lnTo>
                    <a:lnTo>
                      <a:pt x="464" y="451"/>
                    </a:lnTo>
                    <a:lnTo>
                      <a:pt x="462" y="446"/>
                    </a:lnTo>
                    <a:lnTo>
                      <a:pt x="458" y="442"/>
                    </a:lnTo>
                    <a:lnTo>
                      <a:pt x="453" y="437"/>
                    </a:lnTo>
                    <a:lnTo>
                      <a:pt x="449" y="431"/>
                    </a:lnTo>
                    <a:close/>
                  </a:path>
                </a:pathLst>
              </a:custGeom>
              <a:solidFill>
                <a:srgbClr val="DFB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3743" name="Freeform 1230"/>
              <p:cNvSpPr>
                <a:spLocks/>
              </p:cNvSpPr>
              <p:nvPr/>
            </p:nvSpPr>
            <p:spPr bwMode="auto">
              <a:xfrm>
                <a:off x="1492" y="2424"/>
                <a:ext cx="118" cy="123"/>
              </a:xfrm>
              <a:custGeom>
                <a:avLst/>
                <a:gdLst>
                  <a:gd name="T0" fmla="*/ 99 w 476"/>
                  <a:gd name="T1" fmla="*/ 95 h 494"/>
                  <a:gd name="T2" fmla="*/ 78 w 476"/>
                  <a:gd name="T3" fmla="*/ 72 h 494"/>
                  <a:gd name="T4" fmla="*/ 60 w 476"/>
                  <a:gd name="T5" fmla="*/ 53 h 494"/>
                  <a:gd name="T6" fmla="*/ 43 w 476"/>
                  <a:gd name="T7" fmla="*/ 35 h 494"/>
                  <a:gd name="T8" fmla="*/ 24 w 476"/>
                  <a:gd name="T9" fmla="*/ 15 h 494"/>
                  <a:gd name="T10" fmla="*/ 10 w 476"/>
                  <a:gd name="T11" fmla="*/ 0 h 494"/>
                  <a:gd name="T12" fmla="*/ 9 w 476"/>
                  <a:gd name="T13" fmla="*/ 1 h 494"/>
                  <a:gd name="T14" fmla="*/ 8 w 476"/>
                  <a:gd name="T15" fmla="*/ 2 h 494"/>
                  <a:gd name="T16" fmla="*/ 6 w 476"/>
                  <a:gd name="T17" fmla="*/ 2 h 494"/>
                  <a:gd name="T18" fmla="*/ 4 w 476"/>
                  <a:gd name="T19" fmla="*/ 4 h 494"/>
                  <a:gd name="T20" fmla="*/ 3 w 476"/>
                  <a:gd name="T21" fmla="*/ 4 h 494"/>
                  <a:gd name="T22" fmla="*/ 2 w 476"/>
                  <a:gd name="T23" fmla="*/ 6 h 494"/>
                  <a:gd name="T24" fmla="*/ 1 w 476"/>
                  <a:gd name="T25" fmla="*/ 7 h 494"/>
                  <a:gd name="T26" fmla="*/ 0 w 476"/>
                  <a:gd name="T27" fmla="*/ 9 h 494"/>
                  <a:gd name="T28" fmla="*/ 2 w 476"/>
                  <a:gd name="T29" fmla="*/ 10 h 494"/>
                  <a:gd name="T30" fmla="*/ 3 w 476"/>
                  <a:gd name="T31" fmla="*/ 11 h 494"/>
                  <a:gd name="T32" fmla="*/ 4 w 476"/>
                  <a:gd name="T33" fmla="*/ 12 h 494"/>
                  <a:gd name="T34" fmla="*/ 29 w 476"/>
                  <a:gd name="T35" fmla="*/ 35 h 494"/>
                  <a:gd name="T36" fmla="*/ 48 w 476"/>
                  <a:gd name="T37" fmla="*/ 56 h 494"/>
                  <a:gd name="T38" fmla="*/ 67 w 476"/>
                  <a:gd name="T39" fmla="*/ 76 h 494"/>
                  <a:gd name="T40" fmla="*/ 85 w 476"/>
                  <a:gd name="T41" fmla="*/ 95 h 494"/>
                  <a:gd name="T42" fmla="*/ 106 w 476"/>
                  <a:gd name="T43" fmla="*/ 117 h 494"/>
                  <a:gd name="T44" fmla="*/ 107 w 476"/>
                  <a:gd name="T45" fmla="*/ 119 h 494"/>
                  <a:gd name="T46" fmla="*/ 108 w 476"/>
                  <a:gd name="T47" fmla="*/ 120 h 494"/>
                  <a:gd name="T48" fmla="*/ 110 w 476"/>
                  <a:gd name="T49" fmla="*/ 121 h 494"/>
                  <a:gd name="T50" fmla="*/ 111 w 476"/>
                  <a:gd name="T51" fmla="*/ 122 h 494"/>
                  <a:gd name="T52" fmla="*/ 111 w 476"/>
                  <a:gd name="T53" fmla="*/ 123 h 494"/>
                  <a:gd name="T54" fmla="*/ 113 w 476"/>
                  <a:gd name="T55" fmla="*/ 122 h 494"/>
                  <a:gd name="T56" fmla="*/ 115 w 476"/>
                  <a:gd name="T57" fmla="*/ 121 h 494"/>
                  <a:gd name="T58" fmla="*/ 116 w 476"/>
                  <a:gd name="T59" fmla="*/ 119 h 494"/>
                  <a:gd name="T60" fmla="*/ 117 w 476"/>
                  <a:gd name="T61" fmla="*/ 118 h 494"/>
                  <a:gd name="T62" fmla="*/ 118 w 476"/>
                  <a:gd name="T63" fmla="*/ 116 h 494"/>
                  <a:gd name="T64" fmla="*/ 117 w 476"/>
                  <a:gd name="T65" fmla="*/ 115 h 494"/>
                  <a:gd name="T66" fmla="*/ 116 w 476"/>
                  <a:gd name="T67" fmla="*/ 113 h 494"/>
                  <a:gd name="T68" fmla="*/ 115 w 476"/>
                  <a:gd name="T69" fmla="*/ 111 h 494"/>
                  <a:gd name="T70" fmla="*/ 112 w 476"/>
                  <a:gd name="T71" fmla="*/ 109 h 494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476"/>
                  <a:gd name="T109" fmla="*/ 0 h 494"/>
                  <a:gd name="T110" fmla="*/ 476 w 476"/>
                  <a:gd name="T111" fmla="*/ 494 h 494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476" h="494">
                    <a:moveTo>
                      <a:pt x="449" y="431"/>
                    </a:moveTo>
                    <a:lnTo>
                      <a:pt x="398" y="380"/>
                    </a:lnTo>
                    <a:lnTo>
                      <a:pt x="353" y="332"/>
                    </a:lnTo>
                    <a:lnTo>
                      <a:pt x="314" y="289"/>
                    </a:lnTo>
                    <a:lnTo>
                      <a:pt x="278" y="250"/>
                    </a:lnTo>
                    <a:lnTo>
                      <a:pt x="241" y="214"/>
                    </a:lnTo>
                    <a:lnTo>
                      <a:pt x="209" y="178"/>
                    </a:lnTo>
                    <a:lnTo>
                      <a:pt x="173" y="139"/>
                    </a:lnTo>
                    <a:lnTo>
                      <a:pt x="136" y="103"/>
                    </a:lnTo>
                    <a:lnTo>
                      <a:pt x="97" y="61"/>
                    </a:lnTo>
                    <a:lnTo>
                      <a:pt x="52" y="16"/>
                    </a:lnTo>
                    <a:lnTo>
                      <a:pt x="40" y="0"/>
                    </a:lnTo>
                    <a:lnTo>
                      <a:pt x="37" y="0"/>
                    </a:lnTo>
                    <a:lnTo>
                      <a:pt x="37" y="4"/>
                    </a:lnTo>
                    <a:lnTo>
                      <a:pt x="34" y="4"/>
                    </a:lnTo>
                    <a:lnTo>
                      <a:pt x="31" y="7"/>
                    </a:lnTo>
                    <a:lnTo>
                      <a:pt x="27" y="7"/>
                    </a:lnTo>
                    <a:lnTo>
                      <a:pt x="25" y="9"/>
                    </a:lnTo>
                    <a:lnTo>
                      <a:pt x="22" y="13"/>
                    </a:lnTo>
                    <a:lnTo>
                      <a:pt x="18" y="16"/>
                    </a:lnTo>
                    <a:lnTo>
                      <a:pt x="16" y="18"/>
                    </a:lnTo>
                    <a:lnTo>
                      <a:pt x="13" y="18"/>
                    </a:lnTo>
                    <a:lnTo>
                      <a:pt x="13" y="21"/>
                    </a:lnTo>
                    <a:lnTo>
                      <a:pt x="9" y="25"/>
                    </a:lnTo>
                    <a:lnTo>
                      <a:pt x="7" y="27"/>
                    </a:lnTo>
                    <a:lnTo>
                      <a:pt x="4" y="30"/>
                    </a:lnTo>
                    <a:lnTo>
                      <a:pt x="4" y="34"/>
                    </a:lnTo>
                    <a:lnTo>
                      <a:pt x="0" y="36"/>
                    </a:lnTo>
                    <a:lnTo>
                      <a:pt x="4" y="39"/>
                    </a:lnTo>
                    <a:lnTo>
                      <a:pt x="7" y="39"/>
                    </a:lnTo>
                    <a:lnTo>
                      <a:pt x="9" y="43"/>
                    </a:lnTo>
                    <a:lnTo>
                      <a:pt x="13" y="43"/>
                    </a:lnTo>
                    <a:lnTo>
                      <a:pt x="16" y="46"/>
                    </a:lnTo>
                    <a:lnTo>
                      <a:pt x="18" y="48"/>
                    </a:lnTo>
                    <a:lnTo>
                      <a:pt x="70" y="97"/>
                    </a:lnTo>
                    <a:lnTo>
                      <a:pt x="116" y="141"/>
                    </a:lnTo>
                    <a:lnTo>
                      <a:pt x="154" y="184"/>
                    </a:lnTo>
                    <a:lnTo>
                      <a:pt x="193" y="226"/>
                    </a:lnTo>
                    <a:lnTo>
                      <a:pt x="232" y="266"/>
                    </a:lnTo>
                    <a:lnTo>
                      <a:pt x="269" y="305"/>
                    </a:lnTo>
                    <a:lnTo>
                      <a:pt x="305" y="344"/>
                    </a:lnTo>
                    <a:lnTo>
                      <a:pt x="344" y="383"/>
                    </a:lnTo>
                    <a:lnTo>
                      <a:pt x="383" y="425"/>
                    </a:lnTo>
                    <a:lnTo>
                      <a:pt x="428" y="469"/>
                    </a:lnTo>
                    <a:lnTo>
                      <a:pt x="431" y="473"/>
                    </a:lnTo>
                    <a:lnTo>
                      <a:pt x="431" y="476"/>
                    </a:lnTo>
                    <a:lnTo>
                      <a:pt x="434" y="478"/>
                    </a:lnTo>
                    <a:lnTo>
                      <a:pt x="437" y="482"/>
                    </a:lnTo>
                    <a:lnTo>
                      <a:pt x="440" y="485"/>
                    </a:lnTo>
                    <a:lnTo>
                      <a:pt x="443" y="485"/>
                    </a:lnTo>
                    <a:lnTo>
                      <a:pt x="446" y="488"/>
                    </a:lnTo>
                    <a:lnTo>
                      <a:pt x="446" y="491"/>
                    </a:lnTo>
                    <a:lnTo>
                      <a:pt x="449" y="491"/>
                    </a:lnTo>
                    <a:lnTo>
                      <a:pt x="449" y="494"/>
                    </a:lnTo>
                    <a:lnTo>
                      <a:pt x="453" y="491"/>
                    </a:lnTo>
                    <a:lnTo>
                      <a:pt x="455" y="491"/>
                    </a:lnTo>
                    <a:lnTo>
                      <a:pt x="458" y="488"/>
                    </a:lnTo>
                    <a:lnTo>
                      <a:pt x="462" y="485"/>
                    </a:lnTo>
                    <a:lnTo>
                      <a:pt x="464" y="482"/>
                    </a:lnTo>
                    <a:lnTo>
                      <a:pt x="467" y="478"/>
                    </a:lnTo>
                    <a:lnTo>
                      <a:pt x="471" y="476"/>
                    </a:lnTo>
                    <a:lnTo>
                      <a:pt x="473" y="473"/>
                    </a:lnTo>
                    <a:lnTo>
                      <a:pt x="476" y="469"/>
                    </a:lnTo>
                    <a:lnTo>
                      <a:pt x="476" y="467"/>
                    </a:lnTo>
                    <a:lnTo>
                      <a:pt x="476" y="464"/>
                    </a:lnTo>
                    <a:lnTo>
                      <a:pt x="473" y="460"/>
                    </a:lnTo>
                    <a:lnTo>
                      <a:pt x="471" y="458"/>
                    </a:lnTo>
                    <a:lnTo>
                      <a:pt x="467" y="455"/>
                    </a:lnTo>
                    <a:lnTo>
                      <a:pt x="464" y="451"/>
                    </a:lnTo>
                    <a:lnTo>
                      <a:pt x="462" y="446"/>
                    </a:lnTo>
                    <a:lnTo>
                      <a:pt x="458" y="442"/>
                    </a:lnTo>
                    <a:lnTo>
                      <a:pt x="453" y="437"/>
                    </a:lnTo>
                    <a:lnTo>
                      <a:pt x="449" y="431"/>
                    </a:lnTo>
                  </a:path>
                </a:pathLst>
              </a:custGeom>
              <a:noFill/>
              <a:ln w="0">
                <a:solidFill>
                  <a:srgbClr val="E6BC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3744" name="Freeform 1231"/>
              <p:cNvSpPr>
                <a:spLocks/>
              </p:cNvSpPr>
              <p:nvPr/>
            </p:nvSpPr>
            <p:spPr bwMode="auto">
              <a:xfrm>
                <a:off x="1492" y="2424"/>
                <a:ext cx="118" cy="123"/>
              </a:xfrm>
              <a:custGeom>
                <a:avLst/>
                <a:gdLst>
                  <a:gd name="T0" fmla="*/ 99 w 476"/>
                  <a:gd name="T1" fmla="*/ 95 h 494"/>
                  <a:gd name="T2" fmla="*/ 78 w 476"/>
                  <a:gd name="T3" fmla="*/ 72 h 494"/>
                  <a:gd name="T4" fmla="*/ 60 w 476"/>
                  <a:gd name="T5" fmla="*/ 53 h 494"/>
                  <a:gd name="T6" fmla="*/ 43 w 476"/>
                  <a:gd name="T7" fmla="*/ 35 h 494"/>
                  <a:gd name="T8" fmla="*/ 24 w 476"/>
                  <a:gd name="T9" fmla="*/ 15 h 494"/>
                  <a:gd name="T10" fmla="*/ 10 w 476"/>
                  <a:gd name="T11" fmla="*/ 0 h 494"/>
                  <a:gd name="T12" fmla="*/ 9 w 476"/>
                  <a:gd name="T13" fmla="*/ 1 h 494"/>
                  <a:gd name="T14" fmla="*/ 8 w 476"/>
                  <a:gd name="T15" fmla="*/ 2 h 494"/>
                  <a:gd name="T16" fmla="*/ 6 w 476"/>
                  <a:gd name="T17" fmla="*/ 2 h 494"/>
                  <a:gd name="T18" fmla="*/ 4 w 476"/>
                  <a:gd name="T19" fmla="*/ 4 h 494"/>
                  <a:gd name="T20" fmla="*/ 3 w 476"/>
                  <a:gd name="T21" fmla="*/ 4 h 494"/>
                  <a:gd name="T22" fmla="*/ 2 w 476"/>
                  <a:gd name="T23" fmla="*/ 6 h 494"/>
                  <a:gd name="T24" fmla="*/ 1 w 476"/>
                  <a:gd name="T25" fmla="*/ 7 h 494"/>
                  <a:gd name="T26" fmla="*/ 0 w 476"/>
                  <a:gd name="T27" fmla="*/ 9 h 494"/>
                  <a:gd name="T28" fmla="*/ 2 w 476"/>
                  <a:gd name="T29" fmla="*/ 10 h 494"/>
                  <a:gd name="T30" fmla="*/ 3 w 476"/>
                  <a:gd name="T31" fmla="*/ 11 h 494"/>
                  <a:gd name="T32" fmla="*/ 4 w 476"/>
                  <a:gd name="T33" fmla="*/ 12 h 494"/>
                  <a:gd name="T34" fmla="*/ 29 w 476"/>
                  <a:gd name="T35" fmla="*/ 35 h 494"/>
                  <a:gd name="T36" fmla="*/ 48 w 476"/>
                  <a:gd name="T37" fmla="*/ 56 h 494"/>
                  <a:gd name="T38" fmla="*/ 67 w 476"/>
                  <a:gd name="T39" fmla="*/ 76 h 494"/>
                  <a:gd name="T40" fmla="*/ 85 w 476"/>
                  <a:gd name="T41" fmla="*/ 95 h 494"/>
                  <a:gd name="T42" fmla="*/ 106 w 476"/>
                  <a:gd name="T43" fmla="*/ 117 h 494"/>
                  <a:gd name="T44" fmla="*/ 107 w 476"/>
                  <a:gd name="T45" fmla="*/ 119 h 494"/>
                  <a:gd name="T46" fmla="*/ 108 w 476"/>
                  <a:gd name="T47" fmla="*/ 120 h 494"/>
                  <a:gd name="T48" fmla="*/ 110 w 476"/>
                  <a:gd name="T49" fmla="*/ 121 h 494"/>
                  <a:gd name="T50" fmla="*/ 111 w 476"/>
                  <a:gd name="T51" fmla="*/ 122 h 494"/>
                  <a:gd name="T52" fmla="*/ 111 w 476"/>
                  <a:gd name="T53" fmla="*/ 123 h 494"/>
                  <a:gd name="T54" fmla="*/ 113 w 476"/>
                  <a:gd name="T55" fmla="*/ 122 h 494"/>
                  <a:gd name="T56" fmla="*/ 115 w 476"/>
                  <a:gd name="T57" fmla="*/ 121 h 494"/>
                  <a:gd name="T58" fmla="*/ 116 w 476"/>
                  <a:gd name="T59" fmla="*/ 119 h 494"/>
                  <a:gd name="T60" fmla="*/ 117 w 476"/>
                  <a:gd name="T61" fmla="*/ 118 h 494"/>
                  <a:gd name="T62" fmla="*/ 118 w 476"/>
                  <a:gd name="T63" fmla="*/ 116 h 494"/>
                  <a:gd name="T64" fmla="*/ 117 w 476"/>
                  <a:gd name="T65" fmla="*/ 115 h 494"/>
                  <a:gd name="T66" fmla="*/ 116 w 476"/>
                  <a:gd name="T67" fmla="*/ 113 h 494"/>
                  <a:gd name="T68" fmla="*/ 115 w 476"/>
                  <a:gd name="T69" fmla="*/ 111 h 494"/>
                  <a:gd name="T70" fmla="*/ 112 w 476"/>
                  <a:gd name="T71" fmla="*/ 109 h 494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476"/>
                  <a:gd name="T109" fmla="*/ 0 h 494"/>
                  <a:gd name="T110" fmla="*/ 476 w 476"/>
                  <a:gd name="T111" fmla="*/ 494 h 494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476" h="494">
                    <a:moveTo>
                      <a:pt x="449" y="431"/>
                    </a:moveTo>
                    <a:lnTo>
                      <a:pt x="398" y="380"/>
                    </a:lnTo>
                    <a:lnTo>
                      <a:pt x="353" y="332"/>
                    </a:lnTo>
                    <a:lnTo>
                      <a:pt x="314" y="289"/>
                    </a:lnTo>
                    <a:lnTo>
                      <a:pt x="278" y="250"/>
                    </a:lnTo>
                    <a:lnTo>
                      <a:pt x="241" y="214"/>
                    </a:lnTo>
                    <a:lnTo>
                      <a:pt x="209" y="178"/>
                    </a:lnTo>
                    <a:lnTo>
                      <a:pt x="173" y="139"/>
                    </a:lnTo>
                    <a:lnTo>
                      <a:pt x="136" y="103"/>
                    </a:lnTo>
                    <a:lnTo>
                      <a:pt x="97" y="61"/>
                    </a:lnTo>
                    <a:lnTo>
                      <a:pt x="52" y="16"/>
                    </a:lnTo>
                    <a:lnTo>
                      <a:pt x="40" y="0"/>
                    </a:lnTo>
                    <a:lnTo>
                      <a:pt x="37" y="0"/>
                    </a:lnTo>
                    <a:lnTo>
                      <a:pt x="37" y="4"/>
                    </a:lnTo>
                    <a:lnTo>
                      <a:pt x="34" y="4"/>
                    </a:lnTo>
                    <a:lnTo>
                      <a:pt x="31" y="7"/>
                    </a:lnTo>
                    <a:lnTo>
                      <a:pt x="27" y="7"/>
                    </a:lnTo>
                    <a:lnTo>
                      <a:pt x="25" y="9"/>
                    </a:lnTo>
                    <a:lnTo>
                      <a:pt x="22" y="13"/>
                    </a:lnTo>
                    <a:lnTo>
                      <a:pt x="18" y="16"/>
                    </a:lnTo>
                    <a:lnTo>
                      <a:pt x="16" y="18"/>
                    </a:lnTo>
                    <a:lnTo>
                      <a:pt x="13" y="18"/>
                    </a:lnTo>
                    <a:lnTo>
                      <a:pt x="13" y="21"/>
                    </a:lnTo>
                    <a:lnTo>
                      <a:pt x="9" y="25"/>
                    </a:lnTo>
                    <a:lnTo>
                      <a:pt x="7" y="27"/>
                    </a:lnTo>
                    <a:lnTo>
                      <a:pt x="4" y="30"/>
                    </a:lnTo>
                    <a:lnTo>
                      <a:pt x="4" y="34"/>
                    </a:lnTo>
                    <a:lnTo>
                      <a:pt x="0" y="36"/>
                    </a:lnTo>
                    <a:lnTo>
                      <a:pt x="4" y="39"/>
                    </a:lnTo>
                    <a:lnTo>
                      <a:pt x="7" y="39"/>
                    </a:lnTo>
                    <a:lnTo>
                      <a:pt x="9" y="43"/>
                    </a:lnTo>
                    <a:lnTo>
                      <a:pt x="13" y="43"/>
                    </a:lnTo>
                    <a:lnTo>
                      <a:pt x="16" y="46"/>
                    </a:lnTo>
                    <a:lnTo>
                      <a:pt x="18" y="48"/>
                    </a:lnTo>
                    <a:lnTo>
                      <a:pt x="70" y="97"/>
                    </a:lnTo>
                    <a:lnTo>
                      <a:pt x="116" y="141"/>
                    </a:lnTo>
                    <a:lnTo>
                      <a:pt x="154" y="184"/>
                    </a:lnTo>
                    <a:lnTo>
                      <a:pt x="193" y="226"/>
                    </a:lnTo>
                    <a:lnTo>
                      <a:pt x="232" y="266"/>
                    </a:lnTo>
                    <a:lnTo>
                      <a:pt x="269" y="305"/>
                    </a:lnTo>
                    <a:lnTo>
                      <a:pt x="305" y="344"/>
                    </a:lnTo>
                    <a:lnTo>
                      <a:pt x="344" y="383"/>
                    </a:lnTo>
                    <a:lnTo>
                      <a:pt x="383" y="425"/>
                    </a:lnTo>
                    <a:lnTo>
                      <a:pt x="428" y="469"/>
                    </a:lnTo>
                    <a:lnTo>
                      <a:pt x="431" y="473"/>
                    </a:lnTo>
                    <a:lnTo>
                      <a:pt x="431" y="476"/>
                    </a:lnTo>
                    <a:lnTo>
                      <a:pt x="434" y="478"/>
                    </a:lnTo>
                    <a:lnTo>
                      <a:pt x="437" y="482"/>
                    </a:lnTo>
                    <a:lnTo>
                      <a:pt x="440" y="485"/>
                    </a:lnTo>
                    <a:lnTo>
                      <a:pt x="443" y="485"/>
                    </a:lnTo>
                    <a:lnTo>
                      <a:pt x="446" y="488"/>
                    </a:lnTo>
                    <a:lnTo>
                      <a:pt x="446" y="491"/>
                    </a:lnTo>
                    <a:lnTo>
                      <a:pt x="449" y="491"/>
                    </a:lnTo>
                    <a:lnTo>
                      <a:pt x="449" y="494"/>
                    </a:lnTo>
                    <a:lnTo>
                      <a:pt x="453" y="491"/>
                    </a:lnTo>
                    <a:lnTo>
                      <a:pt x="455" y="491"/>
                    </a:lnTo>
                    <a:lnTo>
                      <a:pt x="458" y="488"/>
                    </a:lnTo>
                    <a:lnTo>
                      <a:pt x="462" y="485"/>
                    </a:lnTo>
                    <a:lnTo>
                      <a:pt x="464" y="482"/>
                    </a:lnTo>
                    <a:lnTo>
                      <a:pt x="467" y="478"/>
                    </a:lnTo>
                    <a:lnTo>
                      <a:pt x="471" y="476"/>
                    </a:lnTo>
                    <a:lnTo>
                      <a:pt x="473" y="473"/>
                    </a:lnTo>
                    <a:lnTo>
                      <a:pt x="476" y="469"/>
                    </a:lnTo>
                    <a:lnTo>
                      <a:pt x="476" y="467"/>
                    </a:lnTo>
                    <a:lnTo>
                      <a:pt x="476" y="464"/>
                    </a:lnTo>
                    <a:lnTo>
                      <a:pt x="473" y="460"/>
                    </a:lnTo>
                    <a:lnTo>
                      <a:pt x="471" y="458"/>
                    </a:lnTo>
                    <a:lnTo>
                      <a:pt x="467" y="455"/>
                    </a:lnTo>
                    <a:lnTo>
                      <a:pt x="464" y="451"/>
                    </a:lnTo>
                    <a:lnTo>
                      <a:pt x="462" y="446"/>
                    </a:lnTo>
                    <a:lnTo>
                      <a:pt x="458" y="442"/>
                    </a:lnTo>
                    <a:lnTo>
                      <a:pt x="453" y="437"/>
                    </a:lnTo>
                    <a:lnTo>
                      <a:pt x="449" y="431"/>
                    </a:lnTo>
                  </a:path>
                </a:pathLst>
              </a:custGeom>
              <a:noFill/>
              <a:ln w="0">
                <a:solidFill>
                  <a:srgbClr val="E6BC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3745" name="Freeform 1232"/>
              <p:cNvSpPr>
                <a:spLocks/>
              </p:cNvSpPr>
              <p:nvPr/>
            </p:nvSpPr>
            <p:spPr bwMode="auto">
              <a:xfrm>
                <a:off x="1633" y="2564"/>
                <a:ext cx="77" cy="99"/>
              </a:xfrm>
              <a:custGeom>
                <a:avLst/>
                <a:gdLst>
                  <a:gd name="T0" fmla="*/ 10 w 307"/>
                  <a:gd name="T1" fmla="*/ 26 h 397"/>
                  <a:gd name="T2" fmla="*/ 77 w 307"/>
                  <a:gd name="T3" fmla="*/ 99 h 397"/>
                  <a:gd name="T4" fmla="*/ 64 w 307"/>
                  <a:gd name="T5" fmla="*/ 71 h 397"/>
                  <a:gd name="T6" fmla="*/ 17 w 307"/>
                  <a:gd name="T7" fmla="*/ 18 h 397"/>
                  <a:gd name="T8" fmla="*/ 2 w 307"/>
                  <a:gd name="T9" fmla="*/ 2 h 397"/>
                  <a:gd name="T10" fmla="*/ 1 w 307"/>
                  <a:gd name="T11" fmla="*/ 2 h 397"/>
                  <a:gd name="T12" fmla="*/ 2 w 307"/>
                  <a:gd name="T13" fmla="*/ 2 h 397"/>
                  <a:gd name="T14" fmla="*/ 2 w 307"/>
                  <a:gd name="T15" fmla="*/ 2 h 397"/>
                  <a:gd name="T16" fmla="*/ 1 w 307"/>
                  <a:gd name="T17" fmla="*/ 2 h 397"/>
                  <a:gd name="T18" fmla="*/ 0 w 307"/>
                  <a:gd name="T19" fmla="*/ 0 h 397"/>
                  <a:gd name="T20" fmla="*/ 0 w 307"/>
                  <a:gd name="T21" fmla="*/ 1 h 397"/>
                  <a:gd name="T22" fmla="*/ 0 w 307"/>
                  <a:gd name="T23" fmla="*/ 2 h 397"/>
                  <a:gd name="T24" fmla="*/ 1 w 307"/>
                  <a:gd name="T25" fmla="*/ 4 h 397"/>
                  <a:gd name="T26" fmla="*/ 2 w 307"/>
                  <a:gd name="T27" fmla="*/ 7 h 397"/>
                  <a:gd name="T28" fmla="*/ 4 w 307"/>
                  <a:gd name="T29" fmla="*/ 10 h 397"/>
                  <a:gd name="T30" fmla="*/ 5 w 307"/>
                  <a:gd name="T31" fmla="*/ 14 h 397"/>
                  <a:gd name="T32" fmla="*/ 7 w 307"/>
                  <a:gd name="T33" fmla="*/ 18 h 397"/>
                  <a:gd name="T34" fmla="*/ 8 w 307"/>
                  <a:gd name="T35" fmla="*/ 21 h 397"/>
                  <a:gd name="T36" fmla="*/ 9 w 307"/>
                  <a:gd name="T37" fmla="*/ 24 h 397"/>
                  <a:gd name="T38" fmla="*/ 10 w 307"/>
                  <a:gd name="T39" fmla="*/ 26 h 397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307"/>
                  <a:gd name="T61" fmla="*/ 0 h 397"/>
                  <a:gd name="T62" fmla="*/ 307 w 307"/>
                  <a:gd name="T63" fmla="*/ 397 h 397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307" h="397">
                    <a:moveTo>
                      <a:pt x="38" y="105"/>
                    </a:moveTo>
                    <a:lnTo>
                      <a:pt x="307" y="397"/>
                    </a:lnTo>
                    <a:lnTo>
                      <a:pt x="255" y="283"/>
                    </a:lnTo>
                    <a:lnTo>
                      <a:pt x="66" y="73"/>
                    </a:lnTo>
                    <a:lnTo>
                      <a:pt x="9" y="7"/>
                    </a:lnTo>
                    <a:lnTo>
                      <a:pt x="5" y="7"/>
                    </a:lnTo>
                    <a:lnTo>
                      <a:pt x="9" y="7"/>
                    </a:lnTo>
                    <a:lnTo>
                      <a:pt x="9" y="9"/>
                    </a:lnTo>
                    <a:lnTo>
                      <a:pt x="5" y="7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7"/>
                    </a:lnTo>
                    <a:lnTo>
                      <a:pt x="2" y="16"/>
                    </a:lnTo>
                    <a:lnTo>
                      <a:pt x="9" y="27"/>
                    </a:lnTo>
                    <a:lnTo>
                      <a:pt x="14" y="42"/>
                    </a:lnTo>
                    <a:lnTo>
                      <a:pt x="20" y="57"/>
                    </a:lnTo>
                    <a:lnTo>
                      <a:pt x="27" y="73"/>
                    </a:lnTo>
                    <a:lnTo>
                      <a:pt x="32" y="84"/>
                    </a:lnTo>
                    <a:lnTo>
                      <a:pt x="36" y="96"/>
                    </a:lnTo>
                    <a:lnTo>
                      <a:pt x="38" y="105"/>
                    </a:lnTo>
                    <a:close/>
                  </a:path>
                </a:pathLst>
              </a:custGeom>
              <a:solidFill>
                <a:srgbClr val="BF7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3746" name="Freeform 1233"/>
              <p:cNvSpPr>
                <a:spLocks/>
              </p:cNvSpPr>
              <p:nvPr/>
            </p:nvSpPr>
            <p:spPr bwMode="auto">
              <a:xfrm>
                <a:off x="1630" y="2554"/>
                <a:ext cx="18" cy="47"/>
              </a:xfrm>
              <a:custGeom>
                <a:avLst/>
                <a:gdLst>
                  <a:gd name="T0" fmla="*/ 0 w 71"/>
                  <a:gd name="T1" fmla="*/ 0 h 187"/>
                  <a:gd name="T2" fmla="*/ 1 w 71"/>
                  <a:gd name="T3" fmla="*/ 1 h 187"/>
                  <a:gd name="T4" fmla="*/ 1 w 71"/>
                  <a:gd name="T5" fmla="*/ 5 h 187"/>
                  <a:gd name="T6" fmla="*/ 4 w 71"/>
                  <a:gd name="T7" fmla="*/ 9 h 187"/>
                  <a:gd name="T8" fmla="*/ 6 w 71"/>
                  <a:gd name="T9" fmla="*/ 14 h 187"/>
                  <a:gd name="T10" fmla="*/ 8 w 71"/>
                  <a:gd name="T11" fmla="*/ 21 h 187"/>
                  <a:gd name="T12" fmla="*/ 10 w 71"/>
                  <a:gd name="T13" fmla="*/ 27 h 187"/>
                  <a:gd name="T14" fmla="*/ 13 w 71"/>
                  <a:gd name="T15" fmla="*/ 34 h 187"/>
                  <a:gd name="T16" fmla="*/ 16 w 71"/>
                  <a:gd name="T17" fmla="*/ 39 h 187"/>
                  <a:gd name="T18" fmla="*/ 17 w 71"/>
                  <a:gd name="T19" fmla="*/ 44 h 187"/>
                  <a:gd name="T20" fmla="*/ 18 w 71"/>
                  <a:gd name="T21" fmla="*/ 47 h 187"/>
                  <a:gd name="T22" fmla="*/ 0 w 71"/>
                  <a:gd name="T23" fmla="*/ 0 h 18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71"/>
                  <a:gd name="T37" fmla="*/ 0 h 187"/>
                  <a:gd name="T38" fmla="*/ 71 w 71"/>
                  <a:gd name="T39" fmla="*/ 187 h 187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71" h="187">
                    <a:moveTo>
                      <a:pt x="0" y="0"/>
                    </a:moveTo>
                    <a:lnTo>
                      <a:pt x="3" y="5"/>
                    </a:lnTo>
                    <a:lnTo>
                      <a:pt x="5" y="18"/>
                    </a:lnTo>
                    <a:lnTo>
                      <a:pt x="14" y="37"/>
                    </a:lnTo>
                    <a:lnTo>
                      <a:pt x="23" y="57"/>
                    </a:lnTo>
                    <a:lnTo>
                      <a:pt x="32" y="84"/>
                    </a:lnTo>
                    <a:lnTo>
                      <a:pt x="41" y="108"/>
                    </a:lnTo>
                    <a:lnTo>
                      <a:pt x="53" y="135"/>
                    </a:lnTo>
                    <a:lnTo>
                      <a:pt x="62" y="157"/>
                    </a:lnTo>
                    <a:lnTo>
                      <a:pt x="69" y="174"/>
                    </a:lnTo>
                    <a:lnTo>
                      <a:pt x="71" y="18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3747" name="Freeform 1234"/>
              <p:cNvSpPr>
                <a:spLocks/>
              </p:cNvSpPr>
              <p:nvPr/>
            </p:nvSpPr>
            <p:spPr bwMode="auto">
              <a:xfrm>
                <a:off x="1630" y="2554"/>
                <a:ext cx="18" cy="47"/>
              </a:xfrm>
              <a:custGeom>
                <a:avLst/>
                <a:gdLst>
                  <a:gd name="T0" fmla="*/ 0 w 71"/>
                  <a:gd name="T1" fmla="*/ 0 h 187"/>
                  <a:gd name="T2" fmla="*/ 1 w 71"/>
                  <a:gd name="T3" fmla="*/ 1 h 187"/>
                  <a:gd name="T4" fmla="*/ 1 w 71"/>
                  <a:gd name="T5" fmla="*/ 5 h 187"/>
                  <a:gd name="T6" fmla="*/ 4 w 71"/>
                  <a:gd name="T7" fmla="*/ 9 h 187"/>
                  <a:gd name="T8" fmla="*/ 6 w 71"/>
                  <a:gd name="T9" fmla="*/ 14 h 187"/>
                  <a:gd name="T10" fmla="*/ 8 w 71"/>
                  <a:gd name="T11" fmla="*/ 21 h 187"/>
                  <a:gd name="T12" fmla="*/ 10 w 71"/>
                  <a:gd name="T13" fmla="*/ 27 h 187"/>
                  <a:gd name="T14" fmla="*/ 13 w 71"/>
                  <a:gd name="T15" fmla="*/ 34 h 187"/>
                  <a:gd name="T16" fmla="*/ 16 w 71"/>
                  <a:gd name="T17" fmla="*/ 39 h 187"/>
                  <a:gd name="T18" fmla="*/ 17 w 71"/>
                  <a:gd name="T19" fmla="*/ 44 h 187"/>
                  <a:gd name="T20" fmla="*/ 18 w 71"/>
                  <a:gd name="T21" fmla="*/ 47 h 187"/>
                  <a:gd name="T22" fmla="*/ 0 w 71"/>
                  <a:gd name="T23" fmla="*/ 0 h 18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71"/>
                  <a:gd name="T37" fmla="*/ 0 h 187"/>
                  <a:gd name="T38" fmla="*/ 71 w 71"/>
                  <a:gd name="T39" fmla="*/ 187 h 187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71" h="187">
                    <a:moveTo>
                      <a:pt x="0" y="0"/>
                    </a:moveTo>
                    <a:lnTo>
                      <a:pt x="3" y="5"/>
                    </a:lnTo>
                    <a:lnTo>
                      <a:pt x="5" y="18"/>
                    </a:lnTo>
                    <a:lnTo>
                      <a:pt x="14" y="37"/>
                    </a:lnTo>
                    <a:lnTo>
                      <a:pt x="23" y="57"/>
                    </a:lnTo>
                    <a:lnTo>
                      <a:pt x="32" y="84"/>
                    </a:lnTo>
                    <a:lnTo>
                      <a:pt x="41" y="108"/>
                    </a:lnTo>
                    <a:lnTo>
                      <a:pt x="53" y="135"/>
                    </a:lnTo>
                    <a:lnTo>
                      <a:pt x="62" y="157"/>
                    </a:lnTo>
                    <a:lnTo>
                      <a:pt x="69" y="174"/>
                    </a:lnTo>
                    <a:lnTo>
                      <a:pt x="71" y="187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3748" name="Freeform 1235"/>
              <p:cNvSpPr>
                <a:spLocks/>
              </p:cNvSpPr>
              <p:nvPr/>
            </p:nvSpPr>
            <p:spPr bwMode="auto">
              <a:xfrm>
                <a:off x="1630" y="2554"/>
                <a:ext cx="18" cy="47"/>
              </a:xfrm>
              <a:custGeom>
                <a:avLst/>
                <a:gdLst>
                  <a:gd name="T0" fmla="*/ 0 w 71"/>
                  <a:gd name="T1" fmla="*/ 0 h 187"/>
                  <a:gd name="T2" fmla="*/ 1 w 71"/>
                  <a:gd name="T3" fmla="*/ 1 h 187"/>
                  <a:gd name="T4" fmla="*/ 1 w 71"/>
                  <a:gd name="T5" fmla="*/ 5 h 187"/>
                  <a:gd name="T6" fmla="*/ 4 w 71"/>
                  <a:gd name="T7" fmla="*/ 9 h 187"/>
                  <a:gd name="T8" fmla="*/ 6 w 71"/>
                  <a:gd name="T9" fmla="*/ 14 h 187"/>
                  <a:gd name="T10" fmla="*/ 8 w 71"/>
                  <a:gd name="T11" fmla="*/ 21 h 187"/>
                  <a:gd name="T12" fmla="*/ 10 w 71"/>
                  <a:gd name="T13" fmla="*/ 27 h 187"/>
                  <a:gd name="T14" fmla="*/ 13 w 71"/>
                  <a:gd name="T15" fmla="*/ 34 h 187"/>
                  <a:gd name="T16" fmla="*/ 16 w 71"/>
                  <a:gd name="T17" fmla="*/ 39 h 187"/>
                  <a:gd name="T18" fmla="*/ 17 w 71"/>
                  <a:gd name="T19" fmla="*/ 44 h 187"/>
                  <a:gd name="T20" fmla="*/ 18 w 71"/>
                  <a:gd name="T21" fmla="*/ 47 h 18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71"/>
                  <a:gd name="T34" fmla="*/ 0 h 187"/>
                  <a:gd name="T35" fmla="*/ 71 w 71"/>
                  <a:gd name="T36" fmla="*/ 187 h 187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71" h="187">
                    <a:moveTo>
                      <a:pt x="0" y="0"/>
                    </a:moveTo>
                    <a:lnTo>
                      <a:pt x="3" y="5"/>
                    </a:lnTo>
                    <a:lnTo>
                      <a:pt x="5" y="18"/>
                    </a:lnTo>
                    <a:lnTo>
                      <a:pt x="14" y="37"/>
                    </a:lnTo>
                    <a:lnTo>
                      <a:pt x="23" y="57"/>
                    </a:lnTo>
                    <a:lnTo>
                      <a:pt x="32" y="84"/>
                    </a:lnTo>
                    <a:lnTo>
                      <a:pt x="41" y="108"/>
                    </a:lnTo>
                    <a:lnTo>
                      <a:pt x="53" y="135"/>
                    </a:lnTo>
                    <a:lnTo>
                      <a:pt x="62" y="157"/>
                    </a:lnTo>
                    <a:lnTo>
                      <a:pt x="69" y="174"/>
                    </a:lnTo>
                    <a:lnTo>
                      <a:pt x="71" y="187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3749" name="Freeform 1236"/>
              <p:cNvSpPr>
                <a:spLocks/>
              </p:cNvSpPr>
              <p:nvPr/>
            </p:nvSpPr>
            <p:spPr bwMode="auto">
              <a:xfrm>
                <a:off x="1690" y="2620"/>
                <a:ext cx="26" cy="56"/>
              </a:xfrm>
              <a:custGeom>
                <a:avLst/>
                <a:gdLst>
                  <a:gd name="T0" fmla="*/ 26 w 105"/>
                  <a:gd name="T1" fmla="*/ 56 h 223"/>
                  <a:gd name="T2" fmla="*/ 25 w 105"/>
                  <a:gd name="T3" fmla="*/ 53 h 223"/>
                  <a:gd name="T4" fmla="*/ 23 w 105"/>
                  <a:gd name="T5" fmla="*/ 47 h 223"/>
                  <a:gd name="T6" fmla="*/ 19 w 105"/>
                  <a:gd name="T7" fmla="*/ 42 h 223"/>
                  <a:gd name="T8" fmla="*/ 16 w 105"/>
                  <a:gd name="T9" fmla="*/ 34 h 223"/>
                  <a:gd name="T10" fmla="*/ 12 w 105"/>
                  <a:gd name="T11" fmla="*/ 26 h 223"/>
                  <a:gd name="T12" fmla="*/ 8 w 105"/>
                  <a:gd name="T13" fmla="*/ 18 h 223"/>
                  <a:gd name="T14" fmla="*/ 5 w 105"/>
                  <a:gd name="T15" fmla="*/ 11 h 223"/>
                  <a:gd name="T16" fmla="*/ 2 w 105"/>
                  <a:gd name="T17" fmla="*/ 5 h 223"/>
                  <a:gd name="T18" fmla="*/ 1 w 105"/>
                  <a:gd name="T19" fmla="*/ 2 h 223"/>
                  <a:gd name="T20" fmla="*/ 0 w 105"/>
                  <a:gd name="T21" fmla="*/ 0 h 223"/>
                  <a:gd name="T22" fmla="*/ 26 w 105"/>
                  <a:gd name="T23" fmla="*/ 56 h 223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05"/>
                  <a:gd name="T37" fmla="*/ 0 h 223"/>
                  <a:gd name="T38" fmla="*/ 105 w 105"/>
                  <a:gd name="T39" fmla="*/ 223 h 223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05" h="223">
                    <a:moveTo>
                      <a:pt x="105" y="223"/>
                    </a:moveTo>
                    <a:lnTo>
                      <a:pt x="100" y="211"/>
                    </a:lnTo>
                    <a:lnTo>
                      <a:pt x="91" y="189"/>
                    </a:lnTo>
                    <a:lnTo>
                      <a:pt x="78" y="166"/>
                    </a:lnTo>
                    <a:lnTo>
                      <a:pt x="64" y="136"/>
                    </a:lnTo>
                    <a:lnTo>
                      <a:pt x="48" y="102"/>
                    </a:lnTo>
                    <a:lnTo>
                      <a:pt x="33" y="72"/>
                    </a:lnTo>
                    <a:lnTo>
                      <a:pt x="21" y="42"/>
                    </a:lnTo>
                    <a:lnTo>
                      <a:pt x="9" y="20"/>
                    </a:lnTo>
                    <a:lnTo>
                      <a:pt x="3" y="6"/>
                    </a:lnTo>
                    <a:lnTo>
                      <a:pt x="0" y="0"/>
                    </a:lnTo>
                    <a:lnTo>
                      <a:pt x="105" y="223"/>
                    </a:lnTo>
                    <a:close/>
                  </a:path>
                </a:pathLst>
              </a:custGeom>
              <a:solidFill>
                <a:srgbClr val="FFFF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3750" name="Freeform 1237"/>
              <p:cNvSpPr>
                <a:spLocks/>
              </p:cNvSpPr>
              <p:nvPr/>
            </p:nvSpPr>
            <p:spPr bwMode="auto">
              <a:xfrm>
                <a:off x="1690" y="2620"/>
                <a:ext cx="26" cy="56"/>
              </a:xfrm>
              <a:custGeom>
                <a:avLst/>
                <a:gdLst>
                  <a:gd name="T0" fmla="*/ 26 w 105"/>
                  <a:gd name="T1" fmla="*/ 56 h 223"/>
                  <a:gd name="T2" fmla="*/ 25 w 105"/>
                  <a:gd name="T3" fmla="*/ 53 h 223"/>
                  <a:gd name="T4" fmla="*/ 23 w 105"/>
                  <a:gd name="T5" fmla="*/ 47 h 223"/>
                  <a:gd name="T6" fmla="*/ 19 w 105"/>
                  <a:gd name="T7" fmla="*/ 42 h 223"/>
                  <a:gd name="T8" fmla="*/ 16 w 105"/>
                  <a:gd name="T9" fmla="*/ 34 h 223"/>
                  <a:gd name="T10" fmla="*/ 12 w 105"/>
                  <a:gd name="T11" fmla="*/ 26 h 223"/>
                  <a:gd name="T12" fmla="*/ 8 w 105"/>
                  <a:gd name="T13" fmla="*/ 18 h 223"/>
                  <a:gd name="T14" fmla="*/ 5 w 105"/>
                  <a:gd name="T15" fmla="*/ 11 h 223"/>
                  <a:gd name="T16" fmla="*/ 2 w 105"/>
                  <a:gd name="T17" fmla="*/ 5 h 223"/>
                  <a:gd name="T18" fmla="*/ 1 w 105"/>
                  <a:gd name="T19" fmla="*/ 2 h 223"/>
                  <a:gd name="T20" fmla="*/ 0 w 105"/>
                  <a:gd name="T21" fmla="*/ 0 h 223"/>
                  <a:gd name="T22" fmla="*/ 26 w 105"/>
                  <a:gd name="T23" fmla="*/ 56 h 223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05"/>
                  <a:gd name="T37" fmla="*/ 0 h 223"/>
                  <a:gd name="T38" fmla="*/ 105 w 105"/>
                  <a:gd name="T39" fmla="*/ 223 h 223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05" h="223">
                    <a:moveTo>
                      <a:pt x="105" y="223"/>
                    </a:moveTo>
                    <a:lnTo>
                      <a:pt x="100" y="211"/>
                    </a:lnTo>
                    <a:lnTo>
                      <a:pt x="91" y="189"/>
                    </a:lnTo>
                    <a:lnTo>
                      <a:pt x="78" y="166"/>
                    </a:lnTo>
                    <a:lnTo>
                      <a:pt x="64" y="136"/>
                    </a:lnTo>
                    <a:lnTo>
                      <a:pt x="48" y="102"/>
                    </a:lnTo>
                    <a:lnTo>
                      <a:pt x="33" y="72"/>
                    </a:lnTo>
                    <a:lnTo>
                      <a:pt x="21" y="42"/>
                    </a:lnTo>
                    <a:lnTo>
                      <a:pt x="9" y="20"/>
                    </a:lnTo>
                    <a:lnTo>
                      <a:pt x="3" y="6"/>
                    </a:lnTo>
                    <a:lnTo>
                      <a:pt x="0" y="0"/>
                    </a:lnTo>
                    <a:lnTo>
                      <a:pt x="105" y="223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3751" name="Freeform 1238"/>
              <p:cNvSpPr>
                <a:spLocks/>
              </p:cNvSpPr>
              <p:nvPr/>
            </p:nvSpPr>
            <p:spPr bwMode="auto">
              <a:xfrm>
                <a:off x="1690" y="2620"/>
                <a:ext cx="26" cy="56"/>
              </a:xfrm>
              <a:custGeom>
                <a:avLst/>
                <a:gdLst>
                  <a:gd name="T0" fmla="*/ 26 w 105"/>
                  <a:gd name="T1" fmla="*/ 56 h 223"/>
                  <a:gd name="T2" fmla="*/ 25 w 105"/>
                  <a:gd name="T3" fmla="*/ 53 h 223"/>
                  <a:gd name="T4" fmla="*/ 23 w 105"/>
                  <a:gd name="T5" fmla="*/ 47 h 223"/>
                  <a:gd name="T6" fmla="*/ 19 w 105"/>
                  <a:gd name="T7" fmla="*/ 42 h 223"/>
                  <a:gd name="T8" fmla="*/ 16 w 105"/>
                  <a:gd name="T9" fmla="*/ 34 h 223"/>
                  <a:gd name="T10" fmla="*/ 12 w 105"/>
                  <a:gd name="T11" fmla="*/ 26 h 223"/>
                  <a:gd name="T12" fmla="*/ 8 w 105"/>
                  <a:gd name="T13" fmla="*/ 18 h 223"/>
                  <a:gd name="T14" fmla="*/ 5 w 105"/>
                  <a:gd name="T15" fmla="*/ 11 h 223"/>
                  <a:gd name="T16" fmla="*/ 2 w 105"/>
                  <a:gd name="T17" fmla="*/ 5 h 223"/>
                  <a:gd name="T18" fmla="*/ 1 w 105"/>
                  <a:gd name="T19" fmla="*/ 2 h 223"/>
                  <a:gd name="T20" fmla="*/ 0 w 105"/>
                  <a:gd name="T21" fmla="*/ 0 h 22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05"/>
                  <a:gd name="T34" fmla="*/ 0 h 223"/>
                  <a:gd name="T35" fmla="*/ 105 w 105"/>
                  <a:gd name="T36" fmla="*/ 223 h 223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05" h="223">
                    <a:moveTo>
                      <a:pt x="105" y="223"/>
                    </a:moveTo>
                    <a:lnTo>
                      <a:pt x="100" y="211"/>
                    </a:lnTo>
                    <a:lnTo>
                      <a:pt x="91" y="189"/>
                    </a:lnTo>
                    <a:lnTo>
                      <a:pt x="78" y="166"/>
                    </a:lnTo>
                    <a:lnTo>
                      <a:pt x="64" y="136"/>
                    </a:lnTo>
                    <a:lnTo>
                      <a:pt x="48" y="102"/>
                    </a:lnTo>
                    <a:lnTo>
                      <a:pt x="33" y="72"/>
                    </a:lnTo>
                    <a:lnTo>
                      <a:pt x="21" y="42"/>
                    </a:lnTo>
                    <a:lnTo>
                      <a:pt x="9" y="20"/>
                    </a:lnTo>
                    <a:lnTo>
                      <a:pt x="3" y="6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3752" name="Freeform 1239"/>
              <p:cNvSpPr>
                <a:spLocks/>
              </p:cNvSpPr>
              <p:nvPr/>
            </p:nvSpPr>
            <p:spPr bwMode="auto">
              <a:xfrm>
                <a:off x="1813" y="2767"/>
                <a:ext cx="266" cy="182"/>
              </a:xfrm>
              <a:custGeom>
                <a:avLst/>
                <a:gdLst>
                  <a:gd name="T0" fmla="*/ 0 w 1064"/>
                  <a:gd name="T1" fmla="*/ 0 h 727"/>
                  <a:gd name="T2" fmla="*/ 17 w 1064"/>
                  <a:gd name="T3" fmla="*/ 15 h 727"/>
                  <a:gd name="T4" fmla="*/ 38 w 1064"/>
                  <a:gd name="T5" fmla="*/ 32 h 727"/>
                  <a:gd name="T6" fmla="*/ 64 w 1064"/>
                  <a:gd name="T7" fmla="*/ 52 h 727"/>
                  <a:gd name="T8" fmla="*/ 93 w 1064"/>
                  <a:gd name="T9" fmla="*/ 73 h 727"/>
                  <a:gd name="T10" fmla="*/ 124 w 1064"/>
                  <a:gd name="T11" fmla="*/ 95 h 727"/>
                  <a:gd name="T12" fmla="*/ 155 w 1064"/>
                  <a:gd name="T13" fmla="*/ 117 h 727"/>
                  <a:gd name="T14" fmla="*/ 186 w 1064"/>
                  <a:gd name="T15" fmla="*/ 137 h 727"/>
                  <a:gd name="T16" fmla="*/ 216 w 1064"/>
                  <a:gd name="T17" fmla="*/ 155 h 727"/>
                  <a:gd name="T18" fmla="*/ 243 w 1064"/>
                  <a:gd name="T19" fmla="*/ 170 h 727"/>
                  <a:gd name="T20" fmla="*/ 266 w 1064"/>
                  <a:gd name="T21" fmla="*/ 182 h 72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064"/>
                  <a:gd name="T34" fmla="*/ 0 h 727"/>
                  <a:gd name="T35" fmla="*/ 1064 w 1064"/>
                  <a:gd name="T36" fmla="*/ 727 h 727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064" h="727">
                    <a:moveTo>
                      <a:pt x="0" y="0"/>
                    </a:moveTo>
                    <a:lnTo>
                      <a:pt x="66" y="59"/>
                    </a:lnTo>
                    <a:lnTo>
                      <a:pt x="153" y="129"/>
                    </a:lnTo>
                    <a:lnTo>
                      <a:pt x="255" y="207"/>
                    </a:lnTo>
                    <a:lnTo>
                      <a:pt x="372" y="291"/>
                    </a:lnTo>
                    <a:lnTo>
                      <a:pt x="496" y="378"/>
                    </a:lnTo>
                    <a:lnTo>
                      <a:pt x="619" y="466"/>
                    </a:lnTo>
                    <a:lnTo>
                      <a:pt x="745" y="547"/>
                    </a:lnTo>
                    <a:lnTo>
                      <a:pt x="863" y="619"/>
                    </a:lnTo>
                    <a:lnTo>
                      <a:pt x="971" y="679"/>
                    </a:lnTo>
                    <a:lnTo>
                      <a:pt x="1064" y="727"/>
                    </a:lnTo>
                  </a:path>
                </a:pathLst>
              </a:custGeom>
              <a:noFill/>
              <a:ln w="0">
                <a:solidFill>
                  <a:srgbClr val="92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3753" name="Freeform 1240"/>
              <p:cNvSpPr>
                <a:spLocks/>
              </p:cNvSpPr>
              <p:nvPr/>
            </p:nvSpPr>
            <p:spPr bwMode="auto">
              <a:xfrm>
                <a:off x="2047" y="2949"/>
                <a:ext cx="51" cy="25"/>
              </a:xfrm>
              <a:custGeom>
                <a:avLst/>
                <a:gdLst>
                  <a:gd name="T0" fmla="*/ 32 w 203"/>
                  <a:gd name="T1" fmla="*/ 2 h 102"/>
                  <a:gd name="T2" fmla="*/ 34 w 203"/>
                  <a:gd name="T3" fmla="*/ 4 h 102"/>
                  <a:gd name="T4" fmla="*/ 37 w 203"/>
                  <a:gd name="T5" fmla="*/ 4 h 102"/>
                  <a:gd name="T6" fmla="*/ 38 w 203"/>
                  <a:gd name="T7" fmla="*/ 5 h 102"/>
                  <a:gd name="T8" fmla="*/ 39 w 203"/>
                  <a:gd name="T9" fmla="*/ 5 h 102"/>
                  <a:gd name="T10" fmla="*/ 41 w 203"/>
                  <a:gd name="T11" fmla="*/ 5 h 102"/>
                  <a:gd name="T12" fmla="*/ 41 w 203"/>
                  <a:gd name="T13" fmla="*/ 5 h 102"/>
                  <a:gd name="T14" fmla="*/ 43 w 203"/>
                  <a:gd name="T15" fmla="*/ 6 h 102"/>
                  <a:gd name="T16" fmla="*/ 44 w 203"/>
                  <a:gd name="T17" fmla="*/ 8 h 102"/>
                  <a:gd name="T18" fmla="*/ 46 w 203"/>
                  <a:gd name="T19" fmla="*/ 11 h 102"/>
                  <a:gd name="T20" fmla="*/ 49 w 203"/>
                  <a:gd name="T21" fmla="*/ 15 h 102"/>
                  <a:gd name="T22" fmla="*/ 50 w 203"/>
                  <a:gd name="T23" fmla="*/ 18 h 102"/>
                  <a:gd name="T24" fmla="*/ 51 w 203"/>
                  <a:gd name="T25" fmla="*/ 20 h 102"/>
                  <a:gd name="T26" fmla="*/ 51 w 203"/>
                  <a:gd name="T27" fmla="*/ 22 h 102"/>
                  <a:gd name="T28" fmla="*/ 50 w 203"/>
                  <a:gd name="T29" fmla="*/ 24 h 102"/>
                  <a:gd name="T30" fmla="*/ 48 w 203"/>
                  <a:gd name="T31" fmla="*/ 25 h 102"/>
                  <a:gd name="T32" fmla="*/ 45 w 203"/>
                  <a:gd name="T33" fmla="*/ 25 h 102"/>
                  <a:gd name="T34" fmla="*/ 41 w 203"/>
                  <a:gd name="T35" fmla="*/ 25 h 102"/>
                  <a:gd name="T36" fmla="*/ 38 w 203"/>
                  <a:gd name="T37" fmla="*/ 24 h 102"/>
                  <a:gd name="T38" fmla="*/ 33 w 203"/>
                  <a:gd name="T39" fmla="*/ 22 h 102"/>
                  <a:gd name="T40" fmla="*/ 28 w 203"/>
                  <a:gd name="T41" fmla="*/ 19 h 102"/>
                  <a:gd name="T42" fmla="*/ 22 w 203"/>
                  <a:gd name="T43" fmla="*/ 16 h 102"/>
                  <a:gd name="T44" fmla="*/ 17 w 203"/>
                  <a:gd name="T45" fmla="*/ 13 h 102"/>
                  <a:gd name="T46" fmla="*/ 13 w 203"/>
                  <a:gd name="T47" fmla="*/ 11 h 102"/>
                  <a:gd name="T48" fmla="*/ 10 w 203"/>
                  <a:gd name="T49" fmla="*/ 8 h 102"/>
                  <a:gd name="T50" fmla="*/ 7 w 203"/>
                  <a:gd name="T51" fmla="*/ 5 h 102"/>
                  <a:gd name="T52" fmla="*/ 4 w 203"/>
                  <a:gd name="T53" fmla="*/ 4 h 102"/>
                  <a:gd name="T54" fmla="*/ 2 w 203"/>
                  <a:gd name="T55" fmla="*/ 2 h 102"/>
                  <a:gd name="T56" fmla="*/ 1 w 203"/>
                  <a:gd name="T57" fmla="*/ 1 h 102"/>
                  <a:gd name="T58" fmla="*/ 1 w 203"/>
                  <a:gd name="T59" fmla="*/ 0 h 102"/>
                  <a:gd name="T60" fmla="*/ 0 w 203"/>
                  <a:gd name="T61" fmla="*/ 0 h 102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203"/>
                  <a:gd name="T94" fmla="*/ 0 h 102"/>
                  <a:gd name="T95" fmla="*/ 203 w 203"/>
                  <a:gd name="T96" fmla="*/ 102 h 102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203" h="102">
                    <a:moveTo>
                      <a:pt x="128" y="9"/>
                    </a:moveTo>
                    <a:lnTo>
                      <a:pt x="137" y="15"/>
                    </a:lnTo>
                    <a:lnTo>
                      <a:pt x="146" y="18"/>
                    </a:lnTo>
                    <a:lnTo>
                      <a:pt x="153" y="22"/>
                    </a:lnTo>
                    <a:lnTo>
                      <a:pt x="155" y="22"/>
                    </a:lnTo>
                    <a:lnTo>
                      <a:pt x="162" y="22"/>
                    </a:lnTo>
                    <a:lnTo>
                      <a:pt x="164" y="22"/>
                    </a:lnTo>
                    <a:lnTo>
                      <a:pt x="171" y="25"/>
                    </a:lnTo>
                    <a:lnTo>
                      <a:pt x="177" y="31"/>
                    </a:lnTo>
                    <a:lnTo>
                      <a:pt x="185" y="43"/>
                    </a:lnTo>
                    <a:lnTo>
                      <a:pt x="194" y="61"/>
                    </a:lnTo>
                    <a:lnTo>
                      <a:pt x="200" y="72"/>
                    </a:lnTo>
                    <a:lnTo>
                      <a:pt x="203" y="82"/>
                    </a:lnTo>
                    <a:lnTo>
                      <a:pt x="203" y="91"/>
                    </a:lnTo>
                    <a:lnTo>
                      <a:pt x="198" y="97"/>
                    </a:lnTo>
                    <a:lnTo>
                      <a:pt x="191" y="102"/>
                    </a:lnTo>
                    <a:lnTo>
                      <a:pt x="180" y="102"/>
                    </a:lnTo>
                    <a:lnTo>
                      <a:pt x="164" y="102"/>
                    </a:lnTo>
                    <a:lnTo>
                      <a:pt x="150" y="97"/>
                    </a:lnTo>
                    <a:lnTo>
                      <a:pt x="132" y="91"/>
                    </a:lnTo>
                    <a:lnTo>
                      <a:pt x="110" y="79"/>
                    </a:lnTo>
                    <a:lnTo>
                      <a:pt x="86" y="67"/>
                    </a:lnTo>
                    <a:lnTo>
                      <a:pt x="68" y="52"/>
                    </a:lnTo>
                    <a:lnTo>
                      <a:pt x="53" y="43"/>
                    </a:lnTo>
                    <a:lnTo>
                      <a:pt x="38" y="31"/>
                    </a:lnTo>
                    <a:lnTo>
                      <a:pt x="26" y="22"/>
                    </a:lnTo>
                    <a:lnTo>
                      <a:pt x="16" y="15"/>
                    </a:lnTo>
                    <a:lnTo>
                      <a:pt x="9" y="9"/>
                    </a:lnTo>
                    <a:lnTo>
                      <a:pt x="5" y="4"/>
                    </a:lnTo>
                    <a:lnTo>
                      <a:pt x="2" y="0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92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3754" name="Line 1241"/>
              <p:cNvSpPr>
                <a:spLocks noChangeShapeType="1"/>
              </p:cNvSpPr>
              <p:nvPr/>
            </p:nvSpPr>
            <p:spPr bwMode="auto">
              <a:xfrm flipH="1">
                <a:off x="2069" y="2874"/>
                <a:ext cx="8" cy="26"/>
              </a:xfrm>
              <a:prstGeom prst="line">
                <a:avLst/>
              </a:prstGeom>
              <a:noFill/>
              <a:ln w="0">
                <a:solidFill>
                  <a:srgbClr val="92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3755" name="Freeform 1242"/>
              <p:cNvSpPr>
                <a:spLocks/>
              </p:cNvSpPr>
              <p:nvPr/>
            </p:nvSpPr>
            <p:spPr bwMode="auto">
              <a:xfrm>
                <a:off x="2043" y="2876"/>
                <a:ext cx="38" cy="58"/>
              </a:xfrm>
              <a:custGeom>
                <a:avLst/>
                <a:gdLst>
                  <a:gd name="T0" fmla="*/ 38 w 150"/>
                  <a:gd name="T1" fmla="*/ 58 h 232"/>
                  <a:gd name="T2" fmla="*/ 37 w 150"/>
                  <a:gd name="T3" fmla="*/ 54 h 232"/>
                  <a:gd name="T4" fmla="*/ 36 w 150"/>
                  <a:gd name="T5" fmla="*/ 48 h 232"/>
                  <a:gd name="T6" fmla="*/ 34 w 150"/>
                  <a:gd name="T7" fmla="*/ 44 h 232"/>
                  <a:gd name="T8" fmla="*/ 33 w 150"/>
                  <a:gd name="T9" fmla="*/ 39 h 232"/>
                  <a:gd name="T10" fmla="*/ 31 w 150"/>
                  <a:gd name="T11" fmla="*/ 36 h 232"/>
                  <a:gd name="T12" fmla="*/ 30 w 150"/>
                  <a:gd name="T13" fmla="*/ 32 h 232"/>
                  <a:gd name="T14" fmla="*/ 29 w 150"/>
                  <a:gd name="T15" fmla="*/ 29 h 232"/>
                  <a:gd name="T16" fmla="*/ 28 w 150"/>
                  <a:gd name="T17" fmla="*/ 26 h 232"/>
                  <a:gd name="T18" fmla="*/ 28 w 150"/>
                  <a:gd name="T19" fmla="*/ 24 h 232"/>
                  <a:gd name="T20" fmla="*/ 27 w 150"/>
                  <a:gd name="T21" fmla="*/ 24 h 232"/>
                  <a:gd name="T22" fmla="*/ 27 w 150"/>
                  <a:gd name="T23" fmla="*/ 24 h 232"/>
                  <a:gd name="T24" fmla="*/ 26 w 150"/>
                  <a:gd name="T25" fmla="*/ 21 h 232"/>
                  <a:gd name="T26" fmla="*/ 24 w 150"/>
                  <a:gd name="T27" fmla="*/ 18 h 232"/>
                  <a:gd name="T28" fmla="*/ 23 w 150"/>
                  <a:gd name="T29" fmla="*/ 14 h 232"/>
                  <a:gd name="T30" fmla="*/ 21 w 150"/>
                  <a:gd name="T31" fmla="*/ 10 h 232"/>
                  <a:gd name="T32" fmla="*/ 17 w 150"/>
                  <a:gd name="T33" fmla="*/ 6 h 232"/>
                  <a:gd name="T34" fmla="*/ 14 w 150"/>
                  <a:gd name="T35" fmla="*/ 3 h 232"/>
                  <a:gd name="T36" fmla="*/ 11 w 150"/>
                  <a:gd name="T37" fmla="*/ 1 h 232"/>
                  <a:gd name="T38" fmla="*/ 5 w 150"/>
                  <a:gd name="T39" fmla="*/ 0 h 232"/>
                  <a:gd name="T40" fmla="*/ 0 w 150"/>
                  <a:gd name="T41" fmla="*/ 2 h 23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50"/>
                  <a:gd name="T64" fmla="*/ 0 h 232"/>
                  <a:gd name="T65" fmla="*/ 150 w 150"/>
                  <a:gd name="T66" fmla="*/ 232 h 232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50" h="232">
                    <a:moveTo>
                      <a:pt x="150" y="232"/>
                    </a:moveTo>
                    <a:lnTo>
                      <a:pt x="148" y="214"/>
                    </a:lnTo>
                    <a:lnTo>
                      <a:pt x="141" y="193"/>
                    </a:lnTo>
                    <a:lnTo>
                      <a:pt x="135" y="175"/>
                    </a:lnTo>
                    <a:lnTo>
                      <a:pt x="130" y="157"/>
                    </a:lnTo>
                    <a:lnTo>
                      <a:pt x="123" y="142"/>
                    </a:lnTo>
                    <a:lnTo>
                      <a:pt x="117" y="127"/>
                    </a:lnTo>
                    <a:lnTo>
                      <a:pt x="114" y="116"/>
                    </a:lnTo>
                    <a:lnTo>
                      <a:pt x="109" y="103"/>
                    </a:lnTo>
                    <a:lnTo>
                      <a:pt x="109" y="97"/>
                    </a:lnTo>
                    <a:lnTo>
                      <a:pt x="105" y="97"/>
                    </a:lnTo>
                    <a:lnTo>
                      <a:pt x="105" y="94"/>
                    </a:lnTo>
                    <a:lnTo>
                      <a:pt x="102" y="85"/>
                    </a:lnTo>
                    <a:lnTo>
                      <a:pt x="96" y="70"/>
                    </a:lnTo>
                    <a:lnTo>
                      <a:pt x="91" y="55"/>
                    </a:lnTo>
                    <a:lnTo>
                      <a:pt x="82" y="39"/>
                    </a:lnTo>
                    <a:lnTo>
                      <a:pt x="69" y="25"/>
                    </a:lnTo>
                    <a:lnTo>
                      <a:pt x="57" y="13"/>
                    </a:lnTo>
                    <a:lnTo>
                      <a:pt x="42" y="4"/>
                    </a:lnTo>
                    <a:lnTo>
                      <a:pt x="21" y="0"/>
                    </a:lnTo>
                    <a:lnTo>
                      <a:pt x="0" y="7"/>
                    </a:lnTo>
                  </a:path>
                </a:pathLst>
              </a:custGeom>
              <a:noFill/>
              <a:ln w="0">
                <a:solidFill>
                  <a:srgbClr val="92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3756" name="Line 1243"/>
              <p:cNvSpPr>
                <a:spLocks noChangeShapeType="1"/>
              </p:cNvSpPr>
              <p:nvPr/>
            </p:nvSpPr>
            <p:spPr bwMode="auto">
              <a:xfrm flipH="1" flipV="1">
                <a:off x="2270" y="2924"/>
                <a:ext cx="5" cy="15"/>
              </a:xfrm>
              <a:prstGeom prst="line">
                <a:avLst/>
              </a:prstGeom>
              <a:noFill/>
              <a:ln w="0">
                <a:solidFill>
                  <a:srgbClr val="C0244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3757" name="Line 1244"/>
              <p:cNvSpPr>
                <a:spLocks noChangeShapeType="1"/>
              </p:cNvSpPr>
              <p:nvPr/>
            </p:nvSpPr>
            <p:spPr bwMode="auto">
              <a:xfrm flipH="1" flipV="1">
                <a:off x="2254" y="2930"/>
                <a:ext cx="4" cy="16"/>
              </a:xfrm>
              <a:prstGeom prst="line">
                <a:avLst/>
              </a:prstGeom>
              <a:noFill/>
              <a:ln w="0">
                <a:solidFill>
                  <a:srgbClr val="C0244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3758" name="Line 1245"/>
              <p:cNvSpPr>
                <a:spLocks noChangeShapeType="1"/>
              </p:cNvSpPr>
              <p:nvPr/>
            </p:nvSpPr>
            <p:spPr bwMode="auto">
              <a:xfrm flipH="1" flipV="1">
                <a:off x="2288" y="2974"/>
                <a:ext cx="3" cy="16"/>
              </a:xfrm>
              <a:prstGeom prst="line">
                <a:avLst/>
              </a:prstGeom>
              <a:noFill/>
              <a:ln w="0">
                <a:solidFill>
                  <a:srgbClr val="C0244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3759" name="Line 1246"/>
              <p:cNvSpPr>
                <a:spLocks noChangeShapeType="1"/>
              </p:cNvSpPr>
              <p:nvPr/>
            </p:nvSpPr>
            <p:spPr bwMode="auto">
              <a:xfrm flipH="1" flipV="1">
                <a:off x="2303" y="3060"/>
                <a:ext cx="2" cy="14"/>
              </a:xfrm>
              <a:prstGeom prst="line">
                <a:avLst/>
              </a:prstGeom>
              <a:noFill/>
              <a:ln w="0">
                <a:solidFill>
                  <a:srgbClr val="C0244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3760" name="Line 1247"/>
              <p:cNvSpPr>
                <a:spLocks noChangeShapeType="1"/>
              </p:cNvSpPr>
              <p:nvPr/>
            </p:nvSpPr>
            <p:spPr bwMode="auto">
              <a:xfrm flipH="1" flipV="1">
                <a:off x="2323" y="3156"/>
                <a:ext cx="4" cy="12"/>
              </a:xfrm>
              <a:prstGeom prst="line">
                <a:avLst/>
              </a:prstGeom>
              <a:noFill/>
              <a:ln w="0">
                <a:solidFill>
                  <a:srgbClr val="C0244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3761" name="Freeform 1248"/>
              <p:cNvSpPr>
                <a:spLocks/>
              </p:cNvSpPr>
              <p:nvPr/>
            </p:nvSpPr>
            <p:spPr bwMode="auto">
              <a:xfrm>
                <a:off x="1690" y="1195"/>
                <a:ext cx="5" cy="56"/>
              </a:xfrm>
              <a:custGeom>
                <a:avLst/>
                <a:gdLst>
                  <a:gd name="T0" fmla="*/ 1 w 18"/>
                  <a:gd name="T1" fmla="*/ 0 h 226"/>
                  <a:gd name="T2" fmla="*/ 1 w 18"/>
                  <a:gd name="T3" fmla="*/ 1 h 226"/>
                  <a:gd name="T4" fmla="*/ 0 w 18"/>
                  <a:gd name="T5" fmla="*/ 3 h 226"/>
                  <a:gd name="T6" fmla="*/ 0 w 18"/>
                  <a:gd name="T7" fmla="*/ 5 h 226"/>
                  <a:gd name="T8" fmla="*/ 0 w 18"/>
                  <a:gd name="T9" fmla="*/ 10 h 226"/>
                  <a:gd name="T10" fmla="*/ 0 w 18"/>
                  <a:gd name="T11" fmla="*/ 15 h 226"/>
                  <a:gd name="T12" fmla="*/ 1 w 18"/>
                  <a:gd name="T13" fmla="*/ 21 h 226"/>
                  <a:gd name="T14" fmla="*/ 1 w 18"/>
                  <a:gd name="T15" fmla="*/ 28 h 226"/>
                  <a:gd name="T16" fmla="*/ 2 w 18"/>
                  <a:gd name="T17" fmla="*/ 37 h 226"/>
                  <a:gd name="T18" fmla="*/ 4 w 18"/>
                  <a:gd name="T19" fmla="*/ 46 h 226"/>
                  <a:gd name="T20" fmla="*/ 5 w 18"/>
                  <a:gd name="T21" fmla="*/ 56 h 22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8"/>
                  <a:gd name="T34" fmla="*/ 0 h 226"/>
                  <a:gd name="T35" fmla="*/ 18 w 18"/>
                  <a:gd name="T36" fmla="*/ 226 h 22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8" h="226">
                    <a:moveTo>
                      <a:pt x="4" y="0"/>
                    </a:moveTo>
                    <a:lnTo>
                      <a:pt x="4" y="4"/>
                    </a:lnTo>
                    <a:lnTo>
                      <a:pt x="0" y="13"/>
                    </a:lnTo>
                    <a:lnTo>
                      <a:pt x="0" y="22"/>
                    </a:lnTo>
                    <a:lnTo>
                      <a:pt x="0" y="39"/>
                    </a:lnTo>
                    <a:lnTo>
                      <a:pt x="0" y="61"/>
                    </a:lnTo>
                    <a:lnTo>
                      <a:pt x="4" y="84"/>
                    </a:lnTo>
                    <a:lnTo>
                      <a:pt x="4" y="115"/>
                    </a:lnTo>
                    <a:lnTo>
                      <a:pt x="6" y="148"/>
                    </a:lnTo>
                    <a:lnTo>
                      <a:pt x="13" y="187"/>
                    </a:lnTo>
                    <a:lnTo>
                      <a:pt x="18" y="226"/>
                    </a:lnTo>
                  </a:path>
                </a:pathLst>
              </a:custGeom>
              <a:noFill/>
              <a:ln w="0">
                <a:solidFill>
                  <a:srgbClr val="49FC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3762" name="Freeform 1249"/>
              <p:cNvSpPr>
                <a:spLocks/>
              </p:cNvSpPr>
              <p:nvPr/>
            </p:nvSpPr>
            <p:spPr bwMode="auto">
              <a:xfrm>
                <a:off x="1729" y="1195"/>
                <a:ext cx="19" cy="43"/>
              </a:xfrm>
              <a:custGeom>
                <a:avLst/>
                <a:gdLst>
                  <a:gd name="T0" fmla="*/ 0 w 75"/>
                  <a:gd name="T1" fmla="*/ 0 h 175"/>
                  <a:gd name="T2" fmla="*/ 0 w 75"/>
                  <a:gd name="T3" fmla="*/ 1 h 175"/>
                  <a:gd name="T4" fmla="*/ 2 w 75"/>
                  <a:gd name="T5" fmla="*/ 4 h 175"/>
                  <a:gd name="T6" fmla="*/ 3 w 75"/>
                  <a:gd name="T7" fmla="*/ 8 h 175"/>
                  <a:gd name="T8" fmla="*/ 5 w 75"/>
                  <a:gd name="T9" fmla="*/ 12 h 175"/>
                  <a:gd name="T10" fmla="*/ 7 w 75"/>
                  <a:gd name="T11" fmla="*/ 18 h 175"/>
                  <a:gd name="T12" fmla="*/ 10 w 75"/>
                  <a:gd name="T13" fmla="*/ 23 h 175"/>
                  <a:gd name="T14" fmla="*/ 13 w 75"/>
                  <a:gd name="T15" fmla="*/ 29 h 175"/>
                  <a:gd name="T16" fmla="*/ 15 w 75"/>
                  <a:gd name="T17" fmla="*/ 34 h 175"/>
                  <a:gd name="T18" fmla="*/ 17 w 75"/>
                  <a:gd name="T19" fmla="*/ 39 h 175"/>
                  <a:gd name="T20" fmla="*/ 19 w 75"/>
                  <a:gd name="T21" fmla="*/ 43 h 17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75"/>
                  <a:gd name="T34" fmla="*/ 0 h 175"/>
                  <a:gd name="T35" fmla="*/ 75 w 75"/>
                  <a:gd name="T36" fmla="*/ 175 h 175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75" h="175">
                    <a:moveTo>
                      <a:pt x="0" y="0"/>
                    </a:moveTo>
                    <a:lnTo>
                      <a:pt x="0" y="6"/>
                    </a:lnTo>
                    <a:lnTo>
                      <a:pt x="6" y="16"/>
                    </a:lnTo>
                    <a:lnTo>
                      <a:pt x="11" y="31"/>
                    </a:lnTo>
                    <a:lnTo>
                      <a:pt x="20" y="48"/>
                    </a:lnTo>
                    <a:lnTo>
                      <a:pt x="29" y="73"/>
                    </a:lnTo>
                    <a:lnTo>
                      <a:pt x="38" y="93"/>
                    </a:lnTo>
                    <a:lnTo>
                      <a:pt x="50" y="118"/>
                    </a:lnTo>
                    <a:lnTo>
                      <a:pt x="59" y="139"/>
                    </a:lnTo>
                    <a:lnTo>
                      <a:pt x="68" y="159"/>
                    </a:lnTo>
                    <a:lnTo>
                      <a:pt x="75" y="175"/>
                    </a:lnTo>
                  </a:path>
                </a:pathLst>
              </a:custGeom>
              <a:noFill/>
              <a:ln w="0">
                <a:solidFill>
                  <a:srgbClr val="49FC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3763" name="Freeform 1250"/>
              <p:cNvSpPr>
                <a:spLocks/>
              </p:cNvSpPr>
              <p:nvPr/>
            </p:nvSpPr>
            <p:spPr bwMode="auto">
              <a:xfrm>
                <a:off x="1750" y="1180"/>
                <a:ext cx="16" cy="55"/>
              </a:xfrm>
              <a:custGeom>
                <a:avLst/>
                <a:gdLst>
                  <a:gd name="T0" fmla="*/ 0 w 66"/>
                  <a:gd name="T1" fmla="*/ 0 h 219"/>
                  <a:gd name="T2" fmla="*/ 0 w 66"/>
                  <a:gd name="T3" fmla="*/ 1 h 219"/>
                  <a:gd name="T4" fmla="*/ 1 w 66"/>
                  <a:gd name="T5" fmla="*/ 3 h 219"/>
                  <a:gd name="T6" fmla="*/ 1 w 66"/>
                  <a:gd name="T7" fmla="*/ 7 h 219"/>
                  <a:gd name="T8" fmla="*/ 2 w 66"/>
                  <a:gd name="T9" fmla="*/ 12 h 219"/>
                  <a:gd name="T10" fmla="*/ 3 w 66"/>
                  <a:gd name="T11" fmla="*/ 17 h 219"/>
                  <a:gd name="T12" fmla="*/ 5 w 66"/>
                  <a:gd name="T13" fmla="*/ 24 h 219"/>
                  <a:gd name="T14" fmla="*/ 7 w 66"/>
                  <a:gd name="T15" fmla="*/ 30 h 219"/>
                  <a:gd name="T16" fmla="*/ 9 w 66"/>
                  <a:gd name="T17" fmla="*/ 38 h 219"/>
                  <a:gd name="T18" fmla="*/ 12 w 66"/>
                  <a:gd name="T19" fmla="*/ 47 h 219"/>
                  <a:gd name="T20" fmla="*/ 16 w 66"/>
                  <a:gd name="T21" fmla="*/ 55 h 21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66"/>
                  <a:gd name="T34" fmla="*/ 0 h 219"/>
                  <a:gd name="T35" fmla="*/ 66 w 66"/>
                  <a:gd name="T36" fmla="*/ 219 h 219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66" h="219">
                    <a:moveTo>
                      <a:pt x="0" y="0"/>
                    </a:moveTo>
                    <a:lnTo>
                      <a:pt x="0" y="3"/>
                    </a:lnTo>
                    <a:lnTo>
                      <a:pt x="3" y="12"/>
                    </a:lnTo>
                    <a:lnTo>
                      <a:pt x="5" y="28"/>
                    </a:lnTo>
                    <a:lnTo>
                      <a:pt x="9" y="46"/>
                    </a:lnTo>
                    <a:lnTo>
                      <a:pt x="12" y="66"/>
                    </a:lnTo>
                    <a:lnTo>
                      <a:pt x="21" y="94"/>
                    </a:lnTo>
                    <a:lnTo>
                      <a:pt x="27" y="121"/>
                    </a:lnTo>
                    <a:lnTo>
                      <a:pt x="39" y="153"/>
                    </a:lnTo>
                    <a:lnTo>
                      <a:pt x="51" y="187"/>
                    </a:lnTo>
                    <a:lnTo>
                      <a:pt x="66" y="219"/>
                    </a:lnTo>
                  </a:path>
                </a:pathLst>
              </a:custGeom>
              <a:noFill/>
              <a:ln w="0">
                <a:solidFill>
                  <a:srgbClr val="49FC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3764" name="Freeform 1251"/>
              <p:cNvSpPr>
                <a:spLocks/>
              </p:cNvSpPr>
              <p:nvPr/>
            </p:nvSpPr>
            <p:spPr bwMode="auto">
              <a:xfrm>
                <a:off x="1671" y="1197"/>
                <a:ext cx="9" cy="54"/>
              </a:xfrm>
              <a:custGeom>
                <a:avLst/>
                <a:gdLst>
                  <a:gd name="T0" fmla="*/ 0 w 36"/>
                  <a:gd name="T1" fmla="*/ 0 h 217"/>
                  <a:gd name="T2" fmla="*/ 2 w 36"/>
                  <a:gd name="T3" fmla="*/ 5 h 217"/>
                  <a:gd name="T4" fmla="*/ 3 w 36"/>
                  <a:gd name="T5" fmla="*/ 11 h 217"/>
                  <a:gd name="T6" fmla="*/ 4 w 36"/>
                  <a:gd name="T7" fmla="*/ 16 h 217"/>
                  <a:gd name="T8" fmla="*/ 5 w 36"/>
                  <a:gd name="T9" fmla="*/ 22 h 217"/>
                  <a:gd name="T10" fmla="*/ 6 w 36"/>
                  <a:gd name="T11" fmla="*/ 28 h 217"/>
                  <a:gd name="T12" fmla="*/ 7 w 36"/>
                  <a:gd name="T13" fmla="*/ 34 h 217"/>
                  <a:gd name="T14" fmla="*/ 8 w 36"/>
                  <a:gd name="T15" fmla="*/ 39 h 217"/>
                  <a:gd name="T16" fmla="*/ 8 w 36"/>
                  <a:gd name="T17" fmla="*/ 44 h 217"/>
                  <a:gd name="T18" fmla="*/ 8 w 36"/>
                  <a:gd name="T19" fmla="*/ 49 h 217"/>
                  <a:gd name="T20" fmla="*/ 9 w 36"/>
                  <a:gd name="T21" fmla="*/ 54 h 21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36"/>
                  <a:gd name="T34" fmla="*/ 0 h 217"/>
                  <a:gd name="T35" fmla="*/ 36 w 36"/>
                  <a:gd name="T36" fmla="*/ 217 h 217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36" h="217">
                    <a:moveTo>
                      <a:pt x="0" y="0"/>
                    </a:moveTo>
                    <a:lnTo>
                      <a:pt x="6" y="22"/>
                    </a:lnTo>
                    <a:lnTo>
                      <a:pt x="12" y="43"/>
                    </a:lnTo>
                    <a:lnTo>
                      <a:pt x="15" y="66"/>
                    </a:lnTo>
                    <a:lnTo>
                      <a:pt x="21" y="88"/>
                    </a:lnTo>
                    <a:lnTo>
                      <a:pt x="23" y="112"/>
                    </a:lnTo>
                    <a:lnTo>
                      <a:pt x="27" y="136"/>
                    </a:lnTo>
                    <a:lnTo>
                      <a:pt x="30" y="157"/>
                    </a:lnTo>
                    <a:lnTo>
                      <a:pt x="32" y="178"/>
                    </a:lnTo>
                    <a:lnTo>
                      <a:pt x="32" y="198"/>
                    </a:lnTo>
                    <a:lnTo>
                      <a:pt x="36" y="217"/>
                    </a:lnTo>
                  </a:path>
                </a:pathLst>
              </a:custGeom>
              <a:noFill/>
              <a:ln w="0">
                <a:solidFill>
                  <a:srgbClr val="49FC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3765" name="Freeform 1252"/>
              <p:cNvSpPr>
                <a:spLocks/>
              </p:cNvSpPr>
              <p:nvPr/>
            </p:nvSpPr>
            <p:spPr bwMode="auto">
              <a:xfrm>
                <a:off x="1741" y="1182"/>
                <a:ext cx="10" cy="29"/>
              </a:xfrm>
              <a:custGeom>
                <a:avLst/>
                <a:gdLst>
                  <a:gd name="T0" fmla="*/ 0 w 39"/>
                  <a:gd name="T1" fmla="*/ 0 h 117"/>
                  <a:gd name="T2" fmla="*/ 0 w 39"/>
                  <a:gd name="T3" fmla="*/ 1 h 117"/>
                  <a:gd name="T4" fmla="*/ 1 w 39"/>
                  <a:gd name="T5" fmla="*/ 1 h 117"/>
                  <a:gd name="T6" fmla="*/ 1 w 39"/>
                  <a:gd name="T7" fmla="*/ 4 h 117"/>
                  <a:gd name="T8" fmla="*/ 2 w 39"/>
                  <a:gd name="T9" fmla="*/ 7 h 117"/>
                  <a:gd name="T10" fmla="*/ 3 w 39"/>
                  <a:gd name="T11" fmla="*/ 10 h 117"/>
                  <a:gd name="T12" fmla="*/ 4 w 39"/>
                  <a:gd name="T13" fmla="*/ 14 h 117"/>
                  <a:gd name="T14" fmla="*/ 5 w 39"/>
                  <a:gd name="T15" fmla="*/ 17 h 117"/>
                  <a:gd name="T16" fmla="*/ 6 w 39"/>
                  <a:gd name="T17" fmla="*/ 21 h 117"/>
                  <a:gd name="T18" fmla="*/ 8 w 39"/>
                  <a:gd name="T19" fmla="*/ 25 h 117"/>
                  <a:gd name="T20" fmla="*/ 10 w 39"/>
                  <a:gd name="T21" fmla="*/ 29 h 11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39"/>
                  <a:gd name="T34" fmla="*/ 0 h 117"/>
                  <a:gd name="T35" fmla="*/ 39 w 39"/>
                  <a:gd name="T36" fmla="*/ 117 h 117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39" h="117">
                    <a:moveTo>
                      <a:pt x="0" y="0"/>
                    </a:moveTo>
                    <a:lnTo>
                      <a:pt x="0" y="3"/>
                    </a:lnTo>
                    <a:lnTo>
                      <a:pt x="3" y="6"/>
                    </a:lnTo>
                    <a:lnTo>
                      <a:pt x="3" y="15"/>
                    </a:lnTo>
                    <a:lnTo>
                      <a:pt x="7" y="28"/>
                    </a:lnTo>
                    <a:lnTo>
                      <a:pt x="12" y="39"/>
                    </a:lnTo>
                    <a:lnTo>
                      <a:pt x="16" y="55"/>
                    </a:lnTo>
                    <a:lnTo>
                      <a:pt x="21" y="69"/>
                    </a:lnTo>
                    <a:lnTo>
                      <a:pt x="25" y="85"/>
                    </a:lnTo>
                    <a:lnTo>
                      <a:pt x="30" y="99"/>
                    </a:lnTo>
                    <a:lnTo>
                      <a:pt x="39" y="117"/>
                    </a:lnTo>
                  </a:path>
                </a:pathLst>
              </a:custGeom>
              <a:noFill/>
              <a:ln w="0">
                <a:solidFill>
                  <a:srgbClr val="49FC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3766" name="Freeform 1253"/>
              <p:cNvSpPr>
                <a:spLocks/>
              </p:cNvSpPr>
              <p:nvPr/>
            </p:nvSpPr>
            <p:spPr bwMode="auto">
              <a:xfrm>
                <a:off x="2275" y="3103"/>
                <a:ext cx="2" cy="2"/>
              </a:xfrm>
              <a:custGeom>
                <a:avLst/>
                <a:gdLst>
                  <a:gd name="T0" fmla="*/ 0 w 9"/>
                  <a:gd name="T1" fmla="*/ 1 h 9"/>
                  <a:gd name="T2" fmla="*/ 0 w 9"/>
                  <a:gd name="T3" fmla="*/ 1 h 9"/>
                  <a:gd name="T4" fmla="*/ 0 w 9"/>
                  <a:gd name="T5" fmla="*/ 2 h 9"/>
                  <a:gd name="T6" fmla="*/ 1 w 9"/>
                  <a:gd name="T7" fmla="*/ 2 h 9"/>
                  <a:gd name="T8" fmla="*/ 1 w 9"/>
                  <a:gd name="T9" fmla="*/ 1 h 9"/>
                  <a:gd name="T10" fmla="*/ 2 w 9"/>
                  <a:gd name="T11" fmla="*/ 1 h 9"/>
                  <a:gd name="T12" fmla="*/ 2 w 9"/>
                  <a:gd name="T13" fmla="*/ 1 h 9"/>
                  <a:gd name="T14" fmla="*/ 2 w 9"/>
                  <a:gd name="T15" fmla="*/ 0 h 9"/>
                  <a:gd name="T16" fmla="*/ 1 w 9"/>
                  <a:gd name="T17" fmla="*/ 0 h 9"/>
                  <a:gd name="T18" fmla="*/ 0 w 9"/>
                  <a:gd name="T19" fmla="*/ 0 h 9"/>
                  <a:gd name="T20" fmla="*/ 0 w 9"/>
                  <a:gd name="T21" fmla="*/ 0 h 9"/>
                  <a:gd name="T22" fmla="*/ 0 w 9"/>
                  <a:gd name="T23" fmla="*/ 1 h 9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9"/>
                  <a:gd name="T37" fmla="*/ 0 h 9"/>
                  <a:gd name="T38" fmla="*/ 9 w 9"/>
                  <a:gd name="T39" fmla="*/ 9 h 9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9" h="9">
                    <a:moveTo>
                      <a:pt x="0" y="4"/>
                    </a:moveTo>
                    <a:lnTo>
                      <a:pt x="0" y="6"/>
                    </a:lnTo>
                    <a:lnTo>
                      <a:pt x="2" y="9"/>
                    </a:lnTo>
                    <a:lnTo>
                      <a:pt x="6" y="9"/>
                    </a:lnTo>
                    <a:lnTo>
                      <a:pt x="6" y="6"/>
                    </a:lnTo>
                    <a:lnTo>
                      <a:pt x="9" y="6"/>
                    </a:lnTo>
                    <a:lnTo>
                      <a:pt x="9" y="4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3767" name="Freeform 1254"/>
              <p:cNvSpPr>
                <a:spLocks/>
              </p:cNvSpPr>
              <p:nvPr/>
            </p:nvSpPr>
            <p:spPr bwMode="auto">
              <a:xfrm>
                <a:off x="1685" y="1358"/>
                <a:ext cx="11" cy="30"/>
              </a:xfrm>
              <a:custGeom>
                <a:avLst/>
                <a:gdLst>
                  <a:gd name="T0" fmla="*/ 2 w 45"/>
                  <a:gd name="T1" fmla="*/ 2 h 118"/>
                  <a:gd name="T2" fmla="*/ 1 w 45"/>
                  <a:gd name="T3" fmla="*/ 5 h 118"/>
                  <a:gd name="T4" fmla="*/ 1 w 45"/>
                  <a:gd name="T5" fmla="*/ 7 h 118"/>
                  <a:gd name="T6" fmla="*/ 0 w 45"/>
                  <a:gd name="T7" fmla="*/ 9 h 118"/>
                  <a:gd name="T8" fmla="*/ 0 w 45"/>
                  <a:gd name="T9" fmla="*/ 12 h 118"/>
                  <a:gd name="T10" fmla="*/ 0 w 45"/>
                  <a:gd name="T11" fmla="*/ 14 h 118"/>
                  <a:gd name="T12" fmla="*/ 0 w 45"/>
                  <a:gd name="T13" fmla="*/ 17 h 118"/>
                  <a:gd name="T14" fmla="*/ 1 w 45"/>
                  <a:gd name="T15" fmla="*/ 19 h 118"/>
                  <a:gd name="T16" fmla="*/ 1 w 45"/>
                  <a:gd name="T17" fmla="*/ 21 h 118"/>
                  <a:gd name="T18" fmla="*/ 1 w 45"/>
                  <a:gd name="T19" fmla="*/ 24 h 118"/>
                  <a:gd name="T20" fmla="*/ 1 w 45"/>
                  <a:gd name="T21" fmla="*/ 27 h 118"/>
                  <a:gd name="T22" fmla="*/ 1 w 45"/>
                  <a:gd name="T23" fmla="*/ 28 h 118"/>
                  <a:gd name="T24" fmla="*/ 2 w 45"/>
                  <a:gd name="T25" fmla="*/ 28 h 118"/>
                  <a:gd name="T26" fmla="*/ 3 w 45"/>
                  <a:gd name="T27" fmla="*/ 29 h 118"/>
                  <a:gd name="T28" fmla="*/ 4 w 45"/>
                  <a:gd name="T29" fmla="*/ 30 h 118"/>
                  <a:gd name="T30" fmla="*/ 4 w 45"/>
                  <a:gd name="T31" fmla="*/ 30 h 118"/>
                  <a:gd name="T32" fmla="*/ 5 w 45"/>
                  <a:gd name="T33" fmla="*/ 30 h 118"/>
                  <a:gd name="T34" fmla="*/ 6 w 45"/>
                  <a:gd name="T35" fmla="*/ 30 h 118"/>
                  <a:gd name="T36" fmla="*/ 7 w 45"/>
                  <a:gd name="T37" fmla="*/ 30 h 118"/>
                  <a:gd name="T38" fmla="*/ 7 w 45"/>
                  <a:gd name="T39" fmla="*/ 30 h 118"/>
                  <a:gd name="T40" fmla="*/ 8 w 45"/>
                  <a:gd name="T41" fmla="*/ 30 h 118"/>
                  <a:gd name="T42" fmla="*/ 9 w 45"/>
                  <a:gd name="T43" fmla="*/ 29 h 118"/>
                  <a:gd name="T44" fmla="*/ 10 w 45"/>
                  <a:gd name="T45" fmla="*/ 29 h 118"/>
                  <a:gd name="T46" fmla="*/ 11 w 45"/>
                  <a:gd name="T47" fmla="*/ 28 h 118"/>
                  <a:gd name="T48" fmla="*/ 11 w 45"/>
                  <a:gd name="T49" fmla="*/ 28 h 118"/>
                  <a:gd name="T50" fmla="*/ 11 w 45"/>
                  <a:gd name="T51" fmla="*/ 27 h 118"/>
                  <a:gd name="T52" fmla="*/ 11 w 45"/>
                  <a:gd name="T53" fmla="*/ 26 h 118"/>
                  <a:gd name="T54" fmla="*/ 11 w 45"/>
                  <a:gd name="T55" fmla="*/ 25 h 118"/>
                  <a:gd name="T56" fmla="*/ 11 w 45"/>
                  <a:gd name="T57" fmla="*/ 24 h 118"/>
                  <a:gd name="T58" fmla="*/ 11 w 45"/>
                  <a:gd name="T59" fmla="*/ 24 h 118"/>
                  <a:gd name="T60" fmla="*/ 11 w 45"/>
                  <a:gd name="T61" fmla="*/ 23 h 118"/>
                  <a:gd name="T62" fmla="*/ 10 w 45"/>
                  <a:gd name="T63" fmla="*/ 21 h 118"/>
                  <a:gd name="T64" fmla="*/ 9 w 45"/>
                  <a:gd name="T65" fmla="*/ 19 h 118"/>
                  <a:gd name="T66" fmla="*/ 8 w 45"/>
                  <a:gd name="T67" fmla="*/ 17 h 118"/>
                  <a:gd name="T68" fmla="*/ 7 w 45"/>
                  <a:gd name="T69" fmla="*/ 15 h 118"/>
                  <a:gd name="T70" fmla="*/ 7 w 45"/>
                  <a:gd name="T71" fmla="*/ 13 h 118"/>
                  <a:gd name="T72" fmla="*/ 5 w 45"/>
                  <a:gd name="T73" fmla="*/ 11 h 118"/>
                  <a:gd name="T74" fmla="*/ 4 w 45"/>
                  <a:gd name="T75" fmla="*/ 9 h 118"/>
                  <a:gd name="T76" fmla="*/ 4 w 45"/>
                  <a:gd name="T77" fmla="*/ 7 h 118"/>
                  <a:gd name="T78" fmla="*/ 4 w 45"/>
                  <a:gd name="T79" fmla="*/ 5 h 118"/>
                  <a:gd name="T80" fmla="*/ 4 w 45"/>
                  <a:gd name="T81" fmla="*/ 2 h 118"/>
                  <a:gd name="T82" fmla="*/ 4 w 45"/>
                  <a:gd name="T83" fmla="*/ 2 h 118"/>
                  <a:gd name="T84" fmla="*/ 4 w 45"/>
                  <a:gd name="T85" fmla="*/ 1 h 118"/>
                  <a:gd name="T86" fmla="*/ 3 w 45"/>
                  <a:gd name="T87" fmla="*/ 1 h 118"/>
                  <a:gd name="T88" fmla="*/ 2 w 45"/>
                  <a:gd name="T89" fmla="*/ 0 h 118"/>
                  <a:gd name="T90" fmla="*/ 1 w 45"/>
                  <a:gd name="T91" fmla="*/ 1 h 118"/>
                  <a:gd name="T92" fmla="*/ 1 w 45"/>
                  <a:gd name="T93" fmla="*/ 1 h 118"/>
                  <a:gd name="T94" fmla="*/ 1 w 45"/>
                  <a:gd name="T95" fmla="*/ 2 h 118"/>
                  <a:gd name="T96" fmla="*/ 0 w 45"/>
                  <a:gd name="T97" fmla="*/ 2 h 118"/>
                  <a:gd name="T98" fmla="*/ 2 w 45"/>
                  <a:gd name="T99" fmla="*/ 2 h 118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45"/>
                  <a:gd name="T151" fmla="*/ 0 h 118"/>
                  <a:gd name="T152" fmla="*/ 45 w 45"/>
                  <a:gd name="T153" fmla="*/ 118 h 118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45" h="118">
                    <a:moveTo>
                      <a:pt x="9" y="9"/>
                    </a:moveTo>
                    <a:lnTo>
                      <a:pt x="6" y="18"/>
                    </a:lnTo>
                    <a:lnTo>
                      <a:pt x="3" y="27"/>
                    </a:lnTo>
                    <a:lnTo>
                      <a:pt x="0" y="37"/>
                    </a:lnTo>
                    <a:lnTo>
                      <a:pt x="0" y="46"/>
                    </a:lnTo>
                    <a:lnTo>
                      <a:pt x="0" y="55"/>
                    </a:lnTo>
                    <a:lnTo>
                      <a:pt x="0" y="66"/>
                    </a:lnTo>
                    <a:lnTo>
                      <a:pt x="3" y="75"/>
                    </a:lnTo>
                    <a:lnTo>
                      <a:pt x="3" y="84"/>
                    </a:lnTo>
                    <a:lnTo>
                      <a:pt x="3" y="94"/>
                    </a:lnTo>
                    <a:lnTo>
                      <a:pt x="6" y="105"/>
                    </a:lnTo>
                    <a:lnTo>
                      <a:pt x="6" y="109"/>
                    </a:lnTo>
                    <a:lnTo>
                      <a:pt x="9" y="112"/>
                    </a:lnTo>
                    <a:lnTo>
                      <a:pt x="12" y="114"/>
                    </a:lnTo>
                    <a:lnTo>
                      <a:pt x="16" y="118"/>
                    </a:lnTo>
                    <a:lnTo>
                      <a:pt x="18" y="118"/>
                    </a:lnTo>
                    <a:lnTo>
                      <a:pt x="21" y="118"/>
                    </a:lnTo>
                    <a:lnTo>
                      <a:pt x="25" y="118"/>
                    </a:lnTo>
                    <a:lnTo>
                      <a:pt x="27" y="118"/>
                    </a:lnTo>
                    <a:lnTo>
                      <a:pt x="30" y="118"/>
                    </a:lnTo>
                    <a:lnTo>
                      <a:pt x="34" y="118"/>
                    </a:lnTo>
                    <a:lnTo>
                      <a:pt x="36" y="114"/>
                    </a:lnTo>
                    <a:lnTo>
                      <a:pt x="39" y="114"/>
                    </a:lnTo>
                    <a:lnTo>
                      <a:pt x="43" y="112"/>
                    </a:lnTo>
                    <a:lnTo>
                      <a:pt x="43" y="109"/>
                    </a:lnTo>
                    <a:lnTo>
                      <a:pt x="45" y="105"/>
                    </a:lnTo>
                    <a:lnTo>
                      <a:pt x="45" y="103"/>
                    </a:lnTo>
                    <a:lnTo>
                      <a:pt x="45" y="100"/>
                    </a:lnTo>
                    <a:lnTo>
                      <a:pt x="45" y="96"/>
                    </a:lnTo>
                    <a:lnTo>
                      <a:pt x="45" y="94"/>
                    </a:lnTo>
                    <a:lnTo>
                      <a:pt x="43" y="91"/>
                    </a:lnTo>
                    <a:lnTo>
                      <a:pt x="39" y="84"/>
                    </a:lnTo>
                    <a:lnTo>
                      <a:pt x="36" y="75"/>
                    </a:lnTo>
                    <a:lnTo>
                      <a:pt x="34" y="66"/>
                    </a:lnTo>
                    <a:lnTo>
                      <a:pt x="30" y="60"/>
                    </a:lnTo>
                    <a:lnTo>
                      <a:pt x="27" y="51"/>
                    </a:lnTo>
                    <a:lnTo>
                      <a:pt x="21" y="43"/>
                    </a:lnTo>
                    <a:lnTo>
                      <a:pt x="18" y="37"/>
                    </a:lnTo>
                    <a:lnTo>
                      <a:pt x="18" y="27"/>
                    </a:lnTo>
                    <a:lnTo>
                      <a:pt x="16" y="18"/>
                    </a:lnTo>
                    <a:lnTo>
                      <a:pt x="16" y="9"/>
                    </a:lnTo>
                    <a:lnTo>
                      <a:pt x="16" y="7"/>
                    </a:lnTo>
                    <a:lnTo>
                      <a:pt x="16" y="3"/>
                    </a:lnTo>
                    <a:lnTo>
                      <a:pt x="12" y="3"/>
                    </a:lnTo>
                    <a:lnTo>
                      <a:pt x="9" y="0"/>
                    </a:lnTo>
                    <a:lnTo>
                      <a:pt x="6" y="3"/>
                    </a:lnTo>
                    <a:lnTo>
                      <a:pt x="3" y="3"/>
                    </a:lnTo>
                    <a:lnTo>
                      <a:pt x="3" y="7"/>
                    </a:lnTo>
                    <a:lnTo>
                      <a:pt x="0" y="9"/>
                    </a:lnTo>
                    <a:lnTo>
                      <a:pt x="9" y="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3768" name="Freeform 1255"/>
              <p:cNvSpPr>
                <a:spLocks/>
              </p:cNvSpPr>
              <p:nvPr/>
            </p:nvSpPr>
            <p:spPr bwMode="auto">
              <a:xfrm>
                <a:off x="1690" y="1409"/>
                <a:ext cx="16" cy="86"/>
              </a:xfrm>
              <a:custGeom>
                <a:avLst/>
                <a:gdLst>
                  <a:gd name="T0" fmla="*/ 2 w 63"/>
                  <a:gd name="T1" fmla="*/ 0 h 345"/>
                  <a:gd name="T2" fmla="*/ 2 w 63"/>
                  <a:gd name="T3" fmla="*/ 7 h 345"/>
                  <a:gd name="T4" fmla="*/ 2 w 63"/>
                  <a:gd name="T5" fmla="*/ 15 h 345"/>
                  <a:gd name="T6" fmla="*/ 2 w 63"/>
                  <a:gd name="T7" fmla="*/ 22 h 345"/>
                  <a:gd name="T8" fmla="*/ 2 w 63"/>
                  <a:gd name="T9" fmla="*/ 30 h 345"/>
                  <a:gd name="T10" fmla="*/ 2 w 63"/>
                  <a:gd name="T11" fmla="*/ 38 h 345"/>
                  <a:gd name="T12" fmla="*/ 3 w 63"/>
                  <a:gd name="T13" fmla="*/ 45 h 345"/>
                  <a:gd name="T14" fmla="*/ 4 w 63"/>
                  <a:gd name="T15" fmla="*/ 52 h 345"/>
                  <a:gd name="T16" fmla="*/ 4 w 63"/>
                  <a:gd name="T17" fmla="*/ 60 h 345"/>
                  <a:gd name="T18" fmla="*/ 4 w 63"/>
                  <a:gd name="T19" fmla="*/ 67 h 345"/>
                  <a:gd name="T20" fmla="*/ 3 w 63"/>
                  <a:gd name="T21" fmla="*/ 75 h 345"/>
                  <a:gd name="T22" fmla="*/ 3 w 63"/>
                  <a:gd name="T23" fmla="*/ 76 h 345"/>
                  <a:gd name="T24" fmla="*/ 3 w 63"/>
                  <a:gd name="T25" fmla="*/ 77 h 345"/>
                  <a:gd name="T26" fmla="*/ 3 w 63"/>
                  <a:gd name="T27" fmla="*/ 78 h 345"/>
                  <a:gd name="T28" fmla="*/ 3 w 63"/>
                  <a:gd name="T29" fmla="*/ 79 h 345"/>
                  <a:gd name="T30" fmla="*/ 3 w 63"/>
                  <a:gd name="T31" fmla="*/ 80 h 345"/>
                  <a:gd name="T32" fmla="*/ 4 w 63"/>
                  <a:gd name="T33" fmla="*/ 80 h 345"/>
                  <a:gd name="T34" fmla="*/ 4 w 63"/>
                  <a:gd name="T35" fmla="*/ 81 h 345"/>
                  <a:gd name="T36" fmla="*/ 5 w 63"/>
                  <a:gd name="T37" fmla="*/ 82 h 345"/>
                  <a:gd name="T38" fmla="*/ 6 w 63"/>
                  <a:gd name="T39" fmla="*/ 83 h 345"/>
                  <a:gd name="T40" fmla="*/ 6 w 63"/>
                  <a:gd name="T41" fmla="*/ 83 h 345"/>
                  <a:gd name="T42" fmla="*/ 7 w 63"/>
                  <a:gd name="T43" fmla="*/ 83 h 345"/>
                  <a:gd name="T44" fmla="*/ 7 w 63"/>
                  <a:gd name="T45" fmla="*/ 84 h 345"/>
                  <a:gd name="T46" fmla="*/ 8 w 63"/>
                  <a:gd name="T47" fmla="*/ 85 h 345"/>
                  <a:gd name="T48" fmla="*/ 8 w 63"/>
                  <a:gd name="T49" fmla="*/ 86 h 345"/>
                  <a:gd name="T50" fmla="*/ 9 w 63"/>
                  <a:gd name="T51" fmla="*/ 86 h 345"/>
                  <a:gd name="T52" fmla="*/ 10 w 63"/>
                  <a:gd name="T53" fmla="*/ 86 h 345"/>
                  <a:gd name="T54" fmla="*/ 11 w 63"/>
                  <a:gd name="T55" fmla="*/ 86 h 345"/>
                  <a:gd name="T56" fmla="*/ 11 w 63"/>
                  <a:gd name="T57" fmla="*/ 86 h 345"/>
                  <a:gd name="T58" fmla="*/ 12 w 63"/>
                  <a:gd name="T59" fmla="*/ 86 h 345"/>
                  <a:gd name="T60" fmla="*/ 13 w 63"/>
                  <a:gd name="T61" fmla="*/ 86 h 345"/>
                  <a:gd name="T62" fmla="*/ 14 w 63"/>
                  <a:gd name="T63" fmla="*/ 86 h 345"/>
                  <a:gd name="T64" fmla="*/ 14 w 63"/>
                  <a:gd name="T65" fmla="*/ 86 h 345"/>
                  <a:gd name="T66" fmla="*/ 15 w 63"/>
                  <a:gd name="T67" fmla="*/ 85 h 345"/>
                  <a:gd name="T68" fmla="*/ 15 w 63"/>
                  <a:gd name="T69" fmla="*/ 84 h 345"/>
                  <a:gd name="T70" fmla="*/ 16 w 63"/>
                  <a:gd name="T71" fmla="*/ 83 h 345"/>
                  <a:gd name="T72" fmla="*/ 16 w 63"/>
                  <a:gd name="T73" fmla="*/ 83 h 345"/>
                  <a:gd name="T74" fmla="*/ 16 w 63"/>
                  <a:gd name="T75" fmla="*/ 82 h 345"/>
                  <a:gd name="T76" fmla="*/ 16 w 63"/>
                  <a:gd name="T77" fmla="*/ 81 h 345"/>
                  <a:gd name="T78" fmla="*/ 16 w 63"/>
                  <a:gd name="T79" fmla="*/ 80 h 345"/>
                  <a:gd name="T80" fmla="*/ 16 w 63"/>
                  <a:gd name="T81" fmla="*/ 72 h 345"/>
                  <a:gd name="T82" fmla="*/ 16 w 63"/>
                  <a:gd name="T83" fmla="*/ 64 h 345"/>
                  <a:gd name="T84" fmla="*/ 15 w 63"/>
                  <a:gd name="T85" fmla="*/ 56 h 345"/>
                  <a:gd name="T86" fmla="*/ 14 w 63"/>
                  <a:gd name="T87" fmla="*/ 49 h 345"/>
                  <a:gd name="T88" fmla="*/ 13 w 63"/>
                  <a:gd name="T89" fmla="*/ 40 h 345"/>
                  <a:gd name="T90" fmla="*/ 11 w 63"/>
                  <a:gd name="T91" fmla="*/ 33 h 345"/>
                  <a:gd name="T92" fmla="*/ 9 w 63"/>
                  <a:gd name="T93" fmla="*/ 25 h 345"/>
                  <a:gd name="T94" fmla="*/ 8 w 63"/>
                  <a:gd name="T95" fmla="*/ 17 h 345"/>
                  <a:gd name="T96" fmla="*/ 6 w 63"/>
                  <a:gd name="T97" fmla="*/ 9 h 345"/>
                  <a:gd name="T98" fmla="*/ 4 w 63"/>
                  <a:gd name="T99" fmla="*/ 1 h 345"/>
                  <a:gd name="T100" fmla="*/ 3 w 63"/>
                  <a:gd name="T101" fmla="*/ 1 h 345"/>
                  <a:gd name="T102" fmla="*/ 2 w 63"/>
                  <a:gd name="T103" fmla="*/ 0 h 345"/>
                  <a:gd name="T104" fmla="*/ 2 w 63"/>
                  <a:gd name="T105" fmla="*/ 0 h 345"/>
                  <a:gd name="T106" fmla="*/ 1 w 63"/>
                  <a:gd name="T107" fmla="*/ 1 h 345"/>
                  <a:gd name="T108" fmla="*/ 1 w 63"/>
                  <a:gd name="T109" fmla="*/ 1 h 345"/>
                  <a:gd name="T110" fmla="*/ 0 w 63"/>
                  <a:gd name="T111" fmla="*/ 1 h 345"/>
                  <a:gd name="T112" fmla="*/ 0 w 63"/>
                  <a:gd name="T113" fmla="*/ 2 h 345"/>
                  <a:gd name="T114" fmla="*/ 2 w 63"/>
                  <a:gd name="T115" fmla="*/ 0 h 345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63"/>
                  <a:gd name="T175" fmla="*/ 0 h 345"/>
                  <a:gd name="T176" fmla="*/ 63 w 63"/>
                  <a:gd name="T177" fmla="*/ 345 h 345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63" h="345">
                    <a:moveTo>
                      <a:pt x="6" y="0"/>
                    </a:moveTo>
                    <a:lnTo>
                      <a:pt x="6" y="30"/>
                    </a:lnTo>
                    <a:lnTo>
                      <a:pt x="6" y="60"/>
                    </a:lnTo>
                    <a:lnTo>
                      <a:pt x="6" y="90"/>
                    </a:lnTo>
                    <a:lnTo>
                      <a:pt x="9" y="120"/>
                    </a:lnTo>
                    <a:lnTo>
                      <a:pt x="9" y="151"/>
                    </a:lnTo>
                    <a:lnTo>
                      <a:pt x="13" y="181"/>
                    </a:lnTo>
                    <a:lnTo>
                      <a:pt x="15" y="210"/>
                    </a:lnTo>
                    <a:lnTo>
                      <a:pt x="15" y="240"/>
                    </a:lnTo>
                    <a:lnTo>
                      <a:pt x="15" y="270"/>
                    </a:lnTo>
                    <a:lnTo>
                      <a:pt x="13" y="301"/>
                    </a:lnTo>
                    <a:lnTo>
                      <a:pt x="13" y="306"/>
                    </a:lnTo>
                    <a:lnTo>
                      <a:pt x="13" y="310"/>
                    </a:lnTo>
                    <a:lnTo>
                      <a:pt x="13" y="313"/>
                    </a:lnTo>
                    <a:lnTo>
                      <a:pt x="13" y="315"/>
                    </a:lnTo>
                    <a:lnTo>
                      <a:pt x="13" y="319"/>
                    </a:lnTo>
                    <a:lnTo>
                      <a:pt x="15" y="322"/>
                    </a:lnTo>
                    <a:lnTo>
                      <a:pt x="15" y="324"/>
                    </a:lnTo>
                    <a:lnTo>
                      <a:pt x="18" y="328"/>
                    </a:lnTo>
                    <a:lnTo>
                      <a:pt x="22" y="331"/>
                    </a:lnTo>
                    <a:lnTo>
                      <a:pt x="24" y="331"/>
                    </a:lnTo>
                    <a:lnTo>
                      <a:pt x="27" y="334"/>
                    </a:lnTo>
                    <a:lnTo>
                      <a:pt x="27" y="337"/>
                    </a:lnTo>
                    <a:lnTo>
                      <a:pt x="30" y="340"/>
                    </a:lnTo>
                    <a:lnTo>
                      <a:pt x="33" y="343"/>
                    </a:lnTo>
                    <a:lnTo>
                      <a:pt x="36" y="345"/>
                    </a:lnTo>
                    <a:lnTo>
                      <a:pt x="39" y="345"/>
                    </a:lnTo>
                    <a:lnTo>
                      <a:pt x="42" y="345"/>
                    </a:lnTo>
                    <a:lnTo>
                      <a:pt x="45" y="345"/>
                    </a:lnTo>
                    <a:lnTo>
                      <a:pt x="48" y="345"/>
                    </a:lnTo>
                    <a:lnTo>
                      <a:pt x="52" y="345"/>
                    </a:lnTo>
                    <a:lnTo>
                      <a:pt x="54" y="343"/>
                    </a:lnTo>
                    <a:lnTo>
                      <a:pt x="57" y="343"/>
                    </a:lnTo>
                    <a:lnTo>
                      <a:pt x="61" y="340"/>
                    </a:lnTo>
                    <a:lnTo>
                      <a:pt x="61" y="337"/>
                    </a:lnTo>
                    <a:lnTo>
                      <a:pt x="63" y="334"/>
                    </a:lnTo>
                    <a:lnTo>
                      <a:pt x="63" y="331"/>
                    </a:lnTo>
                    <a:lnTo>
                      <a:pt x="63" y="328"/>
                    </a:lnTo>
                    <a:lnTo>
                      <a:pt x="63" y="324"/>
                    </a:lnTo>
                    <a:lnTo>
                      <a:pt x="63" y="322"/>
                    </a:lnTo>
                    <a:lnTo>
                      <a:pt x="63" y="288"/>
                    </a:lnTo>
                    <a:lnTo>
                      <a:pt x="63" y="258"/>
                    </a:lnTo>
                    <a:lnTo>
                      <a:pt x="61" y="226"/>
                    </a:lnTo>
                    <a:lnTo>
                      <a:pt x="57" y="195"/>
                    </a:lnTo>
                    <a:lnTo>
                      <a:pt x="52" y="162"/>
                    </a:lnTo>
                    <a:lnTo>
                      <a:pt x="45" y="133"/>
                    </a:lnTo>
                    <a:lnTo>
                      <a:pt x="36" y="99"/>
                    </a:lnTo>
                    <a:lnTo>
                      <a:pt x="30" y="69"/>
                    </a:lnTo>
                    <a:lnTo>
                      <a:pt x="22" y="35"/>
                    </a:lnTo>
                    <a:lnTo>
                      <a:pt x="15" y="6"/>
                    </a:lnTo>
                    <a:lnTo>
                      <a:pt x="13" y="3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4" y="3"/>
                    </a:lnTo>
                    <a:lnTo>
                      <a:pt x="4" y="6"/>
                    </a:lnTo>
                    <a:lnTo>
                      <a:pt x="0" y="6"/>
                    </a:lnTo>
                    <a:lnTo>
                      <a:pt x="0" y="1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3769" name="Freeform 1256"/>
              <p:cNvSpPr>
                <a:spLocks/>
              </p:cNvSpPr>
              <p:nvPr/>
            </p:nvSpPr>
            <p:spPr bwMode="auto">
              <a:xfrm>
                <a:off x="1699" y="1518"/>
                <a:ext cx="10" cy="44"/>
              </a:xfrm>
              <a:custGeom>
                <a:avLst/>
                <a:gdLst>
                  <a:gd name="T0" fmla="*/ 4 w 42"/>
                  <a:gd name="T1" fmla="*/ 2 h 175"/>
                  <a:gd name="T2" fmla="*/ 2 w 42"/>
                  <a:gd name="T3" fmla="*/ 6 h 175"/>
                  <a:gd name="T4" fmla="*/ 1 w 42"/>
                  <a:gd name="T5" fmla="*/ 10 h 175"/>
                  <a:gd name="T6" fmla="*/ 0 w 42"/>
                  <a:gd name="T7" fmla="*/ 14 h 175"/>
                  <a:gd name="T8" fmla="*/ 0 w 42"/>
                  <a:gd name="T9" fmla="*/ 18 h 175"/>
                  <a:gd name="T10" fmla="*/ 0 w 42"/>
                  <a:gd name="T11" fmla="*/ 21 h 175"/>
                  <a:gd name="T12" fmla="*/ 0 w 42"/>
                  <a:gd name="T13" fmla="*/ 25 h 175"/>
                  <a:gd name="T14" fmla="*/ 0 w 42"/>
                  <a:gd name="T15" fmla="*/ 29 h 175"/>
                  <a:gd name="T16" fmla="*/ 1 w 42"/>
                  <a:gd name="T17" fmla="*/ 32 h 175"/>
                  <a:gd name="T18" fmla="*/ 1 w 42"/>
                  <a:gd name="T19" fmla="*/ 36 h 175"/>
                  <a:gd name="T20" fmla="*/ 2 w 42"/>
                  <a:gd name="T21" fmla="*/ 40 h 175"/>
                  <a:gd name="T22" fmla="*/ 2 w 42"/>
                  <a:gd name="T23" fmla="*/ 41 h 175"/>
                  <a:gd name="T24" fmla="*/ 2 w 42"/>
                  <a:gd name="T25" fmla="*/ 41 h 175"/>
                  <a:gd name="T26" fmla="*/ 3 w 42"/>
                  <a:gd name="T27" fmla="*/ 41 h 175"/>
                  <a:gd name="T28" fmla="*/ 3 w 42"/>
                  <a:gd name="T29" fmla="*/ 42 h 175"/>
                  <a:gd name="T30" fmla="*/ 4 w 42"/>
                  <a:gd name="T31" fmla="*/ 43 h 175"/>
                  <a:gd name="T32" fmla="*/ 5 w 42"/>
                  <a:gd name="T33" fmla="*/ 43 h 175"/>
                  <a:gd name="T34" fmla="*/ 5 w 42"/>
                  <a:gd name="T35" fmla="*/ 44 h 175"/>
                  <a:gd name="T36" fmla="*/ 6 w 42"/>
                  <a:gd name="T37" fmla="*/ 44 h 175"/>
                  <a:gd name="T38" fmla="*/ 7 w 42"/>
                  <a:gd name="T39" fmla="*/ 44 h 175"/>
                  <a:gd name="T40" fmla="*/ 7 w 42"/>
                  <a:gd name="T41" fmla="*/ 44 h 175"/>
                  <a:gd name="T42" fmla="*/ 8 w 42"/>
                  <a:gd name="T43" fmla="*/ 43 h 175"/>
                  <a:gd name="T44" fmla="*/ 9 w 42"/>
                  <a:gd name="T45" fmla="*/ 42 h 175"/>
                  <a:gd name="T46" fmla="*/ 9 w 42"/>
                  <a:gd name="T47" fmla="*/ 41 h 175"/>
                  <a:gd name="T48" fmla="*/ 9 w 42"/>
                  <a:gd name="T49" fmla="*/ 41 h 175"/>
                  <a:gd name="T50" fmla="*/ 9 w 42"/>
                  <a:gd name="T51" fmla="*/ 40 h 175"/>
                  <a:gd name="T52" fmla="*/ 10 w 42"/>
                  <a:gd name="T53" fmla="*/ 36 h 175"/>
                  <a:gd name="T54" fmla="*/ 10 w 42"/>
                  <a:gd name="T55" fmla="*/ 32 h 175"/>
                  <a:gd name="T56" fmla="*/ 9 w 42"/>
                  <a:gd name="T57" fmla="*/ 29 h 175"/>
                  <a:gd name="T58" fmla="*/ 9 w 42"/>
                  <a:gd name="T59" fmla="*/ 25 h 175"/>
                  <a:gd name="T60" fmla="*/ 8 w 42"/>
                  <a:gd name="T61" fmla="*/ 21 h 175"/>
                  <a:gd name="T62" fmla="*/ 7 w 42"/>
                  <a:gd name="T63" fmla="*/ 18 h 175"/>
                  <a:gd name="T64" fmla="*/ 7 w 42"/>
                  <a:gd name="T65" fmla="*/ 14 h 175"/>
                  <a:gd name="T66" fmla="*/ 6 w 42"/>
                  <a:gd name="T67" fmla="*/ 10 h 175"/>
                  <a:gd name="T68" fmla="*/ 6 w 42"/>
                  <a:gd name="T69" fmla="*/ 6 h 175"/>
                  <a:gd name="T70" fmla="*/ 6 w 42"/>
                  <a:gd name="T71" fmla="*/ 2 h 175"/>
                  <a:gd name="T72" fmla="*/ 6 w 42"/>
                  <a:gd name="T73" fmla="*/ 2 h 175"/>
                  <a:gd name="T74" fmla="*/ 5 w 42"/>
                  <a:gd name="T75" fmla="*/ 2 h 175"/>
                  <a:gd name="T76" fmla="*/ 5 w 42"/>
                  <a:gd name="T77" fmla="*/ 1 h 175"/>
                  <a:gd name="T78" fmla="*/ 5 w 42"/>
                  <a:gd name="T79" fmla="*/ 1 h 175"/>
                  <a:gd name="T80" fmla="*/ 5 w 42"/>
                  <a:gd name="T81" fmla="*/ 0 h 175"/>
                  <a:gd name="T82" fmla="*/ 4 w 42"/>
                  <a:gd name="T83" fmla="*/ 0 h 175"/>
                  <a:gd name="T84" fmla="*/ 3 w 42"/>
                  <a:gd name="T85" fmla="*/ 0 h 175"/>
                  <a:gd name="T86" fmla="*/ 3 w 42"/>
                  <a:gd name="T87" fmla="*/ 1 h 175"/>
                  <a:gd name="T88" fmla="*/ 2 w 42"/>
                  <a:gd name="T89" fmla="*/ 1 h 175"/>
                  <a:gd name="T90" fmla="*/ 2 w 42"/>
                  <a:gd name="T91" fmla="*/ 2 h 175"/>
                  <a:gd name="T92" fmla="*/ 1 w 42"/>
                  <a:gd name="T93" fmla="*/ 2 h 175"/>
                  <a:gd name="T94" fmla="*/ 1 w 42"/>
                  <a:gd name="T95" fmla="*/ 2 h 175"/>
                  <a:gd name="T96" fmla="*/ 4 w 42"/>
                  <a:gd name="T97" fmla="*/ 2 h 175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42"/>
                  <a:gd name="T148" fmla="*/ 0 h 175"/>
                  <a:gd name="T149" fmla="*/ 42 w 42"/>
                  <a:gd name="T150" fmla="*/ 175 h 175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42" h="175">
                    <a:moveTo>
                      <a:pt x="15" y="9"/>
                    </a:moveTo>
                    <a:lnTo>
                      <a:pt x="9" y="24"/>
                    </a:lnTo>
                    <a:lnTo>
                      <a:pt x="3" y="40"/>
                    </a:lnTo>
                    <a:lnTo>
                      <a:pt x="0" y="54"/>
                    </a:lnTo>
                    <a:lnTo>
                      <a:pt x="0" y="70"/>
                    </a:lnTo>
                    <a:lnTo>
                      <a:pt x="0" y="84"/>
                    </a:lnTo>
                    <a:lnTo>
                      <a:pt x="0" y="99"/>
                    </a:lnTo>
                    <a:lnTo>
                      <a:pt x="0" y="115"/>
                    </a:lnTo>
                    <a:lnTo>
                      <a:pt x="3" y="129"/>
                    </a:lnTo>
                    <a:lnTo>
                      <a:pt x="6" y="145"/>
                    </a:lnTo>
                    <a:lnTo>
                      <a:pt x="9" y="159"/>
                    </a:lnTo>
                    <a:lnTo>
                      <a:pt x="9" y="163"/>
                    </a:lnTo>
                    <a:lnTo>
                      <a:pt x="9" y="165"/>
                    </a:lnTo>
                    <a:lnTo>
                      <a:pt x="12" y="165"/>
                    </a:lnTo>
                    <a:lnTo>
                      <a:pt x="12" y="168"/>
                    </a:lnTo>
                    <a:lnTo>
                      <a:pt x="15" y="172"/>
                    </a:lnTo>
                    <a:lnTo>
                      <a:pt x="19" y="172"/>
                    </a:lnTo>
                    <a:lnTo>
                      <a:pt x="21" y="175"/>
                    </a:lnTo>
                    <a:lnTo>
                      <a:pt x="24" y="175"/>
                    </a:lnTo>
                    <a:lnTo>
                      <a:pt x="28" y="175"/>
                    </a:lnTo>
                    <a:lnTo>
                      <a:pt x="30" y="175"/>
                    </a:lnTo>
                    <a:lnTo>
                      <a:pt x="33" y="172"/>
                    </a:lnTo>
                    <a:lnTo>
                      <a:pt x="37" y="168"/>
                    </a:lnTo>
                    <a:lnTo>
                      <a:pt x="39" y="165"/>
                    </a:lnTo>
                    <a:lnTo>
                      <a:pt x="39" y="163"/>
                    </a:lnTo>
                    <a:lnTo>
                      <a:pt x="39" y="159"/>
                    </a:lnTo>
                    <a:lnTo>
                      <a:pt x="42" y="145"/>
                    </a:lnTo>
                    <a:lnTo>
                      <a:pt x="42" y="129"/>
                    </a:lnTo>
                    <a:lnTo>
                      <a:pt x="39" y="115"/>
                    </a:lnTo>
                    <a:lnTo>
                      <a:pt x="37" y="99"/>
                    </a:lnTo>
                    <a:lnTo>
                      <a:pt x="33" y="84"/>
                    </a:lnTo>
                    <a:lnTo>
                      <a:pt x="30" y="70"/>
                    </a:lnTo>
                    <a:lnTo>
                      <a:pt x="28" y="54"/>
                    </a:lnTo>
                    <a:lnTo>
                      <a:pt x="24" y="40"/>
                    </a:lnTo>
                    <a:lnTo>
                      <a:pt x="24" y="24"/>
                    </a:lnTo>
                    <a:lnTo>
                      <a:pt x="24" y="9"/>
                    </a:lnTo>
                    <a:lnTo>
                      <a:pt x="24" y="6"/>
                    </a:lnTo>
                    <a:lnTo>
                      <a:pt x="21" y="6"/>
                    </a:lnTo>
                    <a:lnTo>
                      <a:pt x="21" y="3"/>
                    </a:lnTo>
                    <a:lnTo>
                      <a:pt x="19" y="3"/>
                    </a:lnTo>
                    <a:lnTo>
                      <a:pt x="19" y="0"/>
                    </a:lnTo>
                    <a:lnTo>
                      <a:pt x="15" y="0"/>
                    </a:lnTo>
                    <a:lnTo>
                      <a:pt x="12" y="0"/>
                    </a:lnTo>
                    <a:lnTo>
                      <a:pt x="12" y="3"/>
                    </a:lnTo>
                    <a:lnTo>
                      <a:pt x="9" y="3"/>
                    </a:lnTo>
                    <a:lnTo>
                      <a:pt x="9" y="6"/>
                    </a:lnTo>
                    <a:lnTo>
                      <a:pt x="6" y="6"/>
                    </a:lnTo>
                    <a:lnTo>
                      <a:pt x="6" y="9"/>
                    </a:lnTo>
                    <a:lnTo>
                      <a:pt x="15" y="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3770" name="Freeform 1257"/>
              <p:cNvSpPr>
                <a:spLocks/>
              </p:cNvSpPr>
              <p:nvPr/>
            </p:nvSpPr>
            <p:spPr bwMode="auto">
              <a:xfrm>
                <a:off x="1704" y="1615"/>
                <a:ext cx="9" cy="39"/>
              </a:xfrm>
              <a:custGeom>
                <a:avLst/>
                <a:gdLst>
                  <a:gd name="T0" fmla="*/ 4 w 33"/>
                  <a:gd name="T1" fmla="*/ 1 h 155"/>
                  <a:gd name="T2" fmla="*/ 2 w 33"/>
                  <a:gd name="T3" fmla="*/ 4 h 155"/>
                  <a:gd name="T4" fmla="*/ 1 w 33"/>
                  <a:gd name="T5" fmla="*/ 8 h 155"/>
                  <a:gd name="T6" fmla="*/ 0 w 33"/>
                  <a:gd name="T7" fmla="*/ 12 h 155"/>
                  <a:gd name="T8" fmla="*/ 0 w 33"/>
                  <a:gd name="T9" fmla="*/ 16 h 155"/>
                  <a:gd name="T10" fmla="*/ 0 w 33"/>
                  <a:gd name="T11" fmla="*/ 19 h 155"/>
                  <a:gd name="T12" fmla="*/ 0 w 33"/>
                  <a:gd name="T13" fmla="*/ 22 h 155"/>
                  <a:gd name="T14" fmla="*/ 0 w 33"/>
                  <a:gd name="T15" fmla="*/ 26 h 155"/>
                  <a:gd name="T16" fmla="*/ 1 w 33"/>
                  <a:gd name="T17" fmla="*/ 30 h 155"/>
                  <a:gd name="T18" fmla="*/ 2 w 33"/>
                  <a:gd name="T19" fmla="*/ 33 h 155"/>
                  <a:gd name="T20" fmla="*/ 2 w 33"/>
                  <a:gd name="T21" fmla="*/ 37 h 155"/>
                  <a:gd name="T22" fmla="*/ 4 w 33"/>
                  <a:gd name="T23" fmla="*/ 38 h 155"/>
                  <a:gd name="T24" fmla="*/ 4 w 33"/>
                  <a:gd name="T25" fmla="*/ 38 h 155"/>
                  <a:gd name="T26" fmla="*/ 4 w 33"/>
                  <a:gd name="T27" fmla="*/ 38 h 155"/>
                  <a:gd name="T28" fmla="*/ 5 w 33"/>
                  <a:gd name="T29" fmla="*/ 39 h 155"/>
                  <a:gd name="T30" fmla="*/ 6 w 33"/>
                  <a:gd name="T31" fmla="*/ 39 h 155"/>
                  <a:gd name="T32" fmla="*/ 7 w 33"/>
                  <a:gd name="T33" fmla="*/ 39 h 155"/>
                  <a:gd name="T34" fmla="*/ 7 w 33"/>
                  <a:gd name="T35" fmla="*/ 38 h 155"/>
                  <a:gd name="T36" fmla="*/ 7 w 33"/>
                  <a:gd name="T37" fmla="*/ 38 h 155"/>
                  <a:gd name="T38" fmla="*/ 8 w 33"/>
                  <a:gd name="T39" fmla="*/ 38 h 155"/>
                  <a:gd name="T40" fmla="*/ 8 w 33"/>
                  <a:gd name="T41" fmla="*/ 37 h 155"/>
                  <a:gd name="T42" fmla="*/ 8 w 33"/>
                  <a:gd name="T43" fmla="*/ 36 h 155"/>
                  <a:gd name="T44" fmla="*/ 9 w 33"/>
                  <a:gd name="T45" fmla="*/ 36 h 155"/>
                  <a:gd name="T46" fmla="*/ 8 w 33"/>
                  <a:gd name="T47" fmla="*/ 35 h 155"/>
                  <a:gd name="T48" fmla="*/ 8 w 33"/>
                  <a:gd name="T49" fmla="*/ 32 h 155"/>
                  <a:gd name="T50" fmla="*/ 7 w 33"/>
                  <a:gd name="T51" fmla="*/ 29 h 155"/>
                  <a:gd name="T52" fmla="*/ 7 w 33"/>
                  <a:gd name="T53" fmla="*/ 25 h 155"/>
                  <a:gd name="T54" fmla="*/ 7 w 33"/>
                  <a:gd name="T55" fmla="*/ 22 h 155"/>
                  <a:gd name="T56" fmla="*/ 6 w 33"/>
                  <a:gd name="T57" fmla="*/ 19 h 155"/>
                  <a:gd name="T58" fmla="*/ 6 w 33"/>
                  <a:gd name="T59" fmla="*/ 15 h 155"/>
                  <a:gd name="T60" fmla="*/ 5 w 33"/>
                  <a:gd name="T61" fmla="*/ 12 h 155"/>
                  <a:gd name="T62" fmla="*/ 5 w 33"/>
                  <a:gd name="T63" fmla="*/ 8 h 155"/>
                  <a:gd name="T64" fmla="*/ 5 w 33"/>
                  <a:gd name="T65" fmla="*/ 4 h 155"/>
                  <a:gd name="T66" fmla="*/ 4 w 33"/>
                  <a:gd name="T67" fmla="*/ 1 h 155"/>
                  <a:gd name="T68" fmla="*/ 4 w 33"/>
                  <a:gd name="T69" fmla="*/ 1 h 155"/>
                  <a:gd name="T70" fmla="*/ 4 w 33"/>
                  <a:gd name="T71" fmla="*/ 0 h 155"/>
                  <a:gd name="T72" fmla="*/ 4 w 33"/>
                  <a:gd name="T73" fmla="*/ 0 h 155"/>
                  <a:gd name="T74" fmla="*/ 2 w 33"/>
                  <a:gd name="T75" fmla="*/ 0 h 155"/>
                  <a:gd name="T76" fmla="*/ 2 w 33"/>
                  <a:gd name="T77" fmla="*/ 0 h 155"/>
                  <a:gd name="T78" fmla="*/ 2 w 33"/>
                  <a:gd name="T79" fmla="*/ 1 h 155"/>
                  <a:gd name="T80" fmla="*/ 2 w 33"/>
                  <a:gd name="T81" fmla="*/ 1 h 155"/>
                  <a:gd name="T82" fmla="*/ 4 w 33"/>
                  <a:gd name="T83" fmla="*/ 1 h 155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33"/>
                  <a:gd name="T127" fmla="*/ 0 h 155"/>
                  <a:gd name="T128" fmla="*/ 33 w 33"/>
                  <a:gd name="T129" fmla="*/ 155 h 155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33" h="155">
                    <a:moveTo>
                      <a:pt x="13" y="5"/>
                    </a:moveTo>
                    <a:lnTo>
                      <a:pt x="6" y="17"/>
                    </a:lnTo>
                    <a:lnTo>
                      <a:pt x="4" y="32"/>
                    </a:lnTo>
                    <a:lnTo>
                      <a:pt x="0" y="48"/>
                    </a:lnTo>
                    <a:lnTo>
                      <a:pt x="0" y="62"/>
                    </a:lnTo>
                    <a:lnTo>
                      <a:pt x="0" y="75"/>
                    </a:lnTo>
                    <a:lnTo>
                      <a:pt x="0" y="89"/>
                    </a:lnTo>
                    <a:lnTo>
                      <a:pt x="0" y="105"/>
                    </a:lnTo>
                    <a:lnTo>
                      <a:pt x="4" y="119"/>
                    </a:lnTo>
                    <a:lnTo>
                      <a:pt x="6" y="132"/>
                    </a:lnTo>
                    <a:lnTo>
                      <a:pt x="9" y="146"/>
                    </a:lnTo>
                    <a:lnTo>
                      <a:pt x="13" y="150"/>
                    </a:lnTo>
                    <a:lnTo>
                      <a:pt x="13" y="153"/>
                    </a:lnTo>
                    <a:lnTo>
                      <a:pt x="15" y="153"/>
                    </a:lnTo>
                    <a:lnTo>
                      <a:pt x="18" y="155"/>
                    </a:lnTo>
                    <a:lnTo>
                      <a:pt x="22" y="155"/>
                    </a:lnTo>
                    <a:lnTo>
                      <a:pt x="24" y="155"/>
                    </a:lnTo>
                    <a:lnTo>
                      <a:pt x="24" y="153"/>
                    </a:lnTo>
                    <a:lnTo>
                      <a:pt x="27" y="153"/>
                    </a:lnTo>
                    <a:lnTo>
                      <a:pt x="31" y="150"/>
                    </a:lnTo>
                    <a:lnTo>
                      <a:pt x="31" y="146"/>
                    </a:lnTo>
                    <a:lnTo>
                      <a:pt x="31" y="144"/>
                    </a:lnTo>
                    <a:lnTo>
                      <a:pt x="33" y="144"/>
                    </a:lnTo>
                    <a:lnTo>
                      <a:pt x="31" y="141"/>
                    </a:lnTo>
                    <a:lnTo>
                      <a:pt x="31" y="128"/>
                    </a:lnTo>
                    <a:lnTo>
                      <a:pt x="27" y="114"/>
                    </a:lnTo>
                    <a:lnTo>
                      <a:pt x="24" y="101"/>
                    </a:lnTo>
                    <a:lnTo>
                      <a:pt x="24" y="87"/>
                    </a:lnTo>
                    <a:lnTo>
                      <a:pt x="22" y="75"/>
                    </a:lnTo>
                    <a:lnTo>
                      <a:pt x="22" y="59"/>
                    </a:lnTo>
                    <a:lnTo>
                      <a:pt x="18" y="48"/>
                    </a:lnTo>
                    <a:lnTo>
                      <a:pt x="18" y="32"/>
                    </a:lnTo>
                    <a:lnTo>
                      <a:pt x="18" y="17"/>
                    </a:lnTo>
                    <a:lnTo>
                      <a:pt x="15" y="5"/>
                    </a:lnTo>
                    <a:lnTo>
                      <a:pt x="15" y="2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6" y="2"/>
                    </a:lnTo>
                    <a:lnTo>
                      <a:pt x="6" y="5"/>
                    </a:lnTo>
                    <a:lnTo>
                      <a:pt x="13" y="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3771" name="Freeform 1258"/>
              <p:cNvSpPr>
                <a:spLocks/>
              </p:cNvSpPr>
              <p:nvPr/>
            </p:nvSpPr>
            <p:spPr bwMode="auto">
              <a:xfrm>
                <a:off x="1711" y="1672"/>
                <a:ext cx="3" cy="13"/>
              </a:xfrm>
              <a:custGeom>
                <a:avLst/>
                <a:gdLst>
                  <a:gd name="T0" fmla="*/ 1 w 16"/>
                  <a:gd name="T1" fmla="*/ 2 h 54"/>
                  <a:gd name="T2" fmla="*/ 1 w 16"/>
                  <a:gd name="T3" fmla="*/ 3 h 54"/>
                  <a:gd name="T4" fmla="*/ 1 w 16"/>
                  <a:gd name="T5" fmla="*/ 4 h 54"/>
                  <a:gd name="T6" fmla="*/ 1 w 16"/>
                  <a:gd name="T7" fmla="*/ 4 h 54"/>
                  <a:gd name="T8" fmla="*/ 1 w 16"/>
                  <a:gd name="T9" fmla="*/ 6 h 54"/>
                  <a:gd name="T10" fmla="*/ 0 w 16"/>
                  <a:gd name="T11" fmla="*/ 7 h 54"/>
                  <a:gd name="T12" fmla="*/ 0 w 16"/>
                  <a:gd name="T13" fmla="*/ 7 h 54"/>
                  <a:gd name="T14" fmla="*/ 0 w 16"/>
                  <a:gd name="T15" fmla="*/ 8 h 54"/>
                  <a:gd name="T16" fmla="*/ 0 w 16"/>
                  <a:gd name="T17" fmla="*/ 9 h 54"/>
                  <a:gd name="T18" fmla="*/ 0 w 16"/>
                  <a:gd name="T19" fmla="*/ 10 h 54"/>
                  <a:gd name="T20" fmla="*/ 0 w 16"/>
                  <a:gd name="T21" fmla="*/ 11 h 54"/>
                  <a:gd name="T22" fmla="*/ 0 w 16"/>
                  <a:gd name="T23" fmla="*/ 12 h 54"/>
                  <a:gd name="T24" fmla="*/ 0 w 16"/>
                  <a:gd name="T25" fmla="*/ 12 h 54"/>
                  <a:gd name="T26" fmla="*/ 1 w 16"/>
                  <a:gd name="T27" fmla="*/ 12 h 54"/>
                  <a:gd name="T28" fmla="*/ 1 w 16"/>
                  <a:gd name="T29" fmla="*/ 12 h 54"/>
                  <a:gd name="T30" fmla="*/ 1 w 16"/>
                  <a:gd name="T31" fmla="*/ 13 h 54"/>
                  <a:gd name="T32" fmla="*/ 2 w 16"/>
                  <a:gd name="T33" fmla="*/ 13 h 54"/>
                  <a:gd name="T34" fmla="*/ 2 w 16"/>
                  <a:gd name="T35" fmla="*/ 12 h 54"/>
                  <a:gd name="T36" fmla="*/ 2 w 16"/>
                  <a:gd name="T37" fmla="*/ 12 h 54"/>
                  <a:gd name="T38" fmla="*/ 2 w 16"/>
                  <a:gd name="T39" fmla="*/ 12 h 54"/>
                  <a:gd name="T40" fmla="*/ 3 w 16"/>
                  <a:gd name="T41" fmla="*/ 11 h 54"/>
                  <a:gd name="T42" fmla="*/ 3 w 16"/>
                  <a:gd name="T43" fmla="*/ 10 h 54"/>
                  <a:gd name="T44" fmla="*/ 2 w 16"/>
                  <a:gd name="T45" fmla="*/ 9 h 54"/>
                  <a:gd name="T46" fmla="*/ 2 w 16"/>
                  <a:gd name="T47" fmla="*/ 8 h 54"/>
                  <a:gd name="T48" fmla="*/ 2 w 16"/>
                  <a:gd name="T49" fmla="*/ 7 h 54"/>
                  <a:gd name="T50" fmla="*/ 2 w 16"/>
                  <a:gd name="T51" fmla="*/ 7 h 54"/>
                  <a:gd name="T52" fmla="*/ 2 w 16"/>
                  <a:gd name="T53" fmla="*/ 6 h 54"/>
                  <a:gd name="T54" fmla="*/ 2 w 16"/>
                  <a:gd name="T55" fmla="*/ 4 h 54"/>
                  <a:gd name="T56" fmla="*/ 2 w 16"/>
                  <a:gd name="T57" fmla="*/ 4 h 54"/>
                  <a:gd name="T58" fmla="*/ 2 w 16"/>
                  <a:gd name="T59" fmla="*/ 3 h 54"/>
                  <a:gd name="T60" fmla="*/ 2 w 16"/>
                  <a:gd name="T61" fmla="*/ 2 h 54"/>
                  <a:gd name="T62" fmla="*/ 2 w 16"/>
                  <a:gd name="T63" fmla="*/ 1 h 54"/>
                  <a:gd name="T64" fmla="*/ 2 w 16"/>
                  <a:gd name="T65" fmla="*/ 0 h 54"/>
                  <a:gd name="T66" fmla="*/ 2 w 16"/>
                  <a:gd name="T67" fmla="*/ 0 h 54"/>
                  <a:gd name="T68" fmla="*/ 2 w 16"/>
                  <a:gd name="T69" fmla="*/ 0 h 54"/>
                  <a:gd name="T70" fmla="*/ 1 w 16"/>
                  <a:gd name="T71" fmla="*/ 0 h 54"/>
                  <a:gd name="T72" fmla="*/ 1 w 16"/>
                  <a:gd name="T73" fmla="*/ 0 h 54"/>
                  <a:gd name="T74" fmla="*/ 1 w 16"/>
                  <a:gd name="T75" fmla="*/ 0 h 54"/>
                  <a:gd name="T76" fmla="*/ 0 w 16"/>
                  <a:gd name="T77" fmla="*/ 1 h 54"/>
                  <a:gd name="T78" fmla="*/ 0 w 16"/>
                  <a:gd name="T79" fmla="*/ 2 h 54"/>
                  <a:gd name="T80" fmla="*/ 1 w 16"/>
                  <a:gd name="T81" fmla="*/ 2 h 54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6"/>
                  <a:gd name="T124" fmla="*/ 0 h 54"/>
                  <a:gd name="T125" fmla="*/ 16 w 16"/>
                  <a:gd name="T126" fmla="*/ 54 h 54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6" h="54">
                    <a:moveTo>
                      <a:pt x="7" y="9"/>
                    </a:moveTo>
                    <a:lnTo>
                      <a:pt x="7" y="12"/>
                    </a:lnTo>
                    <a:lnTo>
                      <a:pt x="3" y="15"/>
                    </a:lnTo>
                    <a:lnTo>
                      <a:pt x="3" y="18"/>
                    </a:lnTo>
                    <a:lnTo>
                      <a:pt x="3" y="25"/>
                    </a:lnTo>
                    <a:lnTo>
                      <a:pt x="0" y="27"/>
                    </a:lnTo>
                    <a:lnTo>
                      <a:pt x="0" y="30"/>
                    </a:lnTo>
                    <a:lnTo>
                      <a:pt x="0" y="34"/>
                    </a:lnTo>
                    <a:lnTo>
                      <a:pt x="0" y="39"/>
                    </a:lnTo>
                    <a:lnTo>
                      <a:pt x="0" y="41"/>
                    </a:lnTo>
                    <a:lnTo>
                      <a:pt x="0" y="45"/>
                    </a:lnTo>
                    <a:lnTo>
                      <a:pt x="0" y="48"/>
                    </a:lnTo>
                    <a:lnTo>
                      <a:pt x="0" y="50"/>
                    </a:lnTo>
                    <a:lnTo>
                      <a:pt x="3" y="50"/>
                    </a:lnTo>
                    <a:lnTo>
                      <a:pt x="7" y="50"/>
                    </a:lnTo>
                    <a:lnTo>
                      <a:pt x="7" y="54"/>
                    </a:lnTo>
                    <a:lnTo>
                      <a:pt x="9" y="54"/>
                    </a:lnTo>
                    <a:lnTo>
                      <a:pt x="9" y="50"/>
                    </a:lnTo>
                    <a:lnTo>
                      <a:pt x="12" y="50"/>
                    </a:lnTo>
                    <a:lnTo>
                      <a:pt x="12" y="48"/>
                    </a:lnTo>
                    <a:lnTo>
                      <a:pt x="16" y="45"/>
                    </a:lnTo>
                    <a:lnTo>
                      <a:pt x="16" y="41"/>
                    </a:lnTo>
                    <a:lnTo>
                      <a:pt x="12" y="39"/>
                    </a:lnTo>
                    <a:lnTo>
                      <a:pt x="12" y="34"/>
                    </a:lnTo>
                    <a:lnTo>
                      <a:pt x="12" y="30"/>
                    </a:lnTo>
                    <a:lnTo>
                      <a:pt x="12" y="27"/>
                    </a:lnTo>
                    <a:lnTo>
                      <a:pt x="12" y="25"/>
                    </a:lnTo>
                    <a:lnTo>
                      <a:pt x="12" y="18"/>
                    </a:lnTo>
                    <a:lnTo>
                      <a:pt x="12" y="15"/>
                    </a:lnTo>
                    <a:lnTo>
                      <a:pt x="12" y="12"/>
                    </a:lnTo>
                    <a:lnTo>
                      <a:pt x="12" y="9"/>
                    </a:lnTo>
                    <a:lnTo>
                      <a:pt x="12" y="6"/>
                    </a:lnTo>
                    <a:lnTo>
                      <a:pt x="12" y="2"/>
                    </a:lnTo>
                    <a:lnTo>
                      <a:pt x="9" y="2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7" y="2"/>
                    </a:lnTo>
                    <a:lnTo>
                      <a:pt x="3" y="2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7" y="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3772" name="Freeform 1259"/>
              <p:cNvSpPr>
                <a:spLocks/>
              </p:cNvSpPr>
              <p:nvPr/>
            </p:nvSpPr>
            <p:spPr bwMode="auto">
              <a:xfrm>
                <a:off x="1714" y="1748"/>
                <a:ext cx="2" cy="2"/>
              </a:xfrm>
              <a:custGeom>
                <a:avLst/>
                <a:gdLst>
                  <a:gd name="T0" fmla="*/ 0 w 9"/>
                  <a:gd name="T1" fmla="*/ 2 h 9"/>
                  <a:gd name="T2" fmla="*/ 1 w 9"/>
                  <a:gd name="T3" fmla="*/ 2 h 9"/>
                  <a:gd name="T4" fmla="*/ 1 w 9"/>
                  <a:gd name="T5" fmla="*/ 2 h 9"/>
                  <a:gd name="T6" fmla="*/ 1 w 9"/>
                  <a:gd name="T7" fmla="*/ 2 h 9"/>
                  <a:gd name="T8" fmla="*/ 1 w 9"/>
                  <a:gd name="T9" fmla="*/ 2 h 9"/>
                  <a:gd name="T10" fmla="*/ 2 w 9"/>
                  <a:gd name="T11" fmla="*/ 2 h 9"/>
                  <a:gd name="T12" fmla="*/ 2 w 9"/>
                  <a:gd name="T13" fmla="*/ 1 h 9"/>
                  <a:gd name="T14" fmla="*/ 1 w 9"/>
                  <a:gd name="T15" fmla="*/ 1 h 9"/>
                  <a:gd name="T16" fmla="*/ 1 w 9"/>
                  <a:gd name="T17" fmla="*/ 0 h 9"/>
                  <a:gd name="T18" fmla="*/ 1 w 9"/>
                  <a:gd name="T19" fmla="*/ 0 h 9"/>
                  <a:gd name="T20" fmla="*/ 1 w 9"/>
                  <a:gd name="T21" fmla="*/ 1 h 9"/>
                  <a:gd name="T22" fmla="*/ 0 w 9"/>
                  <a:gd name="T23" fmla="*/ 1 h 9"/>
                  <a:gd name="T24" fmla="*/ 0 w 9"/>
                  <a:gd name="T25" fmla="*/ 2 h 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9"/>
                  <a:gd name="T40" fmla="*/ 0 h 9"/>
                  <a:gd name="T41" fmla="*/ 9 w 9"/>
                  <a:gd name="T42" fmla="*/ 9 h 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9" h="9">
                    <a:moveTo>
                      <a:pt x="0" y="7"/>
                    </a:moveTo>
                    <a:lnTo>
                      <a:pt x="4" y="7"/>
                    </a:lnTo>
                    <a:lnTo>
                      <a:pt x="4" y="9"/>
                    </a:lnTo>
                    <a:lnTo>
                      <a:pt x="6" y="9"/>
                    </a:lnTo>
                    <a:lnTo>
                      <a:pt x="6" y="7"/>
                    </a:lnTo>
                    <a:lnTo>
                      <a:pt x="9" y="7"/>
                    </a:lnTo>
                    <a:lnTo>
                      <a:pt x="9" y="4"/>
                    </a:lnTo>
                    <a:lnTo>
                      <a:pt x="6" y="4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4" y="4"/>
                    </a:lnTo>
                    <a:lnTo>
                      <a:pt x="0" y="4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3773" name="Freeform 1260"/>
              <p:cNvSpPr>
                <a:spLocks/>
              </p:cNvSpPr>
              <p:nvPr/>
            </p:nvSpPr>
            <p:spPr bwMode="auto">
              <a:xfrm>
                <a:off x="1789" y="1334"/>
                <a:ext cx="12" cy="26"/>
              </a:xfrm>
              <a:custGeom>
                <a:avLst/>
                <a:gdLst>
                  <a:gd name="T0" fmla="*/ 2 w 48"/>
                  <a:gd name="T1" fmla="*/ 1 h 105"/>
                  <a:gd name="T2" fmla="*/ 1 w 48"/>
                  <a:gd name="T3" fmla="*/ 4 h 105"/>
                  <a:gd name="T4" fmla="*/ 2 w 48"/>
                  <a:gd name="T5" fmla="*/ 6 h 105"/>
                  <a:gd name="T6" fmla="*/ 2 w 48"/>
                  <a:gd name="T7" fmla="*/ 8 h 105"/>
                  <a:gd name="T8" fmla="*/ 2 w 48"/>
                  <a:gd name="T9" fmla="*/ 10 h 105"/>
                  <a:gd name="T10" fmla="*/ 3 w 48"/>
                  <a:gd name="T11" fmla="*/ 13 h 105"/>
                  <a:gd name="T12" fmla="*/ 4 w 48"/>
                  <a:gd name="T13" fmla="*/ 15 h 105"/>
                  <a:gd name="T14" fmla="*/ 5 w 48"/>
                  <a:gd name="T15" fmla="*/ 16 h 105"/>
                  <a:gd name="T16" fmla="*/ 6 w 48"/>
                  <a:gd name="T17" fmla="*/ 19 h 105"/>
                  <a:gd name="T18" fmla="*/ 6 w 48"/>
                  <a:gd name="T19" fmla="*/ 21 h 105"/>
                  <a:gd name="T20" fmla="*/ 6 w 48"/>
                  <a:gd name="T21" fmla="*/ 24 h 105"/>
                  <a:gd name="T22" fmla="*/ 6 w 48"/>
                  <a:gd name="T23" fmla="*/ 25 h 105"/>
                  <a:gd name="T24" fmla="*/ 6 w 48"/>
                  <a:gd name="T25" fmla="*/ 26 h 105"/>
                  <a:gd name="T26" fmla="*/ 7 w 48"/>
                  <a:gd name="T27" fmla="*/ 26 h 105"/>
                  <a:gd name="T28" fmla="*/ 7 w 48"/>
                  <a:gd name="T29" fmla="*/ 26 h 105"/>
                  <a:gd name="T30" fmla="*/ 8 w 48"/>
                  <a:gd name="T31" fmla="*/ 26 h 105"/>
                  <a:gd name="T32" fmla="*/ 8 w 48"/>
                  <a:gd name="T33" fmla="*/ 26 h 105"/>
                  <a:gd name="T34" fmla="*/ 9 w 48"/>
                  <a:gd name="T35" fmla="*/ 26 h 105"/>
                  <a:gd name="T36" fmla="*/ 10 w 48"/>
                  <a:gd name="T37" fmla="*/ 26 h 105"/>
                  <a:gd name="T38" fmla="*/ 11 w 48"/>
                  <a:gd name="T39" fmla="*/ 26 h 105"/>
                  <a:gd name="T40" fmla="*/ 11 w 48"/>
                  <a:gd name="T41" fmla="*/ 26 h 105"/>
                  <a:gd name="T42" fmla="*/ 11 w 48"/>
                  <a:gd name="T43" fmla="*/ 26 h 105"/>
                  <a:gd name="T44" fmla="*/ 11 w 48"/>
                  <a:gd name="T45" fmla="*/ 25 h 105"/>
                  <a:gd name="T46" fmla="*/ 11 w 48"/>
                  <a:gd name="T47" fmla="*/ 24 h 105"/>
                  <a:gd name="T48" fmla="*/ 12 w 48"/>
                  <a:gd name="T49" fmla="*/ 24 h 105"/>
                  <a:gd name="T50" fmla="*/ 12 w 48"/>
                  <a:gd name="T51" fmla="*/ 21 h 105"/>
                  <a:gd name="T52" fmla="*/ 12 w 48"/>
                  <a:gd name="T53" fmla="*/ 19 h 105"/>
                  <a:gd name="T54" fmla="*/ 11 w 48"/>
                  <a:gd name="T55" fmla="*/ 16 h 105"/>
                  <a:gd name="T56" fmla="*/ 10 w 48"/>
                  <a:gd name="T57" fmla="*/ 14 h 105"/>
                  <a:gd name="T58" fmla="*/ 8 w 48"/>
                  <a:gd name="T59" fmla="*/ 12 h 105"/>
                  <a:gd name="T60" fmla="*/ 7 w 48"/>
                  <a:gd name="T61" fmla="*/ 10 h 105"/>
                  <a:gd name="T62" fmla="*/ 6 w 48"/>
                  <a:gd name="T63" fmla="*/ 8 h 105"/>
                  <a:gd name="T64" fmla="*/ 4 w 48"/>
                  <a:gd name="T65" fmla="*/ 6 h 105"/>
                  <a:gd name="T66" fmla="*/ 3 w 48"/>
                  <a:gd name="T67" fmla="*/ 4 h 105"/>
                  <a:gd name="T68" fmla="*/ 2 w 48"/>
                  <a:gd name="T69" fmla="*/ 1 h 105"/>
                  <a:gd name="T70" fmla="*/ 2 w 48"/>
                  <a:gd name="T71" fmla="*/ 0 h 105"/>
                  <a:gd name="T72" fmla="*/ 2 w 48"/>
                  <a:gd name="T73" fmla="*/ 0 h 105"/>
                  <a:gd name="T74" fmla="*/ 1 w 48"/>
                  <a:gd name="T75" fmla="*/ 0 h 105"/>
                  <a:gd name="T76" fmla="*/ 0 w 48"/>
                  <a:gd name="T77" fmla="*/ 0 h 105"/>
                  <a:gd name="T78" fmla="*/ 0 w 48"/>
                  <a:gd name="T79" fmla="*/ 1 h 105"/>
                  <a:gd name="T80" fmla="*/ 0 w 48"/>
                  <a:gd name="T81" fmla="*/ 1 h 105"/>
                  <a:gd name="T82" fmla="*/ 2 w 48"/>
                  <a:gd name="T83" fmla="*/ 1 h 105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48"/>
                  <a:gd name="T127" fmla="*/ 0 h 105"/>
                  <a:gd name="T128" fmla="*/ 48 w 48"/>
                  <a:gd name="T129" fmla="*/ 105 h 105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48" h="105">
                    <a:moveTo>
                      <a:pt x="6" y="6"/>
                    </a:moveTo>
                    <a:lnTo>
                      <a:pt x="4" y="15"/>
                    </a:lnTo>
                    <a:lnTo>
                      <a:pt x="6" y="24"/>
                    </a:lnTo>
                    <a:lnTo>
                      <a:pt x="6" y="33"/>
                    </a:lnTo>
                    <a:lnTo>
                      <a:pt x="9" y="42"/>
                    </a:lnTo>
                    <a:lnTo>
                      <a:pt x="13" y="51"/>
                    </a:lnTo>
                    <a:lnTo>
                      <a:pt x="15" y="60"/>
                    </a:lnTo>
                    <a:lnTo>
                      <a:pt x="18" y="66"/>
                    </a:lnTo>
                    <a:lnTo>
                      <a:pt x="22" y="76"/>
                    </a:lnTo>
                    <a:lnTo>
                      <a:pt x="24" y="85"/>
                    </a:lnTo>
                    <a:lnTo>
                      <a:pt x="24" y="96"/>
                    </a:lnTo>
                    <a:lnTo>
                      <a:pt x="24" y="99"/>
                    </a:lnTo>
                    <a:lnTo>
                      <a:pt x="24" y="103"/>
                    </a:lnTo>
                    <a:lnTo>
                      <a:pt x="27" y="103"/>
                    </a:lnTo>
                    <a:lnTo>
                      <a:pt x="27" y="105"/>
                    </a:lnTo>
                    <a:lnTo>
                      <a:pt x="31" y="105"/>
                    </a:lnTo>
                    <a:lnTo>
                      <a:pt x="33" y="105"/>
                    </a:lnTo>
                    <a:lnTo>
                      <a:pt x="36" y="105"/>
                    </a:lnTo>
                    <a:lnTo>
                      <a:pt x="40" y="105"/>
                    </a:lnTo>
                    <a:lnTo>
                      <a:pt x="42" y="105"/>
                    </a:lnTo>
                    <a:lnTo>
                      <a:pt x="42" y="103"/>
                    </a:lnTo>
                    <a:lnTo>
                      <a:pt x="45" y="103"/>
                    </a:lnTo>
                    <a:lnTo>
                      <a:pt x="45" y="99"/>
                    </a:lnTo>
                    <a:lnTo>
                      <a:pt x="45" y="96"/>
                    </a:lnTo>
                    <a:lnTo>
                      <a:pt x="48" y="96"/>
                    </a:lnTo>
                    <a:lnTo>
                      <a:pt x="48" y="85"/>
                    </a:lnTo>
                    <a:lnTo>
                      <a:pt x="48" y="76"/>
                    </a:lnTo>
                    <a:lnTo>
                      <a:pt x="45" y="66"/>
                    </a:lnTo>
                    <a:lnTo>
                      <a:pt x="40" y="57"/>
                    </a:lnTo>
                    <a:lnTo>
                      <a:pt x="33" y="48"/>
                    </a:lnTo>
                    <a:lnTo>
                      <a:pt x="27" y="42"/>
                    </a:lnTo>
                    <a:lnTo>
                      <a:pt x="22" y="33"/>
                    </a:lnTo>
                    <a:lnTo>
                      <a:pt x="15" y="24"/>
                    </a:lnTo>
                    <a:lnTo>
                      <a:pt x="13" y="15"/>
                    </a:lnTo>
                    <a:lnTo>
                      <a:pt x="9" y="3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6" y="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3774" name="Freeform 1261"/>
              <p:cNvSpPr>
                <a:spLocks/>
              </p:cNvSpPr>
              <p:nvPr/>
            </p:nvSpPr>
            <p:spPr bwMode="auto">
              <a:xfrm>
                <a:off x="1812" y="1380"/>
                <a:ext cx="20" cy="42"/>
              </a:xfrm>
              <a:custGeom>
                <a:avLst/>
                <a:gdLst>
                  <a:gd name="T0" fmla="*/ 0 w 82"/>
                  <a:gd name="T1" fmla="*/ 1 h 169"/>
                  <a:gd name="T2" fmla="*/ 1 w 82"/>
                  <a:gd name="T3" fmla="*/ 4 h 169"/>
                  <a:gd name="T4" fmla="*/ 2 w 82"/>
                  <a:gd name="T5" fmla="*/ 8 h 169"/>
                  <a:gd name="T6" fmla="*/ 3 w 82"/>
                  <a:gd name="T7" fmla="*/ 12 h 169"/>
                  <a:gd name="T8" fmla="*/ 4 w 82"/>
                  <a:gd name="T9" fmla="*/ 16 h 169"/>
                  <a:gd name="T10" fmla="*/ 5 w 82"/>
                  <a:gd name="T11" fmla="*/ 20 h 169"/>
                  <a:gd name="T12" fmla="*/ 6 w 82"/>
                  <a:gd name="T13" fmla="*/ 23 h 169"/>
                  <a:gd name="T14" fmla="*/ 7 w 82"/>
                  <a:gd name="T15" fmla="*/ 27 h 169"/>
                  <a:gd name="T16" fmla="*/ 8 w 82"/>
                  <a:gd name="T17" fmla="*/ 31 h 169"/>
                  <a:gd name="T18" fmla="*/ 10 w 82"/>
                  <a:gd name="T19" fmla="*/ 35 h 169"/>
                  <a:gd name="T20" fmla="*/ 11 w 82"/>
                  <a:gd name="T21" fmla="*/ 38 h 169"/>
                  <a:gd name="T22" fmla="*/ 11 w 82"/>
                  <a:gd name="T23" fmla="*/ 39 h 169"/>
                  <a:gd name="T24" fmla="*/ 11 w 82"/>
                  <a:gd name="T25" fmla="*/ 40 h 169"/>
                  <a:gd name="T26" fmla="*/ 12 w 82"/>
                  <a:gd name="T27" fmla="*/ 40 h 169"/>
                  <a:gd name="T28" fmla="*/ 12 w 82"/>
                  <a:gd name="T29" fmla="*/ 41 h 169"/>
                  <a:gd name="T30" fmla="*/ 13 w 82"/>
                  <a:gd name="T31" fmla="*/ 41 h 169"/>
                  <a:gd name="T32" fmla="*/ 13 w 82"/>
                  <a:gd name="T33" fmla="*/ 41 h 169"/>
                  <a:gd name="T34" fmla="*/ 13 w 82"/>
                  <a:gd name="T35" fmla="*/ 42 h 169"/>
                  <a:gd name="T36" fmla="*/ 14 w 82"/>
                  <a:gd name="T37" fmla="*/ 42 h 169"/>
                  <a:gd name="T38" fmla="*/ 15 w 82"/>
                  <a:gd name="T39" fmla="*/ 42 h 169"/>
                  <a:gd name="T40" fmla="*/ 16 w 82"/>
                  <a:gd name="T41" fmla="*/ 42 h 169"/>
                  <a:gd name="T42" fmla="*/ 16 w 82"/>
                  <a:gd name="T43" fmla="*/ 42 h 169"/>
                  <a:gd name="T44" fmla="*/ 17 w 82"/>
                  <a:gd name="T45" fmla="*/ 42 h 169"/>
                  <a:gd name="T46" fmla="*/ 18 w 82"/>
                  <a:gd name="T47" fmla="*/ 41 h 169"/>
                  <a:gd name="T48" fmla="*/ 18 w 82"/>
                  <a:gd name="T49" fmla="*/ 41 h 169"/>
                  <a:gd name="T50" fmla="*/ 18 w 82"/>
                  <a:gd name="T51" fmla="*/ 40 h 169"/>
                  <a:gd name="T52" fmla="*/ 19 w 82"/>
                  <a:gd name="T53" fmla="*/ 40 h 169"/>
                  <a:gd name="T54" fmla="*/ 19 w 82"/>
                  <a:gd name="T55" fmla="*/ 39 h 169"/>
                  <a:gd name="T56" fmla="*/ 19 w 82"/>
                  <a:gd name="T57" fmla="*/ 38 h 169"/>
                  <a:gd name="T58" fmla="*/ 19 w 82"/>
                  <a:gd name="T59" fmla="*/ 37 h 169"/>
                  <a:gd name="T60" fmla="*/ 19 w 82"/>
                  <a:gd name="T61" fmla="*/ 37 h 169"/>
                  <a:gd name="T62" fmla="*/ 20 w 82"/>
                  <a:gd name="T63" fmla="*/ 37 h 169"/>
                  <a:gd name="T64" fmla="*/ 20 w 82"/>
                  <a:gd name="T65" fmla="*/ 36 h 169"/>
                  <a:gd name="T66" fmla="*/ 20 w 82"/>
                  <a:gd name="T67" fmla="*/ 35 h 169"/>
                  <a:gd name="T68" fmla="*/ 20 w 82"/>
                  <a:gd name="T69" fmla="*/ 35 h 169"/>
                  <a:gd name="T70" fmla="*/ 20 w 82"/>
                  <a:gd name="T71" fmla="*/ 34 h 169"/>
                  <a:gd name="T72" fmla="*/ 20 w 82"/>
                  <a:gd name="T73" fmla="*/ 33 h 169"/>
                  <a:gd name="T74" fmla="*/ 20 w 82"/>
                  <a:gd name="T75" fmla="*/ 32 h 169"/>
                  <a:gd name="T76" fmla="*/ 18 w 82"/>
                  <a:gd name="T77" fmla="*/ 29 h 169"/>
                  <a:gd name="T78" fmla="*/ 16 w 82"/>
                  <a:gd name="T79" fmla="*/ 26 h 169"/>
                  <a:gd name="T80" fmla="*/ 15 w 82"/>
                  <a:gd name="T81" fmla="*/ 23 h 169"/>
                  <a:gd name="T82" fmla="*/ 13 w 82"/>
                  <a:gd name="T83" fmla="*/ 19 h 169"/>
                  <a:gd name="T84" fmla="*/ 11 w 82"/>
                  <a:gd name="T85" fmla="*/ 16 h 169"/>
                  <a:gd name="T86" fmla="*/ 10 w 82"/>
                  <a:gd name="T87" fmla="*/ 12 h 169"/>
                  <a:gd name="T88" fmla="*/ 8 w 82"/>
                  <a:gd name="T89" fmla="*/ 9 h 169"/>
                  <a:gd name="T90" fmla="*/ 6 w 82"/>
                  <a:gd name="T91" fmla="*/ 6 h 169"/>
                  <a:gd name="T92" fmla="*/ 3 w 82"/>
                  <a:gd name="T93" fmla="*/ 3 h 169"/>
                  <a:gd name="T94" fmla="*/ 1 w 82"/>
                  <a:gd name="T95" fmla="*/ 1 h 169"/>
                  <a:gd name="T96" fmla="*/ 1 w 82"/>
                  <a:gd name="T97" fmla="*/ 0 h 169"/>
                  <a:gd name="T98" fmla="*/ 0 w 82"/>
                  <a:gd name="T99" fmla="*/ 0 h 169"/>
                  <a:gd name="T100" fmla="*/ 0 w 82"/>
                  <a:gd name="T101" fmla="*/ 1 h 169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2"/>
                  <a:gd name="T154" fmla="*/ 0 h 169"/>
                  <a:gd name="T155" fmla="*/ 82 w 82"/>
                  <a:gd name="T156" fmla="*/ 169 h 169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2" h="169">
                    <a:moveTo>
                      <a:pt x="0" y="4"/>
                    </a:moveTo>
                    <a:lnTo>
                      <a:pt x="6" y="18"/>
                    </a:lnTo>
                    <a:lnTo>
                      <a:pt x="9" y="34"/>
                    </a:lnTo>
                    <a:lnTo>
                      <a:pt x="13" y="48"/>
                    </a:lnTo>
                    <a:lnTo>
                      <a:pt x="18" y="64"/>
                    </a:lnTo>
                    <a:lnTo>
                      <a:pt x="22" y="79"/>
                    </a:lnTo>
                    <a:lnTo>
                      <a:pt x="25" y="93"/>
                    </a:lnTo>
                    <a:lnTo>
                      <a:pt x="27" y="109"/>
                    </a:lnTo>
                    <a:lnTo>
                      <a:pt x="34" y="125"/>
                    </a:lnTo>
                    <a:lnTo>
                      <a:pt x="39" y="139"/>
                    </a:lnTo>
                    <a:lnTo>
                      <a:pt x="45" y="154"/>
                    </a:lnTo>
                    <a:lnTo>
                      <a:pt x="45" y="157"/>
                    </a:lnTo>
                    <a:lnTo>
                      <a:pt x="45" y="160"/>
                    </a:lnTo>
                    <a:lnTo>
                      <a:pt x="48" y="160"/>
                    </a:lnTo>
                    <a:lnTo>
                      <a:pt x="48" y="163"/>
                    </a:lnTo>
                    <a:lnTo>
                      <a:pt x="52" y="166"/>
                    </a:lnTo>
                    <a:lnTo>
                      <a:pt x="54" y="166"/>
                    </a:lnTo>
                    <a:lnTo>
                      <a:pt x="54" y="169"/>
                    </a:lnTo>
                    <a:lnTo>
                      <a:pt x="57" y="169"/>
                    </a:lnTo>
                    <a:lnTo>
                      <a:pt x="61" y="169"/>
                    </a:lnTo>
                    <a:lnTo>
                      <a:pt x="64" y="169"/>
                    </a:lnTo>
                    <a:lnTo>
                      <a:pt x="66" y="169"/>
                    </a:lnTo>
                    <a:lnTo>
                      <a:pt x="70" y="169"/>
                    </a:lnTo>
                    <a:lnTo>
                      <a:pt x="73" y="166"/>
                    </a:lnTo>
                    <a:lnTo>
                      <a:pt x="75" y="163"/>
                    </a:lnTo>
                    <a:lnTo>
                      <a:pt x="75" y="160"/>
                    </a:lnTo>
                    <a:lnTo>
                      <a:pt x="79" y="160"/>
                    </a:lnTo>
                    <a:lnTo>
                      <a:pt x="79" y="157"/>
                    </a:lnTo>
                    <a:lnTo>
                      <a:pt x="79" y="154"/>
                    </a:lnTo>
                    <a:lnTo>
                      <a:pt x="79" y="150"/>
                    </a:lnTo>
                    <a:lnTo>
                      <a:pt x="79" y="148"/>
                    </a:lnTo>
                    <a:lnTo>
                      <a:pt x="82" y="148"/>
                    </a:lnTo>
                    <a:lnTo>
                      <a:pt x="82" y="145"/>
                    </a:lnTo>
                    <a:lnTo>
                      <a:pt x="82" y="141"/>
                    </a:lnTo>
                    <a:lnTo>
                      <a:pt x="82" y="139"/>
                    </a:lnTo>
                    <a:lnTo>
                      <a:pt x="82" y="136"/>
                    </a:lnTo>
                    <a:lnTo>
                      <a:pt x="82" y="132"/>
                    </a:lnTo>
                    <a:lnTo>
                      <a:pt x="82" y="130"/>
                    </a:lnTo>
                    <a:lnTo>
                      <a:pt x="75" y="118"/>
                    </a:lnTo>
                    <a:lnTo>
                      <a:pt x="66" y="106"/>
                    </a:lnTo>
                    <a:lnTo>
                      <a:pt x="61" y="91"/>
                    </a:lnTo>
                    <a:lnTo>
                      <a:pt x="54" y="75"/>
                    </a:lnTo>
                    <a:lnTo>
                      <a:pt x="45" y="64"/>
                    </a:lnTo>
                    <a:lnTo>
                      <a:pt x="39" y="48"/>
                    </a:lnTo>
                    <a:lnTo>
                      <a:pt x="34" y="36"/>
                    </a:lnTo>
                    <a:lnTo>
                      <a:pt x="25" y="25"/>
                    </a:lnTo>
                    <a:lnTo>
                      <a:pt x="13" y="13"/>
                    </a:lnTo>
                    <a:lnTo>
                      <a:pt x="4" y="4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3775" name="Freeform 1262"/>
              <p:cNvSpPr>
                <a:spLocks/>
              </p:cNvSpPr>
              <p:nvPr/>
            </p:nvSpPr>
            <p:spPr bwMode="auto">
              <a:xfrm>
                <a:off x="1845" y="1463"/>
                <a:ext cx="39" cy="92"/>
              </a:xfrm>
              <a:custGeom>
                <a:avLst/>
                <a:gdLst>
                  <a:gd name="T0" fmla="*/ 2 w 157"/>
                  <a:gd name="T1" fmla="*/ 0 h 369"/>
                  <a:gd name="T2" fmla="*/ 2 w 157"/>
                  <a:gd name="T3" fmla="*/ 2 h 369"/>
                  <a:gd name="T4" fmla="*/ 1 w 157"/>
                  <a:gd name="T5" fmla="*/ 4 h 369"/>
                  <a:gd name="T6" fmla="*/ 0 w 157"/>
                  <a:gd name="T7" fmla="*/ 6 h 369"/>
                  <a:gd name="T8" fmla="*/ 0 w 157"/>
                  <a:gd name="T9" fmla="*/ 8 h 369"/>
                  <a:gd name="T10" fmla="*/ 0 w 157"/>
                  <a:gd name="T11" fmla="*/ 10 h 369"/>
                  <a:gd name="T12" fmla="*/ 1 w 157"/>
                  <a:gd name="T13" fmla="*/ 11 h 369"/>
                  <a:gd name="T14" fmla="*/ 2 w 157"/>
                  <a:gd name="T15" fmla="*/ 13 h 369"/>
                  <a:gd name="T16" fmla="*/ 2 w 157"/>
                  <a:gd name="T17" fmla="*/ 15 h 369"/>
                  <a:gd name="T18" fmla="*/ 2 w 157"/>
                  <a:gd name="T19" fmla="*/ 17 h 369"/>
                  <a:gd name="T20" fmla="*/ 3 w 157"/>
                  <a:gd name="T21" fmla="*/ 19 h 369"/>
                  <a:gd name="T22" fmla="*/ 5 w 157"/>
                  <a:gd name="T23" fmla="*/ 25 h 369"/>
                  <a:gd name="T24" fmla="*/ 8 w 157"/>
                  <a:gd name="T25" fmla="*/ 32 h 369"/>
                  <a:gd name="T26" fmla="*/ 10 w 157"/>
                  <a:gd name="T27" fmla="*/ 39 h 369"/>
                  <a:gd name="T28" fmla="*/ 13 w 157"/>
                  <a:gd name="T29" fmla="*/ 46 h 369"/>
                  <a:gd name="T30" fmla="*/ 15 w 157"/>
                  <a:gd name="T31" fmla="*/ 52 h 369"/>
                  <a:gd name="T32" fmla="*/ 17 w 157"/>
                  <a:gd name="T33" fmla="*/ 59 h 369"/>
                  <a:gd name="T34" fmla="*/ 20 w 157"/>
                  <a:gd name="T35" fmla="*/ 66 h 369"/>
                  <a:gd name="T36" fmla="*/ 22 w 157"/>
                  <a:gd name="T37" fmla="*/ 73 h 369"/>
                  <a:gd name="T38" fmla="*/ 24 w 157"/>
                  <a:gd name="T39" fmla="*/ 80 h 369"/>
                  <a:gd name="T40" fmla="*/ 26 w 157"/>
                  <a:gd name="T41" fmla="*/ 86 h 369"/>
                  <a:gd name="T42" fmla="*/ 26 w 157"/>
                  <a:gd name="T43" fmla="*/ 88 h 369"/>
                  <a:gd name="T44" fmla="*/ 27 w 157"/>
                  <a:gd name="T45" fmla="*/ 89 h 369"/>
                  <a:gd name="T46" fmla="*/ 27 w 157"/>
                  <a:gd name="T47" fmla="*/ 89 h 369"/>
                  <a:gd name="T48" fmla="*/ 28 w 157"/>
                  <a:gd name="T49" fmla="*/ 90 h 369"/>
                  <a:gd name="T50" fmla="*/ 29 w 157"/>
                  <a:gd name="T51" fmla="*/ 91 h 369"/>
                  <a:gd name="T52" fmla="*/ 29 w 157"/>
                  <a:gd name="T53" fmla="*/ 92 h 369"/>
                  <a:gd name="T54" fmla="*/ 30 w 157"/>
                  <a:gd name="T55" fmla="*/ 92 h 369"/>
                  <a:gd name="T56" fmla="*/ 31 w 157"/>
                  <a:gd name="T57" fmla="*/ 92 h 369"/>
                  <a:gd name="T58" fmla="*/ 32 w 157"/>
                  <a:gd name="T59" fmla="*/ 92 h 369"/>
                  <a:gd name="T60" fmla="*/ 33 w 157"/>
                  <a:gd name="T61" fmla="*/ 92 h 369"/>
                  <a:gd name="T62" fmla="*/ 34 w 157"/>
                  <a:gd name="T63" fmla="*/ 92 h 369"/>
                  <a:gd name="T64" fmla="*/ 35 w 157"/>
                  <a:gd name="T65" fmla="*/ 92 h 369"/>
                  <a:gd name="T66" fmla="*/ 36 w 157"/>
                  <a:gd name="T67" fmla="*/ 92 h 369"/>
                  <a:gd name="T68" fmla="*/ 37 w 157"/>
                  <a:gd name="T69" fmla="*/ 91 h 369"/>
                  <a:gd name="T70" fmla="*/ 38 w 157"/>
                  <a:gd name="T71" fmla="*/ 90 h 369"/>
                  <a:gd name="T72" fmla="*/ 38 w 157"/>
                  <a:gd name="T73" fmla="*/ 89 h 369"/>
                  <a:gd name="T74" fmla="*/ 38 w 157"/>
                  <a:gd name="T75" fmla="*/ 89 h 369"/>
                  <a:gd name="T76" fmla="*/ 39 w 157"/>
                  <a:gd name="T77" fmla="*/ 88 h 369"/>
                  <a:gd name="T78" fmla="*/ 39 w 157"/>
                  <a:gd name="T79" fmla="*/ 87 h 369"/>
                  <a:gd name="T80" fmla="*/ 38 w 157"/>
                  <a:gd name="T81" fmla="*/ 85 h 369"/>
                  <a:gd name="T82" fmla="*/ 36 w 157"/>
                  <a:gd name="T83" fmla="*/ 76 h 369"/>
                  <a:gd name="T84" fmla="*/ 32 w 157"/>
                  <a:gd name="T85" fmla="*/ 66 h 369"/>
                  <a:gd name="T86" fmla="*/ 29 w 157"/>
                  <a:gd name="T87" fmla="*/ 56 h 369"/>
                  <a:gd name="T88" fmla="*/ 26 w 157"/>
                  <a:gd name="T89" fmla="*/ 47 h 369"/>
                  <a:gd name="T90" fmla="*/ 23 w 157"/>
                  <a:gd name="T91" fmla="*/ 39 h 369"/>
                  <a:gd name="T92" fmla="*/ 20 w 157"/>
                  <a:gd name="T93" fmla="*/ 31 h 369"/>
                  <a:gd name="T94" fmla="*/ 16 w 157"/>
                  <a:gd name="T95" fmla="*/ 23 h 369"/>
                  <a:gd name="T96" fmla="*/ 12 w 157"/>
                  <a:gd name="T97" fmla="*/ 15 h 369"/>
                  <a:gd name="T98" fmla="*/ 8 w 157"/>
                  <a:gd name="T99" fmla="*/ 7 h 369"/>
                  <a:gd name="T100" fmla="*/ 2 w 157"/>
                  <a:gd name="T101" fmla="*/ 0 h 369"/>
                  <a:gd name="T102" fmla="*/ 2 w 157"/>
                  <a:gd name="T103" fmla="*/ 0 h 369"/>
                  <a:gd name="T104" fmla="*/ 2 w 157"/>
                  <a:gd name="T105" fmla="*/ 0 h 369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157"/>
                  <a:gd name="T160" fmla="*/ 0 h 369"/>
                  <a:gd name="T161" fmla="*/ 157 w 157"/>
                  <a:gd name="T162" fmla="*/ 369 h 369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157" h="369">
                    <a:moveTo>
                      <a:pt x="9" y="2"/>
                    </a:moveTo>
                    <a:lnTo>
                      <a:pt x="7" y="9"/>
                    </a:lnTo>
                    <a:lnTo>
                      <a:pt x="4" y="18"/>
                    </a:lnTo>
                    <a:lnTo>
                      <a:pt x="0" y="23"/>
                    </a:lnTo>
                    <a:lnTo>
                      <a:pt x="0" y="32"/>
                    </a:lnTo>
                    <a:lnTo>
                      <a:pt x="0" y="39"/>
                    </a:lnTo>
                    <a:lnTo>
                      <a:pt x="4" y="44"/>
                    </a:lnTo>
                    <a:lnTo>
                      <a:pt x="7" y="53"/>
                    </a:lnTo>
                    <a:lnTo>
                      <a:pt x="7" y="60"/>
                    </a:lnTo>
                    <a:lnTo>
                      <a:pt x="9" y="69"/>
                    </a:lnTo>
                    <a:lnTo>
                      <a:pt x="13" y="75"/>
                    </a:lnTo>
                    <a:lnTo>
                      <a:pt x="22" y="102"/>
                    </a:lnTo>
                    <a:lnTo>
                      <a:pt x="31" y="128"/>
                    </a:lnTo>
                    <a:lnTo>
                      <a:pt x="40" y="155"/>
                    </a:lnTo>
                    <a:lnTo>
                      <a:pt x="52" y="183"/>
                    </a:lnTo>
                    <a:lnTo>
                      <a:pt x="61" y="210"/>
                    </a:lnTo>
                    <a:lnTo>
                      <a:pt x="70" y="237"/>
                    </a:lnTo>
                    <a:lnTo>
                      <a:pt x="79" y="264"/>
                    </a:lnTo>
                    <a:lnTo>
                      <a:pt x="88" y="292"/>
                    </a:lnTo>
                    <a:lnTo>
                      <a:pt x="97" y="319"/>
                    </a:lnTo>
                    <a:lnTo>
                      <a:pt x="106" y="346"/>
                    </a:lnTo>
                    <a:lnTo>
                      <a:pt x="106" y="351"/>
                    </a:lnTo>
                    <a:lnTo>
                      <a:pt x="109" y="355"/>
                    </a:lnTo>
                    <a:lnTo>
                      <a:pt x="109" y="358"/>
                    </a:lnTo>
                    <a:lnTo>
                      <a:pt x="112" y="360"/>
                    </a:lnTo>
                    <a:lnTo>
                      <a:pt x="116" y="364"/>
                    </a:lnTo>
                    <a:lnTo>
                      <a:pt x="118" y="367"/>
                    </a:lnTo>
                    <a:lnTo>
                      <a:pt x="121" y="367"/>
                    </a:lnTo>
                    <a:lnTo>
                      <a:pt x="125" y="369"/>
                    </a:lnTo>
                    <a:lnTo>
                      <a:pt x="127" y="369"/>
                    </a:lnTo>
                    <a:lnTo>
                      <a:pt x="134" y="369"/>
                    </a:lnTo>
                    <a:lnTo>
                      <a:pt x="136" y="369"/>
                    </a:lnTo>
                    <a:lnTo>
                      <a:pt x="139" y="367"/>
                    </a:lnTo>
                    <a:lnTo>
                      <a:pt x="145" y="367"/>
                    </a:lnTo>
                    <a:lnTo>
                      <a:pt x="148" y="364"/>
                    </a:lnTo>
                    <a:lnTo>
                      <a:pt x="152" y="360"/>
                    </a:lnTo>
                    <a:lnTo>
                      <a:pt x="154" y="358"/>
                    </a:lnTo>
                    <a:lnTo>
                      <a:pt x="154" y="355"/>
                    </a:lnTo>
                    <a:lnTo>
                      <a:pt x="157" y="351"/>
                    </a:lnTo>
                    <a:lnTo>
                      <a:pt x="157" y="349"/>
                    </a:lnTo>
                    <a:lnTo>
                      <a:pt x="154" y="342"/>
                    </a:lnTo>
                    <a:lnTo>
                      <a:pt x="143" y="303"/>
                    </a:lnTo>
                    <a:lnTo>
                      <a:pt x="130" y="264"/>
                    </a:lnTo>
                    <a:lnTo>
                      <a:pt x="118" y="225"/>
                    </a:lnTo>
                    <a:lnTo>
                      <a:pt x="106" y="189"/>
                    </a:lnTo>
                    <a:lnTo>
                      <a:pt x="94" y="155"/>
                    </a:lnTo>
                    <a:lnTo>
                      <a:pt x="79" y="123"/>
                    </a:lnTo>
                    <a:lnTo>
                      <a:pt x="64" y="93"/>
                    </a:lnTo>
                    <a:lnTo>
                      <a:pt x="49" y="62"/>
                    </a:lnTo>
                    <a:lnTo>
                      <a:pt x="31" y="30"/>
                    </a:lnTo>
                    <a:lnTo>
                      <a:pt x="9" y="2"/>
                    </a:lnTo>
                    <a:lnTo>
                      <a:pt x="9" y="0"/>
                    </a:lnTo>
                    <a:lnTo>
                      <a:pt x="9" y="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3776" name="Freeform 1263"/>
              <p:cNvSpPr>
                <a:spLocks/>
              </p:cNvSpPr>
              <p:nvPr/>
            </p:nvSpPr>
            <p:spPr bwMode="auto">
              <a:xfrm>
                <a:off x="1887" y="1571"/>
                <a:ext cx="25" cy="54"/>
              </a:xfrm>
              <a:custGeom>
                <a:avLst/>
                <a:gdLst>
                  <a:gd name="T0" fmla="*/ 1 w 99"/>
                  <a:gd name="T1" fmla="*/ 0 h 216"/>
                  <a:gd name="T2" fmla="*/ 0 w 99"/>
                  <a:gd name="T3" fmla="*/ 5 h 216"/>
                  <a:gd name="T4" fmla="*/ 1 w 99"/>
                  <a:gd name="T5" fmla="*/ 10 h 216"/>
                  <a:gd name="T6" fmla="*/ 2 w 99"/>
                  <a:gd name="T7" fmla="*/ 15 h 216"/>
                  <a:gd name="T8" fmla="*/ 5 w 99"/>
                  <a:gd name="T9" fmla="*/ 20 h 216"/>
                  <a:gd name="T10" fmla="*/ 6 w 99"/>
                  <a:gd name="T11" fmla="*/ 26 h 216"/>
                  <a:gd name="T12" fmla="*/ 8 w 99"/>
                  <a:gd name="T13" fmla="*/ 30 h 216"/>
                  <a:gd name="T14" fmla="*/ 11 w 99"/>
                  <a:gd name="T15" fmla="*/ 35 h 216"/>
                  <a:gd name="T16" fmla="*/ 13 w 99"/>
                  <a:gd name="T17" fmla="*/ 41 h 216"/>
                  <a:gd name="T18" fmla="*/ 15 w 99"/>
                  <a:gd name="T19" fmla="*/ 46 h 216"/>
                  <a:gd name="T20" fmla="*/ 16 w 99"/>
                  <a:gd name="T21" fmla="*/ 50 h 216"/>
                  <a:gd name="T22" fmla="*/ 17 w 99"/>
                  <a:gd name="T23" fmla="*/ 51 h 216"/>
                  <a:gd name="T24" fmla="*/ 17 w 99"/>
                  <a:gd name="T25" fmla="*/ 52 h 216"/>
                  <a:gd name="T26" fmla="*/ 17 w 99"/>
                  <a:gd name="T27" fmla="*/ 53 h 216"/>
                  <a:gd name="T28" fmla="*/ 18 w 99"/>
                  <a:gd name="T29" fmla="*/ 54 h 216"/>
                  <a:gd name="T30" fmla="*/ 18 w 99"/>
                  <a:gd name="T31" fmla="*/ 54 h 216"/>
                  <a:gd name="T32" fmla="*/ 19 w 99"/>
                  <a:gd name="T33" fmla="*/ 54 h 216"/>
                  <a:gd name="T34" fmla="*/ 20 w 99"/>
                  <a:gd name="T35" fmla="*/ 54 h 216"/>
                  <a:gd name="T36" fmla="*/ 20 w 99"/>
                  <a:gd name="T37" fmla="*/ 54 h 216"/>
                  <a:gd name="T38" fmla="*/ 21 w 99"/>
                  <a:gd name="T39" fmla="*/ 54 h 216"/>
                  <a:gd name="T40" fmla="*/ 22 w 99"/>
                  <a:gd name="T41" fmla="*/ 54 h 216"/>
                  <a:gd name="T42" fmla="*/ 23 w 99"/>
                  <a:gd name="T43" fmla="*/ 54 h 216"/>
                  <a:gd name="T44" fmla="*/ 23 w 99"/>
                  <a:gd name="T45" fmla="*/ 54 h 216"/>
                  <a:gd name="T46" fmla="*/ 23 w 99"/>
                  <a:gd name="T47" fmla="*/ 53 h 216"/>
                  <a:gd name="T48" fmla="*/ 24 w 99"/>
                  <a:gd name="T49" fmla="*/ 53 h 216"/>
                  <a:gd name="T50" fmla="*/ 24 w 99"/>
                  <a:gd name="T51" fmla="*/ 52 h 216"/>
                  <a:gd name="T52" fmla="*/ 25 w 99"/>
                  <a:gd name="T53" fmla="*/ 51 h 216"/>
                  <a:gd name="T54" fmla="*/ 25 w 99"/>
                  <a:gd name="T55" fmla="*/ 50 h 216"/>
                  <a:gd name="T56" fmla="*/ 25 w 99"/>
                  <a:gd name="T57" fmla="*/ 50 h 216"/>
                  <a:gd name="T58" fmla="*/ 24 w 99"/>
                  <a:gd name="T59" fmla="*/ 44 h 216"/>
                  <a:gd name="T60" fmla="*/ 23 w 99"/>
                  <a:gd name="T61" fmla="*/ 39 h 216"/>
                  <a:gd name="T62" fmla="*/ 22 w 99"/>
                  <a:gd name="T63" fmla="*/ 34 h 216"/>
                  <a:gd name="T64" fmla="*/ 19 w 99"/>
                  <a:gd name="T65" fmla="*/ 29 h 216"/>
                  <a:gd name="T66" fmla="*/ 17 w 99"/>
                  <a:gd name="T67" fmla="*/ 23 h 216"/>
                  <a:gd name="T68" fmla="*/ 14 w 99"/>
                  <a:gd name="T69" fmla="*/ 19 h 216"/>
                  <a:gd name="T70" fmla="*/ 10 w 99"/>
                  <a:gd name="T71" fmla="*/ 14 h 216"/>
                  <a:gd name="T72" fmla="*/ 7 w 99"/>
                  <a:gd name="T73" fmla="*/ 9 h 216"/>
                  <a:gd name="T74" fmla="*/ 4 w 99"/>
                  <a:gd name="T75" fmla="*/ 5 h 216"/>
                  <a:gd name="T76" fmla="*/ 1 w 99"/>
                  <a:gd name="T77" fmla="*/ 0 h 216"/>
                  <a:gd name="T78" fmla="*/ 0 w 99"/>
                  <a:gd name="T79" fmla="*/ 0 h 216"/>
                  <a:gd name="T80" fmla="*/ 1 w 99"/>
                  <a:gd name="T81" fmla="*/ 0 h 21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99"/>
                  <a:gd name="T124" fmla="*/ 0 h 216"/>
                  <a:gd name="T125" fmla="*/ 99 w 99"/>
                  <a:gd name="T126" fmla="*/ 216 h 21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99" h="216">
                    <a:moveTo>
                      <a:pt x="4" y="0"/>
                    </a:moveTo>
                    <a:lnTo>
                      <a:pt x="0" y="21"/>
                    </a:lnTo>
                    <a:lnTo>
                      <a:pt x="4" y="41"/>
                    </a:lnTo>
                    <a:lnTo>
                      <a:pt x="9" y="59"/>
                    </a:lnTo>
                    <a:lnTo>
                      <a:pt x="18" y="81"/>
                    </a:lnTo>
                    <a:lnTo>
                      <a:pt x="24" y="102"/>
                    </a:lnTo>
                    <a:lnTo>
                      <a:pt x="33" y="120"/>
                    </a:lnTo>
                    <a:lnTo>
                      <a:pt x="42" y="141"/>
                    </a:lnTo>
                    <a:lnTo>
                      <a:pt x="52" y="162"/>
                    </a:lnTo>
                    <a:lnTo>
                      <a:pt x="61" y="184"/>
                    </a:lnTo>
                    <a:lnTo>
                      <a:pt x="63" y="201"/>
                    </a:lnTo>
                    <a:lnTo>
                      <a:pt x="67" y="205"/>
                    </a:lnTo>
                    <a:lnTo>
                      <a:pt x="67" y="207"/>
                    </a:lnTo>
                    <a:lnTo>
                      <a:pt x="67" y="210"/>
                    </a:lnTo>
                    <a:lnTo>
                      <a:pt x="70" y="214"/>
                    </a:lnTo>
                    <a:lnTo>
                      <a:pt x="72" y="216"/>
                    </a:lnTo>
                    <a:lnTo>
                      <a:pt x="75" y="216"/>
                    </a:lnTo>
                    <a:lnTo>
                      <a:pt x="79" y="216"/>
                    </a:lnTo>
                    <a:lnTo>
                      <a:pt x="81" y="216"/>
                    </a:lnTo>
                    <a:lnTo>
                      <a:pt x="84" y="216"/>
                    </a:lnTo>
                    <a:lnTo>
                      <a:pt x="88" y="216"/>
                    </a:lnTo>
                    <a:lnTo>
                      <a:pt x="90" y="216"/>
                    </a:lnTo>
                    <a:lnTo>
                      <a:pt x="93" y="214"/>
                    </a:lnTo>
                    <a:lnTo>
                      <a:pt x="93" y="210"/>
                    </a:lnTo>
                    <a:lnTo>
                      <a:pt x="97" y="210"/>
                    </a:lnTo>
                    <a:lnTo>
                      <a:pt x="97" y="207"/>
                    </a:lnTo>
                    <a:lnTo>
                      <a:pt x="99" y="205"/>
                    </a:lnTo>
                    <a:lnTo>
                      <a:pt x="99" y="201"/>
                    </a:lnTo>
                    <a:lnTo>
                      <a:pt x="99" y="198"/>
                    </a:lnTo>
                    <a:lnTo>
                      <a:pt x="97" y="177"/>
                    </a:lnTo>
                    <a:lnTo>
                      <a:pt x="93" y="157"/>
                    </a:lnTo>
                    <a:lnTo>
                      <a:pt x="88" y="135"/>
                    </a:lnTo>
                    <a:lnTo>
                      <a:pt x="75" y="114"/>
                    </a:lnTo>
                    <a:lnTo>
                      <a:pt x="67" y="93"/>
                    </a:lnTo>
                    <a:lnTo>
                      <a:pt x="54" y="75"/>
                    </a:lnTo>
                    <a:lnTo>
                      <a:pt x="40" y="54"/>
                    </a:lnTo>
                    <a:lnTo>
                      <a:pt x="27" y="36"/>
                    </a:lnTo>
                    <a:lnTo>
                      <a:pt x="15" y="18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3777" name="Freeform 1264"/>
              <p:cNvSpPr>
                <a:spLocks/>
              </p:cNvSpPr>
              <p:nvPr/>
            </p:nvSpPr>
            <p:spPr bwMode="auto">
              <a:xfrm>
                <a:off x="1917" y="1663"/>
                <a:ext cx="16" cy="35"/>
              </a:xfrm>
              <a:custGeom>
                <a:avLst/>
                <a:gdLst>
                  <a:gd name="T0" fmla="*/ 1 w 63"/>
                  <a:gd name="T1" fmla="*/ 0 h 141"/>
                  <a:gd name="T2" fmla="*/ 2 w 63"/>
                  <a:gd name="T3" fmla="*/ 4 h 141"/>
                  <a:gd name="T4" fmla="*/ 2 w 63"/>
                  <a:gd name="T5" fmla="*/ 7 h 141"/>
                  <a:gd name="T6" fmla="*/ 2 w 63"/>
                  <a:gd name="T7" fmla="*/ 11 h 141"/>
                  <a:gd name="T8" fmla="*/ 3 w 63"/>
                  <a:gd name="T9" fmla="*/ 14 h 141"/>
                  <a:gd name="T10" fmla="*/ 4 w 63"/>
                  <a:gd name="T11" fmla="*/ 18 h 141"/>
                  <a:gd name="T12" fmla="*/ 5 w 63"/>
                  <a:gd name="T13" fmla="*/ 21 h 141"/>
                  <a:gd name="T14" fmla="*/ 5 w 63"/>
                  <a:gd name="T15" fmla="*/ 25 h 141"/>
                  <a:gd name="T16" fmla="*/ 7 w 63"/>
                  <a:gd name="T17" fmla="*/ 28 h 141"/>
                  <a:gd name="T18" fmla="*/ 8 w 63"/>
                  <a:gd name="T19" fmla="*/ 31 h 141"/>
                  <a:gd name="T20" fmla="*/ 10 w 63"/>
                  <a:gd name="T21" fmla="*/ 34 h 141"/>
                  <a:gd name="T22" fmla="*/ 11 w 63"/>
                  <a:gd name="T23" fmla="*/ 34 h 141"/>
                  <a:gd name="T24" fmla="*/ 12 w 63"/>
                  <a:gd name="T25" fmla="*/ 35 h 141"/>
                  <a:gd name="T26" fmla="*/ 13 w 63"/>
                  <a:gd name="T27" fmla="*/ 35 h 141"/>
                  <a:gd name="T28" fmla="*/ 14 w 63"/>
                  <a:gd name="T29" fmla="*/ 35 h 141"/>
                  <a:gd name="T30" fmla="*/ 14 w 63"/>
                  <a:gd name="T31" fmla="*/ 35 h 141"/>
                  <a:gd name="T32" fmla="*/ 14 w 63"/>
                  <a:gd name="T33" fmla="*/ 34 h 141"/>
                  <a:gd name="T34" fmla="*/ 15 w 63"/>
                  <a:gd name="T35" fmla="*/ 34 h 141"/>
                  <a:gd name="T36" fmla="*/ 16 w 63"/>
                  <a:gd name="T37" fmla="*/ 34 h 141"/>
                  <a:gd name="T38" fmla="*/ 16 w 63"/>
                  <a:gd name="T39" fmla="*/ 33 h 141"/>
                  <a:gd name="T40" fmla="*/ 16 w 63"/>
                  <a:gd name="T41" fmla="*/ 32 h 141"/>
                  <a:gd name="T42" fmla="*/ 16 w 63"/>
                  <a:gd name="T43" fmla="*/ 32 h 141"/>
                  <a:gd name="T44" fmla="*/ 16 w 63"/>
                  <a:gd name="T45" fmla="*/ 31 h 141"/>
                  <a:gd name="T46" fmla="*/ 14 w 63"/>
                  <a:gd name="T47" fmla="*/ 28 h 141"/>
                  <a:gd name="T48" fmla="*/ 13 w 63"/>
                  <a:gd name="T49" fmla="*/ 25 h 141"/>
                  <a:gd name="T50" fmla="*/ 11 w 63"/>
                  <a:gd name="T51" fmla="*/ 21 h 141"/>
                  <a:gd name="T52" fmla="*/ 10 w 63"/>
                  <a:gd name="T53" fmla="*/ 19 h 141"/>
                  <a:gd name="T54" fmla="*/ 9 w 63"/>
                  <a:gd name="T55" fmla="*/ 16 h 141"/>
                  <a:gd name="T56" fmla="*/ 8 w 63"/>
                  <a:gd name="T57" fmla="*/ 13 h 141"/>
                  <a:gd name="T58" fmla="*/ 7 w 63"/>
                  <a:gd name="T59" fmla="*/ 9 h 141"/>
                  <a:gd name="T60" fmla="*/ 5 w 63"/>
                  <a:gd name="T61" fmla="*/ 7 h 141"/>
                  <a:gd name="T62" fmla="*/ 4 w 63"/>
                  <a:gd name="T63" fmla="*/ 4 h 141"/>
                  <a:gd name="T64" fmla="*/ 2 w 63"/>
                  <a:gd name="T65" fmla="*/ 0 h 141"/>
                  <a:gd name="T66" fmla="*/ 2 w 63"/>
                  <a:gd name="T67" fmla="*/ 0 h 141"/>
                  <a:gd name="T68" fmla="*/ 2 w 63"/>
                  <a:gd name="T69" fmla="*/ 0 h 141"/>
                  <a:gd name="T70" fmla="*/ 1 w 63"/>
                  <a:gd name="T71" fmla="*/ 0 h 141"/>
                  <a:gd name="T72" fmla="*/ 0 w 63"/>
                  <a:gd name="T73" fmla="*/ 0 h 141"/>
                  <a:gd name="T74" fmla="*/ 0 w 63"/>
                  <a:gd name="T75" fmla="*/ 0 h 141"/>
                  <a:gd name="T76" fmla="*/ 0 w 63"/>
                  <a:gd name="T77" fmla="*/ 1 h 141"/>
                  <a:gd name="T78" fmla="*/ 1 w 63"/>
                  <a:gd name="T79" fmla="*/ 0 h 141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63"/>
                  <a:gd name="T121" fmla="*/ 0 h 141"/>
                  <a:gd name="T122" fmla="*/ 63 w 63"/>
                  <a:gd name="T123" fmla="*/ 141 h 141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63" h="141">
                    <a:moveTo>
                      <a:pt x="2" y="2"/>
                    </a:moveTo>
                    <a:lnTo>
                      <a:pt x="6" y="18"/>
                    </a:lnTo>
                    <a:lnTo>
                      <a:pt x="9" y="29"/>
                    </a:lnTo>
                    <a:lnTo>
                      <a:pt x="9" y="45"/>
                    </a:lnTo>
                    <a:lnTo>
                      <a:pt x="11" y="57"/>
                    </a:lnTo>
                    <a:lnTo>
                      <a:pt x="15" y="72"/>
                    </a:lnTo>
                    <a:lnTo>
                      <a:pt x="18" y="86"/>
                    </a:lnTo>
                    <a:lnTo>
                      <a:pt x="20" y="99"/>
                    </a:lnTo>
                    <a:lnTo>
                      <a:pt x="27" y="111"/>
                    </a:lnTo>
                    <a:lnTo>
                      <a:pt x="33" y="123"/>
                    </a:lnTo>
                    <a:lnTo>
                      <a:pt x="41" y="136"/>
                    </a:lnTo>
                    <a:lnTo>
                      <a:pt x="45" y="138"/>
                    </a:lnTo>
                    <a:lnTo>
                      <a:pt x="48" y="141"/>
                    </a:lnTo>
                    <a:lnTo>
                      <a:pt x="50" y="141"/>
                    </a:lnTo>
                    <a:lnTo>
                      <a:pt x="54" y="141"/>
                    </a:lnTo>
                    <a:lnTo>
                      <a:pt x="57" y="141"/>
                    </a:lnTo>
                    <a:lnTo>
                      <a:pt x="57" y="138"/>
                    </a:lnTo>
                    <a:lnTo>
                      <a:pt x="59" y="138"/>
                    </a:lnTo>
                    <a:lnTo>
                      <a:pt x="63" y="136"/>
                    </a:lnTo>
                    <a:lnTo>
                      <a:pt x="63" y="132"/>
                    </a:lnTo>
                    <a:lnTo>
                      <a:pt x="63" y="129"/>
                    </a:lnTo>
                    <a:lnTo>
                      <a:pt x="63" y="127"/>
                    </a:lnTo>
                    <a:lnTo>
                      <a:pt x="63" y="123"/>
                    </a:lnTo>
                    <a:lnTo>
                      <a:pt x="57" y="111"/>
                    </a:lnTo>
                    <a:lnTo>
                      <a:pt x="50" y="99"/>
                    </a:lnTo>
                    <a:lnTo>
                      <a:pt x="45" y="86"/>
                    </a:lnTo>
                    <a:lnTo>
                      <a:pt x="41" y="75"/>
                    </a:lnTo>
                    <a:lnTo>
                      <a:pt x="36" y="63"/>
                    </a:lnTo>
                    <a:lnTo>
                      <a:pt x="33" y="51"/>
                    </a:lnTo>
                    <a:lnTo>
                      <a:pt x="27" y="38"/>
                    </a:lnTo>
                    <a:lnTo>
                      <a:pt x="20" y="27"/>
                    </a:lnTo>
                    <a:lnTo>
                      <a:pt x="15" y="15"/>
                    </a:lnTo>
                    <a:lnTo>
                      <a:pt x="9" y="2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6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3778" name="Freeform 1265"/>
              <p:cNvSpPr>
                <a:spLocks/>
              </p:cNvSpPr>
              <p:nvPr/>
            </p:nvSpPr>
            <p:spPr bwMode="auto">
              <a:xfrm>
                <a:off x="1936" y="1727"/>
                <a:ext cx="10" cy="18"/>
              </a:xfrm>
              <a:custGeom>
                <a:avLst/>
                <a:gdLst>
                  <a:gd name="T0" fmla="*/ 2 w 41"/>
                  <a:gd name="T1" fmla="*/ 1 h 71"/>
                  <a:gd name="T2" fmla="*/ 2 w 41"/>
                  <a:gd name="T3" fmla="*/ 3 h 71"/>
                  <a:gd name="T4" fmla="*/ 2 w 41"/>
                  <a:gd name="T5" fmla="*/ 5 h 71"/>
                  <a:gd name="T6" fmla="*/ 2 w 41"/>
                  <a:gd name="T7" fmla="*/ 7 h 71"/>
                  <a:gd name="T8" fmla="*/ 2 w 41"/>
                  <a:gd name="T9" fmla="*/ 8 h 71"/>
                  <a:gd name="T10" fmla="*/ 3 w 41"/>
                  <a:gd name="T11" fmla="*/ 10 h 71"/>
                  <a:gd name="T12" fmla="*/ 4 w 41"/>
                  <a:gd name="T13" fmla="*/ 11 h 71"/>
                  <a:gd name="T14" fmla="*/ 5 w 41"/>
                  <a:gd name="T15" fmla="*/ 13 h 71"/>
                  <a:gd name="T16" fmla="*/ 5 w 41"/>
                  <a:gd name="T17" fmla="*/ 14 h 71"/>
                  <a:gd name="T18" fmla="*/ 6 w 41"/>
                  <a:gd name="T19" fmla="*/ 16 h 71"/>
                  <a:gd name="T20" fmla="*/ 7 w 41"/>
                  <a:gd name="T21" fmla="*/ 17 h 71"/>
                  <a:gd name="T22" fmla="*/ 8 w 41"/>
                  <a:gd name="T23" fmla="*/ 18 h 71"/>
                  <a:gd name="T24" fmla="*/ 8 w 41"/>
                  <a:gd name="T25" fmla="*/ 18 h 71"/>
                  <a:gd name="T26" fmla="*/ 9 w 41"/>
                  <a:gd name="T27" fmla="*/ 18 h 71"/>
                  <a:gd name="T28" fmla="*/ 9 w 41"/>
                  <a:gd name="T29" fmla="*/ 17 h 71"/>
                  <a:gd name="T30" fmla="*/ 10 w 41"/>
                  <a:gd name="T31" fmla="*/ 17 h 71"/>
                  <a:gd name="T32" fmla="*/ 10 w 41"/>
                  <a:gd name="T33" fmla="*/ 17 h 71"/>
                  <a:gd name="T34" fmla="*/ 10 w 41"/>
                  <a:gd name="T35" fmla="*/ 16 h 71"/>
                  <a:gd name="T36" fmla="*/ 9 w 41"/>
                  <a:gd name="T37" fmla="*/ 14 h 71"/>
                  <a:gd name="T38" fmla="*/ 8 w 41"/>
                  <a:gd name="T39" fmla="*/ 13 h 71"/>
                  <a:gd name="T40" fmla="*/ 8 w 41"/>
                  <a:gd name="T41" fmla="*/ 11 h 71"/>
                  <a:gd name="T42" fmla="*/ 8 w 41"/>
                  <a:gd name="T43" fmla="*/ 10 h 71"/>
                  <a:gd name="T44" fmla="*/ 7 w 41"/>
                  <a:gd name="T45" fmla="*/ 8 h 71"/>
                  <a:gd name="T46" fmla="*/ 6 w 41"/>
                  <a:gd name="T47" fmla="*/ 7 h 71"/>
                  <a:gd name="T48" fmla="*/ 5 w 41"/>
                  <a:gd name="T49" fmla="*/ 5 h 71"/>
                  <a:gd name="T50" fmla="*/ 5 w 41"/>
                  <a:gd name="T51" fmla="*/ 4 h 71"/>
                  <a:gd name="T52" fmla="*/ 4 w 41"/>
                  <a:gd name="T53" fmla="*/ 2 h 71"/>
                  <a:gd name="T54" fmla="*/ 3 w 41"/>
                  <a:gd name="T55" fmla="*/ 1 h 71"/>
                  <a:gd name="T56" fmla="*/ 3 w 41"/>
                  <a:gd name="T57" fmla="*/ 0 h 71"/>
                  <a:gd name="T58" fmla="*/ 2 w 41"/>
                  <a:gd name="T59" fmla="*/ 0 h 71"/>
                  <a:gd name="T60" fmla="*/ 2 w 41"/>
                  <a:gd name="T61" fmla="*/ 0 h 71"/>
                  <a:gd name="T62" fmla="*/ 1 w 41"/>
                  <a:gd name="T63" fmla="*/ 0 h 71"/>
                  <a:gd name="T64" fmla="*/ 0 w 41"/>
                  <a:gd name="T65" fmla="*/ 0 h 71"/>
                  <a:gd name="T66" fmla="*/ 0 w 41"/>
                  <a:gd name="T67" fmla="*/ 1 h 71"/>
                  <a:gd name="T68" fmla="*/ 0 w 41"/>
                  <a:gd name="T69" fmla="*/ 1 h 71"/>
                  <a:gd name="T70" fmla="*/ 0 w 41"/>
                  <a:gd name="T71" fmla="*/ 2 h 71"/>
                  <a:gd name="T72" fmla="*/ 2 w 41"/>
                  <a:gd name="T73" fmla="*/ 1 h 71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41"/>
                  <a:gd name="T112" fmla="*/ 0 h 71"/>
                  <a:gd name="T113" fmla="*/ 41 w 41"/>
                  <a:gd name="T114" fmla="*/ 71 h 71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41" h="71">
                    <a:moveTo>
                      <a:pt x="7" y="5"/>
                    </a:moveTo>
                    <a:lnTo>
                      <a:pt x="7" y="11"/>
                    </a:lnTo>
                    <a:lnTo>
                      <a:pt x="7" y="18"/>
                    </a:lnTo>
                    <a:lnTo>
                      <a:pt x="7" y="27"/>
                    </a:lnTo>
                    <a:lnTo>
                      <a:pt x="9" y="32"/>
                    </a:lnTo>
                    <a:lnTo>
                      <a:pt x="13" y="39"/>
                    </a:lnTo>
                    <a:lnTo>
                      <a:pt x="16" y="45"/>
                    </a:lnTo>
                    <a:lnTo>
                      <a:pt x="19" y="50"/>
                    </a:lnTo>
                    <a:lnTo>
                      <a:pt x="22" y="57"/>
                    </a:lnTo>
                    <a:lnTo>
                      <a:pt x="25" y="63"/>
                    </a:lnTo>
                    <a:lnTo>
                      <a:pt x="28" y="69"/>
                    </a:lnTo>
                    <a:lnTo>
                      <a:pt x="31" y="71"/>
                    </a:lnTo>
                    <a:lnTo>
                      <a:pt x="34" y="71"/>
                    </a:lnTo>
                    <a:lnTo>
                      <a:pt x="37" y="71"/>
                    </a:lnTo>
                    <a:lnTo>
                      <a:pt x="37" y="69"/>
                    </a:lnTo>
                    <a:lnTo>
                      <a:pt x="41" y="69"/>
                    </a:lnTo>
                    <a:lnTo>
                      <a:pt x="41" y="66"/>
                    </a:lnTo>
                    <a:lnTo>
                      <a:pt x="41" y="63"/>
                    </a:lnTo>
                    <a:lnTo>
                      <a:pt x="37" y="57"/>
                    </a:lnTo>
                    <a:lnTo>
                      <a:pt x="34" y="50"/>
                    </a:lnTo>
                    <a:lnTo>
                      <a:pt x="34" y="45"/>
                    </a:lnTo>
                    <a:lnTo>
                      <a:pt x="31" y="39"/>
                    </a:lnTo>
                    <a:lnTo>
                      <a:pt x="28" y="32"/>
                    </a:lnTo>
                    <a:lnTo>
                      <a:pt x="25" y="27"/>
                    </a:lnTo>
                    <a:lnTo>
                      <a:pt x="22" y="21"/>
                    </a:lnTo>
                    <a:lnTo>
                      <a:pt x="19" y="14"/>
                    </a:lnTo>
                    <a:lnTo>
                      <a:pt x="16" y="9"/>
                    </a:lnTo>
                    <a:lnTo>
                      <a:pt x="13" y="2"/>
                    </a:lnTo>
                    <a:lnTo>
                      <a:pt x="13" y="0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0" y="9"/>
                    </a:lnTo>
                    <a:lnTo>
                      <a:pt x="7" y="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3779" name="Freeform 1266"/>
              <p:cNvSpPr>
                <a:spLocks/>
              </p:cNvSpPr>
              <p:nvPr/>
            </p:nvSpPr>
            <p:spPr bwMode="auto">
              <a:xfrm>
                <a:off x="1951" y="2765"/>
                <a:ext cx="26" cy="38"/>
              </a:xfrm>
              <a:custGeom>
                <a:avLst/>
                <a:gdLst>
                  <a:gd name="T0" fmla="*/ 1 w 103"/>
                  <a:gd name="T1" fmla="*/ 2 h 151"/>
                  <a:gd name="T2" fmla="*/ 2 w 103"/>
                  <a:gd name="T3" fmla="*/ 5 h 151"/>
                  <a:gd name="T4" fmla="*/ 3 w 103"/>
                  <a:gd name="T5" fmla="*/ 9 h 151"/>
                  <a:gd name="T6" fmla="*/ 5 w 103"/>
                  <a:gd name="T7" fmla="*/ 13 h 151"/>
                  <a:gd name="T8" fmla="*/ 5 w 103"/>
                  <a:gd name="T9" fmla="*/ 17 h 151"/>
                  <a:gd name="T10" fmla="*/ 7 w 103"/>
                  <a:gd name="T11" fmla="*/ 21 h 151"/>
                  <a:gd name="T12" fmla="*/ 8 w 103"/>
                  <a:gd name="T13" fmla="*/ 24 h 151"/>
                  <a:gd name="T14" fmla="*/ 11 w 103"/>
                  <a:gd name="T15" fmla="*/ 28 h 151"/>
                  <a:gd name="T16" fmla="*/ 13 w 103"/>
                  <a:gd name="T17" fmla="*/ 31 h 151"/>
                  <a:gd name="T18" fmla="*/ 15 w 103"/>
                  <a:gd name="T19" fmla="*/ 34 h 151"/>
                  <a:gd name="T20" fmla="*/ 19 w 103"/>
                  <a:gd name="T21" fmla="*/ 36 h 151"/>
                  <a:gd name="T22" fmla="*/ 19 w 103"/>
                  <a:gd name="T23" fmla="*/ 37 h 151"/>
                  <a:gd name="T24" fmla="*/ 20 w 103"/>
                  <a:gd name="T25" fmla="*/ 37 h 151"/>
                  <a:gd name="T26" fmla="*/ 20 w 103"/>
                  <a:gd name="T27" fmla="*/ 38 h 151"/>
                  <a:gd name="T28" fmla="*/ 21 w 103"/>
                  <a:gd name="T29" fmla="*/ 38 h 151"/>
                  <a:gd name="T30" fmla="*/ 22 w 103"/>
                  <a:gd name="T31" fmla="*/ 38 h 151"/>
                  <a:gd name="T32" fmla="*/ 23 w 103"/>
                  <a:gd name="T33" fmla="*/ 38 h 151"/>
                  <a:gd name="T34" fmla="*/ 24 w 103"/>
                  <a:gd name="T35" fmla="*/ 38 h 151"/>
                  <a:gd name="T36" fmla="*/ 24 w 103"/>
                  <a:gd name="T37" fmla="*/ 37 h 151"/>
                  <a:gd name="T38" fmla="*/ 24 w 103"/>
                  <a:gd name="T39" fmla="*/ 37 h 151"/>
                  <a:gd name="T40" fmla="*/ 25 w 103"/>
                  <a:gd name="T41" fmla="*/ 36 h 151"/>
                  <a:gd name="T42" fmla="*/ 25 w 103"/>
                  <a:gd name="T43" fmla="*/ 36 h 151"/>
                  <a:gd name="T44" fmla="*/ 26 w 103"/>
                  <a:gd name="T45" fmla="*/ 35 h 151"/>
                  <a:gd name="T46" fmla="*/ 26 w 103"/>
                  <a:gd name="T47" fmla="*/ 34 h 151"/>
                  <a:gd name="T48" fmla="*/ 26 w 103"/>
                  <a:gd name="T49" fmla="*/ 33 h 151"/>
                  <a:gd name="T50" fmla="*/ 25 w 103"/>
                  <a:gd name="T51" fmla="*/ 33 h 151"/>
                  <a:gd name="T52" fmla="*/ 25 w 103"/>
                  <a:gd name="T53" fmla="*/ 32 h 151"/>
                  <a:gd name="T54" fmla="*/ 23 w 103"/>
                  <a:gd name="T55" fmla="*/ 29 h 151"/>
                  <a:gd name="T56" fmla="*/ 20 w 103"/>
                  <a:gd name="T57" fmla="*/ 26 h 151"/>
                  <a:gd name="T58" fmla="*/ 18 w 103"/>
                  <a:gd name="T59" fmla="*/ 23 h 151"/>
                  <a:gd name="T60" fmla="*/ 16 w 103"/>
                  <a:gd name="T61" fmla="*/ 20 h 151"/>
                  <a:gd name="T62" fmla="*/ 14 w 103"/>
                  <a:gd name="T63" fmla="*/ 17 h 151"/>
                  <a:gd name="T64" fmla="*/ 12 w 103"/>
                  <a:gd name="T65" fmla="*/ 14 h 151"/>
                  <a:gd name="T66" fmla="*/ 9 w 103"/>
                  <a:gd name="T67" fmla="*/ 11 h 151"/>
                  <a:gd name="T68" fmla="*/ 7 w 103"/>
                  <a:gd name="T69" fmla="*/ 7 h 151"/>
                  <a:gd name="T70" fmla="*/ 5 w 103"/>
                  <a:gd name="T71" fmla="*/ 4 h 151"/>
                  <a:gd name="T72" fmla="*/ 3 w 103"/>
                  <a:gd name="T73" fmla="*/ 1 h 151"/>
                  <a:gd name="T74" fmla="*/ 3 w 103"/>
                  <a:gd name="T75" fmla="*/ 0 h 151"/>
                  <a:gd name="T76" fmla="*/ 2 w 103"/>
                  <a:gd name="T77" fmla="*/ 0 h 151"/>
                  <a:gd name="T78" fmla="*/ 1 w 103"/>
                  <a:gd name="T79" fmla="*/ 0 h 151"/>
                  <a:gd name="T80" fmla="*/ 1 w 103"/>
                  <a:gd name="T81" fmla="*/ 0 h 151"/>
                  <a:gd name="T82" fmla="*/ 0 w 103"/>
                  <a:gd name="T83" fmla="*/ 1 h 151"/>
                  <a:gd name="T84" fmla="*/ 0 w 103"/>
                  <a:gd name="T85" fmla="*/ 2 h 151"/>
                  <a:gd name="T86" fmla="*/ 0 w 103"/>
                  <a:gd name="T87" fmla="*/ 2 h 151"/>
                  <a:gd name="T88" fmla="*/ 1 w 103"/>
                  <a:gd name="T89" fmla="*/ 2 h 151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103"/>
                  <a:gd name="T136" fmla="*/ 0 h 151"/>
                  <a:gd name="T137" fmla="*/ 103 w 103"/>
                  <a:gd name="T138" fmla="*/ 151 h 151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103" h="151">
                    <a:moveTo>
                      <a:pt x="5" y="7"/>
                    </a:moveTo>
                    <a:lnTo>
                      <a:pt x="9" y="21"/>
                    </a:lnTo>
                    <a:lnTo>
                      <a:pt x="12" y="37"/>
                    </a:lnTo>
                    <a:lnTo>
                      <a:pt x="18" y="52"/>
                    </a:lnTo>
                    <a:lnTo>
                      <a:pt x="21" y="66"/>
                    </a:lnTo>
                    <a:lnTo>
                      <a:pt x="27" y="85"/>
                    </a:lnTo>
                    <a:lnTo>
                      <a:pt x="33" y="96"/>
                    </a:lnTo>
                    <a:lnTo>
                      <a:pt x="42" y="112"/>
                    </a:lnTo>
                    <a:lnTo>
                      <a:pt x="51" y="123"/>
                    </a:lnTo>
                    <a:lnTo>
                      <a:pt x="60" y="136"/>
                    </a:lnTo>
                    <a:lnTo>
                      <a:pt x="75" y="145"/>
                    </a:lnTo>
                    <a:lnTo>
                      <a:pt x="75" y="148"/>
                    </a:lnTo>
                    <a:lnTo>
                      <a:pt x="78" y="148"/>
                    </a:lnTo>
                    <a:lnTo>
                      <a:pt x="81" y="151"/>
                    </a:lnTo>
                    <a:lnTo>
                      <a:pt x="85" y="151"/>
                    </a:lnTo>
                    <a:lnTo>
                      <a:pt x="87" y="151"/>
                    </a:lnTo>
                    <a:lnTo>
                      <a:pt x="90" y="151"/>
                    </a:lnTo>
                    <a:lnTo>
                      <a:pt x="94" y="151"/>
                    </a:lnTo>
                    <a:lnTo>
                      <a:pt x="94" y="148"/>
                    </a:lnTo>
                    <a:lnTo>
                      <a:pt x="96" y="148"/>
                    </a:lnTo>
                    <a:lnTo>
                      <a:pt x="99" y="145"/>
                    </a:lnTo>
                    <a:lnTo>
                      <a:pt x="99" y="142"/>
                    </a:lnTo>
                    <a:lnTo>
                      <a:pt x="103" y="139"/>
                    </a:lnTo>
                    <a:lnTo>
                      <a:pt x="103" y="136"/>
                    </a:lnTo>
                    <a:lnTo>
                      <a:pt x="103" y="133"/>
                    </a:lnTo>
                    <a:lnTo>
                      <a:pt x="99" y="130"/>
                    </a:lnTo>
                    <a:lnTo>
                      <a:pt x="99" y="127"/>
                    </a:lnTo>
                    <a:lnTo>
                      <a:pt x="90" y="114"/>
                    </a:lnTo>
                    <a:lnTo>
                      <a:pt x="81" y="103"/>
                    </a:lnTo>
                    <a:lnTo>
                      <a:pt x="72" y="91"/>
                    </a:lnTo>
                    <a:lnTo>
                      <a:pt x="64" y="78"/>
                    </a:lnTo>
                    <a:lnTo>
                      <a:pt x="55" y="66"/>
                    </a:lnTo>
                    <a:lnTo>
                      <a:pt x="46" y="55"/>
                    </a:lnTo>
                    <a:lnTo>
                      <a:pt x="37" y="43"/>
                    </a:lnTo>
                    <a:lnTo>
                      <a:pt x="27" y="28"/>
                    </a:lnTo>
                    <a:lnTo>
                      <a:pt x="21" y="16"/>
                    </a:lnTo>
                    <a:lnTo>
                      <a:pt x="12" y="3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0" y="3"/>
                    </a:lnTo>
                    <a:lnTo>
                      <a:pt x="0" y="7"/>
                    </a:lnTo>
                    <a:lnTo>
                      <a:pt x="0" y="9"/>
                    </a:lnTo>
                    <a:lnTo>
                      <a:pt x="5" y="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3780" name="Freeform 1267"/>
              <p:cNvSpPr>
                <a:spLocks/>
              </p:cNvSpPr>
              <p:nvPr/>
            </p:nvSpPr>
            <p:spPr bwMode="auto">
              <a:xfrm>
                <a:off x="1991" y="2830"/>
                <a:ext cx="45" cy="69"/>
              </a:xfrm>
              <a:custGeom>
                <a:avLst/>
                <a:gdLst>
                  <a:gd name="T0" fmla="*/ 2 w 177"/>
                  <a:gd name="T1" fmla="*/ 2 h 273"/>
                  <a:gd name="T2" fmla="*/ 5 w 177"/>
                  <a:gd name="T3" fmla="*/ 8 h 273"/>
                  <a:gd name="T4" fmla="*/ 9 w 177"/>
                  <a:gd name="T5" fmla="*/ 14 h 273"/>
                  <a:gd name="T6" fmla="*/ 13 w 177"/>
                  <a:gd name="T7" fmla="*/ 20 h 273"/>
                  <a:gd name="T8" fmla="*/ 17 w 177"/>
                  <a:gd name="T9" fmla="*/ 27 h 273"/>
                  <a:gd name="T10" fmla="*/ 20 w 177"/>
                  <a:gd name="T11" fmla="*/ 33 h 273"/>
                  <a:gd name="T12" fmla="*/ 24 w 177"/>
                  <a:gd name="T13" fmla="*/ 38 h 273"/>
                  <a:gd name="T14" fmla="*/ 27 w 177"/>
                  <a:gd name="T15" fmla="*/ 45 h 273"/>
                  <a:gd name="T16" fmla="*/ 29 w 177"/>
                  <a:gd name="T17" fmla="*/ 52 h 273"/>
                  <a:gd name="T18" fmla="*/ 32 w 177"/>
                  <a:gd name="T19" fmla="*/ 58 h 273"/>
                  <a:gd name="T20" fmla="*/ 35 w 177"/>
                  <a:gd name="T21" fmla="*/ 64 h 273"/>
                  <a:gd name="T22" fmla="*/ 35 w 177"/>
                  <a:gd name="T23" fmla="*/ 65 h 273"/>
                  <a:gd name="T24" fmla="*/ 35 w 177"/>
                  <a:gd name="T25" fmla="*/ 66 h 273"/>
                  <a:gd name="T26" fmla="*/ 36 w 177"/>
                  <a:gd name="T27" fmla="*/ 67 h 273"/>
                  <a:gd name="T28" fmla="*/ 36 w 177"/>
                  <a:gd name="T29" fmla="*/ 67 h 273"/>
                  <a:gd name="T30" fmla="*/ 37 w 177"/>
                  <a:gd name="T31" fmla="*/ 68 h 273"/>
                  <a:gd name="T32" fmla="*/ 37 w 177"/>
                  <a:gd name="T33" fmla="*/ 68 h 273"/>
                  <a:gd name="T34" fmla="*/ 38 w 177"/>
                  <a:gd name="T35" fmla="*/ 69 h 273"/>
                  <a:gd name="T36" fmla="*/ 39 w 177"/>
                  <a:gd name="T37" fmla="*/ 69 h 273"/>
                  <a:gd name="T38" fmla="*/ 39 w 177"/>
                  <a:gd name="T39" fmla="*/ 69 h 273"/>
                  <a:gd name="T40" fmla="*/ 40 w 177"/>
                  <a:gd name="T41" fmla="*/ 69 h 273"/>
                  <a:gd name="T42" fmla="*/ 41 w 177"/>
                  <a:gd name="T43" fmla="*/ 69 h 273"/>
                  <a:gd name="T44" fmla="*/ 42 w 177"/>
                  <a:gd name="T45" fmla="*/ 69 h 273"/>
                  <a:gd name="T46" fmla="*/ 43 w 177"/>
                  <a:gd name="T47" fmla="*/ 68 h 273"/>
                  <a:gd name="T48" fmla="*/ 43 w 177"/>
                  <a:gd name="T49" fmla="*/ 67 h 273"/>
                  <a:gd name="T50" fmla="*/ 44 w 177"/>
                  <a:gd name="T51" fmla="*/ 67 h 273"/>
                  <a:gd name="T52" fmla="*/ 44 w 177"/>
                  <a:gd name="T53" fmla="*/ 67 h 273"/>
                  <a:gd name="T54" fmla="*/ 45 w 177"/>
                  <a:gd name="T55" fmla="*/ 66 h 273"/>
                  <a:gd name="T56" fmla="*/ 45 w 177"/>
                  <a:gd name="T57" fmla="*/ 65 h 273"/>
                  <a:gd name="T58" fmla="*/ 45 w 177"/>
                  <a:gd name="T59" fmla="*/ 64 h 273"/>
                  <a:gd name="T60" fmla="*/ 45 w 177"/>
                  <a:gd name="T61" fmla="*/ 64 h 273"/>
                  <a:gd name="T62" fmla="*/ 44 w 177"/>
                  <a:gd name="T63" fmla="*/ 56 h 273"/>
                  <a:gd name="T64" fmla="*/ 42 w 177"/>
                  <a:gd name="T65" fmla="*/ 48 h 273"/>
                  <a:gd name="T66" fmla="*/ 39 w 177"/>
                  <a:gd name="T67" fmla="*/ 41 h 273"/>
                  <a:gd name="T68" fmla="*/ 35 w 177"/>
                  <a:gd name="T69" fmla="*/ 35 h 273"/>
                  <a:gd name="T70" fmla="*/ 31 w 177"/>
                  <a:gd name="T71" fmla="*/ 28 h 273"/>
                  <a:gd name="T72" fmla="*/ 26 w 177"/>
                  <a:gd name="T73" fmla="*/ 22 h 273"/>
                  <a:gd name="T74" fmla="*/ 20 w 177"/>
                  <a:gd name="T75" fmla="*/ 16 h 273"/>
                  <a:gd name="T76" fmla="*/ 14 w 177"/>
                  <a:gd name="T77" fmla="*/ 10 h 273"/>
                  <a:gd name="T78" fmla="*/ 9 w 177"/>
                  <a:gd name="T79" fmla="*/ 5 h 273"/>
                  <a:gd name="T80" fmla="*/ 3 w 177"/>
                  <a:gd name="T81" fmla="*/ 1 h 273"/>
                  <a:gd name="T82" fmla="*/ 3 w 177"/>
                  <a:gd name="T83" fmla="*/ 0 h 273"/>
                  <a:gd name="T84" fmla="*/ 2 w 177"/>
                  <a:gd name="T85" fmla="*/ 0 h 273"/>
                  <a:gd name="T86" fmla="*/ 1 w 177"/>
                  <a:gd name="T87" fmla="*/ 0 h 273"/>
                  <a:gd name="T88" fmla="*/ 1 w 177"/>
                  <a:gd name="T89" fmla="*/ 0 h 273"/>
                  <a:gd name="T90" fmla="*/ 1 w 177"/>
                  <a:gd name="T91" fmla="*/ 1 h 273"/>
                  <a:gd name="T92" fmla="*/ 0 w 177"/>
                  <a:gd name="T93" fmla="*/ 1 h 273"/>
                  <a:gd name="T94" fmla="*/ 0 w 177"/>
                  <a:gd name="T95" fmla="*/ 1 h 273"/>
                  <a:gd name="T96" fmla="*/ 0 w 177"/>
                  <a:gd name="T97" fmla="*/ 2 h 273"/>
                  <a:gd name="T98" fmla="*/ 0 w 177"/>
                  <a:gd name="T99" fmla="*/ 3 h 273"/>
                  <a:gd name="T100" fmla="*/ 1 w 177"/>
                  <a:gd name="T101" fmla="*/ 3 h 273"/>
                  <a:gd name="T102" fmla="*/ 2 w 177"/>
                  <a:gd name="T103" fmla="*/ 2 h 273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177"/>
                  <a:gd name="T157" fmla="*/ 0 h 273"/>
                  <a:gd name="T158" fmla="*/ 177 w 177"/>
                  <a:gd name="T159" fmla="*/ 273 h 273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177" h="273">
                    <a:moveTo>
                      <a:pt x="9" y="9"/>
                    </a:moveTo>
                    <a:lnTo>
                      <a:pt x="20" y="32"/>
                    </a:lnTo>
                    <a:lnTo>
                      <a:pt x="36" y="57"/>
                    </a:lnTo>
                    <a:lnTo>
                      <a:pt x="50" y="80"/>
                    </a:lnTo>
                    <a:lnTo>
                      <a:pt x="66" y="105"/>
                    </a:lnTo>
                    <a:lnTo>
                      <a:pt x="77" y="129"/>
                    </a:lnTo>
                    <a:lnTo>
                      <a:pt x="93" y="152"/>
                    </a:lnTo>
                    <a:lnTo>
                      <a:pt x="105" y="177"/>
                    </a:lnTo>
                    <a:lnTo>
                      <a:pt x="116" y="204"/>
                    </a:lnTo>
                    <a:lnTo>
                      <a:pt x="125" y="228"/>
                    </a:lnTo>
                    <a:lnTo>
                      <a:pt x="138" y="255"/>
                    </a:lnTo>
                    <a:lnTo>
                      <a:pt x="138" y="257"/>
                    </a:lnTo>
                    <a:lnTo>
                      <a:pt x="138" y="261"/>
                    </a:lnTo>
                    <a:lnTo>
                      <a:pt x="141" y="264"/>
                    </a:lnTo>
                    <a:lnTo>
                      <a:pt x="141" y="267"/>
                    </a:lnTo>
                    <a:lnTo>
                      <a:pt x="144" y="270"/>
                    </a:lnTo>
                    <a:lnTo>
                      <a:pt x="147" y="270"/>
                    </a:lnTo>
                    <a:lnTo>
                      <a:pt x="150" y="273"/>
                    </a:lnTo>
                    <a:lnTo>
                      <a:pt x="153" y="273"/>
                    </a:lnTo>
                    <a:lnTo>
                      <a:pt x="155" y="273"/>
                    </a:lnTo>
                    <a:lnTo>
                      <a:pt x="159" y="273"/>
                    </a:lnTo>
                    <a:lnTo>
                      <a:pt x="162" y="273"/>
                    </a:lnTo>
                    <a:lnTo>
                      <a:pt x="164" y="273"/>
                    </a:lnTo>
                    <a:lnTo>
                      <a:pt x="168" y="270"/>
                    </a:lnTo>
                    <a:lnTo>
                      <a:pt x="171" y="267"/>
                    </a:lnTo>
                    <a:lnTo>
                      <a:pt x="173" y="267"/>
                    </a:lnTo>
                    <a:lnTo>
                      <a:pt x="173" y="264"/>
                    </a:lnTo>
                    <a:lnTo>
                      <a:pt x="177" y="261"/>
                    </a:lnTo>
                    <a:lnTo>
                      <a:pt x="177" y="257"/>
                    </a:lnTo>
                    <a:lnTo>
                      <a:pt x="177" y="255"/>
                    </a:lnTo>
                    <a:lnTo>
                      <a:pt x="177" y="252"/>
                    </a:lnTo>
                    <a:lnTo>
                      <a:pt x="173" y="221"/>
                    </a:lnTo>
                    <a:lnTo>
                      <a:pt x="164" y="191"/>
                    </a:lnTo>
                    <a:lnTo>
                      <a:pt x="153" y="164"/>
                    </a:lnTo>
                    <a:lnTo>
                      <a:pt x="138" y="138"/>
                    </a:lnTo>
                    <a:lnTo>
                      <a:pt x="120" y="111"/>
                    </a:lnTo>
                    <a:lnTo>
                      <a:pt x="102" y="86"/>
                    </a:lnTo>
                    <a:lnTo>
                      <a:pt x="80" y="62"/>
                    </a:lnTo>
                    <a:lnTo>
                      <a:pt x="57" y="41"/>
                    </a:lnTo>
                    <a:lnTo>
                      <a:pt x="36" y="20"/>
                    </a:lnTo>
                    <a:lnTo>
                      <a:pt x="11" y="2"/>
                    </a:lnTo>
                    <a:lnTo>
                      <a:pt x="11" y="0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2" y="11"/>
                    </a:lnTo>
                    <a:lnTo>
                      <a:pt x="9" y="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3781" name="Freeform 1268"/>
              <p:cNvSpPr>
                <a:spLocks/>
              </p:cNvSpPr>
              <p:nvPr/>
            </p:nvSpPr>
            <p:spPr bwMode="auto">
              <a:xfrm>
                <a:off x="2041" y="2913"/>
                <a:ext cx="12" cy="13"/>
              </a:xfrm>
              <a:custGeom>
                <a:avLst/>
                <a:gdLst>
                  <a:gd name="T0" fmla="*/ 2 w 48"/>
                  <a:gd name="T1" fmla="*/ 2 h 54"/>
                  <a:gd name="T2" fmla="*/ 2 w 48"/>
                  <a:gd name="T3" fmla="*/ 3 h 54"/>
                  <a:gd name="T4" fmla="*/ 2 w 48"/>
                  <a:gd name="T5" fmla="*/ 4 h 54"/>
                  <a:gd name="T6" fmla="*/ 3 w 48"/>
                  <a:gd name="T7" fmla="*/ 6 h 54"/>
                  <a:gd name="T8" fmla="*/ 3 w 48"/>
                  <a:gd name="T9" fmla="*/ 7 h 54"/>
                  <a:gd name="T10" fmla="*/ 4 w 48"/>
                  <a:gd name="T11" fmla="*/ 8 h 54"/>
                  <a:gd name="T12" fmla="*/ 5 w 48"/>
                  <a:gd name="T13" fmla="*/ 9 h 54"/>
                  <a:gd name="T14" fmla="*/ 6 w 48"/>
                  <a:gd name="T15" fmla="*/ 10 h 54"/>
                  <a:gd name="T16" fmla="*/ 6 w 48"/>
                  <a:gd name="T17" fmla="*/ 12 h 54"/>
                  <a:gd name="T18" fmla="*/ 8 w 48"/>
                  <a:gd name="T19" fmla="*/ 13 h 54"/>
                  <a:gd name="T20" fmla="*/ 9 w 48"/>
                  <a:gd name="T21" fmla="*/ 13 h 54"/>
                  <a:gd name="T22" fmla="*/ 10 w 48"/>
                  <a:gd name="T23" fmla="*/ 13 h 54"/>
                  <a:gd name="T24" fmla="*/ 11 w 48"/>
                  <a:gd name="T25" fmla="*/ 13 h 54"/>
                  <a:gd name="T26" fmla="*/ 11 w 48"/>
                  <a:gd name="T27" fmla="*/ 13 h 54"/>
                  <a:gd name="T28" fmla="*/ 11 w 48"/>
                  <a:gd name="T29" fmla="*/ 13 h 54"/>
                  <a:gd name="T30" fmla="*/ 12 w 48"/>
                  <a:gd name="T31" fmla="*/ 13 h 54"/>
                  <a:gd name="T32" fmla="*/ 12 w 48"/>
                  <a:gd name="T33" fmla="*/ 12 h 54"/>
                  <a:gd name="T34" fmla="*/ 12 w 48"/>
                  <a:gd name="T35" fmla="*/ 11 h 54"/>
                  <a:gd name="T36" fmla="*/ 12 w 48"/>
                  <a:gd name="T37" fmla="*/ 10 h 54"/>
                  <a:gd name="T38" fmla="*/ 12 w 48"/>
                  <a:gd name="T39" fmla="*/ 9 h 54"/>
                  <a:gd name="T40" fmla="*/ 11 w 48"/>
                  <a:gd name="T41" fmla="*/ 9 h 54"/>
                  <a:gd name="T42" fmla="*/ 10 w 48"/>
                  <a:gd name="T43" fmla="*/ 8 h 54"/>
                  <a:gd name="T44" fmla="*/ 9 w 48"/>
                  <a:gd name="T45" fmla="*/ 7 h 54"/>
                  <a:gd name="T46" fmla="*/ 8 w 48"/>
                  <a:gd name="T47" fmla="*/ 7 h 54"/>
                  <a:gd name="T48" fmla="*/ 7 w 48"/>
                  <a:gd name="T49" fmla="*/ 5 h 54"/>
                  <a:gd name="T50" fmla="*/ 6 w 48"/>
                  <a:gd name="T51" fmla="*/ 4 h 54"/>
                  <a:gd name="T52" fmla="*/ 6 w 48"/>
                  <a:gd name="T53" fmla="*/ 4 h 54"/>
                  <a:gd name="T54" fmla="*/ 5 w 48"/>
                  <a:gd name="T55" fmla="*/ 3 h 54"/>
                  <a:gd name="T56" fmla="*/ 4 w 48"/>
                  <a:gd name="T57" fmla="*/ 2 h 54"/>
                  <a:gd name="T58" fmla="*/ 3 w 48"/>
                  <a:gd name="T59" fmla="*/ 1 h 54"/>
                  <a:gd name="T60" fmla="*/ 2 w 48"/>
                  <a:gd name="T61" fmla="*/ 1 h 54"/>
                  <a:gd name="T62" fmla="*/ 2 w 48"/>
                  <a:gd name="T63" fmla="*/ 0 h 54"/>
                  <a:gd name="T64" fmla="*/ 2 w 48"/>
                  <a:gd name="T65" fmla="*/ 0 h 54"/>
                  <a:gd name="T66" fmla="*/ 1 w 48"/>
                  <a:gd name="T67" fmla="*/ 0 h 54"/>
                  <a:gd name="T68" fmla="*/ 1 w 48"/>
                  <a:gd name="T69" fmla="*/ 1 h 54"/>
                  <a:gd name="T70" fmla="*/ 0 w 48"/>
                  <a:gd name="T71" fmla="*/ 1 h 54"/>
                  <a:gd name="T72" fmla="*/ 0 w 48"/>
                  <a:gd name="T73" fmla="*/ 2 h 54"/>
                  <a:gd name="T74" fmla="*/ 0 w 48"/>
                  <a:gd name="T75" fmla="*/ 2 h 54"/>
                  <a:gd name="T76" fmla="*/ 0 w 48"/>
                  <a:gd name="T77" fmla="*/ 3 h 54"/>
                  <a:gd name="T78" fmla="*/ 2 w 48"/>
                  <a:gd name="T79" fmla="*/ 2 h 54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8"/>
                  <a:gd name="T121" fmla="*/ 0 h 54"/>
                  <a:gd name="T122" fmla="*/ 48 w 48"/>
                  <a:gd name="T123" fmla="*/ 54 h 54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8" h="54">
                    <a:moveTo>
                      <a:pt x="6" y="9"/>
                    </a:moveTo>
                    <a:lnTo>
                      <a:pt x="9" y="12"/>
                    </a:lnTo>
                    <a:lnTo>
                      <a:pt x="9" y="18"/>
                    </a:lnTo>
                    <a:lnTo>
                      <a:pt x="13" y="25"/>
                    </a:lnTo>
                    <a:lnTo>
                      <a:pt x="13" y="30"/>
                    </a:lnTo>
                    <a:lnTo>
                      <a:pt x="15" y="34"/>
                    </a:lnTo>
                    <a:lnTo>
                      <a:pt x="18" y="39"/>
                    </a:lnTo>
                    <a:lnTo>
                      <a:pt x="22" y="43"/>
                    </a:lnTo>
                    <a:lnTo>
                      <a:pt x="24" y="48"/>
                    </a:lnTo>
                    <a:lnTo>
                      <a:pt x="31" y="52"/>
                    </a:lnTo>
                    <a:lnTo>
                      <a:pt x="36" y="52"/>
                    </a:lnTo>
                    <a:lnTo>
                      <a:pt x="38" y="54"/>
                    </a:lnTo>
                    <a:lnTo>
                      <a:pt x="42" y="54"/>
                    </a:lnTo>
                    <a:lnTo>
                      <a:pt x="45" y="54"/>
                    </a:lnTo>
                    <a:lnTo>
                      <a:pt x="45" y="52"/>
                    </a:lnTo>
                    <a:lnTo>
                      <a:pt x="48" y="52"/>
                    </a:lnTo>
                    <a:lnTo>
                      <a:pt x="48" y="48"/>
                    </a:lnTo>
                    <a:lnTo>
                      <a:pt x="48" y="45"/>
                    </a:lnTo>
                    <a:lnTo>
                      <a:pt x="48" y="43"/>
                    </a:lnTo>
                    <a:lnTo>
                      <a:pt x="48" y="39"/>
                    </a:lnTo>
                    <a:lnTo>
                      <a:pt x="42" y="36"/>
                    </a:lnTo>
                    <a:lnTo>
                      <a:pt x="38" y="34"/>
                    </a:lnTo>
                    <a:lnTo>
                      <a:pt x="36" y="30"/>
                    </a:lnTo>
                    <a:lnTo>
                      <a:pt x="33" y="27"/>
                    </a:lnTo>
                    <a:lnTo>
                      <a:pt x="27" y="21"/>
                    </a:lnTo>
                    <a:lnTo>
                      <a:pt x="24" y="18"/>
                    </a:lnTo>
                    <a:lnTo>
                      <a:pt x="22" y="16"/>
                    </a:lnTo>
                    <a:lnTo>
                      <a:pt x="18" y="12"/>
                    </a:lnTo>
                    <a:lnTo>
                      <a:pt x="15" y="7"/>
                    </a:lnTo>
                    <a:lnTo>
                      <a:pt x="13" y="3"/>
                    </a:lnTo>
                    <a:lnTo>
                      <a:pt x="9" y="3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3" y="0"/>
                    </a:lnTo>
                    <a:lnTo>
                      <a:pt x="3" y="3"/>
                    </a:lnTo>
                    <a:lnTo>
                      <a:pt x="0" y="3"/>
                    </a:lnTo>
                    <a:lnTo>
                      <a:pt x="0" y="7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6" y="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3782" name="Freeform 1269"/>
              <p:cNvSpPr>
                <a:spLocks/>
              </p:cNvSpPr>
              <p:nvPr/>
            </p:nvSpPr>
            <p:spPr bwMode="auto">
              <a:xfrm>
                <a:off x="2169" y="2701"/>
                <a:ext cx="13" cy="44"/>
              </a:xfrm>
              <a:custGeom>
                <a:avLst/>
                <a:gdLst>
                  <a:gd name="T0" fmla="*/ 0 w 53"/>
                  <a:gd name="T1" fmla="*/ 0 h 174"/>
                  <a:gd name="T2" fmla="*/ 0 w 53"/>
                  <a:gd name="T3" fmla="*/ 5 h 174"/>
                  <a:gd name="T4" fmla="*/ 0 w 53"/>
                  <a:gd name="T5" fmla="*/ 8 h 174"/>
                  <a:gd name="T6" fmla="*/ 1 w 53"/>
                  <a:gd name="T7" fmla="*/ 12 h 174"/>
                  <a:gd name="T8" fmla="*/ 2 w 53"/>
                  <a:gd name="T9" fmla="*/ 17 h 174"/>
                  <a:gd name="T10" fmla="*/ 3 w 53"/>
                  <a:gd name="T11" fmla="*/ 20 h 174"/>
                  <a:gd name="T12" fmla="*/ 3 w 53"/>
                  <a:gd name="T13" fmla="*/ 24 h 174"/>
                  <a:gd name="T14" fmla="*/ 4 w 53"/>
                  <a:gd name="T15" fmla="*/ 29 h 174"/>
                  <a:gd name="T16" fmla="*/ 5 w 53"/>
                  <a:gd name="T17" fmla="*/ 33 h 174"/>
                  <a:gd name="T18" fmla="*/ 6 w 53"/>
                  <a:gd name="T19" fmla="*/ 36 h 174"/>
                  <a:gd name="T20" fmla="*/ 6 w 53"/>
                  <a:gd name="T21" fmla="*/ 41 h 174"/>
                  <a:gd name="T22" fmla="*/ 7 w 53"/>
                  <a:gd name="T23" fmla="*/ 41 h 174"/>
                  <a:gd name="T24" fmla="*/ 7 w 53"/>
                  <a:gd name="T25" fmla="*/ 42 h 174"/>
                  <a:gd name="T26" fmla="*/ 7 w 53"/>
                  <a:gd name="T27" fmla="*/ 42 h 174"/>
                  <a:gd name="T28" fmla="*/ 7 w 53"/>
                  <a:gd name="T29" fmla="*/ 42 h 174"/>
                  <a:gd name="T30" fmla="*/ 7 w 53"/>
                  <a:gd name="T31" fmla="*/ 43 h 174"/>
                  <a:gd name="T32" fmla="*/ 8 w 53"/>
                  <a:gd name="T33" fmla="*/ 43 h 174"/>
                  <a:gd name="T34" fmla="*/ 9 w 53"/>
                  <a:gd name="T35" fmla="*/ 44 h 174"/>
                  <a:gd name="T36" fmla="*/ 10 w 53"/>
                  <a:gd name="T37" fmla="*/ 44 h 174"/>
                  <a:gd name="T38" fmla="*/ 10 w 53"/>
                  <a:gd name="T39" fmla="*/ 44 h 174"/>
                  <a:gd name="T40" fmla="*/ 11 w 53"/>
                  <a:gd name="T41" fmla="*/ 44 h 174"/>
                  <a:gd name="T42" fmla="*/ 11 w 53"/>
                  <a:gd name="T43" fmla="*/ 43 h 174"/>
                  <a:gd name="T44" fmla="*/ 12 w 53"/>
                  <a:gd name="T45" fmla="*/ 43 h 174"/>
                  <a:gd name="T46" fmla="*/ 12 w 53"/>
                  <a:gd name="T47" fmla="*/ 42 h 174"/>
                  <a:gd name="T48" fmla="*/ 13 w 53"/>
                  <a:gd name="T49" fmla="*/ 42 h 174"/>
                  <a:gd name="T50" fmla="*/ 13 w 53"/>
                  <a:gd name="T51" fmla="*/ 41 h 174"/>
                  <a:gd name="T52" fmla="*/ 13 w 53"/>
                  <a:gd name="T53" fmla="*/ 40 h 174"/>
                  <a:gd name="T54" fmla="*/ 13 w 53"/>
                  <a:gd name="T55" fmla="*/ 39 h 174"/>
                  <a:gd name="T56" fmla="*/ 12 w 53"/>
                  <a:gd name="T57" fmla="*/ 36 h 174"/>
                  <a:gd name="T58" fmla="*/ 11 w 53"/>
                  <a:gd name="T59" fmla="*/ 32 h 174"/>
                  <a:gd name="T60" fmla="*/ 10 w 53"/>
                  <a:gd name="T61" fmla="*/ 27 h 174"/>
                  <a:gd name="T62" fmla="*/ 9 w 53"/>
                  <a:gd name="T63" fmla="*/ 24 h 174"/>
                  <a:gd name="T64" fmla="*/ 7 w 53"/>
                  <a:gd name="T65" fmla="*/ 20 h 174"/>
                  <a:gd name="T66" fmla="*/ 7 w 53"/>
                  <a:gd name="T67" fmla="*/ 16 h 174"/>
                  <a:gd name="T68" fmla="*/ 5 w 53"/>
                  <a:gd name="T69" fmla="*/ 11 h 174"/>
                  <a:gd name="T70" fmla="*/ 3 w 53"/>
                  <a:gd name="T71" fmla="*/ 8 h 174"/>
                  <a:gd name="T72" fmla="*/ 1 w 53"/>
                  <a:gd name="T73" fmla="*/ 4 h 174"/>
                  <a:gd name="T74" fmla="*/ 0 w 53"/>
                  <a:gd name="T75" fmla="*/ 0 h 174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53"/>
                  <a:gd name="T115" fmla="*/ 0 h 174"/>
                  <a:gd name="T116" fmla="*/ 53 w 53"/>
                  <a:gd name="T117" fmla="*/ 174 h 174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53" h="174">
                    <a:moveTo>
                      <a:pt x="0" y="0"/>
                    </a:moveTo>
                    <a:lnTo>
                      <a:pt x="0" y="18"/>
                    </a:lnTo>
                    <a:lnTo>
                      <a:pt x="2" y="32"/>
                    </a:lnTo>
                    <a:lnTo>
                      <a:pt x="5" y="48"/>
                    </a:lnTo>
                    <a:lnTo>
                      <a:pt x="9" y="66"/>
                    </a:lnTo>
                    <a:lnTo>
                      <a:pt x="12" y="80"/>
                    </a:lnTo>
                    <a:lnTo>
                      <a:pt x="14" y="96"/>
                    </a:lnTo>
                    <a:lnTo>
                      <a:pt x="18" y="114"/>
                    </a:lnTo>
                    <a:lnTo>
                      <a:pt x="21" y="130"/>
                    </a:lnTo>
                    <a:lnTo>
                      <a:pt x="23" y="144"/>
                    </a:lnTo>
                    <a:lnTo>
                      <a:pt x="23" y="162"/>
                    </a:lnTo>
                    <a:lnTo>
                      <a:pt x="27" y="162"/>
                    </a:lnTo>
                    <a:lnTo>
                      <a:pt x="27" y="165"/>
                    </a:lnTo>
                    <a:lnTo>
                      <a:pt x="27" y="168"/>
                    </a:lnTo>
                    <a:lnTo>
                      <a:pt x="30" y="168"/>
                    </a:lnTo>
                    <a:lnTo>
                      <a:pt x="30" y="171"/>
                    </a:lnTo>
                    <a:lnTo>
                      <a:pt x="32" y="171"/>
                    </a:lnTo>
                    <a:lnTo>
                      <a:pt x="35" y="174"/>
                    </a:lnTo>
                    <a:lnTo>
                      <a:pt x="39" y="174"/>
                    </a:lnTo>
                    <a:lnTo>
                      <a:pt x="41" y="174"/>
                    </a:lnTo>
                    <a:lnTo>
                      <a:pt x="44" y="174"/>
                    </a:lnTo>
                    <a:lnTo>
                      <a:pt x="44" y="171"/>
                    </a:lnTo>
                    <a:lnTo>
                      <a:pt x="48" y="171"/>
                    </a:lnTo>
                    <a:lnTo>
                      <a:pt x="50" y="168"/>
                    </a:lnTo>
                    <a:lnTo>
                      <a:pt x="53" y="165"/>
                    </a:lnTo>
                    <a:lnTo>
                      <a:pt x="53" y="162"/>
                    </a:lnTo>
                    <a:lnTo>
                      <a:pt x="53" y="159"/>
                    </a:lnTo>
                    <a:lnTo>
                      <a:pt x="53" y="156"/>
                    </a:lnTo>
                    <a:lnTo>
                      <a:pt x="50" y="141"/>
                    </a:lnTo>
                    <a:lnTo>
                      <a:pt x="44" y="126"/>
                    </a:lnTo>
                    <a:lnTo>
                      <a:pt x="41" y="108"/>
                    </a:lnTo>
                    <a:lnTo>
                      <a:pt x="35" y="93"/>
                    </a:lnTo>
                    <a:lnTo>
                      <a:pt x="30" y="78"/>
                    </a:lnTo>
                    <a:lnTo>
                      <a:pt x="27" y="63"/>
                    </a:lnTo>
                    <a:lnTo>
                      <a:pt x="21" y="45"/>
                    </a:lnTo>
                    <a:lnTo>
                      <a:pt x="14" y="30"/>
                    </a:lnTo>
                    <a:lnTo>
                      <a:pt x="5" y="1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3783" name="Freeform 1270"/>
              <p:cNvSpPr>
                <a:spLocks/>
              </p:cNvSpPr>
              <p:nvPr/>
            </p:nvSpPr>
            <p:spPr bwMode="auto">
              <a:xfrm>
                <a:off x="2184" y="2769"/>
                <a:ext cx="25" cy="71"/>
              </a:xfrm>
              <a:custGeom>
                <a:avLst/>
                <a:gdLst>
                  <a:gd name="T0" fmla="*/ 0 w 99"/>
                  <a:gd name="T1" fmla="*/ 0 h 282"/>
                  <a:gd name="T2" fmla="*/ 0 w 99"/>
                  <a:gd name="T3" fmla="*/ 8 h 282"/>
                  <a:gd name="T4" fmla="*/ 1 w 99"/>
                  <a:gd name="T5" fmla="*/ 14 h 282"/>
                  <a:gd name="T6" fmla="*/ 2 w 99"/>
                  <a:gd name="T7" fmla="*/ 21 h 282"/>
                  <a:gd name="T8" fmla="*/ 2 w 99"/>
                  <a:gd name="T9" fmla="*/ 28 h 282"/>
                  <a:gd name="T10" fmla="*/ 4 w 99"/>
                  <a:gd name="T11" fmla="*/ 34 h 282"/>
                  <a:gd name="T12" fmla="*/ 6 w 99"/>
                  <a:gd name="T13" fmla="*/ 41 h 282"/>
                  <a:gd name="T14" fmla="*/ 7 w 99"/>
                  <a:gd name="T15" fmla="*/ 48 h 282"/>
                  <a:gd name="T16" fmla="*/ 10 w 99"/>
                  <a:gd name="T17" fmla="*/ 55 h 282"/>
                  <a:gd name="T18" fmla="*/ 13 w 99"/>
                  <a:gd name="T19" fmla="*/ 61 h 282"/>
                  <a:gd name="T20" fmla="*/ 16 w 99"/>
                  <a:gd name="T21" fmla="*/ 68 h 282"/>
                  <a:gd name="T22" fmla="*/ 16 w 99"/>
                  <a:gd name="T23" fmla="*/ 69 h 282"/>
                  <a:gd name="T24" fmla="*/ 17 w 99"/>
                  <a:gd name="T25" fmla="*/ 69 h 282"/>
                  <a:gd name="T26" fmla="*/ 17 w 99"/>
                  <a:gd name="T27" fmla="*/ 70 h 282"/>
                  <a:gd name="T28" fmla="*/ 17 w 99"/>
                  <a:gd name="T29" fmla="*/ 70 h 282"/>
                  <a:gd name="T30" fmla="*/ 18 w 99"/>
                  <a:gd name="T31" fmla="*/ 71 h 282"/>
                  <a:gd name="T32" fmla="*/ 19 w 99"/>
                  <a:gd name="T33" fmla="*/ 71 h 282"/>
                  <a:gd name="T34" fmla="*/ 19 w 99"/>
                  <a:gd name="T35" fmla="*/ 71 h 282"/>
                  <a:gd name="T36" fmla="*/ 20 w 99"/>
                  <a:gd name="T37" fmla="*/ 71 h 282"/>
                  <a:gd name="T38" fmla="*/ 21 w 99"/>
                  <a:gd name="T39" fmla="*/ 71 h 282"/>
                  <a:gd name="T40" fmla="*/ 22 w 99"/>
                  <a:gd name="T41" fmla="*/ 71 h 282"/>
                  <a:gd name="T42" fmla="*/ 23 w 99"/>
                  <a:gd name="T43" fmla="*/ 70 h 282"/>
                  <a:gd name="T44" fmla="*/ 23 w 99"/>
                  <a:gd name="T45" fmla="*/ 70 h 282"/>
                  <a:gd name="T46" fmla="*/ 23 w 99"/>
                  <a:gd name="T47" fmla="*/ 69 h 282"/>
                  <a:gd name="T48" fmla="*/ 24 w 99"/>
                  <a:gd name="T49" fmla="*/ 69 h 282"/>
                  <a:gd name="T50" fmla="*/ 24 w 99"/>
                  <a:gd name="T51" fmla="*/ 68 h 282"/>
                  <a:gd name="T52" fmla="*/ 24 w 99"/>
                  <a:gd name="T53" fmla="*/ 67 h 282"/>
                  <a:gd name="T54" fmla="*/ 24 w 99"/>
                  <a:gd name="T55" fmla="*/ 66 h 282"/>
                  <a:gd name="T56" fmla="*/ 24 w 99"/>
                  <a:gd name="T57" fmla="*/ 66 h 282"/>
                  <a:gd name="T58" fmla="*/ 25 w 99"/>
                  <a:gd name="T59" fmla="*/ 65 h 282"/>
                  <a:gd name="T60" fmla="*/ 25 w 99"/>
                  <a:gd name="T61" fmla="*/ 64 h 282"/>
                  <a:gd name="T62" fmla="*/ 25 w 99"/>
                  <a:gd name="T63" fmla="*/ 64 h 282"/>
                  <a:gd name="T64" fmla="*/ 25 w 99"/>
                  <a:gd name="T65" fmla="*/ 63 h 282"/>
                  <a:gd name="T66" fmla="*/ 25 w 99"/>
                  <a:gd name="T67" fmla="*/ 62 h 282"/>
                  <a:gd name="T68" fmla="*/ 25 w 99"/>
                  <a:gd name="T69" fmla="*/ 61 h 282"/>
                  <a:gd name="T70" fmla="*/ 25 w 99"/>
                  <a:gd name="T71" fmla="*/ 60 h 282"/>
                  <a:gd name="T72" fmla="*/ 23 w 99"/>
                  <a:gd name="T73" fmla="*/ 54 h 282"/>
                  <a:gd name="T74" fmla="*/ 20 w 99"/>
                  <a:gd name="T75" fmla="*/ 48 h 282"/>
                  <a:gd name="T76" fmla="*/ 18 w 99"/>
                  <a:gd name="T77" fmla="*/ 42 h 282"/>
                  <a:gd name="T78" fmla="*/ 16 w 99"/>
                  <a:gd name="T79" fmla="*/ 36 h 282"/>
                  <a:gd name="T80" fmla="*/ 14 w 99"/>
                  <a:gd name="T81" fmla="*/ 30 h 282"/>
                  <a:gd name="T82" fmla="*/ 11 w 99"/>
                  <a:gd name="T83" fmla="*/ 23 h 282"/>
                  <a:gd name="T84" fmla="*/ 9 w 99"/>
                  <a:gd name="T85" fmla="*/ 17 h 282"/>
                  <a:gd name="T86" fmla="*/ 6 w 99"/>
                  <a:gd name="T87" fmla="*/ 12 h 282"/>
                  <a:gd name="T88" fmla="*/ 3 w 99"/>
                  <a:gd name="T89" fmla="*/ 6 h 282"/>
                  <a:gd name="T90" fmla="*/ 0 w 99"/>
                  <a:gd name="T91" fmla="*/ 0 h 282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99"/>
                  <a:gd name="T139" fmla="*/ 0 h 282"/>
                  <a:gd name="T140" fmla="*/ 99 w 99"/>
                  <a:gd name="T141" fmla="*/ 282 h 282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99" h="282">
                    <a:moveTo>
                      <a:pt x="0" y="0"/>
                    </a:moveTo>
                    <a:lnTo>
                      <a:pt x="0" y="30"/>
                    </a:lnTo>
                    <a:lnTo>
                      <a:pt x="2" y="57"/>
                    </a:lnTo>
                    <a:lnTo>
                      <a:pt x="6" y="84"/>
                    </a:lnTo>
                    <a:lnTo>
                      <a:pt x="9" y="111"/>
                    </a:lnTo>
                    <a:lnTo>
                      <a:pt x="15" y="137"/>
                    </a:lnTo>
                    <a:lnTo>
                      <a:pt x="24" y="164"/>
                    </a:lnTo>
                    <a:lnTo>
                      <a:pt x="29" y="192"/>
                    </a:lnTo>
                    <a:lnTo>
                      <a:pt x="38" y="219"/>
                    </a:lnTo>
                    <a:lnTo>
                      <a:pt x="51" y="244"/>
                    </a:lnTo>
                    <a:lnTo>
                      <a:pt x="63" y="271"/>
                    </a:lnTo>
                    <a:lnTo>
                      <a:pt x="63" y="273"/>
                    </a:lnTo>
                    <a:lnTo>
                      <a:pt x="66" y="276"/>
                    </a:lnTo>
                    <a:lnTo>
                      <a:pt x="66" y="280"/>
                    </a:lnTo>
                    <a:lnTo>
                      <a:pt x="68" y="280"/>
                    </a:lnTo>
                    <a:lnTo>
                      <a:pt x="72" y="282"/>
                    </a:lnTo>
                    <a:lnTo>
                      <a:pt x="75" y="282"/>
                    </a:lnTo>
                    <a:lnTo>
                      <a:pt x="77" y="282"/>
                    </a:lnTo>
                    <a:lnTo>
                      <a:pt x="81" y="282"/>
                    </a:lnTo>
                    <a:lnTo>
                      <a:pt x="84" y="282"/>
                    </a:lnTo>
                    <a:lnTo>
                      <a:pt x="86" y="282"/>
                    </a:lnTo>
                    <a:lnTo>
                      <a:pt x="90" y="280"/>
                    </a:lnTo>
                    <a:lnTo>
                      <a:pt x="93" y="280"/>
                    </a:lnTo>
                    <a:lnTo>
                      <a:pt x="93" y="276"/>
                    </a:lnTo>
                    <a:lnTo>
                      <a:pt x="95" y="273"/>
                    </a:lnTo>
                    <a:lnTo>
                      <a:pt x="95" y="271"/>
                    </a:lnTo>
                    <a:lnTo>
                      <a:pt x="95" y="267"/>
                    </a:lnTo>
                    <a:lnTo>
                      <a:pt x="95" y="264"/>
                    </a:lnTo>
                    <a:lnTo>
                      <a:pt x="95" y="262"/>
                    </a:lnTo>
                    <a:lnTo>
                      <a:pt x="99" y="258"/>
                    </a:lnTo>
                    <a:lnTo>
                      <a:pt x="99" y="255"/>
                    </a:lnTo>
                    <a:lnTo>
                      <a:pt x="99" y="253"/>
                    </a:lnTo>
                    <a:lnTo>
                      <a:pt x="99" y="249"/>
                    </a:lnTo>
                    <a:lnTo>
                      <a:pt x="99" y="246"/>
                    </a:lnTo>
                    <a:lnTo>
                      <a:pt x="99" y="244"/>
                    </a:lnTo>
                    <a:lnTo>
                      <a:pt x="99" y="240"/>
                    </a:lnTo>
                    <a:lnTo>
                      <a:pt x="90" y="216"/>
                    </a:lnTo>
                    <a:lnTo>
                      <a:pt x="81" y="192"/>
                    </a:lnTo>
                    <a:lnTo>
                      <a:pt x="72" y="168"/>
                    </a:lnTo>
                    <a:lnTo>
                      <a:pt x="63" y="144"/>
                    </a:lnTo>
                    <a:lnTo>
                      <a:pt x="54" y="120"/>
                    </a:lnTo>
                    <a:lnTo>
                      <a:pt x="45" y="93"/>
                    </a:lnTo>
                    <a:lnTo>
                      <a:pt x="36" y="69"/>
                    </a:lnTo>
                    <a:lnTo>
                      <a:pt x="24" y="48"/>
                    </a:lnTo>
                    <a:lnTo>
                      <a:pt x="11" y="2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3784" name="Freeform 1271"/>
              <p:cNvSpPr>
                <a:spLocks/>
              </p:cNvSpPr>
              <p:nvPr/>
            </p:nvSpPr>
            <p:spPr bwMode="auto">
              <a:xfrm>
                <a:off x="2218" y="2891"/>
                <a:ext cx="2" cy="2"/>
              </a:xfrm>
              <a:custGeom>
                <a:avLst/>
                <a:gdLst>
                  <a:gd name="T0" fmla="*/ 0 w 7"/>
                  <a:gd name="T1" fmla="*/ 1 h 9"/>
                  <a:gd name="T2" fmla="*/ 0 w 7"/>
                  <a:gd name="T3" fmla="*/ 2 h 9"/>
                  <a:gd name="T4" fmla="*/ 1 w 7"/>
                  <a:gd name="T5" fmla="*/ 2 h 9"/>
                  <a:gd name="T6" fmla="*/ 1 w 7"/>
                  <a:gd name="T7" fmla="*/ 2 h 9"/>
                  <a:gd name="T8" fmla="*/ 2 w 7"/>
                  <a:gd name="T9" fmla="*/ 1 h 9"/>
                  <a:gd name="T10" fmla="*/ 2 w 7"/>
                  <a:gd name="T11" fmla="*/ 1 h 9"/>
                  <a:gd name="T12" fmla="*/ 1 w 7"/>
                  <a:gd name="T13" fmla="*/ 1 h 9"/>
                  <a:gd name="T14" fmla="*/ 1 w 7"/>
                  <a:gd name="T15" fmla="*/ 0 h 9"/>
                  <a:gd name="T16" fmla="*/ 1 w 7"/>
                  <a:gd name="T17" fmla="*/ 0 h 9"/>
                  <a:gd name="T18" fmla="*/ 0 w 7"/>
                  <a:gd name="T19" fmla="*/ 0 h 9"/>
                  <a:gd name="T20" fmla="*/ 0 w 7"/>
                  <a:gd name="T21" fmla="*/ 1 h 9"/>
                  <a:gd name="T22" fmla="*/ 0 w 7"/>
                  <a:gd name="T23" fmla="*/ 1 h 9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7"/>
                  <a:gd name="T37" fmla="*/ 0 h 9"/>
                  <a:gd name="T38" fmla="*/ 7 w 7"/>
                  <a:gd name="T39" fmla="*/ 9 h 9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7" h="9">
                    <a:moveTo>
                      <a:pt x="0" y="5"/>
                    </a:moveTo>
                    <a:lnTo>
                      <a:pt x="0" y="9"/>
                    </a:lnTo>
                    <a:lnTo>
                      <a:pt x="2" y="9"/>
                    </a:lnTo>
                    <a:lnTo>
                      <a:pt x="5" y="9"/>
                    </a:lnTo>
                    <a:lnTo>
                      <a:pt x="7" y="5"/>
                    </a:lnTo>
                    <a:lnTo>
                      <a:pt x="7" y="3"/>
                    </a:lnTo>
                    <a:lnTo>
                      <a:pt x="5" y="3"/>
                    </a:lnTo>
                    <a:lnTo>
                      <a:pt x="5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3785" name="Freeform 1272"/>
              <p:cNvSpPr>
                <a:spLocks/>
              </p:cNvSpPr>
              <p:nvPr/>
            </p:nvSpPr>
            <p:spPr bwMode="auto">
              <a:xfrm>
                <a:off x="2235" y="2957"/>
                <a:ext cx="13" cy="40"/>
              </a:xfrm>
              <a:custGeom>
                <a:avLst/>
                <a:gdLst>
                  <a:gd name="T0" fmla="*/ 2 w 55"/>
                  <a:gd name="T1" fmla="*/ 1 h 162"/>
                  <a:gd name="T2" fmla="*/ 2 w 55"/>
                  <a:gd name="T3" fmla="*/ 4 h 162"/>
                  <a:gd name="T4" fmla="*/ 2 w 55"/>
                  <a:gd name="T5" fmla="*/ 9 h 162"/>
                  <a:gd name="T6" fmla="*/ 2 w 55"/>
                  <a:gd name="T7" fmla="*/ 13 h 162"/>
                  <a:gd name="T8" fmla="*/ 2 w 55"/>
                  <a:gd name="T9" fmla="*/ 16 h 162"/>
                  <a:gd name="T10" fmla="*/ 3 w 55"/>
                  <a:gd name="T11" fmla="*/ 21 h 162"/>
                  <a:gd name="T12" fmla="*/ 4 w 55"/>
                  <a:gd name="T13" fmla="*/ 24 h 162"/>
                  <a:gd name="T14" fmla="*/ 4 w 55"/>
                  <a:gd name="T15" fmla="*/ 28 h 162"/>
                  <a:gd name="T16" fmla="*/ 5 w 55"/>
                  <a:gd name="T17" fmla="*/ 32 h 162"/>
                  <a:gd name="T18" fmla="*/ 6 w 55"/>
                  <a:gd name="T19" fmla="*/ 36 h 162"/>
                  <a:gd name="T20" fmla="*/ 9 w 55"/>
                  <a:gd name="T21" fmla="*/ 39 h 162"/>
                  <a:gd name="T22" fmla="*/ 9 w 55"/>
                  <a:gd name="T23" fmla="*/ 39 h 162"/>
                  <a:gd name="T24" fmla="*/ 9 w 55"/>
                  <a:gd name="T25" fmla="*/ 39 h 162"/>
                  <a:gd name="T26" fmla="*/ 10 w 55"/>
                  <a:gd name="T27" fmla="*/ 40 h 162"/>
                  <a:gd name="T28" fmla="*/ 11 w 55"/>
                  <a:gd name="T29" fmla="*/ 40 h 162"/>
                  <a:gd name="T30" fmla="*/ 11 w 55"/>
                  <a:gd name="T31" fmla="*/ 40 h 162"/>
                  <a:gd name="T32" fmla="*/ 11 w 55"/>
                  <a:gd name="T33" fmla="*/ 39 h 162"/>
                  <a:gd name="T34" fmla="*/ 12 w 55"/>
                  <a:gd name="T35" fmla="*/ 39 h 162"/>
                  <a:gd name="T36" fmla="*/ 12 w 55"/>
                  <a:gd name="T37" fmla="*/ 39 h 162"/>
                  <a:gd name="T38" fmla="*/ 13 w 55"/>
                  <a:gd name="T39" fmla="*/ 39 h 162"/>
                  <a:gd name="T40" fmla="*/ 13 w 55"/>
                  <a:gd name="T41" fmla="*/ 38 h 162"/>
                  <a:gd name="T42" fmla="*/ 13 w 55"/>
                  <a:gd name="T43" fmla="*/ 37 h 162"/>
                  <a:gd name="T44" fmla="*/ 13 w 55"/>
                  <a:gd name="T45" fmla="*/ 36 h 162"/>
                  <a:gd name="T46" fmla="*/ 11 w 55"/>
                  <a:gd name="T47" fmla="*/ 33 h 162"/>
                  <a:gd name="T48" fmla="*/ 9 w 55"/>
                  <a:gd name="T49" fmla="*/ 30 h 162"/>
                  <a:gd name="T50" fmla="*/ 9 w 55"/>
                  <a:gd name="T51" fmla="*/ 26 h 162"/>
                  <a:gd name="T52" fmla="*/ 8 w 55"/>
                  <a:gd name="T53" fmla="*/ 22 h 162"/>
                  <a:gd name="T54" fmla="*/ 7 w 55"/>
                  <a:gd name="T55" fmla="*/ 19 h 162"/>
                  <a:gd name="T56" fmla="*/ 6 w 55"/>
                  <a:gd name="T57" fmla="*/ 15 h 162"/>
                  <a:gd name="T58" fmla="*/ 6 w 55"/>
                  <a:gd name="T59" fmla="*/ 11 h 162"/>
                  <a:gd name="T60" fmla="*/ 4 w 55"/>
                  <a:gd name="T61" fmla="*/ 7 h 162"/>
                  <a:gd name="T62" fmla="*/ 4 w 55"/>
                  <a:gd name="T63" fmla="*/ 4 h 162"/>
                  <a:gd name="T64" fmla="*/ 2 w 55"/>
                  <a:gd name="T65" fmla="*/ 1 h 162"/>
                  <a:gd name="T66" fmla="*/ 2 w 55"/>
                  <a:gd name="T67" fmla="*/ 0 h 162"/>
                  <a:gd name="T68" fmla="*/ 2 w 55"/>
                  <a:gd name="T69" fmla="*/ 0 h 162"/>
                  <a:gd name="T70" fmla="*/ 1 w 55"/>
                  <a:gd name="T71" fmla="*/ 0 h 162"/>
                  <a:gd name="T72" fmla="*/ 0 w 55"/>
                  <a:gd name="T73" fmla="*/ 1 h 162"/>
                  <a:gd name="T74" fmla="*/ 0 w 55"/>
                  <a:gd name="T75" fmla="*/ 1 h 162"/>
                  <a:gd name="T76" fmla="*/ 2 w 55"/>
                  <a:gd name="T77" fmla="*/ 1 h 162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55"/>
                  <a:gd name="T118" fmla="*/ 0 h 162"/>
                  <a:gd name="T119" fmla="*/ 55 w 55"/>
                  <a:gd name="T120" fmla="*/ 162 h 162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55" h="162">
                    <a:moveTo>
                      <a:pt x="7" y="3"/>
                    </a:moveTo>
                    <a:lnTo>
                      <a:pt x="7" y="18"/>
                    </a:lnTo>
                    <a:lnTo>
                      <a:pt x="9" y="36"/>
                    </a:lnTo>
                    <a:lnTo>
                      <a:pt x="9" y="51"/>
                    </a:lnTo>
                    <a:lnTo>
                      <a:pt x="9" y="66"/>
                    </a:lnTo>
                    <a:lnTo>
                      <a:pt x="12" y="84"/>
                    </a:lnTo>
                    <a:lnTo>
                      <a:pt x="16" y="99"/>
                    </a:lnTo>
                    <a:lnTo>
                      <a:pt x="18" y="114"/>
                    </a:lnTo>
                    <a:lnTo>
                      <a:pt x="21" y="130"/>
                    </a:lnTo>
                    <a:lnTo>
                      <a:pt x="27" y="144"/>
                    </a:lnTo>
                    <a:lnTo>
                      <a:pt x="37" y="156"/>
                    </a:lnTo>
                    <a:lnTo>
                      <a:pt x="37" y="159"/>
                    </a:lnTo>
                    <a:lnTo>
                      <a:pt x="39" y="159"/>
                    </a:lnTo>
                    <a:lnTo>
                      <a:pt x="42" y="162"/>
                    </a:lnTo>
                    <a:lnTo>
                      <a:pt x="46" y="162"/>
                    </a:lnTo>
                    <a:lnTo>
                      <a:pt x="48" y="162"/>
                    </a:lnTo>
                    <a:lnTo>
                      <a:pt x="48" y="159"/>
                    </a:lnTo>
                    <a:lnTo>
                      <a:pt x="51" y="159"/>
                    </a:lnTo>
                    <a:lnTo>
                      <a:pt x="51" y="156"/>
                    </a:lnTo>
                    <a:lnTo>
                      <a:pt x="55" y="156"/>
                    </a:lnTo>
                    <a:lnTo>
                      <a:pt x="55" y="153"/>
                    </a:lnTo>
                    <a:lnTo>
                      <a:pt x="55" y="150"/>
                    </a:lnTo>
                    <a:lnTo>
                      <a:pt x="55" y="146"/>
                    </a:lnTo>
                    <a:lnTo>
                      <a:pt x="46" y="135"/>
                    </a:lnTo>
                    <a:lnTo>
                      <a:pt x="39" y="121"/>
                    </a:lnTo>
                    <a:lnTo>
                      <a:pt x="37" y="105"/>
                    </a:lnTo>
                    <a:lnTo>
                      <a:pt x="33" y="89"/>
                    </a:lnTo>
                    <a:lnTo>
                      <a:pt x="30" y="75"/>
                    </a:lnTo>
                    <a:lnTo>
                      <a:pt x="27" y="60"/>
                    </a:lnTo>
                    <a:lnTo>
                      <a:pt x="24" y="45"/>
                    </a:lnTo>
                    <a:lnTo>
                      <a:pt x="18" y="30"/>
                    </a:lnTo>
                    <a:lnTo>
                      <a:pt x="16" y="18"/>
                    </a:lnTo>
                    <a:lnTo>
                      <a:pt x="9" y="3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3" y="0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7" y="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3786" name="Freeform 1273"/>
              <p:cNvSpPr>
                <a:spLocks/>
              </p:cNvSpPr>
              <p:nvPr/>
            </p:nvSpPr>
            <p:spPr bwMode="auto">
              <a:xfrm>
                <a:off x="1552" y="995"/>
                <a:ext cx="222" cy="164"/>
              </a:xfrm>
              <a:custGeom>
                <a:avLst/>
                <a:gdLst>
                  <a:gd name="T0" fmla="*/ 0 w 891"/>
                  <a:gd name="T1" fmla="*/ 59 h 659"/>
                  <a:gd name="T2" fmla="*/ 3 w 891"/>
                  <a:gd name="T3" fmla="*/ 68 h 659"/>
                  <a:gd name="T4" fmla="*/ 5 w 891"/>
                  <a:gd name="T5" fmla="*/ 77 h 659"/>
                  <a:gd name="T6" fmla="*/ 7 w 891"/>
                  <a:gd name="T7" fmla="*/ 86 h 659"/>
                  <a:gd name="T8" fmla="*/ 10 w 891"/>
                  <a:gd name="T9" fmla="*/ 95 h 659"/>
                  <a:gd name="T10" fmla="*/ 12 w 891"/>
                  <a:gd name="T11" fmla="*/ 103 h 659"/>
                  <a:gd name="T12" fmla="*/ 14 w 891"/>
                  <a:gd name="T13" fmla="*/ 112 h 659"/>
                  <a:gd name="T14" fmla="*/ 16 w 891"/>
                  <a:gd name="T15" fmla="*/ 120 h 659"/>
                  <a:gd name="T16" fmla="*/ 17 w 891"/>
                  <a:gd name="T17" fmla="*/ 128 h 659"/>
                  <a:gd name="T18" fmla="*/ 18 w 891"/>
                  <a:gd name="T19" fmla="*/ 136 h 659"/>
                  <a:gd name="T20" fmla="*/ 19 w 891"/>
                  <a:gd name="T21" fmla="*/ 145 h 659"/>
                  <a:gd name="T22" fmla="*/ 25 w 891"/>
                  <a:gd name="T23" fmla="*/ 149 h 659"/>
                  <a:gd name="T24" fmla="*/ 31 w 891"/>
                  <a:gd name="T25" fmla="*/ 153 h 659"/>
                  <a:gd name="T26" fmla="*/ 38 w 891"/>
                  <a:gd name="T27" fmla="*/ 157 h 659"/>
                  <a:gd name="T28" fmla="*/ 45 w 891"/>
                  <a:gd name="T29" fmla="*/ 159 h 659"/>
                  <a:gd name="T30" fmla="*/ 54 w 891"/>
                  <a:gd name="T31" fmla="*/ 161 h 659"/>
                  <a:gd name="T32" fmla="*/ 63 w 891"/>
                  <a:gd name="T33" fmla="*/ 163 h 659"/>
                  <a:gd name="T34" fmla="*/ 72 w 891"/>
                  <a:gd name="T35" fmla="*/ 164 h 659"/>
                  <a:gd name="T36" fmla="*/ 82 w 891"/>
                  <a:gd name="T37" fmla="*/ 164 h 659"/>
                  <a:gd name="T38" fmla="*/ 92 w 891"/>
                  <a:gd name="T39" fmla="*/ 164 h 659"/>
                  <a:gd name="T40" fmla="*/ 102 w 891"/>
                  <a:gd name="T41" fmla="*/ 163 h 659"/>
                  <a:gd name="T42" fmla="*/ 112 w 891"/>
                  <a:gd name="T43" fmla="*/ 163 h 659"/>
                  <a:gd name="T44" fmla="*/ 122 w 891"/>
                  <a:gd name="T45" fmla="*/ 162 h 659"/>
                  <a:gd name="T46" fmla="*/ 131 w 891"/>
                  <a:gd name="T47" fmla="*/ 161 h 659"/>
                  <a:gd name="T48" fmla="*/ 139 w 891"/>
                  <a:gd name="T49" fmla="*/ 160 h 659"/>
                  <a:gd name="T50" fmla="*/ 147 w 891"/>
                  <a:gd name="T51" fmla="*/ 157 h 659"/>
                  <a:gd name="T52" fmla="*/ 154 w 891"/>
                  <a:gd name="T53" fmla="*/ 154 h 659"/>
                  <a:gd name="T54" fmla="*/ 162 w 891"/>
                  <a:gd name="T55" fmla="*/ 151 h 659"/>
                  <a:gd name="T56" fmla="*/ 170 w 891"/>
                  <a:gd name="T57" fmla="*/ 148 h 659"/>
                  <a:gd name="T58" fmla="*/ 176 w 891"/>
                  <a:gd name="T59" fmla="*/ 143 h 659"/>
                  <a:gd name="T60" fmla="*/ 182 w 891"/>
                  <a:gd name="T61" fmla="*/ 138 h 659"/>
                  <a:gd name="T62" fmla="*/ 188 w 891"/>
                  <a:gd name="T63" fmla="*/ 134 h 659"/>
                  <a:gd name="T64" fmla="*/ 195 w 891"/>
                  <a:gd name="T65" fmla="*/ 129 h 659"/>
                  <a:gd name="T66" fmla="*/ 201 w 891"/>
                  <a:gd name="T67" fmla="*/ 124 h 659"/>
                  <a:gd name="T68" fmla="*/ 206 w 891"/>
                  <a:gd name="T69" fmla="*/ 117 h 659"/>
                  <a:gd name="T70" fmla="*/ 211 w 891"/>
                  <a:gd name="T71" fmla="*/ 110 h 659"/>
                  <a:gd name="T72" fmla="*/ 215 w 891"/>
                  <a:gd name="T73" fmla="*/ 103 h 659"/>
                  <a:gd name="T74" fmla="*/ 218 w 891"/>
                  <a:gd name="T75" fmla="*/ 97 h 659"/>
                  <a:gd name="T76" fmla="*/ 221 w 891"/>
                  <a:gd name="T77" fmla="*/ 89 h 659"/>
                  <a:gd name="T78" fmla="*/ 222 w 891"/>
                  <a:gd name="T79" fmla="*/ 82 h 659"/>
                  <a:gd name="T80" fmla="*/ 221 w 891"/>
                  <a:gd name="T81" fmla="*/ 76 h 659"/>
                  <a:gd name="T82" fmla="*/ 218 w 891"/>
                  <a:gd name="T83" fmla="*/ 65 h 659"/>
                  <a:gd name="T84" fmla="*/ 215 w 891"/>
                  <a:gd name="T85" fmla="*/ 55 h 659"/>
                  <a:gd name="T86" fmla="*/ 213 w 891"/>
                  <a:gd name="T87" fmla="*/ 45 h 659"/>
                  <a:gd name="T88" fmla="*/ 211 w 891"/>
                  <a:gd name="T89" fmla="*/ 37 h 659"/>
                  <a:gd name="T90" fmla="*/ 208 w 891"/>
                  <a:gd name="T91" fmla="*/ 28 h 659"/>
                  <a:gd name="T92" fmla="*/ 206 w 891"/>
                  <a:gd name="T93" fmla="*/ 21 h 659"/>
                  <a:gd name="T94" fmla="*/ 204 w 891"/>
                  <a:gd name="T95" fmla="*/ 15 h 659"/>
                  <a:gd name="T96" fmla="*/ 202 w 891"/>
                  <a:gd name="T97" fmla="*/ 9 h 659"/>
                  <a:gd name="T98" fmla="*/ 200 w 891"/>
                  <a:gd name="T99" fmla="*/ 4 h 659"/>
                  <a:gd name="T100" fmla="*/ 197 w 891"/>
                  <a:gd name="T101" fmla="*/ 0 h 659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91"/>
                  <a:gd name="T154" fmla="*/ 0 h 659"/>
                  <a:gd name="T155" fmla="*/ 891 w 891"/>
                  <a:gd name="T156" fmla="*/ 659 h 659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91" h="659">
                    <a:moveTo>
                      <a:pt x="0" y="237"/>
                    </a:moveTo>
                    <a:lnTo>
                      <a:pt x="12" y="274"/>
                    </a:lnTo>
                    <a:lnTo>
                      <a:pt x="21" y="310"/>
                    </a:lnTo>
                    <a:lnTo>
                      <a:pt x="30" y="346"/>
                    </a:lnTo>
                    <a:lnTo>
                      <a:pt x="39" y="383"/>
                    </a:lnTo>
                    <a:lnTo>
                      <a:pt x="48" y="415"/>
                    </a:lnTo>
                    <a:lnTo>
                      <a:pt x="55" y="449"/>
                    </a:lnTo>
                    <a:lnTo>
                      <a:pt x="64" y="481"/>
                    </a:lnTo>
                    <a:lnTo>
                      <a:pt x="70" y="515"/>
                    </a:lnTo>
                    <a:lnTo>
                      <a:pt x="73" y="547"/>
                    </a:lnTo>
                    <a:lnTo>
                      <a:pt x="78" y="581"/>
                    </a:lnTo>
                    <a:lnTo>
                      <a:pt x="100" y="599"/>
                    </a:lnTo>
                    <a:lnTo>
                      <a:pt x="123" y="613"/>
                    </a:lnTo>
                    <a:lnTo>
                      <a:pt x="151" y="629"/>
                    </a:lnTo>
                    <a:lnTo>
                      <a:pt x="180" y="638"/>
                    </a:lnTo>
                    <a:lnTo>
                      <a:pt x="217" y="647"/>
                    </a:lnTo>
                    <a:lnTo>
                      <a:pt x="253" y="656"/>
                    </a:lnTo>
                    <a:lnTo>
                      <a:pt x="289" y="659"/>
                    </a:lnTo>
                    <a:lnTo>
                      <a:pt x="328" y="659"/>
                    </a:lnTo>
                    <a:lnTo>
                      <a:pt x="371" y="659"/>
                    </a:lnTo>
                    <a:lnTo>
                      <a:pt x="410" y="656"/>
                    </a:lnTo>
                    <a:lnTo>
                      <a:pt x="449" y="656"/>
                    </a:lnTo>
                    <a:lnTo>
                      <a:pt x="488" y="650"/>
                    </a:lnTo>
                    <a:lnTo>
                      <a:pt x="524" y="647"/>
                    </a:lnTo>
                    <a:lnTo>
                      <a:pt x="558" y="641"/>
                    </a:lnTo>
                    <a:lnTo>
                      <a:pt x="590" y="631"/>
                    </a:lnTo>
                    <a:lnTo>
                      <a:pt x="620" y="620"/>
                    </a:lnTo>
                    <a:lnTo>
                      <a:pt x="651" y="608"/>
                    </a:lnTo>
                    <a:lnTo>
                      <a:pt x="681" y="593"/>
                    </a:lnTo>
                    <a:lnTo>
                      <a:pt x="708" y="574"/>
                    </a:lnTo>
                    <a:lnTo>
                      <a:pt x="731" y="556"/>
                    </a:lnTo>
                    <a:lnTo>
                      <a:pt x="756" y="538"/>
                    </a:lnTo>
                    <a:lnTo>
                      <a:pt x="783" y="517"/>
                    </a:lnTo>
                    <a:lnTo>
                      <a:pt x="806" y="497"/>
                    </a:lnTo>
                    <a:lnTo>
                      <a:pt x="828" y="469"/>
                    </a:lnTo>
                    <a:lnTo>
                      <a:pt x="845" y="442"/>
                    </a:lnTo>
                    <a:lnTo>
                      <a:pt x="863" y="415"/>
                    </a:lnTo>
                    <a:lnTo>
                      <a:pt x="876" y="388"/>
                    </a:lnTo>
                    <a:lnTo>
                      <a:pt x="885" y="358"/>
                    </a:lnTo>
                    <a:lnTo>
                      <a:pt x="891" y="331"/>
                    </a:lnTo>
                    <a:lnTo>
                      <a:pt x="888" y="307"/>
                    </a:lnTo>
                    <a:lnTo>
                      <a:pt x="876" y="262"/>
                    </a:lnTo>
                    <a:lnTo>
                      <a:pt x="863" y="219"/>
                    </a:lnTo>
                    <a:lnTo>
                      <a:pt x="854" y="180"/>
                    </a:lnTo>
                    <a:lnTo>
                      <a:pt x="845" y="148"/>
                    </a:lnTo>
                    <a:lnTo>
                      <a:pt x="836" y="114"/>
                    </a:lnTo>
                    <a:lnTo>
                      <a:pt x="828" y="85"/>
                    </a:lnTo>
                    <a:lnTo>
                      <a:pt x="819" y="60"/>
                    </a:lnTo>
                    <a:lnTo>
                      <a:pt x="810" y="37"/>
                    </a:lnTo>
                    <a:lnTo>
                      <a:pt x="801" y="18"/>
                    </a:lnTo>
                    <a:lnTo>
                      <a:pt x="792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3787" name="Freeform 1274"/>
              <p:cNvSpPr>
                <a:spLocks/>
              </p:cNvSpPr>
              <p:nvPr/>
            </p:nvSpPr>
            <p:spPr bwMode="auto">
              <a:xfrm>
                <a:off x="1610" y="2423"/>
                <a:ext cx="68" cy="48"/>
              </a:xfrm>
              <a:custGeom>
                <a:avLst/>
                <a:gdLst>
                  <a:gd name="T0" fmla="*/ 0 w 268"/>
                  <a:gd name="T1" fmla="*/ 0 h 191"/>
                  <a:gd name="T2" fmla="*/ 2 w 268"/>
                  <a:gd name="T3" fmla="*/ 1 h 191"/>
                  <a:gd name="T4" fmla="*/ 5 w 268"/>
                  <a:gd name="T5" fmla="*/ 3 h 191"/>
                  <a:gd name="T6" fmla="*/ 10 w 268"/>
                  <a:gd name="T7" fmla="*/ 6 h 191"/>
                  <a:gd name="T8" fmla="*/ 16 w 268"/>
                  <a:gd name="T9" fmla="*/ 10 h 191"/>
                  <a:gd name="T10" fmla="*/ 23 w 268"/>
                  <a:gd name="T11" fmla="*/ 14 h 191"/>
                  <a:gd name="T12" fmla="*/ 30 w 268"/>
                  <a:gd name="T13" fmla="*/ 18 h 191"/>
                  <a:gd name="T14" fmla="*/ 38 w 268"/>
                  <a:gd name="T15" fmla="*/ 23 h 191"/>
                  <a:gd name="T16" fmla="*/ 44 w 268"/>
                  <a:gd name="T17" fmla="*/ 26 h 191"/>
                  <a:gd name="T18" fmla="*/ 50 w 268"/>
                  <a:gd name="T19" fmla="*/ 29 h 191"/>
                  <a:gd name="T20" fmla="*/ 54 w 268"/>
                  <a:gd name="T21" fmla="*/ 32 h 191"/>
                  <a:gd name="T22" fmla="*/ 57 w 268"/>
                  <a:gd name="T23" fmla="*/ 35 h 191"/>
                  <a:gd name="T24" fmla="*/ 60 w 268"/>
                  <a:gd name="T25" fmla="*/ 37 h 191"/>
                  <a:gd name="T26" fmla="*/ 63 w 268"/>
                  <a:gd name="T27" fmla="*/ 39 h 191"/>
                  <a:gd name="T28" fmla="*/ 64 w 268"/>
                  <a:gd name="T29" fmla="*/ 41 h 191"/>
                  <a:gd name="T30" fmla="*/ 66 w 268"/>
                  <a:gd name="T31" fmla="*/ 43 h 191"/>
                  <a:gd name="T32" fmla="*/ 66 w 268"/>
                  <a:gd name="T33" fmla="*/ 45 h 191"/>
                  <a:gd name="T34" fmla="*/ 67 w 268"/>
                  <a:gd name="T35" fmla="*/ 47 h 191"/>
                  <a:gd name="T36" fmla="*/ 67 w 268"/>
                  <a:gd name="T37" fmla="*/ 47 h 191"/>
                  <a:gd name="T38" fmla="*/ 68 w 268"/>
                  <a:gd name="T39" fmla="*/ 48 h 191"/>
                  <a:gd name="T40" fmla="*/ 12 w 268"/>
                  <a:gd name="T41" fmla="*/ 18 h 191"/>
                  <a:gd name="T42" fmla="*/ 0 w 268"/>
                  <a:gd name="T43" fmla="*/ 0 h 191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268"/>
                  <a:gd name="T67" fmla="*/ 0 h 191"/>
                  <a:gd name="T68" fmla="*/ 268 w 268"/>
                  <a:gd name="T69" fmla="*/ 191 h 191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268" h="191">
                    <a:moveTo>
                      <a:pt x="0" y="0"/>
                    </a:moveTo>
                    <a:lnTo>
                      <a:pt x="6" y="2"/>
                    </a:lnTo>
                    <a:lnTo>
                      <a:pt x="18" y="11"/>
                    </a:lnTo>
                    <a:lnTo>
                      <a:pt x="39" y="23"/>
                    </a:lnTo>
                    <a:lnTo>
                      <a:pt x="63" y="38"/>
                    </a:lnTo>
                    <a:lnTo>
                      <a:pt x="91" y="54"/>
                    </a:lnTo>
                    <a:lnTo>
                      <a:pt x="120" y="72"/>
                    </a:lnTo>
                    <a:lnTo>
                      <a:pt x="148" y="90"/>
                    </a:lnTo>
                    <a:lnTo>
                      <a:pt x="175" y="105"/>
                    </a:lnTo>
                    <a:lnTo>
                      <a:pt x="198" y="116"/>
                    </a:lnTo>
                    <a:lnTo>
                      <a:pt x="214" y="129"/>
                    </a:lnTo>
                    <a:lnTo>
                      <a:pt x="225" y="138"/>
                    </a:lnTo>
                    <a:lnTo>
                      <a:pt x="238" y="147"/>
                    </a:lnTo>
                    <a:lnTo>
                      <a:pt x="247" y="156"/>
                    </a:lnTo>
                    <a:lnTo>
                      <a:pt x="253" y="162"/>
                    </a:lnTo>
                    <a:lnTo>
                      <a:pt x="259" y="171"/>
                    </a:lnTo>
                    <a:lnTo>
                      <a:pt x="262" y="180"/>
                    </a:lnTo>
                    <a:lnTo>
                      <a:pt x="264" y="186"/>
                    </a:lnTo>
                    <a:lnTo>
                      <a:pt x="264" y="189"/>
                    </a:lnTo>
                    <a:lnTo>
                      <a:pt x="268" y="191"/>
                    </a:lnTo>
                    <a:lnTo>
                      <a:pt x="48" y="7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27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3788" name="Freeform 1275"/>
              <p:cNvSpPr>
                <a:spLocks/>
              </p:cNvSpPr>
              <p:nvPr/>
            </p:nvSpPr>
            <p:spPr bwMode="auto">
              <a:xfrm>
                <a:off x="934" y="1802"/>
                <a:ext cx="39" cy="73"/>
              </a:xfrm>
              <a:custGeom>
                <a:avLst/>
                <a:gdLst>
                  <a:gd name="T0" fmla="*/ 0 w 157"/>
                  <a:gd name="T1" fmla="*/ 0 h 292"/>
                  <a:gd name="T2" fmla="*/ 4 w 157"/>
                  <a:gd name="T3" fmla="*/ 3 h 292"/>
                  <a:gd name="T4" fmla="*/ 7 w 157"/>
                  <a:gd name="T5" fmla="*/ 5 h 292"/>
                  <a:gd name="T6" fmla="*/ 11 w 157"/>
                  <a:gd name="T7" fmla="*/ 8 h 292"/>
                  <a:gd name="T8" fmla="*/ 14 w 157"/>
                  <a:gd name="T9" fmla="*/ 10 h 292"/>
                  <a:gd name="T10" fmla="*/ 16 w 157"/>
                  <a:gd name="T11" fmla="*/ 13 h 292"/>
                  <a:gd name="T12" fmla="*/ 20 w 157"/>
                  <a:gd name="T13" fmla="*/ 15 h 292"/>
                  <a:gd name="T14" fmla="*/ 23 w 157"/>
                  <a:gd name="T15" fmla="*/ 17 h 292"/>
                  <a:gd name="T16" fmla="*/ 25 w 157"/>
                  <a:gd name="T17" fmla="*/ 20 h 292"/>
                  <a:gd name="T18" fmla="*/ 27 w 157"/>
                  <a:gd name="T19" fmla="*/ 21 h 292"/>
                  <a:gd name="T20" fmla="*/ 29 w 157"/>
                  <a:gd name="T21" fmla="*/ 22 h 292"/>
                  <a:gd name="T22" fmla="*/ 35 w 157"/>
                  <a:gd name="T23" fmla="*/ 29 h 292"/>
                  <a:gd name="T24" fmla="*/ 38 w 157"/>
                  <a:gd name="T25" fmla="*/ 36 h 292"/>
                  <a:gd name="T26" fmla="*/ 39 w 157"/>
                  <a:gd name="T27" fmla="*/ 44 h 292"/>
                  <a:gd name="T28" fmla="*/ 37 w 157"/>
                  <a:gd name="T29" fmla="*/ 51 h 292"/>
                  <a:gd name="T30" fmla="*/ 34 w 157"/>
                  <a:gd name="T31" fmla="*/ 58 h 292"/>
                  <a:gd name="T32" fmla="*/ 29 w 157"/>
                  <a:gd name="T33" fmla="*/ 64 h 292"/>
                  <a:gd name="T34" fmla="*/ 23 w 157"/>
                  <a:gd name="T35" fmla="*/ 69 h 292"/>
                  <a:gd name="T36" fmla="*/ 16 w 157"/>
                  <a:gd name="T37" fmla="*/ 72 h 292"/>
                  <a:gd name="T38" fmla="*/ 8 w 157"/>
                  <a:gd name="T39" fmla="*/ 73 h 292"/>
                  <a:gd name="T40" fmla="*/ 0 w 157"/>
                  <a:gd name="T41" fmla="*/ 71 h 29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57"/>
                  <a:gd name="T64" fmla="*/ 0 h 292"/>
                  <a:gd name="T65" fmla="*/ 157 w 157"/>
                  <a:gd name="T66" fmla="*/ 292 h 292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57" h="292">
                    <a:moveTo>
                      <a:pt x="0" y="0"/>
                    </a:moveTo>
                    <a:lnTo>
                      <a:pt x="16" y="12"/>
                    </a:lnTo>
                    <a:lnTo>
                      <a:pt x="27" y="21"/>
                    </a:lnTo>
                    <a:lnTo>
                      <a:pt x="43" y="32"/>
                    </a:lnTo>
                    <a:lnTo>
                      <a:pt x="55" y="41"/>
                    </a:lnTo>
                    <a:lnTo>
                      <a:pt x="66" y="50"/>
                    </a:lnTo>
                    <a:lnTo>
                      <a:pt x="79" y="60"/>
                    </a:lnTo>
                    <a:lnTo>
                      <a:pt x="91" y="69"/>
                    </a:lnTo>
                    <a:lnTo>
                      <a:pt x="100" y="78"/>
                    </a:lnTo>
                    <a:lnTo>
                      <a:pt x="109" y="84"/>
                    </a:lnTo>
                    <a:lnTo>
                      <a:pt x="118" y="89"/>
                    </a:lnTo>
                    <a:lnTo>
                      <a:pt x="141" y="114"/>
                    </a:lnTo>
                    <a:lnTo>
                      <a:pt x="154" y="144"/>
                    </a:lnTo>
                    <a:lnTo>
                      <a:pt x="157" y="174"/>
                    </a:lnTo>
                    <a:lnTo>
                      <a:pt x="150" y="203"/>
                    </a:lnTo>
                    <a:lnTo>
                      <a:pt x="136" y="231"/>
                    </a:lnTo>
                    <a:lnTo>
                      <a:pt x="118" y="255"/>
                    </a:lnTo>
                    <a:lnTo>
                      <a:pt x="91" y="276"/>
                    </a:lnTo>
                    <a:lnTo>
                      <a:pt x="64" y="288"/>
                    </a:lnTo>
                    <a:lnTo>
                      <a:pt x="34" y="292"/>
                    </a:lnTo>
                    <a:lnTo>
                      <a:pt x="0" y="282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3789" name="Freeform 1276"/>
              <p:cNvSpPr>
                <a:spLocks/>
              </p:cNvSpPr>
              <p:nvPr/>
            </p:nvSpPr>
            <p:spPr bwMode="auto">
              <a:xfrm>
                <a:off x="934" y="1906"/>
                <a:ext cx="66" cy="93"/>
              </a:xfrm>
              <a:custGeom>
                <a:avLst/>
                <a:gdLst>
                  <a:gd name="T0" fmla="*/ 0 w 262"/>
                  <a:gd name="T1" fmla="*/ 0 h 373"/>
                  <a:gd name="T2" fmla="*/ 7 w 262"/>
                  <a:gd name="T3" fmla="*/ 5 h 373"/>
                  <a:gd name="T4" fmla="*/ 14 w 262"/>
                  <a:gd name="T5" fmla="*/ 10 h 373"/>
                  <a:gd name="T6" fmla="*/ 21 w 262"/>
                  <a:gd name="T7" fmla="*/ 16 h 373"/>
                  <a:gd name="T8" fmla="*/ 27 w 262"/>
                  <a:gd name="T9" fmla="*/ 20 h 373"/>
                  <a:gd name="T10" fmla="*/ 33 w 262"/>
                  <a:gd name="T11" fmla="*/ 24 h 373"/>
                  <a:gd name="T12" fmla="*/ 39 w 262"/>
                  <a:gd name="T13" fmla="*/ 29 h 373"/>
                  <a:gd name="T14" fmla="*/ 44 w 262"/>
                  <a:gd name="T15" fmla="*/ 33 h 373"/>
                  <a:gd name="T16" fmla="*/ 49 w 262"/>
                  <a:gd name="T17" fmla="*/ 37 h 373"/>
                  <a:gd name="T18" fmla="*/ 53 w 262"/>
                  <a:gd name="T19" fmla="*/ 40 h 373"/>
                  <a:gd name="T20" fmla="*/ 56 w 262"/>
                  <a:gd name="T21" fmla="*/ 43 h 373"/>
                  <a:gd name="T22" fmla="*/ 63 w 262"/>
                  <a:gd name="T23" fmla="*/ 49 h 373"/>
                  <a:gd name="T24" fmla="*/ 66 w 262"/>
                  <a:gd name="T25" fmla="*/ 57 h 373"/>
                  <a:gd name="T26" fmla="*/ 66 w 262"/>
                  <a:gd name="T27" fmla="*/ 65 h 373"/>
                  <a:gd name="T28" fmla="*/ 65 w 262"/>
                  <a:gd name="T29" fmla="*/ 73 h 373"/>
                  <a:gd name="T30" fmla="*/ 60 w 262"/>
                  <a:gd name="T31" fmla="*/ 80 h 373"/>
                  <a:gd name="T32" fmla="*/ 54 w 262"/>
                  <a:gd name="T33" fmla="*/ 87 h 373"/>
                  <a:gd name="T34" fmla="*/ 47 w 262"/>
                  <a:gd name="T35" fmla="*/ 91 h 373"/>
                  <a:gd name="T36" fmla="*/ 39 w 262"/>
                  <a:gd name="T37" fmla="*/ 93 h 373"/>
                  <a:gd name="T38" fmla="*/ 30 w 262"/>
                  <a:gd name="T39" fmla="*/ 92 h 373"/>
                  <a:gd name="T40" fmla="*/ 21 w 262"/>
                  <a:gd name="T41" fmla="*/ 88 h 373"/>
                  <a:gd name="T42" fmla="*/ 0 w 262"/>
                  <a:gd name="T43" fmla="*/ 73 h 373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262"/>
                  <a:gd name="T67" fmla="*/ 0 h 373"/>
                  <a:gd name="T68" fmla="*/ 262 w 262"/>
                  <a:gd name="T69" fmla="*/ 373 h 373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262" h="373">
                    <a:moveTo>
                      <a:pt x="0" y="0"/>
                    </a:moveTo>
                    <a:lnTo>
                      <a:pt x="27" y="20"/>
                    </a:lnTo>
                    <a:lnTo>
                      <a:pt x="55" y="41"/>
                    </a:lnTo>
                    <a:lnTo>
                      <a:pt x="82" y="63"/>
                    </a:lnTo>
                    <a:lnTo>
                      <a:pt x="106" y="81"/>
                    </a:lnTo>
                    <a:lnTo>
                      <a:pt x="130" y="98"/>
                    </a:lnTo>
                    <a:lnTo>
                      <a:pt x="154" y="116"/>
                    </a:lnTo>
                    <a:lnTo>
                      <a:pt x="175" y="132"/>
                    </a:lnTo>
                    <a:lnTo>
                      <a:pt x="193" y="147"/>
                    </a:lnTo>
                    <a:lnTo>
                      <a:pt x="211" y="159"/>
                    </a:lnTo>
                    <a:lnTo>
                      <a:pt x="223" y="171"/>
                    </a:lnTo>
                    <a:lnTo>
                      <a:pt x="250" y="198"/>
                    </a:lnTo>
                    <a:lnTo>
                      <a:pt x="262" y="228"/>
                    </a:lnTo>
                    <a:lnTo>
                      <a:pt x="262" y="262"/>
                    </a:lnTo>
                    <a:lnTo>
                      <a:pt x="257" y="294"/>
                    </a:lnTo>
                    <a:lnTo>
                      <a:pt x="239" y="321"/>
                    </a:lnTo>
                    <a:lnTo>
                      <a:pt x="214" y="348"/>
                    </a:lnTo>
                    <a:lnTo>
                      <a:pt x="187" y="364"/>
                    </a:lnTo>
                    <a:lnTo>
                      <a:pt x="154" y="373"/>
                    </a:lnTo>
                    <a:lnTo>
                      <a:pt x="121" y="369"/>
                    </a:lnTo>
                    <a:lnTo>
                      <a:pt x="84" y="351"/>
                    </a:lnTo>
                    <a:lnTo>
                      <a:pt x="0" y="291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3790" name="Freeform 1277"/>
              <p:cNvSpPr>
                <a:spLocks/>
              </p:cNvSpPr>
              <p:nvPr/>
            </p:nvSpPr>
            <p:spPr bwMode="auto">
              <a:xfrm>
                <a:off x="2674" y="3339"/>
                <a:ext cx="73" cy="149"/>
              </a:xfrm>
              <a:custGeom>
                <a:avLst/>
                <a:gdLst>
                  <a:gd name="T0" fmla="*/ 0 w 291"/>
                  <a:gd name="T1" fmla="*/ 149 h 593"/>
                  <a:gd name="T2" fmla="*/ 1 w 291"/>
                  <a:gd name="T3" fmla="*/ 139 h 593"/>
                  <a:gd name="T4" fmla="*/ 1 w 291"/>
                  <a:gd name="T5" fmla="*/ 131 h 593"/>
                  <a:gd name="T6" fmla="*/ 1 w 291"/>
                  <a:gd name="T7" fmla="*/ 124 h 593"/>
                  <a:gd name="T8" fmla="*/ 1 w 291"/>
                  <a:gd name="T9" fmla="*/ 118 h 593"/>
                  <a:gd name="T10" fmla="*/ 2 w 291"/>
                  <a:gd name="T11" fmla="*/ 113 h 593"/>
                  <a:gd name="T12" fmla="*/ 3 w 291"/>
                  <a:gd name="T13" fmla="*/ 108 h 593"/>
                  <a:gd name="T14" fmla="*/ 4 w 291"/>
                  <a:gd name="T15" fmla="*/ 103 h 593"/>
                  <a:gd name="T16" fmla="*/ 6 w 291"/>
                  <a:gd name="T17" fmla="*/ 98 h 593"/>
                  <a:gd name="T18" fmla="*/ 7 w 291"/>
                  <a:gd name="T19" fmla="*/ 94 h 593"/>
                  <a:gd name="T20" fmla="*/ 10 w 291"/>
                  <a:gd name="T21" fmla="*/ 87 h 593"/>
                  <a:gd name="T22" fmla="*/ 11 w 291"/>
                  <a:gd name="T23" fmla="*/ 82 h 593"/>
                  <a:gd name="T24" fmla="*/ 13 w 291"/>
                  <a:gd name="T25" fmla="*/ 77 h 593"/>
                  <a:gd name="T26" fmla="*/ 16 w 291"/>
                  <a:gd name="T27" fmla="*/ 73 h 593"/>
                  <a:gd name="T28" fmla="*/ 18 w 291"/>
                  <a:gd name="T29" fmla="*/ 67 h 593"/>
                  <a:gd name="T30" fmla="*/ 20 w 291"/>
                  <a:gd name="T31" fmla="*/ 63 h 593"/>
                  <a:gd name="T32" fmla="*/ 22 w 291"/>
                  <a:gd name="T33" fmla="*/ 59 h 593"/>
                  <a:gd name="T34" fmla="*/ 25 w 291"/>
                  <a:gd name="T35" fmla="*/ 54 h 593"/>
                  <a:gd name="T36" fmla="*/ 29 w 291"/>
                  <a:gd name="T37" fmla="*/ 51 h 593"/>
                  <a:gd name="T38" fmla="*/ 33 w 291"/>
                  <a:gd name="T39" fmla="*/ 46 h 593"/>
                  <a:gd name="T40" fmla="*/ 38 w 291"/>
                  <a:gd name="T41" fmla="*/ 42 h 593"/>
                  <a:gd name="T42" fmla="*/ 42 w 291"/>
                  <a:gd name="T43" fmla="*/ 38 h 593"/>
                  <a:gd name="T44" fmla="*/ 46 w 291"/>
                  <a:gd name="T45" fmla="*/ 34 h 593"/>
                  <a:gd name="T46" fmla="*/ 51 w 291"/>
                  <a:gd name="T47" fmla="*/ 31 h 593"/>
                  <a:gd name="T48" fmla="*/ 55 w 291"/>
                  <a:gd name="T49" fmla="*/ 27 h 593"/>
                  <a:gd name="T50" fmla="*/ 60 w 291"/>
                  <a:gd name="T51" fmla="*/ 23 h 593"/>
                  <a:gd name="T52" fmla="*/ 63 w 291"/>
                  <a:gd name="T53" fmla="*/ 20 h 593"/>
                  <a:gd name="T54" fmla="*/ 67 w 291"/>
                  <a:gd name="T55" fmla="*/ 15 h 593"/>
                  <a:gd name="T56" fmla="*/ 69 w 291"/>
                  <a:gd name="T57" fmla="*/ 11 h 593"/>
                  <a:gd name="T58" fmla="*/ 71 w 291"/>
                  <a:gd name="T59" fmla="*/ 5 h 593"/>
                  <a:gd name="T60" fmla="*/ 73 w 291"/>
                  <a:gd name="T61" fmla="*/ 0 h 593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291"/>
                  <a:gd name="T94" fmla="*/ 0 h 593"/>
                  <a:gd name="T95" fmla="*/ 291 w 291"/>
                  <a:gd name="T96" fmla="*/ 593 h 593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291" h="593">
                    <a:moveTo>
                      <a:pt x="0" y="593"/>
                    </a:moveTo>
                    <a:lnTo>
                      <a:pt x="2" y="553"/>
                    </a:lnTo>
                    <a:lnTo>
                      <a:pt x="2" y="521"/>
                    </a:lnTo>
                    <a:lnTo>
                      <a:pt x="2" y="494"/>
                    </a:lnTo>
                    <a:lnTo>
                      <a:pt x="5" y="469"/>
                    </a:lnTo>
                    <a:lnTo>
                      <a:pt x="9" y="448"/>
                    </a:lnTo>
                    <a:lnTo>
                      <a:pt x="11" y="430"/>
                    </a:lnTo>
                    <a:lnTo>
                      <a:pt x="17" y="409"/>
                    </a:lnTo>
                    <a:lnTo>
                      <a:pt x="23" y="391"/>
                    </a:lnTo>
                    <a:lnTo>
                      <a:pt x="29" y="373"/>
                    </a:lnTo>
                    <a:lnTo>
                      <a:pt x="39" y="348"/>
                    </a:lnTo>
                    <a:lnTo>
                      <a:pt x="44" y="328"/>
                    </a:lnTo>
                    <a:lnTo>
                      <a:pt x="53" y="307"/>
                    </a:lnTo>
                    <a:lnTo>
                      <a:pt x="62" y="289"/>
                    </a:lnTo>
                    <a:lnTo>
                      <a:pt x="71" y="268"/>
                    </a:lnTo>
                    <a:lnTo>
                      <a:pt x="80" y="250"/>
                    </a:lnTo>
                    <a:lnTo>
                      <a:pt x="89" y="234"/>
                    </a:lnTo>
                    <a:lnTo>
                      <a:pt x="101" y="216"/>
                    </a:lnTo>
                    <a:lnTo>
                      <a:pt x="116" y="202"/>
                    </a:lnTo>
                    <a:lnTo>
                      <a:pt x="132" y="184"/>
                    </a:lnTo>
                    <a:lnTo>
                      <a:pt x="150" y="168"/>
                    </a:lnTo>
                    <a:lnTo>
                      <a:pt x="168" y="150"/>
                    </a:lnTo>
                    <a:lnTo>
                      <a:pt x="185" y="136"/>
                    </a:lnTo>
                    <a:lnTo>
                      <a:pt x="203" y="123"/>
                    </a:lnTo>
                    <a:lnTo>
                      <a:pt x="221" y="109"/>
                    </a:lnTo>
                    <a:lnTo>
                      <a:pt x="239" y="93"/>
                    </a:lnTo>
                    <a:lnTo>
                      <a:pt x="252" y="79"/>
                    </a:lnTo>
                    <a:lnTo>
                      <a:pt x="267" y="61"/>
                    </a:lnTo>
                    <a:lnTo>
                      <a:pt x="276" y="43"/>
                    </a:lnTo>
                    <a:lnTo>
                      <a:pt x="285" y="20"/>
                    </a:lnTo>
                    <a:lnTo>
                      <a:pt x="291" y="0"/>
                    </a:lnTo>
                  </a:path>
                </a:pathLst>
              </a:custGeom>
              <a:noFill/>
              <a:ln w="0">
                <a:solidFill>
                  <a:srgbClr val="51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3791" name="Freeform 1278"/>
              <p:cNvSpPr>
                <a:spLocks/>
              </p:cNvSpPr>
              <p:nvPr/>
            </p:nvSpPr>
            <p:spPr bwMode="auto">
              <a:xfrm>
                <a:off x="2704" y="3317"/>
                <a:ext cx="8" cy="69"/>
              </a:xfrm>
              <a:custGeom>
                <a:avLst/>
                <a:gdLst>
                  <a:gd name="T0" fmla="*/ 8 w 31"/>
                  <a:gd name="T1" fmla="*/ 0 h 276"/>
                  <a:gd name="T2" fmla="*/ 7 w 31"/>
                  <a:gd name="T3" fmla="*/ 4 h 276"/>
                  <a:gd name="T4" fmla="*/ 6 w 31"/>
                  <a:gd name="T5" fmla="*/ 6 h 276"/>
                  <a:gd name="T6" fmla="*/ 5 w 31"/>
                  <a:gd name="T7" fmla="*/ 8 h 276"/>
                  <a:gd name="T8" fmla="*/ 4 w 31"/>
                  <a:gd name="T9" fmla="*/ 9 h 276"/>
                  <a:gd name="T10" fmla="*/ 3 w 31"/>
                  <a:gd name="T11" fmla="*/ 10 h 276"/>
                  <a:gd name="T12" fmla="*/ 3 w 31"/>
                  <a:gd name="T13" fmla="*/ 12 h 276"/>
                  <a:gd name="T14" fmla="*/ 2 w 31"/>
                  <a:gd name="T15" fmla="*/ 14 h 276"/>
                  <a:gd name="T16" fmla="*/ 2 w 31"/>
                  <a:gd name="T17" fmla="*/ 17 h 276"/>
                  <a:gd name="T18" fmla="*/ 1 w 31"/>
                  <a:gd name="T19" fmla="*/ 21 h 276"/>
                  <a:gd name="T20" fmla="*/ 1 w 31"/>
                  <a:gd name="T21" fmla="*/ 25 h 276"/>
                  <a:gd name="T22" fmla="*/ 0 w 31"/>
                  <a:gd name="T23" fmla="*/ 32 h 276"/>
                  <a:gd name="T24" fmla="*/ 0 w 31"/>
                  <a:gd name="T25" fmla="*/ 38 h 276"/>
                  <a:gd name="T26" fmla="*/ 0 w 31"/>
                  <a:gd name="T27" fmla="*/ 44 h 276"/>
                  <a:gd name="T28" fmla="*/ 0 w 31"/>
                  <a:gd name="T29" fmla="*/ 50 h 276"/>
                  <a:gd name="T30" fmla="*/ 1 w 31"/>
                  <a:gd name="T31" fmla="*/ 55 h 276"/>
                  <a:gd name="T32" fmla="*/ 1 w 31"/>
                  <a:gd name="T33" fmla="*/ 59 h 276"/>
                  <a:gd name="T34" fmla="*/ 2 w 31"/>
                  <a:gd name="T35" fmla="*/ 63 h 276"/>
                  <a:gd name="T36" fmla="*/ 2 w 31"/>
                  <a:gd name="T37" fmla="*/ 66 h 276"/>
                  <a:gd name="T38" fmla="*/ 2 w 31"/>
                  <a:gd name="T39" fmla="*/ 68 h 276"/>
                  <a:gd name="T40" fmla="*/ 2 w 31"/>
                  <a:gd name="T41" fmla="*/ 69 h 27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31"/>
                  <a:gd name="T64" fmla="*/ 0 h 276"/>
                  <a:gd name="T65" fmla="*/ 31 w 31"/>
                  <a:gd name="T66" fmla="*/ 276 h 27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31" h="276">
                    <a:moveTo>
                      <a:pt x="31" y="0"/>
                    </a:moveTo>
                    <a:lnTo>
                      <a:pt x="27" y="15"/>
                    </a:lnTo>
                    <a:lnTo>
                      <a:pt x="22" y="23"/>
                    </a:lnTo>
                    <a:lnTo>
                      <a:pt x="18" y="30"/>
                    </a:lnTo>
                    <a:lnTo>
                      <a:pt x="15" y="36"/>
                    </a:lnTo>
                    <a:lnTo>
                      <a:pt x="13" y="41"/>
                    </a:lnTo>
                    <a:lnTo>
                      <a:pt x="13" y="48"/>
                    </a:lnTo>
                    <a:lnTo>
                      <a:pt x="9" y="57"/>
                    </a:lnTo>
                    <a:lnTo>
                      <a:pt x="6" y="66"/>
                    </a:lnTo>
                    <a:lnTo>
                      <a:pt x="4" y="82"/>
                    </a:lnTo>
                    <a:lnTo>
                      <a:pt x="4" y="100"/>
                    </a:lnTo>
                    <a:lnTo>
                      <a:pt x="0" y="126"/>
                    </a:lnTo>
                    <a:lnTo>
                      <a:pt x="0" y="150"/>
                    </a:lnTo>
                    <a:lnTo>
                      <a:pt x="0" y="175"/>
                    </a:lnTo>
                    <a:lnTo>
                      <a:pt x="0" y="198"/>
                    </a:lnTo>
                    <a:lnTo>
                      <a:pt x="4" y="219"/>
                    </a:lnTo>
                    <a:lnTo>
                      <a:pt x="4" y="237"/>
                    </a:lnTo>
                    <a:lnTo>
                      <a:pt x="6" y="253"/>
                    </a:lnTo>
                    <a:lnTo>
                      <a:pt x="6" y="264"/>
                    </a:lnTo>
                    <a:lnTo>
                      <a:pt x="9" y="273"/>
                    </a:lnTo>
                    <a:lnTo>
                      <a:pt x="9" y="276"/>
                    </a:lnTo>
                  </a:path>
                </a:pathLst>
              </a:custGeom>
              <a:noFill/>
              <a:ln w="0">
                <a:solidFill>
                  <a:srgbClr val="51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3792" name="Freeform 1279"/>
              <p:cNvSpPr>
                <a:spLocks/>
              </p:cNvSpPr>
              <p:nvPr/>
            </p:nvSpPr>
            <p:spPr bwMode="auto">
              <a:xfrm>
                <a:off x="2675" y="3378"/>
                <a:ext cx="77" cy="91"/>
              </a:xfrm>
              <a:custGeom>
                <a:avLst/>
                <a:gdLst>
                  <a:gd name="T0" fmla="*/ 0 w 310"/>
                  <a:gd name="T1" fmla="*/ 91 h 367"/>
                  <a:gd name="T2" fmla="*/ 3 w 310"/>
                  <a:gd name="T3" fmla="*/ 86 h 367"/>
                  <a:gd name="T4" fmla="*/ 6 w 310"/>
                  <a:gd name="T5" fmla="*/ 81 h 367"/>
                  <a:gd name="T6" fmla="*/ 8 w 310"/>
                  <a:gd name="T7" fmla="*/ 77 h 367"/>
                  <a:gd name="T8" fmla="*/ 10 w 310"/>
                  <a:gd name="T9" fmla="*/ 72 h 367"/>
                  <a:gd name="T10" fmla="*/ 13 w 310"/>
                  <a:gd name="T11" fmla="*/ 68 h 367"/>
                  <a:gd name="T12" fmla="*/ 15 w 310"/>
                  <a:gd name="T13" fmla="*/ 65 h 367"/>
                  <a:gd name="T14" fmla="*/ 18 w 310"/>
                  <a:gd name="T15" fmla="*/ 61 h 367"/>
                  <a:gd name="T16" fmla="*/ 22 w 310"/>
                  <a:gd name="T17" fmla="*/ 57 h 367"/>
                  <a:gd name="T18" fmla="*/ 26 w 310"/>
                  <a:gd name="T19" fmla="*/ 54 h 367"/>
                  <a:gd name="T20" fmla="*/ 31 w 310"/>
                  <a:gd name="T21" fmla="*/ 50 h 367"/>
                  <a:gd name="T22" fmla="*/ 38 w 310"/>
                  <a:gd name="T23" fmla="*/ 46 h 367"/>
                  <a:gd name="T24" fmla="*/ 44 w 310"/>
                  <a:gd name="T25" fmla="*/ 43 h 367"/>
                  <a:gd name="T26" fmla="*/ 49 w 310"/>
                  <a:gd name="T27" fmla="*/ 41 h 367"/>
                  <a:gd name="T28" fmla="*/ 54 w 310"/>
                  <a:gd name="T29" fmla="*/ 39 h 367"/>
                  <a:gd name="T30" fmla="*/ 58 w 310"/>
                  <a:gd name="T31" fmla="*/ 38 h 367"/>
                  <a:gd name="T32" fmla="*/ 61 w 310"/>
                  <a:gd name="T33" fmla="*/ 36 h 367"/>
                  <a:gd name="T34" fmla="*/ 64 w 310"/>
                  <a:gd name="T35" fmla="*/ 35 h 367"/>
                  <a:gd name="T36" fmla="*/ 66 w 310"/>
                  <a:gd name="T37" fmla="*/ 33 h 367"/>
                  <a:gd name="T38" fmla="*/ 68 w 310"/>
                  <a:gd name="T39" fmla="*/ 31 h 367"/>
                  <a:gd name="T40" fmla="*/ 70 w 310"/>
                  <a:gd name="T41" fmla="*/ 27 h 367"/>
                  <a:gd name="T42" fmla="*/ 72 w 310"/>
                  <a:gd name="T43" fmla="*/ 24 h 367"/>
                  <a:gd name="T44" fmla="*/ 73 w 310"/>
                  <a:gd name="T45" fmla="*/ 20 h 367"/>
                  <a:gd name="T46" fmla="*/ 75 w 310"/>
                  <a:gd name="T47" fmla="*/ 16 h 367"/>
                  <a:gd name="T48" fmla="*/ 76 w 310"/>
                  <a:gd name="T49" fmla="*/ 13 h 367"/>
                  <a:gd name="T50" fmla="*/ 76 w 310"/>
                  <a:gd name="T51" fmla="*/ 10 h 367"/>
                  <a:gd name="T52" fmla="*/ 76 w 310"/>
                  <a:gd name="T53" fmla="*/ 6 h 367"/>
                  <a:gd name="T54" fmla="*/ 77 w 310"/>
                  <a:gd name="T55" fmla="*/ 3 h 367"/>
                  <a:gd name="T56" fmla="*/ 77 w 310"/>
                  <a:gd name="T57" fmla="*/ 1 h 367"/>
                  <a:gd name="T58" fmla="*/ 77 w 310"/>
                  <a:gd name="T59" fmla="*/ 1 h 367"/>
                  <a:gd name="T60" fmla="*/ 77 w 310"/>
                  <a:gd name="T61" fmla="*/ 0 h 367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310"/>
                  <a:gd name="T94" fmla="*/ 0 h 367"/>
                  <a:gd name="T95" fmla="*/ 310 w 310"/>
                  <a:gd name="T96" fmla="*/ 367 h 367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310" h="367">
                    <a:moveTo>
                      <a:pt x="0" y="367"/>
                    </a:moveTo>
                    <a:lnTo>
                      <a:pt x="12" y="346"/>
                    </a:lnTo>
                    <a:lnTo>
                      <a:pt x="24" y="328"/>
                    </a:lnTo>
                    <a:lnTo>
                      <a:pt x="33" y="310"/>
                    </a:lnTo>
                    <a:lnTo>
                      <a:pt x="42" y="292"/>
                    </a:lnTo>
                    <a:lnTo>
                      <a:pt x="51" y="276"/>
                    </a:lnTo>
                    <a:lnTo>
                      <a:pt x="60" y="262"/>
                    </a:lnTo>
                    <a:lnTo>
                      <a:pt x="73" y="246"/>
                    </a:lnTo>
                    <a:lnTo>
                      <a:pt x="87" y="231"/>
                    </a:lnTo>
                    <a:lnTo>
                      <a:pt x="105" y="219"/>
                    </a:lnTo>
                    <a:lnTo>
                      <a:pt x="126" y="203"/>
                    </a:lnTo>
                    <a:lnTo>
                      <a:pt x="153" y="187"/>
                    </a:lnTo>
                    <a:lnTo>
                      <a:pt x="178" y="174"/>
                    </a:lnTo>
                    <a:lnTo>
                      <a:pt x="199" y="165"/>
                    </a:lnTo>
                    <a:lnTo>
                      <a:pt x="217" y="159"/>
                    </a:lnTo>
                    <a:lnTo>
                      <a:pt x="232" y="153"/>
                    </a:lnTo>
                    <a:lnTo>
                      <a:pt x="244" y="146"/>
                    </a:lnTo>
                    <a:lnTo>
                      <a:pt x="256" y="141"/>
                    </a:lnTo>
                    <a:lnTo>
                      <a:pt x="265" y="135"/>
                    </a:lnTo>
                    <a:lnTo>
                      <a:pt x="274" y="126"/>
                    </a:lnTo>
                    <a:lnTo>
                      <a:pt x="280" y="110"/>
                    </a:lnTo>
                    <a:lnTo>
                      <a:pt x="289" y="96"/>
                    </a:lnTo>
                    <a:lnTo>
                      <a:pt x="294" y="80"/>
                    </a:lnTo>
                    <a:lnTo>
                      <a:pt x="301" y="66"/>
                    </a:lnTo>
                    <a:lnTo>
                      <a:pt x="304" y="51"/>
                    </a:lnTo>
                    <a:lnTo>
                      <a:pt x="307" y="39"/>
                    </a:lnTo>
                    <a:lnTo>
                      <a:pt x="307" y="23"/>
                    </a:lnTo>
                    <a:lnTo>
                      <a:pt x="310" y="14"/>
                    </a:lnTo>
                    <a:lnTo>
                      <a:pt x="310" y="5"/>
                    </a:lnTo>
                    <a:lnTo>
                      <a:pt x="310" y="3"/>
                    </a:lnTo>
                    <a:lnTo>
                      <a:pt x="310" y="0"/>
                    </a:lnTo>
                  </a:path>
                </a:pathLst>
              </a:custGeom>
              <a:noFill/>
              <a:ln w="0">
                <a:solidFill>
                  <a:srgbClr val="51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3793" name="Freeform 1280"/>
              <p:cNvSpPr>
                <a:spLocks/>
              </p:cNvSpPr>
              <p:nvPr/>
            </p:nvSpPr>
            <p:spPr bwMode="auto">
              <a:xfrm>
                <a:off x="2736" y="3413"/>
                <a:ext cx="32" cy="8"/>
              </a:xfrm>
              <a:custGeom>
                <a:avLst/>
                <a:gdLst>
                  <a:gd name="T0" fmla="*/ 0 w 127"/>
                  <a:gd name="T1" fmla="*/ 1 h 33"/>
                  <a:gd name="T2" fmla="*/ 3 w 127"/>
                  <a:gd name="T3" fmla="*/ 1 h 33"/>
                  <a:gd name="T4" fmla="*/ 5 w 127"/>
                  <a:gd name="T5" fmla="*/ 1 h 33"/>
                  <a:gd name="T6" fmla="*/ 9 w 127"/>
                  <a:gd name="T7" fmla="*/ 0 h 33"/>
                  <a:gd name="T8" fmla="*/ 12 w 127"/>
                  <a:gd name="T9" fmla="*/ 0 h 33"/>
                  <a:gd name="T10" fmla="*/ 15 w 127"/>
                  <a:gd name="T11" fmla="*/ 0 h 33"/>
                  <a:gd name="T12" fmla="*/ 18 w 127"/>
                  <a:gd name="T13" fmla="*/ 0 h 33"/>
                  <a:gd name="T14" fmla="*/ 22 w 127"/>
                  <a:gd name="T15" fmla="*/ 1 h 33"/>
                  <a:gd name="T16" fmla="*/ 25 w 127"/>
                  <a:gd name="T17" fmla="*/ 3 h 33"/>
                  <a:gd name="T18" fmla="*/ 29 w 127"/>
                  <a:gd name="T19" fmla="*/ 5 h 33"/>
                  <a:gd name="T20" fmla="*/ 32 w 127"/>
                  <a:gd name="T21" fmla="*/ 8 h 3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27"/>
                  <a:gd name="T34" fmla="*/ 0 h 33"/>
                  <a:gd name="T35" fmla="*/ 127 w 127"/>
                  <a:gd name="T36" fmla="*/ 33 h 33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27" h="33">
                    <a:moveTo>
                      <a:pt x="0" y="5"/>
                    </a:moveTo>
                    <a:lnTo>
                      <a:pt x="10" y="3"/>
                    </a:lnTo>
                    <a:lnTo>
                      <a:pt x="21" y="3"/>
                    </a:lnTo>
                    <a:lnTo>
                      <a:pt x="34" y="0"/>
                    </a:lnTo>
                    <a:lnTo>
                      <a:pt x="48" y="0"/>
                    </a:lnTo>
                    <a:lnTo>
                      <a:pt x="61" y="0"/>
                    </a:lnTo>
                    <a:lnTo>
                      <a:pt x="73" y="0"/>
                    </a:lnTo>
                    <a:lnTo>
                      <a:pt x="89" y="5"/>
                    </a:lnTo>
                    <a:lnTo>
                      <a:pt x="100" y="12"/>
                    </a:lnTo>
                    <a:lnTo>
                      <a:pt x="115" y="21"/>
                    </a:lnTo>
                    <a:lnTo>
                      <a:pt x="127" y="33"/>
                    </a:lnTo>
                  </a:path>
                </a:pathLst>
              </a:custGeom>
              <a:noFill/>
              <a:ln w="0">
                <a:solidFill>
                  <a:srgbClr val="51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3794" name="Freeform 1281"/>
              <p:cNvSpPr>
                <a:spLocks/>
              </p:cNvSpPr>
              <p:nvPr/>
            </p:nvSpPr>
            <p:spPr bwMode="auto">
              <a:xfrm>
                <a:off x="2576" y="3421"/>
                <a:ext cx="100" cy="38"/>
              </a:xfrm>
              <a:custGeom>
                <a:avLst/>
                <a:gdLst>
                  <a:gd name="T0" fmla="*/ 0 w 401"/>
                  <a:gd name="T1" fmla="*/ 38 h 153"/>
                  <a:gd name="T2" fmla="*/ 1 w 401"/>
                  <a:gd name="T3" fmla="*/ 32 h 153"/>
                  <a:gd name="T4" fmla="*/ 3 w 401"/>
                  <a:gd name="T5" fmla="*/ 27 h 153"/>
                  <a:gd name="T6" fmla="*/ 4 w 401"/>
                  <a:gd name="T7" fmla="*/ 23 h 153"/>
                  <a:gd name="T8" fmla="*/ 7 w 401"/>
                  <a:gd name="T9" fmla="*/ 19 h 153"/>
                  <a:gd name="T10" fmla="*/ 9 w 401"/>
                  <a:gd name="T11" fmla="*/ 15 h 153"/>
                  <a:gd name="T12" fmla="*/ 11 w 401"/>
                  <a:gd name="T13" fmla="*/ 13 h 153"/>
                  <a:gd name="T14" fmla="*/ 14 w 401"/>
                  <a:gd name="T15" fmla="*/ 10 h 153"/>
                  <a:gd name="T16" fmla="*/ 16 w 401"/>
                  <a:gd name="T17" fmla="*/ 8 h 153"/>
                  <a:gd name="T18" fmla="*/ 19 w 401"/>
                  <a:gd name="T19" fmla="*/ 6 h 153"/>
                  <a:gd name="T20" fmla="*/ 22 w 401"/>
                  <a:gd name="T21" fmla="*/ 4 h 153"/>
                  <a:gd name="T22" fmla="*/ 26 w 401"/>
                  <a:gd name="T23" fmla="*/ 3 h 153"/>
                  <a:gd name="T24" fmla="*/ 30 w 401"/>
                  <a:gd name="T25" fmla="*/ 2 h 153"/>
                  <a:gd name="T26" fmla="*/ 34 w 401"/>
                  <a:gd name="T27" fmla="*/ 1 h 153"/>
                  <a:gd name="T28" fmla="*/ 37 w 401"/>
                  <a:gd name="T29" fmla="*/ 0 h 153"/>
                  <a:gd name="T30" fmla="*/ 40 w 401"/>
                  <a:gd name="T31" fmla="*/ 0 h 153"/>
                  <a:gd name="T32" fmla="*/ 43 w 401"/>
                  <a:gd name="T33" fmla="*/ 0 h 153"/>
                  <a:gd name="T34" fmla="*/ 47 w 401"/>
                  <a:gd name="T35" fmla="*/ 0 h 153"/>
                  <a:gd name="T36" fmla="*/ 50 w 401"/>
                  <a:gd name="T37" fmla="*/ 1 h 153"/>
                  <a:gd name="T38" fmla="*/ 54 w 401"/>
                  <a:gd name="T39" fmla="*/ 2 h 153"/>
                  <a:gd name="T40" fmla="*/ 58 w 401"/>
                  <a:gd name="T41" fmla="*/ 3 h 153"/>
                  <a:gd name="T42" fmla="*/ 62 w 401"/>
                  <a:gd name="T43" fmla="*/ 4 h 153"/>
                  <a:gd name="T44" fmla="*/ 66 w 401"/>
                  <a:gd name="T45" fmla="*/ 6 h 153"/>
                  <a:gd name="T46" fmla="*/ 71 w 401"/>
                  <a:gd name="T47" fmla="*/ 7 h 153"/>
                  <a:gd name="T48" fmla="*/ 77 w 401"/>
                  <a:gd name="T49" fmla="*/ 9 h 153"/>
                  <a:gd name="T50" fmla="*/ 82 w 401"/>
                  <a:gd name="T51" fmla="*/ 11 h 153"/>
                  <a:gd name="T52" fmla="*/ 86 w 401"/>
                  <a:gd name="T53" fmla="*/ 14 h 153"/>
                  <a:gd name="T54" fmla="*/ 91 w 401"/>
                  <a:gd name="T55" fmla="*/ 17 h 153"/>
                  <a:gd name="T56" fmla="*/ 95 w 401"/>
                  <a:gd name="T57" fmla="*/ 21 h 153"/>
                  <a:gd name="T58" fmla="*/ 98 w 401"/>
                  <a:gd name="T59" fmla="*/ 26 h 153"/>
                  <a:gd name="T60" fmla="*/ 100 w 401"/>
                  <a:gd name="T61" fmla="*/ 33 h 153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401"/>
                  <a:gd name="T94" fmla="*/ 0 h 153"/>
                  <a:gd name="T95" fmla="*/ 401 w 401"/>
                  <a:gd name="T96" fmla="*/ 153 h 153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401" h="153">
                    <a:moveTo>
                      <a:pt x="0" y="153"/>
                    </a:moveTo>
                    <a:lnTo>
                      <a:pt x="5" y="130"/>
                    </a:lnTo>
                    <a:lnTo>
                      <a:pt x="12" y="108"/>
                    </a:lnTo>
                    <a:lnTo>
                      <a:pt x="18" y="91"/>
                    </a:lnTo>
                    <a:lnTo>
                      <a:pt x="27" y="75"/>
                    </a:lnTo>
                    <a:lnTo>
                      <a:pt x="37" y="60"/>
                    </a:lnTo>
                    <a:lnTo>
                      <a:pt x="46" y="51"/>
                    </a:lnTo>
                    <a:lnTo>
                      <a:pt x="55" y="39"/>
                    </a:lnTo>
                    <a:lnTo>
                      <a:pt x="66" y="32"/>
                    </a:lnTo>
                    <a:lnTo>
                      <a:pt x="78" y="23"/>
                    </a:lnTo>
                    <a:lnTo>
                      <a:pt x="90" y="18"/>
                    </a:lnTo>
                    <a:lnTo>
                      <a:pt x="105" y="12"/>
                    </a:lnTo>
                    <a:lnTo>
                      <a:pt x="121" y="7"/>
                    </a:lnTo>
                    <a:lnTo>
                      <a:pt x="135" y="3"/>
                    </a:lnTo>
                    <a:lnTo>
                      <a:pt x="148" y="0"/>
                    </a:lnTo>
                    <a:lnTo>
                      <a:pt x="162" y="0"/>
                    </a:lnTo>
                    <a:lnTo>
                      <a:pt x="174" y="0"/>
                    </a:lnTo>
                    <a:lnTo>
                      <a:pt x="189" y="0"/>
                    </a:lnTo>
                    <a:lnTo>
                      <a:pt x="201" y="3"/>
                    </a:lnTo>
                    <a:lnTo>
                      <a:pt x="217" y="7"/>
                    </a:lnTo>
                    <a:lnTo>
                      <a:pt x="232" y="12"/>
                    </a:lnTo>
                    <a:lnTo>
                      <a:pt x="247" y="18"/>
                    </a:lnTo>
                    <a:lnTo>
                      <a:pt x="265" y="23"/>
                    </a:lnTo>
                    <a:lnTo>
                      <a:pt x="285" y="30"/>
                    </a:lnTo>
                    <a:lnTo>
                      <a:pt x="307" y="36"/>
                    </a:lnTo>
                    <a:lnTo>
                      <a:pt x="328" y="45"/>
                    </a:lnTo>
                    <a:lnTo>
                      <a:pt x="346" y="55"/>
                    </a:lnTo>
                    <a:lnTo>
                      <a:pt x="364" y="69"/>
                    </a:lnTo>
                    <a:lnTo>
                      <a:pt x="379" y="84"/>
                    </a:lnTo>
                    <a:lnTo>
                      <a:pt x="392" y="105"/>
                    </a:lnTo>
                    <a:lnTo>
                      <a:pt x="401" y="132"/>
                    </a:lnTo>
                  </a:path>
                </a:pathLst>
              </a:custGeom>
              <a:noFill/>
              <a:ln w="0">
                <a:solidFill>
                  <a:srgbClr val="51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3795" name="Freeform 1282"/>
              <p:cNvSpPr>
                <a:spLocks/>
              </p:cNvSpPr>
              <p:nvPr/>
            </p:nvSpPr>
            <p:spPr bwMode="auto">
              <a:xfrm>
                <a:off x="2630" y="3350"/>
                <a:ext cx="48" cy="89"/>
              </a:xfrm>
              <a:custGeom>
                <a:avLst/>
                <a:gdLst>
                  <a:gd name="T0" fmla="*/ 0 w 192"/>
                  <a:gd name="T1" fmla="*/ 0 h 357"/>
                  <a:gd name="T2" fmla="*/ 6 w 192"/>
                  <a:gd name="T3" fmla="*/ 6 h 357"/>
                  <a:gd name="T4" fmla="*/ 12 w 192"/>
                  <a:gd name="T5" fmla="*/ 12 h 357"/>
                  <a:gd name="T6" fmla="*/ 17 w 192"/>
                  <a:gd name="T7" fmla="*/ 20 h 357"/>
                  <a:gd name="T8" fmla="*/ 22 w 192"/>
                  <a:gd name="T9" fmla="*/ 28 h 357"/>
                  <a:gd name="T10" fmla="*/ 26 w 192"/>
                  <a:gd name="T11" fmla="*/ 37 h 357"/>
                  <a:gd name="T12" fmla="*/ 31 w 192"/>
                  <a:gd name="T13" fmla="*/ 47 h 357"/>
                  <a:gd name="T14" fmla="*/ 35 w 192"/>
                  <a:gd name="T15" fmla="*/ 57 h 357"/>
                  <a:gd name="T16" fmla="*/ 39 w 192"/>
                  <a:gd name="T17" fmla="*/ 67 h 357"/>
                  <a:gd name="T18" fmla="*/ 44 w 192"/>
                  <a:gd name="T19" fmla="*/ 78 h 357"/>
                  <a:gd name="T20" fmla="*/ 48 w 192"/>
                  <a:gd name="T21" fmla="*/ 89 h 35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92"/>
                  <a:gd name="T34" fmla="*/ 0 h 357"/>
                  <a:gd name="T35" fmla="*/ 192 w 192"/>
                  <a:gd name="T36" fmla="*/ 357 h 357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92" h="357">
                    <a:moveTo>
                      <a:pt x="0" y="0"/>
                    </a:moveTo>
                    <a:lnTo>
                      <a:pt x="23" y="23"/>
                    </a:lnTo>
                    <a:lnTo>
                      <a:pt x="48" y="50"/>
                    </a:lnTo>
                    <a:lnTo>
                      <a:pt x="68" y="80"/>
                    </a:lnTo>
                    <a:lnTo>
                      <a:pt x="87" y="114"/>
                    </a:lnTo>
                    <a:lnTo>
                      <a:pt x="105" y="150"/>
                    </a:lnTo>
                    <a:lnTo>
                      <a:pt x="123" y="189"/>
                    </a:lnTo>
                    <a:lnTo>
                      <a:pt x="141" y="228"/>
                    </a:lnTo>
                    <a:lnTo>
                      <a:pt x="157" y="270"/>
                    </a:lnTo>
                    <a:lnTo>
                      <a:pt x="175" y="312"/>
                    </a:lnTo>
                    <a:lnTo>
                      <a:pt x="192" y="357"/>
                    </a:lnTo>
                  </a:path>
                </a:pathLst>
              </a:custGeom>
              <a:noFill/>
              <a:ln w="0">
                <a:solidFill>
                  <a:srgbClr val="51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3796" name="Freeform 1283"/>
              <p:cNvSpPr>
                <a:spLocks/>
              </p:cNvSpPr>
              <p:nvPr/>
            </p:nvSpPr>
            <p:spPr bwMode="auto">
              <a:xfrm>
                <a:off x="2660" y="3320"/>
                <a:ext cx="6" cy="90"/>
              </a:xfrm>
              <a:custGeom>
                <a:avLst/>
                <a:gdLst>
                  <a:gd name="T0" fmla="*/ 4 w 28"/>
                  <a:gd name="T1" fmla="*/ 0 h 360"/>
                  <a:gd name="T2" fmla="*/ 4 w 28"/>
                  <a:gd name="T3" fmla="*/ 3 h 360"/>
                  <a:gd name="T4" fmla="*/ 4 w 28"/>
                  <a:gd name="T5" fmla="*/ 6 h 360"/>
                  <a:gd name="T6" fmla="*/ 5 w 28"/>
                  <a:gd name="T7" fmla="*/ 9 h 360"/>
                  <a:gd name="T8" fmla="*/ 5 w 28"/>
                  <a:gd name="T9" fmla="*/ 12 h 360"/>
                  <a:gd name="T10" fmla="*/ 5 w 28"/>
                  <a:gd name="T11" fmla="*/ 15 h 360"/>
                  <a:gd name="T12" fmla="*/ 5 w 28"/>
                  <a:gd name="T13" fmla="*/ 18 h 360"/>
                  <a:gd name="T14" fmla="*/ 5 w 28"/>
                  <a:gd name="T15" fmla="*/ 22 h 360"/>
                  <a:gd name="T16" fmla="*/ 4 w 28"/>
                  <a:gd name="T17" fmla="*/ 26 h 360"/>
                  <a:gd name="T18" fmla="*/ 3 w 28"/>
                  <a:gd name="T19" fmla="*/ 31 h 360"/>
                  <a:gd name="T20" fmla="*/ 2 w 28"/>
                  <a:gd name="T21" fmla="*/ 37 h 360"/>
                  <a:gd name="T22" fmla="*/ 2 w 28"/>
                  <a:gd name="T23" fmla="*/ 43 h 360"/>
                  <a:gd name="T24" fmla="*/ 1 w 28"/>
                  <a:gd name="T25" fmla="*/ 49 h 360"/>
                  <a:gd name="T26" fmla="*/ 0 w 28"/>
                  <a:gd name="T27" fmla="*/ 54 h 360"/>
                  <a:gd name="T28" fmla="*/ 0 w 28"/>
                  <a:gd name="T29" fmla="*/ 59 h 360"/>
                  <a:gd name="T30" fmla="*/ 0 w 28"/>
                  <a:gd name="T31" fmla="*/ 65 h 360"/>
                  <a:gd name="T32" fmla="*/ 1 w 28"/>
                  <a:gd name="T33" fmla="*/ 70 h 360"/>
                  <a:gd name="T34" fmla="*/ 2 w 28"/>
                  <a:gd name="T35" fmla="*/ 75 h 360"/>
                  <a:gd name="T36" fmla="*/ 3 w 28"/>
                  <a:gd name="T37" fmla="*/ 80 h 360"/>
                  <a:gd name="T38" fmla="*/ 5 w 28"/>
                  <a:gd name="T39" fmla="*/ 85 h 360"/>
                  <a:gd name="T40" fmla="*/ 6 w 28"/>
                  <a:gd name="T41" fmla="*/ 90 h 360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8"/>
                  <a:gd name="T64" fmla="*/ 0 h 360"/>
                  <a:gd name="T65" fmla="*/ 28 w 28"/>
                  <a:gd name="T66" fmla="*/ 360 h 360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8" h="360">
                    <a:moveTo>
                      <a:pt x="18" y="0"/>
                    </a:moveTo>
                    <a:lnTo>
                      <a:pt x="18" y="12"/>
                    </a:lnTo>
                    <a:lnTo>
                      <a:pt x="18" y="23"/>
                    </a:lnTo>
                    <a:lnTo>
                      <a:pt x="22" y="36"/>
                    </a:lnTo>
                    <a:lnTo>
                      <a:pt x="22" y="48"/>
                    </a:lnTo>
                    <a:lnTo>
                      <a:pt x="22" y="60"/>
                    </a:lnTo>
                    <a:lnTo>
                      <a:pt x="22" y="73"/>
                    </a:lnTo>
                    <a:lnTo>
                      <a:pt x="22" y="87"/>
                    </a:lnTo>
                    <a:lnTo>
                      <a:pt x="18" y="105"/>
                    </a:lnTo>
                    <a:lnTo>
                      <a:pt x="16" y="123"/>
                    </a:lnTo>
                    <a:lnTo>
                      <a:pt x="9" y="148"/>
                    </a:lnTo>
                    <a:lnTo>
                      <a:pt x="7" y="171"/>
                    </a:lnTo>
                    <a:lnTo>
                      <a:pt x="4" y="196"/>
                    </a:lnTo>
                    <a:lnTo>
                      <a:pt x="0" y="216"/>
                    </a:lnTo>
                    <a:lnTo>
                      <a:pt x="0" y="237"/>
                    </a:lnTo>
                    <a:lnTo>
                      <a:pt x="0" y="258"/>
                    </a:lnTo>
                    <a:lnTo>
                      <a:pt x="4" y="280"/>
                    </a:lnTo>
                    <a:lnTo>
                      <a:pt x="9" y="301"/>
                    </a:lnTo>
                    <a:lnTo>
                      <a:pt x="16" y="319"/>
                    </a:lnTo>
                    <a:lnTo>
                      <a:pt x="22" y="340"/>
                    </a:lnTo>
                    <a:lnTo>
                      <a:pt x="28" y="360"/>
                    </a:lnTo>
                  </a:path>
                </a:pathLst>
              </a:custGeom>
              <a:noFill/>
              <a:ln w="0">
                <a:solidFill>
                  <a:srgbClr val="51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3797" name="Freeform 1284"/>
              <p:cNvSpPr>
                <a:spLocks/>
              </p:cNvSpPr>
              <p:nvPr/>
            </p:nvSpPr>
            <p:spPr bwMode="auto">
              <a:xfrm>
                <a:off x="2591" y="3471"/>
                <a:ext cx="84" cy="86"/>
              </a:xfrm>
              <a:custGeom>
                <a:avLst/>
                <a:gdLst>
                  <a:gd name="T0" fmla="*/ 84 w 337"/>
                  <a:gd name="T1" fmla="*/ 12 h 346"/>
                  <a:gd name="T2" fmla="*/ 84 w 337"/>
                  <a:gd name="T3" fmla="*/ 8 h 346"/>
                  <a:gd name="T4" fmla="*/ 84 w 337"/>
                  <a:gd name="T5" fmla="*/ 5 h 346"/>
                  <a:gd name="T6" fmla="*/ 82 w 337"/>
                  <a:gd name="T7" fmla="*/ 3 h 346"/>
                  <a:gd name="T8" fmla="*/ 80 w 337"/>
                  <a:gd name="T9" fmla="*/ 1 h 346"/>
                  <a:gd name="T10" fmla="*/ 79 w 337"/>
                  <a:gd name="T11" fmla="*/ 0 h 346"/>
                  <a:gd name="T12" fmla="*/ 77 w 337"/>
                  <a:gd name="T13" fmla="*/ 0 h 346"/>
                  <a:gd name="T14" fmla="*/ 73 w 337"/>
                  <a:gd name="T15" fmla="*/ 0 h 346"/>
                  <a:gd name="T16" fmla="*/ 70 w 337"/>
                  <a:gd name="T17" fmla="*/ 1 h 346"/>
                  <a:gd name="T18" fmla="*/ 66 w 337"/>
                  <a:gd name="T19" fmla="*/ 3 h 346"/>
                  <a:gd name="T20" fmla="*/ 61 w 337"/>
                  <a:gd name="T21" fmla="*/ 5 h 346"/>
                  <a:gd name="T22" fmla="*/ 56 w 337"/>
                  <a:gd name="T23" fmla="*/ 8 h 346"/>
                  <a:gd name="T24" fmla="*/ 50 w 337"/>
                  <a:gd name="T25" fmla="*/ 11 h 346"/>
                  <a:gd name="T26" fmla="*/ 47 w 337"/>
                  <a:gd name="T27" fmla="*/ 13 h 346"/>
                  <a:gd name="T28" fmla="*/ 44 w 337"/>
                  <a:gd name="T29" fmla="*/ 15 h 346"/>
                  <a:gd name="T30" fmla="*/ 40 w 337"/>
                  <a:gd name="T31" fmla="*/ 17 h 346"/>
                  <a:gd name="T32" fmla="*/ 38 w 337"/>
                  <a:gd name="T33" fmla="*/ 19 h 346"/>
                  <a:gd name="T34" fmla="*/ 37 w 337"/>
                  <a:gd name="T35" fmla="*/ 22 h 346"/>
                  <a:gd name="T36" fmla="*/ 35 w 337"/>
                  <a:gd name="T37" fmla="*/ 25 h 346"/>
                  <a:gd name="T38" fmla="*/ 33 w 337"/>
                  <a:gd name="T39" fmla="*/ 29 h 346"/>
                  <a:gd name="T40" fmla="*/ 31 w 337"/>
                  <a:gd name="T41" fmla="*/ 33 h 346"/>
                  <a:gd name="T42" fmla="*/ 29 w 337"/>
                  <a:gd name="T43" fmla="*/ 39 h 346"/>
                  <a:gd name="T44" fmla="*/ 27 w 337"/>
                  <a:gd name="T45" fmla="*/ 44 h 346"/>
                  <a:gd name="T46" fmla="*/ 25 w 337"/>
                  <a:gd name="T47" fmla="*/ 50 h 346"/>
                  <a:gd name="T48" fmla="*/ 23 w 337"/>
                  <a:gd name="T49" fmla="*/ 55 h 346"/>
                  <a:gd name="T50" fmla="*/ 20 w 337"/>
                  <a:gd name="T51" fmla="*/ 62 h 346"/>
                  <a:gd name="T52" fmla="*/ 17 w 337"/>
                  <a:gd name="T53" fmla="*/ 67 h 346"/>
                  <a:gd name="T54" fmla="*/ 14 w 337"/>
                  <a:gd name="T55" fmla="*/ 73 h 346"/>
                  <a:gd name="T56" fmla="*/ 10 w 337"/>
                  <a:gd name="T57" fmla="*/ 77 h 346"/>
                  <a:gd name="T58" fmla="*/ 5 w 337"/>
                  <a:gd name="T59" fmla="*/ 82 h 346"/>
                  <a:gd name="T60" fmla="*/ 0 w 337"/>
                  <a:gd name="T61" fmla="*/ 86 h 34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337"/>
                  <a:gd name="T94" fmla="*/ 0 h 346"/>
                  <a:gd name="T95" fmla="*/ 337 w 337"/>
                  <a:gd name="T96" fmla="*/ 346 h 34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337" h="346">
                    <a:moveTo>
                      <a:pt x="337" y="49"/>
                    </a:moveTo>
                    <a:lnTo>
                      <a:pt x="337" y="34"/>
                    </a:lnTo>
                    <a:lnTo>
                      <a:pt x="335" y="22"/>
                    </a:lnTo>
                    <a:lnTo>
                      <a:pt x="328" y="13"/>
                    </a:lnTo>
                    <a:lnTo>
                      <a:pt x="322" y="6"/>
                    </a:lnTo>
                    <a:lnTo>
                      <a:pt x="317" y="0"/>
                    </a:lnTo>
                    <a:lnTo>
                      <a:pt x="307" y="0"/>
                    </a:lnTo>
                    <a:lnTo>
                      <a:pt x="294" y="0"/>
                    </a:lnTo>
                    <a:lnTo>
                      <a:pt x="280" y="6"/>
                    </a:lnTo>
                    <a:lnTo>
                      <a:pt x="265" y="13"/>
                    </a:lnTo>
                    <a:lnTo>
                      <a:pt x="244" y="22"/>
                    </a:lnTo>
                    <a:lnTo>
                      <a:pt x="223" y="34"/>
                    </a:lnTo>
                    <a:lnTo>
                      <a:pt x="201" y="43"/>
                    </a:lnTo>
                    <a:lnTo>
                      <a:pt x="187" y="52"/>
                    </a:lnTo>
                    <a:lnTo>
                      <a:pt x="175" y="61"/>
                    </a:lnTo>
                    <a:lnTo>
                      <a:pt x="162" y="67"/>
                    </a:lnTo>
                    <a:lnTo>
                      <a:pt x="153" y="75"/>
                    </a:lnTo>
                    <a:lnTo>
                      <a:pt x="148" y="88"/>
                    </a:lnTo>
                    <a:lnTo>
                      <a:pt x="142" y="100"/>
                    </a:lnTo>
                    <a:lnTo>
                      <a:pt x="132" y="115"/>
                    </a:lnTo>
                    <a:lnTo>
                      <a:pt x="126" y="133"/>
                    </a:lnTo>
                    <a:lnTo>
                      <a:pt x="117" y="157"/>
                    </a:lnTo>
                    <a:lnTo>
                      <a:pt x="108" y="178"/>
                    </a:lnTo>
                    <a:lnTo>
                      <a:pt x="99" y="202"/>
                    </a:lnTo>
                    <a:lnTo>
                      <a:pt x="91" y="223"/>
                    </a:lnTo>
                    <a:lnTo>
                      <a:pt x="82" y="248"/>
                    </a:lnTo>
                    <a:lnTo>
                      <a:pt x="69" y="268"/>
                    </a:lnTo>
                    <a:lnTo>
                      <a:pt x="55" y="293"/>
                    </a:lnTo>
                    <a:lnTo>
                      <a:pt x="39" y="311"/>
                    </a:lnTo>
                    <a:lnTo>
                      <a:pt x="21" y="328"/>
                    </a:lnTo>
                    <a:lnTo>
                      <a:pt x="0" y="346"/>
                    </a:lnTo>
                  </a:path>
                </a:pathLst>
              </a:custGeom>
              <a:noFill/>
              <a:ln w="0">
                <a:solidFill>
                  <a:srgbClr val="51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3798" name="Freeform 1285"/>
              <p:cNvSpPr>
                <a:spLocks/>
              </p:cNvSpPr>
              <p:nvPr/>
            </p:nvSpPr>
            <p:spPr bwMode="auto">
              <a:xfrm>
                <a:off x="2617" y="3518"/>
                <a:ext cx="11" cy="62"/>
              </a:xfrm>
              <a:custGeom>
                <a:avLst/>
                <a:gdLst>
                  <a:gd name="T0" fmla="*/ 0 w 43"/>
                  <a:gd name="T1" fmla="*/ 0 h 246"/>
                  <a:gd name="T2" fmla="*/ 2 w 43"/>
                  <a:gd name="T3" fmla="*/ 5 h 246"/>
                  <a:gd name="T4" fmla="*/ 4 w 43"/>
                  <a:gd name="T5" fmla="*/ 8 h 246"/>
                  <a:gd name="T6" fmla="*/ 5 w 43"/>
                  <a:gd name="T7" fmla="*/ 12 h 246"/>
                  <a:gd name="T8" fmla="*/ 7 w 43"/>
                  <a:gd name="T9" fmla="*/ 16 h 246"/>
                  <a:gd name="T10" fmla="*/ 8 w 43"/>
                  <a:gd name="T11" fmla="*/ 19 h 246"/>
                  <a:gd name="T12" fmla="*/ 9 w 43"/>
                  <a:gd name="T13" fmla="*/ 22 h 246"/>
                  <a:gd name="T14" fmla="*/ 9 w 43"/>
                  <a:gd name="T15" fmla="*/ 26 h 246"/>
                  <a:gd name="T16" fmla="*/ 10 w 43"/>
                  <a:gd name="T17" fmla="*/ 30 h 246"/>
                  <a:gd name="T18" fmla="*/ 11 w 43"/>
                  <a:gd name="T19" fmla="*/ 35 h 246"/>
                  <a:gd name="T20" fmla="*/ 11 w 43"/>
                  <a:gd name="T21" fmla="*/ 39 h 246"/>
                  <a:gd name="T22" fmla="*/ 11 w 43"/>
                  <a:gd name="T23" fmla="*/ 43 h 246"/>
                  <a:gd name="T24" fmla="*/ 11 w 43"/>
                  <a:gd name="T25" fmla="*/ 46 h 246"/>
                  <a:gd name="T26" fmla="*/ 10 w 43"/>
                  <a:gd name="T27" fmla="*/ 48 h 246"/>
                  <a:gd name="T28" fmla="*/ 10 w 43"/>
                  <a:gd name="T29" fmla="*/ 50 h 246"/>
                  <a:gd name="T30" fmla="*/ 10 w 43"/>
                  <a:gd name="T31" fmla="*/ 51 h 246"/>
                  <a:gd name="T32" fmla="*/ 9 w 43"/>
                  <a:gd name="T33" fmla="*/ 53 h 246"/>
                  <a:gd name="T34" fmla="*/ 9 w 43"/>
                  <a:gd name="T35" fmla="*/ 54 h 246"/>
                  <a:gd name="T36" fmla="*/ 7 w 43"/>
                  <a:gd name="T37" fmla="*/ 57 h 246"/>
                  <a:gd name="T38" fmla="*/ 5 w 43"/>
                  <a:gd name="T39" fmla="*/ 59 h 246"/>
                  <a:gd name="T40" fmla="*/ 3 w 43"/>
                  <a:gd name="T41" fmla="*/ 62 h 24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43"/>
                  <a:gd name="T64" fmla="*/ 0 h 246"/>
                  <a:gd name="T65" fmla="*/ 43 w 43"/>
                  <a:gd name="T66" fmla="*/ 246 h 24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43" h="246">
                    <a:moveTo>
                      <a:pt x="0" y="0"/>
                    </a:moveTo>
                    <a:lnTo>
                      <a:pt x="7" y="18"/>
                    </a:lnTo>
                    <a:lnTo>
                      <a:pt x="16" y="32"/>
                    </a:lnTo>
                    <a:lnTo>
                      <a:pt x="21" y="47"/>
                    </a:lnTo>
                    <a:lnTo>
                      <a:pt x="27" y="62"/>
                    </a:lnTo>
                    <a:lnTo>
                      <a:pt x="30" y="77"/>
                    </a:lnTo>
                    <a:lnTo>
                      <a:pt x="34" y="89"/>
                    </a:lnTo>
                    <a:lnTo>
                      <a:pt x="37" y="104"/>
                    </a:lnTo>
                    <a:lnTo>
                      <a:pt x="39" y="120"/>
                    </a:lnTo>
                    <a:lnTo>
                      <a:pt x="43" y="137"/>
                    </a:lnTo>
                    <a:lnTo>
                      <a:pt x="43" y="155"/>
                    </a:lnTo>
                    <a:lnTo>
                      <a:pt x="43" y="171"/>
                    </a:lnTo>
                    <a:lnTo>
                      <a:pt x="43" y="182"/>
                    </a:lnTo>
                    <a:lnTo>
                      <a:pt x="39" y="191"/>
                    </a:lnTo>
                    <a:lnTo>
                      <a:pt x="39" y="200"/>
                    </a:lnTo>
                    <a:lnTo>
                      <a:pt x="39" y="204"/>
                    </a:lnTo>
                    <a:lnTo>
                      <a:pt x="37" y="209"/>
                    </a:lnTo>
                    <a:lnTo>
                      <a:pt x="34" y="216"/>
                    </a:lnTo>
                    <a:lnTo>
                      <a:pt x="27" y="225"/>
                    </a:lnTo>
                    <a:lnTo>
                      <a:pt x="21" y="234"/>
                    </a:lnTo>
                    <a:lnTo>
                      <a:pt x="12" y="246"/>
                    </a:lnTo>
                  </a:path>
                </a:pathLst>
              </a:custGeom>
              <a:noFill/>
              <a:ln w="0">
                <a:solidFill>
                  <a:srgbClr val="51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3799" name="Freeform 1286"/>
              <p:cNvSpPr>
                <a:spLocks/>
              </p:cNvSpPr>
              <p:nvPr/>
            </p:nvSpPr>
            <p:spPr bwMode="auto">
              <a:xfrm>
                <a:off x="2659" y="3550"/>
                <a:ext cx="30" cy="53"/>
              </a:xfrm>
              <a:custGeom>
                <a:avLst/>
                <a:gdLst>
                  <a:gd name="T0" fmla="*/ 0 w 120"/>
                  <a:gd name="T1" fmla="*/ 0 h 208"/>
                  <a:gd name="T2" fmla="*/ 4 w 120"/>
                  <a:gd name="T3" fmla="*/ 0 h 208"/>
                  <a:gd name="T4" fmla="*/ 8 w 120"/>
                  <a:gd name="T5" fmla="*/ 0 h 208"/>
                  <a:gd name="T6" fmla="*/ 11 w 120"/>
                  <a:gd name="T7" fmla="*/ 2 h 208"/>
                  <a:gd name="T8" fmla="*/ 14 w 120"/>
                  <a:gd name="T9" fmla="*/ 3 h 208"/>
                  <a:gd name="T10" fmla="*/ 18 w 120"/>
                  <a:gd name="T11" fmla="*/ 5 h 208"/>
                  <a:gd name="T12" fmla="*/ 20 w 120"/>
                  <a:gd name="T13" fmla="*/ 8 h 208"/>
                  <a:gd name="T14" fmla="*/ 22 w 120"/>
                  <a:gd name="T15" fmla="*/ 11 h 208"/>
                  <a:gd name="T16" fmla="*/ 24 w 120"/>
                  <a:gd name="T17" fmla="*/ 14 h 208"/>
                  <a:gd name="T18" fmla="*/ 26 w 120"/>
                  <a:gd name="T19" fmla="*/ 17 h 208"/>
                  <a:gd name="T20" fmla="*/ 28 w 120"/>
                  <a:gd name="T21" fmla="*/ 21 h 208"/>
                  <a:gd name="T22" fmla="*/ 30 w 120"/>
                  <a:gd name="T23" fmla="*/ 25 h 208"/>
                  <a:gd name="T24" fmla="*/ 30 w 120"/>
                  <a:gd name="T25" fmla="*/ 28 h 208"/>
                  <a:gd name="T26" fmla="*/ 30 w 120"/>
                  <a:gd name="T27" fmla="*/ 32 h 208"/>
                  <a:gd name="T28" fmla="*/ 30 w 120"/>
                  <a:gd name="T29" fmla="*/ 35 h 208"/>
                  <a:gd name="T30" fmla="*/ 30 w 120"/>
                  <a:gd name="T31" fmla="*/ 38 h 208"/>
                  <a:gd name="T32" fmla="*/ 30 w 120"/>
                  <a:gd name="T33" fmla="*/ 42 h 208"/>
                  <a:gd name="T34" fmla="*/ 30 w 120"/>
                  <a:gd name="T35" fmla="*/ 45 h 208"/>
                  <a:gd name="T36" fmla="*/ 30 w 120"/>
                  <a:gd name="T37" fmla="*/ 47 h 208"/>
                  <a:gd name="T38" fmla="*/ 30 w 120"/>
                  <a:gd name="T39" fmla="*/ 51 h 208"/>
                  <a:gd name="T40" fmla="*/ 30 w 120"/>
                  <a:gd name="T41" fmla="*/ 53 h 20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20"/>
                  <a:gd name="T64" fmla="*/ 0 h 208"/>
                  <a:gd name="T65" fmla="*/ 120 w 120"/>
                  <a:gd name="T66" fmla="*/ 208 h 208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20" h="208">
                    <a:moveTo>
                      <a:pt x="0" y="0"/>
                    </a:moveTo>
                    <a:lnTo>
                      <a:pt x="15" y="0"/>
                    </a:lnTo>
                    <a:lnTo>
                      <a:pt x="30" y="0"/>
                    </a:lnTo>
                    <a:lnTo>
                      <a:pt x="45" y="6"/>
                    </a:lnTo>
                    <a:lnTo>
                      <a:pt x="57" y="13"/>
                    </a:lnTo>
                    <a:lnTo>
                      <a:pt x="70" y="18"/>
                    </a:lnTo>
                    <a:lnTo>
                      <a:pt x="78" y="31"/>
                    </a:lnTo>
                    <a:lnTo>
                      <a:pt x="87" y="43"/>
                    </a:lnTo>
                    <a:lnTo>
                      <a:pt x="96" y="54"/>
                    </a:lnTo>
                    <a:lnTo>
                      <a:pt x="105" y="67"/>
                    </a:lnTo>
                    <a:lnTo>
                      <a:pt x="111" y="81"/>
                    </a:lnTo>
                    <a:lnTo>
                      <a:pt x="118" y="97"/>
                    </a:lnTo>
                    <a:lnTo>
                      <a:pt x="120" y="111"/>
                    </a:lnTo>
                    <a:lnTo>
                      <a:pt x="120" y="124"/>
                    </a:lnTo>
                    <a:lnTo>
                      <a:pt x="120" y="139"/>
                    </a:lnTo>
                    <a:lnTo>
                      <a:pt x="120" y="151"/>
                    </a:lnTo>
                    <a:lnTo>
                      <a:pt x="120" y="163"/>
                    </a:lnTo>
                    <a:lnTo>
                      <a:pt x="118" y="175"/>
                    </a:lnTo>
                    <a:lnTo>
                      <a:pt x="118" y="186"/>
                    </a:lnTo>
                    <a:lnTo>
                      <a:pt x="118" y="199"/>
                    </a:lnTo>
                    <a:lnTo>
                      <a:pt x="120" y="208"/>
                    </a:lnTo>
                  </a:path>
                </a:pathLst>
              </a:custGeom>
              <a:noFill/>
              <a:ln w="0">
                <a:solidFill>
                  <a:srgbClr val="51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3800" name="Freeform 1287"/>
              <p:cNvSpPr>
                <a:spLocks/>
              </p:cNvSpPr>
              <p:nvPr/>
            </p:nvSpPr>
            <p:spPr bwMode="auto">
              <a:xfrm>
                <a:off x="2671" y="3504"/>
                <a:ext cx="88" cy="88"/>
              </a:xfrm>
              <a:custGeom>
                <a:avLst/>
                <a:gdLst>
                  <a:gd name="T0" fmla="*/ 0 w 352"/>
                  <a:gd name="T1" fmla="*/ 22 h 352"/>
                  <a:gd name="T2" fmla="*/ 2 w 352"/>
                  <a:gd name="T3" fmla="*/ 17 h 352"/>
                  <a:gd name="T4" fmla="*/ 4 w 352"/>
                  <a:gd name="T5" fmla="*/ 14 h 352"/>
                  <a:gd name="T6" fmla="*/ 7 w 352"/>
                  <a:gd name="T7" fmla="*/ 10 h 352"/>
                  <a:gd name="T8" fmla="*/ 11 w 352"/>
                  <a:gd name="T9" fmla="*/ 7 h 352"/>
                  <a:gd name="T10" fmla="*/ 15 w 352"/>
                  <a:gd name="T11" fmla="*/ 4 h 352"/>
                  <a:gd name="T12" fmla="*/ 20 w 352"/>
                  <a:gd name="T13" fmla="*/ 3 h 352"/>
                  <a:gd name="T14" fmla="*/ 26 w 352"/>
                  <a:gd name="T15" fmla="*/ 1 h 352"/>
                  <a:gd name="T16" fmla="*/ 31 w 352"/>
                  <a:gd name="T17" fmla="*/ 0 h 352"/>
                  <a:gd name="T18" fmla="*/ 37 w 352"/>
                  <a:gd name="T19" fmla="*/ 0 h 352"/>
                  <a:gd name="T20" fmla="*/ 42 w 352"/>
                  <a:gd name="T21" fmla="*/ 1 h 352"/>
                  <a:gd name="T22" fmla="*/ 47 w 352"/>
                  <a:gd name="T23" fmla="*/ 2 h 352"/>
                  <a:gd name="T24" fmla="*/ 51 w 352"/>
                  <a:gd name="T25" fmla="*/ 3 h 352"/>
                  <a:gd name="T26" fmla="*/ 54 w 352"/>
                  <a:gd name="T27" fmla="*/ 5 h 352"/>
                  <a:gd name="T28" fmla="*/ 58 w 352"/>
                  <a:gd name="T29" fmla="*/ 8 h 352"/>
                  <a:gd name="T30" fmla="*/ 61 w 352"/>
                  <a:gd name="T31" fmla="*/ 11 h 352"/>
                  <a:gd name="T32" fmla="*/ 64 w 352"/>
                  <a:gd name="T33" fmla="*/ 15 h 352"/>
                  <a:gd name="T34" fmla="*/ 67 w 352"/>
                  <a:gd name="T35" fmla="*/ 20 h 352"/>
                  <a:gd name="T36" fmla="*/ 69 w 352"/>
                  <a:gd name="T37" fmla="*/ 25 h 352"/>
                  <a:gd name="T38" fmla="*/ 72 w 352"/>
                  <a:gd name="T39" fmla="*/ 32 h 352"/>
                  <a:gd name="T40" fmla="*/ 74 w 352"/>
                  <a:gd name="T41" fmla="*/ 39 h 352"/>
                  <a:gd name="T42" fmla="*/ 76 w 352"/>
                  <a:gd name="T43" fmla="*/ 46 h 352"/>
                  <a:gd name="T44" fmla="*/ 77 w 352"/>
                  <a:gd name="T45" fmla="*/ 50 h 352"/>
                  <a:gd name="T46" fmla="*/ 77 w 352"/>
                  <a:gd name="T47" fmla="*/ 54 h 352"/>
                  <a:gd name="T48" fmla="*/ 78 w 352"/>
                  <a:gd name="T49" fmla="*/ 57 h 352"/>
                  <a:gd name="T50" fmla="*/ 78 w 352"/>
                  <a:gd name="T51" fmla="*/ 59 h 352"/>
                  <a:gd name="T52" fmla="*/ 79 w 352"/>
                  <a:gd name="T53" fmla="*/ 60 h 352"/>
                  <a:gd name="T54" fmla="*/ 79 w 352"/>
                  <a:gd name="T55" fmla="*/ 61 h 352"/>
                  <a:gd name="T56" fmla="*/ 80 w 352"/>
                  <a:gd name="T57" fmla="*/ 62 h 352"/>
                  <a:gd name="T58" fmla="*/ 81 w 352"/>
                  <a:gd name="T59" fmla="*/ 65 h 352"/>
                  <a:gd name="T60" fmla="*/ 83 w 352"/>
                  <a:gd name="T61" fmla="*/ 67 h 352"/>
                  <a:gd name="T62" fmla="*/ 85 w 352"/>
                  <a:gd name="T63" fmla="*/ 70 h 352"/>
                  <a:gd name="T64" fmla="*/ 86 w 352"/>
                  <a:gd name="T65" fmla="*/ 72 h 352"/>
                  <a:gd name="T66" fmla="*/ 88 w 352"/>
                  <a:gd name="T67" fmla="*/ 74 h 352"/>
                  <a:gd name="T68" fmla="*/ 88 w 352"/>
                  <a:gd name="T69" fmla="*/ 77 h 352"/>
                  <a:gd name="T70" fmla="*/ 88 w 352"/>
                  <a:gd name="T71" fmla="*/ 78 h 352"/>
                  <a:gd name="T72" fmla="*/ 88 w 352"/>
                  <a:gd name="T73" fmla="*/ 80 h 352"/>
                  <a:gd name="T74" fmla="*/ 88 w 352"/>
                  <a:gd name="T75" fmla="*/ 82 h 352"/>
                  <a:gd name="T76" fmla="*/ 87 w 352"/>
                  <a:gd name="T77" fmla="*/ 84 h 352"/>
                  <a:gd name="T78" fmla="*/ 86 w 352"/>
                  <a:gd name="T79" fmla="*/ 86 h 352"/>
                  <a:gd name="T80" fmla="*/ 84 w 352"/>
                  <a:gd name="T81" fmla="*/ 88 h 35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352"/>
                  <a:gd name="T124" fmla="*/ 0 h 352"/>
                  <a:gd name="T125" fmla="*/ 352 w 352"/>
                  <a:gd name="T126" fmla="*/ 352 h 352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352" h="352">
                    <a:moveTo>
                      <a:pt x="0" y="87"/>
                    </a:moveTo>
                    <a:lnTo>
                      <a:pt x="6" y="69"/>
                    </a:lnTo>
                    <a:lnTo>
                      <a:pt x="15" y="54"/>
                    </a:lnTo>
                    <a:lnTo>
                      <a:pt x="27" y="39"/>
                    </a:lnTo>
                    <a:lnTo>
                      <a:pt x="45" y="26"/>
                    </a:lnTo>
                    <a:lnTo>
                      <a:pt x="61" y="15"/>
                    </a:lnTo>
                    <a:lnTo>
                      <a:pt x="81" y="10"/>
                    </a:lnTo>
                    <a:lnTo>
                      <a:pt x="102" y="3"/>
                    </a:lnTo>
                    <a:lnTo>
                      <a:pt x="123" y="0"/>
                    </a:lnTo>
                    <a:lnTo>
                      <a:pt x="147" y="0"/>
                    </a:lnTo>
                    <a:lnTo>
                      <a:pt x="168" y="3"/>
                    </a:lnTo>
                    <a:lnTo>
                      <a:pt x="186" y="6"/>
                    </a:lnTo>
                    <a:lnTo>
                      <a:pt x="202" y="12"/>
                    </a:lnTo>
                    <a:lnTo>
                      <a:pt x="216" y="21"/>
                    </a:lnTo>
                    <a:lnTo>
                      <a:pt x="232" y="33"/>
                    </a:lnTo>
                    <a:lnTo>
                      <a:pt x="243" y="45"/>
                    </a:lnTo>
                    <a:lnTo>
                      <a:pt x="256" y="60"/>
                    </a:lnTo>
                    <a:lnTo>
                      <a:pt x="268" y="78"/>
                    </a:lnTo>
                    <a:lnTo>
                      <a:pt x="277" y="99"/>
                    </a:lnTo>
                    <a:lnTo>
                      <a:pt x="286" y="126"/>
                    </a:lnTo>
                    <a:lnTo>
                      <a:pt x="295" y="156"/>
                    </a:lnTo>
                    <a:lnTo>
                      <a:pt x="304" y="183"/>
                    </a:lnTo>
                    <a:lnTo>
                      <a:pt x="307" y="201"/>
                    </a:lnTo>
                    <a:lnTo>
                      <a:pt x="309" y="217"/>
                    </a:lnTo>
                    <a:lnTo>
                      <a:pt x="313" y="229"/>
                    </a:lnTo>
                    <a:lnTo>
                      <a:pt x="313" y="235"/>
                    </a:lnTo>
                    <a:lnTo>
                      <a:pt x="316" y="240"/>
                    </a:lnTo>
                    <a:lnTo>
                      <a:pt x="316" y="244"/>
                    </a:lnTo>
                    <a:lnTo>
                      <a:pt x="319" y="249"/>
                    </a:lnTo>
                    <a:lnTo>
                      <a:pt x="325" y="258"/>
                    </a:lnTo>
                    <a:lnTo>
                      <a:pt x="331" y="267"/>
                    </a:lnTo>
                    <a:lnTo>
                      <a:pt x="341" y="279"/>
                    </a:lnTo>
                    <a:lnTo>
                      <a:pt x="343" y="288"/>
                    </a:lnTo>
                    <a:lnTo>
                      <a:pt x="350" y="297"/>
                    </a:lnTo>
                    <a:lnTo>
                      <a:pt x="350" y="306"/>
                    </a:lnTo>
                    <a:lnTo>
                      <a:pt x="352" y="313"/>
                    </a:lnTo>
                    <a:lnTo>
                      <a:pt x="350" y="319"/>
                    </a:lnTo>
                    <a:lnTo>
                      <a:pt x="350" y="328"/>
                    </a:lnTo>
                    <a:lnTo>
                      <a:pt x="346" y="334"/>
                    </a:lnTo>
                    <a:lnTo>
                      <a:pt x="343" y="343"/>
                    </a:lnTo>
                    <a:lnTo>
                      <a:pt x="337" y="352"/>
                    </a:lnTo>
                  </a:path>
                </a:pathLst>
              </a:custGeom>
              <a:noFill/>
              <a:ln w="0">
                <a:solidFill>
                  <a:srgbClr val="51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3801" name="Freeform 1288"/>
              <p:cNvSpPr>
                <a:spLocks/>
              </p:cNvSpPr>
              <p:nvPr/>
            </p:nvSpPr>
            <p:spPr bwMode="auto">
              <a:xfrm>
                <a:off x="2730" y="3513"/>
                <a:ext cx="33" cy="7"/>
              </a:xfrm>
              <a:custGeom>
                <a:avLst/>
                <a:gdLst>
                  <a:gd name="T0" fmla="*/ 0 w 132"/>
                  <a:gd name="T1" fmla="*/ 0 h 28"/>
                  <a:gd name="T2" fmla="*/ 3 w 132"/>
                  <a:gd name="T3" fmla="*/ 2 h 28"/>
                  <a:gd name="T4" fmla="*/ 6 w 132"/>
                  <a:gd name="T5" fmla="*/ 3 h 28"/>
                  <a:gd name="T6" fmla="*/ 9 w 132"/>
                  <a:gd name="T7" fmla="*/ 5 h 28"/>
                  <a:gd name="T8" fmla="*/ 12 w 132"/>
                  <a:gd name="T9" fmla="*/ 6 h 28"/>
                  <a:gd name="T10" fmla="*/ 14 w 132"/>
                  <a:gd name="T11" fmla="*/ 6 h 28"/>
                  <a:gd name="T12" fmla="*/ 17 w 132"/>
                  <a:gd name="T13" fmla="*/ 7 h 28"/>
                  <a:gd name="T14" fmla="*/ 21 w 132"/>
                  <a:gd name="T15" fmla="*/ 7 h 28"/>
                  <a:gd name="T16" fmla="*/ 24 w 132"/>
                  <a:gd name="T17" fmla="*/ 6 h 28"/>
                  <a:gd name="T18" fmla="*/ 28 w 132"/>
                  <a:gd name="T19" fmla="*/ 6 h 28"/>
                  <a:gd name="T20" fmla="*/ 33 w 132"/>
                  <a:gd name="T21" fmla="*/ 4 h 2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32"/>
                  <a:gd name="T34" fmla="*/ 0 h 28"/>
                  <a:gd name="T35" fmla="*/ 132 w 132"/>
                  <a:gd name="T36" fmla="*/ 28 h 28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32" h="28">
                    <a:moveTo>
                      <a:pt x="0" y="0"/>
                    </a:moveTo>
                    <a:lnTo>
                      <a:pt x="13" y="7"/>
                    </a:lnTo>
                    <a:lnTo>
                      <a:pt x="25" y="13"/>
                    </a:lnTo>
                    <a:lnTo>
                      <a:pt x="37" y="19"/>
                    </a:lnTo>
                    <a:lnTo>
                      <a:pt x="46" y="23"/>
                    </a:lnTo>
                    <a:lnTo>
                      <a:pt x="57" y="25"/>
                    </a:lnTo>
                    <a:lnTo>
                      <a:pt x="66" y="28"/>
                    </a:lnTo>
                    <a:lnTo>
                      <a:pt x="82" y="28"/>
                    </a:lnTo>
                    <a:lnTo>
                      <a:pt x="97" y="25"/>
                    </a:lnTo>
                    <a:lnTo>
                      <a:pt x="112" y="23"/>
                    </a:lnTo>
                    <a:lnTo>
                      <a:pt x="132" y="16"/>
                    </a:lnTo>
                  </a:path>
                </a:pathLst>
              </a:custGeom>
              <a:noFill/>
              <a:ln w="0">
                <a:solidFill>
                  <a:srgbClr val="51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3802" name="Freeform 1289"/>
              <p:cNvSpPr>
                <a:spLocks/>
              </p:cNvSpPr>
              <p:nvPr/>
            </p:nvSpPr>
            <p:spPr bwMode="auto">
              <a:xfrm>
                <a:off x="2674" y="3472"/>
                <a:ext cx="71" cy="30"/>
              </a:xfrm>
              <a:custGeom>
                <a:avLst/>
                <a:gdLst>
                  <a:gd name="T0" fmla="*/ 0 w 282"/>
                  <a:gd name="T1" fmla="*/ 8 h 123"/>
                  <a:gd name="T2" fmla="*/ 1 w 282"/>
                  <a:gd name="T3" fmla="*/ 4 h 123"/>
                  <a:gd name="T4" fmla="*/ 4 w 282"/>
                  <a:gd name="T5" fmla="*/ 1 h 123"/>
                  <a:gd name="T6" fmla="*/ 8 w 282"/>
                  <a:gd name="T7" fmla="*/ 0 h 123"/>
                  <a:gd name="T8" fmla="*/ 13 w 282"/>
                  <a:gd name="T9" fmla="*/ 0 h 123"/>
                  <a:gd name="T10" fmla="*/ 19 w 282"/>
                  <a:gd name="T11" fmla="*/ 0 h 123"/>
                  <a:gd name="T12" fmla="*/ 25 w 282"/>
                  <a:gd name="T13" fmla="*/ 1 h 123"/>
                  <a:gd name="T14" fmla="*/ 31 w 282"/>
                  <a:gd name="T15" fmla="*/ 3 h 123"/>
                  <a:gd name="T16" fmla="*/ 37 w 282"/>
                  <a:gd name="T17" fmla="*/ 4 h 123"/>
                  <a:gd name="T18" fmla="*/ 42 w 282"/>
                  <a:gd name="T19" fmla="*/ 7 h 123"/>
                  <a:gd name="T20" fmla="*/ 47 w 282"/>
                  <a:gd name="T21" fmla="*/ 10 h 123"/>
                  <a:gd name="T22" fmla="*/ 53 w 282"/>
                  <a:gd name="T23" fmla="*/ 13 h 123"/>
                  <a:gd name="T24" fmla="*/ 57 w 282"/>
                  <a:gd name="T25" fmla="*/ 16 h 123"/>
                  <a:gd name="T26" fmla="*/ 60 w 282"/>
                  <a:gd name="T27" fmla="*/ 17 h 123"/>
                  <a:gd name="T28" fmla="*/ 61 w 282"/>
                  <a:gd name="T29" fmla="*/ 18 h 123"/>
                  <a:gd name="T30" fmla="*/ 62 w 282"/>
                  <a:gd name="T31" fmla="*/ 19 h 123"/>
                  <a:gd name="T32" fmla="*/ 62 w 282"/>
                  <a:gd name="T33" fmla="*/ 20 h 123"/>
                  <a:gd name="T34" fmla="*/ 63 w 282"/>
                  <a:gd name="T35" fmla="*/ 21 h 123"/>
                  <a:gd name="T36" fmla="*/ 65 w 282"/>
                  <a:gd name="T37" fmla="*/ 23 h 123"/>
                  <a:gd name="T38" fmla="*/ 67 w 282"/>
                  <a:gd name="T39" fmla="*/ 26 h 123"/>
                  <a:gd name="T40" fmla="*/ 71 w 282"/>
                  <a:gd name="T41" fmla="*/ 30 h 12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82"/>
                  <a:gd name="T64" fmla="*/ 0 h 123"/>
                  <a:gd name="T65" fmla="*/ 282 w 282"/>
                  <a:gd name="T66" fmla="*/ 123 h 123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82" h="123">
                    <a:moveTo>
                      <a:pt x="0" y="32"/>
                    </a:moveTo>
                    <a:lnTo>
                      <a:pt x="5" y="18"/>
                    </a:lnTo>
                    <a:lnTo>
                      <a:pt x="17" y="5"/>
                    </a:lnTo>
                    <a:lnTo>
                      <a:pt x="32" y="2"/>
                    </a:lnTo>
                    <a:lnTo>
                      <a:pt x="53" y="0"/>
                    </a:lnTo>
                    <a:lnTo>
                      <a:pt x="75" y="0"/>
                    </a:lnTo>
                    <a:lnTo>
                      <a:pt x="98" y="5"/>
                    </a:lnTo>
                    <a:lnTo>
                      <a:pt x="123" y="12"/>
                    </a:lnTo>
                    <a:lnTo>
                      <a:pt x="146" y="18"/>
                    </a:lnTo>
                    <a:lnTo>
                      <a:pt x="168" y="30"/>
                    </a:lnTo>
                    <a:lnTo>
                      <a:pt x="185" y="39"/>
                    </a:lnTo>
                    <a:lnTo>
                      <a:pt x="210" y="54"/>
                    </a:lnTo>
                    <a:lnTo>
                      <a:pt x="228" y="66"/>
                    </a:lnTo>
                    <a:lnTo>
                      <a:pt x="237" y="71"/>
                    </a:lnTo>
                    <a:lnTo>
                      <a:pt x="243" y="75"/>
                    </a:lnTo>
                    <a:lnTo>
                      <a:pt x="246" y="78"/>
                    </a:lnTo>
                    <a:lnTo>
                      <a:pt x="248" y="80"/>
                    </a:lnTo>
                    <a:lnTo>
                      <a:pt x="252" y="87"/>
                    </a:lnTo>
                    <a:lnTo>
                      <a:pt x="258" y="93"/>
                    </a:lnTo>
                    <a:lnTo>
                      <a:pt x="267" y="105"/>
                    </a:lnTo>
                    <a:lnTo>
                      <a:pt x="282" y="123"/>
                    </a:lnTo>
                  </a:path>
                </a:pathLst>
              </a:custGeom>
              <a:noFill/>
              <a:ln w="0">
                <a:solidFill>
                  <a:srgbClr val="51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3803" name="Freeform 1290"/>
              <p:cNvSpPr>
                <a:spLocks/>
              </p:cNvSpPr>
              <p:nvPr/>
            </p:nvSpPr>
            <p:spPr bwMode="auto">
              <a:xfrm>
                <a:off x="2720" y="3463"/>
                <a:ext cx="46" cy="18"/>
              </a:xfrm>
              <a:custGeom>
                <a:avLst/>
                <a:gdLst>
                  <a:gd name="T0" fmla="*/ 0 w 181"/>
                  <a:gd name="T1" fmla="*/ 18 h 75"/>
                  <a:gd name="T2" fmla="*/ 3 w 181"/>
                  <a:gd name="T3" fmla="*/ 17 h 75"/>
                  <a:gd name="T4" fmla="*/ 6 w 181"/>
                  <a:gd name="T5" fmla="*/ 16 h 75"/>
                  <a:gd name="T6" fmla="*/ 7 w 181"/>
                  <a:gd name="T7" fmla="*/ 14 h 75"/>
                  <a:gd name="T8" fmla="*/ 9 w 181"/>
                  <a:gd name="T9" fmla="*/ 12 h 75"/>
                  <a:gd name="T10" fmla="*/ 10 w 181"/>
                  <a:gd name="T11" fmla="*/ 11 h 75"/>
                  <a:gd name="T12" fmla="*/ 11 w 181"/>
                  <a:gd name="T13" fmla="*/ 9 h 75"/>
                  <a:gd name="T14" fmla="*/ 12 w 181"/>
                  <a:gd name="T15" fmla="*/ 6 h 75"/>
                  <a:gd name="T16" fmla="*/ 14 w 181"/>
                  <a:gd name="T17" fmla="*/ 5 h 75"/>
                  <a:gd name="T18" fmla="*/ 16 w 181"/>
                  <a:gd name="T19" fmla="*/ 4 h 75"/>
                  <a:gd name="T20" fmla="*/ 19 w 181"/>
                  <a:gd name="T21" fmla="*/ 2 h 75"/>
                  <a:gd name="T22" fmla="*/ 23 w 181"/>
                  <a:gd name="T23" fmla="*/ 1 h 75"/>
                  <a:gd name="T24" fmla="*/ 27 w 181"/>
                  <a:gd name="T25" fmla="*/ 0 h 75"/>
                  <a:gd name="T26" fmla="*/ 29 w 181"/>
                  <a:gd name="T27" fmla="*/ 0 h 75"/>
                  <a:gd name="T28" fmla="*/ 32 w 181"/>
                  <a:gd name="T29" fmla="*/ 0 h 75"/>
                  <a:gd name="T30" fmla="*/ 34 w 181"/>
                  <a:gd name="T31" fmla="*/ 0 h 75"/>
                  <a:gd name="T32" fmla="*/ 36 w 181"/>
                  <a:gd name="T33" fmla="*/ 0 h 75"/>
                  <a:gd name="T34" fmla="*/ 38 w 181"/>
                  <a:gd name="T35" fmla="*/ 2 h 75"/>
                  <a:gd name="T36" fmla="*/ 41 w 181"/>
                  <a:gd name="T37" fmla="*/ 4 h 75"/>
                  <a:gd name="T38" fmla="*/ 43 w 181"/>
                  <a:gd name="T39" fmla="*/ 5 h 75"/>
                  <a:gd name="T40" fmla="*/ 46 w 181"/>
                  <a:gd name="T41" fmla="*/ 8 h 75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81"/>
                  <a:gd name="T64" fmla="*/ 0 h 75"/>
                  <a:gd name="T65" fmla="*/ 181 w 181"/>
                  <a:gd name="T66" fmla="*/ 75 h 75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81" h="75">
                    <a:moveTo>
                      <a:pt x="0" y="75"/>
                    </a:moveTo>
                    <a:lnTo>
                      <a:pt x="13" y="72"/>
                    </a:lnTo>
                    <a:lnTo>
                      <a:pt x="22" y="66"/>
                    </a:lnTo>
                    <a:lnTo>
                      <a:pt x="27" y="59"/>
                    </a:lnTo>
                    <a:lnTo>
                      <a:pt x="34" y="50"/>
                    </a:lnTo>
                    <a:lnTo>
                      <a:pt x="40" y="45"/>
                    </a:lnTo>
                    <a:lnTo>
                      <a:pt x="43" y="36"/>
                    </a:lnTo>
                    <a:lnTo>
                      <a:pt x="49" y="27"/>
                    </a:lnTo>
                    <a:lnTo>
                      <a:pt x="54" y="20"/>
                    </a:lnTo>
                    <a:lnTo>
                      <a:pt x="63" y="15"/>
                    </a:lnTo>
                    <a:lnTo>
                      <a:pt x="73" y="9"/>
                    </a:lnTo>
                    <a:lnTo>
                      <a:pt x="91" y="6"/>
                    </a:lnTo>
                    <a:lnTo>
                      <a:pt x="106" y="2"/>
                    </a:lnTo>
                    <a:lnTo>
                      <a:pt x="115" y="0"/>
                    </a:lnTo>
                    <a:lnTo>
                      <a:pt x="124" y="0"/>
                    </a:lnTo>
                    <a:lnTo>
                      <a:pt x="133" y="0"/>
                    </a:lnTo>
                    <a:lnTo>
                      <a:pt x="143" y="2"/>
                    </a:lnTo>
                    <a:lnTo>
                      <a:pt x="148" y="9"/>
                    </a:lnTo>
                    <a:lnTo>
                      <a:pt x="161" y="15"/>
                    </a:lnTo>
                    <a:lnTo>
                      <a:pt x="168" y="20"/>
                    </a:lnTo>
                    <a:lnTo>
                      <a:pt x="181" y="32"/>
                    </a:lnTo>
                  </a:path>
                </a:pathLst>
              </a:custGeom>
              <a:noFill/>
              <a:ln w="0">
                <a:solidFill>
                  <a:srgbClr val="51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3804" name="Freeform 1291"/>
              <p:cNvSpPr>
                <a:spLocks/>
              </p:cNvSpPr>
              <p:nvPr/>
            </p:nvSpPr>
            <p:spPr bwMode="auto">
              <a:xfrm>
                <a:off x="2747" y="3442"/>
                <a:ext cx="17" cy="21"/>
              </a:xfrm>
              <a:custGeom>
                <a:avLst/>
                <a:gdLst>
                  <a:gd name="T0" fmla="*/ 0 w 69"/>
                  <a:gd name="T1" fmla="*/ 21 h 82"/>
                  <a:gd name="T2" fmla="*/ 4 w 69"/>
                  <a:gd name="T3" fmla="*/ 20 h 82"/>
                  <a:gd name="T4" fmla="*/ 7 w 69"/>
                  <a:gd name="T5" fmla="*/ 18 h 82"/>
                  <a:gd name="T6" fmla="*/ 9 w 69"/>
                  <a:gd name="T7" fmla="*/ 16 h 82"/>
                  <a:gd name="T8" fmla="*/ 11 w 69"/>
                  <a:gd name="T9" fmla="*/ 14 h 82"/>
                  <a:gd name="T10" fmla="*/ 13 w 69"/>
                  <a:gd name="T11" fmla="*/ 12 h 82"/>
                  <a:gd name="T12" fmla="*/ 14 w 69"/>
                  <a:gd name="T13" fmla="*/ 9 h 82"/>
                  <a:gd name="T14" fmla="*/ 15 w 69"/>
                  <a:gd name="T15" fmla="*/ 7 h 82"/>
                  <a:gd name="T16" fmla="*/ 15 w 69"/>
                  <a:gd name="T17" fmla="*/ 5 h 82"/>
                  <a:gd name="T18" fmla="*/ 16 w 69"/>
                  <a:gd name="T19" fmla="*/ 2 h 82"/>
                  <a:gd name="T20" fmla="*/ 17 w 69"/>
                  <a:gd name="T21" fmla="*/ 0 h 8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69"/>
                  <a:gd name="T34" fmla="*/ 0 h 82"/>
                  <a:gd name="T35" fmla="*/ 69 w 69"/>
                  <a:gd name="T36" fmla="*/ 82 h 82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69" h="82">
                    <a:moveTo>
                      <a:pt x="0" y="82"/>
                    </a:moveTo>
                    <a:lnTo>
                      <a:pt x="15" y="79"/>
                    </a:lnTo>
                    <a:lnTo>
                      <a:pt x="27" y="70"/>
                    </a:lnTo>
                    <a:lnTo>
                      <a:pt x="37" y="63"/>
                    </a:lnTo>
                    <a:lnTo>
                      <a:pt x="46" y="54"/>
                    </a:lnTo>
                    <a:lnTo>
                      <a:pt x="51" y="45"/>
                    </a:lnTo>
                    <a:lnTo>
                      <a:pt x="57" y="36"/>
                    </a:lnTo>
                    <a:lnTo>
                      <a:pt x="60" y="27"/>
                    </a:lnTo>
                    <a:lnTo>
                      <a:pt x="62" y="18"/>
                    </a:lnTo>
                    <a:lnTo>
                      <a:pt x="66" y="9"/>
                    </a:lnTo>
                    <a:lnTo>
                      <a:pt x="69" y="0"/>
                    </a:lnTo>
                  </a:path>
                </a:pathLst>
              </a:custGeom>
              <a:noFill/>
              <a:ln w="0">
                <a:solidFill>
                  <a:srgbClr val="51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3805" name="Freeform 1292"/>
              <p:cNvSpPr>
                <a:spLocks/>
              </p:cNvSpPr>
              <p:nvPr/>
            </p:nvSpPr>
            <p:spPr bwMode="auto">
              <a:xfrm>
                <a:off x="2618" y="3425"/>
                <a:ext cx="26" cy="21"/>
              </a:xfrm>
              <a:custGeom>
                <a:avLst/>
                <a:gdLst>
                  <a:gd name="T0" fmla="*/ 26 w 102"/>
                  <a:gd name="T1" fmla="*/ 1 h 84"/>
                  <a:gd name="T2" fmla="*/ 22 w 102"/>
                  <a:gd name="T3" fmla="*/ 1 h 84"/>
                  <a:gd name="T4" fmla="*/ 18 w 102"/>
                  <a:gd name="T5" fmla="*/ 0 h 84"/>
                  <a:gd name="T6" fmla="*/ 15 w 102"/>
                  <a:gd name="T7" fmla="*/ 1 h 84"/>
                  <a:gd name="T8" fmla="*/ 11 w 102"/>
                  <a:gd name="T9" fmla="*/ 1 h 84"/>
                  <a:gd name="T10" fmla="*/ 9 w 102"/>
                  <a:gd name="T11" fmla="*/ 3 h 84"/>
                  <a:gd name="T12" fmla="*/ 6 w 102"/>
                  <a:gd name="T13" fmla="*/ 5 h 84"/>
                  <a:gd name="T14" fmla="*/ 5 w 102"/>
                  <a:gd name="T15" fmla="*/ 8 h 84"/>
                  <a:gd name="T16" fmla="*/ 2 w 102"/>
                  <a:gd name="T17" fmla="*/ 12 h 84"/>
                  <a:gd name="T18" fmla="*/ 1 w 102"/>
                  <a:gd name="T19" fmla="*/ 16 h 84"/>
                  <a:gd name="T20" fmla="*/ 0 w 102"/>
                  <a:gd name="T21" fmla="*/ 21 h 8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02"/>
                  <a:gd name="T34" fmla="*/ 0 h 84"/>
                  <a:gd name="T35" fmla="*/ 102 w 102"/>
                  <a:gd name="T36" fmla="*/ 84 h 8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02" h="84">
                    <a:moveTo>
                      <a:pt x="102" y="5"/>
                    </a:moveTo>
                    <a:lnTo>
                      <a:pt x="87" y="3"/>
                    </a:lnTo>
                    <a:lnTo>
                      <a:pt x="71" y="0"/>
                    </a:lnTo>
                    <a:lnTo>
                      <a:pt x="57" y="3"/>
                    </a:lnTo>
                    <a:lnTo>
                      <a:pt x="45" y="5"/>
                    </a:lnTo>
                    <a:lnTo>
                      <a:pt x="36" y="12"/>
                    </a:lnTo>
                    <a:lnTo>
                      <a:pt x="23" y="21"/>
                    </a:lnTo>
                    <a:lnTo>
                      <a:pt x="18" y="33"/>
                    </a:lnTo>
                    <a:lnTo>
                      <a:pt x="9" y="46"/>
                    </a:lnTo>
                    <a:lnTo>
                      <a:pt x="2" y="64"/>
                    </a:lnTo>
                    <a:lnTo>
                      <a:pt x="0" y="84"/>
                    </a:lnTo>
                  </a:path>
                </a:pathLst>
              </a:custGeom>
              <a:noFill/>
              <a:ln w="0">
                <a:solidFill>
                  <a:srgbClr val="51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3806" name="Freeform 1293"/>
              <p:cNvSpPr>
                <a:spLocks/>
              </p:cNvSpPr>
              <p:nvPr/>
            </p:nvSpPr>
            <p:spPr bwMode="auto">
              <a:xfrm>
                <a:off x="2606" y="3362"/>
                <a:ext cx="16" cy="58"/>
              </a:xfrm>
              <a:custGeom>
                <a:avLst/>
                <a:gdLst>
                  <a:gd name="T0" fmla="*/ 0 w 62"/>
                  <a:gd name="T1" fmla="*/ 0 h 232"/>
                  <a:gd name="T2" fmla="*/ 2 w 62"/>
                  <a:gd name="T3" fmla="*/ 4 h 232"/>
                  <a:gd name="T4" fmla="*/ 5 w 62"/>
                  <a:gd name="T5" fmla="*/ 7 h 232"/>
                  <a:gd name="T6" fmla="*/ 6 w 62"/>
                  <a:gd name="T7" fmla="*/ 10 h 232"/>
                  <a:gd name="T8" fmla="*/ 8 w 62"/>
                  <a:gd name="T9" fmla="*/ 13 h 232"/>
                  <a:gd name="T10" fmla="*/ 8 w 62"/>
                  <a:gd name="T11" fmla="*/ 15 h 232"/>
                  <a:gd name="T12" fmla="*/ 9 w 62"/>
                  <a:gd name="T13" fmla="*/ 17 h 232"/>
                  <a:gd name="T14" fmla="*/ 10 w 62"/>
                  <a:gd name="T15" fmla="*/ 20 h 232"/>
                  <a:gd name="T16" fmla="*/ 10 w 62"/>
                  <a:gd name="T17" fmla="*/ 23 h 232"/>
                  <a:gd name="T18" fmla="*/ 11 w 62"/>
                  <a:gd name="T19" fmla="*/ 26 h 232"/>
                  <a:gd name="T20" fmla="*/ 11 w 62"/>
                  <a:gd name="T21" fmla="*/ 30 h 232"/>
                  <a:gd name="T22" fmla="*/ 10 w 62"/>
                  <a:gd name="T23" fmla="*/ 34 h 232"/>
                  <a:gd name="T24" fmla="*/ 10 w 62"/>
                  <a:gd name="T25" fmla="*/ 38 h 232"/>
                  <a:gd name="T26" fmla="*/ 9 w 62"/>
                  <a:gd name="T27" fmla="*/ 42 h 232"/>
                  <a:gd name="T28" fmla="*/ 8 w 62"/>
                  <a:gd name="T29" fmla="*/ 45 h 232"/>
                  <a:gd name="T30" fmla="*/ 8 w 62"/>
                  <a:gd name="T31" fmla="*/ 49 h 232"/>
                  <a:gd name="T32" fmla="*/ 8 w 62"/>
                  <a:gd name="T33" fmla="*/ 51 h 232"/>
                  <a:gd name="T34" fmla="*/ 8 w 62"/>
                  <a:gd name="T35" fmla="*/ 54 h 232"/>
                  <a:gd name="T36" fmla="*/ 10 w 62"/>
                  <a:gd name="T37" fmla="*/ 56 h 232"/>
                  <a:gd name="T38" fmla="*/ 13 w 62"/>
                  <a:gd name="T39" fmla="*/ 57 h 232"/>
                  <a:gd name="T40" fmla="*/ 16 w 62"/>
                  <a:gd name="T41" fmla="*/ 58 h 23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62"/>
                  <a:gd name="T64" fmla="*/ 0 h 232"/>
                  <a:gd name="T65" fmla="*/ 62 w 62"/>
                  <a:gd name="T66" fmla="*/ 232 h 232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62" h="232">
                    <a:moveTo>
                      <a:pt x="0" y="0"/>
                    </a:moveTo>
                    <a:lnTo>
                      <a:pt x="9" y="15"/>
                    </a:lnTo>
                    <a:lnTo>
                      <a:pt x="18" y="28"/>
                    </a:lnTo>
                    <a:lnTo>
                      <a:pt x="23" y="39"/>
                    </a:lnTo>
                    <a:lnTo>
                      <a:pt x="30" y="51"/>
                    </a:lnTo>
                    <a:lnTo>
                      <a:pt x="32" y="60"/>
                    </a:lnTo>
                    <a:lnTo>
                      <a:pt x="35" y="69"/>
                    </a:lnTo>
                    <a:lnTo>
                      <a:pt x="39" y="78"/>
                    </a:lnTo>
                    <a:lnTo>
                      <a:pt x="39" y="90"/>
                    </a:lnTo>
                    <a:lnTo>
                      <a:pt x="41" y="105"/>
                    </a:lnTo>
                    <a:lnTo>
                      <a:pt x="41" y="121"/>
                    </a:lnTo>
                    <a:lnTo>
                      <a:pt x="39" y="135"/>
                    </a:lnTo>
                    <a:lnTo>
                      <a:pt x="39" y="153"/>
                    </a:lnTo>
                    <a:lnTo>
                      <a:pt x="35" y="169"/>
                    </a:lnTo>
                    <a:lnTo>
                      <a:pt x="32" y="181"/>
                    </a:lnTo>
                    <a:lnTo>
                      <a:pt x="30" y="196"/>
                    </a:lnTo>
                    <a:lnTo>
                      <a:pt x="32" y="205"/>
                    </a:lnTo>
                    <a:lnTo>
                      <a:pt x="32" y="217"/>
                    </a:lnTo>
                    <a:lnTo>
                      <a:pt x="39" y="223"/>
                    </a:lnTo>
                    <a:lnTo>
                      <a:pt x="50" y="229"/>
                    </a:lnTo>
                    <a:lnTo>
                      <a:pt x="62" y="232"/>
                    </a:lnTo>
                  </a:path>
                </a:pathLst>
              </a:custGeom>
              <a:noFill/>
              <a:ln w="0">
                <a:solidFill>
                  <a:srgbClr val="51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3807" name="Freeform 1294"/>
              <p:cNvSpPr>
                <a:spLocks/>
              </p:cNvSpPr>
              <p:nvPr/>
            </p:nvSpPr>
            <p:spPr bwMode="auto">
              <a:xfrm>
                <a:off x="2575" y="3388"/>
                <a:ext cx="24" cy="37"/>
              </a:xfrm>
              <a:custGeom>
                <a:avLst/>
                <a:gdLst>
                  <a:gd name="T0" fmla="*/ 0 w 96"/>
                  <a:gd name="T1" fmla="*/ 0 h 148"/>
                  <a:gd name="T2" fmla="*/ 2 w 96"/>
                  <a:gd name="T3" fmla="*/ 5 h 148"/>
                  <a:gd name="T4" fmla="*/ 4 w 96"/>
                  <a:gd name="T5" fmla="*/ 9 h 148"/>
                  <a:gd name="T6" fmla="*/ 5 w 96"/>
                  <a:gd name="T7" fmla="*/ 12 h 148"/>
                  <a:gd name="T8" fmla="*/ 6 w 96"/>
                  <a:gd name="T9" fmla="*/ 14 h 148"/>
                  <a:gd name="T10" fmla="*/ 6 w 96"/>
                  <a:gd name="T11" fmla="*/ 16 h 148"/>
                  <a:gd name="T12" fmla="*/ 6 w 96"/>
                  <a:gd name="T13" fmla="*/ 17 h 148"/>
                  <a:gd name="T14" fmla="*/ 6 w 96"/>
                  <a:gd name="T15" fmla="*/ 20 h 148"/>
                  <a:gd name="T16" fmla="*/ 7 w 96"/>
                  <a:gd name="T17" fmla="*/ 21 h 148"/>
                  <a:gd name="T18" fmla="*/ 8 w 96"/>
                  <a:gd name="T19" fmla="*/ 24 h 148"/>
                  <a:gd name="T20" fmla="*/ 8 w 96"/>
                  <a:gd name="T21" fmla="*/ 26 h 148"/>
                  <a:gd name="T22" fmla="*/ 10 w 96"/>
                  <a:gd name="T23" fmla="*/ 29 h 148"/>
                  <a:gd name="T24" fmla="*/ 11 w 96"/>
                  <a:gd name="T25" fmla="*/ 30 h 148"/>
                  <a:gd name="T26" fmla="*/ 11 w 96"/>
                  <a:gd name="T27" fmla="*/ 32 h 148"/>
                  <a:gd name="T28" fmla="*/ 13 w 96"/>
                  <a:gd name="T29" fmla="*/ 33 h 148"/>
                  <a:gd name="T30" fmla="*/ 14 w 96"/>
                  <a:gd name="T31" fmla="*/ 34 h 148"/>
                  <a:gd name="T32" fmla="*/ 15 w 96"/>
                  <a:gd name="T33" fmla="*/ 36 h 148"/>
                  <a:gd name="T34" fmla="*/ 17 w 96"/>
                  <a:gd name="T35" fmla="*/ 37 h 148"/>
                  <a:gd name="T36" fmla="*/ 19 w 96"/>
                  <a:gd name="T37" fmla="*/ 37 h 148"/>
                  <a:gd name="T38" fmla="*/ 21 w 96"/>
                  <a:gd name="T39" fmla="*/ 37 h 148"/>
                  <a:gd name="T40" fmla="*/ 24 w 96"/>
                  <a:gd name="T41" fmla="*/ 37 h 14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96"/>
                  <a:gd name="T64" fmla="*/ 0 h 148"/>
                  <a:gd name="T65" fmla="*/ 96 w 96"/>
                  <a:gd name="T66" fmla="*/ 148 h 148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96" h="148">
                    <a:moveTo>
                      <a:pt x="0" y="0"/>
                    </a:moveTo>
                    <a:lnTo>
                      <a:pt x="9" y="19"/>
                    </a:lnTo>
                    <a:lnTo>
                      <a:pt x="15" y="34"/>
                    </a:lnTo>
                    <a:lnTo>
                      <a:pt x="21" y="46"/>
                    </a:lnTo>
                    <a:lnTo>
                      <a:pt x="24" y="55"/>
                    </a:lnTo>
                    <a:lnTo>
                      <a:pt x="24" y="64"/>
                    </a:lnTo>
                    <a:lnTo>
                      <a:pt x="24" y="69"/>
                    </a:lnTo>
                    <a:lnTo>
                      <a:pt x="24" y="78"/>
                    </a:lnTo>
                    <a:lnTo>
                      <a:pt x="27" y="85"/>
                    </a:lnTo>
                    <a:lnTo>
                      <a:pt x="30" y="94"/>
                    </a:lnTo>
                    <a:lnTo>
                      <a:pt x="33" y="105"/>
                    </a:lnTo>
                    <a:lnTo>
                      <a:pt x="39" y="115"/>
                    </a:lnTo>
                    <a:lnTo>
                      <a:pt x="43" y="121"/>
                    </a:lnTo>
                    <a:lnTo>
                      <a:pt x="45" y="127"/>
                    </a:lnTo>
                    <a:lnTo>
                      <a:pt x="52" y="133"/>
                    </a:lnTo>
                    <a:lnTo>
                      <a:pt x="54" y="137"/>
                    </a:lnTo>
                    <a:lnTo>
                      <a:pt x="61" y="142"/>
                    </a:lnTo>
                    <a:lnTo>
                      <a:pt x="66" y="146"/>
                    </a:lnTo>
                    <a:lnTo>
                      <a:pt x="75" y="148"/>
                    </a:lnTo>
                    <a:lnTo>
                      <a:pt x="84" y="148"/>
                    </a:lnTo>
                    <a:lnTo>
                      <a:pt x="96" y="148"/>
                    </a:lnTo>
                  </a:path>
                </a:pathLst>
              </a:custGeom>
              <a:noFill/>
              <a:ln w="0">
                <a:solidFill>
                  <a:srgbClr val="51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3808" name="Freeform 1295"/>
              <p:cNvSpPr>
                <a:spLocks/>
              </p:cNvSpPr>
              <p:nvPr/>
            </p:nvSpPr>
            <p:spPr bwMode="auto">
              <a:xfrm>
                <a:off x="2846" y="3487"/>
                <a:ext cx="42" cy="88"/>
              </a:xfrm>
              <a:custGeom>
                <a:avLst/>
                <a:gdLst>
                  <a:gd name="T0" fmla="*/ 0 w 171"/>
                  <a:gd name="T1" fmla="*/ 0 h 353"/>
                  <a:gd name="T2" fmla="*/ 1 w 171"/>
                  <a:gd name="T3" fmla="*/ 4 h 353"/>
                  <a:gd name="T4" fmla="*/ 2 w 171"/>
                  <a:gd name="T5" fmla="*/ 7 h 353"/>
                  <a:gd name="T6" fmla="*/ 3 w 171"/>
                  <a:gd name="T7" fmla="*/ 9 h 353"/>
                  <a:gd name="T8" fmla="*/ 3 w 171"/>
                  <a:gd name="T9" fmla="*/ 11 h 353"/>
                  <a:gd name="T10" fmla="*/ 3 w 171"/>
                  <a:gd name="T11" fmla="*/ 12 h 353"/>
                  <a:gd name="T12" fmla="*/ 3 w 171"/>
                  <a:gd name="T13" fmla="*/ 14 h 353"/>
                  <a:gd name="T14" fmla="*/ 4 w 171"/>
                  <a:gd name="T15" fmla="*/ 16 h 353"/>
                  <a:gd name="T16" fmla="*/ 6 w 171"/>
                  <a:gd name="T17" fmla="*/ 18 h 353"/>
                  <a:gd name="T18" fmla="*/ 7 w 171"/>
                  <a:gd name="T19" fmla="*/ 21 h 353"/>
                  <a:gd name="T20" fmla="*/ 10 w 171"/>
                  <a:gd name="T21" fmla="*/ 25 h 353"/>
                  <a:gd name="T22" fmla="*/ 14 w 171"/>
                  <a:gd name="T23" fmla="*/ 29 h 353"/>
                  <a:gd name="T24" fmla="*/ 16 w 171"/>
                  <a:gd name="T25" fmla="*/ 31 h 353"/>
                  <a:gd name="T26" fmla="*/ 19 w 171"/>
                  <a:gd name="T27" fmla="*/ 33 h 353"/>
                  <a:gd name="T28" fmla="*/ 22 w 171"/>
                  <a:gd name="T29" fmla="*/ 35 h 353"/>
                  <a:gd name="T30" fmla="*/ 25 w 171"/>
                  <a:gd name="T31" fmla="*/ 36 h 353"/>
                  <a:gd name="T32" fmla="*/ 28 w 171"/>
                  <a:gd name="T33" fmla="*/ 38 h 353"/>
                  <a:gd name="T34" fmla="*/ 30 w 171"/>
                  <a:gd name="T35" fmla="*/ 39 h 353"/>
                  <a:gd name="T36" fmla="*/ 31 w 171"/>
                  <a:gd name="T37" fmla="*/ 41 h 353"/>
                  <a:gd name="T38" fmla="*/ 32 w 171"/>
                  <a:gd name="T39" fmla="*/ 44 h 353"/>
                  <a:gd name="T40" fmla="*/ 32 w 171"/>
                  <a:gd name="T41" fmla="*/ 47 h 353"/>
                  <a:gd name="T42" fmla="*/ 33 w 171"/>
                  <a:gd name="T43" fmla="*/ 52 h 353"/>
                  <a:gd name="T44" fmla="*/ 34 w 171"/>
                  <a:gd name="T45" fmla="*/ 56 h 353"/>
                  <a:gd name="T46" fmla="*/ 35 w 171"/>
                  <a:gd name="T47" fmla="*/ 58 h 353"/>
                  <a:gd name="T48" fmla="*/ 37 w 171"/>
                  <a:gd name="T49" fmla="*/ 61 h 353"/>
                  <a:gd name="T50" fmla="*/ 39 w 171"/>
                  <a:gd name="T51" fmla="*/ 63 h 353"/>
                  <a:gd name="T52" fmla="*/ 40 w 171"/>
                  <a:gd name="T53" fmla="*/ 66 h 353"/>
                  <a:gd name="T54" fmla="*/ 42 w 171"/>
                  <a:gd name="T55" fmla="*/ 69 h 353"/>
                  <a:gd name="T56" fmla="*/ 42 w 171"/>
                  <a:gd name="T57" fmla="*/ 74 h 353"/>
                  <a:gd name="T58" fmla="*/ 42 w 171"/>
                  <a:gd name="T59" fmla="*/ 81 h 353"/>
                  <a:gd name="T60" fmla="*/ 42 w 171"/>
                  <a:gd name="T61" fmla="*/ 88 h 353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171"/>
                  <a:gd name="T94" fmla="*/ 0 h 353"/>
                  <a:gd name="T95" fmla="*/ 171 w 171"/>
                  <a:gd name="T96" fmla="*/ 353 h 353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171" h="353">
                    <a:moveTo>
                      <a:pt x="0" y="0"/>
                    </a:moveTo>
                    <a:lnTo>
                      <a:pt x="5" y="16"/>
                    </a:lnTo>
                    <a:lnTo>
                      <a:pt x="9" y="28"/>
                    </a:lnTo>
                    <a:lnTo>
                      <a:pt x="12" y="37"/>
                    </a:lnTo>
                    <a:lnTo>
                      <a:pt x="14" y="43"/>
                    </a:lnTo>
                    <a:lnTo>
                      <a:pt x="14" y="48"/>
                    </a:lnTo>
                    <a:lnTo>
                      <a:pt x="14" y="55"/>
                    </a:lnTo>
                    <a:lnTo>
                      <a:pt x="18" y="64"/>
                    </a:lnTo>
                    <a:lnTo>
                      <a:pt x="24" y="73"/>
                    </a:lnTo>
                    <a:lnTo>
                      <a:pt x="30" y="85"/>
                    </a:lnTo>
                    <a:lnTo>
                      <a:pt x="42" y="100"/>
                    </a:lnTo>
                    <a:lnTo>
                      <a:pt x="55" y="115"/>
                    </a:lnTo>
                    <a:lnTo>
                      <a:pt x="66" y="124"/>
                    </a:lnTo>
                    <a:lnTo>
                      <a:pt x="78" y="133"/>
                    </a:lnTo>
                    <a:lnTo>
                      <a:pt x="90" y="139"/>
                    </a:lnTo>
                    <a:lnTo>
                      <a:pt x="103" y="146"/>
                    </a:lnTo>
                    <a:lnTo>
                      <a:pt x="112" y="151"/>
                    </a:lnTo>
                    <a:lnTo>
                      <a:pt x="121" y="157"/>
                    </a:lnTo>
                    <a:lnTo>
                      <a:pt x="126" y="166"/>
                    </a:lnTo>
                    <a:lnTo>
                      <a:pt x="130" y="175"/>
                    </a:lnTo>
                    <a:lnTo>
                      <a:pt x="132" y="190"/>
                    </a:lnTo>
                    <a:lnTo>
                      <a:pt x="135" y="208"/>
                    </a:lnTo>
                    <a:lnTo>
                      <a:pt x="139" y="223"/>
                    </a:lnTo>
                    <a:lnTo>
                      <a:pt x="144" y="232"/>
                    </a:lnTo>
                    <a:lnTo>
                      <a:pt x="151" y="244"/>
                    </a:lnTo>
                    <a:lnTo>
                      <a:pt x="157" y="253"/>
                    </a:lnTo>
                    <a:lnTo>
                      <a:pt x="162" y="265"/>
                    </a:lnTo>
                    <a:lnTo>
                      <a:pt x="169" y="278"/>
                    </a:lnTo>
                    <a:lnTo>
                      <a:pt x="171" y="296"/>
                    </a:lnTo>
                    <a:lnTo>
                      <a:pt x="171" y="323"/>
                    </a:lnTo>
                    <a:lnTo>
                      <a:pt x="171" y="353"/>
                    </a:lnTo>
                  </a:path>
                </a:pathLst>
              </a:custGeom>
              <a:noFill/>
              <a:ln w="0">
                <a:solidFill>
                  <a:srgbClr val="51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3809" name="Freeform 1296"/>
              <p:cNvSpPr>
                <a:spLocks/>
              </p:cNvSpPr>
              <p:nvPr/>
            </p:nvSpPr>
            <p:spPr bwMode="auto">
              <a:xfrm>
                <a:off x="2877" y="3491"/>
                <a:ext cx="6" cy="37"/>
              </a:xfrm>
              <a:custGeom>
                <a:avLst/>
                <a:gdLst>
                  <a:gd name="T0" fmla="*/ 0 w 25"/>
                  <a:gd name="T1" fmla="*/ 37 h 150"/>
                  <a:gd name="T2" fmla="*/ 1 w 25"/>
                  <a:gd name="T3" fmla="*/ 34 h 150"/>
                  <a:gd name="T4" fmla="*/ 3 w 25"/>
                  <a:gd name="T5" fmla="*/ 31 h 150"/>
                  <a:gd name="T6" fmla="*/ 4 w 25"/>
                  <a:gd name="T7" fmla="*/ 29 h 150"/>
                  <a:gd name="T8" fmla="*/ 4 w 25"/>
                  <a:gd name="T9" fmla="*/ 25 h 150"/>
                  <a:gd name="T10" fmla="*/ 5 w 25"/>
                  <a:gd name="T11" fmla="*/ 22 h 150"/>
                  <a:gd name="T12" fmla="*/ 6 w 25"/>
                  <a:gd name="T13" fmla="*/ 19 h 150"/>
                  <a:gd name="T14" fmla="*/ 6 w 25"/>
                  <a:gd name="T15" fmla="*/ 15 h 150"/>
                  <a:gd name="T16" fmla="*/ 6 w 25"/>
                  <a:gd name="T17" fmla="*/ 10 h 150"/>
                  <a:gd name="T18" fmla="*/ 5 w 25"/>
                  <a:gd name="T19" fmla="*/ 5 h 150"/>
                  <a:gd name="T20" fmla="*/ 5 w 25"/>
                  <a:gd name="T21" fmla="*/ 0 h 1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25"/>
                  <a:gd name="T34" fmla="*/ 0 h 150"/>
                  <a:gd name="T35" fmla="*/ 25 w 25"/>
                  <a:gd name="T36" fmla="*/ 150 h 150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25" h="150">
                    <a:moveTo>
                      <a:pt x="0" y="150"/>
                    </a:moveTo>
                    <a:lnTo>
                      <a:pt x="6" y="139"/>
                    </a:lnTo>
                    <a:lnTo>
                      <a:pt x="13" y="126"/>
                    </a:lnTo>
                    <a:lnTo>
                      <a:pt x="16" y="117"/>
                    </a:lnTo>
                    <a:lnTo>
                      <a:pt x="18" y="102"/>
                    </a:lnTo>
                    <a:lnTo>
                      <a:pt x="22" y="89"/>
                    </a:lnTo>
                    <a:lnTo>
                      <a:pt x="25" y="75"/>
                    </a:lnTo>
                    <a:lnTo>
                      <a:pt x="25" y="60"/>
                    </a:lnTo>
                    <a:lnTo>
                      <a:pt x="25" y="42"/>
                    </a:lnTo>
                    <a:lnTo>
                      <a:pt x="22" y="21"/>
                    </a:lnTo>
                    <a:lnTo>
                      <a:pt x="22" y="0"/>
                    </a:lnTo>
                  </a:path>
                </a:pathLst>
              </a:custGeom>
              <a:noFill/>
              <a:ln w="0">
                <a:solidFill>
                  <a:srgbClr val="51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3810" name="Freeform 1297"/>
              <p:cNvSpPr>
                <a:spLocks/>
              </p:cNvSpPr>
              <p:nvPr/>
            </p:nvSpPr>
            <p:spPr bwMode="auto">
              <a:xfrm>
                <a:off x="2778" y="3584"/>
                <a:ext cx="57" cy="57"/>
              </a:xfrm>
              <a:custGeom>
                <a:avLst/>
                <a:gdLst>
                  <a:gd name="T0" fmla="*/ 0 w 225"/>
                  <a:gd name="T1" fmla="*/ 0 h 228"/>
                  <a:gd name="T2" fmla="*/ 5 w 225"/>
                  <a:gd name="T3" fmla="*/ 2 h 228"/>
                  <a:gd name="T4" fmla="*/ 10 w 225"/>
                  <a:gd name="T5" fmla="*/ 3 h 228"/>
                  <a:gd name="T6" fmla="*/ 14 w 225"/>
                  <a:gd name="T7" fmla="*/ 4 h 228"/>
                  <a:gd name="T8" fmla="*/ 18 w 225"/>
                  <a:gd name="T9" fmla="*/ 4 h 228"/>
                  <a:gd name="T10" fmla="*/ 21 w 225"/>
                  <a:gd name="T11" fmla="*/ 5 h 228"/>
                  <a:gd name="T12" fmla="*/ 24 w 225"/>
                  <a:gd name="T13" fmla="*/ 5 h 228"/>
                  <a:gd name="T14" fmla="*/ 27 w 225"/>
                  <a:gd name="T15" fmla="*/ 5 h 228"/>
                  <a:gd name="T16" fmla="*/ 30 w 225"/>
                  <a:gd name="T17" fmla="*/ 7 h 228"/>
                  <a:gd name="T18" fmla="*/ 33 w 225"/>
                  <a:gd name="T19" fmla="*/ 8 h 228"/>
                  <a:gd name="T20" fmla="*/ 37 w 225"/>
                  <a:gd name="T21" fmla="*/ 11 h 228"/>
                  <a:gd name="T22" fmla="*/ 42 w 225"/>
                  <a:gd name="T23" fmla="*/ 13 h 228"/>
                  <a:gd name="T24" fmla="*/ 46 w 225"/>
                  <a:gd name="T25" fmla="*/ 17 h 228"/>
                  <a:gd name="T26" fmla="*/ 50 w 225"/>
                  <a:gd name="T27" fmla="*/ 22 h 228"/>
                  <a:gd name="T28" fmla="*/ 52 w 225"/>
                  <a:gd name="T29" fmla="*/ 26 h 228"/>
                  <a:gd name="T30" fmla="*/ 55 w 225"/>
                  <a:gd name="T31" fmla="*/ 32 h 228"/>
                  <a:gd name="T32" fmla="*/ 56 w 225"/>
                  <a:gd name="T33" fmla="*/ 37 h 228"/>
                  <a:gd name="T34" fmla="*/ 57 w 225"/>
                  <a:gd name="T35" fmla="*/ 42 h 228"/>
                  <a:gd name="T36" fmla="*/ 56 w 225"/>
                  <a:gd name="T37" fmla="*/ 48 h 228"/>
                  <a:gd name="T38" fmla="*/ 54 w 225"/>
                  <a:gd name="T39" fmla="*/ 53 h 228"/>
                  <a:gd name="T40" fmla="*/ 51 w 225"/>
                  <a:gd name="T41" fmla="*/ 57 h 22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25"/>
                  <a:gd name="T64" fmla="*/ 0 h 228"/>
                  <a:gd name="T65" fmla="*/ 225 w 225"/>
                  <a:gd name="T66" fmla="*/ 228 h 228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25" h="228">
                    <a:moveTo>
                      <a:pt x="0" y="0"/>
                    </a:moveTo>
                    <a:lnTo>
                      <a:pt x="21" y="6"/>
                    </a:lnTo>
                    <a:lnTo>
                      <a:pt x="39" y="12"/>
                    </a:lnTo>
                    <a:lnTo>
                      <a:pt x="54" y="15"/>
                    </a:lnTo>
                    <a:lnTo>
                      <a:pt x="70" y="15"/>
                    </a:lnTo>
                    <a:lnTo>
                      <a:pt x="82" y="18"/>
                    </a:lnTo>
                    <a:lnTo>
                      <a:pt x="93" y="18"/>
                    </a:lnTo>
                    <a:lnTo>
                      <a:pt x="105" y="21"/>
                    </a:lnTo>
                    <a:lnTo>
                      <a:pt x="118" y="28"/>
                    </a:lnTo>
                    <a:lnTo>
                      <a:pt x="132" y="33"/>
                    </a:lnTo>
                    <a:lnTo>
                      <a:pt x="148" y="42"/>
                    </a:lnTo>
                    <a:lnTo>
                      <a:pt x="166" y="53"/>
                    </a:lnTo>
                    <a:lnTo>
                      <a:pt x="180" y="69"/>
                    </a:lnTo>
                    <a:lnTo>
                      <a:pt x="196" y="87"/>
                    </a:lnTo>
                    <a:lnTo>
                      <a:pt x="207" y="105"/>
                    </a:lnTo>
                    <a:lnTo>
                      <a:pt x="216" y="126"/>
                    </a:lnTo>
                    <a:lnTo>
                      <a:pt x="223" y="147"/>
                    </a:lnTo>
                    <a:lnTo>
                      <a:pt x="225" y="169"/>
                    </a:lnTo>
                    <a:lnTo>
                      <a:pt x="223" y="190"/>
                    </a:lnTo>
                    <a:lnTo>
                      <a:pt x="214" y="210"/>
                    </a:lnTo>
                    <a:lnTo>
                      <a:pt x="202" y="228"/>
                    </a:lnTo>
                  </a:path>
                </a:pathLst>
              </a:custGeom>
              <a:noFill/>
              <a:ln w="0">
                <a:solidFill>
                  <a:srgbClr val="51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3811" name="Freeform 1298"/>
              <p:cNvSpPr>
                <a:spLocks/>
              </p:cNvSpPr>
              <p:nvPr/>
            </p:nvSpPr>
            <p:spPr bwMode="auto">
              <a:xfrm>
                <a:off x="2805" y="3541"/>
                <a:ext cx="10" cy="53"/>
              </a:xfrm>
              <a:custGeom>
                <a:avLst/>
                <a:gdLst>
                  <a:gd name="T0" fmla="*/ 0 w 43"/>
                  <a:gd name="T1" fmla="*/ 0 h 214"/>
                  <a:gd name="T2" fmla="*/ 2 w 43"/>
                  <a:gd name="T3" fmla="*/ 7 h 214"/>
                  <a:gd name="T4" fmla="*/ 4 w 43"/>
                  <a:gd name="T5" fmla="*/ 13 h 214"/>
                  <a:gd name="T6" fmla="*/ 5 w 43"/>
                  <a:gd name="T7" fmla="*/ 19 h 214"/>
                  <a:gd name="T8" fmla="*/ 6 w 43"/>
                  <a:gd name="T9" fmla="*/ 25 h 214"/>
                  <a:gd name="T10" fmla="*/ 6 w 43"/>
                  <a:gd name="T11" fmla="*/ 30 h 214"/>
                  <a:gd name="T12" fmla="*/ 6 w 43"/>
                  <a:gd name="T13" fmla="*/ 35 h 214"/>
                  <a:gd name="T14" fmla="*/ 6 w 43"/>
                  <a:gd name="T15" fmla="*/ 40 h 214"/>
                  <a:gd name="T16" fmla="*/ 7 w 43"/>
                  <a:gd name="T17" fmla="*/ 45 h 214"/>
                  <a:gd name="T18" fmla="*/ 8 w 43"/>
                  <a:gd name="T19" fmla="*/ 49 h 214"/>
                  <a:gd name="T20" fmla="*/ 10 w 43"/>
                  <a:gd name="T21" fmla="*/ 53 h 21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43"/>
                  <a:gd name="T34" fmla="*/ 0 h 214"/>
                  <a:gd name="T35" fmla="*/ 43 w 43"/>
                  <a:gd name="T36" fmla="*/ 214 h 21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43" h="214">
                    <a:moveTo>
                      <a:pt x="0" y="0"/>
                    </a:moveTo>
                    <a:lnTo>
                      <a:pt x="9" y="27"/>
                    </a:lnTo>
                    <a:lnTo>
                      <a:pt x="18" y="52"/>
                    </a:lnTo>
                    <a:lnTo>
                      <a:pt x="22" y="75"/>
                    </a:lnTo>
                    <a:lnTo>
                      <a:pt x="25" y="100"/>
                    </a:lnTo>
                    <a:lnTo>
                      <a:pt x="27" y="120"/>
                    </a:lnTo>
                    <a:lnTo>
                      <a:pt x="27" y="141"/>
                    </a:lnTo>
                    <a:lnTo>
                      <a:pt x="27" y="163"/>
                    </a:lnTo>
                    <a:lnTo>
                      <a:pt x="31" y="181"/>
                    </a:lnTo>
                    <a:lnTo>
                      <a:pt x="36" y="196"/>
                    </a:lnTo>
                    <a:lnTo>
                      <a:pt x="43" y="214"/>
                    </a:lnTo>
                  </a:path>
                </a:pathLst>
              </a:custGeom>
              <a:noFill/>
              <a:ln w="0">
                <a:solidFill>
                  <a:srgbClr val="51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3812" name="Freeform 1299"/>
              <p:cNvSpPr>
                <a:spLocks/>
              </p:cNvSpPr>
              <p:nvPr/>
            </p:nvSpPr>
            <p:spPr bwMode="auto">
              <a:xfrm>
                <a:off x="2874" y="3570"/>
                <a:ext cx="114" cy="38"/>
              </a:xfrm>
              <a:custGeom>
                <a:avLst/>
                <a:gdLst>
                  <a:gd name="T0" fmla="*/ 0 w 455"/>
                  <a:gd name="T1" fmla="*/ 38 h 153"/>
                  <a:gd name="T2" fmla="*/ 5 w 455"/>
                  <a:gd name="T3" fmla="*/ 35 h 153"/>
                  <a:gd name="T4" fmla="*/ 9 w 455"/>
                  <a:gd name="T5" fmla="*/ 30 h 153"/>
                  <a:gd name="T6" fmla="*/ 14 w 455"/>
                  <a:gd name="T7" fmla="*/ 25 h 153"/>
                  <a:gd name="T8" fmla="*/ 19 w 455"/>
                  <a:gd name="T9" fmla="*/ 21 h 153"/>
                  <a:gd name="T10" fmla="*/ 24 w 455"/>
                  <a:gd name="T11" fmla="*/ 16 h 153"/>
                  <a:gd name="T12" fmla="*/ 29 w 455"/>
                  <a:gd name="T13" fmla="*/ 12 h 153"/>
                  <a:gd name="T14" fmla="*/ 34 w 455"/>
                  <a:gd name="T15" fmla="*/ 8 h 153"/>
                  <a:gd name="T16" fmla="*/ 39 w 455"/>
                  <a:gd name="T17" fmla="*/ 5 h 153"/>
                  <a:gd name="T18" fmla="*/ 46 w 455"/>
                  <a:gd name="T19" fmla="*/ 3 h 153"/>
                  <a:gd name="T20" fmla="*/ 52 w 455"/>
                  <a:gd name="T21" fmla="*/ 3 h 153"/>
                  <a:gd name="T22" fmla="*/ 57 w 455"/>
                  <a:gd name="T23" fmla="*/ 2 h 153"/>
                  <a:gd name="T24" fmla="*/ 63 w 455"/>
                  <a:gd name="T25" fmla="*/ 1 h 153"/>
                  <a:gd name="T26" fmla="*/ 69 w 455"/>
                  <a:gd name="T27" fmla="*/ 0 h 153"/>
                  <a:gd name="T28" fmla="*/ 75 w 455"/>
                  <a:gd name="T29" fmla="*/ 0 h 153"/>
                  <a:gd name="T30" fmla="*/ 81 w 455"/>
                  <a:gd name="T31" fmla="*/ 0 h 153"/>
                  <a:gd name="T32" fmla="*/ 87 w 455"/>
                  <a:gd name="T33" fmla="*/ 1 h 153"/>
                  <a:gd name="T34" fmla="*/ 93 w 455"/>
                  <a:gd name="T35" fmla="*/ 3 h 153"/>
                  <a:gd name="T36" fmla="*/ 99 w 455"/>
                  <a:gd name="T37" fmla="*/ 8 h 153"/>
                  <a:gd name="T38" fmla="*/ 107 w 455"/>
                  <a:gd name="T39" fmla="*/ 14 h 153"/>
                  <a:gd name="T40" fmla="*/ 114 w 455"/>
                  <a:gd name="T41" fmla="*/ 24 h 15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455"/>
                  <a:gd name="T64" fmla="*/ 0 h 153"/>
                  <a:gd name="T65" fmla="*/ 455 w 455"/>
                  <a:gd name="T66" fmla="*/ 153 h 153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455" h="153">
                    <a:moveTo>
                      <a:pt x="0" y="153"/>
                    </a:moveTo>
                    <a:lnTo>
                      <a:pt x="18" y="139"/>
                    </a:lnTo>
                    <a:lnTo>
                      <a:pt x="37" y="120"/>
                    </a:lnTo>
                    <a:lnTo>
                      <a:pt x="55" y="102"/>
                    </a:lnTo>
                    <a:lnTo>
                      <a:pt x="75" y="84"/>
                    </a:lnTo>
                    <a:lnTo>
                      <a:pt x="94" y="66"/>
                    </a:lnTo>
                    <a:lnTo>
                      <a:pt x="114" y="48"/>
                    </a:lnTo>
                    <a:lnTo>
                      <a:pt x="135" y="32"/>
                    </a:lnTo>
                    <a:lnTo>
                      <a:pt x="157" y="21"/>
                    </a:lnTo>
                    <a:lnTo>
                      <a:pt x="184" y="14"/>
                    </a:lnTo>
                    <a:lnTo>
                      <a:pt x="208" y="12"/>
                    </a:lnTo>
                    <a:lnTo>
                      <a:pt x="228" y="9"/>
                    </a:lnTo>
                    <a:lnTo>
                      <a:pt x="253" y="5"/>
                    </a:lnTo>
                    <a:lnTo>
                      <a:pt x="274" y="2"/>
                    </a:lnTo>
                    <a:lnTo>
                      <a:pt x="298" y="0"/>
                    </a:lnTo>
                    <a:lnTo>
                      <a:pt x="322" y="0"/>
                    </a:lnTo>
                    <a:lnTo>
                      <a:pt x="346" y="5"/>
                    </a:lnTo>
                    <a:lnTo>
                      <a:pt x="371" y="14"/>
                    </a:lnTo>
                    <a:lnTo>
                      <a:pt x="397" y="32"/>
                    </a:lnTo>
                    <a:lnTo>
                      <a:pt x="428" y="57"/>
                    </a:lnTo>
                    <a:lnTo>
                      <a:pt x="455" y="96"/>
                    </a:lnTo>
                  </a:path>
                </a:pathLst>
              </a:custGeom>
              <a:noFill/>
              <a:ln w="0">
                <a:solidFill>
                  <a:srgbClr val="51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3813" name="Freeform 1300"/>
              <p:cNvSpPr>
                <a:spLocks/>
              </p:cNvSpPr>
              <p:nvPr/>
            </p:nvSpPr>
            <p:spPr bwMode="auto">
              <a:xfrm>
                <a:off x="2957" y="3522"/>
                <a:ext cx="83" cy="50"/>
              </a:xfrm>
              <a:custGeom>
                <a:avLst/>
                <a:gdLst>
                  <a:gd name="T0" fmla="*/ 0 w 334"/>
                  <a:gd name="T1" fmla="*/ 49 h 198"/>
                  <a:gd name="T2" fmla="*/ 7 w 334"/>
                  <a:gd name="T3" fmla="*/ 49 h 198"/>
                  <a:gd name="T4" fmla="*/ 13 w 334"/>
                  <a:gd name="T5" fmla="*/ 50 h 198"/>
                  <a:gd name="T6" fmla="*/ 19 w 334"/>
                  <a:gd name="T7" fmla="*/ 50 h 198"/>
                  <a:gd name="T8" fmla="*/ 24 w 334"/>
                  <a:gd name="T9" fmla="*/ 50 h 198"/>
                  <a:gd name="T10" fmla="*/ 29 w 334"/>
                  <a:gd name="T11" fmla="*/ 49 h 198"/>
                  <a:gd name="T12" fmla="*/ 33 w 334"/>
                  <a:gd name="T13" fmla="*/ 49 h 198"/>
                  <a:gd name="T14" fmla="*/ 37 w 334"/>
                  <a:gd name="T15" fmla="*/ 47 h 198"/>
                  <a:gd name="T16" fmla="*/ 42 w 334"/>
                  <a:gd name="T17" fmla="*/ 46 h 198"/>
                  <a:gd name="T18" fmla="*/ 46 w 334"/>
                  <a:gd name="T19" fmla="*/ 43 h 198"/>
                  <a:gd name="T20" fmla="*/ 50 w 334"/>
                  <a:gd name="T21" fmla="*/ 41 h 198"/>
                  <a:gd name="T22" fmla="*/ 54 w 334"/>
                  <a:gd name="T23" fmla="*/ 38 h 198"/>
                  <a:gd name="T24" fmla="*/ 58 w 334"/>
                  <a:gd name="T25" fmla="*/ 35 h 198"/>
                  <a:gd name="T26" fmla="*/ 62 w 334"/>
                  <a:gd name="T27" fmla="*/ 32 h 198"/>
                  <a:gd name="T28" fmla="*/ 66 w 334"/>
                  <a:gd name="T29" fmla="*/ 28 h 198"/>
                  <a:gd name="T30" fmla="*/ 70 w 334"/>
                  <a:gd name="T31" fmla="*/ 24 h 198"/>
                  <a:gd name="T32" fmla="*/ 73 w 334"/>
                  <a:gd name="T33" fmla="*/ 20 h 198"/>
                  <a:gd name="T34" fmla="*/ 76 w 334"/>
                  <a:gd name="T35" fmla="*/ 16 h 198"/>
                  <a:gd name="T36" fmla="*/ 79 w 334"/>
                  <a:gd name="T37" fmla="*/ 11 h 198"/>
                  <a:gd name="T38" fmla="*/ 81 w 334"/>
                  <a:gd name="T39" fmla="*/ 6 h 198"/>
                  <a:gd name="T40" fmla="*/ 83 w 334"/>
                  <a:gd name="T41" fmla="*/ 0 h 19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334"/>
                  <a:gd name="T64" fmla="*/ 0 h 198"/>
                  <a:gd name="T65" fmla="*/ 334 w 334"/>
                  <a:gd name="T66" fmla="*/ 198 h 198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334" h="198">
                    <a:moveTo>
                      <a:pt x="0" y="193"/>
                    </a:moveTo>
                    <a:lnTo>
                      <a:pt x="27" y="195"/>
                    </a:lnTo>
                    <a:lnTo>
                      <a:pt x="52" y="198"/>
                    </a:lnTo>
                    <a:lnTo>
                      <a:pt x="75" y="198"/>
                    </a:lnTo>
                    <a:lnTo>
                      <a:pt x="97" y="198"/>
                    </a:lnTo>
                    <a:lnTo>
                      <a:pt x="115" y="195"/>
                    </a:lnTo>
                    <a:lnTo>
                      <a:pt x="133" y="193"/>
                    </a:lnTo>
                    <a:lnTo>
                      <a:pt x="150" y="186"/>
                    </a:lnTo>
                    <a:lnTo>
                      <a:pt x="168" y="181"/>
                    </a:lnTo>
                    <a:lnTo>
                      <a:pt x="184" y="172"/>
                    </a:lnTo>
                    <a:lnTo>
                      <a:pt x="202" y="163"/>
                    </a:lnTo>
                    <a:lnTo>
                      <a:pt x="217" y="150"/>
                    </a:lnTo>
                    <a:lnTo>
                      <a:pt x="234" y="138"/>
                    </a:lnTo>
                    <a:lnTo>
                      <a:pt x="250" y="127"/>
                    </a:lnTo>
                    <a:lnTo>
                      <a:pt x="265" y="111"/>
                    </a:lnTo>
                    <a:lnTo>
                      <a:pt x="280" y="97"/>
                    </a:lnTo>
                    <a:lnTo>
                      <a:pt x="293" y="79"/>
                    </a:lnTo>
                    <a:lnTo>
                      <a:pt x="304" y="63"/>
                    </a:lnTo>
                    <a:lnTo>
                      <a:pt x="316" y="43"/>
                    </a:lnTo>
                    <a:lnTo>
                      <a:pt x="325" y="22"/>
                    </a:lnTo>
                    <a:lnTo>
                      <a:pt x="334" y="0"/>
                    </a:lnTo>
                  </a:path>
                </a:pathLst>
              </a:custGeom>
              <a:noFill/>
              <a:ln w="0">
                <a:solidFill>
                  <a:srgbClr val="51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3814" name="Freeform 1301"/>
              <p:cNvSpPr>
                <a:spLocks/>
              </p:cNvSpPr>
              <p:nvPr/>
            </p:nvSpPr>
            <p:spPr bwMode="auto">
              <a:xfrm>
                <a:off x="2920" y="3426"/>
                <a:ext cx="47" cy="148"/>
              </a:xfrm>
              <a:custGeom>
                <a:avLst/>
                <a:gdLst>
                  <a:gd name="T0" fmla="*/ 8 w 190"/>
                  <a:gd name="T1" fmla="*/ 0 h 590"/>
                  <a:gd name="T2" fmla="*/ 9 w 190"/>
                  <a:gd name="T3" fmla="*/ 6 h 590"/>
                  <a:gd name="T4" fmla="*/ 10 w 190"/>
                  <a:gd name="T5" fmla="*/ 11 h 590"/>
                  <a:gd name="T6" fmla="*/ 10 w 190"/>
                  <a:gd name="T7" fmla="*/ 15 h 590"/>
                  <a:gd name="T8" fmla="*/ 11 w 190"/>
                  <a:gd name="T9" fmla="*/ 18 h 590"/>
                  <a:gd name="T10" fmla="*/ 13 w 190"/>
                  <a:gd name="T11" fmla="*/ 22 h 590"/>
                  <a:gd name="T12" fmla="*/ 13 w 190"/>
                  <a:gd name="T13" fmla="*/ 25 h 590"/>
                  <a:gd name="T14" fmla="*/ 15 w 190"/>
                  <a:gd name="T15" fmla="*/ 28 h 590"/>
                  <a:gd name="T16" fmla="*/ 16 w 190"/>
                  <a:gd name="T17" fmla="*/ 31 h 590"/>
                  <a:gd name="T18" fmla="*/ 19 w 190"/>
                  <a:gd name="T19" fmla="*/ 34 h 590"/>
                  <a:gd name="T20" fmla="*/ 22 w 190"/>
                  <a:gd name="T21" fmla="*/ 38 h 590"/>
                  <a:gd name="T22" fmla="*/ 25 w 190"/>
                  <a:gd name="T23" fmla="*/ 41 h 590"/>
                  <a:gd name="T24" fmla="*/ 28 w 190"/>
                  <a:gd name="T25" fmla="*/ 44 h 590"/>
                  <a:gd name="T26" fmla="*/ 30 w 190"/>
                  <a:gd name="T27" fmla="*/ 46 h 590"/>
                  <a:gd name="T28" fmla="*/ 33 w 190"/>
                  <a:gd name="T29" fmla="*/ 49 h 590"/>
                  <a:gd name="T30" fmla="*/ 36 w 190"/>
                  <a:gd name="T31" fmla="*/ 51 h 590"/>
                  <a:gd name="T32" fmla="*/ 38 w 190"/>
                  <a:gd name="T33" fmla="*/ 54 h 590"/>
                  <a:gd name="T34" fmla="*/ 40 w 190"/>
                  <a:gd name="T35" fmla="*/ 57 h 590"/>
                  <a:gd name="T36" fmla="*/ 41 w 190"/>
                  <a:gd name="T37" fmla="*/ 60 h 590"/>
                  <a:gd name="T38" fmla="*/ 42 w 190"/>
                  <a:gd name="T39" fmla="*/ 63 h 590"/>
                  <a:gd name="T40" fmla="*/ 42 w 190"/>
                  <a:gd name="T41" fmla="*/ 67 h 590"/>
                  <a:gd name="T42" fmla="*/ 43 w 190"/>
                  <a:gd name="T43" fmla="*/ 72 h 590"/>
                  <a:gd name="T44" fmla="*/ 44 w 190"/>
                  <a:gd name="T45" fmla="*/ 76 h 590"/>
                  <a:gd name="T46" fmla="*/ 45 w 190"/>
                  <a:gd name="T47" fmla="*/ 79 h 590"/>
                  <a:gd name="T48" fmla="*/ 46 w 190"/>
                  <a:gd name="T49" fmla="*/ 81 h 590"/>
                  <a:gd name="T50" fmla="*/ 46 w 190"/>
                  <a:gd name="T51" fmla="*/ 83 h 590"/>
                  <a:gd name="T52" fmla="*/ 47 w 190"/>
                  <a:gd name="T53" fmla="*/ 86 h 590"/>
                  <a:gd name="T54" fmla="*/ 46 w 190"/>
                  <a:gd name="T55" fmla="*/ 88 h 590"/>
                  <a:gd name="T56" fmla="*/ 45 w 190"/>
                  <a:gd name="T57" fmla="*/ 91 h 590"/>
                  <a:gd name="T58" fmla="*/ 44 w 190"/>
                  <a:gd name="T59" fmla="*/ 94 h 590"/>
                  <a:gd name="T60" fmla="*/ 41 w 190"/>
                  <a:gd name="T61" fmla="*/ 98 h 590"/>
                  <a:gd name="T62" fmla="*/ 38 w 190"/>
                  <a:gd name="T63" fmla="*/ 102 h 590"/>
                  <a:gd name="T64" fmla="*/ 36 w 190"/>
                  <a:gd name="T65" fmla="*/ 106 h 590"/>
                  <a:gd name="T66" fmla="*/ 34 w 190"/>
                  <a:gd name="T67" fmla="*/ 110 h 590"/>
                  <a:gd name="T68" fmla="*/ 32 w 190"/>
                  <a:gd name="T69" fmla="*/ 114 h 590"/>
                  <a:gd name="T70" fmla="*/ 31 w 190"/>
                  <a:gd name="T71" fmla="*/ 118 h 590"/>
                  <a:gd name="T72" fmla="*/ 30 w 190"/>
                  <a:gd name="T73" fmla="*/ 122 h 590"/>
                  <a:gd name="T74" fmla="*/ 28 w 190"/>
                  <a:gd name="T75" fmla="*/ 125 h 590"/>
                  <a:gd name="T76" fmla="*/ 27 w 190"/>
                  <a:gd name="T77" fmla="*/ 128 h 590"/>
                  <a:gd name="T78" fmla="*/ 25 w 190"/>
                  <a:gd name="T79" fmla="*/ 131 h 590"/>
                  <a:gd name="T80" fmla="*/ 24 w 190"/>
                  <a:gd name="T81" fmla="*/ 133 h 590"/>
                  <a:gd name="T82" fmla="*/ 22 w 190"/>
                  <a:gd name="T83" fmla="*/ 135 h 590"/>
                  <a:gd name="T84" fmla="*/ 19 w 190"/>
                  <a:gd name="T85" fmla="*/ 137 h 590"/>
                  <a:gd name="T86" fmla="*/ 17 w 190"/>
                  <a:gd name="T87" fmla="*/ 138 h 590"/>
                  <a:gd name="T88" fmla="*/ 16 w 190"/>
                  <a:gd name="T89" fmla="*/ 140 h 590"/>
                  <a:gd name="T90" fmla="*/ 13 w 190"/>
                  <a:gd name="T91" fmla="*/ 141 h 590"/>
                  <a:gd name="T92" fmla="*/ 11 w 190"/>
                  <a:gd name="T93" fmla="*/ 143 h 590"/>
                  <a:gd name="T94" fmla="*/ 8 w 190"/>
                  <a:gd name="T95" fmla="*/ 144 h 590"/>
                  <a:gd name="T96" fmla="*/ 6 w 190"/>
                  <a:gd name="T97" fmla="*/ 146 h 590"/>
                  <a:gd name="T98" fmla="*/ 3 w 190"/>
                  <a:gd name="T99" fmla="*/ 147 h 590"/>
                  <a:gd name="T100" fmla="*/ 0 w 190"/>
                  <a:gd name="T101" fmla="*/ 148 h 590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190"/>
                  <a:gd name="T154" fmla="*/ 0 h 590"/>
                  <a:gd name="T155" fmla="*/ 190 w 190"/>
                  <a:gd name="T156" fmla="*/ 590 h 590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190" h="590">
                    <a:moveTo>
                      <a:pt x="33" y="0"/>
                    </a:moveTo>
                    <a:lnTo>
                      <a:pt x="35" y="25"/>
                    </a:lnTo>
                    <a:lnTo>
                      <a:pt x="39" y="43"/>
                    </a:lnTo>
                    <a:lnTo>
                      <a:pt x="42" y="59"/>
                    </a:lnTo>
                    <a:lnTo>
                      <a:pt x="44" y="73"/>
                    </a:lnTo>
                    <a:lnTo>
                      <a:pt x="51" y="89"/>
                    </a:lnTo>
                    <a:lnTo>
                      <a:pt x="53" y="100"/>
                    </a:lnTo>
                    <a:lnTo>
                      <a:pt x="60" y="112"/>
                    </a:lnTo>
                    <a:lnTo>
                      <a:pt x="66" y="125"/>
                    </a:lnTo>
                    <a:lnTo>
                      <a:pt x="78" y="136"/>
                    </a:lnTo>
                    <a:lnTo>
                      <a:pt x="87" y="152"/>
                    </a:lnTo>
                    <a:lnTo>
                      <a:pt x="103" y="164"/>
                    </a:lnTo>
                    <a:lnTo>
                      <a:pt x="112" y="175"/>
                    </a:lnTo>
                    <a:lnTo>
                      <a:pt x="123" y="184"/>
                    </a:lnTo>
                    <a:lnTo>
                      <a:pt x="135" y="196"/>
                    </a:lnTo>
                    <a:lnTo>
                      <a:pt x="144" y="205"/>
                    </a:lnTo>
                    <a:lnTo>
                      <a:pt x="153" y="214"/>
                    </a:lnTo>
                    <a:lnTo>
                      <a:pt x="160" y="227"/>
                    </a:lnTo>
                    <a:lnTo>
                      <a:pt x="165" y="239"/>
                    </a:lnTo>
                    <a:lnTo>
                      <a:pt x="169" y="253"/>
                    </a:lnTo>
                    <a:lnTo>
                      <a:pt x="171" y="269"/>
                    </a:lnTo>
                    <a:lnTo>
                      <a:pt x="174" y="287"/>
                    </a:lnTo>
                    <a:lnTo>
                      <a:pt x="178" y="302"/>
                    </a:lnTo>
                    <a:lnTo>
                      <a:pt x="183" y="314"/>
                    </a:lnTo>
                    <a:lnTo>
                      <a:pt x="187" y="323"/>
                    </a:lnTo>
                    <a:lnTo>
                      <a:pt x="187" y="332"/>
                    </a:lnTo>
                    <a:lnTo>
                      <a:pt x="190" y="341"/>
                    </a:lnTo>
                    <a:lnTo>
                      <a:pt x="187" y="350"/>
                    </a:lnTo>
                    <a:lnTo>
                      <a:pt x="183" y="362"/>
                    </a:lnTo>
                    <a:lnTo>
                      <a:pt x="178" y="374"/>
                    </a:lnTo>
                    <a:lnTo>
                      <a:pt x="165" y="389"/>
                    </a:lnTo>
                    <a:lnTo>
                      <a:pt x="153" y="407"/>
                    </a:lnTo>
                    <a:lnTo>
                      <a:pt x="144" y="422"/>
                    </a:lnTo>
                    <a:lnTo>
                      <a:pt x="138" y="440"/>
                    </a:lnTo>
                    <a:lnTo>
                      <a:pt x="129" y="455"/>
                    </a:lnTo>
                    <a:lnTo>
                      <a:pt x="126" y="471"/>
                    </a:lnTo>
                    <a:lnTo>
                      <a:pt x="120" y="485"/>
                    </a:lnTo>
                    <a:lnTo>
                      <a:pt x="114" y="497"/>
                    </a:lnTo>
                    <a:lnTo>
                      <a:pt x="108" y="510"/>
                    </a:lnTo>
                    <a:lnTo>
                      <a:pt x="103" y="521"/>
                    </a:lnTo>
                    <a:lnTo>
                      <a:pt x="96" y="531"/>
                    </a:lnTo>
                    <a:lnTo>
                      <a:pt x="87" y="540"/>
                    </a:lnTo>
                    <a:lnTo>
                      <a:pt x="78" y="546"/>
                    </a:lnTo>
                    <a:lnTo>
                      <a:pt x="69" y="551"/>
                    </a:lnTo>
                    <a:lnTo>
                      <a:pt x="63" y="558"/>
                    </a:lnTo>
                    <a:lnTo>
                      <a:pt x="53" y="564"/>
                    </a:lnTo>
                    <a:lnTo>
                      <a:pt x="44" y="569"/>
                    </a:lnTo>
                    <a:lnTo>
                      <a:pt x="33" y="576"/>
                    </a:lnTo>
                    <a:lnTo>
                      <a:pt x="24" y="581"/>
                    </a:lnTo>
                    <a:lnTo>
                      <a:pt x="12" y="585"/>
                    </a:lnTo>
                    <a:lnTo>
                      <a:pt x="0" y="590"/>
                    </a:lnTo>
                  </a:path>
                </a:pathLst>
              </a:custGeom>
              <a:noFill/>
              <a:ln w="0">
                <a:solidFill>
                  <a:srgbClr val="51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3815" name="Freeform 1302"/>
              <p:cNvSpPr>
                <a:spLocks/>
              </p:cNvSpPr>
              <p:nvPr/>
            </p:nvSpPr>
            <p:spPr bwMode="auto">
              <a:xfrm>
                <a:off x="2958" y="3512"/>
                <a:ext cx="61" cy="17"/>
              </a:xfrm>
              <a:custGeom>
                <a:avLst/>
                <a:gdLst>
                  <a:gd name="T0" fmla="*/ 0 w 244"/>
                  <a:gd name="T1" fmla="*/ 17 h 66"/>
                  <a:gd name="T2" fmla="*/ 0 w 244"/>
                  <a:gd name="T3" fmla="*/ 16 h 66"/>
                  <a:gd name="T4" fmla="*/ 1 w 244"/>
                  <a:gd name="T5" fmla="*/ 15 h 66"/>
                  <a:gd name="T6" fmla="*/ 2 w 244"/>
                  <a:gd name="T7" fmla="*/ 12 h 66"/>
                  <a:gd name="T8" fmla="*/ 4 w 244"/>
                  <a:gd name="T9" fmla="*/ 9 h 66"/>
                  <a:gd name="T10" fmla="*/ 6 w 244"/>
                  <a:gd name="T11" fmla="*/ 7 h 66"/>
                  <a:gd name="T12" fmla="*/ 9 w 244"/>
                  <a:gd name="T13" fmla="*/ 4 h 66"/>
                  <a:gd name="T14" fmla="*/ 13 w 244"/>
                  <a:gd name="T15" fmla="*/ 2 h 66"/>
                  <a:gd name="T16" fmla="*/ 17 w 244"/>
                  <a:gd name="T17" fmla="*/ 0 h 66"/>
                  <a:gd name="T18" fmla="*/ 21 w 244"/>
                  <a:gd name="T19" fmla="*/ 0 h 66"/>
                  <a:gd name="T20" fmla="*/ 26 w 244"/>
                  <a:gd name="T21" fmla="*/ 1 h 66"/>
                  <a:gd name="T22" fmla="*/ 31 w 244"/>
                  <a:gd name="T23" fmla="*/ 2 h 66"/>
                  <a:gd name="T24" fmla="*/ 36 w 244"/>
                  <a:gd name="T25" fmla="*/ 4 h 66"/>
                  <a:gd name="T26" fmla="*/ 40 w 244"/>
                  <a:gd name="T27" fmla="*/ 5 h 66"/>
                  <a:gd name="T28" fmla="*/ 44 w 244"/>
                  <a:gd name="T29" fmla="*/ 5 h 66"/>
                  <a:gd name="T30" fmla="*/ 47 w 244"/>
                  <a:gd name="T31" fmla="*/ 6 h 66"/>
                  <a:gd name="T32" fmla="*/ 50 w 244"/>
                  <a:gd name="T33" fmla="*/ 6 h 66"/>
                  <a:gd name="T34" fmla="*/ 53 w 244"/>
                  <a:gd name="T35" fmla="*/ 6 h 66"/>
                  <a:gd name="T36" fmla="*/ 56 w 244"/>
                  <a:gd name="T37" fmla="*/ 6 h 66"/>
                  <a:gd name="T38" fmla="*/ 59 w 244"/>
                  <a:gd name="T39" fmla="*/ 5 h 66"/>
                  <a:gd name="T40" fmla="*/ 61 w 244"/>
                  <a:gd name="T41" fmla="*/ 5 h 6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44"/>
                  <a:gd name="T64" fmla="*/ 0 h 66"/>
                  <a:gd name="T65" fmla="*/ 244 w 244"/>
                  <a:gd name="T66" fmla="*/ 66 h 6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44" h="66">
                    <a:moveTo>
                      <a:pt x="0" y="66"/>
                    </a:moveTo>
                    <a:lnTo>
                      <a:pt x="0" y="63"/>
                    </a:lnTo>
                    <a:lnTo>
                      <a:pt x="3" y="57"/>
                    </a:lnTo>
                    <a:lnTo>
                      <a:pt x="9" y="48"/>
                    </a:lnTo>
                    <a:lnTo>
                      <a:pt x="16" y="36"/>
                    </a:lnTo>
                    <a:lnTo>
                      <a:pt x="25" y="27"/>
                    </a:lnTo>
                    <a:lnTo>
                      <a:pt x="37" y="15"/>
                    </a:lnTo>
                    <a:lnTo>
                      <a:pt x="51" y="6"/>
                    </a:lnTo>
                    <a:lnTo>
                      <a:pt x="66" y="0"/>
                    </a:lnTo>
                    <a:lnTo>
                      <a:pt x="84" y="0"/>
                    </a:lnTo>
                    <a:lnTo>
                      <a:pt x="105" y="2"/>
                    </a:lnTo>
                    <a:lnTo>
                      <a:pt x="123" y="9"/>
                    </a:lnTo>
                    <a:lnTo>
                      <a:pt x="142" y="15"/>
                    </a:lnTo>
                    <a:lnTo>
                      <a:pt x="160" y="18"/>
                    </a:lnTo>
                    <a:lnTo>
                      <a:pt x="175" y="21"/>
                    </a:lnTo>
                    <a:lnTo>
                      <a:pt x="187" y="25"/>
                    </a:lnTo>
                    <a:lnTo>
                      <a:pt x="199" y="25"/>
                    </a:lnTo>
                    <a:lnTo>
                      <a:pt x="211" y="25"/>
                    </a:lnTo>
                    <a:lnTo>
                      <a:pt x="223" y="25"/>
                    </a:lnTo>
                    <a:lnTo>
                      <a:pt x="235" y="21"/>
                    </a:lnTo>
                    <a:lnTo>
                      <a:pt x="244" y="18"/>
                    </a:lnTo>
                  </a:path>
                </a:pathLst>
              </a:custGeom>
              <a:noFill/>
              <a:ln w="0">
                <a:solidFill>
                  <a:srgbClr val="51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3816" name="Freeform 1303"/>
              <p:cNvSpPr>
                <a:spLocks/>
              </p:cNvSpPr>
              <p:nvPr/>
            </p:nvSpPr>
            <p:spPr bwMode="auto">
              <a:xfrm>
                <a:off x="2959" y="3451"/>
                <a:ext cx="31" cy="33"/>
              </a:xfrm>
              <a:custGeom>
                <a:avLst/>
                <a:gdLst>
                  <a:gd name="T0" fmla="*/ 31 w 124"/>
                  <a:gd name="T1" fmla="*/ 0 h 130"/>
                  <a:gd name="T2" fmla="*/ 27 w 124"/>
                  <a:gd name="T3" fmla="*/ 2 h 130"/>
                  <a:gd name="T4" fmla="*/ 22 w 124"/>
                  <a:gd name="T5" fmla="*/ 3 h 130"/>
                  <a:gd name="T6" fmla="*/ 18 w 124"/>
                  <a:gd name="T7" fmla="*/ 5 h 130"/>
                  <a:gd name="T8" fmla="*/ 13 w 124"/>
                  <a:gd name="T9" fmla="*/ 8 h 130"/>
                  <a:gd name="T10" fmla="*/ 9 w 124"/>
                  <a:gd name="T11" fmla="*/ 11 h 130"/>
                  <a:gd name="T12" fmla="*/ 6 w 124"/>
                  <a:gd name="T13" fmla="*/ 14 h 130"/>
                  <a:gd name="T14" fmla="*/ 2 w 124"/>
                  <a:gd name="T15" fmla="*/ 19 h 130"/>
                  <a:gd name="T16" fmla="*/ 1 w 124"/>
                  <a:gd name="T17" fmla="*/ 23 h 130"/>
                  <a:gd name="T18" fmla="*/ 0 w 124"/>
                  <a:gd name="T19" fmla="*/ 28 h 130"/>
                  <a:gd name="T20" fmla="*/ 1 w 124"/>
                  <a:gd name="T21" fmla="*/ 33 h 13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24"/>
                  <a:gd name="T34" fmla="*/ 0 h 130"/>
                  <a:gd name="T35" fmla="*/ 124 w 124"/>
                  <a:gd name="T36" fmla="*/ 130 h 130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24" h="130">
                    <a:moveTo>
                      <a:pt x="124" y="0"/>
                    </a:moveTo>
                    <a:lnTo>
                      <a:pt x="106" y="7"/>
                    </a:lnTo>
                    <a:lnTo>
                      <a:pt x="88" y="12"/>
                    </a:lnTo>
                    <a:lnTo>
                      <a:pt x="70" y="21"/>
                    </a:lnTo>
                    <a:lnTo>
                      <a:pt x="52" y="30"/>
                    </a:lnTo>
                    <a:lnTo>
                      <a:pt x="34" y="43"/>
                    </a:lnTo>
                    <a:lnTo>
                      <a:pt x="22" y="57"/>
                    </a:lnTo>
                    <a:lnTo>
                      <a:pt x="9" y="73"/>
                    </a:lnTo>
                    <a:lnTo>
                      <a:pt x="4" y="91"/>
                    </a:lnTo>
                    <a:lnTo>
                      <a:pt x="0" y="109"/>
                    </a:lnTo>
                    <a:lnTo>
                      <a:pt x="4" y="130"/>
                    </a:lnTo>
                  </a:path>
                </a:pathLst>
              </a:custGeom>
              <a:noFill/>
              <a:ln w="0">
                <a:solidFill>
                  <a:srgbClr val="51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3817" name="Freeform 1304"/>
              <p:cNvSpPr>
                <a:spLocks/>
              </p:cNvSpPr>
              <p:nvPr/>
            </p:nvSpPr>
            <p:spPr bwMode="auto">
              <a:xfrm>
                <a:off x="2906" y="3456"/>
                <a:ext cx="33" cy="124"/>
              </a:xfrm>
              <a:custGeom>
                <a:avLst/>
                <a:gdLst>
                  <a:gd name="T0" fmla="*/ 19 w 132"/>
                  <a:gd name="T1" fmla="*/ 0 h 494"/>
                  <a:gd name="T2" fmla="*/ 19 w 132"/>
                  <a:gd name="T3" fmla="*/ 5 h 494"/>
                  <a:gd name="T4" fmla="*/ 18 w 132"/>
                  <a:gd name="T5" fmla="*/ 8 h 494"/>
                  <a:gd name="T6" fmla="*/ 18 w 132"/>
                  <a:gd name="T7" fmla="*/ 11 h 494"/>
                  <a:gd name="T8" fmla="*/ 17 w 132"/>
                  <a:gd name="T9" fmla="*/ 13 h 494"/>
                  <a:gd name="T10" fmla="*/ 17 w 132"/>
                  <a:gd name="T11" fmla="*/ 15 h 494"/>
                  <a:gd name="T12" fmla="*/ 17 w 132"/>
                  <a:gd name="T13" fmla="*/ 17 h 494"/>
                  <a:gd name="T14" fmla="*/ 17 w 132"/>
                  <a:gd name="T15" fmla="*/ 20 h 494"/>
                  <a:gd name="T16" fmla="*/ 19 w 132"/>
                  <a:gd name="T17" fmla="*/ 23 h 494"/>
                  <a:gd name="T18" fmla="*/ 20 w 132"/>
                  <a:gd name="T19" fmla="*/ 27 h 494"/>
                  <a:gd name="T20" fmla="*/ 23 w 132"/>
                  <a:gd name="T21" fmla="*/ 32 h 494"/>
                  <a:gd name="T22" fmla="*/ 25 w 132"/>
                  <a:gd name="T23" fmla="*/ 38 h 494"/>
                  <a:gd name="T24" fmla="*/ 27 w 132"/>
                  <a:gd name="T25" fmla="*/ 43 h 494"/>
                  <a:gd name="T26" fmla="*/ 29 w 132"/>
                  <a:gd name="T27" fmla="*/ 48 h 494"/>
                  <a:gd name="T28" fmla="*/ 31 w 132"/>
                  <a:gd name="T29" fmla="*/ 54 h 494"/>
                  <a:gd name="T30" fmla="*/ 32 w 132"/>
                  <a:gd name="T31" fmla="*/ 59 h 494"/>
                  <a:gd name="T32" fmla="*/ 33 w 132"/>
                  <a:gd name="T33" fmla="*/ 64 h 494"/>
                  <a:gd name="T34" fmla="*/ 33 w 132"/>
                  <a:gd name="T35" fmla="*/ 68 h 494"/>
                  <a:gd name="T36" fmla="*/ 33 w 132"/>
                  <a:gd name="T37" fmla="*/ 73 h 494"/>
                  <a:gd name="T38" fmla="*/ 32 w 132"/>
                  <a:gd name="T39" fmla="*/ 77 h 494"/>
                  <a:gd name="T40" fmla="*/ 31 w 132"/>
                  <a:gd name="T41" fmla="*/ 82 h 494"/>
                  <a:gd name="T42" fmla="*/ 29 w 132"/>
                  <a:gd name="T43" fmla="*/ 86 h 494"/>
                  <a:gd name="T44" fmla="*/ 28 w 132"/>
                  <a:gd name="T45" fmla="*/ 90 h 494"/>
                  <a:gd name="T46" fmla="*/ 26 w 132"/>
                  <a:gd name="T47" fmla="*/ 94 h 494"/>
                  <a:gd name="T48" fmla="*/ 24 w 132"/>
                  <a:gd name="T49" fmla="*/ 98 h 494"/>
                  <a:gd name="T50" fmla="*/ 22 w 132"/>
                  <a:gd name="T51" fmla="*/ 102 h 494"/>
                  <a:gd name="T52" fmla="*/ 19 w 132"/>
                  <a:gd name="T53" fmla="*/ 106 h 494"/>
                  <a:gd name="T54" fmla="*/ 16 w 132"/>
                  <a:gd name="T55" fmla="*/ 110 h 494"/>
                  <a:gd name="T56" fmla="*/ 11 w 132"/>
                  <a:gd name="T57" fmla="*/ 114 h 494"/>
                  <a:gd name="T58" fmla="*/ 6 w 132"/>
                  <a:gd name="T59" fmla="*/ 119 h 494"/>
                  <a:gd name="T60" fmla="*/ 0 w 132"/>
                  <a:gd name="T61" fmla="*/ 124 h 494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132"/>
                  <a:gd name="T94" fmla="*/ 0 h 494"/>
                  <a:gd name="T95" fmla="*/ 132 w 132"/>
                  <a:gd name="T96" fmla="*/ 494 h 494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132" h="494">
                    <a:moveTo>
                      <a:pt x="75" y="0"/>
                    </a:moveTo>
                    <a:lnTo>
                      <a:pt x="75" y="18"/>
                    </a:lnTo>
                    <a:lnTo>
                      <a:pt x="72" y="31"/>
                    </a:lnTo>
                    <a:lnTo>
                      <a:pt x="72" y="43"/>
                    </a:lnTo>
                    <a:lnTo>
                      <a:pt x="69" y="52"/>
                    </a:lnTo>
                    <a:lnTo>
                      <a:pt x="69" y="61"/>
                    </a:lnTo>
                    <a:lnTo>
                      <a:pt x="69" y="66"/>
                    </a:lnTo>
                    <a:lnTo>
                      <a:pt x="69" y="79"/>
                    </a:lnTo>
                    <a:lnTo>
                      <a:pt x="75" y="91"/>
                    </a:lnTo>
                    <a:lnTo>
                      <a:pt x="81" y="106"/>
                    </a:lnTo>
                    <a:lnTo>
                      <a:pt x="90" y="127"/>
                    </a:lnTo>
                    <a:lnTo>
                      <a:pt x="99" y="150"/>
                    </a:lnTo>
                    <a:lnTo>
                      <a:pt x="108" y="172"/>
                    </a:lnTo>
                    <a:lnTo>
                      <a:pt x="117" y="193"/>
                    </a:lnTo>
                    <a:lnTo>
                      <a:pt x="123" y="214"/>
                    </a:lnTo>
                    <a:lnTo>
                      <a:pt x="129" y="235"/>
                    </a:lnTo>
                    <a:lnTo>
                      <a:pt x="132" y="253"/>
                    </a:lnTo>
                    <a:lnTo>
                      <a:pt x="132" y="271"/>
                    </a:lnTo>
                    <a:lnTo>
                      <a:pt x="132" y="289"/>
                    </a:lnTo>
                    <a:lnTo>
                      <a:pt x="129" y="307"/>
                    </a:lnTo>
                    <a:lnTo>
                      <a:pt x="123" y="325"/>
                    </a:lnTo>
                    <a:lnTo>
                      <a:pt x="117" y="343"/>
                    </a:lnTo>
                    <a:lnTo>
                      <a:pt x="110" y="359"/>
                    </a:lnTo>
                    <a:lnTo>
                      <a:pt x="105" y="376"/>
                    </a:lnTo>
                    <a:lnTo>
                      <a:pt x="96" y="391"/>
                    </a:lnTo>
                    <a:lnTo>
                      <a:pt x="87" y="407"/>
                    </a:lnTo>
                    <a:lnTo>
                      <a:pt x="75" y="421"/>
                    </a:lnTo>
                    <a:lnTo>
                      <a:pt x="63" y="437"/>
                    </a:lnTo>
                    <a:lnTo>
                      <a:pt x="44" y="455"/>
                    </a:lnTo>
                    <a:lnTo>
                      <a:pt x="24" y="473"/>
                    </a:lnTo>
                    <a:lnTo>
                      <a:pt x="0" y="494"/>
                    </a:lnTo>
                  </a:path>
                </a:pathLst>
              </a:custGeom>
              <a:noFill/>
              <a:ln w="0">
                <a:solidFill>
                  <a:srgbClr val="51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3818" name="Freeform 1305"/>
              <p:cNvSpPr>
                <a:spLocks/>
              </p:cNvSpPr>
              <p:nvPr/>
            </p:nvSpPr>
            <p:spPr bwMode="auto">
              <a:xfrm>
                <a:off x="2893" y="3455"/>
                <a:ext cx="38" cy="42"/>
              </a:xfrm>
              <a:custGeom>
                <a:avLst/>
                <a:gdLst>
                  <a:gd name="T0" fmla="*/ 0 w 153"/>
                  <a:gd name="T1" fmla="*/ 0 h 168"/>
                  <a:gd name="T2" fmla="*/ 5 w 153"/>
                  <a:gd name="T3" fmla="*/ 5 h 168"/>
                  <a:gd name="T4" fmla="*/ 9 w 153"/>
                  <a:gd name="T5" fmla="*/ 9 h 168"/>
                  <a:gd name="T6" fmla="*/ 14 w 153"/>
                  <a:gd name="T7" fmla="*/ 13 h 168"/>
                  <a:gd name="T8" fmla="*/ 17 w 153"/>
                  <a:gd name="T9" fmla="*/ 17 h 168"/>
                  <a:gd name="T10" fmla="*/ 21 w 153"/>
                  <a:gd name="T11" fmla="*/ 20 h 168"/>
                  <a:gd name="T12" fmla="*/ 25 w 153"/>
                  <a:gd name="T13" fmla="*/ 23 h 168"/>
                  <a:gd name="T14" fmla="*/ 29 w 153"/>
                  <a:gd name="T15" fmla="*/ 27 h 168"/>
                  <a:gd name="T16" fmla="*/ 32 w 153"/>
                  <a:gd name="T17" fmla="*/ 31 h 168"/>
                  <a:gd name="T18" fmla="*/ 35 w 153"/>
                  <a:gd name="T19" fmla="*/ 36 h 168"/>
                  <a:gd name="T20" fmla="*/ 38 w 153"/>
                  <a:gd name="T21" fmla="*/ 42 h 16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53"/>
                  <a:gd name="T34" fmla="*/ 0 h 168"/>
                  <a:gd name="T35" fmla="*/ 153 w 153"/>
                  <a:gd name="T36" fmla="*/ 168 h 168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53" h="168">
                    <a:moveTo>
                      <a:pt x="0" y="0"/>
                    </a:moveTo>
                    <a:lnTo>
                      <a:pt x="19" y="18"/>
                    </a:lnTo>
                    <a:lnTo>
                      <a:pt x="37" y="36"/>
                    </a:lnTo>
                    <a:lnTo>
                      <a:pt x="55" y="50"/>
                    </a:lnTo>
                    <a:lnTo>
                      <a:pt x="69" y="66"/>
                    </a:lnTo>
                    <a:lnTo>
                      <a:pt x="85" y="78"/>
                    </a:lnTo>
                    <a:lnTo>
                      <a:pt x="100" y="93"/>
                    </a:lnTo>
                    <a:lnTo>
                      <a:pt x="115" y="107"/>
                    </a:lnTo>
                    <a:lnTo>
                      <a:pt x="130" y="125"/>
                    </a:lnTo>
                    <a:lnTo>
                      <a:pt x="142" y="144"/>
                    </a:lnTo>
                    <a:lnTo>
                      <a:pt x="153" y="168"/>
                    </a:lnTo>
                  </a:path>
                </a:pathLst>
              </a:custGeom>
              <a:noFill/>
              <a:ln w="0">
                <a:solidFill>
                  <a:srgbClr val="51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3819" name="Freeform 1306"/>
              <p:cNvSpPr>
                <a:spLocks/>
              </p:cNvSpPr>
              <p:nvPr/>
            </p:nvSpPr>
            <p:spPr bwMode="auto">
              <a:xfrm>
                <a:off x="2893" y="3493"/>
                <a:ext cx="16" cy="94"/>
              </a:xfrm>
              <a:custGeom>
                <a:avLst/>
                <a:gdLst>
                  <a:gd name="T0" fmla="*/ 0 w 64"/>
                  <a:gd name="T1" fmla="*/ 0 h 376"/>
                  <a:gd name="T2" fmla="*/ 1 w 64"/>
                  <a:gd name="T3" fmla="*/ 5 h 376"/>
                  <a:gd name="T4" fmla="*/ 2 w 64"/>
                  <a:gd name="T5" fmla="*/ 8 h 376"/>
                  <a:gd name="T6" fmla="*/ 3 w 64"/>
                  <a:gd name="T7" fmla="*/ 12 h 376"/>
                  <a:gd name="T8" fmla="*/ 3 w 64"/>
                  <a:gd name="T9" fmla="*/ 16 h 376"/>
                  <a:gd name="T10" fmla="*/ 3 w 64"/>
                  <a:gd name="T11" fmla="*/ 19 h 376"/>
                  <a:gd name="T12" fmla="*/ 3 w 64"/>
                  <a:gd name="T13" fmla="*/ 23 h 376"/>
                  <a:gd name="T14" fmla="*/ 4 w 64"/>
                  <a:gd name="T15" fmla="*/ 26 h 376"/>
                  <a:gd name="T16" fmla="*/ 5 w 64"/>
                  <a:gd name="T17" fmla="*/ 30 h 376"/>
                  <a:gd name="T18" fmla="*/ 7 w 64"/>
                  <a:gd name="T19" fmla="*/ 35 h 376"/>
                  <a:gd name="T20" fmla="*/ 9 w 64"/>
                  <a:gd name="T21" fmla="*/ 39 h 376"/>
                  <a:gd name="T22" fmla="*/ 12 w 64"/>
                  <a:gd name="T23" fmla="*/ 44 h 376"/>
                  <a:gd name="T24" fmla="*/ 13 w 64"/>
                  <a:gd name="T25" fmla="*/ 49 h 376"/>
                  <a:gd name="T26" fmla="*/ 14 w 64"/>
                  <a:gd name="T27" fmla="*/ 55 h 376"/>
                  <a:gd name="T28" fmla="*/ 15 w 64"/>
                  <a:gd name="T29" fmla="*/ 61 h 376"/>
                  <a:gd name="T30" fmla="*/ 16 w 64"/>
                  <a:gd name="T31" fmla="*/ 66 h 376"/>
                  <a:gd name="T32" fmla="*/ 15 w 64"/>
                  <a:gd name="T33" fmla="*/ 72 h 376"/>
                  <a:gd name="T34" fmla="*/ 14 w 64"/>
                  <a:gd name="T35" fmla="*/ 78 h 376"/>
                  <a:gd name="T36" fmla="*/ 12 w 64"/>
                  <a:gd name="T37" fmla="*/ 84 h 376"/>
                  <a:gd name="T38" fmla="*/ 9 w 64"/>
                  <a:gd name="T39" fmla="*/ 89 h 376"/>
                  <a:gd name="T40" fmla="*/ 4 w 64"/>
                  <a:gd name="T41" fmla="*/ 94 h 37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64"/>
                  <a:gd name="T64" fmla="*/ 0 h 376"/>
                  <a:gd name="T65" fmla="*/ 64 w 64"/>
                  <a:gd name="T66" fmla="*/ 376 h 37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64" h="376">
                    <a:moveTo>
                      <a:pt x="0" y="0"/>
                    </a:moveTo>
                    <a:lnTo>
                      <a:pt x="3" y="18"/>
                    </a:lnTo>
                    <a:lnTo>
                      <a:pt x="7" y="33"/>
                    </a:lnTo>
                    <a:lnTo>
                      <a:pt x="10" y="48"/>
                    </a:lnTo>
                    <a:lnTo>
                      <a:pt x="10" y="63"/>
                    </a:lnTo>
                    <a:lnTo>
                      <a:pt x="10" y="77"/>
                    </a:lnTo>
                    <a:lnTo>
                      <a:pt x="12" y="90"/>
                    </a:lnTo>
                    <a:lnTo>
                      <a:pt x="16" y="105"/>
                    </a:lnTo>
                    <a:lnTo>
                      <a:pt x="19" y="120"/>
                    </a:lnTo>
                    <a:lnTo>
                      <a:pt x="28" y="138"/>
                    </a:lnTo>
                    <a:lnTo>
                      <a:pt x="37" y="157"/>
                    </a:lnTo>
                    <a:lnTo>
                      <a:pt x="46" y="175"/>
                    </a:lnTo>
                    <a:lnTo>
                      <a:pt x="52" y="195"/>
                    </a:lnTo>
                    <a:lnTo>
                      <a:pt x="57" y="220"/>
                    </a:lnTo>
                    <a:lnTo>
                      <a:pt x="60" y="243"/>
                    </a:lnTo>
                    <a:lnTo>
                      <a:pt x="64" y="264"/>
                    </a:lnTo>
                    <a:lnTo>
                      <a:pt x="60" y="289"/>
                    </a:lnTo>
                    <a:lnTo>
                      <a:pt x="55" y="312"/>
                    </a:lnTo>
                    <a:lnTo>
                      <a:pt x="46" y="334"/>
                    </a:lnTo>
                    <a:lnTo>
                      <a:pt x="34" y="355"/>
                    </a:lnTo>
                    <a:lnTo>
                      <a:pt x="16" y="376"/>
                    </a:lnTo>
                  </a:path>
                </a:pathLst>
              </a:custGeom>
              <a:noFill/>
              <a:ln w="0">
                <a:solidFill>
                  <a:srgbClr val="51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3820" name="Freeform 1307"/>
              <p:cNvSpPr>
                <a:spLocks/>
              </p:cNvSpPr>
              <p:nvPr/>
            </p:nvSpPr>
            <p:spPr bwMode="auto">
              <a:xfrm>
                <a:off x="2906" y="3506"/>
                <a:ext cx="8" cy="39"/>
              </a:xfrm>
              <a:custGeom>
                <a:avLst/>
                <a:gdLst>
                  <a:gd name="T0" fmla="*/ 8 w 30"/>
                  <a:gd name="T1" fmla="*/ 0 h 152"/>
                  <a:gd name="T2" fmla="*/ 8 w 30"/>
                  <a:gd name="T3" fmla="*/ 4 h 152"/>
                  <a:gd name="T4" fmla="*/ 8 w 30"/>
                  <a:gd name="T5" fmla="*/ 7 h 152"/>
                  <a:gd name="T6" fmla="*/ 7 w 30"/>
                  <a:gd name="T7" fmla="*/ 11 h 152"/>
                  <a:gd name="T8" fmla="*/ 6 w 30"/>
                  <a:gd name="T9" fmla="*/ 14 h 152"/>
                  <a:gd name="T10" fmla="*/ 6 w 30"/>
                  <a:gd name="T11" fmla="*/ 17 h 152"/>
                  <a:gd name="T12" fmla="*/ 4 w 30"/>
                  <a:gd name="T13" fmla="*/ 20 h 152"/>
                  <a:gd name="T14" fmla="*/ 2 w 30"/>
                  <a:gd name="T15" fmla="*/ 24 h 152"/>
                  <a:gd name="T16" fmla="*/ 1 w 30"/>
                  <a:gd name="T17" fmla="*/ 28 h 152"/>
                  <a:gd name="T18" fmla="*/ 1 w 30"/>
                  <a:gd name="T19" fmla="*/ 33 h 152"/>
                  <a:gd name="T20" fmla="*/ 0 w 30"/>
                  <a:gd name="T21" fmla="*/ 39 h 15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30"/>
                  <a:gd name="T34" fmla="*/ 0 h 152"/>
                  <a:gd name="T35" fmla="*/ 30 w 30"/>
                  <a:gd name="T36" fmla="*/ 152 h 152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30" h="152">
                    <a:moveTo>
                      <a:pt x="30" y="0"/>
                    </a:moveTo>
                    <a:lnTo>
                      <a:pt x="30" y="14"/>
                    </a:lnTo>
                    <a:lnTo>
                      <a:pt x="30" y="29"/>
                    </a:lnTo>
                    <a:lnTo>
                      <a:pt x="27" y="41"/>
                    </a:lnTo>
                    <a:lnTo>
                      <a:pt x="23" y="53"/>
                    </a:lnTo>
                    <a:lnTo>
                      <a:pt x="21" y="66"/>
                    </a:lnTo>
                    <a:lnTo>
                      <a:pt x="14" y="77"/>
                    </a:lnTo>
                    <a:lnTo>
                      <a:pt x="9" y="92"/>
                    </a:lnTo>
                    <a:lnTo>
                      <a:pt x="5" y="110"/>
                    </a:lnTo>
                    <a:lnTo>
                      <a:pt x="2" y="128"/>
                    </a:lnTo>
                    <a:lnTo>
                      <a:pt x="0" y="152"/>
                    </a:lnTo>
                  </a:path>
                </a:pathLst>
              </a:custGeom>
              <a:noFill/>
              <a:ln w="0">
                <a:solidFill>
                  <a:srgbClr val="51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3821" name="Freeform 1308"/>
              <p:cNvSpPr>
                <a:spLocks/>
              </p:cNvSpPr>
              <p:nvPr/>
            </p:nvSpPr>
            <p:spPr bwMode="auto">
              <a:xfrm>
                <a:off x="2892" y="3592"/>
                <a:ext cx="53" cy="76"/>
              </a:xfrm>
              <a:custGeom>
                <a:avLst/>
                <a:gdLst>
                  <a:gd name="T0" fmla="*/ 0 w 210"/>
                  <a:gd name="T1" fmla="*/ 1 h 304"/>
                  <a:gd name="T2" fmla="*/ 3 w 210"/>
                  <a:gd name="T3" fmla="*/ 0 h 304"/>
                  <a:gd name="T4" fmla="*/ 7 w 210"/>
                  <a:gd name="T5" fmla="*/ 0 h 304"/>
                  <a:gd name="T6" fmla="*/ 10 w 210"/>
                  <a:gd name="T7" fmla="*/ 0 h 304"/>
                  <a:gd name="T8" fmla="*/ 14 w 210"/>
                  <a:gd name="T9" fmla="*/ 1 h 304"/>
                  <a:gd name="T10" fmla="*/ 18 w 210"/>
                  <a:gd name="T11" fmla="*/ 2 h 304"/>
                  <a:gd name="T12" fmla="*/ 22 w 210"/>
                  <a:gd name="T13" fmla="*/ 4 h 304"/>
                  <a:gd name="T14" fmla="*/ 27 w 210"/>
                  <a:gd name="T15" fmla="*/ 6 h 304"/>
                  <a:gd name="T16" fmla="*/ 31 w 210"/>
                  <a:gd name="T17" fmla="*/ 9 h 304"/>
                  <a:gd name="T18" fmla="*/ 35 w 210"/>
                  <a:gd name="T19" fmla="*/ 12 h 304"/>
                  <a:gd name="T20" fmla="*/ 38 w 210"/>
                  <a:gd name="T21" fmla="*/ 16 h 304"/>
                  <a:gd name="T22" fmla="*/ 41 w 210"/>
                  <a:gd name="T23" fmla="*/ 20 h 304"/>
                  <a:gd name="T24" fmla="*/ 44 w 210"/>
                  <a:gd name="T25" fmla="*/ 24 h 304"/>
                  <a:gd name="T26" fmla="*/ 47 w 210"/>
                  <a:gd name="T27" fmla="*/ 28 h 304"/>
                  <a:gd name="T28" fmla="*/ 49 w 210"/>
                  <a:gd name="T29" fmla="*/ 32 h 304"/>
                  <a:gd name="T30" fmla="*/ 52 w 210"/>
                  <a:gd name="T31" fmla="*/ 35 h 304"/>
                  <a:gd name="T32" fmla="*/ 52 w 210"/>
                  <a:gd name="T33" fmla="*/ 39 h 304"/>
                  <a:gd name="T34" fmla="*/ 53 w 210"/>
                  <a:gd name="T35" fmla="*/ 42 h 304"/>
                  <a:gd name="T36" fmla="*/ 52 w 210"/>
                  <a:gd name="T37" fmla="*/ 45 h 304"/>
                  <a:gd name="T38" fmla="*/ 51 w 210"/>
                  <a:gd name="T39" fmla="*/ 48 h 304"/>
                  <a:gd name="T40" fmla="*/ 48 w 210"/>
                  <a:gd name="T41" fmla="*/ 51 h 304"/>
                  <a:gd name="T42" fmla="*/ 45 w 210"/>
                  <a:gd name="T43" fmla="*/ 54 h 304"/>
                  <a:gd name="T44" fmla="*/ 43 w 210"/>
                  <a:gd name="T45" fmla="*/ 56 h 304"/>
                  <a:gd name="T46" fmla="*/ 41 w 210"/>
                  <a:gd name="T47" fmla="*/ 57 h 304"/>
                  <a:gd name="T48" fmla="*/ 39 w 210"/>
                  <a:gd name="T49" fmla="*/ 59 h 304"/>
                  <a:gd name="T50" fmla="*/ 38 w 210"/>
                  <a:gd name="T51" fmla="*/ 60 h 304"/>
                  <a:gd name="T52" fmla="*/ 36 w 210"/>
                  <a:gd name="T53" fmla="*/ 61 h 304"/>
                  <a:gd name="T54" fmla="*/ 35 w 210"/>
                  <a:gd name="T55" fmla="*/ 63 h 304"/>
                  <a:gd name="T56" fmla="*/ 33 w 210"/>
                  <a:gd name="T57" fmla="*/ 66 h 304"/>
                  <a:gd name="T58" fmla="*/ 33 w 210"/>
                  <a:gd name="T59" fmla="*/ 71 h 304"/>
                  <a:gd name="T60" fmla="*/ 31 w 210"/>
                  <a:gd name="T61" fmla="*/ 76 h 304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210"/>
                  <a:gd name="T94" fmla="*/ 0 h 304"/>
                  <a:gd name="T95" fmla="*/ 210 w 210"/>
                  <a:gd name="T96" fmla="*/ 304 h 304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210" h="304">
                    <a:moveTo>
                      <a:pt x="0" y="2"/>
                    </a:moveTo>
                    <a:lnTo>
                      <a:pt x="12" y="0"/>
                    </a:lnTo>
                    <a:lnTo>
                      <a:pt x="27" y="0"/>
                    </a:lnTo>
                    <a:lnTo>
                      <a:pt x="41" y="0"/>
                    </a:lnTo>
                    <a:lnTo>
                      <a:pt x="57" y="2"/>
                    </a:lnTo>
                    <a:lnTo>
                      <a:pt x="71" y="6"/>
                    </a:lnTo>
                    <a:lnTo>
                      <a:pt x="89" y="15"/>
                    </a:lnTo>
                    <a:lnTo>
                      <a:pt x="105" y="24"/>
                    </a:lnTo>
                    <a:lnTo>
                      <a:pt x="123" y="36"/>
                    </a:lnTo>
                    <a:lnTo>
                      <a:pt x="139" y="48"/>
                    </a:lnTo>
                    <a:lnTo>
                      <a:pt x="150" y="63"/>
                    </a:lnTo>
                    <a:lnTo>
                      <a:pt x="162" y="81"/>
                    </a:lnTo>
                    <a:lnTo>
                      <a:pt x="174" y="96"/>
                    </a:lnTo>
                    <a:lnTo>
                      <a:pt x="186" y="111"/>
                    </a:lnTo>
                    <a:lnTo>
                      <a:pt x="196" y="127"/>
                    </a:lnTo>
                    <a:lnTo>
                      <a:pt x="205" y="138"/>
                    </a:lnTo>
                    <a:lnTo>
                      <a:pt x="207" y="154"/>
                    </a:lnTo>
                    <a:lnTo>
                      <a:pt x="210" y="166"/>
                    </a:lnTo>
                    <a:lnTo>
                      <a:pt x="207" y="180"/>
                    </a:lnTo>
                    <a:lnTo>
                      <a:pt x="201" y="193"/>
                    </a:lnTo>
                    <a:lnTo>
                      <a:pt x="192" y="205"/>
                    </a:lnTo>
                    <a:lnTo>
                      <a:pt x="180" y="216"/>
                    </a:lnTo>
                    <a:lnTo>
                      <a:pt x="171" y="223"/>
                    </a:lnTo>
                    <a:lnTo>
                      <a:pt x="162" y="229"/>
                    </a:lnTo>
                    <a:lnTo>
                      <a:pt x="155" y="234"/>
                    </a:lnTo>
                    <a:lnTo>
                      <a:pt x="150" y="238"/>
                    </a:lnTo>
                    <a:lnTo>
                      <a:pt x="144" y="243"/>
                    </a:lnTo>
                    <a:lnTo>
                      <a:pt x="139" y="252"/>
                    </a:lnTo>
                    <a:lnTo>
                      <a:pt x="132" y="264"/>
                    </a:lnTo>
                    <a:lnTo>
                      <a:pt x="129" y="282"/>
                    </a:lnTo>
                    <a:lnTo>
                      <a:pt x="123" y="304"/>
                    </a:lnTo>
                  </a:path>
                </a:pathLst>
              </a:custGeom>
              <a:noFill/>
              <a:ln w="0">
                <a:solidFill>
                  <a:srgbClr val="51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3822" name="Freeform 1309"/>
              <p:cNvSpPr>
                <a:spLocks/>
              </p:cNvSpPr>
              <p:nvPr/>
            </p:nvSpPr>
            <p:spPr bwMode="auto">
              <a:xfrm>
                <a:off x="2944" y="3638"/>
                <a:ext cx="16" cy="35"/>
              </a:xfrm>
              <a:custGeom>
                <a:avLst/>
                <a:gdLst>
                  <a:gd name="T0" fmla="*/ 0 w 64"/>
                  <a:gd name="T1" fmla="*/ 0 h 141"/>
                  <a:gd name="T2" fmla="*/ 3 w 64"/>
                  <a:gd name="T3" fmla="*/ 3 h 141"/>
                  <a:gd name="T4" fmla="*/ 5 w 64"/>
                  <a:gd name="T5" fmla="*/ 5 h 141"/>
                  <a:gd name="T6" fmla="*/ 8 w 64"/>
                  <a:gd name="T7" fmla="*/ 7 h 141"/>
                  <a:gd name="T8" fmla="*/ 10 w 64"/>
                  <a:gd name="T9" fmla="*/ 10 h 141"/>
                  <a:gd name="T10" fmla="*/ 12 w 64"/>
                  <a:gd name="T11" fmla="*/ 12 h 141"/>
                  <a:gd name="T12" fmla="*/ 12 w 64"/>
                  <a:gd name="T13" fmla="*/ 15 h 141"/>
                  <a:gd name="T14" fmla="*/ 14 w 64"/>
                  <a:gd name="T15" fmla="*/ 19 h 141"/>
                  <a:gd name="T16" fmla="*/ 14 w 64"/>
                  <a:gd name="T17" fmla="*/ 23 h 141"/>
                  <a:gd name="T18" fmla="*/ 15 w 64"/>
                  <a:gd name="T19" fmla="*/ 28 h 141"/>
                  <a:gd name="T20" fmla="*/ 16 w 64"/>
                  <a:gd name="T21" fmla="*/ 35 h 141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64"/>
                  <a:gd name="T34" fmla="*/ 0 h 141"/>
                  <a:gd name="T35" fmla="*/ 64 w 64"/>
                  <a:gd name="T36" fmla="*/ 141 h 141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64" h="141">
                    <a:moveTo>
                      <a:pt x="0" y="0"/>
                    </a:moveTo>
                    <a:lnTo>
                      <a:pt x="12" y="11"/>
                    </a:lnTo>
                    <a:lnTo>
                      <a:pt x="21" y="21"/>
                    </a:lnTo>
                    <a:lnTo>
                      <a:pt x="30" y="30"/>
                    </a:lnTo>
                    <a:lnTo>
                      <a:pt x="39" y="39"/>
                    </a:lnTo>
                    <a:lnTo>
                      <a:pt x="46" y="48"/>
                    </a:lnTo>
                    <a:lnTo>
                      <a:pt x="48" y="59"/>
                    </a:lnTo>
                    <a:lnTo>
                      <a:pt x="55" y="75"/>
                    </a:lnTo>
                    <a:lnTo>
                      <a:pt x="57" y="93"/>
                    </a:lnTo>
                    <a:lnTo>
                      <a:pt x="60" y="114"/>
                    </a:lnTo>
                    <a:lnTo>
                      <a:pt x="64" y="141"/>
                    </a:lnTo>
                  </a:path>
                </a:pathLst>
              </a:custGeom>
              <a:noFill/>
              <a:ln w="0">
                <a:solidFill>
                  <a:srgbClr val="51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3823" name="Freeform 1310"/>
              <p:cNvSpPr>
                <a:spLocks/>
              </p:cNvSpPr>
              <p:nvPr/>
            </p:nvSpPr>
            <p:spPr bwMode="auto">
              <a:xfrm>
                <a:off x="2872" y="3603"/>
                <a:ext cx="32" cy="77"/>
              </a:xfrm>
              <a:custGeom>
                <a:avLst/>
                <a:gdLst>
                  <a:gd name="T0" fmla="*/ 2 w 130"/>
                  <a:gd name="T1" fmla="*/ 5 h 307"/>
                  <a:gd name="T2" fmla="*/ 4 w 130"/>
                  <a:gd name="T3" fmla="*/ 4 h 307"/>
                  <a:gd name="T4" fmla="*/ 7 w 130"/>
                  <a:gd name="T5" fmla="*/ 2 h 307"/>
                  <a:gd name="T6" fmla="*/ 9 w 130"/>
                  <a:gd name="T7" fmla="*/ 2 h 307"/>
                  <a:gd name="T8" fmla="*/ 12 w 130"/>
                  <a:gd name="T9" fmla="*/ 1 h 307"/>
                  <a:gd name="T10" fmla="*/ 16 w 130"/>
                  <a:gd name="T11" fmla="*/ 0 h 307"/>
                  <a:gd name="T12" fmla="*/ 18 w 130"/>
                  <a:gd name="T13" fmla="*/ 0 h 307"/>
                  <a:gd name="T14" fmla="*/ 21 w 130"/>
                  <a:gd name="T15" fmla="*/ 2 h 307"/>
                  <a:gd name="T16" fmla="*/ 25 w 130"/>
                  <a:gd name="T17" fmla="*/ 3 h 307"/>
                  <a:gd name="T18" fmla="*/ 26 w 130"/>
                  <a:gd name="T19" fmla="*/ 6 h 307"/>
                  <a:gd name="T20" fmla="*/ 28 w 130"/>
                  <a:gd name="T21" fmla="*/ 11 h 307"/>
                  <a:gd name="T22" fmla="*/ 29 w 130"/>
                  <a:gd name="T23" fmla="*/ 17 h 307"/>
                  <a:gd name="T24" fmla="*/ 30 w 130"/>
                  <a:gd name="T25" fmla="*/ 22 h 307"/>
                  <a:gd name="T26" fmla="*/ 31 w 130"/>
                  <a:gd name="T27" fmla="*/ 27 h 307"/>
                  <a:gd name="T28" fmla="*/ 32 w 130"/>
                  <a:gd name="T29" fmla="*/ 31 h 307"/>
                  <a:gd name="T30" fmla="*/ 32 w 130"/>
                  <a:gd name="T31" fmla="*/ 35 h 307"/>
                  <a:gd name="T32" fmla="*/ 31 w 130"/>
                  <a:gd name="T33" fmla="*/ 38 h 307"/>
                  <a:gd name="T34" fmla="*/ 30 w 130"/>
                  <a:gd name="T35" fmla="*/ 42 h 307"/>
                  <a:gd name="T36" fmla="*/ 28 w 130"/>
                  <a:gd name="T37" fmla="*/ 46 h 307"/>
                  <a:gd name="T38" fmla="*/ 25 w 130"/>
                  <a:gd name="T39" fmla="*/ 50 h 307"/>
                  <a:gd name="T40" fmla="*/ 21 w 130"/>
                  <a:gd name="T41" fmla="*/ 54 h 307"/>
                  <a:gd name="T42" fmla="*/ 18 w 130"/>
                  <a:gd name="T43" fmla="*/ 56 h 307"/>
                  <a:gd name="T44" fmla="*/ 16 w 130"/>
                  <a:gd name="T45" fmla="*/ 58 h 307"/>
                  <a:gd name="T46" fmla="*/ 14 w 130"/>
                  <a:gd name="T47" fmla="*/ 59 h 307"/>
                  <a:gd name="T48" fmla="*/ 13 w 130"/>
                  <a:gd name="T49" fmla="*/ 61 h 307"/>
                  <a:gd name="T50" fmla="*/ 11 w 130"/>
                  <a:gd name="T51" fmla="*/ 63 h 307"/>
                  <a:gd name="T52" fmla="*/ 8 w 130"/>
                  <a:gd name="T53" fmla="*/ 64 h 307"/>
                  <a:gd name="T54" fmla="*/ 6 w 130"/>
                  <a:gd name="T55" fmla="*/ 66 h 307"/>
                  <a:gd name="T56" fmla="*/ 4 w 130"/>
                  <a:gd name="T57" fmla="*/ 69 h 307"/>
                  <a:gd name="T58" fmla="*/ 2 w 130"/>
                  <a:gd name="T59" fmla="*/ 73 h 307"/>
                  <a:gd name="T60" fmla="*/ 0 w 130"/>
                  <a:gd name="T61" fmla="*/ 77 h 307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130"/>
                  <a:gd name="T94" fmla="*/ 0 h 307"/>
                  <a:gd name="T95" fmla="*/ 130 w 130"/>
                  <a:gd name="T96" fmla="*/ 307 h 307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130" h="307">
                    <a:moveTo>
                      <a:pt x="9" y="21"/>
                    </a:moveTo>
                    <a:lnTo>
                      <a:pt x="16" y="16"/>
                    </a:lnTo>
                    <a:lnTo>
                      <a:pt x="27" y="9"/>
                    </a:lnTo>
                    <a:lnTo>
                      <a:pt x="37" y="7"/>
                    </a:lnTo>
                    <a:lnTo>
                      <a:pt x="48" y="3"/>
                    </a:lnTo>
                    <a:lnTo>
                      <a:pt x="64" y="0"/>
                    </a:lnTo>
                    <a:lnTo>
                      <a:pt x="75" y="0"/>
                    </a:lnTo>
                    <a:lnTo>
                      <a:pt x="87" y="7"/>
                    </a:lnTo>
                    <a:lnTo>
                      <a:pt x="100" y="12"/>
                    </a:lnTo>
                    <a:lnTo>
                      <a:pt x="105" y="25"/>
                    </a:lnTo>
                    <a:lnTo>
                      <a:pt x="112" y="42"/>
                    </a:lnTo>
                    <a:lnTo>
                      <a:pt x="118" y="66"/>
                    </a:lnTo>
                    <a:lnTo>
                      <a:pt x="123" y="87"/>
                    </a:lnTo>
                    <a:lnTo>
                      <a:pt x="127" y="109"/>
                    </a:lnTo>
                    <a:lnTo>
                      <a:pt x="130" y="123"/>
                    </a:lnTo>
                    <a:lnTo>
                      <a:pt x="130" y="141"/>
                    </a:lnTo>
                    <a:lnTo>
                      <a:pt x="127" y="153"/>
                    </a:lnTo>
                    <a:lnTo>
                      <a:pt x="121" y="169"/>
                    </a:lnTo>
                    <a:lnTo>
                      <a:pt x="112" y="184"/>
                    </a:lnTo>
                    <a:lnTo>
                      <a:pt x="100" y="198"/>
                    </a:lnTo>
                    <a:lnTo>
                      <a:pt x="84" y="217"/>
                    </a:lnTo>
                    <a:lnTo>
                      <a:pt x="75" y="223"/>
                    </a:lnTo>
                    <a:lnTo>
                      <a:pt x="66" y="232"/>
                    </a:lnTo>
                    <a:lnTo>
                      <a:pt x="57" y="237"/>
                    </a:lnTo>
                    <a:lnTo>
                      <a:pt x="52" y="244"/>
                    </a:lnTo>
                    <a:lnTo>
                      <a:pt x="43" y="250"/>
                    </a:lnTo>
                    <a:lnTo>
                      <a:pt x="34" y="255"/>
                    </a:lnTo>
                    <a:lnTo>
                      <a:pt x="25" y="264"/>
                    </a:lnTo>
                    <a:lnTo>
                      <a:pt x="16" y="277"/>
                    </a:lnTo>
                    <a:lnTo>
                      <a:pt x="9" y="292"/>
                    </a:lnTo>
                    <a:lnTo>
                      <a:pt x="0" y="307"/>
                    </a:lnTo>
                  </a:path>
                </a:pathLst>
              </a:custGeom>
              <a:noFill/>
              <a:ln w="0">
                <a:solidFill>
                  <a:srgbClr val="51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3824" name="Freeform 1311"/>
              <p:cNvSpPr>
                <a:spLocks/>
              </p:cNvSpPr>
              <p:nvPr/>
            </p:nvSpPr>
            <p:spPr bwMode="auto">
              <a:xfrm>
                <a:off x="2904" y="3639"/>
                <a:ext cx="5" cy="67"/>
              </a:xfrm>
              <a:custGeom>
                <a:avLst/>
                <a:gdLst>
                  <a:gd name="T0" fmla="*/ 0 w 18"/>
                  <a:gd name="T1" fmla="*/ 0 h 271"/>
                  <a:gd name="T2" fmla="*/ 2 w 18"/>
                  <a:gd name="T3" fmla="*/ 5 h 271"/>
                  <a:gd name="T4" fmla="*/ 3 w 18"/>
                  <a:gd name="T5" fmla="*/ 11 h 271"/>
                  <a:gd name="T6" fmla="*/ 3 w 18"/>
                  <a:gd name="T7" fmla="*/ 16 h 271"/>
                  <a:gd name="T8" fmla="*/ 4 w 18"/>
                  <a:gd name="T9" fmla="*/ 22 h 271"/>
                  <a:gd name="T10" fmla="*/ 5 w 18"/>
                  <a:gd name="T11" fmla="*/ 29 h 271"/>
                  <a:gd name="T12" fmla="*/ 5 w 18"/>
                  <a:gd name="T13" fmla="*/ 37 h 271"/>
                  <a:gd name="T14" fmla="*/ 5 w 18"/>
                  <a:gd name="T15" fmla="*/ 43 h 271"/>
                  <a:gd name="T16" fmla="*/ 4 w 18"/>
                  <a:gd name="T17" fmla="*/ 51 h 271"/>
                  <a:gd name="T18" fmla="*/ 3 w 18"/>
                  <a:gd name="T19" fmla="*/ 59 h 271"/>
                  <a:gd name="T20" fmla="*/ 1 w 18"/>
                  <a:gd name="T21" fmla="*/ 67 h 271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8"/>
                  <a:gd name="T34" fmla="*/ 0 h 271"/>
                  <a:gd name="T35" fmla="*/ 18 w 18"/>
                  <a:gd name="T36" fmla="*/ 271 h 271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8" h="271">
                    <a:moveTo>
                      <a:pt x="0" y="0"/>
                    </a:moveTo>
                    <a:lnTo>
                      <a:pt x="6" y="21"/>
                    </a:lnTo>
                    <a:lnTo>
                      <a:pt x="9" y="43"/>
                    </a:lnTo>
                    <a:lnTo>
                      <a:pt x="11" y="66"/>
                    </a:lnTo>
                    <a:lnTo>
                      <a:pt x="14" y="91"/>
                    </a:lnTo>
                    <a:lnTo>
                      <a:pt x="18" y="118"/>
                    </a:lnTo>
                    <a:lnTo>
                      <a:pt x="18" y="148"/>
                    </a:lnTo>
                    <a:lnTo>
                      <a:pt x="18" y="175"/>
                    </a:lnTo>
                    <a:lnTo>
                      <a:pt x="14" y="208"/>
                    </a:lnTo>
                    <a:lnTo>
                      <a:pt x="11" y="238"/>
                    </a:lnTo>
                    <a:lnTo>
                      <a:pt x="2" y="271"/>
                    </a:lnTo>
                  </a:path>
                </a:pathLst>
              </a:custGeom>
              <a:noFill/>
              <a:ln w="0">
                <a:solidFill>
                  <a:srgbClr val="51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3825" name="Freeform 1312"/>
              <p:cNvSpPr>
                <a:spLocks/>
              </p:cNvSpPr>
              <p:nvPr/>
            </p:nvSpPr>
            <p:spPr bwMode="auto">
              <a:xfrm>
                <a:off x="2798" y="3637"/>
                <a:ext cx="51" cy="69"/>
              </a:xfrm>
              <a:custGeom>
                <a:avLst/>
                <a:gdLst>
                  <a:gd name="T0" fmla="*/ 35 w 203"/>
                  <a:gd name="T1" fmla="*/ 0 h 277"/>
                  <a:gd name="T2" fmla="*/ 40 w 203"/>
                  <a:gd name="T3" fmla="*/ 1 h 277"/>
                  <a:gd name="T4" fmla="*/ 44 w 203"/>
                  <a:gd name="T5" fmla="*/ 2 h 277"/>
                  <a:gd name="T6" fmla="*/ 46 w 203"/>
                  <a:gd name="T7" fmla="*/ 4 h 277"/>
                  <a:gd name="T8" fmla="*/ 49 w 203"/>
                  <a:gd name="T9" fmla="*/ 5 h 277"/>
                  <a:gd name="T10" fmla="*/ 50 w 203"/>
                  <a:gd name="T11" fmla="*/ 8 h 277"/>
                  <a:gd name="T12" fmla="*/ 51 w 203"/>
                  <a:gd name="T13" fmla="*/ 10 h 277"/>
                  <a:gd name="T14" fmla="*/ 51 w 203"/>
                  <a:gd name="T15" fmla="*/ 13 h 277"/>
                  <a:gd name="T16" fmla="*/ 51 w 203"/>
                  <a:gd name="T17" fmla="*/ 16 h 277"/>
                  <a:gd name="T18" fmla="*/ 51 w 203"/>
                  <a:gd name="T19" fmla="*/ 20 h 277"/>
                  <a:gd name="T20" fmla="*/ 50 w 203"/>
                  <a:gd name="T21" fmla="*/ 24 h 277"/>
                  <a:gd name="T22" fmla="*/ 50 w 203"/>
                  <a:gd name="T23" fmla="*/ 27 h 277"/>
                  <a:gd name="T24" fmla="*/ 50 w 203"/>
                  <a:gd name="T25" fmla="*/ 30 h 277"/>
                  <a:gd name="T26" fmla="*/ 49 w 203"/>
                  <a:gd name="T27" fmla="*/ 33 h 277"/>
                  <a:gd name="T28" fmla="*/ 47 w 203"/>
                  <a:gd name="T29" fmla="*/ 36 h 277"/>
                  <a:gd name="T30" fmla="*/ 46 w 203"/>
                  <a:gd name="T31" fmla="*/ 38 h 277"/>
                  <a:gd name="T32" fmla="*/ 45 w 203"/>
                  <a:gd name="T33" fmla="*/ 41 h 277"/>
                  <a:gd name="T34" fmla="*/ 42 w 203"/>
                  <a:gd name="T35" fmla="*/ 42 h 277"/>
                  <a:gd name="T36" fmla="*/ 40 w 203"/>
                  <a:gd name="T37" fmla="*/ 44 h 277"/>
                  <a:gd name="T38" fmla="*/ 37 w 203"/>
                  <a:gd name="T39" fmla="*/ 45 h 277"/>
                  <a:gd name="T40" fmla="*/ 33 w 203"/>
                  <a:gd name="T41" fmla="*/ 47 h 277"/>
                  <a:gd name="T42" fmla="*/ 29 w 203"/>
                  <a:gd name="T43" fmla="*/ 47 h 277"/>
                  <a:gd name="T44" fmla="*/ 25 w 203"/>
                  <a:gd name="T45" fmla="*/ 49 h 277"/>
                  <a:gd name="T46" fmla="*/ 22 w 203"/>
                  <a:gd name="T47" fmla="*/ 50 h 277"/>
                  <a:gd name="T48" fmla="*/ 17 w 203"/>
                  <a:gd name="T49" fmla="*/ 52 h 277"/>
                  <a:gd name="T50" fmla="*/ 13 w 203"/>
                  <a:gd name="T51" fmla="*/ 53 h 277"/>
                  <a:gd name="T52" fmla="*/ 10 w 203"/>
                  <a:gd name="T53" fmla="*/ 56 h 277"/>
                  <a:gd name="T54" fmla="*/ 7 w 203"/>
                  <a:gd name="T55" fmla="*/ 58 h 277"/>
                  <a:gd name="T56" fmla="*/ 4 w 203"/>
                  <a:gd name="T57" fmla="*/ 62 h 277"/>
                  <a:gd name="T58" fmla="*/ 1 w 203"/>
                  <a:gd name="T59" fmla="*/ 65 h 277"/>
                  <a:gd name="T60" fmla="*/ 0 w 203"/>
                  <a:gd name="T61" fmla="*/ 69 h 277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203"/>
                  <a:gd name="T94" fmla="*/ 0 h 277"/>
                  <a:gd name="T95" fmla="*/ 203 w 203"/>
                  <a:gd name="T96" fmla="*/ 277 h 277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203" h="277">
                    <a:moveTo>
                      <a:pt x="141" y="0"/>
                    </a:moveTo>
                    <a:lnTo>
                      <a:pt x="159" y="4"/>
                    </a:lnTo>
                    <a:lnTo>
                      <a:pt x="174" y="9"/>
                    </a:lnTo>
                    <a:lnTo>
                      <a:pt x="185" y="15"/>
                    </a:lnTo>
                    <a:lnTo>
                      <a:pt x="194" y="22"/>
                    </a:lnTo>
                    <a:lnTo>
                      <a:pt x="201" y="31"/>
                    </a:lnTo>
                    <a:lnTo>
                      <a:pt x="203" y="40"/>
                    </a:lnTo>
                    <a:lnTo>
                      <a:pt x="203" y="52"/>
                    </a:lnTo>
                    <a:lnTo>
                      <a:pt x="203" y="63"/>
                    </a:lnTo>
                    <a:lnTo>
                      <a:pt x="203" y="79"/>
                    </a:lnTo>
                    <a:lnTo>
                      <a:pt x="201" y="97"/>
                    </a:lnTo>
                    <a:lnTo>
                      <a:pt x="201" y="109"/>
                    </a:lnTo>
                    <a:lnTo>
                      <a:pt x="198" y="120"/>
                    </a:lnTo>
                    <a:lnTo>
                      <a:pt x="194" y="133"/>
                    </a:lnTo>
                    <a:lnTo>
                      <a:pt x="189" y="145"/>
                    </a:lnTo>
                    <a:lnTo>
                      <a:pt x="183" y="154"/>
                    </a:lnTo>
                    <a:lnTo>
                      <a:pt x="178" y="163"/>
                    </a:lnTo>
                    <a:lnTo>
                      <a:pt x="169" y="168"/>
                    </a:lnTo>
                    <a:lnTo>
                      <a:pt x="159" y="177"/>
                    </a:lnTo>
                    <a:lnTo>
                      <a:pt x="146" y="181"/>
                    </a:lnTo>
                    <a:lnTo>
                      <a:pt x="132" y="187"/>
                    </a:lnTo>
                    <a:lnTo>
                      <a:pt x="117" y="190"/>
                    </a:lnTo>
                    <a:lnTo>
                      <a:pt x="101" y="196"/>
                    </a:lnTo>
                    <a:lnTo>
                      <a:pt x="87" y="202"/>
                    </a:lnTo>
                    <a:lnTo>
                      <a:pt x="69" y="209"/>
                    </a:lnTo>
                    <a:lnTo>
                      <a:pt x="53" y="214"/>
                    </a:lnTo>
                    <a:lnTo>
                      <a:pt x="41" y="223"/>
                    </a:lnTo>
                    <a:lnTo>
                      <a:pt x="26" y="232"/>
                    </a:lnTo>
                    <a:lnTo>
                      <a:pt x="14" y="247"/>
                    </a:lnTo>
                    <a:lnTo>
                      <a:pt x="5" y="259"/>
                    </a:lnTo>
                    <a:lnTo>
                      <a:pt x="0" y="277"/>
                    </a:lnTo>
                  </a:path>
                </a:pathLst>
              </a:custGeom>
              <a:noFill/>
              <a:ln w="0">
                <a:solidFill>
                  <a:srgbClr val="51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3826" name="Freeform 1313"/>
              <p:cNvSpPr>
                <a:spLocks/>
              </p:cNvSpPr>
              <p:nvPr/>
            </p:nvSpPr>
            <p:spPr bwMode="auto">
              <a:xfrm>
                <a:off x="2831" y="3684"/>
                <a:ext cx="11" cy="43"/>
              </a:xfrm>
              <a:custGeom>
                <a:avLst/>
                <a:gdLst>
                  <a:gd name="T0" fmla="*/ 0 w 42"/>
                  <a:gd name="T1" fmla="*/ 0 h 175"/>
                  <a:gd name="T2" fmla="*/ 2 w 42"/>
                  <a:gd name="T3" fmla="*/ 4 h 175"/>
                  <a:gd name="T4" fmla="*/ 5 w 42"/>
                  <a:gd name="T5" fmla="*/ 7 h 175"/>
                  <a:gd name="T6" fmla="*/ 6 w 42"/>
                  <a:gd name="T7" fmla="*/ 10 h 175"/>
                  <a:gd name="T8" fmla="*/ 8 w 42"/>
                  <a:gd name="T9" fmla="*/ 13 h 175"/>
                  <a:gd name="T10" fmla="*/ 10 w 42"/>
                  <a:gd name="T11" fmla="*/ 16 h 175"/>
                  <a:gd name="T12" fmla="*/ 10 w 42"/>
                  <a:gd name="T13" fmla="*/ 20 h 175"/>
                  <a:gd name="T14" fmla="*/ 11 w 42"/>
                  <a:gd name="T15" fmla="*/ 24 h 175"/>
                  <a:gd name="T16" fmla="*/ 11 w 42"/>
                  <a:gd name="T17" fmla="*/ 29 h 175"/>
                  <a:gd name="T18" fmla="*/ 10 w 42"/>
                  <a:gd name="T19" fmla="*/ 36 h 175"/>
                  <a:gd name="T20" fmla="*/ 10 w 42"/>
                  <a:gd name="T21" fmla="*/ 43 h 17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42"/>
                  <a:gd name="T34" fmla="*/ 0 h 175"/>
                  <a:gd name="T35" fmla="*/ 42 w 42"/>
                  <a:gd name="T36" fmla="*/ 175 h 175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42" h="175">
                    <a:moveTo>
                      <a:pt x="0" y="0"/>
                    </a:moveTo>
                    <a:lnTo>
                      <a:pt x="9" y="15"/>
                    </a:lnTo>
                    <a:lnTo>
                      <a:pt x="18" y="27"/>
                    </a:lnTo>
                    <a:lnTo>
                      <a:pt x="24" y="40"/>
                    </a:lnTo>
                    <a:lnTo>
                      <a:pt x="30" y="51"/>
                    </a:lnTo>
                    <a:lnTo>
                      <a:pt x="37" y="66"/>
                    </a:lnTo>
                    <a:lnTo>
                      <a:pt x="39" y="81"/>
                    </a:lnTo>
                    <a:lnTo>
                      <a:pt x="42" y="99"/>
                    </a:lnTo>
                    <a:lnTo>
                      <a:pt x="42" y="120"/>
                    </a:lnTo>
                    <a:lnTo>
                      <a:pt x="39" y="147"/>
                    </a:lnTo>
                    <a:lnTo>
                      <a:pt x="37" y="175"/>
                    </a:lnTo>
                  </a:path>
                </a:pathLst>
              </a:custGeom>
              <a:noFill/>
              <a:ln w="0">
                <a:solidFill>
                  <a:srgbClr val="51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3827" name="Freeform 1314"/>
              <p:cNvSpPr>
                <a:spLocks/>
              </p:cNvSpPr>
              <p:nvPr/>
            </p:nvSpPr>
            <p:spPr bwMode="auto">
              <a:xfrm>
                <a:off x="2638" y="3481"/>
                <a:ext cx="16" cy="55"/>
              </a:xfrm>
              <a:custGeom>
                <a:avLst/>
                <a:gdLst>
                  <a:gd name="T0" fmla="*/ 5 w 63"/>
                  <a:gd name="T1" fmla="*/ 0 h 216"/>
                  <a:gd name="T2" fmla="*/ 3 w 63"/>
                  <a:gd name="T3" fmla="*/ 2 h 216"/>
                  <a:gd name="T4" fmla="*/ 2 w 63"/>
                  <a:gd name="T5" fmla="*/ 5 h 216"/>
                  <a:gd name="T6" fmla="*/ 1 w 63"/>
                  <a:gd name="T7" fmla="*/ 8 h 216"/>
                  <a:gd name="T8" fmla="*/ 0 w 63"/>
                  <a:gd name="T9" fmla="*/ 10 h 216"/>
                  <a:gd name="T10" fmla="*/ 1 w 63"/>
                  <a:gd name="T11" fmla="*/ 12 h 216"/>
                  <a:gd name="T12" fmla="*/ 1 w 63"/>
                  <a:gd name="T13" fmla="*/ 15 h 216"/>
                  <a:gd name="T14" fmla="*/ 2 w 63"/>
                  <a:gd name="T15" fmla="*/ 18 h 216"/>
                  <a:gd name="T16" fmla="*/ 3 w 63"/>
                  <a:gd name="T17" fmla="*/ 21 h 216"/>
                  <a:gd name="T18" fmla="*/ 5 w 63"/>
                  <a:gd name="T19" fmla="*/ 25 h 216"/>
                  <a:gd name="T20" fmla="*/ 7 w 63"/>
                  <a:gd name="T21" fmla="*/ 30 h 216"/>
                  <a:gd name="T22" fmla="*/ 9 w 63"/>
                  <a:gd name="T23" fmla="*/ 34 h 216"/>
                  <a:gd name="T24" fmla="*/ 11 w 63"/>
                  <a:gd name="T25" fmla="*/ 38 h 216"/>
                  <a:gd name="T26" fmla="*/ 12 w 63"/>
                  <a:gd name="T27" fmla="*/ 40 h 216"/>
                  <a:gd name="T28" fmla="*/ 13 w 63"/>
                  <a:gd name="T29" fmla="*/ 43 h 216"/>
                  <a:gd name="T30" fmla="*/ 14 w 63"/>
                  <a:gd name="T31" fmla="*/ 45 h 216"/>
                  <a:gd name="T32" fmla="*/ 15 w 63"/>
                  <a:gd name="T33" fmla="*/ 47 h 216"/>
                  <a:gd name="T34" fmla="*/ 15 w 63"/>
                  <a:gd name="T35" fmla="*/ 48 h 216"/>
                  <a:gd name="T36" fmla="*/ 16 w 63"/>
                  <a:gd name="T37" fmla="*/ 50 h 216"/>
                  <a:gd name="T38" fmla="*/ 16 w 63"/>
                  <a:gd name="T39" fmla="*/ 53 h 216"/>
                  <a:gd name="T40" fmla="*/ 16 w 63"/>
                  <a:gd name="T41" fmla="*/ 55 h 21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63"/>
                  <a:gd name="T64" fmla="*/ 0 h 216"/>
                  <a:gd name="T65" fmla="*/ 63 w 63"/>
                  <a:gd name="T66" fmla="*/ 216 h 21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63" h="216">
                    <a:moveTo>
                      <a:pt x="18" y="0"/>
                    </a:moveTo>
                    <a:lnTo>
                      <a:pt x="11" y="9"/>
                    </a:lnTo>
                    <a:lnTo>
                      <a:pt x="6" y="20"/>
                    </a:lnTo>
                    <a:lnTo>
                      <a:pt x="2" y="30"/>
                    </a:lnTo>
                    <a:lnTo>
                      <a:pt x="0" y="39"/>
                    </a:lnTo>
                    <a:lnTo>
                      <a:pt x="2" y="48"/>
                    </a:lnTo>
                    <a:lnTo>
                      <a:pt x="2" y="59"/>
                    </a:lnTo>
                    <a:lnTo>
                      <a:pt x="9" y="72"/>
                    </a:lnTo>
                    <a:lnTo>
                      <a:pt x="11" y="84"/>
                    </a:lnTo>
                    <a:lnTo>
                      <a:pt x="20" y="100"/>
                    </a:lnTo>
                    <a:lnTo>
                      <a:pt x="27" y="116"/>
                    </a:lnTo>
                    <a:lnTo>
                      <a:pt x="36" y="135"/>
                    </a:lnTo>
                    <a:lnTo>
                      <a:pt x="42" y="148"/>
                    </a:lnTo>
                    <a:lnTo>
                      <a:pt x="47" y="159"/>
                    </a:lnTo>
                    <a:lnTo>
                      <a:pt x="51" y="168"/>
                    </a:lnTo>
                    <a:lnTo>
                      <a:pt x="57" y="177"/>
                    </a:lnTo>
                    <a:lnTo>
                      <a:pt x="60" y="184"/>
                    </a:lnTo>
                    <a:lnTo>
                      <a:pt x="60" y="189"/>
                    </a:lnTo>
                    <a:lnTo>
                      <a:pt x="63" y="198"/>
                    </a:lnTo>
                    <a:lnTo>
                      <a:pt x="63" y="207"/>
                    </a:lnTo>
                    <a:lnTo>
                      <a:pt x="63" y="216"/>
                    </a:lnTo>
                  </a:path>
                </a:pathLst>
              </a:custGeom>
              <a:noFill/>
              <a:ln w="0">
                <a:solidFill>
                  <a:srgbClr val="51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3828" name="Freeform 1315"/>
              <p:cNvSpPr>
                <a:spLocks/>
              </p:cNvSpPr>
              <p:nvPr/>
            </p:nvSpPr>
            <p:spPr bwMode="auto">
              <a:xfrm>
                <a:off x="2570" y="3472"/>
                <a:ext cx="59" cy="21"/>
              </a:xfrm>
              <a:custGeom>
                <a:avLst/>
                <a:gdLst>
                  <a:gd name="T0" fmla="*/ 59 w 237"/>
                  <a:gd name="T1" fmla="*/ 18 h 85"/>
                  <a:gd name="T2" fmla="*/ 56 w 237"/>
                  <a:gd name="T3" fmla="*/ 19 h 85"/>
                  <a:gd name="T4" fmla="*/ 53 w 237"/>
                  <a:gd name="T5" fmla="*/ 20 h 85"/>
                  <a:gd name="T6" fmla="*/ 51 w 237"/>
                  <a:gd name="T7" fmla="*/ 21 h 85"/>
                  <a:gd name="T8" fmla="*/ 49 w 237"/>
                  <a:gd name="T9" fmla="*/ 21 h 85"/>
                  <a:gd name="T10" fmla="*/ 47 w 237"/>
                  <a:gd name="T11" fmla="*/ 20 h 85"/>
                  <a:gd name="T12" fmla="*/ 45 w 237"/>
                  <a:gd name="T13" fmla="*/ 19 h 85"/>
                  <a:gd name="T14" fmla="*/ 43 w 237"/>
                  <a:gd name="T15" fmla="*/ 17 h 85"/>
                  <a:gd name="T16" fmla="*/ 40 w 237"/>
                  <a:gd name="T17" fmla="*/ 16 h 85"/>
                  <a:gd name="T18" fmla="*/ 37 w 237"/>
                  <a:gd name="T19" fmla="*/ 14 h 85"/>
                  <a:gd name="T20" fmla="*/ 33 w 237"/>
                  <a:gd name="T21" fmla="*/ 11 h 85"/>
                  <a:gd name="T22" fmla="*/ 29 w 237"/>
                  <a:gd name="T23" fmla="*/ 8 h 85"/>
                  <a:gd name="T24" fmla="*/ 25 w 237"/>
                  <a:gd name="T25" fmla="*/ 6 h 85"/>
                  <a:gd name="T26" fmla="*/ 23 w 237"/>
                  <a:gd name="T27" fmla="*/ 4 h 85"/>
                  <a:gd name="T28" fmla="*/ 19 w 237"/>
                  <a:gd name="T29" fmla="*/ 2 h 85"/>
                  <a:gd name="T30" fmla="*/ 17 w 237"/>
                  <a:gd name="T31" fmla="*/ 1 h 85"/>
                  <a:gd name="T32" fmla="*/ 14 w 237"/>
                  <a:gd name="T33" fmla="*/ 0 h 85"/>
                  <a:gd name="T34" fmla="*/ 11 w 237"/>
                  <a:gd name="T35" fmla="*/ 0 h 85"/>
                  <a:gd name="T36" fmla="*/ 7 w 237"/>
                  <a:gd name="T37" fmla="*/ 1 h 85"/>
                  <a:gd name="T38" fmla="*/ 3 w 237"/>
                  <a:gd name="T39" fmla="*/ 3 h 85"/>
                  <a:gd name="T40" fmla="*/ 0 w 237"/>
                  <a:gd name="T41" fmla="*/ 5 h 85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37"/>
                  <a:gd name="T64" fmla="*/ 0 h 85"/>
                  <a:gd name="T65" fmla="*/ 237 w 237"/>
                  <a:gd name="T66" fmla="*/ 85 h 85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37" h="85">
                    <a:moveTo>
                      <a:pt x="237" y="73"/>
                    </a:moveTo>
                    <a:lnTo>
                      <a:pt x="226" y="78"/>
                    </a:lnTo>
                    <a:lnTo>
                      <a:pt x="214" y="82"/>
                    </a:lnTo>
                    <a:lnTo>
                      <a:pt x="205" y="85"/>
                    </a:lnTo>
                    <a:lnTo>
                      <a:pt x="196" y="85"/>
                    </a:lnTo>
                    <a:lnTo>
                      <a:pt x="187" y="82"/>
                    </a:lnTo>
                    <a:lnTo>
                      <a:pt x="180" y="76"/>
                    </a:lnTo>
                    <a:lnTo>
                      <a:pt x="171" y="69"/>
                    </a:lnTo>
                    <a:lnTo>
                      <a:pt x="159" y="64"/>
                    </a:lnTo>
                    <a:lnTo>
                      <a:pt x="148" y="55"/>
                    </a:lnTo>
                    <a:lnTo>
                      <a:pt x="132" y="43"/>
                    </a:lnTo>
                    <a:lnTo>
                      <a:pt x="117" y="34"/>
                    </a:lnTo>
                    <a:lnTo>
                      <a:pt x="102" y="25"/>
                    </a:lnTo>
                    <a:lnTo>
                      <a:pt x="91" y="16"/>
                    </a:lnTo>
                    <a:lnTo>
                      <a:pt x="78" y="10"/>
                    </a:lnTo>
                    <a:lnTo>
                      <a:pt x="69" y="3"/>
                    </a:lnTo>
                    <a:lnTo>
                      <a:pt x="57" y="0"/>
                    </a:lnTo>
                    <a:lnTo>
                      <a:pt x="45" y="0"/>
                    </a:lnTo>
                    <a:lnTo>
                      <a:pt x="30" y="3"/>
                    </a:lnTo>
                    <a:lnTo>
                      <a:pt x="14" y="12"/>
                    </a:lnTo>
                    <a:lnTo>
                      <a:pt x="0" y="21"/>
                    </a:lnTo>
                  </a:path>
                </a:pathLst>
              </a:custGeom>
              <a:noFill/>
              <a:ln w="0">
                <a:solidFill>
                  <a:srgbClr val="51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3829" name="Freeform 1316"/>
              <p:cNvSpPr>
                <a:spLocks/>
              </p:cNvSpPr>
              <p:nvPr/>
            </p:nvSpPr>
            <p:spPr bwMode="auto">
              <a:xfrm>
                <a:off x="2570" y="3481"/>
                <a:ext cx="33" cy="12"/>
              </a:xfrm>
              <a:custGeom>
                <a:avLst/>
                <a:gdLst>
                  <a:gd name="T0" fmla="*/ 0 w 132"/>
                  <a:gd name="T1" fmla="*/ 12 h 51"/>
                  <a:gd name="T2" fmla="*/ 4 w 132"/>
                  <a:gd name="T3" fmla="*/ 10 h 51"/>
                  <a:gd name="T4" fmla="*/ 8 w 132"/>
                  <a:gd name="T5" fmla="*/ 8 h 51"/>
                  <a:gd name="T6" fmla="*/ 11 w 132"/>
                  <a:gd name="T7" fmla="*/ 5 h 51"/>
                  <a:gd name="T8" fmla="*/ 14 w 132"/>
                  <a:gd name="T9" fmla="*/ 4 h 51"/>
                  <a:gd name="T10" fmla="*/ 17 w 132"/>
                  <a:gd name="T11" fmla="*/ 2 h 51"/>
                  <a:gd name="T12" fmla="*/ 20 w 132"/>
                  <a:gd name="T13" fmla="*/ 1 h 51"/>
                  <a:gd name="T14" fmla="*/ 23 w 132"/>
                  <a:gd name="T15" fmla="*/ 0 h 51"/>
                  <a:gd name="T16" fmla="*/ 26 w 132"/>
                  <a:gd name="T17" fmla="*/ 0 h 51"/>
                  <a:gd name="T18" fmla="*/ 29 w 132"/>
                  <a:gd name="T19" fmla="*/ 1 h 51"/>
                  <a:gd name="T20" fmla="*/ 33 w 132"/>
                  <a:gd name="T21" fmla="*/ 2 h 51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32"/>
                  <a:gd name="T34" fmla="*/ 0 h 51"/>
                  <a:gd name="T35" fmla="*/ 132 w 132"/>
                  <a:gd name="T36" fmla="*/ 51 h 51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32" h="51">
                    <a:moveTo>
                      <a:pt x="0" y="51"/>
                    </a:moveTo>
                    <a:lnTo>
                      <a:pt x="14" y="42"/>
                    </a:lnTo>
                    <a:lnTo>
                      <a:pt x="30" y="33"/>
                    </a:lnTo>
                    <a:lnTo>
                      <a:pt x="42" y="23"/>
                    </a:lnTo>
                    <a:lnTo>
                      <a:pt x="54" y="18"/>
                    </a:lnTo>
                    <a:lnTo>
                      <a:pt x="66" y="9"/>
                    </a:lnTo>
                    <a:lnTo>
                      <a:pt x="78" y="3"/>
                    </a:lnTo>
                    <a:lnTo>
                      <a:pt x="91" y="0"/>
                    </a:lnTo>
                    <a:lnTo>
                      <a:pt x="102" y="0"/>
                    </a:lnTo>
                    <a:lnTo>
                      <a:pt x="117" y="3"/>
                    </a:lnTo>
                    <a:lnTo>
                      <a:pt x="132" y="9"/>
                    </a:lnTo>
                  </a:path>
                </a:pathLst>
              </a:custGeom>
              <a:noFill/>
              <a:ln w="0">
                <a:solidFill>
                  <a:srgbClr val="51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3830" name="Freeform 1317"/>
              <p:cNvSpPr>
                <a:spLocks/>
              </p:cNvSpPr>
              <p:nvPr/>
            </p:nvSpPr>
            <p:spPr bwMode="auto">
              <a:xfrm>
                <a:off x="2506" y="3592"/>
                <a:ext cx="379" cy="128"/>
              </a:xfrm>
              <a:custGeom>
                <a:avLst/>
                <a:gdLst>
                  <a:gd name="T0" fmla="*/ 0 w 1517"/>
                  <a:gd name="T1" fmla="*/ 128 h 512"/>
                  <a:gd name="T2" fmla="*/ 8 w 1517"/>
                  <a:gd name="T3" fmla="*/ 127 h 512"/>
                  <a:gd name="T4" fmla="*/ 18 w 1517"/>
                  <a:gd name="T5" fmla="*/ 126 h 512"/>
                  <a:gd name="T6" fmla="*/ 28 w 1517"/>
                  <a:gd name="T7" fmla="*/ 124 h 512"/>
                  <a:gd name="T8" fmla="*/ 40 w 1517"/>
                  <a:gd name="T9" fmla="*/ 121 h 512"/>
                  <a:gd name="T10" fmla="*/ 51 w 1517"/>
                  <a:gd name="T11" fmla="*/ 118 h 512"/>
                  <a:gd name="T12" fmla="*/ 62 w 1517"/>
                  <a:gd name="T13" fmla="*/ 115 h 512"/>
                  <a:gd name="T14" fmla="*/ 73 w 1517"/>
                  <a:gd name="T15" fmla="*/ 113 h 512"/>
                  <a:gd name="T16" fmla="*/ 84 w 1517"/>
                  <a:gd name="T17" fmla="*/ 111 h 512"/>
                  <a:gd name="T18" fmla="*/ 93 w 1517"/>
                  <a:gd name="T19" fmla="*/ 108 h 512"/>
                  <a:gd name="T20" fmla="*/ 101 w 1517"/>
                  <a:gd name="T21" fmla="*/ 107 h 512"/>
                  <a:gd name="T22" fmla="*/ 141 w 1517"/>
                  <a:gd name="T23" fmla="*/ 105 h 512"/>
                  <a:gd name="T24" fmla="*/ 177 w 1517"/>
                  <a:gd name="T25" fmla="*/ 101 h 512"/>
                  <a:gd name="T26" fmla="*/ 210 w 1517"/>
                  <a:gd name="T27" fmla="*/ 95 h 512"/>
                  <a:gd name="T28" fmla="*/ 239 w 1517"/>
                  <a:gd name="T29" fmla="*/ 87 h 512"/>
                  <a:gd name="T30" fmla="*/ 265 w 1517"/>
                  <a:gd name="T31" fmla="*/ 78 h 512"/>
                  <a:gd name="T32" fmla="*/ 288 w 1517"/>
                  <a:gd name="T33" fmla="*/ 68 h 512"/>
                  <a:gd name="T34" fmla="*/ 308 w 1517"/>
                  <a:gd name="T35" fmla="*/ 57 h 512"/>
                  <a:gd name="T36" fmla="*/ 326 w 1517"/>
                  <a:gd name="T37" fmla="*/ 47 h 512"/>
                  <a:gd name="T38" fmla="*/ 340 w 1517"/>
                  <a:gd name="T39" fmla="*/ 36 h 512"/>
                  <a:gd name="T40" fmla="*/ 353 w 1517"/>
                  <a:gd name="T41" fmla="*/ 26 h 512"/>
                  <a:gd name="T42" fmla="*/ 356 w 1517"/>
                  <a:gd name="T43" fmla="*/ 25 h 512"/>
                  <a:gd name="T44" fmla="*/ 359 w 1517"/>
                  <a:gd name="T45" fmla="*/ 23 h 512"/>
                  <a:gd name="T46" fmla="*/ 363 w 1517"/>
                  <a:gd name="T47" fmla="*/ 20 h 512"/>
                  <a:gd name="T48" fmla="*/ 365 w 1517"/>
                  <a:gd name="T49" fmla="*/ 18 h 512"/>
                  <a:gd name="T50" fmla="*/ 368 w 1517"/>
                  <a:gd name="T51" fmla="*/ 15 h 512"/>
                  <a:gd name="T52" fmla="*/ 372 w 1517"/>
                  <a:gd name="T53" fmla="*/ 12 h 512"/>
                  <a:gd name="T54" fmla="*/ 374 w 1517"/>
                  <a:gd name="T55" fmla="*/ 9 h 512"/>
                  <a:gd name="T56" fmla="*/ 376 w 1517"/>
                  <a:gd name="T57" fmla="*/ 6 h 512"/>
                  <a:gd name="T58" fmla="*/ 378 w 1517"/>
                  <a:gd name="T59" fmla="*/ 3 h 512"/>
                  <a:gd name="T60" fmla="*/ 379 w 1517"/>
                  <a:gd name="T61" fmla="*/ 0 h 512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1517"/>
                  <a:gd name="T94" fmla="*/ 0 h 512"/>
                  <a:gd name="T95" fmla="*/ 1517 w 1517"/>
                  <a:gd name="T96" fmla="*/ 512 h 512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1517" h="512">
                    <a:moveTo>
                      <a:pt x="0" y="512"/>
                    </a:moveTo>
                    <a:lnTo>
                      <a:pt x="33" y="508"/>
                    </a:lnTo>
                    <a:lnTo>
                      <a:pt x="73" y="503"/>
                    </a:lnTo>
                    <a:lnTo>
                      <a:pt x="114" y="494"/>
                    </a:lnTo>
                    <a:lnTo>
                      <a:pt x="160" y="482"/>
                    </a:lnTo>
                    <a:lnTo>
                      <a:pt x="205" y="473"/>
                    </a:lnTo>
                    <a:lnTo>
                      <a:pt x="250" y="460"/>
                    </a:lnTo>
                    <a:lnTo>
                      <a:pt x="292" y="451"/>
                    </a:lnTo>
                    <a:lnTo>
                      <a:pt x="335" y="442"/>
                    </a:lnTo>
                    <a:lnTo>
                      <a:pt x="374" y="433"/>
                    </a:lnTo>
                    <a:lnTo>
                      <a:pt x="403" y="427"/>
                    </a:lnTo>
                    <a:lnTo>
                      <a:pt x="563" y="421"/>
                    </a:lnTo>
                    <a:lnTo>
                      <a:pt x="707" y="403"/>
                    </a:lnTo>
                    <a:lnTo>
                      <a:pt x="840" y="379"/>
                    </a:lnTo>
                    <a:lnTo>
                      <a:pt x="957" y="348"/>
                    </a:lnTo>
                    <a:lnTo>
                      <a:pt x="1059" y="313"/>
                    </a:lnTo>
                    <a:lnTo>
                      <a:pt x="1152" y="271"/>
                    </a:lnTo>
                    <a:lnTo>
                      <a:pt x="1234" y="229"/>
                    </a:lnTo>
                    <a:lnTo>
                      <a:pt x="1303" y="186"/>
                    </a:lnTo>
                    <a:lnTo>
                      <a:pt x="1362" y="145"/>
                    </a:lnTo>
                    <a:lnTo>
                      <a:pt x="1412" y="105"/>
                    </a:lnTo>
                    <a:lnTo>
                      <a:pt x="1426" y="100"/>
                    </a:lnTo>
                    <a:lnTo>
                      <a:pt x="1438" y="90"/>
                    </a:lnTo>
                    <a:lnTo>
                      <a:pt x="1451" y="81"/>
                    </a:lnTo>
                    <a:lnTo>
                      <a:pt x="1462" y="70"/>
                    </a:lnTo>
                    <a:lnTo>
                      <a:pt x="1474" y="61"/>
                    </a:lnTo>
                    <a:lnTo>
                      <a:pt x="1487" y="48"/>
                    </a:lnTo>
                    <a:lnTo>
                      <a:pt x="1496" y="36"/>
                    </a:lnTo>
                    <a:lnTo>
                      <a:pt x="1505" y="24"/>
                    </a:lnTo>
                    <a:lnTo>
                      <a:pt x="1514" y="11"/>
                    </a:lnTo>
                    <a:lnTo>
                      <a:pt x="1517" y="0"/>
                    </a:lnTo>
                  </a:path>
                </a:pathLst>
              </a:custGeom>
              <a:noFill/>
              <a:ln w="0">
                <a:solidFill>
                  <a:srgbClr val="51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3831" name="Freeform 1318"/>
              <p:cNvSpPr>
                <a:spLocks/>
              </p:cNvSpPr>
              <p:nvPr/>
            </p:nvSpPr>
            <p:spPr bwMode="auto">
              <a:xfrm>
                <a:off x="2836" y="3534"/>
                <a:ext cx="52" cy="58"/>
              </a:xfrm>
              <a:custGeom>
                <a:avLst/>
                <a:gdLst>
                  <a:gd name="T0" fmla="*/ 50 w 205"/>
                  <a:gd name="T1" fmla="*/ 58 h 232"/>
                  <a:gd name="T2" fmla="*/ 50 w 205"/>
                  <a:gd name="T3" fmla="*/ 57 h 232"/>
                  <a:gd name="T4" fmla="*/ 50 w 205"/>
                  <a:gd name="T5" fmla="*/ 56 h 232"/>
                  <a:gd name="T6" fmla="*/ 51 w 205"/>
                  <a:gd name="T7" fmla="*/ 54 h 232"/>
                  <a:gd name="T8" fmla="*/ 51 w 205"/>
                  <a:gd name="T9" fmla="*/ 54 h 232"/>
                  <a:gd name="T10" fmla="*/ 51 w 205"/>
                  <a:gd name="T11" fmla="*/ 52 h 232"/>
                  <a:gd name="T12" fmla="*/ 51 w 205"/>
                  <a:gd name="T13" fmla="*/ 51 h 232"/>
                  <a:gd name="T14" fmla="*/ 52 w 205"/>
                  <a:gd name="T15" fmla="*/ 50 h 232"/>
                  <a:gd name="T16" fmla="*/ 52 w 205"/>
                  <a:gd name="T17" fmla="*/ 48 h 232"/>
                  <a:gd name="T18" fmla="*/ 52 w 205"/>
                  <a:gd name="T19" fmla="*/ 48 h 232"/>
                  <a:gd name="T20" fmla="*/ 52 w 205"/>
                  <a:gd name="T21" fmla="*/ 46 h 232"/>
                  <a:gd name="T22" fmla="*/ 52 w 205"/>
                  <a:gd name="T23" fmla="*/ 44 h 232"/>
                  <a:gd name="T24" fmla="*/ 52 w 205"/>
                  <a:gd name="T25" fmla="*/ 41 h 232"/>
                  <a:gd name="T26" fmla="*/ 52 w 205"/>
                  <a:gd name="T27" fmla="*/ 38 h 232"/>
                  <a:gd name="T28" fmla="*/ 52 w 205"/>
                  <a:gd name="T29" fmla="*/ 35 h 232"/>
                  <a:gd name="T30" fmla="*/ 51 w 205"/>
                  <a:gd name="T31" fmla="*/ 32 h 232"/>
                  <a:gd name="T32" fmla="*/ 50 w 205"/>
                  <a:gd name="T33" fmla="*/ 30 h 232"/>
                  <a:gd name="T34" fmla="*/ 47 w 205"/>
                  <a:gd name="T35" fmla="*/ 27 h 232"/>
                  <a:gd name="T36" fmla="*/ 45 w 205"/>
                  <a:gd name="T37" fmla="*/ 25 h 232"/>
                  <a:gd name="T38" fmla="*/ 41 w 205"/>
                  <a:gd name="T39" fmla="*/ 23 h 232"/>
                  <a:gd name="T40" fmla="*/ 36 w 205"/>
                  <a:gd name="T41" fmla="*/ 21 h 232"/>
                  <a:gd name="T42" fmla="*/ 31 w 205"/>
                  <a:gd name="T43" fmla="*/ 20 h 232"/>
                  <a:gd name="T44" fmla="*/ 26 w 205"/>
                  <a:gd name="T45" fmla="*/ 19 h 232"/>
                  <a:gd name="T46" fmla="*/ 21 w 205"/>
                  <a:gd name="T47" fmla="*/ 18 h 232"/>
                  <a:gd name="T48" fmla="*/ 18 w 205"/>
                  <a:gd name="T49" fmla="*/ 15 h 232"/>
                  <a:gd name="T50" fmla="*/ 13 w 205"/>
                  <a:gd name="T51" fmla="*/ 14 h 232"/>
                  <a:gd name="T52" fmla="*/ 9 w 205"/>
                  <a:gd name="T53" fmla="*/ 11 h 232"/>
                  <a:gd name="T54" fmla="*/ 6 w 205"/>
                  <a:gd name="T55" fmla="*/ 8 h 232"/>
                  <a:gd name="T56" fmla="*/ 4 w 205"/>
                  <a:gd name="T57" fmla="*/ 6 h 232"/>
                  <a:gd name="T58" fmla="*/ 2 w 205"/>
                  <a:gd name="T59" fmla="*/ 3 h 232"/>
                  <a:gd name="T60" fmla="*/ 0 w 205"/>
                  <a:gd name="T61" fmla="*/ 0 h 232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205"/>
                  <a:gd name="T94" fmla="*/ 0 h 232"/>
                  <a:gd name="T95" fmla="*/ 205 w 205"/>
                  <a:gd name="T96" fmla="*/ 232 h 232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205" h="232">
                    <a:moveTo>
                      <a:pt x="196" y="232"/>
                    </a:moveTo>
                    <a:lnTo>
                      <a:pt x="198" y="227"/>
                    </a:lnTo>
                    <a:lnTo>
                      <a:pt x="198" y="223"/>
                    </a:lnTo>
                    <a:lnTo>
                      <a:pt x="201" y="217"/>
                    </a:lnTo>
                    <a:lnTo>
                      <a:pt x="201" y="214"/>
                    </a:lnTo>
                    <a:lnTo>
                      <a:pt x="201" y="208"/>
                    </a:lnTo>
                    <a:lnTo>
                      <a:pt x="201" y="205"/>
                    </a:lnTo>
                    <a:lnTo>
                      <a:pt x="205" y="199"/>
                    </a:lnTo>
                    <a:lnTo>
                      <a:pt x="205" y="193"/>
                    </a:lnTo>
                    <a:lnTo>
                      <a:pt x="205" y="190"/>
                    </a:lnTo>
                    <a:lnTo>
                      <a:pt x="205" y="184"/>
                    </a:lnTo>
                    <a:lnTo>
                      <a:pt x="205" y="175"/>
                    </a:lnTo>
                    <a:lnTo>
                      <a:pt x="205" y="163"/>
                    </a:lnTo>
                    <a:lnTo>
                      <a:pt x="205" y="150"/>
                    </a:lnTo>
                    <a:lnTo>
                      <a:pt x="205" y="138"/>
                    </a:lnTo>
                    <a:lnTo>
                      <a:pt x="201" y="129"/>
                    </a:lnTo>
                    <a:lnTo>
                      <a:pt x="196" y="118"/>
                    </a:lnTo>
                    <a:lnTo>
                      <a:pt x="187" y="109"/>
                    </a:lnTo>
                    <a:lnTo>
                      <a:pt x="178" y="100"/>
                    </a:lnTo>
                    <a:lnTo>
                      <a:pt x="162" y="90"/>
                    </a:lnTo>
                    <a:lnTo>
                      <a:pt x="141" y="84"/>
                    </a:lnTo>
                    <a:lnTo>
                      <a:pt x="123" y="81"/>
                    </a:lnTo>
                    <a:lnTo>
                      <a:pt x="102" y="75"/>
                    </a:lnTo>
                    <a:lnTo>
                      <a:pt x="84" y="70"/>
                    </a:lnTo>
                    <a:lnTo>
                      <a:pt x="69" y="61"/>
                    </a:lnTo>
                    <a:lnTo>
                      <a:pt x="50" y="54"/>
                    </a:lnTo>
                    <a:lnTo>
                      <a:pt x="36" y="45"/>
                    </a:lnTo>
                    <a:lnTo>
                      <a:pt x="25" y="33"/>
                    </a:lnTo>
                    <a:lnTo>
                      <a:pt x="16" y="24"/>
                    </a:lnTo>
                    <a:lnTo>
                      <a:pt x="6" y="13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51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3832" name="Freeform 1319"/>
              <p:cNvSpPr>
                <a:spLocks/>
              </p:cNvSpPr>
              <p:nvPr/>
            </p:nvSpPr>
            <p:spPr bwMode="auto">
              <a:xfrm>
                <a:off x="1439" y="3366"/>
                <a:ext cx="1236" cy="385"/>
              </a:xfrm>
              <a:custGeom>
                <a:avLst/>
                <a:gdLst>
                  <a:gd name="T0" fmla="*/ 0 w 4943"/>
                  <a:gd name="T1" fmla="*/ 0 h 1539"/>
                  <a:gd name="T2" fmla="*/ 35 w 4943"/>
                  <a:gd name="T3" fmla="*/ 26 h 1539"/>
                  <a:gd name="T4" fmla="*/ 78 w 4943"/>
                  <a:gd name="T5" fmla="*/ 58 h 1539"/>
                  <a:gd name="T6" fmla="*/ 128 w 4943"/>
                  <a:gd name="T7" fmla="*/ 92 h 1539"/>
                  <a:gd name="T8" fmla="*/ 185 w 4943"/>
                  <a:gd name="T9" fmla="*/ 130 h 1539"/>
                  <a:gd name="T10" fmla="*/ 249 w 4943"/>
                  <a:gd name="T11" fmla="*/ 169 h 1539"/>
                  <a:gd name="T12" fmla="*/ 320 w 4943"/>
                  <a:gd name="T13" fmla="*/ 208 h 1539"/>
                  <a:gd name="T14" fmla="*/ 395 w 4943"/>
                  <a:gd name="T15" fmla="*/ 247 h 1539"/>
                  <a:gd name="T16" fmla="*/ 476 w 4943"/>
                  <a:gd name="T17" fmla="*/ 283 h 1539"/>
                  <a:gd name="T18" fmla="*/ 562 w 4943"/>
                  <a:gd name="T19" fmla="*/ 316 h 1539"/>
                  <a:gd name="T20" fmla="*/ 651 w 4943"/>
                  <a:gd name="T21" fmla="*/ 344 h 1539"/>
                  <a:gd name="T22" fmla="*/ 677 w 4943"/>
                  <a:gd name="T23" fmla="*/ 351 h 1539"/>
                  <a:gd name="T24" fmla="*/ 707 w 4943"/>
                  <a:gd name="T25" fmla="*/ 358 h 1539"/>
                  <a:gd name="T26" fmla="*/ 737 w 4943"/>
                  <a:gd name="T27" fmla="*/ 365 h 1539"/>
                  <a:gd name="T28" fmla="*/ 771 w 4943"/>
                  <a:gd name="T29" fmla="*/ 371 h 1539"/>
                  <a:gd name="T30" fmla="*/ 806 w 4943"/>
                  <a:gd name="T31" fmla="*/ 377 h 1539"/>
                  <a:gd name="T32" fmla="*/ 841 w 4943"/>
                  <a:gd name="T33" fmla="*/ 380 h 1539"/>
                  <a:gd name="T34" fmla="*/ 877 w 4943"/>
                  <a:gd name="T35" fmla="*/ 384 h 1539"/>
                  <a:gd name="T36" fmla="*/ 913 w 4943"/>
                  <a:gd name="T37" fmla="*/ 385 h 1539"/>
                  <a:gd name="T38" fmla="*/ 947 w 4943"/>
                  <a:gd name="T39" fmla="*/ 384 h 1539"/>
                  <a:gd name="T40" fmla="*/ 980 w 4943"/>
                  <a:gd name="T41" fmla="*/ 381 h 1539"/>
                  <a:gd name="T42" fmla="*/ 999 w 4943"/>
                  <a:gd name="T43" fmla="*/ 378 h 1539"/>
                  <a:gd name="T44" fmla="*/ 1016 w 4943"/>
                  <a:gd name="T45" fmla="*/ 375 h 1539"/>
                  <a:gd name="T46" fmla="*/ 1033 w 4943"/>
                  <a:gd name="T47" fmla="*/ 370 h 1539"/>
                  <a:gd name="T48" fmla="*/ 1048 w 4943"/>
                  <a:gd name="T49" fmla="*/ 364 h 1539"/>
                  <a:gd name="T50" fmla="*/ 1061 w 4943"/>
                  <a:gd name="T51" fmla="*/ 357 h 1539"/>
                  <a:gd name="T52" fmla="*/ 1075 w 4943"/>
                  <a:gd name="T53" fmla="*/ 350 h 1539"/>
                  <a:gd name="T54" fmla="*/ 1088 w 4943"/>
                  <a:gd name="T55" fmla="*/ 342 h 1539"/>
                  <a:gd name="T56" fmla="*/ 1100 w 4943"/>
                  <a:gd name="T57" fmla="*/ 332 h 1539"/>
                  <a:gd name="T58" fmla="*/ 1112 w 4943"/>
                  <a:gd name="T59" fmla="*/ 321 h 1539"/>
                  <a:gd name="T60" fmla="*/ 1123 w 4943"/>
                  <a:gd name="T61" fmla="*/ 310 h 1539"/>
                  <a:gd name="T62" fmla="*/ 1128 w 4943"/>
                  <a:gd name="T63" fmla="*/ 305 h 1539"/>
                  <a:gd name="T64" fmla="*/ 1131 w 4943"/>
                  <a:gd name="T65" fmla="*/ 300 h 1539"/>
                  <a:gd name="T66" fmla="*/ 1134 w 4943"/>
                  <a:gd name="T67" fmla="*/ 296 h 1539"/>
                  <a:gd name="T68" fmla="*/ 1135 w 4943"/>
                  <a:gd name="T69" fmla="*/ 293 h 1539"/>
                  <a:gd name="T70" fmla="*/ 1137 w 4943"/>
                  <a:gd name="T71" fmla="*/ 290 h 1539"/>
                  <a:gd name="T72" fmla="*/ 1139 w 4943"/>
                  <a:gd name="T73" fmla="*/ 287 h 1539"/>
                  <a:gd name="T74" fmla="*/ 1140 w 4943"/>
                  <a:gd name="T75" fmla="*/ 284 h 1539"/>
                  <a:gd name="T76" fmla="*/ 1143 w 4943"/>
                  <a:gd name="T77" fmla="*/ 281 h 1539"/>
                  <a:gd name="T78" fmla="*/ 1145 w 4943"/>
                  <a:gd name="T79" fmla="*/ 276 h 1539"/>
                  <a:gd name="T80" fmla="*/ 1148 w 4943"/>
                  <a:gd name="T81" fmla="*/ 271 h 1539"/>
                  <a:gd name="T82" fmla="*/ 1152 w 4943"/>
                  <a:gd name="T83" fmla="*/ 264 h 1539"/>
                  <a:gd name="T84" fmla="*/ 1160 w 4943"/>
                  <a:gd name="T85" fmla="*/ 255 h 1539"/>
                  <a:gd name="T86" fmla="*/ 1170 w 4943"/>
                  <a:gd name="T87" fmla="*/ 244 h 1539"/>
                  <a:gd name="T88" fmla="*/ 1182 w 4943"/>
                  <a:gd name="T89" fmla="*/ 232 h 1539"/>
                  <a:gd name="T90" fmla="*/ 1194 w 4943"/>
                  <a:gd name="T91" fmla="*/ 219 h 1539"/>
                  <a:gd name="T92" fmla="*/ 1206 w 4943"/>
                  <a:gd name="T93" fmla="*/ 204 h 1539"/>
                  <a:gd name="T94" fmla="*/ 1217 w 4943"/>
                  <a:gd name="T95" fmla="*/ 189 h 1539"/>
                  <a:gd name="T96" fmla="*/ 1226 w 4943"/>
                  <a:gd name="T97" fmla="*/ 172 h 1539"/>
                  <a:gd name="T98" fmla="*/ 1233 w 4943"/>
                  <a:gd name="T99" fmla="*/ 157 h 1539"/>
                  <a:gd name="T100" fmla="*/ 1236 w 4943"/>
                  <a:gd name="T101" fmla="*/ 140 h 1539"/>
                  <a:gd name="T102" fmla="*/ 1235 w 4943"/>
                  <a:gd name="T103" fmla="*/ 113 h 1539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4943"/>
                  <a:gd name="T157" fmla="*/ 0 h 1539"/>
                  <a:gd name="T158" fmla="*/ 4943 w 4943"/>
                  <a:gd name="T159" fmla="*/ 1539 h 1539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4943" h="1539">
                    <a:moveTo>
                      <a:pt x="0" y="0"/>
                    </a:moveTo>
                    <a:lnTo>
                      <a:pt x="139" y="105"/>
                    </a:lnTo>
                    <a:lnTo>
                      <a:pt x="310" y="232"/>
                    </a:lnTo>
                    <a:lnTo>
                      <a:pt x="512" y="369"/>
                    </a:lnTo>
                    <a:lnTo>
                      <a:pt x="740" y="519"/>
                    </a:lnTo>
                    <a:lnTo>
                      <a:pt x="996" y="676"/>
                    </a:lnTo>
                    <a:lnTo>
                      <a:pt x="1279" y="833"/>
                    </a:lnTo>
                    <a:lnTo>
                      <a:pt x="1580" y="986"/>
                    </a:lnTo>
                    <a:lnTo>
                      <a:pt x="1904" y="1131"/>
                    </a:lnTo>
                    <a:lnTo>
                      <a:pt x="2248" y="1263"/>
                    </a:lnTo>
                    <a:lnTo>
                      <a:pt x="2605" y="1375"/>
                    </a:lnTo>
                    <a:lnTo>
                      <a:pt x="2708" y="1405"/>
                    </a:lnTo>
                    <a:lnTo>
                      <a:pt x="2826" y="1432"/>
                    </a:lnTo>
                    <a:lnTo>
                      <a:pt x="2949" y="1459"/>
                    </a:lnTo>
                    <a:lnTo>
                      <a:pt x="3083" y="1482"/>
                    </a:lnTo>
                    <a:lnTo>
                      <a:pt x="3222" y="1507"/>
                    </a:lnTo>
                    <a:lnTo>
                      <a:pt x="3363" y="1521"/>
                    </a:lnTo>
                    <a:lnTo>
                      <a:pt x="3509" y="1534"/>
                    </a:lnTo>
                    <a:lnTo>
                      <a:pt x="3650" y="1539"/>
                    </a:lnTo>
                    <a:lnTo>
                      <a:pt x="3787" y="1537"/>
                    </a:lnTo>
                    <a:lnTo>
                      <a:pt x="3921" y="1525"/>
                    </a:lnTo>
                    <a:lnTo>
                      <a:pt x="3996" y="1512"/>
                    </a:lnTo>
                    <a:lnTo>
                      <a:pt x="4065" y="1498"/>
                    </a:lnTo>
                    <a:lnTo>
                      <a:pt x="4131" y="1480"/>
                    </a:lnTo>
                    <a:lnTo>
                      <a:pt x="4192" y="1455"/>
                    </a:lnTo>
                    <a:lnTo>
                      <a:pt x="4245" y="1428"/>
                    </a:lnTo>
                    <a:lnTo>
                      <a:pt x="4299" y="1398"/>
                    </a:lnTo>
                    <a:lnTo>
                      <a:pt x="4351" y="1366"/>
                    </a:lnTo>
                    <a:lnTo>
                      <a:pt x="4399" y="1326"/>
                    </a:lnTo>
                    <a:lnTo>
                      <a:pt x="4447" y="1284"/>
                    </a:lnTo>
                    <a:lnTo>
                      <a:pt x="4492" y="1239"/>
                    </a:lnTo>
                    <a:lnTo>
                      <a:pt x="4510" y="1218"/>
                    </a:lnTo>
                    <a:lnTo>
                      <a:pt x="4522" y="1200"/>
                    </a:lnTo>
                    <a:lnTo>
                      <a:pt x="4534" y="1184"/>
                    </a:lnTo>
                    <a:lnTo>
                      <a:pt x="4540" y="1173"/>
                    </a:lnTo>
                    <a:lnTo>
                      <a:pt x="4549" y="1161"/>
                    </a:lnTo>
                    <a:lnTo>
                      <a:pt x="4554" y="1149"/>
                    </a:lnTo>
                    <a:lnTo>
                      <a:pt x="4561" y="1136"/>
                    </a:lnTo>
                    <a:lnTo>
                      <a:pt x="4570" y="1122"/>
                    </a:lnTo>
                    <a:lnTo>
                      <a:pt x="4579" y="1104"/>
                    </a:lnTo>
                    <a:lnTo>
                      <a:pt x="4591" y="1082"/>
                    </a:lnTo>
                    <a:lnTo>
                      <a:pt x="4609" y="1056"/>
                    </a:lnTo>
                    <a:lnTo>
                      <a:pt x="4639" y="1020"/>
                    </a:lnTo>
                    <a:lnTo>
                      <a:pt x="4681" y="977"/>
                    </a:lnTo>
                    <a:lnTo>
                      <a:pt x="4727" y="929"/>
                    </a:lnTo>
                    <a:lnTo>
                      <a:pt x="4777" y="875"/>
                    </a:lnTo>
                    <a:lnTo>
                      <a:pt x="4825" y="815"/>
                    </a:lnTo>
                    <a:lnTo>
                      <a:pt x="4868" y="754"/>
                    </a:lnTo>
                    <a:lnTo>
                      <a:pt x="4904" y="688"/>
                    </a:lnTo>
                    <a:lnTo>
                      <a:pt x="4932" y="626"/>
                    </a:lnTo>
                    <a:lnTo>
                      <a:pt x="4943" y="560"/>
                    </a:lnTo>
                    <a:lnTo>
                      <a:pt x="4941" y="453"/>
                    </a:lnTo>
                  </a:path>
                </a:pathLst>
              </a:custGeom>
              <a:noFill/>
              <a:ln w="0">
                <a:solidFill>
                  <a:srgbClr val="51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3833" name="Freeform 1320"/>
              <p:cNvSpPr>
                <a:spLocks/>
              </p:cNvSpPr>
              <p:nvPr/>
            </p:nvSpPr>
            <p:spPr bwMode="auto">
              <a:xfrm>
                <a:off x="1807" y="3584"/>
                <a:ext cx="169" cy="103"/>
              </a:xfrm>
              <a:custGeom>
                <a:avLst/>
                <a:gdLst>
                  <a:gd name="T0" fmla="*/ 42 w 674"/>
                  <a:gd name="T1" fmla="*/ 4 h 409"/>
                  <a:gd name="T2" fmla="*/ 53 w 674"/>
                  <a:gd name="T3" fmla="*/ 8 h 409"/>
                  <a:gd name="T4" fmla="*/ 65 w 674"/>
                  <a:gd name="T5" fmla="*/ 12 h 409"/>
                  <a:gd name="T6" fmla="*/ 77 w 674"/>
                  <a:gd name="T7" fmla="*/ 17 h 409"/>
                  <a:gd name="T8" fmla="*/ 90 w 674"/>
                  <a:gd name="T9" fmla="*/ 23 h 409"/>
                  <a:gd name="T10" fmla="*/ 103 w 674"/>
                  <a:gd name="T11" fmla="*/ 28 h 409"/>
                  <a:gd name="T12" fmla="*/ 116 w 674"/>
                  <a:gd name="T13" fmla="*/ 33 h 409"/>
                  <a:gd name="T14" fmla="*/ 127 w 674"/>
                  <a:gd name="T15" fmla="*/ 38 h 409"/>
                  <a:gd name="T16" fmla="*/ 137 w 674"/>
                  <a:gd name="T17" fmla="*/ 42 h 409"/>
                  <a:gd name="T18" fmla="*/ 146 w 674"/>
                  <a:gd name="T19" fmla="*/ 46 h 409"/>
                  <a:gd name="T20" fmla="*/ 153 w 674"/>
                  <a:gd name="T21" fmla="*/ 49 h 409"/>
                  <a:gd name="T22" fmla="*/ 161 w 674"/>
                  <a:gd name="T23" fmla="*/ 54 h 409"/>
                  <a:gd name="T24" fmla="*/ 166 w 674"/>
                  <a:gd name="T25" fmla="*/ 61 h 409"/>
                  <a:gd name="T26" fmla="*/ 168 w 674"/>
                  <a:gd name="T27" fmla="*/ 68 h 409"/>
                  <a:gd name="T28" fmla="*/ 169 w 674"/>
                  <a:gd name="T29" fmla="*/ 76 h 409"/>
                  <a:gd name="T30" fmla="*/ 167 w 674"/>
                  <a:gd name="T31" fmla="*/ 84 h 409"/>
                  <a:gd name="T32" fmla="*/ 163 w 674"/>
                  <a:gd name="T33" fmla="*/ 91 h 409"/>
                  <a:gd name="T34" fmla="*/ 157 w 674"/>
                  <a:gd name="T35" fmla="*/ 97 h 409"/>
                  <a:gd name="T36" fmla="*/ 149 w 674"/>
                  <a:gd name="T37" fmla="*/ 101 h 409"/>
                  <a:gd name="T38" fmla="*/ 140 w 674"/>
                  <a:gd name="T39" fmla="*/ 103 h 409"/>
                  <a:gd name="T40" fmla="*/ 131 w 674"/>
                  <a:gd name="T41" fmla="*/ 102 h 409"/>
                  <a:gd name="T42" fmla="*/ 120 w 674"/>
                  <a:gd name="T43" fmla="*/ 99 h 409"/>
                  <a:gd name="T44" fmla="*/ 109 w 674"/>
                  <a:gd name="T45" fmla="*/ 95 h 409"/>
                  <a:gd name="T46" fmla="*/ 97 w 674"/>
                  <a:gd name="T47" fmla="*/ 91 h 409"/>
                  <a:gd name="T48" fmla="*/ 85 w 674"/>
                  <a:gd name="T49" fmla="*/ 86 h 409"/>
                  <a:gd name="T50" fmla="*/ 73 w 674"/>
                  <a:gd name="T51" fmla="*/ 82 h 409"/>
                  <a:gd name="T52" fmla="*/ 63 w 674"/>
                  <a:gd name="T53" fmla="*/ 77 h 409"/>
                  <a:gd name="T54" fmla="*/ 52 w 674"/>
                  <a:gd name="T55" fmla="*/ 73 h 409"/>
                  <a:gd name="T56" fmla="*/ 43 w 674"/>
                  <a:gd name="T57" fmla="*/ 68 h 409"/>
                  <a:gd name="T58" fmla="*/ 35 w 674"/>
                  <a:gd name="T59" fmla="*/ 64 h 409"/>
                  <a:gd name="T60" fmla="*/ 29 w 674"/>
                  <a:gd name="T61" fmla="*/ 61 h 409"/>
                  <a:gd name="T62" fmla="*/ 23 w 674"/>
                  <a:gd name="T63" fmla="*/ 58 h 409"/>
                  <a:gd name="T64" fmla="*/ 18 w 674"/>
                  <a:gd name="T65" fmla="*/ 55 h 409"/>
                  <a:gd name="T66" fmla="*/ 14 w 674"/>
                  <a:gd name="T67" fmla="*/ 52 h 409"/>
                  <a:gd name="T68" fmla="*/ 9 w 674"/>
                  <a:gd name="T69" fmla="*/ 49 h 409"/>
                  <a:gd name="T70" fmla="*/ 6 w 674"/>
                  <a:gd name="T71" fmla="*/ 45 h 409"/>
                  <a:gd name="T72" fmla="*/ 2 w 674"/>
                  <a:gd name="T73" fmla="*/ 41 h 409"/>
                  <a:gd name="T74" fmla="*/ 1 w 674"/>
                  <a:gd name="T75" fmla="*/ 36 h 409"/>
                  <a:gd name="T76" fmla="*/ 0 w 674"/>
                  <a:gd name="T77" fmla="*/ 31 h 409"/>
                  <a:gd name="T78" fmla="*/ 1 w 674"/>
                  <a:gd name="T79" fmla="*/ 25 h 409"/>
                  <a:gd name="T80" fmla="*/ 3 w 674"/>
                  <a:gd name="T81" fmla="*/ 19 h 409"/>
                  <a:gd name="T82" fmla="*/ 6 w 674"/>
                  <a:gd name="T83" fmla="*/ 14 h 409"/>
                  <a:gd name="T84" fmla="*/ 8 w 674"/>
                  <a:gd name="T85" fmla="*/ 10 h 409"/>
                  <a:gd name="T86" fmla="*/ 11 w 674"/>
                  <a:gd name="T87" fmla="*/ 6 h 409"/>
                  <a:gd name="T88" fmla="*/ 14 w 674"/>
                  <a:gd name="T89" fmla="*/ 4 h 409"/>
                  <a:gd name="T90" fmla="*/ 17 w 674"/>
                  <a:gd name="T91" fmla="*/ 2 h 409"/>
                  <a:gd name="T92" fmla="*/ 21 w 674"/>
                  <a:gd name="T93" fmla="*/ 1 h 409"/>
                  <a:gd name="T94" fmla="*/ 26 w 674"/>
                  <a:gd name="T95" fmla="*/ 0 h 409"/>
                  <a:gd name="T96" fmla="*/ 30 w 674"/>
                  <a:gd name="T97" fmla="*/ 1 h 409"/>
                  <a:gd name="T98" fmla="*/ 36 w 674"/>
                  <a:gd name="T99" fmla="*/ 2 h 409"/>
                  <a:gd name="T100" fmla="*/ 42 w 674"/>
                  <a:gd name="T101" fmla="*/ 4 h 409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674"/>
                  <a:gd name="T154" fmla="*/ 0 h 409"/>
                  <a:gd name="T155" fmla="*/ 674 w 674"/>
                  <a:gd name="T156" fmla="*/ 409 h 409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674" h="409">
                    <a:moveTo>
                      <a:pt x="168" y="15"/>
                    </a:moveTo>
                    <a:lnTo>
                      <a:pt x="211" y="30"/>
                    </a:lnTo>
                    <a:lnTo>
                      <a:pt x="259" y="48"/>
                    </a:lnTo>
                    <a:lnTo>
                      <a:pt x="307" y="69"/>
                    </a:lnTo>
                    <a:lnTo>
                      <a:pt x="359" y="91"/>
                    </a:lnTo>
                    <a:lnTo>
                      <a:pt x="409" y="111"/>
                    </a:lnTo>
                    <a:lnTo>
                      <a:pt x="461" y="132"/>
                    </a:lnTo>
                    <a:lnTo>
                      <a:pt x="505" y="150"/>
                    </a:lnTo>
                    <a:lnTo>
                      <a:pt x="548" y="168"/>
                    </a:lnTo>
                    <a:lnTo>
                      <a:pt x="584" y="184"/>
                    </a:lnTo>
                    <a:lnTo>
                      <a:pt x="612" y="196"/>
                    </a:lnTo>
                    <a:lnTo>
                      <a:pt x="641" y="214"/>
                    </a:lnTo>
                    <a:lnTo>
                      <a:pt x="662" y="241"/>
                    </a:lnTo>
                    <a:lnTo>
                      <a:pt x="671" y="271"/>
                    </a:lnTo>
                    <a:lnTo>
                      <a:pt x="674" y="301"/>
                    </a:lnTo>
                    <a:lnTo>
                      <a:pt x="665" y="334"/>
                    </a:lnTo>
                    <a:lnTo>
                      <a:pt x="650" y="360"/>
                    </a:lnTo>
                    <a:lnTo>
                      <a:pt x="626" y="385"/>
                    </a:lnTo>
                    <a:lnTo>
                      <a:pt x="596" y="403"/>
                    </a:lnTo>
                    <a:lnTo>
                      <a:pt x="560" y="409"/>
                    </a:lnTo>
                    <a:lnTo>
                      <a:pt x="521" y="406"/>
                    </a:lnTo>
                    <a:lnTo>
                      <a:pt x="478" y="394"/>
                    </a:lnTo>
                    <a:lnTo>
                      <a:pt x="434" y="378"/>
                    </a:lnTo>
                    <a:lnTo>
                      <a:pt x="386" y="360"/>
                    </a:lnTo>
                    <a:lnTo>
                      <a:pt x="337" y="343"/>
                    </a:lnTo>
                    <a:lnTo>
                      <a:pt x="293" y="325"/>
                    </a:lnTo>
                    <a:lnTo>
                      <a:pt x="250" y="307"/>
                    </a:lnTo>
                    <a:lnTo>
                      <a:pt x="209" y="289"/>
                    </a:lnTo>
                    <a:lnTo>
                      <a:pt x="172" y="271"/>
                    </a:lnTo>
                    <a:lnTo>
                      <a:pt x="139" y="255"/>
                    </a:lnTo>
                    <a:lnTo>
                      <a:pt x="115" y="244"/>
                    </a:lnTo>
                    <a:lnTo>
                      <a:pt x="93" y="232"/>
                    </a:lnTo>
                    <a:lnTo>
                      <a:pt x="72" y="219"/>
                    </a:lnTo>
                    <a:lnTo>
                      <a:pt x="54" y="207"/>
                    </a:lnTo>
                    <a:lnTo>
                      <a:pt x="36" y="196"/>
                    </a:lnTo>
                    <a:lnTo>
                      <a:pt x="22" y="180"/>
                    </a:lnTo>
                    <a:lnTo>
                      <a:pt x="9" y="162"/>
                    </a:lnTo>
                    <a:lnTo>
                      <a:pt x="4" y="144"/>
                    </a:lnTo>
                    <a:lnTo>
                      <a:pt x="0" y="123"/>
                    </a:lnTo>
                    <a:lnTo>
                      <a:pt x="4" y="100"/>
                    </a:lnTo>
                    <a:lnTo>
                      <a:pt x="13" y="75"/>
                    </a:lnTo>
                    <a:lnTo>
                      <a:pt x="22" y="54"/>
                    </a:lnTo>
                    <a:lnTo>
                      <a:pt x="31" y="39"/>
                    </a:lnTo>
                    <a:lnTo>
                      <a:pt x="43" y="25"/>
                    </a:lnTo>
                    <a:lnTo>
                      <a:pt x="54" y="15"/>
                    </a:lnTo>
                    <a:lnTo>
                      <a:pt x="66" y="6"/>
                    </a:lnTo>
                    <a:lnTo>
                      <a:pt x="84" y="3"/>
                    </a:lnTo>
                    <a:lnTo>
                      <a:pt x="102" y="0"/>
                    </a:lnTo>
                    <a:lnTo>
                      <a:pt x="120" y="3"/>
                    </a:lnTo>
                    <a:lnTo>
                      <a:pt x="145" y="6"/>
                    </a:lnTo>
                    <a:lnTo>
                      <a:pt x="168" y="15"/>
                    </a:lnTo>
                    <a:close/>
                  </a:path>
                </a:pathLst>
              </a:custGeom>
              <a:solidFill>
                <a:srgbClr val="E5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3834" name="Freeform 1321"/>
              <p:cNvSpPr>
                <a:spLocks/>
              </p:cNvSpPr>
              <p:nvPr/>
            </p:nvSpPr>
            <p:spPr bwMode="auto">
              <a:xfrm>
                <a:off x="1807" y="3584"/>
                <a:ext cx="169" cy="103"/>
              </a:xfrm>
              <a:custGeom>
                <a:avLst/>
                <a:gdLst>
                  <a:gd name="T0" fmla="*/ 42 w 674"/>
                  <a:gd name="T1" fmla="*/ 4 h 409"/>
                  <a:gd name="T2" fmla="*/ 53 w 674"/>
                  <a:gd name="T3" fmla="*/ 8 h 409"/>
                  <a:gd name="T4" fmla="*/ 65 w 674"/>
                  <a:gd name="T5" fmla="*/ 12 h 409"/>
                  <a:gd name="T6" fmla="*/ 77 w 674"/>
                  <a:gd name="T7" fmla="*/ 17 h 409"/>
                  <a:gd name="T8" fmla="*/ 90 w 674"/>
                  <a:gd name="T9" fmla="*/ 23 h 409"/>
                  <a:gd name="T10" fmla="*/ 103 w 674"/>
                  <a:gd name="T11" fmla="*/ 28 h 409"/>
                  <a:gd name="T12" fmla="*/ 116 w 674"/>
                  <a:gd name="T13" fmla="*/ 33 h 409"/>
                  <a:gd name="T14" fmla="*/ 127 w 674"/>
                  <a:gd name="T15" fmla="*/ 38 h 409"/>
                  <a:gd name="T16" fmla="*/ 137 w 674"/>
                  <a:gd name="T17" fmla="*/ 42 h 409"/>
                  <a:gd name="T18" fmla="*/ 146 w 674"/>
                  <a:gd name="T19" fmla="*/ 46 h 409"/>
                  <a:gd name="T20" fmla="*/ 153 w 674"/>
                  <a:gd name="T21" fmla="*/ 49 h 409"/>
                  <a:gd name="T22" fmla="*/ 161 w 674"/>
                  <a:gd name="T23" fmla="*/ 54 h 409"/>
                  <a:gd name="T24" fmla="*/ 166 w 674"/>
                  <a:gd name="T25" fmla="*/ 61 h 409"/>
                  <a:gd name="T26" fmla="*/ 168 w 674"/>
                  <a:gd name="T27" fmla="*/ 68 h 409"/>
                  <a:gd name="T28" fmla="*/ 169 w 674"/>
                  <a:gd name="T29" fmla="*/ 76 h 409"/>
                  <a:gd name="T30" fmla="*/ 167 w 674"/>
                  <a:gd name="T31" fmla="*/ 84 h 409"/>
                  <a:gd name="T32" fmla="*/ 163 w 674"/>
                  <a:gd name="T33" fmla="*/ 91 h 409"/>
                  <a:gd name="T34" fmla="*/ 157 w 674"/>
                  <a:gd name="T35" fmla="*/ 97 h 409"/>
                  <a:gd name="T36" fmla="*/ 149 w 674"/>
                  <a:gd name="T37" fmla="*/ 101 h 409"/>
                  <a:gd name="T38" fmla="*/ 140 w 674"/>
                  <a:gd name="T39" fmla="*/ 103 h 409"/>
                  <a:gd name="T40" fmla="*/ 131 w 674"/>
                  <a:gd name="T41" fmla="*/ 102 h 409"/>
                  <a:gd name="T42" fmla="*/ 120 w 674"/>
                  <a:gd name="T43" fmla="*/ 99 h 409"/>
                  <a:gd name="T44" fmla="*/ 109 w 674"/>
                  <a:gd name="T45" fmla="*/ 95 h 409"/>
                  <a:gd name="T46" fmla="*/ 97 w 674"/>
                  <a:gd name="T47" fmla="*/ 91 h 409"/>
                  <a:gd name="T48" fmla="*/ 85 w 674"/>
                  <a:gd name="T49" fmla="*/ 86 h 409"/>
                  <a:gd name="T50" fmla="*/ 73 w 674"/>
                  <a:gd name="T51" fmla="*/ 82 h 409"/>
                  <a:gd name="T52" fmla="*/ 63 w 674"/>
                  <a:gd name="T53" fmla="*/ 77 h 409"/>
                  <a:gd name="T54" fmla="*/ 52 w 674"/>
                  <a:gd name="T55" fmla="*/ 73 h 409"/>
                  <a:gd name="T56" fmla="*/ 43 w 674"/>
                  <a:gd name="T57" fmla="*/ 68 h 409"/>
                  <a:gd name="T58" fmla="*/ 35 w 674"/>
                  <a:gd name="T59" fmla="*/ 64 h 409"/>
                  <a:gd name="T60" fmla="*/ 29 w 674"/>
                  <a:gd name="T61" fmla="*/ 61 h 409"/>
                  <a:gd name="T62" fmla="*/ 23 w 674"/>
                  <a:gd name="T63" fmla="*/ 58 h 409"/>
                  <a:gd name="T64" fmla="*/ 18 w 674"/>
                  <a:gd name="T65" fmla="*/ 55 h 409"/>
                  <a:gd name="T66" fmla="*/ 14 w 674"/>
                  <a:gd name="T67" fmla="*/ 52 h 409"/>
                  <a:gd name="T68" fmla="*/ 9 w 674"/>
                  <a:gd name="T69" fmla="*/ 49 h 409"/>
                  <a:gd name="T70" fmla="*/ 6 w 674"/>
                  <a:gd name="T71" fmla="*/ 45 h 409"/>
                  <a:gd name="T72" fmla="*/ 2 w 674"/>
                  <a:gd name="T73" fmla="*/ 41 h 409"/>
                  <a:gd name="T74" fmla="*/ 1 w 674"/>
                  <a:gd name="T75" fmla="*/ 36 h 409"/>
                  <a:gd name="T76" fmla="*/ 0 w 674"/>
                  <a:gd name="T77" fmla="*/ 31 h 409"/>
                  <a:gd name="T78" fmla="*/ 1 w 674"/>
                  <a:gd name="T79" fmla="*/ 25 h 409"/>
                  <a:gd name="T80" fmla="*/ 3 w 674"/>
                  <a:gd name="T81" fmla="*/ 19 h 409"/>
                  <a:gd name="T82" fmla="*/ 6 w 674"/>
                  <a:gd name="T83" fmla="*/ 14 h 409"/>
                  <a:gd name="T84" fmla="*/ 8 w 674"/>
                  <a:gd name="T85" fmla="*/ 10 h 409"/>
                  <a:gd name="T86" fmla="*/ 11 w 674"/>
                  <a:gd name="T87" fmla="*/ 6 h 409"/>
                  <a:gd name="T88" fmla="*/ 14 w 674"/>
                  <a:gd name="T89" fmla="*/ 4 h 409"/>
                  <a:gd name="T90" fmla="*/ 17 w 674"/>
                  <a:gd name="T91" fmla="*/ 2 h 409"/>
                  <a:gd name="T92" fmla="*/ 21 w 674"/>
                  <a:gd name="T93" fmla="*/ 1 h 409"/>
                  <a:gd name="T94" fmla="*/ 26 w 674"/>
                  <a:gd name="T95" fmla="*/ 0 h 409"/>
                  <a:gd name="T96" fmla="*/ 30 w 674"/>
                  <a:gd name="T97" fmla="*/ 1 h 409"/>
                  <a:gd name="T98" fmla="*/ 36 w 674"/>
                  <a:gd name="T99" fmla="*/ 2 h 409"/>
                  <a:gd name="T100" fmla="*/ 42 w 674"/>
                  <a:gd name="T101" fmla="*/ 4 h 409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674"/>
                  <a:gd name="T154" fmla="*/ 0 h 409"/>
                  <a:gd name="T155" fmla="*/ 674 w 674"/>
                  <a:gd name="T156" fmla="*/ 409 h 409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674" h="409">
                    <a:moveTo>
                      <a:pt x="168" y="15"/>
                    </a:moveTo>
                    <a:lnTo>
                      <a:pt x="211" y="30"/>
                    </a:lnTo>
                    <a:lnTo>
                      <a:pt x="259" y="48"/>
                    </a:lnTo>
                    <a:lnTo>
                      <a:pt x="307" y="69"/>
                    </a:lnTo>
                    <a:lnTo>
                      <a:pt x="359" y="91"/>
                    </a:lnTo>
                    <a:lnTo>
                      <a:pt x="409" y="111"/>
                    </a:lnTo>
                    <a:lnTo>
                      <a:pt x="461" y="132"/>
                    </a:lnTo>
                    <a:lnTo>
                      <a:pt x="505" y="150"/>
                    </a:lnTo>
                    <a:lnTo>
                      <a:pt x="548" y="168"/>
                    </a:lnTo>
                    <a:lnTo>
                      <a:pt x="584" y="184"/>
                    </a:lnTo>
                    <a:lnTo>
                      <a:pt x="612" y="196"/>
                    </a:lnTo>
                    <a:lnTo>
                      <a:pt x="641" y="214"/>
                    </a:lnTo>
                    <a:lnTo>
                      <a:pt x="662" y="241"/>
                    </a:lnTo>
                    <a:lnTo>
                      <a:pt x="671" y="271"/>
                    </a:lnTo>
                    <a:lnTo>
                      <a:pt x="674" y="301"/>
                    </a:lnTo>
                    <a:lnTo>
                      <a:pt x="665" y="334"/>
                    </a:lnTo>
                    <a:lnTo>
                      <a:pt x="650" y="360"/>
                    </a:lnTo>
                    <a:lnTo>
                      <a:pt x="626" y="385"/>
                    </a:lnTo>
                    <a:lnTo>
                      <a:pt x="596" y="403"/>
                    </a:lnTo>
                    <a:lnTo>
                      <a:pt x="560" y="409"/>
                    </a:lnTo>
                    <a:lnTo>
                      <a:pt x="521" y="406"/>
                    </a:lnTo>
                    <a:lnTo>
                      <a:pt x="478" y="394"/>
                    </a:lnTo>
                    <a:lnTo>
                      <a:pt x="434" y="378"/>
                    </a:lnTo>
                    <a:lnTo>
                      <a:pt x="386" y="360"/>
                    </a:lnTo>
                    <a:lnTo>
                      <a:pt x="337" y="343"/>
                    </a:lnTo>
                    <a:lnTo>
                      <a:pt x="293" y="325"/>
                    </a:lnTo>
                    <a:lnTo>
                      <a:pt x="250" y="307"/>
                    </a:lnTo>
                    <a:lnTo>
                      <a:pt x="209" y="289"/>
                    </a:lnTo>
                    <a:lnTo>
                      <a:pt x="172" y="271"/>
                    </a:lnTo>
                    <a:lnTo>
                      <a:pt x="139" y="255"/>
                    </a:lnTo>
                    <a:lnTo>
                      <a:pt x="115" y="244"/>
                    </a:lnTo>
                    <a:lnTo>
                      <a:pt x="93" y="232"/>
                    </a:lnTo>
                    <a:lnTo>
                      <a:pt x="72" y="219"/>
                    </a:lnTo>
                    <a:lnTo>
                      <a:pt x="54" y="207"/>
                    </a:lnTo>
                    <a:lnTo>
                      <a:pt x="36" y="196"/>
                    </a:lnTo>
                    <a:lnTo>
                      <a:pt x="22" y="180"/>
                    </a:lnTo>
                    <a:lnTo>
                      <a:pt x="9" y="162"/>
                    </a:lnTo>
                    <a:lnTo>
                      <a:pt x="4" y="144"/>
                    </a:lnTo>
                    <a:lnTo>
                      <a:pt x="0" y="123"/>
                    </a:lnTo>
                    <a:lnTo>
                      <a:pt x="4" y="100"/>
                    </a:lnTo>
                    <a:lnTo>
                      <a:pt x="13" y="75"/>
                    </a:lnTo>
                    <a:lnTo>
                      <a:pt x="22" y="54"/>
                    </a:lnTo>
                    <a:lnTo>
                      <a:pt x="31" y="39"/>
                    </a:lnTo>
                    <a:lnTo>
                      <a:pt x="43" y="25"/>
                    </a:lnTo>
                    <a:lnTo>
                      <a:pt x="54" y="15"/>
                    </a:lnTo>
                    <a:lnTo>
                      <a:pt x="66" y="6"/>
                    </a:lnTo>
                    <a:lnTo>
                      <a:pt x="84" y="3"/>
                    </a:lnTo>
                    <a:lnTo>
                      <a:pt x="102" y="0"/>
                    </a:lnTo>
                    <a:lnTo>
                      <a:pt x="120" y="3"/>
                    </a:lnTo>
                    <a:lnTo>
                      <a:pt x="145" y="6"/>
                    </a:lnTo>
                    <a:lnTo>
                      <a:pt x="168" y="15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3835" name="Freeform 1322"/>
              <p:cNvSpPr>
                <a:spLocks/>
              </p:cNvSpPr>
              <p:nvPr/>
            </p:nvSpPr>
            <p:spPr bwMode="auto">
              <a:xfrm>
                <a:off x="1807" y="3584"/>
                <a:ext cx="169" cy="103"/>
              </a:xfrm>
              <a:custGeom>
                <a:avLst/>
                <a:gdLst>
                  <a:gd name="T0" fmla="*/ 42 w 674"/>
                  <a:gd name="T1" fmla="*/ 4 h 409"/>
                  <a:gd name="T2" fmla="*/ 53 w 674"/>
                  <a:gd name="T3" fmla="*/ 8 h 409"/>
                  <a:gd name="T4" fmla="*/ 65 w 674"/>
                  <a:gd name="T5" fmla="*/ 12 h 409"/>
                  <a:gd name="T6" fmla="*/ 77 w 674"/>
                  <a:gd name="T7" fmla="*/ 17 h 409"/>
                  <a:gd name="T8" fmla="*/ 90 w 674"/>
                  <a:gd name="T9" fmla="*/ 23 h 409"/>
                  <a:gd name="T10" fmla="*/ 103 w 674"/>
                  <a:gd name="T11" fmla="*/ 28 h 409"/>
                  <a:gd name="T12" fmla="*/ 116 w 674"/>
                  <a:gd name="T13" fmla="*/ 33 h 409"/>
                  <a:gd name="T14" fmla="*/ 127 w 674"/>
                  <a:gd name="T15" fmla="*/ 38 h 409"/>
                  <a:gd name="T16" fmla="*/ 137 w 674"/>
                  <a:gd name="T17" fmla="*/ 42 h 409"/>
                  <a:gd name="T18" fmla="*/ 146 w 674"/>
                  <a:gd name="T19" fmla="*/ 46 h 409"/>
                  <a:gd name="T20" fmla="*/ 153 w 674"/>
                  <a:gd name="T21" fmla="*/ 49 h 409"/>
                  <a:gd name="T22" fmla="*/ 161 w 674"/>
                  <a:gd name="T23" fmla="*/ 54 h 409"/>
                  <a:gd name="T24" fmla="*/ 166 w 674"/>
                  <a:gd name="T25" fmla="*/ 61 h 409"/>
                  <a:gd name="T26" fmla="*/ 168 w 674"/>
                  <a:gd name="T27" fmla="*/ 68 h 409"/>
                  <a:gd name="T28" fmla="*/ 169 w 674"/>
                  <a:gd name="T29" fmla="*/ 76 h 409"/>
                  <a:gd name="T30" fmla="*/ 167 w 674"/>
                  <a:gd name="T31" fmla="*/ 84 h 409"/>
                  <a:gd name="T32" fmla="*/ 163 w 674"/>
                  <a:gd name="T33" fmla="*/ 91 h 409"/>
                  <a:gd name="T34" fmla="*/ 157 w 674"/>
                  <a:gd name="T35" fmla="*/ 97 h 409"/>
                  <a:gd name="T36" fmla="*/ 149 w 674"/>
                  <a:gd name="T37" fmla="*/ 101 h 409"/>
                  <a:gd name="T38" fmla="*/ 140 w 674"/>
                  <a:gd name="T39" fmla="*/ 103 h 409"/>
                  <a:gd name="T40" fmla="*/ 131 w 674"/>
                  <a:gd name="T41" fmla="*/ 102 h 409"/>
                  <a:gd name="T42" fmla="*/ 120 w 674"/>
                  <a:gd name="T43" fmla="*/ 99 h 409"/>
                  <a:gd name="T44" fmla="*/ 109 w 674"/>
                  <a:gd name="T45" fmla="*/ 95 h 409"/>
                  <a:gd name="T46" fmla="*/ 97 w 674"/>
                  <a:gd name="T47" fmla="*/ 91 h 409"/>
                  <a:gd name="T48" fmla="*/ 85 w 674"/>
                  <a:gd name="T49" fmla="*/ 86 h 409"/>
                  <a:gd name="T50" fmla="*/ 73 w 674"/>
                  <a:gd name="T51" fmla="*/ 82 h 409"/>
                  <a:gd name="T52" fmla="*/ 63 w 674"/>
                  <a:gd name="T53" fmla="*/ 77 h 409"/>
                  <a:gd name="T54" fmla="*/ 52 w 674"/>
                  <a:gd name="T55" fmla="*/ 73 h 409"/>
                  <a:gd name="T56" fmla="*/ 43 w 674"/>
                  <a:gd name="T57" fmla="*/ 68 h 409"/>
                  <a:gd name="T58" fmla="*/ 35 w 674"/>
                  <a:gd name="T59" fmla="*/ 64 h 409"/>
                  <a:gd name="T60" fmla="*/ 29 w 674"/>
                  <a:gd name="T61" fmla="*/ 61 h 409"/>
                  <a:gd name="T62" fmla="*/ 23 w 674"/>
                  <a:gd name="T63" fmla="*/ 58 h 409"/>
                  <a:gd name="T64" fmla="*/ 18 w 674"/>
                  <a:gd name="T65" fmla="*/ 55 h 409"/>
                  <a:gd name="T66" fmla="*/ 14 w 674"/>
                  <a:gd name="T67" fmla="*/ 52 h 409"/>
                  <a:gd name="T68" fmla="*/ 9 w 674"/>
                  <a:gd name="T69" fmla="*/ 49 h 409"/>
                  <a:gd name="T70" fmla="*/ 6 w 674"/>
                  <a:gd name="T71" fmla="*/ 45 h 409"/>
                  <a:gd name="T72" fmla="*/ 2 w 674"/>
                  <a:gd name="T73" fmla="*/ 41 h 409"/>
                  <a:gd name="T74" fmla="*/ 1 w 674"/>
                  <a:gd name="T75" fmla="*/ 36 h 409"/>
                  <a:gd name="T76" fmla="*/ 0 w 674"/>
                  <a:gd name="T77" fmla="*/ 31 h 409"/>
                  <a:gd name="T78" fmla="*/ 1 w 674"/>
                  <a:gd name="T79" fmla="*/ 25 h 409"/>
                  <a:gd name="T80" fmla="*/ 3 w 674"/>
                  <a:gd name="T81" fmla="*/ 19 h 409"/>
                  <a:gd name="T82" fmla="*/ 6 w 674"/>
                  <a:gd name="T83" fmla="*/ 14 h 409"/>
                  <a:gd name="T84" fmla="*/ 8 w 674"/>
                  <a:gd name="T85" fmla="*/ 10 h 409"/>
                  <a:gd name="T86" fmla="*/ 11 w 674"/>
                  <a:gd name="T87" fmla="*/ 6 h 409"/>
                  <a:gd name="T88" fmla="*/ 14 w 674"/>
                  <a:gd name="T89" fmla="*/ 4 h 409"/>
                  <a:gd name="T90" fmla="*/ 17 w 674"/>
                  <a:gd name="T91" fmla="*/ 2 h 409"/>
                  <a:gd name="T92" fmla="*/ 21 w 674"/>
                  <a:gd name="T93" fmla="*/ 1 h 409"/>
                  <a:gd name="T94" fmla="*/ 26 w 674"/>
                  <a:gd name="T95" fmla="*/ 0 h 409"/>
                  <a:gd name="T96" fmla="*/ 30 w 674"/>
                  <a:gd name="T97" fmla="*/ 1 h 409"/>
                  <a:gd name="T98" fmla="*/ 36 w 674"/>
                  <a:gd name="T99" fmla="*/ 2 h 409"/>
                  <a:gd name="T100" fmla="*/ 42 w 674"/>
                  <a:gd name="T101" fmla="*/ 4 h 409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674"/>
                  <a:gd name="T154" fmla="*/ 0 h 409"/>
                  <a:gd name="T155" fmla="*/ 674 w 674"/>
                  <a:gd name="T156" fmla="*/ 409 h 409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674" h="409">
                    <a:moveTo>
                      <a:pt x="168" y="15"/>
                    </a:moveTo>
                    <a:lnTo>
                      <a:pt x="211" y="30"/>
                    </a:lnTo>
                    <a:lnTo>
                      <a:pt x="259" y="48"/>
                    </a:lnTo>
                    <a:lnTo>
                      <a:pt x="307" y="69"/>
                    </a:lnTo>
                    <a:lnTo>
                      <a:pt x="359" y="91"/>
                    </a:lnTo>
                    <a:lnTo>
                      <a:pt x="409" y="111"/>
                    </a:lnTo>
                    <a:lnTo>
                      <a:pt x="461" y="132"/>
                    </a:lnTo>
                    <a:lnTo>
                      <a:pt x="505" y="150"/>
                    </a:lnTo>
                    <a:lnTo>
                      <a:pt x="548" y="168"/>
                    </a:lnTo>
                    <a:lnTo>
                      <a:pt x="584" y="184"/>
                    </a:lnTo>
                    <a:lnTo>
                      <a:pt x="612" y="196"/>
                    </a:lnTo>
                    <a:lnTo>
                      <a:pt x="641" y="214"/>
                    </a:lnTo>
                    <a:lnTo>
                      <a:pt x="662" y="241"/>
                    </a:lnTo>
                    <a:lnTo>
                      <a:pt x="671" y="271"/>
                    </a:lnTo>
                    <a:lnTo>
                      <a:pt x="674" y="301"/>
                    </a:lnTo>
                    <a:lnTo>
                      <a:pt x="665" y="334"/>
                    </a:lnTo>
                    <a:lnTo>
                      <a:pt x="650" y="360"/>
                    </a:lnTo>
                    <a:lnTo>
                      <a:pt x="626" y="385"/>
                    </a:lnTo>
                    <a:lnTo>
                      <a:pt x="596" y="403"/>
                    </a:lnTo>
                    <a:lnTo>
                      <a:pt x="560" y="409"/>
                    </a:lnTo>
                    <a:lnTo>
                      <a:pt x="521" y="406"/>
                    </a:lnTo>
                    <a:lnTo>
                      <a:pt x="478" y="394"/>
                    </a:lnTo>
                    <a:lnTo>
                      <a:pt x="434" y="378"/>
                    </a:lnTo>
                    <a:lnTo>
                      <a:pt x="386" y="360"/>
                    </a:lnTo>
                    <a:lnTo>
                      <a:pt x="337" y="343"/>
                    </a:lnTo>
                    <a:lnTo>
                      <a:pt x="293" y="325"/>
                    </a:lnTo>
                    <a:lnTo>
                      <a:pt x="250" y="307"/>
                    </a:lnTo>
                    <a:lnTo>
                      <a:pt x="209" y="289"/>
                    </a:lnTo>
                    <a:lnTo>
                      <a:pt x="172" y="271"/>
                    </a:lnTo>
                    <a:lnTo>
                      <a:pt x="139" y="255"/>
                    </a:lnTo>
                    <a:lnTo>
                      <a:pt x="115" y="244"/>
                    </a:lnTo>
                    <a:lnTo>
                      <a:pt x="93" y="232"/>
                    </a:lnTo>
                    <a:lnTo>
                      <a:pt x="72" y="219"/>
                    </a:lnTo>
                    <a:lnTo>
                      <a:pt x="54" y="207"/>
                    </a:lnTo>
                    <a:lnTo>
                      <a:pt x="36" y="196"/>
                    </a:lnTo>
                    <a:lnTo>
                      <a:pt x="22" y="180"/>
                    </a:lnTo>
                    <a:lnTo>
                      <a:pt x="9" y="162"/>
                    </a:lnTo>
                    <a:lnTo>
                      <a:pt x="4" y="144"/>
                    </a:lnTo>
                    <a:lnTo>
                      <a:pt x="0" y="123"/>
                    </a:lnTo>
                    <a:lnTo>
                      <a:pt x="4" y="100"/>
                    </a:lnTo>
                    <a:lnTo>
                      <a:pt x="13" y="75"/>
                    </a:lnTo>
                    <a:lnTo>
                      <a:pt x="22" y="54"/>
                    </a:lnTo>
                    <a:lnTo>
                      <a:pt x="31" y="39"/>
                    </a:lnTo>
                    <a:lnTo>
                      <a:pt x="43" y="25"/>
                    </a:lnTo>
                    <a:lnTo>
                      <a:pt x="54" y="15"/>
                    </a:lnTo>
                    <a:lnTo>
                      <a:pt x="66" y="6"/>
                    </a:lnTo>
                    <a:lnTo>
                      <a:pt x="84" y="3"/>
                    </a:lnTo>
                    <a:lnTo>
                      <a:pt x="102" y="0"/>
                    </a:lnTo>
                    <a:lnTo>
                      <a:pt x="120" y="3"/>
                    </a:lnTo>
                    <a:lnTo>
                      <a:pt x="145" y="6"/>
                    </a:lnTo>
                    <a:lnTo>
                      <a:pt x="168" y="15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3836" name="Freeform 1323"/>
              <p:cNvSpPr>
                <a:spLocks/>
              </p:cNvSpPr>
              <p:nvPr/>
            </p:nvSpPr>
            <p:spPr bwMode="auto">
              <a:xfrm>
                <a:off x="2005" y="3663"/>
                <a:ext cx="172" cy="90"/>
              </a:xfrm>
              <a:custGeom>
                <a:avLst/>
                <a:gdLst>
                  <a:gd name="T0" fmla="*/ 38 w 688"/>
                  <a:gd name="T1" fmla="*/ 2 h 362"/>
                  <a:gd name="T2" fmla="*/ 50 w 688"/>
                  <a:gd name="T3" fmla="*/ 4 h 362"/>
                  <a:gd name="T4" fmla="*/ 62 w 688"/>
                  <a:gd name="T5" fmla="*/ 8 h 362"/>
                  <a:gd name="T6" fmla="*/ 74 w 688"/>
                  <a:gd name="T7" fmla="*/ 11 h 362"/>
                  <a:gd name="T8" fmla="*/ 88 w 688"/>
                  <a:gd name="T9" fmla="*/ 15 h 362"/>
                  <a:gd name="T10" fmla="*/ 102 w 688"/>
                  <a:gd name="T11" fmla="*/ 19 h 362"/>
                  <a:gd name="T12" fmla="*/ 114 w 688"/>
                  <a:gd name="T13" fmla="*/ 23 h 362"/>
                  <a:gd name="T14" fmla="*/ 127 w 688"/>
                  <a:gd name="T15" fmla="*/ 27 h 362"/>
                  <a:gd name="T16" fmla="*/ 137 w 688"/>
                  <a:gd name="T17" fmla="*/ 29 h 362"/>
                  <a:gd name="T18" fmla="*/ 146 w 688"/>
                  <a:gd name="T19" fmla="*/ 32 h 362"/>
                  <a:gd name="T20" fmla="*/ 153 w 688"/>
                  <a:gd name="T21" fmla="*/ 35 h 362"/>
                  <a:gd name="T22" fmla="*/ 162 w 688"/>
                  <a:gd name="T23" fmla="*/ 39 h 362"/>
                  <a:gd name="T24" fmla="*/ 168 w 688"/>
                  <a:gd name="T25" fmla="*/ 44 h 362"/>
                  <a:gd name="T26" fmla="*/ 171 w 688"/>
                  <a:gd name="T27" fmla="*/ 52 h 362"/>
                  <a:gd name="T28" fmla="*/ 172 w 688"/>
                  <a:gd name="T29" fmla="*/ 60 h 362"/>
                  <a:gd name="T30" fmla="*/ 171 w 688"/>
                  <a:gd name="T31" fmla="*/ 68 h 362"/>
                  <a:gd name="T32" fmla="*/ 168 w 688"/>
                  <a:gd name="T33" fmla="*/ 76 h 362"/>
                  <a:gd name="T34" fmla="*/ 162 w 688"/>
                  <a:gd name="T35" fmla="*/ 83 h 362"/>
                  <a:gd name="T36" fmla="*/ 156 w 688"/>
                  <a:gd name="T37" fmla="*/ 88 h 362"/>
                  <a:gd name="T38" fmla="*/ 148 w 688"/>
                  <a:gd name="T39" fmla="*/ 90 h 362"/>
                  <a:gd name="T40" fmla="*/ 137 w 688"/>
                  <a:gd name="T41" fmla="*/ 88 h 362"/>
                  <a:gd name="T42" fmla="*/ 127 w 688"/>
                  <a:gd name="T43" fmla="*/ 86 h 362"/>
                  <a:gd name="T44" fmla="*/ 116 w 688"/>
                  <a:gd name="T45" fmla="*/ 83 h 362"/>
                  <a:gd name="T46" fmla="*/ 104 w 688"/>
                  <a:gd name="T47" fmla="*/ 80 h 362"/>
                  <a:gd name="T48" fmla="*/ 92 w 688"/>
                  <a:gd name="T49" fmla="*/ 77 h 362"/>
                  <a:gd name="T50" fmla="*/ 81 w 688"/>
                  <a:gd name="T51" fmla="*/ 74 h 362"/>
                  <a:gd name="T52" fmla="*/ 69 w 688"/>
                  <a:gd name="T53" fmla="*/ 71 h 362"/>
                  <a:gd name="T54" fmla="*/ 58 w 688"/>
                  <a:gd name="T55" fmla="*/ 67 h 362"/>
                  <a:gd name="T56" fmla="*/ 47 w 688"/>
                  <a:gd name="T57" fmla="*/ 65 h 362"/>
                  <a:gd name="T58" fmla="*/ 39 w 688"/>
                  <a:gd name="T59" fmla="*/ 62 h 362"/>
                  <a:gd name="T60" fmla="*/ 32 w 688"/>
                  <a:gd name="T61" fmla="*/ 60 h 362"/>
                  <a:gd name="T62" fmla="*/ 25 w 688"/>
                  <a:gd name="T63" fmla="*/ 58 h 362"/>
                  <a:gd name="T64" fmla="*/ 20 w 688"/>
                  <a:gd name="T65" fmla="*/ 55 h 362"/>
                  <a:gd name="T66" fmla="*/ 15 w 688"/>
                  <a:gd name="T67" fmla="*/ 53 h 362"/>
                  <a:gd name="T68" fmla="*/ 11 w 688"/>
                  <a:gd name="T69" fmla="*/ 50 h 362"/>
                  <a:gd name="T70" fmla="*/ 7 w 688"/>
                  <a:gd name="T71" fmla="*/ 47 h 362"/>
                  <a:gd name="T72" fmla="*/ 3 w 688"/>
                  <a:gd name="T73" fmla="*/ 44 h 362"/>
                  <a:gd name="T74" fmla="*/ 1 w 688"/>
                  <a:gd name="T75" fmla="*/ 39 h 362"/>
                  <a:gd name="T76" fmla="*/ 0 w 688"/>
                  <a:gd name="T77" fmla="*/ 34 h 362"/>
                  <a:gd name="T78" fmla="*/ 0 w 688"/>
                  <a:gd name="T79" fmla="*/ 28 h 362"/>
                  <a:gd name="T80" fmla="*/ 1 w 688"/>
                  <a:gd name="T81" fmla="*/ 21 h 362"/>
                  <a:gd name="T82" fmla="*/ 3 w 688"/>
                  <a:gd name="T83" fmla="*/ 16 h 362"/>
                  <a:gd name="T84" fmla="*/ 5 w 688"/>
                  <a:gd name="T85" fmla="*/ 11 h 362"/>
                  <a:gd name="T86" fmla="*/ 8 w 688"/>
                  <a:gd name="T87" fmla="*/ 8 h 362"/>
                  <a:gd name="T88" fmla="*/ 10 w 688"/>
                  <a:gd name="T89" fmla="*/ 4 h 362"/>
                  <a:gd name="T90" fmla="*/ 13 w 688"/>
                  <a:gd name="T91" fmla="*/ 2 h 362"/>
                  <a:gd name="T92" fmla="*/ 17 w 688"/>
                  <a:gd name="T93" fmla="*/ 1 h 362"/>
                  <a:gd name="T94" fmla="*/ 22 w 688"/>
                  <a:gd name="T95" fmla="*/ 0 h 362"/>
                  <a:gd name="T96" fmla="*/ 26 w 688"/>
                  <a:gd name="T97" fmla="*/ 0 h 362"/>
                  <a:gd name="T98" fmla="*/ 32 w 688"/>
                  <a:gd name="T99" fmla="*/ 0 h 362"/>
                  <a:gd name="T100" fmla="*/ 38 w 688"/>
                  <a:gd name="T101" fmla="*/ 2 h 362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688"/>
                  <a:gd name="T154" fmla="*/ 0 h 362"/>
                  <a:gd name="T155" fmla="*/ 688 w 688"/>
                  <a:gd name="T156" fmla="*/ 362 h 362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688" h="362">
                    <a:moveTo>
                      <a:pt x="153" y="7"/>
                    </a:moveTo>
                    <a:lnTo>
                      <a:pt x="198" y="18"/>
                    </a:lnTo>
                    <a:lnTo>
                      <a:pt x="246" y="31"/>
                    </a:lnTo>
                    <a:lnTo>
                      <a:pt x="297" y="46"/>
                    </a:lnTo>
                    <a:lnTo>
                      <a:pt x="351" y="61"/>
                    </a:lnTo>
                    <a:lnTo>
                      <a:pt x="406" y="75"/>
                    </a:lnTo>
                    <a:lnTo>
                      <a:pt x="456" y="91"/>
                    </a:lnTo>
                    <a:lnTo>
                      <a:pt x="506" y="107"/>
                    </a:lnTo>
                    <a:lnTo>
                      <a:pt x="547" y="118"/>
                    </a:lnTo>
                    <a:lnTo>
                      <a:pt x="583" y="130"/>
                    </a:lnTo>
                    <a:lnTo>
                      <a:pt x="613" y="139"/>
                    </a:lnTo>
                    <a:lnTo>
                      <a:pt x="647" y="155"/>
                    </a:lnTo>
                    <a:lnTo>
                      <a:pt x="670" y="178"/>
                    </a:lnTo>
                    <a:lnTo>
                      <a:pt x="683" y="209"/>
                    </a:lnTo>
                    <a:lnTo>
                      <a:pt x="688" y="241"/>
                    </a:lnTo>
                    <a:lnTo>
                      <a:pt x="683" y="275"/>
                    </a:lnTo>
                    <a:lnTo>
                      <a:pt x="670" y="307"/>
                    </a:lnTo>
                    <a:lnTo>
                      <a:pt x="649" y="332"/>
                    </a:lnTo>
                    <a:lnTo>
                      <a:pt x="622" y="353"/>
                    </a:lnTo>
                    <a:lnTo>
                      <a:pt x="590" y="362"/>
                    </a:lnTo>
                    <a:lnTo>
                      <a:pt x="547" y="355"/>
                    </a:lnTo>
                    <a:lnTo>
                      <a:pt x="508" y="346"/>
                    </a:lnTo>
                    <a:lnTo>
                      <a:pt x="463" y="335"/>
                    </a:lnTo>
                    <a:lnTo>
                      <a:pt x="417" y="323"/>
                    </a:lnTo>
                    <a:lnTo>
                      <a:pt x="369" y="310"/>
                    </a:lnTo>
                    <a:lnTo>
                      <a:pt x="322" y="296"/>
                    </a:lnTo>
                    <a:lnTo>
                      <a:pt x="276" y="284"/>
                    </a:lnTo>
                    <a:lnTo>
                      <a:pt x="231" y="271"/>
                    </a:lnTo>
                    <a:lnTo>
                      <a:pt x="189" y="260"/>
                    </a:lnTo>
                    <a:lnTo>
                      <a:pt x="156" y="250"/>
                    </a:lnTo>
                    <a:lnTo>
                      <a:pt x="126" y="241"/>
                    </a:lnTo>
                    <a:lnTo>
                      <a:pt x="101" y="232"/>
                    </a:lnTo>
                    <a:lnTo>
                      <a:pt x="80" y="223"/>
                    </a:lnTo>
                    <a:lnTo>
                      <a:pt x="60" y="214"/>
                    </a:lnTo>
                    <a:lnTo>
                      <a:pt x="42" y="202"/>
                    </a:lnTo>
                    <a:lnTo>
                      <a:pt x="26" y="191"/>
                    </a:lnTo>
                    <a:lnTo>
                      <a:pt x="12" y="175"/>
                    </a:lnTo>
                    <a:lnTo>
                      <a:pt x="3" y="157"/>
                    </a:lnTo>
                    <a:lnTo>
                      <a:pt x="0" y="136"/>
                    </a:lnTo>
                    <a:lnTo>
                      <a:pt x="0" y="112"/>
                    </a:lnTo>
                    <a:lnTo>
                      <a:pt x="3" y="85"/>
                    </a:lnTo>
                    <a:lnTo>
                      <a:pt x="12" y="64"/>
                    </a:lnTo>
                    <a:lnTo>
                      <a:pt x="18" y="46"/>
                    </a:lnTo>
                    <a:lnTo>
                      <a:pt x="30" y="31"/>
                    </a:lnTo>
                    <a:lnTo>
                      <a:pt x="39" y="18"/>
                    </a:lnTo>
                    <a:lnTo>
                      <a:pt x="53" y="9"/>
                    </a:lnTo>
                    <a:lnTo>
                      <a:pt x="69" y="4"/>
                    </a:lnTo>
                    <a:lnTo>
                      <a:pt x="87" y="0"/>
                    </a:lnTo>
                    <a:lnTo>
                      <a:pt x="105" y="0"/>
                    </a:lnTo>
                    <a:lnTo>
                      <a:pt x="128" y="0"/>
                    </a:lnTo>
                    <a:lnTo>
                      <a:pt x="153" y="7"/>
                    </a:lnTo>
                    <a:close/>
                  </a:path>
                </a:pathLst>
              </a:custGeom>
              <a:solidFill>
                <a:srgbClr val="E5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3837" name="Freeform 1324"/>
              <p:cNvSpPr>
                <a:spLocks/>
              </p:cNvSpPr>
              <p:nvPr/>
            </p:nvSpPr>
            <p:spPr bwMode="auto">
              <a:xfrm>
                <a:off x="2005" y="3663"/>
                <a:ext cx="172" cy="90"/>
              </a:xfrm>
              <a:custGeom>
                <a:avLst/>
                <a:gdLst>
                  <a:gd name="T0" fmla="*/ 38 w 688"/>
                  <a:gd name="T1" fmla="*/ 2 h 362"/>
                  <a:gd name="T2" fmla="*/ 50 w 688"/>
                  <a:gd name="T3" fmla="*/ 4 h 362"/>
                  <a:gd name="T4" fmla="*/ 62 w 688"/>
                  <a:gd name="T5" fmla="*/ 8 h 362"/>
                  <a:gd name="T6" fmla="*/ 74 w 688"/>
                  <a:gd name="T7" fmla="*/ 11 h 362"/>
                  <a:gd name="T8" fmla="*/ 88 w 688"/>
                  <a:gd name="T9" fmla="*/ 15 h 362"/>
                  <a:gd name="T10" fmla="*/ 102 w 688"/>
                  <a:gd name="T11" fmla="*/ 19 h 362"/>
                  <a:gd name="T12" fmla="*/ 114 w 688"/>
                  <a:gd name="T13" fmla="*/ 23 h 362"/>
                  <a:gd name="T14" fmla="*/ 127 w 688"/>
                  <a:gd name="T15" fmla="*/ 27 h 362"/>
                  <a:gd name="T16" fmla="*/ 137 w 688"/>
                  <a:gd name="T17" fmla="*/ 29 h 362"/>
                  <a:gd name="T18" fmla="*/ 146 w 688"/>
                  <a:gd name="T19" fmla="*/ 32 h 362"/>
                  <a:gd name="T20" fmla="*/ 153 w 688"/>
                  <a:gd name="T21" fmla="*/ 35 h 362"/>
                  <a:gd name="T22" fmla="*/ 162 w 688"/>
                  <a:gd name="T23" fmla="*/ 39 h 362"/>
                  <a:gd name="T24" fmla="*/ 168 w 688"/>
                  <a:gd name="T25" fmla="*/ 44 h 362"/>
                  <a:gd name="T26" fmla="*/ 171 w 688"/>
                  <a:gd name="T27" fmla="*/ 52 h 362"/>
                  <a:gd name="T28" fmla="*/ 172 w 688"/>
                  <a:gd name="T29" fmla="*/ 60 h 362"/>
                  <a:gd name="T30" fmla="*/ 171 w 688"/>
                  <a:gd name="T31" fmla="*/ 68 h 362"/>
                  <a:gd name="T32" fmla="*/ 168 w 688"/>
                  <a:gd name="T33" fmla="*/ 76 h 362"/>
                  <a:gd name="T34" fmla="*/ 162 w 688"/>
                  <a:gd name="T35" fmla="*/ 83 h 362"/>
                  <a:gd name="T36" fmla="*/ 156 w 688"/>
                  <a:gd name="T37" fmla="*/ 88 h 362"/>
                  <a:gd name="T38" fmla="*/ 148 w 688"/>
                  <a:gd name="T39" fmla="*/ 90 h 362"/>
                  <a:gd name="T40" fmla="*/ 137 w 688"/>
                  <a:gd name="T41" fmla="*/ 88 h 362"/>
                  <a:gd name="T42" fmla="*/ 127 w 688"/>
                  <a:gd name="T43" fmla="*/ 86 h 362"/>
                  <a:gd name="T44" fmla="*/ 116 w 688"/>
                  <a:gd name="T45" fmla="*/ 83 h 362"/>
                  <a:gd name="T46" fmla="*/ 104 w 688"/>
                  <a:gd name="T47" fmla="*/ 80 h 362"/>
                  <a:gd name="T48" fmla="*/ 92 w 688"/>
                  <a:gd name="T49" fmla="*/ 77 h 362"/>
                  <a:gd name="T50" fmla="*/ 81 w 688"/>
                  <a:gd name="T51" fmla="*/ 74 h 362"/>
                  <a:gd name="T52" fmla="*/ 69 w 688"/>
                  <a:gd name="T53" fmla="*/ 71 h 362"/>
                  <a:gd name="T54" fmla="*/ 58 w 688"/>
                  <a:gd name="T55" fmla="*/ 67 h 362"/>
                  <a:gd name="T56" fmla="*/ 47 w 688"/>
                  <a:gd name="T57" fmla="*/ 65 h 362"/>
                  <a:gd name="T58" fmla="*/ 39 w 688"/>
                  <a:gd name="T59" fmla="*/ 62 h 362"/>
                  <a:gd name="T60" fmla="*/ 32 w 688"/>
                  <a:gd name="T61" fmla="*/ 60 h 362"/>
                  <a:gd name="T62" fmla="*/ 25 w 688"/>
                  <a:gd name="T63" fmla="*/ 58 h 362"/>
                  <a:gd name="T64" fmla="*/ 20 w 688"/>
                  <a:gd name="T65" fmla="*/ 55 h 362"/>
                  <a:gd name="T66" fmla="*/ 15 w 688"/>
                  <a:gd name="T67" fmla="*/ 53 h 362"/>
                  <a:gd name="T68" fmla="*/ 11 w 688"/>
                  <a:gd name="T69" fmla="*/ 50 h 362"/>
                  <a:gd name="T70" fmla="*/ 7 w 688"/>
                  <a:gd name="T71" fmla="*/ 47 h 362"/>
                  <a:gd name="T72" fmla="*/ 3 w 688"/>
                  <a:gd name="T73" fmla="*/ 44 h 362"/>
                  <a:gd name="T74" fmla="*/ 1 w 688"/>
                  <a:gd name="T75" fmla="*/ 39 h 362"/>
                  <a:gd name="T76" fmla="*/ 0 w 688"/>
                  <a:gd name="T77" fmla="*/ 34 h 362"/>
                  <a:gd name="T78" fmla="*/ 0 w 688"/>
                  <a:gd name="T79" fmla="*/ 28 h 362"/>
                  <a:gd name="T80" fmla="*/ 1 w 688"/>
                  <a:gd name="T81" fmla="*/ 21 h 362"/>
                  <a:gd name="T82" fmla="*/ 3 w 688"/>
                  <a:gd name="T83" fmla="*/ 16 h 362"/>
                  <a:gd name="T84" fmla="*/ 5 w 688"/>
                  <a:gd name="T85" fmla="*/ 11 h 362"/>
                  <a:gd name="T86" fmla="*/ 8 w 688"/>
                  <a:gd name="T87" fmla="*/ 8 h 362"/>
                  <a:gd name="T88" fmla="*/ 10 w 688"/>
                  <a:gd name="T89" fmla="*/ 4 h 362"/>
                  <a:gd name="T90" fmla="*/ 13 w 688"/>
                  <a:gd name="T91" fmla="*/ 2 h 362"/>
                  <a:gd name="T92" fmla="*/ 17 w 688"/>
                  <a:gd name="T93" fmla="*/ 1 h 362"/>
                  <a:gd name="T94" fmla="*/ 22 w 688"/>
                  <a:gd name="T95" fmla="*/ 0 h 362"/>
                  <a:gd name="T96" fmla="*/ 26 w 688"/>
                  <a:gd name="T97" fmla="*/ 0 h 362"/>
                  <a:gd name="T98" fmla="*/ 32 w 688"/>
                  <a:gd name="T99" fmla="*/ 0 h 362"/>
                  <a:gd name="T100" fmla="*/ 38 w 688"/>
                  <a:gd name="T101" fmla="*/ 2 h 362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688"/>
                  <a:gd name="T154" fmla="*/ 0 h 362"/>
                  <a:gd name="T155" fmla="*/ 688 w 688"/>
                  <a:gd name="T156" fmla="*/ 362 h 362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688" h="362">
                    <a:moveTo>
                      <a:pt x="153" y="7"/>
                    </a:moveTo>
                    <a:lnTo>
                      <a:pt x="198" y="18"/>
                    </a:lnTo>
                    <a:lnTo>
                      <a:pt x="246" y="31"/>
                    </a:lnTo>
                    <a:lnTo>
                      <a:pt x="297" y="46"/>
                    </a:lnTo>
                    <a:lnTo>
                      <a:pt x="351" y="61"/>
                    </a:lnTo>
                    <a:lnTo>
                      <a:pt x="406" y="75"/>
                    </a:lnTo>
                    <a:lnTo>
                      <a:pt x="456" y="91"/>
                    </a:lnTo>
                    <a:lnTo>
                      <a:pt x="506" y="107"/>
                    </a:lnTo>
                    <a:lnTo>
                      <a:pt x="547" y="118"/>
                    </a:lnTo>
                    <a:lnTo>
                      <a:pt x="583" y="130"/>
                    </a:lnTo>
                    <a:lnTo>
                      <a:pt x="613" y="139"/>
                    </a:lnTo>
                    <a:lnTo>
                      <a:pt x="647" y="155"/>
                    </a:lnTo>
                    <a:lnTo>
                      <a:pt x="670" y="178"/>
                    </a:lnTo>
                    <a:lnTo>
                      <a:pt x="683" y="209"/>
                    </a:lnTo>
                    <a:lnTo>
                      <a:pt x="688" y="241"/>
                    </a:lnTo>
                    <a:lnTo>
                      <a:pt x="683" y="275"/>
                    </a:lnTo>
                    <a:lnTo>
                      <a:pt x="670" y="307"/>
                    </a:lnTo>
                    <a:lnTo>
                      <a:pt x="649" y="332"/>
                    </a:lnTo>
                    <a:lnTo>
                      <a:pt x="622" y="353"/>
                    </a:lnTo>
                    <a:lnTo>
                      <a:pt x="590" y="362"/>
                    </a:lnTo>
                    <a:lnTo>
                      <a:pt x="547" y="355"/>
                    </a:lnTo>
                    <a:lnTo>
                      <a:pt x="508" y="346"/>
                    </a:lnTo>
                    <a:lnTo>
                      <a:pt x="463" y="335"/>
                    </a:lnTo>
                    <a:lnTo>
                      <a:pt x="417" y="323"/>
                    </a:lnTo>
                    <a:lnTo>
                      <a:pt x="369" y="310"/>
                    </a:lnTo>
                    <a:lnTo>
                      <a:pt x="322" y="296"/>
                    </a:lnTo>
                    <a:lnTo>
                      <a:pt x="276" y="284"/>
                    </a:lnTo>
                    <a:lnTo>
                      <a:pt x="231" y="271"/>
                    </a:lnTo>
                    <a:lnTo>
                      <a:pt x="189" y="260"/>
                    </a:lnTo>
                    <a:lnTo>
                      <a:pt x="156" y="250"/>
                    </a:lnTo>
                    <a:lnTo>
                      <a:pt x="126" y="241"/>
                    </a:lnTo>
                    <a:lnTo>
                      <a:pt x="101" y="232"/>
                    </a:lnTo>
                    <a:lnTo>
                      <a:pt x="80" y="223"/>
                    </a:lnTo>
                    <a:lnTo>
                      <a:pt x="60" y="214"/>
                    </a:lnTo>
                    <a:lnTo>
                      <a:pt x="42" y="202"/>
                    </a:lnTo>
                    <a:lnTo>
                      <a:pt x="26" y="191"/>
                    </a:lnTo>
                    <a:lnTo>
                      <a:pt x="12" y="175"/>
                    </a:lnTo>
                    <a:lnTo>
                      <a:pt x="3" y="157"/>
                    </a:lnTo>
                    <a:lnTo>
                      <a:pt x="0" y="136"/>
                    </a:lnTo>
                    <a:lnTo>
                      <a:pt x="0" y="112"/>
                    </a:lnTo>
                    <a:lnTo>
                      <a:pt x="3" y="85"/>
                    </a:lnTo>
                    <a:lnTo>
                      <a:pt x="12" y="64"/>
                    </a:lnTo>
                    <a:lnTo>
                      <a:pt x="18" y="46"/>
                    </a:lnTo>
                    <a:lnTo>
                      <a:pt x="30" y="31"/>
                    </a:lnTo>
                    <a:lnTo>
                      <a:pt x="39" y="18"/>
                    </a:lnTo>
                    <a:lnTo>
                      <a:pt x="53" y="9"/>
                    </a:lnTo>
                    <a:lnTo>
                      <a:pt x="69" y="4"/>
                    </a:lnTo>
                    <a:lnTo>
                      <a:pt x="87" y="0"/>
                    </a:lnTo>
                    <a:lnTo>
                      <a:pt x="105" y="0"/>
                    </a:lnTo>
                    <a:lnTo>
                      <a:pt x="128" y="0"/>
                    </a:lnTo>
                    <a:lnTo>
                      <a:pt x="153" y="7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3838" name="Freeform 1325"/>
              <p:cNvSpPr>
                <a:spLocks/>
              </p:cNvSpPr>
              <p:nvPr/>
            </p:nvSpPr>
            <p:spPr bwMode="auto">
              <a:xfrm>
                <a:off x="2005" y="3663"/>
                <a:ext cx="172" cy="90"/>
              </a:xfrm>
              <a:custGeom>
                <a:avLst/>
                <a:gdLst>
                  <a:gd name="T0" fmla="*/ 38 w 688"/>
                  <a:gd name="T1" fmla="*/ 2 h 362"/>
                  <a:gd name="T2" fmla="*/ 50 w 688"/>
                  <a:gd name="T3" fmla="*/ 4 h 362"/>
                  <a:gd name="T4" fmla="*/ 62 w 688"/>
                  <a:gd name="T5" fmla="*/ 8 h 362"/>
                  <a:gd name="T6" fmla="*/ 74 w 688"/>
                  <a:gd name="T7" fmla="*/ 11 h 362"/>
                  <a:gd name="T8" fmla="*/ 88 w 688"/>
                  <a:gd name="T9" fmla="*/ 15 h 362"/>
                  <a:gd name="T10" fmla="*/ 102 w 688"/>
                  <a:gd name="T11" fmla="*/ 19 h 362"/>
                  <a:gd name="T12" fmla="*/ 114 w 688"/>
                  <a:gd name="T13" fmla="*/ 23 h 362"/>
                  <a:gd name="T14" fmla="*/ 127 w 688"/>
                  <a:gd name="T15" fmla="*/ 27 h 362"/>
                  <a:gd name="T16" fmla="*/ 137 w 688"/>
                  <a:gd name="T17" fmla="*/ 29 h 362"/>
                  <a:gd name="T18" fmla="*/ 146 w 688"/>
                  <a:gd name="T19" fmla="*/ 32 h 362"/>
                  <a:gd name="T20" fmla="*/ 153 w 688"/>
                  <a:gd name="T21" fmla="*/ 35 h 362"/>
                  <a:gd name="T22" fmla="*/ 162 w 688"/>
                  <a:gd name="T23" fmla="*/ 39 h 362"/>
                  <a:gd name="T24" fmla="*/ 168 w 688"/>
                  <a:gd name="T25" fmla="*/ 44 h 362"/>
                  <a:gd name="T26" fmla="*/ 171 w 688"/>
                  <a:gd name="T27" fmla="*/ 52 h 362"/>
                  <a:gd name="T28" fmla="*/ 172 w 688"/>
                  <a:gd name="T29" fmla="*/ 60 h 362"/>
                  <a:gd name="T30" fmla="*/ 171 w 688"/>
                  <a:gd name="T31" fmla="*/ 68 h 362"/>
                  <a:gd name="T32" fmla="*/ 168 w 688"/>
                  <a:gd name="T33" fmla="*/ 76 h 362"/>
                  <a:gd name="T34" fmla="*/ 162 w 688"/>
                  <a:gd name="T35" fmla="*/ 83 h 362"/>
                  <a:gd name="T36" fmla="*/ 156 w 688"/>
                  <a:gd name="T37" fmla="*/ 88 h 362"/>
                  <a:gd name="T38" fmla="*/ 148 w 688"/>
                  <a:gd name="T39" fmla="*/ 90 h 362"/>
                  <a:gd name="T40" fmla="*/ 137 w 688"/>
                  <a:gd name="T41" fmla="*/ 88 h 362"/>
                  <a:gd name="T42" fmla="*/ 127 w 688"/>
                  <a:gd name="T43" fmla="*/ 86 h 362"/>
                  <a:gd name="T44" fmla="*/ 116 w 688"/>
                  <a:gd name="T45" fmla="*/ 83 h 362"/>
                  <a:gd name="T46" fmla="*/ 104 w 688"/>
                  <a:gd name="T47" fmla="*/ 80 h 362"/>
                  <a:gd name="T48" fmla="*/ 92 w 688"/>
                  <a:gd name="T49" fmla="*/ 77 h 362"/>
                  <a:gd name="T50" fmla="*/ 81 w 688"/>
                  <a:gd name="T51" fmla="*/ 74 h 362"/>
                  <a:gd name="T52" fmla="*/ 69 w 688"/>
                  <a:gd name="T53" fmla="*/ 71 h 362"/>
                  <a:gd name="T54" fmla="*/ 58 w 688"/>
                  <a:gd name="T55" fmla="*/ 67 h 362"/>
                  <a:gd name="T56" fmla="*/ 47 w 688"/>
                  <a:gd name="T57" fmla="*/ 65 h 362"/>
                  <a:gd name="T58" fmla="*/ 39 w 688"/>
                  <a:gd name="T59" fmla="*/ 62 h 362"/>
                  <a:gd name="T60" fmla="*/ 32 w 688"/>
                  <a:gd name="T61" fmla="*/ 60 h 362"/>
                  <a:gd name="T62" fmla="*/ 25 w 688"/>
                  <a:gd name="T63" fmla="*/ 58 h 362"/>
                  <a:gd name="T64" fmla="*/ 20 w 688"/>
                  <a:gd name="T65" fmla="*/ 55 h 362"/>
                  <a:gd name="T66" fmla="*/ 15 w 688"/>
                  <a:gd name="T67" fmla="*/ 53 h 362"/>
                  <a:gd name="T68" fmla="*/ 11 w 688"/>
                  <a:gd name="T69" fmla="*/ 50 h 362"/>
                  <a:gd name="T70" fmla="*/ 7 w 688"/>
                  <a:gd name="T71" fmla="*/ 47 h 362"/>
                  <a:gd name="T72" fmla="*/ 3 w 688"/>
                  <a:gd name="T73" fmla="*/ 44 h 362"/>
                  <a:gd name="T74" fmla="*/ 1 w 688"/>
                  <a:gd name="T75" fmla="*/ 39 h 362"/>
                  <a:gd name="T76" fmla="*/ 0 w 688"/>
                  <a:gd name="T77" fmla="*/ 34 h 362"/>
                  <a:gd name="T78" fmla="*/ 0 w 688"/>
                  <a:gd name="T79" fmla="*/ 28 h 362"/>
                  <a:gd name="T80" fmla="*/ 1 w 688"/>
                  <a:gd name="T81" fmla="*/ 21 h 362"/>
                  <a:gd name="T82" fmla="*/ 3 w 688"/>
                  <a:gd name="T83" fmla="*/ 16 h 362"/>
                  <a:gd name="T84" fmla="*/ 5 w 688"/>
                  <a:gd name="T85" fmla="*/ 11 h 362"/>
                  <a:gd name="T86" fmla="*/ 8 w 688"/>
                  <a:gd name="T87" fmla="*/ 8 h 362"/>
                  <a:gd name="T88" fmla="*/ 10 w 688"/>
                  <a:gd name="T89" fmla="*/ 4 h 362"/>
                  <a:gd name="T90" fmla="*/ 13 w 688"/>
                  <a:gd name="T91" fmla="*/ 2 h 362"/>
                  <a:gd name="T92" fmla="*/ 17 w 688"/>
                  <a:gd name="T93" fmla="*/ 1 h 362"/>
                  <a:gd name="T94" fmla="*/ 22 w 688"/>
                  <a:gd name="T95" fmla="*/ 0 h 362"/>
                  <a:gd name="T96" fmla="*/ 26 w 688"/>
                  <a:gd name="T97" fmla="*/ 0 h 362"/>
                  <a:gd name="T98" fmla="*/ 32 w 688"/>
                  <a:gd name="T99" fmla="*/ 0 h 362"/>
                  <a:gd name="T100" fmla="*/ 38 w 688"/>
                  <a:gd name="T101" fmla="*/ 2 h 362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688"/>
                  <a:gd name="T154" fmla="*/ 0 h 362"/>
                  <a:gd name="T155" fmla="*/ 688 w 688"/>
                  <a:gd name="T156" fmla="*/ 362 h 362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688" h="362">
                    <a:moveTo>
                      <a:pt x="153" y="7"/>
                    </a:moveTo>
                    <a:lnTo>
                      <a:pt x="198" y="18"/>
                    </a:lnTo>
                    <a:lnTo>
                      <a:pt x="246" y="31"/>
                    </a:lnTo>
                    <a:lnTo>
                      <a:pt x="297" y="46"/>
                    </a:lnTo>
                    <a:lnTo>
                      <a:pt x="351" y="61"/>
                    </a:lnTo>
                    <a:lnTo>
                      <a:pt x="406" y="75"/>
                    </a:lnTo>
                    <a:lnTo>
                      <a:pt x="456" y="91"/>
                    </a:lnTo>
                    <a:lnTo>
                      <a:pt x="506" y="107"/>
                    </a:lnTo>
                    <a:lnTo>
                      <a:pt x="547" y="118"/>
                    </a:lnTo>
                    <a:lnTo>
                      <a:pt x="583" y="130"/>
                    </a:lnTo>
                    <a:lnTo>
                      <a:pt x="613" y="139"/>
                    </a:lnTo>
                    <a:lnTo>
                      <a:pt x="647" y="155"/>
                    </a:lnTo>
                    <a:lnTo>
                      <a:pt x="670" y="178"/>
                    </a:lnTo>
                    <a:lnTo>
                      <a:pt x="683" y="209"/>
                    </a:lnTo>
                    <a:lnTo>
                      <a:pt x="688" y="241"/>
                    </a:lnTo>
                    <a:lnTo>
                      <a:pt x="683" y="275"/>
                    </a:lnTo>
                    <a:lnTo>
                      <a:pt x="670" y="307"/>
                    </a:lnTo>
                    <a:lnTo>
                      <a:pt x="649" y="332"/>
                    </a:lnTo>
                    <a:lnTo>
                      <a:pt x="622" y="353"/>
                    </a:lnTo>
                    <a:lnTo>
                      <a:pt x="590" y="362"/>
                    </a:lnTo>
                    <a:lnTo>
                      <a:pt x="547" y="355"/>
                    </a:lnTo>
                    <a:lnTo>
                      <a:pt x="508" y="346"/>
                    </a:lnTo>
                    <a:lnTo>
                      <a:pt x="463" y="335"/>
                    </a:lnTo>
                    <a:lnTo>
                      <a:pt x="417" y="323"/>
                    </a:lnTo>
                    <a:lnTo>
                      <a:pt x="369" y="310"/>
                    </a:lnTo>
                    <a:lnTo>
                      <a:pt x="322" y="296"/>
                    </a:lnTo>
                    <a:lnTo>
                      <a:pt x="276" y="284"/>
                    </a:lnTo>
                    <a:lnTo>
                      <a:pt x="231" y="271"/>
                    </a:lnTo>
                    <a:lnTo>
                      <a:pt x="189" y="260"/>
                    </a:lnTo>
                    <a:lnTo>
                      <a:pt x="156" y="250"/>
                    </a:lnTo>
                    <a:lnTo>
                      <a:pt x="126" y="241"/>
                    </a:lnTo>
                    <a:lnTo>
                      <a:pt x="101" y="232"/>
                    </a:lnTo>
                    <a:lnTo>
                      <a:pt x="80" y="223"/>
                    </a:lnTo>
                    <a:lnTo>
                      <a:pt x="60" y="214"/>
                    </a:lnTo>
                    <a:lnTo>
                      <a:pt x="42" y="202"/>
                    </a:lnTo>
                    <a:lnTo>
                      <a:pt x="26" y="191"/>
                    </a:lnTo>
                    <a:lnTo>
                      <a:pt x="12" y="175"/>
                    </a:lnTo>
                    <a:lnTo>
                      <a:pt x="3" y="157"/>
                    </a:lnTo>
                    <a:lnTo>
                      <a:pt x="0" y="136"/>
                    </a:lnTo>
                    <a:lnTo>
                      <a:pt x="0" y="112"/>
                    </a:lnTo>
                    <a:lnTo>
                      <a:pt x="3" y="85"/>
                    </a:lnTo>
                    <a:lnTo>
                      <a:pt x="12" y="64"/>
                    </a:lnTo>
                    <a:lnTo>
                      <a:pt x="18" y="46"/>
                    </a:lnTo>
                    <a:lnTo>
                      <a:pt x="30" y="31"/>
                    </a:lnTo>
                    <a:lnTo>
                      <a:pt x="39" y="18"/>
                    </a:lnTo>
                    <a:lnTo>
                      <a:pt x="53" y="9"/>
                    </a:lnTo>
                    <a:lnTo>
                      <a:pt x="69" y="4"/>
                    </a:lnTo>
                    <a:lnTo>
                      <a:pt x="87" y="0"/>
                    </a:lnTo>
                    <a:lnTo>
                      <a:pt x="105" y="0"/>
                    </a:lnTo>
                    <a:lnTo>
                      <a:pt x="128" y="0"/>
                    </a:lnTo>
                    <a:lnTo>
                      <a:pt x="153" y="7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3839" name="Freeform 1326"/>
              <p:cNvSpPr>
                <a:spLocks/>
              </p:cNvSpPr>
              <p:nvPr/>
            </p:nvSpPr>
            <p:spPr bwMode="auto">
              <a:xfrm>
                <a:off x="2008" y="3681"/>
                <a:ext cx="165" cy="54"/>
              </a:xfrm>
              <a:custGeom>
                <a:avLst/>
                <a:gdLst>
                  <a:gd name="T0" fmla="*/ 122 w 662"/>
                  <a:gd name="T1" fmla="*/ 36 h 216"/>
                  <a:gd name="T2" fmla="*/ 92 w 662"/>
                  <a:gd name="T3" fmla="*/ 28 h 216"/>
                  <a:gd name="T4" fmla="*/ 68 w 662"/>
                  <a:gd name="T5" fmla="*/ 21 h 216"/>
                  <a:gd name="T6" fmla="*/ 44 w 662"/>
                  <a:gd name="T7" fmla="*/ 14 h 216"/>
                  <a:gd name="T8" fmla="*/ 19 w 662"/>
                  <a:gd name="T9" fmla="*/ 5 h 216"/>
                  <a:gd name="T10" fmla="*/ 2 w 662"/>
                  <a:gd name="T11" fmla="*/ 0 h 216"/>
                  <a:gd name="T12" fmla="*/ 1 w 662"/>
                  <a:gd name="T13" fmla="*/ 1 h 216"/>
                  <a:gd name="T14" fmla="*/ 0 w 662"/>
                  <a:gd name="T15" fmla="*/ 2 h 216"/>
                  <a:gd name="T16" fmla="*/ 0 w 662"/>
                  <a:gd name="T17" fmla="*/ 4 h 216"/>
                  <a:gd name="T18" fmla="*/ 0 w 662"/>
                  <a:gd name="T19" fmla="*/ 5 h 216"/>
                  <a:gd name="T20" fmla="*/ 0 w 662"/>
                  <a:gd name="T21" fmla="*/ 7 h 216"/>
                  <a:gd name="T22" fmla="*/ 0 w 662"/>
                  <a:gd name="T23" fmla="*/ 9 h 216"/>
                  <a:gd name="T24" fmla="*/ 0 w 662"/>
                  <a:gd name="T25" fmla="*/ 9 h 216"/>
                  <a:gd name="T26" fmla="*/ 2 w 662"/>
                  <a:gd name="T27" fmla="*/ 9 h 216"/>
                  <a:gd name="T28" fmla="*/ 3 w 662"/>
                  <a:gd name="T29" fmla="*/ 9 h 216"/>
                  <a:gd name="T30" fmla="*/ 31 w 662"/>
                  <a:gd name="T31" fmla="*/ 18 h 216"/>
                  <a:gd name="T32" fmla="*/ 58 w 662"/>
                  <a:gd name="T33" fmla="*/ 27 h 216"/>
                  <a:gd name="T34" fmla="*/ 84 w 662"/>
                  <a:gd name="T35" fmla="*/ 35 h 216"/>
                  <a:gd name="T36" fmla="*/ 113 w 662"/>
                  <a:gd name="T37" fmla="*/ 43 h 216"/>
                  <a:gd name="T38" fmla="*/ 145 w 662"/>
                  <a:gd name="T39" fmla="*/ 51 h 216"/>
                  <a:gd name="T40" fmla="*/ 148 w 662"/>
                  <a:gd name="T41" fmla="*/ 51 h 216"/>
                  <a:gd name="T42" fmla="*/ 152 w 662"/>
                  <a:gd name="T43" fmla="*/ 52 h 216"/>
                  <a:gd name="T44" fmla="*/ 155 w 662"/>
                  <a:gd name="T45" fmla="*/ 53 h 216"/>
                  <a:gd name="T46" fmla="*/ 159 w 662"/>
                  <a:gd name="T47" fmla="*/ 54 h 216"/>
                  <a:gd name="T48" fmla="*/ 163 w 662"/>
                  <a:gd name="T49" fmla="*/ 54 h 216"/>
                  <a:gd name="T50" fmla="*/ 164 w 662"/>
                  <a:gd name="T51" fmla="*/ 53 h 216"/>
                  <a:gd name="T52" fmla="*/ 164 w 662"/>
                  <a:gd name="T53" fmla="*/ 51 h 216"/>
                  <a:gd name="T54" fmla="*/ 165 w 662"/>
                  <a:gd name="T55" fmla="*/ 50 h 216"/>
                  <a:gd name="T56" fmla="*/ 165 w 662"/>
                  <a:gd name="T57" fmla="*/ 48 h 216"/>
                  <a:gd name="T58" fmla="*/ 165 w 662"/>
                  <a:gd name="T59" fmla="*/ 46 h 216"/>
                  <a:gd name="T60" fmla="*/ 161 w 662"/>
                  <a:gd name="T61" fmla="*/ 45 h 216"/>
                  <a:gd name="T62" fmla="*/ 156 w 662"/>
                  <a:gd name="T63" fmla="*/ 44 h 216"/>
                  <a:gd name="T64" fmla="*/ 150 w 662"/>
                  <a:gd name="T65" fmla="*/ 43 h 216"/>
                  <a:gd name="T66" fmla="*/ 143 w 662"/>
                  <a:gd name="T67" fmla="*/ 42 h 21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662"/>
                  <a:gd name="T103" fmla="*/ 0 h 216"/>
                  <a:gd name="T104" fmla="*/ 662 w 662"/>
                  <a:gd name="T105" fmla="*/ 216 h 21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662" h="216">
                    <a:moveTo>
                      <a:pt x="565" y="162"/>
                    </a:moveTo>
                    <a:lnTo>
                      <a:pt x="490" y="144"/>
                    </a:lnTo>
                    <a:lnTo>
                      <a:pt x="426" y="127"/>
                    </a:lnTo>
                    <a:lnTo>
                      <a:pt x="369" y="111"/>
                    </a:lnTo>
                    <a:lnTo>
                      <a:pt x="319" y="100"/>
                    </a:lnTo>
                    <a:lnTo>
                      <a:pt x="271" y="84"/>
                    </a:lnTo>
                    <a:lnTo>
                      <a:pt x="223" y="69"/>
                    </a:lnTo>
                    <a:lnTo>
                      <a:pt x="177" y="54"/>
                    </a:lnTo>
                    <a:lnTo>
                      <a:pt x="129" y="39"/>
                    </a:lnTo>
                    <a:lnTo>
                      <a:pt x="78" y="21"/>
                    </a:lnTo>
                    <a:lnTo>
                      <a:pt x="21" y="2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6" y="2"/>
                    </a:lnTo>
                    <a:lnTo>
                      <a:pt x="2" y="6"/>
                    </a:lnTo>
                    <a:lnTo>
                      <a:pt x="2" y="9"/>
                    </a:lnTo>
                    <a:lnTo>
                      <a:pt x="2" y="12"/>
                    </a:lnTo>
                    <a:lnTo>
                      <a:pt x="0" y="15"/>
                    </a:lnTo>
                    <a:lnTo>
                      <a:pt x="0" y="18"/>
                    </a:lnTo>
                    <a:lnTo>
                      <a:pt x="0" y="21"/>
                    </a:lnTo>
                    <a:lnTo>
                      <a:pt x="0" y="24"/>
                    </a:lnTo>
                    <a:lnTo>
                      <a:pt x="0" y="27"/>
                    </a:lnTo>
                    <a:lnTo>
                      <a:pt x="0" y="30"/>
                    </a:lnTo>
                    <a:lnTo>
                      <a:pt x="0" y="34"/>
                    </a:lnTo>
                    <a:lnTo>
                      <a:pt x="0" y="36"/>
                    </a:lnTo>
                    <a:lnTo>
                      <a:pt x="2" y="36"/>
                    </a:lnTo>
                    <a:lnTo>
                      <a:pt x="6" y="36"/>
                    </a:lnTo>
                    <a:lnTo>
                      <a:pt x="9" y="36"/>
                    </a:lnTo>
                    <a:lnTo>
                      <a:pt x="11" y="36"/>
                    </a:lnTo>
                    <a:lnTo>
                      <a:pt x="14" y="36"/>
                    </a:lnTo>
                    <a:lnTo>
                      <a:pt x="72" y="54"/>
                    </a:lnTo>
                    <a:lnTo>
                      <a:pt x="125" y="72"/>
                    </a:lnTo>
                    <a:lnTo>
                      <a:pt x="180" y="91"/>
                    </a:lnTo>
                    <a:lnTo>
                      <a:pt x="232" y="109"/>
                    </a:lnTo>
                    <a:lnTo>
                      <a:pt x="285" y="123"/>
                    </a:lnTo>
                    <a:lnTo>
                      <a:pt x="339" y="139"/>
                    </a:lnTo>
                    <a:lnTo>
                      <a:pt x="394" y="153"/>
                    </a:lnTo>
                    <a:lnTo>
                      <a:pt x="453" y="171"/>
                    </a:lnTo>
                    <a:lnTo>
                      <a:pt x="517" y="187"/>
                    </a:lnTo>
                    <a:lnTo>
                      <a:pt x="583" y="202"/>
                    </a:lnTo>
                    <a:lnTo>
                      <a:pt x="587" y="205"/>
                    </a:lnTo>
                    <a:lnTo>
                      <a:pt x="592" y="205"/>
                    </a:lnTo>
                    <a:lnTo>
                      <a:pt x="599" y="207"/>
                    </a:lnTo>
                    <a:lnTo>
                      <a:pt x="608" y="207"/>
                    </a:lnTo>
                    <a:lnTo>
                      <a:pt x="613" y="207"/>
                    </a:lnTo>
                    <a:lnTo>
                      <a:pt x="622" y="211"/>
                    </a:lnTo>
                    <a:lnTo>
                      <a:pt x="628" y="211"/>
                    </a:lnTo>
                    <a:lnTo>
                      <a:pt x="637" y="214"/>
                    </a:lnTo>
                    <a:lnTo>
                      <a:pt x="644" y="214"/>
                    </a:lnTo>
                    <a:lnTo>
                      <a:pt x="653" y="216"/>
                    </a:lnTo>
                    <a:lnTo>
                      <a:pt x="653" y="214"/>
                    </a:lnTo>
                    <a:lnTo>
                      <a:pt x="656" y="211"/>
                    </a:lnTo>
                    <a:lnTo>
                      <a:pt x="656" y="207"/>
                    </a:lnTo>
                    <a:lnTo>
                      <a:pt x="658" y="205"/>
                    </a:lnTo>
                    <a:lnTo>
                      <a:pt x="658" y="202"/>
                    </a:lnTo>
                    <a:lnTo>
                      <a:pt x="662" y="198"/>
                    </a:lnTo>
                    <a:lnTo>
                      <a:pt x="662" y="196"/>
                    </a:lnTo>
                    <a:lnTo>
                      <a:pt x="662" y="193"/>
                    </a:lnTo>
                    <a:lnTo>
                      <a:pt x="662" y="187"/>
                    </a:lnTo>
                    <a:lnTo>
                      <a:pt x="662" y="184"/>
                    </a:lnTo>
                    <a:lnTo>
                      <a:pt x="656" y="184"/>
                    </a:lnTo>
                    <a:lnTo>
                      <a:pt x="646" y="180"/>
                    </a:lnTo>
                    <a:lnTo>
                      <a:pt x="637" y="180"/>
                    </a:lnTo>
                    <a:lnTo>
                      <a:pt x="626" y="177"/>
                    </a:lnTo>
                    <a:lnTo>
                      <a:pt x="613" y="175"/>
                    </a:lnTo>
                    <a:lnTo>
                      <a:pt x="601" y="171"/>
                    </a:lnTo>
                    <a:lnTo>
                      <a:pt x="587" y="168"/>
                    </a:lnTo>
                    <a:lnTo>
                      <a:pt x="574" y="166"/>
                    </a:lnTo>
                    <a:lnTo>
                      <a:pt x="565" y="162"/>
                    </a:lnTo>
                    <a:close/>
                  </a:path>
                </a:pathLst>
              </a:custGeom>
              <a:solidFill>
                <a:srgbClr val="967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3840" name="Freeform 1327"/>
              <p:cNvSpPr>
                <a:spLocks/>
              </p:cNvSpPr>
              <p:nvPr/>
            </p:nvSpPr>
            <p:spPr bwMode="auto">
              <a:xfrm>
                <a:off x="2008" y="3681"/>
                <a:ext cx="165" cy="54"/>
              </a:xfrm>
              <a:custGeom>
                <a:avLst/>
                <a:gdLst>
                  <a:gd name="T0" fmla="*/ 122 w 662"/>
                  <a:gd name="T1" fmla="*/ 36 h 216"/>
                  <a:gd name="T2" fmla="*/ 92 w 662"/>
                  <a:gd name="T3" fmla="*/ 28 h 216"/>
                  <a:gd name="T4" fmla="*/ 68 w 662"/>
                  <a:gd name="T5" fmla="*/ 21 h 216"/>
                  <a:gd name="T6" fmla="*/ 44 w 662"/>
                  <a:gd name="T7" fmla="*/ 14 h 216"/>
                  <a:gd name="T8" fmla="*/ 19 w 662"/>
                  <a:gd name="T9" fmla="*/ 5 h 216"/>
                  <a:gd name="T10" fmla="*/ 2 w 662"/>
                  <a:gd name="T11" fmla="*/ 0 h 216"/>
                  <a:gd name="T12" fmla="*/ 1 w 662"/>
                  <a:gd name="T13" fmla="*/ 1 h 216"/>
                  <a:gd name="T14" fmla="*/ 0 w 662"/>
                  <a:gd name="T15" fmla="*/ 2 h 216"/>
                  <a:gd name="T16" fmla="*/ 0 w 662"/>
                  <a:gd name="T17" fmla="*/ 4 h 216"/>
                  <a:gd name="T18" fmla="*/ 0 w 662"/>
                  <a:gd name="T19" fmla="*/ 5 h 216"/>
                  <a:gd name="T20" fmla="*/ 0 w 662"/>
                  <a:gd name="T21" fmla="*/ 7 h 216"/>
                  <a:gd name="T22" fmla="*/ 0 w 662"/>
                  <a:gd name="T23" fmla="*/ 9 h 216"/>
                  <a:gd name="T24" fmla="*/ 0 w 662"/>
                  <a:gd name="T25" fmla="*/ 9 h 216"/>
                  <a:gd name="T26" fmla="*/ 2 w 662"/>
                  <a:gd name="T27" fmla="*/ 9 h 216"/>
                  <a:gd name="T28" fmla="*/ 3 w 662"/>
                  <a:gd name="T29" fmla="*/ 9 h 216"/>
                  <a:gd name="T30" fmla="*/ 31 w 662"/>
                  <a:gd name="T31" fmla="*/ 18 h 216"/>
                  <a:gd name="T32" fmla="*/ 58 w 662"/>
                  <a:gd name="T33" fmla="*/ 27 h 216"/>
                  <a:gd name="T34" fmla="*/ 84 w 662"/>
                  <a:gd name="T35" fmla="*/ 35 h 216"/>
                  <a:gd name="T36" fmla="*/ 113 w 662"/>
                  <a:gd name="T37" fmla="*/ 43 h 216"/>
                  <a:gd name="T38" fmla="*/ 145 w 662"/>
                  <a:gd name="T39" fmla="*/ 51 h 216"/>
                  <a:gd name="T40" fmla="*/ 148 w 662"/>
                  <a:gd name="T41" fmla="*/ 51 h 216"/>
                  <a:gd name="T42" fmla="*/ 152 w 662"/>
                  <a:gd name="T43" fmla="*/ 52 h 216"/>
                  <a:gd name="T44" fmla="*/ 155 w 662"/>
                  <a:gd name="T45" fmla="*/ 53 h 216"/>
                  <a:gd name="T46" fmla="*/ 159 w 662"/>
                  <a:gd name="T47" fmla="*/ 54 h 216"/>
                  <a:gd name="T48" fmla="*/ 163 w 662"/>
                  <a:gd name="T49" fmla="*/ 54 h 216"/>
                  <a:gd name="T50" fmla="*/ 164 w 662"/>
                  <a:gd name="T51" fmla="*/ 53 h 216"/>
                  <a:gd name="T52" fmla="*/ 164 w 662"/>
                  <a:gd name="T53" fmla="*/ 51 h 216"/>
                  <a:gd name="T54" fmla="*/ 165 w 662"/>
                  <a:gd name="T55" fmla="*/ 50 h 216"/>
                  <a:gd name="T56" fmla="*/ 165 w 662"/>
                  <a:gd name="T57" fmla="*/ 48 h 216"/>
                  <a:gd name="T58" fmla="*/ 165 w 662"/>
                  <a:gd name="T59" fmla="*/ 46 h 216"/>
                  <a:gd name="T60" fmla="*/ 161 w 662"/>
                  <a:gd name="T61" fmla="*/ 45 h 216"/>
                  <a:gd name="T62" fmla="*/ 156 w 662"/>
                  <a:gd name="T63" fmla="*/ 44 h 216"/>
                  <a:gd name="T64" fmla="*/ 150 w 662"/>
                  <a:gd name="T65" fmla="*/ 43 h 216"/>
                  <a:gd name="T66" fmla="*/ 143 w 662"/>
                  <a:gd name="T67" fmla="*/ 42 h 21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662"/>
                  <a:gd name="T103" fmla="*/ 0 h 216"/>
                  <a:gd name="T104" fmla="*/ 662 w 662"/>
                  <a:gd name="T105" fmla="*/ 216 h 21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662" h="216">
                    <a:moveTo>
                      <a:pt x="565" y="162"/>
                    </a:moveTo>
                    <a:lnTo>
                      <a:pt x="490" y="144"/>
                    </a:lnTo>
                    <a:lnTo>
                      <a:pt x="426" y="127"/>
                    </a:lnTo>
                    <a:lnTo>
                      <a:pt x="369" y="111"/>
                    </a:lnTo>
                    <a:lnTo>
                      <a:pt x="319" y="100"/>
                    </a:lnTo>
                    <a:lnTo>
                      <a:pt x="271" y="84"/>
                    </a:lnTo>
                    <a:lnTo>
                      <a:pt x="223" y="69"/>
                    </a:lnTo>
                    <a:lnTo>
                      <a:pt x="177" y="54"/>
                    </a:lnTo>
                    <a:lnTo>
                      <a:pt x="129" y="39"/>
                    </a:lnTo>
                    <a:lnTo>
                      <a:pt x="78" y="21"/>
                    </a:lnTo>
                    <a:lnTo>
                      <a:pt x="21" y="2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6" y="2"/>
                    </a:lnTo>
                    <a:lnTo>
                      <a:pt x="2" y="6"/>
                    </a:lnTo>
                    <a:lnTo>
                      <a:pt x="2" y="9"/>
                    </a:lnTo>
                    <a:lnTo>
                      <a:pt x="2" y="12"/>
                    </a:lnTo>
                    <a:lnTo>
                      <a:pt x="0" y="15"/>
                    </a:lnTo>
                    <a:lnTo>
                      <a:pt x="0" y="18"/>
                    </a:lnTo>
                    <a:lnTo>
                      <a:pt x="0" y="21"/>
                    </a:lnTo>
                    <a:lnTo>
                      <a:pt x="0" y="24"/>
                    </a:lnTo>
                    <a:lnTo>
                      <a:pt x="0" y="27"/>
                    </a:lnTo>
                    <a:lnTo>
                      <a:pt x="0" y="30"/>
                    </a:lnTo>
                    <a:lnTo>
                      <a:pt x="0" y="34"/>
                    </a:lnTo>
                    <a:lnTo>
                      <a:pt x="0" y="36"/>
                    </a:lnTo>
                    <a:lnTo>
                      <a:pt x="2" y="36"/>
                    </a:lnTo>
                    <a:lnTo>
                      <a:pt x="6" y="36"/>
                    </a:lnTo>
                    <a:lnTo>
                      <a:pt x="9" y="36"/>
                    </a:lnTo>
                    <a:lnTo>
                      <a:pt x="11" y="36"/>
                    </a:lnTo>
                    <a:lnTo>
                      <a:pt x="14" y="36"/>
                    </a:lnTo>
                    <a:lnTo>
                      <a:pt x="72" y="54"/>
                    </a:lnTo>
                    <a:lnTo>
                      <a:pt x="125" y="72"/>
                    </a:lnTo>
                    <a:lnTo>
                      <a:pt x="180" y="91"/>
                    </a:lnTo>
                    <a:lnTo>
                      <a:pt x="232" y="109"/>
                    </a:lnTo>
                    <a:lnTo>
                      <a:pt x="285" y="123"/>
                    </a:lnTo>
                    <a:lnTo>
                      <a:pt x="339" y="139"/>
                    </a:lnTo>
                    <a:lnTo>
                      <a:pt x="394" y="153"/>
                    </a:lnTo>
                    <a:lnTo>
                      <a:pt x="453" y="171"/>
                    </a:lnTo>
                    <a:lnTo>
                      <a:pt x="517" y="187"/>
                    </a:lnTo>
                    <a:lnTo>
                      <a:pt x="583" y="202"/>
                    </a:lnTo>
                    <a:lnTo>
                      <a:pt x="587" y="205"/>
                    </a:lnTo>
                    <a:lnTo>
                      <a:pt x="592" y="205"/>
                    </a:lnTo>
                    <a:lnTo>
                      <a:pt x="599" y="207"/>
                    </a:lnTo>
                    <a:lnTo>
                      <a:pt x="608" y="207"/>
                    </a:lnTo>
                    <a:lnTo>
                      <a:pt x="613" y="207"/>
                    </a:lnTo>
                    <a:lnTo>
                      <a:pt x="622" y="211"/>
                    </a:lnTo>
                    <a:lnTo>
                      <a:pt x="628" y="211"/>
                    </a:lnTo>
                    <a:lnTo>
                      <a:pt x="637" y="214"/>
                    </a:lnTo>
                    <a:lnTo>
                      <a:pt x="644" y="214"/>
                    </a:lnTo>
                    <a:lnTo>
                      <a:pt x="653" y="216"/>
                    </a:lnTo>
                    <a:lnTo>
                      <a:pt x="653" y="214"/>
                    </a:lnTo>
                    <a:lnTo>
                      <a:pt x="656" y="211"/>
                    </a:lnTo>
                    <a:lnTo>
                      <a:pt x="656" y="207"/>
                    </a:lnTo>
                    <a:lnTo>
                      <a:pt x="658" y="205"/>
                    </a:lnTo>
                    <a:lnTo>
                      <a:pt x="658" y="202"/>
                    </a:lnTo>
                    <a:lnTo>
                      <a:pt x="662" y="198"/>
                    </a:lnTo>
                    <a:lnTo>
                      <a:pt x="662" y="196"/>
                    </a:lnTo>
                    <a:lnTo>
                      <a:pt x="662" y="193"/>
                    </a:lnTo>
                    <a:lnTo>
                      <a:pt x="662" y="187"/>
                    </a:lnTo>
                    <a:lnTo>
                      <a:pt x="662" y="184"/>
                    </a:lnTo>
                    <a:lnTo>
                      <a:pt x="656" y="184"/>
                    </a:lnTo>
                    <a:lnTo>
                      <a:pt x="646" y="180"/>
                    </a:lnTo>
                    <a:lnTo>
                      <a:pt x="637" y="180"/>
                    </a:lnTo>
                    <a:lnTo>
                      <a:pt x="626" y="177"/>
                    </a:lnTo>
                    <a:lnTo>
                      <a:pt x="613" y="175"/>
                    </a:lnTo>
                    <a:lnTo>
                      <a:pt x="601" y="171"/>
                    </a:lnTo>
                    <a:lnTo>
                      <a:pt x="587" y="168"/>
                    </a:lnTo>
                    <a:lnTo>
                      <a:pt x="574" y="166"/>
                    </a:lnTo>
                    <a:lnTo>
                      <a:pt x="565" y="162"/>
                    </a:lnTo>
                  </a:path>
                </a:pathLst>
              </a:custGeom>
              <a:noFill/>
              <a:ln w="0">
                <a:solidFill>
                  <a:srgbClr val="A075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3841" name="Freeform 1328"/>
              <p:cNvSpPr>
                <a:spLocks/>
              </p:cNvSpPr>
              <p:nvPr/>
            </p:nvSpPr>
            <p:spPr bwMode="auto">
              <a:xfrm>
                <a:off x="2008" y="3681"/>
                <a:ext cx="165" cy="54"/>
              </a:xfrm>
              <a:custGeom>
                <a:avLst/>
                <a:gdLst>
                  <a:gd name="T0" fmla="*/ 122 w 662"/>
                  <a:gd name="T1" fmla="*/ 36 h 216"/>
                  <a:gd name="T2" fmla="*/ 92 w 662"/>
                  <a:gd name="T3" fmla="*/ 28 h 216"/>
                  <a:gd name="T4" fmla="*/ 68 w 662"/>
                  <a:gd name="T5" fmla="*/ 21 h 216"/>
                  <a:gd name="T6" fmla="*/ 44 w 662"/>
                  <a:gd name="T7" fmla="*/ 14 h 216"/>
                  <a:gd name="T8" fmla="*/ 19 w 662"/>
                  <a:gd name="T9" fmla="*/ 5 h 216"/>
                  <a:gd name="T10" fmla="*/ 2 w 662"/>
                  <a:gd name="T11" fmla="*/ 0 h 216"/>
                  <a:gd name="T12" fmla="*/ 1 w 662"/>
                  <a:gd name="T13" fmla="*/ 1 h 216"/>
                  <a:gd name="T14" fmla="*/ 0 w 662"/>
                  <a:gd name="T15" fmla="*/ 2 h 216"/>
                  <a:gd name="T16" fmla="*/ 0 w 662"/>
                  <a:gd name="T17" fmla="*/ 4 h 216"/>
                  <a:gd name="T18" fmla="*/ 0 w 662"/>
                  <a:gd name="T19" fmla="*/ 5 h 216"/>
                  <a:gd name="T20" fmla="*/ 0 w 662"/>
                  <a:gd name="T21" fmla="*/ 7 h 216"/>
                  <a:gd name="T22" fmla="*/ 0 w 662"/>
                  <a:gd name="T23" fmla="*/ 9 h 216"/>
                  <a:gd name="T24" fmla="*/ 0 w 662"/>
                  <a:gd name="T25" fmla="*/ 9 h 216"/>
                  <a:gd name="T26" fmla="*/ 2 w 662"/>
                  <a:gd name="T27" fmla="*/ 9 h 216"/>
                  <a:gd name="T28" fmla="*/ 3 w 662"/>
                  <a:gd name="T29" fmla="*/ 9 h 216"/>
                  <a:gd name="T30" fmla="*/ 31 w 662"/>
                  <a:gd name="T31" fmla="*/ 18 h 216"/>
                  <a:gd name="T32" fmla="*/ 58 w 662"/>
                  <a:gd name="T33" fmla="*/ 27 h 216"/>
                  <a:gd name="T34" fmla="*/ 84 w 662"/>
                  <a:gd name="T35" fmla="*/ 35 h 216"/>
                  <a:gd name="T36" fmla="*/ 113 w 662"/>
                  <a:gd name="T37" fmla="*/ 43 h 216"/>
                  <a:gd name="T38" fmla="*/ 145 w 662"/>
                  <a:gd name="T39" fmla="*/ 51 h 216"/>
                  <a:gd name="T40" fmla="*/ 148 w 662"/>
                  <a:gd name="T41" fmla="*/ 51 h 216"/>
                  <a:gd name="T42" fmla="*/ 152 w 662"/>
                  <a:gd name="T43" fmla="*/ 52 h 216"/>
                  <a:gd name="T44" fmla="*/ 155 w 662"/>
                  <a:gd name="T45" fmla="*/ 53 h 216"/>
                  <a:gd name="T46" fmla="*/ 159 w 662"/>
                  <a:gd name="T47" fmla="*/ 54 h 216"/>
                  <a:gd name="T48" fmla="*/ 163 w 662"/>
                  <a:gd name="T49" fmla="*/ 54 h 216"/>
                  <a:gd name="T50" fmla="*/ 164 w 662"/>
                  <a:gd name="T51" fmla="*/ 53 h 216"/>
                  <a:gd name="T52" fmla="*/ 164 w 662"/>
                  <a:gd name="T53" fmla="*/ 51 h 216"/>
                  <a:gd name="T54" fmla="*/ 165 w 662"/>
                  <a:gd name="T55" fmla="*/ 50 h 216"/>
                  <a:gd name="T56" fmla="*/ 165 w 662"/>
                  <a:gd name="T57" fmla="*/ 48 h 216"/>
                  <a:gd name="T58" fmla="*/ 165 w 662"/>
                  <a:gd name="T59" fmla="*/ 46 h 216"/>
                  <a:gd name="T60" fmla="*/ 161 w 662"/>
                  <a:gd name="T61" fmla="*/ 45 h 216"/>
                  <a:gd name="T62" fmla="*/ 156 w 662"/>
                  <a:gd name="T63" fmla="*/ 44 h 216"/>
                  <a:gd name="T64" fmla="*/ 150 w 662"/>
                  <a:gd name="T65" fmla="*/ 43 h 216"/>
                  <a:gd name="T66" fmla="*/ 143 w 662"/>
                  <a:gd name="T67" fmla="*/ 42 h 21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662"/>
                  <a:gd name="T103" fmla="*/ 0 h 216"/>
                  <a:gd name="T104" fmla="*/ 662 w 662"/>
                  <a:gd name="T105" fmla="*/ 216 h 21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662" h="216">
                    <a:moveTo>
                      <a:pt x="565" y="162"/>
                    </a:moveTo>
                    <a:lnTo>
                      <a:pt x="490" y="144"/>
                    </a:lnTo>
                    <a:lnTo>
                      <a:pt x="426" y="127"/>
                    </a:lnTo>
                    <a:lnTo>
                      <a:pt x="369" y="111"/>
                    </a:lnTo>
                    <a:lnTo>
                      <a:pt x="319" y="100"/>
                    </a:lnTo>
                    <a:lnTo>
                      <a:pt x="271" y="84"/>
                    </a:lnTo>
                    <a:lnTo>
                      <a:pt x="223" y="69"/>
                    </a:lnTo>
                    <a:lnTo>
                      <a:pt x="177" y="54"/>
                    </a:lnTo>
                    <a:lnTo>
                      <a:pt x="129" y="39"/>
                    </a:lnTo>
                    <a:lnTo>
                      <a:pt x="78" y="21"/>
                    </a:lnTo>
                    <a:lnTo>
                      <a:pt x="21" y="2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6" y="2"/>
                    </a:lnTo>
                    <a:lnTo>
                      <a:pt x="2" y="6"/>
                    </a:lnTo>
                    <a:lnTo>
                      <a:pt x="2" y="9"/>
                    </a:lnTo>
                    <a:lnTo>
                      <a:pt x="2" y="12"/>
                    </a:lnTo>
                    <a:lnTo>
                      <a:pt x="0" y="15"/>
                    </a:lnTo>
                    <a:lnTo>
                      <a:pt x="0" y="18"/>
                    </a:lnTo>
                    <a:lnTo>
                      <a:pt x="0" y="21"/>
                    </a:lnTo>
                    <a:lnTo>
                      <a:pt x="0" y="24"/>
                    </a:lnTo>
                    <a:lnTo>
                      <a:pt x="0" y="27"/>
                    </a:lnTo>
                    <a:lnTo>
                      <a:pt x="0" y="30"/>
                    </a:lnTo>
                    <a:lnTo>
                      <a:pt x="0" y="34"/>
                    </a:lnTo>
                    <a:lnTo>
                      <a:pt x="0" y="36"/>
                    </a:lnTo>
                    <a:lnTo>
                      <a:pt x="2" y="36"/>
                    </a:lnTo>
                    <a:lnTo>
                      <a:pt x="6" y="36"/>
                    </a:lnTo>
                    <a:lnTo>
                      <a:pt x="9" y="36"/>
                    </a:lnTo>
                    <a:lnTo>
                      <a:pt x="11" y="36"/>
                    </a:lnTo>
                    <a:lnTo>
                      <a:pt x="14" y="36"/>
                    </a:lnTo>
                    <a:lnTo>
                      <a:pt x="72" y="54"/>
                    </a:lnTo>
                    <a:lnTo>
                      <a:pt x="125" y="72"/>
                    </a:lnTo>
                    <a:lnTo>
                      <a:pt x="180" y="91"/>
                    </a:lnTo>
                    <a:lnTo>
                      <a:pt x="232" y="109"/>
                    </a:lnTo>
                    <a:lnTo>
                      <a:pt x="285" y="123"/>
                    </a:lnTo>
                    <a:lnTo>
                      <a:pt x="339" y="139"/>
                    </a:lnTo>
                    <a:lnTo>
                      <a:pt x="394" y="153"/>
                    </a:lnTo>
                    <a:lnTo>
                      <a:pt x="453" y="171"/>
                    </a:lnTo>
                    <a:lnTo>
                      <a:pt x="517" y="187"/>
                    </a:lnTo>
                    <a:lnTo>
                      <a:pt x="583" y="202"/>
                    </a:lnTo>
                    <a:lnTo>
                      <a:pt x="587" y="205"/>
                    </a:lnTo>
                    <a:lnTo>
                      <a:pt x="592" y="205"/>
                    </a:lnTo>
                    <a:lnTo>
                      <a:pt x="599" y="207"/>
                    </a:lnTo>
                    <a:lnTo>
                      <a:pt x="608" y="207"/>
                    </a:lnTo>
                    <a:lnTo>
                      <a:pt x="613" y="207"/>
                    </a:lnTo>
                    <a:lnTo>
                      <a:pt x="622" y="211"/>
                    </a:lnTo>
                    <a:lnTo>
                      <a:pt x="628" y="211"/>
                    </a:lnTo>
                    <a:lnTo>
                      <a:pt x="637" y="214"/>
                    </a:lnTo>
                    <a:lnTo>
                      <a:pt x="644" y="214"/>
                    </a:lnTo>
                    <a:lnTo>
                      <a:pt x="653" y="216"/>
                    </a:lnTo>
                    <a:lnTo>
                      <a:pt x="653" y="214"/>
                    </a:lnTo>
                    <a:lnTo>
                      <a:pt x="656" y="211"/>
                    </a:lnTo>
                    <a:lnTo>
                      <a:pt x="656" y="207"/>
                    </a:lnTo>
                    <a:lnTo>
                      <a:pt x="658" y="205"/>
                    </a:lnTo>
                    <a:lnTo>
                      <a:pt x="658" y="202"/>
                    </a:lnTo>
                    <a:lnTo>
                      <a:pt x="662" y="198"/>
                    </a:lnTo>
                    <a:lnTo>
                      <a:pt x="662" y="196"/>
                    </a:lnTo>
                    <a:lnTo>
                      <a:pt x="662" y="193"/>
                    </a:lnTo>
                    <a:lnTo>
                      <a:pt x="662" y="187"/>
                    </a:lnTo>
                    <a:lnTo>
                      <a:pt x="662" y="184"/>
                    </a:lnTo>
                    <a:lnTo>
                      <a:pt x="656" y="184"/>
                    </a:lnTo>
                    <a:lnTo>
                      <a:pt x="646" y="180"/>
                    </a:lnTo>
                    <a:lnTo>
                      <a:pt x="637" y="180"/>
                    </a:lnTo>
                    <a:lnTo>
                      <a:pt x="626" y="177"/>
                    </a:lnTo>
                    <a:lnTo>
                      <a:pt x="613" y="175"/>
                    </a:lnTo>
                    <a:lnTo>
                      <a:pt x="601" y="171"/>
                    </a:lnTo>
                    <a:lnTo>
                      <a:pt x="587" y="168"/>
                    </a:lnTo>
                    <a:lnTo>
                      <a:pt x="574" y="166"/>
                    </a:lnTo>
                    <a:lnTo>
                      <a:pt x="565" y="162"/>
                    </a:lnTo>
                  </a:path>
                </a:pathLst>
              </a:custGeom>
              <a:noFill/>
              <a:ln w="0">
                <a:solidFill>
                  <a:srgbClr val="A075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3842" name="Freeform 1329"/>
              <p:cNvSpPr>
                <a:spLocks/>
              </p:cNvSpPr>
              <p:nvPr/>
            </p:nvSpPr>
            <p:spPr bwMode="auto">
              <a:xfrm>
                <a:off x="1811" y="3597"/>
                <a:ext cx="161" cy="78"/>
              </a:xfrm>
              <a:custGeom>
                <a:avLst/>
                <a:gdLst>
                  <a:gd name="T0" fmla="*/ 155 w 645"/>
                  <a:gd name="T1" fmla="*/ 68 h 310"/>
                  <a:gd name="T2" fmla="*/ 151 w 645"/>
                  <a:gd name="T3" fmla="*/ 66 h 310"/>
                  <a:gd name="T4" fmla="*/ 147 w 645"/>
                  <a:gd name="T5" fmla="*/ 65 h 310"/>
                  <a:gd name="T6" fmla="*/ 143 w 645"/>
                  <a:gd name="T7" fmla="*/ 63 h 310"/>
                  <a:gd name="T8" fmla="*/ 139 w 645"/>
                  <a:gd name="T9" fmla="*/ 61 h 310"/>
                  <a:gd name="T10" fmla="*/ 120 w 645"/>
                  <a:gd name="T11" fmla="*/ 54 h 310"/>
                  <a:gd name="T12" fmla="*/ 90 w 645"/>
                  <a:gd name="T13" fmla="*/ 42 h 310"/>
                  <a:gd name="T14" fmla="*/ 66 w 645"/>
                  <a:gd name="T15" fmla="*/ 31 h 310"/>
                  <a:gd name="T16" fmla="*/ 44 w 645"/>
                  <a:gd name="T17" fmla="*/ 21 h 310"/>
                  <a:gd name="T18" fmla="*/ 21 w 645"/>
                  <a:gd name="T19" fmla="*/ 9 h 310"/>
                  <a:gd name="T20" fmla="*/ 5 w 645"/>
                  <a:gd name="T21" fmla="*/ 0 h 310"/>
                  <a:gd name="T22" fmla="*/ 4 w 645"/>
                  <a:gd name="T23" fmla="*/ 2 h 310"/>
                  <a:gd name="T24" fmla="*/ 3 w 645"/>
                  <a:gd name="T25" fmla="*/ 3 h 310"/>
                  <a:gd name="T26" fmla="*/ 2 w 645"/>
                  <a:gd name="T27" fmla="*/ 6 h 310"/>
                  <a:gd name="T28" fmla="*/ 2 w 645"/>
                  <a:gd name="T29" fmla="*/ 7 h 310"/>
                  <a:gd name="T30" fmla="*/ 1 w 645"/>
                  <a:gd name="T31" fmla="*/ 9 h 310"/>
                  <a:gd name="T32" fmla="*/ 1 w 645"/>
                  <a:gd name="T33" fmla="*/ 9 h 310"/>
                  <a:gd name="T34" fmla="*/ 2 w 645"/>
                  <a:gd name="T35" fmla="*/ 10 h 310"/>
                  <a:gd name="T36" fmla="*/ 4 w 645"/>
                  <a:gd name="T37" fmla="*/ 10 h 310"/>
                  <a:gd name="T38" fmla="*/ 5 w 645"/>
                  <a:gd name="T39" fmla="*/ 11 h 310"/>
                  <a:gd name="T40" fmla="*/ 31 w 645"/>
                  <a:gd name="T41" fmla="*/ 24 h 310"/>
                  <a:gd name="T42" fmla="*/ 56 w 645"/>
                  <a:gd name="T43" fmla="*/ 36 h 310"/>
                  <a:gd name="T44" fmla="*/ 82 w 645"/>
                  <a:gd name="T45" fmla="*/ 47 h 310"/>
                  <a:gd name="T46" fmla="*/ 109 w 645"/>
                  <a:gd name="T47" fmla="*/ 59 h 310"/>
                  <a:gd name="T48" fmla="*/ 141 w 645"/>
                  <a:gd name="T49" fmla="*/ 71 h 310"/>
                  <a:gd name="T50" fmla="*/ 143 w 645"/>
                  <a:gd name="T51" fmla="*/ 72 h 310"/>
                  <a:gd name="T52" fmla="*/ 146 w 645"/>
                  <a:gd name="T53" fmla="*/ 73 h 310"/>
                  <a:gd name="T54" fmla="*/ 148 w 645"/>
                  <a:gd name="T55" fmla="*/ 74 h 310"/>
                  <a:gd name="T56" fmla="*/ 150 w 645"/>
                  <a:gd name="T57" fmla="*/ 74 h 310"/>
                  <a:gd name="T58" fmla="*/ 153 w 645"/>
                  <a:gd name="T59" fmla="*/ 76 h 310"/>
                  <a:gd name="T60" fmla="*/ 154 w 645"/>
                  <a:gd name="T61" fmla="*/ 76 h 310"/>
                  <a:gd name="T62" fmla="*/ 155 w 645"/>
                  <a:gd name="T63" fmla="*/ 77 h 310"/>
                  <a:gd name="T64" fmla="*/ 156 w 645"/>
                  <a:gd name="T65" fmla="*/ 77 h 310"/>
                  <a:gd name="T66" fmla="*/ 156 w 645"/>
                  <a:gd name="T67" fmla="*/ 77 h 310"/>
                  <a:gd name="T68" fmla="*/ 157 w 645"/>
                  <a:gd name="T69" fmla="*/ 76 h 310"/>
                  <a:gd name="T70" fmla="*/ 159 w 645"/>
                  <a:gd name="T71" fmla="*/ 74 h 310"/>
                  <a:gd name="T72" fmla="*/ 160 w 645"/>
                  <a:gd name="T73" fmla="*/ 71 h 310"/>
                  <a:gd name="T74" fmla="*/ 161 w 645"/>
                  <a:gd name="T75" fmla="*/ 69 h 310"/>
                  <a:gd name="T76" fmla="*/ 160 w 645"/>
                  <a:gd name="T77" fmla="*/ 68 h 310"/>
                  <a:gd name="T78" fmla="*/ 159 w 645"/>
                  <a:gd name="T79" fmla="*/ 68 h 310"/>
                  <a:gd name="T80" fmla="*/ 157 w 645"/>
                  <a:gd name="T81" fmla="*/ 68 h 310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645"/>
                  <a:gd name="T124" fmla="*/ 0 h 310"/>
                  <a:gd name="T125" fmla="*/ 645 w 645"/>
                  <a:gd name="T126" fmla="*/ 310 h 310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645" h="310">
                    <a:moveTo>
                      <a:pt x="626" y="271"/>
                    </a:moveTo>
                    <a:lnTo>
                      <a:pt x="620" y="269"/>
                    </a:lnTo>
                    <a:lnTo>
                      <a:pt x="615" y="266"/>
                    </a:lnTo>
                    <a:lnTo>
                      <a:pt x="606" y="262"/>
                    </a:lnTo>
                    <a:lnTo>
                      <a:pt x="597" y="260"/>
                    </a:lnTo>
                    <a:lnTo>
                      <a:pt x="587" y="257"/>
                    </a:lnTo>
                    <a:lnTo>
                      <a:pt x="578" y="253"/>
                    </a:lnTo>
                    <a:lnTo>
                      <a:pt x="572" y="251"/>
                    </a:lnTo>
                    <a:lnTo>
                      <a:pt x="563" y="248"/>
                    </a:lnTo>
                    <a:lnTo>
                      <a:pt x="556" y="244"/>
                    </a:lnTo>
                    <a:lnTo>
                      <a:pt x="547" y="242"/>
                    </a:lnTo>
                    <a:lnTo>
                      <a:pt x="479" y="214"/>
                    </a:lnTo>
                    <a:lnTo>
                      <a:pt x="415" y="187"/>
                    </a:lnTo>
                    <a:lnTo>
                      <a:pt x="362" y="166"/>
                    </a:lnTo>
                    <a:lnTo>
                      <a:pt x="313" y="146"/>
                    </a:lnTo>
                    <a:lnTo>
                      <a:pt x="265" y="125"/>
                    </a:lnTo>
                    <a:lnTo>
                      <a:pt x="223" y="103"/>
                    </a:lnTo>
                    <a:lnTo>
                      <a:pt x="178" y="82"/>
                    </a:lnTo>
                    <a:lnTo>
                      <a:pt x="133" y="61"/>
                    </a:lnTo>
                    <a:lnTo>
                      <a:pt x="85" y="37"/>
                    </a:lnTo>
                    <a:lnTo>
                      <a:pt x="30" y="10"/>
                    </a:lnTo>
                    <a:lnTo>
                      <a:pt x="19" y="0"/>
                    </a:lnTo>
                    <a:lnTo>
                      <a:pt x="16" y="4"/>
                    </a:lnTo>
                    <a:lnTo>
                      <a:pt x="16" y="7"/>
                    </a:lnTo>
                    <a:lnTo>
                      <a:pt x="16" y="10"/>
                    </a:lnTo>
                    <a:lnTo>
                      <a:pt x="12" y="13"/>
                    </a:lnTo>
                    <a:lnTo>
                      <a:pt x="9" y="19"/>
                    </a:lnTo>
                    <a:lnTo>
                      <a:pt x="9" y="22"/>
                    </a:lnTo>
                    <a:lnTo>
                      <a:pt x="7" y="25"/>
                    </a:lnTo>
                    <a:lnTo>
                      <a:pt x="7" y="28"/>
                    </a:lnTo>
                    <a:lnTo>
                      <a:pt x="3" y="32"/>
                    </a:lnTo>
                    <a:lnTo>
                      <a:pt x="3" y="34"/>
                    </a:lnTo>
                    <a:lnTo>
                      <a:pt x="0" y="37"/>
                    </a:lnTo>
                    <a:lnTo>
                      <a:pt x="3" y="37"/>
                    </a:lnTo>
                    <a:lnTo>
                      <a:pt x="7" y="37"/>
                    </a:lnTo>
                    <a:lnTo>
                      <a:pt x="9" y="41"/>
                    </a:lnTo>
                    <a:lnTo>
                      <a:pt x="12" y="41"/>
                    </a:lnTo>
                    <a:lnTo>
                      <a:pt x="16" y="41"/>
                    </a:lnTo>
                    <a:lnTo>
                      <a:pt x="19" y="43"/>
                    </a:lnTo>
                    <a:lnTo>
                      <a:pt x="21" y="43"/>
                    </a:lnTo>
                    <a:lnTo>
                      <a:pt x="76" y="70"/>
                    </a:lnTo>
                    <a:lnTo>
                      <a:pt x="126" y="94"/>
                    </a:lnTo>
                    <a:lnTo>
                      <a:pt x="175" y="118"/>
                    </a:lnTo>
                    <a:lnTo>
                      <a:pt x="226" y="143"/>
                    </a:lnTo>
                    <a:lnTo>
                      <a:pt x="278" y="166"/>
                    </a:lnTo>
                    <a:lnTo>
                      <a:pt x="328" y="187"/>
                    </a:lnTo>
                    <a:lnTo>
                      <a:pt x="383" y="212"/>
                    </a:lnTo>
                    <a:lnTo>
                      <a:pt x="437" y="235"/>
                    </a:lnTo>
                    <a:lnTo>
                      <a:pt x="497" y="260"/>
                    </a:lnTo>
                    <a:lnTo>
                      <a:pt x="563" y="284"/>
                    </a:lnTo>
                    <a:lnTo>
                      <a:pt x="569" y="284"/>
                    </a:lnTo>
                    <a:lnTo>
                      <a:pt x="572" y="287"/>
                    </a:lnTo>
                    <a:lnTo>
                      <a:pt x="578" y="289"/>
                    </a:lnTo>
                    <a:lnTo>
                      <a:pt x="584" y="289"/>
                    </a:lnTo>
                    <a:lnTo>
                      <a:pt x="587" y="293"/>
                    </a:lnTo>
                    <a:lnTo>
                      <a:pt x="593" y="293"/>
                    </a:lnTo>
                    <a:lnTo>
                      <a:pt x="597" y="296"/>
                    </a:lnTo>
                    <a:lnTo>
                      <a:pt x="602" y="296"/>
                    </a:lnTo>
                    <a:lnTo>
                      <a:pt x="606" y="299"/>
                    </a:lnTo>
                    <a:lnTo>
                      <a:pt x="611" y="302"/>
                    </a:lnTo>
                    <a:lnTo>
                      <a:pt x="615" y="302"/>
                    </a:lnTo>
                    <a:lnTo>
                      <a:pt x="617" y="302"/>
                    </a:lnTo>
                    <a:lnTo>
                      <a:pt x="617" y="305"/>
                    </a:lnTo>
                    <a:lnTo>
                      <a:pt x="620" y="305"/>
                    </a:lnTo>
                    <a:lnTo>
                      <a:pt x="620" y="308"/>
                    </a:lnTo>
                    <a:lnTo>
                      <a:pt x="624" y="308"/>
                    </a:lnTo>
                    <a:lnTo>
                      <a:pt x="624" y="310"/>
                    </a:lnTo>
                    <a:lnTo>
                      <a:pt x="626" y="308"/>
                    </a:lnTo>
                    <a:lnTo>
                      <a:pt x="626" y="305"/>
                    </a:lnTo>
                    <a:lnTo>
                      <a:pt x="629" y="302"/>
                    </a:lnTo>
                    <a:lnTo>
                      <a:pt x="632" y="299"/>
                    </a:lnTo>
                    <a:lnTo>
                      <a:pt x="635" y="293"/>
                    </a:lnTo>
                    <a:lnTo>
                      <a:pt x="638" y="289"/>
                    </a:lnTo>
                    <a:lnTo>
                      <a:pt x="641" y="284"/>
                    </a:lnTo>
                    <a:lnTo>
                      <a:pt x="641" y="280"/>
                    </a:lnTo>
                    <a:lnTo>
                      <a:pt x="645" y="275"/>
                    </a:lnTo>
                    <a:lnTo>
                      <a:pt x="645" y="271"/>
                    </a:lnTo>
                    <a:lnTo>
                      <a:pt x="641" y="271"/>
                    </a:lnTo>
                    <a:lnTo>
                      <a:pt x="638" y="271"/>
                    </a:lnTo>
                    <a:lnTo>
                      <a:pt x="635" y="271"/>
                    </a:lnTo>
                    <a:lnTo>
                      <a:pt x="632" y="271"/>
                    </a:lnTo>
                    <a:lnTo>
                      <a:pt x="629" y="271"/>
                    </a:lnTo>
                    <a:lnTo>
                      <a:pt x="626" y="271"/>
                    </a:lnTo>
                    <a:close/>
                  </a:path>
                </a:pathLst>
              </a:custGeom>
              <a:solidFill>
                <a:srgbClr val="967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3843" name="Freeform 1330"/>
              <p:cNvSpPr>
                <a:spLocks/>
              </p:cNvSpPr>
              <p:nvPr/>
            </p:nvSpPr>
            <p:spPr bwMode="auto">
              <a:xfrm>
                <a:off x="1811" y="3597"/>
                <a:ext cx="161" cy="78"/>
              </a:xfrm>
              <a:custGeom>
                <a:avLst/>
                <a:gdLst>
                  <a:gd name="T0" fmla="*/ 155 w 645"/>
                  <a:gd name="T1" fmla="*/ 68 h 310"/>
                  <a:gd name="T2" fmla="*/ 151 w 645"/>
                  <a:gd name="T3" fmla="*/ 66 h 310"/>
                  <a:gd name="T4" fmla="*/ 147 w 645"/>
                  <a:gd name="T5" fmla="*/ 65 h 310"/>
                  <a:gd name="T6" fmla="*/ 143 w 645"/>
                  <a:gd name="T7" fmla="*/ 63 h 310"/>
                  <a:gd name="T8" fmla="*/ 139 w 645"/>
                  <a:gd name="T9" fmla="*/ 61 h 310"/>
                  <a:gd name="T10" fmla="*/ 120 w 645"/>
                  <a:gd name="T11" fmla="*/ 54 h 310"/>
                  <a:gd name="T12" fmla="*/ 90 w 645"/>
                  <a:gd name="T13" fmla="*/ 42 h 310"/>
                  <a:gd name="T14" fmla="*/ 66 w 645"/>
                  <a:gd name="T15" fmla="*/ 31 h 310"/>
                  <a:gd name="T16" fmla="*/ 44 w 645"/>
                  <a:gd name="T17" fmla="*/ 21 h 310"/>
                  <a:gd name="T18" fmla="*/ 21 w 645"/>
                  <a:gd name="T19" fmla="*/ 9 h 310"/>
                  <a:gd name="T20" fmla="*/ 5 w 645"/>
                  <a:gd name="T21" fmla="*/ 0 h 310"/>
                  <a:gd name="T22" fmla="*/ 4 w 645"/>
                  <a:gd name="T23" fmla="*/ 2 h 310"/>
                  <a:gd name="T24" fmla="*/ 3 w 645"/>
                  <a:gd name="T25" fmla="*/ 3 h 310"/>
                  <a:gd name="T26" fmla="*/ 2 w 645"/>
                  <a:gd name="T27" fmla="*/ 6 h 310"/>
                  <a:gd name="T28" fmla="*/ 2 w 645"/>
                  <a:gd name="T29" fmla="*/ 7 h 310"/>
                  <a:gd name="T30" fmla="*/ 1 w 645"/>
                  <a:gd name="T31" fmla="*/ 9 h 310"/>
                  <a:gd name="T32" fmla="*/ 1 w 645"/>
                  <a:gd name="T33" fmla="*/ 9 h 310"/>
                  <a:gd name="T34" fmla="*/ 2 w 645"/>
                  <a:gd name="T35" fmla="*/ 10 h 310"/>
                  <a:gd name="T36" fmla="*/ 4 w 645"/>
                  <a:gd name="T37" fmla="*/ 10 h 310"/>
                  <a:gd name="T38" fmla="*/ 5 w 645"/>
                  <a:gd name="T39" fmla="*/ 11 h 310"/>
                  <a:gd name="T40" fmla="*/ 31 w 645"/>
                  <a:gd name="T41" fmla="*/ 24 h 310"/>
                  <a:gd name="T42" fmla="*/ 56 w 645"/>
                  <a:gd name="T43" fmla="*/ 36 h 310"/>
                  <a:gd name="T44" fmla="*/ 82 w 645"/>
                  <a:gd name="T45" fmla="*/ 47 h 310"/>
                  <a:gd name="T46" fmla="*/ 109 w 645"/>
                  <a:gd name="T47" fmla="*/ 59 h 310"/>
                  <a:gd name="T48" fmla="*/ 141 w 645"/>
                  <a:gd name="T49" fmla="*/ 71 h 310"/>
                  <a:gd name="T50" fmla="*/ 143 w 645"/>
                  <a:gd name="T51" fmla="*/ 72 h 310"/>
                  <a:gd name="T52" fmla="*/ 146 w 645"/>
                  <a:gd name="T53" fmla="*/ 73 h 310"/>
                  <a:gd name="T54" fmla="*/ 148 w 645"/>
                  <a:gd name="T55" fmla="*/ 74 h 310"/>
                  <a:gd name="T56" fmla="*/ 150 w 645"/>
                  <a:gd name="T57" fmla="*/ 74 h 310"/>
                  <a:gd name="T58" fmla="*/ 153 w 645"/>
                  <a:gd name="T59" fmla="*/ 76 h 310"/>
                  <a:gd name="T60" fmla="*/ 154 w 645"/>
                  <a:gd name="T61" fmla="*/ 76 h 310"/>
                  <a:gd name="T62" fmla="*/ 155 w 645"/>
                  <a:gd name="T63" fmla="*/ 77 h 310"/>
                  <a:gd name="T64" fmla="*/ 156 w 645"/>
                  <a:gd name="T65" fmla="*/ 77 h 310"/>
                  <a:gd name="T66" fmla="*/ 156 w 645"/>
                  <a:gd name="T67" fmla="*/ 77 h 310"/>
                  <a:gd name="T68" fmla="*/ 157 w 645"/>
                  <a:gd name="T69" fmla="*/ 76 h 310"/>
                  <a:gd name="T70" fmla="*/ 159 w 645"/>
                  <a:gd name="T71" fmla="*/ 74 h 310"/>
                  <a:gd name="T72" fmla="*/ 160 w 645"/>
                  <a:gd name="T73" fmla="*/ 71 h 310"/>
                  <a:gd name="T74" fmla="*/ 161 w 645"/>
                  <a:gd name="T75" fmla="*/ 69 h 310"/>
                  <a:gd name="T76" fmla="*/ 160 w 645"/>
                  <a:gd name="T77" fmla="*/ 68 h 310"/>
                  <a:gd name="T78" fmla="*/ 159 w 645"/>
                  <a:gd name="T79" fmla="*/ 68 h 310"/>
                  <a:gd name="T80" fmla="*/ 157 w 645"/>
                  <a:gd name="T81" fmla="*/ 68 h 310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645"/>
                  <a:gd name="T124" fmla="*/ 0 h 310"/>
                  <a:gd name="T125" fmla="*/ 645 w 645"/>
                  <a:gd name="T126" fmla="*/ 310 h 310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645" h="310">
                    <a:moveTo>
                      <a:pt x="626" y="271"/>
                    </a:moveTo>
                    <a:lnTo>
                      <a:pt x="620" y="269"/>
                    </a:lnTo>
                    <a:lnTo>
                      <a:pt x="615" y="266"/>
                    </a:lnTo>
                    <a:lnTo>
                      <a:pt x="606" y="262"/>
                    </a:lnTo>
                    <a:lnTo>
                      <a:pt x="597" y="260"/>
                    </a:lnTo>
                    <a:lnTo>
                      <a:pt x="587" y="257"/>
                    </a:lnTo>
                    <a:lnTo>
                      <a:pt x="578" y="253"/>
                    </a:lnTo>
                    <a:lnTo>
                      <a:pt x="572" y="251"/>
                    </a:lnTo>
                    <a:lnTo>
                      <a:pt x="563" y="248"/>
                    </a:lnTo>
                    <a:lnTo>
                      <a:pt x="556" y="244"/>
                    </a:lnTo>
                    <a:lnTo>
                      <a:pt x="547" y="242"/>
                    </a:lnTo>
                    <a:lnTo>
                      <a:pt x="479" y="214"/>
                    </a:lnTo>
                    <a:lnTo>
                      <a:pt x="415" y="187"/>
                    </a:lnTo>
                    <a:lnTo>
                      <a:pt x="362" y="166"/>
                    </a:lnTo>
                    <a:lnTo>
                      <a:pt x="313" y="146"/>
                    </a:lnTo>
                    <a:lnTo>
                      <a:pt x="265" y="125"/>
                    </a:lnTo>
                    <a:lnTo>
                      <a:pt x="223" y="103"/>
                    </a:lnTo>
                    <a:lnTo>
                      <a:pt x="178" y="82"/>
                    </a:lnTo>
                    <a:lnTo>
                      <a:pt x="133" y="61"/>
                    </a:lnTo>
                    <a:lnTo>
                      <a:pt x="85" y="37"/>
                    </a:lnTo>
                    <a:lnTo>
                      <a:pt x="30" y="10"/>
                    </a:lnTo>
                    <a:lnTo>
                      <a:pt x="19" y="0"/>
                    </a:lnTo>
                    <a:lnTo>
                      <a:pt x="16" y="4"/>
                    </a:lnTo>
                    <a:lnTo>
                      <a:pt x="16" y="7"/>
                    </a:lnTo>
                    <a:lnTo>
                      <a:pt x="16" y="10"/>
                    </a:lnTo>
                    <a:lnTo>
                      <a:pt x="12" y="13"/>
                    </a:lnTo>
                    <a:lnTo>
                      <a:pt x="9" y="19"/>
                    </a:lnTo>
                    <a:lnTo>
                      <a:pt x="9" y="22"/>
                    </a:lnTo>
                    <a:lnTo>
                      <a:pt x="7" y="25"/>
                    </a:lnTo>
                    <a:lnTo>
                      <a:pt x="7" y="28"/>
                    </a:lnTo>
                    <a:lnTo>
                      <a:pt x="3" y="32"/>
                    </a:lnTo>
                    <a:lnTo>
                      <a:pt x="3" y="34"/>
                    </a:lnTo>
                    <a:lnTo>
                      <a:pt x="0" y="37"/>
                    </a:lnTo>
                    <a:lnTo>
                      <a:pt x="3" y="37"/>
                    </a:lnTo>
                    <a:lnTo>
                      <a:pt x="7" y="37"/>
                    </a:lnTo>
                    <a:lnTo>
                      <a:pt x="9" y="41"/>
                    </a:lnTo>
                    <a:lnTo>
                      <a:pt x="12" y="41"/>
                    </a:lnTo>
                    <a:lnTo>
                      <a:pt x="16" y="41"/>
                    </a:lnTo>
                    <a:lnTo>
                      <a:pt x="19" y="43"/>
                    </a:lnTo>
                    <a:lnTo>
                      <a:pt x="21" y="43"/>
                    </a:lnTo>
                    <a:lnTo>
                      <a:pt x="76" y="70"/>
                    </a:lnTo>
                    <a:lnTo>
                      <a:pt x="126" y="94"/>
                    </a:lnTo>
                    <a:lnTo>
                      <a:pt x="175" y="118"/>
                    </a:lnTo>
                    <a:lnTo>
                      <a:pt x="226" y="143"/>
                    </a:lnTo>
                    <a:lnTo>
                      <a:pt x="278" y="166"/>
                    </a:lnTo>
                    <a:lnTo>
                      <a:pt x="328" y="187"/>
                    </a:lnTo>
                    <a:lnTo>
                      <a:pt x="383" y="212"/>
                    </a:lnTo>
                    <a:lnTo>
                      <a:pt x="437" y="235"/>
                    </a:lnTo>
                    <a:lnTo>
                      <a:pt x="497" y="260"/>
                    </a:lnTo>
                    <a:lnTo>
                      <a:pt x="563" y="284"/>
                    </a:lnTo>
                    <a:lnTo>
                      <a:pt x="569" y="284"/>
                    </a:lnTo>
                    <a:lnTo>
                      <a:pt x="572" y="287"/>
                    </a:lnTo>
                    <a:lnTo>
                      <a:pt x="578" y="289"/>
                    </a:lnTo>
                    <a:lnTo>
                      <a:pt x="584" y="289"/>
                    </a:lnTo>
                    <a:lnTo>
                      <a:pt x="587" y="293"/>
                    </a:lnTo>
                    <a:lnTo>
                      <a:pt x="593" y="293"/>
                    </a:lnTo>
                    <a:lnTo>
                      <a:pt x="597" y="296"/>
                    </a:lnTo>
                    <a:lnTo>
                      <a:pt x="602" y="296"/>
                    </a:lnTo>
                    <a:lnTo>
                      <a:pt x="606" y="299"/>
                    </a:lnTo>
                    <a:lnTo>
                      <a:pt x="611" y="302"/>
                    </a:lnTo>
                    <a:lnTo>
                      <a:pt x="615" y="302"/>
                    </a:lnTo>
                    <a:lnTo>
                      <a:pt x="617" y="302"/>
                    </a:lnTo>
                    <a:lnTo>
                      <a:pt x="617" y="305"/>
                    </a:lnTo>
                    <a:lnTo>
                      <a:pt x="620" y="305"/>
                    </a:lnTo>
                    <a:lnTo>
                      <a:pt x="620" y="308"/>
                    </a:lnTo>
                    <a:lnTo>
                      <a:pt x="624" y="308"/>
                    </a:lnTo>
                    <a:lnTo>
                      <a:pt x="624" y="310"/>
                    </a:lnTo>
                    <a:lnTo>
                      <a:pt x="626" y="308"/>
                    </a:lnTo>
                    <a:lnTo>
                      <a:pt x="626" y="305"/>
                    </a:lnTo>
                    <a:lnTo>
                      <a:pt x="629" y="302"/>
                    </a:lnTo>
                    <a:lnTo>
                      <a:pt x="632" y="299"/>
                    </a:lnTo>
                    <a:lnTo>
                      <a:pt x="635" y="293"/>
                    </a:lnTo>
                    <a:lnTo>
                      <a:pt x="638" y="289"/>
                    </a:lnTo>
                    <a:lnTo>
                      <a:pt x="641" y="284"/>
                    </a:lnTo>
                    <a:lnTo>
                      <a:pt x="641" y="280"/>
                    </a:lnTo>
                    <a:lnTo>
                      <a:pt x="645" y="275"/>
                    </a:lnTo>
                    <a:lnTo>
                      <a:pt x="645" y="271"/>
                    </a:lnTo>
                    <a:lnTo>
                      <a:pt x="641" y="271"/>
                    </a:lnTo>
                    <a:lnTo>
                      <a:pt x="638" y="271"/>
                    </a:lnTo>
                    <a:lnTo>
                      <a:pt x="635" y="271"/>
                    </a:lnTo>
                    <a:lnTo>
                      <a:pt x="632" y="271"/>
                    </a:lnTo>
                    <a:lnTo>
                      <a:pt x="629" y="271"/>
                    </a:lnTo>
                    <a:lnTo>
                      <a:pt x="626" y="271"/>
                    </a:lnTo>
                  </a:path>
                </a:pathLst>
              </a:custGeom>
              <a:noFill/>
              <a:ln w="0">
                <a:solidFill>
                  <a:srgbClr val="A075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3844" name="Freeform 1331"/>
              <p:cNvSpPr>
                <a:spLocks/>
              </p:cNvSpPr>
              <p:nvPr/>
            </p:nvSpPr>
            <p:spPr bwMode="auto">
              <a:xfrm>
                <a:off x="1811" y="3597"/>
                <a:ext cx="161" cy="78"/>
              </a:xfrm>
              <a:custGeom>
                <a:avLst/>
                <a:gdLst>
                  <a:gd name="T0" fmla="*/ 155 w 645"/>
                  <a:gd name="T1" fmla="*/ 68 h 310"/>
                  <a:gd name="T2" fmla="*/ 151 w 645"/>
                  <a:gd name="T3" fmla="*/ 66 h 310"/>
                  <a:gd name="T4" fmla="*/ 147 w 645"/>
                  <a:gd name="T5" fmla="*/ 65 h 310"/>
                  <a:gd name="T6" fmla="*/ 143 w 645"/>
                  <a:gd name="T7" fmla="*/ 63 h 310"/>
                  <a:gd name="T8" fmla="*/ 139 w 645"/>
                  <a:gd name="T9" fmla="*/ 61 h 310"/>
                  <a:gd name="T10" fmla="*/ 120 w 645"/>
                  <a:gd name="T11" fmla="*/ 54 h 310"/>
                  <a:gd name="T12" fmla="*/ 90 w 645"/>
                  <a:gd name="T13" fmla="*/ 42 h 310"/>
                  <a:gd name="T14" fmla="*/ 66 w 645"/>
                  <a:gd name="T15" fmla="*/ 31 h 310"/>
                  <a:gd name="T16" fmla="*/ 44 w 645"/>
                  <a:gd name="T17" fmla="*/ 21 h 310"/>
                  <a:gd name="T18" fmla="*/ 21 w 645"/>
                  <a:gd name="T19" fmla="*/ 9 h 310"/>
                  <a:gd name="T20" fmla="*/ 5 w 645"/>
                  <a:gd name="T21" fmla="*/ 0 h 310"/>
                  <a:gd name="T22" fmla="*/ 4 w 645"/>
                  <a:gd name="T23" fmla="*/ 2 h 310"/>
                  <a:gd name="T24" fmla="*/ 3 w 645"/>
                  <a:gd name="T25" fmla="*/ 3 h 310"/>
                  <a:gd name="T26" fmla="*/ 2 w 645"/>
                  <a:gd name="T27" fmla="*/ 6 h 310"/>
                  <a:gd name="T28" fmla="*/ 2 w 645"/>
                  <a:gd name="T29" fmla="*/ 7 h 310"/>
                  <a:gd name="T30" fmla="*/ 1 w 645"/>
                  <a:gd name="T31" fmla="*/ 9 h 310"/>
                  <a:gd name="T32" fmla="*/ 1 w 645"/>
                  <a:gd name="T33" fmla="*/ 9 h 310"/>
                  <a:gd name="T34" fmla="*/ 2 w 645"/>
                  <a:gd name="T35" fmla="*/ 10 h 310"/>
                  <a:gd name="T36" fmla="*/ 4 w 645"/>
                  <a:gd name="T37" fmla="*/ 10 h 310"/>
                  <a:gd name="T38" fmla="*/ 5 w 645"/>
                  <a:gd name="T39" fmla="*/ 11 h 310"/>
                  <a:gd name="T40" fmla="*/ 31 w 645"/>
                  <a:gd name="T41" fmla="*/ 24 h 310"/>
                  <a:gd name="T42" fmla="*/ 56 w 645"/>
                  <a:gd name="T43" fmla="*/ 36 h 310"/>
                  <a:gd name="T44" fmla="*/ 82 w 645"/>
                  <a:gd name="T45" fmla="*/ 47 h 310"/>
                  <a:gd name="T46" fmla="*/ 109 w 645"/>
                  <a:gd name="T47" fmla="*/ 59 h 310"/>
                  <a:gd name="T48" fmla="*/ 141 w 645"/>
                  <a:gd name="T49" fmla="*/ 71 h 310"/>
                  <a:gd name="T50" fmla="*/ 143 w 645"/>
                  <a:gd name="T51" fmla="*/ 72 h 310"/>
                  <a:gd name="T52" fmla="*/ 146 w 645"/>
                  <a:gd name="T53" fmla="*/ 73 h 310"/>
                  <a:gd name="T54" fmla="*/ 148 w 645"/>
                  <a:gd name="T55" fmla="*/ 74 h 310"/>
                  <a:gd name="T56" fmla="*/ 150 w 645"/>
                  <a:gd name="T57" fmla="*/ 74 h 310"/>
                  <a:gd name="T58" fmla="*/ 153 w 645"/>
                  <a:gd name="T59" fmla="*/ 76 h 310"/>
                  <a:gd name="T60" fmla="*/ 154 w 645"/>
                  <a:gd name="T61" fmla="*/ 76 h 310"/>
                  <a:gd name="T62" fmla="*/ 155 w 645"/>
                  <a:gd name="T63" fmla="*/ 77 h 310"/>
                  <a:gd name="T64" fmla="*/ 156 w 645"/>
                  <a:gd name="T65" fmla="*/ 77 h 310"/>
                  <a:gd name="T66" fmla="*/ 156 w 645"/>
                  <a:gd name="T67" fmla="*/ 77 h 310"/>
                  <a:gd name="T68" fmla="*/ 157 w 645"/>
                  <a:gd name="T69" fmla="*/ 76 h 310"/>
                  <a:gd name="T70" fmla="*/ 159 w 645"/>
                  <a:gd name="T71" fmla="*/ 74 h 310"/>
                  <a:gd name="T72" fmla="*/ 160 w 645"/>
                  <a:gd name="T73" fmla="*/ 71 h 310"/>
                  <a:gd name="T74" fmla="*/ 161 w 645"/>
                  <a:gd name="T75" fmla="*/ 69 h 310"/>
                  <a:gd name="T76" fmla="*/ 160 w 645"/>
                  <a:gd name="T77" fmla="*/ 68 h 310"/>
                  <a:gd name="T78" fmla="*/ 159 w 645"/>
                  <a:gd name="T79" fmla="*/ 68 h 310"/>
                  <a:gd name="T80" fmla="*/ 157 w 645"/>
                  <a:gd name="T81" fmla="*/ 68 h 310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645"/>
                  <a:gd name="T124" fmla="*/ 0 h 310"/>
                  <a:gd name="T125" fmla="*/ 645 w 645"/>
                  <a:gd name="T126" fmla="*/ 310 h 310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645" h="310">
                    <a:moveTo>
                      <a:pt x="626" y="271"/>
                    </a:moveTo>
                    <a:lnTo>
                      <a:pt x="620" y="269"/>
                    </a:lnTo>
                    <a:lnTo>
                      <a:pt x="615" y="266"/>
                    </a:lnTo>
                    <a:lnTo>
                      <a:pt x="606" y="262"/>
                    </a:lnTo>
                    <a:lnTo>
                      <a:pt x="597" y="260"/>
                    </a:lnTo>
                    <a:lnTo>
                      <a:pt x="587" y="257"/>
                    </a:lnTo>
                    <a:lnTo>
                      <a:pt x="578" y="253"/>
                    </a:lnTo>
                    <a:lnTo>
                      <a:pt x="572" y="251"/>
                    </a:lnTo>
                    <a:lnTo>
                      <a:pt x="563" y="248"/>
                    </a:lnTo>
                    <a:lnTo>
                      <a:pt x="556" y="244"/>
                    </a:lnTo>
                    <a:lnTo>
                      <a:pt x="547" y="242"/>
                    </a:lnTo>
                    <a:lnTo>
                      <a:pt x="479" y="214"/>
                    </a:lnTo>
                    <a:lnTo>
                      <a:pt x="415" y="187"/>
                    </a:lnTo>
                    <a:lnTo>
                      <a:pt x="362" y="166"/>
                    </a:lnTo>
                    <a:lnTo>
                      <a:pt x="313" y="146"/>
                    </a:lnTo>
                    <a:lnTo>
                      <a:pt x="265" y="125"/>
                    </a:lnTo>
                    <a:lnTo>
                      <a:pt x="223" y="103"/>
                    </a:lnTo>
                    <a:lnTo>
                      <a:pt x="178" y="82"/>
                    </a:lnTo>
                    <a:lnTo>
                      <a:pt x="133" y="61"/>
                    </a:lnTo>
                    <a:lnTo>
                      <a:pt x="85" y="37"/>
                    </a:lnTo>
                    <a:lnTo>
                      <a:pt x="30" y="10"/>
                    </a:lnTo>
                    <a:lnTo>
                      <a:pt x="19" y="0"/>
                    </a:lnTo>
                    <a:lnTo>
                      <a:pt x="16" y="4"/>
                    </a:lnTo>
                    <a:lnTo>
                      <a:pt x="16" y="7"/>
                    </a:lnTo>
                    <a:lnTo>
                      <a:pt x="16" y="10"/>
                    </a:lnTo>
                    <a:lnTo>
                      <a:pt x="12" y="13"/>
                    </a:lnTo>
                    <a:lnTo>
                      <a:pt x="9" y="19"/>
                    </a:lnTo>
                    <a:lnTo>
                      <a:pt x="9" y="22"/>
                    </a:lnTo>
                    <a:lnTo>
                      <a:pt x="7" y="25"/>
                    </a:lnTo>
                    <a:lnTo>
                      <a:pt x="7" y="28"/>
                    </a:lnTo>
                    <a:lnTo>
                      <a:pt x="3" y="32"/>
                    </a:lnTo>
                    <a:lnTo>
                      <a:pt x="3" y="34"/>
                    </a:lnTo>
                    <a:lnTo>
                      <a:pt x="0" y="37"/>
                    </a:lnTo>
                    <a:lnTo>
                      <a:pt x="3" y="37"/>
                    </a:lnTo>
                    <a:lnTo>
                      <a:pt x="7" y="37"/>
                    </a:lnTo>
                    <a:lnTo>
                      <a:pt x="9" y="41"/>
                    </a:lnTo>
                    <a:lnTo>
                      <a:pt x="12" y="41"/>
                    </a:lnTo>
                    <a:lnTo>
                      <a:pt x="16" y="41"/>
                    </a:lnTo>
                    <a:lnTo>
                      <a:pt x="19" y="43"/>
                    </a:lnTo>
                    <a:lnTo>
                      <a:pt x="21" y="43"/>
                    </a:lnTo>
                    <a:lnTo>
                      <a:pt x="76" y="70"/>
                    </a:lnTo>
                    <a:lnTo>
                      <a:pt x="126" y="94"/>
                    </a:lnTo>
                    <a:lnTo>
                      <a:pt x="175" y="118"/>
                    </a:lnTo>
                    <a:lnTo>
                      <a:pt x="226" y="143"/>
                    </a:lnTo>
                    <a:lnTo>
                      <a:pt x="278" y="166"/>
                    </a:lnTo>
                    <a:lnTo>
                      <a:pt x="328" y="187"/>
                    </a:lnTo>
                    <a:lnTo>
                      <a:pt x="383" y="212"/>
                    </a:lnTo>
                    <a:lnTo>
                      <a:pt x="437" y="235"/>
                    </a:lnTo>
                    <a:lnTo>
                      <a:pt x="497" y="260"/>
                    </a:lnTo>
                    <a:lnTo>
                      <a:pt x="563" y="284"/>
                    </a:lnTo>
                    <a:lnTo>
                      <a:pt x="569" y="284"/>
                    </a:lnTo>
                    <a:lnTo>
                      <a:pt x="572" y="287"/>
                    </a:lnTo>
                    <a:lnTo>
                      <a:pt x="578" y="289"/>
                    </a:lnTo>
                    <a:lnTo>
                      <a:pt x="584" y="289"/>
                    </a:lnTo>
                    <a:lnTo>
                      <a:pt x="587" y="293"/>
                    </a:lnTo>
                    <a:lnTo>
                      <a:pt x="593" y="293"/>
                    </a:lnTo>
                    <a:lnTo>
                      <a:pt x="597" y="296"/>
                    </a:lnTo>
                    <a:lnTo>
                      <a:pt x="602" y="296"/>
                    </a:lnTo>
                    <a:lnTo>
                      <a:pt x="606" y="299"/>
                    </a:lnTo>
                    <a:lnTo>
                      <a:pt x="611" y="302"/>
                    </a:lnTo>
                    <a:lnTo>
                      <a:pt x="615" y="302"/>
                    </a:lnTo>
                    <a:lnTo>
                      <a:pt x="617" y="302"/>
                    </a:lnTo>
                    <a:lnTo>
                      <a:pt x="617" y="305"/>
                    </a:lnTo>
                    <a:lnTo>
                      <a:pt x="620" y="305"/>
                    </a:lnTo>
                    <a:lnTo>
                      <a:pt x="620" y="308"/>
                    </a:lnTo>
                    <a:lnTo>
                      <a:pt x="624" y="308"/>
                    </a:lnTo>
                    <a:lnTo>
                      <a:pt x="624" y="310"/>
                    </a:lnTo>
                    <a:lnTo>
                      <a:pt x="626" y="308"/>
                    </a:lnTo>
                    <a:lnTo>
                      <a:pt x="626" y="305"/>
                    </a:lnTo>
                    <a:lnTo>
                      <a:pt x="629" y="302"/>
                    </a:lnTo>
                    <a:lnTo>
                      <a:pt x="632" y="299"/>
                    </a:lnTo>
                    <a:lnTo>
                      <a:pt x="635" y="293"/>
                    </a:lnTo>
                    <a:lnTo>
                      <a:pt x="638" y="289"/>
                    </a:lnTo>
                    <a:lnTo>
                      <a:pt x="641" y="284"/>
                    </a:lnTo>
                    <a:lnTo>
                      <a:pt x="641" y="280"/>
                    </a:lnTo>
                    <a:lnTo>
                      <a:pt x="645" y="275"/>
                    </a:lnTo>
                    <a:lnTo>
                      <a:pt x="645" y="271"/>
                    </a:lnTo>
                    <a:lnTo>
                      <a:pt x="641" y="271"/>
                    </a:lnTo>
                    <a:lnTo>
                      <a:pt x="638" y="271"/>
                    </a:lnTo>
                    <a:lnTo>
                      <a:pt x="635" y="271"/>
                    </a:lnTo>
                    <a:lnTo>
                      <a:pt x="632" y="271"/>
                    </a:lnTo>
                    <a:lnTo>
                      <a:pt x="629" y="271"/>
                    </a:lnTo>
                    <a:lnTo>
                      <a:pt x="626" y="271"/>
                    </a:lnTo>
                  </a:path>
                </a:pathLst>
              </a:custGeom>
              <a:noFill/>
              <a:ln w="0">
                <a:solidFill>
                  <a:srgbClr val="A075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3845" name="Freeform 1332"/>
              <p:cNvSpPr>
                <a:spLocks/>
              </p:cNvSpPr>
              <p:nvPr/>
            </p:nvSpPr>
            <p:spPr bwMode="auto">
              <a:xfrm>
                <a:off x="1622" y="3482"/>
                <a:ext cx="162" cy="118"/>
              </a:xfrm>
              <a:custGeom>
                <a:avLst/>
                <a:gdLst>
                  <a:gd name="T0" fmla="*/ 46 w 647"/>
                  <a:gd name="T1" fmla="*/ 7 h 473"/>
                  <a:gd name="T2" fmla="*/ 56 w 647"/>
                  <a:gd name="T3" fmla="*/ 12 h 473"/>
                  <a:gd name="T4" fmla="*/ 67 w 647"/>
                  <a:gd name="T5" fmla="*/ 18 h 473"/>
                  <a:gd name="T6" fmla="*/ 79 w 647"/>
                  <a:gd name="T7" fmla="*/ 25 h 473"/>
                  <a:gd name="T8" fmla="*/ 90 w 647"/>
                  <a:gd name="T9" fmla="*/ 32 h 473"/>
                  <a:gd name="T10" fmla="*/ 102 w 647"/>
                  <a:gd name="T11" fmla="*/ 39 h 473"/>
                  <a:gd name="T12" fmla="*/ 114 w 647"/>
                  <a:gd name="T13" fmla="*/ 46 h 473"/>
                  <a:gd name="T14" fmla="*/ 125 w 647"/>
                  <a:gd name="T15" fmla="*/ 53 h 473"/>
                  <a:gd name="T16" fmla="*/ 134 w 647"/>
                  <a:gd name="T17" fmla="*/ 58 h 473"/>
                  <a:gd name="T18" fmla="*/ 142 w 647"/>
                  <a:gd name="T19" fmla="*/ 63 h 473"/>
                  <a:gd name="T20" fmla="*/ 149 w 647"/>
                  <a:gd name="T21" fmla="*/ 67 h 473"/>
                  <a:gd name="T22" fmla="*/ 156 w 647"/>
                  <a:gd name="T23" fmla="*/ 73 h 473"/>
                  <a:gd name="T24" fmla="*/ 160 w 647"/>
                  <a:gd name="T25" fmla="*/ 80 h 473"/>
                  <a:gd name="T26" fmla="*/ 162 w 647"/>
                  <a:gd name="T27" fmla="*/ 88 h 473"/>
                  <a:gd name="T28" fmla="*/ 160 w 647"/>
                  <a:gd name="T29" fmla="*/ 96 h 473"/>
                  <a:gd name="T30" fmla="*/ 157 w 647"/>
                  <a:gd name="T31" fmla="*/ 103 h 473"/>
                  <a:gd name="T32" fmla="*/ 153 w 647"/>
                  <a:gd name="T33" fmla="*/ 110 h 473"/>
                  <a:gd name="T34" fmla="*/ 146 w 647"/>
                  <a:gd name="T35" fmla="*/ 115 h 473"/>
                  <a:gd name="T36" fmla="*/ 138 w 647"/>
                  <a:gd name="T37" fmla="*/ 118 h 473"/>
                  <a:gd name="T38" fmla="*/ 130 w 647"/>
                  <a:gd name="T39" fmla="*/ 118 h 473"/>
                  <a:gd name="T40" fmla="*/ 120 w 647"/>
                  <a:gd name="T41" fmla="*/ 116 h 473"/>
                  <a:gd name="T42" fmla="*/ 109 w 647"/>
                  <a:gd name="T43" fmla="*/ 111 h 473"/>
                  <a:gd name="T44" fmla="*/ 99 w 647"/>
                  <a:gd name="T45" fmla="*/ 106 h 473"/>
                  <a:gd name="T46" fmla="*/ 88 w 647"/>
                  <a:gd name="T47" fmla="*/ 100 h 473"/>
                  <a:gd name="T48" fmla="*/ 76 w 647"/>
                  <a:gd name="T49" fmla="*/ 94 h 473"/>
                  <a:gd name="T50" fmla="*/ 66 w 647"/>
                  <a:gd name="T51" fmla="*/ 88 h 473"/>
                  <a:gd name="T52" fmla="*/ 56 w 647"/>
                  <a:gd name="T53" fmla="*/ 81 h 473"/>
                  <a:gd name="T54" fmla="*/ 46 w 647"/>
                  <a:gd name="T55" fmla="*/ 75 h 473"/>
                  <a:gd name="T56" fmla="*/ 38 w 647"/>
                  <a:gd name="T57" fmla="*/ 70 h 473"/>
                  <a:gd name="T58" fmla="*/ 30 w 647"/>
                  <a:gd name="T59" fmla="*/ 65 h 473"/>
                  <a:gd name="T60" fmla="*/ 25 w 647"/>
                  <a:gd name="T61" fmla="*/ 61 h 473"/>
                  <a:gd name="T62" fmla="*/ 20 w 647"/>
                  <a:gd name="T63" fmla="*/ 58 h 473"/>
                  <a:gd name="T64" fmla="*/ 15 w 647"/>
                  <a:gd name="T65" fmla="*/ 54 h 473"/>
                  <a:gd name="T66" fmla="*/ 11 w 647"/>
                  <a:gd name="T67" fmla="*/ 51 h 473"/>
                  <a:gd name="T68" fmla="*/ 7 w 647"/>
                  <a:gd name="T69" fmla="*/ 47 h 473"/>
                  <a:gd name="T70" fmla="*/ 4 w 647"/>
                  <a:gd name="T71" fmla="*/ 42 h 473"/>
                  <a:gd name="T72" fmla="*/ 2 w 647"/>
                  <a:gd name="T73" fmla="*/ 38 h 473"/>
                  <a:gd name="T74" fmla="*/ 0 w 647"/>
                  <a:gd name="T75" fmla="*/ 33 h 473"/>
                  <a:gd name="T76" fmla="*/ 0 w 647"/>
                  <a:gd name="T77" fmla="*/ 28 h 473"/>
                  <a:gd name="T78" fmla="*/ 2 w 647"/>
                  <a:gd name="T79" fmla="*/ 22 h 473"/>
                  <a:gd name="T80" fmla="*/ 6 w 647"/>
                  <a:gd name="T81" fmla="*/ 16 h 473"/>
                  <a:gd name="T82" fmla="*/ 8 w 647"/>
                  <a:gd name="T83" fmla="*/ 11 h 473"/>
                  <a:gd name="T84" fmla="*/ 11 w 647"/>
                  <a:gd name="T85" fmla="*/ 7 h 473"/>
                  <a:gd name="T86" fmla="*/ 14 w 647"/>
                  <a:gd name="T87" fmla="*/ 4 h 473"/>
                  <a:gd name="T88" fmla="*/ 18 w 647"/>
                  <a:gd name="T89" fmla="*/ 2 h 473"/>
                  <a:gd name="T90" fmla="*/ 21 w 647"/>
                  <a:gd name="T91" fmla="*/ 1 h 473"/>
                  <a:gd name="T92" fmla="*/ 26 w 647"/>
                  <a:gd name="T93" fmla="*/ 0 h 473"/>
                  <a:gd name="T94" fmla="*/ 30 w 647"/>
                  <a:gd name="T95" fmla="*/ 1 h 473"/>
                  <a:gd name="T96" fmla="*/ 35 w 647"/>
                  <a:gd name="T97" fmla="*/ 2 h 473"/>
                  <a:gd name="T98" fmla="*/ 40 w 647"/>
                  <a:gd name="T99" fmla="*/ 4 h 473"/>
                  <a:gd name="T100" fmla="*/ 46 w 647"/>
                  <a:gd name="T101" fmla="*/ 7 h 473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647"/>
                  <a:gd name="T154" fmla="*/ 0 h 473"/>
                  <a:gd name="T155" fmla="*/ 647 w 647"/>
                  <a:gd name="T156" fmla="*/ 473 h 473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647" h="473">
                    <a:moveTo>
                      <a:pt x="184" y="28"/>
                    </a:moveTo>
                    <a:lnTo>
                      <a:pt x="223" y="48"/>
                    </a:lnTo>
                    <a:lnTo>
                      <a:pt x="268" y="73"/>
                    </a:lnTo>
                    <a:lnTo>
                      <a:pt x="316" y="100"/>
                    </a:lnTo>
                    <a:lnTo>
                      <a:pt x="361" y="127"/>
                    </a:lnTo>
                    <a:lnTo>
                      <a:pt x="409" y="157"/>
                    </a:lnTo>
                    <a:lnTo>
                      <a:pt x="455" y="184"/>
                    </a:lnTo>
                    <a:lnTo>
                      <a:pt x="500" y="212"/>
                    </a:lnTo>
                    <a:lnTo>
                      <a:pt x="536" y="232"/>
                    </a:lnTo>
                    <a:lnTo>
                      <a:pt x="569" y="253"/>
                    </a:lnTo>
                    <a:lnTo>
                      <a:pt x="596" y="269"/>
                    </a:lnTo>
                    <a:lnTo>
                      <a:pt x="623" y="292"/>
                    </a:lnTo>
                    <a:lnTo>
                      <a:pt x="641" y="319"/>
                    </a:lnTo>
                    <a:lnTo>
                      <a:pt x="647" y="353"/>
                    </a:lnTo>
                    <a:lnTo>
                      <a:pt x="641" y="383"/>
                    </a:lnTo>
                    <a:lnTo>
                      <a:pt x="628" y="413"/>
                    </a:lnTo>
                    <a:lnTo>
                      <a:pt x="612" y="440"/>
                    </a:lnTo>
                    <a:lnTo>
                      <a:pt x="584" y="460"/>
                    </a:lnTo>
                    <a:lnTo>
                      <a:pt x="551" y="473"/>
                    </a:lnTo>
                    <a:lnTo>
                      <a:pt x="518" y="473"/>
                    </a:lnTo>
                    <a:lnTo>
                      <a:pt x="478" y="464"/>
                    </a:lnTo>
                    <a:lnTo>
                      <a:pt x="437" y="446"/>
                    </a:lnTo>
                    <a:lnTo>
                      <a:pt x="394" y="425"/>
                    </a:lnTo>
                    <a:lnTo>
                      <a:pt x="350" y="401"/>
                    </a:lnTo>
                    <a:lnTo>
                      <a:pt x="304" y="376"/>
                    </a:lnTo>
                    <a:lnTo>
                      <a:pt x="262" y="353"/>
                    </a:lnTo>
                    <a:lnTo>
                      <a:pt x="223" y="326"/>
                    </a:lnTo>
                    <a:lnTo>
                      <a:pt x="184" y="301"/>
                    </a:lnTo>
                    <a:lnTo>
                      <a:pt x="150" y="280"/>
                    </a:lnTo>
                    <a:lnTo>
                      <a:pt x="120" y="262"/>
                    </a:lnTo>
                    <a:lnTo>
                      <a:pt x="100" y="244"/>
                    </a:lnTo>
                    <a:lnTo>
                      <a:pt x="79" y="232"/>
                    </a:lnTo>
                    <a:lnTo>
                      <a:pt x="61" y="217"/>
                    </a:lnTo>
                    <a:lnTo>
                      <a:pt x="43" y="203"/>
                    </a:lnTo>
                    <a:lnTo>
                      <a:pt x="27" y="187"/>
                    </a:lnTo>
                    <a:lnTo>
                      <a:pt x="15" y="169"/>
                    </a:lnTo>
                    <a:lnTo>
                      <a:pt x="6" y="151"/>
                    </a:lnTo>
                    <a:lnTo>
                      <a:pt x="0" y="133"/>
                    </a:lnTo>
                    <a:lnTo>
                      <a:pt x="0" y="112"/>
                    </a:lnTo>
                    <a:lnTo>
                      <a:pt x="6" y="88"/>
                    </a:lnTo>
                    <a:lnTo>
                      <a:pt x="22" y="64"/>
                    </a:lnTo>
                    <a:lnTo>
                      <a:pt x="31" y="46"/>
                    </a:lnTo>
                    <a:lnTo>
                      <a:pt x="43" y="30"/>
                    </a:lnTo>
                    <a:lnTo>
                      <a:pt x="57" y="18"/>
                    </a:lnTo>
                    <a:lnTo>
                      <a:pt x="70" y="9"/>
                    </a:lnTo>
                    <a:lnTo>
                      <a:pt x="84" y="4"/>
                    </a:lnTo>
                    <a:lnTo>
                      <a:pt x="102" y="0"/>
                    </a:lnTo>
                    <a:lnTo>
                      <a:pt x="120" y="4"/>
                    </a:lnTo>
                    <a:lnTo>
                      <a:pt x="139" y="7"/>
                    </a:lnTo>
                    <a:lnTo>
                      <a:pt x="159" y="16"/>
                    </a:lnTo>
                    <a:lnTo>
                      <a:pt x="184" y="28"/>
                    </a:lnTo>
                    <a:close/>
                  </a:path>
                </a:pathLst>
              </a:custGeom>
              <a:solidFill>
                <a:srgbClr val="E5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3846" name="Freeform 1333"/>
              <p:cNvSpPr>
                <a:spLocks/>
              </p:cNvSpPr>
              <p:nvPr/>
            </p:nvSpPr>
            <p:spPr bwMode="auto">
              <a:xfrm>
                <a:off x="1622" y="3482"/>
                <a:ext cx="162" cy="118"/>
              </a:xfrm>
              <a:custGeom>
                <a:avLst/>
                <a:gdLst>
                  <a:gd name="T0" fmla="*/ 46 w 647"/>
                  <a:gd name="T1" fmla="*/ 7 h 473"/>
                  <a:gd name="T2" fmla="*/ 56 w 647"/>
                  <a:gd name="T3" fmla="*/ 12 h 473"/>
                  <a:gd name="T4" fmla="*/ 67 w 647"/>
                  <a:gd name="T5" fmla="*/ 18 h 473"/>
                  <a:gd name="T6" fmla="*/ 79 w 647"/>
                  <a:gd name="T7" fmla="*/ 25 h 473"/>
                  <a:gd name="T8" fmla="*/ 90 w 647"/>
                  <a:gd name="T9" fmla="*/ 32 h 473"/>
                  <a:gd name="T10" fmla="*/ 102 w 647"/>
                  <a:gd name="T11" fmla="*/ 39 h 473"/>
                  <a:gd name="T12" fmla="*/ 114 w 647"/>
                  <a:gd name="T13" fmla="*/ 46 h 473"/>
                  <a:gd name="T14" fmla="*/ 125 w 647"/>
                  <a:gd name="T15" fmla="*/ 53 h 473"/>
                  <a:gd name="T16" fmla="*/ 134 w 647"/>
                  <a:gd name="T17" fmla="*/ 58 h 473"/>
                  <a:gd name="T18" fmla="*/ 142 w 647"/>
                  <a:gd name="T19" fmla="*/ 63 h 473"/>
                  <a:gd name="T20" fmla="*/ 149 w 647"/>
                  <a:gd name="T21" fmla="*/ 67 h 473"/>
                  <a:gd name="T22" fmla="*/ 156 w 647"/>
                  <a:gd name="T23" fmla="*/ 73 h 473"/>
                  <a:gd name="T24" fmla="*/ 160 w 647"/>
                  <a:gd name="T25" fmla="*/ 80 h 473"/>
                  <a:gd name="T26" fmla="*/ 162 w 647"/>
                  <a:gd name="T27" fmla="*/ 88 h 473"/>
                  <a:gd name="T28" fmla="*/ 160 w 647"/>
                  <a:gd name="T29" fmla="*/ 96 h 473"/>
                  <a:gd name="T30" fmla="*/ 157 w 647"/>
                  <a:gd name="T31" fmla="*/ 103 h 473"/>
                  <a:gd name="T32" fmla="*/ 153 w 647"/>
                  <a:gd name="T33" fmla="*/ 110 h 473"/>
                  <a:gd name="T34" fmla="*/ 146 w 647"/>
                  <a:gd name="T35" fmla="*/ 115 h 473"/>
                  <a:gd name="T36" fmla="*/ 138 w 647"/>
                  <a:gd name="T37" fmla="*/ 118 h 473"/>
                  <a:gd name="T38" fmla="*/ 130 w 647"/>
                  <a:gd name="T39" fmla="*/ 118 h 473"/>
                  <a:gd name="T40" fmla="*/ 120 w 647"/>
                  <a:gd name="T41" fmla="*/ 116 h 473"/>
                  <a:gd name="T42" fmla="*/ 109 w 647"/>
                  <a:gd name="T43" fmla="*/ 111 h 473"/>
                  <a:gd name="T44" fmla="*/ 99 w 647"/>
                  <a:gd name="T45" fmla="*/ 106 h 473"/>
                  <a:gd name="T46" fmla="*/ 88 w 647"/>
                  <a:gd name="T47" fmla="*/ 100 h 473"/>
                  <a:gd name="T48" fmla="*/ 76 w 647"/>
                  <a:gd name="T49" fmla="*/ 94 h 473"/>
                  <a:gd name="T50" fmla="*/ 66 w 647"/>
                  <a:gd name="T51" fmla="*/ 88 h 473"/>
                  <a:gd name="T52" fmla="*/ 56 w 647"/>
                  <a:gd name="T53" fmla="*/ 81 h 473"/>
                  <a:gd name="T54" fmla="*/ 46 w 647"/>
                  <a:gd name="T55" fmla="*/ 75 h 473"/>
                  <a:gd name="T56" fmla="*/ 38 w 647"/>
                  <a:gd name="T57" fmla="*/ 70 h 473"/>
                  <a:gd name="T58" fmla="*/ 30 w 647"/>
                  <a:gd name="T59" fmla="*/ 65 h 473"/>
                  <a:gd name="T60" fmla="*/ 25 w 647"/>
                  <a:gd name="T61" fmla="*/ 61 h 473"/>
                  <a:gd name="T62" fmla="*/ 20 w 647"/>
                  <a:gd name="T63" fmla="*/ 58 h 473"/>
                  <a:gd name="T64" fmla="*/ 15 w 647"/>
                  <a:gd name="T65" fmla="*/ 54 h 473"/>
                  <a:gd name="T66" fmla="*/ 11 w 647"/>
                  <a:gd name="T67" fmla="*/ 51 h 473"/>
                  <a:gd name="T68" fmla="*/ 7 w 647"/>
                  <a:gd name="T69" fmla="*/ 47 h 473"/>
                  <a:gd name="T70" fmla="*/ 4 w 647"/>
                  <a:gd name="T71" fmla="*/ 42 h 473"/>
                  <a:gd name="T72" fmla="*/ 2 w 647"/>
                  <a:gd name="T73" fmla="*/ 38 h 473"/>
                  <a:gd name="T74" fmla="*/ 0 w 647"/>
                  <a:gd name="T75" fmla="*/ 33 h 473"/>
                  <a:gd name="T76" fmla="*/ 0 w 647"/>
                  <a:gd name="T77" fmla="*/ 28 h 473"/>
                  <a:gd name="T78" fmla="*/ 2 w 647"/>
                  <a:gd name="T79" fmla="*/ 22 h 473"/>
                  <a:gd name="T80" fmla="*/ 6 w 647"/>
                  <a:gd name="T81" fmla="*/ 16 h 473"/>
                  <a:gd name="T82" fmla="*/ 8 w 647"/>
                  <a:gd name="T83" fmla="*/ 11 h 473"/>
                  <a:gd name="T84" fmla="*/ 11 w 647"/>
                  <a:gd name="T85" fmla="*/ 7 h 473"/>
                  <a:gd name="T86" fmla="*/ 14 w 647"/>
                  <a:gd name="T87" fmla="*/ 4 h 473"/>
                  <a:gd name="T88" fmla="*/ 18 w 647"/>
                  <a:gd name="T89" fmla="*/ 2 h 473"/>
                  <a:gd name="T90" fmla="*/ 21 w 647"/>
                  <a:gd name="T91" fmla="*/ 1 h 473"/>
                  <a:gd name="T92" fmla="*/ 26 w 647"/>
                  <a:gd name="T93" fmla="*/ 0 h 473"/>
                  <a:gd name="T94" fmla="*/ 30 w 647"/>
                  <a:gd name="T95" fmla="*/ 1 h 473"/>
                  <a:gd name="T96" fmla="*/ 35 w 647"/>
                  <a:gd name="T97" fmla="*/ 2 h 473"/>
                  <a:gd name="T98" fmla="*/ 40 w 647"/>
                  <a:gd name="T99" fmla="*/ 4 h 473"/>
                  <a:gd name="T100" fmla="*/ 46 w 647"/>
                  <a:gd name="T101" fmla="*/ 7 h 473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647"/>
                  <a:gd name="T154" fmla="*/ 0 h 473"/>
                  <a:gd name="T155" fmla="*/ 647 w 647"/>
                  <a:gd name="T156" fmla="*/ 473 h 473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647" h="473">
                    <a:moveTo>
                      <a:pt x="184" y="28"/>
                    </a:moveTo>
                    <a:lnTo>
                      <a:pt x="223" y="48"/>
                    </a:lnTo>
                    <a:lnTo>
                      <a:pt x="268" y="73"/>
                    </a:lnTo>
                    <a:lnTo>
                      <a:pt x="316" y="100"/>
                    </a:lnTo>
                    <a:lnTo>
                      <a:pt x="361" y="127"/>
                    </a:lnTo>
                    <a:lnTo>
                      <a:pt x="409" y="157"/>
                    </a:lnTo>
                    <a:lnTo>
                      <a:pt x="455" y="184"/>
                    </a:lnTo>
                    <a:lnTo>
                      <a:pt x="500" y="212"/>
                    </a:lnTo>
                    <a:lnTo>
                      <a:pt x="536" y="232"/>
                    </a:lnTo>
                    <a:lnTo>
                      <a:pt x="569" y="253"/>
                    </a:lnTo>
                    <a:lnTo>
                      <a:pt x="596" y="269"/>
                    </a:lnTo>
                    <a:lnTo>
                      <a:pt x="623" y="292"/>
                    </a:lnTo>
                    <a:lnTo>
                      <a:pt x="641" y="319"/>
                    </a:lnTo>
                    <a:lnTo>
                      <a:pt x="647" y="353"/>
                    </a:lnTo>
                    <a:lnTo>
                      <a:pt x="641" y="383"/>
                    </a:lnTo>
                    <a:lnTo>
                      <a:pt x="628" y="413"/>
                    </a:lnTo>
                    <a:lnTo>
                      <a:pt x="612" y="440"/>
                    </a:lnTo>
                    <a:lnTo>
                      <a:pt x="584" y="460"/>
                    </a:lnTo>
                    <a:lnTo>
                      <a:pt x="551" y="473"/>
                    </a:lnTo>
                    <a:lnTo>
                      <a:pt x="518" y="473"/>
                    </a:lnTo>
                    <a:lnTo>
                      <a:pt x="478" y="464"/>
                    </a:lnTo>
                    <a:lnTo>
                      <a:pt x="437" y="446"/>
                    </a:lnTo>
                    <a:lnTo>
                      <a:pt x="394" y="425"/>
                    </a:lnTo>
                    <a:lnTo>
                      <a:pt x="350" y="401"/>
                    </a:lnTo>
                    <a:lnTo>
                      <a:pt x="304" y="376"/>
                    </a:lnTo>
                    <a:lnTo>
                      <a:pt x="262" y="353"/>
                    </a:lnTo>
                    <a:lnTo>
                      <a:pt x="223" y="326"/>
                    </a:lnTo>
                    <a:lnTo>
                      <a:pt x="184" y="301"/>
                    </a:lnTo>
                    <a:lnTo>
                      <a:pt x="150" y="280"/>
                    </a:lnTo>
                    <a:lnTo>
                      <a:pt x="120" y="262"/>
                    </a:lnTo>
                    <a:lnTo>
                      <a:pt x="100" y="244"/>
                    </a:lnTo>
                    <a:lnTo>
                      <a:pt x="79" y="232"/>
                    </a:lnTo>
                    <a:lnTo>
                      <a:pt x="61" y="217"/>
                    </a:lnTo>
                    <a:lnTo>
                      <a:pt x="43" y="203"/>
                    </a:lnTo>
                    <a:lnTo>
                      <a:pt x="27" y="187"/>
                    </a:lnTo>
                    <a:lnTo>
                      <a:pt x="15" y="169"/>
                    </a:lnTo>
                    <a:lnTo>
                      <a:pt x="6" y="151"/>
                    </a:lnTo>
                    <a:lnTo>
                      <a:pt x="0" y="133"/>
                    </a:lnTo>
                    <a:lnTo>
                      <a:pt x="0" y="112"/>
                    </a:lnTo>
                    <a:lnTo>
                      <a:pt x="6" y="88"/>
                    </a:lnTo>
                    <a:lnTo>
                      <a:pt x="22" y="64"/>
                    </a:lnTo>
                    <a:lnTo>
                      <a:pt x="31" y="46"/>
                    </a:lnTo>
                    <a:lnTo>
                      <a:pt x="43" y="30"/>
                    </a:lnTo>
                    <a:lnTo>
                      <a:pt x="57" y="18"/>
                    </a:lnTo>
                    <a:lnTo>
                      <a:pt x="70" y="9"/>
                    </a:lnTo>
                    <a:lnTo>
                      <a:pt x="84" y="4"/>
                    </a:lnTo>
                    <a:lnTo>
                      <a:pt x="102" y="0"/>
                    </a:lnTo>
                    <a:lnTo>
                      <a:pt x="120" y="4"/>
                    </a:lnTo>
                    <a:lnTo>
                      <a:pt x="139" y="7"/>
                    </a:lnTo>
                    <a:lnTo>
                      <a:pt x="159" y="16"/>
                    </a:lnTo>
                    <a:lnTo>
                      <a:pt x="184" y="28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3847" name="Freeform 1334"/>
              <p:cNvSpPr>
                <a:spLocks/>
              </p:cNvSpPr>
              <p:nvPr/>
            </p:nvSpPr>
            <p:spPr bwMode="auto">
              <a:xfrm>
                <a:off x="1622" y="3482"/>
                <a:ext cx="162" cy="118"/>
              </a:xfrm>
              <a:custGeom>
                <a:avLst/>
                <a:gdLst>
                  <a:gd name="T0" fmla="*/ 46 w 647"/>
                  <a:gd name="T1" fmla="*/ 7 h 473"/>
                  <a:gd name="T2" fmla="*/ 56 w 647"/>
                  <a:gd name="T3" fmla="*/ 12 h 473"/>
                  <a:gd name="T4" fmla="*/ 67 w 647"/>
                  <a:gd name="T5" fmla="*/ 18 h 473"/>
                  <a:gd name="T6" fmla="*/ 79 w 647"/>
                  <a:gd name="T7" fmla="*/ 25 h 473"/>
                  <a:gd name="T8" fmla="*/ 90 w 647"/>
                  <a:gd name="T9" fmla="*/ 32 h 473"/>
                  <a:gd name="T10" fmla="*/ 102 w 647"/>
                  <a:gd name="T11" fmla="*/ 39 h 473"/>
                  <a:gd name="T12" fmla="*/ 114 w 647"/>
                  <a:gd name="T13" fmla="*/ 46 h 473"/>
                  <a:gd name="T14" fmla="*/ 125 w 647"/>
                  <a:gd name="T15" fmla="*/ 53 h 473"/>
                  <a:gd name="T16" fmla="*/ 134 w 647"/>
                  <a:gd name="T17" fmla="*/ 58 h 473"/>
                  <a:gd name="T18" fmla="*/ 142 w 647"/>
                  <a:gd name="T19" fmla="*/ 63 h 473"/>
                  <a:gd name="T20" fmla="*/ 149 w 647"/>
                  <a:gd name="T21" fmla="*/ 67 h 473"/>
                  <a:gd name="T22" fmla="*/ 156 w 647"/>
                  <a:gd name="T23" fmla="*/ 73 h 473"/>
                  <a:gd name="T24" fmla="*/ 160 w 647"/>
                  <a:gd name="T25" fmla="*/ 80 h 473"/>
                  <a:gd name="T26" fmla="*/ 162 w 647"/>
                  <a:gd name="T27" fmla="*/ 88 h 473"/>
                  <a:gd name="T28" fmla="*/ 160 w 647"/>
                  <a:gd name="T29" fmla="*/ 96 h 473"/>
                  <a:gd name="T30" fmla="*/ 157 w 647"/>
                  <a:gd name="T31" fmla="*/ 103 h 473"/>
                  <a:gd name="T32" fmla="*/ 153 w 647"/>
                  <a:gd name="T33" fmla="*/ 110 h 473"/>
                  <a:gd name="T34" fmla="*/ 146 w 647"/>
                  <a:gd name="T35" fmla="*/ 115 h 473"/>
                  <a:gd name="T36" fmla="*/ 138 w 647"/>
                  <a:gd name="T37" fmla="*/ 118 h 473"/>
                  <a:gd name="T38" fmla="*/ 130 w 647"/>
                  <a:gd name="T39" fmla="*/ 118 h 473"/>
                  <a:gd name="T40" fmla="*/ 120 w 647"/>
                  <a:gd name="T41" fmla="*/ 116 h 473"/>
                  <a:gd name="T42" fmla="*/ 109 w 647"/>
                  <a:gd name="T43" fmla="*/ 111 h 473"/>
                  <a:gd name="T44" fmla="*/ 99 w 647"/>
                  <a:gd name="T45" fmla="*/ 106 h 473"/>
                  <a:gd name="T46" fmla="*/ 88 w 647"/>
                  <a:gd name="T47" fmla="*/ 100 h 473"/>
                  <a:gd name="T48" fmla="*/ 76 w 647"/>
                  <a:gd name="T49" fmla="*/ 94 h 473"/>
                  <a:gd name="T50" fmla="*/ 66 w 647"/>
                  <a:gd name="T51" fmla="*/ 88 h 473"/>
                  <a:gd name="T52" fmla="*/ 56 w 647"/>
                  <a:gd name="T53" fmla="*/ 81 h 473"/>
                  <a:gd name="T54" fmla="*/ 46 w 647"/>
                  <a:gd name="T55" fmla="*/ 75 h 473"/>
                  <a:gd name="T56" fmla="*/ 38 w 647"/>
                  <a:gd name="T57" fmla="*/ 70 h 473"/>
                  <a:gd name="T58" fmla="*/ 30 w 647"/>
                  <a:gd name="T59" fmla="*/ 65 h 473"/>
                  <a:gd name="T60" fmla="*/ 25 w 647"/>
                  <a:gd name="T61" fmla="*/ 61 h 473"/>
                  <a:gd name="T62" fmla="*/ 20 w 647"/>
                  <a:gd name="T63" fmla="*/ 58 h 473"/>
                  <a:gd name="T64" fmla="*/ 15 w 647"/>
                  <a:gd name="T65" fmla="*/ 54 h 473"/>
                  <a:gd name="T66" fmla="*/ 11 w 647"/>
                  <a:gd name="T67" fmla="*/ 51 h 473"/>
                  <a:gd name="T68" fmla="*/ 7 w 647"/>
                  <a:gd name="T69" fmla="*/ 47 h 473"/>
                  <a:gd name="T70" fmla="*/ 4 w 647"/>
                  <a:gd name="T71" fmla="*/ 42 h 473"/>
                  <a:gd name="T72" fmla="*/ 2 w 647"/>
                  <a:gd name="T73" fmla="*/ 38 h 473"/>
                  <a:gd name="T74" fmla="*/ 0 w 647"/>
                  <a:gd name="T75" fmla="*/ 33 h 473"/>
                  <a:gd name="T76" fmla="*/ 0 w 647"/>
                  <a:gd name="T77" fmla="*/ 28 h 473"/>
                  <a:gd name="T78" fmla="*/ 2 w 647"/>
                  <a:gd name="T79" fmla="*/ 22 h 473"/>
                  <a:gd name="T80" fmla="*/ 6 w 647"/>
                  <a:gd name="T81" fmla="*/ 16 h 473"/>
                  <a:gd name="T82" fmla="*/ 8 w 647"/>
                  <a:gd name="T83" fmla="*/ 11 h 473"/>
                  <a:gd name="T84" fmla="*/ 11 w 647"/>
                  <a:gd name="T85" fmla="*/ 7 h 473"/>
                  <a:gd name="T86" fmla="*/ 14 w 647"/>
                  <a:gd name="T87" fmla="*/ 4 h 473"/>
                  <a:gd name="T88" fmla="*/ 18 w 647"/>
                  <a:gd name="T89" fmla="*/ 2 h 473"/>
                  <a:gd name="T90" fmla="*/ 21 w 647"/>
                  <a:gd name="T91" fmla="*/ 1 h 473"/>
                  <a:gd name="T92" fmla="*/ 26 w 647"/>
                  <a:gd name="T93" fmla="*/ 0 h 473"/>
                  <a:gd name="T94" fmla="*/ 30 w 647"/>
                  <a:gd name="T95" fmla="*/ 1 h 473"/>
                  <a:gd name="T96" fmla="*/ 35 w 647"/>
                  <a:gd name="T97" fmla="*/ 2 h 473"/>
                  <a:gd name="T98" fmla="*/ 40 w 647"/>
                  <a:gd name="T99" fmla="*/ 4 h 473"/>
                  <a:gd name="T100" fmla="*/ 46 w 647"/>
                  <a:gd name="T101" fmla="*/ 7 h 473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647"/>
                  <a:gd name="T154" fmla="*/ 0 h 473"/>
                  <a:gd name="T155" fmla="*/ 647 w 647"/>
                  <a:gd name="T156" fmla="*/ 473 h 473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647" h="473">
                    <a:moveTo>
                      <a:pt x="184" y="28"/>
                    </a:moveTo>
                    <a:lnTo>
                      <a:pt x="223" y="48"/>
                    </a:lnTo>
                    <a:lnTo>
                      <a:pt x="268" y="73"/>
                    </a:lnTo>
                    <a:lnTo>
                      <a:pt x="316" y="100"/>
                    </a:lnTo>
                    <a:lnTo>
                      <a:pt x="361" y="127"/>
                    </a:lnTo>
                    <a:lnTo>
                      <a:pt x="409" y="157"/>
                    </a:lnTo>
                    <a:lnTo>
                      <a:pt x="455" y="184"/>
                    </a:lnTo>
                    <a:lnTo>
                      <a:pt x="500" y="212"/>
                    </a:lnTo>
                    <a:lnTo>
                      <a:pt x="536" y="232"/>
                    </a:lnTo>
                    <a:lnTo>
                      <a:pt x="569" y="253"/>
                    </a:lnTo>
                    <a:lnTo>
                      <a:pt x="596" y="269"/>
                    </a:lnTo>
                    <a:lnTo>
                      <a:pt x="623" y="292"/>
                    </a:lnTo>
                    <a:lnTo>
                      <a:pt x="641" y="319"/>
                    </a:lnTo>
                    <a:lnTo>
                      <a:pt x="647" y="353"/>
                    </a:lnTo>
                    <a:lnTo>
                      <a:pt x="641" y="383"/>
                    </a:lnTo>
                    <a:lnTo>
                      <a:pt x="628" y="413"/>
                    </a:lnTo>
                    <a:lnTo>
                      <a:pt x="612" y="440"/>
                    </a:lnTo>
                    <a:lnTo>
                      <a:pt x="584" y="460"/>
                    </a:lnTo>
                    <a:lnTo>
                      <a:pt x="551" y="473"/>
                    </a:lnTo>
                    <a:lnTo>
                      <a:pt x="518" y="473"/>
                    </a:lnTo>
                    <a:lnTo>
                      <a:pt x="478" y="464"/>
                    </a:lnTo>
                    <a:lnTo>
                      <a:pt x="437" y="446"/>
                    </a:lnTo>
                    <a:lnTo>
                      <a:pt x="394" y="425"/>
                    </a:lnTo>
                    <a:lnTo>
                      <a:pt x="350" y="401"/>
                    </a:lnTo>
                    <a:lnTo>
                      <a:pt x="304" y="376"/>
                    </a:lnTo>
                    <a:lnTo>
                      <a:pt x="262" y="353"/>
                    </a:lnTo>
                    <a:lnTo>
                      <a:pt x="223" y="326"/>
                    </a:lnTo>
                    <a:lnTo>
                      <a:pt x="184" y="301"/>
                    </a:lnTo>
                    <a:lnTo>
                      <a:pt x="150" y="280"/>
                    </a:lnTo>
                    <a:lnTo>
                      <a:pt x="120" y="262"/>
                    </a:lnTo>
                    <a:lnTo>
                      <a:pt x="100" y="244"/>
                    </a:lnTo>
                    <a:lnTo>
                      <a:pt x="79" y="232"/>
                    </a:lnTo>
                    <a:lnTo>
                      <a:pt x="61" y="217"/>
                    </a:lnTo>
                    <a:lnTo>
                      <a:pt x="43" y="203"/>
                    </a:lnTo>
                    <a:lnTo>
                      <a:pt x="27" y="187"/>
                    </a:lnTo>
                    <a:lnTo>
                      <a:pt x="15" y="169"/>
                    </a:lnTo>
                    <a:lnTo>
                      <a:pt x="6" y="151"/>
                    </a:lnTo>
                    <a:lnTo>
                      <a:pt x="0" y="133"/>
                    </a:lnTo>
                    <a:lnTo>
                      <a:pt x="0" y="112"/>
                    </a:lnTo>
                    <a:lnTo>
                      <a:pt x="6" y="88"/>
                    </a:lnTo>
                    <a:lnTo>
                      <a:pt x="22" y="64"/>
                    </a:lnTo>
                    <a:lnTo>
                      <a:pt x="31" y="46"/>
                    </a:lnTo>
                    <a:lnTo>
                      <a:pt x="43" y="30"/>
                    </a:lnTo>
                    <a:lnTo>
                      <a:pt x="57" y="18"/>
                    </a:lnTo>
                    <a:lnTo>
                      <a:pt x="70" y="9"/>
                    </a:lnTo>
                    <a:lnTo>
                      <a:pt x="84" y="4"/>
                    </a:lnTo>
                    <a:lnTo>
                      <a:pt x="102" y="0"/>
                    </a:lnTo>
                    <a:lnTo>
                      <a:pt x="120" y="4"/>
                    </a:lnTo>
                    <a:lnTo>
                      <a:pt x="139" y="7"/>
                    </a:lnTo>
                    <a:lnTo>
                      <a:pt x="159" y="16"/>
                    </a:lnTo>
                    <a:lnTo>
                      <a:pt x="184" y="28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3848" name="Freeform 1335"/>
              <p:cNvSpPr>
                <a:spLocks/>
              </p:cNvSpPr>
              <p:nvPr/>
            </p:nvSpPr>
            <p:spPr bwMode="auto">
              <a:xfrm>
                <a:off x="1446" y="3363"/>
                <a:ext cx="156" cy="127"/>
              </a:xfrm>
              <a:custGeom>
                <a:avLst/>
                <a:gdLst>
                  <a:gd name="T0" fmla="*/ 47 w 625"/>
                  <a:gd name="T1" fmla="*/ 8 h 505"/>
                  <a:gd name="T2" fmla="*/ 57 w 625"/>
                  <a:gd name="T3" fmla="*/ 15 h 505"/>
                  <a:gd name="T4" fmla="*/ 67 w 625"/>
                  <a:gd name="T5" fmla="*/ 21 h 505"/>
                  <a:gd name="T6" fmla="*/ 79 w 625"/>
                  <a:gd name="T7" fmla="*/ 29 h 505"/>
                  <a:gd name="T8" fmla="*/ 90 w 625"/>
                  <a:gd name="T9" fmla="*/ 37 h 505"/>
                  <a:gd name="T10" fmla="*/ 101 w 625"/>
                  <a:gd name="T11" fmla="*/ 46 h 505"/>
                  <a:gd name="T12" fmla="*/ 112 w 625"/>
                  <a:gd name="T13" fmla="*/ 53 h 505"/>
                  <a:gd name="T14" fmla="*/ 122 w 625"/>
                  <a:gd name="T15" fmla="*/ 61 h 505"/>
                  <a:gd name="T16" fmla="*/ 131 w 625"/>
                  <a:gd name="T17" fmla="*/ 67 h 505"/>
                  <a:gd name="T18" fmla="*/ 139 w 625"/>
                  <a:gd name="T19" fmla="*/ 73 h 505"/>
                  <a:gd name="T20" fmla="*/ 145 w 625"/>
                  <a:gd name="T21" fmla="*/ 77 h 505"/>
                  <a:gd name="T22" fmla="*/ 152 w 625"/>
                  <a:gd name="T23" fmla="*/ 83 h 505"/>
                  <a:gd name="T24" fmla="*/ 155 w 625"/>
                  <a:gd name="T25" fmla="*/ 91 h 505"/>
                  <a:gd name="T26" fmla="*/ 156 w 625"/>
                  <a:gd name="T27" fmla="*/ 99 h 505"/>
                  <a:gd name="T28" fmla="*/ 155 w 625"/>
                  <a:gd name="T29" fmla="*/ 107 h 505"/>
                  <a:gd name="T30" fmla="*/ 151 w 625"/>
                  <a:gd name="T31" fmla="*/ 114 h 505"/>
                  <a:gd name="T32" fmla="*/ 146 w 625"/>
                  <a:gd name="T33" fmla="*/ 120 h 505"/>
                  <a:gd name="T34" fmla="*/ 138 w 625"/>
                  <a:gd name="T35" fmla="*/ 125 h 505"/>
                  <a:gd name="T36" fmla="*/ 131 w 625"/>
                  <a:gd name="T37" fmla="*/ 127 h 505"/>
                  <a:gd name="T38" fmla="*/ 122 w 625"/>
                  <a:gd name="T39" fmla="*/ 127 h 505"/>
                  <a:gd name="T40" fmla="*/ 112 w 625"/>
                  <a:gd name="T41" fmla="*/ 123 h 505"/>
                  <a:gd name="T42" fmla="*/ 102 w 625"/>
                  <a:gd name="T43" fmla="*/ 118 h 505"/>
                  <a:gd name="T44" fmla="*/ 91 w 625"/>
                  <a:gd name="T45" fmla="*/ 112 h 505"/>
                  <a:gd name="T46" fmla="*/ 81 w 625"/>
                  <a:gd name="T47" fmla="*/ 105 h 505"/>
                  <a:gd name="T48" fmla="*/ 70 w 625"/>
                  <a:gd name="T49" fmla="*/ 98 h 505"/>
                  <a:gd name="T50" fmla="*/ 61 w 625"/>
                  <a:gd name="T51" fmla="*/ 91 h 505"/>
                  <a:gd name="T52" fmla="*/ 51 w 625"/>
                  <a:gd name="T53" fmla="*/ 84 h 505"/>
                  <a:gd name="T54" fmla="*/ 42 w 625"/>
                  <a:gd name="T55" fmla="*/ 77 h 505"/>
                  <a:gd name="T56" fmla="*/ 33 w 625"/>
                  <a:gd name="T57" fmla="*/ 71 h 505"/>
                  <a:gd name="T58" fmla="*/ 27 w 625"/>
                  <a:gd name="T59" fmla="*/ 66 h 505"/>
                  <a:gd name="T60" fmla="*/ 21 w 625"/>
                  <a:gd name="T61" fmla="*/ 62 h 505"/>
                  <a:gd name="T62" fmla="*/ 17 w 625"/>
                  <a:gd name="T63" fmla="*/ 57 h 505"/>
                  <a:gd name="T64" fmla="*/ 12 w 625"/>
                  <a:gd name="T65" fmla="*/ 53 h 505"/>
                  <a:gd name="T66" fmla="*/ 9 w 625"/>
                  <a:gd name="T67" fmla="*/ 49 h 505"/>
                  <a:gd name="T68" fmla="*/ 5 w 625"/>
                  <a:gd name="T69" fmla="*/ 45 h 505"/>
                  <a:gd name="T70" fmla="*/ 2 w 625"/>
                  <a:gd name="T71" fmla="*/ 40 h 505"/>
                  <a:gd name="T72" fmla="*/ 0 w 625"/>
                  <a:gd name="T73" fmla="*/ 36 h 505"/>
                  <a:gd name="T74" fmla="*/ 0 w 625"/>
                  <a:gd name="T75" fmla="*/ 31 h 505"/>
                  <a:gd name="T76" fmla="*/ 0 w 625"/>
                  <a:gd name="T77" fmla="*/ 26 h 505"/>
                  <a:gd name="T78" fmla="*/ 2 w 625"/>
                  <a:gd name="T79" fmla="*/ 20 h 505"/>
                  <a:gd name="T80" fmla="*/ 6 w 625"/>
                  <a:gd name="T81" fmla="*/ 14 h 505"/>
                  <a:gd name="T82" fmla="*/ 9 w 625"/>
                  <a:gd name="T83" fmla="*/ 10 h 505"/>
                  <a:gd name="T84" fmla="*/ 12 w 625"/>
                  <a:gd name="T85" fmla="*/ 6 h 505"/>
                  <a:gd name="T86" fmla="*/ 16 w 625"/>
                  <a:gd name="T87" fmla="*/ 4 h 505"/>
                  <a:gd name="T88" fmla="*/ 19 w 625"/>
                  <a:gd name="T89" fmla="*/ 2 h 505"/>
                  <a:gd name="T90" fmla="*/ 23 w 625"/>
                  <a:gd name="T91" fmla="*/ 1 h 505"/>
                  <a:gd name="T92" fmla="*/ 28 w 625"/>
                  <a:gd name="T93" fmla="*/ 0 h 505"/>
                  <a:gd name="T94" fmla="*/ 32 w 625"/>
                  <a:gd name="T95" fmla="*/ 1 h 505"/>
                  <a:gd name="T96" fmla="*/ 37 w 625"/>
                  <a:gd name="T97" fmla="*/ 2 h 505"/>
                  <a:gd name="T98" fmla="*/ 42 w 625"/>
                  <a:gd name="T99" fmla="*/ 5 h 505"/>
                  <a:gd name="T100" fmla="*/ 47 w 625"/>
                  <a:gd name="T101" fmla="*/ 8 h 505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625"/>
                  <a:gd name="T154" fmla="*/ 0 h 505"/>
                  <a:gd name="T155" fmla="*/ 625 w 625"/>
                  <a:gd name="T156" fmla="*/ 505 h 505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625" h="505">
                    <a:moveTo>
                      <a:pt x="189" y="31"/>
                    </a:moveTo>
                    <a:lnTo>
                      <a:pt x="228" y="58"/>
                    </a:lnTo>
                    <a:lnTo>
                      <a:pt x="270" y="84"/>
                    </a:lnTo>
                    <a:lnTo>
                      <a:pt x="316" y="115"/>
                    </a:lnTo>
                    <a:lnTo>
                      <a:pt x="360" y="147"/>
                    </a:lnTo>
                    <a:lnTo>
                      <a:pt x="405" y="181"/>
                    </a:lnTo>
                    <a:lnTo>
                      <a:pt x="448" y="211"/>
                    </a:lnTo>
                    <a:lnTo>
                      <a:pt x="489" y="241"/>
                    </a:lnTo>
                    <a:lnTo>
                      <a:pt x="526" y="265"/>
                    </a:lnTo>
                    <a:lnTo>
                      <a:pt x="556" y="289"/>
                    </a:lnTo>
                    <a:lnTo>
                      <a:pt x="580" y="307"/>
                    </a:lnTo>
                    <a:lnTo>
                      <a:pt x="607" y="331"/>
                    </a:lnTo>
                    <a:lnTo>
                      <a:pt x="622" y="361"/>
                    </a:lnTo>
                    <a:lnTo>
                      <a:pt x="625" y="395"/>
                    </a:lnTo>
                    <a:lnTo>
                      <a:pt x="619" y="425"/>
                    </a:lnTo>
                    <a:lnTo>
                      <a:pt x="603" y="452"/>
                    </a:lnTo>
                    <a:lnTo>
                      <a:pt x="583" y="479"/>
                    </a:lnTo>
                    <a:lnTo>
                      <a:pt x="553" y="497"/>
                    </a:lnTo>
                    <a:lnTo>
                      <a:pt x="523" y="505"/>
                    </a:lnTo>
                    <a:lnTo>
                      <a:pt x="487" y="505"/>
                    </a:lnTo>
                    <a:lnTo>
                      <a:pt x="448" y="491"/>
                    </a:lnTo>
                    <a:lnTo>
                      <a:pt x="409" y="470"/>
                    </a:lnTo>
                    <a:lnTo>
                      <a:pt x="366" y="446"/>
                    </a:lnTo>
                    <a:lnTo>
                      <a:pt x="325" y="418"/>
                    </a:lnTo>
                    <a:lnTo>
                      <a:pt x="282" y="391"/>
                    </a:lnTo>
                    <a:lnTo>
                      <a:pt x="243" y="361"/>
                    </a:lnTo>
                    <a:lnTo>
                      <a:pt x="204" y="334"/>
                    </a:lnTo>
                    <a:lnTo>
                      <a:pt x="168" y="307"/>
                    </a:lnTo>
                    <a:lnTo>
                      <a:pt x="134" y="284"/>
                    </a:lnTo>
                    <a:lnTo>
                      <a:pt x="107" y="261"/>
                    </a:lnTo>
                    <a:lnTo>
                      <a:pt x="86" y="245"/>
                    </a:lnTo>
                    <a:lnTo>
                      <a:pt x="68" y="226"/>
                    </a:lnTo>
                    <a:lnTo>
                      <a:pt x="50" y="211"/>
                    </a:lnTo>
                    <a:lnTo>
                      <a:pt x="36" y="195"/>
                    </a:lnTo>
                    <a:lnTo>
                      <a:pt x="20" y="177"/>
                    </a:lnTo>
                    <a:lnTo>
                      <a:pt x="9" y="160"/>
                    </a:lnTo>
                    <a:lnTo>
                      <a:pt x="2" y="142"/>
                    </a:lnTo>
                    <a:lnTo>
                      <a:pt x="0" y="124"/>
                    </a:lnTo>
                    <a:lnTo>
                      <a:pt x="2" y="102"/>
                    </a:lnTo>
                    <a:lnTo>
                      <a:pt x="9" y="79"/>
                    </a:lnTo>
                    <a:lnTo>
                      <a:pt x="23" y="54"/>
                    </a:lnTo>
                    <a:lnTo>
                      <a:pt x="36" y="40"/>
                    </a:lnTo>
                    <a:lnTo>
                      <a:pt x="50" y="24"/>
                    </a:lnTo>
                    <a:lnTo>
                      <a:pt x="63" y="15"/>
                    </a:lnTo>
                    <a:lnTo>
                      <a:pt x="77" y="6"/>
                    </a:lnTo>
                    <a:lnTo>
                      <a:pt x="93" y="4"/>
                    </a:lnTo>
                    <a:lnTo>
                      <a:pt x="111" y="0"/>
                    </a:lnTo>
                    <a:lnTo>
                      <a:pt x="129" y="4"/>
                    </a:lnTo>
                    <a:lnTo>
                      <a:pt x="147" y="9"/>
                    </a:lnTo>
                    <a:lnTo>
                      <a:pt x="168" y="18"/>
                    </a:lnTo>
                    <a:lnTo>
                      <a:pt x="189" y="31"/>
                    </a:lnTo>
                    <a:close/>
                  </a:path>
                </a:pathLst>
              </a:custGeom>
              <a:solidFill>
                <a:srgbClr val="E5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3849" name="Freeform 1336"/>
              <p:cNvSpPr>
                <a:spLocks/>
              </p:cNvSpPr>
              <p:nvPr/>
            </p:nvSpPr>
            <p:spPr bwMode="auto">
              <a:xfrm>
                <a:off x="1446" y="3363"/>
                <a:ext cx="156" cy="127"/>
              </a:xfrm>
              <a:custGeom>
                <a:avLst/>
                <a:gdLst>
                  <a:gd name="T0" fmla="*/ 47 w 625"/>
                  <a:gd name="T1" fmla="*/ 8 h 505"/>
                  <a:gd name="T2" fmla="*/ 57 w 625"/>
                  <a:gd name="T3" fmla="*/ 15 h 505"/>
                  <a:gd name="T4" fmla="*/ 67 w 625"/>
                  <a:gd name="T5" fmla="*/ 21 h 505"/>
                  <a:gd name="T6" fmla="*/ 79 w 625"/>
                  <a:gd name="T7" fmla="*/ 29 h 505"/>
                  <a:gd name="T8" fmla="*/ 90 w 625"/>
                  <a:gd name="T9" fmla="*/ 37 h 505"/>
                  <a:gd name="T10" fmla="*/ 101 w 625"/>
                  <a:gd name="T11" fmla="*/ 46 h 505"/>
                  <a:gd name="T12" fmla="*/ 112 w 625"/>
                  <a:gd name="T13" fmla="*/ 53 h 505"/>
                  <a:gd name="T14" fmla="*/ 122 w 625"/>
                  <a:gd name="T15" fmla="*/ 61 h 505"/>
                  <a:gd name="T16" fmla="*/ 131 w 625"/>
                  <a:gd name="T17" fmla="*/ 67 h 505"/>
                  <a:gd name="T18" fmla="*/ 139 w 625"/>
                  <a:gd name="T19" fmla="*/ 73 h 505"/>
                  <a:gd name="T20" fmla="*/ 145 w 625"/>
                  <a:gd name="T21" fmla="*/ 77 h 505"/>
                  <a:gd name="T22" fmla="*/ 152 w 625"/>
                  <a:gd name="T23" fmla="*/ 83 h 505"/>
                  <a:gd name="T24" fmla="*/ 155 w 625"/>
                  <a:gd name="T25" fmla="*/ 91 h 505"/>
                  <a:gd name="T26" fmla="*/ 156 w 625"/>
                  <a:gd name="T27" fmla="*/ 99 h 505"/>
                  <a:gd name="T28" fmla="*/ 155 w 625"/>
                  <a:gd name="T29" fmla="*/ 107 h 505"/>
                  <a:gd name="T30" fmla="*/ 151 w 625"/>
                  <a:gd name="T31" fmla="*/ 114 h 505"/>
                  <a:gd name="T32" fmla="*/ 146 w 625"/>
                  <a:gd name="T33" fmla="*/ 120 h 505"/>
                  <a:gd name="T34" fmla="*/ 138 w 625"/>
                  <a:gd name="T35" fmla="*/ 125 h 505"/>
                  <a:gd name="T36" fmla="*/ 131 w 625"/>
                  <a:gd name="T37" fmla="*/ 127 h 505"/>
                  <a:gd name="T38" fmla="*/ 122 w 625"/>
                  <a:gd name="T39" fmla="*/ 127 h 505"/>
                  <a:gd name="T40" fmla="*/ 112 w 625"/>
                  <a:gd name="T41" fmla="*/ 123 h 505"/>
                  <a:gd name="T42" fmla="*/ 102 w 625"/>
                  <a:gd name="T43" fmla="*/ 118 h 505"/>
                  <a:gd name="T44" fmla="*/ 91 w 625"/>
                  <a:gd name="T45" fmla="*/ 112 h 505"/>
                  <a:gd name="T46" fmla="*/ 81 w 625"/>
                  <a:gd name="T47" fmla="*/ 105 h 505"/>
                  <a:gd name="T48" fmla="*/ 70 w 625"/>
                  <a:gd name="T49" fmla="*/ 98 h 505"/>
                  <a:gd name="T50" fmla="*/ 61 w 625"/>
                  <a:gd name="T51" fmla="*/ 91 h 505"/>
                  <a:gd name="T52" fmla="*/ 51 w 625"/>
                  <a:gd name="T53" fmla="*/ 84 h 505"/>
                  <a:gd name="T54" fmla="*/ 42 w 625"/>
                  <a:gd name="T55" fmla="*/ 77 h 505"/>
                  <a:gd name="T56" fmla="*/ 33 w 625"/>
                  <a:gd name="T57" fmla="*/ 71 h 505"/>
                  <a:gd name="T58" fmla="*/ 27 w 625"/>
                  <a:gd name="T59" fmla="*/ 66 h 505"/>
                  <a:gd name="T60" fmla="*/ 21 w 625"/>
                  <a:gd name="T61" fmla="*/ 62 h 505"/>
                  <a:gd name="T62" fmla="*/ 17 w 625"/>
                  <a:gd name="T63" fmla="*/ 57 h 505"/>
                  <a:gd name="T64" fmla="*/ 12 w 625"/>
                  <a:gd name="T65" fmla="*/ 53 h 505"/>
                  <a:gd name="T66" fmla="*/ 9 w 625"/>
                  <a:gd name="T67" fmla="*/ 49 h 505"/>
                  <a:gd name="T68" fmla="*/ 5 w 625"/>
                  <a:gd name="T69" fmla="*/ 45 h 505"/>
                  <a:gd name="T70" fmla="*/ 2 w 625"/>
                  <a:gd name="T71" fmla="*/ 40 h 505"/>
                  <a:gd name="T72" fmla="*/ 0 w 625"/>
                  <a:gd name="T73" fmla="*/ 36 h 505"/>
                  <a:gd name="T74" fmla="*/ 0 w 625"/>
                  <a:gd name="T75" fmla="*/ 31 h 505"/>
                  <a:gd name="T76" fmla="*/ 0 w 625"/>
                  <a:gd name="T77" fmla="*/ 26 h 505"/>
                  <a:gd name="T78" fmla="*/ 2 w 625"/>
                  <a:gd name="T79" fmla="*/ 20 h 505"/>
                  <a:gd name="T80" fmla="*/ 6 w 625"/>
                  <a:gd name="T81" fmla="*/ 14 h 505"/>
                  <a:gd name="T82" fmla="*/ 9 w 625"/>
                  <a:gd name="T83" fmla="*/ 10 h 505"/>
                  <a:gd name="T84" fmla="*/ 12 w 625"/>
                  <a:gd name="T85" fmla="*/ 6 h 505"/>
                  <a:gd name="T86" fmla="*/ 16 w 625"/>
                  <a:gd name="T87" fmla="*/ 4 h 505"/>
                  <a:gd name="T88" fmla="*/ 19 w 625"/>
                  <a:gd name="T89" fmla="*/ 2 h 505"/>
                  <a:gd name="T90" fmla="*/ 23 w 625"/>
                  <a:gd name="T91" fmla="*/ 1 h 505"/>
                  <a:gd name="T92" fmla="*/ 28 w 625"/>
                  <a:gd name="T93" fmla="*/ 0 h 505"/>
                  <a:gd name="T94" fmla="*/ 32 w 625"/>
                  <a:gd name="T95" fmla="*/ 1 h 505"/>
                  <a:gd name="T96" fmla="*/ 37 w 625"/>
                  <a:gd name="T97" fmla="*/ 2 h 505"/>
                  <a:gd name="T98" fmla="*/ 42 w 625"/>
                  <a:gd name="T99" fmla="*/ 5 h 505"/>
                  <a:gd name="T100" fmla="*/ 47 w 625"/>
                  <a:gd name="T101" fmla="*/ 8 h 505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625"/>
                  <a:gd name="T154" fmla="*/ 0 h 505"/>
                  <a:gd name="T155" fmla="*/ 625 w 625"/>
                  <a:gd name="T156" fmla="*/ 505 h 505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625" h="505">
                    <a:moveTo>
                      <a:pt x="189" y="31"/>
                    </a:moveTo>
                    <a:lnTo>
                      <a:pt x="228" y="58"/>
                    </a:lnTo>
                    <a:lnTo>
                      <a:pt x="270" y="84"/>
                    </a:lnTo>
                    <a:lnTo>
                      <a:pt x="316" y="115"/>
                    </a:lnTo>
                    <a:lnTo>
                      <a:pt x="360" y="147"/>
                    </a:lnTo>
                    <a:lnTo>
                      <a:pt x="405" y="181"/>
                    </a:lnTo>
                    <a:lnTo>
                      <a:pt x="448" y="211"/>
                    </a:lnTo>
                    <a:lnTo>
                      <a:pt x="489" y="241"/>
                    </a:lnTo>
                    <a:lnTo>
                      <a:pt x="526" y="265"/>
                    </a:lnTo>
                    <a:lnTo>
                      <a:pt x="556" y="289"/>
                    </a:lnTo>
                    <a:lnTo>
                      <a:pt x="580" y="307"/>
                    </a:lnTo>
                    <a:lnTo>
                      <a:pt x="607" y="331"/>
                    </a:lnTo>
                    <a:lnTo>
                      <a:pt x="622" y="361"/>
                    </a:lnTo>
                    <a:lnTo>
                      <a:pt x="625" y="395"/>
                    </a:lnTo>
                    <a:lnTo>
                      <a:pt x="619" y="425"/>
                    </a:lnTo>
                    <a:lnTo>
                      <a:pt x="603" y="452"/>
                    </a:lnTo>
                    <a:lnTo>
                      <a:pt x="583" y="479"/>
                    </a:lnTo>
                    <a:lnTo>
                      <a:pt x="553" y="497"/>
                    </a:lnTo>
                    <a:lnTo>
                      <a:pt x="523" y="505"/>
                    </a:lnTo>
                    <a:lnTo>
                      <a:pt x="487" y="505"/>
                    </a:lnTo>
                    <a:lnTo>
                      <a:pt x="448" y="491"/>
                    </a:lnTo>
                    <a:lnTo>
                      <a:pt x="409" y="470"/>
                    </a:lnTo>
                    <a:lnTo>
                      <a:pt x="366" y="446"/>
                    </a:lnTo>
                    <a:lnTo>
                      <a:pt x="325" y="418"/>
                    </a:lnTo>
                    <a:lnTo>
                      <a:pt x="282" y="391"/>
                    </a:lnTo>
                    <a:lnTo>
                      <a:pt x="243" y="361"/>
                    </a:lnTo>
                    <a:lnTo>
                      <a:pt x="204" y="334"/>
                    </a:lnTo>
                    <a:lnTo>
                      <a:pt x="168" y="307"/>
                    </a:lnTo>
                    <a:lnTo>
                      <a:pt x="134" y="284"/>
                    </a:lnTo>
                    <a:lnTo>
                      <a:pt x="107" y="261"/>
                    </a:lnTo>
                    <a:lnTo>
                      <a:pt x="86" y="245"/>
                    </a:lnTo>
                    <a:lnTo>
                      <a:pt x="68" y="226"/>
                    </a:lnTo>
                    <a:lnTo>
                      <a:pt x="50" y="211"/>
                    </a:lnTo>
                    <a:lnTo>
                      <a:pt x="36" y="195"/>
                    </a:lnTo>
                    <a:lnTo>
                      <a:pt x="20" y="177"/>
                    </a:lnTo>
                    <a:lnTo>
                      <a:pt x="9" y="160"/>
                    </a:lnTo>
                    <a:lnTo>
                      <a:pt x="2" y="142"/>
                    </a:lnTo>
                    <a:lnTo>
                      <a:pt x="0" y="124"/>
                    </a:lnTo>
                    <a:lnTo>
                      <a:pt x="2" y="102"/>
                    </a:lnTo>
                    <a:lnTo>
                      <a:pt x="9" y="79"/>
                    </a:lnTo>
                    <a:lnTo>
                      <a:pt x="23" y="54"/>
                    </a:lnTo>
                    <a:lnTo>
                      <a:pt x="36" y="40"/>
                    </a:lnTo>
                    <a:lnTo>
                      <a:pt x="50" y="24"/>
                    </a:lnTo>
                    <a:lnTo>
                      <a:pt x="63" y="15"/>
                    </a:lnTo>
                    <a:lnTo>
                      <a:pt x="77" y="6"/>
                    </a:lnTo>
                    <a:lnTo>
                      <a:pt x="93" y="4"/>
                    </a:lnTo>
                    <a:lnTo>
                      <a:pt x="111" y="0"/>
                    </a:lnTo>
                    <a:lnTo>
                      <a:pt x="129" y="4"/>
                    </a:lnTo>
                    <a:lnTo>
                      <a:pt x="147" y="9"/>
                    </a:lnTo>
                    <a:lnTo>
                      <a:pt x="168" y="18"/>
                    </a:lnTo>
                    <a:lnTo>
                      <a:pt x="189" y="31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3850" name="Freeform 1337"/>
              <p:cNvSpPr>
                <a:spLocks/>
              </p:cNvSpPr>
              <p:nvPr/>
            </p:nvSpPr>
            <p:spPr bwMode="auto">
              <a:xfrm>
                <a:off x="1446" y="3363"/>
                <a:ext cx="156" cy="127"/>
              </a:xfrm>
              <a:custGeom>
                <a:avLst/>
                <a:gdLst>
                  <a:gd name="T0" fmla="*/ 47 w 625"/>
                  <a:gd name="T1" fmla="*/ 8 h 505"/>
                  <a:gd name="T2" fmla="*/ 57 w 625"/>
                  <a:gd name="T3" fmla="*/ 15 h 505"/>
                  <a:gd name="T4" fmla="*/ 67 w 625"/>
                  <a:gd name="T5" fmla="*/ 21 h 505"/>
                  <a:gd name="T6" fmla="*/ 79 w 625"/>
                  <a:gd name="T7" fmla="*/ 29 h 505"/>
                  <a:gd name="T8" fmla="*/ 90 w 625"/>
                  <a:gd name="T9" fmla="*/ 37 h 505"/>
                  <a:gd name="T10" fmla="*/ 101 w 625"/>
                  <a:gd name="T11" fmla="*/ 46 h 505"/>
                  <a:gd name="T12" fmla="*/ 112 w 625"/>
                  <a:gd name="T13" fmla="*/ 53 h 505"/>
                  <a:gd name="T14" fmla="*/ 122 w 625"/>
                  <a:gd name="T15" fmla="*/ 61 h 505"/>
                  <a:gd name="T16" fmla="*/ 131 w 625"/>
                  <a:gd name="T17" fmla="*/ 67 h 505"/>
                  <a:gd name="T18" fmla="*/ 139 w 625"/>
                  <a:gd name="T19" fmla="*/ 73 h 505"/>
                  <a:gd name="T20" fmla="*/ 145 w 625"/>
                  <a:gd name="T21" fmla="*/ 77 h 505"/>
                  <a:gd name="T22" fmla="*/ 152 w 625"/>
                  <a:gd name="T23" fmla="*/ 83 h 505"/>
                  <a:gd name="T24" fmla="*/ 155 w 625"/>
                  <a:gd name="T25" fmla="*/ 91 h 505"/>
                  <a:gd name="T26" fmla="*/ 156 w 625"/>
                  <a:gd name="T27" fmla="*/ 99 h 505"/>
                  <a:gd name="T28" fmla="*/ 155 w 625"/>
                  <a:gd name="T29" fmla="*/ 107 h 505"/>
                  <a:gd name="T30" fmla="*/ 151 w 625"/>
                  <a:gd name="T31" fmla="*/ 114 h 505"/>
                  <a:gd name="T32" fmla="*/ 146 w 625"/>
                  <a:gd name="T33" fmla="*/ 120 h 505"/>
                  <a:gd name="T34" fmla="*/ 138 w 625"/>
                  <a:gd name="T35" fmla="*/ 125 h 505"/>
                  <a:gd name="T36" fmla="*/ 131 w 625"/>
                  <a:gd name="T37" fmla="*/ 127 h 505"/>
                  <a:gd name="T38" fmla="*/ 122 w 625"/>
                  <a:gd name="T39" fmla="*/ 127 h 505"/>
                  <a:gd name="T40" fmla="*/ 112 w 625"/>
                  <a:gd name="T41" fmla="*/ 123 h 505"/>
                  <a:gd name="T42" fmla="*/ 102 w 625"/>
                  <a:gd name="T43" fmla="*/ 118 h 505"/>
                  <a:gd name="T44" fmla="*/ 91 w 625"/>
                  <a:gd name="T45" fmla="*/ 112 h 505"/>
                  <a:gd name="T46" fmla="*/ 81 w 625"/>
                  <a:gd name="T47" fmla="*/ 105 h 505"/>
                  <a:gd name="T48" fmla="*/ 70 w 625"/>
                  <a:gd name="T49" fmla="*/ 98 h 505"/>
                  <a:gd name="T50" fmla="*/ 61 w 625"/>
                  <a:gd name="T51" fmla="*/ 91 h 505"/>
                  <a:gd name="T52" fmla="*/ 51 w 625"/>
                  <a:gd name="T53" fmla="*/ 84 h 505"/>
                  <a:gd name="T54" fmla="*/ 42 w 625"/>
                  <a:gd name="T55" fmla="*/ 77 h 505"/>
                  <a:gd name="T56" fmla="*/ 33 w 625"/>
                  <a:gd name="T57" fmla="*/ 71 h 505"/>
                  <a:gd name="T58" fmla="*/ 27 w 625"/>
                  <a:gd name="T59" fmla="*/ 66 h 505"/>
                  <a:gd name="T60" fmla="*/ 21 w 625"/>
                  <a:gd name="T61" fmla="*/ 62 h 505"/>
                  <a:gd name="T62" fmla="*/ 17 w 625"/>
                  <a:gd name="T63" fmla="*/ 57 h 505"/>
                  <a:gd name="T64" fmla="*/ 12 w 625"/>
                  <a:gd name="T65" fmla="*/ 53 h 505"/>
                  <a:gd name="T66" fmla="*/ 9 w 625"/>
                  <a:gd name="T67" fmla="*/ 49 h 505"/>
                  <a:gd name="T68" fmla="*/ 5 w 625"/>
                  <a:gd name="T69" fmla="*/ 45 h 505"/>
                  <a:gd name="T70" fmla="*/ 2 w 625"/>
                  <a:gd name="T71" fmla="*/ 40 h 505"/>
                  <a:gd name="T72" fmla="*/ 0 w 625"/>
                  <a:gd name="T73" fmla="*/ 36 h 505"/>
                  <a:gd name="T74" fmla="*/ 0 w 625"/>
                  <a:gd name="T75" fmla="*/ 31 h 505"/>
                  <a:gd name="T76" fmla="*/ 0 w 625"/>
                  <a:gd name="T77" fmla="*/ 26 h 505"/>
                  <a:gd name="T78" fmla="*/ 2 w 625"/>
                  <a:gd name="T79" fmla="*/ 20 h 505"/>
                  <a:gd name="T80" fmla="*/ 6 w 625"/>
                  <a:gd name="T81" fmla="*/ 14 h 505"/>
                  <a:gd name="T82" fmla="*/ 9 w 625"/>
                  <a:gd name="T83" fmla="*/ 10 h 505"/>
                  <a:gd name="T84" fmla="*/ 12 w 625"/>
                  <a:gd name="T85" fmla="*/ 6 h 505"/>
                  <a:gd name="T86" fmla="*/ 16 w 625"/>
                  <a:gd name="T87" fmla="*/ 4 h 505"/>
                  <a:gd name="T88" fmla="*/ 19 w 625"/>
                  <a:gd name="T89" fmla="*/ 2 h 505"/>
                  <a:gd name="T90" fmla="*/ 23 w 625"/>
                  <a:gd name="T91" fmla="*/ 1 h 505"/>
                  <a:gd name="T92" fmla="*/ 28 w 625"/>
                  <a:gd name="T93" fmla="*/ 0 h 505"/>
                  <a:gd name="T94" fmla="*/ 32 w 625"/>
                  <a:gd name="T95" fmla="*/ 1 h 505"/>
                  <a:gd name="T96" fmla="*/ 37 w 625"/>
                  <a:gd name="T97" fmla="*/ 2 h 505"/>
                  <a:gd name="T98" fmla="*/ 42 w 625"/>
                  <a:gd name="T99" fmla="*/ 5 h 505"/>
                  <a:gd name="T100" fmla="*/ 47 w 625"/>
                  <a:gd name="T101" fmla="*/ 8 h 505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625"/>
                  <a:gd name="T154" fmla="*/ 0 h 505"/>
                  <a:gd name="T155" fmla="*/ 625 w 625"/>
                  <a:gd name="T156" fmla="*/ 505 h 505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625" h="505">
                    <a:moveTo>
                      <a:pt x="189" y="31"/>
                    </a:moveTo>
                    <a:lnTo>
                      <a:pt x="228" y="58"/>
                    </a:lnTo>
                    <a:lnTo>
                      <a:pt x="270" y="84"/>
                    </a:lnTo>
                    <a:lnTo>
                      <a:pt x="316" y="115"/>
                    </a:lnTo>
                    <a:lnTo>
                      <a:pt x="360" y="147"/>
                    </a:lnTo>
                    <a:lnTo>
                      <a:pt x="405" y="181"/>
                    </a:lnTo>
                    <a:lnTo>
                      <a:pt x="448" y="211"/>
                    </a:lnTo>
                    <a:lnTo>
                      <a:pt x="489" y="241"/>
                    </a:lnTo>
                    <a:lnTo>
                      <a:pt x="526" y="265"/>
                    </a:lnTo>
                    <a:lnTo>
                      <a:pt x="556" y="289"/>
                    </a:lnTo>
                    <a:lnTo>
                      <a:pt x="580" y="307"/>
                    </a:lnTo>
                    <a:lnTo>
                      <a:pt x="607" y="331"/>
                    </a:lnTo>
                    <a:lnTo>
                      <a:pt x="622" y="361"/>
                    </a:lnTo>
                    <a:lnTo>
                      <a:pt x="625" y="395"/>
                    </a:lnTo>
                    <a:lnTo>
                      <a:pt x="619" y="425"/>
                    </a:lnTo>
                    <a:lnTo>
                      <a:pt x="603" y="452"/>
                    </a:lnTo>
                    <a:lnTo>
                      <a:pt x="583" y="479"/>
                    </a:lnTo>
                    <a:lnTo>
                      <a:pt x="553" y="497"/>
                    </a:lnTo>
                    <a:lnTo>
                      <a:pt x="523" y="505"/>
                    </a:lnTo>
                    <a:lnTo>
                      <a:pt x="487" y="505"/>
                    </a:lnTo>
                    <a:lnTo>
                      <a:pt x="448" y="491"/>
                    </a:lnTo>
                    <a:lnTo>
                      <a:pt x="409" y="470"/>
                    </a:lnTo>
                    <a:lnTo>
                      <a:pt x="366" y="446"/>
                    </a:lnTo>
                    <a:lnTo>
                      <a:pt x="325" y="418"/>
                    </a:lnTo>
                    <a:lnTo>
                      <a:pt x="282" y="391"/>
                    </a:lnTo>
                    <a:lnTo>
                      <a:pt x="243" y="361"/>
                    </a:lnTo>
                    <a:lnTo>
                      <a:pt x="204" y="334"/>
                    </a:lnTo>
                    <a:lnTo>
                      <a:pt x="168" y="307"/>
                    </a:lnTo>
                    <a:lnTo>
                      <a:pt x="134" y="284"/>
                    </a:lnTo>
                    <a:lnTo>
                      <a:pt x="107" y="261"/>
                    </a:lnTo>
                    <a:lnTo>
                      <a:pt x="86" y="245"/>
                    </a:lnTo>
                    <a:lnTo>
                      <a:pt x="68" y="226"/>
                    </a:lnTo>
                    <a:lnTo>
                      <a:pt x="50" y="211"/>
                    </a:lnTo>
                    <a:lnTo>
                      <a:pt x="36" y="195"/>
                    </a:lnTo>
                    <a:lnTo>
                      <a:pt x="20" y="177"/>
                    </a:lnTo>
                    <a:lnTo>
                      <a:pt x="9" y="160"/>
                    </a:lnTo>
                    <a:lnTo>
                      <a:pt x="2" y="142"/>
                    </a:lnTo>
                    <a:lnTo>
                      <a:pt x="0" y="124"/>
                    </a:lnTo>
                    <a:lnTo>
                      <a:pt x="2" y="102"/>
                    </a:lnTo>
                    <a:lnTo>
                      <a:pt x="9" y="79"/>
                    </a:lnTo>
                    <a:lnTo>
                      <a:pt x="23" y="54"/>
                    </a:lnTo>
                    <a:lnTo>
                      <a:pt x="36" y="40"/>
                    </a:lnTo>
                    <a:lnTo>
                      <a:pt x="50" y="24"/>
                    </a:lnTo>
                    <a:lnTo>
                      <a:pt x="63" y="15"/>
                    </a:lnTo>
                    <a:lnTo>
                      <a:pt x="77" y="6"/>
                    </a:lnTo>
                    <a:lnTo>
                      <a:pt x="93" y="4"/>
                    </a:lnTo>
                    <a:lnTo>
                      <a:pt x="111" y="0"/>
                    </a:lnTo>
                    <a:lnTo>
                      <a:pt x="129" y="4"/>
                    </a:lnTo>
                    <a:lnTo>
                      <a:pt x="147" y="9"/>
                    </a:lnTo>
                    <a:lnTo>
                      <a:pt x="168" y="18"/>
                    </a:lnTo>
                    <a:lnTo>
                      <a:pt x="189" y="31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3851" name="Freeform 1338"/>
              <p:cNvSpPr>
                <a:spLocks/>
              </p:cNvSpPr>
              <p:nvPr/>
            </p:nvSpPr>
            <p:spPr bwMode="auto">
              <a:xfrm>
                <a:off x="1627" y="3495"/>
                <a:ext cx="154" cy="93"/>
              </a:xfrm>
              <a:custGeom>
                <a:avLst/>
                <a:gdLst>
                  <a:gd name="T0" fmla="*/ 146 w 614"/>
                  <a:gd name="T1" fmla="*/ 81 h 373"/>
                  <a:gd name="T2" fmla="*/ 142 w 614"/>
                  <a:gd name="T3" fmla="*/ 80 h 373"/>
                  <a:gd name="T4" fmla="*/ 139 w 614"/>
                  <a:gd name="T5" fmla="*/ 79 h 373"/>
                  <a:gd name="T6" fmla="*/ 136 w 614"/>
                  <a:gd name="T7" fmla="*/ 76 h 373"/>
                  <a:gd name="T8" fmla="*/ 133 w 614"/>
                  <a:gd name="T9" fmla="*/ 75 h 373"/>
                  <a:gd name="T10" fmla="*/ 114 w 614"/>
                  <a:gd name="T11" fmla="*/ 65 h 373"/>
                  <a:gd name="T12" fmla="*/ 87 w 614"/>
                  <a:gd name="T13" fmla="*/ 50 h 373"/>
                  <a:gd name="T14" fmla="*/ 64 w 614"/>
                  <a:gd name="T15" fmla="*/ 37 h 373"/>
                  <a:gd name="T16" fmla="*/ 43 w 614"/>
                  <a:gd name="T17" fmla="*/ 25 h 373"/>
                  <a:gd name="T18" fmla="*/ 21 w 614"/>
                  <a:gd name="T19" fmla="*/ 10 h 373"/>
                  <a:gd name="T20" fmla="*/ 6 w 614"/>
                  <a:gd name="T21" fmla="*/ 1 h 373"/>
                  <a:gd name="T22" fmla="*/ 6 w 614"/>
                  <a:gd name="T23" fmla="*/ 1 h 373"/>
                  <a:gd name="T24" fmla="*/ 5 w 614"/>
                  <a:gd name="T25" fmla="*/ 2 h 373"/>
                  <a:gd name="T26" fmla="*/ 4 w 614"/>
                  <a:gd name="T27" fmla="*/ 3 h 373"/>
                  <a:gd name="T28" fmla="*/ 2 w 614"/>
                  <a:gd name="T29" fmla="*/ 5 h 373"/>
                  <a:gd name="T30" fmla="*/ 2 w 614"/>
                  <a:gd name="T31" fmla="*/ 6 h 373"/>
                  <a:gd name="T32" fmla="*/ 0 w 614"/>
                  <a:gd name="T33" fmla="*/ 7 h 373"/>
                  <a:gd name="T34" fmla="*/ 1 w 614"/>
                  <a:gd name="T35" fmla="*/ 8 h 373"/>
                  <a:gd name="T36" fmla="*/ 2 w 614"/>
                  <a:gd name="T37" fmla="*/ 8 h 373"/>
                  <a:gd name="T38" fmla="*/ 3 w 614"/>
                  <a:gd name="T39" fmla="*/ 9 h 373"/>
                  <a:gd name="T40" fmla="*/ 5 w 614"/>
                  <a:gd name="T41" fmla="*/ 10 h 373"/>
                  <a:gd name="T42" fmla="*/ 18 w 614"/>
                  <a:gd name="T43" fmla="*/ 18 h 373"/>
                  <a:gd name="T44" fmla="*/ 42 w 614"/>
                  <a:gd name="T45" fmla="*/ 33 h 373"/>
                  <a:gd name="T46" fmla="*/ 65 w 614"/>
                  <a:gd name="T47" fmla="*/ 47 h 373"/>
                  <a:gd name="T48" fmla="*/ 91 w 614"/>
                  <a:gd name="T49" fmla="*/ 61 h 373"/>
                  <a:gd name="T50" fmla="*/ 118 w 614"/>
                  <a:gd name="T51" fmla="*/ 76 h 373"/>
                  <a:gd name="T52" fmla="*/ 134 w 614"/>
                  <a:gd name="T53" fmla="*/ 85 h 373"/>
                  <a:gd name="T54" fmla="*/ 136 w 614"/>
                  <a:gd name="T55" fmla="*/ 86 h 373"/>
                  <a:gd name="T56" fmla="*/ 137 w 614"/>
                  <a:gd name="T57" fmla="*/ 87 h 373"/>
                  <a:gd name="T58" fmla="*/ 140 w 614"/>
                  <a:gd name="T59" fmla="*/ 88 h 373"/>
                  <a:gd name="T60" fmla="*/ 141 w 614"/>
                  <a:gd name="T61" fmla="*/ 89 h 373"/>
                  <a:gd name="T62" fmla="*/ 143 w 614"/>
                  <a:gd name="T63" fmla="*/ 90 h 373"/>
                  <a:gd name="T64" fmla="*/ 145 w 614"/>
                  <a:gd name="T65" fmla="*/ 91 h 373"/>
                  <a:gd name="T66" fmla="*/ 146 w 614"/>
                  <a:gd name="T67" fmla="*/ 92 h 373"/>
                  <a:gd name="T68" fmla="*/ 147 w 614"/>
                  <a:gd name="T69" fmla="*/ 93 h 373"/>
                  <a:gd name="T70" fmla="*/ 149 w 614"/>
                  <a:gd name="T71" fmla="*/ 92 h 373"/>
                  <a:gd name="T72" fmla="*/ 150 w 614"/>
                  <a:gd name="T73" fmla="*/ 90 h 373"/>
                  <a:gd name="T74" fmla="*/ 152 w 614"/>
                  <a:gd name="T75" fmla="*/ 88 h 373"/>
                  <a:gd name="T76" fmla="*/ 153 w 614"/>
                  <a:gd name="T77" fmla="*/ 85 h 373"/>
                  <a:gd name="T78" fmla="*/ 154 w 614"/>
                  <a:gd name="T79" fmla="*/ 83 h 373"/>
                  <a:gd name="T80" fmla="*/ 152 w 614"/>
                  <a:gd name="T81" fmla="*/ 83 h 373"/>
                  <a:gd name="T82" fmla="*/ 151 w 614"/>
                  <a:gd name="T83" fmla="*/ 83 h 373"/>
                  <a:gd name="T84" fmla="*/ 149 w 614"/>
                  <a:gd name="T85" fmla="*/ 83 h 373"/>
                  <a:gd name="T86" fmla="*/ 148 w 614"/>
                  <a:gd name="T87" fmla="*/ 83 h 373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614"/>
                  <a:gd name="T133" fmla="*/ 0 h 373"/>
                  <a:gd name="T134" fmla="*/ 614 w 614"/>
                  <a:gd name="T135" fmla="*/ 373 h 373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614" h="373">
                    <a:moveTo>
                      <a:pt x="587" y="328"/>
                    </a:moveTo>
                    <a:lnTo>
                      <a:pt x="581" y="324"/>
                    </a:lnTo>
                    <a:lnTo>
                      <a:pt x="575" y="322"/>
                    </a:lnTo>
                    <a:lnTo>
                      <a:pt x="566" y="322"/>
                    </a:lnTo>
                    <a:lnTo>
                      <a:pt x="560" y="319"/>
                    </a:lnTo>
                    <a:lnTo>
                      <a:pt x="553" y="315"/>
                    </a:lnTo>
                    <a:lnTo>
                      <a:pt x="548" y="310"/>
                    </a:lnTo>
                    <a:lnTo>
                      <a:pt x="542" y="306"/>
                    </a:lnTo>
                    <a:lnTo>
                      <a:pt x="535" y="303"/>
                    </a:lnTo>
                    <a:lnTo>
                      <a:pt x="530" y="301"/>
                    </a:lnTo>
                    <a:lnTo>
                      <a:pt x="524" y="298"/>
                    </a:lnTo>
                    <a:lnTo>
                      <a:pt x="455" y="262"/>
                    </a:lnTo>
                    <a:lnTo>
                      <a:pt x="398" y="228"/>
                    </a:lnTo>
                    <a:lnTo>
                      <a:pt x="346" y="201"/>
                    </a:lnTo>
                    <a:lnTo>
                      <a:pt x="298" y="174"/>
                    </a:lnTo>
                    <a:lnTo>
                      <a:pt x="257" y="147"/>
                    </a:lnTo>
                    <a:lnTo>
                      <a:pt x="214" y="123"/>
                    </a:lnTo>
                    <a:lnTo>
                      <a:pt x="172" y="99"/>
                    </a:lnTo>
                    <a:lnTo>
                      <a:pt x="130" y="71"/>
                    </a:lnTo>
                    <a:lnTo>
                      <a:pt x="84" y="42"/>
                    </a:lnTo>
                    <a:lnTo>
                      <a:pt x="34" y="9"/>
                    </a:lnTo>
                    <a:lnTo>
                      <a:pt x="25" y="3"/>
                    </a:lnTo>
                    <a:lnTo>
                      <a:pt x="22" y="0"/>
                    </a:lnTo>
                    <a:lnTo>
                      <a:pt x="22" y="3"/>
                    </a:lnTo>
                    <a:lnTo>
                      <a:pt x="18" y="5"/>
                    </a:lnTo>
                    <a:lnTo>
                      <a:pt x="18" y="9"/>
                    </a:lnTo>
                    <a:lnTo>
                      <a:pt x="16" y="12"/>
                    </a:lnTo>
                    <a:lnTo>
                      <a:pt x="16" y="14"/>
                    </a:lnTo>
                    <a:lnTo>
                      <a:pt x="13" y="18"/>
                    </a:lnTo>
                    <a:lnTo>
                      <a:pt x="9" y="21"/>
                    </a:lnTo>
                    <a:lnTo>
                      <a:pt x="9" y="24"/>
                    </a:lnTo>
                    <a:lnTo>
                      <a:pt x="6" y="24"/>
                    </a:lnTo>
                    <a:lnTo>
                      <a:pt x="4" y="27"/>
                    </a:lnTo>
                    <a:lnTo>
                      <a:pt x="0" y="30"/>
                    </a:lnTo>
                    <a:lnTo>
                      <a:pt x="0" y="33"/>
                    </a:lnTo>
                    <a:lnTo>
                      <a:pt x="4" y="33"/>
                    </a:lnTo>
                    <a:lnTo>
                      <a:pt x="6" y="33"/>
                    </a:lnTo>
                    <a:lnTo>
                      <a:pt x="9" y="33"/>
                    </a:lnTo>
                    <a:lnTo>
                      <a:pt x="9" y="36"/>
                    </a:lnTo>
                    <a:lnTo>
                      <a:pt x="13" y="36"/>
                    </a:lnTo>
                    <a:lnTo>
                      <a:pt x="16" y="36"/>
                    </a:lnTo>
                    <a:lnTo>
                      <a:pt x="18" y="39"/>
                    </a:lnTo>
                    <a:lnTo>
                      <a:pt x="22" y="39"/>
                    </a:lnTo>
                    <a:lnTo>
                      <a:pt x="70" y="71"/>
                    </a:lnTo>
                    <a:lnTo>
                      <a:pt x="118" y="103"/>
                    </a:lnTo>
                    <a:lnTo>
                      <a:pt x="166" y="132"/>
                    </a:lnTo>
                    <a:lnTo>
                      <a:pt x="214" y="162"/>
                    </a:lnTo>
                    <a:lnTo>
                      <a:pt x="259" y="189"/>
                    </a:lnTo>
                    <a:lnTo>
                      <a:pt x="310" y="219"/>
                    </a:lnTo>
                    <a:lnTo>
                      <a:pt x="362" y="246"/>
                    </a:lnTo>
                    <a:lnTo>
                      <a:pt x="412" y="276"/>
                    </a:lnTo>
                    <a:lnTo>
                      <a:pt x="469" y="306"/>
                    </a:lnTo>
                    <a:lnTo>
                      <a:pt x="530" y="340"/>
                    </a:lnTo>
                    <a:lnTo>
                      <a:pt x="535" y="342"/>
                    </a:lnTo>
                    <a:lnTo>
                      <a:pt x="539" y="346"/>
                    </a:lnTo>
                    <a:lnTo>
                      <a:pt x="542" y="346"/>
                    </a:lnTo>
                    <a:lnTo>
                      <a:pt x="544" y="349"/>
                    </a:lnTo>
                    <a:lnTo>
                      <a:pt x="548" y="349"/>
                    </a:lnTo>
                    <a:lnTo>
                      <a:pt x="551" y="349"/>
                    </a:lnTo>
                    <a:lnTo>
                      <a:pt x="557" y="351"/>
                    </a:lnTo>
                    <a:lnTo>
                      <a:pt x="560" y="351"/>
                    </a:lnTo>
                    <a:lnTo>
                      <a:pt x="562" y="355"/>
                    </a:lnTo>
                    <a:lnTo>
                      <a:pt x="569" y="358"/>
                    </a:lnTo>
                    <a:lnTo>
                      <a:pt x="572" y="361"/>
                    </a:lnTo>
                    <a:lnTo>
                      <a:pt x="575" y="361"/>
                    </a:lnTo>
                    <a:lnTo>
                      <a:pt x="578" y="364"/>
                    </a:lnTo>
                    <a:lnTo>
                      <a:pt x="578" y="367"/>
                    </a:lnTo>
                    <a:lnTo>
                      <a:pt x="581" y="367"/>
                    </a:lnTo>
                    <a:lnTo>
                      <a:pt x="584" y="370"/>
                    </a:lnTo>
                    <a:lnTo>
                      <a:pt x="587" y="373"/>
                    </a:lnTo>
                    <a:lnTo>
                      <a:pt x="590" y="373"/>
                    </a:lnTo>
                    <a:lnTo>
                      <a:pt x="594" y="370"/>
                    </a:lnTo>
                    <a:lnTo>
                      <a:pt x="596" y="367"/>
                    </a:lnTo>
                    <a:lnTo>
                      <a:pt x="599" y="361"/>
                    </a:lnTo>
                    <a:lnTo>
                      <a:pt x="603" y="358"/>
                    </a:lnTo>
                    <a:lnTo>
                      <a:pt x="605" y="351"/>
                    </a:lnTo>
                    <a:lnTo>
                      <a:pt x="608" y="349"/>
                    </a:lnTo>
                    <a:lnTo>
                      <a:pt x="610" y="342"/>
                    </a:lnTo>
                    <a:lnTo>
                      <a:pt x="614" y="340"/>
                    </a:lnTo>
                    <a:lnTo>
                      <a:pt x="614" y="333"/>
                    </a:lnTo>
                    <a:lnTo>
                      <a:pt x="610" y="333"/>
                    </a:lnTo>
                    <a:lnTo>
                      <a:pt x="608" y="333"/>
                    </a:lnTo>
                    <a:lnTo>
                      <a:pt x="605" y="333"/>
                    </a:lnTo>
                    <a:lnTo>
                      <a:pt x="603" y="333"/>
                    </a:lnTo>
                    <a:lnTo>
                      <a:pt x="599" y="333"/>
                    </a:lnTo>
                    <a:lnTo>
                      <a:pt x="596" y="331"/>
                    </a:lnTo>
                    <a:lnTo>
                      <a:pt x="594" y="331"/>
                    </a:lnTo>
                    <a:lnTo>
                      <a:pt x="590" y="331"/>
                    </a:lnTo>
                    <a:lnTo>
                      <a:pt x="587" y="328"/>
                    </a:lnTo>
                    <a:close/>
                  </a:path>
                </a:pathLst>
              </a:custGeom>
              <a:solidFill>
                <a:srgbClr val="967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3852" name="Freeform 1339"/>
              <p:cNvSpPr>
                <a:spLocks/>
              </p:cNvSpPr>
              <p:nvPr/>
            </p:nvSpPr>
            <p:spPr bwMode="auto">
              <a:xfrm>
                <a:off x="1627" y="3495"/>
                <a:ext cx="154" cy="93"/>
              </a:xfrm>
              <a:custGeom>
                <a:avLst/>
                <a:gdLst>
                  <a:gd name="T0" fmla="*/ 146 w 614"/>
                  <a:gd name="T1" fmla="*/ 81 h 373"/>
                  <a:gd name="T2" fmla="*/ 142 w 614"/>
                  <a:gd name="T3" fmla="*/ 80 h 373"/>
                  <a:gd name="T4" fmla="*/ 139 w 614"/>
                  <a:gd name="T5" fmla="*/ 79 h 373"/>
                  <a:gd name="T6" fmla="*/ 136 w 614"/>
                  <a:gd name="T7" fmla="*/ 76 h 373"/>
                  <a:gd name="T8" fmla="*/ 133 w 614"/>
                  <a:gd name="T9" fmla="*/ 75 h 373"/>
                  <a:gd name="T10" fmla="*/ 114 w 614"/>
                  <a:gd name="T11" fmla="*/ 65 h 373"/>
                  <a:gd name="T12" fmla="*/ 87 w 614"/>
                  <a:gd name="T13" fmla="*/ 50 h 373"/>
                  <a:gd name="T14" fmla="*/ 64 w 614"/>
                  <a:gd name="T15" fmla="*/ 37 h 373"/>
                  <a:gd name="T16" fmla="*/ 43 w 614"/>
                  <a:gd name="T17" fmla="*/ 25 h 373"/>
                  <a:gd name="T18" fmla="*/ 21 w 614"/>
                  <a:gd name="T19" fmla="*/ 10 h 373"/>
                  <a:gd name="T20" fmla="*/ 6 w 614"/>
                  <a:gd name="T21" fmla="*/ 1 h 373"/>
                  <a:gd name="T22" fmla="*/ 6 w 614"/>
                  <a:gd name="T23" fmla="*/ 1 h 373"/>
                  <a:gd name="T24" fmla="*/ 5 w 614"/>
                  <a:gd name="T25" fmla="*/ 2 h 373"/>
                  <a:gd name="T26" fmla="*/ 4 w 614"/>
                  <a:gd name="T27" fmla="*/ 3 h 373"/>
                  <a:gd name="T28" fmla="*/ 2 w 614"/>
                  <a:gd name="T29" fmla="*/ 5 h 373"/>
                  <a:gd name="T30" fmla="*/ 2 w 614"/>
                  <a:gd name="T31" fmla="*/ 6 h 373"/>
                  <a:gd name="T32" fmla="*/ 0 w 614"/>
                  <a:gd name="T33" fmla="*/ 7 h 373"/>
                  <a:gd name="T34" fmla="*/ 1 w 614"/>
                  <a:gd name="T35" fmla="*/ 8 h 373"/>
                  <a:gd name="T36" fmla="*/ 2 w 614"/>
                  <a:gd name="T37" fmla="*/ 8 h 373"/>
                  <a:gd name="T38" fmla="*/ 3 w 614"/>
                  <a:gd name="T39" fmla="*/ 9 h 373"/>
                  <a:gd name="T40" fmla="*/ 5 w 614"/>
                  <a:gd name="T41" fmla="*/ 10 h 373"/>
                  <a:gd name="T42" fmla="*/ 18 w 614"/>
                  <a:gd name="T43" fmla="*/ 18 h 373"/>
                  <a:gd name="T44" fmla="*/ 42 w 614"/>
                  <a:gd name="T45" fmla="*/ 33 h 373"/>
                  <a:gd name="T46" fmla="*/ 65 w 614"/>
                  <a:gd name="T47" fmla="*/ 47 h 373"/>
                  <a:gd name="T48" fmla="*/ 91 w 614"/>
                  <a:gd name="T49" fmla="*/ 61 h 373"/>
                  <a:gd name="T50" fmla="*/ 118 w 614"/>
                  <a:gd name="T51" fmla="*/ 76 h 373"/>
                  <a:gd name="T52" fmla="*/ 134 w 614"/>
                  <a:gd name="T53" fmla="*/ 85 h 373"/>
                  <a:gd name="T54" fmla="*/ 136 w 614"/>
                  <a:gd name="T55" fmla="*/ 86 h 373"/>
                  <a:gd name="T56" fmla="*/ 137 w 614"/>
                  <a:gd name="T57" fmla="*/ 87 h 373"/>
                  <a:gd name="T58" fmla="*/ 140 w 614"/>
                  <a:gd name="T59" fmla="*/ 88 h 373"/>
                  <a:gd name="T60" fmla="*/ 141 w 614"/>
                  <a:gd name="T61" fmla="*/ 89 h 373"/>
                  <a:gd name="T62" fmla="*/ 143 w 614"/>
                  <a:gd name="T63" fmla="*/ 90 h 373"/>
                  <a:gd name="T64" fmla="*/ 145 w 614"/>
                  <a:gd name="T65" fmla="*/ 91 h 373"/>
                  <a:gd name="T66" fmla="*/ 146 w 614"/>
                  <a:gd name="T67" fmla="*/ 92 h 373"/>
                  <a:gd name="T68" fmla="*/ 147 w 614"/>
                  <a:gd name="T69" fmla="*/ 93 h 373"/>
                  <a:gd name="T70" fmla="*/ 149 w 614"/>
                  <a:gd name="T71" fmla="*/ 92 h 373"/>
                  <a:gd name="T72" fmla="*/ 150 w 614"/>
                  <a:gd name="T73" fmla="*/ 90 h 373"/>
                  <a:gd name="T74" fmla="*/ 152 w 614"/>
                  <a:gd name="T75" fmla="*/ 88 h 373"/>
                  <a:gd name="T76" fmla="*/ 153 w 614"/>
                  <a:gd name="T77" fmla="*/ 85 h 373"/>
                  <a:gd name="T78" fmla="*/ 154 w 614"/>
                  <a:gd name="T79" fmla="*/ 83 h 373"/>
                  <a:gd name="T80" fmla="*/ 152 w 614"/>
                  <a:gd name="T81" fmla="*/ 83 h 373"/>
                  <a:gd name="T82" fmla="*/ 151 w 614"/>
                  <a:gd name="T83" fmla="*/ 83 h 373"/>
                  <a:gd name="T84" fmla="*/ 149 w 614"/>
                  <a:gd name="T85" fmla="*/ 83 h 373"/>
                  <a:gd name="T86" fmla="*/ 148 w 614"/>
                  <a:gd name="T87" fmla="*/ 83 h 373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614"/>
                  <a:gd name="T133" fmla="*/ 0 h 373"/>
                  <a:gd name="T134" fmla="*/ 614 w 614"/>
                  <a:gd name="T135" fmla="*/ 373 h 373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614" h="373">
                    <a:moveTo>
                      <a:pt x="587" y="328"/>
                    </a:moveTo>
                    <a:lnTo>
                      <a:pt x="581" y="324"/>
                    </a:lnTo>
                    <a:lnTo>
                      <a:pt x="575" y="322"/>
                    </a:lnTo>
                    <a:lnTo>
                      <a:pt x="566" y="322"/>
                    </a:lnTo>
                    <a:lnTo>
                      <a:pt x="560" y="319"/>
                    </a:lnTo>
                    <a:lnTo>
                      <a:pt x="553" y="315"/>
                    </a:lnTo>
                    <a:lnTo>
                      <a:pt x="548" y="310"/>
                    </a:lnTo>
                    <a:lnTo>
                      <a:pt x="542" y="306"/>
                    </a:lnTo>
                    <a:lnTo>
                      <a:pt x="535" y="303"/>
                    </a:lnTo>
                    <a:lnTo>
                      <a:pt x="530" y="301"/>
                    </a:lnTo>
                    <a:lnTo>
                      <a:pt x="524" y="298"/>
                    </a:lnTo>
                    <a:lnTo>
                      <a:pt x="455" y="262"/>
                    </a:lnTo>
                    <a:lnTo>
                      <a:pt x="398" y="228"/>
                    </a:lnTo>
                    <a:lnTo>
                      <a:pt x="346" y="201"/>
                    </a:lnTo>
                    <a:lnTo>
                      <a:pt x="298" y="174"/>
                    </a:lnTo>
                    <a:lnTo>
                      <a:pt x="257" y="147"/>
                    </a:lnTo>
                    <a:lnTo>
                      <a:pt x="214" y="123"/>
                    </a:lnTo>
                    <a:lnTo>
                      <a:pt x="172" y="99"/>
                    </a:lnTo>
                    <a:lnTo>
                      <a:pt x="130" y="71"/>
                    </a:lnTo>
                    <a:lnTo>
                      <a:pt x="84" y="42"/>
                    </a:lnTo>
                    <a:lnTo>
                      <a:pt x="34" y="9"/>
                    </a:lnTo>
                    <a:lnTo>
                      <a:pt x="25" y="3"/>
                    </a:lnTo>
                    <a:lnTo>
                      <a:pt x="22" y="0"/>
                    </a:lnTo>
                    <a:lnTo>
                      <a:pt x="22" y="3"/>
                    </a:lnTo>
                    <a:lnTo>
                      <a:pt x="18" y="5"/>
                    </a:lnTo>
                    <a:lnTo>
                      <a:pt x="18" y="9"/>
                    </a:lnTo>
                    <a:lnTo>
                      <a:pt x="16" y="12"/>
                    </a:lnTo>
                    <a:lnTo>
                      <a:pt x="16" y="14"/>
                    </a:lnTo>
                    <a:lnTo>
                      <a:pt x="13" y="18"/>
                    </a:lnTo>
                    <a:lnTo>
                      <a:pt x="9" y="21"/>
                    </a:lnTo>
                    <a:lnTo>
                      <a:pt x="9" y="24"/>
                    </a:lnTo>
                    <a:lnTo>
                      <a:pt x="6" y="24"/>
                    </a:lnTo>
                    <a:lnTo>
                      <a:pt x="4" y="27"/>
                    </a:lnTo>
                    <a:lnTo>
                      <a:pt x="0" y="30"/>
                    </a:lnTo>
                    <a:lnTo>
                      <a:pt x="0" y="33"/>
                    </a:lnTo>
                    <a:lnTo>
                      <a:pt x="4" y="33"/>
                    </a:lnTo>
                    <a:lnTo>
                      <a:pt x="6" y="33"/>
                    </a:lnTo>
                    <a:lnTo>
                      <a:pt x="9" y="33"/>
                    </a:lnTo>
                    <a:lnTo>
                      <a:pt x="9" y="36"/>
                    </a:lnTo>
                    <a:lnTo>
                      <a:pt x="13" y="36"/>
                    </a:lnTo>
                    <a:lnTo>
                      <a:pt x="16" y="36"/>
                    </a:lnTo>
                    <a:lnTo>
                      <a:pt x="18" y="39"/>
                    </a:lnTo>
                    <a:lnTo>
                      <a:pt x="22" y="39"/>
                    </a:lnTo>
                    <a:lnTo>
                      <a:pt x="70" y="71"/>
                    </a:lnTo>
                    <a:lnTo>
                      <a:pt x="118" y="103"/>
                    </a:lnTo>
                    <a:lnTo>
                      <a:pt x="166" y="132"/>
                    </a:lnTo>
                    <a:lnTo>
                      <a:pt x="214" y="162"/>
                    </a:lnTo>
                    <a:lnTo>
                      <a:pt x="259" y="189"/>
                    </a:lnTo>
                    <a:lnTo>
                      <a:pt x="310" y="219"/>
                    </a:lnTo>
                    <a:lnTo>
                      <a:pt x="362" y="246"/>
                    </a:lnTo>
                    <a:lnTo>
                      <a:pt x="412" y="276"/>
                    </a:lnTo>
                    <a:lnTo>
                      <a:pt x="469" y="306"/>
                    </a:lnTo>
                    <a:lnTo>
                      <a:pt x="530" y="340"/>
                    </a:lnTo>
                    <a:lnTo>
                      <a:pt x="535" y="342"/>
                    </a:lnTo>
                    <a:lnTo>
                      <a:pt x="539" y="346"/>
                    </a:lnTo>
                    <a:lnTo>
                      <a:pt x="542" y="346"/>
                    </a:lnTo>
                    <a:lnTo>
                      <a:pt x="544" y="349"/>
                    </a:lnTo>
                    <a:lnTo>
                      <a:pt x="548" y="349"/>
                    </a:lnTo>
                    <a:lnTo>
                      <a:pt x="551" y="349"/>
                    </a:lnTo>
                    <a:lnTo>
                      <a:pt x="557" y="351"/>
                    </a:lnTo>
                    <a:lnTo>
                      <a:pt x="560" y="351"/>
                    </a:lnTo>
                    <a:lnTo>
                      <a:pt x="562" y="355"/>
                    </a:lnTo>
                    <a:lnTo>
                      <a:pt x="569" y="358"/>
                    </a:lnTo>
                    <a:lnTo>
                      <a:pt x="572" y="361"/>
                    </a:lnTo>
                    <a:lnTo>
                      <a:pt x="575" y="361"/>
                    </a:lnTo>
                    <a:lnTo>
                      <a:pt x="578" y="364"/>
                    </a:lnTo>
                    <a:lnTo>
                      <a:pt x="578" y="367"/>
                    </a:lnTo>
                    <a:lnTo>
                      <a:pt x="581" y="367"/>
                    </a:lnTo>
                    <a:lnTo>
                      <a:pt x="584" y="370"/>
                    </a:lnTo>
                    <a:lnTo>
                      <a:pt x="587" y="373"/>
                    </a:lnTo>
                    <a:lnTo>
                      <a:pt x="590" y="373"/>
                    </a:lnTo>
                    <a:lnTo>
                      <a:pt x="594" y="370"/>
                    </a:lnTo>
                    <a:lnTo>
                      <a:pt x="596" y="367"/>
                    </a:lnTo>
                    <a:lnTo>
                      <a:pt x="599" y="361"/>
                    </a:lnTo>
                    <a:lnTo>
                      <a:pt x="603" y="358"/>
                    </a:lnTo>
                    <a:lnTo>
                      <a:pt x="605" y="351"/>
                    </a:lnTo>
                    <a:lnTo>
                      <a:pt x="608" y="349"/>
                    </a:lnTo>
                    <a:lnTo>
                      <a:pt x="610" y="342"/>
                    </a:lnTo>
                    <a:lnTo>
                      <a:pt x="614" y="340"/>
                    </a:lnTo>
                    <a:lnTo>
                      <a:pt x="614" y="333"/>
                    </a:lnTo>
                    <a:lnTo>
                      <a:pt x="610" y="333"/>
                    </a:lnTo>
                    <a:lnTo>
                      <a:pt x="608" y="333"/>
                    </a:lnTo>
                    <a:lnTo>
                      <a:pt x="605" y="333"/>
                    </a:lnTo>
                    <a:lnTo>
                      <a:pt x="603" y="333"/>
                    </a:lnTo>
                    <a:lnTo>
                      <a:pt x="599" y="333"/>
                    </a:lnTo>
                    <a:lnTo>
                      <a:pt x="596" y="331"/>
                    </a:lnTo>
                    <a:lnTo>
                      <a:pt x="594" y="331"/>
                    </a:lnTo>
                    <a:lnTo>
                      <a:pt x="590" y="331"/>
                    </a:lnTo>
                    <a:lnTo>
                      <a:pt x="587" y="328"/>
                    </a:lnTo>
                  </a:path>
                </a:pathLst>
              </a:custGeom>
              <a:noFill/>
              <a:ln w="0">
                <a:solidFill>
                  <a:srgbClr val="A075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3853" name="Freeform 1340"/>
              <p:cNvSpPr>
                <a:spLocks/>
              </p:cNvSpPr>
              <p:nvPr/>
            </p:nvSpPr>
            <p:spPr bwMode="auto">
              <a:xfrm>
                <a:off x="1627" y="3495"/>
                <a:ext cx="154" cy="93"/>
              </a:xfrm>
              <a:custGeom>
                <a:avLst/>
                <a:gdLst>
                  <a:gd name="T0" fmla="*/ 146 w 614"/>
                  <a:gd name="T1" fmla="*/ 81 h 373"/>
                  <a:gd name="T2" fmla="*/ 142 w 614"/>
                  <a:gd name="T3" fmla="*/ 80 h 373"/>
                  <a:gd name="T4" fmla="*/ 139 w 614"/>
                  <a:gd name="T5" fmla="*/ 79 h 373"/>
                  <a:gd name="T6" fmla="*/ 136 w 614"/>
                  <a:gd name="T7" fmla="*/ 76 h 373"/>
                  <a:gd name="T8" fmla="*/ 133 w 614"/>
                  <a:gd name="T9" fmla="*/ 75 h 373"/>
                  <a:gd name="T10" fmla="*/ 114 w 614"/>
                  <a:gd name="T11" fmla="*/ 65 h 373"/>
                  <a:gd name="T12" fmla="*/ 87 w 614"/>
                  <a:gd name="T13" fmla="*/ 50 h 373"/>
                  <a:gd name="T14" fmla="*/ 64 w 614"/>
                  <a:gd name="T15" fmla="*/ 37 h 373"/>
                  <a:gd name="T16" fmla="*/ 43 w 614"/>
                  <a:gd name="T17" fmla="*/ 25 h 373"/>
                  <a:gd name="T18" fmla="*/ 21 w 614"/>
                  <a:gd name="T19" fmla="*/ 10 h 373"/>
                  <a:gd name="T20" fmla="*/ 6 w 614"/>
                  <a:gd name="T21" fmla="*/ 1 h 373"/>
                  <a:gd name="T22" fmla="*/ 6 w 614"/>
                  <a:gd name="T23" fmla="*/ 1 h 373"/>
                  <a:gd name="T24" fmla="*/ 5 w 614"/>
                  <a:gd name="T25" fmla="*/ 2 h 373"/>
                  <a:gd name="T26" fmla="*/ 4 w 614"/>
                  <a:gd name="T27" fmla="*/ 3 h 373"/>
                  <a:gd name="T28" fmla="*/ 2 w 614"/>
                  <a:gd name="T29" fmla="*/ 5 h 373"/>
                  <a:gd name="T30" fmla="*/ 2 w 614"/>
                  <a:gd name="T31" fmla="*/ 6 h 373"/>
                  <a:gd name="T32" fmla="*/ 0 w 614"/>
                  <a:gd name="T33" fmla="*/ 7 h 373"/>
                  <a:gd name="T34" fmla="*/ 1 w 614"/>
                  <a:gd name="T35" fmla="*/ 8 h 373"/>
                  <a:gd name="T36" fmla="*/ 2 w 614"/>
                  <a:gd name="T37" fmla="*/ 8 h 373"/>
                  <a:gd name="T38" fmla="*/ 3 w 614"/>
                  <a:gd name="T39" fmla="*/ 9 h 373"/>
                  <a:gd name="T40" fmla="*/ 5 w 614"/>
                  <a:gd name="T41" fmla="*/ 10 h 373"/>
                  <a:gd name="T42" fmla="*/ 18 w 614"/>
                  <a:gd name="T43" fmla="*/ 18 h 373"/>
                  <a:gd name="T44" fmla="*/ 42 w 614"/>
                  <a:gd name="T45" fmla="*/ 33 h 373"/>
                  <a:gd name="T46" fmla="*/ 65 w 614"/>
                  <a:gd name="T47" fmla="*/ 47 h 373"/>
                  <a:gd name="T48" fmla="*/ 91 w 614"/>
                  <a:gd name="T49" fmla="*/ 61 h 373"/>
                  <a:gd name="T50" fmla="*/ 118 w 614"/>
                  <a:gd name="T51" fmla="*/ 76 h 373"/>
                  <a:gd name="T52" fmla="*/ 134 w 614"/>
                  <a:gd name="T53" fmla="*/ 85 h 373"/>
                  <a:gd name="T54" fmla="*/ 136 w 614"/>
                  <a:gd name="T55" fmla="*/ 86 h 373"/>
                  <a:gd name="T56" fmla="*/ 137 w 614"/>
                  <a:gd name="T57" fmla="*/ 87 h 373"/>
                  <a:gd name="T58" fmla="*/ 140 w 614"/>
                  <a:gd name="T59" fmla="*/ 88 h 373"/>
                  <a:gd name="T60" fmla="*/ 141 w 614"/>
                  <a:gd name="T61" fmla="*/ 89 h 373"/>
                  <a:gd name="T62" fmla="*/ 143 w 614"/>
                  <a:gd name="T63" fmla="*/ 90 h 373"/>
                  <a:gd name="T64" fmla="*/ 145 w 614"/>
                  <a:gd name="T65" fmla="*/ 91 h 373"/>
                  <a:gd name="T66" fmla="*/ 146 w 614"/>
                  <a:gd name="T67" fmla="*/ 92 h 373"/>
                  <a:gd name="T68" fmla="*/ 147 w 614"/>
                  <a:gd name="T69" fmla="*/ 93 h 373"/>
                  <a:gd name="T70" fmla="*/ 149 w 614"/>
                  <a:gd name="T71" fmla="*/ 92 h 373"/>
                  <a:gd name="T72" fmla="*/ 150 w 614"/>
                  <a:gd name="T73" fmla="*/ 90 h 373"/>
                  <a:gd name="T74" fmla="*/ 152 w 614"/>
                  <a:gd name="T75" fmla="*/ 88 h 373"/>
                  <a:gd name="T76" fmla="*/ 153 w 614"/>
                  <a:gd name="T77" fmla="*/ 85 h 373"/>
                  <a:gd name="T78" fmla="*/ 154 w 614"/>
                  <a:gd name="T79" fmla="*/ 83 h 373"/>
                  <a:gd name="T80" fmla="*/ 152 w 614"/>
                  <a:gd name="T81" fmla="*/ 83 h 373"/>
                  <a:gd name="T82" fmla="*/ 151 w 614"/>
                  <a:gd name="T83" fmla="*/ 83 h 373"/>
                  <a:gd name="T84" fmla="*/ 149 w 614"/>
                  <a:gd name="T85" fmla="*/ 83 h 373"/>
                  <a:gd name="T86" fmla="*/ 148 w 614"/>
                  <a:gd name="T87" fmla="*/ 83 h 373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614"/>
                  <a:gd name="T133" fmla="*/ 0 h 373"/>
                  <a:gd name="T134" fmla="*/ 614 w 614"/>
                  <a:gd name="T135" fmla="*/ 373 h 373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614" h="373">
                    <a:moveTo>
                      <a:pt x="587" y="328"/>
                    </a:moveTo>
                    <a:lnTo>
                      <a:pt x="581" y="324"/>
                    </a:lnTo>
                    <a:lnTo>
                      <a:pt x="575" y="322"/>
                    </a:lnTo>
                    <a:lnTo>
                      <a:pt x="566" y="322"/>
                    </a:lnTo>
                    <a:lnTo>
                      <a:pt x="560" y="319"/>
                    </a:lnTo>
                    <a:lnTo>
                      <a:pt x="553" y="315"/>
                    </a:lnTo>
                    <a:lnTo>
                      <a:pt x="548" y="310"/>
                    </a:lnTo>
                    <a:lnTo>
                      <a:pt x="542" y="306"/>
                    </a:lnTo>
                    <a:lnTo>
                      <a:pt x="535" y="303"/>
                    </a:lnTo>
                    <a:lnTo>
                      <a:pt x="530" y="301"/>
                    </a:lnTo>
                    <a:lnTo>
                      <a:pt x="524" y="298"/>
                    </a:lnTo>
                    <a:lnTo>
                      <a:pt x="455" y="262"/>
                    </a:lnTo>
                    <a:lnTo>
                      <a:pt x="398" y="228"/>
                    </a:lnTo>
                    <a:lnTo>
                      <a:pt x="346" y="201"/>
                    </a:lnTo>
                    <a:lnTo>
                      <a:pt x="298" y="174"/>
                    </a:lnTo>
                    <a:lnTo>
                      <a:pt x="257" y="147"/>
                    </a:lnTo>
                    <a:lnTo>
                      <a:pt x="214" y="123"/>
                    </a:lnTo>
                    <a:lnTo>
                      <a:pt x="172" y="99"/>
                    </a:lnTo>
                    <a:lnTo>
                      <a:pt x="130" y="71"/>
                    </a:lnTo>
                    <a:lnTo>
                      <a:pt x="84" y="42"/>
                    </a:lnTo>
                    <a:lnTo>
                      <a:pt x="34" y="9"/>
                    </a:lnTo>
                    <a:lnTo>
                      <a:pt x="25" y="3"/>
                    </a:lnTo>
                    <a:lnTo>
                      <a:pt x="22" y="0"/>
                    </a:lnTo>
                    <a:lnTo>
                      <a:pt x="22" y="3"/>
                    </a:lnTo>
                    <a:lnTo>
                      <a:pt x="18" y="5"/>
                    </a:lnTo>
                    <a:lnTo>
                      <a:pt x="18" y="9"/>
                    </a:lnTo>
                    <a:lnTo>
                      <a:pt x="16" y="12"/>
                    </a:lnTo>
                    <a:lnTo>
                      <a:pt x="16" y="14"/>
                    </a:lnTo>
                    <a:lnTo>
                      <a:pt x="13" y="18"/>
                    </a:lnTo>
                    <a:lnTo>
                      <a:pt x="9" y="21"/>
                    </a:lnTo>
                    <a:lnTo>
                      <a:pt x="9" y="24"/>
                    </a:lnTo>
                    <a:lnTo>
                      <a:pt x="6" y="24"/>
                    </a:lnTo>
                    <a:lnTo>
                      <a:pt x="4" y="27"/>
                    </a:lnTo>
                    <a:lnTo>
                      <a:pt x="0" y="30"/>
                    </a:lnTo>
                    <a:lnTo>
                      <a:pt x="0" y="33"/>
                    </a:lnTo>
                    <a:lnTo>
                      <a:pt x="4" y="33"/>
                    </a:lnTo>
                    <a:lnTo>
                      <a:pt x="6" y="33"/>
                    </a:lnTo>
                    <a:lnTo>
                      <a:pt x="9" y="33"/>
                    </a:lnTo>
                    <a:lnTo>
                      <a:pt x="9" y="36"/>
                    </a:lnTo>
                    <a:lnTo>
                      <a:pt x="13" y="36"/>
                    </a:lnTo>
                    <a:lnTo>
                      <a:pt x="16" y="36"/>
                    </a:lnTo>
                    <a:lnTo>
                      <a:pt x="18" y="39"/>
                    </a:lnTo>
                    <a:lnTo>
                      <a:pt x="22" y="39"/>
                    </a:lnTo>
                    <a:lnTo>
                      <a:pt x="70" y="71"/>
                    </a:lnTo>
                    <a:lnTo>
                      <a:pt x="118" y="103"/>
                    </a:lnTo>
                    <a:lnTo>
                      <a:pt x="166" y="132"/>
                    </a:lnTo>
                    <a:lnTo>
                      <a:pt x="214" y="162"/>
                    </a:lnTo>
                    <a:lnTo>
                      <a:pt x="259" y="189"/>
                    </a:lnTo>
                    <a:lnTo>
                      <a:pt x="310" y="219"/>
                    </a:lnTo>
                    <a:lnTo>
                      <a:pt x="362" y="246"/>
                    </a:lnTo>
                    <a:lnTo>
                      <a:pt x="412" y="276"/>
                    </a:lnTo>
                    <a:lnTo>
                      <a:pt x="469" y="306"/>
                    </a:lnTo>
                    <a:lnTo>
                      <a:pt x="530" y="340"/>
                    </a:lnTo>
                    <a:lnTo>
                      <a:pt x="535" y="342"/>
                    </a:lnTo>
                    <a:lnTo>
                      <a:pt x="539" y="346"/>
                    </a:lnTo>
                    <a:lnTo>
                      <a:pt x="542" y="346"/>
                    </a:lnTo>
                    <a:lnTo>
                      <a:pt x="544" y="349"/>
                    </a:lnTo>
                    <a:lnTo>
                      <a:pt x="548" y="349"/>
                    </a:lnTo>
                    <a:lnTo>
                      <a:pt x="551" y="349"/>
                    </a:lnTo>
                    <a:lnTo>
                      <a:pt x="557" y="351"/>
                    </a:lnTo>
                    <a:lnTo>
                      <a:pt x="560" y="351"/>
                    </a:lnTo>
                    <a:lnTo>
                      <a:pt x="562" y="355"/>
                    </a:lnTo>
                    <a:lnTo>
                      <a:pt x="569" y="358"/>
                    </a:lnTo>
                    <a:lnTo>
                      <a:pt x="572" y="361"/>
                    </a:lnTo>
                    <a:lnTo>
                      <a:pt x="575" y="361"/>
                    </a:lnTo>
                    <a:lnTo>
                      <a:pt x="578" y="364"/>
                    </a:lnTo>
                    <a:lnTo>
                      <a:pt x="578" y="367"/>
                    </a:lnTo>
                    <a:lnTo>
                      <a:pt x="581" y="367"/>
                    </a:lnTo>
                    <a:lnTo>
                      <a:pt x="584" y="370"/>
                    </a:lnTo>
                    <a:lnTo>
                      <a:pt x="587" y="373"/>
                    </a:lnTo>
                    <a:lnTo>
                      <a:pt x="590" y="373"/>
                    </a:lnTo>
                    <a:lnTo>
                      <a:pt x="594" y="370"/>
                    </a:lnTo>
                    <a:lnTo>
                      <a:pt x="596" y="367"/>
                    </a:lnTo>
                    <a:lnTo>
                      <a:pt x="599" y="361"/>
                    </a:lnTo>
                    <a:lnTo>
                      <a:pt x="603" y="358"/>
                    </a:lnTo>
                    <a:lnTo>
                      <a:pt x="605" y="351"/>
                    </a:lnTo>
                    <a:lnTo>
                      <a:pt x="608" y="349"/>
                    </a:lnTo>
                    <a:lnTo>
                      <a:pt x="610" y="342"/>
                    </a:lnTo>
                    <a:lnTo>
                      <a:pt x="614" y="340"/>
                    </a:lnTo>
                    <a:lnTo>
                      <a:pt x="614" y="333"/>
                    </a:lnTo>
                    <a:lnTo>
                      <a:pt x="610" y="333"/>
                    </a:lnTo>
                    <a:lnTo>
                      <a:pt x="608" y="333"/>
                    </a:lnTo>
                    <a:lnTo>
                      <a:pt x="605" y="333"/>
                    </a:lnTo>
                    <a:lnTo>
                      <a:pt x="603" y="333"/>
                    </a:lnTo>
                    <a:lnTo>
                      <a:pt x="599" y="333"/>
                    </a:lnTo>
                    <a:lnTo>
                      <a:pt x="596" y="331"/>
                    </a:lnTo>
                    <a:lnTo>
                      <a:pt x="594" y="331"/>
                    </a:lnTo>
                    <a:lnTo>
                      <a:pt x="590" y="331"/>
                    </a:lnTo>
                    <a:lnTo>
                      <a:pt x="587" y="328"/>
                    </a:lnTo>
                  </a:path>
                </a:pathLst>
              </a:custGeom>
              <a:noFill/>
              <a:ln w="0">
                <a:solidFill>
                  <a:srgbClr val="A075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3854" name="Freeform 1341"/>
              <p:cNvSpPr>
                <a:spLocks/>
              </p:cNvSpPr>
              <p:nvPr/>
            </p:nvSpPr>
            <p:spPr bwMode="auto">
              <a:xfrm>
                <a:off x="1452" y="3374"/>
                <a:ext cx="145" cy="105"/>
              </a:xfrm>
              <a:custGeom>
                <a:avLst/>
                <a:gdLst>
                  <a:gd name="T0" fmla="*/ 140 w 580"/>
                  <a:gd name="T1" fmla="*/ 94 h 422"/>
                  <a:gd name="T2" fmla="*/ 136 w 580"/>
                  <a:gd name="T3" fmla="*/ 92 h 422"/>
                  <a:gd name="T4" fmla="*/ 133 w 580"/>
                  <a:gd name="T5" fmla="*/ 90 h 422"/>
                  <a:gd name="T6" fmla="*/ 129 w 580"/>
                  <a:gd name="T7" fmla="*/ 88 h 422"/>
                  <a:gd name="T8" fmla="*/ 125 w 580"/>
                  <a:gd name="T9" fmla="*/ 86 h 422"/>
                  <a:gd name="T10" fmla="*/ 108 w 580"/>
                  <a:gd name="T11" fmla="*/ 74 h 422"/>
                  <a:gd name="T12" fmla="*/ 81 w 580"/>
                  <a:gd name="T13" fmla="*/ 57 h 422"/>
                  <a:gd name="T14" fmla="*/ 60 w 580"/>
                  <a:gd name="T15" fmla="*/ 42 h 422"/>
                  <a:gd name="T16" fmla="*/ 41 w 580"/>
                  <a:gd name="T17" fmla="*/ 28 h 422"/>
                  <a:gd name="T18" fmla="*/ 20 w 580"/>
                  <a:gd name="T19" fmla="*/ 12 h 422"/>
                  <a:gd name="T20" fmla="*/ 6 w 580"/>
                  <a:gd name="T21" fmla="*/ 0 h 422"/>
                  <a:gd name="T22" fmla="*/ 6 w 580"/>
                  <a:gd name="T23" fmla="*/ 1 h 422"/>
                  <a:gd name="T24" fmla="*/ 5 w 580"/>
                  <a:gd name="T25" fmla="*/ 2 h 422"/>
                  <a:gd name="T26" fmla="*/ 4 w 580"/>
                  <a:gd name="T27" fmla="*/ 3 h 422"/>
                  <a:gd name="T28" fmla="*/ 2 w 580"/>
                  <a:gd name="T29" fmla="*/ 5 h 422"/>
                  <a:gd name="T30" fmla="*/ 2 w 580"/>
                  <a:gd name="T31" fmla="*/ 6 h 422"/>
                  <a:gd name="T32" fmla="*/ 1 w 580"/>
                  <a:gd name="T33" fmla="*/ 7 h 422"/>
                  <a:gd name="T34" fmla="*/ 0 w 580"/>
                  <a:gd name="T35" fmla="*/ 8 h 422"/>
                  <a:gd name="T36" fmla="*/ 1 w 580"/>
                  <a:gd name="T37" fmla="*/ 9 h 422"/>
                  <a:gd name="T38" fmla="*/ 2 w 580"/>
                  <a:gd name="T39" fmla="*/ 9 h 422"/>
                  <a:gd name="T40" fmla="*/ 4 w 580"/>
                  <a:gd name="T41" fmla="*/ 10 h 422"/>
                  <a:gd name="T42" fmla="*/ 16 w 580"/>
                  <a:gd name="T43" fmla="*/ 19 h 422"/>
                  <a:gd name="T44" fmla="*/ 39 w 580"/>
                  <a:gd name="T45" fmla="*/ 36 h 422"/>
                  <a:gd name="T46" fmla="*/ 61 w 580"/>
                  <a:gd name="T47" fmla="*/ 52 h 422"/>
                  <a:gd name="T48" fmla="*/ 84 w 580"/>
                  <a:gd name="T49" fmla="*/ 69 h 422"/>
                  <a:gd name="T50" fmla="*/ 111 w 580"/>
                  <a:gd name="T51" fmla="*/ 86 h 422"/>
                  <a:gd name="T52" fmla="*/ 126 w 580"/>
                  <a:gd name="T53" fmla="*/ 96 h 422"/>
                  <a:gd name="T54" fmla="*/ 127 w 580"/>
                  <a:gd name="T55" fmla="*/ 98 h 422"/>
                  <a:gd name="T56" fmla="*/ 130 w 580"/>
                  <a:gd name="T57" fmla="*/ 98 h 422"/>
                  <a:gd name="T58" fmla="*/ 133 w 580"/>
                  <a:gd name="T59" fmla="*/ 100 h 422"/>
                  <a:gd name="T60" fmla="*/ 136 w 580"/>
                  <a:gd name="T61" fmla="*/ 101 h 422"/>
                  <a:gd name="T62" fmla="*/ 137 w 580"/>
                  <a:gd name="T63" fmla="*/ 103 h 422"/>
                  <a:gd name="T64" fmla="*/ 138 w 580"/>
                  <a:gd name="T65" fmla="*/ 103 h 422"/>
                  <a:gd name="T66" fmla="*/ 139 w 580"/>
                  <a:gd name="T67" fmla="*/ 104 h 422"/>
                  <a:gd name="T68" fmla="*/ 139 w 580"/>
                  <a:gd name="T69" fmla="*/ 105 h 422"/>
                  <a:gd name="T70" fmla="*/ 141 w 580"/>
                  <a:gd name="T71" fmla="*/ 103 h 422"/>
                  <a:gd name="T72" fmla="*/ 142 w 580"/>
                  <a:gd name="T73" fmla="*/ 101 h 422"/>
                  <a:gd name="T74" fmla="*/ 144 w 580"/>
                  <a:gd name="T75" fmla="*/ 100 h 422"/>
                  <a:gd name="T76" fmla="*/ 145 w 580"/>
                  <a:gd name="T77" fmla="*/ 98 h 422"/>
                  <a:gd name="T78" fmla="*/ 145 w 580"/>
                  <a:gd name="T79" fmla="*/ 97 h 422"/>
                  <a:gd name="T80" fmla="*/ 145 w 580"/>
                  <a:gd name="T81" fmla="*/ 96 h 422"/>
                  <a:gd name="T82" fmla="*/ 143 w 580"/>
                  <a:gd name="T83" fmla="*/ 96 h 422"/>
                  <a:gd name="T84" fmla="*/ 142 w 580"/>
                  <a:gd name="T85" fmla="*/ 95 h 422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580"/>
                  <a:gd name="T130" fmla="*/ 0 h 422"/>
                  <a:gd name="T131" fmla="*/ 580 w 580"/>
                  <a:gd name="T132" fmla="*/ 422 h 422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580" h="422">
                    <a:moveTo>
                      <a:pt x="566" y="383"/>
                    </a:moveTo>
                    <a:lnTo>
                      <a:pt x="560" y="379"/>
                    </a:lnTo>
                    <a:lnTo>
                      <a:pt x="551" y="376"/>
                    </a:lnTo>
                    <a:lnTo>
                      <a:pt x="545" y="371"/>
                    </a:lnTo>
                    <a:lnTo>
                      <a:pt x="536" y="367"/>
                    </a:lnTo>
                    <a:lnTo>
                      <a:pt x="530" y="362"/>
                    </a:lnTo>
                    <a:lnTo>
                      <a:pt x="521" y="358"/>
                    </a:lnTo>
                    <a:lnTo>
                      <a:pt x="514" y="353"/>
                    </a:lnTo>
                    <a:lnTo>
                      <a:pt x="509" y="349"/>
                    </a:lnTo>
                    <a:lnTo>
                      <a:pt x="500" y="344"/>
                    </a:lnTo>
                    <a:lnTo>
                      <a:pt x="494" y="340"/>
                    </a:lnTo>
                    <a:lnTo>
                      <a:pt x="430" y="299"/>
                    </a:lnTo>
                    <a:lnTo>
                      <a:pt x="377" y="262"/>
                    </a:lnTo>
                    <a:lnTo>
                      <a:pt x="325" y="229"/>
                    </a:lnTo>
                    <a:lnTo>
                      <a:pt x="284" y="199"/>
                    </a:lnTo>
                    <a:lnTo>
                      <a:pt x="241" y="169"/>
                    </a:lnTo>
                    <a:lnTo>
                      <a:pt x="202" y="139"/>
                    </a:lnTo>
                    <a:lnTo>
                      <a:pt x="163" y="112"/>
                    </a:lnTo>
                    <a:lnTo>
                      <a:pt x="124" y="82"/>
                    </a:lnTo>
                    <a:lnTo>
                      <a:pt x="79" y="48"/>
                    </a:lnTo>
                    <a:lnTo>
                      <a:pt x="34" y="10"/>
                    </a:lnTo>
                    <a:lnTo>
                      <a:pt x="24" y="0"/>
                    </a:lnTo>
                    <a:lnTo>
                      <a:pt x="22" y="0"/>
                    </a:lnTo>
                    <a:lnTo>
                      <a:pt x="22" y="3"/>
                    </a:lnTo>
                    <a:lnTo>
                      <a:pt x="18" y="3"/>
                    </a:lnTo>
                    <a:lnTo>
                      <a:pt x="18" y="7"/>
                    </a:lnTo>
                    <a:lnTo>
                      <a:pt x="15" y="10"/>
                    </a:lnTo>
                    <a:lnTo>
                      <a:pt x="15" y="12"/>
                    </a:lnTo>
                    <a:lnTo>
                      <a:pt x="13" y="16"/>
                    </a:lnTo>
                    <a:lnTo>
                      <a:pt x="9" y="19"/>
                    </a:lnTo>
                    <a:lnTo>
                      <a:pt x="6" y="21"/>
                    </a:lnTo>
                    <a:lnTo>
                      <a:pt x="6" y="25"/>
                    </a:lnTo>
                    <a:lnTo>
                      <a:pt x="4" y="28"/>
                    </a:lnTo>
                    <a:lnTo>
                      <a:pt x="4" y="30"/>
                    </a:lnTo>
                    <a:lnTo>
                      <a:pt x="0" y="30"/>
                    </a:lnTo>
                    <a:lnTo>
                      <a:pt x="0" y="34"/>
                    </a:lnTo>
                    <a:lnTo>
                      <a:pt x="0" y="37"/>
                    </a:lnTo>
                    <a:lnTo>
                      <a:pt x="4" y="37"/>
                    </a:lnTo>
                    <a:lnTo>
                      <a:pt x="6" y="37"/>
                    </a:lnTo>
                    <a:lnTo>
                      <a:pt x="9" y="37"/>
                    </a:lnTo>
                    <a:lnTo>
                      <a:pt x="13" y="37"/>
                    </a:lnTo>
                    <a:lnTo>
                      <a:pt x="15" y="39"/>
                    </a:lnTo>
                    <a:lnTo>
                      <a:pt x="18" y="39"/>
                    </a:lnTo>
                    <a:lnTo>
                      <a:pt x="63" y="76"/>
                    </a:lnTo>
                    <a:lnTo>
                      <a:pt x="109" y="112"/>
                    </a:lnTo>
                    <a:lnTo>
                      <a:pt x="154" y="144"/>
                    </a:lnTo>
                    <a:lnTo>
                      <a:pt x="199" y="178"/>
                    </a:lnTo>
                    <a:lnTo>
                      <a:pt x="243" y="210"/>
                    </a:lnTo>
                    <a:lnTo>
                      <a:pt x="289" y="244"/>
                    </a:lnTo>
                    <a:lnTo>
                      <a:pt x="337" y="278"/>
                    </a:lnTo>
                    <a:lnTo>
                      <a:pt x="389" y="310"/>
                    </a:lnTo>
                    <a:lnTo>
                      <a:pt x="443" y="346"/>
                    </a:lnTo>
                    <a:lnTo>
                      <a:pt x="500" y="383"/>
                    </a:lnTo>
                    <a:lnTo>
                      <a:pt x="503" y="385"/>
                    </a:lnTo>
                    <a:lnTo>
                      <a:pt x="505" y="388"/>
                    </a:lnTo>
                    <a:lnTo>
                      <a:pt x="509" y="392"/>
                    </a:lnTo>
                    <a:lnTo>
                      <a:pt x="514" y="394"/>
                    </a:lnTo>
                    <a:lnTo>
                      <a:pt x="518" y="394"/>
                    </a:lnTo>
                    <a:lnTo>
                      <a:pt x="523" y="397"/>
                    </a:lnTo>
                    <a:lnTo>
                      <a:pt x="530" y="401"/>
                    </a:lnTo>
                    <a:lnTo>
                      <a:pt x="536" y="404"/>
                    </a:lnTo>
                    <a:lnTo>
                      <a:pt x="542" y="406"/>
                    </a:lnTo>
                    <a:lnTo>
                      <a:pt x="545" y="410"/>
                    </a:lnTo>
                    <a:lnTo>
                      <a:pt x="548" y="413"/>
                    </a:lnTo>
                    <a:lnTo>
                      <a:pt x="551" y="413"/>
                    </a:lnTo>
                    <a:lnTo>
                      <a:pt x="551" y="415"/>
                    </a:lnTo>
                    <a:lnTo>
                      <a:pt x="551" y="419"/>
                    </a:lnTo>
                    <a:lnTo>
                      <a:pt x="555" y="419"/>
                    </a:lnTo>
                    <a:lnTo>
                      <a:pt x="555" y="422"/>
                    </a:lnTo>
                    <a:lnTo>
                      <a:pt x="557" y="422"/>
                    </a:lnTo>
                    <a:lnTo>
                      <a:pt x="560" y="419"/>
                    </a:lnTo>
                    <a:lnTo>
                      <a:pt x="562" y="415"/>
                    </a:lnTo>
                    <a:lnTo>
                      <a:pt x="566" y="413"/>
                    </a:lnTo>
                    <a:lnTo>
                      <a:pt x="569" y="406"/>
                    </a:lnTo>
                    <a:lnTo>
                      <a:pt x="571" y="404"/>
                    </a:lnTo>
                    <a:lnTo>
                      <a:pt x="575" y="401"/>
                    </a:lnTo>
                    <a:lnTo>
                      <a:pt x="578" y="394"/>
                    </a:lnTo>
                    <a:lnTo>
                      <a:pt x="580" y="392"/>
                    </a:lnTo>
                    <a:lnTo>
                      <a:pt x="580" y="385"/>
                    </a:lnTo>
                    <a:lnTo>
                      <a:pt x="580" y="388"/>
                    </a:lnTo>
                    <a:lnTo>
                      <a:pt x="578" y="388"/>
                    </a:lnTo>
                    <a:lnTo>
                      <a:pt x="578" y="385"/>
                    </a:lnTo>
                    <a:lnTo>
                      <a:pt x="575" y="385"/>
                    </a:lnTo>
                    <a:lnTo>
                      <a:pt x="571" y="385"/>
                    </a:lnTo>
                    <a:lnTo>
                      <a:pt x="569" y="385"/>
                    </a:lnTo>
                    <a:lnTo>
                      <a:pt x="566" y="383"/>
                    </a:lnTo>
                    <a:close/>
                  </a:path>
                </a:pathLst>
              </a:custGeom>
              <a:solidFill>
                <a:srgbClr val="967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3855" name="Freeform 1342"/>
              <p:cNvSpPr>
                <a:spLocks/>
              </p:cNvSpPr>
              <p:nvPr/>
            </p:nvSpPr>
            <p:spPr bwMode="auto">
              <a:xfrm>
                <a:off x="1452" y="3374"/>
                <a:ext cx="145" cy="105"/>
              </a:xfrm>
              <a:custGeom>
                <a:avLst/>
                <a:gdLst>
                  <a:gd name="T0" fmla="*/ 140 w 580"/>
                  <a:gd name="T1" fmla="*/ 94 h 422"/>
                  <a:gd name="T2" fmla="*/ 136 w 580"/>
                  <a:gd name="T3" fmla="*/ 92 h 422"/>
                  <a:gd name="T4" fmla="*/ 133 w 580"/>
                  <a:gd name="T5" fmla="*/ 90 h 422"/>
                  <a:gd name="T6" fmla="*/ 129 w 580"/>
                  <a:gd name="T7" fmla="*/ 88 h 422"/>
                  <a:gd name="T8" fmla="*/ 125 w 580"/>
                  <a:gd name="T9" fmla="*/ 86 h 422"/>
                  <a:gd name="T10" fmla="*/ 108 w 580"/>
                  <a:gd name="T11" fmla="*/ 74 h 422"/>
                  <a:gd name="T12" fmla="*/ 81 w 580"/>
                  <a:gd name="T13" fmla="*/ 57 h 422"/>
                  <a:gd name="T14" fmla="*/ 60 w 580"/>
                  <a:gd name="T15" fmla="*/ 42 h 422"/>
                  <a:gd name="T16" fmla="*/ 41 w 580"/>
                  <a:gd name="T17" fmla="*/ 28 h 422"/>
                  <a:gd name="T18" fmla="*/ 20 w 580"/>
                  <a:gd name="T19" fmla="*/ 12 h 422"/>
                  <a:gd name="T20" fmla="*/ 6 w 580"/>
                  <a:gd name="T21" fmla="*/ 0 h 422"/>
                  <a:gd name="T22" fmla="*/ 6 w 580"/>
                  <a:gd name="T23" fmla="*/ 1 h 422"/>
                  <a:gd name="T24" fmla="*/ 5 w 580"/>
                  <a:gd name="T25" fmla="*/ 2 h 422"/>
                  <a:gd name="T26" fmla="*/ 4 w 580"/>
                  <a:gd name="T27" fmla="*/ 3 h 422"/>
                  <a:gd name="T28" fmla="*/ 2 w 580"/>
                  <a:gd name="T29" fmla="*/ 5 h 422"/>
                  <a:gd name="T30" fmla="*/ 2 w 580"/>
                  <a:gd name="T31" fmla="*/ 6 h 422"/>
                  <a:gd name="T32" fmla="*/ 1 w 580"/>
                  <a:gd name="T33" fmla="*/ 7 h 422"/>
                  <a:gd name="T34" fmla="*/ 0 w 580"/>
                  <a:gd name="T35" fmla="*/ 8 h 422"/>
                  <a:gd name="T36" fmla="*/ 1 w 580"/>
                  <a:gd name="T37" fmla="*/ 9 h 422"/>
                  <a:gd name="T38" fmla="*/ 2 w 580"/>
                  <a:gd name="T39" fmla="*/ 9 h 422"/>
                  <a:gd name="T40" fmla="*/ 4 w 580"/>
                  <a:gd name="T41" fmla="*/ 10 h 422"/>
                  <a:gd name="T42" fmla="*/ 16 w 580"/>
                  <a:gd name="T43" fmla="*/ 19 h 422"/>
                  <a:gd name="T44" fmla="*/ 39 w 580"/>
                  <a:gd name="T45" fmla="*/ 36 h 422"/>
                  <a:gd name="T46" fmla="*/ 61 w 580"/>
                  <a:gd name="T47" fmla="*/ 52 h 422"/>
                  <a:gd name="T48" fmla="*/ 84 w 580"/>
                  <a:gd name="T49" fmla="*/ 69 h 422"/>
                  <a:gd name="T50" fmla="*/ 111 w 580"/>
                  <a:gd name="T51" fmla="*/ 86 h 422"/>
                  <a:gd name="T52" fmla="*/ 126 w 580"/>
                  <a:gd name="T53" fmla="*/ 96 h 422"/>
                  <a:gd name="T54" fmla="*/ 127 w 580"/>
                  <a:gd name="T55" fmla="*/ 98 h 422"/>
                  <a:gd name="T56" fmla="*/ 130 w 580"/>
                  <a:gd name="T57" fmla="*/ 98 h 422"/>
                  <a:gd name="T58" fmla="*/ 133 w 580"/>
                  <a:gd name="T59" fmla="*/ 100 h 422"/>
                  <a:gd name="T60" fmla="*/ 136 w 580"/>
                  <a:gd name="T61" fmla="*/ 101 h 422"/>
                  <a:gd name="T62" fmla="*/ 137 w 580"/>
                  <a:gd name="T63" fmla="*/ 103 h 422"/>
                  <a:gd name="T64" fmla="*/ 138 w 580"/>
                  <a:gd name="T65" fmla="*/ 103 h 422"/>
                  <a:gd name="T66" fmla="*/ 139 w 580"/>
                  <a:gd name="T67" fmla="*/ 104 h 422"/>
                  <a:gd name="T68" fmla="*/ 139 w 580"/>
                  <a:gd name="T69" fmla="*/ 105 h 422"/>
                  <a:gd name="T70" fmla="*/ 141 w 580"/>
                  <a:gd name="T71" fmla="*/ 103 h 422"/>
                  <a:gd name="T72" fmla="*/ 142 w 580"/>
                  <a:gd name="T73" fmla="*/ 101 h 422"/>
                  <a:gd name="T74" fmla="*/ 144 w 580"/>
                  <a:gd name="T75" fmla="*/ 100 h 422"/>
                  <a:gd name="T76" fmla="*/ 145 w 580"/>
                  <a:gd name="T77" fmla="*/ 98 h 422"/>
                  <a:gd name="T78" fmla="*/ 145 w 580"/>
                  <a:gd name="T79" fmla="*/ 97 h 422"/>
                  <a:gd name="T80" fmla="*/ 145 w 580"/>
                  <a:gd name="T81" fmla="*/ 96 h 422"/>
                  <a:gd name="T82" fmla="*/ 143 w 580"/>
                  <a:gd name="T83" fmla="*/ 96 h 422"/>
                  <a:gd name="T84" fmla="*/ 142 w 580"/>
                  <a:gd name="T85" fmla="*/ 95 h 422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580"/>
                  <a:gd name="T130" fmla="*/ 0 h 422"/>
                  <a:gd name="T131" fmla="*/ 580 w 580"/>
                  <a:gd name="T132" fmla="*/ 422 h 422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580" h="422">
                    <a:moveTo>
                      <a:pt x="566" y="383"/>
                    </a:moveTo>
                    <a:lnTo>
                      <a:pt x="560" y="379"/>
                    </a:lnTo>
                    <a:lnTo>
                      <a:pt x="551" y="376"/>
                    </a:lnTo>
                    <a:lnTo>
                      <a:pt x="545" y="371"/>
                    </a:lnTo>
                    <a:lnTo>
                      <a:pt x="536" y="367"/>
                    </a:lnTo>
                    <a:lnTo>
                      <a:pt x="530" y="362"/>
                    </a:lnTo>
                    <a:lnTo>
                      <a:pt x="521" y="358"/>
                    </a:lnTo>
                    <a:lnTo>
                      <a:pt x="514" y="353"/>
                    </a:lnTo>
                    <a:lnTo>
                      <a:pt x="509" y="349"/>
                    </a:lnTo>
                    <a:lnTo>
                      <a:pt x="500" y="344"/>
                    </a:lnTo>
                    <a:lnTo>
                      <a:pt x="494" y="340"/>
                    </a:lnTo>
                    <a:lnTo>
                      <a:pt x="430" y="299"/>
                    </a:lnTo>
                    <a:lnTo>
                      <a:pt x="377" y="262"/>
                    </a:lnTo>
                    <a:lnTo>
                      <a:pt x="325" y="229"/>
                    </a:lnTo>
                    <a:lnTo>
                      <a:pt x="284" y="199"/>
                    </a:lnTo>
                    <a:lnTo>
                      <a:pt x="241" y="169"/>
                    </a:lnTo>
                    <a:lnTo>
                      <a:pt x="202" y="139"/>
                    </a:lnTo>
                    <a:lnTo>
                      <a:pt x="163" y="112"/>
                    </a:lnTo>
                    <a:lnTo>
                      <a:pt x="124" y="82"/>
                    </a:lnTo>
                    <a:lnTo>
                      <a:pt x="79" y="48"/>
                    </a:lnTo>
                    <a:lnTo>
                      <a:pt x="34" y="10"/>
                    </a:lnTo>
                    <a:lnTo>
                      <a:pt x="24" y="0"/>
                    </a:lnTo>
                    <a:lnTo>
                      <a:pt x="22" y="0"/>
                    </a:lnTo>
                    <a:lnTo>
                      <a:pt x="22" y="3"/>
                    </a:lnTo>
                    <a:lnTo>
                      <a:pt x="18" y="3"/>
                    </a:lnTo>
                    <a:lnTo>
                      <a:pt x="18" y="7"/>
                    </a:lnTo>
                    <a:lnTo>
                      <a:pt x="15" y="10"/>
                    </a:lnTo>
                    <a:lnTo>
                      <a:pt x="15" y="12"/>
                    </a:lnTo>
                    <a:lnTo>
                      <a:pt x="13" y="16"/>
                    </a:lnTo>
                    <a:lnTo>
                      <a:pt x="9" y="19"/>
                    </a:lnTo>
                    <a:lnTo>
                      <a:pt x="6" y="21"/>
                    </a:lnTo>
                    <a:lnTo>
                      <a:pt x="6" y="25"/>
                    </a:lnTo>
                    <a:lnTo>
                      <a:pt x="4" y="28"/>
                    </a:lnTo>
                    <a:lnTo>
                      <a:pt x="4" y="30"/>
                    </a:lnTo>
                    <a:lnTo>
                      <a:pt x="0" y="30"/>
                    </a:lnTo>
                    <a:lnTo>
                      <a:pt x="0" y="34"/>
                    </a:lnTo>
                    <a:lnTo>
                      <a:pt x="0" y="37"/>
                    </a:lnTo>
                    <a:lnTo>
                      <a:pt x="4" y="37"/>
                    </a:lnTo>
                    <a:lnTo>
                      <a:pt x="6" y="37"/>
                    </a:lnTo>
                    <a:lnTo>
                      <a:pt x="9" y="37"/>
                    </a:lnTo>
                    <a:lnTo>
                      <a:pt x="13" y="37"/>
                    </a:lnTo>
                    <a:lnTo>
                      <a:pt x="15" y="39"/>
                    </a:lnTo>
                    <a:lnTo>
                      <a:pt x="18" y="39"/>
                    </a:lnTo>
                    <a:lnTo>
                      <a:pt x="63" y="76"/>
                    </a:lnTo>
                    <a:lnTo>
                      <a:pt x="109" y="112"/>
                    </a:lnTo>
                    <a:lnTo>
                      <a:pt x="154" y="144"/>
                    </a:lnTo>
                    <a:lnTo>
                      <a:pt x="199" y="178"/>
                    </a:lnTo>
                    <a:lnTo>
                      <a:pt x="243" y="210"/>
                    </a:lnTo>
                    <a:lnTo>
                      <a:pt x="289" y="244"/>
                    </a:lnTo>
                    <a:lnTo>
                      <a:pt x="337" y="278"/>
                    </a:lnTo>
                    <a:lnTo>
                      <a:pt x="389" y="310"/>
                    </a:lnTo>
                    <a:lnTo>
                      <a:pt x="443" y="346"/>
                    </a:lnTo>
                    <a:lnTo>
                      <a:pt x="500" y="383"/>
                    </a:lnTo>
                    <a:lnTo>
                      <a:pt x="503" y="385"/>
                    </a:lnTo>
                    <a:lnTo>
                      <a:pt x="505" y="388"/>
                    </a:lnTo>
                    <a:lnTo>
                      <a:pt x="509" y="392"/>
                    </a:lnTo>
                    <a:lnTo>
                      <a:pt x="514" y="394"/>
                    </a:lnTo>
                    <a:lnTo>
                      <a:pt x="518" y="394"/>
                    </a:lnTo>
                    <a:lnTo>
                      <a:pt x="523" y="397"/>
                    </a:lnTo>
                    <a:lnTo>
                      <a:pt x="530" y="401"/>
                    </a:lnTo>
                    <a:lnTo>
                      <a:pt x="536" y="404"/>
                    </a:lnTo>
                    <a:lnTo>
                      <a:pt x="542" y="406"/>
                    </a:lnTo>
                    <a:lnTo>
                      <a:pt x="545" y="410"/>
                    </a:lnTo>
                    <a:lnTo>
                      <a:pt x="548" y="413"/>
                    </a:lnTo>
                    <a:lnTo>
                      <a:pt x="551" y="413"/>
                    </a:lnTo>
                    <a:lnTo>
                      <a:pt x="551" y="415"/>
                    </a:lnTo>
                    <a:lnTo>
                      <a:pt x="551" y="419"/>
                    </a:lnTo>
                    <a:lnTo>
                      <a:pt x="555" y="419"/>
                    </a:lnTo>
                    <a:lnTo>
                      <a:pt x="555" y="422"/>
                    </a:lnTo>
                    <a:lnTo>
                      <a:pt x="557" y="422"/>
                    </a:lnTo>
                    <a:lnTo>
                      <a:pt x="560" y="419"/>
                    </a:lnTo>
                    <a:lnTo>
                      <a:pt x="562" y="415"/>
                    </a:lnTo>
                    <a:lnTo>
                      <a:pt x="566" y="413"/>
                    </a:lnTo>
                    <a:lnTo>
                      <a:pt x="569" y="406"/>
                    </a:lnTo>
                    <a:lnTo>
                      <a:pt x="571" y="404"/>
                    </a:lnTo>
                    <a:lnTo>
                      <a:pt x="575" y="401"/>
                    </a:lnTo>
                    <a:lnTo>
                      <a:pt x="578" y="394"/>
                    </a:lnTo>
                    <a:lnTo>
                      <a:pt x="580" y="392"/>
                    </a:lnTo>
                    <a:lnTo>
                      <a:pt x="580" y="385"/>
                    </a:lnTo>
                    <a:lnTo>
                      <a:pt x="580" y="388"/>
                    </a:lnTo>
                    <a:lnTo>
                      <a:pt x="578" y="388"/>
                    </a:lnTo>
                    <a:lnTo>
                      <a:pt x="578" y="385"/>
                    </a:lnTo>
                    <a:lnTo>
                      <a:pt x="575" y="385"/>
                    </a:lnTo>
                    <a:lnTo>
                      <a:pt x="571" y="385"/>
                    </a:lnTo>
                    <a:lnTo>
                      <a:pt x="569" y="385"/>
                    </a:lnTo>
                    <a:lnTo>
                      <a:pt x="566" y="383"/>
                    </a:lnTo>
                  </a:path>
                </a:pathLst>
              </a:custGeom>
              <a:noFill/>
              <a:ln w="0">
                <a:solidFill>
                  <a:srgbClr val="A075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3856" name="Freeform 1343"/>
              <p:cNvSpPr>
                <a:spLocks/>
              </p:cNvSpPr>
              <p:nvPr/>
            </p:nvSpPr>
            <p:spPr bwMode="auto">
              <a:xfrm>
                <a:off x="1452" y="3374"/>
                <a:ext cx="145" cy="105"/>
              </a:xfrm>
              <a:custGeom>
                <a:avLst/>
                <a:gdLst>
                  <a:gd name="T0" fmla="*/ 140 w 580"/>
                  <a:gd name="T1" fmla="*/ 94 h 422"/>
                  <a:gd name="T2" fmla="*/ 136 w 580"/>
                  <a:gd name="T3" fmla="*/ 92 h 422"/>
                  <a:gd name="T4" fmla="*/ 133 w 580"/>
                  <a:gd name="T5" fmla="*/ 90 h 422"/>
                  <a:gd name="T6" fmla="*/ 129 w 580"/>
                  <a:gd name="T7" fmla="*/ 88 h 422"/>
                  <a:gd name="T8" fmla="*/ 125 w 580"/>
                  <a:gd name="T9" fmla="*/ 86 h 422"/>
                  <a:gd name="T10" fmla="*/ 108 w 580"/>
                  <a:gd name="T11" fmla="*/ 74 h 422"/>
                  <a:gd name="T12" fmla="*/ 81 w 580"/>
                  <a:gd name="T13" fmla="*/ 57 h 422"/>
                  <a:gd name="T14" fmla="*/ 60 w 580"/>
                  <a:gd name="T15" fmla="*/ 42 h 422"/>
                  <a:gd name="T16" fmla="*/ 41 w 580"/>
                  <a:gd name="T17" fmla="*/ 28 h 422"/>
                  <a:gd name="T18" fmla="*/ 20 w 580"/>
                  <a:gd name="T19" fmla="*/ 12 h 422"/>
                  <a:gd name="T20" fmla="*/ 6 w 580"/>
                  <a:gd name="T21" fmla="*/ 0 h 422"/>
                  <a:gd name="T22" fmla="*/ 6 w 580"/>
                  <a:gd name="T23" fmla="*/ 1 h 422"/>
                  <a:gd name="T24" fmla="*/ 5 w 580"/>
                  <a:gd name="T25" fmla="*/ 2 h 422"/>
                  <a:gd name="T26" fmla="*/ 4 w 580"/>
                  <a:gd name="T27" fmla="*/ 3 h 422"/>
                  <a:gd name="T28" fmla="*/ 2 w 580"/>
                  <a:gd name="T29" fmla="*/ 5 h 422"/>
                  <a:gd name="T30" fmla="*/ 2 w 580"/>
                  <a:gd name="T31" fmla="*/ 6 h 422"/>
                  <a:gd name="T32" fmla="*/ 1 w 580"/>
                  <a:gd name="T33" fmla="*/ 7 h 422"/>
                  <a:gd name="T34" fmla="*/ 0 w 580"/>
                  <a:gd name="T35" fmla="*/ 8 h 422"/>
                  <a:gd name="T36" fmla="*/ 1 w 580"/>
                  <a:gd name="T37" fmla="*/ 9 h 422"/>
                  <a:gd name="T38" fmla="*/ 2 w 580"/>
                  <a:gd name="T39" fmla="*/ 9 h 422"/>
                  <a:gd name="T40" fmla="*/ 4 w 580"/>
                  <a:gd name="T41" fmla="*/ 10 h 422"/>
                  <a:gd name="T42" fmla="*/ 16 w 580"/>
                  <a:gd name="T43" fmla="*/ 19 h 422"/>
                  <a:gd name="T44" fmla="*/ 39 w 580"/>
                  <a:gd name="T45" fmla="*/ 36 h 422"/>
                  <a:gd name="T46" fmla="*/ 61 w 580"/>
                  <a:gd name="T47" fmla="*/ 52 h 422"/>
                  <a:gd name="T48" fmla="*/ 84 w 580"/>
                  <a:gd name="T49" fmla="*/ 69 h 422"/>
                  <a:gd name="T50" fmla="*/ 111 w 580"/>
                  <a:gd name="T51" fmla="*/ 86 h 422"/>
                  <a:gd name="T52" fmla="*/ 126 w 580"/>
                  <a:gd name="T53" fmla="*/ 96 h 422"/>
                  <a:gd name="T54" fmla="*/ 127 w 580"/>
                  <a:gd name="T55" fmla="*/ 98 h 422"/>
                  <a:gd name="T56" fmla="*/ 130 w 580"/>
                  <a:gd name="T57" fmla="*/ 98 h 422"/>
                  <a:gd name="T58" fmla="*/ 133 w 580"/>
                  <a:gd name="T59" fmla="*/ 100 h 422"/>
                  <a:gd name="T60" fmla="*/ 136 w 580"/>
                  <a:gd name="T61" fmla="*/ 101 h 422"/>
                  <a:gd name="T62" fmla="*/ 137 w 580"/>
                  <a:gd name="T63" fmla="*/ 103 h 422"/>
                  <a:gd name="T64" fmla="*/ 138 w 580"/>
                  <a:gd name="T65" fmla="*/ 103 h 422"/>
                  <a:gd name="T66" fmla="*/ 139 w 580"/>
                  <a:gd name="T67" fmla="*/ 104 h 422"/>
                  <a:gd name="T68" fmla="*/ 139 w 580"/>
                  <a:gd name="T69" fmla="*/ 105 h 422"/>
                  <a:gd name="T70" fmla="*/ 141 w 580"/>
                  <a:gd name="T71" fmla="*/ 103 h 422"/>
                  <a:gd name="T72" fmla="*/ 142 w 580"/>
                  <a:gd name="T73" fmla="*/ 101 h 422"/>
                  <a:gd name="T74" fmla="*/ 144 w 580"/>
                  <a:gd name="T75" fmla="*/ 100 h 422"/>
                  <a:gd name="T76" fmla="*/ 145 w 580"/>
                  <a:gd name="T77" fmla="*/ 98 h 422"/>
                  <a:gd name="T78" fmla="*/ 145 w 580"/>
                  <a:gd name="T79" fmla="*/ 97 h 422"/>
                  <a:gd name="T80" fmla="*/ 145 w 580"/>
                  <a:gd name="T81" fmla="*/ 96 h 422"/>
                  <a:gd name="T82" fmla="*/ 143 w 580"/>
                  <a:gd name="T83" fmla="*/ 96 h 422"/>
                  <a:gd name="T84" fmla="*/ 142 w 580"/>
                  <a:gd name="T85" fmla="*/ 95 h 422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580"/>
                  <a:gd name="T130" fmla="*/ 0 h 422"/>
                  <a:gd name="T131" fmla="*/ 580 w 580"/>
                  <a:gd name="T132" fmla="*/ 422 h 422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580" h="422">
                    <a:moveTo>
                      <a:pt x="566" y="383"/>
                    </a:moveTo>
                    <a:lnTo>
                      <a:pt x="560" y="379"/>
                    </a:lnTo>
                    <a:lnTo>
                      <a:pt x="551" y="376"/>
                    </a:lnTo>
                    <a:lnTo>
                      <a:pt x="545" y="371"/>
                    </a:lnTo>
                    <a:lnTo>
                      <a:pt x="536" y="367"/>
                    </a:lnTo>
                    <a:lnTo>
                      <a:pt x="530" y="362"/>
                    </a:lnTo>
                    <a:lnTo>
                      <a:pt x="521" y="358"/>
                    </a:lnTo>
                    <a:lnTo>
                      <a:pt x="514" y="353"/>
                    </a:lnTo>
                    <a:lnTo>
                      <a:pt x="509" y="349"/>
                    </a:lnTo>
                    <a:lnTo>
                      <a:pt x="500" y="344"/>
                    </a:lnTo>
                    <a:lnTo>
                      <a:pt x="494" y="340"/>
                    </a:lnTo>
                    <a:lnTo>
                      <a:pt x="430" y="299"/>
                    </a:lnTo>
                    <a:lnTo>
                      <a:pt x="377" y="262"/>
                    </a:lnTo>
                    <a:lnTo>
                      <a:pt x="325" y="229"/>
                    </a:lnTo>
                    <a:lnTo>
                      <a:pt x="284" y="199"/>
                    </a:lnTo>
                    <a:lnTo>
                      <a:pt x="241" y="169"/>
                    </a:lnTo>
                    <a:lnTo>
                      <a:pt x="202" y="139"/>
                    </a:lnTo>
                    <a:lnTo>
                      <a:pt x="163" y="112"/>
                    </a:lnTo>
                    <a:lnTo>
                      <a:pt x="124" y="82"/>
                    </a:lnTo>
                    <a:lnTo>
                      <a:pt x="79" y="48"/>
                    </a:lnTo>
                    <a:lnTo>
                      <a:pt x="34" y="10"/>
                    </a:lnTo>
                    <a:lnTo>
                      <a:pt x="24" y="0"/>
                    </a:lnTo>
                    <a:lnTo>
                      <a:pt x="22" y="0"/>
                    </a:lnTo>
                    <a:lnTo>
                      <a:pt x="22" y="3"/>
                    </a:lnTo>
                    <a:lnTo>
                      <a:pt x="18" y="3"/>
                    </a:lnTo>
                    <a:lnTo>
                      <a:pt x="18" y="7"/>
                    </a:lnTo>
                    <a:lnTo>
                      <a:pt x="15" y="10"/>
                    </a:lnTo>
                    <a:lnTo>
                      <a:pt x="15" y="12"/>
                    </a:lnTo>
                    <a:lnTo>
                      <a:pt x="13" y="16"/>
                    </a:lnTo>
                    <a:lnTo>
                      <a:pt x="9" y="19"/>
                    </a:lnTo>
                    <a:lnTo>
                      <a:pt x="6" y="21"/>
                    </a:lnTo>
                    <a:lnTo>
                      <a:pt x="6" y="25"/>
                    </a:lnTo>
                    <a:lnTo>
                      <a:pt x="4" y="28"/>
                    </a:lnTo>
                    <a:lnTo>
                      <a:pt x="4" y="30"/>
                    </a:lnTo>
                    <a:lnTo>
                      <a:pt x="0" y="30"/>
                    </a:lnTo>
                    <a:lnTo>
                      <a:pt x="0" y="34"/>
                    </a:lnTo>
                    <a:lnTo>
                      <a:pt x="0" y="37"/>
                    </a:lnTo>
                    <a:lnTo>
                      <a:pt x="4" y="37"/>
                    </a:lnTo>
                    <a:lnTo>
                      <a:pt x="6" y="37"/>
                    </a:lnTo>
                    <a:lnTo>
                      <a:pt x="9" y="37"/>
                    </a:lnTo>
                    <a:lnTo>
                      <a:pt x="13" y="37"/>
                    </a:lnTo>
                    <a:lnTo>
                      <a:pt x="15" y="39"/>
                    </a:lnTo>
                    <a:lnTo>
                      <a:pt x="18" y="39"/>
                    </a:lnTo>
                    <a:lnTo>
                      <a:pt x="63" y="76"/>
                    </a:lnTo>
                    <a:lnTo>
                      <a:pt x="109" y="112"/>
                    </a:lnTo>
                    <a:lnTo>
                      <a:pt x="154" y="144"/>
                    </a:lnTo>
                    <a:lnTo>
                      <a:pt x="199" y="178"/>
                    </a:lnTo>
                    <a:lnTo>
                      <a:pt x="243" y="210"/>
                    </a:lnTo>
                    <a:lnTo>
                      <a:pt x="289" y="244"/>
                    </a:lnTo>
                    <a:lnTo>
                      <a:pt x="337" y="278"/>
                    </a:lnTo>
                    <a:lnTo>
                      <a:pt x="389" y="310"/>
                    </a:lnTo>
                    <a:lnTo>
                      <a:pt x="443" y="346"/>
                    </a:lnTo>
                    <a:lnTo>
                      <a:pt x="500" y="383"/>
                    </a:lnTo>
                    <a:lnTo>
                      <a:pt x="503" y="385"/>
                    </a:lnTo>
                    <a:lnTo>
                      <a:pt x="505" y="388"/>
                    </a:lnTo>
                    <a:lnTo>
                      <a:pt x="509" y="392"/>
                    </a:lnTo>
                    <a:lnTo>
                      <a:pt x="514" y="394"/>
                    </a:lnTo>
                    <a:lnTo>
                      <a:pt x="518" y="394"/>
                    </a:lnTo>
                    <a:lnTo>
                      <a:pt x="523" y="397"/>
                    </a:lnTo>
                    <a:lnTo>
                      <a:pt x="530" y="401"/>
                    </a:lnTo>
                    <a:lnTo>
                      <a:pt x="536" y="404"/>
                    </a:lnTo>
                    <a:lnTo>
                      <a:pt x="542" y="406"/>
                    </a:lnTo>
                    <a:lnTo>
                      <a:pt x="545" y="410"/>
                    </a:lnTo>
                    <a:lnTo>
                      <a:pt x="548" y="413"/>
                    </a:lnTo>
                    <a:lnTo>
                      <a:pt x="551" y="413"/>
                    </a:lnTo>
                    <a:lnTo>
                      <a:pt x="551" y="415"/>
                    </a:lnTo>
                    <a:lnTo>
                      <a:pt x="551" y="419"/>
                    </a:lnTo>
                    <a:lnTo>
                      <a:pt x="555" y="419"/>
                    </a:lnTo>
                    <a:lnTo>
                      <a:pt x="555" y="422"/>
                    </a:lnTo>
                    <a:lnTo>
                      <a:pt x="557" y="422"/>
                    </a:lnTo>
                    <a:lnTo>
                      <a:pt x="560" y="419"/>
                    </a:lnTo>
                    <a:lnTo>
                      <a:pt x="562" y="415"/>
                    </a:lnTo>
                    <a:lnTo>
                      <a:pt x="566" y="413"/>
                    </a:lnTo>
                    <a:lnTo>
                      <a:pt x="569" y="406"/>
                    </a:lnTo>
                    <a:lnTo>
                      <a:pt x="571" y="404"/>
                    </a:lnTo>
                    <a:lnTo>
                      <a:pt x="575" y="401"/>
                    </a:lnTo>
                    <a:lnTo>
                      <a:pt x="578" y="394"/>
                    </a:lnTo>
                    <a:lnTo>
                      <a:pt x="580" y="392"/>
                    </a:lnTo>
                    <a:lnTo>
                      <a:pt x="580" y="385"/>
                    </a:lnTo>
                    <a:lnTo>
                      <a:pt x="580" y="388"/>
                    </a:lnTo>
                    <a:lnTo>
                      <a:pt x="578" y="388"/>
                    </a:lnTo>
                    <a:lnTo>
                      <a:pt x="578" y="385"/>
                    </a:lnTo>
                    <a:lnTo>
                      <a:pt x="575" y="385"/>
                    </a:lnTo>
                    <a:lnTo>
                      <a:pt x="571" y="385"/>
                    </a:lnTo>
                    <a:lnTo>
                      <a:pt x="569" y="385"/>
                    </a:lnTo>
                    <a:lnTo>
                      <a:pt x="566" y="383"/>
                    </a:lnTo>
                  </a:path>
                </a:pathLst>
              </a:custGeom>
              <a:noFill/>
              <a:ln w="0">
                <a:solidFill>
                  <a:srgbClr val="A075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3857" name="Freeform 1344"/>
              <p:cNvSpPr>
                <a:spLocks/>
              </p:cNvSpPr>
              <p:nvPr/>
            </p:nvSpPr>
            <p:spPr bwMode="auto">
              <a:xfrm>
                <a:off x="1971" y="3665"/>
                <a:ext cx="35" cy="25"/>
              </a:xfrm>
              <a:custGeom>
                <a:avLst/>
                <a:gdLst>
                  <a:gd name="T0" fmla="*/ 4 w 141"/>
                  <a:gd name="T1" fmla="*/ 0 h 103"/>
                  <a:gd name="T2" fmla="*/ 6 w 141"/>
                  <a:gd name="T3" fmla="*/ 1 h 103"/>
                  <a:gd name="T4" fmla="*/ 7 w 141"/>
                  <a:gd name="T5" fmla="*/ 1 h 103"/>
                  <a:gd name="T6" fmla="*/ 8 w 141"/>
                  <a:gd name="T7" fmla="*/ 1 h 103"/>
                  <a:gd name="T8" fmla="*/ 9 w 141"/>
                  <a:gd name="T9" fmla="*/ 1 h 103"/>
                  <a:gd name="T10" fmla="*/ 10 w 141"/>
                  <a:gd name="T11" fmla="*/ 1 h 103"/>
                  <a:gd name="T12" fmla="*/ 11 w 141"/>
                  <a:gd name="T13" fmla="*/ 1 h 103"/>
                  <a:gd name="T14" fmla="*/ 11 w 141"/>
                  <a:gd name="T15" fmla="*/ 0 h 103"/>
                  <a:gd name="T16" fmla="*/ 13 w 141"/>
                  <a:gd name="T17" fmla="*/ 0 h 103"/>
                  <a:gd name="T18" fmla="*/ 16 w 141"/>
                  <a:gd name="T19" fmla="*/ 0 h 103"/>
                  <a:gd name="T20" fmla="*/ 18 w 141"/>
                  <a:gd name="T21" fmla="*/ 1 h 103"/>
                  <a:gd name="T22" fmla="*/ 20 w 141"/>
                  <a:gd name="T23" fmla="*/ 1 h 103"/>
                  <a:gd name="T24" fmla="*/ 22 w 141"/>
                  <a:gd name="T25" fmla="*/ 2 h 103"/>
                  <a:gd name="T26" fmla="*/ 23 w 141"/>
                  <a:gd name="T27" fmla="*/ 2 h 103"/>
                  <a:gd name="T28" fmla="*/ 25 w 141"/>
                  <a:gd name="T29" fmla="*/ 3 h 103"/>
                  <a:gd name="T30" fmla="*/ 26 w 141"/>
                  <a:gd name="T31" fmla="*/ 4 h 103"/>
                  <a:gd name="T32" fmla="*/ 28 w 141"/>
                  <a:gd name="T33" fmla="*/ 4 h 103"/>
                  <a:gd name="T34" fmla="*/ 28 w 141"/>
                  <a:gd name="T35" fmla="*/ 5 h 103"/>
                  <a:gd name="T36" fmla="*/ 29 w 141"/>
                  <a:gd name="T37" fmla="*/ 7 h 103"/>
                  <a:gd name="T38" fmla="*/ 31 w 141"/>
                  <a:gd name="T39" fmla="*/ 8 h 103"/>
                  <a:gd name="T40" fmla="*/ 32 w 141"/>
                  <a:gd name="T41" fmla="*/ 9 h 103"/>
                  <a:gd name="T42" fmla="*/ 32 w 141"/>
                  <a:gd name="T43" fmla="*/ 9 h 103"/>
                  <a:gd name="T44" fmla="*/ 33 w 141"/>
                  <a:gd name="T45" fmla="*/ 10 h 103"/>
                  <a:gd name="T46" fmla="*/ 33 w 141"/>
                  <a:gd name="T47" fmla="*/ 11 h 103"/>
                  <a:gd name="T48" fmla="*/ 34 w 141"/>
                  <a:gd name="T49" fmla="*/ 12 h 103"/>
                  <a:gd name="T50" fmla="*/ 35 w 141"/>
                  <a:gd name="T51" fmla="*/ 13 h 103"/>
                  <a:gd name="T52" fmla="*/ 35 w 141"/>
                  <a:gd name="T53" fmla="*/ 13 h 103"/>
                  <a:gd name="T54" fmla="*/ 35 w 141"/>
                  <a:gd name="T55" fmla="*/ 15 h 103"/>
                  <a:gd name="T56" fmla="*/ 34 w 141"/>
                  <a:gd name="T57" fmla="*/ 25 h 103"/>
                  <a:gd name="T58" fmla="*/ 32 w 141"/>
                  <a:gd name="T59" fmla="*/ 24 h 103"/>
                  <a:gd name="T60" fmla="*/ 31 w 141"/>
                  <a:gd name="T61" fmla="*/ 24 h 103"/>
                  <a:gd name="T62" fmla="*/ 29 w 141"/>
                  <a:gd name="T63" fmla="*/ 24 h 103"/>
                  <a:gd name="T64" fmla="*/ 28 w 141"/>
                  <a:gd name="T65" fmla="*/ 24 h 103"/>
                  <a:gd name="T66" fmla="*/ 26 w 141"/>
                  <a:gd name="T67" fmla="*/ 25 h 103"/>
                  <a:gd name="T68" fmla="*/ 25 w 141"/>
                  <a:gd name="T69" fmla="*/ 25 h 103"/>
                  <a:gd name="T70" fmla="*/ 23 w 141"/>
                  <a:gd name="T71" fmla="*/ 25 h 103"/>
                  <a:gd name="T72" fmla="*/ 23 w 141"/>
                  <a:gd name="T73" fmla="*/ 25 h 103"/>
                  <a:gd name="T74" fmla="*/ 21 w 141"/>
                  <a:gd name="T75" fmla="*/ 25 h 103"/>
                  <a:gd name="T76" fmla="*/ 19 w 141"/>
                  <a:gd name="T77" fmla="*/ 25 h 103"/>
                  <a:gd name="T78" fmla="*/ 19 w 141"/>
                  <a:gd name="T79" fmla="*/ 25 h 103"/>
                  <a:gd name="T80" fmla="*/ 17 w 141"/>
                  <a:gd name="T81" fmla="*/ 25 h 103"/>
                  <a:gd name="T82" fmla="*/ 16 w 141"/>
                  <a:gd name="T83" fmla="*/ 25 h 103"/>
                  <a:gd name="T84" fmla="*/ 16 w 141"/>
                  <a:gd name="T85" fmla="*/ 25 h 103"/>
                  <a:gd name="T86" fmla="*/ 15 w 141"/>
                  <a:gd name="T87" fmla="*/ 24 h 103"/>
                  <a:gd name="T88" fmla="*/ 13 w 141"/>
                  <a:gd name="T89" fmla="*/ 24 h 103"/>
                  <a:gd name="T90" fmla="*/ 13 w 141"/>
                  <a:gd name="T91" fmla="*/ 24 h 103"/>
                  <a:gd name="T92" fmla="*/ 12 w 141"/>
                  <a:gd name="T93" fmla="*/ 24 h 103"/>
                  <a:gd name="T94" fmla="*/ 11 w 141"/>
                  <a:gd name="T95" fmla="*/ 23 h 103"/>
                  <a:gd name="T96" fmla="*/ 10 w 141"/>
                  <a:gd name="T97" fmla="*/ 22 h 103"/>
                  <a:gd name="T98" fmla="*/ 8 w 141"/>
                  <a:gd name="T99" fmla="*/ 21 h 103"/>
                  <a:gd name="T100" fmla="*/ 7 w 141"/>
                  <a:gd name="T101" fmla="*/ 20 h 103"/>
                  <a:gd name="T102" fmla="*/ 6 w 141"/>
                  <a:gd name="T103" fmla="*/ 19 h 103"/>
                  <a:gd name="T104" fmla="*/ 5 w 141"/>
                  <a:gd name="T105" fmla="*/ 18 h 103"/>
                  <a:gd name="T106" fmla="*/ 4 w 141"/>
                  <a:gd name="T107" fmla="*/ 16 h 103"/>
                  <a:gd name="T108" fmla="*/ 3 w 141"/>
                  <a:gd name="T109" fmla="*/ 16 h 103"/>
                  <a:gd name="T110" fmla="*/ 2 w 141"/>
                  <a:gd name="T111" fmla="*/ 14 h 103"/>
                  <a:gd name="T112" fmla="*/ 2 w 141"/>
                  <a:gd name="T113" fmla="*/ 13 h 103"/>
                  <a:gd name="T114" fmla="*/ 1 w 141"/>
                  <a:gd name="T115" fmla="*/ 12 h 103"/>
                  <a:gd name="T116" fmla="*/ 0 w 141"/>
                  <a:gd name="T117" fmla="*/ 10 h 103"/>
                  <a:gd name="T118" fmla="*/ 4 w 141"/>
                  <a:gd name="T119" fmla="*/ 0 h 103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141"/>
                  <a:gd name="T181" fmla="*/ 0 h 103"/>
                  <a:gd name="T182" fmla="*/ 141 w 141"/>
                  <a:gd name="T183" fmla="*/ 103 h 103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141" h="103">
                    <a:moveTo>
                      <a:pt x="18" y="0"/>
                    </a:moveTo>
                    <a:lnTo>
                      <a:pt x="25" y="4"/>
                    </a:lnTo>
                    <a:lnTo>
                      <a:pt x="30" y="4"/>
                    </a:lnTo>
                    <a:lnTo>
                      <a:pt x="34" y="4"/>
                    </a:lnTo>
                    <a:lnTo>
                      <a:pt x="36" y="4"/>
                    </a:lnTo>
                    <a:lnTo>
                      <a:pt x="39" y="4"/>
                    </a:lnTo>
                    <a:lnTo>
                      <a:pt x="43" y="4"/>
                    </a:lnTo>
                    <a:lnTo>
                      <a:pt x="45" y="0"/>
                    </a:lnTo>
                    <a:lnTo>
                      <a:pt x="54" y="0"/>
                    </a:lnTo>
                    <a:lnTo>
                      <a:pt x="64" y="0"/>
                    </a:lnTo>
                    <a:lnTo>
                      <a:pt x="73" y="4"/>
                    </a:lnTo>
                    <a:lnTo>
                      <a:pt x="82" y="4"/>
                    </a:lnTo>
                    <a:lnTo>
                      <a:pt x="87" y="7"/>
                    </a:lnTo>
                    <a:lnTo>
                      <a:pt x="93" y="9"/>
                    </a:lnTo>
                    <a:lnTo>
                      <a:pt x="100" y="13"/>
                    </a:lnTo>
                    <a:lnTo>
                      <a:pt x="105" y="16"/>
                    </a:lnTo>
                    <a:lnTo>
                      <a:pt x="111" y="18"/>
                    </a:lnTo>
                    <a:lnTo>
                      <a:pt x="114" y="22"/>
                    </a:lnTo>
                    <a:lnTo>
                      <a:pt x="118" y="28"/>
                    </a:lnTo>
                    <a:lnTo>
                      <a:pt x="123" y="31"/>
                    </a:lnTo>
                    <a:lnTo>
                      <a:pt x="127" y="37"/>
                    </a:lnTo>
                    <a:lnTo>
                      <a:pt x="130" y="39"/>
                    </a:lnTo>
                    <a:lnTo>
                      <a:pt x="132" y="43"/>
                    </a:lnTo>
                    <a:lnTo>
                      <a:pt x="132" y="46"/>
                    </a:lnTo>
                    <a:lnTo>
                      <a:pt x="136" y="48"/>
                    </a:lnTo>
                    <a:lnTo>
                      <a:pt x="139" y="52"/>
                    </a:lnTo>
                    <a:lnTo>
                      <a:pt x="139" y="55"/>
                    </a:lnTo>
                    <a:lnTo>
                      <a:pt x="141" y="61"/>
                    </a:lnTo>
                    <a:lnTo>
                      <a:pt x="136" y="103"/>
                    </a:lnTo>
                    <a:lnTo>
                      <a:pt x="130" y="100"/>
                    </a:lnTo>
                    <a:lnTo>
                      <a:pt x="123" y="100"/>
                    </a:lnTo>
                    <a:lnTo>
                      <a:pt x="118" y="100"/>
                    </a:lnTo>
                    <a:lnTo>
                      <a:pt x="111" y="100"/>
                    </a:lnTo>
                    <a:lnTo>
                      <a:pt x="105" y="103"/>
                    </a:lnTo>
                    <a:lnTo>
                      <a:pt x="100" y="103"/>
                    </a:lnTo>
                    <a:lnTo>
                      <a:pt x="93" y="103"/>
                    </a:lnTo>
                    <a:lnTo>
                      <a:pt x="91" y="103"/>
                    </a:lnTo>
                    <a:lnTo>
                      <a:pt x="84" y="103"/>
                    </a:lnTo>
                    <a:lnTo>
                      <a:pt x="78" y="103"/>
                    </a:lnTo>
                    <a:lnTo>
                      <a:pt x="75" y="103"/>
                    </a:lnTo>
                    <a:lnTo>
                      <a:pt x="70" y="103"/>
                    </a:lnTo>
                    <a:lnTo>
                      <a:pt x="66" y="103"/>
                    </a:lnTo>
                    <a:lnTo>
                      <a:pt x="64" y="103"/>
                    </a:lnTo>
                    <a:lnTo>
                      <a:pt x="61" y="100"/>
                    </a:lnTo>
                    <a:lnTo>
                      <a:pt x="54" y="100"/>
                    </a:lnTo>
                    <a:lnTo>
                      <a:pt x="52" y="98"/>
                    </a:lnTo>
                    <a:lnTo>
                      <a:pt x="48" y="98"/>
                    </a:lnTo>
                    <a:lnTo>
                      <a:pt x="43" y="94"/>
                    </a:lnTo>
                    <a:lnTo>
                      <a:pt x="39" y="91"/>
                    </a:lnTo>
                    <a:lnTo>
                      <a:pt x="34" y="88"/>
                    </a:lnTo>
                    <a:lnTo>
                      <a:pt x="30" y="82"/>
                    </a:lnTo>
                    <a:lnTo>
                      <a:pt x="25" y="79"/>
                    </a:lnTo>
                    <a:lnTo>
                      <a:pt x="21" y="73"/>
                    </a:lnTo>
                    <a:lnTo>
                      <a:pt x="16" y="66"/>
                    </a:lnTo>
                    <a:lnTo>
                      <a:pt x="12" y="64"/>
                    </a:lnTo>
                    <a:lnTo>
                      <a:pt x="9" y="57"/>
                    </a:lnTo>
                    <a:lnTo>
                      <a:pt x="7" y="52"/>
                    </a:lnTo>
                    <a:lnTo>
                      <a:pt x="3" y="48"/>
                    </a:lnTo>
                    <a:lnTo>
                      <a:pt x="0" y="43"/>
                    </a:lnTo>
                    <a:lnTo>
                      <a:pt x="18" y="0"/>
                    </a:lnTo>
                    <a:close/>
                  </a:path>
                </a:pathLst>
              </a:custGeom>
              <a:solidFill>
                <a:srgbClr val="32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3858" name="Freeform 1345"/>
              <p:cNvSpPr>
                <a:spLocks/>
              </p:cNvSpPr>
              <p:nvPr/>
            </p:nvSpPr>
            <p:spPr bwMode="auto">
              <a:xfrm>
                <a:off x="1971" y="3665"/>
                <a:ext cx="35" cy="25"/>
              </a:xfrm>
              <a:custGeom>
                <a:avLst/>
                <a:gdLst>
                  <a:gd name="T0" fmla="*/ 4 w 141"/>
                  <a:gd name="T1" fmla="*/ 0 h 103"/>
                  <a:gd name="T2" fmla="*/ 6 w 141"/>
                  <a:gd name="T3" fmla="*/ 1 h 103"/>
                  <a:gd name="T4" fmla="*/ 7 w 141"/>
                  <a:gd name="T5" fmla="*/ 1 h 103"/>
                  <a:gd name="T6" fmla="*/ 8 w 141"/>
                  <a:gd name="T7" fmla="*/ 1 h 103"/>
                  <a:gd name="T8" fmla="*/ 9 w 141"/>
                  <a:gd name="T9" fmla="*/ 1 h 103"/>
                  <a:gd name="T10" fmla="*/ 10 w 141"/>
                  <a:gd name="T11" fmla="*/ 1 h 103"/>
                  <a:gd name="T12" fmla="*/ 11 w 141"/>
                  <a:gd name="T13" fmla="*/ 1 h 103"/>
                  <a:gd name="T14" fmla="*/ 11 w 141"/>
                  <a:gd name="T15" fmla="*/ 0 h 103"/>
                  <a:gd name="T16" fmla="*/ 13 w 141"/>
                  <a:gd name="T17" fmla="*/ 0 h 103"/>
                  <a:gd name="T18" fmla="*/ 16 w 141"/>
                  <a:gd name="T19" fmla="*/ 0 h 103"/>
                  <a:gd name="T20" fmla="*/ 18 w 141"/>
                  <a:gd name="T21" fmla="*/ 1 h 103"/>
                  <a:gd name="T22" fmla="*/ 20 w 141"/>
                  <a:gd name="T23" fmla="*/ 1 h 103"/>
                  <a:gd name="T24" fmla="*/ 22 w 141"/>
                  <a:gd name="T25" fmla="*/ 2 h 103"/>
                  <a:gd name="T26" fmla="*/ 23 w 141"/>
                  <a:gd name="T27" fmla="*/ 2 h 103"/>
                  <a:gd name="T28" fmla="*/ 25 w 141"/>
                  <a:gd name="T29" fmla="*/ 3 h 103"/>
                  <a:gd name="T30" fmla="*/ 26 w 141"/>
                  <a:gd name="T31" fmla="*/ 4 h 103"/>
                  <a:gd name="T32" fmla="*/ 28 w 141"/>
                  <a:gd name="T33" fmla="*/ 4 h 103"/>
                  <a:gd name="T34" fmla="*/ 28 w 141"/>
                  <a:gd name="T35" fmla="*/ 5 h 103"/>
                  <a:gd name="T36" fmla="*/ 29 w 141"/>
                  <a:gd name="T37" fmla="*/ 7 h 103"/>
                  <a:gd name="T38" fmla="*/ 31 w 141"/>
                  <a:gd name="T39" fmla="*/ 8 h 103"/>
                  <a:gd name="T40" fmla="*/ 32 w 141"/>
                  <a:gd name="T41" fmla="*/ 9 h 103"/>
                  <a:gd name="T42" fmla="*/ 32 w 141"/>
                  <a:gd name="T43" fmla="*/ 9 h 103"/>
                  <a:gd name="T44" fmla="*/ 33 w 141"/>
                  <a:gd name="T45" fmla="*/ 10 h 103"/>
                  <a:gd name="T46" fmla="*/ 33 w 141"/>
                  <a:gd name="T47" fmla="*/ 11 h 103"/>
                  <a:gd name="T48" fmla="*/ 34 w 141"/>
                  <a:gd name="T49" fmla="*/ 12 h 103"/>
                  <a:gd name="T50" fmla="*/ 35 w 141"/>
                  <a:gd name="T51" fmla="*/ 13 h 103"/>
                  <a:gd name="T52" fmla="*/ 35 w 141"/>
                  <a:gd name="T53" fmla="*/ 13 h 103"/>
                  <a:gd name="T54" fmla="*/ 35 w 141"/>
                  <a:gd name="T55" fmla="*/ 15 h 103"/>
                  <a:gd name="T56" fmla="*/ 34 w 141"/>
                  <a:gd name="T57" fmla="*/ 25 h 103"/>
                  <a:gd name="T58" fmla="*/ 32 w 141"/>
                  <a:gd name="T59" fmla="*/ 24 h 103"/>
                  <a:gd name="T60" fmla="*/ 31 w 141"/>
                  <a:gd name="T61" fmla="*/ 24 h 103"/>
                  <a:gd name="T62" fmla="*/ 29 w 141"/>
                  <a:gd name="T63" fmla="*/ 24 h 103"/>
                  <a:gd name="T64" fmla="*/ 28 w 141"/>
                  <a:gd name="T65" fmla="*/ 24 h 103"/>
                  <a:gd name="T66" fmla="*/ 26 w 141"/>
                  <a:gd name="T67" fmla="*/ 25 h 103"/>
                  <a:gd name="T68" fmla="*/ 25 w 141"/>
                  <a:gd name="T69" fmla="*/ 25 h 103"/>
                  <a:gd name="T70" fmla="*/ 23 w 141"/>
                  <a:gd name="T71" fmla="*/ 25 h 103"/>
                  <a:gd name="T72" fmla="*/ 23 w 141"/>
                  <a:gd name="T73" fmla="*/ 25 h 103"/>
                  <a:gd name="T74" fmla="*/ 21 w 141"/>
                  <a:gd name="T75" fmla="*/ 25 h 103"/>
                  <a:gd name="T76" fmla="*/ 19 w 141"/>
                  <a:gd name="T77" fmla="*/ 25 h 103"/>
                  <a:gd name="T78" fmla="*/ 19 w 141"/>
                  <a:gd name="T79" fmla="*/ 25 h 103"/>
                  <a:gd name="T80" fmla="*/ 17 w 141"/>
                  <a:gd name="T81" fmla="*/ 25 h 103"/>
                  <a:gd name="T82" fmla="*/ 16 w 141"/>
                  <a:gd name="T83" fmla="*/ 25 h 103"/>
                  <a:gd name="T84" fmla="*/ 16 w 141"/>
                  <a:gd name="T85" fmla="*/ 25 h 103"/>
                  <a:gd name="T86" fmla="*/ 15 w 141"/>
                  <a:gd name="T87" fmla="*/ 24 h 103"/>
                  <a:gd name="T88" fmla="*/ 13 w 141"/>
                  <a:gd name="T89" fmla="*/ 24 h 103"/>
                  <a:gd name="T90" fmla="*/ 13 w 141"/>
                  <a:gd name="T91" fmla="*/ 24 h 103"/>
                  <a:gd name="T92" fmla="*/ 12 w 141"/>
                  <a:gd name="T93" fmla="*/ 24 h 103"/>
                  <a:gd name="T94" fmla="*/ 11 w 141"/>
                  <a:gd name="T95" fmla="*/ 23 h 103"/>
                  <a:gd name="T96" fmla="*/ 10 w 141"/>
                  <a:gd name="T97" fmla="*/ 22 h 103"/>
                  <a:gd name="T98" fmla="*/ 8 w 141"/>
                  <a:gd name="T99" fmla="*/ 21 h 103"/>
                  <a:gd name="T100" fmla="*/ 7 w 141"/>
                  <a:gd name="T101" fmla="*/ 20 h 103"/>
                  <a:gd name="T102" fmla="*/ 6 w 141"/>
                  <a:gd name="T103" fmla="*/ 19 h 103"/>
                  <a:gd name="T104" fmla="*/ 5 w 141"/>
                  <a:gd name="T105" fmla="*/ 18 h 103"/>
                  <a:gd name="T106" fmla="*/ 4 w 141"/>
                  <a:gd name="T107" fmla="*/ 16 h 103"/>
                  <a:gd name="T108" fmla="*/ 3 w 141"/>
                  <a:gd name="T109" fmla="*/ 16 h 103"/>
                  <a:gd name="T110" fmla="*/ 2 w 141"/>
                  <a:gd name="T111" fmla="*/ 14 h 103"/>
                  <a:gd name="T112" fmla="*/ 2 w 141"/>
                  <a:gd name="T113" fmla="*/ 13 h 103"/>
                  <a:gd name="T114" fmla="*/ 1 w 141"/>
                  <a:gd name="T115" fmla="*/ 12 h 103"/>
                  <a:gd name="T116" fmla="*/ 0 w 141"/>
                  <a:gd name="T117" fmla="*/ 10 h 103"/>
                  <a:gd name="T118" fmla="*/ 4 w 141"/>
                  <a:gd name="T119" fmla="*/ 0 h 103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141"/>
                  <a:gd name="T181" fmla="*/ 0 h 103"/>
                  <a:gd name="T182" fmla="*/ 141 w 141"/>
                  <a:gd name="T183" fmla="*/ 103 h 103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141" h="103">
                    <a:moveTo>
                      <a:pt x="18" y="0"/>
                    </a:moveTo>
                    <a:lnTo>
                      <a:pt x="25" y="4"/>
                    </a:lnTo>
                    <a:lnTo>
                      <a:pt x="30" y="4"/>
                    </a:lnTo>
                    <a:lnTo>
                      <a:pt x="34" y="4"/>
                    </a:lnTo>
                    <a:lnTo>
                      <a:pt x="36" y="4"/>
                    </a:lnTo>
                    <a:lnTo>
                      <a:pt x="39" y="4"/>
                    </a:lnTo>
                    <a:lnTo>
                      <a:pt x="43" y="4"/>
                    </a:lnTo>
                    <a:lnTo>
                      <a:pt x="45" y="0"/>
                    </a:lnTo>
                    <a:lnTo>
                      <a:pt x="54" y="0"/>
                    </a:lnTo>
                    <a:lnTo>
                      <a:pt x="64" y="0"/>
                    </a:lnTo>
                    <a:lnTo>
                      <a:pt x="73" y="4"/>
                    </a:lnTo>
                    <a:lnTo>
                      <a:pt x="82" y="4"/>
                    </a:lnTo>
                    <a:lnTo>
                      <a:pt x="87" y="7"/>
                    </a:lnTo>
                    <a:lnTo>
                      <a:pt x="93" y="9"/>
                    </a:lnTo>
                    <a:lnTo>
                      <a:pt x="100" y="13"/>
                    </a:lnTo>
                    <a:lnTo>
                      <a:pt x="105" y="16"/>
                    </a:lnTo>
                    <a:lnTo>
                      <a:pt x="111" y="18"/>
                    </a:lnTo>
                    <a:lnTo>
                      <a:pt x="114" y="22"/>
                    </a:lnTo>
                    <a:lnTo>
                      <a:pt x="118" y="28"/>
                    </a:lnTo>
                    <a:lnTo>
                      <a:pt x="123" y="31"/>
                    </a:lnTo>
                    <a:lnTo>
                      <a:pt x="127" y="37"/>
                    </a:lnTo>
                    <a:lnTo>
                      <a:pt x="130" y="39"/>
                    </a:lnTo>
                    <a:lnTo>
                      <a:pt x="132" y="43"/>
                    </a:lnTo>
                    <a:lnTo>
                      <a:pt x="132" y="46"/>
                    </a:lnTo>
                    <a:lnTo>
                      <a:pt x="136" y="48"/>
                    </a:lnTo>
                    <a:lnTo>
                      <a:pt x="139" y="52"/>
                    </a:lnTo>
                    <a:lnTo>
                      <a:pt x="139" y="55"/>
                    </a:lnTo>
                    <a:lnTo>
                      <a:pt x="141" y="61"/>
                    </a:lnTo>
                    <a:lnTo>
                      <a:pt x="136" y="103"/>
                    </a:lnTo>
                    <a:lnTo>
                      <a:pt x="130" y="100"/>
                    </a:lnTo>
                    <a:lnTo>
                      <a:pt x="123" y="100"/>
                    </a:lnTo>
                    <a:lnTo>
                      <a:pt x="118" y="100"/>
                    </a:lnTo>
                    <a:lnTo>
                      <a:pt x="111" y="100"/>
                    </a:lnTo>
                    <a:lnTo>
                      <a:pt x="105" y="103"/>
                    </a:lnTo>
                    <a:lnTo>
                      <a:pt x="100" y="103"/>
                    </a:lnTo>
                    <a:lnTo>
                      <a:pt x="93" y="103"/>
                    </a:lnTo>
                    <a:lnTo>
                      <a:pt x="91" y="103"/>
                    </a:lnTo>
                    <a:lnTo>
                      <a:pt x="84" y="103"/>
                    </a:lnTo>
                    <a:lnTo>
                      <a:pt x="78" y="103"/>
                    </a:lnTo>
                    <a:lnTo>
                      <a:pt x="75" y="103"/>
                    </a:lnTo>
                    <a:lnTo>
                      <a:pt x="70" y="103"/>
                    </a:lnTo>
                    <a:lnTo>
                      <a:pt x="66" y="103"/>
                    </a:lnTo>
                    <a:lnTo>
                      <a:pt x="64" y="103"/>
                    </a:lnTo>
                    <a:lnTo>
                      <a:pt x="61" y="100"/>
                    </a:lnTo>
                    <a:lnTo>
                      <a:pt x="54" y="100"/>
                    </a:lnTo>
                    <a:lnTo>
                      <a:pt x="52" y="98"/>
                    </a:lnTo>
                    <a:lnTo>
                      <a:pt x="48" y="98"/>
                    </a:lnTo>
                    <a:lnTo>
                      <a:pt x="43" y="94"/>
                    </a:lnTo>
                    <a:lnTo>
                      <a:pt x="39" y="91"/>
                    </a:lnTo>
                    <a:lnTo>
                      <a:pt x="34" y="88"/>
                    </a:lnTo>
                    <a:lnTo>
                      <a:pt x="30" y="82"/>
                    </a:lnTo>
                    <a:lnTo>
                      <a:pt x="25" y="79"/>
                    </a:lnTo>
                    <a:lnTo>
                      <a:pt x="21" y="73"/>
                    </a:lnTo>
                    <a:lnTo>
                      <a:pt x="16" y="66"/>
                    </a:lnTo>
                    <a:lnTo>
                      <a:pt x="12" y="64"/>
                    </a:lnTo>
                    <a:lnTo>
                      <a:pt x="9" y="57"/>
                    </a:lnTo>
                    <a:lnTo>
                      <a:pt x="7" y="52"/>
                    </a:lnTo>
                    <a:lnTo>
                      <a:pt x="3" y="48"/>
                    </a:lnTo>
                    <a:lnTo>
                      <a:pt x="0" y="43"/>
                    </a:lnTo>
                    <a:lnTo>
                      <a:pt x="18" y="0"/>
                    </a:lnTo>
                  </a:path>
                </a:pathLst>
              </a:custGeom>
              <a:noFill/>
              <a:ln w="0">
                <a:solidFill>
                  <a:srgbClr val="51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3859" name="Freeform 1346"/>
              <p:cNvSpPr>
                <a:spLocks/>
              </p:cNvSpPr>
              <p:nvPr/>
            </p:nvSpPr>
            <p:spPr bwMode="auto">
              <a:xfrm>
                <a:off x="1971" y="3665"/>
                <a:ext cx="35" cy="25"/>
              </a:xfrm>
              <a:custGeom>
                <a:avLst/>
                <a:gdLst>
                  <a:gd name="T0" fmla="*/ 4 w 141"/>
                  <a:gd name="T1" fmla="*/ 0 h 103"/>
                  <a:gd name="T2" fmla="*/ 6 w 141"/>
                  <a:gd name="T3" fmla="*/ 1 h 103"/>
                  <a:gd name="T4" fmla="*/ 7 w 141"/>
                  <a:gd name="T5" fmla="*/ 1 h 103"/>
                  <a:gd name="T6" fmla="*/ 8 w 141"/>
                  <a:gd name="T7" fmla="*/ 1 h 103"/>
                  <a:gd name="T8" fmla="*/ 9 w 141"/>
                  <a:gd name="T9" fmla="*/ 1 h 103"/>
                  <a:gd name="T10" fmla="*/ 10 w 141"/>
                  <a:gd name="T11" fmla="*/ 1 h 103"/>
                  <a:gd name="T12" fmla="*/ 11 w 141"/>
                  <a:gd name="T13" fmla="*/ 1 h 103"/>
                  <a:gd name="T14" fmla="*/ 11 w 141"/>
                  <a:gd name="T15" fmla="*/ 0 h 103"/>
                  <a:gd name="T16" fmla="*/ 13 w 141"/>
                  <a:gd name="T17" fmla="*/ 0 h 103"/>
                  <a:gd name="T18" fmla="*/ 16 w 141"/>
                  <a:gd name="T19" fmla="*/ 0 h 103"/>
                  <a:gd name="T20" fmla="*/ 18 w 141"/>
                  <a:gd name="T21" fmla="*/ 1 h 103"/>
                  <a:gd name="T22" fmla="*/ 20 w 141"/>
                  <a:gd name="T23" fmla="*/ 1 h 103"/>
                  <a:gd name="T24" fmla="*/ 22 w 141"/>
                  <a:gd name="T25" fmla="*/ 2 h 103"/>
                  <a:gd name="T26" fmla="*/ 23 w 141"/>
                  <a:gd name="T27" fmla="*/ 2 h 103"/>
                  <a:gd name="T28" fmla="*/ 25 w 141"/>
                  <a:gd name="T29" fmla="*/ 3 h 103"/>
                  <a:gd name="T30" fmla="*/ 26 w 141"/>
                  <a:gd name="T31" fmla="*/ 4 h 103"/>
                  <a:gd name="T32" fmla="*/ 28 w 141"/>
                  <a:gd name="T33" fmla="*/ 4 h 103"/>
                  <a:gd name="T34" fmla="*/ 28 w 141"/>
                  <a:gd name="T35" fmla="*/ 5 h 103"/>
                  <a:gd name="T36" fmla="*/ 29 w 141"/>
                  <a:gd name="T37" fmla="*/ 7 h 103"/>
                  <a:gd name="T38" fmla="*/ 31 w 141"/>
                  <a:gd name="T39" fmla="*/ 8 h 103"/>
                  <a:gd name="T40" fmla="*/ 32 w 141"/>
                  <a:gd name="T41" fmla="*/ 9 h 103"/>
                  <a:gd name="T42" fmla="*/ 32 w 141"/>
                  <a:gd name="T43" fmla="*/ 9 h 103"/>
                  <a:gd name="T44" fmla="*/ 33 w 141"/>
                  <a:gd name="T45" fmla="*/ 10 h 103"/>
                  <a:gd name="T46" fmla="*/ 33 w 141"/>
                  <a:gd name="T47" fmla="*/ 11 h 103"/>
                  <a:gd name="T48" fmla="*/ 34 w 141"/>
                  <a:gd name="T49" fmla="*/ 12 h 103"/>
                  <a:gd name="T50" fmla="*/ 35 w 141"/>
                  <a:gd name="T51" fmla="*/ 13 h 103"/>
                  <a:gd name="T52" fmla="*/ 35 w 141"/>
                  <a:gd name="T53" fmla="*/ 13 h 103"/>
                  <a:gd name="T54" fmla="*/ 35 w 141"/>
                  <a:gd name="T55" fmla="*/ 15 h 103"/>
                  <a:gd name="T56" fmla="*/ 34 w 141"/>
                  <a:gd name="T57" fmla="*/ 25 h 103"/>
                  <a:gd name="T58" fmla="*/ 32 w 141"/>
                  <a:gd name="T59" fmla="*/ 24 h 103"/>
                  <a:gd name="T60" fmla="*/ 31 w 141"/>
                  <a:gd name="T61" fmla="*/ 24 h 103"/>
                  <a:gd name="T62" fmla="*/ 29 w 141"/>
                  <a:gd name="T63" fmla="*/ 24 h 103"/>
                  <a:gd name="T64" fmla="*/ 28 w 141"/>
                  <a:gd name="T65" fmla="*/ 24 h 103"/>
                  <a:gd name="T66" fmla="*/ 26 w 141"/>
                  <a:gd name="T67" fmla="*/ 25 h 103"/>
                  <a:gd name="T68" fmla="*/ 25 w 141"/>
                  <a:gd name="T69" fmla="*/ 25 h 103"/>
                  <a:gd name="T70" fmla="*/ 23 w 141"/>
                  <a:gd name="T71" fmla="*/ 25 h 103"/>
                  <a:gd name="T72" fmla="*/ 23 w 141"/>
                  <a:gd name="T73" fmla="*/ 25 h 103"/>
                  <a:gd name="T74" fmla="*/ 21 w 141"/>
                  <a:gd name="T75" fmla="*/ 25 h 103"/>
                  <a:gd name="T76" fmla="*/ 19 w 141"/>
                  <a:gd name="T77" fmla="*/ 25 h 103"/>
                  <a:gd name="T78" fmla="*/ 19 w 141"/>
                  <a:gd name="T79" fmla="*/ 25 h 103"/>
                  <a:gd name="T80" fmla="*/ 17 w 141"/>
                  <a:gd name="T81" fmla="*/ 25 h 103"/>
                  <a:gd name="T82" fmla="*/ 16 w 141"/>
                  <a:gd name="T83" fmla="*/ 25 h 103"/>
                  <a:gd name="T84" fmla="*/ 16 w 141"/>
                  <a:gd name="T85" fmla="*/ 25 h 103"/>
                  <a:gd name="T86" fmla="*/ 15 w 141"/>
                  <a:gd name="T87" fmla="*/ 24 h 103"/>
                  <a:gd name="T88" fmla="*/ 13 w 141"/>
                  <a:gd name="T89" fmla="*/ 24 h 103"/>
                  <a:gd name="T90" fmla="*/ 13 w 141"/>
                  <a:gd name="T91" fmla="*/ 24 h 103"/>
                  <a:gd name="T92" fmla="*/ 12 w 141"/>
                  <a:gd name="T93" fmla="*/ 24 h 103"/>
                  <a:gd name="T94" fmla="*/ 11 w 141"/>
                  <a:gd name="T95" fmla="*/ 23 h 103"/>
                  <a:gd name="T96" fmla="*/ 10 w 141"/>
                  <a:gd name="T97" fmla="*/ 22 h 103"/>
                  <a:gd name="T98" fmla="*/ 8 w 141"/>
                  <a:gd name="T99" fmla="*/ 21 h 103"/>
                  <a:gd name="T100" fmla="*/ 7 w 141"/>
                  <a:gd name="T101" fmla="*/ 20 h 103"/>
                  <a:gd name="T102" fmla="*/ 6 w 141"/>
                  <a:gd name="T103" fmla="*/ 19 h 103"/>
                  <a:gd name="T104" fmla="*/ 5 w 141"/>
                  <a:gd name="T105" fmla="*/ 18 h 103"/>
                  <a:gd name="T106" fmla="*/ 4 w 141"/>
                  <a:gd name="T107" fmla="*/ 16 h 103"/>
                  <a:gd name="T108" fmla="*/ 3 w 141"/>
                  <a:gd name="T109" fmla="*/ 16 h 103"/>
                  <a:gd name="T110" fmla="*/ 2 w 141"/>
                  <a:gd name="T111" fmla="*/ 14 h 103"/>
                  <a:gd name="T112" fmla="*/ 2 w 141"/>
                  <a:gd name="T113" fmla="*/ 13 h 103"/>
                  <a:gd name="T114" fmla="*/ 1 w 141"/>
                  <a:gd name="T115" fmla="*/ 12 h 103"/>
                  <a:gd name="T116" fmla="*/ 0 w 141"/>
                  <a:gd name="T117" fmla="*/ 10 h 103"/>
                  <a:gd name="T118" fmla="*/ 4 w 141"/>
                  <a:gd name="T119" fmla="*/ 0 h 103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141"/>
                  <a:gd name="T181" fmla="*/ 0 h 103"/>
                  <a:gd name="T182" fmla="*/ 141 w 141"/>
                  <a:gd name="T183" fmla="*/ 103 h 103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141" h="103">
                    <a:moveTo>
                      <a:pt x="18" y="0"/>
                    </a:moveTo>
                    <a:lnTo>
                      <a:pt x="25" y="4"/>
                    </a:lnTo>
                    <a:lnTo>
                      <a:pt x="30" y="4"/>
                    </a:lnTo>
                    <a:lnTo>
                      <a:pt x="34" y="4"/>
                    </a:lnTo>
                    <a:lnTo>
                      <a:pt x="36" y="4"/>
                    </a:lnTo>
                    <a:lnTo>
                      <a:pt x="39" y="4"/>
                    </a:lnTo>
                    <a:lnTo>
                      <a:pt x="43" y="4"/>
                    </a:lnTo>
                    <a:lnTo>
                      <a:pt x="45" y="0"/>
                    </a:lnTo>
                    <a:lnTo>
                      <a:pt x="54" y="0"/>
                    </a:lnTo>
                    <a:lnTo>
                      <a:pt x="64" y="0"/>
                    </a:lnTo>
                    <a:lnTo>
                      <a:pt x="73" y="4"/>
                    </a:lnTo>
                    <a:lnTo>
                      <a:pt x="82" y="4"/>
                    </a:lnTo>
                    <a:lnTo>
                      <a:pt x="87" y="7"/>
                    </a:lnTo>
                    <a:lnTo>
                      <a:pt x="93" y="9"/>
                    </a:lnTo>
                    <a:lnTo>
                      <a:pt x="100" y="13"/>
                    </a:lnTo>
                    <a:lnTo>
                      <a:pt x="105" y="16"/>
                    </a:lnTo>
                    <a:lnTo>
                      <a:pt x="111" y="18"/>
                    </a:lnTo>
                    <a:lnTo>
                      <a:pt x="114" y="22"/>
                    </a:lnTo>
                    <a:lnTo>
                      <a:pt x="118" y="28"/>
                    </a:lnTo>
                    <a:lnTo>
                      <a:pt x="123" y="31"/>
                    </a:lnTo>
                    <a:lnTo>
                      <a:pt x="127" y="37"/>
                    </a:lnTo>
                    <a:lnTo>
                      <a:pt x="130" y="39"/>
                    </a:lnTo>
                    <a:lnTo>
                      <a:pt x="132" y="43"/>
                    </a:lnTo>
                    <a:lnTo>
                      <a:pt x="132" y="46"/>
                    </a:lnTo>
                    <a:lnTo>
                      <a:pt x="136" y="48"/>
                    </a:lnTo>
                    <a:lnTo>
                      <a:pt x="139" y="52"/>
                    </a:lnTo>
                    <a:lnTo>
                      <a:pt x="139" y="55"/>
                    </a:lnTo>
                    <a:lnTo>
                      <a:pt x="141" y="61"/>
                    </a:lnTo>
                    <a:lnTo>
                      <a:pt x="136" y="103"/>
                    </a:lnTo>
                    <a:lnTo>
                      <a:pt x="130" y="100"/>
                    </a:lnTo>
                    <a:lnTo>
                      <a:pt x="123" y="100"/>
                    </a:lnTo>
                    <a:lnTo>
                      <a:pt x="118" y="100"/>
                    </a:lnTo>
                    <a:lnTo>
                      <a:pt x="111" y="100"/>
                    </a:lnTo>
                    <a:lnTo>
                      <a:pt x="105" y="103"/>
                    </a:lnTo>
                    <a:lnTo>
                      <a:pt x="100" y="103"/>
                    </a:lnTo>
                    <a:lnTo>
                      <a:pt x="93" y="103"/>
                    </a:lnTo>
                    <a:lnTo>
                      <a:pt x="91" y="103"/>
                    </a:lnTo>
                    <a:lnTo>
                      <a:pt x="84" y="103"/>
                    </a:lnTo>
                    <a:lnTo>
                      <a:pt x="78" y="103"/>
                    </a:lnTo>
                    <a:lnTo>
                      <a:pt x="75" y="103"/>
                    </a:lnTo>
                    <a:lnTo>
                      <a:pt x="70" y="103"/>
                    </a:lnTo>
                    <a:lnTo>
                      <a:pt x="66" y="103"/>
                    </a:lnTo>
                    <a:lnTo>
                      <a:pt x="64" y="103"/>
                    </a:lnTo>
                    <a:lnTo>
                      <a:pt x="61" y="100"/>
                    </a:lnTo>
                    <a:lnTo>
                      <a:pt x="54" y="100"/>
                    </a:lnTo>
                    <a:lnTo>
                      <a:pt x="52" y="98"/>
                    </a:lnTo>
                    <a:lnTo>
                      <a:pt x="48" y="98"/>
                    </a:lnTo>
                    <a:lnTo>
                      <a:pt x="43" y="94"/>
                    </a:lnTo>
                    <a:lnTo>
                      <a:pt x="39" y="91"/>
                    </a:lnTo>
                    <a:lnTo>
                      <a:pt x="34" y="88"/>
                    </a:lnTo>
                    <a:lnTo>
                      <a:pt x="30" y="82"/>
                    </a:lnTo>
                    <a:lnTo>
                      <a:pt x="25" y="79"/>
                    </a:lnTo>
                    <a:lnTo>
                      <a:pt x="21" y="73"/>
                    </a:lnTo>
                    <a:lnTo>
                      <a:pt x="16" y="66"/>
                    </a:lnTo>
                    <a:lnTo>
                      <a:pt x="12" y="64"/>
                    </a:lnTo>
                    <a:lnTo>
                      <a:pt x="9" y="57"/>
                    </a:lnTo>
                    <a:lnTo>
                      <a:pt x="7" y="52"/>
                    </a:lnTo>
                    <a:lnTo>
                      <a:pt x="3" y="48"/>
                    </a:lnTo>
                    <a:lnTo>
                      <a:pt x="0" y="43"/>
                    </a:lnTo>
                    <a:lnTo>
                      <a:pt x="18" y="0"/>
                    </a:lnTo>
                  </a:path>
                </a:pathLst>
              </a:custGeom>
              <a:noFill/>
              <a:ln w="0">
                <a:solidFill>
                  <a:srgbClr val="51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3860" name="Freeform 1347"/>
              <p:cNvSpPr>
                <a:spLocks/>
              </p:cNvSpPr>
              <p:nvPr/>
            </p:nvSpPr>
            <p:spPr bwMode="auto">
              <a:xfrm>
                <a:off x="1427" y="3353"/>
                <a:ext cx="26" cy="27"/>
              </a:xfrm>
              <a:custGeom>
                <a:avLst/>
                <a:gdLst>
                  <a:gd name="T0" fmla="*/ 10 w 105"/>
                  <a:gd name="T1" fmla="*/ 27 h 109"/>
                  <a:gd name="T2" fmla="*/ 9 w 105"/>
                  <a:gd name="T3" fmla="*/ 26 h 109"/>
                  <a:gd name="T4" fmla="*/ 7 w 105"/>
                  <a:gd name="T5" fmla="*/ 26 h 109"/>
                  <a:gd name="T6" fmla="*/ 6 w 105"/>
                  <a:gd name="T7" fmla="*/ 26 h 109"/>
                  <a:gd name="T8" fmla="*/ 5 w 105"/>
                  <a:gd name="T9" fmla="*/ 25 h 109"/>
                  <a:gd name="T10" fmla="*/ 4 w 105"/>
                  <a:gd name="T11" fmla="*/ 24 h 109"/>
                  <a:gd name="T12" fmla="*/ 3 w 105"/>
                  <a:gd name="T13" fmla="*/ 23 h 109"/>
                  <a:gd name="T14" fmla="*/ 2 w 105"/>
                  <a:gd name="T15" fmla="*/ 23 h 109"/>
                  <a:gd name="T16" fmla="*/ 1 w 105"/>
                  <a:gd name="T17" fmla="*/ 23 h 109"/>
                  <a:gd name="T18" fmla="*/ 1 w 105"/>
                  <a:gd name="T19" fmla="*/ 22 h 109"/>
                  <a:gd name="T20" fmla="*/ 0 w 105"/>
                  <a:gd name="T21" fmla="*/ 21 h 109"/>
                  <a:gd name="T22" fmla="*/ 13 w 105"/>
                  <a:gd name="T23" fmla="*/ 0 h 109"/>
                  <a:gd name="T24" fmla="*/ 14 w 105"/>
                  <a:gd name="T25" fmla="*/ 1 h 109"/>
                  <a:gd name="T26" fmla="*/ 15 w 105"/>
                  <a:gd name="T27" fmla="*/ 1 h 109"/>
                  <a:gd name="T28" fmla="*/ 16 w 105"/>
                  <a:gd name="T29" fmla="*/ 2 h 109"/>
                  <a:gd name="T30" fmla="*/ 17 w 105"/>
                  <a:gd name="T31" fmla="*/ 2 h 109"/>
                  <a:gd name="T32" fmla="*/ 18 w 105"/>
                  <a:gd name="T33" fmla="*/ 3 h 109"/>
                  <a:gd name="T34" fmla="*/ 19 w 105"/>
                  <a:gd name="T35" fmla="*/ 3 h 109"/>
                  <a:gd name="T36" fmla="*/ 19 w 105"/>
                  <a:gd name="T37" fmla="*/ 4 h 109"/>
                  <a:gd name="T38" fmla="*/ 20 w 105"/>
                  <a:gd name="T39" fmla="*/ 4 h 109"/>
                  <a:gd name="T40" fmla="*/ 21 w 105"/>
                  <a:gd name="T41" fmla="*/ 5 h 109"/>
                  <a:gd name="T42" fmla="*/ 22 w 105"/>
                  <a:gd name="T43" fmla="*/ 7 h 109"/>
                  <a:gd name="T44" fmla="*/ 22 w 105"/>
                  <a:gd name="T45" fmla="*/ 8 h 109"/>
                  <a:gd name="T46" fmla="*/ 23 w 105"/>
                  <a:gd name="T47" fmla="*/ 10 h 109"/>
                  <a:gd name="T48" fmla="*/ 24 w 105"/>
                  <a:gd name="T49" fmla="*/ 11 h 109"/>
                  <a:gd name="T50" fmla="*/ 24 w 105"/>
                  <a:gd name="T51" fmla="*/ 13 h 109"/>
                  <a:gd name="T52" fmla="*/ 24 w 105"/>
                  <a:gd name="T53" fmla="*/ 14 h 109"/>
                  <a:gd name="T54" fmla="*/ 25 w 105"/>
                  <a:gd name="T55" fmla="*/ 15 h 109"/>
                  <a:gd name="T56" fmla="*/ 25 w 105"/>
                  <a:gd name="T57" fmla="*/ 16 h 109"/>
                  <a:gd name="T58" fmla="*/ 26 w 105"/>
                  <a:gd name="T59" fmla="*/ 17 h 109"/>
                  <a:gd name="T60" fmla="*/ 26 w 105"/>
                  <a:gd name="T61" fmla="*/ 18 h 109"/>
                  <a:gd name="T62" fmla="*/ 26 w 105"/>
                  <a:gd name="T63" fmla="*/ 19 h 109"/>
                  <a:gd name="T64" fmla="*/ 20 w 105"/>
                  <a:gd name="T65" fmla="*/ 27 h 109"/>
                  <a:gd name="T66" fmla="*/ 19 w 105"/>
                  <a:gd name="T67" fmla="*/ 27 h 109"/>
                  <a:gd name="T68" fmla="*/ 17 w 105"/>
                  <a:gd name="T69" fmla="*/ 26 h 109"/>
                  <a:gd name="T70" fmla="*/ 16 w 105"/>
                  <a:gd name="T71" fmla="*/ 26 h 109"/>
                  <a:gd name="T72" fmla="*/ 15 w 105"/>
                  <a:gd name="T73" fmla="*/ 26 h 109"/>
                  <a:gd name="T74" fmla="*/ 14 w 105"/>
                  <a:gd name="T75" fmla="*/ 26 h 109"/>
                  <a:gd name="T76" fmla="*/ 14 w 105"/>
                  <a:gd name="T77" fmla="*/ 27 h 109"/>
                  <a:gd name="T78" fmla="*/ 12 w 105"/>
                  <a:gd name="T79" fmla="*/ 27 h 109"/>
                  <a:gd name="T80" fmla="*/ 11 w 105"/>
                  <a:gd name="T81" fmla="*/ 27 h 109"/>
                  <a:gd name="T82" fmla="*/ 10 w 105"/>
                  <a:gd name="T83" fmla="*/ 27 h 109"/>
                  <a:gd name="T84" fmla="*/ 10 w 105"/>
                  <a:gd name="T85" fmla="*/ 27 h 109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105"/>
                  <a:gd name="T130" fmla="*/ 0 h 109"/>
                  <a:gd name="T131" fmla="*/ 105 w 105"/>
                  <a:gd name="T132" fmla="*/ 109 h 109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105" h="109">
                    <a:moveTo>
                      <a:pt x="39" y="109"/>
                    </a:moveTo>
                    <a:lnTo>
                      <a:pt x="37" y="105"/>
                    </a:lnTo>
                    <a:lnTo>
                      <a:pt x="30" y="105"/>
                    </a:lnTo>
                    <a:lnTo>
                      <a:pt x="24" y="103"/>
                    </a:lnTo>
                    <a:lnTo>
                      <a:pt x="21" y="100"/>
                    </a:lnTo>
                    <a:lnTo>
                      <a:pt x="18" y="96"/>
                    </a:lnTo>
                    <a:lnTo>
                      <a:pt x="12" y="94"/>
                    </a:lnTo>
                    <a:lnTo>
                      <a:pt x="9" y="94"/>
                    </a:lnTo>
                    <a:lnTo>
                      <a:pt x="6" y="91"/>
                    </a:lnTo>
                    <a:lnTo>
                      <a:pt x="3" y="87"/>
                    </a:lnTo>
                    <a:lnTo>
                      <a:pt x="0" y="84"/>
                    </a:lnTo>
                    <a:lnTo>
                      <a:pt x="51" y="0"/>
                    </a:lnTo>
                    <a:lnTo>
                      <a:pt x="57" y="3"/>
                    </a:lnTo>
                    <a:lnTo>
                      <a:pt x="60" y="3"/>
                    </a:lnTo>
                    <a:lnTo>
                      <a:pt x="64" y="7"/>
                    </a:lnTo>
                    <a:lnTo>
                      <a:pt x="69" y="9"/>
                    </a:lnTo>
                    <a:lnTo>
                      <a:pt x="73" y="12"/>
                    </a:lnTo>
                    <a:lnTo>
                      <a:pt x="76" y="12"/>
                    </a:lnTo>
                    <a:lnTo>
                      <a:pt x="78" y="16"/>
                    </a:lnTo>
                    <a:lnTo>
                      <a:pt x="81" y="18"/>
                    </a:lnTo>
                    <a:lnTo>
                      <a:pt x="85" y="21"/>
                    </a:lnTo>
                    <a:lnTo>
                      <a:pt x="87" y="27"/>
                    </a:lnTo>
                    <a:lnTo>
                      <a:pt x="90" y="34"/>
                    </a:lnTo>
                    <a:lnTo>
                      <a:pt x="94" y="39"/>
                    </a:lnTo>
                    <a:lnTo>
                      <a:pt x="96" y="46"/>
                    </a:lnTo>
                    <a:lnTo>
                      <a:pt x="96" y="51"/>
                    </a:lnTo>
                    <a:lnTo>
                      <a:pt x="96" y="55"/>
                    </a:lnTo>
                    <a:lnTo>
                      <a:pt x="99" y="60"/>
                    </a:lnTo>
                    <a:lnTo>
                      <a:pt x="99" y="64"/>
                    </a:lnTo>
                    <a:lnTo>
                      <a:pt x="103" y="69"/>
                    </a:lnTo>
                    <a:lnTo>
                      <a:pt x="103" y="73"/>
                    </a:lnTo>
                    <a:lnTo>
                      <a:pt x="105" y="75"/>
                    </a:lnTo>
                    <a:lnTo>
                      <a:pt x="81" y="109"/>
                    </a:lnTo>
                    <a:lnTo>
                      <a:pt x="76" y="109"/>
                    </a:lnTo>
                    <a:lnTo>
                      <a:pt x="69" y="105"/>
                    </a:lnTo>
                    <a:lnTo>
                      <a:pt x="64" y="105"/>
                    </a:lnTo>
                    <a:lnTo>
                      <a:pt x="60" y="105"/>
                    </a:lnTo>
                    <a:lnTo>
                      <a:pt x="57" y="105"/>
                    </a:lnTo>
                    <a:lnTo>
                      <a:pt x="55" y="109"/>
                    </a:lnTo>
                    <a:lnTo>
                      <a:pt x="48" y="109"/>
                    </a:lnTo>
                    <a:lnTo>
                      <a:pt x="46" y="109"/>
                    </a:lnTo>
                    <a:lnTo>
                      <a:pt x="42" y="109"/>
                    </a:lnTo>
                    <a:lnTo>
                      <a:pt x="39" y="109"/>
                    </a:lnTo>
                    <a:close/>
                  </a:path>
                </a:pathLst>
              </a:custGeom>
              <a:solidFill>
                <a:srgbClr val="32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3861" name="Freeform 1348"/>
              <p:cNvSpPr>
                <a:spLocks/>
              </p:cNvSpPr>
              <p:nvPr/>
            </p:nvSpPr>
            <p:spPr bwMode="auto">
              <a:xfrm>
                <a:off x="1427" y="3353"/>
                <a:ext cx="26" cy="27"/>
              </a:xfrm>
              <a:custGeom>
                <a:avLst/>
                <a:gdLst>
                  <a:gd name="T0" fmla="*/ 10 w 105"/>
                  <a:gd name="T1" fmla="*/ 27 h 109"/>
                  <a:gd name="T2" fmla="*/ 9 w 105"/>
                  <a:gd name="T3" fmla="*/ 26 h 109"/>
                  <a:gd name="T4" fmla="*/ 7 w 105"/>
                  <a:gd name="T5" fmla="*/ 26 h 109"/>
                  <a:gd name="T6" fmla="*/ 6 w 105"/>
                  <a:gd name="T7" fmla="*/ 26 h 109"/>
                  <a:gd name="T8" fmla="*/ 5 w 105"/>
                  <a:gd name="T9" fmla="*/ 25 h 109"/>
                  <a:gd name="T10" fmla="*/ 4 w 105"/>
                  <a:gd name="T11" fmla="*/ 24 h 109"/>
                  <a:gd name="T12" fmla="*/ 3 w 105"/>
                  <a:gd name="T13" fmla="*/ 23 h 109"/>
                  <a:gd name="T14" fmla="*/ 2 w 105"/>
                  <a:gd name="T15" fmla="*/ 23 h 109"/>
                  <a:gd name="T16" fmla="*/ 1 w 105"/>
                  <a:gd name="T17" fmla="*/ 23 h 109"/>
                  <a:gd name="T18" fmla="*/ 1 w 105"/>
                  <a:gd name="T19" fmla="*/ 22 h 109"/>
                  <a:gd name="T20" fmla="*/ 0 w 105"/>
                  <a:gd name="T21" fmla="*/ 21 h 109"/>
                  <a:gd name="T22" fmla="*/ 13 w 105"/>
                  <a:gd name="T23" fmla="*/ 0 h 109"/>
                  <a:gd name="T24" fmla="*/ 14 w 105"/>
                  <a:gd name="T25" fmla="*/ 1 h 109"/>
                  <a:gd name="T26" fmla="*/ 15 w 105"/>
                  <a:gd name="T27" fmla="*/ 1 h 109"/>
                  <a:gd name="T28" fmla="*/ 16 w 105"/>
                  <a:gd name="T29" fmla="*/ 2 h 109"/>
                  <a:gd name="T30" fmla="*/ 17 w 105"/>
                  <a:gd name="T31" fmla="*/ 2 h 109"/>
                  <a:gd name="T32" fmla="*/ 18 w 105"/>
                  <a:gd name="T33" fmla="*/ 3 h 109"/>
                  <a:gd name="T34" fmla="*/ 19 w 105"/>
                  <a:gd name="T35" fmla="*/ 3 h 109"/>
                  <a:gd name="T36" fmla="*/ 19 w 105"/>
                  <a:gd name="T37" fmla="*/ 4 h 109"/>
                  <a:gd name="T38" fmla="*/ 20 w 105"/>
                  <a:gd name="T39" fmla="*/ 4 h 109"/>
                  <a:gd name="T40" fmla="*/ 21 w 105"/>
                  <a:gd name="T41" fmla="*/ 5 h 109"/>
                  <a:gd name="T42" fmla="*/ 22 w 105"/>
                  <a:gd name="T43" fmla="*/ 7 h 109"/>
                  <a:gd name="T44" fmla="*/ 22 w 105"/>
                  <a:gd name="T45" fmla="*/ 8 h 109"/>
                  <a:gd name="T46" fmla="*/ 23 w 105"/>
                  <a:gd name="T47" fmla="*/ 10 h 109"/>
                  <a:gd name="T48" fmla="*/ 24 w 105"/>
                  <a:gd name="T49" fmla="*/ 11 h 109"/>
                  <a:gd name="T50" fmla="*/ 24 w 105"/>
                  <a:gd name="T51" fmla="*/ 13 h 109"/>
                  <a:gd name="T52" fmla="*/ 24 w 105"/>
                  <a:gd name="T53" fmla="*/ 14 h 109"/>
                  <a:gd name="T54" fmla="*/ 25 w 105"/>
                  <a:gd name="T55" fmla="*/ 15 h 109"/>
                  <a:gd name="T56" fmla="*/ 25 w 105"/>
                  <a:gd name="T57" fmla="*/ 16 h 109"/>
                  <a:gd name="T58" fmla="*/ 26 w 105"/>
                  <a:gd name="T59" fmla="*/ 17 h 109"/>
                  <a:gd name="T60" fmla="*/ 26 w 105"/>
                  <a:gd name="T61" fmla="*/ 18 h 109"/>
                  <a:gd name="T62" fmla="*/ 26 w 105"/>
                  <a:gd name="T63" fmla="*/ 19 h 109"/>
                  <a:gd name="T64" fmla="*/ 20 w 105"/>
                  <a:gd name="T65" fmla="*/ 27 h 109"/>
                  <a:gd name="T66" fmla="*/ 19 w 105"/>
                  <a:gd name="T67" fmla="*/ 27 h 109"/>
                  <a:gd name="T68" fmla="*/ 17 w 105"/>
                  <a:gd name="T69" fmla="*/ 26 h 109"/>
                  <a:gd name="T70" fmla="*/ 16 w 105"/>
                  <a:gd name="T71" fmla="*/ 26 h 109"/>
                  <a:gd name="T72" fmla="*/ 15 w 105"/>
                  <a:gd name="T73" fmla="*/ 26 h 109"/>
                  <a:gd name="T74" fmla="*/ 14 w 105"/>
                  <a:gd name="T75" fmla="*/ 26 h 109"/>
                  <a:gd name="T76" fmla="*/ 14 w 105"/>
                  <a:gd name="T77" fmla="*/ 27 h 109"/>
                  <a:gd name="T78" fmla="*/ 12 w 105"/>
                  <a:gd name="T79" fmla="*/ 27 h 109"/>
                  <a:gd name="T80" fmla="*/ 11 w 105"/>
                  <a:gd name="T81" fmla="*/ 27 h 109"/>
                  <a:gd name="T82" fmla="*/ 10 w 105"/>
                  <a:gd name="T83" fmla="*/ 27 h 109"/>
                  <a:gd name="T84" fmla="*/ 10 w 105"/>
                  <a:gd name="T85" fmla="*/ 27 h 109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105"/>
                  <a:gd name="T130" fmla="*/ 0 h 109"/>
                  <a:gd name="T131" fmla="*/ 105 w 105"/>
                  <a:gd name="T132" fmla="*/ 109 h 109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105" h="109">
                    <a:moveTo>
                      <a:pt x="39" y="109"/>
                    </a:moveTo>
                    <a:lnTo>
                      <a:pt x="37" y="105"/>
                    </a:lnTo>
                    <a:lnTo>
                      <a:pt x="30" y="105"/>
                    </a:lnTo>
                    <a:lnTo>
                      <a:pt x="24" y="103"/>
                    </a:lnTo>
                    <a:lnTo>
                      <a:pt x="21" y="100"/>
                    </a:lnTo>
                    <a:lnTo>
                      <a:pt x="18" y="96"/>
                    </a:lnTo>
                    <a:lnTo>
                      <a:pt x="12" y="94"/>
                    </a:lnTo>
                    <a:lnTo>
                      <a:pt x="9" y="94"/>
                    </a:lnTo>
                    <a:lnTo>
                      <a:pt x="6" y="91"/>
                    </a:lnTo>
                    <a:lnTo>
                      <a:pt x="3" y="87"/>
                    </a:lnTo>
                    <a:lnTo>
                      <a:pt x="0" y="84"/>
                    </a:lnTo>
                    <a:lnTo>
                      <a:pt x="51" y="0"/>
                    </a:lnTo>
                    <a:lnTo>
                      <a:pt x="57" y="3"/>
                    </a:lnTo>
                    <a:lnTo>
                      <a:pt x="60" y="3"/>
                    </a:lnTo>
                    <a:lnTo>
                      <a:pt x="64" y="7"/>
                    </a:lnTo>
                    <a:lnTo>
                      <a:pt x="69" y="9"/>
                    </a:lnTo>
                    <a:lnTo>
                      <a:pt x="73" y="12"/>
                    </a:lnTo>
                    <a:lnTo>
                      <a:pt x="76" y="12"/>
                    </a:lnTo>
                    <a:lnTo>
                      <a:pt x="78" y="16"/>
                    </a:lnTo>
                    <a:lnTo>
                      <a:pt x="81" y="18"/>
                    </a:lnTo>
                    <a:lnTo>
                      <a:pt x="85" y="21"/>
                    </a:lnTo>
                    <a:lnTo>
                      <a:pt x="87" y="27"/>
                    </a:lnTo>
                    <a:lnTo>
                      <a:pt x="90" y="34"/>
                    </a:lnTo>
                    <a:lnTo>
                      <a:pt x="94" y="39"/>
                    </a:lnTo>
                    <a:lnTo>
                      <a:pt x="96" y="46"/>
                    </a:lnTo>
                    <a:lnTo>
                      <a:pt x="96" y="51"/>
                    </a:lnTo>
                    <a:lnTo>
                      <a:pt x="96" y="55"/>
                    </a:lnTo>
                    <a:lnTo>
                      <a:pt x="99" y="60"/>
                    </a:lnTo>
                    <a:lnTo>
                      <a:pt x="99" y="64"/>
                    </a:lnTo>
                    <a:lnTo>
                      <a:pt x="103" y="69"/>
                    </a:lnTo>
                    <a:lnTo>
                      <a:pt x="103" y="73"/>
                    </a:lnTo>
                    <a:lnTo>
                      <a:pt x="105" y="75"/>
                    </a:lnTo>
                    <a:lnTo>
                      <a:pt x="81" y="109"/>
                    </a:lnTo>
                    <a:lnTo>
                      <a:pt x="76" y="109"/>
                    </a:lnTo>
                    <a:lnTo>
                      <a:pt x="69" y="105"/>
                    </a:lnTo>
                    <a:lnTo>
                      <a:pt x="64" y="105"/>
                    </a:lnTo>
                    <a:lnTo>
                      <a:pt x="60" y="105"/>
                    </a:lnTo>
                    <a:lnTo>
                      <a:pt x="57" y="105"/>
                    </a:lnTo>
                    <a:lnTo>
                      <a:pt x="55" y="109"/>
                    </a:lnTo>
                    <a:lnTo>
                      <a:pt x="48" y="109"/>
                    </a:lnTo>
                    <a:lnTo>
                      <a:pt x="46" y="109"/>
                    </a:lnTo>
                    <a:lnTo>
                      <a:pt x="42" y="109"/>
                    </a:lnTo>
                    <a:lnTo>
                      <a:pt x="39" y="109"/>
                    </a:lnTo>
                  </a:path>
                </a:pathLst>
              </a:custGeom>
              <a:noFill/>
              <a:ln w="0">
                <a:solidFill>
                  <a:srgbClr val="51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3862" name="Freeform 1349"/>
              <p:cNvSpPr>
                <a:spLocks/>
              </p:cNvSpPr>
              <p:nvPr/>
            </p:nvSpPr>
            <p:spPr bwMode="auto">
              <a:xfrm>
                <a:off x="1427" y="3353"/>
                <a:ext cx="26" cy="27"/>
              </a:xfrm>
              <a:custGeom>
                <a:avLst/>
                <a:gdLst>
                  <a:gd name="T0" fmla="*/ 10 w 105"/>
                  <a:gd name="T1" fmla="*/ 27 h 109"/>
                  <a:gd name="T2" fmla="*/ 9 w 105"/>
                  <a:gd name="T3" fmla="*/ 26 h 109"/>
                  <a:gd name="T4" fmla="*/ 7 w 105"/>
                  <a:gd name="T5" fmla="*/ 26 h 109"/>
                  <a:gd name="T6" fmla="*/ 6 w 105"/>
                  <a:gd name="T7" fmla="*/ 26 h 109"/>
                  <a:gd name="T8" fmla="*/ 5 w 105"/>
                  <a:gd name="T9" fmla="*/ 25 h 109"/>
                  <a:gd name="T10" fmla="*/ 4 w 105"/>
                  <a:gd name="T11" fmla="*/ 24 h 109"/>
                  <a:gd name="T12" fmla="*/ 3 w 105"/>
                  <a:gd name="T13" fmla="*/ 23 h 109"/>
                  <a:gd name="T14" fmla="*/ 2 w 105"/>
                  <a:gd name="T15" fmla="*/ 23 h 109"/>
                  <a:gd name="T16" fmla="*/ 1 w 105"/>
                  <a:gd name="T17" fmla="*/ 23 h 109"/>
                  <a:gd name="T18" fmla="*/ 1 w 105"/>
                  <a:gd name="T19" fmla="*/ 22 h 109"/>
                  <a:gd name="T20" fmla="*/ 0 w 105"/>
                  <a:gd name="T21" fmla="*/ 21 h 109"/>
                  <a:gd name="T22" fmla="*/ 13 w 105"/>
                  <a:gd name="T23" fmla="*/ 0 h 109"/>
                  <a:gd name="T24" fmla="*/ 14 w 105"/>
                  <a:gd name="T25" fmla="*/ 1 h 109"/>
                  <a:gd name="T26" fmla="*/ 15 w 105"/>
                  <a:gd name="T27" fmla="*/ 1 h 109"/>
                  <a:gd name="T28" fmla="*/ 16 w 105"/>
                  <a:gd name="T29" fmla="*/ 2 h 109"/>
                  <a:gd name="T30" fmla="*/ 17 w 105"/>
                  <a:gd name="T31" fmla="*/ 2 h 109"/>
                  <a:gd name="T32" fmla="*/ 18 w 105"/>
                  <a:gd name="T33" fmla="*/ 3 h 109"/>
                  <a:gd name="T34" fmla="*/ 19 w 105"/>
                  <a:gd name="T35" fmla="*/ 3 h 109"/>
                  <a:gd name="T36" fmla="*/ 19 w 105"/>
                  <a:gd name="T37" fmla="*/ 4 h 109"/>
                  <a:gd name="T38" fmla="*/ 20 w 105"/>
                  <a:gd name="T39" fmla="*/ 4 h 109"/>
                  <a:gd name="T40" fmla="*/ 21 w 105"/>
                  <a:gd name="T41" fmla="*/ 5 h 109"/>
                  <a:gd name="T42" fmla="*/ 22 w 105"/>
                  <a:gd name="T43" fmla="*/ 7 h 109"/>
                  <a:gd name="T44" fmla="*/ 22 w 105"/>
                  <a:gd name="T45" fmla="*/ 8 h 109"/>
                  <a:gd name="T46" fmla="*/ 23 w 105"/>
                  <a:gd name="T47" fmla="*/ 10 h 109"/>
                  <a:gd name="T48" fmla="*/ 24 w 105"/>
                  <a:gd name="T49" fmla="*/ 11 h 109"/>
                  <a:gd name="T50" fmla="*/ 24 w 105"/>
                  <a:gd name="T51" fmla="*/ 13 h 109"/>
                  <a:gd name="T52" fmla="*/ 24 w 105"/>
                  <a:gd name="T53" fmla="*/ 14 h 109"/>
                  <a:gd name="T54" fmla="*/ 25 w 105"/>
                  <a:gd name="T55" fmla="*/ 15 h 109"/>
                  <a:gd name="T56" fmla="*/ 25 w 105"/>
                  <a:gd name="T57" fmla="*/ 16 h 109"/>
                  <a:gd name="T58" fmla="*/ 26 w 105"/>
                  <a:gd name="T59" fmla="*/ 17 h 109"/>
                  <a:gd name="T60" fmla="*/ 26 w 105"/>
                  <a:gd name="T61" fmla="*/ 18 h 109"/>
                  <a:gd name="T62" fmla="*/ 26 w 105"/>
                  <a:gd name="T63" fmla="*/ 19 h 109"/>
                  <a:gd name="T64" fmla="*/ 20 w 105"/>
                  <a:gd name="T65" fmla="*/ 27 h 109"/>
                  <a:gd name="T66" fmla="*/ 19 w 105"/>
                  <a:gd name="T67" fmla="*/ 27 h 109"/>
                  <a:gd name="T68" fmla="*/ 17 w 105"/>
                  <a:gd name="T69" fmla="*/ 26 h 109"/>
                  <a:gd name="T70" fmla="*/ 16 w 105"/>
                  <a:gd name="T71" fmla="*/ 26 h 109"/>
                  <a:gd name="T72" fmla="*/ 15 w 105"/>
                  <a:gd name="T73" fmla="*/ 26 h 109"/>
                  <a:gd name="T74" fmla="*/ 14 w 105"/>
                  <a:gd name="T75" fmla="*/ 26 h 109"/>
                  <a:gd name="T76" fmla="*/ 14 w 105"/>
                  <a:gd name="T77" fmla="*/ 27 h 109"/>
                  <a:gd name="T78" fmla="*/ 12 w 105"/>
                  <a:gd name="T79" fmla="*/ 27 h 109"/>
                  <a:gd name="T80" fmla="*/ 11 w 105"/>
                  <a:gd name="T81" fmla="*/ 27 h 109"/>
                  <a:gd name="T82" fmla="*/ 10 w 105"/>
                  <a:gd name="T83" fmla="*/ 27 h 109"/>
                  <a:gd name="T84" fmla="*/ 10 w 105"/>
                  <a:gd name="T85" fmla="*/ 27 h 109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105"/>
                  <a:gd name="T130" fmla="*/ 0 h 109"/>
                  <a:gd name="T131" fmla="*/ 105 w 105"/>
                  <a:gd name="T132" fmla="*/ 109 h 109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105" h="109">
                    <a:moveTo>
                      <a:pt x="39" y="109"/>
                    </a:moveTo>
                    <a:lnTo>
                      <a:pt x="37" y="105"/>
                    </a:lnTo>
                    <a:lnTo>
                      <a:pt x="30" y="105"/>
                    </a:lnTo>
                    <a:lnTo>
                      <a:pt x="24" y="103"/>
                    </a:lnTo>
                    <a:lnTo>
                      <a:pt x="21" y="100"/>
                    </a:lnTo>
                    <a:lnTo>
                      <a:pt x="18" y="96"/>
                    </a:lnTo>
                    <a:lnTo>
                      <a:pt x="12" y="94"/>
                    </a:lnTo>
                    <a:lnTo>
                      <a:pt x="9" y="94"/>
                    </a:lnTo>
                    <a:lnTo>
                      <a:pt x="6" y="91"/>
                    </a:lnTo>
                    <a:lnTo>
                      <a:pt x="3" y="87"/>
                    </a:lnTo>
                    <a:lnTo>
                      <a:pt x="0" y="84"/>
                    </a:lnTo>
                    <a:lnTo>
                      <a:pt x="51" y="0"/>
                    </a:lnTo>
                    <a:lnTo>
                      <a:pt x="57" y="3"/>
                    </a:lnTo>
                    <a:lnTo>
                      <a:pt x="60" y="3"/>
                    </a:lnTo>
                    <a:lnTo>
                      <a:pt x="64" y="7"/>
                    </a:lnTo>
                    <a:lnTo>
                      <a:pt x="69" y="9"/>
                    </a:lnTo>
                    <a:lnTo>
                      <a:pt x="73" y="12"/>
                    </a:lnTo>
                    <a:lnTo>
                      <a:pt x="76" y="12"/>
                    </a:lnTo>
                    <a:lnTo>
                      <a:pt x="78" y="16"/>
                    </a:lnTo>
                    <a:lnTo>
                      <a:pt x="81" y="18"/>
                    </a:lnTo>
                    <a:lnTo>
                      <a:pt x="85" y="21"/>
                    </a:lnTo>
                    <a:lnTo>
                      <a:pt x="87" y="27"/>
                    </a:lnTo>
                    <a:lnTo>
                      <a:pt x="90" y="34"/>
                    </a:lnTo>
                    <a:lnTo>
                      <a:pt x="94" y="39"/>
                    </a:lnTo>
                    <a:lnTo>
                      <a:pt x="96" y="46"/>
                    </a:lnTo>
                    <a:lnTo>
                      <a:pt x="96" y="51"/>
                    </a:lnTo>
                    <a:lnTo>
                      <a:pt x="96" y="55"/>
                    </a:lnTo>
                    <a:lnTo>
                      <a:pt x="99" y="60"/>
                    </a:lnTo>
                    <a:lnTo>
                      <a:pt x="99" y="64"/>
                    </a:lnTo>
                    <a:lnTo>
                      <a:pt x="103" y="69"/>
                    </a:lnTo>
                    <a:lnTo>
                      <a:pt x="103" y="73"/>
                    </a:lnTo>
                    <a:lnTo>
                      <a:pt x="105" y="75"/>
                    </a:lnTo>
                    <a:lnTo>
                      <a:pt x="81" y="109"/>
                    </a:lnTo>
                    <a:lnTo>
                      <a:pt x="76" y="109"/>
                    </a:lnTo>
                    <a:lnTo>
                      <a:pt x="69" y="105"/>
                    </a:lnTo>
                    <a:lnTo>
                      <a:pt x="64" y="105"/>
                    </a:lnTo>
                    <a:lnTo>
                      <a:pt x="60" y="105"/>
                    </a:lnTo>
                    <a:lnTo>
                      <a:pt x="57" y="105"/>
                    </a:lnTo>
                    <a:lnTo>
                      <a:pt x="55" y="109"/>
                    </a:lnTo>
                    <a:lnTo>
                      <a:pt x="48" y="109"/>
                    </a:lnTo>
                    <a:lnTo>
                      <a:pt x="46" y="109"/>
                    </a:lnTo>
                    <a:lnTo>
                      <a:pt x="42" y="109"/>
                    </a:lnTo>
                    <a:lnTo>
                      <a:pt x="39" y="109"/>
                    </a:lnTo>
                  </a:path>
                </a:pathLst>
              </a:custGeom>
              <a:noFill/>
              <a:ln w="0">
                <a:solidFill>
                  <a:srgbClr val="51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3863" name="Freeform 1350"/>
              <p:cNvSpPr>
                <a:spLocks/>
              </p:cNvSpPr>
              <p:nvPr/>
            </p:nvSpPr>
            <p:spPr bwMode="auto">
              <a:xfrm>
                <a:off x="1596" y="3475"/>
                <a:ext cx="30" cy="27"/>
              </a:xfrm>
              <a:custGeom>
                <a:avLst/>
                <a:gdLst>
                  <a:gd name="T0" fmla="*/ 6 w 121"/>
                  <a:gd name="T1" fmla="*/ 0 h 111"/>
                  <a:gd name="T2" fmla="*/ 7 w 121"/>
                  <a:gd name="T3" fmla="*/ 0 h 111"/>
                  <a:gd name="T4" fmla="*/ 8 w 121"/>
                  <a:gd name="T5" fmla="*/ 0 h 111"/>
                  <a:gd name="T6" fmla="*/ 9 w 121"/>
                  <a:gd name="T7" fmla="*/ 0 h 111"/>
                  <a:gd name="T8" fmla="*/ 10 w 121"/>
                  <a:gd name="T9" fmla="*/ 0 h 111"/>
                  <a:gd name="T10" fmla="*/ 10 w 121"/>
                  <a:gd name="T11" fmla="*/ 0 h 111"/>
                  <a:gd name="T12" fmla="*/ 11 w 121"/>
                  <a:gd name="T13" fmla="*/ 0 h 111"/>
                  <a:gd name="T14" fmla="*/ 12 w 121"/>
                  <a:gd name="T15" fmla="*/ 0 h 111"/>
                  <a:gd name="T16" fmla="*/ 13 w 121"/>
                  <a:gd name="T17" fmla="*/ 0 h 111"/>
                  <a:gd name="T18" fmla="*/ 14 w 121"/>
                  <a:gd name="T19" fmla="*/ 0 h 111"/>
                  <a:gd name="T20" fmla="*/ 15 w 121"/>
                  <a:gd name="T21" fmla="*/ 0 h 111"/>
                  <a:gd name="T22" fmla="*/ 16 w 121"/>
                  <a:gd name="T23" fmla="*/ 0 h 111"/>
                  <a:gd name="T24" fmla="*/ 17 w 121"/>
                  <a:gd name="T25" fmla="*/ 0 h 111"/>
                  <a:gd name="T26" fmla="*/ 19 w 121"/>
                  <a:gd name="T27" fmla="*/ 0 h 111"/>
                  <a:gd name="T28" fmla="*/ 19 w 121"/>
                  <a:gd name="T29" fmla="*/ 1 h 111"/>
                  <a:gd name="T30" fmla="*/ 21 w 121"/>
                  <a:gd name="T31" fmla="*/ 2 h 111"/>
                  <a:gd name="T32" fmla="*/ 22 w 121"/>
                  <a:gd name="T33" fmla="*/ 3 h 111"/>
                  <a:gd name="T34" fmla="*/ 23 w 121"/>
                  <a:gd name="T35" fmla="*/ 4 h 111"/>
                  <a:gd name="T36" fmla="*/ 24 w 121"/>
                  <a:gd name="T37" fmla="*/ 5 h 111"/>
                  <a:gd name="T38" fmla="*/ 25 w 121"/>
                  <a:gd name="T39" fmla="*/ 6 h 111"/>
                  <a:gd name="T40" fmla="*/ 26 w 121"/>
                  <a:gd name="T41" fmla="*/ 7 h 111"/>
                  <a:gd name="T42" fmla="*/ 26 w 121"/>
                  <a:gd name="T43" fmla="*/ 9 h 111"/>
                  <a:gd name="T44" fmla="*/ 27 w 121"/>
                  <a:gd name="T45" fmla="*/ 10 h 111"/>
                  <a:gd name="T46" fmla="*/ 28 w 121"/>
                  <a:gd name="T47" fmla="*/ 11 h 111"/>
                  <a:gd name="T48" fmla="*/ 28 w 121"/>
                  <a:gd name="T49" fmla="*/ 12 h 111"/>
                  <a:gd name="T50" fmla="*/ 28 w 121"/>
                  <a:gd name="T51" fmla="*/ 13 h 111"/>
                  <a:gd name="T52" fmla="*/ 28 w 121"/>
                  <a:gd name="T53" fmla="*/ 14 h 111"/>
                  <a:gd name="T54" fmla="*/ 29 w 121"/>
                  <a:gd name="T55" fmla="*/ 15 h 111"/>
                  <a:gd name="T56" fmla="*/ 29 w 121"/>
                  <a:gd name="T57" fmla="*/ 16 h 111"/>
                  <a:gd name="T58" fmla="*/ 30 w 121"/>
                  <a:gd name="T59" fmla="*/ 17 h 111"/>
                  <a:gd name="T60" fmla="*/ 30 w 121"/>
                  <a:gd name="T61" fmla="*/ 18 h 111"/>
                  <a:gd name="T62" fmla="*/ 26 w 121"/>
                  <a:gd name="T63" fmla="*/ 27 h 111"/>
                  <a:gd name="T64" fmla="*/ 25 w 121"/>
                  <a:gd name="T65" fmla="*/ 27 h 111"/>
                  <a:gd name="T66" fmla="*/ 23 w 121"/>
                  <a:gd name="T67" fmla="*/ 26 h 111"/>
                  <a:gd name="T68" fmla="*/ 22 w 121"/>
                  <a:gd name="T69" fmla="*/ 26 h 111"/>
                  <a:gd name="T70" fmla="*/ 20 w 121"/>
                  <a:gd name="T71" fmla="*/ 26 h 111"/>
                  <a:gd name="T72" fmla="*/ 19 w 121"/>
                  <a:gd name="T73" fmla="*/ 25 h 111"/>
                  <a:gd name="T74" fmla="*/ 18 w 121"/>
                  <a:gd name="T75" fmla="*/ 25 h 111"/>
                  <a:gd name="T76" fmla="*/ 16 w 121"/>
                  <a:gd name="T77" fmla="*/ 25 h 111"/>
                  <a:gd name="T78" fmla="*/ 16 w 121"/>
                  <a:gd name="T79" fmla="*/ 25 h 111"/>
                  <a:gd name="T80" fmla="*/ 15 w 121"/>
                  <a:gd name="T81" fmla="*/ 25 h 111"/>
                  <a:gd name="T82" fmla="*/ 14 w 121"/>
                  <a:gd name="T83" fmla="*/ 25 h 111"/>
                  <a:gd name="T84" fmla="*/ 13 w 121"/>
                  <a:gd name="T85" fmla="*/ 24 h 111"/>
                  <a:gd name="T86" fmla="*/ 12 w 121"/>
                  <a:gd name="T87" fmla="*/ 24 h 111"/>
                  <a:gd name="T88" fmla="*/ 11 w 121"/>
                  <a:gd name="T89" fmla="*/ 24 h 111"/>
                  <a:gd name="T90" fmla="*/ 10 w 121"/>
                  <a:gd name="T91" fmla="*/ 23 h 111"/>
                  <a:gd name="T92" fmla="*/ 9 w 121"/>
                  <a:gd name="T93" fmla="*/ 23 h 111"/>
                  <a:gd name="T94" fmla="*/ 8 w 121"/>
                  <a:gd name="T95" fmla="*/ 23 h 111"/>
                  <a:gd name="T96" fmla="*/ 7 w 121"/>
                  <a:gd name="T97" fmla="*/ 22 h 111"/>
                  <a:gd name="T98" fmla="*/ 7 w 121"/>
                  <a:gd name="T99" fmla="*/ 21 h 111"/>
                  <a:gd name="T100" fmla="*/ 6 w 121"/>
                  <a:gd name="T101" fmla="*/ 20 h 111"/>
                  <a:gd name="T102" fmla="*/ 4 w 121"/>
                  <a:gd name="T103" fmla="*/ 20 h 111"/>
                  <a:gd name="T104" fmla="*/ 4 w 121"/>
                  <a:gd name="T105" fmla="*/ 18 h 111"/>
                  <a:gd name="T106" fmla="*/ 3 w 121"/>
                  <a:gd name="T107" fmla="*/ 18 h 111"/>
                  <a:gd name="T108" fmla="*/ 2 w 121"/>
                  <a:gd name="T109" fmla="*/ 16 h 111"/>
                  <a:gd name="T110" fmla="*/ 2 w 121"/>
                  <a:gd name="T111" fmla="*/ 14 h 111"/>
                  <a:gd name="T112" fmla="*/ 1 w 121"/>
                  <a:gd name="T113" fmla="*/ 13 h 111"/>
                  <a:gd name="T114" fmla="*/ 1 w 121"/>
                  <a:gd name="T115" fmla="*/ 11 h 111"/>
                  <a:gd name="T116" fmla="*/ 1 w 121"/>
                  <a:gd name="T117" fmla="*/ 11 h 111"/>
                  <a:gd name="T118" fmla="*/ 1 w 121"/>
                  <a:gd name="T119" fmla="*/ 9 h 111"/>
                  <a:gd name="T120" fmla="*/ 0 w 121"/>
                  <a:gd name="T121" fmla="*/ 8 h 111"/>
                  <a:gd name="T122" fmla="*/ 0 w 121"/>
                  <a:gd name="T123" fmla="*/ 7 h 111"/>
                  <a:gd name="T124" fmla="*/ 6 w 121"/>
                  <a:gd name="T125" fmla="*/ 0 h 111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121"/>
                  <a:gd name="T190" fmla="*/ 0 h 111"/>
                  <a:gd name="T191" fmla="*/ 121 w 121"/>
                  <a:gd name="T192" fmla="*/ 111 h 111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121" h="111">
                    <a:moveTo>
                      <a:pt x="24" y="0"/>
                    </a:moveTo>
                    <a:lnTo>
                      <a:pt x="30" y="0"/>
                    </a:lnTo>
                    <a:lnTo>
                      <a:pt x="33" y="0"/>
                    </a:lnTo>
                    <a:lnTo>
                      <a:pt x="37" y="0"/>
                    </a:lnTo>
                    <a:lnTo>
                      <a:pt x="39" y="0"/>
                    </a:lnTo>
                    <a:lnTo>
                      <a:pt x="42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51" y="0"/>
                    </a:lnTo>
                    <a:lnTo>
                      <a:pt x="55" y="0"/>
                    </a:lnTo>
                    <a:lnTo>
                      <a:pt x="60" y="0"/>
                    </a:lnTo>
                    <a:lnTo>
                      <a:pt x="64" y="0"/>
                    </a:lnTo>
                    <a:lnTo>
                      <a:pt x="69" y="2"/>
                    </a:lnTo>
                    <a:lnTo>
                      <a:pt x="75" y="2"/>
                    </a:lnTo>
                    <a:lnTo>
                      <a:pt x="78" y="6"/>
                    </a:lnTo>
                    <a:lnTo>
                      <a:pt x="85" y="9"/>
                    </a:lnTo>
                    <a:lnTo>
                      <a:pt x="87" y="11"/>
                    </a:lnTo>
                    <a:lnTo>
                      <a:pt x="94" y="15"/>
                    </a:lnTo>
                    <a:lnTo>
                      <a:pt x="96" y="20"/>
                    </a:lnTo>
                    <a:lnTo>
                      <a:pt x="99" y="24"/>
                    </a:lnTo>
                    <a:lnTo>
                      <a:pt x="103" y="29"/>
                    </a:lnTo>
                    <a:lnTo>
                      <a:pt x="105" y="36"/>
                    </a:lnTo>
                    <a:lnTo>
                      <a:pt x="108" y="42"/>
                    </a:lnTo>
                    <a:lnTo>
                      <a:pt x="112" y="45"/>
                    </a:lnTo>
                    <a:lnTo>
                      <a:pt x="112" y="51"/>
                    </a:lnTo>
                    <a:lnTo>
                      <a:pt x="114" y="54"/>
                    </a:lnTo>
                    <a:lnTo>
                      <a:pt x="114" y="59"/>
                    </a:lnTo>
                    <a:lnTo>
                      <a:pt x="117" y="63"/>
                    </a:lnTo>
                    <a:lnTo>
                      <a:pt x="117" y="66"/>
                    </a:lnTo>
                    <a:lnTo>
                      <a:pt x="121" y="68"/>
                    </a:lnTo>
                    <a:lnTo>
                      <a:pt x="121" y="72"/>
                    </a:lnTo>
                    <a:lnTo>
                      <a:pt x="105" y="111"/>
                    </a:lnTo>
                    <a:lnTo>
                      <a:pt x="99" y="111"/>
                    </a:lnTo>
                    <a:lnTo>
                      <a:pt x="94" y="108"/>
                    </a:lnTo>
                    <a:lnTo>
                      <a:pt x="87" y="105"/>
                    </a:lnTo>
                    <a:lnTo>
                      <a:pt x="81" y="105"/>
                    </a:lnTo>
                    <a:lnTo>
                      <a:pt x="75" y="102"/>
                    </a:lnTo>
                    <a:lnTo>
                      <a:pt x="72" y="102"/>
                    </a:lnTo>
                    <a:lnTo>
                      <a:pt x="66" y="102"/>
                    </a:lnTo>
                    <a:lnTo>
                      <a:pt x="64" y="102"/>
                    </a:lnTo>
                    <a:lnTo>
                      <a:pt x="60" y="102"/>
                    </a:lnTo>
                    <a:lnTo>
                      <a:pt x="55" y="102"/>
                    </a:lnTo>
                    <a:lnTo>
                      <a:pt x="51" y="99"/>
                    </a:lnTo>
                    <a:lnTo>
                      <a:pt x="48" y="99"/>
                    </a:lnTo>
                    <a:lnTo>
                      <a:pt x="46" y="99"/>
                    </a:lnTo>
                    <a:lnTo>
                      <a:pt x="39" y="95"/>
                    </a:lnTo>
                    <a:lnTo>
                      <a:pt x="37" y="95"/>
                    </a:lnTo>
                    <a:lnTo>
                      <a:pt x="33" y="93"/>
                    </a:lnTo>
                    <a:lnTo>
                      <a:pt x="30" y="90"/>
                    </a:lnTo>
                    <a:lnTo>
                      <a:pt x="27" y="86"/>
                    </a:lnTo>
                    <a:lnTo>
                      <a:pt x="24" y="84"/>
                    </a:lnTo>
                    <a:lnTo>
                      <a:pt x="18" y="81"/>
                    </a:lnTo>
                    <a:lnTo>
                      <a:pt x="15" y="75"/>
                    </a:lnTo>
                    <a:lnTo>
                      <a:pt x="12" y="72"/>
                    </a:lnTo>
                    <a:lnTo>
                      <a:pt x="9" y="66"/>
                    </a:lnTo>
                    <a:lnTo>
                      <a:pt x="9" y="59"/>
                    </a:lnTo>
                    <a:lnTo>
                      <a:pt x="5" y="54"/>
                    </a:lnTo>
                    <a:lnTo>
                      <a:pt x="5" y="47"/>
                    </a:lnTo>
                    <a:lnTo>
                      <a:pt x="3" y="45"/>
                    </a:lnTo>
                    <a:lnTo>
                      <a:pt x="3" y="38"/>
                    </a:lnTo>
                    <a:lnTo>
                      <a:pt x="0" y="33"/>
                    </a:lnTo>
                    <a:lnTo>
                      <a:pt x="0" y="29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32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3864" name="Freeform 1351"/>
              <p:cNvSpPr>
                <a:spLocks/>
              </p:cNvSpPr>
              <p:nvPr/>
            </p:nvSpPr>
            <p:spPr bwMode="auto">
              <a:xfrm>
                <a:off x="1596" y="3475"/>
                <a:ext cx="30" cy="27"/>
              </a:xfrm>
              <a:custGeom>
                <a:avLst/>
                <a:gdLst>
                  <a:gd name="T0" fmla="*/ 6 w 121"/>
                  <a:gd name="T1" fmla="*/ 0 h 111"/>
                  <a:gd name="T2" fmla="*/ 7 w 121"/>
                  <a:gd name="T3" fmla="*/ 0 h 111"/>
                  <a:gd name="T4" fmla="*/ 8 w 121"/>
                  <a:gd name="T5" fmla="*/ 0 h 111"/>
                  <a:gd name="T6" fmla="*/ 9 w 121"/>
                  <a:gd name="T7" fmla="*/ 0 h 111"/>
                  <a:gd name="T8" fmla="*/ 10 w 121"/>
                  <a:gd name="T9" fmla="*/ 0 h 111"/>
                  <a:gd name="T10" fmla="*/ 10 w 121"/>
                  <a:gd name="T11" fmla="*/ 0 h 111"/>
                  <a:gd name="T12" fmla="*/ 11 w 121"/>
                  <a:gd name="T13" fmla="*/ 0 h 111"/>
                  <a:gd name="T14" fmla="*/ 12 w 121"/>
                  <a:gd name="T15" fmla="*/ 0 h 111"/>
                  <a:gd name="T16" fmla="*/ 13 w 121"/>
                  <a:gd name="T17" fmla="*/ 0 h 111"/>
                  <a:gd name="T18" fmla="*/ 14 w 121"/>
                  <a:gd name="T19" fmla="*/ 0 h 111"/>
                  <a:gd name="T20" fmla="*/ 15 w 121"/>
                  <a:gd name="T21" fmla="*/ 0 h 111"/>
                  <a:gd name="T22" fmla="*/ 16 w 121"/>
                  <a:gd name="T23" fmla="*/ 0 h 111"/>
                  <a:gd name="T24" fmla="*/ 17 w 121"/>
                  <a:gd name="T25" fmla="*/ 0 h 111"/>
                  <a:gd name="T26" fmla="*/ 19 w 121"/>
                  <a:gd name="T27" fmla="*/ 0 h 111"/>
                  <a:gd name="T28" fmla="*/ 19 w 121"/>
                  <a:gd name="T29" fmla="*/ 1 h 111"/>
                  <a:gd name="T30" fmla="*/ 21 w 121"/>
                  <a:gd name="T31" fmla="*/ 2 h 111"/>
                  <a:gd name="T32" fmla="*/ 22 w 121"/>
                  <a:gd name="T33" fmla="*/ 3 h 111"/>
                  <a:gd name="T34" fmla="*/ 23 w 121"/>
                  <a:gd name="T35" fmla="*/ 4 h 111"/>
                  <a:gd name="T36" fmla="*/ 24 w 121"/>
                  <a:gd name="T37" fmla="*/ 5 h 111"/>
                  <a:gd name="T38" fmla="*/ 25 w 121"/>
                  <a:gd name="T39" fmla="*/ 6 h 111"/>
                  <a:gd name="T40" fmla="*/ 26 w 121"/>
                  <a:gd name="T41" fmla="*/ 7 h 111"/>
                  <a:gd name="T42" fmla="*/ 26 w 121"/>
                  <a:gd name="T43" fmla="*/ 9 h 111"/>
                  <a:gd name="T44" fmla="*/ 27 w 121"/>
                  <a:gd name="T45" fmla="*/ 10 h 111"/>
                  <a:gd name="T46" fmla="*/ 28 w 121"/>
                  <a:gd name="T47" fmla="*/ 11 h 111"/>
                  <a:gd name="T48" fmla="*/ 28 w 121"/>
                  <a:gd name="T49" fmla="*/ 12 h 111"/>
                  <a:gd name="T50" fmla="*/ 28 w 121"/>
                  <a:gd name="T51" fmla="*/ 13 h 111"/>
                  <a:gd name="T52" fmla="*/ 28 w 121"/>
                  <a:gd name="T53" fmla="*/ 14 h 111"/>
                  <a:gd name="T54" fmla="*/ 29 w 121"/>
                  <a:gd name="T55" fmla="*/ 15 h 111"/>
                  <a:gd name="T56" fmla="*/ 29 w 121"/>
                  <a:gd name="T57" fmla="*/ 16 h 111"/>
                  <a:gd name="T58" fmla="*/ 30 w 121"/>
                  <a:gd name="T59" fmla="*/ 17 h 111"/>
                  <a:gd name="T60" fmla="*/ 30 w 121"/>
                  <a:gd name="T61" fmla="*/ 18 h 111"/>
                  <a:gd name="T62" fmla="*/ 26 w 121"/>
                  <a:gd name="T63" fmla="*/ 27 h 111"/>
                  <a:gd name="T64" fmla="*/ 25 w 121"/>
                  <a:gd name="T65" fmla="*/ 27 h 111"/>
                  <a:gd name="T66" fmla="*/ 23 w 121"/>
                  <a:gd name="T67" fmla="*/ 26 h 111"/>
                  <a:gd name="T68" fmla="*/ 22 w 121"/>
                  <a:gd name="T69" fmla="*/ 26 h 111"/>
                  <a:gd name="T70" fmla="*/ 20 w 121"/>
                  <a:gd name="T71" fmla="*/ 26 h 111"/>
                  <a:gd name="T72" fmla="*/ 19 w 121"/>
                  <a:gd name="T73" fmla="*/ 25 h 111"/>
                  <a:gd name="T74" fmla="*/ 18 w 121"/>
                  <a:gd name="T75" fmla="*/ 25 h 111"/>
                  <a:gd name="T76" fmla="*/ 16 w 121"/>
                  <a:gd name="T77" fmla="*/ 25 h 111"/>
                  <a:gd name="T78" fmla="*/ 16 w 121"/>
                  <a:gd name="T79" fmla="*/ 25 h 111"/>
                  <a:gd name="T80" fmla="*/ 15 w 121"/>
                  <a:gd name="T81" fmla="*/ 25 h 111"/>
                  <a:gd name="T82" fmla="*/ 14 w 121"/>
                  <a:gd name="T83" fmla="*/ 25 h 111"/>
                  <a:gd name="T84" fmla="*/ 13 w 121"/>
                  <a:gd name="T85" fmla="*/ 24 h 111"/>
                  <a:gd name="T86" fmla="*/ 12 w 121"/>
                  <a:gd name="T87" fmla="*/ 24 h 111"/>
                  <a:gd name="T88" fmla="*/ 11 w 121"/>
                  <a:gd name="T89" fmla="*/ 24 h 111"/>
                  <a:gd name="T90" fmla="*/ 10 w 121"/>
                  <a:gd name="T91" fmla="*/ 23 h 111"/>
                  <a:gd name="T92" fmla="*/ 9 w 121"/>
                  <a:gd name="T93" fmla="*/ 23 h 111"/>
                  <a:gd name="T94" fmla="*/ 8 w 121"/>
                  <a:gd name="T95" fmla="*/ 23 h 111"/>
                  <a:gd name="T96" fmla="*/ 7 w 121"/>
                  <a:gd name="T97" fmla="*/ 22 h 111"/>
                  <a:gd name="T98" fmla="*/ 7 w 121"/>
                  <a:gd name="T99" fmla="*/ 21 h 111"/>
                  <a:gd name="T100" fmla="*/ 6 w 121"/>
                  <a:gd name="T101" fmla="*/ 20 h 111"/>
                  <a:gd name="T102" fmla="*/ 4 w 121"/>
                  <a:gd name="T103" fmla="*/ 20 h 111"/>
                  <a:gd name="T104" fmla="*/ 4 w 121"/>
                  <a:gd name="T105" fmla="*/ 18 h 111"/>
                  <a:gd name="T106" fmla="*/ 3 w 121"/>
                  <a:gd name="T107" fmla="*/ 18 h 111"/>
                  <a:gd name="T108" fmla="*/ 2 w 121"/>
                  <a:gd name="T109" fmla="*/ 16 h 111"/>
                  <a:gd name="T110" fmla="*/ 2 w 121"/>
                  <a:gd name="T111" fmla="*/ 14 h 111"/>
                  <a:gd name="T112" fmla="*/ 1 w 121"/>
                  <a:gd name="T113" fmla="*/ 13 h 111"/>
                  <a:gd name="T114" fmla="*/ 1 w 121"/>
                  <a:gd name="T115" fmla="*/ 11 h 111"/>
                  <a:gd name="T116" fmla="*/ 1 w 121"/>
                  <a:gd name="T117" fmla="*/ 11 h 111"/>
                  <a:gd name="T118" fmla="*/ 1 w 121"/>
                  <a:gd name="T119" fmla="*/ 9 h 111"/>
                  <a:gd name="T120" fmla="*/ 0 w 121"/>
                  <a:gd name="T121" fmla="*/ 8 h 111"/>
                  <a:gd name="T122" fmla="*/ 0 w 121"/>
                  <a:gd name="T123" fmla="*/ 7 h 111"/>
                  <a:gd name="T124" fmla="*/ 6 w 121"/>
                  <a:gd name="T125" fmla="*/ 0 h 111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121"/>
                  <a:gd name="T190" fmla="*/ 0 h 111"/>
                  <a:gd name="T191" fmla="*/ 121 w 121"/>
                  <a:gd name="T192" fmla="*/ 111 h 111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121" h="111">
                    <a:moveTo>
                      <a:pt x="24" y="0"/>
                    </a:moveTo>
                    <a:lnTo>
                      <a:pt x="30" y="0"/>
                    </a:lnTo>
                    <a:lnTo>
                      <a:pt x="33" y="0"/>
                    </a:lnTo>
                    <a:lnTo>
                      <a:pt x="37" y="0"/>
                    </a:lnTo>
                    <a:lnTo>
                      <a:pt x="39" y="0"/>
                    </a:lnTo>
                    <a:lnTo>
                      <a:pt x="42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51" y="0"/>
                    </a:lnTo>
                    <a:lnTo>
                      <a:pt x="55" y="0"/>
                    </a:lnTo>
                    <a:lnTo>
                      <a:pt x="60" y="0"/>
                    </a:lnTo>
                    <a:lnTo>
                      <a:pt x="64" y="0"/>
                    </a:lnTo>
                    <a:lnTo>
                      <a:pt x="69" y="2"/>
                    </a:lnTo>
                    <a:lnTo>
                      <a:pt x="75" y="2"/>
                    </a:lnTo>
                    <a:lnTo>
                      <a:pt x="78" y="6"/>
                    </a:lnTo>
                    <a:lnTo>
                      <a:pt x="85" y="9"/>
                    </a:lnTo>
                    <a:lnTo>
                      <a:pt x="87" y="11"/>
                    </a:lnTo>
                    <a:lnTo>
                      <a:pt x="94" y="15"/>
                    </a:lnTo>
                    <a:lnTo>
                      <a:pt x="96" y="20"/>
                    </a:lnTo>
                    <a:lnTo>
                      <a:pt x="99" y="24"/>
                    </a:lnTo>
                    <a:lnTo>
                      <a:pt x="103" y="29"/>
                    </a:lnTo>
                    <a:lnTo>
                      <a:pt x="105" y="36"/>
                    </a:lnTo>
                    <a:lnTo>
                      <a:pt x="108" y="42"/>
                    </a:lnTo>
                    <a:lnTo>
                      <a:pt x="112" y="45"/>
                    </a:lnTo>
                    <a:lnTo>
                      <a:pt x="112" y="51"/>
                    </a:lnTo>
                    <a:lnTo>
                      <a:pt x="114" y="54"/>
                    </a:lnTo>
                    <a:lnTo>
                      <a:pt x="114" y="59"/>
                    </a:lnTo>
                    <a:lnTo>
                      <a:pt x="117" y="63"/>
                    </a:lnTo>
                    <a:lnTo>
                      <a:pt x="117" y="66"/>
                    </a:lnTo>
                    <a:lnTo>
                      <a:pt x="121" y="68"/>
                    </a:lnTo>
                    <a:lnTo>
                      <a:pt x="121" y="72"/>
                    </a:lnTo>
                    <a:lnTo>
                      <a:pt x="105" y="111"/>
                    </a:lnTo>
                    <a:lnTo>
                      <a:pt x="99" y="111"/>
                    </a:lnTo>
                    <a:lnTo>
                      <a:pt x="94" y="108"/>
                    </a:lnTo>
                    <a:lnTo>
                      <a:pt x="87" y="105"/>
                    </a:lnTo>
                    <a:lnTo>
                      <a:pt x="81" y="105"/>
                    </a:lnTo>
                    <a:lnTo>
                      <a:pt x="75" y="102"/>
                    </a:lnTo>
                    <a:lnTo>
                      <a:pt x="72" y="102"/>
                    </a:lnTo>
                    <a:lnTo>
                      <a:pt x="66" y="102"/>
                    </a:lnTo>
                    <a:lnTo>
                      <a:pt x="64" y="102"/>
                    </a:lnTo>
                    <a:lnTo>
                      <a:pt x="60" y="102"/>
                    </a:lnTo>
                    <a:lnTo>
                      <a:pt x="55" y="102"/>
                    </a:lnTo>
                    <a:lnTo>
                      <a:pt x="51" y="99"/>
                    </a:lnTo>
                    <a:lnTo>
                      <a:pt x="48" y="99"/>
                    </a:lnTo>
                    <a:lnTo>
                      <a:pt x="46" y="99"/>
                    </a:lnTo>
                    <a:lnTo>
                      <a:pt x="39" y="95"/>
                    </a:lnTo>
                    <a:lnTo>
                      <a:pt x="37" y="95"/>
                    </a:lnTo>
                    <a:lnTo>
                      <a:pt x="33" y="93"/>
                    </a:lnTo>
                    <a:lnTo>
                      <a:pt x="30" y="90"/>
                    </a:lnTo>
                    <a:lnTo>
                      <a:pt x="27" y="86"/>
                    </a:lnTo>
                    <a:lnTo>
                      <a:pt x="24" y="84"/>
                    </a:lnTo>
                    <a:lnTo>
                      <a:pt x="18" y="81"/>
                    </a:lnTo>
                    <a:lnTo>
                      <a:pt x="15" y="75"/>
                    </a:lnTo>
                    <a:lnTo>
                      <a:pt x="12" y="72"/>
                    </a:lnTo>
                    <a:lnTo>
                      <a:pt x="9" y="66"/>
                    </a:lnTo>
                    <a:lnTo>
                      <a:pt x="9" y="59"/>
                    </a:lnTo>
                    <a:lnTo>
                      <a:pt x="5" y="54"/>
                    </a:lnTo>
                    <a:lnTo>
                      <a:pt x="5" y="47"/>
                    </a:lnTo>
                    <a:lnTo>
                      <a:pt x="3" y="45"/>
                    </a:lnTo>
                    <a:lnTo>
                      <a:pt x="3" y="38"/>
                    </a:lnTo>
                    <a:lnTo>
                      <a:pt x="0" y="33"/>
                    </a:lnTo>
                    <a:lnTo>
                      <a:pt x="0" y="29"/>
                    </a:lnTo>
                    <a:lnTo>
                      <a:pt x="24" y="0"/>
                    </a:lnTo>
                  </a:path>
                </a:pathLst>
              </a:custGeom>
              <a:noFill/>
              <a:ln w="0">
                <a:solidFill>
                  <a:srgbClr val="51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3865" name="Freeform 1352"/>
              <p:cNvSpPr>
                <a:spLocks/>
              </p:cNvSpPr>
              <p:nvPr/>
            </p:nvSpPr>
            <p:spPr bwMode="auto">
              <a:xfrm>
                <a:off x="1596" y="3475"/>
                <a:ext cx="30" cy="27"/>
              </a:xfrm>
              <a:custGeom>
                <a:avLst/>
                <a:gdLst>
                  <a:gd name="T0" fmla="*/ 6 w 121"/>
                  <a:gd name="T1" fmla="*/ 0 h 111"/>
                  <a:gd name="T2" fmla="*/ 7 w 121"/>
                  <a:gd name="T3" fmla="*/ 0 h 111"/>
                  <a:gd name="T4" fmla="*/ 8 w 121"/>
                  <a:gd name="T5" fmla="*/ 0 h 111"/>
                  <a:gd name="T6" fmla="*/ 9 w 121"/>
                  <a:gd name="T7" fmla="*/ 0 h 111"/>
                  <a:gd name="T8" fmla="*/ 10 w 121"/>
                  <a:gd name="T9" fmla="*/ 0 h 111"/>
                  <a:gd name="T10" fmla="*/ 10 w 121"/>
                  <a:gd name="T11" fmla="*/ 0 h 111"/>
                  <a:gd name="T12" fmla="*/ 11 w 121"/>
                  <a:gd name="T13" fmla="*/ 0 h 111"/>
                  <a:gd name="T14" fmla="*/ 12 w 121"/>
                  <a:gd name="T15" fmla="*/ 0 h 111"/>
                  <a:gd name="T16" fmla="*/ 13 w 121"/>
                  <a:gd name="T17" fmla="*/ 0 h 111"/>
                  <a:gd name="T18" fmla="*/ 14 w 121"/>
                  <a:gd name="T19" fmla="*/ 0 h 111"/>
                  <a:gd name="T20" fmla="*/ 15 w 121"/>
                  <a:gd name="T21" fmla="*/ 0 h 111"/>
                  <a:gd name="T22" fmla="*/ 16 w 121"/>
                  <a:gd name="T23" fmla="*/ 0 h 111"/>
                  <a:gd name="T24" fmla="*/ 17 w 121"/>
                  <a:gd name="T25" fmla="*/ 0 h 111"/>
                  <a:gd name="T26" fmla="*/ 19 w 121"/>
                  <a:gd name="T27" fmla="*/ 0 h 111"/>
                  <a:gd name="T28" fmla="*/ 19 w 121"/>
                  <a:gd name="T29" fmla="*/ 1 h 111"/>
                  <a:gd name="T30" fmla="*/ 21 w 121"/>
                  <a:gd name="T31" fmla="*/ 2 h 111"/>
                  <a:gd name="T32" fmla="*/ 22 w 121"/>
                  <a:gd name="T33" fmla="*/ 3 h 111"/>
                  <a:gd name="T34" fmla="*/ 23 w 121"/>
                  <a:gd name="T35" fmla="*/ 4 h 111"/>
                  <a:gd name="T36" fmla="*/ 24 w 121"/>
                  <a:gd name="T37" fmla="*/ 5 h 111"/>
                  <a:gd name="T38" fmla="*/ 25 w 121"/>
                  <a:gd name="T39" fmla="*/ 6 h 111"/>
                  <a:gd name="T40" fmla="*/ 26 w 121"/>
                  <a:gd name="T41" fmla="*/ 7 h 111"/>
                  <a:gd name="T42" fmla="*/ 26 w 121"/>
                  <a:gd name="T43" fmla="*/ 9 h 111"/>
                  <a:gd name="T44" fmla="*/ 27 w 121"/>
                  <a:gd name="T45" fmla="*/ 10 h 111"/>
                  <a:gd name="T46" fmla="*/ 28 w 121"/>
                  <a:gd name="T47" fmla="*/ 11 h 111"/>
                  <a:gd name="T48" fmla="*/ 28 w 121"/>
                  <a:gd name="T49" fmla="*/ 12 h 111"/>
                  <a:gd name="T50" fmla="*/ 28 w 121"/>
                  <a:gd name="T51" fmla="*/ 13 h 111"/>
                  <a:gd name="T52" fmla="*/ 28 w 121"/>
                  <a:gd name="T53" fmla="*/ 14 h 111"/>
                  <a:gd name="T54" fmla="*/ 29 w 121"/>
                  <a:gd name="T55" fmla="*/ 15 h 111"/>
                  <a:gd name="T56" fmla="*/ 29 w 121"/>
                  <a:gd name="T57" fmla="*/ 16 h 111"/>
                  <a:gd name="T58" fmla="*/ 30 w 121"/>
                  <a:gd name="T59" fmla="*/ 17 h 111"/>
                  <a:gd name="T60" fmla="*/ 30 w 121"/>
                  <a:gd name="T61" fmla="*/ 18 h 111"/>
                  <a:gd name="T62" fmla="*/ 26 w 121"/>
                  <a:gd name="T63" fmla="*/ 27 h 111"/>
                  <a:gd name="T64" fmla="*/ 25 w 121"/>
                  <a:gd name="T65" fmla="*/ 27 h 111"/>
                  <a:gd name="T66" fmla="*/ 23 w 121"/>
                  <a:gd name="T67" fmla="*/ 26 h 111"/>
                  <a:gd name="T68" fmla="*/ 22 w 121"/>
                  <a:gd name="T69" fmla="*/ 26 h 111"/>
                  <a:gd name="T70" fmla="*/ 20 w 121"/>
                  <a:gd name="T71" fmla="*/ 26 h 111"/>
                  <a:gd name="T72" fmla="*/ 19 w 121"/>
                  <a:gd name="T73" fmla="*/ 25 h 111"/>
                  <a:gd name="T74" fmla="*/ 18 w 121"/>
                  <a:gd name="T75" fmla="*/ 25 h 111"/>
                  <a:gd name="T76" fmla="*/ 16 w 121"/>
                  <a:gd name="T77" fmla="*/ 25 h 111"/>
                  <a:gd name="T78" fmla="*/ 16 w 121"/>
                  <a:gd name="T79" fmla="*/ 25 h 111"/>
                  <a:gd name="T80" fmla="*/ 15 w 121"/>
                  <a:gd name="T81" fmla="*/ 25 h 111"/>
                  <a:gd name="T82" fmla="*/ 14 w 121"/>
                  <a:gd name="T83" fmla="*/ 25 h 111"/>
                  <a:gd name="T84" fmla="*/ 13 w 121"/>
                  <a:gd name="T85" fmla="*/ 24 h 111"/>
                  <a:gd name="T86" fmla="*/ 12 w 121"/>
                  <a:gd name="T87" fmla="*/ 24 h 111"/>
                  <a:gd name="T88" fmla="*/ 11 w 121"/>
                  <a:gd name="T89" fmla="*/ 24 h 111"/>
                  <a:gd name="T90" fmla="*/ 10 w 121"/>
                  <a:gd name="T91" fmla="*/ 23 h 111"/>
                  <a:gd name="T92" fmla="*/ 9 w 121"/>
                  <a:gd name="T93" fmla="*/ 23 h 111"/>
                  <a:gd name="T94" fmla="*/ 8 w 121"/>
                  <a:gd name="T95" fmla="*/ 23 h 111"/>
                  <a:gd name="T96" fmla="*/ 7 w 121"/>
                  <a:gd name="T97" fmla="*/ 22 h 111"/>
                  <a:gd name="T98" fmla="*/ 7 w 121"/>
                  <a:gd name="T99" fmla="*/ 21 h 111"/>
                  <a:gd name="T100" fmla="*/ 6 w 121"/>
                  <a:gd name="T101" fmla="*/ 20 h 111"/>
                  <a:gd name="T102" fmla="*/ 4 w 121"/>
                  <a:gd name="T103" fmla="*/ 20 h 111"/>
                  <a:gd name="T104" fmla="*/ 4 w 121"/>
                  <a:gd name="T105" fmla="*/ 18 h 111"/>
                  <a:gd name="T106" fmla="*/ 3 w 121"/>
                  <a:gd name="T107" fmla="*/ 18 h 111"/>
                  <a:gd name="T108" fmla="*/ 2 w 121"/>
                  <a:gd name="T109" fmla="*/ 16 h 111"/>
                  <a:gd name="T110" fmla="*/ 2 w 121"/>
                  <a:gd name="T111" fmla="*/ 14 h 111"/>
                  <a:gd name="T112" fmla="*/ 1 w 121"/>
                  <a:gd name="T113" fmla="*/ 13 h 111"/>
                  <a:gd name="T114" fmla="*/ 1 w 121"/>
                  <a:gd name="T115" fmla="*/ 11 h 111"/>
                  <a:gd name="T116" fmla="*/ 1 w 121"/>
                  <a:gd name="T117" fmla="*/ 11 h 111"/>
                  <a:gd name="T118" fmla="*/ 1 w 121"/>
                  <a:gd name="T119" fmla="*/ 9 h 111"/>
                  <a:gd name="T120" fmla="*/ 0 w 121"/>
                  <a:gd name="T121" fmla="*/ 8 h 111"/>
                  <a:gd name="T122" fmla="*/ 0 w 121"/>
                  <a:gd name="T123" fmla="*/ 7 h 111"/>
                  <a:gd name="T124" fmla="*/ 6 w 121"/>
                  <a:gd name="T125" fmla="*/ 0 h 111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121"/>
                  <a:gd name="T190" fmla="*/ 0 h 111"/>
                  <a:gd name="T191" fmla="*/ 121 w 121"/>
                  <a:gd name="T192" fmla="*/ 111 h 111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121" h="111">
                    <a:moveTo>
                      <a:pt x="24" y="0"/>
                    </a:moveTo>
                    <a:lnTo>
                      <a:pt x="30" y="0"/>
                    </a:lnTo>
                    <a:lnTo>
                      <a:pt x="33" y="0"/>
                    </a:lnTo>
                    <a:lnTo>
                      <a:pt x="37" y="0"/>
                    </a:lnTo>
                    <a:lnTo>
                      <a:pt x="39" y="0"/>
                    </a:lnTo>
                    <a:lnTo>
                      <a:pt x="42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51" y="0"/>
                    </a:lnTo>
                    <a:lnTo>
                      <a:pt x="55" y="0"/>
                    </a:lnTo>
                    <a:lnTo>
                      <a:pt x="60" y="0"/>
                    </a:lnTo>
                    <a:lnTo>
                      <a:pt x="64" y="0"/>
                    </a:lnTo>
                    <a:lnTo>
                      <a:pt x="69" y="2"/>
                    </a:lnTo>
                    <a:lnTo>
                      <a:pt x="75" y="2"/>
                    </a:lnTo>
                    <a:lnTo>
                      <a:pt x="78" y="6"/>
                    </a:lnTo>
                    <a:lnTo>
                      <a:pt x="85" y="9"/>
                    </a:lnTo>
                    <a:lnTo>
                      <a:pt x="87" y="11"/>
                    </a:lnTo>
                    <a:lnTo>
                      <a:pt x="94" y="15"/>
                    </a:lnTo>
                    <a:lnTo>
                      <a:pt x="96" y="20"/>
                    </a:lnTo>
                    <a:lnTo>
                      <a:pt x="99" y="24"/>
                    </a:lnTo>
                    <a:lnTo>
                      <a:pt x="103" y="29"/>
                    </a:lnTo>
                    <a:lnTo>
                      <a:pt x="105" y="36"/>
                    </a:lnTo>
                    <a:lnTo>
                      <a:pt x="108" y="42"/>
                    </a:lnTo>
                    <a:lnTo>
                      <a:pt x="112" y="45"/>
                    </a:lnTo>
                    <a:lnTo>
                      <a:pt x="112" y="51"/>
                    </a:lnTo>
                    <a:lnTo>
                      <a:pt x="114" y="54"/>
                    </a:lnTo>
                    <a:lnTo>
                      <a:pt x="114" y="59"/>
                    </a:lnTo>
                    <a:lnTo>
                      <a:pt x="117" y="63"/>
                    </a:lnTo>
                    <a:lnTo>
                      <a:pt x="117" y="66"/>
                    </a:lnTo>
                    <a:lnTo>
                      <a:pt x="121" y="68"/>
                    </a:lnTo>
                    <a:lnTo>
                      <a:pt x="121" y="72"/>
                    </a:lnTo>
                    <a:lnTo>
                      <a:pt x="105" y="111"/>
                    </a:lnTo>
                    <a:lnTo>
                      <a:pt x="99" y="111"/>
                    </a:lnTo>
                    <a:lnTo>
                      <a:pt x="94" y="108"/>
                    </a:lnTo>
                    <a:lnTo>
                      <a:pt x="87" y="105"/>
                    </a:lnTo>
                    <a:lnTo>
                      <a:pt x="81" y="105"/>
                    </a:lnTo>
                    <a:lnTo>
                      <a:pt x="75" y="102"/>
                    </a:lnTo>
                    <a:lnTo>
                      <a:pt x="72" y="102"/>
                    </a:lnTo>
                    <a:lnTo>
                      <a:pt x="66" y="102"/>
                    </a:lnTo>
                    <a:lnTo>
                      <a:pt x="64" y="102"/>
                    </a:lnTo>
                    <a:lnTo>
                      <a:pt x="60" y="102"/>
                    </a:lnTo>
                    <a:lnTo>
                      <a:pt x="55" y="102"/>
                    </a:lnTo>
                    <a:lnTo>
                      <a:pt x="51" y="99"/>
                    </a:lnTo>
                    <a:lnTo>
                      <a:pt x="48" y="99"/>
                    </a:lnTo>
                    <a:lnTo>
                      <a:pt x="46" y="99"/>
                    </a:lnTo>
                    <a:lnTo>
                      <a:pt x="39" y="95"/>
                    </a:lnTo>
                    <a:lnTo>
                      <a:pt x="37" y="95"/>
                    </a:lnTo>
                    <a:lnTo>
                      <a:pt x="33" y="93"/>
                    </a:lnTo>
                    <a:lnTo>
                      <a:pt x="30" y="90"/>
                    </a:lnTo>
                    <a:lnTo>
                      <a:pt x="27" y="86"/>
                    </a:lnTo>
                    <a:lnTo>
                      <a:pt x="24" y="84"/>
                    </a:lnTo>
                    <a:lnTo>
                      <a:pt x="18" y="81"/>
                    </a:lnTo>
                    <a:lnTo>
                      <a:pt x="15" y="75"/>
                    </a:lnTo>
                    <a:lnTo>
                      <a:pt x="12" y="72"/>
                    </a:lnTo>
                    <a:lnTo>
                      <a:pt x="9" y="66"/>
                    </a:lnTo>
                    <a:lnTo>
                      <a:pt x="9" y="59"/>
                    </a:lnTo>
                    <a:lnTo>
                      <a:pt x="5" y="54"/>
                    </a:lnTo>
                    <a:lnTo>
                      <a:pt x="5" y="47"/>
                    </a:lnTo>
                    <a:lnTo>
                      <a:pt x="3" y="45"/>
                    </a:lnTo>
                    <a:lnTo>
                      <a:pt x="3" y="38"/>
                    </a:lnTo>
                    <a:lnTo>
                      <a:pt x="0" y="33"/>
                    </a:lnTo>
                    <a:lnTo>
                      <a:pt x="0" y="29"/>
                    </a:lnTo>
                    <a:lnTo>
                      <a:pt x="24" y="0"/>
                    </a:lnTo>
                  </a:path>
                </a:pathLst>
              </a:custGeom>
              <a:noFill/>
              <a:ln w="0">
                <a:solidFill>
                  <a:srgbClr val="51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3866" name="Freeform 1353"/>
              <p:cNvSpPr>
                <a:spLocks/>
              </p:cNvSpPr>
              <p:nvPr/>
            </p:nvSpPr>
            <p:spPr bwMode="auto">
              <a:xfrm>
                <a:off x="1781" y="3578"/>
                <a:ext cx="31" cy="27"/>
              </a:xfrm>
              <a:custGeom>
                <a:avLst/>
                <a:gdLst>
                  <a:gd name="T0" fmla="*/ 5 w 123"/>
                  <a:gd name="T1" fmla="*/ 2 h 107"/>
                  <a:gd name="T2" fmla="*/ 6 w 123"/>
                  <a:gd name="T3" fmla="*/ 2 h 107"/>
                  <a:gd name="T4" fmla="*/ 8 w 123"/>
                  <a:gd name="T5" fmla="*/ 1 h 107"/>
                  <a:gd name="T6" fmla="*/ 9 w 123"/>
                  <a:gd name="T7" fmla="*/ 1 h 107"/>
                  <a:gd name="T8" fmla="*/ 9 w 123"/>
                  <a:gd name="T9" fmla="*/ 1 h 107"/>
                  <a:gd name="T10" fmla="*/ 10 w 123"/>
                  <a:gd name="T11" fmla="*/ 1 h 107"/>
                  <a:gd name="T12" fmla="*/ 11 w 123"/>
                  <a:gd name="T13" fmla="*/ 0 h 107"/>
                  <a:gd name="T14" fmla="*/ 11 w 123"/>
                  <a:gd name="T15" fmla="*/ 0 h 107"/>
                  <a:gd name="T16" fmla="*/ 12 w 123"/>
                  <a:gd name="T17" fmla="*/ 0 h 107"/>
                  <a:gd name="T18" fmla="*/ 14 w 123"/>
                  <a:gd name="T19" fmla="*/ 0 h 107"/>
                  <a:gd name="T20" fmla="*/ 15 w 123"/>
                  <a:gd name="T21" fmla="*/ 0 h 107"/>
                  <a:gd name="T22" fmla="*/ 16 w 123"/>
                  <a:gd name="T23" fmla="*/ 0 h 107"/>
                  <a:gd name="T24" fmla="*/ 18 w 123"/>
                  <a:gd name="T25" fmla="*/ 1 h 107"/>
                  <a:gd name="T26" fmla="*/ 19 w 123"/>
                  <a:gd name="T27" fmla="*/ 1 h 107"/>
                  <a:gd name="T28" fmla="*/ 21 w 123"/>
                  <a:gd name="T29" fmla="*/ 2 h 107"/>
                  <a:gd name="T30" fmla="*/ 21 w 123"/>
                  <a:gd name="T31" fmla="*/ 2 h 107"/>
                  <a:gd name="T32" fmla="*/ 23 w 123"/>
                  <a:gd name="T33" fmla="*/ 3 h 107"/>
                  <a:gd name="T34" fmla="*/ 23 w 123"/>
                  <a:gd name="T35" fmla="*/ 4 h 107"/>
                  <a:gd name="T36" fmla="*/ 24 w 123"/>
                  <a:gd name="T37" fmla="*/ 6 h 107"/>
                  <a:gd name="T38" fmla="*/ 26 w 123"/>
                  <a:gd name="T39" fmla="*/ 6 h 107"/>
                  <a:gd name="T40" fmla="*/ 26 w 123"/>
                  <a:gd name="T41" fmla="*/ 8 h 107"/>
                  <a:gd name="T42" fmla="*/ 27 w 123"/>
                  <a:gd name="T43" fmla="*/ 9 h 107"/>
                  <a:gd name="T44" fmla="*/ 28 w 123"/>
                  <a:gd name="T45" fmla="*/ 10 h 107"/>
                  <a:gd name="T46" fmla="*/ 29 w 123"/>
                  <a:gd name="T47" fmla="*/ 12 h 107"/>
                  <a:gd name="T48" fmla="*/ 29 w 123"/>
                  <a:gd name="T49" fmla="*/ 13 h 107"/>
                  <a:gd name="T50" fmla="*/ 30 w 123"/>
                  <a:gd name="T51" fmla="*/ 14 h 107"/>
                  <a:gd name="T52" fmla="*/ 30 w 123"/>
                  <a:gd name="T53" fmla="*/ 14 h 107"/>
                  <a:gd name="T54" fmla="*/ 30 w 123"/>
                  <a:gd name="T55" fmla="*/ 15 h 107"/>
                  <a:gd name="T56" fmla="*/ 30 w 123"/>
                  <a:gd name="T57" fmla="*/ 16 h 107"/>
                  <a:gd name="T58" fmla="*/ 31 w 123"/>
                  <a:gd name="T59" fmla="*/ 16 h 107"/>
                  <a:gd name="T60" fmla="*/ 28 w 123"/>
                  <a:gd name="T61" fmla="*/ 27 h 107"/>
                  <a:gd name="T62" fmla="*/ 26 w 123"/>
                  <a:gd name="T63" fmla="*/ 27 h 107"/>
                  <a:gd name="T64" fmla="*/ 25 w 123"/>
                  <a:gd name="T65" fmla="*/ 27 h 107"/>
                  <a:gd name="T66" fmla="*/ 23 w 123"/>
                  <a:gd name="T67" fmla="*/ 26 h 107"/>
                  <a:gd name="T68" fmla="*/ 22 w 123"/>
                  <a:gd name="T69" fmla="*/ 26 h 107"/>
                  <a:gd name="T70" fmla="*/ 21 w 123"/>
                  <a:gd name="T71" fmla="*/ 26 h 107"/>
                  <a:gd name="T72" fmla="*/ 20 w 123"/>
                  <a:gd name="T73" fmla="*/ 25 h 107"/>
                  <a:gd name="T74" fmla="*/ 18 w 123"/>
                  <a:gd name="T75" fmla="*/ 25 h 107"/>
                  <a:gd name="T76" fmla="*/ 18 w 123"/>
                  <a:gd name="T77" fmla="*/ 25 h 107"/>
                  <a:gd name="T78" fmla="*/ 17 w 123"/>
                  <a:gd name="T79" fmla="*/ 25 h 107"/>
                  <a:gd name="T80" fmla="*/ 16 w 123"/>
                  <a:gd name="T81" fmla="*/ 26 h 107"/>
                  <a:gd name="T82" fmla="*/ 14 w 123"/>
                  <a:gd name="T83" fmla="*/ 26 h 107"/>
                  <a:gd name="T84" fmla="*/ 14 w 123"/>
                  <a:gd name="T85" fmla="*/ 26 h 107"/>
                  <a:gd name="T86" fmla="*/ 13 w 123"/>
                  <a:gd name="T87" fmla="*/ 25 h 107"/>
                  <a:gd name="T88" fmla="*/ 11 w 123"/>
                  <a:gd name="T89" fmla="*/ 25 h 107"/>
                  <a:gd name="T90" fmla="*/ 11 w 123"/>
                  <a:gd name="T91" fmla="*/ 24 h 107"/>
                  <a:gd name="T92" fmla="*/ 10 w 123"/>
                  <a:gd name="T93" fmla="*/ 24 h 107"/>
                  <a:gd name="T94" fmla="*/ 9 w 123"/>
                  <a:gd name="T95" fmla="*/ 24 h 107"/>
                  <a:gd name="T96" fmla="*/ 8 w 123"/>
                  <a:gd name="T97" fmla="*/ 23 h 107"/>
                  <a:gd name="T98" fmla="*/ 7 w 123"/>
                  <a:gd name="T99" fmla="*/ 22 h 107"/>
                  <a:gd name="T100" fmla="*/ 6 w 123"/>
                  <a:gd name="T101" fmla="*/ 21 h 107"/>
                  <a:gd name="T102" fmla="*/ 5 w 123"/>
                  <a:gd name="T103" fmla="*/ 21 h 107"/>
                  <a:gd name="T104" fmla="*/ 4 w 123"/>
                  <a:gd name="T105" fmla="*/ 19 h 107"/>
                  <a:gd name="T106" fmla="*/ 3 w 123"/>
                  <a:gd name="T107" fmla="*/ 18 h 107"/>
                  <a:gd name="T108" fmla="*/ 2 w 123"/>
                  <a:gd name="T109" fmla="*/ 17 h 107"/>
                  <a:gd name="T110" fmla="*/ 2 w 123"/>
                  <a:gd name="T111" fmla="*/ 15 h 107"/>
                  <a:gd name="T112" fmla="*/ 2 w 123"/>
                  <a:gd name="T113" fmla="*/ 14 h 107"/>
                  <a:gd name="T114" fmla="*/ 1 w 123"/>
                  <a:gd name="T115" fmla="*/ 13 h 107"/>
                  <a:gd name="T116" fmla="*/ 1 w 123"/>
                  <a:gd name="T117" fmla="*/ 12 h 107"/>
                  <a:gd name="T118" fmla="*/ 0 w 123"/>
                  <a:gd name="T119" fmla="*/ 11 h 107"/>
                  <a:gd name="T120" fmla="*/ 0 w 123"/>
                  <a:gd name="T121" fmla="*/ 9 h 107"/>
                  <a:gd name="T122" fmla="*/ 5 w 123"/>
                  <a:gd name="T123" fmla="*/ 2 h 107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123"/>
                  <a:gd name="T187" fmla="*/ 0 h 107"/>
                  <a:gd name="T188" fmla="*/ 123 w 123"/>
                  <a:gd name="T189" fmla="*/ 107 h 107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123" h="107">
                    <a:moveTo>
                      <a:pt x="21" y="7"/>
                    </a:moveTo>
                    <a:lnTo>
                      <a:pt x="25" y="7"/>
                    </a:lnTo>
                    <a:lnTo>
                      <a:pt x="30" y="4"/>
                    </a:lnTo>
                    <a:lnTo>
                      <a:pt x="34" y="4"/>
                    </a:lnTo>
                    <a:lnTo>
                      <a:pt x="36" y="4"/>
                    </a:lnTo>
                    <a:lnTo>
                      <a:pt x="39" y="4"/>
                    </a:lnTo>
                    <a:lnTo>
                      <a:pt x="43" y="0"/>
                    </a:lnTo>
                    <a:lnTo>
                      <a:pt x="45" y="0"/>
                    </a:lnTo>
                    <a:lnTo>
                      <a:pt x="48" y="0"/>
                    </a:lnTo>
                    <a:lnTo>
                      <a:pt x="54" y="0"/>
                    </a:lnTo>
                    <a:lnTo>
                      <a:pt x="61" y="0"/>
                    </a:lnTo>
                    <a:lnTo>
                      <a:pt x="63" y="0"/>
                    </a:lnTo>
                    <a:lnTo>
                      <a:pt x="70" y="4"/>
                    </a:lnTo>
                    <a:lnTo>
                      <a:pt x="75" y="4"/>
                    </a:lnTo>
                    <a:lnTo>
                      <a:pt x="82" y="7"/>
                    </a:lnTo>
                    <a:lnTo>
                      <a:pt x="84" y="9"/>
                    </a:lnTo>
                    <a:lnTo>
                      <a:pt x="91" y="13"/>
                    </a:lnTo>
                    <a:lnTo>
                      <a:pt x="93" y="16"/>
                    </a:lnTo>
                    <a:lnTo>
                      <a:pt x="96" y="22"/>
                    </a:lnTo>
                    <a:lnTo>
                      <a:pt x="102" y="25"/>
                    </a:lnTo>
                    <a:lnTo>
                      <a:pt x="105" y="31"/>
                    </a:lnTo>
                    <a:lnTo>
                      <a:pt x="109" y="37"/>
                    </a:lnTo>
                    <a:lnTo>
                      <a:pt x="111" y="40"/>
                    </a:lnTo>
                    <a:lnTo>
                      <a:pt x="114" y="46"/>
                    </a:lnTo>
                    <a:lnTo>
                      <a:pt x="114" y="50"/>
                    </a:lnTo>
                    <a:lnTo>
                      <a:pt x="118" y="55"/>
                    </a:lnTo>
                    <a:lnTo>
                      <a:pt x="118" y="57"/>
                    </a:lnTo>
                    <a:lnTo>
                      <a:pt x="120" y="61"/>
                    </a:lnTo>
                    <a:lnTo>
                      <a:pt x="120" y="64"/>
                    </a:lnTo>
                    <a:lnTo>
                      <a:pt x="123" y="64"/>
                    </a:lnTo>
                    <a:lnTo>
                      <a:pt x="111" y="107"/>
                    </a:lnTo>
                    <a:lnTo>
                      <a:pt x="105" y="107"/>
                    </a:lnTo>
                    <a:lnTo>
                      <a:pt x="100" y="107"/>
                    </a:lnTo>
                    <a:lnTo>
                      <a:pt x="93" y="103"/>
                    </a:lnTo>
                    <a:lnTo>
                      <a:pt x="87" y="103"/>
                    </a:lnTo>
                    <a:lnTo>
                      <a:pt x="84" y="103"/>
                    </a:lnTo>
                    <a:lnTo>
                      <a:pt x="78" y="100"/>
                    </a:lnTo>
                    <a:lnTo>
                      <a:pt x="72" y="100"/>
                    </a:lnTo>
                    <a:lnTo>
                      <a:pt x="70" y="100"/>
                    </a:lnTo>
                    <a:lnTo>
                      <a:pt x="66" y="100"/>
                    </a:lnTo>
                    <a:lnTo>
                      <a:pt x="63" y="103"/>
                    </a:lnTo>
                    <a:lnTo>
                      <a:pt x="57" y="103"/>
                    </a:lnTo>
                    <a:lnTo>
                      <a:pt x="54" y="103"/>
                    </a:lnTo>
                    <a:lnTo>
                      <a:pt x="52" y="100"/>
                    </a:lnTo>
                    <a:lnTo>
                      <a:pt x="45" y="100"/>
                    </a:lnTo>
                    <a:lnTo>
                      <a:pt x="43" y="97"/>
                    </a:lnTo>
                    <a:lnTo>
                      <a:pt x="39" y="97"/>
                    </a:lnTo>
                    <a:lnTo>
                      <a:pt x="36" y="94"/>
                    </a:lnTo>
                    <a:lnTo>
                      <a:pt x="30" y="91"/>
                    </a:lnTo>
                    <a:lnTo>
                      <a:pt x="27" y="88"/>
                    </a:lnTo>
                    <a:lnTo>
                      <a:pt x="25" y="85"/>
                    </a:lnTo>
                    <a:lnTo>
                      <a:pt x="18" y="82"/>
                    </a:lnTo>
                    <a:lnTo>
                      <a:pt x="15" y="75"/>
                    </a:lnTo>
                    <a:lnTo>
                      <a:pt x="12" y="73"/>
                    </a:lnTo>
                    <a:lnTo>
                      <a:pt x="9" y="66"/>
                    </a:lnTo>
                    <a:lnTo>
                      <a:pt x="9" y="61"/>
                    </a:lnTo>
                    <a:lnTo>
                      <a:pt x="6" y="57"/>
                    </a:lnTo>
                    <a:lnTo>
                      <a:pt x="2" y="52"/>
                    </a:lnTo>
                    <a:lnTo>
                      <a:pt x="2" y="46"/>
                    </a:lnTo>
                    <a:lnTo>
                      <a:pt x="0" y="43"/>
                    </a:lnTo>
                    <a:lnTo>
                      <a:pt x="0" y="37"/>
                    </a:lnTo>
                    <a:lnTo>
                      <a:pt x="21" y="7"/>
                    </a:lnTo>
                    <a:close/>
                  </a:path>
                </a:pathLst>
              </a:custGeom>
              <a:solidFill>
                <a:srgbClr val="32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3867" name="Freeform 1354"/>
              <p:cNvSpPr>
                <a:spLocks/>
              </p:cNvSpPr>
              <p:nvPr/>
            </p:nvSpPr>
            <p:spPr bwMode="auto">
              <a:xfrm>
                <a:off x="1781" y="3578"/>
                <a:ext cx="31" cy="27"/>
              </a:xfrm>
              <a:custGeom>
                <a:avLst/>
                <a:gdLst>
                  <a:gd name="T0" fmla="*/ 5 w 123"/>
                  <a:gd name="T1" fmla="*/ 2 h 107"/>
                  <a:gd name="T2" fmla="*/ 6 w 123"/>
                  <a:gd name="T3" fmla="*/ 2 h 107"/>
                  <a:gd name="T4" fmla="*/ 8 w 123"/>
                  <a:gd name="T5" fmla="*/ 1 h 107"/>
                  <a:gd name="T6" fmla="*/ 9 w 123"/>
                  <a:gd name="T7" fmla="*/ 1 h 107"/>
                  <a:gd name="T8" fmla="*/ 9 w 123"/>
                  <a:gd name="T9" fmla="*/ 1 h 107"/>
                  <a:gd name="T10" fmla="*/ 10 w 123"/>
                  <a:gd name="T11" fmla="*/ 1 h 107"/>
                  <a:gd name="T12" fmla="*/ 11 w 123"/>
                  <a:gd name="T13" fmla="*/ 0 h 107"/>
                  <a:gd name="T14" fmla="*/ 11 w 123"/>
                  <a:gd name="T15" fmla="*/ 0 h 107"/>
                  <a:gd name="T16" fmla="*/ 12 w 123"/>
                  <a:gd name="T17" fmla="*/ 0 h 107"/>
                  <a:gd name="T18" fmla="*/ 14 w 123"/>
                  <a:gd name="T19" fmla="*/ 0 h 107"/>
                  <a:gd name="T20" fmla="*/ 15 w 123"/>
                  <a:gd name="T21" fmla="*/ 0 h 107"/>
                  <a:gd name="T22" fmla="*/ 16 w 123"/>
                  <a:gd name="T23" fmla="*/ 0 h 107"/>
                  <a:gd name="T24" fmla="*/ 18 w 123"/>
                  <a:gd name="T25" fmla="*/ 1 h 107"/>
                  <a:gd name="T26" fmla="*/ 19 w 123"/>
                  <a:gd name="T27" fmla="*/ 1 h 107"/>
                  <a:gd name="T28" fmla="*/ 21 w 123"/>
                  <a:gd name="T29" fmla="*/ 2 h 107"/>
                  <a:gd name="T30" fmla="*/ 21 w 123"/>
                  <a:gd name="T31" fmla="*/ 2 h 107"/>
                  <a:gd name="T32" fmla="*/ 23 w 123"/>
                  <a:gd name="T33" fmla="*/ 3 h 107"/>
                  <a:gd name="T34" fmla="*/ 23 w 123"/>
                  <a:gd name="T35" fmla="*/ 4 h 107"/>
                  <a:gd name="T36" fmla="*/ 24 w 123"/>
                  <a:gd name="T37" fmla="*/ 6 h 107"/>
                  <a:gd name="T38" fmla="*/ 26 w 123"/>
                  <a:gd name="T39" fmla="*/ 6 h 107"/>
                  <a:gd name="T40" fmla="*/ 26 w 123"/>
                  <a:gd name="T41" fmla="*/ 8 h 107"/>
                  <a:gd name="T42" fmla="*/ 27 w 123"/>
                  <a:gd name="T43" fmla="*/ 9 h 107"/>
                  <a:gd name="T44" fmla="*/ 28 w 123"/>
                  <a:gd name="T45" fmla="*/ 10 h 107"/>
                  <a:gd name="T46" fmla="*/ 29 w 123"/>
                  <a:gd name="T47" fmla="*/ 12 h 107"/>
                  <a:gd name="T48" fmla="*/ 29 w 123"/>
                  <a:gd name="T49" fmla="*/ 13 h 107"/>
                  <a:gd name="T50" fmla="*/ 30 w 123"/>
                  <a:gd name="T51" fmla="*/ 14 h 107"/>
                  <a:gd name="T52" fmla="*/ 30 w 123"/>
                  <a:gd name="T53" fmla="*/ 14 h 107"/>
                  <a:gd name="T54" fmla="*/ 30 w 123"/>
                  <a:gd name="T55" fmla="*/ 15 h 107"/>
                  <a:gd name="T56" fmla="*/ 30 w 123"/>
                  <a:gd name="T57" fmla="*/ 16 h 107"/>
                  <a:gd name="T58" fmla="*/ 31 w 123"/>
                  <a:gd name="T59" fmla="*/ 16 h 107"/>
                  <a:gd name="T60" fmla="*/ 28 w 123"/>
                  <a:gd name="T61" fmla="*/ 27 h 107"/>
                  <a:gd name="T62" fmla="*/ 26 w 123"/>
                  <a:gd name="T63" fmla="*/ 27 h 107"/>
                  <a:gd name="T64" fmla="*/ 25 w 123"/>
                  <a:gd name="T65" fmla="*/ 27 h 107"/>
                  <a:gd name="T66" fmla="*/ 23 w 123"/>
                  <a:gd name="T67" fmla="*/ 26 h 107"/>
                  <a:gd name="T68" fmla="*/ 22 w 123"/>
                  <a:gd name="T69" fmla="*/ 26 h 107"/>
                  <a:gd name="T70" fmla="*/ 21 w 123"/>
                  <a:gd name="T71" fmla="*/ 26 h 107"/>
                  <a:gd name="T72" fmla="*/ 20 w 123"/>
                  <a:gd name="T73" fmla="*/ 25 h 107"/>
                  <a:gd name="T74" fmla="*/ 18 w 123"/>
                  <a:gd name="T75" fmla="*/ 25 h 107"/>
                  <a:gd name="T76" fmla="*/ 18 w 123"/>
                  <a:gd name="T77" fmla="*/ 25 h 107"/>
                  <a:gd name="T78" fmla="*/ 17 w 123"/>
                  <a:gd name="T79" fmla="*/ 25 h 107"/>
                  <a:gd name="T80" fmla="*/ 16 w 123"/>
                  <a:gd name="T81" fmla="*/ 26 h 107"/>
                  <a:gd name="T82" fmla="*/ 14 w 123"/>
                  <a:gd name="T83" fmla="*/ 26 h 107"/>
                  <a:gd name="T84" fmla="*/ 14 w 123"/>
                  <a:gd name="T85" fmla="*/ 26 h 107"/>
                  <a:gd name="T86" fmla="*/ 13 w 123"/>
                  <a:gd name="T87" fmla="*/ 25 h 107"/>
                  <a:gd name="T88" fmla="*/ 11 w 123"/>
                  <a:gd name="T89" fmla="*/ 25 h 107"/>
                  <a:gd name="T90" fmla="*/ 11 w 123"/>
                  <a:gd name="T91" fmla="*/ 24 h 107"/>
                  <a:gd name="T92" fmla="*/ 10 w 123"/>
                  <a:gd name="T93" fmla="*/ 24 h 107"/>
                  <a:gd name="T94" fmla="*/ 9 w 123"/>
                  <a:gd name="T95" fmla="*/ 24 h 107"/>
                  <a:gd name="T96" fmla="*/ 8 w 123"/>
                  <a:gd name="T97" fmla="*/ 23 h 107"/>
                  <a:gd name="T98" fmla="*/ 7 w 123"/>
                  <a:gd name="T99" fmla="*/ 22 h 107"/>
                  <a:gd name="T100" fmla="*/ 6 w 123"/>
                  <a:gd name="T101" fmla="*/ 21 h 107"/>
                  <a:gd name="T102" fmla="*/ 5 w 123"/>
                  <a:gd name="T103" fmla="*/ 21 h 107"/>
                  <a:gd name="T104" fmla="*/ 4 w 123"/>
                  <a:gd name="T105" fmla="*/ 19 h 107"/>
                  <a:gd name="T106" fmla="*/ 3 w 123"/>
                  <a:gd name="T107" fmla="*/ 18 h 107"/>
                  <a:gd name="T108" fmla="*/ 2 w 123"/>
                  <a:gd name="T109" fmla="*/ 17 h 107"/>
                  <a:gd name="T110" fmla="*/ 2 w 123"/>
                  <a:gd name="T111" fmla="*/ 15 h 107"/>
                  <a:gd name="T112" fmla="*/ 2 w 123"/>
                  <a:gd name="T113" fmla="*/ 14 h 107"/>
                  <a:gd name="T114" fmla="*/ 1 w 123"/>
                  <a:gd name="T115" fmla="*/ 13 h 107"/>
                  <a:gd name="T116" fmla="*/ 1 w 123"/>
                  <a:gd name="T117" fmla="*/ 12 h 107"/>
                  <a:gd name="T118" fmla="*/ 0 w 123"/>
                  <a:gd name="T119" fmla="*/ 11 h 107"/>
                  <a:gd name="T120" fmla="*/ 0 w 123"/>
                  <a:gd name="T121" fmla="*/ 9 h 107"/>
                  <a:gd name="T122" fmla="*/ 5 w 123"/>
                  <a:gd name="T123" fmla="*/ 2 h 107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123"/>
                  <a:gd name="T187" fmla="*/ 0 h 107"/>
                  <a:gd name="T188" fmla="*/ 123 w 123"/>
                  <a:gd name="T189" fmla="*/ 107 h 107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123" h="107">
                    <a:moveTo>
                      <a:pt x="21" y="7"/>
                    </a:moveTo>
                    <a:lnTo>
                      <a:pt x="25" y="7"/>
                    </a:lnTo>
                    <a:lnTo>
                      <a:pt x="30" y="4"/>
                    </a:lnTo>
                    <a:lnTo>
                      <a:pt x="34" y="4"/>
                    </a:lnTo>
                    <a:lnTo>
                      <a:pt x="36" y="4"/>
                    </a:lnTo>
                    <a:lnTo>
                      <a:pt x="39" y="4"/>
                    </a:lnTo>
                    <a:lnTo>
                      <a:pt x="43" y="0"/>
                    </a:lnTo>
                    <a:lnTo>
                      <a:pt x="45" y="0"/>
                    </a:lnTo>
                    <a:lnTo>
                      <a:pt x="48" y="0"/>
                    </a:lnTo>
                    <a:lnTo>
                      <a:pt x="54" y="0"/>
                    </a:lnTo>
                    <a:lnTo>
                      <a:pt x="61" y="0"/>
                    </a:lnTo>
                    <a:lnTo>
                      <a:pt x="63" y="0"/>
                    </a:lnTo>
                    <a:lnTo>
                      <a:pt x="70" y="4"/>
                    </a:lnTo>
                    <a:lnTo>
                      <a:pt x="75" y="4"/>
                    </a:lnTo>
                    <a:lnTo>
                      <a:pt x="82" y="7"/>
                    </a:lnTo>
                    <a:lnTo>
                      <a:pt x="84" y="9"/>
                    </a:lnTo>
                    <a:lnTo>
                      <a:pt x="91" y="13"/>
                    </a:lnTo>
                    <a:lnTo>
                      <a:pt x="93" y="16"/>
                    </a:lnTo>
                    <a:lnTo>
                      <a:pt x="96" y="22"/>
                    </a:lnTo>
                    <a:lnTo>
                      <a:pt x="102" y="25"/>
                    </a:lnTo>
                    <a:lnTo>
                      <a:pt x="105" y="31"/>
                    </a:lnTo>
                    <a:lnTo>
                      <a:pt x="109" y="37"/>
                    </a:lnTo>
                    <a:lnTo>
                      <a:pt x="111" y="40"/>
                    </a:lnTo>
                    <a:lnTo>
                      <a:pt x="114" y="46"/>
                    </a:lnTo>
                    <a:lnTo>
                      <a:pt x="114" y="50"/>
                    </a:lnTo>
                    <a:lnTo>
                      <a:pt x="118" y="55"/>
                    </a:lnTo>
                    <a:lnTo>
                      <a:pt x="118" y="57"/>
                    </a:lnTo>
                    <a:lnTo>
                      <a:pt x="120" y="61"/>
                    </a:lnTo>
                    <a:lnTo>
                      <a:pt x="120" y="64"/>
                    </a:lnTo>
                    <a:lnTo>
                      <a:pt x="123" y="64"/>
                    </a:lnTo>
                    <a:lnTo>
                      <a:pt x="111" y="107"/>
                    </a:lnTo>
                    <a:lnTo>
                      <a:pt x="105" y="107"/>
                    </a:lnTo>
                    <a:lnTo>
                      <a:pt x="100" y="107"/>
                    </a:lnTo>
                    <a:lnTo>
                      <a:pt x="93" y="103"/>
                    </a:lnTo>
                    <a:lnTo>
                      <a:pt x="87" y="103"/>
                    </a:lnTo>
                    <a:lnTo>
                      <a:pt x="84" y="103"/>
                    </a:lnTo>
                    <a:lnTo>
                      <a:pt x="78" y="100"/>
                    </a:lnTo>
                    <a:lnTo>
                      <a:pt x="72" y="100"/>
                    </a:lnTo>
                    <a:lnTo>
                      <a:pt x="70" y="100"/>
                    </a:lnTo>
                    <a:lnTo>
                      <a:pt x="66" y="100"/>
                    </a:lnTo>
                    <a:lnTo>
                      <a:pt x="63" y="103"/>
                    </a:lnTo>
                    <a:lnTo>
                      <a:pt x="57" y="103"/>
                    </a:lnTo>
                    <a:lnTo>
                      <a:pt x="54" y="103"/>
                    </a:lnTo>
                    <a:lnTo>
                      <a:pt x="52" y="100"/>
                    </a:lnTo>
                    <a:lnTo>
                      <a:pt x="45" y="100"/>
                    </a:lnTo>
                    <a:lnTo>
                      <a:pt x="43" y="97"/>
                    </a:lnTo>
                    <a:lnTo>
                      <a:pt x="39" y="97"/>
                    </a:lnTo>
                    <a:lnTo>
                      <a:pt x="36" y="94"/>
                    </a:lnTo>
                    <a:lnTo>
                      <a:pt x="30" y="91"/>
                    </a:lnTo>
                    <a:lnTo>
                      <a:pt x="27" y="88"/>
                    </a:lnTo>
                    <a:lnTo>
                      <a:pt x="25" y="85"/>
                    </a:lnTo>
                    <a:lnTo>
                      <a:pt x="18" y="82"/>
                    </a:lnTo>
                    <a:lnTo>
                      <a:pt x="15" y="75"/>
                    </a:lnTo>
                    <a:lnTo>
                      <a:pt x="12" y="73"/>
                    </a:lnTo>
                    <a:lnTo>
                      <a:pt x="9" y="66"/>
                    </a:lnTo>
                    <a:lnTo>
                      <a:pt x="9" y="61"/>
                    </a:lnTo>
                    <a:lnTo>
                      <a:pt x="6" y="57"/>
                    </a:lnTo>
                    <a:lnTo>
                      <a:pt x="2" y="52"/>
                    </a:lnTo>
                    <a:lnTo>
                      <a:pt x="2" y="46"/>
                    </a:lnTo>
                    <a:lnTo>
                      <a:pt x="0" y="43"/>
                    </a:lnTo>
                    <a:lnTo>
                      <a:pt x="0" y="37"/>
                    </a:lnTo>
                    <a:lnTo>
                      <a:pt x="21" y="7"/>
                    </a:lnTo>
                  </a:path>
                </a:pathLst>
              </a:custGeom>
              <a:noFill/>
              <a:ln w="0">
                <a:solidFill>
                  <a:srgbClr val="51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3868" name="Freeform 1355"/>
              <p:cNvSpPr>
                <a:spLocks/>
              </p:cNvSpPr>
              <p:nvPr/>
            </p:nvSpPr>
            <p:spPr bwMode="auto">
              <a:xfrm>
                <a:off x="1781" y="3578"/>
                <a:ext cx="31" cy="27"/>
              </a:xfrm>
              <a:custGeom>
                <a:avLst/>
                <a:gdLst>
                  <a:gd name="T0" fmla="*/ 5 w 123"/>
                  <a:gd name="T1" fmla="*/ 2 h 107"/>
                  <a:gd name="T2" fmla="*/ 6 w 123"/>
                  <a:gd name="T3" fmla="*/ 2 h 107"/>
                  <a:gd name="T4" fmla="*/ 8 w 123"/>
                  <a:gd name="T5" fmla="*/ 1 h 107"/>
                  <a:gd name="T6" fmla="*/ 9 w 123"/>
                  <a:gd name="T7" fmla="*/ 1 h 107"/>
                  <a:gd name="T8" fmla="*/ 9 w 123"/>
                  <a:gd name="T9" fmla="*/ 1 h 107"/>
                  <a:gd name="T10" fmla="*/ 10 w 123"/>
                  <a:gd name="T11" fmla="*/ 1 h 107"/>
                  <a:gd name="T12" fmla="*/ 11 w 123"/>
                  <a:gd name="T13" fmla="*/ 0 h 107"/>
                  <a:gd name="T14" fmla="*/ 11 w 123"/>
                  <a:gd name="T15" fmla="*/ 0 h 107"/>
                  <a:gd name="T16" fmla="*/ 12 w 123"/>
                  <a:gd name="T17" fmla="*/ 0 h 107"/>
                  <a:gd name="T18" fmla="*/ 14 w 123"/>
                  <a:gd name="T19" fmla="*/ 0 h 107"/>
                  <a:gd name="T20" fmla="*/ 15 w 123"/>
                  <a:gd name="T21" fmla="*/ 0 h 107"/>
                  <a:gd name="T22" fmla="*/ 16 w 123"/>
                  <a:gd name="T23" fmla="*/ 0 h 107"/>
                  <a:gd name="T24" fmla="*/ 18 w 123"/>
                  <a:gd name="T25" fmla="*/ 1 h 107"/>
                  <a:gd name="T26" fmla="*/ 19 w 123"/>
                  <a:gd name="T27" fmla="*/ 1 h 107"/>
                  <a:gd name="T28" fmla="*/ 21 w 123"/>
                  <a:gd name="T29" fmla="*/ 2 h 107"/>
                  <a:gd name="T30" fmla="*/ 21 w 123"/>
                  <a:gd name="T31" fmla="*/ 2 h 107"/>
                  <a:gd name="T32" fmla="*/ 23 w 123"/>
                  <a:gd name="T33" fmla="*/ 3 h 107"/>
                  <a:gd name="T34" fmla="*/ 23 w 123"/>
                  <a:gd name="T35" fmla="*/ 4 h 107"/>
                  <a:gd name="T36" fmla="*/ 24 w 123"/>
                  <a:gd name="T37" fmla="*/ 6 h 107"/>
                  <a:gd name="T38" fmla="*/ 26 w 123"/>
                  <a:gd name="T39" fmla="*/ 6 h 107"/>
                  <a:gd name="T40" fmla="*/ 26 w 123"/>
                  <a:gd name="T41" fmla="*/ 8 h 107"/>
                  <a:gd name="T42" fmla="*/ 27 w 123"/>
                  <a:gd name="T43" fmla="*/ 9 h 107"/>
                  <a:gd name="T44" fmla="*/ 28 w 123"/>
                  <a:gd name="T45" fmla="*/ 10 h 107"/>
                  <a:gd name="T46" fmla="*/ 29 w 123"/>
                  <a:gd name="T47" fmla="*/ 12 h 107"/>
                  <a:gd name="T48" fmla="*/ 29 w 123"/>
                  <a:gd name="T49" fmla="*/ 13 h 107"/>
                  <a:gd name="T50" fmla="*/ 30 w 123"/>
                  <a:gd name="T51" fmla="*/ 14 h 107"/>
                  <a:gd name="T52" fmla="*/ 30 w 123"/>
                  <a:gd name="T53" fmla="*/ 14 h 107"/>
                  <a:gd name="T54" fmla="*/ 30 w 123"/>
                  <a:gd name="T55" fmla="*/ 15 h 107"/>
                  <a:gd name="T56" fmla="*/ 30 w 123"/>
                  <a:gd name="T57" fmla="*/ 16 h 107"/>
                  <a:gd name="T58" fmla="*/ 31 w 123"/>
                  <a:gd name="T59" fmla="*/ 16 h 107"/>
                  <a:gd name="T60" fmla="*/ 28 w 123"/>
                  <a:gd name="T61" fmla="*/ 27 h 107"/>
                  <a:gd name="T62" fmla="*/ 26 w 123"/>
                  <a:gd name="T63" fmla="*/ 27 h 107"/>
                  <a:gd name="T64" fmla="*/ 25 w 123"/>
                  <a:gd name="T65" fmla="*/ 27 h 107"/>
                  <a:gd name="T66" fmla="*/ 23 w 123"/>
                  <a:gd name="T67" fmla="*/ 26 h 107"/>
                  <a:gd name="T68" fmla="*/ 22 w 123"/>
                  <a:gd name="T69" fmla="*/ 26 h 107"/>
                  <a:gd name="T70" fmla="*/ 21 w 123"/>
                  <a:gd name="T71" fmla="*/ 26 h 107"/>
                  <a:gd name="T72" fmla="*/ 20 w 123"/>
                  <a:gd name="T73" fmla="*/ 25 h 107"/>
                  <a:gd name="T74" fmla="*/ 18 w 123"/>
                  <a:gd name="T75" fmla="*/ 25 h 107"/>
                  <a:gd name="T76" fmla="*/ 18 w 123"/>
                  <a:gd name="T77" fmla="*/ 25 h 107"/>
                  <a:gd name="T78" fmla="*/ 17 w 123"/>
                  <a:gd name="T79" fmla="*/ 25 h 107"/>
                  <a:gd name="T80" fmla="*/ 16 w 123"/>
                  <a:gd name="T81" fmla="*/ 26 h 107"/>
                  <a:gd name="T82" fmla="*/ 14 w 123"/>
                  <a:gd name="T83" fmla="*/ 26 h 107"/>
                  <a:gd name="T84" fmla="*/ 14 w 123"/>
                  <a:gd name="T85" fmla="*/ 26 h 107"/>
                  <a:gd name="T86" fmla="*/ 13 w 123"/>
                  <a:gd name="T87" fmla="*/ 25 h 107"/>
                  <a:gd name="T88" fmla="*/ 11 w 123"/>
                  <a:gd name="T89" fmla="*/ 25 h 107"/>
                  <a:gd name="T90" fmla="*/ 11 w 123"/>
                  <a:gd name="T91" fmla="*/ 24 h 107"/>
                  <a:gd name="T92" fmla="*/ 10 w 123"/>
                  <a:gd name="T93" fmla="*/ 24 h 107"/>
                  <a:gd name="T94" fmla="*/ 9 w 123"/>
                  <a:gd name="T95" fmla="*/ 24 h 107"/>
                  <a:gd name="T96" fmla="*/ 8 w 123"/>
                  <a:gd name="T97" fmla="*/ 23 h 107"/>
                  <a:gd name="T98" fmla="*/ 7 w 123"/>
                  <a:gd name="T99" fmla="*/ 22 h 107"/>
                  <a:gd name="T100" fmla="*/ 6 w 123"/>
                  <a:gd name="T101" fmla="*/ 21 h 107"/>
                  <a:gd name="T102" fmla="*/ 5 w 123"/>
                  <a:gd name="T103" fmla="*/ 21 h 107"/>
                  <a:gd name="T104" fmla="*/ 4 w 123"/>
                  <a:gd name="T105" fmla="*/ 19 h 107"/>
                  <a:gd name="T106" fmla="*/ 3 w 123"/>
                  <a:gd name="T107" fmla="*/ 18 h 107"/>
                  <a:gd name="T108" fmla="*/ 2 w 123"/>
                  <a:gd name="T109" fmla="*/ 17 h 107"/>
                  <a:gd name="T110" fmla="*/ 2 w 123"/>
                  <a:gd name="T111" fmla="*/ 15 h 107"/>
                  <a:gd name="T112" fmla="*/ 2 w 123"/>
                  <a:gd name="T113" fmla="*/ 14 h 107"/>
                  <a:gd name="T114" fmla="*/ 1 w 123"/>
                  <a:gd name="T115" fmla="*/ 13 h 107"/>
                  <a:gd name="T116" fmla="*/ 1 w 123"/>
                  <a:gd name="T117" fmla="*/ 12 h 107"/>
                  <a:gd name="T118" fmla="*/ 0 w 123"/>
                  <a:gd name="T119" fmla="*/ 11 h 107"/>
                  <a:gd name="T120" fmla="*/ 0 w 123"/>
                  <a:gd name="T121" fmla="*/ 9 h 107"/>
                  <a:gd name="T122" fmla="*/ 5 w 123"/>
                  <a:gd name="T123" fmla="*/ 2 h 107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123"/>
                  <a:gd name="T187" fmla="*/ 0 h 107"/>
                  <a:gd name="T188" fmla="*/ 123 w 123"/>
                  <a:gd name="T189" fmla="*/ 107 h 107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123" h="107">
                    <a:moveTo>
                      <a:pt x="21" y="7"/>
                    </a:moveTo>
                    <a:lnTo>
                      <a:pt x="25" y="7"/>
                    </a:lnTo>
                    <a:lnTo>
                      <a:pt x="30" y="4"/>
                    </a:lnTo>
                    <a:lnTo>
                      <a:pt x="34" y="4"/>
                    </a:lnTo>
                    <a:lnTo>
                      <a:pt x="36" y="4"/>
                    </a:lnTo>
                    <a:lnTo>
                      <a:pt x="39" y="4"/>
                    </a:lnTo>
                    <a:lnTo>
                      <a:pt x="43" y="0"/>
                    </a:lnTo>
                    <a:lnTo>
                      <a:pt x="45" y="0"/>
                    </a:lnTo>
                    <a:lnTo>
                      <a:pt x="48" y="0"/>
                    </a:lnTo>
                    <a:lnTo>
                      <a:pt x="54" y="0"/>
                    </a:lnTo>
                    <a:lnTo>
                      <a:pt x="61" y="0"/>
                    </a:lnTo>
                    <a:lnTo>
                      <a:pt x="63" y="0"/>
                    </a:lnTo>
                    <a:lnTo>
                      <a:pt x="70" y="4"/>
                    </a:lnTo>
                    <a:lnTo>
                      <a:pt x="75" y="4"/>
                    </a:lnTo>
                    <a:lnTo>
                      <a:pt x="82" y="7"/>
                    </a:lnTo>
                    <a:lnTo>
                      <a:pt x="84" y="9"/>
                    </a:lnTo>
                    <a:lnTo>
                      <a:pt x="91" y="13"/>
                    </a:lnTo>
                    <a:lnTo>
                      <a:pt x="93" y="16"/>
                    </a:lnTo>
                    <a:lnTo>
                      <a:pt x="96" y="22"/>
                    </a:lnTo>
                    <a:lnTo>
                      <a:pt x="102" y="25"/>
                    </a:lnTo>
                    <a:lnTo>
                      <a:pt x="105" y="31"/>
                    </a:lnTo>
                    <a:lnTo>
                      <a:pt x="109" y="37"/>
                    </a:lnTo>
                    <a:lnTo>
                      <a:pt x="111" y="40"/>
                    </a:lnTo>
                    <a:lnTo>
                      <a:pt x="114" y="46"/>
                    </a:lnTo>
                    <a:lnTo>
                      <a:pt x="114" y="50"/>
                    </a:lnTo>
                    <a:lnTo>
                      <a:pt x="118" y="55"/>
                    </a:lnTo>
                    <a:lnTo>
                      <a:pt x="118" y="57"/>
                    </a:lnTo>
                    <a:lnTo>
                      <a:pt x="120" y="61"/>
                    </a:lnTo>
                    <a:lnTo>
                      <a:pt x="120" y="64"/>
                    </a:lnTo>
                    <a:lnTo>
                      <a:pt x="123" y="64"/>
                    </a:lnTo>
                    <a:lnTo>
                      <a:pt x="111" y="107"/>
                    </a:lnTo>
                    <a:lnTo>
                      <a:pt x="105" y="107"/>
                    </a:lnTo>
                    <a:lnTo>
                      <a:pt x="100" y="107"/>
                    </a:lnTo>
                    <a:lnTo>
                      <a:pt x="93" y="103"/>
                    </a:lnTo>
                    <a:lnTo>
                      <a:pt x="87" y="103"/>
                    </a:lnTo>
                    <a:lnTo>
                      <a:pt x="84" y="103"/>
                    </a:lnTo>
                    <a:lnTo>
                      <a:pt x="78" y="100"/>
                    </a:lnTo>
                    <a:lnTo>
                      <a:pt x="72" y="100"/>
                    </a:lnTo>
                    <a:lnTo>
                      <a:pt x="70" y="100"/>
                    </a:lnTo>
                    <a:lnTo>
                      <a:pt x="66" y="100"/>
                    </a:lnTo>
                    <a:lnTo>
                      <a:pt x="63" y="103"/>
                    </a:lnTo>
                    <a:lnTo>
                      <a:pt x="57" y="103"/>
                    </a:lnTo>
                    <a:lnTo>
                      <a:pt x="54" y="103"/>
                    </a:lnTo>
                    <a:lnTo>
                      <a:pt x="52" y="100"/>
                    </a:lnTo>
                    <a:lnTo>
                      <a:pt x="45" y="100"/>
                    </a:lnTo>
                    <a:lnTo>
                      <a:pt x="43" y="97"/>
                    </a:lnTo>
                    <a:lnTo>
                      <a:pt x="39" y="97"/>
                    </a:lnTo>
                    <a:lnTo>
                      <a:pt x="36" y="94"/>
                    </a:lnTo>
                    <a:lnTo>
                      <a:pt x="30" y="91"/>
                    </a:lnTo>
                    <a:lnTo>
                      <a:pt x="27" y="88"/>
                    </a:lnTo>
                    <a:lnTo>
                      <a:pt x="25" y="85"/>
                    </a:lnTo>
                    <a:lnTo>
                      <a:pt x="18" y="82"/>
                    </a:lnTo>
                    <a:lnTo>
                      <a:pt x="15" y="75"/>
                    </a:lnTo>
                    <a:lnTo>
                      <a:pt x="12" y="73"/>
                    </a:lnTo>
                    <a:lnTo>
                      <a:pt x="9" y="66"/>
                    </a:lnTo>
                    <a:lnTo>
                      <a:pt x="9" y="61"/>
                    </a:lnTo>
                    <a:lnTo>
                      <a:pt x="6" y="57"/>
                    </a:lnTo>
                    <a:lnTo>
                      <a:pt x="2" y="52"/>
                    </a:lnTo>
                    <a:lnTo>
                      <a:pt x="2" y="46"/>
                    </a:lnTo>
                    <a:lnTo>
                      <a:pt x="0" y="43"/>
                    </a:lnTo>
                    <a:lnTo>
                      <a:pt x="0" y="37"/>
                    </a:lnTo>
                    <a:lnTo>
                      <a:pt x="21" y="7"/>
                    </a:lnTo>
                  </a:path>
                </a:pathLst>
              </a:custGeom>
              <a:noFill/>
              <a:ln w="0">
                <a:solidFill>
                  <a:srgbClr val="51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3869" name="Freeform 1356"/>
              <p:cNvSpPr>
                <a:spLocks/>
              </p:cNvSpPr>
              <p:nvPr/>
            </p:nvSpPr>
            <p:spPr bwMode="auto">
              <a:xfrm>
                <a:off x="3120" y="3460"/>
                <a:ext cx="86" cy="108"/>
              </a:xfrm>
              <a:custGeom>
                <a:avLst/>
                <a:gdLst>
                  <a:gd name="T0" fmla="*/ 0 w 342"/>
                  <a:gd name="T1" fmla="*/ 108 h 432"/>
                  <a:gd name="T2" fmla="*/ 0 w 342"/>
                  <a:gd name="T3" fmla="*/ 0 h 432"/>
                  <a:gd name="T4" fmla="*/ 21 w 342"/>
                  <a:gd name="T5" fmla="*/ 0 h 432"/>
                  <a:gd name="T6" fmla="*/ 66 w 342"/>
                  <a:gd name="T7" fmla="*/ 72 h 432"/>
                  <a:gd name="T8" fmla="*/ 66 w 342"/>
                  <a:gd name="T9" fmla="*/ 0 h 432"/>
                  <a:gd name="T10" fmla="*/ 86 w 342"/>
                  <a:gd name="T11" fmla="*/ 0 h 432"/>
                  <a:gd name="T12" fmla="*/ 86 w 342"/>
                  <a:gd name="T13" fmla="*/ 108 h 432"/>
                  <a:gd name="T14" fmla="*/ 64 w 342"/>
                  <a:gd name="T15" fmla="*/ 108 h 432"/>
                  <a:gd name="T16" fmla="*/ 21 w 342"/>
                  <a:gd name="T17" fmla="*/ 38 h 432"/>
                  <a:gd name="T18" fmla="*/ 21 w 342"/>
                  <a:gd name="T19" fmla="*/ 108 h 432"/>
                  <a:gd name="T20" fmla="*/ 0 w 342"/>
                  <a:gd name="T21" fmla="*/ 108 h 43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342"/>
                  <a:gd name="T34" fmla="*/ 0 h 432"/>
                  <a:gd name="T35" fmla="*/ 342 w 342"/>
                  <a:gd name="T36" fmla="*/ 432 h 432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342" h="432">
                    <a:moveTo>
                      <a:pt x="0" y="432"/>
                    </a:moveTo>
                    <a:lnTo>
                      <a:pt x="0" y="0"/>
                    </a:lnTo>
                    <a:lnTo>
                      <a:pt x="85" y="0"/>
                    </a:lnTo>
                    <a:lnTo>
                      <a:pt x="262" y="288"/>
                    </a:lnTo>
                    <a:lnTo>
                      <a:pt x="262" y="0"/>
                    </a:lnTo>
                    <a:lnTo>
                      <a:pt x="342" y="0"/>
                    </a:lnTo>
                    <a:lnTo>
                      <a:pt x="342" y="432"/>
                    </a:lnTo>
                    <a:lnTo>
                      <a:pt x="255" y="432"/>
                    </a:lnTo>
                    <a:lnTo>
                      <a:pt x="82" y="150"/>
                    </a:lnTo>
                    <a:lnTo>
                      <a:pt x="82" y="432"/>
                    </a:lnTo>
                    <a:lnTo>
                      <a:pt x="0" y="432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3870" name="Freeform 1357"/>
              <p:cNvSpPr>
                <a:spLocks noEditPoints="1"/>
              </p:cNvSpPr>
              <p:nvPr/>
            </p:nvSpPr>
            <p:spPr bwMode="auto">
              <a:xfrm>
                <a:off x="3222" y="3488"/>
                <a:ext cx="74" cy="81"/>
              </a:xfrm>
              <a:custGeom>
                <a:avLst/>
                <a:gdLst>
                  <a:gd name="T0" fmla="*/ 73 w 293"/>
                  <a:gd name="T1" fmla="*/ 58 h 327"/>
                  <a:gd name="T2" fmla="*/ 70 w 293"/>
                  <a:gd name="T3" fmla="*/ 63 h 327"/>
                  <a:gd name="T4" fmla="*/ 67 w 293"/>
                  <a:gd name="T5" fmla="*/ 68 h 327"/>
                  <a:gd name="T6" fmla="*/ 64 w 293"/>
                  <a:gd name="T7" fmla="*/ 72 h 327"/>
                  <a:gd name="T8" fmla="*/ 60 w 293"/>
                  <a:gd name="T9" fmla="*/ 75 h 327"/>
                  <a:gd name="T10" fmla="*/ 56 w 293"/>
                  <a:gd name="T11" fmla="*/ 78 h 327"/>
                  <a:gd name="T12" fmla="*/ 51 w 293"/>
                  <a:gd name="T13" fmla="*/ 80 h 327"/>
                  <a:gd name="T14" fmla="*/ 45 w 293"/>
                  <a:gd name="T15" fmla="*/ 81 h 327"/>
                  <a:gd name="T16" fmla="*/ 38 w 293"/>
                  <a:gd name="T17" fmla="*/ 81 h 327"/>
                  <a:gd name="T18" fmla="*/ 29 w 293"/>
                  <a:gd name="T19" fmla="*/ 80 h 327"/>
                  <a:gd name="T20" fmla="*/ 21 w 293"/>
                  <a:gd name="T21" fmla="*/ 78 h 327"/>
                  <a:gd name="T22" fmla="*/ 14 w 293"/>
                  <a:gd name="T23" fmla="*/ 74 h 327"/>
                  <a:gd name="T24" fmla="*/ 8 w 293"/>
                  <a:gd name="T25" fmla="*/ 68 h 327"/>
                  <a:gd name="T26" fmla="*/ 5 w 293"/>
                  <a:gd name="T27" fmla="*/ 62 h 327"/>
                  <a:gd name="T28" fmla="*/ 2 w 293"/>
                  <a:gd name="T29" fmla="*/ 56 h 327"/>
                  <a:gd name="T30" fmla="*/ 1 w 293"/>
                  <a:gd name="T31" fmla="*/ 49 h 327"/>
                  <a:gd name="T32" fmla="*/ 0 w 293"/>
                  <a:gd name="T33" fmla="*/ 41 h 327"/>
                  <a:gd name="T34" fmla="*/ 1 w 293"/>
                  <a:gd name="T35" fmla="*/ 32 h 327"/>
                  <a:gd name="T36" fmla="*/ 3 w 293"/>
                  <a:gd name="T37" fmla="*/ 24 h 327"/>
                  <a:gd name="T38" fmla="*/ 6 w 293"/>
                  <a:gd name="T39" fmla="*/ 17 h 327"/>
                  <a:gd name="T40" fmla="*/ 11 w 293"/>
                  <a:gd name="T41" fmla="*/ 11 h 327"/>
                  <a:gd name="T42" fmla="*/ 16 w 293"/>
                  <a:gd name="T43" fmla="*/ 6 h 327"/>
                  <a:gd name="T44" fmla="*/ 22 w 293"/>
                  <a:gd name="T45" fmla="*/ 3 h 327"/>
                  <a:gd name="T46" fmla="*/ 29 w 293"/>
                  <a:gd name="T47" fmla="*/ 1 h 327"/>
                  <a:gd name="T48" fmla="*/ 36 w 293"/>
                  <a:gd name="T49" fmla="*/ 0 h 327"/>
                  <a:gd name="T50" fmla="*/ 45 w 293"/>
                  <a:gd name="T51" fmla="*/ 1 h 327"/>
                  <a:gd name="T52" fmla="*/ 52 w 293"/>
                  <a:gd name="T53" fmla="*/ 3 h 327"/>
                  <a:gd name="T54" fmla="*/ 59 w 293"/>
                  <a:gd name="T55" fmla="*/ 6 h 327"/>
                  <a:gd name="T56" fmla="*/ 64 w 293"/>
                  <a:gd name="T57" fmla="*/ 12 h 327"/>
                  <a:gd name="T58" fmla="*/ 68 w 293"/>
                  <a:gd name="T59" fmla="*/ 18 h 327"/>
                  <a:gd name="T60" fmla="*/ 72 w 293"/>
                  <a:gd name="T61" fmla="*/ 26 h 327"/>
                  <a:gd name="T62" fmla="*/ 73 w 293"/>
                  <a:gd name="T63" fmla="*/ 35 h 327"/>
                  <a:gd name="T64" fmla="*/ 74 w 293"/>
                  <a:gd name="T65" fmla="*/ 47 h 327"/>
                  <a:gd name="T66" fmla="*/ 22 w 293"/>
                  <a:gd name="T67" fmla="*/ 51 h 327"/>
                  <a:gd name="T68" fmla="*/ 24 w 293"/>
                  <a:gd name="T69" fmla="*/ 56 h 327"/>
                  <a:gd name="T70" fmla="*/ 26 w 293"/>
                  <a:gd name="T71" fmla="*/ 59 h 327"/>
                  <a:gd name="T72" fmla="*/ 28 w 293"/>
                  <a:gd name="T73" fmla="*/ 62 h 327"/>
                  <a:gd name="T74" fmla="*/ 31 w 293"/>
                  <a:gd name="T75" fmla="*/ 64 h 327"/>
                  <a:gd name="T76" fmla="*/ 34 w 293"/>
                  <a:gd name="T77" fmla="*/ 65 h 327"/>
                  <a:gd name="T78" fmla="*/ 37 w 293"/>
                  <a:gd name="T79" fmla="*/ 66 h 327"/>
                  <a:gd name="T80" fmla="*/ 41 w 293"/>
                  <a:gd name="T81" fmla="*/ 66 h 327"/>
                  <a:gd name="T82" fmla="*/ 45 w 293"/>
                  <a:gd name="T83" fmla="*/ 64 h 327"/>
                  <a:gd name="T84" fmla="*/ 48 w 293"/>
                  <a:gd name="T85" fmla="*/ 62 h 327"/>
                  <a:gd name="T86" fmla="*/ 51 w 293"/>
                  <a:gd name="T87" fmla="*/ 57 h 327"/>
                  <a:gd name="T88" fmla="*/ 53 w 293"/>
                  <a:gd name="T89" fmla="*/ 34 h 327"/>
                  <a:gd name="T90" fmla="*/ 52 w 293"/>
                  <a:gd name="T91" fmla="*/ 26 h 327"/>
                  <a:gd name="T92" fmla="*/ 51 w 293"/>
                  <a:gd name="T93" fmla="*/ 23 h 327"/>
                  <a:gd name="T94" fmla="*/ 48 w 293"/>
                  <a:gd name="T95" fmla="*/ 20 h 327"/>
                  <a:gd name="T96" fmla="*/ 44 w 293"/>
                  <a:gd name="T97" fmla="*/ 17 h 327"/>
                  <a:gd name="T98" fmla="*/ 38 w 293"/>
                  <a:gd name="T99" fmla="*/ 16 h 327"/>
                  <a:gd name="T100" fmla="*/ 35 w 293"/>
                  <a:gd name="T101" fmla="*/ 16 h 327"/>
                  <a:gd name="T102" fmla="*/ 32 w 293"/>
                  <a:gd name="T103" fmla="*/ 17 h 327"/>
                  <a:gd name="T104" fmla="*/ 29 w 293"/>
                  <a:gd name="T105" fmla="*/ 19 h 327"/>
                  <a:gd name="T106" fmla="*/ 26 w 293"/>
                  <a:gd name="T107" fmla="*/ 21 h 327"/>
                  <a:gd name="T108" fmla="*/ 24 w 293"/>
                  <a:gd name="T109" fmla="*/ 23 h 327"/>
                  <a:gd name="T110" fmla="*/ 23 w 293"/>
                  <a:gd name="T111" fmla="*/ 27 h 327"/>
                  <a:gd name="T112" fmla="*/ 22 w 293"/>
                  <a:gd name="T113" fmla="*/ 34 h 327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293"/>
                  <a:gd name="T172" fmla="*/ 0 h 327"/>
                  <a:gd name="T173" fmla="*/ 293 w 293"/>
                  <a:gd name="T174" fmla="*/ 327 h 327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293" h="327">
                    <a:moveTo>
                      <a:pt x="207" y="221"/>
                    </a:moveTo>
                    <a:lnTo>
                      <a:pt x="288" y="235"/>
                    </a:lnTo>
                    <a:lnTo>
                      <a:pt x="284" y="245"/>
                    </a:lnTo>
                    <a:lnTo>
                      <a:pt x="279" y="256"/>
                    </a:lnTo>
                    <a:lnTo>
                      <a:pt x="274" y="266"/>
                    </a:lnTo>
                    <a:lnTo>
                      <a:pt x="267" y="274"/>
                    </a:lnTo>
                    <a:lnTo>
                      <a:pt x="261" y="283"/>
                    </a:lnTo>
                    <a:lnTo>
                      <a:pt x="255" y="291"/>
                    </a:lnTo>
                    <a:lnTo>
                      <a:pt x="247" y="297"/>
                    </a:lnTo>
                    <a:lnTo>
                      <a:pt x="239" y="304"/>
                    </a:lnTo>
                    <a:lnTo>
                      <a:pt x="230" y="309"/>
                    </a:lnTo>
                    <a:lnTo>
                      <a:pt x="221" y="314"/>
                    </a:lnTo>
                    <a:lnTo>
                      <a:pt x="210" y="318"/>
                    </a:lnTo>
                    <a:lnTo>
                      <a:pt x="200" y="322"/>
                    </a:lnTo>
                    <a:lnTo>
                      <a:pt x="188" y="324"/>
                    </a:lnTo>
                    <a:lnTo>
                      <a:pt x="177" y="326"/>
                    </a:lnTo>
                    <a:lnTo>
                      <a:pt x="165" y="327"/>
                    </a:lnTo>
                    <a:lnTo>
                      <a:pt x="152" y="327"/>
                    </a:lnTo>
                    <a:lnTo>
                      <a:pt x="133" y="327"/>
                    </a:lnTo>
                    <a:lnTo>
                      <a:pt x="115" y="324"/>
                    </a:lnTo>
                    <a:lnTo>
                      <a:pt x="98" y="319"/>
                    </a:lnTo>
                    <a:lnTo>
                      <a:pt x="82" y="314"/>
                    </a:lnTo>
                    <a:lnTo>
                      <a:pt x="67" y="306"/>
                    </a:lnTo>
                    <a:lnTo>
                      <a:pt x="54" y="297"/>
                    </a:lnTo>
                    <a:lnTo>
                      <a:pt x="42" y="287"/>
                    </a:lnTo>
                    <a:lnTo>
                      <a:pt x="32" y="274"/>
                    </a:lnTo>
                    <a:lnTo>
                      <a:pt x="25" y="263"/>
                    </a:lnTo>
                    <a:lnTo>
                      <a:pt x="19" y="252"/>
                    </a:lnTo>
                    <a:lnTo>
                      <a:pt x="13" y="239"/>
                    </a:lnTo>
                    <a:lnTo>
                      <a:pt x="8" y="226"/>
                    </a:lnTo>
                    <a:lnTo>
                      <a:pt x="6" y="212"/>
                    </a:lnTo>
                    <a:lnTo>
                      <a:pt x="3" y="197"/>
                    </a:lnTo>
                    <a:lnTo>
                      <a:pt x="2" y="182"/>
                    </a:lnTo>
                    <a:lnTo>
                      <a:pt x="0" y="166"/>
                    </a:lnTo>
                    <a:lnTo>
                      <a:pt x="2" y="147"/>
                    </a:lnTo>
                    <a:lnTo>
                      <a:pt x="3" y="130"/>
                    </a:lnTo>
                    <a:lnTo>
                      <a:pt x="7" y="113"/>
                    </a:lnTo>
                    <a:lnTo>
                      <a:pt x="11" y="98"/>
                    </a:lnTo>
                    <a:lnTo>
                      <a:pt x="17" y="82"/>
                    </a:lnTo>
                    <a:lnTo>
                      <a:pt x="24" y="69"/>
                    </a:lnTo>
                    <a:lnTo>
                      <a:pt x="32" y="56"/>
                    </a:lnTo>
                    <a:lnTo>
                      <a:pt x="42" y="44"/>
                    </a:lnTo>
                    <a:lnTo>
                      <a:pt x="52" y="34"/>
                    </a:lnTo>
                    <a:lnTo>
                      <a:pt x="63" y="25"/>
                    </a:lnTo>
                    <a:lnTo>
                      <a:pt x="76" y="17"/>
                    </a:lnTo>
                    <a:lnTo>
                      <a:pt x="87" y="12"/>
                    </a:lnTo>
                    <a:lnTo>
                      <a:pt x="100" y="7"/>
                    </a:lnTo>
                    <a:lnTo>
                      <a:pt x="115" y="3"/>
                    </a:lnTo>
                    <a:lnTo>
                      <a:pt x="129" y="2"/>
                    </a:lnTo>
                    <a:lnTo>
                      <a:pt x="144" y="0"/>
                    </a:lnTo>
                    <a:lnTo>
                      <a:pt x="161" y="2"/>
                    </a:lnTo>
                    <a:lnTo>
                      <a:pt x="177" y="3"/>
                    </a:lnTo>
                    <a:lnTo>
                      <a:pt x="192" y="7"/>
                    </a:lnTo>
                    <a:lnTo>
                      <a:pt x="207" y="12"/>
                    </a:lnTo>
                    <a:lnTo>
                      <a:pt x="220" y="19"/>
                    </a:lnTo>
                    <a:lnTo>
                      <a:pt x="232" y="26"/>
                    </a:lnTo>
                    <a:lnTo>
                      <a:pt x="244" y="35"/>
                    </a:lnTo>
                    <a:lnTo>
                      <a:pt x="255" y="47"/>
                    </a:lnTo>
                    <a:lnTo>
                      <a:pt x="264" y="59"/>
                    </a:lnTo>
                    <a:lnTo>
                      <a:pt x="271" y="73"/>
                    </a:lnTo>
                    <a:lnTo>
                      <a:pt x="279" y="89"/>
                    </a:lnTo>
                    <a:lnTo>
                      <a:pt x="284" y="105"/>
                    </a:lnTo>
                    <a:lnTo>
                      <a:pt x="288" y="124"/>
                    </a:lnTo>
                    <a:lnTo>
                      <a:pt x="291" y="143"/>
                    </a:lnTo>
                    <a:lnTo>
                      <a:pt x="293" y="165"/>
                    </a:lnTo>
                    <a:lnTo>
                      <a:pt x="293" y="188"/>
                    </a:lnTo>
                    <a:lnTo>
                      <a:pt x="86" y="188"/>
                    </a:lnTo>
                    <a:lnTo>
                      <a:pt x="87" y="205"/>
                    </a:lnTo>
                    <a:lnTo>
                      <a:pt x="91" y="221"/>
                    </a:lnTo>
                    <a:lnTo>
                      <a:pt x="94" y="227"/>
                    </a:lnTo>
                    <a:lnTo>
                      <a:pt x="98" y="234"/>
                    </a:lnTo>
                    <a:lnTo>
                      <a:pt x="102" y="240"/>
                    </a:lnTo>
                    <a:lnTo>
                      <a:pt x="105" y="245"/>
                    </a:lnTo>
                    <a:lnTo>
                      <a:pt x="111" y="249"/>
                    </a:lnTo>
                    <a:lnTo>
                      <a:pt x="116" y="254"/>
                    </a:lnTo>
                    <a:lnTo>
                      <a:pt x="121" y="257"/>
                    </a:lnTo>
                    <a:lnTo>
                      <a:pt x="127" y="261"/>
                    </a:lnTo>
                    <a:lnTo>
                      <a:pt x="134" y="262"/>
                    </a:lnTo>
                    <a:lnTo>
                      <a:pt x="139" y="265"/>
                    </a:lnTo>
                    <a:lnTo>
                      <a:pt x="147" y="265"/>
                    </a:lnTo>
                    <a:lnTo>
                      <a:pt x="153" y="266"/>
                    </a:lnTo>
                    <a:lnTo>
                      <a:pt x="162" y="265"/>
                    </a:lnTo>
                    <a:lnTo>
                      <a:pt x="172" y="263"/>
                    </a:lnTo>
                    <a:lnTo>
                      <a:pt x="179" y="260"/>
                    </a:lnTo>
                    <a:lnTo>
                      <a:pt x="186" y="254"/>
                    </a:lnTo>
                    <a:lnTo>
                      <a:pt x="192" y="249"/>
                    </a:lnTo>
                    <a:lnTo>
                      <a:pt x="197" y="241"/>
                    </a:lnTo>
                    <a:lnTo>
                      <a:pt x="203" y="231"/>
                    </a:lnTo>
                    <a:lnTo>
                      <a:pt x="207" y="221"/>
                    </a:lnTo>
                    <a:close/>
                    <a:moveTo>
                      <a:pt x="210" y="138"/>
                    </a:moveTo>
                    <a:lnTo>
                      <a:pt x="209" y="120"/>
                    </a:lnTo>
                    <a:lnTo>
                      <a:pt x="205" y="105"/>
                    </a:lnTo>
                    <a:lnTo>
                      <a:pt x="203" y="99"/>
                    </a:lnTo>
                    <a:lnTo>
                      <a:pt x="200" y="92"/>
                    </a:lnTo>
                    <a:lnTo>
                      <a:pt x="196" y="87"/>
                    </a:lnTo>
                    <a:lnTo>
                      <a:pt x="192" y="82"/>
                    </a:lnTo>
                    <a:lnTo>
                      <a:pt x="183" y="74"/>
                    </a:lnTo>
                    <a:lnTo>
                      <a:pt x="173" y="69"/>
                    </a:lnTo>
                    <a:lnTo>
                      <a:pt x="161" y="65"/>
                    </a:lnTo>
                    <a:lnTo>
                      <a:pt x="150" y="64"/>
                    </a:lnTo>
                    <a:lnTo>
                      <a:pt x="143" y="64"/>
                    </a:lnTo>
                    <a:lnTo>
                      <a:pt x="137" y="65"/>
                    </a:lnTo>
                    <a:lnTo>
                      <a:pt x="130" y="66"/>
                    </a:lnTo>
                    <a:lnTo>
                      <a:pt x="125" y="69"/>
                    </a:lnTo>
                    <a:lnTo>
                      <a:pt x="120" y="72"/>
                    </a:lnTo>
                    <a:lnTo>
                      <a:pt x="115" y="76"/>
                    </a:lnTo>
                    <a:lnTo>
                      <a:pt x="109" y="79"/>
                    </a:lnTo>
                    <a:lnTo>
                      <a:pt x="104" y="83"/>
                    </a:lnTo>
                    <a:lnTo>
                      <a:pt x="100" y="89"/>
                    </a:lnTo>
                    <a:lnTo>
                      <a:pt x="96" y="94"/>
                    </a:lnTo>
                    <a:lnTo>
                      <a:pt x="94" y="100"/>
                    </a:lnTo>
                    <a:lnTo>
                      <a:pt x="91" y="107"/>
                    </a:lnTo>
                    <a:lnTo>
                      <a:pt x="89" y="121"/>
                    </a:lnTo>
                    <a:lnTo>
                      <a:pt x="87" y="138"/>
                    </a:lnTo>
                    <a:lnTo>
                      <a:pt x="210" y="138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3871" name="Freeform 1358"/>
              <p:cNvSpPr>
                <a:spLocks/>
              </p:cNvSpPr>
              <p:nvPr/>
            </p:nvSpPr>
            <p:spPr bwMode="auto">
              <a:xfrm>
                <a:off x="3312" y="3490"/>
                <a:ext cx="71" cy="79"/>
              </a:xfrm>
              <a:custGeom>
                <a:avLst/>
                <a:gdLst>
                  <a:gd name="T0" fmla="*/ 52 w 285"/>
                  <a:gd name="T1" fmla="*/ 78 h 319"/>
                  <a:gd name="T2" fmla="*/ 52 w 285"/>
                  <a:gd name="T3" fmla="*/ 66 h 319"/>
                  <a:gd name="T4" fmla="*/ 49 w 285"/>
                  <a:gd name="T5" fmla="*/ 69 h 319"/>
                  <a:gd name="T6" fmla="*/ 47 w 285"/>
                  <a:gd name="T7" fmla="*/ 71 h 319"/>
                  <a:gd name="T8" fmla="*/ 44 w 285"/>
                  <a:gd name="T9" fmla="*/ 74 h 319"/>
                  <a:gd name="T10" fmla="*/ 41 w 285"/>
                  <a:gd name="T11" fmla="*/ 76 h 319"/>
                  <a:gd name="T12" fmla="*/ 37 w 285"/>
                  <a:gd name="T13" fmla="*/ 77 h 319"/>
                  <a:gd name="T14" fmla="*/ 34 w 285"/>
                  <a:gd name="T15" fmla="*/ 78 h 319"/>
                  <a:gd name="T16" fmla="*/ 30 w 285"/>
                  <a:gd name="T17" fmla="*/ 79 h 319"/>
                  <a:gd name="T18" fmla="*/ 26 w 285"/>
                  <a:gd name="T19" fmla="*/ 79 h 319"/>
                  <a:gd name="T20" fmla="*/ 22 w 285"/>
                  <a:gd name="T21" fmla="*/ 79 h 319"/>
                  <a:gd name="T22" fmla="*/ 19 w 285"/>
                  <a:gd name="T23" fmla="*/ 78 h 319"/>
                  <a:gd name="T24" fmla="*/ 15 w 285"/>
                  <a:gd name="T25" fmla="*/ 77 h 319"/>
                  <a:gd name="T26" fmla="*/ 12 w 285"/>
                  <a:gd name="T27" fmla="*/ 76 h 319"/>
                  <a:gd name="T28" fmla="*/ 9 w 285"/>
                  <a:gd name="T29" fmla="*/ 74 h 319"/>
                  <a:gd name="T30" fmla="*/ 6 w 285"/>
                  <a:gd name="T31" fmla="*/ 72 h 319"/>
                  <a:gd name="T32" fmla="*/ 4 w 285"/>
                  <a:gd name="T33" fmla="*/ 69 h 319"/>
                  <a:gd name="T34" fmla="*/ 3 w 285"/>
                  <a:gd name="T35" fmla="*/ 66 h 319"/>
                  <a:gd name="T36" fmla="*/ 2 w 285"/>
                  <a:gd name="T37" fmla="*/ 63 h 319"/>
                  <a:gd name="T38" fmla="*/ 1 w 285"/>
                  <a:gd name="T39" fmla="*/ 59 h 319"/>
                  <a:gd name="T40" fmla="*/ 0 w 285"/>
                  <a:gd name="T41" fmla="*/ 54 h 319"/>
                  <a:gd name="T42" fmla="*/ 0 w 285"/>
                  <a:gd name="T43" fmla="*/ 49 h 319"/>
                  <a:gd name="T44" fmla="*/ 0 w 285"/>
                  <a:gd name="T45" fmla="*/ 0 h 319"/>
                  <a:gd name="T46" fmla="*/ 21 w 285"/>
                  <a:gd name="T47" fmla="*/ 0 h 319"/>
                  <a:gd name="T48" fmla="*/ 21 w 285"/>
                  <a:gd name="T49" fmla="*/ 35 h 319"/>
                  <a:gd name="T50" fmla="*/ 21 w 285"/>
                  <a:gd name="T51" fmla="*/ 43 h 319"/>
                  <a:gd name="T52" fmla="*/ 21 w 285"/>
                  <a:gd name="T53" fmla="*/ 49 h 319"/>
                  <a:gd name="T54" fmla="*/ 21 w 285"/>
                  <a:gd name="T55" fmla="*/ 53 h 319"/>
                  <a:gd name="T56" fmla="*/ 22 w 285"/>
                  <a:gd name="T57" fmla="*/ 55 h 319"/>
                  <a:gd name="T58" fmla="*/ 23 w 285"/>
                  <a:gd name="T59" fmla="*/ 57 h 319"/>
                  <a:gd name="T60" fmla="*/ 24 w 285"/>
                  <a:gd name="T61" fmla="*/ 59 h 319"/>
                  <a:gd name="T62" fmla="*/ 25 w 285"/>
                  <a:gd name="T63" fmla="*/ 60 h 319"/>
                  <a:gd name="T64" fmla="*/ 26 w 285"/>
                  <a:gd name="T65" fmla="*/ 61 h 319"/>
                  <a:gd name="T66" fmla="*/ 28 w 285"/>
                  <a:gd name="T67" fmla="*/ 62 h 319"/>
                  <a:gd name="T68" fmla="*/ 29 w 285"/>
                  <a:gd name="T69" fmla="*/ 63 h 319"/>
                  <a:gd name="T70" fmla="*/ 31 w 285"/>
                  <a:gd name="T71" fmla="*/ 63 h 319"/>
                  <a:gd name="T72" fmla="*/ 34 w 285"/>
                  <a:gd name="T73" fmla="*/ 64 h 319"/>
                  <a:gd name="T74" fmla="*/ 36 w 285"/>
                  <a:gd name="T75" fmla="*/ 63 h 319"/>
                  <a:gd name="T76" fmla="*/ 39 w 285"/>
                  <a:gd name="T77" fmla="*/ 63 h 319"/>
                  <a:gd name="T78" fmla="*/ 41 w 285"/>
                  <a:gd name="T79" fmla="*/ 62 h 319"/>
                  <a:gd name="T80" fmla="*/ 43 w 285"/>
                  <a:gd name="T81" fmla="*/ 61 h 319"/>
                  <a:gd name="T82" fmla="*/ 45 w 285"/>
                  <a:gd name="T83" fmla="*/ 59 h 319"/>
                  <a:gd name="T84" fmla="*/ 47 w 285"/>
                  <a:gd name="T85" fmla="*/ 57 h 319"/>
                  <a:gd name="T86" fmla="*/ 48 w 285"/>
                  <a:gd name="T87" fmla="*/ 55 h 319"/>
                  <a:gd name="T88" fmla="*/ 49 w 285"/>
                  <a:gd name="T89" fmla="*/ 53 h 319"/>
                  <a:gd name="T90" fmla="*/ 49 w 285"/>
                  <a:gd name="T91" fmla="*/ 51 h 319"/>
                  <a:gd name="T92" fmla="*/ 50 w 285"/>
                  <a:gd name="T93" fmla="*/ 46 h 319"/>
                  <a:gd name="T94" fmla="*/ 50 w 285"/>
                  <a:gd name="T95" fmla="*/ 40 h 319"/>
                  <a:gd name="T96" fmla="*/ 50 w 285"/>
                  <a:gd name="T97" fmla="*/ 32 h 319"/>
                  <a:gd name="T98" fmla="*/ 50 w 285"/>
                  <a:gd name="T99" fmla="*/ 0 h 319"/>
                  <a:gd name="T100" fmla="*/ 71 w 285"/>
                  <a:gd name="T101" fmla="*/ 0 h 319"/>
                  <a:gd name="T102" fmla="*/ 71 w 285"/>
                  <a:gd name="T103" fmla="*/ 78 h 319"/>
                  <a:gd name="T104" fmla="*/ 52 w 285"/>
                  <a:gd name="T105" fmla="*/ 78 h 319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285"/>
                  <a:gd name="T160" fmla="*/ 0 h 319"/>
                  <a:gd name="T161" fmla="*/ 285 w 285"/>
                  <a:gd name="T162" fmla="*/ 319 h 319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285" h="319">
                    <a:moveTo>
                      <a:pt x="209" y="313"/>
                    </a:moveTo>
                    <a:lnTo>
                      <a:pt x="209" y="266"/>
                    </a:lnTo>
                    <a:lnTo>
                      <a:pt x="198" y="278"/>
                    </a:lnTo>
                    <a:lnTo>
                      <a:pt x="188" y="288"/>
                    </a:lnTo>
                    <a:lnTo>
                      <a:pt x="176" y="297"/>
                    </a:lnTo>
                    <a:lnTo>
                      <a:pt x="163" y="305"/>
                    </a:lnTo>
                    <a:lnTo>
                      <a:pt x="149" y="311"/>
                    </a:lnTo>
                    <a:lnTo>
                      <a:pt x="135" y="315"/>
                    </a:lnTo>
                    <a:lnTo>
                      <a:pt x="119" y="319"/>
                    </a:lnTo>
                    <a:lnTo>
                      <a:pt x="105" y="319"/>
                    </a:lnTo>
                    <a:lnTo>
                      <a:pt x="90" y="319"/>
                    </a:lnTo>
                    <a:lnTo>
                      <a:pt x="75" y="316"/>
                    </a:lnTo>
                    <a:lnTo>
                      <a:pt x="61" y="311"/>
                    </a:lnTo>
                    <a:lnTo>
                      <a:pt x="48" y="306"/>
                    </a:lnTo>
                    <a:lnTo>
                      <a:pt x="36" y="298"/>
                    </a:lnTo>
                    <a:lnTo>
                      <a:pt x="26" y="289"/>
                    </a:lnTo>
                    <a:lnTo>
                      <a:pt x="18" y="279"/>
                    </a:lnTo>
                    <a:lnTo>
                      <a:pt x="12" y="267"/>
                    </a:lnTo>
                    <a:lnTo>
                      <a:pt x="7" y="253"/>
                    </a:lnTo>
                    <a:lnTo>
                      <a:pt x="4" y="237"/>
                    </a:lnTo>
                    <a:lnTo>
                      <a:pt x="1" y="218"/>
                    </a:lnTo>
                    <a:lnTo>
                      <a:pt x="0" y="197"/>
                    </a:lnTo>
                    <a:lnTo>
                      <a:pt x="0" y="0"/>
                    </a:lnTo>
                    <a:lnTo>
                      <a:pt x="83" y="0"/>
                    </a:lnTo>
                    <a:lnTo>
                      <a:pt x="83" y="143"/>
                    </a:lnTo>
                    <a:lnTo>
                      <a:pt x="83" y="173"/>
                    </a:lnTo>
                    <a:lnTo>
                      <a:pt x="84" y="196"/>
                    </a:lnTo>
                    <a:lnTo>
                      <a:pt x="86" y="214"/>
                    </a:lnTo>
                    <a:lnTo>
                      <a:pt x="88" y="224"/>
                    </a:lnTo>
                    <a:lnTo>
                      <a:pt x="91" y="231"/>
                    </a:lnTo>
                    <a:lnTo>
                      <a:pt x="95" y="237"/>
                    </a:lnTo>
                    <a:lnTo>
                      <a:pt x="99" y="243"/>
                    </a:lnTo>
                    <a:lnTo>
                      <a:pt x="105" y="248"/>
                    </a:lnTo>
                    <a:lnTo>
                      <a:pt x="112" y="252"/>
                    </a:lnTo>
                    <a:lnTo>
                      <a:pt x="118" y="254"/>
                    </a:lnTo>
                    <a:lnTo>
                      <a:pt x="126" y="255"/>
                    </a:lnTo>
                    <a:lnTo>
                      <a:pt x="135" y="257"/>
                    </a:lnTo>
                    <a:lnTo>
                      <a:pt x="145" y="255"/>
                    </a:lnTo>
                    <a:lnTo>
                      <a:pt x="156" y="253"/>
                    </a:lnTo>
                    <a:lnTo>
                      <a:pt x="165" y="250"/>
                    </a:lnTo>
                    <a:lnTo>
                      <a:pt x="174" y="245"/>
                    </a:lnTo>
                    <a:lnTo>
                      <a:pt x="180" y="239"/>
                    </a:lnTo>
                    <a:lnTo>
                      <a:pt x="187" y="232"/>
                    </a:lnTo>
                    <a:lnTo>
                      <a:pt x="192" y="224"/>
                    </a:lnTo>
                    <a:lnTo>
                      <a:pt x="196" y="215"/>
                    </a:lnTo>
                    <a:lnTo>
                      <a:pt x="198" y="204"/>
                    </a:lnTo>
                    <a:lnTo>
                      <a:pt x="201" y="185"/>
                    </a:lnTo>
                    <a:lnTo>
                      <a:pt x="202" y="162"/>
                    </a:lnTo>
                    <a:lnTo>
                      <a:pt x="202" y="131"/>
                    </a:lnTo>
                    <a:lnTo>
                      <a:pt x="202" y="0"/>
                    </a:lnTo>
                    <a:lnTo>
                      <a:pt x="285" y="0"/>
                    </a:lnTo>
                    <a:lnTo>
                      <a:pt x="285" y="313"/>
                    </a:lnTo>
                    <a:lnTo>
                      <a:pt x="209" y="313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3872" name="Freeform 1359"/>
              <p:cNvSpPr>
                <a:spLocks/>
              </p:cNvSpPr>
              <p:nvPr/>
            </p:nvSpPr>
            <p:spPr bwMode="auto">
              <a:xfrm>
                <a:off x="3403" y="3488"/>
                <a:ext cx="51" cy="80"/>
              </a:xfrm>
              <a:custGeom>
                <a:avLst/>
                <a:gdLst>
                  <a:gd name="T0" fmla="*/ 21 w 202"/>
                  <a:gd name="T1" fmla="*/ 80 h 321"/>
                  <a:gd name="T2" fmla="*/ 0 w 202"/>
                  <a:gd name="T3" fmla="*/ 80 h 321"/>
                  <a:gd name="T4" fmla="*/ 0 w 202"/>
                  <a:gd name="T5" fmla="*/ 2 h 321"/>
                  <a:gd name="T6" fmla="*/ 19 w 202"/>
                  <a:gd name="T7" fmla="*/ 2 h 321"/>
                  <a:gd name="T8" fmla="*/ 19 w 202"/>
                  <a:gd name="T9" fmla="*/ 13 h 321"/>
                  <a:gd name="T10" fmla="*/ 22 w 202"/>
                  <a:gd name="T11" fmla="*/ 9 h 321"/>
                  <a:gd name="T12" fmla="*/ 24 w 202"/>
                  <a:gd name="T13" fmla="*/ 6 h 321"/>
                  <a:gd name="T14" fmla="*/ 27 w 202"/>
                  <a:gd name="T15" fmla="*/ 4 h 321"/>
                  <a:gd name="T16" fmla="*/ 29 w 202"/>
                  <a:gd name="T17" fmla="*/ 3 h 321"/>
                  <a:gd name="T18" fmla="*/ 30 w 202"/>
                  <a:gd name="T19" fmla="*/ 1 h 321"/>
                  <a:gd name="T20" fmla="*/ 33 w 202"/>
                  <a:gd name="T21" fmla="*/ 1 h 321"/>
                  <a:gd name="T22" fmla="*/ 35 w 202"/>
                  <a:gd name="T23" fmla="*/ 0 h 321"/>
                  <a:gd name="T24" fmla="*/ 37 w 202"/>
                  <a:gd name="T25" fmla="*/ 0 h 321"/>
                  <a:gd name="T26" fmla="*/ 41 w 202"/>
                  <a:gd name="T27" fmla="*/ 0 h 321"/>
                  <a:gd name="T28" fmla="*/ 44 w 202"/>
                  <a:gd name="T29" fmla="*/ 1 h 321"/>
                  <a:gd name="T30" fmla="*/ 48 w 202"/>
                  <a:gd name="T31" fmla="*/ 2 h 321"/>
                  <a:gd name="T32" fmla="*/ 51 w 202"/>
                  <a:gd name="T33" fmla="*/ 4 h 321"/>
                  <a:gd name="T34" fmla="*/ 45 w 202"/>
                  <a:gd name="T35" fmla="*/ 22 h 321"/>
                  <a:gd name="T36" fmla="*/ 42 w 202"/>
                  <a:gd name="T37" fmla="*/ 20 h 321"/>
                  <a:gd name="T38" fmla="*/ 40 w 202"/>
                  <a:gd name="T39" fmla="*/ 19 h 321"/>
                  <a:gd name="T40" fmla="*/ 37 w 202"/>
                  <a:gd name="T41" fmla="*/ 19 h 321"/>
                  <a:gd name="T42" fmla="*/ 35 w 202"/>
                  <a:gd name="T43" fmla="*/ 18 h 321"/>
                  <a:gd name="T44" fmla="*/ 33 w 202"/>
                  <a:gd name="T45" fmla="*/ 19 h 321"/>
                  <a:gd name="T46" fmla="*/ 31 w 202"/>
                  <a:gd name="T47" fmla="*/ 19 h 321"/>
                  <a:gd name="T48" fmla="*/ 29 w 202"/>
                  <a:gd name="T49" fmla="*/ 20 h 321"/>
                  <a:gd name="T50" fmla="*/ 28 w 202"/>
                  <a:gd name="T51" fmla="*/ 21 h 321"/>
                  <a:gd name="T52" fmla="*/ 26 w 202"/>
                  <a:gd name="T53" fmla="*/ 22 h 321"/>
                  <a:gd name="T54" fmla="*/ 25 w 202"/>
                  <a:gd name="T55" fmla="*/ 24 h 321"/>
                  <a:gd name="T56" fmla="*/ 23 w 202"/>
                  <a:gd name="T57" fmla="*/ 27 h 321"/>
                  <a:gd name="T58" fmla="*/ 22 w 202"/>
                  <a:gd name="T59" fmla="*/ 29 h 321"/>
                  <a:gd name="T60" fmla="*/ 22 w 202"/>
                  <a:gd name="T61" fmla="*/ 34 h 321"/>
                  <a:gd name="T62" fmla="*/ 21 w 202"/>
                  <a:gd name="T63" fmla="*/ 39 h 321"/>
                  <a:gd name="T64" fmla="*/ 21 w 202"/>
                  <a:gd name="T65" fmla="*/ 47 h 321"/>
                  <a:gd name="T66" fmla="*/ 21 w 202"/>
                  <a:gd name="T67" fmla="*/ 56 h 321"/>
                  <a:gd name="T68" fmla="*/ 21 w 202"/>
                  <a:gd name="T69" fmla="*/ 80 h 321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202"/>
                  <a:gd name="T106" fmla="*/ 0 h 321"/>
                  <a:gd name="T107" fmla="*/ 202 w 202"/>
                  <a:gd name="T108" fmla="*/ 321 h 321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202" h="321">
                    <a:moveTo>
                      <a:pt x="83" y="321"/>
                    </a:moveTo>
                    <a:lnTo>
                      <a:pt x="0" y="321"/>
                    </a:lnTo>
                    <a:lnTo>
                      <a:pt x="0" y="8"/>
                    </a:lnTo>
                    <a:lnTo>
                      <a:pt x="76" y="8"/>
                    </a:lnTo>
                    <a:lnTo>
                      <a:pt x="76" y="52"/>
                    </a:lnTo>
                    <a:lnTo>
                      <a:pt x="87" y="38"/>
                    </a:lnTo>
                    <a:lnTo>
                      <a:pt x="96" y="26"/>
                    </a:lnTo>
                    <a:lnTo>
                      <a:pt x="105" y="17"/>
                    </a:lnTo>
                    <a:lnTo>
                      <a:pt x="113" y="11"/>
                    </a:lnTo>
                    <a:lnTo>
                      <a:pt x="120" y="6"/>
                    </a:lnTo>
                    <a:lnTo>
                      <a:pt x="130" y="3"/>
                    </a:lnTo>
                    <a:lnTo>
                      <a:pt x="139" y="2"/>
                    </a:lnTo>
                    <a:lnTo>
                      <a:pt x="148" y="0"/>
                    </a:lnTo>
                    <a:lnTo>
                      <a:pt x="162" y="2"/>
                    </a:lnTo>
                    <a:lnTo>
                      <a:pt x="176" y="4"/>
                    </a:lnTo>
                    <a:lnTo>
                      <a:pt x="189" y="9"/>
                    </a:lnTo>
                    <a:lnTo>
                      <a:pt x="202" y="16"/>
                    </a:lnTo>
                    <a:lnTo>
                      <a:pt x="178" y="89"/>
                    </a:lnTo>
                    <a:lnTo>
                      <a:pt x="167" y="82"/>
                    </a:lnTo>
                    <a:lnTo>
                      <a:pt x="157" y="78"/>
                    </a:lnTo>
                    <a:lnTo>
                      <a:pt x="148" y="76"/>
                    </a:lnTo>
                    <a:lnTo>
                      <a:pt x="139" y="74"/>
                    </a:lnTo>
                    <a:lnTo>
                      <a:pt x="130" y="76"/>
                    </a:lnTo>
                    <a:lnTo>
                      <a:pt x="122" y="77"/>
                    </a:lnTo>
                    <a:lnTo>
                      <a:pt x="115" y="79"/>
                    </a:lnTo>
                    <a:lnTo>
                      <a:pt x="109" y="85"/>
                    </a:lnTo>
                    <a:lnTo>
                      <a:pt x="104" y="90"/>
                    </a:lnTo>
                    <a:lnTo>
                      <a:pt x="98" y="98"/>
                    </a:lnTo>
                    <a:lnTo>
                      <a:pt x="93" y="108"/>
                    </a:lnTo>
                    <a:lnTo>
                      <a:pt x="89" y="118"/>
                    </a:lnTo>
                    <a:lnTo>
                      <a:pt x="87" y="135"/>
                    </a:lnTo>
                    <a:lnTo>
                      <a:pt x="84" y="157"/>
                    </a:lnTo>
                    <a:lnTo>
                      <a:pt x="83" y="187"/>
                    </a:lnTo>
                    <a:lnTo>
                      <a:pt x="83" y="223"/>
                    </a:lnTo>
                    <a:lnTo>
                      <a:pt x="83" y="321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3873" name="Freeform 1360"/>
              <p:cNvSpPr>
                <a:spLocks noEditPoints="1"/>
              </p:cNvSpPr>
              <p:nvPr/>
            </p:nvSpPr>
            <p:spPr bwMode="auto">
              <a:xfrm>
                <a:off x="3458" y="3488"/>
                <a:ext cx="81" cy="81"/>
              </a:xfrm>
              <a:custGeom>
                <a:avLst/>
                <a:gdLst>
                  <a:gd name="T0" fmla="*/ 1 w 323"/>
                  <a:gd name="T1" fmla="*/ 29 h 327"/>
                  <a:gd name="T2" fmla="*/ 7 w 323"/>
                  <a:gd name="T3" fmla="*/ 17 h 327"/>
                  <a:gd name="T4" fmla="*/ 11 w 323"/>
                  <a:gd name="T5" fmla="*/ 11 h 327"/>
                  <a:gd name="T6" fmla="*/ 17 w 323"/>
                  <a:gd name="T7" fmla="*/ 6 h 327"/>
                  <a:gd name="T8" fmla="*/ 24 w 323"/>
                  <a:gd name="T9" fmla="*/ 3 h 327"/>
                  <a:gd name="T10" fmla="*/ 32 w 323"/>
                  <a:gd name="T11" fmla="*/ 1 h 327"/>
                  <a:gd name="T12" fmla="*/ 41 w 323"/>
                  <a:gd name="T13" fmla="*/ 0 h 327"/>
                  <a:gd name="T14" fmla="*/ 53 w 323"/>
                  <a:gd name="T15" fmla="*/ 2 h 327"/>
                  <a:gd name="T16" fmla="*/ 63 w 323"/>
                  <a:gd name="T17" fmla="*/ 6 h 327"/>
                  <a:gd name="T18" fmla="*/ 72 w 323"/>
                  <a:gd name="T19" fmla="*/ 15 h 327"/>
                  <a:gd name="T20" fmla="*/ 78 w 323"/>
                  <a:gd name="T21" fmla="*/ 25 h 327"/>
                  <a:gd name="T22" fmla="*/ 81 w 323"/>
                  <a:gd name="T23" fmla="*/ 36 h 327"/>
                  <a:gd name="T24" fmla="*/ 80 w 323"/>
                  <a:gd name="T25" fmla="*/ 49 h 327"/>
                  <a:gd name="T26" fmla="*/ 76 w 323"/>
                  <a:gd name="T27" fmla="*/ 60 h 327"/>
                  <a:gd name="T28" fmla="*/ 69 w 323"/>
                  <a:gd name="T29" fmla="*/ 69 h 327"/>
                  <a:gd name="T30" fmla="*/ 60 w 323"/>
                  <a:gd name="T31" fmla="*/ 77 h 327"/>
                  <a:gd name="T32" fmla="*/ 49 w 323"/>
                  <a:gd name="T33" fmla="*/ 80 h 327"/>
                  <a:gd name="T34" fmla="*/ 35 w 323"/>
                  <a:gd name="T35" fmla="*/ 81 h 327"/>
                  <a:gd name="T36" fmla="*/ 20 w 323"/>
                  <a:gd name="T37" fmla="*/ 76 h 327"/>
                  <a:gd name="T38" fmla="*/ 13 w 323"/>
                  <a:gd name="T39" fmla="*/ 72 h 327"/>
                  <a:gd name="T40" fmla="*/ 8 w 323"/>
                  <a:gd name="T41" fmla="*/ 67 h 327"/>
                  <a:gd name="T42" fmla="*/ 4 w 323"/>
                  <a:gd name="T43" fmla="*/ 60 h 327"/>
                  <a:gd name="T44" fmla="*/ 1 w 323"/>
                  <a:gd name="T45" fmla="*/ 52 h 327"/>
                  <a:gd name="T46" fmla="*/ 0 w 323"/>
                  <a:gd name="T47" fmla="*/ 43 h 327"/>
                  <a:gd name="T48" fmla="*/ 22 w 323"/>
                  <a:gd name="T49" fmla="*/ 43 h 327"/>
                  <a:gd name="T50" fmla="*/ 23 w 323"/>
                  <a:gd name="T51" fmla="*/ 51 h 327"/>
                  <a:gd name="T52" fmla="*/ 26 w 323"/>
                  <a:gd name="T53" fmla="*/ 56 h 327"/>
                  <a:gd name="T54" fmla="*/ 30 w 323"/>
                  <a:gd name="T55" fmla="*/ 61 h 327"/>
                  <a:gd name="T56" fmla="*/ 35 w 323"/>
                  <a:gd name="T57" fmla="*/ 64 h 327"/>
                  <a:gd name="T58" fmla="*/ 41 w 323"/>
                  <a:gd name="T59" fmla="*/ 64 h 327"/>
                  <a:gd name="T60" fmla="*/ 46 w 323"/>
                  <a:gd name="T61" fmla="*/ 64 h 327"/>
                  <a:gd name="T62" fmla="*/ 51 w 323"/>
                  <a:gd name="T63" fmla="*/ 61 h 327"/>
                  <a:gd name="T64" fmla="*/ 56 w 323"/>
                  <a:gd name="T65" fmla="*/ 56 h 327"/>
                  <a:gd name="T66" fmla="*/ 58 w 323"/>
                  <a:gd name="T67" fmla="*/ 51 h 327"/>
                  <a:gd name="T68" fmla="*/ 59 w 323"/>
                  <a:gd name="T69" fmla="*/ 43 h 327"/>
                  <a:gd name="T70" fmla="*/ 59 w 323"/>
                  <a:gd name="T71" fmla="*/ 35 h 327"/>
                  <a:gd name="T72" fmla="*/ 57 w 323"/>
                  <a:gd name="T73" fmla="*/ 28 h 327"/>
                  <a:gd name="T74" fmla="*/ 54 w 323"/>
                  <a:gd name="T75" fmla="*/ 23 h 327"/>
                  <a:gd name="T76" fmla="*/ 50 w 323"/>
                  <a:gd name="T77" fmla="*/ 19 h 327"/>
                  <a:gd name="T78" fmla="*/ 45 w 323"/>
                  <a:gd name="T79" fmla="*/ 17 h 327"/>
                  <a:gd name="T80" fmla="*/ 39 w 323"/>
                  <a:gd name="T81" fmla="*/ 17 h 327"/>
                  <a:gd name="T82" fmla="*/ 33 w 323"/>
                  <a:gd name="T83" fmla="*/ 18 h 327"/>
                  <a:gd name="T84" fmla="*/ 28 w 323"/>
                  <a:gd name="T85" fmla="*/ 22 h 327"/>
                  <a:gd name="T86" fmla="*/ 24 w 323"/>
                  <a:gd name="T87" fmla="*/ 27 h 327"/>
                  <a:gd name="T88" fmla="*/ 22 w 323"/>
                  <a:gd name="T89" fmla="*/ 33 h 327"/>
                  <a:gd name="T90" fmla="*/ 22 w 323"/>
                  <a:gd name="T91" fmla="*/ 41 h 327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323"/>
                  <a:gd name="T139" fmla="*/ 0 h 327"/>
                  <a:gd name="T140" fmla="*/ 323 w 323"/>
                  <a:gd name="T141" fmla="*/ 327 h 327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323" h="327">
                    <a:moveTo>
                      <a:pt x="0" y="160"/>
                    </a:moveTo>
                    <a:lnTo>
                      <a:pt x="1" y="139"/>
                    </a:lnTo>
                    <a:lnTo>
                      <a:pt x="5" y="118"/>
                    </a:lnTo>
                    <a:lnTo>
                      <a:pt x="12" y="99"/>
                    </a:lnTo>
                    <a:lnTo>
                      <a:pt x="21" y="79"/>
                    </a:lnTo>
                    <a:lnTo>
                      <a:pt x="26" y="70"/>
                    </a:lnTo>
                    <a:lnTo>
                      <a:pt x="32" y="61"/>
                    </a:lnTo>
                    <a:lnTo>
                      <a:pt x="38" y="54"/>
                    </a:lnTo>
                    <a:lnTo>
                      <a:pt x="45" y="46"/>
                    </a:lnTo>
                    <a:lnTo>
                      <a:pt x="53" y="39"/>
                    </a:lnTo>
                    <a:lnTo>
                      <a:pt x="61" y="33"/>
                    </a:lnTo>
                    <a:lnTo>
                      <a:pt x="69" y="26"/>
                    </a:lnTo>
                    <a:lnTo>
                      <a:pt x="78" y="21"/>
                    </a:lnTo>
                    <a:lnTo>
                      <a:pt x="88" y="16"/>
                    </a:lnTo>
                    <a:lnTo>
                      <a:pt x="97" y="12"/>
                    </a:lnTo>
                    <a:lnTo>
                      <a:pt x="108" y="8"/>
                    </a:lnTo>
                    <a:lnTo>
                      <a:pt x="118" y="6"/>
                    </a:lnTo>
                    <a:lnTo>
                      <a:pt x="128" y="3"/>
                    </a:lnTo>
                    <a:lnTo>
                      <a:pt x="139" y="2"/>
                    </a:lnTo>
                    <a:lnTo>
                      <a:pt x="150" y="0"/>
                    </a:lnTo>
                    <a:lnTo>
                      <a:pt x="162" y="0"/>
                    </a:lnTo>
                    <a:lnTo>
                      <a:pt x="179" y="2"/>
                    </a:lnTo>
                    <a:lnTo>
                      <a:pt x="196" y="3"/>
                    </a:lnTo>
                    <a:lnTo>
                      <a:pt x="211" y="7"/>
                    </a:lnTo>
                    <a:lnTo>
                      <a:pt x="225" y="12"/>
                    </a:lnTo>
                    <a:lnTo>
                      <a:pt x="240" y="19"/>
                    </a:lnTo>
                    <a:lnTo>
                      <a:pt x="253" y="26"/>
                    </a:lnTo>
                    <a:lnTo>
                      <a:pt x="266" y="35"/>
                    </a:lnTo>
                    <a:lnTo>
                      <a:pt x="277" y="47"/>
                    </a:lnTo>
                    <a:lnTo>
                      <a:pt x="288" y="59"/>
                    </a:lnTo>
                    <a:lnTo>
                      <a:pt x="298" y="72"/>
                    </a:lnTo>
                    <a:lnTo>
                      <a:pt x="306" y="85"/>
                    </a:lnTo>
                    <a:lnTo>
                      <a:pt x="311" y="99"/>
                    </a:lnTo>
                    <a:lnTo>
                      <a:pt x="316" y="113"/>
                    </a:lnTo>
                    <a:lnTo>
                      <a:pt x="320" y="130"/>
                    </a:lnTo>
                    <a:lnTo>
                      <a:pt x="323" y="146"/>
                    </a:lnTo>
                    <a:lnTo>
                      <a:pt x="323" y="164"/>
                    </a:lnTo>
                    <a:lnTo>
                      <a:pt x="323" y="181"/>
                    </a:lnTo>
                    <a:lnTo>
                      <a:pt x="320" y="197"/>
                    </a:lnTo>
                    <a:lnTo>
                      <a:pt x="316" y="213"/>
                    </a:lnTo>
                    <a:lnTo>
                      <a:pt x="311" y="228"/>
                    </a:lnTo>
                    <a:lnTo>
                      <a:pt x="305" y="243"/>
                    </a:lnTo>
                    <a:lnTo>
                      <a:pt x="297" y="256"/>
                    </a:lnTo>
                    <a:lnTo>
                      <a:pt x="288" y="269"/>
                    </a:lnTo>
                    <a:lnTo>
                      <a:pt x="277" y="280"/>
                    </a:lnTo>
                    <a:lnTo>
                      <a:pt x="266" y="292"/>
                    </a:lnTo>
                    <a:lnTo>
                      <a:pt x="253" y="301"/>
                    </a:lnTo>
                    <a:lnTo>
                      <a:pt x="240" y="309"/>
                    </a:lnTo>
                    <a:lnTo>
                      <a:pt x="225" y="315"/>
                    </a:lnTo>
                    <a:lnTo>
                      <a:pt x="211" y="321"/>
                    </a:lnTo>
                    <a:lnTo>
                      <a:pt x="196" y="324"/>
                    </a:lnTo>
                    <a:lnTo>
                      <a:pt x="179" y="327"/>
                    </a:lnTo>
                    <a:lnTo>
                      <a:pt x="162" y="327"/>
                    </a:lnTo>
                    <a:lnTo>
                      <a:pt x="141" y="326"/>
                    </a:lnTo>
                    <a:lnTo>
                      <a:pt x="121" y="323"/>
                    </a:lnTo>
                    <a:lnTo>
                      <a:pt x="100" y="317"/>
                    </a:lnTo>
                    <a:lnTo>
                      <a:pt x="80" y="308"/>
                    </a:lnTo>
                    <a:lnTo>
                      <a:pt x="70" y="302"/>
                    </a:lnTo>
                    <a:lnTo>
                      <a:pt x="62" y="297"/>
                    </a:lnTo>
                    <a:lnTo>
                      <a:pt x="53" y="291"/>
                    </a:lnTo>
                    <a:lnTo>
                      <a:pt x="45" y="284"/>
                    </a:lnTo>
                    <a:lnTo>
                      <a:pt x="39" y="276"/>
                    </a:lnTo>
                    <a:lnTo>
                      <a:pt x="32" y="269"/>
                    </a:lnTo>
                    <a:lnTo>
                      <a:pt x="26" y="260"/>
                    </a:lnTo>
                    <a:lnTo>
                      <a:pt x="21" y="251"/>
                    </a:lnTo>
                    <a:lnTo>
                      <a:pt x="16" y="241"/>
                    </a:lnTo>
                    <a:lnTo>
                      <a:pt x="12" y="231"/>
                    </a:lnTo>
                    <a:lnTo>
                      <a:pt x="8" y="221"/>
                    </a:lnTo>
                    <a:lnTo>
                      <a:pt x="5" y="209"/>
                    </a:lnTo>
                    <a:lnTo>
                      <a:pt x="3" y="197"/>
                    </a:lnTo>
                    <a:lnTo>
                      <a:pt x="1" y="186"/>
                    </a:lnTo>
                    <a:lnTo>
                      <a:pt x="0" y="173"/>
                    </a:lnTo>
                    <a:lnTo>
                      <a:pt x="0" y="160"/>
                    </a:lnTo>
                    <a:close/>
                    <a:moveTo>
                      <a:pt x="86" y="164"/>
                    </a:moveTo>
                    <a:lnTo>
                      <a:pt x="86" y="175"/>
                    </a:lnTo>
                    <a:lnTo>
                      <a:pt x="87" y="186"/>
                    </a:lnTo>
                    <a:lnTo>
                      <a:pt x="88" y="196"/>
                    </a:lnTo>
                    <a:lnTo>
                      <a:pt x="91" y="205"/>
                    </a:lnTo>
                    <a:lnTo>
                      <a:pt x="93" y="213"/>
                    </a:lnTo>
                    <a:lnTo>
                      <a:pt x="97" y="222"/>
                    </a:lnTo>
                    <a:lnTo>
                      <a:pt x="102" y="228"/>
                    </a:lnTo>
                    <a:lnTo>
                      <a:pt x="108" y="235"/>
                    </a:lnTo>
                    <a:lnTo>
                      <a:pt x="113" y="241"/>
                    </a:lnTo>
                    <a:lnTo>
                      <a:pt x="119" y="245"/>
                    </a:lnTo>
                    <a:lnTo>
                      <a:pt x="126" y="251"/>
                    </a:lnTo>
                    <a:lnTo>
                      <a:pt x="132" y="253"/>
                    </a:lnTo>
                    <a:lnTo>
                      <a:pt x="139" y="257"/>
                    </a:lnTo>
                    <a:lnTo>
                      <a:pt x="146" y="258"/>
                    </a:lnTo>
                    <a:lnTo>
                      <a:pt x="154" y="260"/>
                    </a:lnTo>
                    <a:lnTo>
                      <a:pt x="162" y="260"/>
                    </a:lnTo>
                    <a:lnTo>
                      <a:pt x="170" y="260"/>
                    </a:lnTo>
                    <a:lnTo>
                      <a:pt x="178" y="258"/>
                    </a:lnTo>
                    <a:lnTo>
                      <a:pt x="184" y="257"/>
                    </a:lnTo>
                    <a:lnTo>
                      <a:pt x="192" y="253"/>
                    </a:lnTo>
                    <a:lnTo>
                      <a:pt x="198" y="251"/>
                    </a:lnTo>
                    <a:lnTo>
                      <a:pt x="205" y="245"/>
                    </a:lnTo>
                    <a:lnTo>
                      <a:pt x="210" y="241"/>
                    </a:lnTo>
                    <a:lnTo>
                      <a:pt x="216" y="235"/>
                    </a:lnTo>
                    <a:lnTo>
                      <a:pt x="222" y="228"/>
                    </a:lnTo>
                    <a:lnTo>
                      <a:pt x="225" y="222"/>
                    </a:lnTo>
                    <a:lnTo>
                      <a:pt x="229" y="213"/>
                    </a:lnTo>
                    <a:lnTo>
                      <a:pt x="232" y="205"/>
                    </a:lnTo>
                    <a:lnTo>
                      <a:pt x="235" y="196"/>
                    </a:lnTo>
                    <a:lnTo>
                      <a:pt x="237" y="186"/>
                    </a:lnTo>
                    <a:lnTo>
                      <a:pt x="237" y="175"/>
                    </a:lnTo>
                    <a:lnTo>
                      <a:pt x="238" y="164"/>
                    </a:lnTo>
                    <a:lnTo>
                      <a:pt x="237" y="152"/>
                    </a:lnTo>
                    <a:lnTo>
                      <a:pt x="237" y="142"/>
                    </a:lnTo>
                    <a:lnTo>
                      <a:pt x="235" y="131"/>
                    </a:lnTo>
                    <a:lnTo>
                      <a:pt x="232" y="122"/>
                    </a:lnTo>
                    <a:lnTo>
                      <a:pt x="229" y="114"/>
                    </a:lnTo>
                    <a:lnTo>
                      <a:pt x="225" y="107"/>
                    </a:lnTo>
                    <a:lnTo>
                      <a:pt x="222" y="99"/>
                    </a:lnTo>
                    <a:lnTo>
                      <a:pt x="216" y="92"/>
                    </a:lnTo>
                    <a:lnTo>
                      <a:pt x="210" y="87"/>
                    </a:lnTo>
                    <a:lnTo>
                      <a:pt x="205" y="82"/>
                    </a:lnTo>
                    <a:lnTo>
                      <a:pt x="198" y="78"/>
                    </a:lnTo>
                    <a:lnTo>
                      <a:pt x="192" y="74"/>
                    </a:lnTo>
                    <a:lnTo>
                      <a:pt x="184" y="72"/>
                    </a:lnTo>
                    <a:lnTo>
                      <a:pt x="178" y="69"/>
                    </a:lnTo>
                    <a:lnTo>
                      <a:pt x="170" y="68"/>
                    </a:lnTo>
                    <a:lnTo>
                      <a:pt x="162" y="68"/>
                    </a:lnTo>
                    <a:lnTo>
                      <a:pt x="154" y="68"/>
                    </a:lnTo>
                    <a:lnTo>
                      <a:pt x="146" y="69"/>
                    </a:lnTo>
                    <a:lnTo>
                      <a:pt x="139" y="72"/>
                    </a:lnTo>
                    <a:lnTo>
                      <a:pt x="132" y="74"/>
                    </a:lnTo>
                    <a:lnTo>
                      <a:pt x="126" y="78"/>
                    </a:lnTo>
                    <a:lnTo>
                      <a:pt x="119" y="82"/>
                    </a:lnTo>
                    <a:lnTo>
                      <a:pt x="113" y="87"/>
                    </a:lnTo>
                    <a:lnTo>
                      <a:pt x="108" y="92"/>
                    </a:lnTo>
                    <a:lnTo>
                      <a:pt x="102" y="99"/>
                    </a:lnTo>
                    <a:lnTo>
                      <a:pt x="97" y="107"/>
                    </a:lnTo>
                    <a:lnTo>
                      <a:pt x="93" y="114"/>
                    </a:lnTo>
                    <a:lnTo>
                      <a:pt x="91" y="122"/>
                    </a:lnTo>
                    <a:lnTo>
                      <a:pt x="88" y="133"/>
                    </a:lnTo>
                    <a:lnTo>
                      <a:pt x="87" y="142"/>
                    </a:lnTo>
                    <a:lnTo>
                      <a:pt x="86" y="152"/>
                    </a:lnTo>
                    <a:lnTo>
                      <a:pt x="86" y="164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3874" name="Freeform 1361"/>
              <p:cNvSpPr>
                <a:spLocks/>
              </p:cNvSpPr>
              <p:nvPr/>
            </p:nvSpPr>
            <p:spPr bwMode="auto">
              <a:xfrm>
                <a:off x="3555" y="3488"/>
                <a:ext cx="71" cy="80"/>
              </a:xfrm>
              <a:custGeom>
                <a:avLst/>
                <a:gdLst>
                  <a:gd name="T0" fmla="*/ 71 w 286"/>
                  <a:gd name="T1" fmla="*/ 80 h 321"/>
                  <a:gd name="T2" fmla="*/ 50 w 286"/>
                  <a:gd name="T3" fmla="*/ 80 h 321"/>
                  <a:gd name="T4" fmla="*/ 50 w 286"/>
                  <a:gd name="T5" fmla="*/ 40 h 321"/>
                  <a:gd name="T6" fmla="*/ 50 w 286"/>
                  <a:gd name="T7" fmla="*/ 34 h 321"/>
                  <a:gd name="T8" fmla="*/ 50 w 286"/>
                  <a:gd name="T9" fmla="*/ 30 h 321"/>
                  <a:gd name="T10" fmla="*/ 49 w 286"/>
                  <a:gd name="T11" fmla="*/ 26 h 321"/>
                  <a:gd name="T12" fmla="*/ 49 w 286"/>
                  <a:gd name="T13" fmla="*/ 24 h 321"/>
                  <a:gd name="T14" fmla="*/ 48 w 286"/>
                  <a:gd name="T15" fmla="*/ 22 h 321"/>
                  <a:gd name="T16" fmla="*/ 47 w 286"/>
                  <a:gd name="T17" fmla="*/ 20 h 321"/>
                  <a:gd name="T18" fmla="*/ 46 w 286"/>
                  <a:gd name="T19" fmla="*/ 19 h 321"/>
                  <a:gd name="T20" fmla="*/ 44 w 286"/>
                  <a:gd name="T21" fmla="*/ 18 h 321"/>
                  <a:gd name="T22" fmla="*/ 43 w 286"/>
                  <a:gd name="T23" fmla="*/ 17 h 321"/>
                  <a:gd name="T24" fmla="*/ 41 w 286"/>
                  <a:gd name="T25" fmla="*/ 16 h 321"/>
                  <a:gd name="T26" fmla="*/ 39 w 286"/>
                  <a:gd name="T27" fmla="*/ 16 h 321"/>
                  <a:gd name="T28" fmla="*/ 37 w 286"/>
                  <a:gd name="T29" fmla="*/ 16 h 321"/>
                  <a:gd name="T30" fmla="*/ 35 w 286"/>
                  <a:gd name="T31" fmla="*/ 16 h 321"/>
                  <a:gd name="T32" fmla="*/ 33 w 286"/>
                  <a:gd name="T33" fmla="*/ 16 h 321"/>
                  <a:gd name="T34" fmla="*/ 30 w 286"/>
                  <a:gd name="T35" fmla="*/ 17 h 321"/>
                  <a:gd name="T36" fmla="*/ 28 w 286"/>
                  <a:gd name="T37" fmla="*/ 19 h 321"/>
                  <a:gd name="T38" fmla="*/ 26 w 286"/>
                  <a:gd name="T39" fmla="*/ 20 h 321"/>
                  <a:gd name="T40" fmla="*/ 24 w 286"/>
                  <a:gd name="T41" fmla="*/ 22 h 321"/>
                  <a:gd name="T42" fmla="*/ 23 w 286"/>
                  <a:gd name="T43" fmla="*/ 24 h 321"/>
                  <a:gd name="T44" fmla="*/ 22 w 286"/>
                  <a:gd name="T45" fmla="*/ 27 h 321"/>
                  <a:gd name="T46" fmla="*/ 21 w 286"/>
                  <a:gd name="T47" fmla="*/ 29 h 321"/>
                  <a:gd name="T48" fmla="*/ 21 w 286"/>
                  <a:gd name="T49" fmla="*/ 33 h 321"/>
                  <a:gd name="T50" fmla="*/ 21 w 286"/>
                  <a:gd name="T51" fmla="*/ 39 h 321"/>
                  <a:gd name="T52" fmla="*/ 21 w 286"/>
                  <a:gd name="T53" fmla="*/ 45 h 321"/>
                  <a:gd name="T54" fmla="*/ 21 w 286"/>
                  <a:gd name="T55" fmla="*/ 80 h 321"/>
                  <a:gd name="T56" fmla="*/ 0 w 286"/>
                  <a:gd name="T57" fmla="*/ 80 h 321"/>
                  <a:gd name="T58" fmla="*/ 0 w 286"/>
                  <a:gd name="T59" fmla="*/ 2 h 321"/>
                  <a:gd name="T60" fmla="*/ 19 w 286"/>
                  <a:gd name="T61" fmla="*/ 2 h 321"/>
                  <a:gd name="T62" fmla="*/ 19 w 286"/>
                  <a:gd name="T63" fmla="*/ 13 h 321"/>
                  <a:gd name="T64" fmla="*/ 22 w 286"/>
                  <a:gd name="T65" fmla="*/ 10 h 321"/>
                  <a:gd name="T66" fmla="*/ 25 w 286"/>
                  <a:gd name="T67" fmla="*/ 7 h 321"/>
                  <a:gd name="T68" fmla="*/ 28 w 286"/>
                  <a:gd name="T69" fmla="*/ 5 h 321"/>
                  <a:gd name="T70" fmla="*/ 31 w 286"/>
                  <a:gd name="T71" fmla="*/ 3 h 321"/>
                  <a:gd name="T72" fmla="*/ 34 w 286"/>
                  <a:gd name="T73" fmla="*/ 2 h 321"/>
                  <a:gd name="T74" fmla="*/ 37 w 286"/>
                  <a:gd name="T75" fmla="*/ 1 h 321"/>
                  <a:gd name="T76" fmla="*/ 41 w 286"/>
                  <a:gd name="T77" fmla="*/ 0 h 321"/>
                  <a:gd name="T78" fmla="*/ 45 w 286"/>
                  <a:gd name="T79" fmla="*/ 0 h 321"/>
                  <a:gd name="T80" fmla="*/ 48 w 286"/>
                  <a:gd name="T81" fmla="*/ 0 h 321"/>
                  <a:gd name="T82" fmla="*/ 51 w 286"/>
                  <a:gd name="T83" fmla="*/ 1 h 321"/>
                  <a:gd name="T84" fmla="*/ 54 w 286"/>
                  <a:gd name="T85" fmla="*/ 1 h 321"/>
                  <a:gd name="T86" fmla="*/ 57 w 286"/>
                  <a:gd name="T87" fmla="*/ 3 h 321"/>
                  <a:gd name="T88" fmla="*/ 60 w 286"/>
                  <a:gd name="T89" fmla="*/ 4 h 321"/>
                  <a:gd name="T90" fmla="*/ 62 w 286"/>
                  <a:gd name="T91" fmla="*/ 5 h 321"/>
                  <a:gd name="T92" fmla="*/ 64 w 286"/>
                  <a:gd name="T93" fmla="*/ 7 h 321"/>
                  <a:gd name="T94" fmla="*/ 66 w 286"/>
                  <a:gd name="T95" fmla="*/ 9 h 321"/>
                  <a:gd name="T96" fmla="*/ 67 w 286"/>
                  <a:gd name="T97" fmla="*/ 11 h 321"/>
                  <a:gd name="T98" fmla="*/ 68 w 286"/>
                  <a:gd name="T99" fmla="*/ 13 h 321"/>
                  <a:gd name="T100" fmla="*/ 69 w 286"/>
                  <a:gd name="T101" fmla="*/ 15 h 321"/>
                  <a:gd name="T102" fmla="*/ 70 w 286"/>
                  <a:gd name="T103" fmla="*/ 17 h 321"/>
                  <a:gd name="T104" fmla="*/ 70 w 286"/>
                  <a:gd name="T105" fmla="*/ 20 h 321"/>
                  <a:gd name="T106" fmla="*/ 71 w 286"/>
                  <a:gd name="T107" fmla="*/ 23 h 321"/>
                  <a:gd name="T108" fmla="*/ 71 w 286"/>
                  <a:gd name="T109" fmla="*/ 27 h 321"/>
                  <a:gd name="T110" fmla="*/ 71 w 286"/>
                  <a:gd name="T111" fmla="*/ 31 h 321"/>
                  <a:gd name="T112" fmla="*/ 71 w 286"/>
                  <a:gd name="T113" fmla="*/ 80 h 321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286"/>
                  <a:gd name="T172" fmla="*/ 0 h 321"/>
                  <a:gd name="T173" fmla="*/ 286 w 286"/>
                  <a:gd name="T174" fmla="*/ 321 h 321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286" h="321">
                    <a:moveTo>
                      <a:pt x="286" y="321"/>
                    </a:moveTo>
                    <a:lnTo>
                      <a:pt x="203" y="321"/>
                    </a:lnTo>
                    <a:lnTo>
                      <a:pt x="203" y="161"/>
                    </a:lnTo>
                    <a:lnTo>
                      <a:pt x="203" y="138"/>
                    </a:lnTo>
                    <a:lnTo>
                      <a:pt x="201" y="120"/>
                    </a:lnTo>
                    <a:lnTo>
                      <a:pt x="199" y="105"/>
                    </a:lnTo>
                    <a:lnTo>
                      <a:pt x="197" y="95"/>
                    </a:lnTo>
                    <a:lnTo>
                      <a:pt x="194" y="89"/>
                    </a:lnTo>
                    <a:lnTo>
                      <a:pt x="190" y="82"/>
                    </a:lnTo>
                    <a:lnTo>
                      <a:pt x="186" y="77"/>
                    </a:lnTo>
                    <a:lnTo>
                      <a:pt x="179" y="72"/>
                    </a:lnTo>
                    <a:lnTo>
                      <a:pt x="174" y="69"/>
                    </a:lnTo>
                    <a:lnTo>
                      <a:pt x="166" y="66"/>
                    </a:lnTo>
                    <a:lnTo>
                      <a:pt x="159" y="64"/>
                    </a:lnTo>
                    <a:lnTo>
                      <a:pt x="151" y="64"/>
                    </a:lnTo>
                    <a:lnTo>
                      <a:pt x="140" y="64"/>
                    </a:lnTo>
                    <a:lnTo>
                      <a:pt x="131" y="66"/>
                    </a:lnTo>
                    <a:lnTo>
                      <a:pt x="121" y="70"/>
                    </a:lnTo>
                    <a:lnTo>
                      <a:pt x="112" y="76"/>
                    </a:lnTo>
                    <a:lnTo>
                      <a:pt x="104" y="82"/>
                    </a:lnTo>
                    <a:lnTo>
                      <a:pt x="98" y="90"/>
                    </a:lnTo>
                    <a:lnTo>
                      <a:pt x="92" y="98"/>
                    </a:lnTo>
                    <a:lnTo>
                      <a:pt x="89" y="107"/>
                    </a:lnTo>
                    <a:lnTo>
                      <a:pt x="86" y="118"/>
                    </a:lnTo>
                    <a:lnTo>
                      <a:pt x="85" y="134"/>
                    </a:lnTo>
                    <a:lnTo>
                      <a:pt x="83" y="155"/>
                    </a:lnTo>
                    <a:lnTo>
                      <a:pt x="83" y="179"/>
                    </a:lnTo>
                    <a:lnTo>
                      <a:pt x="83" y="321"/>
                    </a:lnTo>
                    <a:lnTo>
                      <a:pt x="0" y="321"/>
                    </a:lnTo>
                    <a:lnTo>
                      <a:pt x="0" y="8"/>
                    </a:lnTo>
                    <a:lnTo>
                      <a:pt x="77" y="8"/>
                    </a:lnTo>
                    <a:lnTo>
                      <a:pt x="77" y="54"/>
                    </a:lnTo>
                    <a:lnTo>
                      <a:pt x="87" y="41"/>
                    </a:lnTo>
                    <a:lnTo>
                      <a:pt x="99" y="30"/>
                    </a:lnTo>
                    <a:lnTo>
                      <a:pt x="111" y="21"/>
                    </a:lnTo>
                    <a:lnTo>
                      <a:pt x="124" y="13"/>
                    </a:lnTo>
                    <a:lnTo>
                      <a:pt x="137" y="8"/>
                    </a:lnTo>
                    <a:lnTo>
                      <a:pt x="151" y="4"/>
                    </a:lnTo>
                    <a:lnTo>
                      <a:pt x="165" y="2"/>
                    </a:lnTo>
                    <a:lnTo>
                      <a:pt x="181" y="0"/>
                    </a:lnTo>
                    <a:lnTo>
                      <a:pt x="194" y="2"/>
                    </a:lnTo>
                    <a:lnTo>
                      <a:pt x="207" y="3"/>
                    </a:lnTo>
                    <a:lnTo>
                      <a:pt x="218" y="6"/>
                    </a:lnTo>
                    <a:lnTo>
                      <a:pt x="230" y="11"/>
                    </a:lnTo>
                    <a:lnTo>
                      <a:pt x="240" y="16"/>
                    </a:lnTo>
                    <a:lnTo>
                      <a:pt x="249" y="21"/>
                    </a:lnTo>
                    <a:lnTo>
                      <a:pt x="258" y="28"/>
                    </a:lnTo>
                    <a:lnTo>
                      <a:pt x="265" y="35"/>
                    </a:lnTo>
                    <a:lnTo>
                      <a:pt x="270" y="43"/>
                    </a:lnTo>
                    <a:lnTo>
                      <a:pt x="274" y="52"/>
                    </a:lnTo>
                    <a:lnTo>
                      <a:pt x="278" y="61"/>
                    </a:lnTo>
                    <a:lnTo>
                      <a:pt x="280" y="70"/>
                    </a:lnTo>
                    <a:lnTo>
                      <a:pt x="283" y="81"/>
                    </a:lnTo>
                    <a:lnTo>
                      <a:pt x="284" y="94"/>
                    </a:lnTo>
                    <a:lnTo>
                      <a:pt x="284" y="109"/>
                    </a:lnTo>
                    <a:lnTo>
                      <a:pt x="286" y="126"/>
                    </a:lnTo>
                    <a:lnTo>
                      <a:pt x="286" y="321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3875" name="Freeform 1362"/>
              <p:cNvSpPr>
                <a:spLocks noEditPoints="1"/>
              </p:cNvSpPr>
              <p:nvPr/>
            </p:nvSpPr>
            <p:spPr bwMode="auto">
              <a:xfrm>
                <a:off x="3642" y="3488"/>
                <a:ext cx="73" cy="81"/>
              </a:xfrm>
              <a:custGeom>
                <a:avLst/>
                <a:gdLst>
                  <a:gd name="T0" fmla="*/ 3 w 293"/>
                  <a:gd name="T1" fmla="*/ 19 h 327"/>
                  <a:gd name="T2" fmla="*/ 6 w 293"/>
                  <a:gd name="T3" fmla="*/ 12 h 327"/>
                  <a:gd name="T4" fmla="*/ 11 w 293"/>
                  <a:gd name="T5" fmla="*/ 7 h 327"/>
                  <a:gd name="T6" fmla="*/ 17 w 293"/>
                  <a:gd name="T7" fmla="*/ 3 h 327"/>
                  <a:gd name="T8" fmla="*/ 25 w 293"/>
                  <a:gd name="T9" fmla="*/ 1 h 327"/>
                  <a:gd name="T10" fmla="*/ 36 w 293"/>
                  <a:gd name="T11" fmla="*/ 0 h 327"/>
                  <a:gd name="T12" fmla="*/ 52 w 293"/>
                  <a:gd name="T13" fmla="*/ 2 h 327"/>
                  <a:gd name="T14" fmla="*/ 62 w 293"/>
                  <a:gd name="T15" fmla="*/ 7 h 327"/>
                  <a:gd name="T16" fmla="*/ 67 w 293"/>
                  <a:gd name="T17" fmla="*/ 15 h 327"/>
                  <a:gd name="T18" fmla="*/ 69 w 293"/>
                  <a:gd name="T19" fmla="*/ 30 h 327"/>
                  <a:gd name="T20" fmla="*/ 69 w 293"/>
                  <a:gd name="T21" fmla="*/ 63 h 327"/>
                  <a:gd name="T22" fmla="*/ 70 w 293"/>
                  <a:gd name="T23" fmla="*/ 71 h 327"/>
                  <a:gd name="T24" fmla="*/ 73 w 293"/>
                  <a:gd name="T25" fmla="*/ 80 h 327"/>
                  <a:gd name="T26" fmla="*/ 51 w 293"/>
                  <a:gd name="T27" fmla="*/ 73 h 327"/>
                  <a:gd name="T28" fmla="*/ 47 w 293"/>
                  <a:gd name="T29" fmla="*/ 73 h 327"/>
                  <a:gd name="T30" fmla="*/ 39 w 293"/>
                  <a:gd name="T31" fmla="*/ 79 h 327"/>
                  <a:gd name="T32" fmla="*/ 29 w 293"/>
                  <a:gd name="T33" fmla="*/ 81 h 327"/>
                  <a:gd name="T34" fmla="*/ 20 w 293"/>
                  <a:gd name="T35" fmla="*/ 81 h 327"/>
                  <a:gd name="T36" fmla="*/ 12 w 293"/>
                  <a:gd name="T37" fmla="*/ 79 h 327"/>
                  <a:gd name="T38" fmla="*/ 7 w 293"/>
                  <a:gd name="T39" fmla="*/ 75 h 327"/>
                  <a:gd name="T40" fmla="*/ 2 w 293"/>
                  <a:gd name="T41" fmla="*/ 69 h 327"/>
                  <a:gd name="T42" fmla="*/ 0 w 293"/>
                  <a:gd name="T43" fmla="*/ 63 h 327"/>
                  <a:gd name="T44" fmla="*/ 0 w 293"/>
                  <a:gd name="T45" fmla="*/ 55 h 327"/>
                  <a:gd name="T46" fmla="*/ 3 w 293"/>
                  <a:gd name="T47" fmla="*/ 46 h 327"/>
                  <a:gd name="T48" fmla="*/ 9 w 293"/>
                  <a:gd name="T49" fmla="*/ 40 h 327"/>
                  <a:gd name="T50" fmla="*/ 19 w 293"/>
                  <a:gd name="T51" fmla="*/ 36 h 327"/>
                  <a:gd name="T52" fmla="*/ 35 w 293"/>
                  <a:gd name="T53" fmla="*/ 32 h 327"/>
                  <a:gd name="T54" fmla="*/ 48 w 293"/>
                  <a:gd name="T55" fmla="*/ 29 h 327"/>
                  <a:gd name="T56" fmla="*/ 47 w 293"/>
                  <a:gd name="T57" fmla="*/ 22 h 327"/>
                  <a:gd name="T58" fmla="*/ 44 w 293"/>
                  <a:gd name="T59" fmla="*/ 17 h 327"/>
                  <a:gd name="T60" fmla="*/ 34 w 293"/>
                  <a:gd name="T61" fmla="*/ 16 h 327"/>
                  <a:gd name="T62" fmla="*/ 27 w 293"/>
                  <a:gd name="T63" fmla="*/ 17 h 327"/>
                  <a:gd name="T64" fmla="*/ 23 w 293"/>
                  <a:gd name="T65" fmla="*/ 21 h 327"/>
                  <a:gd name="T66" fmla="*/ 48 w 293"/>
                  <a:gd name="T67" fmla="*/ 42 h 327"/>
                  <a:gd name="T68" fmla="*/ 40 w 293"/>
                  <a:gd name="T69" fmla="*/ 44 h 327"/>
                  <a:gd name="T70" fmla="*/ 29 w 293"/>
                  <a:gd name="T71" fmla="*/ 47 h 327"/>
                  <a:gd name="T72" fmla="*/ 23 w 293"/>
                  <a:gd name="T73" fmla="*/ 51 h 327"/>
                  <a:gd name="T74" fmla="*/ 20 w 293"/>
                  <a:gd name="T75" fmla="*/ 56 h 327"/>
                  <a:gd name="T76" fmla="*/ 22 w 293"/>
                  <a:gd name="T77" fmla="*/ 62 h 327"/>
                  <a:gd name="T78" fmla="*/ 27 w 293"/>
                  <a:gd name="T79" fmla="*/ 66 h 327"/>
                  <a:gd name="T80" fmla="*/ 34 w 293"/>
                  <a:gd name="T81" fmla="*/ 67 h 327"/>
                  <a:gd name="T82" fmla="*/ 43 w 293"/>
                  <a:gd name="T83" fmla="*/ 63 h 327"/>
                  <a:gd name="T84" fmla="*/ 47 w 293"/>
                  <a:gd name="T85" fmla="*/ 58 h 327"/>
                  <a:gd name="T86" fmla="*/ 48 w 293"/>
                  <a:gd name="T87" fmla="*/ 53 h 327"/>
                  <a:gd name="T88" fmla="*/ 48 w 293"/>
                  <a:gd name="T89" fmla="*/ 42 h 327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293"/>
                  <a:gd name="T136" fmla="*/ 0 h 327"/>
                  <a:gd name="T137" fmla="*/ 293 w 293"/>
                  <a:gd name="T138" fmla="*/ 327 h 327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293" h="327">
                    <a:moveTo>
                      <a:pt x="83" y="103"/>
                    </a:moveTo>
                    <a:lnTo>
                      <a:pt x="8" y="90"/>
                    </a:lnTo>
                    <a:lnTo>
                      <a:pt x="11" y="78"/>
                    </a:lnTo>
                    <a:lnTo>
                      <a:pt x="15" y="68"/>
                    </a:lnTo>
                    <a:lnTo>
                      <a:pt x="19" y="59"/>
                    </a:lnTo>
                    <a:lnTo>
                      <a:pt x="24" y="50"/>
                    </a:lnTo>
                    <a:lnTo>
                      <a:pt x="31" y="42"/>
                    </a:lnTo>
                    <a:lnTo>
                      <a:pt x="37" y="34"/>
                    </a:lnTo>
                    <a:lnTo>
                      <a:pt x="44" y="28"/>
                    </a:lnTo>
                    <a:lnTo>
                      <a:pt x="52" y="22"/>
                    </a:lnTo>
                    <a:lnTo>
                      <a:pt x="59" y="17"/>
                    </a:lnTo>
                    <a:lnTo>
                      <a:pt x="68" y="13"/>
                    </a:lnTo>
                    <a:lnTo>
                      <a:pt x="79" y="9"/>
                    </a:lnTo>
                    <a:lnTo>
                      <a:pt x="89" y="6"/>
                    </a:lnTo>
                    <a:lnTo>
                      <a:pt x="102" y="3"/>
                    </a:lnTo>
                    <a:lnTo>
                      <a:pt x="115" y="2"/>
                    </a:lnTo>
                    <a:lnTo>
                      <a:pt x="128" y="0"/>
                    </a:lnTo>
                    <a:lnTo>
                      <a:pt x="144" y="0"/>
                    </a:lnTo>
                    <a:lnTo>
                      <a:pt x="170" y="2"/>
                    </a:lnTo>
                    <a:lnTo>
                      <a:pt x="192" y="4"/>
                    </a:lnTo>
                    <a:lnTo>
                      <a:pt x="210" y="8"/>
                    </a:lnTo>
                    <a:lnTo>
                      <a:pt x="225" y="13"/>
                    </a:lnTo>
                    <a:lnTo>
                      <a:pt x="238" y="21"/>
                    </a:lnTo>
                    <a:lnTo>
                      <a:pt x="249" y="29"/>
                    </a:lnTo>
                    <a:lnTo>
                      <a:pt x="258" y="37"/>
                    </a:lnTo>
                    <a:lnTo>
                      <a:pt x="264" y="47"/>
                    </a:lnTo>
                    <a:lnTo>
                      <a:pt x="268" y="59"/>
                    </a:lnTo>
                    <a:lnTo>
                      <a:pt x="272" y="76"/>
                    </a:lnTo>
                    <a:lnTo>
                      <a:pt x="275" y="96"/>
                    </a:lnTo>
                    <a:lnTo>
                      <a:pt x="275" y="121"/>
                    </a:lnTo>
                    <a:lnTo>
                      <a:pt x="273" y="218"/>
                    </a:lnTo>
                    <a:lnTo>
                      <a:pt x="275" y="236"/>
                    </a:lnTo>
                    <a:lnTo>
                      <a:pt x="275" y="253"/>
                    </a:lnTo>
                    <a:lnTo>
                      <a:pt x="276" y="267"/>
                    </a:lnTo>
                    <a:lnTo>
                      <a:pt x="278" y="278"/>
                    </a:lnTo>
                    <a:lnTo>
                      <a:pt x="280" y="288"/>
                    </a:lnTo>
                    <a:lnTo>
                      <a:pt x="284" y="298"/>
                    </a:lnTo>
                    <a:lnTo>
                      <a:pt x="288" y="309"/>
                    </a:lnTo>
                    <a:lnTo>
                      <a:pt x="293" y="321"/>
                    </a:lnTo>
                    <a:lnTo>
                      <a:pt x="211" y="321"/>
                    </a:lnTo>
                    <a:lnTo>
                      <a:pt x="207" y="310"/>
                    </a:lnTo>
                    <a:lnTo>
                      <a:pt x="203" y="296"/>
                    </a:lnTo>
                    <a:lnTo>
                      <a:pt x="201" y="289"/>
                    </a:lnTo>
                    <a:lnTo>
                      <a:pt x="199" y="286"/>
                    </a:lnTo>
                    <a:lnTo>
                      <a:pt x="189" y="296"/>
                    </a:lnTo>
                    <a:lnTo>
                      <a:pt x="179" y="304"/>
                    </a:lnTo>
                    <a:lnTo>
                      <a:pt x="167" y="311"/>
                    </a:lnTo>
                    <a:lnTo>
                      <a:pt x="155" y="317"/>
                    </a:lnTo>
                    <a:lnTo>
                      <a:pt x="142" y="322"/>
                    </a:lnTo>
                    <a:lnTo>
                      <a:pt x="129" y="324"/>
                    </a:lnTo>
                    <a:lnTo>
                      <a:pt x="116" y="327"/>
                    </a:lnTo>
                    <a:lnTo>
                      <a:pt x="103" y="327"/>
                    </a:lnTo>
                    <a:lnTo>
                      <a:pt x="92" y="327"/>
                    </a:lnTo>
                    <a:lnTo>
                      <a:pt x="80" y="326"/>
                    </a:lnTo>
                    <a:lnTo>
                      <a:pt x="70" y="323"/>
                    </a:lnTo>
                    <a:lnTo>
                      <a:pt x="59" y="321"/>
                    </a:lnTo>
                    <a:lnTo>
                      <a:pt x="50" y="317"/>
                    </a:lnTo>
                    <a:lnTo>
                      <a:pt x="43" y="313"/>
                    </a:lnTo>
                    <a:lnTo>
                      <a:pt x="35" y="308"/>
                    </a:lnTo>
                    <a:lnTo>
                      <a:pt x="27" y="301"/>
                    </a:lnTo>
                    <a:lnTo>
                      <a:pt x="21" y="295"/>
                    </a:lnTo>
                    <a:lnTo>
                      <a:pt x="15" y="287"/>
                    </a:lnTo>
                    <a:lnTo>
                      <a:pt x="10" y="279"/>
                    </a:lnTo>
                    <a:lnTo>
                      <a:pt x="6" y="271"/>
                    </a:lnTo>
                    <a:lnTo>
                      <a:pt x="4" y="263"/>
                    </a:lnTo>
                    <a:lnTo>
                      <a:pt x="1" y="254"/>
                    </a:lnTo>
                    <a:lnTo>
                      <a:pt x="0" y="244"/>
                    </a:lnTo>
                    <a:lnTo>
                      <a:pt x="0" y="235"/>
                    </a:lnTo>
                    <a:lnTo>
                      <a:pt x="0" y="222"/>
                    </a:lnTo>
                    <a:lnTo>
                      <a:pt x="2" y="210"/>
                    </a:lnTo>
                    <a:lnTo>
                      <a:pt x="6" y="199"/>
                    </a:lnTo>
                    <a:lnTo>
                      <a:pt x="11" y="187"/>
                    </a:lnTo>
                    <a:lnTo>
                      <a:pt x="19" y="178"/>
                    </a:lnTo>
                    <a:lnTo>
                      <a:pt x="27" y="169"/>
                    </a:lnTo>
                    <a:lnTo>
                      <a:pt x="36" y="162"/>
                    </a:lnTo>
                    <a:lnTo>
                      <a:pt x="48" y="156"/>
                    </a:lnTo>
                    <a:lnTo>
                      <a:pt x="59" y="151"/>
                    </a:lnTo>
                    <a:lnTo>
                      <a:pt x="75" y="146"/>
                    </a:lnTo>
                    <a:lnTo>
                      <a:pt x="93" y="140"/>
                    </a:lnTo>
                    <a:lnTo>
                      <a:pt x="113" y="136"/>
                    </a:lnTo>
                    <a:lnTo>
                      <a:pt x="140" y="131"/>
                    </a:lnTo>
                    <a:lnTo>
                      <a:pt x="162" y="126"/>
                    </a:lnTo>
                    <a:lnTo>
                      <a:pt x="180" y="121"/>
                    </a:lnTo>
                    <a:lnTo>
                      <a:pt x="193" y="116"/>
                    </a:lnTo>
                    <a:lnTo>
                      <a:pt x="193" y="108"/>
                    </a:lnTo>
                    <a:lnTo>
                      <a:pt x="193" y="96"/>
                    </a:lnTo>
                    <a:lnTo>
                      <a:pt x="190" y="87"/>
                    </a:lnTo>
                    <a:lnTo>
                      <a:pt x="186" y="79"/>
                    </a:lnTo>
                    <a:lnTo>
                      <a:pt x="181" y="74"/>
                    </a:lnTo>
                    <a:lnTo>
                      <a:pt x="175" y="69"/>
                    </a:lnTo>
                    <a:lnTo>
                      <a:pt x="164" y="66"/>
                    </a:lnTo>
                    <a:lnTo>
                      <a:pt x="153" y="64"/>
                    </a:lnTo>
                    <a:lnTo>
                      <a:pt x="137" y="64"/>
                    </a:lnTo>
                    <a:lnTo>
                      <a:pt x="127" y="64"/>
                    </a:lnTo>
                    <a:lnTo>
                      <a:pt x="118" y="66"/>
                    </a:lnTo>
                    <a:lnTo>
                      <a:pt x="110" y="69"/>
                    </a:lnTo>
                    <a:lnTo>
                      <a:pt x="102" y="73"/>
                    </a:lnTo>
                    <a:lnTo>
                      <a:pt x="97" y="78"/>
                    </a:lnTo>
                    <a:lnTo>
                      <a:pt x="92" y="85"/>
                    </a:lnTo>
                    <a:lnTo>
                      <a:pt x="87" y="92"/>
                    </a:lnTo>
                    <a:lnTo>
                      <a:pt x="83" y="103"/>
                    </a:lnTo>
                    <a:close/>
                    <a:moveTo>
                      <a:pt x="193" y="170"/>
                    </a:moveTo>
                    <a:lnTo>
                      <a:pt x="184" y="173"/>
                    </a:lnTo>
                    <a:lnTo>
                      <a:pt x="173" y="175"/>
                    </a:lnTo>
                    <a:lnTo>
                      <a:pt x="159" y="179"/>
                    </a:lnTo>
                    <a:lnTo>
                      <a:pt x="144" y="183"/>
                    </a:lnTo>
                    <a:lnTo>
                      <a:pt x="127" y="187"/>
                    </a:lnTo>
                    <a:lnTo>
                      <a:pt x="115" y="190"/>
                    </a:lnTo>
                    <a:lnTo>
                      <a:pt x="105" y="193"/>
                    </a:lnTo>
                    <a:lnTo>
                      <a:pt x="98" y="197"/>
                    </a:lnTo>
                    <a:lnTo>
                      <a:pt x="91" y="204"/>
                    </a:lnTo>
                    <a:lnTo>
                      <a:pt x="85" y="210"/>
                    </a:lnTo>
                    <a:lnTo>
                      <a:pt x="83" y="218"/>
                    </a:lnTo>
                    <a:lnTo>
                      <a:pt x="81" y="226"/>
                    </a:lnTo>
                    <a:lnTo>
                      <a:pt x="83" y="235"/>
                    </a:lnTo>
                    <a:lnTo>
                      <a:pt x="85" y="243"/>
                    </a:lnTo>
                    <a:lnTo>
                      <a:pt x="89" y="249"/>
                    </a:lnTo>
                    <a:lnTo>
                      <a:pt x="94" y="256"/>
                    </a:lnTo>
                    <a:lnTo>
                      <a:pt x="102" y="262"/>
                    </a:lnTo>
                    <a:lnTo>
                      <a:pt x="110" y="266"/>
                    </a:lnTo>
                    <a:lnTo>
                      <a:pt x="118" y="269"/>
                    </a:lnTo>
                    <a:lnTo>
                      <a:pt x="128" y="269"/>
                    </a:lnTo>
                    <a:lnTo>
                      <a:pt x="138" y="269"/>
                    </a:lnTo>
                    <a:lnTo>
                      <a:pt x="150" y="265"/>
                    </a:lnTo>
                    <a:lnTo>
                      <a:pt x="161" y="261"/>
                    </a:lnTo>
                    <a:lnTo>
                      <a:pt x="171" y="254"/>
                    </a:lnTo>
                    <a:lnTo>
                      <a:pt x="177" y="248"/>
                    </a:lnTo>
                    <a:lnTo>
                      <a:pt x="183" y="241"/>
                    </a:lnTo>
                    <a:lnTo>
                      <a:pt x="188" y="235"/>
                    </a:lnTo>
                    <a:lnTo>
                      <a:pt x="190" y="227"/>
                    </a:lnTo>
                    <a:lnTo>
                      <a:pt x="192" y="221"/>
                    </a:lnTo>
                    <a:lnTo>
                      <a:pt x="193" y="212"/>
                    </a:lnTo>
                    <a:lnTo>
                      <a:pt x="193" y="200"/>
                    </a:lnTo>
                    <a:lnTo>
                      <a:pt x="193" y="187"/>
                    </a:lnTo>
                    <a:lnTo>
                      <a:pt x="193" y="17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3876" name="Freeform 1363"/>
              <p:cNvSpPr>
                <a:spLocks/>
              </p:cNvSpPr>
              <p:nvPr/>
            </p:nvSpPr>
            <p:spPr bwMode="auto">
              <a:xfrm>
                <a:off x="3773" y="3460"/>
                <a:ext cx="104" cy="108"/>
              </a:xfrm>
              <a:custGeom>
                <a:avLst/>
                <a:gdLst>
                  <a:gd name="T0" fmla="*/ 0 w 418"/>
                  <a:gd name="T1" fmla="*/ 108 h 432"/>
                  <a:gd name="T2" fmla="*/ 0 w 418"/>
                  <a:gd name="T3" fmla="*/ 0 h 432"/>
                  <a:gd name="T4" fmla="*/ 33 w 418"/>
                  <a:gd name="T5" fmla="*/ 0 h 432"/>
                  <a:gd name="T6" fmla="*/ 52 w 418"/>
                  <a:gd name="T7" fmla="*/ 74 h 432"/>
                  <a:gd name="T8" fmla="*/ 71 w 418"/>
                  <a:gd name="T9" fmla="*/ 0 h 432"/>
                  <a:gd name="T10" fmla="*/ 104 w 418"/>
                  <a:gd name="T11" fmla="*/ 0 h 432"/>
                  <a:gd name="T12" fmla="*/ 104 w 418"/>
                  <a:gd name="T13" fmla="*/ 108 h 432"/>
                  <a:gd name="T14" fmla="*/ 84 w 418"/>
                  <a:gd name="T15" fmla="*/ 108 h 432"/>
                  <a:gd name="T16" fmla="*/ 84 w 418"/>
                  <a:gd name="T17" fmla="*/ 23 h 432"/>
                  <a:gd name="T18" fmla="*/ 62 w 418"/>
                  <a:gd name="T19" fmla="*/ 108 h 432"/>
                  <a:gd name="T20" fmla="*/ 41 w 418"/>
                  <a:gd name="T21" fmla="*/ 108 h 432"/>
                  <a:gd name="T22" fmla="*/ 20 w 418"/>
                  <a:gd name="T23" fmla="*/ 23 h 432"/>
                  <a:gd name="T24" fmla="*/ 20 w 418"/>
                  <a:gd name="T25" fmla="*/ 108 h 432"/>
                  <a:gd name="T26" fmla="*/ 0 w 418"/>
                  <a:gd name="T27" fmla="*/ 108 h 43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18"/>
                  <a:gd name="T43" fmla="*/ 0 h 432"/>
                  <a:gd name="T44" fmla="*/ 418 w 418"/>
                  <a:gd name="T45" fmla="*/ 432 h 432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18" h="432">
                    <a:moveTo>
                      <a:pt x="0" y="432"/>
                    </a:moveTo>
                    <a:lnTo>
                      <a:pt x="0" y="0"/>
                    </a:lnTo>
                    <a:lnTo>
                      <a:pt x="131" y="0"/>
                    </a:lnTo>
                    <a:lnTo>
                      <a:pt x="209" y="294"/>
                    </a:lnTo>
                    <a:lnTo>
                      <a:pt x="287" y="0"/>
                    </a:lnTo>
                    <a:lnTo>
                      <a:pt x="418" y="0"/>
                    </a:lnTo>
                    <a:lnTo>
                      <a:pt x="418" y="432"/>
                    </a:lnTo>
                    <a:lnTo>
                      <a:pt x="336" y="432"/>
                    </a:lnTo>
                    <a:lnTo>
                      <a:pt x="336" y="92"/>
                    </a:lnTo>
                    <a:lnTo>
                      <a:pt x="251" y="432"/>
                    </a:lnTo>
                    <a:lnTo>
                      <a:pt x="166" y="432"/>
                    </a:lnTo>
                    <a:lnTo>
                      <a:pt x="81" y="92"/>
                    </a:lnTo>
                    <a:lnTo>
                      <a:pt x="81" y="432"/>
                    </a:lnTo>
                    <a:lnTo>
                      <a:pt x="0" y="432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3877" name="Freeform 1364"/>
              <p:cNvSpPr>
                <a:spLocks noEditPoints="1"/>
              </p:cNvSpPr>
              <p:nvPr/>
            </p:nvSpPr>
            <p:spPr bwMode="auto">
              <a:xfrm>
                <a:off x="3894" y="3488"/>
                <a:ext cx="80" cy="81"/>
              </a:xfrm>
              <a:custGeom>
                <a:avLst/>
                <a:gdLst>
                  <a:gd name="T0" fmla="*/ 1 w 323"/>
                  <a:gd name="T1" fmla="*/ 29 h 327"/>
                  <a:gd name="T2" fmla="*/ 6 w 323"/>
                  <a:gd name="T3" fmla="*/ 17 h 327"/>
                  <a:gd name="T4" fmla="*/ 11 w 323"/>
                  <a:gd name="T5" fmla="*/ 11 h 327"/>
                  <a:gd name="T6" fmla="*/ 17 w 323"/>
                  <a:gd name="T7" fmla="*/ 6 h 327"/>
                  <a:gd name="T8" fmla="*/ 24 w 323"/>
                  <a:gd name="T9" fmla="*/ 3 h 327"/>
                  <a:gd name="T10" fmla="*/ 32 w 323"/>
                  <a:gd name="T11" fmla="*/ 1 h 327"/>
                  <a:gd name="T12" fmla="*/ 40 w 323"/>
                  <a:gd name="T13" fmla="*/ 0 h 327"/>
                  <a:gd name="T14" fmla="*/ 52 w 323"/>
                  <a:gd name="T15" fmla="*/ 2 h 327"/>
                  <a:gd name="T16" fmla="*/ 63 w 323"/>
                  <a:gd name="T17" fmla="*/ 6 h 327"/>
                  <a:gd name="T18" fmla="*/ 71 w 323"/>
                  <a:gd name="T19" fmla="*/ 15 h 327"/>
                  <a:gd name="T20" fmla="*/ 77 w 323"/>
                  <a:gd name="T21" fmla="*/ 25 h 327"/>
                  <a:gd name="T22" fmla="*/ 80 w 323"/>
                  <a:gd name="T23" fmla="*/ 36 h 327"/>
                  <a:gd name="T24" fmla="*/ 79 w 323"/>
                  <a:gd name="T25" fmla="*/ 49 h 327"/>
                  <a:gd name="T26" fmla="*/ 75 w 323"/>
                  <a:gd name="T27" fmla="*/ 60 h 327"/>
                  <a:gd name="T28" fmla="*/ 69 w 323"/>
                  <a:gd name="T29" fmla="*/ 69 h 327"/>
                  <a:gd name="T30" fmla="*/ 59 w 323"/>
                  <a:gd name="T31" fmla="*/ 77 h 327"/>
                  <a:gd name="T32" fmla="*/ 48 w 323"/>
                  <a:gd name="T33" fmla="*/ 80 h 327"/>
                  <a:gd name="T34" fmla="*/ 35 w 323"/>
                  <a:gd name="T35" fmla="*/ 81 h 327"/>
                  <a:gd name="T36" fmla="*/ 20 w 323"/>
                  <a:gd name="T37" fmla="*/ 76 h 327"/>
                  <a:gd name="T38" fmla="*/ 13 w 323"/>
                  <a:gd name="T39" fmla="*/ 72 h 327"/>
                  <a:gd name="T40" fmla="*/ 8 w 323"/>
                  <a:gd name="T41" fmla="*/ 67 h 327"/>
                  <a:gd name="T42" fmla="*/ 4 w 323"/>
                  <a:gd name="T43" fmla="*/ 60 h 327"/>
                  <a:gd name="T44" fmla="*/ 1 w 323"/>
                  <a:gd name="T45" fmla="*/ 52 h 327"/>
                  <a:gd name="T46" fmla="*/ 0 w 323"/>
                  <a:gd name="T47" fmla="*/ 43 h 327"/>
                  <a:gd name="T48" fmla="*/ 21 w 323"/>
                  <a:gd name="T49" fmla="*/ 43 h 327"/>
                  <a:gd name="T50" fmla="*/ 23 w 323"/>
                  <a:gd name="T51" fmla="*/ 51 h 327"/>
                  <a:gd name="T52" fmla="*/ 25 w 323"/>
                  <a:gd name="T53" fmla="*/ 56 h 327"/>
                  <a:gd name="T54" fmla="*/ 29 w 323"/>
                  <a:gd name="T55" fmla="*/ 61 h 327"/>
                  <a:gd name="T56" fmla="*/ 34 w 323"/>
                  <a:gd name="T57" fmla="*/ 64 h 327"/>
                  <a:gd name="T58" fmla="*/ 40 w 323"/>
                  <a:gd name="T59" fmla="*/ 64 h 327"/>
                  <a:gd name="T60" fmla="*/ 46 w 323"/>
                  <a:gd name="T61" fmla="*/ 64 h 327"/>
                  <a:gd name="T62" fmla="*/ 51 w 323"/>
                  <a:gd name="T63" fmla="*/ 61 h 327"/>
                  <a:gd name="T64" fmla="*/ 55 w 323"/>
                  <a:gd name="T65" fmla="*/ 56 h 327"/>
                  <a:gd name="T66" fmla="*/ 57 w 323"/>
                  <a:gd name="T67" fmla="*/ 51 h 327"/>
                  <a:gd name="T68" fmla="*/ 59 w 323"/>
                  <a:gd name="T69" fmla="*/ 43 h 327"/>
                  <a:gd name="T70" fmla="*/ 58 w 323"/>
                  <a:gd name="T71" fmla="*/ 35 h 327"/>
                  <a:gd name="T72" fmla="*/ 57 w 323"/>
                  <a:gd name="T73" fmla="*/ 28 h 327"/>
                  <a:gd name="T74" fmla="*/ 53 w 323"/>
                  <a:gd name="T75" fmla="*/ 23 h 327"/>
                  <a:gd name="T76" fmla="*/ 49 w 323"/>
                  <a:gd name="T77" fmla="*/ 19 h 327"/>
                  <a:gd name="T78" fmla="*/ 44 w 323"/>
                  <a:gd name="T79" fmla="*/ 17 h 327"/>
                  <a:gd name="T80" fmla="*/ 38 w 323"/>
                  <a:gd name="T81" fmla="*/ 17 h 327"/>
                  <a:gd name="T82" fmla="*/ 33 w 323"/>
                  <a:gd name="T83" fmla="*/ 18 h 327"/>
                  <a:gd name="T84" fmla="*/ 28 w 323"/>
                  <a:gd name="T85" fmla="*/ 22 h 327"/>
                  <a:gd name="T86" fmla="*/ 24 w 323"/>
                  <a:gd name="T87" fmla="*/ 27 h 327"/>
                  <a:gd name="T88" fmla="*/ 22 w 323"/>
                  <a:gd name="T89" fmla="*/ 33 h 327"/>
                  <a:gd name="T90" fmla="*/ 21 w 323"/>
                  <a:gd name="T91" fmla="*/ 41 h 327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323"/>
                  <a:gd name="T139" fmla="*/ 0 h 327"/>
                  <a:gd name="T140" fmla="*/ 323 w 323"/>
                  <a:gd name="T141" fmla="*/ 327 h 327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323" h="327">
                    <a:moveTo>
                      <a:pt x="0" y="160"/>
                    </a:moveTo>
                    <a:lnTo>
                      <a:pt x="1" y="139"/>
                    </a:lnTo>
                    <a:lnTo>
                      <a:pt x="5" y="118"/>
                    </a:lnTo>
                    <a:lnTo>
                      <a:pt x="11" y="99"/>
                    </a:lnTo>
                    <a:lnTo>
                      <a:pt x="21" y="79"/>
                    </a:lnTo>
                    <a:lnTo>
                      <a:pt x="26" y="70"/>
                    </a:lnTo>
                    <a:lnTo>
                      <a:pt x="31" y="61"/>
                    </a:lnTo>
                    <a:lnTo>
                      <a:pt x="37" y="54"/>
                    </a:lnTo>
                    <a:lnTo>
                      <a:pt x="45" y="46"/>
                    </a:lnTo>
                    <a:lnTo>
                      <a:pt x="52" y="39"/>
                    </a:lnTo>
                    <a:lnTo>
                      <a:pt x="61" y="33"/>
                    </a:lnTo>
                    <a:lnTo>
                      <a:pt x="68" y="26"/>
                    </a:lnTo>
                    <a:lnTo>
                      <a:pt x="78" y="21"/>
                    </a:lnTo>
                    <a:lnTo>
                      <a:pt x="87" y="16"/>
                    </a:lnTo>
                    <a:lnTo>
                      <a:pt x="97" y="12"/>
                    </a:lnTo>
                    <a:lnTo>
                      <a:pt x="107" y="8"/>
                    </a:lnTo>
                    <a:lnTo>
                      <a:pt x="118" y="6"/>
                    </a:lnTo>
                    <a:lnTo>
                      <a:pt x="128" y="3"/>
                    </a:lnTo>
                    <a:lnTo>
                      <a:pt x="138" y="2"/>
                    </a:lnTo>
                    <a:lnTo>
                      <a:pt x="150" y="0"/>
                    </a:lnTo>
                    <a:lnTo>
                      <a:pt x="161" y="0"/>
                    </a:lnTo>
                    <a:lnTo>
                      <a:pt x="179" y="2"/>
                    </a:lnTo>
                    <a:lnTo>
                      <a:pt x="195" y="3"/>
                    </a:lnTo>
                    <a:lnTo>
                      <a:pt x="211" y="7"/>
                    </a:lnTo>
                    <a:lnTo>
                      <a:pt x="225" y="12"/>
                    </a:lnTo>
                    <a:lnTo>
                      <a:pt x="240" y="19"/>
                    </a:lnTo>
                    <a:lnTo>
                      <a:pt x="253" y="26"/>
                    </a:lnTo>
                    <a:lnTo>
                      <a:pt x="265" y="35"/>
                    </a:lnTo>
                    <a:lnTo>
                      <a:pt x="277" y="47"/>
                    </a:lnTo>
                    <a:lnTo>
                      <a:pt x="288" y="59"/>
                    </a:lnTo>
                    <a:lnTo>
                      <a:pt x="297" y="72"/>
                    </a:lnTo>
                    <a:lnTo>
                      <a:pt x="304" y="85"/>
                    </a:lnTo>
                    <a:lnTo>
                      <a:pt x="311" y="99"/>
                    </a:lnTo>
                    <a:lnTo>
                      <a:pt x="316" y="113"/>
                    </a:lnTo>
                    <a:lnTo>
                      <a:pt x="320" y="130"/>
                    </a:lnTo>
                    <a:lnTo>
                      <a:pt x="323" y="146"/>
                    </a:lnTo>
                    <a:lnTo>
                      <a:pt x="323" y="164"/>
                    </a:lnTo>
                    <a:lnTo>
                      <a:pt x="323" y="181"/>
                    </a:lnTo>
                    <a:lnTo>
                      <a:pt x="320" y="197"/>
                    </a:lnTo>
                    <a:lnTo>
                      <a:pt x="316" y="213"/>
                    </a:lnTo>
                    <a:lnTo>
                      <a:pt x="311" y="228"/>
                    </a:lnTo>
                    <a:lnTo>
                      <a:pt x="304" y="243"/>
                    </a:lnTo>
                    <a:lnTo>
                      <a:pt x="297" y="256"/>
                    </a:lnTo>
                    <a:lnTo>
                      <a:pt x="288" y="269"/>
                    </a:lnTo>
                    <a:lnTo>
                      <a:pt x="277" y="280"/>
                    </a:lnTo>
                    <a:lnTo>
                      <a:pt x="265" y="292"/>
                    </a:lnTo>
                    <a:lnTo>
                      <a:pt x="253" y="301"/>
                    </a:lnTo>
                    <a:lnTo>
                      <a:pt x="240" y="309"/>
                    </a:lnTo>
                    <a:lnTo>
                      <a:pt x="225" y="315"/>
                    </a:lnTo>
                    <a:lnTo>
                      <a:pt x="211" y="321"/>
                    </a:lnTo>
                    <a:lnTo>
                      <a:pt x="195" y="324"/>
                    </a:lnTo>
                    <a:lnTo>
                      <a:pt x="179" y="327"/>
                    </a:lnTo>
                    <a:lnTo>
                      <a:pt x="162" y="327"/>
                    </a:lnTo>
                    <a:lnTo>
                      <a:pt x="140" y="326"/>
                    </a:lnTo>
                    <a:lnTo>
                      <a:pt x="119" y="323"/>
                    </a:lnTo>
                    <a:lnTo>
                      <a:pt x="100" y="317"/>
                    </a:lnTo>
                    <a:lnTo>
                      <a:pt x="80" y="308"/>
                    </a:lnTo>
                    <a:lnTo>
                      <a:pt x="70" y="302"/>
                    </a:lnTo>
                    <a:lnTo>
                      <a:pt x="61" y="297"/>
                    </a:lnTo>
                    <a:lnTo>
                      <a:pt x="53" y="291"/>
                    </a:lnTo>
                    <a:lnTo>
                      <a:pt x="45" y="284"/>
                    </a:lnTo>
                    <a:lnTo>
                      <a:pt x="39" y="276"/>
                    </a:lnTo>
                    <a:lnTo>
                      <a:pt x="32" y="269"/>
                    </a:lnTo>
                    <a:lnTo>
                      <a:pt x="26" y="260"/>
                    </a:lnTo>
                    <a:lnTo>
                      <a:pt x="21" y="251"/>
                    </a:lnTo>
                    <a:lnTo>
                      <a:pt x="15" y="241"/>
                    </a:lnTo>
                    <a:lnTo>
                      <a:pt x="11" y="231"/>
                    </a:lnTo>
                    <a:lnTo>
                      <a:pt x="8" y="221"/>
                    </a:lnTo>
                    <a:lnTo>
                      <a:pt x="5" y="209"/>
                    </a:lnTo>
                    <a:lnTo>
                      <a:pt x="2" y="197"/>
                    </a:lnTo>
                    <a:lnTo>
                      <a:pt x="1" y="186"/>
                    </a:lnTo>
                    <a:lnTo>
                      <a:pt x="0" y="173"/>
                    </a:lnTo>
                    <a:lnTo>
                      <a:pt x="0" y="160"/>
                    </a:lnTo>
                    <a:close/>
                    <a:moveTo>
                      <a:pt x="85" y="164"/>
                    </a:moveTo>
                    <a:lnTo>
                      <a:pt x="85" y="175"/>
                    </a:lnTo>
                    <a:lnTo>
                      <a:pt x="87" y="186"/>
                    </a:lnTo>
                    <a:lnTo>
                      <a:pt x="88" y="196"/>
                    </a:lnTo>
                    <a:lnTo>
                      <a:pt x="91" y="205"/>
                    </a:lnTo>
                    <a:lnTo>
                      <a:pt x="93" y="213"/>
                    </a:lnTo>
                    <a:lnTo>
                      <a:pt x="97" y="222"/>
                    </a:lnTo>
                    <a:lnTo>
                      <a:pt x="102" y="228"/>
                    </a:lnTo>
                    <a:lnTo>
                      <a:pt x="107" y="235"/>
                    </a:lnTo>
                    <a:lnTo>
                      <a:pt x="113" y="241"/>
                    </a:lnTo>
                    <a:lnTo>
                      <a:pt x="119" y="245"/>
                    </a:lnTo>
                    <a:lnTo>
                      <a:pt x="124" y="251"/>
                    </a:lnTo>
                    <a:lnTo>
                      <a:pt x="132" y="253"/>
                    </a:lnTo>
                    <a:lnTo>
                      <a:pt x="138" y="257"/>
                    </a:lnTo>
                    <a:lnTo>
                      <a:pt x="146" y="258"/>
                    </a:lnTo>
                    <a:lnTo>
                      <a:pt x="154" y="260"/>
                    </a:lnTo>
                    <a:lnTo>
                      <a:pt x="162" y="260"/>
                    </a:lnTo>
                    <a:lnTo>
                      <a:pt x="170" y="260"/>
                    </a:lnTo>
                    <a:lnTo>
                      <a:pt x="177" y="258"/>
                    </a:lnTo>
                    <a:lnTo>
                      <a:pt x="184" y="257"/>
                    </a:lnTo>
                    <a:lnTo>
                      <a:pt x="192" y="253"/>
                    </a:lnTo>
                    <a:lnTo>
                      <a:pt x="198" y="251"/>
                    </a:lnTo>
                    <a:lnTo>
                      <a:pt x="205" y="245"/>
                    </a:lnTo>
                    <a:lnTo>
                      <a:pt x="210" y="241"/>
                    </a:lnTo>
                    <a:lnTo>
                      <a:pt x="216" y="235"/>
                    </a:lnTo>
                    <a:lnTo>
                      <a:pt x="221" y="228"/>
                    </a:lnTo>
                    <a:lnTo>
                      <a:pt x="225" y="222"/>
                    </a:lnTo>
                    <a:lnTo>
                      <a:pt x="229" y="213"/>
                    </a:lnTo>
                    <a:lnTo>
                      <a:pt x="232" y="205"/>
                    </a:lnTo>
                    <a:lnTo>
                      <a:pt x="234" y="196"/>
                    </a:lnTo>
                    <a:lnTo>
                      <a:pt x="236" y="186"/>
                    </a:lnTo>
                    <a:lnTo>
                      <a:pt x="237" y="175"/>
                    </a:lnTo>
                    <a:lnTo>
                      <a:pt x="238" y="164"/>
                    </a:lnTo>
                    <a:lnTo>
                      <a:pt x="237" y="152"/>
                    </a:lnTo>
                    <a:lnTo>
                      <a:pt x="236" y="142"/>
                    </a:lnTo>
                    <a:lnTo>
                      <a:pt x="234" y="131"/>
                    </a:lnTo>
                    <a:lnTo>
                      <a:pt x="232" y="122"/>
                    </a:lnTo>
                    <a:lnTo>
                      <a:pt x="229" y="114"/>
                    </a:lnTo>
                    <a:lnTo>
                      <a:pt x="225" y="107"/>
                    </a:lnTo>
                    <a:lnTo>
                      <a:pt x="221" y="99"/>
                    </a:lnTo>
                    <a:lnTo>
                      <a:pt x="216" y="92"/>
                    </a:lnTo>
                    <a:lnTo>
                      <a:pt x="210" y="87"/>
                    </a:lnTo>
                    <a:lnTo>
                      <a:pt x="205" y="82"/>
                    </a:lnTo>
                    <a:lnTo>
                      <a:pt x="198" y="78"/>
                    </a:lnTo>
                    <a:lnTo>
                      <a:pt x="192" y="74"/>
                    </a:lnTo>
                    <a:lnTo>
                      <a:pt x="184" y="72"/>
                    </a:lnTo>
                    <a:lnTo>
                      <a:pt x="177" y="69"/>
                    </a:lnTo>
                    <a:lnTo>
                      <a:pt x="170" y="68"/>
                    </a:lnTo>
                    <a:lnTo>
                      <a:pt x="162" y="68"/>
                    </a:lnTo>
                    <a:lnTo>
                      <a:pt x="154" y="68"/>
                    </a:lnTo>
                    <a:lnTo>
                      <a:pt x="146" y="69"/>
                    </a:lnTo>
                    <a:lnTo>
                      <a:pt x="138" y="72"/>
                    </a:lnTo>
                    <a:lnTo>
                      <a:pt x="132" y="74"/>
                    </a:lnTo>
                    <a:lnTo>
                      <a:pt x="124" y="78"/>
                    </a:lnTo>
                    <a:lnTo>
                      <a:pt x="119" y="82"/>
                    </a:lnTo>
                    <a:lnTo>
                      <a:pt x="113" y="87"/>
                    </a:lnTo>
                    <a:lnTo>
                      <a:pt x="107" y="92"/>
                    </a:lnTo>
                    <a:lnTo>
                      <a:pt x="102" y="99"/>
                    </a:lnTo>
                    <a:lnTo>
                      <a:pt x="97" y="107"/>
                    </a:lnTo>
                    <a:lnTo>
                      <a:pt x="93" y="114"/>
                    </a:lnTo>
                    <a:lnTo>
                      <a:pt x="91" y="122"/>
                    </a:lnTo>
                    <a:lnTo>
                      <a:pt x="88" y="133"/>
                    </a:lnTo>
                    <a:lnTo>
                      <a:pt x="87" y="142"/>
                    </a:lnTo>
                    <a:lnTo>
                      <a:pt x="85" y="152"/>
                    </a:lnTo>
                    <a:lnTo>
                      <a:pt x="85" y="164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3878" name="Freeform 1365"/>
              <p:cNvSpPr>
                <a:spLocks/>
              </p:cNvSpPr>
              <p:nvPr/>
            </p:nvSpPr>
            <p:spPr bwMode="auto">
              <a:xfrm>
                <a:off x="3982" y="3462"/>
                <a:ext cx="46" cy="107"/>
              </a:xfrm>
              <a:custGeom>
                <a:avLst/>
                <a:gdLst>
                  <a:gd name="T0" fmla="*/ 44 w 184"/>
                  <a:gd name="T1" fmla="*/ 28 h 430"/>
                  <a:gd name="T2" fmla="*/ 44 w 184"/>
                  <a:gd name="T3" fmla="*/ 44 h 430"/>
                  <a:gd name="T4" fmla="*/ 30 w 184"/>
                  <a:gd name="T5" fmla="*/ 44 h 430"/>
                  <a:gd name="T6" fmla="*/ 30 w 184"/>
                  <a:gd name="T7" fmla="*/ 75 h 430"/>
                  <a:gd name="T8" fmla="*/ 30 w 184"/>
                  <a:gd name="T9" fmla="*/ 80 h 430"/>
                  <a:gd name="T10" fmla="*/ 30 w 184"/>
                  <a:gd name="T11" fmla="*/ 83 h 430"/>
                  <a:gd name="T12" fmla="*/ 30 w 184"/>
                  <a:gd name="T13" fmla="*/ 85 h 430"/>
                  <a:gd name="T14" fmla="*/ 30 w 184"/>
                  <a:gd name="T15" fmla="*/ 86 h 430"/>
                  <a:gd name="T16" fmla="*/ 31 w 184"/>
                  <a:gd name="T17" fmla="*/ 88 h 430"/>
                  <a:gd name="T18" fmla="*/ 32 w 184"/>
                  <a:gd name="T19" fmla="*/ 89 h 430"/>
                  <a:gd name="T20" fmla="*/ 34 w 184"/>
                  <a:gd name="T21" fmla="*/ 90 h 430"/>
                  <a:gd name="T22" fmla="*/ 36 w 184"/>
                  <a:gd name="T23" fmla="*/ 90 h 430"/>
                  <a:gd name="T24" fmla="*/ 38 w 184"/>
                  <a:gd name="T25" fmla="*/ 90 h 430"/>
                  <a:gd name="T26" fmla="*/ 40 w 184"/>
                  <a:gd name="T27" fmla="*/ 90 h 430"/>
                  <a:gd name="T28" fmla="*/ 42 w 184"/>
                  <a:gd name="T29" fmla="*/ 89 h 430"/>
                  <a:gd name="T30" fmla="*/ 44 w 184"/>
                  <a:gd name="T31" fmla="*/ 88 h 430"/>
                  <a:gd name="T32" fmla="*/ 46 w 184"/>
                  <a:gd name="T33" fmla="*/ 104 h 430"/>
                  <a:gd name="T34" fmla="*/ 42 w 184"/>
                  <a:gd name="T35" fmla="*/ 106 h 430"/>
                  <a:gd name="T36" fmla="*/ 38 w 184"/>
                  <a:gd name="T37" fmla="*/ 106 h 430"/>
                  <a:gd name="T38" fmla="*/ 34 w 184"/>
                  <a:gd name="T39" fmla="*/ 107 h 430"/>
                  <a:gd name="T40" fmla="*/ 30 w 184"/>
                  <a:gd name="T41" fmla="*/ 107 h 430"/>
                  <a:gd name="T42" fmla="*/ 27 w 184"/>
                  <a:gd name="T43" fmla="*/ 107 h 430"/>
                  <a:gd name="T44" fmla="*/ 24 w 184"/>
                  <a:gd name="T45" fmla="*/ 107 h 430"/>
                  <a:gd name="T46" fmla="*/ 22 w 184"/>
                  <a:gd name="T47" fmla="*/ 106 h 430"/>
                  <a:gd name="T48" fmla="*/ 19 w 184"/>
                  <a:gd name="T49" fmla="*/ 105 h 430"/>
                  <a:gd name="T50" fmla="*/ 18 w 184"/>
                  <a:gd name="T51" fmla="*/ 104 h 430"/>
                  <a:gd name="T52" fmla="*/ 16 w 184"/>
                  <a:gd name="T53" fmla="*/ 103 h 430"/>
                  <a:gd name="T54" fmla="*/ 14 w 184"/>
                  <a:gd name="T55" fmla="*/ 102 h 430"/>
                  <a:gd name="T56" fmla="*/ 13 w 184"/>
                  <a:gd name="T57" fmla="*/ 100 h 430"/>
                  <a:gd name="T58" fmla="*/ 12 w 184"/>
                  <a:gd name="T59" fmla="*/ 99 h 430"/>
                  <a:gd name="T60" fmla="*/ 11 w 184"/>
                  <a:gd name="T61" fmla="*/ 97 h 430"/>
                  <a:gd name="T62" fmla="*/ 11 w 184"/>
                  <a:gd name="T63" fmla="*/ 95 h 430"/>
                  <a:gd name="T64" fmla="*/ 10 w 184"/>
                  <a:gd name="T65" fmla="*/ 93 h 430"/>
                  <a:gd name="T66" fmla="*/ 10 w 184"/>
                  <a:gd name="T67" fmla="*/ 90 h 430"/>
                  <a:gd name="T68" fmla="*/ 10 w 184"/>
                  <a:gd name="T69" fmla="*/ 87 h 430"/>
                  <a:gd name="T70" fmla="*/ 9 w 184"/>
                  <a:gd name="T71" fmla="*/ 83 h 430"/>
                  <a:gd name="T72" fmla="*/ 9 w 184"/>
                  <a:gd name="T73" fmla="*/ 78 h 430"/>
                  <a:gd name="T74" fmla="*/ 9 w 184"/>
                  <a:gd name="T75" fmla="*/ 44 h 430"/>
                  <a:gd name="T76" fmla="*/ 0 w 184"/>
                  <a:gd name="T77" fmla="*/ 44 h 430"/>
                  <a:gd name="T78" fmla="*/ 0 w 184"/>
                  <a:gd name="T79" fmla="*/ 28 h 430"/>
                  <a:gd name="T80" fmla="*/ 9 w 184"/>
                  <a:gd name="T81" fmla="*/ 28 h 430"/>
                  <a:gd name="T82" fmla="*/ 9 w 184"/>
                  <a:gd name="T83" fmla="*/ 12 h 430"/>
                  <a:gd name="T84" fmla="*/ 30 w 184"/>
                  <a:gd name="T85" fmla="*/ 0 h 430"/>
                  <a:gd name="T86" fmla="*/ 30 w 184"/>
                  <a:gd name="T87" fmla="*/ 28 h 430"/>
                  <a:gd name="T88" fmla="*/ 44 w 184"/>
                  <a:gd name="T89" fmla="*/ 28 h 430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184"/>
                  <a:gd name="T136" fmla="*/ 0 h 430"/>
                  <a:gd name="T137" fmla="*/ 184 w 184"/>
                  <a:gd name="T138" fmla="*/ 430 h 430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184" h="430">
                    <a:moveTo>
                      <a:pt x="177" y="111"/>
                    </a:moveTo>
                    <a:lnTo>
                      <a:pt x="177" y="176"/>
                    </a:lnTo>
                    <a:lnTo>
                      <a:pt x="120" y="176"/>
                    </a:lnTo>
                    <a:lnTo>
                      <a:pt x="120" y="303"/>
                    </a:lnTo>
                    <a:lnTo>
                      <a:pt x="120" y="320"/>
                    </a:lnTo>
                    <a:lnTo>
                      <a:pt x="120" y="333"/>
                    </a:lnTo>
                    <a:lnTo>
                      <a:pt x="121" y="342"/>
                    </a:lnTo>
                    <a:lnTo>
                      <a:pt x="121" y="347"/>
                    </a:lnTo>
                    <a:lnTo>
                      <a:pt x="124" y="354"/>
                    </a:lnTo>
                    <a:lnTo>
                      <a:pt x="129" y="357"/>
                    </a:lnTo>
                    <a:lnTo>
                      <a:pt x="136" y="361"/>
                    </a:lnTo>
                    <a:lnTo>
                      <a:pt x="143" y="361"/>
                    </a:lnTo>
                    <a:lnTo>
                      <a:pt x="150" y="361"/>
                    </a:lnTo>
                    <a:lnTo>
                      <a:pt x="158" y="360"/>
                    </a:lnTo>
                    <a:lnTo>
                      <a:pt x="167" y="357"/>
                    </a:lnTo>
                    <a:lnTo>
                      <a:pt x="177" y="354"/>
                    </a:lnTo>
                    <a:lnTo>
                      <a:pt x="184" y="418"/>
                    </a:lnTo>
                    <a:lnTo>
                      <a:pt x="168" y="424"/>
                    </a:lnTo>
                    <a:lnTo>
                      <a:pt x="153" y="427"/>
                    </a:lnTo>
                    <a:lnTo>
                      <a:pt x="136" y="430"/>
                    </a:lnTo>
                    <a:lnTo>
                      <a:pt x="118" y="430"/>
                    </a:lnTo>
                    <a:lnTo>
                      <a:pt x="107" y="430"/>
                    </a:lnTo>
                    <a:lnTo>
                      <a:pt x="97" y="429"/>
                    </a:lnTo>
                    <a:lnTo>
                      <a:pt x="88" y="426"/>
                    </a:lnTo>
                    <a:lnTo>
                      <a:pt x="77" y="422"/>
                    </a:lnTo>
                    <a:lnTo>
                      <a:pt x="70" y="418"/>
                    </a:lnTo>
                    <a:lnTo>
                      <a:pt x="62" y="414"/>
                    </a:lnTo>
                    <a:lnTo>
                      <a:pt x="57" y="409"/>
                    </a:lnTo>
                    <a:lnTo>
                      <a:pt x="51" y="403"/>
                    </a:lnTo>
                    <a:lnTo>
                      <a:pt x="48" y="396"/>
                    </a:lnTo>
                    <a:lnTo>
                      <a:pt x="45" y="390"/>
                    </a:lnTo>
                    <a:lnTo>
                      <a:pt x="42" y="381"/>
                    </a:lnTo>
                    <a:lnTo>
                      <a:pt x="40" y="372"/>
                    </a:lnTo>
                    <a:lnTo>
                      <a:pt x="38" y="363"/>
                    </a:lnTo>
                    <a:lnTo>
                      <a:pt x="38" y="350"/>
                    </a:lnTo>
                    <a:lnTo>
                      <a:pt x="37" y="333"/>
                    </a:lnTo>
                    <a:lnTo>
                      <a:pt x="37" y="313"/>
                    </a:lnTo>
                    <a:lnTo>
                      <a:pt x="37" y="176"/>
                    </a:lnTo>
                    <a:lnTo>
                      <a:pt x="0" y="176"/>
                    </a:lnTo>
                    <a:lnTo>
                      <a:pt x="0" y="111"/>
                    </a:lnTo>
                    <a:lnTo>
                      <a:pt x="37" y="111"/>
                    </a:lnTo>
                    <a:lnTo>
                      <a:pt x="37" y="49"/>
                    </a:lnTo>
                    <a:lnTo>
                      <a:pt x="120" y="0"/>
                    </a:lnTo>
                    <a:lnTo>
                      <a:pt x="120" y="111"/>
                    </a:lnTo>
                    <a:lnTo>
                      <a:pt x="177" y="111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3879" name="Freeform 1366"/>
              <p:cNvSpPr>
                <a:spLocks noEditPoints="1"/>
              </p:cNvSpPr>
              <p:nvPr/>
            </p:nvSpPr>
            <p:spPr bwMode="auto">
              <a:xfrm>
                <a:off x="4036" y="3488"/>
                <a:ext cx="81" cy="81"/>
              </a:xfrm>
              <a:custGeom>
                <a:avLst/>
                <a:gdLst>
                  <a:gd name="T0" fmla="*/ 1 w 322"/>
                  <a:gd name="T1" fmla="*/ 29 h 327"/>
                  <a:gd name="T2" fmla="*/ 7 w 322"/>
                  <a:gd name="T3" fmla="*/ 17 h 327"/>
                  <a:gd name="T4" fmla="*/ 11 w 322"/>
                  <a:gd name="T5" fmla="*/ 11 h 327"/>
                  <a:gd name="T6" fmla="*/ 17 w 322"/>
                  <a:gd name="T7" fmla="*/ 6 h 327"/>
                  <a:gd name="T8" fmla="*/ 24 w 322"/>
                  <a:gd name="T9" fmla="*/ 3 h 327"/>
                  <a:gd name="T10" fmla="*/ 32 w 322"/>
                  <a:gd name="T11" fmla="*/ 1 h 327"/>
                  <a:gd name="T12" fmla="*/ 41 w 322"/>
                  <a:gd name="T13" fmla="*/ 0 h 327"/>
                  <a:gd name="T14" fmla="*/ 53 w 322"/>
                  <a:gd name="T15" fmla="*/ 2 h 327"/>
                  <a:gd name="T16" fmla="*/ 63 w 322"/>
                  <a:gd name="T17" fmla="*/ 6 h 327"/>
                  <a:gd name="T18" fmla="*/ 72 w 322"/>
                  <a:gd name="T19" fmla="*/ 15 h 327"/>
                  <a:gd name="T20" fmla="*/ 78 w 322"/>
                  <a:gd name="T21" fmla="*/ 25 h 327"/>
                  <a:gd name="T22" fmla="*/ 81 w 322"/>
                  <a:gd name="T23" fmla="*/ 36 h 327"/>
                  <a:gd name="T24" fmla="*/ 80 w 322"/>
                  <a:gd name="T25" fmla="*/ 49 h 327"/>
                  <a:gd name="T26" fmla="*/ 76 w 322"/>
                  <a:gd name="T27" fmla="*/ 60 h 327"/>
                  <a:gd name="T28" fmla="*/ 70 w 322"/>
                  <a:gd name="T29" fmla="*/ 69 h 327"/>
                  <a:gd name="T30" fmla="*/ 60 w 322"/>
                  <a:gd name="T31" fmla="*/ 77 h 327"/>
                  <a:gd name="T32" fmla="*/ 49 w 322"/>
                  <a:gd name="T33" fmla="*/ 80 h 327"/>
                  <a:gd name="T34" fmla="*/ 35 w 322"/>
                  <a:gd name="T35" fmla="*/ 81 h 327"/>
                  <a:gd name="T36" fmla="*/ 20 w 322"/>
                  <a:gd name="T37" fmla="*/ 76 h 327"/>
                  <a:gd name="T38" fmla="*/ 13 w 322"/>
                  <a:gd name="T39" fmla="*/ 72 h 327"/>
                  <a:gd name="T40" fmla="*/ 8 w 322"/>
                  <a:gd name="T41" fmla="*/ 67 h 327"/>
                  <a:gd name="T42" fmla="*/ 4 w 322"/>
                  <a:gd name="T43" fmla="*/ 60 h 327"/>
                  <a:gd name="T44" fmla="*/ 1 w 322"/>
                  <a:gd name="T45" fmla="*/ 52 h 327"/>
                  <a:gd name="T46" fmla="*/ 0 w 322"/>
                  <a:gd name="T47" fmla="*/ 43 h 327"/>
                  <a:gd name="T48" fmla="*/ 21 w 322"/>
                  <a:gd name="T49" fmla="*/ 43 h 327"/>
                  <a:gd name="T50" fmla="*/ 23 w 322"/>
                  <a:gd name="T51" fmla="*/ 51 h 327"/>
                  <a:gd name="T52" fmla="*/ 26 w 322"/>
                  <a:gd name="T53" fmla="*/ 56 h 327"/>
                  <a:gd name="T54" fmla="*/ 30 w 322"/>
                  <a:gd name="T55" fmla="*/ 61 h 327"/>
                  <a:gd name="T56" fmla="*/ 35 w 322"/>
                  <a:gd name="T57" fmla="*/ 64 h 327"/>
                  <a:gd name="T58" fmla="*/ 41 w 322"/>
                  <a:gd name="T59" fmla="*/ 64 h 327"/>
                  <a:gd name="T60" fmla="*/ 46 w 322"/>
                  <a:gd name="T61" fmla="*/ 64 h 327"/>
                  <a:gd name="T62" fmla="*/ 52 w 322"/>
                  <a:gd name="T63" fmla="*/ 61 h 327"/>
                  <a:gd name="T64" fmla="*/ 56 w 322"/>
                  <a:gd name="T65" fmla="*/ 56 h 327"/>
                  <a:gd name="T66" fmla="*/ 58 w 322"/>
                  <a:gd name="T67" fmla="*/ 51 h 327"/>
                  <a:gd name="T68" fmla="*/ 60 w 322"/>
                  <a:gd name="T69" fmla="*/ 43 h 327"/>
                  <a:gd name="T70" fmla="*/ 60 w 322"/>
                  <a:gd name="T71" fmla="*/ 35 h 327"/>
                  <a:gd name="T72" fmla="*/ 58 w 322"/>
                  <a:gd name="T73" fmla="*/ 28 h 327"/>
                  <a:gd name="T74" fmla="*/ 54 w 322"/>
                  <a:gd name="T75" fmla="*/ 23 h 327"/>
                  <a:gd name="T76" fmla="*/ 50 w 322"/>
                  <a:gd name="T77" fmla="*/ 19 h 327"/>
                  <a:gd name="T78" fmla="*/ 45 w 322"/>
                  <a:gd name="T79" fmla="*/ 17 h 327"/>
                  <a:gd name="T80" fmla="*/ 39 w 322"/>
                  <a:gd name="T81" fmla="*/ 17 h 327"/>
                  <a:gd name="T82" fmla="*/ 33 w 322"/>
                  <a:gd name="T83" fmla="*/ 18 h 327"/>
                  <a:gd name="T84" fmla="*/ 28 w 322"/>
                  <a:gd name="T85" fmla="*/ 22 h 327"/>
                  <a:gd name="T86" fmla="*/ 24 w 322"/>
                  <a:gd name="T87" fmla="*/ 27 h 327"/>
                  <a:gd name="T88" fmla="*/ 22 w 322"/>
                  <a:gd name="T89" fmla="*/ 33 h 327"/>
                  <a:gd name="T90" fmla="*/ 21 w 322"/>
                  <a:gd name="T91" fmla="*/ 41 h 327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322"/>
                  <a:gd name="T139" fmla="*/ 0 h 327"/>
                  <a:gd name="T140" fmla="*/ 322 w 322"/>
                  <a:gd name="T141" fmla="*/ 327 h 327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322" h="327">
                    <a:moveTo>
                      <a:pt x="0" y="160"/>
                    </a:moveTo>
                    <a:lnTo>
                      <a:pt x="1" y="139"/>
                    </a:lnTo>
                    <a:lnTo>
                      <a:pt x="5" y="118"/>
                    </a:lnTo>
                    <a:lnTo>
                      <a:pt x="11" y="99"/>
                    </a:lnTo>
                    <a:lnTo>
                      <a:pt x="20" y="79"/>
                    </a:lnTo>
                    <a:lnTo>
                      <a:pt x="26" y="70"/>
                    </a:lnTo>
                    <a:lnTo>
                      <a:pt x="32" y="61"/>
                    </a:lnTo>
                    <a:lnTo>
                      <a:pt x="37" y="54"/>
                    </a:lnTo>
                    <a:lnTo>
                      <a:pt x="45" y="46"/>
                    </a:lnTo>
                    <a:lnTo>
                      <a:pt x="53" y="39"/>
                    </a:lnTo>
                    <a:lnTo>
                      <a:pt x="61" y="33"/>
                    </a:lnTo>
                    <a:lnTo>
                      <a:pt x="68" y="26"/>
                    </a:lnTo>
                    <a:lnTo>
                      <a:pt x="78" y="21"/>
                    </a:lnTo>
                    <a:lnTo>
                      <a:pt x="88" y="16"/>
                    </a:lnTo>
                    <a:lnTo>
                      <a:pt x="97" y="12"/>
                    </a:lnTo>
                    <a:lnTo>
                      <a:pt x="107" y="8"/>
                    </a:lnTo>
                    <a:lnTo>
                      <a:pt x="118" y="6"/>
                    </a:lnTo>
                    <a:lnTo>
                      <a:pt x="128" y="3"/>
                    </a:lnTo>
                    <a:lnTo>
                      <a:pt x="138" y="2"/>
                    </a:lnTo>
                    <a:lnTo>
                      <a:pt x="150" y="0"/>
                    </a:lnTo>
                    <a:lnTo>
                      <a:pt x="162" y="0"/>
                    </a:lnTo>
                    <a:lnTo>
                      <a:pt x="179" y="2"/>
                    </a:lnTo>
                    <a:lnTo>
                      <a:pt x="195" y="3"/>
                    </a:lnTo>
                    <a:lnTo>
                      <a:pt x="211" y="7"/>
                    </a:lnTo>
                    <a:lnTo>
                      <a:pt x="225" y="12"/>
                    </a:lnTo>
                    <a:lnTo>
                      <a:pt x="240" y="19"/>
                    </a:lnTo>
                    <a:lnTo>
                      <a:pt x="252" y="26"/>
                    </a:lnTo>
                    <a:lnTo>
                      <a:pt x="265" y="35"/>
                    </a:lnTo>
                    <a:lnTo>
                      <a:pt x="277" y="47"/>
                    </a:lnTo>
                    <a:lnTo>
                      <a:pt x="287" y="59"/>
                    </a:lnTo>
                    <a:lnTo>
                      <a:pt x="298" y="72"/>
                    </a:lnTo>
                    <a:lnTo>
                      <a:pt x="306" y="85"/>
                    </a:lnTo>
                    <a:lnTo>
                      <a:pt x="311" y="99"/>
                    </a:lnTo>
                    <a:lnTo>
                      <a:pt x="316" y="113"/>
                    </a:lnTo>
                    <a:lnTo>
                      <a:pt x="320" y="130"/>
                    </a:lnTo>
                    <a:lnTo>
                      <a:pt x="322" y="146"/>
                    </a:lnTo>
                    <a:lnTo>
                      <a:pt x="322" y="164"/>
                    </a:lnTo>
                    <a:lnTo>
                      <a:pt x="322" y="181"/>
                    </a:lnTo>
                    <a:lnTo>
                      <a:pt x="320" y="197"/>
                    </a:lnTo>
                    <a:lnTo>
                      <a:pt x="316" y="213"/>
                    </a:lnTo>
                    <a:lnTo>
                      <a:pt x="311" y="228"/>
                    </a:lnTo>
                    <a:lnTo>
                      <a:pt x="304" y="243"/>
                    </a:lnTo>
                    <a:lnTo>
                      <a:pt x="297" y="256"/>
                    </a:lnTo>
                    <a:lnTo>
                      <a:pt x="287" y="269"/>
                    </a:lnTo>
                    <a:lnTo>
                      <a:pt x="277" y="280"/>
                    </a:lnTo>
                    <a:lnTo>
                      <a:pt x="265" y="292"/>
                    </a:lnTo>
                    <a:lnTo>
                      <a:pt x="252" y="301"/>
                    </a:lnTo>
                    <a:lnTo>
                      <a:pt x="240" y="309"/>
                    </a:lnTo>
                    <a:lnTo>
                      <a:pt x="225" y="315"/>
                    </a:lnTo>
                    <a:lnTo>
                      <a:pt x="211" y="321"/>
                    </a:lnTo>
                    <a:lnTo>
                      <a:pt x="195" y="324"/>
                    </a:lnTo>
                    <a:lnTo>
                      <a:pt x="179" y="327"/>
                    </a:lnTo>
                    <a:lnTo>
                      <a:pt x="162" y="327"/>
                    </a:lnTo>
                    <a:lnTo>
                      <a:pt x="141" y="326"/>
                    </a:lnTo>
                    <a:lnTo>
                      <a:pt x="120" y="323"/>
                    </a:lnTo>
                    <a:lnTo>
                      <a:pt x="100" y="317"/>
                    </a:lnTo>
                    <a:lnTo>
                      <a:pt x="80" y="308"/>
                    </a:lnTo>
                    <a:lnTo>
                      <a:pt x="70" y="302"/>
                    </a:lnTo>
                    <a:lnTo>
                      <a:pt x="62" y="297"/>
                    </a:lnTo>
                    <a:lnTo>
                      <a:pt x="53" y="291"/>
                    </a:lnTo>
                    <a:lnTo>
                      <a:pt x="45" y="284"/>
                    </a:lnTo>
                    <a:lnTo>
                      <a:pt x="39" y="276"/>
                    </a:lnTo>
                    <a:lnTo>
                      <a:pt x="32" y="269"/>
                    </a:lnTo>
                    <a:lnTo>
                      <a:pt x="26" y="260"/>
                    </a:lnTo>
                    <a:lnTo>
                      <a:pt x="20" y="251"/>
                    </a:lnTo>
                    <a:lnTo>
                      <a:pt x="15" y="241"/>
                    </a:lnTo>
                    <a:lnTo>
                      <a:pt x="11" y="231"/>
                    </a:lnTo>
                    <a:lnTo>
                      <a:pt x="8" y="221"/>
                    </a:lnTo>
                    <a:lnTo>
                      <a:pt x="5" y="209"/>
                    </a:lnTo>
                    <a:lnTo>
                      <a:pt x="2" y="197"/>
                    </a:lnTo>
                    <a:lnTo>
                      <a:pt x="1" y="186"/>
                    </a:lnTo>
                    <a:lnTo>
                      <a:pt x="0" y="173"/>
                    </a:lnTo>
                    <a:lnTo>
                      <a:pt x="0" y="160"/>
                    </a:lnTo>
                    <a:close/>
                    <a:moveTo>
                      <a:pt x="85" y="164"/>
                    </a:moveTo>
                    <a:lnTo>
                      <a:pt x="85" y="175"/>
                    </a:lnTo>
                    <a:lnTo>
                      <a:pt x="87" y="186"/>
                    </a:lnTo>
                    <a:lnTo>
                      <a:pt x="88" y="196"/>
                    </a:lnTo>
                    <a:lnTo>
                      <a:pt x="90" y="205"/>
                    </a:lnTo>
                    <a:lnTo>
                      <a:pt x="93" y="213"/>
                    </a:lnTo>
                    <a:lnTo>
                      <a:pt x="97" y="222"/>
                    </a:lnTo>
                    <a:lnTo>
                      <a:pt x="102" y="228"/>
                    </a:lnTo>
                    <a:lnTo>
                      <a:pt x="107" y="235"/>
                    </a:lnTo>
                    <a:lnTo>
                      <a:pt x="112" y="241"/>
                    </a:lnTo>
                    <a:lnTo>
                      <a:pt x="119" y="245"/>
                    </a:lnTo>
                    <a:lnTo>
                      <a:pt x="125" y="251"/>
                    </a:lnTo>
                    <a:lnTo>
                      <a:pt x="132" y="253"/>
                    </a:lnTo>
                    <a:lnTo>
                      <a:pt x="138" y="257"/>
                    </a:lnTo>
                    <a:lnTo>
                      <a:pt x="146" y="258"/>
                    </a:lnTo>
                    <a:lnTo>
                      <a:pt x="154" y="260"/>
                    </a:lnTo>
                    <a:lnTo>
                      <a:pt x="162" y="260"/>
                    </a:lnTo>
                    <a:lnTo>
                      <a:pt x="170" y="260"/>
                    </a:lnTo>
                    <a:lnTo>
                      <a:pt x="177" y="258"/>
                    </a:lnTo>
                    <a:lnTo>
                      <a:pt x="184" y="257"/>
                    </a:lnTo>
                    <a:lnTo>
                      <a:pt x="192" y="253"/>
                    </a:lnTo>
                    <a:lnTo>
                      <a:pt x="198" y="251"/>
                    </a:lnTo>
                    <a:lnTo>
                      <a:pt x="205" y="245"/>
                    </a:lnTo>
                    <a:lnTo>
                      <a:pt x="210" y="241"/>
                    </a:lnTo>
                    <a:lnTo>
                      <a:pt x="216" y="235"/>
                    </a:lnTo>
                    <a:lnTo>
                      <a:pt x="221" y="228"/>
                    </a:lnTo>
                    <a:lnTo>
                      <a:pt x="225" y="222"/>
                    </a:lnTo>
                    <a:lnTo>
                      <a:pt x="229" y="213"/>
                    </a:lnTo>
                    <a:lnTo>
                      <a:pt x="232" y="205"/>
                    </a:lnTo>
                    <a:lnTo>
                      <a:pt x="234" y="196"/>
                    </a:lnTo>
                    <a:lnTo>
                      <a:pt x="237" y="186"/>
                    </a:lnTo>
                    <a:lnTo>
                      <a:pt x="237" y="175"/>
                    </a:lnTo>
                    <a:lnTo>
                      <a:pt x="238" y="164"/>
                    </a:lnTo>
                    <a:lnTo>
                      <a:pt x="237" y="152"/>
                    </a:lnTo>
                    <a:lnTo>
                      <a:pt x="237" y="142"/>
                    </a:lnTo>
                    <a:lnTo>
                      <a:pt x="234" y="131"/>
                    </a:lnTo>
                    <a:lnTo>
                      <a:pt x="232" y="122"/>
                    </a:lnTo>
                    <a:lnTo>
                      <a:pt x="229" y="114"/>
                    </a:lnTo>
                    <a:lnTo>
                      <a:pt x="225" y="107"/>
                    </a:lnTo>
                    <a:lnTo>
                      <a:pt x="221" y="99"/>
                    </a:lnTo>
                    <a:lnTo>
                      <a:pt x="216" y="92"/>
                    </a:lnTo>
                    <a:lnTo>
                      <a:pt x="210" y="87"/>
                    </a:lnTo>
                    <a:lnTo>
                      <a:pt x="205" y="82"/>
                    </a:lnTo>
                    <a:lnTo>
                      <a:pt x="198" y="78"/>
                    </a:lnTo>
                    <a:lnTo>
                      <a:pt x="192" y="74"/>
                    </a:lnTo>
                    <a:lnTo>
                      <a:pt x="184" y="72"/>
                    </a:lnTo>
                    <a:lnTo>
                      <a:pt x="177" y="69"/>
                    </a:lnTo>
                    <a:lnTo>
                      <a:pt x="170" y="68"/>
                    </a:lnTo>
                    <a:lnTo>
                      <a:pt x="162" y="68"/>
                    </a:lnTo>
                    <a:lnTo>
                      <a:pt x="154" y="68"/>
                    </a:lnTo>
                    <a:lnTo>
                      <a:pt x="146" y="69"/>
                    </a:lnTo>
                    <a:lnTo>
                      <a:pt x="138" y="72"/>
                    </a:lnTo>
                    <a:lnTo>
                      <a:pt x="132" y="74"/>
                    </a:lnTo>
                    <a:lnTo>
                      <a:pt x="125" y="78"/>
                    </a:lnTo>
                    <a:lnTo>
                      <a:pt x="119" y="82"/>
                    </a:lnTo>
                    <a:lnTo>
                      <a:pt x="112" y="87"/>
                    </a:lnTo>
                    <a:lnTo>
                      <a:pt x="107" y="92"/>
                    </a:lnTo>
                    <a:lnTo>
                      <a:pt x="102" y="99"/>
                    </a:lnTo>
                    <a:lnTo>
                      <a:pt x="97" y="107"/>
                    </a:lnTo>
                    <a:lnTo>
                      <a:pt x="93" y="114"/>
                    </a:lnTo>
                    <a:lnTo>
                      <a:pt x="90" y="122"/>
                    </a:lnTo>
                    <a:lnTo>
                      <a:pt x="88" y="133"/>
                    </a:lnTo>
                    <a:lnTo>
                      <a:pt x="87" y="142"/>
                    </a:lnTo>
                    <a:lnTo>
                      <a:pt x="85" y="152"/>
                    </a:lnTo>
                    <a:lnTo>
                      <a:pt x="85" y="164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3880" name="Freeform 1367"/>
              <p:cNvSpPr>
                <a:spLocks/>
              </p:cNvSpPr>
              <p:nvPr/>
            </p:nvSpPr>
            <p:spPr bwMode="auto">
              <a:xfrm>
                <a:off x="4132" y="3488"/>
                <a:ext cx="51" cy="80"/>
              </a:xfrm>
              <a:custGeom>
                <a:avLst/>
                <a:gdLst>
                  <a:gd name="T0" fmla="*/ 20 w 202"/>
                  <a:gd name="T1" fmla="*/ 80 h 321"/>
                  <a:gd name="T2" fmla="*/ 0 w 202"/>
                  <a:gd name="T3" fmla="*/ 80 h 321"/>
                  <a:gd name="T4" fmla="*/ 0 w 202"/>
                  <a:gd name="T5" fmla="*/ 2 h 321"/>
                  <a:gd name="T6" fmla="*/ 19 w 202"/>
                  <a:gd name="T7" fmla="*/ 2 h 321"/>
                  <a:gd name="T8" fmla="*/ 19 w 202"/>
                  <a:gd name="T9" fmla="*/ 13 h 321"/>
                  <a:gd name="T10" fmla="*/ 21 w 202"/>
                  <a:gd name="T11" fmla="*/ 9 h 321"/>
                  <a:gd name="T12" fmla="*/ 24 w 202"/>
                  <a:gd name="T13" fmla="*/ 6 h 321"/>
                  <a:gd name="T14" fmla="*/ 26 w 202"/>
                  <a:gd name="T15" fmla="*/ 4 h 321"/>
                  <a:gd name="T16" fmla="*/ 28 w 202"/>
                  <a:gd name="T17" fmla="*/ 3 h 321"/>
                  <a:gd name="T18" fmla="*/ 30 w 202"/>
                  <a:gd name="T19" fmla="*/ 1 h 321"/>
                  <a:gd name="T20" fmla="*/ 32 w 202"/>
                  <a:gd name="T21" fmla="*/ 1 h 321"/>
                  <a:gd name="T22" fmla="*/ 35 w 202"/>
                  <a:gd name="T23" fmla="*/ 0 h 321"/>
                  <a:gd name="T24" fmla="*/ 37 w 202"/>
                  <a:gd name="T25" fmla="*/ 0 h 321"/>
                  <a:gd name="T26" fmla="*/ 41 w 202"/>
                  <a:gd name="T27" fmla="*/ 0 h 321"/>
                  <a:gd name="T28" fmla="*/ 44 w 202"/>
                  <a:gd name="T29" fmla="*/ 1 h 321"/>
                  <a:gd name="T30" fmla="*/ 48 w 202"/>
                  <a:gd name="T31" fmla="*/ 2 h 321"/>
                  <a:gd name="T32" fmla="*/ 51 w 202"/>
                  <a:gd name="T33" fmla="*/ 4 h 321"/>
                  <a:gd name="T34" fmla="*/ 44 w 202"/>
                  <a:gd name="T35" fmla="*/ 22 h 321"/>
                  <a:gd name="T36" fmla="*/ 42 w 202"/>
                  <a:gd name="T37" fmla="*/ 20 h 321"/>
                  <a:gd name="T38" fmla="*/ 39 w 202"/>
                  <a:gd name="T39" fmla="*/ 19 h 321"/>
                  <a:gd name="T40" fmla="*/ 37 w 202"/>
                  <a:gd name="T41" fmla="*/ 19 h 321"/>
                  <a:gd name="T42" fmla="*/ 35 w 202"/>
                  <a:gd name="T43" fmla="*/ 18 h 321"/>
                  <a:gd name="T44" fmla="*/ 33 w 202"/>
                  <a:gd name="T45" fmla="*/ 19 h 321"/>
                  <a:gd name="T46" fmla="*/ 31 w 202"/>
                  <a:gd name="T47" fmla="*/ 19 h 321"/>
                  <a:gd name="T48" fmla="*/ 29 w 202"/>
                  <a:gd name="T49" fmla="*/ 20 h 321"/>
                  <a:gd name="T50" fmla="*/ 27 w 202"/>
                  <a:gd name="T51" fmla="*/ 21 h 321"/>
                  <a:gd name="T52" fmla="*/ 26 w 202"/>
                  <a:gd name="T53" fmla="*/ 22 h 321"/>
                  <a:gd name="T54" fmla="*/ 24 w 202"/>
                  <a:gd name="T55" fmla="*/ 24 h 321"/>
                  <a:gd name="T56" fmla="*/ 23 w 202"/>
                  <a:gd name="T57" fmla="*/ 27 h 321"/>
                  <a:gd name="T58" fmla="*/ 22 w 202"/>
                  <a:gd name="T59" fmla="*/ 29 h 321"/>
                  <a:gd name="T60" fmla="*/ 21 w 202"/>
                  <a:gd name="T61" fmla="*/ 34 h 321"/>
                  <a:gd name="T62" fmla="*/ 21 w 202"/>
                  <a:gd name="T63" fmla="*/ 39 h 321"/>
                  <a:gd name="T64" fmla="*/ 21 w 202"/>
                  <a:gd name="T65" fmla="*/ 47 h 321"/>
                  <a:gd name="T66" fmla="*/ 20 w 202"/>
                  <a:gd name="T67" fmla="*/ 56 h 321"/>
                  <a:gd name="T68" fmla="*/ 20 w 202"/>
                  <a:gd name="T69" fmla="*/ 80 h 321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202"/>
                  <a:gd name="T106" fmla="*/ 0 h 321"/>
                  <a:gd name="T107" fmla="*/ 202 w 202"/>
                  <a:gd name="T108" fmla="*/ 321 h 321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202" h="321">
                    <a:moveTo>
                      <a:pt x="81" y="321"/>
                    </a:moveTo>
                    <a:lnTo>
                      <a:pt x="0" y="321"/>
                    </a:lnTo>
                    <a:lnTo>
                      <a:pt x="0" y="8"/>
                    </a:lnTo>
                    <a:lnTo>
                      <a:pt x="76" y="8"/>
                    </a:lnTo>
                    <a:lnTo>
                      <a:pt x="76" y="52"/>
                    </a:lnTo>
                    <a:lnTo>
                      <a:pt x="85" y="38"/>
                    </a:lnTo>
                    <a:lnTo>
                      <a:pt x="94" y="26"/>
                    </a:lnTo>
                    <a:lnTo>
                      <a:pt x="103" y="17"/>
                    </a:lnTo>
                    <a:lnTo>
                      <a:pt x="111" y="11"/>
                    </a:lnTo>
                    <a:lnTo>
                      <a:pt x="119" y="6"/>
                    </a:lnTo>
                    <a:lnTo>
                      <a:pt x="128" y="3"/>
                    </a:lnTo>
                    <a:lnTo>
                      <a:pt x="137" y="2"/>
                    </a:lnTo>
                    <a:lnTo>
                      <a:pt x="147" y="0"/>
                    </a:lnTo>
                    <a:lnTo>
                      <a:pt x="162" y="2"/>
                    </a:lnTo>
                    <a:lnTo>
                      <a:pt x="175" y="4"/>
                    </a:lnTo>
                    <a:lnTo>
                      <a:pt x="189" y="9"/>
                    </a:lnTo>
                    <a:lnTo>
                      <a:pt x="202" y="16"/>
                    </a:lnTo>
                    <a:lnTo>
                      <a:pt x="176" y="89"/>
                    </a:lnTo>
                    <a:lnTo>
                      <a:pt x="166" y="82"/>
                    </a:lnTo>
                    <a:lnTo>
                      <a:pt x="155" y="78"/>
                    </a:lnTo>
                    <a:lnTo>
                      <a:pt x="146" y="76"/>
                    </a:lnTo>
                    <a:lnTo>
                      <a:pt x="137" y="74"/>
                    </a:lnTo>
                    <a:lnTo>
                      <a:pt x="129" y="76"/>
                    </a:lnTo>
                    <a:lnTo>
                      <a:pt x="121" y="77"/>
                    </a:lnTo>
                    <a:lnTo>
                      <a:pt x="114" y="79"/>
                    </a:lnTo>
                    <a:lnTo>
                      <a:pt x="107" y="85"/>
                    </a:lnTo>
                    <a:lnTo>
                      <a:pt x="102" y="90"/>
                    </a:lnTo>
                    <a:lnTo>
                      <a:pt x="97" y="98"/>
                    </a:lnTo>
                    <a:lnTo>
                      <a:pt x="93" y="108"/>
                    </a:lnTo>
                    <a:lnTo>
                      <a:pt x="89" y="118"/>
                    </a:lnTo>
                    <a:lnTo>
                      <a:pt x="85" y="135"/>
                    </a:lnTo>
                    <a:lnTo>
                      <a:pt x="84" y="157"/>
                    </a:lnTo>
                    <a:lnTo>
                      <a:pt x="83" y="187"/>
                    </a:lnTo>
                    <a:lnTo>
                      <a:pt x="81" y="223"/>
                    </a:lnTo>
                    <a:lnTo>
                      <a:pt x="81" y="321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3881" name="Freeform 1368"/>
              <p:cNvSpPr>
                <a:spLocks noEditPoints="1"/>
              </p:cNvSpPr>
              <p:nvPr/>
            </p:nvSpPr>
            <p:spPr bwMode="auto">
              <a:xfrm>
                <a:off x="4186" y="3488"/>
                <a:ext cx="73" cy="81"/>
              </a:xfrm>
              <a:custGeom>
                <a:avLst/>
                <a:gdLst>
                  <a:gd name="T0" fmla="*/ 3 w 294"/>
                  <a:gd name="T1" fmla="*/ 19 h 327"/>
                  <a:gd name="T2" fmla="*/ 6 w 294"/>
                  <a:gd name="T3" fmla="*/ 12 h 327"/>
                  <a:gd name="T4" fmla="*/ 11 w 294"/>
                  <a:gd name="T5" fmla="*/ 7 h 327"/>
                  <a:gd name="T6" fmla="*/ 17 w 294"/>
                  <a:gd name="T7" fmla="*/ 3 h 327"/>
                  <a:gd name="T8" fmla="*/ 26 w 294"/>
                  <a:gd name="T9" fmla="*/ 1 h 327"/>
                  <a:gd name="T10" fmla="*/ 36 w 294"/>
                  <a:gd name="T11" fmla="*/ 0 h 327"/>
                  <a:gd name="T12" fmla="*/ 52 w 294"/>
                  <a:gd name="T13" fmla="*/ 2 h 327"/>
                  <a:gd name="T14" fmla="*/ 62 w 294"/>
                  <a:gd name="T15" fmla="*/ 7 h 327"/>
                  <a:gd name="T16" fmla="*/ 67 w 294"/>
                  <a:gd name="T17" fmla="*/ 15 h 327"/>
                  <a:gd name="T18" fmla="*/ 69 w 294"/>
                  <a:gd name="T19" fmla="*/ 30 h 327"/>
                  <a:gd name="T20" fmla="*/ 69 w 294"/>
                  <a:gd name="T21" fmla="*/ 63 h 327"/>
                  <a:gd name="T22" fmla="*/ 70 w 294"/>
                  <a:gd name="T23" fmla="*/ 71 h 327"/>
                  <a:gd name="T24" fmla="*/ 73 w 294"/>
                  <a:gd name="T25" fmla="*/ 80 h 327"/>
                  <a:gd name="T26" fmla="*/ 51 w 294"/>
                  <a:gd name="T27" fmla="*/ 73 h 327"/>
                  <a:gd name="T28" fmla="*/ 47 w 294"/>
                  <a:gd name="T29" fmla="*/ 73 h 327"/>
                  <a:gd name="T30" fmla="*/ 38 w 294"/>
                  <a:gd name="T31" fmla="*/ 79 h 327"/>
                  <a:gd name="T32" fmla="*/ 29 w 294"/>
                  <a:gd name="T33" fmla="*/ 81 h 327"/>
                  <a:gd name="T34" fmla="*/ 20 w 294"/>
                  <a:gd name="T35" fmla="*/ 81 h 327"/>
                  <a:gd name="T36" fmla="*/ 13 w 294"/>
                  <a:gd name="T37" fmla="*/ 79 h 327"/>
                  <a:gd name="T38" fmla="*/ 7 w 294"/>
                  <a:gd name="T39" fmla="*/ 75 h 327"/>
                  <a:gd name="T40" fmla="*/ 3 w 294"/>
                  <a:gd name="T41" fmla="*/ 69 h 327"/>
                  <a:gd name="T42" fmla="*/ 0 w 294"/>
                  <a:gd name="T43" fmla="*/ 63 h 327"/>
                  <a:gd name="T44" fmla="*/ 0 w 294"/>
                  <a:gd name="T45" fmla="*/ 55 h 327"/>
                  <a:gd name="T46" fmla="*/ 3 w 294"/>
                  <a:gd name="T47" fmla="*/ 46 h 327"/>
                  <a:gd name="T48" fmla="*/ 9 w 294"/>
                  <a:gd name="T49" fmla="*/ 40 h 327"/>
                  <a:gd name="T50" fmla="*/ 19 w 294"/>
                  <a:gd name="T51" fmla="*/ 36 h 327"/>
                  <a:gd name="T52" fmla="*/ 35 w 294"/>
                  <a:gd name="T53" fmla="*/ 32 h 327"/>
                  <a:gd name="T54" fmla="*/ 48 w 294"/>
                  <a:gd name="T55" fmla="*/ 29 h 327"/>
                  <a:gd name="T56" fmla="*/ 48 w 294"/>
                  <a:gd name="T57" fmla="*/ 22 h 327"/>
                  <a:gd name="T58" fmla="*/ 44 w 294"/>
                  <a:gd name="T59" fmla="*/ 17 h 327"/>
                  <a:gd name="T60" fmla="*/ 34 w 294"/>
                  <a:gd name="T61" fmla="*/ 16 h 327"/>
                  <a:gd name="T62" fmla="*/ 28 w 294"/>
                  <a:gd name="T63" fmla="*/ 17 h 327"/>
                  <a:gd name="T64" fmla="*/ 23 w 294"/>
                  <a:gd name="T65" fmla="*/ 21 h 327"/>
                  <a:gd name="T66" fmla="*/ 48 w 294"/>
                  <a:gd name="T67" fmla="*/ 42 h 327"/>
                  <a:gd name="T68" fmla="*/ 40 w 294"/>
                  <a:gd name="T69" fmla="*/ 44 h 327"/>
                  <a:gd name="T70" fmla="*/ 29 w 294"/>
                  <a:gd name="T71" fmla="*/ 47 h 327"/>
                  <a:gd name="T72" fmla="*/ 23 w 294"/>
                  <a:gd name="T73" fmla="*/ 51 h 327"/>
                  <a:gd name="T74" fmla="*/ 21 w 294"/>
                  <a:gd name="T75" fmla="*/ 56 h 327"/>
                  <a:gd name="T76" fmla="*/ 23 w 294"/>
                  <a:gd name="T77" fmla="*/ 62 h 327"/>
                  <a:gd name="T78" fmla="*/ 28 w 294"/>
                  <a:gd name="T79" fmla="*/ 66 h 327"/>
                  <a:gd name="T80" fmla="*/ 35 w 294"/>
                  <a:gd name="T81" fmla="*/ 67 h 327"/>
                  <a:gd name="T82" fmla="*/ 43 w 294"/>
                  <a:gd name="T83" fmla="*/ 63 h 327"/>
                  <a:gd name="T84" fmla="*/ 47 w 294"/>
                  <a:gd name="T85" fmla="*/ 58 h 327"/>
                  <a:gd name="T86" fmla="*/ 48 w 294"/>
                  <a:gd name="T87" fmla="*/ 53 h 327"/>
                  <a:gd name="T88" fmla="*/ 48 w 294"/>
                  <a:gd name="T89" fmla="*/ 42 h 327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294"/>
                  <a:gd name="T136" fmla="*/ 0 h 327"/>
                  <a:gd name="T137" fmla="*/ 294 w 294"/>
                  <a:gd name="T138" fmla="*/ 327 h 327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294" h="327">
                    <a:moveTo>
                      <a:pt x="84" y="103"/>
                    </a:moveTo>
                    <a:lnTo>
                      <a:pt x="9" y="90"/>
                    </a:lnTo>
                    <a:lnTo>
                      <a:pt x="13" y="78"/>
                    </a:lnTo>
                    <a:lnTo>
                      <a:pt x="17" y="68"/>
                    </a:lnTo>
                    <a:lnTo>
                      <a:pt x="21" y="59"/>
                    </a:lnTo>
                    <a:lnTo>
                      <a:pt x="26" y="50"/>
                    </a:lnTo>
                    <a:lnTo>
                      <a:pt x="32" y="42"/>
                    </a:lnTo>
                    <a:lnTo>
                      <a:pt x="39" y="34"/>
                    </a:lnTo>
                    <a:lnTo>
                      <a:pt x="45" y="28"/>
                    </a:lnTo>
                    <a:lnTo>
                      <a:pt x="53" y="22"/>
                    </a:lnTo>
                    <a:lnTo>
                      <a:pt x="61" y="17"/>
                    </a:lnTo>
                    <a:lnTo>
                      <a:pt x="70" y="13"/>
                    </a:lnTo>
                    <a:lnTo>
                      <a:pt x="80" y="9"/>
                    </a:lnTo>
                    <a:lnTo>
                      <a:pt x="91" y="6"/>
                    </a:lnTo>
                    <a:lnTo>
                      <a:pt x="103" y="3"/>
                    </a:lnTo>
                    <a:lnTo>
                      <a:pt x="115" y="2"/>
                    </a:lnTo>
                    <a:lnTo>
                      <a:pt x="129" y="0"/>
                    </a:lnTo>
                    <a:lnTo>
                      <a:pt x="144" y="0"/>
                    </a:lnTo>
                    <a:lnTo>
                      <a:pt x="171" y="2"/>
                    </a:lnTo>
                    <a:lnTo>
                      <a:pt x="193" y="4"/>
                    </a:lnTo>
                    <a:lnTo>
                      <a:pt x="211" y="8"/>
                    </a:lnTo>
                    <a:lnTo>
                      <a:pt x="227" y="13"/>
                    </a:lnTo>
                    <a:lnTo>
                      <a:pt x="240" y="21"/>
                    </a:lnTo>
                    <a:lnTo>
                      <a:pt x="250" y="29"/>
                    </a:lnTo>
                    <a:lnTo>
                      <a:pt x="259" y="37"/>
                    </a:lnTo>
                    <a:lnTo>
                      <a:pt x="265" y="47"/>
                    </a:lnTo>
                    <a:lnTo>
                      <a:pt x="269" y="59"/>
                    </a:lnTo>
                    <a:lnTo>
                      <a:pt x="273" y="76"/>
                    </a:lnTo>
                    <a:lnTo>
                      <a:pt x="276" y="96"/>
                    </a:lnTo>
                    <a:lnTo>
                      <a:pt x="276" y="121"/>
                    </a:lnTo>
                    <a:lnTo>
                      <a:pt x="275" y="218"/>
                    </a:lnTo>
                    <a:lnTo>
                      <a:pt x="276" y="236"/>
                    </a:lnTo>
                    <a:lnTo>
                      <a:pt x="276" y="253"/>
                    </a:lnTo>
                    <a:lnTo>
                      <a:pt x="277" y="267"/>
                    </a:lnTo>
                    <a:lnTo>
                      <a:pt x="278" y="278"/>
                    </a:lnTo>
                    <a:lnTo>
                      <a:pt x="281" y="288"/>
                    </a:lnTo>
                    <a:lnTo>
                      <a:pt x="285" y="298"/>
                    </a:lnTo>
                    <a:lnTo>
                      <a:pt x="289" y="309"/>
                    </a:lnTo>
                    <a:lnTo>
                      <a:pt x="294" y="321"/>
                    </a:lnTo>
                    <a:lnTo>
                      <a:pt x="212" y="321"/>
                    </a:lnTo>
                    <a:lnTo>
                      <a:pt x="208" y="310"/>
                    </a:lnTo>
                    <a:lnTo>
                      <a:pt x="205" y="296"/>
                    </a:lnTo>
                    <a:lnTo>
                      <a:pt x="202" y="289"/>
                    </a:lnTo>
                    <a:lnTo>
                      <a:pt x="201" y="286"/>
                    </a:lnTo>
                    <a:lnTo>
                      <a:pt x="190" y="296"/>
                    </a:lnTo>
                    <a:lnTo>
                      <a:pt x="179" y="304"/>
                    </a:lnTo>
                    <a:lnTo>
                      <a:pt x="168" y="311"/>
                    </a:lnTo>
                    <a:lnTo>
                      <a:pt x="155" y="317"/>
                    </a:lnTo>
                    <a:lnTo>
                      <a:pt x="144" y="322"/>
                    </a:lnTo>
                    <a:lnTo>
                      <a:pt x="131" y="324"/>
                    </a:lnTo>
                    <a:lnTo>
                      <a:pt x="118" y="327"/>
                    </a:lnTo>
                    <a:lnTo>
                      <a:pt x="105" y="327"/>
                    </a:lnTo>
                    <a:lnTo>
                      <a:pt x="93" y="327"/>
                    </a:lnTo>
                    <a:lnTo>
                      <a:pt x="81" y="326"/>
                    </a:lnTo>
                    <a:lnTo>
                      <a:pt x="71" y="323"/>
                    </a:lnTo>
                    <a:lnTo>
                      <a:pt x="61" y="321"/>
                    </a:lnTo>
                    <a:lnTo>
                      <a:pt x="52" y="317"/>
                    </a:lnTo>
                    <a:lnTo>
                      <a:pt x="44" y="313"/>
                    </a:lnTo>
                    <a:lnTo>
                      <a:pt x="36" y="308"/>
                    </a:lnTo>
                    <a:lnTo>
                      <a:pt x="28" y="301"/>
                    </a:lnTo>
                    <a:lnTo>
                      <a:pt x="22" y="295"/>
                    </a:lnTo>
                    <a:lnTo>
                      <a:pt x="17" y="287"/>
                    </a:lnTo>
                    <a:lnTo>
                      <a:pt x="11" y="279"/>
                    </a:lnTo>
                    <a:lnTo>
                      <a:pt x="8" y="271"/>
                    </a:lnTo>
                    <a:lnTo>
                      <a:pt x="4" y="263"/>
                    </a:lnTo>
                    <a:lnTo>
                      <a:pt x="2" y="254"/>
                    </a:lnTo>
                    <a:lnTo>
                      <a:pt x="1" y="244"/>
                    </a:lnTo>
                    <a:lnTo>
                      <a:pt x="0" y="235"/>
                    </a:lnTo>
                    <a:lnTo>
                      <a:pt x="1" y="222"/>
                    </a:lnTo>
                    <a:lnTo>
                      <a:pt x="4" y="210"/>
                    </a:lnTo>
                    <a:lnTo>
                      <a:pt x="8" y="199"/>
                    </a:lnTo>
                    <a:lnTo>
                      <a:pt x="13" y="187"/>
                    </a:lnTo>
                    <a:lnTo>
                      <a:pt x="21" y="178"/>
                    </a:lnTo>
                    <a:lnTo>
                      <a:pt x="28" y="169"/>
                    </a:lnTo>
                    <a:lnTo>
                      <a:pt x="37" y="162"/>
                    </a:lnTo>
                    <a:lnTo>
                      <a:pt x="49" y="156"/>
                    </a:lnTo>
                    <a:lnTo>
                      <a:pt x="61" y="151"/>
                    </a:lnTo>
                    <a:lnTo>
                      <a:pt x="76" y="146"/>
                    </a:lnTo>
                    <a:lnTo>
                      <a:pt x="94" y="140"/>
                    </a:lnTo>
                    <a:lnTo>
                      <a:pt x="114" y="136"/>
                    </a:lnTo>
                    <a:lnTo>
                      <a:pt x="141" y="131"/>
                    </a:lnTo>
                    <a:lnTo>
                      <a:pt x="163" y="126"/>
                    </a:lnTo>
                    <a:lnTo>
                      <a:pt x="181" y="121"/>
                    </a:lnTo>
                    <a:lnTo>
                      <a:pt x="194" y="116"/>
                    </a:lnTo>
                    <a:lnTo>
                      <a:pt x="194" y="108"/>
                    </a:lnTo>
                    <a:lnTo>
                      <a:pt x="194" y="96"/>
                    </a:lnTo>
                    <a:lnTo>
                      <a:pt x="192" y="87"/>
                    </a:lnTo>
                    <a:lnTo>
                      <a:pt x="188" y="79"/>
                    </a:lnTo>
                    <a:lnTo>
                      <a:pt x="183" y="74"/>
                    </a:lnTo>
                    <a:lnTo>
                      <a:pt x="176" y="69"/>
                    </a:lnTo>
                    <a:lnTo>
                      <a:pt x="166" y="66"/>
                    </a:lnTo>
                    <a:lnTo>
                      <a:pt x="154" y="64"/>
                    </a:lnTo>
                    <a:lnTo>
                      <a:pt x="138" y="64"/>
                    </a:lnTo>
                    <a:lnTo>
                      <a:pt x="128" y="64"/>
                    </a:lnTo>
                    <a:lnTo>
                      <a:pt x="119" y="66"/>
                    </a:lnTo>
                    <a:lnTo>
                      <a:pt x="111" y="69"/>
                    </a:lnTo>
                    <a:lnTo>
                      <a:pt x="103" y="73"/>
                    </a:lnTo>
                    <a:lnTo>
                      <a:pt x="98" y="78"/>
                    </a:lnTo>
                    <a:lnTo>
                      <a:pt x="93" y="85"/>
                    </a:lnTo>
                    <a:lnTo>
                      <a:pt x="88" y="92"/>
                    </a:lnTo>
                    <a:lnTo>
                      <a:pt x="84" y="103"/>
                    </a:lnTo>
                    <a:close/>
                    <a:moveTo>
                      <a:pt x="194" y="170"/>
                    </a:moveTo>
                    <a:lnTo>
                      <a:pt x="185" y="173"/>
                    </a:lnTo>
                    <a:lnTo>
                      <a:pt x="175" y="175"/>
                    </a:lnTo>
                    <a:lnTo>
                      <a:pt x="160" y="179"/>
                    </a:lnTo>
                    <a:lnTo>
                      <a:pt x="144" y="183"/>
                    </a:lnTo>
                    <a:lnTo>
                      <a:pt x="128" y="187"/>
                    </a:lnTo>
                    <a:lnTo>
                      <a:pt x="116" y="190"/>
                    </a:lnTo>
                    <a:lnTo>
                      <a:pt x="106" y="193"/>
                    </a:lnTo>
                    <a:lnTo>
                      <a:pt x="100" y="197"/>
                    </a:lnTo>
                    <a:lnTo>
                      <a:pt x="92" y="204"/>
                    </a:lnTo>
                    <a:lnTo>
                      <a:pt x="87" y="210"/>
                    </a:lnTo>
                    <a:lnTo>
                      <a:pt x="84" y="218"/>
                    </a:lnTo>
                    <a:lnTo>
                      <a:pt x="83" y="226"/>
                    </a:lnTo>
                    <a:lnTo>
                      <a:pt x="84" y="235"/>
                    </a:lnTo>
                    <a:lnTo>
                      <a:pt x="87" y="243"/>
                    </a:lnTo>
                    <a:lnTo>
                      <a:pt x="91" y="249"/>
                    </a:lnTo>
                    <a:lnTo>
                      <a:pt x="96" y="256"/>
                    </a:lnTo>
                    <a:lnTo>
                      <a:pt x="103" y="262"/>
                    </a:lnTo>
                    <a:lnTo>
                      <a:pt x="111" y="266"/>
                    </a:lnTo>
                    <a:lnTo>
                      <a:pt x="119" y="269"/>
                    </a:lnTo>
                    <a:lnTo>
                      <a:pt x="129" y="269"/>
                    </a:lnTo>
                    <a:lnTo>
                      <a:pt x="140" y="269"/>
                    </a:lnTo>
                    <a:lnTo>
                      <a:pt x="151" y="265"/>
                    </a:lnTo>
                    <a:lnTo>
                      <a:pt x="162" y="261"/>
                    </a:lnTo>
                    <a:lnTo>
                      <a:pt x="172" y="254"/>
                    </a:lnTo>
                    <a:lnTo>
                      <a:pt x="179" y="248"/>
                    </a:lnTo>
                    <a:lnTo>
                      <a:pt x="184" y="241"/>
                    </a:lnTo>
                    <a:lnTo>
                      <a:pt x="189" y="235"/>
                    </a:lnTo>
                    <a:lnTo>
                      <a:pt x="192" y="227"/>
                    </a:lnTo>
                    <a:lnTo>
                      <a:pt x="193" y="221"/>
                    </a:lnTo>
                    <a:lnTo>
                      <a:pt x="194" y="212"/>
                    </a:lnTo>
                    <a:lnTo>
                      <a:pt x="194" y="200"/>
                    </a:lnTo>
                    <a:lnTo>
                      <a:pt x="194" y="187"/>
                    </a:lnTo>
                    <a:lnTo>
                      <a:pt x="194" y="17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3882" name="Freeform 1369"/>
              <p:cNvSpPr>
                <a:spLocks noEditPoints="1"/>
              </p:cNvSpPr>
              <p:nvPr/>
            </p:nvSpPr>
            <p:spPr bwMode="auto">
              <a:xfrm>
                <a:off x="4306" y="3460"/>
                <a:ext cx="109" cy="108"/>
              </a:xfrm>
              <a:custGeom>
                <a:avLst/>
                <a:gdLst>
                  <a:gd name="T0" fmla="*/ 109 w 433"/>
                  <a:gd name="T1" fmla="*/ 108 h 432"/>
                  <a:gd name="T2" fmla="*/ 85 w 433"/>
                  <a:gd name="T3" fmla="*/ 108 h 432"/>
                  <a:gd name="T4" fmla="*/ 76 w 433"/>
                  <a:gd name="T5" fmla="*/ 83 h 432"/>
                  <a:gd name="T6" fmla="*/ 32 w 433"/>
                  <a:gd name="T7" fmla="*/ 83 h 432"/>
                  <a:gd name="T8" fmla="*/ 23 w 433"/>
                  <a:gd name="T9" fmla="*/ 108 h 432"/>
                  <a:gd name="T10" fmla="*/ 0 w 433"/>
                  <a:gd name="T11" fmla="*/ 108 h 432"/>
                  <a:gd name="T12" fmla="*/ 42 w 433"/>
                  <a:gd name="T13" fmla="*/ 0 h 432"/>
                  <a:gd name="T14" fmla="*/ 65 w 433"/>
                  <a:gd name="T15" fmla="*/ 0 h 432"/>
                  <a:gd name="T16" fmla="*/ 109 w 433"/>
                  <a:gd name="T17" fmla="*/ 108 h 432"/>
                  <a:gd name="T18" fmla="*/ 68 w 433"/>
                  <a:gd name="T19" fmla="*/ 65 h 432"/>
                  <a:gd name="T20" fmla="*/ 53 w 433"/>
                  <a:gd name="T21" fmla="*/ 25 h 432"/>
                  <a:gd name="T22" fmla="*/ 39 w 433"/>
                  <a:gd name="T23" fmla="*/ 65 h 432"/>
                  <a:gd name="T24" fmla="*/ 68 w 433"/>
                  <a:gd name="T25" fmla="*/ 65 h 43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33"/>
                  <a:gd name="T40" fmla="*/ 0 h 432"/>
                  <a:gd name="T41" fmla="*/ 433 w 433"/>
                  <a:gd name="T42" fmla="*/ 432 h 43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33" h="432">
                    <a:moveTo>
                      <a:pt x="433" y="432"/>
                    </a:moveTo>
                    <a:lnTo>
                      <a:pt x="338" y="432"/>
                    </a:lnTo>
                    <a:lnTo>
                      <a:pt x="301" y="333"/>
                    </a:lnTo>
                    <a:lnTo>
                      <a:pt x="128" y="333"/>
                    </a:lnTo>
                    <a:lnTo>
                      <a:pt x="92" y="432"/>
                    </a:lnTo>
                    <a:lnTo>
                      <a:pt x="0" y="432"/>
                    </a:lnTo>
                    <a:lnTo>
                      <a:pt x="168" y="0"/>
                    </a:lnTo>
                    <a:lnTo>
                      <a:pt x="260" y="0"/>
                    </a:lnTo>
                    <a:lnTo>
                      <a:pt x="433" y="432"/>
                    </a:lnTo>
                    <a:close/>
                    <a:moveTo>
                      <a:pt x="272" y="260"/>
                    </a:moveTo>
                    <a:lnTo>
                      <a:pt x="212" y="100"/>
                    </a:lnTo>
                    <a:lnTo>
                      <a:pt x="154" y="260"/>
                    </a:lnTo>
                    <a:lnTo>
                      <a:pt x="272" y="26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3883" name="Rectangle 1370"/>
              <p:cNvSpPr>
                <a:spLocks noChangeArrowheads="1"/>
              </p:cNvSpPr>
              <p:nvPr/>
            </p:nvSpPr>
            <p:spPr bwMode="auto">
              <a:xfrm>
                <a:off x="4426" y="3460"/>
                <a:ext cx="21" cy="108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300"/>
                  </a:spcBef>
                  <a:buClr>
                    <a:srgbClr val="A04DA3"/>
                  </a:buClr>
                  <a:buFont typeface="Georgia" panose="02040502050405020303" pitchFamily="18" charset="0"/>
                  <a:buChar char="•"/>
                  <a:defRPr sz="28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spcBef>
                    <a:spcPts val="300"/>
                  </a:spcBef>
                  <a:buClr>
                    <a:schemeClr val="accent2"/>
                  </a:buClr>
                  <a:buFont typeface="Georgia" panose="02040502050405020303" pitchFamily="18" charset="0"/>
                  <a:buChar char="▫"/>
                  <a:defRPr sz="2600">
                    <a:solidFill>
                      <a:schemeClr val="accent2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spcBef>
                    <a:spcPts val="300"/>
                  </a:spcBef>
                  <a:buClr>
                    <a:schemeClr val="accent1"/>
                  </a:buClr>
                  <a:buFont typeface="Wingdings 2" panose="05020102010507070707" pitchFamily="18" charset="2"/>
                  <a:buChar char=""/>
                  <a:defRPr sz="2400">
                    <a:solidFill>
                      <a:schemeClr val="accent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spcBef>
                    <a:spcPts val="300"/>
                  </a:spcBef>
                  <a:buClr>
                    <a:schemeClr val="accent1"/>
                  </a:buClr>
                  <a:buFont typeface="Wingdings 2" panose="05020102010507070707" pitchFamily="18" charset="2"/>
                  <a:buChar char=""/>
                  <a:defRPr sz="2200">
                    <a:solidFill>
                      <a:schemeClr val="accent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rgbClr val="A04DA3"/>
                  </a:buClr>
                  <a:buFont typeface="Georgia" panose="02040502050405020303" pitchFamily="18" charset="0"/>
                  <a:buChar char="▫"/>
                  <a:defRPr sz="2000">
                    <a:solidFill>
                      <a:srgbClr val="A04DA3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rgbClr val="A04DA3"/>
                  </a:buClr>
                  <a:buFont typeface="Georgia" panose="02040502050405020303" pitchFamily="18" charset="0"/>
                  <a:buChar char="▫"/>
                  <a:defRPr sz="2000">
                    <a:solidFill>
                      <a:srgbClr val="A04DA3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rgbClr val="A04DA3"/>
                  </a:buClr>
                  <a:buFont typeface="Georgia" panose="02040502050405020303" pitchFamily="18" charset="0"/>
                  <a:buChar char="▫"/>
                  <a:defRPr sz="2000">
                    <a:solidFill>
                      <a:srgbClr val="A04DA3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rgbClr val="A04DA3"/>
                  </a:buClr>
                  <a:buFont typeface="Georgia" panose="02040502050405020303" pitchFamily="18" charset="0"/>
                  <a:buChar char="▫"/>
                  <a:defRPr sz="2000">
                    <a:solidFill>
                      <a:srgbClr val="A04DA3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rgbClr val="A04DA3"/>
                  </a:buClr>
                  <a:buFont typeface="Georgia" panose="02040502050405020303" pitchFamily="18" charset="0"/>
                  <a:buChar char="▫"/>
                  <a:defRPr sz="2000">
                    <a:solidFill>
                      <a:srgbClr val="A04DA3"/>
                    </a:solidFill>
                    <a:latin typeface="Georgia" panose="02040502050405020303" pitchFamily="18" charset="0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FontTx/>
                  <a:buNone/>
                </a:pPr>
                <a:endParaRPr lang="es-PR" altLang="es-PR" sz="2400" b="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3884" name="Freeform 1371"/>
              <p:cNvSpPr>
                <a:spLocks/>
              </p:cNvSpPr>
              <p:nvPr/>
            </p:nvSpPr>
            <p:spPr bwMode="auto">
              <a:xfrm>
                <a:off x="4459" y="3458"/>
                <a:ext cx="53" cy="110"/>
              </a:xfrm>
              <a:custGeom>
                <a:avLst/>
                <a:gdLst>
                  <a:gd name="T0" fmla="*/ 0 w 212"/>
                  <a:gd name="T1" fmla="*/ 32 h 440"/>
                  <a:gd name="T2" fmla="*/ 12 w 212"/>
                  <a:gd name="T3" fmla="*/ 32 h 440"/>
                  <a:gd name="T4" fmla="*/ 12 w 212"/>
                  <a:gd name="T5" fmla="*/ 26 h 440"/>
                  <a:gd name="T6" fmla="*/ 12 w 212"/>
                  <a:gd name="T7" fmla="*/ 21 h 440"/>
                  <a:gd name="T8" fmla="*/ 12 w 212"/>
                  <a:gd name="T9" fmla="*/ 17 h 440"/>
                  <a:gd name="T10" fmla="*/ 13 w 212"/>
                  <a:gd name="T11" fmla="*/ 14 h 440"/>
                  <a:gd name="T12" fmla="*/ 13 w 212"/>
                  <a:gd name="T13" fmla="*/ 11 h 440"/>
                  <a:gd name="T14" fmla="*/ 15 w 212"/>
                  <a:gd name="T15" fmla="*/ 9 h 440"/>
                  <a:gd name="T16" fmla="*/ 17 w 212"/>
                  <a:gd name="T17" fmla="*/ 7 h 440"/>
                  <a:gd name="T18" fmla="*/ 19 w 212"/>
                  <a:gd name="T19" fmla="*/ 5 h 440"/>
                  <a:gd name="T20" fmla="*/ 21 w 212"/>
                  <a:gd name="T21" fmla="*/ 3 h 440"/>
                  <a:gd name="T22" fmla="*/ 25 w 212"/>
                  <a:gd name="T23" fmla="*/ 2 h 440"/>
                  <a:gd name="T24" fmla="*/ 28 w 212"/>
                  <a:gd name="T25" fmla="*/ 1 h 440"/>
                  <a:gd name="T26" fmla="*/ 32 w 212"/>
                  <a:gd name="T27" fmla="*/ 0 h 440"/>
                  <a:gd name="T28" fmla="*/ 36 w 212"/>
                  <a:gd name="T29" fmla="*/ 0 h 440"/>
                  <a:gd name="T30" fmla="*/ 40 w 212"/>
                  <a:gd name="T31" fmla="*/ 0 h 440"/>
                  <a:gd name="T32" fmla="*/ 44 w 212"/>
                  <a:gd name="T33" fmla="*/ 1 h 440"/>
                  <a:gd name="T34" fmla="*/ 49 w 212"/>
                  <a:gd name="T35" fmla="*/ 2 h 440"/>
                  <a:gd name="T36" fmla="*/ 53 w 212"/>
                  <a:gd name="T37" fmla="*/ 3 h 440"/>
                  <a:gd name="T38" fmla="*/ 50 w 212"/>
                  <a:gd name="T39" fmla="*/ 17 h 440"/>
                  <a:gd name="T40" fmla="*/ 45 w 212"/>
                  <a:gd name="T41" fmla="*/ 16 h 440"/>
                  <a:gd name="T42" fmla="*/ 41 w 212"/>
                  <a:gd name="T43" fmla="*/ 16 h 440"/>
                  <a:gd name="T44" fmla="*/ 38 w 212"/>
                  <a:gd name="T45" fmla="*/ 16 h 440"/>
                  <a:gd name="T46" fmla="*/ 37 w 212"/>
                  <a:gd name="T47" fmla="*/ 17 h 440"/>
                  <a:gd name="T48" fmla="*/ 35 w 212"/>
                  <a:gd name="T49" fmla="*/ 17 h 440"/>
                  <a:gd name="T50" fmla="*/ 34 w 212"/>
                  <a:gd name="T51" fmla="*/ 18 h 440"/>
                  <a:gd name="T52" fmla="*/ 33 w 212"/>
                  <a:gd name="T53" fmla="*/ 20 h 440"/>
                  <a:gd name="T54" fmla="*/ 33 w 212"/>
                  <a:gd name="T55" fmla="*/ 21 h 440"/>
                  <a:gd name="T56" fmla="*/ 32 w 212"/>
                  <a:gd name="T57" fmla="*/ 23 h 440"/>
                  <a:gd name="T58" fmla="*/ 32 w 212"/>
                  <a:gd name="T59" fmla="*/ 26 h 440"/>
                  <a:gd name="T60" fmla="*/ 32 w 212"/>
                  <a:gd name="T61" fmla="*/ 32 h 440"/>
                  <a:gd name="T62" fmla="*/ 48 w 212"/>
                  <a:gd name="T63" fmla="*/ 32 h 440"/>
                  <a:gd name="T64" fmla="*/ 48 w 212"/>
                  <a:gd name="T65" fmla="*/ 48 h 440"/>
                  <a:gd name="T66" fmla="*/ 32 w 212"/>
                  <a:gd name="T67" fmla="*/ 48 h 440"/>
                  <a:gd name="T68" fmla="*/ 32 w 212"/>
                  <a:gd name="T69" fmla="*/ 110 h 440"/>
                  <a:gd name="T70" fmla="*/ 12 w 212"/>
                  <a:gd name="T71" fmla="*/ 110 h 440"/>
                  <a:gd name="T72" fmla="*/ 12 w 212"/>
                  <a:gd name="T73" fmla="*/ 48 h 440"/>
                  <a:gd name="T74" fmla="*/ 0 w 212"/>
                  <a:gd name="T75" fmla="*/ 48 h 440"/>
                  <a:gd name="T76" fmla="*/ 0 w 212"/>
                  <a:gd name="T77" fmla="*/ 32 h 440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212"/>
                  <a:gd name="T118" fmla="*/ 0 h 440"/>
                  <a:gd name="T119" fmla="*/ 212 w 212"/>
                  <a:gd name="T120" fmla="*/ 440 h 440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212" h="440">
                    <a:moveTo>
                      <a:pt x="0" y="127"/>
                    </a:moveTo>
                    <a:lnTo>
                      <a:pt x="46" y="127"/>
                    </a:lnTo>
                    <a:lnTo>
                      <a:pt x="46" y="103"/>
                    </a:lnTo>
                    <a:lnTo>
                      <a:pt x="46" y="84"/>
                    </a:lnTo>
                    <a:lnTo>
                      <a:pt x="48" y="69"/>
                    </a:lnTo>
                    <a:lnTo>
                      <a:pt x="51" y="55"/>
                    </a:lnTo>
                    <a:lnTo>
                      <a:pt x="53" y="44"/>
                    </a:lnTo>
                    <a:lnTo>
                      <a:pt x="59" y="35"/>
                    </a:lnTo>
                    <a:lnTo>
                      <a:pt x="66" y="26"/>
                    </a:lnTo>
                    <a:lnTo>
                      <a:pt x="74" y="20"/>
                    </a:lnTo>
                    <a:lnTo>
                      <a:pt x="85" y="12"/>
                    </a:lnTo>
                    <a:lnTo>
                      <a:pt x="98" y="7"/>
                    </a:lnTo>
                    <a:lnTo>
                      <a:pt x="110" y="3"/>
                    </a:lnTo>
                    <a:lnTo>
                      <a:pt x="126" y="1"/>
                    </a:lnTo>
                    <a:lnTo>
                      <a:pt x="142" y="0"/>
                    </a:lnTo>
                    <a:lnTo>
                      <a:pt x="160" y="1"/>
                    </a:lnTo>
                    <a:lnTo>
                      <a:pt x="177" y="3"/>
                    </a:lnTo>
                    <a:lnTo>
                      <a:pt x="195" y="7"/>
                    </a:lnTo>
                    <a:lnTo>
                      <a:pt x="212" y="10"/>
                    </a:lnTo>
                    <a:lnTo>
                      <a:pt x="200" y="69"/>
                    </a:lnTo>
                    <a:lnTo>
                      <a:pt x="180" y="65"/>
                    </a:lnTo>
                    <a:lnTo>
                      <a:pt x="162" y="64"/>
                    </a:lnTo>
                    <a:lnTo>
                      <a:pt x="153" y="65"/>
                    </a:lnTo>
                    <a:lnTo>
                      <a:pt x="147" y="66"/>
                    </a:lnTo>
                    <a:lnTo>
                      <a:pt x="140" y="69"/>
                    </a:lnTo>
                    <a:lnTo>
                      <a:pt x="136" y="73"/>
                    </a:lnTo>
                    <a:lnTo>
                      <a:pt x="133" y="78"/>
                    </a:lnTo>
                    <a:lnTo>
                      <a:pt x="130" y="84"/>
                    </a:lnTo>
                    <a:lnTo>
                      <a:pt x="129" y="93"/>
                    </a:lnTo>
                    <a:lnTo>
                      <a:pt x="129" y="105"/>
                    </a:lnTo>
                    <a:lnTo>
                      <a:pt x="129" y="127"/>
                    </a:lnTo>
                    <a:lnTo>
                      <a:pt x="191" y="127"/>
                    </a:lnTo>
                    <a:lnTo>
                      <a:pt x="191" y="192"/>
                    </a:lnTo>
                    <a:lnTo>
                      <a:pt x="129" y="192"/>
                    </a:lnTo>
                    <a:lnTo>
                      <a:pt x="129" y="440"/>
                    </a:lnTo>
                    <a:lnTo>
                      <a:pt x="46" y="440"/>
                    </a:lnTo>
                    <a:lnTo>
                      <a:pt x="46" y="192"/>
                    </a:lnTo>
                    <a:lnTo>
                      <a:pt x="0" y="192"/>
                    </a:lnTo>
                    <a:lnTo>
                      <a:pt x="0" y="127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3885" name="Freeform 1372"/>
              <p:cNvSpPr>
                <a:spLocks noEditPoints="1"/>
              </p:cNvSpPr>
              <p:nvPr/>
            </p:nvSpPr>
            <p:spPr bwMode="auto">
              <a:xfrm>
                <a:off x="4513" y="3488"/>
                <a:ext cx="73" cy="81"/>
              </a:xfrm>
              <a:custGeom>
                <a:avLst/>
                <a:gdLst>
                  <a:gd name="T0" fmla="*/ 3 w 293"/>
                  <a:gd name="T1" fmla="*/ 19 h 327"/>
                  <a:gd name="T2" fmla="*/ 6 w 293"/>
                  <a:gd name="T3" fmla="*/ 12 h 327"/>
                  <a:gd name="T4" fmla="*/ 11 w 293"/>
                  <a:gd name="T5" fmla="*/ 7 h 327"/>
                  <a:gd name="T6" fmla="*/ 17 w 293"/>
                  <a:gd name="T7" fmla="*/ 3 h 327"/>
                  <a:gd name="T8" fmla="*/ 26 w 293"/>
                  <a:gd name="T9" fmla="*/ 1 h 327"/>
                  <a:gd name="T10" fmla="*/ 36 w 293"/>
                  <a:gd name="T11" fmla="*/ 0 h 327"/>
                  <a:gd name="T12" fmla="*/ 52 w 293"/>
                  <a:gd name="T13" fmla="*/ 2 h 327"/>
                  <a:gd name="T14" fmla="*/ 62 w 293"/>
                  <a:gd name="T15" fmla="*/ 7 h 327"/>
                  <a:gd name="T16" fmla="*/ 67 w 293"/>
                  <a:gd name="T17" fmla="*/ 15 h 327"/>
                  <a:gd name="T18" fmla="*/ 69 w 293"/>
                  <a:gd name="T19" fmla="*/ 30 h 327"/>
                  <a:gd name="T20" fmla="*/ 69 w 293"/>
                  <a:gd name="T21" fmla="*/ 63 h 327"/>
                  <a:gd name="T22" fmla="*/ 70 w 293"/>
                  <a:gd name="T23" fmla="*/ 71 h 327"/>
                  <a:gd name="T24" fmla="*/ 73 w 293"/>
                  <a:gd name="T25" fmla="*/ 80 h 327"/>
                  <a:gd name="T26" fmla="*/ 51 w 293"/>
                  <a:gd name="T27" fmla="*/ 73 h 327"/>
                  <a:gd name="T28" fmla="*/ 47 w 293"/>
                  <a:gd name="T29" fmla="*/ 73 h 327"/>
                  <a:gd name="T30" fmla="*/ 39 w 293"/>
                  <a:gd name="T31" fmla="*/ 79 h 327"/>
                  <a:gd name="T32" fmla="*/ 29 w 293"/>
                  <a:gd name="T33" fmla="*/ 81 h 327"/>
                  <a:gd name="T34" fmla="*/ 20 w 293"/>
                  <a:gd name="T35" fmla="*/ 81 h 327"/>
                  <a:gd name="T36" fmla="*/ 13 w 293"/>
                  <a:gd name="T37" fmla="*/ 79 h 327"/>
                  <a:gd name="T38" fmla="*/ 7 w 293"/>
                  <a:gd name="T39" fmla="*/ 75 h 327"/>
                  <a:gd name="T40" fmla="*/ 3 w 293"/>
                  <a:gd name="T41" fmla="*/ 69 h 327"/>
                  <a:gd name="T42" fmla="*/ 0 w 293"/>
                  <a:gd name="T43" fmla="*/ 63 h 327"/>
                  <a:gd name="T44" fmla="*/ 0 w 293"/>
                  <a:gd name="T45" fmla="*/ 55 h 327"/>
                  <a:gd name="T46" fmla="*/ 3 w 293"/>
                  <a:gd name="T47" fmla="*/ 46 h 327"/>
                  <a:gd name="T48" fmla="*/ 9 w 293"/>
                  <a:gd name="T49" fmla="*/ 40 h 327"/>
                  <a:gd name="T50" fmla="*/ 19 w 293"/>
                  <a:gd name="T51" fmla="*/ 36 h 327"/>
                  <a:gd name="T52" fmla="*/ 35 w 293"/>
                  <a:gd name="T53" fmla="*/ 32 h 327"/>
                  <a:gd name="T54" fmla="*/ 49 w 293"/>
                  <a:gd name="T55" fmla="*/ 29 h 327"/>
                  <a:gd name="T56" fmla="*/ 48 w 293"/>
                  <a:gd name="T57" fmla="*/ 22 h 327"/>
                  <a:gd name="T58" fmla="*/ 44 w 293"/>
                  <a:gd name="T59" fmla="*/ 17 h 327"/>
                  <a:gd name="T60" fmla="*/ 34 w 293"/>
                  <a:gd name="T61" fmla="*/ 16 h 327"/>
                  <a:gd name="T62" fmla="*/ 28 w 293"/>
                  <a:gd name="T63" fmla="*/ 17 h 327"/>
                  <a:gd name="T64" fmla="*/ 23 w 293"/>
                  <a:gd name="T65" fmla="*/ 21 h 327"/>
                  <a:gd name="T66" fmla="*/ 49 w 293"/>
                  <a:gd name="T67" fmla="*/ 42 h 327"/>
                  <a:gd name="T68" fmla="*/ 40 w 293"/>
                  <a:gd name="T69" fmla="*/ 44 h 327"/>
                  <a:gd name="T70" fmla="*/ 29 w 293"/>
                  <a:gd name="T71" fmla="*/ 47 h 327"/>
                  <a:gd name="T72" fmla="*/ 23 w 293"/>
                  <a:gd name="T73" fmla="*/ 51 h 327"/>
                  <a:gd name="T74" fmla="*/ 20 w 293"/>
                  <a:gd name="T75" fmla="*/ 56 h 327"/>
                  <a:gd name="T76" fmla="*/ 22 w 293"/>
                  <a:gd name="T77" fmla="*/ 62 h 327"/>
                  <a:gd name="T78" fmla="*/ 28 w 293"/>
                  <a:gd name="T79" fmla="*/ 66 h 327"/>
                  <a:gd name="T80" fmla="*/ 35 w 293"/>
                  <a:gd name="T81" fmla="*/ 67 h 327"/>
                  <a:gd name="T82" fmla="*/ 43 w 293"/>
                  <a:gd name="T83" fmla="*/ 63 h 327"/>
                  <a:gd name="T84" fmla="*/ 47 w 293"/>
                  <a:gd name="T85" fmla="*/ 58 h 327"/>
                  <a:gd name="T86" fmla="*/ 48 w 293"/>
                  <a:gd name="T87" fmla="*/ 53 h 327"/>
                  <a:gd name="T88" fmla="*/ 49 w 293"/>
                  <a:gd name="T89" fmla="*/ 42 h 327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293"/>
                  <a:gd name="T136" fmla="*/ 0 h 327"/>
                  <a:gd name="T137" fmla="*/ 293 w 293"/>
                  <a:gd name="T138" fmla="*/ 327 h 327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293" h="327">
                    <a:moveTo>
                      <a:pt x="83" y="103"/>
                    </a:moveTo>
                    <a:lnTo>
                      <a:pt x="8" y="90"/>
                    </a:lnTo>
                    <a:lnTo>
                      <a:pt x="12" y="78"/>
                    </a:lnTo>
                    <a:lnTo>
                      <a:pt x="16" y="68"/>
                    </a:lnTo>
                    <a:lnTo>
                      <a:pt x="21" y="59"/>
                    </a:lnTo>
                    <a:lnTo>
                      <a:pt x="25" y="50"/>
                    </a:lnTo>
                    <a:lnTo>
                      <a:pt x="32" y="42"/>
                    </a:lnTo>
                    <a:lnTo>
                      <a:pt x="38" y="34"/>
                    </a:lnTo>
                    <a:lnTo>
                      <a:pt x="45" y="28"/>
                    </a:lnTo>
                    <a:lnTo>
                      <a:pt x="52" y="22"/>
                    </a:lnTo>
                    <a:lnTo>
                      <a:pt x="60" y="17"/>
                    </a:lnTo>
                    <a:lnTo>
                      <a:pt x="69" y="13"/>
                    </a:lnTo>
                    <a:lnTo>
                      <a:pt x="80" y="9"/>
                    </a:lnTo>
                    <a:lnTo>
                      <a:pt x="90" y="6"/>
                    </a:lnTo>
                    <a:lnTo>
                      <a:pt x="103" y="3"/>
                    </a:lnTo>
                    <a:lnTo>
                      <a:pt x="116" y="2"/>
                    </a:lnTo>
                    <a:lnTo>
                      <a:pt x="129" y="0"/>
                    </a:lnTo>
                    <a:lnTo>
                      <a:pt x="144" y="0"/>
                    </a:lnTo>
                    <a:lnTo>
                      <a:pt x="170" y="2"/>
                    </a:lnTo>
                    <a:lnTo>
                      <a:pt x="192" y="4"/>
                    </a:lnTo>
                    <a:lnTo>
                      <a:pt x="210" y="8"/>
                    </a:lnTo>
                    <a:lnTo>
                      <a:pt x="226" y="13"/>
                    </a:lnTo>
                    <a:lnTo>
                      <a:pt x="239" y="21"/>
                    </a:lnTo>
                    <a:lnTo>
                      <a:pt x="249" y="29"/>
                    </a:lnTo>
                    <a:lnTo>
                      <a:pt x="258" y="37"/>
                    </a:lnTo>
                    <a:lnTo>
                      <a:pt x="265" y="47"/>
                    </a:lnTo>
                    <a:lnTo>
                      <a:pt x="269" y="59"/>
                    </a:lnTo>
                    <a:lnTo>
                      <a:pt x="273" y="76"/>
                    </a:lnTo>
                    <a:lnTo>
                      <a:pt x="275" y="96"/>
                    </a:lnTo>
                    <a:lnTo>
                      <a:pt x="275" y="121"/>
                    </a:lnTo>
                    <a:lnTo>
                      <a:pt x="275" y="218"/>
                    </a:lnTo>
                    <a:lnTo>
                      <a:pt x="275" y="236"/>
                    </a:lnTo>
                    <a:lnTo>
                      <a:pt x="275" y="253"/>
                    </a:lnTo>
                    <a:lnTo>
                      <a:pt x="277" y="267"/>
                    </a:lnTo>
                    <a:lnTo>
                      <a:pt x="279" y="278"/>
                    </a:lnTo>
                    <a:lnTo>
                      <a:pt x="280" y="288"/>
                    </a:lnTo>
                    <a:lnTo>
                      <a:pt x="284" y="298"/>
                    </a:lnTo>
                    <a:lnTo>
                      <a:pt x="288" y="309"/>
                    </a:lnTo>
                    <a:lnTo>
                      <a:pt x="293" y="321"/>
                    </a:lnTo>
                    <a:lnTo>
                      <a:pt x="212" y="321"/>
                    </a:lnTo>
                    <a:lnTo>
                      <a:pt x="208" y="310"/>
                    </a:lnTo>
                    <a:lnTo>
                      <a:pt x="204" y="296"/>
                    </a:lnTo>
                    <a:lnTo>
                      <a:pt x="201" y="289"/>
                    </a:lnTo>
                    <a:lnTo>
                      <a:pt x="201" y="286"/>
                    </a:lnTo>
                    <a:lnTo>
                      <a:pt x="190" y="296"/>
                    </a:lnTo>
                    <a:lnTo>
                      <a:pt x="179" y="304"/>
                    </a:lnTo>
                    <a:lnTo>
                      <a:pt x="168" y="311"/>
                    </a:lnTo>
                    <a:lnTo>
                      <a:pt x="156" y="317"/>
                    </a:lnTo>
                    <a:lnTo>
                      <a:pt x="143" y="322"/>
                    </a:lnTo>
                    <a:lnTo>
                      <a:pt x="130" y="324"/>
                    </a:lnTo>
                    <a:lnTo>
                      <a:pt x="117" y="327"/>
                    </a:lnTo>
                    <a:lnTo>
                      <a:pt x="104" y="327"/>
                    </a:lnTo>
                    <a:lnTo>
                      <a:pt x="92" y="327"/>
                    </a:lnTo>
                    <a:lnTo>
                      <a:pt x="81" y="326"/>
                    </a:lnTo>
                    <a:lnTo>
                      <a:pt x="70" y="323"/>
                    </a:lnTo>
                    <a:lnTo>
                      <a:pt x="61" y="321"/>
                    </a:lnTo>
                    <a:lnTo>
                      <a:pt x="51" y="317"/>
                    </a:lnTo>
                    <a:lnTo>
                      <a:pt x="43" y="313"/>
                    </a:lnTo>
                    <a:lnTo>
                      <a:pt x="35" y="308"/>
                    </a:lnTo>
                    <a:lnTo>
                      <a:pt x="28" y="301"/>
                    </a:lnTo>
                    <a:lnTo>
                      <a:pt x="21" y="295"/>
                    </a:lnTo>
                    <a:lnTo>
                      <a:pt x="16" y="287"/>
                    </a:lnTo>
                    <a:lnTo>
                      <a:pt x="11" y="279"/>
                    </a:lnTo>
                    <a:lnTo>
                      <a:pt x="7" y="271"/>
                    </a:lnTo>
                    <a:lnTo>
                      <a:pt x="4" y="263"/>
                    </a:lnTo>
                    <a:lnTo>
                      <a:pt x="2" y="254"/>
                    </a:lnTo>
                    <a:lnTo>
                      <a:pt x="0" y="244"/>
                    </a:lnTo>
                    <a:lnTo>
                      <a:pt x="0" y="235"/>
                    </a:lnTo>
                    <a:lnTo>
                      <a:pt x="0" y="222"/>
                    </a:lnTo>
                    <a:lnTo>
                      <a:pt x="3" y="210"/>
                    </a:lnTo>
                    <a:lnTo>
                      <a:pt x="7" y="199"/>
                    </a:lnTo>
                    <a:lnTo>
                      <a:pt x="12" y="187"/>
                    </a:lnTo>
                    <a:lnTo>
                      <a:pt x="20" y="178"/>
                    </a:lnTo>
                    <a:lnTo>
                      <a:pt x="28" y="169"/>
                    </a:lnTo>
                    <a:lnTo>
                      <a:pt x="37" y="162"/>
                    </a:lnTo>
                    <a:lnTo>
                      <a:pt x="48" y="156"/>
                    </a:lnTo>
                    <a:lnTo>
                      <a:pt x="61" y="151"/>
                    </a:lnTo>
                    <a:lnTo>
                      <a:pt x="76" y="146"/>
                    </a:lnTo>
                    <a:lnTo>
                      <a:pt x="94" y="140"/>
                    </a:lnTo>
                    <a:lnTo>
                      <a:pt x="115" y="136"/>
                    </a:lnTo>
                    <a:lnTo>
                      <a:pt x="140" y="131"/>
                    </a:lnTo>
                    <a:lnTo>
                      <a:pt x="162" y="126"/>
                    </a:lnTo>
                    <a:lnTo>
                      <a:pt x="181" y="121"/>
                    </a:lnTo>
                    <a:lnTo>
                      <a:pt x="195" y="116"/>
                    </a:lnTo>
                    <a:lnTo>
                      <a:pt x="195" y="108"/>
                    </a:lnTo>
                    <a:lnTo>
                      <a:pt x="194" y="96"/>
                    </a:lnTo>
                    <a:lnTo>
                      <a:pt x="191" y="87"/>
                    </a:lnTo>
                    <a:lnTo>
                      <a:pt x="187" y="79"/>
                    </a:lnTo>
                    <a:lnTo>
                      <a:pt x="182" y="74"/>
                    </a:lnTo>
                    <a:lnTo>
                      <a:pt x="175" y="69"/>
                    </a:lnTo>
                    <a:lnTo>
                      <a:pt x="165" y="66"/>
                    </a:lnTo>
                    <a:lnTo>
                      <a:pt x="153" y="64"/>
                    </a:lnTo>
                    <a:lnTo>
                      <a:pt x="138" y="64"/>
                    </a:lnTo>
                    <a:lnTo>
                      <a:pt x="127" y="64"/>
                    </a:lnTo>
                    <a:lnTo>
                      <a:pt x="118" y="66"/>
                    </a:lnTo>
                    <a:lnTo>
                      <a:pt x="111" y="69"/>
                    </a:lnTo>
                    <a:lnTo>
                      <a:pt x="104" y="73"/>
                    </a:lnTo>
                    <a:lnTo>
                      <a:pt x="98" y="78"/>
                    </a:lnTo>
                    <a:lnTo>
                      <a:pt x="92" y="85"/>
                    </a:lnTo>
                    <a:lnTo>
                      <a:pt x="87" y="92"/>
                    </a:lnTo>
                    <a:lnTo>
                      <a:pt x="83" y="103"/>
                    </a:lnTo>
                    <a:close/>
                    <a:moveTo>
                      <a:pt x="195" y="170"/>
                    </a:moveTo>
                    <a:lnTo>
                      <a:pt x="184" y="173"/>
                    </a:lnTo>
                    <a:lnTo>
                      <a:pt x="174" y="175"/>
                    </a:lnTo>
                    <a:lnTo>
                      <a:pt x="160" y="179"/>
                    </a:lnTo>
                    <a:lnTo>
                      <a:pt x="144" y="183"/>
                    </a:lnTo>
                    <a:lnTo>
                      <a:pt x="129" y="187"/>
                    </a:lnTo>
                    <a:lnTo>
                      <a:pt x="116" y="190"/>
                    </a:lnTo>
                    <a:lnTo>
                      <a:pt x="105" y="193"/>
                    </a:lnTo>
                    <a:lnTo>
                      <a:pt x="99" y="197"/>
                    </a:lnTo>
                    <a:lnTo>
                      <a:pt x="91" y="204"/>
                    </a:lnTo>
                    <a:lnTo>
                      <a:pt x="87" y="210"/>
                    </a:lnTo>
                    <a:lnTo>
                      <a:pt x="83" y="218"/>
                    </a:lnTo>
                    <a:lnTo>
                      <a:pt x="82" y="226"/>
                    </a:lnTo>
                    <a:lnTo>
                      <a:pt x="83" y="235"/>
                    </a:lnTo>
                    <a:lnTo>
                      <a:pt x="86" y="243"/>
                    </a:lnTo>
                    <a:lnTo>
                      <a:pt x="90" y="249"/>
                    </a:lnTo>
                    <a:lnTo>
                      <a:pt x="95" y="256"/>
                    </a:lnTo>
                    <a:lnTo>
                      <a:pt x="103" y="262"/>
                    </a:lnTo>
                    <a:lnTo>
                      <a:pt x="111" y="266"/>
                    </a:lnTo>
                    <a:lnTo>
                      <a:pt x="118" y="269"/>
                    </a:lnTo>
                    <a:lnTo>
                      <a:pt x="129" y="269"/>
                    </a:lnTo>
                    <a:lnTo>
                      <a:pt x="139" y="269"/>
                    </a:lnTo>
                    <a:lnTo>
                      <a:pt x="151" y="265"/>
                    </a:lnTo>
                    <a:lnTo>
                      <a:pt x="161" y="261"/>
                    </a:lnTo>
                    <a:lnTo>
                      <a:pt x="172" y="254"/>
                    </a:lnTo>
                    <a:lnTo>
                      <a:pt x="178" y="248"/>
                    </a:lnTo>
                    <a:lnTo>
                      <a:pt x="183" y="241"/>
                    </a:lnTo>
                    <a:lnTo>
                      <a:pt x="188" y="235"/>
                    </a:lnTo>
                    <a:lnTo>
                      <a:pt x="191" y="227"/>
                    </a:lnTo>
                    <a:lnTo>
                      <a:pt x="192" y="221"/>
                    </a:lnTo>
                    <a:lnTo>
                      <a:pt x="194" y="212"/>
                    </a:lnTo>
                    <a:lnTo>
                      <a:pt x="194" y="200"/>
                    </a:lnTo>
                    <a:lnTo>
                      <a:pt x="195" y="187"/>
                    </a:lnTo>
                    <a:lnTo>
                      <a:pt x="195" y="17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3886" name="Freeform 1373"/>
              <p:cNvSpPr>
                <a:spLocks/>
              </p:cNvSpPr>
              <p:nvPr/>
            </p:nvSpPr>
            <p:spPr bwMode="auto">
              <a:xfrm>
                <a:off x="4641" y="3458"/>
                <a:ext cx="37" cy="141"/>
              </a:xfrm>
              <a:custGeom>
                <a:avLst/>
                <a:gdLst>
                  <a:gd name="T0" fmla="*/ 37 w 151"/>
                  <a:gd name="T1" fmla="*/ 141 h 567"/>
                  <a:gd name="T2" fmla="*/ 23 w 151"/>
                  <a:gd name="T3" fmla="*/ 141 h 567"/>
                  <a:gd name="T4" fmla="*/ 20 w 151"/>
                  <a:gd name="T5" fmla="*/ 137 h 567"/>
                  <a:gd name="T6" fmla="*/ 18 w 151"/>
                  <a:gd name="T7" fmla="*/ 132 h 567"/>
                  <a:gd name="T8" fmla="*/ 15 w 151"/>
                  <a:gd name="T9" fmla="*/ 128 h 567"/>
                  <a:gd name="T10" fmla="*/ 13 w 151"/>
                  <a:gd name="T11" fmla="*/ 124 h 567"/>
                  <a:gd name="T12" fmla="*/ 11 w 151"/>
                  <a:gd name="T13" fmla="*/ 119 h 567"/>
                  <a:gd name="T14" fmla="*/ 9 w 151"/>
                  <a:gd name="T15" fmla="*/ 115 h 567"/>
                  <a:gd name="T16" fmla="*/ 7 w 151"/>
                  <a:gd name="T17" fmla="*/ 110 h 567"/>
                  <a:gd name="T18" fmla="*/ 6 w 151"/>
                  <a:gd name="T19" fmla="*/ 106 h 567"/>
                  <a:gd name="T20" fmla="*/ 5 w 151"/>
                  <a:gd name="T21" fmla="*/ 101 h 567"/>
                  <a:gd name="T22" fmla="*/ 4 w 151"/>
                  <a:gd name="T23" fmla="*/ 97 h 567"/>
                  <a:gd name="T24" fmla="*/ 2 w 151"/>
                  <a:gd name="T25" fmla="*/ 92 h 567"/>
                  <a:gd name="T26" fmla="*/ 2 w 151"/>
                  <a:gd name="T27" fmla="*/ 88 h 567"/>
                  <a:gd name="T28" fmla="*/ 1 w 151"/>
                  <a:gd name="T29" fmla="*/ 83 h 567"/>
                  <a:gd name="T30" fmla="*/ 0 w 151"/>
                  <a:gd name="T31" fmla="*/ 79 h 567"/>
                  <a:gd name="T32" fmla="*/ 0 w 151"/>
                  <a:gd name="T33" fmla="*/ 75 h 567"/>
                  <a:gd name="T34" fmla="*/ 0 w 151"/>
                  <a:gd name="T35" fmla="*/ 70 h 567"/>
                  <a:gd name="T36" fmla="*/ 0 w 151"/>
                  <a:gd name="T37" fmla="*/ 65 h 567"/>
                  <a:gd name="T38" fmla="*/ 1 w 151"/>
                  <a:gd name="T39" fmla="*/ 60 h 567"/>
                  <a:gd name="T40" fmla="*/ 1 w 151"/>
                  <a:gd name="T41" fmla="*/ 55 h 567"/>
                  <a:gd name="T42" fmla="*/ 2 w 151"/>
                  <a:gd name="T43" fmla="*/ 50 h 567"/>
                  <a:gd name="T44" fmla="*/ 3 w 151"/>
                  <a:gd name="T45" fmla="*/ 45 h 567"/>
                  <a:gd name="T46" fmla="*/ 4 w 151"/>
                  <a:gd name="T47" fmla="*/ 40 h 567"/>
                  <a:gd name="T48" fmla="*/ 6 w 151"/>
                  <a:gd name="T49" fmla="*/ 35 h 567"/>
                  <a:gd name="T50" fmla="*/ 7 w 151"/>
                  <a:gd name="T51" fmla="*/ 30 h 567"/>
                  <a:gd name="T52" fmla="*/ 11 w 151"/>
                  <a:gd name="T53" fmla="*/ 22 h 567"/>
                  <a:gd name="T54" fmla="*/ 14 w 151"/>
                  <a:gd name="T55" fmla="*/ 14 h 567"/>
                  <a:gd name="T56" fmla="*/ 19 w 151"/>
                  <a:gd name="T57" fmla="*/ 7 h 567"/>
                  <a:gd name="T58" fmla="*/ 23 w 151"/>
                  <a:gd name="T59" fmla="*/ 0 h 567"/>
                  <a:gd name="T60" fmla="*/ 37 w 151"/>
                  <a:gd name="T61" fmla="*/ 0 h 567"/>
                  <a:gd name="T62" fmla="*/ 33 w 151"/>
                  <a:gd name="T63" fmla="*/ 11 h 567"/>
                  <a:gd name="T64" fmla="*/ 29 w 151"/>
                  <a:gd name="T65" fmla="*/ 21 h 567"/>
                  <a:gd name="T66" fmla="*/ 25 w 151"/>
                  <a:gd name="T67" fmla="*/ 30 h 567"/>
                  <a:gd name="T68" fmla="*/ 23 w 151"/>
                  <a:gd name="T69" fmla="*/ 38 h 567"/>
                  <a:gd name="T70" fmla="*/ 22 w 151"/>
                  <a:gd name="T71" fmla="*/ 46 h 567"/>
                  <a:gd name="T72" fmla="*/ 20 w 151"/>
                  <a:gd name="T73" fmla="*/ 54 h 567"/>
                  <a:gd name="T74" fmla="*/ 20 w 151"/>
                  <a:gd name="T75" fmla="*/ 62 h 567"/>
                  <a:gd name="T76" fmla="*/ 19 w 151"/>
                  <a:gd name="T77" fmla="*/ 71 h 567"/>
                  <a:gd name="T78" fmla="*/ 20 w 151"/>
                  <a:gd name="T79" fmla="*/ 77 h 567"/>
                  <a:gd name="T80" fmla="*/ 20 w 151"/>
                  <a:gd name="T81" fmla="*/ 83 h 567"/>
                  <a:gd name="T82" fmla="*/ 21 w 151"/>
                  <a:gd name="T83" fmla="*/ 89 h 567"/>
                  <a:gd name="T84" fmla="*/ 22 w 151"/>
                  <a:gd name="T85" fmla="*/ 95 h 567"/>
                  <a:gd name="T86" fmla="*/ 23 w 151"/>
                  <a:gd name="T87" fmla="*/ 101 h 567"/>
                  <a:gd name="T88" fmla="*/ 25 w 151"/>
                  <a:gd name="T89" fmla="*/ 108 h 567"/>
                  <a:gd name="T90" fmla="*/ 26 w 151"/>
                  <a:gd name="T91" fmla="*/ 113 h 567"/>
                  <a:gd name="T92" fmla="*/ 28 w 151"/>
                  <a:gd name="T93" fmla="*/ 119 h 567"/>
                  <a:gd name="T94" fmla="*/ 29 w 151"/>
                  <a:gd name="T95" fmla="*/ 124 h 567"/>
                  <a:gd name="T96" fmla="*/ 31 w 151"/>
                  <a:gd name="T97" fmla="*/ 128 h 567"/>
                  <a:gd name="T98" fmla="*/ 34 w 151"/>
                  <a:gd name="T99" fmla="*/ 134 h 567"/>
                  <a:gd name="T100" fmla="*/ 37 w 151"/>
                  <a:gd name="T101" fmla="*/ 141 h 567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151"/>
                  <a:gd name="T154" fmla="*/ 0 h 567"/>
                  <a:gd name="T155" fmla="*/ 151 w 151"/>
                  <a:gd name="T156" fmla="*/ 567 h 567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151" h="567">
                    <a:moveTo>
                      <a:pt x="149" y="567"/>
                    </a:moveTo>
                    <a:lnTo>
                      <a:pt x="92" y="567"/>
                    </a:lnTo>
                    <a:lnTo>
                      <a:pt x="82" y="550"/>
                    </a:lnTo>
                    <a:lnTo>
                      <a:pt x="72" y="532"/>
                    </a:lnTo>
                    <a:lnTo>
                      <a:pt x="63" y="515"/>
                    </a:lnTo>
                    <a:lnTo>
                      <a:pt x="54" y="497"/>
                    </a:lnTo>
                    <a:lnTo>
                      <a:pt x="44" y="480"/>
                    </a:lnTo>
                    <a:lnTo>
                      <a:pt x="38" y="462"/>
                    </a:lnTo>
                    <a:lnTo>
                      <a:pt x="30" y="443"/>
                    </a:lnTo>
                    <a:lnTo>
                      <a:pt x="25" y="425"/>
                    </a:lnTo>
                    <a:lnTo>
                      <a:pt x="19" y="407"/>
                    </a:lnTo>
                    <a:lnTo>
                      <a:pt x="15" y="389"/>
                    </a:lnTo>
                    <a:lnTo>
                      <a:pt x="9" y="371"/>
                    </a:lnTo>
                    <a:lnTo>
                      <a:pt x="7" y="353"/>
                    </a:lnTo>
                    <a:lnTo>
                      <a:pt x="4" y="335"/>
                    </a:lnTo>
                    <a:lnTo>
                      <a:pt x="2" y="318"/>
                    </a:lnTo>
                    <a:lnTo>
                      <a:pt x="2" y="300"/>
                    </a:lnTo>
                    <a:lnTo>
                      <a:pt x="0" y="283"/>
                    </a:lnTo>
                    <a:lnTo>
                      <a:pt x="2" y="262"/>
                    </a:lnTo>
                    <a:lnTo>
                      <a:pt x="3" y="241"/>
                    </a:lnTo>
                    <a:lnTo>
                      <a:pt x="4" y="220"/>
                    </a:lnTo>
                    <a:lnTo>
                      <a:pt x="8" y="200"/>
                    </a:lnTo>
                    <a:lnTo>
                      <a:pt x="12" y="180"/>
                    </a:lnTo>
                    <a:lnTo>
                      <a:pt x="17" y="161"/>
                    </a:lnTo>
                    <a:lnTo>
                      <a:pt x="24" y="141"/>
                    </a:lnTo>
                    <a:lnTo>
                      <a:pt x="30" y="122"/>
                    </a:lnTo>
                    <a:lnTo>
                      <a:pt x="43" y="90"/>
                    </a:lnTo>
                    <a:lnTo>
                      <a:pt x="59" y="58"/>
                    </a:lnTo>
                    <a:lnTo>
                      <a:pt x="76" y="29"/>
                    </a:lnTo>
                    <a:lnTo>
                      <a:pt x="94" y="0"/>
                    </a:lnTo>
                    <a:lnTo>
                      <a:pt x="151" y="0"/>
                    </a:lnTo>
                    <a:lnTo>
                      <a:pt x="133" y="43"/>
                    </a:lnTo>
                    <a:lnTo>
                      <a:pt x="117" y="83"/>
                    </a:lnTo>
                    <a:lnTo>
                      <a:pt x="104" y="119"/>
                    </a:lnTo>
                    <a:lnTo>
                      <a:pt x="95" y="152"/>
                    </a:lnTo>
                    <a:lnTo>
                      <a:pt x="89" y="184"/>
                    </a:lnTo>
                    <a:lnTo>
                      <a:pt x="83" y="217"/>
                    </a:lnTo>
                    <a:lnTo>
                      <a:pt x="81" y="250"/>
                    </a:lnTo>
                    <a:lnTo>
                      <a:pt x="79" y="285"/>
                    </a:lnTo>
                    <a:lnTo>
                      <a:pt x="81" y="309"/>
                    </a:lnTo>
                    <a:lnTo>
                      <a:pt x="82" y="333"/>
                    </a:lnTo>
                    <a:lnTo>
                      <a:pt x="85" y="358"/>
                    </a:lnTo>
                    <a:lnTo>
                      <a:pt x="89" y="384"/>
                    </a:lnTo>
                    <a:lnTo>
                      <a:pt x="94" y="408"/>
                    </a:lnTo>
                    <a:lnTo>
                      <a:pt x="100" y="433"/>
                    </a:lnTo>
                    <a:lnTo>
                      <a:pt x="107" y="456"/>
                    </a:lnTo>
                    <a:lnTo>
                      <a:pt x="113" y="480"/>
                    </a:lnTo>
                    <a:lnTo>
                      <a:pt x="120" y="497"/>
                    </a:lnTo>
                    <a:lnTo>
                      <a:pt x="127" y="516"/>
                    </a:lnTo>
                    <a:lnTo>
                      <a:pt x="138" y="539"/>
                    </a:lnTo>
                    <a:lnTo>
                      <a:pt x="149" y="567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3887" name="Freeform 1374"/>
              <p:cNvSpPr>
                <a:spLocks/>
              </p:cNvSpPr>
              <p:nvPr/>
            </p:nvSpPr>
            <p:spPr bwMode="auto">
              <a:xfrm>
                <a:off x="4694" y="3460"/>
                <a:ext cx="82" cy="108"/>
              </a:xfrm>
              <a:custGeom>
                <a:avLst/>
                <a:gdLst>
                  <a:gd name="T0" fmla="*/ 0 w 328"/>
                  <a:gd name="T1" fmla="*/ 108 h 432"/>
                  <a:gd name="T2" fmla="*/ 0 w 328"/>
                  <a:gd name="T3" fmla="*/ 0 h 432"/>
                  <a:gd name="T4" fmla="*/ 80 w 328"/>
                  <a:gd name="T5" fmla="*/ 0 h 432"/>
                  <a:gd name="T6" fmla="*/ 80 w 328"/>
                  <a:gd name="T7" fmla="*/ 18 h 432"/>
                  <a:gd name="T8" fmla="*/ 22 w 328"/>
                  <a:gd name="T9" fmla="*/ 18 h 432"/>
                  <a:gd name="T10" fmla="*/ 22 w 328"/>
                  <a:gd name="T11" fmla="*/ 42 h 432"/>
                  <a:gd name="T12" fmla="*/ 76 w 328"/>
                  <a:gd name="T13" fmla="*/ 42 h 432"/>
                  <a:gd name="T14" fmla="*/ 76 w 328"/>
                  <a:gd name="T15" fmla="*/ 60 h 432"/>
                  <a:gd name="T16" fmla="*/ 22 w 328"/>
                  <a:gd name="T17" fmla="*/ 60 h 432"/>
                  <a:gd name="T18" fmla="*/ 22 w 328"/>
                  <a:gd name="T19" fmla="*/ 90 h 432"/>
                  <a:gd name="T20" fmla="*/ 82 w 328"/>
                  <a:gd name="T21" fmla="*/ 90 h 432"/>
                  <a:gd name="T22" fmla="*/ 82 w 328"/>
                  <a:gd name="T23" fmla="*/ 108 h 432"/>
                  <a:gd name="T24" fmla="*/ 0 w 328"/>
                  <a:gd name="T25" fmla="*/ 108 h 43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28"/>
                  <a:gd name="T40" fmla="*/ 0 h 432"/>
                  <a:gd name="T41" fmla="*/ 328 w 328"/>
                  <a:gd name="T42" fmla="*/ 432 h 43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28" h="432">
                    <a:moveTo>
                      <a:pt x="0" y="432"/>
                    </a:moveTo>
                    <a:lnTo>
                      <a:pt x="0" y="0"/>
                    </a:lnTo>
                    <a:lnTo>
                      <a:pt x="320" y="0"/>
                    </a:lnTo>
                    <a:lnTo>
                      <a:pt x="320" y="72"/>
                    </a:lnTo>
                    <a:lnTo>
                      <a:pt x="87" y="72"/>
                    </a:lnTo>
                    <a:lnTo>
                      <a:pt x="87" y="168"/>
                    </a:lnTo>
                    <a:lnTo>
                      <a:pt x="303" y="168"/>
                    </a:lnTo>
                    <a:lnTo>
                      <a:pt x="303" y="241"/>
                    </a:lnTo>
                    <a:lnTo>
                      <a:pt x="87" y="241"/>
                    </a:lnTo>
                    <a:lnTo>
                      <a:pt x="87" y="359"/>
                    </a:lnTo>
                    <a:lnTo>
                      <a:pt x="328" y="359"/>
                    </a:lnTo>
                    <a:lnTo>
                      <a:pt x="328" y="432"/>
                    </a:lnTo>
                    <a:lnTo>
                      <a:pt x="0" y="432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3888" name="Freeform 1375"/>
              <p:cNvSpPr>
                <a:spLocks/>
              </p:cNvSpPr>
              <p:nvPr/>
            </p:nvSpPr>
            <p:spPr bwMode="auto">
              <a:xfrm>
                <a:off x="4786" y="3458"/>
                <a:ext cx="52" cy="110"/>
              </a:xfrm>
              <a:custGeom>
                <a:avLst/>
                <a:gdLst>
                  <a:gd name="T0" fmla="*/ 0 w 211"/>
                  <a:gd name="T1" fmla="*/ 32 h 440"/>
                  <a:gd name="T2" fmla="*/ 11 w 211"/>
                  <a:gd name="T3" fmla="*/ 32 h 440"/>
                  <a:gd name="T4" fmla="*/ 11 w 211"/>
                  <a:gd name="T5" fmla="*/ 26 h 440"/>
                  <a:gd name="T6" fmla="*/ 11 w 211"/>
                  <a:gd name="T7" fmla="*/ 21 h 440"/>
                  <a:gd name="T8" fmla="*/ 12 w 211"/>
                  <a:gd name="T9" fmla="*/ 17 h 440"/>
                  <a:gd name="T10" fmla="*/ 12 w 211"/>
                  <a:gd name="T11" fmla="*/ 14 h 440"/>
                  <a:gd name="T12" fmla="*/ 13 w 211"/>
                  <a:gd name="T13" fmla="*/ 11 h 440"/>
                  <a:gd name="T14" fmla="*/ 15 w 211"/>
                  <a:gd name="T15" fmla="*/ 9 h 440"/>
                  <a:gd name="T16" fmla="*/ 16 w 211"/>
                  <a:gd name="T17" fmla="*/ 7 h 440"/>
                  <a:gd name="T18" fmla="*/ 18 w 211"/>
                  <a:gd name="T19" fmla="*/ 5 h 440"/>
                  <a:gd name="T20" fmla="*/ 21 w 211"/>
                  <a:gd name="T21" fmla="*/ 3 h 440"/>
                  <a:gd name="T22" fmla="*/ 24 w 211"/>
                  <a:gd name="T23" fmla="*/ 2 h 440"/>
                  <a:gd name="T24" fmla="*/ 27 w 211"/>
                  <a:gd name="T25" fmla="*/ 1 h 440"/>
                  <a:gd name="T26" fmla="*/ 31 w 211"/>
                  <a:gd name="T27" fmla="*/ 0 h 440"/>
                  <a:gd name="T28" fmla="*/ 35 w 211"/>
                  <a:gd name="T29" fmla="*/ 0 h 440"/>
                  <a:gd name="T30" fmla="*/ 39 w 211"/>
                  <a:gd name="T31" fmla="*/ 0 h 440"/>
                  <a:gd name="T32" fmla="*/ 43 w 211"/>
                  <a:gd name="T33" fmla="*/ 1 h 440"/>
                  <a:gd name="T34" fmla="*/ 48 w 211"/>
                  <a:gd name="T35" fmla="*/ 2 h 440"/>
                  <a:gd name="T36" fmla="*/ 52 w 211"/>
                  <a:gd name="T37" fmla="*/ 3 h 440"/>
                  <a:gd name="T38" fmla="*/ 49 w 211"/>
                  <a:gd name="T39" fmla="*/ 17 h 440"/>
                  <a:gd name="T40" fmla="*/ 44 w 211"/>
                  <a:gd name="T41" fmla="*/ 16 h 440"/>
                  <a:gd name="T42" fmla="*/ 40 w 211"/>
                  <a:gd name="T43" fmla="*/ 16 h 440"/>
                  <a:gd name="T44" fmla="*/ 38 w 211"/>
                  <a:gd name="T45" fmla="*/ 16 h 440"/>
                  <a:gd name="T46" fmla="*/ 36 w 211"/>
                  <a:gd name="T47" fmla="*/ 17 h 440"/>
                  <a:gd name="T48" fmla="*/ 35 w 211"/>
                  <a:gd name="T49" fmla="*/ 17 h 440"/>
                  <a:gd name="T50" fmla="*/ 34 w 211"/>
                  <a:gd name="T51" fmla="*/ 18 h 440"/>
                  <a:gd name="T52" fmla="*/ 33 w 211"/>
                  <a:gd name="T53" fmla="*/ 20 h 440"/>
                  <a:gd name="T54" fmla="*/ 32 w 211"/>
                  <a:gd name="T55" fmla="*/ 21 h 440"/>
                  <a:gd name="T56" fmla="*/ 32 w 211"/>
                  <a:gd name="T57" fmla="*/ 23 h 440"/>
                  <a:gd name="T58" fmla="*/ 32 w 211"/>
                  <a:gd name="T59" fmla="*/ 26 h 440"/>
                  <a:gd name="T60" fmla="*/ 32 w 211"/>
                  <a:gd name="T61" fmla="*/ 32 h 440"/>
                  <a:gd name="T62" fmla="*/ 47 w 211"/>
                  <a:gd name="T63" fmla="*/ 32 h 440"/>
                  <a:gd name="T64" fmla="*/ 47 w 211"/>
                  <a:gd name="T65" fmla="*/ 48 h 440"/>
                  <a:gd name="T66" fmla="*/ 32 w 211"/>
                  <a:gd name="T67" fmla="*/ 48 h 440"/>
                  <a:gd name="T68" fmla="*/ 32 w 211"/>
                  <a:gd name="T69" fmla="*/ 110 h 440"/>
                  <a:gd name="T70" fmla="*/ 11 w 211"/>
                  <a:gd name="T71" fmla="*/ 110 h 440"/>
                  <a:gd name="T72" fmla="*/ 11 w 211"/>
                  <a:gd name="T73" fmla="*/ 48 h 440"/>
                  <a:gd name="T74" fmla="*/ 0 w 211"/>
                  <a:gd name="T75" fmla="*/ 48 h 440"/>
                  <a:gd name="T76" fmla="*/ 0 w 211"/>
                  <a:gd name="T77" fmla="*/ 32 h 440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211"/>
                  <a:gd name="T118" fmla="*/ 0 h 440"/>
                  <a:gd name="T119" fmla="*/ 211 w 211"/>
                  <a:gd name="T120" fmla="*/ 440 h 440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211" h="440">
                    <a:moveTo>
                      <a:pt x="0" y="127"/>
                    </a:moveTo>
                    <a:lnTo>
                      <a:pt x="45" y="127"/>
                    </a:lnTo>
                    <a:lnTo>
                      <a:pt x="45" y="103"/>
                    </a:lnTo>
                    <a:lnTo>
                      <a:pt x="46" y="84"/>
                    </a:lnTo>
                    <a:lnTo>
                      <a:pt x="48" y="69"/>
                    </a:lnTo>
                    <a:lnTo>
                      <a:pt x="50" y="55"/>
                    </a:lnTo>
                    <a:lnTo>
                      <a:pt x="54" y="44"/>
                    </a:lnTo>
                    <a:lnTo>
                      <a:pt x="59" y="35"/>
                    </a:lnTo>
                    <a:lnTo>
                      <a:pt x="66" y="26"/>
                    </a:lnTo>
                    <a:lnTo>
                      <a:pt x="74" y="20"/>
                    </a:lnTo>
                    <a:lnTo>
                      <a:pt x="84" y="12"/>
                    </a:lnTo>
                    <a:lnTo>
                      <a:pt x="97" y="7"/>
                    </a:lnTo>
                    <a:lnTo>
                      <a:pt x="110" y="3"/>
                    </a:lnTo>
                    <a:lnTo>
                      <a:pt x="125" y="1"/>
                    </a:lnTo>
                    <a:lnTo>
                      <a:pt x="141" y="0"/>
                    </a:lnTo>
                    <a:lnTo>
                      <a:pt x="159" y="1"/>
                    </a:lnTo>
                    <a:lnTo>
                      <a:pt x="176" y="3"/>
                    </a:lnTo>
                    <a:lnTo>
                      <a:pt x="194" y="7"/>
                    </a:lnTo>
                    <a:lnTo>
                      <a:pt x="211" y="10"/>
                    </a:lnTo>
                    <a:lnTo>
                      <a:pt x="199" y="69"/>
                    </a:lnTo>
                    <a:lnTo>
                      <a:pt x="180" y="65"/>
                    </a:lnTo>
                    <a:lnTo>
                      <a:pt x="162" y="64"/>
                    </a:lnTo>
                    <a:lnTo>
                      <a:pt x="153" y="65"/>
                    </a:lnTo>
                    <a:lnTo>
                      <a:pt x="146" y="66"/>
                    </a:lnTo>
                    <a:lnTo>
                      <a:pt x="141" y="69"/>
                    </a:lnTo>
                    <a:lnTo>
                      <a:pt x="136" y="73"/>
                    </a:lnTo>
                    <a:lnTo>
                      <a:pt x="132" y="78"/>
                    </a:lnTo>
                    <a:lnTo>
                      <a:pt x="131" y="84"/>
                    </a:lnTo>
                    <a:lnTo>
                      <a:pt x="128" y="93"/>
                    </a:lnTo>
                    <a:lnTo>
                      <a:pt x="128" y="105"/>
                    </a:lnTo>
                    <a:lnTo>
                      <a:pt x="128" y="127"/>
                    </a:lnTo>
                    <a:lnTo>
                      <a:pt x="190" y="127"/>
                    </a:lnTo>
                    <a:lnTo>
                      <a:pt x="190" y="192"/>
                    </a:lnTo>
                    <a:lnTo>
                      <a:pt x="128" y="192"/>
                    </a:lnTo>
                    <a:lnTo>
                      <a:pt x="128" y="440"/>
                    </a:lnTo>
                    <a:lnTo>
                      <a:pt x="45" y="440"/>
                    </a:lnTo>
                    <a:lnTo>
                      <a:pt x="45" y="192"/>
                    </a:lnTo>
                    <a:lnTo>
                      <a:pt x="0" y="192"/>
                    </a:lnTo>
                    <a:lnTo>
                      <a:pt x="0" y="127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3889" name="Freeform 1376"/>
              <p:cNvSpPr>
                <a:spLocks noEditPoints="1"/>
              </p:cNvSpPr>
              <p:nvPr/>
            </p:nvSpPr>
            <p:spPr bwMode="auto">
              <a:xfrm>
                <a:off x="4839" y="3488"/>
                <a:ext cx="73" cy="81"/>
              </a:xfrm>
              <a:custGeom>
                <a:avLst/>
                <a:gdLst>
                  <a:gd name="T0" fmla="*/ 72 w 292"/>
                  <a:gd name="T1" fmla="*/ 58 h 327"/>
                  <a:gd name="T2" fmla="*/ 70 w 292"/>
                  <a:gd name="T3" fmla="*/ 63 h 327"/>
                  <a:gd name="T4" fmla="*/ 67 w 292"/>
                  <a:gd name="T5" fmla="*/ 68 h 327"/>
                  <a:gd name="T6" fmla="*/ 64 w 292"/>
                  <a:gd name="T7" fmla="*/ 72 h 327"/>
                  <a:gd name="T8" fmla="*/ 59 w 292"/>
                  <a:gd name="T9" fmla="*/ 75 h 327"/>
                  <a:gd name="T10" fmla="*/ 55 w 292"/>
                  <a:gd name="T11" fmla="*/ 78 h 327"/>
                  <a:gd name="T12" fmla="*/ 50 w 292"/>
                  <a:gd name="T13" fmla="*/ 80 h 327"/>
                  <a:gd name="T14" fmla="*/ 44 w 292"/>
                  <a:gd name="T15" fmla="*/ 81 h 327"/>
                  <a:gd name="T16" fmla="*/ 38 w 292"/>
                  <a:gd name="T17" fmla="*/ 81 h 327"/>
                  <a:gd name="T18" fmla="*/ 29 w 292"/>
                  <a:gd name="T19" fmla="*/ 80 h 327"/>
                  <a:gd name="T20" fmla="*/ 20 w 292"/>
                  <a:gd name="T21" fmla="*/ 78 h 327"/>
                  <a:gd name="T22" fmla="*/ 13 w 292"/>
                  <a:gd name="T23" fmla="*/ 74 h 327"/>
                  <a:gd name="T24" fmla="*/ 8 w 292"/>
                  <a:gd name="T25" fmla="*/ 68 h 327"/>
                  <a:gd name="T26" fmla="*/ 4 w 292"/>
                  <a:gd name="T27" fmla="*/ 62 h 327"/>
                  <a:gd name="T28" fmla="*/ 2 w 292"/>
                  <a:gd name="T29" fmla="*/ 56 h 327"/>
                  <a:gd name="T30" fmla="*/ 1 w 292"/>
                  <a:gd name="T31" fmla="*/ 49 h 327"/>
                  <a:gd name="T32" fmla="*/ 0 w 292"/>
                  <a:gd name="T33" fmla="*/ 41 h 327"/>
                  <a:gd name="T34" fmla="*/ 1 w 292"/>
                  <a:gd name="T35" fmla="*/ 32 h 327"/>
                  <a:gd name="T36" fmla="*/ 3 w 292"/>
                  <a:gd name="T37" fmla="*/ 24 h 327"/>
                  <a:gd name="T38" fmla="*/ 6 w 292"/>
                  <a:gd name="T39" fmla="*/ 17 h 327"/>
                  <a:gd name="T40" fmla="*/ 10 w 292"/>
                  <a:gd name="T41" fmla="*/ 11 h 327"/>
                  <a:gd name="T42" fmla="*/ 16 w 292"/>
                  <a:gd name="T43" fmla="*/ 6 h 327"/>
                  <a:gd name="T44" fmla="*/ 22 w 292"/>
                  <a:gd name="T45" fmla="*/ 3 h 327"/>
                  <a:gd name="T46" fmla="*/ 29 w 292"/>
                  <a:gd name="T47" fmla="*/ 1 h 327"/>
                  <a:gd name="T48" fmla="*/ 36 w 292"/>
                  <a:gd name="T49" fmla="*/ 0 h 327"/>
                  <a:gd name="T50" fmla="*/ 44 w 292"/>
                  <a:gd name="T51" fmla="*/ 1 h 327"/>
                  <a:gd name="T52" fmla="*/ 52 w 292"/>
                  <a:gd name="T53" fmla="*/ 3 h 327"/>
                  <a:gd name="T54" fmla="*/ 58 w 292"/>
                  <a:gd name="T55" fmla="*/ 6 h 327"/>
                  <a:gd name="T56" fmla="*/ 64 w 292"/>
                  <a:gd name="T57" fmla="*/ 12 h 327"/>
                  <a:gd name="T58" fmla="*/ 68 w 292"/>
                  <a:gd name="T59" fmla="*/ 18 h 327"/>
                  <a:gd name="T60" fmla="*/ 71 w 292"/>
                  <a:gd name="T61" fmla="*/ 26 h 327"/>
                  <a:gd name="T62" fmla="*/ 73 w 292"/>
                  <a:gd name="T63" fmla="*/ 35 h 327"/>
                  <a:gd name="T64" fmla="*/ 73 w 292"/>
                  <a:gd name="T65" fmla="*/ 47 h 327"/>
                  <a:gd name="T66" fmla="*/ 22 w 292"/>
                  <a:gd name="T67" fmla="*/ 51 h 327"/>
                  <a:gd name="T68" fmla="*/ 24 w 292"/>
                  <a:gd name="T69" fmla="*/ 56 h 327"/>
                  <a:gd name="T70" fmla="*/ 25 w 292"/>
                  <a:gd name="T71" fmla="*/ 59 h 327"/>
                  <a:gd name="T72" fmla="*/ 28 w 292"/>
                  <a:gd name="T73" fmla="*/ 62 h 327"/>
                  <a:gd name="T74" fmla="*/ 30 w 292"/>
                  <a:gd name="T75" fmla="*/ 64 h 327"/>
                  <a:gd name="T76" fmla="*/ 33 w 292"/>
                  <a:gd name="T77" fmla="*/ 65 h 327"/>
                  <a:gd name="T78" fmla="*/ 36 w 292"/>
                  <a:gd name="T79" fmla="*/ 66 h 327"/>
                  <a:gd name="T80" fmla="*/ 41 w 292"/>
                  <a:gd name="T81" fmla="*/ 66 h 327"/>
                  <a:gd name="T82" fmla="*/ 45 w 292"/>
                  <a:gd name="T83" fmla="*/ 64 h 327"/>
                  <a:gd name="T84" fmla="*/ 48 w 292"/>
                  <a:gd name="T85" fmla="*/ 62 h 327"/>
                  <a:gd name="T86" fmla="*/ 50 w 292"/>
                  <a:gd name="T87" fmla="*/ 57 h 327"/>
                  <a:gd name="T88" fmla="*/ 53 w 292"/>
                  <a:gd name="T89" fmla="*/ 34 h 327"/>
                  <a:gd name="T90" fmla="*/ 51 w 292"/>
                  <a:gd name="T91" fmla="*/ 26 h 327"/>
                  <a:gd name="T92" fmla="*/ 50 w 292"/>
                  <a:gd name="T93" fmla="*/ 23 h 327"/>
                  <a:gd name="T94" fmla="*/ 48 w 292"/>
                  <a:gd name="T95" fmla="*/ 20 h 327"/>
                  <a:gd name="T96" fmla="*/ 43 w 292"/>
                  <a:gd name="T97" fmla="*/ 17 h 327"/>
                  <a:gd name="T98" fmla="*/ 37 w 292"/>
                  <a:gd name="T99" fmla="*/ 16 h 327"/>
                  <a:gd name="T100" fmla="*/ 34 w 292"/>
                  <a:gd name="T101" fmla="*/ 16 h 327"/>
                  <a:gd name="T102" fmla="*/ 31 w 292"/>
                  <a:gd name="T103" fmla="*/ 17 h 327"/>
                  <a:gd name="T104" fmla="*/ 28 w 292"/>
                  <a:gd name="T105" fmla="*/ 19 h 327"/>
                  <a:gd name="T106" fmla="*/ 26 w 292"/>
                  <a:gd name="T107" fmla="*/ 21 h 327"/>
                  <a:gd name="T108" fmla="*/ 24 w 292"/>
                  <a:gd name="T109" fmla="*/ 23 h 327"/>
                  <a:gd name="T110" fmla="*/ 23 w 292"/>
                  <a:gd name="T111" fmla="*/ 27 h 327"/>
                  <a:gd name="T112" fmla="*/ 22 w 292"/>
                  <a:gd name="T113" fmla="*/ 34 h 327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292"/>
                  <a:gd name="T172" fmla="*/ 0 h 327"/>
                  <a:gd name="T173" fmla="*/ 292 w 292"/>
                  <a:gd name="T174" fmla="*/ 327 h 327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292" h="327">
                    <a:moveTo>
                      <a:pt x="205" y="221"/>
                    </a:moveTo>
                    <a:lnTo>
                      <a:pt x="288" y="235"/>
                    </a:lnTo>
                    <a:lnTo>
                      <a:pt x="284" y="245"/>
                    </a:lnTo>
                    <a:lnTo>
                      <a:pt x="279" y="256"/>
                    </a:lnTo>
                    <a:lnTo>
                      <a:pt x="274" y="266"/>
                    </a:lnTo>
                    <a:lnTo>
                      <a:pt x="267" y="274"/>
                    </a:lnTo>
                    <a:lnTo>
                      <a:pt x="261" y="283"/>
                    </a:lnTo>
                    <a:lnTo>
                      <a:pt x="254" y="291"/>
                    </a:lnTo>
                    <a:lnTo>
                      <a:pt x="246" y="297"/>
                    </a:lnTo>
                    <a:lnTo>
                      <a:pt x="237" y="304"/>
                    </a:lnTo>
                    <a:lnTo>
                      <a:pt x="228" y="309"/>
                    </a:lnTo>
                    <a:lnTo>
                      <a:pt x="219" y="314"/>
                    </a:lnTo>
                    <a:lnTo>
                      <a:pt x="209" y="318"/>
                    </a:lnTo>
                    <a:lnTo>
                      <a:pt x="199" y="322"/>
                    </a:lnTo>
                    <a:lnTo>
                      <a:pt x="188" y="324"/>
                    </a:lnTo>
                    <a:lnTo>
                      <a:pt x="176" y="326"/>
                    </a:lnTo>
                    <a:lnTo>
                      <a:pt x="165" y="327"/>
                    </a:lnTo>
                    <a:lnTo>
                      <a:pt x="152" y="327"/>
                    </a:lnTo>
                    <a:lnTo>
                      <a:pt x="132" y="327"/>
                    </a:lnTo>
                    <a:lnTo>
                      <a:pt x="114" y="324"/>
                    </a:lnTo>
                    <a:lnTo>
                      <a:pt x="96" y="319"/>
                    </a:lnTo>
                    <a:lnTo>
                      <a:pt x="81" y="314"/>
                    </a:lnTo>
                    <a:lnTo>
                      <a:pt x="66" y="306"/>
                    </a:lnTo>
                    <a:lnTo>
                      <a:pt x="53" y="297"/>
                    </a:lnTo>
                    <a:lnTo>
                      <a:pt x="42" y="287"/>
                    </a:lnTo>
                    <a:lnTo>
                      <a:pt x="31" y="274"/>
                    </a:lnTo>
                    <a:lnTo>
                      <a:pt x="24" y="263"/>
                    </a:lnTo>
                    <a:lnTo>
                      <a:pt x="17" y="252"/>
                    </a:lnTo>
                    <a:lnTo>
                      <a:pt x="12" y="239"/>
                    </a:lnTo>
                    <a:lnTo>
                      <a:pt x="8" y="226"/>
                    </a:lnTo>
                    <a:lnTo>
                      <a:pt x="4" y="212"/>
                    </a:lnTo>
                    <a:lnTo>
                      <a:pt x="2" y="197"/>
                    </a:lnTo>
                    <a:lnTo>
                      <a:pt x="0" y="182"/>
                    </a:lnTo>
                    <a:lnTo>
                      <a:pt x="0" y="166"/>
                    </a:lnTo>
                    <a:lnTo>
                      <a:pt x="0" y="147"/>
                    </a:lnTo>
                    <a:lnTo>
                      <a:pt x="3" y="130"/>
                    </a:lnTo>
                    <a:lnTo>
                      <a:pt x="5" y="113"/>
                    </a:lnTo>
                    <a:lnTo>
                      <a:pt x="11" y="98"/>
                    </a:lnTo>
                    <a:lnTo>
                      <a:pt x="16" y="82"/>
                    </a:lnTo>
                    <a:lnTo>
                      <a:pt x="24" y="69"/>
                    </a:lnTo>
                    <a:lnTo>
                      <a:pt x="31" y="56"/>
                    </a:lnTo>
                    <a:lnTo>
                      <a:pt x="40" y="44"/>
                    </a:lnTo>
                    <a:lnTo>
                      <a:pt x="51" y="34"/>
                    </a:lnTo>
                    <a:lnTo>
                      <a:pt x="62" y="25"/>
                    </a:lnTo>
                    <a:lnTo>
                      <a:pt x="74" y="17"/>
                    </a:lnTo>
                    <a:lnTo>
                      <a:pt x="87" y="12"/>
                    </a:lnTo>
                    <a:lnTo>
                      <a:pt x="100" y="7"/>
                    </a:lnTo>
                    <a:lnTo>
                      <a:pt x="114" y="3"/>
                    </a:lnTo>
                    <a:lnTo>
                      <a:pt x="129" y="2"/>
                    </a:lnTo>
                    <a:lnTo>
                      <a:pt x="144" y="0"/>
                    </a:lnTo>
                    <a:lnTo>
                      <a:pt x="161" y="2"/>
                    </a:lnTo>
                    <a:lnTo>
                      <a:pt x="176" y="3"/>
                    </a:lnTo>
                    <a:lnTo>
                      <a:pt x="192" y="7"/>
                    </a:lnTo>
                    <a:lnTo>
                      <a:pt x="206" y="12"/>
                    </a:lnTo>
                    <a:lnTo>
                      <a:pt x="219" y="19"/>
                    </a:lnTo>
                    <a:lnTo>
                      <a:pt x="232" y="26"/>
                    </a:lnTo>
                    <a:lnTo>
                      <a:pt x="243" y="35"/>
                    </a:lnTo>
                    <a:lnTo>
                      <a:pt x="254" y="47"/>
                    </a:lnTo>
                    <a:lnTo>
                      <a:pt x="263" y="59"/>
                    </a:lnTo>
                    <a:lnTo>
                      <a:pt x="271" y="73"/>
                    </a:lnTo>
                    <a:lnTo>
                      <a:pt x="278" y="89"/>
                    </a:lnTo>
                    <a:lnTo>
                      <a:pt x="284" y="105"/>
                    </a:lnTo>
                    <a:lnTo>
                      <a:pt x="288" y="124"/>
                    </a:lnTo>
                    <a:lnTo>
                      <a:pt x="291" y="143"/>
                    </a:lnTo>
                    <a:lnTo>
                      <a:pt x="292" y="165"/>
                    </a:lnTo>
                    <a:lnTo>
                      <a:pt x="292" y="188"/>
                    </a:lnTo>
                    <a:lnTo>
                      <a:pt x="84" y="188"/>
                    </a:lnTo>
                    <a:lnTo>
                      <a:pt x="87" y="205"/>
                    </a:lnTo>
                    <a:lnTo>
                      <a:pt x="91" y="221"/>
                    </a:lnTo>
                    <a:lnTo>
                      <a:pt x="94" y="227"/>
                    </a:lnTo>
                    <a:lnTo>
                      <a:pt x="96" y="234"/>
                    </a:lnTo>
                    <a:lnTo>
                      <a:pt x="100" y="240"/>
                    </a:lnTo>
                    <a:lnTo>
                      <a:pt x="105" y="245"/>
                    </a:lnTo>
                    <a:lnTo>
                      <a:pt x="110" y="249"/>
                    </a:lnTo>
                    <a:lnTo>
                      <a:pt x="116" y="254"/>
                    </a:lnTo>
                    <a:lnTo>
                      <a:pt x="121" y="257"/>
                    </a:lnTo>
                    <a:lnTo>
                      <a:pt x="126" y="261"/>
                    </a:lnTo>
                    <a:lnTo>
                      <a:pt x="132" y="262"/>
                    </a:lnTo>
                    <a:lnTo>
                      <a:pt x="139" y="265"/>
                    </a:lnTo>
                    <a:lnTo>
                      <a:pt x="145" y="265"/>
                    </a:lnTo>
                    <a:lnTo>
                      <a:pt x="153" y="266"/>
                    </a:lnTo>
                    <a:lnTo>
                      <a:pt x="162" y="265"/>
                    </a:lnTo>
                    <a:lnTo>
                      <a:pt x="170" y="263"/>
                    </a:lnTo>
                    <a:lnTo>
                      <a:pt x="178" y="260"/>
                    </a:lnTo>
                    <a:lnTo>
                      <a:pt x="186" y="254"/>
                    </a:lnTo>
                    <a:lnTo>
                      <a:pt x="192" y="249"/>
                    </a:lnTo>
                    <a:lnTo>
                      <a:pt x="197" y="241"/>
                    </a:lnTo>
                    <a:lnTo>
                      <a:pt x="201" y="231"/>
                    </a:lnTo>
                    <a:lnTo>
                      <a:pt x="205" y="221"/>
                    </a:lnTo>
                    <a:close/>
                    <a:moveTo>
                      <a:pt x="210" y="138"/>
                    </a:moveTo>
                    <a:lnTo>
                      <a:pt x="209" y="120"/>
                    </a:lnTo>
                    <a:lnTo>
                      <a:pt x="205" y="105"/>
                    </a:lnTo>
                    <a:lnTo>
                      <a:pt x="202" y="99"/>
                    </a:lnTo>
                    <a:lnTo>
                      <a:pt x="200" y="92"/>
                    </a:lnTo>
                    <a:lnTo>
                      <a:pt x="196" y="87"/>
                    </a:lnTo>
                    <a:lnTo>
                      <a:pt x="192" y="82"/>
                    </a:lnTo>
                    <a:lnTo>
                      <a:pt x="182" y="74"/>
                    </a:lnTo>
                    <a:lnTo>
                      <a:pt x="173" y="69"/>
                    </a:lnTo>
                    <a:lnTo>
                      <a:pt x="161" y="65"/>
                    </a:lnTo>
                    <a:lnTo>
                      <a:pt x="148" y="64"/>
                    </a:lnTo>
                    <a:lnTo>
                      <a:pt x="141" y="64"/>
                    </a:lnTo>
                    <a:lnTo>
                      <a:pt x="135" y="65"/>
                    </a:lnTo>
                    <a:lnTo>
                      <a:pt x="130" y="66"/>
                    </a:lnTo>
                    <a:lnTo>
                      <a:pt x="123" y="69"/>
                    </a:lnTo>
                    <a:lnTo>
                      <a:pt x="118" y="72"/>
                    </a:lnTo>
                    <a:lnTo>
                      <a:pt x="113" y="76"/>
                    </a:lnTo>
                    <a:lnTo>
                      <a:pt x="108" y="79"/>
                    </a:lnTo>
                    <a:lnTo>
                      <a:pt x="104" y="83"/>
                    </a:lnTo>
                    <a:lnTo>
                      <a:pt x="100" y="89"/>
                    </a:lnTo>
                    <a:lnTo>
                      <a:pt x="96" y="94"/>
                    </a:lnTo>
                    <a:lnTo>
                      <a:pt x="94" y="100"/>
                    </a:lnTo>
                    <a:lnTo>
                      <a:pt x="91" y="107"/>
                    </a:lnTo>
                    <a:lnTo>
                      <a:pt x="87" y="121"/>
                    </a:lnTo>
                    <a:lnTo>
                      <a:pt x="87" y="138"/>
                    </a:lnTo>
                    <a:lnTo>
                      <a:pt x="210" y="138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3890" name="Freeform 1377"/>
              <p:cNvSpPr>
                <a:spLocks/>
              </p:cNvSpPr>
              <p:nvPr/>
            </p:nvSpPr>
            <p:spPr bwMode="auto">
              <a:xfrm>
                <a:off x="4928" y="3488"/>
                <a:ext cx="50" cy="80"/>
              </a:xfrm>
              <a:custGeom>
                <a:avLst/>
                <a:gdLst>
                  <a:gd name="T0" fmla="*/ 20 w 202"/>
                  <a:gd name="T1" fmla="*/ 80 h 321"/>
                  <a:gd name="T2" fmla="*/ 0 w 202"/>
                  <a:gd name="T3" fmla="*/ 80 h 321"/>
                  <a:gd name="T4" fmla="*/ 0 w 202"/>
                  <a:gd name="T5" fmla="*/ 2 h 321"/>
                  <a:gd name="T6" fmla="*/ 19 w 202"/>
                  <a:gd name="T7" fmla="*/ 2 h 321"/>
                  <a:gd name="T8" fmla="*/ 19 w 202"/>
                  <a:gd name="T9" fmla="*/ 13 h 321"/>
                  <a:gd name="T10" fmla="*/ 21 w 202"/>
                  <a:gd name="T11" fmla="*/ 9 h 321"/>
                  <a:gd name="T12" fmla="*/ 23 w 202"/>
                  <a:gd name="T13" fmla="*/ 6 h 321"/>
                  <a:gd name="T14" fmla="*/ 25 w 202"/>
                  <a:gd name="T15" fmla="*/ 4 h 321"/>
                  <a:gd name="T16" fmla="*/ 27 w 202"/>
                  <a:gd name="T17" fmla="*/ 3 h 321"/>
                  <a:gd name="T18" fmla="*/ 30 w 202"/>
                  <a:gd name="T19" fmla="*/ 1 h 321"/>
                  <a:gd name="T20" fmla="*/ 32 w 202"/>
                  <a:gd name="T21" fmla="*/ 1 h 321"/>
                  <a:gd name="T22" fmla="*/ 34 w 202"/>
                  <a:gd name="T23" fmla="*/ 0 h 321"/>
                  <a:gd name="T24" fmla="*/ 36 w 202"/>
                  <a:gd name="T25" fmla="*/ 0 h 321"/>
                  <a:gd name="T26" fmla="*/ 40 w 202"/>
                  <a:gd name="T27" fmla="*/ 0 h 321"/>
                  <a:gd name="T28" fmla="*/ 43 w 202"/>
                  <a:gd name="T29" fmla="*/ 1 h 321"/>
                  <a:gd name="T30" fmla="*/ 47 w 202"/>
                  <a:gd name="T31" fmla="*/ 2 h 321"/>
                  <a:gd name="T32" fmla="*/ 50 w 202"/>
                  <a:gd name="T33" fmla="*/ 4 h 321"/>
                  <a:gd name="T34" fmla="*/ 44 w 202"/>
                  <a:gd name="T35" fmla="*/ 22 h 321"/>
                  <a:gd name="T36" fmla="*/ 41 w 202"/>
                  <a:gd name="T37" fmla="*/ 20 h 321"/>
                  <a:gd name="T38" fmla="*/ 39 w 202"/>
                  <a:gd name="T39" fmla="*/ 19 h 321"/>
                  <a:gd name="T40" fmla="*/ 36 w 202"/>
                  <a:gd name="T41" fmla="*/ 19 h 321"/>
                  <a:gd name="T42" fmla="*/ 34 w 202"/>
                  <a:gd name="T43" fmla="*/ 18 h 321"/>
                  <a:gd name="T44" fmla="*/ 32 w 202"/>
                  <a:gd name="T45" fmla="*/ 19 h 321"/>
                  <a:gd name="T46" fmla="*/ 30 w 202"/>
                  <a:gd name="T47" fmla="*/ 19 h 321"/>
                  <a:gd name="T48" fmla="*/ 28 w 202"/>
                  <a:gd name="T49" fmla="*/ 20 h 321"/>
                  <a:gd name="T50" fmla="*/ 26 w 202"/>
                  <a:gd name="T51" fmla="*/ 21 h 321"/>
                  <a:gd name="T52" fmla="*/ 25 w 202"/>
                  <a:gd name="T53" fmla="*/ 22 h 321"/>
                  <a:gd name="T54" fmla="*/ 24 w 202"/>
                  <a:gd name="T55" fmla="*/ 24 h 321"/>
                  <a:gd name="T56" fmla="*/ 23 w 202"/>
                  <a:gd name="T57" fmla="*/ 27 h 321"/>
                  <a:gd name="T58" fmla="*/ 22 w 202"/>
                  <a:gd name="T59" fmla="*/ 29 h 321"/>
                  <a:gd name="T60" fmla="*/ 21 w 202"/>
                  <a:gd name="T61" fmla="*/ 34 h 321"/>
                  <a:gd name="T62" fmla="*/ 21 w 202"/>
                  <a:gd name="T63" fmla="*/ 39 h 321"/>
                  <a:gd name="T64" fmla="*/ 21 w 202"/>
                  <a:gd name="T65" fmla="*/ 47 h 321"/>
                  <a:gd name="T66" fmla="*/ 20 w 202"/>
                  <a:gd name="T67" fmla="*/ 56 h 321"/>
                  <a:gd name="T68" fmla="*/ 20 w 202"/>
                  <a:gd name="T69" fmla="*/ 80 h 321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202"/>
                  <a:gd name="T106" fmla="*/ 0 h 321"/>
                  <a:gd name="T107" fmla="*/ 202 w 202"/>
                  <a:gd name="T108" fmla="*/ 321 h 321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202" h="321">
                    <a:moveTo>
                      <a:pt x="81" y="321"/>
                    </a:moveTo>
                    <a:lnTo>
                      <a:pt x="0" y="321"/>
                    </a:lnTo>
                    <a:lnTo>
                      <a:pt x="0" y="8"/>
                    </a:lnTo>
                    <a:lnTo>
                      <a:pt x="76" y="8"/>
                    </a:lnTo>
                    <a:lnTo>
                      <a:pt x="76" y="52"/>
                    </a:lnTo>
                    <a:lnTo>
                      <a:pt x="85" y="38"/>
                    </a:lnTo>
                    <a:lnTo>
                      <a:pt x="94" y="26"/>
                    </a:lnTo>
                    <a:lnTo>
                      <a:pt x="103" y="17"/>
                    </a:lnTo>
                    <a:lnTo>
                      <a:pt x="111" y="11"/>
                    </a:lnTo>
                    <a:lnTo>
                      <a:pt x="120" y="6"/>
                    </a:lnTo>
                    <a:lnTo>
                      <a:pt x="128" y="3"/>
                    </a:lnTo>
                    <a:lnTo>
                      <a:pt x="137" y="2"/>
                    </a:lnTo>
                    <a:lnTo>
                      <a:pt x="147" y="0"/>
                    </a:lnTo>
                    <a:lnTo>
                      <a:pt x="162" y="2"/>
                    </a:lnTo>
                    <a:lnTo>
                      <a:pt x="175" y="4"/>
                    </a:lnTo>
                    <a:lnTo>
                      <a:pt x="189" y="9"/>
                    </a:lnTo>
                    <a:lnTo>
                      <a:pt x="202" y="16"/>
                    </a:lnTo>
                    <a:lnTo>
                      <a:pt x="176" y="89"/>
                    </a:lnTo>
                    <a:lnTo>
                      <a:pt x="166" y="82"/>
                    </a:lnTo>
                    <a:lnTo>
                      <a:pt x="156" y="78"/>
                    </a:lnTo>
                    <a:lnTo>
                      <a:pt x="146" y="76"/>
                    </a:lnTo>
                    <a:lnTo>
                      <a:pt x="137" y="74"/>
                    </a:lnTo>
                    <a:lnTo>
                      <a:pt x="129" y="76"/>
                    </a:lnTo>
                    <a:lnTo>
                      <a:pt x="121" y="77"/>
                    </a:lnTo>
                    <a:lnTo>
                      <a:pt x="114" y="79"/>
                    </a:lnTo>
                    <a:lnTo>
                      <a:pt x="107" y="85"/>
                    </a:lnTo>
                    <a:lnTo>
                      <a:pt x="102" y="90"/>
                    </a:lnTo>
                    <a:lnTo>
                      <a:pt x="97" y="98"/>
                    </a:lnTo>
                    <a:lnTo>
                      <a:pt x="93" y="108"/>
                    </a:lnTo>
                    <a:lnTo>
                      <a:pt x="89" y="118"/>
                    </a:lnTo>
                    <a:lnTo>
                      <a:pt x="85" y="135"/>
                    </a:lnTo>
                    <a:lnTo>
                      <a:pt x="84" y="157"/>
                    </a:lnTo>
                    <a:lnTo>
                      <a:pt x="83" y="187"/>
                    </a:lnTo>
                    <a:lnTo>
                      <a:pt x="81" y="223"/>
                    </a:lnTo>
                    <a:lnTo>
                      <a:pt x="81" y="321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3891" name="Freeform 1378"/>
              <p:cNvSpPr>
                <a:spLocks noEditPoints="1"/>
              </p:cNvSpPr>
              <p:nvPr/>
            </p:nvSpPr>
            <p:spPr bwMode="auto">
              <a:xfrm>
                <a:off x="4981" y="3488"/>
                <a:ext cx="73" cy="81"/>
              </a:xfrm>
              <a:custGeom>
                <a:avLst/>
                <a:gdLst>
                  <a:gd name="T0" fmla="*/ 72 w 292"/>
                  <a:gd name="T1" fmla="*/ 58 h 327"/>
                  <a:gd name="T2" fmla="*/ 70 w 292"/>
                  <a:gd name="T3" fmla="*/ 63 h 327"/>
                  <a:gd name="T4" fmla="*/ 67 w 292"/>
                  <a:gd name="T5" fmla="*/ 68 h 327"/>
                  <a:gd name="T6" fmla="*/ 63 w 292"/>
                  <a:gd name="T7" fmla="*/ 72 h 327"/>
                  <a:gd name="T8" fmla="*/ 60 w 292"/>
                  <a:gd name="T9" fmla="*/ 75 h 327"/>
                  <a:gd name="T10" fmla="*/ 55 w 292"/>
                  <a:gd name="T11" fmla="*/ 78 h 327"/>
                  <a:gd name="T12" fmla="*/ 50 w 292"/>
                  <a:gd name="T13" fmla="*/ 80 h 327"/>
                  <a:gd name="T14" fmla="*/ 44 w 292"/>
                  <a:gd name="T15" fmla="*/ 81 h 327"/>
                  <a:gd name="T16" fmla="*/ 38 w 292"/>
                  <a:gd name="T17" fmla="*/ 81 h 327"/>
                  <a:gd name="T18" fmla="*/ 28 w 292"/>
                  <a:gd name="T19" fmla="*/ 80 h 327"/>
                  <a:gd name="T20" fmla="*/ 20 w 292"/>
                  <a:gd name="T21" fmla="*/ 78 h 327"/>
                  <a:gd name="T22" fmla="*/ 14 w 292"/>
                  <a:gd name="T23" fmla="*/ 74 h 327"/>
                  <a:gd name="T24" fmla="*/ 8 w 292"/>
                  <a:gd name="T25" fmla="*/ 68 h 327"/>
                  <a:gd name="T26" fmla="*/ 4 w 292"/>
                  <a:gd name="T27" fmla="*/ 62 h 327"/>
                  <a:gd name="T28" fmla="*/ 2 w 292"/>
                  <a:gd name="T29" fmla="*/ 56 h 327"/>
                  <a:gd name="T30" fmla="*/ 1 w 292"/>
                  <a:gd name="T31" fmla="*/ 49 h 327"/>
                  <a:gd name="T32" fmla="*/ 0 w 292"/>
                  <a:gd name="T33" fmla="*/ 41 h 327"/>
                  <a:gd name="T34" fmla="*/ 1 w 292"/>
                  <a:gd name="T35" fmla="*/ 32 h 327"/>
                  <a:gd name="T36" fmla="*/ 3 w 292"/>
                  <a:gd name="T37" fmla="*/ 24 h 327"/>
                  <a:gd name="T38" fmla="*/ 6 w 292"/>
                  <a:gd name="T39" fmla="*/ 17 h 327"/>
                  <a:gd name="T40" fmla="*/ 10 w 292"/>
                  <a:gd name="T41" fmla="*/ 11 h 327"/>
                  <a:gd name="T42" fmla="*/ 16 w 292"/>
                  <a:gd name="T43" fmla="*/ 6 h 327"/>
                  <a:gd name="T44" fmla="*/ 22 w 292"/>
                  <a:gd name="T45" fmla="*/ 3 h 327"/>
                  <a:gd name="T46" fmla="*/ 28 w 292"/>
                  <a:gd name="T47" fmla="*/ 1 h 327"/>
                  <a:gd name="T48" fmla="*/ 36 w 292"/>
                  <a:gd name="T49" fmla="*/ 0 h 327"/>
                  <a:gd name="T50" fmla="*/ 44 w 292"/>
                  <a:gd name="T51" fmla="*/ 1 h 327"/>
                  <a:gd name="T52" fmla="*/ 52 w 292"/>
                  <a:gd name="T53" fmla="*/ 3 h 327"/>
                  <a:gd name="T54" fmla="*/ 58 w 292"/>
                  <a:gd name="T55" fmla="*/ 6 h 327"/>
                  <a:gd name="T56" fmla="*/ 63 w 292"/>
                  <a:gd name="T57" fmla="*/ 12 h 327"/>
                  <a:gd name="T58" fmla="*/ 68 w 292"/>
                  <a:gd name="T59" fmla="*/ 18 h 327"/>
                  <a:gd name="T60" fmla="*/ 71 w 292"/>
                  <a:gd name="T61" fmla="*/ 26 h 327"/>
                  <a:gd name="T62" fmla="*/ 73 w 292"/>
                  <a:gd name="T63" fmla="*/ 35 h 327"/>
                  <a:gd name="T64" fmla="*/ 73 w 292"/>
                  <a:gd name="T65" fmla="*/ 47 h 327"/>
                  <a:gd name="T66" fmla="*/ 22 w 292"/>
                  <a:gd name="T67" fmla="*/ 51 h 327"/>
                  <a:gd name="T68" fmla="*/ 24 w 292"/>
                  <a:gd name="T69" fmla="*/ 56 h 327"/>
                  <a:gd name="T70" fmla="*/ 25 w 292"/>
                  <a:gd name="T71" fmla="*/ 59 h 327"/>
                  <a:gd name="T72" fmla="*/ 27 w 292"/>
                  <a:gd name="T73" fmla="*/ 62 h 327"/>
                  <a:gd name="T74" fmla="*/ 30 w 292"/>
                  <a:gd name="T75" fmla="*/ 64 h 327"/>
                  <a:gd name="T76" fmla="*/ 33 w 292"/>
                  <a:gd name="T77" fmla="*/ 65 h 327"/>
                  <a:gd name="T78" fmla="*/ 37 w 292"/>
                  <a:gd name="T79" fmla="*/ 66 h 327"/>
                  <a:gd name="T80" fmla="*/ 41 w 292"/>
                  <a:gd name="T81" fmla="*/ 66 h 327"/>
                  <a:gd name="T82" fmla="*/ 45 w 292"/>
                  <a:gd name="T83" fmla="*/ 64 h 327"/>
                  <a:gd name="T84" fmla="*/ 48 w 292"/>
                  <a:gd name="T85" fmla="*/ 62 h 327"/>
                  <a:gd name="T86" fmla="*/ 50 w 292"/>
                  <a:gd name="T87" fmla="*/ 57 h 327"/>
                  <a:gd name="T88" fmla="*/ 53 w 292"/>
                  <a:gd name="T89" fmla="*/ 34 h 327"/>
                  <a:gd name="T90" fmla="*/ 51 w 292"/>
                  <a:gd name="T91" fmla="*/ 26 h 327"/>
                  <a:gd name="T92" fmla="*/ 50 w 292"/>
                  <a:gd name="T93" fmla="*/ 23 h 327"/>
                  <a:gd name="T94" fmla="*/ 48 w 292"/>
                  <a:gd name="T95" fmla="*/ 20 h 327"/>
                  <a:gd name="T96" fmla="*/ 43 w 292"/>
                  <a:gd name="T97" fmla="*/ 17 h 327"/>
                  <a:gd name="T98" fmla="*/ 37 w 292"/>
                  <a:gd name="T99" fmla="*/ 16 h 327"/>
                  <a:gd name="T100" fmla="*/ 34 w 292"/>
                  <a:gd name="T101" fmla="*/ 16 h 327"/>
                  <a:gd name="T102" fmla="*/ 31 w 292"/>
                  <a:gd name="T103" fmla="*/ 17 h 327"/>
                  <a:gd name="T104" fmla="*/ 28 w 292"/>
                  <a:gd name="T105" fmla="*/ 19 h 327"/>
                  <a:gd name="T106" fmla="*/ 26 w 292"/>
                  <a:gd name="T107" fmla="*/ 21 h 327"/>
                  <a:gd name="T108" fmla="*/ 24 w 292"/>
                  <a:gd name="T109" fmla="*/ 23 h 327"/>
                  <a:gd name="T110" fmla="*/ 23 w 292"/>
                  <a:gd name="T111" fmla="*/ 27 h 327"/>
                  <a:gd name="T112" fmla="*/ 22 w 292"/>
                  <a:gd name="T113" fmla="*/ 34 h 327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292"/>
                  <a:gd name="T172" fmla="*/ 0 h 327"/>
                  <a:gd name="T173" fmla="*/ 292 w 292"/>
                  <a:gd name="T174" fmla="*/ 327 h 327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292" h="327">
                    <a:moveTo>
                      <a:pt x="205" y="221"/>
                    </a:moveTo>
                    <a:lnTo>
                      <a:pt x="288" y="235"/>
                    </a:lnTo>
                    <a:lnTo>
                      <a:pt x="283" y="245"/>
                    </a:lnTo>
                    <a:lnTo>
                      <a:pt x="279" y="256"/>
                    </a:lnTo>
                    <a:lnTo>
                      <a:pt x="274" y="266"/>
                    </a:lnTo>
                    <a:lnTo>
                      <a:pt x="267" y="274"/>
                    </a:lnTo>
                    <a:lnTo>
                      <a:pt x="261" y="283"/>
                    </a:lnTo>
                    <a:lnTo>
                      <a:pt x="253" y="291"/>
                    </a:lnTo>
                    <a:lnTo>
                      <a:pt x="245" y="297"/>
                    </a:lnTo>
                    <a:lnTo>
                      <a:pt x="238" y="304"/>
                    </a:lnTo>
                    <a:lnTo>
                      <a:pt x="229" y="309"/>
                    </a:lnTo>
                    <a:lnTo>
                      <a:pt x="219" y="314"/>
                    </a:lnTo>
                    <a:lnTo>
                      <a:pt x="209" y="318"/>
                    </a:lnTo>
                    <a:lnTo>
                      <a:pt x="199" y="322"/>
                    </a:lnTo>
                    <a:lnTo>
                      <a:pt x="188" y="324"/>
                    </a:lnTo>
                    <a:lnTo>
                      <a:pt x="177" y="326"/>
                    </a:lnTo>
                    <a:lnTo>
                      <a:pt x="164" y="327"/>
                    </a:lnTo>
                    <a:lnTo>
                      <a:pt x="152" y="327"/>
                    </a:lnTo>
                    <a:lnTo>
                      <a:pt x="133" y="327"/>
                    </a:lnTo>
                    <a:lnTo>
                      <a:pt x="113" y="324"/>
                    </a:lnTo>
                    <a:lnTo>
                      <a:pt x="96" y="319"/>
                    </a:lnTo>
                    <a:lnTo>
                      <a:pt x="81" y="314"/>
                    </a:lnTo>
                    <a:lnTo>
                      <a:pt x="67" y="306"/>
                    </a:lnTo>
                    <a:lnTo>
                      <a:pt x="54" y="297"/>
                    </a:lnTo>
                    <a:lnTo>
                      <a:pt x="42" y="287"/>
                    </a:lnTo>
                    <a:lnTo>
                      <a:pt x="32" y="274"/>
                    </a:lnTo>
                    <a:lnTo>
                      <a:pt x="24" y="263"/>
                    </a:lnTo>
                    <a:lnTo>
                      <a:pt x="17" y="252"/>
                    </a:lnTo>
                    <a:lnTo>
                      <a:pt x="12" y="239"/>
                    </a:lnTo>
                    <a:lnTo>
                      <a:pt x="8" y="226"/>
                    </a:lnTo>
                    <a:lnTo>
                      <a:pt x="4" y="212"/>
                    </a:lnTo>
                    <a:lnTo>
                      <a:pt x="2" y="197"/>
                    </a:lnTo>
                    <a:lnTo>
                      <a:pt x="0" y="182"/>
                    </a:lnTo>
                    <a:lnTo>
                      <a:pt x="0" y="166"/>
                    </a:lnTo>
                    <a:lnTo>
                      <a:pt x="0" y="147"/>
                    </a:lnTo>
                    <a:lnTo>
                      <a:pt x="3" y="130"/>
                    </a:lnTo>
                    <a:lnTo>
                      <a:pt x="6" y="113"/>
                    </a:lnTo>
                    <a:lnTo>
                      <a:pt x="11" y="98"/>
                    </a:lnTo>
                    <a:lnTo>
                      <a:pt x="16" y="82"/>
                    </a:lnTo>
                    <a:lnTo>
                      <a:pt x="23" y="69"/>
                    </a:lnTo>
                    <a:lnTo>
                      <a:pt x="32" y="56"/>
                    </a:lnTo>
                    <a:lnTo>
                      <a:pt x="41" y="44"/>
                    </a:lnTo>
                    <a:lnTo>
                      <a:pt x="51" y="34"/>
                    </a:lnTo>
                    <a:lnTo>
                      <a:pt x="63" y="25"/>
                    </a:lnTo>
                    <a:lnTo>
                      <a:pt x="74" y="17"/>
                    </a:lnTo>
                    <a:lnTo>
                      <a:pt x="87" y="12"/>
                    </a:lnTo>
                    <a:lnTo>
                      <a:pt x="100" y="7"/>
                    </a:lnTo>
                    <a:lnTo>
                      <a:pt x="113" y="3"/>
                    </a:lnTo>
                    <a:lnTo>
                      <a:pt x="129" y="2"/>
                    </a:lnTo>
                    <a:lnTo>
                      <a:pt x="143" y="0"/>
                    </a:lnTo>
                    <a:lnTo>
                      <a:pt x="161" y="2"/>
                    </a:lnTo>
                    <a:lnTo>
                      <a:pt x="177" y="3"/>
                    </a:lnTo>
                    <a:lnTo>
                      <a:pt x="192" y="7"/>
                    </a:lnTo>
                    <a:lnTo>
                      <a:pt x="207" y="12"/>
                    </a:lnTo>
                    <a:lnTo>
                      <a:pt x="219" y="19"/>
                    </a:lnTo>
                    <a:lnTo>
                      <a:pt x="231" y="26"/>
                    </a:lnTo>
                    <a:lnTo>
                      <a:pt x="243" y="35"/>
                    </a:lnTo>
                    <a:lnTo>
                      <a:pt x="253" y="47"/>
                    </a:lnTo>
                    <a:lnTo>
                      <a:pt x="264" y="59"/>
                    </a:lnTo>
                    <a:lnTo>
                      <a:pt x="271" y="73"/>
                    </a:lnTo>
                    <a:lnTo>
                      <a:pt x="278" y="89"/>
                    </a:lnTo>
                    <a:lnTo>
                      <a:pt x="283" y="105"/>
                    </a:lnTo>
                    <a:lnTo>
                      <a:pt x="288" y="124"/>
                    </a:lnTo>
                    <a:lnTo>
                      <a:pt x="291" y="143"/>
                    </a:lnTo>
                    <a:lnTo>
                      <a:pt x="292" y="165"/>
                    </a:lnTo>
                    <a:lnTo>
                      <a:pt x="292" y="188"/>
                    </a:lnTo>
                    <a:lnTo>
                      <a:pt x="85" y="188"/>
                    </a:lnTo>
                    <a:lnTo>
                      <a:pt x="86" y="205"/>
                    </a:lnTo>
                    <a:lnTo>
                      <a:pt x="90" y="221"/>
                    </a:lnTo>
                    <a:lnTo>
                      <a:pt x="94" y="227"/>
                    </a:lnTo>
                    <a:lnTo>
                      <a:pt x="96" y="234"/>
                    </a:lnTo>
                    <a:lnTo>
                      <a:pt x="100" y="240"/>
                    </a:lnTo>
                    <a:lnTo>
                      <a:pt x="105" y="245"/>
                    </a:lnTo>
                    <a:lnTo>
                      <a:pt x="109" y="249"/>
                    </a:lnTo>
                    <a:lnTo>
                      <a:pt x="115" y="254"/>
                    </a:lnTo>
                    <a:lnTo>
                      <a:pt x="121" y="257"/>
                    </a:lnTo>
                    <a:lnTo>
                      <a:pt x="126" y="261"/>
                    </a:lnTo>
                    <a:lnTo>
                      <a:pt x="133" y="262"/>
                    </a:lnTo>
                    <a:lnTo>
                      <a:pt x="139" y="265"/>
                    </a:lnTo>
                    <a:lnTo>
                      <a:pt x="146" y="265"/>
                    </a:lnTo>
                    <a:lnTo>
                      <a:pt x="152" y="266"/>
                    </a:lnTo>
                    <a:lnTo>
                      <a:pt x="162" y="265"/>
                    </a:lnTo>
                    <a:lnTo>
                      <a:pt x="170" y="263"/>
                    </a:lnTo>
                    <a:lnTo>
                      <a:pt x="178" y="260"/>
                    </a:lnTo>
                    <a:lnTo>
                      <a:pt x="186" y="254"/>
                    </a:lnTo>
                    <a:lnTo>
                      <a:pt x="191" y="249"/>
                    </a:lnTo>
                    <a:lnTo>
                      <a:pt x="197" y="241"/>
                    </a:lnTo>
                    <a:lnTo>
                      <a:pt x="201" y="231"/>
                    </a:lnTo>
                    <a:lnTo>
                      <a:pt x="205" y="221"/>
                    </a:lnTo>
                    <a:close/>
                    <a:moveTo>
                      <a:pt x="210" y="138"/>
                    </a:moveTo>
                    <a:lnTo>
                      <a:pt x="209" y="120"/>
                    </a:lnTo>
                    <a:lnTo>
                      <a:pt x="205" y="105"/>
                    </a:lnTo>
                    <a:lnTo>
                      <a:pt x="203" y="99"/>
                    </a:lnTo>
                    <a:lnTo>
                      <a:pt x="199" y="92"/>
                    </a:lnTo>
                    <a:lnTo>
                      <a:pt x="196" y="87"/>
                    </a:lnTo>
                    <a:lnTo>
                      <a:pt x="191" y="82"/>
                    </a:lnTo>
                    <a:lnTo>
                      <a:pt x="182" y="74"/>
                    </a:lnTo>
                    <a:lnTo>
                      <a:pt x="172" y="69"/>
                    </a:lnTo>
                    <a:lnTo>
                      <a:pt x="161" y="65"/>
                    </a:lnTo>
                    <a:lnTo>
                      <a:pt x="148" y="64"/>
                    </a:lnTo>
                    <a:lnTo>
                      <a:pt x="142" y="64"/>
                    </a:lnTo>
                    <a:lnTo>
                      <a:pt x="135" y="65"/>
                    </a:lnTo>
                    <a:lnTo>
                      <a:pt x="130" y="66"/>
                    </a:lnTo>
                    <a:lnTo>
                      <a:pt x="124" y="69"/>
                    </a:lnTo>
                    <a:lnTo>
                      <a:pt x="118" y="72"/>
                    </a:lnTo>
                    <a:lnTo>
                      <a:pt x="113" y="76"/>
                    </a:lnTo>
                    <a:lnTo>
                      <a:pt x="108" y="79"/>
                    </a:lnTo>
                    <a:lnTo>
                      <a:pt x="104" y="83"/>
                    </a:lnTo>
                    <a:lnTo>
                      <a:pt x="100" y="89"/>
                    </a:lnTo>
                    <a:lnTo>
                      <a:pt x="96" y="94"/>
                    </a:lnTo>
                    <a:lnTo>
                      <a:pt x="92" y="100"/>
                    </a:lnTo>
                    <a:lnTo>
                      <a:pt x="91" y="107"/>
                    </a:lnTo>
                    <a:lnTo>
                      <a:pt x="87" y="121"/>
                    </a:lnTo>
                    <a:lnTo>
                      <a:pt x="86" y="138"/>
                    </a:lnTo>
                    <a:lnTo>
                      <a:pt x="210" y="138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3892" name="Freeform 1379"/>
              <p:cNvSpPr>
                <a:spLocks/>
              </p:cNvSpPr>
              <p:nvPr/>
            </p:nvSpPr>
            <p:spPr bwMode="auto">
              <a:xfrm>
                <a:off x="5071" y="3488"/>
                <a:ext cx="71" cy="80"/>
              </a:xfrm>
              <a:custGeom>
                <a:avLst/>
                <a:gdLst>
                  <a:gd name="T0" fmla="*/ 71 w 286"/>
                  <a:gd name="T1" fmla="*/ 80 h 321"/>
                  <a:gd name="T2" fmla="*/ 50 w 286"/>
                  <a:gd name="T3" fmla="*/ 80 h 321"/>
                  <a:gd name="T4" fmla="*/ 50 w 286"/>
                  <a:gd name="T5" fmla="*/ 40 h 321"/>
                  <a:gd name="T6" fmla="*/ 50 w 286"/>
                  <a:gd name="T7" fmla="*/ 34 h 321"/>
                  <a:gd name="T8" fmla="*/ 50 w 286"/>
                  <a:gd name="T9" fmla="*/ 30 h 321"/>
                  <a:gd name="T10" fmla="*/ 49 w 286"/>
                  <a:gd name="T11" fmla="*/ 26 h 321"/>
                  <a:gd name="T12" fmla="*/ 49 w 286"/>
                  <a:gd name="T13" fmla="*/ 24 h 321"/>
                  <a:gd name="T14" fmla="*/ 48 w 286"/>
                  <a:gd name="T15" fmla="*/ 22 h 321"/>
                  <a:gd name="T16" fmla="*/ 47 w 286"/>
                  <a:gd name="T17" fmla="*/ 20 h 321"/>
                  <a:gd name="T18" fmla="*/ 46 w 286"/>
                  <a:gd name="T19" fmla="*/ 19 h 321"/>
                  <a:gd name="T20" fmla="*/ 44 w 286"/>
                  <a:gd name="T21" fmla="*/ 18 h 321"/>
                  <a:gd name="T22" fmla="*/ 43 w 286"/>
                  <a:gd name="T23" fmla="*/ 17 h 321"/>
                  <a:gd name="T24" fmla="*/ 41 w 286"/>
                  <a:gd name="T25" fmla="*/ 16 h 321"/>
                  <a:gd name="T26" fmla="*/ 39 w 286"/>
                  <a:gd name="T27" fmla="*/ 16 h 321"/>
                  <a:gd name="T28" fmla="*/ 37 w 286"/>
                  <a:gd name="T29" fmla="*/ 16 h 321"/>
                  <a:gd name="T30" fmla="*/ 35 w 286"/>
                  <a:gd name="T31" fmla="*/ 16 h 321"/>
                  <a:gd name="T32" fmla="*/ 33 w 286"/>
                  <a:gd name="T33" fmla="*/ 16 h 321"/>
                  <a:gd name="T34" fmla="*/ 30 w 286"/>
                  <a:gd name="T35" fmla="*/ 17 h 321"/>
                  <a:gd name="T36" fmla="*/ 28 w 286"/>
                  <a:gd name="T37" fmla="*/ 19 h 321"/>
                  <a:gd name="T38" fmla="*/ 26 w 286"/>
                  <a:gd name="T39" fmla="*/ 20 h 321"/>
                  <a:gd name="T40" fmla="*/ 24 w 286"/>
                  <a:gd name="T41" fmla="*/ 22 h 321"/>
                  <a:gd name="T42" fmla="*/ 23 w 286"/>
                  <a:gd name="T43" fmla="*/ 24 h 321"/>
                  <a:gd name="T44" fmla="*/ 22 w 286"/>
                  <a:gd name="T45" fmla="*/ 27 h 321"/>
                  <a:gd name="T46" fmla="*/ 21 w 286"/>
                  <a:gd name="T47" fmla="*/ 29 h 321"/>
                  <a:gd name="T48" fmla="*/ 21 w 286"/>
                  <a:gd name="T49" fmla="*/ 33 h 321"/>
                  <a:gd name="T50" fmla="*/ 21 w 286"/>
                  <a:gd name="T51" fmla="*/ 39 h 321"/>
                  <a:gd name="T52" fmla="*/ 21 w 286"/>
                  <a:gd name="T53" fmla="*/ 45 h 321"/>
                  <a:gd name="T54" fmla="*/ 21 w 286"/>
                  <a:gd name="T55" fmla="*/ 80 h 321"/>
                  <a:gd name="T56" fmla="*/ 0 w 286"/>
                  <a:gd name="T57" fmla="*/ 80 h 321"/>
                  <a:gd name="T58" fmla="*/ 0 w 286"/>
                  <a:gd name="T59" fmla="*/ 2 h 321"/>
                  <a:gd name="T60" fmla="*/ 19 w 286"/>
                  <a:gd name="T61" fmla="*/ 2 h 321"/>
                  <a:gd name="T62" fmla="*/ 19 w 286"/>
                  <a:gd name="T63" fmla="*/ 13 h 321"/>
                  <a:gd name="T64" fmla="*/ 22 w 286"/>
                  <a:gd name="T65" fmla="*/ 10 h 321"/>
                  <a:gd name="T66" fmla="*/ 25 w 286"/>
                  <a:gd name="T67" fmla="*/ 7 h 321"/>
                  <a:gd name="T68" fmla="*/ 28 w 286"/>
                  <a:gd name="T69" fmla="*/ 5 h 321"/>
                  <a:gd name="T70" fmla="*/ 31 w 286"/>
                  <a:gd name="T71" fmla="*/ 3 h 321"/>
                  <a:gd name="T72" fmla="*/ 34 w 286"/>
                  <a:gd name="T73" fmla="*/ 2 h 321"/>
                  <a:gd name="T74" fmla="*/ 37 w 286"/>
                  <a:gd name="T75" fmla="*/ 1 h 321"/>
                  <a:gd name="T76" fmla="*/ 41 w 286"/>
                  <a:gd name="T77" fmla="*/ 0 h 321"/>
                  <a:gd name="T78" fmla="*/ 45 w 286"/>
                  <a:gd name="T79" fmla="*/ 0 h 321"/>
                  <a:gd name="T80" fmla="*/ 48 w 286"/>
                  <a:gd name="T81" fmla="*/ 0 h 321"/>
                  <a:gd name="T82" fmla="*/ 51 w 286"/>
                  <a:gd name="T83" fmla="*/ 1 h 321"/>
                  <a:gd name="T84" fmla="*/ 54 w 286"/>
                  <a:gd name="T85" fmla="*/ 1 h 321"/>
                  <a:gd name="T86" fmla="*/ 57 w 286"/>
                  <a:gd name="T87" fmla="*/ 3 h 321"/>
                  <a:gd name="T88" fmla="*/ 60 w 286"/>
                  <a:gd name="T89" fmla="*/ 4 h 321"/>
                  <a:gd name="T90" fmla="*/ 62 w 286"/>
                  <a:gd name="T91" fmla="*/ 5 h 321"/>
                  <a:gd name="T92" fmla="*/ 64 w 286"/>
                  <a:gd name="T93" fmla="*/ 7 h 321"/>
                  <a:gd name="T94" fmla="*/ 66 w 286"/>
                  <a:gd name="T95" fmla="*/ 9 h 321"/>
                  <a:gd name="T96" fmla="*/ 67 w 286"/>
                  <a:gd name="T97" fmla="*/ 11 h 321"/>
                  <a:gd name="T98" fmla="*/ 68 w 286"/>
                  <a:gd name="T99" fmla="*/ 13 h 321"/>
                  <a:gd name="T100" fmla="*/ 69 w 286"/>
                  <a:gd name="T101" fmla="*/ 15 h 321"/>
                  <a:gd name="T102" fmla="*/ 70 w 286"/>
                  <a:gd name="T103" fmla="*/ 17 h 321"/>
                  <a:gd name="T104" fmla="*/ 70 w 286"/>
                  <a:gd name="T105" fmla="*/ 20 h 321"/>
                  <a:gd name="T106" fmla="*/ 71 w 286"/>
                  <a:gd name="T107" fmla="*/ 23 h 321"/>
                  <a:gd name="T108" fmla="*/ 71 w 286"/>
                  <a:gd name="T109" fmla="*/ 27 h 321"/>
                  <a:gd name="T110" fmla="*/ 71 w 286"/>
                  <a:gd name="T111" fmla="*/ 31 h 321"/>
                  <a:gd name="T112" fmla="*/ 71 w 286"/>
                  <a:gd name="T113" fmla="*/ 80 h 321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286"/>
                  <a:gd name="T172" fmla="*/ 0 h 321"/>
                  <a:gd name="T173" fmla="*/ 286 w 286"/>
                  <a:gd name="T174" fmla="*/ 321 h 321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286" h="321">
                    <a:moveTo>
                      <a:pt x="286" y="321"/>
                    </a:moveTo>
                    <a:lnTo>
                      <a:pt x="203" y="321"/>
                    </a:lnTo>
                    <a:lnTo>
                      <a:pt x="203" y="161"/>
                    </a:lnTo>
                    <a:lnTo>
                      <a:pt x="203" y="138"/>
                    </a:lnTo>
                    <a:lnTo>
                      <a:pt x="201" y="120"/>
                    </a:lnTo>
                    <a:lnTo>
                      <a:pt x="199" y="105"/>
                    </a:lnTo>
                    <a:lnTo>
                      <a:pt x="197" y="95"/>
                    </a:lnTo>
                    <a:lnTo>
                      <a:pt x="194" y="89"/>
                    </a:lnTo>
                    <a:lnTo>
                      <a:pt x="190" y="82"/>
                    </a:lnTo>
                    <a:lnTo>
                      <a:pt x="186" y="77"/>
                    </a:lnTo>
                    <a:lnTo>
                      <a:pt x="179" y="72"/>
                    </a:lnTo>
                    <a:lnTo>
                      <a:pt x="174" y="69"/>
                    </a:lnTo>
                    <a:lnTo>
                      <a:pt x="166" y="66"/>
                    </a:lnTo>
                    <a:lnTo>
                      <a:pt x="159" y="64"/>
                    </a:lnTo>
                    <a:lnTo>
                      <a:pt x="151" y="64"/>
                    </a:lnTo>
                    <a:lnTo>
                      <a:pt x="140" y="64"/>
                    </a:lnTo>
                    <a:lnTo>
                      <a:pt x="131" y="66"/>
                    </a:lnTo>
                    <a:lnTo>
                      <a:pt x="121" y="70"/>
                    </a:lnTo>
                    <a:lnTo>
                      <a:pt x="112" y="76"/>
                    </a:lnTo>
                    <a:lnTo>
                      <a:pt x="104" y="82"/>
                    </a:lnTo>
                    <a:lnTo>
                      <a:pt x="98" y="90"/>
                    </a:lnTo>
                    <a:lnTo>
                      <a:pt x="92" y="98"/>
                    </a:lnTo>
                    <a:lnTo>
                      <a:pt x="89" y="107"/>
                    </a:lnTo>
                    <a:lnTo>
                      <a:pt x="86" y="118"/>
                    </a:lnTo>
                    <a:lnTo>
                      <a:pt x="85" y="134"/>
                    </a:lnTo>
                    <a:lnTo>
                      <a:pt x="83" y="155"/>
                    </a:lnTo>
                    <a:lnTo>
                      <a:pt x="83" y="179"/>
                    </a:lnTo>
                    <a:lnTo>
                      <a:pt x="83" y="321"/>
                    </a:lnTo>
                    <a:lnTo>
                      <a:pt x="0" y="321"/>
                    </a:lnTo>
                    <a:lnTo>
                      <a:pt x="0" y="8"/>
                    </a:lnTo>
                    <a:lnTo>
                      <a:pt x="77" y="8"/>
                    </a:lnTo>
                    <a:lnTo>
                      <a:pt x="77" y="54"/>
                    </a:lnTo>
                    <a:lnTo>
                      <a:pt x="87" y="41"/>
                    </a:lnTo>
                    <a:lnTo>
                      <a:pt x="99" y="30"/>
                    </a:lnTo>
                    <a:lnTo>
                      <a:pt x="111" y="21"/>
                    </a:lnTo>
                    <a:lnTo>
                      <a:pt x="124" y="13"/>
                    </a:lnTo>
                    <a:lnTo>
                      <a:pt x="137" y="8"/>
                    </a:lnTo>
                    <a:lnTo>
                      <a:pt x="151" y="4"/>
                    </a:lnTo>
                    <a:lnTo>
                      <a:pt x="165" y="2"/>
                    </a:lnTo>
                    <a:lnTo>
                      <a:pt x="181" y="0"/>
                    </a:lnTo>
                    <a:lnTo>
                      <a:pt x="194" y="2"/>
                    </a:lnTo>
                    <a:lnTo>
                      <a:pt x="207" y="3"/>
                    </a:lnTo>
                    <a:lnTo>
                      <a:pt x="218" y="6"/>
                    </a:lnTo>
                    <a:lnTo>
                      <a:pt x="230" y="11"/>
                    </a:lnTo>
                    <a:lnTo>
                      <a:pt x="240" y="16"/>
                    </a:lnTo>
                    <a:lnTo>
                      <a:pt x="249" y="21"/>
                    </a:lnTo>
                    <a:lnTo>
                      <a:pt x="258" y="28"/>
                    </a:lnTo>
                    <a:lnTo>
                      <a:pt x="265" y="35"/>
                    </a:lnTo>
                    <a:lnTo>
                      <a:pt x="270" y="43"/>
                    </a:lnTo>
                    <a:lnTo>
                      <a:pt x="274" y="52"/>
                    </a:lnTo>
                    <a:lnTo>
                      <a:pt x="278" y="61"/>
                    </a:lnTo>
                    <a:lnTo>
                      <a:pt x="280" y="70"/>
                    </a:lnTo>
                    <a:lnTo>
                      <a:pt x="283" y="81"/>
                    </a:lnTo>
                    <a:lnTo>
                      <a:pt x="284" y="94"/>
                    </a:lnTo>
                    <a:lnTo>
                      <a:pt x="284" y="109"/>
                    </a:lnTo>
                    <a:lnTo>
                      <a:pt x="286" y="126"/>
                    </a:lnTo>
                    <a:lnTo>
                      <a:pt x="286" y="321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3893" name="Freeform 1380"/>
              <p:cNvSpPr>
                <a:spLocks/>
              </p:cNvSpPr>
              <p:nvPr/>
            </p:nvSpPr>
            <p:spPr bwMode="auto">
              <a:xfrm>
                <a:off x="5155" y="3462"/>
                <a:ext cx="46" cy="107"/>
              </a:xfrm>
              <a:custGeom>
                <a:avLst/>
                <a:gdLst>
                  <a:gd name="T0" fmla="*/ 44 w 184"/>
                  <a:gd name="T1" fmla="*/ 28 h 430"/>
                  <a:gd name="T2" fmla="*/ 44 w 184"/>
                  <a:gd name="T3" fmla="*/ 44 h 430"/>
                  <a:gd name="T4" fmla="*/ 30 w 184"/>
                  <a:gd name="T5" fmla="*/ 44 h 430"/>
                  <a:gd name="T6" fmla="*/ 30 w 184"/>
                  <a:gd name="T7" fmla="*/ 75 h 430"/>
                  <a:gd name="T8" fmla="*/ 30 w 184"/>
                  <a:gd name="T9" fmla="*/ 80 h 430"/>
                  <a:gd name="T10" fmla="*/ 31 w 184"/>
                  <a:gd name="T11" fmla="*/ 83 h 430"/>
                  <a:gd name="T12" fmla="*/ 31 w 184"/>
                  <a:gd name="T13" fmla="*/ 85 h 430"/>
                  <a:gd name="T14" fmla="*/ 31 w 184"/>
                  <a:gd name="T15" fmla="*/ 86 h 430"/>
                  <a:gd name="T16" fmla="*/ 32 w 184"/>
                  <a:gd name="T17" fmla="*/ 88 h 430"/>
                  <a:gd name="T18" fmla="*/ 32 w 184"/>
                  <a:gd name="T19" fmla="*/ 89 h 430"/>
                  <a:gd name="T20" fmla="*/ 34 w 184"/>
                  <a:gd name="T21" fmla="*/ 90 h 430"/>
                  <a:gd name="T22" fmla="*/ 36 w 184"/>
                  <a:gd name="T23" fmla="*/ 90 h 430"/>
                  <a:gd name="T24" fmla="*/ 38 w 184"/>
                  <a:gd name="T25" fmla="*/ 90 h 430"/>
                  <a:gd name="T26" fmla="*/ 40 w 184"/>
                  <a:gd name="T27" fmla="*/ 90 h 430"/>
                  <a:gd name="T28" fmla="*/ 42 w 184"/>
                  <a:gd name="T29" fmla="*/ 89 h 430"/>
                  <a:gd name="T30" fmla="*/ 44 w 184"/>
                  <a:gd name="T31" fmla="*/ 88 h 430"/>
                  <a:gd name="T32" fmla="*/ 46 w 184"/>
                  <a:gd name="T33" fmla="*/ 104 h 430"/>
                  <a:gd name="T34" fmla="*/ 43 w 184"/>
                  <a:gd name="T35" fmla="*/ 106 h 430"/>
                  <a:gd name="T36" fmla="*/ 38 w 184"/>
                  <a:gd name="T37" fmla="*/ 106 h 430"/>
                  <a:gd name="T38" fmla="*/ 34 w 184"/>
                  <a:gd name="T39" fmla="*/ 107 h 430"/>
                  <a:gd name="T40" fmla="*/ 30 w 184"/>
                  <a:gd name="T41" fmla="*/ 107 h 430"/>
                  <a:gd name="T42" fmla="*/ 27 w 184"/>
                  <a:gd name="T43" fmla="*/ 107 h 430"/>
                  <a:gd name="T44" fmla="*/ 24 w 184"/>
                  <a:gd name="T45" fmla="*/ 107 h 430"/>
                  <a:gd name="T46" fmla="*/ 22 w 184"/>
                  <a:gd name="T47" fmla="*/ 106 h 430"/>
                  <a:gd name="T48" fmla="*/ 20 w 184"/>
                  <a:gd name="T49" fmla="*/ 105 h 430"/>
                  <a:gd name="T50" fmla="*/ 18 w 184"/>
                  <a:gd name="T51" fmla="*/ 104 h 430"/>
                  <a:gd name="T52" fmla="*/ 16 w 184"/>
                  <a:gd name="T53" fmla="*/ 103 h 430"/>
                  <a:gd name="T54" fmla="*/ 14 w 184"/>
                  <a:gd name="T55" fmla="*/ 102 h 430"/>
                  <a:gd name="T56" fmla="*/ 13 w 184"/>
                  <a:gd name="T57" fmla="*/ 100 h 430"/>
                  <a:gd name="T58" fmla="*/ 12 w 184"/>
                  <a:gd name="T59" fmla="*/ 99 h 430"/>
                  <a:gd name="T60" fmla="*/ 11 w 184"/>
                  <a:gd name="T61" fmla="*/ 97 h 430"/>
                  <a:gd name="T62" fmla="*/ 11 w 184"/>
                  <a:gd name="T63" fmla="*/ 95 h 430"/>
                  <a:gd name="T64" fmla="*/ 10 w 184"/>
                  <a:gd name="T65" fmla="*/ 93 h 430"/>
                  <a:gd name="T66" fmla="*/ 10 w 184"/>
                  <a:gd name="T67" fmla="*/ 90 h 430"/>
                  <a:gd name="T68" fmla="*/ 10 w 184"/>
                  <a:gd name="T69" fmla="*/ 87 h 430"/>
                  <a:gd name="T70" fmla="*/ 9 w 184"/>
                  <a:gd name="T71" fmla="*/ 83 h 430"/>
                  <a:gd name="T72" fmla="*/ 9 w 184"/>
                  <a:gd name="T73" fmla="*/ 78 h 430"/>
                  <a:gd name="T74" fmla="*/ 9 w 184"/>
                  <a:gd name="T75" fmla="*/ 44 h 430"/>
                  <a:gd name="T76" fmla="*/ 0 w 184"/>
                  <a:gd name="T77" fmla="*/ 44 h 430"/>
                  <a:gd name="T78" fmla="*/ 0 w 184"/>
                  <a:gd name="T79" fmla="*/ 28 h 430"/>
                  <a:gd name="T80" fmla="*/ 9 w 184"/>
                  <a:gd name="T81" fmla="*/ 28 h 430"/>
                  <a:gd name="T82" fmla="*/ 9 w 184"/>
                  <a:gd name="T83" fmla="*/ 12 h 430"/>
                  <a:gd name="T84" fmla="*/ 30 w 184"/>
                  <a:gd name="T85" fmla="*/ 0 h 430"/>
                  <a:gd name="T86" fmla="*/ 30 w 184"/>
                  <a:gd name="T87" fmla="*/ 28 h 430"/>
                  <a:gd name="T88" fmla="*/ 44 w 184"/>
                  <a:gd name="T89" fmla="*/ 28 h 430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184"/>
                  <a:gd name="T136" fmla="*/ 0 h 430"/>
                  <a:gd name="T137" fmla="*/ 184 w 184"/>
                  <a:gd name="T138" fmla="*/ 430 h 430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184" h="430">
                    <a:moveTo>
                      <a:pt x="177" y="111"/>
                    </a:moveTo>
                    <a:lnTo>
                      <a:pt x="177" y="176"/>
                    </a:lnTo>
                    <a:lnTo>
                      <a:pt x="120" y="176"/>
                    </a:lnTo>
                    <a:lnTo>
                      <a:pt x="120" y="303"/>
                    </a:lnTo>
                    <a:lnTo>
                      <a:pt x="120" y="320"/>
                    </a:lnTo>
                    <a:lnTo>
                      <a:pt x="122" y="333"/>
                    </a:lnTo>
                    <a:lnTo>
                      <a:pt x="122" y="342"/>
                    </a:lnTo>
                    <a:lnTo>
                      <a:pt x="123" y="347"/>
                    </a:lnTo>
                    <a:lnTo>
                      <a:pt x="126" y="354"/>
                    </a:lnTo>
                    <a:lnTo>
                      <a:pt x="129" y="357"/>
                    </a:lnTo>
                    <a:lnTo>
                      <a:pt x="136" y="361"/>
                    </a:lnTo>
                    <a:lnTo>
                      <a:pt x="144" y="361"/>
                    </a:lnTo>
                    <a:lnTo>
                      <a:pt x="150" y="361"/>
                    </a:lnTo>
                    <a:lnTo>
                      <a:pt x="158" y="360"/>
                    </a:lnTo>
                    <a:lnTo>
                      <a:pt x="167" y="357"/>
                    </a:lnTo>
                    <a:lnTo>
                      <a:pt x="177" y="354"/>
                    </a:lnTo>
                    <a:lnTo>
                      <a:pt x="184" y="418"/>
                    </a:lnTo>
                    <a:lnTo>
                      <a:pt x="170" y="424"/>
                    </a:lnTo>
                    <a:lnTo>
                      <a:pt x="153" y="427"/>
                    </a:lnTo>
                    <a:lnTo>
                      <a:pt x="136" y="430"/>
                    </a:lnTo>
                    <a:lnTo>
                      <a:pt x="119" y="430"/>
                    </a:lnTo>
                    <a:lnTo>
                      <a:pt x="107" y="430"/>
                    </a:lnTo>
                    <a:lnTo>
                      <a:pt x="97" y="429"/>
                    </a:lnTo>
                    <a:lnTo>
                      <a:pt x="88" y="426"/>
                    </a:lnTo>
                    <a:lnTo>
                      <a:pt x="79" y="422"/>
                    </a:lnTo>
                    <a:lnTo>
                      <a:pt x="70" y="418"/>
                    </a:lnTo>
                    <a:lnTo>
                      <a:pt x="63" y="414"/>
                    </a:lnTo>
                    <a:lnTo>
                      <a:pt x="57" y="409"/>
                    </a:lnTo>
                    <a:lnTo>
                      <a:pt x="52" y="403"/>
                    </a:lnTo>
                    <a:lnTo>
                      <a:pt x="48" y="396"/>
                    </a:lnTo>
                    <a:lnTo>
                      <a:pt x="45" y="390"/>
                    </a:lnTo>
                    <a:lnTo>
                      <a:pt x="43" y="381"/>
                    </a:lnTo>
                    <a:lnTo>
                      <a:pt x="40" y="372"/>
                    </a:lnTo>
                    <a:lnTo>
                      <a:pt x="39" y="363"/>
                    </a:lnTo>
                    <a:lnTo>
                      <a:pt x="39" y="350"/>
                    </a:lnTo>
                    <a:lnTo>
                      <a:pt x="37" y="333"/>
                    </a:lnTo>
                    <a:lnTo>
                      <a:pt x="37" y="313"/>
                    </a:lnTo>
                    <a:lnTo>
                      <a:pt x="37" y="176"/>
                    </a:lnTo>
                    <a:lnTo>
                      <a:pt x="0" y="176"/>
                    </a:lnTo>
                    <a:lnTo>
                      <a:pt x="0" y="111"/>
                    </a:lnTo>
                    <a:lnTo>
                      <a:pt x="37" y="111"/>
                    </a:lnTo>
                    <a:lnTo>
                      <a:pt x="37" y="49"/>
                    </a:lnTo>
                    <a:lnTo>
                      <a:pt x="120" y="0"/>
                    </a:lnTo>
                    <a:lnTo>
                      <a:pt x="120" y="111"/>
                    </a:lnTo>
                    <a:lnTo>
                      <a:pt x="177" y="111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3894" name="Freeform 1381"/>
              <p:cNvSpPr>
                <a:spLocks noEditPoints="1"/>
              </p:cNvSpPr>
              <p:nvPr/>
            </p:nvSpPr>
            <p:spPr bwMode="auto">
              <a:xfrm>
                <a:off x="5208" y="3488"/>
                <a:ext cx="72" cy="81"/>
              </a:xfrm>
              <a:custGeom>
                <a:avLst/>
                <a:gdLst>
                  <a:gd name="T0" fmla="*/ 71 w 292"/>
                  <a:gd name="T1" fmla="*/ 58 h 327"/>
                  <a:gd name="T2" fmla="*/ 69 w 292"/>
                  <a:gd name="T3" fmla="*/ 63 h 327"/>
                  <a:gd name="T4" fmla="*/ 66 w 292"/>
                  <a:gd name="T5" fmla="*/ 68 h 327"/>
                  <a:gd name="T6" fmla="*/ 62 w 292"/>
                  <a:gd name="T7" fmla="*/ 72 h 327"/>
                  <a:gd name="T8" fmla="*/ 58 w 292"/>
                  <a:gd name="T9" fmla="*/ 75 h 327"/>
                  <a:gd name="T10" fmla="*/ 54 w 292"/>
                  <a:gd name="T11" fmla="*/ 78 h 327"/>
                  <a:gd name="T12" fmla="*/ 49 w 292"/>
                  <a:gd name="T13" fmla="*/ 80 h 327"/>
                  <a:gd name="T14" fmla="*/ 43 w 292"/>
                  <a:gd name="T15" fmla="*/ 81 h 327"/>
                  <a:gd name="T16" fmla="*/ 37 w 292"/>
                  <a:gd name="T17" fmla="*/ 81 h 327"/>
                  <a:gd name="T18" fmla="*/ 28 w 292"/>
                  <a:gd name="T19" fmla="*/ 80 h 327"/>
                  <a:gd name="T20" fmla="*/ 20 w 292"/>
                  <a:gd name="T21" fmla="*/ 78 h 327"/>
                  <a:gd name="T22" fmla="*/ 13 w 292"/>
                  <a:gd name="T23" fmla="*/ 74 h 327"/>
                  <a:gd name="T24" fmla="*/ 7 w 292"/>
                  <a:gd name="T25" fmla="*/ 68 h 327"/>
                  <a:gd name="T26" fmla="*/ 4 w 292"/>
                  <a:gd name="T27" fmla="*/ 62 h 327"/>
                  <a:gd name="T28" fmla="*/ 2 w 292"/>
                  <a:gd name="T29" fmla="*/ 56 h 327"/>
                  <a:gd name="T30" fmla="*/ 0 w 292"/>
                  <a:gd name="T31" fmla="*/ 49 h 327"/>
                  <a:gd name="T32" fmla="*/ 0 w 292"/>
                  <a:gd name="T33" fmla="*/ 41 h 327"/>
                  <a:gd name="T34" fmla="*/ 1 w 292"/>
                  <a:gd name="T35" fmla="*/ 32 h 327"/>
                  <a:gd name="T36" fmla="*/ 2 w 292"/>
                  <a:gd name="T37" fmla="*/ 24 h 327"/>
                  <a:gd name="T38" fmla="*/ 5 w 292"/>
                  <a:gd name="T39" fmla="*/ 17 h 327"/>
                  <a:gd name="T40" fmla="*/ 10 w 292"/>
                  <a:gd name="T41" fmla="*/ 11 h 327"/>
                  <a:gd name="T42" fmla="*/ 15 w 292"/>
                  <a:gd name="T43" fmla="*/ 6 h 327"/>
                  <a:gd name="T44" fmla="*/ 21 w 292"/>
                  <a:gd name="T45" fmla="*/ 3 h 327"/>
                  <a:gd name="T46" fmla="*/ 28 w 292"/>
                  <a:gd name="T47" fmla="*/ 1 h 327"/>
                  <a:gd name="T48" fmla="*/ 35 w 292"/>
                  <a:gd name="T49" fmla="*/ 0 h 327"/>
                  <a:gd name="T50" fmla="*/ 43 w 292"/>
                  <a:gd name="T51" fmla="*/ 1 h 327"/>
                  <a:gd name="T52" fmla="*/ 51 w 292"/>
                  <a:gd name="T53" fmla="*/ 3 h 327"/>
                  <a:gd name="T54" fmla="*/ 57 w 292"/>
                  <a:gd name="T55" fmla="*/ 6 h 327"/>
                  <a:gd name="T56" fmla="*/ 62 w 292"/>
                  <a:gd name="T57" fmla="*/ 12 h 327"/>
                  <a:gd name="T58" fmla="*/ 67 w 292"/>
                  <a:gd name="T59" fmla="*/ 18 h 327"/>
                  <a:gd name="T60" fmla="*/ 70 w 292"/>
                  <a:gd name="T61" fmla="*/ 26 h 327"/>
                  <a:gd name="T62" fmla="*/ 72 w 292"/>
                  <a:gd name="T63" fmla="*/ 35 h 327"/>
                  <a:gd name="T64" fmla="*/ 72 w 292"/>
                  <a:gd name="T65" fmla="*/ 47 h 327"/>
                  <a:gd name="T66" fmla="*/ 21 w 292"/>
                  <a:gd name="T67" fmla="*/ 51 h 327"/>
                  <a:gd name="T68" fmla="*/ 23 w 292"/>
                  <a:gd name="T69" fmla="*/ 56 h 327"/>
                  <a:gd name="T70" fmla="*/ 25 w 292"/>
                  <a:gd name="T71" fmla="*/ 59 h 327"/>
                  <a:gd name="T72" fmla="*/ 27 w 292"/>
                  <a:gd name="T73" fmla="*/ 62 h 327"/>
                  <a:gd name="T74" fmla="*/ 30 w 292"/>
                  <a:gd name="T75" fmla="*/ 64 h 327"/>
                  <a:gd name="T76" fmla="*/ 33 w 292"/>
                  <a:gd name="T77" fmla="*/ 65 h 327"/>
                  <a:gd name="T78" fmla="*/ 36 w 292"/>
                  <a:gd name="T79" fmla="*/ 66 h 327"/>
                  <a:gd name="T80" fmla="*/ 40 w 292"/>
                  <a:gd name="T81" fmla="*/ 66 h 327"/>
                  <a:gd name="T82" fmla="*/ 44 w 292"/>
                  <a:gd name="T83" fmla="*/ 64 h 327"/>
                  <a:gd name="T84" fmla="*/ 47 w 292"/>
                  <a:gd name="T85" fmla="*/ 62 h 327"/>
                  <a:gd name="T86" fmla="*/ 50 w 292"/>
                  <a:gd name="T87" fmla="*/ 57 h 327"/>
                  <a:gd name="T88" fmla="*/ 52 w 292"/>
                  <a:gd name="T89" fmla="*/ 34 h 327"/>
                  <a:gd name="T90" fmla="*/ 51 w 292"/>
                  <a:gd name="T91" fmla="*/ 26 h 327"/>
                  <a:gd name="T92" fmla="*/ 49 w 292"/>
                  <a:gd name="T93" fmla="*/ 23 h 327"/>
                  <a:gd name="T94" fmla="*/ 47 w 292"/>
                  <a:gd name="T95" fmla="*/ 20 h 327"/>
                  <a:gd name="T96" fmla="*/ 42 w 292"/>
                  <a:gd name="T97" fmla="*/ 17 h 327"/>
                  <a:gd name="T98" fmla="*/ 36 w 292"/>
                  <a:gd name="T99" fmla="*/ 16 h 327"/>
                  <a:gd name="T100" fmla="*/ 33 w 292"/>
                  <a:gd name="T101" fmla="*/ 16 h 327"/>
                  <a:gd name="T102" fmla="*/ 30 w 292"/>
                  <a:gd name="T103" fmla="*/ 17 h 327"/>
                  <a:gd name="T104" fmla="*/ 28 w 292"/>
                  <a:gd name="T105" fmla="*/ 19 h 327"/>
                  <a:gd name="T106" fmla="*/ 26 w 292"/>
                  <a:gd name="T107" fmla="*/ 21 h 327"/>
                  <a:gd name="T108" fmla="*/ 24 w 292"/>
                  <a:gd name="T109" fmla="*/ 23 h 327"/>
                  <a:gd name="T110" fmla="*/ 22 w 292"/>
                  <a:gd name="T111" fmla="*/ 27 h 327"/>
                  <a:gd name="T112" fmla="*/ 21 w 292"/>
                  <a:gd name="T113" fmla="*/ 34 h 327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292"/>
                  <a:gd name="T172" fmla="*/ 0 h 327"/>
                  <a:gd name="T173" fmla="*/ 292 w 292"/>
                  <a:gd name="T174" fmla="*/ 327 h 327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292" h="327">
                    <a:moveTo>
                      <a:pt x="205" y="221"/>
                    </a:moveTo>
                    <a:lnTo>
                      <a:pt x="288" y="235"/>
                    </a:lnTo>
                    <a:lnTo>
                      <a:pt x="283" y="245"/>
                    </a:lnTo>
                    <a:lnTo>
                      <a:pt x="279" y="256"/>
                    </a:lnTo>
                    <a:lnTo>
                      <a:pt x="272" y="266"/>
                    </a:lnTo>
                    <a:lnTo>
                      <a:pt x="267" y="274"/>
                    </a:lnTo>
                    <a:lnTo>
                      <a:pt x="261" y="283"/>
                    </a:lnTo>
                    <a:lnTo>
                      <a:pt x="253" y="291"/>
                    </a:lnTo>
                    <a:lnTo>
                      <a:pt x="245" y="297"/>
                    </a:lnTo>
                    <a:lnTo>
                      <a:pt x="237" y="304"/>
                    </a:lnTo>
                    <a:lnTo>
                      <a:pt x="228" y="309"/>
                    </a:lnTo>
                    <a:lnTo>
                      <a:pt x="219" y="314"/>
                    </a:lnTo>
                    <a:lnTo>
                      <a:pt x="209" y="318"/>
                    </a:lnTo>
                    <a:lnTo>
                      <a:pt x="198" y="322"/>
                    </a:lnTo>
                    <a:lnTo>
                      <a:pt x="188" y="324"/>
                    </a:lnTo>
                    <a:lnTo>
                      <a:pt x="176" y="326"/>
                    </a:lnTo>
                    <a:lnTo>
                      <a:pt x="163" y="327"/>
                    </a:lnTo>
                    <a:lnTo>
                      <a:pt x="152" y="327"/>
                    </a:lnTo>
                    <a:lnTo>
                      <a:pt x="131" y="327"/>
                    </a:lnTo>
                    <a:lnTo>
                      <a:pt x="113" y="324"/>
                    </a:lnTo>
                    <a:lnTo>
                      <a:pt x="96" y="319"/>
                    </a:lnTo>
                    <a:lnTo>
                      <a:pt x="80" y="314"/>
                    </a:lnTo>
                    <a:lnTo>
                      <a:pt x="66" y="306"/>
                    </a:lnTo>
                    <a:lnTo>
                      <a:pt x="53" y="297"/>
                    </a:lnTo>
                    <a:lnTo>
                      <a:pt x="42" y="287"/>
                    </a:lnTo>
                    <a:lnTo>
                      <a:pt x="30" y="274"/>
                    </a:lnTo>
                    <a:lnTo>
                      <a:pt x="23" y="263"/>
                    </a:lnTo>
                    <a:lnTo>
                      <a:pt x="17" y="252"/>
                    </a:lnTo>
                    <a:lnTo>
                      <a:pt x="12" y="239"/>
                    </a:lnTo>
                    <a:lnTo>
                      <a:pt x="8" y="226"/>
                    </a:lnTo>
                    <a:lnTo>
                      <a:pt x="4" y="212"/>
                    </a:lnTo>
                    <a:lnTo>
                      <a:pt x="1" y="197"/>
                    </a:lnTo>
                    <a:lnTo>
                      <a:pt x="0" y="182"/>
                    </a:lnTo>
                    <a:lnTo>
                      <a:pt x="0" y="166"/>
                    </a:lnTo>
                    <a:lnTo>
                      <a:pt x="0" y="147"/>
                    </a:lnTo>
                    <a:lnTo>
                      <a:pt x="3" y="130"/>
                    </a:lnTo>
                    <a:lnTo>
                      <a:pt x="5" y="113"/>
                    </a:lnTo>
                    <a:lnTo>
                      <a:pt x="9" y="98"/>
                    </a:lnTo>
                    <a:lnTo>
                      <a:pt x="16" y="82"/>
                    </a:lnTo>
                    <a:lnTo>
                      <a:pt x="22" y="69"/>
                    </a:lnTo>
                    <a:lnTo>
                      <a:pt x="31" y="56"/>
                    </a:lnTo>
                    <a:lnTo>
                      <a:pt x="40" y="44"/>
                    </a:lnTo>
                    <a:lnTo>
                      <a:pt x="51" y="34"/>
                    </a:lnTo>
                    <a:lnTo>
                      <a:pt x="62" y="25"/>
                    </a:lnTo>
                    <a:lnTo>
                      <a:pt x="74" y="17"/>
                    </a:lnTo>
                    <a:lnTo>
                      <a:pt x="86" y="12"/>
                    </a:lnTo>
                    <a:lnTo>
                      <a:pt x="100" y="7"/>
                    </a:lnTo>
                    <a:lnTo>
                      <a:pt x="113" y="3"/>
                    </a:lnTo>
                    <a:lnTo>
                      <a:pt x="128" y="2"/>
                    </a:lnTo>
                    <a:lnTo>
                      <a:pt x="143" y="0"/>
                    </a:lnTo>
                    <a:lnTo>
                      <a:pt x="159" y="2"/>
                    </a:lnTo>
                    <a:lnTo>
                      <a:pt x="176" y="3"/>
                    </a:lnTo>
                    <a:lnTo>
                      <a:pt x="191" y="7"/>
                    </a:lnTo>
                    <a:lnTo>
                      <a:pt x="205" y="12"/>
                    </a:lnTo>
                    <a:lnTo>
                      <a:pt x="219" y="19"/>
                    </a:lnTo>
                    <a:lnTo>
                      <a:pt x="231" y="26"/>
                    </a:lnTo>
                    <a:lnTo>
                      <a:pt x="242" y="35"/>
                    </a:lnTo>
                    <a:lnTo>
                      <a:pt x="253" y="47"/>
                    </a:lnTo>
                    <a:lnTo>
                      <a:pt x="262" y="59"/>
                    </a:lnTo>
                    <a:lnTo>
                      <a:pt x="271" y="73"/>
                    </a:lnTo>
                    <a:lnTo>
                      <a:pt x="277" y="89"/>
                    </a:lnTo>
                    <a:lnTo>
                      <a:pt x="283" y="105"/>
                    </a:lnTo>
                    <a:lnTo>
                      <a:pt x="286" y="124"/>
                    </a:lnTo>
                    <a:lnTo>
                      <a:pt x="290" y="143"/>
                    </a:lnTo>
                    <a:lnTo>
                      <a:pt x="292" y="165"/>
                    </a:lnTo>
                    <a:lnTo>
                      <a:pt x="292" y="188"/>
                    </a:lnTo>
                    <a:lnTo>
                      <a:pt x="84" y="188"/>
                    </a:lnTo>
                    <a:lnTo>
                      <a:pt x="86" y="205"/>
                    </a:lnTo>
                    <a:lnTo>
                      <a:pt x="90" y="221"/>
                    </a:lnTo>
                    <a:lnTo>
                      <a:pt x="92" y="227"/>
                    </a:lnTo>
                    <a:lnTo>
                      <a:pt x="96" y="234"/>
                    </a:lnTo>
                    <a:lnTo>
                      <a:pt x="100" y="240"/>
                    </a:lnTo>
                    <a:lnTo>
                      <a:pt x="104" y="245"/>
                    </a:lnTo>
                    <a:lnTo>
                      <a:pt x="109" y="249"/>
                    </a:lnTo>
                    <a:lnTo>
                      <a:pt x="114" y="254"/>
                    </a:lnTo>
                    <a:lnTo>
                      <a:pt x="121" y="257"/>
                    </a:lnTo>
                    <a:lnTo>
                      <a:pt x="126" y="261"/>
                    </a:lnTo>
                    <a:lnTo>
                      <a:pt x="132" y="262"/>
                    </a:lnTo>
                    <a:lnTo>
                      <a:pt x="139" y="265"/>
                    </a:lnTo>
                    <a:lnTo>
                      <a:pt x="145" y="265"/>
                    </a:lnTo>
                    <a:lnTo>
                      <a:pt x="152" y="266"/>
                    </a:lnTo>
                    <a:lnTo>
                      <a:pt x="162" y="265"/>
                    </a:lnTo>
                    <a:lnTo>
                      <a:pt x="170" y="263"/>
                    </a:lnTo>
                    <a:lnTo>
                      <a:pt x="178" y="260"/>
                    </a:lnTo>
                    <a:lnTo>
                      <a:pt x="185" y="254"/>
                    </a:lnTo>
                    <a:lnTo>
                      <a:pt x="191" y="249"/>
                    </a:lnTo>
                    <a:lnTo>
                      <a:pt x="197" y="241"/>
                    </a:lnTo>
                    <a:lnTo>
                      <a:pt x="201" y="231"/>
                    </a:lnTo>
                    <a:lnTo>
                      <a:pt x="205" y="221"/>
                    </a:lnTo>
                    <a:close/>
                    <a:moveTo>
                      <a:pt x="210" y="138"/>
                    </a:moveTo>
                    <a:lnTo>
                      <a:pt x="207" y="120"/>
                    </a:lnTo>
                    <a:lnTo>
                      <a:pt x="205" y="105"/>
                    </a:lnTo>
                    <a:lnTo>
                      <a:pt x="202" y="99"/>
                    </a:lnTo>
                    <a:lnTo>
                      <a:pt x="198" y="92"/>
                    </a:lnTo>
                    <a:lnTo>
                      <a:pt x="194" y="87"/>
                    </a:lnTo>
                    <a:lnTo>
                      <a:pt x="191" y="82"/>
                    </a:lnTo>
                    <a:lnTo>
                      <a:pt x="182" y="74"/>
                    </a:lnTo>
                    <a:lnTo>
                      <a:pt x="171" y="69"/>
                    </a:lnTo>
                    <a:lnTo>
                      <a:pt x="161" y="65"/>
                    </a:lnTo>
                    <a:lnTo>
                      <a:pt x="148" y="64"/>
                    </a:lnTo>
                    <a:lnTo>
                      <a:pt x="141" y="64"/>
                    </a:lnTo>
                    <a:lnTo>
                      <a:pt x="135" y="65"/>
                    </a:lnTo>
                    <a:lnTo>
                      <a:pt x="128" y="66"/>
                    </a:lnTo>
                    <a:lnTo>
                      <a:pt x="123" y="69"/>
                    </a:lnTo>
                    <a:lnTo>
                      <a:pt x="118" y="72"/>
                    </a:lnTo>
                    <a:lnTo>
                      <a:pt x="113" y="76"/>
                    </a:lnTo>
                    <a:lnTo>
                      <a:pt x="108" y="79"/>
                    </a:lnTo>
                    <a:lnTo>
                      <a:pt x="104" y="83"/>
                    </a:lnTo>
                    <a:lnTo>
                      <a:pt x="99" y="89"/>
                    </a:lnTo>
                    <a:lnTo>
                      <a:pt x="96" y="94"/>
                    </a:lnTo>
                    <a:lnTo>
                      <a:pt x="92" y="100"/>
                    </a:lnTo>
                    <a:lnTo>
                      <a:pt x="90" y="107"/>
                    </a:lnTo>
                    <a:lnTo>
                      <a:pt x="87" y="121"/>
                    </a:lnTo>
                    <a:lnTo>
                      <a:pt x="86" y="138"/>
                    </a:lnTo>
                    <a:lnTo>
                      <a:pt x="210" y="138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3895" name="Freeform 1382"/>
              <p:cNvSpPr>
                <a:spLocks/>
              </p:cNvSpPr>
              <p:nvPr/>
            </p:nvSpPr>
            <p:spPr bwMode="auto">
              <a:xfrm>
                <a:off x="5291" y="3458"/>
                <a:ext cx="38" cy="141"/>
              </a:xfrm>
              <a:custGeom>
                <a:avLst/>
                <a:gdLst>
                  <a:gd name="T0" fmla="*/ 0 w 150"/>
                  <a:gd name="T1" fmla="*/ 141 h 567"/>
                  <a:gd name="T2" fmla="*/ 3 w 150"/>
                  <a:gd name="T3" fmla="*/ 135 h 567"/>
                  <a:gd name="T4" fmla="*/ 5 w 150"/>
                  <a:gd name="T5" fmla="*/ 129 h 567"/>
                  <a:gd name="T6" fmla="*/ 7 w 150"/>
                  <a:gd name="T7" fmla="*/ 125 h 567"/>
                  <a:gd name="T8" fmla="*/ 9 w 150"/>
                  <a:gd name="T9" fmla="*/ 121 h 567"/>
                  <a:gd name="T10" fmla="*/ 10 w 150"/>
                  <a:gd name="T11" fmla="*/ 117 h 567"/>
                  <a:gd name="T12" fmla="*/ 11 w 150"/>
                  <a:gd name="T13" fmla="*/ 113 h 567"/>
                  <a:gd name="T14" fmla="*/ 12 w 150"/>
                  <a:gd name="T15" fmla="*/ 109 h 567"/>
                  <a:gd name="T16" fmla="*/ 13 w 150"/>
                  <a:gd name="T17" fmla="*/ 105 h 567"/>
                  <a:gd name="T18" fmla="*/ 14 w 150"/>
                  <a:gd name="T19" fmla="*/ 100 h 567"/>
                  <a:gd name="T20" fmla="*/ 15 w 150"/>
                  <a:gd name="T21" fmla="*/ 96 h 567"/>
                  <a:gd name="T22" fmla="*/ 16 w 150"/>
                  <a:gd name="T23" fmla="*/ 92 h 567"/>
                  <a:gd name="T24" fmla="*/ 17 w 150"/>
                  <a:gd name="T25" fmla="*/ 87 h 567"/>
                  <a:gd name="T26" fmla="*/ 17 w 150"/>
                  <a:gd name="T27" fmla="*/ 84 h 567"/>
                  <a:gd name="T28" fmla="*/ 17 w 150"/>
                  <a:gd name="T29" fmla="*/ 79 h 567"/>
                  <a:gd name="T30" fmla="*/ 18 w 150"/>
                  <a:gd name="T31" fmla="*/ 75 h 567"/>
                  <a:gd name="T32" fmla="*/ 18 w 150"/>
                  <a:gd name="T33" fmla="*/ 71 h 567"/>
                  <a:gd name="T34" fmla="*/ 17 w 150"/>
                  <a:gd name="T35" fmla="*/ 62 h 567"/>
                  <a:gd name="T36" fmla="*/ 17 w 150"/>
                  <a:gd name="T37" fmla="*/ 54 h 567"/>
                  <a:gd name="T38" fmla="*/ 16 w 150"/>
                  <a:gd name="T39" fmla="*/ 46 h 567"/>
                  <a:gd name="T40" fmla="*/ 14 w 150"/>
                  <a:gd name="T41" fmla="*/ 38 h 567"/>
                  <a:gd name="T42" fmla="*/ 12 w 150"/>
                  <a:gd name="T43" fmla="*/ 30 h 567"/>
                  <a:gd name="T44" fmla="*/ 8 w 150"/>
                  <a:gd name="T45" fmla="*/ 21 h 567"/>
                  <a:gd name="T46" fmla="*/ 5 w 150"/>
                  <a:gd name="T47" fmla="*/ 11 h 567"/>
                  <a:gd name="T48" fmla="*/ 0 w 150"/>
                  <a:gd name="T49" fmla="*/ 0 h 567"/>
                  <a:gd name="T50" fmla="*/ 14 w 150"/>
                  <a:gd name="T51" fmla="*/ 0 h 567"/>
                  <a:gd name="T52" fmla="*/ 17 w 150"/>
                  <a:gd name="T53" fmla="*/ 4 h 567"/>
                  <a:gd name="T54" fmla="*/ 19 w 150"/>
                  <a:gd name="T55" fmla="*/ 8 h 567"/>
                  <a:gd name="T56" fmla="*/ 22 w 150"/>
                  <a:gd name="T57" fmla="*/ 12 h 567"/>
                  <a:gd name="T58" fmla="*/ 24 w 150"/>
                  <a:gd name="T59" fmla="*/ 16 h 567"/>
                  <a:gd name="T60" fmla="*/ 26 w 150"/>
                  <a:gd name="T61" fmla="*/ 20 h 567"/>
                  <a:gd name="T62" fmla="*/ 28 w 150"/>
                  <a:gd name="T63" fmla="*/ 25 h 567"/>
                  <a:gd name="T64" fmla="*/ 30 w 150"/>
                  <a:gd name="T65" fmla="*/ 29 h 567"/>
                  <a:gd name="T66" fmla="*/ 32 w 150"/>
                  <a:gd name="T67" fmla="*/ 34 h 567"/>
                  <a:gd name="T68" fmla="*/ 33 w 150"/>
                  <a:gd name="T69" fmla="*/ 38 h 567"/>
                  <a:gd name="T70" fmla="*/ 34 w 150"/>
                  <a:gd name="T71" fmla="*/ 42 h 567"/>
                  <a:gd name="T72" fmla="*/ 35 w 150"/>
                  <a:gd name="T73" fmla="*/ 47 h 567"/>
                  <a:gd name="T74" fmla="*/ 36 w 150"/>
                  <a:gd name="T75" fmla="*/ 51 h 567"/>
                  <a:gd name="T76" fmla="*/ 37 w 150"/>
                  <a:gd name="T77" fmla="*/ 56 h 567"/>
                  <a:gd name="T78" fmla="*/ 37 w 150"/>
                  <a:gd name="T79" fmla="*/ 60 h 567"/>
                  <a:gd name="T80" fmla="*/ 38 w 150"/>
                  <a:gd name="T81" fmla="*/ 65 h 567"/>
                  <a:gd name="T82" fmla="*/ 38 w 150"/>
                  <a:gd name="T83" fmla="*/ 69 h 567"/>
                  <a:gd name="T84" fmla="*/ 38 w 150"/>
                  <a:gd name="T85" fmla="*/ 77 h 567"/>
                  <a:gd name="T86" fmla="*/ 37 w 150"/>
                  <a:gd name="T87" fmla="*/ 85 h 567"/>
                  <a:gd name="T88" fmla="*/ 35 w 150"/>
                  <a:gd name="T89" fmla="*/ 94 h 567"/>
                  <a:gd name="T90" fmla="*/ 33 w 150"/>
                  <a:gd name="T91" fmla="*/ 102 h 567"/>
                  <a:gd name="T92" fmla="*/ 31 w 150"/>
                  <a:gd name="T93" fmla="*/ 107 h 567"/>
                  <a:gd name="T94" fmla="*/ 30 w 150"/>
                  <a:gd name="T95" fmla="*/ 112 h 567"/>
                  <a:gd name="T96" fmla="*/ 28 w 150"/>
                  <a:gd name="T97" fmla="*/ 117 h 567"/>
                  <a:gd name="T98" fmla="*/ 26 w 150"/>
                  <a:gd name="T99" fmla="*/ 122 h 567"/>
                  <a:gd name="T100" fmla="*/ 23 w 150"/>
                  <a:gd name="T101" fmla="*/ 126 h 567"/>
                  <a:gd name="T102" fmla="*/ 21 w 150"/>
                  <a:gd name="T103" fmla="*/ 131 h 567"/>
                  <a:gd name="T104" fmla="*/ 18 w 150"/>
                  <a:gd name="T105" fmla="*/ 136 h 567"/>
                  <a:gd name="T106" fmla="*/ 14 w 150"/>
                  <a:gd name="T107" fmla="*/ 141 h 567"/>
                  <a:gd name="T108" fmla="*/ 0 w 150"/>
                  <a:gd name="T109" fmla="*/ 141 h 567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50"/>
                  <a:gd name="T166" fmla="*/ 0 h 567"/>
                  <a:gd name="T167" fmla="*/ 150 w 150"/>
                  <a:gd name="T168" fmla="*/ 567 h 567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50" h="567">
                    <a:moveTo>
                      <a:pt x="0" y="567"/>
                    </a:moveTo>
                    <a:lnTo>
                      <a:pt x="11" y="542"/>
                    </a:lnTo>
                    <a:lnTo>
                      <a:pt x="20" y="520"/>
                    </a:lnTo>
                    <a:lnTo>
                      <a:pt x="28" y="502"/>
                    </a:lnTo>
                    <a:lnTo>
                      <a:pt x="35" y="486"/>
                    </a:lnTo>
                    <a:lnTo>
                      <a:pt x="40" y="471"/>
                    </a:lnTo>
                    <a:lnTo>
                      <a:pt x="44" y="455"/>
                    </a:lnTo>
                    <a:lnTo>
                      <a:pt x="49" y="440"/>
                    </a:lnTo>
                    <a:lnTo>
                      <a:pt x="53" y="421"/>
                    </a:lnTo>
                    <a:lnTo>
                      <a:pt x="57" y="403"/>
                    </a:lnTo>
                    <a:lnTo>
                      <a:pt x="61" y="385"/>
                    </a:lnTo>
                    <a:lnTo>
                      <a:pt x="63" y="368"/>
                    </a:lnTo>
                    <a:lnTo>
                      <a:pt x="66" y="351"/>
                    </a:lnTo>
                    <a:lnTo>
                      <a:pt x="67" y="336"/>
                    </a:lnTo>
                    <a:lnTo>
                      <a:pt x="68" y="319"/>
                    </a:lnTo>
                    <a:lnTo>
                      <a:pt x="70" y="302"/>
                    </a:lnTo>
                    <a:lnTo>
                      <a:pt x="70" y="285"/>
                    </a:lnTo>
                    <a:lnTo>
                      <a:pt x="68" y="250"/>
                    </a:lnTo>
                    <a:lnTo>
                      <a:pt x="66" y="217"/>
                    </a:lnTo>
                    <a:lnTo>
                      <a:pt x="62" y="184"/>
                    </a:lnTo>
                    <a:lnTo>
                      <a:pt x="55" y="152"/>
                    </a:lnTo>
                    <a:lnTo>
                      <a:pt x="46" y="119"/>
                    </a:lnTo>
                    <a:lnTo>
                      <a:pt x="33" y="83"/>
                    </a:lnTo>
                    <a:lnTo>
                      <a:pt x="18" y="43"/>
                    </a:lnTo>
                    <a:lnTo>
                      <a:pt x="0" y="0"/>
                    </a:lnTo>
                    <a:lnTo>
                      <a:pt x="55" y="0"/>
                    </a:lnTo>
                    <a:lnTo>
                      <a:pt x="67" y="16"/>
                    </a:lnTo>
                    <a:lnTo>
                      <a:pt x="76" y="33"/>
                    </a:lnTo>
                    <a:lnTo>
                      <a:pt x="87" y="49"/>
                    </a:lnTo>
                    <a:lnTo>
                      <a:pt x="96" y="65"/>
                    </a:lnTo>
                    <a:lnTo>
                      <a:pt x="103" y="82"/>
                    </a:lnTo>
                    <a:lnTo>
                      <a:pt x="111" y="100"/>
                    </a:lnTo>
                    <a:lnTo>
                      <a:pt x="119" y="117"/>
                    </a:lnTo>
                    <a:lnTo>
                      <a:pt x="125" y="135"/>
                    </a:lnTo>
                    <a:lnTo>
                      <a:pt x="131" y="152"/>
                    </a:lnTo>
                    <a:lnTo>
                      <a:pt x="136" y="170"/>
                    </a:lnTo>
                    <a:lnTo>
                      <a:pt x="140" y="188"/>
                    </a:lnTo>
                    <a:lnTo>
                      <a:pt x="144" y="206"/>
                    </a:lnTo>
                    <a:lnTo>
                      <a:pt x="146" y="224"/>
                    </a:lnTo>
                    <a:lnTo>
                      <a:pt x="147" y="243"/>
                    </a:lnTo>
                    <a:lnTo>
                      <a:pt x="149" y="261"/>
                    </a:lnTo>
                    <a:lnTo>
                      <a:pt x="150" y="279"/>
                    </a:lnTo>
                    <a:lnTo>
                      <a:pt x="149" y="310"/>
                    </a:lnTo>
                    <a:lnTo>
                      <a:pt x="145" y="342"/>
                    </a:lnTo>
                    <a:lnTo>
                      <a:pt x="138" y="376"/>
                    </a:lnTo>
                    <a:lnTo>
                      <a:pt x="129" y="411"/>
                    </a:lnTo>
                    <a:lnTo>
                      <a:pt x="124" y="430"/>
                    </a:lnTo>
                    <a:lnTo>
                      <a:pt x="118" y="450"/>
                    </a:lnTo>
                    <a:lnTo>
                      <a:pt x="110" y="469"/>
                    </a:lnTo>
                    <a:lnTo>
                      <a:pt x="101" y="489"/>
                    </a:lnTo>
                    <a:lnTo>
                      <a:pt x="92" y="508"/>
                    </a:lnTo>
                    <a:lnTo>
                      <a:pt x="81" y="528"/>
                    </a:lnTo>
                    <a:lnTo>
                      <a:pt x="70" y="547"/>
                    </a:lnTo>
                    <a:lnTo>
                      <a:pt x="57" y="567"/>
                    </a:lnTo>
                    <a:lnTo>
                      <a:pt x="0" y="567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3896" name="Freeform 1383"/>
              <p:cNvSpPr>
                <a:spLocks noEditPoints="1"/>
              </p:cNvSpPr>
              <p:nvPr/>
            </p:nvSpPr>
            <p:spPr bwMode="auto">
              <a:xfrm>
                <a:off x="2834" y="3256"/>
                <a:ext cx="259" cy="541"/>
              </a:xfrm>
              <a:custGeom>
                <a:avLst/>
                <a:gdLst>
                  <a:gd name="T0" fmla="*/ 0 w 1034"/>
                  <a:gd name="T1" fmla="*/ 0 h 2162"/>
                  <a:gd name="T2" fmla="*/ 244 w 1034"/>
                  <a:gd name="T3" fmla="*/ 0 h 2162"/>
                  <a:gd name="T4" fmla="*/ 244 w 1034"/>
                  <a:gd name="T5" fmla="*/ 30 h 2162"/>
                  <a:gd name="T6" fmla="*/ 0 w 1034"/>
                  <a:gd name="T7" fmla="*/ 30 h 2162"/>
                  <a:gd name="T8" fmla="*/ 0 w 1034"/>
                  <a:gd name="T9" fmla="*/ 0 h 2162"/>
                  <a:gd name="T10" fmla="*/ 244 w 1034"/>
                  <a:gd name="T11" fmla="*/ 0 h 2162"/>
                  <a:gd name="T12" fmla="*/ 259 w 1034"/>
                  <a:gd name="T13" fmla="*/ 0 h 2162"/>
                  <a:gd name="T14" fmla="*/ 259 w 1034"/>
                  <a:gd name="T15" fmla="*/ 15 h 2162"/>
                  <a:gd name="T16" fmla="*/ 244 w 1034"/>
                  <a:gd name="T17" fmla="*/ 15 h 2162"/>
                  <a:gd name="T18" fmla="*/ 244 w 1034"/>
                  <a:gd name="T19" fmla="*/ 0 h 2162"/>
                  <a:gd name="T20" fmla="*/ 259 w 1034"/>
                  <a:gd name="T21" fmla="*/ 15 h 2162"/>
                  <a:gd name="T22" fmla="*/ 259 w 1034"/>
                  <a:gd name="T23" fmla="*/ 526 h 2162"/>
                  <a:gd name="T24" fmla="*/ 229 w 1034"/>
                  <a:gd name="T25" fmla="*/ 526 h 2162"/>
                  <a:gd name="T26" fmla="*/ 229 w 1034"/>
                  <a:gd name="T27" fmla="*/ 15 h 2162"/>
                  <a:gd name="T28" fmla="*/ 259 w 1034"/>
                  <a:gd name="T29" fmla="*/ 15 h 2162"/>
                  <a:gd name="T30" fmla="*/ 259 w 1034"/>
                  <a:gd name="T31" fmla="*/ 526 h 2162"/>
                  <a:gd name="T32" fmla="*/ 259 w 1034"/>
                  <a:gd name="T33" fmla="*/ 541 h 2162"/>
                  <a:gd name="T34" fmla="*/ 244 w 1034"/>
                  <a:gd name="T35" fmla="*/ 541 h 2162"/>
                  <a:gd name="T36" fmla="*/ 244 w 1034"/>
                  <a:gd name="T37" fmla="*/ 526 h 2162"/>
                  <a:gd name="T38" fmla="*/ 259 w 1034"/>
                  <a:gd name="T39" fmla="*/ 526 h 2162"/>
                  <a:gd name="T40" fmla="*/ 244 w 1034"/>
                  <a:gd name="T41" fmla="*/ 541 h 2162"/>
                  <a:gd name="T42" fmla="*/ 0 w 1034"/>
                  <a:gd name="T43" fmla="*/ 541 h 2162"/>
                  <a:gd name="T44" fmla="*/ 0 w 1034"/>
                  <a:gd name="T45" fmla="*/ 511 h 2162"/>
                  <a:gd name="T46" fmla="*/ 244 w 1034"/>
                  <a:gd name="T47" fmla="*/ 511 h 2162"/>
                  <a:gd name="T48" fmla="*/ 244 w 1034"/>
                  <a:gd name="T49" fmla="*/ 541 h 216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034"/>
                  <a:gd name="T76" fmla="*/ 0 h 2162"/>
                  <a:gd name="T77" fmla="*/ 1034 w 1034"/>
                  <a:gd name="T78" fmla="*/ 2162 h 2162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034" h="2162">
                    <a:moveTo>
                      <a:pt x="0" y="0"/>
                    </a:moveTo>
                    <a:lnTo>
                      <a:pt x="974" y="0"/>
                    </a:lnTo>
                    <a:lnTo>
                      <a:pt x="974" y="120"/>
                    </a:lnTo>
                    <a:lnTo>
                      <a:pt x="0" y="120"/>
                    </a:lnTo>
                    <a:lnTo>
                      <a:pt x="0" y="0"/>
                    </a:lnTo>
                    <a:close/>
                    <a:moveTo>
                      <a:pt x="974" y="0"/>
                    </a:moveTo>
                    <a:lnTo>
                      <a:pt x="1034" y="0"/>
                    </a:lnTo>
                    <a:lnTo>
                      <a:pt x="1034" y="60"/>
                    </a:lnTo>
                    <a:lnTo>
                      <a:pt x="974" y="60"/>
                    </a:lnTo>
                    <a:lnTo>
                      <a:pt x="974" y="0"/>
                    </a:lnTo>
                    <a:close/>
                    <a:moveTo>
                      <a:pt x="1034" y="60"/>
                    </a:moveTo>
                    <a:lnTo>
                      <a:pt x="1034" y="2101"/>
                    </a:lnTo>
                    <a:lnTo>
                      <a:pt x="914" y="2101"/>
                    </a:lnTo>
                    <a:lnTo>
                      <a:pt x="914" y="60"/>
                    </a:lnTo>
                    <a:lnTo>
                      <a:pt x="1034" y="60"/>
                    </a:lnTo>
                    <a:close/>
                    <a:moveTo>
                      <a:pt x="1034" y="2101"/>
                    </a:moveTo>
                    <a:lnTo>
                      <a:pt x="1034" y="2162"/>
                    </a:lnTo>
                    <a:lnTo>
                      <a:pt x="974" y="2162"/>
                    </a:lnTo>
                    <a:lnTo>
                      <a:pt x="974" y="2101"/>
                    </a:lnTo>
                    <a:lnTo>
                      <a:pt x="1034" y="2101"/>
                    </a:lnTo>
                    <a:close/>
                    <a:moveTo>
                      <a:pt x="974" y="2162"/>
                    </a:moveTo>
                    <a:lnTo>
                      <a:pt x="0" y="2162"/>
                    </a:lnTo>
                    <a:lnTo>
                      <a:pt x="0" y="2041"/>
                    </a:lnTo>
                    <a:lnTo>
                      <a:pt x="974" y="2041"/>
                    </a:lnTo>
                    <a:lnTo>
                      <a:pt x="974" y="2162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3897" name="Freeform 1384"/>
              <p:cNvSpPr>
                <a:spLocks/>
              </p:cNvSpPr>
              <p:nvPr/>
            </p:nvSpPr>
            <p:spPr bwMode="auto">
              <a:xfrm>
                <a:off x="3142" y="2771"/>
                <a:ext cx="74" cy="108"/>
              </a:xfrm>
              <a:custGeom>
                <a:avLst/>
                <a:gdLst>
                  <a:gd name="T0" fmla="*/ 0 w 296"/>
                  <a:gd name="T1" fmla="*/ 108 h 432"/>
                  <a:gd name="T2" fmla="*/ 0 w 296"/>
                  <a:gd name="T3" fmla="*/ 0 h 432"/>
                  <a:gd name="T4" fmla="*/ 74 w 296"/>
                  <a:gd name="T5" fmla="*/ 0 h 432"/>
                  <a:gd name="T6" fmla="*/ 74 w 296"/>
                  <a:gd name="T7" fmla="*/ 18 h 432"/>
                  <a:gd name="T8" fmla="*/ 22 w 296"/>
                  <a:gd name="T9" fmla="*/ 18 h 432"/>
                  <a:gd name="T10" fmla="*/ 22 w 296"/>
                  <a:gd name="T11" fmla="*/ 44 h 432"/>
                  <a:gd name="T12" fmla="*/ 67 w 296"/>
                  <a:gd name="T13" fmla="*/ 44 h 432"/>
                  <a:gd name="T14" fmla="*/ 67 w 296"/>
                  <a:gd name="T15" fmla="*/ 62 h 432"/>
                  <a:gd name="T16" fmla="*/ 22 w 296"/>
                  <a:gd name="T17" fmla="*/ 62 h 432"/>
                  <a:gd name="T18" fmla="*/ 22 w 296"/>
                  <a:gd name="T19" fmla="*/ 108 h 432"/>
                  <a:gd name="T20" fmla="*/ 0 w 296"/>
                  <a:gd name="T21" fmla="*/ 108 h 43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296"/>
                  <a:gd name="T34" fmla="*/ 0 h 432"/>
                  <a:gd name="T35" fmla="*/ 296 w 296"/>
                  <a:gd name="T36" fmla="*/ 432 h 432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296" h="432">
                    <a:moveTo>
                      <a:pt x="0" y="432"/>
                    </a:moveTo>
                    <a:lnTo>
                      <a:pt x="0" y="0"/>
                    </a:lnTo>
                    <a:lnTo>
                      <a:pt x="296" y="0"/>
                    </a:lnTo>
                    <a:lnTo>
                      <a:pt x="296" y="73"/>
                    </a:lnTo>
                    <a:lnTo>
                      <a:pt x="87" y="73"/>
                    </a:lnTo>
                    <a:lnTo>
                      <a:pt x="87" y="175"/>
                    </a:lnTo>
                    <a:lnTo>
                      <a:pt x="267" y="175"/>
                    </a:lnTo>
                    <a:lnTo>
                      <a:pt x="267" y="248"/>
                    </a:lnTo>
                    <a:lnTo>
                      <a:pt x="87" y="248"/>
                    </a:lnTo>
                    <a:lnTo>
                      <a:pt x="87" y="432"/>
                    </a:lnTo>
                    <a:lnTo>
                      <a:pt x="0" y="432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3898" name="Freeform 1385"/>
              <p:cNvSpPr>
                <a:spLocks noEditPoints="1"/>
              </p:cNvSpPr>
              <p:nvPr/>
            </p:nvSpPr>
            <p:spPr bwMode="auto">
              <a:xfrm>
                <a:off x="3234" y="2771"/>
                <a:ext cx="20" cy="108"/>
              </a:xfrm>
              <a:custGeom>
                <a:avLst/>
                <a:gdLst>
                  <a:gd name="T0" fmla="*/ 0 w 83"/>
                  <a:gd name="T1" fmla="*/ 19 h 432"/>
                  <a:gd name="T2" fmla="*/ 0 w 83"/>
                  <a:gd name="T3" fmla="*/ 0 h 432"/>
                  <a:gd name="T4" fmla="*/ 20 w 83"/>
                  <a:gd name="T5" fmla="*/ 0 h 432"/>
                  <a:gd name="T6" fmla="*/ 20 w 83"/>
                  <a:gd name="T7" fmla="*/ 19 h 432"/>
                  <a:gd name="T8" fmla="*/ 0 w 83"/>
                  <a:gd name="T9" fmla="*/ 19 h 432"/>
                  <a:gd name="T10" fmla="*/ 0 w 83"/>
                  <a:gd name="T11" fmla="*/ 108 h 432"/>
                  <a:gd name="T12" fmla="*/ 0 w 83"/>
                  <a:gd name="T13" fmla="*/ 30 h 432"/>
                  <a:gd name="T14" fmla="*/ 20 w 83"/>
                  <a:gd name="T15" fmla="*/ 30 h 432"/>
                  <a:gd name="T16" fmla="*/ 20 w 83"/>
                  <a:gd name="T17" fmla="*/ 108 h 432"/>
                  <a:gd name="T18" fmla="*/ 0 w 83"/>
                  <a:gd name="T19" fmla="*/ 108 h 43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83"/>
                  <a:gd name="T31" fmla="*/ 0 h 432"/>
                  <a:gd name="T32" fmla="*/ 83 w 83"/>
                  <a:gd name="T33" fmla="*/ 432 h 432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83" h="432">
                    <a:moveTo>
                      <a:pt x="0" y="77"/>
                    </a:moveTo>
                    <a:lnTo>
                      <a:pt x="0" y="0"/>
                    </a:lnTo>
                    <a:lnTo>
                      <a:pt x="83" y="0"/>
                    </a:lnTo>
                    <a:lnTo>
                      <a:pt x="83" y="77"/>
                    </a:lnTo>
                    <a:lnTo>
                      <a:pt x="0" y="77"/>
                    </a:lnTo>
                    <a:close/>
                    <a:moveTo>
                      <a:pt x="0" y="432"/>
                    </a:moveTo>
                    <a:lnTo>
                      <a:pt x="0" y="118"/>
                    </a:lnTo>
                    <a:lnTo>
                      <a:pt x="83" y="118"/>
                    </a:lnTo>
                    <a:lnTo>
                      <a:pt x="83" y="432"/>
                    </a:lnTo>
                    <a:lnTo>
                      <a:pt x="0" y="432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3899" name="Freeform 1386"/>
              <p:cNvSpPr>
                <a:spLocks noEditPoints="1"/>
              </p:cNvSpPr>
              <p:nvPr/>
            </p:nvSpPr>
            <p:spPr bwMode="auto">
              <a:xfrm>
                <a:off x="3275" y="2771"/>
                <a:ext cx="76" cy="109"/>
              </a:xfrm>
              <a:custGeom>
                <a:avLst/>
                <a:gdLst>
                  <a:gd name="T0" fmla="*/ 0 w 305"/>
                  <a:gd name="T1" fmla="*/ 0 h 438"/>
                  <a:gd name="T2" fmla="*/ 21 w 305"/>
                  <a:gd name="T3" fmla="*/ 39 h 438"/>
                  <a:gd name="T4" fmla="*/ 26 w 305"/>
                  <a:gd name="T5" fmla="*/ 34 h 438"/>
                  <a:gd name="T6" fmla="*/ 31 w 305"/>
                  <a:gd name="T7" fmla="*/ 30 h 438"/>
                  <a:gd name="T8" fmla="*/ 37 w 305"/>
                  <a:gd name="T9" fmla="*/ 28 h 438"/>
                  <a:gd name="T10" fmla="*/ 43 w 305"/>
                  <a:gd name="T11" fmla="*/ 28 h 438"/>
                  <a:gd name="T12" fmla="*/ 50 w 305"/>
                  <a:gd name="T13" fmla="*/ 28 h 438"/>
                  <a:gd name="T14" fmla="*/ 56 w 305"/>
                  <a:gd name="T15" fmla="*/ 30 h 438"/>
                  <a:gd name="T16" fmla="*/ 62 w 305"/>
                  <a:gd name="T17" fmla="*/ 34 h 438"/>
                  <a:gd name="T18" fmla="*/ 67 w 305"/>
                  <a:gd name="T19" fmla="*/ 38 h 438"/>
                  <a:gd name="T20" fmla="*/ 71 w 305"/>
                  <a:gd name="T21" fmla="*/ 44 h 438"/>
                  <a:gd name="T22" fmla="*/ 74 w 305"/>
                  <a:gd name="T23" fmla="*/ 51 h 438"/>
                  <a:gd name="T24" fmla="*/ 76 w 305"/>
                  <a:gd name="T25" fmla="*/ 58 h 438"/>
                  <a:gd name="T26" fmla="*/ 76 w 305"/>
                  <a:gd name="T27" fmla="*/ 68 h 438"/>
                  <a:gd name="T28" fmla="*/ 76 w 305"/>
                  <a:gd name="T29" fmla="*/ 77 h 438"/>
                  <a:gd name="T30" fmla="*/ 74 w 305"/>
                  <a:gd name="T31" fmla="*/ 85 h 438"/>
                  <a:gd name="T32" fmla="*/ 71 w 305"/>
                  <a:gd name="T33" fmla="*/ 92 h 438"/>
                  <a:gd name="T34" fmla="*/ 67 w 305"/>
                  <a:gd name="T35" fmla="*/ 99 h 438"/>
                  <a:gd name="T36" fmla="*/ 62 w 305"/>
                  <a:gd name="T37" fmla="*/ 103 h 438"/>
                  <a:gd name="T38" fmla="*/ 56 w 305"/>
                  <a:gd name="T39" fmla="*/ 107 h 438"/>
                  <a:gd name="T40" fmla="*/ 50 w 305"/>
                  <a:gd name="T41" fmla="*/ 109 h 438"/>
                  <a:gd name="T42" fmla="*/ 43 w 305"/>
                  <a:gd name="T43" fmla="*/ 109 h 438"/>
                  <a:gd name="T44" fmla="*/ 37 w 305"/>
                  <a:gd name="T45" fmla="*/ 109 h 438"/>
                  <a:gd name="T46" fmla="*/ 30 w 305"/>
                  <a:gd name="T47" fmla="*/ 106 h 438"/>
                  <a:gd name="T48" fmla="*/ 24 w 305"/>
                  <a:gd name="T49" fmla="*/ 102 h 438"/>
                  <a:gd name="T50" fmla="*/ 19 w 305"/>
                  <a:gd name="T51" fmla="*/ 96 h 438"/>
                  <a:gd name="T52" fmla="*/ 0 w 305"/>
                  <a:gd name="T53" fmla="*/ 108 h 438"/>
                  <a:gd name="T54" fmla="*/ 21 w 305"/>
                  <a:gd name="T55" fmla="*/ 72 h 438"/>
                  <a:gd name="T56" fmla="*/ 22 w 305"/>
                  <a:gd name="T57" fmla="*/ 79 h 438"/>
                  <a:gd name="T58" fmla="*/ 23 w 305"/>
                  <a:gd name="T59" fmla="*/ 83 h 438"/>
                  <a:gd name="T60" fmla="*/ 26 w 305"/>
                  <a:gd name="T61" fmla="*/ 87 h 438"/>
                  <a:gd name="T62" fmla="*/ 29 w 305"/>
                  <a:gd name="T63" fmla="*/ 90 h 438"/>
                  <a:gd name="T64" fmla="*/ 32 w 305"/>
                  <a:gd name="T65" fmla="*/ 92 h 438"/>
                  <a:gd name="T66" fmla="*/ 36 w 305"/>
                  <a:gd name="T67" fmla="*/ 93 h 438"/>
                  <a:gd name="T68" fmla="*/ 40 w 305"/>
                  <a:gd name="T69" fmla="*/ 93 h 438"/>
                  <a:gd name="T70" fmla="*/ 43 w 305"/>
                  <a:gd name="T71" fmla="*/ 92 h 438"/>
                  <a:gd name="T72" fmla="*/ 46 w 305"/>
                  <a:gd name="T73" fmla="*/ 91 h 438"/>
                  <a:gd name="T74" fmla="*/ 49 w 305"/>
                  <a:gd name="T75" fmla="*/ 88 h 438"/>
                  <a:gd name="T76" fmla="*/ 52 w 305"/>
                  <a:gd name="T77" fmla="*/ 86 h 438"/>
                  <a:gd name="T78" fmla="*/ 53 w 305"/>
                  <a:gd name="T79" fmla="*/ 82 h 438"/>
                  <a:gd name="T80" fmla="*/ 54 w 305"/>
                  <a:gd name="T81" fmla="*/ 77 h 438"/>
                  <a:gd name="T82" fmla="*/ 55 w 305"/>
                  <a:gd name="T83" fmla="*/ 72 h 438"/>
                  <a:gd name="T84" fmla="*/ 55 w 305"/>
                  <a:gd name="T85" fmla="*/ 65 h 438"/>
                  <a:gd name="T86" fmla="*/ 54 w 305"/>
                  <a:gd name="T87" fmla="*/ 60 h 438"/>
                  <a:gd name="T88" fmla="*/ 53 w 305"/>
                  <a:gd name="T89" fmla="*/ 55 h 438"/>
                  <a:gd name="T90" fmla="*/ 51 w 305"/>
                  <a:gd name="T91" fmla="*/ 51 h 438"/>
                  <a:gd name="T92" fmla="*/ 49 w 305"/>
                  <a:gd name="T93" fmla="*/ 48 h 438"/>
                  <a:gd name="T94" fmla="*/ 46 w 305"/>
                  <a:gd name="T95" fmla="*/ 46 h 438"/>
                  <a:gd name="T96" fmla="*/ 43 w 305"/>
                  <a:gd name="T97" fmla="*/ 44 h 438"/>
                  <a:gd name="T98" fmla="*/ 40 w 305"/>
                  <a:gd name="T99" fmla="*/ 44 h 438"/>
                  <a:gd name="T100" fmla="*/ 36 w 305"/>
                  <a:gd name="T101" fmla="*/ 44 h 438"/>
                  <a:gd name="T102" fmla="*/ 32 w 305"/>
                  <a:gd name="T103" fmla="*/ 44 h 438"/>
                  <a:gd name="T104" fmla="*/ 29 w 305"/>
                  <a:gd name="T105" fmla="*/ 46 h 438"/>
                  <a:gd name="T106" fmla="*/ 27 w 305"/>
                  <a:gd name="T107" fmla="*/ 48 h 438"/>
                  <a:gd name="T108" fmla="*/ 24 w 305"/>
                  <a:gd name="T109" fmla="*/ 51 h 438"/>
                  <a:gd name="T110" fmla="*/ 22 w 305"/>
                  <a:gd name="T111" fmla="*/ 55 h 438"/>
                  <a:gd name="T112" fmla="*/ 21 w 305"/>
                  <a:gd name="T113" fmla="*/ 59 h 438"/>
                  <a:gd name="T114" fmla="*/ 20 w 305"/>
                  <a:gd name="T115" fmla="*/ 64 h 438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305"/>
                  <a:gd name="T175" fmla="*/ 0 h 438"/>
                  <a:gd name="T176" fmla="*/ 305 w 305"/>
                  <a:gd name="T177" fmla="*/ 438 h 438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305" h="438">
                    <a:moveTo>
                      <a:pt x="0" y="432"/>
                    </a:moveTo>
                    <a:lnTo>
                      <a:pt x="0" y="0"/>
                    </a:lnTo>
                    <a:lnTo>
                      <a:pt x="83" y="0"/>
                    </a:lnTo>
                    <a:lnTo>
                      <a:pt x="83" y="156"/>
                    </a:lnTo>
                    <a:lnTo>
                      <a:pt x="92" y="146"/>
                    </a:lnTo>
                    <a:lnTo>
                      <a:pt x="103" y="136"/>
                    </a:lnTo>
                    <a:lnTo>
                      <a:pt x="113" y="129"/>
                    </a:lnTo>
                    <a:lnTo>
                      <a:pt x="125" y="122"/>
                    </a:lnTo>
                    <a:lnTo>
                      <a:pt x="137" y="118"/>
                    </a:lnTo>
                    <a:lnTo>
                      <a:pt x="148" y="114"/>
                    </a:lnTo>
                    <a:lnTo>
                      <a:pt x="161" y="112"/>
                    </a:lnTo>
                    <a:lnTo>
                      <a:pt x="174" y="112"/>
                    </a:lnTo>
                    <a:lnTo>
                      <a:pt x="187" y="112"/>
                    </a:lnTo>
                    <a:lnTo>
                      <a:pt x="201" y="114"/>
                    </a:lnTo>
                    <a:lnTo>
                      <a:pt x="213" y="117"/>
                    </a:lnTo>
                    <a:lnTo>
                      <a:pt x="226" y="122"/>
                    </a:lnTo>
                    <a:lnTo>
                      <a:pt x="238" y="127"/>
                    </a:lnTo>
                    <a:lnTo>
                      <a:pt x="248" y="135"/>
                    </a:lnTo>
                    <a:lnTo>
                      <a:pt x="258" y="143"/>
                    </a:lnTo>
                    <a:lnTo>
                      <a:pt x="269" y="153"/>
                    </a:lnTo>
                    <a:lnTo>
                      <a:pt x="276" y="164"/>
                    </a:lnTo>
                    <a:lnTo>
                      <a:pt x="284" y="177"/>
                    </a:lnTo>
                    <a:lnTo>
                      <a:pt x="291" y="190"/>
                    </a:lnTo>
                    <a:lnTo>
                      <a:pt x="296" y="204"/>
                    </a:lnTo>
                    <a:lnTo>
                      <a:pt x="300" y="219"/>
                    </a:lnTo>
                    <a:lnTo>
                      <a:pt x="304" y="235"/>
                    </a:lnTo>
                    <a:lnTo>
                      <a:pt x="305" y="253"/>
                    </a:lnTo>
                    <a:lnTo>
                      <a:pt x="305" y="273"/>
                    </a:lnTo>
                    <a:lnTo>
                      <a:pt x="305" y="292"/>
                    </a:lnTo>
                    <a:lnTo>
                      <a:pt x="304" y="310"/>
                    </a:lnTo>
                    <a:lnTo>
                      <a:pt x="300" y="327"/>
                    </a:lnTo>
                    <a:lnTo>
                      <a:pt x="296" y="343"/>
                    </a:lnTo>
                    <a:lnTo>
                      <a:pt x="291" y="358"/>
                    </a:lnTo>
                    <a:lnTo>
                      <a:pt x="284" y="371"/>
                    </a:lnTo>
                    <a:lnTo>
                      <a:pt x="276" y="384"/>
                    </a:lnTo>
                    <a:lnTo>
                      <a:pt x="267" y="396"/>
                    </a:lnTo>
                    <a:lnTo>
                      <a:pt x="257" y="406"/>
                    </a:lnTo>
                    <a:lnTo>
                      <a:pt x="247" y="414"/>
                    </a:lnTo>
                    <a:lnTo>
                      <a:pt x="236" y="422"/>
                    </a:lnTo>
                    <a:lnTo>
                      <a:pt x="225" y="428"/>
                    </a:lnTo>
                    <a:lnTo>
                      <a:pt x="213" y="432"/>
                    </a:lnTo>
                    <a:lnTo>
                      <a:pt x="201" y="436"/>
                    </a:lnTo>
                    <a:lnTo>
                      <a:pt x="188" y="438"/>
                    </a:lnTo>
                    <a:lnTo>
                      <a:pt x="174" y="438"/>
                    </a:lnTo>
                    <a:lnTo>
                      <a:pt x="161" y="437"/>
                    </a:lnTo>
                    <a:lnTo>
                      <a:pt x="148" y="436"/>
                    </a:lnTo>
                    <a:lnTo>
                      <a:pt x="135" y="431"/>
                    </a:lnTo>
                    <a:lnTo>
                      <a:pt x="122" y="425"/>
                    </a:lnTo>
                    <a:lnTo>
                      <a:pt x="109" y="418"/>
                    </a:lnTo>
                    <a:lnTo>
                      <a:pt x="98" y="409"/>
                    </a:lnTo>
                    <a:lnTo>
                      <a:pt x="87" y="398"/>
                    </a:lnTo>
                    <a:lnTo>
                      <a:pt x="77" y="385"/>
                    </a:lnTo>
                    <a:lnTo>
                      <a:pt x="77" y="432"/>
                    </a:lnTo>
                    <a:lnTo>
                      <a:pt x="0" y="432"/>
                    </a:lnTo>
                    <a:close/>
                    <a:moveTo>
                      <a:pt x="82" y="269"/>
                    </a:moveTo>
                    <a:lnTo>
                      <a:pt x="83" y="291"/>
                    </a:lnTo>
                    <a:lnTo>
                      <a:pt x="86" y="310"/>
                    </a:lnTo>
                    <a:lnTo>
                      <a:pt x="89" y="319"/>
                    </a:lnTo>
                    <a:lnTo>
                      <a:pt x="91" y="327"/>
                    </a:lnTo>
                    <a:lnTo>
                      <a:pt x="94" y="333"/>
                    </a:lnTo>
                    <a:lnTo>
                      <a:pt x="98" y="340"/>
                    </a:lnTo>
                    <a:lnTo>
                      <a:pt x="103" y="348"/>
                    </a:lnTo>
                    <a:lnTo>
                      <a:pt x="109" y="354"/>
                    </a:lnTo>
                    <a:lnTo>
                      <a:pt x="116" y="361"/>
                    </a:lnTo>
                    <a:lnTo>
                      <a:pt x="122" y="365"/>
                    </a:lnTo>
                    <a:lnTo>
                      <a:pt x="130" y="368"/>
                    </a:lnTo>
                    <a:lnTo>
                      <a:pt x="138" y="371"/>
                    </a:lnTo>
                    <a:lnTo>
                      <a:pt x="146" y="372"/>
                    </a:lnTo>
                    <a:lnTo>
                      <a:pt x="155" y="374"/>
                    </a:lnTo>
                    <a:lnTo>
                      <a:pt x="161" y="372"/>
                    </a:lnTo>
                    <a:lnTo>
                      <a:pt x="168" y="372"/>
                    </a:lnTo>
                    <a:lnTo>
                      <a:pt x="174" y="370"/>
                    </a:lnTo>
                    <a:lnTo>
                      <a:pt x="181" y="367"/>
                    </a:lnTo>
                    <a:lnTo>
                      <a:pt x="186" y="365"/>
                    </a:lnTo>
                    <a:lnTo>
                      <a:pt x="191" y="361"/>
                    </a:lnTo>
                    <a:lnTo>
                      <a:pt x="196" y="355"/>
                    </a:lnTo>
                    <a:lnTo>
                      <a:pt x="201" y="350"/>
                    </a:lnTo>
                    <a:lnTo>
                      <a:pt x="207" y="344"/>
                    </a:lnTo>
                    <a:lnTo>
                      <a:pt x="210" y="336"/>
                    </a:lnTo>
                    <a:lnTo>
                      <a:pt x="213" y="328"/>
                    </a:lnTo>
                    <a:lnTo>
                      <a:pt x="216" y="319"/>
                    </a:lnTo>
                    <a:lnTo>
                      <a:pt x="218" y="310"/>
                    </a:lnTo>
                    <a:lnTo>
                      <a:pt x="219" y="300"/>
                    </a:lnTo>
                    <a:lnTo>
                      <a:pt x="221" y="288"/>
                    </a:lnTo>
                    <a:lnTo>
                      <a:pt x="221" y="276"/>
                    </a:lnTo>
                    <a:lnTo>
                      <a:pt x="221" y="263"/>
                    </a:lnTo>
                    <a:lnTo>
                      <a:pt x="219" y="250"/>
                    </a:lnTo>
                    <a:lnTo>
                      <a:pt x="218" y="240"/>
                    </a:lnTo>
                    <a:lnTo>
                      <a:pt x="216" y="230"/>
                    </a:lnTo>
                    <a:lnTo>
                      <a:pt x="213" y="221"/>
                    </a:lnTo>
                    <a:lnTo>
                      <a:pt x="209" y="213"/>
                    </a:lnTo>
                    <a:lnTo>
                      <a:pt x="205" y="205"/>
                    </a:lnTo>
                    <a:lnTo>
                      <a:pt x="201" y="199"/>
                    </a:lnTo>
                    <a:lnTo>
                      <a:pt x="196" y="193"/>
                    </a:lnTo>
                    <a:lnTo>
                      <a:pt x="191" y="188"/>
                    </a:lnTo>
                    <a:lnTo>
                      <a:pt x="186" y="184"/>
                    </a:lnTo>
                    <a:lnTo>
                      <a:pt x="179" y="181"/>
                    </a:lnTo>
                    <a:lnTo>
                      <a:pt x="173" y="178"/>
                    </a:lnTo>
                    <a:lnTo>
                      <a:pt x="166" y="177"/>
                    </a:lnTo>
                    <a:lnTo>
                      <a:pt x="159" y="175"/>
                    </a:lnTo>
                    <a:lnTo>
                      <a:pt x="152" y="175"/>
                    </a:lnTo>
                    <a:lnTo>
                      <a:pt x="144" y="175"/>
                    </a:lnTo>
                    <a:lnTo>
                      <a:pt x="138" y="177"/>
                    </a:lnTo>
                    <a:lnTo>
                      <a:pt x="130" y="178"/>
                    </a:lnTo>
                    <a:lnTo>
                      <a:pt x="125" y="181"/>
                    </a:lnTo>
                    <a:lnTo>
                      <a:pt x="118" y="184"/>
                    </a:lnTo>
                    <a:lnTo>
                      <a:pt x="112" y="188"/>
                    </a:lnTo>
                    <a:lnTo>
                      <a:pt x="107" y="192"/>
                    </a:lnTo>
                    <a:lnTo>
                      <a:pt x="102" y="199"/>
                    </a:lnTo>
                    <a:lnTo>
                      <a:pt x="98" y="204"/>
                    </a:lnTo>
                    <a:lnTo>
                      <a:pt x="94" y="212"/>
                    </a:lnTo>
                    <a:lnTo>
                      <a:pt x="90" y="219"/>
                    </a:lnTo>
                    <a:lnTo>
                      <a:pt x="87" y="227"/>
                    </a:lnTo>
                    <a:lnTo>
                      <a:pt x="85" y="236"/>
                    </a:lnTo>
                    <a:lnTo>
                      <a:pt x="83" y="247"/>
                    </a:lnTo>
                    <a:lnTo>
                      <a:pt x="82" y="257"/>
                    </a:lnTo>
                    <a:lnTo>
                      <a:pt x="82" y="269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3900" name="Freeform 1387"/>
              <p:cNvSpPr>
                <a:spLocks/>
              </p:cNvSpPr>
              <p:nvPr/>
            </p:nvSpPr>
            <p:spPr bwMode="auto">
              <a:xfrm>
                <a:off x="3367" y="2799"/>
                <a:ext cx="50" cy="80"/>
              </a:xfrm>
              <a:custGeom>
                <a:avLst/>
                <a:gdLst>
                  <a:gd name="T0" fmla="*/ 20 w 202"/>
                  <a:gd name="T1" fmla="*/ 80 h 320"/>
                  <a:gd name="T2" fmla="*/ 0 w 202"/>
                  <a:gd name="T3" fmla="*/ 80 h 320"/>
                  <a:gd name="T4" fmla="*/ 0 w 202"/>
                  <a:gd name="T5" fmla="*/ 2 h 320"/>
                  <a:gd name="T6" fmla="*/ 19 w 202"/>
                  <a:gd name="T7" fmla="*/ 2 h 320"/>
                  <a:gd name="T8" fmla="*/ 19 w 202"/>
                  <a:gd name="T9" fmla="*/ 13 h 320"/>
                  <a:gd name="T10" fmla="*/ 21 w 202"/>
                  <a:gd name="T11" fmla="*/ 9 h 320"/>
                  <a:gd name="T12" fmla="*/ 24 w 202"/>
                  <a:gd name="T13" fmla="*/ 7 h 320"/>
                  <a:gd name="T14" fmla="*/ 25 w 202"/>
                  <a:gd name="T15" fmla="*/ 4 h 320"/>
                  <a:gd name="T16" fmla="*/ 28 w 202"/>
                  <a:gd name="T17" fmla="*/ 3 h 320"/>
                  <a:gd name="T18" fmla="*/ 30 w 202"/>
                  <a:gd name="T19" fmla="*/ 1 h 320"/>
                  <a:gd name="T20" fmla="*/ 32 w 202"/>
                  <a:gd name="T21" fmla="*/ 1 h 320"/>
                  <a:gd name="T22" fmla="*/ 34 w 202"/>
                  <a:gd name="T23" fmla="*/ 0 h 320"/>
                  <a:gd name="T24" fmla="*/ 36 w 202"/>
                  <a:gd name="T25" fmla="*/ 0 h 320"/>
                  <a:gd name="T26" fmla="*/ 40 w 202"/>
                  <a:gd name="T27" fmla="*/ 0 h 320"/>
                  <a:gd name="T28" fmla="*/ 44 w 202"/>
                  <a:gd name="T29" fmla="*/ 1 h 320"/>
                  <a:gd name="T30" fmla="*/ 47 w 202"/>
                  <a:gd name="T31" fmla="*/ 2 h 320"/>
                  <a:gd name="T32" fmla="*/ 50 w 202"/>
                  <a:gd name="T33" fmla="*/ 4 h 320"/>
                  <a:gd name="T34" fmla="*/ 44 w 202"/>
                  <a:gd name="T35" fmla="*/ 22 h 320"/>
                  <a:gd name="T36" fmla="*/ 41 w 202"/>
                  <a:gd name="T37" fmla="*/ 20 h 320"/>
                  <a:gd name="T38" fmla="*/ 39 w 202"/>
                  <a:gd name="T39" fmla="*/ 20 h 320"/>
                  <a:gd name="T40" fmla="*/ 36 w 202"/>
                  <a:gd name="T41" fmla="*/ 19 h 320"/>
                  <a:gd name="T42" fmla="*/ 34 w 202"/>
                  <a:gd name="T43" fmla="*/ 19 h 320"/>
                  <a:gd name="T44" fmla="*/ 32 w 202"/>
                  <a:gd name="T45" fmla="*/ 19 h 320"/>
                  <a:gd name="T46" fmla="*/ 30 w 202"/>
                  <a:gd name="T47" fmla="*/ 19 h 320"/>
                  <a:gd name="T48" fmla="*/ 28 w 202"/>
                  <a:gd name="T49" fmla="*/ 20 h 320"/>
                  <a:gd name="T50" fmla="*/ 27 w 202"/>
                  <a:gd name="T51" fmla="*/ 21 h 320"/>
                  <a:gd name="T52" fmla="*/ 25 w 202"/>
                  <a:gd name="T53" fmla="*/ 22 h 320"/>
                  <a:gd name="T54" fmla="*/ 24 w 202"/>
                  <a:gd name="T55" fmla="*/ 24 h 320"/>
                  <a:gd name="T56" fmla="*/ 23 w 202"/>
                  <a:gd name="T57" fmla="*/ 27 h 320"/>
                  <a:gd name="T58" fmla="*/ 22 w 202"/>
                  <a:gd name="T59" fmla="*/ 30 h 320"/>
                  <a:gd name="T60" fmla="*/ 21 w 202"/>
                  <a:gd name="T61" fmla="*/ 34 h 320"/>
                  <a:gd name="T62" fmla="*/ 21 w 202"/>
                  <a:gd name="T63" fmla="*/ 39 h 320"/>
                  <a:gd name="T64" fmla="*/ 20 w 202"/>
                  <a:gd name="T65" fmla="*/ 47 h 320"/>
                  <a:gd name="T66" fmla="*/ 20 w 202"/>
                  <a:gd name="T67" fmla="*/ 56 h 320"/>
                  <a:gd name="T68" fmla="*/ 20 w 202"/>
                  <a:gd name="T69" fmla="*/ 80 h 320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202"/>
                  <a:gd name="T106" fmla="*/ 0 h 320"/>
                  <a:gd name="T107" fmla="*/ 202 w 202"/>
                  <a:gd name="T108" fmla="*/ 320 h 320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202" h="320">
                    <a:moveTo>
                      <a:pt x="82" y="320"/>
                    </a:moveTo>
                    <a:lnTo>
                      <a:pt x="0" y="320"/>
                    </a:lnTo>
                    <a:lnTo>
                      <a:pt x="0" y="6"/>
                    </a:lnTo>
                    <a:lnTo>
                      <a:pt x="76" y="6"/>
                    </a:lnTo>
                    <a:lnTo>
                      <a:pt x="76" y="52"/>
                    </a:lnTo>
                    <a:lnTo>
                      <a:pt x="86" y="37"/>
                    </a:lnTo>
                    <a:lnTo>
                      <a:pt x="95" y="26"/>
                    </a:lnTo>
                    <a:lnTo>
                      <a:pt x="103" y="17"/>
                    </a:lnTo>
                    <a:lnTo>
                      <a:pt x="112" y="10"/>
                    </a:lnTo>
                    <a:lnTo>
                      <a:pt x="120" y="5"/>
                    </a:lnTo>
                    <a:lnTo>
                      <a:pt x="129" y="2"/>
                    </a:lnTo>
                    <a:lnTo>
                      <a:pt x="138" y="0"/>
                    </a:lnTo>
                    <a:lnTo>
                      <a:pt x="147" y="0"/>
                    </a:lnTo>
                    <a:lnTo>
                      <a:pt x="162" y="1"/>
                    </a:lnTo>
                    <a:lnTo>
                      <a:pt x="176" y="4"/>
                    </a:lnTo>
                    <a:lnTo>
                      <a:pt x="189" y="9"/>
                    </a:lnTo>
                    <a:lnTo>
                      <a:pt x="202" y="15"/>
                    </a:lnTo>
                    <a:lnTo>
                      <a:pt x="176" y="88"/>
                    </a:lnTo>
                    <a:lnTo>
                      <a:pt x="167" y="81"/>
                    </a:lnTo>
                    <a:lnTo>
                      <a:pt x="156" y="78"/>
                    </a:lnTo>
                    <a:lnTo>
                      <a:pt x="147" y="75"/>
                    </a:lnTo>
                    <a:lnTo>
                      <a:pt x="138" y="74"/>
                    </a:lnTo>
                    <a:lnTo>
                      <a:pt x="129" y="75"/>
                    </a:lnTo>
                    <a:lnTo>
                      <a:pt x="121" y="76"/>
                    </a:lnTo>
                    <a:lnTo>
                      <a:pt x="115" y="79"/>
                    </a:lnTo>
                    <a:lnTo>
                      <a:pt x="108" y="84"/>
                    </a:lnTo>
                    <a:lnTo>
                      <a:pt x="102" y="89"/>
                    </a:lnTo>
                    <a:lnTo>
                      <a:pt x="97" y="97"/>
                    </a:lnTo>
                    <a:lnTo>
                      <a:pt x="93" y="106"/>
                    </a:lnTo>
                    <a:lnTo>
                      <a:pt x="89" y="118"/>
                    </a:lnTo>
                    <a:lnTo>
                      <a:pt x="86" y="135"/>
                    </a:lnTo>
                    <a:lnTo>
                      <a:pt x="84" y="157"/>
                    </a:lnTo>
                    <a:lnTo>
                      <a:pt x="82" y="186"/>
                    </a:lnTo>
                    <a:lnTo>
                      <a:pt x="82" y="223"/>
                    </a:lnTo>
                    <a:lnTo>
                      <a:pt x="82" y="32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3901" name="Freeform 1388"/>
              <p:cNvSpPr>
                <a:spLocks noEditPoints="1"/>
              </p:cNvSpPr>
              <p:nvPr/>
            </p:nvSpPr>
            <p:spPr bwMode="auto">
              <a:xfrm>
                <a:off x="3421" y="2799"/>
                <a:ext cx="73" cy="81"/>
              </a:xfrm>
              <a:custGeom>
                <a:avLst/>
                <a:gdLst>
                  <a:gd name="T0" fmla="*/ 3 w 293"/>
                  <a:gd name="T1" fmla="*/ 19 h 326"/>
                  <a:gd name="T2" fmla="*/ 6 w 293"/>
                  <a:gd name="T3" fmla="*/ 12 h 326"/>
                  <a:gd name="T4" fmla="*/ 11 w 293"/>
                  <a:gd name="T5" fmla="*/ 7 h 326"/>
                  <a:gd name="T6" fmla="*/ 17 w 293"/>
                  <a:gd name="T7" fmla="*/ 3 h 326"/>
                  <a:gd name="T8" fmla="*/ 25 w 293"/>
                  <a:gd name="T9" fmla="*/ 0 h 326"/>
                  <a:gd name="T10" fmla="*/ 36 w 293"/>
                  <a:gd name="T11" fmla="*/ 0 h 326"/>
                  <a:gd name="T12" fmla="*/ 53 w 293"/>
                  <a:gd name="T13" fmla="*/ 2 h 326"/>
                  <a:gd name="T14" fmla="*/ 62 w 293"/>
                  <a:gd name="T15" fmla="*/ 7 h 326"/>
                  <a:gd name="T16" fmla="*/ 67 w 293"/>
                  <a:gd name="T17" fmla="*/ 14 h 326"/>
                  <a:gd name="T18" fmla="*/ 69 w 293"/>
                  <a:gd name="T19" fmla="*/ 30 h 326"/>
                  <a:gd name="T20" fmla="*/ 69 w 293"/>
                  <a:gd name="T21" fmla="*/ 63 h 326"/>
                  <a:gd name="T22" fmla="*/ 70 w 293"/>
                  <a:gd name="T23" fmla="*/ 72 h 326"/>
                  <a:gd name="T24" fmla="*/ 73 w 293"/>
                  <a:gd name="T25" fmla="*/ 80 h 326"/>
                  <a:gd name="T26" fmla="*/ 51 w 293"/>
                  <a:gd name="T27" fmla="*/ 73 h 326"/>
                  <a:gd name="T28" fmla="*/ 47 w 293"/>
                  <a:gd name="T29" fmla="*/ 73 h 326"/>
                  <a:gd name="T30" fmla="*/ 39 w 293"/>
                  <a:gd name="T31" fmla="*/ 79 h 326"/>
                  <a:gd name="T32" fmla="*/ 29 w 293"/>
                  <a:gd name="T33" fmla="*/ 81 h 326"/>
                  <a:gd name="T34" fmla="*/ 20 w 293"/>
                  <a:gd name="T35" fmla="*/ 81 h 326"/>
                  <a:gd name="T36" fmla="*/ 13 w 293"/>
                  <a:gd name="T37" fmla="*/ 79 h 326"/>
                  <a:gd name="T38" fmla="*/ 7 w 293"/>
                  <a:gd name="T39" fmla="*/ 75 h 326"/>
                  <a:gd name="T40" fmla="*/ 2 w 293"/>
                  <a:gd name="T41" fmla="*/ 69 h 326"/>
                  <a:gd name="T42" fmla="*/ 0 w 293"/>
                  <a:gd name="T43" fmla="*/ 63 h 326"/>
                  <a:gd name="T44" fmla="*/ 0 w 293"/>
                  <a:gd name="T45" fmla="*/ 55 h 326"/>
                  <a:gd name="T46" fmla="*/ 3 w 293"/>
                  <a:gd name="T47" fmla="*/ 46 h 326"/>
                  <a:gd name="T48" fmla="*/ 9 w 293"/>
                  <a:gd name="T49" fmla="*/ 40 h 326"/>
                  <a:gd name="T50" fmla="*/ 19 w 293"/>
                  <a:gd name="T51" fmla="*/ 36 h 326"/>
                  <a:gd name="T52" fmla="*/ 35 w 293"/>
                  <a:gd name="T53" fmla="*/ 33 h 326"/>
                  <a:gd name="T54" fmla="*/ 48 w 293"/>
                  <a:gd name="T55" fmla="*/ 29 h 326"/>
                  <a:gd name="T56" fmla="*/ 48 w 293"/>
                  <a:gd name="T57" fmla="*/ 22 h 326"/>
                  <a:gd name="T58" fmla="*/ 44 w 293"/>
                  <a:gd name="T59" fmla="*/ 17 h 326"/>
                  <a:gd name="T60" fmla="*/ 34 w 293"/>
                  <a:gd name="T61" fmla="*/ 16 h 326"/>
                  <a:gd name="T62" fmla="*/ 27 w 293"/>
                  <a:gd name="T63" fmla="*/ 17 h 326"/>
                  <a:gd name="T64" fmla="*/ 23 w 293"/>
                  <a:gd name="T65" fmla="*/ 21 h 326"/>
                  <a:gd name="T66" fmla="*/ 48 w 293"/>
                  <a:gd name="T67" fmla="*/ 42 h 326"/>
                  <a:gd name="T68" fmla="*/ 40 w 293"/>
                  <a:gd name="T69" fmla="*/ 44 h 326"/>
                  <a:gd name="T70" fmla="*/ 29 w 293"/>
                  <a:gd name="T71" fmla="*/ 47 h 326"/>
                  <a:gd name="T72" fmla="*/ 23 w 293"/>
                  <a:gd name="T73" fmla="*/ 50 h 326"/>
                  <a:gd name="T74" fmla="*/ 21 w 293"/>
                  <a:gd name="T75" fmla="*/ 56 h 326"/>
                  <a:gd name="T76" fmla="*/ 22 w 293"/>
                  <a:gd name="T77" fmla="*/ 62 h 326"/>
                  <a:gd name="T78" fmla="*/ 27 w 293"/>
                  <a:gd name="T79" fmla="*/ 66 h 326"/>
                  <a:gd name="T80" fmla="*/ 35 w 293"/>
                  <a:gd name="T81" fmla="*/ 66 h 326"/>
                  <a:gd name="T82" fmla="*/ 43 w 293"/>
                  <a:gd name="T83" fmla="*/ 63 h 326"/>
                  <a:gd name="T84" fmla="*/ 47 w 293"/>
                  <a:gd name="T85" fmla="*/ 58 h 326"/>
                  <a:gd name="T86" fmla="*/ 48 w 293"/>
                  <a:gd name="T87" fmla="*/ 52 h 326"/>
                  <a:gd name="T88" fmla="*/ 48 w 293"/>
                  <a:gd name="T89" fmla="*/ 42 h 32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293"/>
                  <a:gd name="T136" fmla="*/ 0 h 326"/>
                  <a:gd name="T137" fmla="*/ 293 w 293"/>
                  <a:gd name="T138" fmla="*/ 326 h 32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293" h="326">
                    <a:moveTo>
                      <a:pt x="83" y="102"/>
                    </a:moveTo>
                    <a:lnTo>
                      <a:pt x="9" y="89"/>
                    </a:lnTo>
                    <a:lnTo>
                      <a:pt x="12" y="78"/>
                    </a:lnTo>
                    <a:lnTo>
                      <a:pt x="15" y="67"/>
                    </a:lnTo>
                    <a:lnTo>
                      <a:pt x="21" y="58"/>
                    </a:lnTo>
                    <a:lnTo>
                      <a:pt x="26" y="49"/>
                    </a:lnTo>
                    <a:lnTo>
                      <a:pt x="31" y="41"/>
                    </a:lnTo>
                    <a:lnTo>
                      <a:pt x="38" y="34"/>
                    </a:lnTo>
                    <a:lnTo>
                      <a:pt x="44" y="27"/>
                    </a:lnTo>
                    <a:lnTo>
                      <a:pt x="52" y="22"/>
                    </a:lnTo>
                    <a:lnTo>
                      <a:pt x="60" y="17"/>
                    </a:lnTo>
                    <a:lnTo>
                      <a:pt x="70" y="11"/>
                    </a:lnTo>
                    <a:lnTo>
                      <a:pt x="79" y="9"/>
                    </a:lnTo>
                    <a:lnTo>
                      <a:pt x="91" y="5"/>
                    </a:lnTo>
                    <a:lnTo>
                      <a:pt x="102" y="2"/>
                    </a:lnTo>
                    <a:lnTo>
                      <a:pt x="115" y="1"/>
                    </a:lnTo>
                    <a:lnTo>
                      <a:pt x="130" y="0"/>
                    </a:lnTo>
                    <a:lnTo>
                      <a:pt x="144" y="0"/>
                    </a:lnTo>
                    <a:lnTo>
                      <a:pt x="170" y="1"/>
                    </a:lnTo>
                    <a:lnTo>
                      <a:pt x="192" y="2"/>
                    </a:lnTo>
                    <a:lnTo>
                      <a:pt x="211" y="8"/>
                    </a:lnTo>
                    <a:lnTo>
                      <a:pt x="227" y="13"/>
                    </a:lnTo>
                    <a:lnTo>
                      <a:pt x="238" y="19"/>
                    </a:lnTo>
                    <a:lnTo>
                      <a:pt x="249" y="28"/>
                    </a:lnTo>
                    <a:lnTo>
                      <a:pt x="258" y="36"/>
                    </a:lnTo>
                    <a:lnTo>
                      <a:pt x="264" y="46"/>
                    </a:lnTo>
                    <a:lnTo>
                      <a:pt x="270" y="58"/>
                    </a:lnTo>
                    <a:lnTo>
                      <a:pt x="272" y="75"/>
                    </a:lnTo>
                    <a:lnTo>
                      <a:pt x="275" y="96"/>
                    </a:lnTo>
                    <a:lnTo>
                      <a:pt x="276" y="120"/>
                    </a:lnTo>
                    <a:lnTo>
                      <a:pt x="275" y="216"/>
                    </a:lnTo>
                    <a:lnTo>
                      <a:pt x="275" y="236"/>
                    </a:lnTo>
                    <a:lnTo>
                      <a:pt x="276" y="253"/>
                    </a:lnTo>
                    <a:lnTo>
                      <a:pt x="277" y="267"/>
                    </a:lnTo>
                    <a:lnTo>
                      <a:pt x="279" y="277"/>
                    </a:lnTo>
                    <a:lnTo>
                      <a:pt x="281" y="288"/>
                    </a:lnTo>
                    <a:lnTo>
                      <a:pt x="284" y="298"/>
                    </a:lnTo>
                    <a:lnTo>
                      <a:pt x="289" y="308"/>
                    </a:lnTo>
                    <a:lnTo>
                      <a:pt x="293" y="320"/>
                    </a:lnTo>
                    <a:lnTo>
                      <a:pt x="211" y="320"/>
                    </a:lnTo>
                    <a:lnTo>
                      <a:pt x="207" y="310"/>
                    </a:lnTo>
                    <a:lnTo>
                      <a:pt x="203" y="295"/>
                    </a:lnTo>
                    <a:lnTo>
                      <a:pt x="202" y="289"/>
                    </a:lnTo>
                    <a:lnTo>
                      <a:pt x="201" y="285"/>
                    </a:lnTo>
                    <a:lnTo>
                      <a:pt x="190" y="295"/>
                    </a:lnTo>
                    <a:lnTo>
                      <a:pt x="179" y="303"/>
                    </a:lnTo>
                    <a:lnTo>
                      <a:pt x="167" y="311"/>
                    </a:lnTo>
                    <a:lnTo>
                      <a:pt x="155" y="316"/>
                    </a:lnTo>
                    <a:lnTo>
                      <a:pt x="142" y="321"/>
                    </a:lnTo>
                    <a:lnTo>
                      <a:pt x="131" y="324"/>
                    </a:lnTo>
                    <a:lnTo>
                      <a:pt x="118" y="326"/>
                    </a:lnTo>
                    <a:lnTo>
                      <a:pt x="104" y="326"/>
                    </a:lnTo>
                    <a:lnTo>
                      <a:pt x="92" y="326"/>
                    </a:lnTo>
                    <a:lnTo>
                      <a:pt x="80" y="325"/>
                    </a:lnTo>
                    <a:lnTo>
                      <a:pt x="70" y="323"/>
                    </a:lnTo>
                    <a:lnTo>
                      <a:pt x="61" y="320"/>
                    </a:lnTo>
                    <a:lnTo>
                      <a:pt x="52" y="316"/>
                    </a:lnTo>
                    <a:lnTo>
                      <a:pt x="43" y="312"/>
                    </a:lnTo>
                    <a:lnTo>
                      <a:pt x="35" y="307"/>
                    </a:lnTo>
                    <a:lnTo>
                      <a:pt x="27" y="301"/>
                    </a:lnTo>
                    <a:lnTo>
                      <a:pt x="21" y="294"/>
                    </a:lnTo>
                    <a:lnTo>
                      <a:pt x="15" y="286"/>
                    </a:lnTo>
                    <a:lnTo>
                      <a:pt x="10" y="278"/>
                    </a:lnTo>
                    <a:lnTo>
                      <a:pt x="6" y="271"/>
                    </a:lnTo>
                    <a:lnTo>
                      <a:pt x="4" y="262"/>
                    </a:lnTo>
                    <a:lnTo>
                      <a:pt x="1" y="254"/>
                    </a:lnTo>
                    <a:lnTo>
                      <a:pt x="0" y="243"/>
                    </a:lnTo>
                    <a:lnTo>
                      <a:pt x="0" y="234"/>
                    </a:lnTo>
                    <a:lnTo>
                      <a:pt x="1" y="221"/>
                    </a:lnTo>
                    <a:lnTo>
                      <a:pt x="3" y="208"/>
                    </a:lnTo>
                    <a:lnTo>
                      <a:pt x="6" y="198"/>
                    </a:lnTo>
                    <a:lnTo>
                      <a:pt x="13" y="186"/>
                    </a:lnTo>
                    <a:lnTo>
                      <a:pt x="19" y="177"/>
                    </a:lnTo>
                    <a:lnTo>
                      <a:pt x="27" y="168"/>
                    </a:lnTo>
                    <a:lnTo>
                      <a:pt x="38" y="162"/>
                    </a:lnTo>
                    <a:lnTo>
                      <a:pt x="48" y="155"/>
                    </a:lnTo>
                    <a:lnTo>
                      <a:pt x="61" y="150"/>
                    </a:lnTo>
                    <a:lnTo>
                      <a:pt x="76" y="145"/>
                    </a:lnTo>
                    <a:lnTo>
                      <a:pt x="93" y="140"/>
                    </a:lnTo>
                    <a:lnTo>
                      <a:pt x="114" y="136"/>
                    </a:lnTo>
                    <a:lnTo>
                      <a:pt x="140" y="131"/>
                    </a:lnTo>
                    <a:lnTo>
                      <a:pt x="163" y="126"/>
                    </a:lnTo>
                    <a:lnTo>
                      <a:pt x="180" y="120"/>
                    </a:lnTo>
                    <a:lnTo>
                      <a:pt x="194" y="115"/>
                    </a:lnTo>
                    <a:lnTo>
                      <a:pt x="194" y="107"/>
                    </a:lnTo>
                    <a:lnTo>
                      <a:pt x="193" y="96"/>
                    </a:lnTo>
                    <a:lnTo>
                      <a:pt x="192" y="87"/>
                    </a:lnTo>
                    <a:lnTo>
                      <a:pt x="188" y="79"/>
                    </a:lnTo>
                    <a:lnTo>
                      <a:pt x="183" y="74"/>
                    </a:lnTo>
                    <a:lnTo>
                      <a:pt x="175" y="69"/>
                    </a:lnTo>
                    <a:lnTo>
                      <a:pt x="166" y="66"/>
                    </a:lnTo>
                    <a:lnTo>
                      <a:pt x="153" y="63"/>
                    </a:lnTo>
                    <a:lnTo>
                      <a:pt x="137" y="63"/>
                    </a:lnTo>
                    <a:lnTo>
                      <a:pt x="127" y="63"/>
                    </a:lnTo>
                    <a:lnTo>
                      <a:pt x="118" y="65"/>
                    </a:lnTo>
                    <a:lnTo>
                      <a:pt x="110" y="69"/>
                    </a:lnTo>
                    <a:lnTo>
                      <a:pt x="104" y="72"/>
                    </a:lnTo>
                    <a:lnTo>
                      <a:pt x="97" y="76"/>
                    </a:lnTo>
                    <a:lnTo>
                      <a:pt x="92" y="84"/>
                    </a:lnTo>
                    <a:lnTo>
                      <a:pt x="88" y="92"/>
                    </a:lnTo>
                    <a:lnTo>
                      <a:pt x="83" y="102"/>
                    </a:lnTo>
                    <a:close/>
                    <a:moveTo>
                      <a:pt x="194" y="170"/>
                    </a:moveTo>
                    <a:lnTo>
                      <a:pt x="185" y="172"/>
                    </a:lnTo>
                    <a:lnTo>
                      <a:pt x="174" y="175"/>
                    </a:lnTo>
                    <a:lnTo>
                      <a:pt x="159" y="179"/>
                    </a:lnTo>
                    <a:lnTo>
                      <a:pt x="144" y="183"/>
                    </a:lnTo>
                    <a:lnTo>
                      <a:pt x="128" y="185"/>
                    </a:lnTo>
                    <a:lnTo>
                      <a:pt x="115" y="189"/>
                    </a:lnTo>
                    <a:lnTo>
                      <a:pt x="105" y="193"/>
                    </a:lnTo>
                    <a:lnTo>
                      <a:pt x="98" y="197"/>
                    </a:lnTo>
                    <a:lnTo>
                      <a:pt x="92" y="202"/>
                    </a:lnTo>
                    <a:lnTo>
                      <a:pt x="87" y="210"/>
                    </a:lnTo>
                    <a:lnTo>
                      <a:pt x="84" y="218"/>
                    </a:lnTo>
                    <a:lnTo>
                      <a:pt x="83" y="225"/>
                    </a:lnTo>
                    <a:lnTo>
                      <a:pt x="83" y="234"/>
                    </a:lnTo>
                    <a:lnTo>
                      <a:pt x="85" y="242"/>
                    </a:lnTo>
                    <a:lnTo>
                      <a:pt x="89" y="249"/>
                    </a:lnTo>
                    <a:lnTo>
                      <a:pt x="96" y="255"/>
                    </a:lnTo>
                    <a:lnTo>
                      <a:pt x="102" y="262"/>
                    </a:lnTo>
                    <a:lnTo>
                      <a:pt x="110" y="266"/>
                    </a:lnTo>
                    <a:lnTo>
                      <a:pt x="119" y="268"/>
                    </a:lnTo>
                    <a:lnTo>
                      <a:pt x="128" y="268"/>
                    </a:lnTo>
                    <a:lnTo>
                      <a:pt x="140" y="267"/>
                    </a:lnTo>
                    <a:lnTo>
                      <a:pt x="150" y="264"/>
                    </a:lnTo>
                    <a:lnTo>
                      <a:pt x="161" y="260"/>
                    </a:lnTo>
                    <a:lnTo>
                      <a:pt x="171" y="254"/>
                    </a:lnTo>
                    <a:lnTo>
                      <a:pt x="177" y="247"/>
                    </a:lnTo>
                    <a:lnTo>
                      <a:pt x="184" y="241"/>
                    </a:lnTo>
                    <a:lnTo>
                      <a:pt x="188" y="234"/>
                    </a:lnTo>
                    <a:lnTo>
                      <a:pt x="190" y="227"/>
                    </a:lnTo>
                    <a:lnTo>
                      <a:pt x="192" y="220"/>
                    </a:lnTo>
                    <a:lnTo>
                      <a:pt x="193" y="211"/>
                    </a:lnTo>
                    <a:lnTo>
                      <a:pt x="194" y="199"/>
                    </a:lnTo>
                    <a:lnTo>
                      <a:pt x="194" y="186"/>
                    </a:lnTo>
                    <a:lnTo>
                      <a:pt x="194" y="17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3902" name="Freeform 1389"/>
              <p:cNvSpPr>
                <a:spLocks/>
              </p:cNvSpPr>
              <p:nvPr/>
            </p:nvSpPr>
            <p:spPr bwMode="auto">
              <a:xfrm>
                <a:off x="3552" y="2771"/>
                <a:ext cx="104" cy="108"/>
              </a:xfrm>
              <a:custGeom>
                <a:avLst/>
                <a:gdLst>
                  <a:gd name="T0" fmla="*/ 0 w 417"/>
                  <a:gd name="T1" fmla="*/ 108 h 432"/>
                  <a:gd name="T2" fmla="*/ 0 w 417"/>
                  <a:gd name="T3" fmla="*/ 0 h 432"/>
                  <a:gd name="T4" fmla="*/ 32 w 417"/>
                  <a:gd name="T5" fmla="*/ 0 h 432"/>
                  <a:gd name="T6" fmla="*/ 52 w 417"/>
                  <a:gd name="T7" fmla="*/ 74 h 432"/>
                  <a:gd name="T8" fmla="*/ 71 w 417"/>
                  <a:gd name="T9" fmla="*/ 0 h 432"/>
                  <a:gd name="T10" fmla="*/ 104 w 417"/>
                  <a:gd name="T11" fmla="*/ 0 h 432"/>
                  <a:gd name="T12" fmla="*/ 104 w 417"/>
                  <a:gd name="T13" fmla="*/ 108 h 432"/>
                  <a:gd name="T14" fmla="*/ 84 w 417"/>
                  <a:gd name="T15" fmla="*/ 108 h 432"/>
                  <a:gd name="T16" fmla="*/ 84 w 417"/>
                  <a:gd name="T17" fmla="*/ 23 h 432"/>
                  <a:gd name="T18" fmla="*/ 62 w 417"/>
                  <a:gd name="T19" fmla="*/ 108 h 432"/>
                  <a:gd name="T20" fmla="*/ 42 w 417"/>
                  <a:gd name="T21" fmla="*/ 108 h 432"/>
                  <a:gd name="T22" fmla="*/ 20 w 417"/>
                  <a:gd name="T23" fmla="*/ 23 h 432"/>
                  <a:gd name="T24" fmla="*/ 20 w 417"/>
                  <a:gd name="T25" fmla="*/ 108 h 432"/>
                  <a:gd name="T26" fmla="*/ 0 w 417"/>
                  <a:gd name="T27" fmla="*/ 108 h 43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17"/>
                  <a:gd name="T43" fmla="*/ 0 h 432"/>
                  <a:gd name="T44" fmla="*/ 417 w 417"/>
                  <a:gd name="T45" fmla="*/ 432 h 432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17" h="432">
                    <a:moveTo>
                      <a:pt x="0" y="432"/>
                    </a:moveTo>
                    <a:lnTo>
                      <a:pt x="0" y="0"/>
                    </a:lnTo>
                    <a:lnTo>
                      <a:pt x="130" y="0"/>
                    </a:lnTo>
                    <a:lnTo>
                      <a:pt x="208" y="295"/>
                    </a:lnTo>
                    <a:lnTo>
                      <a:pt x="286" y="0"/>
                    </a:lnTo>
                    <a:lnTo>
                      <a:pt x="417" y="0"/>
                    </a:lnTo>
                    <a:lnTo>
                      <a:pt x="417" y="432"/>
                    </a:lnTo>
                    <a:lnTo>
                      <a:pt x="336" y="432"/>
                    </a:lnTo>
                    <a:lnTo>
                      <a:pt x="336" y="91"/>
                    </a:lnTo>
                    <a:lnTo>
                      <a:pt x="250" y="432"/>
                    </a:lnTo>
                    <a:lnTo>
                      <a:pt x="167" y="432"/>
                    </a:lnTo>
                    <a:lnTo>
                      <a:pt x="81" y="91"/>
                    </a:lnTo>
                    <a:lnTo>
                      <a:pt x="81" y="432"/>
                    </a:lnTo>
                    <a:lnTo>
                      <a:pt x="0" y="432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3903" name="Freeform 1390"/>
              <p:cNvSpPr>
                <a:spLocks/>
              </p:cNvSpPr>
              <p:nvPr/>
            </p:nvSpPr>
            <p:spPr bwMode="auto">
              <a:xfrm>
                <a:off x="3677" y="2800"/>
                <a:ext cx="71" cy="80"/>
              </a:xfrm>
              <a:custGeom>
                <a:avLst/>
                <a:gdLst>
                  <a:gd name="T0" fmla="*/ 52 w 284"/>
                  <a:gd name="T1" fmla="*/ 79 h 320"/>
                  <a:gd name="T2" fmla="*/ 52 w 284"/>
                  <a:gd name="T3" fmla="*/ 67 h 320"/>
                  <a:gd name="T4" fmla="*/ 50 w 284"/>
                  <a:gd name="T5" fmla="*/ 70 h 320"/>
                  <a:gd name="T6" fmla="*/ 47 w 284"/>
                  <a:gd name="T7" fmla="*/ 72 h 320"/>
                  <a:gd name="T8" fmla="*/ 44 w 284"/>
                  <a:gd name="T9" fmla="*/ 75 h 320"/>
                  <a:gd name="T10" fmla="*/ 41 w 284"/>
                  <a:gd name="T11" fmla="*/ 77 h 320"/>
                  <a:gd name="T12" fmla="*/ 37 w 284"/>
                  <a:gd name="T13" fmla="*/ 78 h 320"/>
                  <a:gd name="T14" fmla="*/ 34 w 284"/>
                  <a:gd name="T15" fmla="*/ 79 h 320"/>
                  <a:gd name="T16" fmla="*/ 30 w 284"/>
                  <a:gd name="T17" fmla="*/ 80 h 320"/>
                  <a:gd name="T18" fmla="*/ 26 w 284"/>
                  <a:gd name="T19" fmla="*/ 80 h 320"/>
                  <a:gd name="T20" fmla="*/ 22 w 284"/>
                  <a:gd name="T21" fmla="*/ 80 h 320"/>
                  <a:gd name="T22" fmla="*/ 19 w 284"/>
                  <a:gd name="T23" fmla="*/ 79 h 320"/>
                  <a:gd name="T24" fmla="*/ 15 w 284"/>
                  <a:gd name="T25" fmla="*/ 78 h 320"/>
                  <a:gd name="T26" fmla="*/ 12 w 284"/>
                  <a:gd name="T27" fmla="*/ 77 h 320"/>
                  <a:gd name="T28" fmla="*/ 9 w 284"/>
                  <a:gd name="T29" fmla="*/ 75 h 320"/>
                  <a:gd name="T30" fmla="*/ 7 w 284"/>
                  <a:gd name="T31" fmla="*/ 73 h 320"/>
                  <a:gd name="T32" fmla="*/ 5 w 284"/>
                  <a:gd name="T33" fmla="*/ 70 h 320"/>
                  <a:gd name="T34" fmla="*/ 3 w 284"/>
                  <a:gd name="T35" fmla="*/ 67 h 320"/>
                  <a:gd name="T36" fmla="*/ 2 w 284"/>
                  <a:gd name="T37" fmla="*/ 64 h 320"/>
                  <a:gd name="T38" fmla="*/ 1 w 284"/>
                  <a:gd name="T39" fmla="*/ 59 h 320"/>
                  <a:gd name="T40" fmla="*/ 0 w 284"/>
                  <a:gd name="T41" fmla="*/ 55 h 320"/>
                  <a:gd name="T42" fmla="*/ 0 w 284"/>
                  <a:gd name="T43" fmla="*/ 50 h 320"/>
                  <a:gd name="T44" fmla="*/ 0 w 284"/>
                  <a:gd name="T45" fmla="*/ 0 h 320"/>
                  <a:gd name="T46" fmla="*/ 21 w 284"/>
                  <a:gd name="T47" fmla="*/ 0 h 320"/>
                  <a:gd name="T48" fmla="*/ 21 w 284"/>
                  <a:gd name="T49" fmla="*/ 36 h 320"/>
                  <a:gd name="T50" fmla="*/ 21 w 284"/>
                  <a:gd name="T51" fmla="*/ 44 h 320"/>
                  <a:gd name="T52" fmla="*/ 21 w 284"/>
                  <a:gd name="T53" fmla="*/ 49 h 320"/>
                  <a:gd name="T54" fmla="*/ 22 w 284"/>
                  <a:gd name="T55" fmla="*/ 54 h 320"/>
                  <a:gd name="T56" fmla="*/ 22 w 284"/>
                  <a:gd name="T57" fmla="*/ 57 h 320"/>
                  <a:gd name="T58" fmla="*/ 22 w 284"/>
                  <a:gd name="T59" fmla="*/ 58 h 320"/>
                  <a:gd name="T60" fmla="*/ 23 w 284"/>
                  <a:gd name="T61" fmla="*/ 60 h 320"/>
                  <a:gd name="T62" fmla="*/ 25 w 284"/>
                  <a:gd name="T63" fmla="*/ 61 h 320"/>
                  <a:gd name="T64" fmla="*/ 26 w 284"/>
                  <a:gd name="T65" fmla="*/ 62 h 320"/>
                  <a:gd name="T66" fmla="*/ 28 w 284"/>
                  <a:gd name="T67" fmla="*/ 63 h 320"/>
                  <a:gd name="T68" fmla="*/ 30 w 284"/>
                  <a:gd name="T69" fmla="*/ 64 h 320"/>
                  <a:gd name="T70" fmla="*/ 32 w 284"/>
                  <a:gd name="T71" fmla="*/ 64 h 320"/>
                  <a:gd name="T72" fmla="*/ 34 w 284"/>
                  <a:gd name="T73" fmla="*/ 64 h 320"/>
                  <a:gd name="T74" fmla="*/ 36 w 284"/>
                  <a:gd name="T75" fmla="*/ 64 h 320"/>
                  <a:gd name="T76" fmla="*/ 39 w 284"/>
                  <a:gd name="T77" fmla="*/ 64 h 320"/>
                  <a:gd name="T78" fmla="*/ 41 w 284"/>
                  <a:gd name="T79" fmla="*/ 63 h 320"/>
                  <a:gd name="T80" fmla="*/ 43 w 284"/>
                  <a:gd name="T81" fmla="*/ 62 h 320"/>
                  <a:gd name="T82" fmla="*/ 45 w 284"/>
                  <a:gd name="T83" fmla="*/ 60 h 320"/>
                  <a:gd name="T84" fmla="*/ 47 w 284"/>
                  <a:gd name="T85" fmla="*/ 58 h 320"/>
                  <a:gd name="T86" fmla="*/ 48 w 284"/>
                  <a:gd name="T87" fmla="*/ 57 h 320"/>
                  <a:gd name="T88" fmla="*/ 49 w 284"/>
                  <a:gd name="T89" fmla="*/ 54 h 320"/>
                  <a:gd name="T90" fmla="*/ 50 w 284"/>
                  <a:gd name="T91" fmla="*/ 51 h 320"/>
                  <a:gd name="T92" fmla="*/ 50 w 284"/>
                  <a:gd name="T93" fmla="*/ 47 h 320"/>
                  <a:gd name="T94" fmla="*/ 50 w 284"/>
                  <a:gd name="T95" fmla="*/ 41 h 320"/>
                  <a:gd name="T96" fmla="*/ 51 w 284"/>
                  <a:gd name="T97" fmla="*/ 33 h 320"/>
                  <a:gd name="T98" fmla="*/ 51 w 284"/>
                  <a:gd name="T99" fmla="*/ 0 h 320"/>
                  <a:gd name="T100" fmla="*/ 71 w 284"/>
                  <a:gd name="T101" fmla="*/ 0 h 320"/>
                  <a:gd name="T102" fmla="*/ 71 w 284"/>
                  <a:gd name="T103" fmla="*/ 79 h 320"/>
                  <a:gd name="T104" fmla="*/ 52 w 284"/>
                  <a:gd name="T105" fmla="*/ 79 h 320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284"/>
                  <a:gd name="T160" fmla="*/ 0 h 320"/>
                  <a:gd name="T161" fmla="*/ 284 w 284"/>
                  <a:gd name="T162" fmla="*/ 320 h 320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284" h="320">
                    <a:moveTo>
                      <a:pt x="207" y="314"/>
                    </a:moveTo>
                    <a:lnTo>
                      <a:pt x="207" y="267"/>
                    </a:lnTo>
                    <a:lnTo>
                      <a:pt x="198" y="279"/>
                    </a:lnTo>
                    <a:lnTo>
                      <a:pt x="188" y="289"/>
                    </a:lnTo>
                    <a:lnTo>
                      <a:pt x="176" y="298"/>
                    </a:lnTo>
                    <a:lnTo>
                      <a:pt x="162" y="306"/>
                    </a:lnTo>
                    <a:lnTo>
                      <a:pt x="149" y="313"/>
                    </a:lnTo>
                    <a:lnTo>
                      <a:pt x="134" y="317"/>
                    </a:lnTo>
                    <a:lnTo>
                      <a:pt x="119" y="319"/>
                    </a:lnTo>
                    <a:lnTo>
                      <a:pt x="104" y="320"/>
                    </a:lnTo>
                    <a:lnTo>
                      <a:pt x="88" y="319"/>
                    </a:lnTo>
                    <a:lnTo>
                      <a:pt x="74" y="317"/>
                    </a:lnTo>
                    <a:lnTo>
                      <a:pt x="60" y="313"/>
                    </a:lnTo>
                    <a:lnTo>
                      <a:pt x="48" y="306"/>
                    </a:lnTo>
                    <a:lnTo>
                      <a:pt x="36" y="300"/>
                    </a:lnTo>
                    <a:lnTo>
                      <a:pt x="26" y="291"/>
                    </a:lnTo>
                    <a:lnTo>
                      <a:pt x="18" y="280"/>
                    </a:lnTo>
                    <a:lnTo>
                      <a:pt x="12" y="267"/>
                    </a:lnTo>
                    <a:lnTo>
                      <a:pt x="7" y="254"/>
                    </a:lnTo>
                    <a:lnTo>
                      <a:pt x="3" y="237"/>
                    </a:lnTo>
                    <a:lnTo>
                      <a:pt x="0" y="219"/>
                    </a:lnTo>
                    <a:lnTo>
                      <a:pt x="0" y="199"/>
                    </a:lnTo>
                    <a:lnTo>
                      <a:pt x="0" y="0"/>
                    </a:lnTo>
                    <a:lnTo>
                      <a:pt x="83" y="0"/>
                    </a:lnTo>
                    <a:lnTo>
                      <a:pt x="83" y="144"/>
                    </a:lnTo>
                    <a:lnTo>
                      <a:pt x="83" y="174"/>
                    </a:lnTo>
                    <a:lnTo>
                      <a:pt x="84" y="197"/>
                    </a:lnTo>
                    <a:lnTo>
                      <a:pt x="86" y="214"/>
                    </a:lnTo>
                    <a:lnTo>
                      <a:pt x="87" y="226"/>
                    </a:lnTo>
                    <a:lnTo>
                      <a:pt x="89" y="232"/>
                    </a:lnTo>
                    <a:lnTo>
                      <a:pt x="93" y="239"/>
                    </a:lnTo>
                    <a:lnTo>
                      <a:pt x="99" y="244"/>
                    </a:lnTo>
                    <a:lnTo>
                      <a:pt x="104" y="249"/>
                    </a:lnTo>
                    <a:lnTo>
                      <a:pt x="110" y="253"/>
                    </a:lnTo>
                    <a:lnTo>
                      <a:pt x="118" y="256"/>
                    </a:lnTo>
                    <a:lnTo>
                      <a:pt x="126" y="257"/>
                    </a:lnTo>
                    <a:lnTo>
                      <a:pt x="135" y="257"/>
                    </a:lnTo>
                    <a:lnTo>
                      <a:pt x="145" y="257"/>
                    </a:lnTo>
                    <a:lnTo>
                      <a:pt x="154" y="254"/>
                    </a:lnTo>
                    <a:lnTo>
                      <a:pt x="163" y="250"/>
                    </a:lnTo>
                    <a:lnTo>
                      <a:pt x="172" y="247"/>
                    </a:lnTo>
                    <a:lnTo>
                      <a:pt x="180" y="240"/>
                    </a:lnTo>
                    <a:lnTo>
                      <a:pt x="187" y="232"/>
                    </a:lnTo>
                    <a:lnTo>
                      <a:pt x="192" y="226"/>
                    </a:lnTo>
                    <a:lnTo>
                      <a:pt x="196" y="217"/>
                    </a:lnTo>
                    <a:lnTo>
                      <a:pt x="198" y="205"/>
                    </a:lnTo>
                    <a:lnTo>
                      <a:pt x="200" y="187"/>
                    </a:lnTo>
                    <a:lnTo>
                      <a:pt x="201" y="164"/>
                    </a:lnTo>
                    <a:lnTo>
                      <a:pt x="202" y="132"/>
                    </a:lnTo>
                    <a:lnTo>
                      <a:pt x="202" y="0"/>
                    </a:lnTo>
                    <a:lnTo>
                      <a:pt x="284" y="0"/>
                    </a:lnTo>
                    <a:lnTo>
                      <a:pt x="284" y="314"/>
                    </a:lnTo>
                    <a:lnTo>
                      <a:pt x="207" y="314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3904" name="Freeform 1391"/>
              <p:cNvSpPr>
                <a:spLocks/>
              </p:cNvSpPr>
              <p:nvPr/>
            </p:nvSpPr>
            <p:spPr bwMode="auto">
              <a:xfrm>
                <a:off x="3762" y="2799"/>
                <a:ext cx="73" cy="81"/>
              </a:xfrm>
              <a:custGeom>
                <a:avLst/>
                <a:gdLst>
                  <a:gd name="T0" fmla="*/ 22 w 292"/>
                  <a:gd name="T1" fmla="*/ 57 h 326"/>
                  <a:gd name="T2" fmla="*/ 26 w 292"/>
                  <a:gd name="T3" fmla="*/ 63 h 326"/>
                  <a:gd name="T4" fmla="*/ 34 w 292"/>
                  <a:gd name="T5" fmla="*/ 66 h 326"/>
                  <a:gd name="T6" fmla="*/ 44 w 292"/>
                  <a:gd name="T7" fmla="*/ 66 h 326"/>
                  <a:gd name="T8" fmla="*/ 51 w 292"/>
                  <a:gd name="T9" fmla="*/ 62 h 326"/>
                  <a:gd name="T10" fmla="*/ 52 w 292"/>
                  <a:gd name="T11" fmla="*/ 58 h 326"/>
                  <a:gd name="T12" fmla="*/ 52 w 292"/>
                  <a:gd name="T13" fmla="*/ 55 h 326"/>
                  <a:gd name="T14" fmla="*/ 48 w 292"/>
                  <a:gd name="T15" fmla="*/ 52 h 326"/>
                  <a:gd name="T16" fmla="*/ 33 w 292"/>
                  <a:gd name="T17" fmla="*/ 49 h 326"/>
                  <a:gd name="T18" fmla="*/ 17 w 292"/>
                  <a:gd name="T19" fmla="*/ 44 h 326"/>
                  <a:gd name="T20" fmla="*/ 10 w 292"/>
                  <a:gd name="T21" fmla="*/ 40 h 326"/>
                  <a:gd name="T22" fmla="*/ 5 w 292"/>
                  <a:gd name="T23" fmla="*/ 34 h 326"/>
                  <a:gd name="T24" fmla="*/ 3 w 292"/>
                  <a:gd name="T25" fmla="*/ 26 h 326"/>
                  <a:gd name="T26" fmla="*/ 3 w 292"/>
                  <a:gd name="T27" fmla="*/ 19 h 326"/>
                  <a:gd name="T28" fmla="*/ 6 w 292"/>
                  <a:gd name="T29" fmla="*/ 12 h 326"/>
                  <a:gd name="T30" fmla="*/ 11 w 292"/>
                  <a:gd name="T31" fmla="*/ 7 h 326"/>
                  <a:gd name="T32" fmla="*/ 18 w 292"/>
                  <a:gd name="T33" fmla="*/ 2 h 326"/>
                  <a:gd name="T34" fmla="*/ 28 w 292"/>
                  <a:gd name="T35" fmla="*/ 0 h 326"/>
                  <a:gd name="T36" fmla="*/ 40 w 292"/>
                  <a:gd name="T37" fmla="*/ 0 h 326"/>
                  <a:gd name="T38" fmla="*/ 50 w 292"/>
                  <a:gd name="T39" fmla="*/ 1 h 326"/>
                  <a:gd name="T40" fmla="*/ 58 w 292"/>
                  <a:gd name="T41" fmla="*/ 4 h 326"/>
                  <a:gd name="T42" fmla="*/ 63 w 292"/>
                  <a:gd name="T43" fmla="*/ 8 h 326"/>
                  <a:gd name="T44" fmla="*/ 67 w 292"/>
                  <a:gd name="T45" fmla="*/ 13 h 326"/>
                  <a:gd name="T46" fmla="*/ 70 w 292"/>
                  <a:gd name="T47" fmla="*/ 21 h 326"/>
                  <a:gd name="T48" fmla="*/ 49 w 292"/>
                  <a:gd name="T49" fmla="*/ 20 h 326"/>
                  <a:gd name="T50" fmla="*/ 44 w 292"/>
                  <a:gd name="T51" fmla="*/ 16 h 326"/>
                  <a:gd name="T52" fmla="*/ 36 w 292"/>
                  <a:gd name="T53" fmla="*/ 15 h 326"/>
                  <a:gd name="T54" fmla="*/ 27 w 292"/>
                  <a:gd name="T55" fmla="*/ 16 h 326"/>
                  <a:gd name="T56" fmla="*/ 23 w 292"/>
                  <a:gd name="T57" fmla="*/ 19 h 326"/>
                  <a:gd name="T58" fmla="*/ 22 w 292"/>
                  <a:gd name="T59" fmla="*/ 22 h 326"/>
                  <a:gd name="T60" fmla="*/ 24 w 292"/>
                  <a:gd name="T61" fmla="*/ 25 h 326"/>
                  <a:gd name="T62" fmla="*/ 36 w 292"/>
                  <a:gd name="T63" fmla="*/ 29 h 326"/>
                  <a:gd name="T64" fmla="*/ 57 w 292"/>
                  <a:gd name="T65" fmla="*/ 35 h 326"/>
                  <a:gd name="T66" fmla="*/ 65 w 292"/>
                  <a:gd name="T67" fmla="*/ 39 h 326"/>
                  <a:gd name="T68" fmla="*/ 69 w 292"/>
                  <a:gd name="T69" fmla="*/ 43 h 326"/>
                  <a:gd name="T70" fmla="*/ 72 w 292"/>
                  <a:gd name="T71" fmla="*/ 48 h 326"/>
                  <a:gd name="T72" fmla="*/ 73 w 292"/>
                  <a:gd name="T73" fmla="*/ 55 h 326"/>
                  <a:gd name="T74" fmla="*/ 72 w 292"/>
                  <a:gd name="T75" fmla="*/ 63 h 326"/>
                  <a:gd name="T76" fmla="*/ 68 w 292"/>
                  <a:gd name="T77" fmla="*/ 70 h 326"/>
                  <a:gd name="T78" fmla="*/ 62 w 292"/>
                  <a:gd name="T79" fmla="*/ 75 h 326"/>
                  <a:gd name="T80" fmla="*/ 53 w 292"/>
                  <a:gd name="T81" fmla="*/ 79 h 326"/>
                  <a:gd name="T82" fmla="*/ 42 w 292"/>
                  <a:gd name="T83" fmla="*/ 81 h 326"/>
                  <a:gd name="T84" fmla="*/ 30 w 292"/>
                  <a:gd name="T85" fmla="*/ 81 h 326"/>
                  <a:gd name="T86" fmla="*/ 20 w 292"/>
                  <a:gd name="T87" fmla="*/ 79 h 326"/>
                  <a:gd name="T88" fmla="*/ 12 w 292"/>
                  <a:gd name="T89" fmla="*/ 75 h 326"/>
                  <a:gd name="T90" fmla="*/ 6 w 292"/>
                  <a:gd name="T91" fmla="*/ 69 h 326"/>
                  <a:gd name="T92" fmla="*/ 2 w 292"/>
                  <a:gd name="T93" fmla="*/ 62 h 32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292"/>
                  <a:gd name="T142" fmla="*/ 0 h 326"/>
                  <a:gd name="T143" fmla="*/ 292 w 292"/>
                  <a:gd name="T144" fmla="*/ 326 h 32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292" h="326">
                    <a:moveTo>
                      <a:pt x="0" y="231"/>
                    </a:moveTo>
                    <a:lnTo>
                      <a:pt x="83" y="218"/>
                    </a:lnTo>
                    <a:lnTo>
                      <a:pt x="87" y="229"/>
                    </a:lnTo>
                    <a:lnTo>
                      <a:pt x="91" y="238"/>
                    </a:lnTo>
                    <a:lnTo>
                      <a:pt x="97" y="247"/>
                    </a:lnTo>
                    <a:lnTo>
                      <a:pt x="105" y="254"/>
                    </a:lnTo>
                    <a:lnTo>
                      <a:pt x="113" y="260"/>
                    </a:lnTo>
                    <a:lnTo>
                      <a:pt x="124" y="264"/>
                    </a:lnTo>
                    <a:lnTo>
                      <a:pt x="136" y="266"/>
                    </a:lnTo>
                    <a:lnTo>
                      <a:pt x="150" y="267"/>
                    </a:lnTo>
                    <a:lnTo>
                      <a:pt x="165" y="266"/>
                    </a:lnTo>
                    <a:lnTo>
                      <a:pt x="177" y="264"/>
                    </a:lnTo>
                    <a:lnTo>
                      <a:pt x="189" y="260"/>
                    </a:lnTo>
                    <a:lnTo>
                      <a:pt x="198" y="255"/>
                    </a:lnTo>
                    <a:lnTo>
                      <a:pt x="203" y="250"/>
                    </a:lnTo>
                    <a:lnTo>
                      <a:pt x="206" y="245"/>
                    </a:lnTo>
                    <a:lnTo>
                      <a:pt x="209" y="240"/>
                    </a:lnTo>
                    <a:lnTo>
                      <a:pt x="209" y="233"/>
                    </a:lnTo>
                    <a:lnTo>
                      <a:pt x="209" y="228"/>
                    </a:lnTo>
                    <a:lnTo>
                      <a:pt x="207" y="224"/>
                    </a:lnTo>
                    <a:lnTo>
                      <a:pt x="206" y="220"/>
                    </a:lnTo>
                    <a:lnTo>
                      <a:pt x="203" y="218"/>
                    </a:lnTo>
                    <a:lnTo>
                      <a:pt x="200" y="215"/>
                    </a:lnTo>
                    <a:lnTo>
                      <a:pt x="193" y="211"/>
                    </a:lnTo>
                    <a:lnTo>
                      <a:pt x="185" y="208"/>
                    </a:lnTo>
                    <a:lnTo>
                      <a:pt x="175" y="206"/>
                    </a:lnTo>
                    <a:lnTo>
                      <a:pt x="130" y="196"/>
                    </a:lnTo>
                    <a:lnTo>
                      <a:pt x="93" y="185"/>
                    </a:lnTo>
                    <a:lnTo>
                      <a:pt x="79" y="180"/>
                    </a:lnTo>
                    <a:lnTo>
                      <a:pt x="66" y="176"/>
                    </a:lnTo>
                    <a:lnTo>
                      <a:pt x="57" y="171"/>
                    </a:lnTo>
                    <a:lnTo>
                      <a:pt x="48" y="166"/>
                    </a:lnTo>
                    <a:lnTo>
                      <a:pt x="40" y="159"/>
                    </a:lnTo>
                    <a:lnTo>
                      <a:pt x="32" y="153"/>
                    </a:lnTo>
                    <a:lnTo>
                      <a:pt x="26" y="145"/>
                    </a:lnTo>
                    <a:lnTo>
                      <a:pt x="21" y="136"/>
                    </a:lnTo>
                    <a:lnTo>
                      <a:pt x="17" y="127"/>
                    </a:lnTo>
                    <a:lnTo>
                      <a:pt x="14" y="116"/>
                    </a:lnTo>
                    <a:lnTo>
                      <a:pt x="12" y="106"/>
                    </a:lnTo>
                    <a:lnTo>
                      <a:pt x="12" y="96"/>
                    </a:lnTo>
                    <a:lnTo>
                      <a:pt x="12" y="85"/>
                    </a:lnTo>
                    <a:lnTo>
                      <a:pt x="13" y="76"/>
                    </a:lnTo>
                    <a:lnTo>
                      <a:pt x="15" y="67"/>
                    </a:lnTo>
                    <a:lnTo>
                      <a:pt x="19" y="58"/>
                    </a:lnTo>
                    <a:lnTo>
                      <a:pt x="23" y="50"/>
                    </a:lnTo>
                    <a:lnTo>
                      <a:pt x="30" y="43"/>
                    </a:lnTo>
                    <a:lnTo>
                      <a:pt x="36" y="35"/>
                    </a:lnTo>
                    <a:lnTo>
                      <a:pt x="44" y="27"/>
                    </a:lnTo>
                    <a:lnTo>
                      <a:pt x="52" y="21"/>
                    </a:lnTo>
                    <a:lnTo>
                      <a:pt x="62" y="15"/>
                    </a:lnTo>
                    <a:lnTo>
                      <a:pt x="72" y="10"/>
                    </a:lnTo>
                    <a:lnTo>
                      <a:pt x="84" y="6"/>
                    </a:lnTo>
                    <a:lnTo>
                      <a:pt x="97" y="4"/>
                    </a:lnTo>
                    <a:lnTo>
                      <a:pt x="111" y="1"/>
                    </a:lnTo>
                    <a:lnTo>
                      <a:pt x="127" y="0"/>
                    </a:lnTo>
                    <a:lnTo>
                      <a:pt x="142" y="0"/>
                    </a:lnTo>
                    <a:lnTo>
                      <a:pt x="158" y="0"/>
                    </a:lnTo>
                    <a:lnTo>
                      <a:pt x="174" y="1"/>
                    </a:lnTo>
                    <a:lnTo>
                      <a:pt x="187" y="2"/>
                    </a:lnTo>
                    <a:lnTo>
                      <a:pt x="200" y="5"/>
                    </a:lnTo>
                    <a:lnTo>
                      <a:pt x="210" y="8"/>
                    </a:lnTo>
                    <a:lnTo>
                      <a:pt x="220" y="11"/>
                    </a:lnTo>
                    <a:lnTo>
                      <a:pt x="231" y="15"/>
                    </a:lnTo>
                    <a:lnTo>
                      <a:pt x="238" y="21"/>
                    </a:lnTo>
                    <a:lnTo>
                      <a:pt x="246" y="26"/>
                    </a:lnTo>
                    <a:lnTo>
                      <a:pt x="253" y="32"/>
                    </a:lnTo>
                    <a:lnTo>
                      <a:pt x="259" y="39"/>
                    </a:lnTo>
                    <a:lnTo>
                      <a:pt x="264" y="46"/>
                    </a:lnTo>
                    <a:lnTo>
                      <a:pt x="269" y="54"/>
                    </a:lnTo>
                    <a:lnTo>
                      <a:pt x="275" y="63"/>
                    </a:lnTo>
                    <a:lnTo>
                      <a:pt x="279" y="72"/>
                    </a:lnTo>
                    <a:lnTo>
                      <a:pt x="281" y="83"/>
                    </a:lnTo>
                    <a:lnTo>
                      <a:pt x="203" y="97"/>
                    </a:lnTo>
                    <a:lnTo>
                      <a:pt x="201" y="88"/>
                    </a:lnTo>
                    <a:lnTo>
                      <a:pt x="196" y="80"/>
                    </a:lnTo>
                    <a:lnTo>
                      <a:pt x="190" y="75"/>
                    </a:lnTo>
                    <a:lnTo>
                      <a:pt x="184" y="69"/>
                    </a:lnTo>
                    <a:lnTo>
                      <a:pt x="176" y="65"/>
                    </a:lnTo>
                    <a:lnTo>
                      <a:pt x="167" y="62"/>
                    </a:lnTo>
                    <a:lnTo>
                      <a:pt x="157" y="59"/>
                    </a:lnTo>
                    <a:lnTo>
                      <a:pt x="145" y="59"/>
                    </a:lnTo>
                    <a:lnTo>
                      <a:pt x="130" y="59"/>
                    </a:lnTo>
                    <a:lnTo>
                      <a:pt x="117" y="62"/>
                    </a:lnTo>
                    <a:lnTo>
                      <a:pt x="106" y="65"/>
                    </a:lnTo>
                    <a:lnTo>
                      <a:pt x="97" y="69"/>
                    </a:lnTo>
                    <a:lnTo>
                      <a:pt x="93" y="72"/>
                    </a:lnTo>
                    <a:lnTo>
                      <a:pt x="91" y="76"/>
                    </a:lnTo>
                    <a:lnTo>
                      <a:pt x="89" y="80"/>
                    </a:lnTo>
                    <a:lnTo>
                      <a:pt x="88" y="85"/>
                    </a:lnTo>
                    <a:lnTo>
                      <a:pt x="89" y="89"/>
                    </a:lnTo>
                    <a:lnTo>
                      <a:pt x="91" y="93"/>
                    </a:lnTo>
                    <a:lnTo>
                      <a:pt x="93" y="97"/>
                    </a:lnTo>
                    <a:lnTo>
                      <a:pt x="97" y="100"/>
                    </a:lnTo>
                    <a:lnTo>
                      <a:pt x="105" y="105"/>
                    </a:lnTo>
                    <a:lnTo>
                      <a:pt x="122" y="110"/>
                    </a:lnTo>
                    <a:lnTo>
                      <a:pt x="144" y="116"/>
                    </a:lnTo>
                    <a:lnTo>
                      <a:pt x="174" y="123"/>
                    </a:lnTo>
                    <a:lnTo>
                      <a:pt x="205" y="131"/>
                    </a:lnTo>
                    <a:lnTo>
                      <a:pt x="229" y="140"/>
                    </a:lnTo>
                    <a:lnTo>
                      <a:pt x="241" y="145"/>
                    </a:lnTo>
                    <a:lnTo>
                      <a:pt x="250" y="150"/>
                    </a:lnTo>
                    <a:lnTo>
                      <a:pt x="259" y="155"/>
                    </a:lnTo>
                    <a:lnTo>
                      <a:pt x="266" y="161"/>
                    </a:lnTo>
                    <a:lnTo>
                      <a:pt x="272" y="166"/>
                    </a:lnTo>
                    <a:lnTo>
                      <a:pt x="277" y="172"/>
                    </a:lnTo>
                    <a:lnTo>
                      <a:pt x="282" y="179"/>
                    </a:lnTo>
                    <a:lnTo>
                      <a:pt x="285" y="186"/>
                    </a:lnTo>
                    <a:lnTo>
                      <a:pt x="289" y="194"/>
                    </a:lnTo>
                    <a:lnTo>
                      <a:pt x="290" y="203"/>
                    </a:lnTo>
                    <a:lnTo>
                      <a:pt x="292" y="212"/>
                    </a:lnTo>
                    <a:lnTo>
                      <a:pt x="292" y="221"/>
                    </a:lnTo>
                    <a:lnTo>
                      <a:pt x="292" y="232"/>
                    </a:lnTo>
                    <a:lnTo>
                      <a:pt x="290" y="242"/>
                    </a:lnTo>
                    <a:lnTo>
                      <a:pt x="286" y="253"/>
                    </a:lnTo>
                    <a:lnTo>
                      <a:pt x="282" y="262"/>
                    </a:lnTo>
                    <a:lnTo>
                      <a:pt x="279" y="271"/>
                    </a:lnTo>
                    <a:lnTo>
                      <a:pt x="272" y="280"/>
                    </a:lnTo>
                    <a:lnTo>
                      <a:pt x="264" y="288"/>
                    </a:lnTo>
                    <a:lnTo>
                      <a:pt x="257" y="295"/>
                    </a:lnTo>
                    <a:lnTo>
                      <a:pt x="246" y="303"/>
                    </a:lnTo>
                    <a:lnTo>
                      <a:pt x="236" y="310"/>
                    </a:lnTo>
                    <a:lnTo>
                      <a:pt x="224" y="315"/>
                    </a:lnTo>
                    <a:lnTo>
                      <a:pt x="211" y="319"/>
                    </a:lnTo>
                    <a:lnTo>
                      <a:pt x="198" y="323"/>
                    </a:lnTo>
                    <a:lnTo>
                      <a:pt x="183" y="325"/>
                    </a:lnTo>
                    <a:lnTo>
                      <a:pt x="167" y="326"/>
                    </a:lnTo>
                    <a:lnTo>
                      <a:pt x="150" y="326"/>
                    </a:lnTo>
                    <a:lnTo>
                      <a:pt x="135" y="326"/>
                    </a:lnTo>
                    <a:lnTo>
                      <a:pt x="119" y="325"/>
                    </a:lnTo>
                    <a:lnTo>
                      <a:pt x="106" y="323"/>
                    </a:lnTo>
                    <a:lnTo>
                      <a:pt x="92" y="320"/>
                    </a:lnTo>
                    <a:lnTo>
                      <a:pt x="80" y="316"/>
                    </a:lnTo>
                    <a:lnTo>
                      <a:pt x="69" y="312"/>
                    </a:lnTo>
                    <a:lnTo>
                      <a:pt x="58" y="307"/>
                    </a:lnTo>
                    <a:lnTo>
                      <a:pt x="49" y="301"/>
                    </a:lnTo>
                    <a:lnTo>
                      <a:pt x="40" y="294"/>
                    </a:lnTo>
                    <a:lnTo>
                      <a:pt x="31" y="286"/>
                    </a:lnTo>
                    <a:lnTo>
                      <a:pt x="25" y="278"/>
                    </a:lnTo>
                    <a:lnTo>
                      <a:pt x="18" y="271"/>
                    </a:lnTo>
                    <a:lnTo>
                      <a:pt x="12" y="262"/>
                    </a:lnTo>
                    <a:lnTo>
                      <a:pt x="8" y="251"/>
                    </a:lnTo>
                    <a:lnTo>
                      <a:pt x="4" y="241"/>
                    </a:lnTo>
                    <a:lnTo>
                      <a:pt x="0" y="231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3905" name="Freeform 1392"/>
              <p:cNvSpPr>
                <a:spLocks/>
              </p:cNvSpPr>
              <p:nvPr/>
            </p:nvSpPr>
            <p:spPr bwMode="auto">
              <a:xfrm>
                <a:off x="3849" y="2799"/>
                <a:ext cx="74" cy="81"/>
              </a:xfrm>
              <a:custGeom>
                <a:avLst/>
                <a:gdLst>
                  <a:gd name="T0" fmla="*/ 53 w 295"/>
                  <a:gd name="T1" fmla="*/ 28 h 326"/>
                  <a:gd name="T2" fmla="*/ 51 w 295"/>
                  <a:gd name="T3" fmla="*/ 23 h 326"/>
                  <a:gd name="T4" fmla="*/ 48 w 295"/>
                  <a:gd name="T5" fmla="*/ 19 h 326"/>
                  <a:gd name="T6" fmla="*/ 44 w 295"/>
                  <a:gd name="T7" fmla="*/ 17 h 326"/>
                  <a:gd name="T8" fmla="*/ 38 w 295"/>
                  <a:gd name="T9" fmla="*/ 16 h 326"/>
                  <a:gd name="T10" fmla="*/ 35 w 295"/>
                  <a:gd name="T11" fmla="*/ 16 h 326"/>
                  <a:gd name="T12" fmla="*/ 32 w 295"/>
                  <a:gd name="T13" fmla="*/ 17 h 326"/>
                  <a:gd name="T14" fmla="*/ 29 w 295"/>
                  <a:gd name="T15" fmla="*/ 19 h 326"/>
                  <a:gd name="T16" fmla="*/ 26 w 295"/>
                  <a:gd name="T17" fmla="*/ 22 h 326"/>
                  <a:gd name="T18" fmla="*/ 24 w 295"/>
                  <a:gd name="T19" fmla="*/ 24 h 326"/>
                  <a:gd name="T20" fmla="*/ 22 w 295"/>
                  <a:gd name="T21" fmla="*/ 29 h 326"/>
                  <a:gd name="T22" fmla="*/ 22 w 295"/>
                  <a:gd name="T23" fmla="*/ 34 h 326"/>
                  <a:gd name="T24" fmla="*/ 21 w 295"/>
                  <a:gd name="T25" fmla="*/ 39 h 326"/>
                  <a:gd name="T26" fmla="*/ 22 w 295"/>
                  <a:gd name="T27" fmla="*/ 46 h 326"/>
                  <a:gd name="T28" fmla="*/ 22 w 295"/>
                  <a:gd name="T29" fmla="*/ 51 h 326"/>
                  <a:gd name="T30" fmla="*/ 24 w 295"/>
                  <a:gd name="T31" fmla="*/ 55 h 326"/>
                  <a:gd name="T32" fmla="*/ 26 w 295"/>
                  <a:gd name="T33" fmla="*/ 59 h 326"/>
                  <a:gd name="T34" fmla="*/ 29 w 295"/>
                  <a:gd name="T35" fmla="*/ 61 h 326"/>
                  <a:gd name="T36" fmla="*/ 32 w 295"/>
                  <a:gd name="T37" fmla="*/ 63 h 326"/>
                  <a:gd name="T38" fmla="*/ 35 w 295"/>
                  <a:gd name="T39" fmla="*/ 64 h 326"/>
                  <a:gd name="T40" fmla="*/ 39 w 295"/>
                  <a:gd name="T41" fmla="*/ 64 h 326"/>
                  <a:gd name="T42" fmla="*/ 44 w 295"/>
                  <a:gd name="T43" fmla="*/ 63 h 326"/>
                  <a:gd name="T44" fmla="*/ 48 w 295"/>
                  <a:gd name="T45" fmla="*/ 61 h 326"/>
                  <a:gd name="T46" fmla="*/ 52 w 295"/>
                  <a:gd name="T47" fmla="*/ 57 h 326"/>
                  <a:gd name="T48" fmla="*/ 54 w 295"/>
                  <a:gd name="T49" fmla="*/ 49 h 326"/>
                  <a:gd name="T50" fmla="*/ 73 w 295"/>
                  <a:gd name="T51" fmla="*/ 56 h 326"/>
                  <a:gd name="T52" fmla="*/ 71 w 295"/>
                  <a:gd name="T53" fmla="*/ 62 h 326"/>
                  <a:gd name="T54" fmla="*/ 68 w 295"/>
                  <a:gd name="T55" fmla="*/ 68 h 326"/>
                  <a:gd name="T56" fmla="*/ 64 w 295"/>
                  <a:gd name="T57" fmla="*/ 72 h 326"/>
                  <a:gd name="T58" fmla="*/ 59 w 295"/>
                  <a:gd name="T59" fmla="*/ 76 h 326"/>
                  <a:gd name="T60" fmla="*/ 54 w 295"/>
                  <a:gd name="T61" fmla="*/ 79 h 326"/>
                  <a:gd name="T62" fmla="*/ 48 w 295"/>
                  <a:gd name="T63" fmla="*/ 80 h 326"/>
                  <a:gd name="T64" fmla="*/ 41 w 295"/>
                  <a:gd name="T65" fmla="*/ 81 h 326"/>
                  <a:gd name="T66" fmla="*/ 33 w 295"/>
                  <a:gd name="T67" fmla="*/ 81 h 326"/>
                  <a:gd name="T68" fmla="*/ 26 w 295"/>
                  <a:gd name="T69" fmla="*/ 80 h 326"/>
                  <a:gd name="T70" fmla="*/ 19 w 295"/>
                  <a:gd name="T71" fmla="*/ 77 h 326"/>
                  <a:gd name="T72" fmla="*/ 13 w 295"/>
                  <a:gd name="T73" fmla="*/ 73 h 326"/>
                  <a:gd name="T74" fmla="*/ 8 w 295"/>
                  <a:gd name="T75" fmla="*/ 68 h 326"/>
                  <a:gd name="T76" fmla="*/ 4 w 295"/>
                  <a:gd name="T77" fmla="*/ 61 h 326"/>
                  <a:gd name="T78" fmla="*/ 2 w 295"/>
                  <a:gd name="T79" fmla="*/ 54 h 326"/>
                  <a:gd name="T80" fmla="*/ 0 w 295"/>
                  <a:gd name="T81" fmla="*/ 45 h 326"/>
                  <a:gd name="T82" fmla="*/ 0 w 295"/>
                  <a:gd name="T83" fmla="*/ 36 h 326"/>
                  <a:gd name="T84" fmla="*/ 2 w 295"/>
                  <a:gd name="T85" fmla="*/ 27 h 326"/>
                  <a:gd name="T86" fmla="*/ 4 w 295"/>
                  <a:gd name="T87" fmla="*/ 20 h 326"/>
                  <a:gd name="T88" fmla="*/ 8 w 295"/>
                  <a:gd name="T89" fmla="*/ 13 h 326"/>
                  <a:gd name="T90" fmla="*/ 13 w 295"/>
                  <a:gd name="T91" fmla="*/ 8 h 326"/>
                  <a:gd name="T92" fmla="*/ 19 w 295"/>
                  <a:gd name="T93" fmla="*/ 4 h 326"/>
                  <a:gd name="T94" fmla="*/ 26 w 295"/>
                  <a:gd name="T95" fmla="*/ 1 h 326"/>
                  <a:gd name="T96" fmla="*/ 34 w 295"/>
                  <a:gd name="T97" fmla="*/ 0 h 326"/>
                  <a:gd name="T98" fmla="*/ 42 w 295"/>
                  <a:gd name="T99" fmla="*/ 0 h 326"/>
                  <a:gd name="T100" fmla="*/ 48 w 295"/>
                  <a:gd name="T101" fmla="*/ 1 h 326"/>
                  <a:gd name="T102" fmla="*/ 54 w 295"/>
                  <a:gd name="T103" fmla="*/ 2 h 326"/>
                  <a:gd name="T104" fmla="*/ 58 w 295"/>
                  <a:gd name="T105" fmla="*/ 4 h 326"/>
                  <a:gd name="T106" fmla="*/ 63 w 295"/>
                  <a:gd name="T107" fmla="*/ 8 h 326"/>
                  <a:gd name="T108" fmla="*/ 67 w 295"/>
                  <a:gd name="T109" fmla="*/ 11 h 326"/>
                  <a:gd name="T110" fmla="*/ 69 w 295"/>
                  <a:gd name="T111" fmla="*/ 16 h 326"/>
                  <a:gd name="T112" fmla="*/ 72 w 295"/>
                  <a:gd name="T113" fmla="*/ 22 h 32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295"/>
                  <a:gd name="T172" fmla="*/ 0 h 326"/>
                  <a:gd name="T173" fmla="*/ 295 w 295"/>
                  <a:gd name="T174" fmla="*/ 326 h 32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295" h="326">
                    <a:moveTo>
                      <a:pt x="292" y="100"/>
                    </a:moveTo>
                    <a:lnTo>
                      <a:pt x="210" y="114"/>
                    </a:lnTo>
                    <a:lnTo>
                      <a:pt x="207" y="102"/>
                    </a:lnTo>
                    <a:lnTo>
                      <a:pt x="202" y="93"/>
                    </a:lnTo>
                    <a:lnTo>
                      <a:pt x="197" y="84"/>
                    </a:lnTo>
                    <a:lnTo>
                      <a:pt x="190" y="78"/>
                    </a:lnTo>
                    <a:lnTo>
                      <a:pt x="183" y="72"/>
                    </a:lnTo>
                    <a:lnTo>
                      <a:pt x="174" y="69"/>
                    </a:lnTo>
                    <a:lnTo>
                      <a:pt x="165" y="66"/>
                    </a:lnTo>
                    <a:lnTo>
                      <a:pt x="153" y="65"/>
                    </a:lnTo>
                    <a:lnTo>
                      <a:pt x="145" y="65"/>
                    </a:lnTo>
                    <a:lnTo>
                      <a:pt x="139" y="66"/>
                    </a:lnTo>
                    <a:lnTo>
                      <a:pt x="131" y="67"/>
                    </a:lnTo>
                    <a:lnTo>
                      <a:pt x="126" y="70"/>
                    </a:lnTo>
                    <a:lnTo>
                      <a:pt x="119" y="74"/>
                    </a:lnTo>
                    <a:lnTo>
                      <a:pt x="114" y="76"/>
                    </a:lnTo>
                    <a:lnTo>
                      <a:pt x="109" y="81"/>
                    </a:lnTo>
                    <a:lnTo>
                      <a:pt x="104" y="87"/>
                    </a:lnTo>
                    <a:lnTo>
                      <a:pt x="100" y="92"/>
                    </a:lnTo>
                    <a:lnTo>
                      <a:pt x="96" y="98"/>
                    </a:lnTo>
                    <a:lnTo>
                      <a:pt x="92" y="106"/>
                    </a:lnTo>
                    <a:lnTo>
                      <a:pt x="89" y="115"/>
                    </a:lnTo>
                    <a:lnTo>
                      <a:pt x="88" y="124"/>
                    </a:lnTo>
                    <a:lnTo>
                      <a:pt x="87" y="135"/>
                    </a:lnTo>
                    <a:lnTo>
                      <a:pt x="85" y="145"/>
                    </a:lnTo>
                    <a:lnTo>
                      <a:pt x="85" y="158"/>
                    </a:lnTo>
                    <a:lnTo>
                      <a:pt x="85" y="171"/>
                    </a:lnTo>
                    <a:lnTo>
                      <a:pt x="87" y="184"/>
                    </a:lnTo>
                    <a:lnTo>
                      <a:pt x="88" y="194"/>
                    </a:lnTo>
                    <a:lnTo>
                      <a:pt x="89" y="205"/>
                    </a:lnTo>
                    <a:lnTo>
                      <a:pt x="92" y="215"/>
                    </a:lnTo>
                    <a:lnTo>
                      <a:pt x="96" y="223"/>
                    </a:lnTo>
                    <a:lnTo>
                      <a:pt x="100" y="231"/>
                    </a:lnTo>
                    <a:lnTo>
                      <a:pt x="104" y="236"/>
                    </a:lnTo>
                    <a:lnTo>
                      <a:pt x="109" y="242"/>
                    </a:lnTo>
                    <a:lnTo>
                      <a:pt x="114" y="246"/>
                    </a:lnTo>
                    <a:lnTo>
                      <a:pt x="119" y="250"/>
                    </a:lnTo>
                    <a:lnTo>
                      <a:pt x="126" y="254"/>
                    </a:lnTo>
                    <a:lnTo>
                      <a:pt x="132" y="256"/>
                    </a:lnTo>
                    <a:lnTo>
                      <a:pt x="139" y="258"/>
                    </a:lnTo>
                    <a:lnTo>
                      <a:pt x="146" y="259"/>
                    </a:lnTo>
                    <a:lnTo>
                      <a:pt x="154" y="259"/>
                    </a:lnTo>
                    <a:lnTo>
                      <a:pt x="166" y="258"/>
                    </a:lnTo>
                    <a:lnTo>
                      <a:pt x="175" y="255"/>
                    </a:lnTo>
                    <a:lnTo>
                      <a:pt x="184" y="251"/>
                    </a:lnTo>
                    <a:lnTo>
                      <a:pt x="193" y="246"/>
                    </a:lnTo>
                    <a:lnTo>
                      <a:pt x="200" y="238"/>
                    </a:lnTo>
                    <a:lnTo>
                      <a:pt x="206" y="228"/>
                    </a:lnTo>
                    <a:lnTo>
                      <a:pt x="210" y="215"/>
                    </a:lnTo>
                    <a:lnTo>
                      <a:pt x="214" y="199"/>
                    </a:lnTo>
                    <a:lnTo>
                      <a:pt x="295" y="214"/>
                    </a:lnTo>
                    <a:lnTo>
                      <a:pt x="292" y="227"/>
                    </a:lnTo>
                    <a:lnTo>
                      <a:pt x="288" y="240"/>
                    </a:lnTo>
                    <a:lnTo>
                      <a:pt x="282" y="251"/>
                    </a:lnTo>
                    <a:lnTo>
                      <a:pt x="277" y="263"/>
                    </a:lnTo>
                    <a:lnTo>
                      <a:pt x="271" y="273"/>
                    </a:lnTo>
                    <a:lnTo>
                      <a:pt x="263" y="282"/>
                    </a:lnTo>
                    <a:lnTo>
                      <a:pt x="255" y="290"/>
                    </a:lnTo>
                    <a:lnTo>
                      <a:pt x="246" y="298"/>
                    </a:lnTo>
                    <a:lnTo>
                      <a:pt x="237" y="304"/>
                    </a:lnTo>
                    <a:lnTo>
                      <a:pt x="227" y="311"/>
                    </a:lnTo>
                    <a:lnTo>
                      <a:pt x="216" y="316"/>
                    </a:lnTo>
                    <a:lnTo>
                      <a:pt x="205" y="320"/>
                    </a:lnTo>
                    <a:lnTo>
                      <a:pt x="192" y="323"/>
                    </a:lnTo>
                    <a:lnTo>
                      <a:pt x="179" y="325"/>
                    </a:lnTo>
                    <a:lnTo>
                      <a:pt x="165" y="326"/>
                    </a:lnTo>
                    <a:lnTo>
                      <a:pt x="150" y="326"/>
                    </a:lnTo>
                    <a:lnTo>
                      <a:pt x="133" y="326"/>
                    </a:lnTo>
                    <a:lnTo>
                      <a:pt x="118" y="324"/>
                    </a:lnTo>
                    <a:lnTo>
                      <a:pt x="102" y="320"/>
                    </a:lnTo>
                    <a:lnTo>
                      <a:pt x="88" y="316"/>
                    </a:lnTo>
                    <a:lnTo>
                      <a:pt x="75" y="310"/>
                    </a:lnTo>
                    <a:lnTo>
                      <a:pt x="63" y="302"/>
                    </a:lnTo>
                    <a:lnTo>
                      <a:pt x="52" y="294"/>
                    </a:lnTo>
                    <a:lnTo>
                      <a:pt x="41" y="284"/>
                    </a:lnTo>
                    <a:lnTo>
                      <a:pt x="31" y="272"/>
                    </a:lnTo>
                    <a:lnTo>
                      <a:pt x="23" y="259"/>
                    </a:lnTo>
                    <a:lnTo>
                      <a:pt x="16" y="246"/>
                    </a:lnTo>
                    <a:lnTo>
                      <a:pt x="10" y="232"/>
                    </a:lnTo>
                    <a:lnTo>
                      <a:pt x="6" y="216"/>
                    </a:lnTo>
                    <a:lnTo>
                      <a:pt x="3" y="199"/>
                    </a:lnTo>
                    <a:lnTo>
                      <a:pt x="1" y="183"/>
                    </a:lnTo>
                    <a:lnTo>
                      <a:pt x="0" y="163"/>
                    </a:lnTo>
                    <a:lnTo>
                      <a:pt x="1" y="145"/>
                    </a:lnTo>
                    <a:lnTo>
                      <a:pt x="3" y="127"/>
                    </a:lnTo>
                    <a:lnTo>
                      <a:pt x="6" y="110"/>
                    </a:lnTo>
                    <a:lnTo>
                      <a:pt x="10" y="94"/>
                    </a:lnTo>
                    <a:lnTo>
                      <a:pt x="16" y="80"/>
                    </a:lnTo>
                    <a:lnTo>
                      <a:pt x="23" y="67"/>
                    </a:lnTo>
                    <a:lnTo>
                      <a:pt x="31" y="54"/>
                    </a:lnTo>
                    <a:lnTo>
                      <a:pt x="41" y="43"/>
                    </a:lnTo>
                    <a:lnTo>
                      <a:pt x="52" y="32"/>
                    </a:lnTo>
                    <a:lnTo>
                      <a:pt x="63" y="24"/>
                    </a:lnTo>
                    <a:lnTo>
                      <a:pt x="76" y="17"/>
                    </a:lnTo>
                    <a:lnTo>
                      <a:pt x="89" y="10"/>
                    </a:lnTo>
                    <a:lnTo>
                      <a:pt x="104" y="6"/>
                    </a:lnTo>
                    <a:lnTo>
                      <a:pt x="119" y="2"/>
                    </a:lnTo>
                    <a:lnTo>
                      <a:pt x="135" y="0"/>
                    </a:lnTo>
                    <a:lnTo>
                      <a:pt x="152" y="0"/>
                    </a:lnTo>
                    <a:lnTo>
                      <a:pt x="166" y="0"/>
                    </a:lnTo>
                    <a:lnTo>
                      <a:pt x="179" y="1"/>
                    </a:lnTo>
                    <a:lnTo>
                      <a:pt x="192" y="4"/>
                    </a:lnTo>
                    <a:lnTo>
                      <a:pt x="203" y="6"/>
                    </a:lnTo>
                    <a:lnTo>
                      <a:pt x="214" y="9"/>
                    </a:lnTo>
                    <a:lnTo>
                      <a:pt x="224" y="14"/>
                    </a:lnTo>
                    <a:lnTo>
                      <a:pt x="233" y="18"/>
                    </a:lnTo>
                    <a:lnTo>
                      <a:pt x="242" y="24"/>
                    </a:lnTo>
                    <a:lnTo>
                      <a:pt x="250" y="31"/>
                    </a:lnTo>
                    <a:lnTo>
                      <a:pt x="258" y="39"/>
                    </a:lnTo>
                    <a:lnTo>
                      <a:pt x="266" y="46"/>
                    </a:lnTo>
                    <a:lnTo>
                      <a:pt x="272" y="56"/>
                    </a:lnTo>
                    <a:lnTo>
                      <a:pt x="277" y="65"/>
                    </a:lnTo>
                    <a:lnTo>
                      <a:pt x="282" y="76"/>
                    </a:lnTo>
                    <a:lnTo>
                      <a:pt x="288" y="87"/>
                    </a:lnTo>
                    <a:lnTo>
                      <a:pt x="292" y="10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3906" name="Freeform 1393"/>
              <p:cNvSpPr>
                <a:spLocks/>
              </p:cNvSpPr>
              <p:nvPr/>
            </p:nvSpPr>
            <p:spPr bwMode="auto">
              <a:xfrm>
                <a:off x="3937" y="2800"/>
                <a:ext cx="71" cy="80"/>
              </a:xfrm>
              <a:custGeom>
                <a:avLst/>
                <a:gdLst>
                  <a:gd name="T0" fmla="*/ 52 w 284"/>
                  <a:gd name="T1" fmla="*/ 79 h 320"/>
                  <a:gd name="T2" fmla="*/ 52 w 284"/>
                  <a:gd name="T3" fmla="*/ 67 h 320"/>
                  <a:gd name="T4" fmla="*/ 50 w 284"/>
                  <a:gd name="T5" fmla="*/ 70 h 320"/>
                  <a:gd name="T6" fmla="*/ 47 w 284"/>
                  <a:gd name="T7" fmla="*/ 72 h 320"/>
                  <a:gd name="T8" fmla="*/ 44 w 284"/>
                  <a:gd name="T9" fmla="*/ 75 h 320"/>
                  <a:gd name="T10" fmla="*/ 41 w 284"/>
                  <a:gd name="T11" fmla="*/ 77 h 320"/>
                  <a:gd name="T12" fmla="*/ 37 w 284"/>
                  <a:gd name="T13" fmla="*/ 78 h 320"/>
                  <a:gd name="T14" fmla="*/ 34 w 284"/>
                  <a:gd name="T15" fmla="*/ 79 h 320"/>
                  <a:gd name="T16" fmla="*/ 30 w 284"/>
                  <a:gd name="T17" fmla="*/ 80 h 320"/>
                  <a:gd name="T18" fmla="*/ 26 w 284"/>
                  <a:gd name="T19" fmla="*/ 80 h 320"/>
                  <a:gd name="T20" fmla="*/ 22 w 284"/>
                  <a:gd name="T21" fmla="*/ 80 h 320"/>
                  <a:gd name="T22" fmla="*/ 19 w 284"/>
                  <a:gd name="T23" fmla="*/ 79 h 320"/>
                  <a:gd name="T24" fmla="*/ 15 w 284"/>
                  <a:gd name="T25" fmla="*/ 78 h 320"/>
                  <a:gd name="T26" fmla="*/ 12 w 284"/>
                  <a:gd name="T27" fmla="*/ 77 h 320"/>
                  <a:gd name="T28" fmla="*/ 9 w 284"/>
                  <a:gd name="T29" fmla="*/ 75 h 320"/>
                  <a:gd name="T30" fmla="*/ 7 w 284"/>
                  <a:gd name="T31" fmla="*/ 73 h 320"/>
                  <a:gd name="T32" fmla="*/ 4 w 284"/>
                  <a:gd name="T33" fmla="*/ 70 h 320"/>
                  <a:gd name="T34" fmla="*/ 3 w 284"/>
                  <a:gd name="T35" fmla="*/ 67 h 320"/>
                  <a:gd name="T36" fmla="*/ 2 w 284"/>
                  <a:gd name="T37" fmla="*/ 64 h 320"/>
                  <a:gd name="T38" fmla="*/ 1 w 284"/>
                  <a:gd name="T39" fmla="*/ 59 h 320"/>
                  <a:gd name="T40" fmla="*/ 0 w 284"/>
                  <a:gd name="T41" fmla="*/ 55 h 320"/>
                  <a:gd name="T42" fmla="*/ 0 w 284"/>
                  <a:gd name="T43" fmla="*/ 50 h 320"/>
                  <a:gd name="T44" fmla="*/ 0 w 284"/>
                  <a:gd name="T45" fmla="*/ 0 h 320"/>
                  <a:gd name="T46" fmla="*/ 21 w 284"/>
                  <a:gd name="T47" fmla="*/ 0 h 320"/>
                  <a:gd name="T48" fmla="*/ 21 w 284"/>
                  <a:gd name="T49" fmla="*/ 36 h 320"/>
                  <a:gd name="T50" fmla="*/ 21 w 284"/>
                  <a:gd name="T51" fmla="*/ 44 h 320"/>
                  <a:gd name="T52" fmla="*/ 21 w 284"/>
                  <a:gd name="T53" fmla="*/ 49 h 320"/>
                  <a:gd name="T54" fmla="*/ 21 w 284"/>
                  <a:gd name="T55" fmla="*/ 54 h 320"/>
                  <a:gd name="T56" fmla="*/ 22 w 284"/>
                  <a:gd name="T57" fmla="*/ 57 h 320"/>
                  <a:gd name="T58" fmla="*/ 23 w 284"/>
                  <a:gd name="T59" fmla="*/ 58 h 320"/>
                  <a:gd name="T60" fmla="*/ 24 w 284"/>
                  <a:gd name="T61" fmla="*/ 60 h 320"/>
                  <a:gd name="T62" fmla="*/ 25 w 284"/>
                  <a:gd name="T63" fmla="*/ 61 h 320"/>
                  <a:gd name="T64" fmla="*/ 26 w 284"/>
                  <a:gd name="T65" fmla="*/ 62 h 320"/>
                  <a:gd name="T66" fmla="*/ 28 w 284"/>
                  <a:gd name="T67" fmla="*/ 63 h 320"/>
                  <a:gd name="T68" fmla="*/ 29 w 284"/>
                  <a:gd name="T69" fmla="*/ 64 h 320"/>
                  <a:gd name="T70" fmla="*/ 32 w 284"/>
                  <a:gd name="T71" fmla="*/ 64 h 320"/>
                  <a:gd name="T72" fmla="*/ 34 w 284"/>
                  <a:gd name="T73" fmla="*/ 64 h 320"/>
                  <a:gd name="T74" fmla="*/ 36 w 284"/>
                  <a:gd name="T75" fmla="*/ 64 h 320"/>
                  <a:gd name="T76" fmla="*/ 39 w 284"/>
                  <a:gd name="T77" fmla="*/ 64 h 320"/>
                  <a:gd name="T78" fmla="*/ 41 w 284"/>
                  <a:gd name="T79" fmla="*/ 63 h 320"/>
                  <a:gd name="T80" fmla="*/ 43 w 284"/>
                  <a:gd name="T81" fmla="*/ 62 h 320"/>
                  <a:gd name="T82" fmla="*/ 45 w 284"/>
                  <a:gd name="T83" fmla="*/ 60 h 320"/>
                  <a:gd name="T84" fmla="*/ 47 w 284"/>
                  <a:gd name="T85" fmla="*/ 58 h 320"/>
                  <a:gd name="T86" fmla="*/ 48 w 284"/>
                  <a:gd name="T87" fmla="*/ 57 h 320"/>
                  <a:gd name="T88" fmla="*/ 49 w 284"/>
                  <a:gd name="T89" fmla="*/ 54 h 320"/>
                  <a:gd name="T90" fmla="*/ 50 w 284"/>
                  <a:gd name="T91" fmla="*/ 51 h 320"/>
                  <a:gd name="T92" fmla="*/ 50 w 284"/>
                  <a:gd name="T93" fmla="*/ 47 h 320"/>
                  <a:gd name="T94" fmla="*/ 50 w 284"/>
                  <a:gd name="T95" fmla="*/ 41 h 320"/>
                  <a:gd name="T96" fmla="*/ 50 w 284"/>
                  <a:gd name="T97" fmla="*/ 33 h 320"/>
                  <a:gd name="T98" fmla="*/ 50 w 284"/>
                  <a:gd name="T99" fmla="*/ 0 h 320"/>
                  <a:gd name="T100" fmla="*/ 71 w 284"/>
                  <a:gd name="T101" fmla="*/ 0 h 320"/>
                  <a:gd name="T102" fmla="*/ 71 w 284"/>
                  <a:gd name="T103" fmla="*/ 79 h 320"/>
                  <a:gd name="T104" fmla="*/ 52 w 284"/>
                  <a:gd name="T105" fmla="*/ 79 h 320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284"/>
                  <a:gd name="T160" fmla="*/ 0 h 320"/>
                  <a:gd name="T161" fmla="*/ 284 w 284"/>
                  <a:gd name="T162" fmla="*/ 320 h 320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284" h="320">
                    <a:moveTo>
                      <a:pt x="208" y="314"/>
                    </a:moveTo>
                    <a:lnTo>
                      <a:pt x="208" y="267"/>
                    </a:lnTo>
                    <a:lnTo>
                      <a:pt x="199" y="279"/>
                    </a:lnTo>
                    <a:lnTo>
                      <a:pt x="188" y="289"/>
                    </a:lnTo>
                    <a:lnTo>
                      <a:pt x="175" y="298"/>
                    </a:lnTo>
                    <a:lnTo>
                      <a:pt x="162" y="306"/>
                    </a:lnTo>
                    <a:lnTo>
                      <a:pt x="148" y="313"/>
                    </a:lnTo>
                    <a:lnTo>
                      <a:pt x="134" y="317"/>
                    </a:lnTo>
                    <a:lnTo>
                      <a:pt x="120" y="319"/>
                    </a:lnTo>
                    <a:lnTo>
                      <a:pt x="104" y="320"/>
                    </a:lnTo>
                    <a:lnTo>
                      <a:pt x="89" y="319"/>
                    </a:lnTo>
                    <a:lnTo>
                      <a:pt x="74" y="317"/>
                    </a:lnTo>
                    <a:lnTo>
                      <a:pt x="60" y="313"/>
                    </a:lnTo>
                    <a:lnTo>
                      <a:pt x="47" y="306"/>
                    </a:lnTo>
                    <a:lnTo>
                      <a:pt x="35" y="300"/>
                    </a:lnTo>
                    <a:lnTo>
                      <a:pt x="26" y="291"/>
                    </a:lnTo>
                    <a:lnTo>
                      <a:pt x="17" y="280"/>
                    </a:lnTo>
                    <a:lnTo>
                      <a:pt x="11" y="267"/>
                    </a:lnTo>
                    <a:lnTo>
                      <a:pt x="6" y="254"/>
                    </a:lnTo>
                    <a:lnTo>
                      <a:pt x="3" y="237"/>
                    </a:lnTo>
                    <a:lnTo>
                      <a:pt x="0" y="219"/>
                    </a:lnTo>
                    <a:lnTo>
                      <a:pt x="0" y="199"/>
                    </a:lnTo>
                    <a:lnTo>
                      <a:pt x="0" y="0"/>
                    </a:lnTo>
                    <a:lnTo>
                      <a:pt x="82" y="0"/>
                    </a:lnTo>
                    <a:lnTo>
                      <a:pt x="82" y="144"/>
                    </a:lnTo>
                    <a:lnTo>
                      <a:pt x="83" y="174"/>
                    </a:lnTo>
                    <a:lnTo>
                      <a:pt x="83" y="197"/>
                    </a:lnTo>
                    <a:lnTo>
                      <a:pt x="85" y="214"/>
                    </a:lnTo>
                    <a:lnTo>
                      <a:pt x="87" y="226"/>
                    </a:lnTo>
                    <a:lnTo>
                      <a:pt x="90" y="232"/>
                    </a:lnTo>
                    <a:lnTo>
                      <a:pt x="94" y="239"/>
                    </a:lnTo>
                    <a:lnTo>
                      <a:pt x="98" y="244"/>
                    </a:lnTo>
                    <a:lnTo>
                      <a:pt x="104" y="249"/>
                    </a:lnTo>
                    <a:lnTo>
                      <a:pt x="111" y="253"/>
                    </a:lnTo>
                    <a:lnTo>
                      <a:pt x="117" y="256"/>
                    </a:lnTo>
                    <a:lnTo>
                      <a:pt x="126" y="257"/>
                    </a:lnTo>
                    <a:lnTo>
                      <a:pt x="134" y="257"/>
                    </a:lnTo>
                    <a:lnTo>
                      <a:pt x="144" y="257"/>
                    </a:lnTo>
                    <a:lnTo>
                      <a:pt x="155" y="254"/>
                    </a:lnTo>
                    <a:lnTo>
                      <a:pt x="164" y="250"/>
                    </a:lnTo>
                    <a:lnTo>
                      <a:pt x="173" y="247"/>
                    </a:lnTo>
                    <a:lnTo>
                      <a:pt x="181" y="240"/>
                    </a:lnTo>
                    <a:lnTo>
                      <a:pt x="187" y="232"/>
                    </a:lnTo>
                    <a:lnTo>
                      <a:pt x="192" y="226"/>
                    </a:lnTo>
                    <a:lnTo>
                      <a:pt x="195" y="217"/>
                    </a:lnTo>
                    <a:lnTo>
                      <a:pt x="199" y="205"/>
                    </a:lnTo>
                    <a:lnTo>
                      <a:pt x="200" y="187"/>
                    </a:lnTo>
                    <a:lnTo>
                      <a:pt x="201" y="164"/>
                    </a:lnTo>
                    <a:lnTo>
                      <a:pt x="201" y="132"/>
                    </a:lnTo>
                    <a:lnTo>
                      <a:pt x="201" y="0"/>
                    </a:lnTo>
                    <a:lnTo>
                      <a:pt x="284" y="0"/>
                    </a:lnTo>
                    <a:lnTo>
                      <a:pt x="284" y="314"/>
                    </a:lnTo>
                    <a:lnTo>
                      <a:pt x="208" y="314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3907" name="Rectangle 1394"/>
              <p:cNvSpPr>
                <a:spLocks noChangeArrowheads="1"/>
              </p:cNvSpPr>
              <p:nvPr/>
            </p:nvSpPr>
            <p:spPr bwMode="auto">
              <a:xfrm>
                <a:off x="4029" y="2771"/>
                <a:ext cx="21" cy="108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300"/>
                  </a:spcBef>
                  <a:buClr>
                    <a:srgbClr val="A04DA3"/>
                  </a:buClr>
                  <a:buFont typeface="Georgia" panose="02040502050405020303" pitchFamily="18" charset="0"/>
                  <a:buChar char="•"/>
                  <a:defRPr sz="28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spcBef>
                    <a:spcPts val="300"/>
                  </a:spcBef>
                  <a:buClr>
                    <a:schemeClr val="accent2"/>
                  </a:buClr>
                  <a:buFont typeface="Georgia" panose="02040502050405020303" pitchFamily="18" charset="0"/>
                  <a:buChar char="▫"/>
                  <a:defRPr sz="2600">
                    <a:solidFill>
                      <a:schemeClr val="accent2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spcBef>
                    <a:spcPts val="300"/>
                  </a:spcBef>
                  <a:buClr>
                    <a:schemeClr val="accent1"/>
                  </a:buClr>
                  <a:buFont typeface="Wingdings 2" panose="05020102010507070707" pitchFamily="18" charset="2"/>
                  <a:buChar char=""/>
                  <a:defRPr sz="2400">
                    <a:solidFill>
                      <a:schemeClr val="accent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spcBef>
                    <a:spcPts val="300"/>
                  </a:spcBef>
                  <a:buClr>
                    <a:schemeClr val="accent1"/>
                  </a:buClr>
                  <a:buFont typeface="Wingdings 2" panose="05020102010507070707" pitchFamily="18" charset="2"/>
                  <a:buChar char=""/>
                  <a:defRPr sz="2200">
                    <a:solidFill>
                      <a:schemeClr val="accent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rgbClr val="A04DA3"/>
                  </a:buClr>
                  <a:buFont typeface="Georgia" panose="02040502050405020303" pitchFamily="18" charset="0"/>
                  <a:buChar char="▫"/>
                  <a:defRPr sz="2000">
                    <a:solidFill>
                      <a:srgbClr val="A04DA3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rgbClr val="A04DA3"/>
                  </a:buClr>
                  <a:buFont typeface="Georgia" panose="02040502050405020303" pitchFamily="18" charset="0"/>
                  <a:buChar char="▫"/>
                  <a:defRPr sz="2000">
                    <a:solidFill>
                      <a:srgbClr val="A04DA3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rgbClr val="A04DA3"/>
                  </a:buClr>
                  <a:buFont typeface="Georgia" panose="02040502050405020303" pitchFamily="18" charset="0"/>
                  <a:buChar char="▫"/>
                  <a:defRPr sz="2000">
                    <a:solidFill>
                      <a:srgbClr val="A04DA3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rgbClr val="A04DA3"/>
                  </a:buClr>
                  <a:buFont typeface="Georgia" panose="02040502050405020303" pitchFamily="18" charset="0"/>
                  <a:buChar char="▫"/>
                  <a:defRPr sz="2000">
                    <a:solidFill>
                      <a:srgbClr val="A04DA3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rgbClr val="A04DA3"/>
                  </a:buClr>
                  <a:buFont typeface="Georgia" panose="02040502050405020303" pitchFamily="18" charset="0"/>
                  <a:buChar char="▫"/>
                  <a:defRPr sz="2000">
                    <a:solidFill>
                      <a:srgbClr val="A04DA3"/>
                    </a:solidFill>
                    <a:latin typeface="Georgia" panose="02040502050405020303" pitchFamily="18" charset="0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FontTx/>
                  <a:buNone/>
                </a:pPr>
                <a:endParaRPr lang="es-PR" altLang="es-PR" sz="2400" b="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3908" name="Freeform 1395"/>
              <p:cNvSpPr>
                <a:spLocks noEditPoints="1"/>
              </p:cNvSpPr>
              <p:nvPr/>
            </p:nvSpPr>
            <p:spPr bwMode="auto">
              <a:xfrm>
                <a:off x="4066" y="2799"/>
                <a:ext cx="73" cy="81"/>
              </a:xfrm>
              <a:custGeom>
                <a:avLst/>
                <a:gdLst>
                  <a:gd name="T0" fmla="*/ 3 w 293"/>
                  <a:gd name="T1" fmla="*/ 19 h 326"/>
                  <a:gd name="T2" fmla="*/ 6 w 293"/>
                  <a:gd name="T3" fmla="*/ 12 h 326"/>
                  <a:gd name="T4" fmla="*/ 11 w 293"/>
                  <a:gd name="T5" fmla="*/ 7 h 326"/>
                  <a:gd name="T6" fmla="*/ 17 w 293"/>
                  <a:gd name="T7" fmla="*/ 3 h 326"/>
                  <a:gd name="T8" fmla="*/ 26 w 293"/>
                  <a:gd name="T9" fmla="*/ 0 h 326"/>
                  <a:gd name="T10" fmla="*/ 36 w 293"/>
                  <a:gd name="T11" fmla="*/ 0 h 326"/>
                  <a:gd name="T12" fmla="*/ 52 w 293"/>
                  <a:gd name="T13" fmla="*/ 2 h 326"/>
                  <a:gd name="T14" fmla="*/ 62 w 293"/>
                  <a:gd name="T15" fmla="*/ 7 h 326"/>
                  <a:gd name="T16" fmla="*/ 67 w 293"/>
                  <a:gd name="T17" fmla="*/ 14 h 326"/>
                  <a:gd name="T18" fmla="*/ 69 w 293"/>
                  <a:gd name="T19" fmla="*/ 30 h 326"/>
                  <a:gd name="T20" fmla="*/ 69 w 293"/>
                  <a:gd name="T21" fmla="*/ 63 h 326"/>
                  <a:gd name="T22" fmla="*/ 70 w 293"/>
                  <a:gd name="T23" fmla="*/ 72 h 326"/>
                  <a:gd name="T24" fmla="*/ 73 w 293"/>
                  <a:gd name="T25" fmla="*/ 80 h 326"/>
                  <a:gd name="T26" fmla="*/ 51 w 293"/>
                  <a:gd name="T27" fmla="*/ 73 h 326"/>
                  <a:gd name="T28" fmla="*/ 47 w 293"/>
                  <a:gd name="T29" fmla="*/ 73 h 326"/>
                  <a:gd name="T30" fmla="*/ 39 w 293"/>
                  <a:gd name="T31" fmla="*/ 79 h 326"/>
                  <a:gd name="T32" fmla="*/ 29 w 293"/>
                  <a:gd name="T33" fmla="*/ 81 h 326"/>
                  <a:gd name="T34" fmla="*/ 20 w 293"/>
                  <a:gd name="T35" fmla="*/ 81 h 326"/>
                  <a:gd name="T36" fmla="*/ 13 w 293"/>
                  <a:gd name="T37" fmla="*/ 79 h 326"/>
                  <a:gd name="T38" fmla="*/ 7 w 293"/>
                  <a:gd name="T39" fmla="*/ 75 h 326"/>
                  <a:gd name="T40" fmla="*/ 3 w 293"/>
                  <a:gd name="T41" fmla="*/ 69 h 326"/>
                  <a:gd name="T42" fmla="*/ 0 w 293"/>
                  <a:gd name="T43" fmla="*/ 63 h 326"/>
                  <a:gd name="T44" fmla="*/ 0 w 293"/>
                  <a:gd name="T45" fmla="*/ 55 h 326"/>
                  <a:gd name="T46" fmla="*/ 3 w 293"/>
                  <a:gd name="T47" fmla="*/ 46 h 326"/>
                  <a:gd name="T48" fmla="*/ 9 w 293"/>
                  <a:gd name="T49" fmla="*/ 40 h 326"/>
                  <a:gd name="T50" fmla="*/ 19 w 293"/>
                  <a:gd name="T51" fmla="*/ 36 h 326"/>
                  <a:gd name="T52" fmla="*/ 35 w 293"/>
                  <a:gd name="T53" fmla="*/ 33 h 326"/>
                  <a:gd name="T54" fmla="*/ 49 w 293"/>
                  <a:gd name="T55" fmla="*/ 29 h 326"/>
                  <a:gd name="T56" fmla="*/ 48 w 293"/>
                  <a:gd name="T57" fmla="*/ 22 h 326"/>
                  <a:gd name="T58" fmla="*/ 44 w 293"/>
                  <a:gd name="T59" fmla="*/ 17 h 326"/>
                  <a:gd name="T60" fmla="*/ 34 w 293"/>
                  <a:gd name="T61" fmla="*/ 16 h 326"/>
                  <a:gd name="T62" fmla="*/ 27 w 293"/>
                  <a:gd name="T63" fmla="*/ 17 h 326"/>
                  <a:gd name="T64" fmla="*/ 23 w 293"/>
                  <a:gd name="T65" fmla="*/ 21 h 326"/>
                  <a:gd name="T66" fmla="*/ 49 w 293"/>
                  <a:gd name="T67" fmla="*/ 42 h 326"/>
                  <a:gd name="T68" fmla="*/ 40 w 293"/>
                  <a:gd name="T69" fmla="*/ 44 h 326"/>
                  <a:gd name="T70" fmla="*/ 29 w 293"/>
                  <a:gd name="T71" fmla="*/ 47 h 326"/>
                  <a:gd name="T72" fmla="*/ 23 w 293"/>
                  <a:gd name="T73" fmla="*/ 50 h 326"/>
                  <a:gd name="T74" fmla="*/ 20 w 293"/>
                  <a:gd name="T75" fmla="*/ 56 h 326"/>
                  <a:gd name="T76" fmla="*/ 22 w 293"/>
                  <a:gd name="T77" fmla="*/ 62 h 326"/>
                  <a:gd name="T78" fmla="*/ 27 w 293"/>
                  <a:gd name="T79" fmla="*/ 66 h 326"/>
                  <a:gd name="T80" fmla="*/ 35 w 293"/>
                  <a:gd name="T81" fmla="*/ 66 h 326"/>
                  <a:gd name="T82" fmla="*/ 43 w 293"/>
                  <a:gd name="T83" fmla="*/ 63 h 326"/>
                  <a:gd name="T84" fmla="*/ 47 w 293"/>
                  <a:gd name="T85" fmla="*/ 58 h 326"/>
                  <a:gd name="T86" fmla="*/ 48 w 293"/>
                  <a:gd name="T87" fmla="*/ 52 h 326"/>
                  <a:gd name="T88" fmla="*/ 49 w 293"/>
                  <a:gd name="T89" fmla="*/ 42 h 32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293"/>
                  <a:gd name="T136" fmla="*/ 0 h 326"/>
                  <a:gd name="T137" fmla="*/ 293 w 293"/>
                  <a:gd name="T138" fmla="*/ 326 h 32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293" h="326">
                    <a:moveTo>
                      <a:pt x="83" y="102"/>
                    </a:moveTo>
                    <a:lnTo>
                      <a:pt x="8" y="89"/>
                    </a:lnTo>
                    <a:lnTo>
                      <a:pt x="12" y="78"/>
                    </a:lnTo>
                    <a:lnTo>
                      <a:pt x="16" y="67"/>
                    </a:lnTo>
                    <a:lnTo>
                      <a:pt x="20" y="58"/>
                    </a:lnTo>
                    <a:lnTo>
                      <a:pt x="25" y="49"/>
                    </a:lnTo>
                    <a:lnTo>
                      <a:pt x="31" y="41"/>
                    </a:lnTo>
                    <a:lnTo>
                      <a:pt x="38" y="34"/>
                    </a:lnTo>
                    <a:lnTo>
                      <a:pt x="44" y="27"/>
                    </a:lnTo>
                    <a:lnTo>
                      <a:pt x="52" y="22"/>
                    </a:lnTo>
                    <a:lnTo>
                      <a:pt x="60" y="17"/>
                    </a:lnTo>
                    <a:lnTo>
                      <a:pt x="69" y="11"/>
                    </a:lnTo>
                    <a:lnTo>
                      <a:pt x="79" y="9"/>
                    </a:lnTo>
                    <a:lnTo>
                      <a:pt x="90" y="5"/>
                    </a:lnTo>
                    <a:lnTo>
                      <a:pt x="103" y="2"/>
                    </a:lnTo>
                    <a:lnTo>
                      <a:pt x="116" y="1"/>
                    </a:lnTo>
                    <a:lnTo>
                      <a:pt x="129" y="0"/>
                    </a:lnTo>
                    <a:lnTo>
                      <a:pt x="144" y="0"/>
                    </a:lnTo>
                    <a:lnTo>
                      <a:pt x="170" y="1"/>
                    </a:lnTo>
                    <a:lnTo>
                      <a:pt x="192" y="2"/>
                    </a:lnTo>
                    <a:lnTo>
                      <a:pt x="210" y="8"/>
                    </a:lnTo>
                    <a:lnTo>
                      <a:pt x="226" y="13"/>
                    </a:lnTo>
                    <a:lnTo>
                      <a:pt x="239" y="19"/>
                    </a:lnTo>
                    <a:lnTo>
                      <a:pt x="249" y="28"/>
                    </a:lnTo>
                    <a:lnTo>
                      <a:pt x="258" y="36"/>
                    </a:lnTo>
                    <a:lnTo>
                      <a:pt x="265" y="46"/>
                    </a:lnTo>
                    <a:lnTo>
                      <a:pt x="269" y="58"/>
                    </a:lnTo>
                    <a:lnTo>
                      <a:pt x="272" y="75"/>
                    </a:lnTo>
                    <a:lnTo>
                      <a:pt x="275" y="96"/>
                    </a:lnTo>
                    <a:lnTo>
                      <a:pt x="275" y="120"/>
                    </a:lnTo>
                    <a:lnTo>
                      <a:pt x="275" y="216"/>
                    </a:lnTo>
                    <a:lnTo>
                      <a:pt x="275" y="236"/>
                    </a:lnTo>
                    <a:lnTo>
                      <a:pt x="275" y="253"/>
                    </a:lnTo>
                    <a:lnTo>
                      <a:pt x="276" y="267"/>
                    </a:lnTo>
                    <a:lnTo>
                      <a:pt x="279" y="277"/>
                    </a:lnTo>
                    <a:lnTo>
                      <a:pt x="280" y="288"/>
                    </a:lnTo>
                    <a:lnTo>
                      <a:pt x="284" y="298"/>
                    </a:lnTo>
                    <a:lnTo>
                      <a:pt x="288" y="308"/>
                    </a:lnTo>
                    <a:lnTo>
                      <a:pt x="293" y="320"/>
                    </a:lnTo>
                    <a:lnTo>
                      <a:pt x="212" y="320"/>
                    </a:lnTo>
                    <a:lnTo>
                      <a:pt x="208" y="310"/>
                    </a:lnTo>
                    <a:lnTo>
                      <a:pt x="204" y="295"/>
                    </a:lnTo>
                    <a:lnTo>
                      <a:pt x="201" y="289"/>
                    </a:lnTo>
                    <a:lnTo>
                      <a:pt x="201" y="285"/>
                    </a:lnTo>
                    <a:lnTo>
                      <a:pt x="189" y="295"/>
                    </a:lnTo>
                    <a:lnTo>
                      <a:pt x="179" y="303"/>
                    </a:lnTo>
                    <a:lnTo>
                      <a:pt x="167" y="311"/>
                    </a:lnTo>
                    <a:lnTo>
                      <a:pt x="156" y="316"/>
                    </a:lnTo>
                    <a:lnTo>
                      <a:pt x="143" y="321"/>
                    </a:lnTo>
                    <a:lnTo>
                      <a:pt x="130" y="324"/>
                    </a:lnTo>
                    <a:lnTo>
                      <a:pt x="117" y="326"/>
                    </a:lnTo>
                    <a:lnTo>
                      <a:pt x="104" y="326"/>
                    </a:lnTo>
                    <a:lnTo>
                      <a:pt x="92" y="326"/>
                    </a:lnTo>
                    <a:lnTo>
                      <a:pt x="81" y="325"/>
                    </a:lnTo>
                    <a:lnTo>
                      <a:pt x="70" y="323"/>
                    </a:lnTo>
                    <a:lnTo>
                      <a:pt x="60" y="320"/>
                    </a:lnTo>
                    <a:lnTo>
                      <a:pt x="51" y="316"/>
                    </a:lnTo>
                    <a:lnTo>
                      <a:pt x="43" y="312"/>
                    </a:lnTo>
                    <a:lnTo>
                      <a:pt x="35" y="307"/>
                    </a:lnTo>
                    <a:lnTo>
                      <a:pt x="27" y="301"/>
                    </a:lnTo>
                    <a:lnTo>
                      <a:pt x="21" y="294"/>
                    </a:lnTo>
                    <a:lnTo>
                      <a:pt x="16" y="286"/>
                    </a:lnTo>
                    <a:lnTo>
                      <a:pt x="11" y="278"/>
                    </a:lnTo>
                    <a:lnTo>
                      <a:pt x="7" y="271"/>
                    </a:lnTo>
                    <a:lnTo>
                      <a:pt x="4" y="262"/>
                    </a:lnTo>
                    <a:lnTo>
                      <a:pt x="2" y="254"/>
                    </a:lnTo>
                    <a:lnTo>
                      <a:pt x="0" y="243"/>
                    </a:lnTo>
                    <a:lnTo>
                      <a:pt x="0" y="234"/>
                    </a:lnTo>
                    <a:lnTo>
                      <a:pt x="0" y="221"/>
                    </a:lnTo>
                    <a:lnTo>
                      <a:pt x="3" y="208"/>
                    </a:lnTo>
                    <a:lnTo>
                      <a:pt x="7" y="198"/>
                    </a:lnTo>
                    <a:lnTo>
                      <a:pt x="12" y="186"/>
                    </a:lnTo>
                    <a:lnTo>
                      <a:pt x="20" y="177"/>
                    </a:lnTo>
                    <a:lnTo>
                      <a:pt x="27" y="168"/>
                    </a:lnTo>
                    <a:lnTo>
                      <a:pt x="37" y="162"/>
                    </a:lnTo>
                    <a:lnTo>
                      <a:pt x="48" y="155"/>
                    </a:lnTo>
                    <a:lnTo>
                      <a:pt x="61" y="150"/>
                    </a:lnTo>
                    <a:lnTo>
                      <a:pt x="75" y="145"/>
                    </a:lnTo>
                    <a:lnTo>
                      <a:pt x="94" y="140"/>
                    </a:lnTo>
                    <a:lnTo>
                      <a:pt x="114" y="136"/>
                    </a:lnTo>
                    <a:lnTo>
                      <a:pt x="140" y="131"/>
                    </a:lnTo>
                    <a:lnTo>
                      <a:pt x="162" y="126"/>
                    </a:lnTo>
                    <a:lnTo>
                      <a:pt x="180" y="120"/>
                    </a:lnTo>
                    <a:lnTo>
                      <a:pt x="195" y="115"/>
                    </a:lnTo>
                    <a:lnTo>
                      <a:pt x="195" y="107"/>
                    </a:lnTo>
                    <a:lnTo>
                      <a:pt x="193" y="96"/>
                    </a:lnTo>
                    <a:lnTo>
                      <a:pt x="191" y="87"/>
                    </a:lnTo>
                    <a:lnTo>
                      <a:pt x="187" y="79"/>
                    </a:lnTo>
                    <a:lnTo>
                      <a:pt x="182" y="74"/>
                    </a:lnTo>
                    <a:lnTo>
                      <a:pt x="175" y="69"/>
                    </a:lnTo>
                    <a:lnTo>
                      <a:pt x="165" y="66"/>
                    </a:lnTo>
                    <a:lnTo>
                      <a:pt x="153" y="63"/>
                    </a:lnTo>
                    <a:lnTo>
                      <a:pt x="138" y="63"/>
                    </a:lnTo>
                    <a:lnTo>
                      <a:pt x="127" y="63"/>
                    </a:lnTo>
                    <a:lnTo>
                      <a:pt x="118" y="65"/>
                    </a:lnTo>
                    <a:lnTo>
                      <a:pt x="110" y="69"/>
                    </a:lnTo>
                    <a:lnTo>
                      <a:pt x="104" y="72"/>
                    </a:lnTo>
                    <a:lnTo>
                      <a:pt x="97" y="76"/>
                    </a:lnTo>
                    <a:lnTo>
                      <a:pt x="92" y="84"/>
                    </a:lnTo>
                    <a:lnTo>
                      <a:pt x="87" y="92"/>
                    </a:lnTo>
                    <a:lnTo>
                      <a:pt x="83" y="102"/>
                    </a:lnTo>
                    <a:close/>
                    <a:moveTo>
                      <a:pt x="195" y="170"/>
                    </a:moveTo>
                    <a:lnTo>
                      <a:pt x="184" y="172"/>
                    </a:lnTo>
                    <a:lnTo>
                      <a:pt x="174" y="175"/>
                    </a:lnTo>
                    <a:lnTo>
                      <a:pt x="160" y="179"/>
                    </a:lnTo>
                    <a:lnTo>
                      <a:pt x="144" y="183"/>
                    </a:lnTo>
                    <a:lnTo>
                      <a:pt x="129" y="185"/>
                    </a:lnTo>
                    <a:lnTo>
                      <a:pt x="116" y="189"/>
                    </a:lnTo>
                    <a:lnTo>
                      <a:pt x="105" y="193"/>
                    </a:lnTo>
                    <a:lnTo>
                      <a:pt x="99" y="197"/>
                    </a:lnTo>
                    <a:lnTo>
                      <a:pt x="91" y="202"/>
                    </a:lnTo>
                    <a:lnTo>
                      <a:pt x="87" y="210"/>
                    </a:lnTo>
                    <a:lnTo>
                      <a:pt x="83" y="218"/>
                    </a:lnTo>
                    <a:lnTo>
                      <a:pt x="82" y="225"/>
                    </a:lnTo>
                    <a:lnTo>
                      <a:pt x="83" y="234"/>
                    </a:lnTo>
                    <a:lnTo>
                      <a:pt x="86" y="242"/>
                    </a:lnTo>
                    <a:lnTo>
                      <a:pt x="90" y="249"/>
                    </a:lnTo>
                    <a:lnTo>
                      <a:pt x="95" y="255"/>
                    </a:lnTo>
                    <a:lnTo>
                      <a:pt x="103" y="262"/>
                    </a:lnTo>
                    <a:lnTo>
                      <a:pt x="110" y="266"/>
                    </a:lnTo>
                    <a:lnTo>
                      <a:pt x="118" y="268"/>
                    </a:lnTo>
                    <a:lnTo>
                      <a:pt x="129" y="268"/>
                    </a:lnTo>
                    <a:lnTo>
                      <a:pt x="139" y="267"/>
                    </a:lnTo>
                    <a:lnTo>
                      <a:pt x="151" y="264"/>
                    </a:lnTo>
                    <a:lnTo>
                      <a:pt x="161" y="260"/>
                    </a:lnTo>
                    <a:lnTo>
                      <a:pt x="171" y="254"/>
                    </a:lnTo>
                    <a:lnTo>
                      <a:pt x="178" y="247"/>
                    </a:lnTo>
                    <a:lnTo>
                      <a:pt x="183" y="241"/>
                    </a:lnTo>
                    <a:lnTo>
                      <a:pt x="188" y="234"/>
                    </a:lnTo>
                    <a:lnTo>
                      <a:pt x="191" y="227"/>
                    </a:lnTo>
                    <a:lnTo>
                      <a:pt x="192" y="220"/>
                    </a:lnTo>
                    <a:lnTo>
                      <a:pt x="193" y="211"/>
                    </a:lnTo>
                    <a:lnTo>
                      <a:pt x="193" y="199"/>
                    </a:lnTo>
                    <a:lnTo>
                      <a:pt x="195" y="186"/>
                    </a:lnTo>
                    <a:lnTo>
                      <a:pt x="195" y="17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3909" name="Freeform 1396"/>
              <p:cNvSpPr>
                <a:spLocks/>
              </p:cNvSpPr>
              <p:nvPr/>
            </p:nvSpPr>
            <p:spPr bwMode="auto">
              <a:xfrm>
                <a:off x="4154" y="2799"/>
                <a:ext cx="51" cy="80"/>
              </a:xfrm>
              <a:custGeom>
                <a:avLst/>
                <a:gdLst>
                  <a:gd name="T0" fmla="*/ 21 w 203"/>
                  <a:gd name="T1" fmla="*/ 80 h 320"/>
                  <a:gd name="T2" fmla="*/ 0 w 203"/>
                  <a:gd name="T3" fmla="*/ 80 h 320"/>
                  <a:gd name="T4" fmla="*/ 0 w 203"/>
                  <a:gd name="T5" fmla="*/ 2 h 320"/>
                  <a:gd name="T6" fmla="*/ 20 w 203"/>
                  <a:gd name="T7" fmla="*/ 2 h 320"/>
                  <a:gd name="T8" fmla="*/ 20 w 203"/>
                  <a:gd name="T9" fmla="*/ 13 h 320"/>
                  <a:gd name="T10" fmla="*/ 22 w 203"/>
                  <a:gd name="T11" fmla="*/ 9 h 320"/>
                  <a:gd name="T12" fmla="*/ 24 w 203"/>
                  <a:gd name="T13" fmla="*/ 7 h 320"/>
                  <a:gd name="T14" fmla="*/ 26 w 203"/>
                  <a:gd name="T15" fmla="*/ 4 h 320"/>
                  <a:gd name="T16" fmla="*/ 28 w 203"/>
                  <a:gd name="T17" fmla="*/ 3 h 320"/>
                  <a:gd name="T18" fmla="*/ 30 w 203"/>
                  <a:gd name="T19" fmla="*/ 1 h 320"/>
                  <a:gd name="T20" fmla="*/ 32 w 203"/>
                  <a:gd name="T21" fmla="*/ 1 h 320"/>
                  <a:gd name="T22" fmla="*/ 35 w 203"/>
                  <a:gd name="T23" fmla="*/ 0 h 320"/>
                  <a:gd name="T24" fmla="*/ 37 w 203"/>
                  <a:gd name="T25" fmla="*/ 0 h 320"/>
                  <a:gd name="T26" fmla="*/ 41 w 203"/>
                  <a:gd name="T27" fmla="*/ 0 h 320"/>
                  <a:gd name="T28" fmla="*/ 44 w 203"/>
                  <a:gd name="T29" fmla="*/ 1 h 320"/>
                  <a:gd name="T30" fmla="*/ 48 w 203"/>
                  <a:gd name="T31" fmla="*/ 2 h 320"/>
                  <a:gd name="T32" fmla="*/ 51 w 203"/>
                  <a:gd name="T33" fmla="*/ 4 h 320"/>
                  <a:gd name="T34" fmla="*/ 44 w 203"/>
                  <a:gd name="T35" fmla="*/ 22 h 320"/>
                  <a:gd name="T36" fmla="*/ 42 w 203"/>
                  <a:gd name="T37" fmla="*/ 20 h 320"/>
                  <a:gd name="T38" fmla="*/ 39 w 203"/>
                  <a:gd name="T39" fmla="*/ 20 h 320"/>
                  <a:gd name="T40" fmla="*/ 37 w 203"/>
                  <a:gd name="T41" fmla="*/ 19 h 320"/>
                  <a:gd name="T42" fmla="*/ 35 w 203"/>
                  <a:gd name="T43" fmla="*/ 19 h 320"/>
                  <a:gd name="T44" fmla="*/ 33 w 203"/>
                  <a:gd name="T45" fmla="*/ 19 h 320"/>
                  <a:gd name="T46" fmla="*/ 31 w 203"/>
                  <a:gd name="T47" fmla="*/ 19 h 320"/>
                  <a:gd name="T48" fmla="*/ 29 w 203"/>
                  <a:gd name="T49" fmla="*/ 20 h 320"/>
                  <a:gd name="T50" fmla="*/ 27 w 203"/>
                  <a:gd name="T51" fmla="*/ 21 h 320"/>
                  <a:gd name="T52" fmla="*/ 26 w 203"/>
                  <a:gd name="T53" fmla="*/ 22 h 320"/>
                  <a:gd name="T54" fmla="*/ 25 w 203"/>
                  <a:gd name="T55" fmla="*/ 24 h 320"/>
                  <a:gd name="T56" fmla="*/ 24 w 203"/>
                  <a:gd name="T57" fmla="*/ 27 h 320"/>
                  <a:gd name="T58" fmla="*/ 23 w 203"/>
                  <a:gd name="T59" fmla="*/ 30 h 320"/>
                  <a:gd name="T60" fmla="*/ 22 w 203"/>
                  <a:gd name="T61" fmla="*/ 34 h 320"/>
                  <a:gd name="T62" fmla="*/ 21 w 203"/>
                  <a:gd name="T63" fmla="*/ 39 h 320"/>
                  <a:gd name="T64" fmla="*/ 21 w 203"/>
                  <a:gd name="T65" fmla="*/ 47 h 320"/>
                  <a:gd name="T66" fmla="*/ 21 w 203"/>
                  <a:gd name="T67" fmla="*/ 56 h 320"/>
                  <a:gd name="T68" fmla="*/ 21 w 203"/>
                  <a:gd name="T69" fmla="*/ 80 h 320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203"/>
                  <a:gd name="T106" fmla="*/ 0 h 320"/>
                  <a:gd name="T107" fmla="*/ 203 w 203"/>
                  <a:gd name="T108" fmla="*/ 320 h 320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203" h="320">
                    <a:moveTo>
                      <a:pt x="83" y="320"/>
                    </a:moveTo>
                    <a:lnTo>
                      <a:pt x="0" y="320"/>
                    </a:lnTo>
                    <a:lnTo>
                      <a:pt x="0" y="6"/>
                    </a:lnTo>
                    <a:lnTo>
                      <a:pt x="78" y="6"/>
                    </a:lnTo>
                    <a:lnTo>
                      <a:pt x="78" y="52"/>
                    </a:lnTo>
                    <a:lnTo>
                      <a:pt x="87" y="37"/>
                    </a:lnTo>
                    <a:lnTo>
                      <a:pt x="96" y="26"/>
                    </a:lnTo>
                    <a:lnTo>
                      <a:pt x="105" y="17"/>
                    </a:lnTo>
                    <a:lnTo>
                      <a:pt x="113" y="10"/>
                    </a:lnTo>
                    <a:lnTo>
                      <a:pt x="120" y="5"/>
                    </a:lnTo>
                    <a:lnTo>
                      <a:pt x="129" y="2"/>
                    </a:lnTo>
                    <a:lnTo>
                      <a:pt x="138" y="0"/>
                    </a:lnTo>
                    <a:lnTo>
                      <a:pt x="149" y="0"/>
                    </a:lnTo>
                    <a:lnTo>
                      <a:pt x="163" y="1"/>
                    </a:lnTo>
                    <a:lnTo>
                      <a:pt x="176" y="4"/>
                    </a:lnTo>
                    <a:lnTo>
                      <a:pt x="190" y="9"/>
                    </a:lnTo>
                    <a:lnTo>
                      <a:pt x="203" y="15"/>
                    </a:lnTo>
                    <a:lnTo>
                      <a:pt x="177" y="88"/>
                    </a:lnTo>
                    <a:lnTo>
                      <a:pt x="167" y="81"/>
                    </a:lnTo>
                    <a:lnTo>
                      <a:pt x="157" y="78"/>
                    </a:lnTo>
                    <a:lnTo>
                      <a:pt x="148" y="75"/>
                    </a:lnTo>
                    <a:lnTo>
                      <a:pt x="138" y="74"/>
                    </a:lnTo>
                    <a:lnTo>
                      <a:pt x="131" y="75"/>
                    </a:lnTo>
                    <a:lnTo>
                      <a:pt x="123" y="76"/>
                    </a:lnTo>
                    <a:lnTo>
                      <a:pt x="115" y="79"/>
                    </a:lnTo>
                    <a:lnTo>
                      <a:pt x="109" y="84"/>
                    </a:lnTo>
                    <a:lnTo>
                      <a:pt x="103" y="89"/>
                    </a:lnTo>
                    <a:lnTo>
                      <a:pt x="98" y="97"/>
                    </a:lnTo>
                    <a:lnTo>
                      <a:pt x="94" y="106"/>
                    </a:lnTo>
                    <a:lnTo>
                      <a:pt x="91" y="118"/>
                    </a:lnTo>
                    <a:lnTo>
                      <a:pt x="87" y="135"/>
                    </a:lnTo>
                    <a:lnTo>
                      <a:pt x="85" y="157"/>
                    </a:lnTo>
                    <a:lnTo>
                      <a:pt x="84" y="186"/>
                    </a:lnTo>
                    <a:lnTo>
                      <a:pt x="83" y="223"/>
                    </a:lnTo>
                    <a:lnTo>
                      <a:pt x="83" y="32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3910" name="Freeform 1397"/>
              <p:cNvSpPr>
                <a:spLocks/>
              </p:cNvSpPr>
              <p:nvPr/>
            </p:nvSpPr>
            <p:spPr bwMode="auto">
              <a:xfrm>
                <a:off x="4256" y="2771"/>
                <a:ext cx="82" cy="108"/>
              </a:xfrm>
              <a:custGeom>
                <a:avLst/>
                <a:gdLst>
                  <a:gd name="T0" fmla="*/ 0 w 328"/>
                  <a:gd name="T1" fmla="*/ 108 h 432"/>
                  <a:gd name="T2" fmla="*/ 0 w 328"/>
                  <a:gd name="T3" fmla="*/ 0 h 432"/>
                  <a:gd name="T4" fmla="*/ 80 w 328"/>
                  <a:gd name="T5" fmla="*/ 0 h 432"/>
                  <a:gd name="T6" fmla="*/ 80 w 328"/>
                  <a:gd name="T7" fmla="*/ 18 h 432"/>
                  <a:gd name="T8" fmla="*/ 22 w 328"/>
                  <a:gd name="T9" fmla="*/ 18 h 432"/>
                  <a:gd name="T10" fmla="*/ 22 w 328"/>
                  <a:gd name="T11" fmla="*/ 42 h 432"/>
                  <a:gd name="T12" fmla="*/ 76 w 328"/>
                  <a:gd name="T13" fmla="*/ 42 h 432"/>
                  <a:gd name="T14" fmla="*/ 76 w 328"/>
                  <a:gd name="T15" fmla="*/ 60 h 432"/>
                  <a:gd name="T16" fmla="*/ 22 w 328"/>
                  <a:gd name="T17" fmla="*/ 60 h 432"/>
                  <a:gd name="T18" fmla="*/ 22 w 328"/>
                  <a:gd name="T19" fmla="*/ 90 h 432"/>
                  <a:gd name="T20" fmla="*/ 82 w 328"/>
                  <a:gd name="T21" fmla="*/ 90 h 432"/>
                  <a:gd name="T22" fmla="*/ 82 w 328"/>
                  <a:gd name="T23" fmla="*/ 108 h 432"/>
                  <a:gd name="T24" fmla="*/ 0 w 328"/>
                  <a:gd name="T25" fmla="*/ 108 h 43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28"/>
                  <a:gd name="T40" fmla="*/ 0 h 432"/>
                  <a:gd name="T41" fmla="*/ 328 w 328"/>
                  <a:gd name="T42" fmla="*/ 432 h 43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28" h="432">
                    <a:moveTo>
                      <a:pt x="0" y="432"/>
                    </a:moveTo>
                    <a:lnTo>
                      <a:pt x="0" y="0"/>
                    </a:lnTo>
                    <a:lnTo>
                      <a:pt x="320" y="0"/>
                    </a:lnTo>
                    <a:lnTo>
                      <a:pt x="320" y="73"/>
                    </a:lnTo>
                    <a:lnTo>
                      <a:pt x="87" y="73"/>
                    </a:lnTo>
                    <a:lnTo>
                      <a:pt x="87" y="169"/>
                    </a:lnTo>
                    <a:lnTo>
                      <a:pt x="303" y="169"/>
                    </a:lnTo>
                    <a:lnTo>
                      <a:pt x="303" y="241"/>
                    </a:lnTo>
                    <a:lnTo>
                      <a:pt x="87" y="241"/>
                    </a:lnTo>
                    <a:lnTo>
                      <a:pt x="87" y="359"/>
                    </a:lnTo>
                    <a:lnTo>
                      <a:pt x="328" y="359"/>
                    </a:lnTo>
                    <a:lnTo>
                      <a:pt x="328" y="432"/>
                    </a:lnTo>
                    <a:lnTo>
                      <a:pt x="0" y="432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3911" name="Freeform 1398"/>
              <p:cNvSpPr>
                <a:spLocks/>
              </p:cNvSpPr>
              <p:nvPr/>
            </p:nvSpPr>
            <p:spPr bwMode="auto">
              <a:xfrm>
                <a:off x="4346" y="2800"/>
                <a:ext cx="82" cy="79"/>
              </a:xfrm>
              <a:custGeom>
                <a:avLst/>
                <a:gdLst>
                  <a:gd name="T0" fmla="*/ 0 w 327"/>
                  <a:gd name="T1" fmla="*/ 79 h 314"/>
                  <a:gd name="T2" fmla="*/ 28 w 327"/>
                  <a:gd name="T3" fmla="*/ 38 h 314"/>
                  <a:gd name="T4" fmla="*/ 1 w 327"/>
                  <a:gd name="T5" fmla="*/ 0 h 314"/>
                  <a:gd name="T6" fmla="*/ 27 w 327"/>
                  <a:gd name="T7" fmla="*/ 0 h 314"/>
                  <a:gd name="T8" fmla="*/ 40 w 327"/>
                  <a:gd name="T9" fmla="*/ 22 h 314"/>
                  <a:gd name="T10" fmla="*/ 55 w 327"/>
                  <a:gd name="T11" fmla="*/ 0 h 314"/>
                  <a:gd name="T12" fmla="*/ 79 w 327"/>
                  <a:gd name="T13" fmla="*/ 0 h 314"/>
                  <a:gd name="T14" fmla="*/ 53 w 327"/>
                  <a:gd name="T15" fmla="*/ 37 h 314"/>
                  <a:gd name="T16" fmla="*/ 82 w 327"/>
                  <a:gd name="T17" fmla="*/ 79 h 314"/>
                  <a:gd name="T18" fmla="*/ 57 w 327"/>
                  <a:gd name="T19" fmla="*/ 79 h 314"/>
                  <a:gd name="T20" fmla="*/ 40 w 327"/>
                  <a:gd name="T21" fmla="*/ 55 h 314"/>
                  <a:gd name="T22" fmla="*/ 25 w 327"/>
                  <a:gd name="T23" fmla="*/ 79 h 314"/>
                  <a:gd name="T24" fmla="*/ 0 w 327"/>
                  <a:gd name="T25" fmla="*/ 79 h 31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27"/>
                  <a:gd name="T40" fmla="*/ 0 h 314"/>
                  <a:gd name="T41" fmla="*/ 327 w 327"/>
                  <a:gd name="T42" fmla="*/ 314 h 314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27" h="314">
                    <a:moveTo>
                      <a:pt x="0" y="314"/>
                    </a:moveTo>
                    <a:lnTo>
                      <a:pt x="113" y="152"/>
                    </a:lnTo>
                    <a:lnTo>
                      <a:pt x="5" y="0"/>
                    </a:lnTo>
                    <a:lnTo>
                      <a:pt x="107" y="0"/>
                    </a:lnTo>
                    <a:lnTo>
                      <a:pt x="161" y="87"/>
                    </a:lnTo>
                    <a:lnTo>
                      <a:pt x="219" y="0"/>
                    </a:lnTo>
                    <a:lnTo>
                      <a:pt x="317" y="0"/>
                    </a:lnTo>
                    <a:lnTo>
                      <a:pt x="212" y="149"/>
                    </a:lnTo>
                    <a:lnTo>
                      <a:pt x="327" y="314"/>
                    </a:lnTo>
                    <a:lnTo>
                      <a:pt x="226" y="314"/>
                    </a:lnTo>
                    <a:lnTo>
                      <a:pt x="161" y="217"/>
                    </a:lnTo>
                    <a:lnTo>
                      <a:pt x="98" y="314"/>
                    </a:lnTo>
                    <a:lnTo>
                      <a:pt x="0" y="314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3912" name="Freeform 1399"/>
              <p:cNvSpPr>
                <a:spLocks/>
              </p:cNvSpPr>
              <p:nvPr/>
            </p:nvSpPr>
            <p:spPr bwMode="auto">
              <a:xfrm>
                <a:off x="4432" y="2773"/>
                <a:ext cx="46" cy="107"/>
              </a:xfrm>
              <a:custGeom>
                <a:avLst/>
                <a:gdLst>
                  <a:gd name="T0" fmla="*/ 45 w 184"/>
                  <a:gd name="T1" fmla="*/ 27 h 430"/>
                  <a:gd name="T2" fmla="*/ 45 w 184"/>
                  <a:gd name="T3" fmla="*/ 44 h 430"/>
                  <a:gd name="T4" fmla="*/ 31 w 184"/>
                  <a:gd name="T5" fmla="*/ 44 h 430"/>
                  <a:gd name="T6" fmla="*/ 31 w 184"/>
                  <a:gd name="T7" fmla="*/ 75 h 430"/>
                  <a:gd name="T8" fmla="*/ 31 w 184"/>
                  <a:gd name="T9" fmla="*/ 80 h 430"/>
                  <a:gd name="T10" fmla="*/ 31 w 184"/>
                  <a:gd name="T11" fmla="*/ 83 h 430"/>
                  <a:gd name="T12" fmla="*/ 31 w 184"/>
                  <a:gd name="T13" fmla="*/ 85 h 430"/>
                  <a:gd name="T14" fmla="*/ 31 w 184"/>
                  <a:gd name="T15" fmla="*/ 86 h 430"/>
                  <a:gd name="T16" fmla="*/ 32 w 184"/>
                  <a:gd name="T17" fmla="*/ 88 h 430"/>
                  <a:gd name="T18" fmla="*/ 33 w 184"/>
                  <a:gd name="T19" fmla="*/ 89 h 430"/>
                  <a:gd name="T20" fmla="*/ 34 w 184"/>
                  <a:gd name="T21" fmla="*/ 90 h 430"/>
                  <a:gd name="T22" fmla="*/ 36 w 184"/>
                  <a:gd name="T23" fmla="*/ 90 h 430"/>
                  <a:gd name="T24" fmla="*/ 38 w 184"/>
                  <a:gd name="T25" fmla="*/ 90 h 430"/>
                  <a:gd name="T26" fmla="*/ 40 w 184"/>
                  <a:gd name="T27" fmla="*/ 90 h 430"/>
                  <a:gd name="T28" fmla="*/ 42 w 184"/>
                  <a:gd name="T29" fmla="*/ 89 h 430"/>
                  <a:gd name="T30" fmla="*/ 45 w 184"/>
                  <a:gd name="T31" fmla="*/ 88 h 430"/>
                  <a:gd name="T32" fmla="*/ 46 w 184"/>
                  <a:gd name="T33" fmla="*/ 104 h 430"/>
                  <a:gd name="T34" fmla="*/ 43 w 184"/>
                  <a:gd name="T35" fmla="*/ 106 h 430"/>
                  <a:gd name="T36" fmla="*/ 39 w 184"/>
                  <a:gd name="T37" fmla="*/ 107 h 430"/>
                  <a:gd name="T38" fmla="*/ 35 w 184"/>
                  <a:gd name="T39" fmla="*/ 107 h 430"/>
                  <a:gd name="T40" fmla="*/ 30 w 184"/>
                  <a:gd name="T41" fmla="*/ 107 h 430"/>
                  <a:gd name="T42" fmla="*/ 27 w 184"/>
                  <a:gd name="T43" fmla="*/ 107 h 430"/>
                  <a:gd name="T44" fmla="*/ 25 w 184"/>
                  <a:gd name="T45" fmla="*/ 107 h 430"/>
                  <a:gd name="T46" fmla="*/ 22 w 184"/>
                  <a:gd name="T47" fmla="*/ 106 h 430"/>
                  <a:gd name="T48" fmla="*/ 20 w 184"/>
                  <a:gd name="T49" fmla="*/ 105 h 430"/>
                  <a:gd name="T50" fmla="*/ 18 w 184"/>
                  <a:gd name="T51" fmla="*/ 104 h 430"/>
                  <a:gd name="T52" fmla="*/ 16 w 184"/>
                  <a:gd name="T53" fmla="*/ 103 h 430"/>
                  <a:gd name="T54" fmla="*/ 14 w 184"/>
                  <a:gd name="T55" fmla="*/ 102 h 430"/>
                  <a:gd name="T56" fmla="*/ 13 w 184"/>
                  <a:gd name="T57" fmla="*/ 100 h 430"/>
                  <a:gd name="T58" fmla="*/ 12 w 184"/>
                  <a:gd name="T59" fmla="*/ 99 h 430"/>
                  <a:gd name="T60" fmla="*/ 12 w 184"/>
                  <a:gd name="T61" fmla="*/ 97 h 430"/>
                  <a:gd name="T62" fmla="*/ 11 w 184"/>
                  <a:gd name="T63" fmla="*/ 95 h 430"/>
                  <a:gd name="T64" fmla="*/ 11 w 184"/>
                  <a:gd name="T65" fmla="*/ 92 h 430"/>
                  <a:gd name="T66" fmla="*/ 10 w 184"/>
                  <a:gd name="T67" fmla="*/ 90 h 430"/>
                  <a:gd name="T68" fmla="*/ 10 w 184"/>
                  <a:gd name="T69" fmla="*/ 87 h 430"/>
                  <a:gd name="T70" fmla="*/ 10 w 184"/>
                  <a:gd name="T71" fmla="*/ 83 h 430"/>
                  <a:gd name="T72" fmla="*/ 10 w 184"/>
                  <a:gd name="T73" fmla="*/ 78 h 430"/>
                  <a:gd name="T74" fmla="*/ 10 w 184"/>
                  <a:gd name="T75" fmla="*/ 44 h 430"/>
                  <a:gd name="T76" fmla="*/ 0 w 184"/>
                  <a:gd name="T77" fmla="*/ 44 h 430"/>
                  <a:gd name="T78" fmla="*/ 0 w 184"/>
                  <a:gd name="T79" fmla="*/ 27 h 430"/>
                  <a:gd name="T80" fmla="*/ 10 w 184"/>
                  <a:gd name="T81" fmla="*/ 27 h 430"/>
                  <a:gd name="T82" fmla="*/ 10 w 184"/>
                  <a:gd name="T83" fmla="*/ 12 h 430"/>
                  <a:gd name="T84" fmla="*/ 31 w 184"/>
                  <a:gd name="T85" fmla="*/ 0 h 430"/>
                  <a:gd name="T86" fmla="*/ 31 w 184"/>
                  <a:gd name="T87" fmla="*/ 27 h 430"/>
                  <a:gd name="T88" fmla="*/ 45 w 184"/>
                  <a:gd name="T89" fmla="*/ 27 h 430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184"/>
                  <a:gd name="T136" fmla="*/ 0 h 430"/>
                  <a:gd name="T137" fmla="*/ 184 w 184"/>
                  <a:gd name="T138" fmla="*/ 430 h 430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184" h="430">
                    <a:moveTo>
                      <a:pt x="178" y="110"/>
                    </a:moveTo>
                    <a:lnTo>
                      <a:pt x="178" y="176"/>
                    </a:lnTo>
                    <a:lnTo>
                      <a:pt x="122" y="176"/>
                    </a:lnTo>
                    <a:lnTo>
                      <a:pt x="122" y="303"/>
                    </a:lnTo>
                    <a:lnTo>
                      <a:pt x="122" y="320"/>
                    </a:lnTo>
                    <a:lnTo>
                      <a:pt x="122" y="333"/>
                    </a:lnTo>
                    <a:lnTo>
                      <a:pt x="122" y="342"/>
                    </a:lnTo>
                    <a:lnTo>
                      <a:pt x="123" y="347"/>
                    </a:lnTo>
                    <a:lnTo>
                      <a:pt x="126" y="353"/>
                    </a:lnTo>
                    <a:lnTo>
                      <a:pt x="130" y="358"/>
                    </a:lnTo>
                    <a:lnTo>
                      <a:pt x="136" y="360"/>
                    </a:lnTo>
                    <a:lnTo>
                      <a:pt x="144" y="362"/>
                    </a:lnTo>
                    <a:lnTo>
                      <a:pt x="150" y="362"/>
                    </a:lnTo>
                    <a:lnTo>
                      <a:pt x="158" y="360"/>
                    </a:lnTo>
                    <a:lnTo>
                      <a:pt x="167" y="358"/>
                    </a:lnTo>
                    <a:lnTo>
                      <a:pt x="178" y="354"/>
                    </a:lnTo>
                    <a:lnTo>
                      <a:pt x="184" y="419"/>
                    </a:lnTo>
                    <a:lnTo>
                      <a:pt x="170" y="424"/>
                    </a:lnTo>
                    <a:lnTo>
                      <a:pt x="154" y="428"/>
                    </a:lnTo>
                    <a:lnTo>
                      <a:pt x="138" y="429"/>
                    </a:lnTo>
                    <a:lnTo>
                      <a:pt x="119" y="430"/>
                    </a:lnTo>
                    <a:lnTo>
                      <a:pt x="109" y="430"/>
                    </a:lnTo>
                    <a:lnTo>
                      <a:pt x="99" y="429"/>
                    </a:lnTo>
                    <a:lnTo>
                      <a:pt x="88" y="427"/>
                    </a:lnTo>
                    <a:lnTo>
                      <a:pt x="79" y="423"/>
                    </a:lnTo>
                    <a:lnTo>
                      <a:pt x="70" y="419"/>
                    </a:lnTo>
                    <a:lnTo>
                      <a:pt x="64" y="415"/>
                    </a:lnTo>
                    <a:lnTo>
                      <a:pt x="57" y="410"/>
                    </a:lnTo>
                    <a:lnTo>
                      <a:pt x="53" y="403"/>
                    </a:lnTo>
                    <a:lnTo>
                      <a:pt x="49" y="397"/>
                    </a:lnTo>
                    <a:lnTo>
                      <a:pt x="46" y="389"/>
                    </a:lnTo>
                    <a:lnTo>
                      <a:pt x="43" y="381"/>
                    </a:lnTo>
                    <a:lnTo>
                      <a:pt x="42" y="371"/>
                    </a:lnTo>
                    <a:lnTo>
                      <a:pt x="40" y="362"/>
                    </a:lnTo>
                    <a:lnTo>
                      <a:pt x="39" y="350"/>
                    </a:lnTo>
                    <a:lnTo>
                      <a:pt x="39" y="333"/>
                    </a:lnTo>
                    <a:lnTo>
                      <a:pt x="39" y="312"/>
                    </a:lnTo>
                    <a:lnTo>
                      <a:pt x="39" y="176"/>
                    </a:lnTo>
                    <a:lnTo>
                      <a:pt x="0" y="176"/>
                    </a:lnTo>
                    <a:lnTo>
                      <a:pt x="0" y="110"/>
                    </a:lnTo>
                    <a:lnTo>
                      <a:pt x="39" y="110"/>
                    </a:lnTo>
                    <a:lnTo>
                      <a:pt x="39" y="48"/>
                    </a:lnTo>
                    <a:lnTo>
                      <a:pt x="122" y="0"/>
                    </a:lnTo>
                    <a:lnTo>
                      <a:pt x="122" y="110"/>
                    </a:lnTo>
                    <a:lnTo>
                      <a:pt x="178" y="11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3913" name="Freeform 1400"/>
              <p:cNvSpPr>
                <a:spLocks/>
              </p:cNvSpPr>
              <p:nvPr/>
            </p:nvSpPr>
            <p:spPr bwMode="auto">
              <a:xfrm>
                <a:off x="4490" y="2799"/>
                <a:ext cx="50" cy="80"/>
              </a:xfrm>
              <a:custGeom>
                <a:avLst/>
                <a:gdLst>
                  <a:gd name="T0" fmla="*/ 21 w 202"/>
                  <a:gd name="T1" fmla="*/ 80 h 320"/>
                  <a:gd name="T2" fmla="*/ 0 w 202"/>
                  <a:gd name="T3" fmla="*/ 80 h 320"/>
                  <a:gd name="T4" fmla="*/ 0 w 202"/>
                  <a:gd name="T5" fmla="*/ 2 h 320"/>
                  <a:gd name="T6" fmla="*/ 19 w 202"/>
                  <a:gd name="T7" fmla="*/ 2 h 320"/>
                  <a:gd name="T8" fmla="*/ 19 w 202"/>
                  <a:gd name="T9" fmla="*/ 13 h 320"/>
                  <a:gd name="T10" fmla="*/ 21 w 202"/>
                  <a:gd name="T11" fmla="*/ 9 h 320"/>
                  <a:gd name="T12" fmla="*/ 24 w 202"/>
                  <a:gd name="T13" fmla="*/ 7 h 320"/>
                  <a:gd name="T14" fmla="*/ 26 w 202"/>
                  <a:gd name="T15" fmla="*/ 4 h 320"/>
                  <a:gd name="T16" fmla="*/ 28 w 202"/>
                  <a:gd name="T17" fmla="*/ 3 h 320"/>
                  <a:gd name="T18" fmla="*/ 30 w 202"/>
                  <a:gd name="T19" fmla="*/ 1 h 320"/>
                  <a:gd name="T20" fmla="*/ 32 w 202"/>
                  <a:gd name="T21" fmla="*/ 1 h 320"/>
                  <a:gd name="T22" fmla="*/ 34 w 202"/>
                  <a:gd name="T23" fmla="*/ 0 h 320"/>
                  <a:gd name="T24" fmla="*/ 37 w 202"/>
                  <a:gd name="T25" fmla="*/ 0 h 320"/>
                  <a:gd name="T26" fmla="*/ 40 w 202"/>
                  <a:gd name="T27" fmla="*/ 0 h 320"/>
                  <a:gd name="T28" fmla="*/ 43 w 202"/>
                  <a:gd name="T29" fmla="*/ 1 h 320"/>
                  <a:gd name="T30" fmla="*/ 47 w 202"/>
                  <a:gd name="T31" fmla="*/ 2 h 320"/>
                  <a:gd name="T32" fmla="*/ 50 w 202"/>
                  <a:gd name="T33" fmla="*/ 4 h 320"/>
                  <a:gd name="T34" fmla="*/ 44 w 202"/>
                  <a:gd name="T35" fmla="*/ 22 h 320"/>
                  <a:gd name="T36" fmla="*/ 41 w 202"/>
                  <a:gd name="T37" fmla="*/ 20 h 320"/>
                  <a:gd name="T38" fmla="*/ 39 w 202"/>
                  <a:gd name="T39" fmla="*/ 20 h 320"/>
                  <a:gd name="T40" fmla="*/ 36 w 202"/>
                  <a:gd name="T41" fmla="*/ 19 h 320"/>
                  <a:gd name="T42" fmla="*/ 34 w 202"/>
                  <a:gd name="T43" fmla="*/ 19 h 320"/>
                  <a:gd name="T44" fmla="*/ 32 w 202"/>
                  <a:gd name="T45" fmla="*/ 19 h 320"/>
                  <a:gd name="T46" fmla="*/ 30 w 202"/>
                  <a:gd name="T47" fmla="*/ 19 h 320"/>
                  <a:gd name="T48" fmla="*/ 28 w 202"/>
                  <a:gd name="T49" fmla="*/ 20 h 320"/>
                  <a:gd name="T50" fmla="*/ 27 w 202"/>
                  <a:gd name="T51" fmla="*/ 21 h 320"/>
                  <a:gd name="T52" fmla="*/ 25 w 202"/>
                  <a:gd name="T53" fmla="*/ 22 h 320"/>
                  <a:gd name="T54" fmla="*/ 24 w 202"/>
                  <a:gd name="T55" fmla="*/ 24 h 320"/>
                  <a:gd name="T56" fmla="*/ 23 w 202"/>
                  <a:gd name="T57" fmla="*/ 27 h 320"/>
                  <a:gd name="T58" fmla="*/ 22 w 202"/>
                  <a:gd name="T59" fmla="*/ 30 h 320"/>
                  <a:gd name="T60" fmla="*/ 22 w 202"/>
                  <a:gd name="T61" fmla="*/ 34 h 320"/>
                  <a:gd name="T62" fmla="*/ 21 w 202"/>
                  <a:gd name="T63" fmla="*/ 39 h 320"/>
                  <a:gd name="T64" fmla="*/ 21 w 202"/>
                  <a:gd name="T65" fmla="*/ 47 h 320"/>
                  <a:gd name="T66" fmla="*/ 21 w 202"/>
                  <a:gd name="T67" fmla="*/ 56 h 320"/>
                  <a:gd name="T68" fmla="*/ 21 w 202"/>
                  <a:gd name="T69" fmla="*/ 80 h 320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202"/>
                  <a:gd name="T106" fmla="*/ 0 h 320"/>
                  <a:gd name="T107" fmla="*/ 202 w 202"/>
                  <a:gd name="T108" fmla="*/ 320 h 320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202" h="320">
                    <a:moveTo>
                      <a:pt x="83" y="320"/>
                    </a:moveTo>
                    <a:lnTo>
                      <a:pt x="0" y="320"/>
                    </a:lnTo>
                    <a:lnTo>
                      <a:pt x="0" y="6"/>
                    </a:lnTo>
                    <a:lnTo>
                      <a:pt x="77" y="6"/>
                    </a:lnTo>
                    <a:lnTo>
                      <a:pt x="77" y="52"/>
                    </a:lnTo>
                    <a:lnTo>
                      <a:pt x="86" y="37"/>
                    </a:lnTo>
                    <a:lnTo>
                      <a:pt x="95" y="26"/>
                    </a:lnTo>
                    <a:lnTo>
                      <a:pt x="104" y="17"/>
                    </a:lnTo>
                    <a:lnTo>
                      <a:pt x="112" y="10"/>
                    </a:lnTo>
                    <a:lnTo>
                      <a:pt x="121" y="5"/>
                    </a:lnTo>
                    <a:lnTo>
                      <a:pt x="128" y="2"/>
                    </a:lnTo>
                    <a:lnTo>
                      <a:pt x="138" y="0"/>
                    </a:lnTo>
                    <a:lnTo>
                      <a:pt x="148" y="0"/>
                    </a:lnTo>
                    <a:lnTo>
                      <a:pt x="162" y="1"/>
                    </a:lnTo>
                    <a:lnTo>
                      <a:pt x="175" y="4"/>
                    </a:lnTo>
                    <a:lnTo>
                      <a:pt x="189" y="9"/>
                    </a:lnTo>
                    <a:lnTo>
                      <a:pt x="202" y="15"/>
                    </a:lnTo>
                    <a:lnTo>
                      <a:pt x="176" y="88"/>
                    </a:lnTo>
                    <a:lnTo>
                      <a:pt x="166" y="81"/>
                    </a:lnTo>
                    <a:lnTo>
                      <a:pt x="157" y="78"/>
                    </a:lnTo>
                    <a:lnTo>
                      <a:pt x="147" y="75"/>
                    </a:lnTo>
                    <a:lnTo>
                      <a:pt x="138" y="74"/>
                    </a:lnTo>
                    <a:lnTo>
                      <a:pt x="130" y="75"/>
                    </a:lnTo>
                    <a:lnTo>
                      <a:pt x="122" y="76"/>
                    </a:lnTo>
                    <a:lnTo>
                      <a:pt x="115" y="79"/>
                    </a:lnTo>
                    <a:lnTo>
                      <a:pt x="109" y="84"/>
                    </a:lnTo>
                    <a:lnTo>
                      <a:pt x="103" y="89"/>
                    </a:lnTo>
                    <a:lnTo>
                      <a:pt x="97" y="97"/>
                    </a:lnTo>
                    <a:lnTo>
                      <a:pt x="93" y="106"/>
                    </a:lnTo>
                    <a:lnTo>
                      <a:pt x="90" y="118"/>
                    </a:lnTo>
                    <a:lnTo>
                      <a:pt x="87" y="135"/>
                    </a:lnTo>
                    <a:lnTo>
                      <a:pt x="84" y="157"/>
                    </a:lnTo>
                    <a:lnTo>
                      <a:pt x="83" y="186"/>
                    </a:lnTo>
                    <a:lnTo>
                      <a:pt x="83" y="223"/>
                    </a:lnTo>
                    <a:lnTo>
                      <a:pt x="83" y="32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3914" name="Freeform 1401"/>
              <p:cNvSpPr>
                <a:spLocks noEditPoints="1"/>
              </p:cNvSpPr>
              <p:nvPr/>
            </p:nvSpPr>
            <p:spPr bwMode="auto">
              <a:xfrm>
                <a:off x="4544" y="2799"/>
                <a:ext cx="73" cy="81"/>
              </a:xfrm>
              <a:custGeom>
                <a:avLst/>
                <a:gdLst>
                  <a:gd name="T0" fmla="*/ 3 w 292"/>
                  <a:gd name="T1" fmla="*/ 19 h 326"/>
                  <a:gd name="T2" fmla="*/ 6 w 292"/>
                  <a:gd name="T3" fmla="*/ 12 h 326"/>
                  <a:gd name="T4" fmla="*/ 11 w 292"/>
                  <a:gd name="T5" fmla="*/ 7 h 326"/>
                  <a:gd name="T6" fmla="*/ 17 w 292"/>
                  <a:gd name="T7" fmla="*/ 3 h 326"/>
                  <a:gd name="T8" fmla="*/ 26 w 292"/>
                  <a:gd name="T9" fmla="*/ 0 h 326"/>
                  <a:gd name="T10" fmla="*/ 36 w 292"/>
                  <a:gd name="T11" fmla="*/ 0 h 326"/>
                  <a:gd name="T12" fmla="*/ 53 w 292"/>
                  <a:gd name="T13" fmla="*/ 2 h 326"/>
                  <a:gd name="T14" fmla="*/ 62 w 292"/>
                  <a:gd name="T15" fmla="*/ 7 h 326"/>
                  <a:gd name="T16" fmla="*/ 67 w 292"/>
                  <a:gd name="T17" fmla="*/ 14 h 326"/>
                  <a:gd name="T18" fmla="*/ 69 w 292"/>
                  <a:gd name="T19" fmla="*/ 30 h 326"/>
                  <a:gd name="T20" fmla="*/ 69 w 292"/>
                  <a:gd name="T21" fmla="*/ 63 h 326"/>
                  <a:gd name="T22" fmla="*/ 70 w 292"/>
                  <a:gd name="T23" fmla="*/ 72 h 326"/>
                  <a:gd name="T24" fmla="*/ 73 w 292"/>
                  <a:gd name="T25" fmla="*/ 80 h 326"/>
                  <a:gd name="T26" fmla="*/ 51 w 292"/>
                  <a:gd name="T27" fmla="*/ 73 h 326"/>
                  <a:gd name="T28" fmla="*/ 47 w 292"/>
                  <a:gd name="T29" fmla="*/ 73 h 326"/>
                  <a:gd name="T30" fmla="*/ 39 w 292"/>
                  <a:gd name="T31" fmla="*/ 79 h 326"/>
                  <a:gd name="T32" fmla="*/ 29 w 292"/>
                  <a:gd name="T33" fmla="*/ 81 h 326"/>
                  <a:gd name="T34" fmla="*/ 20 w 292"/>
                  <a:gd name="T35" fmla="*/ 81 h 326"/>
                  <a:gd name="T36" fmla="*/ 13 w 292"/>
                  <a:gd name="T37" fmla="*/ 79 h 326"/>
                  <a:gd name="T38" fmla="*/ 7 w 292"/>
                  <a:gd name="T39" fmla="*/ 75 h 326"/>
                  <a:gd name="T40" fmla="*/ 3 w 292"/>
                  <a:gd name="T41" fmla="*/ 69 h 326"/>
                  <a:gd name="T42" fmla="*/ 0 w 292"/>
                  <a:gd name="T43" fmla="*/ 63 h 326"/>
                  <a:gd name="T44" fmla="*/ 0 w 292"/>
                  <a:gd name="T45" fmla="*/ 55 h 326"/>
                  <a:gd name="T46" fmla="*/ 3 w 292"/>
                  <a:gd name="T47" fmla="*/ 46 h 326"/>
                  <a:gd name="T48" fmla="*/ 9 w 292"/>
                  <a:gd name="T49" fmla="*/ 40 h 326"/>
                  <a:gd name="T50" fmla="*/ 19 w 292"/>
                  <a:gd name="T51" fmla="*/ 36 h 326"/>
                  <a:gd name="T52" fmla="*/ 35 w 292"/>
                  <a:gd name="T53" fmla="*/ 33 h 326"/>
                  <a:gd name="T54" fmla="*/ 49 w 292"/>
                  <a:gd name="T55" fmla="*/ 29 h 326"/>
                  <a:gd name="T56" fmla="*/ 48 w 292"/>
                  <a:gd name="T57" fmla="*/ 22 h 326"/>
                  <a:gd name="T58" fmla="*/ 44 w 292"/>
                  <a:gd name="T59" fmla="*/ 17 h 326"/>
                  <a:gd name="T60" fmla="*/ 34 w 292"/>
                  <a:gd name="T61" fmla="*/ 16 h 326"/>
                  <a:gd name="T62" fmla="*/ 28 w 292"/>
                  <a:gd name="T63" fmla="*/ 17 h 326"/>
                  <a:gd name="T64" fmla="*/ 23 w 292"/>
                  <a:gd name="T65" fmla="*/ 21 h 326"/>
                  <a:gd name="T66" fmla="*/ 49 w 292"/>
                  <a:gd name="T67" fmla="*/ 42 h 326"/>
                  <a:gd name="T68" fmla="*/ 40 w 292"/>
                  <a:gd name="T69" fmla="*/ 44 h 326"/>
                  <a:gd name="T70" fmla="*/ 29 w 292"/>
                  <a:gd name="T71" fmla="*/ 47 h 326"/>
                  <a:gd name="T72" fmla="*/ 23 w 292"/>
                  <a:gd name="T73" fmla="*/ 50 h 326"/>
                  <a:gd name="T74" fmla="*/ 21 w 292"/>
                  <a:gd name="T75" fmla="*/ 56 h 326"/>
                  <a:gd name="T76" fmla="*/ 22 w 292"/>
                  <a:gd name="T77" fmla="*/ 62 h 326"/>
                  <a:gd name="T78" fmla="*/ 28 w 292"/>
                  <a:gd name="T79" fmla="*/ 66 h 326"/>
                  <a:gd name="T80" fmla="*/ 35 w 292"/>
                  <a:gd name="T81" fmla="*/ 66 h 326"/>
                  <a:gd name="T82" fmla="*/ 43 w 292"/>
                  <a:gd name="T83" fmla="*/ 63 h 326"/>
                  <a:gd name="T84" fmla="*/ 47 w 292"/>
                  <a:gd name="T85" fmla="*/ 58 h 326"/>
                  <a:gd name="T86" fmla="*/ 48 w 292"/>
                  <a:gd name="T87" fmla="*/ 52 h 326"/>
                  <a:gd name="T88" fmla="*/ 49 w 292"/>
                  <a:gd name="T89" fmla="*/ 42 h 32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292"/>
                  <a:gd name="T136" fmla="*/ 0 h 326"/>
                  <a:gd name="T137" fmla="*/ 292 w 292"/>
                  <a:gd name="T138" fmla="*/ 326 h 32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292" h="326">
                    <a:moveTo>
                      <a:pt x="83" y="102"/>
                    </a:moveTo>
                    <a:lnTo>
                      <a:pt x="7" y="89"/>
                    </a:lnTo>
                    <a:lnTo>
                      <a:pt x="11" y="78"/>
                    </a:lnTo>
                    <a:lnTo>
                      <a:pt x="15" y="67"/>
                    </a:lnTo>
                    <a:lnTo>
                      <a:pt x="20" y="58"/>
                    </a:lnTo>
                    <a:lnTo>
                      <a:pt x="25" y="49"/>
                    </a:lnTo>
                    <a:lnTo>
                      <a:pt x="31" y="41"/>
                    </a:lnTo>
                    <a:lnTo>
                      <a:pt x="37" y="34"/>
                    </a:lnTo>
                    <a:lnTo>
                      <a:pt x="44" y="27"/>
                    </a:lnTo>
                    <a:lnTo>
                      <a:pt x="51" y="22"/>
                    </a:lnTo>
                    <a:lnTo>
                      <a:pt x="59" y="17"/>
                    </a:lnTo>
                    <a:lnTo>
                      <a:pt x="68" y="11"/>
                    </a:lnTo>
                    <a:lnTo>
                      <a:pt x="79" y="9"/>
                    </a:lnTo>
                    <a:lnTo>
                      <a:pt x="90" y="5"/>
                    </a:lnTo>
                    <a:lnTo>
                      <a:pt x="102" y="2"/>
                    </a:lnTo>
                    <a:lnTo>
                      <a:pt x="115" y="1"/>
                    </a:lnTo>
                    <a:lnTo>
                      <a:pt x="128" y="0"/>
                    </a:lnTo>
                    <a:lnTo>
                      <a:pt x="143" y="0"/>
                    </a:lnTo>
                    <a:lnTo>
                      <a:pt x="169" y="1"/>
                    </a:lnTo>
                    <a:lnTo>
                      <a:pt x="191" y="2"/>
                    </a:lnTo>
                    <a:lnTo>
                      <a:pt x="211" y="8"/>
                    </a:lnTo>
                    <a:lnTo>
                      <a:pt x="225" y="13"/>
                    </a:lnTo>
                    <a:lnTo>
                      <a:pt x="238" y="19"/>
                    </a:lnTo>
                    <a:lnTo>
                      <a:pt x="248" y="28"/>
                    </a:lnTo>
                    <a:lnTo>
                      <a:pt x="257" y="36"/>
                    </a:lnTo>
                    <a:lnTo>
                      <a:pt x="264" y="46"/>
                    </a:lnTo>
                    <a:lnTo>
                      <a:pt x="269" y="58"/>
                    </a:lnTo>
                    <a:lnTo>
                      <a:pt x="272" y="75"/>
                    </a:lnTo>
                    <a:lnTo>
                      <a:pt x="274" y="96"/>
                    </a:lnTo>
                    <a:lnTo>
                      <a:pt x="274" y="120"/>
                    </a:lnTo>
                    <a:lnTo>
                      <a:pt x="274" y="216"/>
                    </a:lnTo>
                    <a:lnTo>
                      <a:pt x="274" y="236"/>
                    </a:lnTo>
                    <a:lnTo>
                      <a:pt x="274" y="253"/>
                    </a:lnTo>
                    <a:lnTo>
                      <a:pt x="276" y="267"/>
                    </a:lnTo>
                    <a:lnTo>
                      <a:pt x="278" y="277"/>
                    </a:lnTo>
                    <a:lnTo>
                      <a:pt x="281" y="288"/>
                    </a:lnTo>
                    <a:lnTo>
                      <a:pt x="283" y="298"/>
                    </a:lnTo>
                    <a:lnTo>
                      <a:pt x="287" y="308"/>
                    </a:lnTo>
                    <a:lnTo>
                      <a:pt x="292" y="320"/>
                    </a:lnTo>
                    <a:lnTo>
                      <a:pt x="211" y="320"/>
                    </a:lnTo>
                    <a:lnTo>
                      <a:pt x="207" y="310"/>
                    </a:lnTo>
                    <a:lnTo>
                      <a:pt x="203" y="295"/>
                    </a:lnTo>
                    <a:lnTo>
                      <a:pt x="202" y="289"/>
                    </a:lnTo>
                    <a:lnTo>
                      <a:pt x="200" y="285"/>
                    </a:lnTo>
                    <a:lnTo>
                      <a:pt x="189" y="295"/>
                    </a:lnTo>
                    <a:lnTo>
                      <a:pt x="178" y="303"/>
                    </a:lnTo>
                    <a:lnTo>
                      <a:pt x="167" y="311"/>
                    </a:lnTo>
                    <a:lnTo>
                      <a:pt x="155" y="316"/>
                    </a:lnTo>
                    <a:lnTo>
                      <a:pt x="142" y="321"/>
                    </a:lnTo>
                    <a:lnTo>
                      <a:pt x="129" y="324"/>
                    </a:lnTo>
                    <a:lnTo>
                      <a:pt x="116" y="326"/>
                    </a:lnTo>
                    <a:lnTo>
                      <a:pt x="103" y="326"/>
                    </a:lnTo>
                    <a:lnTo>
                      <a:pt x="92" y="326"/>
                    </a:lnTo>
                    <a:lnTo>
                      <a:pt x="80" y="325"/>
                    </a:lnTo>
                    <a:lnTo>
                      <a:pt x="70" y="323"/>
                    </a:lnTo>
                    <a:lnTo>
                      <a:pt x="60" y="320"/>
                    </a:lnTo>
                    <a:lnTo>
                      <a:pt x="51" y="316"/>
                    </a:lnTo>
                    <a:lnTo>
                      <a:pt x="42" y="312"/>
                    </a:lnTo>
                    <a:lnTo>
                      <a:pt x="35" y="307"/>
                    </a:lnTo>
                    <a:lnTo>
                      <a:pt x="27" y="301"/>
                    </a:lnTo>
                    <a:lnTo>
                      <a:pt x="20" y="294"/>
                    </a:lnTo>
                    <a:lnTo>
                      <a:pt x="15" y="286"/>
                    </a:lnTo>
                    <a:lnTo>
                      <a:pt x="10" y="278"/>
                    </a:lnTo>
                    <a:lnTo>
                      <a:pt x="6" y="271"/>
                    </a:lnTo>
                    <a:lnTo>
                      <a:pt x="3" y="262"/>
                    </a:lnTo>
                    <a:lnTo>
                      <a:pt x="1" y="254"/>
                    </a:lnTo>
                    <a:lnTo>
                      <a:pt x="0" y="243"/>
                    </a:lnTo>
                    <a:lnTo>
                      <a:pt x="0" y="234"/>
                    </a:lnTo>
                    <a:lnTo>
                      <a:pt x="0" y="221"/>
                    </a:lnTo>
                    <a:lnTo>
                      <a:pt x="2" y="208"/>
                    </a:lnTo>
                    <a:lnTo>
                      <a:pt x="6" y="198"/>
                    </a:lnTo>
                    <a:lnTo>
                      <a:pt x="13" y="186"/>
                    </a:lnTo>
                    <a:lnTo>
                      <a:pt x="19" y="177"/>
                    </a:lnTo>
                    <a:lnTo>
                      <a:pt x="27" y="168"/>
                    </a:lnTo>
                    <a:lnTo>
                      <a:pt x="37" y="162"/>
                    </a:lnTo>
                    <a:lnTo>
                      <a:pt x="48" y="155"/>
                    </a:lnTo>
                    <a:lnTo>
                      <a:pt x="60" y="150"/>
                    </a:lnTo>
                    <a:lnTo>
                      <a:pt x="75" y="145"/>
                    </a:lnTo>
                    <a:lnTo>
                      <a:pt x="93" y="140"/>
                    </a:lnTo>
                    <a:lnTo>
                      <a:pt x="114" y="136"/>
                    </a:lnTo>
                    <a:lnTo>
                      <a:pt x="140" y="131"/>
                    </a:lnTo>
                    <a:lnTo>
                      <a:pt x="163" y="126"/>
                    </a:lnTo>
                    <a:lnTo>
                      <a:pt x="180" y="120"/>
                    </a:lnTo>
                    <a:lnTo>
                      <a:pt x="194" y="115"/>
                    </a:lnTo>
                    <a:lnTo>
                      <a:pt x="194" y="107"/>
                    </a:lnTo>
                    <a:lnTo>
                      <a:pt x="193" y="96"/>
                    </a:lnTo>
                    <a:lnTo>
                      <a:pt x="190" y="87"/>
                    </a:lnTo>
                    <a:lnTo>
                      <a:pt x="187" y="79"/>
                    </a:lnTo>
                    <a:lnTo>
                      <a:pt x="182" y="74"/>
                    </a:lnTo>
                    <a:lnTo>
                      <a:pt x="175" y="69"/>
                    </a:lnTo>
                    <a:lnTo>
                      <a:pt x="164" y="66"/>
                    </a:lnTo>
                    <a:lnTo>
                      <a:pt x="153" y="63"/>
                    </a:lnTo>
                    <a:lnTo>
                      <a:pt x="137" y="63"/>
                    </a:lnTo>
                    <a:lnTo>
                      <a:pt x="127" y="63"/>
                    </a:lnTo>
                    <a:lnTo>
                      <a:pt x="118" y="65"/>
                    </a:lnTo>
                    <a:lnTo>
                      <a:pt x="110" y="69"/>
                    </a:lnTo>
                    <a:lnTo>
                      <a:pt x="103" y="72"/>
                    </a:lnTo>
                    <a:lnTo>
                      <a:pt x="97" y="76"/>
                    </a:lnTo>
                    <a:lnTo>
                      <a:pt x="92" y="84"/>
                    </a:lnTo>
                    <a:lnTo>
                      <a:pt x="86" y="92"/>
                    </a:lnTo>
                    <a:lnTo>
                      <a:pt x="83" y="102"/>
                    </a:lnTo>
                    <a:close/>
                    <a:moveTo>
                      <a:pt x="194" y="170"/>
                    </a:moveTo>
                    <a:lnTo>
                      <a:pt x="185" y="172"/>
                    </a:lnTo>
                    <a:lnTo>
                      <a:pt x="173" y="175"/>
                    </a:lnTo>
                    <a:lnTo>
                      <a:pt x="159" y="179"/>
                    </a:lnTo>
                    <a:lnTo>
                      <a:pt x="143" y="183"/>
                    </a:lnTo>
                    <a:lnTo>
                      <a:pt x="128" y="185"/>
                    </a:lnTo>
                    <a:lnTo>
                      <a:pt x="115" y="189"/>
                    </a:lnTo>
                    <a:lnTo>
                      <a:pt x="105" y="193"/>
                    </a:lnTo>
                    <a:lnTo>
                      <a:pt x="98" y="197"/>
                    </a:lnTo>
                    <a:lnTo>
                      <a:pt x="92" y="202"/>
                    </a:lnTo>
                    <a:lnTo>
                      <a:pt x="86" y="210"/>
                    </a:lnTo>
                    <a:lnTo>
                      <a:pt x="83" y="218"/>
                    </a:lnTo>
                    <a:lnTo>
                      <a:pt x="83" y="225"/>
                    </a:lnTo>
                    <a:lnTo>
                      <a:pt x="83" y="234"/>
                    </a:lnTo>
                    <a:lnTo>
                      <a:pt x="85" y="242"/>
                    </a:lnTo>
                    <a:lnTo>
                      <a:pt x="89" y="249"/>
                    </a:lnTo>
                    <a:lnTo>
                      <a:pt x="95" y="255"/>
                    </a:lnTo>
                    <a:lnTo>
                      <a:pt x="102" y="262"/>
                    </a:lnTo>
                    <a:lnTo>
                      <a:pt x="110" y="266"/>
                    </a:lnTo>
                    <a:lnTo>
                      <a:pt x="119" y="268"/>
                    </a:lnTo>
                    <a:lnTo>
                      <a:pt x="128" y="268"/>
                    </a:lnTo>
                    <a:lnTo>
                      <a:pt x="140" y="267"/>
                    </a:lnTo>
                    <a:lnTo>
                      <a:pt x="150" y="264"/>
                    </a:lnTo>
                    <a:lnTo>
                      <a:pt x="160" y="260"/>
                    </a:lnTo>
                    <a:lnTo>
                      <a:pt x="171" y="254"/>
                    </a:lnTo>
                    <a:lnTo>
                      <a:pt x="177" y="247"/>
                    </a:lnTo>
                    <a:lnTo>
                      <a:pt x="184" y="241"/>
                    </a:lnTo>
                    <a:lnTo>
                      <a:pt x="187" y="234"/>
                    </a:lnTo>
                    <a:lnTo>
                      <a:pt x="190" y="227"/>
                    </a:lnTo>
                    <a:lnTo>
                      <a:pt x="191" y="220"/>
                    </a:lnTo>
                    <a:lnTo>
                      <a:pt x="193" y="211"/>
                    </a:lnTo>
                    <a:lnTo>
                      <a:pt x="193" y="199"/>
                    </a:lnTo>
                    <a:lnTo>
                      <a:pt x="194" y="186"/>
                    </a:lnTo>
                    <a:lnTo>
                      <a:pt x="194" y="17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3915" name="Freeform 1402"/>
              <p:cNvSpPr>
                <a:spLocks/>
              </p:cNvSpPr>
              <p:nvPr/>
            </p:nvSpPr>
            <p:spPr bwMode="auto">
              <a:xfrm>
                <a:off x="4624" y="2769"/>
                <a:ext cx="52" cy="110"/>
              </a:xfrm>
              <a:custGeom>
                <a:avLst/>
                <a:gdLst>
                  <a:gd name="T0" fmla="*/ 0 w 211"/>
                  <a:gd name="T1" fmla="*/ 31 h 439"/>
                  <a:gd name="T2" fmla="*/ 11 w 211"/>
                  <a:gd name="T3" fmla="*/ 31 h 439"/>
                  <a:gd name="T4" fmla="*/ 11 w 211"/>
                  <a:gd name="T5" fmla="*/ 26 h 439"/>
                  <a:gd name="T6" fmla="*/ 11 w 211"/>
                  <a:gd name="T7" fmla="*/ 21 h 439"/>
                  <a:gd name="T8" fmla="*/ 12 w 211"/>
                  <a:gd name="T9" fmla="*/ 17 h 439"/>
                  <a:gd name="T10" fmla="*/ 12 w 211"/>
                  <a:gd name="T11" fmla="*/ 14 h 439"/>
                  <a:gd name="T12" fmla="*/ 13 w 211"/>
                  <a:gd name="T13" fmla="*/ 11 h 439"/>
                  <a:gd name="T14" fmla="*/ 15 w 211"/>
                  <a:gd name="T15" fmla="*/ 9 h 439"/>
                  <a:gd name="T16" fmla="*/ 16 w 211"/>
                  <a:gd name="T17" fmla="*/ 6 h 439"/>
                  <a:gd name="T18" fmla="*/ 18 w 211"/>
                  <a:gd name="T19" fmla="*/ 5 h 439"/>
                  <a:gd name="T20" fmla="*/ 21 w 211"/>
                  <a:gd name="T21" fmla="*/ 3 h 439"/>
                  <a:gd name="T22" fmla="*/ 24 w 211"/>
                  <a:gd name="T23" fmla="*/ 2 h 439"/>
                  <a:gd name="T24" fmla="*/ 27 w 211"/>
                  <a:gd name="T25" fmla="*/ 1 h 439"/>
                  <a:gd name="T26" fmla="*/ 31 w 211"/>
                  <a:gd name="T27" fmla="*/ 0 h 439"/>
                  <a:gd name="T28" fmla="*/ 35 w 211"/>
                  <a:gd name="T29" fmla="*/ 0 h 439"/>
                  <a:gd name="T30" fmla="*/ 39 w 211"/>
                  <a:gd name="T31" fmla="*/ 0 h 439"/>
                  <a:gd name="T32" fmla="*/ 44 w 211"/>
                  <a:gd name="T33" fmla="*/ 1 h 439"/>
                  <a:gd name="T34" fmla="*/ 48 w 211"/>
                  <a:gd name="T35" fmla="*/ 2 h 439"/>
                  <a:gd name="T36" fmla="*/ 52 w 211"/>
                  <a:gd name="T37" fmla="*/ 3 h 439"/>
                  <a:gd name="T38" fmla="*/ 50 w 211"/>
                  <a:gd name="T39" fmla="*/ 17 h 439"/>
                  <a:gd name="T40" fmla="*/ 45 w 211"/>
                  <a:gd name="T41" fmla="*/ 16 h 439"/>
                  <a:gd name="T42" fmla="*/ 40 w 211"/>
                  <a:gd name="T43" fmla="*/ 16 h 439"/>
                  <a:gd name="T44" fmla="*/ 38 w 211"/>
                  <a:gd name="T45" fmla="*/ 16 h 439"/>
                  <a:gd name="T46" fmla="*/ 36 w 211"/>
                  <a:gd name="T47" fmla="*/ 17 h 439"/>
                  <a:gd name="T48" fmla="*/ 35 w 211"/>
                  <a:gd name="T49" fmla="*/ 17 h 439"/>
                  <a:gd name="T50" fmla="*/ 34 w 211"/>
                  <a:gd name="T51" fmla="*/ 18 h 439"/>
                  <a:gd name="T52" fmla="*/ 33 w 211"/>
                  <a:gd name="T53" fmla="*/ 19 h 439"/>
                  <a:gd name="T54" fmla="*/ 32 w 211"/>
                  <a:gd name="T55" fmla="*/ 21 h 439"/>
                  <a:gd name="T56" fmla="*/ 32 w 211"/>
                  <a:gd name="T57" fmla="*/ 23 h 439"/>
                  <a:gd name="T58" fmla="*/ 32 w 211"/>
                  <a:gd name="T59" fmla="*/ 26 h 439"/>
                  <a:gd name="T60" fmla="*/ 32 w 211"/>
                  <a:gd name="T61" fmla="*/ 31 h 439"/>
                  <a:gd name="T62" fmla="*/ 47 w 211"/>
                  <a:gd name="T63" fmla="*/ 31 h 439"/>
                  <a:gd name="T64" fmla="*/ 47 w 211"/>
                  <a:gd name="T65" fmla="*/ 48 h 439"/>
                  <a:gd name="T66" fmla="*/ 32 w 211"/>
                  <a:gd name="T67" fmla="*/ 48 h 439"/>
                  <a:gd name="T68" fmla="*/ 32 w 211"/>
                  <a:gd name="T69" fmla="*/ 110 h 439"/>
                  <a:gd name="T70" fmla="*/ 11 w 211"/>
                  <a:gd name="T71" fmla="*/ 110 h 439"/>
                  <a:gd name="T72" fmla="*/ 11 w 211"/>
                  <a:gd name="T73" fmla="*/ 48 h 439"/>
                  <a:gd name="T74" fmla="*/ 0 w 211"/>
                  <a:gd name="T75" fmla="*/ 48 h 439"/>
                  <a:gd name="T76" fmla="*/ 0 w 211"/>
                  <a:gd name="T77" fmla="*/ 31 h 439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211"/>
                  <a:gd name="T118" fmla="*/ 0 h 439"/>
                  <a:gd name="T119" fmla="*/ 211 w 211"/>
                  <a:gd name="T120" fmla="*/ 439 h 439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211" h="439">
                    <a:moveTo>
                      <a:pt x="0" y="125"/>
                    </a:moveTo>
                    <a:lnTo>
                      <a:pt x="46" y="125"/>
                    </a:lnTo>
                    <a:lnTo>
                      <a:pt x="46" y="102"/>
                    </a:lnTo>
                    <a:lnTo>
                      <a:pt x="46" y="84"/>
                    </a:lnTo>
                    <a:lnTo>
                      <a:pt x="48" y="68"/>
                    </a:lnTo>
                    <a:lnTo>
                      <a:pt x="50" y="54"/>
                    </a:lnTo>
                    <a:lnTo>
                      <a:pt x="54" y="44"/>
                    </a:lnTo>
                    <a:lnTo>
                      <a:pt x="59" y="35"/>
                    </a:lnTo>
                    <a:lnTo>
                      <a:pt x="66" y="25"/>
                    </a:lnTo>
                    <a:lnTo>
                      <a:pt x="75" y="18"/>
                    </a:lnTo>
                    <a:lnTo>
                      <a:pt x="85" y="11"/>
                    </a:lnTo>
                    <a:lnTo>
                      <a:pt x="97" y="6"/>
                    </a:lnTo>
                    <a:lnTo>
                      <a:pt x="111" y="2"/>
                    </a:lnTo>
                    <a:lnTo>
                      <a:pt x="125" y="1"/>
                    </a:lnTo>
                    <a:lnTo>
                      <a:pt x="142" y="0"/>
                    </a:lnTo>
                    <a:lnTo>
                      <a:pt x="160" y="0"/>
                    </a:lnTo>
                    <a:lnTo>
                      <a:pt x="177" y="2"/>
                    </a:lnTo>
                    <a:lnTo>
                      <a:pt x="194" y="6"/>
                    </a:lnTo>
                    <a:lnTo>
                      <a:pt x="211" y="10"/>
                    </a:lnTo>
                    <a:lnTo>
                      <a:pt x="201" y="68"/>
                    </a:lnTo>
                    <a:lnTo>
                      <a:pt x="181" y="64"/>
                    </a:lnTo>
                    <a:lnTo>
                      <a:pt x="163" y="63"/>
                    </a:lnTo>
                    <a:lnTo>
                      <a:pt x="154" y="63"/>
                    </a:lnTo>
                    <a:lnTo>
                      <a:pt x="147" y="66"/>
                    </a:lnTo>
                    <a:lnTo>
                      <a:pt x="141" y="68"/>
                    </a:lnTo>
                    <a:lnTo>
                      <a:pt x="137" y="71"/>
                    </a:lnTo>
                    <a:lnTo>
                      <a:pt x="133" y="76"/>
                    </a:lnTo>
                    <a:lnTo>
                      <a:pt x="131" y="84"/>
                    </a:lnTo>
                    <a:lnTo>
                      <a:pt x="129" y="93"/>
                    </a:lnTo>
                    <a:lnTo>
                      <a:pt x="129" y="103"/>
                    </a:lnTo>
                    <a:lnTo>
                      <a:pt x="129" y="125"/>
                    </a:lnTo>
                    <a:lnTo>
                      <a:pt x="190" y="125"/>
                    </a:lnTo>
                    <a:lnTo>
                      <a:pt x="190" y="191"/>
                    </a:lnTo>
                    <a:lnTo>
                      <a:pt x="129" y="191"/>
                    </a:lnTo>
                    <a:lnTo>
                      <a:pt x="129" y="439"/>
                    </a:lnTo>
                    <a:lnTo>
                      <a:pt x="46" y="439"/>
                    </a:lnTo>
                    <a:lnTo>
                      <a:pt x="46" y="191"/>
                    </a:lnTo>
                    <a:lnTo>
                      <a:pt x="0" y="191"/>
                    </a:lnTo>
                    <a:lnTo>
                      <a:pt x="0" y="125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3916" name="Freeform 1403"/>
              <p:cNvSpPr>
                <a:spLocks/>
              </p:cNvSpPr>
              <p:nvPr/>
            </p:nvSpPr>
            <p:spPr bwMode="auto">
              <a:xfrm>
                <a:off x="4683" y="2800"/>
                <a:ext cx="71" cy="80"/>
              </a:xfrm>
              <a:custGeom>
                <a:avLst/>
                <a:gdLst>
                  <a:gd name="T0" fmla="*/ 52 w 283"/>
                  <a:gd name="T1" fmla="*/ 79 h 320"/>
                  <a:gd name="T2" fmla="*/ 52 w 283"/>
                  <a:gd name="T3" fmla="*/ 67 h 320"/>
                  <a:gd name="T4" fmla="*/ 50 w 283"/>
                  <a:gd name="T5" fmla="*/ 70 h 320"/>
                  <a:gd name="T6" fmla="*/ 47 w 283"/>
                  <a:gd name="T7" fmla="*/ 72 h 320"/>
                  <a:gd name="T8" fmla="*/ 44 w 283"/>
                  <a:gd name="T9" fmla="*/ 75 h 320"/>
                  <a:gd name="T10" fmla="*/ 41 w 283"/>
                  <a:gd name="T11" fmla="*/ 77 h 320"/>
                  <a:gd name="T12" fmla="*/ 37 w 283"/>
                  <a:gd name="T13" fmla="*/ 78 h 320"/>
                  <a:gd name="T14" fmla="*/ 33 w 283"/>
                  <a:gd name="T15" fmla="*/ 79 h 320"/>
                  <a:gd name="T16" fmla="*/ 30 w 283"/>
                  <a:gd name="T17" fmla="*/ 80 h 320"/>
                  <a:gd name="T18" fmla="*/ 26 w 283"/>
                  <a:gd name="T19" fmla="*/ 80 h 320"/>
                  <a:gd name="T20" fmla="*/ 22 w 283"/>
                  <a:gd name="T21" fmla="*/ 80 h 320"/>
                  <a:gd name="T22" fmla="*/ 18 w 283"/>
                  <a:gd name="T23" fmla="*/ 79 h 320"/>
                  <a:gd name="T24" fmla="*/ 15 w 283"/>
                  <a:gd name="T25" fmla="*/ 78 h 320"/>
                  <a:gd name="T26" fmla="*/ 12 w 283"/>
                  <a:gd name="T27" fmla="*/ 77 h 320"/>
                  <a:gd name="T28" fmla="*/ 9 w 283"/>
                  <a:gd name="T29" fmla="*/ 75 h 320"/>
                  <a:gd name="T30" fmla="*/ 6 w 283"/>
                  <a:gd name="T31" fmla="*/ 73 h 320"/>
                  <a:gd name="T32" fmla="*/ 4 w 283"/>
                  <a:gd name="T33" fmla="*/ 70 h 320"/>
                  <a:gd name="T34" fmla="*/ 3 w 283"/>
                  <a:gd name="T35" fmla="*/ 67 h 320"/>
                  <a:gd name="T36" fmla="*/ 2 w 283"/>
                  <a:gd name="T37" fmla="*/ 64 h 320"/>
                  <a:gd name="T38" fmla="*/ 1 w 283"/>
                  <a:gd name="T39" fmla="*/ 59 h 320"/>
                  <a:gd name="T40" fmla="*/ 0 w 283"/>
                  <a:gd name="T41" fmla="*/ 55 h 320"/>
                  <a:gd name="T42" fmla="*/ 0 w 283"/>
                  <a:gd name="T43" fmla="*/ 50 h 320"/>
                  <a:gd name="T44" fmla="*/ 0 w 283"/>
                  <a:gd name="T45" fmla="*/ 0 h 320"/>
                  <a:gd name="T46" fmla="*/ 21 w 283"/>
                  <a:gd name="T47" fmla="*/ 0 h 320"/>
                  <a:gd name="T48" fmla="*/ 21 w 283"/>
                  <a:gd name="T49" fmla="*/ 36 h 320"/>
                  <a:gd name="T50" fmla="*/ 21 w 283"/>
                  <a:gd name="T51" fmla="*/ 44 h 320"/>
                  <a:gd name="T52" fmla="*/ 21 w 283"/>
                  <a:gd name="T53" fmla="*/ 49 h 320"/>
                  <a:gd name="T54" fmla="*/ 21 w 283"/>
                  <a:gd name="T55" fmla="*/ 54 h 320"/>
                  <a:gd name="T56" fmla="*/ 22 w 283"/>
                  <a:gd name="T57" fmla="*/ 57 h 320"/>
                  <a:gd name="T58" fmla="*/ 22 w 283"/>
                  <a:gd name="T59" fmla="*/ 58 h 320"/>
                  <a:gd name="T60" fmla="*/ 23 w 283"/>
                  <a:gd name="T61" fmla="*/ 60 h 320"/>
                  <a:gd name="T62" fmla="*/ 25 w 283"/>
                  <a:gd name="T63" fmla="*/ 61 h 320"/>
                  <a:gd name="T64" fmla="*/ 26 w 283"/>
                  <a:gd name="T65" fmla="*/ 62 h 320"/>
                  <a:gd name="T66" fmla="*/ 28 w 283"/>
                  <a:gd name="T67" fmla="*/ 63 h 320"/>
                  <a:gd name="T68" fmla="*/ 29 w 283"/>
                  <a:gd name="T69" fmla="*/ 64 h 320"/>
                  <a:gd name="T70" fmla="*/ 31 w 283"/>
                  <a:gd name="T71" fmla="*/ 64 h 320"/>
                  <a:gd name="T72" fmla="*/ 34 w 283"/>
                  <a:gd name="T73" fmla="*/ 64 h 320"/>
                  <a:gd name="T74" fmla="*/ 36 w 283"/>
                  <a:gd name="T75" fmla="*/ 64 h 320"/>
                  <a:gd name="T76" fmla="*/ 39 w 283"/>
                  <a:gd name="T77" fmla="*/ 64 h 320"/>
                  <a:gd name="T78" fmla="*/ 41 w 283"/>
                  <a:gd name="T79" fmla="*/ 63 h 320"/>
                  <a:gd name="T80" fmla="*/ 43 w 283"/>
                  <a:gd name="T81" fmla="*/ 62 h 320"/>
                  <a:gd name="T82" fmla="*/ 45 w 283"/>
                  <a:gd name="T83" fmla="*/ 60 h 320"/>
                  <a:gd name="T84" fmla="*/ 47 w 283"/>
                  <a:gd name="T85" fmla="*/ 58 h 320"/>
                  <a:gd name="T86" fmla="*/ 48 w 283"/>
                  <a:gd name="T87" fmla="*/ 57 h 320"/>
                  <a:gd name="T88" fmla="*/ 49 w 283"/>
                  <a:gd name="T89" fmla="*/ 54 h 320"/>
                  <a:gd name="T90" fmla="*/ 50 w 283"/>
                  <a:gd name="T91" fmla="*/ 51 h 320"/>
                  <a:gd name="T92" fmla="*/ 50 w 283"/>
                  <a:gd name="T93" fmla="*/ 47 h 320"/>
                  <a:gd name="T94" fmla="*/ 50 w 283"/>
                  <a:gd name="T95" fmla="*/ 41 h 320"/>
                  <a:gd name="T96" fmla="*/ 50 w 283"/>
                  <a:gd name="T97" fmla="*/ 33 h 320"/>
                  <a:gd name="T98" fmla="*/ 50 w 283"/>
                  <a:gd name="T99" fmla="*/ 0 h 320"/>
                  <a:gd name="T100" fmla="*/ 71 w 283"/>
                  <a:gd name="T101" fmla="*/ 0 h 320"/>
                  <a:gd name="T102" fmla="*/ 71 w 283"/>
                  <a:gd name="T103" fmla="*/ 79 h 320"/>
                  <a:gd name="T104" fmla="*/ 52 w 283"/>
                  <a:gd name="T105" fmla="*/ 79 h 320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283"/>
                  <a:gd name="T160" fmla="*/ 0 h 320"/>
                  <a:gd name="T161" fmla="*/ 283 w 283"/>
                  <a:gd name="T162" fmla="*/ 320 h 320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283" h="320">
                    <a:moveTo>
                      <a:pt x="207" y="314"/>
                    </a:moveTo>
                    <a:lnTo>
                      <a:pt x="207" y="267"/>
                    </a:lnTo>
                    <a:lnTo>
                      <a:pt x="198" y="279"/>
                    </a:lnTo>
                    <a:lnTo>
                      <a:pt x="187" y="289"/>
                    </a:lnTo>
                    <a:lnTo>
                      <a:pt x="176" y="298"/>
                    </a:lnTo>
                    <a:lnTo>
                      <a:pt x="162" y="306"/>
                    </a:lnTo>
                    <a:lnTo>
                      <a:pt x="147" y="313"/>
                    </a:lnTo>
                    <a:lnTo>
                      <a:pt x="133" y="317"/>
                    </a:lnTo>
                    <a:lnTo>
                      <a:pt x="119" y="319"/>
                    </a:lnTo>
                    <a:lnTo>
                      <a:pt x="103" y="320"/>
                    </a:lnTo>
                    <a:lnTo>
                      <a:pt x="88" y="319"/>
                    </a:lnTo>
                    <a:lnTo>
                      <a:pt x="73" y="317"/>
                    </a:lnTo>
                    <a:lnTo>
                      <a:pt x="59" y="313"/>
                    </a:lnTo>
                    <a:lnTo>
                      <a:pt x="46" y="306"/>
                    </a:lnTo>
                    <a:lnTo>
                      <a:pt x="35" y="300"/>
                    </a:lnTo>
                    <a:lnTo>
                      <a:pt x="25" y="291"/>
                    </a:lnTo>
                    <a:lnTo>
                      <a:pt x="16" y="280"/>
                    </a:lnTo>
                    <a:lnTo>
                      <a:pt x="10" y="267"/>
                    </a:lnTo>
                    <a:lnTo>
                      <a:pt x="6" y="254"/>
                    </a:lnTo>
                    <a:lnTo>
                      <a:pt x="2" y="237"/>
                    </a:lnTo>
                    <a:lnTo>
                      <a:pt x="0" y="219"/>
                    </a:lnTo>
                    <a:lnTo>
                      <a:pt x="0" y="199"/>
                    </a:lnTo>
                    <a:lnTo>
                      <a:pt x="0" y="0"/>
                    </a:lnTo>
                    <a:lnTo>
                      <a:pt x="83" y="0"/>
                    </a:lnTo>
                    <a:lnTo>
                      <a:pt x="83" y="144"/>
                    </a:lnTo>
                    <a:lnTo>
                      <a:pt x="83" y="174"/>
                    </a:lnTo>
                    <a:lnTo>
                      <a:pt x="84" y="197"/>
                    </a:lnTo>
                    <a:lnTo>
                      <a:pt x="85" y="214"/>
                    </a:lnTo>
                    <a:lnTo>
                      <a:pt x="86" y="226"/>
                    </a:lnTo>
                    <a:lnTo>
                      <a:pt x="89" y="232"/>
                    </a:lnTo>
                    <a:lnTo>
                      <a:pt x="93" y="239"/>
                    </a:lnTo>
                    <a:lnTo>
                      <a:pt x="98" y="244"/>
                    </a:lnTo>
                    <a:lnTo>
                      <a:pt x="103" y="249"/>
                    </a:lnTo>
                    <a:lnTo>
                      <a:pt x="110" y="253"/>
                    </a:lnTo>
                    <a:lnTo>
                      <a:pt x="117" y="256"/>
                    </a:lnTo>
                    <a:lnTo>
                      <a:pt x="125" y="257"/>
                    </a:lnTo>
                    <a:lnTo>
                      <a:pt x="134" y="257"/>
                    </a:lnTo>
                    <a:lnTo>
                      <a:pt x="145" y="257"/>
                    </a:lnTo>
                    <a:lnTo>
                      <a:pt x="154" y="254"/>
                    </a:lnTo>
                    <a:lnTo>
                      <a:pt x="163" y="250"/>
                    </a:lnTo>
                    <a:lnTo>
                      <a:pt x="172" y="247"/>
                    </a:lnTo>
                    <a:lnTo>
                      <a:pt x="180" y="240"/>
                    </a:lnTo>
                    <a:lnTo>
                      <a:pt x="186" y="232"/>
                    </a:lnTo>
                    <a:lnTo>
                      <a:pt x="191" y="226"/>
                    </a:lnTo>
                    <a:lnTo>
                      <a:pt x="195" y="217"/>
                    </a:lnTo>
                    <a:lnTo>
                      <a:pt x="198" y="205"/>
                    </a:lnTo>
                    <a:lnTo>
                      <a:pt x="199" y="187"/>
                    </a:lnTo>
                    <a:lnTo>
                      <a:pt x="200" y="164"/>
                    </a:lnTo>
                    <a:lnTo>
                      <a:pt x="200" y="132"/>
                    </a:lnTo>
                    <a:lnTo>
                      <a:pt x="200" y="0"/>
                    </a:lnTo>
                    <a:lnTo>
                      <a:pt x="283" y="0"/>
                    </a:lnTo>
                    <a:lnTo>
                      <a:pt x="283" y="314"/>
                    </a:lnTo>
                    <a:lnTo>
                      <a:pt x="207" y="314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3917" name="Freeform 1404"/>
              <p:cNvSpPr>
                <a:spLocks/>
              </p:cNvSpPr>
              <p:nvPr/>
            </p:nvSpPr>
            <p:spPr bwMode="auto">
              <a:xfrm>
                <a:off x="4768" y="2799"/>
                <a:ext cx="73" cy="81"/>
              </a:xfrm>
              <a:custGeom>
                <a:avLst/>
                <a:gdLst>
                  <a:gd name="T0" fmla="*/ 22 w 292"/>
                  <a:gd name="T1" fmla="*/ 57 h 326"/>
                  <a:gd name="T2" fmla="*/ 26 w 292"/>
                  <a:gd name="T3" fmla="*/ 63 h 326"/>
                  <a:gd name="T4" fmla="*/ 34 w 292"/>
                  <a:gd name="T5" fmla="*/ 66 h 326"/>
                  <a:gd name="T6" fmla="*/ 45 w 292"/>
                  <a:gd name="T7" fmla="*/ 66 h 326"/>
                  <a:gd name="T8" fmla="*/ 51 w 292"/>
                  <a:gd name="T9" fmla="*/ 62 h 326"/>
                  <a:gd name="T10" fmla="*/ 52 w 292"/>
                  <a:gd name="T11" fmla="*/ 58 h 326"/>
                  <a:gd name="T12" fmla="*/ 52 w 292"/>
                  <a:gd name="T13" fmla="*/ 55 h 326"/>
                  <a:gd name="T14" fmla="*/ 49 w 292"/>
                  <a:gd name="T15" fmla="*/ 52 h 326"/>
                  <a:gd name="T16" fmla="*/ 33 w 292"/>
                  <a:gd name="T17" fmla="*/ 49 h 326"/>
                  <a:gd name="T18" fmla="*/ 17 w 292"/>
                  <a:gd name="T19" fmla="*/ 44 h 326"/>
                  <a:gd name="T20" fmla="*/ 10 w 292"/>
                  <a:gd name="T21" fmla="*/ 40 h 326"/>
                  <a:gd name="T22" fmla="*/ 5 w 292"/>
                  <a:gd name="T23" fmla="*/ 34 h 326"/>
                  <a:gd name="T24" fmla="*/ 3 w 292"/>
                  <a:gd name="T25" fmla="*/ 26 h 326"/>
                  <a:gd name="T26" fmla="*/ 3 w 292"/>
                  <a:gd name="T27" fmla="*/ 19 h 326"/>
                  <a:gd name="T28" fmla="*/ 6 w 292"/>
                  <a:gd name="T29" fmla="*/ 12 h 326"/>
                  <a:gd name="T30" fmla="*/ 11 w 292"/>
                  <a:gd name="T31" fmla="*/ 7 h 326"/>
                  <a:gd name="T32" fmla="*/ 18 w 292"/>
                  <a:gd name="T33" fmla="*/ 2 h 326"/>
                  <a:gd name="T34" fmla="*/ 28 w 292"/>
                  <a:gd name="T35" fmla="*/ 0 h 326"/>
                  <a:gd name="T36" fmla="*/ 40 w 292"/>
                  <a:gd name="T37" fmla="*/ 0 h 326"/>
                  <a:gd name="T38" fmla="*/ 50 w 292"/>
                  <a:gd name="T39" fmla="*/ 1 h 326"/>
                  <a:gd name="T40" fmla="*/ 58 w 292"/>
                  <a:gd name="T41" fmla="*/ 4 h 326"/>
                  <a:gd name="T42" fmla="*/ 63 w 292"/>
                  <a:gd name="T43" fmla="*/ 8 h 326"/>
                  <a:gd name="T44" fmla="*/ 68 w 292"/>
                  <a:gd name="T45" fmla="*/ 13 h 326"/>
                  <a:gd name="T46" fmla="*/ 71 w 292"/>
                  <a:gd name="T47" fmla="*/ 21 h 326"/>
                  <a:gd name="T48" fmla="*/ 49 w 292"/>
                  <a:gd name="T49" fmla="*/ 20 h 326"/>
                  <a:gd name="T50" fmla="*/ 44 w 292"/>
                  <a:gd name="T51" fmla="*/ 16 h 326"/>
                  <a:gd name="T52" fmla="*/ 36 w 292"/>
                  <a:gd name="T53" fmla="*/ 15 h 326"/>
                  <a:gd name="T54" fmla="*/ 27 w 292"/>
                  <a:gd name="T55" fmla="*/ 16 h 326"/>
                  <a:gd name="T56" fmla="*/ 23 w 292"/>
                  <a:gd name="T57" fmla="*/ 19 h 326"/>
                  <a:gd name="T58" fmla="*/ 22 w 292"/>
                  <a:gd name="T59" fmla="*/ 22 h 326"/>
                  <a:gd name="T60" fmla="*/ 24 w 292"/>
                  <a:gd name="T61" fmla="*/ 25 h 326"/>
                  <a:gd name="T62" fmla="*/ 36 w 292"/>
                  <a:gd name="T63" fmla="*/ 29 h 326"/>
                  <a:gd name="T64" fmla="*/ 58 w 292"/>
                  <a:gd name="T65" fmla="*/ 35 h 326"/>
                  <a:gd name="T66" fmla="*/ 65 w 292"/>
                  <a:gd name="T67" fmla="*/ 39 h 326"/>
                  <a:gd name="T68" fmla="*/ 70 w 292"/>
                  <a:gd name="T69" fmla="*/ 43 h 326"/>
                  <a:gd name="T70" fmla="*/ 72 w 292"/>
                  <a:gd name="T71" fmla="*/ 48 h 326"/>
                  <a:gd name="T72" fmla="*/ 73 w 292"/>
                  <a:gd name="T73" fmla="*/ 55 h 326"/>
                  <a:gd name="T74" fmla="*/ 72 w 292"/>
                  <a:gd name="T75" fmla="*/ 63 h 326"/>
                  <a:gd name="T76" fmla="*/ 68 w 292"/>
                  <a:gd name="T77" fmla="*/ 70 h 326"/>
                  <a:gd name="T78" fmla="*/ 62 w 292"/>
                  <a:gd name="T79" fmla="*/ 75 h 326"/>
                  <a:gd name="T80" fmla="*/ 53 w 292"/>
                  <a:gd name="T81" fmla="*/ 79 h 326"/>
                  <a:gd name="T82" fmla="*/ 42 w 292"/>
                  <a:gd name="T83" fmla="*/ 81 h 326"/>
                  <a:gd name="T84" fmla="*/ 30 w 292"/>
                  <a:gd name="T85" fmla="*/ 81 h 326"/>
                  <a:gd name="T86" fmla="*/ 20 w 292"/>
                  <a:gd name="T87" fmla="*/ 79 h 326"/>
                  <a:gd name="T88" fmla="*/ 12 w 292"/>
                  <a:gd name="T89" fmla="*/ 75 h 326"/>
                  <a:gd name="T90" fmla="*/ 6 w 292"/>
                  <a:gd name="T91" fmla="*/ 69 h 326"/>
                  <a:gd name="T92" fmla="*/ 2 w 292"/>
                  <a:gd name="T93" fmla="*/ 62 h 32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292"/>
                  <a:gd name="T142" fmla="*/ 0 h 326"/>
                  <a:gd name="T143" fmla="*/ 292 w 292"/>
                  <a:gd name="T144" fmla="*/ 326 h 32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292" h="326">
                    <a:moveTo>
                      <a:pt x="0" y="231"/>
                    </a:moveTo>
                    <a:lnTo>
                      <a:pt x="83" y="218"/>
                    </a:lnTo>
                    <a:lnTo>
                      <a:pt x="87" y="229"/>
                    </a:lnTo>
                    <a:lnTo>
                      <a:pt x="91" y="238"/>
                    </a:lnTo>
                    <a:lnTo>
                      <a:pt x="98" y="247"/>
                    </a:lnTo>
                    <a:lnTo>
                      <a:pt x="105" y="254"/>
                    </a:lnTo>
                    <a:lnTo>
                      <a:pt x="113" y="260"/>
                    </a:lnTo>
                    <a:lnTo>
                      <a:pt x="125" y="264"/>
                    </a:lnTo>
                    <a:lnTo>
                      <a:pt x="136" y="266"/>
                    </a:lnTo>
                    <a:lnTo>
                      <a:pt x="151" y="267"/>
                    </a:lnTo>
                    <a:lnTo>
                      <a:pt x="165" y="266"/>
                    </a:lnTo>
                    <a:lnTo>
                      <a:pt x="178" y="264"/>
                    </a:lnTo>
                    <a:lnTo>
                      <a:pt x="190" y="260"/>
                    </a:lnTo>
                    <a:lnTo>
                      <a:pt x="199" y="255"/>
                    </a:lnTo>
                    <a:lnTo>
                      <a:pt x="203" y="250"/>
                    </a:lnTo>
                    <a:lnTo>
                      <a:pt x="206" y="245"/>
                    </a:lnTo>
                    <a:lnTo>
                      <a:pt x="209" y="240"/>
                    </a:lnTo>
                    <a:lnTo>
                      <a:pt x="209" y="233"/>
                    </a:lnTo>
                    <a:lnTo>
                      <a:pt x="209" y="228"/>
                    </a:lnTo>
                    <a:lnTo>
                      <a:pt x="208" y="224"/>
                    </a:lnTo>
                    <a:lnTo>
                      <a:pt x="206" y="220"/>
                    </a:lnTo>
                    <a:lnTo>
                      <a:pt x="204" y="218"/>
                    </a:lnTo>
                    <a:lnTo>
                      <a:pt x="200" y="215"/>
                    </a:lnTo>
                    <a:lnTo>
                      <a:pt x="194" y="211"/>
                    </a:lnTo>
                    <a:lnTo>
                      <a:pt x="186" y="208"/>
                    </a:lnTo>
                    <a:lnTo>
                      <a:pt x="175" y="206"/>
                    </a:lnTo>
                    <a:lnTo>
                      <a:pt x="130" y="196"/>
                    </a:lnTo>
                    <a:lnTo>
                      <a:pt x="94" y="185"/>
                    </a:lnTo>
                    <a:lnTo>
                      <a:pt x="79" y="180"/>
                    </a:lnTo>
                    <a:lnTo>
                      <a:pt x="67" y="176"/>
                    </a:lnTo>
                    <a:lnTo>
                      <a:pt x="56" y="171"/>
                    </a:lnTo>
                    <a:lnTo>
                      <a:pt x="48" y="166"/>
                    </a:lnTo>
                    <a:lnTo>
                      <a:pt x="41" y="159"/>
                    </a:lnTo>
                    <a:lnTo>
                      <a:pt x="33" y="153"/>
                    </a:lnTo>
                    <a:lnTo>
                      <a:pt x="26" y="145"/>
                    </a:lnTo>
                    <a:lnTo>
                      <a:pt x="21" y="136"/>
                    </a:lnTo>
                    <a:lnTo>
                      <a:pt x="17" y="127"/>
                    </a:lnTo>
                    <a:lnTo>
                      <a:pt x="15" y="116"/>
                    </a:lnTo>
                    <a:lnTo>
                      <a:pt x="12" y="106"/>
                    </a:lnTo>
                    <a:lnTo>
                      <a:pt x="12" y="96"/>
                    </a:lnTo>
                    <a:lnTo>
                      <a:pt x="12" y="85"/>
                    </a:lnTo>
                    <a:lnTo>
                      <a:pt x="13" y="76"/>
                    </a:lnTo>
                    <a:lnTo>
                      <a:pt x="16" y="67"/>
                    </a:lnTo>
                    <a:lnTo>
                      <a:pt x="20" y="58"/>
                    </a:lnTo>
                    <a:lnTo>
                      <a:pt x="24" y="50"/>
                    </a:lnTo>
                    <a:lnTo>
                      <a:pt x="30" y="43"/>
                    </a:lnTo>
                    <a:lnTo>
                      <a:pt x="37" y="35"/>
                    </a:lnTo>
                    <a:lnTo>
                      <a:pt x="44" y="27"/>
                    </a:lnTo>
                    <a:lnTo>
                      <a:pt x="52" y="21"/>
                    </a:lnTo>
                    <a:lnTo>
                      <a:pt x="63" y="15"/>
                    </a:lnTo>
                    <a:lnTo>
                      <a:pt x="73" y="10"/>
                    </a:lnTo>
                    <a:lnTo>
                      <a:pt x="85" y="6"/>
                    </a:lnTo>
                    <a:lnTo>
                      <a:pt x="98" y="4"/>
                    </a:lnTo>
                    <a:lnTo>
                      <a:pt x="112" y="1"/>
                    </a:lnTo>
                    <a:lnTo>
                      <a:pt x="127" y="0"/>
                    </a:lnTo>
                    <a:lnTo>
                      <a:pt x="143" y="0"/>
                    </a:lnTo>
                    <a:lnTo>
                      <a:pt x="159" y="0"/>
                    </a:lnTo>
                    <a:lnTo>
                      <a:pt x="173" y="1"/>
                    </a:lnTo>
                    <a:lnTo>
                      <a:pt x="187" y="2"/>
                    </a:lnTo>
                    <a:lnTo>
                      <a:pt x="199" y="5"/>
                    </a:lnTo>
                    <a:lnTo>
                      <a:pt x="210" y="8"/>
                    </a:lnTo>
                    <a:lnTo>
                      <a:pt x="221" y="11"/>
                    </a:lnTo>
                    <a:lnTo>
                      <a:pt x="231" y="15"/>
                    </a:lnTo>
                    <a:lnTo>
                      <a:pt x="239" y="21"/>
                    </a:lnTo>
                    <a:lnTo>
                      <a:pt x="247" y="26"/>
                    </a:lnTo>
                    <a:lnTo>
                      <a:pt x="253" y="32"/>
                    </a:lnTo>
                    <a:lnTo>
                      <a:pt x="260" y="39"/>
                    </a:lnTo>
                    <a:lnTo>
                      <a:pt x="265" y="46"/>
                    </a:lnTo>
                    <a:lnTo>
                      <a:pt x="270" y="54"/>
                    </a:lnTo>
                    <a:lnTo>
                      <a:pt x="275" y="63"/>
                    </a:lnTo>
                    <a:lnTo>
                      <a:pt x="279" y="72"/>
                    </a:lnTo>
                    <a:lnTo>
                      <a:pt x="282" y="83"/>
                    </a:lnTo>
                    <a:lnTo>
                      <a:pt x="204" y="97"/>
                    </a:lnTo>
                    <a:lnTo>
                      <a:pt x="201" y="88"/>
                    </a:lnTo>
                    <a:lnTo>
                      <a:pt x="196" y="80"/>
                    </a:lnTo>
                    <a:lnTo>
                      <a:pt x="191" y="75"/>
                    </a:lnTo>
                    <a:lnTo>
                      <a:pt x="184" y="69"/>
                    </a:lnTo>
                    <a:lnTo>
                      <a:pt x="177" y="65"/>
                    </a:lnTo>
                    <a:lnTo>
                      <a:pt x="168" y="62"/>
                    </a:lnTo>
                    <a:lnTo>
                      <a:pt x="157" y="59"/>
                    </a:lnTo>
                    <a:lnTo>
                      <a:pt x="144" y="59"/>
                    </a:lnTo>
                    <a:lnTo>
                      <a:pt x="130" y="59"/>
                    </a:lnTo>
                    <a:lnTo>
                      <a:pt x="117" y="62"/>
                    </a:lnTo>
                    <a:lnTo>
                      <a:pt x="107" y="65"/>
                    </a:lnTo>
                    <a:lnTo>
                      <a:pt x="98" y="69"/>
                    </a:lnTo>
                    <a:lnTo>
                      <a:pt x="94" y="72"/>
                    </a:lnTo>
                    <a:lnTo>
                      <a:pt x="91" y="76"/>
                    </a:lnTo>
                    <a:lnTo>
                      <a:pt x="90" y="80"/>
                    </a:lnTo>
                    <a:lnTo>
                      <a:pt x="89" y="85"/>
                    </a:lnTo>
                    <a:lnTo>
                      <a:pt x="89" y="89"/>
                    </a:lnTo>
                    <a:lnTo>
                      <a:pt x="91" y="93"/>
                    </a:lnTo>
                    <a:lnTo>
                      <a:pt x="94" y="97"/>
                    </a:lnTo>
                    <a:lnTo>
                      <a:pt x="96" y="100"/>
                    </a:lnTo>
                    <a:lnTo>
                      <a:pt x="105" y="105"/>
                    </a:lnTo>
                    <a:lnTo>
                      <a:pt x="122" y="110"/>
                    </a:lnTo>
                    <a:lnTo>
                      <a:pt x="144" y="116"/>
                    </a:lnTo>
                    <a:lnTo>
                      <a:pt x="174" y="123"/>
                    </a:lnTo>
                    <a:lnTo>
                      <a:pt x="205" y="131"/>
                    </a:lnTo>
                    <a:lnTo>
                      <a:pt x="230" y="140"/>
                    </a:lnTo>
                    <a:lnTo>
                      <a:pt x="241" y="145"/>
                    </a:lnTo>
                    <a:lnTo>
                      <a:pt x="251" y="150"/>
                    </a:lnTo>
                    <a:lnTo>
                      <a:pt x="260" y="155"/>
                    </a:lnTo>
                    <a:lnTo>
                      <a:pt x="266" y="161"/>
                    </a:lnTo>
                    <a:lnTo>
                      <a:pt x="273" y="166"/>
                    </a:lnTo>
                    <a:lnTo>
                      <a:pt x="278" y="172"/>
                    </a:lnTo>
                    <a:lnTo>
                      <a:pt x="282" y="179"/>
                    </a:lnTo>
                    <a:lnTo>
                      <a:pt x="286" y="186"/>
                    </a:lnTo>
                    <a:lnTo>
                      <a:pt x="288" y="194"/>
                    </a:lnTo>
                    <a:lnTo>
                      <a:pt x="291" y="203"/>
                    </a:lnTo>
                    <a:lnTo>
                      <a:pt x="292" y="212"/>
                    </a:lnTo>
                    <a:lnTo>
                      <a:pt x="292" y="221"/>
                    </a:lnTo>
                    <a:lnTo>
                      <a:pt x="292" y="232"/>
                    </a:lnTo>
                    <a:lnTo>
                      <a:pt x="291" y="242"/>
                    </a:lnTo>
                    <a:lnTo>
                      <a:pt x="287" y="253"/>
                    </a:lnTo>
                    <a:lnTo>
                      <a:pt x="283" y="262"/>
                    </a:lnTo>
                    <a:lnTo>
                      <a:pt x="278" y="271"/>
                    </a:lnTo>
                    <a:lnTo>
                      <a:pt x="273" y="280"/>
                    </a:lnTo>
                    <a:lnTo>
                      <a:pt x="265" y="288"/>
                    </a:lnTo>
                    <a:lnTo>
                      <a:pt x="257" y="295"/>
                    </a:lnTo>
                    <a:lnTo>
                      <a:pt x="247" y="303"/>
                    </a:lnTo>
                    <a:lnTo>
                      <a:pt x="236" y="310"/>
                    </a:lnTo>
                    <a:lnTo>
                      <a:pt x="225" y="315"/>
                    </a:lnTo>
                    <a:lnTo>
                      <a:pt x="212" y="319"/>
                    </a:lnTo>
                    <a:lnTo>
                      <a:pt x="199" y="323"/>
                    </a:lnTo>
                    <a:lnTo>
                      <a:pt x="183" y="325"/>
                    </a:lnTo>
                    <a:lnTo>
                      <a:pt x="168" y="326"/>
                    </a:lnTo>
                    <a:lnTo>
                      <a:pt x="151" y="326"/>
                    </a:lnTo>
                    <a:lnTo>
                      <a:pt x="135" y="326"/>
                    </a:lnTo>
                    <a:lnTo>
                      <a:pt x="120" y="325"/>
                    </a:lnTo>
                    <a:lnTo>
                      <a:pt x="105" y="323"/>
                    </a:lnTo>
                    <a:lnTo>
                      <a:pt x="92" y="320"/>
                    </a:lnTo>
                    <a:lnTo>
                      <a:pt x="81" y="316"/>
                    </a:lnTo>
                    <a:lnTo>
                      <a:pt x="69" y="312"/>
                    </a:lnTo>
                    <a:lnTo>
                      <a:pt x="59" y="307"/>
                    </a:lnTo>
                    <a:lnTo>
                      <a:pt x="48" y="301"/>
                    </a:lnTo>
                    <a:lnTo>
                      <a:pt x="41" y="294"/>
                    </a:lnTo>
                    <a:lnTo>
                      <a:pt x="32" y="286"/>
                    </a:lnTo>
                    <a:lnTo>
                      <a:pt x="25" y="278"/>
                    </a:lnTo>
                    <a:lnTo>
                      <a:pt x="19" y="271"/>
                    </a:lnTo>
                    <a:lnTo>
                      <a:pt x="12" y="262"/>
                    </a:lnTo>
                    <a:lnTo>
                      <a:pt x="8" y="251"/>
                    </a:lnTo>
                    <a:lnTo>
                      <a:pt x="3" y="241"/>
                    </a:lnTo>
                    <a:lnTo>
                      <a:pt x="0" y="231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3918" name="Freeform 1405"/>
              <p:cNvSpPr>
                <a:spLocks noEditPoints="1"/>
              </p:cNvSpPr>
              <p:nvPr/>
            </p:nvSpPr>
            <p:spPr bwMode="auto">
              <a:xfrm>
                <a:off x="4853" y="2799"/>
                <a:ext cx="74" cy="81"/>
              </a:xfrm>
              <a:custGeom>
                <a:avLst/>
                <a:gdLst>
                  <a:gd name="T0" fmla="*/ 3 w 294"/>
                  <a:gd name="T1" fmla="*/ 19 h 326"/>
                  <a:gd name="T2" fmla="*/ 6 w 294"/>
                  <a:gd name="T3" fmla="*/ 12 h 326"/>
                  <a:gd name="T4" fmla="*/ 11 w 294"/>
                  <a:gd name="T5" fmla="*/ 7 h 326"/>
                  <a:gd name="T6" fmla="*/ 18 w 294"/>
                  <a:gd name="T7" fmla="*/ 3 h 326"/>
                  <a:gd name="T8" fmla="*/ 26 w 294"/>
                  <a:gd name="T9" fmla="*/ 0 h 326"/>
                  <a:gd name="T10" fmla="*/ 36 w 294"/>
                  <a:gd name="T11" fmla="*/ 0 h 326"/>
                  <a:gd name="T12" fmla="*/ 53 w 294"/>
                  <a:gd name="T13" fmla="*/ 2 h 326"/>
                  <a:gd name="T14" fmla="*/ 63 w 294"/>
                  <a:gd name="T15" fmla="*/ 7 h 326"/>
                  <a:gd name="T16" fmla="*/ 68 w 294"/>
                  <a:gd name="T17" fmla="*/ 14 h 326"/>
                  <a:gd name="T18" fmla="*/ 69 w 294"/>
                  <a:gd name="T19" fmla="*/ 30 h 326"/>
                  <a:gd name="T20" fmla="*/ 69 w 294"/>
                  <a:gd name="T21" fmla="*/ 63 h 326"/>
                  <a:gd name="T22" fmla="*/ 71 w 294"/>
                  <a:gd name="T23" fmla="*/ 72 h 326"/>
                  <a:gd name="T24" fmla="*/ 74 w 294"/>
                  <a:gd name="T25" fmla="*/ 80 h 326"/>
                  <a:gd name="T26" fmla="*/ 51 w 294"/>
                  <a:gd name="T27" fmla="*/ 73 h 326"/>
                  <a:gd name="T28" fmla="*/ 48 w 294"/>
                  <a:gd name="T29" fmla="*/ 73 h 326"/>
                  <a:gd name="T30" fmla="*/ 39 w 294"/>
                  <a:gd name="T31" fmla="*/ 79 h 326"/>
                  <a:gd name="T32" fmla="*/ 29 w 294"/>
                  <a:gd name="T33" fmla="*/ 81 h 326"/>
                  <a:gd name="T34" fmla="*/ 20 w 294"/>
                  <a:gd name="T35" fmla="*/ 81 h 326"/>
                  <a:gd name="T36" fmla="*/ 13 w 294"/>
                  <a:gd name="T37" fmla="*/ 79 h 326"/>
                  <a:gd name="T38" fmla="*/ 7 w 294"/>
                  <a:gd name="T39" fmla="*/ 75 h 326"/>
                  <a:gd name="T40" fmla="*/ 3 w 294"/>
                  <a:gd name="T41" fmla="*/ 69 h 326"/>
                  <a:gd name="T42" fmla="*/ 1 w 294"/>
                  <a:gd name="T43" fmla="*/ 63 h 326"/>
                  <a:gd name="T44" fmla="*/ 0 w 294"/>
                  <a:gd name="T45" fmla="*/ 55 h 326"/>
                  <a:gd name="T46" fmla="*/ 3 w 294"/>
                  <a:gd name="T47" fmla="*/ 46 h 326"/>
                  <a:gd name="T48" fmla="*/ 9 w 294"/>
                  <a:gd name="T49" fmla="*/ 40 h 326"/>
                  <a:gd name="T50" fmla="*/ 19 w 294"/>
                  <a:gd name="T51" fmla="*/ 36 h 326"/>
                  <a:gd name="T52" fmla="*/ 35 w 294"/>
                  <a:gd name="T53" fmla="*/ 33 h 326"/>
                  <a:gd name="T54" fmla="*/ 49 w 294"/>
                  <a:gd name="T55" fmla="*/ 29 h 326"/>
                  <a:gd name="T56" fmla="*/ 48 w 294"/>
                  <a:gd name="T57" fmla="*/ 22 h 326"/>
                  <a:gd name="T58" fmla="*/ 44 w 294"/>
                  <a:gd name="T59" fmla="*/ 17 h 326"/>
                  <a:gd name="T60" fmla="*/ 35 w 294"/>
                  <a:gd name="T61" fmla="*/ 16 h 326"/>
                  <a:gd name="T62" fmla="*/ 28 w 294"/>
                  <a:gd name="T63" fmla="*/ 17 h 326"/>
                  <a:gd name="T64" fmla="*/ 23 w 294"/>
                  <a:gd name="T65" fmla="*/ 21 h 326"/>
                  <a:gd name="T66" fmla="*/ 49 w 294"/>
                  <a:gd name="T67" fmla="*/ 42 h 326"/>
                  <a:gd name="T68" fmla="*/ 40 w 294"/>
                  <a:gd name="T69" fmla="*/ 44 h 326"/>
                  <a:gd name="T70" fmla="*/ 29 w 294"/>
                  <a:gd name="T71" fmla="*/ 47 h 326"/>
                  <a:gd name="T72" fmla="*/ 23 w 294"/>
                  <a:gd name="T73" fmla="*/ 50 h 326"/>
                  <a:gd name="T74" fmla="*/ 21 w 294"/>
                  <a:gd name="T75" fmla="*/ 56 h 326"/>
                  <a:gd name="T76" fmla="*/ 23 w 294"/>
                  <a:gd name="T77" fmla="*/ 62 h 326"/>
                  <a:gd name="T78" fmla="*/ 28 w 294"/>
                  <a:gd name="T79" fmla="*/ 66 h 326"/>
                  <a:gd name="T80" fmla="*/ 35 w 294"/>
                  <a:gd name="T81" fmla="*/ 66 h 326"/>
                  <a:gd name="T82" fmla="*/ 43 w 294"/>
                  <a:gd name="T83" fmla="*/ 63 h 326"/>
                  <a:gd name="T84" fmla="*/ 47 w 294"/>
                  <a:gd name="T85" fmla="*/ 58 h 326"/>
                  <a:gd name="T86" fmla="*/ 49 w 294"/>
                  <a:gd name="T87" fmla="*/ 52 h 326"/>
                  <a:gd name="T88" fmla="*/ 49 w 294"/>
                  <a:gd name="T89" fmla="*/ 42 h 32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294"/>
                  <a:gd name="T136" fmla="*/ 0 h 326"/>
                  <a:gd name="T137" fmla="*/ 294 w 294"/>
                  <a:gd name="T138" fmla="*/ 326 h 32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294" h="326">
                    <a:moveTo>
                      <a:pt x="84" y="102"/>
                    </a:moveTo>
                    <a:lnTo>
                      <a:pt x="9" y="89"/>
                    </a:lnTo>
                    <a:lnTo>
                      <a:pt x="13" y="78"/>
                    </a:lnTo>
                    <a:lnTo>
                      <a:pt x="16" y="67"/>
                    </a:lnTo>
                    <a:lnTo>
                      <a:pt x="20" y="58"/>
                    </a:lnTo>
                    <a:lnTo>
                      <a:pt x="25" y="49"/>
                    </a:lnTo>
                    <a:lnTo>
                      <a:pt x="32" y="41"/>
                    </a:lnTo>
                    <a:lnTo>
                      <a:pt x="37" y="34"/>
                    </a:lnTo>
                    <a:lnTo>
                      <a:pt x="45" y="27"/>
                    </a:lnTo>
                    <a:lnTo>
                      <a:pt x="53" y="22"/>
                    </a:lnTo>
                    <a:lnTo>
                      <a:pt x="60" y="17"/>
                    </a:lnTo>
                    <a:lnTo>
                      <a:pt x="70" y="11"/>
                    </a:lnTo>
                    <a:lnTo>
                      <a:pt x="80" y="9"/>
                    </a:lnTo>
                    <a:lnTo>
                      <a:pt x="90" y="5"/>
                    </a:lnTo>
                    <a:lnTo>
                      <a:pt x="102" y="2"/>
                    </a:lnTo>
                    <a:lnTo>
                      <a:pt x="115" y="1"/>
                    </a:lnTo>
                    <a:lnTo>
                      <a:pt x="129" y="0"/>
                    </a:lnTo>
                    <a:lnTo>
                      <a:pt x="143" y="0"/>
                    </a:lnTo>
                    <a:lnTo>
                      <a:pt x="169" y="1"/>
                    </a:lnTo>
                    <a:lnTo>
                      <a:pt x="193" y="2"/>
                    </a:lnTo>
                    <a:lnTo>
                      <a:pt x="211" y="8"/>
                    </a:lnTo>
                    <a:lnTo>
                      <a:pt x="226" y="13"/>
                    </a:lnTo>
                    <a:lnTo>
                      <a:pt x="239" y="19"/>
                    </a:lnTo>
                    <a:lnTo>
                      <a:pt x="250" y="28"/>
                    </a:lnTo>
                    <a:lnTo>
                      <a:pt x="257" y="36"/>
                    </a:lnTo>
                    <a:lnTo>
                      <a:pt x="264" y="46"/>
                    </a:lnTo>
                    <a:lnTo>
                      <a:pt x="269" y="58"/>
                    </a:lnTo>
                    <a:lnTo>
                      <a:pt x="273" y="75"/>
                    </a:lnTo>
                    <a:lnTo>
                      <a:pt x="274" y="96"/>
                    </a:lnTo>
                    <a:lnTo>
                      <a:pt x="276" y="120"/>
                    </a:lnTo>
                    <a:lnTo>
                      <a:pt x="274" y="216"/>
                    </a:lnTo>
                    <a:lnTo>
                      <a:pt x="274" y="236"/>
                    </a:lnTo>
                    <a:lnTo>
                      <a:pt x="276" y="253"/>
                    </a:lnTo>
                    <a:lnTo>
                      <a:pt x="277" y="267"/>
                    </a:lnTo>
                    <a:lnTo>
                      <a:pt x="278" y="277"/>
                    </a:lnTo>
                    <a:lnTo>
                      <a:pt x="281" y="288"/>
                    </a:lnTo>
                    <a:lnTo>
                      <a:pt x="285" y="298"/>
                    </a:lnTo>
                    <a:lnTo>
                      <a:pt x="289" y="308"/>
                    </a:lnTo>
                    <a:lnTo>
                      <a:pt x="294" y="320"/>
                    </a:lnTo>
                    <a:lnTo>
                      <a:pt x="212" y="320"/>
                    </a:lnTo>
                    <a:lnTo>
                      <a:pt x="208" y="310"/>
                    </a:lnTo>
                    <a:lnTo>
                      <a:pt x="204" y="295"/>
                    </a:lnTo>
                    <a:lnTo>
                      <a:pt x="202" y="289"/>
                    </a:lnTo>
                    <a:lnTo>
                      <a:pt x="200" y="285"/>
                    </a:lnTo>
                    <a:lnTo>
                      <a:pt x="190" y="295"/>
                    </a:lnTo>
                    <a:lnTo>
                      <a:pt x="178" y="303"/>
                    </a:lnTo>
                    <a:lnTo>
                      <a:pt x="167" y="311"/>
                    </a:lnTo>
                    <a:lnTo>
                      <a:pt x="155" y="316"/>
                    </a:lnTo>
                    <a:lnTo>
                      <a:pt x="143" y="321"/>
                    </a:lnTo>
                    <a:lnTo>
                      <a:pt x="130" y="324"/>
                    </a:lnTo>
                    <a:lnTo>
                      <a:pt x="117" y="326"/>
                    </a:lnTo>
                    <a:lnTo>
                      <a:pt x="105" y="326"/>
                    </a:lnTo>
                    <a:lnTo>
                      <a:pt x="92" y="326"/>
                    </a:lnTo>
                    <a:lnTo>
                      <a:pt x="81" y="325"/>
                    </a:lnTo>
                    <a:lnTo>
                      <a:pt x="71" y="323"/>
                    </a:lnTo>
                    <a:lnTo>
                      <a:pt x="60" y="320"/>
                    </a:lnTo>
                    <a:lnTo>
                      <a:pt x="51" y="316"/>
                    </a:lnTo>
                    <a:lnTo>
                      <a:pt x="44" y="312"/>
                    </a:lnTo>
                    <a:lnTo>
                      <a:pt x="35" y="307"/>
                    </a:lnTo>
                    <a:lnTo>
                      <a:pt x="28" y="301"/>
                    </a:lnTo>
                    <a:lnTo>
                      <a:pt x="22" y="294"/>
                    </a:lnTo>
                    <a:lnTo>
                      <a:pt x="15" y="286"/>
                    </a:lnTo>
                    <a:lnTo>
                      <a:pt x="11" y="278"/>
                    </a:lnTo>
                    <a:lnTo>
                      <a:pt x="7" y="271"/>
                    </a:lnTo>
                    <a:lnTo>
                      <a:pt x="3" y="262"/>
                    </a:lnTo>
                    <a:lnTo>
                      <a:pt x="2" y="254"/>
                    </a:lnTo>
                    <a:lnTo>
                      <a:pt x="1" y="243"/>
                    </a:lnTo>
                    <a:lnTo>
                      <a:pt x="0" y="234"/>
                    </a:lnTo>
                    <a:lnTo>
                      <a:pt x="1" y="221"/>
                    </a:lnTo>
                    <a:lnTo>
                      <a:pt x="3" y="208"/>
                    </a:lnTo>
                    <a:lnTo>
                      <a:pt x="7" y="198"/>
                    </a:lnTo>
                    <a:lnTo>
                      <a:pt x="13" y="186"/>
                    </a:lnTo>
                    <a:lnTo>
                      <a:pt x="19" y="177"/>
                    </a:lnTo>
                    <a:lnTo>
                      <a:pt x="28" y="168"/>
                    </a:lnTo>
                    <a:lnTo>
                      <a:pt x="37" y="162"/>
                    </a:lnTo>
                    <a:lnTo>
                      <a:pt x="48" y="155"/>
                    </a:lnTo>
                    <a:lnTo>
                      <a:pt x="60" y="150"/>
                    </a:lnTo>
                    <a:lnTo>
                      <a:pt x="76" y="145"/>
                    </a:lnTo>
                    <a:lnTo>
                      <a:pt x="94" y="140"/>
                    </a:lnTo>
                    <a:lnTo>
                      <a:pt x="114" y="136"/>
                    </a:lnTo>
                    <a:lnTo>
                      <a:pt x="141" y="131"/>
                    </a:lnTo>
                    <a:lnTo>
                      <a:pt x="163" y="126"/>
                    </a:lnTo>
                    <a:lnTo>
                      <a:pt x="181" y="120"/>
                    </a:lnTo>
                    <a:lnTo>
                      <a:pt x="194" y="115"/>
                    </a:lnTo>
                    <a:lnTo>
                      <a:pt x="194" y="107"/>
                    </a:lnTo>
                    <a:lnTo>
                      <a:pt x="194" y="96"/>
                    </a:lnTo>
                    <a:lnTo>
                      <a:pt x="191" y="87"/>
                    </a:lnTo>
                    <a:lnTo>
                      <a:pt x="187" y="79"/>
                    </a:lnTo>
                    <a:lnTo>
                      <a:pt x="182" y="74"/>
                    </a:lnTo>
                    <a:lnTo>
                      <a:pt x="176" y="69"/>
                    </a:lnTo>
                    <a:lnTo>
                      <a:pt x="165" y="66"/>
                    </a:lnTo>
                    <a:lnTo>
                      <a:pt x="152" y="63"/>
                    </a:lnTo>
                    <a:lnTo>
                      <a:pt x="138" y="63"/>
                    </a:lnTo>
                    <a:lnTo>
                      <a:pt x="128" y="63"/>
                    </a:lnTo>
                    <a:lnTo>
                      <a:pt x="119" y="65"/>
                    </a:lnTo>
                    <a:lnTo>
                      <a:pt x="111" y="69"/>
                    </a:lnTo>
                    <a:lnTo>
                      <a:pt x="103" y="72"/>
                    </a:lnTo>
                    <a:lnTo>
                      <a:pt x="98" y="76"/>
                    </a:lnTo>
                    <a:lnTo>
                      <a:pt x="93" y="84"/>
                    </a:lnTo>
                    <a:lnTo>
                      <a:pt x="88" y="92"/>
                    </a:lnTo>
                    <a:lnTo>
                      <a:pt x="84" y="102"/>
                    </a:lnTo>
                    <a:close/>
                    <a:moveTo>
                      <a:pt x="194" y="170"/>
                    </a:moveTo>
                    <a:lnTo>
                      <a:pt x="185" y="172"/>
                    </a:lnTo>
                    <a:lnTo>
                      <a:pt x="173" y="175"/>
                    </a:lnTo>
                    <a:lnTo>
                      <a:pt x="160" y="179"/>
                    </a:lnTo>
                    <a:lnTo>
                      <a:pt x="143" y="183"/>
                    </a:lnTo>
                    <a:lnTo>
                      <a:pt x="128" y="185"/>
                    </a:lnTo>
                    <a:lnTo>
                      <a:pt x="115" y="189"/>
                    </a:lnTo>
                    <a:lnTo>
                      <a:pt x="106" y="193"/>
                    </a:lnTo>
                    <a:lnTo>
                      <a:pt x="99" y="197"/>
                    </a:lnTo>
                    <a:lnTo>
                      <a:pt x="92" y="202"/>
                    </a:lnTo>
                    <a:lnTo>
                      <a:pt x="86" y="210"/>
                    </a:lnTo>
                    <a:lnTo>
                      <a:pt x="84" y="218"/>
                    </a:lnTo>
                    <a:lnTo>
                      <a:pt x="82" y="225"/>
                    </a:lnTo>
                    <a:lnTo>
                      <a:pt x="84" y="234"/>
                    </a:lnTo>
                    <a:lnTo>
                      <a:pt x="86" y="242"/>
                    </a:lnTo>
                    <a:lnTo>
                      <a:pt x="90" y="249"/>
                    </a:lnTo>
                    <a:lnTo>
                      <a:pt x="95" y="255"/>
                    </a:lnTo>
                    <a:lnTo>
                      <a:pt x="102" y="262"/>
                    </a:lnTo>
                    <a:lnTo>
                      <a:pt x="111" y="266"/>
                    </a:lnTo>
                    <a:lnTo>
                      <a:pt x="119" y="268"/>
                    </a:lnTo>
                    <a:lnTo>
                      <a:pt x="129" y="268"/>
                    </a:lnTo>
                    <a:lnTo>
                      <a:pt x="140" y="267"/>
                    </a:lnTo>
                    <a:lnTo>
                      <a:pt x="150" y="264"/>
                    </a:lnTo>
                    <a:lnTo>
                      <a:pt x="162" y="260"/>
                    </a:lnTo>
                    <a:lnTo>
                      <a:pt x="172" y="254"/>
                    </a:lnTo>
                    <a:lnTo>
                      <a:pt x="178" y="247"/>
                    </a:lnTo>
                    <a:lnTo>
                      <a:pt x="184" y="241"/>
                    </a:lnTo>
                    <a:lnTo>
                      <a:pt x="187" y="234"/>
                    </a:lnTo>
                    <a:lnTo>
                      <a:pt x="191" y="227"/>
                    </a:lnTo>
                    <a:lnTo>
                      <a:pt x="193" y="220"/>
                    </a:lnTo>
                    <a:lnTo>
                      <a:pt x="194" y="211"/>
                    </a:lnTo>
                    <a:lnTo>
                      <a:pt x="194" y="199"/>
                    </a:lnTo>
                    <a:lnTo>
                      <a:pt x="194" y="186"/>
                    </a:lnTo>
                    <a:lnTo>
                      <a:pt x="194" y="17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3919" name="Rectangle 1406"/>
              <p:cNvSpPr>
                <a:spLocks noChangeArrowheads="1"/>
              </p:cNvSpPr>
              <p:nvPr/>
            </p:nvSpPr>
            <p:spPr bwMode="auto">
              <a:xfrm>
                <a:off x="4943" y="2771"/>
                <a:ext cx="21" cy="108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300"/>
                  </a:spcBef>
                  <a:buClr>
                    <a:srgbClr val="A04DA3"/>
                  </a:buClr>
                  <a:buFont typeface="Georgia" panose="02040502050405020303" pitchFamily="18" charset="0"/>
                  <a:buChar char="•"/>
                  <a:defRPr sz="28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spcBef>
                    <a:spcPts val="300"/>
                  </a:spcBef>
                  <a:buClr>
                    <a:schemeClr val="accent2"/>
                  </a:buClr>
                  <a:buFont typeface="Georgia" panose="02040502050405020303" pitchFamily="18" charset="0"/>
                  <a:buChar char="▫"/>
                  <a:defRPr sz="2600">
                    <a:solidFill>
                      <a:schemeClr val="accent2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spcBef>
                    <a:spcPts val="300"/>
                  </a:spcBef>
                  <a:buClr>
                    <a:schemeClr val="accent1"/>
                  </a:buClr>
                  <a:buFont typeface="Wingdings 2" panose="05020102010507070707" pitchFamily="18" charset="2"/>
                  <a:buChar char=""/>
                  <a:defRPr sz="2400">
                    <a:solidFill>
                      <a:schemeClr val="accent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spcBef>
                    <a:spcPts val="300"/>
                  </a:spcBef>
                  <a:buClr>
                    <a:schemeClr val="accent1"/>
                  </a:buClr>
                  <a:buFont typeface="Wingdings 2" panose="05020102010507070707" pitchFamily="18" charset="2"/>
                  <a:buChar char=""/>
                  <a:defRPr sz="2200">
                    <a:solidFill>
                      <a:schemeClr val="accent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rgbClr val="A04DA3"/>
                  </a:buClr>
                  <a:buFont typeface="Georgia" panose="02040502050405020303" pitchFamily="18" charset="0"/>
                  <a:buChar char="▫"/>
                  <a:defRPr sz="2000">
                    <a:solidFill>
                      <a:srgbClr val="A04DA3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rgbClr val="A04DA3"/>
                  </a:buClr>
                  <a:buFont typeface="Georgia" panose="02040502050405020303" pitchFamily="18" charset="0"/>
                  <a:buChar char="▫"/>
                  <a:defRPr sz="2000">
                    <a:solidFill>
                      <a:srgbClr val="A04DA3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rgbClr val="A04DA3"/>
                  </a:buClr>
                  <a:buFont typeface="Georgia" panose="02040502050405020303" pitchFamily="18" charset="0"/>
                  <a:buChar char="▫"/>
                  <a:defRPr sz="2000">
                    <a:solidFill>
                      <a:srgbClr val="A04DA3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rgbClr val="A04DA3"/>
                  </a:buClr>
                  <a:buFont typeface="Georgia" panose="02040502050405020303" pitchFamily="18" charset="0"/>
                  <a:buChar char="▫"/>
                  <a:defRPr sz="2000">
                    <a:solidFill>
                      <a:srgbClr val="A04DA3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rgbClr val="A04DA3"/>
                  </a:buClr>
                  <a:buFont typeface="Georgia" panose="02040502050405020303" pitchFamily="18" charset="0"/>
                  <a:buChar char="▫"/>
                  <a:defRPr sz="2000">
                    <a:solidFill>
                      <a:srgbClr val="A04DA3"/>
                    </a:solidFill>
                    <a:latin typeface="Georgia" panose="02040502050405020303" pitchFamily="18" charset="0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FontTx/>
                  <a:buNone/>
                </a:pPr>
                <a:endParaRPr lang="es-PR" altLang="es-PR" sz="2400" b="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3920" name="Rectangle 1407"/>
              <p:cNvSpPr>
                <a:spLocks noChangeArrowheads="1"/>
              </p:cNvSpPr>
              <p:nvPr/>
            </p:nvSpPr>
            <p:spPr bwMode="auto">
              <a:xfrm>
                <a:off x="2890" y="2810"/>
                <a:ext cx="220" cy="30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300"/>
                  </a:spcBef>
                  <a:buClr>
                    <a:srgbClr val="A04DA3"/>
                  </a:buClr>
                  <a:buFont typeface="Georgia" panose="02040502050405020303" pitchFamily="18" charset="0"/>
                  <a:buChar char="•"/>
                  <a:defRPr sz="28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spcBef>
                    <a:spcPts val="300"/>
                  </a:spcBef>
                  <a:buClr>
                    <a:schemeClr val="accent2"/>
                  </a:buClr>
                  <a:buFont typeface="Georgia" panose="02040502050405020303" pitchFamily="18" charset="0"/>
                  <a:buChar char="▫"/>
                  <a:defRPr sz="2600">
                    <a:solidFill>
                      <a:schemeClr val="accent2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spcBef>
                    <a:spcPts val="300"/>
                  </a:spcBef>
                  <a:buClr>
                    <a:schemeClr val="accent1"/>
                  </a:buClr>
                  <a:buFont typeface="Wingdings 2" panose="05020102010507070707" pitchFamily="18" charset="2"/>
                  <a:buChar char=""/>
                  <a:defRPr sz="2400">
                    <a:solidFill>
                      <a:schemeClr val="accent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spcBef>
                    <a:spcPts val="300"/>
                  </a:spcBef>
                  <a:buClr>
                    <a:schemeClr val="accent1"/>
                  </a:buClr>
                  <a:buFont typeface="Wingdings 2" panose="05020102010507070707" pitchFamily="18" charset="2"/>
                  <a:buChar char=""/>
                  <a:defRPr sz="2200">
                    <a:solidFill>
                      <a:schemeClr val="accent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rgbClr val="A04DA3"/>
                  </a:buClr>
                  <a:buFont typeface="Georgia" panose="02040502050405020303" pitchFamily="18" charset="0"/>
                  <a:buChar char="▫"/>
                  <a:defRPr sz="2000">
                    <a:solidFill>
                      <a:srgbClr val="A04DA3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rgbClr val="A04DA3"/>
                  </a:buClr>
                  <a:buFont typeface="Georgia" panose="02040502050405020303" pitchFamily="18" charset="0"/>
                  <a:buChar char="▫"/>
                  <a:defRPr sz="2000">
                    <a:solidFill>
                      <a:srgbClr val="A04DA3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rgbClr val="A04DA3"/>
                  </a:buClr>
                  <a:buFont typeface="Georgia" panose="02040502050405020303" pitchFamily="18" charset="0"/>
                  <a:buChar char="▫"/>
                  <a:defRPr sz="2000">
                    <a:solidFill>
                      <a:srgbClr val="A04DA3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rgbClr val="A04DA3"/>
                  </a:buClr>
                  <a:buFont typeface="Georgia" panose="02040502050405020303" pitchFamily="18" charset="0"/>
                  <a:buChar char="▫"/>
                  <a:defRPr sz="2000">
                    <a:solidFill>
                      <a:srgbClr val="A04DA3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rgbClr val="A04DA3"/>
                  </a:buClr>
                  <a:buFont typeface="Georgia" panose="02040502050405020303" pitchFamily="18" charset="0"/>
                  <a:buChar char="▫"/>
                  <a:defRPr sz="2000">
                    <a:solidFill>
                      <a:srgbClr val="A04DA3"/>
                    </a:solidFill>
                    <a:latin typeface="Georgia" panose="02040502050405020303" pitchFamily="18" charset="0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FontTx/>
                  <a:buNone/>
                </a:pPr>
                <a:endParaRPr lang="es-PR" altLang="es-PR" sz="2400" b="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3921" name="Freeform 1408"/>
              <p:cNvSpPr>
                <a:spLocks/>
              </p:cNvSpPr>
              <p:nvPr/>
            </p:nvSpPr>
            <p:spPr bwMode="auto">
              <a:xfrm>
                <a:off x="2784" y="2735"/>
                <a:ext cx="211" cy="180"/>
              </a:xfrm>
              <a:custGeom>
                <a:avLst/>
                <a:gdLst>
                  <a:gd name="T0" fmla="*/ 211 w 842"/>
                  <a:gd name="T1" fmla="*/ 180 h 722"/>
                  <a:gd name="T2" fmla="*/ 210 w 842"/>
                  <a:gd name="T3" fmla="*/ 177 h 722"/>
                  <a:gd name="T4" fmla="*/ 207 w 842"/>
                  <a:gd name="T5" fmla="*/ 172 h 722"/>
                  <a:gd name="T6" fmla="*/ 204 w 842"/>
                  <a:gd name="T7" fmla="*/ 166 h 722"/>
                  <a:gd name="T8" fmla="*/ 202 w 842"/>
                  <a:gd name="T9" fmla="*/ 160 h 722"/>
                  <a:gd name="T10" fmla="*/ 200 w 842"/>
                  <a:gd name="T11" fmla="*/ 155 h 722"/>
                  <a:gd name="T12" fmla="*/ 198 w 842"/>
                  <a:gd name="T13" fmla="*/ 149 h 722"/>
                  <a:gd name="T14" fmla="*/ 196 w 842"/>
                  <a:gd name="T15" fmla="*/ 144 h 722"/>
                  <a:gd name="T16" fmla="*/ 195 w 842"/>
                  <a:gd name="T17" fmla="*/ 138 h 722"/>
                  <a:gd name="T18" fmla="*/ 193 w 842"/>
                  <a:gd name="T19" fmla="*/ 132 h 722"/>
                  <a:gd name="T20" fmla="*/ 192 w 842"/>
                  <a:gd name="T21" fmla="*/ 127 h 722"/>
                  <a:gd name="T22" fmla="*/ 191 w 842"/>
                  <a:gd name="T23" fmla="*/ 121 h 722"/>
                  <a:gd name="T24" fmla="*/ 190 w 842"/>
                  <a:gd name="T25" fmla="*/ 115 h 722"/>
                  <a:gd name="T26" fmla="*/ 190 w 842"/>
                  <a:gd name="T27" fmla="*/ 110 h 722"/>
                  <a:gd name="T28" fmla="*/ 189 w 842"/>
                  <a:gd name="T29" fmla="*/ 104 h 722"/>
                  <a:gd name="T30" fmla="*/ 189 w 842"/>
                  <a:gd name="T31" fmla="*/ 98 h 722"/>
                  <a:gd name="T32" fmla="*/ 189 w 842"/>
                  <a:gd name="T33" fmla="*/ 93 h 722"/>
                  <a:gd name="T34" fmla="*/ 189 w 842"/>
                  <a:gd name="T35" fmla="*/ 87 h 722"/>
                  <a:gd name="T36" fmla="*/ 189 w 842"/>
                  <a:gd name="T37" fmla="*/ 82 h 722"/>
                  <a:gd name="T38" fmla="*/ 189 w 842"/>
                  <a:gd name="T39" fmla="*/ 76 h 722"/>
                  <a:gd name="T40" fmla="*/ 190 w 842"/>
                  <a:gd name="T41" fmla="*/ 70 h 722"/>
                  <a:gd name="T42" fmla="*/ 190 w 842"/>
                  <a:gd name="T43" fmla="*/ 65 h 722"/>
                  <a:gd name="T44" fmla="*/ 191 w 842"/>
                  <a:gd name="T45" fmla="*/ 59 h 722"/>
                  <a:gd name="T46" fmla="*/ 192 w 842"/>
                  <a:gd name="T47" fmla="*/ 53 h 722"/>
                  <a:gd name="T48" fmla="*/ 193 w 842"/>
                  <a:gd name="T49" fmla="*/ 48 h 722"/>
                  <a:gd name="T50" fmla="*/ 195 w 842"/>
                  <a:gd name="T51" fmla="*/ 42 h 722"/>
                  <a:gd name="T52" fmla="*/ 196 w 842"/>
                  <a:gd name="T53" fmla="*/ 37 h 722"/>
                  <a:gd name="T54" fmla="*/ 198 w 842"/>
                  <a:gd name="T55" fmla="*/ 31 h 722"/>
                  <a:gd name="T56" fmla="*/ 200 w 842"/>
                  <a:gd name="T57" fmla="*/ 25 h 722"/>
                  <a:gd name="T58" fmla="*/ 202 w 842"/>
                  <a:gd name="T59" fmla="*/ 20 h 722"/>
                  <a:gd name="T60" fmla="*/ 204 w 842"/>
                  <a:gd name="T61" fmla="*/ 14 h 722"/>
                  <a:gd name="T62" fmla="*/ 207 w 842"/>
                  <a:gd name="T63" fmla="*/ 8 h 722"/>
                  <a:gd name="T64" fmla="*/ 210 w 842"/>
                  <a:gd name="T65" fmla="*/ 3 h 722"/>
                  <a:gd name="T66" fmla="*/ 0 w 842"/>
                  <a:gd name="T67" fmla="*/ 90 h 722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842"/>
                  <a:gd name="T103" fmla="*/ 0 h 722"/>
                  <a:gd name="T104" fmla="*/ 842 w 842"/>
                  <a:gd name="T105" fmla="*/ 722 h 722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842" h="722">
                    <a:moveTo>
                      <a:pt x="0" y="361"/>
                    </a:moveTo>
                    <a:lnTo>
                      <a:pt x="842" y="722"/>
                    </a:lnTo>
                    <a:lnTo>
                      <a:pt x="837" y="711"/>
                    </a:lnTo>
                    <a:lnTo>
                      <a:pt x="832" y="700"/>
                    </a:lnTo>
                    <a:lnTo>
                      <a:pt x="827" y="689"/>
                    </a:lnTo>
                    <a:lnTo>
                      <a:pt x="822" y="677"/>
                    </a:lnTo>
                    <a:lnTo>
                      <a:pt x="816" y="665"/>
                    </a:lnTo>
                    <a:lnTo>
                      <a:pt x="813" y="655"/>
                    </a:lnTo>
                    <a:lnTo>
                      <a:pt x="807" y="643"/>
                    </a:lnTo>
                    <a:lnTo>
                      <a:pt x="804" y="632"/>
                    </a:lnTo>
                    <a:lnTo>
                      <a:pt x="800" y="621"/>
                    </a:lnTo>
                    <a:lnTo>
                      <a:pt x="796" y="610"/>
                    </a:lnTo>
                    <a:lnTo>
                      <a:pt x="792" y="598"/>
                    </a:lnTo>
                    <a:lnTo>
                      <a:pt x="788" y="586"/>
                    </a:lnTo>
                    <a:lnTo>
                      <a:pt x="784" y="576"/>
                    </a:lnTo>
                    <a:lnTo>
                      <a:pt x="781" y="564"/>
                    </a:lnTo>
                    <a:lnTo>
                      <a:pt x="778" y="553"/>
                    </a:lnTo>
                    <a:lnTo>
                      <a:pt x="775" y="542"/>
                    </a:lnTo>
                    <a:lnTo>
                      <a:pt x="772" y="531"/>
                    </a:lnTo>
                    <a:lnTo>
                      <a:pt x="770" y="519"/>
                    </a:lnTo>
                    <a:lnTo>
                      <a:pt x="767" y="509"/>
                    </a:lnTo>
                    <a:lnTo>
                      <a:pt x="766" y="497"/>
                    </a:lnTo>
                    <a:lnTo>
                      <a:pt x="763" y="485"/>
                    </a:lnTo>
                    <a:lnTo>
                      <a:pt x="762" y="474"/>
                    </a:lnTo>
                    <a:lnTo>
                      <a:pt x="759" y="463"/>
                    </a:lnTo>
                    <a:lnTo>
                      <a:pt x="758" y="452"/>
                    </a:lnTo>
                    <a:lnTo>
                      <a:pt x="757" y="440"/>
                    </a:lnTo>
                    <a:lnTo>
                      <a:pt x="756" y="429"/>
                    </a:lnTo>
                    <a:lnTo>
                      <a:pt x="756" y="418"/>
                    </a:lnTo>
                    <a:lnTo>
                      <a:pt x="754" y="406"/>
                    </a:lnTo>
                    <a:lnTo>
                      <a:pt x="753" y="394"/>
                    </a:lnTo>
                    <a:lnTo>
                      <a:pt x="753" y="384"/>
                    </a:lnTo>
                    <a:lnTo>
                      <a:pt x="753" y="372"/>
                    </a:lnTo>
                    <a:lnTo>
                      <a:pt x="753" y="361"/>
                    </a:lnTo>
                    <a:lnTo>
                      <a:pt x="753" y="350"/>
                    </a:lnTo>
                    <a:lnTo>
                      <a:pt x="753" y="339"/>
                    </a:lnTo>
                    <a:lnTo>
                      <a:pt x="753" y="327"/>
                    </a:lnTo>
                    <a:lnTo>
                      <a:pt x="754" y="317"/>
                    </a:lnTo>
                    <a:lnTo>
                      <a:pt x="756" y="305"/>
                    </a:lnTo>
                    <a:lnTo>
                      <a:pt x="756" y="293"/>
                    </a:lnTo>
                    <a:lnTo>
                      <a:pt x="757" y="282"/>
                    </a:lnTo>
                    <a:lnTo>
                      <a:pt x="758" y="271"/>
                    </a:lnTo>
                    <a:lnTo>
                      <a:pt x="759" y="260"/>
                    </a:lnTo>
                    <a:lnTo>
                      <a:pt x="762" y="248"/>
                    </a:lnTo>
                    <a:lnTo>
                      <a:pt x="763" y="238"/>
                    </a:lnTo>
                    <a:lnTo>
                      <a:pt x="766" y="226"/>
                    </a:lnTo>
                    <a:lnTo>
                      <a:pt x="767" y="214"/>
                    </a:lnTo>
                    <a:lnTo>
                      <a:pt x="770" y="204"/>
                    </a:lnTo>
                    <a:lnTo>
                      <a:pt x="772" y="192"/>
                    </a:lnTo>
                    <a:lnTo>
                      <a:pt x="775" y="181"/>
                    </a:lnTo>
                    <a:lnTo>
                      <a:pt x="778" y="169"/>
                    </a:lnTo>
                    <a:lnTo>
                      <a:pt x="781" y="159"/>
                    </a:lnTo>
                    <a:lnTo>
                      <a:pt x="784" y="147"/>
                    </a:lnTo>
                    <a:lnTo>
                      <a:pt x="788" y="135"/>
                    </a:lnTo>
                    <a:lnTo>
                      <a:pt x="792" y="125"/>
                    </a:lnTo>
                    <a:lnTo>
                      <a:pt x="796" y="113"/>
                    </a:lnTo>
                    <a:lnTo>
                      <a:pt x="800" y="102"/>
                    </a:lnTo>
                    <a:lnTo>
                      <a:pt x="804" y="90"/>
                    </a:lnTo>
                    <a:lnTo>
                      <a:pt x="807" y="80"/>
                    </a:lnTo>
                    <a:lnTo>
                      <a:pt x="813" y="68"/>
                    </a:lnTo>
                    <a:lnTo>
                      <a:pt x="816" y="56"/>
                    </a:lnTo>
                    <a:lnTo>
                      <a:pt x="822" y="46"/>
                    </a:lnTo>
                    <a:lnTo>
                      <a:pt x="827" y="34"/>
                    </a:lnTo>
                    <a:lnTo>
                      <a:pt x="832" y="23"/>
                    </a:lnTo>
                    <a:lnTo>
                      <a:pt x="837" y="12"/>
                    </a:lnTo>
                    <a:lnTo>
                      <a:pt x="842" y="0"/>
                    </a:lnTo>
                    <a:lnTo>
                      <a:pt x="0" y="361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3922" name="Freeform 1409"/>
              <p:cNvSpPr>
                <a:spLocks/>
              </p:cNvSpPr>
              <p:nvPr/>
            </p:nvSpPr>
            <p:spPr bwMode="auto">
              <a:xfrm>
                <a:off x="2425" y="912"/>
                <a:ext cx="94" cy="111"/>
              </a:xfrm>
              <a:custGeom>
                <a:avLst/>
                <a:gdLst>
                  <a:gd name="T0" fmla="*/ 93 w 376"/>
                  <a:gd name="T1" fmla="*/ 81 h 446"/>
                  <a:gd name="T2" fmla="*/ 88 w 376"/>
                  <a:gd name="T3" fmla="*/ 92 h 446"/>
                  <a:gd name="T4" fmla="*/ 81 w 376"/>
                  <a:gd name="T5" fmla="*/ 100 h 446"/>
                  <a:gd name="T6" fmla="*/ 72 w 376"/>
                  <a:gd name="T7" fmla="*/ 106 h 446"/>
                  <a:gd name="T8" fmla="*/ 61 w 376"/>
                  <a:gd name="T9" fmla="*/ 110 h 446"/>
                  <a:gd name="T10" fmla="*/ 49 w 376"/>
                  <a:gd name="T11" fmla="*/ 111 h 446"/>
                  <a:gd name="T12" fmla="*/ 34 w 376"/>
                  <a:gd name="T13" fmla="*/ 109 h 446"/>
                  <a:gd name="T14" fmla="*/ 21 w 376"/>
                  <a:gd name="T15" fmla="*/ 103 h 446"/>
                  <a:gd name="T16" fmla="*/ 11 w 376"/>
                  <a:gd name="T17" fmla="*/ 93 h 446"/>
                  <a:gd name="T18" fmla="*/ 3 w 376"/>
                  <a:gd name="T19" fmla="*/ 79 h 446"/>
                  <a:gd name="T20" fmla="*/ 0 w 376"/>
                  <a:gd name="T21" fmla="*/ 63 h 446"/>
                  <a:gd name="T22" fmla="*/ 1 w 376"/>
                  <a:gd name="T23" fmla="*/ 44 h 446"/>
                  <a:gd name="T24" fmla="*/ 6 w 376"/>
                  <a:gd name="T25" fmla="*/ 28 h 446"/>
                  <a:gd name="T26" fmla="*/ 14 w 376"/>
                  <a:gd name="T27" fmla="*/ 15 h 446"/>
                  <a:gd name="T28" fmla="*/ 26 w 376"/>
                  <a:gd name="T29" fmla="*/ 6 h 446"/>
                  <a:gd name="T30" fmla="*/ 40 w 376"/>
                  <a:gd name="T31" fmla="*/ 1 h 446"/>
                  <a:gd name="T32" fmla="*/ 55 w 376"/>
                  <a:gd name="T33" fmla="*/ 0 h 446"/>
                  <a:gd name="T34" fmla="*/ 69 w 376"/>
                  <a:gd name="T35" fmla="*/ 3 h 446"/>
                  <a:gd name="T36" fmla="*/ 80 w 376"/>
                  <a:gd name="T37" fmla="*/ 9 h 446"/>
                  <a:gd name="T38" fmla="*/ 86 w 376"/>
                  <a:gd name="T39" fmla="*/ 15 h 446"/>
                  <a:gd name="T40" fmla="*/ 91 w 376"/>
                  <a:gd name="T41" fmla="*/ 23 h 446"/>
                  <a:gd name="T42" fmla="*/ 94 w 376"/>
                  <a:gd name="T43" fmla="*/ 31 h 446"/>
                  <a:gd name="T44" fmla="*/ 71 w 376"/>
                  <a:gd name="T45" fmla="*/ 33 h 446"/>
                  <a:gd name="T46" fmla="*/ 68 w 376"/>
                  <a:gd name="T47" fmla="*/ 27 h 446"/>
                  <a:gd name="T48" fmla="*/ 64 w 376"/>
                  <a:gd name="T49" fmla="*/ 23 h 446"/>
                  <a:gd name="T50" fmla="*/ 59 w 376"/>
                  <a:gd name="T51" fmla="*/ 20 h 446"/>
                  <a:gd name="T52" fmla="*/ 49 w 376"/>
                  <a:gd name="T53" fmla="*/ 18 h 446"/>
                  <a:gd name="T54" fmla="*/ 41 w 376"/>
                  <a:gd name="T55" fmla="*/ 20 h 446"/>
                  <a:gd name="T56" fmla="*/ 34 w 376"/>
                  <a:gd name="T57" fmla="*/ 23 h 446"/>
                  <a:gd name="T58" fmla="*/ 28 w 376"/>
                  <a:gd name="T59" fmla="*/ 29 h 446"/>
                  <a:gd name="T60" fmla="*/ 25 w 376"/>
                  <a:gd name="T61" fmla="*/ 38 h 446"/>
                  <a:gd name="T62" fmla="*/ 23 w 376"/>
                  <a:gd name="T63" fmla="*/ 50 h 446"/>
                  <a:gd name="T64" fmla="*/ 23 w 376"/>
                  <a:gd name="T65" fmla="*/ 64 h 446"/>
                  <a:gd name="T66" fmla="*/ 25 w 376"/>
                  <a:gd name="T67" fmla="*/ 76 h 446"/>
                  <a:gd name="T68" fmla="*/ 30 w 376"/>
                  <a:gd name="T69" fmla="*/ 84 h 446"/>
                  <a:gd name="T70" fmla="*/ 36 w 376"/>
                  <a:gd name="T71" fmla="*/ 89 h 446"/>
                  <a:gd name="T72" fmla="*/ 43 w 376"/>
                  <a:gd name="T73" fmla="*/ 92 h 446"/>
                  <a:gd name="T74" fmla="*/ 51 w 376"/>
                  <a:gd name="T75" fmla="*/ 93 h 446"/>
                  <a:gd name="T76" fmla="*/ 57 w 376"/>
                  <a:gd name="T77" fmla="*/ 91 h 446"/>
                  <a:gd name="T78" fmla="*/ 62 w 376"/>
                  <a:gd name="T79" fmla="*/ 88 h 446"/>
                  <a:gd name="T80" fmla="*/ 67 w 376"/>
                  <a:gd name="T81" fmla="*/ 84 h 446"/>
                  <a:gd name="T82" fmla="*/ 71 w 376"/>
                  <a:gd name="T83" fmla="*/ 78 h 446"/>
                  <a:gd name="T84" fmla="*/ 73 w 376"/>
                  <a:gd name="T85" fmla="*/ 70 h 44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376"/>
                  <a:gd name="T130" fmla="*/ 0 h 446"/>
                  <a:gd name="T131" fmla="*/ 376 w 376"/>
                  <a:gd name="T132" fmla="*/ 446 h 44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376" h="446">
                    <a:moveTo>
                      <a:pt x="292" y="280"/>
                    </a:moveTo>
                    <a:lnTo>
                      <a:pt x="376" y="307"/>
                    </a:lnTo>
                    <a:lnTo>
                      <a:pt x="371" y="324"/>
                    </a:lnTo>
                    <a:lnTo>
                      <a:pt x="365" y="340"/>
                    </a:lnTo>
                    <a:lnTo>
                      <a:pt x="358" y="355"/>
                    </a:lnTo>
                    <a:lnTo>
                      <a:pt x="350" y="368"/>
                    </a:lnTo>
                    <a:lnTo>
                      <a:pt x="341" y="381"/>
                    </a:lnTo>
                    <a:lnTo>
                      <a:pt x="332" y="393"/>
                    </a:lnTo>
                    <a:lnTo>
                      <a:pt x="322" y="403"/>
                    </a:lnTo>
                    <a:lnTo>
                      <a:pt x="311" y="412"/>
                    </a:lnTo>
                    <a:lnTo>
                      <a:pt x="300" y="420"/>
                    </a:lnTo>
                    <a:lnTo>
                      <a:pt x="287" y="427"/>
                    </a:lnTo>
                    <a:lnTo>
                      <a:pt x="274" y="433"/>
                    </a:lnTo>
                    <a:lnTo>
                      <a:pt x="260" y="438"/>
                    </a:lnTo>
                    <a:lnTo>
                      <a:pt x="245" y="442"/>
                    </a:lnTo>
                    <a:lnTo>
                      <a:pt x="230" y="445"/>
                    </a:lnTo>
                    <a:lnTo>
                      <a:pt x="214" y="446"/>
                    </a:lnTo>
                    <a:lnTo>
                      <a:pt x="196" y="446"/>
                    </a:lnTo>
                    <a:lnTo>
                      <a:pt x="175" y="446"/>
                    </a:lnTo>
                    <a:lnTo>
                      <a:pt x="156" y="442"/>
                    </a:lnTo>
                    <a:lnTo>
                      <a:pt x="136" y="438"/>
                    </a:lnTo>
                    <a:lnTo>
                      <a:pt x="118" y="432"/>
                    </a:lnTo>
                    <a:lnTo>
                      <a:pt x="101" y="424"/>
                    </a:lnTo>
                    <a:lnTo>
                      <a:pt x="85" y="414"/>
                    </a:lnTo>
                    <a:lnTo>
                      <a:pt x="69" y="402"/>
                    </a:lnTo>
                    <a:lnTo>
                      <a:pt x="55" y="388"/>
                    </a:lnTo>
                    <a:lnTo>
                      <a:pt x="42" y="372"/>
                    </a:lnTo>
                    <a:lnTo>
                      <a:pt x="31" y="355"/>
                    </a:lnTo>
                    <a:lnTo>
                      <a:pt x="21" y="337"/>
                    </a:lnTo>
                    <a:lnTo>
                      <a:pt x="13" y="318"/>
                    </a:lnTo>
                    <a:lnTo>
                      <a:pt x="8" y="297"/>
                    </a:lnTo>
                    <a:lnTo>
                      <a:pt x="3" y="275"/>
                    </a:lnTo>
                    <a:lnTo>
                      <a:pt x="0" y="252"/>
                    </a:lnTo>
                    <a:lnTo>
                      <a:pt x="0" y="227"/>
                    </a:lnTo>
                    <a:lnTo>
                      <a:pt x="0" y="201"/>
                    </a:lnTo>
                    <a:lnTo>
                      <a:pt x="3" y="176"/>
                    </a:lnTo>
                    <a:lnTo>
                      <a:pt x="8" y="153"/>
                    </a:lnTo>
                    <a:lnTo>
                      <a:pt x="13" y="131"/>
                    </a:lnTo>
                    <a:lnTo>
                      <a:pt x="22" y="112"/>
                    </a:lnTo>
                    <a:lnTo>
                      <a:pt x="31" y="92"/>
                    </a:lnTo>
                    <a:lnTo>
                      <a:pt x="43" y="75"/>
                    </a:lnTo>
                    <a:lnTo>
                      <a:pt x="56" y="60"/>
                    </a:lnTo>
                    <a:lnTo>
                      <a:pt x="70" y="46"/>
                    </a:lnTo>
                    <a:lnTo>
                      <a:pt x="86" y="34"/>
                    </a:lnTo>
                    <a:lnTo>
                      <a:pt x="103" y="24"/>
                    </a:lnTo>
                    <a:lnTo>
                      <a:pt x="120" y="14"/>
                    </a:lnTo>
                    <a:lnTo>
                      <a:pt x="139" y="8"/>
                    </a:lnTo>
                    <a:lnTo>
                      <a:pt x="158" y="4"/>
                    </a:lnTo>
                    <a:lnTo>
                      <a:pt x="179" y="1"/>
                    </a:lnTo>
                    <a:lnTo>
                      <a:pt x="203" y="0"/>
                    </a:lnTo>
                    <a:lnTo>
                      <a:pt x="221" y="0"/>
                    </a:lnTo>
                    <a:lnTo>
                      <a:pt x="240" y="3"/>
                    </a:lnTo>
                    <a:lnTo>
                      <a:pt x="257" y="7"/>
                    </a:lnTo>
                    <a:lnTo>
                      <a:pt x="274" y="12"/>
                    </a:lnTo>
                    <a:lnTo>
                      <a:pt x="289" y="18"/>
                    </a:lnTo>
                    <a:lnTo>
                      <a:pt x="304" y="26"/>
                    </a:lnTo>
                    <a:lnTo>
                      <a:pt x="318" y="36"/>
                    </a:lnTo>
                    <a:lnTo>
                      <a:pt x="331" y="47"/>
                    </a:lnTo>
                    <a:lnTo>
                      <a:pt x="337" y="55"/>
                    </a:lnTo>
                    <a:lnTo>
                      <a:pt x="344" y="62"/>
                    </a:lnTo>
                    <a:lnTo>
                      <a:pt x="350" y="71"/>
                    </a:lnTo>
                    <a:lnTo>
                      <a:pt x="357" y="81"/>
                    </a:lnTo>
                    <a:lnTo>
                      <a:pt x="362" y="91"/>
                    </a:lnTo>
                    <a:lnTo>
                      <a:pt x="367" y="103"/>
                    </a:lnTo>
                    <a:lnTo>
                      <a:pt x="371" y="114"/>
                    </a:lnTo>
                    <a:lnTo>
                      <a:pt x="375" y="126"/>
                    </a:lnTo>
                    <a:lnTo>
                      <a:pt x="288" y="147"/>
                    </a:lnTo>
                    <a:lnTo>
                      <a:pt x="287" y="139"/>
                    </a:lnTo>
                    <a:lnTo>
                      <a:pt x="284" y="131"/>
                    </a:lnTo>
                    <a:lnTo>
                      <a:pt x="280" y="123"/>
                    </a:lnTo>
                    <a:lnTo>
                      <a:pt x="276" y="117"/>
                    </a:lnTo>
                    <a:lnTo>
                      <a:pt x="272" y="110"/>
                    </a:lnTo>
                    <a:lnTo>
                      <a:pt x="267" y="104"/>
                    </a:lnTo>
                    <a:lnTo>
                      <a:pt x="262" y="99"/>
                    </a:lnTo>
                    <a:lnTo>
                      <a:pt x="257" y="94"/>
                    </a:lnTo>
                    <a:lnTo>
                      <a:pt x="250" y="90"/>
                    </a:lnTo>
                    <a:lnTo>
                      <a:pt x="244" y="86"/>
                    </a:lnTo>
                    <a:lnTo>
                      <a:pt x="236" y="82"/>
                    </a:lnTo>
                    <a:lnTo>
                      <a:pt x="230" y="79"/>
                    </a:lnTo>
                    <a:lnTo>
                      <a:pt x="214" y="75"/>
                    </a:lnTo>
                    <a:lnTo>
                      <a:pt x="197" y="74"/>
                    </a:lnTo>
                    <a:lnTo>
                      <a:pt x="186" y="75"/>
                    </a:lnTo>
                    <a:lnTo>
                      <a:pt x="175" y="77"/>
                    </a:lnTo>
                    <a:lnTo>
                      <a:pt x="164" y="79"/>
                    </a:lnTo>
                    <a:lnTo>
                      <a:pt x="155" y="83"/>
                    </a:lnTo>
                    <a:lnTo>
                      <a:pt x="144" y="88"/>
                    </a:lnTo>
                    <a:lnTo>
                      <a:pt x="135" y="94"/>
                    </a:lnTo>
                    <a:lnTo>
                      <a:pt x="127" y="101"/>
                    </a:lnTo>
                    <a:lnTo>
                      <a:pt x="120" y="109"/>
                    </a:lnTo>
                    <a:lnTo>
                      <a:pt x="113" y="118"/>
                    </a:lnTo>
                    <a:lnTo>
                      <a:pt x="107" y="128"/>
                    </a:lnTo>
                    <a:lnTo>
                      <a:pt x="101" y="140"/>
                    </a:lnTo>
                    <a:lnTo>
                      <a:pt x="98" y="154"/>
                    </a:lnTo>
                    <a:lnTo>
                      <a:pt x="94" y="169"/>
                    </a:lnTo>
                    <a:lnTo>
                      <a:pt x="91" y="184"/>
                    </a:lnTo>
                    <a:lnTo>
                      <a:pt x="90" y="202"/>
                    </a:lnTo>
                    <a:lnTo>
                      <a:pt x="90" y="221"/>
                    </a:lnTo>
                    <a:lnTo>
                      <a:pt x="90" y="240"/>
                    </a:lnTo>
                    <a:lnTo>
                      <a:pt x="91" y="258"/>
                    </a:lnTo>
                    <a:lnTo>
                      <a:pt x="94" y="275"/>
                    </a:lnTo>
                    <a:lnTo>
                      <a:pt x="98" y="291"/>
                    </a:lnTo>
                    <a:lnTo>
                      <a:pt x="101" y="305"/>
                    </a:lnTo>
                    <a:lnTo>
                      <a:pt x="107" y="316"/>
                    </a:lnTo>
                    <a:lnTo>
                      <a:pt x="112" y="328"/>
                    </a:lnTo>
                    <a:lnTo>
                      <a:pt x="120" y="337"/>
                    </a:lnTo>
                    <a:lnTo>
                      <a:pt x="127" y="345"/>
                    </a:lnTo>
                    <a:lnTo>
                      <a:pt x="135" y="353"/>
                    </a:lnTo>
                    <a:lnTo>
                      <a:pt x="144" y="358"/>
                    </a:lnTo>
                    <a:lnTo>
                      <a:pt x="153" y="363"/>
                    </a:lnTo>
                    <a:lnTo>
                      <a:pt x="162" y="367"/>
                    </a:lnTo>
                    <a:lnTo>
                      <a:pt x="173" y="370"/>
                    </a:lnTo>
                    <a:lnTo>
                      <a:pt x="184" y="371"/>
                    </a:lnTo>
                    <a:lnTo>
                      <a:pt x="196" y="372"/>
                    </a:lnTo>
                    <a:lnTo>
                      <a:pt x="204" y="372"/>
                    </a:lnTo>
                    <a:lnTo>
                      <a:pt x="213" y="371"/>
                    </a:lnTo>
                    <a:lnTo>
                      <a:pt x="221" y="368"/>
                    </a:lnTo>
                    <a:lnTo>
                      <a:pt x="228" y="367"/>
                    </a:lnTo>
                    <a:lnTo>
                      <a:pt x="235" y="363"/>
                    </a:lnTo>
                    <a:lnTo>
                      <a:pt x="243" y="359"/>
                    </a:lnTo>
                    <a:lnTo>
                      <a:pt x="249" y="355"/>
                    </a:lnTo>
                    <a:lnTo>
                      <a:pt x="256" y="350"/>
                    </a:lnTo>
                    <a:lnTo>
                      <a:pt x="262" y="344"/>
                    </a:lnTo>
                    <a:lnTo>
                      <a:pt x="267" y="337"/>
                    </a:lnTo>
                    <a:lnTo>
                      <a:pt x="272" y="329"/>
                    </a:lnTo>
                    <a:lnTo>
                      <a:pt x="276" y="322"/>
                    </a:lnTo>
                    <a:lnTo>
                      <a:pt x="282" y="313"/>
                    </a:lnTo>
                    <a:lnTo>
                      <a:pt x="285" y="302"/>
                    </a:lnTo>
                    <a:lnTo>
                      <a:pt x="288" y="292"/>
                    </a:lnTo>
                    <a:lnTo>
                      <a:pt x="292" y="28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3923" name="Freeform 1410"/>
              <p:cNvSpPr>
                <a:spLocks noEditPoints="1"/>
              </p:cNvSpPr>
              <p:nvPr/>
            </p:nvSpPr>
            <p:spPr bwMode="auto">
              <a:xfrm>
                <a:off x="2532" y="912"/>
                <a:ext cx="74" cy="111"/>
              </a:xfrm>
              <a:custGeom>
                <a:avLst/>
                <a:gdLst>
                  <a:gd name="T0" fmla="*/ 3 w 294"/>
                  <a:gd name="T1" fmla="*/ 49 h 446"/>
                  <a:gd name="T2" fmla="*/ 7 w 294"/>
                  <a:gd name="T3" fmla="*/ 42 h 446"/>
                  <a:gd name="T4" fmla="*/ 11 w 294"/>
                  <a:gd name="T5" fmla="*/ 37 h 446"/>
                  <a:gd name="T6" fmla="*/ 18 w 294"/>
                  <a:gd name="T7" fmla="*/ 33 h 446"/>
                  <a:gd name="T8" fmla="*/ 26 w 294"/>
                  <a:gd name="T9" fmla="*/ 30 h 446"/>
                  <a:gd name="T10" fmla="*/ 36 w 294"/>
                  <a:gd name="T11" fmla="*/ 30 h 446"/>
                  <a:gd name="T12" fmla="*/ 53 w 294"/>
                  <a:gd name="T13" fmla="*/ 32 h 446"/>
                  <a:gd name="T14" fmla="*/ 63 w 294"/>
                  <a:gd name="T15" fmla="*/ 37 h 446"/>
                  <a:gd name="T16" fmla="*/ 68 w 294"/>
                  <a:gd name="T17" fmla="*/ 44 h 446"/>
                  <a:gd name="T18" fmla="*/ 69 w 294"/>
                  <a:gd name="T19" fmla="*/ 60 h 446"/>
                  <a:gd name="T20" fmla="*/ 69 w 294"/>
                  <a:gd name="T21" fmla="*/ 93 h 446"/>
                  <a:gd name="T22" fmla="*/ 71 w 294"/>
                  <a:gd name="T23" fmla="*/ 101 h 446"/>
                  <a:gd name="T24" fmla="*/ 74 w 294"/>
                  <a:gd name="T25" fmla="*/ 110 h 446"/>
                  <a:gd name="T26" fmla="*/ 51 w 294"/>
                  <a:gd name="T27" fmla="*/ 103 h 446"/>
                  <a:gd name="T28" fmla="*/ 48 w 294"/>
                  <a:gd name="T29" fmla="*/ 103 h 446"/>
                  <a:gd name="T30" fmla="*/ 39 w 294"/>
                  <a:gd name="T31" fmla="*/ 109 h 446"/>
                  <a:gd name="T32" fmla="*/ 30 w 294"/>
                  <a:gd name="T33" fmla="*/ 111 h 446"/>
                  <a:gd name="T34" fmla="*/ 21 w 294"/>
                  <a:gd name="T35" fmla="*/ 111 h 446"/>
                  <a:gd name="T36" fmla="*/ 13 w 294"/>
                  <a:gd name="T37" fmla="*/ 109 h 446"/>
                  <a:gd name="T38" fmla="*/ 7 w 294"/>
                  <a:gd name="T39" fmla="*/ 105 h 446"/>
                  <a:gd name="T40" fmla="*/ 3 w 294"/>
                  <a:gd name="T41" fmla="*/ 99 h 446"/>
                  <a:gd name="T42" fmla="*/ 1 w 294"/>
                  <a:gd name="T43" fmla="*/ 93 h 446"/>
                  <a:gd name="T44" fmla="*/ 0 w 294"/>
                  <a:gd name="T45" fmla="*/ 85 h 446"/>
                  <a:gd name="T46" fmla="*/ 3 w 294"/>
                  <a:gd name="T47" fmla="*/ 76 h 446"/>
                  <a:gd name="T48" fmla="*/ 10 w 294"/>
                  <a:gd name="T49" fmla="*/ 70 h 446"/>
                  <a:gd name="T50" fmla="*/ 19 w 294"/>
                  <a:gd name="T51" fmla="*/ 66 h 446"/>
                  <a:gd name="T52" fmla="*/ 35 w 294"/>
                  <a:gd name="T53" fmla="*/ 62 h 446"/>
                  <a:gd name="T54" fmla="*/ 49 w 294"/>
                  <a:gd name="T55" fmla="*/ 58 h 446"/>
                  <a:gd name="T56" fmla="*/ 48 w 294"/>
                  <a:gd name="T57" fmla="*/ 51 h 446"/>
                  <a:gd name="T58" fmla="*/ 44 w 294"/>
                  <a:gd name="T59" fmla="*/ 47 h 446"/>
                  <a:gd name="T60" fmla="*/ 35 w 294"/>
                  <a:gd name="T61" fmla="*/ 46 h 446"/>
                  <a:gd name="T62" fmla="*/ 28 w 294"/>
                  <a:gd name="T63" fmla="*/ 47 h 446"/>
                  <a:gd name="T64" fmla="*/ 23 w 294"/>
                  <a:gd name="T65" fmla="*/ 51 h 446"/>
                  <a:gd name="T66" fmla="*/ 49 w 294"/>
                  <a:gd name="T67" fmla="*/ 72 h 446"/>
                  <a:gd name="T68" fmla="*/ 41 w 294"/>
                  <a:gd name="T69" fmla="*/ 74 h 446"/>
                  <a:gd name="T70" fmla="*/ 29 w 294"/>
                  <a:gd name="T71" fmla="*/ 77 h 446"/>
                  <a:gd name="T72" fmla="*/ 23 w 294"/>
                  <a:gd name="T73" fmla="*/ 80 h 446"/>
                  <a:gd name="T74" fmla="*/ 21 w 294"/>
                  <a:gd name="T75" fmla="*/ 86 h 446"/>
                  <a:gd name="T76" fmla="*/ 23 w 294"/>
                  <a:gd name="T77" fmla="*/ 92 h 446"/>
                  <a:gd name="T78" fmla="*/ 28 w 294"/>
                  <a:gd name="T79" fmla="*/ 96 h 446"/>
                  <a:gd name="T80" fmla="*/ 35 w 294"/>
                  <a:gd name="T81" fmla="*/ 96 h 446"/>
                  <a:gd name="T82" fmla="*/ 43 w 294"/>
                  <a:gd name="T83" fmla="*/ 93 h 446"/>
                  <a:gd name="T84" fmla="*/ 47 w 294"/>
                  <a:gd name="T85" fmla="*/ 88 h 446"/>
                  <a:gd name="T86" fmla="*/ 49 w 294"/>
                  <a:gd name="T87" fmla="*/ 82 h 446"/>
                  <a:gd name="T88" fmla="*/ 49 w 294"/>
                  <a:gd name="T89" fmla="*/ 72 h 446"/>
                  <a:gd name="T90" fmla="*/ 60 w 294"/>
                  <a:gd name="T91" fmla="*/ 0 h 44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294"/>
                  <a:gd name="T139" fmla="*/ 0 h 446"/>
                  <a:gd name="T140" fmla="*/ 294 w 294"/>
                  <a:gd name="T141" fmla="*/ 446 h 44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294" h="446">
                    <a:moveTo>
                      <a:pt x="84" y="222"/>
                    </a:moveTo>
                    <a:lnTo>
                      <a:pt x="9" y="208"/>
                    </a:lnTo>
                    <a:lnTo>
                      <a:pt x="13" y="197"/>
                    </a:lnTo>
                    <a:lnTo>
                      <a:pt x="17" y="187"/>
                    </a:lnTo>
                    <a:lnTo>
                      <a:pt x="21" y="178"/>
                    </a:lnTo>
                    <a:lnTo>
                      <a:pt x="26" y="169"/>
                    </a:lnTo>
                    <a:lnTo>
                      <a:pt x="32" y="161"/>
                    </a:lnTo>
                    <a:lnTo>
                      <a:pt x="38" y="153"/>
                    </a:lnTo>
                    <a:lnTo>
                      <a:pt x="45" y="147"/>
                    </a:lnTo>
                    <a:lnTo>
                      <a:pt x="52" y="141"/>
                    </a:lnTo>
                    <a:lnTo>
                      <a:pt x="61" y="136"/>
                    </a:lnTo>
                    <a:lnTo>
                      <a:pt x="70" y="131"/>
                    </a:lnTo>
                    <a:lnTo>
                      <a:pt x="80" y="127"/>
                    </a:lnTo>
                    <a:lnTo>
                      <a:pt x="91" y="125"/>
                    </a:lnTo>
                    <a:lnTo>
                      <a:pt x="102" y="122"/>
                    </a:lnTo>
                    <a:lnTo>
                      <a:pt x="115" y="121"/>
                    </a:lnTo>
                    <a:lnTo>
                      <a:pt x="130" y="119"/>
                    </a:lnTo>
                    <a:lnTo>
                      <a:pt x="144" y="119"/>
                    </a:lnTo>
                    <a:lnTo>
                      <a:pt x="170" y="119"/>
                    </a:lnTo>
                    <a:lnTo>
                      <a:pt x="193" y="122"/>
                    </a:lnTo>
                    <a:lnTo>
                      <a:pt x="211" y="127"/>
                    </a:lnTo>
                    <a:lnTo>
                      <a:pt x="227" y="132"/>
                    </a:lnTo>
                    <a:lnTo>
                      <a:pt x="240" y="139"/>
                    </a:lnTo>
                    <a:lnTo>
                      <a:pt x="250" y="147"/>
                    </a:lnTo>
                    <a:lnTo>
                      <a:pt x="258" y="156"/>
                    </a:lnTo>
                    <a:lnTo>
                      <a:pt x="264" y="166"/>
                    </a:lnTo>
                    <a:lnTo>
                      <a:pt x="270" y="178"/>
                    </a:lnTo>
                    <a:lnTo>
                      <a:pt x="273" y="195"/>
                    </a:lnTo>
                    <a:lnTo>
                      <a:pt x="275" y="215"/>
                    </a:lnTo>
                    <a:lnTo>
                      <a:pt x="276" y="240"/>
                    </a:lnTo>
                    <a:lnTo>
                      <a:pt x="275" y="336"/>
                    </a:lnTo>
                    <a:lnTo>
                      <a:pt x="275" y="355"/>
                    </a:lnTo>
                    <a:lnTo>
                      <a:pt x="276" y="372"/>
                    </a:lnTo>
                    <a:lnTo>
                      <a:pt x="277" y="386"/>
                    </a:lnTo>
                    <a:lnTo>
                      <a:pt x="279" y="397"/>
                    </a:lnTo>
                    <a:lnTo>
                      <a:pt x="281" y="407"/>
                    </a:lnTo>
                    <a:lnTo>
                      <a:pt x="285" y="418"/>
                    </a:lnTo>
                    <a:lnTo>
                      <a:pt x="289" y="428"/>
                    </a:lnTo>
                    <a:lnTo>
                      <a:pt x="294" y="440"/>
                    </a:lnTo>
                    <a:lnTo>
                      <a:pt x="213" y="440"/>
                    </a:lnTo>
                    <a:lnTo>
                      <a:pt x="209" y="429"/>
                    </a:lnTo>
                    <a:lnTo>
                      <a:pt x="203" y="415"/>
                    </a:lnTo>
                    <a:lnTo>
                      <a:pt x="202" y="408"/>
                    </a:lnTo>
                    <a:lnTo>
                      <a:pt x="201" y="405"/>
                    </a:lnTo>
                    <a:lnTo>
                      <a:pt x="191" y="415"/>
                    </a:lnTo>
                    <a:lnTo>
                      <a:pt x="179" y="423"/>
                    </a:lnTo>
                    <a:lnTo>
                      <a:pt x="167" y="430"/>
                    </a:lnTo>
                    <a:lnTo>
                      <a:pt x="156" y="436"/>
                    </a:lnTo>
                    <a:lnTo>
                      <a:pt x="144" y="441"/>
                    </a:lnTo>
                    <a:lnTo>
                      <a:pt x="131" y="443"/>
                    </a:lnTo>
                    <a:lnTo>
                      <a:pt x="118" y="446"/>
                    </a:lnTo>
                    <a:lnTo>
                      <a:pt x="104" y="446"/>
                    </a:lnTo>
                    <a:lnTo>
                      <a:pt x="92" y="446"/>
                    </a:lnTo>
                    <a:lnTo>
                      <a:pt x="82" y="445"/>
                    </a:lnTo>
                    <a:lnTo>
                      <a:pt x="71" y="442"/>
                    </a:lnTo>
                    <a:lnTo>
                      <a:pt x="61" y="440"/>
                    </a:lnTo>
                    <a:lnTo>
                      <a:pt x="52" y="436"/>
                    </a:lnTo>
                    <a:lnTo>
                      <a:pt x="43" y="432"/>
                    </a:lnTo>
                    <a:lnTo>
                      <a:pt x="35" y="427"/>
                    </a:lnTo>
                    <a:lnTo>
                      <a:pt x="29" y="420"/>
                    </a:lnTo>
                    <a:lnTo>
                      <a:pt x="22" y="414"/>
                    </a:lnTo>
                    <a:lnTo>
                      <a:pt x="16" y="406"/>
                    </a:lnTo>
                    <a:lnTo>
                      <a:pt x="12" y="398"/>
                    </a:lnTo>
                    <a:lnTo>
                      <a:pt x="8" y="390"/>
                    </a:lnTo>
                    <a:lnTo>
                      <a:pt x="4" y="381"/>
                    </a:lnTo>
                    <a:lnTo>
                      <a:pt x="3" y="372"/>
                    </a:lnTo>
                    <a:lnTo>
                      <a:pt x="1" y="363"/>
                    </a:lnTo>
                    <a:lnTo>
                      <a:pt x="0" y="354"/>
                    </a:lnTo>
                    <a:lnTo>
                      <a:pt x="1" y="341"/>
                    </a:lnTo>
                    <a:lnTo>
                      <a:pt x="4" y="328"/>
                    </a:lnTo>
                    <a:lnTo>
                      <a:pt x="8" y="318"/>
                    </a:lnTo>
                    <a:lnTo>
                      <a:pt x="13" y="306"/>
                    </a:lnTo>
                    <a:lnTo>
                      <a:pt x="19" y="297"/>
                    </a:lnTo>
                    <a:lnTo>
                      <a:pt x="29" y="288"/>
                    </a:lnTo>
                    <a:lnTo>
                      <a:pt x="38" y="280"/>
                    </a:lnTo>
                    <a:lnTo>
                      <a:pt x="48" y="275"/>
                    </a:lnTo>
                    <a:lnTo>
                      <a:pt x="61" y="270"/>
                    </a:lnTo>
                    <a:lnTo>
                      <a:pt x="76" y="265"/>
                    </a:lnTo>
                    <a:lnTo>
                      <a:pt x="95" y="259"/>
                    </a:lnTo>
                    <a:lnTo>
                      <a:pt x="114" y="256"/>
                    </a:lnTo>
                    <a:lnTo>
                      <a:pt x="141" y="250"/>
                    </a:lnTo>
                    <a:lnTo>
                      <a:pt x="163" y="245"/>
                    </a:lnTo>
                    <a:lnTo>
                      <a:pt x="181" y="240"/>
                    </a:lnTo>
                    <a:lnTo>
                      <a:pt x="194" y="235"/>
                    </a:lnTo>
                    <a:lnTo>
                      <a:pt x="194" y="227"/>
                    </a:lnTo>
                    <a:lnTo>
                      <a:pt x="194" y="215"/>
                    </a:lnTo>
                    <a:lnTo>
                      <a:pt x="192" y="206"/>
                    </a:lnTo>
                    <a:lnTo>
                      <a:pt x="188" y="198"/>
                    </a:lnTo>
                    <a:lnTo>
                      <a:pt x="183" y="193"/>
                    </a:lnTo>
                    <a:lnTo>
                      <a:pt x="176" y="188"/>
                    </a:lnTo>
                    <a:lnTo>
                      <a:pt x="166" y="186"/>
                    </a:lnTo>
                    <a:lnTo>
                      <a:pt x="153" y="183"/>
                    </a:lnTo>
                    <a:lnTo>
                      <a:pt x="139" y="183"/>
                    </a:lnTo>
                    <a:lnTo>
                      <a:pt x="128" y="183"/>
                    </a:lnTo>
                    <a:lnTo>
                      <a:pt x="119" y="184"/>
                    </a:lnTo>
                    <a:lnTo>
                      <a:pt x="110" y="187"/>
                    </a:lnTo>
                    <a:lnTo>
                      <a:pt x="104" y="191"/>
                    </a:lnTo>
                    <a:lnTo>
                      <a:pt x="99" y="196"/>
                    </a:lnTo>
                    <a:lnTo>
                      <a:pt x="93" y="204"/>
                    </a:lnTo>
                    <a:lnTo>
                      <a:pt x="88" y="211"/>
                    </a:lnTo>
                    <a:lnTo>
                      <a:pt x="84" y="222"/>
                    </a:lnTo>
                    <a:close/>
                    <a:moveTo>
                      <a:pt x="194" y="289"/>
                    </a:moveTo>
                    <a:lnTo>
                      <a:pt x="185" y="292"/>
                    </a:lnTo>
                    <a:lnTo>
                      <a:pt x="174" y="294"/>
                    </a:lnTo>
                    <a:lnTo>
                      <a:pt x="161" y="298"/>
                    </a:lnTo>
                    <a:lnTo>
                      <a:pt x="144" y="301"/>
                    </a:lnTo>
                    <a:lnTo>
                      <a:pt x="128" y="305"/>
                    </a:lnTo>
                    <a:lnTo>
                      <a:pt x="115" y="309"/>
                    </a:lnTo>
                    <a:lnTo>
                      <a:pt x="106" y="313"/>
                    </a:lnTo>
                    <a:lnTo>
                      <a:pt x="100" y="316"/>
                    </a:lnTo>
                    <a:lnTo>
                      <a:pt x="92" y="322"/>
                    </a:lnTo>
                    <a:lnTo>
                      <a:pt x="87" y="329"/>
                    </a:lnTo>
                    <a:lnTo>
                      <a:pt x="84" y="337"/>
                    </a:lnTo>
                    <a:lnTo>
                      <a:pt x="83" y="345"/>
                    </a:lnTo>
                    <a:lnTo>
                      <a:pt x="84" y="354"/>
                    </a:lnTo>
                    <a:lnTo>
                      <a:pt x="87" y="362"/>
                    </a:lnTo>
                    <a:lnTo>
                      <a:pt x="91" y="368"/>
                    </a:lnTo>
                    <a:lnTo>
                      <a:pt x="96" y="375"/>
                    </a:lnTo>
                    <a:lnTo>
                      <a:pt x="102" y="381"/>
                    </a:lnTo>
                    <a:lnTo>
                      <a:pt x="110" y="385"/>
                    </a:lnTo>
                    <a:lnTo>
                      <a:pt x="119" y="386"/>
                    </a:lnTo>
                    <a:lnTo>
                      <a:pt x="130" y="388"/>
                    </a:lnTo>
                    <a:lnTo>
                      <a:pt x="140" y="386"/>
                    </a:lnTo>
                    <a:lnTo>
                      <a:pt x="150" y="384"/>
                    </a:lnTo>
                    <a:lnTo>
                      <a:pt x="162" y="380"/>
                    </a:lnTo>
                    <a:lnTo>
                      <a:pt x="171" y="373"/>
                    </a:lnTo>
                    <a:lnTo>
                      <a:pt x="179" y="367"/>
                    </a:lnTo>
                    <a:lnTo>
                      <a:pt x="184" y="361"/>
                    </a:lnTo>
                    <a:lnTo>
                      <a:pt x="188" y="354"/>
                    </a:lnTo>
                    <a:lnTo>
                      <a:pt x="192" y="346"/>
                    </a:lnTo>
                    <a:lnTo>
                      <a:pt x="193" y="340"/>
                    </a:lnTo>
                    <a:lnTo>
                      <a:pt x="194" y="331"/>
                    </a:lnTo>
                    <a:lnTo>
                      <a:pt x="194" y="319"/>
                    </a:lnTo>
                    <a:lnTo>
                      <a:pt x="194" y="305"/>
                    </a:lnTo>
                    <a:lnTo>
                      <a:pt x="194" y="289"/>
                    </a:lnTo>
                    <a:close/>
                    <a:moveTo>
                      <a:pt x="105" y="88"/>
                    </a:moveTo>
                    <a:lnTo>
                      <a:pt x="145" y="0"/>
                    </a:lnTo>
                    <a:lnTo>
                      <a:pt x="238" y="0"/>
                    </a:lnTo>
                    <a:lnTo>
                      <a:pt x="158" y="88"/>
                    </a:lnTo>
                    <a:lnTo>
                      <a:pt x="105" y="88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3924" name="Freeform 1411"/>
              <p:cNvSpPr>
                <a:spLocks noEditPoints="1"/>
              </p:cNvSpPr>
              <p:nvPr/>
            </p:nvSpPr>
            <p:spPr bwMode="auto">
              <a:xfrm>
                <a:off x="2621" y="941"/>
                <a:ext cx="76" cy="110"/>
              </a:xfrm>
              <a:custGeom>
                <a:avLst/>
                <a:gdLst>
                  <a:gd name="T0" fmla="*/ 19 w 305"/>
                  <a:gd name="T1" fmla="*/ 2 h 439"/>
                  <a:gd name="T2" fmla="*/ 21 w 305"/>
                  <a:gd name="T3" fmla="*/ 11 h 439"/>
                  <a:gd name="T4" fmla="*/ 26 w 305"/>
                  <a:gd name="T5" fmla="*/ 6 h 439"/>
                  <a:gd name="T6" fmla="*/ 33 w 305"/>
                  <a:gd name="T7" fmla="*/ 2 h 439"/>
                  <a:gd name="T8" fmla="*/ 40 w 305"/>
                  <a:gd name="T9" fmla="*/ 1 h 439"/>
                  <a:gd name="T10" fmla="*/ 47 w 305"/>
                  <a:gd name="T11" fmla="*/ 0 h 439"/>
                  <a:gd name="T12" fmla="*/ 53 w 305"/>
                  <a:gd name="T13" fmla="*/ 2 h 439"/>
                  <a:gd name="T14" fmla="*/ 59 w 305"/>
                  <a:gd name="T15" fmla="*/ 4 h 439"/>
                  <a:gd name="T16" fmla="*/ 64 w 305"/>
                  <a:gd name="T17" fmla="*/ 8 h 439"/>
                  <a:gd name="T18" fmla="*/ 69 w 305"/>
                  <a:gd name="T19" fmla="*/ 14 h 439"/>
                  <a:gd name="T20" fmla="*/ 72 w 305"/>
                  <a:gd name="T21" fmla="*/ 20 h 439"/>
                  <a:gd name="T22" fmla="*/ 75 w 305"/>
                  <a:gd name="T23" fmla="*/ 27 h 439"/>
                  <a:gd name="T24" fmla="*/ 76 w 305"/>
                  <a:gd name="T25" fmla="*/ 36 h 439"/>
                  <a:gd name="T26" fmla="*/ 76 w 305"/>
                  <a:gd name="T27" fmla="*/ 45 h 439"/>
                  <a:gd name="T28" fmla="*/ 75 w 305"/>
                  <a:gd name="T29" fmla="*/ 54 h 439"/>
                  <a:gd name="T30" fmla="*/ 72 w 305"/>
                  <a:gd name="T31" fmla="*/ 62 h 439"/>
                  <a:gd name="T32" fmla="*/ 69 w 305"/>
                  <a:gd name="T33" fmla="*/ 68 h 439"/>
                  <a:gd name="T34" fmla="*/ 64 w 305"/>
                  <a:gd name="T35" fmla="*/ 73 h 439"/>
                  <a:gd name="T36" fmla="*/ 59 w 305"/>
                  <a:gd name="T37" fmla="*/ 78 h 439"/>
                  <a:gd name="T38" fmla="*/ 53 w 305"/>
                  <a:gd name="T39" fmla="*/ 80 h 439"/>
                  <a:gd name="T40" fmla="*/ 47 w 305"/>
                  <a:gd name="T41" fmla="*/ 82 h 439"/>
                  <a:gd name="T42" fmla="*/ 40 w 305"/>
                  <a:gd name="T43" fmla="*/ 82 h 439"/>
                  <a:gd name="T44" fmla="*/ 34 w 305"/>
                  <a:gd name="T45" fmla="*/ 81 h 439"/>
                  <a:gd name="T46" fmla="*/ 29 w 305"/>
                  <a:gd name="T47" fmla="*/ 78 h 439"/>
                  <a:gd name="T48" fmla="*/ 24 w 305"/>
                  <a:gd name="T49" fmla="*/ 73 h 439"/>
                  <a:gd name="T50" fmla="*/ 21 w 305"/>
                  <a:gd name="T51" fmla="*/ 110 h 439"/>
                  <a:gd name="T52" fmla="*/ 0 w 305"/>
                  <a:gd name="T53" fmla="*/ 2 h 439"/>
                  <a:gd name="T54" fmla="*/ 20 w 305"/>
                  <a:gd name="T55" fmla="*/ 43 h 439"/>
                  <a:gd name="T56" fmla="*/ 21 w 305"/>
                  <a:gd name="T57" fmla="*/ 49 h 439"/>
                  <a:gd name="T58" fmla="*/ 22 w 305"/>
                  <a:gd name="T59" fmla="*/ 53 h 439"/>
                  <a:gd name="T60" fmla="*/ 25 w 305"/>
                  <a:gd name="T61" fmla="*/ 58 h 439"/>
                  <a:gd name="T62" fmla="*/ 27 w 305"/>
                  <a:gd name="T63" fmla="*/ 61 h 439"/>
                  <a:gd name="T64" fmla="*/ 30 w 305"/>
                  <a:gd name="T65" fmla="*/ 63 h 439"/>
                  <a:gd name="T66" fmla="*/ 33 w 305"/>
                  <a:gd name="T67" fmla="*/ 65 h 439"/>
                  <a:gd name="T68" fmla="*/ 37 w 305"/>
                  <a:gd name="T69" fmla="*/ 65 h 439"/>
                  <a:gd name="T70" fmla="*/ 40 w 305"/>
                  <a:gd name="T71" fmla="*/ 65 h 439"/>
                  <a:gd name="T72" fmla="*/ 43 w 305"/>
                  <a:gd name="T73" fmla="*/ 65 h 439"/>
                  <a:gd name="T74" fmla="*/ 46 w 305"/>
                  <a:gd name="T75" fmla="*/ 63 h 439"/>
                  <a:gd name="T76" fmla="*/ 49 w 305"/>
                  <a:gd name="T77" fmla="*/ 61 h 439"/>
                  <a:gd name="T78" fmla="*/ 51 w 305"/>
                  <a:gd name="T79" fmla="*/ 58 h 439"/>
                  <a:gd name="T80" fmla="*/ 53 w 305"/>
                  <a:gd name="T81" fmla="*/ 54 h 439"/>
                  <a:gd name="T82" fmla="*/ 54 w 305"/>
                  <a:gd name="T83" fmla="*/ 49 h 439"/>
                  <a:gd name="T84" fmla="*/ 55 w 305"/>
                  <a:gd name="T85" fmla="*/ 44 h 439"/>
                  <a:gd name="T86" fmla="*/ 55 w 305"/>
                  <a:gd name="T87" fmla="*/ 38 h 439"/>
                  <a:gd name="T88" fmla="*/ 54 w 305"/>
                  <a:gd name="T89" fmla="*/ 32 h 439"/>
                  <a:gd name="T90" fmla="*/ 53 w 305"/>
                  <a:gd name="T91" fmla="*/ 28 h 439"/>
                  <a:gd name="T92" fmla="*/ 51 w 305"/>
                  <a:gd name="T93" fmla="*/ 24 h 439"/>
                  <a:gd name="T94" fmla="*/ 49 w 305"/>
                  <a:gd name="T95" fmla="*/ 21 h 439"/>
                  <a:gd name="T96" fmla="*/ 46 w 305"/>
                  <a:gd name="T97" fmla="*/ 19 h 439"/>
                  <a:gd name="T98" fmla="*/ 43 w 305"/>
                  <a:gd name="T99" fmla="*/ 17 h 439"/>
                  <a:gd name="T100" fmla="*/ 40 w 305"/>
                  <a:gd name="T101" fmla="*/ 17 h 439"/>
                  <a:gd name="T102" fmla="*/ 36 w 305"/>
                  <a:gd name="T103" fmla="*/ 17 h 439"/>
                  <a:gd name="T104" fmla="*/ 33 w 305"/>
                  <a:gd name="T105" fmla="*/ 17 h 439"/>
                  <a:gd name="T106" fmla="*/ 29 w 305"/>
                  <a:gd name="T107" fmla="*/ 19 h 439"/>
                  <a:gd name="T108" fmla="*/ 27 w 305"/>
                  <a:gd name="T109" fmla="*/ 21 h 439"/>
                  <a:gd name="T110" fmla="*/ 24 w 305"/>
                  <a:gd name="T111" fmla="*/ 24 h 439"/>
                  <a:gd name="T112" fmla="*/ 22 w 305"/>
                  <a:gd name="T113" fmla="*/ 27 h 439"/>
                  <a:gd name="T114" fmla="*/ 21 w 305"/>
                  <a:gd name="T115" fmla="*/ 32 h 439"/>
                  <a:gd name="T116" fmla="*/ 20 w 305"/>
                  <a:gd name="T117" fmla="*/ 37 h 439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305"/>
                  <a:gd name="T178" fmla="*/ 0 h 439"/>
                  <a:gd name="T179" fmla="*/ 305 w 305"/>
                  <a:gd name="T180" fmla="*/ 439 h 439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305" h="439">
                    <a:moveTo>
                      <a:pt x="0" y="7"/>
                    </a:moveTo>
                    <a:lnTo>
                      <a:pt x="78" y="7"/>
                    </a:lnTo>
                    <a:lnTo>
                      <a:pt x="78" y="54"/>
                    </a:lnTo>
                    <a:lnTo>
                      <a:pt x="86" y="42"/>
                    </a:lnTo>
                    <a:lnTo>
                      <a:pt x="95" y="32"/>
                    </a:lnTo>
                    <a:lnTo>
                      <a:pt x="105" y="22"/>
                    </a:lnTo>
                    <a:lnTo>
                      <a:pt x="118" y="15"/>
                    </a:lnTo>
                    <a:lnTo>
                      <a:pt x="131" y="8"/>
                    </a:lnTo>
                    <a:lnTo>
                      <a:pt x="145" y="4"/>
                    </a:lnTo>
                    <a:lnTo>
                      <a:pt x="160" y="2"/>
                    </a:lnTo>
                    <a:lnTo>
                      <a:pt x="175" y="0"/>
                    </a:lnTo>
                    <a:lnTo>
                      <a:pt x="188" y="0"/>
                    </a:lnTo>
                    <a:lnTo>
                      <a:pt x="201" y="3"/>
                    </a:lnTo>
                    <a:lnTo>
                      <a:pt x="213" y="6"/>
                    </a:lnTo>
                    <a:lnTo>
                      <a:pt x="226" y="11"/>
                    </a:lnTo>
                    <a:lnTo>
                      <a:pt x="236" y="17"/>
                    </a:lnTo>
                    <a:lnTo>
                      <a:pt x="248" y="24"/>
                    </a:lnTo>
                    <a:lnTo>
                      <a:pt x="257" y="33"/>
                    </a:lnTo>
                    <a:lnTo>
                      <a:pt x="267" y="43"/>
                    </a:lnTo>
                    <a:lnTo>
                      <a:pt x="276" y="54"/>
                    </a:lnTo>
                    <a:lnTo>
                      <a:pt x="284" y="67"/>
                    </a:lnTo>
                    <a:lnTo>
                      <a:pt x="290" y="79"/>
                    </a:lnTo>
                    <a:lnTo>
                      <a:pt x="296" y="94"/>
                    </a:lnTo>
                    <a:lnTo>
                      <a:pt x="299" y="109"/>
                    </a:lnTo>
                    <a:lnTo>
                      <a:pt x="302" y="126"/>
                    </a:lnTo>
                    <a:lnTo>
                      <a:pt x="305" y="143"/>
                    </a:lnTo>
                    <a:lnTo>
                      <a:pt x="305" y="162"/>
                    </a:lnTo>
                    <a:lnTo>
                      <a:pt x="305" y="181"/>
                    </a:lnTo>
                    <a:lnTo>
                      <a:pt x="302" y="199"/>
                    </a:lnTo>
                    <a:lnTo>
                      <a:pt x="299" y="216"/>
                    </a:lnTo>
                    <a:lnTo>
                      <a:pt x="296" y="231"/>
                    </a:lnTo>
                    <a:lnTo>
                      <a:pt x="290" y="247"/>
                    </a:lnTo>
                    <a:lnTo>
                      <a:pt x="284" y="260"/>
                    </a:lnTo>
                    <a:lnTo>
                      <a:pt x="276" y="273"/>
                    </a:lnTo>
                    <a:lnTo>
                      <a:pt x="267" y="283"/>
                    </a:lnTo>
                    <a:lnTo>
                      <a:pt x="257" y="293"/>
                    </a:lnTo>
                    <a:lnTo>
                      <a:pt x="246" y="302"/>
                    </a:lnTo>
                    <a:lnTo>
                      <a:pt x="236" y="310"/>
                    </a:lnTo>
                    <a:lnTo>
                      <a:pt x="224" y="317"/>
                    </a:lnTo>
                    <a:lnTo>
                      <a:pt x="213" y="321"/>
                    </a:lnTo>
                    <a:lnTo>
                      <a:pt x="201" y="324"/>
                    </a:lnTo>
                    <a:lnTo>
                      <a:pt x="188" y="326"/>
                    </a:lnTo>
                    <a:lnTo>
                      <a:pt x="174" y="327"/>
                    </a:lnTo>
                    <a:lnTo>
                      <a:pt x="162" y="327"/>
                    </a:lnTo>
                    <a:lnTo>
                      <a:pt x="149" y="324"/>
                    </a:lnTo>
                    <a:lnTo>
                      <a:pt x="137" y="322"/>
                    </a:lnTo>
                    <a:lnTo>
                      <a:pt x="127" y="317"/>
                    </a:lnTo>
                    <a:lnTo>
                      <a:pt x="117" y="310"/>
                    </a:lnTo>
                    <a:lnTo>
                      <a:pt x="105" y="302"/>
                    </a:lnTo>
                    <a:lnTo>
                      <a:pt x="95" y="293"/>
                    </a:lnTo>
                    <a:lnTo>
                      <a:pt x="83" y="282"/>
                    </a:lnTo>
                    <a:lnTo>
                      <a:pt x="83" y="439"/>
                    </a:lnTo>
                    <a:lnTo>
                      <a:pt x="0" y="439"/>
                    </a:lnTo>
                    <a:lnTo>
                      <a:pt x="0" y="7"/>
                    </a:lnTo>
                    <a:close/>
                    <a:moveTo>
                      <a:pt x="82" y="159"/>
                    </a:moveTo>
                    <a:lnTo>
                      <a:pt x="82" y="172"/>
                    </a:lnTo>
                    <a:lnTo>
                      <a:pt x="83" y="183"/>
                    </a:lnTo>
                    <a:lnTo>
                      <a:pt x="84" y="194"/>
                    </a:lnTo>
                    <a:lnTo>
                      <a:pt x="87" y="204"/>
                    </a:lnTo>
                    <a:lnTo>
                      <a:pt x="90" y="213"/>
                    </a:lnTo>
                    <a:lnTo>
                      <a:pt x="93" y="222"/>
                    </a:lnTo>
                    <a:lnTo>
                      <a:pt x="99" y="230"/>
                    </a:lnTo>
                    <a:lnTo>
                      <a:pt x="102" y="236"/>
                    </a:lnTo>
                    <a:lnTo>
                      <a:pt x="108" y="242"/>
                    </a:lnTo>
                    <a:lnTo>
                      <a:pt x="114" y="247"/>
                    </a:lnTo>
                    <a:lnTo>
                      <a:pt x="119" y="252"/>
                    </a:lnTo>
                    <a:lnTo>
                      <a:pt x="126" y="254"/>
                    </a:lnTo>
                    <a:lnTo>
                      <a:pt x="132" y="258"/>
                    </a:lnTo>
                    <a:lnTo>
                      <a:pt x="139" y="260"/>
                    </a:lnTo>
                    <a:lnTo>
                      <a:pt x="147" y="261"/>
                    </a:lnTo>
                    <a:lnTo>
                      <a:pt x="154" y="261"/>
                    </a:lnTo>
                    <a:lnTo>
                      <a:pt x="161" y="261"/>
                    </a:lnTo>
                    <a:lnTo>
                      <a:pt x="167" y="260"/>
                    </a:lnTo>
                    <a:lnTo>
                      <a:pt x="174" y="258"/>
                    </a:lnTo>
                    <a:lnTo>
                      <a:pt x="180" y="256"/>
                    </a:lnTo>
                    <a:lnTo>
                      <a:pt x="185" y="252"/>
                    </a:lnTo>
                    <a:lnTo>
                      <a:pt x="192" y="248"/>
                    </a:lnTo>
                    <a:lnTo>
                      <a:pt x="197" y="244"/>
                    </a:lnTo>
                    <a:lnTo>
                      <a:pt x="202" y="239"/>
                    </a:lnTo>
                    <a:lnTo>
                      <a:pt x="206" y="232"/>
                    </a:lnTo>
                    <a:lnTo>
                      <a:pt x="210" y="225"/>
                    </a:lnTo>
                    <a:lnTo>
                      <a:pt x="214" y="217"/>
                    </a:lnTo>
                    <a:lnTo>
                      <a:pt x="217" y="208"/>
                    </a:lnTo>
                    <a:lnTo>
                      <a:pt x="218" y="197"/>
                    </a:lnTo>
                    <a:lnTo>
                      <a:pt x="219" y="187"/>
                    </a:lnTo>
                    <a:lnTo>
                      <a:pt x="220" y="175"/>
                    </a:lnTo>
                    <a:lnTo>
                      <a:pt x="220" y="162"/>
                    </a:lnTo>
                    <a:lnTo>
                      <a:pt x="220" y="151"/>
                    </a:lnTo>
                    <a:lnTo>
                      <a:pt x="219" y="139"/>
                    </a:lnTo>
                    <a:lnTo>
                      <a:pt x="218" y="129"/>
                    </a:lnTo>
                    <a:lnTo>
                      <a:pt x="217" y="120"/>
                    </a:lnTo>
                    <a:lnTo>
                      <a:pt x="213" y="111"/>
                    </a:lnTo>
                    <a:lnTo>
                      <a:pt x="210" y="103"/>
                    </a:lnTo>
                    <a:lnTo>
                      <a:pt x="206" y="96"/>
                    </a:lnTo>
                    <a:lnTo>
                      <a:pt x="201" y="90"/>
                    </a:lnTo>
                    <a:lnTo>
                      <a:pt x="196" y="83"/>
                    </a:lnTo>
                    <a:lnTo>
                      <a:pt x="191" y="79"/>
                    </a:lnTo>
                    <a:lnTo>
                      <a:pt x="185" y="76"/>
                    </a:lnTo>
                    <a:lnTo>
                      <a:pt x="179" y="72"/>
                    </a:lnTo>
                    <a:lnTo>
                      <a:pt x="172" y="69"/>
                    </a:lnTo>
                    <a:lnTo>
                      <a:pt x="166" y="67"/>
                    </a:lnTo>
                    <a:lnTo>
                      <a:pt x="160" y="67"/>
                    </a:lnTo>
                    <a:lnTo>
                      <a:pt x="152" y="65"/>
                    </a:lnTo>
                    <a:lnTo>
                      <a:pt x="145" y="67"/>
                    </a:lnTo>
                    <a:lnTo>
                      <a:pt x="137" y="67"/>
                    </a:lnTo>
                    <a:lnTo>
                      <a:pt x="131" y="69"/>
                    </a:lnTo>
                    <a:lnTo>
                      <a:pt x="125" y="72"/>
                    </a:lnTo>
                    <a:lnTo>
                      <a:pt x="118" y="74"/>
                    </a:lnTo>
                    <a:lnTo>
                      <a:pt x="113" y="78"/>
                    </a:lnTo>
                    <a:lnTo>
                      <a:pt x="108" y="83"/>
                    </a:lnTo>
                    <a:lnTo>
                      <a:pt x="102" y="89"/>
                    </a:lnTo>
                    <a:lnTo>
                      <a:pt x="97" y="95"/>
                    </a:lnTo>
                    <a:lnTo>
                      <a:pt x="93" y="102"/>
                    </a:lnTo>
                    <a:lnTo>
                      <a:pt x="90" y="109"/>
                    </a:lnTo>
                    <a:lnTo>
                      <a:pt x="87" y="118"/>
                    </a:lnTo>
                    <a:lnTo>
                      <a:pt x="84" y="127"/>
                    </a:lnTo>
                    <a:lnTo>
                      <a:pt x="83" y="137"/>
                    </a:lnTo>
                    <a:lnTo>
                      <a:pt x="82" y="147"/>
                    </a:lnTo>
                    <a:lnTo>
                      <a:pt x="82" y="159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3925" name="Freeform 1412"/>
              <p:cNvSpPr>
                <a:spLocks/>
              </p:cNvSpPr>
              <p:nvPr/>
            </p:nvSpPr>
            <p:spPr bwMode="auto">
              <a:xfrm>
                <a:off x="2707" y="941"/>
                <a:ext cx="72" cy="82"/>
              </a:xfrm>
              <a:custGeom>
                <a:avLst/>
                <a:gdLst>
                  <a:gd name="T0" fmla="*/ 21 w 292"/>
                  <a:gd name="T1" fmla="*/ 58 h 327"/>
                  <a:gd name="T2" fmla="*/ 26 w 292"/>
                  <a:gd name="T3" fmla="*/ 64 h 327"/>
                  <a:gd name="T4" fmla="*/ 34 w 292"/>
                  <a:gd name="T5" fmla="*/ 67 h 327"/>
                  <a:gd name="T6" fmla="*/ 44 w 292"/>
                  <a:gd name="T7" fmla="*/ 66 h 327"/>
                  <a:gd name="T8" fmla="*/ 50 w 292"/>
                  <a:gd name="T9" fmla="*/ 63 h 327"/>
                  <a:gd name="T10" fmla="*/ 52 w 292"/>
                  <a:gd name="T11" fmla="*/ 59 h 327"/>
                  <a:gd name="T12" fmla="*/ 51 w 292"/>
                  <a:gd name="T13" fmla="*/ 55 h 327"/>
                  <a:gd name="T14" fmla="*/ 48 w 292"/>
                  <a:gd name="T15" fmla="*/ 53 h 327"/>
                  <a:gd name="T16" fmla="*/ 32 w 292"/>
                  <a:gd name="T17" fmla="*/ 49 h 327"/>
                  <a:gd name="T18" fmla="*/ 16 w 292"/>
                  <a:gd name="T19" fmla="*/ 44 h 327"/>
                  <a:gd name="T20" fmla="*/ 10 w 292"/>
                  <a:gd name="T21" fmla="*/ 40 h 327"/>
                  <a:gd name="T22" fmla="*/ 5 w 292"/>
                  <a:gd name="T23" fmla="*/ 34 h 327"/>
                  <a:gd name="T24" fmla="*/ 3 w 292"/>
                  <a:gd name="T25" fmla="*/ 27 h 327"/>
                  <a:gd name="T26" fmla="*/ 3 w 292"/>
                  <a:gd name="T27" fmla="*/ 19 h 327"/>
                  <a:gd name="T28" fmla="*/ 6 w 292"/>
                  <a:gd name="T29" fmla="*/ 13 h 327"/>
                  <a:gd name="T30" fmla="*/ 11 w 292"/>
                  <a:gd name="T31" fmla="*/ 7 h 327"/>
                  <a:gd name="T32" fmla="*/ 18 w 292"/>
                  <a:gd name="T33" fmla="*/ 3 h 327"/>
                  <a:gd name="T34" fmla="*/ 28 w 292"/>
                  <a:gd name="T35" fmla="*/ 1 h 327"/>
                  <a:gd name="T36" fmla="*/ 39 w 292"/>
                  <a:gd name="T37" fmla="*/ 0 h 327"/>
                  <a:gd name="T38" fmla="*/ 49 w 292"/>
                  <a:gd name="T39" fmla="*/ 2 h 327"/>
                  <a:gd name="T40" fmla="*/ 57 w 292"/>
                  <a:gd name="T41" fmla="*/ 4 h 327"/>
                  <a:gd name="T42" fmla="*/ 62 w 292"/>
                  <a:gd name="T43" fmla="*/ 8 h 327"/>
                  <a:gd name="T44" fmla="*/ 67 w 292"/>
                  <a:gd name="T45" fmla="*/ 14 h 327"/>
                  <a:gd name="T46" fmla="*/ 69 w 292"/>
                  <a:gd name="T47" fmla="*/ 21 h 327"/>
                  <a:gd name="T48" fmla="*/ 48 w 292"/>
                  <a:gd name="T49" fmla="*/ 20 h 327"/>
                  <a:gd name="T50" fmla="*/ 44 w 292"/>
                  <a:gd name="T51" fmla="*/ 16 h 327"/>
                  <a:gd name="T52" fmla="*/ 36 w 292"/>
                  <a:gd name="T53" fmla="*/ 15 h 327"/>
                  <a:gd name="T54" fmla="*/ 26 w 292"/>
                  <a:gd name="T55" fmla="*/ 16 h 327"/>
                  <a:gd name="T56" fmla="*/ 22 w 292"/>
                  <a:gd name="T57" fmla="*/ 19 h 327"/>
                  <a:gd name="T58" fmla="*/ 22 w 292"/>
                  <a:gd name="T59" fmla="*/ 23 h 327"/>
                  <a:gd name="T60" fmla="*/ 24 w 292"/>
                  <a:gd name="T61" fmla="*/ 25 h 327"/>
                  <a:gd name="T62" fmla="*/ 36 w 292"/>
                  <a:gd name="T63" fmla="*/ 29 h 327"/>
                  <a:gd name="T64" fmla="*/ 57 w 292"/>
                  <a:gd name="T65" fmla="*/ 35 h 327"/>
                  <a:gd name="T66" fmla="*/ 64 w 292"/>
                  <a:gd name="T67" fmla="*/ 39 h 327"/>
                  <a:gd name="T68" fmla="*/ 69 w 292"/>
                  <a:gd name="T69" fmla="*/ 43 h 327"/>
                  <a:gd name="T70" fmla="*/ 71 w 292"/>
                  <a:gd name="T71" fmla="*/ 49 h 327"/>
                  <a:gd name="T72" fmla="*/ 72 w 292"/>
                  <a:gd name="T73" fmla="*/ 56 h 327"/>
                  <a:gd name="T74" fmla="*/ 71 w 292"/>
                  <a:gd name="T75" fmla="*/ 63 h 327"/>
                  <a:gd name="T76" fmla="*/ 67 w 292"/>
                  <a:gd name="T77" fmla="*/ 70 h 327"/>
                  <a:gd name="T78" fmla="*/ 61 w 292"/>
                  <a:gd name="T79" fmla="*/ 76 h 327"/>
                  <a:gd name="T80" fmla="*/ 52 w 292"/>
                  <a:gd name="T81" fmla="*/ 80 h 327"/>
                  <a:gd name="T82" fmla="*/ 41 w 292"/>
                  <a:gd name="T83" fmla="*/ 82 h 327"/>
                  <a:gd name="T84" fmla="*/ 29 w 292"/>
                  <a:gd name="T85" fmla="*/ 82 h 327"/>
                  <a:gd name="T86" fmla="*/ 20 w 292"/>
                  <a:gd name="T87" fmla="*/ 79 h 327"/>
                  <a:gd name="T88" fmla="*/ 12 w 292"/>
                  <a:gd name="T89" fmla="*/ 75 h 327"/>
                  <a:gd name="T90" fmla="*/ 6 w 292"/>
                  <a:gd name="T91" fmla="*/ 70 h 327"/>
                  <a:gd name="T92" fmla="*/ 2 w 292"/>
                  <a:gd name="T93" fmla="*/ 63 h 327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292"/>
                  <a:gd name="T142" fmla="*/ 0 h 327"/>
                  <a:gd name="T143" fmla="*/ 292 w 292"/>
                  <a:gd name="T144" fmla="*/ 327 h 327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292" h="327">
                    <a:moveTo>
                      <a:pt x="0" y="231"/>
                    </a:moveTo>
                    <a:lnTo>
                      <a:pt x="83" y="218"/>
                    </a:lnTo>
                    <a:lnTo>
                      <a:pt x="86" y="230"/>
                    </a:lnTo>
                    <a:lnTo>
                      <a:pt x="91" y="239"/>
                    </a:lnTo>
                    <a:lnTo>
                      <a:pt x="96" y="248"/>
                    </a:lnTo>
                    <a:lnTo>
                      <a:pt x="104" y="254"/>
                    </a:lnTo>
                    <a:lnTo>
                      <a:pt x="113" y="260"/>
                    </a:lnTo>
                    <a:lnTo>
                      <a:pt x="123" y="265"/>
                    </a:lnTo>
                    <a:lnTo>
                      <a:pt x="136" y="266"/>
                    </a:lnTo>
                    <a:lnTo>
                      <a:pt x="149" y="267"/>
                    </a:lnTo>
                    <a:lnTo>
                      <a:pt x="165" y="266"/>
                    </a:lnTo>
                    <a:lnTo>
                      <a:pt x="178" y="265"/>
                    </a:lnTo>
                    <a:lnTo>
                      <a:pt x="188" y="261"/>
                    </a:lnTo>
                    <a:lnTo>
                      <a:pt x="197" y="256"/>
                    </a:lnTo>
                    <a:lnTo>
                      <a:pt x="202" y="251"/>
                    </a:lnTo>
                    <a:lnTo>
                      <a:pt x="206" y="245"/>
                    </a:lnTo>
                    <a:lnTo>
                      <a:pt x="208" y="240"/>
                    </a:lnTo>
                    <a:lnTo>
                      <a:pt x="209" y="234"/>
                    </a:lnTo>
                    <a:lnTo>
                      <a:pt x="209" y="229"/>
                    </a:lnTo>
                    <a:lnTo>
                      <a:pt x="208" y="225"/>
                    </a:lnTo>
                    <a:lnTo>
                      <a:pt x="205" y="221"/>
                    </a:lnTo>
                    <a:lnTo>
                      <a:pt x="202" y="218"/>
                    </a:lnTo>
                    <a:lnTo>
                      <a:pt x="199" y="214"/>
                    </a:lnTo>
                    <a:lnTo>
                      <a:pt x="193" y="212"/>
                    </a:lnTo>
                    <a:lnTo>
                      <a:pt x="184" y="209"/>
                    </a:lnTo>
                    <a:lnTo>
                      <a:pt x="175" y="207"/>
                    </a:lnTo>
                    <a:lnTo>
                      <a:pt x="130" y="196"/>
                    </a:lnTo>
                    <a:lnTo>
                      <a:pt x="94" y="186"/>
                    </a:lnTo>
                    <a:lnTo>
                      <a:pt x="78" y="181"/>
                    </a:lnTo>
                    <a:lnTo>
                      <a:pt x="66" y="175"/>
                    </a:lnTo>
                    <a:lnTo>
                      <a:pt x="56" y="172"/>
                    </a:lnTo>
                    <a:lnTo>
                      <a:pt x="48" y="166"/>
                    </a:lnTo>
                    <a:lnTo>
                      <a:pt x="39" y="160"/>
                    </a:lnTo>
                    <a:lnTo>
                      <a:pt x="31" y="153"/>
                    </a:lnTo>
                    <a:lnTo>
                      <a:pt x="26" y="144"/>
                    </a:lnTo>
                    <a:lnTo>
                      <a:pt x="21" y="137"/>
                    </a:lnTo>
                    <a:lnTo>
                      <a:pt x="16" y="127"/>
                    </a:lnTo>
                    <a:lnTo>
                      <a:pt x="13" y="117"/>
                    </a:lnTo>
                    <a:lnTo>
                      <a:pt x="12" y="107"/>
                    </a:lnTo>
                    <a:lnTo>
                      <a:pt x="11" y="96"/>
                    </a:lnTo>
                    <a:lnTo>
                      <a:pt x="12" y="86"/>
                    </a:lnTo>
                    <a:lnTo>
                      <a:pt x="13" y="77"/>
                    </a:lnTo>
                    <a:lnTo>
                      <a:pt x="16" y="68"/>
                    </a:lnTo>
                    <a:lnTo>
                      <a:pt x="20" y="59"/>
                    </a:lnTo>
                    <a:lnTo>
                      <a:pt x="24" y="51"/>
                    </a:lnTo>
                    <a:lnTo>
                      <a:pt x="29" y="43"/>
                    </a:lnTo>
                    <a:lnTo>
                      <a:pt x="35" y="35"/>
                    </a:lnTo>
                    <a:lnTo>
                      <a:pt x="43" y="28"/>
                    </a:lnTo>
                    <a:lnTo>
                      <a:pt x="52" y="21"/>
                    </a:lnTo>
                    <a:lnTo>
                      <a:pt x="61" y="16"/>
                    </a:lnTo>
                    <a:lnTo>
                      <a:pt x="73" y="11"/>
                    </a:lnTo>
                    <a:lnTo>
                      <a:pt x="84" y="7"/>
                    </a:lnTo>
                    <a:lnTo>
                      <a:pt x="97" y="4"/>
                    </a:lnTo>
                    <a:lnTo>
                      <a:pt x="112" y="2"/>
                    </a:lnTo>
                    <a:lnTo>
                      <a:pt x="126" y="0"/>
                    </a:lnTo>
                    <a:lnTo>
                      <a:pt x="143" y="0"/>
                    </a:lnTo>
                    <a:lnTo>
                      <a:pt x="158" y="0"/>
                    </a:lnTo>
                    <a:lnTo>
                      <a:pt x="173" y="2"/>
                    </a:lnTo>
                    <a:lnTo>
                      <a:pt x="186" y="3"/>
                    </a:lnTo>
                    <a:lnTo>
                      <a:pt x="199" y="6"/>
                    </a:lnTo>
                    <a:lnTo>
                      <a:pt x="210" y="8"/>
                    </a:lnTo>
                    <a:lnTo>
                      <a:pt x="221" y="12"/>
                    </a:lnTo>
                    <a:lnTo>
                      <a:pt x="230" y="16"/>
                    </a:lnTo>
                    <a:lnTo>
                      <a:pt x="239" y="21"/>
                    </a:lnTo>
                    <a:lnTo>
                      <a:pt x="245" y="26"/>
                    </a:lnTo>
                    <a:lnTo>
                      <a:pt x="253" y="33"/>
                    </a:lnTo>
                    <a:lnTo>
                      <a:pt x="258" y="39"/>
                    </a:lnTo>
                    <a:lnTo>
                      <a:pt x="265" y="47"/>
                    </a:lnTo>
                    <a:lnTo>
                      <a:pt x="270" y="55"/>
                    </a:lnTo>
                    <a:lnTo>
                      <a:pt x="274" y="64"/>
                    </a:lnTo>
                    <a:lnTo>
                      <a:pt x="278" y="73"/>
                    </a:lnTo>
                    <a:lnTo>
                      <a:pt x="281" y="83"/>
                    </a:lnTo>
                    <a:lnTo>
                      <a:pt x="202" y="98"/>
                    </a:lnTo>
                    <a:lnTo>
                      <a:pt x="200" y="89"/>
                    </a:lnTo>
                    <a:lnTo>
                      <a:pt x="196" y="81"/>
                    </a:lnTo>
                    <a:lnTo>
                      <a:pt x="191" y="74"/>
                    </a:lnTo>
                    <a:lnTo>
                      <a:pt x="184" y="69"/>
                    </a:lnTo>
                    <a:lnTo>
                      <a:pt x="177" y="65"/>
                    </a:lnTo>
                    <a:lnTo>
                      <a:pt x="167" y="63"/>
                    </a:lnTo>
                    <a:lnTo>
                      <a:pt x="156" y="60"/>
                    </a:lnTo>
                    <a:lnTo>
                      <a:pt x="144" y="60"/>
                    </a:lnTo>
                    <a:lnTo>
                      <a:pt x="129" y="60"/>
                    </a:lnTo>
                    <a:lnTo>
                      <a:pt x="116" y="63"/>
                    </a:lnTo>
                    <a:lnTo>
                      <a:pt x="105" y="65"/>
                    </a:lnTo>
                    <a:lnTo>
                      <a:pt x="97" y="69"/>
                    </a:lnTo>
                    <a:lnTo>
                      <a:pt x="94" y="72"/>
                    </a:lnTo>
                    <a:lnTo>
                      <a:pt x="91" y="77"/>
                    </a:lnTo>
                    <a:lnTo>
                      <a:pt x="88" y="81"/>
                    </a:lnTo>
                    <a:lnTo>
                      <a:pt x="88" y="86"/>
                    </a:lnTo>
                    <a:lnTo>
                      <a:pt x="88" y="90"/>
                    </a:lnTo>
                    <a:lnTo>
                      <a:pt x="90" y="94"/>
                    </a:lnTo>
                    <a:lnTo>
                      <a:pt x="92" y="98"/>
                    </a:lnTo>
                    <a:lnTo>
                      <a:pt x="96" y="100"/>
                    </a:lnTo>
                    <a:lnTo>
                      <a:pt x="105" y="105"/>
                    </a:lnTo>
                    <a:lnTo>
                      <a:pt x="121" y="111"/>
                    </a:lnTo>
                    <a:lnTo>
                      <a:pt x="144" y="117"/>
                    </a:lnTo>
                    <a:lnTo>
                      <a:pt x="174" y="124"/>
                    </a:lnTo>
                    <a:lnTo>
                      <a:pt x="204" y="131"/>
                    </a:lnTo>
                    <a:lnTo>
                      <a:pt x="230" y="140"/>
                    </a:lnTo>
                    <a:lnTo>
                      <a:pt x="240" y="146"/>
                    </a:lnTo>
                    <a:lnTo>
                      <a:pt x="250" y="151"/>
                    </a:lnTo>
                    <a:lnTo>
                      <a:pt x="258" y="156"/>
                    </a:lnTo>
                    <a:lnTo>
                      <a:pt x="266" y="161"/>
                    </a:lnTo>
                    <a:lnTo>
                      <a:pt x="272" y="166"/>
                    </a:lnTo>
                    <a:lnTo>
                      <a:pt x="278" y="173"/>
                    </a:lnTo>
                    <a:lnTo>
                      <a:pt x="281" y="179"/>
                    </a:lnTo>
                    <a:lnTo>
                      <a:pt x="285" y="187"/>
                    </a:lnTo>
                    <a:lnTo>
                      <a:pt x="288" y="195"/>
                    </a:lnTo>
                    <a:lnTo>
                      <a:pt x="291" y="204"/>
                    </a:lnTo>
                    <a:lnTo>
                      <a:pt x="292" y="213"/>
                    </a:lnTo>
                    <a:lnTo>
                      <a:pt x="292" y="222"/>
                    </a:lnTo>
                    <a:lnTo>
                      <a:pt x="291" y="232"/>
                    </a:lnTo>
                    <a:lnTo>
                      <a:pt x="289" y="243"/>
                    </a:lnTo>
                    <a:lnTo>
                      <a:pt x="287" y="253"/>
                    </a:lnTo>
                    <a:lnTo>
                      <a:pt x="283" y="262"/>
                    </a:lnTo>
                    <a:lnTo>
                      <a:pt x="278" y="271"/>
                    </a:lnTo>
                    <a:lnTo>
                      <a:pt x="271" y="280"/>
                    </a:lnTo>
                    <a:lnTo>
                      <a:pt x="265" y="288"/>
                    </a:lnTo>
                    <a:lnTo>
                      <a:pt x="256" y="296"/>
                    </a:lnTo>
                    <a:lnTo>
                      <a:pt x="246" y="304"/>
                    </a:lnTo>
                    <a:lnTo>
                      <a:pt x="236" y="310"/>
                    </a:lnTo>
                    <a:lnTo>
                      <a:pt x="224" y="315"/>
                    </a:lnTo>
                    <a:lnTo>
                      <a:pt x="212" y="319"/>
                    </a:lnTo>
                    <a:lnTo>
                      <a:pt x="197" y="323"/>
                    </a:lnTo>
                    <a:lnTo>
                      <a:pt x="183" y="326"/>
                    </a:lnTo>
                    <a:lnTo>
                      <a:pt x="166" y="327"/>
                    </a:lnTo>
                    <a:lnTo>
                      <a:pt x="149" y="327"/>
                    </a:lnTo>
                    <a:lnTo>
                      <a:pt x="134" y="327"/>
                    </a:lnTo>
                    <a:lnTo>
                      <a:pt x="119" y="326"/>
                    </a:lnTo>
                    <a:lnTo>
                      <a:pt x="105" y="323"/>
                    </a:lnTo>
                    <a:lnTo>
                      <a:pt x="92" y="321"/>
                    </a:lnTo>
                    <a:lnTo>
                      <a:pt x="81" y="317"/>
                    </a:lnTo>
                    <a:lnTo>
                      <a:pt x="69" y="313"/>
                    </a:lnTo>
                    <a:lnTo>
                      <a:pt x="59" y="308"/>
                    </a:lnTo>
                    <a:lnTo>
                      <a:pt x="48" y="301"/>
                    </a:lnTo>
                    <a:lnTo>
                      <a:pt x="39" y="295"/>
                    </a:lnTo>
                    <a:lnTo>
                      <a:pt x="31" y="287"/>
                    </a:lnTo>
                    <a:lnTo>
                      <a:pt x="24" y="279"/>
                    </a:lnTo>
                    <a:lnTo>
                      <a:pt x="17" y="270"/>
                    </a:lnTo>
                    <a:lnTo>
                      <a:pt x="12" y="261"/>
                    </a:lnTo>
                    <a:lnTo>
                      <a:pt x="7" y="252"/>
                    </a:lnTo>
                    <a:lnTo>
                      <a:pt x="3" y="242"/>
                    </a:lnTo>
                    <a:lnTo>
                      <a:pt x="0" y="231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3926" name="Freeform 1413"/>
              <p:cNvSpPr>
                <a:spLocks/>
              </p:cNvSpPr>
              <p:nvPr/>
            </p:nvSpPr>
            <p:spPr bwMode="auto">
              <a:xfrm>
                <a:off x="2797" y="943"/>
                <a:ext cx="71" cy="80"/>
              </a:xfrm>
              <a:custGeom>
                <a:avLst/>
                <a:gdLst>
                  <a:gd name="T0" fmla="*/ 52 w 285"/>
                  <a:gd name="T1" fmla="*/ 79 h 320"/>
                  <a:gd name="T2" fmla="*/ 52 w 285"/>
                  <a:gd name="T3" fmla="*/ 67 h 320"/>
                  <a:gd name="T4" fmla="*/ 49 w 285"/>
                  <a:gd name="T5" fmla="*/ 70 h 320"/>
                  <a:gd name="T6" fmla="*/ 47 w 285"/>
                  <a:gd name="T7" fmla="*/ 72 h 320"/>
                  <a:gd name="T8" fmla="*/ 44 w 285"/>
                  <a:gd name="T9" fmla="*/ 75 h 320"/>
                  <a:gd name="T10" fmla="*/ 41 w 285"/>
                  <a:gd name="T11" fmla="*/ 77 h 320"/>
                  <a:gd name="T12" fmla="*/ 37 w 285"/>
                  <a:gd name="T13" fmla="*/ 78 h 320"/>
                  <a:gd name="T14" fmla="*/ 34 w 285"/>
                  <a:gd name="T15" fmla="*/ 79 h 320"/>
                  <a:gd name="T16" fmla="*/ 30 w 285"/>
                  <a:gd name="T17" fmla="*/ 80 h 320"/>
                  <a:gd name="T18" fmla="*/ 26 w 285"/>
                  <a:gd name="T19" fmla="*/ 80 h 320"/>
                  <a:gd name="T20" fmla="*/ 22 w 285"/>
                  <a:gd name="T21" fmla="*/ 80 h 320"/>
                  <a:gd name="T22" fmla="*/ 19 w 285"/>
                  <a:gd name="T23" fmla="*/ 79 h 320"/>
                  <a:gd name="T24" fmla="*/ 15 w 285"/>
                  <a:gd name="T25" fmla="*/ 78 h 320"/>
                  <a:gd name="T26" fmla="*/ 12 w 285"/>
                  <a:gd name="T27" fmla="*/ 77 h 320"/>
                  <a:gd name="T28" fmla="*/ 9 w 285"/>
                  <a:gd name="T29" fmla="*/ 75 h 320"/>
                  <a:gd name="T30" fmla="*/ 6 w 285"/>
                  <a:gd name="T31" fmla="*/ 73 h 320"/>
                  <a:gd name="T32" fmla="*/ 4 w 285"/>
                  <a:gd name="T33" fmla="*/ 70 h 320"/>
                  <a:gd name="T34" fmla="*/ 3 w 285"/>
                  <a:gd name="T35" fmla="*/ 67 h 320"/>
                  <a:gd name="T36" fmla="*/ 1 w 285"/>
                  <a:gd name="T37" fmla="*/ 64 h 320"/>
                  <a:gd name="T38" fmla="*/ 1 w 285"/>
                  <a:gd name="T39" fmla="*/ 59 h 320"/>
                  <a:gd name="T40" fmla="*/ 0 w 285"/>
                  <a:gd name="T41" fmla="*/ 55 h 320"/>
                  <a:gd name="T42" fmla="*/ 0 w 285"/>
                  <a:gd name="T43" fmla="*/ 50 h 320"/>
                  <a:gd name="T44" fmla="*/ 0 w 285"/>
                  <a:gd name="T45" fmla="*/ 0 h 320"/>
                  <a:gd name="T46" fmla="*/ 21 w 285"/>
                  <a:gd name="T47" fmla="*/ 0 h 320"/>
                  <a:gd name="T48" fmla="*/ 21 w 285"/>
                  <a:gd name="T49" fmla="*/ 36 h 320"/>
                  <a:gd name="T50" fmla="*/ 21 w 285"/>
                  <a:gd name="T51" fmla="*/ 44 h 320"/>
                  <a:gd name="T52" fmla="*/ 21 w 285"/>
                  <a:gd name="T53" fmla="*/ 49 h 320"/>
                  <a:gd name="T54" fmla="*/ 21 w 285"/>
                  <a:gd name="T55" fmla="*/ 54 h 320"/>
                  <a:gd name="T56" fmla="*/ 22 w 285"/>
                  <a:gd name="T57" fmla="*/ 56 h 320"/>
                  <a:gd name="T58" fmla="*/ 23 w 285"/>
                  <a:gd name="T59" fmla="*/ 58 h 320"/>
                  <a:gd name="T60" fmla="*/ 23 w 285"/>
                  <a:gd name="T61" fmla="*/ 60 h 320"/>
                  <a:gd name="T62" fmla="*/ 24 w 285"/>
                  <a:gd name="T63" fmla="*/ 61 h 320"/>
                  <a:gd name="T64" fmla="*/ 26 w 285"/>
                  <a:gd name="T65" fmla="*/ 62 h 320"/>
                  <a:gd name="T66" fmla="*/ 28 w 285"/>
                  <a:gd name="T67" fmla="*/ 63 h 320"/>
                  <a:gd name="T68" fmla="*/ 29 w 285"/>
                  <a:gd name="T69" fmla="*/ 64 h 320"/>
                  <a:gd name="T70" fmla="*/ 31 w 285"/>
                  <a:gd name="T71" fmla="*/ 64 h 320"/>
                  <a:gd name="T72" fmla="*/ 34 w 285"/>
                  <a:gd name="T73" fmla="*/ 64 h 320"/>
                  <a:gd name="T74" fmla="*/ 36 w 285"/>
                  <a:gd name="T75" fmla="*/ 64 h 320"/>
                  <a:gd name="T76" fmla="*/ 39 w 285"/>
                  <a:gd name="T77" fmla="*/ 64 h 320"/>
                  <a:gd name="T78" fmla="*/ 41 w 285"/>
                  <a:gd name="T79" fmla="*/ 63 h 320"/>
                  <a:gd name="T80" fmla="*/ 43 w 285"/>
                  <a:gd name="T81" fmla="*/ 61 h 320"/>
                  <a:gd name="T82" fmla="*/ 45 w 285"/>
                  <a:gd name="T83" fmla="*/ 60 h 320"/>
                  <a:gd name="T84" fmla="*/ 46 w 285"/>
                  <a:gd name="T85" fmla="*/ 58 h 320"/>
                  <a:gd name="T86" fmla="*/ 48 w 285"/>
                  <a:gd name="T87" fmla="*/ 56 h 320"/>
                  <a:gd name="T88" fmla="*/ 49 w 285"/>
                  <a:gd name="T89" fmla="*/ 54 h 320"/>
                  <a:gd name="T90" fmla="*/ 49 w 285"/>
                  <a:gd name="T91" fmla="*/ 51 h 320"/>
                  <a:gd name="T92" fmla="*/ 50 w 285"/>
                  <a:gd name="T93" fmla="*/ 47 h 320"/>
                  <a:gd name="T94" fmla="*/ 50 w 285"/>
                  <a:gd name="T95" fmla="*/ 41 h 320"/>
                  <a:gd name="T96" fmla="*/ 50 w 285"/>
                  <a:gd name="T97" fmla="*/ 33 h 320"/>
                  <a:gd name="T98" fmla="*/ 50 w 285"/>
                  <a:gd name="T99" fmla="*/ 0 h 320"/>
                  <a:gd name="T100" fmla="*/ 71 w 285"/>
                  <a:gd name="T101" fmla="*/ 0 h 320"/>
                  <a:gd name="T102" fmla="*/ 71 w 285"/>
                  <a:gd name="T103" fmla="*/ 79 h 320"/>
                  <a:gd name="T104" fmla="*/ 52 w 285"/>
                  <a:gd name="T105" fmla="*/ 79 h 320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285"/>
                  <a:gd name="T160" fmla="*/ 0 h 320"/>
                  <a:gd name="T161" fmla="*/ 285 w 285"/>
                  <a:gd name="T162" fmla="*/ 320 h 320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285" h="320">
                    <a:moveTo>
                      <a:pt x="208" y="314"/>
                    </a:moveTo>
                    <a:lnTo>
                      <a:pt x="208" y="266"/>
                    </a:lnTo>
                    <a:lnTo>
                      <a:pt x="198" y="279"/>
                    </a:lnTo>
                    <a:lnTo>
                      <a:pt x="188" y="289"/>
                    </a:lnTo>
                    <a:lnTo>
                      <a:pt x="176" y="298"/>
                    </a:lnTo>
                    <a:lnTo>
                      <a:pt x="163" y="306"/>
                    </a:lnTo>
                    <a:lnTo>
                      <a:pt x="149" y="312"/>
                    </a:lnTo>
                    <a:lnTo>
                      <a:pt x="135" y="316"/>
                    </a:lnTo>
                    <a:lnTo>
                      <a:pt x="119" y="319"/>
                    </a:lnTo>
                    <a:lnTo>
                      <a:pt x="105" y="320"/>
                    </a:lnTo>
                    <a:lnTo>
                      <a:pt x="89" y="319"/>
                    </a:lnTo>
                    <a:lnTo>
                      <a:pt x="75" y="316"/>
                    </a:lnTo>
                    <a:lnTo>
                      <a:pt x="61" y="312"/>
                    </a:lnTo>
                    <a:lnTo>
                      <a:pt x="48" y="306"/>
                    </a:lnTo>
                    <a:lnTo>
                      <a:pt x="36" y="298"/>
                    </a:lnTo>
                    <a:lnTo>
                      <a:pt x="26" y="290"/>
                    </a:lnTo>
                    <a:lnTo>
                      <a:pt x="18" y="279"/>
                    </a:lnTo>
                    <a:lnTo>
                      <a:pt x="12" y="267"/>
                    </a:lnTo>
                    <a:lnTo>
                      <a:pt x="6" y="254"/>
                    </a:lnTo>
                    <a:lnTo>
                      <a:pt x="4" y="237"/>
                    </a:lnTo>
                    <a:lnTo>
                      <a:pt x="1" y="219"/>
                    </a:lnTo>
                    <a:lnTo>
                      <a:pt x="0" y="198"/>
                    </a:lnTo>
                    <a:lnTo>
                      <a:pt x="0" y="0"/>
                    </a:lnTo>
                    <a:lnTo>
                      <a:pt x="83" y="0"/>
                    </a:lnTo>
                    <a:lnTo>
                      <a:pt x="83" y="144"/>
                    </a:lnTo>
                    <a:lnTo>
                      <a:pt x="83" y="174"/>
                    </a:lnTo>
                    <a:lnTo>
                      <a:pt x="84" y="197"/>
                    </a:lnTo>
                    <a:lnTo>
                      <a:pt x="85" y="214"/>
                    </a:lnTo>
                    <a:lnTo>
                      <a:pt x="88" y="225"/>
                    </a:lnTo>
                    <a:lnTo>
                      <a:pt x="91" y="232"/>
                    </a:lnTo>
                    <a:lnTo>
                      <a:pt x="94" y="238"/>
                    </a:lnTo>
                    <a:lnTo>
                      <a:pt x="98" y="244"/>
                    </a:lnTo>
                    <a:lnTo>
                      <a:pt x="105" y="249"/>
                    </a:lnTo>
                    <a:lnTo>
                      <a:pt x="111" y="253"/>
                    </a:lnTo>
                    <a:lnTo>
                      <a:pt x="118" y="255"/>
                    </a:lnTo>
                    <a:lnTo>
                      <a:pt x="126" y="257"/>
                    </a:lnTo>
                    <a:lnTo>
                      <a:pt x="135" y="257"/>
                    </a:lnTo>
                    <a:lnTo>
                      <a:pt x="145" y="257"/>
                    </a:lnTo>
                    <a:lnTo>
                      <a:pt x="155" y="254"/>
                    </a:lnTo>
                    <a:lnTo>
                      <a:pt x="164" y="250"/>
                    </a:lnTo>
                    <a:lnTo>
                      <a:pt x="174" y="245"/>
                    </a:lnTo>
                    <a:lnTo>
                      <a:pt x="180" y="240"/>
                    </a:lnTo>
                    <a:lnTo>
                      <a:pt x="186" y="232"/>
                    </a:lnTo>
                    <a:lnTo>
                      <a:pt x="192" y="225"/>
                    </a:lnTo>
                    <a:lnTo>
                      <a:pt x="196" y="216"/>
                    </a:lnTo>
                    <a:lnTo>
                      <a:pt x="198" y="205"/>
                    </a:lnTo>
                    <a:lnTo>
                      <a:pt x="201" y="187"/>
                    </a:lnTo>
                    <a:lnTo>
                      <a:pt x="202" y="163"/>
                    </a:lnTo>
                    <a:lnTo>
                      <a:pt x="202" y="132"/>
                    </a:lnTo>
                    <a:lnTo>
                      <a:pt x="202" y="0"/>
                    </a:lnTo>
                    <a:lnTo>
                      <a:pt x="285" y="0"/>
                    </a:lnTo>
                    <a:lnTo>
                      <a:pt x="285" y="314"/>
                    </a:lnTo>
                    <a:lnTo>
                      <a:pt x="208" y="314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  <p:sp>
            <p:nvSpPr>
              <p:cNvPr id="283927" name="Rectangle 1414"/>
              <p:cNvSpPr>
                <a:spLocks noChangeArrowheads="1"/>
              </p:cNvSpPr>
              <p:nvPr/>
            </p:nvSpPr>
            <p:spPr bwMode="auto">
              <a:xfrm>
                <a:off x="2890" y="913"/>
                <a:ext cx="20" cy="108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300"/>
                  </a:spcBef>
                  <a:buClr>
                    <a:srgbClr val="A04DA3"/>
                  </a:buClr>
                  <a:buFont typeface="Georgia" panose="02040502050405020303" pitchFamily="18" charset="0"/>
                  <a:buChar char="•"/>
                  <a:defRPr sz="28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spcBef>
                    <a:spcPts val="300"/>
                  </a:spcBef>
                  <a:buClr>
                    <a:schemeClr val="accent2"/>
                  </a:buClr>
                  <a:buFont typeface="Georgia" panose="02040502050405020303" pitchFamily="18" charset="0"/>
                  <a:buChar char="▫"/>
                  <a:defRPr sz="2600">
                    <a:solidFill>
                      <a:schemeClr val="accent2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spcBef>
                    <a:spcPts val="300"/>
                  </a:spcBef>
                  <a:buClr>
                    <a:schemeClr val="accent1"/>
                  </a:buClr>
                  <a:buFont typeface="Wingdings 2" panose="05020102010507070707" pitchFamily="18" charset="2"/>
                  <a:buChar char=""/>
                  <a:defRPr sz="2400">
                    <a:solidFill>
                      <a:schemeClr val="accent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spcBef>
                    <a:spcPts val="300"/>
                  </a:spcBef>
                  <a:buClr>
                    <a:schemeClr val="accent1"/>
                  </a:buClr>
                  <a:buFont typeface="Wingdings 2" panose="05020102010507070707" pitchFamily="18" charset="2"/>
                  <a:buChar char=""/>
                  <a:defRPr sz="2200">
                    <a:solidFill>
                      <a:schemeClr val="accent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rgbClr val="A04DA3"/>
                  </a:buClr>
                  <a:buFont typeface="Georgia" panose="02040502050405020303" pitchFamily="18" charset="0"/>
                  <a:buChar char="▫"/>
                  <a:defRPr sz="2000">
                    <a:solidFill>
                      <a:srgbClr val="A04DA3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rgbClr val="A04DA3"/>
                  </a:buClr>
                  <a:buFont typeface="Georgia" panose="02040502050405020303" pitchFamily="18" charset="0"/>
                  <a:buChar char="▫"/>
                  <a:defRPr sz="2000">
                    <a:solidFill>
                      <a:srgbClr val="A04DA3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rgbClr val="A04DA3"/>
                  </a:buClr>
                  <a:buFont typeface="Georgia" panose="02040502050405020303" pitchFamily="18" charset="0"/>
                  <a:buChar char="▫"/>
                  <a:defRPr sz="2000">
                    <a:solidFill>
                      <a:srgbClr val="A04DA3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rgbClr val="A04DA3"/>
                  </a:buClr>
                  <a:buFont typeface="Georgia" panose="02040502050405020303" pitchFamily="18" charset="0"/>
                  <a:buChar char="▫"/>
                  <a:defRPr sz="2000">
                    <a:solidFill>
                      <a:srgbClr val="A04DA3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rgbClr val="A04DA3"/>
                  </a:buClr>
                  <a:buFont typeface="Georgia" panose="02040502050405020303" pitchFamily="18" charset="0"/>
                  <a:buChar char="▫"/>
                  <a:defRPr sz="2000">
                    <a:solidFill>
                      <a:srgbClr val="A04DA3"/>
                    </a:solidFill>
                    <a:latin typeface="Georgia" panose="02040502050405020303" pitchFamily="18" charset="0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FontTx/>
                  <a:buNone/>
                </a:pPr>
                <a:endParaRPr lang="es-PR" altLang="es-PR" sz="2400" b="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3928" name="Freeform 1415"/>
              <p:cNvSpPr>
                <a:spLocks noEditPoints="1"/>
              </p:cNvSpPr>
              <p:nvPr/>
            </p:nvSpPr>
            <p:spPr bwMode="auto">
              <a:xfrm>
                <a:off x="2926" y="941"/>
                <a:ext cx="73" cy="82"/>
              </a:xfrm>
              <a:custGeom>
                <a:avLst/>
                <a:gdLst>
                  <a:gd name="T0" fmla="*/ 3 w 294"/>
                  <a:gd name="T1" fmla="*/ 20 h 327"/>
                  <a:gd name="T2" fmla="*/ 6 w 294"/>
                  <a:gd name="T3" fmla="*/ 13 h 327"/>
                  <a:gd name="T4" fmla="*/ 11 w 294"/>
                  <a:gd name="T5" fmla="*/ 7 h 327"/>
                  <a:gd name="T6" fmla="*/ 17 w 294"/>
                  <a:gd name="T7" fmla="*/ 3 h 327"/>
                  <a:gd name="T8" fmla="*/ 25 w 294"/>
                  <a:gd name="T9" fmla="*/ 1 h 327"/>
                  <a:gd name="T10" fmla="*/ 36 w 294"/>
                  <a:gd name="T11" fmla="*/ 0 h 327"/>
                  <a:gd name="T12" fmla="*/ 52 w 294"/>
                  <a:gd name="T13" fmla="*/ 2 h 327"/>
                  <a:gd name="T14" fmla="*/ 62 w 294"/>
                  <a:gd name="T15" fmla="*/ 7 h 327"/>
                  <a:gd name="T16" fmla="*/ 67 w 294"/>
                  <a:gd name="T17" fmla="*/ 15 h 327"/>
                  <a:gd name="T18" fmla="*/ 69 w 294"/>
                  <a:gd name="T19" fmla="*/ 30 h 327"/>
                  <a:gd name="T20" fmla="*/ 69 w 294"/>
                  <a:gd name="T21" fmla="*/ 63 h 327"/>
                  <a:gd name="T22" fmla="*/ 70 w 294"/>
                  <a:gd name="T23" fmla="*/ 72 h 327"/>
                  <a:gd name="T24" fmla="*/ 73 w 294"/>
                  <a:gd name="T25" fmla="*/ 80 h 327"/>
                  <a:gd name="T26" fmla="*/ 51 w 294"/>
                  <a:gd name="T27" fmla="*/ 74 h 327"/>
                  <a:gd name="T28" fmla="*/ 47 w 294"/>
                  <a:gd name="T29" fmla="*/ 74 h 327"/>
                  <a:gd name="T30" fmla="*/ 38 w 294"/>
                  <a:gd name="T31" fmla="*/ 79 h 327"/>
                  <a:gd name="T32" fmla="*/ 29 w 294"/>
                  <a:gd name="T33" fmla="*/ 82 h 327"/>
                  <a:gd name="T34" fmla="*/ 20 w 294"/>
                  <a:gd name="T35" fmla="*/ 82 h 327"/>
                  <a:gd name="T36" fmla="*/ 13 w 294"/>
                  <a:gd name="T37" fmla="*/ 79 h 327"/>
                  <a:gd name="T38" fmla="*/ 7 w 294"/>
                  <a:gd name="T39" fmla="*/ 75 h 327"/>
                  <a:gd name="T40" fmla="*/ 3 w 294"/>
                  <a:gd name="T41" fmla="*/ 70 h 327"/>
                  <a:gd name="T42" fmla="*/ 0 w 294"/>
                  <a:gd name="T43" fmla="*/ 63 h 327"/>
                  <a:gd name="T44" fmla="*/ 0 w 294"/>
                  <a:gd name="T45" fmla="*/ 56 h 327"/>
                  <a:gd name="T46" fmla="*/ 3 w 294"/>
                  <a:gd name="T47" fmla="*/ 47 h 327"/>
                  <a:gd name="T48" fmla="*/ 9 w 294"/>
                  <a:gd name="T49" fmla="*/ 40 h 327"/>
                  <a:gd name="T50" fmla="*/ 19 w 294"/>
                  <a:gd name="T51" fmla="*/ 37 h 327"/>
                  <a:gd name="T52" fmla="*/ 35 w 294"/>
                  <a:gd name="T53" fmla="*/ 33 h 327"/>
                  <a:gd name="T54" fmla="*/ 48 w 294"/>
                  <a:gd name="T55" fmla="*/ 29 h 327"/>
                  <a:gd name="T56" fmla="*/ 47 w 294"/>
                  <a:gd name="T57" fmla="*/ 22 h 327"/>
                  <a:gd name="T58" fmla="*/ 44 w 294"/>
                  <a:gd name="T59" fmla="*/ 17 h 327"/>
                  <a:gd name="T60" fmla="*/ 34 w 294"/>
                  <a:gd name="T61" fmla="*/ 16 h 327"/>
                  <a:gd name="T62" fmla="*/ 28 w 294"/>
                  <a:gd name="T63" fmla="*/ 17 h 327"/>
                  <a:gd name="T64" fmla="*/ 23 w 294"/>
                  <a:gd name="T65" fmla="*/ 21 h 327"/>
                  <a:gd name="T66" fmla="*/ 48 w 294"/>
                  <a:gd name="T67" fmla="*/ 43 h 327"/>
                  <a:gd name="T68" fmla="*/ 40 w 294"/>
                  <a:gd name="T69" fmla="*/ 45 h 327"/>
                  <a:gd name="T70" fmla="*/ 29 w 294"/>
                  <a:gd name="T71" fmla="*/ 48 h 327"/>
                  <a:gd name="T72" fmla="*/ 23 w 294"/>
                  <a:gd name="T73" fmla="*/ 51 h 327"/>
                  <a:gd name="T74" fmla="*/ 21 w 294"/>
                  <a:gd name="T75" fmla="*/ 57 h 327"/>
                  <a:gd name="T76" fmla="*/ 22 w 294"/>
                  <a:gd name="T77" fmla="*/ 62 h 327"/>
                  <a:gd name="T78" fmla="*/ 28 w 294"/>
                  <a:gd name="T79" fmla="*/ 67 h 327"/>
                  <a:gd name="T80" fmla="*/ 35 w 294"/>
                  <a:gd name="T81" fmla="*/ 67 h 327"/>
                  <a:gd name="T82" fmla="*/ 43 w 294"/>
                  <a:gd name="T83" fmla="*/ 64 h 327"/>
                  <a:gd name="T84" fmla="*/ 47 w 294"/>
                  <a:gd name="T85" fmla="*/ 59 h 327"/>
                  <a:gd name="T86" fmla="*/ 48 w 294"/>
                  <a:gd name="T87" fmla="*/ 53 h 327"/>
                  <a:gd name="T88" fmla="*/ 48 w 294"/>
                  <a:gd name="T89" fmla="*/ 43 h 327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294"/>
                  <a:gd name="T136" fmla="*/ 0 h 327"/>
                  <a:gd name="T137" fmla="*/ 294 w 294"/>
                  <a:gd name="T138" fmla="*/ 327 h 327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294" h="327">
                    <a:moveTo>
                      <a:pt x="84" y="103"/>
                    </a:moveTo>
                    <a:lnTo>
                      <a:pt x="9" y="89"/>
                    </a:lnTo>
                    <a:lnTo>
                      <a:pt x="13" y="78"/>
                    </a:lnTo>
                    <a:lnTo>
                      <a:pt x="16" y="68"/>
                    </a:lnTo>
                    <a:lnTo>
                      <a:pt x="20" y="59"/>
                    </a:lnTo>
                    <a:lnTo>
                      <a:pt x="26" y="50"/>
                    </a:lnTo>
                    <a:lnTo>
                      <a:pt x="32" y="42"/>
                    </a:lnTo>
                    <a:lnTo>
                      <a:pt x="39" y="34"/>
                    </a:lnTo>
                    <a:lnTo>
                      <a:pt x="45" y="28"/>
                    </a:lnTo>
                    <a:lnTo>
                      <a:pt x="53" y="22"/>
                    </a:lnTo>
                    <a:lnTo>
                      <a:pt x="61" y="17"/>
                    </a:lnTo>
                    <a:lnTo>
                      <a:pt x="70" y="12"/>
                    </a:lnTo>
                    <a:lnTo>
                      <a:pt x="80" y="8"/>
                    </a:lnTo>
                    <a:lnTo>
                      <a:pt x="90" y="6"/>
                    </a:lnTo>
                    <a:lnTo>
                      <a:pt x="102" y="3"/>
                    </a:lnTo>
                    <a:lnTo>
                      <a:pt x="115" y="2"/>
                    </a:lnTo>
                    <a:lnTo>
                      <a:pt x="129" y="0"/>
                    </a:lnTo>
                    <a:lnTo>
                      <a:pt x="144" y="0"/>
                    </a:lnTo>
                    <a:lnTo>
                      <a:pt x="169" y="0"/>
                    </a:lnTo>
                    <a:lnTo>
                      <a:pt x="193" y="3"/>
                    </a:lnTo>
                    <a:lnTo>
                      <a:pt x="211" y="8"/>
                    </a:lnTo>
                    <a:lnTo>
                      <a:pt x="226" y="13"/>
                    </a:lnTo>
                    <a:lnTo>
                      <a:pt x="239" y="20"/>
                    </a:lnTo>
                    <a:lnTo>
                      <a:pt x="250" y="28"/>
                    </a:lnTo>
                    <a:lnTo>
                      <a:pt x="258" y="37"/>
                    </a:lnTo>
                    <a:lnTo>
                      <a:pt x="264" y="47"/>
                    </a:lnTo>
                    <a:lnTo>
                      <a:pt x="269" y="59"/>
                    </a:lnTo>
                    <a:lnTo>
                      <a:pt x="273" y="76"/>
                    </a:lnTo>
                    <a:lnTo>
                      <a:pt x="274" y="96"/>
                    </a:lnTo>
                    <a:lnTo>
                      <a:pt x="276" y="121"/>
                    </a:lnTo>
                    <a:lnTo>
                      <a:pt x="274" y="217"/>
                    </a:lnTo>
                    <a:lnTo>
                      <a:pt x="274" y="236"/>
                    </a:lnTo>
                    <a:lnTo>
                      <a:pt x="276" y="253"/>
                    </a:lnTo>
                    <a:lnTo>
                      <a:pt x="277" y="267"/>
                    </a:lnTo>
                    <a:lnTo>
                      <a:pt x="278" y="278"/>
                    </a:lnTo>
                    <a:lnTo>
                      <a:pt x="281" y="288"/>
                    </a:lnTo>
                    <a:lnTo>
                      <a:pt x="285" y="299"/>
                    </a:lnTo>
                    <a:lnTo>
                      <a:pt x="289" y="309"/>
                    </a:lnTo>
                    <a:lnTo>
                      <a:pt x="294" y="321"/>
                    </a:lnTo>
                    <a:lnTo>
                      <a:pt x="212" y="321"/>
                    </a:lnTo>
                    <a:lnTo>
                      <a:pt x="208" y="310"/>
                    </a:lnTo>
                    <a:lnTo>
                      <a:pt x="204" y="296"/>
                    </a:lnTo>
                    <a:lnTo>
                      <a:pt x="202" y="289"/>
                    </a:lnTo>
                    <a:lnTo>
                      <a:pt x="201" y="286"/>
                    </a:lnTo>
                    <a:lnTo>
                      <a:pt x="190" y="296"/>
                    </a:lnTo>
                    <a:lnTo>
                      <a:pt x="178" y="304"/>
                    </a:lnTo>
                    <a:lnTo>
                      <a:pt x="168" y="311"/>
                    </a:lnTo>
                    <a:lnTo>
                      <a:pt x="155" y="317"/>
                    </a:lnTo>
                    <a:lnTo>
                      <a:pt x="144" y="322"/>
                    </a:lnTo>
                    <a:lnTo>
                      <a:pt x="131" y="324"/>
                    </a:lnTo>
                    <a:lnTo>
                      <a:pt x="118" y="327"/>
                    </a:lnTo>
                    <a:lnTo>
                      <a:pt x="105" y="327"/>
                    </a:lnTo>
                    <a:lnTo>
                      <a:pt x="93" y="327"/>
                    </a:lnTo>
                    <a:lnTo>
                      <a:pt x="81" y="326"/>
                    </a:lnTo>
                    <a:lnTo>
                      <a:pt x="71" y="323"/>
                    </a:lnTo>
                    <a:lnTo>
                      <a:pt x="61" y="321"/>
                    </a:lnTo>
                    <a:lnTo>
                      <a:pt x="51" y="317"/>
                    </a:lnTo>
                    <a:lnTo>
                      <a:pt x="44" y="313"/>
                    </a:lnTo>
                    <a:lnTo>
                      <a:pt x="35" y="308"/>
                    </a:lnTo>
                    <a:lnTo>
                      <a:pt x="28" y="301"/>
                    </a:lnTo>
                    <a:lnTo>
                      <a:pt x="22" y="295"/>
                    </a:lnTo>
                    <a:lnTo>
                      <a:pt x="15" y="287"/>
                    </a:lnTo>
                    <a:lnTo>
                      <a:pt x="11" y="279"/>
                    </a:lnTo>
                    <a:lnTo>
                      <a:pt x="7" y="271"/>
                    </a:lnTo>
                    <a:lnTo>
                      <a:pt x="4" y="262"/>
                    </a:lnTo>
                    <a:lnTo>
                      <a:pt x="2" y="253"/>
                    </a:lnTo>
                    <a:lnTo>
                      <a:pt x="1" y="244"/>
                    </a:lnTo>
                    <a:lnTo>
                      <a:pt x="0" y="235"/>
                    </a:lnTo>
                    <a:lnTo>
                      <a:pt x="1" y="222"/>
                    </a:lnTo>
                    <a:lnTo>
                      <a:pt x="4" y="209"/>
                    </a:lnTo>
                    <a:lnTo>
                      <a:pt x="7" y="199"/>
                    </a:lnTo>
                    <a:lnTo>
                      <a:pt x="13" y="187"/>
                    </a:lnTo>
                    <a:lnTo>
                      <a:pt x="20" y="178"/>
                    </a:lnTo>
                    <a:lnTo>
                      <a:pt x="28" y="169"/>
                    </a:lnTo>
                    <a:lnTo>
                      <a:pt x="37" y="161"/>
                    </a:lnTo>
                    <a:lnTo>
                      <a:pt x="49" y="156"/>
                    </a:lnTo>
                    <a:lnTo>
                      <a:pt x="61" y="151"/>
                    </a:lnTo>
                    <a:lnTo>
                      <a:pt x="76" y="146"/>
                    </a:lnTo>
                    <a:lnTo>
                      <a:pt x="94" y="140"/>
                    </a:lnTo>
                    <a:lnTo>
                      <a:pt x="114" y="137"/>
                    </a:lnTo>
                    <a:lnTo>
                      <a:pt x="141" y="131"/>
                    </a:lnTo>
                    <a:lnTo>
                      <a:pt x="163" y="126"/>
                    </a:lnTo>
                    <a:lnTo>
                      <a:pt x="181" y="121"/>
                    </a:lnTo>
                    <a:lnTo>
                      <a:pt x="194" y="116"/>
                    </a:lnTo>
                    <a:lnTo>
                      <a:pt x="194" y="108"/>
                    </a:lnTo>
                    <a:lnTo>
                      <a:pt x="194" y="96"/>
                    </a:lnTo>
                    <a:lnTo>
                      <a:pt x="191" y="87"/>
                    </a:lnTo>
                    <a:lnTo>
                      <a:pt x="188" y="79"/>
                    </a:lnTo>
                    <a:lnTo>
                      <a:pt x="182" y="74"/>
                    </a:lnTo>
                    <a:lnTo>
                      <a:pt x="176" y="69"/>
                    </a:lnTo>
                    <a:lnTo>
                      <a:pt x="166" y="67"/>
                    </a:lnTo>
                    <a:lnTo>
                      <a:pt x="154" y="64"/>
                    </a:lnTo>
                    <a:lnTo>
                      <a:pt x="138" y="64"/>
                    </a:lnTo>
                    <a:lnTo>
                      <a:pt x="128" y="64"/>
                    </a:lnTo>
                    <a:lnTo>
                      <a:pt x="119" y="65"/>
                    </a:lnTo>
                    <a:lnTo>
                      <a:pt x="111" y="68"/>
                    </a:lnTo>
                    <a:lnTo>
                      <a:pt x="103" y="72"/>
                    </a:lnTo>
                    <a:lnTo>
                      <a:pt x="98" y="77"/>
                    </a:lnTo>
                    <a:lnTo>
                      <a:pt x="93" y="85"/>
                    </a:lnTo>
                    <a:lnTo>
                      <a:pt x="88" y="92"/>
                    </a:lnTo>
                    <a:lnTo>
                      <a:pt x="84" y="103"/>
                    </a:lnTo>
                    <a:close/>
                    <a:moveTo>
                      <a:pt x="194" y="170"/>
                    </a:moveTo>
                    <a:lnTo>
                      <a:pt x="185" y="173"/>
                    </a:lnTo>
                    <a:lnTo>
                      <a:pt x="173" y="175"/>
                    </a:lnTo>
                    <a:lnTo>
                      <a:pt x="160" y="179"/>
                    </a:lnTo>
                    <a:lnTo>
                      <a:pt x="144" y="182"/>
                    </a:lnTo>
                    <a:lnTo>
                      <a:pt x="128" y="186"/>
                    </a:lnTo>
                    <a:lnTo>
                      <a:pt x="115" y="190"/>
                    </a:lnTo>
                    <a:lnTo>
                      <a:pt x="106" y="194"/>
                    </a:lnTo>
                    <a:lnTo>
                      <a:pt x="99" y="197"/>
                    </a:lnTo>
                    <a:lnTo>
                      <a:pt x="92" y="203"/>
                    </a:lnTo>
                    <a:lnTo>
                      <a:pt x="86" y="210"/>
                    </a:lnTo>
                    <a:lnTo>
                      <a:pt x="84" y="218"/>
                    </a:lnTo>
                    <a:lnTo>
                      <a:pt x="83" y="226"/>
                    </a:lnTo>
                    <a:lnTo>
                      <a:pt x="84" y="235"/>
                    </a:lnTo>
                    <a:lnTo>
                      <a:pt x="86" y="243"/>
                    </a:lnTo>
                    <a:lnTo>
                      <a:pt x="90" y="249"/>
                    </a:lnTo>
                    <a:lnTo>
                      <a:pt x="96" y="256"/>
                    </a:lnTo>
                    <a:lnTo>
                      <a:pt x="103" y="262"/>
                    </a:lnTo>
                    <a:lnTo>
                      <a:pt x="111" y="266"/>
                    </a:lnTo>
                    <a:lnTo>
                      <a:pt x="119" y="267"/>
                    </a:lnTo>
                    <a:lnTo>
                      <a:pt x="129" y="269"/>
                    </a:lnTo>
                    <a:lnTo>
                      <a:pt x="140" y="267"/>
                    </a:lnTo>
                    <a:lnTo>
                      <a:pt x="151" y="265"/>
                    </a:lnTo>
                    <a:lnTo>
                      <a:pt x="162" y="261"/>
                    </a:lnTo>
                    <a:lnTo>
                      <a:pt x="172" y="254"/>
                    </a:lnTo>
                    <a:lnTo>
                      <a:pt x="178" y="248"/>
                    </a:lnTo>
                    <a:lnTo>
                      <a:pt x="184" y="242"/>
                    </a:lnTo>
                    <a:lnTo>
                      <a:pt x="188" y="235"/>
                    </a:lnTo>
                    <a:lnTo>
                      <a:pt x="191" y="227"/>
                    </a:lnTo>
                    <a:lnTo>
                      <a:pt x="193" y="221"/>
                    </a:lnTo>
                    <a:lnTo>
                      <a:pt x="194" y="212"/>
                    </a:lnTo>
                    <a:lnTo>
                      <a:pt x="194" y="200"/>
                    </a:lnTo>
                    <a:lnTo>
                      <a:pt x="194" y="186"/>
                    </a:lnTo>
                    <a:lnTo>
                      <a:pt x="194" y="17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PR"/>
              </a:p>
            </p:txBody>
          </p:sp>
        </p:grpSp>
        <p:sp>
          <p:nvSpPr>
            <p:cNvPr id="283660" name="Freeform 1417"/>
            <p:cNvSpPr>
              <a:spLocks noEditPoints="1"/>
            </p:cNvSpPr>
            <p:nvPr/>
          </p:nvSpPr>
          <p:spPr bwMode="auto">
            <a:xfrm>
              <a:off x="3053" y="913"/>
              <a:ext cx="76" cy="110"/>
            </a:xfrm>
            <a:custGeom>
              <a:avLst/>
              <a:gdLst>
                <a:gd name="T0" fmla="*/ 57 w 305"/>
                <a:gd name="T1" fmla="*/ 108 h 438"/>
                <a:gd name="T2" fmla="*/ 54 w 305"/>
                <a:gd name="T3" fmla="*/ 100 h 438"/>
                <a:gd name="T4" fmla="*/ 49 w 305"/>
                <a:gd name="T5" fmla="*/ 105 h 438"/>
                <a:gd name="T6" fmla="*/ 42 w 305"/>
                <a:gd name="T7" fmla="*/ 108 h 438"/>
                <a:gd name="T8" fmla="*/ 36 w 305"/>
                <a:gd name="T9" fmla="*/ 110 h 438"/>
                <a:gd name="T10" fmla="*/ 29 w 305"/>
                <a:gd name="T11" fmla="*/ 110 h 438"/>
                <a:gd name="T12" fmla="*/ 23 w 305"/>
                <a:gd name="T13" fmla="*/ 108 h 438"/>
                <a:gd name="T14" fmla="*/ 17 w 305"/>
                <a:gd name="T15" fmla="*/ 106 h 438"/>
                <a:gd name="T16" fmla="*/ 12 w 305"/>
                <a:gd name="T17" fmla="*/ 101 h 438"/>
                <a:gd name="T18" fmla="*/ 7 w 305"/>
                <a:gd name="T19" fmla="*/ 96 h 438"/>
                <a:gd name="T20" fmla="*/ 4 w 305"/>
                <a:gd name="T21" fmla="*/ 90 h 438"/>
                <a:gd name="T22" fmla="*/ 1 w 305"/>
                <a:gd name="T23" fmla="*/ 82 h 438"/>
                <a:gd name="T24" fmla="*/ 0 w 305"/>
                <a:gd name="T25" fmla="*/ 74 h 438"/>
                <a:gd name="T26" fmla="*/ 0 w 305"/>
                <a:gd name="T27" fmla="*/ 64 h 438"/>
                <a:gd name="T28" fmla="*/ 1 w 305"/>
                <a:gd name="T29" fmla="*/ 55 h 438"/>
                <a:gd name="T30" fmla="*/ 4 w 305"/>
                <a:gd name="T31" fmla="*/ 47 h 438"/>
                <a:gd name="T32" fmla="*/ 7 w 305"/>
                <a:gd name="T33" fmla="*/ 41 h 438"/>
                <a:gd name="T34" fmla="*/ 12 w 305"/>
                <a:gd name="T35" fmla="*/ 36 h 438"/>
                <a:gd name="T36" fmla="*/ 17 w 305"/>
                <a:gd name="T37" fmla="*/ 32 h 438"/>
                <a:gd name="T38" fmla="*/ 23 w 305"/>
                <a:gd name="T39" fmla="*/ 29 h 438"/>
                <a:gd name="T40" fmla="*/ 29 w 305"/>
                <a:gd name="T41" fmla="*/ 28 h 438"/>
                <a:gd name="T42" fmla="*/ 36 w 305"/>
                <a:gd name="T43" fmla="*/ 28 h 438"/>
                <a:gd name="T44" fmla="*/ 42 w 305"/>
                <a:gd name="T45" fmla="*/ 30 h 438"/>
                <a:gd name="T46" fmla="*/ 48 w 305"/>
                <a:gd name="T47" fmla="*/ 32 h 438"/>
                <a:gd name="T48" fmla="*/ 53 w 305"/>
                <a:gd name="T49" fmla="*/ 36 h 438"/>
                <a:gd name="T50" fmla="*/ 56 w 305"/>
                <a:gd name="T51" fmla="*/ 0 h 438"/>
                <a:gd name="T52" fmla="*/ 76 w 305"/>
                <a:gd name="T53" fmla="*/ 108 h 438"/>
                <a:gd name="T54" fmla="*/ 21 w 305"/>
                <a:gd name="T55" fmla="*/ 73 h 438"/>
                <a:gd name="T56" fmla="*/ 22 w 305"/>
                <a:gd name="T57" fmla="*/ 80 h 438"/>
                <a:gd name="T58" fmla="*/ 24 w 305"/>
                <a:gd name="T59" fmla="*/ 84 h 438"/>
                <a:gd name="T60" fmla="*/ 26 w 305"/>
                <a:gd name="T61" fmla="*/ 87 h 438"/>
                <a:gd name="T62" fmla="*/ 29 w 305"/>
                <a:gd name="T63" fmla="*/ 90 h 438"/>
                <a:gd name="T64" fmla="*/ 32 w 305"/>
                <a:gd name="T65" fmla="*/ 92 h 438"/>
                <a:gd name="T66" fmla="*/ 36 w 305"/>
                <a:gd name="T67" fmla="*/ 93 h 438"/>
                <a:gd name="T68" fmla="*/ 40 w 305"/>
                <a:gd name="T69" fmla="*/ 93 h 438"/>
                <a:gd name="T70" fmla="*/ 44 w 305"/>
                <a:gd name="T71" fmla="*/ 93 h 438"/>
                <a:gd name="T72" fmla="*/ 47 w 305"/>
                <a:gd name="T73" fmla="*/ 91 h 438"/>
                <a:gd name="T74" fmla="*/ 49 w 305"/>
                <a:gd name="T75" fmla="*/ 89 h 438"/>
                <a:gd name="T76" fmla="*/ 52 w 305"/>
                <a:gd name="T77" fmla="*/ 86 h 438"/>
                <a:gd name="T78" fmla="*/ 54 w 305"/>
                <a:gd name="T79" fmla="*/ 82 h 438"/>
                <a:gd name="T80" fmla="*/ 55 w 305"/>
                <a:gd name="T81" fmla="*/ 77 h 438"/>
                <a:gd name="T82" fmla="*/ 56 w 305"/>
                <a:gd name="T83" fmla="*/ 72 h 438"/>
                <a:gd name="T84" fmla="*/ 56 w 305"/>
                <a:gd name="T85" fmla="*/ 66 h 438"/>
                <a:gd name="T86" fmla="*/ 55 w 305"/>
                <a:gd name="T87" fmla="*/ 60 h 438"/>
                <a:gd name="T88" fmla="*/ 54 w 305"/>
                <a:gd name="T89" fmla="*/ 55 h 438"/>
                <a:gd name="T90" fmla="*/ 52 w 305"/>
                <a:gd name="T91" fmla="*/ 51 h 438"/>
                <a:gd name="T92" fmla="*/ 50 w 305"/>
                <a:gd name="T93" fmla="*/ 48 h 438"/>
                <a:gd name="T94" fmla="*/ 47 w 305"/>
                <a:gd name="T95" fmla="*/ 46 h 438"/>
                <a:gd name="T96" fmla="*/ 44 w 305"/>
                <a:gd name="T97" fmla="*/ 45 h 438"/>
                <a:gd name="T98" fmla="*/ 40 w 305"/>
                <a:gd name="T99" fmla="*/ 44 h 438"/>
                <a:gd name="T100" fmla="*/ 37 w 305"/>
                <a:gd name="T101" fmla="*/ 44 h 438"/>
                <a:gd name="T102" fmla="*/ 33 w 305"/>
                <a:gd name="T103" fmla="*/ 45 h 438"/>
                <a:gd name="T104" fmla="*/ 30 w 305"/>
                <a:gd name="T105" fmla="*/ 46 h 438"/>
                <a:gd name="T106" fmla="*/ 27 w 305"/>
                <a:gd name="T107" fmla="*/ 48 h 438"/>
                <a:gd name="T108" fmla="*/ 25 w 305"/>
                <a:gd name="T109" fmla="*/ 51 h 438"/>
                <a:gd name="T110" fmla="*/ 23 w 305"/>
                <a:gd name="T111" fmla="*/ 55 h 438"/>
                <a:gd name="T112" fmla="*/ 22 w 305"/>
                <a:gd name="T113" fmla="*/ 59 h 438"/>
                <a:gd name="T114" fmla="*/ 21 w 305"/>
                <a:gd name="T115" fmla="*/ 65 h 438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305"/>
                <a:gd name="T175" fmla="*/ 0 h 438"/>
                <a:gd name="T176" fmla="*/ 305 w 305"/>
                <a:gd name="T177" fmla="*/ 438 h 438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305" h="438">
                  <a:moveTo>
                    <a:pt x="305" y="432"/>
                  </a:moveTo>
                  <a:lnTo>
                    <a:pt x="228" y="432"/>
                  </a:lnTo>
                  <a:lnTo>
                    <a:pt x="228" y="385"/>
                  </a:lnTo>
                  <a:lnTo>
                    <a:pt x="218" y="398"/>
                  </a:lnTo>
                  <a:lnTo>
                    <a:pt x="208" y="408"/>
                  </a:lnTo>
                  <a:lnTo>
                    <a:pt x="196" y="417"/>
                  </a:lnTo>
                  <a:lnTo>
                    <a:pt x="183" y="425"/>
                  </a:lnTo>
                  <a:lnTo>
                    <a:pt x="170" y="430"/>
                  </a:lnTo>
                  <a:lnTo>
                    <a:pt x="157" y="434"/>
                  </a:lnTo>
                  <a:lnTo>
                    <a:pt x="144" y="437"/>
                  </a:lnTo>
                  <a:lnTo>
                    <a:pt x="131" y="438"/>
                  </a:lnTo>
                  <a:lnTo>
                    <a:pt x="118" y="437"/>
                  </a:lnTo>
                  <a:lnTo>
                    <a:pt x="105" y="435"/>
                  </a:lnTo>
                  <a:lnTo>
                    <a:pt x="92" y="432"/>
                  </a:lnTo>
                  <a:lnTo>
                    <a:pt x="81" y="428"/>
                  </a:lnTo>
                  <a:lnTo>
                    <a:pt x="69" y="421"/>
                  </a:lnTo>
                  <a:lnTo>
                    <a:pt x="59" y="413"/>
                  </a:lnTo>
                  <a:lnTo>
                    <a:pt x="48" y="404"/>
                  </a:lnTo>
                  <a:lnTo>
                    <a:pt x="39" y="394"/>
                  </a:lnTo>
                  <a:lnTo>
                    <a:pt x="30" y="384"/>
                  </a:lnTo>
                  <a:lnTo>
                    <a:pt x="22" y="371"/>
                  </a:lnTo>
                  <a:lnTo>
                    <a:pt x="15" y="358"/>
                  </a:lnTo>
                  <a:lnTo>
                    <a:pt x="9" y="342"/>
                  </a:lnTo>
                  <a:lnTo>
                    <a:pt x="6" y="327"/>
                  </a:lnTo>
                  <a:lnTo>
                    <a:pt x="3" y="310"/>
                  </a:lnTo>
                  <a:lnTo>
                    <a:pt x="0" y="293"/>
                  </a:lnTo>
                  <a:lnTo>
                    <a:pt x="0" y="273"/>
                  </a:lnTo>
                  <a:lnTo>
                    <a:pt x="0" y="254"/>
                  </a:lnTo>
                  <a:lnTo>
                    <a:pt x="3" y="236"/>
                  </a:lnTo>
                  <a:lnTo>
                    <a:pt x="6" y="219"/>
                  </a:lnTo>
                  <a:lnTo>
                    <a:pt x="9" y="203"/>
                  </a:lnTo>
                  <a:lnTo>
                    <a:pt x="15" y="189"/>
                  </a:lnTo>
                  <a:lnTo>
                    <a:pt x="21" y="176"/>
                  </a:lnTo>
                  <a:lnTo>
                    <a:pt x="29" y="163"/>
                  </a:lnTo>
                  <a:lnTo>
                    <a:pt x="38" y="153"/>
                  </a:lnTo>
                  <a:lnTo>
                    <a:pt x="47" y="143"/>
                  </a:lnTo>
                  <a:lnTo>
                    <a:pt x="57" y="135"/>
                  </a:lnTo>
                  <a:lnTo>
                    <a:pt x="69" y="127"/>
                  </a:lnTo>
                  <a:lnTo>
                    <a:pt x="79" y="122"/>
                  </a:lnTo>
                  <a:lnTo>
                    <a:pt x="92" y="117"/>
                  </a:lnTo>
                  <a:lnTo>
                    <a:pt x="105" y="114"/>
                  </a:lnTo>
                  <a:lnTo>
                    <a:pt x="118" y="111"/>
                  </a:lnTo>
                  <a:lnTo>
                    <a:pt x="133" y="111"/>
                  </a:lnTo>
                  <a:lnTo>
                    <a:pt x="146" y="111"/>
                  </a:lnTo>
                  <a:lnTo>
                    <a:pt x="157" y="114"/>
                  </a:lnTo>
                  <a:lnTo>
                    <a:pt x="169" y="118"/>
                  </a:lnTo>
                  <a:lnTo>
                    <a:pt x="181" y="122"/>
                  </a:lnTo>
                  <a:lnTo>
                    <a:pt x="192" y="128"/>
                  </a:lnTo>
                  <a:lnTo>
                    <a:pt x="203" y="136"/>
                  </a:lnTo>
                  <a:lnTo>
                    <a:pt x="213" y="145"/>
                  </a:lnTo>
                  <a:lnTo>
                    <a:pt x="223" y="154"/>
                  </a:lnTo>
                  <a:lnTo>
                    <a:pt x="223" y="0"/>
                  </a:lnTo>
                  <a:lnTo>
                    <a:pt x="305" y="0"/>
                  </a:lnTo>
                  <a:lnTo>
                    <a:pt x="305" y="432"/>
                  </a:lnTo>
                  <a:close/>
                  <a:moveTo>
                    <a:pt x="85" y="268"/>
                  </a:moveTo>
                  <a:lnTo>
                    <a:pt x="86" y="292"/>
                  </a:lnTo>
                  <a:lnTo>
                    <a:pt x="89" y="311"/>
                  </a:lnTo>
                  <a:lnTo>
                    <a:pt x="90" y="320"/>
                  </a:lnTo>
                  <a:lnTo>
                    <a:pt x="92" y="328"/>
                  </a:lnTo>
                  <a:lnTo>
                    <a:pt x="95" y="334"/>
                  </a:lnTo>
                  <a:lnTo>
                    <a:pt x="99" y="341"/>
                  </a:lnTo>
                  <a:lnTo>
                    <a:pt x="104" y="347"/>
                  </a:lnTo>
                  <a:lnTo>
                    <a:pt x="109" y="355"/>
                  </a:lnTo>
                  <a:lnTo>
                    <a:pt x="116" y="360"/>
                  </a:lnTo>
                  <a:lnTo>
                    <a:pt x="122" y="364"/>
                  </a:lnTo>
                  <a:lnTo>
                    <a:pt x="130" y="368"/>
                  </a:lnTo>
                  <a:lnTo>
                    <a:pt x="138" y="371"/>
                  </a:lnTo>
                  <a:lnTo>
                    <a:pt x="146" y="372"/>
                  </a:lnTo>
                  <a:lnTo>
                    <a:pt x="155" y="373"/>
                  </a:lnTo>
                  <a:lnTo>
                    <a:pt x="161" y="372"/>
                  </a:lnTo>
                  <a:lnTo>
                    <a:pt x="169" y="371"/>
                  </a:lnTo>
                  <a:lnTo>
                    <a:pt x="175" y="369"/>
                  </a:lnTo>
                  <a:lnTo>
                    <a:pt x="181" y="367"/>
                  </a:lnTo>
                  <a:lnTo>
                    <a:pt x="187" y="363"/>
                  </a:lnTo>
                  <a:lnTo>
                    <a:pt x="192" y="359"/>
                  </a:lnTo>
                  <a:lnTo>
                    <a:pt x="197" y="354"/>
                  </a:lnTo>
                  <a:lnTo>
                    <a:pt x="203" y="349"/>
                  </a:lnTo>
                  <a:lnTo>
                    <a:pt x="208" y="342"/>
                  </a:lnTo>
                  <a:lnTo>
                    <a:pt x="212" y="334"/>
                  </a:lnTo>
                  <a:lnTo>
                    <a:pt x="216" y="327"/>
                  </a:lnTo>
                  <a:lnTo>
                    <a:pt x="218" y="318"/>
                  </a:lnTo>
                  <a:lnTo>
                    <a:pt x="221" y="308"/>
                  </a:lnTo>
                  <a:lnTo>
                    <a:pt x="222" y="298"/>
                  </a:lnTo>
                  <a:lnTo>
                    <a:pt x="223" y="288"/>
                  </a:lnTo>
                  <a:lnTo>
                    <a:pt x="223" y="276"/>
                  </a:lnTo>
                  <a:lnTo>
                    <a:pt x="223" y="263"/>
                  </a:lnTo>
                  <a:lnTo>
                    <a:pt x="222" y="251"/>
                  </a:lnTo>
                  <a:lnTo>
                    <a:pt x="221" y="240"/>
                  </a:lnTo>
                  <a:lnTo>
                    <a:pt x="218" y="229"/>
                  </a:lnTo>
                  <a:lnTo>
                    <a:pt x="216" y="220"/>
                  </a:lnTo>
                  <a:lnTo>
                    <a:pt x="212" y="213"/>
                  </a:lnTo>
                  <a:lnTo>
                    <a:pt x="208" y="205"/>
                  </a:lnTo>
                  <a:lnTo>
                    <a:pt x="204" y="198"/>
                  </a:lnTo>
                  <a:lnTo>
                    <a:pt x="199" y="193"/>
                  </a:lnTo>
                  <a:lnTo>
                    <a:pt x="193" y="188"/>
                  </a:lnTo>
                  <a:lnTo>
                    <a:pt x="187" y="184"/>
                  </a:lnTo>
                  <a:lnTo>
                    <a:pt x="182" y="180"/>
                  </a:lnTo>
                  <a:lnTo>
                    <a:pt x="175" y="178"/>
                  </a:lnTo>
                  <a:lnTo>
                    <a:pt x="169" y="176"/>
                  </a:lnTo>
                  <a:lnTo>
                    <a:pt x="161" y="175"/>
                  </a:lnTo>
                  <a:lnTo>
                    <a:pt x="153" y="175"/>
                  </a:lnTo>
                  <a:lnTo>
                    <a:pt x="147" y="175"/>
                  </a:lnTo>
                  <a:lnTo>
                    <a:pt x="140" y="176"/>
                  </a:lnTo>
                  <a:lnTo>
                    <a:pt x="133" y="178"/>
                  </a:lnTo>
                  <a:lnTo>
                    <a:pt x="127" y="180"/>
                  </a:lnTo>
                  <a:lnTo>
                    <a:pt x="121" y="184"/>
                  </a:lnTo>
                  <a:lnTo>
                    <a:pt x="116" y="188"/>
                  </a:lnTo>
                  <a:lnTo>
                    <a:pt x="109" y="193"/>
                  </a:lnTo>
                  <a:lnTo>
                    <a:pt x="104" y="198"/>
                  </a:lnTo>
                  <a:lnTo>
                    <a:pt x="100" y="205"/>
                  </a:lnTo>
                  <a:lnTo>
                    <a:pt x="96" y="211"/>
                  </a:lnTo>
                  <a:lnTo>
                    <a:pt x="92" y="219"/>
                  </a:lnTo>
                  <a:lnTo>
                    <a:pt x="90" y="227"/>
                  </a:lnTo>
                  <a:lnTo>
                    <a:pt x="87" y="236"/>
                  </a:lnTo>
                  <a:lnTo>
                    <a:pt x="86" y="246"/>
                  </a:lnTo>
                  <a:lnTo>
                    <a:pt x="85" y="257"/>
                  </a:lnTo>
                  <a:lnTo>
                    <a:pt x="85" y="268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R"/>
            </a:p>
          </p:txBody>
        </p:sp>
        <p:sp>
          <p:nvSpPr>
            <p:cNvPr id="283661" name="Freeform 1418"/>
            <p:cNvSpPr>
              <a:spLocks noEditPoints="1"/>
            </p:cNvSpPr>
            <p:nvPr/>
          </p:nvSpPr>
          <p:spPr bwMode="auto">
            <a:xfrm>
              <a:off x="3143" y="941"/>
              <a:ext cx="73" cy="82"/>
            </a:xfrm>
            <a:custGeom>
              <a:avLst/>
              <a:gdLst>
                <a:gd name="T0" fmla="*/ 72 w 292"/>
                <a:gd name="T1" fmla="*/ 59 h 327"/>
                <a:gd name="T2" fmla="*/ 70 w 292"/>
                <a:gd name="T3" fmla="*/ 64 h 327"/>
                <a:gd name="T4" fmla="*/ 67 w 292"/>
                <a:gd name="T5" fmla="*/ 69 h 327"/>
                <a:gd name="T6" fmla="*/ 63 w 292"/>
                <a:gd name="T7" fmla="*/ 73 h 327"/>
                <a:gd name="T8" fmla="*/ 59 w 292"/>
                <a:gd name="T9" fmla="*/ 76 h 327"/>
                <a:gd name="T10" fmla="*/ 55 w 292"/>
                <a:gd name="T11" fmla="*/ 79 h 327"/>
                <a:gd name="T12" fmla="*/ 50 w 292"/>
                <a:gd name="T13" fmla="*/ 80 h 327"/>
                <a:gd name="T14" fmla="*/ 44 w 292"/>
                <a:gd name="T15" fmla="*/ 82 h 327"/>
                <a:gd name="T16" fmla="*/ 38 w 292"/>
                <a:gd name="T17" fmla="*/ 82 h 327"/>
                <a:gd name="T18" fmla="*/ 28 w 292"/>
                <a:gd name="T19" fmla="*/ 81 h 327"/>
                <a:gd name="T20" fmla="*/ 20 w 292"/>
                <a:gd name="T21" fmla="*/ 79 h 327"/>
                <a:gd name="T22" fmla="*/ 13 w 292"/>
                <a:gd name="T23" fmla="*/ 74 h 327"/>
                <a:gd name="T24" fmla="*/ 8 w 292"/>
                <a:gd name="T25" fmla="*/ 69 h 327"/>
                <a:gd name="T26" fmla="*/ 4 w 292"/>
                <a:gd name="T27" fmla="*/ 63 h 327"/>
                <a:gd name="T28" fmla="*/ 2 w 292"/>
                <a:gd name="T29" fmla="*/ 57 h 327"/>
                <a:gd name="T30" fmla="*/ 1 w 292"/>
                <a:gd name="T31" fmla="*/ 49 h 327"/>
                <a:gd name="T32" fmla="*/ 0 w 292"/>
                <a:gd name="T33" fmla="*/ 42 h 327"/>
                <a:gd name="T34" fmla="*/ 1 w 292"/>
                <a:gd name="T35" fmla="*/ 32 h 327"/>
                <a:gd name="T36" fmla="*/ 3 w 292"/>
                <a:gd name="T37" fmla="*/ 24 h 327"/>
                <a:gd name="T38" fmla="*/ 6 w 292"/>
                <a:gd name="T39" fmla="*/ 17 h 327"/>
                <a:gd name="T40" fmla="*/ 10 w 292"/>
                <a:gd name="T41" fmla="*/ 11 h 327"/>
                <a:gd name="T42" fmla="*/ 16 w 292"/>
                <a:gd name="T43" fmla="*/ 6 h 327"/>
                <a:gd name="T44" fmla="*/ 22 w 292"/>
                <a:gd name="T45" fmla="*/ 3 h 327"/>
                <a:gd name="T46" fmla="*/ 28 w 292"/>
                <a:gd name="T47" fmla="*/ 1 h 327"/>
                <a:gd name="T48" fmla="*/ 36 w 292"/>
                <a:gd name="T49" fmla="*/ 0 h 327"/>
                <a:gd name="T50" fmla="*/ 44 w 292"/>
                <a:gd name="T51" fmla="*/ 1 h 327"/>
                <a:gd name="T52" fmla="*/ 52 w 292"/>
                <a:gd name="T53" fmla="*/ 3 h 327"/>
                <a:gd name="T54" fmla="*/ 58 w 292"/>
                <a:gd name="T55" fmla="*/ 7 h 327"/>
                <a:gd name="T56" fmla="*/ 63 w 292"/>
                <a:gd name="T57" fmla="*/ 12 h 327"/>
                <a:gd name="T58" fmla="*/ 68 w 292"/>
                <a:gd name="T59" fmla="*/ 18 h 327"/>
                <a:gd name="T60" fmla="*/ 71 w 292"/>
                <a:gd name="T61" fmla="*/ 26 h 327"/>
                <a:gd name="T62" fmla="*/ 73 w 292"/>
                <a:gd name="T63" fmla="*/ 36 h 327"/>
                <a:gd name="T64" fmla="*/ 73 w 292"/>
                <a:gd name="T65" fmla="*/ 47 h 327"/>
                <a:gd name="T66" fmla="*/ 22 w 292"/>
                <a:gd name="T67" fmla="*/ 51 h 327"/>
                <a:gd name="T68" fmla="*/ 24 w 292"/>
                <a:gd name="T69" fmla="*/ 57 h 327"/>
                <a:gd name="T70" fmla="*/ 25 w 292"/>
                <a:gd name="T71" fmla="*/ 60 h 327"/>
                <a:gd name="T72" fmla="*/ 27 w 292"/>
                <a:gd name="T73" fmla="*/ 62 h 327"/>
                <a:gd name="T74" fmla="*/ 30 w 292"/>
                <a:gd name="T75" fmla="*/ 64 h 327"/>
                <a:gd name="T76" fmla="*/ 33 w 292"/>
                <a:gd name="T77" fmla="*/ 66 h 327"/>
                <a:gd name="T78" fmla="*/ 36 w 292"/>
                <a:gd name="T79" fmla="*/ 66 h 327"/>
                <a:gd name="T80" fmla="*/ 41 w 292"/>
                <a:gd name="T81" fmla="*/ 66 h 327"/>
                <a:gd name="T82" fmla="*/ 45 w 292"/>
                <a:gd name="T83" fmla="*/ 65 h 327"/>
                <a:gd name="T84" fmla="*/ 48 w 292"/>
                <a:gd name="T85" fmla="*/ 62 h 327"/>
                <a:gd name="T86" fmla="*/ 50 w 292"/>
                <a:gd name="T87" fmla="*/ 58 h 327"/>
                <a:gd name="T88" fmla="*/ 53 w 292"/>
                <a:gd name="T89" fmla="*/ 34 h 327"/>
                <a:gd name="T90" fmla="*/ 51 w 292"/>
                <a:gd name="T91" fmla="*/ 26 h 327"/>
                <a:gd name="T92" fmla="*/ 50 w 292"/>
                <a:gd name="T93" fmla="*/ 23 h 327"/>
                <a:gd name="T94" fmla="*/ 48 w 292"/>
                <a:gd name="T95" fmla="*/ 21 h 327"/>
                <a:gd name="T96" fmla="*/ 43 w 292"/>
                <a:gd name="T97" fmla="*/ 17 h 327"/>
                <a:gd name="T98" fmla="*/ 37 w 292"/>
                <a:gd name="T99" fmla="*/ 16 h 327"/>
                <a:gd name="T100" fmla="*/ 34 w 292"/>
                <a:gd name="T101" fmla="*/ 16 h 327"/>
                <a:gd name="T102" fmla="*/ 31 w 292"/>
                <a:gd name="T103" fmla="*/ 17 h 327"/>
                <a:gd name="T104" fmla="*/ 28 w 292"/>
                <a:gd name="T105" fmla="*/ 19 h 327"/>
                <a:gd name="T106" fmla="*/ 26 w 292"/>
                <a:gd name="T107" fmla="*/ 21 h 327"/>
                <a:gd name="T108" fmla="*/ 24 w 292"/>
                <a:gd name="T109" fmla="*/ 24 h 327"/>
                <a:gd name="T110" fmla="*/ 23 w 292"/>
                <a:gd name="T111" fmla="*/ 27 h 327"/>
                <a:gd name="T112" fmla="*/ 22 w 292"/>
                <a:gd name="T113" fmla="*/ 34 h 32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292"/>
                <a:gd name="T172" fmla="*/ 0 h 327"/>
                <a:gd name="T173" fmla="*/ 292 w 292"/>
                <a:gd name="T174" fmla="*/ 327 h 327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292" h="327">
                  <a:moveTo>
                    <a:pt x="205" y="221"/>
                  </a:moveTo>
                  <a:lnTo>
                    <a:pt x="288" y="234"/>
                  </a:lnTo>
                  <a:lnTo>
                    <a:pt x="283" y="245"/>
                  </a:lnTo>
                  <a:lnTo>
                    <a:pt x="279" y="256"/>
                  </a:lnTo>
                  <a:lnTo>
                    <a:pt x="272" y="265"/>
                  </a:lnTo>
                  <a:lnTo>
                    <a:pt x="267" y="274"/>
                  </a:lnTo>
                  <a:lnTo>
                    <a:pt x="261" y="283"/>
                  </a:lnTo>
                  <a:lnTo>
                    <a:pt x="253" y="291"/>
                  </a:lnTo>
                  <a:lnTo>
                    <a:pt x="245" y="297"/>
                  </a:lnTo>
                  <a:lnTo>
                    <a:pt x="237" y="304"/>
                  </a:lnTo>
                  <a:lnTo>
                    <a:pt x="228" y="309"/>
                  </a:lnTo>
                  <a:lnTo>
                    <a:pt x="219" y="314"/>
                  </a:lnTo>
                  <a:lnTo>
                    <a:pt x="209" y="318"/>
                  </a:lnTo>
                  <a:lnTo>
                    <a:pt x="199" y="321"/>
                  </a:lnTo>
                  <a:lnTo>
                    <a:pt x="188" y="323"/>
                  </a:lnTo>
                  <a:lnTo>
                    <a:pt x="177" y="326"/>
                  </a:lnTo>
                  <a:lnTo>
                    <a:pt x="164" y="327"/>
                  </a:lnTo>
                  <a:lnTo>
                    <a:pt x="152" y="327"/>
                  </a:lnTo>
                  <a:lnTo>
                    <a:pt x="132" y="326"/>
                  </a:lnTo>
                  <a:lnTo>
                    <a:pt x="113" y="323"/>
                  </a:lnTo>
                  <a:lnTo>
                    <a:pt x="96" y="319"/>
                  </a:lnTo>
                  <a:lnTo>
                    <a:pt x="81" y="314"/>
                  </a:lnTo>
                  <a:lnTo>
                    <a:pt x="66" y="306"/>
                  </a:lnTo>
                  <a:lnTo>
                    <a:pt x="53" y="297"/>
                  </a:lnTo>
                  <a:lnTo>
                    <a:pt x="42" y="287"/>
                  </a:lnTo>
                  <a:lnTo>
                    <a:pt x="31" y="274"/>
                  </a:lnTo>
                  <a:lnTo>
                    <a:pt x="24" y="262"/>
                  </a:lnTo>
                  <a:lnTo>
                    <a:pt x="17" y="251"/>
                  </a:lnTo>
                  <a:lnTo>
                    <a:pt x="12" y="239"/>
                  </a:lnTo>
                  <a:lnTo>
                    <a:pt x="8" y="226"/>
                  </a:lnTo>
                  <a:lnTo>
                    <a:pt x="4" y="212"/>
                  </a:lnTo>
                  <a:lnTo>
                    <a:pt x="2" y="197"/>
                  </a:lnTo>
                  <a:lnTo>
                    <a:pt x="0" y="182"/>
                  </a:lnTo>
                  <a:lnTo>
                    <a:pt x="0" y="166"/>
                  </a:lnTo>
                  <a:lnTo>
                    <a:pt x="0" y="147"/>
                  </a:lnTo>
                  <a:lnTo>
                    <a:pt x="3" y="129"/>
                  </a:lnTo>
                  <a:lnTo>
                    <a:pt x="5" y="112"/>
                  </a:lnTo>
                  <a:lnTo>
                    <a:pt x="11" y="96"/>
                  </a:lnTo>
                  <a:lnTo>
                    <a:pt x="16" y="82"/>
                  </a:lnTo>
                  <a:lnTo>
                    <a:pt x="22" y="68"/>
                  </a:lnTo>
                  <a:lnTo>
                    <a:pt x="31" y="56"/>
                  </a:lnTo>
                  <a:lnTo>
                    <a:pt x="40" y="44"/>
                  </a:lnTo>
                  <a:lnTo>
                    <a:pt x="51" y="34"/>
                  </a:lnTo>
                  <a:lnTo>
                    <a:pt x="62" y="25"/>
                  </a:lnTo>
                  <a:lnTo>
                    <a:pt x="74" y="17"/>
                  </a:lnTo>
                  <a:lnTo>
                    <a:pt x="87" y="11"/>
                  </a:lnTo>
                  <a:lnTo>
                    <a:pt x="100" y="7"/>
                  </a:lnTo>
                  <a:lnTo>
                    <a:pt x="113" y="3"/>
                  </a:lnTo>
                  <a:lnTo>
                    <a:pt x="129" y="0"/>
                  </a:lnTo>
                  <a:lnTo>
                    <a:pt x="143" y="0"/>
                  </a:lnTo>
                  <a:lnTo>
                    <a:pt x="160" y="0"/>
                  </a:lnTo>
                  <a:lnTo>
                    <a:pt x="177" y="3"/>
                  </a:lnTo>
                  <a:lnTo>
                    <a:pt x="192" y="7"/>
                  </a:lnTo>
                  <a:lnTo>
                    <a:pt x="206" y="12"/>
                  </a:lnTo>
                  <a:lnTo>
                    <a:pt x="219" y="19"/>
                  </a:lnTo>
                  <a:lnTo>
                    <a:pt x="231" y="26"/>
                  </a:lnTo>
                  <a:lnTo>
                    <a:pt x="243" y="35"/>
                  </a:lnTo>
                  <a:lnTo>
                    <a:pt x="253" y="46"/>
                  </a:lnTo>
                  <a:lnTo>
                    <a:pt x="263" y="59"/>
                  </a:lnTo>
                  <a:lnTo>
                    <a:pt x="271" y="73"/>
                  </a:lnTo>
                  <a:lnTo>
                    <a:pt x="278" y="87"/>
                  </a:lnTo>
                  <a:lnTo>
                    <a:pt x="283" y="104"/>
                  </a:lnTo>
                  <a:lnTo>
                    <a:pt x="288" y="124"/>
                  </a:lnTo>
                  <a:lnTo>
                    <a:pt x="291" y="143"/>
                  </a:lnTo>
                  <a:lnTo>
                    <a:pt x="292" y="165"/>
                  </a:lnTo>
                  <a:lnTo>
                    <a:pt x="292" y="187"/>
                  </a:lnTo>
                  <a:lnTo>
                    <a:pt x="85" y="187"/>
                  </a:lnTo>
                  <a:lnTo>
                    <a:pt x="86" y="205"/>
                  </a:lnTo>
                  <a:lnTo>
                    <a:pt x="90" y="221"/>
                  </a:lnTo>
                  <a:lnTo>
                    <a:pt x="94" y="227"/>
                  </a:lnTo>
                  <a:lnTo>
                    <a:pt x="96" y="234"/>
                  </a:lnTo>
                  <a:lnTo>
                    <a:pt x="100" y="239"/>
                  </a:lnTo>
                  <a:lnTo>
                    <a:pt x="105" y="244"/>
                  </a:lnTo>
                  <a:lnTo>
                    <a:pt x="109" y="249"/>
                  </a:lnTo>
                  <a:lnTo>
                    <a:pt x="114" y="253"/>
                  </a:lnTo>
                  <a:lnTo>
                    <a:pt x="121" y="257"/>
                  </a:lnTo>
                  <a:lnTo>
                    <a:pt x="126" y="260"/>
                  </a:lnTo>
                  <a:lnTo>
                    <a:pt x="132" y="262"/>
                  </a:lnTo>
                  <a:lnTo>
                    <a:pt x="139" y="264"/>
                  </a:lnTo>
                  <a:lnTo>
                    <a:pt x="145" y="265"/>
                  </a:lnTo>
                  <a:lnTo>
                    <a:pt x="152" y="265"/>
                  </a:lnTo>
                  <a:lnTo>
                    <a:pt x="162" y="265"/>
                  </a:lnTo>
                  <a:lnTo>
                    <a:pt x="170" y="262"/>
                  </a:lnTo>
                  <a:lnTo>
                    <a:pt x="178" y="260"/>
                  </a:lnTo>
                  <a:lnTo>
                    <a:pt x="186" y="254"/>
                  </a:lnTo>
                  <a:lnTo>
                    <a:pt x="191" y="248"/>
                  </a:lnTo>
                  <a:lnTo>
                    <a:pt x="197" y="240"/>
                  </a:lnTo>
                  <a:lnTo>
                    <a:pt x="201" y="231"/>
                  </a:lnTo>
                  <a:lnTo>
                    <a:pt x="205" y="221"/>
                  </a:lnTo>
                  <a:close/>
                  <a:moveTo>
                    <a:pt x="210" y="137"/>
                  </a:moveTo>
                  <a:lnTo>
                    <a:pt x="209" y="120"/>
                  </a:lnTo>
                  <a:lnTo>
                    <a:pt x="205" y="105"/>
                  </a:lnTo>
                  <a:lnTo>
                    <a:pt x="202" y="99"/>
                  </a:lnTo>
                  <a:lnTo>
                    <a:pt x="199" y="92"/>
                  </a:lnTo>
                  <a:lnTo>
                    <a:pt x="196" y="87"/>
                  </a:lnTo>
                  <a:lnTo>
                    <a:pt x="191" y="82"/>
                  </a:lnTo>
                  <a:lnTo>
                    <a:pt x="182" y="74"/>
                  </a:lnTo>
                  <a:lnTo>
                    <a:pt x="171" y="68"/>
                  </a:lnTo>
                  <a:lnTo>
                    <a:pt x="161" y="65"/>
                  </a:lnTo>
                  <a:lnTo>
                    <a:pt x="148" y="64"/>
                  </a:lnTo>
                  <a:lnTo>
                    <a:pt x="142" y="64"/>
                  </a:lnTo>
                  <a:lnTo>
                    <a:pt x="135" y="65"/>
                  </a:lnTo>
                  <a:lnTo>
                    <a:pt x="130" y="67"/>
                  </a:lnTo>
                  <a:lnTo>
                    <a:pt x="123" y="69"/>
                  </a:lnTo>
                  <a:lnTo>
                    <a:pt x="118" y="72"/>
                  </a:lnTo>
                  <a:lnTo>
                    <a:pt x="113" y="74"/>
                  </a:lnTo>
                  <a:lnTo>
                    <a:pt x="108" y="78"/>
                  </a:lnTo>
                  <a:lnTo>
                    <a:pt x="104" y="83"/>
                  </a:lnTo>
                  <a:lnTo>
                    <a:pt x="100" y="89"/>
                  </a:lnTo>
                  <a:lnTo>
                    <a:pt x="96" y="94"/>
                  </a:lnTo>
                  <a:lnTo>
                    <a:pt x="92" y="100"/>
                  </a:lnTo>
                  <a:lnTo>
                    <a:pt x="91" y="107"/>
                  </a:lnTo>
                  <a:lnTo>
                    <a:pt x="87" y="121"/>
                  </a:lnTo>
                  <a:lnTo>
                    <a:pt x="86" y="137"/>
                  </a:lnTo>
                  <a:lnTo>
                    <a:pt x="210" y="137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R"/>
            </a:p>
          </p:txBody>
        </p:sp>
        <p:sp>
          <p:nvSpPr>
            <p:cNvPr id="283662" name="Rectangle 1419"/>
            <p:cNvSpPr>
              <a:spLocks noChangeArrowheads="1"/>
            </p:cNvSpPr>
            <p:nvPr/>
          </p:nvSpPr>
          <p:spPr bwMode="auto">
            <a:xfrm>
              <a:off x="3233" y="913"/>
              <a:ext cx="21" cy="108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ts val="300"/>
                </a:spcBef>
                <a:buClr>
                  <a:srgbClr val="A04DA3"/>
                </a:buClr>
                <a:buFont typeface="Georgia" panose="02040502050405020303" pitchFamily="18" charset="0"/>
                <a:buChar char="•"/>
                <a:defRPr sz="28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>
                <a:spcBef>
                  <a:spcPts val="300"/>
                </a:spcBef>
                <a:buClr>
                  <a:schemeClr val="accent2"/>
                </a:buClr>
                <a:buFont typeface="Georgia" panose="02040502050405020303" pitchFamily="18" charset="0"/>
                <a:buChar char="▫"/>
                <a:defRPr sz="2600">
                  <a:solidFill>
                    <a:schemeClr val="accent2"/>
                  </a:solidFill>
                  <a:latin typeface="Georgia" panose="02040502050405020303" pitchFamily="18" charset="0"/>
                </a:defRPr>
              </a:lvl2pPr>
              <a:lvl3pPr marL="1143000" indent="-228600">
                <a:spcBef>
                  <a:spcPts val="300"/>
                </a:spcBef>
                <a:buClr>
                  <a:schemeClr val="accent1"/>
                </a:buClr>
                <a:buFont typeface="Wingdings 2" panose="05020102010507070707" pitchFamily="18" charset="2"/>
                <a:buChar char=""/>
                <a:defRPr sz="2400">
                  <a:solidFill>
                    <a:schemeClr val="accent1"/>
                  </a:solidFill>
                  <a:latin typeface="Georgia" panose="02040502050405020303" pitchFamily="18" charset="0"/>
                </a:defRPr>
              </a:lvl3pPr>
              <a:lvl4pPr marL="1600200" indent="-228600">
                <a:spcBef>
                  <a:spcPts val="300"/>
                </a:spcBef>
                <a:buClr>
                  <a:schemeClr val="accent1"/>
                </a:buClr>
                <a:buFont typeface="Wingdings 2" panose="05020102010507070707" pitchFamily="18" charset="2"/>
                <a:buChar char=""/>
                <a:defRPr sz="2200">
                  <a:solidFill>
                    <a:schemeClr val="accent1"/>
                  </a:solidFill>
                  <a:latin typeface="Georgia" panose="02040502050405020303" pitchFamily="18" charset="0"/>
                </a:defRPr>
              </a:lvl4pPr>
              <a:lvl5pPr marL="2057400" indent="-228600">
                <a:spcBef>
                  <a:spcPts val="300"/>
                </a:spcBef>
                <a:buClr>
                  <a:srgbClr val="A04DA3"/>
                </a:buClr>
                <a:buFont typeface="Georgia" panose="02040502050405020303" pitchFamily="18" charset="0"/>
                <a:buChar char="▫"/>
                <a:defRPr sz="2000">
                  <a:solidFill>
                    <a:srgbClr val="A04DA3"/>
                  </a:solidFill>
                  <a:latin typeface="Georgia" panose="02040502050405020303" pitchFamily="18" charset="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rgbClr val="A04DA3"/>
                </a:buClr>
                <a:buFont typeface="Georgia" panose="02040502050405020303" pitchFamily="18" charset="0"/>
                <a:buChar char="▫"/>
                <a:defRPr sz="2000">
                  <a:solidFill>
                    <a:srgbClr val="A04DA3"/>
                  </a:solidFill>
                  <a:latin typeface="Georgia" panose="02040502050405020303" pitchFamily="18" charset="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rgbClr val="A04DA3"/>
                </a:buClr>
                <a:buFont typeface="Georgia" panose="02040502050405020303" pitchFamily="18" charset="0"/>
                <a:buChar char="▫"/>
                <a:defRPr sz="2000">
                  <a:solidFill>
                    <a:srgbClr val="A04DA3"/>
                  </a:solidFill>
                  <a:latin typeface="Georgia" panose="02040502050405020303" pitchFamily="18" charset="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rgbClr val="A04DA3"/>
                </a:buClr>
                <a:buFont typeface="Georgia" panose="02040502050405020303" pitchFamily="18" charset="0"/>
                <a:buChar char="▫"/>
                <a:defRPr sz="2000">
                  <a:solidFill>
                    <a:srgbClr val="A04DA3"/>
                  </a:solidFill>
                  <a:latin typeface="Georgia" panose="02040502050405020303" pitchFamily="18" charset="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rgbClr val="A04DA3"/>
                </a:buClr>
                <a:buFont typeface="Georgia" panose="02040502050405020303" pitchFamily="18" charset="0"/>
                <a:buChar char="▫"/>
                <a:defRPr sz="2000">
                  <a:solidFill>
                    <a:srgbClr val="A04DA3"/>
                  </a:solidFill>
                  <a:latin typeface="Georgia" panose="02040502050405020303" pitchFamily="18" charset="0"/>
                </a:defRPr>
              </a:lvl9pPr>
            </a:lstStyle>
            <a:p>
              <a:pPr>
                <a:spcBef>
                  <a:spcPct val="0"/>
                </a:spcBef>
                <a:buClrTx/>
                <a:buFontTx/>
                <a:buNone/>
              </a:pPr>
              <a:endParaRPr lang="es-PR" altLang="es-PR" sz="2400" b="0">
                <a:latin typeface="Times New Roman" panose="02020603050405020304" pitchFamily="18" charset="0"/>
              </a:endParaRPr>
            </a:p>
          </p:txBody>
        </p:sp>
        <p:sp>
          <p:nvSpPr>
            <p:cNvPr id="283663" name="Freeform 1420"/>
            <p:cNvSpPr>
              <a:spLocks/>
            </p:cNvSpPr>
            <p:nvPr/>
          </p:nvSpPr>
          <p:spPr bwMode="auto">
            <a:xfrm>
              <a:off x="3317" y="913"/>
              <a:ext cx="86" cy="108"/>
            </a:xfrm>
            <a:custGeom>
              <a:avLst/>
              <a:gdLst>
                <a:gd name="T0" fmla="*/ 0 w 346"/>
                <a:gd name="T1" fmla="*/ 108 h 432"/>
                <a:gd name="T2" fmla="*/ 0 w 346"/>
                <a:gd name="T3" fmla="*/ 0 h 432"/>
                <a:gd name="T4" fmla="*/ 22 w 346"/>
                <a:gd name="T5" fmla="*/ 0 h 432"/>
                <a:gd name="T6" fmla="*/ 22 w 346"/>
                <a:gd name="T7" fmla="*/ 43 h 432"/>
                <a:gd name="T8" fmla="*/ 64 w 346"/>
                <a:gd name="T9" fmla="*/ 43 h 432"/>
                <a:gd name="T10" fmla="*/ 64 w 346"/>
                <a:gd name="T11" fmla="*/ 0 h 432"/>
                <a:gd name="T12" fmla="*/ 86 w 346"/>
                <a:gd name="T13" fmla="*/ 0 h 432"/>
                <a:gd name="T14" fmla="*/ 86 w 346"/>
                <a:gd name="T15" fmla="*/ 108 h 432"/>
                <a:gd name="T16" fmla="*/ 64 w 346"/>
                <a:gd name="T17" fmla="*/ 108 h 432"/>
                <a:gd name="T18" fmla="*/ 64 w 346"/>
                <a:gd name="T19" fmla="*/ 61 h 432"/>
                <a:gd name="T20" fmla="*/ 22 w 346"/>
                <a:gd name="T21" fmla="*/ 61 h 432"/>
                <a:gd name="T22" fmla="*/ 22 w 346"/>
                <a:gd name="T23" fmla="*/ 108 h 432"/>
                <a:gd name="T24" fmla="*/ 0 w 346"/>
                <a:gd name="T25" fmla="*/ 108 h 43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346"/>
                <a:gd name="T40" fmla="*/ 0 h 432"/>
                <a:gd name="T41" fmla="*/ 346 w 346"/>
                <a:gd name="T42" fmla="*/ 432 h 43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346" h="432">
                  <a:moveTo>
                    <a:pt x="0" y="432"/>
                  </a:moveTo>
                  <a:lnTo>
                    <a:pt x="0" y="0"/>
                  </a:lnTo>
                  <a:lnTo>
                    <a:pt x="88" y="0"/>
                  </a:lnTo>
                  <a:lnTo>
                    <a:pt x="88" y="170"/>
                  </a:lnTo>
                  <a:lnTo>
                    <a:pt x="258" y="170"/>
                  </a:lnTo>
                  <a:lnTo>
                    <a:pt x="258" y="0"/>
                  </a:lnTo>
                  <a:lnTo>
                    <a:pt x="346" y="0"/>
                  </a:lnTo>
                  <a:lnTo>
                    <a:pt x="346" y="432"/>
                  </a:lnTo>
                  <a:lnTo>
                    <a:pt x="258" y="432"/>
                  </a:lnTo>
                  <a:lnTo>
                    <a:pt x="258" y="242"/>
                  </a:lnTo>
                  <a:lnTo>
                    <a:pt x="88" y="242"/>
                  </a:lnTo>
                  <a:lnTo>
                    <a:pt x="88" y="432"/>
                  </a:lnTo>
                  <a:lnTo>
                    <a:pt x="0" y="43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R"/>
            </a:p>
          </p:txBody>
        </p:sp>
        <p:sp>
          <p:nvSpPr>
            <p:cNvPr id="283664" name="Freeform 1421"/>
            <p:cNvSpPr>
              <a:spLocks/>
            </p:cNvSpPr>
            <p:nvPr/>
          </p:nvSpPr>
          <p:spPr bwMode="auto">
            <a:xfrm>
              <a:off x="3425" y="943"/>
              <a:ext cx="71" cy="80"/>
            </a:xfrm>
            <a:custGeom>
              <a:avLst/>
              <a:gdLst>
                <a:gd name="T0" fmla="*/ 52 w 285"/>
                <a:gd name="T1" fmla="*/ 79 h 320"/>
                <a:gd name="T2" fmla="*/ 52 w 285"/>
                <a:gd name="T3" fmla="*/ 67 h 320"/>
                <a:gd name="T4" fmla="*/ 49 w 285"/>
                <a:gd name="T5" fmla="*/ 70 h 320"/>
                <a:gd name="T6" fmla="*/ 47 w 285"/>
                <a:gd name="T7" fmla="*/ 72 h 320"/>
                <a:gd name="T8" fmla="*/ 44 w 285"/>
                <a:gd name="T9" fmla="*/ 75 h 320"/>
                <a:gd name="T10" fmla="*/ 41 w 285"/>
                <a:gd name="T11" fmla="*/ 77 h 320"/>
                <a:gd name="T12" fmla="*/ 37 w 285"/>
                <a:gd name="T13" fmla="*/ 78 h 320"/>
                <a:gd name="T14" fmla="*/ 34 w 285"/>
                <a:gd name="T15" fmla="*/ 79 h 320"/>
                <a:gd name="T16" fmla="*/ 30 w 285"/>
                <a:gd name="T17" fmla="*/ 80 h 320"/>
                <a:gd name="T18" fmla="*/ 26 w 285"/>
                <a:gd name="T19" fmla="*/ 80 h 320"/>
                <a:gd name="T20" fmla="*/ 22 w 285"/>
                <a:gd name="T21" fmla="*/ 80 h 320"/>
                <a:gd name="T22" fmla="*/ 18 w 285"/>
                <a:gd name="T23" fmla="*/ 79 h 320"/>
                <a:gd name="T24" fmla="*/ 15 w 285"/>
                <a:gd name="T25" fmla="*/ 78 h 320"/>
                <a:gd name="T26" fmla="*/ 12 w 285"/>
                <a:gd name="T27" fmla="*/ 77 h 320"/>
                <a:gd name="T28" fmla="*/ 9 w 285"/>
                <a:gd name="T29" fmla="*/ 75 h 320"/>
                <a:gd name="T30" fmla="*/ 6 w 285"/>
                <a:gd name="T31" fmla="*/ 73 h 320"/>
                <a:gd name="T32" fmla="*/ 4 w 285"/>
                <a:gd name="T33" fmla="*/ 70 h 320"/>
                <a:gd name="T34" fmla="*/ 3 w 285"/>
                <a:gd name="T35" fmla="*/ 67 h 320"/>
                <a:gd name="T36" fmla="*/ 1 w 285"/>
                <a:gd name="T37" fmla="*/ 64 h 320"/>
                <a:gd name="T38" fmla="*/ 0 w 285"/>
                <a:gd name="T39" fmla="*/ 59 h 320"/>
                <a:gd name="T40" fmla="*/ 0 w 285"/>
                <a:gd name="T41" fmla="*/ 55 h 320"/>
                <a:gd name="T42" fmla="*/ 0 w 285"/>
                <a:gd name="T43" fmla="*/ 50 h 320"/>
                <a:gd name="T44" fmla="*/ 0 w 285"/>
                <a:gd name="T45" fmla="*/ 0 h 320"/>
                <a:gd name="T46" fmla="*/ 21 w 285"/>
                <a:gd name="T47" fmla="*/ 0 h 320"/>
                <a:gd name="T48" fmla="*/ 21 w 285"/>
                <a:gd name="T49" fmla="*/ 36 h 320"/>
                <a:gd name="T50" fmla="*/ 21 w 285"/>
                <a:gd name="T51" fmla="*/ 44 h 320"/>
                <a:gd name="T52" fmla="*/ 21 w 285"/>
                <a:gd name="T53" fmla="*/ 49 h 320"/>
                <a:gd name="T54" fmla="*/ 21 w 285"/>
                <a:gd name="T55" fmla="*/ 54 h 320"/>
                <a:gd name="T56" fmla="*/ 22 w 285"/>
                <a:gd name="T57" fmla="*/ 56 h 320"/>
                <a:gd name="T58" fmla="*/ 23 w 285"/>
                <a:gd name="T59" fmla="*/ 58 h 320"/>
                <a:gd name="T60" fmla="*/ 23 w 285"/>
                <a:gd name="T61" fmla="*/ 60 h 320"/>
                <a:gd name="T62" fmla="*/ 24 w 285"/>
                <a:gd name="T63" fmla="*/ 61 h 320"/>
                <a:gd name="T64" fmla="*/ 26 w 285"/>
                <a:gd name="T65" fmla="*/ 62 h 320"/>
                <a:gd name="T66" fmla="*/ 27 w 285"/>
                <a:gd name="T67" fmla="*/ 63 h 320"/>
                <a:gd name="T68" fmla="*/ 29 w 285"/>
                <a:gd name="T69" fmla="*/ 64 h 320"/>
                <a:gd name="T70" fmla="*/ 31 w 285"/>
                <a:gd name="T71" fmla="*/ 64 h 320"/>
                <a:gd name="T72" fmla="*/ 34 w 285"/>
                <a:gd name="T73" fmla="*/ 64 h 320"/>
                <a:gd name="T74" fmla="*/ 36 w 285"/>
                <a:gd name="T75" fmla="*/ 64 h 320"/>
                <a:gd name="T76" fmla="*/ 39 w 285"/>
                <a:gd name="T77" fmla="*/ 64 h 320"/>
                <a:gd name="T78" fmla="*/ 41 w 285"/>
                <a:gd name="T79" fmla="*/ 63 h 320"/>
                <a:gd name="T80" fmla="*/ 43 w 285"/>
                <a:gd name="T81" fmla="*/ 61 h 320"/>
                <a:gd name="T82" fmla="*/ 45 w 285"/>
                <a:gd name="T83" fmla="*/ 60 h 320"/>
                <a:gd name="T84" fmla="*/ 46 w 285"/>
                <a:gd name="T85" fmla="*/ 58 h 320"/>
                <a:gd name="T86" fmla="*/ 48 w 285"/>
                <a:gd name="T87" fmla="*/ 56 h 320"/>
                <a:gd name="T88" fmla="*/ 49 w 285"/>
                <a:gd name="T89" fmla="*/ 54 h 320"/>
                <a:gd name="T90" fmla="*/ 49 w 285"/>
                <a:gd name="T91" fmla="*/ 51 h 320"/>
                <a:gd name="T92" fmla="*/ 50 w 285"/>
                <a:gd name="T93" fmla="*/ 47 h 320"/>
                <a:gd name="T94" fmla="*/ 50 w 285"/>
                <a:gd name="T95" fmla="*/ 41 h 320"/>
                <a:gd name="T96" fmla="*/ 50 w 285"/>
                <a:gd name="T97" fmla="*/ 33 h 320"/>
                <a:gd name="T98" fmla="*/ 50 w 285"/>
                <a:gd name="T99" fmla="*/ 0 h 320"/>
                <a:gd name="T100" fmla="*/ 71 w 285"/>
                <a:gd name="T101" fmla="*/ 0 h 320"/>
                <a:gd name="T102" fmla="*/ 71 w 285"/>
                <a:gd name="T103" fmla="*/ 79 h 320"/>
                <a:gd name="T104" fmla="*/ 52 w 285"/>
                <a:gd name="T105" fmla="*/ 79 h 320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285"/>
                <a:gd name="T160" fmla="*/ 0 h 320"/>
                <a:gd name="T161" fmla="*/ 285 w 285"/>
                <a:gd name="T162" fmla="*/ 320 h 320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285" h="320">
                  <a:moveTo>
                    <a:pt x="207" y="314"/>
                  </a:moveTo>
                  <a:lnTo>
                    <a:pt x="207" y="266"/>
                  </a:lnTo>
                  <a:lnTo>
                    <a:pt x="198" y="279"/>
                  </a:lnTo>
                  <a:lnTo>
                    <a:pt x="188" y="289"/>
                  </a:lnTo>
                  <a:lnTo>
                    <a:pt x="176" y="298"/>
                  </a:lnTo>
                  <a:lnTo>
                    <a:pt x="163" y="306"/>
                  </a:lnTo>
                  <a:lnTo>
                    <a:pt x="149" y="312"/>
                  </a:lnTo>
                  <a:lnTo>
                    <a:pt x="135" y="316"/>
                  </a:lnTo>
                  <a:lnTo>
                    <a:pt x="119" y="319"/>
                  </a:lnTo>
                  <a:lnTo>
                    <a:pt x="103" y="320"/>
                  </a:lnTo>
                  <a:lnTo>
                    <a:pt x="89" y="319"/>
                  </a:lnTo>
                  <a:lnTo>
                    <a:pt x="74" y="316"/>
                  </a:lnTo>
                  <a:lnTo>
                    <a:pt x="61" y="312"/>
                  </a:lnTo>
                  <a:lnTo>
                    <a:pt x="48" y="306"/>
                  </a:lnTo>
                  <a:lnTo>
                    <a:pt x="36" y="298"/>
                  </a:lnTo>
                  <a:lnTo>
                    <a:pt x="26" y="290"/>
                  </a:lnTo>
                  <a:lnTo>
                    <a:pt x="18" y="279"/>
                  </a:lnTo>
                  <a:lnTo>
                    <a:pt x="11" y="267"/>
                  </a:lnTo>
                  <a:lnTo>
                    <a:pt x="6" y="254"/>
                  </a:lnTo>
                  <a:lnTo>
                    <a:pt x="2" y="237"/>
                  </a:lnTo>
                  <a:lnTo>
                    <a:pt x="1" y="219"/>
                  </a:lnTo>
                  <a:lnTo>
                    <a:pt x="0" y="198"/>
                  </a:lnTo>
                  <a:lnTo>
                    <a:pt x="0" y="0"/>
                  </a:lnTo>
                  <a:lnTo>
                    <a:pt x="83" y="0"/>
                  </a:lnTo>
                  <a:lnTo>
                    <a:pt x="83" y="144"/>
                  </a:lnTo>
                  <a:lnTo>
                    <a:pt x="83" y="174"/>
                  </a:lnTo>
                  <a:lnTo>
                    <a:pt x="84" y="197"/>
                  </a:lnTo>
                  <a:lnTo>
                    <a:pt x="85" y="214"/>
                  </a:lnTo>
                  <a:lnTo>
                    <a:pt x="88" y="225"/>
                  </a:lnTo>
                  <a:lnTo>
                    <a:pt x="91" y="232"/>
                  </a:lnTo>
                  <a:lnTo>
                    <a:pt x="94" y="238"/>
                  </a:lnTo>
                  <a:lnTo>
                    <a:pt x="98" y="244"/>
                  </a:lnTo>
                  <a:lnTo>
                    <a:pt x="103" y="249"/>
                  </a:lnTo>
                  <a:lnTo>
                    <a:pt x="110" y="253"/>
                  </a:lnTo>
                  <a:lnTo>
                    <a:pt x="118" y="255"/>
                  </a:lnTo>
                  <a:lnTo>
                    <a:pt x="125" y="257"/>
                  </a:lnTo>
                  <a:lnTo>
                    <a:pt x="135" y="257"/>
                  </a:lnTo>
                  <a:lnTo>
                    <a:pt x="145" y="257"/>
                  </a:lnTo>
                  <a:lnTo>
                    <a:pt x="155" y="254"/>
                  </a:lnTo>
                  <a:lnTo>
                    <a:pt x="164" y="250"/>
                  </a:lnTo>
                  <a:lnTo>
                    <a:pt x="172" y="245"/>
                  </a:lnTo>
                  <a:lnTo>
                    <a:pt x="180" y="240"/>
                  </a:lnTo>
                  <a:lnTo>
                    <a:pt x="186" y="232"/>
                  </a:lnTo>
                  <a:lnTo>
                    <a:pt x="192" y="225"/>
                  </a:lnTo>
                  <a:lnTo>
                    <a:pt x="195" y="216"/>
                  </a:lnTo>
                  <a:lnTo>
                    <a:pt x="198" y="205"/>
                  </a:lnTo>
                  <a:lnTo>
                    <a:pt x="201" y="187"/>
                  </a:lnTo>
                  <a:lnTo>
                    <a:pt x="202" y="163"/>
                  </a:lnTo>
                  <a:lnTo>
                    <a:pt x="202" y="132"/>
                  </a:lnTo>
                  <a:lnTo>
                    <a:pt x="202" y="0"/>
                  </a:lnTo>
                  <a:lnTo>
                    <a:pt x="285" y="0"/>
                  </a:lnTo>
                  <a:lnTo>
                    <a:pt x="285" y="314"/>
                  </a:lnTo>
                  <a:lnTo>
                    <a:pt x="207" y="314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R"/>
            </a:p>
          </p:txBody>
        </p:sp>
        <p:sp>
          <p:nvSpPr>
            <p:cNvPr id="283665" name="Freeform 1422"/>
            <p:cNvSpPr>
              <a:spLocks/>
            </p:cNvSpPr>
            <p:nvPr/>
          </p:nvSpPr>
          <p:spPr bwMode="auto">
            <a:xfrm>
              <a:off x="3510" y="941"/>
              <a:ext cx="74" cy="82"/>
            </a:xfrm>
            <a:custGeom>
              <a:avLst/>
              <a:gdLst>
                <a:gd name="T0" fmla="*/ 22 w 293"/>
                <a:gd name="T1" fmla="*/ 58 h 327"/>
                <a:gd name="T2" fmla="*/ 27 w 293"/>
                <a:gd name="T3" fmla="*/ 64 h 327"/>
                <a:gd name="T4" fmla="*/ 34 w 293"/>
                <a:gd name="T5" fmla="*/ 67 h 327"/>
                <a:gd name="T6" fmla="*/ 45 w 293"/>
                <a:gd name="T7" fmla="*/ 66 h 327"/>
                <a:gd name="T8" fmla="*/ 51 w 293"/>
                <a:gd name="T9" fmla="*/ 63 h 327"/>
                <a:gd name="T10" fmla="*/ 53 w 293"/>
                <a:gd name="T11" fmla="*/ 59 h 327"/>
                <a:gd name="T12" fmla="*/ 52 w 293"/>
                <a:gd name="T13" fmla="*/ 55 h 327"/>
                <a:gd name="T14" fmla="*/ 49 w 293"/>
                <a:gd name="T15" fmla="*/ 53 h 327"/>
                <a:gd name="T16" fmla="*/ 33 w 293"/>
                <a:gd name="T17" fmla="*/ 49 h 327"/>
                <a:gd name="T18" fmla="*/ 17 w 293"/>
                <a:gd name="T19" fmla="*/ 44 h 327"/>
                <a:gd name="T20" fmla="*/ 10 w 293"/>
                <a:gd name="T21" fmla="*/ 40 h 327"/>
                <a:gd name="T22" fmla="*/ 5 w 293"/>
                <a:gd name="T23" fmla="*/ 34 h 327"/>
                <a:gd name="T24" fmla="*/ 3 w 293"/>
                <a:gd name="T25" fmla="*/ 27 h 327"/>
                <a:gd name="T26" fmla="*/ 4 w 293"/>
                <a:gd name="T27" fmla="*/ 19 h 327"/>
                <a:gd name="T28" fmla="*/ 6 w 293"/>
                <a:gd name="T29" fmla="*/ 13 h 327"/>
                <a:gd name="T30" fmla="*/ 11 w 293"/>
                <a:gd name="T31" fmla="*/ 7 h 327"/>
                <a:gd name="T32" fmla="*/ 18 w 293"/>
                <a:gd name="T33" fmla="*/ 3 h 327"/>
                <a:gd name="T34" fmla="*/ 28 w 293"/>
                <a:gd name="T35" fmla="*/ 1 h 327"/>
                <a:gd name="T36" fmla="*/ 40 w 293"/>
                <a:gd name="T37" fmla="*/ 0 h 327"/>
                <a:gd name="T38" fmla="*/ 50 w 293"/>
                <a:gd name="T39" fmla="*/ 2 h 327"/>
                <a:gd name="T40" fmla="*/ 58 w 293"/>
                <a:gd name="T41" fmla="*/ 4 h 327"/>
                <a:gd name="T42" fmla="*/ 64 w 293"/>
                <a:gd name="T43" fmla="*/ 8 h 327"/>
                <a:gd name="T44" fmla="*/ 68 w 293"/>
                <a:gd name="T45" fmla="*/ 14 h 327"/>
                <a:gd name="T46" fmla="*/ 71 w 293"/>
                <a:gd name="T47" fmla="*/ 21 h 327"/>
                <a:gd name="T48" fmla="*/ 50 w 293"/>
                <a:gd name="T49" fmla="*/ 20 h 327"/>
                <a:gd name="T50" fmla="*/ 45 w 293"/>
                <a:gd name="T51" fmla="*/ 16 h 327"/>
                <a:gd name="T52" fmla="*/ 37 w 293"/>
                <a:gd name="T53" fmla="*/ 15 h 327"/>
                <a:gd name="T54" fmla="*/ 27 w 293"/>
                <a:gd name="T55" fmla="*/ 16 h 327"/>
                <a:gd name="T56" fmla="*/ 23 w 293"/>
                <a:gd name="T57" fmla="*/ 19 h 327"/>
                <a:gd name="T58" fmla="*/ 22 w 293"/>
                <a:gd name="T59" fmla="*/ 23 h 327"/>
                <a:gd name="T60" fmla="*/ 24 w 293"/>
                <a:gd name="T61" fmla="*/ 25 h 327"/>
                <a:gd name="T62" fmla="*/ 37 w 293"/>
                <a:gd name="T63" fmla="*/ 29 h 327"/>
                <a:gd name="T64" fmla="*/ 58 w 293"/>
                <a:gd name="T65" fmla="*/ 35 h 327"/>
                <a:gd name="T66" fmla="*/ 65 w 293"/>
                <a:gd name="T67" fmla="*/ 39 h 327"/>
                <a:gd name="T68" fmla="*/ 70 w 293"/>
                <a:gd name="T69" fmla="*/ 43 h 327"/>
                <a:gd name="T70" fmla="*/ 73 w 293"/>
                <a:gd name="T71" fmla="*/ 49 h 327"/>
                <a:gd name="T72" fmla="*/ 74 w 293"/>
                <a:gd name="T73" fmla="*/ 56 h 327"/>
                <a:gd name="T74" fmla="*/ 72 w 293"/>
                <a:gd name="T75" fmla="*/ 63 h 327"/>
                <a:gd name="T76" fmla="*/ 69 w 293"/>
                <a:gd name="T77" fmla="*/ 70 h 327"/>
                <a:gd name="T78" fmla="*/ 62 w 293"/>
                <a:gd name="T79" fmla="*/ 76 h 327"/>
                <a:gd name="T80" fmla="*/ 54 w 293"/>
                <a:gd name="T81" fmla="*/ 80 h 327"/>
                <a:gd name="T82" fmla="*/ 42 w 293"/>
                <a:gd name="T83" fmla="*/ 82 h 327"/>
                <a:gd name="T84" fmla="*/ 30 w 293"/>
                <a:gd name="T85" fmla="*/ 82 h 327"/>
                <a:gd name="T86" fmla="*/ 20 w 293"/>
                <a:gd name="T87" fmla="*/ 79 h 327"/>
                <a:gd name="T88" fmla="*/ 12 w 293"/>
                <a:gd name="T89" fmla="*/ 75 h 327"/>
                <a:gd name="T90" fmla="*/ 6 w 293"/>
                <a:gd name="T91" fmla="*/ 70 h 327"/>
                <a:gd name="T92" fmla="*/ 2 w 293"/>
                <a:gd name="T93" fmla="*/ 63 h 327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293"/>
                <a:gd name="T142" fmla="*/ 0 h 327"/>
                <a:gd name="T143" fmla="*/ 293 w 293"/>
                <a:gd name="T144" fmla="*/ 327 h 327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293" h="327">
                  <a:moveTo>
                    <a:pt x="0" y="231"/>
                  </a:moveTo>
                  <a:lnTo>
                    <a:pt x="83" y="218"/>
                  </a:lnTo>
                  <a:lnTo>
                    <a:pt x="86" y="230"/>
                  </a:lnTo>
                  <a:lnTo>
                    <a:pt x="92" y="239"/>
                  </a:lnTo>
                  <a:lnTo>
                    <a:pt x="97" y="248"/>
                  </a:lnTo>
                  <a:lnTo>
                    <a:pt x="105" y="254"/>
                  </a:lnTo>
                  <a:lnTo>
                    <a:pt x="114" y="260"/>
                  </a:lnTo>
                  <a:lnTo>
                    <a:pt x="124" y="265"/>
                  </a:lnTo>
                  <a:lnTo>
                    <a:pt x="136" y="266"/>
                  </a:lnTo>
                  <a:lnTo>
                    <a:pt x="150" y="267"/>
                  </a:lnTo>
                  <a:lnTo>
                    <a:pt x="166" y="266"/>
                  </a:lnTo>
                  <a:lnTo>
                    <a:pt x="178" y="265"/>
                  </a:lnTo>
                  <a:lnTo>
                    <a:pt x="189" y="261"/>
                  </a:lnTo>
                  <a:lnTo>
                    <a:pt x="198" y="256"/>
                  </a:lnTo>
                  <a:lnTo>
                    <a:pt x="203" y="251"/>
                  </a:lnTo>
                  <a:lnTo>
                    <a:pt x="207" y="245"/>
                  </a:lnTo>
                  <a:lnTo>
                    <a:pt x="208" y="240"/>
                  </a:lnTo>
                  <a:lnTo>
                    <a:pt x="210" y="234"/>
                  </a:lnTo>
                  <a:lnTo>
                    <a:pt x="208" y="229"/>
                  </a:lnTo>
                  <a:lnTo>
                    <a:pt x="207" y="225"/>
                  </a:lnTo>
                  <a:lnTo>
                    <a:pt x="206" y="221"/>
                  </a:lnTo>
                  <a:lnTo>
                    <a:pt x="203" y="218"/>
                  </a:lnTo>
                  <a:lnTo>
                    <a:pt x="199" y="214"/>
                  </a:lnTo>
                  <a:lnTo>
                    <a:pt x="193" y="212"/>
                  </a:lnTo>
                  <a:lnTo>
                    <a:pt x="185" y="209"/>
                  </a:lnTo>
                  <a:lnTo>
                    <a:pt x="176" y="207"/>
                  </a:lnTo>
                  <a:lnTo>
                    <a:pt x="131" y="196"/>
                  </a:lnTo>
                  <a:lnTo>
                    <a:pt x="94" y="186"/>
                  </a:lnTo>
                  <a:lnTo>
                    <a:pt x="79" y="181"/>
                  </a:lnTo>
                  <a:lnTo>
                    <a:pt x="67" y="175"/>
                  </a:lnTo>
                  <a:lnTo>
                    <a:pt x="57" y="172"/>
                  </a:lnTo>
                  <a:lnTo>
                    <a:pt x="49" y="166"/>
                  </a:lnTo>
                  <a:lnTo>
                    <a:pt x="40" y="160"/>
                  </a:lnTo>
                  <a:lnTo>
                    <a:pt x="32" y="153"/>
                  </a:lnTo>
                  <a:lnTo>
                    <a:pt x="26" y="144"/>
                  </a:lnTo>
                  <a:lnTo>
                    <a:pt x="20" y="137"/>
                  </a:lnTo>
                  <a:lnTo>
                    <a:pt x="16" y="127"/>
                  </a:lnTo>
                  <a:lnTo>
                    <a:pt x="14" y="117"/>
                  </a:lnTo>
                  <a:lnTo>
                    <a:pt x="13" y="107"/>
                  </a:lnTo>
                  <a:lnTo>
                    <a:pt x="11" y="96"/>
                  </a:lnTo>
                  <a:lnTo>
                    <a:pt x="13" y="86"/>
                  </a:lnTo>
                  <a:lnTo>
                    <a:pt x="14" y="77"/>
                  </a:lnTo>
                  <a:lnTo>
                    <a:pt x="16" y="68"/>
                  </a:lnTo>
                  <a:lnTo>
                    <a:pt x="19" y="59"/>
                  </a:lnTo>
                  <a:lnTo>
                    <a:pt x="24" y="51"/>
                  </a:lnTo>
                  <a:lnTo>
                    <a:pt x="29" y="43"/>
                  </a:lnTo>
                  <a:lnTo>
                    <a:pt x="36" y="35"/>
                  </a:lnTo>
                  <a:lnTo>
                    <a:pt x="44" y="28"/>
                  </a:lnTo>
                  <a:lnTo>
                    <a:pt x="53" y="21"/>
                  </a:lnTo>
                  <a:lnTo>
                    <a:pt x="62" y="16"/>
                  </a:lnTo>
                  <a:lnTo>
                    <a:pt x="72" y="11"/>
                  </a:lnTo>
                  <a:lnTo>
                    <a:pt x="85" y="7"/>
                  </a:lnTo>
                  <a:lnTo>
                    <a:pt x="98" y="4"/>
                  </a:lnTo>
                  <a:lnTo>
                    <a:pt x="111" y="2"/>
                  </a:lnTo>
                  <a:lnTo>
                    <a:pt x="127" y="0"/>
                  </a:lnTo>
                  <a:lnTo>
                    <a:pt x="143" y="0"/>
                  </a:lnTo>
                  <a:lnTo>
                    <a:pt x="159" y="0"/>
                  </a:lnTo>
                  <a:lnTo>
                    <a:pt x="173" y="2"/>
                  </a:lnTo>
                  <a:lnTo>
                    <a:pt x="186" y="3"/>
                  </a:lnTo>
                  <a:lnTo>
                    <a:pt x="199" y="6"/>
                  </a:lnTo>
                  <a:lnTo>
                    <a:pt x="211" y="8"/>
                  </a:lnTo>
                  <a:lnTo>
                    <a:pt x="221" y="12"/>
                  </a:lnTo>
                  <a:lnTo>
                    <a:pt x="230" y="16"/>
                  </a:lnTo>
                  <a:lnTo>
                    <a:pt x="238" y="21"/>
                  </a:lnTo>
                  <a:lnTo>
                    <a:pt x="246" y="26"/>
                  </a:lnTo>
                  <a:lnTo>
                    <a:pt x="252" y="33"/>
                  </a:lnTo>
                  <a:lnTo>
                    <a:pt x="259" y="39"/>
                  </a:lnTo>
                  <a:lnTo>
                    <a:pt x="265" y="47"/>
                  </a:lnTo>
                  <a:lnTo>
                    <a:pt x="270" y="55"/>
                  </a:lnTo>
                  <a:lnTo>
                    <a:pt x="274" y="64"/>
                  </a:lnTo>
                  <a:lnTo>
                    <a:pt x="278" y="73"/>
                  </a:lnTo>
                  <a:lnTo>
                    <a:pt x="281" y="83"/>
                  </a:lnTo>
                  <a:lnTo>
                    <a:pt x="203" y="98"/>
                  </a:lnTo>
                  <a:lnTo>
                    <a:pt x="201" y="89"/>
                  </a:lnTo>
                  <a:lnTo>
                    <a:pt x="197" y="81"/>
                  </a:lnTo>
                  <a:lnTo>
                    <a:pt x="191" y="74"/>
                  </a:lnTo>
                  <a:lnTo>
                    <a:pt x="185" y="69"/>
                  </a:lnTo>
                  <a:lnTo>
                    <a:pt x="177" y="65"/>
                  </a:lnTo>
                  <a:lnTo>
                    <a:pt x="168" y="63"/>
                  </a:lnTo>
                  <a:lnTo>
                    <a:pt x="156" y="60"/>
                  </a:lnTo>
                  <a:lnTo>
                    <a:pt x="145" y="60"/>
                  </a:lnTo>
                  <a:lnTo>
                    <a:pt x="129" y="60"/>
                  </a:lnTo>
                  <a:lnTo>
                    <a:pt x="116" y="63"/>
                  </a:lnTo>
                  <a:lnTo>
                    <a:pt x="106" y="65"/>
                  </a:lnTo>
                  <a:lnTo>
                    <a:pt x="98" y="69"/>
                  </a:lnTo>
                  <a:lnTo>
                    <a:pt x="94" y="72"/>
                  </a:lnTo>
                  <a:lnTo>
                    <a:pt x="90" y="77"/>
                  </a:lnTo>
                  <a:lnTo>
                    <a:pt x="89" y="81"/>
                  </a:lnTo>
                  <a:lnTo>
                    <a:pt x="89" y="86"/>
                  </a:lnTo>
                  <a:lnTo>
                    <a:pt x="89" y="90"/>
                  </a:lnTo>
                  <a:lnTo>
                    <a:pt x="90" y="94"/>
                  </a:lnTo>
                  <a:lnTo>
                    <a:pt x="93" y="98"/>
                  </a:lnTo>
                  <a:lnTo>
                    <a:pt x="97" y="100"/>
                  </a:lnTo>
                  <a:lnTo>
                    <a:pt x="106" y="105"/>
                  </a:lnTo>
                  <a:lnTo>
                    <a:pt x="121" y="111"/>
                  </a:lnTo>
                  <a:lnTo>
                    <a:pt x="145" y="117"/>
                  </a:lnTo>
                  <a:lnTo>
                    <a:pt x="175" y="124"/>
                  </a:lnTo>
                  <a:lnTo>
                    <a:pt x="204" y="131"/>
                  </a:lnTo>
                  <a:lnTo>
                    <a:pt x="230" y="140"/>
                  </a:lnTo>
                  <a:lnTo>
                    <a:pt x="241" y="146"/>
                  </a:lnTo>
                  <a:lnTo>
                    <a:pt x="251" y="151"/>
                  </a:lnTo>
                  <a:lnTo>
                    <a:pt x="259" y="156"/>
                  </a:lnTo>
                  <a:lnTo>
                    <a:pt x="267" y="161"/>
                  </a:lnTo>
                  <a:lnTo>
                    <a:pt x="272" y="166"/>
                  </a:lnTo>
                  <a:lnTo>
                    <a:pt x="277" y="173"/>
                  </a:lnTo>
                  <a:lnTo>
                    <a:pt x="282" y="179"/>
                  </a:lnTo>
                  <a:lnTo>
                    <a:pt x="286" y="187"/>
                  </a:lnTo>
                  <a:lnTo>
                    <a:pt x="289" y="195"/>
                  </a:lnTo>
                  <a:lnTo>
                    <a:pt x="290" y="204"/>
                  </a:lnTo>
                  <a:lnTo>
                    <a:pt x="291" y="213"/>
                  </a:lnTo>
                  <a:lnTo>
                    <a:pt x="293" y="222"/>
                  </a:lnTo>
                  <a:lnTo>
                    <a:pt x="291" y="232"/>
                  </a:lnTo>
                  <a:lnTo>
                    <a:pt x="290" y="243"/>
                  </a:lnTo>
                  <a:lnTo>
                    <a:pt x="287" y="253"/>
                  </a:lnTo>
                  <a:lnTo>
                    <a:pt x="283" y="262"/>
                  </a:lnTo>
                  <a:lnTo>
                    <a:pt x="278" y="271"/>
                  </a:lnTo>
                  <a:lnTo>
                    <a:pt x="272" y="280"/>
                  </a:lnTo>
                  <a:lnTo>
                    <a:pt x="264" y="288"/>
                  </a:lnTo>
                  <a:lnTo>
                    <a:pt x="256" y="296"/>
                  </a:lnTo>
                  <a:lnTo>
                    <a:pt x="247" y="304"/>
                  </a:lnTo>
                  <a:lnTo>
                    <a:pt x="236" y="310"/>
                  </a:lnTo>
                  <a:lnTo>
                    <a:pt x="224" y="315"/>
                  </a:lnTo>
                  <a:lnTo>
                    <a:pt x="212" y="319"/>
                  </a:lnTo>
                  <a:lnTo>
                    <a:pt x="198" y="323"/>
                  </a:lnTo>
                  <a:lnTo>
                    <a:pt x="182" y="326"/>
                  </a:lnTo>
                  <a:lnTo>
                    <a:pt x="167" y="327"/>
                  </a:lnTo>
                  <a:lnTo>
                    <a:pt x="150" y="327"/>
                  </a:lnTo>
                  <a:lnTo>
                    <a:pt x="134" y="327"/>
                  </a:lnTo>
                  <a:lnTo>
                    <a:pt x="120" y="326"/>
                  </a:lnTo>
                  <a:lnTo>
                    <a:pt x="106" y="323"/>
                  </a:lnTo>
                  <a:lnTo>
                    <a:pt x="93" y="321"/>
                  </a:lnTo>
                  <a:lnTo>
                    <a:pt x="80" y="317"/>
                  </a:lnTo>
                  <a:lnTo>
                    <a:pt x="70" y="313"/>
                  </a:lnTo>
                  <a:lnTo>
                    <a:pt x="58" y="308"/>
                  </a:lnTo>
                  <a:lnTo>
                    <a:pt x="49" y="301"/>
                  </a:lnTo>
                  <a:lnTo>
                    <a:pt x="40" y="295"/>
                  </a:lnTo>
                  <a:lnTo>
                    <a:pt x="32" y="287"/>
                  </a:lnTo>
                  <a:lnTo>
                    <a:pt x="24" y="279"/>
                  </a:lnTo>
                  <a:lnTo>
                    <a:pt x="18" y="270"/>
                  </a:lnTo>
                  <a:lnTo>
                    <a:pt x="13" y="261"/>
                  </a:lnTo>
                  <a:lnTo>
                    <a:pt x="7" y="252"/>
                  </a:lnTo>
                  <a:lnTo>
                    <a:pt x="4" y="242"/>
                  </a:lnTo>
                  <a:lnTo>
                    <a:pt x="0" y="231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R"/>
            </a:p>
          </p:txBody>
        </p:sp>
        <p:sp>
          <p:nvSpPr>
            <p:cNvPr id="283666" name="Freeform 1423"/>
            <p:cNvSpPr>
              <a:spLocks noEditPoints="1"/>
            </p:cNvSpPr>
            <p:nvPr/>
          </p:nvSpPr>
          <p:spPr bwMode="auto">
            <a:xfrm>
              <a:off x="3597" y="941"/>
              <a:ext cx="81" cy="82"/>
            </a:xfrm>
            <a:custGeom>
              <a:avLst/>
              <a:gdLst>
                <a:gd name="T0" fmla="*/ 1 w 322"/>
                <a:gd name="T1" fmla="*/ 30 h 327"/>
                <a:gd name="T2" fmla="*/ 7 w 322"/>
                <a:gd name="T3" fmla="*/ 18 h 327"/>
                <a:gd name="T4" fmla="*/ 11 w 322"/>
                <a:gd name="T5" fmla="*/ 12 h 327"/>
                <a:gd name="T6" fmla="*/ 17 w 322"/>
                <a:gd name="T7" fmla="*/ 7 h 327"/>
                <a:gd name="T8" fmla="*/ 24 w 322"/>
                <a:gd name="T9" fmla="*/ 3 h 327"/>
                <a:gd name="T10" fmla="*/ 32 w 322"/>
                <a:gd name="T11" fmla="*/ 1 h 327"/>
                <a:gd name="T12" fmla="*/ 40 w 322"/>
                <a:gd name="T13" fmla="*/ 0 h 327"/>
                <a:gd name="T14" fmla="*/ 53 w 322"/>
                <a:gd name="T15" fmla="*/ 2 h 327"/>
                <a:gd name="T16" fmla="*/ 63 w 322"/>
                <a:gd name="T17" fmla="*/ 7 h 327"/>
                <a:gd name="T18" fmla="*/ 72 w 322"/>
                <a:gd name="T19" fmla="*/ 15 h 327"/>
                <a:gd name="T20" fmla="*/ 78 w 322"/>
                <a:gd name="T21" fmla="*/ 25 h 327"/>
                <a:gd name="T22" fmla="*/ 81 w 322"/>
                <a:gd name="T23" fmla="*/ 37 h 327"/>
                <a:gd name="T24" fmla="*/ 80 w 322"/>
                <a:gd name="T25" fmla="*/ 49 h 327"/>
                <a:gd name="T26" fmla="*/ 76 w 322"/>
                <a:gd name="T27" fmla="*/ 61 h 327"/>
                <a:gd name="T28" fmla="*/ 69 w 322"/>
                <a:gd name="T29" fmla="*/ 70 h 327"/>
                <a:gd name="T30" fmla="*/ 60 w 322"/>
                <a:gd name="T31" fmla="*/ 77 h 327"/>
                <a:gd name="T32" fmla="*/ 49 w 322"/>
                <a:gd name="T33" fmla="*/ 81 h 327"/>
                <a:gd name="T34" fmla="*/ 35 w 322"/>
                <a:gd name="T35" fmla="*/ 82 h 327"/>
                <a:gd name="T36" fmla="*/ 20 w 322"/>
                <a:gd name="T37" fmla="*/ 77 h 327"/>
                <a:gd name="T38" fmla="*/ 13 w 322"/>
                <a:gd name="T39" fmla="*/ 73 h 327"/>
                <a:gd name="T40" fmla="*/ 8 w 322"/>
                <a:gd name="T41" fmla="*/ 67 h 327"/>
                <a:gd name="T42" fmla="*/ 4 w 322"/>
                <a:gd name="T43" fmla="*/ 61 h 327"/>
                <a:gd name="T44" fmla="*/ 1 w 322"/>
                <a:gd name="T45" fmla="*/ 52 h 327"/>
                <a:gd name="T46" fmla="*/ 0 w 322"/>
                <a:gd name="T47" fmla="*/ 43 h 327"/>
                <a:gd name="T48" fmla="*/ 21 w 322"/>
                <a:gd name="T49" fmla="*/ 44 h 327"/>
                <a:gd name="T50" fmla="*/ 22 w 322"/>
                <a:gd name="T51" fmla="*/ 51 h 327"/>
                <a:gd name="T52" fmla="*/ 25 w 322"/>
                <a:gd name="T53" fmla="*/ 57 h 327"/>
                <a:gd name="T54" fmla="*/ 30 w 322"/>
                <a:gd name="T55" fmla="*/ 61 h 327"/>
                <a:gd name="T56" fmla="*/ 35 w 322"/>
                <a:gd name="T57" fmla="*/ 64 h 327"/>
                <a:gd name="T58" fmla="*/ 40 w 322"/>
                <a:gd name="T59" fmla="*/ 65 h 327"/>
                <a:gd name="T60" fmla="*/ 46 w 322"/>
                <a:gd name="T61" fmla="*/ 64 h 327"/>
                <a:gd name="T62" fmla="*/ 51 w 322"/>
                <a:gd name="T63" fmla="*/ 61 h 327"/>
                <a:gd name="T64" fmla="*/ 55 w 322"/>
                <a:gd name="T65" fmla="*/ 57 h 327"/>
                <a:gd name="T66" fmla="*/ 58 w 322"/>
                <a:gd name="T67" fmla="*/ 51 h 327"/>
                <a:gd name="T68" fmla="*/ 60 w 322"/>
                <a:gd name="T69" fmla="*/ 44 h 327"/>
                <a:gd name="T70" fmla="*/ 59 w 322"/>
                <a:gd name="T71" fmla="*/ 36 h 327"/>
                <a:gd name="T72" fmla="*/ 58 w 322"/>
                <a:gd name="T73" fmla="*/ 29 h 327"/>
                <a:gd name="T74" fmla="*/ 54 w 322"/>
                <a:gd name="T75" fmla="*/ 23 h 327"/>
                <a:gd name="T76" fmla="*/ 50 w 322"/>
                <a:gd name="T77" fmla="*/ 19 h 327"/>
                <a:gd name="T78" fmla="*/ 44 w 322"/>
                <a:gd name="T79" fmla="*/ 17 h 327"/>
                <a:gd name="T80" fmla="*/ 38 w 322"/>
                <a:gd name="T81" fmla="*/ 17 h 327"/>
                <a:gd name="T82" fmla="*/ 33 w 322"/>
                <a:gd name="T83" fmla="*/ 19 h 327"/>
                <a:gd name="T84" fmla="*/ 28 w 322"/>
                <a:gd name="T85" fmla="*/ 22 h 327"/>
                <a:gd name="T86" fmla="*/ 24 w 322"/>
                <a:gd name="T87" fmla="*/ 27 h 327"/>
                <a:gd name="T88" fmla="*/ 22 w 322"/>
                <a:gd name="T89" fmla="*/ 33 h 327"/>
                <a:gd name="T90" fmla="*/ 21 w 322"/>
                <a:gd name="T91" fmla="*/ 41 h 32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322"/>
                <a:gd name="T139" fmla="*/ 0 h 327"/>
                <a:gd name="T140" fmla="*/ 322 w 322"/>
                <a:gd name="T141" fmla="*/ 327 h 327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322" h="327">
                  <a:moveTo>
                    <a:pt x="0" y="160"/>
                  </a:moveTo>
                  <a:lnTo>
                    <a:pt x="1" y="139"/>
                  </a:lnTo>
                  <a:lnTo>
                    <a:pt x="5" y="118"/>
                  </a:lnTo>
                  <a:lnTo>
                    <a:pt x="11" y="99"/>
                  </a:lnTo>
                  <a:lnTo>
                    <a:pt x="19" y="79"/>
                  </a:lnTo>
                  <a:lnTo>
                    <a:pt x="26" y="70"/>
                  </a:lnTo>
                  <a:lnTo>
                    <a:pt x="31" y="61"/>
                  </a:lnTo>
                  <a:lnTo>
                    <a:pt x="37" y="54"/>
                  </a:lnTo>
                  <a:lnTo>
                    <a:pt x="44" y="46"/>
                  </a:lnTo>
                  <a:lnTo>
                    <a:pt x="52" y="38"/>
                  </a:lnTo>
                  <a:lnTo>
                    <a:pt x="59" y="32"/>
                  </a:lnTo>
                  <a:lnTo>
                    <a:pt x="68" y="26"/>
                  </a:lnTo>
                  <a:lnTo>
                    <a:pt x="77" y="21"/>
                  </a:lnTo>
                  <a:lnTo>
                    <a:pt x="86" y="16"/>
                  </a:lnTo>
                  <a:lnTo>
                    <a:pt x="97" y="12"/>
                  </a:lnTo>
                  <a:lnTo>
                    <a:pt x="106" y="8"/>
                  </a:lnTo>
                  <a:lnTo>
                    <a:pt x="116" y="6"/>
                  </a:lnTo>
                  <a:lnTo>
                    <a:pt x="127" y="3"/>
                  </a:lnTo>
                  <a:lnTo>
                    <a:pt x="138" y="2"/>
                  </a:lnTo>
                  <a:lnTo>
                    <a:pt x="149" y="0"/>
                  </a:lnTo>
                  <a:lnTo>
                    <a:pt x="160" y="0"/>
                  </a:lnTo>
                  <a:lnTo>
                    <a:pt x="177" y="0"/>
                  </a:lnTo>
                  <a:lnTo>
                    <a:pt x="194" y="3"/>
                  </a:lnTo>
                  <a:lnTo>
                    <a:pt x="210" y="7"/>
                  </a:lnTo>
                  <a:lnTo>
                    <a:pt x="225" y="12"/>
                  </a:lnTo>
                  <a:lnTo>
                    <a:pt x="239" y="19"/>
                  </a:lnTo>
                  <a:lnTo>
                    <a:pt x="252" y="26"/>
                  </a:lnTo>
                  <a:lnTo>
                    <a:pt x="265" y="35"/>
                  </a:lnTo>
                  <a:lnTo>
                    <a:pt x="277" y="46"/>
                  </a:lnTo>
                  <a:lnTo>
                    <a:pt x="287" y="59"/>
                  </a:lnTo>
                  <a:lnTo>
                    <a:pt x="296" y="70"/>
                  </a:lnTo>
                  <a:lnTo>
                    <a:pt x="304" y="85"/>
                  </a:lnTo>
                  <a:lnTo>
                    <a:pt x="311" y="99"/>
                  </a:lnTo>
                  <a:lnTo>
                    <a:pt x="316" y="113"/>
                  </a:lnTo>
                  <a:lnTo>
                    <a:pt x="320" y="129"/>
                  </a:lnTo>
                  <a:lnTo>
                    <a:pt x="321" y="146"/>
                  </a:lnTo>
                  <a:lnTo>
                    <a:pt x="322" y="162"/>
                  </a:lnTo>
                  <a:lnTo>
                    <a:pt x="321" y="181"/>
                  </a:lnTo>
                  <a:lnTo>
                    <a:pt x="320" y="196"/>
                  </a:lnTo>
                  <a:lnTo>
                    <a:pt x="316" y="213"/>
                  </a:lnTo>
                  <a:lnTo>
                    <a:pt x="311" y="227"/>
                  </a:lnTo>
                  <a:lnTo>
                    <a:pt x="304" y="242"/>
                  </a:lnTo>
                  <a:lnTo>
                    <a:pt x="296" y="256"/>
                  </a:lnTo>
                  <a:lnTo>
                    <a:pt x="287" y="269"/>
                  </a:lnTo>
                  <a:lnTo>
                    <a:pt x="276" y="280"/>
                  </a:lnTo>
                  <a:lnTo>
                    <a:pt x="264" y="291"/>
                  </a:lnTo>
                  <a:lnTo>
                    <a:pt x="252" y="301"/>
                  </a:lnTo>
                  <a:lnTo>
                    <a:pt x="238" y="309"/>
                  </a:lnTo>
                  <a:lnTo>
                    <a:pt x="225" y="315"/>
                  </a:lnTo>
                  <a:lnTo>
                    <a:pt x="210" y="321"/>
                  </a:lnTo>
                  <a:lnTo>
                    <a:pt x="194" y="324"/>
                  </a:lnTo>
                  <a:lnTo>
                    <a:pt x="179" y="326"/>
                  </a:lnTo>
                  <a:lnTo>
                    <a:pt x="162" y="327"/>
                  </a:lnTo>
                  <a:lnTo>
                    <a:pt x="140" y="326"/>
                  </a:lnTo>
                  <a:lnTo>
                    <a:pt x="119" y="322"/>
                  </a:lnTo>
                  <a:lnTo>
                    <a:pt x="99" y="317"/>
                  </a:lnTo>
                  <a:lnTo>
                    <a:pt x="79" y="308"/>
                  </a:lnTo>
                  <a:lnTo>
                    <a:pt x="70" y="302"/>
                  </a:lnTo>
                  <a:lnTo>
                    <a:pt x="61" y="297"/>
                  </a:lnTo>
                  <a:lnTo>
                    <a:pt x="53" y="291"/>
                  </a:lnTo>
                  <a:lnTo>
                    <a:pt x="45" y="284"/>
                  </a:lnTo>
                  <a:lnTo>
                    <a:pt x="37" y="277"/>
                  </a:lnTo>
                  <a:lnTo>
                    <a:pt x="31" y="269"/>
                  </a:lnTo>
                  <a:lnTo>
                    <a:pt x="26" y="260"/>
                  </a:lnTo>
                  <a:lnTo>
                    <a:pt x="19" y="251"/>
                  </a:lnTo>
                  <a:lnTo>
                    <a:pt x="15" y="242"/>
                  </a:lnTo>
                  <a:lnTo>
                    <a:pt x="11" y="231"/>
                  </a:lnTo>
                  <a:lnTo>
                    <a:pt x="7" y="221"/>
                  </a:lnTo>
                  <a:lnTo>
                    <a:pt x="5" y="209"/>
                  </a:lnTo>
                  <a:lnTo>
                    <a:pt x="2" y="197"/>
                  </a:lnTo>
                  <a:lnTo>
                    <a:pt x="1" y="186"/>
                  </a:lnTo>
                  <a:lnTo>
                    <a:pt x="0" y="173"/>
                  </a:lnTo>
                  <a:lnTo>
                    <a:pt x="0" y="160"/>
                  </a:lnTo>
                  <a:close/>
                  <a:moveTo>
                    <a:pt x="84" y="164"/>
                  </a:moveTo>
                  <a:lnTo>
                    <a:pt x="84" y="175"/>
                  </a:lnTo>
                  <a:lnTo>
                    <a:pt x="85" y="186"/>
                  </a:lnTo>
                  <a:lnTo>
                    <a:pt x="88" y="195"/>
                  </a:lnTo>
                  <a:lnTo>
                    <a:pt x="89" y="205"/>
                  </a:lnTo>
                  <a:lnTo>
                    <a:pt x="93" y="213"/>
                  </a:lnTo>
                  <a:lnTo>
                    <a:pt x="97" y="221"/>
                  </a:lnTo>
                  <a:lnTo>
                    <a:pt x="101" y="229"/>
                  </a:lnTo>
                  <a:lnTo>
                    <a:pt x="106" y="235"/>
                  </a:lnTo>
                  <a:lnTo>
                    <a:pt x="112" y="240"/>
                  </a:lnTo>
                  <a:lnTo>
                    <a:pt x="118" y="245"/>
                  </a:lnTo>
                  <a:lnTo>
                    <a:pt x="124" y="251"/>
                  </a:lnTo>
                  <a:lnTo>
                    <a:pt x="131" y="253"/>
                  </a:lnTo>
                  <a:lnTo>
                    <a:pt x="138" y="256"/>
                  </a:lnTo>
                  <a:lnTo>
                    <a:pt x="145" y="258"/>
                  </a:lnTo>
                  <a:lnTo>
                    <a:pt x="153" y="260"/>
                  </a:lnTo>
                  <a:lnTo>
                    <a:pt x="160" y="260"/>
                  </a:lnTo>
                  <a:lnTo>
                    <a:pt x="168" y="260"/>
                  </a:lnTo>
                  <a:lnTo>
                    <a:pt x="176" y="258"/>
                  </a:lnTo>
                  <a:lnTo>
                    <a:pt x="184" y="256"/>
                  </a:lnTo>
                  <a:lnTo>
                    <a:pt x="190" y="253"/>
                  </a:lnTo>
                  <a:lnTo>
                    <a:pt x="197" y="251"/>
                  </a:lnTo>
                  <a:lnTo>
                    <a:pt x="203" y="245"/>
                  </a:lnTo>
                  <a:lnTo>
                    <a:pt x="210" y="240"/>
                  </a:lnTo>
                  <a:lnTo>
                    <a:pt x="215" y="235"/>
                  </a:lnTo>
                  <a:lnTo>
                    <a:pt x="220" y="229"/>
                  </a:lnTo>
                  <a:lnTo>
                    <a:pt x="225" y="221"/>
                  </a:lnTo>
                  <a:lnTo>
                    <a:pt x="229" y="213"/>
                  </a:lnTo>
                  <a:lnTo>
                    <a:pt x="232" y="205"/>
                  </a:lnTo>
                  <a:lnTo>
                    <a:pt x="234" y="195"/>
                  </a:lnTo>
                  <a:lnTo>
                    <a:pt x="236" y="186"/>
                  </a:lnTo>
                  <a:lnTo>
                    <a:pt x="237" y="174"/>
                  </a:lnTo>
                  <a:lnTo>
                    <a:pt x="237" y="162"/>
                  </a:lnTo>
                  <a:lnTo>
                    <a:pt x="237" y="152"/>
                  </a:lnTo>
                  <a:lnTo>
                    <a:pt x="236" y="142"/>
                  </a:lnTo>
                  <a:lnTo>
                    <a:pt x="234" y="131"/>
                  </a:lnTo>
                  <a:lnTo>
                    <a:pt x="232" y="122"/>
                  </a:lnTo>
                  <a:lnTo>
                    <a:pt x="229" y="114"/>
                  </a:lnTo>
                  <a:lnTo>
                    <a:pt x="225" y="107"/>
                  </a:lnTo>
                  <a:lnTo>
                    <a:pt x="220" y="99"/>
                  </a:lnTo>
                  <a:lnTo>
                    <a:pt x="215" y="92"/>
                  </a:lnTo>
                  <a:lnTo>
                    <a:pt x="210" y="86"/>
                  </a:lnTo>
                  <a:lnTo>
                    <a:pt x="203" y="82"/>
                  </a:lnTo>
                  <a:lnTo>
                    <a:pt x="197" y="77"/>
                  </a:lnTo>
                  <a:lnTo>
                    <a:pt x="190" y="74"/>
                  </a:lnTo>
                  <a:lnTo>
                    <a:pt x="184" y="72"/>
                  </a:lnTo>
                  <a:lnTo>
                    <a:pt x="176" y="69"/>
                  </a:lnTo>
                  <a:lnTo>
                    <a:pt x="168" y="68"/>
                  </a:lnTo>
                  <a:lnTo>
                    <a:pt x="160" y="68"/>
                  </a:lnTo>
                  <a:lnTo>
                    <a:pt x="153" y="68"/>
                  </a:lnTo>
                  <a:lnTo>
                    <a:pt x="145" y="69"/>
                  </a:lnTo>
                  <a:lnTo>
                    <a:pt x="138" y="72"/>
                  </a:lnTo>
                  <a:lnTo>
                    <a:pt x="131" y="74"/>
                  </a:lnTo>
                  <a:lnTo>
                    <a:pt x="124" y="77"/>
                  </a:lnTo>
                  <a:lnTo>
                    <a:pt x="118" y="82"/>
                  </a:lnTo>
                  <a:lnTo>
                    <a:pt x="112" y="86"/>
                  </a:lnTo>
                  <a:lnTo>
                    <a:pt x="106" y="92"/>
                  </a:lnTo>
                  <a:lnTo>
                    <a:pt x="101" y="99"/>
                  </a:lnTo>
                  <a:lnTo>
                    <a:pt x="97" y="107"/>
                  </a:lnTo>
                  <a:lnTo>
                    <a:pt x="93" y="114"/>
                  </a:lnTo>
                  <a:lnTo>
                    <a:pt x="89" y="122"/>
                  </a:lnTo>
                  <a:lnTo>
                    <a:pt x="88" y="131"/>
                  </a:lnTo>
                  <a:lnTo>
                    <a:pt x="85" y="142"/>
                  </a:lnTo>
                  <a:lnTo>
                    <a:pt x="84" y="152"/>
                  </a:lnTo>
                  <a:lnTo>
                    <a:pt x="84" y="164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R"/>
            </a:p>
          </p:txBody>
        </p:sp>
        <p:sp>
          <p:nvSpPr>
            <p:cNvPr id="283667" name="Freeform 1424"/>
            <p:cNvSpPr>
              <a:spLocks/>
            </p:cNvSpPr>
            <p:nvPr/>
          </p:nvSpPr>
          <p:spPr bwMode="auto">
            <a:xfrm>
              <a:off x="3736" y="913"/>
              <a:ext cx="104" cy="108"/>
            </a:xfrm>
            <a:custGeom>
              <a:avLst/>
              <a:gdLst>
                <a:gd name="T0" fmla="*/ 0 w 416"/>
                <a:gd name="T1" fmla="*/ 108 h 432"/>
                <a:gd name="T2" fmla="*/ 0 w 416"/>
                <a:gd name="T3" fmla="*/ 0 h 432"/>
                <a:gd name="T4" fmla="*/ 33 w 416"/>
                <a:gd name="T5" fmla="*/ 0 h 432"/>
                <a:gd name="T6" fmla="*/ 52 w 416"/>
                <a:gd name="T7" fmla="*/ 74 h 432"/>
                <a:gd name="T8" fmla="*/ 71 w 416"/>
                <a:gd name="T9" fmla="*/ 0 h 432"/>
                <a:gd name="T10" fmla="*/ 104 w 416"/>
                <a:gd name="T11" fmla="*/ 0 h 432"/>
                <a:gd name="T12" fmla="*/ 104 w 416"/>
                <a:gd name="T13" fmla="*/ 108 h 432"/>
                <a:gd name="T14" fmla="*/ 84 w 416"/>
                <a:gd name="T15" fmla="*/ 108 h 432"/>
                <a:gd name="T16" fmla="*/ 84 w 416"/>
                <a:gd name="T17" fmla="*/ 23 h 432"/>
                <a:gd name="T18" fmla="*/ 63 w 416"/>
                <a:gd name="T19" fmla="*/ 108 h 432"/>
                <a:gd name="T20" fmla="*/ 42 w 416"/>
                <a:gd name="T21" fmla="*/ 108 h 432"/>
                <a:gd name="T22" fmla="*/ 20 w 416"/>
                <a:gd name="T23" fmla="*/ 23 h 432"/>
                <a:gd name="T24" fmla="*/ 20 w 416"/>
                <a:gd name="T25" fmla="*/ 108 h 432"/>
                <a:gd name="T26" fmla="*/ 0 w 416"/>
                <a:gd name="T27" fmla="*/ 108 h 43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416"/>
                <a:gd name="T43" fmla="*/ 0 h 432"/>
                <a:gd name="T44" fmla="*/ 416 w 416"/>
                <a:gd name="T45" fmla="*/ 432 h 432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416" h="432">
                  <a:moveTo>
                    <a:pt x="0" y="432"/>
                  </a:moveTo>
                  <a:lnTo>
                    <a:pt x="0" y="0"/>
                  </a:lnTo>
                  <a:lnTo>
                    <a:pt x="130" y="0"/>
                  </a:lnTo>
                  <a:lnTo>
                    <a:pt x="209" y="294"/>
                  </a:lnTo>
                  <a:lnTo>
                    <a:pt x="285" y="0"/>
                  </a:lnTo>
                  <a:lnTo>
                    <a:pt x="416" y="0"/>
                  </a:lnTo>
                  <a:lnTo>
                    <a:pt x="416" y="432"/>
                  </a:lnTo>
                  <a:lnTo>
                    <a:pt x="336" y="432"/>
                  </a:lnTo>
                  <a:lnTo>
                    <a:pt x="336" y="91"/>
                  </a:lnTo>
                  <a:lnTo>
                    <a:pt x="250" y="432"/>
                  </a:lnTo>
                  <a:lnTo>
                    <a:pt x="166" y="432"/>
                  </a:lnTo>
                  <a:lnTo>
                    <a:pt x="81" y="91"/>
                  </a:lnTo>
                  <a:lnTo>
                    <a:pt x="81" y="432"/>
                  </a:lnTo>
                  <a:lnTo>
                    <a:pt x="0" y="43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R"/>
            </a:p>
          </p:txBody>
        </p:sp>
        <p:sp>
          <p:nvSpPr>
            <p:cNvPr id="283668" name="Freeform 1425"/>
            <p:cNvSpPr>
              <a:spLocks/>
            </p:cNvSpPr>
            <p:nvPr/>
          </p:nvSpPr>
          <p:spPr bwMode="auto">
            <a:xfrm>
              <a:off x="3861" y="943"/>
              <a:ext cx="71" cy="80"/>
            </a:xfrm>
            <a:custGeom>
              <a:avLst/>
              <a:gdLst>
                <a:gd name="T0" fmla="*/ 52 w 285"/>
                <a:gd name="T1" fmla="*/ 79 h 320"/>
                <a:gd name="T2" fmla="*/ 52 w 285"/>
                <a:gd name="T3" fmla="*/ 67 h 320"/>
                <a:gd name="T4" fmla="*/ 49 w 285"/>
                <a:gd name="T5" fmla="*/ 70 h 320"/>
                <a:gd name="T6" fmla="*/ 47 w 285"/>
                <a:gd name="T7" fmla="*/ 72 h 320"/>
                <a:gd name="T8" fmla="*/ 44 w 285"/>
                <a:gd name="T9" fmla="*/ 75 h 320"/>
                <a:gd name="T10" fmla="*/ 41 w 285"/>
                <a:gd name="T11" fmla="*/ 77 h 320"/>
                <a:gd name="T12" fmla="*/ 37 w 285"/>
                <a:gd name="T13" fmla="*/ 78 h 320"/>
                <a:gd name="T14" fmla="*/ 33 w 285"/>
                <a:gd name="T15" fmla="*/ 79 h 320"/>
                <a:gd name="T16" fmla="*/ 30 w 285"/>
                <a:gd name="T17" fmla="*/ 80 h 320"/>
                <a:gd name="T18" fmla="*/ 26 w 285"/>
                <a:gd name="T19" fmla="*/ 80 h 320"/>
                <a:gd name="T20" fmla="*/ 22 w 285"/>
                <a:gd name="T21" fmla="*/ 80 h 320"/>
                <a:gd name="T22" fmla="*/ 18 w 285"/>
                <a:gd name="T23" fmla="*/ 79 h 320"/>
                <a:gd name="T24" fmla="*/ 15 w 285"/>
                <a:gd name="T25" fmla="*/ 78 h 320"/>
                <a:gd name="T26" fmla="*/ 12 w 285"/>
                <a:gd name="T27" fmla="*/ 77 h 320"/>
                <a:gd name="T28" fmla="*/ 9 w 285"/>
                <a:gd name="T29" fmla="*/ 75 h 320"/>
                <a:gd name="T30" fmla="*/ 6 w 285"/>
                <a:gd name="T31" fmla="*/ 73 h 320"/>
                <a:gd name="T32" fmla="*/ 4 w 285"/>
                <a:gd name="T33" fmla="*/ 70 h 320"/>
                <a:gd name="T34" fmla="*/ 3 w 285"/>
                <a:gd name="T35" fmla="*/ 67 h 320"/>
                <a:gd name="T36" fmla="*/ 1 w 285"/>
                <a:gd name="T37" fmla="*/ 64 h 320"/>
                <a:gd name="T38" fmla="*/ 0 w 285"/>
                <a:gd name="T39" fmla="*/ 59 h 320"/>
                <a:gd name="T40" fmla="*/ 0 w 285"/>
                <a:gd name="T41" fmla="*/ 55 h 320"/>
                <a:gd name="T42" fmla="*/ 0 w 285"/>
                <a:gd name="T43" fmla="*/ 50 h 320"/>
                <a:gd name="T44" fmla="*/ 0 w 285"/>
                <a:gd name="T45" fmla="*/ 0 h 320"/>
                <a:gd name="T46" fmla="*/ 21 w 285"/>
                <a:gd name="T47" fmla="*/ 0 h 320"/>
                <a:gd name="T48" fmla="*/ 21 w 285"/>
                <a:gd name="T49" fmla="*/ 36 h 320"/>
                <a:gd name="T50" fmla="*/ 21 w 285"/>
                <a:gd name="T51" fmla="*/ 44 h 320"/>
                <a:gd name="T52" fmla="*/ 21 w 285"/>
                <a:gd name="T53" fmla="*/ 49 h 320"/>
                <a:gd name="T54" fmla="*/ 21 w 285"/>
                <a:gd name="T55" fmla="*/ 54 h 320"/>
                <a:gd name="T56" fmla="*/ 22 w 285"/>
                <a:gd name="T57" fmla="*/ 56 h 320"/>
                <a:gd name="T58" fmla="*/ 22 w 285"/>
                <a:gd name="T59" fmla="*/ 58 h 320"/>
                <a:gd name="T60" fmla="*/ 23 w 285"/>
                <a:gd name="T61" fmla="*/ 60 h 320"/>
                <a:gd name="T62" fmla="*/ 24 w 285"/>
                <a:gd name="T63" fmla="*/ 61 h 320"/>
                <a:gd name="T64" fmla="*/ 26 w 285"/>
                <a:gd name="T65" fmla="*/ 62 h 320"/>
                <a:gd name="T66" fmla="*/ 27 w 285"/>
                <a:gd name="T67" fmla="*/ 63 h 320"/>
                <a:gd name="T68" fmla="*/ 29 w 285"/>
                <a:gd name="T69" fmla="*/ 64 h 320"/>
                <a:gd name="T70" fmla="*/ 31 w 285"/>
                <a:gd name="T71" fmla="*/ 64 h 320"/>
                <a:gd name="T72" fmla="*/ 33 w 285"/>
                <a:gd name="T73" fmla="*/ 64 h 320"/>
                <a:gd name="T74" fmla="*/ 36 w 285"/>
                <a:gd name="T75" fmla="*/ 64 h 320"/>
                <a:gd name="T76" fmla="*/ 39 w 285"/>
                <a:gd name="T77" fmla="*/ 64 h 320"/>
                <a:gd name="T78" fmla="*/ 41 w 285"/>
                <a:gd name="T79" fmla="*/ 63 h 320"/>
                <a:gd name="T80" fmla="*/ 43 w 285"/>
                <a:gd name="T81" fmla="*/ 61 h 320"/>
                <a:gd name="T82" fmla="*/ 45 w 285"/>
                <a:gd name="T83" fmla="*/ 60 h 320"/>
                <a:gd name="T84" fmla="*/ 46 w 285"/>
                <a:gd name="T85" fmla="*/ 58 h 320"/>
                <a:gd name="T86" fmla="*/ 48 w 285"/>
                <a:gd name="T87" fmla="*/ 56 h 320"/>
                <a:gd name="T88" fmla="*/ 49 w 285"/>
                <a:gd name="T89" fmla="*/ 54 h 320"/>
                <a:gd name="T90" fmla="*/ 49 w 285"/>
                <a:gd name="T91" fmla="*/ 51 h 320"/>
                <a:gd name="T92" fmla="*/ 50 w 285"/>
                <a:gd name="T93" fmla="*/ 47 h 320"/>
                <a:gd name="T94" fmla="*/ 50 w 285"/>
                <a:gd name="T95" fmla="*/ 41 h 320"/>
                <a:gd name="T96" fmla="*/ 50 w 285"/>
                <a:gd name="T97" fmla="*/ 33 h 320"/>
                <a:gd name="T98" fmla="*/ 50 w 285"/>
                <a:gd name="T99" fmla="*/ 0 h 320"/>
                <a:gd name="T100" fmla="*/ 71 w 285"/>
                <a:gd name="T101" fmla="*/ 0 h 320"/>
                <a:gd name="T102" fmla="*/ 71 w 285"/>
                <a:gd name="T103" fmla="*/ 79 h 320"/>
                <a:gd name="T104" fmla="*/ 52 w 285"/>
                <a:gd name="T105" fmla="*/ 79 h 320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285"/>
                <a:gd name="T160" fmla="*/ 0 h 320"/>
                <a:gd name="T161" fmla="*/ 285 w 285"/>
                <a:gd name="T162" fmla="*/ 320 h 320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285" h="320">
                  <a:moveTo>
                    <a:pt x="207" y="314"/>
                  </a:moveTo>
                  <a:lnTo>
                    <a:pt x="207" y="266"/>
                  </a:lnTo>
                  <a:lnTo>
                    <a:pt x="198" y="279"/>
                  </a:lnTo>
                  <a:lnTo>
                    <a:pt x="188" y="289"/>
                  </a:lnTo>
                  <a:lnTo>
                    <a:pt x="176" y="298"/>
                  </a:lnTo>
                  <a:lnTo>
                    <a:pt x="163" y="306"/>
                  </a:lnTo>
                  <a:lnTo>
                    <a:pt x="149" y="312"/>
                  </a:lnTo>
                  <a:lnTo>
                    <a:pt x="134" y="316"/>
                  </a:lnTo>
                  <a:lnTo>
                    <a:pt x="119" y="319"/>
                  </a:lnTo>
                  <a:lnTo>
                    <a:pt x="103" y="320"/>
                  </a:lnTo>
                  <a:lnTo>
                    <a:pt x="89" y="319"/>
                  </a:lnTo>
                  <a:lnTo>
                    <a:pt x="73" y="316"/>
                  </a:lnTo>
                  <a:lnTo>
                    <a:pt x="61" y="312"/>
                  </a:lnTo>
                  <a:lnTo>
                    <a:pt x="48" y="306"/>
                  </a:lnTo>
                  <a:lnTo>
                    <a:pt x="36" y="298"/>
                  </a:lnTo>
                  <a:lnTo>
                    <a:pt x="26" y="290"/>
                  </a:lnTo>
                  <a:lnTo>
                    <a:pt x="18" y="279"/>
                  </a:lnTo>
                  <a:lnTo>
                    <a:pt x="11" y="267"/>
                  </a:lnTo>
                  <a:lnTo>
                    <a:pt x="6" y="254"/>
                  </a:lnTo>
                  <a:lnTo>
                    <a:pt x="2" y="237"/>
                  </a:lnTo>
                  <a:lnTo>
                    <a:pt x="1" y="219"/>
                  </a:lnTo>
                  <a:lnTo>
                    <a:pt x="0" y="198"/>
                  </a:lnTo>
                  <a:lnTo>
                    <a:pt x="0" y="0"/>
                  </a:lnTo>
                  <a:lnTo>
                    <a:pt x="83" y="0"/>
                  </a:lnTo>
                  <a:lnTo>
                    <a:pt x="83" y="144"/>
                  </a:lnTo>
                  <a:lnTo>
                    <a:pt x="83" y="174"/>
                  </a:lnTo>
                  <a:lnTo>
                    <a:pt x="84" y="197"/>
                  </a:lnTo>
                  <a:lnTo>
                    <a:pt x="85" y="214"/>
                  </a:lnTo>
                  <a:lnTo>
                    <a:pt x="88" y="225"/>
                  </a:lnTo>
                  <a:lnTo>
                    <a:pt x="90" y="232"/>
                  </a:lnTo>
                  <a:lnTo>
                    <a:pt x="94" y="238"/>
                  </a:lnTo>
                  <a:lnTo>
                    <a:pt x="98" y="244"/>
                  </a:lnTo>
                  <a:lnTo>
                    <a:pt x="103" y="249"/>
                  </a:lnTo>
                  <a:lnTo>
                    <a:pt x="110" y="253"/>
                  </a:lnTo>
                  <a:lnTo>
                    <a:pt x="118" y="255"/>
                  </a:lnTo>
                  <a:lnTo>
                    <a:pt x="125" y="257"/>
                  </a:lnTo>
                  <a:lnTo>
                    <a:pt x="134" y="257"/>
                  </a:lnTo>
                  <a:lnTo>
                    <a:pt x="145" y="257"/>
                  </a:lnTo>
                  <a:lnTo>
                    <a:pt x="155" y="254"/>
                  </a:lnTo>
                  <a:lnTo>
                    <a:pt x="164" y="250"/>
                  </a:lnTo>
                  <a:lnTo>
                    <a:pt x="172" y="245"/>
                  </a:lnTo>
                  <a:lnTo>
                    <a:pt x="180" y="240"/>
                  </a:lnTo>
                  <a:lnTo>
                    <a:pt x="186" y="232"/>
                  </a:lnTo>
                  <a:lnTo>
                    <a:pt x="191" y="225"/>
                  </a:lnTo>
                  <a:lnTo>
                    <a:pt x="195" y="216"/>
                  </a:lnTo>
                  <a:lnTo>
                    <a:pt x="198" y="205"/>
                  </a:lnTo>
                  <a:lnTo>
                    <a:pt x="200" y="187"/>
                  </a:lnTo>
                  <a:lnTo>
                    <a:pt x="202" y="163"/>
                  </a:lnTo>
                  <a:lnTo>
                    <a:pt x="202" y="132"/>
                  </a:lnTo>
                  <a:lnTo>
                    <a:pt x="202" y="0"/>
                  </a:lnTo>
                  <a:lnTo>
                    <a:pt x="285" y="0"/>
                  </a:lnTo>
                  <a:lnTo>
                    <a:pt x="285" y="314"/>
                  </a:lnTo>
                  <a:lnTo>
                    <a:pt x="207" y="314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R"/>
            </a:p>
          </p:txBody>
        </p:sp>
        <p:sp>
          <p:nvSpPr>
            <p:cNvPr id="283669" name="Freeform 1426"/>
            <p:cNvSpPr>
              <a:spLocks/>
            </p:cNvSpPr>
            <p:nvPr/>
          </p:nvSpPr>
          <p:spPr bwMode="auto">
            <a:xfrm>
              <a:off x="3946" y="941"/>
              <a:ext cx="73" cy="82"/>
            </a:xfrm>
            <a:custGeom>
              <a:avLst/>
              <a:gdLst>
                <a:gd name="T0" fmla="*/ 22 w 293"/>
                <a:gd name="T1" fmla="*/ 58 h 327"/>
                <a:gd name="T2" fmla="*/ 26 w 293"/>
                <a:gd name="T3" fmla="*/ 64 h 327"/>
                <a:gd name="T4" fmla="*/ 34 w 293"/>
                <a:gd name="T5" fmla="*/ 67 h 327"/>
                <a:gd name="T6" fmla="*/ 45 w 293"/>
                <a:gd name="T7" fmla="*/ 66 h 327"/>
                <a:gd name="T8" fmla="*/ 51 w 293"/>
                <a:gd name="T9" fmla="*/ 63 h 327"/>
                <a:gd name="T10" fmla="*/ 52 w 293"/>
                <a:gd name="T11" fmla="*/ 59 h 327"/>
                <a:gd name="T12" fmla="*/ 52 w 293"/>
                <a:gd name="T13" fmla="*/ 55 h 327"/>
                <a:gd name="T14" fmla="*/ 48 w 293"/>
                <a:gd name="T15" fmla="*/ 53 h 327"/>
                <a:gd name="T16" fmla="*/ 33 w 293"/>
                <a:gd name="T17" fmla="*/ 49 h 327"/>
                <a:gd name="T18" fmla="*/ 17 w 293"/>
                <a:gd name="T19" fmla="*/ 44 h 327"/>
                <a:gd name="T20" fmla="*/ 10 w 293"/>
                <a:gd name="T21" fmla="*/ 40 h 327"/>
                <a:gd name="T22" fmla="*/ 5 w 293"/>
                <a:gd name="T23" fmla="*/ 34 h 327"/>
                <a:gd name="T24" fmla="*/ 3 w 293"/>
                <a:gd name="T25" fmla="*/ 27 h 327"/>
                <a:gd name="T26" fmla="*/ 4 w 293"/>
                <a:gd name="T27" fmla="*/ 19 h 327"/>
                <a:gd name="T28" fmla="*/ 6 w 293"/>
                <a:gd name="T29" fmla="*/ 13 h 327"/>
                <a:gd name="T30" fmla="*/ 11 w 293"/>
                <a:gd name="T31" fmla="*/ 7 h 327"/>
                <a:gd name="T32" fmla="*/ 18 w 293"/>
                <a:gd name="T33" fmla="*/ 3 h 327"/>
                <a:gd name="T34" fmla="*/ 28 w 293"/>
                <a:gd name="T35" fmla="*/ 1 h 327"/>
                <a:gd name="T36" fmla="*/ 40 w 293"/>
                <a:gd name="T37" fmla="*/ 0 h 327"/>
                <a:gd name="T38" fmla="*/ 50 w 293"/>
                <a:gd name="T39" fmla="*/ 2 h 327"/>
                <a:gd name="T40" fmla="*/ 58 w 293"/>
                <a:gd name="T41" fmla="*/ 4 h 327"/>
                <a:gd name="T42" fmla="*/ 63 w 293"/>
                <a:gd name="T43" fmla="*/ 8 h 327"/>
                <a:gd name="T44" fmla="*/ 67 w 293"/>
                <a:gd name="T45" fmla="*/ 14 h 327"/>
                <a:gd name="T46" fmla="*/ 70 w 293"/>
                <a:gd name="T47" fmla="*/ 21 h 327"/>
                <a:gd name="T48" fmla="*/ 49 w 293"/>
                <a:gd name="T49" fmla="*/ 20 h 327"/>
                <a:gd name="T50" fmla="*/ 44 w 293"/>
                <a:gd name="T51" fmla="*/ 16 h 327"/>
                <a:gd name="T52" fmla="*/ 36 w 293"/>
                <a:gd name="T53" fmla="*/ 15 h 327"/>
                <a:gd name="T54" fmla="*/ 27 w 293"/>
                <a:gd name="T55" fmla="*/ 16 h 327"/>
                <a:gd name="T56" fmla="*/ 23 w 293"/>
                <a:gd name="T57" fmla="*/ 19 h 327"/>
                <a:gd name="T58" fmla="*/ 22 w 293"/>
                <a:gd name="T59" fmla="*/ 23 h 327"/>
                <a:gd name="T60" fmla="*/ 24 w 293"/>
                <a:gd name="T61" fmla="*/ 25 h 327"/>
                <a:gd name="T62" fmla="*/ 36 w 293"/>
                <a:gd name="T63" fmla="*/ 29 h 327"/>
                <a:gd name="T64" fmla="*/ 58 w 293"/>
                <a:gd name="T65" fmla="*/ 35 h 327"/>
                <a:gd name="T66" fmla="*/ 65 w 293"/>
                <a:gd name="T67" fmla="*/ 39 h 327"/>
                <a:gd name="T68" fmla="*/ 69 w 293"/>
                <a:gd name="T69" fmla="*/ 43 h 327"/>
                <a:gd name="T70" fmla="*/ 72 w 293"/>
                <a:gd name="T71" fmla="*/ 49 h 327"/>
                <a:gd name="T72" fmla="*/ 73 w 293"/>
                <a:gd name="T73" fmla="*/ 56 h 327"/>
                <a:gd name="T74" fmla="*/ 72 w 293"/>
                <a:gd name="T75" fmla="*/ 63 h 327"/>
                <a:gd name="T76" fmla="*/ 68 w 293"/>
                <a:gd name="T77" fmla="*/ 70 h 327"/>
                <a:gd name="T78" fmla="*/ 62 w 293"/>
                <a:gd name="T79" fmla="*/ 76 h 327"/>
                <a:gd name="T80" fmla="*/ 53 w 293"/>
                <a:gd name="T81" fmla="*/ 80 h 327"/>
                <a:gd name="T82" fmla="*/ 42 w 293"/>
                <a:gd name="T83" fmla="*/ 82 h 327"/>
                <a:gd name="T84" fmla="*/ 30 w 293"/>
                <a:gd name="T85" fmla="*/ 82 h 327"/>
                <a:gd name="T86" fmla="*/ 20 w 293"/>
                <a:gd name="T87" fmla="*/ 79 h 327"/>
                <a:gd name="T88" fmla="*/ 12 w 293"/>
                <a:gd name="T89" fmla="*/ 75 h 327"/>
                <a:gd name="T90" fmla="*/ 6 w 293"/>
                <a:gd name="T91" fmla="*/ 70 h 327"/>
                <a:gd name="T92" fmla="*/ 2 w 293"/>
                <a:gd name="T93" fmla="*/ 63 h 327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293"/>
                <a:gd name="T142" fmla="*/ 0 h 327"/>
                <a:gd name="T143" fmla="*/ 293 w 293"/>
                <a:gd name="T144" fmla="*/ 327 h 327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293" h="327">
                  <a:moveTo>
                    <a:pt x="0" y="231"/>
                  </a:moveTo>
                  <a:lnTo>
                    <a:pt x="83" y="218"/>
                  </a:lnTo>
                  <a:lnTo>
                    <a:pt x="87" y="230"/>
                  </a:lnTo>
                  <a:lnTo>
                    <a:pt x="92" y="239"/>
                  </a:lnTo>
                  <a:lnTo>
                    <a:pt x="98" y="248"/>
                  </a:lnTo>
                  <a:lnTo>
                    <a:pt x="105" y="254"/>
                  </a:lnTo>
                  <a:lnTo>
                    <a:pt x="115" y="260"/>
                  </a:lnTo>
                  <a:lnTo>
                    <a:pt x="125" y="265"/>
                  </a:lnTo>
                  <a:lnTo>
                    <a:pt x="137" y="266"/>
                  </a:lnTo>
                  <a:lnTo>
                    <a:pt x="151" y="267"/>
                  </a:lnTo>
                  <a:lnTo>
                    <a:pt x="165" y="266"/>
                  </a:lnTo>
                  <a:lnTo>
                    <a:pt x="179" y="265"/>
                  </a:lnTo>
                  <a:lnTo>
                    <a:pt x="190" y="261"/>
                  </a:lnTo>
                  <a:lnTo>
                    <a:pt x="199" y="256"/>
                  </a:lnTo>
                  <a:lnTo>
                    <a:pt x="204" y="251"/>
                  </a:lnTo>
                  <a:lnTo>
                    <a:pt x="207" y="245"/>
                  </a:lnTo>
                  <a:lnTo>
                    <a:pt x="209" y="240"/>
                  </a:lnTo>
                  <a:lnTo>
                    <a:pt x="210" y="234"/>
                  </a:lnTo>
                  <a:lnTo>
                    <a:pt x="209" y="229"/>
                  </a:lnTo>
                  <a:lnTo>
                    <a:pt x="208" y="225"/>
                  </a:lnTo>
                  <a:lnTo>
                    <a:pt x="207" y="221"/>
                  </a:lnTo>
                  <a:lnTo>
                    <a:pt x="204" y="218"/>
                  </a:lnTo>
                  <a:lnTo>
                    <a:pt x="200" y="214"/>
                  </a:lnTo>
                  <a:lnTo>
                    <a:pt x="194" y="212"/>
                  </a:lnTo>
                  <a:lnTo>
                    <a:pt x="186" y="209"/>
                  </a:lnTo>
                  <a:lnTo>
                    <a:pt x="177" y="207"/>
                  </a:lnTo>
                  <a:lnTo>
                    <a:pt x="131" y="196"/>
                  </a:lnTo>
                  <a:lnTo>
                    <a:pt x="95" y="186"/>
                  </a:lnTo>
                  <a:lnTo>
                    <a:pt x="80" y="181"/>
                  </a:lnTo>
                  <a:lnTo>
                    <a:pt x="68" y="175"/>
                  </a:lnTo>
                  <a:lnTo>
                    <a:pt x="57" y="172"/>
                  </a:lnTo>
                  <a:lnTo>
                    <a:pt x="50" y="166"/>
                  </a:lnTo>
                  <a:lnTo>
                    <a:pt x="41" y="160"/>
                  </a:lnTo>
                  <a:lnTo>
                    <a:pt x="33" y="153"/>
                  </a:lnTo>
                  <a:lnTo>
                    <a:pt x="26" y="144"/>
                  </a:lnTo>
                  <a:lnTo>
                    <a:pt x="21" y="137"/>
                  </a:lnTo>
                  <a:lnTo>
                    <a:pt x="17" y="127"/>
                  </a:lnTo>
                  <a:lnTo>
                    <a:pt x="15" y="117"/>
                  </a:lnTo>
                  <a:lnTo>
                    <a:pt x="13" y="107"/>
                  </a:lnTo>
                  <a:lnTo>
                    <a:pt x="12" y="96"/>
                  </a:lnTo>
                  <a:lnTo>
                    <a:pt x="13" y="86"/>
                  </a:lnTo>
                  <a:lnTo>
                    <a:pt x="15" y="77"/>
                  </a:lnTo>
                  <a:lnTo>
                    <a:pt x="17" y="68"/>
                  </a:lnTo>
                  <a:lnTo>
                    <a:pt x="20" y="59"/>
                  </a:lnTo>
                  <a:lnTo>
                    <a:pt x="25" y="51"/>
                  </a:lnTo>
                  <a:lnTo>
                    <a:pt x="30" y="43"/>
                  </a:lnTo>
                  <a:lnTo>
                    <a:pt x="37" y="35"/>
                  </a:lnTo>
                  <a:lnTo>
                    <a:pt x="45" y="28"/>
                  </a:lnTo>
                  <a:lnTo>
                    <a:pt x="52" y="21"/>
                  </a:lnTo>
                  <a:lnTo>
                    <a:pt x="63" y="16"/>
                  </a:lnTo>
                  <a:lnTo>
                    <a:pt x="73" y="11"/>
                  </a:lnTo>
                  <a:lnTo>
                    <a:pt x="85" y="7"/>
                  </a:lnTo>
                  <a:lnTo>
                    <a:pt x="98" y="4"/>
                  </a:lnTo>
                  <a:lnTo>
                    <a:pt x="112" y="2"/>
                  </a:lnTo>
                  <a:lnTo>
                    <a:pt x="127" y="0"/>
                  </a:lnTo>
                  <a:lnTo>
                    <a:pt x="144" y="0"/>
                  </a:lnTo>
                  <a:lnTo>
                    <a:pt x="160" y="0"/>
                  </a:lnTo>
                  <a:lnTo>
                    <a:pt x="174" y="2"/>
                  </a:lnTo>
                  <a:lnTo>
                    <a:pt x="187" y="3"/>
                  </a:lnTo>
                  <a:lnTo>
                    <a:pt x="200" y="6"/>
                  </a:lnTo>
                  <a:lnTo>
                    <a:pt x="212" y="8"/>
                  </a:lnTo>
                  <a:lnTo>
                    <a:pt x="222" y="12"/>
                  </a:lnTo>
                  <a:lnTo>
                    <a:pt x="231" y="16"/>
                  </a:lnTo>
                  <a:lnTo>
                    <a:pt x="239" y="21"/>
                  </a:lnTo>
                  <a:lnTo>
                    <a:pt x="247" y="26"/>
                  </a:lnTo>
                  <a:lnTo>
                    <a:pt x="253" y="33"/>
                  </a:lnTo>
                  <a:lnTo>
                    <a:pt x="260" y="39"/>
                  </a:lnTo>
                  <a:lnTo>
                    <a:pt x="266" y="47"/>
                  </a:lnTo>
                  <a:lnTo>
                    <a:pt x="270" y="55"/>
                  </a:lnTo>
                  <a:lnTo>
                    <a:pt x="275" y="64"/>
                  </a:lnTo>
                  <a:lnTo>
                    <a:pt x="279" y="73"/>
                  </a:lnTo>
                  <a:lnTo>
                    <a:pt x="282" y="83"/>
                  </a:lnTo>
                  <a:lnTo>
                    <a:pt x="204" y="98"/>
                  </a:lnTo>
                  <a:lnTo>
                    <a:pt x="201" y="89"/>
                  </a:lnTo>
                  <a:lnTo>
                    <a:pt x="197" y="81"/>
                  </a:lnTo>
                  <a:lnTo>
                    <a:pt x="192" y="74"/>
                  </a:lnTo>
                  <a:lnTo>
                    <a:pt x="186" y="69"/>
                  </a:lnTo>
                  <a:lnTo>
                    <a:pt x="178" y="65"/>
                  </a:lnTo>
                  <a:lnTo>
                    <a:pt x="168" y="63"/>
                  </a:lnTo>
                  <a:lnTo>
                    <a:pt x="157" y="60"/>
                  </a:lnTo>
                  <a:lnTo>
                    <a:pt x="146" y="60"/>
                  </a:lnTo>
                  <a:lnTo>
                    <a:pt x="130" y="60"/>
                  </a:lnTo>
                  <a:lnTo>
                    <a:pt x="117" y="63"/>
                  </a:lnTo>
                  <a:lnTo>
                    <a:pt x="107" y="65"/>
                  </a:lnTo>
                  <a:lnTo>
                    <a:pt x="99" y="69"/>
                  </a:lnTo>
                  <a:lnTo>
                    <a:pt x="94" y="72"/>
                  </a:lnTo>
                  <a:lnTo>
                    <a:pt x="91" y="77"/>
                  </a:lnTo>
                  <a:lnTo>
                    <a:pt x="90" y="81"/>
                  </a:lnTo>
                  <a:lnTo>
                    <a:pt x="89" y="86"/>
                  </a:lnTo>
                  <a:lnTo>
                    <a:pt x="90" y="90"/>
                  </a:lnTo>
                  <a:lnTo>
                    <a:pt x="91" y="94"/>
                  </a:lnTo>
                  <a:lnTo>
                    <a:pt x="94" y="98"/>
                  </a:lnTo>
                  <a:lnTo>
                    <a:pt x="98" y="100"/>
                  </a:lnTo>
                  <a:lnTo>
                    <a:pt x="107" y="105"/>
                  </a:lnTo>
                  <a:lnTo>
                    <a:pt x="122" y="111"/>
                  </a:lnTo>
                  <a:lnTo>
                    <a:pt x="146" y="117"/>
                  </a:lnTo>
                  <a:lnTo>
                    <a:pt x="174" y="124"/>
                  </a:lnTo>
                  <a:lnTo>
                    <a:pt x="205" y="131"/>
                  </a:lnTo>
                  <a:lnTo>
                    <a:pt x="231" y="140"/>
                  </a:lnTo>
                  <a:lnTo>
                    <a:pt x="242" y="146"/>
                  </a:lnTo>
                  <a:lnTo>
                    <a:pt x="252" y="151"/>
                  </a:lnTo>
                  <a:lnTo>
                    <a:pt x="260" y="156"/>
                  </a:lnTo>
                  <a:lnTo>
                    <a:pt x="267" y="161"/>
                  </a:lnTo>
                  <a:lnTo>
                    <a:pt x="273" y="166"/>
                  </a:lnTo>
                  <a:lnTo>
                    <a:pt x="278" y="173"/>
                  </a:lnTo>
                  <a:lnTo>
                    <a:pt x="283" y="179"/>
                  </a:lnTo>
                  <a:lnTo>
                    <a:pt x="287" y="187"/>
                  </a:lnTo>
                  <a:lnTo>
                    <a:pt x="289" y="195"/>
                  </a:lnTo>
                  <a:lnTo>
                    <a:pt x="291" y="204"/>
                  </a:lnTo>
                  <a:lnTo>
                    <a:pt x="292" y="213"/>
                  </a:lnTo>
                  <a:lnTo>
                    <a:pt x="293" y="222"/>
                  </a:lnTo>
                  <a:lnTo>
                    <a:pt x="292" y="232"/>
                  </a:lnTo>
                  <a:lnTo>
                    <a:pt x="291" y="243"/>
                  </a:lnTo>
                  <a:lnTo>
                    <a:pt x="288" y="253"/>
                  </a:lnTo>
                  <a:lnTo>
                    <a:pt x="284" y="262"/>
                  </a:lnTo>
                  <a:lnTo>
                    <a:pt x="279" y="271"/>
                  </a:lnTo>
                  <a:lnTo>
                    <a:pt x="273" y="280"/>
                  </a:lnTo>
                  <a:lnTo>
                    <a:pt x="265" y="288"/>
                  </a:lnTo>
                  <a:lnTo>
                    <a:pt x="257" y="296"/>
                  </a:lnTo>
                  <a:lnTo>
                    <a:pt x="248" y="304"/>
                  </a:lnTo>
                  <a:lnTo>
                    <a:pt x="236" y="310"/>
                  </a:lnTo>
                  <a:lnTo>
                    <a:pt x="225" y="315"/>
                  </a:lnTo>
                  <a:lnTo>
                    <a:pt x="213" y="319"/>
                  </a:lnTo>
                  <a:lnTo>
                    <a:pt x="199" y="323"/>
                  </a:lnTo>
                  <a:lnTo>
                    <a:pt x="183" y="326"/>
                  </a:lnTo>
                  <a:lnTo>
                    <a:pt x="168" y="327"/>
                  </a:lnTo>
                  <a:lnTo>
                    <a:pt x="151" y="327"/>
                  </a:lnTo>
                  <a:lnTo>
                    <a:pt x="135" y="327"/>
                  </a:lnTo>
                  <a:lnTo>
                    <a:pt x="121" y="326"/>
                  </a:lnTo>
                  <a:lnTo>
                    <a:pt x="107" y="323"/>
                  </a:lnTo>
                  <a:lnTo>
                    <a:pt x="94" y="321"/>
                  </a:lnTo>
                  <a:lnTo>
                    <a:pt x="81" y="317"/>
                  </a:lnTo>
                  <a:lnTo>
                    <a:pt x="69" y="313"/>
                  </a:lnTo>
                  <a:lnTo>
                    <a:pt x="59" y="308"/>
                  </a:lnTo>
                  <a:lnTo>
                    <a:pt x="50" y="301"/>
                  </a:lnTo>
                  <a:lnTo>
                    <a:pt x="41" y="295"/>
                  </a:lnTo>
                  <a:lnTo>
                    <a:pt x="33" y="287"/>
                  </a:lnTo>
                  <a:lnTo>
                    <a:pt x="25" y="279"/>
                  </a:lnTo>
                  <a:lnTo>
                    <a:pt x="19" y="270"/>
                  </a:lnTo>
                  <a:lnTo>
                    <a:pt x="13" y="261"/>
                  </a:lnTo>
                  <a:lnTo>
                    <a:pt x="8" y="252"/>
                  </a:lnTo>
                  <a:lnTo>
                    <a:pt x="4" y="242"/>
                  </a:lnTo>
                  <a:lnTo>
                    <a:pt x="0" y="231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R"/>
            </a:p>
          </p:txBody>
        </p:sp>
        <p:sp>
          <p:nvSpPr>
            <p:cNvPr id="283670" name="Freeform 1427"/>
            <p:cNvSpPr>
              <a:spLocks/>
            </p:cNvSpPr>
            <p:nvPr/>
          </p:nvSpPr>
          <p:spPr bwMode="auto">
            <a:xfrm>
              <a:off x="4032" y="941"/>
              <a:ext cx="74" cy="82"/>
            </a:xfrm>
            <a:custGeom>
              <a:avLst/>
              <a:gdLst>
                <a:gd name="T0" fmla="*/ 53 w 296"/>
                <a:gd name="T1" fmla="*/ 29 h 327"/>
                <a:gd name="T2" fmla="*/ 51 w 296"/>
                <a:gd name="T3" fmla="*/ 23 h 327"/>
                <a:gd name="T4" fmla="*/ 48 w 296"/>
                <a:gd name="T5" fmla="*/ 20 h 327"/>
                <a:gd name="T6" fmla="*/ 44 w 296"/>
                <a:gd name="T7" fmla="*/ 17 h 327"/>
                <a:gd name="T8" fmla="*/ 38 w 296"/>
                <a:gd name="T9" fmla="*/ 16 h 327"/>
                <a:gd name="T10" fmla="*/ 35 w 296"/>
                <a:gd name="T11" fmla="*/ 17 h 327"/>
                <a:gd name="T12" fmla="*/ 32 w 296"/>
                <a:gd name="T13" fmla="*/ 18 h 327"/>
                <a:gd name="T14" fmla="*/ 29 w 296"/>
                <a:gd name="T15" fmla="*/ 19 h 327"/>
                <a:gd name="T16" fmla="*/ 26 w 296"/>
                <a:gd name="T17" fmla="*/ 22 h 327"/>
                <a:gd name="T18" fmla="*/ 24 w 296"/>
                <a:gd name="T19" fmla="*/ 25 h 327"/>
                <a:gd name="T20" fmla="*/ 23 w 296"/>
                <a:gd name="T21" fmla="*/ 29 h 327"/>
                <a:gd name="T22" fmla="*/ 22 w 296"/>
                <a:gd name="T23" fmla="*/ 34 h 327"/>
                <a:gd name="T24" fmla="*/ 22 w 296"/>
                <a:gd name="T25" fmla="*/ 40 h 327"/>
                <a:gd name="T26" fmla="*/ 22 w 296"/>
                <a:gd name="T27" fmla="*/ 46 h 327"/>
                <a:gd name="T28" fmla="*/ 23 w 296"/>
                <a:gd name="T29" fmla="*/ 51 h 327"/>
                <a:gd name="T30" fmla="*/ 24 w 296"/>
                <a:gd name="T31" fmla="*/ 56 h 327"/>
                <a:gd name="T32" fmla="*/ 26 w 296"/>
                <a:gd name="T33" fmla="*/ 59 h 327"/>
                <a:gd name="T34" fmla="*/ 29 w 296"/>
                <a:gd name="T35" fmla="*/ 62 h 327"/>
                <a:gd name="T36" fmla="*/ 32 w 296"/>
                <a:gd name="T37" fmla="*/ 64 h 327"/>
                <a:gd name="T38" fmla="*/ 35 w 296"/>
                <a:gd name="T39" fmla="*/ 65 h 327"/>
                <a:gd name="T40" fmla="*/ 39 w 296"/>
                <a:gd name="T41" fmla="*/ 65 h 327"/>
                <a:gd name="T42" fmla="*/ 44 w 296"/>
                <a:gd name="T43" fmla="*/ 64 h 327"/>
                <a:gd name="T44" fmla="*/ 49 w 296"/>
                <a:gd name="T45" fmla="*/ 62 h 327"/>
                <a:gd name="T46" fmla="*/ 52 w 296"/>
                <a:gd name="T47" fmla="*/ 57 h 327"/>
                <a:gd name="T48" fmla="*/ 54 w 296"/>
                <a:gd name="T49" fmla="*/ 50 h 327"/>
                <a:gd name="T50" fmla="*/ 73 w 296"/>
                <a:gd name="T51" fmla="*/ 57 h 327"/>
                <a:gd name="T52" fmla="*/ 71 w 296"/>
                <a:gd name="T53" fmla="*/ 63 h 327"/>
                <a:gd name="T54" fmla="*/ 68 w 296"/>
                <a:gd name="T55" fmla="*/ 69 h 327"/>
                <a:gd name="T56" fmla="*/ 64 w 296"/>
                <a:gd name="T57" fmla="*/ 73 h 327"/>
                <a:gd name="T58" fmla="*/ 60 w 296"/>
                <a:gd name="T59" fmla="*/ 76 h 327"/>
                <a:gd name="T60" fmla="*/ 54 w 296"/>
                <a:gd name="T61" fmla="*/ 79 h 327"/>
                <a:gd name="T62" fmla="*/ 49 w 296"/>
                <a:gd name="T63" fmla="*/ 81 h 327"/>
                <a:gd name="T64" fmla="*/ 42 w 296"/>
                <a:gd name="T65" fmla="*/ 82 h 327"/>
                <a:gd name="T66" fmla="*/ 34 w 296"/>
                <a:gd name="T67" fmla="*/ 82 h 327"/>
                <a:gd name="T68" fmla="*/ 26 w 296"/>
                <a:gd name="T69" fmla="*/ 80 h 327"/>
                <a:gd name="T70" fmla="*/ 19 w 296"/>
                <a:gd name="T71" fmla="*/ 78 h 327"/>
                <a:gd name="T72" fmla="*/ 13 w 296"/>
                <a:gd name="T73" fmla="*/ 73 h 327"/>
                <a:gd name="T74" fmla="*/ 8 w 296"/>
                <a:gd name="T75" fmla="*/ 68 h 327"/>
                <a:gd name="T76" fmla="*/ 4 w 296"/>
                <a:gd name="T77" fmla="*/ 62 h 327"/>
                <a:gd name="T78" fmla="*/ 2 w 296"/>
                <a:gd name="T79" fmla="*/ 54 h 327"/>
                <a:gd name="T80" fmla="*/ 1 w 296"/>
                <a:gd name="T81" fmla="*/ 46 h 327"/>
                <a:gd name="T82" fmla="*/ 1 w 296"/>
                <a:gd name="T83" fmla="*/ 37 h 327"/>
                <a:gd name="T84" fmla="*/ 2 w 296"/>
                <a:gd name="T85" fmla="*/ 28 h 327"/>
                <a:gd name="T86" fmla="*/ 4 w 296"/>
                <a:gd name="T87" fmla="*/ 20 h 327"/>
                <a:gd name="T88" fmla="*/ 8 w 296"/>
                <a:gd name="T89" fmla="*/ 14 h 327"/>
                <a:gd name="T90" fmla="*/ 13 w 296"/>
                <a:gd name="T91" fmla="*/ 8 h 327"/>
                <a:gd name="T92" fmla="*/ 19 w 296"/>
                <a:gd name="T93" fmla="*/ 4 h 327"/>
                <a:gd name="T94" fmla="*/ 26 w 296"/>
                <a:gd name="T95" fmla="*/ 2 h 327"/>
                <a:gd name="T96" fmla="*/ 34 w 296"/>
                <a:gd name="T97" fmla="*/ 0 h 327"/>
                <a:gd name="T98" fmla="*/ 42 w 296"/>
                <a:gd name="T99" fmla="*/ 0 h 327"/>
                <a:gd name="T100" fmla="*/ 48 w 296"/>
                <a:gd name="T101" fmla="*/ 1 h 327"/>
                <a:gd name="T102" fmla="*/ 54 w 296"/>
                <a:gd name="T103" fmla="*/ 2 h 327"/>
                <a:gd name="T104" fmla="*/ 59 w 296"/>
                <a:gd name="T105" fmla="*/ 5 h 327"/>
                <a:gd name="T106" fmla="*/ 63 w 296"/>
                <a:gd name="T107" fmla="*/ 8 h 327"/>
                <a:gd name="T108" fmla="*/ 67 w 296"/>
                <a:gd name="T109" fmla="*/ 12 h 327"/>
                <a:gd name="T110" fmla="*/ 70 w 296"/>
                <a:gd name="T111" fmla="*/ 16 h 327"/>
                <a:gd name="T112" fmla="*/ 72 w 296"/>
                <a:gd name="T113" fmla="*/ 22 h 32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296"/>
                <a:gd name="T172" fmla="*/ 0 h 327"/>
                <a:gd name="T173" fmla="*/ 296 w 296"/>
                <a:gd name="T174" fmla="*/ 327 h 327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296" h="327">
                  <a:moveTo>
                    <a:pt x="292" y="100"/>
                  </a:moveTo>
                  <a:lnTo>
                    <a:pt x="210" y="114"/>
                  </a:lnTo>
                  <a:lnTo>
                    <a:pt x="208" y="103"/>
                  </a:lnTo>
                  <a:lnTo>
                    <a:pt x="204" y="92"/>
                  </a:lnTo>
                  <a:lnTo>
                    <a:pt x="199" y="85"/>
                  </a:lnTo>
                  <a:lnTo>
                    <a:pt x="191" y="78"/>
                  </a:lnTo>
                  <a:lnTo>
                    <a:pt x="183" y="72"/>
                  </a:lnTo>
                  <a:lnTo>
                    <a:pt x="175" y="68"/>
                  </a:lnTo>
                  <a:lnTo>
                    <a:pt x="165" y="67"/>
                  </a:lnTo>
                  <a:lnTo>
                    <a:pt x="153" y="65"/>
                  </a:lnTo>
                  <a:lnTo>
                    <a:pt x="147" y="65"/>
                  </a:lnTo>
                  <a:lnTo>
                    <a:pt x="139" y="67"/>
                  </a:lnTo>
                  <a:lnTo>
                    <a:pt x="133" y="68"/>
                  </a:lnTo>
                  <a:lnTo>
                    <a:pt x="126" y="70"/>
                  </a:lnTo>
                  <a:lnTo>
                    <a:pt x="120" y="74"/>
                  </a:lnTo>
                  <a:lnTo>
                    <a:pt x="115" y="77"/>
                  </a:lnTo>
                  <a:lnTo>
                    <a:pt x="109" y="82"/>
                  </a:lnTo>
                  <a:lnTo>
                    <a:pt x="104" y="87"/>
                  </a:lnTo>
                  <a:lnTo>
                    <a:pt x="100" y="92"/>
                  </a:lnTo>
                  <a:lnTo>
                    <a:pt x="96" y="99"/>
                  </a:lnTo>
                  <a:lnTo>
                    <a:pt x="94" y="107"/>
                  </a:lnTo>
                  <a:lnTo>
                    <a:pt x="91" y="116"/>
                  </a:lnTo>
                  <a:lnTo>
                    <a:pt x="89" y="125"/>
                  </a:lnTo>
                  <a:lnTo>
                    <a:pt x="87" y="135"/>
                  </a:lnTo>
                  <a:lnTo>
                    <a:pt x="86" y="146"/>
                  </a:lnTo>
                  <a:lnTo>
                    <a:pt x="86" y="159"/>
                  </a:lnTo>
                  <a:lnTo>
                    <a:pt x="86" y="172"/>
                  </a:lnTo>
                  <a:lnTo>
                    <a:pt x="87" y="184"/>
                  </a:lnTo>
                  <a:lnTo>
                    <a:pt x="89" y="195"/>
                  </a:lnTo>
                  <a:lnTo>
                    <a:pt x="91" y="205"/>
                  </a:lnTo>
                  <a:lnTo>
                    <a:pt x="94" y="214"/>
                  </a:lnTo>
                  <a:lnTo>
                    <a:pt x="96" y="223"/>
                  </a:lnTo>
                  <a:lnTo>
                    <a:pt x="100" y="230"/>
                  </a:lnTo>
                  <a:lnTo>
                    <a:pt x="105" y="236"/>
                  </a:lnTo>
                  <a:lnTo>
                    <a:pt x="109" y="242"/>
                  </a:lnTo>
                  <a:lnTo>
                    <a:pt x="115" y="247"/>
                  </a:lnTo>
                  <a:lnTo>
                    <a:pt x="121" y="251"/>
                  </a:lnTo>
                  <a:lnTo>
                    <a:pt x="126" y="254"/>
                  </a:lnTo>
                  <a:lnTo>
                    <a:pt x="133" y="256"/>
                  </a:lnTo>
                  <a:lnTo>
                    <a:pt x="140" y="258"/>
                  </a:lnTo>
                  <a:lnTo>
                    <a:pt x="147" y="260"/>
                  </a:lnTo>
                  <a:lnTo>
                    <a:pt x="155" y="260"/>
                  </a:lnTo>
                  <a:lnTo>
                    <a:pt x="166" y="258"/>
                  </a:lnTo>
                  <a:lnTo>
                    <a:pt x="177" y="256"/>
                  </a:lnTo>
                  <a:lnTo>
                    <a:pt x="186" y="252"/>
                  </a:lnTo>
                  <a:lnTo>
                    <a:pt x="194" y="247"/>
                  </a:lnTo>
                  <a:lnTo>
                    <a:pt x="200" y="239"/>
                  </a:lnTo>
                  <a:lnTo>
                    <a:pt x="207" y="229"/>
                  </a:lnTo>
                  <a:lnTo>
                    <a:pt x="212" y="216"/>
                  </a:lnTo>
                  <a:lnTo>
                    <a:pt x="214" y="200"/>
                  </a:lnTo>
                  <a:lnTo>
                    <a:pt x="296" y="214"/>
                  </a:lnTo>
                  <a:lnTo>
                    <a:pt x="292" y="227"/>
                  </a:lnTo>
                  <a:lnTo>
                    <a:pt x="288" y="240"/>
                  </a:lnTo>
                  <a:lnTo>
                    <a:pt x="283" y="252"/>
                  </a:lnTo>
                  <a:lnTo>
                    <a:pt x="278" y="264"/>
                  </a:lnTo>
                  <a:lnTo>
                    <a:pt x="271" y="274"/>
                  </a:lnTo>
                  <a:lnTo>
                    <a:pt x="264" y="283"/>
                  </a:lnTo>
                  <a:lnTo>
                    <a:pt x="256" y="291"/>
                  </a:lnTo>
                  <a:lnTo>
                    <a:pt x="248" y="299"/>
                  </a:lnTo>
                  <a:lnTo>
                    <a:pt x="238" y="305"/>
                  </a:lnTo>
                  <a:lnTo>
                    <a:pt x="229" y="311"/>
                  </a:lnTo>
                  <a:lnTo>
                    <a:pt x="217" y="315"/>
                  </a:lnTo>
                  <a:lnTo>
                    <a:pt x="205" y="321"/>
                  </a:lnTo>
                  <a:lnTo>
                    <a:pt x="194" y="323"/>
                  </a:lnTo>
                  <a:lnTo>
                    <a:pt x="179" y="326"/>
                  </a:lnTo>
                  <a:lnTo>
                    <a:pt x="166" y="327"/>
                  </a:lnTo>
                  <a:lnTo>
                    <a:pt x="151" y="327"/>
                  </a:lnTo>
                  <a:lnTo>
                    <a:pt x="134" y="326"/>
                  </a:lnTo>
                  <a:lnTo>
                    <a:pt x="118" y="324"/>
                  </a:lnTo>
                  <a:lnTo>
                    <a:pt x="104" y="321"/>
                  </a:lnTo>
                  <a:lnTo>
                    <a:pt x="90" y="317"/>
                  </a:lnTo>
                  <a:lnTo>
                    <a:pt x="76" y="310"/>
                  </a:lnTo>
                  <a:lnTo>
                    <a:pt x="64" y="302"/>
                  </a:lnTo>
                  <a:lnTo>
                    <a:pt x="52" y="293"/>
                  </a:lnTo>
                  <a:lnTo>
                    <a:pt x="42" y="284"/>
                  </a:lnTo>
                  <a:lnTo>
                    <a:pt x="32" y="273"/>
                  </a:lnTo>
                  <a:lnTo>
                    <a:pt x="24" y="260"/>
                  </a:lnTo>
                  <a:lnTo>
                    <a:pt x="17" y="247"/>
                  </a:lnTo>
                  <a:lnTo>
                    <a:pt x="11" y="232"/>
                  </a:lnTo>
                  <a:lnTo>
                    <a:pt x="7" y="217"/>
                  </a:lnTo>
                  <a:lnTo>
                    <a:pt x="3" y="200"/>
                  </a:lnTo>
                  <a:lnTo>
                    <a:pt x="2" y="183"/>
                  </a:lnTo>
                  <a:lnTo>
                    <a:pt x="0" y="164"/>
                  </a:lnTo>
                  <a:lnTo>
                    <a:pt x="2" y="146"/>
                  </a:lnTo>
                  <a:lnTo>
                    <a:pt x="3" y="127"/>
                  </a:lnTo>
                  <a:lnTo>
                    <a:pt x="7" y="111"/>
                  </a:lnTo>
                  <a:lnTo>
                    <a:pt x="11" y="95"/>
                  </a:lnTo>
                  <a:lnTo>
                    <a:pt x="17" y="81"/>
                  </a:lnTo>
                  <a:lnTo>
                    <a:pt x="24" y="67"/>
                  </a:lnTo>
                  <a:lnTo>
                    <a:pt x="33" y="55"/>
                  </a:lnTo>
                  <a:lnTo>
                    <a:pt x="42" y="43"/>
                  </a:lnTo>
                  <a:lnTo>
                    <a:pt x="52" y="33"/>
                  </a:lnTo>
                  <a:lnTo>
                    <a:pt x="64" y="25"/>
                  </a:lnTo>
                  <a:lnTo>
                    <a:pt x="77" y="17"/>
                  </a:lnTo>
                  <a:lnTo>
                    <a:pt x="90" y="11"/>
                  </a:lnTo>
                  <a:lnTo>
                    <a:pt x="104" y="7"/>
                  </a:lnTo>
                  <a:lnTo>
                    <a:pt x="120" y="3"/>
                  </a:lnTo>
                  <a:lnTo>
                    <a:pt x="135" y="0"/>
                  </a:lnTo>
                  <a:lnTo>
                    <a:pt x="152" y="0"/>
                  </a:lnTo>
                  <a:lnTo>
                    <a:pt x="166" y="0"/>
                  </a:lnTo>
                  <a:lnTo>
                    <a:pt x="179" y="2"/>
                  </a:lnTo>
                  <a:lnTo>
                    <a:pt x="192" y="4"/>
                  </a:lnTo>
                  <a:lnTo>
                    <a:pt x="204" y="7"/>
                  </a:lnTo>
                  <a:lnTo>
                    <a:pt x="214" y="9"/>
                  </a:lnTo>
                  <a:lnTo>
                    <a:pt x="225" y="15"/>
                  </a:lnTo>
                  <a:lnTo>
                    <a:pt x="235" y="19"/>
                  </a:lnTo>
                  <a:lnTo>
                    <a:pt x="244" y="25"/>
                  </a:lnTo>
                  <a:lnTo>
                    <a:pt x="252" y="32"/>
                  </a:lnTo>
                  <a:lnTo>
                    <a:pt x="260" y="39"/>
                  </a:lnTo>
                  <a:lnTo>
                    <a:pt x="266" y="47"/>
                  </a:lnTo>
                  <a:lnTo>
                    <a:pt x="273" y="56"/>
                  </a:lnTo>
                  <a:lnTo>
                    <a:pt x="278" y="65"/>
                  </a:lnTo>
                  <a:lnTo>
                    <a:pt x="283" y="76"/>
                  </a:lnTo>
                  <a:lnTo>
                    <a:pt x="288" y="87"/>
                  </a:lnTo>
                  <a:lnTo>
                    <a:pt x="292" y="10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R"/>
            </a:p>
          </p:txBody>
        </p:sp>
        <p:sp>
          <p:nvSpPr>
            <p:cNvPr id="283671" name="Freeform 1428"/>
            <p:cNvSpPr>
              <a:spLocks/>
            </p:cNvSpPr>
            <p:nvPr/>
          </p:nvSpPr>
          <p:spPr bwMode="auto">
            <a:xfrm>
              <a:off x="4121" y="943"/>
              <a:ext cx="70" cy="80"/>
            </a:xfrm>
            <a:custGeom>
              <a:avLst/>
              <a:gdLst>
                <a:gd name="T0" fmla="*/ 51 w 284"/>
                <a:gd name="T1" fmla="*/ 79 h 320"/>
                <a:gd name="T2" fmla="*/ 51 w 284"/>
                <a:gd name="T3" fmla="*/ 67 h 320"/>
                <a:gd name="T4" fmla="*/ 49 w 284"/>
                <a:gd name="T5" fmla="*/ 70 h 320"/>
                <a:gd name="T6" fmla="*/ 46 w 284"/>
                <a:gd name="T7" fmla="*/ 72 h 320"/>
                <a:gd name="T8" fmla="*/ 43 w 284"/>
                <a:gd name="T9" fmla="*/ 75 h 320"/>
                <a:gd name="T10" fmla="*/ 40 w 284"/>
                <a:gd name="T11" fmla="*/ 77 h 320"/>
                <a:gd name="T12" fmla="*/ 36 w 284"/>
                <a:gd name="T13" fmla="*/ 78 h 320"/>
                <a:gd name="T14" fmla="*/ 33 w 284"/>
                <a:gd name="T15" fmla="*/ 79 h 320"/>
                <a:gd name="T16" fmla="*/ 29 w 284"/>
                <a:gd name="T17" fmla="*/ 80 h 320"/>
                <a:gd name="T18" fmla="*/ 26 w 284"/>
                <a:gd name="T19" fmla="*/ 80 h 320"/>
                <a:gd name="T20" fmla="*/ 22 w 284"/>
                <a:gd name="T21" fmla="*/ 80 h 320"/>
                <a:gd name="T22" fmla="*/ 18 w 284"/>
                <a:gd name="T23" fmla="*/ 79 h 320"/>
                <a:gd name="T24" fmla="*/ 15 w 284"/>
                <a:gd name="T25" fmla="*/ 78 h 320"/>
                <a:gd name="T26" fmla="*/ 12 w 284"/>
                <a:gd name="T27" fmla="*/ 77 h 320"/>
                <a:gd name="T28" fmla="*/ 9 w 284"/>
                <a:gd name="T29" fmla="*/ 75 h 320"/>
                <a:gd name="T30" fmla="*/ 6 w 284"/>
                <a:gd name="T31" fmla="*/ 73 h 320"/>
                <a:gd name="T32" fmla="*/ 4 w 284"/>
                <a:gd name="T33" fmla="*/ 70 h 320"/>
                <a:gd name="T34" fmla="*/ 2 w 284"/>
                <a:gd name="T35" fmla="*/ 67 h 320"/>
                <a:gd name="T36" fmla="*/ 1 w 284"/>
                <a:gd name="T37" fmla="*/ 64 h 320"/>
                <a:gd name="T38" fmla="*/ 1 w 284"/>
                <a:gd name="T39" fmla="*/ 59 h 320"/>
                <a:gd name="T40" fmla="*/ 0 w 284"/>
                <a:gd name="T41" fmla="*/ 55 h 320"/>
                <a:gd name="T42" fmla="*/ 0 w 284"/>
                <a:gd name="T43" fmla="*/ 50 h 320"/>
                <a:gd name="T44" fmla="*/ 0 w 284"/>
                <a:gd name="T45" fmla="*/ 0 h 320"/>
                <a:gd name="T46" fmla="*/ 20 w 284"/>
                <a:gd name="T47" fmla="*/ 0 h 320"/>
                <a:gd name="T48" fmla="*/ 20 w 284"/>
                <a:gd name="T49" fmla="*/ 36 h 320"/>
                <a:gd name="T50" fmla="*/ 20 w 284"/>
                <a:gd name="T51" fmla="*/ 44 h 320"/>
                <a:gd name="T52" fmla="*/ 21 w 284"/>
                <a:gd name="T53" fmla="*/ 49 h 320"/>
                <a:gd name="T54" fmla="*/ 21 w 284"/>
                <a:gd name="T55" fmla="*/ 54 h 320"/>
                <a:gd name="T56" fmla="*/ 21 w 284"/>
                <a:gd name="T57" fmla="*/ 56 h 320"/>
                <a:gd name="T58" fmla="*/ 22 w 284"/>
                <a:gd name="T59" fmla="*/ 58 h 320"/>
                <a:gd name="T60" fmla="*/ 23 w 284"/>
                <a:gd name="T61" fmla="*/ 60 h 320"/>
                <a:gd name="T62" fmla="*/ 24 w 284"/>
                <a:gd name="T63" fmla="*/ 61 h 320"/>
                <a:gd name="T64" fmla="*/ 26 w 284"/>
                <a:gd name="T65" fmla="*/ 62 h 320"/>
                <a:gd name="T66" fmla="*/ 27 w 284"/>
                <a:gd name="T67" fmla="*/ 63 h 320"/>
                <a:gd name="T68" fmla="*/ 29 w 284"/>
                <a:gd name="T69" fmla="*/ 64 h 320"/>
                <a:gd name="T70" fmla="*/ 31 w 284"/>
                <a:gd name="T71" fmla="*/ 64 h 320"/>
                <a:gd name="T72" fmla="*/ 33 w 284"/>
                <a:gd name="T73" fmla="*/ 64 h 320"/>
                <a:gd name="T74" fmla="*/ 36 w 284"/>
                <a:gd name="T75" fmla="*/ 64 h 320"/>
                <a:gd name="T76" fmla="*/ 38 w 284"/>
                <a:gd name="T77" fmla="*/ 64 h 320"/>
                <a:gd name="T78" fmla="*/ 40 w 284"/>
                <a:gd name="T79" fmla="*/ 63 h 320"/>
                <a:gd name="T80" fmla="*/ 42 w 284"/>
                <a:gd name="T81" fmla="*/ 61 h 320"/>
                <a:gd name="T82" fmla="*/ 44 w 284"/>
                <a:gd name="T83" fmla="*/ 60 h 320"/>
                <a:gd name="T84" fmla="*/ 46 w 284"/>
                <a:gd name="T85" fmla="*/ 58 h 320"/>
                <a:gd name="T86" fmla="*/ 47 w 284"/>
                <a:gd name="T87" fmla="*/ 56 h 320"/>
                <a:gd name="T88" fmla="*/ 48 w 284"/>
                <a:gd name="T89" fmla="*/ 54 h 320"/>
                <a:gd name="T90" fmla="*/ 49 w 284"/>
                <a:gd name="T91" fmla="*/ 51 h 320"/>
                <a:gd name="T92" fmla="*/ 49 w 284"/>
                <a:gd name="T93" fmla="*/ 47 h 320"/>
                <a:gd name="T94" fmla="*/ 50 w 284"/>
                <a:gd name="T95" fmla="*/ 41 h 320"/>
                <a:gd name="T96" fmla="*/ 50 w 284"/>
                <a:gd name="T97" fmla="*/ 33 h 320"/>
                <a:gd name="T98" fmla="*/ 50 w 284"/>
                <a:gd name="T99" fmla="*/ 0 h 320"/>
                <a:gd name="T100" fmla="*/ 70 w 284"/>
                <a:gd name="T101" fmla="*/ 0 h 320"/>
                <a:gd name="T102" fmla="*/ 70 w 284"/>
                <a:gd name="T103" fmla="*/ 79 h 320"/>
                <a:gd name="T104" fmla="*/ 51 w 284"/>
                <a:gd name="T105" fmla="*/ 79 h 320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284"/>
                <a:gd name="T160" fmla="*/ 0 h 320"/>
                <a:gd name="T161" fmla="*/ 284 w 284"/>
                <a:gd name="T162" fmla="*/ 320 h 320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284" h="320">
                  <a:moveTo>
                    <a:pt x="207" y="314"/>
                  </a:moveTo>
                  <a:lnTo>
                    <a:pt x="207" y="266"/>
                  </a:lnTo>
                  <a:lnTo>
                    <a:pt x="198" y="279"/>
                  </a:lnTo>
                  <a:lnTo>
                    <a:pt x="188" y="289"/>
                  </a:lnTo>
                  <a:lnTo>
                    <a:pt x="176" y="298"/>
                  </a:lnTo>
                  <a:lnTo>
                    <a:pt x="162" y="306"/>
                  </a:lnTo>
                  <a:lnTo>
                    <a:pt x="148" y="312"/>
                  </a:lnTo>
                  <a:lnTo>
                    <a:pt x="133" y="316"/>
                  </a:lnTo>
                  <a:lnTo>
                    <a:pt x="119" y="319"/>
                  </a:lnTo>
                  <a:lnTo>
                    <a:pt x="104" y="320"/>
                  </a:lnTo>
                  <a:lnTo>
                    <a:pt x="88" y="319"/>
                  </a:lnTo>
                  <a:lnTo>
                    <a:pt x="74" y="316"/>
                  </a:lnTo>
                  <a:lnTo>
                    <a:pt x="60" y="312"/>
                  </a:lnTo>
                  <a:lnTo>
                    <a:pt x="47" y="306"/>
                  </a:lnTo>
                  <a:lnTo>
                    <a:pt x="35" y="298"/>
                  </a:lnTo>
                  <a:lnTo>
                    <a:pt x="26" y="290"/>
                  </a:lnTo>
                  <a:lnTo>
                    <a:pt x="17" y="279"/>
                  </a:lnTo>
                  <a:lnTo>
                    <a:pt x="10" y="267"/>
                  </a:lnTo>
                  <a:lnTo>
                    <a:pt x="6" y="254"/>
                  </a:lnTo>
                  <a:lnTo>
                    <a:pt x="3" y="237"/>
                  </a:lnTo>
                  <a:lnTo>
                    <a:pt x="0" y="219"/>
                  </a:lnTo>
                  <a:lnTo>
                    <a:pt x="0" y="198"/>
                  </a:lnTo>
                  <a:lnTo>
                    <a:pt x="0" y="0"/>
                  </a:lnTo>
                  <a:lnTo>
                    <a:pt x="83" y="0"/>
                  </a:lnTo>
                  <a:lnTo>
                    <a:pt x="83" y="144"/>
                  </a:lnTo>
                  <a:lnTo>
                    <a:pt x="83" y="174"/>
                  </a:lnTo>
                  <a:lnTo>
                    <a:pt x="84" y="197"/>
                  </a:lnTo>
                  <a:lnTo>
                    <a:pt x="86" y="214"/>
                  </a:lnTo>
                  <a:lnTo>
                    <a:pt x="87" y="225"/>
                  </a:lnTo>
                  <a:lnTo>
                    <a:pt x="89" y="232"/>
                  </a:lnTo>
                  <a:lnTo>
                    <a:pt x="93" y="238"/>
                  </a:lnTo>
                  <a:lnTo>
                    <a:pt x="98" y="244"/>
                  </a:lnTo>
                  <a:lnTo>
                    <a:pt x="104" y="249"/>
                  </a:lnTo>
                  <a:lnTo>
                    <a:pt x="110" y="253"/>
                  </a:lnTo>
                  <a:lnTo>
                    <a:pt x="118" y="255"/>
                  </a:lnTo>
                  <a:lnTo>
                    <a:pt x="126" y="257"/>
                  </a:lnTo>
                  <a:lnTo>
                    <a:pt x="135" y="257"/>
                  </a:lnTo>
                  <a:lnTo>
                    <a:pt x="145" y="257"/>
                  </a:lnTo>
                  <a:lnTo>
                    <a:pt x="154" y="254"/>
                  </a:lnTo>
                  <a:lnTo>
                    <a:pt x="163" y="250"/>
                  </a:lnTo>
                  <a:lnTo>
                    <a:pt x="172" y="245"/>
                  </a:lnTo>
                  <a:lnTo>
                    <a:pt x="180" y="240"/>
                  </a:lnTo>
                  <a:lnTo>
                    <a:pt x="187" y="232"/>
                  </a:lnTo>
                  <a:lnTo>
                    <a:pt x="192" y="225"/>
                  </a:lnTo>
                  <a:lnTo>
                    <a:pt x="196" y="216"/>
                  </a:lnTo>
                  <a:lnTo>
                    <a:pt x="198" y="205"/>
                  </a:lnTo>
                  <a:lnTo>
                    <a:pt x="200" y="187"/>
                  </a:lnTo>
                  <a:lnTo>
                    <a:pt x="201" y="163"/>
                  </a:lnTo>
                  <a:lnTo>
                    <a:pt x="201" y="132"/>
                  </a:lnTo>
                  <a:lnTo>
                    <a:pt x="201" y="0"/>
                  </a:lnTo>
                  <a:lnTo>
                    <a:pt x="284" y="0"/>
                  </a:lnTo>
                  <a:lnTo>
                    <a:pt x="284" y="314"/>
                  </a:lnTo>
                  <a:lnTo>
                    <a:pt x="207" y="314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R"/>
            </a:p>
          </p:txBody>
        </p:sp>
        <p:sp>
          <p:nvSpPr>
            <p:cNvPr id="283672" name="Rectangle 1429"/>
            <p:cNvSpPr>
              <a:spLocks noChangeArrowheads="1"/>
            </p:cNvSpPr>
            <p:nvPr/>
          </p:nvSpPr>
          <p:spPr bwMode="auto">
            <a:xfrm>
              <a:off x="4213" y="913"/>
              <a:ext cx="21" cy="108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ts val="300"/>
                </a:spcBef>
                <a:buClr>
                  <a:srgbClr val="A04DA3"/>
                </a:buClr>
                <a:buFont typeface="Georgia" panose="02040502050405020303" pitchFamily="18" charset="0"/>
                <a:buChar char="•"/>
                <a:defRPr sz="28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>
                <a:spcBef>
                  <a:spcPts val="300"/>
                </a:spcBef>
                <a:buClr>
                  <a:schemeClr val="accent2"/>
                </a:buClr>
                <a:buFont typeface="Georgia" panose="02040502050405020303" pitchFamily="18" charset="0"/>
                <a:buChar char="▫"/>
                <a:defRPr sz="2600">
                  <a:solidFill>
                    <a:schemeClr val="accent2"/>
                  </a:solidFill>
                  <a:latin typeface="Georgia" panose="02040502050405020303" pitchFamily="18" charset="0"/>
                </a:defRPr>
              </a:lvl2pPr>
              <a:lvl3pPr marL="1143000" indent="-228600">
                <a:spcBef>
                  <a:spcPts val="300"/>
                </a:spcBef>
                <a:buClr>
                  <a:schemeClr val="accent1"/>
                </a:buClr>
                <a:buFont typeface="Wingdings 2" panose="05020102010507070707" pitchFamily="18" charset="2"/>
                <a:buChar char=""/>
                <a:defRPr sz="2400">
                  <a:solidFill>
                    <a:schemeClr val="accent1"/>
                  </a:solidFill>
                  <a:latin typeface="Georgia" panose="02040502050405020303" pitchFamily="18" charset="0"/>
                </a:defRPr>
              </a:lvl3pPr>
              <a:lvl4pPr marL="1600200" indent="-228600">
                <a:spcBef>
                  <a:spcPts val="300"/>
                </a:spcBef>
                <a:buClr>
                  <a:schemeClr val="accent1"/>
                </a:buClr>
                <a:buFont typeface="Wingdings 2" panose="05020102010507070707" pitchFamily="18" charset="2"/>
                <a:buChar char=""/>
                <a:defRPr sz="2200">
                  <a:solidFill>
                    <a:schemeClr val="accent1"/>
                  </a:solidFill>
                  <a:latin typeface="Georgia" panose="02040502050405020303" pitchFamily="18" charset="0"/>
                </a:defRPr>
              </a:lvl4pPr>
              <a:lvl5pPr marL="2057400" indent="-228600">
                <a:spcBef>
                  <a:spcPts val="300"/>
                </a:spcBef>
                <a:buClr>
                  <a:srgbClr val="A04DA3"/>
                </a:buClr>
                <a:buFont typeface="Georgia" panose="02040502050405020303" pitchFamily="18" charset="0"/>
                <a:buChar char="▫"/>
                <a:defRPr sz="2000">
                  <a:solidFill>
                    <a:srgbClr val="A04DA3"/>
                  </a:solidFill>
                  <a:latin typeface="Georgia" panose="02040502050405020303" pitchFamily="18" charset="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rgbClr val="A04DA3"/>
                </a:buClr>
                <a:buFont typeface="Georgia" panose="02040502050405020303" pitchFamily="18" charset="0"/>
                <a:buChar char="▫"/>
                <a:defRPr sz="2000">
                  <a:solidFill>
                    <a:srgbClr val="A04DA3"/>
                  </a:solidFill>
                  <a:latin typeface="Georgia" panose="02040502050405020303" pitchFamily="18" charset="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rgbClr val="A04DA3"/>
                </a:buClr>
                <a:buFont typeface="Georgia" panose="02040502050405020303" pitchFamily="18" charset="0"/>
                <a:buChar char="▫"/>
                <a:defRPr sz="2000">
                  <a:solidFill>
                    <a:srgbClr val="A04DA3"/>
                  </a:solidFill>
                  <a:latin typeface="Georgia" panose="02040502050405020303" pitchFamily="18" charset="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rgbClr val="A04DA3"/>
                </a:buClr>
                <a:buFont typeface="Georgia" panose="02040502050405020303" pitchFamily="18" charset="0"/>
                <a:buChar char="▫"/>
                <a:defRPr sz="2000">
                  <a:solidFill>
                    <a:srgbClr val="A04DA3"/>
                  </a:solidFill>
                  <a:latin typeface="Georgia" panose="02040502050405020303" pitchFamily="18" charset="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rgbClr val="A04DA3"/>
                </a:buClr>
                <a:buFont typeface="Georgia" panose="02040502050405020303" pitchFamily="18" charset="0"/>
                <a:buChar char="▫"/>
                <a:defRPr sz="2000">
                  <a:solidFill>
                    <a:srgbClr val="A04DA3"/>
                  </a:solidFill>
                  <a:latin typeface="Georgia" panose="02040502050405020303" pitchFamily="18" charset="0"/>
                </a:defRPr>
              </a:lvl9pPr>
            </a:lstStyle>
            <a:p>
              <a:pPr>
                <a:spcBef>
                  <a:spcPct val="0"/>
                </a:spcBef>
                <a:buClrTx/>
                <a:buFontTx/>
                <a:buNone/>
              </a:pPr>
              <a:endParaRPr lang="es-PR" altLang="es-PR" sz="2400" b="0">
                <a:latin typeface="Times New Roman" panose="02020603050405020304" pitchFamily="18" charset="0"/>
              </a:endParaRPr>
            </a:p>
          </p:txBody>
        </p:sp>
        <p:sp>
          <p:nvSpPr>
            <p:cNvPr id="283673" name="Freeform 1430"/>
            <p:cNvSpPr>
              <a:spLocks noEditPoints="1"/>
            </p:cNvSpPr>
            <p:nvPr/>
          </p:nvSpPr>
          <p:spPr bwMode="auto">
            <a:xfrm>
              <a:off x="4249" y="941"/>
              <a:ext cx="74" cy="82"/>
            </a:xfrm>
            <a:custGeom>
              <a:avLst/>
              <a:gdLst>
                <a:gd name="T0" fmla="*/ 3 w 293"/>
                <a:gd name="T1" fmla="*/ 20 h 327"/>
                <a:gd name="T2" fmla="*/ 7 w 293"/>
                <a:gd name="T3" fmla="*/ 13 h 327"/>
                <a:gd name="T4" fmla="*/ 11 w 293"/>
                <a:gd name="T5" fmla="*/ 7 h 327"/>
                <a:gd name="T6" fmla="*/ 17 w 293"/>
                <a:gd name="T7" fmla="*/ 3 h 327"/>
                <a:gd name="T8" fmla="*/ 26 w 293"/>
                <a:gd name="T9" fmla="*/ 1 h 327"/>
                <a:gd name="T10" fmla="*/ 36 w 293"/>
                <a:gd name="T11" fmla="*/ 0 h 327"/>
                <a:gd name="T12" fmla="*/ 53 w 293"/>
                <a:gd name="T13" fmla="*/ 2 h 327"/>
                <a:gd name="T14" fmla="*/ 63 w 293"/>
                <a:gd name="T15" fmla="*/ 7 h 327"/>
                <a:gd name="T16" fmla="*/ 68 w 293"/>
                <a:gd name="T17" fmla="*/ 15 h 327"/>
                <a:gd name="T18" fmla="*/ 70 w 293"/>
                <a:gd name="T19" fmla="*/ 30 h 327"/>
                <a:gd name="T20" fmla="*/ 70 w 293"/>
                <a:gd name="T21" fmla="*/ 63 h 327"/>
                <a:gd name="T22" fmla="*/ 71 w 293"/>
                <a:gd name="T23" fmla="*/ 72 h 327"/>
                <a:gd name="T24" fmla="*/ 74 w 293"/>
                <a:gd name="T25" fmla="*/ 80 h 327"/>
                <a:gd name="T26" fmla="*/ 51 w 293"/>
                <a:gd name="T27" fmla="*/ 74 h 327"/>
                <a:gd name="T28" fmla="*/ 48 w 293"/>
                <a:gd name="T29" fmla="*/ 74 h 327"/>
                <a:gd name="T30" fmla="*/ 39 w 293"/>
                <a:gd name="T31" fmla="*/ 79 h 327"/>
                <a:gd name="T32" fmla="*/ 29 w 293"/>
                <a:gd name="T33" fmla="*/ 82 h 327"/>
                <a:gd name="T34" fmla="*/ 20 w 293"/>
                <a:gd name="T35" fmla="*/ 82 h 327"/>
                <a:gd name="T36" fmla="*/ 13 w 293"/>
                <a:gd name="T37" fmla="*/ 79 h 327"/>
                <a:gd name="T38" fmla="*/ 7 w 293"/>
                <a:gd name="T39" fmla="*/ 75 h 327"/>
                <a:gd name="T40" fmla="*/ 3 w 293"/>
                <a:gd name="T41" fmla="*/ 70 h 327"/>
                <a:gd name="T42" fmla="*/ 0 w 293"/>
                <a:gd name="T43" fmla="*/ 63 h 327"/>
                <a:gd name="T44" fmla="*/ 0 w 293"/>
                <a:gd name="T45" fmla="*/ 56 h 327"/>
                <a:gd name="T46" fmla="*/ 3 w 293"/>
                <a:gd name="T47" fmla="*/ 47 h 327"/>
                <a:gd name="T48" fmla="*/ 9 w 293"/>
                <a:gd name="T49" fmla="*/ 40 h 327"/>
                <a:gd name="T50" fmla="*/ 19 w 293"/>
                <a:gd name="T51" fmla="*/ 37 h 327"/>
                <a:gd name="T52" fmla="*/ 35 w 293"/>
                <a:gd name="T53" fmla="*/ 33 h 327"/>
                <a:gd name="T54" fmla="*/ 49 w 293"/>
                <a:gd name="T55" fmla="*/ 29 h 327"/>
                <a:gd name="T56" fmla="*/ 48 w 293"/>
                <a:gd name="T57" fmla="*/ 22 h 327"/>
                <a:gd name="T58" fmla="*/ 44 w 293"/>
                <a:gd name="T59" fmla="*/ 17 h 327"/>
                <a:gd name="T60" fmla="*/ 35 w 293"/>
                <a:gd name="T61" fmla="*/ 16 h 327"/>
                <a:gd name="T62" fmla="*/ 28 w 293"/>
                <a:gd name="T63" fmla="*/ 17 h 327"/>
                <a:gd name="T64" fmla="*/ 23 w 293"/>
                <a:gd name="T65" fmla="*/ 21 h 327"/>
                <a:gd name="T66" fmla="*/ 49 w 293"/>
                <a:gd name="T67" fmla="*/ 43 h 327"/>
                <a:gd name="T68" fmla="*/ 40 w 293"/>
                <a:gd name="T69" fmla="*/ 45 h 327"/>
                <a:gd name="T70" fmla="*/ 29 w 293"/>
                <a:gd name="T71" fmla="*/ 48 h 327"/>
                <a:gd name="T72" fmla="*/ 23 w 293"/>
                <a:gd name="T73" fmla="*/ 51 h 327"/>
                <a:gd name="T74" fmla="*/ 21 w 293"/>
                <a:gd name="T75" fmla="*/ 57 h 327"/>
                <a:gd name="T76" fmla="*/ 22 w 293"/>
                <a:gd name="T77" fmla="*/ 62 h 327"/>
                <a:gd name="T78" fmla="*/ 28 w 293"/>
                <a:gd name="T79" fmla="*/ 67 h 327"/>
                <a:gd name="T80" fmla="*/ 35 w 293"/>
                <a:gd name="T81" fmla="*/ 67 h 327"/>
                <a:gd name="T82" fmla="*/ 43 w 293"/>
                <a:gd name="T83" fmla="*/ 64 h 327"/>
                <a:gd name="T84" fmla="*/ 47 w 293"/>
                <a:gd name="T85" fmla="*/ 59 h 327"/>
                <a:gd name="T86" fmla="*/ 49 w 293"/>
                <a:gd name="T87" fmla="*/ 53 h 327"/>
                <a:gd name="T88" fmla="*/ 49 w 293"/>
                <a:gd name="T89" fmla="*/ 43 h 32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293"/>
                <a:gd name="T136" fmla="*/ 0 h 327"/>
                <a:gd name="T137" fmla="*/ 293 w 293"/>
                <a:gd name="T138" fmla="*/ 327 h 327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293" h="327">
                  <a:moveTo>
                    <a:pt x="83" y="103"/>
                  </a:moveTo>
                  <a:lnTo>
                    <a:pt x="8" y="89"/>
                  </a:lnTo>
                  <a:lnTo>
                    <a:pt x="11" y="78"/>
                  </a:lnTo>
                  <a:lnTo>
                    <a:pt x="15" y="68"/>
                  </a:lnTo>
                  <a:lnTo>
                    <a:pt x="21" y="59"/>
                  </a:lnTo>
                  <a:lnTo>
                    <a:pt x="26" y="50"/>
                  </a:lnTo>
                  <a:lnTo>
                    <a:pt x="31" y="42"/>
                  </a:lnTo>
                  <a:lnTo>
                    <a:pt x="37" y="34"/>
                  </a:lnTo>
                  <a:lnTo>
                    <a:pt x="44" y="28"/>
                  </a:lnTo>
                  <a:lnTo>
                    <a:pt x="52" y="22"/>
                  </a:lnTo>
                  <a:lnTo>
                    <a:pt x="59" y="17"/>
                  </a:lnTo>
                  <a:lnTo>
                    <a:pt x="68" y="12"/>
                  </a:lnTo>
                  <a:lnTo>
                    <a:pt x="79" y="8"/>
                  </a:lnTo>
                  <a:lnTo>
                    <a:pt x="91" y="6"/>
                  </a:lnTo>
                  <a:lnTo>
                    <a:pt x="102" y="3"/>
                  </a:lnTo>
                  <a:lnTo>
                    <a:pt x="115" y="2"/>
                  </a:lnTo>
                  <a:lnTo>
                    <a:pt x="129" y="0"/>
                  </a:lnTo>
                  <a:lnTo>
                    <a:pt x="144" y="0"/>
                  </a:lnTo>
                  <a:lnTo>
                    <a:pt x="170" y="0"/>
                  </a:lnTo>
                  <a:lnTo>
                    <a:pt x="192" y="3"/>
                  </a:lnTo>
                  <a:lnTo>
                    <a:pt x="211" y="8"/>
                  </a:lnTo>
                  <a:lnTo>
                    <a:pt x="227" y="13"/>
                  </a:lnTo>
                  <a:lnTo>
                    <a:pt x="238" y="20"/>
                  </a:lnTo>
                  <a:lnTo>
                    <a:pt x="249" y="28"/>
                  </a:lnTo>
                  <a:lnTo>
                    <a:pt x="258" y="37"/>
                  </a:lnTo>
                  <a:lnTo>
                    <a:pt x="264" y="47"/>
                  </a:lnTo>
                  <a:lnTo>
                    <a:pt x="269" y="59"/>
                  </a:lnTo>
                  <a:lnTo>
                    <a:pt x="272" y="76"/>
                  </a:lnTo>
                  <a:lnTo>
                    <a:pt x="275" y="96"/>
                  </a:lnTo>
                  <a:lnTo>
                    <a:pt x="276" y="121"/>
                  </a:lnTo>
                  <a:lnTo>
                    <a:pt x="275" y="217"/>
                  </a:lnTo>
                  <a:lnTo>
                    <a:pt x="275" y="236"/>
                  </a:lnTo>
                  <a:lnTo>
                    <a:pt x="276" y="253"/>
                  </a:lnTo>
                  <a:lnTo>
                    <a:pt x="277" y="267"/>
                  </a:lnTo>
                  <a:lnTo>
                    <a:pt x="278" y="278"/>
                  </a:lnTo>
                  <a:lnTo>
                    <a:pt x="281" y="288"/>
                  </a:lnTo>
                  <a:lnTo>
                    <a:pt x="284" y="299"/>
                  </a:lnTo>
                  <a:lnTo>
                    <a:pt x="289" y="309"/>
                  </a:lnTo>
                  <a:lnTo>
                    <a:pt x="293" y="321"/>
                  </a:lnTo>
                  <a:lnTo>
                    <a:pt x="211" y="321"/>
                  </a:lnTo>
                  <a:lnTo>
                    <a:pt x="207" y="310"/>
                  </a:lnTo>
                  <a:lnTo>
                    <a:pt x="203" y="296"/>
                  </a:lnTo>
                  <a:lnTo>
                    <a:pt x="202" y="289"/>
                  </a:lnTo>
                  <a:lnTo>
                    <a:pt x="201" y="286"/>
                  </a:lnTo>
                  <a:lnTo>
                    <a:pt x="189" y="296"/>
                  </a:lnTo>
                  <a:lnTo>
                    <a:pt x="179" y="304"/>
                  </a:lnTo>
                  <a:lnTo>
                    <a:pt x="167" y="311"/>
                  </a:lnTo>
                  <a:lnTo>
                    <a:pt x="155" y="317"/>
                  </a:lnTo>
                  <a:lnTo>
                    <a:pt x="142" y="322"/>
                  </a:lnTo>
                  <a:lnTo>
                    <a:pt x="131" y="324"/>
                  </a:lnTo>
                  <a:lnTo>
                    <a:pt x="116" y="327"/>
                  </a:lnTo>
                  <a:lnTo>
                    <a:pt x="103" y="327"/>
                  </a:lnTo>
                  <a:lnTo>
                    <a:pt x="92" y="327"/>
                  </a:lnTo>
                  <a:lnTo>
                    <a:pt x="80" y="326"/>
                  </a:lnTo>
                  <a:lnTo>
                    <a:pt x="70" y="323"/>
                  </a:lnTo>
                  <a:lnTo>
                    <a:pt x="61" y="321"/>
                  </a:lnTo>
                  <a:lnTo>
                    <a:pt x="52" y="317"/>
                  </a:lnTo>
                  <a:lnTo>
                    <a:pt x="43" y="313"/>
                  </a:lnTo>
                  <a:lnTo>
                    <a:pt x="35" y="308"/>
                  </a:lnTo>
                  <a:lnTo>
                    <a:pt x="27" y="301"/>
                  </a:lnTo>
                  <a:lnTo>
                    <a:pt x="21" y="295"/>
                  </a:lnTo>
                  <a:lnTo>
                    <a:pt x="15" y="287"/>
                  </a:lnTo>
                  <a:lnTo>
                    <a:pt x="10" y="279"/>
                  </a:lnTo>
                  <a:lnTo>
                    <a:pt x="6" y="271"/>
                  </a:lnTo>
                  <a:lnTo>
                    <a:pt x="4" y="262"/>
                  </a:lnTo>
                  <a:lnTo>
                    <a:pt x="1" y="253"/>
                  </a:lnTo>
                  <a:lnTo>
                    <a:pt x="0" y="244"/>
                  </a:lnTo>
                  <a:lnTo>
                    <a:pt x="0" y="235"/>
                  </a:lnTo>
                  <a:lnTo>
                    <a:pt x="0" y="222"/>
                  </a:lnTo>
                  <a:lnTo>
                    <a:pt x="2" y="209"/>
                  </a:lnTo>
                  <a:lnTo>
                    <a:pt x="6" y="199"/>
                  </a:lnTo>
                  <a:lnTo>
                    <a:pt x="13" y="187"/>
                  </a:lnTo>
                  <a:lnTo>
                    <a:pt x="19" y="178"/>
                  </a:lnTo>
                  <a:lnTo>
                    <a:pt x="27" y="169"/>
                  </a:lnTo>
                  <a:lnTo>
                    <a:pt x="37" y="161"/>
                  </a:lnTo>
                  <a:lnTo>
                    <a:pt x="48" y="156"/>
                  </a:lnTo>
                  <a:lnTo>
                    <a:pt x="61" y="151"/>
                  </a:lnTo>
                  <a:lnTo>
                    <a:pt x="76" y="146"/>
                  </a:lnTo>
                  <a:lnTo>
                    <a:pt x="93" y="140"/>
                  </a:lnTo>
                  <a:lnTo>
                    <a:pt x="114" y="137"/>
                  </a:lnTo>
                  <a:lnTo>
                    <a:pt x="140" y="131"/>
                  </a:lnTo>
                  <a:lnTo>
                    <a:pt x="163" y="126"/>
                  </a:lnTo>
                  <a:lnTo>
                    <a:pt x="180" y="121"/>
                  </a:lnTo>
                  <a:lnTo>
                    <a:pt x="194" y="116"/>
                  </a:lnTo>
                  <a:lnTo>
                    <a:pt x="194" y="108"/>
                  </a:lnTo>
                  <a:lnTo>
                    <a:pt x="193" y="96"/>
                  </a:lnTo>
                  <a:lnTo>
                    <a:pt x="190" y="87"/>
                  </a:lnTo>
                  <a:lnTo>
                    <a:pt x="188" y="79"/>
                  </a:lnTo>
                  <a:lnTo>
                    <a:pt x="183" y="74"/>
                  </a:lnTo>
                  <a:lnTo>
                    <a:pt x="175" y="69"/>
                  </a:lnTo>
                  <a:lnTo>
                    <a:pt x="166" y="67"/>
                  </a:lnTo>
                  <a:lnTo>
                    <a:pt x="153" y="64"/>
                  </a:lnTo>
                  <a:lnTo>
                    <a:pt x="137" y="64"/>
                  </a:lnTo>
                  <a:lnTo>
                    <a:pt x="127" y="64"/>
                  </a:lnTo>
                  <a:lnTo>
                    <a:pt x="118" y="65"/>
                  </a:lnTo>
                  <a:lnTo>
                    <a:pt x="110" y="68"/>
                  </a:lnTo>
                  <a:lnTo>
                    <a:pt x="103" y="72"/>
                  </a:lnTo>
                  <a:lnTo>
                    <a:pt x="97" y="77"/>
                  </a:lnTo>
                  <a:lnTo>
                    <a:pt x="92" y="85"/>
                  </a:lnTo>
                  <a:lnTo>
                    <a:pt x="88" y="92"/>
                  </a:lnTo>
                  <a:lnTo>
                    <a:pt x="83" y="103"/>
                  </a:lnTo>
                  <a:close/>
                  <a:moveTo>
                    <a:pt x="194" y="170"/>
                  </a:moveTo>
                  <a:lnTo>
                    <a:pt x="185" y="173"/>
                  </a:lnTo>
                  <a:lnTo>
                    <a:pt x="173" y="175"/>
                  </a:lnTo>
                  <a:lnTo>
                    <a:pt x="159" y="179"/>
                  </a:lnTo>
                  <a:lnTo>
                    <a:pt x="144" y="182"/>
                  </a:lnTo>
                  <a:lnTo>
                    <a:pt x="128" y="186"/>
                  </a:lnTo>
                  <a:lnTo>
                    <a:pt x="115" y="190"/>
                  </a:lnTo>
                  <a:lnTo>
                    <a:pt x="105" y="194"/>
                  </a:lnTo>
                  <a:lnTo>
                    <a:pt x="98" y="197"/>
                  </a:lnTo>
                  <a:lnTo>
                    <a:pt x="92" y="203"/>
                  </a:lnTo>
                  <a:lnTo>
                    <a:pt x="87" y="210"/>
                  </a:lnTo>
                  <a:lnTo>
                    <a:pt x="83" y="218"/>
                  </a:lnTo>
                  <a:lnTo>
                    <a:pt x="83" y="226"/>
                  </a:lnTo>
                  <a:lnTo>
                    <a:pt x="83" y="235"/>
                  </a:lnTo>
                  <a:lnTo>
                    <a:pt x="85" y="243"/>
                  </a:lnTo>
                  <a:lnTo>
                    <a:pt x="89" y="249"/>
                  </a:lnTo>
                  <a:lnTo>
                    <a:pt x="96" y="256"/>
                  </a:lnTo>
                  <a:lnTo>
                    <a:pt x="102" y="262"/>
                  </a:lnTo>
                  <a:lnTo>
                    <a:pt x="110" y="266"/>
                  </a:lnTo>
                  <a:lnTo>
                    <a:pt x="119" y="267"/>
                  </a:lnTo>
                  <a:lnTo>
                    <a:pt x="128" y="269"/>
                  </a:lnTo>
                  <a:lnTo>
                    <a:pt x="140" y="267"/>
                  </a:lnTo>
                  <a:lnTo>
                    <a:pt x="150" y="265"/>
                  </a:lnTo>
                  <a:lnTo>
                    <a:pt x="161" y="261"/>
                  </a:lnTo>
                  <a:lnTo>
                    <a:pt x="171" y="254"/>
                  </a:lnTo>
                  <a:lnTo>
                    <a:pt x="177" y="248"/>
                  </a:lnTo>
                  <a:lnTo>
                    <a:pt x="184" y="242"/>
                  </a:lnTo>
                  <a:lnTo>
                    <a:pt x="188" y="235"/>
                  </a:lnTo>
                  <a:lnTo>
                    <a:pt x="190" y="227"/>
                  </a:lnTo>
                  <a:lnTo>
                    <a:pt x="192" y="221"/>
                  </a:lnTo>
                  <a:lnTo>
                    <a:pt x="193" y="212"/>
                  </a:lnTo>
                  <a:lnTo>
                    <a:pt x="194" y="200"/>
                  </a:lnTo>
                  <a:lnTo>
                    <a:pt x="194" y="186"/>
                  </a:lnTo>
                  <a:lnTo>
                    <a:pt x="194" y="17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R"/>
            </a:p>
          </p:txBody>
        </p:sp>
        <p:sp>
          <p:nvSpPr>
            <p:cNvPr id="283674" name="Freeform 1431"/>
            <p:cNvSpPr>
              <a:spLocks/>
            </p:cNvSpPr>
            <p:nvPr/>
          </p:nvSpPr>
          <p:spPr bwMode="auto">
            <a:xfrm>
              <a:off x="4338" y="941"/>
              <a:ext cx="50" cy="80"/>
            </a:xfrm>
            <a:custGeom>
              <a:avLst/>
              <a:gdLst>
                <a:gd name="T0" fmla="*/ 21 w 202"/>
                <a:gd name="T1" fmla="*/ 80 h 321"/>
                <a:gd name="T2" fmla="*/ 0 w 202"/>
                <a:gd name="T3" fmla="*/ 80 h 321"/>
                <a:gd name="T4" fmla="*/ 0 w 202"/>
                <a:gd name="T5" fmla="*/ 2 h 321"/>
                <a:gd name="T6" fmla="*/ 19 w 202"/>
                <a:gd name="T7" fmla="*/ 2 h 321"/>
                <a:gd name="T8" fmla="*/ 19 w 202"/>
                <a:gd name="T9" fmla="*/ 13 h 321"/>
                <a:gd name="T10" fmla="*/ 21 w 202"/>
                <a:gd name="T11" fmla="*/ 9 h 321"/>
                <a:gd name="T12" fmla="*/ 23 w 202"/>
                <a:gd name="T13" fmla="*/ 6 h 321"/>
                <a:gd name="T14" fmla="*/ 25 w 202"/>
                <a:gd name="T15" fmla="*/ 4 h 321"/>
                <a:gd name="T16" fmla="*/ 27 w 202"/>
                <a:gd name="T17" fmla="*/ 3 h 321"/>
                <a:gd name="T18" fmla="*/ 30 w 202"/>
                <a:gd name="T19" fmla="*/ 1 h 321"/>
                <a:gd name="T20" fmla="*/ 32 w 202"/>
                <a:gd name="T21" fmla="*/ 1 h 321"/>
                <a:gd name="T22" fmla="*/ 34 w 202"/>
                <a:gd name="T23" fmla="*/ 0 h 321"/>
                <a:gd name="T24" fmla="*/ 36 w 202"/>
                <a:gd name="T25" fmla="*/ 0 h 321"/>
                <a:gd name="T26" fmla="*/ 40 w 202"/>
                <a:gd name="T27" fmla="*/ 0 h 321"/>
                <a:gd name="T28" fmla="*/ 43 w 202"/>
                <a:gd name="T29" fmla="*/ 1 h 321"/>
                <a:gd name="T30" fmla="*/ 47 w 202"/>
                <a:gd name="T31" fmla="*/ 2 h 321"/>
                <a:gd name="T32" fmla="*/ 50 w 202"/>
                <a:gd name="T33" fmla="*/ 4 h 321"/>
                <a:gd name="T34" fmla="*/ 44 w 202"/>
                <a:gd name="T35" fmla="*/ 22 h 321"/>
                <a:gd name="T36" fmla="*/ 41 w 202"/>
                <a:gd name="T37" fmla="*/ 20 h 321"/>
                <a:gd name="T38" fmla="*/ 39 w 202"/>
                <a:gd name="T39" fmla="*/ 19 h 321"/>
                <a:gd name="T40" fmla="*/ 36 w 202"/>
                <a:gd name="T41" fmla="*/ 19 h 321"/>
                <a:gd name="T42" fmla="*/ 34 w 202"/>
                <a:gd name="T43" fmla="*/ 18 h 321"/>
                <a:gd name="T44" fmla="*/ 32 w 202"/>
                <a:gd name="T45" fmla="*/ 19 h 321"/>
                <a:gd name="T46" fmla="*/ 30 w 202"/>
                <a:gd name="T47" fmla="*/ 19 h 321"/>
                <a:gd name="T48" fmla="*/ 28 w 202"/>
                <a:gd name="T49" fmla="*/ 20 h 321"/>
                <a:gd name="T50" fmla="*/ 27 w 202"/>
                <a:gd name="T51" fmla="*/ 21 h 321"/>
                <a:gd name="T52" fmla="*/ 25 w 202"/>
                <a:gd name="T53" fmla="*/ 22 h 321"/>
                <a:gd name="T54" fmla="*/ 24 w 202"/>
                <a:gd name="T55" fmla="*/ 24 h 321"/>
                <a:gd name="T56" fmla="*/ 23 w 202"/>
                <a:gd name="T57" fmla="*/ 27 h 321"/>
                <a:gd name="T58" fmla="*/ 22 w 202"/>
                <a:gd name="T59" fmla="*/ 29 h 321"/>
                <a:gd name="T60" fmla="*/ 21 w 202"/>
                <a:gd name="T61" fmla="*/ 33 h 321"/>
                <a:gd name="T62" fmla="*/ 21 w 202"/>
                <a:gd name="T63" fmla="*/ 39 h 321"/>
                <a:gd name="T64" fmla="*/ 21 w 202"/>
                <a:gd name="T65" fmla="*/ 47 h 321"/>
                <a:gd name="T66" fmla="*/ 21 w 202"/>
                <a:gd name="T67" fmla="*/ 56 h 321"/>
                <a:gd name="T68" fmla="*/ 21 w 202"/>
                <a:gd name="T69" fmla="*/ 80 h 321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02"/>
                <a:gd name="T106" fmla="*/ 0 h 321"/>
                <a:gd name="T107" fmla="*/ 202 w 202"/>
                <a:gd name="T108" fmla="*/ 321 h 321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02" h="321">
                  <a:moveTo>
                    <a:pt x="83" y="321"/>
                  </a:moveTo>
                  <a:lnTo>
                    <a:pt x="0" y="321"/>
                  </a:lnTo>
                  <a:lnTo>
                    <a:pt x="0" y="7"/>
                  </a:lnTo>
                  <a:lnTo>
                    <a:pt x="76" y="7"/>
                  </a:lnTo>
                  <a:lnTo>
                    <a:pt x="76" y="52"/>
                  </a:lnTo>
                  <a:lnTo>
                    <a:pt x="85" y="38"/>
                  </a:lnTo>
                  <a:lnTo>
                    <a:pt x="94" y="25"/>
                  </a:lnTo>
                  <a:lnTo>
                    <a:pt x="103" y="16"/>
                  </a:lnTo>
                  <a:lnTo>
                    <a:pt x="111" y="11"/>
                  </a:lnTo>
                  <a:lnTo>
                    <a:pt x="120" y="6"/>
                  </a:lnTo>
                  <a:lnTo>
                    <a:pt x="128" y="3"/>
                  </a:lnTo>
                  <a:lnTo>
                    <a:pt x="137" y="0"/>
                  </a:lnTo>
                  <a:lnTo>
                    <a:pt x="147" y="0"/>
                  </a:lnTo>
                  <a:lnTo>
                    <a:pt x="162" y="2"/>
                  </a:lnTo>
                  <a:lnTo>
                    <a:pt x="175" y="4"/>
                  </a:lnTo>
                  <a:lnTo>
                    <a:pt x="189" y="9"/>
                  </a:lnTo>
                  <a:lnTo>
                    <a:pt x="202" y="16"/>
                  </a:lnTo>
                  <a:lnTo>
                    <a:pt x="176" y="89"/>
                  </a:lnTo>
                  <a:lnTo>
                    <a:pt x="166" y="82"/>
                  </a:lnTo>
                  <a:lnTo>
                    <a:pt x="156" y="78"/>
                  </a:lnTo>
                  <a:lnTo>
                    <a:pt x="146" y="76"/>
                  </a:lnTo>
                  <a:lnTo>
                    <a:pt x="137" y="74"/>
                  </a:lnTo>
                  <a:lnTo>
                    <a:pt x="129" y="76"/>
                  </a:lnTo>
                  <a:lnTo>
                    <a:pt x="121" y="77"/>
                  </a:lnTo>
                  <a:lnTo>
                    <a:pt x="114" y="79"/>
                  </a:lnTo>
                  <a:lnTo>
                    <a:pt x="108" y="85"/>
                  </a:lnTo>
                  <a:lnTo>
                    <a:pt x="102" y="90"/>
                  </a:lnTo>
                  <a:lnTo>
                    <a:pt x="97" y="98"/>
                  </a:lnTo>
                  <a:lnTo>
                    <a:pt x="93" y="107"/>
                  </a:lnTo>
                  <a:lnTo>
                    <a:pt x="89" y="118"/>
                  </a:lnTo>
                  <a:lnTo>
                    <a:pt x="86" y="134"/>
                  </a:lnTo>
                  <a:lnTo>
                    <a:pt x="84" y="157"/>
                  </a:lnTo>
                  <a:lnTo>
                    <a:pt x="83" y="187"/>
                  </a:lnTo>
                  <a:lnTo>
                    <a:pt x="83" y="223"/>
                  </a:lnTo>
                  <a:lnTo>
                    <a:pt x="83" y="321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R"/>
            </a:p>
          </p:txBody>
        </p:sp>
        <p:sp>
          <p:nvSpPr>
            <p:cNvPr id="283675" name="Freeform 1432"/>
            <p:cNvSpPr>
              <a:spLocks/>
            </p:cNvSpPr>
            <p:nvPr/>
          </p:nvSpPr>
          <p:spPr bwMode="auto">
            <a:xfrm>
              <a:off x="2301" y="2066"/>
              <a:ext cx="843" cy="649"/>
            </a:xfrm>
            <a:custGeom>
              <a:avLst/>
              <a:gdLst>
                <a:gd name="T0" fmla="*/ 18 w 3370"/>
                <a:gd name="T1" fmla="*/ 649 h 2596"/>
                <a:gd name="T2" fmla="*/ 843 w 3370"/>
                <a:gd name="T3" fmla="*/ 24 h 2596"/>
                <a:gd name="T4" fmla="*/ 825 w 3370"/>
                <a:gd name="T5" fmla="*/ 0 h 2596"/>
                <a:gd name="T6" fmla="*/ 0 w 3370"/>
                <a:gd name="T7" fmla="*/ 625 h 2596"/>
                <a:gd name="T8" fmla="*/ 18 w 3370"/>
                <a:gd name="T9" fmla="*/ 649 h 25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370"/>
                <a:gd name="T16" fmla="*/ 0 h 2596"/>
                <a:gd name="T17" fmla="*/ 3370 w 3370"/>
                <a:gd name="T18" fmla="*/ 2596 h 259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370" h="2596">
                  <a:moveTo>
                    <a:pt x="73" y="2596"/>
                  </a:moveTo>
                  <a:lnTo>
                    <a:pt x="3370" y="95"/>
                  </a:lnTo>
                  <a:lnTo>
                    <a:pt x="3297" y="0"/>
                  </a:lnTo>
                  <a:lnTo>
                    <a:pt x="0" y="2500"/>
                  </a:lnTo>
                  <a:lnTo>
                    <a:pt x="73" y="2596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R"/>
            </a:p>
          </p:txBody>
        </p:sp>
        <p:sp>
          <p:nvSpPr>
            <p:cNvPr id="283676" name="Freeform 1433"/>
            <p:cNvSpPr>
              <a:spLocks/>
            </p:cNvSpPr>
            <p:nvPr/>
          </p:nvSpPr>
          <p:spPr bwMode="auto">
            <a:xfrm>
              <a:off x="2226" y="2568"/>
              <a:ext cx="222" cy="199"/>
            </a:xfrm>
            <a:custGeom>
              <a:avLst/>
              <a:gdLst>
                <a:gd name="T0" fmla="*/ 222 w 888"/>
                <a:gd name="T1" fmla="*/ 144 h 796"/>
                <a:gd name="T2" fmla="*/ 219 w 888"/>
                <a:gd name="T3" fmla="*/ 142 h 796"/>
                <a:gd name="T4" fmla="*/ 214 w 888"/>
                <a:gd name="T5" fmla="*/ 140 h 796"/>
                <a:gd name="T6" fmla="*/ 209 w 888"/>
                <a:gd name="T7" fmla="*/ 137 h 796"/>
                <a:gd name="T8" fmla="*/ 203 w 888"/>
                <a:gd name="T9" fmla="*/ 133 h 796"/>
                <a:gd name="T10" fmla="*/ 198 w 888"/>
                <a:gd name="T11" fmla="*/ 130 h 796"/>
                <a:gd name="T12" fmla="*/ 193 w 888"/>
                <a:gd name="T13" fmla="*/ 127 h 796"/>
                <a:gd name="T14" fmla="*/ 188 w 888"/>
                <a:gd name="T15" fmla="*/ 124 h 796"/>
                <a:gd name="T16" fmla="*/ 184 w 888"/>
                <a:gd name="T17" fmla="*/ 120 h 796"/>
                <a:gd name="T18" fmla="*/ 179 w 888"/>
                <a:gd name="T19" fmla="*/ 116 h 796"/>
                <a:gd name="T20" fmla="*/ 175 w 888"/>
                <a:gd name="T21" fmla="*/ 113 h 796"/>
                <a:gd name="T22" fmla="*/ 171 w 888"/>
                <a:gd name="T23" fmla="*/ 109 h 796"/>
                <a:gd name="T24" fmla="*/ 166 w 888"/>
                <a:gd name="T25" fmla="*/ 105 h 796"/>
                <a:gd name="T26" fmla="*/ 163 w 888"/>
                <a:gd name="T27" fmla="*/ 101 h 796"/>
                <a:gd name="T28" fmla="*/ 159 w 888"/>
                <a:gd name="T29" fmla="*/ 96 h 796"/>
                <a:gd name="T30" fmla="*/ 155 w 888"/>
                <a:gd name="T31" fmla="*/ 92 h 796"/>
                <a:gd name="T32" fmla="*/ 152 w 888"/>
                <a:gd name="T33" fmla="*/ 88 h 796"/>
                <a:gd name="T34" fmla="*/ 148 w 888"/>
                <a:gd name="T35" fmla="*/ 83 h 796"/>
                <a:gd name="T36" fmla="*/ 145 w 888"/>
                <a:gd name="T37" fmla="*/ 79 h 796"/>
                <a:gd name="T38" fmla="*/ 142 w 888"/>
                <a:gd name="T39" fmla="*/ 74 h 796"/>
                <a:gd name="T40" fmla="*/ 139 w 888"/>
                <a:gd name="T41" fmla="*/ 69 h 796"/>
                <a:gd name="T42" fmla="*/ 136 w 888"/>
                <a:gd name="T43" fmla="*/ 64 h 796"/>
                <a:gd name="T44" fmla="*/ 133 w 888"/>
                <a:gd name="T45" fmla="*/ 59 h 796"/>
                <a:gd name="T46" fmla="*/ 130 w 888"/>
                <a:gd name="T47" fmla="*/ 54 h 796"/>
                <a:gd name="T48" fmla="*/ 128 w 888"/>
                <a:gd name="T49" fmla="*/ 49 h 796"/>
                <a:gd name="T50" fmla="*/ 126 w 888"/>
                <a:gd name="T51" fmla="*/ 44 h 796"/>
                <a:gd name="T52" fmla="*/ 124 w 888"/>
                <a:gd name="T53" fmla="*/ 38 h 796"/>
                <a:gd name="T54" fmla="*/ 122 w 888"/>
                <a:gd name="T55" fmla="*/ 33 h 796"/>
                <a:gd name="T56" fmla="*/ 120 w 888"/>
                <a:gd name="T57" fmla="*/ 27 h 796"/>
                <a:gd name="T58" fmla="*/ 118 w 888"/>
                <a:gd name="T59" fmla="*/ 21 h 796"/>
                <a:gd name="T60" fmla="*/ 117 w 888"/>
                <a:gd name="T61" fmla="*/ 15 h 796"/>
                <a:gd name="T62" fmla="*/ 115 w 888"/>
                <a:gd name="T63" fmla="*/ 9 h 796"/>
                <a:gd name="T64" fmla="*/ 114 w 888"/>
                <a:gd name="T65" fmla="*/ 3 h 796"/>
                <a:gd name="T66" fmla="*/ 0 w 888"/>
                <a:gd name="T67" fmla="*/ 199 h 79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888"/>
                <a:gd name="T103" fmla="*/ 0 h 796"/>
                <a:gd name="T104" fmla="*/ 888 w 888"/>
                <a:gd name="T105" fmla="*/ 796 h 79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888" h="796">
                  <a:moveTo>
                    <a:pt x="0" y="796"/>
                  </a:moveTo>
                  <a:lnTo>
                    <a:pt x="888" y="574"/>
                  </a:lnTo>
                  <a:lnTo>
                    <a:pt x="876" y="569"/>
                  </a:lnTo>
                  <a:lnTo>
                    <a:pt x="866" y="564"/>
                  </a:lnTo>
                  <a:lnTo>
                    <a:pt x="854" y="558"/>
                  </a:lnTo>
                  <a:lnTo>
                    <a:pt x="844" y="552"/>
                  </a:lnTo>
                  <a:lnTo>
                    <a:pt x="834" y="546"/>
                  </a:lnTo>
                  <a:lnTo>
                    <a:pt x="822" y="539"/>
                  </a:lnTo>
                  <a:lnTo>
                    <a:pt x="812" y="533"/>
                  </a:lnTo>
                  <a:lnTo>
                    <a:pt x="803" y="526"/>
                  </a:lnTo>
                  <a:lnTo>
                    <a:pt x="792" y="520"/>
                  </a:lnTo>
                  <a:lnTo>
                    <a:pt x="782" y="514"/>
                  </a:lnTo>
                  <a:lnTo>
                    <a:pt x="773" y="507"/>
                  </a:lnTo>
                  <a:lnTo>
                    <a:pt x="762" y="501"/>
                  </a:lnTo>
                  <a:lnTo>
                    <a:pt x="753" y="494"/>
                  </a:lnTo>
                  <a:lnTo>
                    <a:pt x="743" y="486"/>
                  </a:lnTo>
                  <a:lnTo>
                    <a:pt x="734" y="480"/>
                  </a:lnTo>
                  <a:lnTo>
                    <a:pt x="725" y="472"/>
                  </a:lnTo>
                  <a:lnTo>
                    <a:pt x="716" y="464"/>
                  </a:lnTo>
                  <a:lnTo>
                    <a:pt x="708" y="458"/>
                  </a:lnTo>
                  <a:lnTo>
                    <a:pt x="699" y="450"/>
                  </a:lnTo>
                  <a:lnTo>
                    <a:pt x="690" y="442"/>
                  </a:lnTo>
                  <a:lnTo>
                    <a:pt x="682" y="434"/>
                  </a:lnTo>
                  <a:lnTo>
                    <a:pt x="673" y="427"/>
                  </a:lnTo>
                  <a:lnTo>
                    <a:pt x="665" y="419"/>
                  </a:lnTo>
                  <a:lnTo>
                    <a:pt x="657" y="411"/>
                  </a:lnTo>
                  <a:lnTo>
                    <a:pt x="650" y="402"/>
                  </a:lnTo>
                  <a:lnTo>
                    <a:pt x="642" y="394"/>
                  </a:lnTo>
                  <a:lnTo>
                    <a:pt x="634" y="385"/>
                  </a:lnTo>
                  <a:lnTo>
                    <a:pt x="626" y="377"/>
                  </a:lnTo>
                  <a:lnTo>
                    <a:pt x="620" y="368"/>
                  </a:lnTo>
                  <a:lnTo>
                    <a:pt x="612" y="361"/>
                  </a:lnTo>
                  <a:lnTo>
                    <a:pt x="606" y="352"/>
                  </a:lnTo>
                  <a:lnTo>
                    <a:pt x="598" y="342"/>
                  </a:lnTo>
                  <a:lnTo>
                    <a:pt x="591" y="333"/>
                  </a:lnTo>
                  <a:lnTo>
                    <a:pt x="585" y="324"/>
                  </a:lnTo>
                  <a:lnTo>
                    <a:pt x="578" y="315"/>
                  </a:lnTo>
                  <a:lnTo>
                    <a:pt x="572" y="305"/>
                  </a:lnTo>
                  <a:lnTo>
                    <a:pt x="567" y="296"/>
                  </a:lnTo>
                  <a:lnTo>
                    <a:pt x="560" y="287"/>
                  </a:lnTo>
                  <a:lnTo>
                    <a:pt x="554" y="276"/>
                  </a:lnTo>
                  <a:lnTo>
                    <a:pt x="548" y="267"/>
                  </a:lnTo>
                  <a:lnTo>
                    <a:pt x="543" y="257"/>
                  </a:lnTo>
                  <a:lnTo>
                    <a:pt x="537" y="247"/>
                  </a:lnTo>
                  <a:lnTo>
                    <a:pt x="532" y="237"/>
                  </a:lnTo>
                  <a:lnTo>
                    <a:pt x="526" y="227"/>
                  </a:lnTo>
                  <a:lnTo>
                    <a:pt x="521" y="217"/>
                  </a:lnTo>
                  <a:lnTo>
                    <a:pt x="517" y="206"/>
                  </a:lnTo>
                  <a:lnTo>
                    <a:pt x="512" y="196"/>
                  </a:lnTo>
                  <a:lnTo>
                    <a:pt x="507" y="186"/>
                  </a:lnTo>
                  <a:lnTo>
                    <a:pt x="503" y="174"/>
                  </a:lnTo>
                  <a:lnTo>
                    <a:pt x="498" y="164"/>
                  </a:lnTo>
                  <a:lnTo>
                    <a:pt x="494" y="152"/>
                  </a:lnTo>
                  <a:lnTo>
                    <a:pt x="490" y="142"/>
                  </a:lnTo>
                  <a:lnTo>
                    <a:pt x="486" y="130"/>
                  </a:lnTo>
                  <a:lnTo>
                    <a:pt x="482" y="120"/>
                  </a:lnTo>
                  <a:lnTo>
                    <a:pt x="479" y="108"/>
                  </a:lnTo>
                  <a:lnTo>
                    <a:pt x="476" y="96"/>
                  </a:lnTo>
                  <a:lnTo>
                    <a:pt x="472" y="85"/>
                  </a:lnTo>
                  <a:lnTo>
                    <a:pt x="469" y="73"/>
                  </a:lnTo>
                  <a:lnTo>
                    <a:pt x="466" y="61"/>
                  </a:lnTo>
                  <a:lnTo>
                    <a:pt x="463" y="50"/>
                  </a:lnTo>
                  <a:lnTo>
                    <a:pt x="460" y="37"/>
                  </a:lnTo>
                  <a:lnTo>
                    <a:pt x="458" y="25"/>
                  </a:lnTo>
                  <a:lnTo>
                    <a:pt x="455" y="13"/>
                  </a:lnTo>
                  <a:lnTo>
                    <a:pt x="453" y="0"/>
                  </a:lnTo>
                  <a:lnTo>
                    <a:pt x="0" y="796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R"/>
            </a:p>
          </p:txBody>
        </p:sp>
        <p:sp>
          <p:nvSpPr>
            <p:cNvPr id="283677" name="Rectangle 1434"/>
            <p:cNvSpPr>
              <a:spLocks noChangeArrowheads="1"/>
            </p:cNvSpPr>
            <p:nvPr/>
          </p:nvSpPr>
          <p:spPr bwMode="auto">
            <a:xfrm>
              <a:off x="1351" y="2609"/>
              <a:ext cx="220" cy="30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ts val="300"/>
                </a:spcBef>
                <a:buClr>
                  <a:srgbClr val="A04DA3"/>
                </a:buClr>
                <a:buFont typeface="Georgia" panose="02040502050405020303" pitchFamily="18" charset="0"/>
                <a:buChar char="•"/>
                <a:defRPr sz="28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>
                <a:spcBef>
                  <a:spcPts val="300"/>
                </a:spcBef>
                <a:buClr>
                  <a:schemeClr val="accent2"/>
                </a:buClr>
                <a:buFont typeface="Georgia" panose="02040502050405020303" pitchFamily="18" charset="0"/>
                <a:buChar char="▫"/>
                <a:defRPr sz="2600">
                  <a:solidFill>
                    <a:schemeClr val="accent2"/>
                  </a:solidFill>
                  <a:latin typeface="Georgia" panose="02040502050405020303" pitchFamily="18" charset="0"/>
                </a:defRPr>
              </a:lvl2pPr>
              <a:lvl3pPr marL="1143000" indent="-228600">
                <a:spcBef>
                  <a:spcPts val="300"/>
                </a:spcBef>
                <a:buClr>
                  <a:schemeClr val="accent1"/>
                </a:buClr>
                <a:buFont typeface="Wingdings 2" panose="05020102010507070707" pitchFamily="18" charset="2"/>
                <a:buChar char=""/>
                <a:defRPr sz="2400">
                  <a:solidFill>
                    <a:schemeClr val="accent1"/>
                  </a:solidFill>
                  <a:latin typeface="Georgia" panose="02040502050405020303" pitchFamily="18" charset="0"/>
                </a:defRPr>
              </a:lvl3pPr>
              <a:lvl4pPr marL="1600200" indent="-228600">
                <a:spcBef>
                  <a:spcPts val="300"/>
                </a:spcBef>
                <a:buClr>
                  <a:schemeClr val="accent1"/>
                </a:buClr>
                <a:buFont typeface="Wingdings 2" panose="05020102010507070707" pitchFamily="18" charset="2"/>
                <a:buChar char=""/>
                <a:defRPr sz="2200">
                  <a:solidFill>
                    <a:schemeClr val="accent1"/>
                  </a:solidFill>
                  <a:latin typeface="Georgia" panose="02040502050405020303" pitchFamily="18" charset="0"/>
                </a:defRPr>
              </a:lvl4pPr>
              <a:lvl5pPr marL="2057400" indent="-228600">
                <a:spcBef>
                  <a:spcPts val="300"/>
                </a:spcBef>
                <a:buClr>
                  <a:srgbClr val="A04DA3"/>
                </a:buClr>
                <a:buFont typeface="Georgia" panose="02040502050405020303" pitchFamily="18" charset="0"/>
                <a:buChar char="▫"/>
                <a:defRPr sz="2000">
                  <a:solidFill>
                    <a:srgbClr val="A04DA3"/>
                  </a:solidFill>
                  <a:latin typeface="Georgia" panose="02040502050405020303" pitchFamily="18" charset="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rgbClr val="A04DA3"/>
                </a:buClr>
                <a:buFont typeface="Georgia" panose="02040502050405020303" pitchFamily="18" charset="0"/>
                <a:buChar char="▫"/>
                <a:defRPr sz="2000">
                  <a:solidFill>
                    <a:srgbClr val="A04DA3"/>
                  </a:solidFill>
                  <a:latin typeface="Georgia" panose="02040502050405020303" pitchFamily="18" charset="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rgbClr val="A04DA3"/>
                </a:buClr>
                <a:buFont typeface="Georgia" panose="02040502050405020303" pitchFamily="18" charset="0"/>
                <a:buChar char="▫"/>
                <a:defRPr sz="2000">
                  <a:solidFill>
                    <a:srgbClr val="A04DA3"/>
                  </a:solidFill>
                  <a:latin typeface="Georgia" panose="02040502050405020303" pitchFamily="18" charset="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rgbClr val="A04DA3"/>
                </a:buClr>
                <a:buFont typeface="Georgia" panose="02040502050405020303" pitchFamily="18" charset="0"/>
                <a:buChar char="▫"/>
                <a:defRPr sz="2000">
                  <a:solidFill>
                    <a:srgbClr val="A04DA3"/>
                  </a:solidFill>
                  <a:latin typeface="Georgia" panose="02040502050405020303" pitchFamily="18" charset="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rgbClr val="A04DA3"/>
                </a:buClr>
                <a:buFont typeface="Georgia" panose="02040502050405020303" pitchFamily="18" charset="0"/>
                <a:buChar char="▫"/>
                <a:defRPr sz="2000">
                  <a:solidFill>
                    <a:srgbClr val="A04DA3"/>
                  </a:solidFill>
                  <a:latin typeface="Georgia" panose="02040502050405020303" pitchFamily="18" charset="0"/>
                </a:defRPr>
              </a:lvl9pPr>
            </a:lstStyle>
            <a:p>
              <a:pPr>
                <a:spcBef>
                  <a:spcPct val="0"/>
                </a:spcBef>
                <a:buClrTx/>
                <a:buFontTx/>
                <a:buNone/>
              </a:pPr>
              <a:endParaRPr lang="es-PR" altLang="es-PR" sz="2400" b="0">
                <a:latin typeface="Times New Roman" panose="02020603050405020304" pitchFamily="18" charset="0"/>
              </a:endParaRPr>
            </a:p>
          </p:txBody>
        </p:sp>
        <p:sp>
          <p:nvSpPr>
            <p:cNvPr id="283678" name="Freeform 1435"/>
            <p:cNvSpPr>
              <a:spLocks/>
            </p:cNvSpPr>
            <p:nvPr/>
          </p:nvSpPr>
          <p:spPr bwMode="auto">
            <a:xfrm>
              <a:off x="1466" y="2534"/>
              <a:ext cx="211" cy="180"/>
            </a:xfrm>
            <a:custGeom>
              <a:avLst/>
              <a:gdLst>
                <a:gd name="T0" fmla="*/ 0 w 842"/>
                <a:gd name="T1" fmla="*/ 0 h 722"/>
                <a:gd name="T2" fmla="*/ 1 w 842"/>
                <a:gd name="T3" fmla="*/ 3 h 722"/>
                <a:gd name="T4" fmla="*/ 4 w 842"/>
                <a:gd name="T5" fmla="*/ 8 h 722"/>
                <a:gd name="T6" fmla="*/ 7 w 842"/>
                <a:gd name="T7" fmla="*/ 14 h 722"/>
                <a:gd name="T8" fmla="*/ 9 w 842"/>
                <a:gd name="T9" fmla="*/ 20 h 722"/>
                <a:gd name="T10" fmla="*/ 11 w 842"/>
                <a:gd name="T11" fmla="*/ 25 h 722"/>
                <a:gd name="T12" fmla="*/ 13 w 842"/>
                <a:gd name="T13" fmla="*/ 31 h 722"/>
                <a:gd name="T14" fmla="*/ 15 w 842"/>
                <a:gd name="T15" fmla="*/ 36 h 722"/>
                <a:gd name="T16" fmla="*/ 16 w 842"/>
                <a:gd name="T17" fmla="*/ 42 h 722"/>
                <a:gd name="T18" fmla="*/ 18 w 842"/>
                <a:gd name="T19" fmla="*/ 48 h 722"/>
                <a:gd name="T20" fmla="*/ 19 w 842"/>
                <a:gd name="T21" fmla="*/ 54 h 722"/>
                <a:gd name="T22" fmla="*/ 20 w 842"/>
                <a:gd name="T23" fmla="*/ 59 h 722"/>
                <a:gd name="T24" fmla="*/ 21 w 842"/>
                <a:gd name="T25" fmla="*/ 65 h 722"/>
                <a:gd name="T26" fmla="*/ 21 w 842"/>
                <a:gd name="T27" fmla="*/ 70 h 722"/>
                <a:gd name="T28" fmla="*/ 22 w 842"/>
                <a:gd name="T29" fmla="*/ 76 h 722"/>
                <a:gd name="T30" fmla="*/ 22 w 842"/>
                <a:gd name="T31" fmla="*/ 82 h 722"/>
                <a:gd name="T32" fmla="*/ 22 w 842"/>
                <a:gd name="T33" fmla="*/ 87 h 722"/>
                <a:gd name="T34" fmla="*/ 22 w 842"/>
                <a:gd name="T35" fmla="*/ 93 h 722"/>
                <a:gd name="T36" fmla="*/ 22 w 842"/>
                <a:gd name="T37" fmla="*/ 98 h 722"/>
                <a:gd name="T38" fmla="*/ 22 w 842"/>
                <a:gd name="T39" fmla="*/ 104 h 722"/>
                <a:gd name="T40" fmla="*/ 21 w 842"/>
                <a:gd name="T41" fmla="*/ 110 h 722"/>
                <a:gd name="T42" fmla="*/ 21 w 842"/>
                <a:gd name="T43" fmla="*/ 115 h 722"/>
                <a:gd name="T44" fmla="*/ 20 w 842"/>
                <a:gd name="T45" fmla="*/ 121 h 722"/>
                <a:gd name="T46" fmla="*/ 19 w 842"/>
                <a:gd name="T47" fmla="*/ 127 h 722"/>
                <a:gd name="T48" fmla="*/ 18 w 842"/>
                <a:gd name="T49" fmla="*/ 132 h 722"/>
                <a:gd name="T50" fmla="*/ 16 w 842"/>
                <a:gd name="T51" fmla="*/ 138 h 722"/>
                <a:gd name="T52" fmla="*/ 15 w 842"/>
                <a:gd name="T53" fmla="*/ 143 h 722"/>
                <a:gd name="T54" fmla="*/ 13 w 842"/>
                <a:gd name="T55" fmla="*/ 149 h 722"/>
                <a:gd name="T56" fmla="*/ 11 w 842"/>
                <a:gd name="T57" fmla="*/ 155 h 722"/>
                <a:gd name="T58" fmla="*/ 9 w 842"/>
                <a:gd name="T59" fmla="*/ 160 h 722"/>
                <a:gd name="T60" fmla="*/ 7 w 842"/>
                <a:gd name="T61" fmla="*/ 166 h 722"/>
                <a:gd name="T62" fmla="*/ 4 w 842"/>
                <a:gd name="T63" fmla="*/ 172 h 722"/>
                <a:gd name="T64" fmla="*/ 1 w 842"/>
                <a:gd name="T65" fmla="*/ 177 h 722"/>
                <a:gd name="T66" fmla="*/ 211 w 842"/>
                <a:gd name="T67" fmla="*/ 90 h 72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842"/>
                <a:gd name="T103" fmla="*/ 0 h 722"/>
                <a:gd name="T104" fmla="*/ 842 w 842"/>
                <a:gd name="T105" fmla="*/ 722 h 72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842" h="722">
                  <a:moveTo>
                    <a:pt x="842" y="361"/>
                  </a:moveTo>
                  <a:lnTo>
                    <a:pt x="0" y="0"/>
                  </a:lnTo>
                  <a:lnTo>
                    <a:pt x="5" y="11"/>
                  </a:lnTo>
                  <a:lnTo>
                    <a:pt x="10" y="23"/>
                  </a:lnTo>
                  <a:lnTo>
                    <a:pt x="15" y="33"/>
                  </a:lnTo>
                  <a:lnTo>
                    <a:pt x="21" y="45"/>
                  </a:lnTo>
                  <a:lnTo>
                    <a:pt x="26" y="57"/>
                  </a:lnTo>
                  <a:lnTo>
                    <a:pt x="31" y="67"/>
                  </a:lnTo>
                  <a:lnTo>
                    <a:pt x="35" y="79"/>
                  </a:lnTo>
                  <a:lnTo>
                    <a:pt x="39" y="90"/>
                  </a:lnTo>
                  <a:lnTo>
                    <a:pt x="44" y="102"/>
                  </a:lnTo>
                  <a:lnTo>
                    <a:pt x="48" y="112"/>
                  </a:lnTo>
                  <a:lnTo>
                    <a:pt x="52" y="124"/>
                  </a:lnTo>
                  <a:lnTo>
                    <a:pt x="54" y="136"/>
                  </a:lnTo>
                  <a:lnTo>
                    <a:pt x="58" y="146"/>
                  </a:lnTo>
                  <a:lnTo>
                    <a:pt x="61" y="158"/>
                  </a:lnTo>
                  <a:lnTo>
                    <a:pt x="65" y="169"/>
                  </a:lnTo>
                  <a:lnTo>
                    <a:pt x="67" y="181"/>
                  </a:lnTo>
                  <a:lnTo>
                    <a:pt x="70" y="191"/>
                  </a:lnTo>
                  <a:lnTo>
                    <a:pt x="72" y="203"/>
                  </a:lnTo>
                  <a:lnTo>
                    <a:pt x="75" y="215"/>
                  </a:lnTo>
                  <a:lnTo>
                    <a:pt x="78" y="225"/>
                  </a:lnTo>
                  <a:lnTo>
                    <a:pt x="79" y="237"/>
                  </a:lnTo>
                  <a:lnTo>
                    <a:pt x="82" y="248"/>
                  </a:lnTo>
                  <a:lnTo>
                    <a:pt x="83" y="259"/>
                  </a:lnTo>
                  <a:lnTo>
                    <a:pt x="84" y="270"/>
                  </a:lnTo>
                  <a:lnTo>
                    <a:pt x="85" y="282"/>
                  </a:lnTo>
                  <a:lnTo>
                    <a:pt x="87" y="294"/>
                  </a:lnTo>
                  <a:lnTo>
                    <a:pt x="88" y="304"/>
                  </a:lnTo>
                  <a:lnTo>
                    <a:pt x="88" y="316"/>
                  </a:lnTo>
                  <a:lnTo>
                    <a:pt x="89" y="327"/>
                  </a:lnTo>
                  <a:lnTo>
                    <a:pt x="89" y="338"/>
                  </a:lnTo>
                  <a:lnTo>
                    <a:pt x="89" y="350"/>
                  </a:lnTo>
                  <a:lnTo>
                    <a:pt x="91" y="361"/>
                  </a:lnTo>
                  <a:lnTo>
                    <a:pt x="89" y="373"/>
                  </a:lnTo>
                  <a:lnTo>
                    <a:pt x="89" y="383"/>
                  </a:lnTo>
                  <a:lnTo>
                    <a:pt x="89" y="395"/>
                  </a:lnTo>
                  <a:lnTo>
                    <a:pt x="88" y="407"/>
                  </a:lnTo>
                  <a:lnTo>
                    <a:pt x="88" y="417"/>
                  </a:lnTo>
                  <a:lnTo>
                    <a:pt x="87" y="429"/>
                  </a:lnTo>
                  <a:lnTo>
                    <a:pt x="85" y="440"/>
                  </a:lnTo>
                  <a:lnTo>
                    <a:pt x="84" y="451"/>
                  </a:lnTo>
                  <a:lnTo>
                    <a:pt x="83" y="462"/>
                  </a:lnTo>
                  <a:lnTo>
                    <a:pt x="82" y="474"/>
                  </a:lnTo>
                  <a:lnTo>
                    <a:pt x="79" y="486"/>
                  </a:lnTo>
                  <a:lnTo>
                    <a:pt x="78" y="496"/>
                  </a:lnTo>
                  <a:lnTo>
                    <a:pt x="75" y="508"/>
                  </a:lnTo>
                  <a:lnTo>
                    <a:pt x="72" y="519"/>
                  </a:lnTo>
                  <a:lnTo>
                    <a:pt x="70" y="530"/>
                  </a:lnTo>
                  <a:lnTo>
                    <a:pt x="67" y="541"/>
                  </a:lnTo>
                  <a:lnTo>
                    <a:pt x="65" y="553"/>
                  </a:lnTo>
                  <a:lnTo>
                    <a:pt x="61" y="565"/>
                  </a:lnTo>
                  <a:lnTo>
                    <a:pt x="58" y="575"/>
                  </a:lnTo>
                  <a:lnTo>
                    <a:pt x="54" y="587"/>
                  </a:lnTo>
                  <a:lnTo>
                    <a:pt x="52" y="598"/>
                  </a:lnTo>
                  <a:lnTo>
                    <a:pt x="48" y="609"/>
                  </a:lnTo>
                  <a:lnTo>
                    <a:pt x="44" y="620"/>
                  </a:lnTo>
                  <a:lnTo>
                    <a:pt x="39" y="632"/>
                  </a:lnTo>
                  <a:lnTo>
                    <a:pt x="35" y="642"/>
                  </a:lnTo>
                  <a:lnTo>
                    <a:pt x="31" y="654"/>
                  </a:lnTo>
                  <a:lnTo>
                    <a:pt x="26" y="666"/>
                  </a:lnTo>
                  <a:lnTo>
                    <a:pt x="21" y="677"/>
                  </a:lnTo>
                  <a:lnTo>
                    <a:pt x="15" y="688"/>
                  </a:lnTo>
                  <a:lnTo>
                    <a:pt x="10" y="699"/>
                  </a:lnTo>
                  <a:lnTo>
                    <a:pt x="5" y="711"/>
                  </a:lnTo>
                  <a:lnTo>
                    <a:pt x="0" y="722"/>
                  </a:lnTo>
                  <a:lnTo>
                    <a:pt x="842" y="361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R"/>
            </a:p>
          </p:txBody>
        </p:sp>
        <p:sp>
          <p:nvSpPr>
            <p:cNvPr id="283679" name="Freeform 1436"/>
            <p:cNvSpPr>
              <a:spLocks/>
            </p:cNvSpPr>
            <p:nvPr/>
          </p:nvSpPr>
          <p:spPr bwMode="auto">
            <a:xfrm>
              <a:off x="203" y="2479"/>
              <a:ext cx="86" cy="107"/>
            </a:xfrm>
            <a:custGeom>
              <a:avLst/>
              <a:gdLst>
                <a:gd name="T0" fmla="*/ 0 w 343"/>
                <a:gd name="T1" fmla="*/ 107 h 432"/>
                <a:gd name="T2" fmla="*/ 0 w 343"/>
                <a:gd name="T3" fmla="*/ 0 h 432"/>
                <a:gd name="T4" fmla="*/ 21 w 343"/>
                <a:gd name="T5" fmla="*/ 0 h 432"/>
                <a:gd name="T6" fmla="*/ 65 w 343"/>
                <a:gd name="T7" fmla="*/ 72 h 432"/>
                <a:gd name="T8" fmla="*/ 65 w 343"/>
                <a:gd name="T9" fmla="*/ 0 h 432"/>
                <a:gd name="T10" fmla="*/ 86 w 343"/>
                <a:gd name="T11" fmla="*/ 0 h 432"/>
                <a:gd name="T12" fmla="*/ 86 w 343"/>
                <a:gd name="T13" fmla="*/ 107 h 432"/>
                <a:gd name="T14" fmla="*/ 64 w 343"/>
                <a:gd name="T15" fmla="*/ 107 h 432"/>
                <a:gd name="T16" fmla="*/ 20 w 343"/>
                <a:gd name="T17" fmla="*/ 37 h 432"/>
                <a:gd name="T18" fmla="*/ 20 w 343"/>
                <a:gd name="T19" fmla="*/ 107 h 432"/>
                <a:gd name="T20" fmla="*/ 0 w 343"/>
                <a:gd name="T21" fmla="*/ 107 h 43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343"/>
                <a:gd name="T34" fmla="*/ 0 h 432"/>
                <a:gd name="T35" fmla="*/ 343 w 343"/>
                <a:gd name="T36" fmla="*/ 432 h 43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343" h="432">
                  <a:moveTo>
                    <a:pt x="0" y="432"/>
                  </a:moveTo>
                  <a:lnTo>
                    <a:pt x="0" y="0"/>
                  </a:lnTo>
                  <a:lnTo>
                    <a:pt x="85" y="0"/>
                  </a:lnTo>
                  <a:lnTo>
                    <a:pt x="261" y="289"/>
                  </a:lnTo>
                  <a:lnTo>
                    <a:pt x="261" y="0"/>
                  </a:lnTo>
                  <a:lnTo>
                    <a:pt x="343" y="0"/>
                  </a:lnTo>
                  <a:lnTo>
                    <a:pt x="343" y="432"/>
                  </a:lnTo>
                  <a:lnTo>
                    <a:pt x="254" y="432"/>
                  </a:lnTo>
                  <a:lnTo>
                    <a:pt x="81" y="151"/>
                  </a:lnTo>
                  <a:lnTo>
                    <a:pt x="81" y="432"/>
                  </a:lnTo>
                  <a:lnTo>
                    <a:pt x="0" y="43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R"/>
            </a:p>
          </p:txBody>
        </p:sp>
        <p:sp>
          <p:nvSpPr>
            <p:cNvPr id="283680" name="Freeform 1437"/>
            <p:cNvSpPr>
              <a:spLocks noEditPoints="1"/>
            </p:cNvSpPr>
            <p:nvPr/>
          </p:nvSpPr>
          <p:spPr bwMode="auto">
            <a:xfrm>
              <a:off x="306" y="2506"/>
              <a:ext cx="73" cy="82"/>
            </a:xfrm>
            <a:custGeom>
              <a:avLst/>
              <a:gdLst>
                <a:gd name="T0" fmla="*/ 72 w 291"/>
                <a:gd name="T1" fmla="*/ 59 h 328"/>
                <a:gd name="T2" fmla="*/ 70 w 291"/>
                <a:gd name="T3" fmla="*/ 64 h 328"/>
                <a:gd name="T4" fmla="*/ 67 w 291"/>
                <a:gd name="T5" fmla="*/ 69 h 328"/>
                <a:gd name="T6" fmla="*/ 63 w 291"/>
                <a:gd name="T7" fmla="*/ 73 h 328"/>
                <a:gd name="T8" fmla="*/ 59 w 291"/>
                <a:gd name="T9" fmla="*/ 76 h 328"/>
                <a:gd name="T10" fmla="*/ 55 w 291"/>
                <a:gd name="T11" fmla="*/ 78 h 328"/>
                <a:gd name="T12" fmla="*/ 50 w 291"/>
                <a:gd name="T13" fmla="*/ 80 h 328"/>
                <a:gd name="T14" fmla="*/ 44 w 291"/>
                <a:gd name="T15" fmla="*/ 81 h 328"/>
                <a:gd name="T16" fmla="*/ 38 w 291"/>
                <a:gd name="T17" fmla="*/ 82 h 328"/>
                <a:gd name="T18" fmla="*/ 28 w 291"/>
                <a:gd name="T19" fmla="*/ 81 h 328"/>
                <a:gd name="T20" fmla="*/ 20 w 291"/>
                <a:gd name="T21" fmla="*/ 78 h 328"/>
                <a:gd name="T22" fmla="*/ 13 w 291"/>
                <a:gd name="T23" fmla="*/ 75 h 328"/>
                <a:gd name="T24" fmla="*/ 8 w 291"/>
                <a:gd name="T25" fmla="*/ 68 h 328"/>
                <a:gd name="T26" fmla="*/ 4 w 291"/>
                <a:gd name="T27" fmla="*/ 63 h 328"/>
                <a:gd name="T28" fmla="*/ 2 w 291"/>
                <a:gd name="T29" fmla="*/ 56 h 328"/>
                <a:gd name="T30" fmla="*/ 0 w 291"/>
                <a:gd name="T31" fmla="*/ 49 h 328"/>
                <a:gd name="T32" fmla="*/ 0 w 291"/>
                <a:gd name="T33" fmla="*/ 42 h 328"/>
                <a:gd name="T34" fmla="*/ 1 w 291"/>
                <a:gd name="T35" fmla="*/ 32 h 328"/>
                <a:gd name="T36" fmla="*/ 3 w 291"/>
                <a:gd name="T37" fmla="*/ 24 h 328"/>
                <a:gd name="T38" fmla="*/ 6 w 291"/>
                <a:gd name="T39" fmla="*/ 17 h 328"/>
                <a:gd name="T40" fmla="*/ 10 w 291"/>
                <a:gd name="T41" fmla="*/ 11 h 328"/>
                <a:gd name="T42" fmla="*/ 16 w 291"/>
                <a:gd name="T43" fmla="*/ 7 h 328"/>
                <a:gd name="T44" fmla="*/ 22 w 291"/>
                <a:gd name="T45" fmla="*/ 3 h 328"/>
                <a:gd name="T46" fmla="*/ 28 w 291"/>
                <a:gd name="T47" fmla="*/ 1 h 328"/>
                <a:gd name="T48" fmla="*/ 36 w 291"/>
                <a:gd name="T49" fmla="*/ 0 h 328"/>
                <a:gd name="T50" fmla="*/ 44 w 291"/>
                <a:gd name="T51" fmla="*/ 1 h 328"/>
                <a:gd name="T52" fmla="*/ 52 w 291"/>
                <a:gd name="T53" fmla="*/ 3 h 328"/>
                <a:gd name="T54" fmla="*/ 58 w 291"/>
                <a:gd name="T55" fmla="*/ 7 h 328"/>
                <a:gd name="T56" fmla="*/ 63 w 291"/>
                <a:gd name="T57" fmla="*/ 12 h 328"/>
                <a:gd name="T58" fmla="*/ 68 w 291"/>
                <a:gd name="T59" fmla="*/ 18 h 328"/>
                <a:gd name="T60" fmla="*/ 71 w 291"/>
                <a:gd name="T61" fmla="*/ 26 h 328"/>
                <a:gd name="T62" fmla="*/ 73 w 291"/>
                <a:gd name="T63" fmla="*/ 36 h 328"/>
                <a:gd name="T64" fmla="*/ 73 w 291"/>
                <a:gd name="T65" fmla="*/ 47 h 328"/>
                <a:gd name="T66" fmla="*/ 21 w 291"/>
                <a:gd name="T67" fmla="*/ 51 h 328"/>
                <a:gd name="T68" fmla="*/ 23 w 291"/>
                <a:gd name="T69" fmla="*/ 57 h 328"/>
                <a:gd name="T70" fmla="*/ 25 w 291"/>
                <a:gd name="T71" fmla="*/ 60 h 328"/>
                <a:gd name="T72" fmla="*/ 27 w 291"/>
                <a:gd name="T73" fmla="*/ 63 h 328"/>
                <a:gd name="T74" fmla="*/ 30 w 291"/>
                <a:gd name="T75" fmla="*/ 65 h 328"/>
                <a:gd name="T76" fmla="*/ 33 w 291"/>
                <a:gd name="T77" fmla="*/ 66 h 328"/>
                <a:gd name="T78" fmla="*/ 36 w 291"/>
                <a:gd name="T79" fmla="*/ 66 h 328"/>
                <a:gd name="T80" fmla="*/ 41 w 291"/>
                <a:gd name="T81" fmla="*/ 66 h 328"/>
                <a:gd name="T82" fmla="*/ 44 w 291"/>
                <a:gd name="T83" fmla="*/ 65 h 328"/>
                <a:gd name="T84" fmla="*/ 48 w 291"/>
                <a:gd name="T85" fmla="*/ 62 h 328"/>
                <a:gd name="T86" fmla="*/ 50 w 291"/>
                <a:gd name="T87" fmla="*/ 58 h 328"/>
                <a:gd name="T88" fmla="*/ 53 w 291"/>
                <a:gd name="T89" fmla="*/ 34 h 328"/>
                <a:gd name="T90" fmla="*/ 51 w 291"/>
                <a:gd name="T91" fmla="*/ 26 h 328"/>
                <a:gd name="T92" fmla="*/ 50 w 291"/>
                <a:gd name="T93" fmla="*/ 23 h 328"/>
                <a:gd name="T94" fmla="*/ 48 w 291"/>
                <a:gd name="T95" fmla="*/ 21 h 328"/>
                <a:gd name="T96" fmla="*/ 43 w 291"/>
                <a:gd name="T97" fmla="*/ 17 h 328"/>
                <a:gd name="T98" fmla="*/ 37 w 291"/>
                <a:gd name="T99" fmla="*/ 16 h 328"/>
                <a:gd name="T100" fmla="*/ 34 w 291"/>
                <a:gd name="T101" fmla="*/ 16 h 328"/>
                <a:gd name="T102" fmla="*/ 31 w 291"/>
                <a:gd name="T103" fmla="*/ 17 h 328"/>
                <a:gd name="T104" fmla="*/ 28 w 291"/>
                <a:gd name="T105" fmla="*/ 19 h 328"/>
                <a:gd name="T106" fmla="*/ 26 w 291"/>
                <a:gd name="T107" fmla="*/ 21 h 328"/>
                <a:gd name="T108" fmla="*/ 24 w 291"/>
                <a:gd name="T109" fmla="*/ 24 h 328"/>
                <a:gd name="T110" fmla="*/ 23 w 291"/>
                <a:gd name="T111" fmla="*/ 27 h 328"/>
                <a:gd name="T112" fmla="*/ 21 w 291"/>
                <a:gd name="T113" fmla="*/ 34 h 328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291"/>
                <a:gd name="T172" fmla="*/ 0 h 328"/>
                <a:gd name="T173" fmla="*/ 291 w 291"/>
                <a:gd name="T174" fmla="*/ 328 h 328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291" h="328">
                  <a:moveTo>
                    <a:pt x="205" y="220"/>
                  </a:moveTo>
                  <a:lnTo>
                    <a:pt x="288" y="234"/>
                  </a:lnTo>
                  <a:lnTo>
                    <a:pt x="282" y="246"/>
                  </a:lnTo>
                  <a:lnTo>
                    <a:pt x="279" y="255"/>
                  </a:lnTo>
                  <a:lnTo>
                    <a:pt x="272" y="265"/>
                  </a:lnTo>
                  <a:lnTo>
                    <a:pt x="267" y="274"/>
                  </a:lnTo>
                  <a:lnTo>
                    <a:pt x="260" y="282"/>
                  </a:lnTo>
                  <a:lnTo>
                    <a:pt x="253" y="290"/>
                  </a:lnTo>
                  <a:lnTo>
                    <a:pt x="245" y="297"/>
                  </a:lnTo>
                  <a:lnTo>
                    <a:pt x="237" y="303"/>
                  </a:lnTo>
                  <a:lnTo>
                    <a:pt x="228" y="309"/>
                  </a:lnTo>
                  <a:lnTo>
                    <a:pt x="219" y="313"/>
                  </a:lnTo>
                  <a:lnTo>
                    <a:pt x="209" y="317"/>
                  </a:lnTo>
                  <a:lnTo>
                    <a:pt x="198" y="321"/>
                  </a:lnTo>
                  <a:lnTo>
                    <a:pt x="188" y="324"/>
                  </a:lnTo>
                  <a:lnTo>
                    <a:pt x="176" y="325"/>
                  </a:lnTo>
                  <a:lnTo>
                    <a:pt x="163" y="326"/>
                  </a:lnTo>
                  <a:lnTo>
                    <a:pt x="152" y="328"/>
                  </a:lnTo>
                  <a:lnTo>
                    <a:pt x="131" y="326"/>
                  </a:lnTo>
                  <a:lnTo>
                    <a:pt x="113" y="324"/>
                  </a:lnTo>
                  <a:lnTo>
                    <a:pt x="96" y="320"/>
                  </a:lnTo>
                  <a:lnTo>
                    <a:pt x="80" y="313"/>
                  </a:lnTo>
                  <a:lnTo>
                    <a:pt x="66" y="307"/>
                  </a:lnTo>
                  <a:lnTo>
                    <a:pt x="53" y="298"/>
                  </a:lnTo>
                  <a:lnTo>
                    <a:pt x="41" y="286"/>
                  </a:lnTo>
                  <a:lnTo>
                    <a:pt x="31" y="273"/>
                  </a:lnTo>
                  <a:lnTo>
                    <a:pt x="23" y="263"/>
                  </a:lnTo>
                  <a:lnTo>
                    <a:pt x="17" y="251"/>
                  </a:lnTo>
                  <a:lnTo>
                    <a:pt x="12" y="238"/>
                  </a:lnTo>
                  <a:lnTo>
                    <a:pt x="8" y="225"/>
                  </a:lnTo>
                  <a:lnTo>
                    <a:pt x="4" y="212"/>
                  </a:lnTo>
                  <a:lnTo>
                    <a:pt x="1" y="197"/>
                  </a:lnTo>
                  <a:lnTo>
                    <a:pt x="0" y="182"/>
                  </a:lnTo>
                  <a:lnTo>
                    <a:pt x="0" y="166"/>
                  </a:lnTo>
                  <a:lnTo>
                    <a:pt x="0" y="147"/>
                  </a:lnTo>
                  <a:lnTo>
                    <a:pt x="2" y="129"/>
                  </a:lnTo>
                  <a:lnTo>
                    <a:pt x="5" y="112"/>
                  </a:lnTo>
                  <a:lnTo>
                    <a:pt x="10" y="97"/>
                  </a:lnTo>
                  <a:lnTo>
                    <a:pt x="15" y="83"/>
                  </a:lnTo>
                  <a:lnTo>
                    <a:pt x="22" y="68"/>
                  </a:lnTo>
                  <a:lnTo>
                    <a:pt x="31" y="55"/>
                  </a:lnTo>
                  <a:lnTo>
                    <a:pt x="40" y="44"/>
                  </a:lnTo>
                  <a:lnTo>
                    <a:pt x="50" y="33"/>
                  </a:lnTo>
                  <a:lnTo>
                    <a:pt x="62" y="26"/>
                  </a:lnTo>
                  <a:lnTo>
                    <a:pt x="74" y="18"/>
                  </a:lnTo>
                  <a:lnTo>
                    <a:pt x="87" y="11"/>
                  </a:lnTo>
                  <a:lnTo>
                    <a:pt x="100" y="6"/>
                  </a:lnTo>
                  <a:lnTo>
                    <a:pt x="113" y="4"/>
                  </a:lnTo>
                  <a:lnTo>
                    <a:pt x="128" y="1"/>
                  </a:lnTo>
                  <a:lnTo>
                    <a:pt x="142" y="0"/>
                  </a:lnTo>
                  <a:lnTo>
                    <a:pt x="159" y="1"/>
                  </a:lnTo>
                  <a:lnTo>
                    <a:pt x="176" y="4"/>
                  </a:lnTo>
                  <a:lnTo>
                    <a:pt x="192" y="6"/>
                  </a:lnTo>
                  <a:lnTo>
                    <a:pt x="206" y="11"/>
                  </a:lnTo>
                  <a:lnTo>
                    <a:pt x="219" y="18"/>
                  </a:lnTo>
                  <a:lnTo>
                    <a:pt x="231" y="26"/>
                  </a:lnTo>
                  <a:lnTo>
                    <a:pt x="242" y="36"/>
                  </a:lnTo>
                  <a:lnTo>
                    <a:pt x="253" y="46"/>
                  </a:lnTo>
                  <a:lnTo>
                    <a:pt x="263" y="59"/>
                  </a:lnTo>
                  <a:lnTo>
                    <a:pt x="271" y="72"/>
                  </a:lnTo>
                  <a:lnTo>
                    <a:pt x="277" y="88"/>
                  </a:lnTo>
                  <a:lnTo>
                    <a:pt x="282" y="105"/>
                  </a:lnTo>
                  <a:lnTo>
                    <a:pt x="288" y="123"/>
                  </a:lnTo>
                  <a:lnTo>
                    <a:pt x="290" y="144"/>
                  </a:lnTo>
                  <a:lnTo>
                    <a:pt x="291" y="164"/>
                  </a:lnTo>
                  <a:lnTo>
                    <a:pt x="291" y="188"/>
                  </a:lnTo>
                  <a:lnTo>
                    <a:pt x="84" y="188"/>
                  </a:lnTo>
                  <a:lnTo>
                    <a:pt x="85" y="204"/>
                  </a:lnTo>
                  <a:lnTo>
                    <a:pt x="89" y="220"/>
                  </a:lnTo>
                  <a:lnTo>
                    <a:pt x="92" y="228"/>
                  </a:lnTo>
                  <a:lnTo>
                    <a:pt x="96" y="233"/>
                  </a:lnTo>
                  <a:lnTo>
                    <a:pt x="100" y="239"/>
                  </a:lnTo>
                  <a:lnTo>
                    <a:pt x="105" y="245"/>
                  </a:lnTo>
                  <a:lnTo>
                    <a:pt x="109" y="250"/>
                  </a:lnTo>
                  <a:lnTo>
                    <a:pt x="114" y="254"/>
                  </a:lnTo>
                  <a:lnTo>
                    <a:pt x="120" y="258"/>
                  </a:lnTo>
                  <a:lnTo>
                    <a:pt x="126" y="260"/>
                  </a:lnTo>
                  <a:lnTo>
                    <a:pt x="132" y="263"/>
                  </a:lnTo>
                  <a:lnTo>
                    <a:pt x="139" y="264"/>
                  </a:lnTo>
                  <a:lnTo>
                    <a:pt x="145" y="265"/>
                  </a:lnTo>
                  <a:lnTo>
                    <a:pt x="152" y="265"/>
                  </a:lnTo>
                  <a:lnTo>
                    <a:pt x="162" y="264"/>
                  </a:lnTo>
                  <a:lnTo>
                    <a:pt x="170" y="263"/>
                  </a:lnTo>
                  <a:lnTo>
                    <a:pt x="177" y="259"/>
                  </a:lnTo>
                  <a:lnTo>
                    <a:pt x="185" y="255"/>
                  </a:lnTo>
                  <a:lnTo>
                    <a:pt x="190" y="249"/>
                  </a:lnTo>
                  <a:lnTo>
                    <a:pt x="197" y="241"/>
                  </a:lnTo>
                  <a:lnTo>
                    <a:pt x="201" y="232"/>
                  </a:lnTo>
                  <a:lnTo>
                    <a:pt x="205" y="220"/>
                  </a:lnTo>
                  <a:close/>
                  <a:moveTo>
                    <a:pt x="210" y="137"/>
                  </a:moveTo>
                  <a:lnTo>
                    <a:pt x="209" y="120"/>
                  </a:lnTo>
                  <a:lnTo>
                    <a:pt x="205" y="105"/>
                  </a:lnTo>
                  <a:lnTo>
                    <a:pt x="202" y="98"/>
                  </a:lnTo>
                  <a:lnTo>
                    <a:pt x="198" y="93"/>
                  </a:lnTo>
                  <a:lnTo>
                    <a:pt x="196" y="88"/>
                  </a:lnTo>
                  <a:lnTo>
                    <a:pt x="190" y="83"/>
                  </a:lnTo>
                  <a:lnTo>
                    <a:pt x="181" y="74"/>
                  </a:lnTo>
                  <a:lnTo>
                    <a:pt x="171" y="68"/>
                  </a:lnTo>
                  <a:lnTo>
                    <a:pt x="161" y="65"/>
                  </a:lnTo>
                  <a:lnTo>
                    <a:pt x="148" y="63"/>
                  </a:lnTo>
                  <a:lnTo>
                    <a:pt x="141" y="65"/>
                  </a:lnTo>
                  <a:lnTo>
                    <a:pt x="135" y="65"/>
                  </a:lnTo>
                  <a:lnTo>
                    <a:pt x="129" y="66"/>
                  </a:lnTo>
                  <a:lnTo>
                    <a:pt x="123" y="68"/>
                  </a:lnTo>
                  <a:lnTo>
                    <a:pt x="118" y="71"/>
                  </a:lnTo>
                  <a:lnTo>
                    <a:pt x="113" y="75"/>
                  </a:lnTo>
                  <a:lnTo>
                    <a:pt x="107" y="79"/>
                  </a:lnTo>
                  <a:lnTo>
                    <a:pt x="104" y="84"/>
                  </a:lnTo>
                  <a:lnTo>
                    <a:pt x="100" y="89"/>
                  </a:lnTo>
                  <a:lnTo>
                    <a:pt x="96" y="94"/>
                  </a:lnTo>
                  <a:lnTo>
                    <a:pt x="92" y="100"/>
                  </a:lnTo>
                  <a:lnTo>
                    <a:pt x="91" y="106"/>
                  </a:lnTo>
                  <a:lnTo>
                    <a:pt x="87" y="120"/>
                  </a:lnTo>
                  <a:lnTo>
                    <a:pt x="85" y="137"/>
                  </a:lnTo>
                  <a:lnTo>
                    <a:pt x="210" y="137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R"/>
            </a:p>
          </p:txBody>
        </p:sp>
        <p:sp>
          <p:nvSpPr>
            <p:cNvPr id="283681" name="Freeform 1438"/>
            <p:cNvSpPr>
              <a:spLocks/>
            </p:cNvSpPr>
            <p:nvPr/>
          </p:nvSpPr>
          <p:spPr bwMode="auto">
            <a:xfrm>
              <a:off x="395" y="2508"/>
              <a:ext cx="71" cy="80"/>
            </a:xfrm>
            <a:custGeom>
              <a:avLst/>
              <a:gdLst>
                <a:gd name="T0" fmla="*/ 52 w 283"/>
                <a:gd name="T1" fmla="*/ 78 h 321"/>
                <a:gd name="T2" fmla="*/ 52 w 283"/>
                <a:gd name="T3" fmla="*/ 66 h 321"/>
                <a:gd name="T4" fmla="*/ 50 w 283"/>
                <a:gd name="T5" fmla="*/ 69 h 321"/>
                <a:gd name="T6" fmla="*/ 47 w 283"/>
                <a:gd name="T7" fmla="*/ 72 h 321"/>
                <a:gd name="T8" fmla="*/ 44 w 283"/>
                <a:gd name="T9" fmla="*/ 74 h 321"/>
                <a:gd name="T10" fmla="*/ 41 w 283"/>
                <a:gd name="T11" fmla="*/ 76 h 321"/>
                <a:gd name="T12" fmla="*/ 37 w 283"/>
                <a:gd name="T13" fmla="*/ 78 h 321"/>
                <a:gd name="T14" fmla="*/ 33 w 283"/>
                <a:gd name="T15" fmla="*/ 79 h 321"/>
                <a:gd name="T16" fmla="*/ 30 w 283"/>
                <a:gd name="T17" fmla="*/ 80 h 321"/>
                <a:gd name="T18" fmla="*/ 26 w 283"/>
                <a:gd name="T19" fmla="*/ 80 h 321"/>
                <a:gd name="T20" fmla="*/ 22 w 283"/>
                <a:gd name="T21" fmla="*/ 80 h 321"/>
                <a:gd name="T22" fmla="*/ 18 w 283"/>
                <a:gd name="T23" fmla="*/ 79 h 321"/>
                <a:gd name="T24" fmla="*/ 15 w 283"/>
                <a:gd name="T25" fmla="*/ 78 h 321"/>
                <a:gd name="T26" fmla="*/ 12 w 283"/>
                <a:gd name="T27" fmla="*/ 76 h 321"/>
                <a:gd name="T28" fmla="*/ 9 w 283"/>
                <a:gd name="T29" fmla="*/ 75 h 321"/>
                <a:gd name="T30" fmla="*/ 7 w 283"/>
                <a:gd name="T31" fmla="*/ 72 h 321"/>
                <a:gd name="T32" fmla="*/ 4 w 283"/>
                <a:gd name="T33" fmla="*/ 70 h 321"/>
                <a:gd name="T34" fmla="*/ 3 w 283"/>
                <a:gd name="T35" fmla="*/ 67 h 321"/>
                <a:gd name="T36" fmla="*/ 2 w 283"/>
                <a:gd name="T37" fmla="*/ 63 h 321"/>
                <a:gd name="T38" fmla="*/ 1 w 283"/>
                <a:gd name="T39" fmla="*/ 59 h 321"/>
                <a:gd name="T40" fmla="*/ 0 w 283"/>
                <a:gd name="T41" fmla="*/ 55 h 321"/>
                <a:gd name="T42" fmla="*/ 0 w 283"/>
                <a:gd name="T43" fmla="*/ 50 h 321"/>
                <a:gd name="T44" fmla="*/ 0 w 283"/>
                <a:gd name="T45" fmla="*/ 0 h 321"/>
                <a:gd name="T46" fmla="*/ 21 w 283"/>
                <a:gd name="T47" fmla="*/ 0 h 321"/>
                <a:gd name="T48" fmla="*/ 21 w 283"/>
                <a:gd name="T49" fmla="*/ 36 h 321"/>
                <a:gd name="T50" fmla="*/ 21 w 283"/>
                <a:gd name="T51" fmla="*/ 43 h 321"/>
                <a:gd name="T52" fmla="*/ 21 w 283"/>
                <a:gd name="T53" fmla="*/ 49 h 321"/>
                <a:gd name="T54" fmla="*/ 21 w 283"/>
                <a:gd name="T55" fmla="*/ 53 h 321"/>
                <a:gd name="T56" fmla="*/ 22 w 283"/>
                <a:gd name="T57" fmla="*/ 56 h 321"/>
                <a:gd name="T58" fmla="*/ 22 w 283"/>
                <a:gd name="T59" fmla="*/ 58 h 321"/>
                <a:gd name="T60" fmla="*/ 23 w 283"/>
                <a:gd name="T61" fmla="*/ 59 h 321"/>
                <a:gd name="T62" fmla="*/ 25 w 283"/>
                <a:gd name="T63" fmla="*/ 61 h 321"/>
                <a:gd name="T64" fmla="*/ 26 w 283"/>
                <a:gd name="T65" fmla="*/ 62 h 321"/>
                <a:gd name="T66" fmla="*/ 28 w 283"/>
                <a:gd name="T67" fmla="*/ 63 h 321"/>
                <a:gd name="T68" fmla="*/ 30 w 283"/>
                <a:gd name="T69" fmla="*/ 64 h 321"/>
                <a:gd name="T70" fmla="*/ 31 w 283"/>
                <a:gd name="T71" fmla="*/ 64 h 321"/>
                <a:gd name="T72" fmla="*/ 34 w 283"/>
                <a:gd name="T73" fmla="*/ 64 h 321"/>
                <a:gd name="T74" fmla="*/ 36 w 283"/>
                <a:gd name="T75" fmla="*/ 64 h 321"/>
                <a:gd name="T76" fmla="*/ 39 w 283"/>
                <a:gd name="T77" fmla="*/ 64 h 321"/>
                <a:gd name="T78" fmla="*/ 41 w 283"/>
                <a:gd name="T79" fmla="*/ 63 h 321"/>
                <a:gd name="T80" fmla="*/ 43 w 283"/>
                <a:gd name="T81" fmla="*/ 61 h 321"/>
                <a:gd name="T82" fmla="*/ 45 w 283"/>
                <a:gd name="T83" fmla="*/ 60 h 321"/>
                <a:gd name="T84" fmla="*/ 47 w 283"/>
                <a:gd name="T85" fmla="*/ 58 h 321"/>
                <a:gd name="T86" fmla="*/ 48 w 283"/>
                <a:gd name="T87" fmla="*/ 56 h 321"/>
                <a:gd name="T88" fmla="*/ 49 w 283"/>
                <a:gd name="T89" fmla="*/ 54 h 321"/>
                <a:gd name="T90" fmla="*/ 50 w 283"/>
                <a:gd name="T91" fmla="*/ 51 h 321"/>
                <a:gd name="T92" fmla="*/ 50 w 283"/>
                <a:gd name="T93" fmla="*/ 47 h 321"/>
                <a:gd name="T94" fmla="*/ 50 w 283"/>
                <a:gd name="T95" fmla="*/ 40 h 321"/>
                <a:gd name="T96" fmla="*/ 50 w 283"/>
                <a:gd name="T97" fmla="*/ 33 h 321"/>
                <a:gd name="T98" fmla="*/ 50 w 283"/>
                <a:gd name="T99" fmla="*/ 0 h 321"/>
                <a:gd name="T100" fmla="*/ 71 w 283"/>
                <a:gd name="T101" fmla="*/ 0 h 321"/>
                <a:gd name="T102" fmla="*/ 71 w 283"/>
                <a:gd name="T103" fmla="*/ 78 h 321"/>
                <a:gd name="T104" fmla="*/ 52 w 283"/>
                <a:gd name="T105" fmla="*/ 78 h 321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283"/>
                <a:gd name="T160" fmla="*/ 0 h 321"/>
                <a:gd name="T161" fmla="*/ 283 w 283"/>
                <a:gd name="T162" fmla="*/ 321 h 321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283" h="321">
                  <a:moveTo>
                    <a:pt x="207" y="313"/>
                  </a:moveTo>
                  <a:lnTo>
                    <a:pt x="207" y="266"/>
                  </a:lnTo>
                  <a:lnTo>
                    <a:pt x="198" y="278"/>
                  </a:lnTo>
                  <a:lnTo>
                    <a:pt x="188" y="288"/>
                  </a:lnTo>
                  <a:lnTo>
                    <a:pt x="175" y="297"/>
                  </a:lnTo>
                  <a:lnTo>
                    <a:pt x="162" y="306"/>
                  </a:lnTo>
                  <a:lnTo>
                    <a:pt x="147" y="312"/>
                  </a:lnTo>
                  <a:lnTo>
                    <a:pt x="133" y="317"/>
                  </a:lnTo>
                  <a:lnTo>
                    <a:pt x="119" y="319"/>
                  </a:lnTo>
                  <a:lnTo>
                    <a:pt x="103" y="321"/>
                  </a:lnTo>
                  <a:lnTo>
                    <a:pt x="88" y="319"/>
                  </a:lnTo>
                  <a:lnTo>
                    <a:pt x="73" y="317"/>
                  </a:lnTo>
                  <a:lnTo>
                    <a:pt x="59" y="313"/>
                  </a:lnTo>
                  <a:lnTo>
                    <a:pt x="46" y="306"/>
                  </a:lnTo>
                  <a:lnTo>
                    <a:pt x="35" y="299"/>
                  </a:lnTo>
                  <a:lnTo>
                    <a:pt x="26" y="290"/>
                  </a:lnTo>
                  <a:lnTo>
                    <a:pt x="16" y="279"/>
                  </a:lnTo>
                  <a:lnTo>
                    <a:pt x="10" y="267"/>
                  </a:lnTo>
                  <a:lnTo>
                    <a:pt x="6" y="253"/>
                  </a:lnTo>
                  <a:lnTo>
                    <a:pt x="2" y="238"/>
                  </a:lnTo>
                  <a:lnTo>
                    <a:pt x="0" y="220"/>
                  </a:lnTo>
                  <a:lnTo>
                    <a:pt x="0" y="199"/>
                  </a:lnTo>
                  <a:lnTo>
                    <a:pt x="0" y="0"/>
                  </a:lnTo>
                  <a:lnTo>
                    <a:pt x="83" y="0"/>
                  </a:lnTo>
                  <a:lnTo>
                    <a:pt x="83" y="144"/>
                  </a:lnTo>
                  <a:lnTo>
                    <a:pt x="83" y="174"/>
                  </a:lnTo>
                  <a:lnTo>
                    <a:pt x="83" y="197"/>
                  </a:lnTo>
                  <a:lnTo>
                    <a:pt x="85" y="214"/>
                  </a:lnTo>
                  <a:lnTo>
                    <a:pt x="86" y="225"/>
                  </a:lnTo>
                  <a:lnTo>
                    <a:pt x="89" y="232"/>
                  </a:lnTo>
                  <a:lnTo>
                    <a:pt x="93" y="238"/>
                  </a:lnTo>
                  <a:lnTo>
                    <a:pt x="98" y="244"/>
                  </a:lnTo>
                  <a:lnTo>
                    <a:pt x="103" y="248"/>
                  </a:lnTo>
                  <a:lnTo>
                    <a:pt x="110" y="252"/>
                  </a:lnTo>
                  <a:lnTo>
                    <a:pt x="118" y="255"/>
                  </a:lnTo>
                  <a:lnTo>
                    <a:pt x="125" y="257"/>
                  </a:lnTo>
                  <a:lnTo>
                    <a:pt x="134" y="257"/>
                  </a:lnTo>
                  <a:lnTo>
                    <a:pt x="145" y="256"/>
                  </a:lnTo>
                  <a:lnTo>
                    <a:pt x="154" y="255"/>
                  </a:lnTo>
                  <a:lnTo>
                    <a:pt x="163" y="251"/>
                  </a:lnTo>
                  <a:lnTo>
                    <a:pt x="172" y="245"/>
                  </a:lnTo>
                  <a:lnTo>
                    <a:pt x="180" y="239"/>
                  </a:lnTo>
                  <a:lnTo>
                    <a:pt x="186" y="232"/>
                  </a:lnTo>
                  <a:lnTo>
                    <a:pt x="191" y="225"/>
                  </a:lnTo>
                  <a:lnTo>
                    <a:pt x="195" y="217"/>
                  </a:lnTo>
                  <a:lnTo>
                    <a:pt x="198" y="205"/>
                  </a:lnTo>
                  <a:lnTo>
                    <a:pt x="199" y="187"/>
                  </a:lnTo>
                  <a:lnTo>
                    <a:pt x="200" y="162"/>
                  </a:lnTo>
                  <a:lnTo>
                    <a:pt x="200" y="133"/>
                  </a:lnTo>
                  <a:lnTo>
                    <a:pt x="200" y="0"/>
                  </a:lnTo>
                  <a:lnTo>
                    <a:pt x="283" y="0"/>
                  </a:lnTo>
                  <a:lnTo>
                    <a:pt x="283" y="313"/>
                  </a:lnTo>
                  <a:lnTo>
                    <a:pt x="207" y="313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R"/>
            </a:p>
          </p:txBody>
        </p:sp>
        <p:sp>
          <p:nvSpPr>
            <p:cNvPr id="283682" name="Freeform 1439"/>
            <p:cNvSpPr>
              <a:spLocks/>
            </p:cNvSpPr>
            <p:nvPr/>
          </p:nvSpPr>
          <p:spPr bwMode="auto">
            <a:xfrm>
              <a:off x="487" y="2506"/>
              <a:ext cx="50" cy="80"/>
            </a:xfrm>
            <a:custGeom>
              <a:avLst/>
              <a:gdLst>
                <a:gd name="T0" fmla="*/ 20 w 203"/>
                <a:gd name="T1" fmla="*/ 80 h 320"/>
                <a:gd name="T2" fmla="*/ 0 w 203"/>
                <a:gd name="T3" fmla="*/ 80 h 320"/>
                <a:gd name="T4" fmla="*/ 0 w 203"/>
                <a:gd name="T5" fmla="*/ 2 h 320"/>
                <a:gd name="T6" fmla="*/ 19 w 203"/>
                <a:gd name="T7" fmla="*/ 2 h 320"/>
                <a:gd name="T8" fmla="*/ 19 w 203"/>
                <a:gd name="T9" fmla="*/ 13 h 320"/>
                <a:gd name="T10" fmla="*/ 21 w 203"/>
                <a:gd name="T11" fmla="*/ 9 h 320"/>
                <a:gd name="T12" fmla="*/ 23 w 203"/>
                <a:gd name="T13" fmla="*/ 7 h 320"/>
                <a:gd name="T14" fmla="*/ 26 w 203"/>
                <a:gd name="T15" fmla="*/ 4 h 320"/>
                <a:gd name="T16" fmla="*/ 28 w 203"/>
                <a:gd name="T17" fmla="*/ 3 h 320"/>
                <a:gd name="T18" fmla="*/ 30 w 203"/>
                <a:gd name="T19" fmla="*/ 2 h 320"/>
                <a:gd name="T20" fmla="*/ 32 w 203"/>
                <a:gd name="T21" fmla="*/ 1 h 320"/>
                <a:gd name="T22" fmla="*/ 34 w 203"/>
                <a:gd name="T23" fmla="*/ 0 h 320"/>
                <a:gd name="T24" fmla="*/ 36 w 203"/>
                <a:gd name="T25" fmla="*/ 0 h 320"/>
                <a:gd name="T26" fmla="*/ 40 w 203"/>
                <a:gd name="T27" fmla="*/ 0 h 320"/>
                <a:gd name="T28" fmla="*/ 43 w 203"/>
                <a:gd name="T29" fmla="*/ 1 h 320"/>
                <a:gd name="T30" fmla="*/ 47 w 203"/>
                <a:gd name="T31" fmla="*/ 2 h 320"/>
                <a:gd name="T32" fmla="*/ 50 w 203"/>
                <a:gd name="T33" fmla="*/ 4 h 320"/>
                <a:gd name="T34" fmla="*/ 44 w 203"/>
                <a:gd name="T35" fmla="*/ 22 h 320"/>
                <a:gd name="T36" fmla="*/ 41 w 203"/>
                <a:gd name="T37" fmla="*/ 21 h 320"/>
                <a:gd name="T38" fmla="*/ 39 w 203"/>
                <a:gd name="T39" fmla="*/ 19 h 320"/>
                <a:gd name="T40" fmla="*/ 36 w 203"/>
                <a:gd name="T41" fmla="*/ 19 h 320"/>
                <a:gd name="T42" fmla="*/ 34 w 203"/>
                <a:gd name="T43" fmla="*/ 19 h 320"/>
                <a:gd name="T44" fmla="*/ 32 w 203"/>
                <a:gd name="T45" fmla="*/ 19 h 320"/>
                <a:gd name="T46" fmla="*/ 30 w 203"/>
                <a:gd name="T47" fmla="*/ 19 h 320"/>
                <a:gd name="T48" fmla="*/ 28 w 203"/>
                <a:gd name="T49" fmla="*/ 20 h 320"/>
                <a:gd name="T50" fmla="*/ 27 w 203"/>
                <a:gd name="T51" fmla="*/ 21 h 320"/>
                <a:gd name="T52" fmla="*/ 25 w 203"/>
                <a:gd name="T53" fmla="*/ 23 h 320"/>
                <a:gd name="T54" fmla="*/ 24 w 203"/>
                <a:gd name="T55" fmla="*/ 24 h 320"/>
                <a:gd name="T56" fmla="*/ 23 w 203"/>
                <a:gd name="T57" fmla="*/ 27 h 320"/>
                <a:gd name="T58" fmla="*/ 22 w 203"/>
                <a:gd name="T59" fmla="*/ 30 h 320"/>
                <a:gd name="T60" fmla="*/ 21 w 203"/>
                <a:gd name="T61" fmla="*/ 34 h 320"/>
                <a:gd name="T62" fmla="*/ 21 w 203"/>
                <a:gd name="T63" fmla="*/ 40 h 320"/>
                <a:gd name="T64" fmla="*/ 20 w 203"/>
                <a:gd name="T65" fmla="*/ 47 h 320"/>
                <a:gd name="T66" fmla="*/ 20 w 203"/>
                <a:gd name="T67" fmla="*/ 56 h 320"/>
                <a:gd name="T68" fmla="*/ 20 w 203"/>
                <a:gd name="T69" fmla="*/ 80 h 320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03"/>
                <a:gd name="T106" fmla="*/ 0 h 320"/>
                <a:gd name="T107" fmla="*/ 203 w 203"/>
                <a:gd name="T108" fmla="*/ 320 h 320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03" h="320">
                  <a:moveTo>
                    <a:pt x="82" y="320"/>
                  </a:moveTo>
                  <a:lnTo>
                    <a:pt x="0" y="320"/>
                  </a:lnTo>
                  <a:lnTo>
                    <a:pt x="0" y="7"/>
                  </a:lnTo>
                  <a:lnTo>
                    <a:pt x="77" y="7"/>
                  </a:lnTo>
                  <a:lnTo>
                    <a:pt x="77" y="52"/>
                  </a:lnTo>
                  <a:lnTo>
                    <a:pt x="86" y="37"/>
                  </a:lnTo>
                  <a:lnTo>
                    <a:pt x="95" y="26"/>
                  </a:lnTo>
                  <a:lnTo>
                    <a:pt x="104" y="17"/>
                  </a:lnTo>
                  <a:lnTo>
                    <a:pt x="112" y="10"/>
                  </a:lnTo>
                  <a:lnTo>
                    <a:pt x="121" y="6"/>
                  </a:lnTo>
                  <a:lnTo>
                    <a:pt x="129" y="2"/>
                  </a:lnTo>
                  <a:lnTo>
                    <a:pt x="138" y="1"/>
                  </a:lnTo>
                  <a:lnTo>
                    <a:pt x="148" y="0"/>
                  </a:lnTo>
                  <a:lnTo>
                    <a:pt x="162" y="1"/>
                  </a:lnTo>
                  <a:lnTo>
                    <a:pt x="175" y="4"/>
                  </a:lnTo>
                  <a:lnTo>
                    <a:pt x="190" y="9"/>
                  </a:lnTo>
                  <a:lnTo>
                    <a:pt x="203" y="17"/>
                  </a:lnTo>
                  <a:lnTo>
                    <a:pt x="177" y="88"/>
                  </a:lnTo>
                  <a:lnTo>
                    <a:pt x="166" y="83"/>
                  </a:lnTo>
                  <a:lnTo>
                    <a:pt x="157" y="77"/>
                  </a:lnTo>
                  <a:lnTo>
                    <a:pt x="147" y="75"/>
                  </a:lnTo>
                  <a:lnTo>
                    <a:pt x="138" y="75"/>
                  </a:lnTo>
                  <a:lnTo>
                    <a:pt x="130" y="75"/>
                  </a:lnTo>
                  <a:lnTo>
                    <a:pt x="122" y="77"/>
                  </a:lnTo>
                  <a:lnTo>
                    <a:pt x="114" y="80"/>
                  </a:lnTo>
                  <a:lnTo>
                    <a:pt x="108" y="84"/>
                  </a:lnTo>
                  <a:lnTo>
                    <a:pt x="103" y="90"/>
                  </a:lnTo>
                  <a:lnTo>
                    <a:pt x="98" y="97"/>
                  </a:lnTo>
                  <a:lnTo>
                    <a:pt x="94" y="107"/>
                  </a:lnTo>
                  <a:lnTo>
                    <a:pt x="90" y="119"/>
                  </a:lnTo>
                  <a:lnTo>
                    <a:pt x="86" y="135"/>
                  </a:lnTo>
                  <a:lnTo>
                    <a:pt x="85" y="158"/>
                  </a:lnTo>
                  <a:lnTo>
                    <a:pt x="83" y="188"/>
                  </a:lnTo>
                  <a:lnTo>
                    <a:pt x="82" y="224"/>
                  </a:lnTo>
                  <a:lnTo>
                    <a:pt x="82" y="32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R"/>
            </a:p>
          </p:txBody>
        </p:sp>
        <p:sp>
          <p:nvSpPr>
            <p:cNvPr id="283683" name="Freeform 1440"/>
            <p:cNvSpPr>
              <a:spLocks noEditPoints="1"/>
            </p:cNvSpPr>
            <p:nvPr/>
          </p:nvSpPr>
          <p:spPr bwMode="auto">
            <a:xfrm>
              <a:off x="542" y="2506"/>
              <a:ext cx="80" cy="82"/>
            </a:xfrm>
            <a:custGeom>
              <a:avLst/>
              <a:gdLst>
                <a:gd name="T0" fmla="*/ 1 w 323"/>
                <a:gd name="T1" fmla="*/ 30 h 328"/>
                <a:gd name="T2" fmla="*/ 6 w 323"/>
                <a:gd name="T3" fmla="*/ 18 h 328"/>
                <a:gd name="T4" fmla="*/ 11 w 323"/>
                <a:gd name="T5" fmla="*/ 11 h 328"/>
                <a:gd name="T6" fmla="*/ 17 w 323"/>
                <a:gd name="T7" fmla="*/ 7 h 328"/>
                <a:gd name="T8" fmla="*/ 24 w 323"/>
                <a:gd name="T9" fmla="*/ 3 h 328"/>
                <a:gd name="T10" fmla="*/ 31 w 323"/>
                <a:gd name="T11" fmla="*/ 1 h 328"/>
                <a:gd name="T12" fmla="*/ 40 w 323"/>
                <a:gd name="T13" fmla="*/ 0 h 328"/>
                <a:gd name="T14" fmla="*/ 52 w 323"/>
                <a:gd name="T15" fmla="*/ 2 h 328"/>
                <a:gd name="T16" fmla="*/ 63 w 323"/>
                <a:gd name="T17" fmla="*/ 7 h 328"/>
                <a:gd name="T18" fmla="*/ 71 w 323"/>
                <a:gd name="T19" fmla="*/ 15 h 328"/>
                <a:gd name="T20" fmla="*/ 77 w 323"/>
                <a:gd name="T21" fmla="*/ 25 h 328"/>
                <a:gd name="T22" fmla="*/ 80 w 323"/>
                <a:gd name="T23" fmla="*/ 37 h 328"/>
                <a:gd name="T24" fmla="*/ 79 w 323"/>
                <a:gd name="T25" fmla="*/ 49 h 328"/>
                <a:gd name="T26" fmla="*/ 76 w 323"/>
                <a:gd name="T27" fmla="*/ 61 h 328"/>
                <a:gd name="T28" fmla="*/ 68 w 323"/>
                <a:gd name="T29" fmla="*/ 70 h 328"/>
                <a:gd name="T30" fmla="*/ 59 w 323"/>
                <a:gd name="T31" fmla="*/ 77 h 328"/>
                <a:gd name="T32" fmla="*/ 48 w 323"/>
                <a:gd name="T33" fmla="*/ 81 h 328"/>
                <a:gd name="T34" fmla="*/ 35 w 323"/>
                <a:gd name="T35" fmla="*/ 82 h 328"/>
                <a:gd name="T36" fmla="*/ 20 w 323"/>
                <a:gd name="T37" fmla="*/ 77 h 328"/>
                <a:gd name="T38" fmla="*/ 13 w 323"/>
                <a:gd name="T39" fmla="*/ 73 h 328"/>
                <a:gd name="T40" fmla="*/ 8 w 323"/>
                <a:gd name="T41" fmla="*/ 67 h 328"/>
                <a:gd name="T42" fmla="*/ 4 w 323"/>
                <a:gd name="T43" fmla="*/ 60 h 328"/>
                <a:gd name="T44" fmla="*/ 1 w 323"/>
                <a:gd name="T45" fmla="*/ 53 h 328"/>
                <a:gd name="T46" fmla="*/ 0 w 323"/>
                <a:gd name="T47" fmla="*/ 43 h 328"/>
                <a:gd name="T48" fmla="*/ 21 w 323"/>
                <a:gd name="T49" fmla="*/ 44 h 328"/>
                <a:gd name="T50" fmla="*/ 22 w 323"/>
                <a:gd name="T51" fmla="*/ 51 h 328"/>
                <a:gd name="T52" fmla="*/ 25 w 323"/>
                <a:gd name="T53" fmla="*/ 57 h 328"/>
                <a:gd name="T54" fmla="*/ 29 w 323"/>
                <a:gd name="T55" fmla="*/ 62 h 328"/>
                <a:gd name="T56" fmla="*/ 34 w 323"/>
                <a:gd name="T57" fmla="*/ 64 h 328"/>
                <a:gd name="T58" fmla="*/ 40 w 323"/>
                <a:gd name="T59" fmla="*/ 65 h 328"/>
                <a:gd name="T60" fmla="*/ 46 w 323"/>
                <a:gd name="T61" fmla="*/ 64 h 328"/>
                <a:gd name="T62" fmla="*/ 51 w 323"/>
                <a:gd name="T63" fmla="*/ 62 h 328"/>
                <a:gd name="T64" fmla="*/ 55 w 323"/>
                <a:gd name="T65" fmla="*/ 57 h 328"/>
                <a:gd name="T66" fmla="*/ 57 w 323"/>
                <a:gd name="T67" fmla="*/ 51 h 328"/>
                <a:gd name="T68" fmla="*/ 59 w 323"/>
                <a:gd name="T69" fmla="*/ 44 h 328"/>
                <a:gd name="T70" fmla="*/ 58 w 323"/>
                <a:gd name="T71" fmla="*/ 35 h 328"/>
                <a:gd name="T72" fmla="*/ 56 w 323"/>
                <a:gd name="T73" fmla="*/ 29 h 328"/>
                <a:gd name="T74" fmla="*/ 53 w 323"/>
                <a:gd name="T75" fmla="*/ 23 h 328"/>
                <a:gd name="T76" fmla="*/ 49 w 323"/>
                <a:gd name="T77" fmla="*/ 19 h 328"/>
                <a:gd name="T78" fmla="*/ 44 w 323"/>
                <a:gd name="T79" fmla="*/ 18 h 328"/>
                <a:gd name="T80" fmla="*/ 38 w 323"/>
                <a:gd name="T81" fmla="*/ 17 h 328"/>
                <a:gd name="T82" fmla="*/ 32 w 323"/>
                <a:gd name="T83" fmla="*/ 19 h 328"/>
                <a:gd name="T84" fmla="*/ 28 w 323"/>
                <a:gd name="T85" fmla="*/ 22 h 328"/>
                <a:gd name="T86" fmla="*/ 24 w 323"/>
                <a:gd name="T87" fmla="*/ 27 h 328"/>
                <a:gd name="T88" fmla="*/ 22 w 323"/>
                <a:gd name="T89" fmla="*/ 33 h 328"/>
                <a:gd name="T90" fmla="*/ 21 w 323"/>
                <a:gd name="T91" fmla="*/ 41 h 32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323"/>
                <a:gd name="T139" fmla="*/ 0 h 328"/>
                <a:gd name="T140" fmla="*/ 323 w 323"/>
                <a:gd name="T141" fmla="*/ 328 h 328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323" h="328">
                  <a:moveTo>
                    <a:pt x="0" y="159"/>
                  </a:moveTo>
                  <a:lnTo>
                    <a:pt x="2" y="138"/>
                  </a:lnTo>
                  <a:lnTo>
                    <a:pt x="6" y="119"/>
                  </a:lnTo>
                  <a:lnTo>
                    <a:pt x="11" y="100"/>
                  </a:lnTo>
                  <a:lnTo>
                    <a:pt x="20" y="80"/>
                  </a:lnTo>
                  <a:lnTo>
                    <a:pt x="25" y="70"/>
                  </a:lnTo>
                  <a:lnTo>
                    <a:pt x="31" y="62"/>
                  </a:lnTo>
                  <a:lnTo>
                    <a:pt x="38" y="53"/>
                  </a:lnTo>
                  <a:lnTo>
                    <a:pt x="44" y="45"/>
                  </a:lnTo>
                  <a:lnTo>
                    <a:pt x="52" y="39"/>
                  </a:lnTo>
                  <a:lnTo>
                    <a:pt x="60" y="32"/>
                  </a:lnTo>
                  <a:lnTo>
                    <a:pt x="69" y="26"/>
                  </a:lnTo>
                  <a:lnTo>
                    <a:pt x="78" y="20"/>
                  </a:lnTo>
                  <a:lnTo>
                    <a:pt x="87" y="17"/>
                  </a:lnTo>
                  <a:lnTo>
                    <a:pt x="96" y="11"/>
                  </a:lnTo>
                  <a:lnTo>
                    <a:pt x="107" y="9"/>
                  </a:lnTo>
                  <a:lnTo>
                    <a:pt x="117" y="5"/>
                  </a:lnTo>
                  <a:lnTo>
                    <a:pt x="127" y="4"/>
                  </a:lnTo>
                  <a:lnTo>
                    <a:pt x="139" y="1"/>
                  </a:lnTo>
                  <a:lnTo>
                    <a:pt x="149" y="1"/>
                  </a:lnTo>
                  <a:lnTo>
                    <a:pt x="161" y="0"/>
                  </a:lnTo>
                  <a:lnTo>
                    <a:pt x="178" y="1"/>
                  </a:lnTo>
                  <a:lnTo>
                    <a:pt x="195" y="4"/>
                  </a:lnTo>
                  <a:lnTo>
                    <a:pt x="210" y="6"/>
                  </a:lnTo>
                  <a:lnTo>
                    <a:pt x="226" y="11"/>
                  </a:lnTo>
                  <a:lnTo>
                    <a:pt x="240" y="18"/>
                  </a:lnTo>
                  <a:lnTo>
                    <a:pt x="253" y="26"/>
                  </a:lnTo>
                  <a:lnTo>
                    <a:pt x="266" y="36"/>
                  </a:lnTo>
                  <a:lnTo>
                    <a:pt x="278" y="46"/>
                  </a:lnTo>
                  <a:lnTo>
                    <a:pt x="288" y="58"/>
                  </a:lnTo>
                  <a:lnTo>
                    <a:pt x="297" y="71"/>
                  </a:lnTo>
                  <a:lnTo>
                    <a:pt x="305" y="84"/>
                  </a:lnTo>
                  <a:lnTo>
                    <a:pt x="311" y="98"/>
                  </a:lnTo>
                  <a:lnTo>
                    <a:pt x="317" y="114"/>
                  </a:lnTo>
                  <a:lnTo>
                    <a:pt x="319" y="129"/>
                  </a:lnTo>
                  <a:lnTo>
                    <a:pt x="322" y="146"/>
                  </a:lnTo>
                  <a:lnTo>
                    <a:pt x="323" y="163"/>
                  </a:lnTo>
                  <a:lnTo>
                    <a:pt x="322" y="180"/>
                  </a:lnTo>
                  <a:lnTo>
                    <a:pt x="319" y="197"/>
                  </a:lnTo>
                  <a:lnTo>
                    <a:pt x="317" y="212"/>
                  </a:lnTo>
                  <a:lnTo>
                    <a:pt x="311" y="228"/>
                  </a:lnTo>
                  <a:lnTo>
                    <a:pt x="305" y="242"/>
                  </a:lnTo>
                  <a:lnTo>
                    <a:pt x="297" y="255"/>
                  </a:lnTo>
                  <a:lnTo>
                    <a:pt x="288" y="268"/>
                  </a:lnTo>
                  <a:lnTo>
                    <a:pt x="276" y="281"/>
                  </a:lnTo>
                  <a:lnTo>
                    <a:pt x="265" y="291"/>
                  </a:lnTo>
                  <a:lnTo>
                    <a:pt x="252" y="300"/>
                  </a:lnTo>
                  <a:lnTo>
                    <a:pt x="239" y="309"/>
                  </a:lnTo>
                  <a:lnTo>
                    <a:pt x="225" y="316"/>
                  </a:lnTo>
                  <a:lnTo>
                    <a:pt x="210" y="321"/>
                  </a:lnTo>
                  <a:lnTo>
                    <a:pt x="195" y="324"/>
                  </a:lnTo>
                  <a:lnTo>
                    <a:pt x="178" y="326"/>
                  </a:lnTo>
                  <a:lnTo>
                    <a:pt x="161" y="328"/>
                  </a:lnTo>
                  <a:lnTo>
                    <a:pt x="140" y="326"/>
                  </a:lnTo>
                  <a:lnTo>
                    <a:pt x="120" y="322"/>
                  </a:lnTo>
                  <a:lnTo>
                    <a:pt x="99" y="316"/>
                  </a:lnTo>
                  <a:lnTo>
                    <a:pt x="79" y="308"/>
                  </a:lnTo>
                  <a:lnTo>
                    <a:pt x="70" y="303"/>
                  </a:lnTo>
                  <a:lnTo>
                    <a:pt x="61" y="297"/>
                  </a:lnTo>
                  <a:lnTo>
                    <a:pt x="52" y="290"/>
                  </a:lnTo>
                  <a:lnTo>
                    <a:pt x="46" y="284"/>
                  </a:lnTo>
                  <a:lnTo>
                    <a:pt x="38" y="276"/>
                  </a:lnTo>
                  <a:lnTo>
                    <a:pt x="31" y="268"/>
                  </a:lnTo>
                  <a:lnTo>
                    <a:pt x="25" y="260"/>
                  </a:lnTo>
                  <a:lnTo>
                    <a:pt x="20" y="251"/>
                  </a:lnTo>
                  <a:lnTo>
                    <a:pt x="16" y="241"/>
                  </a:lnTo>
                  <a:lnTo>
                    <a:pt x="11" y="230"/>
                  </a:lnTo>
                  <a:lnTo>
                    <a:pt x="8" y="220"/>
                  </a:lnTo>
                  <a:lnTo>
                    <a:pt x="6" y="210"/>
                  </a:lnTo>
                  <a:lnTo>
                    <a:pt x="3" y="198"/>
                  </a:lnTo>
                  <a:lnTo>
                    <a:pt x="2" y="185"/>
                  </a:lnTo>
                  <a:lnTo>
                    <a:pt x="0" y="172"/>
                  </a:lnTo>
                  <a:lnTo>
                    <a:pt x="0" y="159"/>
                  </a:lnTo>
                  <a:close/>
                  <a:moveTo>
                    <a:pt x="85" y="164"/>
                  </a:moveTo>
                  <a:lnTo>
                    <a:pt x="85" y="175"/>
                  </a:lnTo>
                  <a:lnTo>
                    <a:pt x="86" y="185"/>
                  </a:lnTo>
                  <a:lnTo>
                    <a:pt x="87" y="195"/>
                  </a:lnTo>
                  <a:lnTo>
                    <a:pt x="90" y="204"/>
                  </a:lnTo>
                  <a:lnTo>
                    <a:pt x="94" y="214"/>
                  </a:lnTo>
                  <a:lnTo>
                    <a:pt x="98" y="221"/>
                  </a:lnTo>
                  <a:lnTo>
                    <a:pt x="101" y="228"/>
                  </a:lnTo>
                  <a:lnTo>
                    <a:pt x="107" y="234"/>
                  </a:lnTo>
                  <a:lnTo>
                    <a:pt x="112" y="241"/>
                  </a:lnTo>
                  <a:lnTo>
                    <a:pt x="118" y="246"/>
                  </a:lnTo>
                  <a:lnTo>
                    <a:pt x="125" y="250"/>
                  </a:lnTo>
                  <a:lnTo>
                    <a:pt x="131" y="254"/>
                  </a:lnTo>
                  <a:lnTo>
                    <a:pt x="138" y="256"/>
                  </a:lnTo>
                  <a:lnTo>
                    <a:pt x="146" y="258"/>
                  </a:lnTo>
                  <a:lnTo>
                    <a:pt x="153" y="259"/>
                  </a:lnTo>
                  <a:lnTo>
                    <a:pt x="161" y="260"/>
                  </a:lnTo>
                  <a:lnTo>
                    <a:pt x="169" y="259"/>
                  </a:lnTo>
                  <a:lnTo>
                    <a:pt x="177" y="258"/>
                  </a:lnTo>
                  <a:lnTo>
                    <a:pt x="184" y="256"/>
                  </a:lnTo>
                  <a:lnTo>
                    <a:pt x="191" y="254"/>
                  </a:lnTo>
                  <a:lnTo>
                    <a:pt x="197" y="250"/>
                  </a:lnTo>
                  <a:lnTo>
                    <a:pt x="204" y="246"/>
                  </a:lnTo>
                  <a:lnTo>
                    <a:pt x="210" y="241"/>
                  </a:lnTo>
                  <a:lnTo>
                    <a:pt x="216" y="234"/>
                  </a:lnTo>
                  <a:lnTo>
                    <a:pt x="221" y="228"/>
                  </a:lnTo>
                  <a:lnTo>
                    <a:pt x="225" y="221"/>
                  </a:lnTo>
                  <a:lnTo>
                    <a:pt x="228" y="214"/>
                  </a:lnTo>
                  <a:lnTo>
                    <a:pt x="232" y="204"/>
                  </a:lnTo>
                  <a:lnTo>
                    <a:pt x="235" y="195"/>
                  </a:lnTo>
                  <a:lnTo>
                    <a:pt x="236" y="185"/>
                  </a:lnTo>
                  <a:lnTo>
                    <a:pt x="238" y="175"/>
                  </a:lnTo>
                  <a:lnTo>
                    <a:pt x="238" y="163"/>
                  </a:lnTo>
                  <a:lnTo>
                    <a:pt x="238" y="151"/>
                  </a:lnTo>
                  <a:lnTo>
                    <a:pt x="236" y="141"/>
                  </a:lnTo>
                  <a:lnTo>
                    <a:pt x="235" y="132"/>
                  </a:lnTo>
                  <a:lnTo>
                    <a:pt x="232" y="123"/>
                  </a:lnTo>
                  <a:lnTo>
                    <a:pt x="228" y="114"/>
                  </a:lnTo>
                  <a:lnTo>
                    <a:pt x="225" y="106"/>
                  </a:lnTo>
                  <a:lnTo>
                    <a:pt x="221" y="100"/>
                  </a:lnTo>
                  <a:lnTo>
                    <a:pt x="216" y="93"/>
                  </a:lnTo>
                  <a:lnTo>
                    <a:pt x="210" y="87"/>
                  </a:lnTo>
                  <a:lnTo>
                    <a:pt x="204" y="81"/>
                  </a:lnTo>
                  <a:lnTo>
                    <a:pt x="197" y="77"/>
                  </a:lnTo>
                  <a:lnTo>
                    <a:pt x="191" y="74"/>
                  </a:lnTo>
                  <a:lnTo>
                    <a:pt x="184" y="71"/>
                  </a:lnTo>
                  <a:lnTo>
                    <a:pt x="177" y="70"/>
                  </a:lnTo>
                  <a:lnTo>
                    <a:pt x="169" y="68"/>
                  </a:lnTo>
                  <a:lnTo>
                    <a:pt x="161" y="67"/>
                  </a:lnTo>
                  <a:lnTo>
                    <a:pt x="153" y="68"/>
                  </a:lnTo>
                  <a:lnTo>
                    <a:pt x="146" y="70"/>
                  </a:lnTo>
                  <a:lnTo>
                    <a:pt x="138" y="71"/>
                  </a:lnTo>
                  <a:lnTo>
                    <a:pt x="131" y="74"/>
                  </a:lnTo>
                  <a:lnTo>
                    <a:pt x="125" y="77"/>
                  </a:lnTo>
                  <a:lnTo>
                    <a:pt x="118" y="81"/>
                  </a:lnTo>
                  <a:lnTo>
                    <a:pt x="112" y="87"/>
                  </a:lnTo>
                  <a:lnTo>
                    <a:pt x="107" y="93"/>
                  </a:lnTo>
                  <a:lnTo>
                    <a:pt x="101" y="100"/>
                  </a:lnTo>
                  <a:lnTo>
                    <a:pt x="98" y="106"/>
                  </a:lnTo>
                  <a:lnTo>
                    <a:pt x="94" y="114"/>
                  </a:lnTo>
                  <a:lnTo>
                    <a:pt x="90" y="123"/>
                  </a:lnTo>
                  <a:lnTo>
                    <a:pt x="87" y="132"/>
                  </a:lnTo>
                  <a:lnTo>
                    <a:pt x="86" y="142"/>
                  </a:lnTo>
                  <a:lnTo>
                    <a:pt x="85" y="153"/>
                  </a:lnTo>
                  <a:lnTo>
                    <a:pt x="85" y="164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R"/>
            </a:p>
          </p:txBody>
        </p:sp>
        <p:sp>
          <p:nvSpPr>
            <p:cNvPr id="283684" name="Freeform 1441"/>
            <p:cNvSpPr>
              <a:spLocks/>
            </p:cNvSpPr>
            <p:nvPr/>
          </p:nvSpPr>
          <p:spPr bwMode="auto">
            <a:xfrm>
              <a:off x="638" y="2506"/>
              <a:ext cx="71" cy="80"/>
            </a:xfrm>
            <a:custGeom>
              <a:avLst/>
              <a:gdLst>
                <a:gd name="T0" fmla="*/ 71 w 285"/>
                <a:gd name="T1" fmla="*/ 80 h 320"/>
                <a:gd name="T2" fmla="*/ 50 w 285"/>
                <a:gd name="T3" fmla="*/ 80 h 320"/>
                <a:gd name="T4" fmla="*/ 50 w 285"/>
                <a:gd name="T5" fmla="*/ 40 h 320"/>
                <a:gd name="T6" fmla="*/ 50 w 285"/>
                <a:gd name="T7" fmla="*/ 34 h 320"/>
                <a:gd name="T8" fmla="*/ 50 w 285"/>
                <a:gd name="T9" fmla="*/ 30 h 320"/>
                <a:gd name="T10" fmla="*/ 50 w 285"/>
                <a:gd name="T11" fmla="*/ 26 h 320"/>
                <a:gd name="T12" fmla="*/ 49 w 285"/>
                <a:gd name="T13" fmla="*/ 24 h 320"/>
                <a:gd name="T14" fmla="*/ 48 w 285"/>
                <a:gd name="T15" fmla="*/ 22 h 320"/>
                <a:gd name="T16" fmla="*/ 47 w 285"/>
                <a:gd name="T17" fmla="*/ 20 h 320"/>
                <a:gd name="T18" fmla="*/ 46 w 285"/>
                <a:gd name="T19" fmla="*/ 19 h 320"/>
                <a:gd name="T20" fmla="*/ 45 w 285"/>
                <a:gd name="T21" fmla="*/ 18 h 320"/>
                <a:gd name="T22" fmla="*/ 43 w 285"/>
                <a:gd name="T23" fmla="*/ 17 h 320"/>
                <a:gd name="T24" fmla="*/ 42 w 285"/>
                <a:gd name="T25" fmla="*/ 17 h 320"/>
                <a:gd name="T26" fmla="*/ 40 w 285"/>
                <a:gd name="T27" fmla="*/ 16 h 320"/>
                <a:gd name="T28" fmla="*/ 38 w 285"/>
                <a:gd name="T29" fmla="*/ 16 h 320"/>
                <a:gd name="T30" fmla="*/ 35 w 285"/>
                <a:gd name="T31" fmla="*/ 16 h 320"/>
                <a:gd name="T32" fmla="*/ 32 w 285"/>
                <a:gd name="T33" fmla="*/ 17 h 320"/>
                <a:gd name="T34" fmla="*/ 30 w 285"/>
                <a:gd name="T35" fmla="*/ 18 h 320"/>
                <a:gd name="T36" fmla="*/ 28 w 285"/>
                <a:gd name="T37" fmla="*/ 19 h 320"/>
                <a:gd name="T38" fmla="*/ 26 w 285"/>
                <a:gd name="T39" fmla="*/ 20 h 320"/>
                <a:gd name="T40" fmla="*/ 24 w 285"/>
                <a:gd name="T41" fmla="*/ 22 h 320"/>
                <a:gd name="T42" fmla="*/ 23 w 285"/>
                <a:gd name="T43" fmla="*/ 24 h 320"/>
                <a:gd name="T44" fmla="*/ 22 w 285"/>
                <a:gd name="T45" fmla="*/ 27 h 320"/>
                <a:gd name="T46" fmla="*/ 21 w 285"/>
                <a:gd name="T47" fmla="*/ 30 h 320"/>
                <a:gd name="T48" fmla="*/ 21 w 285"/>
                <a:gd name="T49" fmla="*/ 34 h 320"/>
                <a:gd name="T50" fmla="*/ 21 w 285"/>
                <a:gd name="T51" fmla="*/ 39 h 320"/>
                <a:gd name="T52" fmla="*/ 21 w 285"/>
                <a:gd name="T53" fmla="*/ 45 h 320"/>
                <a:gd name="T54" fmla="*/ 21 w 285"/>
                <a:gd name="T55" fmla="*/ 80 h 320"/>
                <a:gd name="T56" fmla="*/ 0 w 285"/>
                <a:gd name="T57" fmla="*/ 80 h 320"/>
                <a:gd name="T58" fmla="*/ 0 w 285"/>
                <a:gd name="T59" fmla="*/ 2 h 320"/>
                <a:gd name="T60" fmla="*/ 19 w 285"/>
                <a:gd name="T61" fmla="*/ 2 h 320"/>
                <a:gd name="T62" fmla="*/ 19 w 285"/>
                <a:gd name="T63" fmla="*/ 13 h 320"/>
                <a:gd name="T64" fmla="*/ 22 w 285"/>
                <a:gd name="T65" fmla="*/ 10 h 320"/>
                <a:gd name="T66" fmla="*/ 24 w 285"/>
                <a:gd name="T67" fmla="*/ 8 h 320"/>
                <a:gd name="T68" fmla="*/ 27 w 285"/>
                <a:gd name="T69" fmla="*/ 5 h 320"/>
                <a:gd name="T70" fmla="*/ 31 w 285"/>
                <a:gd name="T71" fmla="*/ 4 h 320"/>
                <a:gd name="T72" fmla="*/ 34 w 285"/>
                <a:gd name="T73" fmla="*/ 2 h 320"/>
                <a:gd name="T74" fmla="*/ 37 w 285"/>
                <a:gd name="T75" fmla="*/ 1 h 320"/>
                <a:gd name="T76" fmla="*/ 41 w 285"/>
                <a:gd name="T77" fmla="*/ 0 h 320"/>
                <a:gd name="T78" fmla="*/ 45 w 285"/>
                <a:gd name="T79" fmla="*/ 0 h 320"/>
                <a:gd name="T80" fmla="*/ 48 w 285"/>
                <a:gd name="T81" fmla="*/ 0 h 320"/>
                <a:gd name="T82" fmla="*/ 51 w 285"/>
                <a:gd name="T83" fmla="*/ 1 h 320"/>
                <a:gd name="T84" fmla="*/ 55 w 285"/>
                <a:gd name="T85" fmla="*/ 2 h 320"/>
                <a:gd name="T86" fmla="*/ 57 w 285"/>
                <a:gd name="T87" fmla="*/ 3 h 320"/>
                <a:gd name="T88" fmla="*/ 60 w 285"/>
                <a:gd name="T89" fmla="*/ 4 h 320"/>
                <a:gd name="T90" fmla="*/ 62 w 285"/>
                <a:gd name="T91" fmla="*/ 6 h 320"/>
                <a:gd name="T92" fmla="*/ 64 w 285"/>
                <a:gd name="T93" fmla="*/ 7 h 320"/>
                <a:gd name="T94" fmla="*/ 66 w 285"/>
                <a:gd name="T95" fmla="*/ 9 h 320"/>
                <a:gd name="T96" fmla="*/ 67 w 285"/>
                <a:gd name="T97" fmla="*/ 11 h 320"/>
                <a:gd name="T98" fmla="*/ 68 w 285"/>
                <a:gd name="T99" fmla="*/ 13 h 320"/>
                <a:gd name="T100" fmla="*/ 69 w 285"/>
                <a:gd name="T101" fmla="*/ 15 h 320"/>
                <a:gd name="T102" fmla="*/ 70 w 285"/>
                <a:gd name="T103" fmla="*/ 18 h 320"/>
                <a:gd name="T104" fmla="*/ 70 w 285"/>
                <a:gd name="T105" fmla="*/ 20 h 320"/>
                <a:gd name="T106" fmla="*/ 71 w 285"/>
                <a:gd name="T107" fmla="*/ 24 h 320"/>
                <a:gd name="T108" fmla="*/ 71 w 285"/>
                <a:gd name="T109" fmla="*/ 27 h 320"/>
                <a:gd name="T110" fmla="*/ 71 w 285"/>
                <a:gd name="T111" fmla="*/ 31 h 320"/>
                <a:gd name="T112" fmla="*/ 71 w 285"/>
                <a:gd name="T113" fmla="*/ 80 h 32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285"/>
                <a:gd name="T172" fmla="*/ 0 h 320"/>
                <a:gd name="T173" fmla="*/ 285 w 285"/>
                <a:gd name="T174" fmla="*/ 320 h 320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285" h="320">
                  <a:moveTo>
                    <a:pt x="285" y="320"/>
                  </a:moveTo>
                  <a:lnTo>
                    <a:pt x="202" y="320"/>
                  </a:lnTo>
                  <a:lnTo>
                    <a:pt x="202" y="160"/>
                  </a:lnTo>
                  <a:lnTo>
                    <a:pt x="202" y="137"/>
                  </a:lnTo>
                  <a:lnTo>
                    <a:pt x="200" y="119"/>
                  </a:lnTo>
                  <a:lnTo>
                    <a:pt x="199" y="105"/>
                  </a:lnTo>
                  <a:lnTo>
                    <a:pt x="197" y="94"/>
                  </a:lnTo>
                  <a:lnTo>
                    <a:pt x="194" y="88"/>
                  </a:lnTo>
                  <a:lnTo>
                    <a:pt x="190" y="81"/>
                  </a:lnTo>
                  <a:lnTo>
                    <a:pt x="185" y="76"/>
                  </a:lnTo>
                  <a:lnTo>
                    <a:pt x="180" y="72"/>
                  </a:lnTo>
                  <a:lnTo>
                    <a:pt x="173" y="68"/>
                  </a:lnTo>
                  <a:lnTo>
                    <a:pt x="167" y="66"/>
                  </a:lnTo>
                  <a:lnTo>
                    <a:pt x="159" y="65"/>
                  </a:lnTo>
                  <a:lnTo>
                    <a:pt x="151" y="63"/>
                  </a:lnTo>
                  <a:lnTo>
                    <a:pt x="141" y="65"/>
                  </a:lnTo>
                  <a:lnTo>
                    <a:pt x="130" y="67"/>
                  </a:lnTo>
                  <a:lnTo>
                    <a:pt x="121" y="70"/>
                  </a:lnTo>
                  <a:lnTo>
                    <a:pt x="112" y="75"/>
                  </a:lnTo>
                  <a:lnTo>
                    <a:pt x="105" y="81"/>
                  </a:lnTo>
                  <a:lnTo>
                    <a:pt x="98" y="89"/>
                  </a:lnTo>
                  <a:lnTo>
                    <a:pt x="93" y="97"/>
                  </a:lnTo>
                  <a:lnTo>
                    <a:pt x="89" y="106"/>
                  </a:lnTo>
                  <a:lnTo>
                    <a:pt x="86" y="119"/>
                  </a:lnTo>
                  <a:lnTo>
                    <a:pt x="84" y="135"/>
                  </a:lnTo>
                  <a:lnTo>
                    <a:pt x="83" y="154"/>
                  </a:lnTo>
                  <a:lnTo>
                    <a:pt x="83" y="179"/>
                  </a:lnTo>
                  <a:lnTo>
                    <a:pt x="83" y="320"/>
                  </a:lnTo>
                  <a:lnTo>
                    <a:pt x="0" y="320"/>
                  </a:lnTo>
                  <a:lnTo>
                    <a:pt x="0" y="7"/>
                  </a:lnTo>
                  <a:lnTo>
                    <a:pt x="76" y="7"/>
                  </a:lnTo>
                  <a:lnTo>
                    <a:pt x="76" y="53"/>
                  </a:lnTo>
                  <a:lnTo>
                    <a:pt x="88" y="41"/>
                  </a:lnTo>
                  <a:lnTo>
                    <a:pt x="98" y="30"/>
                  </a:lnTo>
                  <a:lnTo>
                    <a:pt x="110" y="20"/>
                  </a:lnTo>
                  <a:lnTo>
                    <a:pt x="123" y="14"/>
                  </a:lnTo>
                  <a:lnTo>
                    <a:pt x="136" y="7"/>
                  </a:lnTo>
                  <a:lnTo>
                    <a:pt x="150" y="4"/>
                  </a:lnTo>
                  <a:lnTo>
                    <a:pt x="164" y="1"/>
                  </a:lnTo>
                  <a:lnTo>
                    <a:pt x="180" y="0"/>
                  </a:lnTo>
                  <a:lnTo>
                    <a:pt x="193" y="1"/>
                  </a:lnTo>
                  <a:lnTo>
                    <a:pt x="206" y="2"/>
                  </a:lnTo>
                  <a:lnTo>
                    <a:pt x="219" y="6"/>
                  </a:lnTo>
                  <a:lnTo>
                    <a:pt x="230" y="10"/>
                  </a:lnTo>
                  <a:lnTo>
                    <a:pt x="241" y="15"/>
                  </a:lnTo>
                  <a:lnTo>
                    <a:pt x="250" y="22"/>
                  </a:lnTo>
                  <a:lnTo>
                    <a:pt x="257" y="28"/>
                  </a:lnTo>
                  <a:lnTo>
                    <a:pt x="264" y="36"/>
                  </a:lnTo>
                  <a:lnTo>
                    <a:pt x="269" y="44"/>
                  </a:lnTo>
                  <a:lnTo>
                    <a:pt x="274" y="52"/>
                  </a:lnTo>
                  <a:lnTo>
                    <a:pt x="277" y="61"/>
                  </a:lnTo>
                  <a:lnTo>
                    <a:pt x="280" y="70"/>
                  </a:lnTo>
                  <a:lnTo>
                    <a:pt x="282" y="81"/>
                  </a:lnTo>
                  <a:lnTo>
                    <a:pt x="283" y="94"/>
                  </a:lnTo>
                  <a:lnTo>
                    <a:pt x="285" y="109"/>
                  </a:lnTo>
                  <a:lnTo>
                    <a:pt x="285" y="125"/>
                  </a:lnTo>
                  <a:lnTo>
                    <a:pt x="285" y="32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R"/>
            </a:p>
          </p:txBody>
        </p:sp>
        <p:sp>
          <p:nvSpPr>
            <p:cNvPr id="283685" name="Freeform 1442"/>
            <p:cNvSpPr>
              <a:spLocks noEditPoints="1"/>
            </p:cNvSpPr>
            <p:nvPr/>
          </p:nvSpPr>
          <p:spPr bwMode="auto">
            <a:xfrm>
              <a:off x="725" y="2506"/>
              <a:ext cx="73" cy="82"/>
            </a:xfrm>
            <a:custGeom>
              <a:avLst/>
              <a:gdLst>
                <a:gd name="T0" fmla="*/ 3 w 293"/>
                <a:gd name="T1" fmla="*/ 20 h 328"/>
                <a:gd name="T2" fmla="*/ 6 w 293"/>
                <a:gd name="T3" fmla="*/ 13 h 328"/>
                <a:gd name="T4" fmla="*/ 11 w 293"/>
                <a:gd name="T5" fmla="*/ 7 h 328"/>
                <a:gd name="T6" fmla="*/ 17 w 293"/>
                <a:gd name="T7" fmla="*/ 3 h 328"/>
                <a:gd name="T8" fmla="*/ 25 w 293"/>
                <a:gd name="T9" fmla="*/ 1 h 328"/>
                <a:gd name="T10" fmla="*/ 36 w 293"/>
                <a:gd name="T11" fmla="*/ 0 h 328"/>
                <a:gd name="T12" fmla="*/ 53 w 293"/>
                <a:gd name="T13" fmla="*/ 2 h 328"/>
                <a:gd name="T14" fmla="*/ 62 w 293"/>
                <a:gd name="T15" fmla="*/ 7 h 328"/>
                <a:gd name="T16" fmla="*/ 67 w 293"/>
                <a:gd name="T17" fmla="*/ 15 h 328"/>
                <a:gd name="T18" fmla="*/ 69 w 293"/>
                <a:gd name="T19" fmla="*/ 30 h 328"/>
                <a:gd name="T20" fmla="*/ 69 w 293"/>
                <a:gd name="T21" fmla="*/ 64 h 328"/>
                <a:gd name="T22" fmla="*/ 70 w 293"/>
                <a:gd name="T23" fmla="*/ 72 h 328"/>
                <a:gd name="T24" fmla="*/ 73 w 293"/>
                <a:gd name="T25" fmla="*/ 80 h 328"/>
                <a:gd name="T26" fmla="*/ 51 w 293"/>
                <a:gd name="T27" fmla="*/ 74 h 328"/>
                <a:gd name="T28" fmla="*/ 47 w 293"/>
                <a:gd name="T29" fmla="*/ 74 h 328"/>
                <a:gd name="T30" fmla="*/ 39 w 293"/>
                <a:gd name="T31" fmla="*/ 79 h 328"/>
                <a:gd name="T32" fmla="*/ 29 w 293"/>
                <a:gd name="T33" fmla="*/ 82 h 328"/>
                <a:gd name="T34" fmla="*/ 20 w 293"/>
                <a:gd name="T35" fmla="*/ 81 h 328"/>
                <a:gd name="T36" fmla="*/ 13 w 293"/>
                <a:gd name="T37" fmla="*/ 79 h 328"/>
                <a:gd name="T38" fmla="*/ 7 w 293"/>
                <a:gd name="T39" fmla="*/ 75 h 328"/>
                <a:gd name="T40" fmla="*/ 2 w 293"/>
                <a:gd name="T41" fmla="*/ 70 h 328"/>
                <a:gd name="T42" fmla="*/ 0 w 293"/>
                <a:gd name="T43" fmla="*/ 64 h 328"/>
                <a:gd name="T44" fmla="*/ 0 w 293"/>
                <a:gd name="T45" fmla="*/ 55 h 328"/>
                <a:gd name="T46" fmla="*/ 3 w 293"/>
                <a:gd name="T47" fmla="*/ 47 h 328"/>
                <a:gd name="T48" fmla="*/ 9 w 293"/>
                <a:gd name="T49" fmla="*/ 41 h 328"/>
                <a:gd name="T50" fmla="*/ 19 w 293"/>
                <a:gd name="T51" fmla="*/ 36 h 328"/>
                <a:gd name="T52" fmla="*/ 35 w 293"/>
                <a:gd name="T53" fmla="*/ 33 h 328"/>
                <a:gd name="T54" fmla="*/ 48 w 293"/>
                <a:gd name="T55" fmla="*/ 29 h 328"/>
                <a:gd name="T56" fmla="*/ 48 w 293"/>
                <a:gd name="T57" fmla="*/ 22 h 328"/>
                <a:gd name="T58" fmla="*/ 44 w 293"/>
                <a:gd name="T59" fmla="*/ 18 h 328"/>
                <a:gd name="T60" fmla="*/ 34 w 293"/>
                <a:gd name="T61" fmla="*/ 16 h 328"/>
                <a:gd name="T62" fmla="*/ 27 w 293"/>
                <a:gd name="T63" fmla="*/ 17 h 328"/>
                <a:gd name="T64" fmla="*/ 23 w 293"/>
                <a:gd name="T65" fmla="*/ 21 h 328"/>
                <a:gd name="T66" fmla="*/ 48 w 293"/>
                <a:gd name="T67" fmla="*/ 42 h 328"/>
                <a:gd name="T68" fmla="*/ 40 w 293"/>
                <a:gd name="T69" fmla="*/ 45 h 328"/>
                <a:gd name="T70" fmla="*/ 29 w 293"/>
                <a:gd name="T71" fmla="*/ 48 h 328"/>
                <a:gd name="T72" fmla="*/ 23 w 293"/>
                <a:gd name="T73" fmla="*/ 51 h 328"/>
                <a:gd name="T74" fmla="*/ 21 w 293"/>
                <a:gd name="T75" fmla="*/ 57 h 328"/>
                <a:gd name="T76" fmla="*/ 22 w 293"/>
                <a:gd name="T77" fmla="*/ 63 h 328"/>
                <a:gd name="T78" fmla="*/ 27 w 293"/>
                <a:gd name="T79" fmla="*/ 66 h 328"/>
                <a:gd name="T80" fmla="*/ 35 w 293"/>
                <a:gd name="T81" fmla="*/ 67 h 328"/>
                <a:gd name="T82" fmla="*/ 43 w 293"/>
                <a:gd name="T83" fmla="*/ 64 h 328"/>
                <a:gd name="T84" fmla="*/ 47 w 293"/>
                <a:gd name="T85" fmla="*/ 59 h 328"/>
                <a:gd name="T86" fmla="*/ 48 w 293"/>
                <a:gd name="T87" fmla="*/ 53 h 328"/>
                <a:gd name="T88" fmla="*/ 48 w 293"/>
                <a:gd name="T89" fmla="*/ 42 h 32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293"/>
                <a:gd name="T136" fmla="*/ 0 h 328"/>
                <a:gd name="T137" fmla="*/ 293 w 293"/>
                <a:gd name="T138" fmla="*/ 328 h 32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293" h="328">
                  <a:moveTo>
                    <a:pt x="83" y="103"/>
                  </a:moveTo>
                  <a:lnTo>
                    <a:pt x="9" y="89"/>
                  </a:lnTo>
                  <a:lnTo>
                    <a:pt x="12" y="79"/>
                  </a:lnTo>
                  <a:lnTo>
                    <a:pt x="15" y="68"/>
                  </a:lnTo>
                  <a:lnTo>
                    <a:pt x="21" y="58"/>
                  </a:lnTo>
                  <a:lnTo>
                    <a:pt x="26" y="50"/>
                  </a:lnTo>
                  <a:lnTo>
                    <a:pt x="31" y="41"/>
                  </a:lnTo>
                  <a:lnTo>
                    <a:pt x="38" y="35"/>
                  </a:lnTo>
                  <a:lnTo>
                    <a:pt x="44" y="28"/>
                  </a:lnTo>
                  <a:lnTo>
                    <a:pt x="52" y="22"/>
                  </a:lnTo>
                  <a:lnTo>
                    <a:pt x="60" y="17"/>
                  </a:lnTo>
                  <a:lnTo>
                    <a:pt x="69" y="13"/>
                  </a:lnTo>
                  <a:lnTo>
                    <a:pt x="79" y="9"/>
                  </a:lnTo>
                  <a:lnTo>
                    <a:pt x="91" y="6"/>
                  </a:lnTo>
                  <a:lnTo>
                    <a:pt x="102" y="4"/>
                  </a:lnTo>
                  <a:lnTo>
                    <a:pt x="115" y="2"/>
                  </a:lnTo>
                  <a:lnTo>
                    <a:pt x="130" y="1"/>
                  </a:lnTo>
                  <a:lnTo>
                    <a:pt x="144" y="0"/>
                  </a:lnTo>
                  <a:lnTo>
                    <a:pt x="170" y="1"/>
                  </a:lnTo>
                  <a:lnTo>
                    <a:pt x="192" y="4"/>
                  </a:lnTo>
                  <a:lnTo>
                    <a:pt x="211" y="7"/>
                  </a:lnTo>
                  <a:lnTo>
                    <a:pt x="227" y="14"/>
                  </a:lnTo>
                  <a:lnTo>
                    <a:pt x="238" y="20"/>
                  </a:lnTo>
                  <a:lnTo>
                    <a:pt x="249" y="28"/>
                  </a:lnTo>
                  <a:lnTo>
                    <a:pt x="258" y="37"/>
                  </a:lnTo>
                  <a:lnTo>
                    <a:pt x="264" y="46"/>
                  </a:lnTo>
                  <a:lnTo>
                    <a:pt x="269" y="59"/>
                  </a:lnTo>
                  <a:lnTo>
                    <a:pt x="272" y="75"/>
                  </a:lnTo>
                  <a:lnTo>
                    <a:pt x="275" y="96"/>
                  </a:lnTo>
                  <a:lnTo>
                    <a:pt x="276" y="120"/>
                  </a:lnTo>
                  <a:lnTo>
                    <a:pt x="275" y="217"/>
                  </a:lnTo>
                  <a:lnTo>
                    <a:pt x="275" y="237"/>
                  </a:lnTo>
                  <a:lnTo>
                    <a:pt x="276" y="254"/>
                  </a:lnTo>
                  <a:lnTo>
                    <a:pt x="277" y="267"/>
                  </a:lnTo>
                  <a:lnTo>
                    <a:pt x="279" y="278"/>
                  </a:lnTo>
                  <a:lnTo>
                    <a:pt x="281" y="287"/>
                  </a:lnTo>
                  <a:lnTo>
                    <a:pt x="284" y="298"/>
                  </a:lnTo>
                  <a:lnTo>
                    <a:pt x="289" y="309"/>
                  </a:lnTo>
                  <a:lnTo>
                    <a:pt x="293" y="320"/>
                  </a:lnTo>
                  <a:lnTo>
                    <a:pt x="211" y="320"/>
                  </a:lnTo>
                  <a:lnTo>
                    <a:pt x="207" y="309"/>
                  </a:lnTo>
                  <a:lnTo>
                    <a:pt x="203" y="295"/>
                  </a:lnTo>
                  <a:lnTo>
                    <a:pt x="202" y="290"/>
                  </a:lnTo>
                  <a:lnTo>
                    <a:pt x="201" y="286"/>
                  </a:lnTo>
                  <a:lnTo>
                    <a:pt x="190" y="295"/>
                  </a:lnTo>
                  <a:lnTo>
                    <a:pt x="179" y="304"/>
                  </a:lnTo>
                  <a:lnTo>
                    <a:pt x="167" y="311"/>
                  </a:lnTo>
                  <a:lnTo>
                    <a:pt x="155" y="317"/>
                  </a:lnTo>
                  <a:lnTo>
                    <a:pt x="142" y="321"/>
                  </a:lnTo>
                  <a:lnTo>
                    <a:pt x="131" y="325"/>
                  </a:lnTo>
                  <a:lnTo>
                    <a:pt x="118" y="326"/>
                  </a:lnTo>
                  <a:lnTo>
                    <a:pt x="104" y="328"/>
                  </a:lnTo>
                  <a:lnTo>
                    <a:pt x="92" y="326"/>
                  </a:lnTo>
                  <a:lnTo>
                    <a:pt x="80" y="325"/>
                  </a:lnTo>
                  <a:lnTo>
                    <a:pt x="70" y="324"/>
                  </a:lnTo>
                  <a:lnTo>
                    <a:pt x="61" y="321"/>
                  </a:lnTo>
                  <a:lnTo>
                    <a:pt x="52" y="317"/>
                  </a:lnTo>
                  <a:lnTo>
                    <a:pt x="43" y="312"/>
                  </a:lnTo>
                  <a:lnTo>
                    <a:pt x="35" y="307"/>
                  </a:lnTo>
                  <a:lnTo>
                    <a:pt x="27" y="300"/>
                  </a:lnTo>
                  <a:lnTo>
                    <a:pt x="21" y="294"/>
                  </a:lnTo>
                  <a:lnTo>
                    <a:pt x="15" y="287"/>
                  </a:lnTo>
                  <a:lnTo>
                    <a:pt x="10" y="280"/>
                  </a:lnTo>
                  <a:lnTo>
                    <a:pt x="6" y="272"/>
                  </a:lnTo>
                  <a:lnTo>
                    <a:pt x="4" y="263"/>
                  </a:lnTo>
                  <a:lnTo>
                    <a:pt x="1" y="254"/>
                  </a:lnTo>
                  <a:lnTo>
                    <a:pt x="0" y="245"/>
                  </a:lnTo>
                  <a:lnTo>
                    <a:pt x="0" y="234"/>
                  </a:lnTo>
                  <a:lnTo>
                    <a:pt x="1" y="221"/>
                  </a:lnTo>
                  <a:lnTo>
                    <a:pt x="3" y="210"/>
                  </a:lnTo>
                  <a:lnTo>
                    <a:pt x="6" y="198"/>
                  </a:lnTo>
                  <a:lnTo>
                    <a:pt x="13" y="188"/>
                  </a:lnTo>
                  <a:lnTo>
                    <a:pt x="19" y="177"/>
                  </a:lnTo>
                  <a:lnTo>
                    <a:pt x="27" y="169"/>
                  </a:lnTo>
                  <a:lnTo>
                    <a:pt x="38" y="162"/>
                  </a:lnTo>
                  <a:lnTo>
                    <a:pt x="48" y="155"/>
                  </a:lnTo>
                  <a:lnTo>
                    <a:pt x="61" y="150"/>
                  </a:lnTo>
                  <a:lnTo>
                    <a:pt x="76" y="145"/>
                  </a:lnTo>
                  <a:lnTo>
                    <a:pt x="93" y="141"/>
                  </a:lnTo>
                  <a:lnTo>
                    <a:pt x="114" y="136"/>
                  </a:lnTo>
                  <a:lnTo>
                    <a:pt x="140" y="131"/>
                  </a:lnTo>
                  <a:lnTo>
                    <a:pt x="163" y="125"/>
                  </a:lnTo>
                  <a:lnTo>
                    <a:pt x="180" y="120"/>
                  </a:lnTo>
                  <a:lnTo>
                    <a:pt x="194" y="116"/>
                  </a:lnTo>
                  <a:lnTo>
                    <a:pt x="194" y="107"/>
                  </a:lnTo>
                  <a:lnTo>
                    <a:pt x="193" y="97"/>
                  </a:lnTo>
                  <a:lnTo>
                    <a:pt x="192" y="88"/>
                  </a:lnTo>
                  <a:lnTo>
                    <a:pt x="188" y="80"/>
                  </a:lnTo>
                  <a:lnTo>
                    <a:pt x="183" y="74"/>
                  </a:lnTo>
                  <a:lnTo>
                    <a:pt x="175" y="70"/>
                  </a:lnTo>
                  <a:lnTo>
                    <a:pt x="166" y="66"/>
                  </a:lnTo>
                  <a:lnTo>
                    <a:pt x="153" y="65"/>
                  </a:lnTo>
                  <a:lnTo>
                    <a:pt x="137" y="63"/>
                  </a:lnTo>
                  <a:lnTo>
                    <a:pt x="127" y="65"/>
                  </a:lnTo>
                  <a:lnTo>
                    <a:pt x="118" y="66"/>
                  </a:lnTo>
                  <a:lnTo>
                    <a:pt x="110" y="68"/>
                  </a:lnTo>
                  <a:lnTo>
                    <a:pt x="104" y="72"/>
                  </a:lnTo>
                  <a:lnTo>
                    <a:pt x="97" y="77"/>
                  </a:lnTo>
                  <a:lnTo>
                    <a:pt x="92" y="84"/>
                  </a:lnTo>
                  <a:lnTo>
                    <a:pt x="88" y="93"/>
                  </a:lnTo>
                  <a:lnTo>
                    <a:pt x="83" y="103"/>
                  </a:lnTo>
                  <a:close/>
                  <a:moveTo>
                    <a:pt x="194" y="169"/>
                  </a:moveTo>
                  <a:lnTo>
                    <a:pt x="185" y="172"/>
                  </a:lnTo>
                  <a:lnTo>
                    <a:pt x="174" y="176"/>
                  </a:lnTo>
                  <a:lnTo>
                    <a:pt x="159" y="179"/>
                  </a:lnTo>
                  <a:lnTo>
                    <a:pt x="144" y="182"/>
                  </a:lnTo>
                  <a:lnTo>
                    <a:pt x="128" y="186"/>
                  </a:lnTo>
                  <a:lnTo>
                    <a:pt x="115" y="190"/>
                  </a:lnTo>
                  <a:lnTo>
                    <a:pt x="105" y="193"/>
                  </a:lnTo>
                  <a:lnTo>
                    <a:pt x="98" y="197"/>
                  </a:lnTo>
                  <a:lnTo>
                    <a:pt x="92" y="203"/>
                  </a:lnTo>
                  <a:lnTo>
                    <a:pt x="87" y="210"/>
                  </a:lnTo>
                  <a:lnTo>
                    <a:pt x="84" y="217"/>
                  </a:lnTo>
                  <a:lnTo>
                    <a:pt x="83" y="227"/>
                  </a:lnTo>
                  <a:lnTo>
                    <a:pt x="83" y="234"/>
                  </a:lnTo>
                  <a:lnTo>
                    <a:pt x="85" y="242"/>
                  </a:lnTo>
                  <a:lnTo>
                    <a:pt x="89" y="250"/>
                  </a:lnTo>
                  <a:lnTo>
                    <a:pt x="96" y="256"/>
                  </a:lnTo>
                  <a:lnTo>
                    <a:pt x="102" y="262"/>
                  </a:lnTo>
                  <a:lnTo>
                    <a:pt x="110" y="265"/>
                  </a:lnTo>
                  <a:lnTo>
                    <a:pt x="119" y="268"/>
                  </a:lnTo>
                  <a:lnTo>
                    <a:pt x="128" y="269"/>
                  </a:lnTo>
                  <a:lnTo>
                    <a:pt x="140" y="268"/>
                  </a:lnTo>
                  <a:lnTo>
                    <a:pt x="150" y="265"/>
                  </a:lnTo>
                  <a:lnTo>
                    <a:pt x="161" y="260"/>
                  </a:lnTo>
                  <a:lnTo>
                    <a:pt x="171" y="254"/>
                  </a:lnTo>
                  <a:lnTo>
                    <a:pt x="177" y="249"/>
                  </a:lnTo>
                  <a:lnTo>
                    <a:pt x="184" y="242"/>
                  </a:lnTo>
                  <a:lnTo>
                    <a:pt x="188" y="234"/>
                  </a:lnTo>
                  <a:lnTo>
                    <a:pt x="190" y="227"/>
                  </a:lnTo>
                  <a:lnTo>
                    <a:pt x="192" y="220"/>
                  </a:lnTo>
                  <a:lnTo>
                    <a:pt x="193" y="211"/>
                  </a:lnTo>
                  <a:lnTo>
                    <a:pt x="194" y="201"/>
                  </a:lnTo>
                  <a:lnTo>
                    <a:pt x="194" y="186"/>
                  </a:lnTo>
                  <a:lnTo>
                    <a:pt x="194" y="169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R"/>
            </a:p>
          </p:txBody>
        </p:sp>
        <p:sp>
          <p:nvSpPr>
            <p:cNvPr id="283686" name="Freeform 1443"/>
            <p:cNvSpPr>
              <a:spLocks/>
            </p:cNvSpPr>
            <p:nvPr/>
          </p:nvSpPr>
          <p:spPr bwMode="auto">
            <a:xfrm>
              <a:off x="856" y="2479"/>
              <a:ext cx="104" cy="107"/>
            </a:xfrm>
            <a:custGeom>
              <a:avLst/>
              <a:gdLst>
                <a:gd name="T0" fmla="*/ 0 w 417"/>
                <a:gd name="T1" fmla="*/ 107 h 432"/>
                <a:gd name="T2" fmla="*/ 0 w 417"/>
                <a:gd name="T3" fmla="*/ 0 h 432"/>
                <a:gd name="T4" fmla="*/ 32 w 417"/>
                <a:gd name="T5" fmla="*/ 0 h 432"/>
                <a:gd name="T6" fmla="*/ 52 w 417"/>
                <a:gd name="T7" fmla="*/ 73 h 432"/>
                <a:gd name="T8" fmla="*/ 71 w 417"/>
                <a:gd name="T9" fmla="*/ 0 h 432"/>
                <a:gd name="T10" fmla="*/ 104 w 417"/>
                <a:gd name="T11" fmla="*/ 0 h 432"/>
                <a:gd name="T12" fmla="*/ 104 w 417"/>
                <a:gd name="T13" fmla="*/ 107 h 432"/>
                <a:gd name="T14" fmla="*/ 84 w 417"/>
                <a:gd name="T15" fmla="*/ 107 h 432"/>
                <a:gd name="T16" fmla="*/ 84 w 417"/>
                <a:gd name="T17" fmla="*/ 23 h 432"/>
                <a:gd name="T18" fmla="*/ 62 w 417"/>
                <a:gd name="T19" fmla="*/ 107 h 432"/>
                <a:gd name="T20" fmla="*/ 42 w 417"/>
                <a:gd name="T21" fmla="*/ 107 h 432"/>
                <a:gd name="T22" fmla="*/ 20 w 417"/>
                <a:gd name="T23" fmla="*/ 23 h 432"/>
                <a:gd name="T24" fmla="*/ 20 w 417"/>
                <a:gd name="T25" fmla="*/ 107 h 432"/>
                <a:gd name="T26" fmla="*/ 0 w 417"/>
                <a:gd name="T27" fmla="*/ 107 h 43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417"/>
                <a:gd name="T43" fmla="*/ 0 h 432"/>
                <a:gd name="T44" fmla="*/ 417 w 417"/>
                <a:gd name="T45" fmla="*/ 432 h 432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417" h="432">
                  <a:moveTo>
                    <a:pt x="0" y="432"/>
                  </a:moveTo>
                  <a:lnTo>
                    <a:pt x="0" y="0"/>
                  </a:lnTo>
                  <a:lnTo>
                    <a:pt x="130" y="0"/>
                  </a:lnTo>
                  <a:lnTo>
                    <a:pt x="208" y="294"/>
                  </a:lnTo>
                  <a:lnTo>
                    <a:pt x="286" y="0"/>
                  </a:lnTo>
                  <a:lnTo>
                    <a:pt x="417" y="0"/>
                  </a:lnTo>
                  <a:lnTo>
                    <a:pt x="417" y="432"/>
                  </a:lnTo>
                  <a:lnTo>
                    <a:pt x="336" y="432"/>
                  </a:lnTo>
                  <a:lnTo>
                    <a:pt x="336" y="92"/>
                  </a:lnTo>
                  <a:lnTo>
                    <a:pt x="250" y="432"/>
                  </a:lnTo>
                  <a:lnTo>
                    <a:pt x="167" y="432"/>
                  </a:lnTo>
                  <a:lnTo>
                    <a:pt x="81" y="92"/>
                  </a:lnTo>
                  <a:lnTo>
                    <a:pt x="81" y="432"/>
                  </a:lnTo>
                  <a:lnTo>
                    <a:pt x="0" y="43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R"/>
            </a:p>
          </p:txBody>
        </p:sp>
        <p:sp>
          <p:nvSpPr>
            <p:cNvPr id="283687" name="Freeform 1444"/>
            <p:cNvSpPr>
              <a:spLocks noEditPoints="1"/>
            </p:cNvSpPr>
            <p:nvPr/>
          </p:nvSpPr>
          <p:spPr bwMode="auto">
            <a:xfrm>
              <a:off x="977" y="2506"/>
              <a:ext cx="80" cy="82"/>
            </a:xfrm>
            <a:custGeom>
              <a:avLst/>
              <a:gdLst>
                <a:gd name="T0" fmla="*/ 1 w 323"/>
                <a:gd name="T1" fmla="*/ 30 h 328"/>
                <a:gd name="T2" fmla="*/ 6 w 323"/>
                <a:gd name="T3" fmla="*/ 18 h 328"/>
                <a:gd name="T4" fmla="*/ 11 w 323"/>
                <a:gd name="T5" fmla="*/ 11 h 328"/>
                <a:gd name="T6" fmla="*/ 17 w 323"/>
                <a:gd name="T7" fmla="*/ 7 h 328"/>
                <a:gd name="T8" fmla="*/ 24 w 323"/>
                <a:gd name="T9" fmla="*/ 3 h 328"/>
                <a:gd name="T10" fmla="*/ 32 w 323"/>
                <a:gd name="T11" fmla="*/ 1 h 328"/>
                <a:gd name="T12" fmla="*/ 40 w 323"/>
                <a:gd name="T13" fmla="*/ 0 h 328"/>
                <a:gd name="T14" fmla="*/ 52 w 323"/>
                <a:gd name="T15" fmla="*/ 2 h 328"/>
                <a:gd name="T16" fmla="*/ 63 w 323"/>
                <a:gd name="T17" fmla="*/ 7 h 328"/>
                <a:gd name="T18" fmla="*/ 72 w 323"/>
                <a:gd name="T19" fmla="*/ 15 h 328"/>
                <a:gd name="T20" fmla="*/ 77 w 323"/>
                <a:gd name="T21" fmla="*/ 25 h 328"/>
                <a:gd name="T22" fmla="*/ 80 w 323"/>
                <a:gd name="T23" fmla="*/ 37 h 328"/>
                <a:gd name="T24" fmla="*/ 79 w 323"/>
                <a:gd name="T25" fmla="*/ 49 h 328"/>
                <a:gd name="T26" fmla="*/ 76 w 323"/>
                <a:gd name="T27" fmla="*/ 61 h 328"/>
                <a:gd name="T28" fmla="*/ 69 w 323"/>
                <a:gd name="T29" fmla="*/ 70 h 328"/>
                <a:gd name="T30" fmla="*/ 59 w 323"/>
                <a:gd name="T31" fmla="*/ 77 h 328"/>
                <a:gd name="T32" fmla="*/ 49 w 323"/>
                <a:gd name="T33" fmla="*/ 81 h 328"/>
                <a:gd name="T34" fmla="*/ 35 w 323"/>
                <a:gd name="T35" fmla="*/ 82 h 328"/>
                <a:gd name="T36" fmla="*/ 20 w 323"/>
                <a:gd name="T37" fmla="*/ 77 h 328"/>
                <a:gd name="T38" fmla="*/ 13 w 323"/>
                <a:gd name="T39" fmla="*/ 73 h 328"/>
                <a:gd name="T40" fmla="*/ 8 w 323"/>
                <a:gd name="T41" fmla="*/ 67 h 328"/>
                <a:gd name="T42" fmla="*/ 4 w 323"/>
                <a:gd name="T43" fmla="*/ 60 h 328"/>
                <a:gd name="T44" fmla="*/ 1 w 323"/>
                <a:gd name="T45" fmla="*/ 53 h 328"/>
                <a:gd name="T46" fmla="*/ 0 w 323"/>
                <a:gd name="T47" fmla="*/ 43 h 328"/>
                <a:gd name="T48" fmla="*/ 21 w 323"/>
                <a:gd name="T49" fmla="*/ 44 h 328"/>
                <a:gd name="T50" fmla="*/ 23 w 323"/>
                <a:gd name="T51" fmla="*/ 51 h 328"/>
                <a:gd name="T52" fmla="*/ 25 w 323"/>
                <a:gd name="T53" fmla="*/ 57 h 328"/>
                <a:gd name="T54" fmla="*/ 29 w 323"/>
                <a:gd name="T55" fmla="*/ 62 h 328"/>
                <a:gd name="T56" fmla="*/ 34 w 323"/>
                <a:gd name="T57" fmla="*/ 64 h 328"/>
                <a:gd name="T58" fmla="*/ 40 w 323"/>
                <a:gd name="T59" fmla="*/ 65 h 328"/>
                <a:gd name="T60" fmla="*/ 46 w 323"/>
                <a:gd name="T61" fmla="*/ 64 h 328"/>
                <a:gd name="T62" fmla="*/ 51 w 323"/>
                <a:gd name="T63" fmla="*/ 62 h 328"/>
                <a:gd name="T64" fmla="*/ 55 w 323"/>
                <a:gd name="T65" fmla="*/ 57 h 328"/>
                <a:gd name="T66" fmla="*/ 58 w 323"/>
                <a:gd name="T67" fmla="*/ 51 h 328"/>
                <a:gd name="T68" fmla="*/ 59 w 323"/>
                <a:gd name="T69" fmla="*/ 44 h 328"/>
                <a:gd name="T70" fmla="*/ 59 w 323"/>
                <a:gd name="T71" fmla="*/ 35 h 328"/>
                <a:gd name="T72" fmla="*/ 57 w 323"/>
                <a:gd name="T73" fmla="*/ 29 h 328"/>
                <a:gd name="T74" fmla="*/ 53 w 323"/>
                <a:gd name="T75" fmla="*/ 23 h 328"/>
                <a:gd name="T76" fmla="*/ 49 w 323"/>
                <a:gd name="T77" fmla="*/ 19 h 328"/>
                <a:gd name="T78" fmla="*/ 44 w 323"/>
                <a:gd name="T79" fmla="*/ 18 h 328"/>
                <a:gd name="T80" fmla="*/ 38 w 323"/>
                <a:gd name="T81" fmla="*/ 17 h 328"/>
                <a:gd name="T82" fmla="*/ 33 w 323"/>
                <a:gd name="T83" fmla="*/ 19 h 328"/>
                <a:gd name="T84" fmla="*/ 28 w 323"/>
                <a:gd name="T85" fmla="*/ 22 h 328"/>
                <a:gd name="T86" fmla="*/ 24 w 323"/>
                <a:gd name="T87" fmla="*/ 27 h 328"/>
                <a:gd name="T88" fmla="*/ 22 w 323"/>
                <a:gd name="T89" fmla="*/ 33 h 328"/>
                <a:gd name="T90" fmla="*/ 21 w 323"/>
                <a:gd name="T91" fmla="*/ 41 h 32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323"/>
                <a:gd name="T139" fmla="*/ 0 h 328"/>
                <a:gd name="T140" fmla="*/ 323 w 323"/>
                <a:gd name="T141" fmla="*/ 328 h 328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323" h="328">
                  <a:moveTo>
                    <a:pt x="0" y="159"/>
                  </a:moveTo>
                  <a:lnTo>
                    <a:pt x="1" y="138"/>
                  </a:lnTo>
                  <a:lnTo>
                    <a:pt x="5" y="119"/>
                  </a:lnTo>
                  <a:lnTo>
                    <a:pt x="12" y="100"/>
                  </a:lnTo>
                  <a:lnTo>
                    <a:pt x="21" y="80"/>
                  </a:lnTo>
                  <a:lnTo>
                    <a:pt x="26" y="70"/>
                  </a:lnTo>
                  <a:lnTo>
                    <a:pt x="32" y="62"/>
                  </a:lnTo>
                  <a:lnTo>
                    <a:pt x="39" y="53"/>
                  </a:lnTo>
                  <a:lnTo>
                    <a:pt x="45" y="45"/>
                  </a:lnTo>
                  <a:lnTo>
                    <a:pt x="53" y="39"/>
                  </a:lnTo>
                  <a:lnTo>
                    <a:pt x="61" y="32"/>
                  </a:lnTo>
                  <a:lnTo>
                    <a:pt x="70" y="26"/>
                  </a:lnTo>
                  <a:lnTo>
                    <a:pt x="79" y="20"/>
                  </a:lnTo>
                  <a:lnTo>
                    <a:pt x="88" y="17"/>
                  </a:lnTo>
                  <a:lnTo>
                    <a:pt x="97" y="11"/>
                  </a:lnTo>
                  <a:lnTo>
                    <a:pt x="107" y="9"/>
                  </a:lnTo>
                  <a:lnTo>
                    <a:pt x="118" y="5"/>
                  </a:lnTo>
                  <a:lnTo>
                    <a:pt x="128" y="4"/>
                  </a:lnTo>
                  <a:lnTo>
                    <a:pt x="139" y="1"/>
                  </a:lnTo>
                  <a:lnTo>
                    <a:pt x="150" y="1"/>
                  </a:lnTo>
                  <a:lnTo>
                    <a:pt x="162" y="0"/>
                  </a:lnTo>
                  <a:lnTo>
                    <a:pt x="179" y="1"/>
                  </a:lnTo>
                  <a:lnTo>
                    <a:pt x="196" y="4"/>
                  </a:lnTo>
                  <a:lnTo>
                    <a:pt x="211" y="6"/>
                  </a:lnTo>
                  <a:lnTo>
                    <a:pt x="227" y="11"/>
                  </a:lnTo>
                  <a:lnTo>
                    <a:pt x="240" y="18"/>
                  </a:lnTo>
                  <a:lnTo>
                    <a:pt x="254" y="26"/>
                  </a:lnTo>
                  <a:lnTo>
                    <a:pt x="266" y="36"/>
                  </a:lnTo>
                  <a:lnTo>
                    <a:pt x="279" y="46"/>
                  </a:lnTo>
                  <a:lnTo>
                    <a:pt x="289" y="58"/>
                  </a:lnTo>
                  <a:lnTo>
                    <a:pt x="298" y="71"/>
                  </a:lnTo>
                  <a:lnTo>
                    <a:pt x="306" y="84"/>
                  </a:lnTo>
                  <a:lnTo>
                    <a:pt x="312" y="98"/>
                  </a:lnTo>
                  <a:lnTo>
                    <a:pt x="317" y="114"/>
                  </a:lnTo>
                  <a:lnTo>
                    <a:pt x="320" y="129"/>
                  </a:lnTo>
                  <a:lnTo>
                    <a:pt x="323" y="146"/>
                  </a:lnTo>
                  <a:lnTo>
                    <a:pt x="323" y="163"/>
                  </a:lnTo>
                  <a:lnTo>
                    <a:pt x="323" y="180"/>
                  </a:lnTo>
                  <a:lnTo>
                    <a:pt x="320" y="197"/>
                  </a:lnTo>
                  <a:lnTo>
                    <a:pt x="317" y="212"/>
                  </a:lnTo>
                  <a:lnTo>
                    <a:pt x="312" y="228"/>
                  </a:lnTo>
                  <a:lnTo>
                    <a:pt x="306" y="242"/>
                  </a:lnTo>
                  <a:lnTo>
                    <a:pt x="298" y="255"/>
                  </a:lnTo>
                  <a:lnTo>
                    <a:pt x="288" y="268"/>
                  </a:lnTo>
                  <a:lnTo>
                    <a:pt x="277" y="281"/>
                  </a:lnTo>
                  <a:lnTo>
                    <a:pt x="266" y="291"/>
                  </a:lnTo>
                  <a:lnTo>
                    <a:pt x="253" y="300"/>
                  </a:lnTo>
                  <a:lnTo>
                    <a:pt x="240" y="309"/>
                  </a:lnTo>
                  <a:lnTo>
                    <a:pt x="225" y="316"/>
                  </a:lnTo>
                  <a:lnTo>
                    <a:pt x="211" y="321"/>
                  </a:lnTo>
                  <a:lnTo>
                    <a:pt x="196" y="324"/>
                  </a:lnTo>
                  <a:lnTo>
                    <a:pt x="179" y="326"/>
                  </a:lnTo>
                  <a:lnTo>
                    <a:pt x="162" y="328"/>
                  </a:lnTo>
                  <a:lnTo>
                    <a:pt x="141" y="326"/>
                  </a:lnTo>
                  <a:lnTo>
                    <a:pt x="120" y="322"/>
                  </a:lnTo>
                  <a:lnTo>
                    <a:pt x="100" y="316"/>
                  </a:lnTo>
                  <a:lnTo>
                    <a:pt x="80" y="308"/>
                  </a:lnTo>
                  <a:lnTo>
                    <a:pt x="71" y="303"/>
                  </a:lnTo>
                  <a:lnTo>
                    <a:pt x="62" y="297"/>
                  </a:lnTo>
                  <a:lnTo>
                    <a:pt x="53" y="290"/>
                  </a:lnTo>
                  <a:lnTo>
                    <a:pt x="45" y="284"/>
                  </a:lnTo>
                  <a:lnTo>
                    <a:pt x="39" y="276"/>
                  </a:lnTo>
                  <a:lnTo>
                    <a:pt x="32" y="268"/>
                  </a:lnTo>
                  <a:lnTo>
                    <a:pt x="26" y="260"/>
                  </a:lnTo>
                  <a:lnTo>
                    <a:pt x="21" y="251"/>
                  </a:lnTo>
                  <a:lnTo>
                    <a:pt x="17" y="241"/>
                  </a:lnTo>
                  <a:lnTo>
                    <a:pt x="12" y="230"/>
                  </a:lnTo>
                  <a:lnTo>
                    <a:pt x="9" y="220"/>
                  </a:lnTo>
                  <a:lnTo>
                    <a:pt x="5" y="210"/>
                  </a:lnTo>
                  <a:lnTo>
                    <a:pt x="4" y="198"/>
                  </a:lnTo>
                  <a:lnTo>
                    <a:pt x="1" y="185"/>
                  </a:lnTo>
                  <a:lnTo>
                    <a:pt x="1" y="172"/>
                  </a:lnTo>
                  <a:lnTo>
                    <a:pt x="0" y="159"/>
                  </a:lnTo>
                  <a:close/>
                  <a:moveTo>
                    <a:pt x="85" y="164"/>
                  </a:moveTo>
                  <a:lnTo>
                    <a:pt x="85" y="175"/>
                  </a:lnTo>
                  <a:lnTo>
                    <a:pt x="87" y="185"/>
                  </a:lnTo>
                  <a:lnTo>
                    <a:pt x="88" y="195"/>
                  </a:lnTo>
                  <a:lnTo>
                    <a:pt x="91" y="204"/>
                  </a:lnTo>
                  <a:lnTo>
                    <a:pt x="95" y="214"/>
                  </a:lnTo>
                  <a:lnTo>
                    <a:pt x="98" y="221"/>
                  </a:lnTo>
                  <a:lnTo>
                    <a:pt x="102" y="228"/>
                  </a:lnTo>
                  <a:lnTo>
                    <a:pt x="107" y="234"/>
                  </a:lnTo>
                  <a:lnTo>
                    <a:pt x="113" y="241"/>
                  </a:lnTo>
                  <a:lnTo>
                    <a:pt x="119" y="246"/>
                  </a:lnTo>
                  <a:lnTo>
                    <a:pt x="126" y="250"/>
                  </a:lnTo>
                  <a:lnTo>
                    <a:pt x="132" y="254"/>
                  </a:lnTo>
                  <a:lnTo>
                    <a:pt x="139" y="256"/>
                  </a:lnTo>
                  <a:lnTo>
                    <a:pt x="146" y="258"/>
                  </a:lnTo>
                  <a:lnTo>
                    <a:pt x="154" y="259"/>
                  </a:lnTo>
                  <a:lnTo>
                    <a:pt x="162" y="260"/>
                  </a:lnTo>
                  <a:lnTo>
                    <a:pt x="170" y="259"/>
                  </a:lnTo>
                  <a:lnTo>
                    <a:pt x="177" y="258"/>
                  </a:lnTo>
                  <a:lnTo>
                    <a:pt x="185" y="256"/>
                  </a:lnTo>
                  <a:lnTo>
                    <a:pt x="192" y="254"/>
                  </a:lnTo>
                  <a:lnTo>
                    <a:pt x="198" y="250"/>
                  </a:lnTo>
                  <a:lnTo>
                    <a:pt x="205" y="246"/>
                  </a:lnTo>
                  <a:lnTo>
                    <a:pt x="211" y="241"/>
                  </a:lnTo>
                  <a:lnTo>
                    <a:pt x="216" y="234"/>
                  </a:lnTo>
                  <a:lnTo>
                    <a:pt x="222" y="228"/>
                  </a:lnTo>
                  <a:lnTo>
                    <a:pt x="225" y="221"/>
                  </a:lnTo>
                  <a:lnTo>
                    <a:pt x="229" y="214"/>
                  </a:lnTo>
                  <a:lnTo>
                    <a:pt x="233" y="204"/>
                  </a:lnTo>
                  <a:lnTo>
                    <a:pt x="234" y="195"/>
                  </a:lnTo>
                  <a:lnTo>
                    <a:pt x="237" y="185"/>
                  </a:lnTo>
                  <a:lnTo>
                    <a:pt x="238" y="175"/>
                  </a:lnTo>
                  <a:lnTo>
                    <a:pt x="238" y="163"/>
                  </a:lnTo>
                  <a:lnTo>
                    <a:pt x="238" y="151"/>
                  </a:lnTo>
                  <a:lnTo>
                    <a:pt x="237" y="141"/>
                  </a:lnTo>
                  <a:lnTo>
                    <a:pt x="234" y="132"/>
                  </a:lnTo>
                  <a:lnTo>
                    <a:pt x="233" y="123"/>
                  </a:lnTo>
                  <a:lnTo>
                    <a:pt x="229" y="114"/>
                  </a:lnTo>
                  <a:lnTo>
                    <a:pt x="225" y="106"/>
                  </a:lnTo>
                  <a:lnTo>
                    <a:pt x="222" y="100"/>
                  </a:lnTo>
                  <a:lnTo>
                    <a:pt x="216" y="93"/>
                  </a:lnTo>
                  <a:lnTo>
                    <a:pt x="211" y="87"/>
                  </a:lnTo>
                  <a:lnTo>
                    <a:pt x="205" y="81"/>
                  </a:lnTo>
                  <a:lnTo>
                    <a:pt x="198" y="77"/>
                  </a:lnTo>
                  <a:lnTo>
                    <a:pt x="192" y="74"/>
                  </a:lnTo>
                  <a:lnTo>
                    <a:pt x="185" y="71"/>
                  </a:lnTo>
                  <a:lnTo>
                    <a:pt x="177" y="70"/>
                  </a:lnTo>
                  <a:lnTo>
                    <a:pt x="170" y="68"/>
                  </a:lnTo>
                  <a:lnTo>
                    <a:pt x="162" y="67"/>
                  </a:lnTo>
                  <a:lnTo>
                    <a:pt x="154" y="68"/>
                  </a:lnTo>
                  <a:lnTo>
                    <a:pt x="146" y="70"/>
                  </a:lnTo>
                  <a:lnTo>
                    <a:pt x="139" y="71"/>
                  </a:lnTo>
                  <a:lnTo>
                    <a:pt x="132" y="74"/>
                  </a:lnTo>
                  <a:lnTo>
                    <a:pt x="126" y="77"/>
                  </a:lnTo>
                  <a:lnTo>
                    <a:pt x="119" y="81"/>
                  </a:lnTo>
                  <a:lnTo>
                    <a:pt x="113" y="87"/>
                  </a:lnTo>
                  <a:lnTo>
                    <a:pt x="107" y="93"/>
                  </a:lnTo>
                  <a:lnTo>
                    <a:pt x="102" y="100"/>
                  </a:lnTo>
                  <a:lnTo>
                    <a:pt x="98" y="106"/>
                  </a:lnTo>
                  <a:lnTo>
                    <a:pt x="95" y="114"/>
                  </a:lnTo>
                  <a:lnTo>
                    <a:pt x="91" y="123"/>
                  </a:lnTo>
                  <a:lnTo>
                    <a:pt x="88" y="132"/>
                  </a:lnTo>
                  <a:lnTo>
                    <a:pt x="87" y="142"/>
                  </a:lnTo>
                  <a:lnTo>
                    <a:pt x="85" y="153"/>
                  </a:lnTo>
                  <a:lnTo>
                    <a:pt x="85" y="164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R"/>
            </a:p>
          </p:txBody>
        </p:sp>
        <p:sp>
          <p:nvSpPr>
            <p:cNvPr id="283688" name="Freeform 1445"/>
            <p:cNvSpPr>
              <a:spLocks/>
            </p:cNvSpPr>
            <p:nvPr/>
          </p:nvSpPr>
          <p:spPr bwMode="auto">
            <a:xfrm>
              <a:off x="1065" y="2481"/>
              <a:ext cx="46" cy="107"/>
            </a:xfrm>
            <a:custGeom>
              <a:avLst/>
              <a:gdLst>
                <a:gd name="T0" fmla="*/ 44 w 184"/>
                <a:gd name="T1" fmla="*/ 27 h 431"/>
                <a:gd name="T2" fmla="*/ 44 w 184"/>
                <a:gd name="T3" fmla="*/ 44 h 431"/>
                <a:gd name="T4" fmla="*/ 30 w 184"/>
                <a:gd name="T5" fmla="*/ 44 h 431"/>
                <a:gd name="T6" fmla="*/ 30 w 184"/>
                <a:gd name="T7" fmla="*/ 75 h 431"/>
                <a:gd name="T8" fmla="*/ 31 w 184"/>
                <a:gd name="T9" fmla="*/ 79 h 431"/>
                <a:gd name="T10" fmla="*/ 31 w 184"/>
                <a:gd name="T11" fmla="*/ 82 h 431"/>
                <a:gd name="T12" fmla="*/ 31 w 184"/>
                <a:gd name="T13" fmla="*/ 85 h 431"/>
                <a:gd name="T14" fmla="*/ 31 w 184"/>
                <a:gd name="T15" fmla="*/ 86 h 431"/>
                <a:gd name="T16" fmla="*/ 31 w 184"/>
                <a:gd name="T17" fmla="*/ 88 h 431"/>
                <a:gd name="T18" fmla="*/ 32 w 184"/>
                <a:gd name="T19" fmla="*/ 89 h 431"/>
                <a:gd name="T20" fmla="*/ 34 w 184"/>
                <a:gd name="T21" fmla="*/ 90 h 431"/>
                <a:gd name="T22" fmla="*/ 36 w 184"/>
                <a:gd name="T23" fmla="*/ 90 h 431"/>
                <a:gd name="T24" fmla="*/ 38 w 184"/>
                <a:gd name="T25" fmla="*/ 90 h 431"/>
                <a:gd name="T26" fmla="*/ 40 w 184"/>
                <a:gd name="T27" fmla="*/ 89 h 431"/>
                <a:gd name="T28" fmla="*/ 42 w 184"/>
                <a:gd name="T29" fmla="*/ 89 h 431"/>
                <a:gd name="T30" fmla="*/ 44 w 184"/>
                <a:gd name="T31" fmla="*/ 88 h 431"/>
                <a:gd name="T32" fmla="*/ 46 w 184"/>
                <a:gd name="T33" fmla="*/ 104 h 431"/>
                <a:gd name="T34" fmla="*/ 42 w 184"/>
                <a:gd name="T35" fmla="*/ 105 h 431"/>
                <a:gd name="T36" fmla="*/ 39 w 184"/>
                <a:gd name="T37" fmla="*/ 106 h 431"/>
                <a:gd name="T38" fmla="*/ 34 w 184"/>
                <a:gd name="T39" fmla="*/ 107 h 431"/>
                <a:gd name="T40" fmla="*/ 30 w 184"/>
                <a:gd name="T41" fmla="*/ 107 h 431"/>
                <a:gd name="T42" fmla="*/ 27 w 184"/>
                <a:gd name="T43" fmla="*/ 107 h 431"/>
                <a:gd name="T44" fmla="*/ 24 w 184"/>
                <a:gd name="T45" fmla="*/ 106 h 431"/>
                <a:gd name="T46" fmla="*/ 22 w 184"/>
                <a:gd name="T47" fmla="*/ 106 h 431"/>
                <a:gd name="T48" fmla="*/ 20 w 184"/>
                <a:gd name="T49" fmla="*/ 105 h 431"/>
                <a:gd name="T50" fmla="*/ 18 w 184"/>
                <a:gd name="T51" fmla="*/ 104 h 431"/>
                <a:gd name="T52" fmla="*/ 16 w 184"/>
                <a:gd name="T53" fmla="*/ 103 h 431"/>
                <a:gd name="T54" fmla="*/ 14 w 184"/>
                <a:gd name="T55" fmla="*/ 102 h 431"/>
                <a:gd name="T56" fmla="*/ 13 w 184"/>
                <a:gd name="T57" fmla="*/ 100 h 431"/>
                <a:gd name="T58" fmla="*/ 12 w 184"/>
                <a:gd name="T59" fmla="*/ 99 h 431"/>
                <a:gd name="T60" fmla="*/ 11 w 184"/>
                <a:gd name="T61" fmla="*/ 97 h 431"/>
                <a:gd name="T62" fmla="*/ 11 w 184"/>
                <a:gd name="T63" fmla="*/ 94 h 431"/>
                <a:gd name="T64" fmla="*/ 10 w 184"/>
                <a:gd name="T65" fmla="*/ 92 h 431"/>
                <a:gd name="T66" fmla="*/ 10 w 184"/>
                <a:gd name="T67" fmla="*/ 90 h 431"/>
                <a:gd name="T68" fmla="*/ 10 w 184"/>
                <a:gd name="T69" fmla="*/ 87 h 431"/>
                <a:gd name="T70" fmla="*/ 10 w 184"/>
                <a:gd name="T71" fmla="*/ 82 h 431"/>
                <a:gd name="T72" fmla="*/ 9 w 184"/>
                <a:gd name="T73" fmla="*/ 78 h 431"/>
                <a:gd name="T74" fmla="*/ 9 w 184"/>
                <a:gd name="T75" fmla="*/ 44 h 431"/>
                <a:gd name="T76" fmla="*/ 0 w 184"/>
                <a:gd name="T77" fmla="*/ 44 h 431"/>
                <a:gd name="T78" fmla="*/ 0 w 184"/>
                <a:gd name="T79" fmla="*/ 27 h 431"/>
                <a:gd name="T80" fmla="*/ 9 w 184"/>
                <a:gd name="T81" fmla="*/ 27 h 431"/>
                <a:gd name="T82" fmla="*/ 9 w 184"/>
                <a:gd name="T83" fmla="*/ 12 h 431"/>
                <a:gd name="T84" fmla="*/ 30 w 184"/>
                <a:gd name="T85" fmla="*/ 0 h 431"/>
                <a:gd name="T86" fmla="*/ 30 w 184"/>
                <a:gd name="T87" fmla="*/ 27 h 431"/>
                <a:gd name="T88" fmla="*/ 44 w 184"/>
                <a:gd name="T89" fmla="*/ 27 h 431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84"/>
                <a:gd name="T136" fmla="*/ 0 h 431"/>
                <a:gd name="T137" fmla="*/ 184 w 184"/>
                <a:gd name="T138" fmla="*/ 431 h 431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84" h="431">
                  <a:moveTo>
                    <a:pt x="177" y="110"/>
                  </a:moveTo>
                  <a:lnTo>
                    <a:pt x="177" y="177"/>
                  </a:lnTo>
                  <a:lnTo>
                    <a:pt x="120" y="177"/>
                  </a:lnTo>
                  <a:lnTo>
                    <a:pt x="120" y="302"/>
                  </a:lnTo>
                  <a:lnTo>
                    <a:pt x="122" y="319"/>
                  </a:lnTo>
                  <a:lnTo>
                    <a:pt x="122" y="332"/>
                  </a:lnTo>
                  <a:lnTo>
                    <a:pt x="122" y="341"/>
                  </a:lnTo>
                  <a:lnTo>
                    <a:pt x="123" y="346"/>
                  </a:lnTo>
                  <a:lnTo>
                    <a:pt x="125" y="353"/>
                  </a:lnTo>
                  <a:lnTo>
                    <a:pt x="129" y="358"/>
                  </a:lnTo>
                  <a:lnTo>
                    <a:pt x="136" y="361"/>
                  </a:lnTo>
                  <a:lnTo>
                    <a:pt x="144" y="362"/>
                  </a:lnTo>
                  <a:lnTo>
                    <a:pt x="150" y="361"/>
                  </a:lnTo>
                  <a:lnTo>
                    <a:pt x="158" y="359"/>
                  </a:lnTo>
                  <a:lnTo>
                    <a:pt x="167" y="357"/>
                  </a:lnTo>
                  <a:lnTo>
                    <a:pt x="177" y="354"/>
                  </a:lnTo>
                  <a:lnTo>
                    <a:pt x="184" y="418"/>
                  </a:lnTo>
                  <a:lnTo>
                    <a:pt x="169" y="423"/>
                  </a:lnTo>
                  <a:lnTo>
                    <a:pt x="154" y="427"/>
                  </a:lnTo>
                  <a:lnTo>
                    <a:pt x="137" y="429"/>
                  </a:lnTo>
                  <a:lnTo>
                    <a:pt x="119" y="431"/>
                  </a:lnTo>
                  <a:lnTo>
                    <a:pt x="107" y="429"/>
                  </a:lnTo>
                  <a:lnTo>
                    <a:pt x="97" y="428"/>
                  </a:lnTo>
                  <a:lnTo>
                    <a:pt x="88" y="425"/>
                  </a:lnTo>
                  <a:lnTo>
                    <a:pt x="79" y="423"/>
                  </a:lnTo>
                  <a:lnTo>
                    <a:pt x="70" y="419"/>
                  </a:lnTo>
                  <a:lnTo>
                    <a:pt x="63" y="414"/>
                  </a:lnTo>
                  <a:lnTo>
                    <a:pt x="57" y="409"/>
                  </a:lnTo>
                  <a:lnTo>
                    <a:pt x="52" y="403"/>
                  </a:lnTo>
                  <a:lnTo>
                    <a:pt x="48" y="397"/>
                  </a:lnTo>
                  <a:lnTo>
                    <a:pt x="45" y="389"/>
                  </a:lnTo>
                  <a:lnTo>
                    <a:pt x="42" y="380"/>
                  </a:lnTo>
                  <a:lnTo>
                    <a:pt x="40" y="371"/>
                  </a:lnTo>
                  <a:lnTo>
                    <a:pt x="40" y="362"/>
                  </a:lnTo>
                  <a:lnTo>
                    <a:pt x="39" y="349"/>
                  </a:lnTo>
                  <a:lnTo>
                    <a:pt x="39" y="332"/>
                  </a:lnTo>
                  <a:lnTo>
                    <a:pt x="37" y="313"/>
                  </a:lnTo>
                  <a:lnTo>
                    <a:pt x="37" y="177"/>
                  </a:lnTo>
                  <a:lnTo>
                    <a:pt x="0" y="177"/>
                  </a:lnTo>
                  <a:lnTo>
                    <a:pt x="0" y="110"/>
                  </a:lnTo>
                  <a:lnTo>
                    <a:pt x="37" y="110"/>
                  </a:lnTo>
                  <a:lnTo>
                    <a:pt x="37" y="48"/>
                  </a:lnTo>
                  <a:lnTo>
                    <a:pt x="120" y="0"/>
                  </a:lnTo>
                  <a:lnTo>
                    <a:pt x="120" y="110"/>
                  </a:lnTo>
                  <a:lnTo>
                    <a:pt x="177" y="11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R"/>
            </a:p>
          </p:txBody>
        </p:sp>
        <p:sp>
          <p:nvSpPr>
            <p:cNvPr id="283689" name="Freeform 1446"/>
            <p:cNvSpPr>
              <a:spLocks noEditPoints="1"/>
            </p:cNvSpPr>
            <p:nvPr/>
          </p:nvSpPr>
          <p:spPr bwMode="auto">
            <a:xfrm>
              <a:off x="1119" y="2506"/>
              <a:ext cx="81" cy="82"/>
            </a:xfrm>
            <a:custGeom>
              <a:avLst/>
              <a:gdLst>
                <a:gd name="T0" fmla="*/ 1 w 323"/>
                <a:gd name="T1" fmla="*/ 30 h 328"/>
                <a:gd name="T2" fmla="*/ 6 w 323"/>
                <a:gd name="T3" fmla="*/ 18 h 328"/>
                <a:gd name="T4" fmla="*/ 11 w 323"/>
                <a:gd name="T5" fmla="*/ 11 h 328"/>
                <a:gd name="T6" fmla="*/ 17 w 323"/>
                <a:gd name="T7" fmla="*/ 7 h 328"/>
                <a:gd name="T8" fmla="*/ 24 w 323"/>
                <a:gd name="T9" fmla="*/ 3 h 328"/>
                <a:gd name="T10" fmla="*/ 32 w 323"/>
                <a:gd name="T11" fmla="*/ 1 h 328"/>
                <a:gd name="T12" fmla="*/ 40 w 323"/>
                <a:gd name="T13" fmla="*/ 0 h 328"/>
                <a:gd name="T14" fmla="*/ 53 w 323"/>
                <a:gd name="T15" fmla="*/ 2 h 328"/>
                <a:gd name="T16" fmla="*/ 63 w 323"/>
                <a:gd name="T17" fmla="*/ 7 h 328"/>
                <a:gd name="T18" fmla="*/ 72 w 323"/>
                <a:gd name="T19" fmla="*/ 15 h 328"/>
                <a:gd name="T20" fmla="*/ 78 w 323"/>
                <a:gd name="T21" fmla="*/ 25 h 328"/>
                <a:gd name="T22" fmla="*/ 81 w 323"/>
                <a:gd name="T23" fmla="*/ 37 h 328"/>
                <a:gd name="T24" fmla="*/ 80 w 323"/>
                <a:gd name="T25" fmla="*/ 49 h 328"/>
                <a:gd name="T26" fmla="*/ 76 w 323"/>
                <a:gd name="T27" fmla="*/ 61 h 328"/>
                <a:gd name="T28" fmla="*/ 69 w 323"/>
                <a:gd name="T29" fmla="*/ 70 h 328"/>
                <a:gd name="T30" fmla="*/ 60 w 323"/>
                <a:gd name="T31" fmla="*/ 77 h 328"/>
                <a:gd name="T32" fmla="*/ 49 w 323"/>
                <a:gd name="T33" fmla="*/ 81 h 328"/>
                <a:gd name="T34" fmla="*/ 35 w 323"/>
                <a:gd name="T35" fmla="*/ 82 h 328"/>
                <a:gd name="T36" fmla="*/ 20 w 323"/>
                <a:gd name="T37" fmla="*/ 77 h 328"/>
                <a:gd name="T38" fmla="*/ 13 w 323"/>
                <a:gd name="T39" fmla="*/ 73 h 328"/>
                <a:gd name="T40" fmla="*/ 8 w 323"/>
                <a:gd name="T41" fmla="*/ 67 h 328"/>
                <a:gd name="T42" fmla="*/ 4 w 323"/>
                <a:gd name="T43" fmla="*/ 60 h 328"/>
                <a:gd name="T44" fmla="*/ 1 w 323"/>
                <a:gd name="T45" fmla="*/ 53 h 328"/>
                <a:gd name="T46" fmla="*/ 0 w 323"/>
                <a:gd name="T47" fmla="*/ 43 h 328"/>
                <a:gd name="T48" fmla="*/ 21 w 323"/>
                <a:gd name="T49" fmla="*/ 44 h 328"/>
                <a:gd name="T50" fmla="*/ 23 w 323"/>
                <a:gd name="T51" fmla="*/ 51 h 328"/>
                <a:gd name="T52" fmla="*/ 25 w 323"/>
                <a:gd name="T53" fmla="*/ 57 h 328"/>
                <a:gd name="T54" fmla="*/ 30 w 323"/>
                <a:gd name="T55" fmla="*/ 62 h 328"/>
                <a:gd name="T56" fmla="*/ 35 w 323"/>
                <a:gd name="T57" fmla="*/ 64 h 328"/>
                <a:gd name="T58" fmla="*/ 40 w 323"/>
                <a:gd name="T59" fmla="*/ 65 h 328"/>
                <a:gd name="T60" fmla="*/ 46 w 323"/>
                <a:gd name="T61" fmla="*/ 64 h 328"/>
                <a:gd name="T62" fmla="*/ 51 w 323"/>
                <a:gd name="T63" fmla="*/ 62 h 328"/>
                <a:gd name="T64" fmla="*/ 55 w 323"/>
                <a:gd name="T65" fmla="*/ 57 h 328"/>
                <a:gd name="T66" fmla="*/ 58 w 323"/>
                <a:gd name="T67" fmla="*/ 51 h 328"/>
                <a:gd name="T68" fmla="*/ 59 w 323"/>
                <a:gd name="T69" fmla="*/ 44 h 328"/>
                <a:gd name="T70" fmla="*/ 59 w 323"/>
                <a:gd name="T71" fmla="*/ 35 h 328"/>
                <a:gd name="T72" fmla="*/ 57 w 323"/>
                <a:gd name="T73" fmla="*/ 29 h 328"/>
                <a:gd name="T74" fmla="*/ 54 w 323"/>
                <a:gd name="T75" fmla="*/ 23 h 328"/>
                <a:gd name="T76" fmla="*/ 49 w 323"/>
                <a:gd name="T77" fmla="*/ 19 h 328"/>
                <a:gd name="T78" fmla="*/ 44 w 323"/>
                <a:gd name="T79" fmla="*/ 18 h 328"/>
                <a:gd name="T80" fmla="*/ 38 w 323"/>
                <a:gd name="T81" fmla="*/ 17 h 328"/>
                <a:gd name="T82" fmla="*/ 33 w 323"/>
                <a:gd name="T83" fmla="*/ 19 h 328"/>
                <a:gd name="T84" fmla="*/ 28 w 323"/>
                <a:gd name="T85" fmla="*/ 22 h 328"/>
                <a:gd name="T86" fmla="*/ 24 w 323"/>
                <a:gd name="T87" fmla="*/ 27 h 328"/>
                <a:gd name="T88" fmla="*/ 22 w 323"/>
                <a:gd name="T89" fmla="*/ 33 h 328"/>
                <a:gd name="T90" fmla="*/ 21 w 323"/>
                <a:gd name="T91" fmla="*/ 41 h 32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323"/>
                <a:gd name="T139" fmla="*/ 0 h 328"/>
                <a:gd name="T140" fmla="*/ 323 w 323"/>
                <a:gd name="T141" fmla="*/ 328 h 328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323" h="328">
                  <a:moveTo>
                    <a:pt x="0" y="159"/>
                  </a:moveTo>
                  <a:lnTo>
                    <a:pt x="1" y="138"/>
                  </a:lnTo>
                  <a:lnTo>
                    <a:pt x="5" y="119"/>
                  </a:lnTo>
                  <a:lnTo>
                    <a:pt x="11" y="100"/>
                  </a:lnTo>
                  <a:lnTo>
                    <a:pt x="20" y="80"/>
                  </a:lnTo>
                  <a:lnTo>
                    <a:pt x="25" y="70"/>
                  </a:lnTo>
                  <a:lnTo>
                    <a:pt x="31" y="62"/>
                  </a:lnTo>
                  <a:lnTo>
                    <a:pt x="38" y="53"/>
                  </a:lnTo>
                  <a:lnTo>
                    <a:pt x="44" y="45"/>
                  </a:lnTo>
                  <a:lnTo>
                    <a:pt x="52" y="39"/>
                  </a:lnTo>
                  <a:lnTo>
                    <a:pt x="60" y="32"/>
                  </a:lnTo>
                  <a:lnTo>
                    <a:pt x="69" y="26"/>
                  </a:lnTo>
                  <a:lnTo>
                    <a:pt x="78" y="20"/>
                  </a:lnTo>
                  <a:lnTo>
                    <a:pt x="87" y="17"/>
                  </a:lnTo>
                  <a:lnTo>
                    <a:pt x="96" y="11"/>
                  </a:lnTo>
                  <a:lnTo>
                    <a:pt x="106" y="9"/>
                  </a:lnTo>
                  <a:lnTo>
                    <a:pt x="117" y="5"/>
                  </a:lnTo>
                  <a:lnTo>
                    <a:pt x="127" y="4"/>
                  </a:lnTo>
                  <a:lnTo>
                    <a:pt x="139" y="1"/>
                  </a:lnTo>
                  <a:lnTo>
                    <a:pt x="149" y="1"/>
                  </a:lnTo>
                  <a:lnTo>
                    <a:pt x="161" y="0"/>
                  </a:lnTo>
                  <a:lnTo>
                    <a:pt x="178" y="1"/>
                  </a:lnTo>
                  <a:lnTo>
                    <a:pt x="195" y="4"/>
                  </a:lnTo>
                  <a:lnTo>
                    <a:pt x="210" y="6"/>
                  </a:lnTo>
                  <a:lnTo>
                    <a:pt x="226" y="11"/>
                  </a:lnTo>
                  <a:lnTo>
                    <a:pt x="240" y="18"/>
                  </a:lnTo>
                  <a:lnTo>
                    <a:pt x="253" y="26"/>
                  </a:lnTo>
                  <a:lnTo>
                    <a:pt x="266" y="36"/>
                  </a:lnTo>
                  <a:lnTo>
                    <a:pt x="277" y="46"/>
                  </a:lnTo>
                  <a:lnTo>
                    <a:pt x="288" y="58"/>
                  </a:lnTo>
                  <a:lnTo>
                    <a:pt x="297" y="71"/>
                  </a:lnTo>
                  <a:lnTo>
                    <a:pt x="305" y="84"/>
                  </a:lnTo>
                  <a:lnTo>
                    <a:pt x="311" y="98"/>
                  </a:lnTo>
                  <a:lnTo>
                    <a:pt x="316" y="114"/>
                  </a:lnTo>
                  <a:lnTo>
                    <a:pt x="319" y="129"/>
                  </a:lnTo>
                  <a:lnTo>
                    <a:pt x="322" y="146"/>
                  </a:lnTo>
                  <a:lnTo>
                    <a:pt x="323" y="163"/>
                  </a:lnTo>
                  <a:lnTo>
                    <a:pt x="322" y="180"/>
                  </a:lnTo>
                  <a:lnTo>
                    <a:pt x="319" y="197"/>
                  </a:lnTo>
                  <a:lnTo>
                    <a:pt x="316" y="212"/>
                  </a:lnTo>
                  <a:lnTo>
                    <a:pt x="311" y="228"/>
                  </a:lnTo>
                  <a:lnTo>
                    <a:pt x="305" y="242"/>
                  </a:lnTo>
                  <a:lnTo>
                    <a:pt x="297" y="255"/>
                  </a:lnTo>
                  <a:lnTo>
                    <a:pt x="288" y="268"/>
                  </a:lnTo>
                  <a:lnTo>
                    <a:pt x="276" y="281"/>
                  </a:lnTo>
                  <a:lnTo>
                    <a:pt x="265" y="291"/>
                  </a:lnTo>
                  <a:lnTo>
                    <a:pt x="252" y="300"/>
                  </a:lnTo>
                  <a:lnTo>
                    <a:pt x="239" y="309"/>
                  </a:lnTo>
                  <a:lnTo>
                    <a:pt x="224" y="316"/>
                  </a:lnTo>
                  <a:lnTo>
                    <a:pt x="210" y="321"/>
                  </a:lnTo>
                  <a:lnTo>
                    <a:pt x="195" y="324"/>
                  </a:lnTo>
                  <a:lnTo>
                    <a:pt x="178" y="326"/>
                  </a:lnTo>
                  <a:lnTo>
                    <a:pt x="161" y="328"/>
                  </a:lnTo>
                  <a:lnTo>
                    <a:pt x="140" y="326"/>
                  </a:lnTo>
                  <a:lnTo>
                    <a:pt x="119" y="322"/>
                  </a:lnTo>
                  <a:lnTo>
                    <a:pt x="99" y="316"/>
                  </a:lnTo>
                  <a:lnTo>
                    <a:pt x="79" y="308"/>
                  </a:lnTo>
                  <a:lnTo>
                    <a:pt x="70" y="303"/>
                  </a:lnTo>
                  <a:lnTo>
                    <a:pt x="61" y="297"/>
                  </a:lnTo>
                  <a:lnTo>
                    <a:pt x="53" y="290"/>
                  </a:lnTo>
                  <a:lnTo>
                    <a:pt x="46" y="284"/>
                  </a:lnTo>
                  <a:lnTo>
                    <a:pt x="38" y="276"/>
                  </a:lnTo>
                  <a:lnTo>
                    <a:pt x="31" y="268"/>
                  </a:lnTo>
                  <a:lnTo>
                    <a:pt x="25" y="260"/>
                  </a:lnTo>
                  <a:lnTo>
                    <a:pt x="20" y="251"/>
                  </a:lnTo>
                  <a:lnTo>
                    <a:pt x="16" y="241"/>
                  </a:lnTo>
                  <a:lnTo>
                    <a:pt x="11" y="230"/>
                  </a:lnTo>
                  <a:lnTo>
                    <a:pt x="8" y="220"/>
                  </a:lnTo>
                  <a:lnTo>
                    <a:pt x="5" y="210"/>
                  </a:lnTo>
                  <a:lnTo>
                    <a:pt x="3" y="198"/>
                  </a:lnTo>
                  <a:lnTo>
                    <a:pt x="1" y="185"/>
                  </a:lnTo>
                  <a:lnTo>
                    <a:pt x="0" y="172"/>
                  </a:lnTo>
                  <a:lnTo>
                    <a:pt x="0" y="159"/>
                  </a:lnTo>
                  <a:close/>
                  <a:moveTo>
                    <a:pt x="84" y="164"/>
                  </a:moveTo>
                  <a:lnTo>
                    <a:pt x="84" y="175"/>
                  </a:lnTo>
                  <a:lnTo>
                    <a:pt x="86" y="185"/>
                  </a:lnTo>
                  <a:lnTo>
                    <a:pt x="87" y="195"/>
                  </a:lnTo>
                  <a:lnTo>
                    <a:pt x="90" y="204"/>
                  </a:lnTo>
                  <a:lnTo>
                    <a:pt x="93" y="214"/>
                  </a:lnTo>
                  <a:lnTo>
                    <a:pt x="97" y="221"/>
                  </a:lnTo>
                  <a:lnTo>
                    <a:pt x="101" y="228"/>
                  </a:lnTo>
                  <a:lnTo>
                    <a:pt x="106" y="234"/>
                  </a:lnTo>
                  <a:lnTo>
                    <a:pt x="112" y="241"/>
                  </a:lnTo>
                  <a:lnTo>
                    <a:pt x="118" y="246"/>
                  </a:lnTo>
                  <a:lnTo>
                    <a:pt x="125" y="250"/>
                  </a:lnTo>
                  <a:lnTo>
                    <a:pt x="131" y="254"/>
                  </a:lnTo>
                  <a:lnTo>
                    <a:pt x="138" y="256"/>
                  </a:lnTo>
                  <a:lnTo>
                    <a:pt x="145" y="258"/>
                  </a:lnTo>
                  <a:lnTo>
                    <a:pt x="153" y="259"/>
                  </a:lnTo>
                  <a:lnTo>
                    <a:pt x="161" y="260"/>
                  </a:lnTo>
                  <a:lnTo>
                    <a:pt x="169" y="259"/>
                  </a:lnTo>
                  <a:lnTo>
                    <a:pt x="176" y="258"/>
                  </a:lnTo>
                  <a:lnTo>
                    <a:pt x="184" y="256"/>
                  </a:lnTo>
                  <a:lnTo>
                    <a:pt x="191" y="254"/>
                  </a:lnTo>
                  <a:lnTo>
                    <a:pt x="197" y="250"/>
                  </a:lnTo>
                  <a:lnTo>
                    <a:pt x="204" y="246"/>
                  </a:lnTo>
                  <a:lnTo>
                    <a:pt x="210" y="241"/>
                  </a:lnTo>
                  <a:lnTo>
                    <a:pt x="215" y="234"/>
                  </a:lnTo>
                  <a:lnTo>
                    <a:pt x="220" y="228"/>
                  </a:lnTo>
                  <a:lnTo>
                    <a:pt x="224" y="221"/>
                  </a:lnTo>
                  <a:lnTo>
                    <a:pt x="228" y="214"/>
                  </a:lnTo>
                  <a:lnTo>
                    <a:pt x="232" y="204"/>
                  </a:lnTo>
                  <a:lnTo>
                    <a:pt x="235" y="195"/>
                  </a:lnTo>
                  <a:lnTo>
                    <a:pt x="236" y="185"/>
                  </a:lnTo>
                  <a:lnTo>
                    <a:pt x="237" y="175"/>
                  </a:lnTo>
                  <a:lnTo>
                    <a:pt x="237" y="163"/>
                  </a:lnTo>
                  <a:lnTo>
                    <a:pt x="237" y="151"/>
                  </a:lnTo>
                  <a:lnTo>
                    <a:pt x="236" y="141"/>
                  </a:lnTo>
                  <a:lnTo>
                    <a:pt x="235" y="132"/>
                  </a:lnTo>
                  <a:lnTo>
                    <a:pt x="232" y="123"/>
                  </a:lnTo>
                  <a:lnTo>
                    <a:pt x="228" y="114"/>
                  </a:lnTo>
                  <a:lnTo>
                    <a:pt x="224" y="106"/>
                  </a:lnTo>
                  <a:lnTo>
                    <a:pt x="220" y="100"/>
                  </a:lnTo>
                  <a:lnTo>
                    <a:pt x="215" y="93"/>
                  </a:lnTo>
                  <a:lnTo>
                    <a:pt x="210" y="87"/>
                  </a:lnTo>
                  <a:lnTo>
                    <a:pt x="204" y="81"/>
                  </a:lnTo>
                  <a:lnTo>
                    <a:pt x="197" y="77"/>
                  </a:lnTo>
                  <a:lnTo>
                    <a:pt x="191" y="74"/>
                  </a:lnTo>
                  <a:lnTo>
                    <a:pt x="184" y="71"/>
                  </a:lnTo>
                  <a:lnTo>
                    <a:pt x="176" y="70"/>
                  </a:lnTo>
                  <a:lnTo>
                    <a:pt x="169" y="68"/>
                  </a:lnTo>
                  <a:lnTo>
                    <a:pt x="161" y="67"/>
                  </a:lnTo>
                  <a:lnTo>
                    <a:pt x="153" y="68"/>
                  </a:lnTo>
                  <a:lnTo>
                    <a:pt x="145" y="70"/>
                  </a:lnTo>
                  <a:lnTo>
                    <a:pt x="138" y="71"/>
                  </a:lnTo>
                  <a:lnTo>
                    <a:pt x="131" y="74"/>
                  </a:lnTo>
                  <a:lnTo>
                    <a:pt x="125" y="77"/>
                  </a:lnTo>
                  <a:lnTo>
                    <a:pt x="118" y="81"/>
                  </a:lnTo>
                  <a:lnTo>
                    <a:pt x="112" y="87"/>
                  </a:lnTo>
                  <a:lnTo>
                    <a:pt x="106" y="93"/>
                  </a:lnTo>
                  <a:lnTo>
                    <a:pt x="101" y="100"/>
                  </a:lnTo>
                  <a:lnTo>
                    <a:pt x="97" y="106"/>
                  </a:lnTo>
                  <a:lnTo>
                    <a:pt x="93" y="114"/>
                  </a:lnTo>
                  <a:lnTo>
                    <a:pt x="90" y="123"/>
                  </a:lnTo>
                  <a:lnTo>
                    <a:pt x="87" y="132"/>
                  </a:lnTo>
                  <a:lnTo>
                    <a:pt x="86" y="142"/>
                  </a:lnTo>
                  <a:lnTo>
                    <a:pt x="84" y="153"/>
                  </a:lnTo>
                  <a:lnTo>
                    <a:pt x="84" y="164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R"/>
            </a:p>
          </p:txBody>
        </p:sp>
        <p:sp>
          <p:nvSpPr>
            <p:cNvPr id="283690" name="Freeform 1447"/>
            <p:cNvSpPr>
              <a:spLocks/>
            </p:cNvSpPr>
            <p:nvPr/>
          </p:nvSpPr>
          <p:spPr bwMode="auto">
            <a:xfrm>
              <a:off x="1215" y="2506"/>
              <a:ext cx="51" cy="80"/>
            </a:xfrm>
            <a:custGeom>
              <a:avLst/>
              <a:gdLst>
                <a:gd name="T0" fmla="*/ 21 w 202"/>
                <a:gd name="T1" fmla="*/ 80 h 320"/>
                <a:gd name="T2" fmla="*/ 0 w 202"/>
                <a:gd name="T3" fmla="*/ 80 h 320"/>
                <a:gd name="T4" fmla="*/ 0 w 202"/>
                <a:gd name="T5" fmla="*/ 2 h 320"/>
                <a:gd name="T6" fmla="*/ 19 w 202"/>
                <a:gd name="T7" fmla="*/ 2 h 320"/>
                <a:gd name="T8" fmla="*/ 19 w 202"/>
                <a:gd name="T9" fmla="*/ 13 h 320"/>
                <a:gd name="T10" fmla="*/ 22 w 202"/>
                <a:gd name="T11" fmla="*/ 9 h 320"/>
                <a:gd name="T12" fmla="*/ 24 w 202"/>
                <a:gd name="T13" fmla="*/ 7 h 320"/>
                <a:gd name="T14" fmla="*/ 26 w 202"/>
                <a:gd name="T15" fmla="*/ 4 h 320"/>
                <a:gd name="T16" fmla="*/ 28 w 202"/>
                <a:gd name="T17" fmla="*/ 3 h 320"/>
                <a:gd name="T18" fmla="*/ 30 w 202"/>
                <a:gd name="T19" fmla="*/ 2 h 320"/>
                <a:gd name="T20" fmla="*/ 32 w 202"/>
                <a:gd name="T21" fmla="*/ 1 h 320"/>
                <a:gd name="T22" fmla="*/ 35 w 202"/>
                <a:gd name="T23" fmla="*/ 0 h 320"/>
                <a:gd name="T24" fmla="*/ 37 w 202"/>
                <a:gd name="T25" fmla="*/ 0 h 320"/>
                <a:gd name="T26" fmla="*/ 41 w 202"/>
                <a:gd name="T27" fmla="*/ 0 h 320"/>
                <a:gd name="T28" fmla="*/ 44 w 202"/>
                <a:gd name="T29" fmla="*/ 1 h 320"/>
                <a:gd name="T30" fmla="*/ 48 w 202"/>
                <a:gd name="T31" fmla="*/ 2 h 320"/>
                <a:gd name="T32" fmla="*/ 51 w 202"/>
                <a:gd name="T33" fmla="*/ 4 h 320"/>
                <a:gd name="T34" fmla="*/ 44 w 202"/>
                <a:gd name="T35" fmla="*/ 22 h 320"/>
                <a:gd name="T36" fmla="*/ 42 w 202"/>
                <a:gd name="T37" fmla="*/ 21 h 320"/>
                <a:gd name="T38" fmla="*/ 40 w 202"/>
                <a:gd name="T39" fmla="*/ 19 h 320"/>
                <a:gd name="T40" fmla="*/ 37 w 202"/>
                <a:gd name="T41" fmla="*/ 19 h 320"/>
                <a:gd name="T42" fmla="*/ 35 w 202"/>
                <a:gd name="T43" fmla="*/ 19 h 320"/>
                <a:gd name="T44" fmla="*/ 33 w 202"/>
                <a:gd name="T45" fmla="*/ 19 h 320"/>
                <a:gd name="T46" fmla="*/ 31 w 202"/>
                <a:gd name="T47" fmla="*/ 19 h 320"/>
                <a:gd name="T48" fmla="*/ 29 w 202"/>
                <a:gd name="T49" fmla="*/ 20 h 320"/>
                <a:gd name="T50" fmla="*/ 28 w 202"/>
                <a:gd name="T51" fmla="*/ 21 h 320"/>
                <a:gd name="T52" fmla="*/ 26 w 202"/>
                <a:gd name="T53" fmla="*/ 23 h 320"/>
                <a:gd name="T54" fmla="*/ 24 w 202"/>
                <a:gd name="T55" fmla="*/ 24 h 320"/>
                <a:gd name="T56" fmla="*/ 23 w 202"/>
                <a:gd name="T57" fmla="*/ 27 h 320"/>
                <a:gd name="T58" fmla="*/ 22 w 202"/>
                <a:gd name="T59" fmla="*/ 30 h 320"/>
                <a:gd name="T60" fmla="*/ 22 w 202"/>
                <a:gd name="T61" fmla="*/ 34 h 320"/>
                <a:gd name="T62" fmla="*/ 21 w 202"/>
                <a:gd name="T63" fmla="*/ 40 h 320"/>
                <a:gd name="T64" fmla="*/ 21 w 202"/>
                <a:gd name="T65" fmla="*/ 47 h 320"/>
                <a:gd name="T66" fmla="*/ 21 w 202"/>
                <a:gd name="T67" fmla="*/ 56 h 320"/>
                <a:gd name="T68" fmla="*/ 21 w 202"/>
                <a:gd name="T69" fmla="*/ 80 h 320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02"/>
                <a:gd name="T106" fmla="*/ 0 h 320"/>
                <a:gd name="T107" fmla="*/ 202 w 202"/>
                <a:gd name="T108" fmla="*/ 320 h 320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02" h="320">
                  <a:moveTo>
                    <a:pt x="83" y="320"/>
                  </a:moveTo>
                  <a:lnTo>
                    <a:pt x="0" y="320"/>
                  </a:lnTo>
                  <a:lnTo>
                    <a:pt x="0" y="7"/>
                  </a:lnTo>
                  <a:lnTo>
                    <a:pt x="76" y="7"/>
                  </a:lnTo>
                  <a:lnTo>
                    <a:pt x="76" y="52"/>
                  </a:lnTo>
                  <a:lnTo>
                    <a:pt x="87" y="37"/>
                  </a:lnTo>
                  <a:lnTo>
                    <a:pt x="96" y="26"/>
                  </a:lnTo>
                  <a:lnTo>
                    <a:pt x="103" y="17"/>
                  </a:lnTo>
                  <a:lnTo>
                    <a:pt x="111" y="10"/>
                  </a:lnTo>
                  <a:lnTo>
                    <a:pt x="120" y="6"/>
                  </a:lnTo>
                  <a:lnTo>
                    <a:pt x="128" y="2"/>
                  </a:lnTo>
                  <a:lnTo>
                    <a:pt x="138" y="1"/>
                  </a:lnTo>
                  <a:lnTo>
                    <a:pt x="148" y="0"/>
                  </a:lnTo>
                  <a:lnTo>
                    <a:pt x="162" y="1"/>
                  </a:lnTo>
                  <a:lnTo>
                    <a:pt x="176" y="4"/>
                  </a:lnTo>
                  <a:lnTo>
                    <a:pt x="189" y="9"/>
                  </a:lnTo>
                  <a:lnTo>
                    <a:pt x="202" y="17"/>
                  </a:lnTo>
                  <a:lnTo>
                    <a:pt x="176" y="88"/>
                  </a:lnTo>
                  <a:lnTo>
                    <a:pt x="166" y="83"/>
                  </a:lnTo>
                  <a:lnTo>
                    <a:pt x="157" y="77"/>
                  </a:lnTo>
                  <a:lnTo>
                    <a:pt x="146" y="75"/>
                  </a:lnTo>
                  <a:lnTo>
                    <a:pt x="137" y="75"/>
                  </a:lnTo>
                  <a:lnTo>
                    <a:pt x="129" y="75"/>
                  </a:lnTo>
                  <a:lnTo>
                    <a:pt x="122" y="77"/>
                  </a:lnTo>
                  <a:lnTo>
                    <a:pt x="115" y="80"/>
                  </a:lnTo>
                  <a:lnTo>
                    <a:pt x="109" y="84"/>
                  </a:lnTo>
                  <a:lnTo>
                    <a:pt x="102" y="90"/>
                  </a:lnTo>
                  <a:lnTo>
                    <a:pt x="97" y="97"/>
                  </a:lnTo>
                  <a:lnTo>
                    <a:pt x="93" y="107"/>
                  </a:lnTo>
                  <a:lnTo>
                    <a:pt x="89" y="119"/>
                  </a:lnTo>
                  <a:lnTo>
                    <a:pt x="87" y="135"/>
                  </a:lnTo>
                  <a:lnTo>
                    <a:pt x="84" y="158"/>
                  </a:lnTo>
                  <a:lnTo>
                    <a:pt x="83" y="188"/>
                  </a:lnTo>
                  <a:lnTo>
                    <a:pt x="83" y="224"/>
                  </a:lnTo>
                  <a:lnTo>
                    <a:pt x="83" y="32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R"/>
            </a:p>
          </p:txBody>
        </p:sp>
        <p:sp>
          <p:nvSpPr>
            <p:cNvPr id="283691" name="Freeform 1448"/>
            <p:cNvSpPr>
              <a:spLocks noEditPoints="1"/>
            </p:cNvSpPr>
            <p:nvPr/>
          </p:nvSpPr>
          <p:spPr bwMode="auto">
            <a:xfrm>
              <a:off x="1269" y="2506"/>
              <a:ext cx="74" cy="82"/>
            </a:xfrm>
            <a:custGeom>
              <a:avLst/>
              <a:gdLst>
                <a:gd name="T0" fmla="*/ 3 w 293"/>
                <a:gd name="T1" fmla="*/ 20 h 328"/>
                <a:gd name="T2" fmla="*/ 7 w 293"/>
                <a:gd name="T3" fmla="*/ 13 h 328"/>
                <a:gd name="T4" fmla="*/ 11 w 293"/>
                <a:gd name="T5" fmla="*/ 7 h 328"/>
                <a:gd name="T6" fmla="*/ 17 w 293"/>
                <a:gd name="T7" fmla="*/ 3 h 328"/>
                <a:gd name="T8" fmla="*/ 26 w 293"/>
                <a:gd name="T9" fmla="*/ 1 h 328"/>
                <a:gd name="T10" fmla="*/ 36 w 293"/>
                <a:gd name="T11" fmla="*/ 0 h 328"/>
                <a:gd name="T12" fmla="*/ 53 w 293"/>
                <a:gd name="T13" fmla="*/ 2 h 328"/>
                <a:gd name="T14" fmla="*/ 63 w 293"/>
                <a:gd name="T15" fmla="*/ 7 h 328"/>
                <a:gd name="T16" fmla="*/ 68 w 293"/>
                <a:gd name="T17" fmla="*/ 15 h 328"/>
                <a:gd name="T18" fmla="*/ 69 w 293"/>
                <a:gd name="T19" fmla="*/ 30 h 328"/>
                <a:gd name="T20" fmla="*/ 70 w 293"/>
                <a:gd name="T21" fmla="*/ 64 h 328"/>
                <a:gd name="T22" fmla="*/ 71 w 293"/>
                <a:gd name="T23" fmla="*/ 72 h 328"/>
                <a:gd name="T24" fmla="*/ 74 w 293"/>
                <a:gd name="T25" fmla="*/ 80 h 328"/>
                <a:gd name="T26" fmla="*/ 52 w 293"/>
                <a:gd name="T27" fmla="*/ 74 h 328"/>
                <a:gd name="T28" fmla="*/ 48 w 293"/>
                <a:gd name="T29" fmla="*/ 74 h 328"/>
                <a:gd name="T30" fmla="*/ 39 w 293"/>
                <a:gd name="T31" fmla="*/ 79 h 328"/>
                <a:gd name="T32" fmla="*/ 30 w 293"/>
                <a:gd name="T33" fmla="*/ 82 h 328"/>
                <a:gd name="T34" fmla="*/ 20 w 293"/>
                <a:gd name="T35" fmla="*/ 81 h 328"/>
                <a:gd name="T36" fmla="*/ 13 w 293"/>
                <a:gd name="T37" fmla="*/ 79 h 328"/>
                <a:gd name="T38" fmla="*/ 7 w 293"/>
                <a:gd name="T39" fmla="*/ 75 h 328"/>
                <a:gd name="T40" fmla="*/ 3 w 293"/>
                <a:gd name="T41" fmla="*/ 70 h 328"/>
                <a:gd name="T42" fmla="*/ 0 w 293"/>
                <a:gd name="T43" fmla="*/ 64 h 328"/>
                <a:gd name="T44" fmla="*/ 0 w 293"/>
                <a:gd name="T45" fmla="*/ 55 h 328"/>
                <a:gd name="T46" fmla="*/ 3 w 293"/>
                <a:gd name="T47" fmla="*/ 47 h 328"/>
                <a:gd name="T48" fmla="*/ 10 w 293"/>
                <a:gd name="T49" fmla="*/ 41 h 328"/>
                <a:gd name="T50" fmla="*/ 19 w 293"/>
                <a:gd name="T51" fmla="*/ 36 h 328"/>
                <a:gd name="T52" fmla="*/ 35 w 293"/>
                <a:gd name="T53" fmla="*/ 33 h 328"/>
                <a:gd name="T54" fmla="*/ 49 w 293"/>
                <a:gd name="T55" fmla="*/ 29 h 328"/>
                <a:gd name="T56" fmla="*/ 48 w 293"/>
                <a:gd name="T57" fmla="*/ 22 h 328"/>
                <a:gd name="T58" fmla="*/ 44 w 293"/>
                <a:gd name="T59" fmla="*/ 18 h 328"/>
                <a:gd name="T60" fmla="*/ 35 w 293"/>
                <a:gd name="T61" fmla="*/ 16 h 328"/>
                <a:gd name="T62" fmla="*/ 28 w 293"/>
                <a:gd name="T63" fmla="*/ 17 h 328"/>
                <a:gd name="T64" fmla="*/ 23 w 293"/>
                <a:gd name="T65" fmla="*/ 21 h 328"/>
                <a:gd name="T66" fmla="*/ 49 w 293"/>
                <a:gd name="T67" fmla="*/ 42 h 328"/>
                <a:gd name="T68" fmla="*/ 40 w 293"/>
                <a:gd name="T69" fmla="*/ 45 h 328"/>
                <a:gd name="T70" fmla="*/ 29 w 293"/>
                <a:gd name="T71" fmla="*/ 48 h 328"/>
                <a:gd name="T72" fmla="*/ 23 w 293"/>
                <a:gd name="T73" fmla="*/ 51 h 328"/>
                <a:gd name="T74" fmla="*/ 21 w 293"/>
                <a:gd name="T75" fmla="*/ 57 h 328"/>
                <a:gd name="T76" fmla="*/ 23 w 293"/>
                <a:gd name="T77" fmla="*/ 63 h 328"/>
                <a:gd name="T78" fmla="*/ 28 w 293"/>
                <a:gd name="T79" fmla="*/ 66 h 328"/>
                <a:gd name="T80" fmla="*/ 35 w 293"/>
                <a:gd name="T81" fmla="*/ 67 h 328"/>
                <a:gd name="T82" fmla="*/ 43 w 293"/>
                <a:gd name="T83" fmla="*/ 64 h 328"/>
                <a:gd name="T84" fmla="*/ 47 w 293"/>
                <a:gd name="T85" fmla="*/ 59 h 328"/>
                <a:gd name="T86" fmla="*/ 49 w 293"/>
                <a:gd name="T87" fmla="*/ 53 h 328"/>
                <a:gd name="T88" fmla="*/ 49 w 293"/>
                <a:gd name="T89" fmla="*/ 42 h 32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293"/>
                <a:gd name="T136" fmla="*/ 0 h 328"/>
                <a:gd name="T137" fmla="*/ 293 w 293"/>
                <a:gd name="T138" fmla="*/ 328 h 32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293" h="328">
                  <a:moveTo>
                    <a:pt x="83" y="103"/>
                  </a:moveTo>
                  <a:lnTo>
                    <a:pt x="8" y="89"/>
                  </a:lnTo>
                  <a:lnTo>
                    <a:pt x="12" y="79"/>
                  </a:lnTo>
                  <a:lnTo>
                    <a:pt x="16" y="68"/>
                  </a:lnTo>
                  <a:lnTo>
                    <a:pt x="21" y="58"/>
                  </a:lnTo>
                  <a:lnTo>
                    <a:pt x="26" y="50"/>
                  </a:lnTo>
                  <a:lnTo>
                    <a:pt x="31" y="41"/>
                  </a:lnTo>
                  <a:lnTo>
                    <a:pt x="38" y="35"/>
                  </a:lnTo>
                  <a:lnTo>
                    <a:pt x="44" y="28"/>
                  </a:lnTo>
                  <a:lnTo>
                    <a:pt x="52" y="22"/>
                  </a:lnTo>
                  <a:lnTo>
                    <a:pt x="60" y="17"/>
                  </a:lnTo>
                  <a:lnTo>
                    <a:pt x="69" y="13"/>
                  </a:lnTo>
                  <a:lnTo>
                    <a:pt x="79" y="9"/>
                  </a:lnTo>
                  <a:lnTo>
                    <a:pt x="91" y="6"/>
                  </a:lnTo>
                  <a:lnTo>
                    <a:pt x="103" y="4"/>
                  </a:lnTo>
                  <a:lnTo>
                    <a:pt x="116" y="2"/>
                  </a:lnTo>
                  <a:lnTo>
                    <a:pt x="129" y="1"/>
                  </a:lnTo>
                  <a:lnTo>
                    <a:pt x="144" y="0"/>
                  </a:lnTo>
                  <a:lnTo>
                    <a:pt x="170" y="1"/>
                  </a:lnTo>
                  <a:lnTo>
                    <a:pt x="192" y="4"/>
                  </a:lnTo>
                  <a:lnTo>
                    <a:pt x="211" y="7"/>
                  </a:lnTo>
                  <a:lnTo>
                    <a:pt x="227" y="14"/>
                  </a:lnTo>
                  <a:lnTo>
                    <a:pt x="239" y="20"/>
                  </a:lnTo>
                  <a:lnTo>
                    <a:pt x="249" y="28"/>
                  </a:lnTo>
                  <a:lnTo>
                    <a:pt x="258" y="37"/>
                  </a:lnTo>
                  <a:lnTo>
                    <a:pt x="265" y="46"/>
                  </a:lnTo>
                  <a:lnTo>
                    <a:pt x="270" y="59"/>
                  </a:lnTo>
                  <a:lnTo>
                    <a:pt x="272" y="75"/>
                  </a:lnTo>
                  <a:lnTo>
                    <a:pt x="275" y="96"/>
                  </a:lnTo>
                  <a:lnTo>
                    <a:pt x="275" y="120"/>
                  </a:lnTo>
                  <a:lnTo>
                    <a:pt x="275" y="217"/>
                  </a:lnTo>
                  <a:lnTo>
                    <a:pt x="275" y="237"/>
                  </a:lnTo>
                  <a:lnTo>
                    <a:pt x="276" y="254"/>
                  </a:lnTo>
                  <a:lnTo>
                    <a:pt x="276" y="267"/>
                  </a:lnTo>
                  <a:lnTo>
                    <a:pt x="279" y="278"/>
                  </a:lnTo>
                  <a:lnTo>
                    <a:pt x="281" y="287"/>
                  </a:lnTo>
                  <a:lnTo>
                    <a:pt x="284" y="298"/>
                  </a:lnTo>
                  <a:lnTo>
                    <a:pt x="288" y="309"/>
                  </a:lnTo>
                  <a:lnTo>
                    <a:pt x="293" y="320"/>
                  </a:lnTo>
                  <a:lnTo>
                    <a:pt x="211" y="320"/>
                  </a:lnTo>
                  <a:lnTo>
                    <a:pt x="208" y="309"/>
                  </a:lnTo>
                  <a:lnTo>
                    <a:pt x="204" y="295"/>
                  </a:lnTo>
                  <a:lnTo>
                    <a:pt x="202" y="290"/>
                  </a:lnTo>
                  <a:lnTo>
                    <a:pt x="201" y="286"/>
                  </a:lnTo>
                  <a:lnTo>
                    <a:pt x="189" y="295"/>
                  </a:lnTo>
                  <a:lnTo>
                    <a:pt x="179" y="304"/>
                  </a:lnTo>
                  <a:lnTo>
                    <a:pt x="167" y="311"/>
                  </a:lnTo>
                  <a:lnTo>
                    <a:pt x="156" y="317"/>
                  </a:lnTo>
                  <a:lnTo>
                    <a:pt x="143" y="321"/>
                  </a:lnTo>
                  <a:lnTo>
                    <a:pt x="131" y="325"/>
                  </a:lnTo>
                  <a:lnTo>
                    <a:pt x="117" y="326"/>
                  </a:lnTo>
                  <a:lnTo>
                    <a:pt x="104" y="328"/>
                  </a:lnTo>
                  <a:lnTo>
                    <a:pt x="92" y="326"/>
                  </a:lnTo>
                  <a:lnTo>
                    <a:pt x="81" y="325"/>
                  </a:lnTo>
                  <a:lnTo>
                    <a:pt x="70" y="324"/>
                  </a:lnTo>
                  <a:lnTo>
                    <a:pt x="61" y="321"/>
                  </a:lnTo>
                  <a:lnTo>
                    <a:pt x="52" y="317"/>
                  </a:lnTo>
                  <a:lnTo>
                    <a:pt x="43" y="312"/>
                  </a:lnTo>
                  <a:lnTo>
                    <a:pt x="35" y="307"/>
                  </a:lnTo>
                  <a:lnTo>
                    <a:pt x="27" y="300"/>
                  </a:lnTo>
                  <a:lnTo>
                    <a:pt x="21" y="294"/>
                  </a:lnTo>
                  <a:lnTo>
                    <a:pt x="16" y="287"/>
                  </a:lnTo>
                  <a:lnTo>
                    <a:pt x="11" y="280"/>
                  </a:lnTo>
                  <a:lnTo>
                    <a:pt x="7" y="272"/>
                  </a:lnTo>
                  <a:lnTo>
                    <a:pt x="4" y="263"/>
                  </a:lnTo>
                  <a:lnTo>
                    <a:pt x="1" y="254"/>
                  </a:lnTo>
                  <a:lnTo>
                    <a:pt x="0" y="245"/>
                  </a:lnTo>
                  <a:lnTo>
                    <a:pt x="0" y="234"/>
                  </a:lnTo>
                  <a:lnTo>
                    <a:pt x="0" y="221"/>
                  </a:lnTo>
                  <a:lnTo>
                    <a:pt x="3" y="210"/>
                  </a:lnTo>
                  <a:lnTo>
                    <a:pt x="7" y="198"/>
                  </a:lnTo>
                  <a:lnTo>
                    <a:pt x="13" y="188"/>
                  </a:lnTo>
                  <a:lnTo>
                    <a:pt x="20" y="177"/>
                  </a:lnTo>
                  <a:lnTo>
                    <a:pt x="27" y="169"/>
                  </a:lnTo>
                  <a:lnTo>
                    <a:pt x="38" y="162"/>
                  </a:lnTo>
                  <a:lnTo>
                    <a:pt x="48" y="155"/>
                  </a:lnTo>
                  <a:lnTo>
                    <a:pt x="61" y="150"/>
                  </a:lnTo>
                  <a:lnTo>
                    <a:pt x="75" y="145"/>
                  </a:lnTo>
                  <a:lnTo>
                    <a:pt x="94" y="141"/>
                  </a:lnTo>
                  <a:lnTo>
                    <a:pt x="114" y="136"/>
                  </a:lnTo>
                  <a:lnTo>
                    <a:pt x="140" y="131"/>
                  </a:lnTo>
                  <a:lnTo>
                    <a:pt x="163" y="125"/>
                  </a:lnTo>
                  <a:lnTo>
                    <a:pt x="180" y="120"/>
                  </a:lnTo>
                  <a:lnTo>
                    <a:pt x="195" y="116"/>
                  </a:lnTo>
                  <a:lnTo>
                    <a:pt x="195" y="107"/>
                  </a:lnTo>
                  <a:lnTo>
                    <a:pt x="193" y="97"/>
                  </a:lnTo>
                  <a:lnTo>
                    <a:pt x="191" y="88"/>
                  </a:lnTo>
                  <a:lnTo>
                    <a:pt x="188" y="80"/>
                  </a:lnTo>
                  <a:lnTo>
                    <a:pt x="183" y="74"/>
                  </a:lnTo>
                  <a:lnTo>
                    <a:pt x="175" y="70"/>
                  </a:lnTo>
                  <a:lnTo>
                    <a:pt x="166" y="66"/>
                  </a:lnTo>
                  <a:lnTo>
                    <a:pt x="153" y="65"/>
                  </a:lnTo>
                  <a:lnTo>
                    <a:pt x="138" y="63"/>
                  </a:lnTo>
                  <a:lnTo>
                    <a:pt x="127" y="65"/>
                  </a:lnTo>
                  <a:lnTo>
                    <a:pt x="118" y="66"/>
                  </a:lnTo>
                  <a:lnTo>
                    <a:pt x="110" y="68"/>
                  </a:lnTo>
                  <a:lnTo>
                    <a:pt x="104" y="72"/>
                  </a:lnTo>
                  <a:lnTo>
                    <a:pt x="97" y="77"/>
                  </a:lnTo>
                  <a:lnTo>
                    <a:pt x="92" y="84"/>
                  </a:lnTo>
                  <a:lnTo>
                    <a:pt x="88" y="93"/>
                  </a:lnTo>
                  <a:lnTo>
                    <a:pt x="83" y="103"/>
                  </a:lnTo>
                  <a:close/>
                  <a:moveTo>
                    <a:pt x="195" y="169"/>
                  </a:moveTo>
                  <a:lnTo>
                    <a:pt x="186" y="172"/>
                  </a:lnTo>
                  <a:lnTo>
                    <a:pt x="174" y="176"/>
                  </a:lnTo>
                  <a:lnTo>
                    <a:pt x="160" y="179"/>
                  </a:lnTo>
                  <a:lnTo>
                    <a:pt x="144" y="182"/>
                  </a:lnTo>
                  <a:lnTo>
                    <a:pt x="129" y="186"/>
                  </a:lnTo>
                  <a:lnTo>
                    <a:pt x="116" y="190"/>
                  </a:lnTo>
                  <a:lnTo>
                    <a:pt x="105" y="193"/>
                  </a:lnTo>
                  <a:lnTo>
                    <a:pt x="99" y="197"/>
                  </a:lnTo>
                  <a:lnTo>
                    <a:pt x="92" y="203"/>
                  </a:lnTo>
                  <a:lnTo>
                    <a:pt x="87" y="210"/>
                  </a:lnTo>
                  <a:lnTo>
                    <a:pt x="83" y="217"/>
                  </a:lnTo>
                  <a:lnTo>
                    <a:pt x="83" y="227"/>
                  </a:lnTo>
                  <a:lnTo>
                    <a:pt x="83" y="234"/>
                  </a:lnTo>
                  <a:lnTo>
                    <a:pt x="86" y="242"/>
                  </a:lnTo>
                  <a:lnTo>
                    <a:pt x="90" y="250"/>
                  </a:lnTo>
                  <a:lnTo>
                    <a:pt x="96" y="256"/>
                  </a:lnTo>
                  <a:lnTo>
                    <a:pt x="103" y="262"/>
                  </a:lnTo>
                  <a:lnTo>
                    <a:pt x="110" y="265"/>
                  </a:lnTo>
                  <a:lnTo>
                    <a:pt x="119" y="268"/>
                  </a:lnTo>
                  <a:lnTo>
                    <a:pt x="129" y="269"/>
                  </a:lnTo>
                  <a:lnTo>
                    <a:pt x="140" y="268"/>
                  </a:lnTo>
                  <a:lnTo>
                    <a:pt x="151" y="265"/>
                  </a:lnTo>
                  <a:lnTo>
                    <a:pt x="161" y="260"/>
                  </a:lnTo>
                  <a:lnTo>
                    <a:pt x="171" y="254"/>
                  </a:lnTo>
                  <a:lnTo>
                    <a:pt x="178" y="249"/>
                  </a:lnTo>
                  <a:lnTo>
                    <a:pt x="184" y="242"/>
                  </a:lnTo>
                  <a:lnTo>
                    <a:pt x="188" y="234"/>
                  </a:lnTo>
                  <a:lnTo>
                    <a:pt x="191" y="227"/>
                  </a:lnTo>
                  <a:lnTo>
                    <a:pt x="192" y="220"/>
                  </a:lnTo>
                  <a:lnTo>
                    <a:pt x="193" y="211"/>
                  </a:lnTo>
                  <a:lnTo>
                    <a:pt x="195" y="201"/>
                  </a:lnTo>
                  <a:lnTo>
                    <a:pt x="195" y="186"/>
                  </a:lnTo>
                  <a:lnTo>
                    <a:pt x="195" y="169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R"/>
            </a:p>
          </p:txBody>
        </p:sp>
        <p:sp>
          <p:nvSpPr>
            <p:cNvPr id="283692" name="Freeform 1449"/>
            <p:cNvSpPr>
              <a:spLocks/>
            </p:cNvSpPr>
            <p:nvPr/>
          </p:nvSpPr>
          <p:spPr bwMode="auto">
            <a:xfrm>
              <a:off x="802" y="2645"/>
              <a:ext cx="101" cy="112"/>
            </a:xfrm>
            <a:custGeom>
              <a:avLst/>
              <a:gdLst>
                <a:gd name="T0" fmla="*/ 101 w 403"/>
                <a:gd name="T1" fmla="*/ 52 h 448"/>
                <a:gd name="T2" fmla="*/ 93 w 403"/>
                <a:gd name="T3" fmla="*/ 101 h 448"/>
                <a:gd name="T4" fmla="*/ 75 w 403"/>
                <a:gd name="T5" fmla="*/ 109 h 448"/>
                <a:gd name="T6" fmla="*/ 55 w 403"/>
                <a:gd name="T7" fmla="*/ 112 h 448"/>
                <a:gd name="T8" fmla="*/ 43 w 403"/>
                <a:gd name="T9" fmla="*/ 111 h 448"/>
                <a:gd name="T10" fmla="*/ 32 w 403"/>
                <a:gd name="T11" fmla="*/ 108 h 448"/>
                <a:gd name="T12" fmla="*/ 22 w 403"/>
                <a:gd name="T13" fmla="*/ 103 h 448"/>
                <a:gd name="T14" fmla="*/ 14 w 403"/>
                <a:gd name="T15" fmla="*/ 96 h 448"/>
                <a:gd name="T16" fmla="*/ 8 w 403"/>
                <a:gd name="T17" fmla="*/ 88 h 448"/>
                <a:gd name="T18" fmla="*/ 3 w 403"/>
                <a:gd name="T19" fmla="*/ 78 h 448"/>
                <a:gd name="T20" fmla="*/ 1 w 403"/>
                <a:gd name="T21" fmla="*/ 67 h 448"/>
                <a:gd name="T22" fmla="*/ 0 w 403"/>
                <a:gd name="T23" fmla="*/ 56 h 448"/>
                <a:gd name="T24" fmla="*/ 1 w 403"/>
                <a:gd name="T25" fmla="*/ 44 h 448"/>
                <a:gd name="T26" fmla="*/ 4 w 403"/>
                <a:gd name="T27" fmla="*/ 33 h 448"/>
                <a:gd name="T28" fmla="*/ 9 w 403"/>
                <a:gd name="T29" fmla="*/ 23 h 448"/>
                <a:gd name="T30" fmla="*/ 16 w 403"/>
                <a:gd name="T31" fmla="*/ 14 h 448"/>
                <a:gd name="T32" fmla="*/ 25 w 403"/>
                <a:gd name="T33" fmla="*/ 7 h 448"/>
                <a:gd name="T34" fmla="*/ 33 w 403"/>
                <a:gd name="T35" fmla="*/ 3 h 448"/>
                <a:gd name="T36" fmla="*/ 43 w 403"/>
                <a:gd name="T37" fmla="*/ 1 h 448"/>
                <a:gd name="T38" fmla="*/ 54 w 403"/>
                <a:gd name="T39" fmla="*/ 0 h 448"/>
                <a:gd name="T40" fmla="*/ 68 w 403"/>
                <a:gd name="T41" fmla="*/ 2 h 448"/>
                <a:gd name="T42" fmla="*/ 79 w 403"/>
                <a:gd name="T43" fmla="*/ 5 h 448"/>
                <a:gd name="T44" fmla="*/ 88 w 403"/>
                <a:gd name="T45" fmla="*/ 11 h 448"/>
                <a:gd name="T46" fmla="*/ 94 w 403"/>
                <a:gd name="T47" fmla="*/ 19 h 448"/>
                <a:gd name="T48" fmla="*/ 99 w 403"/>
                <a:gd name="T49" fmla="*/ 28 h 448"/>
                <a:gd name="T50" fmla="*/ 77 w 403"/>
                <a:gd name="T51" fmla="*/ 32 h 448"/>
                <a:gd name="T52" fmla="*/ 69 w 403"/>
                <a:gd name="T53" fmla="*/ 24 h 448"/>
                <a:gd name="T54" fmla="*/ 64 w 403"/>
                <a:gd name="T55" fmla="*/ 21 h 448"/>
                <a:gd name="T56" fmla="*/ 54 w 403"/>
                <a:gd name="T57" fmla="*/ 19 h 448"/>
                <a:gd name="T58" fmla="*/ 44 w 403"/>
                <a:gd name="T59" fmla="*/ 20 h 448"/>
                <a:gd name="T60" fmla="*/ 36 w 403"/>
                <a:gd name="T61" fmla="*/ 24 h 448"/>
                <a:gd name="T62" fmla="*/ 29 w 403"/>
                <a:gd name="T63" fmla="*/ 30 h 448"/>
                <a:gd name="T64" fmla="*/ 25 w 403"/>
                <a:gd name="T65" fmla="*/ 39 h 448"/>
                <a:gd name="T66" fmla="*/ 23 w 403"/>
                <a:gd name="T67" fmla="*/ 50 h 448"/>
                <a:gd name="T68" fmla="*/ 23 w 403"/>
                <a:gd name="T69" fmla="*/ 64 h 448"/>
                <a:gd name="T70" fmla="*/ 26 w 403"/>
                <a:gd name="T71" fmla="*/ 75 h 448"/>
                <a:gd name="T72" fmla="*/ 31 w 403"/>
                <a:gd name="T73" fmla="*/ 84 h 448"/>
                <a:gd name="T74" fmla="*/ 38 w 403"/>
                <a:gd name="T75" fmla="*/ 90 h 448"/>
                <a:gd name="T76" fmla="*/ 47 w 403"/>
                <a:gd name="T77" fmla="*/ 93 h 448"/>
                <a:gd name="T78" fmla="*/ 57 w 403"/>
                <a:gd name="T79" fmla="*/ 93 h 448"/>
                <a:gd name="T80" fmla="*/ 67 w 403"/>
                <a:gd name="T81" fmla="*/ 91 h 448"/>
                <a:gd name="T82" fmla="*/ 76 w 403"/>
                <a:gd name="T83" fmla="*/ 86 h 448"/>
                <a:gd name="T84" fmla="*/ 54 w 403"/>
                <a:gd name="T85" fmla="*/ 70 h 448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403"/>
                <a:gd name="T130" fmla="*/ 0 h 448"/>
                <a:gd name="T131" fmla="*/ 403 w 403"/>
                <a:gd name="T132" fmla="*/ 448 h 448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403" h="448">
                  <a:moveTo>
                    <a:pt x="216" y="280"/>
                  </a:moveTo>
                  <a:lnTo>
                    <a:pt x="216" y="208"/>
                  </a:lnTo>
                  <a:lnTo>
                    <a:pt x="403" y="208"/>
                  </a:lnTo>
                  <a:lnTo>
                    <a:pt x="403" y="380"/>
                  </a:lnTo>
                  <a:lnTo>
                    <a:pt x="388" y="393"/>
                  </a:lnTo>
                  <a:lnTo>
                    <a:pt x="370" y="405"/>
                  </a:lnTo>
                  <a:lnTo>
                    <a:pt x="349" y="417"/>
                  </a:lnTo>
                  <a:lnTo>
                    <a:pt x="324" y="427"/>
                  </a:lnTo>
                  <a:lnTo>
                    <a:pt x="298" y="436"/>
                  </a:lnTo>
                  <a:lnTo>
                    <a:pt x="271" y="442"/>
                  </a:lnTo>
                  <a:lnTo>
                    <a:pt x="245" y="446"/>
                  </a:lnTo>
                  <a:lnTo>
                    <a:pt x="219" y="448"/>
                  </a:lnTo>
                  <a:lnTo>
                    <a:pt x="203" y="446"/>
                  </a:lnTo>
                  <a:lnTo>
                    <a:pt x="186" y="445"/>
                  </a:lnTo>
                  <a:lnTo>
                    <a:pt x="170" y="442"/>
                  </a:lnTo>
                  <a:lnTo>
                    <a:pt x="156" y="440"/>
                  </a:lnTo>
                  <a:lnTo>
                    <a:pt x="140" y="436"/>
                  </a:lnTo>
                  <a:lnTo>
                    <a:pt x="127" y="431"/>
                  </a:lnTo>
                  <a:lnTo>
                    <a:pt x="113" y="426"/>
                  </a:lnTo>
                  <a:lnTo>
                    <a:pt x="100" y="419"/>
                  </a:lnTo>
                  <a:lnTo>
                    <a:pt x="88" y="411"/>
                  </a:lnTo>
                  <a:lnTo>
                    <a:pt x="77" y="404"/>
                  </a:lnTo>
                  <a:lnTo>
                    <a:pt x="66" y="394"/>
                  </a:lnTo>
                  <a:lnTo>
                    <a:pt x="56" y="384"/>
                  </a:lnTo>
                  <a:lnTo>
                    <a:pt x="47" y="374"/>
                  </a:lnTo>
                  <a:lnTo>
                    <a:pt x="39" y="362"/>
                  </a:lnTo>
                  <a:lnTo>
                    <a:pt x="31" y="350"/>
                  </a:lnTo>
                  <a:lnTo>
                    <a:pt x="25" y="337"/>
                  </a:lnTo>
                  <a:lnTo>
                    <a:pt x="19" y="324"/>
                  </a:lnTo>
                  <a:lnTo>
                    <a:pt x="13" y="310"/>
                  </a:lnTo>
                  <a:lnTo>
                    <a:pt x="9" y="296"/>
                  </a:lnTo>
                  <a:lnTo>
                    <a:pt x="6" y="282"/>
                  </a:lnTo>
                  <a:lnTo>
                    <a:pt x="3" y="267"/>
                  </a:lnTo>
                  <a:lnTo>
                    <a:pt x="2" y="253"/>
                  </a:lnTo>
                  <a:lnTo>
                    <a:pt x="0" y="238"/>
                  </a:lnTo>
                  <a:lnTo>
                    <a:pt x="0" y="222"/>
                  </a:lnTo>
                  <a:lnTo>
                    <a:pt x="0" y="205"/>
                  </a:lnTo>
                  <a:lnTo>
                    <a:pt x="2" y="190"/>
                  </a:lnTo>
                  <a:lnTo>
                    <a:pt x="4" y="174"/>
                  </a:lnTo>
                  <a:lnTo>
                    <a:pt x="7" y="159"/>
                  </a:lnTo>
                  <a:lnTo>
                    <a:pt x="11" y="144"/>
                  </a:lnTo>
                  <a:lnTo>
                    <a:pt x="16" y="130"/>
                  </a:lnTo>
                  <a:lnTo>
                    <a:pt x="21" y="116"/>
                  </a:lnTo>
                  <a:lnTo>
                    <a:pt x="28" y="103"/>
                  </a:lnTo>
                  <a:lnTo>
                    <a:pt x="35" y="90"/>
                  </a:lnTo>
                  <a:lnTo>
                    <a:pt x="43" y="78"/>
                  </a:lnTo>
                  <a:lnTo>
                    <a:pt x="52" y="67"/>
                  </a:lnTo>
                  <a:lnTo>
                    <a:pt x="63" y="56"/>
                  </a:lnTo>
                  <a:lnTo>
                    <a:pt x="73" y="47"/>
                  </a:lnTo>
                  <a:lnTo>
                    <a:pt x="85" y="38"/>
                  </a:lnTo>
                  <a:lnTo>
                    <a:pt x="98" y="29"/>
                  </a:lnTo>
                  <a:lnTo>
                    <a:pt x="111" y="22"/>
                  </a:lnTo>
                  <a:lnTo>
                    <a:pt x="121" y="17"/>
                  </a:lnTo>
                  <a:lnTo>
                    <a:pt x="133" y="13"/>
                  </a:lnTo>
                  <a:lnTo>
                    <a:pt x="144" y="10"/>
                  </a:lnTo>
                  <a:lnTo>
                    <a:pt x="157" y="6"/>
                  </a:lnTo>
                  <a:lnTo>
                    <a:pt x="170" y="4"/>
                  </a:lnTo>
                  <a:lnTo>
                    <a:pt x="184" y="2"/>
                  </a:lnTo>
                  <a:lnTo>
                    <a:pt x="199" y="0"/>
                  </a:lnTo>
                  <a:lnTo>
                    <a:pt x="214" y="0"/>
                  </a:lnTo>
                  <a:lnTo>
                    <a:pt x="234" y="2"/>
                  </a:lnTo>
                  <a:lnTo>
                    <a:pt x="252" y="3"/>
                  </a:lnTo>
                  <a:lnTo>
                    <a:pt x="270" y="6"/>
                  </a:lnTo>
                  <a:lnTo>
                    <a:pt x="285" y="10"/>
                  </a:lnTo>
                  <a:lnTo>
                    <a:pt x="301" y="13"/>
                  </a:lnTo>
                  <a:lnTo>
                    <a:pt x="315" y="20"/>
                  </a:lnTo>
                  <a:lnTo>
                    <a:pt x="328" y="26"/>
                  </a:lnTo>
                  <a:lnTo>
                    <a:pt x="340" y="34"/>
                  </a:lnTo>
                  <a:lnTo>
                    <a:pt x="350" y="43"/>
                  </a:lnTo>
                  <a:lnTo>
                    <a:pt x="361" y="52"/>
                  </a:lnTo>
                  <a:lnTo>
                    <a:pt x="368" y="64"/>
                  </a:lnTo>
                  <a:lnTo>
                    <a:pt x="376" y="74"/>
                  </a:lnTo>
                  <a:lnTo>
                    <a:pt x="384" y="87"/>
                  </a:lnTo>
                  <a:lnTo>
                    <a:pt x="389" y="99"/>
                  </a:lnTo>
                  <a:lnTo>
                    <a:pt x="394" y="113"/>
                  </a:lnTo>
                  <a:lnTo>
                    <a:pt x="398" y="127"/>
                  </a:lnTo>
                  <a:lnTo>
                    <a:pt x="311" y="144"/>
                  </a:lnTo>
                  <a:lnTo>
                    <a:pt x="306" y="129"/>
                  </a:lnTo>
                  <a:lnTo>
                    <a:pt x="298" y="116"/>
                  </a:lnTo>
                  <a:lnTo>
                    <a:pt x="288" y="104"/>
                  </a:lnTo>
                  <a:lnTo>
                    <a:pt x="276" y="94"/>
                  </a:lnTo>
                  <a:lnTo>
                    <a:pt x="270" y="90"/>
                  </a:lnTo>
                  <a:lnTo>
                    <a:pt x="263" y="86"/>
                  </a:lnTo>
                  <a:lnTo>
                    <a:pt x="256" y="82"/>
                  </a:lnTo>
                  <a:lnTo>
                    <a:pt x="249" y="80"/>
                  </a:lnTo>
                  <a:lnTo>
                    <a:pt x="232" y="77"/>
                  </a:lnTo>
                  <a:lnTo>
                    <a:pt x="214" y="76"/>
                  </a:lnTo>
                  <a:lnTo>
                    <a:pt x="200" y="76"/>
                  </a:lnTo>
                  <a:lnTo>
                    <a:pt x="187" y="77"/>
                  </a:lnTo>
                  <a:lnTo>
                    <a:pt x="174" y="81"/>
                  </a:lnTo>
                  <a:lnTo>
                    <a:pt x="162" y="85"/>
                  </a:lnTo>
                  <a:lnTo>
                    <a:pt x="152" y="90"/>
                  </a:lnTo>
                  <a:lnTo>
                    <a:pt x="142" y="95"/>
                  </a:lnTo>
                  <a:lnTo>
                    <a:pt x="133" y="103"/>
                  </a:lnTo>
                  <a:lnTo>
                    <a:pt x="123" y="112"/>
                  </a:lnTo>
                  <a:lnTo>
                    <a:pt x="116" y="121"/>
                  </a:lnTo>
                  <a:lnTo>
                    <a:pt x="108" y="131"/>
                  </a:lnTo>
                  <a:lnTo>
                    <a:pt x="103" y="143"/>
                  </a:lnTo>
                  <a:lnTo>
                    <a:pt x="98" y="156"/>
                  </a:lnTo>
                  <a:lnTo>
                    <a:pt x="94" y="170"/>
                  </a:lnTo>
                  <a:lnTo>
                    <a:pt x="91" y="186"/>
                  </a:lnTo>
                  <a:lnTo>
                    <a:pt x="90" y="201"/>
                  </a:lnTo>
                  <a:lnTo>
                    <a:pt x="90" y="219"/>
                  </a:lnTo>
                  <a:lnTo>
                    <a:pt x="90" y="238"/>
                  </a:lnTo>
                  <a:lnTo>
                    <a:pt x="91" y="254"/>
                  </a:lnTo>
                  <a:lnTo>
                    <a:pt x="95" y="271"/>
                  </a:lnTo>
                  <a:lnTo>
                    <a:pt x="98" y="286"/>
                  </a:lnTo>
                  <a:lnTo>
                    <a:pt x="103" y="300"/>
                  </a:lnTo>
                  <a:lnTo>
                    <a:pt x="109" y="313"/>
                  </a:lnTo>
                  <a:lnTo>
                    <a:pt x="116" y="324"/>
                  </a:lnTo>
                  <a:lnTo>
                    <a:pt x="123" y="334"/>
                  </a:lnTo>
                  <a:lnTo>
                    <a:pt x="133" y="343"/>
                  </a:lnTo>
                  <a:lnTo>
                    <a:pt x="142" y="350"/>
                  </a:lnTo>
                  <a:lnTo>
                    <a:pt x="152" y="358"/>
                  </a:lnTo>
                  <a:lnTo>
                    <a:pt x="164" y="363"/>
                  </a:lnTo>
                  <a:lnTo>
                    <a:pt x="174" y="367"/>
                  </a:lnTo>
                  <a:lnTo>
                    <a:pt x="187" y="370"/>
                  </a:lnTo>
                  <a:lnTo>
                    <a:pt x="200" y="372"/>
                  </a:lnTo>
                  <a:lnTo>
                    <a:pt x="213" y="372"/>
                  </a:lnTo>
                  <a:lnTo>
                    <a:pt x="227" y="372"/>
                  </a:lnTo>
                  <a:lnTo>
                    <a:pt x="240" y="370"/>
                  </a:lnTo>
                  <a:lnTo>
                    <a:pt x="254" y="366"/>
                  </a:lnTo>
                  <a:lnTo>
                    <a:pt x="269" y="362"/>
                  </a:lnTo>
                  <a:lnTo>
                    <a:pt x="282" y="356"/>
                  </a:lnTo>
                  <a:lnTo>
                    <a:pt x="293" y="350"/>
                  </a:lnTo>
                  <a:lnTo>
                    <a:pt x="305" y="343"/>
                  </a:lnTo>
                  <a:lnTo>
                    <a:pt x="315" y="336"/>
                  </a:lnTo>
                  <a:lnTo>
                    <a:pt x="315" y="280"/>
                  </a:lnTo>
                  <a:lnTo>
                    <a:pt x="216" y="28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R"/>
            </a:p>
          </p:txBody>
        </p:sp>
        <p:sp>
          <p:nvSpPr>
            <p:cNvPr id="283693" name="Freeform 1450"/>
            <p:cNvSpPr>
              <a:spLocks noEditPoints="1"/>
            </p:cNvSpPr>
            <p:nvPr/>
          </p:nvSpPr>
          <p:spPr bwMode="auto">
            <a:xfrm>
              <a:off x="917" y="2675"/>
              <a:ext cx="74" cy="82"/>
            </a:xfrm>
            <a:custGeom>
              <a:avLst/>
              <a:gdLst>
                <a:gd name="T0" fmla="*/ 3 w 293"/>
                <a:gd name="T1" fmla="*/ 19 h 326"/>
                <a:gd name="T2" fmla="*/ 7 w 293"/>
                <a:gd name="T3" fmla="*/ 12 h 326"/>
                <a:gd name="T4" fmla="*/ 11 w 293"/>
                <a:gd name="T5" fmla="*/ 7 h 326"/>
                <a:gd name="T6" fmla="*/ 17 w 293"/>
                <a:gd name="T7" fmla="*/ 3 h 326"/>
                <a:gd name="T8" fmla="*/ 26 w 293"/>
                <a:gd name="T9" fmla="*/ 1 h 326"/>
                <a:gd name="T10" fmla="*/ 36 w 293"/>
                <a:gd name="T11" fmla="*/ 0 h 326"/>
                <a:gd name="T12" fmla="*/ 53 w 293"/>
                <a:gd name="T13" fmla="*/ 2 h 326"/>
                <a:gd name="T14" fmla="*/ 63 w 293"/>
                <a:gd name="T15" fmla="*/ 7 h 326"/>
                <a:gd name="T16" fmla="*/ 68 w 293"/>
                <a:gd name="T17" fmla="*/ 15 h 326"/>
                <a:gd name="T18" fmla="*/ 69 w 293"/>
                <a:gd name="T19" fmla="*/ 30 h 326"/>
                <a:gd name="T20" fmla="*/ 69 w 293"/>
                <a:gd name="T21" fmla="*/ 63 h 326"/>
                <a:gd name="T22" fmla="*/ 71 w 293"/>
                <a:gd name="T23" fmla="*/ 72 h 326"/>
                <a:gd name="T24" fmla="*/ 74 w 293"/>
                <a:gd name="T25" fmla="*/ 80 h 326"/>
                <a:gd name="T26" fmla="*/ 51 w 293"/>
                <a:gd name="T27" fmla="*/ 74 h 326"/>
                <a:gd name="T28" fmla="*/ 48 w 293"/>
                <a:gd name="T29" fmla="*/ 74 h 326"/>
                <a:gd name="T30" fmla="*/ 39 w 293"/>
                <a:gd name="T31" fmla="*/ 79 h 326"/>
                <a:gd name="T32" fmla="*/ 29 w 293"/>
                <a:gd name="T33" fmla="*/ 82 h 326"/>
                <a:gd name="T34" fmla="*/ 20 w 293"/>
                <a:gd name="T35" fmla="*/ 82 h 326"/>
                <a:gd name="T36" fmla="*/ 13 w 293"/>
                <a:gd name="T37" fmla="*/ 79 h 326"/>
                <a:gd name="T38" fmla="*/ 7 w 293"/>
                <a:gd name="T39" fmla="*/ 75 h 326"/>
                <a:gd name="T40" fmla="*/ 3 w 293"/>
                <a:gd name="T41" fmla="*/ 70 h 326"/>
                <a:gd name="T42" fmla="*/ 0 w 293"/>
                <a:gd name="T43" fmla="*/ 64 h 326"/>
                <a:gd name="T44" fmla="*/ 0 w 293"/>
                <a:gd name="T45" fmla="*/ 56 h 326"/>
                <a:gd name="T46" fmla="*/ 3 w 293"/>
                <a:gd name="T47" fmla="*/ 47 h 326"/>
                <a:gd name="T48" fmla="*/ 9 w 293"/>
                <a:gd name="T49" fmla="*/ 41 h 326"/>
                <a:gd name="T50" fmla="*/ 19 w 293"/>
                <a:gd name="T51" fmla="*/ 36 h 326"/>
                <a:gd name="T52" fmla="*/ 35 w 293"/>
                <a:gd name="T53" fmla="*/ 33 h 326"/>
                <a:gd name="T54" fmla="*/ 49 w 293"/>
                <a:gd name="T55" fmla="*/ 29 h 326"/>
                <a:gd name="T56" fmla="*/ 48 w 293"/>
                <a:gd name="T57" fmla="*/ 22 h 326"/>
                <a:gd name="T58" fmla="*/ 44 w 293"/>
                <a:gd name="T59" fmla="*/ 17 h 326"/>
                <a:gd name="T60" fmla="*/ 35 w 293"/>
                <a:gd name="T61" fmla="*/ 16 h 326"/>
                <a:gd name="T62" fmla="*/ 28 w 293"/>
                <a:gd name="T63" fmla="*/ 17 h 326"/>
                <a:gd name="T64" fmla="*/ 23 w 293"/>
                <a:gd name="T65" fmla="*/ 21 h 326"/>
                <a:gd name="T66" fmla="*/ 49 w 293"/>
                <a:gd name="T67" fmla="*/ 43 h 326"/>
                <a:gd name="T68" fmla="*/ 40 w 293"/>
                <a:gd name="T69" fmla="*/ 45 h 326"/>
                <a:gd name="T70" fmla="*/ 29 w 293"/>
                <a:gd name="T71" fmla="*/ 48 h 326"/>
                <a:gd name="T72" fmla="*/ 23 w 293"/>
                <a:gd name="T73" fmla="*/ 51 h 326"/>
                <a:gd name="T74" fmla="*/ 21 w 293"/>
                <a:gd name="T75" fmla="*/ 57 h 326"/>
                <a:gd name="T76" fmla="*/ 22 w 293"/>
                <a:gd name="T77" fmla="*/ 63 h 326"/>
                <a:gd name="T78" fmla="*/ 28 w 293"/>
                <a:gd name="T79" fmla="*/ 67 h 326"/>
                <a:gd name="T80" fmla="*/ 35 w 293"/>
                <a:gd name="T81" fmla="*/ 67 h 326"/>
                <a:gd name="T82" fmla="*/ 43 w 293"/>
                <a:gd name="T83" fmla="*/ 64 h 326"/>
                <a:gd name="T84" fmla="*/ 47 w 293"/>
                <a:gd name="T85" fmla="*/ 59 h 326"/>
                <a:gd name="T86" fmla="*/ 49 w 293"/>
                <a:gd name="T87" fmla="*/ 53 h 326"/>
                <a:gd name="T88" fmla="*/ 49 w 293"/>
                <a:gd name="T89" fmla="*/ 43 h 32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293"/>
                <a:gd name="T136" fmla="*/ 0 h 326"/>
                <a:gd name="T137" fmla="*/ 293 w 293"/>
                <a:gd name="T138" fmla="*/ 326 h 32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293" h="326">
                  <a:moveTo>
                    <a:pt x="83" y="102"/>
                  </a:moveTo>
                  <a:lnTo>
                    <a:pt x="8" y="89"/>
                  </a:lnTo>
                  <a:lnTo>
                    <a:pt x="11" y="77"/>
                  </a:lnTo>
                  <a:lnTo>
                    <a:pt x="15" y="67"/>
                  </a:lnTo>
                  <a:lnTo>
                    <a:pt x="20" y="58"/>
                  </a:lnTo>
                  <a:lnTo>
                    <a:pt x="26" y="49"/>
                  </a:lnTo>
                  <a:lnTo>
                    <a:pt x="31" y="41"/>
                  </a:lnTo>
                  <a:lnTo>
                    <a:pt x="37" y="35"/>
                  </a:lnTo>
                  <a:lnTo>
                    <a:pt x="44" y="28"/>
                  </a:lnTo>
                  <a:lnTo>
                    <a:pt x="52" y="22"/>
                  </a:lnTo>
                  <a:lnTo>
                    <a:pt x="59" y="17"/>
                  </a:lnTo>
                  <a:lnTo>
                    <a:pt x="68" y="13"/>
                  </a:lnTo>
                  <a:lnTo>
                    <a:pt x="79" y="9"/>
                  </a:lnTo>
                  <a:lnTo>
                    <a:pt x="90" y="5"/>
                  </a:lnTo>
                  <a:lnTo>
                    <a:pt x="102" y="4"/>
                  </a:lnTo>
                  <a:lnTo>
                    <a:pt x="115" y="1"/>
                  </a:lnTo>
                  <a:lnTo>
                    <a:pt x="128" y="0"/>
                  </a:lnTo>
                  <a:lnTo>
                    <a:pt x="144" y="0"/>
                  </a:lnTo>
                  <a:lnTo>
                    <a:pt x="170" y="1"/>
                  </a:lnTo>
                  <a:lnTo>
                    <a:pt x="192" y="4"/>
                  </a:lnTo>
                  <a:lnTo>
                    <a:pt x="211" y="7"/>
                  </a:lnTo>
                  <a:lnTo>
                    <a:pt x="225" y="13"/>
                  </a:lnTo>
                  <a:lnTo>
                    <a:pt x="238" y="20"/>
                  </a:lnTo>
                  <a:lnTo>
                    <a:pt x="249" y="28"/>
                  </a:lnTo>
                  <a:lnTo>
                    <a:pt x="258" y="37"/>
                  </a:lnTo>
                  <a:lnTo>
                    <a:pt x="264" y="46"/>
                  </a:lnTo>
                  <a:lnTo>
                    <a:pt x="269" y="58"/>
                  </a:lnTo>
                  <a:lnTo>
                    <a:pt x="272" y="75"/>
                  </a:lnTo>
                  <a:lnTo>
                    <a:pt x="274" y="96"/>
                  </a:lnTo>
                  <a:lnTo>
                    <a:pt x="274" y="120"/>
                  </a:lnTo>
                  <a:lnTo>
                    <a:pt x="274" y="217"/>
                  </a:lnTo>
                  <a:lnTo>
                    <a:pt x="274" y="237"/>
                  </a:lnTo>
                  <a:lnTo>
                    <a:pt x="274" y="252"/>
                  </a:lnTo>
                  <a:lnTo>
                    <a:pt x="276" y="267"/>
                  </a:lnTo>
                  <a:lnTo>
                    <a:pt x="278" y="278"/>
                  </a:lnTo>
                  <a:lnTo>
                    <a:pt x="281" y="287"/>
                  </a:lnTo>
                  <a:lnTo>
                    <a:pt x="284" y="298"/>
                  </a:lnTo>
                  <a:lnTo>
                    <a:pt x="287" y="308"/>
                  </a:lnTo>
                  <a:lnTo>
                    <a:pt x="293" y="320"/>
                  </a:lnTo>
                  <a:lnTo>
                    <a:pt x="211" y="320"/>
                  </a:lnTo>
                  <a:lnTo>
                    <a:pt x="207" y="309"/>
                  </a:lnTo>
                  <a:lnTo>
                    <a:pt x="203" y="295"/>
                  </a:lnTo>
                  <a:lnTo>
                    <a:pt x="202" y="289"/>
                  </a:lnTo>
                  <a:lnTo>
                    <a:pt x="201" y="286"/>
                  </a:lnTo>
                  <a:lnTo>
                    <a:pt x="189" y="295"/>
                  </a:lnTo>
                  <a:lnTo>
                    <a:pt x="179" y="303"/>
                  </a:lnTo>
                  <a:lnTo>
                    <a:pt x="167" y="311"/>
                  </a:lnTo>
                  <a:lnTo>
                    <a:pt x="155" y="316"/>
                  </a:lnTo>
                  <a:lnTo>
                    <a:pt x="142" y="321"/>
                  </a:lnTo>
                  <a:lnTo>
                    <a:pt x="129" y="324"/>
                  </a:lnTo>
                  <a:lnTo>
                    <a:pt x="116" y="326"/>
                  </a:lnTo>
                  <a:lnTo>
                    <a:pt x="103" y="326"/>
                  </a:lnTo>
                  <a:lnTo>
                    <a:pt x="92" y="326"/>
                  </a:lnTo>
                  <a:lnTo>
                    <a:pt x="80" y="325"/>
                  </a:lnTo>
                  <a:lnTo>
                    <a:pt x="70" y="322"/>
                  </a:lnTo>
                  <a:lnTo>
                    <a:pt x="61" y="320"/>
                  </a:lnTo>
                  <a:lnTo>
                    <a:pt x="50" y="316"/>
                  </a:lnTo>
                  <a:lnTo>
                    <a:pt x="43" y="312"/>
                  </a:lnTo>
                  <a:lnTo>
                    <a:pt x="35" y="307"/>
                  </a:lnTo>
                  <a:lnTo>
                    <a:pt x="27" y="300"/>
                  </a:lnTo>
                  <a:lnTo>
                    <a:pt x="20" y="294"/>
                  </a:lnTo>
                  <a:lnTo>
                    <a:pt x="15" y="286"/>
                  </a:lnTo>
                  <a:lnTo>
                    <a:pt x="10" y="278"/>
                  </a:lnTo>
                  <a:lnTo>
                    <a:pt x="6" y="271"/>
                  </a:lnTo>
                  <a:lnTo>
                    <a:pt x="4" y="263"/>
                  </a:lnTo>
                  <a:lnTo>
                    <a:pt x="1" y="254"/>
                  </a:lnTo>
                  <a:lnTo>
                    <a:pt x="0" y="245"/>
                  </a:lnTo>
                  <a:lnTo>
                    <a:pt x="0" y="234"/>
                  </a:lnTo>
                  <a:lnTo>
                    <a:pt x="0" y="221"/>
                  </a:lnTo>
                  <a:lnTo>
                    <a:pt x="2" y="210"/>
                  </a:lnTo>
                  <a:lnTo>
                    <a:pt x="6" y="198"/>
                  </a:lnTo>
                  <a:lnTo>
                    <a:pt x="11" y="188"/>
                  </a:lnTo>
                  <a:lnTo>
                    <a:pt x="19" y="177"/>
                  </a:lnTo>
                  <a:lnTo>
                    <a:pt x="27" y="168"/>
                  </a:lnTo>
                  <a:lnTo>
                    <a:pt x="37" y="162"/>
                  </a:lnTo>
                  <a:lnTo>
                    <a:pt x="48" y="155"/>
                  </a:lnTo>
                  <a:lnTo>
                    <a:pt x="61" y="150"/>
                  </a:lnTo>
                  <a:lnTo>
                    <a:pt x="75" y="145"/>
                  </a:lnTo>
                  <a:lnTo>
                    <a:pt x="93" y="141"/>
                  </a:lnTo>
                  <a:lnTo>
                    <a:pt x="114" y="136"/>
                  </a:lnTo>
                  <a:lnTo>
                    <a:pt x="140" y="131"/>
                  </a:lnTo>
                  <a:lnTo>
                    <a:pt x="162" y="125"/>
                  </a:lnTo>
                  <a:lnTo>
                    <a:pt x="180" y="120"/>
                  </a:lnTo>
                  <a:lnTo>
                    <a:pt x="194" y="115"/>
                  </a:lnTo>
                  <a:lnTo>
                    <a:pt x="194" y="107"/>
                  </a:lnTo>
                  <a:lnTo>
                    <a:pt x="193" y="97"/>
                  </a:lnTo>
                  <a:lnTo>
                    <a:pt x="190" y="87"/>
                  </a:lnTo>
                  <a:lnTo>
                    <a:pt x="186" y="79"/>
                  </a:lnTo>
                  <a:lnTo>
                    <a:pt x="182" y="74"/>
                  </a:lnTo>
                  <a:lnTo>
                    <a:pt x="175" y="68"/>
                  </a:lnTo>
                  <a:lnTo>
                    <a:pt x="164" y="66"/>
                  </a:lnTo>
                  <a:lnTo>
                    <a:pt x="153" y="64"/>
                  </a:lnTo>
                  <a:lnTo>
                    <a:pt x="137" y="63"/>
                  </a:lnTo>
                  <a:lnTo>
                    <a:pt x="127" y="63"/>
                  </a:lnTo>
                  <a:lnTo>
                    <a:pt x="118" y="66"/>
                  </a:lnTo>
                  <a:lnTo>
                    <a:pt x="110" y="68"/>
                  </a:lnTo>
                  <a:lnTo>
                    <a:pt x="103" y="72"/>
                  </a:lnTo>
                  <a:lnTo>
                    <a:pt x="97" y="77"/>
                  </a:lnTo>
                  <a:lnTo>
                    <a:pt x="92" y="84"/>
                  </a:lnTo>
                  <a:lnTo>
                    <a:pt x="87" y="92"/>
                  </a:lnTo>
                  <a:lnTo>
                    <a:pt x="83" y="102"/>
                  </a:lnTo>
                  <a:close/>
                  <a:moveTo>
                    <a:pt x="194" y="169"/>
                  </a:moveTo>
                  <a:lnTo>
                    <a:pt x="185" y="172"/>
                  </a:lnTo>
                  <a:lnTo>
                    <a:pt x="173" y="176"/>
                  </a:lnTo>
                  <a:lnTo>
                    <a:pt x="159" y="179"/>
                  </a:lnTo>
                  <a:lnTo>
                    <a:pt x="144" y="182"/>
                  </a:lnTo>
                  <a:lnTo>
                    <a:pt x="128" y="186"/>
                  </a:lnTo>
                  <a:lnTo>
                    <a:pt x="115" y="189"/>
                  </a:lnTo>
                  <a:lnTo>
                    <a:pt x="105" y="193"/>
                  </a:lnTo>
                  <a:lnTo>
                    <a:pt x="98" y="197"/>
                  </a:lnTo>
                  <a:lnTo>
                    <a:pt x="92" y="203"/>
                  </a:lnTo>
                  <a:lnTo>
                    <a:pt x="87" y="210"/>
                  </a:lnTo>
                  <a:lnTo>
                    <a:pt x="83" y="217"/>
                  </a:lnTo>
                  <a:lnTo>
                    <a:pt x="83" y="225"/>
                  </a:lnTo>
                  <a:lnTo>
                    <a:pt x="83" y="234"/>
                  </a:lnTo>
                  <a:lnTo>
                    <a:pt x="85" y="242"/>
                  </a:lnTo>
                  <a:lnTo>
                    <a:pt x="89" y="249"/>
                  </a:lnTo>
                  <a:lnTo>
                    <a:pt x="96" y="256"/>
                  </a:lnTo>
                  <a:lnTo>
                    <a:pt x="102" y="262"/>
                  </a:lnTo>
                  <a:lnTo>
                    <a:pt x="110" y="265"/>
                  </a:lnTo>
                  <a:lnTo>
                    <a:pt x="119" y="268"/>
                  </a:lnTo>
                  <a:lnTo>
                    <a:pt x="128" y="268"/>
                  </a:lnTo>
                  <a:lnTo>
                    <a:pt x="140" y="268"/>
                  </a:lnTo>
                  <a:lnTo>
                    <a:pt x="150" y="265"/>
                  </a:lnTo>
                  <a:lnTo>
                    <a:pt x="160" y="260"/>
                  </a:lnTo>
                  <a:lnTo>
                    <a:pt x="171" y="254"/>
                  </a:lnTo>
                  <a:lnTo>
                    <a:pt x="177" y="247"/>
                  </a:lnTo>
                  <a:lnTo>
                    <a:pt x="184" y="241"/>
                  </a:lnTo>
                  <a:lnTo>
                    <a:pt x="188" y="234"/>
                  </a:lnTo>
                  <a:lnTo>
                    <a:pt x="190" y="227"/>
                  </a:lnTo>
                  <a:lnTo>
                    <a:pt x="192" y="220"/>
                  </a:lnTo>
                  <a:lnTo>
                    <a:pt x="193" y="211"/>
                  </a:lnTo>
                  <a:lnTo>
                    <a:pt x="193" y="199"/>
                  </a:lnTo>
                  <a:lnTo>
                    <a:pt x="194" y="186"/>
                  </a:lnTo>
                  <a:lnTo>
                    <a:pt x="194" y="169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R"/>
            </a:p>
          </p:txBody>
        </p:sp>
        <p:sp>
          <p:nvSpPr>
            <p:cNvPr id="283694" name="Freeform 1451"/>
            <p:cNvSpPr>
              <a:spLocks/>
            </p:cNvSpPr>
            <p:nvPr/>
          </p:nvSpPr>
          <p:spPr bwMode="auto">
            <a:xfrm>
              <a:off x="1005" y="2675"/>
              <a:ext cx="115" cy="80"/>
            </a:xfrm>
            <a:custGeom>
              <a:avLst/>
              <a:gdLst>
                <a:gd name="T0" fmla="*/ 19 w 460"/>
                <a:gd name="T1" fmla="*/ 2 h 320"/>
                <a:gd name="T2" fmla="*/ 22 w 460"/>
                <a:gd name="T3" fmla="*/ 10 h 320"/>
                <a:gd name="T4" fmla="*/ 28 w 460"/>
                <a:gd name="T5" fmla="*/ 5 h 320"/>
                <a:gd name="T6" fmla="*/ 34 w 460"/>
                <a:gd name="T7" fmla="*/ 2 h 320"/>
                <a:gd name="T8" fmla="*/ 40 w 460"/>
                <a:gd name="T9" fmla="*/ 0 h 320"/>
                <a:gd name="T10" fmla="*/ 47 w 460"/>
                <a:gd name="T11" fmla="*/ 0 h 320"/>
                <a:gd name="T12" fmla="*/ 54 w 460"/>
                <a:gd name="T13" fmla="*/ 2 h 320"/>
                <a:gd name="T14" fmla="*/ 59 w 460"/>
                <a:gd name="T15" fmla="*/ 5 h 320"/>
                <a:gd name="T16" fmla="*/ 64 w 460"/>
                <a:gd name="T17" fmla="*/ 10 h 320"/>
                <a:gd name="T18" fmla="*/ 68 w 460"/>
                <a:gd name="T19" fmla="*/ 10 h 320"/>
                <a:gd name="T20" fmla="*/ 74 w 460"/>
                <a:gd name="T21" fmla="*/ 5 h 320"/>
                <a:gd name="T22" fmla="*/ 80 w 460"/>
                <a:gd name="T23" fmla="*/ 2 h 320"/>
                <a:gd name="T24" fmla="*/ 86 w 460"/>
                <a:gd name="T25" fmla="*/ 0 h 320"/>
                <a:gd name="T26" fmla="*/ 94 w 460"/>
                <a:gd name="T27" fmla="*/ 0 h 320"/>
                <a:gd name="T28" fmla="*/ 101 w 460"/>
                <a:gd name="T29" fmla="*/ 2 h 320"/>
                <a:gd name="T30" fmla="*/ 107 w 460"/>
                <a:gd name="T31" fmla="*/ 6 h 320"/>
                <a:gd name="T32" fmla="*/ 111 w 460"/>
                <a:gd name="T33" fmla="*/ 11 h 320"/>
                <a:gd name="T34" fmla="*/ 114 w 460"/>
                <a:gd name="T35" fmla="*/ 17 h 320"/>
                <a:gd name="T36" fmla="*/ 115 w 460"/>
                <a:gd name="T37" fmla="*/ 25 h 320"/>
                <a:gd name="T38" fmla="*/ 115 w 460"/>
                <a:gd name="T39" fmla="*/ 80 h 320"/>
                <a:gd name="T40" fmla="*/ 94 w 460"/>
                <a:gd name="T41" fmla="*/ 35 h 320"/>
                <a:gd name="T42" fmla="*/ 94 w 460"/>
                <a:gd name="T43" fmla="*/ 26 h 320"/>
                <a:gd name="T44" fmla="*/ 92 w 460"/>
                <a:gd name="T45" fmla="*/ 20 h 320"/>
                <a:gd name="T46" fmla="*/ 91 w 460"/>
                <a:gd name="T47" fmla="*/ 19 h 320"/>
                <a:gd name="T48" fmla="*/ 89 w 460"/>
                <a:gd name="T49" fmla="*/ 17 h 320"/>
                <a:gd name="T50" fmla="*/ 84 w 460"/>
                <a:gd name="T51" fmla="*/ 16 h 320"/>
                <a:gd name="T52" fmla="*/ 79 w 460"/>
                <a:gd name="T53" fmla="*/ 17 h 320"/>
                <a:gd name="T54" fmla="*/ 75 w 460"/>
                <a:gd name="T55" fmla="*/ 19 h 320"/>
                <a:gd name="T56" fmla="*/ 72 w 460"/>
                <a:gd name="T57" fmla="*/ 22 h 320"/>
                <a:gd name="T58" fmla="*/ 70 w 460"/>
                <a:gd name="T59" fmla="*/ 26 h 320"/>
                <a:gd name="T60" fmla="*/ 68 w 460"/>
                <a:gd name="T61" fmla="*/ 33 h 320"/>
                <a:gd name="T62" fmla="*/ 68 w 460"/>
                <a:gd name="T63" fmla="*/ 42 h 320"/>
                <a:gd name="T64" fmla="*/ 47 w 460"/>
                <a:gd name="T65" fmla="*/ 80 h 320"/>
                <a:gd name="T66" fmla="*/ 47 w 460"/>
                <a:gd name="T67" fmla="*/ 32 h 320"/>
                <a:gd name="T68" fmla="*/ 47 w 460"/>
                <a:gd name="T69" fmla="*/ 25 h 320"/>
                <a:gd name="T70" fmla="*/ 46 w 460"/>
                <a:gd name="T71" fmla="*/ 21 h 320"/>
                <a:gd name="T72" fmla="*/ 44 w 460"/>
                <a:gd name="T73" fmla="*/ 19 h 320"/>
                <a:gd name="T74" fmla="*/ 42 w 460"/>
                <a:gd name="T75" fmla="*/ 17 h 320"/>
                <a:gd name="T76" fmla="*/ 39 w 460"/>
                <a:gd name="T77" fmla="*/ 16 h 320"/>
                <a:gd name="T78" fmla="*/ 34 w 460"/>
                <a:gd name="T79" fmla="*/ 16 h 320"/>
                <a:gd name="T80" fmla="*/ 30 w 460"/>
                <a:gd name="T81" fmla="*/ 18 h 320"/>
                <a:gd name="T82" fmla="*/ 26 w 460"/>
                <a:gd name="T83" fmla="*/ 20 h 320"/>
                <a:gd name="T84" fmla="*/ 23 w 460"/>
                <a:gd name="T85" fmla="*/ 24 h 320"/>
                <a:gd name="T86" fmla="*/ 22 w 460"/>
                <a:gd name="T87" fmla="*/ 29 h 320"/>
                <a:gd name="T88" fmla="*/ 21 w 460"/>
                <a:gd name="T89" fmla="*/ 37 h 320"/>
                <a:gd name="T90" fmla="*/ 21 w 460"/>
                <a:gd name="T91" fmla="*/ 80 h 320"/>
                <a:gd name="T92" fmla="*/ 0 w 460"/>
                <a:gd name="T93" fmla="*/ 2 h 320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460"/>
                <a:gd name="T142" fmla="*/ 0 h 320"/>
                <a:gd name="T143" fmla="*/ 460 w 460"/>
                <a:gd name="T144" fmla="*/ 320 h 320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460" h="320">
                  <a:moveTo>
                    <a:pt x="0" y="7"/>
                  </a:moveTo>
                  <a:lnTo>
                    <a:pt x="76" y="7"/>
                  </a:lnTo>
                  <a:lnTo>
                    <a:pt x="76" y="50"/>
                  </a:lnTo>
                  <a:lnTo>
                    <a:pt x="86" y="39"/>
                  </a:lnTo>
                  <a:lnTo>
                    <a:pt x="98" y="28"/>
                  </a:lnTo>
                  <a:lnTo>
                    <a:pt x="110" y="19"/>
                  </a:lnTo>
                  <a:lnTo>
                    <a:pt x="121" y="13"/>
                  </a:lnTo>
                  <a:lnTo>
                    <a:pt x="134" y="7"/>
                  </a:lnTo>
                  <a:lnTo>
                    <a:pt x="146" y="4"/>
                  </a:lnTo>
                  <a:lnTo>
                    <a:pt x="160" y="1"/>
                  </a:lnTo>
                  <a:lnTo>
                    <a:pt x="175" y="0"/>
                  </a:lnTo>
                  <a:lnTo>
                    <a:pt x="189" y="1"/>
                  </a:lnTo>
                  <a:lnTo>
                    <a:pt x="202" y="4"/>
                  </a:lnTo>
                  <a:lnTo>
                    <a:pt x="215" y="7"/>
                  </a:lnTo>
                  <a:lnTo>
                    <a:pt x="226" y="13"/>
                  </a:lnTo>
                  <a:lnTo>
                    <a:pt x="237" y="19"/>
                  </a:lnTo>
                  <a:lnTo>
                    <a:pt x="246" y="28"/>
                  </a:lnTo>
                  <a:lnTo>
                    <a:pt x="255" y="39"/>
                  </a:lnTo>
                  <a:lnTo>
                    <a:pt x="263" y="50"/>
                  </a:lnTo>
                  <a:lnTo>
                    <a:pt x="273" y="39"/>
                  </a:lnTo>
                  <a:lnTo>
                    <a:pt x="283" y="28"/>
                  </a:lnTo>
                  <a:lnTo>
                    <a:pt x="295" y="19"/>
                  </a:lnTo>
                  <a:lnTo>
                    <a:pt x="307" y="13"/>
                  </a:lnTo>
                  <a:lnTo>
                    <a:pt x="318" y="7"/>
                  </a:lnTo>
                  <a:lnTo>
                    <a:pt x="331" y="4"/>
                  </a:lnTo>
                  <a:lnTo>
                    <a:pt x="344" y="1"/>
                  </a:lnTo>
                  <a:lnTo>
                    <a:pt x="357" y="0"/>
                  </a:lnTo>
                  <a:lnTo>
                    <a:pt x="374" y="1"/>
                  </a:lnTo>
                  <a:lnTo>
                    <a:pt x="390" y="4"/>
                  </a:lnTo>
                  <a:lnTo>
                    <a:pt x="404" y="7"/>
                  </a:lnTo>
                  <a:lnTo>
                    <a:pt x="416" y="14"/>
                  </a:lnTo>
                  <a:lnTo>
                    <a:pt x="427" y="22"/>
                  </a:lnTo>
                  <a:lnTo>
                    <a:pt x="436" y="31"/>
                  </a:lnTo>
                  <a:lnTo>
                    <a:pt x="445" y="42"/>
                  </a:lnTo>
                  <a:lnTo>
                    <a:pt x="452" y="55"/>
                  </a:lnTo>
                  <a:lnTo>
                    <a:pt x="456" y="67"/>
                  </a:lnTo>
                  <a:lnTo>
                    <a:pt x="458" y="81"/>
                  </a:lnTo>
                  <a:lnTo>
                    <a:pt x="460" y="99"/>
                  </a:lnTo>
                  <a:lnTo>
                    <a:pt x="460" y="120"/>
                  </a:lnTo>
                  <a:lnTo>
                    <a:pt x="460" y="320"/>
                  </a:lnTo>
                  <a:lnTo>
                    <a:pt x="377" y="320"/>
                  </a:lnTo>
                  <a:lnTo>
                    <a:pt x="377" y="141"/>
                  </a:lnTo>
                  <a:lnTo>
                    <a:pt x="377" y="120"/>
                  </a:lnTo>
                  <a:lnTo>
                    <a:pt x="376" y="102"/>
                  </a:lnTo>
                  <a:lnTo>
                    <a:pt x="373" y="90"/>
                  </a:lnTo>
                  <a:lnTo>
                    <a:pt x="369" y="81"/>
                  </a:lnTo>
                  <a:lnTo>
                    <a:pt x="366" y="76"/>
                  </a:lnTo>
                  <a:lnTo>
                    <a:pt x="363" y="74"/>
                  </a:lnTo>
                  <a:lnTo>
                    <a:pt x="359" y="70"/>
                  </a:lnTo>
                  <a:lnTo>
                    <a:pt x="355" y="67"/>
                  </a:lnTo>
                  <a:lnTo>
                    <a:pt x="344" y="64"/>
                  </a:lnTo>
                  <a:lnTo>
                    <a:pt x="334" y="63"/>
                  </a:lnTo>
                  <a:lnTo>
                    <a:pt x="325" y="64"/>
                  </a:lnTo>
                  <a:lnTo>
                    <a:pt x="317" y="66"/>
                  </a:lnTo>
                  <a:lnTo>
                    <a:pt x="308" y="70"/>
                  </a:lnTo>
                  <a:lnTo>
                    <a:pt x="300" y="74"/>
                  </a:lnTo>
                  <a:lnTo>
                    <a:pt x="294" y="80"/>
                  </a:lnTo>
                  <a:lnTo>
                    <a:pt x="287" y="87"/>
                  </a:lnTo>
                  <a:lnTo>
                    <a:pt x="282" y="96"/>
                  </a:lnTo>
                  <a:lnTo>
                    <a:pt x="278" y="105"/>
                  </a:lnTo>
                  <a:lnTo>
                    <a:pt x="276" y="116"/>
                  </a:lnTo>
                  <a:lnTo>
                    <a:pt x="273" y="132"/>
                  </a:lnTo>
                  <a:lnTo>
                    <a:pt x="272" y="149"/>
                  </a:lnTo>
                  <a:lnTo>
                    <a:pt x="272" y="169"/>
                  </a:lnTo>
                  <a:lnTo>
                    <a:pt x="272" y="320"/>
                  </a:lnTo>
                  <a:lnTo>
                    <a:pt x="189" y="320"/>
                  </a:lnTo>
                  <a:lnTo>
                    <a:pt x="189" y="149"/>
                  </a:lnTo>
                  <a:lnTo>
                    <a:pt x="189" y="128"/>
                  </a:lnTo>
                  <a:lnTo>
                    <a:pt x="188" y="111"/>
                  </a:lnTo>
                  <a:lnTo>
                    <a:pt x="186" y="98"/>
                  </a:lnTo>
                  <a:lnTo>
                    <a:pt x="185" y="89"/>
                  </a:lnTo>
                  <a:lnTo>
                    <a:pt x="182" y="83"/>
                  </a:lnTo>
                  <a:lnTo>
                    <a:pt x="180" y="77"/>
                  </a:lnTo>
                  <a:lnTo>
                    <a:pt x="176" y="74"/>
                  </a:lnTo>
                  <a:lnTo>
                    <a:pt x="171" y="70"/>
                  </a:lnTo>
                  <a:lnTo>
                    <a:pt x="166" y="67"/>
                  </a:lnTo>
                  <a:lnTo>
                    <a:pt x="160" y="64"/>
                  </a:lnTo>
                  <a:lnTo>
                    <a:pt x="154" y="63"/>
                  </a:lnTo>
                  <a:lnTo>
                    <a:pt x="146" y="63"/>
                  </a:lnTo>
                  <a:lnTo>
                    <a:pt x="137" y="64"/>
                  </a:lnTo>
                  <a:lnTo>
                    <a:pt x="128" y="66"/>
                  </a:lnTo>
                  <a:lnTo>
                    <a:pt x="119" y="70"/>
                  </a:lnTo>
                  <a:lnTo>
                    <a:pt x="111" y="74"/>
                  </a:lnTo>
                  <a:lnTo>
                    <a:pt x="105" y="79"/>
                  </a:lnTo>
                  <a:lnTo>
                    <a:pt x="98" y="87"/>
                  </a:lnTo>
                  <a:lnTo>
                    <a:pt x="93" y="94"/>
                  </a:lnTo>
                  <a:lnTo>
                    <a:pt x="89" y="103"/>
                  </a:lnTo>
                  <a:lnTo>
                    <a:pt x="86" y="115"/>
                  </a:lnTo>
                  <a:lnTo>
                    <a:pt x="85" y="129"/>
                  </a:lnTo>
                  <a:lnTo>
                    <a:pt x="84" y="147"/>
                  </a:lnTo>
                  <a:lnTo>
                    <a:pt x="83" y="168"/>
                  </a:lnTo>
                  <a:lnTo>
                    <a:pt x="83" y="320"/>
                  </a:lnTo>
                  <a:lnTo>
                    <a:pt x="0" y="320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R"/>
            </a:p>
          </p:txBody>
        </p:sp>
        <p:sp>
          <p:nvSpPr>
            <p:cNvPr id="283695" name="Freeform 1452"/>
            <p:cNvSpPr>
              <a:spLocks/>
            </p:cNvSpPr>
            <p:nvPr/>
          </p:nvSpPr>
          <p:spPr bwMode="auto">
            <a:xfrm>
              <a:off x="1139" y="2675"/>
              <a:ext cx="115" cy="80"/>
            </a:xfrm>
            <a:custGeom>
              <a:avLst/>
              <a:gdLst>
                <a:gd name="T0" fmla="*/ 19 w 460"/>
                <a:gd name="T1" fmla="*/ 2 h 320"/>
                <a:gd name="T2" fmla="*/ 22 w 460"/>
                <a:gd name="T3" fmla="*/ 10 h 320"/>
                <a:gd name="T4" fmla="*/ 27 w 460"/>
                <a:gd name="T5" fmla="*/ 5 h 320"/>
                <a:gd name="T6" fmla="*/ 34 w 460"/>
                <a:gd name="T7" fmla="*/ 2 h 320"/>
                <a:gd name="T8" fmla="*/ 40 w 460"/>
                <a:gd name="T9" fmla="*/ 0 h 320"/>
                <a:gd name="T10" fmla="*/ 47 w 460"/>
                <a:gd name="T11" fmla="*/ 0 h 320"/>
                <a:gd name="T12" fmla="*/ 54 w 460"/>
                <a:gd name="T13" fmla="*/ 2 h 320"/>
                <a:gd name="T14" fmla="*/ 59 w 460"/>
                <a:gd name="T15" fmla="*/ 5 h 320"/>
                <a:gd name="T16" fmla="*/ 64 w 460"/>
                <a:gd name="T17" fmla="*/ 10 h 320"/>
                <a:gd name="T18" fmla="*/ 68 w 460"/>
                <a:gd name="T19" fmla="*/ 10 h 320"/>
                <a:gd name="T20" fmla="*/ 74 w 460"/>
                <a:gd name="T21" fmla="*/ 5 h 320"/>
                <a:gd name="T22" fmla="*/ 80 w 460"/>
                <a:gd name="T23" fmla="*/ 2 h 320"/>
                <a:gd name="T24" fmla="*/ 86 w 460"/>
                <a:gd name="T25" fmla="*/ 0 h 320"/>
                <a:gd name="T26" fmla="*/ 94 w 460"/>
                <a:gd name="T27" fmla="*/ 0 h 320"/>
                <a:gd name="T28" fmla="*/ 101 w 460"/>
                <a:gd name="T29" fmla="*/ 2 h 320"/>
                <a:gd name="T30" fmla="*/ 107 w 460"/>
                <a:gd name="T31" fmla="*/ 6 h 320"/>
                <a:gd name="T32" fmla="*/ 111 w 460"/>
                <a:gd name="T33" fmla="*/ 11 h 320"/>
                <a:gd name="T34" fmla="*/ 114 w 460"/>
                <a:gd name="T35" fmla="*/ 17 h 320"/>
                <a:gd name="T36" fmla="*/ 115 w 460"/>
                <a:gd name="T37" fmla="*/ 25 h 320"/>
                <a:gd name="T38" fmla="*/ 115 w 460"/>
                <a:gd name="T39" fmla="*/ 80 h 320"/>
                <a:gd name="T40" fmla="*/ 94 w 460"/>
                <a:gd name="T41" fmla="*/ 35 h 320"/>
                <a:gd name="T42" fmla="*/ 94 w 460"/>
                <a:gd name="T43" fmla="*/ 26 h 320"/>
                <a:gd name="T44" fmla="*/ 93 w 460"/>
                <a:gd name="T45" fmla="*/ 20 h 320"/>
                <a:gd name="T46" fmla="*/ 91 w 460"/>
                <a:gd name="T47" fmla="*/ 19 h 320"/>
                <a:gd name="T48" fmla="*/ 89 w 460"/>
                <a:gd name="T49" fmla="*/ 17 h 320"/>
                <a:gd name="T50" fmla="*/ 83 w 460"/>
                <a:gd name="T51" fmla="*/ 16 h 320"/>
                <a:gd name="T52" fmla="*/ 79 w 460"/>
                <a:gd name="T53" fmla="*/ 17 h 320"/>
                <a:gd name="T54" fmla="*/ 75 w 460"/>
                <a:gd name="T55" fmla="*/ 19 h 320"/>
                <a:gd name="T56" fmla="*/ 72 w 460"/>
                <a:gd name="T57" fmla="*/ 22 h 320"/>
                <a:gd name="T58" fmla="*/ 70 w 460"/>
                <a:gd name="T59" fmla="*/ 26 h 320"/>
                <a:gd name="T60" fmla="*/ 69 w 460"/>
                <a:gd name="T61" fmla="*/ 33 h 320"/>
                <a:gd name="T62" fmla="*/ 68 w 460"/>
                <a:gd name="T63" fmla="*/ 42 h 320"/>
                <a:gd name="T64" fmla="*/ 47 w 460"/>
                <a:gd name="T65" fmla="*/ 80 h 320"/>
                <a:gd name="T66" fmla="*/ 47 w 460"/>
                <a:gd name="T67" fmla="*/ 32 h 320"/>
                <a:gd name="T68" fmla="*/ 47 w 460"/>
                <a:gd name="T69" fmla="*/ 25 h 320"/>
                <a:gd name="T70" fmla="*/ 46 w 460"/>
                <a:gd name="T71" fmla="*/ 21 h 320"/>
                <a:gd name="T72" fmla="*/ 44 w 460"/>
                <a:gd name="T73" fmla="*/ 19 h 320"/>
                <a:gd name="T74" fmla="*/ 42 w 460"/>
                <a:gd name="T75" fmla="*/ 17 h 320"/>
                <a:gd name="T76" fmla="*/ 38 w 460"/>
                <a:gd name="T77" fmla="*/ 16 h 320"/>
                <a:gd name="T78" fmla="*/ 34 w 460"/>
                <a:gd name="T79" fmla="*/ 16 h 320"/>
                <a:gd name="T80" fmla="*/ 30 w 460"/>
                <a:gd name="T81" fmla="*/ 18 h 320"/>
                <a:gd name="T82" fmla="*/ 26 w 460"/>
                <a:gd name="T83" fmla="*/ 20 h 320"/>
                <a:gd name="T84" fmla="*/ 24 w 460"/>
                <a:gd name="T85" fmla="*/ 24 h 320"/>
                <a:gd name="T86" fmla="*/ 22 w 460"/>
                <a:gd name="T87" fmla="*/ 29 h 320"/>
                <a:gd name="T88" fmla="*/ 21 w 460"/>
                <a:gd name="T89" fmla="*/ 37 h 320"/>
                <a:gd name="T90" fmla="*/ 21 w 460"/>
                <a:gd name="T91" fmla="*/ 80 h 320"/>
                <a:gd name="T92" fmla="*/ 0 w 460"/>
                <a:gd name="T93" fmla="*/ 2 h 320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460"/>
                <a:gd name="T142" fmla="*/ 0 h 320"/>
                <a:gd name="T143" fmla="*/ 460 w 460"/>
                <a:gd name="T144" fmla="*/ 320 h 320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460" h="320">
                  <a:moveTo>
                    <a:pt x="0" y="7"/>
                  </a:moveTo>
                  <a:lnTo>
                    <a:pt x="77" y="7"/>
                  </a:lnTo>
                  <a:lnTo>
                    <a:pt x="77" y="50"/>
                  </a:lnTo>
                  <a:lnTo>
                    <a:pt x="87" y="39"/>
                  </a:lnTo>
                  <a:lnTo>
                    <a:pt x="99" y="28"/>
                  </a:lnTo>
                  <a:lnTo>
                    <a:pt x="109" y="19"/>
                  </a:lnTo>
                  <a:lnTo>
                    <a:pt x="122" y="13"/>
                  </a:lnTo>
                  <a:lnTo>
                    <a:pt x="134" y="7"/>
                  </a:lnTo>
                  <a:lnTo>
                    <a:pt x="147" y="4"/>
                  </a:lnTo>
                  <a:lnTo>
                    <a:pt x="161" y="1"/>
                  </a:lnTo>
                  <a:lnTo>
                    <a:pt x="174" y="0"/>
                  </a:lnTo>
                  <a:lnTo>
                    <a:pt x="188" y="1"/>
                  </a:lnTo>
                  <a:lnTo>
                    <a:pt x="202" y="4"/>
                  </a:lnTo>
                  <a:lnTo>
                    <a:pt x="215" y="7"/>
                  </a:lnTo>
                  <a:lnTo>
                    <a:pt x="226" y="13"/>
                  </a:lnTo>
                  <a:lnTo>
                    <a:pt x="237" y="19"/>
                  </a:lnTo>
                  <a:lnTo>
                    <a:pt x="246" y="28"/>
                  </a:lnTo>
                  <a:lnTo>
                    <a:pt x="256" y="39"/>
                  </a:lnTo>
                  <a:lnTo>
                    <a:pt x="262" y="50"/>
                  </a:lnTo>
                  <a:lnTo>
                    <a:pt x="272" y="39"/>
                  </a:lnTo>
                  <a:lnTo>
                    <a:pt x="284" y="28"/>
                  </a:lnTo>
                  <a:lnTo>
                    <a:pt x="296" y="19"/>
                  </a:lnTo>
                  <a:lnTo>
                    <a:pt x="307" y="13"/>
                  </a:lnTo>
                  <a:lnTo>
                    <a:pt x="319" y="7"/>
                  </a:lnTo>
                  <a:lnTo>
                    <a:pt x="332" y="4"/>
                  </a:lnTo>
                  <a:lnTo>
                    <a:pt x="345" y="1"/>
                  </a:lnTo>
                  <a:lnTo>
                    <a:pt x="358" y="0"/>
                  </a:lnTo>
                  <a:lnTo>
                    <a:pt x="375" y="1"/>
                  </a:lnTo>
                  <a:lnTo>
                    <a:pt x="389" y="4"/>
                  </a:lnTo>
                  <a:lnTo>
                    <a:pt x="403" y="7"/>
                  </a:lnTo>
                  <a:lnTo>
                    <a:pt x="416" y="14"/>
                  </a:lnTo>
                  <a:lnTo>
                    <a:pt x="428" y="22"/>
                  </a:lnTo>
                  <a:lnTo>
                    <a:pt x="437" y="31"/>
                  </a:lnTo>
                  <a:lnTo>
                    <a:pt x="445" y="42"/>
                  </a:lnTo>
                  <a:lnTo>
                    <a:pt x="451" y="55"/>
                  </a:lnTo>
                  <a:lnTo>
                    <a:pt x="455" y="67"/>
                  </a:lnTo>
                  <a:lnTo>
                    <a:pt x="458" y="81"/>
                  </a:lnTo>
                  <a:lnTo>
                    <a:pt x="460" y="99"/>
                  </a:lnTo>
                  <a:lnTo>
                    <a:pt x="460" y="120"/>
                  </a:lnTo>
                  <a:lnTo>
                    <a:pt x="460" y="320"/>
                  </a:lnTo>
                  <a:lnTo>
                    <a:pt x="377" y="320"/>
                  </a:lnTo>
                  <a:lnTo>
                    <a:pt x="377" y="141"/>
                  </a:lnTo>
                  <a:lnTo>
                    <a:pt x="377" y="120"/>
                  </a:lnTo>
                  <a:lnTo>
                    <a:pt x="376" y="102"/>
                  </a:lnTo>
                  <a:lnTo>
                    <a:pt x="372" y="90"/>
                  </a:lnTo>
                  <a:lnTo>
                    <a:pt x="370" y="81"/>
                  </a:lnTo>
                  <a:lnTo>
                    <a:pt x="366" y="76"/>
                  </a:lnTo>
                  <a:lnTo>
                    <a:pt x="363" y="74"/>
                  </a:lnTo>
                  <a:lnTo>
                    <a:pt x="359" y="70"/>
                  </a:lnTo>
                  <a:lnTo>
                    <a:pt x="354" y="67"/>
                  </a:lnTo>
                  <a:lnTo>
                    <a:pt x="345" y="64"/>
                  </a:lnTo>
                  <a:lnTo>
                    <a:pt x="333" y="63"/>
                  </a:lnTo>
                  <a:lnTo>
                    <a:pt x="326" y="64"/>
                  </a:lnTo>
                  <a:lnTo>
                    <a:pt x="316" y="66"/>
                  </a:lnTo>
                  <a:lnTo>
                    <a:pt x="309" y="70"/>
                  </a:lnTo>
                  <a:lnTo>
                    <a:pt x="301" y="74"/>
                  </a:lnTo>
                  <a:lnTo>
                    <a:pt x="294" y="80"/>
                  </a:lnTo>
                  <a:lnTo>
                    <a:pt x="288" y="87"/>
                  </a:lnTo>
                  <a:lnTo>
                    <a:pt x="283" y="96"/>
                  </a:lnTo>
                  <a:lnTo>
                    <a:pt x="279" y="105"/>
                  </a:lnTo>
                  <a:lnTo>
                    <a:pt x="276" y="116"/>
                  </a:lnTo>
                  <a:lnTo>
                    <a:pt x="274" y="132"/>
                  </a:lnTo>
                  <a:lnTo>
                    <a:pt x="272" y="149"/>
                  </a:lnTo>
                  <a:lnTo>
                    <a:pt x="272" y="169"/>
                  </a:lnTo>
                  <a:lnTo>
                    <a:pt x="272" y="320"/>
                  </a:lnTo>
                  <a:lnTo>
                    <a:pt x="189" y="320"/>
                  </a:lnTo>
                  <a:lnTo>
                    <a:pt x="189" y="149"/>
                  </a:lnTo>
                  <a:lnTo>
                    <a:pt x="189" y="128"/>
                  </a:lnTo>
                  <a:lnTo>
                    <a:pt x="188" y="111"/>
                  </a:lnTo>
                  <a:lnTo>
                    <a:pt x="187" y="98"/>
                  </a:lnTo>
                  <a:lnTo>
                    <a:pt x="186" y="89"/>
                  </a:lnTo>
                  <a:lnTo>
                    <a:pt x="183" y="83"/>
                  </a:lnTo>
                  <a:lnTo>
                    <a:pt x="179" y="77"/>
                  </a:lnTo>
                  <a:lnTo>
                    <a:pt x="175" y="74"/>
                  </a:lnTo>
                  <a:lnTo>
                    <a:pt x="171" y="70"/>
                  </a:lnTo>
                  <a:lnTo>
                    <a:pt x="166" y="67"/>
                  </a:lnTo>
                  <a:lnTo>
                    <a:pt x="161" y="64"/>
                  </a:lnTo>
                  <a:lnTo>
                    <a:pt x="153" y="63"/>
                  </a:lnTo>
                  <a:lnTo>
                    <a:pt x="147" y="63"/>
                  </a:lnTo>
                  <a:lnTo>
                    <a:pt x="136" y="64"/>
                  </a:lnTo>
                  <a:lnTo>
                    <a:pt x="129" y="66"/>
                  </a:lnTo>
                  <a:lnTo>
                    <a:pt x="119" y="70"/>
                  </a:lnTo>
                  <a:lnTo>
                    <a:pt x="112" y="74"/>
                  </a:lnTo>
                  <a:lnTo>
                    <a:pt x="105" y="79"/>
                  </a:lnTo>
                  <a:lnTo>
                    <a:pt x="99" y="87"/>
                  </a:lnTo>
                  <a:lnTo>
                    <a:pt x="94" y="94"/>
                  </a:lnTo>
                  <a:lnTo>
                    <a:pt x="90" y="103"/>
                  </a:lnTo>
                  <a:lnTo>
                    <a:pt x="87" y="115"/>
                  </a:lnTo>
                  <a:lnTo>
                    <a:pt x="84" y="129"/>
                  </a:lnTo>
                  <a:lnTo>
                    <a:pt x="83" y="147"/>
                  </a:lnTo>
                  <a:lnTo>
                    <a:pt x="83" y="168"/>
                  </a:lnTo>
                  <a:lnTo>
                    <a:pt x="83" y="320"/>
                  </a:lnTo>
                  <a:lnTo>
                    <a:pt x="0" y="320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R"/>
            </a:p>
          </p:txBody>
        </p:sp>
        <p:sp>
          <p:nvSpPr>
            <p:cNvPr id="283696" name="Freeform 1453"/>
            <p:cNvSpPr>
              <a:spLocks noEditPoints="1"/>
            </p:cNvSpPr>
            <p:nvPr/>
          </p:nvSpPr>
          <p:spPr bwMode="auto">
            <a:xfrm>
              <a:off x="1269" y="2675"/>
              <a:ext cx="74" cy="82"/>
            </a:xfrm>
            <a:custGeom>
              <a:avLst/>
              <a:gdLst>
                <a:gd name="T0" fmla="*/ 3 w 293"/>
                <a:gd name="T1" fmla="*/ 19 h 326"/>
                <a:gd name="T2" fmla="*/ 7 w 293"/>
                <a:gd name="T3" fmla="*/ 12 h 326"/>
                <a:gd name="T4" fmla="*/ 11 w 293"/>
                <a:gd name="T5" fmla="*/ 7 h 326"/>
                <a:gd name="T6" fmla="*/ 17 w 293"/>
                <a:gd name="T7" fmla="*/ 3 h 326"/>
                <a:gd name="T8" fmla="*/ 26 w 293"/>
                <a:gd name="T9" fmla="*/ 1 h 326"/>
                <a:gd name="T10" fmla="*/ 36 w 293"/>
                <a:gd name="T11" fmla="*/ 0 h 326"/>
                <a:gd name="T12" fmla="*/ 53 w 293"/>
                <a:gd name="T13" fmla="*/ 2 h 326"/>
                <a:gd name="T14" fmla="*/ 63 w 293"/>
                <a:gd name="T15" fmla="*/ 7 h 326"/>
                <a:gd name="T16" fmla="*/ 68 w 293"/>
                <a:gd name="T17" fmla="*/ 15 h 326"/>
                <a:gd name="T18" fmla="*/ 69 w 293"/>
                <a:gd name="T19" fmla="*/ 30 h 326"/>
                <a:gd name="T20" fmla="*/ 70 w 293"/>
                <a:gd name="T21" fmla="*/ 63 h 326"/>
                <a:gd name="T22" fmla="*/ 71 w 293"/>
                <a:gd name="T23" fmla="*/ 72 h 326"/>
                <a:gd name="T24" fmla="*/ 74 w 293"/>
                <a:gd name="T25" fmla="*/ 80 h 326"/>
                <a:gd name="T26" fmla="*/ 52 w 293"/>
                <a:gd name="T27" fmla="*/ 74 h 326"/>
                <a:gd name="T28" fmla="*/ 48 w 293"/>
                <a:gd name="T29" fmla="*/ 74 h 326"/>
                <a:gd name="T30" fmla="*/ 39 w 293"/>
                <a:gd name="T31" fmla="*/ 79 h 326"/>
                <a:gd name="T32" fmla="*/ 30 w 293"/>
                <a:gd name="T33" fmla="*/ 82 h 326"/>
                <a:gd name="T34" fmla="*/ 20 w 293"/>
                <a:gd name="T35" fmla="*/ 82 h 326"/>
                <a:gd name="T36" fmla="*/ 13 w 293"/>
                <a:gd name="T37" fmla="*/ 79 h 326"/>
                <a:gd name="T38" fmla="*/ 7 w 293"/>
                <a:gd name="T39" fmla="*/ 75 h 326"/>
                <a:gd name="T40" fmla="*/ 3 w 293"/>
                <a:gd name="T41" fmla="*/ 70 h 326"/>
                <a:gd name="T42" fmla="*/ 0 w 293"/>
                <a:gd name="T43" fmla="*/ 64 h 326"/>
                <a:gd name="T44" fmla="*/ 0 w 293"/>
                <a:gd name="T45" fmla="*/ 56 h 326"/>
                <a:gd name="T46" fmla="*/ 3 w 293"/>
                <a:gd name="T47" fmla="*/ 47 h 326"/>
                <a:gd name="T48" fmla="*/ 10 w 293"/>
                <a:gd name="T49" fmla="*/ 41 h 326"/>
                <a:gd name="T50" fmla="*/ 19 w 293"/>
                <a:gd name="T51" fmla="*/ 36 h 326"/>
                <a:gd name="T52" fmla="*/ 35 w 293"/>
                <a:gd name="T53" fmla="*/ 33 h 326"/>
                <a:gd name="T54" fmla="*/ 49 w 293"/>
                <a:gd name="T55" fmla="*/ 29 h 326"/>
                <a:gd name="T56" fmla="*/ 48 w 293"/>
                <a:gd name="T57" fmla="*/ 22 h 326"/>
                <a:gd name="T58" fmla="*/ 44 w 293"/>
                <a:gd name="T59" fmla="*/ 17 h 326"/>
                <a:gd name="T60" fmla="*/ 35 w 293"/>
                <a:gd name="T61" fmla="*/ 16 h 326"/>
                <a:gd name="T62" fmla="*/ 28 w 293"/>
                <a:gd name="T63" fmla="*/ 17 h 326"/>
                <a:gd name="T64" fmla="*/ 23 w 293"/>
                <a:gd name="T65" fmla="*/ 21 h 326"/>
                <a:gd name="T66" fmla="*/ 49 w 293"/>
                <a:gd name="T67" fmla="*/ 43 h 326"/>
                <a:gd name="T68" fmla="*/ 40 w 293"/>
                <a:gd name="T69" fmla="*/ 45 h 326"/>
                <a:gd name="T70" fmla="*/ 29 w 293"/>
                <a:gd name="T71" fmla="*/ 48 h 326"/>
                <a:gd name="T72" fmla="*/ 23 w 293"/>
                <a:gd name="T73" fmla="*/ 51 h 326"/>
                <a:gd name="T74" fmla="*/ 21 w 293"/>
                <a:gd name="T75" fmla="*/ 57 h 326"/>
                <a:gd name="T76" fmla="*/ 23 w 293"/>
                <a:gd name="T77" fmla="*/ 63 h 326"/>
                <a:gd name="T78" fmla="*/ 28 w 293"/>
                <a:gd name="T79" fmla="*/ 67 h 326"/>
                <a:gd name="T80" fmla="*/ 35 w 293"/>
                <a:gd name="T81" fmla="*/ 67 h 326"/>
                <a:gd name="T82" fmla="*/ 43 w 293"/>
                <a:gd name="T83" fmla="*/ 64 h 326"/>
                <a:gd name="T84" fmla="*/ 47 w 293"/>
                <a:gd name="T85" fmla="*/ 59 h 326"/>
                <a:gd name="T86" fmla="*/ 49 w 293"/>
                <a:gd name="T87" fmla="*/ 53 h 326"/>
                <a:gd name="T88" fmla="*/ 49 w 293"/>
                <a:gd name="T89" fmla="*/ 43 h 32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293"/>
                <a:gd name="T136" fmla="*/ 0 h 326"/>
                <a:gd name="T137" fmla="*/ 293 w 293"/>
                <a:gd name="T138" fmla="*/ 326 h 32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293" h="326">
                  <a:moveTo>
                    <a:pt x="83" y="102"/>
                  </a:moveTo>
                  <a:lnTo>
                    <a:pt x="8" y="89"/>
                  </a:lnTo>
                  <a:lnTo>
                    <a:pt x="12" y="77"/>
                  </a:lnTo>
                  <a:lnTo>
                    <a:pt x="16" y="67"/>
                  </a:lnTo>
                  <a:lnTo>
                    <a:pt x="21" y="58"/>
                  </a:lnTo>
                  <a:lnTo>
                    <a:pt x="26" y="49"/>
                  </a:lnTo>
                  <a:lnTo>
                    <a:pt x="31" y="41"/>
                  </a:lnTo>
                  <a:lnTo>
                    <a:pt x="38" y="35"/>
                  </a:lnTo>
                  <a:lnTo>
                    <a:pt x="44" y="28"/>
                  </a:lnTo>
                  <a:lnTo>
                    <a:pt x="52" y="22"/>
                  </a:lnTo>
                  <a:lnTo>
                    <a:pt x="60" y="17"/>
                  </a:lnTo>
                  <a:lnTo>
                    <a:pt x="69" y="13"/>
                  </a:lnTo>
                  <a:lnTo>
                    <a:pt x="79" y="9"/>
                  </a:lnTo>
                  <a:lnTo>
                    <a:pt x="91" y="5"/>
                  </a:lnTo>
                  <a:lnTo>
                    <a:pt x="103" y="4"/>
                  </a:lnTo>
                  <a:lnTo>
                    <a:pt x="116" y="1"/>
                  </a:lnTo>
                  <a:lnTo>
                    <a:pt x="129" y="0"/>
                  </a:lnTo>
                  <a:lnTo>
                    <a:pt x="144" y="0"/>
                  </a:lnTo>
                  <a:lnTo>
                    <a:pt x="170" y="1"/>
                  </a:lnTo>
                  <a:lnTo>
                    <a:pt x="192" y="4"/>
                  </a:lnTo>
                  <a:lnTo>
                    <a:pt x="211" y="7"/>
                  </a:lnTo>
                  <a:lnTo>
                    <a:pt x="227" y="13"/>
                  </a:lnTo>
                  <a:lnTo>
                    <a:pt x="239" y="20"/>
                  </a:lnTo>
                  <a:lnTo>
                    <a:pt x="249" y="28"/>
                  </a:lnTo>
                  <a:lnTo>
                    <a:pt x="258" y="37"/>
                  </a:lnTo>
                  <a:lnTo>
                    <a:pt x="265" y="46"/>
                  </a:lnTo>
                  <a:lnTo>
                    <a:pt x="270" y="58"/>
                  </a:lnTo>
                  <a:lnTo>
                    <a:pt x="272" y="75"/>
                  </a:lnTo>
                  <a:lnTo>
                    <a:pt x="275" y="96"/>
                  </a:lnTo>
                  <a:lnTo>
                    <a:pt x="275" y="120"/>
                  </a:lnTo>
                  <a:lnTo>
                    <a:pt x="275" y="217"/>
                  </a:lnTo>
                  <a:lnTo>
                    <a:pt x="275" y="237"/>
                  </a:lnTo>
                  <a:lnTo>
                    <a:pt x="276" y="252"/>
                  </a:lnTo>
                  <a:lnTo>
                    <a:pt x="276" y="267"/>
                  </a:lnTo>
                  <a:lnTo>
                    <a:pt x="279" y="278"/>
                  </a:lnTo>
                  <a:lnTo>
                    <a:pt x="281" y="287"/>
                  </a:lnTo>
                  <a:lnTo>
                    <a:pt x="284" y="298"/>
                  </a:lnTo>
                  <a:lnTo>
                    <a:pt x="288" y="308"/>
                  </a:lnTo>
                  <a:lnTo>
                    <a:pt x="293" y="320"/>
                  </a:lnTo>
                  <a:lnTo>
                    <a:pt x="211" y="320"/>
                  </a:lnTo>
                  <a:lnTo>
                    <a:pt x="208" y="309"/>
                  </a:lnTo>
                  <a:lnTo>
                    <a:pt x="204" y="295"/>
                  </a:lnTo>
                  <a:lnTo>
                    <a:pt x="202" y="289"/>
                  </a:lnTo>
                  <a:lnTo>
                    <a:pt x="201" y="286"/>
                  </a:lnTo>
                  <a:lnTo>
                    <a:pt x="189" y="295"/>
                  </a:lnTo>
                  <a:lnTo>
                    <a:pt x="179" y="303"/>
                  </a:lnTo>
                  <a:lnTo>
                    <a:pt x="167" y="311"/>
                  </a:lnTo>
                  <a:lnTo>
                    <a:pt x="156" y="316"/>
                  </a:lnTo>
                  <a:lnTo>
                    <a:pt x="143" y="321"/>
                  </a:lnTo>
                  <a:lnTo>
                    <a:pt x="131" y="324"/>
                  </a:lnTo>
                  <a:lnTo>
                    <a:pt x="117" y="326"/>
                  </a:lnTo>
                  <a:lnTo>
                    <a:pt x="104" y="326"/>
                  </a:lnTo>
                  <a:lnTo>
                    <a:pt x="92" y="326"/>
                  </a:lnTo>
                  <a:lnTo>
                    <a:pt x="81" y="325"/>
                  </a:lnTo>
                  <a:lnTo>
                    <a:pt x="70" y="322"/>
                  </a:lnTo>
                  <a:lnTo>
                    <a:pt x="61" y="320"/>
                  </a:lnTo>
                  <a:lnTo>
                    <a:pt x="52" y="316"/>
                  </a:lnTo>
                  <a:lnTo>
                    <a:pt x="43" y="312"/>
                  </a:lnTo>
                  <a:lnTo>
                    <a:pt x="35" y="307"/>
                  </a:lnTo>
                  <a:lnTo>
                    <a:pt x="27" y="300"/>
                  </a:lnTo>
                  <a:lnTo>
                    <a:pt x="21" y="294"/>
                  </a:lnTo>
                  <a:lnTo>
                    <a:pt x="16" y="286"/>
                  </a:lnTo>
                  <a:lnTo>
                    <a:pt x="11" y="278"/>
                  </a:lnTo>
                  <a:lnTo>
                    <a:pt x="7" y="271"/>
                  </a:lnTo>
                  <a:lnTo>
                    <a:pt x="4" y="263"/>
                  </a:lnTo>
                  <a:lnTo>
                    <a:pt x="1" y="254"/>
                  </a:lnTo>
                  <a:lnTo>
                    <a:pt x="0" y="245"/>
                  </a:lnTo>
                  <a:lnTo>
                    <a:pt x="0" y="234"/>
                  </a:lnTo>
                  <a:lnTo>
                    <a:pt x="0" y="221"/>
                  </a:lnTo>
                  <a:lnTo>
                    <a:pt x="3" y="210"/>
                  </a:lnTo>
                  <a:lnTo>
                    <a:pt x="7" y="198"/>
                  </a:lnTo>
                  <a:lnTo>
                    <a:pt x="13" y="188"/>
                  </a:lnTo>
                  <a:lnTo>
                    <a:pt x="20" y="177"/>
                  </a:lnTo>
                  <a:lnTo>
                    <a:pt x="27" y="168"/>
                  </a:lnTo>
                  <a:lnTo>
                    <a:pt x="38" y="162"/>
                  </a:lnTo>
                  <a:lnTo>
                    <a:pt x="48" y="155"/>
                  </a:lnTo>
                  <a:lnTo>
                    <a:pt x="61" y="150"/>
                  </a:lnTo>
                  <a:lnTo>
                    <a:pt x="75" y="145"/>
                  </a:lnTo>
                  <a:lnTo>
                    <a:pt x="94" y="141"/>
                  </a:lnTo>
                  <a:lnTo>
                    <a:pt x="114" y="136"/>
                  </a:lnTo>
                  <a:lnTo>
                    <a:pt x="140" y="131"/>
                  </a:lnTo>
                  <a:lnTo>
                    <a:pt x="163" y="125"/>
                  </a:lnTo>
                  <a:lnTo>
                    <a:pt x="180" y="120"/>
                  </a:lnTo>
                  <a:lnTo>
                    <a:pt x="195" y="115"/>
                  </a:lnTo>
                  <a:lnTo>
                    <a:pt x="195" y="107"/>
                  </a:lnTo>
                  <a:lnTo>
                    <a:pt x="193" y="97"/>
                  </a:lnTo>
                  <a:lnTo>
                    <a:pt x="191" y="87"/>
                  </a:lnTo>
                  <a:lnTo>
                    <a:pt x="188" y="79"/>
                  </a:lnTo>
                  <a:lnTo>
                    <a:pt x="183" y="74"/>
                  </a:lnTo>
                  <a:lnTo>
                    <a:pt x="175" y="68"/>
                  </a:lnTo>
                  <a:lnTo>
                    <a:pt x="166" y="66"/>
                  </a:lnTo>
                  <a:lnTo>
                    <a:pt x="153" y="64"/>
                  </a:lnTo>
                  <a:lnTo>
                    <a:pt x="138" y="63"/>
                  </a:lnTo>
                  <a:lnTo>
                    <a:pt x="127" y="63"/>
                  </a:lnTo>
                  <a:lnTo>
                    <a:pt x="118" y="66"/>
                  </a:lnTo>
                  <a:lnTo>
                    <a:pt x="110" y="68"/>
                  </a:lnTo>
                  <a:lnTo>
                    <a:pt x="104" y="72"/>
                  </a:lnTo>
                  <a:lnTo>
                    <a:pt x="97" y="77"/>
                  </a:lnTo>
                  <a:lnTo>
                    <a:pt x="92" y="84"/>
                  </a:lnTo>
                  <a:lnTo>
                    <a:pt x="88" y="92"/>
                  </a:lnTo>
                  <a:lnTo>
                    <a:pt x="83" y="102"/>
                  </a:lnTo>
                  <a:close/>
                  <a:moveTo>
                    <a:pt x="195" y="169"/>
                  </a:moveTo>
                  <a:lnTo>
                    <a:pt x="186" y="172"/>
                  </a:lnTo>
                  <a:lnTo>
                    <a:pt x="174" y="176"/>
                  </a:lnTo>
                  <a:lnTo>
                    <a:pt x="160" y="179"/>
                  </a:lnTo>
                  <a:lnTo>
                    <a:pt x="144" y="182"/>
                  </a:lnTo>
                  <a:lnTo>
                    <a:pt x="129" y="186"/>
                  </a:lnTo>
                  <a:lnTo>
                    <a:pt x="116" y="189"/>
                  </a:lnTo>
                  <a:lnTo>
                    <a:pt x="105" y="193"/>
                  </a:lnTo>
                  <a:lnTo>
                    <a:pt x="99" y="197"/>
                  </a:lnTo>
                  <a:lnTo>
                    <a:pt x="92" y="203"/>
                  </a:lnTo>
                  <a:lnTo>
                    <a:pt x="87" y="210"/>
                  </a:lnTo>
                  <a:lnTo>
                    <a:pt x="83" y="217"/>
                  </a:lnTo>
                  <a:lnTo>
                    <a:pt x="83" y="225"/>
                  </a:lnTo>
                  <a:lnTo>
                    <a:pt x="83" y="234"/>
                  </a:lnTo>
                  <a:lnTo>
                    <a:pt x="86" y="242"/>
                  </a:lnTo>
                  <a:lnTo>
                    <a:pt x="90" y="249"/>
                  </a:lnTo>
                  <a:lnTo>
                    <a:pt x="96" y="256"/>
                  </a:lnTo>
                  <a:lnTo>
                    <a:pt x="103" y="262"/>
                  </a:lnTo>
                  <a:lnTo>
                    <a:pt x="110" y="265"/>
                  </a:lnTo>
                  <a:lnTo>
                    <a:pt x="119" y="268"/>
                  </a:lnTo>
                  <a:lnTo>
                    <a:pt x="129" y="268"/>
                  </a:lnTo>
                  <a:lnTo>
                    <a:pt x="140" y="268"/>
                  </a:lnTo>
                  <a:lnTo>
                    <a:pt x="151" y="265"/>
                  </a:lnTo>
                  <a:lnTo>
                    <a:pt x="161" y="260"/>
                  </a:lnTo>
                  <a:lnTo>
                    <a:pt x="171" y="254"/>
                  </a:lnTo>
                  <a:lnTo>
                    <a:pt x="178" y="247"/>
                  </a:lnTo>
                  <a:lnTo>
                    <a:pt x="184" y="241"/>
                  </a:lnTo>
                  <a:lnTo>
                    <a:pt x="188" y="234"/>
                  </a:lnTo>
                  <a:lnTo>
                    <a:pt x="191" y="227"/>
                  </a:lnTo>
                  <a:lnTo>
                    <a:pt x="192" y="220"/>
                  </a:lnTo>
                  <a:lnTo>
                    <a:pt x="193" y="211"/>
                  </a:lnTo>
                  <a:lnTo>
                    <a:pt x="195" y="199"/>
                  </a:lnTo>
                  <a:lnTo>
                    <a:pt x="195" y="186"/>
                  </a:lnTo>
                  <a:lnTo>
                    <a:pt x="195" y="169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R"/>
            </a:p>
          </p:txBody>
        </p:sp>
        <p:sp>
          <p:nvSpPr>
            <p:cNvPr id="283697" name="Freeform 1454"/>
            <p:cNvSpPr>
              <a:spLocks/>
            </p:cNvSpPr>
            <p:nvPr/>
          </p:nvSpPr>
          <p:spPr bwMode="auto">
            <a:xfrm>
              <a:off x="2125" y="1047"/>
              <a:ext cx="842" cy="649"/>
            </a:xfrm>
            <a:custGeom>
              <a:avLst/>
              <a:gdLst>
                <a:gd name="T0" fmla="*/ 18 w 3371"/>
                <a:gd name="T1" fmla="*/ 649 h 2596"/>
                <a:gd name="T2" fmla="*/ 842 w 3371"/>
                <a:gd name="T3" fmla="*/ 24 h 2596"/>
                <a:gd name="T4" fmla="*/ 824 w 3371"/>
                <a:gd name="T5" fmla="*/ 0 h 2596"/>
                <a:gd name="T6" fmla="*/ 0 w 3371"/>
                <a:gd name="T7" fmla="*/ 625 h 2596"/>
                <a:gd name="T8" fmla="*/ 18 w 3371"/>
                <a:gd name="T9" fmla="*/ 649 h 25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371"/>
                <a:gd name="T16" fmla="*/ 0 h 2596"/>
                <a:gd name="T17" fmla="*/ 3371 w 3371"/>
                <a:gd name="T18" fmla="*/ 2596 h 259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371" h="2596">
                  <a:moveTo>
                    <a:pt x="72" y="2596"/>
                  </a:moveTo>
                  <a:lnTo>
                    <a:pt x="3371" y="96"/>
                  </a:lnTo>
                  <a:lnTo>
                    <a:pt x="3298" y="0"/>
                  </a:lnTo>
                  <a:lnTo>
                    <a:pt x="0" y="2500"/>
                  </a:lnTo>
                  <a:lnTo>
                    <a:pt x="72" y="2596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R"/>
            </a:p>
          </p:txBody>
        </p:sp>
        <p:sp>
          <p:nvSpPr>
            <p:cNvPr id="283698" name="Freeform 1455"/>
            <p:cNvSpPr>
              <a:spLocks/>
            </p:cNvSpPr>
            <p:nvPr/>
          </p:nvSpPr>
          <p:spPr bwMode="auto">
            <a:xfrm>
              <a:off x="2049" y="1549"/>
              <a:ext cx="223" cy="199"/>
            </a:xfrm>
            <a:custGeom>
              <a:avLst/>
              <a:gdLst>
                <a:gd name="T0" fmla="*/ 223 w 889"/>
                <a:gd name="T1" fmla="*/ 144 h 794"/>
                <a:gd name="T2" fmla="*/ 220 w 889"/>
                <a:gd name="T3" fmla="*/ 142 h 794"/>
                <a:gd name="T4" fmla="*/ 214 w 889"/>
                <a:gd name="T5" fmla="*/ 139 h 794"/>
                <a:gd name="T6" fmla="*/ 209 w 889"/>
                <a:gd name="T7" fmla="*/ 136 h 794"/>
                <a:gd name="T8" fmla="*/ 204 w 889"/>
                <a:gd name="T9" fmla="*/ 133 h 794"/>
                <a:gd name="T10" fmla="*/ 199 w 889"/>
                <a:gd name="T11" fmla="*/ 130 h 794"/>
                <a:gd name="T12" fmla="*/ 194 w 889"/>
                <a:gd name="T13" fmla="*/ 127 h 794"/>
                <a:gd name="T14" fmla="*/ 189 w 889"/>
                <a:gd name="T15" fmla="*/ 123 h 794"/>
                <a:gd name="T16" fmla="*/ 184 w 889"/>
                <a:gd name="T17" fmla="*/ 120 h 794"/>
                <a:gd name="T18" fmla="*/ 180 w 889"/>
                <a:gd name="T19" fmla="*/ 116 h 794"/>
                <a:gd name="T20" fmla="*/ 176 w 889"/>
                <a:gd name="T21" fmla="*/ 112 h 794"/>
                <a:gd name="T22" fmla="*/ 171 w 889"/>
                <a:gd name="T23" fmla="*/ 109 h 794"/>
                <a:gd name="T24" fmla="*/ 167 w 889"/>
                <a:gd name="T25" fmla="*/ 105 h 794"/>
                <a:gd name="T26" fmla="*/ 163 w 889"/>
                <a:gd name="T27" fmla="*/ 101 h 794"/>
                <a:gd name="T28" fmla="*/ 159 w 889"/>
                <a:gd name="T29" fmla="*/ 96 h 794"/>
                <a:gd name="T30" fmla="*/ 155 w 889"/>
                <a:gd name="T31" fmla="*/ 92 h 794"/>
                <a:gd name="T32" fmla="*/ 152 w 889"/>
                <a:gd name="T33" fmla="*/ 88 h 794"/>
                <a:gd name="T34" fmla="*/ 148 w 889"/>
                <a:gd name="T35" fmla="*/ 83 h 794"/>
                <a:gd name="T36" fmla="*/ 145 w 889"/>
                <a:gd name="T37" fmla="*/ 78 h 794"/>
                <a:gd name="T38" fmla="*/ 142 w 889"/>
                <a:gd name="T39" fmla="*/ 74 h 794"/>
                <a:gd name="T40" fmla="*/ 139 w 889"/>
                <a:gd name="T41" fmla="*/ 69 h 794"/>
                <a:gd name="T42" fmla="*/ 136 w 889"/>
                <a:gd name="T43" fmla="*/ 64 h 794"/>
                <a:gd name="T44" fmla="*/ 134 w 889"/>
                <a:gd name="T45" fmla="*/ 59 h 794"/>
                <a:gd name="T46" fmla="*/ 131 w 889"/>
                <a:gd name="T47" fmla="*/ 54 h 794"/>
                <a:gd name="T48" fmla="*/ 129 w 889"/>
                <a:gd name="T49" fmla="*/ 49 h 794"/>
                <a:gd name="T50" fmla="*/ 126 w 889"/>
                <a:gd name="T51" fmla="*/ 43 h 794"/>
                <a:gd name="T52" fmla="*/ 124 w 889"/>
                <a:gd name="T53" fmla="*/ 38 h 794"/>
                <a:gd name="T54" fmla="*/ 122 w 889"/>
                <a:gd name="T55" fmla="*/ 32 h 794"/>
                <a:gd name="T56" fmla="*/ 120 w 889"/>
                <a:gd name="T57" fmla="*/ 27 h 794"/>
                <a:gd name="T58" fmla="*/ 119 w 889"/>
                <a:gd name="T59" fmla="*/ 21 h 794"/>
                <a:gd name="T60" fmla="*/ 117 w 889"/>
                <a:gd name="T61" fmla="*/ 15 h 794"/>
                <a:gd name="T62" fmla="*/ 115 w 889"/>
                <a:gd name="T63" fmla="*/ 9 h 794"/>
                <a:gd name="T64" fmla="*/ 114 w 889"/>
                <a:gd name="T65" fmla="*/ 3 h 794"/>
                <a:gd name="T66" fmla="*/ 0 w 889"/>
                <a:gd name="T67" fmla="*/ 199 h 794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889"/>
                <a:gd name="T103" fmla="*/ 0 h 794"/>
                <a:gd name="T104" fmla="*/ 889 w 889"/>
                <a:gd name="T105" fmla="*/ 794 h 794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889" h="794">
                  <a:moveTo>
                    <a:pt x="0" y="794"/>
                  </a:moveTo>
                  <a:lnTo>
                    <a:pt x="889" y="574"/>
                  </a:lnTo>
                  <a:lnTo>
                    <a:pt x="877" y="567"/>
                  </a:lnTo>
                  <a:lnTo>
                    <a:pt x="866" y="562"/>
                  </a:lnTo>
                  <a:lnTo>
                    <a:pt x="855" y="556"/>
                  </a:lnTo>
                  <a:lnTo>
                    <a:pt x="845" y="551"/>
                  </a:lnTo>
                  <a:lnTo>
                    <a:pt x="833" y="544"/>
                  </a:lnTo>
                  <a:lnTo>
                    <a:pt x="823" y="538"/>
                  </a:lnTo>
                  <a:lnTo>
                    <a:pt x="813" y="532"/>
                  </a:lnTo>
                  <a:lnTo>
                    <a:pt x="802" y="526"/>
                  </a:lnTo>
                  <a:lnTo>
                    <a:pt x="792" y="519"/>
                  </a:lnTo>
                  <a:lnTo>
                    <a:pt x="783" y="513"/>
                  </a:lnTo>
                  <a:lnTo>
                    <a:pt x="772" y="505"/>
                  </a:lnTo>
                  <a:lnTo>
                    <a:pt x="763" y="499"/>
                  </a:lnTo>
                  <a:lnTo>
                    <a:pt x="753" y="492"/>
                  </a:lnTo>
                  <a:lnTo>
                    <a:pt x="744" y="486"/>
                  </a:lnTo>
                  <a:lnTo>
                    <a:pt x="735" y="478"/>
                  </a:lnTo>
                  <a:lnTo>
                    <a:pt x="726" y="470"/>
                  </a:lnTo>
                  <a:lnTo>
                    <a:pt x="717" y="464"/>
                  </a:lnTo>
                  <a:lnTo>
                    <a:pt x="708" y="456"/>
                  </a:lnTo>
                  <a:lnTo>
                    <a:pt x="700" y="448"/>
                  </a:lnTo>
                  <a:lnTo>
                    <a:pt x="691" y="440"/>
                  </a:lnTo>
                  <a:lnTo>
                    <a:pt x="682" y="433"/>
                  </a:lnTo>
                  <a:lnTo>
                    <a:pt x="674" y="425"/>
                  </a:lnTo>
                  <a:lnTo>
                    <a:pt x="666" y="417"/>
                  </a:lnTo>
                  <a:lnTo>
                    <a:pt x="658" y="409"/>
                  </a:lnTo>
                  <a:lnTo>
                    <a:pt x="651" y="401"/>
                  </a:lnTo>
                  <a:lnTo>
                    <a:pt x="643" y="392"/>
                  </a:lnTo>
                  <a:lnTo>
                    <a:pt x="635" y="385"/>
                  </a:lnTo>
                  <a:lnTo>
                    <a:pt x="627" y="376"/>
                  </a:lnTo>
                  <a:lnTo>
                    <a:pt x="619" y="368"/>
                  </a:lnTo>
                  <a:lnTo>
                    <a:pt x="613" y="359"/>
                  </a:lnTo>
                  <a:lnTo>
                    <a:pt x="605" y="350"/>
                  </a:lnTo>
                  <a:lnTo>
                    <a:pt x="599" y="341"/>
                  </a:lnTo>
                  <a:lnTo>
                    <a:pt x="592" y="331"/>
                  </a:lnTo>
                  <a:lnTo>
                    <a:pt x="586" y="322"/>
                  </a:lnTo>
                  <a:lnTo>
                    <a:pt x="579" y="313"/>
                  </a:lnTo>
                  <a:lnTo>
                    <a:pt x="573" y="304"/>
                  </a:lnTo>
                  <a:lnTo>
                    <a:pt x="566" y="294"/>
                  </a:lnTo>
                  <a:lnTo>
                    <a:pt x="561" y="285"/>
                  </a:lnTo>
                  <a:lnTo>
                    <a:pt x="555" y="276"/>
                  </a:lnTo>
                  <a:lnTo>
                    <a:pt x="549" y="265"/>
                  </a:lnTo>
                  <a:lnTo>
                    <a:pt x="543" y="255"/>
                  </a:lnTo>
                  <a:lnTo>
                    <a:pt x="538" y="246"/>
                  </a:lnTo>
                  <a:lnTo>
                    <a:pt x="533" y="236"/>
                  </a:lnTo>
                  <a:lnTo>
                    <a:pt x="527" y="225"/>
                  </a:lnTo>
                  <a:lnTo>
                    <a:pt x="522" y="215"/>
                  </a:lnTo>
                  <a:lnTo>
                    <a:pt x="517" y="204"/>
                  </a:lnTo>
                  <a:lnTo>
                    <a:pt x="513" y="194"/>
                  </a:lnTo>
                  <a:lnTo>
                    <a:pt x="508" y="184"/>
                  </a:lnTo>
                  <a:lnTo>
                    <a:pt x="504" y="173"/>
                  </a:lnTo>
                  <a:lnTo>
                    <a:pt x="499" y="162"/>
                  </a:lnTo>
                  <a:lnTo>
                    <a:pt x="495" y="151"/>
                  </a:lnTo>
                  <a:lnTo>
                    <a:pt x="491" y="140"/>
                  </a:lnTo>
                  <a:lnTo>
                    <a:pt x="487" y="129"/>
                  </a:lnTo>
                  <a:lnTo>
                    <a:pt x="483" y="118"/>
                  </a:lnTo>
                  <a:lnTo>
                    <a:pt x="479" y="106"/>
                  </a:lnTo>
                  <a:lnTo>
                    <a:pt x="476" y="94"/>
                  </a:lnTo>
                  <a:lnTo>
                    <a:pt x="473" y="83"/>
                  </a:lnTo>
                  <a:lnTo>
                    <a:pt x="469" y="71"/>
                  </a:lnTo>
                  <a:lnTo>
                    <a:pt x="467" y="59"/>
                  </a:lnTo>
                  <a:lnTo>
                    <a:pt x="464" y="48"/>
                  </a:lnTo>
                  <a:lnTo>
                    <a:pt x="460" y="36"/>
                  </a:lnTo>
                  <a:lnTo>
                    <a:pt x="457" y="23"/>
                  </a:lnTo>
                  <a:lnTo>
                    <a:pt x="455" y="11"/>
                  </a:lnTo>
                  <a:lnTo>
                    <a:pt x="454" y="0"/>
                  </a:lnTo>
                  <a:lnTo>
                    <a:pt x="0" y="794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R"/>
            </a:p>
          </p:txBody>
        </p:sp>
        <p:sp>
          <p:nvSpPr>
            <p:cNvPr id="283699" name="Freeform 1456"/>
            <p:cNvSpPr>
              <a:spLocks/>
            </p:cNvSpPr>
            <p:nvPr/>
          </p:nvSpPr>
          <p:spPr bwMode="auto">
            <a:xfrm>
              <a:off x="2914" y="1950"/>
              <a:ext cx="74" cy="108"/>
            </a:xfrm>
            <a:custGeom>
              <a:avLst/>
              <a:gdLst>
                <a:gd name="T0" fmla="*/ 0 w 295"/>
                <a:gd name="T1" fmla="*/ 108 h 432"/>
                <a:gd name="T2" fmla="*/ 0 w 295"/>
                <a:gd name="T3" fmla="*/ 0 h 432"/>
                <a:gd name="T4" fmla="*/ 74 w 295"/>
                <a:gd name="T5" fmla="*/ 0 h 432"/>
                <a:gd name="T6" fmla="*/ 74 w 295"/>
                <a:gd name="T7" fmla="*/ 18 h 432"/>
                <a:gd name="T8" fmla="*/ 22 w 295"/>
                <a:gd name="T9" fmla="*/ 18 h 432"/>
                <a:gd name="T10" fmla="*/ 22 w 295"/>
                <a:gd name="T11" fmla="*/ 44 h 432"/>
                <a:gd name="T12" fmla="*/ 67 w 295"/>
                <a:gd name="T13" fmla="*/ 44 h 432"/>
                <a:gd name="T14" fmla="*/ 67 w 295"/>
                <a:gd name="T15" fmla="*/ 62 h 432"/>
                <a:gd name="T16" fmla="*/ 22 w 295"/>
                <a:gd name="T17" fmla="*/ 62 h 432"/>
                <a:gd name="T18" fmla="*/ 22 w 295"/>
                <a:gd name="T19" fmla="*/ 108 h 432"/>
                <a:gd name="T20" fmla="*/ 0 w 295"/>
                <a:gd name="T21" fmla="*/ 108 h 43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95"/>
                <a:gd name="T34" fmla="*/ 0 h 432"/>
                <a:gd name="T35" fmla="*/ 295 w 295"/>
                <a:gd name="T36" fmla="*/ 432 h 43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95" h="432">
                  <a:moveTo>
                    <a:pt x="0" y="432"/>
                  </a:moveTo>
                  <a:lnTo>
                    <a:pt x="0" y="0"/>
                  </a:lnTo>
                  <a:lnTo>
                    <a:pt x="295" y="0"/>
                  </a:lnTo>
                  <a:lnTo>
                    <a:pt x="295" y="73"/>
                  </a:lnTo>
                  <a:lnTo>
                    <a:pt x="87" y="73"/>
                  </a:lnTo>
                  <a:lnTo>
                    <a:pt x="87" y="175"/>
                  </a:lnTo>
                  <a:lnTo>
                    <a:pt x="267" y="175"/>
                  </a:lnTo>
                  <a:lnTo>
                    <a:pt x="267" y="248"/>
                  </a:lnTo>
                  <a:lnTo>
                    <a:pt x="87" y="248"/>
                  </a:lnTo>
                  <a:lnTo>
                    <a:pt x="87" y="432"/>
                  </a:lnTo>
                  <a:lnTo>
                    <a:pt x="0" y="43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R"/>
            </a:p>
          </p:txBody>
        </p:sp>
        <p:sp>
          <p:nvSpPr>
            <p:cNvPr id="283700" name="Freeform 1457"/>
            <p:cNvSpPr>
              <a:spLocks noEditPoints="1"/>
            </p:cNvSpPr>
            <p:nvPr/>
          </p:nvSpPr>
          <p:spPr bwMode="auto">
            <a:xfrm>
              <a:off x="3006" y="1950"/>
              <a:ext cx="21" cy="108"/>
            </a:xfrm>
            <a:custGeom>
              <a:avLst/>
              <a:gdLst>
                <a:gd name="T0" fmla="*/ 0 w 83"/>
                <a:gd name="T1" fmla="*/ 19 h 432"/>
                <a:gd name="T2" fmla="*/ 0 w 83"/>
                <a:gd name="T3" fmla="*/ 0 h 432"/>
                <a:gd name="T4" fmla="*/ 21 w 83"/>
                <a:gd name="T5" fmla="*/ 0 h 432"/>
                <a:gd name="T6" fmla="*/ 21 w 83"/>
                <a:gd name="T7" fmla="*/ 19 h 432"/>
                <a:gd name="T8" fmla="*/ 0 w 83"/>
                <a:gd name="T9" fmla="*/ 19 h 432"/>
                <a:gd name="T10" fmla="*/ 0 w 83"/>
                <a:gd name="T11" fmla="*/ 108 h 432"/>
                <a:gd name="T12" fmla="*/ 0 w 83"/>
                <a:gd name="T13" fmla="*/ 30 h 432"/>
                <a:gd name="T14" fmla="*/ 21 w 83"/>
                <a:gd name="T15" fmla="*/ 30 h 432"/>
                <a:gd name="T16" fmla="*/ 21 w 83"/>
                <a:gd name="T17" fmla="*/ 108 h 432"/>
                <a:gd name="T18" fmla="*/ 0 w 83"/>
                <a:gd name="T19" fmla="*/ 108 h 43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83"/>
                <a:gd name="T31" fmla="*/ 0 h 432"/>
                <a:gd name="T32" fmla="*/ 83 w 83"/>
                <a:gd name="T33" fmla="*/ 432 h 432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83" h="432">
                  <a:moveTo>
                    <a:pt x="0" y="76"/>
                  </a:moveTo>
                  <a:lnTo>
                    <a:pt x="0" y="0"/>
                  </a:lnTo>
                  <a:lnTo>
                    <a:pt x="83" y="0"/>
                  </a:lnTo>
                  <a:lnTo>
                    <a:pt x="83" y="76"/>
                  </a:lnTo>
                  <a:lnTo>
                    <a:pt x="0" y="76"/>
                  </a:lnTo>
                  <a:close/>
                  <a:moveTo>
                    <a:pt x="0" y="432"/>
                  </a:moveTo>
                  <a:lnTo>
                    <a:pt x="0" y="119"/>
                  </a:lnTo>
                  <a:lnTo>
                    <a:pt x="83" y="119"/>
                  </a:lnTo>
                  <a:lnTo>
                    <a:pt x="83" y="432"/>
                  </a:lnTo>
                  <a:lnTo>
                    <a:pt x="0" y="43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R"/>
            </a:p>
          </p:txBody>
        </p:sp>
        <p:sp>
          <p:nvSpPr>
            <p:cNvPr id="283701" name="Freeform 1458"/>
            <p:cNvSpPr>
              <a:spLocks noEditPoints="1"/>
            </p:cNvSpPr>
            <p:nvPr/>
          </p:nvSpPr>
          <p:spPr bwMode="auto">
            <a:xfrm>
              <a:off x="3047" y="1950"/>
              <a:ext cx="77" cy="109"/>
            </a:xfrm>
            <a:custGeom>
              <a:avLst/>
              <a:gdLst>
                <a:gd name="T0" fmla="*/ 0 w 306"/>
                <a:gd name="T1" fmla="*/ 0 h 438"/>
                <a:gd name="T2" fmla="*/ 21 w 306"/>
                <a:gd name="T3" fmla="*/ 39 h 438"/>
                <a:gd name="T4" fmla="*/ 26 w 306"/>
                <a:gd name="T5" fmla="*/ 34 h 438"/>
                <a:gd name="T6" fmla="*/ 31 w 306"/>
                <a:gd name="T7" fmla="*/ 31 h 438"/>
                <a:gd name="T8" fmla="*/ 37 w 306"/>
                <a:gd name="T9" fmla="*/ 28 h 438"/>
                <a:gd name="T10" fmla="*/ 44 w 306"/>
                <a:gd name="T11" fmla="*/ 28 h 438"/>
                <a:gd name="T12" fmla="*/ 51 w 306"/>
                <a:gd name="T13" fmla="*/ 28 h 438"/>
                <a:gd name="T14" fmla="*/ 57 w 306"/>
                <a:gd name="T15" fmla="*/ 30 h 438"/>
                <a:gd name="T16" fmla="*/ 62 w 306"/>
                <a:gd name="T17" fmla="*/ 34 h 438"/>
                <a:gd name="T18" fmla="*/ 68 w 306"/>
                <a:gd name="T19" fmla="*/ 38 h 438"/>
                <a:gd name="T20" fmla="*/ 71 w 306"/>
                <a:gd name="T21" fmla="*/ 44 h 438"/>
                <a:gd name="T22" fmla="*/ 74 w 306"/>
                <a:gd name="T23" fmla="*/ 51 h 438"/>
                <a:gd name="T24" fmla="*/ 76 w 306"/>
                <a:gd name="T25" fmla="*/ 59 h 438"/>
                <a:gd name="T26" fmla="*/ 77 w 306"/>
                <a:gd name="T27" fmla="*/ 68 h 438"/>
                <a:gd name="T28" fmla="*/ 76 w 306"/>
                <a:gd name="T29" fmla="*/ 77 h 438"/>
                <a:gd name="T30" fmla="*/ 74 w 306"/>
                <a:gd name="T31" fmla="*/ 85 h 438"/>
                <a:gd name="T32" fmla="*/ 71 w 306"/>
                <a:gd name="T33" fmla="*/ 93 h 438"/>
                <a:gd name="T34" fmla="*/ 67 w 306"/>
                <a:gd name="T35" fmla="*/ 98 h 438"/>
                <a:gd name="T36" fmla="*/ 62 w 306"/>
                <a:gd name="T37" fmla="*/ 103 h 438"/>
                <a:gd name="T38" fmla="*/ 57 w 306"/>
                <a:gd name="T39" fmla="*/ 107 h 438"/>
                <a:gd name="T40" fmla="*/ 51 w 306"/>
                <a:gd name="T41" fmla="*/ 108 h 438"/>
                <a:gd name="T42" fmla="*/ 44 w 306"/>
                <a:gd name="T43" fmla="*/ 109 h 438"/>
                <a:gd name="T44" fmla="*/ 37 w 306"/>
                <a:gd name="T45" fmla="*/ 108 h 438"/>
                <a:gd name="T46" fmla="*/ 31 w 306"/>
                <a:gd name="T47" fmla="*/ 106 h 438"/>
                <a:gd name="T48" fmla="*/ 25 w 306"/>
                <a:gd name="T49" fmla="*/ 102 h 438"/>
                <a:gd name="T50" fmla="*/ 19 w 306"/>
                <a:gd name="T51" fmla="*/ 96 h 438"/>
                <a:gd name="T52" fmla="*/ 0 w 306"/>
                <a:gd name="T53" fmla="*/ 108 h 438"/>
                <a:gd name="T54" fmla="*/ 21 w 306"/>
                <a:gd name="T55" fmla="*/ 73 h 438"/>
                <a:gd name="T56" fmla="*/ 22 w 306"/>
                <a:gd name="T57" fmla="*/ 79 h 438"/>
                <a:gd name="T58" fmla="*/ 24 w 306"/>
                <a:gd name="T59" fmla="*/ 83 h 438"/>
                <a:gd name="T60" fmla="*/ 26 w 306"/>
                <a:gd name="T61" fmla="*/ 86 h 438"/>
                <a:gd name="T62" fmla="*/ 29 w 306"/>
                <a:gd name="T63" fmla="*/ 90 h 438"/>
                <a:gd name="T64" fmla="*/ 33 w 306"/>
                <a:gd name="T65" fmla="*/ 92 h 438"/>
                <a:gd name="T66" fmla="*/ 37 w 306"/>
                <a:gd name="T67" fmla="*/ 93 h 438"/>
                <a:gd name="T68" fmla="*/ 41 w 306"/>
                <a:gd name="T69" fmla="*/ 93 h 438"/>
                <a:gd name="T70" fmla="*/ 44 w 306"/>
                <a:gd name="T71" fmla="*/ 92 h 438"/>
                <a:gd name="T72" fmla="*/ 47 w 306"/>
                <a:gd name="T73" fmla="*/ 91 h 438"/>
                <a:gd name="T74" fmla="*/ 49 w 306"/>
                <a:gd name="T75" fmla="*/ 88 h 438"/>
                <a:gd name="T76" fmla="*/ 52 w 306"/>
                <a:gd name="T77" fmla="*/ 85 h 438"/>
                <a:gd name="T78" fmla="*/ 54 w 306"/>
                <a:gd name="T79" fmla="*/ 82 h 438"/>
                <a:gd name="T80" fmla="*/ 55 w 306"/>
                <a:gd name="T81" fmla="*/ 77 h 438"/>
                <a:gd name="T82" fmla="*/ 56 w 306"/>
                <a:gd name="T83" fmla="*/ 72 h 438"/>
                <a:gd name="T84" fmla="*/ 56 w 306"/>
                <a:gd name="T85" fmla="*/ 65 h 438"/>
                <a:gd name="T86" fmla="*/ 55 w 306"/>
                <a:gd name="T87" fmla="*/ 60 h 438"/>
                <a:gd name="T88" fmla="*/ 54 w 306"/>
                <a:gd name="T89" fmla="*/ 55 h 438"/>
                <a:gd name="T90" fmla="*/ 52 w 306"/>
                <a:gd name="T91" fmla="*/ 51 h 438"/>
                <a:gd name="T92" fmla="*/ 49 w 306"/>
                <a:gd name="T93" fmla="*/ 48 h 438"/>
                <a:gd name="T94" fmla="*/ 47 w 306"/>
                <a:gd name="T95" fmla="*/ 46 h 438"/>
                <a:gd name="T96" fmla="*/ 44 w 306"/>
                <a:gd name="T97" fmla="*/ 45 h 438"/>
                <a:gd name="T98" fmla="*/ 40 w 306"/>
                <a:gd name="T99" fmla="*/ 44 h 438"/>
                <a:gd name="T100" fmla="*/ 36 w 306"/>
                <a:gd name="T101" fmla="*/ 44 h 438"/>
                <a:gd name="T102" fmla="*/ 33 w 306"/>
                <a:gd name="T103" fmla="*/ 45 h 438"/>
                <a:gd name="T104" fmla="*/ 30 w 306"/>
                <a:gd name="T105" fmla="*/ 46 h 438"/>
                <a:gd name="T106" fmla="*/ 27 w 306"/>
                <a:gd name="T107" fmla="*/ 48 h 438"/>
                <a:gd name="T108" fmla="*/ 25 w 306"/>
                <a:gd name="T109" fmla="*/ 51 h 438"/>
                <a:gd name="T110" fmla="*/ 23 w 306"/>
                <a:gd name="T111" fmla="*/ 55 h 438"/>
                <a:gd name="T112" fmla="*/ 21 w 306"/>
                <a:gd name="T113" fmla="*/ 59 h 438"/>
                <a:gd name="T114" fmla="*/ 21 w 306"/>
                <a:gd name="T115" fmla="*/ 64 h 438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306"/>
                <a:gd name="T175" fmla="*/ 0 h 438"/>
                <a:gd name="T176" fmla="*/ 306 w 306"/>
                <a:gd name="T177" fmla="*/ 438 h 438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306" h="438">
                  <a:moveTo>
                    <a:pt x="0" y="432"/>
                  </a:moveTo>
                  <a:lnTo>
                    <a:pt x="0" y="0"/>
                  </a:lnTo>
                  <a:lnTo>
                    <a:pt x="83" y="0"/>
                  </a:lnTo>
                  <a:lnTo>
                    <a:pt x="83" y="155"/>
                  </a:lnTo>
                  <a:lnTo>
                    <a:pt x="92" y="145"/>
                  </a:lnTo>
                  <a:lnTo>
                    <a:pt x="103" y="136"/>
                  </a:lnTo>
                  <a:lnTo>
                    <a:pt x="113" y="128"/>
                  </a:lnTo>
                  <a:lnTo>
                    <a:pt x="125" y="123"/>
                  </a:lnTo>
                  <a:lnTo>
                    <a:pt x="136" y="118"/>
                  </a:lnTo>
                  <a:lnTo>
                    <a:pt x="148" y="114"/>
                  </a:lnTo>
                  <a:lnTo>
                    <a:pt x="161" y="113"/>
                  </a:lnTo>
                  <a:lnTo>
                    <a:pt x="174" y="111"/>
                  </a:lnTo>
                  <a:lnTo>
                    <a:pt x="188" y="113"/>
                  </a:lnTo>
                  <a:lnTo>
                    <a:pt x="201" y="114"/>
                  </a:lnTo>
                  <a:lnTo>
                    <a:pt x="214" y="118"/>
                  </a:lnTo>
                  <a:lnTo>
                    <a:pt x="226" y="122"/>
                  </a:lnTo>
                  <a:lnTo>
                    <a:pt x="238" y="128"/>
                  </a:lnTo>
                  <a:lnTo>
                    <a:pt x="248" y="135"/>
                  </a:lnTo>
                  <a:lnTo>
                    <a:pt x="258" y="144"/>
                  </a:lnTo>
                  <a:lnTo>
                    <a:pt x="269" y="153"/>
                  </a:lnTo>
                  <a:lnTo>
                    <a:pt x="276" y="165"/>
                  </a:lnTo>
                  <a:lnTo>
                    <a:pt x="284" y="176"/>
                  </a:lnTo>
                  <a:lnTo>
                    <a:pt x="291" y="189"/>
                  </a:lnTo>
                  <a:lnTo>
                    <a:pt x="296" y="203"/>
                  </a:lnTo>
                  <a:lnTo>
                    <a:pt x="300" y="219"/>
                  </a:lnTo>
                  <a:lnTo>
                    <a:pt x="304" y="236"/>
                  </a:lnTo>
                  <a:lnTo>
                    <a:pt x="305" y="253"/>
                  </a:lnTo>
                  <a:lnTo>
                    <a:pt x="306" y="272"/>
                  </a:lnTo>
                  <a:lnTo>
                    <a:pt x="305" y="292"/>
                  </a:lnTo>
                  <a:lnTo>
                    <a:pt x="304" y="310"/>
                  </a:lnTo>
                  <a:lnTo>
                    <a:pt x="300" y="327"/>
                  </a:lnTo>
                  <a:lnTo>
                    <a:pt x="296" y="342"/>
                  </a:lnTo>
                  <a:lnTo>
                    <a:pt x="291" y="358"/>
                  </a:lnTo>
                  <a:lnTo>
                    <a:pt x="284" y="372"/>
                  </a:lnTo>
                  <a:lnTo>
                    <a:pt x="276" y="384"/>
                  </a:lnTo>
                  <a:lnTo>
                    <a:pt x="267" y="395"/>
                  </a:lnTo>
                  <a:lnTo>
                    <a:pt x="258" y="406"/>
                  </a:lnTo>
                  <a:lnTo>
                    <a:pt x="248" y="415"/>
                  </a:lnTo>
                  <a:lnTo>
                    <a:pt x="236" y="421"/>
                  </a:lnTo>
                  <a:lnTo>
                    <a:pt x="226" y="428"/>
                  </a:lnTo>
                  <a:lnTo>
                    <a:pt x="213" y="433"/>
                  </a:lnTo>
                  <a:lnTo>
                    <a:pt x="201" y="435"/>
                  </a:lnTo>
                  <a:lnTo>
                    <a:pt x="188" y="438"/>
                  </a:lnTo>
                  <a:lnTo>
                    <a:pt x="175" y="438"/>
                  </a:lnTo>
                  <a:lnTo>
                    <a:pt x="161" y="438"/>
                  </a:lnTo>
                  <a:lnTo>
                    <a:pt x="148" y="435"/>
                  </a:lnTo>
                  <a:lnTo>
                    <a:pt x="135" y="432"/>
                  </a:lnTo>
                  <a:lnTo>
                    <a:pt x="122" y="425"/>
                  </a:lnTo>
                  <a:lnTo>
                    <a:pt x="109" y="417"/>
                  </a:lnTo>
                  <a:lnTo>
                    <a:pt x="98" y="408"/>
                  </a:lnTo>
                  <a:lnTo>
                    <a:pt x="87" y="398"/>
                  </a:lnTo>
                  <a:lnTo>
                    <a:pt x="77" y="385"/>
                  </a:lnTo>
                  <a:lnTo>
                    <a:pt x="77" y="432"/>
                  </a:lnTo>
                  <a:lnTo>
                    <a:pt x="0" y="432"/>
                  </a:lnTo>
                  <a:close/>
                  <a:moveTo>
                    <a:pt x="82" y="268"/>
                  </a:moveTo>
                  <a:lnTo>
                    <a:pt x="83" y="292"/>
                  </a:lnTo>
                  <a:lnTo>
                    <a:pt x="86" y="311"/>
                  </a:lnTo>
                  <a:lnTo>
                    <a:pt x="88" y="319"/>
                  </a:lnTo>
                  <a:lnTo>
                    <a:pt x="91" y="327"/>
                  </a:lnTo>
                  <a:lnTo>
                    <a:pt x="94" y="334"/>
                  </a:lnTo>
                  <a:lnTo>
                    <a:pt x="98" y="341"/>
                  </a:lnTo>
                  <a:lnTo>
                    <a:pt x="103" y="347"/>
                  </a:lnTo>
                  <a:lnTo>
                    <a:pt x="109" y="355"/>
                  </a:lnTo>
                  <a:lnTo>
                    <a:pt x="116" y="360"/>
                  </a:lnTo>
                  <a:lnTo>
                    <a:pt x="122" y="365"/>
                  </a:lnTo>
                  <a:lnTo>
                    <a:pt x="130" y="368"/>
                  </a:lnTo>
                  <a:lnTo>
                    <a:pt x="138" y="371"/>
                  </a:lnTo>
                  <a:lnTo>
                    <a:pt x="147" y="373"/>
                  </a:lnTo>
                  <a:lnTo>
                    <a:pt x="155" y="373"/>
                  </a:lnTo>
                  <a:lnTo>
                    <a:pt x="161" y="373"/>
                  </a:lnTo>
                  <a:lnTo>
                    <a:pt x="168" y="372"/>
                  </a:lnTo>
                  <a:lnTo>
                    <a:pt x="174" y="369"/>
                  </a:lnTo>
                  <a:lnTo>
                    <a:pt x="180" y="367"/>
                  </a:lnTo>
                  <a:lnTo>
                    <a:pt x="186" y="364"/>
                  </a:lnTo>
                  <a:lnTo>
                    <a:pt x="191" y="360"/>
                  </a:lnTo>
                  <a:lnTo>
                    <a:pt x="196" y="355"/>
                  </a:lnTo>
                  <a:lnTo>
                    <a:pt x="201" y="350"/>
                  </a:lnTo>
                  <a:lnTo>
                    <a:pt x="206" y="343"/>
                  </a:lnTo>
                  <a:lnTo>
                    <a:pt x="210" y="337"/>
                  </a:lnTo>
                  <a:lnTo>
                    <a:pt x="213" y="328"/>
                  </a:lnTo>
                  <a:lnTo>
                    <a:pt x="215" y="320"/>
                  </a:lnTo>
                  <a:lnTo>
                    <a:pt x="218" y="310"/>
                  </a:lnTo>
                  <a:lnTo>
                    <a:pt x="219" y="299"/>
                  </a:lnTo>
                  <a:lnTo>
                    <a:pt x="221" y="288"/>
                  </a:lnTo>
                  <a:lnTo>
                    <a:pt x="221" y="276"/>
                  </a:lnTo>
                  <a:lnTo>
                    <a:pt x="221" y="263"/>
                  </a:lnTo>
                  <a:lnTo>
                    <a:pt x="219" y="251"/>
                  </a:lnTo>
                  <a:lnTo>
                    <a:pt x="218" y="240"/>
                  </a:lnTo>
                  <a:lnTo>
                    <a:pt x="215" y="229"/>
                  </a:lnTo>
                  <a:lnTo>
                    <a:pt x="213" y="220"/>
                  </a:lnTo>
                  <a:lnTo>
                    <a:pt x="210" y="213"/>
                  </a:lnTo>
                  <a:lnTo>
                    <a:pt x="206" y="205"/>
                  </a:lnTo>
                  <a:lnTo>
                    <a:pt x="201" y="198"/>
                  </a:lnTo>
                  <a:lnTo>
                    <a:pt x="196" y="193"/>
                  </a:lnTo>
                  <a:lnTo>
                    <a:pt x="191" y="188"/>
                  </a:lnTo>
                  <a:lnTo>
                    <a:pt x="186" y="184"/>
                  </a:lnTo>
                  <a:lnTo>
                    <a:pt x="179" y="181"/>
                  </a:lnTo>
                  <a:lnTo>
                    <a:pt x="173" y="179"/>
                  </a:lnTo>
                  <a:lnTo>
                    <a:pt x="166" y="176"/>
                  </a:lnTo>
                  <a:lnTo>
                    <a:pt x="158" y="175"/>
                  </a:lnTo>
                  <a:lnTo>
                    <a:pt x="152" y="175"/>
                  </a:lnTo>
                  <a:lnTo>
                    <a:pt x="144" y="175"/>
                  </a:lnTo>
                  <a:lnTo>
                    <a:pt x="138" y="176"/>
                  </a:lnTo>
                  <a:lnTo>
                    <a:pt x="131" y="179"/>
                  </a:lnTo>
                  <a:lnTo>
                    <a:pt x="125" y="181"/>
                  </a:lnTo>
                  <a:lnTo>
                    <a:pt x="118" y="184"/>
                  </a:lnTo>
                  <a:lnTo>
                    <a:pt x="113" y="188"/>
                  </a:lnTo>
                  <a:lnTo>
                    <a:pt x="107" y="193"/>
                  </a:lnTo>
                  <a:lnTo>
                    <a:pt x="103" y="198"/>
                  </a:lnTo>
                  <a:lnTo>
                    <a:pt x="98" y="205"/>
                  </a:lnTo>
                  <a:lnTo>
                    <a:pt x="94" y="211"/>
                  </a:lnTo>
                  <a:lnTo>
                    <a:pt x="90" y="219"/>
                  </a:lnTo>
                  <a:lnTo>
                    <a:pt x="87" y="227"/>
                  </a:lnTo>
                  <a:lnTo>
                    <a:pt x="85" y="236"/>
                  </a:lnTo>
                  <a:lnTo>
                    <a:pt x="83" y="246"/>
                  </a:lnTo>
                  <a:lnTo>
                    <a:pt x="83" y="257"/>
                  </a:lnTo>
                  <a:lnTo>
                    <a:pt x="82" y="268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R"/>
            </a:p>
          </p:txBody>
        </p:sp>
        <p:sp>
          <p:nvSpPr>
            <p:cNvPr id="283702" name="Freeform 1459"/>
            <p:cNvSpPr>
              <a:spLocks/>
            </p:cNvSpPr>
            <p:nvPr/>
          </p:nvSpPr>
          <p:spPr bwMode="auto">
            <a:xfrm>
              <a:off x="3139" y="1978"/>
              <a:ext cx="51" cy="80"/>
            </a:xfrm>
            <a:custGeom>
              <a:avLst/>
              <a:gdLst>
                <a:gd name="T0" fmla="*/ 21 w 203"/>
                <a:gd name="T1" fmla="*/ 80 h 321"/>
                <a:gd name="T2" fmla="*/ 0 w 203"/>
                <a:gd name="T3" fmla="*/ 80 h 321"/>
                <a:gd name="T4" fmla="*/ 0 w 203"/>
                <a:gd name="T5" fmla="*/ 2 h 321"/>
                <a:gd name="T6" fmla="*/ 19 w 203"/>
                <a:gd name="T7" fmla="*/ 2 h 321"/>
                <a:gd name="T8" fmla="*/ 19 w 203"/>
                <a:gd name="T9" fmla="*/ 13 h 321"/>
                <a:gd name="T10" fmla="*/ 22 w 203"/>
                <a:gd name="T11" fmla="*/ 9 h 321"/>
                <a:gd name="T12" fmla="*/ 24 w 203"/>
                <a:gd name="T13" fmla="*/ 6 h 321"/>
                <a:gd name="T14" fmla="*/ 26 w 203"/>
                <a:gd name="T15" fmla="*/ 4 h 321"/>
                <a:gd name="T16" fmla="*/ 28 w 203"/>
                <a:gd name="T17" fmla="*/ 3 h 321"/>
                <a:gd name="T18" fmla="*/ 30 w 203"/>
                <a:gd name="T19" fmla="*/ 2 h 321"/>
                <a:gd name="T20" fmla="*/ 33 w 203"/>
                <a:gd name="T21" fmla="*/ 1 h 321"/>
                <a:gd name="T22" fmla="*/ 35 w 203"/>
                <a:gd name="T23" fmla="*/ 0 h 321"/>
                <a:gd name="T24" fmla="*/ 37 w 203"/>
                <a:gd name="T25" fmla="*/ 0 h 321"/>
                <a:gd name="T26" fmla="*/ 41 w 203"/>
                <a:gd name="T27" fmla="*/ 0 h 321"/>
                <a:gd name="T28" fmla="*/ 44 w 203"/>
                <a:gd name="T29" fmla="*/ 1 h 321"/>
                <a:gd name="T30" fmla="*/ 48 w 203"/>
                <a:gd name="T31" fmla="*/ 2 h 321"/>
                <a:gd name="T32" fmla="*/ 51 w 203"/>
                <a:gd name="T33" fmla="*/ 4 h 321"/>
                <a:gd name="T34" fmla="*/ 45 w 203"/>
                <a:gd name="T35" fmla="*/ 22 h 321"/>
                <a:gd name="T36" fmla="*/ 42 w 203"/>
                <a:gd name="T37" fmla="*/ 20 h 321"/>
                <a:gd name="T38" fmla="*/ 39 w 203"/>
                <a:gd name="T39" fmla="*/ 19 h 321"/>
                <a:gd name="T40" fmla="*/ 37 w 203"/>
                <a:gd name="T41" fmla="*/ 19 h 321"/>
                <a:gd name="T42" fmla="*/ 35 w 203"/>
                <a:gd name="T43" fmla="*/ 18 h 321"/>
                <a:gd name="T44" fmla="*/ 33 w 203"/>
                <a:gd name="T45" fmla="*/ 19 h 321"/>
                <a:gd name="T46" fmla="*/ 31 w 203"/>
                <a:gd name="T47" fmla="*/ 19 h 321"/>
                <a:gd name="T48" fmla="*/ 29 w 203"/>
                <a:gd name="T49" fmla="*/ 20 h 321"/>
                <a:gd name="T50" fmla="*/ 27 w 203"/>
                <a:gd name="T51" fmla="*/ 21 h 321"/>
                <a:gd name="T52" fmla="*/ 26 w 203"/>
                <a:gd name="T53" fmla="*/ 22 h 321"/>
                <a:gd name="T54" fmla="*/ 25 w 203"/>
                <a:gd name="T55" fmla="*/ 24 h 321"/>
                <a:gd name="T56" fmla="*/ 24 w 203"/>
                <a:gd name="T57" fmla="*/ 27 h 321"/>
                <a:gd name="T58" fmla="*/ 23 w 203"/>
                <a:gd name="T59" fmla="*/ 30 h 321"/>
                <a:gd name="T60" fmla="*/ 22 w 203"/>
                <a:gd name="T61" fmla="*/ 34 h 321"/>
                <a:gd name="T62" fmla="*/ 21 w 203"/>
                <a:gd name="T63" fmla="*/ 39 h 321"/>
                <a:gd name="T64" fmla="*/ 21 w 203"/>
                <a:gd name="T65" fmla="*/ 47 h 321"/>
                <a:gd name="T66" fmla="*/ 21 w 203"/>
                <a:gd name="T67" fmla="*/ 56 h 321"/>
                <a:gd name="T68" fmla="*/ 21 w 203"/>
                <a:gd name="T69" fmla="*/ 80 h 321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03"/>
                <a:gd name="T106" fmla="*/ 0 h 321"/>
                <a:gd name="T107" fmla="*/ 203 w 203"/>
                <a:gd name="T108" fmla="*/ 321 h 321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03" h="321">
                  <a:moveTo>
                    <a:pt x="83" y="321"/>
                  </a:moveTo>
                  <a:lnTo>
                    <a:pt x="0" y="321"/>
                  </a:lnTo>
                  <a:lnTo>
                    <a:pt x="0" y="8"/>
                  </a:lnTo>
                  <a:lnTo>
                    <a:pt x="77" y="8"/>
                  </a:lnTo>
                  <a:lnTo>
                    <a:pt x="77" y="52"/>
                  </a:lnTo>
                  <a:lnTo>
                    <a:pt x="87" y="38"/>
                  </a:lnTo>
                  <a:lnTo>
                    <a:pt x="96" y="26"/>
                  </a:lnTo>
                  <a:lnTo>
                    <a:pt x="105" y="17"/>
                  </a:lnTo>
                  <a:lnTo>
                    <a:pt x="113" y="11"/>
                  </a:lnTo>
                  <a:lnTo>
                    <a:pt x="121" y="7"/>
                  </a:lnTo>
                  <a:lnTo>
                    <a:pt x="130" y="3"/>
                  </a:lnTo>
                  <a:lnTo>
                    <a:pt x="139" y="2"/>
                  </a:lnTo>
                  <a:lnTo>
                    <a:pt x="148" y="0"/>
                  </a:lnTo>
                  <a:lnTo>
                    <a:pt x="162" y="2"/>
                  </a:lnTo>
                  <a:lnTo>
                    <a:pt x="177" y="4"/>
                  </a:lnTo>
                  <a:lnTo>
                    <a:pt x="190" y="10"/>
                  </a:lnTo>
                  <a:lnTo>
                    <a:pt x="203" y="16"/>
                  </a:lnTo>
                  <a:lnTo>
                    <a:pt x="178" y="89"/>
                  </a:lnTo>
                  <a:lnTo>
                    <a:pt x="168" y="82"/>
                  </a:lnTo>
                  <a:lnTo>
                    <a:pt x="157" y="78"/>
                  </a:lnTo>
                  <a:lnTo>
                    <a:pt x="148" y="76"/>
                  </a:lnTo>
                  <a:lnTo>
                    <a:pt x="139" y="74"/>
                  </a:lnTo>
                  <a:lnTo>
                    <a:pt x="130" y="76"/>
                  </a:lnTo>
                  <a:lnTo>
                    <a:pt x="122" y="77"/>
                  </a:lnTo>
                  <a:lnTo>
                    <a:pt x="116" y="81"/>
                  </a:lnTo>
                  <a:lnTo>
                    <a:pt x="109" y="85"/>
                  </a:lnTo>
                  <a:lnTo>
                    <a:pt x="104" y="90"/>
                  </a:lnTo>
                  <a:lnTo>
                    <a:pt x="99" y="98"/>
                  </a:lnTo>
                  <a:lnTo>
                    <a:pt x="94" y="108"/>
                  </a:lnTo>
                  <a:lnTo>
                    <a:pt x="90" y="120"/>
                  </a:lnTo>
                  <a:lnTo>
                    <a:pt x="87" y="135"/>
                  </a:lnTo>
                  <a:lnTo>
                    <a:pt x="85" y="157"/>
                  </a:lnTo>
                  <a:lnTo>
                    <a:pt x="83" y="187"/>
                  </a:lnTo>
                  <a:lnTo>
                    <a:pt x="83" y="223"/>
                  </a:lnTo>
                  <a:lnTo>
                    <a:pt x="83" y="321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R"/>
            </a:p>
          </p:txBody>
        </p:sp>
        <p:sp>
          <p:nvSpPr>
            <p:cNvPr id="283703" name="Freeform 1460"/>
            <p:cNvSpPr>
              <a:spLocks noEditPoints="1"/>
            </p:cNvSpPr>
            <p:nvPr/>
          </p:nvSpPr>
          <p:spPr bwMode="auto">
            <a:xfrm>
              <a:off x="3193" y="1978"/>
              <a:ext cx="74" cy="81"/>
            </a:xfrm>
            <a:custGeom>
              <a:avLst/>
              <a:gdLst>
                <a:gd name="T0" fmla="*/ 3 w 294"/>
                <a:gd name="T1" fmla="*/ 19 h 327"/>
                <a:gd name="T2" fmla="*/ 7 w 294"/>
                <a:gd name="T3" fmla="*/ 12 h 327"/>
                <a:gd name="T4" fmla="*/ 11 w 294"/>
                <a:gd name="T5" fmla="*/ 7 h 327"/>
                <a:gd name="T6" fmla="*/ 18 w 294"/>
                <a:gd name="T7" fmla="*/ 3 h 327"/>
                <a:gd name="T8" fmla="*/ 26 w 294"/>
                <a:gd name="T9" fmla="*/ 1 h 327"/>
                <a:gd name="T10" fmla="*/ 36 w 294"/>
                <a:gd name="T11" fmla="*/ 0 h 327"/>
                <a:gd name="T12" fmla="*/ 53 w 294"/>
                <a:gd name="T13" fmla="*/ 2 h 327"/>
                <a:gd name="T14" fmla="*/ 63 w 294"/>
                <a:gd name="T15" fmla="*/ 7 h 327"/>
                <a:gd name="T16" fmla="*/ 68 w 294"/>
                <a:gd name="T17" fmla="*/ 15 h 327"/>
                <a:gd name="T18" fmla="*/ 69 w 294"/>
                <a:gd name="T19" fmla="*/ 30 h 327"/>
                <a:gd name="T20" fmla="*/ 69 w 294"/>
                <a:gd name="T21" fmla="*/ 63 h 327"/>
                <a:gd name="T22" fmla="*/ 71 w 294"/>
                <a:gd name="T23" fmla="*/ 71 h 327"/>
                <a:gd name="T24" fmla="*/ 74 w 294"/>
                <a:gd name="T25" fmla="*/ 80 h 327"/>
                <a:gd name="T26" fmla="*/ 51 w 294"/>
                <a:gd name="T27" fmla="*/ 73 h 327"/>
                <a:gd name="T28" fmla="*/ 48 w 294"/>
                <a:gd name="T29" fmla="*/ 73 h 327"/>
                <a:gd name="T30" fmla="*/ 39 w 294"/>
                <a:gd name="T31" fmla="*/ 79 h 327"/>
                <a:gd name="T32" fmla="*/ 30 w 294"/>
                <a:gd name="T33" fmla="*/ 81 h 327"/>
                <a:gd name="T34" fmla="*/ 20 w 294"/>
                <a:gd name="T35" fmla="*/ 81 h 327"/>
                <a:gd name="T36" fmla="*/ 13 w 294"/>
                <a:gd name="T37" fmla="*/ 79 h 327"/>
                <a:gd name="T38" fmla="*/ 7 w 294"/>
                <a:gd name="T39" fmla="*/ 75 h 327"/>
                <a:gd name="T40" fmla="*/ 3 w 294"/>
                <a:gd name="T41" fmla="*/ 69 h 327"/>
                <a:gd name="T42" fmla="*/ 0 w 294"/>
                <a:gd name="T43" fmla="*/ 63 h 327"/>
                <a:gd name="T44" fmla="*/ 0 w 294"/>
                <a:gd name="T45" fmla="*/ 55 h 327"/>
                <a:gd name="T46" fmla="*/ 3 w 294"/>
                <a:gd name="T47" fmla="*/ 47 h 327"/>
                <a:gd name="T48" fmla="*/ 9 w 294"/>
                <a:gd name="T49" fmla="*/ 40 h 327"/>
                <a:gd name="T50" fmla="*/ 19 w 294"/>
                <a:gd name="T51" fmla="*/ 36 h 327"/>
                <a:gd name="T52" fmla="*/ 35 w 294"/>
                <a:gd name="T53" fmla="*/ 32 h 327"/>
                <a:gd name="T54" fmla="*/ 49 w 294"/>
                <a:gd name="T55" fmla="*/ 29 h 327"/>
                <a:gd name="T56" fmla="*/ 48 w 294"/>
                <a:gd name="T57" fmla="*/ 22 h 327"/>
                <a:gd name="T58" fmla="*/ 44 w 294"/>
                <a:gd name="T59" fmla="*/ 17 h 327"/>
                <a:gd name="T60" fmla="*/ 35 w 294"/>
                <a:gd name="T61" fmla="*/ 16 h 327"/>
                <a:gd name="T62" fmla="*/ 28 w 294"/>
                <a:gd name="T63" fmla="*/ 17 h 327"/>
                <a:gd name="T64" fmla="*/ 23 w 294"/>
                <a:gd name="T65" fmla="*/ 21 h 327"/>
                <a:gd name="T66" fmla="*/ 49 w 294"/>
                <a:gd name="T67" fmla="*/ 42 h 327"/>
                <a:gd name="T68" fmla="*/ 41 w 294"/>
                <a:gd name="T69" fmla="*/ 44 h 327"/>
                <a:gd name="T70" fmla="*/ 29 w 294"/>
                <a:gd name="T71" fmla="*/ 47 h 327"/>
                <a:gd name="T72" fmla="*/ 23 w 294"/>
                <a:gd name="T73" fmla="*/ 51 h 327"/>
                <a:gd name="T74" fmla="*/ 21 w 294"/>
                <a:gd name="T75" fmla="*/ 56 h 327"/>
                <a:gd name="T76" fmla="*/ 23 w 294"/>
                <a:gd name="T77" fmla="*/ 62 h 327"/>
                <a:gd name="T78" fmla="*/ 28 w 294"/>
                <a:gd name="T79" fmla="*/ 66 h 327"/>
                <a:gd name="T80" fmla="*/ 35 w 294"/>
                <a:gd name="T81" fmla="*/ 67 h 327"/>
                <a:gd name="T82" fmla="*/ 43 w 294"/>
                <a:gd name="T83" fmla="*/ 63 h 327"/>
                <a:gd name="T84" fmla="*/ 47 w 294"/>
                <a:gd name="T85" fmla="*/ 58 h 327"/>
                <a:gd name="T86" fmla="*/ 49 w 294"/>
                <a:gd name="T87" fmla="*/ 53 h 327"/>
                <a:gd name="T88" fmla="*/ 49 w 294"/>
                <a:gd name="T89" fmla="*/ 42 h 32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294"/>
                <a:gd name="T136" fmla="*/ 0 h 327"/>
                <a:gd name="T137" fmla="*/ 294 w 294"/>
                <a:gd name="T138" fmla="*/ 327 h 327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294" h="327">
                  <a:moveTo>
                    <a:pt x="84" y="103"/>
                  </a:moveTo>
                  <a:lnTo>
                    <a:pt x="9" y="90"/>
                  </a:lnTo>
                  <a:lnTo>
                    <a:pt x="12" y="78"/>
                  </a:lnTo>
                  <a:lnTo>
                    <a:pt x="15" y="68"/>
                  </a:lnTo>
                  <a:lnTo>
                    <a:pt x="21" y="59"/>
                  </a:lnTo>
                  <a:lnTo>
                    <a:pt x="26" y="50"/>
                  </a:lnTo>
                  <a:lnTo>
                    <a:pt x="31" y="42"/>
                  </a:lnTo>
                  <a:lnTo>
                    <a:pt x="37" y="35"/>
                  </a:lnTo>
                  <a:lnTo>
                    <a:pt x="45" y="29"/>
                  </a:lnTo>
                  <a:lnTo>
                    <a:pt x="52" y="22"/>
                  </a:lnTo>
                  <a:lnTo>
                    <a:pt x="61" y="17"/>
                  </a:lnTo>
                  <a:lnTo>
                    <a:pt x="70" y="13"/>
                  </a:lnTo>
                  <a:lnTo>
                    <a:pt x="79" y="10"/>
                  </a:lnTo>
                  <a:lnTo>
                    <a:pt x="91" y="6"/>
                  </a:lnTo>
                  <a:lnTo>
                    <a:pt x="102" y="4"/>
                  </a:lnTo>
                  <a:lnTo>
                    <a:pt x="115" y="2"/>
                  </a:lnTo>
                  <a:lnTo>
                    <a:pt x="129" y="0"/>
                  </a:lnTo>
                  <a:lnTo>
                    <a:pt x="144" y="0"/>
                  </a:lnTo>
                  <a:lnTo>
                    <a:pt x="170" y="2"/>
                  </a:lnTo>
                  <a:lnTo>
                    <a:pt x="192" y="4"/>
                  </a:lnTo>
                  <a:lnTo>
                    <a:pt x="211" y="8"/>
                  </a:lnTo>
                  <a:lnTo>
                    <a:pt x="227" y="13"/>
                  </a:lnTo>
                  <a:lnTo>
                    <a:pt x="238" y="21"/>
                  </a:lnTo>
                  <a:lnTo>
                    <a:pt x="250" y="29"/>
                  </a:lnTo>
                  <a:lnTo>
                    <a:pt x="258" y="38"/>
                  </a:lnTo>
                  <a:lnTo>
                    <a:pt x="264" y="47"/>
                  </a:lnTo>
                  <a:lnTo>
                    <a:pt x="269" y="59"/>
                  </a:lnTo>
                  <a:lnTo>
                    <a:pt x="273" y="76"/>
                  </a:lnTo>
                  <a:lnTo>
                    <a:pt x="275" y="96"/>
                  </a:lnTo>
                  <a:lnTo>
                    <a:pt x="276" y="121"/>
                  </a:lnTo>
                  <a:lnTo>
                    <a:pt x="275" y="218"/>
                  </a:lnTo>
                  <a:lnTo>
                    <a:pt x="275" y="238"/>
                  </a:lnTo>
                  <a:lnTo>
                    <a:pt x="276" y="253"/>
                  </a:lnTo>
                  <a:lnTo>
                    <a:pt x="277" y="267"/>
                  </a:lnTo>
                  <a:lnTo>
                    <a:pt x="278" y="279"/>
                  </a:lnTo>
                  <a:lnTo>
                    <a:pt x="281" y="288"/>
                  </a:lnTo>
                  <a:lnTo>
                    <a:pt x="285" y="299"/>
                  </a:lnTo>
                  <a:lnTo>
                    <a:pt x="289" y="309"/>
                  </a:lnTo>
                  <a:lnTo>
                    <a:pt x="294" y="321"/>
                  </a:lnTo>
                  <a:lnTo>
                    <a:pt x="211" y="321"/>
                  </a:lnTo>
                  <a:lnTo>
                    <a:pt x="209" y="310"/>
                  </a:lnTo>
                  <a:lnTo>
                    <a:pt x="203" y="296"/>
                  </a:lnTo>
                  <a:lnTo>
                    <a:pt x="202" y="289"/>
                  </a:lnTo>
                  <a:lnTo>
                    <a:pt x="201" y="287"/>
                  </a:lnTo>
                  <a:lnTo>
                    <a:pt x="190" y="296"/>
                  </a:lnTo>
                  <a:lnTo>
                    <a:pt x="179" y="304"/>
                  </a:lnTo>
                  <a:lnTo>
                    <a:pt x="167" y="312"/>
                  </a:lnTo>
                  <a:lnTo>
                    <a:pt x="155" y="317"/>
                  </a:lnTo>
                  <a:lnTo>
                    <a:pt x="144" y="322"/>
                  </a:lnTo>
                  <a:lnTo>
                    <a:pt x="131" y="324"/>
                  </a:lnTo>
                  <a:lnTo>
                    <a:pt x="118" y="327"/>
                  </a:lnTo>
                  <a:lnTo>
                    <a:pt x="104" y="327"/>
                  </a:lnTo>
                  <a:lnTo>
                    <a:pt x="92" y="327"/>
                  </a:lnTo>
                  <a:lnTo>
                    <a:pt x="81" y="326"/>
                  </a:lnTo>
                  <a:lnTo>
                    <a:pt x="71" y="323"/>
                  </a:lnTo>
                  <a:lnTo>
                    <a:pt x="61" y="321"/>
                  </a:lnTo>
                  <a:lnTo>
                    <a:pt x="52" y="317"/>
                  </a:lnTo>
                  <a:lnTo>
                    <a:pt x="43" y="313"/>
                  </a:lnTo>
                  <a:lnTo>
                    <a:pt x="35" y="308"/>
                  </a:lnTo>
                  <a:lnTo>
                    <a:pt x="28" y="301"/>
                  </a:lnTo>
                  <a:lnTo>
                    <a:pt x="22" y="295"/>
                  </a:lnTo>
                  <a:lnTo>
                    <a:pt x="15" y="287"/>
                  </a:lnTo>
                  <a:lnTo>
                    <a:pt x="10" y="280"/>
                  </a:lnTo>
                  <a:lnTo>
                    <a:pt x="6" y="271"/>
                  </a:lnTo>
                  <a:lnTo>
                    <a:pt x="4" y="264"/>
                  </a:lnTo>
                  <a:lnTo>
                    <a:pt x="1" y="254"/>
                  </a:lnTo>
                  <a:lnTo>
                    <a:pt x="0" y="245"/>
                  </a:lnTo>
                  <a:lnTo>
                    <a:pt x="0" y="235"/>
                  </a:lnTo>
                  <a:lnTo>
                    <a:pt x="1" y="222"/>
                  </a:lnTo>
                  <a:lnTo>
                    <a:pt x="4" y="210"/>
                  </a:lnTo>
                  <a:lnTo>
                    <a:pt x="8" y="199"/>
                  </a:lnTo>
                  <a:lnTo>
                    <a:pt x="13" y="188"/>
                  </a:lnTo>
                  <a:lnTo>
                    <a:pt x="19" y="178"/>
                  </a:lnTo>
                  <a:lnTo>
                    <a:pt x="28" y="169"/>
                  </a:lnTo>
                  <a:lnTo>
                    <a:pt x="37" y="162"/>
                  </a:lnTo>
                  <a:lnTo>
                    <a:pt x="48" y="156"/>
                  </a:lnTo>
                  <a:lnTo>
                    <a:pt x="61" y="151"/>
                  </a:lnTo>
                  <a:lnTo>
                    <a:pt x="76" y="146"/>
                  </a:lnTo>
                  <a:lnTo>
                    <a:pt x="93" y="142"/>
                  </a:lnTo>
                  <a:lnTo>
                    <a:pt x="114" y="137"/>
                  </a:lnTo>
                  <a:lnTo>
                    <a:pt x="141" y="131"/>
                  </a:lnTo>
                  <a:lnTo>
                    <a:pt x="163" y="126"/>
                  </a:lnTo>
                  <a:lnTo>
                    <a:pt x="181" y="121"/>
                  </a:lnTo>
                  <a:lnTo>
                    <a:pt x="194" y="117"/>
                  </a:lnTo>
                  <a:lnTo>
                    <a:pt x="194" y="108"/>
                  </a:lnTo>
                  <a:lnTo>
                    <a:pt x="193" y="98"/>
                  </a:lnTo>
                  <a:lnTo>
                    <a:pt x="192" y="87"/>
                  </a:lnTo>
                  <a:lnTo>
                    <a:pt x="188" y="79"/>
                  </a:lnTo>
                  <a:lnTo>
                    <a:pt x="183" y="74"/>
                  </a:lnTo>
                  <a:lnTo>
                    <a:pt x="175" y="69"/>
                  </a:lnTo>
                  <a:lnTo>
                    <a:pt x="166" y="67"/>
                  </a:lnTo>
                  <a:lnTo>
                    <a:pt x="153" y="65"/>
                  </a:lnTo>
                  <a:lnTo>
                    <a:pt x="139" y="64"/>
                  </a:lnTo>
                  <a:lnTo>
                    <a:pt x="128" y="64"/>
                  </a:lnTo>
                  <a:lnTo>
                    <a:pt x="118" y="67"/>
                  </a:lnTo>
                  <a:lnTo>
                    <a:pt x="110" y="69"/>
                  </a:lnTo>
                  <a:lnTo>
                    <a:pt x="104" y="73"/>
                  </a:lnTo>
                  <a:lnTo>
                    <a:pt x="98" y="78"/>
                  </a:lnTo>
                  <a:lnTo>
                    <a:pt x="92" y="85"/>
                  </a:lnTo>
                  <a:lnTo>
                    <a:pt x="88" y="92"/>
                  </a:lnTo>
                  <a:lnTo>
                    <a:pt x="84" y="103"/>
                  </a:lnTo>
                  <a:close/>
                  <a:moveTo>
                    <a:pt x="194" y="170"/>
                  </a:moveTo>
                  <a:lnTo>
                    <a:pt x="185" y="173"/>
                  </a:lnTo>
                  <a:lnTo>
                    <a:pt x="174" y="177"/>
                  </a:lnTo>
                  <a:lnTo>
                    <a:pt x="161" y="179"/>
                  </a:lnTo>
                  <a:lnTo>
                    <a:pt x="144" y="183"/>
                  </a:lnTo>
                  <a:lnTo>
                    <a:pt x="128" y="187"/>
                  </a:lnTo>
                  <a:lnTo>
                    <a:pt x="115" y="190"/>
                  </a:lnTo>
                  <a:lnTo>
                    <a:pt x="106" y="194"/>
                  </a:lnTo>
                  <a:lnTo>
                    <a:pt x="98" y="197"/>
                  </a:lnTo>
                  <a:lnTo>
                    <a:pt x="92" y="204"/>
                  </a:lnTo>
                  <a:lnTo>
                    <a:pt x="87" y="210"/>
                  </a:lnTo>
                  <a:lnTo>
                    <a:pt x="84" y="218"/>
                  </a:lnTo>
                  <a:lnTo>
                    <a:pt x="83" y="226"/>
                  </a:lnTo>
                  <a:lnTo>
                    <a:pt x="84" y="235"/>
                  </a:lnTo>
                  <a:lnTo>
                    <a:pt x="85" y="243"/>
                  </a:lnTo>
                  <a:lnTo>
                    <a:pt x="91" y="249"/>
                  </a:lnTo>
                  <a:lnTo>
                    <a:pt x="96" y="257"/>
                  </a:lnTo>
                  <a:lnTo>
                    <a:pt x="102" y="262"/>
                  </a:lnTo>
                  <a:lnTo>
                    <a:pt x="110" y="266"/>
                  </a:lnTo>
                  <a:lnTo>
                    <a:pt x="119" y="269"/>
                  </a:lnTo>
                  <a:lnTo>
                    <a:pt x="128" y="269"/>
                  </a:lnTo>
                  <a:lnTo>
                    <a:pt x="140" y="269"/>
                  </a:lnTo>
                  <a:lnTo>
                    <a:pt x="150" y="266"/>
                  </a:lnTo>
                  <a:lnTo>
                    <a:pt x="161" y="261"/>
                  </a:lnTo>
                  <a:lnTo>
                    <a:pt x="171" y="254"/>
                  </a:lnTo>
                  <a:lnTo>
                    <a:pt x="179" y="248"/>
                  </a:lnTo>
                  <a:lnTo>
                    <a:pt x="184" y="242"/>
                  </a:lnTo>
                  <a:lnTo>
                    <a:pt x="188" y="235"/>
                  </a:lnTo>
                  <a:lnTo>
                    <a:pt x="192" y="227"/>
                  </a:lnTo>
                  <a:lnTo>
                    <a:pt x="193" y="221"/>
                  </a:lnTo>
                  <a:lnTo>
                    <a:pt x="193" y="212"/>
                  </a:lnTo>
                  <a:lnTo>
                    <a:pt x="194" y="200"/>
                  </a:lnTo>
                  <a:lnTo>
                    <a:pt x="194" y="187"/>
                  </a:lnTo>
                  <a:lnTo>
                    <a:pt x="194" y="17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R"/>
            </a:p>
          </p:txBody>
        </p:sp>
        <p:sp>
          <p:nvSpPr>
            <p:cNvPr id="283704" name="Rectangle 1461"/>
            <p:cNvSpPr>
              <a:spLocks noChangeArrowheads="1"/>
            </p:cNvSpPr>
            <p:nvPr/>
          </p:nvSpPr>
          <p:spPr bwMode="auto">
            <a:xfrm>
              <a:off x="3324" y="1950"/>
              <a:ext cx="22" cy="108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ts val="300"/>
                </a:spcBef>
                <a:buClr>
                  <a:srgbClr val="A04DA3"/>
                </a:buClr>
                <a:buFont typeface="Georgia" panose="02040502050405020303" pitchFamily="18" charset="0"/>
                <a:buChar char="•"/>
                <a:defRPr sz="28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>
                <a:spcBef>
                  <a:spcPts val="300"/>
                </a:spcBef>
                <a:buClr>
                  <a:schemeClr val="accent2"/>
                </a:buClr>
                <a:buFont typeface="Georgia" panose="02040502050405020303" pitchFamily="18" charset="0"/>
                <a:buChar char="▫"/>
                <a:defRPr sz="2600">
                  <a:solidFill>
                    <a:schemeClr val="accent2"/>
                  </a:solidFill>
                  <a:latin typeface="Georgia" panose="02040502050405020303" pitchFamily="18" charset="0"/>
                </a:defRPr>
              </a:lvl2pPr>
              <a:lvl3pPr marL="1143000" indent="-228600">
                <a:spcBef>
                  <a:spcPts val="300"/>
                </a:spcBef>
                <a:buClr>
                  <a:schemeClr val="accent1"/>
                </a:buClr>
                <a:buFont typeface="Wingdings 2" panose="05020102010507070707" pitchFamily="18" charset="2"/>
                <a:buChar char=""/>
                <a:defRPr sz="2400">
                  <a:solidFill>
                    <a:schemeClr val="accent1"/>
                  </a:solidFill>
                  <a:latin typeface="Georgia" panose="02040502050405020303" pitchFamily="18" charset="0"/>
                </a:defRPr>
              </a:lvl3pPr>
              <a:lvl4pPr marL="1600200" indent="-228600">
                <a:spcBef>
                  <a:spcPts val="300"/>
                </a:spcBef>
                <a:buClr>
                  <a:schemeClr val="accent1"/>
                </a:buClr>
                <a:buFont typeface="Wingdings 2" panose="05020102010507070707" pitchFamily="18" charset="2"/>
                <a:buChar char=""/>
                <a:defRPr sz="2200">
                  <a:solidFill>
                    <a:schemeClr val="accent1"/>
                  </a:solidFill>
                  <a:latin typeface="Georgia" panose="02040502050405020303" pitchFamily="18" charset="0"/>
                </a:defRPr>
              </a:lvl4pPr>
              <a:lvl5pPr marL="2057400" indent="-228600">
                <a:spcBef>
                  <a:spcPts val="300"/>
                </a:spcBef>
                <a:buClr>
                  <a:srgbClr val="A04DA3"/>
                </a:buClr>
                <a:buFont typeface="Georgia" panose="02040502050405020303" pitchFamily="18" charset="0"/>
                <a:buChar char="▫"/>
                <a:defRPr sz="2000">
                  <a:solidFill>
                    <a:srgbClr val="A04DA3"/>
                  </a:solidFill>
                  <a:latin typeface="Georgia" panose="02040502050405020303" pitchFamily="18" charset="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rgbClr val="A04DA3"/>
                </a:buClr>
                <a:buFont typeface="Georgia" panose="02040502050405020303" pitchFamily="18" charset="0"/>
                <a:buChar char="▫"/>
                <a:defRPr sz="2000">
                  <a:solidFill>
                    <a:srgbClr val="A04DA3"/>
                  </a:solidFill>
                  <a:latin typeface="Georgia" panose="02040502050405020303" pitchFamily="18" charset="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rgbClr val="A04DA3"/>
                </a:buClr>
                <a:buFont typeface="Georgia" panose="02040502050405020303" pitchFamily="18" charset="0"/>
                <a:buChar char="▫"/>
                <a:defRPr sz="2000">
                  <a:solidFill>
                    <a:srgbClr val="A04DA3"/>
                  </a:solidFill>
                  <a:latin typeface="Georgia" panose="02040502050405020303" pitchFamily="18" charset="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rgbClr val="A04DA3"/>
                </a:buClr>
                <a:buFont typeface="Georgia" panose="02040502050405020303" pitchFamily="18" charset="0"/>
                <a:buChar char="▫"/>
                <a:defRPr sz="2000">
                  <a:solidFill>
                    <a:srgbClr val="A04DA3"/>
                  </a:solidFill>
                  <a:latin typeface="Georgia" panose="02040502050405020303" pitchFamily="18" charset="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rgbClr val="A04DA3"/>
                </a:buClr>
                <a:buFont typeface="Georgia" panose="02040502050405020303" pitchFamily="18" charset="0"/>
                <a:buChar char="▫"/>
                <a:defRPr sz="2000">
                  <a:solidFill>
                    <a:srgbClr val="A04DA3"/>
                  </a:solidFill>
                  <a:latin typeface="Georgia" panose="02040502050405020303" pitchFamily="18" charset="0"/>
                </a:defRPr>
              </a:lvl9pPr>
            </a:lstStyle>
            <a:p>
              <a:pPr>
                <a:spcBef>
                  <a:spcPct val="0"/>
                </a:spcBef>
                <a:buClrTx/>
                <a:buFontTx/>
                <a:buNone/>
              </a:pPr>
              <a:endParaRPr lang="es-PR" altLang="es-PR" sz="2400" b="0">
                <a:latin typeface="Times New Roman" panose="02020603050405020304" pitchFamily="18" charset="0"/>
              </a:endParaRPr>
            </a:p>
          </p:txBody>
        </p:sp>
        <p:sp>
          <p:nvSpPr>
            <p:cNvPr id="283705" name="Freeform 1462"/>
            <p:cNvSpPr>
              <a:spLocks/>
            </p:cNvSpPr>
            <p:nvPr/>
          </p:nvSpPr>
          <p:spPr bwMode="auto">
            <a:xfrm>
              <a:off x="3366" y="1978"/>
              <a:ext cx="72" cy="80"/>
            </a:xfrm>
            <a:custGeom>
              <a:avLst/>
              <a:gdLst>
                <a:gd name="T0" fmla="*/ 72 w 285"/>
                <a:gd name="T1" fmla="*/ 80 h 321"/>
                <a:gd name="T2" fmla="*/ 51 w 285"/>
                <a:gd name="T3" fmla="*/ 80 h 321"/>
                <a:gd name="T4" fmla="*/ 51 w 285"/>
                <a:gd name="T5" fmla="*/ 40 h 321"/>
                <a:gd name="T6" fmla="*/ 51 w 285"/>
                <a:gd name="T7" fmla="*/ 34 h 321"/>
                <a:gd name="T8" fmla="*/ 51 w 285"/>
                <a:gd name="T9" fmla="*/ 30 h 321"/>
                <a:gd name="T10" fmla="*/ 50 w 285"/>
                <a:gd name="T11" fmla="*/ 26 h 321"/>
                <a:gd name="T12" fmla="*/ 50 w 285"/>
                <a:gd name="T13" fmla="*/ 24 h 321"/>
                <a:gd name="T14" fmla="*/ 49 w 285"/>
                <a:gd name="T15" fmla="*/ 22 h 321"/>
                <a:gd name="T16" fmla="*/ 48 w 285"/>
                <a:gd name="T17" fmla="*/ 20 h 321"/>
                <a:gd name="T18" fmla="*/ 47 w 285"/>
                <a:gd name="T19" fmla="*/ 19 h 321"/>
                <a:gd name="T20" fmla="*/ 45 w 285"/>
                <a:gd name="T21" fmla="*/ 18 h 321"/>
                <a:gd name="T22" fmla="*/ 44 w 285"/>
                <a:gd name="T23" fmla="*/ 17 h 321"/>
                <a:gd name="T24" fmla="*/ 42 w 285"/>
                <a:gd name="T25" fmla="*/ 17 h 321"/>
                <a:gd name="T26" fmla="*/ 40 w 285"/>
                <a:gd name="T27" fmla="*/ 16 h 321"/>
                <a:gd name="T28" fmla="*/ 38 w 285"/>
                <a:gd name="T29" fmla="*/ 16 h 321"/>
                <a:gd name="T30" fmla="*/ 35 w 285"/>
                <a:gd name="T31" fmla="*/ 16 h 321"/>
                <a:gd name="T32" fmla="*/ 33 w 285"/>
                <a:gd name="T33" fmla="*/ 17 h 321"/>
                <a:gd name="T34" fmla="*/ 30 w 285"/>
                <a:gd name="T35" fmla="*/ 17 h 321"/>
                <a:gd name="T36" fmla="*/ 29 w 285"/>
                <a:gd name="T37" fmla="*/ 19 h 321"/>
                <a:gd name="T38" fmla="*/ 26 w 285"/>
                <a:gd name="T39" fmla="*/ 20 h 321"/>
                <a:gd name="T40" fmla="*/ 25 w 285"/>
                <a:gd name="T41" fmla="*/ 22 h 321"/>
                <a:gd name="T42" fmla="*/ 23 w 285"/>
                <a:gd name="T43" fmla="*/ 24 h 321"/>
                <a:gd name="T44" fmla="*/ 22 w 285"/>
                <a:gd name="T45" fmla="*/ 27 h 321"/>
                <a:gd name="T46" fmla="*/ 21 w 285"/>
                <a:gd name="T47" fmla="*/ 29 h 321"/>
                <a:gd name="T48" fmla="*/ 21 w 285"/>
                <a:gd name="T49" fmla="*/ 34 h 321"/>
                <a:gd name="T50" fmla="*/ 21 w 285"/>
                <a:gd name="T51" fmla="*/ 39 h 321"/>
                <a:gd name="T52" fmla="*/ 21 w 285"/>
                <a:gd name="T53" fmla="*/ 45 h 321"/>
                <a:gd name="T54" fmla="*/ 21 w 285"/>
                <a:gd name="T55" fmla="*/ 80 h 321"/>
                <a:gd name="T56" fmla="*/ 0 w 285"/>
                <a:gd name="T57" fmla="*/ 80 h 321"/>
                <a:gd name="T58" fmla="*/ 0 w 285"/>
                <a:gd name="T59" fmla="*/ 2 h 321"/>
                <a:gd name="T60" fmla="*/ 19 w 285"/>
                <a:gd name="T61" fmla="*/ 2 h 321"/>
                <a:gd name="T62" fmla="*/ 19 w 285"/>
                <a:gd name="T63" fmla="*/ 13 h 321"/>
                <a:gd name="T64" fmla="*/ 22 w 285"/>
                <a:gd name="T65" fmla="*/ 10 h 321"/>
                <a:gd name="T66" fmla="*/ 25 w 285"/>
                <a:gd name="T67" fmla="*/ 7 h 321"/>
                <a:gd name="T68" fmla="*/ 28 w 285"/>
                <a:gd name="T69" fmla="*/ 5 h 321"/>
                <a:gd name="T70" fmla="*/ 31 w 285"/>
                <a:gd name="T71" fmla="*/ 3 h 321"/>
                <a:gd name="T72" fmla="*/ 34 w 285"/>
                <a:gd name="T73" fmla="*/ 2 h 321"/>
                <a:gd name="T74" fmla="*/ 38 w 285"/>
                <a:gd name="T75" fmla="*/ 1 h 321"/>
                <a:gd name="T76" fmla="*/ 42 w 285"/>
                <a:gd name="T77" fmla="*/ 0 h 321"/>
                <a:gd name="T78" fmla="*/ 45 w 285"/>
                <a:gd name="T79" fmla="*/ 0 h 321"/>
                <a:gd name="T80" fmla="*/ 49 w 285"/>
                <a:gd name="T81" fmla="*/ 0 h 321"/>
                <a:gd name="T82" fmla="*/ 52 w 285"/>
                <a:gd name="T83" fmla="*/ 1 h 321"/>
                <a:gd name="T84" fmla="*/ 55 w 285"/>
                <a:gd name="T85" fmla="*/ 1 h 321"/>
                <a:gd name="T86" fmla="*/ 58 w 285"/>
                <a:gd name="T87" fmla="*/ 3 h 321"/>
                <a:gd name="T88" fmla="*/ 61 w 285"/>
                <a:gd name="T89" fmla="*/ 4 h 321"/>
                <a:gd name="T90" fmla="*/ 63 w 285"/>
                <a:gd name="T91" fmla="*/ 5 h 321"/>
                <a:gd name="T92" fmla="*/ 65 w 285"/>
                <a:gd name="T93" fmla="*/ 7 h 321"/>
                <a:gd name="T94" fmla="*/ 67 w 285"/>
                <a:gd name="T95" fmla="*/ 9 h 321"/>
                <a:gd name="T96" fmla="*/ 68 w 285"/>
                <a:gd name="T97" fmla="*/ 11 h 321"/>
                <a:gd name="T98" fmla="*/ 69 w 285"/>
                <a:gd name="T99" fmla="*/ 13 h 321"/>
                <a:gd name="T100" fmla="*/ 70 w 285"/>
                <a:gd name="T101" fmla="*/ 15 h 321"/>
                <a:gd name="T102" fmla="*/ 71 w 285"/>
                <a:gd name="T103" fmla="*/ 17 h 321"/>
                <a:gd name="T104" fmla="*/ 71 w 285"/>
                <a:gd name="T105" fmla="*/ 20 h 321"/>
                <a:gd name="T106" fmla="*/ 72 w 285"/>
                <a:gd name="T107" fmla="*/ 23 h 321"/>
                <a:gd name="T108" fmla="*/ 72 w 285"/>
                <a:gd name="T109" fmla="*/ 27 h 321"/>
                <a:gd name="T110" fmla="*/ 72 w 285"/>
                <a:gd name="T111" fmla="*/ 31 h 321"/>
                <a:gd name="T112" fmla="*/ 72 w 285"/>
                <a:gd name="T113" fmla="*/ 80 h 321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285"/>
                <a:gd name="T172" fmla="*/ 0 h 321"/>
                <a:gd name="T173" fmla="*/ 285 w 285"/>
                <a:gd name="T174" fmla="*/ 321 h 321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285" h="321">
                  <a:moveTo>
                    <a:pt x="285" y="321"/>
                  </a:moveTo>
                  <a:lnTo>
                    <a:pt x="202" y="321"/>
                  </a:lnTo>
                  <a:lnTo>
                    <a:pt x="202" y="161"/>
                  </a:lnTo>
                  <a:lnTo>
                    <a:pt x="202" y="138"/>
                  </a:lnTo>
                  <a:lnTo>
                    <a:pt x="201" y="120"/>
                  </a:lnTo>
                  <a:lnTo>
                    <a:pt x="199" y="105"/>
                  </a:lnTo>
                  <a:lnTo>
                    <a:pt x="197" y="95"/>
                  </a:lnTo>
                  <a:lnTo>
                    <a:pt x="193" y="89"/>
                  </a:lnTo>
                  <a:lnTo>
                    <a:pt x="189" y="82"/>
                  </a:lnTo>
                  <a:lnTo>
                    <a:pt x="185" y="77"/>
                  </a:lnTo>
                  <a:lnTo>
                    <a:pt x="179" y="72"/>
                  </a:lnTo>
                  <a:lnTo>
                    <a:pt x="174" y="69"/>
                  </a:lnTo>
                  <a:lnTo>
                    <a:pt x="166" y="67"/>
                  </a:lnTo>
                  <a:lnTo>
                    <a:pt x="159" y="64"/>
                  </a:lnTo>
                  <a:lnTo>
                    <a:pt x="150" y="64"/>
                  </a:lnTo>
                  <a:lnTo>
                    <a:pt x="140" y="65"/>
                  </a:lnTo>
                  <a:lnTo>
                    <a:pt x="131" y="67"/>
                  </a:lnTo>
                  <a:lnTo>
                    <a:pt x="120" y="70"/>
                  </a:lnTo>
                  <a:lnTo>
                    <a:pt x="113" y="76"/>
                  </a:lnTo>
                  <a:lnTo>
                    <a:pt x="104" y="82"/>
                  </a:lnTo>
                  <a:lnTo>
                    <a:pt x="97" y="90"/>
                  </a:lnTo>
                  <a:lnTo>
                    <a:pt x="92" y="98"/>
                  </a:lnTo>
                  <a:lnTo>
                    <a:pt x="88" y="107"/>
                  </a:lnTo>
                  <a:lnTo>
                    <a:pt x="85" y="118"/>
                  </a:lnTo>
                  <a:lnTo>
                    <a:pt x="84" y="135"/>
                  </a:lnTo>
                  <a:lnTo>
                    <a:pt x="83" y="155"/>
                  </a:lnTo>
                  <a:lnTo>
                    <a:pt x="83" y="179"/>
                  </a:lnTo>
                  <a:lnTo>
                    <a:pt x="83" y="321"/>
                  </a:lnTo>
                  <a:lnTo>
                    <a:pt x="0" y="321"/>
                  </a:lnTo>
                  <a:lnTo>
                    <a:pt x="0" y="8"/>
                  </a:lnTo>
                  <a:lnTo>
                    <a:pt x="76" y="8"/>
                  </a:lnTo>
                  <a:lnTo>
                    <a:pt x="76" y="54"/>
                  </a:lnTo>
                  <a:lnTo>
                    <a:pt x="87" y="42"/>
                  </a:lnTo>
                  <a:lnTo>
                    <a:pt x="98" y="30"/>
                  </a:lnTo>
                  <a:lnTo>
                    <a:pt x="110" y="21"/>
                  </a:lnTo>
                  <a:lnTo>
                    <a:pt x="123" y="13"/>
                  </a:lnTo>
                  <a:lnTo>
                    <a:pt x="136" y="8"/>
                  </a:lnTo>
                  <a:lnTo>
                    <a:pt x="150" y="4"/>
                  </a:lnTo>
                  <a:lnTo>
                    <a:pt x="165" y="2"/>
                  </a:lnTo>
                  <a:lnTo>
                    <a:pt x="180" y="0"/>
                  </a:lnTo>
                  <a:lnTo>
                    <a:pt x="193" y="2"/>
                  </a:lnTo>
                  <a:lnTo>
                    <a:pt x="206" y="3"/>
                  </a:lnTo>
                  <a:lnTo>
                    <a:pt x="218" y="6"/>
                  </a:lnTo>
                  <a:lnTo>
                    <a:pt x="229" y="11"/>
                  </a:lnTo>
                  <a:lnTo>
                    <a:pt x="240" y="16"/>
                  </a:lnTo>
                  <a:lnTo>
                    <a:pt x="249" y="21"/>
                  </a:lnTo>
                  <a:lnTo>
                    <a:pt x="258" y="29"/>
                  </a:lnTo>
                  <a:lnTo>
                    <a:pt x="264" y="35"/>
                  </a:lnTo>
                  <a:lnTo>
                    <a:pt x="269" y="43"/>
                  </a:lnTo>
                  <a:lnTo>
                    <a:pt x="273" y="52"/>
                  </a:lnTo>
                  <a:lnTo>
                    <a:pt x="277" y="61"/>
                  </a:lnTo>
                  <a:lnTo>
                    <a:pt x="280" y="70"/>
                  </a:lnTo>
                  <a:lnTo>
                    <a:pt x="282" y="81"/>
                  </a:lnTo>
                  <a:lnTo>
                    <a:pt x="284" y="94"/>
                  </a:lnTo>
                  <a:lnTo>
                    <a:pt x="284" y="109"/>
                  </a:lnTo>
                  <a:lnTo>
                    <a:pt x="285" y="126"/>
                  </a:lnTo>
                  <a:lnTo>
                    <a:pt x="285" y="321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R"/>
            </a:p>
          </p:txBody>
        </p:sp>
        <p:sp>
          <p:nvSpPr>
            <p:cNvPr id="283706" name="Freeform 1463"/>
            <p:cNvSpPr>
              <a:spLocks/>
            </p:cNvSpPr>
            <p:nvPr/>
          </p:nvSpPr>
          <p:spPr bwMode="auto">
            <a:xfrm>
              <a:off x="3450" y="1952"/>
              <a:ext cx="46" cy="107"/>
            </a:xfrm>
            <a:custGeom>
              <a:avLst/>
              <a:gdLst>
                <a:gd name="T0" fmla="*/ 45 w 184"/>
                <a:gd name="T1" fmla="*/ 28 h 430"/>
                <a:gd name="T2" fmla="*/ 45 w 184"/>
                <a:gd name="T3" fmla="*/ 44 h 430"/>
                <a:gd name="T4" fmla="*/ 30 w 184"/>
                <a:gd name="T5" fmla="*/ 44 h 430"/>
                <a:gd name="T6" fmla="*/ 30 w 184"/>
                <a:gd name="T7" fmla="*/ 75 h 430"/>
                <a:gd name="T8" fmla="*/ 30 w 184"/>
                <a:gd name="T9" fmla="*/ 80 h 430"/>
                <a:gd name="T10" fmla="*/ 31 w 184"/>
                <a:gd name="T11" fmla="*/ 83 h 430"/>
                <a:gd name="T12" fmla="*/ 31 w 184"/>
                <a:gd name="T13" fmla="*/ 85 h 430"/>
                <a:gd name="T14" fmla="*/ 31 w 184"/>
                <a:gd name="T15" fmla="*/ 86 h 430"/>
                <a:gd name="T16" fmla="*/ 32 w 184"/>
                <a:gd name="T17" fmla="*/ 88 h 430"/>
                <a:gd name="T18" fmla="*/ 33 w 184"/>
                <a:gd name="T19" fmla="*/ 89 h 430"/>
                <a:gd name="T20" fmla="*/ 34 w 184"/>
                <a:gd name="T21" fmla="*/ 90 h 430"/>
                <a:gd name="T22" fmla="*/ 36 w 184"/>
                <a:gd name="T23" fmla="*/ 90 h 430"/>
                <a:gd name="T24" fmla="*/ 38 w 184"/>
                <a:gd name="T25" fmla="*/ 90 h 430"/>
                <a:gd name="T26" fmla="*/ 40 w 184"/>
                <a:gd name="T27" fmla="*/ 90 h 430"/>
                <a:gd name="T28" fmla="*/ 42 w 184"/>
                <a:gd name="T29" fmla="*/ 89 h 430"/>
                <a:gd name="T30" fmla="*/ 45 w 184"/>
                <a:gd name="T31" fmla="*/ 88 h 430"/>
                <a:gd name="T32" fmla="*/ 46 w 184"/>
                <a:gd name="T33" fmla="*/ 104 h 430"/>
                <a:gd name="T34" fmla="*/ 43 w 184"/>
                <a:gd name="T35" fmla="*/ 106 h 430"/>
                <a:gd name="T36" fmla="*/ 38 w 184"/>
                <a:gd name="T37" fmla="*/ 106 h 430"/>
                <a:gd name="T38" fmla="*/ 34 w 184"/>
                <a:gd name="T39" fmla="*/ 107 h 430"/>
                <a:gd name="T40" fmla="*/ 30 w 184"/>
                <a:gd name="T41" fmla="*/ 107 h 430"/>
                <a:gd name="T42" fmla="*/ 27 w 184"/>
                <a:gd name="T43" fmla="*/ 107 h 430"/>
                <a:gd name="T44" fmla="*/ 24 w 184"/>
                <a:gd name="T45" fmla="*/ 107 h 430"/>
                <a:gd name="T46" fmla="*/ 22 w 184"/>
                <a:gd name="T47" fmla="*/ 106 h 430"/>
                <a:gd name="T48" fmla="*/ 20 w 184"/>
                <a:gd name="T49" fmla="*/ 106 h 430"/>
                <a:gd name="T50" fmla="*/ 18 w 184"/>
                <a:gd name="T51" fmla="*/ 104 h 430"/>
                <a:gd name="T52" fmla="*/ 16 w 184"/>
                <a:gd name="T53" fmla="*/ 103 h 430"/>
                <a:gd name="T54" fmla="*/ 14 w 184"/>
                <a:gd name="T55" fmla="*/ 102 h 430"/>
                <a:gd name="T56" fmla="*/ 13 w 184"/>
                <a:gd name="T57" fmla="*/ 101 h 430"/>
                <a:gd name="T58" fmla="*/ 12 w 184"/>
                <a:gd name="T59" fmla="*/ 99 h 430"/>
                <a:gd name="T60" fmla="*/ 12 w 184"/>
                <a:gd name="T61" fmla="*/ 97 h 430"/>
                <a:gd name="T62" fmla="*/ 11 w 184"/>
                <a:gd name="T63" fmla="*/ 95 h 430"/>
                <a:gd name="T64" fmla="*/ 10 w 184"/>
                <a:gd name="T65" fmla="*/ 93 h 430"/>
                <a:gd name="T66" fmla="*/ 10 w 184"/>
                <a:gd name="T67" fmla="*/ 90 h 430"/>
                <a:gd name="T68" fmla="*/ 10 w 184"/>
                <a:gd name="T69" fmla="*/ 87 h 430"/>
                <a:gd name="T70" fmla="*/ 10 w 184"/>
                <a:gd name="T71" fmla="*/ 83 h 430"/>
                <a:gd name="T72" fmla="*/ 10 w 184"/>
                <a:gd name="T73" fmla="*/ 78 h 430"/>
                <a:gd name="T74" fmla="*/ 10 w 184"/>
                <a:gd name="T75" fmla="*/ 44 h 430"/>
                <a:gd name="T76" fmla="*/ 0 w 184"/>
                <a:gd name="T77" fmla="*/ 44 h 430"/>
                <a:gd name="T78" fmla="*/ 0 w 184"/>
                <a:gd name="T79" fmla="*/ 28 h 430"/>
                <a:gd name="T80" fmla="*/ 10 w 184"/>
                <a:gd name="T81" fmla="*/ 28 h 430"/>
                <a:gd name="T82" fmla="*/ 10 w 184"/>
                <a:gd name="T83" fmla="*/ 12 h 430"/>
                <a:gd name="T84" fmla="*/ 30 w 184"/>
                <a:gd name="T85" fmla="*/ 0 h 430"/>
                <a:gd name="T86" fmla="*/ 30 w 184"/>
                <a:gd name="T87" fmla="*/ 28 h 430"/>
                <a:gd name="T88" fmla="*/ 45 w 184"/>
                <a:gd name="T89" fmla="*/ 28 h 430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84"/>
                <a:gd name="T136" fmla="*/ 0 h 430"/>
                <a:gd name="T137" fmla="*/ 184 w 184"/>
                <a:gd name="T138" fmla="*/ 430 h 430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84" h="430">
                  <a:moveTo>
                    <a:pt x="178" y="111"/>
                  </a:moveTo>
                  <a:lnTo>
                    <a:pt x="178" y="177"/>
                  </a:lnTo>
                  <a:lnTo>
                    <a:pt x="121" y="177"/>
                  </a:lnTo>
                  <a:lnTo>
                    <a:pt x="121" y="303"/>
                  </a:lnTo>
                  <a:lnTo>
                    <a:pt x="121" y="320"/>
                  </a:lnTo>
                  <a:lnTo>
                    <a:pt x="122" y="333"/>
                  </a:lnTo>
                  <a:lnTo>
                    <a:pt x="122" y="342"/>
                  </a:lnTo>
                  <a:lnTo>
                    <a:pt x="123" y="347"/>
                  </a:lnTo>
                  <a:lnTo>
                    <a:pt x="126" y="354"/>
                  </a:lnTo>
                  <a:lnTo>
                    <a:pt x="130" y="357"/>
                  </a:lnTo>
                  <a:lnTo>
                    <a:pt x="136" y="361"/>
                  </a:lnTo>
                  <a:lnTo>
                    <a:pt x="144" y="361"/>
                  </a:lnTo>
                  <a:lnTo>
                    <a:pt x="151" y="361"/>
                  </a:lnTo>
                  <a:lnTo>
                    <a:pt x="158" y="360"/>
                  </a:lnTo>
                  <a:lnTo>
                    <a:pt x="167" y="357"/>
                  </a:lnTo>
                  <a:lnTo>
                    <a:pt x="178" y="354"/>
                  </a:lnTo>
                  <a:lnTo>
                    <a:pt x="184" y="418"/>
                  </a:lnTo>
                  <a:lnTo>
                    <a:pt x="170" y="424"/>
                  </a:lnTo>
                  <a:lnTo>
                    <a:pt x="153" y="427"/>
                  </a:lnTo>
                  <a:lnTo>
                    <a:pt x="136" y="430"/>
                  </a:lnTo>
                  <a:lnTo>
                    <a:pt x="120" y="430"/>
                  </a:lnTo>
                  <a:lnTo>
                    <a:pt x="108" y="430"/>
                  </a:lnTo>
                  <a:lnTo>
                    <a:pt x="97" y="429"/>
                  </a:lnTo>
                  <a:lnTo>
                    <a:pt x="88" y="426"/>
                  </a:lnTo>
                  <a:lnTo>
                    <a:pt x="79" y="424"/>
                  </a:lnTo>
                  <a:lnTo>
                    <a:pt x="70" y="418"/>
                  </a:lnTo>
                  <a:lnTo>
                    <a:pt x="64" y="415"/>
                  </a:lnTo>
                  <a:lnTo>
                    <a:pt x="57" y="409"/>
                  </a:lnTo>
                  <a:lnTo>
                    <a:pt x="52" y="404"/>
                  </a:lnTo>
                  <a:lnTo>
                    <a:pt x="48" y="398"/>
                  </a:lnTo>
                  <a:lnTo>
                    <a:pt x="46" y="390"/>
                  </a:lnTo>
                  <a:lnTo>
                    <a:pt x="43" y="381"/>
                  </a:lnTo>
                  <a:lnTo>
                    <a:pt x="40" y="372"/>
                  </a:lnTo>
                  <a:lnTo>
                    <a:pt x="39" y="363"/>
                  </a:lnTo>
                  <a:lnTo>
                    <a:pt x="39" y="350"/>
                  </a:lnTo>
                  <a:lnTo>
                    <a:pt x="38" y="333"/>
                  </a:lnTo>
                  <a:lnTo>
                    <a:pt x="38" y="313"/>
                  </a:lnTo>
                  <a:lnTo>
                    <a:pt x="38" y="177"/>
                  </a:lnTo>
                  <a:lnTo>
                    <a:pt x="0" y="177"/>
                  </a:lnTo>
                  <a:lnTo>
                    <a:pt x="0" y="111"/>
                  </a:lnTo>
                  <a:lnTo>
                    <a:pt x="38" y="111"/>
                  </a:lnTo>
                  <a:lnTo>
                    <a:pt x="38" y="49"/>
                  </a:lnTo>
                  <a:lnTo>
                    <a:pt x="121" y="0"/>
                  </a:lnTo>
                  <a:lnTo>
                    <a:pt x="121" y="111"/>
                  </a:lnTo>
                  <a:lnTo>
                    <a:pt x="178" y="111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R"/>
            </a:p>
          </p:txBody>
        </p:sp>
        <p:sp>
          <p:nvSpPr>
            <p:cNvPr id="283707" name="Freeform 1464"/>
            <p:cNvSpPr>
              <a:spLocks/>
            </p:cNvSpPr>
            <p:nvPr/>
          </p:nvSpPr>
          <p:spPr bwMode="auto">
            <a:xfrm>
              <a:off x="3508" y="1978"/>
              <a:ext cx="50" cy="80"/>
            </a:xfrm>
            <a:custGeom>
              <a:avLst/>
              <a:gdLst>
                <a:gd name="T0" fmla="*/ 20 w 202"/>
                <a:gd name="T1" fmla="*/ 80 h 321"/>
                <a:gd name="T2" fmla="*/ 0 w 202"/>
                <a:gd name="T3" fmla="*/ 80 h 321"/>
                <a:gd name="T4" fmla="*/ 0 w 202"/>
                <a:gd name="T5" fmla="*/ 2 h 321"/>
                <a:gd name="T6" fmla="*/ 19 w 202"/>
                <a:gd name="T7" fmla="*/ 2 h 321"/>
                <a:gd name="T8" fmla="*/ 19 w 202"/>
                <a:gd name="T9" fmla="*/ 13 h 321"/>
                <a:gd name="T10" fmla="*/ 21 w 202"/>
                <a:gd name="T11" fmla="*/ 9 h 321"/>
                <a:gd name="T12" fmla="*/ 24 w 202"/>
                <a:gd name="T13" fmla="*/ 6 h 321"/>
                <a:gd name="T14" fmla="*/ 26 w 202"/>
                <a:gd name="T15" fmla="*/ 4 h 321"/>
                <a:gd name="T16" fmla="*/ 28 w 202"/>
                <a:gd name="T17" fmla="*/ 3 h 321"/>
                <a:gd name="T18" fmla="*/ 30 w 202"/>
                <a:gd name="T19" fmla="*/ 2 h 321"/>
                <a:gd name="T20" fmla="*/ 32 w 202"/>
                <a:gd name="T21" fmla="*/ 1 h 321"/>
                <a:gd name="T22" fmla="*/ 34 w 202"/>
                <a:gd name="T23" fmla="*/ 0 h 321"/>
                <a:gd name="T24" fmla="*/ 37 w 202"/>
                <a:gd name="T25" fmla="*/ 0 h 321"/>
                <a:gd name="T26" fmla="*/ 40 w 202"/>
                <a:gd name="T27" fmla="*/ 0 h 321"/>
                <a:gd name="T28" fmla="*/ 43 w 202"/>
                <a:gd name="T29" fmla="*/ 1 h 321"/>
                <a:gd name="T30" fmla="*/ 47 w 202"/>
                <a:gd name="T31" fmla="*/ 2 h 321"/>
                <a:gd name="T32" fmla="*/ 50 w 202"/>
                <a:gd name="T33" fmla="*/ 4 h 321"/>
                <a:gd name="T34" fmla="*/ 44 w 202"/>
                <a:gd name="T35" fmla="*/ 22 h 321"/>
                <a:gd name="T36" fmla="*/ 41 w 202"/>
                <a:gd name="T37" fmla="*/ 20 h 321"/>
                <a:gd name="T38" fmla="*/ 39 w 202"/>
                <a:gd name="T39" fmla="*/ 19 h 321"/>
                <a:gd name="T40" fmla="*/ 36 w 202"/>
                <a:gd name="T41" fmla="*/ 19 h 321"/>
                <a:gd name="T42" fmla="*/ 34 w 202"/>
                <a:gd name="T43" fmla="*/ 18 h 321"/>
                <a:gd name="T44" fmla="*/ 32 w 202"/>
                <a:gd name="T45" fmla="*/ 19 h 321"/>
                <a:gd name="T46" fmla="*/ 30 w 202"/>
                <a:gd name="T47" fmla="*/ 19 h 321"/>
                <a:gd name="T48" fmla="*/ 28 w 202"/>
                <a:gd name="T49" fmla="*/ 20 h 321"/>
                <a:gd name="T50" fmla="*/ 27 w 202"/>
                <a:gd name="T51" fmla="*/ 21 h 321"/>
                <a:gd name="T52" fmla="*/ 25 w 202"/>
                <a:gd name="T53" fmla="*/ 22 h 321"/>
                <a:gd name="T54" fmla="*/ 24 w 202"/>
                <a:gd name="T55" fmla="*/ 24 h 321"/>
                <a:gd name="T56" fmla="*/ 23 w 202"/>
                <a:gd name="T57" fmla="*/ 27 h 321"/>
                <a:gd name="T58" fmla="*/ 22 w 202"/>
                <a:gd name="T59" fmla="*/ 30 h 321"/>
                <a:gd name="T60" fmla="*/ 21 w 202"/>
                <a:gd name="T61" fmla="*/ 34 h 321"/>
                <a:gd name="T62" fmla="*/ 21 w 202"/>
                <a:gd name="T63" fmla="*/ 39 h 321"/>
                <a:gd name="T64" fmla="*/ 21 w 202"/>
                <a:gd name="T65" fmla="*/ 47 h 321"/>
                <a:gd name="T66" fmla="*/ 20 w 202"/>
                <a:gd name="T67" fmla="*/ 56 h 321"/>
                <a:gd name="T68" fmla="*/ 20 w 202"/>
                <a:gd name="T69" fmla="*/ 80 h 321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02"/>
                <a:gd name="T106" fmla="*/ 0 h 321"/>
                <a:gd name="T107" fmla="*/ 202 w 202"/>
                <a:gd name="T108" fmla="*/ 321 h 321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02" h="321">
                  <a:moveTo>
                    <a:pt x="82" y="321"/>
                  </a:moveTo>
                  <a:lnTo>
                    <a:pt x="0" y="321"/>
                  </a:lnTo>
                  <a:lnTo>
                    <a:pt x="0" y="8"/>
                  </a:lnTo>
                  <a:lnTo>
                    <a:pt x="77" y="8"/>
                  </a:lnTo>
                  <a:lnTo>
                    <a:pt x="77" y="52"/>
                  </a:lnTo>
                  <a:lnTo>
                    <a:pt x="86" y="38"/>
                  </a:lnTo>
                  <a:lnTo>
                    <a:pt x="95" y="26"/>
                  </a:lnTo>
                  <a:lnTo>
                    <a:pt x="104" y="17"/>
                  </a:lnTo>
                  <a:lnTo>
                    <a:pt x="112" y="11"/>
                  </a:lnTo>
                  <a:lnTo>
                    <a:pt x="121" y="7"/>
                  </a:lnTo>
                  <a:lnTo>
                    <a:pt x="129" y="3"/>
                  </a:lnTo>
                  <a:lnTo>
                    <a:pt x="138" y="2"/>
                  </a:lnTo>
                  <a:lnTo>
                    <a:pt x="148" y="0"/>
                  </a:lnTo>
                  <a:lnTo>
                    <a:pt x="162" y="2"/>
                  </a:lnTo>
                  <a:lnTo>
                    <a:pt x="175" y="4"/>
                  </a:lnTo>
                  <a:lnTo>
                    <a:pt x="189" y="10"/>
                  </a:lnTo>
                  <a:lnTo>
                    <a:pt x="202" y="16"/>
                  </a:lnTo>
                  <a:lnTo>
                    <a:pt x="177" y="89"/>
                  </a:lnTo>
                  <a:lnTo>
                    <a:pt x="166" y="82"/>
                  </a:lnTo>
                  <a:lnTo>
                    <a:pt x="157" y="78"/>
                  </a:lnTo>
                  <a:lnTo>
                    <a:pt x="147" y="76"/>
                  </a:lnTo>
                  <a:lnTo>
                    <a:pt x="138" y="74"/>
                  </a:lnTo>
                  <a:lnTo>
                    <a:pt x="130" y="76"/>
                  </a:lnTo>
                  <a:lnTo>
                    <a:pt x="122" y="77"/>
                  </a:lnTo>
                  <a:lnTo>
                    <a:pt x="114" y="81"/>
                  </a:lnTo>
                  <a:lnTo>
                    <a:pt x="108" y="85"/>
                  </a:lnTo>
                  <a:lnTo>
                    <a:pt x="103" y="90"/>
                  </a:lnTo>
                  <a:lnTo>
                    <a:pt x="97" y="98"/>
                  </a:lnTo>
                  <a:lnTo>
                    <a:pt x="94" y="108"/>
                  </a:lnTo>
                  <a:lnTo>
                    <a:pt x="90" y="120"/>
                  </a:lnTo>
                  <a:lnTo>
                    <a:pt x="86" y="135"/>
                  </a:lnTo>
                  <a:lnTo>
                    <a:pt x="85" y="157"/>
                  </a:lnTo>
                  <a:lnTo>
                    <a:pt x="83" y="187"/>
                  </a:lnTo>
                  <a:lnTo>
                    <a:pt x="82" y="223"/>
                  </a:lnTo>
                  <a:lnTo>
                    <a:pt x="82" y="321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R"/>
            </a:p>
          </p:txBody>
        </p:sp>
        <p:sp>
          <p:nvSpPr>
            <p:cNvPr id="283708" name="Freeform 1465"/>
            <p:cNvSpPr>
              <a:spLocks noEditPoints="1"/>
            </p:cNvSpPr>
            <p:nvPr/>
          </p:nvSpPr>
          <p:spPr bwMode="auto">
            <a:xfrm>
              <a:off x="3562" y="1978"/>
              <a:ext cx="73" cy="81"/>
            </a:xfrm>
            <a:custGeom>
              <a:avLst/>
              <a:gdLst>
                <a:gd name="T0" fmla="*/ 3 w 293"/>
                <a:gd name="T1" fmla="*/ 19 h 327"/>
                <a:gd name="T2" fmla="*/ 6 w 293"/>
                <a:gd name="T3" fmla="*/ 12 h 327"/>
                <a:gd name="T4" fmla="*/ 11 w 293"/>
                <a:gd name="T5" fmla="*/ 7 h 327"/>
                <a:gd name="T6" fmla="*/ 17 w 293"/>
                <a:gd name="T7" fmla="*/ 3 h 327"/>
                <a:gd name="T8" fmla="*/ 25 w 293"/>
                <a:gd name="T9" fmla="*/ 1 h 327"/>
                <a:gd name="T10" fmla="*/ 36 w 293"/>
                <a:gd name="T11" fmla="*/ 0 h 327"/>
                <a:gd name="T12" fmla="*/ 52 w 293"/>
                <a:gd name="T13" fmla="*/ 2 h 327"/>
                <a:gd name="T14" fmla="*/ 62 w 293"/>
                <a:gd name="T15" fmla="*/ 7 h 327"/>
                <a:gd name="T16" fmla="*/ 67 w 293"/>
                <a:gd name="T17" fmla="*/ 15 h 327"/>
                <a:gd name="T18" fmla="*/ 68 w 293"/>
                <a:gd name="T19" fmla="*/ 30 h 327"/>
                <a:gd name="T20" fmla="*/ 68 w 293"/>
                <a:gd name="T21" fmla="*/ 63 h 327"/>
                <a:gd name="T22" fmla="*/ 70 w 293"/>
                <a:gd name="T23" fmla="*/ 71 h 327"/>
                <a:gd name="T24" fmla="*/ 73 w 293"/>
                <a:gd name="T25" fmla="*/ 80 h 327"/>
                <a:gd name="T26" fmla="*/ 51 w 293"/>
                <a:gd name="T27" fmla="*/ 73 h 327"/>
                <a:gd name="T28" fmla="*/ 47 w 293"/>
                <a:gd name="T29" fmla="*/ 73 h 327"/>
                <a:gd name="T30" fmla="*/ 39 w 293"/>
                <a:gd name="T31" fmla="*/ 79 h 327"/>
                <a:gd name="T32" fmla="*/ 29 w 293"/>
                <a:gd name="T33" fmla="*/ 81 h 327"/>
                <a:gd name="T34" fmla="*/ 20 w 293"/>
                <a:gd name="T35" fmla="*/ 81 h 327"/>
                <a:gd name="T36" fmla="*/ 12 w 293"/>
                <a:gd name="T37" fmla="*/ 79 h 327"/>
                <a:gd name="T38" fmla="*/ 7 w 293"/>
                <a:gd name="T39" fmla="*/ 75 h 327"/>
                <a:gd name="T40" fmla="*/ 2 w 293"/>
                <a:gd name="T41" fmla="*/ 69 h 327"/>
                <a:gd name="T42" fmla="*/ 0 w 293"/>
                <a:gd name="T43" fmla="*/ 63 h 327"/>
                <a:gd name="T44" fmla="*/ 0 w 293"/>
                <a:gd name="T45" fmla="*/ 55 h 327"/>
                <a:gd name="T46" fmla="*/ 3 w 293"/>
                <a:gd name="T47" fmla="*/ 47 h 327"/>
                <a:gd name="T48" fmla="*/ 9 w 293"/>
                <a:gd name="T49" fmla="*/ 40 h 327"/>
                <a:gd name="T50" fmla="*/ 19 w 293"/>
                <a:gd name="T51" fmla="*/ 36 h 327"/>
                <a:gd name="T52" fmla="*/ 35 w 293"/>
                <a:gd name="T53" fmla="*/ 32 h 327"/>
                <a:gd name="T54" fmla="*/ 48 w 293"/>
                <a:gd name="T55" fmla="*/ 29 h 327"/>
                <a:gd name="T56" fmla="*/ 47 w 293"/>
                <a:gd name="T57" fmla="*/ 22 h 327"/>
                <a:gd name="T58" fmla="*/ 44 w 293"/>
                <a:gd name="T59" fmla="*/ 17 h 327"/>
                <a:gd name="T60" fmla="*/ 34 w 293"/>
                <a:gd name="T61" fmla="*/ 16 h 327"/>
                <a:gd name="T62" fmla="*/ 27 w 293"/>
                <a:gd name="T63" fmla="*/ 17 h 327"/>
                <a:gd name="T64" fmla="*/ 23 w 293"/>
                <a:gd name="T65" fmla="*/ 21 h 327"/>
                <a:gd name="T66" fmla="*/ 48 w 293"/>
                <a:gd name="T67" fmla="*/ 42 h 327"/>
                <a:gd name="T68" fmla="*/ 40 w 293"/>
                <a:gd name="T69" fmla="*/ 44 h 327"/>
                <a:gd name="T70" fmla="*/ 29 w 293"/>
                <a:gd name="T71" fmla="*/ 47 h 327"/>
                <a:gd name="T72" fmla="*/ 22 w 293"/>
                <a:gd name="T73" fmla="*/ 51 h 327"/>
                <a:gd name="T74" fmla="*/ 20 w 293"/>
                <a:gd name="T75" fmla="*/ 56 h 327"/>
                <a:gd name="T76" fmla="*/ 22 w 293"/>
                <a:gd name="T77" fmla="*/ 62 h 327"/>
                <a:gd name="T78" fmla="*/ 27 w 293"/>
                <a:gd name="T79" fmla="*/ 66 h 327"/>
                <a:gd name="T80" fmla="*/ 34 w 293"/>
                <a:gd name="T81" fmla="*/ 67 h 327"/>
                <a:gd name="T82" fmla="*/ 43 w 293"/>
                <a:gd name="T83" fmla="*/ 63 h 327"/>
                <a:gd name="T84" fmla="*/ 47 w 293"/>
                <a:gd name="T85" fmla="*/ 58 h 327"/>
                <a:gd name="T86" fmla="*/ 48 w 293"/>
                <a:gd name="T87" fmla="*/ 53 h 327"/>
                <a:gd name="T88" fmla="*/ 48 w 293"/>
                <a:gd name="T89" fmla="*/ 42 h 32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293"/>
                <a:gd name="T136" fmla="*/ 0 h 327"/>
                <a:gd name="T137" fmla="*/ 293 w 293"/>
                <a:gd name="T138" fmla="*/ 327 h 327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293" h="327">
                  <a:moveTo>
                    <a:pt x="83" y="103"/>
                  </a:moveTo>
                  <a:lnTo>
                    <a:pt x="7" y="90"/>
                  </a:lnTo>
                  <a:lnTo>
                    <a:pt x="11" y="78"/>
                  </a:lnTo>
                  <a:lnTo>
                    <a:pt x="15" y="68"/>
                  </a:lnTo>
                  <a:lnTo>
                    <a:pt x="19" y="59"/>
                  </a:lnTo>
                  <a:lnTo>
                    <a:pt x="24" y="50"/>
                  </a:lnTo>
                  <a:lnTo>
                    <a:pt x="31" y="42"/>
                  </a:lnTo>
                  <a:lnTo>
                    <a:pt x="37" y="35"/>
                  </a:lnTo>
                  <a:lnTo>
                    <a:pt x="44" y="29"/>
                  </a:lnTo>
                  <a:lnTo>
                    <a:pt x="52" y="22"/>
                  </a:lnTo>
                  <a:lnTo>
                    <a:pt x="59" y="17"/>
                  </a:lnTo>
                  <a:lnTo>
                    <a:pt x="68" y="13"/>
                  </a:lnTo>
                  <a:lnTo>
                    <a:pt x="79" y="10"/>
                  </a:lnTo>
                  <a:lnTo>
                    <a:pt x="89" y="6"/>
                  </a:lnTo>
                  <a:lnTo>
                    <a:pt x="102" y="4"/>
                  </a:lnTo>
                  <a:lnTo>
                    <a:pt x="115" y="2"/>
                  </a:lnTo>
                  <a:lnTo>
                    <a:pt x="128" y="0"/>
                  </a:lnTo>
                  <a:lnTo>
                    <a:pt x="144" y="0"/>
                  </a:lnTo>
                  <a:lnTo>
                    <a:pt x="169" y="2"/>
                  </a:lnTo>
                  <a:lnTo>
                    <a:pt x="192" y="4"/>
                  </a:lnTo>
                  <a:lnTo>
                    <a:pt x="210" y="8"/>
                  </a:lnTo>
                  <a:lnTo>
                    <a:pt x="225" y="13"/>
                  </a:lnTo>
                  <a:lnTo>
                    <a:pt x="238" y="21"/>
                  </a:lnTo>
                  <a:lnTo>
                    <a:pt x="249" y="29"/>
                  </a:lnTo>
                  <a:lnTo>
                    <a:pt x="258" y="38"/>
                  </a:lnTo>
                  <a:lnTo>
                    <a:pt x="264" y="47"/>
                  </a:lnTo>
                  <a:lnTo>
                    <a:pt x="268" y="59"/>
                  </a:lnTo>
                  <a:lnTo>
                    <a:pt x="272" y="76"/>
                  </a:lnTo>
                  <a:lnTo>
                    <a:pt x="274" y="96"/>
                  </a:lnTo>
                  <a:lnTo>
                    <a:pt x="274" y="121"/>
                  </a:lnTo>
                  <a:lnTo>
                    <a:pt x="273" y="218"/>
                  </a:lnTo>
                  <a:lnTo>
                    <a:pt x="274" y="238"/>
                  </a:lnTo>
                  <a:lnTo>
                    <a:pt x="274" y="253"/>
                  </a:lnTo>
                  <a:lnTo>
                    <a:pt x="276" y="267"/>
                  </a:lnTo>
                  <a:lnTo>
                    <a:pt x="278" y="279"/>
                  </a:lnTo>
                  <a:lnTo>
                    <a:pt x="280" y="288"/>
                  </a:lnTo>
                  <a:lnTo>
                    <a:pt x="284" y="299"/>
                  </a:lnTo>
                  <a:lnTo>
                    <a:pt x="287" y="309"/>
                  </a:lnTo>
                  <a:lnTo>
                    <a:pt x="293" y="321"/>
                  </a:lnTo>
                  <a:lnTo>
                    <a:pt x="211" y="321"/>
                  </a:lnTo>
                  <a:lnTo>
                    <a:pt x="207" y="310"/>
                  </a:lnTo>
                  <a:lnTo>
                    <a:pt x="203" y="296"/>
                  </a:lnTo>
                  <a:lnTo>
                    <a:pt x="201" y="289"/>
                  </a:lnTo>
                  <a:lnTo>
                    <a:pt x="199" y="287"/>
                  </a:lnTo>
                  <a:lnTo>
                    <a:pt x="189" y="296"/>
                  </a:lnTo>
                  <a:lnTo>
                    <a:pt x="179" y="304"/>
                  </a:lnTo>
                  <a:lnTo>
                    <a:pt x="167" y="312"/>
                  </a:lnTo>
                  <a:lnTo>
                    <a:pt x="155" y="317"/>
                  </a:lnTo>
                  <a:lnTo>
                    <a:pt x="142" y="322"/>
                  </a:lnTo>
                  <a:lnTo>
                    <a:pt x="129" y="324"/>
                  </a:lnTo>
                  <a:lnTo>
                    <a:pt x="116" y="327"/>
                  </a:lnTo>
                  <a:lnTo>
                    <a:pt x="103" y="327"/>
                  </a:lnTo>
                  <a:lnTo>
                    <a:pt x="92" y="327"/>
                  </a:lnTo>
                  <a:lnTo>
                    <a:pt x="80" y="326"/>
                  </a:lnTo>
                  <a:lnTo>
                    <a:pt x="70" y="323"/>
                  </a:lnTo>
                  <a:lnTo>
                    <a:pt x="59" y="321"/>
                  </a:lnTo>
                  <a:lnTo>
                    <a:pt x="50" y="317"/>
                  </a:lnTo>
                  <a:lnTo>
                    <a:pt x="42" y="313"/>
                  </a:lnTo>
                  <a:lnTo>
                    <a:pt x="35" y="308"/>
                  </a:lnTo>
                  <a:lnTo>
                    <a:pt x="27" y="301"/>
                  </a:lnTo>
                  <a:lnTo>
                    <a:pt x="20" y="295"/>
                  </a:lnTo>
                  <a:lnTo>
                    <a:pt x="15" y="287"/>
                  </a:lnTo>
                  <a:lnTo>
                    <a:pt x="10" y="280"/>
                  </a:lnTo>
                  <a:lnTo>
                    <a:pt x="6" y="271"/>
                  </a:lnTo>
                  <a:lnTo>
                    <a:pt x="4" y="264"/>
                  </a:lnTo>
                  <a:lnTo>
                    <a:pt x="1" y="254"/>
                  </a:lnTo>
                  <a:lnTo>
                    <a:pt x="0" y="245"/>
                  </a:lnTo>
                  <a:lnTo>
                    <a:pt x="0" y="235"/>
                  </a:lnTo>
                  <a:lnTo>
                    <a:pt x="0" y="222"/>
                  </a:lnTo>
                  <a:lnTo>
                    <a:pt x="2" y="210"/>
                  </a:lnTo>
                  <a:lnTo>
                    <a:pt x="6" y="199"/>
                  </a:lnTo>
                  <a:lnTo>
                    <a:pt x="11" y="188"/>
                  </a:lnTo>
                  <a:lnTo>
                    <a:pt x="19" y="178"/>
                  </a:lnTo>
                  <a:lnTo>
                    <a:pt x="27" y="169"/>
                  </a:lnTo>
                  <a:lnTo>
                    <a:pt x="36" y="162"/>
                  </a:lnTo>
                  <a:lnTo>
                    <a:pt x="48" y="156"/>
                  </a:lnTo>
                  <a:lnTo>
                    <a:pt x="59" y="151"/>
                  </a:lnTo>
                  <a:lnTo>
                    <a:pt x="75" y="146"/>
                  </a:lnTo>
                  <a:lnTo>
                    <a:pt x="93" y="142"/>
                  </a:lnTo>
                  <a:lnTo>
                    <a:pt x="112" y="137"/>
                  </a:lnTo>
                  <a:lnTo>
                    <a:pt x="140" y="131"/>
                  </a:lnTo>
                  <a:lnTo>
                    <a:pt x="162" y="126"/>
                  </a:lnTo>
                  <a:lnTo>
                    <a:pt x="180" y="121"/>
                  </a:lnTo>
                  <a:lnTo>
                    <a:pt x="193" y="117"/>
                  </a:lnTo>
                  <a:lnTo>
                    <a:pt x="193" y="108"/>
                  </a:lnTo>
                  <a:lnTo>
                    <a:pt x="193" y="98"/>
                  </a:lnTo>
                  <a:lnTo>
                    <a:pt x="190" y="87"/>
                  </a:lnTo>
                  <a:lnTo>
                    <a:pt x="186" y="79"/>
                  </a:lnTo>
                  <a:lnTo>
                    <a:pt x="181" y="74"/>
                  </a:lnTo>
                  <a:lnTo>
                    <a:pt x="175" y="69"/>
                  </a:lnTo>
                  <a:lnTo>
                    <a:pt x="164" y="67"/>
                  </a:lnTo>
                  <a:lnTo>
                    <a:pt x="153" y="65"/>
                  </a:lnTo>
                  <a:lnTo>
                    <a:pt x="137" y="64"/>
                  </a:lnTo>
                  <a:lnTo>
                    <a:pt x="127" y="64"/>
                  </a:lnTo>
                  <a:lnTo>
                    <a:pt x="118" y="67"/>
                  </a:lnTo>
                  <a:lnTo>
                    <a:pt x="110" y="69"/>
                  </a:lnTo>
                  <a:lnTo>
                    <a:pt x="102" y="73"/>
                  </a:lnTo>
                  <a:lnTo>
                    <a:pt x="97" y="78"/>
                  </a:lnTo>
                  <a:lnTo>
                    <a:pt x="92" y="85"/>
                  </a:lnTo>
                  <a:lnTo>
                    <a:pt x="87" y="92"/>
                  </a:lnTo>
                  <a:lnTo>
                    <a:pt x="83" y="103"/>
                  </a:lnTo>
                  <a:close/>
                  <a:moveTo>
                    <a:pt x="193" y="170"/>
                  </a:moveTo>
                  <a:lnTo>
                    <a:pt x="184" y="173"/>
                  </a:lnTo>
                  <a:lnTo>
                    <a:pt x="173" y="177"/>
                  </a:lnTo>
                  <a:lnTo>
                    <a:pt x="159" y="179"/>
                  </a:lnTo>
                  <a:lnTo>
                    <a:pt x="144" y="183"/>
                  </a:lnTo>
                  <a:lnTo>
                    <a:pt x="127" y="187"/>
                  </a:lnTo>
                  <a:lnTo>
                    <a:pt x="115" y="190"/>
                  </a:lnTo>
                  <a:lnTo>
                    <a:pt x="105" y="194"/>
                  </a:lnTo>
                  <a:lnTo>
                    <a:pt x="98" y="197"/>
                  </a:lnTo>
                  <a:lnTo>
                    <a:pt x="90" y="204"/>
                  </a:lnTo>
                  <a:lnTo>
                    <a:pt x="85" y="210"/>
                  </a:lnTo>
                  <a:lnTo>
                    <a:pt x="83" y="218"/>
                  </a:lnTo>
                  <a:lnTo>
                    <a:pt x="81" y="226"/>
                  </a:lnTo>
                  <a:lnTo>
                    <a:pt x="83" y="235"/>
                  </a:lnTo>
                  <a:lnTo>
                    <a:pt x="85" y="243"/>
                  </a:lnTo>
                  <a:lnTo>
                    <a:pt x="89" y="249"/>
                  </a:lnTo>
                  <a:lnTo>
                    <a:pt x="94" y="257"/>
                  </a:lnTo>
                  <a:lnTo>
                    <a:pt x="102" y="262"/>
                  </a:lnTo>
                  <a:lnTo>
                    <a:pt x="110" y="266"/>
                  </a:lnTo>
                  <a:lnTo>
                    <a:pt x="118" y="269"/>
                  </a:lnTo>
                  <a:lnTo>
                    <a:pt x="128" y="269"/>
                  </a:lnTo>
                  <a:lnTo>
                    <a:pt x="138" y="269"/>
                  </a:lnTo>
                  <a:lnTo>
                    <a:pt x="150" y="266"/>
                  </a:lnTo>
                  <a:lnTo>
                    <a:pt x="160" y="261"/>
                  </a:lnTo>
                  <a:lnTo>
                    <a:pt x="171" y="254"/>
                  </a:lnTo>
                  <a:lnTo>
                    <a:pt x="177" y="248"/>
                  </a:lnTo>
                  <a:lnTo>
                    <a:pt x="182" y="242"/>
                  </a:lnTo>
                  <a:lnTo>
                    <a:pt x="188" y="235"/>
                  </a:lnTo>
                  <a:lnTo>
                    <a:pt x="190" y="227"/>
                  </a:lnTo>
                  <a:lnTo>
                    <a:pt x="192" y="221"/>
                  </a:lnTo>
                  <a:lnTo>
                    <a:pt x="193" y="212"/>
                  </a:lnTo>
                  <a:lnTo>
                    <a:pt x="193" y="200"/>
                  </a:lnTo>
                  <a:lnTo>
                    <a:pt x="193" y="187"/>
                  </a:lnTo>
                  <a:lnTo>
                    <a:pt x="193" y="17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R"/>
            </a:p>
          </p:txBody>
        </p:sp>
        <p:sp>
          <p:nvSpPr>
            <p:cNvPr id="283709" name="Freeform 1466"/>
            <p:cNvSpPr>
              <a:spLocks/>
            </p:cNvSpPr>
            <p:nvPr/>
          </p:nvSpPr>
          <p:spPr bwMode="auto">
            <a:xfrm>
              <a:off x="3642" y="1948"/>
              <a:ext cx="53" cy="110"/>
            </a:xfrm>
            <a:custGeom>
              <a:avLst/>
              <a:gdLst>
                <a:gd name="T0" fmla="*/ 0 w 211"/>
                <a:gd name="T1" fmla="*/ 32 h 440"/>
                <a:gd name="T2" fmla="*/ 12 w 211"/>
                <a:gd name="T3" fmla="*/ 32 h 440"/>
                <a:gd name="T4" fmla="*/ 12 w 211"/>
                <a:gd name="T5" fmla="*/ 26 h 440"/>
                <a:gd name="T6" fmla="*/ 12 w 211"/>
                <a:gd name="T7" fmla="*/ 21 h 440"/>
                <a:gd name="T8" fmla="*/ 12 w 211"/>
                <a:gd name="T9" fmla="*/ 17 h 440"/>
                <a:gd name="T10" fmla="*/ 13 w 211"/>
                <a:gd name="T11" fmla="*/ 14 h 440"/>
                <a:gd name="T12" fmla="*/ 14 w 211"/>
                <a:gd name="T13" fmla="*/ 11 h 440"/>
                <a:gd name="T14" fmla="*/ 15 w 211"/>
                <a:gd name="T15" fmla="*/ 9 h 440"/>
                <a:gd name="T16" fmla="*/ 17 w 211"/>
                <a:gd name="T17" fmla="*/ 7 h 440"/>
                <a:gd name="T18" fmla="*/ 19 w 211"/>
                <a:gd name="T19" fmla="*/ 5 h 440"/>
                <a:gd name="T20" fmla="*/ 21 w 211"/>
                <a:gd name="T21" fmla="*/ 3 h 440"/>
                <a:gd name="T22" fmla="*/ 24 w 211"/>
                <a:gd name="T23" fmla="*/ 2 h 440"/>
                <a:gd name="T24" fmla="*/ 28 w 211"/>
                <a:gd name="T25" fmla="*/ 1 h 440"/>
                <a:gd name="T26" fmla="*/ 32 w 211"/>
                <a:gd name="T27" fmla="*/ 0 h 440"/>
                <a:gd name="T28" fmla="*/ 36 w 211"/>
                <a:gd name="T29" fmla="*/ 0 h 440"/>
                <a:gd name="T30" fmla="*/ 40 w 211"/>
                <a:gd name="T31" fmla="*/ 0 h 440"/>
                <a:gd name="T32" fmla="*/ 44 w 211"/>
                <a:gd name="T33" fmla="*/ 1 h 440"/>
                <a:gd name="T34" fmla="*/ 49 w 211"/>
                <a:gd name="T35" fmla="*/ 2 h 440"/>
                <a:gd name="T36" fmla="*/ 53 w 211"/>
                <a:gd name="T37" fmla="*/ 3 h 440"/>
                <a:gd name="T38" fmla="*/ 50 w 211"/>
                <a:gd name="T39" fmla="*/ 17 h 440"/>
                <a:gd name="T40" fmla="*/ 45 w 211"/>
                <a:gd name="T41" fmla="*/ 16 h 440"/>
                <a:gd name="T42" fmla="*/ 41 w 211"/>
                <a:gd name="T43" fmla="*/ 16 h 440"/>
                <a:gd name="T44" fmla="*/ 39 w 211"/>
                <a:gd name="T45" fmla="*/ 16 h 440"/>
                <a:gd name="T46" fmla="*/ 37 w 211"/>
                <a:gd name="T47" fmla="*/ 17 h 440"/>
                <a:gd name="T48" fmla="*/ 35 w 211"/>
                <a:gd name="T49" fmla="*/ 17 h 440"/>
                <a:gd name="T50" fmla="*/ 34 w 211"/>
                <a:gd name="T51" fmla="*/ 18 h 440"/>
                <a:gd name="T52" fmla="*/ 33 w 211"/>
                <a:gd name="T53" fmla="*/ 20 h 440"/>
                <a:gd name="T54" fmla="*/ 33 w 211"/>
                <a:gd name="T55" fmla="*/ 21 h 440"/>
                <a:gd name="T56" fmla="*/ 32 w 211"/>
                <a:gd name="T57" fmla="*/ 24 h 440"/>
                <a:gd name="T58" fmla="*/ 32 w 211"/>
                <a:gd name="T59" fmla="*/ 26 h 440"/>
                <a:gd name="T60" fmla="*/ 32 w 211"/>
                <a:gd name="T61" fmla="*/ 32 h 440"/>
                <a:gd name="T62" fmla="*/ 48 w 211"/>
                <a:gd name="T63" fmla="*/ 32 h 440"/>
                <a:gd name="T64" fmla="*/ 48 w 211"/>
                <a:gd name="T65" fmla="*/ 48 h 440"/>
                <a:gd name="T66" fmla="*/ 32 w 211"/>
                <a:gd name="T67" fmla="*/ 48 h 440"/>
                <a:gd name="T68" fmla="*/ 32 w 211"/>
                <a:gd name="T69" fmla="*/ 110 h 440"/>
                <a:gd name="T70" fmla="*/ 12 w 211"/>
                <a:gd name="T71" fmla="*/ 110 h 440"/>
                <a:gd name="T72" fmla="*/ 12 w 211"/>
                <a:gd name="T73" fmla="*/ 48 h 440"/>
                <a:gd name="T74" fmla="*/ 0 w 211"/>
                <a:gd name="T75" fmla="*/ 48 h 440"/>
                <a:gd name="T76" fmla="*/ 0 w 211"/>
                <a:gd name="T77" fmla="*/ 32 h 440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211"/>
                <a:gd name="T118" fmla="*/ 0 h 440"/>
                <a:gd name="T119" fmla="*/ 211 w 211"/>
                <a:gd name="T120" fmla="*/ 440 h 440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211" h="440">
                  <a:moveTo>
                    <a:pt x="0" y="127"/>
                  </a:moveTo>
                  <a:lnTo>
                    <a:pt x="46" y="127"/>
                  </a:lnTo>
                  <a:lnTo>
                    <a:pt x="46" y="103"/>
                  </a:lnTo>
                  <a:lnTo>
                    <a:pt x="46" y="84"/>
                  </a:lnTo>
                  <a:lnTo>
                    <a:pt x="48" y="69"/>
                  </a:lnTo>
                  <a:lnTo>
                    <a:pt x="50" y="56"/>
                  </a:lnTo>
                  <a:lnTo>
                    <a:pt x="54" y="44"/>
                  </a:lnTo>
                  <a:lnTo>
                    <a:pt x="59" y="35"/>
                  </a:lnTo>
                  <a:lnTo>
                    <a:pt x="66" y="26"/>
                  </a:lnTo>
                  <a:lnTo>
                    <a:pt x="75" y="20"/>
                  </a:lnTo>
                  <a:lnTo>
                    <a:pt x="85" y="13"/>
                  </a:lnTo>
                  <a:lnTo>
                    <a:pt x="97" y="7"/>
                  </a:lnTo>
                  <a:lnTo>
                    <a:pt x="111" y="4"/>
                  </a:lnTo>
                  <a:lnTo>
                    <a:pt x="126" y="1"/>
                  </a:lnTo>
                  <a:lnTo>
                    <a:pt x="142" y="0"/>
                  </a:lnTo>
                  <a:lnTo>
                    <a:pt x="159" y="1"/>
                  </a:lnTo>
                  <a:lnTo>
                    <a:pt x="177" y="3"/>
                  </a:lnTo>
                  <a:lnTo>
                    <a:pt x="194" y="7"/>
                  </a:lnTo>
                  <a:lnTo>
                    <a:pt x="211" y="11"/>
                  </a:lnTo>
                  <a:lnTo>
                    <a:pt x="201" y="69"/>
                  </a:lnTo>
                  <a:lnTo>
                    <a:pt x="181" y="65"/>
                  </a:lnTo>
                  <a:lnTo>
                    <a:pt x="162" y="64"/>
                  </a:lnTo>
                  <a:lnTo>
                    <a:pt x="154" y="65"/>
                  </a:lnTo>
                  <a:lnTo>
                    <a:pt x="146" y="66"/>
                  </a:lnTo>
                  <a:lnTo>
                    <a:pt x="141" y="69"/>
                  </a:lnTo>
                  <a:lnTo>
                    <a:pt x="136" y="73"/>
                  </a:lnTo>
                  <a:lnTo>
                    <a:pt x="133" y="78"/>
                  </a:lnTo>
                  <a:lnTo>
                    <a:pt x="131" y="84"/>
                  </a:lnTo>
                  <a:lnTo>
                    <a:pt x="129" y="94"/>
                  </a:lnTo>
                  <a:lnTo>
                    <a:pt x="128" y="105"/>
                  </a:lnTo>
                  <a:lnTo>
                    <a:pt x="128" y="127"/>
                  </a:lnTo>
                  <a:lnTo>
                    <a:pt x="190" y="127"/>
                  </a:lnTo>
                  <a:lnTo>
                    <a:pt x="190" y="192"/>
                  </a:lnTo>
                  <a:lnTo>
                    <a:pt x="128" y="192"/>
                  </a:lnTo>
                  <a:lnTo>
                    <a:pt x="128" y="440"/>
                  </a:lnTo>
                  <a:lnTo>
                    <a:pt x="46" y="440"/>
                  </a:lnTo>
                  <a:lnTo>
                    <a:pt x="46" y="192"/>
                  </a:lnTo>
                  <a:lnTo>
                    <a:pt x="0" y="192"/>
                  </a:lnTo>
                  <a:lnTo>
                    <a:pt x="0" y="127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R"/>
            </a:p>
          </p:txBody>
        </p:sp>
        <p:sp>
          <p:nvSpPr>
            <p:cNvPr id="283710" name="Freeform 1467"/>
            <p:cNvSpPr>
              <a:spLocks/>
            </p:cNvSpPr>
            <p:nvPr/>
          </p:nvSpPr>
          <p:spPr bwMode="auto">
            <a:xfrm>
              <a:off x="3701" y="1980"/>
              <a:ext cx="71" cy="79"/>
            </a:xfrm>
            <a:custGeom>
              <a:avLst/>
              <a:gdLst>
                <a:gd name="T0" fmla="*/ 52 w 284"/>
                <a:gd name="T1" fmla="*/ 78 h 319"/>
                <a:gd name="T2" fmla="*/ 52 w 284"/>
                <a:gd name="T3" fmla="*/ 66 h 319"/>
                <a:gd name="T4" fmla="*/ 50 w 284"/>
                <a:gd name="T5" fmla="*/ 69 h 319"/>
                <a:gd name="T6" fmla="*/ 47 w 284"/>
                <a:gd name="T7" fmla="*/ 71 h 319"/>
                <a:gd name="T8" fmla="*/ 44 w 284"/>
                <a:gd name="T9" fmla="*/ 74 h 319"/>
                <a:gd name="T10" fmla="*/ 41 w 284"/>
                <a:gd name="T11" fmla="*/ 76 h 319"/>
                <a:gd name="T12" fmla="*/ 37 w 284"/>
                <a:gd name="T13" fmla="*/ 77 h 319"/>
                <a:gd name="T14" fmla="*/ 33 w 284"/>
                <a:gd name="T15" fmla="*/ 78 h 319"/>
                <a:gd name="T16" fmla="*/ 30 w 284"/>
                <a:gd name="T17" fmla="*/ 79 h 319"/>
                <a:gd name="T18" fmla="*/ 26 w 284"/>
                <a:gd name="T19" fmla="*/ 79 h 319"/>
                <a:gd name="T20" fmla="*/ 22 w 284"/>
                <a:gd name="T21" fmla="*/ 79 h 319"/>
                <a:gd name="T22" fmla="*/ 19 w 284"/>
                <a:gd name="T23" fmla="*/ 78 h 319"/>
                <a:gd name="T24" fmla="*/ 15 w 284"/>
                <a:gd name="T25" fmla="*/ 77 h 319"/>
                <a:gd name="T26" fmla="*/ 12 w 284"/>
                <a:gd name="T27" fmla="*/ 76 h 319"/>
                <a:gd name="T28" fmla="*/ 9 w 284"/>
                <a:gd name="T29" fmla="*/ 74 h 319"/>
                <a:gd name="T30" fmla="*/ 7 w 284"/>
                <a:gd name="T31" fmla="*/ 72 h 319"/>
                <a:gd name="T32" fmla="*/ 4 w 284"/>
                <a:gd name="T33" fmla="*/ 69 h 319"/>
                <a:gd name="T34" fmla="*/ 3 w 284"/>
                <a:gd name="T35" fmla="*/ 66 h 319"/>
                <a:gd name="T36" fmla="*/ 1 w 284"/>
                <a:gd name="T37" fmla="*/ 63 h 319"/>
                <a:gd name="T38" fmla="*/ 1 w 284"/>
                <a:gd name="T39" fmla="*/ 59 h 319"/>
                <a:gd name="T40" fmla="*/ 0 w 284"/>
                <a:gd name="T41" fmla="*/ 54 h 319"/>
                <a:gd name="T42" fmla="*/ 0 w 284"/>
                <a:gd name="T43" fmla="*/ 49 h 319"/>
                <a:gd name="T44" fmla="*/ 0 w 284"/>
                <a:gd name="T45" fmla="*/ 0 h 319"/>
                <a:gd name="T46" fmla="*/ 20 w 284"/>
                <a:gd name="T47" fmla="*/ 0 h 319"/>
                <a:gd name="T48" fmla="*/ 20 w 284"/>
                <a:gd name="T49" fmla="*/ 35 h 319"/>
                <a:gd name="T50" fmla="*/ 21 w 284"/>
                <a:gd name="T51" fmla="*/ 43 h 319"/>
                <a:gd name="T52" fmla="*/ 21 w 284"/>
                <a:gd name="T53" fmla="*/ 49 h 319"/>
                <a:gd name="T54" fmla="*/ 21 w 284"/>
                <a:gd name="T55" fmla="*/ 53 h 319"/>
                <a:gd name="T56" fmla="*/ 22 w 284"/>
                <a:gd name="T57" fmla="*/ 55 h 319"/>
                <a:gd name="T58" fmla="*/ 22 w 284"/>
                <a:gd name="T59" fmla="*/ 57 h 319"/>
                <a:gd name="T60" fmla="*/ 23 w 284"/>
                <a:gd name="T61" fmla="*/ 59 h 319"/>
                <a:gd name="T62" fmla="*/ 25 w 284"/>
                <a:gd name="T63" fmla="*/ 60 h 319"/>
                <a:gd name="T64" fmla="*/ 26 w 284"/>
                <a:gd name="T65" fmla="*/ 61 h 319"/>
                <a:gd name="T66" fmla="*/ 28 w 284"/>
                <a:gd name="T67" fmla="*/ 62 h 319"/>
                <a:gd name="T68" fmla="*/ 29 w 284"/>
                <a:gd name="T69" fmla="*/ 63 h 319"/>
                <a:gd name="T70" fmla="*/ 31 w 284"/>
                <a:gd name="T71" fmla="*/ 63 h 319"/>
                <a:gd name="T72" fmla="*/ 33 w 284"/>
                <a:gd name="T73" fmla="*/ 64 h 319"/>
                <a:gd name="T74" fmla="*/ 36 w 284"/>
                <a:gd name="T75" fmla="*/ 63 h 319"/>
                <a:gd name="T76" fmla="*/ 39 w 284"/>
                <a:gd name="T77" fmla="*/ 63 h 319"/>
                <a:gd name="T78" fmla="*/ 41 w 284"/>
                <a:gd name="T79" fmla="*/ 62 h 319"/>
                <a:gd name="T80" fmla="*/ 43 w 284"/>
                <a:gd name="T81" fmla="*/ 61 h 319"/>
                <a:gd name="T82" fmla="*/ 45 w 284"/>
                <a:gd name="T83" fmla="*/ 59 h 319"/>
                <a:gd name="T84" fmla="*/ 47 w 284"/>
                <a:gd name="T85" fmla="*/ 57 h 319"/>
                <a:gd name="T86" fmla="*/ 48 w 284"/>
                <a:gd name="T87" fmla="*/ 55 h 319"/>
                <a:gd name="T88" fmla="*/ 49 w 284"/>
                <a:gd name="T89" fmla="*/ 54 h 319"/>
                <a:gd name="T90" fmla="*/ 50 w 284"/>
                <a:gd name="T91" fmla="*/ 51 h 319"/>
                <a:gd name="T92" fmla="*/ 50 w 284"/>
                <a:gd name="T93" fmla="*/ 46 h 319"/>
                <a:gd name="T94" fmla="*/ 50 w 284"/>
                <a:gd name="T95" fmla="*/ 40 h 319"/>
                <a:gd name="T96" fmla="*/ 50 w 284"/>
                <a:gd name="T97" fmla="*/ 32 h 319"/>
                <a:gd name="T98" fmla="*/ 50 w 284"/>
                <a:gd name="T99" fmla="*/ 0 h 319"/>
                <a:gd name="T100" fmla="*/ 71 w 284"/>
                <a:gd name="T101" fmla="*/ 0 h 319"/>
                <a:gd name="T102" fmla="*/ 71 w 284"/>
                <a:gd name="T103" fmla="*/ 78 h 319"/>
                <a:gd name="T104" fmla="*/ 52 w 284"/>
                <a:gd name="T105" fmla="*/ 78 h 319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284"/>
                <a:gd name="T160" fmla="*/ 0 h 319"/>
                <a:gd name="T161" fmla="*/ 284 w 284"/>
                <a:gd name="T162" fmla="*/ 319 h 319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284" h="319">
                  <a:moveTo>
                    <a:pt x="207" y="313"/>
                  </a:moveTo>
                  <a:lnTo>
                    <a:pt x="207" y="266"/>
                  </a:lnTo>
                  <a:lnTo>
                    <a:pt x="198" y="278"/>
                  </a:lnTo>
                  <a:lnTo>
                    <a:pt x="188" y="288"/>
                  </a:lnTo>
                  <a:lnTo>
                    <a:pt x="175" y="297"/>
                  </a:lnTo>
                  <a:lnTo>
                    <a:pt x="162" y="305"/>
                  </a:lnTo>
                  <a:lnTo>
                    <a:pt x="147" y="311"/>
                  </a:lnTo>
                  <a:lnTo>
                    <a:pt x="133" y="316"/>
                  </a:lnTo>
                  <a:lnTo>
                    <a:pt x="119" y="319"/>
                  </a:lnTo>
                  <a:lnTo>
                    <a:pt x="103" y="319"/>
                  </a:lnTo>
                  <a:lnTo>
                    <a:pt x="88" y="319"/>
                  </a:lnTo>
                  <a:lnTo>
                    <a:pt x="74" y="316"/>
                  </a:lnTo>
                  <a:lnTo>
                    <a:pt x="59" y="311"/>
                  </a:lnTo>
                  <a:lnTo>
                    <a:pt x="46" y="306"/>
                  </a:lnTo>
                  <a:lnTo>
                    <a:pt x="35" y="298"/>
                  </a:lnTo>
                  <a:lnTo>
                    <a:pt x="26" y="289"/>
                  </a:lnTo>
                  <a:lnTo>
                    <a:pt x="17" y="279"/>
                  </a:lnTo>
                  <a:lnTo>
                    <a:pt x="10" y="267"/>
                  </a:lnTo>
                  <a:lnTo>
                    <a:pt x="5" y="253"/>
                  </a:lnTo>
                  <a:lnTo>
                    <a:pt x="2" y="237"/>
                  </a:lnTo>
                  <a:lnTo>
                    <a:pt x="0" y="218"/>
                  </a:lnTo>
                  <a:lnTo>
                    <a:pt x="0" y="197"/>
                  </a:lnTo>
                  <a:lnTo>
                    <a:pt x="0" y="0"/>
                  </a:lnTo>
                  <a:lnTo>
                    <a:pt x="81" y="0"/>
                  </a:lnTo>
                  <a:lnTo>
                    <a:pt x="81" y="143"/>
                  </a:lnTo>
                  <a:lnTo>
                    <a:pt x="83" y="173"/>
                  </a:lnTo>
                  <a:lnTo>
                    <a:pt x="83" y="197"/>
                  </a:lnTo>
                  <a:lnTo>
                    <a:pt x="84" y="214"/>
                  </a:lnTo>
                  <a:lnTo>
                    <a:pt x="87" y="224"/>
                  </a:lnTo>
                  <a:lnTo>
                    <a:pt x="89" y="231"/>
                  </a:lnTo>
                  <a:lnTo>
                    <a:pt x="93" y="237"/>
                  </a:lnTo>
                  <a:lnTo>
                    <a:pt x="98" y="243"/>
                  </a:lnTo>
                  <a:lnTo>
                    <a:pt x="103" y="248"/>
                  </a:lnTo>
                  <a:lnTo>
                    <a:pt x="110" y="252"/>
                  </a:lnTo>
                  <a:lnTo>
                    <a:pt x="116" y="254"/>
                  </a:lnTo>
                  <a:lnTo>
                    <a:pt x="125" y="256"/>
                  </a:lnTo>
                  <a:lnTo>
                    <a:pt x="133" y="257"/>
                  </a:lnTo>
                  <a:lnTo>
                    <a:pt x="144" y="256"/>
                  </a:lnTo>
                  <a:lnTo>
                    <a:pt x="154" y="254"/>
                  </a:lnTo>
                  <a:lnTo>
                    <a:pt x="163" y="250"/>
                  </a:lnTo>
                  <a:lnTo>
                    <a:pt x="172" y="245"/>
                  </a:lnTo>
                  <a:lnTo>
                    <a:pt x="180" y="239"/>
                  </a:lnTo>
                  <a:lnTo>
                    <a:pt x="186" y="232"/>
                  </a:lnTo>
                  <a:lnTo>
                    <a:pt x="191" y="224"/>
                  </a:lnTo>
                  <a:lnTo>
                    <a:pt x="194" y="217"/>
                  </a:lnTo>
                  <a:lnTo>
                    <a:pt x="198" y="204"/>
                  </a:lnTo>
                  <a:lnTo>
                    <a:pt x="199" y="187"/>
                  </a:lnTo>
                  <a:lnTo>
                    <a:pt x="201" y="162"/>
                  </a:lnTo>
                  <a:lnTo>
                    <a:pt x="201" y="131"/>
                  </a:lnTo>
                  <a:lnTo>
                    <a:pt x="201" y="0"/>
                  </a:lnTo>
                  <a:lnTo>
                    <a:pt x="284" y="0"/>
                  </a:lnTo>
                  <a:lnTo>
                    <a:pt x="284" y="313"/>
                  </a:lnTo>
                  <a:lnTo>
                    <a:pt x="207" y="313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R"/>
            </a:p>
          </p:txBody>
        </p:sp>
        <p:sp>
          <p:nvSpPr>
            <p:cNvPr id="283711" name="Freeform 1468"/>
            <p:cNvSpPr>
              <a:spLocks/>
            </p:cNvSpPr>
            <p:nvPr/>
          </p:nvSpPr>
          <p:spPr bwMode="auto">
            <a:xfrm>
              <a:off x="3786" y="1978"/>
              <a:ext cx="73" cy="81"/>
            </a:xfrm>
            <a:custGeom>
              <a:avLst/>
              <a:gdLst>
                <a:gd name="T0" fmla="*/ 21 w 291"/>
                <a:gd name="T1" fmla="*/ 57 h 327"/>
                <a:gd name="T2" fmla="*/ 26 w 291"/>
                <a:gd name="T3" fmla="*/ 63 h 327"/>
                <a:gd name="T4" fmla="*/ 34 w 291"/>
                <a:gd name="T5" fmla="*/ 66 h 327"/>
                <a:gd name="T6" fmla="*/ 44 w 291"/>
                <a:gd name="T7" fmla="*/ 66 h 327"/>
                <a:gd name="T8" fmla="*/ 51 w 291"/>
                <a:gd name="T9" fmla="*/ 62 h 327"/>
                <a:gd name="T10" fmla="*/ 52 w 291"/>
                <a:gd name="T11" fmla="*/ 58 h 327"/>
                <a:gd name="T12" fmla="*/ 51 w 291"/>
                <a:gd name="T13" fmla="*/ 55 h 327"/>
                <a:gd name="T14" fmla="*/ 48 w 291"/>
                <a:gd name="T15" fmla="*/ 53 h 327"/>
                <a:gd name="T16" fmla="*/ 32 w 291"/>
                <a:gd name="T17" fmla="*/ 49 h 327"/>
                <a:gd name="T18" fmla="*/ 17 w 291"/>
                <a:gd name="T19" fmla="*/ 44 h 327"/>
                <a:gd name="T20" fmla="*/ 10 w 291"/>
                <a:gd name="T21" fmla="*/ 40 h 327"/>
                <a:gd name="T22" fmla="*/ 5 w 291"/>
                <a:gd name="T23" fmla="*/ 34 h 327"/>
                <a:gd name="T24" fmla="*/ 3 w 291"/>
                <a:gd name="T25" fmla="*/ 27 h 327"/>
                <a:gd name="T26" fmla="*/ 3 w 291"/>
                <a:gd name="T27" fmla="*/ 19 h 327"/>
                <a:gd name="T28" fmla="*/ 6 w 291"/>
                <a:gd name="T29" fmla="*/ 13 h 327"/>
                <a:gd name="T30" fmla="*/ 11 w 291"/>
                <a:gd name="T31" fmla="*/ 7 h 327"/>
                <a:gd name="T32" fmla="*/ 18 w 291"/>
                <a:gd name="T33" fmla="*/ 3 h 327"/>
                <a:gd name="T34" fmla="*/ 28 w 291"/>
                <a:gd name="T35" fmla="*/ 1 h 327"/>
                <a:gd name="T36" fmla="*/ 40 w 291"/>
                <a:gd name="T37" fmla="*/ 0 h 327"/>
                <a:gd name="T38" fmla="*/ 50 w 291"/>
                <a:gd name="T39" fmla="*/ 1 h 327"/>
                <a:gd name="T40" fmla="*/ 57 w 291"/>
                <a:gd name="T41" fmla="*/ 4 h 327"/>
                <a:gd name="T42" fmla="*/ 63 w 291"/>
                <a:gd name="T43" fmla="*/ 8 h 327"/>
                <a:gd name="T44" fmla="*/ 67 w 291"/>
                <a:gd name="T45" fmla="*/ 14 h 327"/>
                <a:gd name="T46" fmla="*/ 70 w 291"/>
                <a:gd name="T47" fmla="*/ 21 h 327"/>
                <a:gd name="T48" fmla="*/ 49 w 291"/>
                <a:gd name="T49" fmla="*/ 20 h 327"/>
                <a:gd name="T50" fmla="*/ 44 w 291"/>
                <a:gd name="T51" fmla="*/ 16 h 327"/>
                <a:gd name="T52" fmla="*/ 36 w 291"/>
                <a:gd name="T53" fmla="*/ 15 h 327"/>
                <a:gd name="T54" fmla="*/ 26 w 291"/>
                <a:gd name="T55" fmla="*/ 16 h 327"/>
                <a:gd name="T56" fmla="*/ 23 w 291"/>
                <a:gd name="T57" fmla="*/ 19 h 327"/>
                <a:gd name="T58" fmla="*/ 22 w 291"/>
                <a:gd name="T59" fmla="*/ 22 h 327"/>
                <a:gd name="T60" fmla="*/ 24 w 291"/>
                <a:gd name="T61" fmla="*/ 25 h 327"/>
                <a:gd name="T62" fmla="*/ 36 w 291"/>
                <a:gd name="T63" fmla="*/ 29 h 327"/>
                <a:gd name="T64" fmla="*/ 57 w 291"/>
                <a:gd name="T65" fmla="*/ 35 h 327"/>
                <a:gd name="T66" fmla="*/ 65 w 291"/>
                <a:gd name="T67" fmla="*/ 39 h 327"/>
                <a:gd name="T68" fmla="*/ 69 w 291"/>
                <a:gd name="T69" fmla="*/ 43 h 327"/>
                <a:gd name="T70" fmla="*/ 72 w 291"/>
                <a:gd name="T71" fmla="*/ 49 h 327"/>
                <a:gd name="T72" fmla="*/ 73 w 291"/>
                <a:gd name="T73" fmla="*/ 55 h 327"/>
                <a:gd name="T74" fmla="*/ 72 w 291"/>
                <a:gd name="T75" fmla="*/ 63 h 327"/>
                <a:gd name="T76" fmla="*/ 68 w 291"/>
                <a:gd name="T77" fmla="*/ 69 h 327"/>
                <a:gd name="T78" fmla="*/ 62 w 291"/>
                <a:gd name="T79" fmla="*/ 75 h 327"/>
                <a:gd name="T80" fmla="*/ 53 w 291"/>
                <a:gd name="T81" fmla="*/ 79 h 327"/>
                <a:gd name="T82" fmla="*/ 42 w 291"/>
                <a:gd name="T83" fmla="*/ 81 h 327"/>
                <a:gd name="T84" fmla="*/ 30 w 291"/>
                <a:gd name="T85" fmla="*/ 81 h 327"/>
                <a:gd name="T86" fmla="*/ 20 w 291"/>
                <a:gd name="T87" fmla="*/ 79 h 327"/>
                <a:gd name="T88" fmla="*/ 12 w 291"/>
                <a:gd name="T89" fmla="*/ 75 h 327"/>
                <a:gd name="T90" fmla="*/ 6 w 291"/>
                <a:gd name="T91" fmla="*/ 69 h 327"/>
                <a:gd name="T92" fmla="*/ 2 w 291"/>
                <a:gd name="T93" fmla="*/ 62 h 327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291"/>
                <a:gd name="T142" fmla="*/ 0 h 327"/>
                <a:gd name="T143" fmla="*/ 291 w 291"/>
                <a:gd name="T144" fmla="*/ 327 h 327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291" h="327">
                  <a:moveTo>
                    <a:pt x="0" y="231"/>
                  </a:moveTo>
                  <a:lnTo>
                    <a:pt x="82" y="218"/>
                  </a:lnTo>
                  <a:lnTo>
                    <a:pt x="85" y="230"/>
                  </a:lnTo>
                  <a:lnTo>
                    <a:pt x="90" y="240"/>
                  </a:lnTo>
                  <a:lnTo>
                    <a:pt x="97" y="248"/>
                  </a:lnTo>
                  <a:lnTo>
                    <a:pt x="103" y="256"/>
                  </a:lnTo>
                  <a:lnTo>
                    <a:pt x="112" y="261"/>
                  </a:lnTo>
                  <a:lnTo>
                    <a:pt x="123" y="265"/>
                  </a:lnTo>
                  <a:lnTo>
                    <a:pt x="136" y="267"/>
                  </a:lnTo>
                  <a:lnTo>
                    <a:pt x="149" y="267"/>
                  </a:lnTo>
                  <a:lnTo>
                    <a:pt x="164" y="267"/>
                  </a:lnTo>
                  <a:lnTo>
                    <a:pt x="177" y="265"/>
                  </a:lnTo>
                  <a:lnTo>
                    <a:pt x="189" y="261"/>
                  </a:lnTo>
                  <a:lnTo>
                    <a:pt x="198" y="256"/>
                  </a:lnTo>
                  <a:lnTo>
                    <a:pt x="202" y="252"/>
                  </a:lnTo>
                  <a:lnTo>
                    <a:pt x="206" y="247"/>
                  </a:lnTo>
                  <a:lnTo>
                    <a:pt x="207" y="240"/>
                  </a:lnTo>
                  <a:lnTo>
                    <a:pt x="208" y="234"/>
                  </a:lnTo>
                  <a:lnTo>
                    <a:pt x="208" y="230"/>
                  </a:lnTo>
                  <a:lnTo>
                    <a:pt x="207" y="225"/>
                  </a:lnTo>
                  <a:lnTo>
                    <a:pt x="204" y="222"/>
                  </a:lnTo>
                  <a:lnTo>
                    <a:pt x="202" y="218"/>
                  </a:lnTo>
                  <a:lnTo>
                    <a:pt x="198" y="216"/>
                  </a:lnTo>
                  <a:lnTo>
                    <a:pt x="193" y="213"/>
                  </a:lnTo>
                  <a:lnTo>
                    <a:pt x="185" y="210"/>
                  </a:lnTo>
                  <a:lnTo>
                    <a:pt x="174" y="208"/>
                  </a:lnTo>
                  <a:lnTo>
                    <a:pt x="129" y="196"/>
                  </a:lnTo>
                  <a:lnTo>
                    <a:pt x="93" y="186"/>
                  </a:lnTo>
                  <a:lnTo>
                    <a:pt x="79" y="182"/>
                  </a:lnTo>
                  <a:lnTo>
                    <a:pt x="66" y="177"/>
                  </a:lnTo>
                  <a:lnTo>
                    <a:pt x="55" y="172"/>
                  </a:lnTo>
                  <a:lnTo>
                    <a:pt x="47" y="168"/>
                  </a:lnTo>
                  <a:lnTo>
                    <a:pt x="38" y="160"/>
                  </a:lnTo>
                  <a:lnTo>
                    <a:pt x="32" y="153"/>
                  </a:lnTo>
                  <a:lnTo>
                    <a:pt x="25" y="146"/>
                  </a:lnTo>
                  <a:lnTo>
                    <a:pt x="20" y="137"/>
                  </a:lnTo>
                  <a:lnTo>
                    <a:pt x="16" y="127"/>
                  </a:lnTo>
                  <a:lnTo>
                    <a:pt x="12" y="118"/>
                  </a:lnTo>
                  <a:lnTo>
                    <a:pt x="11" y="108"/>
                  </a:lnTo>
                  <a:lnTo>
                    <a:pt x="11" y="96"/>
                  </a:lnTo>
                  <a:lnTo>
                    <a:pt x="11" y="87"/>
                  </a:lnTo>
                  <a:lnTo>
                    <a:pt x="12" y="77"/>
                  </a:lnTo>
                  <a:lnTo>
                    <a:pt x="15" y="68"/>
                  </a:lnTo>
                  <a:lnTo>
                    <a:pt x="19" y="59"/>
                  </a:lnTo>
                  <a:lnTo>
                    <a:pt x="23" y="51"/>
                  </a:lnTo>
                  <a:lnTo>
                    <a:pt x="28" y="43"/>
                  </a:lnTo>
                  <a:lnTo>
                    <a:pt x="35" y="35"/>
                  </a:lnTo>
                  <a:lnTo>
                    <a:pt x="42" y="29"/>
                  </a:lnTo>
                  <a:lnTo>
                    <a:pt x="51" y="22"/>
                  </a:lnTo>
                  <a:lnTo>
                    <a:pt x="60" y="16"/>
                  </a:lnTo>
                  <a:lnTo>
                    <a:pt x="72" y="12"/>
                  </a:lnTo>
                  <a:lnTo>
                    <a:pt x="84" y="8"/>
                  </a:lnTo>
                  <a:lnTo>
                    <a:pt x="97" y="4"/>
                  </a:lnTo>
                  <a:lnTo>
                    <a:pt x="111" y="3"/>
                  </a:lnTo>
                  <a:lnTo>
                    <a:pt x="125" y="2"/>
                  </a:lnTo>
                  <a:lnTo>
                    <a:pt x="142" y="0"/>
                  </a:lnTo>
                  <a:lnTo>
                    <a:pt x="158" y="0"/>
                  </a:lnTo>
                  <a:lnTo>
                    <a:pt x="172" y="2"/>
                  </a:lnTo>
                  <a:lnTo>
                    <a:pt x="186" y="3"/>
                  </a:lnTo>
                  <a:lnTo>
                    <a:pt x="198" y="6"/>
                  </a:lnTo>
                  <a:lnTo>
                    <a:pt x="209" y="10"/>
                  </a:lnTo>
                  <a:lnTo>
                    <a:pt x="220" y="12"/>
                  </a:lnTo>
                  <a:lnTo>
                    <a:pt x="229" y="17"/>
                  </a:lnTo>
                  <a:lnTo>
                    <a:pt x="238" y="21"/>
                  </a:lnTo>
                  <a:lnTo>
                    <a:pt x="246" y="28"/>
                  </a:lnTo>
                  <a:lnTo>
                    <a:pt x="252" y="33"/>
                  </a:lnTo>
                  <a:lnTo>
                    <a:pt x="259" y="41"/>
                  </a:lnTo>
                  <a:lnTo>
                    <a:pt x="264" y="47"/>
                  </a:lnTo>
                  <a:lnTo>
                    <a:pt x="269" y="56"/>
                  </a:lnTo>
                  <a:lnTo>
                    <a:pt x="273" y="64"/>
                  </a:lnTo>
                  <a:lnTo>
                    <a:pt x="277" y="73"/>
                  </a:lnTo>
                  <a:lnTo>
                    <a:pt x="281" y="83"/>
                  </a:lnTo>
                  <a:lnTo>
                    <a:pt x="203" y="98"/>
                  </a:lnTo>
                  <a:lnTo>
                    <a:pt x="199" y="90"/>
                  </a:lnTo>
                  <a:lnTo>
                    <a:pt x="195" y="82"/>
                  </a:lnTo>
                  <a:lnTo>
                    <a:pt x="190" y="76"/>
                  </a:lnTo>
                  <a:lnTo>
                    <a:pt x="184" y="70"/>
                  </a:lnTo>
                  <a:lnTo>
                    <a:pt x="176" y="65"/>
                  </a:lnTo>
                  <a:lnTo>
                    <a:pt x="167" y="63"/>
                  </a:lnTo>
                  <a:lnTo>
                    <a:pt x="156" y="61"/>
                  </a:lnTo>
                  <a:lnTo>
                    <a:pt x="143" y="60"/>
                  </a:lnTo>
                  <a:lnTo>
                    <a:pt x="129" y="61"/>
                  </a:lnTo>
                  <a:lnTo>
                    <a:pt x="116" y="63"/>
                  </a:lnTo>
                  <a:lnTo>
                    <a:pt x="105" y="65"/>
                  </a:lnTo>
                  <a:lnTo>
                    <a:pt x="97" y="69"/>
                  </a:lnTo>
                  <a:lnTo>
                    <a:pt x="93" y="73"/>
                  </a:lnTo>
                  <a:lnTo>
                    <a:pt x="90" y="77"/>
                  </a:lnTo>
                  <a:lnTo>
                    <a:pt x="88" y="81"/>
                  </a:lnTo>
                  <a:lnTo>
                    <a:pt x="88" y="86"/>
                  </a:lnTo>
                  <a:lnTo>
                    <a:pt x="88" y="90"/>
                  </a:lnTo>
                  <a:lnTo>
                    <a:pt x="89" y="94"/>
                  </a:lnTo>
                  <a:lnTo>
                    <a:pt x="92" y="98"/>
                  </a:lnTo>
                  <a:lnTo>
                    <a:pt x="95" y="102"/>
                  </a:lnTo>
                  <a:lnTo>
                    <a:pt x="105" y="105"/>
                  </a:lnTo>
                  <a:lnTo>
                    <a:pt x="120" y="111"/>
                  </a:lnTo>
                  <a:lnTo>
                    <a:pt x="143" y="117"/>
                  </a:lnTo>
                  <a:lnTo>
                    <a:pt x="173" y="125"/>
                  </a:lnTo>
                  <a:lnTo>
                    <a:pt x="203" y="133"/>
                  </a:lnTo>
                  <a:lnTo>
                    <a:pt x="229" y="140"/>
                  </a:lnTo>
                  <a:lnTo>
                    <a:pt x="241" y="146"/>
                  </a:lnTo>
                  <a:lnTo>
                    <a:pt x="250" y="151"/>
                  </a:lnTo>
                  <a:lnTo>
                    <a:pt x="259" y="156"/>
                  </a:lnTo>
                  <a:lnTo>
                    <a:pt x="265" y="161"/>
                  </a:lnTo>
                  <a:lnTo>
                    <a:pt x="272" y="168"/>
                  </a:lnTo>
                  <a:lnTo>
                    <a:pt x="277" y="173"/>
                  </a:lnTo>
                  <a:lnTo>
                    <a:pt x="281" y="181"/>
                  </a:lnTo>
                  <a:lnTo>
                    <a:pt x="285" y="187"/>
                  </a:lnTo>
                  <a:lnTo>
                    <a:pt x="287" y="196"/>
                  </a:lnTo>
                  <a:lnTo>
                    <a:pt x="290" y="204"/>
                  </a:lnTo>
                  <a:lnTo>
                    <a:pt x="291" y="213"/>
                  </a:lnTo>
                  <a:lnTo>
                    <a:pt x="291" y="222"/>
                  </a:lnTo>
                  <a:lnTo>
                    <a:pt x="291" y="234"/>
                  </a:lnTo>
                  <a:lnTo>
                    <a:pt x="289" y="243"/>
                  </a:lnTo>
                  <a:lnTo>
                    <a:pt x="286" y="253"/>
                  </a:lnTo>
                  <a:lnTo>
                    <a:pt x="282" y="262"/>
                  </a:lnTo>
                  <a:lnTo>
                    <a:pt x="277" y="271"/>
                  </a:lnTo>
                  <a:lnTo>
                    <a:pt x="270" y="280"/>
                  </a:lnTo>
                  <a:lnTo>
                    <a:pt x="264" y="288"/>
                  </a:lnTo>
                  <a:lnTo>
                    <a:pt x="255" y="297"/>
                  </a:lnTo>
                  <a:lnTo>
                    <a:pt x="246" y="304"/>
                  </a:lnTo>
                  <a:lnTo>
                    <a:pt x="235" y="310"/>
                  </a:lnTo>
                  <a:lnTo>
                    <a:pt x="224" y="315"/>
                  </a:lnTo>
                  <a:lnTo>
                    <a:pt x="211" y="319"/>
                  </a:lnTo>
                  <a:lnTo>
                    <a:pt x="197" y="323"/>
                  </a:lnTo>
                  <a:lnTo>
                    <a:pt x="182" y="326"/>
                  </a:lnTo>
                  <a:lnTo>
                    <a:pt x="167" y="327"/>
                  </a:lnTo>
                  <a:lnTo>
                    <a:pt x="149" y="327"/>
                  </a:lnTo>
                  <a:lnTo>
                    <a:pt x="133" y="327"/>
                  </a:lnTo>
                  <a:lnTo>
                    <a:pt x="119" y="326"/>
                  </a:lnTo>
                  <a:lnTo>
                    <a:pt x="105" y="324"/>
                  </a:lnTo>
                  <a:lnTo>
                    <a:pt x="92" y="321"/>
                  </a:lnTo>
                  <a:lnTo>
                    <a:pt x="80" y="318"/>
                  </a:lnTo>
                  <a:lnTo>
                    <a:pt x="68" y="313"/>
                  </a:lnTo>
                  <a:lnTo>
                    <a:pt x="58" y="308"/>
                  </a:lnTo>
                  <a:lnTo>
                    <a:pt x="47" y="301"/>
                  </a:lnTo>
                  <a:lnTo>
                    <a:pt x="38" y="295"/>
                  </a:lnTo>
                  <a:lnTo>
                    <a:pt x="31" y="287"/>
                  </a:lnTo>
                  <a:lnTo>
                    <a:pt x="24" y="279"/>
                  </a:lnTo>
                  <a:lnTo>
                    <a:pt x="18" y="271"/>
                  </a:lnTo>
                  <a:lnTo>
                    <a:pt x="11" y="262"/>
                  </a:lnTo>
                  <a:lnTo>
                    <a:pt x="6" y="252"/>
                  </a:lnTo>
                  <a:lnTo>
                    <a:pt x="2" y="242"/>
                  </a:lnTo>
                  <a:lnTo>
                    <a:pt x="0" y="231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R"/>
            </a:p>
          </p:txBody>
        </p:sp>
        <p:sp>
          <p:nvSpPr>
            <p:cNvPr id="283712" name="Freeform 1469"/>
            <p:cNvSpPr>
              <a:spLocks noEditPoints="1"/>
            </p:cNvSpPr>
            <p:nvPr/>
          </p:nvSpPr>
          <p:spPr bwMode="auto">
            <a:xfrm>
              <a:off x="3872" y="1978"/>
              <a:ext cx="73" cy="81"/>
            </a:xfrm>
            <a:custGeom>
              <a:avLst/>
              <a:gdLst>
                <a:gd name="T0" fmla="*/ 3 w 294"/>
                <a:gd name="T1" fmla="*/ 19 h 327"/>
                <a:gd name="T2" fmla="*/ 6 w 294"/>
                <a:gd name="T3" fmla="*/ 12 h 327"/>
                <a:gd name="T4" fmla="*/ 11 w 294"/>
                <a:gd name="T5" fmla="*/ 7 h 327"/>
                <a:gd name="T6" fmla="*/ 17 w 294"/>
                <a:gd name="T7" fmla="*/ 3 h 327"/>
                <a:gd name="T8" fmla="*/ 25 w 294"/>
                <a:gd name="T9" fmla="*/ 1 h 327"/>
                <a:gd name="T10" fmla="*/ 36 w 294"/>
                <a:gd name="T11" fmla="*/ 0 h 327"/>
                <a:gd name="T12" fmla="*/ 52 w 294"/>
                <a:gd name="T13" fmla="*/ 2 h 327"/>
                <a:gd name="T14" fmla="*/ 62 w 294"/>
                <a:gd name="T15" fmla="*/ 7 h 327"/>
                <a:gd name="T16" fmla="*/ 67 w 294"/>
                <a:gd name="T17" fmla="*/ 15 h 327"/>
                <a:gd name="T18" fmla="*/ 69 w 294"/>
                <a:gd name="T19" fmla="*/ 30 h 327"/>
                <a:gd name="T20" fmla="*/ 69 w 294"/>
                <a:gd name="T21" fmla="*/ 63 h 327"/>
                <a:gd name="T22" fmla="*/ 70 w 294"/>
                <a:gd name="T23" fmla="*/ 71 h 327"/>
                <a:gd name="T24" fmla="*/ 73 w 294"/>
                <a:gd name="T25" fmla="*/ 80 h 327"/>
                <a:gd name="T26" fmla="*/ 50 w 294"/>
                <a:gd name="T27" fmla="*/ 73 h 327"/>
                <a:gd name="T28" fmla="*/ 47 w 294"/>
                <a:gd name="T29" fmla="*/ 73 h 327"/>
                <a:gd name="T30" fmla="*/ 38 w 294"/>
                <a:gd name="T31" fmla="*/ 79 h 327"/>
                <a:gd name="T32" fmla="*/ 29 w 294"/>
                <a:gd name="T33" fmla="*/ 81 h 327"/>
                <a:gd name="T34" fmla="*/ 20 w 294"/>
                <a:gd name="T35" fmla="*/ 81 h 327"/>
                <a:gd name="T36" fmla="*/ 13 w 294"/>
                <a:gd name="T37" fmla="*/ 79 h 327"/>
                <a:gd name="T38" fmla="*/ 7 w 294"/>
                <a:gd name="T39" fmla="*/ 75 h 327"/>
                <a:gd name="T40" fmla="*/ 3 w 294"/>
                <a:gd name="T41" fmla="*/ 69 h 327"/>
                <a:gd name="T42" fmla="*/ 0 w 294"/>
                <a:gd name="T43" fmla="*/ 63 h 327"/>
                <a:gd name="T44" fmla="*/ 0 w 294"/>
                <a:gd name="T45" fmla="*/ 55 h 327"/>
                <a:gd name="T46" fmla="*/ 3 w 294"/>
                <a:gd name="T47" fmla="*/ 47 h 327"/>
                <a:gd name="T48" fmla="*/ 9 w 294"/>
                <a:gd name="T49" fmla="*/ 40 h 327"/>
                <a:gd name="T50" fmla="*/ 19 w 294"/>
                <a:gd name="T51" fmla="*/ 36 h 327"/>
                <a:gd name="T52" fmla="*/ 35 w 294"/>
                <a:gd name="T53" fmla="*/ 32 h 327"/>
                <a:gd name="T54" fmla="*/ 48 w 294"/>
                <a:gd name="T55" fmla="*/ 29 h 327"/>
                <a:gd name="T56" fmla="*/ 47 w 294"/>
                <a:gd name="T57" fmla="*/ 22 h 327"/>
                <a:gd name="T58" fmla="*/ 43 w 294"/>
                <a:gd name="T59" fmla="*/ 17 h 327"/>
                <a:gd name="T60" fmla="*/ 34 w 294"/>
                <a:gd name="T61" fmla="*/ 16 h 327"/>
                <a:gd name="T62" fmla="*/ 27 w 294"/>
                <a:gd name="T63" fmla="*/ 17 h 327"/>
                <a:gd name="T64" fmla="*/ 23 w 294"/>
                <a:gd name="T65" fmla="*/ 21 h 327"/>
                <a:gd name="T66" fmla="*/ 48 w 294"/>
                <a:gd name="T67" fmla="*/ 42 h 327"/>
                <a:gd name="T68" fmla="*/ 40 w 294"/>
                <a:gd name="T69" fmla="*/ 44 h 327"/>
                <a:gd name="T70" fmla="*/ 29 w 294"/>
                <a:gd name="T71" fmla="*/ 47 h 327"/>
                <a:gd name="T72" fmla="*/ 23 w 294"/>
                <a:gd name="T73" fmla="*/ 51 h 327"/>
                <a:gd name="T74" fmla="*/ 21 w 294"/>
                <a:gd name="T75" fmla="*/ 56 h 327"/>
                <a:gd name="T76" fmla="*/ 22 w 294"/>
                <a:gd name="T77" fmla="*/ 62 h 327"/>
                <a:gd name="T78" fmla="*/ 27 w 294"/>
                <a:gd name="T79" fmla="*/ 66 h 327"/>
                <a:gd name="T80" fmla="*/ 35 w 294"/>
                <a:gd name="T81" fmla="*/ 67 h 327"/>
                <a:gd name="T82" fmla="*/ 42 w 294"/>
                <a:gd name="T83" fmla="*/ 63 h 327"/>
                <a:gd name="T84" fmla="*/ 47 w 294"/>
                <a:gd name="T85" fmla="*/ 58 h 327"/>
                <a:gd name="T86" fmla="*/ 48 w 294"/>
                <a:gd name="T87" fmla="*/ 53 h 327"/>
                <a:gd name="T88" fmla="*/ 48 w 294"/>
                <a:gd name="T89" fmla="*/ 42 h 32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294"/>
                <a:gd name="T136" fmla="*/ 0 h 327"/>
                <a:gd name="T137" fmla="*/ 294 w 294"/>
                <a:gd name="T138" fmla="*/ 327 h 327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294" h="327">
                  <a:moveTo>
                    <a:pt x="84" y="103"/>
                  </a:moveTo>
                  <a:lnTo>
                    <a:pt x="9" y="90"/>
                  </a:lnTo>
                  <a:lnTo>
                    <a:pt x="11" y="78"/>
                  </a:lnTo>
                  <a:lnTo>
                    <a:pt x="15" y="68"/>
                  </a:lnTo>
                  <a:lnTo>
                    <a:pt x="20" y="59"/>
                  </a:lnTo>
                  <a:lnTo>
                    <a:pt x="26" y="50"/>
                  </a:lnTo>
                  <a:lnTo>
                    <a:pt x="31" y="42"/>
                  </a:lnTo>
                  <a:lnTo>
                    <a:pt x="37" y="35"/>
                  </a:lnTo>
                  <a:lnTo>
                    <a:pt x="45" y="29"/>
                  </a:lnTo>
                  <a:lnTo>
                    <a:pt x="52" y="22"/>
                  </a:lnTo>
                  <a:lnTo>
                    <a:pt x="61" y="17"/>
                  </a:lnTo>
                  <a:lnTo>
                    <a:pt x="70" y="13"/>
                  </a:lnTo>
                  <a:lnTo>
                    <a:pt x="79" y="10"/>
                  </a:lnTo>
                  <a:lnTo>
                    <a:pt x="90" y="6"/>
                  </a:lnTo>
                  <a:lnTo>
                    <a:pt x="102" y="4"/>
                  </a:lnTo>
                  <a:lnTo>
                    <a:pt x="115" y="2"/>
                  </a:lnTo>
                  <a:lnTo>
                    <a:pt x="129" y="0"/>
                  </a:lnTo>
                  <a:lnTo>
                    <a:pt x="144" y="0"/>
                  </a:lnTo>
                  <a:lnTo>
                    <a:pt x="169" y="2"/>
                  </a:lnTo>
                  <a:lnTo>
                    <a:pt x="191" y="4"/>
                  </a:lnTo>
                  <a:lnTo>
                    <a:pt x="211" y="8"/>
                  </a:lnTo>
                  <a:lnTo>
                    <a:pt x="226" y="13"/>
                  </a:lnTo>
                  <a:lnTo>
                    <a:pt x="238" y="21"/>
                  </a:lnTo>
                  <a:lnTo>
                    <a:pt x="250" y="29"/>
                  </a:lnTo>
                  <a:lnTo>
                    <a:pt x="258" y="38"/>
                  </a:lnTo>
                  <a:lnTo>
                    <a:pt x="264" y="47"/>
                  </a:lnTo>
                  <a:lnTo>
                    <a:pt x="269" y="59"/>
                  </a:lnTo>
                  <a:lnTo>
                    <a:pt x="273" y="76"/>
                  </a:lnTo>
                  <a:lnTo>
                    <a:pt x="274" y="96"/>
                  </a:lnTo>
                  <a:lnTo>
                    <a:pt x="276" y="121"/>
                  </a:lnTo>
                  <a:lnTo>
                    <a:pt x="274" y="218"/>
                  </a:lnTo>
                  <a:lnTo>
                    <a:pt x="274" y="238"/>
                  </a:lnTo>
                  <a:lnTo>
                    <a:pt x="276" y="253"/>
                  </a:lnTo>
                  <a:lnTo>
                    <a:pt x="277" y="267"/>
                  </a:lnTo>
                  <a:lnTo>
                    <a:pt x="278" y="279"/>
                  </a:lnTo>
                  <a:lnTo>
                    <a:pt x="281" y="288"/>
                  </a:lnTo>
                  <a:lnTo>
                    <a:pt x="285" y="299"/>
                  </a:lnTo>
                  <a:lnTo>
                    <a:pt x="289" y="309"/>
                  </a:lnTo>
                  <a:lnTo>
                    <a:pt x="294" y="321"/>
                  </a:lnTo>
                  <a:lnTo>
                    <a:pt x="211" y="321"/>
                  </a:lnTo>
                  <a:lnTo>
                    <a:pt x="208" y="310"/>
                  </a:lnTo>
                  <a:lnTo>
                    <a:pt x="203" y="296"/>
                  </a:lnTo>
                  <a:lnTo>
                    <a:pt x="202" y="289"/>
                  </a:lnTo>
                  <a:lnTo>
                    <a:pt x="201" y="287"/>
                  </a:lnTo>
                  <a:lnTo>
                    <a:pt x="190" y="296"/>
                  </a:lnTo>
                  <a:lnTo>
                    <a:pt x="179" y="304"/>
                  </a:lnTo>
                  <a:lnTo>
                    <a:pt x="167" y="312"/>
                  </a:lnTo>
                  <a:lnTo>
                    <a:pt x="155" y="317"/>
                  </a:lnTo>
                  <a:lnTo>
                    <a:pt x="144" y="322"/>
                  </a:lnTo>
                  <a:lnTo>
                    <a:pt x="131" y="324"/>
                  </a:lnTo>
                  <a:lnTo>
                    <a:pt x="118" y="327"/>
                  </a:lnTo>
                  <a:lnTo>
                    <a:pt x="103" y="327"/>
                  </a:lnTo>
                  <a:lnTo>
                    <a:pt x="92" y="327"/>
                  </a:lnTo>
                  <a:lnTo>
                    <a:pt x="81" y="326"/>
                  </a:lnTo>
                  <a:lnTo>
                    <a:pt x="71" y="323"/>
                  </a:lnTo>
                  <a:lnTo>
                    <a:pt x="61" y="321"/>
                  </a:lnTo>
                  <a:lnTo>
                    <a:pt x="52" y="317"/>
                  </a:lnTo>
                  <a:lnTo>
                    <a:pt x="42" y="313"/>
                  </a:lnTo>
                  <a:lnTo>
                    <a:pt x="35" y="308"/>
                  </a:lnTo>
                  <a:lnTo>
                    <a:pt x="28" y="301"/>
                  </a:lnTo>
                  <a:lnTo>
                    <a:pt x="22" y="295"/>
                  </a:lnTo>
                  <a:lnTo>
                    <a:pt x="15" y="287"/>
                  </a:lnTo>
                  <a:lnTo>
                    <a:pt x="11" y="280"/>
                  </a:lnTo>
                  <a:lnTo>
                    <a:pt x="7" y="271"/>
                  </a:lnTo>
                  <a:lnTo>
                    <a:pt x="4" y="264"/>
                  </a:lnTo>
                  <a:lnTo>
                    <a:pt x="1" y="254"/>
                  </a:lnTo>
                  <a:lnTo>
                    <a:pt x="0" y="245"/>
                  </a:lnTo>
                  <a:lnTo>
                    <a:pt x="0" y="235"/>
                  </a:lnTo>
                  <a:lnTo>
                    <a:pt x="1" y="222"/>
                  </a:lnTo>
                  <a:lnTo>
                    <a:pt x="4" y="210"/>
                  </a:lnTo>
                  <a:lnTo>
                    <a:pt x="7" y="199"/>
                  </a:lnTo>
                  <a:lnTo>
                    <a:pt x="13" y="188"/>
                  </a:lnTo>
                  <a:lnTo>
                    <a:pt x="19" y="178"/>
                  </a:lnTo>
                  <a:lnTo>
                    <a:pt x="28" y="169"/>
                  </a:lnTo>
                  <a:lnTo>
                    <a:pt x="37" y="162"/>
                  </a:lnTo>
                  <a:lnTo>
                    <a:pt x="48" y="156"/>
                  </a:lnTo>
                  <a:lnTo>
                    <a:pt x="61" y="151"/>
                  </a:lnTo>
                  <a:lnTo>
                    <a:pt x="76" y="146"/>
                  </a:lnTo>
                  <a:lnTo>
                    <a:pt x="93" y="142"/>
                  </a:lnTo>
                  <a:lnTo>
                    <a:pt x="114" y="137"/>
                  </a:lnTo>
                  <a:lnTo>
                    <a:pt x="141" y="131"/>
                  </a:lnTo>
                  <a:lnTo>
                    <a:pt x="163" y="126"/>
                  </a:lnTo>
                  <a:lnTo>
                    <a:pt x="181" y="121"/>
                  </a:lnTo>
                  <a:lnTo>
                    <a:pt x="194" y="117"/>
                  </a:lnTo>
                  <a:lnTo>
                    <a:pt x="194" y="108"/>
                  </a:lnTo>
                  <a:lnTo>
                    <a:pt x="193" y="98"/>
                  </a:lnTo>
                  <a:lnTo>
                    <a:pt x="191" y="87"/>
                  </a:lnTo>
                  <a:lnTo>
                    <a:pt x="188" y="79"/>
                  </a:lnTo>
                  <a:lnTo>
                    <a:pt x="182" y="74"/>
                  </a:lnTo>
                  <a:lnTo>
                    <a:pt x="175" y="69"/>
                  </a:lnTo>
                  <a:lnTo>
                    <a:pt x="166" y="67"/>
                  </a:lnTo>
                  <a:lnTo>
                    <a:pt x="153" y="65"/>
                  </a:lnTo>
                  <a:lnTo>
                    <a:pt x="138" y="64"/>
                  </a:lnTo>
                  <a:lnTo>
                    <a:pt x="128" y="64"/>
                  </a:lnTo>
                  <a:lnTo>
                    <a:pt x="118" y="67"/>
                  </a:lnTo>
                  <a:lnTo>
                    <a:pt x="110" y="69"/>
                  </a:lnTo>
                  <a:lnTo>
                    <a:pt x="103" y="73"/>
                  </a:lnTo>
                  <a:lnTo>
                    <a:pt x="98" y="78"/>
                  </a:lnTo>
                  <a:lnTo>
                    <a:pt x="92" y="85"/>
                  </a:lnTo>
                  <a:lnTo>
                    <a:pt x="88" y="92"/>
                  </a:lnTo>
                  <a:lnTo>
                    <a:pt x="84" y="103"/>
                  </a:lnTo>
                  <a:close/>
                  <a:moveTo>
                    <a:pt x="194" y="170"/>
                  </a:moveTo>
                  <a:lnTo>
                    <a:pt x="185" y="173"/>
                  </a:lnTo>
                  <a:lnTo>
                    <a:pt x="173" y="177"/>
                  </a:lnTo>
                  <a:lnTo>
                    <a:pt x="160" y="179"/>
                  </a:lnTo>
                  <a:lnTo>
                    <a:pt x="144" y="183"/>
                  </a:lnTo>
                  <a:lnTo>
                    <a:pt x="128" y="187"/>
                  </a:lnTo>
                  <a:lnTo>
                    <a:pt x="115" y="190"/>
                  </a:lnTo>
                  <a:lnTo>
                    <a:pt x="106" y="194"/>
                  </a:lnTo>
                  <a:lnTo>
                    <a:pt x="98" y="197"/>
                  </a:lnTo>
                  <a:lnTo>
                    <a:pt x="92" y="204"/>
                  </a:lnTo>
                  <a:lnTo>
                    <a:pt x="87" y="210"/>
                  </a:lnTo>
                  <a:lnTo>
                    <a:pt x="84" y="218"/>
                  </a:lnTo>
                  <a:lnTo>
                    <a:pt x="83" y="226"/>
                  </a:lnTo>
                  <a:lnTo>
                    <a:pt x="84" y="235"/>
                  </a:lnTo>
                  <a:lnTo>
                    <a:pt x="85" y="243"/>
                  </a:lnTo>
                  <a:lnTo>
                    <a:pt x="90" y="249"/>
                  </a:lnTo>
                  <a:lnTo>
                    <a:pt x="96" y="257"/>
                  </a:lnTo>
                  <a:lnTo>
                    <a:pt x="102" y="262"/>
                  </a:lnTo>
                  <a:lnTo>
                    <a:pt x="110" y="266"/>
                  </a:lnTo>
                  <a:lnTo>
                    <a:pt x="119" y="269"/>
                  </a:lnTo>
                  <a:lnTo>
                    <a:pt x="128" y="269"/>
                  </a:lnTo>
                  <a:lnTo>
                    <a:pt x="140" y="269"/>
                  </a:lnTo>
                  <a:lnTo>
                    <a:pt x="150" y="266"/>
                  </a:lnTo>
                  <a:lnTo>
                    <a:pt x="160" y="261"/>
                  </a:lnTo>
                  <a:lnTo>
                    <a:pt x="171" y="254"/>
                  </a:lnTo>
                  <a:lnTo>
                    <a:pt x="179" y="248"/>
                  </a:lnTo>
                  <a:lnTo>
                    <a:pt x="184" y="242"/>
                  </a:lnTo>
                  <a:lnTo>
                    <a:pt x="188" y="235"/>
                  </a:lnTo>
                  <a:lnTo>
                    <a:pt x="191" y="227"/>
                  </a:lnTo>
                  <a:lnTo>
                    <a:pt x="193" y="221"/>
                  </a:lnTo>
                  <a:lnTo>
                    <a:pt x="193" y="212"/>
                  </a:lnTo>
                  <a:lnTo>
                    <a:pt x="194" y="200"/>
                  </a:lnTo>
                  <a:lnTo>
                    <a:pt x="194" y="187"/>
                  </a:lnTo>
                  <a:lnTo>
                    <a:pt x="194" y="17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R"/>
            </a:p>
          </p:txBody>
        </p:sp>
        <p:sp>
          <p:nvSpPr>
            <p:cNvPr id="283713" name="Rectangle 1470"/>
            <p:cNvSpPr>
              <a:spLocks noChangeArrowheads="1"/>
            </p:cNvSpPr>
            <p:nvPr/>
          </p:nvSpPr>
          <p:spPr bwMode="auto">
            <a:xfrm>
              <a:off x="3961" y="1950"/>
              <a:ext cx="21" cy="108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ts val="300"/>
                </a:spcBef>
                <a:buClr>
                  <a:srgbClr val="A04DA3"/>
                </a:buClr>
                <a:buFont typeface="Georgia" panose="02040502050405020303" pitchFamily="18" charset="0"/>
                <a:buChar char="•"/>
                <a:defRPr sz="28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>
                <a:spcBef>
                  <a:spcPts val="300"/>
                </a:spcBef>
                <a:buClr>
                  <a:schemeClr val="accent2"/>
                </a:buClr>
                <a:buFont typeface="Georgia" panose="02040502050405020303" pitchFamily="18" charset="0"/>
                <a:buChar char="▫"/>
                <a:defRPr sz="2600">
                  <a:solidFill>
                    <a:schemeClr val="accent2"/>
                  </a:solidFill>
                  <a:latin typeface="Georgia" panose="02040502050405020303" pitchFamily="18" charset="0"/>
                </a:defRPr>
              </a:lvl2pPr>
              <a:lvl3pPr marL="1143000" indent="-228600">
                <a:spcBef>
                  <a:spcPts val="300"/>
                </a:spcBef>
                <a:buClr>
                  <a:schemeClr val="accent1"/>
                </a:buClr>
                <a:buFont typeface="Wingdings 2" panose="05020102010507070707" pitchFamily="18" charset="2"/>
                <a:buChar char=""/>
                <a:defRPr sz="2400">
                  <a:solidFill>
                    <a:schemeClr val="accent1"/>
                  </a:solidFill>
                  <a:latin typeface="Georgia" panose="02040502050405020303" pitchFamily="18" charset="0"/>
                </a:defRPr>
              </a:lvl3pPr>
              <a:lvl4pPr marL="1600200" indent="-228600">
                <a:spcBef>
                  <a:spcPts val="300"/>
                </a:spcBef>
                <a:buClr>
                  <a:schemeClr val="accent1"/>
                </a:buClr>
                <a:buFont typeface="Wingdings 2" panose="05020102010507070707" pitchFamily="18" charset="2"/>
                <a:buChar char=""/>
                <a:defRPr sz="2200">
                  <a:solidFill>
                    <a:schemeClr val="accent1"/>
                  </a:solidFill>
                  <a:latin typeface="Georgia" panose="02040502050405020303" pitchFamily="18" charset="0"/>
                </a:defRPr>
              </a:lvl4pPr>
              <a:lvl5pPr marL="2057400" indent="-228600">
                <a:spcBef>
                  <a:spcPts val="300"/>
                </a:spcBef>
                <a:buClr>
                  <a:srgbClr val="A04DA3"/>
                </a:buClr>
                <a:buFont typeface="Georgia" panose="02040502050405020303" pitchFamily="18" charset="0"/>
                <a:buChar char="▫"/>
                <a:defRPr sz="2000">
                  <a:solidFill>
                    <a:srgbClr val="A04DA3"/>
                  </a:solidFill>
                  <a:latin typeface="Georgia" panose="02040502050405020303" pitchFamily="18" charset="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rgbClr val="A04DA3"/>
                </a:buClr>
                <a:buFont typeface="Georgia" panose="02040502050405020303" pitchFamily="18" charset="0"/>
                <a:buChar char="▫"/>
                <a:defRPr sz="2000">
                  <a:solidFill>
                    <a:srgbClr val="A04DA3"/>
                  </a:solidFill>
                  <a:latin typeface="Georgia" panose="02040502050405020303" pitchFamily="18" charset="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rgbClr val="A04DA3"/>
                </a:buClr>
                <a:buFont typeface="Georgia" panose="02040502050405020303" pitchFamily="18" charset="0"/>
                <a:buChar char="▫"/>
                <a:defRPr sz="2000">
                  <a:solidFill>
                    <a:srgbClr val="A04DA3"/>
                  </a:solidFill>
                  <a:latin typeface="Georgia" panose="02040502050405020303" pitchFamily="18" charset="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rgbClr val="A04DA3"/>
                </a:buClr>
                <a:buFont typeface="Georgia" panose="02040502050405020303" pitchFamily="18" charset="0"/>
                <a:buChar char="▫"/>
                <a:defRPr sz="2000">
                  <a:solidFill>
                    <a:srgbClr val="A04DA3"/>
                  </a:solidFill>
                  <a:latin typeface="Georgia" panose="02040502050405020303" pitchFamily="18" charset="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rgbClr val="A04DA3"/>
                </a:buClr>
                <a:buFont typeface="Georgia" panose="02040502050405020303" pitchFamily="18" charset="0"/>
                <a:buChar char="▫"/>
                <a:defRPr sz="2000">
                  <a:solidFill>
                    <a:srgbClr val="A04DA3"/>
                  </a:solidFill>
                  <a:latin typeface="Georgia" panose="02040502050405020303" pitchFamily="18" charset="0"/>
                </a:defRPr>
              </a:lvl9pPr>
            </a:lstStyle>
            <a:p>
              <a:pPr>
                <a:spcBef>
                  <a:spcPct val="0"/>
                </a:spcBef>
                <a:buClrTx/>
                <a:buFontTx/>
                <a:buNone/>
              </a:pPr>
              <a:endParaRPr lang="es-PR" altLang="es-PR" sz="2400" b="0">
                <a:latin typeface="Times New Roman" panose="02020603050405020304" pitchFamily="18" charset="0"/>
              </a:endParaRPr>
            </a:p>
          </p:txBody>
        </p:sp>
        <p:sp>
          <p:nvSpPr>
            <p:cNvPr id="283714" name="Freeform 1471"/>
            <p:cNvSpPr>
              <a:spLocks noEditPoints="1"/>
            </p:cNvSpPr>
            <p:nvPr/>
          </p:nvSpPr>
          <p:spPr bwMode="auto">
            <a:xfrm>
              <a:off x="4040" y="1950"/>
              <a:ext cx="76" cy="109"/>
            </a:xfrm>
            <a:custGeom>
              <a:avLst/>
              <a:gdLst>
                <a:gd name="T0" fmla="*/ 57 w 304"/>
                <a:gd name="T1" fmla="*/ 108 h 438"/>
                <a:gd name="T2" fmla="*/ 55 w 304"/>
                <a:gd name="T3" fmla="*/ 99 h 438"/>
                <a:gd name="T4" fmla="*/ 49 w 304"/>
                <a:gd name="T5" fmla="*/ 104 h 438"/>
                <a:gd name="T6" fmla="*/ 42 w 304"/>
                <a:gd name="T7" fmla="*/ 108 h 438"/>
                <a:gd name="T8" fmla="*/ 36 w 304"/>
                <a:gd name="T9" fmla="*/ 109 h 438"/>
                <a:gd name="T10" fmla="*/ 30 w 304"/>
                <a:gd name="T11" fmla="*/ 109 h 438"/>
                <a:gd name="T12" fmla="*/ 23 w 304"/>
                <a:gd name="T13" fmla="*/ 108 h 438"/>
                <a:gd name="T14" fmla="*/ 17 w 304"/>
                <a:gd name="T15" fmla="*/ 105 h 438"/>
                <a:gd name="T16" fmla="*/ 12 w 304"/>
                <a:gd name="T17" fmla="*/ 101 h 438"/>
                <a:gd name="T18" fmla="*/ 7 w 304"/>
                <a:gd name="T19" fmla="*/ 96 h 438"/>
                <a:gd name="T20" fmla="*/ 4 w 304"/>
                <a:gd name="T21" fmla="*/ 89 h 438"/>
                <a:gd name="T22" fmla="*/ 1 w 304"/>
                <a:gd name="T23" fmla="*/ 82 h 438"/>
                <a:gd name="T24" fmla="*/ 0 w 304"/>
                <a:gd name="T25" fmla="*/ 73 h 438"/>
                <a:gd name="T26" fmla="*/ 0 w 304"/>
                <a:gd name="T27" fmla="*/ 63 h 438"/>
                <a:gd name="T28" fmla="*/ 1 w 304"/>
                <a:gd name="T29" fmla="*/ 55 h 438"/>
                <a:gd name="T30" fmla="*/ 4 w 304"/>
                <a:gd name="T31" fmla="*/ 47 h 438"/>
                <a:gd name="T32" fmla="*/ 7 w 304"/>
                <a:gd name="T33" fmla="*/ 41 h 438"/>
                <a:gd name="T34" fmla="*/ 12 w 304"/>
                <a:gd name="T35" fmla="*/ 36 h 438"/>
                <a:gd name="T36" fmla="*/ 17 w 304"/>
                <a:gd name="T37" fmla="*/ 32 h 438"/>
                <a:gd name="T38" fmla="*/ 23 w 304"/>
                <a:gd name="T39" fmla="*/ 29 h 438"/>
                <a:gd name="T40" fmla="*/ 30 w 304"/>
                <a:gd name="T41" fmla="*/ 28 h 438"/>
                <a:gd name="T42" fmla="*/ 36 w 304"/>
                <a:gd name="T43" fmla="*/ 28 h 438"/>
                <a:gd name="T44" fmla="*/ 42 w 304"/>
                <a:gd name="T45" fmla="*/ 29 h 438"/>
                <a:gd name="T46" fmla="*/ 48 w 304"/>
                <a:gd name="T47" fmla="*/ 32 h 438"/>
                <a:gd name="T48" fmla="*/ 53 w 304"/>
                <a:gd name="T49" fmla="*/ 36 h 438"/>
                <a:gd name="T50" fmla="*/ 56 w 304"/>
                <a:gd name="T51" fmla="*/ 0 h 438"/>
                <a:gd name="T52" fmla="*/ 76 w 304"/>
                <a:gd name="T53" fmla="*/ 108 h 438"/>
                <a:gd name="T54" fmla="*/ 21 w 304"/>
                <a:gd name="T55" fmla="*/ 73 h 438"/>
                <a:gd name="T56" fmla="*/ 22 w 304"/>
                <a:gd name="T57" fmla="*/ 80 h 438"/>
                <a:gd name="T58" fmla="*/ 24 w 304"/>
                <a:gd name="T59" fmla="*/ 83 h 438"/>
                <a:gd name="T60" fmla="*/ 26 w 304"/>
                <a:gd name="T61" fmla="*/ 87 h 438"/>
                <a:gd name="T62" fmla="*/ 29 w 304"/>
                <a:gd name="T63" fmla="*/ 90 h 438"/>
                <a:gd name="T64" fmla="*/ 32 w 304"/>
                <a:gd name="T65" fmla="*/ 92 h 438"/>
                <a:gd name="T66" fmla="*/ 36 w 304"/>
                <a:gd name="T67" fmla="*/ 93 h 438"/>
                <a:gd name="T68" fmla="*/ 40 w 304"/>
                <a:gd name="T69" fmla="*/ 93 h 438"/>
                <a:gd name="T70" fmla="*/ 44 w 304"/>
                <a:gd name="T71" fmla="*/ 92 h 438"/>
                <a:gd name="T72" fmla="*/ 47 w 304"/>
                <a:gd name="T73" fmla="*/ 91 h 438"/>
                <a:gd name="T74" fmla="*/ 49 w 304"/>
                <a:gd name="T75" fmla="*/ 88 h 438"/>
                <a:gd name="T76" fmla="*/ 52 w 304"/>
                <a:gd name="T77" fmla="*/ 85 h 438"/>
                <a:gd name="T78" fmla="*/ 54 w 304"/>
                <a:gd name="T79" fmla="*/ 82 h 438"/>
                <a:gd name="T80" fmla="*/ 55 w 304"/>
                <a:gd name="T81" fmla="*/ 77 h 438"/>
                <a:gd name="T82" fmla="*/ 56 w 304"/>
                <a:gd name="T83" fmla="*/ 72 h 438"/>
                <a:gd name="T84" fmla="*/ 56 w 304"/>
                <a:gd name="T85" fmla="*/ 65 h 438"/>
                <a:gd name="T86" fmla="*/ 55 w 304"/>
                <a:gd name="T87" fmla="*/ 60 h 438"/>
                <a:gd name="T88" fmla="*/ 54 w 304"/>
                <a:gd name="T89" fmla="*/ 55 h 438"/>
                <a:gd name="T90" fmla="*/ 52 w 304"/>
                <a:gd name="T91" fmla="*/ 51 h 438"/>
                <a:gd name="T92" fmla="*/ 50 w 304"/>
                <a:gd name="T93" fmla="*/ 48 h 438"/>
                <a:gd name="T94" fmla="*/ 47 w 304"/>
                <a:gd name="T95" fmla="*/ 46 h 438"/>
                <a:gd name="T96" fmla="*/ 44 w 304"/>
                <a:gd name="T97" fmla="*/ 45 h 438"/>
                <a:gd name="T98" fmla="*/ 40 w 304"/>
                <a:gd name="T99" fmla="*/ 44 h 438"/>
                <a:gd name="T100" fmla="*/ 37 w 304"/>
                <a:gd name="T101" fmla="*/ 44 h 438"/>
                <a:gd name="T102" fmla="*/ 33 w 304"/>
                <a:gd name="T103" fmla="*/ 45 h 438"/>
                <a:gd name="T104" fmla="*/ 30 w 304"/>
                <a:gd name="T105" fmla="*/ 46 h 438"/>
                <a:gd name="T106" fmla="*/ 27 w 304"/>
                <a:gd name="T107" fmla="*/ 48 h 438"/>
                <a:gd name="T108" fmla="*/ 25 w 304"/>
                <a:gd name="T109" fmla="*/ 51 h 438"/>
                <a:gd name="T110" fmla="*/ 23 w 304"/>
                <a:gd name="T111" fmla="*/ 55 h 438"/>
                <a:gd name="T112" fmla="*/ 22 w 304"/>
                <a:gd name="T113" fmla="*/ 59 h 438"/>
                <a:gd name="T114" fmla="*/ 21 w 304"/>
                <a:gd name="T115" fmla="*/ 64 h 438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304"/>
                <a:gd name="T175" fmla="*/ 0 h 438"/>
                <a:gd name="T176" fmla="*/ 304 w 304"/>
                <a:gd name="T177" fmla="*/ 438 h 438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304" h="438">
                  <a:moveTo>
                    <a:pt x="304" y="432"/>
                  </a:moveTo>
                  <a:lnTo>
                    <a:pt x="228" y="432"/>
                  </a:lnTo>
                  <a:lnTo>
                    <a:pt x="228" y="385"/>
                  </a:lnTo>
                  <a:lnTo>
                    <a:pt x="219" y="398"/>
                  </a:lnTo>
                  <a:lnTo>
                    <a:pt x="207" y="410"/>
                  </a:lnTo>
                  <a:lnTo>
                    <a:pt x="195" y="419"/>
                  </a:lnTo>
                  <a:lnTo>
                    <a:pt x="182" y="425"/>
                  </a:lnTo>
                  <a:lnTo>
                    <a:pt x="169" y="432"/>
                  </a:lnTo>
                  <a:lnTo>
                    <a:pt x="156" y="435"/>
                  </a:lnTo>
                  <a:lnTo>
                    <a:pt x="143" y="438"/>
                  </a:lnTo>
                  <a:lnTo>
                    <a:pt x="130" y="438"/>
                  </a:lnTo>
                  <a:lnTo>
                    <a:pt x="118" y="438"/>
                  </a:lnTo>
                  <a:lnTo>
                    <a:pt x="105" y="435"/>
                  </a:lnTo>
                  <a:lnTo>
                    <a:pt x="92" y="433"/>
                  </a:lnTo>
                  <a:lnTo>
                    <a:pt x="80" y="428"/>
                  </a:lnTo>
                  <a:lnTo>
                    <a:pt x="68" y="421"/>
                  </a:lnTo>
                  <a:lnTo>
                    <a:pt x="58" y="415"/>
                  </a:lnTo>
                  <a:lnTo>
                    <a:pt x="48" y="406"/>
                  </a:lnTo>
                  <a:lnTo>
                    <a:pt x="38" y="395"/>
                  </a:lnTo>
                  <a:lnTo>
                    <a:pt x="29" y="384"/>
                  </a:lnTo>
                  <a:lnTo>
                    <a:pt x="22" y="371"/>
                  </a:lnTo>
                  <a:lnTo>
                    <a:pt x="14" y="358"/>
                  </a:lnTo>
                  <a:lnTo>
                    <a:pt x="9" y="343"/>
                  </a:lnTo>
                  <a:lnTo>
                    <a:pt x="5" y="328"/>
                  </a:lnTo>
                  <a:lnTo>
                    <a:pt x="2" y="311"/>
                  </a:lnTo>
                  <a:lnTo>
                    <a:pt x="0" y="293"/>
                  </a:lnTo>
                  <a:lnTo>
                    <a:pt x="0" y="273"/>
                  </a:lnTo>
                  <a:lnTo>
                    <a:pt x="0" y="255"/>
                  </a:lnTo>
                  <a:lnTo>
                    <a:pt x="2" y="237"/>
                  </a:lnTo>
                  <a:lnTo>
                    <a:pt x="5" y="220"/>
                  </a:lnTo>
                  <a:lnTo>
                    <a:pt x="9" y="203"/>
                  </a:lnTo>
                  <a:lnTo>
                    <a:pt x="14" y="189"/>
                  </a:lnTo>
                  <a:lnTo>
                    <a:pt x="20" y="176"/>
                  </a:lnTo>
                  <a:lnTo>
                    <a:pt x="28" y="165"/>
                  </a:lnTo>
                  <a:lnTo>
                    <a:pt x="37" y="153"/>
                  </a:lnTo>
                  <a:lnTo>
                    <a:pt x="46" y="144"/>
                  </a:lnTo>
                  <a:lnTo>
                    <a:pt x="57" y="135"/>
                  </a:lnTo>
                  <a:lnTo>
                    <a:pt x="68" y="128"/>
                  </a:lnTo>
                  <a:lnTo>
                    <a:pt x="79" y="122"/>
                  </a:lnTo>
                  <a:lnTo>
                    <a:pt x="92" y="118"/>
                  </a:lnTo>
                  <a:lnTo>
                    <a:pt x="105" y="114"/>
                  </a:lnTo>
                  <a:lnTo>
                    <a:pt x="118" y="113"/>
                  </a:lnTo>
                  <a:lnTo>
                    <a:pt x="132" y="111"/>
                  </a:lnTo>
                  <a:lnTo>
                    <a:pt x="145" y="113"/>
                  </a:lnTo>
                  <a:lnTo>
                    <a:pt x="156" y="114"/>
                  </a:lnTo>
                  <a:lnTo>
                    <a:pt x="168" y="118"/>
                  </a:lnTo>
                  <a:lnTo>
                    <a:pt x="180" y="123"/>
                  </a:lnTo>
                  <a:lnTo>
                    <a:pt x="191" y="128"/>
                  </a:lnTo>
                  <a:lnTo>
                    <a:pt x="202" y="136"/>
                  </a:lnTo>
                  <a:lnTo>
                    <a:pt x="212" y="145"/>
                  </a:lnTo>
                  <a:lnTo>
                    <a:pt x="223" y="155"/>
                  </a:lnTo>
                  <a:lnTo>
                    <a:pt x="223" y="0"/>
                  </a:lnTo>
                  <a:lnTo>
                    <a:pt x="304" y="0"/>
                  </a:lnTo>
                  <a:lnTo>
                    <a:pt x="304" y="432"/>
                  </a:lnTo>
                  <a:close/>
                  <a:moveTo>
                    <a:pt x="84" y="268"/>
                  </a:moveTo>
                  <a:lnTo>
                    <a:pt x="85" y="292"/>
                  </a:lnTo>
                  <a:lnTo>
                    <a:pt x="88" y="311"/>
                  </a:lnTo>
                  <a:lnTo>
                    <a:pt x="89" y="320"/>
                  </a:lnTo>
                  <a:lnTo>
                    <a:pt x="92" y="328"/>
                  </a:lnTo>
                  <a:lnTo>
                    <a:pt x="94" y="334"/>
                  </a:lnTo>
                  <a:lnTo>
                    <a:pt x="98" y="341"/>
                  </a:lnTo>
                  <a:lnTo>
                    <a:pt x="103" y="349"/>
                  </a:lnTo>
                  <a:lnTo>
                    <a:pt x="108" y="355"/>
                  </a:lnTo>
                  <a:lnTo>
                    <a:pt x="115" y="360"/>
                  </a:lnTo>
                  <a:lnTo>
                    <a:pt x="121" y="365"/>
                  </a:lnTo>
                  <a:lnTo>
                    <a:pt x="129" y="368"/>
                  </a:lnTo>
                  <a:lnTo>
                    <a:pt x="137" y="371"/>
                  </a:lnTo>
                  <a:lnTo>
                    <a:pt x="145" y="373"/>
                  </a:lnTo>
                  <a:lnTo>
                    <a:pt x="154" y="373"/>
                  </a:lnTo>
                  <a:lnTo>
                    <a:pt x="160" y="373"/>
                  </a:lnTo>
                  <a:lnTo>
                    <a:pt x="168" y="372"/>
                  </a:lnTo>
                  <a:lnTo>
                    <a:pt x="175" y="369"/>
                  </a:lnTo>
                  <a:lnTo>
                    <a:pt x="180" y="367"/>
                  </a:lnTo>
                  <a:lnTo>
                    <a:pt x="186" y="364"/>
                  </a:lnTo>
                  <a:lnTo>
                    <a:pt x="191" y="359"/>
                  </a:lnTo>
                  <a:lnTo>
                    <a:pt x="197" y="355"/>
                  </a:lnTo>
                  <a:lnTo>
                    <a:pt x="202" y="349"/>
                  </a:lnTo>
                  <a:lnTo>
                    <a:pt x="207" y="342"/>
                  </a:lnTo>
                  <a:lnTo>
                    <a:pt x="211" y="336"/>
                  </a:lnTo>
                  <a:lnTo>
                    <a:pt x="215" y="328"/>
                  </a:lnTo>
                  <a:lnTo>
                    <a:pt x="217" y="319"/>
                  </a:lnTo>
                  <a:lnTo>
                    <a:pt x="220" y="310"/>
                  </a:lnTo>
                  <a:lnTo>
                    <a:pt x="221" y="299"/>
                  </a:lnTo>
                  <a:lnTo>
                    <a:pt x="223" y="288"/>
                  </a:lnTo>
                  <a:lnTo>
                    <a:pt x="223" y="276"/>
                  </a:lnTo>
                  <a:lnTo>
                    <a:pt x="223" y="263"/>
                  </a:lnTo>
                  <a:lnTo>
                    <a:pt x="221" y="251"/>
                  </a:lnTo>
                  <a:lnTo>
                    <a:pt x="220" y="240"/>
                  </a:lnTo>
                  <a:lnTo>
                    <a:pt x="217" y="229"/>
                  </a:lnTo>
                  <a:lnTo>
                    <a:pt x="215" y="220"/>
                  </a:lnTo>
                  <a:lnTo>
                    <a:pt x="211" y="213"/>
                  </a:lnTo>
                  <a:lnTo>
                    <a:pt x="207" y="205"/>
                  </a:lnTo>
                  <a:lnTo>
                    <a:pt x="203" y="198"/>
                  </a:lnTo>
                  <a:lnTo>
                    <a:pt x="198" y="193"/>
                  </a:lnTo>
                  <a:lnTo>
                    <a:pt x="193" y="188"/>
                  </a:lnTo>
                  <a:lnTo>
                    <a:pt x="186" y="184"/>
                  </a:lnTo>
                  <a:lnTo>
                    <a:pt x="181" y="181"/>
                  </a:lnTo>
                  <a:lnTo>
                    <a:pt x="175" y="179"/>
                  </a:lnTo>
                  <a:lnTo>
                    <a:pt x="168" y="176"/>
                  </a:lnTo>
                  <a:lnTo>
                    <a:pt x="160" y="175"/>
                  </a:lnTo>
                  <a:lnTo>
                    <a:pt x="153" y="175"/>
                  </a:lnTo>
                  <a:lnTo>
                    <a:pt x="146" y="175"/>
                  </a:lnTo>
                  <a:lnTo>
                    <a:pt x="140" y="176"/>
                  </a:lnTo>
                  <a:lnTo>
                    <a:pt x="132" y="179"/>
                  </a:lnTo>
                  <a:lnTo>
                    <a:pt x="127" y="181"/>
                  </a:lnTo>
                  <a:lnTo>
                    <a:pt x="120" y="184"/>
                  </a:lnTo>
                  <a:lnTo>
                    <a:pt x="115" y="188"/>
                  </a:lnTo>
                  <a:lnTo>
                    <a:pt x="108" y="193"/>
                  </a:lnTo>
                  <a:lnTo>
                    <a:pt x="103" y="198"/>
                  </a:lnTo>
                  <a:lnTo>
                    <a:pt x="99" y="205"/>
                  </a:lnTo>
                  <a:lnTo>
                    <a:pt x="95" y="211"/>
                  </a:lnTo>
                  <a:lnTo>
                    <a:pt x="92" y="219"/>
                  </a:lnTo>
                  <a:lnTo>
                    <a:pt x="89" y="228"/>
                  </a:lnTo>
                  <a:lnTo>
                    <a:pt x="86" y="237"/>
                  </a:lnTo>
                  <a:lnTo>
                    <a:pt x="85" y="246"/>
                  </a:lnTo>
                  <a:lnTo>
                    <a:pt x="84" y="257"/>
                  </a:lnTo>
                  <a:lnTo>
                    <a:pt x="84" y="268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R"/>
            </a:p>
          </p:txBody>
        </p:sp>
        <p:sp>
          <p:nvSpPr>
            <p:cNvPr id="283715" name="Freeform 1472"/>
            <p:cNvSpPr>
              <a:spLocks noEditPoints="1"/>
            </p:cNvSpPr>
            <p:nvPr/>
          </p:nvSpPr>
          <p:spPr bwMode="auto">
            <a:xfrm>
              <a:off x="4131" y="1978"/>
              <a:ext cx="73" cy="81"/>
            </a:xfrm>
            <a:custGeom>
              <a:avLst/>
              <a:gdLst>
                <a:gd name="T0" fmla="*/ 72 w 292"/>
                <a:gd name="T1" fmla="*/ 58 h 327"/>
                <a:gd name="T2" fmla="*/ 70 w 292"/>
                <a:gd name="T3" fmla="*/ 63 h 327"/>
                <a:gd name="T4" fmla="*/ 67 w 292"/>
                <a:gd name="T5" fmla="*/ 68 h 327"/>
                <a:gd name="T6" fmla="*/ 63 w 292"/>
                <a:gd name="T7" fmla="*/ 72 h 327"/>
                <a:gd name="T8" fmla="*/ 60 w 292"/>
                <a:gd name="T9" fmla="*/ 75 h 327"/>
                <a:gd name="T10" fmla="*/ 55 w 292"/>
                <a:gd name="T11" fmla="*/ 78 h 327"/>
                <a:gd name="T12" fmla="*/ 50 w 292"/>
                <a:gd name="T13" fmla="*/ 80 h 327"/>
                <a:gd name="T14" fmla="*/ 44 w 292"/>
                <a:gd name="T15" fmla="*/ 81 h 327"/>
                <a:gd name="T16" fmla="*/ 38 w 292"/>
                <a:gd name="T17" fmla="*/ 81 h 327"/>
                <a:gd name="T18" fmla="*/ 28 w 292"/>
                <a:gd name="T19" fmla="*/ 80 h 327"/>
                <a:gd name="T20" fmla="*/ 20 w 292"/>
                <a:gd name="T21" fmla="*/ 78 h 327"/>
                <a:gd name="T22" fmla="*/ 14 w 292"/>
                <a:gd name="T23" fmla="*/ 74 h 327"/>
                <a:gd name="T24" fmla="*/ 8 w 292"/>
                <a:gd name="T25" fmla="*/ 68 h 327"/>
                <a:gd name="T26" fmla="*/ 4 w 292"/>
                <a:gd name="T27" fmla="*/ 62 h 327"/>
                <a:gd name="T28" fmla="*/ 2 w 292"/>
                <a:gd name="T29" fmla="*/ 56 h 327"/>
                <a:gd name="T30" fmla="*/ 1 w 292"/>
                <a:gd name="T31" fmla="*/ 49 h 327"/>
                <a:gd name="T32" fmla="*/ 0 w 292"/>
                <a:gd name="T33" fmla="*/ 41 h 327"/>
                <a:gd name="T34" fmla="*/ 1 w 292"/>
                <a:gd name="T35" fmla="*/ 32 h 327"/>
                <a:gd name="T36" fmla="*/ 3 w 292"/>
                <a:gd name="T37" fmla="*/ 24 h 327"/>
                <a:gd name="T38" fmla="*/ 6 w 292"/>
                <a:gd name="T39" fmla="*/ 17 h 327"/>
                <a:gd name="T40" fmla="*/ 10 w 292"/>
                <a:gd name="T41" fmla="*/ 11 h 327"/>
                <a:gd name="T42" fmla="*/ 16 w 292"/>
                <a:gd name="T43" fmla="*/ 6 h 327"/>
                <a:gd name="T44" fmla="*/ 22 w 292"/>
                <a:gd name="T45" fmla="*/ 3 h 327"/>
                <a:gd name="T46" fmla="*/ 28 w 292"/>
                <a:gd name="T47" fmla="*/ 1 h 327"/>
                <a:gd name="T48" fmla="*/ 36 w 292"/>
                <a:gd name="T49" fmla="*/ 0 h 327"/>
                <a:gd name="T50" fmla="*/ 44 w 292"/>
                <a:gd name="T51" fmla="*/ 1 h 327"/>
                <a:gd name="T52" fmla="*/ 52 w 292"/>
                <a:gd name="T53" fmla="*/ 3 h 327"/>
                <a:gd name="T54" fmla="*/ 58 w 292"/>
                <a:gd name="T55" fmla="*/ 6 h 327"/>
                <a:gd name="T56" fmla="*/ 63 w 292"/>
                <a:gd name="T57" fmla="*/ 12 h 327"/>
                <a:gd name="T58" fmla="*/ 68 w 292"/>
                <a:gd name="T59" fmla="*/ 18 h 327"/>
                <a:gd name="T60" fmla="*/ 71 w 292"/>
                <a:gd name="T61" fmla="*/ 26 h 327"/>
                <a:gd name="T62" fmla="*/ 73 w 292"/>
                <a:gd name="T63" fmla="*/ 35 h 327"/>
                <a:gd name="T64" fmla="*/ 73 w 292"/>
                <a:gd name="T65" fmla="*/ 47 h 327"/>
                <a:gd name="T66" fmla="*/ 22 w 292"/>
                <a:gd name="T67" fmla="*/ 51 h 327"/>
                <a:gd name="T68" fmla="*/ 24 w 292"/>
                <a:gd name="T69" fmla="*/ 56 h 327"/>
                <a:gd name="T70" fmla="*/ 25 w 292"/>
                <a:gd name="T71" fmla="*/ 59 h 327"/>
                <a:gd name="T72" fmla="*/ 27 w 292"/>
                <a:gd name="T73" fmla="*/ 62 h 327"/>
                <a:gd name="T74" fmla="*/ 30 w 292"/>
                <a:gd name="T75" fmla="*/ 64 h 327"/>
                <a:gd name="T76" fmla="*/ 33 w 292"/>
                <a:gd name="T77" fmla="*/ 65 h 327"/>
                <a:gd name="T78" fmla="*/ 37 w 292"/>
                <a:gd name="T79" fmla="*/ 66 h 327"/>
                <a:gd name="T80" fmla="*/ 41 w 292"/>
                <a:gd name="T81" fmla="*/ 66 h 327"/>
                <a:gd name="T82" fmla="*/ 45 w 292"/>
                <a:gd name="T83" fmla="*/ 64 h 327"/>
                <a:gd name="T84" fmla="*/ 48 w 292"/>
                <a:gd name="T85" fmla="*/ 62 h 327"/>
                <a:gd name="T86" fmla="*/ 50 w 292"/>
                <a:gd name="T87" fmla="*/ 57 h 327"/>
                <a:gd name="T88" fmla="*/ 53 w 292"/>
                <a:gd name="T89" fmla="*/ 34 h 327"/>
                <a:gd name="T90" fmla="*/ 51 w 292"/>
                <a:gd name="T91" fmla="*/ 26 h 327"/>
                <a:gd name="T92" fmla="*/ 50 w 292"/>
                <a:gd name="T93" fmla="*/ 23 h 327"/>
                <a:gd name="T94" fmla="*/ 48 w 292"/>
                <a:gd name="T95" fmla="*/ 20 h 327"/>
                <a:gd name="T96" fmla="*/ 43 w 292"/>
                <a:gd name="T97" fmla="*/ 17 h 327"/>
                <a:gd name="T98" fmla="*/ 37 w 292"/>
                <a:gd name="T99" fmla="*/ 16 h 327"/>
                <a:gd name="T100" fmla="*/ 34 w 292"/>
                <a:gd name="T101" fmla="*/ 16 h 327"/>
                <a:gd name="T102" fmla="*/ 31 w 292"/>
                <a:gd name="T103" fmla="*/ 17 h 327"/>
                <a:gd name="T104" fmla="*/ 28 w 292"/>
                <a:gd name="T105" fmla="*/ 19 h 327"/>
                <a:gd name="T106" fmla="*/ 26 w 292"/>
                <a:gd name="T107" fmla="*/ 21 h 327"/>
                <a:gd name="T108" fmla="*/ 24 w 292"/>
                <a:gd name="T109" fmla="*/ 24 h 327"/>
                <a:gd name="T110" fmla="*/ 23 w 292"/>
                <a:gd name="T111" fmla="*/ 27 h 327"/>
                <a:gd name="T112" fmla="*/ 22 w 292"/>
                <a:gd name="T113" fmla="*/ 34 h 32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292"/>
                <a:gd name="T172" fmla="*/ 0 h 327"/>
                <a:gd name="T173" fmla="*/ 292 w 292"/>
                <a:gd name="T174" fmla="*/ 327 h 327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292" h="327">
                  <a:moveTo>
                    <a:pt x="205" y="221"/>
                  </a:moveTo>
                  <a:lnTo>
                    <a:pt x="288" y="235"/>
                  </a:lnTo>
                  <a:lnTo>
                    <a:pt x="283" y="245"/>
                  </a:lnTo>
                  <a:lnTo>
                    <a:pt x="279" y="256"/>
                  </a:lnTo>
                  <a:lnTo>
                    <a:pt x="274" y="266"/>
                  </a:lnTo>
                  <a:lnTo>
                    <a:pt x="267" y="275"/>
                  </a:lnTo>
                  <a:lnTo>
                    <a:pt x="261" y="283"/>
                  </a:lnTo>
                  <a:lnTo>
                    <a:pt x="253" y="291"/>
                  </a:lnTo>
                  <a:lnTo>
                    <a:pt x="245" y="297"/>
                  </a:lnTo>
                  <a:lnTo>
                    <a:pt x="238" y="304"/>
                  </a:lnTo>
                  <a:lnTo>
                    <a:pt x="229" y="309"/>
                  </a:lnTo>
                  <a:lnTo>
                    <a:pt x="219" y="314"/>
                  </a:lnTo>
                  <a:lnTo>
                    <a:pt x="209" y="318"/>
                  </a:lnTo>
                  <a:lnTo>
                    <a:pt x="199" y="322"/>
                  </a:lnTo>
                  <a:lnTo>
                    <a:pt x="188" y="324"/>
                  </a:lnTo>
                  <a:lnTo>
                    <a:pt x="177" y="326"/>
                  </a:lnTo>
                  <a:lnTo>
                    <a:pt x="164" y="327"/>
                  </a:lnTo>
                  <a:lnTo>
                    <a:pt x="152" y="327"/>
                  </a:lnTo>
                  <a:lnTo>
                    <a:pt x="133" y="327"/>
                  </a:lnTo>
                  <a:lnTo>
                    <a:pt x="113" y="324"/>
                  </a:lnTo>
                  <a:lnTo>
                    <a:pt x="96" y="321"/>
                  </a:lnTo>
                  <a:lnTo>
                    <a:pt x="81" y="314"/>
                  </a:lnTo>
                  <a:lnTo>
                    <a:pt x="67" y="306"/>
                  </a:lnTo>
                  <a:lnTo>
                    <a:pt x="54" y="297"/>
                  </a:lnTo>
                  <a:lnTo>
                    <a:pt x="42" y="287"/>
                  </a:lnTo>
                  <a:lnTo>
                    <a:pt x="32" y="274"/>
                  </a:lnTo>
                  <a:lnTo>
                    <a:pt x="24" y="264"/>
                  </a:lnTo>
                  <a:lnTo>
                    <a:pt x="17" y="252"/>
                  </a:lnTo>
                  <a:lnTo>
                    <a:pt x="12" y="239"/>
                  </a:lnTo>
                  <a:lnTo>
                    <a:pt x="8" y="226"/>
                  </a:lnTo>
                  <a:lnTo>
                    <a:pt x="4" y="212"/>
                  </a:lnTo>
                  <a:lnTo>
                    <a:pt x="2" y="197"/>
                  </a:lnTo>
                  <a:lnTo>
                    <a:pt x="0" y="182"/>
                  </a:lnTo>
                  <a:lnTo>
                    <a:pt x="0" y="166"/>
                  </a:lnTo>
                  <a:lnTo>
                    <a:pt x="0" y="148"/>
                  </a:lnTo>
                  <a:lnTo>
                    <a:pt x="3" y="130"/>
                  </a:lnTo>
                  <a:lnTo>
                    <a:pt x="6" y="113"/>
                  </a:lnTo>
                  <a:lnTo>
                    <a:pt x="11" y="98"/>
                  </a:lnTo>
                  <a:lnTo>
                    <a:pt x="16" y="82"/>
                  </a:lnTo>
                  <a:lnTo>
                    <a:pt x="23" y="69"/>
                  </a:lnTo>
                  <a:lnTo>
                    <a:pt x="32" y="56"/>
                  </a:lnTo>
                  <a:lnTo>
                    <a:pt x="41" y="44"/>
                  </a:lnTo>
                  <a:lnTo>
                    <a:pt x="51" y="34"/>
                  </a:lnTo>
                  <a:lnTo>
                    <a:pt x="63" y="25"/>
                  </a:lnTo>
                  <a:lnTo>
                    <a:pt x="74" y="17"/>
                  </a:lnTo>
                  <a:lnTo>
                    <a:pt x="87" y="12"/>
                  </a:lnTo>
                  <a:lnTo>
                    <a:pt x="100" y="7"/>
                  </a:lnTo>
                  <a:lnTo>
                    <a:pt x="113" y="3"/>
                  </a:lnTo>
                  <a:lnTo>
                    <a:pt x="129" y="2"/>
                  </a:lnTo>
                  <a:lnTo>
                    <a:pt x="143" y="0"/>
                  </a:lnTo>
                  <a:lnTo>
                    <a:pt x="160" y="2"/>
                  </a:lnTo>
                  <a:lnTo>
                    <a:pt x="177" y="3"/>
                  </a:lnTo>
                  <a:lnTo>
                    <a:pt x="192" y="7"/>
                  </a:lnTo>
                  <a:lnTo>
                    <a:pt x="207" y="12"/>
                  </a:lnTo>
                  <a:lnTo>
                    <a:pt x="219" y="19"/>
                  </a:lnTo>
                  <a:lnTo>
                    <a:pt x="231" y="26"/>
                  </a:lnTo>
                  <a:lnTo>
                    <a:pt x="243" y="35"/>
                  </a:lnTo>
                  <a:lnTo>
                    <a:pt x="253" y="47"/>
                  </a:lnTo>
                  <a:lnTo>
                    <a:pt x="264" y="59"/>
                  </a:lnTo>
                  <a:lnTo>
                    <a:pt x="271" y="73"/>
                  </a:lnTo>
                  <a:lnTo>
                    <a:pt x="278" y="89"/>
                  </a:lnTo>
                  <a:lnTo>
                    <a:pt x="283" y="105"/>
                  </a:lnTo>
                  <a:lnTo>
                    <a:pt x="288" y="124"/>
                  </a:lnTo>
                  <a:lnTo>
                    <a:pt x="291" y="143"/>
                  </a:lnTo>
                  <a:lnTo>
                    <a:pt x="292" y="165"/>
                  </a:lnTo>
                  <a:lnTo>
                    <a:pt x="292" y="188"/>
                  </a:lnTo>
                  <a:lnTo>
                    <a:pt x="85" y="188"/>
                  </a:lnTo>
                  <a:lnTo>
                    <a:pt x="86" y="205"/>
                  </a:lnTo>
                  <a:lnTo>
                    <a:pt x="90" y="221"/>
                  </a:lnTo>
                  <a:lnTo>
                    <a:pt x="94" y="227"/>
                  </a:lnTo>
                  <a:lnTo>
                    <a:pt x="96" y="234"/>
                  </a:lnTo>
                  <a:lnTo>
                    <a:pt x="100" y="240"/>
                  </a:lnTo>
                  <a:lnTo>
                    <a:pt x="105" y="245"/>
                  </a:lnTo>
                  <a:lnTo>
                    <a:pt x="109" y="251"/>
                  </a:lnTo>
                  <a:lnTo>
                    <a:pt x="115" y="254"/>
                  </a:lnTo>
                  <a:lnTo>
                    <a:pt x="121" y="257"/>
                  </a:lnTo>
                  <a:lnTo>
                    <a:pt x="126" y="261"/>
                  </a:lnTo>
                  <a:lnTo>
                    <a:pt x="133" y="262"/>
                  </a:lnTo>
                  <a:lnTo>
                    <a:pt x="139" y="265"/>
                  </a:lnTo>
                  <a:lnTo>
                    <a:pt x="146" y="265"/>
                  </a:lnTo>
                  <a:lnTo>
                    <a:pt x="152" y="266"/>
                  </a:lnTo>
                  <a:lnTo>
                    <a:pt x="162" y="265"/>
                  </a:lnTo>
                  <a:lnTo>
                    <a:pt x="170" y="264"/>
                  </a:lnTo>
                  <a:lnTo>
                    <a:pt x="178" y="260"/>
                  </a:lnTo>
                  <a:lnTo>
                    <a:pt x="186" y="256"/>
                  </a:lnTo>
                  <a:lnTo>
                    <a:pt x="191" y="249"/>
                  </a:lnTo>
                  <a:lnTo>
                    <a:pt x="197" y="242"/>
                  </a:lnTo>
                  <a:lnTo>
                    <a:pt x="201" y="232"/>
                  </a:lnTo>
                  <a:lnTo>
                    <a:pt x="205" y="221"/>
                  </a:lnTo>
                  <a:close/>
                  <a:moveTo>
                    <a:pt x="210" y="138"/>
                  </a:moveTo>
                  <a:lnTo>
                    <a:pt x="209" y="121"/>
                  </a:lnTo>
                  <a:lnTo>
                    <a:pt x="205" y="105"/>
                  </a:lnTo>
                  <a:lnTo>
                    <a:pt x="203" y="99"/>
                  </a:lnTo>
                  <a:lnTo>
                    <a:pt x="199" y="94"/>
                  </a:lnTo>
                  <a:lnTo>
                    <a:pt x="196" y="87"/>
                  </a:lnTo>
                  <a:lnTo>
                    <a:pt x="191" y="82"/>
                  </a:lnTo>
                  <a:lnTo>
                    <a:pt x="182" y="74"/>
                  </a:lnTo>
                  <a:lnTo>
                    <a:pt x="172" y="69"/>
                  </a:lnTo>
                  <a:lnTo>
                    <a:pt x="161" y="65"/>
                  </a:lnTo>
                  <a:lnTo>
                    <a:pt x="148" y="64"/>
                  </a:lnTo>
                  <a:lnTo>
                    <a:pt x="142" y="64"/>
                  </a:lnTo>
                  <a:lnTo>
                    <a:pt x="135" y="65"/>
                  </a:lnTo>
                  <a:lnTo>
                    <a:pt x="130" y="67"/>
                  </a:lnTo>
                  <a:lnTo>
                    <a:pt x="124" y="69"/>
                  </a:lnTo>
                  <a:lnTo>
                    <a:pt x="118" y="72"/>
                  </a:lnTo>
                  <a:lnTo>
                    <a:pt x="113" y="76"/>
                  </a:lnTo>
                  <a:lnTo>
                    <a:pt x="108" y="79"/>
                  </a:lnTo>
                  <a:lnTo>
                    <a:pt x="104" y="83"/>
                  </a:lnTo>
                  <a:lnTo>
                    <a:pt x="100" y="89"/>
                  </a:lnTo>
                  <a:lnTo>
                    <a:pt x="96" y="95"/>
                  </a:lnTo>
                  <a:lnTo>
                    <a:pt x="92" y="100"/>
                  </a:lnTo>
                  <a:lnTo>
                    <a:pt x="91" y="107"/>
                  </a:lnTo>
                  <a:lnTo>
                    <a:pt x="87" y="121"/>
                  </a:lnTo>
                  <a:lnTo>
                    <a:pt x="86" y="138"/>
                  </a:lnTo>
                  <a:lnTo>
                    <a:pt x="210" y="138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R"/>
            </a:p>
          </p:txBody>
        </p:sp>
        <p:sp>
          <p:nvSpPr>
            <p:cNvPr id="283716" name="Rectangle 1473"/>
            <p:cNvSpPr>
              <a:spLocks noChangeArrowheads="1"/>
            </p:cNvSpPr>
            <p:nvPr/>
          </p:nvSpPr>
          <p:spPr bwMode="auto">
            <a:xfrm>
              <a:off x="4221" y="1950"/>
              <a:ext cx="20" cy="108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ts val="300"/>
                </a:spcBef>
                <a:buClr>
                  <a:srgbClr val="A04DA3"/>
                </a:buClr>
                <a:buFont typeface="Georgia" panose="02040502050405020303" pitchFamily="18" charset="0"/>
                <a:buChar char="•"/>
                <a:defRPr sz="28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>
                <a:spcBef>
                  <a:spcPts val="300"/>
                </a:spcBef>
                <a:buClr>
                  <a:schemeClr val="accent2"/>
                </a:buClr>
                <a:buFont typeface="Georgia" panose="02040502050405020303" pitchFamily="18" charset="0"/>
                <a:buChar char="▫"/>
                <a:defRPr sz="2600">
                  <a:solidFill>
                    <a:schemeClr val="accent2"/>
                  </a:solidFill>
                  <a:latin typeface="Georgia" panose="02040502050405020303" pitchFamily="18" charset="0"/>
                </a:defRPr>
              </a:lvl2pPr>
              <a:lvl3pPr marL="1143000" indent="-228600">
                <a:spcBef>
                  <a:spcPts val="300"/>
                </a:spcBef>
                <a:buClr>
                  <a:schemeClr val="accent1"/>
                </a:buClr>
                <a:buFont typeface="Wingdings 2" panose="05020102010507070707" pitchFamily="18" charset="2"/>
                <a:buChar char=""/>
                <a:defRPr sz="2400">
                  <a:solidFill>
                    <a:schemeClr val="accent1"/>
                  </a:solidFill>
                  <a:latin typeface="Georgia" panose="02040502050405020303" pitchFamily="18" charset="0"/>
                </a:defRPr>
              </a:lvl3pPr>
              <a:lvl4pPr marL="1600200" indent="-228600">
                <a:spcBef>
                  <a:spcPts val="300"/>
                </a:spcBef>
                <a:buClr>
                  <a:schemeClr val="accent1"/>
                </a:buClr>
                <a:buFont typeface="Wingdings 2" panose="05020102010507070707" pitchFamily="18" charset="2"/>
                <a:buChar char=""/>
                <a:defRPr sz="2200">
                  <a:solidFill>
                    <a:schemeClr val="accent1"/>
                  </a:solidFill>
                  <a:latin typeface="Georgia" panose="02040502050405020303" pitchFamily="18" charset="0"/>
                </a:defRPr>
              </a:lvl4pPr>
              <a:lvl5pPr marL="2057400" indent="-228600">
                <a:spcBef>
                  <a:spcPts val="300"/>
                </a:spcBef>
                <a:buClr>
                  <a:srgbClr val="A04DA3"/>
                </a:buClr>
                <a:buFont typeface="Georgia" panose="02040502050405020303" pitchFamily="18" charset="0"/>
                <a:buChar char="▫"/>
                <a:defRPr sz="2000">
                  <a:solidFill>
                    <a:srgbClr val="A04DA3"/>
                  </a:solidFill>
                  <a:latin typeface="Georgia" panose="02040502050405020303" pitchFamily="18" charset="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rgbClr val="A04DA3"/>
                </a:buClr>
                <a:buFont typeface="Georgia" panose="02040502050405020303" pitchFamily="18" charset="0"/>
                <a:buChar char="▫"/>
                <a:defRPr sz="2000">
                  <a:solidFill>
                    <a:srgbClr val="A04DA3"/>
                  </a:solidFill>
                  <a:latin typeface="Georgia" panose="02040502050405020303" pitchFamily="18" charset="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rgbClr val="A04DA3"/>
                </a:buClr>
                <a:buFont typeface="Georgia" panose="02040502050405020303" pitchFamily="18" charset="0"/>
                <a:buChar char="▫"/>
                <a:defRPr sz="2000">
                  <a:solidFill>
                    <a:srgbClr val="A04DA3"/>
                  </a:solidFill>
                  <a:latin typeface="Georgia" panose="02040502050405020303" pitchFamily="18" charset="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rgbClr val="A04DA3"/>
                </a:buClr>
                <a:buFont typeface="Georgia" panose="02040502050405020303" pitchFamily="18" charset="0"/>
                <a:buChar char="▫"/>
                <a:defRPr sz="2000">
                  <a:solidFill>
                    <a:srgbClr val="A04DA3"/>
                  </a:solidFill>
                  <a:latin typeface="Georgia" panose="02040502050405020303" pitchFamily="18" charset="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rgbClr val="A04DA3"/>
                </a:buClr>
                <a:buFont typeface="Georgia" panose="02040502050405020303" pitchFamily="18" charset="0"/>
                <a:buChar char="▫"/>
                <a:defRPr sz="2000">
                  <a:solidFill>
                    <a:srgbClr val="A04DA3"/>
                  </a:solidFill>
                  <a:latin typeface="Georgia" panose="02040502050405020303" pitchFamily="18" charset="0"/>
                </a:defRPr>
              </a:lvl9pPr>
            </a:lstStyle>
            <a:p>
              <a:pPr>
                <a:spcBef>
                  <a:spcPct val="0"/>
                </a:spcBef>
                <a:buClrTx/>
                <a:buFontTx/>
                <a:buNone/>
              </a:pPr>
              <a:endParaRPr lang="es-PR" altLang="es-PR" sz="2400" b="0">
                <a:latin typeface="Times New Roman" panose="02020603050405020304" pitchFamily="18" charset="0"/>
              </a:endParaRPr>
            </a:p>
          </p:txBody>
        </p:sp>
        <p:sp>
          <p:nvSpPr>
            <p:cNvPr id="283717" name="Freeform 1474"/>
            <p:cNvSpPr>
              <a:spLocks/>
            </p:cNvSpPr>
            <p:nvPr/>
          </p:nvSpPr>
          <p:spPr bwMode="auto">
            <a:xfrm>
              <a:off x="4305" y="1950"/>
              <a:ext cx="86" cy="108"/>
            </a:xfrm>
            <a:custGeom>
              <a:avLst/>
              <a:gdLst>
                <a:gd name="T0" fmla="*/ 0 w 346"/>
                <a:gd name="T1" fmla="*/ 108 h 432"/>
                <a:gd name="T2" fmla="*/ 0 w 346"/>
                <a:gd name="T3" fmla="*/ 0 h 432"/>
                <a:gd name="T4" fmla="*/ 22 w 346"/>
                <a:gd name="T5" fmla="*/ 0 h 432"/>
                <a:gd name="T6" fmla="*/ 22 w 346"/>
                <a:gd name="T7" fmla="*/ 43 h 432"/>
                <a:gd name="T8" fmla="*/ 64 w 346"/>
                <a:gd name="T9" fmla="*/ 43 h 432"/>
                <a:gd name="T10" fmla="*/ 64 w 346"/>
                <a:gd name="T11" fmla="*/ 0 h 432"/>
                <a:gd name="T12" fmla="*/ 86 w 346"/>
                <a:gd name="T13" fmla="*/ 0 h 432"/>
                <a:gd name="T14" fmla="*/ 86 w 346"/>
                <a:gd name="T15" fmla="*/ 108 h 432"/>
                <a:gd name="T16" fmla="*/ 64 w 346"/>
                <a:gd name="T17" fmla="*/ 108 h 432"/>
                <a:gd name="T18" fmla="*/ 64 w 346"/>
                <a:gd name="T19" fmla="*/ 61 h 432"/>
                <a:gd name="T20" fmla="*/ 22 w 346"/>
                <a:gd name="T21" fmla="*/ 61 h 432"/>
                <a:gd name="T22" fmla="*/ 22 w 346"/>
                <a:gd name="T23" fmla="*/ 108 h 432"/>
                <a:gd name="T24" fmla="*/ 0 w 346"/>
                <a:gd name="T25" fmla="*/ 108 h 43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346"/>
                <a:gd name="T40" fmla="*/ 0 h 432"/>
                <a:gd name="T41" fmla="*/ 346 w 346"/>
                <a:gd name="T42" fmla="*/ 432 h 43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346" h="432">
                  <a:moveTo>
                    <a:pt x="0" y="432"/>
                  </a:moveTo>
                  <a:lnTo>
                    <a:pt x="0" y="0"/>
                  </a:lnTo>
                  <a:lnTo>
                    <a:pt x="88" y="0"/>
                  </a:lnTo>
                  <a:lnTo>
                    <a:pt x="88" y="170"/>
                  </a:lnTo>
                  <a:lnTo>
                    <a:pt x="258" y="170"/>
                  </a:lnTo>
                  <a:lnTo>
                    <a:pt x="258" y="0"/>
                  </a:lnTo>
                  <a:lnTo>
                    <a:pt x="346" y="0"/>
                  </a:lnTo>
                  <a:lnTo>
                    <a:pt x="346" y="432"/>
                  </a:lnTo>
                  <a:lnTo>
                    <a:pt x="258" y="432"/>
                  </a:lnTo>
                  <a:lnTo>
                    <a:pt x="258" y="242"/>
                  </a:lnTo>
                  <a:lnTo>
                    <a:pt x="88" y="242"/>
                  </a:lnTo>
                  <a:lnTo>
                    <a:pt x="88" y="432"/>
                  </a:lnTo>
                  <a:lnTo>
                    <a:pt x="0" y="43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R"/>
            </a:p>
          </p:txBody>
        </p:sp>
        <p:sp>
          <p:nvSpPr>
            <p:cNvPr id="283718" name="Freeform 1475"/>
            <p:cNvSpPr>
              <a:spLocks/>
            </p:cNvSpPr>
            <p:nvPr/>
          </p:nvSpPr>
          <p:spPr bwMode="auto">
            <a:xfrm>
              <a:off x="4413" y="1980"/>
              <a:ext cx="71" cy="79"/>
            </a:xfrm>
            <a:custGeom>
              <a:avLst/>
              <a:gdLst>
                <a:gd name="T0" fmla="*/ 52 w 285"/>
                <a:gd name="T1" fmla="*/ 78 h 319"/>
                <a:gd name="T2" fmla="*/ 52 w 285"/>
                <a:gd name="T3" fmla="*/ 66 h 319"/>
                <a:gd name="T4" fmla="*/ 49 w 285"/>
                <a:gd name="T5" fmla="*/ 69 h 319"/>
                <a:gd name="T6" fmla="*/ 47 w 285"/>
                <a:gd name="T7" fmla="*/ 71 h 319"/>
                <a:gd name="T8" fmla="*/ 44 w 285"/>
                <a:gd name="T9" fmla="*/ 74 h 319"/>
                <a:gd name="T10" fmla="*/ 41 w 285"/>
                <a:gd name="T11" fmla="*/ 76 h 319"/>
                <a:gd name="T12" fmla="*/ 37 w 285"/>
                <a:gd name="T13" fmla="*/ 77 h 319"/>
                <a:gd name="T14" fmla="*/ 34 w 285"/>
                <a:gd name="T15" fmla="*/ 78 h 319"/>
                <a:gd name="T16" fmla="*/ 30 w 285"/>
                <a:gd name="T17" fmla="*/ 79 h 319"/>
                <a:gd name="T18" fmla="*/ 26 w 285"/>
                <a:gd name="T19" fmla="*/ 79 h 319"/>
                <a:gd name="T20" fmla="*/ 22 w 285"/>
                <a:gd name="T21" fmla="*/ 79 h 319"/>
                <a:gd name="T22" fmla="*/ 18 w 285"/>
                <a:gd name="T23" fmla="*/ 78 h 319"/>
                <a:gd name="T24" fmla="*/ 15 w 285"/>
                <a:gd name="T25" fmla="*/ 77 h 319"/>
                <a:gd name="T26" fmla="*/ 12 w 285"/>
                <a:gd name="T27" fmla="*/ 76 h 319"/>
                <a:gd name="T28" fmla="*/ 9 w 285"/>
                <a:gd name="T29" fmla="*/ 74 h 319"/>
                <a:gd name="T30" fmla="*/ 6 w 285"/>
                <a:gd name="T31" fmla="*/ 72 h 319"/>
                <a:gd name="T32" fmla="*/ 4 w 285"/>
                <a:gd name="T33" fmla="*/ 69 h 319"/>
                <a:gd name="T34" fmla="*/ 3 w 285"/>
                <a:gd name="T35" fmla="*/ 66 h 319"/>
                <a:gd name="T36" fmla="*/ 1 w 285"/>
                <a:gd name="T37" fmla="*/ 63 h 319"/>
                <a:gd name="T38" fmla="*/ 1 w 285"/>
                <a:gd name="T39" fmla="*/ 59 h 319"/>
                <a:gd name="T40" fmla="*/ 0 w 285"/>
                <a:gd name="T41" fmla="*/ 54 h 319"/>
                <a:gd name="T42" fmla="*/ 0 w 285"/>
                <a:gd name="T43" fmla="*/ 49 h 319"/>
                <a:gd name="T44" fmla="*/ 0 w 285"/>
                <a:gd name="T45" fmla="*/ 0 h 319"/>
                <a:gd name="T46" fmla="*/ 21 w 285"/>
                <a:gd name="T47" fmla="*/ 0 h 319"/>
                <a:gd name="T48" fmla="*/ 21 w 285"/>
                <a:gd name="T49" fmla="*/ 35 h 319"/>
                <a:gd name="T50" fmla="*/ 21 w 285"/>
                <a:gd name="T51" fmla="*/ 43 h 319"/>
                <a:gd name="T52" fmla="*/ 21 w 285"/>
                <a:gd name="T53" fmla="*/ 49 h 319"/>
                <a:gd name="T54" fmla="*/ 21 w 285"/>
                <a:gd name="T55" fmla="*/ 53 h 319"/>
                <a:gd name="T56" fmla="*/ 22 w 285"/>
                <a:gd name="T57" fmla="*/ 55 h 319"/>
                <a:gd name="T58" fmla="*/ 23 w 285"/>
                <a:gd name="T59" fmla="*/ 57 h 319"/>
                <a:gd name="T60" fmla="*/ 24 w 285"/>
                <a:gd name="T61" fmla="*/ 59 h 319"/>
                <a:gd name="T62" fmla="*/ 24 w 285"/>
                <a:gd name="T63" fmla="*/ 60 h 319"/>
                <a:gd name="T64" fmla="*/ 26 w 285"/>
                <a:gd name="T65" fmla="*/ 61 h 319"/>
                <a:gd name="T66" fmla="*/ 27 w 285"/>
                <a:gd name="T67" fmla="*/ 62 h 319"/>
                <a:gd name="T68" fmla="*/ 29 w 285"/>
                <a:gd name="T69" fmla="*/ 63 h 319"/>
                <a:gd name="T70" fmla="*/ 31 w 285"/>
                <a:gd name="T71" fmla="*/ 63 h 319"/>
                <a:gd name="T72" fmla="*/ 34 w 285"/>
                <a:gd name="T73" fmla="*/ 64 h 319"/>
                <a:gd name="T74" fmla="*/ 36 w 285"/>
                <a:gd name="T75" fmla="*/ 63 h 319"/>
                <a:gd name="T76" fmla="*/ 39 w 285"/>
                <a:gd name="T77" fmla="*/ 63 h 319"/>
                <a:gd name="T78" fmla="*/ 41 w 285"/>
                <a:gd name="T79" fmla="*/ 62 h 319"/>
                <a:gd name="T80" fmla="*/ 43 w 285"/>
                <a:gd name="T81" fmla="*/ 61 h 319"/>
                <a:gd name="T82" fmla="*/ 45 w 285"/>
                <a:gd name="T83" fmla="*/ 59 h 319"/>
                <a:gd name="T84" fmla="*/ 47 w 285"/>
                <a:gd name="T85" fmla="*/ 57 h 319"/>
                <a:gd name="T86" fmla="*/ 48 w 285"/>
                <a:gd name="T87" fmla="*/ 55 h 319"/>
                <a:gd name="T88" fmla="*/ 49 w 285"/>
                <a:gd name="T89" fmla="*/ 54 h 319"/>
                <a:gd name="T90" fmla="*/ 49 w 285"/>
                <a:gd name="T91" fmla="*/ 51 h 319"/>
                <a:gd name="T92" fmla="*/ 50 w 285"/>
                <a:gd name="T93" fmla="*/ 46 h 319"/>
                <a:gd name="T94" fmla="*/ 50 w 285"/>
                <a:gd name="T95" fmla="*/ 40 h 319"/>
                <a:gd name="T96" fmla="*/ 50 w 285"/>
                <a:gd name="T97" fmla="*/ 32 h 319"/>
                <a:gd name="T98" fmla="*/ 50 w 285"/>
                <a:gd name="T99" fmla="*/ 0 h 319"/>
                <a:gd name="T100" fmla="*/ 71 w 285"/>
                <a:gd name="T101" fmla="*/ 0 h 319"/>
                <a:gd name="T102" fmla="*/ 71 w 285"/>
                <a:gd name="T103" fmla="*/ 78 h 319"/>
                <a:gd name="T104" fmla="*/ 52 w 285"/>
                <a:gd name="T105" fmla="*/ 78 h 319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285"/>
                <a:gd name="T160" fmla="*/ 0 h 319"/>
                <a:gd name="T161" fmla="*/ 285 w 285"/>
                <a:gd name="T162" fmla="*/ 319 h 319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285" h="319">
                  <a:moveTo>
                    <a:pt x="207" y="313"/>
                  </a:moveTo>
                  <a:lnTo>
                    <a:pt x="207" y="266"/>
                  </a:lnTo>
                  <a:lnTo>
                    <a:pt x="198" y="278"/>
                  </a:lnTo>
                  <a:lnTo>
                    <a:pt x="188" y="288"/>
                  </a:lnTo>
                  <a:lnTo>
                    <a:pt x="176" y="297"/>
                  </a:lnTo>
                  <a:lnTo>
                    <a:pt x="163" y="305"/>
                  </a:lnTo>
                  <a:lnTo>
                    <a:pt x="149" y="311"/>
                  </a:lnTo>
                  <a:lnTo>
                    <a:pt x="135" y="316"/>
                  </a:lnTo>
                  <a:lnTo>
                    <a:pt x="119" y="319"/>
                  </a:lnTo>
                  <a:lnTo>
                    <a:pt x="104" y="319"/>
                  </a:lnTo>
                  <a:lnTo>
                    <a:pt x="89" y="319"/>
                  </a:lnTo>
                  <a:lnTo>
                    <a:pt x="74" y="316"/>
                  </a:lnTo>
                  <a:lnTo>
                    <a:pt x="61" y="311"/>
                  </a:lnTo>
                  <a:lnTo>
                    <a:pt x="48" y="306"/>
                  </a:lnTo>
                  <a:lnTo>
                    <a:pt x="36" y="298"/>
                  </a:lnTo>
                  <a:lnTo>
                    <a:pt x="26" y="289"/>
                  </a:lnTo>
                  <a:lnTo>
                    <a:pt x="18" y="279"/>
                  </a:lnTo>
                  <a:lnTo>
                    <a:pt x="12" y="267"/>
                  </a:lnTo>
                  <a:lnTo>
                    <a:pt x="6" y="253"/>
                  </a:lnTo>
                  <a:lnTo>
                    <a:pt x="3" y="237"/>
                  </a:lnTo>
                  <a:lnTo>
                    <a:pt x="1" y="218"/>
                  </a:lnTo>
                  <a:lnTo>
                    <a:pt x="0" y="197"/>
                  </a:lnTo>
                  <a:lnTo>
                    <a:pt x="0" y="0"/>
                  </a:lnTo>
                  <a:lnTo>
                    <a:pt x="83" y="0"/>
                  </a:lnTo>
                  <a:lnTo>
                    <a:pt x="83" y="143"/>
                  </a:lnTo>
                  <a:lnTo>
                    <a:pt x="83" y="173"/>
                  </a:lnTo>
                  <a:lnTo>
                    <a:pt x="84" y="197"/>
                  </a:lnTo>
                  <a:lnTo>
                    <a:pt x="86" y="214"/>
                  </a:lnTo>
                  <a:lnTo>
                    <a:pt x="88" y="224"/>
                  </a:lnTo>
                  <a:lnTo>
                    <a:pt x="91" y="231"/>
                  </a:lnTo>
                  <a:lnTo>
                    <a:pt x="95" y="237"/>
                  </a:lnTo>
                  <a:lnTo>
                    <a:pt x="98" y="243"/>
                  </a:lnTo>
                  <a:lnTo>
                    <a:pt x="104" y="248"/>
                  </a:lnTo>
                  <a:lnTo>
                    <a:pt x="110" y="252"/>
                  </a:lnTo>
                  <a:lnTo>
                    <a:pt x="118" y="254"/>
                  </a:lnTo>
                  <a:lnTo>
                    <a:pt x="126" y="256"/>
                  </a:lnTo>
                  <a:lnTo>
                    <a:pt x="135" y="257"/>
                  </a:lnTo>
                  <a:lnTo>
                    <a:pt x="145" y="256"/>
                  </a:lnTo>
                  <a:lnTo>
                    <a:pt x="156" y="254"/>
                  </a:lnTo>
                  <a:lnTo>
                    <a:pt x="165" y="250"/>
                  </a:lnTo>
                  <a:lnTo>
                    <a:pt x="172" y="245"/>
                  </a:lnTo>
                  <a:lnTo>
                    <a:pt x="180" y="239"/>
                  </a:lnTo>
                  <a:lnTo>
                    <a:pt x="187" y="232"/>
                  </a:lnTo>
                  <a:lnTo>
                    <a:pt x="192" y="224"/>
                  </a:lnTo>
                  <a:lnTo>
                    <a:pt x="196" y="217"/>
                  </a:lnTo>
                  <a:lnTo>
                    <a:pt x="198" y="204"/>
                  </a:lnTo>
                  <a:lnTo>
                    <a:pt x="201" y="187"/>
                  </a:lnTo>
                  <a:lnTo>
                    <a:pt x="202" y="162"/>
                  </a:lnTo>
                  <a:lnTo>
                    <a:pt x="202" y="131"/>
                  </a:lnTo>
                  <a:lnTo>
                    <a:pt x="202" y="0"/>
                  </a:lnTo>
                  <a:lnTo>
                    <a:pt x="285" y="0"/>
                  </a:lnTo>
                  <a:lnTo>
                    <a:pt x="285" y="313"/>
                  </a:lnTo>
                  <a:lnTo>
                    <a:pt x="207" y="313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R"/>
            </a:p>
          </p:txBody>
        </p:sp>
        <p:sp>
          <p:nvSpPr>
            <p:cNvPr id="283719" name="Freeform 1476"/>
            <p:cNvSpPr>
              <a:spLocks/>
            </p:cNvSpPr>
            <p:nvPr/>
          </p:nvSpPr>
          <p:spPr bwMode="auto">
            <a:xfrm>
              <a:off x="4498" y="1978"/>
              <a:ext cx="73" cy="81"/>
            </a:xfrm>
            <a:custGeom>
              <a:avLst/>
              <a:gdLst>
                <a:gd name="T0" fmla="*/ 22 w 293"/>
                <a:gd name="T1" fmla="*/ 57 h 327"/>
                <a:gd name="T2" fmla="*/ 26 w 293"/>
                <a:gd name="T3" fmla="*/ 63 h 327"/>
                <a:gd name="T4" fmla="*/ 34 w 293"/>
                <a:gd name="T5" fmla="*/ 66 h 327"/>
                <a:gd name="T6" fmla="*/ 45 w 293"/>
                <a:gd name="T7" fmla="*/ 66 h 327"/>
                <a:gd name="T8" fmla="*/ 51 w 293"/>
                <a:gd name="T9" fmla="*/ 62 h 327"/>
                <a:gd name="T10" fmla="*/ 52 w 293"/>
                <a:gd name="T11" fmla="*/ 58 h 327"/>
                <a:gd name="T12" fmla="*/ 51 w 293"/>
                <a:gd name="T13" fmla="*/ 55 h 327"/>
                <a:gd name="T14" fmla="*/ 48 w 293"/>
                <a:gd name="T15" fmla="*/ 53 h 327"/>
                <a:gd name="T16" fmla="*/ 33 w 293"/>
                <a:gd name="T17" fmla="*/ 49 h 327"/>
                <a:gd name="T18" fmla="*/ 17 w 293"/>
                <a:gd name="T19" fmla="*/ 44 h 327"/>
                <a:gd name="T20" fmla="*/ 10 w 293"/>
                <a:gd name="T21" fmla="*/ 40 h 327"/>
                <a:gd name="T22" fmla="*/ 5 w 293"/>
                <a:gd name="T23" fmla="*/ 34 h 327"/>
                <a:gd name="T24" fmla="*/ 3 w 293"/>
                <a:gd name="T25" fmla="*/ 27 h 327"/>
                <a:gd name="T26" fmla="*/ 3 w 293"/>
                <a:gd name="T27" fmla="*/ 19 h 327"/>
                <a:gd name="T28" fmla="*/ 6 w 293"/>
                <a:gd name="T29" fmla="*/ 13 h 327"/>
                <a:gd name="T30" fmla="*/ 11 w 293"/>
                <a:gd name="T31" fmla="*/ 7 h 327"/>
                <a:gd name="T32" fmla="*/ 18 w 293"/>
                <a:gd name="T33" fmla="*/ 3 h 327"/>
                <a:gd name="T34" fmla="*/ 28 w 293"/>
                <a:gd name="T35" fmla="*/ 1 h 327"/>
                <a:gd name="T36" fmla="*/ 40 w 293"/>
                <a:gd name="T37" fmla="*/ 0 h 327"/>
                <a:gd name="T38" fmla="*/ 50 w 293"/>
                <a:gd name="T39" fmla="*/ 1 h 327"/>
                <a:gd name="T40" fmla="*/ 58 w 293"/>
                <a:gd name="T41" fmla="*/ 4 h 327"/>
                <a:gd name="T42" fmla="*/ 63 w 293"/>
                <a:gd name="T43" fmla="*/ 8 h 327"/>
                <a:gd name="T44" fmla="*/ 68 w 293"/>
                <a:gd name="T45" fmla="*/ 14 h 327"/>
                <a:gd name="T46" fmla="*/ 70 w 293"/>
                <a:gd name="T47" fmla="*/ 21 h 327"/>
                <a:gd name="T48" fmla="*/ 49 w 293"/>
                <a:gd name="T49" fmla="*/ 20 h 327"/>
                <a:gd name="T50" fmla="*/ 44 w 293"/>
                <a:gd name="T51" fmla="*/ 16 h 327"/>
                <a:gd name="T52" fmla="*/ 36 w 293"/>
                <a:gd name="T53" fmla="*/ 15 h 327"/>
                <a:gd name="T54" fmla="*/ 26 w 293"/>
                <a:gd name="T55" fmla="*/ 16 h 327"/>
                <a:gd name="T56" fmla="*/ 23 w 293"/>
                <a:gd name="T57" fmla="*/ 19 h 327"/>
                <a:gd name="T58" fmla="*/ 22 w 293"/>
                <a:gd name="T59" fmla="*/ 22 h 327"/>
                <a:gd name="T60" fmla="*/ 24 w 293"/>
                <a:gd name="T61" fmla="*/ 25 h 327"/>
                <a:gd name="T62" fmla="*/ 36 w 293"/>
                <a:gd name="T63" fmla="*/ 29 h 327"/>
                <a:gd name="T64" fmla="*/ 58 w 293"/>
                <a:gd name="T65" fmla="*/ 35 h 327"/>
                <a:gd name="T66" fmla="*/ 65 w 293"/>
                <a:gd name="T67" fmla="*/ 39 h 327"/>
                <a:gd name="T68" fmla="*/ 69 w 293"/>
                <a:gd name="T69" fmla="*/ 43 h 327"/>
                <a:gd name="T70" fmla="*/ 72 w 293"/>
                <a:gd name="T71" fmla="*/ 49 h 327"/>
                <a:gd name="T72" fmla="*/ 73 w 293"/>
                <a:gd name="T73" fmla="*/ 55 h 327"/>
                <a:gd name="T74" fmla="*/ 72 w 293"/>
                <a:gd name="T75" fmla="*/ 63 h 327"/>
                <a:gd name="T76" fmla="*/ 68 w 293"/>
                <a:gd name="T77" fmla="*/ 69 h 327"/>
                <a:gd name="T78" fmla="*/ 62 w 293"/>
                <a:gd name="T79" fmla="*/ 75 h 327"/>
                <a:gd name="T80" fmla="*/ 53 w 293"/>
                <a:gd name="T81" fmla="*/ 79 h 327"/>
                <a:gd name="T82" fmla="*/ 42 w 293"/>
                <a:gd name="T83" fmla="*/ 81 h 327"/>
                <a:gd name="T84" fmla="*/ 30 w 293"/>
                <a:gd name="T85" fmla="*/ 81 h 327"/>
                <a:gd name="T86" fmla="*/ 20 w 293"/>
                <a:gd name="T87" fmla="*/ 79 h 327"/>
                <a:gd name="T88" fmla="*/ 12 w 293"/>
                <a:gd name="T89" fmla="*/ 75 h 327"/>
                <a:gd name="T90" fmla="*/ 6 w 293"/>
                <a:gd name="T91" fmla="*/ 69 h 327"/>
                <a:gd name="T92" fmla="*/ 2 w 293"/>
                <a:gd name="T93" fmla="*/ 62 h 327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293"/>
                <a:gd name="T142" fmla="*/ 0 h 327"/>
                <a:gd name="T143" fmla="*/ 293 w 293"/>
                <a:gd name="T144" fmla="*/ 327 h 327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293" h="327">
                  <a:moveTo>
                    <a:pt x="0" y="231"/>
                  </a:moveTo>
                  <a:lnTo>
                    <a:pt x="83" y="218"/>
                  </a:lnTo>
                  <a:lnTo>
                    <a:pt x="87" y="230"/>
                  </a:lnTo>
                  <a:lnTo>
                    <a:pt x="92" y="240"/>
                  </a:lnTo>
                  <a:lnTo>
                    <a:pt x="97" y="248"/>
                  </a:lnTo>
                  <a:lnTo>
                    <a:pt x="105" y="256"/>
                  </a:lnTo>
                  <a:lnTo>
                    <a:pt x="114" y="261"/>
                  </a:lnTo>
                  <a:lnTo>
                    <a:pt x="124" y="265"/>
                  </a:lnTo>
                  <a:lnTo>
                    <a:pt x="136" y="267"/>
                  </a:lnTo>
                  <a:lnTo>
                    <a:pt x="150" y="267"/>
                  </a:lnTo>
                  <a:lnTo>
                    <a:pt x="166" y="267"/>
                  </a:lnTo>
                  <a:lnTo>
                    <a:pt x="179" y="265"/>
                  </a:lnTo>
                  <a:lnTo>
                    <a:pt x="189" y="261"/>
                  </a:lnTo>
                  <a:lnTo>
                    <a:pt x="198" y="256"/>
                  </a:lnTo>
                  <a:lnTo>
                    <a:pt x="203" y="252"/>
                  </a:lnTo>
                  <a:lnTo>
                    <a:pt x="207" y="247"/>
                  </a:lnTo>
                  <a:lnTo>
                    <a:pt x="208" y="240"/>
                  </a:lnTo>
                  <a:lnTo>
                    <a:pt x="210" y="234"/>
                  </a:lnTo>
                  <a:lnTo>
                    <a:pt x="208" y="230"/>
                  </a:lnTo>
                  <a:lnTo>
                    <a:pt x="207" y="225"/>
                  </a:lnTo>
                  <a:lnTo>
                    <a:pt x="206" y="222"/>
                  </a:lnTo>
                  <a:lnTo>
                    <a:pt x="203" y="218"/>
                  </a:lnTo>
                  <a:lnTo>
                    <a:pt x="199" y="216"/>
                  </a:lnTo>
                  <a:lnTo>
                    <a:pt x="193" y="213"/>
                  </a:lnTo>
                  <a:lnTo>
                    <a:pt x="185" y="210"/>
                  </a:lnTo>
                  <a:lnTo>
                    <a:pt x="176" y="208"/>
                  </a:lnTo>
                  <a:lnTo>
                    <a:pt x="131" y="196"/>
                  </a:lnTo>
                  <a:lnTo>
                    <a:pt x="94" y="186"/>
                  </a:lnTo>
                  <a:lnTo>
                    <a:pt x="79" y="182"/>
                  </a:lnTo>
                  <a:lnTo>
                    <a:pt x="67" y="177"/>
                  </a:lnTo>
                  <a:lnTo>
                    <a:pt x="57" y="172"/>
                  </a:lnTo>
                  <a:lnTo>
                    <a:pt x="49" y="168"/>
                  </a:lnTo>
                  <a:lnTo>
                    <a:pt x="40" y="160"/>
                  </a:lnTo>
                  <a:lnTo>
                    <a:pt x="32" y="153"/>
                  </a:lnTo>
                  <a:lnTo>
                    <a:pt x="26" y="146"/>
                  </a:lnTo>
                  <a:lnTo>
                    <a:pt x="21" y="137"/>
                  </a:lnTo>
                  <a:lnTo>
                    <a:pt x="17" y="127"/>
                  </a:lnTo>
                  <a:lnTo>
                    <a:pt x="14" y="118"/>
                  </a:lnTo>
                  <a:lnTo>
                    <a:pt x="13" y="108"/>
                  </a:lnTo>
                  <a:lnTo>
                    <a:pt x="12" y="96"/>
                  </a:lnTo>
                  <a:lnTo>
                    <a:pt x="13" y="87"/>
                  </a:lnTo>
                  <a:lnTo>
                    <a:pt x="14" y="77"/>
                  </a:lnTo>
                  <a:lnTo>
                    <a:pt x="17" y="68"/>
                  </a:lnTo>
                  <a:lnTo>
                    <a:pt x="19" y="59"/>
                  </a:lnTo>
                  <a:lnTo>
                    <a:pt x="24" y="51"/>
                  </a:lnTo>
                  <a:lnTo>
                    <a:pt x="30" y="43"/>
                  </a:lnTo>
                  <a:lnTo>
                    <a:pt x="36" y="35"/>
                  </a:lnTo>
                  <a:lnTo>
                    <a:pt x="44" y="29"/>
                  </a:lnTo>
                  <a:lnTo>
                    <a:pt x="53" y="22"/>
                  </a:lnTo>
                  <a:lnTo>
                    <a:pt x="62" y="16"/>
                  </a:lnTo>
                  <a:lnTo>
                    <a:pt x="72" y="12"/>
                  </a:lnTo>
                  <a:lnTo>
                    <a:pt x="85" y="8"/>
                  </a:lnTo>
                  <a:lnTo>
                    <a:pt x="98" y="4"/>
                  </a:lnTo>
                  <a:lnTo>
                    <a:pt x="111" y="3"/>
                  </a:lnTo>
                  <a:lnTo>
                    <a:pt x="127" y="2"/>
                  </a:lnTo>
                  <a:lnTo>
                    <a:pt x="144" y="0"/>
                  </a:lnTo>
                  <a:lnTo>
                    <a:pt x="159" y="0"/>
                  </a:lnTo>
                  <a:lnTo>
                    <a:pt x="174" y="2"/>
                  </a:lnTo>
                  <a:lnTo>
                    <a:pt x="186" y="3"/>
                  </a:lnTo>
                  <a:lnTo>
                    <a:pt x="199" y="6"/>
                  </a:lnTo>
                  <a:lnTo>
                    <a:pt x="211" y="10"/>
                  </a:lnTo>
                  <a:lnTo>
                    <a:pt x="221" y="12"/>
                  </a:lnTo>
                  <a:lnTo>
                    <a:pt x="231" y="17"/>
                  </a:lnTo>
                  <a:lnTo>
                    <a:pt x="238" y="21"/>
                  </a:lnTo>
                  <a:lnTo>
                    <a:pt x="246" y="28"/>
                  </a:lnTo>
                  <a:lnTo>
                    <a:pt x="253" y="33"/>
                  </a:lnTo>
                  <a:lnTo>
                    <a:pt x="259" y="41"/>
                  </a:lnTo>
                  <a:lnTo>
                    <a:pt x="266" y="47"/>
                  </a:lnTo>
                  <a:lnTo>
                    <a:pt x="271" y="56"/>
                  </a:lnTo>
                  <a:lnTo>
                    <a:pt x="275" y="64"/>
                  </a:lnTo>
                  <a:lnTo>
                    <a:pt x="278" y="73"/>
                  </a:lnTo>
                  <a:lnTo>
                    <a:pt x="281" y="83"/>
                  </a:lnTo>
                  <a:lnTo>
                    <a:pt x="203" y="98"/>
                  </a:lnTo>
                  <a:lnTo>
                    <a:pt x="201" y="90"/>
                  </a:lnTo>
                  <a:lnTo>
                    <a:pt x="197" y="82"/>
                  </a:lnTo>
                  <a:lnTo>
                    <a:pt x="192" y="76"/>
                  </a:lnTo>
                  <a:lnTo>
                    <a:pt x="185" y="70"/>
                  </a:lnTo>
                  <a:lnTo>
                    <a:pt x="177" y="65"/>
                  </a:lnTo>
                  <a:lnTo>
                    <a:pt x="168" y="63"/>
                  </a:lnTo>
                  <a:lnTo>
                    <a:pt x="157" y="61"/>
                  </a:lnTo>
                  <a:lnTo>
                    <a:pt x="145" y="60"/>
                  </a:lnTo>
                  <a:lnTo>
                    <a:pt x="129" y="61"/>
                  </a:lnTo>
                  <a:lnTo>
                    <a:pt x="116" y="63"/>
                  </a:lnTo>
                  <a:lnTo>
                    <a:pt x="106" y="65"/>
                  </a:lnTo>
                  <a:lnTo>
                    <a:pt x="98" y="69"/>
                  </a:lnTo>
                  <a:lnTo>
                    <a:pt x="94" y="73"/>
                  </a:lnTo>
                  <a:lnTo>
                    <a:pt x="91" y="77"/>
                  </a:lnTo>
                  <a:lnTo>
                    <a:pt x="89" y="81"/>
                  </a:lnTo>
                  <a:lnTo>
                    <a:pt x="89" y="86"/>
                  </a:lnTo>
                  <a:lnTo>
                    <a:pt x="89" y="90"/>
                  </a:lnTo>
                  <a:lnTo>
                    <a:pt x="91" y="94"/>
                  </a:lnTo>
                  <a:lnTo>
                    <a:pt x="93" y="98"/>
                  </a:lnTo>
                  <a:lnTo>
                    <a:pt x="97" y="102"/>
                  </a:lnTo>
                  <a:lnTo>
                    <a:pt x="106" y="105"/>
                  </a:lnTo>
                  <a:lnTo>
                    <a:pt x="122" y="111"/>
                  </a:lnTo>
                  <a:lnTo>
                    <a:pt x="145" y="117"/>
                  </a:lnTo>
                  <a:lnTo>
                    <a:pt x="175" y="125"/>
                  </a:lnTo>
                  <a:lnTo>
                    <a:pt x="205" y="133"/>
                  </a:lnTo>
                  <a:lnTo>
                    <a:pt x="231" y="140"/>
                  </a:lnTo>
                  <a:lnTo>
                    <a:pt x="241" y="146"/>
                  </a:lnTo>
                  <a:lnTo>
                    <a:pt x="251" y="151"/>
                  </a:lnTo>
                  <a:lnTo>
                    <a:pt x="259" y="156"/>
                  </a:lnTo>
                  <a:lnTo>
                    <a:pt x="267" y="161"/>
                  </a:lnTo>
                  <a:lnTo>
                    <a:pt x="272" y="168"/>
                  </a:lnTo>
                  <a:lnTo>
                    <a:pt x="277" y="173"/>
                  </a:lnTo>
                  <a:lnTo>
                    <a:pt x="282" y="181"/>
                  </a:lnTo>
                  <a:lnTo>
                    <a:pt x="286" y="187"/>
                  </a:lnTo>
                  <a:lnTo>
                    <a:pt x="289" y="196"/>
                  </a:lnTo>
                  <a:lnTo>
                    <a:pt x="290" y="204"/>
                  </a:lnTo>
                  <a:lnTo>
                    <a:pt x="291" y="213"/>
                  </a:lnTo>
                  <a:lnTo>
                    <a:pt x="293" y="222"/>
                  </a:lnTo>
                  <a:lnTo>
                    <a:pt x="291" y="234"/>
                  </a:lnTo>
                  <a:lnTo>
                    <a:pt x="290" y="243"/>
                  </a:lnTo>
                  <a:lnTo>
                    <a:pt x="288" y="253"/>
                  </a:lnTo>
                  <a:lnTo>
                    <a:pt x="284" y="262"/>
                  </a:lnTo>
                  <a:lnTo>
                    <a:pt x="278" y="271"/>
                  </a:lnTo>
                  <a:lnTo>
                    <a:pt x="272" y="280"/>
                  </a:lnTo>
                  <a:lnTo>
                    <a:pt x="264" y="288"/>
                  </a:lnTo>
                  <a:lnTo>
                    <a:pt x="256" y="297"/>
                  </a:lnTo>
                  <a:lnTo>
                    <a:pt x="247" y="304"/>
                  </a:lnTo>
                  <a:lnTo>
                    <a:pt x="236" y="310"/>
                  </a:lnTo>
                  <a:lnTo>
                    <a:pt x="224" y="315"/>
                  </a:lnTo>
                  <a:lnTo>
                    <a:pt x="212" y="319"/>
                  </a:lnTo>
                  <a:lnTo>
                    <a:pt x="198" y="323"/>
                  </a:lnTo>
                  <a:lnTo>
                    <a:pt x="183" y="326"/>
                  </a:lnTo>
                  <a:lnTo>
                    <a:pt x="167" y="327"/>
                  </a:lnTo>
                  <a:lnTo>
                    <a:pt x="150" y="327"/>
                  </a:lnTo>
                  <a:lnTo>
                    <a:pt x="135" y="327"/>
                  </a:lnTo>
                  <a:lnTo>
                    <a:pt x="120" y="326"/>
                  </a:lnTo>
                  <a:lnTo>
                    <a:pt x="106" y="324"/>
                  </a:lnTo>
                  <a:lnTo>
                    <a:pt x="93" y="321"/>
                  </a:lnTo>
                  <a:lnTo>
                    <a:pt x="80" y="318"/>
                  </a:lnTo>
                  <a:lnTo>
                    <a:pt x="70" y="313"/>
                  </a:lnTo>
                  <a:lnTo>
                    <a:pt x="58" y="308"/>
                  </a:lnTo>
                  <a:lnTo>
                    <a:pt x="49" y="301"/>
                  </a:lnTo>
                  <a:lnTo>
                    <a:pt x="40" y="295"/>
                  </a:lnTo>
                  <a:lnTo>
                    <a:pt x="32" y="287"/>
                  </a:lnTo>
                  <a:lnTo>
                    <a:pt x="24" y="279"/>
                  </a:lnTo>
                  <a:lnTo>
                    <a:pt x="18" y="271"/>
                  </a:lnTo>
                  <a:lnTo>
                    <a:pt x="13" y="262"/>
                  </a:lnTo>
                  <a:lnTo>
                    <a:pt x="8" y="252"/>
                  </a:lnTo>
                  <a:lnTo>
                    <a:pt x="4" y="242"/>
                  </a:lnTo>
                  <a:lnTo>
                    <a:pt x="0" y="231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R"/>
            </a:p>
          </p:txBody>
        </p:sp>
        <p:sp>
          <p:nvSpPr>
            <p:cNvPr id="283720" name="Freeform 1477"/>
            <p:cNvSpPr>
              <a:spLocks noEditPoints="1"/>
            </p:cNvSpPr>
            <p:nvPr/>
          </p:nvSpPr>
          <p:spPr bwMode="auto">
            <a:xfrm>
              <a:off x="4584" y="1978"/>
              <a:ext cx="81" cy="81"/>
            </a:xfrm>
            <a:custGeom>
              <a:avLst/>
              <a:gdLst>
                <a:gd name="T0" fmla="*/ 1 w 323"/>
                <a:gd name="T1" fmla="*/ 30 h 327"/>
                <a:gd name="T2" fmla="*/ 7 w 323"/>
                <a:gd name="T3" fmla="*/ 17 h 327"/>
                <a:gd name="T4" fmla="*/ 11 w 323"/>
                <a:gd name="T5" fmla="*/ 11 h 327"/>
                <a:gd name="T6" fmla="*/ 17 w 323"/>
                <a:gd name="T7" fmla="*/ 6 h 327"/>
                <a:gd name="T8" fmla="*/ 24 w 323"/>
                <a:gd name="T9" fmla="*/ 3 h 327"/>
                <a:gd name="T10" fmla="*/ 32 w 323"/>
                <a:gd name="T11" fmla="*/ 1 h 327"/>
                <a:gd name="T12" fmla="*/ 40 w 323"/>
                <a:gd name="T13" fmla="*/ 0 h 327"/>
                <a:gd name="T14" fmla="*/ 53 w 323"/>
                <a:gd name="T15" fmla="*/ 2 h 327"/>
                <a:gd name="T16" fmla="*/ 63 w 323"/>
                <a:gd name="T17" fmla="*/ 6 h 327"/>
                <a:gd name="T18" fmla="*/ 72 w 323"/>
                <a:gd name="T19" fmla="*/ 15 h 327"/>
                <a:gd name="T20" fmla="*/ 78 w 323"/>
                <a:gd name="T21" fmla="*/ 25 h 327"/>
                <a:gd name="T22" fmla="*/ 80 w 323"/>
                <a:gd name="T23" fmla="*/ 36 h 327"/>
                <a:gd name="T24" fmla="*/ 80 w 323"/>
                <a:gd name="T25" fmla="*/ 49 h 327"/>
                <a:gd name="T26" fmla="*/ 76 w 323"/>
                <a:gd name="T27" fmla="*/ 60 h 327"/>
                <a:gd name="T28" fmla="*/ 69 w 323"/>
                <a:gd name="T29" fmla="*/ 69 h 327"/>
                <a:gd name="T30" fmla="*/ 60 w 323"/>
                <a:gd name="T31" fmla="*/ 77 h 327"/>
                <a:gd name="T32" fmla="*/ 49 w 323"/>
                <a:gd name="T33" fmla="*/ 80 h 327"/>
                <a:gd name="T34" fmla="*/ 35 w 323"/>
                <a:gd name="T35" fmla="*/ 81 h 327"/>
                <a:gd name="T36" fmla="*/ 20 w 323"/>
                <a:gd name="T37" fmla="*/ 76 h 327"/>
                <a:gd name="T38" fmla="*/ 13 w 323"/>
                <a:gd name="T39" fmla="*/ 72 h 327"/>
                <a:gd name="T40" fmla="*/ 8 w 323"/>
                <a:gd name="T41" fmla="*/ 67 h 327"/>
                <a:gd name="T42" fmla="*/ 4 w 323"/>
                <a:gd name="T43" fmla="*/ 60 h 327"/>
                <a:gd name="T44" fmla="*/ 1 w 323"/>
                <a:gd name="T45" fmla="*/ 52 h 327"/>
                <a:gd name="T46" fmla="*/ 0 w 323"/>
                <a:gd name="T47" fmla="*/ 43 h 327"/>
                <a:gd name="T48" fmla="*/ 21 w 323"/>
                <a:gd name="T49" fmla="*/ 43 h 327"/>
                <a:gd name="T50" fmla="*/ 22 w 323"/>
                <a:gd name="T51" fmla="*/ 51 h 327"/>
                <a:gd name="T52" fmla="*/ 25 w 323"/>
                <a:gd name="T53" fmla="*/ 57 h 327"/>
                <a:gd name="T54" fmla="*/ 30 w 323"/>
                <a:gd name="T55" fmla="*/ 61 h 327"/>
                <a:gd name="T56" fmla="*/ 35 w 323"/>
                <a:gd name="T57" fmla="*/ 64 h 327"/>
                <a:gd name="T58" fmla="*/ 40 w 323"/>
                <a:gd name="T59" fmla="*/ 64 h 327"/>
                <a:gd name="T60" fmla="*/ 46 w 323"/>
                <a:gd name="T61" fmla="*/ 64 h 327"/>
                <a:gd name="T62" fmla="*/ 51 w 323"/>
                <a:gd name="T63" fmla="*/ 61 h 327"/>
                <a:gd name="T64" fmla="*/ 55 w 323"/>
                <a:gd name="T65" fmla="*/ 57 h 327"/>
                <a:gd name="T66" fmla="*/ 58 w 323"/>
                <a:gd name="T67" fmla="*/ 51 h 327"/>
                <a:gd name="T68" fmla="*/ 59 w 323"/>
                <a:gd name="T69" fmla="*/ 43 h 327"/>
                <a:gd name="T70" fmla="*/ 59 w 323"/>
                <a:gd name="T71" fmla="*/ 35 h 327"/>
                <a:gd name="T72" fmla="*/ 57 w 323"/>
                <a:gd name="T73" fmla="*/ 28 h 327"/>
                <a:gd name="T74" fmla="*/ 54 w 323"/>
                <a:gd name="T75" fmla="*/ 23 h 327"/>
                <a:gd name="T76" fmla="*/ 49 w 323"/>
                <a:gd name="T77" fmla="*/ 19 h 327"/>
                <a:gd name="T78" fmla="*/ 44 w 323"/>
                <a:gd name="T79" fmla="*/ 17 h 327"/>
                <a:gd name="T80" fmla="*/ 38 w 323"/>
                <a:gd name="T81" fmla="*/ 17 h 327"/>
                <a:gd name="T82" fmla="*/ 33 w 323"/>
                <a:gd name="T83" fmla="*/ 18 h 327"/>
                <a:gd name="T84" fmla="*/ 28 w 323"/>
                <a:gd name="T85" fmla="*/ 22 h 327"/>
                <a:gd name="T86" fmla="*/ 24 w 323"/>
                <a:gd name="T87" fmla="*/ 27 h 327"/>
                <a:gd name="T88" fmla="*/ 22 w 323"/>
                <a:gd name="T89" fmla="*/ 33 h 327"/>
                <a:gd name="T90" fmla="*/ 21 w 323"/>
                <a:gd name="T91" fmla="*/ 41 h 32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323"/>
                <a:gd name="T139" fmla="*/ 0 h 327"/>
                <a:gd name="T140" fmla="*/ 323 w 323"/>
                <a:gd name="T141" fmla="*/ 327 h 327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323" h="327">
                  <a:moveTo>
                    <a:pt x="0" y="160"/>
                  </a:moveTo>
                  <a:lnTo>
                    <a:pt x="1" y="139"/>
                  </a:lnTo>
                  <a:lnTo>
                    <a:pt x="5" y="120"/>
                  </a:lnTo>
                  <a:lnTo>
                    <a:pt x="12" y="99"/>
                  </a:lnTo>
                  <a:lnTo>
                    <a:pt x="19" y="79"/>
                  </a:lnTo>
                  <a:lnTo>
                    <a:pt x="26" y="70"/>
                  </a:lnTo>
                  <a:lnTo>
                    <a:pt x="31" y="61"/>
                  </a:lnTo>
                  <a:lnTo>
                    <a:pt x="37" y="54"/>
                  </a:lnTo>
                  <a:lnTo>
                    <a:pt x="44" y="46"/>
                  </a:lnTo>
                  <a:lnTo>
                    <a:pt x="52" y="39"/>
                  </a:lnTo>
                  <a:lnTo>
                    <a:pt x="59" y="33"/>
                  </a:lnTo>
                  <a:lnTo>
                    <a:pt x="69" y="26"/>
                  </a:lnTo>
                  <a:lnTo>
                    <a:pt x="78" y="21"/>
                  </a:lnTo>
                  <a:lnTo>
                    <a:pt x="87" y="16"/>
                  </a:lnTo>
                  <a:lnTo>
                    <a:pt x="97" y="12"/>
                  </a:lnTo>
                  <a:lnTo>
                    <a:pt x="106" y="8"/>
                  </a:lnTo>
                  <a:lnTo>
                    <a:pt x="117" y="6"/>
                  </a:lnTo>
                  <a:lnTo>
                    <a:pt x="127" y="3"/>
                  </a:lnTo>
                  <a:lnTo>
                    <a:pt x="139" y="2"/>
                  </a:lnTo>
                  <a:lnTo>
                    <a:pt x="149" y="0"/>
                  </a:lnTo>
                  <a:lnTo>
                    <a:pt x="161" y="0"/>
                  </a:lnTo>
                  <a:lnTo>
                    <a:pt x="177" y="2"/>
                  </a:lnTo>
                  <a:lnTo>
                    <a:pt x="194" y="3"/>
                  </a:lnTo>
                  <a:lnTo>
                    <a:pt x="210" y="7"/>
                  </a:lnTo>
                  <a:lnTo>
                    <a:pt x="225" y="12"/>
                  </a:lnTo>
                  <a:lnTo>
                    <a:pt x="240" y="19"/>
                  </a:lnTo>
                  <a:lnTo>
                    <a:pt x="253" y="26"/>
                  </a:lnTo>
                  <a:lnTo>
                    <a:pt x="266" y="35"/>
                  </a:lnTo>
                  <a:lnTo>
                    <a:pt x="277" y="47"/>
                  </a:lnTo>
                  <a:lnTo>
                    <a:pt x="288" y="59"/>
                  </a:lnTo>
                  <a:lnTo>
                    <a:pt x="297" y="72"/>
                  </a:lnTo>
                  <a:lnTo>
                    <a:pt x="304" y="85"/>
                  </a:lnTo>
                  <a:lnTo>
                    <a:pt x="311" y="99"/>
                  </a:lnTo>
                  <a:lnTo>
                    <a:pt x="316" y="114"/>
                  </a:lnTo>
                  <a:lnTo>
                    <a:pt x="320" y="130"/>
                  </a:lnTo>
                  <a:lnTo>
                    <a:pt x="321" y="146"/>
                  </a:lnTo>
                  <a:lnTo>
                    <a:pt x="323" y="164"/>
                  </a:lnTo>
                  <a:lnTo>
                    <a:pt x="321" y="181"/>
                  </a:lnTo>
                  <a:lnTo>
                    <a:pt x="320" y="197"/>
                  </a:lnTo>
                  <a:lnTo>
                    <a:pt x="316" y="213"/>
                  </a:lnTo>
                  <a:lnTo>
                    <a:pt x="311" y="229"/>
                  </a:lnTo>
                  <a:lnTo>
                    <a:pt x="304" y="243"/>
                  </a:lnTo>
                  <a:lnTo>
                    <a:pt x="297" y="256"/>
                  </a:lnTo>
                  <a:lnTo>
                    <a:pt x="288" y="269"/>
                  </a:lnTo>
                  <a:lnTo>
                    <a:pt x="277" y="280"/>
                  </a:lnTo>
                  <a:lnTo>
                    <a:pt x="264" y="292"/>
                  </a:lnTo>
                  <a:lnTo>
                    <a:pt x="253" y="301"/>
                  </a:lnTo>
                  <a:lnTo>
                    <a:pt x="238" y="309"/>
                  </a:lnTo>
                  <a:lnTo>
                    <a:pt x="225" y="315"/>
                  </a:lnTo>
                  <a:lnTo>
                    <a:pt x="210" y="321"/>
                  </a:lnTo>
                  <a:lnTo>
                    <a:pt x="194" y="324"/>
                  </a:lnTo>
                  <a:lnTo>
                    <a:pt x="179" y="327"/>
                  </a:lnTo>
                  <a:lnTo>
                    <a:pt x="162" y="327"/>
                  </a:lnTo>
                  <a:lnTo>
                    <a:pt x="140" y="326"/>
                  </a:lnTo>
                  <a:lnTo>
                    <a:pt x="119" y="323"/>
                  </a:lnTo>
                  <a:lnTo>
                    <a:pt x="100" y="317"/>
                  </a:lnTo>
                  <a:lnTo>
                    <a:pt x="79" y="308"/>
                  </a:lnTo>
                  <a:lnTo>
                    <a:pt x="70" y="302"/>
                  </a:lnTo>
                  <a:lnTo>
                    <a:pt x="61" y="297"/>
                  </a:lnTo>
                  <a:lnTo>
                    <a:pt x="53" y="291"/>
                  </a:lnTo>
                  <a:lnTo>
                    <a:pt x="45" y="284"/>
                  </a:lnTo>
                  <a:lnTo>
                    <a:pt x="37" y="277"/>
                  </a:lnTo>
                  <a:lnTo>
                    <a:pt x="31" y="269"/>
                  </a:lnTo>
                  <a:lnTo>
                    <a:pt x="26" y="260"/>
                  </a:lnTo>
                  <a:lnTo>
                    <a:pt x="19" y="251"/>
                  </a:lnTo>
                  <a:lnTo>
                    <a:pt x="15" y="242"/>
                  </a:lnTo>
                  <a:lnTo>
                    <a:pt x="12" y="231"/>
                  </a:lnTo>
                  <a:lnTo>
                    <a:pt x="8" y="221"/>
                  </a:lnTo>
                  <a:lnTo>
                    <a:pt x="5" y="209"/>
                  </a:lnTo>
                  <a:lnTo>
                    <a:pt x="2" y="197"/>
                  </a:lnTo>
                  <a:lnTo>
                    <a:pt x="1" y="186"/>
                  </a:lnTo>
                  <a:lnTo>
                    <a:pt x="0" y="173"/>
                  </a:lnTo>
                  <a:lnTo>
                    <a:pt x="0" y="160"/>
                  </a:lnTo>
                  <a:close/>
                  <a:moveTo>
                    <a:pt x="84" y="164"/>
                  </a:moveTo>
                  <a:lnTo>
                    <a:pt x="85" y="175"/>
                  </a:lnTo>
                  <a:lnTo>
                    <a:pt x="85" y="186"/>
                  </a:lnTo>
                  <a:lnTo>
                    <a:pt x="88" y="196"/>
                  </a:lnTo>
                  <a:lnTo>
                    <a:pt x="89" y="205"/>
                  </a:lnTo>
                  <a:lnTo>
                    <a:pt x="93" y="214"/>
                  </a:lnTo>
                  <a:lnTo>
                    <a:pt x="97" y="222"/>
                  </a:lnTo>
                  <a:lnTo>
                    <a:pt x="101" y="229"/>
                  </a:lnTo>
                  <a:lnTo>
                    <a:pt x="106" y="235"/>
                  </a:lnTo>
                  <a:lnTo>
                    <a:pt x="113" y="242"/>
                  </a:lnTo>
                  <a:lnTo>
                    <a:pt x="118" y="247"/>
                  </a:lnTo>
                  <a:lnTo>
                    <a:pt x="124" y="251"/>
                  </a:lnTo>
                  <a:lnTo>
                    <a:pt x="131" y="254"/>
                  </a:lnTo>
                  <a:lnTo>
                    <a:pt x="139" y="257"/>
                  </a:lnTo>
                  <a:lnTo>
                    <a:pt x="145" y="258"/>
                  </a:lnTo>
                  <a:lnTo>
                    <a:pt x="153" y="260"/>
                  </a:lnTo>
                  <a:lnTo>
                    <a:pt x="161" y="260"/>
                  </a:lnTo>
                  <a:lnTo>
                    <a:pt x="168" y="260"/>
                  </a:lnTo>
                  <a:lnTo>
                    <a:pt x="176" y="258"/>
                  </a:lnTo>
                  <a:lnTo>
                    <a:pt x="184" y="257"/>
                  </a:lnTo>
                  <a:lnTo>
                    <a:pt x="190" y="254"/>
                  </a:lnTo>
                  <a:lnTo>
                    <a:pt x="197" y="251"/>
                  </a:lnTo>
                  <a:lnTo>
                    <a:pt x="203" y="247"/>
                  </a:lnTo>
                  <a:lnTo>
                    <a:pt x="210" y="242"/>
                  </a:lnTo>
                  <a:lnTo>
                    <a:pt x="215" y="235"/>
                  </a:lnTo>
                  <a:lnTo>
                    <a:pt x="220" y="229"/>
                  </a:lnTo>
                  <a:lnTo>
                    <a:pt x="225" y="222"/>
                  </a:lnTo>
                  <a:lnTo>
                    <a:pt x="229" y="214"/>
                  </a:lnTo>
                  <a:lnTo>
                    <a:pt x="232" y="205"/>
                  </a:lnTo>
                  <a:lnTo>
                    <a:pt x="234" y="196"/>
                  </a:lnTo>
                  <a:lnTo>
                    <a:pt x="236" y="186"/>
                  </a:lnTo>
                  <a:lnTo>
                    <a:pt x="237" y="175"/>
                  </a:lnTo>
                  <a:lnTo>
                    <a:pt x="237" y="164"/>
                  </a:lnTo>
                  <a:lnTo>
                    <a:pt x="237" y="152"/>
                  </a:lnTo>
                  <a:lnTo>
                    <a:pt x="236" y="142"/>
                  </a:lnTo>
                  <a:lnTo>
                    <a:pt x="234" y="133"/>
                  </a:lnTo>
                  <a:lnTo>
                    <a:pt x="232" y="122"/>
                  </a:lnTo>
                  <a:lnTo>
                    <a:pt x="229" y="114"/>
                  </a:lnTo>
                  <a:lnTo>
                    <a:pt x="225" y="107"/>
                  </a:lnTo>
                  <a:lnTo>
                    <a:pt x="220" y="99"/>
                  </a:lnTo>
                  <a:lnTo>
                    <a:pt x="215" y="92"/>
                  </a:lnTo>
                  <a:lnTo>
                    <a:pt x="210" y="87"/>
                  </a:lnTo>
                  <a:lnTo>
                    <a:pt x="203" y="82"/>
                  </a:lnTo>
                  <a:lnTo>
                    <a:pt x="197" y="78"/>
                  </a:lnTo>
                  <a:lnTo>
                    <a:pt x="190" y="74"/>
                  </a:lnTo>
                  <a:lnTo>
                    <a:pt x="184" y="72"/>
                  </a:lnTo>
                  <a:lnTo>
                    <a:pt x="176" y="69"/>
                  </a:lnTo>
                  <a:lnTo>
                    <a:pt x="168" y="69"/>
                  </a:lnTo>
                  <a:lnTo>
                    <a:pt x="161" y="68"/>
                  </a:lnTo>
                  <a:lnTo>
                    <a:pt x="153" y="69"/>
                  </a:lnTo>
                  <a:lnTo>
                    <a:pt x="145" y="69"/>
                  </a:lnTo>
                  <a:lnTo>
                    <a:pt x="139" y="72"/>
                  </a:lnTo>
                  <a:lnTo>
                    <a:pt x="131" y="74"/>
                  </a:lnTo>
                  <a:lnTo>
                    <a:pt x="124" y="78"/>
                  </a:lnTo>
                  <a:lnTo>
                    <a:pt x="118" y="82"/>
                  </a:lnTo>
                  <a:lnTo>
                    <a:pt x="113" y="87"/>
                  </a:lnTo>
                  <a:lnTo>
                    <a:pt x="106" y="92"/>
                  </a:lnTo>
                  <a:lnTo>
                    <a:pt x="101" y="99"/>
                  </a:lnTo>
                  <a:lnTo>
                    <a:pt x="97" y="107"/>
                  </a:lnTo>
                  <a:lnTo>
                    <a:pt x="93" y="114"/>
                  </a:lnTo>
                  <a:lnTo>
                    <a:pt x="89" y="124"/>
                  </a:lnTo>
                  <a:lnTo>
                    <a:pt x="88" y="133"/>
                  </a:lnTo>
                  <a:lnTo>
                    <a:pt x="85" y="142"/>
                  </a:lnTo>
                  <a:lnTo>
                    <a:pt x="85" y="153"/>
                  </a:lnTo>
                  <a:lnTo>
                    <a:pt x="84" y="164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R"/>
            </a:p>
          </p:txBody>
        </p:sp>
        <p:sp>
          <p:nvSpPr>
            <p:cNvPr id="283721" name="Freeform 1478"/>
            <p:cNvSpPr>
              <a:spLocks/>
            </p:cNvSpPr>
            <p:nvPr/>
          </p:nvSpPr>
          <p:spPr bwMode="auto">
            <a:xfrm>
              <a:off x="4723" y="1950"/>
              <a:ext cx="104" cy="108"/>
            </a:xfrm>
            <a:custGeom>
              <a:avLst/>
              <a:gdLst>
                <a:gd name="T0" fmla="*/ 0 w 416"/>
                <a:gd name="T1" fmla="*/ 108 h 432"/>
                <a:gd name="T2" fmla="*/ 0 w 416"/>
                <a:gd name="T3" fmla="*/ 0 h 432"/>
                <a:gd name="T4" fmla="*/ 32 w 416"/>
                <a:gd name="T5" fmla="*/ 0 h 432"/>
                <a:gd name="T6" fmla="*/ 52 w 416"/>
                <a:gd name="T7" fmla="*/ 74 h 432"/>
                <a:gd name="T8" fmla="*/ 71 w 416"/>
                <a:gd name="T9" fmla="*/ 0 h 432"/>
                <a:gd name="T10" fmla="*/ 104 w 416"/>
                <a:gd name="T11" fmla="*/ 0 h 432"/>
                <a:gd name="T12" fmla="*/ 104 w 416"/>
                <a:gd name="T13" fmla="*/ 108 h 432"/>
                <a:gd name="T14" fmla="*/ 84 w 416"/>
                <a:gd name="T15" fmla="*/ 108 h 432"/>
                <a:gd name="T16" fmla="*/ 84 w 416"/>
                <a:gd name="T17" fmla="*/ 23 h 432"/>
                <a:gd name="T18" fmla="*/ 63 w 416"/>
                <a:gd name="T19" fmla="*/ 108 h 432"/>
                <a:gd name="T20" fmla="*/ 41 w 416"/>
                <a:gd name="T21" fmla="*/ 108 h 432"/>
                <a:gd name="T22" fmla="*/ 20 w 416"/>
                <a:gd name="T23" fmla="*/ 23 h 432"/>
                <a:gd name="T24" fmla="*/ 20 w 416"/>
                <a:gd name="T25" fmla="*/ 108 h 432"/>
                <a:gd name="T26" fmla="*/ 0 w 416"/>
                <a:gd name="T27" fmla="*/ 108 h 43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416"/>
                <a:gd name="T43" fmla="*/ 0 h 432"/>
                <a:gd name="T44" fmla="*/ 416 w 416"/>
                <a:gd name="T45" fmla="*/ 432 h 432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416" h="432">
                  <a:moveTo>
                    <a:pt x="0" y="432"/>
                  </a:moveTo>
                  <a:lnTo>
                    <a:pt x="0" y="0"/>
                  </a:lnTo>
                  <a:lnTo>
                    <a:pt x="129" y="0"/>
                  </a:lnTo>
                  <a:lnTo>
                    <a:pt x="208" y="294"/>
                  </a:lnTo>
                  <a:lnTo>
                    <a:pt x="285" y="0"/>
                  </a:lnTo>
                  <a:lnTo>
                    <a:pt x="416" y="0"/>
                  </a:lnTo>
                  <a:lnTo>
                    <a:pt x="416" y="432"/>
                  </a:lnTo>
                  <a:lnTo>
                    <a:pt x="335" y="432"/>
                  </a:lnTo>
                  <a:lnTo>
                    <a:pt x="335" y="92"/>
                  </a:lnTo>
                  <a:lnTo>
                    <a:pt x="250" y="432"/>
                  </a:lnTo>
                  <a:lnTo>
                    <a:pt x="165" y="432"/>
                  </a:lnTo>
                  <a:lnTo>
                    <a:pt x="80" y="92"/>
                  </a:lnTo>
                  <a:lnTo>
                    <a:pt x="80" y="432"/>
                  </a:lnTo>
                  <a:lnTo>
                    <a:pt x="0" y="43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R"/>
            </a:p>
          </p:txBody>
        </p:sp>
        <p:sp>
          <p:nvSpPr>
            <p:cNvPr id="283722" name="Freeform 1479"/>
            <p:cNvSpPr>
              <a:spLocks/>
            </p:cNvSpPr>
            <p:nvPr/>
          </p:nvSpPr>
          <p:spPr bwMode="auto">
            <a:xfrm>
              <a:off x="4848" y="1980"/>
              <a:ext cx="71" cy="79"/>
            </a:xfrm>
            <a:custGeom>
              <a:avLst/>
              <a:gdLst>
                <a:gd name="T0" fmla="*/ 52 w 285"/>
                <a:gd name="T1" fmla="*/ 78 h 319"/>
                <a:gd name="T2" fmla="*/ 52 w 285"/>
                <a:gd name="T3" fmla="*/ 66 h 319"/>
                <a:gd name="T4" fmla="*/ 49 w 285"/>
                <a:gd name="T5" fmla="*/ 69 h 319"/>
                <a:gd name="T6" fmla="*/ 47 w 285"/>
                <a:gd name="T7" fmla="*/ 71 h 319"/>
                <a:gd name="T8" fmla="*/ 44 w 285"/>
                <a:gd name="T9" fmla="*/ 74 h 319"/>
                <a:gd name="T10" fmla="*/ 41 w 285"/>
                <a:gd name="T11" fmla="*/ 76 h 319"/>
                <a:gd name="T12" fmla="*/ 37 w 285"/>
                <a:gd name="T13" fmla="*/ 77 h 319"/>
                <a:gd name="T14" fmla="*/ 34 w 285"/>
                <a:gd name="T15" fmla="*/ 78 h 319"/>
                <a:gd name="T16" fmla="*/ 30 w 285"/>
                <a:gd name="T17" fmla="*/ 79 h 319"/>
                <a:gd name="T18" fmla="*/ 26 w 285"/>
                <a:gd name="T19" fmla="*/ 79 h 319"/>
                <a:gd name="T20" fmla="*/ 22 w 285"/>
                <a:gd name="T21" fmla="*/ 79 h 319"/>
                <a:gd name="T22" fmla="*/ 18 w 285"/>
                <a:gd name="T23" fmla="*/ 78 h 319"/>
                <a:gd name="T24" fmla="*/ 15 w 285"/>
                <a:gd name="T25" fmla="*/ 77 h 319"/>
                <a:gd name="T26" fmla="*/ 12 w 285"/>
                <a:gd name="T27" fmla="*/ 76 h 319"/>
                <a:gd name="T28" fmla="*/ 9 w 285"/>
                <a:gd name="T29" fmla="*/ 74 h 319"/>
                <a:gd name="T30" fmla="*/ 6 w 285"/>
                <a:gd name="T31" fmla="*/ 72 h 319"/>
                <a:gd name="T32" fmla="*/ 4 w 285"/>
                <a:gd name="T33" fmla="*/ 69 h 319"/>
                <a:gd name="T34" fmla="*/ 3 w 285"/>
                <a:gd name="T35" fmla="*/ 66 h 319"/>
                <a:gd name="T36" fmla="*/ 1 w 285"/>
                <a:gd name="T37" fmla="*/ 63 h 319"/>
                <a:gd name="T38" fmla="*/ 0 w 285"/>
                <a:gd name="T39" fmla="*/ 59 h 319"/>
                <a:gd name="T40" fmla="*/ 0 w 285"/>
                <a:gd name="T41" fmla="*/ 54 h 319"/>
                <a:gd name="T42" fmla="*/ 0 w 285"/>
                <a:gd name="T43" fmla="*/ 49 h 319"/>
                <a:gd name="T44" fmla="*/ 0 w 285"/>
                <a:gd name="T45" fmla="*/ 0 h 319"/>
                <a:gd name="T46" fmla="*/ 21 w 285"/>
                <a:gd name="T47" fmla="*/ 0 h 319"/>
                <a:gd name="T48" fmla="*/ 21 w 285"/>
                <a:gd name="T49" fmla="*/ 35 h 319"/>
                <a:gd name="T50" fmla="*/ 21 w 285"/>
                <a:gd name="T51" fmla="*/ 43 h 319"/>
                <a:gd name="T52" fmla="*/ 21 w 285"/>
                <a:gd name="T53" fmla="*/ 49 h 319"/>
                <a:gd name="T54" fmla="*/ 21 w 285"/>
                <a:gd name="T55" fmla="*/ 53 h 319"/>
                <a:gd name="T56" fmla="*/ 22 w 285"/>
                <a:gd name="T57" fmla="*/ 55 h 319"/>
                <a:gd name="T58" fmla="*/ 23 w 285"/>
                <a:gd name="T59" fmla="*/ 57 h 319"/>
                <a:gd name="T60" fmla="*/ 23 w 285"/>
                <a:gd name="T61" fmla="*/ 59 h 319"/>
                <a:gd name="T62" fmla="*/ 24 w 285"/>
                <a:gd name="T63" fmla="*/ 60 h 319"/>
                <a:gd name="T64" fmla="*/ 26 w 285"/>
                <a:gd name="T65" fmla="*/ 61 h 319"/>
                <a:gd name="T66" fmla="*/ 27 w 285"/>
                <a:gd name="T67" fmla="*/ 62 h 319"/>
                <a:gd name="T68" fmla="*/ 29 w 285"/>
                <a:gd name="T69" fmla="*/ 63 h 319"/>
                <a:gd name="T70" fmla="*/ 31 w 285"/>
                <a:gd name="T71" fmla="*/ 63 h 319"/>
                <a:gd name="T72" fmla="*/ 34 w 285"/>
                <a:gd name="T73" fmla="*/ 64 h 319"/>
                <a:gd name="T74" fmla="*/ 36 w 285"/>
                <a:gd name="T75" fmla="*/ 63 h 319"/>
                <a:gd name="T76" fmla="*/ 39 w 285"/>
                <a:gd name="T77" fmla="*/ 63 h 319"/>
                <a:gd name="T78" fmla="*/ 41 w 285"/>
                <a:gd name="T79" fmla="*/ 62 h 319"/>
                <a:gd name="T80" fmla="*/ 43 w 285"/>
                <a:gd name="T81" fmla="*/ 61 h 319"/>
                <a:gd name="T82" fmla="*/ 45 w 285"/>
                <a:gd name="T83" fmla="*/ 59 h 319"/>
                <a:gd name="T84" fmla="*/ 46 w 285"/>
                <a:gd name="T85" fmla="*/ 57 h 319"/>
                <a:gd name="T86" fmla="*/ 48 w 285"/>
                <a:gd name="T87" fmla="*/ 55 h 319"/>
                <a:gd name="T88" fmla="*/ 49 w 285"/>
                <a:gd name="T89" fmla="*/ 54 h 319"/>
                <a:gd name="T90" fmla="*/ 49 w 285"/>
                <a:gd name="T91" fmla="*/ 51 h 319"/>
                <a:gd name="T92" fmla="*/ 50 w 285"/>
                <a:gd name="T93" fmla="*/ 46 h 319"/>
                <a:gd name="T94" fmla="*/ 50 w 285"/>
                <a:gd name="T95" fmla="*/ 40 h 319"/>
                <a:gd name="T96" fmla="*/ 50 w 285"/>
                <a:gd name="T97" fmla="*/ 32 h 319"/>
                <a:gd name="T98" fmla="*/ 50 w 285"/>
                <a:gd name="T99" fmla="*/ 0 h 319"/>
                <a:gd name="T100" fmla="*/ 71 w 285"/>
                <a:gd name="T101" fmla="*/ 0 h 319"/>
                <a:gd name="T102" fmla="*/ 71 w 285"/>
                <a:gd name="T103" fmla="*/ 78 h 319"/>
                <a:gd name="T104" fmla="*/ 52 w 285"/>
                <a:gd name="T105" fmla="*/ 78 h 319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285"/>
                <a:gd name="T160" fmla="*/ 0 h 319"/>
                <a:gd name="T161" fmla="*/ 285 w 285"/>
                <a:gd name="T162" fmla="*/ 319 h 319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285" h="319">
                  <a:moveTo>
                    <a:pt x="207" y="313"/>
                  </a:moveTo>
                  <a:lnTo>
                    <a:pt x="207" y="266"/>
                  </a:lnTo>
                  <a:lnTo>
                    <a:pt x="198" y="278"/>
                  </a:lnTo>
                  <a:lnTo>
                    <a:pt x="188" y="288"/>
                  </a:lnTo>
                  <a:lnTo>
                    <a:pt x="176" y="297"/>
                  </a:lnTo>
                  <a:lnTo>
                    <a:pt x="163" y="305"/>
                  </a:lnTo>
                  <a:lnTo>
                    <a:pt x="149" y="311"/>
                  </a:lnTo>
                  <a:lnTo>
                    <a:pt x="135" y="316"/>
                  </a:lnTo>
                  <a:lnTo>
                    <a:pt x="119" y="319"/>
                  </a:lnTo>
                  <a:lnTo>
                    <a:pt x="103" y="319"/>
                  </a:lnTo>
                  <a:lnTo>
                    <a:pt x="89" y="319"/>
                  </a:lnTo>
                  <a:lnTo>
                    <a:pt x="74" y="316"/>
                  </a:lnTo>
                  <a:lnTo>
                    <a:pt x="61" y="311"/>
                  </a:lnTo>
                  <a:lnTo>
                    <a:pt x="48" y="306"/>
                  </a:lnTo>
                  <a:lnTo>
                    <a:pt x="36" y="298"/>
                  </a:lnTo>
                  <a:lnTo>
                    <a:pt x="26" y="289"/>
                  </a:lnTo>
                  <a:lnTo>
                    <a:pt x="18" y="279"/>
                  </a:lnTo>
                  <a:lnTo>
                    <a:pt x="11" y="267"/>
                  </a:lnTo>
                  <a:lnTo>
                    <a:pt x="6" y="253"/>
                  </a:lnTo>
                  <a:lnTo>
                    <a:pt x="2" y="237"/>
                  </a:lnTo>
                  <a:lnTo>
                    <a:pt x="1" y="218"/>
                  </a:lnTo>
                  <a:lnTo>
                    <a:pt x="0" y="197"/>
                  </a:lnTo>
                  <a:lnTo>
                    <a:pt x="0" y="0"/>
                  </a:lnTo>
                  <a:lnTo>
                    <a:pt x="83" y="0"/>
                  </a:lnTo>
                  <a:lnTo>
                    <a:pt x="83" y="143"/>
                  </a:lnTo>
                  <a:lnTo>
                    <a:pt x="83" y="173"/>
                  </a:lnTo>
                  <a:lnTo>
                    <a:pt x="84" y="197"/>
                  </a:lnTo>
                  <a:lnTo>
                    <a:pt x="85" y="214"/>
                  </a:lnTo>
                  <a:lnTo>
                    <a:pt x="88" y="224"/>
                  </a:lnTo>
                  <a:lnTo>
                    <a:pt x="91" y="231"/>
                  </a:lnTo>
                  <a:lnTo>
                    <a:pt x="94" y="237"/>
                  </a:lnTo>
                  <a:lnTo>
                    <a:pt x="98" y="243"/>
                  </a:lnTo>
                  <a:lnTo>
                    <a:pt x="103" y="248"/>
                  </a:lnTo>
                  <a:lnTo>
                    <a:pt x="110" y="252"/>
                  </a:lnTo>
                  <a:lnTo>
                    <a:pt x="118" y="254"/>
                  </a:lnTo>
                  <a:lnTo>
                    <a:pt x="126" y="256"/>
                  </a:lnTo>
                  <a:lnTo>
                    <a:pt x="135" y="257"/>
                  </a:lnTo>
                  <a:lnTo>
                    <a:pt x="145" y="256"/>
                  </a:lnTo>
                  <a:lnTo>
                    <a:pt x="155" y="254"/>
                  </a:lnTo>
                  <a:lnTo>
                    <a:pt x="164" y="250"/>
                  </a:lnTo>
                  <a:lnTo>
                    <a:pt x="172" y="245"/>
                  </a:lnTo>
                  <a:lnTo>
                    <a:pt x="180" y="239"/>
                  </a:lnTo>
                  <a:lnTo>
                    <a:pt x="186" y="232"/>
                  </a:lnTo>
                  <a:lnTo>
                    <a:pt x="192" y="224"/>
                  </a:lnTo>
                  <a:lnTo>
                    <a:pt x="196" y="217"/>
                  </a:lnTo>
                  <a:lnTo>
                    <a:pt x="198" y="204"/>
                  </a:lnTo>
                  <a:lnTo>
                    <a:pt x="201" y="187"/>
                  </a:lnTo>
                  <a:lnTo>
                    <a:pt x="202" y="162"/>
                  </a:lnTo>
                  <a:lnTo>
                    <a:pt x="202" y="131"/>
                  </a:lnTo>
                  <a:lnTo>
                    <a:pt x="202" y="0"/>
                  </a:lnTo>
                  <a:lnTo>
                    <a:pt x="285" y="0"/>
                  </a:lnTo>
                  <a:lnTo>
                    <a:pt x="285" y="313"/>
                  </a:lnTo>
                  <a:lnTo>
                    <a:pt x="207" y="313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R"/>
            </a:p>
          </p:txBody>
        </p:sp>
        <p:sp>
          <p:nvSpPr>
            <p:cNvPr id="283723" name="Freeform 1480"/>
            <p:cNvSpPr>
              <a:spLocks/>
            </p:cNvSpPr>
            <p:nvPr/>
          </p:nvSpPr>
          <p:spPr bwMode="auto">
            <a:xfrm>
              <a:off x="4933" y="1978"/>
              <a:ext cx="74" cy="81"/>
            </a:xfrm>
            <a:custGeom>
              <a:avLst/>
              <a:gdLst>
                <a:gd name="T0" fmla="*/ 22 w 293"/>
                <a:gd name="T1" fmla="*/ 57 h 327"/>
                <a:gd name="T2" fmla="*/ 27 w 293"/>
                <a:gd name="T3" fmla="*/ 63 h 327"/>
                <a:gd name="T4" fmla="*/ 34 w 293"/>
                <a:gd name="T5" fmla="*/ 66 h 327"/>
                <a:gd name="T6" fmla="*/ 45 w 293"/>
                <a:gd name="T7" fmla="*/ 66 h 327"/>
                <a:gd name="T8" fmla="*/ 51 w 293"/>
                <a:gd name="T9" fmla="*/ 62 h 327"/>
                <a:gd name="T10" fmla="*/ 53 w 293"/>
                <a:gd name="T11" fmla="*/ 58 h 327"/>
                <a:gd name="T12" fmla="*/ 52 w 293"/>
                <a:gd name="T13" fmla="*/ 55 h 327"/>
                <a:gd name="T14" fmla="*/ 49 w 293"/>
                <a:gd name="T15" fmla="*/ 53 h 327"/>
                <a:gd name="T16" fmla="*/ 33 w 293"/>
                <a:gd name="T17" fmla="*/ 49 h 327"/>
                <a:gd name="T18" fmla="*/ 17 w 293"/>
                <a:gd name="T19" fmla="*/ 44 h 327"/>
                <a:gd name="T20" fmla="*/ 10 w 293"/>
                <a:gd name="T21" fmla="*/ 40 h 327"/>
                <a:gd name="T22" fmla="*/ 5 w 293"/>
                <a:gd name="T23" fmla="*/ 34 h 327"/>
                <a:gd name="T24" fmla="*/ 3 w 293"/>
                <a:gd name="T25" fmla="*/ 27 h 327"/>
                <a:gd name="T26" fmla="*/ 4 w 293"/>
                <a:gd name="T27" fmla="*/ 19 h 327"/>
                <a:gd name="T28" fmla="*/ 6 w 293"/>
                <a:gd name="T29" fmla="*/ 13 h 327"/>
                <a:gd name="T30" fmla="*/ 11 w 293"/>
                <a:gd name="T31" fmla="*/ 7 h 327"/>
                <a:gd name="T32" fmla="*/ 18 w 293"/>
                <a:gd name="T33" fmla="*/ 3 h 327"/>
                <a:gd name="T34" fmla="*/ 28 w 293"/>
                <a:gd name="T35" fmla="*/ 1 h 327"/>
                <a:gd name="T36" fmla="*/ 40 w 293"/>
                <a:gd name="T37" fmla="*/ 0 h 327"/>
                <a:gd name="T38" fmla="*/ 50 w 293"/>
                <a:gd name="T39" fmla="*/ 1 h 327"/>
                <a:gd name="T40" fmla="*/ 58 w 293"/>
                <a:gd name="T41" fmla="*/ 4 h 327"/>
                <a:gd name="T42" fmla="*/ 64 w 293"/>
                <a:gd name="T43" fmla="*/ 8 h 327"/>
                <a:gd name="T44" fmla="*/ 68 w 293"/>
                <a:gd name="T45" fmla="*/ 14 h 327"/>
                <a:gd name="T46" fmla="*/ 71 w 293"/>
                <a:gd name="T47" fmla="*/ 21 h 327"/>
                <a:gd name="T48" fmla="*/ 50 w 293"/>
                <a:gd name="T49" fmla="*/ 20 h 327"/>
                <a:gd name="T50" fmla="*/ 45 w 293"/>
                <a:gd name="T51" fmla="*/ 16 h 327"/>
                <a:gd name="T52" fmla="*/ 37 w 293"/>
                <a:gd name="T53" fmla="*/ 15 h 327"/>
                <a:gd name="T54" fmla="*/ 27 w 293"/>
                <a:gd name="T55" fmla="*/ 16 h 327"/>
                <a:gd name="T56" fmla="*/ 23 w 293"/>
                <a:gd name="T57" fmla="*/ 19 h 327"/>
                <a:gd name="T58" fmla="*/ 22 w 293"/>
                <a:gd name="T59" fmla="*/ 22 h 327"/>
                <a:gd name="T60" fmla="*/ 24 w 293"/>
                <a:gd name="T61" fmla="*/ 25 h 327"/>
                <a:gd name="T62" fmla="*/ 37 w 293"/>
                <a:gd name="T63" fmla="*/ 29 h 327"/>
                <a:gd name="T64" fmla="*/ 58 w 293"/>
                <a:gd name="T65" fmla="*/ 35 h 327"/>
                <a:gd name="T66" fmla="*/ 65 w 293"/>
                <a:gd name="T67" fmla="*/ 39 h 327"/>
                <a:gd name="T68" fmla="*/ 70 w 293"/>
                <a:gd name="T69" fmla="*/ 43 h 327"/>
                <a:gd name="T70" fmla="*/ 73 w 293"/>
                <a:gd name="T71" fmla="*/ 49 h 327"/>
                <a:gd name="T72" fmla="*/ 74 w 293"/>
                <a:gd name="T73" fmla="*/ 55 h 327"/>
                <a:gd name="T74" fmla="*/ 72 w 293"/>
                <a:gd name="T75" fmla="*/ 63 h 327"/>
                <a:gd name="T76" fmla="*/ 69 w 293"/>
                <a:gd name="T77" fmla="*/ 69 h 327"/>
                <a:gd name="T78" fmla="*/ 62 w 293"/>
                <a:gd name="T79" fmla="*/ 75 h 327"/>
                <a:gd name="T80" fmla="*/ 54 w 293"/>
                <a:gd name="T81" fmla="*/ 79 h 327"/>
                <a:gd name="T82" fmla="*/ 42 w 293"/>
                <a:gd name="T83" fmla="*/ 81 h 327"/>
                <a:gd name="T84" fmla="*/ 30 w 293"/>
                <a:gd name="T85" fmla="*/ 81 h 327"/>
                <a:gd name="T86" fmla="*/ 20 w 293"/>
                <a:gd name="T87" fmla="*/ 79 h 327"/>
                <a:gd name="T88" fmla="*/ 12 w 293"/>
                <a:gd name="T89" fmla="*/ 75 h 327"/>
                <a:gd name="T90" fmla="*/ 6 w 293"/>
                <a:gd name="T91" fmla="*/ 69 h 327"/>
                <a:gd name="T92" fmla="*/ 2 w 293"/>
                <a:gd name="T93" fmla="*/ 62 h 327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293"/>
                <a:gd name="T142" fmla="*/ 0 h 327"/>
                <a:gd name="T143" fmla="*/ 293 w 293"/>
                <a:gd name="T144" fmla="*/ 327 h 327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293" h="327">
                  <a:moveTo>
                    <a:pt x="0" y="231"/>
                  </a:moveTo>
                  <a:lnTo>
                    <a:pt x="83" y="218"/>
                  </a:lnTo>
                  <a:lnTo>
                    <a:pt x="86" y="230"/>
                  </a:lnTo>
                  <a:lnTo>
                    <a:pt x="92" y="240"/>
                  </a:lnTo>
                  <a:lnTo>
                    <a:pt x="97" y="248"/>
                  </a:lnTo>
                  <a:lnTo>
                    <a:pt x="105" y="256"/>
                  </a:lnTo>
                  <a:lnTo>
                    <a:pt x="114" y="261"/>
                  </a:lnTo>
                  <a:lnTo>
                    <a:pt x="124" y="265"/>
                  </a:lnTo>
                  <a:lnTo>
                    <a:pt x="136" y="267"/>
                  </a:lnTo>
                  <a:lnTo>
                    <a:pt x="150" y="267"/>
                  </a:lnTo>
                  <a:lnTo>
                    <a:pt x="166" y="267"/>
                  </a:lnTo>
                  <a:lnTo>
                    <a:pt x="179" y="265"/>
                  </a:lnTo>
                  <a:lnTo>
                    <a:pt x="189" y="261"/>
                  </a:lnTo>
                  <a:lnTo>
                    <a:pt x="198" y="256"/>
                  </a:lnTo>
                  <a:lnTo>
                    <a:pt x="203" y="252"/>
                  </a:lnTo>
                  <a:lnTo>
                    <a:pt x="206" y="247"/>
                  </a:lnTo>
                  <a:lnTo>
                    <a:pt x="208" y="240"/>
                  </a:lnTo>
                  <a:lnTo>
                    <a:pt x="210" y="234"/>
                  </a:lnTo>
                  <a:lnTo>
                    <a:pt x="208" y="230"/>
                  </a:lnTo>
                  <a:lnTo>
                    <a:pt x="207" y="225"/>
                  </a:lnTo>
                  <a:lnTo>
                    <a:pt x="206" y="222"/>
                  </a:lnTo>
                  <a:lnTo>
                    <a:pt x="203" y="218"/>
                  </a:lnTo>
                  <a:lnTo>
                    <a:pt x="199" y="216"/>
                  </a:lnTo>
                  <a:lnTo>
                    <a:pt x="193" y="213"/>
                  </a:lnTo>
                  <a:lnTo>
                    <a:pt x="185" y="210"/>
                  </a:lnTo>
                  <a:lnTo>
                    <a:pt x="176" y="208"/>
                  </a:lnTo>
                  <a:lnTo>
                    <a:pt x="131" y="196"/>
                  </a:lnTo>
                  <a:lnTo>
                    <a:pt x="94" y="186"/>
                  </a:lnTo>
                  <a:lnTo>
                    <a:pt x="79" y="182"/>
                  </a:lnTo>
                  <a:lnTo>
                    <a:pt x="67" y="177"/>
                  </a:lnTo>
                  <a:lnTo>
                    <a:pt x="57" y="172"/>
                  </a:lnTo>
                  <a:lnTo>
                    <a:pt x="49" y="168"/>
                  </a:lnTo>
                  <a:lnTo>
                    <a:pt x="40" y="160"/>
                  </a:lnTo>
                  <a:lnTo>
                    <a:pt x="32" y="153"/>
                  </a:lnTo>
                  <a:lnTo>
                    <a:pt x="26" y="146"/>
                  </a:lnTo>
                  <a:lnTo>
                    <a:pt x="20" y="137"/>
                  </a:lnTo>
                  <a:lnTo>
                    <a:pt x="17" y="127"/>
                  </a:lnTo>
                  <a:lnTo>
                    <a:pt x="14" y="118"/>
                  </a:lnTo>
                  <a:lnTo>
                    <a:pt x="13" y="108"/>
                  </a:lnTo>
                  <a:lnTo>
                    <a:pt x="11" y="96"/>
                  </a:lnTo>
                  <a:lnTo>
                    <a:pt x="13" y="87"/>
                  </a:lnTo>
                  <a:lnTo>
                    <a:pt x="14" y="77"/>
                  </a:lnTo>
                  <a:lnTo>
                    <a:pt x="17" y="68"/>
                  </a:lnTo>
                  <a:lnTo>
                    <a:pt x="19" y="59"/>
                  </a:lnTo>
                  <a:lnTo>
                    <a:pt x="24" y="51"/>
                  </a:lnTo>
                  <a:lnTo>
                    <a:pt x="29" y="43"/>
                  </a:lnTo>
                  <a:lnTo>
                    <a:pt x="36" y="35"/>
                  </a:lnTo>
                  <a:lnTo>
                    <a:pt x="44" y="29"/>
                  </a:lnTo>
                  <a:lnTo>
                    <a:pt x="52" y="22"/>
                  </a:lnTo>
                  <a:lnTo>
                    <a:pt x="62" y="16"/>
                  </a:lnTo>
                  <a:lnTo>
                    <a:pt x="72" y="12"/>
                  </a:lnTo>
                  <a:lnTo>
                    <a:pt x="84" y="8"/>
                  </a:lnTo>
                  <a:lnTo>
                    <a:pt x="97" y="4"/>
                  </a:lnTo>
                  <a:lnTo>
                    <a:pt x="111" y="3"/>
                  </a:lnTo>
                  <a:lnTo>
                    <a:pt x="127" y="2"/>
                  </a:lnTo>
                  <a:lnTo>
                    <a:pt x="144" y="0"/>
                  </a:lnTo>
                  <a:lnTo>
                    <a:pt x="159" y="0"/>
                  </a:lnTo>
                  <a:lnTo>
                    <a:pt x="173" y="2"/>
                  </a:lnTo>
                  <a:lnTo>
                    <a:pt x="186" y="3"/>
                  </a:lnTo>
                  <a:lnTo>
                    <a:pt x="199" y="6"/>
                  </a:lnTo>
                  <a:lnTo>
                    <a:pt x="211" y="10"/>
                  </a:lnTo>
                  <a:lnTo>
                    <a:pt x="221" y="12"/>
                  </a:lnTo>
                  <a:lnTo>
                    <a:pt x="230" y="17"/>
                  </a:lnTo>
                  <a:lnTo>
                    <a:pt x="238" y="21"/>
                  </a:lnTo>
                  <a:lnTo>
                    <a:pt x="246" y="28"/>
                  </a:lnTo>
                  <a:lnTo>
                    <a:pt x="252" y="33"/>
                  </a:lnTo>
                  <a:lnTo>
                    <a:pt x="259" y="41"/>
                  </a:lnTo>
                  <a:lnTo>
                    <a:pt x="265" y="47"/>
                  </a:lnTo>
                  <a:lnTo>
                    <a:pt x="269" y="56"/>
                  </a:lnTo>
                  <a:lnTo>
                    <a:pt x="274" y="64"/>
                  </a:lnTo>
                  <a:lnTo>
                    <a:pt x="278" y="73"/>
                  </a:lnTo>
                  <a:lnTo>
                    <a:pt x="281" y="83"/>
                  </a:lnTo>
                  <a:lnTo>
                    <a:pt x="203" y="98"/>
                  </a:lnTo>
                  <a:lnTo>
                    <a:pt x="201" y="90"/>
                  </a:lnTo>
                  <a:lnTo>
                    <a:pt x="197" y="82"/>
                  </a:lnTo>
                  <a:lnTo>
                    <a:pt x="191" y="76"/>
                  </a:lnTo>
                  <a:lnTo>
                    <a:pt x="185" y="70"/>
                  </a:lnTo>
                  <a:lnTo>
                    <a:pt x="177" y="65"/>
                  </a:lnTo>
                  <a:lnTo>
                    <a:pt x="167" y="63"/>
                  </a:lnTo>
                  <a:lnTo>
                    <a:pt x="156" y="61"/>
                  </a:lnTo>
                  <a:lnTo>
                    <a:pt x="145" y="60"/>
                  </a:lnTo>
                  <a:lnTo>
                    <a:pt x="129" y="61"/>
                  </a:lnTo>
                  <a:lnTo>
                    <a:pt x="116" y="63"/>
                  </a:lnTo>
                  <a:lnTo>
                    <a:pt x="106" y="65"/>
                  </a:lnTo>
                  <a:lnTo>
                    <a:pt x="98" y="69"/>
                  </a:lnTo>
                  <a:lnTo>
                    <a:pt x="93" y="73"/>
                  </a:lnTo>
                  <a:lnTo>
                    <a:pt x="90" y="77"/>
                  </a:lnTo>
                  <a:lnTo>
                    <a:pt x="89" y="81"/>
                  </a:lnTo>
                  <a:lnTo>
                    <a:pt x="88" y="86"/>
                  </a:lnTo>
                  <a:lnTo>
                    <a:pt x="89" y="90"/>
                  </a:lnTo>
                  <a:lnTo>
                    <a:pt x="90" y="94"/>
                  </a:lnTo>
                  <a:lnTo>
                    <a:pt x="93" y="98"/>
                  </a:lnTo>
                  <a:lnTo>
                    <a:pt x="97" y="102"/>
                  </a:lnTo>
                  <a:lnTo>
                    <a:pt x="106" y="105"/>
                  </a:lnTo>
                  <a:lnTo>
                    <a:pt x="121" y="111"/>
                  </a:lnTo>
                  <a:lnTo>
                    <a:pt x="145" y="117"/>
                  </a:lnTo>
                  <a:lnTo>
                    <a:pt x="173" y="125"/>
                  </a:lnTo>
                  <a:lnTo>
                    <a:pt x="204" y="133"/>
                  </a:lnTo>
                  <a:lnTo>
                    <a:pt x="230" y="140"/>
                  </a:lnTo>
                  <a:lnTo>
                    <a:pt x="241" y="146"/>
                  </a:lnTo>
                  <a:lnTo>
                    <a:pt x="251" y="151"/>
                  </a:lnTo>
                  <a:lnTo>
                    <a:pt x="259" y="156"/>
                  </a:lnTo>
                  <a:lnTo>
                    <a:pt x="267" y="161"/>
                  </a:lnTo>
                  <a:lnTo>
                    <a:pt x="272" y="168"/>
                  </a:lnTo>
                  <a:lnTo>
                    <a:pt x="277" y="173"/>
                  </a:lnTo>
                  <a:lnTo>
                    <a:pt x="282" y="181"/>
                  </a:lnTo>
                  <a:lnTo>
                    <a:pt x="286" y="187"/>
                  </a:lnTo>
                  <a:lnTo>
                    <a:pt x="289" y="196"/>
                  </a:lnTo>
                  <a:lnTo>
                    <a:pt x="290" y="204"/>
                  </a:lnTo>
                  <a:lnTo>
                    <a:pt x="291" y="213"/>
                  </a:lnTo>
                  <a:lnTo>
                    <a:pt x="293" y="222"/>
                  </a:lnTo>
                  <a:lnTo>
                    <a:pt x="291" y="234"/>
                  </a:lnTo>
                  <a:lnTo>
                    <a:pt x="290" y="243"/>
                  </a:lnTo>
                  <a:lnTo>
                    <a:pt x="287" y="253"/>
                  </a:lnTo>
                  <a:lnTo>
                    <a:pt x="283" y="262"/>
                  </a:lnTo>
                  <a:lnTo>
                    <a:pt x="278" y="271"/>
                  </a:lnTo>
                  <a:lnTo>
                    <a:pt x="272" y="280"/>
                  </a:lnTo>
                  <a:lnTo>
                    <a:pt x="264" y="288"/>
                  </a:lnTo>
                  <a:lnTo>
                    <a:pt x="256" y="297"/>
                  </a:lnTo>
                  <a:lnTo>
                    <a:pt x="247" y="304"/>
                  </a:lnTo>
                  <a:lnTo>
                    <a:pt x="236" y="310"/>
                  </a:lnTo>
                  <a:lnTo>
                    <a:pt x="224" y="315"/>
                  </a:lnTo>
                  <a:lnTo>
                    <a:pt x="212" y="319"/>
                  </a:lnTo>
                  <a:lnTo>
                    <a:pt x="198" y="323"/>
                  </a:lnTo>
                  <a:lnTo>
                    <a:pt x="182" y="326"/>
                  </a:lnTo>
                  <a:lnTo>
                    <a:pt x="167" y="327"/>
                  </a:lnTo>
                  <a:lnTo>
                    <a:pt x="150" y="327"/>
                  </a:lnTo>
                  <a:lnTo>
                    <a:pt x="134" y="327"/>
                  </a:lnTo>
                  <a:lnTo>
                    <a:pt x="120" y="326"/>
                  </a:lnTo>
                  <a:lnTo>
                    <a:pt x="106" y="324"/>
                  </a:lnTo>
                  <a:lnTo>
                    <a:pt x="93" y="321"/>
                  </a:lnTo>
                  <a:lnTo>
                    <a:pt x="80" y="318"/>
                  </a:lnTo>
                  <a:lnTo>
                    <a:pt x="70" y="313"/>
                  </a:lnTo>
                  <a:lnTo>
                    <a:pt x="58" y="308"/>
                  </a:lnTo>
                  <a:lnTo>
                    <a:pt x="49" y="301"/>
                  </a:lnTo>
                  <a:lnTo>
                    <a:pt x="40" y="295"/>
                  </a:lnTo>
                  <a:lnTo>
                    <a:pt x="32" y="287"/>
                  </a:lnTo>
                  <a:lnTo>
                    <a:pt x="24" y="279"/>
                  </a:lnTo>
                  <a:lnTo>
                    <a:pt x="18" y="271"/>
                  </a:lnTo>
                  <a:lnTo>
                    <a:pt x="13" y="262"/>
                  </a:lnTo>
                  <a:lnTo>
                    <a:pt x="7" y="252"/>
                  </a:lnTo>
                  <a:lnTo>
                    <a:pt x="4" y="242"/>
                  </a:lnTo>
                  <a:lnTo>
                    <a:pt x="0" y="231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R"/>
            </a:p>
          </p:txBody>
        </p:sp>
        <p:sp>
          <p:nvSpPr>
            <p:cNvPr id="283724" name="Freeform 1481"/>
            <p:cNvSpPr>
              <a:spLocks/>
            </p:cNvSpPr>
            <p:nvPr/>
          </p:nvSpPr>
          <p:spPr bwMode="auto">
            <a:xfrm>
              <a:off x="5020" y="1978"/>
              <a:ext cx="74" cy="81"/>
            </a:xfrm>
            <a:custGeom>
              <a:avLst/>
              <a:gdLst>
                <a:gd name="T0" fmla="*/ 53 w 295"/>
                <a:gd name="T1" fmla="*/ 28 h 327"/>
                <a:gd name="T2" fmla="*/ 51 w 295"/>
                <a:gd name="T3" fmla="*/ 23 h 327"/>
                <a:gd name="T4" fmla="*/ 48 w 295"/>
                <a:gd name="T5" fmla="*/ 19 h 327"/>
                <a:gd name="T6" fmla="*/ 44 w 295"/>
                <a:gd name="T7" fmla="*/ 17 h 327"/>
                <a:gd name="T8" fmla="*/ 38 w 295"/>
                <a:gd name="T9" fmla="*/ 16 h 327"/>
                <a:gd name="T10" fmla="*/ 35 w 295"/>
                <a:gd name="T11" fmla="*/ 17 h 327"/>
                <a:gd name="T12" fmla="*/ 31 w 295"/>
                <a:gd name="T13" fmla="*/ 18 h 327"/>
                <a:gd name="T14" fmla="*/ 29 w 295"/>
                <a:gd name="T15" fmla="*/ 19 h 327"/>
                <a:gd name="T16" fmla="*/ 26 w 295"/>
                <a:gd name="T17" fmla="*/ 22 h 327"/>
                <a:gd name="T18" fmla="*/ 24 w 295"/>
                <a:gd name="T19" fmla="*/ 25 h 327"/>
                <a:gd name="T20" fmla="*/ 23 w 295"/>
                <a:gd name="T21" fmla="*/ 29 h 327"/>
                <a:gd name="T22" fmla="*/ 22 w 295"/>
                <a:gd name="T23" fmla="*/ 33 h 327"/>
                <a:gd name="T24" fmla="*/ 21 w 295"/>
                <a:gd name="T25" fmla="*/ 39 h 327"/>
                <a:gd name="T26" fmla="*/ 22 w 295"/>
                <a:gd name="T27" fmla="*/ 46 h 327"/>
                <a:gd name="T28" fmla="*/ 23 w 295"/>
                <a:gd name="T29" fmla="*/ 51 h 327"/>
                <a:gd name="T30" fmla="*/ 24 w 295"/>
                <a:gd name="T31" fmla="*/ 55 h 327"/>
                <a:gd name="T32" fmla="*/ 26 w 295"/>
                <a:gd name="T33" fmla="*/ 59 h 327"/>
                <a:gd name="T34" fmla="*/ 29 w 295"/>
                <a:gd name="T35" fmla="*/ 61 h 327"/>
                <a:gd name="T36" fmla="*/ 31 w 295"/>
                <a:gd name="T37" fmla="*/ 63 h 327"/>
                <a:gd name="T38" fmla="*/ 35 w 295"/>
                <a:gd name="T39" fmla="*/ 64 h 327"/>
                <a:gd name="T40" fmla="*/ 39 w 295"/>
                <a:gd name="T41" fmla="*/ 64 h 327"/>
                <a:gd name="T42" fmla="*/ 44 w 295"/>
                <a:gd name="T43" fmla="*/ 64 h 327"/>
                <a:gd name="T44" fmla="*/ 48 w 295"/>
                <a:gd name="T45" fmla="*/ 61 h 327"/>
                <a:gd name="T46" fmla="*/ 52 w 295"/>
                <a:gd name="T47" fmla="*/ 57 h 327"/>
                <a:gd name="T48" fmla="*/ 54 w 295"/>
                <a:gd name="T49" fmla="*/ 50 h 327"/>
                <a:gd name="T50" fmla="*/ 73 w 295"/>
                <a:gd name="T51" fmla="*/ 57 h 327"/>
                <a:gd name="T52" fmla="*/ 71 w 295"/>
                <a:gd name="T53" fmla="*/ 63 h 327"/>
                <a:gd name="T54" fmla="*/ 68 w 295"/>
                <a:gd name="T55" fmla="*/ 68 h 327"/>
                <a:gd name="T56" fmla="*/ 64 w 295"/>
                <a:gd name="T57" fmla="*/ 72 h 327"/>
                <a:gd name="T58" fmla="*/ 59 w 295"/>
                <a:gd name="T59" fmla="*/ 76 h 327"/>
                <a:gd name="T60" fmla="*/ 54 w 295"/>
                <a:gd name="T61" fmla="*/ 79 h 327"/>
                <a:gd name="T62" fmla="*/ 48 w 295"/>
                <a:gd name="T63" fmla="*/ 80 h 327"/>
                <a:gd name="T64" fmla="*/ 42 w 295"/>
                <a:gd name="T65" fmla="*/ 81 h 327"/>
                <a:gd name="T66" fmla="*/ 33 w 295"/>
                <a:gd name="T67" fmla="*/ 81 h 327"/>
                <a:gd name="T68" fmla="*/ 26 w 295"/>
                <a:gd name="T69" fmla="*/ 80 h 327"/>
                <a:gd name="T70" fmla="*/ 19 w 295"/>
                <a:gd name="T71" fmla="*/ 77 h 327"/>
                <a:gd name="T72" fmla="*/ 13 w 295"/>
                <a:gd name="T73" fmla="*/ 73 h 327"/>
                <a:gd name="T74" fmla="*/ 8 w 295"/>
                <a:gd name="T75" fmla="*/ 68 h 327"/>
                <a:gd name="T76" fmla="*/ 4 w 295"/>
                <a:gd name="T77" fmla="*/ 61 h 327"/>
                <a:gd name="T78" fmla="*/ 2 w 295"/>
                <a:gd name="T79" fmla="*/ 54 h 327"/>
                <a:gd name="T80" fmla="*/ 0 w 295"/>
                <a:gd name="T81" fmla="*/ 45 h 327"/>
                <a:gd name="T82" fmla="*/ 0 w 295"/>
                <a:gd name="T83" fmla="*/ 36 h 327"/>
                <a:gd name="T84" fmla="*/ 2 w 295"/>
                <a:gd name="T85" fmla="*/ 27 h 327"/>
                <a:gd name="T86" fmla="*/ 4 w 295"/>
                <a:gd name="T87" fmla="*/ 20 h 327"/>
                <a:gd name="T88" fmla="*/ 8 w 295"/>
                <a:gd name="T89" fmla="*/ 14 h 327"/>
                <a:gd name="T90" fmla="*/ 13 w 295"/>
                <a:gd name="T91" fmla="*/ 8 h 327"/>
                <a:gd name="T92" fmla="*/ 19 w 295"/>
                <a:gd name="T93" fmla="*/ 4 h 327"/>
                <a:gd name="T94" fmla="*/ 26 w 295"/>
                <a:gd name="T95" fmla="*/ 2 h 327"/>
                <a:gd name="T96" fmla="*/ 34 w 295"/>
                <a:gd name="T97" fmla="*/ 0 h 327"/>
                <a:gd name="T98" fmla="*/ 42 w 295"/>
                <a:gd name="T99" fmla="*/ 0 h 327"/>
                <a:gd name="T100" fmla="*/ 48 w 295"/>
                <a:gd name="T101" fmla="*/ 1 h 327"/>
                <a:gd name="T102" fmla="*/ 54 w 295"/>
                <a:gd name="T103" fmla="*/ 3 h 327"/>
                <a:gd name="T104" fmla="*/ 59 w 295"/>
                <a:gd name="T105" fmla="*/ 5 h 327"/>
                <a:gd name="T106" fmla="*/ 63 w 295"/>
                <a:gd name="T107" fmla="*/ 8 h 327"/>
                <a:gd name="T108" fmla="*/ 66 w 295"/>
                <a:gd name="T109" fmla="*/ 12 h 327"/>
                <a:gd name="T110" fmla="*/ 69 w 295"/>
                <a:gd name="T111" fmla="*/ 17 h 327"/>
                <a:gd name="T112" fmla="*/ 72 w 295"/>
                <a:gd name="T113" fmla="*/ 22 h 32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295"/>
                <a:gd name="T172" fmla="*/ 0 h 327"/>
                <a:gd name="T173" fmla="*/ 295 w 295"/>
                <a:gd name="T174" fmla="*/ 327 h 327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295" h="327">
                  <a:moveTo>
                    <a:pt x="291" y="100"/>
                  </a:moveTo>
                  <a:lnTo>
                    <a:pt x="210" y="114"/>
                  </a:lnTo>
                  <a:lnTo>
                    <a:pt x="207" y="104"/>
                  </a:lnTo>
                  <a:lnTo>
                    <a:pt x="203" y="94"/>
                  </a:lnTo>
                  <a:lnTo>
                    <a:pt x="198" y="85"/>
                  </a:lnTo>
                  <a:lnTo>
                    <a:pt x="192" y="78"/>
                  </a:lnTo>
                  <a:lnTo>
                    <a:pt x="182" y="73"/>
                  </a:lnTo>
                  <a:lnTo>
                    <a:pt x="175" y="69"/>
                  </a:lnTo>
                  <a:lnTo>
                    <a:pt x="164" y="67"/>
                  </a:lnTo>
                  <a:lnTo>
                    <a:pt x="153" y="65"/>
                  </a:lnTo>
                  <a:lnTo>
                    <a:pt x="146" y="67"/>
                  </a:lnTo>
                  <a:lnTo>
                    <a:pt x="138" y="67"/>
                  </a:lnTo>
                  <a:lnTo>
                    <a:pt x="132" y="69"/>
                  </a:lnTo>
                  <a:lnTo>
                    <a:pt x="125" y="72"/>
                  </a:lnTo>
                  <a:lnTo>
                    <a:pt x="119" y="74"/>
                  </a:lnTo>
                  <a:lnTo>
                    <a:pt x="114" y="78"/>
                  </a:lnTo>
                  <a:lnTo>
                    <a:pt x="109" y="82"/>
                  </a:lnTo>
                  <a:lnTo>
                    <a:pt x="103" y="87"/>
                  </a:lnTo>
                  <a:lnTo>
                    <a:pt x="99" y="92"/>
                  </a:lnTo>
                  <a:lnTo>
                    <a:pt x="96" y="100"/>
                  </a:lnTo>
                  <a:lnTo>
                    <a:pt x="93" y="107"/>
                  </a:lnTo>
                  <a:lnTo>
                    <a:pt x="90" y="116"/>
                  </a:lnTo>
                  <a:lnTo>
                    <a:pt x="88" y="125"/>
                  </a:lnTo>
                  <a:lnTo>
                    <a:pt x="87" y="135"/>
                  </a:lnTo>
                  <a:lnTo>
                    <a:pt x="85" y="147"/>
                  </a:lnTo>
                  <a:lnTo>
                    <a:pt x="85" y="159"/>
                  </a:lnTo>
                  <a:lnTo>
                    <a:pt x="85" y="172"/>
                  </a:lnTo>
                  <a:lnTo>
                    <a:pt x="87" y="184"/>
                  </a:lnTo>
                  <a:lnTo>
                    <a:pt x="88" y="196"/>
                  </a:lnTo>
                  <a:lnTo>
                    <a:pt x="90" y="207"/>
                  </a:lnTo>
                  <a:lnTo>
                    <a:pt x="93" y="216"/>
                  </a:lnTo>
                  <a:lnTo>
                    <a:pt x="96" y="223"/>
                  </a:lnTo>
                  <a:lnTo>
                    <a:pt x="99" y="231"/>
                  </a:lnTo>
                  <a:lnTo>
                    <a:pt x="105" y="238"/>
                  </a:lnTo>
                  <a:lnTo>
                    <a:pt x="109" y="243"/>
                  </a:lnTo>
                  <a:lnTo>
                    <a:pt x="114" y="247"/>
                  </a:lnTo>
                  <a:lnTo>
                    <a:pt x="120" y="251"/>
                  </a:lnTo>
                  <a:lnTo>
                    <a:pt x="125" y="254"/>
                  </a:lnTo>
                  <a:lnTo>
                    <a:pt x="132" y="257"/>
                  </a:lnTo>
                  <a:lnTo>
                    <a:pt x="140" y="258"/>
                  </a:lnTo>
                  <a:lnTo>
                    <a:pt x="146" y="260"/>
                  </a:lnTo>
                  <a:lnTo>
                    <a:pt x="154" y="260"/>
                  </a:lnTo>
                  <a:lnTo>
                    <a:pt x="166" y="260"/>
                  </a:lnTo>
                  <a:lnTo>
                    <a:pt x="176" y="257"/>
                  </a:lnTo>
                  <a:lnTo>
                    <a:pt x="185" y="253"/>
                  </a:lnTo>
                  <a:lnTo>
                    <a:pt x="193" y="247"/>
                  </a:lnTo>
                  <a:lnTo>
                    <a:pt x="199" y="239"/>
                  </a:lnTo>
                  <a:lnTo>
                    <a:pt x="206" y="229"/>
                  </a:lnTo>
                  <a:lnTo>
                    <a:pt x="211" y="216"/>
                  </a:lnTo>
                  <a:lnTo>
                    <a:pt x="214" y="200"/>
                  </a:lnTo>
                  <a:lnTo>
                    <a:pt x="295" y="214"/>
                  </a:lnTo>
                  <a:lnTo>
                    <a:pt x="291" y="229"/>
                  </a:lnTo>
                  <a:lnTo>
                    <a:pt x="287" y="240"/>
                  </a:lnTo>
                  <a:lnTo>
                    <a:pt x="282" y="253"/>
                  </a:lnTo>
                  <a:lnTo>
                    <a:pt x="277" y="264"/>
                  </a:lnTo>
                  <a:lnTo>
                    <a:pt x="271" y="274"/>
                  </a:lnTo>
                  <a:lnTo>
                    <a:pt x="263" y="283"/>
                  </a:lnTo>
                  <a:lnTo>
                    <a:pt x="255" y="291"/>
                  </a:lnTo>
                  <a:lnTo>
                    <a:pt x="247" y="299"/>
                  </a:lnTo>
                  <a:lnTo>
                    <a:pt x="237" y="305"/>
                  </a:lnTo>
                  <a:lnTo>
                    <a:pt x="228" y="312"/>
                  </a:lnTo>
                  <a:lnTo>
                    <a:pt x="216" y="317"/>
                  </a:lnTo>
                  <a:lnTo>
                    <a:pt x="204" y="321"/>
                  </a:lnTo>
                  <a:lnTo>
                    <a:pt x="193" y="323"/>
                  </a:lnTo>
                  <a:lnTo>
                    <a:pt x="179" y="326"/>
                  </a:lnTo>
                  <a:lnTo>
                    <a:pt x="166" y="327"/>
                  </a:lnTo>
                  <a:lnTo>
                    <a:pt x="150" y="327"/>
                  </a:lnTo>
                  <a:lnTo>
                    <a:pt x="133" y="327"/>
                  </a:lnTo>
                  <a:lnTo>
                    <a:pt x="118" y="324"/>
                  </a:lnTo>
                  <a:lnTo>
                    <a:pt x="103" y="322"/>
                  </a:lnTo>
                  <a:lnTo>
                    <a:pt x="89" y="317"/>
                  </a:lnTo>
                  <a:lnTo>
                    <a:pt x="75" y="310"/>
                  </a:lnTo>
                  <a:lnTo>
                    <a:pt x="63" y="304"/>
                  </a:lnTo>
                  <a:lnTo>
                    <a:pt x="52" y="295"/>
                  </a:lnTo>
                  <a:lnTo>
                    <a:pt x="41" y="284"/>
                  </a:lnTo>
                  <a:lnTo>
                    <a:pt x="31" y="273"/>
                  </a:lnTo>
                  <a:lnTo>
                    <a:pt x="23" y="261"/>
                  </a:lnTo>
                  <a:lnTo>
                    <a:pt x="17" y="247"/>
                  </a:lnTo>
                  <a:lnTo>
                    <a:pt x="10" y="232"/>
                  </a:lnTo>
                  <a:lnTo>
                    <a:pt x="6" y="217"/>
                  </a:lnTo>
                  <a:lnTo>
                    <a:pt x="2" y="200"/>
                  </a:lnTo>
                  <a:lnTo>
                    <a:pt x="1" y="183"/>
                  </a:lnTo>
                  <a:lnTo>
                    <a:pt x="0" y="164"/>
                  </a:lnTo>
                  <a:lnTo>
                    <a:pt x="1" y="146"/>
                  </a:lnTo>
                  <a:lnTo>
                    <a:pt x="2" y="127"/>
                  </a:lnTo>
                  <a:lnTo>
                    <a:pt x="6" y="111"/>
                  </a:lnTo>
                  <a:lnTo>
                    <a:pt x="10" y="95"/>
                  </a:lnTo>
                  <a:lnTo>
                    <a:pt x="17" y="81"/>
                  </a:lnTo>
                  <a:lnTo>
                    <a:pt x="23" y="68"/>
                  </a:lnTo>
                  <a:lnTo>
                    <a:pt x="32" y="55"/>
                  </a:lnTo>
                  <a:lnTo>
                    <a:pt x="41" y="44"/>
                  </a:lnTo>
                  <a:lnTo>
                    <a:pt x="52" y="34"/>
                  </a:lnTo>
                  <a:lnTo>
                    <a:pt x="63" y="25"/>
                  </a:lnTo>
                  <a:lnTo>
                    <a:pt x="76" y="17"/>
                  </a:lnTo>
                  <a:lnTo>
                    <a:pt x="89" y="12"/>
                  </a:lnTo>
                  <a:lnTo>
                    <a:pt x="103" y="7"/>
                  </a:lnTo>
                  <a:lnTo>
                    <a:pt x="119" y="3"/>
                  </a:lnTo>
                  <a:lnTo>
                    <a:pt x="134" y="2"/>
                  </a:lnTo>
                  <a:lnTo>
                    <a:pt x="151" y="0"/>
                  </a:lnTo>
                  <a:lnTo>
                    <a:pt x="166" y="0"/>
                  </a:lnTo>
                  <a:lnTo>
                    <a:pt x="179" y="2"/>
                  </a:lnTo>
                  <a:lnTo>
                    <a:pt x="192" y="4"/>
                  </a:lnTo>
                  <a:lnTo>
                    <a:pt x="203" y="7"/>
                  </a:lnTo>
                  <a:lnTo>
                    <a:pt x="214" y="11"/>
                  </a:lnTo>
                  <a:lnTo>
                    <a:pt x="224" y="15"/>
                  </a:lnTo>
                  <a:lnTo>
                    <a:pt x="234" y="20"/>
                  </a:lnTo>
                  <a:lnTo>
                    <a:pt x="243" y="25"/>
                  </a:lnTo>
                  <a:lnTo>
                    <a:pt x="251" y="32"/>
                  </a:lnTo>
                  <a:lnTo>
                    <a:pt x="259" y="39"/>
                  </a:lnTo>
                  <a:lnTo>
                    <a:pt x="265" y="47"/>
                  </a:lnTo>
                  <a:lnTo>
                    <a:pt x="272" y="56"/>
                  </a:lnTo>
                  <a:lnTo>
                    <a:pt x="277" y="67"/>
                  </a:lnTo>
                  <a:lnTo>
                    <a:pt x="282" y="77"/>
                  </a:lnTo>
                  <a:lnTo>
                    <a:pt x="287" y="89"/>
                  </a:lnTo>
                  <a:lnTo>
                    <a:pt x="291" y="10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R"/>
            </a:p>
          </p:txBody>
        </p:sp>
        <p:sp>
          <p:nvSpPr>
            <p:cNvPr id="283725" name="Freeform 1482"/>
            <p:cNvSpPr>
              <a:spLocks/>
            </p:cNvSpPr>
            <p:nvPr/>
          </p:nvSpPr>
          <p:spPr bwMode="auto">
            <a:xfrm>
              <a:off x="5108" y="1980"/>
              <a:ext cx="71" cy="79"/>
            </a:xfrm>
            <a:custGeom>
              <a:avLst/>
              <a:gdLst>
                <a:gd name="T0" fmla="*/ 52 w 284"/>
                <a:gd name="T1" fmla="*/ 78 h 319"/>
                <a:gd name="T2" fmla="*/ 52 w 284"/>
                <a:gd name="T3" fmla="*/ 66 h 319"/>
                <a:gd name="T4" fmla="*/ 50 w 284"/>
                <a:gd name="T5" fmla="*/ 69 h 319"/>
                <a:gd name="T6" fmla="*/ 47 w 284"/>
                <a:gd name="T7" fmla="*/ 71 h 319"/>
                <a:gd name="T8" fmla="*/ 44 w 284"/>
                <a:gd name="T9" fmla="*/ 74 h 319"/>
                <a:gd name="T10" fmla="*/ 41 w 284"/>
                <a:gd name="T11" fmla="*/ 76 h 319"/>
                <a:gd name="T12" fmla="*/ 37 w 284"/>
                <a:gd name="T13" fmla="*/ 77 h 319"/>
                <a:gd name="T14" fmla="*/ 34 w 284"/>
                <a:gd name="T15" fmla="*/ 78 h 319"/>
                <a:gd name="T16" fmla="*/ 30 w 284"/>
                <a:gd name="T17" fmla="*/ 79 h 319"/>
                <a:gd name="T18" fmla="*/ 26 w 284"/>
                <a:gd name="T19" fmla="*/ 79 h 319"/>
                <a:gd name="T20" fmla="*/ 22 w 284"/>
                <a:gd name="T21" fmla="*/ 79 h 319"/>
                <a:gd name="T22" fmla="*/ 19 w 284"/>
                <a:gd name="T23" fmla="*/ 78 h 319"/>
                <a:gd name="T24" fmla="*/ 15 w 284"/>
                <a:gd name="T25" fmla="*/ 77 h 319"/>
                <a:gd name="T26" fmla="*/ 12 w 284"/>
                <a:gd name="T27" fmla="*/ 76 h 319"/>
                <a:gd name="T28" fmla="*/ 9 w 284"/>
                <a:gd name="T29" fmla="*/ 74 h 319"/>
                <a:gd name="T30" fmla="*/ 7 w 284"/>
                <a:gd name="T31" fmla="*/ 72 h 319"/>
                <a:gd name="T32" fmla="*/ 5 w 284"/>
                <a:gd name="T33" fmla="*/ 69 h 319"/>
                <a:gd name="T34" fmla="*/ 3 w 284"/>
                <a:gd name="T35" fmla="*/ 66 h 319"/>
                <a:gd name="T36" fmla="*/ 2 w 284"/>
                <a:gd name="T37" fmla="*/ 63 h 319"/>
                <a:gd name="T38" fmla="*/ 1 w 284"/>
                <a:gd name="T39" fmla="*/ 59 h 319"/>
                <a:gd name="T40" fmla="*/ 0 w 284"/>
                <a:gd name="T41" fmla="*/ 54 h 319"/>
                <a:gd name="T42" fmla="*/ 0 w 284"/>
                <a:gd name="T43" fmla="*/ 49 h 319"/>
                <a:gd name="T44" fmla="*/ 0 w 284"/>
                <a:gd name="T45" fmla="*/ 0 h 319"/>
                <a:gd name="T46" fmla="*/ 21 w 284"/>
                <a:gd name="T47" fmla="*/ 0 h 319"/>
                <a:gd name="T48" fmla="*/ 21 w 284"/>
                <a:gd name="T49" fmla="*/ 35 h 319"/>
                <a:gd name="T50" fmla="*/ 21 w 284"/>
                <a:gd name="T51" fmla="*/ 43 h 319"/>
                <a:gd name="T52" fmla="*/ 21 w 284"/>
                <a:gd name="T53" fmla="*/ 49 h 319"/>
                <a:gd name="T54" fmla="*/ 22 w 284"/>
                <a:gd name="T55" fmla="*/ 53 h 319"/>
                <a:gd name="T56" fmla="*/ 22 w 284"/>
                <a:gd name="T57" fmla="*/ 55 h 319"/>
                <a:gd name="T58" fmla="*/ 23 w 284"/>
                <a:gd name="T59" fmla="*/ 57 h 319"/>
                <a:gd name="T60" fmla="*/ 24 w 284"/>
                <a:gd name="T61" fmla="*/ 59 h 319"/>
                <a:gd name="T62" fmla="*/ 25 w 284"/>
                <a:gd name="T63" fmla="*/ 60 h 319"/>
                <a:gd name="T64" fmla="*/ 26 w 284"/>
                <a:gd name="T65" fmla="*/ 61 h 319"/>
                <a:gd name="T66" fmla="*/ 28 w 284"/>
                <a:gd name="T67" fmla="*/ 62 h 319"/>
                <a:gd name="T68" fmla="*/ 30 w 284"/>
                <a:gd name="T69" fmla="*/ 63 h 319"/>
                <a:gd name="T70" fmla="*/ 32 w 284"/>
                <a:gd name="T71" fmla="*/ 63 h 319"/>
                <a:gd name="T72" fmla="*/ 34 w 284"/>
                <a:gd name="T73" fmla="*/ 64 h 319"/>
                <a:gd name="T74" fmla="*/ 36 w 284"/>
                <a:gd name="T75" fmla="*/ 63 h 319"/>
                <a:gd name="T76" fmla="*/ 39 w 284"/>
                <a:gd name="T77" fmla="*/ 63 h 319"/>
                <a:gd name="T78" fmla="*/ 41 w 284"/>
                <a:gd name="T79" fmla="*/ 62 h 319"/>
                <a:gd name="T80" fmla="*/ 43 w 284"/>
                <a:gd name="T81" fmla="*/ 61 h 319"/>
                <a:gd name="T82" fmla="*/ 45 w 284"/>
                <a:gd name="T83" fmla="*/ 59 h 319"/>
                <a:gd name="T84" fmla="*/ 47 w 284"/>
                <a:gd name="T85" fmla="*/ 57 h 319"/>
                <a:gd name="T86" fmla="*/ 48 w 284"/>
                <a:gd name="T87" fmla="*/ 55 h 319"/>
                <a:gd name="T88" fmla="*/ 49 w 284"/>
                <a:gd name="T89" fmla="*/ 54 h 319"/>
                <a:gd name="T90" fmla="*/ 50 w 284"/>
                <a:gd name="T91" fmla="*/ 51 h 319"/>
                <a:gd name="T92" fmla="*/ 50 w 284"/>
                <a:gd name="T93" fmla="*/ 46 h 319"/>
                <a:gd name="T94" fmla="*/ 50 w 284"/>
                <a:gd name="T95" fmla="*/ 40 h 319"/>
                <a:gd name="T96" fmla="*/ 51 w 284"/>
                <a:gd name="T97" fmla="*/ 32 h 319"/>
                <a:gd name="T98" fmla="*/ 51 w 284"/>
                <a:gd name="T99" fmla="*/ 0 h 319"/>
                <a:gd name="T100" fmla="*/ 71 w 284"/>
                <a:gd name="T101" fmla="*/ 0 h 319"/>
                <a:gd name="T102" fmla="*/ 71 w 284"/>
                <a:gd name="T103" fmla="*/ 78 h 319"/>
                <a:gd name="T104" fmla="*/ 52 w 284"/>
                <a:gd name="T105" fmla="*/ 78 h 319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284"/>
                <a:gd name="T160" fmla="*/ 0 h 319"/>
                <a:gd name="T161" fmla="*/ 284 w 284"/>
                <a:gd name="T162" fmla="*/ 319 h 319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284" h="319">
                  <a:moveTo>
                    <a:pt x="208" y="313"/>
                  </a:moveTo>
                  <a:lnTo>
                    <a:pt x="208" y="266"/>
                  </a:lnTo>
                  <a:lnTo>
                    <a:pt x="198" y="278"/>
                  </a:lnTo>
                  <a:lnTo>
                    <a:pt x="188" y="288"/>
                  </a:lnTo>
                  <a:lnTo>
                    <a:pt x="176" y="297"/>
                  </a:lnTo>
                  <a:lnTo>
                    <a:pt x="162" y="305"/>
                  </a:lnTo>
                  <a:lnTo>
                    <a:pt x="149" y="311"/>
                  </a:lnTo>
                  <a:lnTo>
                    <a:pt x="134" y="316"/>
                  </a:lnTo>
                  <a:lnTo>
                    <a:pt x="119" y="319"/>
                  </a:lnTo>
                  <a:lnTo>
                    <a:pt x="104" y="319"/>
                  </a:lnTo>
                  <a:lnTo>
                    <a:pt x="88" y="319"/>
                  </a:lnTo>
                  <a:lnTo>
                    <a:pt x="74" y="316"/>
                  </a:lnTo>
                  <a:lnTo>
                    <a:pt x="60" y="311"/>
                  </a:lnTo>
                  <a:lnTo>
                    <a:pt x="47" y="306"/>
                  </a:lnTo>
                  <a:lnTo>
                    <a:pt x="35" y="298"/>
                  </a:lnTo>
                  <a:lnTo>
                    <a:pt x="26" y="289"/>
                  </a:lnTo>
                  <a:lnTo>
                    <a:pt x="18" y="279"/>
                  </a:lnTo>
                  <a:lnTo>
                    <a:pt x="11" y="267"/>
                  </a:lnTo>
                  <a:lnTo>
                    <a:pt x="7" y="253"/>
                  </a:lnTo>
                  <a:lnTo>
                    <a:pt x="3" y="237"/>
                  </a:lnTo>
                  <a:lnTo>
                    <a:pt x="0" y="218"/>
                  </a:lnTo>
                  <a:lnTo>
                    <a:pt x="0" y="197"/>
                  </a:lnTo>
                  <a:lnTo>
                    <a:pt x="0" y="0"/>
                  </a:lnTo>
                  <a:lnTo>
                    <a:pt x="83" y="0"/>
                  </a:lnTo>
                  <a:lnTo>
                    <a:pt x="83" y="143"/>
                  </a:lnTo>
                  <a:lnTo>
                    <a:pt x="83" y="173"/>
                  </a:lnTo>
                  <a:lnTo>
                    <a:pt x="84" y="197"/>
                  </a:lnTo>
                  <a:lnTo>
                    <a:pt x="86" y="214"/>
                  </a:lnTo>
                  <a:lnTo>
                    <a:pt x="87" y="224"/>
                  </a:lnTo>
                  <a:lnTo>
                    <a:pt x="90" y="231"/>
                  </a:lnTo>
                  <a:lnTo>
                    <a:pt x="94" y="237"/>
                  </a:lnTo>
                  <a:lnTo>
                    <a:pt x="99" y="243"/>
                  </a:lnTo>
                  <a:lnTo>
                    <a:pt x="104" y="248"/>
                  </a:lnTo>
                  <a:lnTo>
                    <a:pt x="110" y="252"/>
                  </a:lnTo>
                  <a:lnTo>
                    <a:pt x="118" y="254"/>
                  </a:lnTo>
                  <a:lnTo>
                    <a:pt x="126" y="256"/>
                  </a:lnTo>
                  <a:lnTo>
                    <a:pt x="135" y="257"/>
                  </a:lnTo>
                  <a:lnTo>
                    <a:pt x="145" y="256"/>
                  </a:lnTo>
                  <a:lnTo>
                    <a:pt x="154" y="254"/>
                  </a:lnTo>
                  <a:lnTo>
                    <a:pt x="164" y="250"/>
                  </a:lnTo>
                  <a:lnTo>
                    <a:pt x="173" y="245"/>
                  </a:lnTo>
                  <a:lnTo>
                    <a:pt x="180" y="239"/>
                  </a:lnTo>
                  <a:lnTo>
                    <a:pt x="187" y="232"/>
                  </a:lnTo>
                  <a:lnTo>
                    <a:pt x="192" y="224"/>
                  </a:lnTo>
                  <a:lnTo>
                    <a:pt x="196" y="217"/>
                  </a:lnTo>
                  <a:lnTo>
                    <a:pt x="198" y="204"/>
                  </a:lnTo>
                  <a:lnTo>
                    <a:pt x="200" y="187"/>
                  </a:lnTo>
                  <a:lnTo>
                    <a:pt x="201" y="162"/>
                  </a:lnTo>
                  <a:lnTo>
                    <a:pt x="202" y="131"/>
                  </a:lnTo>
                  <a:lnTo>
                    <a:pt x="202" y="0"/>
                  </a:lnTo>
                  <a:lnTo>
                    <a:pt x="284" y="0"/>
                  </a:lnTo>
                  <a:lnTo>
                    <a:pt x="284" y="313"/>
                  </a:lnTo>
                  <a:lnTo>
                    <a:pt x="208" y="313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R"/>
            </a:p>
          </p:txBody>
        </p:sp>
        <p:sp>
          <p:nvSpPr>
            <p:cNvPr id="283726" name="Rectangle 1483"/>
            <p:cNvSpPr>
              <a:spLocks noChangeArrowheads="1"/>
            </p:cNvSpPr>
            <p:nvPr/>
          </p:nvSpPr>
          <p:spPr bwMode="auto">
            <a:xfrm>
              <a:off x="5200" y="1950"/>
              <a:ext cx="21" cy="108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ts val="300"/>
                </a:spcBef>
                <a:buClr>
                  <a:srgbClr val="A04DA3"/>
                </a:buClr>
                <a:buFont typeface="Georgia" panose="02040502050405020303" pitchFamily="18" charset="0"/>
                <a:buChar char="•"/>
                <a:defRPr sz="28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>
                <a:spcBef>
                  <a:spcPts val="300"/>
                </a:spcBef>
                <a:buClr>
                  <a:schemeClr val="accent2"/>
                </a:buClr>
                <a:buFont typeface="Georgia" panose="02040502050405020303" pitchFamily="18" charset="0"/>
                <a:buChar char="▫"/>
                <a:defRPr sz="2600">
                  <a:solidFill>
                    <a:schemeClr val="accent2"/>
                  </a:solidFill>
                  <a:latin typeface="Georgia" panose="02040502050405020303" pitchFamily="18" charset="0"/>
                </a:defRPr>
              </a:lvl2pPr>
              <a:lvl3pPr marL="1143000" indent="-228600">
                <a:spcBef>
                  <a:spcPts val="300"/>
                </a:spcBef>
                <a:buClr>
                  <a:schemeClr val="accent1"/>
                </a:buClr>
                <a:buFont typeface="Wingdings 2" panose="05020102010507070707" pitchFamily="18" charset="2"/>
                <a:buChar char=""/>
                <a:defRPr sz="2400">
                  <a:solidFill>
                    <a:schemeClr val="accent1"/>
                  </a:solidFill>
                  <a:latin typeface="Georgia" panose="02040502050405020303" pitchFamily="18" charset="0"/>
                </a:defRPr>
              </a:lvl3pPr>
              <a:lvl4pPr marL="1600200" indent="-228600">
                <a:spcBef>
                  <a:spcPts val="300"/>
                </a:spcBef>
                <a:buClr>
                  <a:schemeClr val="accent1"/>
                </a:buClr>
                <a:buFont typeface="Wingdings 2" panose="05020102010507070707" pitchFamily="18" charset="2"/>
                <a:buChar char=""/>
                <a:defRPr sz="2200">
                  <a:solidFill>
                    <a:schemeClr val="accent1"/>
                  </a:solidFill>
                  <a:latin typeface="Georgia" panose="02040502050405020303" pitchFamily="18" charset="0"/>
                </a:defRPr>
              </a:lvl4pPr>
              <a:lvl5pPr marL="2057400" indent="-228600">
                <a:spcBef>
                  <a:spcPts val="300"/>
                </a:spcBef>
                <a:buClr>
                  <a:srgbClr val="A04DA3"/>
                </a:buClr>
                <a:buFont typeface="Georgia" panose="02040502050405020303" pitchFamily="18" charset="0"/>
                <a:buChar char="▫"/>
                <a:defRPr sz="2000">
                  <a:solidFill>
                    <a:srgbClr val="A04DA3"/>
                  </a:solidFill>
                  <a:latin typeface="Georgia" panose="02040502050405020303" pitchFamily="18" charset="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rgbClr val="A04DA3"/>
                </a:buClr>
                <a:buFont typeface="Georgia" panose="02040502050405020303" pitchFamily="18" charset="0"/>
                <a:buChar char="▫"/>
                <a:defRPr sz="2000">
                  <a:solidFill>
                    <a:srgbClr val="A04DA3"/>
                  </a:solidFill>
                  <a:latin typeface="Georgia" panose="02040502050405020303" pitchFamily="18" charset="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rgbClr val="A04DA3"/>
                </a:buClr>
                <a:buFont typeface="Georgia" panose="02040502050405020303" pitchFamily="18" charset="0"/>
                <a:buChar char="▫"/>
                <a:defRPr sz="2000">
                  <a:solidFill>
                    <a:srgbClr val="A04DA3"/>
                  </a:solidFill>
                  <a:latin typeface="Georgia" panose="02040502050405020303" pitchFamily="18" charset="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rgbClr val="A04DA3"/>
                </a:buClr>
                <a:buFont typeface="Georgia" panose="02040502050405020303" pitchFamily="18" charset="0"/>
                <a:buChar char="▫"/>
                <a:defRPr sz="2000">
                  <a:solidFill>
                    <a:srgbClr val="A04DA3"/>
                  </a:solidFill>
                  <a:latin typeface="Georgia" panose="02040502050405020303" pitchFamily="18" charset="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rgbClr val="A04DA3"/>
                </a:buClr>
                <a:buFont typeface="Georgia" panose="02040502050405020303" pitchFamily="18" charset="0"/>
                <a:buChar char="▫"/>
                <a:defRPr sz="2000">
                  <a:solidFill>
                    <a:srgbClr val="A04DA3"/>
                  </a:solidFill>
                  <a:latin typeface="Georgia" panose="02040502050405020303" pitchFamily="18" charset="0"/>
                </a:defRPr>
              </a:lvl9pPr>
            </a:lstStyle>
            <a:p>
              <a:pPr>
                <a:spcBef>
                  <a:spcPct val="0"/>
                </a:spcBef>
                <a:buClrTx/>
                <a:buFontTx/>
                <a:buNone/>
              </a:pPr>
              <a:endParaRPr lang="es-PR" altLang="es-PR" sz="2400" b="0">
                <a:latin typeface="Times New Roman" panose="02020603050405020304" pitchFamily="18" charset="0"/>
              </a:endParaRPr>
            </a:p>
          </p:txBody>
        </p:sp>
        <p:sp>
          <p:nvSpPr>
            <p:cNvPr id="283727" name="Freeform 1484"/>
            <p:cNvSpPr>
              <a:spLocks noEditPoints="1"/>
            </p:cNvSpPr>
            <p:nvPr/>
          </p:nvSpPr>
          <p:spPr bwMode="auto">
            <a:xfrm>
              <a:off x="5237" y="1978"/>
              <a:ext cx="73" cy="81"/>
            </a:xfrm>
            <a:custGeom>
              <a:avLst/>
              <a:gdLst>
                <a:gd name="T0" fmla="*/ 3 w 293"/>
                <a:gd name="T1" fmla="*/ 19 h 327"/>
                <a:gd name="T2" fmla="*/ 6 w 293"/>
                <a:gd name="T3" fmla="*/ 12 h 327"/>
                <a:gd name="T4" fmla="*/ 11 w 293"/>
                <a:gd name="T5" fmla="*/ 7 h 327"/>
                <a:gd name="T6" fmla="*/ 17 w 293"/>
                <a:gd name="T7" fmla="*/ 3 h 327"/>
                <a:gd name="T8" fmla="*/ 25 w 293"/>
                <a:gd name="T9" fmla="*/ 1 h 327"/>
                <a:gd name="T10" fmla="*/ 36 w 293"/>
                <a:gd name="T11" fmla="*/ 0 h 327"/>
                <a:gd name="T12" fmla="*/ 53 w 293"/>
                <a:gd name="T13" fmla="*/ 2 h 327"/>
                <a:gd name="T14" fmla="*/ 62 w 293"/>
                <a:gd name="T15" fmla="*/ 7 h 327"/>
                <a:gd name="T16" fmla="*/ 67 w 293"/>
                <a:gd name="T17" fmla="*/ 15 h 327"/>
                <a:gd name="T18" fmla="*/ 69 w 293"/>
                <a:gd name="T19" fmla="*/ 30 h 327"/>
                <a:gd name="T20" fmla="*/ 69 w 293"/>
                <a:gd name="T21" fmla="*/ 63 h 327"/>
                <a:gd name="T22" fmla="*/ 70 w 293"/>
                <a:gd name="T23" fmla="*/ 71 h 327"/>
                <a:gd name="T24" fmla="*/ 73 w 293"/>
                <a:gd name="T25" fmla="*/ 80 h 327"/>
                <a:gd name="T26" fmla="*/ 51 w 293"/>
                <a:gd name="T27" fmla="*/ 73 h 327"/>
                <a:gd name="T28" fmla="*/ 47 w 293"/>
                <a:gd name="T29" fmla="*/ 73 h 327"/>
                <a:gd name="T30" fmla="*/ 39 w 293"/>
                <a:gd name="T31" fmla="*/ 79 h 327"/>
                <a:gd name="T32" fmla="*/ 29 w 293"/>
                <a:gd name="T33" fmla="*/ 81 h 327"/>
                <a:gd name="T34" fmla="*/ 20 w 293"/>
                <a:gd name="T35" fmla="*/ 81 h 327"/>
                <a:gd name="T36" fmla="*/ 13 w 293"/>
                <a:gd name="T37" fmla="*/ 79 h 327"/>
                <a:gd name="T38" fmla="*/ 7 w 293"/>
                <a:gd name="T39" fmla="*/ 75 h 327"/>
                <a:gd name="T40" fmla="*/ 2 w 293"/>
                <a:gd name="T41" fmla="*/ 69 h 327"/>
                <a:gd name="T42" fmla="*/ 0 w 293"/>
                <a:gd name="T43" fmla="*/ 63 h 327"/>
                <a:gd name="T44" fmla="*/ 0 w 293"/>
                <a:gd name="T45" fmla="*/ 55 h 327"/>
                <a:gd name="T46" fmla="*/ 3 w 293"/>
                <a:gd name="T47" fmla="*/ 47 h 327"/>
                <a:gd name="T48" fmla="*/ 9 w 293"/>
                <a:gd name="T49" fmla="*/ 40 h 327"/>
                <a:gd name="T50" fmla="*/ 19 w 293"/>
                <a:gd name="T51" fmla="*/ 36 h 327"/>
                <a:gd name="T52" fmla="*/ 35 w 293"/>
                <a:gd name="T53" fmla="*/ 32 h 327"/>
                <a:gd name="T54" fmla="*/ 48 w 293"/>
                <a:gd name="T55" fmla="*/ 29 h 327"/>
                <a:gd name="T56" fmla="*/ 48 w 293"/>
                <a:gd name="T57" fmla="*/ 22 h 327"/>
                <a:gd name="T58" fmla="*/ 44 w 293"/>
                <a:gd name="T59" fmla="*/ 17 h 327"/>
                <a:gd name="T60" fmla="*/ 34 w 293"/>
                <a:gd name="T61" fmla="*/ 16 h 327"/>
                <a:gd name="T62" fmla="*/ 27 w 293"/>
                <a:gd name="T63" fmla="*/ 17 h 327"/>
                <a:gd name="T64" fmla="*/ 23 w 293"/>
                <a:gd name="T65" fmla="*/ 21 h 327"/>
                <a:gd name="T66" fmla="*/ 48 w 293"/>
                <a:gd name="T67" fmla="*/ 42 h 327"/>
                <a:gd name="T68" fmla="*/ 40 w 293"/>
                <a:gd name="T69" fmla="*/ 44 h 327"/>
                <a:gd name="T70" fmla="*/ 29 w 293"/>
                <a:gd name="T71" fmla="*/ 47 h 327"/>
                <a:gd name="T72" fmla="*/ 23 w 293"/>
                <a:gd name="T73" fmla="*/ 51 h 327"/>
                <a:gd name="T74" fmla="*/ 21 w 293"/>
                <a:gd name="T75" fmla="*/ 56 h 327"/>
                <a:gd name="T76" fmla="*/ 22 w 293"/>
                <a:gd name="T77" fmla="*/ 62 h 327"/>
                <a:gd name="T78" fmla="*/ 27 w 293"/>
                <a:gd name="T79" fmla="*/ 66 h 327"/>
                <a:gd name="T80" fmla="*/ 35 w 293"/>
                <a:gd name="T81" fmla="*/ 67 h 327"/>
                <a:gd name="T82" fmla="*/ 43 w 293"/>
                <a:gd name="T83" fmla="*/ 63 h 327"/>
                <a:gd name="T84" fmla="*/ 47 w 293"/>
                <a:gd name="T85" fmla="*/ 58 h 327"/>
                <a:gd name="T86" fmla="*/ 48 w 293"/>
                <a:gd name="T87" fmla="*/ 53 h 327"/>
                <a:gd name="T88" fmla="*/ 48 w 293"/>
                <a:gd name="T89" fmla="*/ 42 h 32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293"/>
                <a:gd name="T136" fmla="*/ 0 h 327"/>
                <a:gd name="T137" fmla="*/ 293 w 293"/>
                <a:gd name="T138" fmla="*/ 327 h 327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293" h="327">
                  <a:moveTo>
                    <a:pt x="83" y="103"/>
                  </a:moveTo>
                  <a:lnTo>
                    <a:pt x="8" y="90"/>
                  </a:lnTo>
                  <a:lnTo>
                    <a:pt x="12" y="78"/>
                  </a:lnTo>
                  <a:lnTo>
                    <a:pt x="16" y="68"/>
                  </a:lnTo>
                  <a:lnTo>
                    <a:pt x="21" y="59"/>
                  </a:lnTo>
                  <a:lnTo>
                    <a:pt x="26" y="50"/>
                  </a:lnTo>
                  <a:lnTo>
                    <a:pt x="31" y="42"/>
                  </a:lnTo>
                  <a:lnTo>
                    <a:pt x="38" y="35"/>
                  </a:lnTo>
                  <a:lnTo>
                    <a:pt x="44" y="29"/>
                  </a:lnTo>
                  <a:lnTo>
                    <a:pt x="52" y="22"/>
                  </a:lnTo>
                  <a:lnTo>
                    <a:pt x="60" y="17"/>
                  </a:lnTo>
                  <a:lnTo>
                    <a:pt x="69" y="13"/>
                  </a:lnTo>
                  <a:lnTo>
                    <a:pt x="79" y="10"/>
                  </a:lnTo>
                  <a:lnTo>
                    <a:pt x="91" y="6"/>
                  </a:lnTo>
                  <a:lnTo>
                    <a:pt x="102" y="4"/>
                  </a:lnTo>
                  <a:lnTo>
                    <a:pt x="115" y="2"/>
                  </a:lnTo>
                  <a:lnTo>
                    <a:pt x="130" y="0"/>
                  </a:lnTo>
                  <a:lnTo>
                    <a:pt x="144" y="0"/>
                  </a:lnTo>
                  <a:lnTo>
                    <a:pt x="170" y="2"/>
                  </a:lnTo>
                  <a:lnTo>
                    <a:pt x="192" y="4"/>
                  </a:lnTo>
                  <a:lnTo>
                    <a:pt x="211" y="8"/>
                  </a:lnTo>
                  <a:lnTo>
                    <a:pt x="227" y="13"/>
                  </a:lnTo>
                  <a:lnTo>
                    <a:pt x="238" y="21"/>
                  </a:lnTo>
                  <a:lnTo>
                    <a:pt x="249" y="29"/>
                  </a:lnTo>
                  <a:lnTo>
                    <a:pt x="258" y="38"/>
                  </a:lnTo>
                  <a:lnTo>
                    <a:pt x="264" y="47"/>
                  </a:lnTo>
                  <a:lnTo>
                    <a:pt x="270" y="59"/>
                  </a:lnTo>
                  <a:lnTo>
                    <a:pt x="272" y="76"/>
                  </a:lnTo>
                  <a:lnTo>
                    <a:pt x="275" y="96"/>
                  </a:lnTo>
                  <a:lnTo>
                    <a:pt x="276" y="121"/>
                  </a:lnTo>
                  <a:lnTo>
                    <a:pt x="275" y="218"/>
                  </a:lnTo>
                  <a:lnTo>
                    <a:pt x="275" y="238"/>
                  </a:lnTo>
                  <a:lnTo>
                    <a:pt x="276" y="253"/>
                  </a:lnTo>
                  <a:lnTo>
                    <a:pt x="277" y="267"/>
                  </a:lnTo>
                  <a:lnTo>
                    <a:pt x="279" y="279"/>
                  </a:lnTo>
                  <a:lnTo>
                    <a:pt x="281" y="288"/>
                  </a:lnTo>
                  <a:lnTo>
                    <a:pt x="284" y="299"/>
                  </a:lnTo>
                  <a:lnTo>
                    <a:pt x="289" y="309"/>
                  </a:lnTo>
                  <a:lnTo>
                    <a:pt x="293" y="321"/>
                  </a:lnTo>
                  <a:lnTo>
                    <a:pt x="211" y="321"/>
                  </a:lnTo>
                  <a:lnTo>
                    <a:pt x="207" y="310"/>
                  </a:lnTo>
                  <a:lnTo>
                    <a:pt x="203" y="296"/>
                  </a:lnTo>
                  <a:lnTo>
                    <a:pt x="202" y="289"/>
                  </a:lnTo>
                  <a:lnTo>
                    <a:pt x="201" y="287"/>
                  </a:lnTo>
                  <a:lnTo>
                    <a:pt x="189" y="296"/>
                  </a:lnTo>
                  <a:lnTo>
                    <a:pt x="179" y="304"/>
                  </a:lnTo>
                  <a:lnTo>
                    <a:pt x="167" y="312"/>
                  </a:lnTo>
                  <a:lnTo>
                    <a:pt x="156" y="317"/>
                  </a:lnTo>
                  <a:lnTo>
                    <a:pt x="143" y="322"/>
                  </a:lnTo>
                  <a:lnTo>
                    <a:pt x="131" y="324"/>
                  </a:lnTo>
                  <a:lnTo>
                    <a:pt x="117" y="327"/>
                  </a:lnTo>
                  <a:lnTo>
                    <a:pt x="104" y="327"/>
                  </a:lnTo>
                  <a:lnTo>
                    <a:pt x="92" y="327"/>
                  </a:lnTo>
                  <a:lnTo>
                    <a:pt x="80" y="326"/>
                  </a:lnTo>
                  <a:lnTo>
                    <a:pt x="70" y="323"/>
                  </a:lnTo>
                  <a:lnTo>
                    <a:pt x="61" y="321"/>
                  </a:lnTo>
                  <a:lnTo>
                    <a:pt x="52" y="317"/>
                  </a:lnTo>
                  <a:lnTo>
                    <a:pt x="43" y="313"/>
                  </a:lnTo>
                  <a:lnTo>
                    <a:pt x="35" y="308"/>
                  </a:lnTo>
                  <a:lnTo>
                    <a:pt x="27" y="301"/>
                  </a:lnTo>
                  <a:lnTo>
                    <a:pt x="21" y="295"/>
                  </a:lnTo>
                  <a:lnTo>
                    <a:pt x="16" y="287"/>
                  </a:lnTo>
                  <a:lnTo>
                    <a:pt x="10" y="280"/>
                  </a:lnTo>
                  <a:lnTo>
                    <a:pt x="6" y="271"/>
                  </a:lnTo>
                  <a:lnTo>
                    <a:pt x="4" y="264"/>
                  </a:lnTo>
                  <a:lnTo>
                    <a:pt x="1" y="254"/>
                  </a:lnTo>
                  <a:lnTo>
                    <a:pt x="0" y="245"/>
                  </a:lnTo>
                  <a:lnTo>
                    <a:pt x="0" y="235"/>
                  </a:lnTo>
                  <a:lnTo>
                    <a:pt x="0" y="222"/>
                  </a:lnTo>
                  <a:lnTo>
                    <a:pt x="3" y="210"/>
                  </a:lnTo>
                  <a:lnTo>
                    <a:pt x="6" y="199"/>
                  </a:lnTo>
                  <a:lnTo>
                    <a:pt x="13" y="188"/>
                  </a:lnTo>
                  <a:lnTo>
                    <a:pt x="19" y="178"/>
                  </a:lnTo>
                  <a:lnTo>
                    <a:pt x="27" y="169"/>
                  </a:lnTo>
                  <a:lnTo>
                    <a:pt x="38" y="162"/>
                  </a:lnTo>
                  <a:lnTo>
                    <a:pt x="48" y="156"/>
                  </a:lnTo>
                  <a:lnTo>
                    <a:pt x="61" y="151"/>
                  </a:lnTo>
                  <a:lnTo>
                    <a:pt x="76" y="146"/>
                  </a:lnTo>
                  <a:lnTo>
                    <a:pt x="93" y="142"/>
                  </a:lnTo>
                  <a:lnTo>
                    <a:pt x="114" y="137"/>
                  </a:lnTo>
                  <a:lnTo>
                    <a:pt x="140" y="131"/>
                  </a:lnTo>
                  <a:lnTo>
                    <a:pt x="163" y="126"/>
                  </a:lnTo>
                  <a:lnTo>
                    <a:pt x="180" y="121"/>
                  </a:lnTo>
                  <a:lnTo>
                    <a:pt x="194" y="117"/>
                  </a:lnTo>
                  <a:lnTo>
                    <a:pt x="194" y="108"/>
                  </a:lnTo>
                  <a:lnTo>
                    <a:pt x="193" y="98"/>
                  </a:lnTo>
                  <a:lnTo>
                    <a:pt x="192" y="87"/>
                  </a:lnTo>
                  <a:lnTo>
                    <a:pt x="188" y="79"/>
                  </a:lnTo>
                  <a:lnTo>
                    <a:pt x="183" y="74"/>
                  </a:lnTo>
                  <a:lnTo>
                    <a:pt x="175" y="69"/>
                  </a:lnTo>
                  <a:lnTo>
                    <a:pt x="166" y="67"/>
                  </a:lnTo>
                  <a:lnTo>
                    <a:pt x="153" y="65"/>
                  </a:lnTo>
                  <a:lnTo>
                    <a:pt x="137" y="64"/>
                  </a:lnTo>
                  <a:lnTo>
                    <a:pt x="127" y="64"/>
                  </a:lnTo>
                  <a:lnTo>
                    <a:pt x="118" y="67"/>
                  </a:lnTo>
                  <a:lnTo>
                    <a:pt x="110" y="69"/>
                  </a:lnTo>
                  <a:lnTo>
                    <a:pt x="104" y="73"/>
                  </a:lnTo>
                  <a:lnTo>
                    <a:pt x="97" y="78"/>
                  </a:lnTo>
                  <a:lnTo>
                    <a:pt x="92" y="85"/>
                  </a:lnTo>
                  <a:lnTo>
                    <a:pt x="88" y="92"/>
                  </a:lnTo>
                  <a:lnTo>
                    <a:pt x="83" y="103"/>
                  </a:lnTo>
                  <a:close/>
                  <a:moveTo>
                    <a:pt x="194" y="170"/>
                  </a:moveTo>
                  <a:lnTo>
                    <a:pt x="185" y="173"/>
                  </a:lnTo>
                  <a:lnTo>
                    <a:pt x="174" y="177"/>
                  </a:lnTo>
                  <a:lnTo>
                    <a:pt x="159" y="179"/>
                  </a:lnTo>
                  <a:lnTo>
                    <a:pt x="144" y="183"/>
                  </a:lnTo>
                  <a:lnTo>
                    <a:pt x="128" y="187"/>
                  </a:lnTo>
                  <a:lnTo>
                    <a:pt x="115" y="190"/>
                  </a:lnTo>
                  <a:lnTo>
                    <a:pt x="105" y="194"/>
                  </a:lnTo>
                  <a:lnTo>
                    <a:pt x="99" y="197"/>
                  </a:lnTo>
                  <a:lnTo>
                    <a:pt x="92" y="204"/>
                  </a:lnTo>
                  <a:lnTo>
                    <a:pt x="87" y="210"/>
                  </a:lnTo>
                  <a:lnTo>
                    <a:pt x="83" y="218"/>
                  </a:lnTo>
                  <a:lnTo>
                    <a:pt x="83" y="226"/>
                  </a:lnTo>
                  <a:lnTo>
                    <a:pt x="83" y="235"/>
                  </a:lnTo>
                  <a:lnTo>
                    <a:pt x="86" y="243"/>
                  </a:lnTo>
                  <a:lnTo>
                    <a:pt x="89" y="249"/>
                  </a:lnTo>
                  <a:lnTo>
                    <a:pt x="96" y="257"/>
                  </a:lnTo>
                  <a:lnTo>
                    <a:pt x="102" y="262"/>
                  </a:lnTo>
                  <a:lnTo>
                    <a:pt x="110" y="266"/>
                  </a:lnTo>
                  <a:lnTo>
                    <a:pt x="119" y="269"/>
                  </a:lnTo>
                  <a:lnTo>
                    <a:pt x="128" y="269"/>
                  </a:lnTo>
                  <a:lnTo>
                    <a:pt x="140" y="269"/>
                  </a:lnTo>
                  <a:lnTo>
                    <a:pt x="150" y="266"/>
                  </a:lnTo>
                  <a:lnTo>
                    <a:pt x="161" y="261"/>
                  </a:lnTo>
                  <a:lnTo>
                    <a:pt x="171" y="254"/>
                  </a:lnTo>
                  <a:lnTo>
                    <a:pt x="178" y="248"/>
                  </a:lnTo>
                  <a:lnTo>
                    <a:pt x="184" y="242"/>
                  </a:lnTo>
                  <a:lnTo>
                    <a:pt x="188" y="235"/>
                  </a:lnTo>
                  <a:lnTo>
                    <a:pt x="191" y="227"/>
                  </a:lnTo>
                  <a:lnTo>
                    <a:pt x="192" y="221"/>
                  </a:lnTo>
                  <a:lnTo>
                    <a:pt x="193" y="212"/>
                  </a:lnTo>
                  <a:lnTo>
                    <a:pt x="194" y="200"/>
                  </a:lnTo>
                  <a:lnTo>
                    <a:pt x="194" y="187"/>
                  </a:lnTo>
                  <a:lnTo>
                    <a:pt x="194" y="17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R"/>
            </a:p>
          </p:txBody>
        </p:sp>
        <p:sp>
          <p:nvSpPr>
            <p:cNvPr id="283728" name="Freeform 1485"/>
            <p:cNvSpPr>
              <a:spLocks/>
            </p:cNvSpPr>
            <p:nvPr/>
          </p:nvSpPr>
          <p:spPr bwMode="auto">
            <a:xfrm>
              <a:off x="5325" y="1978"/>
              <a:ext cx="51" cy="80"/>
            </a:xfrm>
            <a:custGeom>
              <a:avLst/>
              <a:gdLst>
                <a:gd name="T0" fmla="*/ 21 w 202"/>
                <a:gd name="T1" fmla="*/ 80 h 321"/>
                <a:gd name="T2" fmla="*/ 0 w 202"/>
                <a:gd name="T3" fmla="*/ 80 h 321"/>
                <a:gd name="T4" fmla="*/ 0 w 202"/>
                <a:gd name="T5" fmla="*/ 2 h 321"/>
                <a:gd name="T6" fmla="*/ 19 w 202"/>
                <a:gd name="T7" fmla="*/ 2 h 321"/>
                <a:gd name="T8" fmla="*/ 19 w 202"/>
                <a:gd name="T9" fmla="*/ 13 h 321"/>
                <a:gd name="T10" fmla="*/ 21 w 202"/>
                <a:gd name="T11" fmla="*/ 9 h 321"/>
                <a:gd name="T12" fmla="*/ 24 w 202"/>
                <a:gd name="T13" fmla="*/ 6 h 321"/>
                <a:gd name="T14" fmla="*/ 26 w 202"/>
                <a:gd name="T15" fmla="*/ 4 h 321"/>
                <a:gd name="T16" fmla="*/ 28 w 202"/>
                <a:gd name="T17" fmla="*/ 3 h 321"/>
                <a:gd name="T18" fmla="*/ 30 w 202"/>
                <a:gd name="T19" fmla="*/ 2 h 321"/>
                <a:gd name="T20" fmla="*/ 32 w 202"/>
                <a:gd name="T21" fmla="*/ 1 h 321"/>
                <a:gd name="T22" fmla="*/ 35 w 202"/>
                <a:gd name="T23" fmla="*/ 0 h 321"/>
                <a:gd name="T24" fmla="*/ 37 w 202"/>
                <a:gd name="T25" fmla="*/ 0 h 321"/>
                <a:gd name="T26" fmla="*/ 41 w 202"/>
                <a:gd name="T27" fmla="*/ 0 h 321"/>
                <a:gd name="T28" fmla="*/ 44 w 202"/>
                <a:gd name="T29" fmla="*/ 1 h 321"/>
                <a:gd name="T30" fmla="*/ 48 w 202"/>
                <a:gd name="T31" fmla="*/ 2 h 321"/>
                <a:gd name="T32" fmla="*/ 51 w 202"/>
                <a:gd name="T33" fmla="*/ 4 h 321"/>
                <a:gd name="T34" fmla="*/ 44 w 202"/>
                <a:gd name="T35" fmla="*/ 22 h 321"/>
                <a:gd name="T36" fmla="*/ 42 w 202"/>
                <a:gd name="T37" fmla="*/ 20 h 321"/>
                <a:gd name="T38" fmla="*/ 40 w 202"/>
                <a:gd name="T39" fmla="*/ 19 h 321"/>
                <a:gd name="T40" fmla="*/ 37 w 202"/>
                <a:gd name="T41" fmla="*/ 19 h 321"/>
                <a:gd name="T42" fmla="*/ 35 w 202"/>
                <a:gd name="T43" fmla="*/ 18 h 321"/>
                <a:gd name="T44" fmla="*/ 33 w 202"/>
                <a:gd name="T45" fmla="*/ 19 h 321"/>
                <a:gd name="T46" fmla="*/ 31 w 202"/>
                <a:gd name="T47" fmla="*/ 19 h 321"/>
                <a:gd name="T48" fmla="*/ 29 w 202"/>
                <a:gd name="T49" fmla="*/ 20 h 321"/>
                <a:gd name="T50" fmla="*/ 28 w 202"/>
                <a:gd name="T51" fmla="*/ 21 h 321"/>
                <a:gd name="T52" fmla="*/ 26 w 202"/>
                <a:gd name="T53" fmla="*/ 22 h 321"/>
                <a:gd name="T54" fmla="*/ 24 w 202"/>
                <a:gd name="T55" fmla="*/ 24 h 321"/>
                <a:gd name="T56" fmla="*/ 23 w 202"/>
                <a:gd name="T57" fmla="*/ 27 h 321"/>
                <a:gd name="T58" fmla="*/ 22 w 202"/>
                <a:gd name="T59" fmla="*/ 30 h 321"/>
                <a:gd name="T60" fmla="*/ 22 w 202"/>
                <a:gd name="T61" fmla="*/ 34 h 321"/>
                <a:gd name="T62" fmla="*/ 21 w 202"/>
                <a:gd name="T63" fmla="*/ 39 h 321"/>
                <a:gd name="T64" fmla="*/ 21 w 202"/>
                <a:gd name="T65" fmla="*/ 47 h 321"/>
                <a:gd name="T66" fmla="*/ 21 w 202"/>
                <a:gd name="T67" fmla="*/ 56 h 321"/>
                <a:gd name="T68" fmla="*/ 21 w 202"/>
                <a:gd name="T69" fmla="*/ 80 h 321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02"/>
                <a:gd name="T106" fmla="*/ 0 h 321"/>
                <a:gd name="T107" fmla="*/ 202 w 202"/>
                <a:gd name="T108" fmla="*/ 321 h 321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02" h="321">
                  <a:moveTo>
                    <a:pt x="83" y="321"/>
                  </a:moveTo>
                  <a:lnTo>
                    <a:pt x="0" y="321"/>
                  </a:lnTo>
                  <a:lnTo>
                    <a:pt x="0" y="8"/>
                  </a:lnTo>
                  <a:lnTo>
                    <a:pt x="76" y="8"/>
                  </a:lnTo>
                  <a:lnTo>
                    <a:pt x="76" y="52"/>
                  </a:lnTo>
                  <a:lnTo>
                    <a:pt x="85" y="38"/>
                  </a:lnTo>
                  <a:lnTo>
                    <a:pt x="94" y="26"/>
                  </a:lnTo>
                  <a:lnTo>
                    <a:pt x="104" y="17"/>
                  </a:lnTo>
                  <a:lnTo>
                    <a:pt x="111" y="11"/>
                  </a:lnTo>
                  <a:lnTo>
                    <a:pt x="120" y="7"/>
                  </a:lnTo>
                  <a:lnTo>
                    <a:pt x="128" y="3"/>
                  </a:lnTo>
                  <a:lnTo>
                    <a:pt x="137" y="2"/>
                  </a:lnTo>
                  <a:lnTo>
                    <a:pt x="148" y="0"/>
                  </a:lnTo>
                  <a:lnTo>
                    <a:pt x="162" y="2"/>
                  </a:lnTo>
                  <a:lnTo>
                    <a:pt x="175" y="4"/>
                  </a:lnTo>
                  <a:lnTo>
                    <a:pt x="189" y="10"/>
                  </a:lnTo>
                  <a:lnTo>
                    <a:pt x="202" y="16"/>
                  </a:lnTo>
                  <a:lnTo>
                    <a:pt x="176" y="89"/>
                  </a:lnTo>
                  <a:lnTo>
                    <a:pt x="166" y="82"/>
                  </a:lnTo>
                  <a:lnTo>
                    <a:pt x="157" y="78"/>
                  </a:lnTo>
                  <a:lnTo>
                    <a:pt x="146" y="76"/>
                  </a:lnTo>
                  <a:lnTo>
                    <a:pt x="137" y="74"/>
                  </a:lnTo>
                  <a:lnTo>
                    <a:pt x="129" y="76"/>
                  </a:lnTo>
                  <a:lnTo>
                    <a:pt x="122" y="77"/>
                  </a:lnTo>
                  <a:lnTo>
                    <a:pt x="114" y="81"/>
                  </a:lnTo>
                  <a:lnTo>
                    <a:pt x="109" y="85"/>
                  </a:lnTo>
                  <a:lnTo>
                    <a:pt x="102" y="90"/>
                  </a:lnTo>
                  <a:lnTo>
                    <a:pt x="97" y="98"/>
                  </a:lnTo>
                  <a:lnTo>
                    <a:pt x="93" y="108"/>
                  </a:lnTo>
                  <a:lnTo>
                    <a:pt x="89" y="120"/>
                  </a:lnTo>
                  <a:lnTo>
                    <a:pt x="87" y="135"/>
                  </a:lnTo>
                  <a:lnTo>
                    <a:pt x="84" y="157"/>
                  </a:lnTo>
                  <a:lnTo>
                    <a:pt x="83" y="187"/>
                  </a:lnTo>
                  <a:lnTo>
                    <a:pt x="83" y="223"/>
                  </a:lnTo>
                  <a:lnTo>
                    <a:pt x="83" y="321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R"/>
            </a:p>
          </p:txBody>
        </p:sp>
      </p:grpSp>
    </p:spTree>
    <p:custDataLst>
      <p:tags r:id="rId1"/>
    </p:custDataLst>
  </p:cSld>
  <p:clrMapOvr>
    <a:masterClrMapping/>
  </p:clrMapOvr>
  <p:transition spd="slow">
    <p:newsflash/>
    <p:sndAc>
      <p:stSnd>
        <p:snd r:embed="rId4" name="breeze.wav"/>
      </p:stSnd>
    </p:sndAc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3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593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9398" grpId="0" autoUpdateAnimBg="0"/>
    </p:bldLst>
  </p:timing>
</p:sld>
</file>

<file path=ppt/slides/slide1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6722" name="AutoShape 2"/>
          <p:cNvSpPr>
            <a:spLocks noChangeArrowheads="1"/>
          </p:cNvSpPr>
          <p:nvPr/>
        </p:nvSpPr>
        <p:spPr bwMode="auto">
          <a:xfrm>
            <a:off x="539750" y="1916113"/>
            <a:ext cx="8135938" cy="4572000"/>
          </a:xfrm>
          <a:prstGeom prst="foldedCorner">
            <a:avLst>
              <a:gd name="adj" fmla="val 12500"/>
            </a:avLst>
          </a:prstGeom>
          <a:noFill/>
          <a:ln w="9525">
            <a:solidFill>
              <a:schemeClr val="tx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gradFill rotWithShape="0">
                  <a:gsLst>
                    <a:gs pos="0">
                      <a:schemeClr val="bg1"/>
                    </a:gs>
                    <a:gs pos="100000">
                      <a:srgbClr val="800000"/>
                    </a:gs>
                  </a:gsLst>
                  <a:lin ang="5400000" scaled="1"/>
                </a:gra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r"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algn="r"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algn="r"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algn="r"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algn="r"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eaLnBrk="1" hangingPunct="1"/>
            <a:endParaRPr lang="es-PR" altLang="es-PR"/>
          </a:p>
        </p:txBody>
      </p:sp>
      <p:sp>
        <p:nvSpPr>
          <p:cNvPr id="877576" name="Text Box 8"/>
          <p:cNvSpPr txBox="1">
            <a:spLocks noChangeArrowheads="1"/>
          </p:cNvSpPr>
          <p:nvPr/>
        </p:nvSpPr>
        <p:spPr bwMode="auto">
          <a:xfrm>
            <a:off x="539750" y="1989138"/>
            <a:ext cx="8001000" cy="8731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lnSpc>
                <a:spcPct val="80000"/>
              </a:lnSpc>
              <a:buClr>
                <a:schemeClr val="tx1"/>
              </a:buClr>
              <a:buSzPct val="70000"/>
              <a:buFont typeface="Symbol" panose="05050102010706020507" pitchFamily="18" charset="2"/>
              <a:buNone/>
              <a:defRPr/>
            </a:pPr>
            <a:r>
              <a:rPr lang="es-PR" altLang="es-PR" sz="3200" i="1">
                <a:solidFill>
                  <a:schemeClr val="tx2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" panose="020B0604020202020204" pitchFamily="34" charset="0"/>
              </a:rPr>
              <a:t>* Terminaciones Nerviosas Especiales</a:t>
            </a:r>
          </a:p>
          <a:p>
            <a:pPr algn="ctr">
              <a:lnSpc>
                <a:spcPct val="80000"/>
              </a:lnSpc>
              <a:buClr>
                <a:schemeClr val="tx1"/>
              </a:buClr>
              <a:buSzPct val="70000"/>
              <a:buFont typeface="Symbol" panose="05050102010706020507" pitchFamily="18" charset="2"/>
              <a:buNone/>
              <a:defRPr/>
            </a:pPr>
            <a:r>
              <a:rPr lang="es-PR" altLang="es-PR" sz="3200" i="1">
                <a:solidFill>
                  <a:schemeClr val="tx2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" panose="020B0604020202020204" pitchFamily="34" charset="0"/>
              </a:rPr>
              <a:t>de los Músculos y Articulaciones *</a:t>
            </a:r>
            <a:endParaRPr lang="es-PR" altLang="es-PR" sz="3200" i="1">
              <a:effectLst>
                <a:outerShdw blurRad="38100" dist="38100" dir="2700000" algn="tl">
                  <a:srgbClr val="C0C0C0"/>
                </a:outerShdw>
              </a:effectLst>
              <a:latin typeface="Times New Roman" panose="02020603050405020304" pitchFamily="18" charset="0"/>
            </a:endParaRPr>
          </a:p>
        </p:txBody>
      </p:sp>
      <p:sp>
        <p:nvSpPr>
          <p:cNvPr id="877577" name="Text Box 9"/>
          <p:cNvSpPr txBox="1">
            <a:spLocks noChangeArrowheads="1"/>
          </p:cNvSpPr>
          <p:nvPr/>
        </p:nvSpPr>
        <p:spPr bwMode="auto">
          <a:xfrm>
            <a:off x="523875" y="2946400"/>
            <a:ext cx="8001000" cy="5318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lnSpc>
                <a:spcPct val="80000"/>
              </a:lnSpc>
              <a:buClr>
                <a:schemeClr val="tx1"/>
              </a:buClr>
              <a:buSzPct val="70000"/>
              <a:buFont typeface="Symbol" panose="05050102010706020507" pitchFamily="18" charset="2"/>
              <a:buNone/>
              <a:defRPr/>
            </a:pPr>
            <a:r>
              <a:rPr lang="es-PR" altLang="es-PR" sz="3600" i="1">
                <a:effectLst>
                  <a:outerShdw blurRad="38100" dist="38100" dir="2700000" algn="tl">
                    <a:srgbClr val="C0C0C0"/>
                  </a:outerShdw>
                </a:effectLst>
                <a:latin typeface="Arial" panose="020B0604020202020204" pitchFamily="34" charset="0"/>
              </a:rPr>
              <a:t>- Órganos de Golgi -</a:t>
            </a:r>
            <a:endParaRPr lang="es-PR" altLang="es-PR" sz="3600" i="1">
              <a:effectLst>
                <a:outerShdw blurRad="38100" dist="38100" dir="2700000" algn="tl">
                  <a:srgbClr val="C0C0C0"/>
                </a:outerShdw>
              </a:effectLst>
              <a:latin typeface="Times New Roman" panose="02020603050405020304" pitchFamily="18" charset="0"/>
            </a:endParaRPr>
          </a:p>
        </p:txBody>
      </p:sp>
      <p:sp>
        <p:nvSpPr>
          <p:cNvPr id="877578" name="Text Box 10"/>
          <p:cNvSpPr txBox="1">
            <a:spLocks noChangeArrowheads="1"/>
          </p:cNvSpPr>
          <p:nvPr/>
        </p:nvSpPr>
        <p:spPr bwMode="auto">
          <a:xfrm>
            <a:off x="533400" y="3429000"/>
            <a:ext cx="8153400" cy="29448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110000"/>
              </a:lnSpc>
              <a:buClr>
                <a:schemeClr val="tx1"/>
              </a:buClr>
              <a:buSzPct val="75000"/>
              <a:buFont typeface="Symbol" panose="05050102010706020507" pitchFamily="18" charset="2"/>
              <a:buChar char="·"/>
              <a:defRPr/>
            </a:pPr>
            <a:r>
              <a:rPr lang="es-PR" altLang="es-PR" sz="3000">
                <a:solidFill>
                  <a:srgbClr val="66FF6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" panose="020B0604020202020204" pitchFamily="34" charset="0"/>
              </a:rPr>
              <a:t>  </a:t>
            </a:r>
            <a:r>
              <a:rPr lang="es-PR" altLang="es-PR" sz="280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" panose="020B0604020202020204" pitchFamily="34" charset="0"/>
              </a:rPr>
              <a:t>Localización:</a:t>
            </a:r>
            <a:endParaRPr lang="es-PR" altLang="es-PR" sz="2800">
              <a:solidFill>
                <a:srgbClr val="484876"/>
              </a:solidFill>
              <a:latin typeface="Times New Roman" panose="02020603050405020304" pitchFamily="18" charset="0"/>
            </a:endParaRPr>
          </a:p>
          <a:p>
            <a:pPr lvl="1">
              <a:lnSpc>
                <a:spcPct val="110000"/>
              </a:lnSpc>
              <a:buClr>
                <a:schemeClr val="tx1"/>
              </a:buClr>
              <a:buFont typeface="Symbol" panose="05050102010706020507" pitchFamily="18" charset="2"/>
              <a:buNone/>
              <a:defRPr/>
            </a:pPr>
            <a:r>
              <a:rPr lang="es-PR" altLang="es-PR" sz="2800" i="1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  </a:t>
            </a:r>
            <a:r>
              <a:rPr lang="es-PR" altLang="es-PR" sz="280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Tendones musculares</a:t>
            </a:r>
            <a:endParaRPr lang="es-PR" altLang="es-PR" sz="2800">
              <a:effectLst>
                <a:outerShdw blurRad="38100" dist="38100" dir="2700000" algn="tl">
                  <a:srgbClr val="C0C0C0"/>
                </a:outerShdw>
              </a:effectLst>
              <a:latin typeface="Arial" panose="020B0604020202020204" pitchFamily="34" charset="0"/>
            </a:endParaRPr>
          </a:p>
          <a:p>
            <a:pPr>
              <a:lnSpc>
                <a:spcPct val="110000"/>
              </a:lnSpc>
              <a:buClr>
                <a:schemeClr val="tx1"/>
              </a:buClr>
              <a:buSzPct val="75000"/>
              <a:buFont typeface="Symbol" panose="05050102010706020507" pitchFamily="18" charset="2"/>
              <a:buChar char="·"/>
              <a:defRPr/>
            </a:pPr>
            <a:r>
              <a:rPr lang="es-PR" altLang="es-PR" sz="2800">
                <a:solidFill>
                  <a:srgbClr val="66FF6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" panose="020B0604020202020204" pitchFamily="34" charset="0"/>
              </a:rPr>
              <a:t>  </a:t>
            </a:r>
            <a:r>
              <a:rPr lang="es-PR" altLang="es-PR" sz="280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" panose="020B0604020202020204" pitchFamily="34" charset="0"/>
              </a:rPr>
              <a:t>Estímulo sensor:</a:t>
            </a:r>
            <a:endParaRPr lang="es-PR" altLang="es-PR" sz="2800">
              <a:solidFill>
                <a:srgbClr val="484876"/>
              </a:solidFill>
              <a:latin typeface="Times New Roman" panose="02020603050405020304" pitchFamily="18" charset="0"/>
            </a:endParaRPr>
          </a:p>
          <a:p>
            <a:pPr lvl="1">
              <a:lnSpc>
                <a:spcPct val="110000"/>
              </a:lnSpc>
              <a:buClr>
                <a:schemeClr val="tx1"/>
              </a:buClr>
              <a:buFont typeface="Symbol" panose="05050102010706020507" pitchFamily="18" charset="2"/>
              <a:buChar char="D"/>
              <a:defRPr/>
            </a:pPr>
            <a:r>
              <a:rPr lang="es-PR" altLang="es-PR" sz="2800" i="1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  </a:t>
            </a:r>
            <a:r>
              <a:rPr lang="es-PR" altLang="es-PR" sz="280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Tensión aplicada por un músculo a su tendón:</a:t>
            </a:r>
          </a:p>
          <a:p>
            <a:pPr lvl="1">
              <a:lnSpc>
                <a:spcPct val="110000"/>
              </a:lnSpc>
              <a:buClr>
                <a:schemeClr val="tx1"/>
              </a:buClr>
              <a:buFont typeface="Symbol" panose="05050102010706020507" pitchFamily="18" charset="2"/>
              <a:buNone/>
              <a:defRPr/>
            </a:pPr>
            <a:r>
              <a:rPr lang="es-PR" altLang="es-PR" sz="280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       </a:t>
            </a:r>
            <a:r>
              <a:rPr lang="es-PR" altLang="es-PR" sz="2800" i="1">
                <a:latin typeface="Times New Roman" panose="02020603050405020304" pitchFamily="18" charset="0"/>
              </a:rPr>
              <a:t>Esto facilita la información sobre la fuerza de</a:t>
            </a:r>
          </a:p>
          <a:p>
            <a:pPr lvl="1">
              <a:lnSpc>
                <a:spcPct val="110000"/>
              </a:lnSpc>
              <a:buClr>
                <a:schemeClr val="tx1"/>
              </a:buClr>
              <a:buFont typeface="Symbol" panose="05050102010706020507" pitchFamily="18" charset="2"/>
              <a:buNone/>
              <a:defRPr/>
            </a:pPr>
            <a:r>
              <a:rPr lang="es-PR" altLang="es-PR" sz="2800" i="1">
                <a:latin typeface="Times New Roman" panose="02020603050405020304" pitchFamily="18" charset="0"/>
              </a:rPr>
              <a:t>       la contracción muscular</a:t>
            </a:r>
            <a:endParaRPr lang="es-PR" altLang="es-PR" sz="2800">
              <a:effectLst>
                <a:outerShdw blurRad="38100" dist="38100" dir="2700000" algn="tl">
                  <a:srgbClr val="C0C0C0"/>
                </a:outerShdw>
              </a:effectLst>
              <a:latin typeface="Times New Roman" panose="02020603050405020304" pitchFamily="18" charset="0"/>
            </a:endParaRPr>
          </a:p>
        </p:txBody>
      </p:sp>
      <p:sp>
        <p:nvSpPr>
          <p:cNvPr id="877582" name="Text Box 14"/>
          <p:cNvSpPr txBox="1">
            <a:spLocks noChangeArrowheads="1"/>
          </p:cNvSpPr>
          <p:nvPr/>
        </p:nvSpPr>
        <p:spPr bwMode="auto">
          <a:xfrm>
            <a:off x="0" y="1484313"/>
            <a:ext cx="9144000" cy="4333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lnSpc>
                <a:spcPct val="80000"/>
              </a:lnSpc>
              <a:defRPr/>
            </a:pPr>
            <a:r>
              <a:rPr lang="es-PR" altLang="es-PR" sz="280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</a:rPr>
              <a:t>* Sistema Sensor</a:t>
            </a:r>
            <a:r>
              <a:rPr lang="en-US" altLang="es-PR" sz="280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</a:rPr>
              <a:t>: </a:t>
            </a:r>
            <a:r>
              <a:rPr lang="en-US" altLang="es-PR" sz="280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</a:rPr>
              <a:t>RECEPTORES</a:t>
            </a:r>
            <a:endParaRPr lang="es-PR" altLang="es-PR" sz="2800">
              <a:solidFill>
                <a:srgbClr val="484876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sp>
        <p:nvSpPr>
          <p:cNvPr id="877583" name="Rectangle 15"/>
          <p:cNvSpPr>
            <a:spLocks noChangeArrowheads="1"/>
          </p:cNvSpPr>
          <p:nvPr/>
        </p:nvSpPr>
        <p:spPr bwMode="auto">
          <a:xfrm>
            <a:off x="179388" y="677863"/>
            <a:ext cx="8382000" cy="3984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>
            <a:lvl1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1pPr>
            <a:lvl2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2pPr>
            <a:lvl3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3pPr>
            <a:lvl4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4pPr>
            <a:lvl5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9pPr>
          </a:lstStyle>
          <a:p>
            <a:pPr algn="ctr">
              <a:lnSpc>
                <a:spcPct val="90000"/>
              </a:lnSpc>
              <a:defRPr/>
            </a:pPr>
            <a:r>
              <a:rPr lang="en-US" altLang="es-PR" sz="320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</a:rPr>
              <a:t>EL SISTEMA NERVIOSO</a:t>
            </a:r>
            <a:endParaRPr lang="en-US" altLang="es-PR" sz="3200" b="0">
              <a:solidFill>
                <a:srgbClr val="484876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sp>
        <p:nvSpPr>
          <p:cNvPr id="877584" name="Rectangle 16"/>
          <p:cNvSpPr>
            <a:spLocks noChangeArrowheads="1"/>
          </p:cNvSpPr>
          <p:nvPr/>
        </p:nvSpPr>
        <p:spPr bwMode="auto">
          <a:xfrm>
            <a:off x="280988" y="1004888"/>
            <a:ext cx="8351837" cy="549275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65125" indent="-255588" algn="l" eaLnBrk="0" hangingPunct="0"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•"/>
              <a:defRPr sz="28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657225" indent="-246063" algn="l" eaLnBrk="0" hangingPunct="0">
              <a:spcBef>
                <a:spcPts val="300"/>
              </a:spcBef>
              <a:buClr>
                <a:schemeClr val="accent2"/>
              </a:buClr>
              <a:buFont typeface="Georgia" panose="02040502050405020303" pitchFamily="18" charset="0"/>
              <a:buChar char="▫"/>
              <a:defRPr sz="2600">
                <a:solidFill>
                  <a:schemeClr val="accent2"/>
                </a:solidFill>
                <a:latin typeface="Georgia" panose="02040502050405020303" pitchFamily="18" charset="0"/>
              </a:defRPr>
            </a:lvl2pPr>
            <a:lvl3pPr marL="922338" indent="-219075" algn="l" eaLnBrk="0" hangingPunct="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defRPr sz="2400">
                <a:solidFill>
                  <a:schemeClr val="accent1"/>
                </a:solidFill>
                <a:latin typeface="Georgia" panose="02040502050405020303" pitchFamily="18" charset="0"/>
              </a:defRPr>
            </a:lvl3pPr>
            <a:lvl4pPr marL="1179513" indent="-200025" algn="l" eaLnBrk="0" hangingPunct="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defRPr sz="2200">
                <a:solidFill>
                  <a:schemeClr val="accent1"/>
                </a:solidFill>
                <a:latin typeface="Georgia" panose="02040502050405020303" pitchFamily="18" charset="0"/>
              </a:defRPr>
            </a:lvl4pPr>
            <a:lvl5pPr marL="1389063" indent="-182563" algn="l" eaLnBrk="0" hangingPunct="0"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5pPr>
            <a:lvl6pPr marL="1846263" indent="-182563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6pPr>
            <a:lvl7pPr marL="2303463" indent="-182563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7pPr>
            <a:lvl8pPr marL="2760663" indent="-182563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8pPr>
            <a:lvl9pPr marL="3217863" indent="-182563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9pPr>
          </a:lstStyle>
          <a:p>
            <a:pPr algn="ctr">
              <a:buFont typeface="Georgia" panose="02040502050405020303" pitchFamily="18" charset="0"/>
              <a:buNone/>
              <a:defRPr/>
            </a:pPr>
            <a:r>
              <a:rPr lang="es-PR" altLang="es-PR" sz="260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</a:rPr>
              <a:t>El Sistema Nervioso Periférico (SNP)</a:t>
            </a:r>
            <a:endParaRPr lang="en-US" altLang="es-PR" sz="2600" b="0">
              <a:solidFill>
                <a:srgbClr val="484876"/>
              </a:solidFill>
              <a:latin typeface="Arial Black" panose="020B0A04020102020204" pitchFamily="34" charset="0"/>
            </a:endParaRPr>
          </a:p>
        </p:txBody>
      </p:sp>
    </p:spTree>
    <p:custDataLst>
      <p:tags r:id="rId1"/>
    </p:custDataLst>
  </p:cSld>
  <p:clrMapOvr>
    <a:masterClrMapping/>
  </p:clrMapOvr>
  <p:transition spd="slow">
    <p:newsflash/>
    <p:sndAc>
      <p:stSnd>
        <p:snd r:embed="rId4" name="breeze.wav"/>
      </p:stSnd>
    </p:sndAc>
  </p:transition>
</p:sld>
</file>

<file path=ppt/slides/slide1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0947" name="Text Box 3"/>
          <p:cNvSpPr txBox="1">
            <a:spLocks noChangeArrowheads="1"/>
          </p:cNvSpPr>
          <p:nvPr/>
        </p:nvSpPr>
        <p:spPr bwMode="auto">
          <a:xfrm>
            <a:off x="107950" y="1090613"/>
            <a:ext cx="8867775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ctr">
              <a:spcBef>
                <a:spcPct val="50000"/>
              </a:spcBef>
              <a:defRPr/>
            </a:pPr>
            <a:r>
              <a:rPr lang="en-US" altLang="es-PR" sz="3400" b="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</a:rPr>
              <a:t>Órganos Tendinosos de Golgi (OTG)</a:t>
            </a:r>
          </a:p>
        </p:txBody>
      </p:sp>
      <p:sp>
        <p:nvSpPr>
          <p:cNvPr id="210953" name="Text Box 9"/>
          <p:cNvSpPr txBox="1">
            <a:spLocks noChangeArrowheads="1"/>
          </p:cNvSpPr>
          <p:nvPr/>
        </p:nvSpPr>
        <p:spPr bwMode="auto">
          <a:xfrm>
            <a:off x="250825" y="1960563"/>
            <a:ext cx="8424863" cy="4060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230188" indent="-230188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ctr">
              <a:defRPr/>
            </a:pPr>
            <a:r>
              <a:rPr lang="es-PR" altLang="es-PR" sz="2600">
                <a:effectLst>
                  <a:outerShdw blurRad="38100" dist="38100" dir="2700000" algn="tl">
                    <a:srgbClr val="C0C0C0"/>
                  </a:outerShdw>
                </a:effectLst>
                <a:latin typeface="Arial" panose="020B0604020202020204" pitchFamily="34" charset="0"/>
              </a:rPr>
              <a:t>Tipo de propiorreceptor encapsulados en las</a:t>
            </a:r>
          </a:p>
          <a:p>
            <a:pPr algn="ctr">
              <a:defRPr/>
            </a:pPr>
            <a:r>
              <a:rPr lang="es-PR" altLang="es-PR" sz="2600">
                <a:effectLst>
                  <a:outerShdw blurRad="38100" dist="38100" dir="2700000" algn="tl">
                    <a:srgbClr val="C0C0C0"/>
                  </a:outerShdw>
                </a:effectLst>
                <a:latin typeface="Arial" panose="020B0604020202020204" pitchFamily="34" charset="0"/>
              </a:rPr>
              <a:t>Fibras tendinosas y localizados cerca de la</a:t>
            </a:r>
          </a:p>
          <a:p>
            <a:pPr algn="ctr">
              <a:defRPr/>
            </a:pPr>
            <a:r>
              <a:rPr lang="es-PR" altLang="es-PR" sz="2600">
                <a:effectLst>
                  <a:outerShdw blurRad="38100" dist="38100" dir="2700000" algn="tl">
                    <a:srgbClr val="C0C0C0"/>
                  </a:outerShdw>
                </a:effectLst>
                <a:latin typeface="Arial" panose="020B0604020202020204" pitchFamily="34" charset="0"/>
              </a:rPr>
              <a:t>unión del músculo con las fibras tendinosas</a:t>
            </a:r>
          </a:p>
          <a:p>
            <a:pPr algn="ctr">
              <a:defRPr/>
            </a:pPr>
            <a:r>
              <a:rPr lang="es-PR" altLang="es-PR" sz="2600">
                <a:effectLst>
                  <a:outerShdw blurRad="38100" dist="38100" dir="2700000" algn="tl">
                    <a:srgbClr val="C0C0C0"/>
                  </a:outerShdw>
                </a:effectLst>
                <a:latin typeface="Arial" panose="020B0604020202020204" pitchFamily="34" charset="0"/>
              </a:rPr>
              <a:t>(unión musculotendinosa), los cuales son  estimulados por el grado de tensión</a:t>
            </a:r>
          </a:p>
          <a:p>
            <a:pPr algn="ctr">
              <a:defRPr/>
            </a:pPr>
            <a:r>
              <a:rPr lang="es-PR" altLang="es-PR" sz="2600">
                <a:effectLst>
                  <a:outerShdw blurRad="38100" dist="38100" dir="2700000" algn="tl">
                    <a:srgbClr val="C0C0C0"/>
                  </a:outerShdw>
                </a:effectLst>
                <a:latin typeface="Arial" panose="020B0604020202020204" pitchFamily="34" charset="0"/>
              </a:rPr>
              <a:t>(estiramiento) que produce los tendones</a:t>
            </a:r>
          </a:p>
          <a:p>
            <a:pPr algn="ctr">
              <a:defRPr/>
            </a:pPr>
            <a:r>
              <a:rPr lang="es-PR" altLang="es-PR" sz="2600">
                <a:effectLst>
                  <a:outerShdw blurRad="38100" dist="38100" dir="2700000" algn="tl">
                    <a:srgbClr val="C0C0C0"/>
                  </a:outerShdw>
                </a:effectLst>
                <a:latin typeface="Arial" panose="020B0604020202020204" pitchFamily="34" charset="0"/>
              </a:rPr>
              <a:t>(como resultado de la tensión muscular), </a:t>
            </a:r>
          </a:p>
          <a:p>
            <a:pPr algn="ctr">
              <a:defRPr/>
            </a:pPr>
            <a:r>
              <a:rPr lang="es-PR" altLang="es-PR" sz="2600">
                <a:effectLst>
                  <a:outerShdw blurRad="38100" dist="38100" dir="2700000" algn="tl">
                    <a:srgbClr val="C0C0C0"/>
                  </a:outerShdw>
                </a:effectLst>
                <a:latin typeface="Arial" panose="020B0604020202020204" pitchFamily="34" charset="0"/>
              </a:rPr>
              <a:t>con el fin primordial de prevenir</a:t>
            </a:r>
          </a:p>
          <a:p>
            <a:pPr algn="ctr">
              <a:defRPr/>
            </a:pPr>
            <a:r>
              <a:rPr lang="es-PR" altLang="es-PR" sz="2600">
                <a:effectLst>
                  <a:outerShdw blurRad="38100" dist="38100" dir="2700000" algn="tl">
                    <a:srgbClr val="C0C0C0"/>
                  </a:outerShdw>
                </a:effectLst>
                <a:latin typeface="Arial" panose="020B0604020202020204" pitchFamily="34" charset="0"/>
              </a:rPr>
              <a:t>lesiones potenciales</a:t>
            </a:r>
          </a:p>
          <a:p>
            <a:pPr algn="ctr">
              <a:defRPr/>
            </a:pPr>
            <a:r>
              <a:rPr lang="es-PR" altLang="es-PR" sz="2600">
                <a:effectLst>
                  <a:outerShdw blurRad="38100" dist="38100" dir="2700000" algn="tl">
                    <a:srgbClr val="C0C0C0"/>
                  </a:outerShdw>
                </a:effectLst>
                <a:latin typeface="Arial" panose="020B0604020202020204" pitchFamily="34" charset="0"/>
              </a:rPr>
              <a:t>a los músculos  y estructuras relacionadas</a:t>
            </a:r>
            <a:endParaRPr lang="en-US" altLang="es-PR" sz="2600">
              <a:effectLst>
                <a:outerShdw blurRad="38100" dist="38100" dir="2700000" algn="tl">
                  <a:srgbClr val="C0C0C0"/>
                </a:outerShdw>
              </a:effectLst>
              <a:latin typeface="Arial" panose="020B0604020202020204" pitchFamily="34" charset="0"/>
            </a:endParaRPr>
          </a:p>
        </p:txBody>
      </p:sp>
    </p:spTree>
    <p:custDataLst>
      <p:tags r:id="rId1"/>
    </p:custDataLst>
  </p:cSld>
  <p:clrMapOvr>
    <a:masterClrMapping/>
  </p:clrMapOvr>
  <p:transition spd="slow">
    <p:newsflash/>
    <p:sndAc>
      <p:stSnd>
        <p:snd r:embed="rId4" name="breeze.wav"/>
      </p:stSnd>
    </p:sndAc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109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2109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947" grpId="0" autoUpdateAnimBg="0"/>
      <p:bldP spid="210953" grpId="0" autoUpdateAnimBg="0"/>
    </p:bldLst>
  </p:timing>
</p:sld>
</file>

<file path=ppt/slides/slide1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7332" name="Text Box 4"/>
          <p:cNvSpPr txBox="1">
            <a:spLocks noChangeArrowheads="1"/>
          </p:cNvSpPr>
          <p:nvPr/>
        </p:nvSpPr>
        <p:spPr bwMode="auto">
          <a:xfrm>
            <a:off x="323850" y="2354263"/>
            <a:ext cx="8305800" cy="749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230188" indent="-230188"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•"/>
              <a:defRPr sz="28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>
              <a:spcBef>
                <a:spcPts val="300"/>
              </a:spcBef>
              <a:buClr>
                <a:schemeClr val="accent2"/>
              </a:buClr>
              <a:buFont typeface="Georgia" panose="02040502050405020303" pitchFamily="18" charset="0"/>
              <a:buChar char="▫"/>
              <a:defRPr sz="2600">
                <a:solidFill>
                  <a:schemeClr val="accent2"/>
                </a:solidFill>
                <a:latin typeface="Georgia" panose="02040502050405020303" pitchFamily="18" charset="0"/>
              </a:defRPr>
            </a:lvl2pPr>
            <a:lvl3pPr marL="11430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defRPr sz="2400">
                <a:solidFill>
                  <a:schemeClr val="accent1"/>
                </a:solidFill>
                <a:latin typeface="Georgia" panose="02040502050405020303" pitchFamily="18" charset="0"/>
              </a:defRPr>
            </a:lvl3pPr>
            <a:lvl4pPr marL="16002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defRPr sz="2200">
                <a:solidFill>
                  <a:schemeClr val="accent1"/>
                </a:solidFill>
                <a:latin typeface="Georgia" panose="02040502050405020303" pitchFamily="18" charset="0"/>
              </a:defRPr>
            </a:lvl4pPr>
            <a:lvl5pPr marL="2057400" indent="-228600"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9pPr>
          </a:lstStyle>
          <a:p>
            <a:pPr>
              <a:lnSpc>
                <a:spcPct val="90000"/>
              </a:lnSpc>
              <a:spcBef>
                <a:spcPct val="0"/>
              </a:spcBef>
              <a:buClrTx/>
              <a:buFontTx/>
              <a:buNone/>
            </a:pPr>
            <a:r>
              <a:rPr lang="en-US" altLang="es-PR" sz="2400" b="0">
                <a:latin typeface="Wingdings" panose="05000000000000000000" pitchFamily="2" charset="2"/>
              </a:rPr>
              <a:t>w</a:t>
            </a:r>
            <a:r>
              <a:rPr lang="en-US" altLang="es-PR" sz="2400" b="0">
                <a:latin typeface="Arial" panose="020B0604020202020204" pitchFamily="34" charset="0"/>
              </a:rPr>
              <a:t>	Órganos sensoriales encapsulados a través de los cuales pasan las fibras del tendón muscular</a:t>
            </a:r>
          </a:p>
        </p:txBody>
      </p:sp>
      <p:sp>
        <p:nvSpPr>
          <p:cNvPr id="227333" name="Text Box 5"/>
          <p:cNvSpPr txBox="1">
            <a:spLocks noChangeArrowheads="1"/>
          </p:cNvSpPr>
          <p:nvPr/>
        </p:nvSpPr>
        <p:spPr bwMode="auto">
          <a:xfrm>
            <a:off x="323850" y="3190875"/>
            <a:ext cx="8305800" cy="4206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230188" indent="-230188"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•"/>
              <a:defRPr sz="28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>
              <a:spcBef>
                <a:spcPts val="300"/>
              </a:spcBef>
              <a:buClr>
                <a:schemeClr val="accent2"/>
              </a:buClr>
              <a:buFont typeface="Georgia" panose="02040502050405020303" pitchFamily="18" charset="0"/>
              <a:buChar char="▫"/>
              <a:defRPr sz="2600">
                <a:solidFill>
                  <a:schemeClr val="accent2"/>
                </a:solidFill>
                <a:latin typeface="Georgia" panose="02040502050405020303" pitchFamily="18" charset="0"/>
              </a:defRPr>
            </a:lvl2pPr>
            <a:lvl3pPr marL="11430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defRPr sz="2400">
                <a:solidFill>
                  <a:schemeClr val="accent1"/>
                </a:solidFill>
                <a:latin typeface="Georgia" panose="02040502050405020303" pitchFamily="18" charset="0"/>
              </a:defRPr>
            </a:lvl3pPr>
            <a:lvl4pPr marL="16002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defRPr sz="2200">
                <a:solidFill>
                  <a:schemeClr val="accent1"/>
                </a:solidFill>
                <a:latin typeface="Georgia" panose="02040502050405020303" pitchFamily="18" charset="0"/>
              </a:defRPr>
            </a:lvl4pPr>
            <a:lvl5pPr marL="2057400" indent="-228600"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9pPr>
          </a:lstStyle>
          <a:p>
            <a:pPr>
              <a:lnSpc>
                <a:spcPct val="90000"/>
              </a:lnSpc>
              <a:spcBef>
                <a:spcPct val="0"/>
              </a:spcBef>
              <a:buClrTx/>
              <a:buFontTx/>
              <a:buNone/>
            </a:pPr>
            <a:r>
              <a:rPr lang="en-US" altLang="es-PR" sz="2400" b="0">
                <a:latin typeface="Wingdings" panose="05000000000000000000" pitchFamily="2" charset="2"/>
              </a:rPr>
              <a:t>w</a:t>
            </a:r>
            <a:r>
              <a:rPr lang="en-US" altLang="es-PR" sz="2400" b="0">
                <a:latin typeface="Arial" panose="020B0604020202020204" pitchFamily="34" charset="0"/>
              </a:rPr>
              <a:t>	Localizados cerca de la unión tendinosa en el tendón</a:t>
            </a:r>
          </a:p>
        </p:txBody>
      </p:sp>
      <p:sp>
        <p:nvSpPr>
          <p:cNvPr id="227334" name="Text Box 6"/>
          <p:cNvSpPr txBox="1">
            <a:spLocks noChangeArrowheads="1"/>
          </p:cNvSpPr>
          <p:nvPr/>
        </p:nvSpPr>
        <p:spPr bwMode="auto">
          <a:xfrm>
            <a:off x="323850" y="3686175"/>
            <a:ext cx="8305800" cy="4206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230188" indent="-230188"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•"/>
              <a:defRPr sz="28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>
              <a:spcBef>
                <a:spcPts val="300"/>
              </a:spcBef>
              <a:buClr>
                <a:schemeClr val="accent2"/>
              </a:buClr>
              <a:buFont typeface="Georgia" panose="02040502050405020303" pitchFamily="18" charset="0"/>
              <a:buChar char="▫"/>
              <a:defRPr sz="2600">
                <a:solidFill>
                  <a:schemeClr val="accent2"/>
                </a:solidFill>
                <a:latin typeface="Georgia" panose="02040502050405020303" pitchFamily="18" charset="0"/>
              </a:defRPr>
            </a:lvl2pPr>
            <a:lvl3pPr marL="11430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defRPr sz="2400">
                <a:solidFill>
                  <a:schemeClr val="accent1"/>
                </a:solidFill>
                <a:latin typeface="Georgia" panose="02040502050405020303" pitchFamily="18" charset="0"/>
              </a:defRPr>
            </a:lvl3pPr>
            <a:lvl4pPr marL="16002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defRPr sz="2200">
                <a:solidFill>
                  <a:schemeClr val="accent1"/>
                </a:solidFill>
                <a:latin typeface="Georgia" panose="02040502050405020303" pitchFamily="18" charset="0"/>
              </a:defRPr>
            </a:lvl4pPr>
            <a:lvl5pPr marL="2057400" indent="-228600"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9pPr>
          </a:lstStyle>
          <a:p>
            <a:pPr>
              <a:lnSpc>
                <a:spcPct val="90000"/>
              </a:lnSpc>
              <a:spcBef>
                <a:spcPct val="0"/>
              </a:spcBef>
              <a:buClrTx/>
              <a:buFontTx/>
              <a:buNone/>
            </a:pPr>
            <a:r>
              <a:rPr lang="en-US" altLang="es-PR" sz="2400" b="0">
                <a:latin typeface="Wingdings" panose="05000000000000000000" pitchFamily="2" charset="2"/>
              </a:rPr>
              <a:t>w</a:t>
            </a:r>
            <a:r>
              <a:rPr lang="en-US" altLang="es-PR" sz="2400" b="0">
                <a:latin typeface="Arial" panose="020B0604020202020204" pitchFamily="34" charset="0"/>
              </a:rPr>
              <a:t>	Sensibilizan pequeños cambios de tensión</a:t>
            </a:r>
          </a:p>
        </p:txBody>
      </p:sp>
      <p:sp>
        <p:nvSpPr>
          <p:cNvPr id="227335" name="Text Box 7"/>
          <p:cNvSpPr txBox="1">
            <a:spLocks noChangeArrowheads="1"/>
          </p:cNvSpPr>
          <p:nvPr/>
        </p:nvSpPr>
        <p:spPr bwMode="auto">
          <a:xfrm>
            <a:off x="323850" y="4192588"/>
            <a:ext cx="8305800" cy="749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230188" indent="-230188"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•"/>
              <a:defRPr sz="28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>
              <a:spcBef>
                <a:spcPts val="300"/>
              </a:spcBef>
              <a:buClr>
                <a:schemeClr val="accent2"/>
              </a:buClr>
              <a:buFont typeface="Georgia" panose="02040502050405020303" pitchFamily="18" charset="0"/>
              <a:buChar char="▫"/>
              <a:defRPr sz="2600">
                <a:solidFill>
                  <a:schemeClr val="accent2"/>
                </a:solidFill>
                <a:latin typeface="Georgia" panose="02040502050405020303" pitchFamily="18" charset="0"/>
              </a:defRPr>
            </a:lvl2pPr>
            <a:lvl3pPr marL="11430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defRPr sz="2400">
                <a:solidFill>
                  <a:schemeClr val="accent1"/>
                </a:solidFill>
                <a:latin typeface="Georgia" panose="02040502050405020303" pitchFamily="18" charset="0"/>
              </a:defRPr>
            </a:lvl3pPr>
            <a:lvl4pPr marL="16002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defRPr sz="2200">
                <a:solidFill>
                  <a:schemeClr val="accent1"/>
                </a:solidFill>
                <a:latin typeface="Georgia" panose="02040502050405020303" pitchFamily="18" charset="0"/>
              </a:defRPr>
            </a:lvl4pPr>
            <a:lvl5pPr marL="2057400" indent="-228600"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9pPr>
          </a:lstStyle>
          <a:p>
            <a:pPr>
              <a:lnSpc>
                <a:spcPct val="90000"/>
              </a:lnSpc>
              <a:spcBef>
                <a:spcPct val="0"/>
              </a:spcBef>
              <a:buClrTx/>
              <a:buFontTx/>
              <a:buNone/>
            </a:pPr>
            <a:r>
              <a:rPr lang="en-US" altLang="es-PR" sz="2400" b="0">
                <a:latin typeface="Wingdings" panose="05000000000000000000" pitchFamily="2" charset="2"/>
              </a:rPr>
              <a:t>w</a:t>
            </a:r>
            <a:r>
              <a:rPr lang="en-US" altLang="es-PR" sz="2400" b="0">
                <a:latin typeface="Arial" panose="020B0604020202020204" pitchFamily="34" charset="0"/>
              </a:rPr>
              <a:t>	Inhiben los músculos que se contraen (agonistas) y excitan los músculos antagonistas para prevenir lesión.</a:t>
            </a:r>
          </a:p>
        </p:txBody>
      </p:sp>
      <p:sp>
        <p:nvSpPr>
          <p:cNvPr id="210947" name="Text Box 3"/>
          <p:cNvSpPr txBox="1">
            <a:spLocks noChangeArrowheads="1"/>
          </p:cNvSpPr>
          <p:nvPr/>
        </p:nvSpPr>
        <p:spPr bwMode="auto">
          <a:xfrm>
            <a:off x="107950" y="1163638"/>
            <a:ext cx="8867775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ctr">
              <a:spcBef>
                <a:spcPct val="50000"/>
              </a:spcBef>
              <a:defRPr/>
            </a:pPr>
            <a:r>
              <a:rPr lang="en-US" altLang="es-PR" sz="3400" b="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</a:rPr>
              <a:t>Órganos Tendinosos de Golgi (OTG)</a:t>
            </a:r>
          </a:p>
        </p:txBody>
      </p:sp>
    </p:spTree>
    <p:custDataLst>
      <p:tags r:id="rId1"/>
    </p:custDataLst>
  </p:cSld>
  <p:clrMapOvr>
    <a:masterClrMapping/>
  </p:clrMapOvr>
  <p:transition spd="slow">
    <p:newsflash/>
    <p:sndAc>
      <p:stSnd>
        <p:snd r:embed="rId4" name="breeze.wav"/>
      </p:stSnd>
    </p:sndAc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73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273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73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2273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73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2273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73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2273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24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6" dur="500"/>
                                        <p:tgtEl>
                                          <p:spTgt spid="2109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7332" grpId="0" autoUpdateAnimBg="0"/>
      <p:bldP spid="227333" grpId="0" autoUpdateAnimBg="0"/>
      <p:bldP spid="227334" grpId="0" autoUpdateAnimBg="0"/>
      <p:bldP spid="227335" grpId="0" autoUpdateAnimBg="0"/>
      <p:bldP spid="210947" grpId="0" autoUpdateAnimBg="0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794" name="Rectangle 2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r"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algn="r"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algn="r"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algn="r"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algn="r"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eaLnBrk="1" hangingPunct="1"/>
            <a:endParaRPr lang="es-PR" altLang="es-PR"/>
          </a:p>
        </p:txBody>
      </p:sp>
      <p:sp>
        <p:nvSpPr>
          <p:cNvPr id="2" name="Title 1"/>
          <p:cNvSpPr>
            <a:spLocks/>
          </p:cNvSpPr>
          <p:nvPr/>
        </p:nvSpPr>
        <p:spPr bwMode="auto">
          <a:xfrm>
            <a:off x="36513" y="44450"/>
            <a:ext cx="914400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1pPr>
            <a:lvl2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2pPr>
            <a:lvl3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3pPr>
            <a:lvl4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4pPr>
            <a:lvl5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9pPr>
          </a:lstStyle>
          <a:p>
            <a:pPr algn="ctr">
              <a:lnSpc>
                <a:spcPct val="110000"/>
              </a:lnSpc>
              <a:defRPr/>
            </a:pPr>
            <a:r>
              <a:rPr lang="es-PR" altLang="es-PR" sz="1600" b="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http://www.nata.org</a:t>
            </a:r>
          </a:p>
        </p:txBody>
      </p:sp>
      <p:pic>
        <p:nvPicPr>
          <p:cNvPr id="33796" name="Picture 4" descr="Asociaciones_Sociedades_Grupos_01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4688" y="889000"/>
            <a:ext cx="8001000" cy="5276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custDataLst>
      <p:tags r:id="rId1"/>
    </p:custDataLst>
  </p:cSld>
  <p:clrMapOvr>
    <a:masterClrMapping/>
  </p:clrMapOvr>
  <p:transition spd="slow">
    <p:dissolve/>
    <p:sndAc>
      <p:stSnd>
        <p:snd r:embed="rId4" name="chimes.wav"/>
      </p:stSnd>
    </p:sndAc>
  </p:transition>
</p:sld>
</file>

<file path=ppt/slides/slide1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28360" name="Picture 8" descr="Waterskier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238875" y="4924425"/>
            <a:ext cx="2741613" cy="1784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28362" name="Text Box 10"/>
          <p:cNvSpPr txBox="1">
            <a:spLocks noChangeArrowheads="1"/>
          </p:cNvSpPr>
          <p:nvPr/>
        </p:nvSpPr>
        <p:spPr bwMode="auto">
          <a:xfrm>
            <a:off x="609600" y="1485900"/>
            <a:ext cx="8001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buClr>
                <a:schemeClr val="tx1"/>
              </a:buClr>
              <a:buSzPct val="70000"/>
              <a:buFont typeface="Symbol" pitchFamily="18" charset="2"/>
              <a:buNone/>
              <a:defRPr/>
            </a:pPr>
            <a:r>
              <a:rPr lang="es-PR" sz="2400" i="1">
                <a:effectLst>
                  <a:outerShdw blurRad="38100" dist="38100" dir="2700000" algn="tl">
                    <a:srgbClr val="C0C0C0"/>
                  </a:outerShdw>
                </a:effectLst>
                <a:latin typeface="Arial" charset="0"/>
              </a:rPr>
              <a:t>* Función/Mecanismo de Acción *</a:t>
            </a:r>
            <a:endParaRPr lang="es-PR" sz="2400" i="1">
              <a:effectLst>
                <a:outerShdw blurRad="38100" dist="38100" dir="2700000" algn="tl">
                  <a:srgbClr val="C0C0C0"/>
                </a:outerShdw>
              </a:effectLst>
              <a:latin typeface="Times New Roman" pitchFamily="18" charset="0"/>
            </a:endParaRPr>
          </a:p>
        </p:txBody>
      </p:sp>
      <p:sp>
        <p:nvSpPr>
          <p:cNvPr id="228368" name="Text Box 16"/>
          <p:cNvSpPr txBox="1">
            <a:spLocks noChangeArrowheads="1"/>
          </p:cNvSpPr>
          <p:nvPr/>
        </p:nvSpPr>
        <p:spPr bwMode="auto">
          <a:xfrm>
            <a:off x="685800" y="1943100"/>
            <a:ext cx="8001000" cy="7747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lnSpc>
                <a:spcPct val="80000"/>
              </a:lnSpc>
              <a:defRPr/>
            </a:pPr>
            <a:r>
              <a:rPr lang="es-PR" sz="2800">
                <a:effectLst>
                  <a:outerShdw blurRad="38100" dist="38100" dir="2700000" algn="tl">
                    <a:srgbClr val="C0C0C0"/>
                  </a:outerShdw>
                </a:effectLst>
                <a:latin typeface="Arial" charset="0"/>
              </a:rPr>
              <a:t>Contracción Muscular</a:t>
            </a:r>
          </a:p>
          <a:p>
            <a:pPr algn="ctr">
              <a:lnSpc>
                <a:spcPct val="80000"/>
              </a:lnSpc>
              <a:defRPr/>
            </a:pPr>
            <a:r>
              <a:rPr lang="es-PR" sz="2800">
                <a:effectLst>
                  <a:outerShdw blurRad="38100" dist="38100" dir="2700000" algn="tl">
                    <a:srgbClr val="C0C0C0"/>
                  </a:outerShdw>
                </a:effectLst>
                <a:latin typeface="Arial" charset="0"/>
              </a:rPr>
              <a:t>(e.g., Levantar un Peso Fuerte)</a:t>
            </a:r>
          </a:p>
        </p:txBody>
      </p:sp>
      <p:sp>
        <p:nvSpPr>
          <p:cNvPr id="228369" name="Text Box 17"/>
          <p:cNvSpPr txBox="1">
            <a:spLocks noChangeArrowheads="1"/>
          </p:cNvSpPr>
          <p:nvPr/>
        </p:nvSpPr>
        <p:spPr bwMode="auto">
          <a:xfrm>
            <a:off x="1219200" y="2857500"/>
            <a:ext cx="7086600" cy="4333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lnSpc>
                <a:spcPct val="80000"/>
              </a:lnSpc>
              <a:buClr>
                <a:schemeClr val="tx1"/>
              </a:buClr>
              <a:buSzPct val="75000"/>
              <a:buFont typeface="Symbol" pitchFamily="18" charset="2"/>
              <a:buNone/>
              <a:defRPr/>
            </a:pPr>
            <a:r>
              <a:rPr lang="es-PR" sz="280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Se Estira el Terminal Tendinoso</a:t>
            </a:r>
            <a:endParaRPr lang="es-PR" sz="2800" i="1">
              <a:latin typeface="Times New Roman" pitchFamily="18" charset="0"/>
            </a:endParaRPr>
          </a:p>
        </p:txBody>
      </p:sp>
      <p:sp>
        <p:nvSpPr>
          <p:cNvPr id="292870" name="Line 18"/>
          <p:cNvSpPr>
            <a:spLocks noChangeShapeType="1"/>
          </p:cNvSpPr>
          <p:nvPr/>
        </p:nvSpPr>
        <p:spPr bwMode="auto">
          <a:xfrm>
            <a:off x="4648200" y="2628900"/>
            <a:ext cx="0" cy="30480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s-PR"/>
          </a:p>
        </p:txBody>
      </p:sp>
      <p:sp>
        <p:nvSpPr>
          <p:cNvPr id="228371" name="Text Box 19"/>
          <p:cNvSpPr txBox="1">
            <a:spLocks noChangeArrowheads="1"/>
          </p:cNvSpPr>
          <p:nvPr/>
        </p:nvSpPr>
        <p:spPr bwMode="auto">
          <a:xfrm>
            <a:off x="1219200" y="3490913"/>
            <a:ext cx="7086600" cy="4333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lnSpc>
                <a:spcPct val="80000"/>
              </a:lnSpc>
              <a:buClr>
                <a:schemeClr val="tx1"/>
              </a:buClr>
              <a:buSzPct val="75000"/>
              <a:buFont typeface="Symbol" pitchFamily="18" charset="2"/>
              <a:buNone/>
              <a:defRPr/>
            </a:pPr>
            <a:r>
              <a:rPr lang="es-PR" sz="280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Se Activan los Órganos Tendinosos de Golgi</a:t>
            </a:r>
            <a:endParaRPr lang="es-PR" sz="2800" i="1">
              <a:latin typeface="Times New Roman" pitchFamily="18" charset="0"/>
            </a:endParaRPr>
          </a:p>
        </p:txBody>
      </p:sp>
      <p:sp>
        <p:nvSpPr>
          <p:cNvPr id="292872" name="Line 20"/>
          <p:cNvSpPr>
            <a:spLocks noChangeShapeType="1"/>
          </p:cNvSpPr>
          <p:nvPr/>
        </p:nvSpPr>
        <p:spPr bwMode="auto">
          <a:xfrm>
            <a:off x="4648200" y="3238500"/>
            <a:ext cx="0" cy="30480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s-PR"/>
          </a:p>
        </p:txBody>
      </p:sp>
      <p:sp>
        <p:nvSpPr>
          <p:cNvPr id="228373" name="Text Box 21"/>
          <p:cNvSpPr txBox="1">
            <a:spLocks noChangeArrowheads="1"/>
          </p:cNvSpPr>
          <p:nvPr/>
        </p:nvSpPr>
        <p:spPr bwMode="auto">
          <a:xfrm>
            <a:off x="685800" y="4076700"/>
            <a:ext cx="7848600" cy="4333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lnSpc>
                <a:spcPct val="80000"/>
              </a:lnSpc>
              <a:buClr>
                <a:schemeClr val="tx1"/>
              </a:buClr>
              <a:buSzPct val="75000"/>
              <a:buFont typeface="Symbol" pitchFamily="18" charset="2"/>
              <a:buNone/>
              <a:defRPr/>
            </a:pPr>
            <a:r>
              <a:rPr lang="es-PR" sz="280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Se Envía Información Sensorial hacia el SNC</a:t>
            </a:r>
            <a:endParaRPr lang="es-PR" sz="2800" i="1">
              <a:latin typeface="Times New Roman" pitchFamily="18" charset="0"/>
            </a:endParaRPr>
          </a:p>
        </p:txBody>
      </p:sp>
      <p:sp>
        <p:nvSpPr>
          <p:cNvPr id="292874" name="Line 22"/>
          <p:cNvSpPr>
            <a:spLocks noChangeShapeType="1"/>
          </p:cNvSpPr>
          <p:nvPr/>
        </p:nvSpPr>
        <p:spPr bwMode="auto">
          <a:xfrm>
            <a:off x="4648200" y="3848100"/>
            <a:ext cx="0" cy="30480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s-PR"/>
          </a:p>
        </p:txBody>
      </p:sp>
      <p:sp>
        <p:nvSpPr>
          <p:cNvPr id="228375" name="Text Box 23"/>
          <p:cNvSpPr txBox="1">
            <a:spLocks noChangeArrowheads="1"/>
          </p:cNvSpPr>
          <p:nvPr/>
        </p:nvSpPr>
        <p:spPr bwMode="auto">
          <a:xfrm>
            <a:off x="457200" y="4710113"/>
            <a:ext cx="8077200" cy="4333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lnSpc>
                <a:spcPct val="80000"/>
              </a:lnSpc>
              <a:buClr>
                <a:schemeClr val="tx1"/>
              </a:buClr>
              <a:buSzPct val="75000"/>
              <a:buFont typeface="Symbol" pitchFamily="18" charset="2"/>
              <a:buNone/>
              <a:defRPr/>
            </a:pPr>
            <a:r>
              <a:rPr lang="es-PR" sz="280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Se Excitan las Neuronas Internunciales Inhibitorias</a:t>
            </a:r>
            <a:endParaRPr lang="es-PR" sz="2800" i="1">
              <a:latin typeface="Times New Roman" pitchFamily="18" charset="0"/>
            </a:endParaRPr>
          </a:p>
        </p:txBody>
      </p:sp>
      <p:sp>
        <p:nvSpPr>
          <p:cNvPr id="292876" name="Line 24"/>
          <p:cNvSpPr>
            <a:spLocks noChangeShapeType="1"/>
          </p:cNvSpPr>
          <p:nvPr/>
        </p:nvSpPr>
        <p:spPr bwMode="auto">
          <a:xfrm>
            <a:off x="4648200" y="4457700"/>
            <a:ext cx="0" cy="30480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s-PR"/>
          </a:p>
        </p:txBody>
      </p:sp>
      <p:sp>
        <p:nvSpPr>
          <p:cNvPr id="228377" name="Text Box 25"/>
          <p:cNvSpPr txBox="1">
            <a:spLocks noChangeArrowheads="1"/>
          </p:cNvSpPr>
          <p:nvPr/>
        </p:nvSpPr>
        <p:spPr bwMode="auto">
          <a:xfrm>
            <a:off x="1219200" y="5295900"/>
            <a:ext cx="7086600" cy="4333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lnSpc>
                <a:spcPct val="80000"/>
              </a:lnSpc>
              <a:buClr>
                <a:schemeClr val="tx1"/>
              </a:buClr>
              <a:buSzPct val="75000"/>
              <a:buFont typeface="Symbol" pitchFamily="18" charset="2"/>
              <a:buNone/>
              <a:defRPr/>
            </a:pPr>
            <a:r>
              <a:rPr lang="es-PR" sz="280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Se Inhiben las Neuronas Motoras Alfa</a:t>
            </a:r>
            <a:endParaRPr lang="es-PR" sz="2800" i="1">
              <a:latin typeface="Times New Roman" pitchFamily="18" charset="0"/>
            </a:endParaRPr>
          </a:p>
        </p:txBody>
      </p:sp>
      <p:sp>
        <p:nvSpPr>
          <p:cNvPr id="292878" name="Line 26"/>
          <p:cNvSpPr>
            <a:spLocks noChangeShapeType="1"/>
          </p:cNvSpPr>
          <p:nvPr/>
        </p:nvSpPr>
        <p:spPr bwMode="auto">
          <a:xfrm>
            <a:off x="4648200" y="5067300"/>
            <a:ext cx="0" cy="30480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s-PR"/>
          </a:p>
        </p:txBody>
      </p:sp>
      <p:sp>
        <p:nvSpPr>
          <p:cNvPr id="228379" name="Text Box 27"/>
          <p:cNvSpPr txBox="1">
            <a:spLocks noChangeArrowheads="1"/>
          </p:cNvSpPr>
          <p:nvPr/>
        </p:nvSpPr>
        <p:spPr bwMode="auto">
          <a:xfrm>
            <a:off x="1219200" y="5953125"/>
            <a:ext cx="7086600" cy="4333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lnSpc>
                <a:spcPct val="80000"/>
              </a:lnSpc>
              <a:buClr>
                <a:schemeClr val="tx1"/>
              </a:buClr>
              <a:buSzPct val="75000"/>
              <a:buFont typeface="Symbol" pitchFamily="18" charset="2"/>
              <a:buNone/>
              <a:defRPr/>
            </a:pPr>
            <a:r>
              <a:rPr lang="es-PR" sz="2800">
                <a:effectLst>
                  <a:outerShdw blurRad="38100" dist="38100" dir="2700000" algn="tl">
                    <a:srgbClr val="C0C0C0"/>
                  </a:outerShdw>
                </a:effectLst>
                <a:latin typeface="Arial" charset="0"/>
              </a:rPr>
              <a:t>El Músculo se Relaja</a:t>
            </a:r>
            <a:endParaRPr lang="es-PR" sz="2800" i="1">
              <a:latin typeface="Arial" charset="0"/>
            </a:endParaRPr>
          </a:p>
        </p:txBody>
      </p:sp>
      <p:sp>
        <p:nvSpPr>
          <p:cNvPr id="292880" name="Line 28"/>
          <p:cNvSpPr>
            <a:spLocks noChangeShapeType="1"/>
          </p:cNvSpPr>
          <p:nvPr/>
        </p:nvSpPr>
        <p:spPr bwMode="auto">
          <a:xfrm>
            <a:off x="4648200" y="5676900"/>
            <a:ext cx="0" cy="30480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s-PR"/>
          </a:p>
        </p:txBody>
      </p:sp>
      <p:sp>
        <p:nvSpPr>
          <p:cNvPr id="210947" name="Text Box 3"/>
          <p:cNvSpPr txBox="1">
            <a:spLocks noChangeArrowheads="1"/>
          </p:cNvSpPr>
          <p:nvPr/>
        </p:nvSpPr>
        <p:spPr bwMode="auto">
          <a:xfrm>
            <a:off x="107950" y="765175"/>
            <a:ext cx="8867775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ctr">
              <a:spcBef>
                <a:spcPct val="50000"/>
              </a:spcBef>
              <a:defRPr/>
            </a:pPr>
            <a:r>
              <a:rPr lang="en-US" altLang="es-PR" sz="3400" b="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</a:rPr>
              <a:t>Órganos Tendinosos de Golgi (OTG)</a:t>
            </a:r>
          </a:p>
        </p:txBody>
      </p:sp>
    </p:spTree>
    <p:custDataLst>
      <p:tags r:id="rId1"/>
    </p:custDataLst>
  </p:cSld>
  <p:clrMapOvr>
    <a:masterClrMapping/>
  </p:clrMapOvr>
  <p:transition spd="slow">
    <p:newsflash/>
    <p:sndAc>
      <p:stSnd>
        <p:snd r:embed="rId4" name="breeze.wav"/>
      </p:stSnd>
    </p:sndAc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83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2283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2109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947" grpId="0" autoUpdateAnimBg="0"/>
    </p:bldLst>
  </p:timing>
</p:sld>
</file>

<file path=ppt/slides/slide1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374" name="Text Box 6"/>
          <p:cNvSpPr txBox="1">
            <a:spLocks noChangeArrowheads="1"/>
          </p:cNvSpPr>
          <p:nvPr/>
        </p:nvSpPr>
        <p:spPr bwMode="auto">
          <a:xfrm>
            <a:off x="431800" y="590550"/>
            <a:ext cx="8416925" cy="557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ctr">
              <a:lnSpc>
                <a:spcPct val="90000"/>
              </a:lnSpc>
              <a:spcBef>
                <a:spcPct val="50000"/>
              </a:spcBef>
              <a:defRPr/>
            </a:pPr>
            <a:r>
              <a:rPr lang="en-US" altLang="es-PR" sz="340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" panose="020B0604020202020204" pitchFamily="34" charset="0"/>
              </a:rPr>
              <a:t>ÓRGANO TENDINOSO DE GOLGI</a:t>
            </a:r>
            <a:endParaRPr lang="en-US" altLang="es-PR" sz="2400">
              <a:solidFill>
                <a:srgbClr val="484876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" panose="020B0604020202020204" pitchFamily="34" charset="0"/>
            </a:endParaRPr>
          </a:p>
        </p:txBody>
      </p:sp>
      <p:grpSp>
        <p:nvGrpSpPr>
          <p:cNvPr id="294915" name="Group 10"/>
          <p:cNvGrpSpPr>
            <a:grpSpLocks noChangeAspect="1"/>
          </p:cNvGrpSpPr>
          <p:nvPr/>
        </p:nvGrpSpPr>
        <p:grpSpPr bwMode="auto">
          <a:xfrm>
            <a:off x="1841500" y="1114425"/>
            <a:ext cx="6148388" cy="5410200"/>
            <a:chOff x="1160" y="666"/>
            <a:chExt cx="3873" cy="3408"/>
          </a:xfrm>
        </p:grpSpPr>
        <p:sp>
          <p:nvSpPr>
            <p:cNvPr id="294916" name="AutoShape 9"/>
            <p:cNvSpPr>
              <a:spLocks noChangeAspect="1" noChangeArrowheads="1" noTextEdit="1"/>
            </p:cNvSpPr>
            <p:nvPr/>
          </p:nvSpPr>
          <p:spPr bwMode="auto">
            <a:xfrm>
              <a:off x="1160" y="666"/>
              <a:ext cx="3873" cy="340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R"/>
            </a:p>
          </p:txBody>
        </p:sp>
        <p:sp>
          <p:nvSpPr>
            <p:cNvPr id="294917" name="Freeform 11"/>
            <p:cNvSpPr>
              <a:spLocks/>
            </p:cNvSpPr>
            <p:nvPr/>
          </p:nvSpPr>
          <p:spPr bwMode="auto">
            <a:xfrm>
              <a:off x="3894" y="2959"/>
              <a:ext cx="68" cy="86"/>
            </a:xfrm>
            <a:custGeom>
              <a:avLst/>
              <a:gdLst>
                <a:gd name="T0" fmla="*/ 25 w 339"/>
                <a:gd name="T1" fmla="*/ 86 h 429"/>
                <a:gd name="T2" fmla="*/ 25 w 339"/>
                <a:gd name="T3" fmla="*/ 15 h 429"/>
                <a:gd name="T4" fmla="*/ 0 w 339"/>
                <a:gd name="T5" fmla="*/ 15 h 429"/>
                <a:gd name="T6" fmla="*/ 0 w 339"/>
                <a:gd name="T7" fmla="*/ 0 h 429"/>
                <a:gd name="T8" fmla="*/ 68 w 339"/>
                <a:gd name="T9" fmla="*/ 0 h 429"/>
                <a:gd name="T10" fmla="*/ 68 w 339"/>
                <a:gd name="T11" fmla="*/ 15 h 429"/>
                <a:gd name="T12" fmla="*/ 43 w 339"/>
                <a:gd name="T13" fmla="*/ 15 h 429"/>
                <a:gd name="T14" fmla="*/ 43 w 339"/>
                <a:gd name="T15" fmla="*/ 86 h 429"/>
                <a:gd name="T16" fmla="*/ 25 w 339"/>
                <a:gd name="T17" fmla="*/ 86 h 42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39"/>
                <a:gd name="T28" fmla="*/ 0 h 429"/>
                <a:gd name="T29" fmla="*/ 339 w 339"/>
                <a:gd name="T30" fmla="*/ 429 h 429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39" h="429">
                  <a:moveTo>
                    <a:pt x="126" y="429"/>
                  </a:moveTo>
                  <a:lnTo>
                    <a:pt x="126" y="73"/>
                  </a:lnTo>
                  <a:lnTo>
                    <a:pt x="0" y="73"/>
                  </a:lnTo>
                  <a:lnTo>
                    <a:pt x="0" y="0"/>
                  </a:lnTo>
                  <a:lnTo>
                    <a:pt x="339" y="0"/>
                  </a:lnTo>
                  <a:lnTo>
                    <a:pt x="339" y="73"/>
                  </a:lnTo>
                  <a:lnTo>
                    <a:pt x="213" y="73"/>
                  </a:lnTo>
                  <a:lnTo>
                    <a:pt x="213" y="429"/>
                  </a:lnTo>
                  <a:lnTo>
                    <a:pt x="126" y="429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R"/>
            </a:p>
          </p:txBody>
        </p:sp>
        <p:sp>
          <p:nvSpPr>
            <p:cNvPr id="294918" name="Freeform 12"/>
            <p:cNvSpPr>
              <a:spLocks noEditPoints="1"/>
            </p:cNvSpPr>
            <p:nvPr/>
          </p:nvSpPr>
          <p:spPr bwMode="auto">
            <a:xfrm>
              <a:off x="3959" y="2981"/>
              <a:ext cx="58" cy="65"/>
            </a:xfrm>
            <a:custGeom>
              <a:avLst/>
              <a:gdLst>
                <a:gd name="T0" fmla="*/ 57 w 289"/>
                <a:gd name="T1" fmla="*/ 47 h 325"/>
                <a:gd name="T2" fmla="*/ 55 w 289"/>
                <a:gd name="T3" fmla="*/ 51 h 325"/>
                <a:gd name="T4" fmla="*/ 53 w 289"/>
                <a:gd name="T5" fmla="*/ 54 h 325"/>
                <a:gd name="T6" fmla="*/ 50 w 289"/>
                <a:gd name="T7" fmla="*/ 57 h 325"/>
                <a:gd name="T8" fmla="*/ 47 w 289"/>
                <a:gd name="T9" fmla="*/ 60 h 325"/>
                <a:gd name="T10" fmla="*/ 44 w 289"/>
                <a:gd name="T11" fmla="*/ 62 h 325"/>
                <a:gd name="T12" fmla="*/ 39 w 289"/>
                <a:gd name="T13" fmla="*/ 64 h 325"/>
                <a:gd name="T14" fmla="*/ 35 w 289"/>
                <a:gd name="T15" fmla="*/ 64 h 325"/>
                <a:gd name="T16" fmla="*/ 30 w 289"/>
                <a:gd name="T17" fmla="*/ 65 h 325"/>
                <a:gd name="T18" fmla="*/ 23 w 289"/>
                <a:gd name="T19" fmla="*/ 64 h 325"/>
                <a:gd name="T20" fmla="*/ 16 w 289"/>
                <a:gd name="T21" fmla="*/ 62 h 325"/>
                <a:gd name="T22" fmla="*/ 10 w 289"/>
                <a:gd name="T23" fmla="*/ 59 h 325"/>
                <a:gd name="T24" fmla="*/ 6 w 289"/>
                <a:gd name="T25" fmla="*/ 54 h 325"/>
                <a:gd name="T26" fmla="*/ 3 w 289"/>
                <a:gd name="T27" fmla="*/ 50 h 325"/>
                <a:gd name="T28" fmla="*/ 1 w 289"/>
                <a:gd name="T29" fmla="*/ 45 h 325"/>
                <a:gd name="T30" fmla="*/ 0 w 289"/>
                <a:gd name="T31" fmla="*/ 39 h 325"/>
                <a:gd name="T32" fmla="*/ 0 w 289"/>
                <a:gd name="T33" fmla="*/ 33 h 325"/>
                <a:gd name="T34" fmla="*/ 0 w 289"/>
                <a:gd name="T35" fmla="*/ 26 h 325"/>
                <a:gd name="T36" fmla="*/ 2 w 289"/>
                <a:gd name="T37" fmla="*/ 19 h 325"/>
                <a:gd name="T38" fmla="*/ 4 w 289"/>
                <a:gd name="T39" fmla="*/ 14 h 325"/>
                <a:gd name="T40" fmla="*/ 8 w 289"/>
                <a:gd name="T41" fmla="*/ 9 h 325"/>
                <a:gd name="T42" fmla="*/ 12 w 289"/>
                <a:gd name="T43" fmla="*/ 5 h 325"/>
                <a:gd name="T44" fmla="*/ 17 w 289"/>
                <a:gd name="T45" fmla="*/ 2 h 325"/>
                <a:gd name="T46" fmla="*/ 23 w 289"/>
                <a:gd name="T47" fmla="*/ 1 h 325"/>
                <a:gd name="T48" fmla="*/ 28 w 289"/>
                <a:gd name="T49" fmla="*/ 0 h 325"/>
                <a:gd name="T50" fmla="*/ 35 w 289"/>
                <a:gd name="T51" fmla="*/ 1 h 325"/>
                <a:gd name="T52" fmla="*/ 41 w 289"/>
                <a:gd name="T53" fmla="*/ 2 h 325"/>
                <a:gd name="T54" fmla="*/ 46 w 289"/>
                <a:gd name="T55" fmla="*/ 5 h 325"/>
                <a:gd name="T56" fmla="*/ 50 w 289"/>
                <a:gd name="T57" fmla="*/ 9 h 325"/>
                <a:gd name="T58" fmla="*/ 54 w 289"/>
                <a:gd name="T59" fmla="*/ 14 h 325"/>
                <a:gd name="T60" fmla="*/ 56 w 289"/>
                <a:gd name="T61" fmla="*/ 21 h 325"/>
                <a:gd name="T62" fmla="*/ 58 w 289"/>
                <a:gd name="T63" fmla="*/ 28 h 325"/>
                <a:gd name="T64" fmla="*/ 58 w 289"/>
                <a:gd name="T65" fmla="*/ 37 h 325"/>
                <a:gd name="T66" fmla="*/ 17 w 289"/>
                <a:gd name="T67" fmla="*/ 39 h 325"/>
                <a:gd name="T68" fmla="*/ 17 w 289"/>
                <a:gd name="T69" fmla="*/ 42 h 325"/>
                <a:gd name="T70" fmla="*/ 18 w 289"/>
                <a:gd name="T71" fmla="*/ 45 h 325"/>
                <a:gd name="T72" fmla="*/ 20 w 289"/>
                <a:gd name="T73" fmla="*/ 48 h 325"/>
                <a:gd name="T74" fmla="*/ 22 w 289"/>
                <a:gd name="T75" fmla="*/ 49 h 325"/>
                <a:gd name="T76" fmla="*/ 24 w 289"/>
                <a:gd name="T77" fmla="*/ 51 h 325"/>
                <a:gd name="T78" fmla="*/ 26 w 289"/>
                <a:gd name="T79" fmla="*/ 52 h 325"/>
                <a:gd name="T80" fmla="*/ 29 w 289"/>
                <a:gd name="T81" fmla="*/ 53 h 325"/>
                <a:gd name="T82" fmla="*/ 32 w 289"/>
                <a:gd name="T83" fmla="*/ 52 h 325"/>
                <a:gd name="T84" fmla="*/ 35 w 289"/>
                <a:gd name="T85" fmla="*/ 51 h 325"/>
                <a:gd name="T86" fmla="*/ 38 w 289"/>
                <a:gd name="T87" fmla="*/ 49 h 325"/>
                <a:gd name="T88" fmla="*/ 40 w 289"/>
                <a:gd name="T89" fmla="*/ 46 h 325"/>
                <a:gd name="T90" fmla="*/ 42 w 289"/>
                <a:gd name="T91" fmla="*/ 27 h 325"/>
                <a:gd name="T92" fmla="*/ 41 w 289"/>
                <a:gd name="T93" fmla="*/ 21 h 325"/>
                <a:gd name="T94" fmla="*/ 40 w 289"/>
                <a:gd name="T95" fmla="*/ 18 h 325"/>
                <a:gd name="T96" fmla="*/ 38 w 289"/>
                <a:gd name="T97" fmla="*/ 16 h 325"/>
                <a:gd name="T98" fmla="*/ 36 w 289"/>
                <a:gd name="T99" fmla="*/ 15 h 325"/>
                <a:gd name="T100" fmla="*/ 34 w 289"/>
                <a:gd name="T101" fmla="*/ 14 h 325"/>
                <a:gd name="T102" fmla="*/ 32 w 289"/>
                <a:gd name="T103" fmla="*/ 13 h 325"/>
                <a:gd name="T104" fmla="*/ 30 w 289"/>
                <a:gd name="T105" fmla="*/ 13 h 325"/>
                <a:gd name="T106" fmla="*/ 27 w 289"/>
                <a:gd name="T107" fmla="*/ 13 h 325"/>
                <a:gd name="T108" fmla="*/ 24 w 289"/>
                <a:gd name="T109" fmla="*/ 14 h 325"/>
                <a:gd name="T110" fmla="*/ 22 w 289"/>
                <a:gd name="T111" fmla="*/ 15 h 325"/>
                <a:gd name="T112" fmla="*/ 20 w 289"/>
                <a:gd name="T113" fmla="*/ 17 h 325"/>
                <a:gd name="T114" fmla="*/ 19 w 289"/>
                <a:gd name="T115" fmla="*/ 19 h 325"/>
                <a:gd name="T116" fmla="*/ 18 w 289"/>
                <a:gd name="T117" fmla="*/ 21 h 325"/>
                <a:gd name="T118" fmla="*/ 17 w 289"/>
                <a:gd name="T119" fmla="*/ 24 h 325"/>
                <a:gd name="T120" fmla="*/ 17 w 289"/>
                <a:gd name="T121" fmla="*/ 27 h 32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289"/>
                <a:gd name="T184" fmla="*/ 0 h 325"/>
                <a:gd name="T185" fmla="*/ 289 w 289"/>
                <a:gd name="T186" fmla="*/ 325 h 325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289" h="325">
                  <a:moveTo>
                    <a:pt x="203" y="218"/>
                  </a:moveTo>
                  <a:lnTo>
                    <a:pt x="284" y="233"/>
                  </a:lnTo>
                  <a:lnTo>
                    <a:pt x="281" y="244"/>
                  </a:lnTo>
                  <a:lnTo>
                    <a:pt x="276" y="253"/>
                  </a:lnTo>
                  <a:lnTo>
                    <a:pt x="270" y="263"/>
                  </a:lnTo>
                  <a:lnTo>
                    <a:pt x="264" y="272"/>
                  </a:lnTo>
                  <a:lnTo>
                    <a:pt x="258" y="280"/>
                  </a:lnTo>
                  <a:lnTo>
                    <a:pt x="251" y="287"/>
                  </a:lnTo>
                  <a:lnTo>
                    <a:pt x="243" y="295"/>
                  </a:lnTo>
                  <a:lnTo>
                    <a:pt x="235" y="301"/>
                  </a:lnTo>
                  <a:lnTo>
                    <a:pt x="226" y="307"/>
                  </a:lnTo>
                  <a:lnTo>
                    <a:pt x="217" y="312"/>
                  </a:lnTo>
                  <a:lnTo>
                    <a:pt x="207" y="315"/>
                  </a:lnTo>
                  <a:lnTo>
                    <a:pt x="196" y="319"/>
                  </a:lnTo>
                  <a:lnTo>
                    <a:pt x="185" y="321"/>
                  </a:lnTo>
                  <a:lnTo>
                    <a:pt x="174" y="322"/>
                  </a:lnTo>
                  <a:lnTo>
                    <a:pt x="162" y="324"/>
                  </a:lnTo>
                  <a:lnTo>
                    <a:pt x="150" y="325"/>
                  </a:lnTo>
                  <a:lnTo>
                    <a:pt x="131" y="324"/>
                  </a:lnTo>
                  <a:lnTo>
                    <a:pt x="113" y="321"/>
                  </a:lnTo>
                  <a:lnTo>
                    <a:pt x="96" y="316"/>
                  </a:lnTo>
                  <a:lnTo>
                    <a:pt x="80" y="312"/>
                  </a:lnTo>
                  <a:lnTo>
                    <a:pt x="65" y="304"/>
                  </a:lnTo>
                  <a:lnTo>
                    <a:pt x="52" y="295"/>
                  </a:lnTo>
                  <a:lnTo>
                    <a:pt x="40" y="284"/>
                  </a:lnTo>
                  <a:lnTo>
                    <a:pt x="30" y="272"/>
                  </a:lnTo>
                  <a:lnTo>
                    <a:pt x="23" y="261"/>
                  </a:lnTo>
                  <a:lnTo>
                    <a:pt x="17" y="249"/>
                  </a:lnTo>
                  <a:lnTo>
                    <a:pt x="11" y="237"/>
                  </a:lnTo>
                  <a:lnTo>
                    <a:pt x="7" y="223"/>
                  </a:lnTo>
                  <a:lnTo>
                    <a:pt x="4" y="210"/>
                  </a:lnTo>
                  <a:lnTo>
                    <a:pt x="1" y="195"/>
                  </a:lnTo>
                  <a:lnTo>
                    <a:pt x="0" y="181"/>
                  </a:lnTo>
                  <a:lnTo>
                    <a:pt x="0" y="165"/>
                  </a:lnTo>
                  <a:lnTo>
                    <a:pt x="0" y="146"/>
                  </a:lnTo>
                  <a:lnTo>
                    <a:pt x="2" y="129"/>
                  </a:lnTo>
                  <a:lnTo>
                    <a:pt x="5" y="112"/>
                  </a:lnTo>
                  <a:lnTo>
                    <a:pt x="10" y="96"/>
                  </a:lnTo>
                  <a:lnTo>
                    <a:pt x="16" y="82"/>
                  </a:lnTo>
                  <a:lnTo>
                    <a:pt x="22" y="68"/>
                  </a:lnTo>
                  <a:lnTo>
                    <a:pt x="30" y="55"/>
                  </a:lnTo>
                  <a:lnTo>
                    <a:pt x="40" y="44"/>
                  </a:lnTo>
                  <a:lnTo>
                    <a:pt x="50" y="34"/>
                  </a:lnTo>
                  <a:lnTo>
                    <a:pt x="62" y="25"/>
                  </a:lnTo>
                  <a:lnTo>
                    <a:pt x="73" y="17"/>
                  </a:lnTo>
                  <a:lnTo>
                    <a:pt x="86" y="11"/>
                  </a:lnTo>
                  <a:lnTo>
                    <a:pt x="98" y="7"/>
                  </a:lnTo>
                  <a:lnTo>
                    <a:pt x="113" y="3"/>
                  </a:lnTo>
                  <a:lnTo>
                    <a:pt x="127" y="2"/>
                  </a:lnTo>
                  <a:lnTo>
                    <a:pt x="142" y="0"/>
                  </a:lnTo>
                  <a:lnTo>
                    <a:pt x="159" y="2"/>
                  </a:lnTo>
                  <a:lnTo>
                    <a:pt x="174" y="3"/>
                  </a:lnTo>
                  <a:lnTo>
                    <a:pt x="189" y="7"/>
                  </a:lnTo>
                  <a:lnTo>
                    <a:pt x="203" y="11"/>
                  </a:lnTo>
                  <a:lnTo>
                    <a:pt x="217" y="19"/>
                  </a:lnTo>
                  <a:lnTo>
                    <a:pt x="229" y="26"/>
                  </a:lnTo>
                  <a:lnTo>
                    <a:pt x="241" y="36"/>
                  </a:lnTo>
                  <a:lnTo>
                    <a:pt x="251" y="46"/>
                  </a:lnTo>
                  <a:lnTo>
                    <a:pt x="260" y="59"/>
                  </a:lnTo>
                  <a:lnTo>
                    <a:pt x="269" y="72"/>
                  </a:lnTo>
                  <a:lnTo>
                    <a:pt x="275" y="88"/>
                  </a:lnTo>
                  <a:lnTo>
                    <a:pt x="281" y="105"/>
                  </a:lnTo>
                  <a:lnTo>
                    <a:pt x="284" y="123"/>
                  </a:lnTo>
                  <a:lnTo>
                    <a:pt x="287" y="142"/>
                  </a:lnTo>
                  <a:lnTo>
                    <a:pt x="289" y="164"/>
                  </a:lnTo>
                  <a:lnTo>
                    <a:pt x="289" y="186"/>
                  </a:lnTo>
                  <a:lnTo>
                    <a:pt x="84" y="186"/>
                  </a:lnTo>
                  <a:lnTo>
                    <a:pt x="84" y="195"/>
                  </a:lnTo>
                  <a:lnTo>
                    <a:pt x="85" y="204"/>
                  </a:lnTo>
                  <a:lnTo>
                    <a:pt x="87" y="211"/>
                  </a:lnTo>
                  <a:lnTo>
                    <a:pt x="88" y="218"/>
                  </a:lnTo>
                  <a:lnTo>
                    <a:pt x="92" y="226"/>
                  </a:lnTo>
                  <a:lnTo>
                    <a:pt x="94" y="232"/>
                  </a:lnTo>
                  <a:lnTo>
                    <a:pt x="99" y="238"/>
                  </a:lnTo>
                  <a:lnTo>
                    <a:pt x="103" y="243"/>
                  </a:lnTo>
                  <a:lnTo>
                    <a:pt x="108" y="247"/>
                  </a:lnTo>
                  <a:lnTo>
                    <a:pt x="114" y="252"/>
                  </a:lnTo>
                  <a:lnTo>
                    <a:pt x="119" y="255"/>
                  </a:lnTo>
                  <a:lnTo>
                    <a:pt x="125" y="258"/>
                  </a:lnTo>
                  <a:lnTo>
                    <a:pt x="131" y="261"/>
                  </a:lnTo>
                  <a:lnTo>
                    <a:pt x="137" y="262"/>
                  </a:lnTo>
                  <a:lnTo>
                    <a:pt x="144" y="263"/>
                  </a:lnTo>
                  <a:lnTo>
                    <a:pt x="150" y="263"/>
                  </a:lnTo>
                  <a:lnTo>
                    <a:pt x="160" y="262"/>
                  </a:lnTo>
                  <a:lnTo>
                    <a:pt x="168" y="261"/>
                  </a:lnTo>
                  <a:lnTo>
                    <a:pt x="176" y="257"/>
                  </a:lnTo>
                  <a:lnTo>
                    <a:pt x="183" y="252"/>
                  </a:lnTo>
                  <a:lnTo>
                    <a:pt x="189" y="246"/>
                  </a:lnTo>
                  <a:lnTo>
                    <a:pt x="195" y="239"/>
                  </a:lnTo>
                  <a:lnTo>
                    <a:pt x="200" y="229"/>
                  </a:lnTo>
                  <a:lnTo>
                    <a:pt x="203" y="218"/>
                  </a:lnTo>
                  <a:close/>
                  <a:moveTo>
                    <a:pt x="207" y="136"/>
                  </a:moveTo>
                  <a:lnTo>
                    <a:pt x="206" y="119"/>
                  </a:lnTo>
                  <a:lnTo>
                    <a:pt x="202" y="105"/>
                  </a:lnTo>
                  <a:lnTo>
                    <a:pt x="200" y="99"/>
                  </a:lnTo>
                  <a:lnTo>
                    <a:pt x="197" y="92"/>
                  </a:lnTo>
                  <a:lnTo>
                    <a:pt x="194" y="86"/>
                  </a:lnTo>
                  <a:lnTo>
                    <a:pt x="189" y="82"/>
                  </a:lnTo>
                  <a:lnTo>
                    <a:pt x="185" y="78"/>
                  </a:lnTo>
                  <a:lnTo>
                    <a:pt x="180" y="73"/>
                  </a:lnTo>
                  <a:lnTo>
                    <a:pt x="176" y="71"/>
                  </a:lnTo>
                  <a:lnTo>
                    <a:pt x="169" y="68"/>
                  </a:lnTo>
                  <a:lnTo>
                    <a:pt x="165" y="66"/>
                  </a:lnTo>
                  <a:lnTo>
                    <a:pt x="159" y="65"/>
                  </a:lnTo>
                  <a:lnTo>
                    <a:pt x="153" y="63"/>
                  </a:lnTo>
                  <a:lnTo>
                    <a:pt x="147" y="63"/>
                  </a:lnTo>
                  <a:lnTo>
                    <a:pt x="140" y="63"/>
                  </a:lnTo>
                  <a:lnTo>
                    <a:pt x="133" y="65"/>
                  </a:lnTo>
                  <a:lnTo>
                    <a:pt x="128" y="66"/>
                  </a:lnTo>
                  <a:lnTo>
                    <a:pt x="122" y="68"/>
                  </a:lnTo>
                  <a:lnTo>
                    <a:pt x="116" y="71"/>
                  </a:lnTo>
                  <a:lnTo>
                    <a:pt x="111" y="74"/>
                  </a:lnTo>
                  <a:lnTo>
                    <a:pt x="107" y="78"/>
                  </a:lnTo>
                  <a:lnTo>
                    <a:pt x="102" y="83"/>
                  </a:lnTo>
                  <a:lnTo>
                    <a:pt x="98" y="88"/>
                  </a:lnTo>
                  <a:lnTo>
                    <a:pt x="94" y="94"/>
                  </a:lnTo>
                  <a:lnTo>
                    <a:pt x="92" y="100"/>
                  </a:lnTo>
                  <a:lnTo>
                    <a:pt x="90" y="106"/>
                  </a:lnTo>
                  <a:lnTo>
                    <a:pt x="87" y="113"/>
                  </a:lnTo>
                  <a:lnTo>
                    <a:pt x="86" y="120"/>
                  </a:lnTo>
                  <a:lnTo>
                    <a:pt x="85" y="128"/>
                  </a:lnTo>
                  <a:lnTo>
                    <a:pt x="85" y="136"/>
                  </a:lnTo>
                  <a:lnTo>
                    <a:pt x="207" y="136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R"/>
            </a:p>
          </p:txBody>
        </p:sp>
        <p:sp>
          <p:nvSpPr>
            <p:cNvPr id="294919" name="Freeform 13"/>
            <p:cNvSpPr>
              <a:spLocks/>
            </p:cNvSpPr>
            <p:nvPr/>
          </p:nvSpPr>
          <p:spPr bwMode="auto">
            <a:xfrm>
              <a:off x="4030" y="2981"/>
              <a:ext cx="57" cy="64"/>
            </a:xfrm>
            <a:custGeom>
              <a:avLst/>
              <a:gdLst>
                <a:gd name="T0" fmla="*/ 57 w 282"/>
                <a:gd name="T1" fmla="*/ 64 h 318"/>
                <a:gd name="T2" fmla="*/ 40 w 282"/>
                <a:gd name="T3" fmla="*/ 64 h 318"/>
                <a:gd name="T4" fmla="*/ 40 w 282"/>
                <a:gd name="T5" fmla="*/ 32 h 318"/>
                <a:gd name="T6" fmla="*/ 40 w 282"/>
                <a:gd name="T7" fmla="*/ 27 h 318"/>
                <a:gd name="T8" fmla="*/ 40 w 282"/>
                <a:gd name="T9" fmla="*/ 24 h 318"/>
                <a:gd name="T10" fmla="*/ 40 w 282"/>
                <a:gd name="T11" fmla="*/ 21 h 318"/>
                <a:gd name="T12" fmla="*/ 39 w 282"/>
                <a:gd name="T13" fmla="*/ 19 h 318"/>
                <a:gd name="T14" fmla="*/ 39 w 282"/>
                <a:gd name="T15" fmla="*/ 18 h 318"/>
                <a:gd name="T16" fmla="*/ 38 w 282"/>
                <a:gd name="T17" fmla="*/ 17 h 318"/>
                <a:gd name="T18" fmla="*/ 37 w 282"/>
                <a:gd name="T19" fmla="*/ 15 h 318"/>
                <a:gd name="T20" fmla="*/ 36 w 282"/>
                <a:gd name="T21" fmla="*/ 14 h 318"/>
                <a:gd name="T22" fmla="*/ 35 w 282"/>
                <a:gd name="T23" fmla="*/ 14 h 318"/>
                <a:gd name="T24" fmla="*/ 33 w 282"/>
                <a:gd name="T25" fmla="*/ 13 h 318"/>
                <a:gd name="T26" fmla="*/ 32 w 282"/>
                <a:gd name="T27" fmla="*/ 13 h 318"/>
                <a:gd name="T28" fmla="*/ 30 w 282"/>
                <a:gd name="T29" fmla="*/ 13 h 318"/>
                <a:gd name="T30" fmla="*/ 28 w 282"/>
                <a:gd name="T31" fmla="*/ 13 h 318"/>
                <a:gd name="T32" fmla="*/ 26 w 282"/>
                <a:gd name="T33" fmla="*/ 13 h 318"/>
                <a:gd name="T34" fmla="*/ 24 w 282"/>
                <a:gd name="T35" fmla="*/ 14 h 318"/>
                <a:gd name="T36" fmla="*/ 22 w 282"/>
                <a:gd name="T37" fmla="*/ 15 h 318"/>
                <a:gd name="T38" fmla="*/ 21 w 282"/>
                <a:gd name="T39" fmla="*/ 17 h 318"/>
                <a:gd name="T40" fmla="*/ 20 w 282"/>
                <a:gd name="T41" fmla="*/ 18 h 318"/>
                <a:gd name="T42" fmla="*/ 19 w 282"/>
                <a:gd name="T43" fmla="*/ 19 h 318"/>
                <a:gd name="T44" fmla="*/ 18 w 282"/>
                <a:gd name="T45" fmla="*/ 21 h 318"/>
                <a:gd name="T46" fmla="*/ 17 w 282"/>
                <a:gd name="T47" fmla="*/ 24 h 318"/>
                <a:gd name="T48" fmla="*/ 17 w 282"/>
                <a:gd name="T49" fmla="*/ 27 h 318"/>
                <a:gd name="T50" fmla="*/ 17 w 282"/>
                <a:gd name="T51" fmla="*/ 31 h 318"/>
                <a:gd name="T52" fmla="*/ 16 w 282"/>
                <a:gd name="T53" fmla="*/ 36 h 318"/>
                <a:gd name="T54" fmla="*/ 16 w 282"/>
                <a:gd name="T55" fmla="*/ 64 h 318"/>
                <a:gd name="T56" fmla="*/ 0 w 282"/>
                <a:gd name="T57" fmla="*/ 64 h 318"/>
                <a:gd name="T58" fmla="*/ 0 w 282"/>
                <a:gd name="T59" fmla="*/ 2 h 318"/>
                <a:gd name="T60" fmla="*/ 15 w 282"/>
                <a:gd name="T61" fmla="*/ 2 h 318"/>
                <a:gd name="T62" fmla="*/ 15 w 282"/>
                <a:gd name="T63" fmla="*/ 11 h 318"/>
                <a:gd name="T64" fmla="*/ 17 w 282"/>
                <a:gd name="T65" fmla="*/ 8 h 318"/>
                <a:gd name="T66" fmla="*/ 20 w 282"/>
                <a:gd name="T67" fmla="*/ 6 h 318"/>
                <a:gd name="T68" fmla="*/ 22 w 282"/>
                <a:gd name="T69" fmla="*/ 4 h 318"/>
                <a:gd name="T70" fmla="*/ 24 w 282"/>
                <a:gd name="T71" fmla="*/ 3 h 318"/>
                <a:gd name="T72" fmla="*/ 27 w 282"/>
                <a:gd name="T73" fmla="*/ 2 h 318"/>
                <a:gd name="T74" fmla="*/ 30 w 282"/>
                <a:gd name="T75" fmla="*/ 1 h 318"/>
                <a:gd name="T76" fmla="*/ 33 w 282"/>
                <a:gd name="T77" fmla="*/ 0 h 318"/>
                <a:gd name="T78" fmla="*/ 36 w 282"/>
                <a:gd name="T79" fmla="*/ 0 h 318"/>
                <a:gd name="T80" fmla="*/ 39 w 282"/>
                <a:gd name="T81" fmla="*/ 0 h 318"/>
                <a:gd name="T82" fmla="*/ 41 w 282"/>
                <a:gd name="T83" fmla="*/ 1 h 318"/>
                <a:gd name="T84" fmla="*/ 43 w 282"/>
                <a:gd name="T85" fmla="*/ 1 h 318"/>
                <a:gd name="T86" fmla="*/ 46 w 282"/>
                <a:gd name="T87" fmla="*/ 2 h 318"/>
                <a:gd name="T88" fmla="*/ 48 w 282"/>
                <a:gd name="T89" fmla="*/ 3 h 318"/>
                <a:gd name="T90" fmla="*/ 50 w 282"/>
                <a:gd name="T91" fmla="*/ 4 h 318"/>
                <a:gd name="T92" fmla="*/ 52 w 282"/>
                <a:gd name="T93" fmla="*/ 6 h 318"/>
                <a:gd name="T94" fmla="*/ 53 w 282"/>
                <a:gd name="T95" fmla="*/ 7 h 318"/>
                <a:gd name="T96" fmla="*/ 54 w 282"/>
                <a:gd name="T97" fmla="*/ 9 h 318"/>
                <a:gd name="T98" fmla="*/ 55 w 282"/>
                <a:gd name="T99" fmla="*/ 10 h 318"/>
                <a:gd name="T100" fmla="*/ 56 w 282"/>
                <a:gd name="T101" fmla="*/ 12 h 318"/>
                <a:gd name="T102" fmla="*/ 56 w 282"/>
                <a:gd name="T103" fmla="*/ 14 h 318"/>
                <a:gd name="T104" fmla="*/ 56 w 282"/>
                <a:gd name="T105" fmla="*/ 16 h 318"/>
                <a:gd name="T106" fmla="*/ 57 w 282"/>
                <a:gd name="T107" fmla="*/ 19 h 318"/>
                <a:gd name="T108" fmla="*/ 57 w 282"/>
                <a:gd name="T109" fmla="*/ 22 h 318"/>
                <a:gd name="T110" fmla="*/ 57 w 282"/>
                <a:gd name="T111" fmla="*/ 25 h 318"/>
                <a:gd name="T112" fmla="*/ 57 w 282"/>
                <a:gd name="T113" fmla="*/ 64 h 318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282"/>
                <a:gd name="T172" fmla="*/ 0 h 318"/>
                <a:gd name="T173" fmla="*/ 282 w 282"/>
                <a:gd name="T174" fmla="*/ 318 h 318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282" h="318">
                  <a:moveTo>
                    <a:pt x="282" y="318"/>
                  </a:moveTo>
                  <a:lnTo>
                    <a:pt x="200" y="318"/>
                  </a:lnTo>
                  <a:lnTo>
                    <a:pt x="200" y="159"/>
                  </a:lnTo>
                  <a:lnTo>
                    <a:pt x="200" y="136"/>
                  </a:lnTo>
                  <a:lnTo>
                    <a:pt x="198" y="118"/>
                  </a:lnTo>
                  <a:lnTo>
                    <a:pt x="197" y="103"/>
                  </a:lnTo>
                  <a:lnTo>
                    <a:pt x="195" y="94"/>
                  </a:lnTo>
                  <a:lnTo>
                    <a:pt x="191" y="88"/>
                  </a:lnTo>
                  <a:lnTo>
                    <a:pt x="187" y="82"/>
                  </a:lnTo>
                  <a:lnTo>
                    <a:pt x="183" y="76"/>
                  </a:lnTo>
                  <a:lnTo>
                    <a:pt x="178" y="72"/>
                  </a:lnTo>
                  <a:lnTo>
                    <a:pt x="172" y="68"/>
                  </a:lnTo>
                  <a:lnTo>
                    <a:pt x="164" y="66"/>
                  </a:lnTo>
                  <a:lnTo>
                    <a:pt x="157" y="63"/>
                  </a:lnTo>
                  <a:lnTo>
                    <a:pt x="149" y="63"/>
                  </a:lnTo>
                  <a:lnTo>
                    <a:pt x="139" y="63"/>
                  </a:lnTo>
                  <a:lnTo>
                    <a:pt x="128" y="66"/>
                  </a:lnTo>
                  <a:lnTo>
                    <a:pt x="120" y="69"/>
                  </a:lnTo>
                  <a:lnTo>
                    <a:pt x="111" y="74"/>
                  </a:lnTo>
                  <a:lnTo>
                    <a:pt x="103" y="82"/>
                  </a:lnTo>
                  <a:lnTo>
                    <a:pt x="97" y="89"/>
                  </a:lnTo>
                  <a:lnTo>
                    <a:pt x="92" y="96"/>
                  </a:lnTo>
                  <a:lnTo>
                    <a:pt x="87" y="106"/>
                  </a:lnTo>
                  <a:lnTo>
                    <a:pt x="85" y="118"/>
                  </a:lnTo>
                  <a:lnTo>
                    <a:pt x="83" y="134"/>
                  </a:lnTo>
                  <a:lnTo>
                    <a:pt x="82" y="153"/>
                  </a:lnTo>
                  <a:lnTo>
                    <a:pt x="81" y="177"/>
                  </a:lnTo>
                  <a:lnTo>
                    <a:pt x="81" y="318"/>
                  </a:lnTo>
                  <a:lnTo>
                    <a:pt x="0" y="318"/>
                  </a:lnTo>
                  <a:lnTo>
                    <a:pt x="0" y="8"/>
                  </a:lnTo>
                  <a:lnTo>
                    <a:pt x="75" y="8"/>
                  </a:lnTo>
                  <a:lnTo>
                    <a:pt x="75" y="53"/>
                  </a:lnTo>
                  <a:lnTo>
                    <a:pt x="86" y="40"/>
                  </a:lnTo>
                  <a:lnTo>
                    <a:pt x="97" y="30"/>
                  </a:lnTo>
                  <a:lnTo>
                    <a:pt x="109" y="21"/>
                  </a:lnTo>
                  <a:lnTo>
                    <a:pt x="121" y="14"/>
                  </a:lnTo>
                  <a:lnTo>
                    <a:pt x="134" y="8"/>
                  </a:lnTo>
                  <a:lnTo>
                    <a:pt x="148" y="4"/>
                  </a:lnTo>
                  <a:lnTo>
                    <a:pt x="162" y="2"/>
                  </a:lnTo>
                  <a:lnTo>
                    <a:pt x="178" y="0"/>
                  </a:lnTo>
                  <a:lnTo>
                    <a:pt x="191" y="0"/>
                  </a:lnTo>
                  <a:lnTo>
                    <a:pt x="203" y="3"/>
                  </a:lnTo>
                  <a:lnTo>
                    <a:pt x="215" y="7"/>
                  </a:lnTo>
                  <a:lnTo>
                    <a:pt x="227" y="10"/>
                  </a:lnTo>
                  <a:lnTo>
                    <a:pt x="238" y="15"/>
                  </a:lnTo>
                  <a:lnTo>
                    <a:pt x="247" y="21"/>
                  </a:lnTo>
                  <a:lnTo>
                    <a:pt x="255" y="28"/>
                  </a:lnTo>
                  <a:lnTo>
                    <a:pt x="261" y="36"/>
                  </a:lnTo>
                  <a:lnTo>
                    <a:pt x="266" y="43"/>
                  </a:lnTo>
                  <a:lnTo>
                    <a:pt x="271" y="51"/>
                  </a:lnTo>
                  <a:lnTo>
                    <a:pt x="275" y="60"/>
                  </a:lnTo>
                  <a:lnTo>
                    <a:pt x="277" y="69"/>
                  </a:lnTo>
                  <a:lnTo>
                    <a:pt x="279" y="80"/>
                  </a:lnTo>
                  <a:lnTo>
                    <a:pt x="281" y="92"/>
                  </a:lnTo>
                  <a:lnTo>
                    <a:pt x="282" y="108"/>
                  </a:lnTo>
                  <a:lnTo>
                    <a:pt x="282" y="125"/>
                  </a:lnTo>
                  <a:lnTo>
                    <a:pt x="282" y="318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R"/>
            </a:p>
          </p:txBody>
        </p:sp>
        <p:sp>
          <p:nvSpPr>
            <p:cNvPr id="294920" name="Freeform 14"/>
            <p:cNvSpPr>
              <a:spLocks noEditPoints="1"/>
            </p:cNvSpPr>
            <p:nvPr/>
          </p:nvSpPr>
          <p:spPr bwMode="auto">
            <a:xfrm>
              <a:off x="4100" y="2959"/>
              <a:ext cx="60" cy="87"/>
            </a:xfrm>
            <a:custGeom>
              <a:avLst/>
              <a:gdLst>
                <a:gd name="T0" fmla="*/ 45 w 303"/>
                <a:gd name="T1" fmla="*/ 86 h 436"/>
                <a:gd name="T2" fmla="*/ 43 w 303"/>
                <a:gd name="T3" fmla="*/ 79 h 436"/>
                <a:gd name="T4" fmla="*/ 39 w 303"/>
                <a:gd name="T5" fmla="*/ 83 h 436"/>
                <a:gd name="T6" fmla="*/ 33 w 303"/>
                <a:gd name="T7" fmla="*/ 86 h 436"/>
                <a:gd name="T8" fmla="*/ 28 w 303"/>
                <a:gd name="T9" fmla="*/ 87 h 436"/>
                <a:gd name="T10" fmla="*/ 23 w 303"/>
                <a:gd name="T11" fmla="*/ 87 h 436"/>
                <a:gd name="T12" fmla="*/ 18 w 303"/>
                <a:gd name="T13" fmla="*/ 86 h 436"/>
                <a:gd name="T14" fmla="*/ 14 w 303"/>
                <a:gd name="T15" fmla="*/ 84 h 436"/>
                <a:gd name="T16" fmla="*/ 10 w 303"/>
                <a:gd name="T17" fmla="*/ 80 h 436"/>
                <a:gd name="T18" fmla="*/ 6 w 303"/>
                <a:gd name="T19" fmla="*/ 76 h 436"/>
                <a:gd name="T20" fmla="*/ 3 w 303"/>
                <a:gd name="T21" fmla="*/ 71 h 436"/>
                <a:gd name="T22" fmla="*/ 1 w 303"/>
                <a:gd name="T23" fmla="*/ 65 h 436"/>
                <a:gd name="T24" fmla="*/ 0 w 303"/>
                <a:gd name="T25" fmla="*/ 58 h 436"/>
                <a:gd name="T26" fmla="*/ 0 w 303"/>
                <a:gd name="T27" fmla="*/ 50 h 436"/>
                <a:gd name="T28" fmla="*/ 1 w 303"/>
                <a:gd name="T29" fmla="*/ 44 h 436"/>
                <a:gd name="T30" fmla="*/ 3 w 303"/>
                <a:gd name="T31" fmla="*/ 38 h 436"/>
                <a:gd name="T32" fmla="*/ 6 w 303"/>
                <a:gd name="T33" fmla="*/ 33 h 436"/>
                <a:gd name="T34" fmla="*/ 9 w 303"/>
                <a:gd name="T35" fmla="*/ 29 h 436"/>
                <a:gd name="T36" fmla="*/ 13 w 303"/>
                <a:gd name="T37" fmla="*/ 25 h 436"/>
                <a:gd name="T38" fmla="*/ 18 w 303"/>
                <a:gd name="T39" fmla="*/ 24 h 436"/>
                <a:gd name="T40" fmla="*/ 23 w 303"/>
                <a:gd name="T41" fmla="*/ 22 h 436"/>
                <a:gd name="T42" fmla="*/ 29 w 303"/>
                <a:gd name="T43" fmla="*/ 23 h 436"/>
                <a:gd name="T44" fmla="*/ 33 w 303"/>
                <a:gd name="T45" fmla="*/ 24 h 436"/>
                <a:gd name="T46" fmla="*/ 38 w 303"/>
                <a:gd name="T47" fmla="*/ 26 h 436"/>
                <a:gd name="T48" fmla="*/ 42 w 303"/>
                <a:gd name="T49" fmla="*/ 29 h 436"/>
                <a:gd name="T50" fmla="*/ 44 w 303"/>
                <a:gd name="T51" fmla="*/ 0 h 436"/>
                <a:gd name="T52" fmla="*/ 60 w 303"/>
                <a:gd name="T53" fmla="*/ 86 h 436"/>
                <a:gd name="T54" fmla="*/ 17 w 303"/>
                <a:gd name="T55" fmla="*/ 58 h 436"/>
                <a:gd name="T56" fmla="*/ 18 w 303"/>
                <a:gd name="T57" fmla="*/ 63 h 436"/>
                <a:gd name="T58" fmla="*/ 19 w 303"/>
                <a:gd name="T59" fmla="*/ 66 h 436"/>
                <a:gd name="T60" fmla="*/ 20 w 303"/>
                <a:gd name="T61" fmla="*/ 69 h 436"/>
                <a:gd name="T62" fmla="*/ 23 w 303"/>
                <a:gd name="T63" fmla="*/ 71 h 436"/>
                <a:gd name="T64" fmla="*/ 26 w 303"/>
                <a:gd name="T65" fmla="*/ 73 h 436"/>
                <a:gd name="T66" fmla="*/ 29 w 303"/>
                <a:gd name="T67" fmla="*/ 74 h 436"/>
                <a:gd name="T68" fmla="*/ 32 w 303"/>
                <a:gd name="T69" fmla="*/ 74 h 436"/>
                <a:gd name="T70" fmla="*/ 34 w 303"/>
                <a:gd name="T71" fmla="*/ 73 h 436"/>
                <a:gd name="T72" fmla="*/ 37 w 303"/>
                <a:gd name="T73" fmla="*/ 72 h 436"/>
                <a:gd name="T74" fmla="*/ 39 w 303"/>
                <a:gd name="T75" fmla="*/ 70 h 436"/>
                <a:gd name="T76" fmla="*/ 41 w 303"/>
                <a:gd name="T77" fmla="*/ 68 h 436"/>
                <a:gd name="T78" fmla="*/ 42 w 303"/>
                <a:gd name="T79" fmla="*/ 65 h 436"/>
                <a:gd name="T80" fmla="*/ 43 w 303"/>
                <a:gd name="T81" fmla="*/ 61 h 436"/>
                <a:gd name="T82" fmla="*/ 44 w 303"/>
                <a:gd name="T83" fmla="*/ 57 h 436"/>
                <a:gd name="T84" fmla="*/ 44 w 303"/>
                <a:gd name="T85" fmla="*/ 52 h 436"/>
                <a:gd name="T86" fmla="*/ 43 w 303"/>
                <a:gd name="T87" fmla="*/ 48 h 436"/>
                <a:gd name="T88" fmla="*/ 42 w 303"/>
                <a:gd name="T89" fmla="*/ 44 h 436"/>
                <a:gd name="T90" fmla="*/ 41 w 303"/>
                <a:gd name="T91" fmla="*/ 41 h 436"/>
                <a:gd name="T92" fmla="*/ 39 w 303"/>
                <a:gd name="T93" fmla="*/ 39 h 436"/>
                <a:gd name="T94" fmla="*/ 37 w 303"/>
                <a:gd name="T95" fmla="*/ 37 h 436"/>
                <a:gd name="T96" fmla="*/ 34 w 303"/>
                <a:gd name="T97" fmla="*/ 36 h 436"/>
                <a:gd name="T98" fmla="*/ 32 w 303"/>
                <a:gd name="T99" fmla="*/ 35 h 436"/>
                <a:gd name="T100" fmla="*/ 29 w 303"/>
                <a:gd name="T101" fmla="*/ 35 h 436"/>
                <a:gd name="T102" fmla="*/ 26 w 303"/>
                <a:gd name="T103" fmla="*/ 36 h 436"/>
                <a:gd name="T104" fmla="*/ 24 w 303"/>
                <a:gd name="T105" fmla="*/ 37 h 436"/>
                <a:gd name="T106" fmla="*/ 22 w 303"/>
                <a:gd name="T107" fmla="*/ 39 h 436"/>
                <a:gd name="T108" fmla="*/ 20 w 303"/>
                <a:gd name="T109" fmla="*/ 41 h 436"/>
                <a:gd name="T110" fmla="*/ 18 w 303"/>
                <a:gd name="T111" fmla="*/ 44 h 436"/>
                <a:gd name="T112" fmla="*/ 17 w 303"/>
                <a:gd name="T113" fmla="*/ 47 h 436"/>
                <a:gd name="T114" fmla="*/ 17 w 303"/>
                <a:gd name="T115" fmla="*/ 51 h 4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303"/>
                <a:gd name="T175" fmla="*/ 0 h 436"/>
                <a:gd name="T176" fmla="*/ 303 w 303"/>
                <a:gd name="T177" fmla="*/ 436 h 4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303" h="436">
                  <a:moveTo>
                    <a:pt x="303" y="429"/>
                  </a:moveTo>
                  <a:lnTo>
                    <a:pt x="228" y="429"/>
                  </a:lnTo>
                  <a:lnTo>
                    <a:pt x="228" y="383"/>
                  </a:lnTo>
                  <a:lnTo>
                    <a:pt x="217" y="396"/>
                  </a:lnTo>
                  <a:lnTo>
                    <a:pt x="206" y="406"/>
                  </a:lnTo>
                  <a:lnTo>
                    <a:pt x="195" y="415"/>
                  </a:lnTo>
                  <a:lnTo>
                    <a:pt x="183" y="423"/>
                  </a:lnTo>
                  <a:lnTo>
                    <a:pt x="169" y="429"/>
                  </a:lnTo>
                  <a:lnTo>
                    <a:pt x="156" y="432"/>
                  </a:lnTo>
                  <a:lnTo>
                    <a:pt x="143" y="435"/>
                  </a:lnTo>
                  <a:lnTo>
                    <a:pt x="130" y="436"/>
                  </a:lnTo>
                  <a:lnTo>
                    <a:pt x="117" y="435"/>
                  </a:lnTo>
                  <a:lnTo>
                    <a:pt x="104" y="432"/>
                  </a:lnTo>
                  <a:lnTo>
                    <a:pt x="92" y="430"/>
                  </a:lnTo>
                  <a:lnTo>
                    <a:pt x="80" y="425"/>
                  </a:lnTo>
                  <a:lnTo>
                    <a:pt x="69" y="419"/>
                  </a:lnTo>
                  <a:lnTo>
                    <a:pt x="58" y="412"/>
                  </a:lnTo>
                  <a:lnTo>
                    <a:pt x="48" y="402"/>
                  </a:lnTo>
                  <a:lnTo>
                    <a:pt x="39" y="392"/>
                  </a:lnTo>
                  <a:lnTo>
                    <a:pt x="29" y="381"/>
                  </a:lnTo>
                  <a:lnTo>
                    <a:pt x="22" y="369"/>
                  </a:lnTo>
                  <a:lnTo>
                    <a:pt x="16" y="355"/>
                  </a:lnTo>
                  <a:lnTo>
                    <a:pt x="10" y="340"/>
                  </a:lnTo>
                  <a:lnTo>
                    <a:pt x="6" y="326"/>
                  </a:lnTo>
                  <a:lnTo>
                    <a:pt x="2" y="309"/>
                  </a:lnTo>
                  <a:lnTo>
                    <a:pt x="1" y="291"/>
                  </a:lnTo>
                  <a:lnTo>
                    <a:pt x="0" y="272"/>
                  </a:lnTo>
                  <a:lnTo>
                    <a:pt x="1" y="253"/>
                  </a:lnTo>
                  <a:lnTo>
                    <a:pt x="2" y="235"/>
                  </a:lnTo>
                  <a:lnTo>
                    <a:pt x="6" y="218"/>
                  </a:lnTo>
                  <a:lnTo>
                    <a:pt x="10" y="203"/>
                  </a:lnTo>
                  <a:lnTo>
                    <a:pt x="15" y="189"/>
                  </a:lnTo>
                  <a:lnTo>
                    <a:pt x="22" y="176"/>
                  </a:lnTo>
                  <a:lnTo>
                    <a:pt x="29" y="164"/>
                  </a:lnTo>
                  <a:lnTo>
                    <a:pt x="38" y="153"/>
                  </a:lnTo>
                  <a:lnTo>
                    <a:pt x="47" y="143"/>
                  </a:lnTo>
                  <a:lnTo>
                    <a:pt x="57" y="134"/>
                  </a:lnTo>
                  <a:lnTo>
                    <a:pt x="68" y="127"/>
                  </a:lnTo>
                  <a:lnTo>
                    <a:pt x="80" y="121"/>
                  </a:lnTo>
                  <a:lnTo>
                    <a:pt x="92" y="118"/>
                  </a:lnTo>
                  <a:lnTo>
                    <a:pt x="104" y="114"/>
                  </a:lnTo>
                  <a:lnTo>
                    <a:pt x="117" y="111"/>
                  </a:lnTo>
                  <a:lnTo>
                    <a:pt x="131" y="111"/>
                  </a:lnTo>
                  <a:lnTo>
                    <a:pt x="144" y="113"/>
                  </a:lnTo>
                  <a:lnTo>
                    <a:pt x="156" y="114"/>
                  </a:lnTo>
                  <a:lnTo>
                    <a:pt x="168" y="118"/>
                  </a:lnTo>
                  <a:lnTo>
                    <a:pt x="179" y="122"/>
                  </a:lnTo>
                  <a:lnTo>
                    <a:pt x="191" y="128"/>
                  </a:lnTo>
                  <a:lnTo>
                    <a:pt x="201" y="136"/>
                  </a:lnTo>
                  <a:lnTo>
                    <a:pt x="212" y="144"/>
                  </a:lnTo>
                  <a:lnTo>
                    <a:pt x="222" y="155"/>
                  </a:lnTo>
                  <a:lnTo>
                    <a:pt x="222" y="0"/>
                  </a:lnTo>
                  <a:lnTo>
                    <a:pt x="303" y="0"/>
                  </a:lnTo>
                  <a:lnTo>
                    <a:pt x="303" y="429"/>
                  </a:lnTo>
                  <a:close/>
                  <a:moveTo>
                    <a:pt x="85" y="266"/>
                  </a:moveTo>
                  <a:lnTo>
                    <a:pt x="85" y="289"/>
                  </a:lnTo>
                  <a:lnTo>
                    <a:pt x="87" y="310"/>
                  </a:lnTo>
                  <a:lnTo>
                    <a:pt x="90" y="318"/>
                  </a:lnTo>
                  <a:lnTo>
                    <a:pt x="92" y="326"/>
                  </a:lnTo>
                  <a:lnTo>
                    <a:pt x="94" y="333"/>
                  </a:lnTo>
                  <a:lnTo>
                    <a:pt x="98" y="339"/>
                  </a:lnTo>
                  <a:lnTo>
                    <a:pt x="103" y="346"/>
                  </a:lnTo>
                  <a:lnTo>
                    <a:pt x="109" y="352"/>
                  </a:lnTo>
                  <a:lnTo>
                    <a:pt x="115" y="358"/>
                  </a:lnTo>
                  <a:lnTo>
                    <a:pt x="122" y="362"/>
                  </a:lnTo>
                  <a:lnTo>
                    <a:pt x="130" y="366"/>
                  </a:lnTo>
                  <a:lnTo>
                    <a:pt x="137" y="368"/>
                  </a:lnTo>
                  <a:lnTo>
                    <a:pt x="145" y="371"/>
                  </a:lnTo>
                  <a:lnTo>
                    <a:pt x="154" y="371"/>
                  </a:lnTo>
                  <a:lnTo>
                    <a:pt x="160" y="371"/>
                  </a:lnTo>
                  <a:lnTo>
                    <a:pt x="167" y="369"/>
                  </a:lnTo>
                  <a:lnTo>
                    <a:pt x="173" y="367"/>
                  </a:lnTo>
                  <a:lnTo>
                    <a:pt x="179" y="364"/>
                  </a:lnTo>
                  <a:lnTo>
                    <a:pt x="185" y="361"/>
                  </a:lnTo>
                  <a:lnTo>
                    <a:pt x="191" y="357"/>
                  </a:lnTo>
                  <a:lnTo>
                    <a:pt x="196" y="352"/>
                  </a:lnTo>
                  <a:lnTo>
                    <a:pt x="202" y="346"/>
                  </a:lnTo>
                  <a:lnTo>
                    <a:pt x="206" y="340"/>
                  </a:lnTo>
                  <a:lnTo>
                    <a:pt x="211" y="333"/>
                  </a:lnTo>
                  <a:lnTo>
                    <a:pt x="214" y="326"/>
                  </a:lnTo>
                  <a:lnTo>
                    <a:pt x="217" y="316"/>
                  </a:lnTo>
                  <a:lnTo>
                    <a:pt x="219" y="308"/>
                  </a:lnTo>
                  <a:lnTo>
                    <a:pt x="220" y="297"/>
                  </a:lnTo>
                  <a:lnTo>
                    <a:pt x="222" y="286"/>
                  </a:lnTo>
                  <a:lnTo>
                    <a:pt x="222" y="275"/>
                  </a:lnTo>
                  <a:lnTo>
                    <a:pt x="222" y="262"/>
                  </a:lnTo>
                  <a:lnTo>
                    <a:pt x="220" y="249"/>
                  </a:lnTo>
                  <a:lnTo>
                    <a:pt x="219" y="239"/>
                  </a:lnTo>
                  <a:lnTo>
                    <a:pt x="217" y="229"/>
                  </a:lnTo>
                  <a:lnTo>
                    <a:pt x="214" y="219"/>
                  </a:lnTo>
                  <a:lnTo>
                    <a:pt x="211" y="211"/>
                  </a:lnTo>
                  <a:lnTo>
                    <a:pt x="207" y="203"/>
                  </a:lnTo>
                  <a:lnTo>
                    <a:pt x="202" y="197"/>
                  </a:lnTo>
                  <a:lnTo>
                    <a:pt x="197" y="193"/>
                  </a:lnTo>
                  <a:lnTo>
                    <a:pt x="192" y="188"/>
                  </a:lnTo>
                  <a:lnTo>
                    <a:pt x="186" y="183"/>
                  </a:lnTo>
                  <a:lnTo>
                    <a:pt x="180" y="180"/>
                  </a:lnTo>
                  <a:lnTo>
                    <a:pt x="174" y="178"/>
                  </a:lnTo>
                  <a:lnTo>
                    <a:pt x="167" y="176"/>
                  </a:lnTo>
                  <a:lnTo>
                    <a:pt x="160" y="174"/>
                  </a:lnTo>
                  <a:lnTo>
                    <a:pt x="153" y="174"/>
                  </a:lnTo>
                  <a:lnTo>
                    <a:pt x="145" y="174"/>
                  </a:lnTo>
                  <a:lnTo>
                    <a:pt x="139" y="176"/>
                  </a:lnTo>
                  <a:lnTo>
                    <a:pt x="132" y="178"/>
                  </a:lnTo>
                  <a:lnTo>
                    <a:pt x="126" y="180"/>
                  </a:lnTo>
                  <a:lnTo>
                    <a:pt x="120" y="183"/>
                  </a:lnTo>
                  <a:lnTo>
                    <a:pt x="115" y="188"/>
                  </a:lnTo>
                  <a:lnTo>
                    <a:pt x="109" y="193"/>
                  </a:lnTo>
                  <a:lnTo>
                    <a:pt x="104" y="197"/>
                  </a:lnTo>
                  <a:lnTo>
                    <a:pt x="99" y="203"/>
                  </a:lnTo>
                  <a:lnTo>
                    <a:pt x="96" y="211"/>
                  </a:lnTo>
                  <a:lnTo>
                    <a:pt x="92" y="218"/>
                  </a:lnTo>
                  <a:lnTo>
                    <a:pt x="90" y="226"/>
                  </a:lnTo>
                  <a:lnTo>
                    <a:pt x="87" y="235"/>
                  </a:lnTo>
                  <a:lnTo>
                    <a:pt x="86" y="245"/>
                  </a:lnTo>
                  <a:lnTo>
                    <a:pt x="85" y="256"/>
                  </a:lnTo>
                  <a:lnTo>
                    <a:pt x="85" y="266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R"/>
            </a:p>
          </p:txBody>
        </p:sp>
        <p:sp>
          <p:nvSpPr>
            <p:cNvPr id="294921" name="Freeform 15"/>
            <p:cNvSpPr>
              <a:spLocks noEditPoints="1"/>
            </p:cNvSpPr>
            <p:nvPr/>
          </p:nvSpPr>
          <p:spPr bwMode="auto">
            <a:xfrm>
              <a:off x="4173" y="2957"/>
              <a:ext cx="64" cy="89"/>
            </a:xfrm>
            <a:custGeom>
              <a:avLst/>
              <a:gdLst>
                <a:gd name="T0" fmla="*/ 0 w 319"/>
                <a:gd name="T1" fmla="*/ 51 h 443"/>
                <a:gd name="T2" fmla="*/ 1 w 319"/>
                <a:gd name="T3" fmla="*/ 45 h 443"/>
                <a:gd name="T4" fmla="*/ 4 w 319"/>
                <a:gd name="T5" fmla="*/ 40 h 443"/>
                <a:gd name="T6" fmla="*/ 7 w 319"/>
                <a:gd name="T7" fmla="*/ 34 h 443"/>
                <a:gd name="T8" fmla="*/ 12 w 319"/>
                <a:gd name="T9" fmla="*/ 30 h 443"/>
                <a:gd name="T10" fmla="*/ 17 w 319"/>
                <a:gd name="T11" fmla="*/ 27 h 443"/>
                <a:gd name="T12" fmla="*/ 23 w 319"/>
                <a:gd name="T13" fmla="*/ 25 h 443"/>
                <a:gd name="T14" fmla="*/ 29 w 319"/>
                <a:gd name="T15" fmla="*/ 24 h 443"/>
                <a:gd name="T16" fmla="*/ 39 w 319"/>
                <a:gd name="T17" fmla="*/ 24 h 443"/>
                <a:gd name="T18" fmla="*/ 48 w 319"/>
                <a:gd name="T19" fmla="*/ 28 h 443"/>
                <a:gd name="T20" fmla="*/ 55 w 319"/>
                <a:gd name="T21" fmla="*/ 33 h 443"/>
                <a:gd name="T22" fmla="*/ 60 w 319"/>
                <a:gd name="T23" fmla="*/ 41 h 443"/>
                <a:gd name="T24" fmla="*/ 64 w 319"/>
                <a:gd name="T25" fmla="*/ 50 h 443"/>
                <a:gd name="T26" fmla="*/ 64 w 319"/>
                <a:gd name="T27" fmla="*/ 59 h 443"/>
                <a:gd name="T28" fmla="*/ 62 w 319"/>
                <a:gd name="T29" fmla="*/ 69 h 443"/>
                <a:gd name="T30" fmla="*/ 57 w 319"/>
                <a:gd name="T31" fmla="*/ 77 h 443"/>
                <a:gd name="T32" fmla="*/ 50 w 319"/>
                <a:gd name="T33" fmla="*/ 84 h 443"/>
                <a:gd name="T34" fmla="*/ 42 w 319"/>
                <a:gd name="T35" fmla="*/ 88 h 443"/>
                <a:gd name="T36" fmla="*/ 32 w 319"/>
                <a:gd name="T37" fmla="*/ 89 h 443"/>
                <a:gd name="T38" fmla="*/ 26 w 319"/>
                <a:gd name="T39" fmla="*/ 88 h 443"/>
                <a:gd name="T40" fmla="*/ 20 w 319"/>
                <a:gd name="T41" fmla="*/ 87 h 443"/>
                <a:gd name="T42" fmla="*/ 14 w 319"/>
                <a:gd name="T43" fmla="*/ 84 h 443"/>
                <a:gd name="T44" fmla="*/ 9 w 319"/>
                <a:gd name="T45" fmla="*/ 80 h 443"/>
                <a:gd name="T46" fmla="*/ 5 w 319"/>
                <a:gd name="T47" fmla="*/ 76 h 443"/>
                <a:gd name="T48" fmla="*/ 2 w 319"/>
                <a:gd name="T49" fmla="*/ 70 h 443"/>
                <a:gd name="T50" fmla="*/ 0 w 319"/>
                <a:gd name="T51" fmla="*/ 63 h 443"/>
                <a:gd name="T52" fmla="*/ 0 w 319"/>
                <a:gd name="T53" fmla="*/ 55 h 443"/>
                <a:gd name="T54" fmla="*/ 17 w 319"/>
                <a:gd name="T55" fmla="*/ 61 h 443"/>
                <a:gd name="T56" fmla="*/ 18 w 319"/>
                <a:gd name="T57" fmla="*/ 66 h 443"/>
                <a:gd name="T58" fmla="*/ 21 w 319"/>
                <a:gd name="T59" fmla="*/ 71 h 443"/>
                <a:gd name="T60" fmla="*/ 25 w 319"/>
                <a:gd name="T61" fmla="*/ 73 h 443"/>
                <a:gd name="T62" fmla="*/ 29 w 319"/>
                <a:gd name="T63" fmla="*/ 75 h 443"/>
                <a:gd name="T64" fmla="*/ 34 w 319"/>
                <a:gd name="T65" fmla="*/ 75 h 443"/>
                <a:gd name="T66" fmla="*/ 38 w 319"/>
                <a:gd name="T67" fmla="*/ 74 h 443"/>
                <a:gd name="T68" fmla="*/ 42 w 319"/>
                <a:gd name="T69" fmla="*/ 72 h 443"/>
                <a:gd name="T70" fmla="*/ 45 w 319"/>
                <a:gd name="T71" fmla="*/ 68 h 443"/>
                <a:gd name="T72" fmla="*/ 47 w 319"/>
                <a:gd name="T73" fmla="*/ 63 h 443"/>
                <a:gd name="T74" fmla="*/ 47 w 319"/>
                <a:gd name="T75" fmla="*/ 56 h 443"/>
                <a:gd name="T76" fmla="*/ 47 w 319"/>
                <a:gd name="T77" fmla="*/ 50 h 443"/>
                <a:gd name="T78" fmla="*/ 45 w 319"/>
                <a:gd name="T79" fmla="*/ 45 h 443"/>
                <a:gd name="T80" fmla="*/ 42 w 319"/>
                <a:gd name="T81" fmla="*/ 41 h 443"/>
                <a:gd name="T82" fmla="*/ 38 w 319"/>
                <a:gd name="T83" fmla="*/ 38 h 443"/>
                <a:gd name="T84" fmla="*/ 34 w 319"/>
                <a:gd name="T85" fmla="*/ 37 h 443"/>
                <a:gd name="T86" fmla="*/ 29 w 319"/>
                <a:gd name="T87" fmla="*/ 37 h 443"/>
                <a:gd name="T88" fmla="*/ 25 w 319"/>
                <a:gd name="T89" fmla="*/ 39 h 443"/>
                <a:gd name="T90" fmla="*/ 21 w 319"/>
                <a:gd name="T91" fmla="*/ 42 h 443"/>
                <a:gd name="T92" fmla="*/ 18 w 319"/>
                <a:gd name="T93" fmla="*/ 46 h 443"/>
                <a:gd name="T94" fmla="*/ 17 w 319"/>
                <a:gd name="T95" fmla="*/ 52 h 443"/>
                <a:gd name="T96" fmla="*/ 23 w 319"/>
                <a:gd name="T97" fmla="*/ 17 h 443"/>
                <a:gd name="T98" fmla="*/ 34 w 319"/>
                <a:gd name="T99" fmla="*/ 17 h 443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319"/>
                <a:gd name="T151" fmla="*/ 0 h 443"/>
                <a:gd name="T152" fmla="*/ 319 w 319"/>
                <a:gd name="T153" fmla="*/ 443 h 443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319" h="443">
                  <a:moveTo>
                    <a:pt x="0" y="276"/>
                  </a:moveTo>
                  <a:lnTo>
                    <a:pt x="0" y="266"/>
                  </a:lnTo>
                  <a:lnTo>
                    <a:pt x="1" y="255"/>
                  </a:lnTo>
                  <a:lnTo>
                    <a:pt x="2" y="246"/>
                  </a:lnTo>
                  <a:lnTo>
                    <a:pt x="4" y="236"/>
                  </a:lnTo>
                  <a:lnTo>
                    <a:pt x="7" y="226"/>
                  </a:lnTo>
                  <a:lnTo>
                    <a:pt x="10" y="217"/>
                  </a:lnTo>
                  <a:lnTo>
                    <a:pt x="14" y="207"/>
                  </a:lnTo>
                  <a:lnTo>
                    <a:pt x="19" y="197"/>
                  </a:lnTo>
                  <a:lnTo>
                    <a:pt x="25" y="187"/>
                  </a:lnTo>
                  <a:lnTo>
                    <a:pt x="30" y="179"/>
                  </a:lnTo>
                  <a:lnTo>
                    <a:pt x="37" y="171"/>
                  </a:lnTo>
                  <a:lnTo>
                    <a:pt x="43" y="163"/>
                  </a:lnTo>
                  <a:lnTo>
                    <a:pt x="50" y="156"/>
                  </a:lnTo>
                  <a:lnTo>
                    <a:pt x="59" y="150"/>
                  </a:lnTo>
                  <a:lnTo>
                    <a:pt x="67" y="144"/>
                  </a:lnTo>
                  <a:lnTo>
                    <a:pt x="76" y="139"/>
                  </a:lnTo>
                  <a:lnTo>
                    <a:pt x="85" y="134"/>
                  </a:lnTo>
                  <a:lnTo>
                    <a:pt x="95" y="129"/>
                  </a:lnTo>
                  <a:lnTo>
                    <a:pt x="105" y="127"/>
                  </a:lnTo>
                  <a:lnTo>
                    <a:pt x="116" y="123"/>
                  </a:lnTo>
                  <a:lnTo>
                    <a:pt x="125" y="121"/>
                  </a:lnTo>
                  <a:lnTo>
                    <a:pt x="136" y="120"/>
                  </a:lnTo>
                  <a:lnTo>
                    <a:pt x="147" y="118"/>
                  </a:lnTo>
                  <a:lnTo>
                    <a:pt x="158" y="118"/>
                  </a:lnTo>
                  <a:lnTo>
                    <a:pt x="176" y="120"/>
                  </a:lnTo>
                  <a:lnTo>
                    <a:pt x="192" y="121"/>
                  </a:lnTo>
                  <a:lnTo>
                    <a:pt x="208" y="125"/>
                  </a:lnTo>
                  <a:lnTo>
                    <a:pt x="222" y="129"/>
                  </a:lnTo>
                  <a:lnTo>
                    <a:pt x="237" y="137"/>
                  </a:lnTo>
                  <a:lnTo>
                    <a:pt x="250" y="144"/>
                  </a:lnTo>
                  <a:lnTo>
                    <a:pt x="262" y="154"/>
                  </a:lnTo>
                  <a:lnTo>
                    <a:pt x="274" y="164"/>
                  </a:lnTo>
                  <a:lnTo>
                    <a:pt x="284" y="175"/>
                  </a:lnTo>
                  <a:lnTo>
                    <a:pt x="294" y="189"/>
                  </a:lnTo>
                  <a:lnTo>
                    <a:pt x="301" y="202"/>
                  </a:lnTo>
                  <a:lnTo>
                    <a:pt x="308" y="215"/>
                  </a:lnTo>
                  <a:lnTo>
                    <a:pt x="313" y="231"/>
                  </a:lnTo>
                  <a:lnTo>
                    <a:pt x="317" y="247"/>
                  </a:lnTo>
                  <a:lnTo>
                    <a:pt x="318" y="263"/>
                  </a:lnTo>
                  <a:lnTo>
                    <a:pt x="319" y="279"/>
                  </a:lnTo>
                  <a:lnTo>
                    <a:pt x="318" y="296"/>
                  </a:lnTo>
                  <a:lnTo>
                    <a:pt x="315" y="313"/>
                  </a:lnTo>
                  <a:lnTo>
                    <a:pt x="313" y="329"/>
                  </a:lnTo>
                  <a:lnTo>
                    <a:pt x="307" y="344"/>
                  </a:lnTo>
                  <a:lnTo>
                    <a:pt x="301" y="358"/>
                  </a:lnTo>
                  <a:lnTo>
                    <a:pt x="294" y="371"/>
                  </a:lnTo>
                  <a:lnTo>
                    <a:pt x="284" y="385"/>
                  </a:lnTo>
                  <a:lnTo>
                    <a:pt x="273" y="396"/>
                  </a:lnTo>
                  <a:lnTo>
                    <a:pt x="262" y="407"/>
                  </a:lnTo>
                  <a:lnTo>
                    <a:pt x="249" y="416"/>
                  </a:lnTo>
                  <a:lnTo>
                    <a:pt x="237" y="425"/>
                  </a:lnTo>
                  <a:lnTo>
                    <a:pt x="222" y="431"/>
                  </a:lnTo>
                  <a:lnTo>
                    <a:pt x="208" y="436"/>
                  </a:lnTo>
                  <a:lnTo>
                    <a:pt x="192" y="439"/>
                  </a:lnTo>
                  <a:lnTo>
                    <a:pt x="176" y="442"/>
                  </a:lnTo>
                  <a:lnTo>
                    <a:pt x="159" y="443"/>
                  </a:lnTo>
                  <a:lnTo>
                    <a:pt x="148" y="442"/>
                  </a:lnTo>
                  <a:lnTo>
                    <a:pt x="139" y="442"/>
                  </a:lnTo>
                  <a:lnTo>
                    <a:pt x="128" y="439"/>
                  </a:lnTo>
                  <a:lnTo>
                    <a:pt x="118" y="438"/>
                  </a:lnTo>
                  <a:lnTo>
                    <a:pt x="107" y="434"/>
                  </a:lnTo>
                  <a:lnTo>
                    <a:pt x="98" y="432"/>
                  </a:lnTo>
                  <a:lnTo>
                    <a:pt x="88" y="427"/>
                  </a:lnTo>
                  <a:lnTo>
                    <a:pt x="78" y="424"/>
                  </a:lnTo>
                  <a:lnTo>
                    <a:pt x="69" y="419"/>
                  </a:lnTo>
                  <a:lnTo>
                    <a:pt x="60" y="413"/>
                  </a:lnTo>
                  <a:lnTo>
                    <a:pt x="52" y="407"/>
                  </a:lnTo>
                  <a:lnTo>
                    <a:pt x="44" y="399"/>
                  </a:lnTo>
                  <a:lnTo>
                    <a:pt x="37" y="392"/>
                  </a:lnTo>
                  <a:lnTo>
                    <a:pt x="30" y="385"/>
                  </a:lnTo>
                  <a:lnTo>
                    <a:pt x="25" y="376"/>
                  </a:lnTo>
                  <a:lnTo>
                    <a:pt x="19" y="367"/>
                  </a:lnTo>
                  <a:lnTo>
                    <a:pt x="14" y="357"/>
                  </a:lnTo>
                  <a:lnTo>
                    <a:pt x="10" y="347"/>
                  </a:lnTo>
                  <a:lnTo>
                    <a:pt x="7" y="336"/>
                  </a:lnTo>
                  <a:lnTo>
                    <a:pt x="4" y="325"/>
                  </a:lnTo>
                  <a:lnTo>
                    <a:pt x="2" y="313"/>
                  </a:lnTo>
                  <a:lnTo>
                    <a:pt x="1" y="301"/>
                  </a:lnTo>
                  <a:lnTo>
                    <a:pt x="0" y="289"/>
                  </a:lnTo>
                  <a:lnTo>
                    <a:pt x="0" y="276"/>
                  </a:lnTo>
                  <a:close/>
                  <a:moveTo>
                    <a:pt x="83" y="281"/>
                  </a:moveTo>
                  <a:lnTo>
                    <a:pt x="83" y="292"/>
                  </a:lnTo>
                  <a:lnTo>
                    <a:pt x="84" y="302"/>
                  </a:lnTo>
                  <a:lnTo>
                    <a:pt x="87" y="312"/>
                  </a:lnTo>
                  <a:lnTo>
                    <a:pt x="89" y="321"/>
                  </a:lnTo>
                  <a:lnTo>
                    <a:pt x="92" y="329"/>
                  </a:lnTo>
                  <a:lnTo>
                    <a:pt x="95" y="338"/>
                  </a:lnTo>
                  <a:lnTo>
                    <a:pt x="100" y="345"/>
                  </a:lnTo>
                  <a:lnTo>
                    <a:pt x="105" y="351"/>
                  </a:lnTo>
                  <a:lnTo>
                    <a:pt x="111" y="357"/>
                  </a:lnTo>
                  <a:lnTo>
                    <a:pt x="117" y="362"/>
                  </a:lnTo>
                  <a:lnTo>
                    <a:pt x="123" y="365"/>
                  </a:lnTo>
                  <a:lnTo>
                    <a:pt x="129" y="369"/>
                  </a:lnTo>
                  <a:lnTo>
                    <a:pt x="136" y="373"/>
                  </a:lnTo>
                  <a:lnTo>
                    <a:pt x="144" y="374"/>
                  </a:lnTo>
                  <a:lnTo>
                    <a:pt x="151" y="375"/>
                  </a:lnTo>
                  <a:lnTo>
                    <a:pt x="159" y="375"/>
                  </a:lnTo>
                  <a:lnTo>
                    <a:pt x="167" y="375"/>
                  </a:lnTo>
                  <a:lnTo>
                    <a:pt x="174" y="374"/>
                  </a:lnTo>
                  <a:lnTo>
                    <a:pt x="181" y="373"/>
                  </a:lnTo>
                  <a:lnTo>
                    <a:pt x="188" y="369"/>
                  </a:lnTo>
                  <a:lnTo>
                    <a:pt x="196" y="365"/>
                  </a:lnTo>
                  <a:lnTo>
                    <a:pt x="202" y="362"/>
                  </a:lnTo>
                  <a:lnTo>
                    <a:pt x="208" y="357"/>
                  </a:lnTo>
                  <a:lnTo>
                    <a:pt x="213" y="351"/>
                  </a:lnTo>
                  <a:lnTo>
                    <a:pt x="217" y="345"/>
                  </a:lnTo>
                  <a:lnTo>
                    <a:pt x="222" y="338"/>
                  </a:lnTo>
                  <a:lnTo>
                    <a:pt x="226" y="329"/>
                  </a:lnTo>
                  <a:lnTo>
                    <a:pt x="230" y="321"/>
                  </a:lnTo>
                  <a:lnTo>
                    <a:pt x="232" y="312"/>
                  </a:lnTo>
                  <a:lnTo>
                    <a:pt x="233" y="301"/>
                  </a:lnTo>
                  <a:lnTo>
                    <a:pt x="234" y="292"/>
                  </a:lnTo>
                  <a:lnTo>
                    <a:pt x="234" y="279"/>
                  </a:lnTo>
                  <a:lnTo>
                    <a:pt x="234" y="269"/>
                  </a:lnTo>
                  <a:lnTo>
                    <a:pt x="233" y="259"/>
                  </a:lnTo>
                  <a:lnTo>
                    <a:pt x="232" y="249"/>
                  </a:lnTo>
                  <a:lnTo>
                    <a:pt x="230" y="240"/>
                  </a:lnTo>
                  <a:lnTo>
                    <a:pt x="226" y="231"/>
                  </a:lnTo>
                  <a:lnTo>
                    <a:pt x="222" y="224"/>
                  </a:lnTo>
                  <a:lnTo>
                    <a:pt x="217" y="217"/>
                  </a:lnTo>
                  <a:lnTo>
                    <a:pt x="213" y="209"/>
                  </a:lnTo>
                  <a:lnTo>
                    <a:pt x="208" y="204"/>
                  </a:lnTo>
                  <a:lnTo>
                    <a:pt x="202" y="200"/>
                  </a:lnTo>
                  <a:lnTo>
                    <a:pt x="196" y="195"/>
                  </a:lnTo>
                  <a:lnTo>
                    <a:pt x="188" y="191"/>
                  </a:lnTo>
                  <a:lnTo>
                    <a:pt x="181" y="189"/>
                  </a:lnTo>
                  <a:lnTo>
                    <a:pt x="174" y="186"/>
                  </a:lnTo>
                  <a:lnTo>
                    <a:pt x="167" y="186"/>
                  </a:lnTo>
                  <a:lnTo>
                    <a:pt x="159" y="185"/>
                  </a:lnTo>
                  <a:lnTo>
                    <a:pt x="151" y="186"/>
                  </a:lnTo>
                  <a:lnTo>
                    <a:pt x="144" y="186"/>
                  </a:lnTo>
                  <a:lnTo>
                    <a:pt x="136" y="189"/>
                  </a:lnTo>
                  <a:lnTo>
                    <a:pt x="129" y="191"/>
                  </a:lnTo>
                  <a:lnTo>
                    <a:pt x="123" y="195"/>
                  </a:lnTo>
                  <a:lnTo>
                    <a:pt x="117" y="200"/>
                  </a:lnTo>
                  <a:lnTo>
                    <a:pt x="111" y="204"/>
                  </a:lnTo>
                  <a:lnTo>
                    <a:pt x="105" y="209"/>
                  </a:lnTo>
                  <a:lnTo>
                    <a:pt x="100" y="217"/>
                  </a:lnTo>
                  <a:lnTo>
                    <a:pt x="95" y="224"/>
                  </a:lnTo>
                  <a:lnTo>
                    <a:pt x="92" y="231"/>
                  </a:lnTo>
                  <a:lnTo>
                    <a:pt x="89" y="240"/>
                  </a:lnTo>
                  <a:lnTo>
                    <a:pt x="87" y="249"/>
                  </a:lnTo>
                  <a:lnTo>
                    <a:pt x="84" y="259"/>
                  </a:lnTo>
                  <a:lnTo>
                    <a:pt x="83" y="270"/>
                  </a:lnTo>
                  <a:lnTo>
                    <a:pt x="83" y="281"/>
                  </a:lnTo>
                  <a:close/>
                  <a:moveTo>
                    <a:pt x="117" y="87"/>
                  </a:moveTo>
                  <a:lnTo>
                    <a:pt x="158" y="0"/>
                  </a:lnTo>
                  <a:lnTo>
                    <a:pt x="250" y="0"/>
                  </a:lnTo>
                  <a:lnTo>
                    <a:pt x="169" y="87"/>
                  </a:lnTo>
                  <a:lnTo>
                    <a:pt x="117" y="87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R"/>
            </a:p>
          </p:txBody>
        </p:sp>
        <p:sp>
          <p:nvSpPr>
            <p:cNvPr id="294922" name="Freeform 16"/>
            <p:cNvSpPr>
              <a:spLocks/>
            </p:cNvSpPr>
            <p:nvPr/>
          </p:nvSpPr>
          <p:spPr bwMode="auto">
            <a:xfrm>
              <a:off x="4249" y="2981"/>
              <a:ext cx="57" cy="64"/>
            </a:xfrm>
            <a:custGeom>
              <a:avLst/>
              <a:gdLst>
                <a:gd name="T0" fmla="*/ 57 w 283"/>
                <a:gd name="T1" fmla="*/ 64 h 318"/>
                <a:gd name="T2" fmla="*/ 40 w 283"/>
                <a:gd name="T3" fmla="*/ 64 h 318"/>
                <a:gd name="T4" fmla="*/ 40 w 283"/>
                <a:gd name="T5" fmla="*/ 32 h 318"/>
                <a:gd name="T6" fmla="*/ 40 w 283"/>
                <a:gd name="T7" fmla="*/ 27 h 318"/>
                <a:gd name="T8" fmla="*/ 40 w 283"/>
                <a:gd name="T9" fmla="*/ 24 h 318"/>
                <a:gd name="T10" fmla="*/ 40 w 283"/>
                <a:gd name="T11" fmla="*/ 21 h 318"/>
                <a:gd name="T12" fmla="*/ 39 w 283"/>
                <a:gd name="T13" fmla="*/ 19 h 318"/>
                <a:gd name="T14" fmla="*/ 39 w 283"/>
                <a:gd name="T15" fmla="*/ 18 h 318"/>
                <a:gd name="T16" fmla="*/ 38 w 283"/>
                <a:gd name="T17" fmla="*/ 17 h 318"/>
                <a:gd name="T18" fmla="*/ 37 w 283"/>
                <a:gd name="T19" fmla="*/ 15 h 318"/>
                <a:gd name="T20" fmla="*/ 36 w 283"/>
                <a:gd name="T21" fmla="*/ 14 h 318"/>
                <a:gd name="T22" fmla="*/ 35 w 283"/>
                <a:gd name="T23" fmla="*/ 14 h 318"/>
                <a:gd name="T24" fmla="*/ 33 w 283"/>
                <a:gd name="T25" fmla="*/ 13 h 318"/>
                <a:gd name="T26" fmla="*/ 32 w 283"/>
                <a:gd name="T27" fmla="*/ 13 h 318"/>
                <a:gd name="T28" fmla="*/ 30 w 283"/>
                <a:gd name="T29" fmla="*/ 13 h 318"/>
                <a:gd name="T30" fmla="*/ 28 w 283"/>
                <a:gd name="T31" fmla="*/ 13 h 318"/>
                <a:gd name="T32" fmla="*/ 26 w 283"/>
                <a:gd name="T33" fmla="*/ 13 h 318"/>
                <a:gd name="T34" fmla="*/ 24 w 283"/>
                <a:gd name="T35" fmla="*/ 14 h 318"/>
                <a:gd name="T36" fmla="*/ 22 w 283"/>
                <a:gd name="T37" fmla="*/ 15 h 318"/>
                <a:gd name="T38" fmla="*/ 21 w 283"/>
                <a:gd name="T39" fmla="*/ 17 h 318"/>
                <a:gd name="T40" fmla="*/ 20 w 283"/>
                <a:gd name="T41" fmla="*/ 18 h 318"/>
                <a:gd name="T42" fmla="*/ 19 w 283"/>
                <a:gd name="T43" fmla="*/ 19 h 318"/>
                <a:gd name="T44" fmla="*/ 18 w 283"/>
                <a:gd name="T45" fmla="*/ 21 h 318"/>
                <a:gd name="T46" fmla="*/ 17 w 283"/>
                <a:gd name="T47" fmla="*/ 24 h 318"/>
                <a:gd name="T48" fmla="*/ 17 w 283"/>
                <a:gd name="T49" fmla="*/ 27 h 318"/>
                <a:gd name="T50" fmla="*/ 17 w 283"/>
                <a:gd name="T51" fmla="*/ 31 h 318"/>
                <a:gd name="T52" fmla="*/ 17 w 283"/>
                <a:gd name="T53" fmla="*/ 36 h 318"/>
                <a:gd name="T54" fmla="*/ 17 w 283"/>
                <a:gd name="T55" fmla="*/ 64 h 318"/>
                <a:gd name="T56" fmla="*/ 0 w 283"/>
                <a:gd name="T57" fmla="*/ 64 h 318"/>
                <a:gd name="T58" fmla="*/ 0 w 283"/>
                <a:gd name="T59" fmla="*/ 2 h 318"/>
                <a:gd name="T60" fmla="*/ 15 w 283"/>
                <a:gd name="T61" fmla="*/ 2 h 318"/>
                <a:gd name="T62" fmla="*/ 15 w 283"/>
                <a:gd name="T63" fmla="*/ 11 h 318"/>
                <a:gd name="T64" fmla="*/ 18 w 283"/>
                <a:gd name="T65" fmla="*/ 8 h 318"/>
                <a:gd name="T66" fmla="*/ 20 w 283"/>
                <a:gd name="T67" fmla="*/ 6 h 318"/>
                <a:gd name="T68" fmla="*/ 22 w 283"/>
                <a:gd name="T69" fmla="*/ 4 h 318"/>
                <a:gd name="T70" fmla="*/ 25 w 283"/>
                <a:gd name="T71" fmla="*/ 3 h 318"/>
                <a:gd name="T72" fmla="*/ 27 w 283"/>
                <a:gd name="T73" fmla="*/ 2 h 318"/>
                <a:gd name="T74" fmla="*/ 30 w 283"/>
                <a:gd name="T75" fmla="*/ 1 h 318"/>
                <a:gd name="T76" fmla="*/ 33 w 283"/>
                <a:gd name="T77" fmla="*/ 0 h 318"/>
                <a:gd name="T78" fmla="*/ 36 w 283"/>
                <a:gd name="T79" fmla="*/ 0 h 318"/>
                <a:gd name="T80" fmla="*/ 39 w 283"/>
                <a:gd name="T81" fmla="*/ 0 h 318"/>
                <a:gd name="T82" fmla="*/ 41 w 283"/>
                <a:gd name="T83" fmla="*/ 1 h 318"/>
                <a:gd name="T84" fmla="*/ 44 w 283"/>
                <a:gd name="T85" fmla="*/ 1 h 318"/>
                <a:gd name="T86" fmla="*/ 46 w 283"/>
                <a:gd name="T87" fmla="*/ 2 h 318"/>
                <a:gd name="T88" fmla="*/ 48 w 283"/>
                <a:gd name="T89" fmla="*/ 3 h 318"/>
                <a:gd name="T90" fmla="*/ 50 w 283"/>
                <a:gd name="T91" fmla="*/ 4 h 318"/>
                <a:gd name="T92" fmla="*/ 51 w 283"/>
                <a:gd name="T93" fmla="*/ 6 h 318"/>
                <a:gd name="T94" fmla="*/ 53 w 283"/>
                <a:gd name="T95" fmla="*/ 7 h 318"/>
                <a:gd name="T96" fmla="*/ 54 w 283"/>
                <a:gd name="T97" fmla="*/ 9 h 318"/>
                <a:gd name="T98" fmla="*/ 55 w 283"/>
                <a:gd name="T99" fmla="*/ 10 h 318"/>
                <a:gd name="T100" fmla="*/ 56 w 283"/>
                <a:gd name="T101" fmla="*/ 12 h 318"/>
                <a:gd name="T102" fmla="*/ 56 w 283"/>
                <a:gd name="T103" fmla="*/ 14 h 318"/>
                <a:gd name="T104" fmla="*/ 57 w 283"/>
                <a:gd name="T105" fmla="*/ 16 h 318"/>
                <a:gd name="T106" fmla="*/ 57 w 283"/>
                <a:gd name="T107" fmla="*/ 19 h 318"/>
                <a:gd name="T108" fmla="*/ 57 w 283"/>
                <a:gd name="T109" fmla="*/ 22 h 318"/>
                <a:gd name="T110" fmla="*/ 57 w 283"/>
                <a:gd name="T111" fmla="*/ 25 h 318"/>
                <a:gd name="T112" fmla="*/ 57 w 283"/>
                <a:gd name="T113" fmla="*/ 64 h 318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283"/>
                <a:gd name="T172" fmla="*/ 0 h 318"/>
                <a:gd name="T173" fmla="*/ 283 w 283"/>
                <a:gd name="T174" fmla="*/ 318 h 318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283" h="318">
                  <a:moveTo>
                    <a:pt x="283" y="318"/>
                  </a:moveTo>
                  <a:lnTo>
                    <a:pt x="201" y="318"/>
                  </a:lnTo>
                  <a:lnTo>
                    <a:pt x="201" y="159"/>
                  </a:lnTo>
                  <a:lnTo>
                    <a:pt x="201" y="136"/>
                  </a:lnTo>
                  <a:lnTo>
                    <a:pt x="200" y="118"/>
                  </a:lnTo>
                  <a:lnTo>
                    <a:pt x="198" y="103"/>
                  </a:lnTo>
                  <a:lnTo>
                    <a:pt x="196" y="94"/>
                  </a:lnTo>
                  <a:lnTo>
                    <a:pt x="192" y="88"/>
                  </a:lnTo>
                  <a:lnTo>
                    <a:pt x="189" y="82"/>
                  </a:lnTo>
                  <a:lnTo>
                    <a:pt x="184" y="76"/>
                  </a:lnTo>
                  <a:lnTo>
                    <a:pt x="179" y="72"/>
                  </a:lnTo>
                  <a:lnTo>
                    <a:pt x="172" y="68"/>
                  </a:lnTo>
                  <a:lnTo>
                    <a:pt x="166" y="66"/>
                  </a:lnTo>
                  <a:lnTo>
                    <a:pt x="159" y="63"/>
                  </a:lnTo>
                  <a:lnTo>
                    <a:pt x="150" y="63"/>
                  </a:lnTo>
                  <a:lnTo>
                    <a:pt x="140" y="63"/>
                  </a:lnTo>
                  <a:lnTo>
                    <a:pt x="130" y="66"/>
                  </a:lnTo>
                  <a:lnTo>
                    <a:pt x="121" y="69"/>
                  </a:lnTo>
                  <a:lnTo>
                    <a:pt x="111" y="74"/>
                  </a:lnTo>
                  <a:lnTo>
                    <a:pt x="104" y="82"/>
                  </a:lnTo>
                  <a:lnTo>
                    <a:pt x="98" y="89"/>
                  </a:lnTo>
                  <a:lnTo>
                    <a:pt x="92" y="96"/>
                  </a:lnTo>
                  <a:lnTo>
                    <a:pt x="88" y="106"/>
                  </a:lnTo>
                  <a:lnTo>
                    <a:pt x="86" y="118"/>
                  </a:lnTo>
                  <a:lnTo>
                    <a:pt x="84" y="134"/>
                  </a:lnTo>
                  <a:lnTo>
                    <a:pt x="82" y="153"/>
                  </a:lnTo>
                  <a:lnTo>
                    <a:pt x="82" y="177"/>
                  </a:lnTo>
                  <a:lnTo>
                    <a:pt x="82" y="318"/>
                  </a:lnTo>
                  <a:lnTo>
                    <a:pt x="0" y="318"/>
                  </a:lnTo>
                  <a:lnTo>
                    <a:pt x="0" y="8"/>
                  </a:lnTo>
                  <a:lnTo>
                    <a:pt x="76" y="8"/>
                  </a:lnTo>
                  <a:lnTo>
                    <a:pt x="76" y="53"/>
                  </a:lnTo>
                  <a:lnTo>
                    <a:pt x="87" y="40"/>
                  </a:lnTo>
                  <a:lnTo>
                    <a:pt x="98" y="30"/>
                  </a:lnTo>
                  <a:lnTo>
                    <a:pt x="110" y="21"/>
                  </a:lnTo>
                  <a:lnTo>
                    <a:pt x="122" y="14"/>
                  </a:lnTo>
                  <a:lnTo>
                    <a:pt x="136" y="8"/>
                  </a:lnTo>
                  <a:lnTo>
                    <a:pt x="149" y="4"/>
                  </a:lnTo>
                  <a:lnTo>
                    <a:pt x="163" y="2"/>
                  </a:lnTo>
                  <a:lnTo>
                    <a:pt x="179" y="0"/>
                  </a:lnTo>
                  <a:lnTo>
                    <a:pt x="192" y="0"/>
                  </a:lnTo>
                  <a:lnTo>
                    <a:pt x="205" y="3"/>
                  </a:lnTo>
                  <a:lnTo>
                    <a:pt x="217" y="7"/>
                  </a:lnTo>
                  <a:lnTo>
                    <a:pt x="229" y="10"/>
                  </a:lnTo>
                  <a:lnTo>
                    <a:pt x="238" y="15"/>
                  </a:lnTo>
                  <a:lnTo>
                    <a:pt x="248" y="21"/>
                  </a:lnTo>
                  <a:lnTo>
                    <a:pt x="255" y="28"/>
                  </a:lnTo>
                  <a:lnTo>
                    <a:pt x="263" y="36"/>
                  </a:lnTo>
                  <a:lnTo>
                    <a:pt x="267" y="43"/>
                  </a:lnTo>
                  <a:lnTo>
                    <a:pt x="272" y="51"/>
                  </a:lnTo>
                  <a:lnTo>
                    <a:pt x="276" y="60"/>
                  </a:lnTo>
                  <a:lnTo>
                    <a:pt x="278" y="69"/>
                  </a:lnTo>
                  <a:lnTo>
                    <a:pt x="281" y="80"/>
                  </a:lnTo>
                  <a:lnTo>
                    <a:pt x="282" y="92"/>
                  </a:lnTo>
                  <a:lnTo>
                    <a:pt x="283" y="108"/>
                  </a:lnTo>
                  <a:lnTo>
                    <a:pt x="283" y="125"/>
                  </a:lnTo>
                  <a:lnTo>
                    <a:pt x="283" y="318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R"/>
            </a:p>
          </p:txBody>
        </p:sp>
        <p:sp>
          <p:nvSpPr>
            <p:cNvPr id="294923" name="Freeform 17"/>
            <p:cNvSpPr>
              <a:spLocks/>
            </p:cNvSpPr>
            <p:nvPr/>
          </p:nvSpPr>
          <p:spPr bwMode="auto">
            <a:xfrm>
              <a:off x="1169" y="3401"/>
              <a:ext cx="68" cy="85"/>
            </a:xfrm>
            <a:custGeom>
              <a:avLst/>
              <a:gdLst>
                <a:gd name="T0" fmla="*/ 0 w 339"/>
                <a:gd name="T1" fmla="*/ 85 h 427"/>
                <a:gd name="T2" fmla="*/ 0 w 339"/>
                <a:gd name="T3" fmla="*/ 0 h 427"/>
                <a:gd name="T4" fmla="*/ 17 w 339"/>
                <a:gd name="T5" fmla="*/ 0 h 427"/>
                <a:gd name="T6" fmla="*/ 52 w 339"/>
                <a:gd name="T7" fmla="*/ 57 h 427"/>
                <a:gd name="T8" fmla="*/ 52 w 339"/>
                <a:gd name="T9" fmla="*/ 0 h 427"/>
                <a:gd name="T10" fmla="*/ 68 w 339"/>
                <a:gd name="T11" fmla="*/ 0 h 427"/>
                <a:gd name="T12" fmla="*/ 68 w 339"/>
                <a:gd name="T13" fmla="*/ 85 h 427"/>
                <a:gd name="T14" fmla="*/ 51 w 339"/>
                <a:gd name="T15" fmla="*/ 85 h 427"/>
                <a:gd name="T16" fmla="*/ 16 w 339"/>
                <a:gd name="T17" fmla="*/ 30 h 427"/>
                <a:gd name="T18" fmla="*/ 16 w 339"/>
                <a:gd name="T19" fmla="*/ 85 h 427"/>
                <a:gd name="T20" fmla="*/ 0 w 339"/>
                <a:gd name="T21" fmla="*/ 85 h 42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339"/>
                <a:gd name="T34" fmla="*/ 0 h 427"/>
                <a:gd name="T35" fmla="*/ 339 w 339"/>
                <a:gd name="T36" fmla="*/ 427 h 427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339" h="427">
                  <a:moveTo>
                    <a:pt x="0" y="427"/>
                  </a:moveTo>
                  <a:lnTo>
                    <a:pt x="0" y="0"/>
                  </a:lnTo>
                  <a:lnTo>
                    <a:pt x="83" y="0"/>
                  </a:lnTo>
                  <a:lnTo>
                    <a:pt x="259" y="285"/>
                  </a:lnTo>
                  <a:lnTo>
                    <a:pt x="259" y="0"/>
                  </a:lnTo>
                  <a:lnTo>
                    <a:pt x="339" y="0"/>
                  </a:lnTo>
                  <a:lnTo>
                    <a:pt x="339" y="427"/>
                  </a:lnTo>
                  <a:lnTo>
                    <a:pt x="252" y="427"/>
                  </a:lnTo>
                  <a:lnTo>
                    <a:pt x="80" y="149"/>
                  </a:lnTo>
                  <a:lnTo>
                    <a:pt x="80" y="427"/>
                  </a:lnTo>
                  <a:lnTo>
                    <a:pt x="0" y="427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R"/>
            </a:p>
          </p:txBody>
        </p:sp>
        <p:sp>
          <p:nvSpPr>
            <p:cNvPr id="294924" name="Freeform 18"/>
            <p:cNvSpPr>
              <a:spLocks noEditPoints="1"/>
            </p:cNvSpPr>
            <p:nvPr/>
          </p:nvSpPr>
          <p:spPr bwMode="auto">
            <a:xfrm>
              <a:off x="1250" y="3423"/>
              <a:ext cx="58" cy="65"/>
            </a:xfrm>
            <a:custGeom>
              <a:avLst/>
              <a:gdLst>
                <a:gd name="T0" fmla="*/ 57 w 290"/>
                <a:gd name="T1" fmla="*/ 47 h 324"/>
                <a:gd name="T2" fmla="*/ 55 w 290"/>
                <a:gd name="T3" fmla="*/ 51 h 324"/>
                <a:gd name="T4" fmla="*/ 53 w 290"/>
                <a:gd name="T5" fmla="*/ 55 h 324"/>
                <a:gd name="T6" fmla="*/ 50 w 290"/>
                <a:gd name="T7" fmla="*/ 58 h 324"/>
                <a:gd name="T8" fmla="*/ 47 w 290"/>
                <a:gd name="T9" fmla="*/ 60 h 324"/>
                <a:gd name="T10" fmla="*/ 44 w 290"/>
                <a:gd name="T11" fmla="*/ 62 h 324"/>
                <a:gd name="T12" fmla="*/ 40 w 290"/>
                <a:gd name="T13" fmla="*/ 64 h 324"/>
                <a:gd name="T14" fmla="*/ 35 w 290"/>
                <a:gd name="T15" fmla="*/ 65 h 324"/>
                <a:gd name="T16" fmla="*/ 30 w 290"/>
                <a:gd name="T17" fmla="*/ 65 h 324"/>
                <a:gd name="T18" fmla="*/ 23 w 290"/>
                <a:gd name="T19" fmla="*/ 64 h 324"/>
                <a:gd name="T20" fmla="*/ 16 w 290"/>
                <a:gd name="T21" fmla="*/ 62 h 324"/>
                <a:gd name="T22" fmla="*/ 11 w 290"/>
                <a:gd name="T23" fmla="*/ 59 h 324"/>
                <a:gd name="T24" fmla="*/ 6 w 290"/>
                <a:gd name="T25" fmla="*/ 54 h 324"/>
                <a:gd name="T26" fmla="*/ 4 w 290"/>
                <a:gd name="T27" fmla="*/ 50 h 324"/>
                <a:gd name="T28" fmla="*/ 2 w 290"/>
                <a:gd name="T29" fmla="*/ 45 h 324"/>
                <a:gd name="T30" fmla="*/ 1 w 290"/>
                <a:gd name="T31" fmla="*/ 39 h 324"/>
                <a:gd name="T32" fmla="*/ 0 w 290"/>
                <a:gd name="T33" fmla="*/ 33 h 324"/>
                <a:gd name="T34" fmla="*/ 1 w 290"/>
                <a:gd name="T35" fmla="*/ 26 h 324"/>
                <a:gd name="T36" fmla="*/ 2 w 290"/>
                <a:gd name="T37" fmla="*/ 19 h 324"/>
                <a:gd name="T38" fmla="*/ 5 w 290"/>
                <a:gd name="T39" fmla="*/ 14 h 324"/>
                <a:gd name="T40" fmla="*/ 8 w 290"/>
                <a:gd name="T41" fmla="*/ 9 h 324"/>
                <a:gd name="T42" fmla="*/ 12 w 290"/>
                <a:gd name="T43" fmla="*/ 5 h 324"/>
                <a:gd name="T44" fmla="*/ 17 w 290"/>
                <a:gd name="T45" fmla="*/ 2 h 324"/>
                <a:gd name="T46" fmla="*/ 23 w 290"/>
                <a:gd name="T47" fmla="*/ 1 h 324"/>
                <a:gd name="T48" fmla="*/ 29 w 290"/>
                <a:gd name="T49" fmla="*/ 0 h 324"/>
                <a:gd name="T50" fmla="*/ 35 w 290"/>
                <a:gd name="T51" fmla="*/ 1 h 324"/>
                <a:gd name="T52" fmla="*/ 41 w 290"/>
                <a:gd name="T53" fmla="*/ 2 h 324"/>
                <a:gd name="T54" fmla="*/ 46 w 290"/>
                <a:gd name="T55" fmla="*/ 5 h 324"/>
                <a:gd name="T56" fmla="*/ 50 w 290"/>
                <a:gd name="T57" fmla="*/ 9 h 324"/>
                <a:gd name="T58" fmla="*/ 54 w 290"/>
                <a:gd name="T59" fmla="*/ 14 h 324"/>
                <a:gd name="T60" fmla="*/ 56 w 290"/>
                <a:gd name="T61" fmla="*/ 21 h 324"/>
                <a:gd name="T62" fmla="*/ 58 w 290"/>
                <a:gd name="T63" fmla="*/ 28 h 324"/>
                <a:gd name="T64" fmla="*/ 58 w 290"/>
                <a:gd name="T65" fmla="*/ 37 h 324"/>
                <a:gd name="T66" fmla="*/ 17 w 290"/>
                <a:gd name="T67" fmla="*/ 39 h 324"/>
                <a:gd name="T68" fmla="*/ 17 w 290"/>
                <a:gd name="T69" fmla="*/ 43 h 324"/>
                <a:gd name="T70" fmla="*/ 18 w 290"/>
                <a:gd name="T71" fmla="*/ 45 h 324"/>
                <a:gd name="T72" fmla="*/ 20 w 290"/>
                <a:gd name="T73" fmla="*/ 48 h 324"/>
                <a:gd name="T74" fmla="*/ 22 w 290"/>
                <a:gd name="T75" fmla="*/ 50 h 324"/>
                <a:gd name="T76" fmla="*/ 24 w 290"/>
                <a:gd name="T77" fmla="*/ 51 h 324"/>
                <a:gd name="T78" fmla="*/ 26 w 290"/>
                <a:gd name="T79" fmla="*/ 52 h 324"/>
                <a:gd name="T80" fmla="*/ 29 w 290"/>
                <a:gd name="T81" fmla="*/ 53 h 324"/>
                <a:gd name="T82" fmla="*/ 32 w 290"/>
                <a:gd name="T83" fmla="*/ 53 h 324"/>
                <a:gd name="T84" fmla="*/ 35 w 290"/>
                <a:gd name="T85" fmla="*/ 52 h 324"/>
                <a:gd name="T86" fmla="*/ 38 w 290"/>
                <a:gd name="T87" fmla="*/ 50 h 324"/>
                <a:gd name="T88" fmla="*/ 40 w 290"/>
                <a:gd name="T89" fmla="*/ 46 h 324"/>
                <a:gd name="T90" fmla="*/ 42 w 290"/>
                <a:gd name="T91" fmla="*/ 27 h 324"/>
                <a:gd name="T92" fmla="*/ 41 w 290"/>
                <a:gd name="T93" fmla="*/ 21 h 324"/>
                <a:gd name="T94" fmla="*/ 40 w 290"/>
                <a:gd name="T95" fmla="*/ 18 h 324"/>
                <a:gd name="T96" fmla="*/ 38 w 290"/>
                <a:gd name="T97" fmla="*/ 16 h 324"/>
                <a:gd name="T98" fmla="*/ 36 w 290"/>
                <a:gd name="T99" fmla="*/ 15 h 324"/>
                <a:gd name="T100" fmla="*/ 34 w 290"/>
                <a:gd name="T101" fmla="*/ 14 h 324"/>
                <a:gd name="T102" fmla="*/ 32 w 290"/>
                <a:gd name="T103" fmla="*/ 13 h 324"/>
                <a:gd name="T104" fmla="*/ 30 w 290"/>
                <a:gd name="T105" fmla="*/ 13 h 324"/>
                <a:gd name="T106" fmla="*/ 27 w 290"/>
                <a:gd name="T107" fmla="*/ 13 h 324"/>
                <a:gd name="T108" fmla="*/ 25 w 290"/>
                <a:gd name="T109" fmla="*/ 14 h 324"/>
                <a:gd name="T110" fmla="*/ 23 w 290"/>
                <a:gd name="T111" fmla="*/ 15 h 324"/>
                <a:gd name="T112" fmla="*/ 21 w 290"/>
                <a:gd name="T113" fmla="*/ 16 h 324"/>
                <a:gd name="T114" fmla="*/ 19 w 290"/>
                <a:gd name="T115" fmla="*/ 19 h 324"/>
                <a:gd name="T116" fmla="*/ 18 w 290"/>
                <a:gd name="T117" fmla="*/ 21 h 324"/>
                <a:gd name="T118" fmla="*/ 17 w 290"/>
                <a:gd name="T119" fmla="*/ 24 h 324"/>
                <a:gd name="T120" fmla="*/ 17 w 290"/>
                <a:gd name="T121" fmla="*/ 27 h 324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290"/>
                <a:gd name="T184" fmla="*/ 0 h 324"/>
                <a:gd name="T185" fmla="*/ 290 w 290"/>
                <a:gd name="T186" fmla="*/ 324 h 324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290" h="324">
                  <a:moveTo>
                    <a:pt x="204" y="219"/>
                  </a:moveTo>
                  <a:lnTo>
                    <a:pt x="286" y="232"/>
                  </a:lnTo>
                  <a:lnTo>
                    <a:pt x="281" y="243"/>
                  </a:lnTo>
                  <a:lnTo>
                    <a:pt x="276" y="254"/>
                  </a:lnTo>
                  <a:lnTo>
                    <a:pt x="271" y="262"/>
                  </a:lnTo>
                  <a:lnTo>
                    <a:pt x="265" y="272"/>
                  </a:lnTo>
                  <a:lnTo>
                    <a:pt x="259" y="281"/>
                  </a:lnTo>
                  <a:lnTo>
                    <a:pt x="252" y="288"/>
                  </a:lnTo>
                  <a:lnTo>
                    <a:pt x="245" y="294"/>
                  </a:lnTo>
                  <a:lnTo>
                    <a:pt x="236" y="301"/>
                  </a:lnTo>
                  <a:lnTo>
                    <a:pt x="227" y="306"/>
                  </a:lnTo>
                  <a:lnTo>
                    <a:pt x="218" y="311"/>
                  </a:lnTo>
                  <a:lnTo>
                    <a:pt x="208" y="315"/>
                  </a:lnTo>
                  <a:lnTo>
                    <a:pt x="198" y="318"/>
                  </a:lnTo>
                  <a:lnTo>
                    <a:pt x="187" y="321"/>
                  </a:lnTo>
                  <a:lnTo>
                    <a:pt x="176" y="323"/>
                  </a:lnTo>
                  <a:lnTo>
                    <a:pt x="164" y="324"/>
                  </a:lnTo>
                  <a:lnTo>
                    <a:pt x="150" y="324"/>
                  </a:lnTo>
                  <a:lnTo>
                    <a:pt x="131" y="323"/>
                  </a:lnTo>
                  <a:lnTo>
                    <a:pt x="113" y="321"/>
                  </a:lnTo>
                  <a:lnTo>
                    <a:pt x="96" y="317"/>
                  </a:lnTo>
                  <a:lnTo>
                    <a:pt x="80" y="311"/>
                  </a:lnTo>
                  <a:lnTo>
                    <a:pt x="67" y="304"/>
                  </a:lnTo>
                  <a:lnTo>
                    <a:pt x="53" y="295"/>
                  </a:lnTo>
                  <a:lnTo>
                    <a:pt x="41" y="284"/>
                  </a:lnTo>
                  <a:lnTo>
                    <a:pt x="32" y="271"/>
                  </a:lnTo>
                  <a:lnTo>
                    <a:pt x="24" y="260"/>
                  </a:lnTo>
                  <a:lnTo>
                    <a:pt x="18" y="249"/>
                  </a:lnTo>
                  <a:lnTo>
                    <a:pt x="12" y="237"/>
                  </a:lnTo>
                  <a:lnTo>
                    <a:pt x="9" y="224"/>
                  </a:lnTo>
                  <a:lnTo>
                    <a:pt x="5" y="210"/>
                  </a:lnTo>
                  <a:lnTo>
                    <a:pt x="3" y="196"/>
                  </a:lnTo>
                  <a:lnTo>
                    <a:pt x="1" y="180"/>
                  </a:lnTo>
                  <a:lnTo>
                    <a:pt x="0" y="164"/>
                  </a:lnTo>
                  <a:lnTo>
                    <a:pt x="1" y="146"/>
                  </a:lnTo>
                  <a:lnTo>
                    <a:pt x="3" y="128"/>
                  </a:lnTo>
                  <a:lnTo>
                    <a:pt x="6" y="111"/>
                  </a:lnTo>
                  <a:lnTo>
                    <a:pt x="11" y="95"/>
                  </a:lnTo>
                  <a:lnTo>
                    <a:pt x="16" y="81"/>
                  </a:lnTo>
                  <a:lnTo>
                    <a:pt x="23" y="68"/>
                  </a:lnTo>
                  <a:lnTo>
                    <a:pt x="32" y="55"/>
                  </a:lnTo>
                  <a:lnTo>
                    <a:pt x="41" y="43"/>
                  </a:lnTo>
                  <a:lnTo>
                    <a:pt x="51" y="34"/>
                  </a:lnTo>
                  <a:lnTo>
                    <a:pt x="62" y="25"/>
                  </a:lnTo>
                  <a:lnTo>
                    <a:pt x="74" y="17"/>
                  </a:lnTo>
                  <a:lnTo>
                    <a:pt x="86" y="11"/>
                  </a:lnTo>
                  <a:lnTo>
                    <a:pt x="99" y="6"/>
                  </a:lnTo>
                  <a:lnTo>
                    <a:pt x="113" y="3"/>
                  </a:lnTo>
                  <a:lnTo>
                    <a:pt x="127" y="1"/>
                  </a:lnTo>
                  <a:lnTo>
                    <a:pt x="143" y="0"/>
                  </a:lnTo>
                  <a:lnTo>
                    <a:pt x="160" y="1"/>
                  </a:lnTo>
                  <a:lnTo>
                    <a:pt x="176" y="3"/>
                  </a:lnTo>
                  <a:lnTo>
                    <a:pt x="190" y="7"/>
                  </a:lnTo>
                  <a:lnTo>
                    <a:pt x="205" y="12"/>
                  </a:lnTo>
                  <a:lnTo>
                    <a:pt x="218" y="18"/>
                  </a:lnTo>
                  <a:lnTo>
                    <a:pt x="230" y="26"/>
                  </a:lnTo>
                  <a:lnTo>
                    <a:pt x="241" y="35"/>
                  </a:lnTo>
                  <a:lnTo>
                    <a:pt x="252" y="46"/>
                  </a:lnTo>
                  <a:lnTo>
                    <a:pt x="262" y="58"/>
                  </a:lnTo>
                  <a:lnTo>
                    <a:pt x="269" y="72"/>
                  </a:lnTo>
                  <a:lnTo>
                    <a:pt x="276" y="87"/>
                  </a:lnTo>
                  <a:lnTo>
                    <a:pt x="281" y="104"/>
                  </a:lnTo>
                  <a:lnTo>
                    <a:pt x="286" y="122"/>
                  </a:lnTo>
                  <a:lnTo>
                    <a:pt x="288" y="141"/>
                  </a:lnTo>
                  <a:lnTo>
                    <a:pt x="290" y="163"/>
                  </a:lnTo>
                  <a:lnTo>
                    <a:pt x="290" y="186"/>
                  </a:lnTo>
                  <a:lnTo>
                    <a:pt x="85" y="186"/>
                  </a:lnTo>
                  <a:lnTo>
                    <a:pt x="85" y="195"/>
                  </a:lnTo>
                  <a:lnTo>
                    <a:pt x="86" y="203"/>
                  </a:lnTo>
                  <a:lnTo>
                    <a:pt x="87" y="212"/>
                  </a:lnTo>
                  <a:lnTo>
                    <a:pt x="90" y="219"/>
                  </a:lnTo>
                  <a:lnTo>
                    <a:pt x="92" y="225"/>
                  </a:lnTo>
                  <a:lnTo>
                    <a:pt x="96" y="231"/>
                  </a:lnTo>
                  <a:lnTo>
                    <a:pt x="99" y="237"/>
                  </a:lnTo>
                  <a:lnTo>
                    <a:pt x="104" y="243"/>
                  </a:lnTo>
                  <a:lnTo>
                    <a:pt x="109" y="248"/>
                  </a:lnTo>
                  <a:lnTo>
                    <a:pt x="114" y="252"/>
                  </a:lnTo>
                  <a:lnTo>
                    <a:pt x="120" y="255"/>
                  </a:lnTo>
                  <a:lnTo>
                    <a:pt x="126" y="258"/>
                  </a:lnTo>
                  <a:lnTo>
                    <a:pt x="132" y="260"/>
                  </a:lnTo>
                  <a:lnTo>
                    <a:pt x="138" y="261"/>
                  </a:lnTo>
                  <a:lnTo>
                    <a:pt x="144" y="262"/>
                  </a:lnTo>
                  <a:lnTo>
                    <a:pt x="152" y="262"/>
                  </a:lnTo>
                  <a:lnTo>
                    <a:pt x="161" y="262"/>
                  </a:lnTo>
                  <a:lnTo>
                    <a:pt x="170" y="260"/>
                  </a:lnTo>
                  <a:lnTo>
                    <a:pt x="177" y="258"/>
                  </a:lnTo>
                  <a:lnTo>
                    <a:pt x="184" y="253"/>
                  </a:lnTo>
                  <a:lnTo>
                    <a:pt x="190" y="247"/>
                  </a:lnTo>
                  <a:lnTo>
                    <a:pt x="195" y="238"/>
                  </a:lnTo>
                  <a:lnTo>
                    <a:pt x="200" y="230"/>
                  </a:lnTo>
                  <a:lnTo>
                    <a:pt x="204" y="219"/>
                  </a:lnTo>
                  <a:close/>
                  <a:moveTo>
                    <a:pt x="208" y="135"/>
                  </a:moveTo>
                  <a:lnTo>
                    <a:pt x="207" y="118"/>
                  </a:lnTo>
                  <a:lnTo>
                    <a:pt x="204" y="104"/>
                  </a:lnTo>
                  <a:lnTo>
                    <a:pt x="201" y="98"/>
                  </a:lnTo>
                  <a:lnTo>
                    <a:pt x="198" y="92"/>
                  </a:lnTo>
                  <a:lnTo>
                    <a:pt x="194" y="87"/>
                  </a:lnTo>
                  <a:lnTo>
                    <a:pt x="190" y="82"/>
                  </a:lnTo>
                  <a:lnTo>
                    <a:pt x="185" y="77"/>
                  </a:lnTo>
                  <a:lnTo>
                    <a:pt x="181" y="74"/>
                  </a:lnTo>
                  <a:lnTo>
                    <a:pt x="176" y="70"/>
                  </a:lnTo>
                  <a:lnTo>
                    <a:pt x="171" y="68"/>
                  </a:lnTo>
                  <a:lnTo>
                    <a:pt x="165" y="65"/>
                  </a:lnTo>
                  <a:lnTo>
                    <a:pt x="160" y="64"/>
                  </a:lnTo>
                  <a:lnTo>
                    <a:pt x="154" y="63"/>
                  </a:lnTo>
                  <a:lnTo>
                    <a:pt x="148" y="63"/>
                  </a:lnTo>
                  <a:lnTo>
                    <a:pt x="141" y="63"/>
                  </a:lnTo>
                  <a:lnTo>
                    <a:pt x="135" y="64"/>
                  </a:lnTo>
                  <a:lnTo>
                    <a:pt x="129" y="66"/>
                  </a:lnTo>
                  <a:lnTo>
                    <a:pt x="124" y="68"/>
                  </a:lnTo>
                  <a:lnTo>
                    <a:pt x="118" y="71"/>
                  </a:lnTo>
                  <a:lnTo>
                    <a:pt x="113" y="74"/>
                  </a:lnTo>
                  <a:lnTo>
                    <a:pt x="108" y="78"/>
                  </a:lnTo>
                  <a:lnTo>
                    <a:pt x="103" y="82"/>
                  </a:lnTo>
                  <a:lnTo>
                    <a:pt x="99" y="88"/>
                  </a:lnTo>
                  <a:lnTo>
                    <a:pt x="96" y="93"/>
                  </a:lnTo>
                  <a:lnTo>
                    <a:pt x="92" y="99"/>
                  </a:lnTo>
                  <a:lnTo>
                    <a:pt x="90" y="105"/>
                  </a:lnTo>
                  <a:lnTo>
                    <a:pt x="89" y="112"/>
                  </a:lnTo>
                  <a:lnTo>
                    <a:pt x="87" y="120"/>
                  </a:lnTo>
                  <a:lnTo>
                    <a:pt x="86" y="128"/>
                  </a:lnTo>
                  <a:lnTo>
                    <a:pt x="86" y="135"/>
                  </a:lnTo>
                  <a:lnTo>
                    <a:pt x="208" y="135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R"/>
            </a:p>
          </p:txBody>
        </p:sp>
        <p:sp>
          <p:nvSpPr>
            <p:cNvPr id="294925" name="Freeform 19"/>
            <p:cNvSpPr>
              <a:spLocks/>
            </p:cNvSpPr>
            <p:nvPr/>
          </p:nvSpPr>
          <p:spPr bwMode="auto">
            <a:xfrm>
              <a:off x="1321" y="3424"/>
              <a:ext cx="56" cy="64"/>
            </a:xfrm>
            <a:custGeom>
              <a:avLst/>
              <a:gdLst>
                <a:gd name="T0" fmla="*/ 41 w 282"/>
                <a:gd name="T1" fmla="*/ 63 h 317"/>
                <a:gd name="T2" fmla="*/ 41 w 282"/>
                <a:gd name="T3" fmla="*/ 53 h 317"/>
                <a:gd name="T4" fmla="*/ 39 w 282"/>
                <a:gd name="T5" fmla="*/ 56 h 317"/>
                <a:gd name="T6" fmla="*/ 37 w 282"/>
                <a:gd name="T7" fmla="*/ 58 h 317"/>
                <a:gd name="T8" fmla="*/ 35 w 282"/>
                <a:gd name="T9" fmla="*/ 60 h 317"/>
                <a:gd name="T10" fmla="*/ 32 w 282"/>
                <a:gd name="T11" fmla="*/ 61 h 317"/>
                <a:gd name="T12" fmla="*/ 29 w 282"/>
                <a:gd name="T13" fmla="*/ 62 h 317"/>
                <a:gd name="T14" fmla="*/ 26 w 282"/>
                <a:gd name="T15" fmla="*/ 63 h 317"/>
                <a:gd name="T16" fmla="*/ 23 w 282"/>
                <a:gd name="T17" fmla="*/ 64 h 317"/>
                <a:gd name="T18" fmla="*/ 20 w 282"/>
                <a:gd name="T19" fmla="*/ 64 h 317"/>
                <a:gd name="T20" fmla="*/ 17 w 282"/>
                <a:gd name="T21" fmla="*/ 64 h 317"/>
                <a:gd name="T22" fmla="*/ 15 w 282"/>
                <a:gd name="T23" fmla="*/ 63 h 317"/>
                <a:gd name="T24" fmla="*/ 12 w 282"/>
                <a:gd name="T25" fmla="*/ 63 h 317"/>
                <a:gd name="T26" fmla="*/ 9 w 282"/>
                <a:gd name="T27" fmla="*/ 61 h 317"/>
                <a:gd name="T28" fmla="*/ 7 w 282"/>
                <a:gd name="T29" fmla="*/ 60 h 317"/>
                <a:gd name="T30" fmla="*/ 5 w 282"/>
                <a:gd name="T31" fmla="*/ 58 h 317"/>
                <a:gd name="T32" fmla="*/ 4 w 282"/>
                <a:gd name="T33" fmla="*/ 56 h 317"/>
                <a:gd name="T34" fmla="*/ 2 w 282"/>
                <a:gd name="T35" fmla="*/ 54 h 317"/>
                <a:gd name="T36" fmla="*/ 1 w 282"/>
                <a:gd name="T37" fmla="*/ 51 h 317"/>
                <a:gd name="T38" fmla="*/ 1 w 282"/>
                <a:gd name="T39" fmla="*/ 47 h 317"/>
                <a:gd name="T40" fmla="*/ 0 w 282"/>
                <a:gd name="T41" fmla="*/ 44 h 317"/>
                <a:gd name="T42" fmla="*/ 0 w 282"/>
                <a:gd name="T43" fmla="*/ 40 h 317"/>
                <a:gd name="T44" fmla="*/ 0 w 282"/>
                <a:gd name="T45" fmla="*/ 0 h 317"/>
                <a:gd name="T46" fmla="*/ 16 w 282"/>
                <a:gd name="T47" fmla="*/ 0 h 317"/>
                <a:gd name="T48" fmla="*/ 16 w 282"/>
                <a:gd name="T49" fmla="*/ 29 h 317"/>
                <a:gd name="T50" fmla="*/ 16 w 282"/>
                <a:gd name="T51" fmla="*/ 35 h 317"/>
                <a:gd name="T52" fmla="*/ 16 w 282"/>
                <a:gd name="T53" fmla="*/ 39 h 317"/>
                <a:gd name="T54" fmla="*/ 17 w 282"/>
                <a:gd name="T55" fmla="*/ 43 h 317"/>
                <a:gd name="T56" fmla="*/ 17 w 282"/>
                <a:gd name="T57" fmla="*/ 45 h 317"/>
                <a:gd name="T58" fmla="*/ 18 w 282"/>
                <a:gd name="T59" fmla="*/ 46 h 317"/>
                <a:gd name="T60" fmla="*/ 18 w 282"/>
                <a:gd name="T61" fmla="*/ 48 h 317"/>
                <a:gd name="T62" fmla="*/ 19 w 282"/>
                <a:gd name="T63" fmla="*/ 49 h 317"/>
                <a:gd name="T64" fmla="*/ 20 w 282"/>
                <a:gd name="T65" fmla="*/ 50 h 317"/>
                <a:gd name="T66" fmla="*/ 22 w 282"/>
                <a:gd name="T67" fmla="*/ 50 h 317"/>
                <a:gd name="T68" fmla="*/ 23 w 282"/>
                <a:gd name="T69" fmla="*/ 51 h 317"/>
                <a:gd name="T70" fmla="*/ 25 w 282"/>
                <a:gd name="T71" fmla="*/ 51 h 317"/>
                <a:gd name="T72" fmla="*/ 26 w 282"/>
                <a:gd name="T73" fmla="*/ 51 h 317"/>
                <a:gd name="T74" fmla="*/ 29 w 282"/>
                <a:gd name="T75" fmla="*/ 51 h 317"/>
                <a:gd name="T76" fmla="*/ 31 w 282"/>
                <a:gd name="T77" fmla="*/ 51 h 317"/>
                <a:gd name="T78" fmla="*/ 32 w 282"/>
                <a:gd name="T79" fmla="*/ 50 h 317"/>
                <a:gd name="T80" fmla="*/ 34 w 282"/>
                <a:gd name="T81" fmla="*/ 49 h 317"/>
                <a:gd name="T82" fmla="*/ 36 w 282"/>
                <a:gd name="T83" fmla="*/ 48 h 317"/>
                <a:gd name="T84" fmla="*/ 37 w 282"/>
                <a:gd name="T85" fmla="*/ 46 h 317"/>
                <a:gd name="T86" fmla="*/ 38 w 282"/>
                <a:gd name="T87" fmla="*/ 45 h 317"/>
                <a:gd name="T88" fmla="*/ 39 w 282"/>
                <a:gd name="T89" fmla="*/ 43 h 317"/>
                <a:gd name="T90" fmla="*/ 39 w 282"/>
                <a:gd name="T91" fmla="*/ 41 h 317"/>
                <a:gd name="T92" fmla="*/ 39 w 282"/>
                <a:gd name="T93" fmla="*/ 37 h 317"/>
                <a:gd name="T94" fmla="*/ 40 w 282"/>
                <a:gd name="T95" fmla="*/ 33 h 317"/>
                <a:gd name="T96" fmla="*/ 40 w 282"/>
                <a:gd name="T97" fmla="*/ 26 h 317"/>
                <a:gd name="T98" fmla="*/ 40 w 282"/>
                <a:gd name="T99" fmla="*/ 0 h 317"/>
                <a:gd name="T100" fmla="*/ 56 w 282"/>
                <a:gd name="T101" fmla="*/ 0 h 317"/>
                <a:gd name="T102" fmla="*/ 56 w 282"/>
                <a:gd name="T103" fmla="*/ 63 h 317"/>
                <a:gd name="T104" fmla="*/ 41 w 282"/>
                <a:gd name="T105" fmla="*/ 63 h 31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282"/>
                <a:gd name="T160" fmla="*/ 0 h 317"/>
                <a:gd name="T161" fmla="*/ 282 w 282"/>
                <a:gd name="T162" fmla="*/ 317 h 31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282" h="317">
                  <a:moveTo>
                    <a:pt x="206" y="310"/>
                  </a:moveTo>
                  <a:lnTo>
                    <a:pt x="206" y="264"/>
                  </a:lnTo>
                  <a:lnTo>
                    <a:pt x="197" y="276"/>
                  </a:lnTo>
                  <a:lnTo>
                    <a:pt x="186" y="286"/>
                  </a:lnTo>
                  <a:lnTo>
                    <a:pt x="174" y="295"/>
                  </a:lnTo>
                  <a:lnTo>
                    <a:pt x="161" y="303"/>
                  </a:lnTo>
                  <a:lnTo>
                    <a:pt x="148" y="309"/>
                  </a:lnTo>
                  <a:lnTo>
                    <a:pt x="133" y="314"/>
                  </a:lnTo>
                  <a:lnTo>
                    <a:pt x="118" y="316"/>
                  </a:lnTo>
                  <a:lnTo>
                    <a:pt x="103" y="317"/>
                  </a:lnTo>
                  <a:lnTo>
                    <a:pt x="88" y="316"/>
                  </a:lnTo>
                  <a:lnTo>
                    <a:pt x="74" y="314"/>
                  </a:lnTo>
                  <a:lnTo>
                    <a:pt x="60" y="310"/>
                  </a:lnTo>
                  <a:lnTo>
                    <a:pt x="47" y="304"/>
                  </a:lnTo>
                  <a:lnTo>
                    <a:pt x="36" y="295"/>
                  </a:lnTo>
                  <a:lnTo>
                    <a:pt x="25" y="287"/>
                  </a:lnTo>
                  <a:lnTo>
                    <a:pt x="18" y="277"/>
                  </a:lnTo>
                  <a:lnTo>
                    <a:pt x="11" y="265"/>
                  </a:lnTo>
                  <a:lnTo>
                    <a:pt x="6" y="252"/>
                  </a:lnTo>
                  <a:lnTo>
                    <a:pt x="3" y="235"/>
                  </a:lnTo>
                  <a:lnTo>
                    <a:pt x="1" y="217"/>
                  </a:lnTo>
                  <a:lnTo>
                    <a:pt x="0" y="196"/>
                  </a:lnTo>
                  <a:lnTo>
                    <a:pt x="0" y="0"/>
                  </a:lnTo>
                  <a:lnTo>
                    <a:pt x="82" y="0"/>
                  </a:lnTo>
                  <a:lnTo>
                    <a:pt x="82" y="143"/>
                  </a:lnTo>
                  <a:lnTo>
                    <a:pt x="82" y="172"/>
                  </a:lnTo>
                  <a:lnTo>
                    <a:pt x="83" y="195"/>
                  </a:lnTo>
                  <a:lnTo>
                    <a:pt x="85" y="212"/>
                  </a:lnTo>
                  <a:lnTo>
                    <a:pt x="87" y="223"/>
                  </a:lnTo>
                  <a:lnTo>
                    <a:pt x="89" y="230"/>
                  </a:lnTo>
                  <a:lnTo>
                    <a:pt x="93" y="236"/>
                  </a:lnTo>
                  <a:lnTo>
                    <a:pt x="98" y="241"/>
                  </a:lnTo>
                  <a:lnTo>
                    <a:pt x="103" y="246"/>
                  </a:lnTo>
                  <a:lnTo>
                    <a:pt x="110" y="249"/>
                  </a:lnTo>
                  <a:lnTo>
                    <a:pt x="117" y="253"/>
                  </a:lnTo>
                  <a:lnTo>
                    <a:pt x="125" y="254"/>
                  </a:lnTo>
                  <a:lnTo>
                    <a:pt x="133" y="254"/>
                  </a:lnTo>
                  <a:lnTo>
                    <a:pt x="144" y="254"/>
                  </a:lnTo>
                  <a:lnTo>
                    <a:pt x="154" y="252"/>
                  </a:lnTo>
                  <a:lnTo>
                    <a:pt x="162" y="248"/>
                  </a:lnTo>
                  <a:lnTo>
                    <a:pt x="172" y="243"/>
                  </a:lnTo>
                  <a:lnTo>
                    <a:pt x="179" y="237"/>
                  </a:lnTo>
                  <a:lnTo>
                    <a:pt x="185" y="230"/>
                  </a:lnTo>
                  <a:lnTo>
                    <a:pt x="190" y="223"/>
                  </a:lnTo>
                  <a:lnTo>
                    <a:pt x="194" y="214"/>
                  </a:lnTo>
                  <a:lnTo>
                    <a:pt x="197" y="203"/>
                  </a:lnTo>
                  <a:lnTo>
                    <a:pt x="198" y="185"/>
                  </a:lnTo>
                  <a:lnTo>
                    <a:pt x="200" y="161"/>
                  </a:lnTo>
                  <a:lnTo>
                    <a:pt x="200" y="131"/>
                  </a:lnTo>
                  <a:lnTo>
                    <a:pt x="200" y="0"/>
                  </a:lnTo>
                  <a:lnTo>
                    <a:pt x="282" y="0"/>
                  </a:lnTo>
                  <a:lnTo>
                    <a:pt x="282" y="310"/>
                  </a:lnTo>
                  <a:lnTo>
                    <a:pt x="206" y="31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R"/>
            </a:p>
          </p:txBody>
        </p:sp>
        <p:sp>
          <p:nvSpPr>
            <p:cNvPr id="294926" name="Freeform 20"/>
            <p:cNvSpPr>
              <a:spLocks/>
            </p:cNvSpPr>
            <p:nvPr/>
          </p:nvSpPr>
          <p:spPr bwMode="auto">
            <a:xfrm>
              <a:off x="1394" y="3423"/>
              <a:ext cx="40" cy="63"/>
            </a:xfrm>
            <a:custGeom>
              <a:avLst/>
              <a:gdLst>
                <a:gd name="T0" fmla="*/ 16 w 201"/>
                <a:gd name="T1" fmla="*/ 63 h 317"/>
                <a:gd name="T2" fmla="*/ 0 w 201"/>
                <a:gd name="T3" fmla="*/ 63 h 317"/>
                <a:gd name="T4" fmla="*/ 0 w 201"/>
                <a:gd name="T5" fmla="*/ 1 h 317"/>
                <a:gd name="T6" fmla="*/ 15 w 201"/>
                <a:gd name="T7" fmla="*/ 1 h 317"/>
                <a:gd name="T8" fmla="*/ 15 w 201"/>
                <a:gd name="T9" fmla="*/ 10 h 317"/>
                <a:gd name="T10" fmla="*/ 17 w 201"/>
                <a:gd name="T11" fmla="*/ 7 h 317"/>
                <a:gd name="T12" fmla="*/ 19 w 201"/>
                <a:gd name="T13" fmla="*/ 5 h 317"/>
                <a:gd name="T14" fmla="*/ 21 w 201"/>
                <a:gd name="T15" fmla="*/ 3 h 317"/>
                <a:gd name="T16" fmla="*/ 22 w 201"/>
                <a:gd name="T17" fmla="*/ 2 h 317"/>
                <a:gd name="T18" fmla="*/ 24 w 201"/>
                <a:gd name="T19" fmla="*/ 1 h 317"/>
                <a:gd name="T20" fmla="*/ 25 w 201"/>
                <a:gd name="T21" fmla="*/ 0 h 317"/>
                <a:gd name="T22" fmla="*/ 27 w 201"/>
                <a:gd name="T23" fmla="*/ 0 h 317"/>
                <a:gd name="T24" fmla="*/ 29 w 201"/>
                <a:gd name="T25" fmla="*/ 0 h 317"/>
                <a:gd name="T26" fmla="*/ 32 w 201"/>
                <a:gd name="T27" fmla="*/ 0 h 317"/>
                <a:gd name="T28" fmla="*/ 35 w 201"/>
                <a:gd name="T29" fmla="*/ 1 h 317"/>
                <a:gd name="T30" fmla="*/ 37 w 201"/>
                <a:gd name="T31" fmla="*/ 2 h 317"/>
                <a:gd name="T32" fmla="*/ 40 w 201"/>
                <a:gd name="T33" fmla="*/ 3 h 317"/>
                <a:gd name="T34" fmla="*/ 35 w 201"/>
                <a:gd name="T35" fmla="*/ 17 h 317"/>
                <a:gd name="T36" fmla="*/ 33 w 201"/>
                <a:gd name="T37" fmla="*/ 16 h 317"/>
                <a:gd name="T38" fmla="*/ 31 w 201"/>
                <a:gd name="T39" fmla="*/ 15 h 317"/>
                <a:gd name="T40" fmla="*/ 29 w 201"/>
                <a:gd name="T41" fmla="*/ 15 h 317"/>
                <a:gd name="T42" fmla="*/ 27 w 201"/>
                <a:gd name="T43" fmla="*/ 15 h 317"/>
                <a:gd name="T44" fmla="*/ 26 w 201"/>
                <a:gd name="T45" fmla="*/ 15 h 317"/>
                <a:gd name="T46" fmla="*/ 24 w 201"/>
                <a:gd name="T47" fmla="*/ 15 h 317"/>
                <a:gd name="T48" fmla="*/ 23 w 201"/>
                <a:gd name="T49" fmla="*/ 16 h 317"/>
                <a:gd name="T50" fmla="*/ 21 w 201"/>
                <a:gd name="T51" fmla="*/ 16 h 317"/>
                <a:gd name="T52" fmla="*/ 20 w 201"/>
                <a:gd name="T53" fmla="*/ 18 h 317"/>
                <a:gd name="T54" fmla="*/ 20 w 201"/>
                <a:gd name="T55" fmla="*/ 19 h 317"/>
                <a:gd name="T56" fmla="*/ 19 w 201"/>
                <a:gd name="T57" fmla="*/ 21 h 317"/>
                <a:gd name="T58" fmla="*/ 18 w 201"/>
                <a:gd name="T59" fmla="*/ 23 h 317"/>
                <a:gd name="T60" fmla="*/ 17 w 201"/>
                <a:gd name="T61" fmla="*/ 26 h 317"/>
                <a:gd name="T62" fmla="*/ 17 w 201"/>
                <a:gd name="T63" fmla="*/ 31 h 317"/>
                <a:gd name="T64" fmla="*/ 17 w 201"/>
                <a:gd name="T65" fmla="*/ 37 h 317"/>
                <a:gd name="T66" fmla="*/ 16 w 201"/>
                <a:gd name="T67" fmla="*/ 44 h 317"/>
                <a:gd name="T68" fmla="*/ 16 w 201"/>
                <a:gd name="T69" fmla="*/ 63 h 317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01"/>
                <a:gd name="T106" fmla="*/ 0 h 317"/>
                <a:gd name="T107" fmla="*/ 201 w 201"/>
                <a:gd name="T108" fmla="*/ 317 h 317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01" h="317">
                  <a:moveTo>
                    <a:pt x="82" y="317"/>
                  </a:moveTo>
                  <a:lnTo>
                    <a:pt x="0" y="317"/>
                  </a:lnTo>
                  <a:lnTo>
                    <a:pt x="0" y="7"/>
                  </a:lnTo>
                  <a:lnTo>
                    <a:pt x="76" y="7"/>
                  </a:lnTo>
                  <a:lnTo>
                    <a:pt x="76" y="52"/>
                  </a:lnTo>
                  <a:lnTo>
                    <a:pt x="86" y="37"/>
                  </a:lnTo>
                  <a:lnTo>
                    <a:pt x="96" y="25"/>
                  </a:lnTo>
                  <a:lnTo>
                    <a:pt x="104" y="17"/>
                  </a:lnTo>
                  <a:lnTo>
                    <a:pt x="111" y="11"/>
                  </a:lnTo>
                  <a:lnTo>
                    <a:pt x="120" y="6"/>
                  </a:lnTo>
                  <a:lnTo>
                    <a:pt x="128" y="2"/>
                  </a:lnTo>
                  <a:lnTo>
                    <a:pt x="138" y="1"/>
                  </a:lnTo>
                  <a:lnTo>
                    <a:pt x="148" y="0"/>
                  </a:lnTo>
                  <a:lnTo>
                    <a:pt x="161" y="1"/>
                  </a:lnTo>
                  <a:lnTo>
                    <a:pt x="174" y="5"/>
                  </a:lnTo>
                  <a:lnTo>
                    <a:pt x="188" y="9"/>
                  </a:lnTo>
                  <a:lnTo>
                    <a:pt x="201" y="16"/>
                  </a:lnTo>
                  <a:lnTo>
                    <a:pt x="175" y="87"/>
                  </a:lnTo>
                  <a:lnTo>
                    <a:pt x="166" y="81"/>
                  </a:lnTo>
                  <a:lnTo>
                    <a:pt x="156" y="77"/>
                  </a:lnTo>
                  <a:lnTo>
                    <a:pt x="146" y="75"/>
                  </a:lnTo>
                  <a:lnTo>
                    <a:pt x="138" y="74"/>
                  </a:lnTo>
                  <a:lnTo>
                    <a:pt x="129" y="75"/>
                  </a:lnTo>
                  <a:lnTo>
                    <a:pt x="121" y="76"/>
                  </a:lnTo>
                  <a:lnTo>
                    <a:pt x="115" y="80"/>
                  </a:lnTo>
                  <a:lnTo>
                    <a:pt x="108" y="83"/>
                  </a:lnTo>
                  <a:lnTo>
                    <a:pt x="103" y="89"/>
                  </a:lnTo>
                  <a:lnTo>
                    <a:pt x="98" y="97"/>
                  </a:lnTo>
                  <a:lnTo>
                    <a:pt x="93" y="106"/>
                  </a:lnTo>
                  <a:lnTo>
                    <a:pt x="90" y="117"/>
                  </a:lnTo>
                  <a:lnTo>
                    <a:pt x="86" y="133"/>
                  </a:lnTo>
                  <a:lnTo>
                    <a:pt x="85" y="156"/>
                  </a:lnTo>
                  <a:lnTo>
                    <a:pt x="83" y="185"/>
                  </a:lnTo>
                  <a:lnTo>
                    <a:pt x="82" y="221"/>
                  </a:lnTo>
                  <a:lnTo>
                    <a:pt x="82" y="317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R"/>
            </a:p>
          </p:txBody>
        </p:sp>
        <p:sp>
          <p:nvSpPr>
            <p:cNvPr id="294927" name="Freeform 21"/>
            <p:cNvSpPr>
              <a:spLocks noEditPoints="1"/>
            </p:cNvSpPr>
            <p:nvPr/>
          </p:nvSpPr>
          <p:spPr bwMode="auto">
            <a:xfrm>
              <a:off x="1437" y="3423"/>
              <a:ext cx="64" cy="65"/>
            </a:xfrm>
            <a:custGeom>
              <a:avLst/>
              <a:gdLst>
                <a:gd name="T0" fmla="*/ 0 w 319"/>
                <a:gd name="T1" fmla="*/ 28 h 324"/>
                <a:gd name="T2" fmla="*/ 1 w 319"/>
                <a:gd name="T3" fmla="*/ 22 h 324"/>
                <a:gd name="T4" fmla="*/ 4 w 319"/>
                <a:gd name="T5" fmla="*/ 16 h 324"/>
                <a:gd name="T6" fmla="*/ 7 w 319"/>
                <a:gd name="T7" fmla="*/ 11 h 324"/>
                <a:gd name="T8" fmla="*/ 12 w 319"/>
                <a:gd name="T9" fmla="*/ 6 h 324"/>
                <a:gd name="T10" fmla="*/ 17 w 319"/>
                <a:gd name="T11" fmla="*/ 3 h 324"/>
                <a:gd name="T12" fmla="*/ 23 w 319"/>
                <a:gd name="T13" fmla="*/ 1 h 324"/>
                <a:gd name="T14" fmla="*/ 29 w 319"/>
                <a:gd name="T15" fmla="*/ 0 h 324"/>
                <a:gd name="T16" fmla="*/ 39 w 319"/>
                <a:gd name="T17" fmla="*/ 1 h 324"/>
                <a:gd name="T18" fmla="*/ 48 w 319"/>
                <a:gd name="T19" fmla="*/ 4 h 324"/>
                <a:gd name="T20" fmla="*/ 55 w 319"/>
                <a:gd name="T21" fmla="*/ 9 h 324"/>
                <a:gd name="T22" fmla="*/ 61 w 319"/>
                <a:gd name="T23" fmla="*/ 17 h 324"/>
                <a:gd name="T24" fmla="*/ 64 w 319"/>
                <a:gd name="T25" fmla="*/ 26 h 324"/>
                <a:gd name="T26" fmla="*/ 64 w 319"/>
                <a:gd name="T27" fmla="*/ 36 h 324"/>
                <a:gd name="T28" fmla="*/ 62 w 319"/>
                <a:gd name="T29" fmla="*/ 45 h 324"/>
                <a:gd name="T30" fmla="*/ 57 w 319"/>
                <a:gd name="T31" fmla="*/ 53 h 324"/>
                <a:gd name="T32" fmla="*/ 50 w 319"/>
                <a:gd name="T33" fmla="*/ 60 h 324"/>
                <a:gd name="T34" fmla="*/ 42 w 319"/>
                <a:gd name="T35" fmla="*/ 64 h 324"/>
                <a:gd name="T36" fmla="*/ 32 w 319"/>
                <a:gd name="T37" fmla="*/ 65 h 324"/>
                <a:gd name="T38" fmla="*/ 26 w 319"/>
                <a:gd name="T39" fmla="*/ 65 h 324"/>
                <a:gd name="T40" fmla="*/ 20 w 319"/>
                <a:gd name="T41" fmla="*/ 63 h 324"/>
                <a:gd name="T42" fmla="*/ 14 w 319"/>
                <a:gd name="T43" fmla="*/ 60 h 324"/>
                <a:gd name="T44" fmla="*/ 9 w 319"/>
                <a:gd name="T45" fmla="*/ 57 h 324"/>
                <a:gd name="T46" fmla="*/ 5 w 319"/>
                <a:gd name="T47" fmla="*/ 52 h 324"/>
                <a:gd name="T48" fmla="*/ 2 w 319"/>
                <a:gd name="T49" fmla="*/ 46 h 324"/>
                <a:gd name="T50" fmla="*/ 0 w 319"/>
                <a:gd name="T51" fmla="*/ 39 h 324"/>
                <a:gd name="T52" fmla="*/ 0 w 319"/>
                <a:gd name="T53" fmla="*/ 32 h 324"/>
                <a:gd name="T54" fmla="*/ 17 w 319"/>
                <a:gd name="T55" fmla="*/ 37 h 324"/>
                <a:gd name="T56" fmla="*/ 18 w 319"/>
                <a:gd name="T57" fmla="*/ 43 h 324"/>
                <a:gd name="T58" fmla="*/ 21 w 319"/>
                <a:gd name="T59" fmla="*/ 47 h 324"/>
                <a:gd name="T60" fmla="*/ 25 w 319"/>
                <a:gd name="T61" fmla="*/ 50 h 324"/>
                <a:gd name="T62" fmla="*/ 29 w 319"/>
                <a:gd name="T63" fmla="*/ 51 h 324"/>
                <a:gd name="T64" fmla="*/ 34 w 319"/>
                <a:gd name="T65" fmla="*/ 51 h 324"/>
                <a:gd name="T66" fmla="*/ 38 w 319"/>
                <a:gd name="T67" fmla="*/ 51 h 324"/>
                <a:gd name="T68" fmla="*/ 42 w 319"/>
                <a:gd name="T69" fmla="*/ 48 h 324"/>
                <a:gd name="T70" fmla="*/ 45 w 319"/>
                <a:gd name="T71" fmla="*/ 44 h 324"/>
                <a:gd name="T72" fmla="*/ 47 w 319"/>
                <a:gd name="T73" fmla="*/ 39 h 324"/>
                <a:gd name="T74" fmla="*/ 47 w 319"/>
                <a:gd name="T75" fmla="*/ 33 h 324"/>
                <a:gd name="T76" fmla="*/ 47 w 319"/>
                <a:gd name="T77" fmla="*/ 26 h 324"/>
                <a:gd name="T78" fmla="*/ 45 w 319"/>
                <a:gd name="T79" fmla="*/ 21 h 324"/>
                <a:gd name="T80" fmla="*/ 42 w 319"/>
                <a:gd name="T81" fmla="*/ 17 h 324"/>
                <a:gd name="T82" fmla="*/ 38 w 319"/>
                <a:gd name="T83" fmla="*/ 15 h 324"/>
                <a:gd name="T84" fmla="*/ 34 w 319"/>
                <a:gd name="T85" fmla="*/ 14 h 324"/>
                <a:gd name="T86" fmla="*/ 29 w 319"/>
                <a:gd name="T87" fmla="*/ 14 h 324"/>
                <a:gd name="T88" fmla="*/ 25 w 319"/>
                <a:gd name="T89" fmla="*/ 15 h 324"/>
                <a:gd name="T90" fmla="*/ 21 w 319"/>
                <a:gd name="T91" fmla="*/ 18 h 324"/>
                <a:gd name="T92" fmla="*/ 18 w 319"/>
                <a:gd name="T93" fmla="*/ 23 h 324"/>
                <a:gd name="T94" fmla="*/ 17 w 319"/>
                <a:gd name="T95" fmla="*/ 28 h 32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319"/>
                <a:gd name="T145" fmla="*/ 0 h 324"/>
                <a:gd name="T146" fmla="*/ 319 w 319"/>
                <a:gd name="T147" fmla="*/ 324 h 324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319" h="324">
                  <a:moveTo>
                    <a:pt x="0" y="158"/>
                  </a:moveTo>
                  <a:lnTo>
                    <a:pt x="0" y="147"/>
                  </a:lnTo>
                  <a:lnTo>
                    <a:pt x="1" y="138"/>
                  </a:lnTo>
                  <a:lnTo>
                    <a:pt x="2" y="128"/>
                  </a:lnTo>
                  <a:lnTo>
                    <a:pt x="5" y="117"/>
                  </a:lnTo>
                  <a:lnTo>
                    <a:pt x="7" y="108"/>
                  </a:lnTo>
                  <a:lnTo>
                    <a:pt x="11" y="98"/>
                  </a:lnTo>
                  <a:lnTo>
                    <a:pt x="16" y="88"/>
                  </a:lnTo>
                  <a:lnTo>
                    <a:pt x="19" y="78"/>
                  </a:lnTo>
                  <a:lnTo>
                    <a:pt x="25" y="70"/>
                  </a:lnTo>
                  <a:lnTo>
                    <a:pt x="31" y="60"/>
                  </a:lnTo>
                  <a:lnTo>
                    <a:pt x="37" y="53"/>
                  </a:lnTo>
                  <a:lnTo>
                    <a:pt x="45" y="45"/>
                  </a:lnTo>
                  <a:lnTo>
                    <a:pt x="52" y="39"/>
                  </a:lnTo>
                  <a:lnTo>
                    <a:pt x="59" y="31"/>
                  </a:lnTo>
                  <a:lnTo>
                    <a:pt x="68" y="25"/>
                  </a:lnTo>
                  <a:lnTo>
                    <a:pt x="77" y="20"/>
                  </a:lnTo>
                  <a:lnTo>
                    <a:pt x="86" y="16"/>
                  </a:lnTo>
                  <a:lnTo>
                    <a:pt x="95" y="12"/>
                  </a:lnTo>
                  <a:lnTo>
                    <a:pt x="105" y="8"/>
                  </a:lnTo>
                  <a:lnTo>
                    <a:pt x="116" y="6"/>
                  </a:lnTo>
                  <a:lnTo>
                    <a:pt x="126" y="3"/>
                  </a:lnTo>
                  <a:lnTo>
                    <a:pt x="137" y="1"/>
                  </a:lnTo>
                  <a:lnTo>
                    <a:pt x="147" y="1"/>
                  </a:lnTo>
                  <a:lnTo>
                    <a:pt x="160" y="0"/>
                  </a:lnTo>
                  <a:lnTo>
                    <a:pt x="177" y="1"/>
                  </a:lnTo>
                  <a:lnTo>
                    <a:pt x="192" y="3"/>
                  </a:lnTo>
                  <a:lnTo>
                    <a:pt x="208" y="7"/>
                  </a:lnTo>
                  <a:lnTo>
                    <a:pt x="224" y="12"/>
                  </a:lnTo>
                  <a:lnTo>
                    <a:pt x="237" y="18"/>
                  </a:lnTo>
                  <a:lnTo>
                    <a:pt x="250" y="26"/>
                  </a:lnTo>
                  <a:lnTo>
                    <a:pt x="262" y="35"/>
                  </a:lnTo>
                  <a:lnTo>
                    <a:pt x="275" y="46"/>
                  </a:lnTo>
                  <a:lnTo>
                    <a:pt x="285" y="58"/>
                  </a:lnTo>
                  <a:lnTo>
                    <a:pt x="294" y="70"/>
                  </a:lnTo>
                  <a:lnTo>
                    <a:pt x="302" y="83"/>
                  </a:lnTo>
                  <a:lnTo>
                    <a:pt x="308" y="98"/>
                  </a:lnTo>
                  <a:lnTo>
                    <a:pt x="313" y="112"/>
                  </a:lnTo>
                  <a:lnTo>
                    <a:pt x="317" y="128"/>
                  </a:lnTo>
                  <a:lnTo>
                    <a:pt x="318" y="144"/>
                  </a:lnTo>
                  <a:lnTo>
                    <a:pt x="319" y="162"/>
                  </a:lnTo>
                  <a:lnTo>
                    <a:pt x="318" y="179"/>
                  </a:lnTo>
                  <a:lnTo>
                    <a:pt x="317" y="195"/>
                  </a:lnTo>
                  <a:lnTo>
                    <a:pt x="313" y="210"/>
                  </a:lnTo>
                  <a:lnTo>
                    <a:pt x="308" y="226"/>
                  </a:lnTo>
                  <a:lnTo>
                    <a:pt x="301" y="239"/>
                  </a:lnTo>
                  <a:lnTo>
                    <a:pt x="294" y="253"/>
                  </a:lnTo>
                  <a:lnTo>
                    <a:pt x="284" y="266"/>
                  </a:lnTo>
                  <a:lnTo>
                    <a:pt x="275" y="278"/>
                  </a:lnTo>
                  <a:lnTo>
                    <a:pt x="262" y="289"/>
                  </a:lnTo>
                  <a:lnTo>
                    <a:pt x="250" y="299"/>
                  </a:lnTo>
                  <a:lnTo>
                    <a:pt x="237" y="306"/>
                  </a:lnTo>
                  <a:lnTo>
                    <a:pt x="223" y="312"/>
                  </a:lnTo>
                  <a:lnTo>
                    <a:pt x="208" y="318"/>
                  </a:lnTo>
                  <a:lnTo>
                    <a:pt x="192" y="322"/>
                  </a:lnTo>
                  <a:lnTo>
                    <a:pt x="177" y="323"/>
                  </a:lnTo>
                  <a:lnTo>
                    <a:pt x="160" y="324"/>
                  </a:lnTo>
                  <a:lnTo>
                    <a:pt x="149" y="324"/>
                  </a:lnTo>
                  <a:lnTo>
                    <a:pt x="139" y="323"/>
                  </a:lnTo>
                  <a:lnTo>
                    <a:pt x="128" y="322"/>
                  </a:lnTo>
                  <a:lnTo>
                    <a:pt x="118" y="319"/>
                  </a:lnTo>
                  <a:lnTo>
                    <a:pt x="108" y="317"/>
                  </a:lnTo>
                  <a:lnTo>
                    <a:pt x="98" y="313"/>
                  </a:lnTo>
                  <a:lnTo>
                    <a:pt x="88" y="310"/>
                  </a:lnTo>
                  <a:lnTo>
                    <a:pt x="78" y="305"/>
                  </a:lnTo>
                  <a:lnTo>
                    <a:pt x="69" y="300"/>
                  </a:lnTo>
                  <a:lnTo>
                    <a:pt x="60" y="294"/>
                  </a:lnTo>
                  <a:lnTo>
                    <a:pt x="52" y="288"/>
                  </a:lnTo>
                  <a:lnTo>
                    <a:pt x="45" y="282"/>
                  </a:lnTo>
                  <a:lnTo>
                    <a:pt x="37" y="273"/>
                  </a:lnTo>
                  <a:lnTo>
                    <a:pt x="31" y="266"/>
                  </a:lnTo>
                  <a:lnTo>
                    <a:pt x="25" y="258"/>
                  </a:lnTo>
                  <a:lnTo>
                    <a:pt x="19" y="248"/>
                  </a:lnTo>
                  <a:lnTo>
                    <a:pt x="16" y="239"/>
                  </a:lnTo>
                  <a:lnTo>
                    <a:pt x="11" y="229"/>
                  </a:lnTo>
                  <a:lnTo>
                    <a:pt x="7" y="219"/>
                  </a:lnTo>
                  <a:lnTo>
                    <a:pt x="5" y="207"/>
                  </a:lnTo>
                  <a:lnTo>
                    <a:pt x="2" y="196"/>
                  </a:lnTo>
                  <a:lnTo>
                    <a:pt x="1" y="184"/>
                  </a:lnTo>
                  <a:lnTo>
                    <a:pt x="0" y="170"/>
                  </a:lnTo>
                  <a:lnTo>
                    <a:pt x="0" y="158"/>
                  </a:lnTo>
                  <a:close/>
                  <a:moveTo>
                    <a:pt x="83" y="162"/>
                  </a:moveTo>
                  <a:lnTo>
                    <a:pt x="85" y="173"/>
                  </a:lnTo>
                  <a:lnTo>
                    <a:pt x="85" y="184"/>
                  </a:lnTo>
                  <a:lnTo>
                    <a:pt x="87" y="193"/>
                  </a:lnTo>
                  <a:lnTo>
                    <a:pt x="89" y="203"/>
                  </a:lnTo>
                  <a:lnTo>
                    <a:pt x="92" y="212"/>
                  </a:lnTo>
                  <a:lnTo>
                    <a:pt x="95" y="219"/>
                  </a:lnTo>
                  <a:lnTo>
                    <a:pt x="100" y="226"/>
                  </a:lnTo>
                  <a:lnTo>
                    <a:pt x="105" y="233"/>
                  </a:lnTo>
                  <a:lnTo>
                    <a:pt x="111" y="238"/>
                  </a:lnTo>
                  <a:lnTo>
                    <a:pt x="117" y="243"/>
                  </a:lnTo>
                  <a:lnTo>
                    <a:pt x="123" y="248"/>
                  </a:lnTo>
                  <a:lnTo>
                    <a:pt x="131" y="252"/>
                  </a:lnTo>
                  <a:lnTo>
                    <a:pt x="137" y="254"/>
                  </a:lnTo>
                  <a:lnTo>
                    <a:pt x="144" y="256"/>
                  </a:lnTo>
                  <a:lnTo>
                    <a:pt x="151" y="256"/>
                  </a:lnTo>
                  <a:lnTo>
                    <a:pt x="160" y="258"/>
                  </a:lnTo>
                  <a:lnTo>
                    <a:pt x="167" y="256"/>
                  </a:lnTo>
                  <a:lnTo>
                    <a:pt x="175" y="256"/>
                  </a:lnTo>
                  <a:lnTo>
                    <a:pt x="183" y="254"/>
                  </a:lnTo>
                  <a:lnTo>
                    <a:pt x="189" y="252"/>
                  </a:lnTo>
                  <a:lnTo>
                    <a:pt x="196" y="248"/>
                  </a:lnTo>
                  <a:lnTo>
                    <a:pt x="202" y="243"/>
                  </a:lnTo>
                  <a:lnTo>
                    <a:pt x="208" y="238"/>
                  </a:lnTo>
                  <a:lnTo>
                    <a:pt x="213" y="233"/>
                  </a:lnTo>
                  <a:lnTo>
                    <a:pt x="219" y="226"/>
                  </a:lnTo>
                  <a:lnTo>
                    <a:pt x="223" y="219"/>
                  </a:lnTo>
                  <a:lnTo>
                    <a:pt x="226" y="212"/>
                  </a:lnTo>
                  <a:lnTo>
                    <a:pt x="230" y="203"/>
                  </a:lnTo>
                  <a:lnTo>
                    <a:pt x="232" y="193"/>
                  </a:lnTo>
                  <a:lnTo>
                    <a:pt x="233" y="184"/>
                  </a:lnTo>
                  <a:lnTo>
                    <a:pt x="235" y="173"/>
                  </a:lnTo>
                  <a:lnTo>
                    <a:pt x="235" y="162"/>
                  </a:lnTo>
                  <a:lnTo>
                    <a:pt x="235" y="151"/>
                  </a:lnTo>
                  <a:lnTo>
                    <a:pt x="233" y="140"/>
                  </a:lnTo>
                  <a:lnTo>
                    <a:pt x="232" y="131"/>
                  </a:lnTo>
                  <a:lnTo>
                    <a:pt x="230" y="121"/>
                  </a:lnTo>
                  <a:lnTo>
                    <a:pt x="226" y="112"/>
                  </a:lnTo>
                  <a:lnTo>
                    <a:pt x="223" y="105"/>
                  </a:lnTo>
                  <a:lnTo>
                    <a:pt x="219" y="98"/>
                  </a:lnTo>
                  <a:lnTo>
                    <a:pt x="213" y="92"/>
                  </a:lnTo>
                  <a:lnTo>
                    <a:pt x="208" y="86"/>
                  </a:lnTo>
                  <a:lnTo>
                    <a:pt x="202" y="81"/>
                  </a:lnTo>
                  <a:lnTo>
                    <a:pt x="196" y="77"/>
                  </a:lnTo>
                  <a:lnTo>
                    <a:pt x="189" y="74"/>
                  </a:lnTo>
                  <a:lnTo>
                    <a:pt x="183" y="70"/>
                  </a:lnTo>
                  <a:lnTo>
                    <a:pt x="175" y="69"/>
                  </a:lnTo>
                  <a:lnTo>
                    <a:pt x="167" y="68"/>
                  </a:lnTo>
                  <a:lnTo>
                    <a:pt x="160" y="68"/>
                  </a:lnTo>
                  <a:lnTo>
                    <a:pt x="151" y="68"/>
                  </a:lnTo>
                  <a:lnTo>
                    <a:pt x="144" y="69"/>
                  </a:lnTo>
                  <a:lnTo>
                    <a:pt x="137" y="70"/>
                  </a:lnTo>
                  <a:lnTo>
                    <a:pt x="131" y="74"/>
                  </a:lnTo>
                  <a:lnTo>
                    <a:pt x="123" y="77"/>
                  </a:lnTo>
                  <a:lnTo>
                    <a:pt x="117" y="81"/>
                  </a:lnTo>
                  <a:lnTo>
                    <a:pt x="111" y="86"/>
                  </a:lnTo>
                  <a:lnTo>
                    <a:pt x="105" y="92"/>
                  </a:lnTo>
                  <a:lnTo>
                    <a:pt x="100" y="98"/>
                  </a:lnTo>
                  <a:lnTo>
                    <a:pt x="95" y="105"/>
                  </a:lnTo>
                  <a:lnTo>
                    <a:pt x="92" y="114"/>
                  </a:lnTo>
                  <a:lnTo>
                    <a:pt x="89" y="122"/>
                  </a:lnTo>
                  <a:lnTo>
                    <a:pt x="87" y="131"/>
                  </a:lnTo>
                  <a:lnTo>
                    <a:pt x="85" y="140"/>
                  </a:lnTo>
                  <a:lnTo>
                    <a:pt x="85" y="151"/>
                  </a:lnTo>
                  <a:lnTo>
                    <a:pt x="83" y="16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R"/>
            </a:p>
          </p:txBody>
        </p:sp>
        <p:sp>
          <p:nvSpPr>
            <p:cNvPr id="294928" name="Freeform 22"/>
            <p:cNvSpPr>
              <a:spLocks/>
            </p:cNvSpPr>
            <p:nvPr/>
          </p:nvSpPr>
          <p:spPr bwMode="auto">
            <a:xfrm>
              <a:off x="1514" y="3423"/>
              <a:ext cx="56" cy="63"/>
            </a:xfrm>
            <a:custGeom>
              <a:avLst/>
              <a:gdLst>
                <a:gd name="T0" fmla="*/ 56 w 282"/>
                <a:gd name="T1" fmla="*/ 63 h 317"/>
                <a:gd name="T2" fmla="*/ 40 w 282"/>
                <a:gd name="T3" fmla="*/ 63 h 317"/>
                <a:gd name="T4" fmla="*/ 40 w 282"/>
                <a:gd name="T5" fmla="*/ 32 h 317"/>
                <a:gd name="T6" fmla="*/ 40 w 282"/>
                <a:gd name="T7" fmla="*/ 27 h 317"/>
                <a:gd name="T8" fmla="*/ 40 w 282"/>
                <a:gd name="T9" fmla="*/ 23 h 317"/>
                <a:gd name="T10" fmla="*/ 39 w 282"/>
                <a:gd name="T11" fmla="*/ 21 h 317"/>
                <a:gd name="T12" fmla="*/ 39 w 282"/>
                <a:gd name="T13" fmla="*/ 19 h 317"/>
                <a:gd name="T14" fmla="*/ 38 w 282"/>
                <a:gd name="T15" fmla="*/ 17 h 317"/>
                <a:gd name="T16" fmla="*/ 37 w 282"/>
                <a:gd name="T17" fmla="*/ 16 h 317"/>
                <a:gd name="T18" fmla="*/ 36 w 282"/>
                <a:gd name="T19" fmla="*/ 15 h 317"/>
                <a:gd name="T20" fmla="*/ 35 w 282"/>
                <a:gd name="T21" fmla="*/ 14 h 317"/>
                <a:gd name="T22" fmla="*/ 34 w 282"/>
                <a:gd name="T23" fmla="*/ 14 h 317"/>
                <a:gd name="T24" fmla="*/ 33 w 282"/>
                <a:gd name="T25" fmla="*/ 13 h 317"/>
                <a:gd name="T26" fmla="*/ 31 w 282"/>
                <a:gd name="T27" fmla="*/ 13 h 317"/>
                <a:gd name="T28" fmla="*/ 30 w 282"/>
                <a:gd name="T29" fmla="*/ 13 h 317"/>
                <a:gd name="T30" fmla="*/ 28 w 282"/>
                <a:gd name="T31" fmla="*/ 13 h 317"/>
                <a:gd name="T32" fmla="*/ 26 w 282"/>
                <a:gd name="T33" fmla="*/ 13 h 317"/>
                <a:gd name="T34" fmla="*/ 24 w 282"/>
                <a:gd name="T35" fmla="*/ 14 h 317"/>
                <a:gd name="T36" fmla="*/ 22 w 282"/>
                <a:gd name="T37" fmla="*/ 15 h 317"/>
                <a:gd name="T38" fmla="*/ 20 w 282"/>
                <a:gd name="T39" fmla="*/ 16 h 317"/>
                <a:gd name="T40" fmla="*/ 19 w 282"/>
                <a:gd name="T41" fmla="*/ 17 h 317"/>
                <a:gd name="T42" fmla="*/ 18 w 282"/>
                <a:gd name="T43" fmla="*/ 19 h 317"/>
                <a:gd name="T44" fmla="*/ 18 w 282"/>
                <a:gd name="T45" fmla="*/ 21 h 317"/>
                <a:gd name="T46" fmla="*/ 17 w 282"/>
                <a:gd name="T47" fmla="*/ 23 h 317"/>
                <a:gd name="T48" fmla="*/ 17 w 282"/>
                <a:gd name="T49" fmla="*/ 26 h 317"/>
                <a:gd name="T50" fmla="*/ 16 w 282"/>
                <a:gd name="T51" fmla="*/ 31 h 317"/>
                <a:gd name="T52" fmla="*/ 16 w 282"/>
                <a:gd name="T53" fmla="*/ 35 h 317"/>
                <a:gd name="T54" fmla="*/ 16 w 282"/>
                <a:gd name="T55" fmla="*/ 63 h 317"/>
                <a:gd name="T56" fmla="*/ 0 w 282"/>
                <a:gd name="T57" fmla="*/ 63 h 317"/>
                <a:gd name="T58" fmla="*/ 0 w 282"/>
                <a:gd name="T59" fmla="*/ 1 h 317"/>
                <a:gd name="T60" fmla="*/ 15 w 282"/>
                <a:gd name="T61" fmla="*/ 1 h 317"/>
                <a:gd name="T62" fmla="*/ 15 w 282"/>
                <a:gd name="T63" fmla="*/ 11 h 317"/>
                <a:gd name="T64" fmla="*/ 17 w 282"/>
                <a:gd name="T65" fmla="*/ 8 h 317"/>
                <a:gd name="T66" fmla="*/ 19 w 282"/>
                <a:gd name="T67" fmla="*/ 6 h 317"/>
                <a:gd name="T68" fmla="*/ 22 w 282"/>
                <a:gd name="T69" fmla="*/ 4 h 317"/>
                <a:gd name="T70" fmla="*/ 24 w 282"/>
                <a:gd name="T71" fmla="*/ 3 h 317"/>
                <a:gd name="T72" fmla="*/ 27 w 282"/>
                <a:gd name="T73" fmla="*/ 1 h 317"/>
                <a:gd name="T74" fmla="*/ 30 w 282"/>
                <a:gd name="T75" fmla="*/ 1 h 317"/>
                <a:gd name="T76" fmla="*/ 33 w 282"/>
                <a:gd name="T77" fmla="*/ 0 h 317"/>
                <a:gd name="T78" fmla="*/ 35 w 282"/>
                <a:gd name="T79" fmla="*/ 0 h 317"/>
                <a:gd name="T80" fmla="*/ 38 w 282"/>
                <a:gd name="T81" fmla="*/ 0 h 317"/>
                <a:gd name="T82" fmla="*/ 41 w 282"/>
                <a:gd name="T83" fmla="*/ 0 h 317"/>
                <a:gd name="T84" fmla="*/ 43 w 282"/>
                <a:gd name="T85" fmla="*/ 1 h 317"/>
                <a:gd name="T86" fmla="*/ 45 w 282"/>
                <a:gd name="T87" fmla="*/ 2 h 317"/>
                <a:gd name="T88" fmla="*/ 47 w 282"/>
                <a:gd name="T89" fmla="*/ 3 h 317"/>
                <a:gd name="T90" fmla="*/ 49 w 282"/>
                <a:gd name="T91" fmla="*/ 4 h 317"/>
                <a:gd name="T92" fmla="*/ 51 w 282"/>
                <a:gd name="T93" fmla="*/ 6 h 317"/>
                <a:gd name="T94" fmla="*/ 52 w 282"/>
                <a:gd name="T95" fmla="*/ 7 h 317"/>
                <a:gd name="T96" fmla="*/ 53 w 282"/>
                <a:gd name="T97" fmla="*/ 9 h 317"/>
                <a:gd name="T98" fmla="*/ 54 w 282"/>
                <a:gd name="T99" fmla="*/ 10 h 317"/>
                <a:gd name="T100" fmla="*/ 55 w 282"/>
                <a:gd name="T101" fmla="*/ 12 h 317"/>
                <a:gd name="T102" fmla="*/ 55 w 282"/>
                <a:gd name="T103" fmla="*/ 14 h 317"/>
                <a:gd name="T104" fmla="*/ 56 w 282"/>
                <a:gd name="T105" fmla="*/ 16 h 317"/>
                <a:gd name="T106" fmla="*/ 56 w 282"/>
                <a:gd name="T107" fmla="*/ 18 h 317"/>
                <a:gd name="T108" fmla="*/ 56 w 282"/>
                <a:gd name="T109" fmla="*/ 21 h 317"/>
                <a:gd name="T110" fmla="*/ 56 w 282"/>
                <a:gd name="T111" fmla="*/ 25 h 317"/>
                <a:gd name="T112" fmla="*/ 56 w 282"/>
                <a:gd name="T113" fmla="*/ 63 h 31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282"/>
                <a:gd name="T172" fmla="*/ 0 h 317"/>
                <a:gd name="T173" fmla="*/ 282 w 282"/>
                <a:gd name="T174" fmla="*/ 317 h 317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282" h="317">
                  <a:moveTo>
                    <a:pt x="282" y="317"/>
                  </a:moveTo>
                  <a:lnTo>
                    <a:pt x="200" y="317"/>
                  </a:lnTo>
                  <a:lnTo>
                    <a:pt x="200" y="160"/>
                  </a:lnTo>
                  <a:lnTo>
                    <a:pt x="200" y="137"/>
                  </a:lnTo>
                  <a:lnTo>
                    <a:pt x="199" y="117"/>
                  </a:lnTo>
                  <a:lnTo>
                    <a:pt x="198" y="104"/>
                  </a:lnTo>
                  <a:lnTo>
                    <a:pt x="195" y="94"/>
                  </a:lnTo>
                  <a:lnTo>
                    <a:pt x="192" y="87"/>
                  </a:lnTo>
                  <a:lnTo>
                    <a:pt x="188" y="81"/>
                  </a:lnTo>
                  <a:lnTo>
                    <a:pt x="183" y="76"/>
                  </a:lnTo>
                  <a:lnTo>
                    <a:pt x="178" y="71"/>
                  </a:lnTo>
                  <a:lnTo>
                    <a:pt x="172" y="68"/>
                  </a:lnTo>
                  <a:lnTo>
                    <a:pt x="165" y="65"/>
                  </a:lnTo>
                  <a:lnTo>
                    <a:pt x="158" y="64"/>
                  </a:lnTo>
                  <a:lnTo>
                    <a:pt x="149" y="63"/>
                  </a:lnTo>
                  <a:lnTo>
                    <a:pt x="140" y="64"/>
                  </a:lnTo>
                  <a:lnTo>
                    <a:pt x="130" y="66"/>
                  </a:lnTo>
                  <a:lnTo>
                    <a:pt x="120" y="70"/>
                  </a:lnTo>
                  <a:lnTo>
                    <a:pt x="112" y="75"/>
                  </a:lnTo>
                  <a:lnTo>
                    <a:pt x="103" y="81"/>
                  </a:lnTo>
                  <a:lnTo>
                    <a:pt x="97" y="88"/>
                  </a:lnTo>
                  <a:lnTo>
                    <a:pt x="92" y="97"/>
                  </a:lnTo>
                  <a:lnTo>
                    <a:pt x="89" y="105"/>
                  </a:lnTo>
                  <a:lnTo>
                    <a:pt x="85" y="117"/>
                  </a:lnTo>
                  <a:lnTo>
                    <a:pt x="84" y="133"/>
                  </a:lnTo>
                  <a:lnTo>
                    <a:pt x="83" y="154"/>
                  </a:lnTo>
                  <a:lnTo>
                    <a:pt x="82" y="177"/>
                  </a:lnTo>
                  <a:lnTo>
                    <a:pt x="82" y="317"/>
                  </a:lnTo>
                  <a:lnTo>
                    <a:pt x="0" y="317"/>
                  </a:lnTo>
                  <a:lnTo>
                    <a:pt x="0" y="7"/>
                  </a:lnTo>
                  <a:lnTo>
                    <a:pt x="77" y="7"/>
                  </a:lnTo>
                  <a:lnTo>
                    <a:pt x="77" y="53"/>
                  </a:lnTo>
                  <a:lnTo>
                    <a:pt x="86" y="41"/>
                  </a:lnTo>
                  <a:lnTo>
                    <a:pt x="97" y="30"/>
                  </a:lnTo>
                  <a:lnTo>
                    <a:pt x="109" y="20"/>
                  </a:lnTo>
                  <a:lnTo>
                    <a:pt x="122" y="13"/>
                  </a:lnTo>
                  <a:lnTo>
                    <a:pt x="135" y="7"/>
                  </a:lnTo>
                  <a:lnTo>
                    <a:pt x="149" y="3"/>
                  </a:lnTo>
                  <a:lnTo>
                    <a:pt x="164" y="1"/>
                  </a:lnTo>
                  <a:lnTo>
                    <a:pt x="178" y="0"/>
                  </a:lnTo>
                  <a:lnTo>
                    <a:pt x="192" y="1"/>
                  </a:lnTo>
                  <a:lnTo>
                    <a:pt x="204" y="2"/>
                  </a:lnTo>
                  <a:lnTo>
                    <a:pt x="216" y="6"/>
                  </a:lnTo>
                  <a:lnTo>
                    <a:pt x="228" y="9"/>
                  </a:lnTo>
                  <a:lnTo>
                    <a:pt x="239" y="16"/>
                  </a:lnTo>
                  <a:lnTo>
                    <a:pt x="247" y="22"/>
                  </a:lnTo>
                  <a:lnTo>
                    <a:pt x="256" y="28"/>
                  </a:lnTo>
                  <a:lnTo>
                    <a:pt x="262" y="35"/>
                  </a:lnTo>
                  <a:lnTo>
                    <a:pt x="267" y="43"/>
                  </a:lnTo>
                  <a:lnTo>
                    <a:pt x="272" y="52"/>
                  </a:lnTo>
                  <a:lnTo>
                    <a:pt x="275" y="60"/>
                  </a:lnTo>
                  <a:lnTo>
                    <a:pt x="278" y="70"/>
                  </a:lnTo>
                  <a:lnTo>
                    <a:pt x="280" y="80"/>
                  </a:lnTo>
                  <a:lnTo>
                    <a:pt x="281" y="93"/>
                  </a:lnTo>
                  <a:lnTo>
                    <a:pt x="282" y="108"/>
                  </a:lnTo>
                  <a:lnTo>
                    <a:pt x="282" y="124"/>
                  </a:lnTo>
                  <a:lnTo>
                    <a:pt x="282" y="317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R"/>
            </a:p>
          </p:txBody>
        </p:sp>
        <p:sp>
          <p:nvSpPr>
            <p:cNvPr id="294929" name="Freeform 23"/>
            <p:cNvSpPr>
              <a:spLocks noEditPoints="1"/>
            </p:cNvSpPr>
            <p:nvPr/>
          </p:nvSpPr>
          <p:spPr bwMode="auto">
            <a:xfrm>
              <a:off x="1583" y="3423"/>
              <a:ext cx="58" cy="65"/>
            </a:xfrm>
            <a:custGeom>
              <a:avLst/>
              <a:gdLst>
                <a:gd name="T0" fmla="*/ 2 w 291"/>
                <a:gd name="T1" fmla="*/ 15 h 324"/>
                <a:gd name="T2" fmla="*/ 5 w 291"/>
                <a:gd name="T3" fmla="*/ 10 h 324"/>
                <a:gd name="T4" fmla="*/ 9 w 291"/>
                <a:gd name="T5" fmla="*/ 6 h 324"/>
                <a:gd name="T6" fmla="*/ 14 w 291"/>
                <a:gd name="T7" fmla="*/ 2 h 324"/>
                <a:gd name="T8" fmla="*/ 20 w 291"/>
                <a:gd name="T9" fmla="*/ 1 h 324"/>
                <a:gd name="T10" fmla="*/ 29 w 291"/>
                <a:gd name="T11" fmla="*/ 0 h 324"/>
                <a:gd name="T12" fmla="*/ 40 w 291"/>
                <a:gd name="T13" fmla="*/ 1 h 324"/>
                <a:gd name="T14" fmla="*/ 45 w 291"/>
                <a:gd name="T15" fmla="*/ 3 h 324"/>
                <a:gd name="T16" fmla="*/ 51 w 291"/>
                <a:gd name="T17" fmla="*/ 7 h 324"/>
                <a:gd name="T18" fmla="*/ 53 w 291"/>
                <a:gd name="T19" fmla="*/ 12 h 324"/>
                <a:gd name="T20" fmla="*/ 54 w 291"/>
                <a:gd name="T21" fmla="*/ 19 h 324"/>
                <a:gd name="T22" fmla="*/ 54 w 291"/>
                <a:gd name="T23" fmla="*/ 47 h 324"/>
                <a:gd name="T24" fmla="*/ 55 w 291"/>
                <a:gd name="T25" fmla="*/ 55 h 324"/>
                <a:gd name="T26" fmla="*/ 57 w 291"/>
                <a:gd name="T27" fmla="*/ 61 h 324"/>
                <a:gd name="T28" fmla="*/ 41 w 291"/>
                <a:gd name="T29" fmla="*/ 62 h 324"/>
                <a:gd name="T30" fmla="*/ 40 w 291"/>
                <a:gd name="T31" fmla="*/ 57 h 324"/>
                <a:gd name="T32" fmla="*/ 33 w 291"/>
                <a:gd name="T33" fmla="*/ 62 h 324"/>
                <a:gd name="T34" fmla="*/ 26 w 291"/>
                <a:gd name="T35" fmla="*/ 65 h 324"/>
                <a:gd name="T36" fmla="*/ 18 w 291"/>
                <a:gd name="T37" fmla="*/ 65 h 324"/>
                <a:gd name="T38" fmla="*/ 12 w 291"/>
                <a:gd name="T39" fmla="*/ 64 h 324"/>
                <a:gd name="T40" fmla="*/ 7 w 291"/>
                <a:gd name="T41" fmla="*/ 61 h 324"/>
                <a:gd name="T42" fmla="*/ 3 w 291"/>
                <a:gd name="T43" fmla="*/ 57 h 324"/>
                <a:gd name="T44" fmla="*/ 1 w 291"/>
                <a:gd name="T45" fmla="*/ 52 h 324"/>
                <a:gd name="T46" fmla="*/ 0 w 291"/>
                <a:gd name="T47" fmla="*/ 47 h 324"/>
                <a:gd name="T48" fmla="*/ 1 w 291"/>
                <a:gd name="T49" fmla="*/ 39 h 324"/>
                <a:gd name="T50" fmla="*/ 6 w 291"/>
                <a:gd name="T51" fmla="*/ 34 h 324"/>
                <a:gd name="T52" fmla="*/ 12 w 291"/>
                <a:gd name="T53" fmla="*/ 30 h 324"/>
                <a:gd name="T54" fmla="*/ 23 w 291"/>
                <a:gd name="T55" fmla="*/ 27 h 324"/>
                <a:gd name="T56" fmla="*/ 36 w 291"/>
                <a:gd name="T57" fmla="*/ 24 h 324"/>
                <a:gd name="T58" fmla="*/ 38 w 291"/>
                <a:gd name="T59" fmla="*/ 19 h 324"/>
                <a:gd name="T60" fmla="*/ 36 w 291"/>
                <a:gd name="T61" fmla="*/ 15 h 324"/>
                <a:gd name="T62" fmla="*/ 30 w 291"/>
                <a:gd name="T63" fmla="*/ 13 h 324"/>
                <a:gd name="T64" fmla="*/ 24 w 291"/>
                <a:gd name="T65" fmla="*/ 13 h 324"/>
                <a:gd name="T66" fmla="*/ 19 w 291"/>
                <a:gd name="T67" fmla="*/ 15 h 324"/>
                <a:gd name="T68" fmla="*/ 17 w 291"/>
                <a:gd name="T69" fmla="*/ 20 h 324"/>
                <a:gd name="T70" fmla="*/ 34 w 291"/>
                <a:gd name="T71" fmla="*/ 35 h 324"/>
                <a:gd name="T72" fmla="*/ 25 w 291"/>
                <a:gd name="T73" fmla="*/ 37 h 324"/>
                <a:gd name="T74" fmla="*/ 20 w 291"/>
                <a:gd name="T75" fmla="*/ 39 h 324"/>
                <a:gd name="T76" fmla="*/ 17 w 291"/>
                <a:gd name="T77" fmla="*/ 43 h 324"/>
                <a:gd name="T78" fmla="*/ 17 w 291"/>
                <a:gd name="T79" fmla="*/ 48 h 324"/>
                <a:gd name="T80" fmla="*/ 20 w 291"/>
                <a:gd name="T81" fmla="*/ 52 h 324"/>
                <a:gd name="T82" fmla="*/ 25 w 291"/>
                <a:gd name="T83" fmla="*/ 53 h 324"/>
                <a:gd name="T84" fmla="*/ 32 w 291"/>
                <a:gd name="T85" fmla="*/ 52 h 324"/>
                <a:gd name="T86" fmla="*/ 36 w 291"/>
                <a:gd name="T87" fmla="*/ 48 h 324"/>
                <a:gd name="T88" fmla="*/ 38 w 291"/>
                <a:gd name="T89" fmla="*/ 44 h 324"/>
                <a:gd name="T90" fmla="*/ 38 w 291"/>
                <a:gd name="T91" fmla="*/ 37 h 324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91"/>
                <a:gd name="T139" fmla="*/ 0 h 324"/>
                <a:gd name="T140" fmla="*/ 291 w 291"/>
                <a:gd name="T141" fmla="*/ 324 h 324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91" h="324">
                  <a:moveTo>
                    <a:pt x="83" y="101"/>
                  </a:moveTo>
                  <a:lnTo>
                    <a:pt x="9" y="88"/>
                  </a:lnTo>
                  <a:lnTo>
                    <a:pt x="12" y="77"/>
                  </a:lnTo>
                  <a:lnTo>
                    <a:pt x="16" y="68"/>
                  </a:lnTo>
                  <a:lnTo>
                    <a:pt x="21" y="58"/>
                  </a:lnTo>
                  <a:lnTo>
                    <a:pt x="26" y="49"/>
                  </a:lnTo>
                  <a:lnTo>
                    <a:pt x="32" y="41"/>
                  </a:lnTo>
                  <a:lnTo>
                    <a:pt x="38" y="34"/>
                  </a:lnTo>
                  <a:lnTo>
                    <a:pt x="44" y="28"/>
                  </a:lnTo>
                  <a:lnTo>
                    <a:pt x="52" y="22"/>
                  </a:lnTo>
                  <a:lnTo>
                    <a:pt x="60" y="17"/>
                  </a:lnTo>
                  <a:lnTo>
                    <a:pt x="69" y="12"/>
                  </a:lnTo>
                  <a:lnTo>
                    <a:pt x="79" y="8"/>
                  </a:lnTo>
                  <a:lnTo>
                    <a:pt x="90" y="6"/>
                  </a:lnTo>
                  <a:lnTo>
                    <a:pt x="102" y="3"/>
                  </a:lnTo>
                  <a:lnTo>
                    <a:pt x="114" y="1"/>
                  </a:lnTo>
                  <a:lnTo>
                    <a:pt x="128" y="1"/>
                  </a:lnTo>
                  <a:lnTo>
                    <a:pt x="143" y="0"/>
                  </a:lnTo>
                  <a:lnTo>
                    <a:pt x="168" y="1"/>
                  </a:lnTo>
                  <a:lnTo>
                    <a:pt x="190" y="3"/>
                  </a:lnTo>
                  <a:lnTo>
                    <a:pt x="200" y="6"/>
                  </a:lnTo>
                  <a:lnTo>
                    <a:pt x="210" y="7"/>
                  </a:lnTo>
                  <a:lnTo>
                    <a:pt x="217" y="11"/>
                  </a:lnTo>
                  <a:lnTo>
                    <a:pt x="224" y="13"/>
                  </a:lnTo>
                  <a:lnTo>
                    <a:pt x="237" y="20"/>
                  </a:lnTo>
                  <a:lnTo>
                    <a:pt x="247" y="28"/>
                  </a:lnTo>
                  <a:lnTo>
                    <a:pt x="256" y="36"/>
                  </a:lnTo>
                  <a:lnTo>
                    <a:pt x="263" y="46"/>
                  </a:lnTo>
                  <a:lnTo>
                    <a:pt x="265" y="52"/>
                  </a:lnTo>
                  <a:lnTo>
                    <a:pt x="266" y="58"/>
                  </a:lnTo>
                  <a:lnTo>
                    <a:pt x="269" y="66"/>
                  </a:lnTo>
                  <a:lnTo>
                    <a:pt x="270" y="75"/>
                  </a:lnTo>
                  <a:lnTo>
                    <a:pt x="273" y="95"/>
                  </a:lnTo>
                  <a:lnTo>
                    <a:pt x="274" y="120"/>
                  </a:lnTo>
                  <a:lnTo>
                    <a:pt x="273" y="215"/>
                  </a:lnTo>
                  <a:lnTo>
                    <a:pt x="273" y="235"/>
                  </a:lnTo>
                  <a:lnTo>
                    <a:pt x="274" y="250"/>
                  </a:lnTo>
                  <a:lnTo>
                    <a:pt x="275" y="265"/>
                  </a:lnTo>
                  <a:lnTo>
                    <a:pt x="276" y="276"/>
                  </a:lnTo>
                  <a:lnTo>
                    <a:pt x="279" y="285"/>
                  </a:lnTo>
                  <a:lnTo>
                    <a:pt x="282" y="296"/>
                  </a:lnTo>
                  <a:lnTo>
                    <a:pt x="286" y="306"/>
                  </a:lnTo>
                  <a:lnTo>
                    <a:pt x="291" y="317"/>
                  </a:lnTo>
                  <a:lnTo>
                    <a:pt x="210" y="317"/>
                  </a:lnTo>
                  <a:lnTo>
                    <a:pt x="206" y="307"/>
                  </a:lnTo>
                  <a:lnTo>
                    <a:pt x="202" y="293"/>
                  </a:lnTo>
                  <a:lnTo>
                    <a:pt x="200" y="287"/>
                  </a:lnTo>
                  <a:lnTo>
                    <a:pt x="199" y="283"/>
                  </a:lnTo>
                  <a:lnTo>
                    <a:pt x="188" y="293"/>
                  </a:lnTo>
                  <a:lnTo>
                    <a:pt x="177" y="301"/>
                  </a:lnTo>
                  <a:lnTo>
                    <a:pt x="166" y="308"/>
                  </a:lnTo>
                  <a:lnTo>
                    <a:pt x="154" y="315"/>
                  </a:lnTo>
                  <a:lnTo>
                    <a:pt x="142" y="318"/>
                  </a:lnTo>
                  <a:lnTo>
                    <a:pt x="130" y="322"/>
                  </a:lnTo>
                  <a:lnTo>
                    <a:pt x="116" y="323"/>
                  </a:lnTo>
                  <a:lnTo>
                    <a:pt x="103" y="324"/>
                  </a:lnTo>
                  <a:lnTo>
                    <a:pt x="91" y="324"/>
                  </a:lnTo>
                  <a:lnTo>
                    <a:pt x="80" y="323"/>
                  </a:lnTo>
                  <a:lnTo>
                    <a:pt x="70" y="321"/>
                  </a:lnTo>
                  <a:lnTo>
                    <a:pt x="61" y="318"/>
                  </a:lnTo>
                  <a:lnTo>
                    <a:pt x="51" y="315"/>
                  </a:lnTo>
                  <a:lnTo>
                    <a:pt x="43" y="310"/>
                  </a:lnTo>
                  <a:lnTo>
                    <a:pt x="35" y="305"/>
                  </a:lnTo>
                  <a:lnTo>
                    <a:pt x="28" y="299"/>
                  </a:lnTo>
                  <a:lnTo>
                    <a:pt x="21" y="292"/>
                  </a:lnTo>
                  <a:lnTo>
                    <a:pt x="16" y="284"/>
                  </a:lnTo>
                  <a:lnTo>
                    <a:pt x="11" y="277"/>
                  </a:lnTo>
                  <a:lnTo>
                    <a:pt x="7" y="269"/>
                  </a:lnTo>
                  <a:lnTo>
                    <a:pt x="4" y="260"/>
                  </a:lnTo>
                  <a:lnTo>
                    <a:pt x="1" y="252"/>
                  </a:lnTo>
                  <a:lnTo>
                    <a:pt x="0" y="242"/>
                  </a:lnTo>
                  <a:lnTo>
                    <a:pt x="0" y="232"/>
                  </a:lnTo>
                  <a:lnTo>
                    <a:pt x="1" y="220"/>
                  </a:lnTo>
                  <a:lnTo>
                    <a:pt x="3" y="208"/>
                  </a:lnTo>
                  <a:lnTo>
                    <a:pt x="7" y="196"/>
                  </a:lnTo>
                  <a:lnTo>
                    <a:pt x="12" y="186"/>
                  </a:lnTo>
                  <a:lnTo>
                    <a:pt x="20" y="177"/>
                  </a:lnTo>
                  <a:lnTo>
                    <a:pt x="28" y="168"/>
                  </a:lnTo>
                  <a:lnTo>
                    <a:pt x="38" y="161"/>
                  </a:lnTo>
                  <a:lnTo>
                    <a:pt x="47" y="155"/>
                  </a:lnTo>
                  <a:lnTo>
                    <a:pt x="61" y="149"/>
                  </a:lnTo>
                  <a:lnTo>
                    <a:pt x="75" y="144"/>
                  </a:lnTo>
                  <a:lnTo>
                    <a:pt x="93" y="139"/>
                  </a:lnTo>
                  <a:lnTo>
                    <a:pt x="113" y="135"/>
                  </a:lnTo>
                  <a:lnTo>
                    <a:pt x="139" y="129"/>
                  </a:lnTo>
                  <a:lnTo>
                    <a:pt x="161" y="124"/>
                  </a:lnTo>
                  <a:lnTo>
                    <a:pt x="179" y="120"/>
                  </a:lnTo>
                  <a:lnTo>
                    <a:pt x="193" y="115"/>
                  </a:lnTo>
                  <a:lnTo>
                    <a:pt x="193" y="106"/>
                  </a:lnTo>
                  <a:lnTo>
                    <a:pt x="191" y="95"/>
                  </a:lnTo>
                  <a:lnTo>
                    <a:pt x="190" y="87"/>
                  </a:lnTo>
                  <a:lnTo>
                    <a:pt x="187" y="78"/>
                  </a:lnTo>
                  <a:lnTo>
                    <a:pt x="181" y="74"/>
                  </a:lnTo>
                  <a:lnTo>
                    <a:pt x="173" y="69"/>
                  </a:lnTo>
                  <a:lnTo>
                    <a:pt x="164" y="65"/>
                  </a:lnTo>
                  <a:lnTo>
                    <a:pt x="151" y="64"/>
                  </a:lnTo>
                  <a:lnTo>
                    <a:pt x="137" y="63"/>
                  </a:lnTo>
                  <a:lnTo>
                    <a:pt x="126" y="64"/>
                  </a:lnTo>
                  <a:lnTo>
                    <a:pt x="118" y="65"/>
                  </a:lnTo>
                  <a:lnTo>
                    <a:pt x="109" y="68"/>
                  </a:lnTo>
                  <a:lnTo>
                    <a:pt x="103" y="71"/>
                  </a:lnTo>
                  <a:lnTo>
                    <a:pt x="97" y="77"/>
                  </a:lnTo>
                  <a:lnTo>
                    <a:pt x="92" y="83"/>
                  </a:lnTo>
                  <a:lnTo>
                    <a:pt x="87" y="92"/>
                  </a:lnTo>
                  <a:lnTo>
                    <a:pt x="83" y="101"/>
                  </a:lnTo>
                  <a:close/>
                  <a:moveTo>
                    <a:pt x="193" y="168"/>
                  </a:moveTo>
                  <a:lnTo>
                    <a:pt x="184" y="172"/>
                  </a:lnTo>
                  <a:lnTo>
                    <a:pt x="172" y="174"/>
                  </a:lnTo>
                  <a:lnTo>
                    <a:pt x="159" y="178"/>
                  </a:lnTo>
                  <a:lnTo>
                    <a:pt x="143" y="181"/>
                  </a:lnTo>
                  <a:lnTo>
                    <a:pt x="127" y="185"/>
                  </a:lnTo>
                  <a:lnTo>
                    <a:pt x="114" y="189"/>
                  </a:lnTo>
                  <a:lnTo>
                    <a:pt x="104" y="192"/>
                  </a:lnTo>
                  <a:lnTo>
                    <a:pt x="98" y="195"/>
                  </a:lnTo>
                  <a:lnTo>
                    <a:pt x="91" y="201"/>
                  </a:lnTo>
                  <a:lnTo>
                    <a:pt x="86" y="208"/>
                  </a:lnTo>
                  <a:lnTo>
                    <a:pt x="83" y="215"/>
                  </a:lnTo>
                  <a:lnTo>
                    <a:pt x="83" y="224"/>
                  </a:lnTo>
                  <a:lnTo>
                    <a:pt x="83" y="232"/>
                  </a:lnTo>
                  <a:lnTo>
                    <a:pt x="85" y="241"/>
                  </a:lnTo>
                  <a:lnTo>
                    <a:pt x="90" y="247"/>
                  </a:lnTo>
                  <a:lnTo>
                    <a:pt x="95" y="254"/>
                  </a:lnTo>
                  <a:lnTo>
                    <a:pt x="102" y="259"/>
                  </a:lnTo>
                  <a:lnTo>
                    <a:pt x="109" y="264"/>
                  </a:lnTo>
                  <a:lnTo>
                    <a:pt x="118" y="266"/>
                  </a:lnTo>
                  <a:lnTo>
                    <a:pt x="127" y="266"/>
                  </a:lnTo>
                  <a:lnTo>
                    <a:pt x="138" y="266"/>
                  </a:lnTo>
                  <a:lnTo>
                    <a:pt x="149" y="262"/>
                  </a:lnTo>
                  <a:lnTo>
                    <a:pt x="160" y="259"/>
                  </a:lnTo>
                  <a:lnTo>
                    <a:pt x="170" y="252"/>
                  </a:lnTo>
                  <a:lnTo>
                    <a:pt x="177" y="246"/>
                  </a:lnTo>
                  <a:lnTo>
                    <a:pt x="182" y="239"/>
                  </a:lnTo>
                  <a:lnTo>
                    <a:pt x="187" y="232"/>
                  </a:lnTo>
                  <a:lnTo>
                    <a:pt x="189" y="225"/>
                  </a:lnTo>
                  <a:lnTo>
                    <a:pt x="191" y="218"/>
                  </a:lnTo>
                  <a:lnTo>
                    <a:pt x="191" y="209"/>
                  </a:lnTo>
                  <a:lnTo>
                    <a:pt x="193" y="198"/>
                  </a:lnTo>
                  <a:lnTo>
                    <a:pt x="193" y="185"/>
                  </a:lnTo>
                  <a:lnTo>
                    <a:pt x="193" y="168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R"/>
            </a:p>
          </p:txBody>
        </p:sp>
        <p:sp>
          <p:nvSpPr>
            <p:cNvPr id="294930" name="Freeform 24"/>
            <p:cNvSpPr>
              <a:spLocks/>
            </p:cNvSpPr>
            <p:nvPr/>
          </p:nvSpPr>
          <p:spPr bwMode="auto">
            <a:xfrm>
              <a:off x="1682" y="3399"/>
              <a:ext cx="70" cy="89"/>
            </a:xfrm>
            <a:custGeom>
              <a:avLst/>
              <a:gdLst>
                <a:gd name="T0" fmla="*/ 17 w 347"/>
                <a:gd name="T1" fmla="*/ 60 h 443"/>
                <a:gd name="T2" fmla="*/ 19 w 347"/>
                <a:gd name="T3" fmla="*/ 65 h 443"/>
                <a:gd name="T4" fmla="*/ 22 w 347"/>
                <a:gd name="T5" fmla="*/ 69 h 443"/>
                <a:gd name="T6" fmla="*/ 26 w 347"/>
                <a:gd name="T7" fmla="*/ 72 h 443"/>
                <a:gd name="T8" fmla="*/ 30 w 347"/>
                <a:gd name="T9" fmla="*/ 74 h 443"/>
                <a:gd name="T10" fmla="*/ 36 w 347"/>
                <a:gd name="T11" fmla="*/ 74 h 443"/>
                <a:gd name="T12" fmla="*/ 42 w 347"/>
                <a:gd name="T13" fmla="*/ 74 h 443"/>
                <a:gd name="T14" fmla="*/ 46 w 347"/>
                <a:gd name="T15" fmla="*/ 72 h 443"/>
                <a:gd name="T16" fmla="*/ 50 w 347"/>
                <a:gd name="T17" fmla="*/ 70 h 443"/>
                <a:gd name="T18" fmla="*/ 52 w 347"/>
                <a:gd name="T19" fmla="*/ 67 h 443"/>
                <a:gd name="T20" fmla="*/ 53 w 347"/>
                <a:gd name="T21" fmla="*/ 63 h 443"/>
                <a:gd name="T22" fmla="*/ 52 w 347"/>
                <a:gd name="T23" fmla="*/ 60 h 443"/>
                <a:gd name="T24" fmla="*/ 50 w 347"/>
                <a:gd name="T25" fmla="*/ 56 h 443"/>
                <a:gd name="T26" fmla="*/ 45 w 347"/>
                <a:gd name="T27" fmla="*/ 54 h 443"/>
                <a:gd name="T28" fmla="*/ 36 w 347"/>
                <a:gd name="T29" fmla="*/ 51 h 443"/>
                <a:gd name="T30" fmla="*/ 24 w 347"/>
                <a:gd name="T31" fmla="*/ 48 h 443"/>
                <a:gd name="T32" fmla="*/ 16 w 347"/>
                <a:gd name="T33" fmla="*/ 45 h 443"/>
                <a:gd name="T34" fmla="*/ 11 w 347"/>
                <a:gd name="T35" fmla="*/ 41 h 443"/>
                <a:gd name="T36" fmla="*/ 6 w 347"/>
                <a:gd name="T37" fmla="*/ 36 h 443"/>
                <a:gd name="T38" fmla="*/ 4 w 347"/>
                <a:gd name="T39" fmla="*/ 29 h 443"/>
                <a:gd name="T40" fmla="*/ 3 w 347"/>
                <a:gd name="T41" fmla="*/ 21 h 443"/>
                <a:gd name="T42" fmla="*/ 7 w 347"/>
                <a:gd name="T43" fmla="*/ 12 h 443"/>
                <a:gd name="T44" fmla="*/ 10 w 347"/>
                <a:gd name="T45" fmla="*/ 8 h 443"/>
                <a:gd name="T46" fmla="*/ 14 w 347"/>
                <a:gd name="T47" fmla="*/ 5 h 443"/>
                <a:gd name="T48" fmla="*/ 21 w 347"/>
                <a:gd name="T49" fmla="*/ 2 h 443"/>
                <a:gd name="T50" fmla="*/ 35 w 347"/>
                <a:gd name="T51" fmla="*/ 0 h 443"/>
                <a:gd name="T52" fmla="*/ 46 w 347"/>
                <a:gd name="T53" fmla="*/ 1 h 443"/>
                <a:gd name="T54" fmla="*/ 54 w 347"/>
                <a:gd name="T55" fmla="*/ 4 h 443"/>
                <a:gd name="T56" fmla="*/ 61 w 347"/>
                <a:gd name="T57" fmla="*/ 9 h 443"/>
                <a:gd name="T58" fmla="*/ 65 w 347"/>
                <a:gd name="T59" fmla="*/ 15 h 443"/>
                <a:gd name="T60" fmla="*/ 67 w 347"/>
                <a:gd name="T61" fmla="*/ 23 h 443"/>
                <a:gd name="T62" fmla="*/ 50 w 347"/>
                <a:gd name="T63" fmla="*/ 24 h 443"/>
                <a:gd name="T64" fmla="*/ 47 w 347"/>
                <a:gd name="T65" fmla="*/ 19 h 443"/>
                <a:gd name="T66" fmla="*/ 44 w 347"/>
                <a:gd name="T67" fmla="*/ 17 h 443"/>
                <a:gd name="T68" fmla="*/ 41 w 347"/>
                <a:gd name="T69" fmla="*/ 15 h 443"/>
                <a:gd name="T70" fmla="*/ 31 w 347"/>
                <a:gd name="T71" fmla="*/ 15 h 443"/>
                <a:gd name="T72" fmla="*/ 25 w 347"/>
                <a:gd name="T73" fmla="*/ 16 h 443"/>
                <a:gd name="T74" fmla="*/ 21 w 347"/>
                <a:gd name="T75" fmla="*/ 18 h 443"/>
                <a:gd name="T76" fmla="*/ 20 w 347"/>
                <a:gd name="T77" fmla="*/ 23 h 443"/>
                <a:gd name="T78" fmla="*/ 21 w 347"/>
                <a:gd name="T79" fmla="*/ 27 h 443"/>
                <a:gd name="T80" fmla="*/ 25 w 347"/>
                <a:gd name="T81" fmla="*/ 30 h 443"/>
                <a:gd name="T82" fmla="*/ 33 w 347"/>
                <a:gd name="T83" fmla="*/ 32 h 443"/>
                <a:gd name="T84" fmla="*/ 49 w 347"/>
                <a:gd name="T85" fmla="*/ 37 h 443"/>
                <a:gd name="T86" fmla="*/ 60 w 347"/>
                <a:gd name="T87" fmla="*/ 42 h 443"/>
                <a:gd name="T88" fmla="*/ 67 w 347"/>
                <a:gd name="T89" fmla="*/ 49 h 443"/>
                <a:gd name="T90" fmla="*/ 69 w 347"/>
                <a:gd name="T91" fmla="*/ 53 h 443"/>
                <a:gd name="T92" fmla="*/ 70 w 347"/>
                <a:gd name="T93" fmla="*/ 62 h 443"/>
                <a:gd name="T94" fmla="*/ 70 w 347"/>
                <a:gd name="T95" fmla="*/ 68 h 443"/>
                <a:gd name="T96" fmla="*/ 68 w 347"/>
                <a:gd name="T97" fmla="*/ 73 h 443"/>
                <a:gd name="T98" fmla="*/ 65 w 347"/>
                <a:gd name="T99" fmla="*/ 78 h 443"/>
                <a:gd name="T100" fmla="*/ 61 w 347"/>
                <a:gd name="T101" fmla="*/ 82 h 443"/>
                <a:gd name="T102" fmla="*/ 56 w 347"/>
                <a:gd name="T103" fmla="*/ 85 h 443"/>
                <a:gd name="T104" fmla="*/ 50 w 347"/>
                <a:gd name="T105" fmla="*/ 87 h 443"/>
                <a:gd name="T106" fmla="*/ 41 w 347"/>
                <a:gd name="T107" fmla="*/ 89 h 443"/>
                <a:gd name="T108" fmla="*/ 28 w 347"/>
                <a:gd name="T109" fmla="*/ 89 h 443"/>
                <a:gd name="T110" fmla="*/ 18 w 347"/>
                <a:gd name="T111" fmla="*/ 86 h 443"/>
                <a:gd name="T112" fmla="*/ 10 w 347"/>
                <a:gd name="T113" fmla="*/ 82 h 443"/>
                <a:gd name="T114" fmla="*/ 5 w 347"/>
                <a:gd name="T115" fmla="*/ 75 h 443"/>
                <a:gd name="T116" fmla="*/ 1 w 347"/>
                <a:gd name="T117" fmla="*/ 66 h 443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347"/>
                <a:gd name="T178" fmla="*/ 0 h 443"/>
                <a:gd name="T179" fmla="*/ 347 w 347"/>
                <a:gd name="T180" fmla="*/ 443 h 443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347" h="443">
                  <a:moveTo>
                    <a:pt x="0" y="296"/>
                  </a:moveTo>
                  <a:lnTo>
                    <a:pt x="83" y="287"/>
                  </a:lnTo>
                  <a:lnTo>
                    <a:pt x="86" y="298"/>
                  </a:lnTo>
                  <a:lnTo>
                    <a:pt x="88" y="308"/>
                  </a:lnTo>
                  <a:lnTo>
                    <a:pt x="92" y="316"/>
                  </a:lnTo>
                  <a:lnTo>
                    <a:pt x="95" y="325"/>
                  </a:lnTo>
                  <a:lnTo>
                    <a:pt x="99" y="332"/>
                  </a:lnTo>
                  <a:lnTo>
                    <a:pt x="104" y="339"/>
                  </a:lnTo>
                  <a:lnTo>
                    <a:pt x="109" y="344"/>
                  </a:lnTo>
                  <a:lnTo>
                    <a:pt x="115" y="350"/>
                  </a:lnTo>
                  <a:lnTo>
                    <a:pt x="121" y="355"/>
                  </a:lnTo>
                  <a:lnTo>
                    <a:pt x="127" y="359"/>
                  </a:lnTo>
                  <a:lnTo>
                    <a:pt x="134" y="362"/>
                  </a:lnTo>
                  <a:lnTo>
                    <a:pt x="141" y="365"/>
                  </a:lnTo>
                  <a:lnTo>
                    <a:pt x="150" y="367"/>
                  </a:lnTo>
                  <a:lnTo>
                    <a:pt x="158" y="368"/>
                  </a:lnTo>
                  <a:lnTo>
                    <a:pt x="168" y="370"/>
                  </a:lnTo>
                  <a:lnTo>
                    <a:pt x="178" y="370"/>
                  </a:lnTo>
                  <a:lnTo>
                    <a:pt x="187" y="370"/>
                  </a:lnTo>
                  <a:lnTo>
                    <a:pt x="197" y="368"/>
                  </a:lnTo>
                  <a:lnTo>
                    <a:pt x="206" y="367"/>
                  </a:lnTo>
                  <a:lnTo>
                    <a:pt x="214" y="366"/>
                  </a:lnTo>
                  <a:lnTo>
                    <a:pt x="221" y="364"/>
                  </a:lnTo>
                  <a:lnTo>
                    <a:pt x="229" y="360"/>
                  </a:lnTo>
                  <a:lnTo>
                    <a:pt x="235" y="356"/>
                  </a:lnTo>
                  <a:lnTo>
                    <a:pt x="239" y="353"/>
                  </a:lnTo>
                  <a:lnTo>
                    <a:pt x="246" y="348"/>
                  </a:lnTo>
                  <a:lnTo>
                    <a:pt x="249" y="343"/>
                  </a:lnTo>
                  <a:lnTo>
                    <a:pt x="253" y="338"/>
                  </a:lnTo>
                  <a:lnTo>
                    <a:pt x="256" y="333"/>
                  </a:lnTo>
                  <a:lnTo>
                    <a:pt x="259" y="327"/>
                  </a:lnTo>
                  <a:lnTo>
                    <a:pt x="260" y="322"/>
                  </a:lnTo>
                  <a:lnTo>
                    <a:pt x="261" y="316"/>
                  </a:lnTo>
                  <a:lnTo>
                    <a:pt x="261" y="311"/>
                  </a:lnTo>
                  <a:lnTo>
                    <a:pt x="261" y="303"/>
                  </a:lnTo>
                  <a:lnTo>
                    <a:pt x="259" y="297"/>
                  </a:lnTo>
                  <a:lnTo>
                    <a:pt x="256" y="291"/>
                  </a:lnTo>
                  <a:lnTo>
                    <a:pt x="253" y="285"/>
                  </a:lnTo>
                  <a:lnTo>
                    <a:pt x="247" y="280"/>
                  </a:lnTo>
                  <a:lnTo>
                    <a:pt x="241" y="275"/>
                  </a:lnTo>
                  <a:lnTo>
                    <a:pt x="231" y="270"/>
                  </a:lnTo>
                  <a:lnTo>
                    <a:pt x="221" y="267"/>
                  </a:lnTo>
                  <a:lnTo>
                    <a:pt x="212" y="263"/>
                  </a:lnTo>
                  <a:lnTo>
                    <a:pt x="196" y="259"/>
                  </a:lnTo>
                  <a:lnTo>
                    <a:pt x="177" y="255"/>
                  </a:lnTo>
                  <a:lnTo>
                    <a:pt x="152" y="247"/>
                  </a:lnTo>
                  <a:lnTo>
                    <a:pt x="135" y="244"/>
                  </a:lnTo>
                  <a:lnTo>
                    <a:pt x="120" y="239"/>
                  </a:lnTo>
                  <a:lnTo>
                    <a:pt x="106" y="234"/>
                  </a:lnTo>
                  <a:lnTo>
                    <a:pt x="93" y="229"/>
                  </a:lnTo>
                  <a:lnTo>
                    <a:pt x="81" y="223"/>
                  </a:lnTo>
                  <a:lnTo>
                    <a:pt x="71" y="217"/>
                  </a:lnTo>
                  <a:lnTo>
                    <a:pt x="63" y="212"/>
                  </a:lnTo>
                  <a:lnTo>
                    <a:pt x="54" y="205"/>
                  </a:lnTo>
                  <a:lnTo>
                    <a:pt x="46" y="196"/>
                  </a:lnTo>
                  <a:lnTo>
                    <a:pt x="37" y="187"/>
                  </a:lnTo>
                  <a:lnTo>
                    <a:pt x="30" y="177"/>
                  </a:lnTo>
                  <a:lnTo>
                    <a:pt x="25" y="166"/>
                  </a:lnTo>
                  <a:lnTo>
                    <a:pt x="20" y="155"/>
                  </a:lnTo>
                  <a:lnTo>
                    <a:pt x="18" y="144"/>
                  </a:lnTo>
                  <a:lnTo>
                    <a:pt x="16" y="132"/>
                  </a:lnTo>
                  <a:lnTo>
                    <a:pt x="16" y="119"/>
                  </a:lnTo>
                  <a:lnTo>
                    <a:pt x="17" y="103"/>
                  </a:lnTo>
                  <a:lnTo>
                    <a:pt x="20" y="88"/>
                  </a:lnTo>
                  <a:lnTo>
                    <a:pt x="25" y="73"/>
                  </a:lnTo>
                  <a:lnTo>
                    <a:pt x="34" y="58"/>
                  </a:lnTo>
                  <a:lnTo>
                    <a:pt x="39" y="51"/>
                  </a:lnTo>
                  <a:lnTo>
                    <a:pt x="45" y="45"/>
                  </a:lnTo>
                  <a:lnTo>
                    <a:pt x="49" y="39"/>
                  </a:lnTo>
                  <a:lnTo>
                    <a:pt x="57" y="33"/>
                  </a:lnTo>
                  <a:lnTo>
                    <a:pt x="63" y="28"/>
                  </a:lnTo>
                  <a:lnTo>
                    <a:pt x="71" y="23"/>
                  </a:lnTo>
                  <a:lnTo>
                    <a:pt x="79" y="19"/>
                  </a:lnTo>
                  <a:lnTo>
                    <a:pt x="87" y="15"/>
                  </a:lnTo>
                  <a:lnTo>
                    <a:pt x="105" y="9"/>
                  </a:lnTo>
                  <a:lnTo>
                    <a:pt x="126" y="4"/>
                  </a:lnTo>
                  <a:lnTo>
                    <a:pt x="148" y="2"/>
                  </a:lnTo>
                  <a:lnTo>
                    <a:pt x="172" y="0"/>
                  </a:lnTo>
                  <a:lnTo>
                    <a:pt x="191" y="0"/>
                  </a:lnTo>
                  <a:lnTo>
                    <a:pt x="209" y="3"/>
                  </a:lnTo>
                  <a:lnTo>
                    <a:pt x="226" y="5"/>
                  </a:lnTo>
                  <a:lnTo>
                    <a:pt x="242" y="9"/>
                  </a:lnTo>
                  <a:lnTo>
                    <a:pt x="256" y="14"/>
                  </a:lnTo>
                  <a:lnTo>
                    <a:pt x="270" y="20"/>
                  </a:lnTo>
                  <a:lnTo>
                    <a:pt x="282" y="27"/>
                  </a:lnTo>
                  <a:lnTo>
                    <a:pt x="293" y="35"/>
                  </a:lnTo>
                  <a:lnTo>
                    <a:pt x="302" y="45"/>
                  </a:lnTo>
                  <a:lnTo>
                    <a:pt x="311" y="55"/>
                  </a:lnTo>
                  <a:lnTo>
                    <a:pt x="318" y="66"/>
                  </a:lnTo>
                  <a:lnTo>
                    <a:pt x="324" y="77"/>
                  </a:lnTo>
                  <a:lnTo>
                    <a:pt x="328" y="89"/>
                  </a:lnTo>
                  <a:lnTo>
                    <a:pt x="331" y="102"/>
                  </a:lnTo>
                  <a:lnTo>
                    <a:pt x="334" y="115"/>
                  </a:lnTo>
                  <a:lnTo>
                    <a:pt x="335" y="130"/>
                  </a:lnTo>
                  <a:lnTo>
                    <a:pt x="249" y="134"/>
                  </a:lnTo>
                  <a:lnTo>
                    <a:pt x="246" y="118"/>
                  </a:lnTo>
                  <a:lnTo>
                    <a:pt x="241" y="106"/>
                  </a:lnTo>
                  <a:lnTo>
                    <a:pt x="237" y="100"/>
                  </a:lnTo>
                  <a:lnTo>
                    <a:pt x="233" y="95"/>
                  </a:lnTo>
                  <a:lnTo>
                    <a:pt x="230" y="90"/>
                  </a:lnTo>
                  <a:lnTo>
                    <a:pt x="225" y="86"/>
                  </a:lnTo>
                  <a:lnTo>
                    <a:pt x="220" y="83"/>
                  </a:lnTo>
                  <a:lnTo>
                    <a:pt x="215" y="80"/>
                  </a:lnTo>
                  <a:lnTo>
                    <a:pt x="209" y="78"/>
                  </a:lnTo>
                  <a:lnTo>
                    <a:pt x="202" y="75"/>
                  </a:lnTo>
                  <a:lnTo>
                    <a:pt x="187" y="73"/>
                  </a:lnTo>
                  <a:lnTo>
                    <a:pt x="171" y="72"/>
                  </a:lnTo>
                  <a:lnTo>
                    <a:pt x="152" y="73"/>
                  </a:lnTo>
                  <a:lnTo>
                    <a:pt x="137" y="75"/>
                  </a:lnTo>
                  <a:lnTo>
                    <a:pt x="129" y="78"/>
                  </a:lnTo>
                  <a:lnTo>
                    <a:pt x="123" y="80"/>
                  </a:lnTo>
                  <a:lnTo>
                    <a:pt x="117" y="84"/>
                  </a:lnTo>
                  <a:lnTo>
                    <a:pt x="111" y="88"/>
                  </a:lnTo>
                  <a:lnTo>
                    <a:pt x="105" y="92"/>
                  </a:lnTo>
                  <a:lnTo>
                    <a:pt x="102" y="98"/>
                  </a:lnTo>
                  <a:lnTo>
                    <a:pt x="99" y="106"/>
                  </a:lnTo>
                  <a:lnTo>
                    <a:pt x="98" y="113"/>
                  </a:lnTo>
                  <a:lnTo>
                    <a:pt x="99" y="121"/>
                  </a:lnTo>
                  <a:lnTo>
                    <a:pt x="102" y="127"/>
                  </a:lnTo>
                  <a:lnTo>
                    <a:pt x="105" y="134"/>
                  </a:lnTo>
                  <a:lnTo>
                    <a:pt x="111" y="140"/>
                  </a:lnTo>
                  <a:lnTo>
                    <a:pt x="116" y="143"/>
                  </a:lnTo>
                  <a:lnTo>
                    <a:pt x="122" y="147"/>
                  </a:lnTo>
                  <a:lnTo>
                    <a:pt x="129" y="150"/>
                  </a:lnTo>
                  <a:lnTo>
                    <a:pt x="139" y="154"/>
                  </a:lnTo>
                  <a:lnTo>
                    <a:pt x="162" y="161"/>
                  </a:lnTo>
                  <a:lnTo>
                    <a:pt x="190" y="169"/>
                  </a:lnTo>
                  <a:lnTo>
                    <a:pt x="220" y="176"/>
                  </a:lnTo>
                  <a:lnTo>
                    <a:pt x="244" y="183"/>
                  </a:lnTo>
                  <a:lnTo>
                    <a:pt x="266" y="192"/>
                  </a:lnTo>
                  <a:lnTo>
                    <a:pt x="283" y="199"/>
                  </a:lnTo>
                  <a:lnTo>
                    <a:pt x="298" y="207"/>
                  </a:lnTo>
                  <a:lnTo>
                    <a:pt x="310" y="218"/>
                  </a:lnTo>
                  <a:lnTo>
                    <a:pt x="322" y="229"/>
                  </a:lnTo>
                  <a:lnTo>
                    <a:pt x="330" y="242"/>
                  </a:lnTo>
                  <a:lnTo>
                    <a:pt x="335" y="250"/>
                  </a:lnTo>
                  <a:lnTo>
                    <a:pt x="338" y="257"/>
                  </a:lnTo>
                  <a:lnTo>
                    <a:pt x="341" y="265"/>
                  </a:lnTo>
                  <a:lnTo>
                    <a:pt x="344" y="273"/>
                  </a:lnTo>
                  <a:lnTo>
                    <a:pt x="347" y="291"/>
                  </a:lnTo>
                  <a:lnTo>
                    <a:pt x="347" y="310"/>
                  </a:lnTo>
                  <a:lnTo>
                    <a:pt x="347" y="320"/>
                  </a:lnTo>
                  <a:lnTo>
                    <a:pt x="346" y="328"/>
                  </a:lnTo>
                  <a:lnTo>
                    <a:pt x="345" y="338"/>
                  </a:lnTo>
                  <a:lnTo>
                    <a:pt x="342" y="347"/>
                  </a:lnTo>
                  <a:lnTo>
                    <a:pt x="340" y="355"/>
                  </a:lnTo>
                  <a:lnTo>
                    <a:pt x="336" y="364"/>
                  </a:lnTo>
                  <a:lnTo>
                    <a:pt x="331" y="371"/>
                  </a:lnTo>
                  <a:lnTo>
                    <a:pt x="328" y="379"/>
                  </a:lnTo>
                  <a:lnTo>
                    <a:pt x="322" y="388"/>
                  </a:lnTo>
                  <a:lnTo>
                    <a:pt x="316" y="395"/>
                  </a:lnTo>
                  <a:lnTo>
                    <a:pt x="310" y="401"/>
                  </a:lnTo>
                  <a:lnTo>
                    <a:pt x="302" y="407"/>
                  </a:lnTo>
                  <a:lnTo>
                    <a:pt x="295" y="413"/>
                  </a:lnTo>
                  <a:lnTo>
                    <a:pt x="287" y="418"/>
                  </a:lnTo>
                  <a:lnTo>
                    <a:pt x="278" y="423"/>
                  </a:lnTo>
                  <a:lnTo>
                    <a:pt x="270" y="428"/>
                  </a:lnTo>
                  <a:lnTo>
                    <a:pt x="260" y="431"/>
                  </a:lnTo>
                  <a:lnTo>
                    <a:pt x="249" y="434"/>
                  </a:lnTo>
                  <a:lnTo>
                    <a:pt x="238" y="436"/>
                  </a:lnTo>
                  <a:lnTo>
                    <a:pt x="227" y="439"/>
                  </a:lnTo>
                  <a:lnTo>
                    <a:pt x="203" y="442"/>
                  </a:lnTo>
                  <a:lnTo>
                    <a:pt x="177" y="443"/>
                  </a:lnTo>
                  <a:lnTo>
                    <a:pt x="157" y="442"/>
                  </a:lnTo>
                  <a:lnTo>
                    <a:pt x="138" y="441"/>
                  </a:lnTo>
                  <a:lnTo>
                    <a:pt x="121" y="437"/>
                  </a:lnTo>
                  <a:lnTo>
                    <a:pt x="105" y="434"/>
                  </a:lnTo>
                  <a:lnTo>
                    <a:pt x="89" y="428"/>
                  </a:lnTo>
                  <a:lnTo>
                    <a:pt x="76" y="422"/>
                  </a:lnTo>
                  <a:lnTo>
                    <a:pt x="63" y="414"/>
                  </a:lnTo>
                  <a:lnTo>
                    <a:pt x="52" y="406"/>
                  </a:lnTo>
                  <a:lnTo>
                    <a:pt x="41" y="395"/>
                  </a:lnTo>
                  <a:lnTo>
                    <a:pt x="33" y="384"/>
                  </a:lnTo>
                  <a:lnTo>
                    <a:pt x="24" y="372"/>
                  </a:lnTo>
                  <a:lnTo>
                    <a:pt x="17" y="359"/>
                  </a:lnTo>
                  <a:lnTo>
                    <a:pt x="11" y="345"/>
                  </a:lnTo>
                  <a:lnTo>
                    <a:pt x="6" y="330"/>
                  </a:lnTo>
                  <a:lnTo>
                    <a:pt x="2" y="314"/>
                  </a:lnTo>
                  <a:lnTo>
                    <a:pt x="0" y="296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R"/>
            </a:p>
          </p:txBody>
        </p:sp>
        <p:sp>
          <p:nvSpPr>
            <p:cNvPr id="294931" name="Freeform 25"/>
            <p:cNvSpPr>
              <a:spLocks noEditPoints="1"/>
            </p:cNvSpPr>
            <p:nvPr/>
          </p:nvSpPr>
          <p:spPr bwMode="auto">
            <a:xfrm>
              <a:off x="1762" y="3423"/>
              <a:ext cx="57" cy="65"/>
            </a:xfrm>
            <a:custGeom>
              <a:avLst/>
              <a:gdLst>
                <a:gd name="T0" fmla="*/ 56 w 289"/>
                <a:gd name="T1" fmla="*/ 47 h 324"/>
                <a:gd name="T2" fmla="*/ 54 w 289"/>
                <a:gd name="T3" fmla="*/ 51 h 324"/>
                <a:gd name="T4" fmla="*/ 52 w 289"/>
                <a:gd name="T5" fmla="*/ 55 h 324"/>
                <a:gd name="T6" fmla="*/ 50 w 289"/>
                <a:gd name="T7" fmla="*/ 58 h 324"/>
                <a:gd name="T8" fmla="*/ 47 w 289"/>
                <a:gd name="T9" fmla="*/ 60 h 324"/>
                <a:gd name="T10" fmla="*/ 43 w 289"/>
                <a:gd name="T11" fmla="*/ 62 h 324"/>
                <a:gd name="T12" fmla="*/ 39 w 289"/>
                <a:gd name="T13" fmla="*/ 64 h 324"/>
                <a:gd name="T14" fmla="*/ 35 w 289"/>
                <a:gd name="T15" fmla="*/ 65 h 324"/>
                <a:gd name="T16" fmla="*/ 30 w 289"/>
                <a:gd name="T17" fmla="*/ 65 h 324"/>
                <a:gd name="T18" fmla="*/ 22 w 289"/>
                <a:gd name="T19" fmla="*/ 64 h 324"/>
                <a:gd name="T20" fmla="*/ 16 w 289"/>
                <a:gd name="T21" fmla="*/ 62 h 324"/>
                <a:gd name="T22" fmla="*/ 10 w 289"/>
                <a:gd name="T23" fmla="*/ 59 h 324"/>
                <a:gd name="T24" fmla="*/ 6 w 289"/>
                <a:gd name="T25" fmla="*/ 54 h 324"/>
                <a:gd name="T26" fmla="*/ 3 w 289"/>
                <a:gd name="T27" fmla="*/ 50 h 324"/>
                <a:gd name="T28" fmla="*/ 1 w 289"/>
                <a:gd name="T29" fmla="*/ 45 h 324"/>
                <a:gd name="T30" fmla="*/ 0 w 289"/>
                <a:gd name="T31" fmla="*/ 39 h 324"/>
                <a:gd name="T32" fmla="*/ 0 w 289"/>
                <a:gd name="T33" fmla="*/ 33 h 324"/>
                <a:gd name="T34" fmla="*/ 0 w 289"/>
                <a:gd name="T35" fmla="*/ 26 h 324"/>
                <a:gd name="T36" fmla="*/ 2 w 289"/>
                <a:gd name="T37" fmla="*/ 19 h 324"/>
                <a:gd name="T38" fmla="*/ 5 w 289"/>
                <a:gd name="T39" fmla="*/ 14 h 324"/>
                <a:gd name="T40" fmla="*/ 8 w 289"/>
                <a:gd name="T41" fmla="*/ 9 h 324"/>
                <a:gd name="T42" fmla="*/ 12 w 289"/>
                <a:gd name="T43" fmla="*/ 5 h 324"/>
                <a:gd name="T44" fmla="*/ 17 w 289"/>
                <a:gd name="T45" fmla="*/ 2 h 324"/>
                <a:gd name="T46" fmla="*/ 22 w 289"/>
                <a:gd name="T47" fmla="*/ 1 h 324"/>
                <a:gd name="T48" fmla="*/ 28 w 289"/>
                <a:gd name="T49" fmla="*/ 0 h 324"/>
                <a:gd name="T50" fmla="*/ 35 w 289"/>
                <a:gd name="T51" fmla="*/ 1 h 324"/>
                <a:gd name="T52" fmla="*/ 40 w 289"/>
                <a:gd name="T53" fmla="*/ 2 h 324"/>
                <a:gd name="T54" fmla="*/ 45 w 289"/>
                <a:gd name="T55" fmla="*/ 5 h 324"/>
                <a:gd name="T56" fmla="*/ 50 w 289"/>
                <a:gd name="T57" fmla="*/ 9 h 324"/>
                <a:gd name="T58" fmla="*/ 53 w 289"/>
                <a:gd name="T59" fmla="*/ 14 h 324"/>
                <a:gd name="T60" fmla="*/ 55 w 289"/>
                <a:gd name="T61" fmla="*/ 21 h 324"/>
                <a:gd name="T62" fmla="*/ 57 w 289"/>
                <a:gd name="T63" fmla="*/ 28 h 324"/>
                <a:gd name="T64" fmla="*/ 57 w 289"/>
                <a:gd name="T65" fmla="*/ 37 h 324"/>
                <a:gd name="T66" fmla="*/ 17 w 289"/>
                <a:gd name="T67" fmla="*/ 39 h 324"/>
                <a:gd name="T68" fmla="*/ 17 w 289"/>
                <a:gd name="T69" fmla="*/ 43 h 324"/>
                <a:gd name="T70" fmla="*/ 18 w 289"/>
                <a:gd name="T71" fmla="*/ 45 h 324"/>
                <a:gd name="T72" fmla="*/ 20 w 289"/>
                <a:gd name="T73" fmla="*/ 48 h 324"/>
                <a:gd name="T74" fmla="*/ 21 w 289"/>
                <a:gd name="T75" fmla="*/ 50 h 324"/>
                <a:gd name="T76" fmla="*/ 23 w 289"/>
                <a:gd name="T77" fmla="*/ 51 h 324"/>
                <a:gd name="T78" fmla="*/ 26 w 289"/>
                <a:gd name="T79" fmla="*/ 52 h 324"/>
                <a:gd name="T80" fmla="*/ 28 w 289"/>
                <a:gd name="T81" fmla="*/ 53 h 324"/>
                <a:gd name="T82" fmla="*/ 32 w 289"/>
                <a:gd name="T83" fmla="*/ 53 h 324"/>
                <a:gd name="T84" fmla="*/ 35 w 289"/>
                <a:gd name="T85" fmla="*/ 52 h 324"/>
                <a:gd name="T86" fmla="*/ 37 w 289"/>
                <a:gd name="T87" fmla="*/ 50 h 324"/>
                <a:gd name="T88" fmla="*/ 39 w 289"/>
                <a:gd name="T89" fmla="*/ 46 h 324"/>
                <a:gd name="T90" fmla="*/ 41 w 289"/>
                <a:gd name="T91" fmla="*/ 27 h 324"/>
                <a:gd name="T92" fmla="*/ 40 w 289"/>
                <a:gd name="T93" fmla="*/ 21 h 324"/>
                <a:gd name="T94" fmla="*/ 39 w 289"/>
                <a:gd name="T95" fmla="*/ 18 h 324"/>
                <a:gd name="T96" fmla="*/ 37 w 289"/>
                <a:gd name="T97" fmla="*/ 16 h 324"/>
                <a:gd name="T98" fmla="*/ 36 w 289"/>
                <a:gd name="T99" fmla="*/ 15 h 324"/>
                <a:gd name="T100" fmla="*/ 34 w 289"/>
                <a:gd name="T101" fmla="*/ 14 h 324"/>
                <a:gd name="T102" fmla="*/ 31 w 289"/>
                <a:gd name="T103" fmla="*/ 13 h 324"/>
                <a:gd name="T104" fmla="*/ 29 w 289"/>
                <a:gd name="T105" fmla="*/ 13 h 324"/>
                <a:gd name="T106" fmla="*/ 26 w 289"/>
                <a:gd name="T107" fmla="*/ 13 h 324"/>
                <a:gd name="T108" fmla="*/ 24 w 289"/>
                <a:gd name="T109" fmla="*/ 14 h 324"/>
                <a:gd name="T110" fmla="*/ 22 w 289"/>
                <a:gd name="T111" fmla="*/ 15 h 324"/>
                <a:gd name="T112" fmla="*/ 20 w 289"/>
                <a:gd name="T113" fmla="*/ 16 h 324"/>
                <a:gd name="T114" fmla="*/ 19 w 289"/>
                <a:gd name="T115" fmla="*/ 19 h 324"/>
                <a:gd name="T116" fmla="*/ 18 w 289"/>
                <a:gd name="T117" fmla="*/ 21 h 324"/>
                <a:gd name="T118" fmla="*/ 17 w 289"/>
                <a:gd name="T119" fmla="*/ 24 h 324"/>
                <a:gd name="T120" fmla="*/ 17 w 289"/>
                <a:gd name="T121" fmla="*/ 27 h 324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289"/>
                <a:gd name="T184" fmla="*/ 0 h 324"/>
                <a:gd name="T185" fmla="*/ 289 w 289"/>
                <a:gd name="T186" fmla="*/ 324 h 324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289" h="324">
                  <a:moveTo>
                    <a:pt x="203" y="219"/>
                  </a:moveTo>
                  <a:lnTo>
                    <a:pt x="285" y="232"/>
                  </a:lnTo>
                  <a:lnTo>
                    <a:pt x="280" y="243"/>
                  </a:lnTo>
                  <a:lnTo>
                    <a:pt x="276" y="254"/>
                  </a:lnTo>
                  <a:lnTo>
                    <a:pt x="271" y="262"/>
                  </a:lnTo>
                  <a:lnTo>
                    <a:pt x="265" y="272"/>
                  </a:lnTo>
                  <a:lnTo>
                    <a:pt x="259" y="281"/>
                  </a:lnTo>
                  <a:lnTo>
                    <a:pt x="251" y="288"/>
                  </a:lnTo>
                  <a:lnTo>
                    <a:pt x="243" y="294"/>
                  </a:lnTo>
                  <a:lnTo>
                    <a:pt x="236" y="301"/>
                  </a:lnTo>
                  <a:lnTo>
                    <a:pt x="226" y="306"/>
                  </a:lnTo>
                  <a:lnTo>
                    <a:pt x="217" y="311"/>
                  </a:lnTo>
                  <a:lnTo>
                    <a:pt x="208" y="315"/>
                  </a:lnTo>
                  <a:lnTo>
                    <a:pt x="197" y="318"/>
                  </a:lnTo>
                  <a:lnTo>
                    <a:pt x="186" y="321"/>
                  </a:lnTo>
                  <a:lnTo>
                    <a:pt x="175" y="323"/>
                  </a:lnTo>
                  <a:lnTo>
                    <a:pt x="163" y="324"/>
                  </a:lnTo>
                  <a:lnTo>
                    <a:pt x="150" y="324"/>
                  </a:lnTo>
                  <a:lnTo>
                    <a:pt x="130" y="323"/>
                  </a:lnTo>
                  <a:lnTo>
                    <a:pt x="112" y="321"/>
                  </a:lnTo>
                  <a:lnTo>
                    <a:pt x="95" y="317"/>
                  </a:lnTo>
                  <a:lnTo>
                    <a:pt x="80" y="311"/>
                  </a:lnTo>
                  <a:lnTo>
                    <a:pt x="65" y="304"/>
                  </a:lnTo>
                  <a:lnTo>
                    <a:pt x="53" y="295"/>
                  </a:lnTo>
                  <a:lnTo>
                    <a:pt x="41" y="284"/>
                  </a:lnTo>
                  <a:lnTo>
                    <a:pt x="30" y="271"/>
                  </a:lnTo>
                  <a:lnTo>
                    <a:pt x="24" y="260"/>
                  </a:lnTo>
                  <a:lnTo>
                    <a:pt x="17" y="249"/>
                  </a:lnTo>
                  <a:lnTo>
                    <a:pt x="12" y="237"/>
                  </a:lnTo>
                  <a:lnTo>
                    <a:pt x="7" y="224"/>
                  </a:lnTo>
                  <a:lnTo>
                    <a:pt x="4" y="210"/>
                  </a:lnTo>
                  <a:lnTo>
                    <a:pt x="2" y="196"/>
                  </a:lnTo>
                  <a:lnTo>
                    <a:pt x="1" y="180"/>
                  </a:lnTo>
                  <a:lnTo>
                    <a:pt x="0" y="164"/>
                  </a:lnTo>
                  <a:lnTo>
                    <a:pt x="1" y="146"/>
                  </a:lnTo>
                  <a:lnTo>
                    <a:pt x="2" y="128"/>
                  </a:lnTo>
                  <a:lnTo>
                    <a:pt x="6" y="111"/>
                  </a:lnTo>
                  <a:lnTo>
                    <a:pt x="9" y="95"/>
                  </a:lnTo>
                  <a:lnTo>
                    <a:pt x="15" y="81"/>
                  </a:lnTo>
                  <a:lnTo>
                    <a:pt x="23" y="68"/>
                  </a:lnTo>
                  <a:lnTo>
                    <a:pt x="31" y="55"/>
                  </a:lnTo>
                  <a:lnTo>
                    <a:pt x="40" y="43"/>
                  </a:lnTo>
                  <a:lnTo>
                    <a:pt x="50" y="34"/>
                  </a:lnTo>
                  <a:lnTo>
                    <a:pt x="61" y="25"/>
                  </a:lnTo>
                  <a:lnTo>
                    <a:pt x="73" y="17"/>
                  </a:lnTo>
                  <a:lnTo>
                    <a:pt x="86" y="11"/>
                  </a:lnTo>
                  <a:lnTo>
                    <a:pt x="99" y="6"/>
                  </a:lnTo>
                  <a:lnTo>
                    <a:pt x="112" y="3"/>
                  </a:lnTo>
                  <a:lnTo>
                    <a:pt x="127" y="1"/>
                  </a:lnTo>
                  <a:lnTo>
                    <a:pt x="142" y="0"/>
                  </a:lnTo>
                  <a:lnTo>
                    <a:pt x="158" y="1"/>
                  </a:lnTo>
                  <a:lnTo>
                    <a:pt x="175" y="3"/>
                  </a:lnTo>
                  <a:lnTo>
                    <a:pt x="190" y="7"/>
                  </a:lnTo>
                  <a:lnTo>
                    <a:pt x="204" y="12"/>
                  </a:lnTo>
                  <a:lnTo>
                    <a:pt x="217" y="18"/>
                  </a:lnTo>
                  <a:lnTo>
                    <a:pt x="230" y="26"/>
                  </a:lnTo>
                  <a:lnTo>
                    <a:pt x="240" y="35"/>
                  </a:lnTo>
                  <a:lnTo>
                    <a:pt x="251" y="46"/>
                  </a:lnTo>
                  <a:lnTo>
                    <a:pt x="260" y="58"/>
                  </a:lnTo>
                  <a:lnTo>
                    <a:pt x="268" y="72"/>
                  </a:lnTo>
                  <a:lnTo>
                    <a:pt x="276" y="87"/>
                  </a:lnTo>
                  <a:lnTo>
                    <a:pt x="280" y="104"/>
                  </a:lnTo>
                  <a:lnTo>
                    <a:pt x="285" y="122"/>
                  </a:lnTo>
                  <a:lnTo>
                    <a:pt x="288" y="141"/>
                  </a:lnTo>
                  <a:lnTo>
                    <a:pt x="289" y="163"/>
                  </a:lnTo>
                  <a:lnTo>
                    <a:pt x="289" y="186"/>
                  </a:lnTo>
                  <a:lnTo>
                    <a:pt x="84" y="186"/>
                  </a:lnTo>
                  <a:lnTo>
                    <a:pt x="84" y="195"/>
                  </a:lnTo>
                  <a:lnTo>
                    <a:pt x="86" y="203"/>
                  </a:lnTo>
                  <a:lnTo>
                    <a:pt x="87" y="212"/>
                  </a:lnTo>
                  <a:lnTo>
                    <a:pt x="89" y="219"/>
                  </a:lnTo>
                  <a:lnTo>
                    <a:pt x="92" y="225"/>
                  </a:lnTo>
                  <a:lnTo>
                    <a:pt x="95" y="231"/>
                  </a:lnTo>
                  <a:lnTo>
                    <a:pt x="99" y="237"/>
                  </a:lnTo>
                  <a:lnTo>
                    <a:pt x="104" y="243"/>
                  </a:lnTo>
                  <a:lnTo>
                    <a:pt x="109" y="248"/>
                  </a:lnTo>
                  <a:lnTo>
                    <a:pt x="113" y="252"/>
                  </a:lnTo>
                  <a:lnTo>
                    <a:pt x="119" y="255"/>
                  </a:lnTo>
                  <a:lnTo>
                    <a:pt x="125" y="258"/>
                  </a:lnTo>
                  <a:lnTo>
                    <a:pt x="132" y="260"/>
                  </a:lnTo>
                  <a:lnTo>
                    <a:pt x="138" y="261"/>
                  </a:lnTo>
                  <a:lnTo>
                    <a:pt x="144" y="262"/>
                  </a:lnTo>
                  <a:lnTo>
                    <a:pt x="151" y="262"/>
                  </a:lnTo>
                  <a:lnTo>
                    <a:pt x="161" y="262"/>
                  </a:lnTo>
                  <a:lnTo>
                    <a:pt x="169" y="260"/>
                  </a:lnTo>
                  <a:lnTo>
                    <a:pt x="176" y="258"/>
                  </a:lnTo>
                  <a:lnTo>
                    <a:pt x="184" y="253"/>
                  </a:lnTo>
                  <a:lnTo>
                    <a:pt x="190" y="247"/>
                  </a:lnTo>
                  <a:lnTo>
                    <a:pt x="194" y="238"/>
                  </a:lnTo>
                  <a:lnTo>
                    <a:pt x="199" y="230"/>
                  </a:lnTo>
                  <a:lnTo>
                    <a:pt x="203" y="219"/>
                  </a:lnTo>
                  <a:close/>
                  <a:moveTo>
                    <a:pt x="208" y="135"/>
                  </a:moveTo>
                  <a:lnTo>
                    <a:pt x="207" y="118"/>
                  </a:lnTo>
                  <a:lnTo>
                    <a:pt x="203" y="104"/>
                  </a:lnTo>
                  <a:lnTo>
                    <a:pt x="201" y="98"/>
                  </a:lnTo>
                  <a:lnTo>
                    <a:pt x="197" y="92"/>
                  </a:lnTo>
                  <a:lnTo>
                    <a:pt x="193" y="87"/>
                  </a:lnTo>
                  <a:lnTo>
                    <a:pt x="190" y="82"/>
                  </a:lnTo>
                  <a:lnTo>
                    <a:pt x="185" y="77"/>
                  </a:lnTo>
                  <a:lnTo>
                    <a:pt x="180" y="74"/>
                  </a:lnTo>
                  <a:lnTo>
                    <a:pt x="175" y="70"/>
                  </a:lnTo>
                  <a:lnTo>
                    <a:pt x="170" y="68"/>
                  </a:lnTo>
                  <a:lnTo>
                    <a:pt x="164" y="65"/>
                  </a:lnTo>
                  <a:lnTo>
                    <a:pt x="159" y="64"/>
                  </a:lnTo>
                  <a:lnTo>
                    <a:pt x="153" y="63"/>
                  </a:lnTo>
                  <a:lnTo>
                    <a:pt x="147" y="63"/>
                  </a:lnTo>
                  <a:lnTo>
                    <a:pt x="140" y="63"/>
                  </a:lnTo>
                  <a:lnTo>
                    <a:pt x="134" y="64"/>
                  </a:lnTo>
                  <a:lnTo>
                    <a:pt x="128" y="66"/>
                  </a:lnTo>
                  <a:lnTo>
                    <a:pt x="122" y="68"/>
                  </a:lnTo>
                  <a:lnTo>
                    <a:pt x="117" y="71"/>
                  </a:lnTo>
                  <a:lnTo>
                    <a:pt x="112" y="74"/>
                  </a:lnTo>
                  <a:lnTo>
                    <a:pt x="107" y="78"/>
                  </a:lnTo>
                  <a:lnTo>
                    <a:pt x="103" y="82"/>
                  </a:lnTo>
                  <a:lnTo>
                    <a:pt x="99" y="88"/>
                  </a:lnTo>
                  <a:lnTo>
                    <a:pt x="95" y="93"/>
                  </a:lnTo>
                  <a:lnTo>
                    <a:pt x="92" y="99"/>
                  </a:lnTo>
                  <a:lnTo>
                    <a:pt x="89" y="105"/>
                  </a:lnTo>
                  <a:lnTo>
                    <a:pt x="88" y="112"/>
                  </a:lnTo>
                  <a:lnTo>
                    <a:pt x="87" y="120"/>
                  </a:lnTo>
                  <a:lnTo>
                    <a:pt x="86" y="128"/>
                  </a:lnTo>
                  <a:lnTo>
                    <a:pt x="86" y="135"/>
                  </a:lnTo>
                  <a:lnTo>
                    <a:pt x="208" y="135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R"/>
            </a:p>
          </p:txBody>
        </p:sp>
        <p:sp>
          <p:nvSpPr>
            <p:cNvPr id="294932" name="Freeform 26"/>
            <p:cNvSpPr>
              <a:spLocks/>
            </p:cNvSpPr>
            <p:nvPr/>
          </p:nvSpPr>
          <p:spPr bwMode="auto">
            <a:xfrm>
              <a:off x="1833" y="3423"/>
              <a:ext cx="56" cy="63"/>
            </a:xfrm>
            <a:custGeom>
              <a:avLst/>
              <a:gdLst>
                <a:gd name="T0" fmla="*/ 56 w 284"/>
                <a:gd name="T1" fmla="*/ 63 h 317"/>
                <a:gd name="T2" fmla="*/ 40 w 284"/>
                <a:gd name="T3" fmla="*/ 63 h 317"/>
                <a:gd name="T4" fmla="*/ 40 w 284"/>
                <a:gd name="T5" fmla="*/ 32 h 317"/>
                <a:gd name="T6" fmla="*/ 39 w 284"/>
                <a:gd name="T7" fmla="*/ 27 h 317"/>
                <a:gd name="T8" fmla="*/ 39 w 284"/>
                <a:gd name="T9" fmla="*/ 23 h 317"/>
                <a:gd name="T10" fmla="*/ 39 w 284"/>
                <a:gd name="T11" fmla="*/ 21 h 317"/>
                <a:gd name="T12" fmla="*/ 38 w 284"/>
                <a:gd name="T13" fmla="*/ 19 h 317"/>
                <a:gd name="T14" fmla="*/ 38 w 284"/>
                <a:gd name="T15" fmla="*/ 17 h 317"/>
                <a:gd name="T16" fmla="*/ 37 w 284"/>
                <a:gd name="T17" fmla="*/ 16 h 317"/>
                <a:gd name="T18" fmla="*/ 36 w 284"/>
                <a:gd name="T19" fmla="*/ 15 h 317"/>
                <a:gd name="T20" fmla="*/ 35 w 284"/>
                <a:gd name="T21" fmla="*/ 14 h 317"/>
                <a:gd name="T22" fmla="*/ 34 w 284"/>
                <a:gd name="T23" fmla="*/ 14 h 317"/>
                <a:gd name="T24" fmla="*/ 33 w 284"/>
                <a:gd name="T25" fmla="*/ 13 h 317"/>
                <a:gd name="T26" fmla="*/ 31 w 284"/>
                <a:gd name="T27" fmla="*/ 13 h 317"/>
                <a:gd name="T28" fmla="*/ 30 w 284"/>
                <a:gd name="T29" fmla="*/ 13 h 317"/>
                <a:gd name="T30" fmla="*/ 28 w 284"/>
                <a:gd name="T31" fmla="*/ 13 h 317"/>
                <a:gd name="T32" fmla="*/ 26 w 284"/>
                <a:gd name="T33" fmla="*/ 13 h 317"/>
                <a:gd name="T34" fmla="*/ 24 w 284"/>
                <a:gd name="T35" fmla="*/ 14 h 317"/>
                <a:gd name="T36" fmla="*/ 22 w 284"/>
                <a:gd name="T37" fmla="*/ 15 h 317"/>
                <a:gd name="T38" fmla="*/ 21 w 284"/>
                <a:gd name="T39" fmla="*/ 16 h 317"/>
                <a:gd name="T40" fmla="*/ 19 w 284"/>
                <a:gd name="T41" fmla="*/ 17 h 317"/>
                <a:gd name="T42" fmla="*/ 18 w 284"/>
                <a:gd name="T43" fmla="*/ 19 h 317"/>
                <a:gd name="T44" fmla="*/ 18 w 284"/>
                <a:gd name="T45" fmla="*/ 21 h 317"/>
                <a:gd name="T46" fmla="*/ 17 w 284"/>
                <a:gd name="T47" fmla="*/ 23 h 317"/>
                <a:gd name="T48" fmla="*/ 17 w 284"/>
                <a:gd name="T49" fmla="*/ 26 h 317"/>
                <a:gd name="T50" fmla="*/ 16 w 284"/>
                <a:gd name="T51" fmla="*/ 31 h 317"/>
                <a:gd name="T52" fmla="*/ 16 w 284"/>
                <a:gd name="T53" fmla="*/ 35 h 317"/>
                <a:gd name="T54" fmla="*/ 16 w 284"/>
                <a:gd name="T55" fmla="*/ 63 h 317"/>
                <a:gd name="T56" fmla="*/ 0 w 284"/>
                <a:gd name="T57" fmla="*/ 63 h 317"/>
                <a:gd name="T58" fmla="*/ 0 w 284"/>
                <a:gd name="T59" fmla="*/ 1 h 317"/>
                <a:gd name="T60" fmla="*/ 15 w 284"/>
                <a:gd name="T61" fmla="*/ 1 h 317"/>
                <a:gd name="T62" fmla="*/ 15 w 284"/>
                <a:gd name="T63" fmla="*/ 11 h 317"/>
                <a:gd name="T64" fmla="*/ 17 w 284"/>
                <a:gd name="T65" fmla="*/ 8 h 317"/>
                <a:gd name="T66" fmla="*/ 19 w 284"/>
                <a:gd name="T67" fmla="*/ 6 h 317"/>
                <a:gd name="T68" fmla="*/ 22 w 284"/>
                <a:gd name="T69" fmla="*/ 4 h 317"/>
                <a:gd name="T70" fmla="*/ 24 w 284"/>
                <a:gd name="T71" fmla="*/ 3 h 317"/>
                <a:gd name="T72" fmla="*/ 27 w 284"/>
                <a:gd name="T73" fmla="*/ 1 h 317"/>
                <a:gd name="T74" fmla="*/ 29 w 284"/>
                <a:gd name="T75" fmla="*/ 1 h 317"/>
                <a:gd name="T76" fmla="*/ 32 w 284"/>
                <a:gd name="T77" fmla="*/ 0 h 317"/>
                <a:gd name="T78" fmla="*/ 35 w 284"/>
                <a:gd name="T79" fmla="*/ 0 h 317"/>
                <a:gd name="T80" fmla="*/ 38 w 284"/>
                <a:gd name="T81" fmla="*/ 0 h 317"/>
                <a:gd name="T82" fmla="*/ 40 w 284"/>
                <a:gd name="T83" fmla="*/ 0 h 317"/>
                <a:gd name="T84" fmla="*/ 43 w 284"/>
                <a:gd name="T85" fmla="*/ 1 h 317"/>
                <a:gd name="T86" fmla="*/ 45 w 284"/>
                <a:gd name="T87" fmla="*/ 2 h 317"/>
                <a:gd name="T88" fmla="*/ 47 w 284"/>
                <a:gd name="T89" fmla="*/ 3 h 317"/>
                <a:gd name="T90" fmla="*/ 49 w 284"/>
                <a:gd name="T91" fmla="*/ 4 h 317"/>
                <a:gd name="T92" fmla="*/ 50 w 284"/>
                <a:gd name="T93" fmla="*/ 6 h 317"/>
                <a:gd name="T94" fmla="*/ 52 w 284"/>
                <a:gd name="T95" fmla="*/ 7 h 317"/>
                <a:gd name="T96" fmla="*/ 53 w 284"/>
                <a:gd name="T97" fmla="*/ 9 h 317"/>
                <a:gd name="T98" fmla="*/ 54 w 284"/>
                <a:gd name="T99" fmla="*/ 10 h 317"/>
                <a:gd name="T100" fmla="*/ 54 w 284"/>
                <a:gd name="T101" fmla="*/ 12 h 317"/>
                <a:gd name="T102" fmla="*/ 55 w 284"/>
                <a:gd name="T103" fmla="*/ 14 h 317"/>
                <a:gd name="T104" fmla="*/ 55 w 284"/>
                <a:gd name="T105" fmla="*/ 16 h 317"/>
                <a:gd name="T106" fmla="*/ 56 w 284"/>
                <a:gd name="T107" fmla="*/ 18 h 317"/>
                <a:gd name="T108" fmla="*/ 56 w 284"/>
                <a:gd name="T109" fmla="*/ 21 h 317"/>
                <a:gd name="T110" fmla="*/ 56 w 284"/>
                <a:gd name="T111" fmla="*/ 25 h 317"/>
                <a:gd name="T112" fmla="*/ 56 w 284"/>
                <a:gd name="T113" fmla="*/ 63 h 31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284"/>
                <a:gd name="T172" fmla="*/ 0 h 317"/>
                <a:gd name="T173" fmla="*/ 284 w 284"/>
                <a:gd name="T174" fmla="*/ 317 h 317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284" h="317">
                  <a:moveTo>
                    <a:pt x="284" y="317"/>
                  </a:moveTo>
                  <a:lnTo>
                    <a:pt x="201" y="317"/>
                  </a:lnTo>
                  <a:lnTo>
                    <a:pt x="201" y="160"/>
                  </a:lnTo>
                  <a:lnTo>
                    <a:pt x="200" y="137"/>
                  </a:lnTo>
                  <a:lnTo>
                    <a:pt x="200" y="117"/>
                  </a:lnTo>
                  <a:lnTo>
                    <a:pt x="198" y="104"/>
                  </a:lnTo>
                  <a:lnTo>
                    <a:pt x="195" y="94"/>
                  </a:lnTo>
                  <a:lnTo>
                    <a:pt x="193" y="87"/>
                  </a:lnTo>
                  <a:lnTo>
                    <a:pt x="189" y="81"/>
                  </a:lnTo>
                  <a:lnTo>
                    <a:pt x="184" y="76"/>
                  </a:lnTo>
                  <a:lnTo>
                    <a:pt x="178" y="71"/>
                  </a:lnTo>
                  <a:lnTo>
                    <a:pt x="172" y="68"/>
                  </a:lnTo>
                  <a:lnTo>
                    <a:pt x="166" y="65"/>
                  </a:lnTo>
                  <a:lnTo>
                    <a:pt x="158" y="64"/>
                  </a:lnTo>
                  <a:lnTo>
                    <a:pt x="151" y="63"/>
                  </a:lnTo>
                  <a:lnTo>
                    <a:pt x="140" y="64"/>
                  </a:lnTo>
                  <a:lnTo>
                    <a:pt x="130" y="66"/>
                  </a:lnTo>
                  <a:lnTo>
                    <a:pt x="120" y="70"/>
                  </a:lnTo>
                  <a:lnTo>
                    <a:pt x="112" y="75"/>
                  </a:lnTo>
                  <a:lnTo>
                    <a:pt x="105" y="81"/>
                  </a:lnTo>
                  <a:lnTo>
                    <a:pt x="97" y="88"/>
                  </a:lnTo>
                  <a:lnTo>
                    <a:pt x="92" y="97"/>
                  </a:lnTo>
                  <a:lnTo>
                    <a:pt x="89" y="105"/>
                  </a:lnTo>
                  <a:lnTo>
                    <a:pt x="86" y="117"/>
                  </a:lnTo>
                  <a:lnTo>
                    <a:pt x="84" y="133"/>
                  </a:lnTo>
                  <a:lnTo>
                    <a:pt x="83" y="154"/>
                  </a:lnTo>
                  <a:lnTo>
                    <a:pt x="83" y="177"/>
                  </a:lnTo>
                  <a:lnTo>
                    <a:pt x="83" y="317"/>
                  </a:lnTo>
                  <a:lnTo>
                    <a:pt x="0" y="317"/>
                  </a:lnTo>
                  <a:lnTo>
                    <a:pt x="0" y="7"/>
                  </a:lnTo>
                  <a:lnTo>
                    <a:pt x="77" y="7"/>
                  </a:lnTo>
                  <a:lnTo>
                    <a:pt x="77" y="53"/>
                  </a:lnTo>
                  <a:lnTo>
                    <a:pt x="88" y="41"/>
                  </a:lnTo>
                  <a:lnTo>
                    <a:pt x="98" y="30"/>
                  </a:lnTo>
                  <a:lnTo>
                    <a:pt x="111" y="20"/>
                  </a:lnTo>
                  <a:lnTo>
                    <a:pt x="123" y="13"/>
                  </a:lnTo>
                  <a:lnTo>
                    <a:pt x="136" y="7"/>
                  </a:lnTo>
                  <a:lnTo>
                    <a:pt x="149" y="3"/>
                  </a:lnTo>
                  <a:lnTo>
                    <a:pt x="164" y="1"/>
                  </a:lnTo>
                  <a:lnTo>
                    <a:pt x="178" y="0"/>
                  </a:lnTo>
                  <a:lnTo>
                    <a:pt x="192" y="1"/>
                  </a:lnTo>
                  <a:lnTo>
                    <a:pt x="205" y="2"/>
                  </a:lnTo>
                  <a:lnTo>
                    <a:pt x="217" y="6"/>
                  </a:lnTo>
                  <a:lnTo>
                    <a:pt x="228" y="9"/>
                  </a:lnTo>
                  <a:lnTo>
                    <a:pt x="239" y="16"/>
                  </a:lnTo>
                  <a:lnTo>
                    <a:pt x="249" y="22"/>
                  </a:lnTo>
                  <a:lnTo>
                    <a:pt x="256" y="28"/>
                  </a:lnTo>
                  <a:lnTo>
                    <a:pt x="262" y="35"/>
                  </a:lnTo>
                  <a:lnTo>
                    <a:pt x="268" y="43"/>
                  </a:lnTo>
                  <a:lnTo>
                    <a:pt x="273" y="52"/>
                  </a:lnTo>
                  <a:lnTo>
                    <a:pt x="276" y="60"/>
                  </a:lnTo>
                  <a:lnTo>
                    <a:pt x="279" y="70"/>
                  </a:lnTo>
                  <a:lnTo>
                    <a:pt x="280" y="80"/>
                  </a:lnTo>
                  <a:lnTo>
                    <a:pt x="282" y="93"/>
                  </a:lnTo>
                  <a:lnTo>
                    <a:pt x="282" y="108"/>
                  </a:lnTo>
                  <a:lnTo>
                    <a:pt x="284" y="124"/>
                  </a:lnTo>
                  <a:lnTo>
                    <a:pt x="284" y="317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R"/>
            </a:p>
          </p:txBody>
        </p:sp>
        <p:sp>
          <p:nvSpPr>
            <p:cNvPr id="294933" name="Freeform 27"/>
            <p:cNvSpPr>
              <a:spLocks/>
            </p:cNvSpPr>
            <p:nvPr/>
          </p:nvSpPr>
          <p:spPr bwMode="auto">
            <a:xfrm>
              <a:off x="1900" y="3423"/>
              <a:ext cx="58" cy="65"/>
            </a:xfrm>
            <a:custGeom>
              <a:avLst/>
              <a:gdLst>
                <a:gd name="T0" fmla="*/ 17 w 290"/>
                <a:gd name="T1" fmla="*/ 46 h 324"/>
                <a:gd name="T2" fmla="*/ 21 w 290"/>
                <a:gd name="T3" fmla="*/ 51 h 324"/>
                <a:gd name="T4" fmla="*/ 27 w 290"/>
                <a:gd name="T5" fmla="*/ 53 h 324"/>
                <a:gd name="T6" fmla="*/ 35 w 290"/>
                <a:gd name="T7" fmla="*/ 53 h 324"/>
                <a:gd name="T8" fmla="*/ 40 w 290"/>
                <a:gd name="T9" fmla="*/ 50 h 324"/>
                <a:gd name="T10" fmla="*/ 42 w 290"/>
                <a:gd name="T11" fmla="*/ 46 h 324"/>
                <a:gd name="T12" fmla="*/ 41 w 290"/>
                <a:gd name="T13" fmla="*/ 44 h 324"/>
                <a:gd name="T14" fmla="*/ 38 w 290"/>
                <a:gd name="T15" fmla="*/ 42 h 324"/>
                <a:gd name="T16" fmla="*/ 26 w 290"/>
                <a:gd name="T17" fmla="*/ 39 h 324"/>
                <a:gd name="T18" fmla="*/ 13 w 290"/>
                <a:gd name="T19" fmla="*/ 35 h 324"/>
                <a:gd name="T20" fmla="*/ 8 w 290"/>
                <a:gd name="T21" fmla="*/ 32 h 324"/>
                <a:gd name="T22" fmla="*/ 4 w 290"/>
                <a:gd name="T23" fmla="*/ 27 h 324"/>
                <a:gd name="T24" fmla="*/ 2 w 290"/>
                <a:gd name="T25" fmla="*/ 21 h 324"/>
                <a:gd name="T26" fmla="*/ 3 w 290"/>
                <a:gd name="T27" fmla="*/ 15 h 324"/>
                <a:gd name="T28" fmla="*/ 5 w 290"/>
                <a:gd name="T29" fmla="*/ 10 h 324"/>
                <a:gd name="T30" fmla="*/ 9 w 290"/>
                <a:gd name="T31" fmla="*/ 6 h 324"/>
                <a:gd name="T32" fmla="*/ 15 w 290"/>
                <a:gd name="T33" fmla="*/ 2 h 324"/>
                <a:gd name="T34" fmla="*/ 22 w 290"/>
                <a:gd name="T35" fmla="*/ 0 h 324"/>
                <a:gd name="T36" fmla="*/ 31 w 290"/>
                <a:gd name="T37" fmla="*/ 0 h 324"/>
                <a:gd name="T38" fmla="*/ 39 w 290"/>
                <a:gd name="T39" fmla="*/ 1 h 324"/>
                <a:gd name="T40" fmla="*/ 46 w 290"/>
                <a:gd name="T41" fmla="*/ 3 h 324"/>
                <a:gd name="T42" fmla="*/ 50 w 290"/>
                <a:gd name="T43" fmla="*/ 6 h 324"/>
                <a:gd name="T44" fmla="*/ 53 w 290"/>
                <a:gd name="T45" fmla="*/ 11 h 324"/>
                <a:gd name="T46" fmla="*/ 56 w 290"/>
                <a:gd name="T47" fmla="*/ 16 h 324"/>
                <a:gd name="T48" fmla="*/ 39 w 290"/>
                <a:gd name="T49" fmla="*/ 16 h 324"/>
                <a:gd name="T50" fmla="*/ 35 w 290"/>
                <a:gd name="T51" fmla="*/ 13 h 324"/>
                <a:gd name="T52" fmla="*/ 29 w 290"/>
                <a:gd name="T53" fmla="*/ 12 h 324"/>
                <a:gd name="T54" fmla="*/ 21 w 290"/>
                <a:gd name="T55" fmla="*/ 13 h 324"/>
                <a:gd name="T56" fmla="*/ 18 w 290"/>
                <a:gd name="T57" fmla="*/ 15 h 324"/>
                <a:gd name="T58" fmla="*/ 18 w 290"/>
                <a:gd name="T59" fmla="*/ 18 h 324"/>
                <a:gd name="T60" fmla="*/ 19 w 290"/>
                <a:gd name="T61" fmla="*/ 20 h 324"/>
                <a:gd name="T62" fmla="*/ 29 w 290"/>
                <a:gd name="T63" fmla="*/ 23 h 324"/>
                <a:gd name="T64" fmla="*/ 46 w 290"/>
                <a:gd name="T65" fmla="*/ 28 h 324"/>
                <a:gd name="T66" fmla="*/ 51 w 290"/>
                <a:gd name="T67" fmla="*/ 31 h 324"/>
                <a:gd name="T68" fmla="*/ 55 w 290"/>
                <a:gd name="T69" fmla="*/ 35 h 324"/>
                <a:gd name="T70" fmla="*/ 57 w 290"/>
                <a:gd name="T71" fmla="*/ 39 h 324"/>
                <a:gd name="T72" fmla="*/ 58 w 290"/>
                <a:gd name="T73" fmla="*/ 44 h 324"/>
                <a:gd name="T74" fmla="*/ 57 w 290"/>
                <a:gd name="T75" fmla="*/ 50 h 324"/>
                <a:gd name="T76" fmla="*/ 54 w 290"/>
                <a:gd name="T77" fmla="*/ 56 h 324"/>
                <a:gd name="T78" fmla="*/ 49 w 290"/>
                <a:gd name="T79" fmla="*/ 60 h 324"/>
                <a:gd name="T80" fmla="*/ 42 w 290"/>
                <a:gd name="T81" fmla="*/ 64 h 324"/>
                <a:gd name="T82" fmla="*/ 33 w 290"/>
                <a:gd name="T83" fmla="*/ 65 h 324"/>
                <a:gd name="T84" fmla="*/ 24 w 290"/>
                <a:gd name="T85" fmla="*/ 65 h 324"/>
                <a:gd name="T86" fmla="*/ 16 w 290"/>
                <a:gd name="T87" fmla="*/ 63 h 324"/>
                <a:gd name="T88" fmla="*/ 10 w 290"/>
                <a:gd name="T89" fmla="*/ 60 h 324"/>
                <a:gd name="T90" fmla="*/ 5 w 290"/>
                <a:gd name="T91" fmla="*/ 56 h 324"/>
                <a:gd name="T92" fmla="*/ 1 w 290"/>
                <a:gd name="T93" fmla="*/ 50 h 324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290"/>
                <a:gd name="T142" fmla="*/ 0 h 324"/>
                <a:gd name="T143" fmla="*/ 290 w 290"/>
                <a:gd name="T144" fmla="*/ 324 h 324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290" h="324">
                  <a:moveTo>
                    <a:pt x="0" y="229"/>
                  </a:moveTo>
                  <a:lnTo>
                    <a:pt x="82" y="216"/>
                  </a:lnTo>
                  <a:lnTo>
                    <a:pt x="86" y="227"/>
                  </a:lnTo>
                  <a:lnTo>
                    <a:pt x="91" y="237"/>
                  </a:lnTo>
                  <a:lnTo>
                    <a:pt x="97" y="246"/>
                  </a:lnTo>
                  <a:lnTo>
                    <a:pt x="104" y="253"/>
                  </a:lnTo>
                  <a:lnTo>
                    <a:pt x="112" y="258"/>
                  </a:lnTo>
                  <a:lnTo>
                    <a:pt x="123" y="262"/>
                  </a:lnTo>
                  <a:lnTo>
                    <a:pt x="135" y="264"/>
                  </a:lnTo>
                  <a:lnTo>
                    <a:pt x="149" y="265"/>
                  </a:lnTo>
                  <a:lnTo>
                    <a:pt x="163" y="265"/>
                  </a:lnTo>
                  <a:lnTo>
                    <a:pt x="177" y="262"/>
                  </a:lnTo>
                  <a:lnTo>
                    <a:pt x="188" y="259"/>
                  </a:lnTo>
                  <a:lnTo>
                    <a:pt x="197" y="253"/>
                  </a:lnTo>
                  <a:lnTo>
                    <a:pt x="202" y="249"/>
                  </a:lnTo>
                  <a:lnTo>
                    <a:pt x="204" y="244"/>
                  </a:lnTo>
                  <a:lnTo>
                    <a:pt x="207" y="238"/>
                  </a:lnTo>
                  <a:lnTo>
                    <a:pt x="208" y="231"/>
                  </a:lnTo>
                  <a:lnTo>
                    <a:pt x="207" y="227"/>
                  </a:lnTo>
                  <a:lnTo>
                    <a:pt x="206" y="223"/>
                  </a:lnTo>
                  <a:lnTo>
                    <a:pt x="204" y="219"/>
                  </a:lnTo>
                  <a:lnTo>
                    <a:pt x="202" y="216"/>
                  </a:lnTo>
                  <a:lnTo>
                    <a:pt x="197" y="213"/>
                  </a:lnTo>
                  <a:lnTo>
                    <a:pt x="191" y="210"/>
                  </a:lnTo>
                  <a:lnTo>
                    <a:pt x="184" y="208"/>
                  </a:lnTo>
                  <a:lnTo>
                    <a:pt x="174" y="206"/>
                  </a:lnTo>
                  <a:lnTo>
                    <a:pt x="129" y="195"/>
                  </a:lnTo>
                  <a:lnTo>
                    <a:pt x="93" y="184"/>
                  </a:lnTo>
                  <a:lnTo>
                    <a:pt x="79" y="179"/>
                  </a:lnTo>
                  <a:lnTo>
                    <a:pt x="66" y="174"/>
                  </a:lnTo>
                  <a:lnTo>
                    <a:pt x="57" y="169"/>
                  </a:lnTo>
                  <a:lnTo>
                    <a:pt x="48" y="166"/>
                  </a:lnTo>
                  <a:lnTo>
                    <a:pt x="40" y="158"/>
                  </a:lnTo>
                  <a:lnTo>
                    <a:pt x="33" y="151"/>
                  </a:lnTo>
                  <a:lnTo>
                    <a:pt x="27" y="144"/>
                  </a:lnTo>
                  <a:lnTo>
                    <a:pt x="21" y="135"/>
                  </a:lnTo>
                  <a:lnTo>
                    <a:pt x="17" y="126"/>
                  </a:lnTo>
                  <a:lnTo>
                    <a:pt x="14" y="116"/>
                  </a:lnTo>
                  <a:lnTo>
                    <a:pt x="12" y="106"/>
                  </a:lnTo>
                  <a:lnTo>
                    <a:pt x="12" y="95"/>
                  </a:lnTo>
                  <a:lnTo>
                    <a:pt x="12" y="86"/>
                  </a:lnTo>
                  <a:lnTo>
                    <a:pt x="13" y="76"/>
                  </a:lnTo>
                  <a:lnTo>
                    <a:pt x="16" y="68"/>
                  </a:lnTo>
                  <a:lnTo>
                    <a:pt x="19" y="58"/>
                  </a:lnTo>
                  <a:lnTo>
                    <a:pt x="24" y="51"/>
                  </a:lnTo>
                  <a:lnTo>
                    <a:pt x="29" y="42"/>
                  </a:lnTo>
                  <a:lnTo>
                    <a:pt x="36" y="35"/>
                  </a:lnTo>
                  <a:lnTo>
                    <a:pt x="43" y="28"/>
                  </a:lnTo>
                  <a:lnTo>
                    <a:pt x="52" y="22"/>
                  </a:lnTo>
                  <a:lnTo>
                    <a:pt x="62" y="16"/>
                  </a:lnTo>
                  <a:lnTo>
                    <a:pt x="73" y="11"/>
                  </a:lnTo>
                  <a:lnTo>
                    <a:pt x="85" y="7"/>
                  </a:lnTo>
                  <a:lnTo>
                    <a:pt x="97" y="5"/>
                  </a:lnTo>
                  <a:lnTo>
                    <a:pt x="111" y="2"/>
                  </a:lnTo>
                  <a:lnTo>
                    <a:pt x="126" y="1"/>
                  </a:lnTo>
                  <a:lnTo>
                    <a:pt x="142" y="0"/>
                  </a:lnTo>
                  <a:lnTo>
                    <a:pt x="157" y="1"/>
                  </a:lnTo>
                  <a:lnTo>
                    <a:pt x="172" y="1"/>
                  </a:lnTo>
                  <a:lnTo>
                    <a:pt x="185" y="3"/>
                  </a:lnTo>
                  <a:lnTo>
                    <a:pt x="197" y="6"/>
                  </a:lnTo>
                  <a:lnTo>
                    <a:pt x="209" y="8"/>
                  </a:lnTo>
                  <a:lnTo>
                    <a:pt x="219" y="12"/>
                  </a:lnTo>
                  <a:lnTo>
                    <a:pt x="229" y="16"/>
                  </a:lnTo>
                  <a:lnTo>
                    <a:pt x="237" y="20"/>
                  </a:lnTo>
                  <a:lnTo>
                    <a:pt x="244" y="26"/>
                  </a:lnTo>
                  <a:lnTo>
                    <a:pt x="250" y="32"/>
                  </a:lnTo>
                  <a:lnTo>
                    <a:pt x="258" y="40"/>
                  </a:lnTo>
                  <a:lnTo>
                    <a:pt x="263" y="47"/>
                  </a:lnTo>
                  <a:lnTo>
                    <a:pt x="267" y="54"/>
                  </a:lnTo>
                  <a:lnTo>
                    <a:pt x="272" y="63"/>
                  </a:lnTo>
                  <a:lnTo>
                    <a:pt x="276" y="72"/>
                  </a:lnTo>
                  <a:lnTo>
                    <a:pt x="280" y="82"/>
                  </a:lnTo>
                  <a:lnTo>
                    <a:pt x="202" y="97"/>
                  </a:lnTo>
                  <a:lnTo>
                    <a:pt x="198" y="88"/>
                  </a:lnTo>
                  <a:lnTo>
                    <a:pt x="195" y="81"/>
                  </a:lnTo>
                  <a:lnTo>
                    <a:pt x="190" y="74"/>
                  </a:lnTo>
                  <a:lnTo>
                    <a:pt x="183" y="69"/>
                  </a:lnTo>
                  <a:lnTo>
                    <a:pt x="175" y="65"/>
                  </a:lnTo>
                  <a:lnTo>
                    <a:pt x="166" y="62"/>
                  </a:lnTo>
                  <a:lnTo>
                    <a:pt x="156" y="60"/>
                  </a:lnTo>
                  <a:lnTo>
                    <a:pt x="144" y="59"/>
                  </a:lnTo>
                  <a:lnTo>
                    <a:pt x="128" y="60"/>
                  </a:lnTo>
                  <a:lnTo>
                    <a:pt x="116" y="62"/>
                  </a:lnTo>
                  <a:lnTo>
                    <a:pt x="105" y="64"/>
                  </a:lnTo>
                  <a:lnTo>
                    <a:pt x="97" y="69"/>
                  </a:lnTo>
                  <a:lnTo>
                    <a:pt x="93" y="71"/>
                  </a:lnTo>
                  <a:lnTo>
                    <a:pt x="91" y="76"/>
                  </a:lnTo>
                  <a:lnTo>
                    <a:pt x="88" y="80"/>
                  </a:lnTo>
                  <a:lnTo>
                    <a:pt x="88" y="85"/>
                  </a:lnTo>
                  <a:lnTo>
                    <a:pt x="88" y="89"/>
                  </a:lnTo>
                  <a:lnTo>
                    <a:pt x="89" y="93"/>
                  </a:lnTo>
                  <a:lnTo>
                    <a:pt x="92" y="97"/>
                  </a:lnTo>
                  <a:lnTo>
                    <a:pt x="96" y="100"/>
                  </a:lnTo>
                  <a:lnTo>
                    <a:pt x="105" y="104"/>
                  </a:lnTo>
                  <a:lnTo>
                    <a:pt x="121" y="110"/>
                  </a:lnTo>
                  <a:lnTo>
                    <a:pt x="143" y="116"/>
                  </a:lnTo>
                  <a:lnTo>
                    <a:pt x="173" y="123"/>
                  </a:lnTo>
                  <a:lnTo>
                    <a:pt x="203" y="131"/>
                  </a:lnTo>
                  <a:lnTo>
                    <a:pt x="229" y="139"/>
                  </a:lnTo>
                  <a:lnTo>
                    <a:pt x="240" y="144"/>
                  </a:lnTo>
                  <a:lnTo>
                    <a:pt x="249" y="149"/>
                  </a:lnTo>
                  <a:lnTo>
                    <a:pt x="257" y="154"/>
                  </a:lnTo>
                  <a:lnTo>
                    <a:pt x="264" y="160"/>
                  </a:lnTo>
                  <a:lnTo>
                    <a:pt x="270" y="166"/>
                  </a:lnTo>
                  <a:lnTo>
                    <a:pt x="276" y="172"/>
                  </a:lnTo>
                  <a:lnTo>
                    <a:pt x="280" y="178"/>
                  </a:lnTo>
                  <a:lnTo>
                    <a:pt x="283" y="185"/>
                  </a:lnTo>
                  <a:lnTo>
                    <a:pt x="287" y="193"/>
                  </a:lnTo>
                  <a:lnTo>
                    <a:pt x="288" y="202"/>
                  </a:lnTo>
                  <a:lnTo>
                    <a:pt x="289" y="210"/>
                  </a:lnTo>
                  <a:lnTo>
                    <a:pt x="290" y="220"/>
                  </a:lnTo>
                  <a:lnTo>
                    <a:pt x="289" y="231"/>
                  </a:lnTo>
                  <a:lnTo>
                    <a:pt x="288" y="241"/>
                  </a:lnTo>
                  <a:lnTo>
                    <a:pt x="284" y="250"/>
                  </a:lnTo>
                  <a:lnTo>
                    <a:pt x="281" y="260"/>
                  </a:lnTo>
                  <a:lnTo>
                    <a:pt x="276" y="269"/>
                  </a:lnTo>
                  <a:lnTo>
                    <a:pt x="270" y="277"/>
                  </a:lnTo>
                  <a:lnTo>
                    <a:pt x="263" y="285"/>
                  </a:lnTo>
                  <a:lnTo>
                    <a:pt x="254" y="294"/>
                  </a:lnTo>
                  <a:lnTo>
                    <a:pt x="244" y="301"/>
                  </a:lnTo>
                  <a:lnTo>
                    <a:pt x="235" y="307"/>
                  </a:lnTo>
                  <a:lnTo>
                    <a:pt x="223" y="312"/>
                  </a:lnTo>
                  <a:lnTo>
                    <a:pt x="211" y="317"/>
                  </a:lnTo>
                  <a:lnTo>
                    <a:pt x="196" y="319"/>
                  </a:lnTo>
                  <a:lnTo>
                    <a:pt x="181" y="322"/>
                  </a:lnTo>
                  <a:lnTo>
                    <a:pt x="166" y="324"/>
                  </a:lnTo>
                  <a:lnTo>
                    <a:pt x="149" y="324"/>
                  </a:lnTo>
                  <a:lnTo>
                    <a:pt x="133" y="324"/>
                  </a:lnTo>
                  <a:lnTo>
                    <a:pt x="119" y="323"/>
                  </a:lnTo>
                  <a:lnTo>
                    <a:pt x="105" y="321"/>
                  </a:lnTo>
                  <a:lnTo>
                    <a:pt x="92" y="318"/>
                  </a:lnTo>
                  <a:lnTo>
                    <a:pt x="80" y="315"/>
                  </a:lnTo>
                  <a:lnTo>
                    <a:pt x="69" y="310"/>
                  </a:lnTo>
                  <a:lnTo>
                    <a:pt x="58" y="305"/>
                  </a:lnTo>
                  <a:lnTo>
                    <a:pt x="48" y="299"/>
                  </a:lnTo>
                  <a:lnTo>
                    <a:pt x="40" y="292"/>
                  </a:lnTo>
                  <a:lnTo>
                    <a:pt x="31" y="284"/>
                  </a:lnTo>
                  <a:lnTo>
                    <a:pt x="24" y="277"/>
                  </a:lnTo>
                  <a:lnTo>
                    <a:pt x="18" y="269"/>
                  </a:lnTo>
                  <a:lnTo>
                    <a:pt x="12" y="259"/>
                  </a:lnTo>
                  <a:lnTo>
                    <a:pt x="7" y="249"/>
                  </a:lnTo>
                  <a:lnTo>
                    <a:pt x="4" y="239"/>
                  </a:lnTo>
                  <a:lnTo>
                    <a:pt x="0" y="229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R"/>
            </a:p>
          </p:txBody>
        </p:sp>
        <p:sp>
          <p:nvSpPr>
            <p:cNvPr id="294934" name="Freeform 28"/>
            <p:cNvSpPr>
              <a:spLocks noEditPoints="1"/>
            </p:cNvSpPr>
            <p:nvPr/>
          </p:nvSpPr>
          <p:spPr bwMode="auto">
            <a:xfrm>
              <a:off x="1968" y="3423"/>
              <a:ext cx="64" cy="65"/>
            </a:xfrm>
            <a:custGeom>
              <a:avLst/>
              <a:gdLst>
                <a:gd name="T0" fmla="*/ 0 w 320"/>
                <a:gd name="T1" fmla="*/ 28 h 324"/>
                <a:gd name="T2" fmla="*/ 2 w 320"/>
                <a:gd name="T3" fmla="*/ 22 h 324"/>
                <a:gd name="T4" fmla="*/ 4 w 320"/>
                <a:gd name="T5" fmla="*/ 16 h 324"/>
                <a:gd name="T6" fmla="*/ 8 w 320"/>
                <a:gd name="T7" fmla="*/ 11 h 324"/>
                <a:gd name="T8" fmla="*/ 12 w 320"/>
                <a:gd name="T9" fmla="*/ 6 h 324"/>
                <a:gd name="T10" fmla="*/ 18 w 320"/>
                <a:gd name="T11" fmla="*/ 3 h 324"/>
                <a:gd name="T12" fmla="*/ 23 w 320"/>
                <a:gd name="T13" fmla="*/ 1 h 324"/>
                <a:gd name="T14" fmla="*/ 30 w 320"/>
                <a:gd name="T15" fmla="*/ 0 h 324"/>
                <a:gd name="T16" fmla="*/ 39 w 320"/>
                <a:gd name="T17" fmla="*/ 1 h 324"/>
                <a:gd name="T18" fmla="*/ 48 w 320"/>
                <a:gd name="T19" fmla="*/ 4 h 324"/>
                <a:gd name="T20" fmla="*/ 55 w 320"/>
                <a:gd name="T21" fmla="*/ 9 h 324"/>
                <a:gd name="T22" fmla="*/ 61 w 320"/>
                <a:gd name="T23" fmla="*/ 17 h 324"/>
                <a:gd name="T24" fmla="*/ 64 w 320"/>
                <a:gd name="T25" fmla="*/ 26 h 324"/>
                <a:gd name="T26" fmla="*/ 64 w 320"/>
                <a:gd name="T27" fmla="*/ 36 h 324"/>
                <a:gd name="T28" fmla="*/ 62 w 320"/>
                <a:gd name="T29" fmla="*/ 45 h 324"/>
                <a:gd name="T30" fmla="*/ 57 w 320"/>
                <a:gd name="T31" fmla="*/ 53 h 324"/>
                <a:gd name="T32" fmla="*/ 50 w 320"/>
                <a:gd name="T33" fmla="*/ 60 h 324"/>
                <a:gd name="T34" fmla="*/ 42 w 320"/>
                <a:gd name="T35" fmla="*/ 64 h 324"/>
                <a:gd name="T36" fmla="*/ 32 w 320"/>
                <a:gd name="T37" fmla="*/ 65 h 324"/>
                <a:gd name="T38" fmla="*/ 26 w 320"/>
                <a:gd name="T39" fmla="*/ 65 h 324"/>
                <a:gd name="T40" fmla="*/ 20 w 320"/>
                <a:gd name="T41" fmla="*/ 63 h 324"/>
                <a:gd name="T42" fmla="*/ 14 w 320"/>
                <a:gd name="T43" fmla="*/ 60 h 324"/>
                <a:gd name="T44" fmla="*/ 9 w 320"/>
                <a:gd name="T45" fmla="*/ 57 h 324"/>
                <a:gd name="T46" fmla="*/ 5 w 320"/>
                <a:gd name="T47" fmla="*/ 52 h 324"/>
                <a:gd name="T48" fmla="*/ 3 w 320"/>
                <a:gd name="T49" fmla="*/ 46 h 324"/>
                <a:gd name="T50" fmla="*/ 1 w 320"/>
                <a:gd name="T51" fmla="*/ 39 h 324"/>
                <a:gd name="T52" fmla="*/ 0 w 320"/>
                <a:gd name="T53" fmla="*/ 32 h 324"/>
                <a:gd name="T54" fmla="*/ 17 w 320"/>
                <a:gd name="T55" fmla="*/ 37 h 324"/>
                <a:gd name="T56" fmla="*/ 19 w 320"/>
                <a:gd name="T57" fmla="*/ 43 h 324"/>
                <a:gd name="T58" fmla="*/ 21 w 320"/>
                <a:gd name="T59" fmla="*/ 47 h 324"/>
                <a:gd name="T60" fmla="*/ 25 w 320"/>
                <a:gd name="T61" fmla="*/ 50 h 324"/>
                <a:gd name="T62" fmla="*/ 29 w 320"/>
                <a:gd name="T63" fmla="*/ 51 h 324"/>
                <a:gd name="T64" fmla="*/ 34 w 320"/>
                <a:gd name="T65" fmla="*/ 51 h 324"/>
                <a:gd name="T66" fmla="*/ 38 w 320"/>
                <a:gd name="T67" fmla="*/ 51 h 324"/>
                <a:gd name="T68" fmla="*/ 42 w 320"/>
                <a:gd name="T69" fmla="*/ 48 h 324"/>
                <a:gd name="T70" fmla="*/ 45 w 320"/>
                <a:gd name="T71" fmla="*/ 44 h 324"/>
                <a:gd name="T72" fmla="*/ 47 w 320"/>
                <a:gd name="T73" fmla="*/ 39 h 324"/>
                <a:gd name="T74" fmla="*/ 47 w 320"/>
                <a:gd name="T75" fmla="*/ 33 h 324"/>
                <a:gd name="T76" fmla="*/ 47 w 320"/>
                <a:gd name="T77" fmla="*/ 26 h 324"/>
                <a:gd name="T78" fmla="*/ 45 w 320"/>
                <a:gd name="T79" fmla="*/ 21 h 324"/>
                <a:gd name="T80" fmla="*/ 42 w 320"/>
                <a:gd name="T81" fmla="*/ 17 h 324"/>
                <a:gd name="T82" fmla="*/ 38 w 320"/>
                <a:gd name="T83" fmla="*/ 15 h 324"/>
                <a:gd name="T84" fmla="*/ 34 w 320"/>
                <a:gd name="T85" fmla="*/ 14 h 324"/>
                <a:gd name="T86" fmla="*/ 29 w 320"/>
                <a:gd name="T87" fmla="*/ 14 h 324"/>
                <a:gd name="T88" fmla="*/ 25 w 320"/>
                <a:gd name="T89" fmla="*/ 15 h 324"/>
                <a:gd name="T90" fmla="*/ 21 w 320"/>
                <a:gd name="T91" fmla="*/ 18 h 324"/>
                <a:gd name="T92" fmla="*/ 19 w 320"/>
                <a:gd name="T93" fmla="*/ 23 h 324"/>
                <a:gd name="T94" fmla="*/ 17 w 320"/>
                <a:gd name="T95" fmla="*/ 28 h 32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320"/>
                <a:gd name="T145" fmla="*/ 0 h 324"/>
                <a:gd name="T146" fmla="*/ 320 w 320"/>
                <a:gd name="T147" fmla="*/ 324 h 324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320" h="324">
                  <a:moveTo>
                    <a:pt x="0" y="158"/>
                  </a:moveTo>
                  <a:lnTo>
                    <a:pt x="0" y="147"/>
                  </a:lnTo>
                  <a:lnTo>
                    <a:pt x="2" y="138"/>
                  </a:lnTo>
                  <a:lnTo>
                    <a:pt x="3" y="128"/>
                  </a:lnTo>
                  <a:lnTo>
                    <a:pt x="5" y="117"/>
                  </a:lnTo>
                  <a:lnTo>
                    <a:pt x="9" y="108"/>
                  </a:lnTo>
                  <a:lnTo>
                    <a:pt x="13" y="98"/>
                  </a:lnTo>
                  <a:lnTo>
                    <a:pt x="16" y="88"/>
                  </a:lnTo>
                  <a:lnTo>
                    <a:pt x="21" y="78"/>
                  </a:lnTo>
                  <a:lnTo>
                    <a:pt x="26" y="70"/>
                  </a:lnTo>
                  <a:lnTo>
                    <a:pt x="32" y="60"/>
                  </a:lnTo>
                  <a:lnTo>
                    <a:pt x="38" y="53"/>
                  </a:lnTo>
                  <a:lnTo>
                    <a:pt x="45" y="45"/>
                  </a:lnTo>
                  <a:lnTo>
                    <a:pt x="52" y="39"/>
                  </a:lnTo>
                  <a:lnTo>
                    <a:pt x="61" y="31"/>
                  </a:lnTo>
                  <a:lnTo>
                    <a:pt x="69" y="25"/>
                  </a:lnTo>
                  <a:lnTo>
                    <a:pt x="78" y="20"/>
                  </a:lnTo>
                  <a:lnTo>
                    <a:pt x="88" y="16"/>
                  </a:lnTo>
                  <a:lnTo>
                    <a:pt x="97" y="12"/>
                  </a:lnTo>
                  <a:lnTo>
                    <a:pt x="107" y="8"/>
                  </a:lnTo>
                  <a:lnTo>
                    <a:pt x="117" y="6"/>
                  </a:lnTo>
                  <a:lnTo>
                    <a:pt x="128" y="3"/>
                  </a:lnTo>
                  <a:lnTo>
                    <a:pt x="138" y="1"/>
                  </a:lnTo>
                  <a:lnTo>
                    <a:pt x="149" y="1"/>
                  </a:lnTo>
                  <a:lnTo>
                    <a:pt x="160" y="0"/>
                  </a:lnTo>
                  <a:lnTo>
                    <a:pt x="177" y="1"/>
                  </a:lnTo>
                  <a:lnTo>
                    <a:pt x="194" y="3"/>
                  </a:lnTo>
                  <a:lnTo>
                    <a:pt x="210" y="7"/>
                  </a:lnTo>
                  <a:lnTo>
                    <a:pt x="224" y="12"/>
                  </a:lnTo>
                  <a:lnTo>
                    <a:pt x="238" y="18"/>
                  </a:lnTo>
                  <a:lnTo>
                    <a:pt x="251" y="26"/>
                  </a:lnTo>
                  <a:lnTo>
                    <a:pt x="264" y="35"/>
                  </a:lnTo>
                  <a:lnTo>
                    <a:pt x="275" y="46"/>
                  </a:lnTo>
                  <a:lnTo>
                    <a:pt x="286" y="58"/>
                  </a:lnTo>
                  <a:lnTo>
                    <a:pt x="296" y="70"/>
                  </a:lnTo>
                  <a:lnTo>
                    <a:pt x="303" y="83"/>
                  </a:lnTo>
                  <a:lnTo>
                    <a:pt x="309" y="98"/>
                  </a:lnTo>
                  <a:lnTo>
                    <a:pt x="314" y="112"/>
                  </a:lnTo>
                  <a:lnTo>
                    <a:pt x="318" y="128"/>
                  </a:lnTo>
                  <a:lnTo>
                    <a:pt x="320" y="144"/>
                  </a:lnTo>
                  <a:lnTo>
                    <a:pt x="320" y="162"/>
                  </a:lnTo>
                  <a:lnTo>
                    <a:pt x="320" y="179"/>
                  </a:lnTo>
                  <a:lnTo>
                    <a:pt x="318" y="195"/>
                  </a:lnTo>
                  <a:lnTo>
                    <a:pt x="314" y="210"/>
                  </a:lnTo>
                  <a:lnTo>
                    <a:pt x="309" y="226"/>
                  </a:lnTo>
                  <a:lnTo>
                    <a:pt x="303" y="239"/>
                  </a:lnTo>
                  <a:lnTo>
                    <a:pt x="295" y="253"/>
                  </a:lnTo>
                  <a:lnTo>
                    <a:pt x="286" y="266"/>
                  </a:lnTo>
                  <a:lnTo>
                    <a:pt x="275" y="278"/>
                  </a:lnTo>
                  <a:lnTo>
                    <a:pt x="263" y="289"/>
                  </a:lnTo>
                  <a:lnTo>
                    <a:pt x="251" y="299"/>
                  </a:lnTo>
                  <a:lnTo>
                    <a:pt x="238" y="306"/>
                  </a:lnTo>
                  <a:lnTo>
                    <a:pt x="224" y="312"/>
                  </a:lnTo>
                  <a:lnTo>
                    <a:pt x="210" y="318"/>
                  </a:lnTo>
                  <a:lnTo>
                    <a:pt x="194" y="322"/>
                  </a:lnTo>
                  <a:lnTo>
                    <a:pt x="177" y="323"/>
                  </a:lnTo>
                  <a:lnTo>
                    <a:pt x="161" y="324"/>
                  </a:lnTo>
                  <a:lnTo>
                    <a:pt x="151" y="324"/>
                  </a:lnTo>
                  <a:lnTo>
                    <a:pt x="140" y="323"/>
                  </a:lnTo>
                  <a:lnTo>
                    <a:pt x="130" y="322"/>
                  </a:lnTo>
                  <a:lnTo>
                    <a:pt x="119" y="319"/>
                  </a:lnTo>
                  <a:lnTo>
                    <a:pt x="109" y="317"/>
                  </a:lnTo>
                  <a:lnTo>
                    <a:pt x="100" y="313"/>
                  </a:lnTo>
                  <a:lnTo>
                    <a:pt x="89" y="310"/>
                  </a:lnTo>
                  <a:lnTo>
                    <a:pt x="79" y="305"/>
                  </a:lnTo>
                  <a:lnTo>
                    <a:pt x="71" y="300"/>
                  </a:lnTo>
                  <a:lnTo>
                    <a:pt x="61" y="294"/>
                  </a:lnTo>
                  <a:lnTo>
                    <a:pt x="54" y="288"/>
                  </a:lnTo>
                  <a:lnTo>
                    <a:pt x="45" y="282"/>
                  </a:lnTo>
                  <a:lnTo>
                    <a:pt x="38" y="273"/>
                  </a:lnTo>
                  <a:lnTo>
                    <a:pt x="32" y="266"/>
                  </a:lnTo>
                  <a:lnTo>
                    <a:pt x="26" y="258"/>
                  </a:lnTo>
                  <a:lnTo>
                    <a:pt x="21" y="248"/>
                  </a:lnTo>
                  <a:lnTo>
                    <a:pt x="16" y="239"/>
                  </a:lnTo>
                  <a:lnTo>
                    <a:pt x="13" y="229"/>
                  </a:lnTo>
                  <a:lnTo>
                    <a:pt x="9" y="219"/>
                  </a:lnTo>
                  <a:lnTo>
                    <a:pt x="5" y="207"/>
                  </a:lnTo>
                  <a:lnTo>
                    <a:pt x="3" y="196"/>
                  </a:lnTo>
                  <a:lnTo>
                    <a:pt x="2" y="184"/>
                  </a:lnTo>
                  <a:lnTo>
                    <a:pt x="0" y="170"/>
                  </a:lnTo>
                  <a:lnTo>
                    <a:pt x="0" y="158"/>
                  </a:lnTo>
                  <a:close/>
                  <a:moveTo>
                    <a:pt x="85" y="162"/>
                  </a:moveTo>
                  <a:lnTo>
                    <a:pt x="85" y="173"/>
                  </a:lnTo>
                  <a:lnTo>
                    <a:pt x="86" y="184"/>
                  </a:lnTo>
                  <a:lnTo>
                    <a:pt x="88" y="193"/>
                  </a:lnTo>
                  <a:lnTo>
                    <a:pt x="90" y="203"/>
                  </a:lnTo>
                  <a:lnTo>
                    <a:pt x="94" y="212"/>
                  </a:lnTo>
                  <a:lnTo>
                    <a:pt x="97" y="219"/>
                  </a:lnTo>
                  <a:lnTo>
                    <a:pt x="101" y="226"/>
                  </a:lnTo>
                  <a:lnTo>
                    <a:pt x="107" y="233"/>
                  </a:lnTo>
                  <a:lnTo>
                    <a:pt x="112" y="238"/>
                  </a:lnTo>
                  <a:lnTo>
                    <a:pt x="118" y="243"/>
                  </a:lnTo>
                  <a:lnTo>
                    <a:pt x="124" y="248"/>
                  </a:lnTo>
                  <a:lnTo>
                    <a:pt x="131" y="252"/>
                  </a:lnTo>
                  <a:lnTo>
                    <a:pt x="138" y="254"/>
                  </a:lnTo>
                  <a:lnTo>
                    <a:pt x="146" y="256"/>
                  </a:lnTo>
                  <a:lnTo>
                    <a:pt x="153" y="256"/>
                  </a:lnTo>
                  <a:lnTo>
                    <a:pt x="160" y="258"/>
                  </a:lnTo>
                  <a:lnTo>
                    <a:pt x="169" y="256"/>
                  </a:lnTo>
                  <a:lnTo>
                    <a:pt x="176" y="256"/>
                  </a:lnTo>
                  <a:lnTo>
                    <a:pt x="183" y="254"/>
                  </a:lnTo>
                  <a:lnTo>
                    <a:pt x="190" y="252"/>
                  </a:lnTo>
                  <a:lnTo>
                    <a:pt x="197" y="248"/>
                  </a:lnTo>
                  <a:lnTo>
                    <a:pt x="203" y="243"/>
                  </a:lnTo>
                  <a:lnTo>
                    <a:pt x="209" y="238"/>
                  </a:lnTo>
                  <a:lnTo>
                    <a:pt x="215" y="233"/>
                  </a:lnTo>
                  <a:lnTo>
                    <a:pt x="220" y="226"/>
                  </a:lnTo>
                  <a:lnTo>
                    <a:pt x="224" y="219"/>
                  </a:lnTo>
                  <a:lnTo>
                    <a:pt x="228" y="212"/>
                  </a:lnTo>
                  <a:lnTo>
                    <a:pt x="230" y="203"/>
                  </a:lnTo>
                  <a:lnTo>
                    <a:pt x="233" y="193"/>
                  </a:lnTo>
                  <a:lnTo>
                    <a:pt x="235" y="184"/>
                  </a:lnTo>
                  <a:lnTo>
                    <a:pt x="235" y="173"/>
                  </a:lnTo>
                  <a:lnTo>
                    <a:pt x="236" y="162"/>
                  </a:lnTo>
                  <a:lnTo>
                    <a:pt x="235" y="151"/>
                  </a:lnTo>
                  <a:lnTo>
                    <a:pt x="235" y="140"/>
                  </a:lnTo>
                  <a:lnTo>
                    <a:pt x="233" y="131"/>
                  </a:lnTo>
                  <a:lnTo>
                    <a:pt x="230" y="121"/>
                  </a:lnTo>
                  <a:lnTo>
                    <a:pt x="228" y="112"/>
                  </a:lnTo>
                  <a:lnTo>
                    <a:pt x="224" y="105"/>
                  </a:lnTo>
                  <a:lnTo>
                    <a:pt x="220" y="98"/>
                  </a:lnTo>
                  <a:lnTo>
                    <a:pt x="215" y="92"/>
                  </a:lnTo>
                  <a:lnTo>
                    <a:pt x="209" y="86"/>
                  </a:lnTo>
                  <a:lnTo>
                    <a:pt x="203" y="81"/>
                  </a:lnTo>
                  <a:lnTo>
                    <a:pt x="197" y="77"/>
                  </a:lnTo>
                  <a:lnTo>
                    <a:pt x="190" y="74"/>
                  </a:lnTo>
                  <a:lnTo>
                    <a:pt x="183" y="70"/>
                  </a:lnTo>
                  <a:lnTo>
                    <a:pt x="176" y="69"/>
                  </a:lnTo>
                  <a:lnTo>
                    <a:pt x="169" y="68"/>
                  </a:lnTo>
                  <a:lnTo>
                    <a:pt x="160" y="68"/>
                  </a:lnTo>
                  <a:lnTo>
                    <a:pt x="153" y="68"/>
                  </a:lnTo>
                  <a:lnTo>
                    <a:pt x="146" y="69"/>
                  </a:lnTo>
                  <a:lnTo>
                    <a:pt x="138" y="70"/>
                  </a:lnTo>
                  <a:lnTo>
                    <a:pt x="131" y="74"/>
                  </a:lnTo>
                  <a:lnTo>
                    <a:pt x="124" y="77"/>
                  </a:lnTo>
                  <a:lnTo>
                    <a:pt x="118" y="81"/>
                  </a:lnTo>
                  <a:lnTo>
                    <a:pt x="112" y="86"/>
                  </a:lnTo>
                  <a:lnTo>
                    <a:pt x="107" y="92"/>
                  </a:lnTo>
                  <a:lnTo>
                    <a:pt x="101" y="98"/>
                  </a:lnTo>
                  <a:lnTo>
                    <a:pt x="97" y="105"/>
                  </a:lnTo>
                  <a:lnTo>
                    <a:pt x="94" y="114"/>
                  </a:lnTo>
                  <a:lnTo>
                    <a:pt x="90" y="122"/>
                  </a:lnTo>
                  <a:lnTo>
                    <a:pt x="88" y="131"/>
                  </a:lnTo>
                  <a:lnTo>
                    <a:pt x="86" y="140"/>
                  </a:lnTo>
                  <a:lnTo>
                    <a:pt x="85" y="151"/>
                  </a:lnTo>
                  <a:lnTo>
                    <a:pt x="85" y="16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R"/>
            </a:p>
          </p:txBody>
        </p:sp>
        <p:sp>
          <p:nvSpPr>
            <p:cNvPr id="294935" name="Freeform 29"/>
            <p:cNvSpPr>
              <a:spLocks/>
            </p:cNvSpPr>
            <p:nvPr/>
          </p:nvSpPr>
          <p:spPr bwMode="auto">
            <a:xfrm>
              <a:off x="2045" y="3423"/>
              <a:ext cx="40" cy="63"/>
            </a:xfrm>
            <a:custGeom>
              <a:avLst/>
              <a:gdLst>
                <a:gd name="T0" fmla="*/ 16 w 199"/>
                <a:gd name="T1" fmla="*/ 63 h 317"/>
                <a:gd name="T2" fmla="*/ 0 w 199"/>
                <a:gd name="T3" fmla="*/ 63 h 317"/>
                <a:gd name="T4" fmla="*/ 0 w 199"/>
                <a:gd name="T5" fmla="*/ 1 h 317"/>
                <a:gd name="T6" fmla="*/ 15 w 199"/>
                <a:gd name="T7" fmla="*/ 1 h 317"/>
                <a:gd name="T8" fmla="*/ 15 w 199"/>
                <a:gd name="T9" fmla="*/ 10 h 317"/>
                <a:gd name="T10" fmla="*/ 17 w 199"/>
                <a:gd name="T11" fmla="*/ 7 h 317"/>
                <a:gd name="T12" fmla="*/ 19 w 199"/>
                <a:gd name="T13" fmla="*/ 5 h 317"/>
                <a:gd name="T14" fmla="*/ 21 w 199"/>
                <a:gd name="T15" fmla="*/ 3 h 317"/>
                <a:gd name="T16" fmla="*/ 22 w 199"/>
                <a:gd name="T17" fmla="*/ 2 h 317"/>
                <a:gd name="T18" fmla="*/ 24 w 199"/>
                <a:gd name="T19" fmla="*/ 1 h 317"/>
                <a:gd name="T20" fmla="*/ 26 w 199"/>
                <a:gd name="T21" fmla="*/ 0 h 317"/>
                <a:gd name="T22" fmla="*/ 27 w 199"/>
                <a:gd name="T23" fmla="*/ 0 h 317"/>
                <a:gd name="T24" fmla="*/ 29 w 199"/>
                <a:gd name="T25" fmla="*/ 0 h 317"/>
                <a:gd name="T26" fmla="*/ 32 w 199"/>
                <a:gd name="T27" fmla="*/ 0 h 317"/>
                <a:gd name="T28" fmla="*/ 35 w 199"/>
                <a:gd name="T29" fmla="*/ 1 h 317"/>
                <a:gd name="T30" fmla="*/ 38 w 199"/>
                <a:gd name="T31" fmla="*/ 2 h 317"/>
                <a:gd name="T32" fmla="*/ 40 w 199"/>
                <a:gd name="T33" fmla="*/ 3 h 317"/>
                <a:gd name="T34" fmla="*/ 35 w 199"/>
                <a:gd name="T35" fmla="*/ 17 h 317"/>
                <a:gd name="T36" fmla="*/ 33 w 199"/>
                <a:gd name="T37" fmla="*/ 16 h 317"/>
                <a:gd name="T38" fmla="*/ 31 w 199"/>
                <a:gd name="T39" fmla="*/ 15 h 317"/>
                <a:gd name="T40" fmla="*/ 29 w 199"/>
                <a:gd name="T41" fmla="*/ 15 h 317"/>
                <a:gd name="T42" fmla="*/ 27 w 199"/>
                <a:gd name="T43" fmla="*/ 15 h 317"/>
                <a:gd name="T44" fmla="*/ 26 w 199"/>
                <a:gd name="T45" fmla="*/ 15 h 317"/>
                <a:gd name="T46" fmla="*/ 24 w 199"/>
                <a:gd name="T47" fmla="*/ 15 h 317"/>
                <a:gd name="T48" fmla="*/ 23 w 199"/>
                <a:gd name="T49" fmla="*/ 16 h 317"/>
                <a:gd name="T50" fmla="*/ 22 w 199"/>
                <a:gd name="T51" fmla="*/ 16 h 317"/>
                <a:gd name="T52" fmla="*/ 20 w 199"/>
                <a:gd name="T53" fmla="*/ 18 h 317"/>
                <a:gd name="T54" fmla="*/ 19 w 199"/>
                <a:gd name="T55" fmla="*/ 19 h 317"/>
                <a:gd name="T56" fmla="*/ 18 w 199"/>
                <a:gd name="T57" fmla="*/ 21 h 317"/>
                <a:gd name="T58" fmla="*/ 18 w 199"/>
                <a:gd name="T59" fmla="*/ 23 h 317"/>
                <a:gd name="T60" fmla="*/ 17 w 199"/>
                <a:gd name="T61" fmla="*/ 26 h 317"/>
                <a:gd name="T62" fmla="*/ 17 w 199"/>
                <a:gd name="T63" fmla="*/ 31 h 317"/>
                <a:gd name="T64" fmla="*/ 16 w 199"/>
                <a:gd name="T65" fmla="*/ 37 h 317"/>
                <a:gd name="T66" fmla="*/ 16 w 199"/>
                <a:gd name="T67" fmla="*/ 44 h 317"/>
                <a:gd name="T68" fmla="*/ 16 w 199"/>
                <a:gd name="T69" fmla="*/ 63 h 317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99"/>
                <a:gd name="T106" fmla="*/ 0 h 317"/>
                <a:gd name="T107" fmla="*/ 199 w 199"/>
                <a:gd name="T108" fmla="*/ 317 h 317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99" h="317">
                  <a:moveTo>
                    <a:pt x="81" y="317"/>
                  </a:moveTo>
                  <a:lnTo>
                    <a:pt x="0" y="317"/>
                  </a:lnTo>
                  <a:lnTo>
                    <a:pt x="0" y="7"/>
                  </a:lnTo>
                  <a:lnTo>
                    <a:pt x="75" y="7"/>
                  </a:lnTo>
                  <a:lnTo>
                    <a:pt x="75" y="52"/>
                  </a:lnTo>
                  <a:lnTo>
                    <a:pt x="84" y="37"/>
                  </a:lnTo>
                  <a:lnTo>
                    <a:pt x="94" y="25"/>
                  </a:lnTo>
                  <a:lnTo>
                    <a:pt x="103" y="17"/>
                  </a:lnTo>
                  <a:lnTo>
                    <a:pt x="111" y="11"/>
                  </a:lnTo>
                  <a:lnTo>
                    <a:pt x="118" y="6"/>
                  </a:lnTo>
                  <a:lnTo>
                    <a:pt x="127" y="2"/>
                  </a:lnTo>
                  <a:lnTo>
                    <a:pt x="136" y="1"/>
                  </a:lnTo>
                  <a:lnTo>
                    <a:pt x="146" y="0"/>
                  </a:lnTo>
                  <a:lnTo>
                    <a:pt x="159" y="1"/>
                  </a:lnTo>
                  <a:lnTo>
                    <a:pt x="174" y="5"/>
                  </a:lnTo>
                  <a:lnTo>
                    <a:pt x="187" y="9"/>
                  </a:lnTo>
                  <a:lnTo>
                    <a:pt x="199" y="16"/>
                  </a:lnTo>
                  <a:lnTo>
                    <a:pt x="174" y="87"/>
                  </a:lnTo>
                  <a:lnTo>
                    <a:pt x="164" y="81"/>
                  </a:lnTo>
                  <a:lnTo>
                    <a:pt x="155" y="77"/>
                  </a:lnTo>
                  <a:lnTo>
                    <a:pt x="145" y="75"/>
                  </a:lnTo>
                  <a:lnTo>
                    <a:pt x="136" y="74"/>
                  </a:lnTo>
                  <a:lnTo>
                    <a:pt x="128" y="75"/>
                  </a:lnTo>
                  <a:lnTo>
                    <a:pt x="121" y="76"/>
                  </a:lnTo>
                  <a:lnTo>
                    <a:pt x="113" y="80"/>
                  </a:lnTo>
                  <a:lnTo>
                    <a:pt x="107" y="83"/>
                  </a:lnTo>
                  <a:lnTo>
                    <a:pt x="101" y="89"/>
                  </a:lnTo>
                  <a:lnTo>
                    <a:pt x="97" y="97"/>
                  </a:lnTo>
                  <a:lnTo>
                    <a:pt x="92" y="106"/>
                  </a:lnTo>
                  <a:lnTo>
                    <a:pt x="88" y="117"/>
                  </a:lnTo>
                  <a:lnTo>
                    <a:pt x="86" y="133"/>
                  </a:lnTo>
                  <a:lnTo>
                    <a:pt x="83" y="156"/>
                  </a:lnTo>
                  <a:lnTo>
                    <a:pt x="82" y="185"/>
                  </a:lnTo>
                  <a:lnTo>
                    <a:pt x="81" y="221"/>
                  </a:lnTo>
                  <a:lnTo>
                    <a:pt x="81" y="317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R"/>
            </a:p>
          </p:txBody>
        </p:sp>
        <p:sp>
          <p:nvSpPr>
            <p:cNvPr id="294936" name="Freeform 30"/>
            <p:cNvSpPr>
              <a:spLocks noEditPoints="1"/>
            </p:cNvSpPr>
            <p:nvPr/>
          </p:nvSpPr>
          <p:spPr bwMode="auto">
            <a:xfrm>
              <a:off x="2088" y="3423"/>
              <a:ext cx="58" cy="65"/>
            </a:xfrm>
            <a:custGeom>
              <a:avLst/>
              <a:gdLst>
                <a:gd name="T0" fmla="*/ 2 w 290"/>
                <a:gd name="T1" fmla="*/ 15 h 324"/>
                <a:gd name="T2" fmla="*/ 5 w 290"/>
                <a:gd name="T3" fmla="*/ 10 h 324"/>
                <a:gd name="T4" fmla="*/ 9 w 290"/>
                <a:gd name="T5" fmla="*/ 6 h 324"/>
                <a:gd name="T6" fmla="*/ 14 w 290"/>
                <a:gd name="T7" fmla="*/ 2 h 324"/>
                <a:gd name="T8" fmla="*/ 20 w 290"/>
                <a:gd name="T9" fmla="*/ 1 h 324"/>
                <a:gd name="T10" fmla="*/ 29 w 290"/>
                <a:gd name="T11" fmla="*/ 0 h 324"/>
                <a:gd name="T12" fmla="*/ 40 w 290"/>
                <a:gd name="T13" fmla="*/ 1 h 324"/>
                <a:gd name="T14" fmla="*/ 45 w 290"/>
                <a:gd name="T15" fmla="*/ 3 h 324"/>
                <a:gd name="T16" fmla="*/ 51 w 290"/>
                <a:gd name="T17" fmla="*/ 7 h 324"/>
                <a:gd name="T18" fmla="*/ 53 w 290"/>
                <a:gd name="T19" fmla="*/ 12 h 324"/>
                <a:gd name="T20" fmla="*/ 54 w 290"/>
                <a:gd name="T21" fmla="*/ 19 h 324"/>
                <a:gd name="T22" fmla="*/ 54 w 290"/>
                <a:gd name="T23" fmla="*/ 47 h 324"/>
                <a:gd name="T24" fmla="*/ 55 w 290"/>
                <a:gd name="T25" fmla="*/ 55 h 324"/>
                <a:gd name="T26" fmla="*/ 57 w 290"/>
                <a:gd name="T27" fmla="*/ 61 h 324"/>
                <a:gd name="T28" fmla="*/ 41 w 290"/>
                <a:gd name="T29" fmla="*/ 62 h 324"/>
                <a:gd name="T30" fmla="*/ 40 w 290"/>
                <a:gd name="T31" fmla="*/ 57 h 324"/>
                <a:gd name="T32" fmla="*/ 33 w 290"/>
                <a:gd name="T33" fmla="*/ 62 h 324"/>
                <a:gd name="T34" fmla="*/ 26 w 290"/>
                <a:gd name="T35" fmla="*/ 65 h 324"/>
                <a:gd name="T36" fmla="*/ 18 w 290"/>
                <a:gd name="T37" fmla="*/ 65 h 324"/>
                <a:gd name="T38" fmla="*/ 12 w 290"/>
                <a:gd name="T39" fmla="*/ 64 h 324"/>
                <a:gd name="T40" fmla="*/ 7 w 290"/>
                <a:gd name="T41" fmla="*/ 61 h 324"/>
                <a:gd name="T42" fmla="*/ 3 w 290"/>
                <a:gd name="T43" fmla="*/ 57 h 324"/>
                <a:gd name="T44" fmla="*/ 1 w 290"/>
                <a:gd name="T45" fmla="*/ 52 h 324"/>
                <a:gd name="T46" fmla="*/ 0 w 290"/>
                <a:gd name="T47" fmla="*/ 47 h 324"/>
                <a:gd name="T48" fmla="*/ 1 w 290"/>
                <a:gd name="T49" fmla="*/ 39 h 324"/>
                <a:gd name="T50" fmla="*/ 6 w 290"/>
                <a:gd name="T51" fmla="*/ 34 h 324"/>
                <a:gd name="T52" fmla="*/ 12 w 290"/>
                <a:gd name="T53" fmla="*/ 30 h 324"/>
                <a:gd name="T54" fmla="*/ 22 w 290"/>
                <a:gd name="T55" fmla="*/ 27 h 324"/>
                <a:gd name="T56" fmla="*/ 36 w 290"/>
                <a:gd name="T57" fmla="*/ 24 h 324"/>
                <a:gd name="T58" fmla="*/ 38 w 290"/>
                <a:gd name="T59" fmla="*/ 19 h 324"/>
                <a:gd name="T60" fmla="*/ 36 w 290"/>
                <a:gd name="T61" fmla="*/ 15 h 324"/>
                <a:gd name="T62" fmla="*/ 30 w 290"/>
                <a:gd name="T63" fmla="*/ 13 h 324"/>
                <a:gd name="T64" fmla="*/ 23 w 290"/>
                <a:gd name="T65" fmla="*/ 13 h 324"/>
                <a:gd name="T66" fmla="*/ 19 w 290"/>
                <a:gd name="T67" fmla="*/ 15 h 324"/>
                <a:gd name="T68" fmla="*/ 16 w 290"/>
                <a:gd name="T69" fmla="*/ 20 h 324"/>
                <a:gd name="T70" fmla="*/ 34 w 290"/>
                <a:gd name="T71" fmla="*/ 35 h 324"/>
                <a:gd name="T72" fmla="*/ 25 w 290"/>
                <a:gd name="T73" fmla="*/ 37 h 324"/>
                <a:gd name="T74" fmla="*/ 20 w 290"/>
                <a:gd name="T75" fmla="*/ 39 h 324"/>
                <a:gd name="T76" fmla="*/ 16 w 290"/>
                <a:gd name="T77" fmla="*/ 43 h 324"/>
                <a:gd name="T78" fmla="*/ 17 w 290"/>
                <a:gd name="T79" fmla="*/ 48 h 324"/>
                <a:gd name="T80" fmla="*/ 20 w 290"/>
                <a:gd name="T81" fmla="*/ 52 h 324"/>
                <a:gd name="T82" fmla="*/ 25 w 290"/>
                <a:gd name="T83" fmla="*/ 53 h 324"/>
                <a:gd name="T84" fmla="*/ 32 w 290"/>
                <a:gd name="T85" fmla="*/ 52 h 324"/>
                <a:gd name="T86" fmla="*/ 36 w 290"/>
                <a:gd name="T87" fmla="*/ 48 h 324"/>
                <a:gd name="T88" fmla="*/ 38 w 290"/>
                <a:gd name="T89" fmla="*/ 44 h 324"/>
                <a:gd name="T90" fmla="*/ 38 w 290"/>
                <a:gd name="T91" fmla="*/ 37 h 324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90"/>
                <a:gd name="T139" fmla="*/ 0 h 324"/>
                <a:gd name="T140" fmla="*/ 290 w 290"/>
                <a:gd name="T141" fmla="*/ 324 h 324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90" h="324">
                  <a:moveTo>
                    <a:pt x="82" y="101"/>
                  </a:moveTo>
                  <a:lnTo>
                    <a:pt x="8" y="88"/>
                  </a:lnTo>
                  <a:lnTo>
                    <a:pt x="12" y="77"/>
                  </a:lnTo>
                  <a:lnTo>
                    <a:pt x="16" y="68"/>
                  </a:lnTo>
                  <a:lnTo>
                    <a:pt x="20" y="58"/>
                  </a:lnTo>
                  <a:lnTo>
                    <a:pt x="25" y="49"/>
                  </a:lnTo>
                  <a:lnTo>
                    <a:pt x="31" y="41"/>
                  </a:lnTo>
                  <a:lnTo>
                    <a:pt x="37" y="34"/>
                  </a:lnTo>
                  <a:lnTo>
                    <a:pt x="43" y="28"/>
                  </a:lnTo>
                  <a:lnTo>
                    <a:pt x="51" y="22"/>
                  </a:lnTo>
                  <a:lnTo>
                    <a:pt x="59" y="17"/>
                  </a:lnTo>
                  <a:lnTo>
                    <a:pt x="69" y="12"/>
                  </a:lnTo>
                  <a:lnTo>
                    <a:pt x="79" y="8"/>
                  </a:lnTo>
                  <a:lnTo>
                    <a:pt x="89" y="6"/>
                  </a:lnTo>
                  <a:lnTo>
                    <a:pt x="102" y="3"/>
                  </a:lnTo>
                  <a:lnTo>
                    <a:pt x="114" y="1"/>
                  </a:lnTo>
                  <a:lnTo>
                    <a:pt x="128" y="1"/>
                  </a:lnTo>
                  <a:lnTo>
                    <a:pt x="143" y="0"/>
                  </a:lnTo>
                  <a:lnTo>
                    <a:pt x="168" y="1"/>
                  </a:lnTo>
                  <a:lnTo>
                    <a:pt x="190" y="3"/>
                  </a:lnTo>
                  <a:lnTo>
                    <a:pt x="200" y="6"/>
                  </a:lnTo>
                  <a:lnTo>
                    <a:pt x="209" y="7"/>
                  </a:lnTo>
                  <a:lnTo>
                    <a:pt x="217" y="11"/>
                  </a:lnTo>
                  <a:lnTo>
                    <a:pt x="224" y="13"/>
                  </a:lnTo>
                  <a:lnTo>
                    <a:pt x="236" y="20"/>
                  </a:lnTo>
                  <a:lnTo>
                    <a:pt x="247" y="28"/>
                  </a:lnTo>
                  <a:lnTo>
                    <a:pt x="255" y="36"/>
                  </a:lnTo>
                  <a:lnTo>
                    <a:pt x="261" y="46"/>
                  </a:lnTo>
                  <a:lnTo>
                    <a:pt x="265" y="52"/>
                  </a:lnTo>
                  <a:lnTo>
                    <a:pt x="266" y="58"/>
                  </a:lnTo>
                  <a:lnTo>
                    <a:pt x="269" y="66"/>
                  </a:lnTo>
                  <a:lnTo>
                    <a:pt x="270" y="75"/>
                  </a:lnTo>
                  <a:lnTo>
                    <a:pt x="272" y="95"/>
                  </a:lnTo>
                  <a:lnTo>
                    <a:pt x="272" y="120"/>
                  </a:lnTo>
                  <a:lnTo>
                    <a:pt x="272" y="215"/>
                  </a:lnTo>
                  <a:lnTo>
                    <a:pt x="272" y="235"/>
                  </a:lnTo>
                  <a:lnTo>
                    <a:pt x="273" y="250"/>
                  </a:lnTo>
                  <a:lnTo>
                    <a:pt x="275" y="265"/>
                  </a:lnTo>
                  <a:lnTo>
                    <a:pt x="276" y="276"/>
                  </a:lnTo>
                  <a:lnTo>
                    <a:pt x="278" y="285"/>
                  </a:lnTo>
                  <a:lnTo>
                    <a:pt x="282" y="296"/>
                  </a:lnTo>
                  <a:lnTo>
                    <a:pt x="286" y="306"/>
                  </a:lnTo>
                  <a:lnTo>
                    <a:pt x="290" y="317"/>
                  </a:lnTo>
                  <a:lnTo>
                    <a:pt x="209" y="317"/>
                  </a:lnTo>
                  <a:lnTo>
                    <a:pt x="206" y="307"/>
                  </a:lnTo>
                  <a:lnTo>
                    <a:pt x="202" y="293"/>
                  </a:lnTo>
                  <a:lnTo>
                    <a:pt x="200" y="287"/>
                  </a:lnTo>
                  <a:lnTo>
                    <a:pt x="198" y="283"/>
                  </a:lnTo>
                  <a:lnTo>
                    <a:pt x="188" y="293"/>
                  </a:lnTo>
                  <a:lnTo>
                    <a:pt x="177" y="301"/>
                  </a:lnTo>
                  <a:lnTo>
                    <a:pt x="166" y="308"/>
                  </a:lnTo>
                  <a:lnTo>
                    <a:pt x="154" y="315"/>
                  </a:lnTo>
                  <a:lnTo>
                    <a:pt x="142" y="318"/>
                  </a:lnTo>
                  <a:lnTo>
                    <a:pt x="129" y="322"/>
                  </a:lnTo>
                  <a:lnTo>
                    <a:pt x="116" y="323"/>
                  </a:lnTo>
                  <a:lnTo>
                    <a:pt x="103" y="324"/>
                  </a:lnTo>
                  <a:lnTo>
                    <a:pt x="91" y="324"/>
                  </a:lnTo>
                  <a:lnTo>
                    <a:pt x="80" y="323"/>
                  </a:lnTo>
                  <a:lnTo>
                    <a:pt x="70" y="321"/>
                  </a:lnTo>
                  <a:lnTo>
                    <a:pt x="60" y="318"/>
                  </a:lnTo>
                  <a:lnTo>
                    <a:pt x="51" y="315"/>
                  </a:lnTo>
                  <a:lnTo>
                    <a:pt x="42" y="310"/>
                  </a:lnTo>
                  <a:lnTo>
                    <a:pt x="35" y="305"/>
                  </a:lnTo>
                  <a:lnTo>
                    <a:pt x="28" y="299"/>
                  </a:lnTo>
                  <a:lnTo>
                    <a:pt x="20" y="292"/>
                  </a:lnTo>
                  <a:lnTo>
                    <a:pt x="16" y="284"/>
                  </a:lnTo>
                  <a:lnTo>
                    <a:pt x="11" y="277"/>
                  </a:lnTo>
                  <a:lnTo>
                    <a:pt x="6" y="269"/>
                  </a:lnTo>
                  <a:lnTo>
                    <a:pt x="4" y="260"/>
                  </a:lnTo>
                  <a:lnTo>
                    <a:pt x="1" y="252"/>
                  </a:lnTo>
                  <a:lnTo>
                    <a:pt x="0" y="242"/>
                  </a:lnTo>
                  <a:lnTo>
                    <a:pt x="0" y="232"/>
                  </a:lnTo>
                  <a:lnTo>
                    <a:pt x="0" y="220"/>
                  </a:lnTo>
                  <a:lnTo>
                    <a:pt x="2" y="208"/>
                  </a:lnTo>
                  <a:lnTo>
                    <a:pt x="7" y="196"/>
                  </a:lnTo>
                  <a:lnTo>
                    <a:pt x="12" y="186"/>
                  </a:lnTo>
                  <a:lnTo>
                    <a:pt x="19" y="177"/>
                  </a:lnTo>
                  <a:lnTo>
                    <a:pt x="28" y="168"/>
                  </a:lnTo>
                  <a:lnTo>
                    <a:pt x="36" y="161"/>
                  </a:lnTo>
                  <a:lnTo>
                    <a:pt x="47" y="155"/>
                  </a:lnTo>
                  <a:lnTo>
                    <a:pt x="60" y="149"/>
                  </a:lnTo>
                  <a:lnTo>
                    <a:pt x="75" y="144"/>
                  </a:lnTo>
                  <a:lnTo>
                    <a:pt x="93" y="139"/>
                  </a:lnTo>
                  <a:lnTo>
                    <a:pt x="112" y="135"/>
                  </a:lnTo>
                  <a:lnTo>
                    <a:pt x="139" y="129"/>
                  </a:lnTo>
                  <a:lnTo>
                    <a:pt x="161" y="124"/>
                  </a:lnTo>
                  <a:lnTo>
                    <a:pt x="179" y="120"/>
                  </a:lnTo>
                  <a:lnTo>
                    <a:pt x="192" y="115"/>
                  </a:lnTo>
                  <a:lnTo>
                    <a:pt x="192" y="106"/>
                  </a:lnTo>
                  <a:lnTo>
                    <a:pt x="191" y="95"/>
                  </a:lnTo>
                  <a:lnTo>
                    <a:pt x="189" y="87"/>
                  </a:lnTo>
                  <a:lnTo>
                    <a:pt x="185" y="78"/>
                  </a:lnTo>
                  <a:lnTo>
                    <a:pt x="180" y="74"/>
                  </a:lnTo>
                  <a:lnTo>
                    <a:pt x="173" y="69"/>
                  </a:lnTo>
                  <a:lnTo>
                    <a:pt x="163" y="65"/>
                  </a:lnTo>
                  <a:lnTo>
                    <a:pt x="151" y="64"/>
                  </a:lnTo>
                  <a:lnTo>
                    <a:pt x="137" y="63"/>
                  </a:lnTo>
                  <a:lnTo>
                    <a:pt x="126" y="64"/>
                  </a:lnTo>
                  <a:lnTo>
                    <a:pt x="117" y="65"/>
                  </a:lnTo>
                  <a:lnTo>
                    <a:pt x="109" y="68"/>
                  </a:lnTo>
                  <a:lnTo>
                    <a:pt x="103" y="71"/>
                  </a:lnTo>
                  <a:lnTo>
                    <a:pt x="97" y="77"/>
                  </a:lnTo>
                  <a:lnTo>
                    <a:pt x="92" y="83"/>
                  </a:lnTo>
                  <a:lnTo>
                    <a:pt x="87" y="92"/>
                  </a:lnTo>
                  <a:lnTo>
                    <a:pt x="82" y="101"/>
                  </a:lnTo>
                  <a:close/>
                  <a:moveTo>
                    <a:pt x="192" y="168"/>
                  </a:moveTo>
                  <a:lnTo>
                    <a:pt x="183" y="172"/>
                  </a:lnTo>
                  <a:lnTo>
                    <a:pt x="172" y="174"/>
                  </a:lnTo>
                  <a:lnTo>
                    <a:pt x="158" y="178"/>
                  </a:lnTo>
                  <a:lnTo>
                    <a:pt x="143" y="181"/>
                  </a:lnTo>
                  <a:lnTo>
                    <a:pt x="127" y="185"/>
                  </a:lnTo>
                  <a:lnTo>
                    <a:pt x="114" y="189"/>
                  </a:lnTo>
                  <a:lnTo>
                    <a:pt x="104" y="192"/>
                  </a:lnTo>
                  <a:lnTo>
                    <a:pt x="98" y="195"/>
                  </a:lnTo>
                  <a:lnTo>
                    <a:pt x="91" y="201"/>
                  </a:lnTo>
                  <a:lnTo>
                    <a:pt x="86" y="208"/>
                  </a:lnTo>
                  <a:lnTo>
                    <a:pt x="82" y="215"/>
                  </a:lnTo>
                  <a:lnTo>
                    <a:pt x="82" y="224"/>
                  </a:lnTo>
                  <a:lnTo>
                    <a:pt x="82" y="232"/>
                  </a:lnTo>
                  <a:lnTo>
                    <a:pt x="85" y="241"/>
                  </a:lnTo>
                  <a:lnTo>
                    <a:pt x="89" y="247"/>
                  </a:lnTo>
                  <a:lnTo>
                    <a:pt x="94" y="254"/>
                  </a:lnTo>
                  <a:lnTo>
                    <a:pt x="102" y="259"/>
                  </a:lnTo>
                  <a:lnTo>
                    <a:pt x="109" y="264"/>
                  </a:lnTo>
                  <a:lnTo>
                    <a:pt x="117" y="266"/>
                  </a:lnTo>
                  <a:lnTo>
                    <a:pt x="127" y="266"/>
                  </a:lnTo>
                  <a:lnTo>
                    <a:pt x="138" y="266"/>
                  </a:lnTo>
                  <a:lnTo>
                    <a:pt x="149" y="262"/>
                  </a:lnTo>
                  <a:lnTo>
                    <a:pt x="160" y="259"/>
                  </a:lnTo>
                  <a:lnTo>
                    <a:pt x="169" y="252"/>
                  </a:lnTo>
                  <a:lnTo>
                    <a:pt x="177" y="246"/>
                  </a:lnTo>
                  <a:lnTo>
                    <a:pt x="181" y="239"/>
                  </a:lnTo>
                  <a:lnTo>
                    <a:pt x="186" y="232"/>
                  </a:lnTo>
                  <a:lnTo>
                    <a:pt x="189" y="225"/>
                  </a:lnTo>
                  <a:lnTo>
                    <a:pt x="190" y="218"/>
                  </a:lnTo>
                  <a:lnTo>
                    <a:pt x="191" y="209"/>
                  </a:lnTo>
                  <a:lnTo>
                    <a:pt x="192" y="198"/>
                  </a:lnTo>
                  <a:lnTo>
                    <a:pt x="192" y="185"/>
                  </a:lnTo>
                  <a:lnTo>
                    <a:pt x="192" y="168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R"/>
            </a:p>
          </p:txBody>
        </p:sp>
        <p:sp>
          <p:nvSpPr>
            <p:cNvPr id="294937" name="Freeform 31"/>
            <p:cNvSpPr>
              <a:spLocks/>
            </p:cNvSpPr>
            <p:nvPr/>
          </p:nvSpPr>
          <p:spPr bwMode="auto">
            <a:xfrm>
              <a:off x="1258" y="667"/>
              <a:ext cx="2566" cy="3405"/>
            </a:xfrm>
            <a:custGeom>
              <a:avLst/>
              <a:gdLst>
                <a:gd name="T0" fmla="*/ 74 w 12827"/>
                <a:gd name="T1" fmla="*/ 899 h 17026"/>
                <a:gd name="T2" fmla="*/ 45 w 12827"/>
                <a:gd name="T3" fmla="*/ 865 h 17026"/>
                <a:gd name="T4" fmla="*/ 21 w 12827"/>
                <a:gd name="T5" fmla="*/ 818 h 17026"/>
                <a:gd name="T6" fmla="*/ 1 w 12827"/>
                <a:gd name="T7" fmla="*/ 738 h 17026"/>
                <a:gd name="T8" fmla="*/ 29 w 12827"/>
                <a:gd name="T9" fmla="*/ 677 h 17026"/>
                <a:gd name="T10" fmla="*/ 22 w 12827"/>
                <a:gd name="T11" fmla="*/ 630 h 17026"/>
                <a:gd name="T12" fmla="*/ 53 w 12827"/>
                <a:gd name="T13" fmla="*/ 573 h 17026"/>
                <a:gd name="T14" fmla="*/ 79 w 12827"/>
                <a:gd name="T15" fmla="*/ 514 h 17026"/>
                <a:gd name="T16" fmla="*/ 177 w 12827"/>
                <a:gd name="T17" fmla="*/ 436 h 17026"/>
                <a:gd name="T18" fmla="*/ 251 w 12827"/>
                <a:gd name="T19" fmla="*/ 340 h 17026"/>
                <a:gd name="T20" fmla="*/ 300 w 12827"/>
                <a:gd name="T21" fmla="*/ 274 h 17026"/>
                <a:gd name="T22" fmla="*/ 325 w 12827"/>
                <a:gd name="T23" fmla="*/ 237 h 17026"/>
                <a:gd name="T24" fmla="*/ 343 w 12827"/>
                <a:gd name="T25" fmla="*/ 202 h 17026"/>
                <a:gd name="T26" fmla="*/ 379 w 12827"/>
                <a:gd name="T27" fmla="*/ 131 h 17026"/>
                <a:gd name="T28" fmla="*/ 421 w 12827"/>
                <a:gd name="T29" fmla="*/ 87 h 17026"/>
                <a:gd name="T30" fmla="*/ 479 w 12827"/>
                <a:gd name="T31" fmla="*/ 52 h 17026"/>
                <a:gd name="T32" fmla="*/ 573 w 12827"/>
                <a:gd name="T33" fmla="*/ 35 h 17026"/>
                <a:gd name="T34" fmla="*/ 652 w 12827"/>
                <a:gd name="T35" fmla="*/ 30 h 17026"/>
                <a:gd name="T36" fmla="*/ 686 w 12827"/>
                <a:gd name="T37" fmla="*/ 23 h 17026"/>
                <a:gd name="T38" fmla="*/ 773 w 12827"/>
                <a:gd name="T39" fmla="*/ 8 h 17026"/>
                <a:gd name="T40" fmla="*/ 860 w 12827"/>
                <a:gd name="T41" fmla="*/ 0 h 17026"/>
                <a:gd name="T42" fmla="*/ 957 w 12827"/>
                <a:gd name="T43" fmla="*/ 7 h 17026"/>
                <a:gd name="T44" fmla="*/ 1103 w 12827"/>
                <a:gd name="T45" fmla="*/ 38 h 17026"/>
                <a:gd name="T46" fmla="*/ 1267 w 12827"/>
                <a:gd name="T47" fmla="*/ 82 h 17026"/>
                <a:gd name="T48" fmla="*/ 1326 w 12827"/>
                <a:gd name="T49" fmla="*/ 100 h 17026"/>
                <a:gd name="T50" fmla="*/ 1443 w 12827"/>
                <a:gd name="T51" fmla="*/ 146 h 17026"/>
                <a:gd name="T52" fmla="*/ 1490 w 12827"/>
                <a:gd name="T53" fmla="*/ 165 h 17026"/>
                <a:gd name="T54" fmla="*/ 1605 w 12827"/>
                <a:gd name="T55" fmla="*/ 199 h 17026"/>
                <a:gd name="T56" fmla="*/ 1734 w 12827"/>
                <a:gd name="T57" fmla="*/ 243 h 17026"/>
                <a:gd name="T58" fmla="*/ 1857 w 12827"/>
                <a:gd name="T59" fmla="*/ 308 h 17026"/>
                <a:gd name="T60" fmla="*/ 1954 w 12827"/>
                <a:gd name="T61" fmla="*/ 385 h 17026"/>
                <a:gd name="T62" fmla="*/ 2050 w 12827"/>
                <a:gd name="T63" fmla="*/ 456 h 17026"/>
                <a:gd name="T64" fmla="*/ 2178 w 12827"/>
                <a:gd name="T65" fmla="*/ 529 h 17026"/>
                <a:gd name="T66" fmla="*/ 2281 w 12827"/>
                <a:gd name="T67" fmla="*/ 618 h 17026"/>
                <a:gd name="T68" fmla="*/ 2354 w 12827"/>
                <a:gd name="T69" fmla="*/ 689 h 17026"/>
                <a:gd name="T70" fmla="*/ 2405 w 12827"/>
                <a:gd name="T71" fmla="*/ 745 h 17026"/>
                <a:gd name="T72" fmla="*/ 2474 w 12827"/>
                <a:gd name="T73" fmla="*/ 821 h 17026"/>
                <a:gd name="T74" fmla="*/ 2554 w 12827"/>
                <a:gd name="T75" fmla="*/ 924 h 17026"/>
                <a:gd name="T76" fmla="*/ 2553 w 12827"/>
                <a:gd name="T77" fmla="*/ 1062 h 17026"/>
                <a:gd name="T78" fmla="*/ 2521 w 12827"/>
                <a:gd name="T79" fmla="*/ 1316 h 17026"/>
                <a:gd name="T80" fmla="*/ 2509 w 12827"/>
                <a:gd name="T81" fmla="*/ 1564 h 17026"/>
                <a:gd name="T82" fmla="*/ 2463 w 12827"/>
                <a:gd name="T83" fmla="*/ 1820 h 17026"/>
                <a:gd name="T84" fmla="*/ 2413 w 12827"/>
                <a:gd name="T85" fmla="*/ 2066 h 17026"/>
                <a:gd name="T86" fmla="*/ 2387 w 12827"/>
                <a:gd name="T87" fmla="*/ 2374 h 17026"/>
                <a:gd name="T88" fmla="*/ 2420 w 12827"/>
                <a:gd name="T89" fmla="*/ 2644 h 17026"/>
                <a:gd name="T90" fmla="*/ 2454 w 12827"/>
                <a:gd name="T91" fmla="*/ 2816 h 17026"/>
                <a:gd name="T92" fmla="*/ 2457 w 12827"/>
                <a:gd name="T93" fmla="*/ 2972 h 17026"/>
                <a:gd name="T94" fmla="*/ 2441 w 12827"/>
                <a:gd name="T95" fmla="*/ 3095 h 17026"/>
                <a:gd name="T96" fmla="*/ 2306 w 12827"/>
                <a:gd name="T97" fmla="*/ 3279 h 17026"/>
                <a:gd name="T98" fmla="*/ 2070 w 12827"/>
                <a:gd name="T99" fmla="*/ 3396 h 17026"/>
                <a:gd name="T100" fmla="*/ 1944 w 12827"/>
                <a:gd name="T101" fmla="*/ 3293 h 17026"/>
                <a:gd name="T102" fmla="*/ 1940 w 12827"/>
                <a:gd name="T103" fmla="*/ 3229 h 17026"/>
                <a:gd name="T104" fmla="*/ 1957 w 12827"/>
                <a:gd name="T105" fmla="*/ 3140 h 17026"/>
                <a:gd name="T106" fmla="*/ 1969 w 12827"/>
                <a:gd name="T107" fmla="*/ 3028 h 17026"/>
                <a:gd name="T108" fmla="*/ 1990 w 12827"/>
                <a:gd name="T109" fmla="*/ 2942 h 17026"/>
                <a:gd name="T110" fmla="*/ 2041 w 12827"/>
                <a:gd name="T111" fmla="*/ 2804 h 17026"/>
                <a:gd name="T112" fmla="*/ 2038 w 12827"/>
                <a:gd name="T113" fmla="*/ 2649 h 17026"/>
                <a:gd name="T114" fmla="*/ 1800 w 12827"/>
                <a:gd name="T115" fmla="*/ 2363 h 17026"/>
                <a:gd name="T116" fmla="*/ 1312 w 12827"/>
                <a:gd name="T117" fmla="*/ 1959 h 17026"/>
                <a:gd name="T118" fmla="*/ 766 w 12827"/>
                <a:gd name="T119" fmla="*/ 1555 h 17026"/>
                <a:gd name="T120" fmla="*/ 344 w 12827"/>
                <a:gd name="T121" fmla="*/ 1235 h 17026"/>
                <a:gd name="T122" fmla="*/ 130 w 12827"/>
                <a:gd name="T123" fmla="*/ 997 h 1702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2827"/>
                <a:gd name="T187" fmla="*/ 0 h 17026"/>
                <a:gd name="T188" fmla="*/ 12827 w 12827"/>
                <a:gd name="T189" fmla="*/ 17026 h 1702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2827" h="17026">
                  <a:moveTo>
                    <a:pt x="423" y="4604"/>
                  </a:moveTo>
                  <a:lnTo>
                    <a:pt x="416" y="4578"/>
                  </a:lnTo>
                  <a:lnTo>
                    <a:pt x="407" y="4553"/>
                  </a:lnTo>
                  <a:lnTo>
                    <a:pt x="400" y="4528"/>
                  </a:lnTo>
                  <a:lnTo>
                    <a:pt x="371" y="4494"/>
                  </a:lnTo>
                  <a:lnTo>
                    <a:pt x="342" y="4460"/>
                  </a:lnTo>
                  <a:lnTo>
                    <a:pt x="313" y="4426"/>
                  </a:lnTo>
                  <a:lnTo>
                    <a:pt x="284" y="4392"/>
                  </a:lnTo>
                  <a:lnTo>
                    <a:pt x="253" y="4358"/>
                  </a:lnTo>
                  <a:lnTo>
                    <a:pt x="224" y="4325"/>
                  </a:lnTo>
                  <a:lnTo>
                    <a:pt x="217" y="4300"/>
                  </a:lnTo>
                  <a:lnTo>
                    <a:pt x="210" y="4275"/>
                  </a:lnTo>
                  <a:lnTo>
                    <a:pt x="187" y="4232"/>
                  </a:lnTo>
                  <a:lnTo>
                    <a:pt x="158" y="4164"/>
                  </a:lnTo>
                  <a:lnTo>
                    <a:pt x="106" y="4088"/>
                  </a:lnTo>
                  <a:lnTo>
                    <a:pt x="55" y="4012"/>
                  </a:lnTo>
                  <a:lnTo>
                    <a:pt x="39" y="3928"/>
                  </a:lnTo>
                  <a:lnTo>
                    <a:pt x="16" y="3852"/>
                  </a:lnTo>
                  <a:lnTo>
                    <a:pt x="0" y="3767"/>
                  </a:lnTo>
                  <a:lnTo>
                    <a:pt x="6" y="3691"/>
                  </a:lnTo>
                  <a:lnTo>
                    <a:pt x="55" y="3633"/>
                  </a:lnTo>
                  <a:lnTo>
                    <a:pt x="118" y="3557"/>
                  </a:lnTo>
                  <a:lnTo>
                    <a:pt x="146" y="3489"/>
                  </a:lnTo>
                  <a:lnTo>
                    <a:pt x="159" y="3438"/>
                  </a:lnTo>
                  <a:lnTo>
                    <a:pt x="143" y="3387"/>
                  </a:lnTo>
                  <a:lnTo>
                    <a:pt x="121" y="3346"/>
                  </a:lnTo>
                  <a:lnTo>
                    <a:pt x="100" y="3304"/>
                  </a:lnTo>
                  <a:lnTo>
                    <a:pt x="98" y="3270"/>
                  </a:lnTo>
                  <a:lnTo>
                    <a:pt x="91" y="3210"/>
                  </a:lnTo>
                  <a:lnTo>
                    <a:pt x="111" y="3151"/>
                  </a:lnTo>
                  <a:lnTo>
                    <a:pt x="173" y="3075"/>
                  </a:lnTo>
                  <a:lnTo>
                    <a:pt x="209" y="3034"/>
                  </a:lnTo>
                  <a:lnTo>
                    <a:pt x="222" y="2983"/>
                  </a:lnTo>
                  <a:lnTo>
                    <a:pt x="242" y="2924"/>
                  </a:lnTo>
                  <a:lnTo>
                    <a:pt x="263" y="2864"/>
                  </a:lnTo>
                  <a:lnTo>
                    <a:pt x="262" y="2796"/>
                  </a:lnTo>
                  <a:lnTo>
                    <a:pt x="290" y="2730"/>
                  </a:lnTo>
                  <a:lnTo>
                    <a:pt x="310" y="2671"/>
                  </a:lnTo>
                  <a:lnTo>
                    <a:pt x="351" y="2620"/>
                  </a:lnTo>
                  <a:lnTo>
                    <a:pt x="394" y="2569"/>
                  </a:lnTo>
                  <a:lnTo>
                    <a:pt x="457" y="2528"/>
                  </a:lnTo>
                  <a:lnTo>
                    <a:pt x="584" y="2443"/>
                  </a:lnTo>
                  <a:lnTo>
                    <a:pt x="690" y="2350"/>
                  </a:lnTo>
                  <a:lnTo>
                    <a:pt x="788" y="2266"/>
                  </a:lnTo>
                  <a:lnTo>
                    <a:pt x="886" y="2182"/>
                  </a:lnTo>
                  <a:lnTo>
                    <a:pt x="971" y="2081"/>
                  </a:lnTo>
                  <a:lnTo>
                    <a:pt x="1047" y="1988"/>
                  </a:lnTo>
                  <a:lnTo>
                    <a:pt x="1125" y="1895"/>
                  </a:lnTo>
                  <a:lnTo>
                    <a:pt x="1201" y="1803"/>
                  </a:lnTo>
                  <a:lnTo>
                    <a:pt x="1257" y="1701"/>
                  </a:lnTo>
                  <a:lnTo>
                    <a:pt x="1334" y="1608"/>
                  </a:lnTo>
                  <a:lnTo>
                    <a:pt x="1361" y="1541"/>
                  </a:lnTo>
                  <a:lnTo>
                    <a:pt x="1410" y="1482"/>
                  </a:lnTo>
                  <a:lnTo>
                    <a:pt x="1459" y="1422"/>
                  </a:lnTo>
                  <a:lnTo>
                    <a:pt x="1501" y="1372"/>
                  </a:lnTo>
                  <a:lnTo>
                    <a:pt x="1522" y="1314"/>
                  </a:lnTo>
                  <a:lnTo>
                    <a:pt x="1563" y="1263"/>
                  </a:lnTo>
                  <a:lnTo>
                    <a:pt x="1592" y="1229"/>
                  </a:lnTo>
                  <a:lnTo>
                    <a:pt x="1613" y="1203"/>
                  </a:lnTo>
                  <a:lnTo>
                    <a:pt x="1626" y="1186"/>
                  </a:lnTo>
                  <a:lnTo>
                    <a:pt x="1633" y="1178"/>
                  </a:lnTo>
                  <a:lnTo>
                    <a:pt x="1640" y="1169"/>
                  </a:lnTo>
                  <a:lnTo>
                    <a:pt x="1646" y="1127"/>
                  </a:lnTo>
                  <a:lnTo>
                    <a:pt x="1689" y="1077"/>
                  </a:lnTo>
                  <a:lnTo>
                    <a:pt x="1717" y="1010"/>
                  </a:lnTo>
                  <a:lnTo>
                    <a:pt x="1750" y="933"/>
                  </a:lnTo>
                  <a:lnTo>
                    <a:pt x="1784" y="857"/>
                  </a:lnTo>
                  <a:lnTo>
                    <a:pt x="1819" y="782"/>
                  </a:lnTo>
                  <a:lnTo>
                    <a:pt x="1853" y="706"/>
                  </a:lnTo>
                  <a:lnTo>
                    <a:pt x="1896" y="655"/>
                  </a:lnTo>
                  <a:lnTo>
                    <a:pt x="1924" y="621"/>
                  </a:lnTo>
                  <a:lnTo>
                    <a:pt x="1966" y="570"/>
                  </a:lnTo>
                  <a:lnTo>
                    <a:pt x="2007" y="521"/>
                  </a:lnTo>
                  <a:lnTo>
                    <a:pt x="2042" y="478"/>
                  </a:lnTo>
                  <a:lnTo>
                    <a:pt x="2106" y="436"/>
                  </a:lnTo>
                  <a:lnTo>
                    <a:pt x="2162" y="402"/>
                  </a:lnTo>
                  <a:lnTo>
                    <a:pt x="2226" y="360"/>
                  </a:lnTo>
                  <a:lnTo>
                    <a:pt x="2283" y="327"/>
                  </a:lnTo>
                  <a:lnTo>
                    <a:pt x="2339" y="293"/>
                  </a:lnTo>
                  <a:lnTo>
                    <a:pt x="2396" y="259"/>
                  </a:lnTo>
                  <a:lnTo>
                    <a:pt x="2474" y="234"/>
                  </a:lnTo>
                  <a:lnTo>
                    <a:pt x="2552" y="208"/>
                  </a:lnTo>
                  <a:lnTo>
                    <a:pt x="2652" y="191"/>
                  </a:lnTo>
                  <a:lnTo>
                    <a:pt x="2751" y="176"/>
                  </a:lnTo>
                  <a:lnTo>
                    <a:pt x="2865" y="176"/>
                  </a:lnTo>
                  <a:lnTo>
                    <a:pt x="2966" y="159"/>
                  </a:lnTo>
                  <a:lnTo>
                    <a:pt x="3058" y="150"/>
                  </a:lnTo>
                  <a:lnTo>
                    <a:pt x="3144" y="150"/>
                  </a:lnTo>
                  <a:lnTo>
                    <a:pt x="3230" y="150"/>
                  </a:lnTo>
                  <a:lnTo>
                    <a:pt x="3259" y="150"/>
                  </a:lnTo>
                  <a:lnTo>
                    <a:pt x="3286" y="150"/>
                  </a:lnTo>
                  <a:lnTo>
                    <a:pt x="3294" y="142"/>
                  </a:lnTo>
                  <a:lnTo>
                    <a:pt x="3323" y="142"/>
                  </a:lnTo>
                  <a:lnTo>
                    <a:pt x="3365" y="125"/>
                  </a:lnTo>
                  <a:lnTo>
                    <a:pt x="3429" y="117"/>
                  </a:lnTo>
                  <a:lnTo>
                    <a:pt x="3501" y="101"/>
                  </a:lnTo>
                  <a:lnTo>
                    <a:pt x="3593" y="92"/>
                  </a:lnTo>
                  <a:lnTo>
                    <a:pt x="3671" y="67"/>
                  </a:lnTo>
                  <a:lnTo>
                    <a:pt x="3763" y="58"/>
                  </a:lnTo>
                  <a:lnTo>
                    <a:pt x="3864" y="41"/>
                  </a:lnTo>
                  <a:lnTo>
                    <a:pt x="3956" y="33"/>
                  </a:lnTo>
                  <a:lnTo>
                    <a:pt x="4027" y="17"/>
                  </a:lnTo>
                  <a:lnTo>
                    <a:pt x="4120" y="9"/>
                  </a:lnTo>
                  <a:lnTo>
                    <a:pt x="4206" y="9"/>
                  </a:lnTo>
                  <a:lnTo>
                    <a:pt x="4298" y="0"/>
                  </a:lnTo>
                  <a:lnTo>
                    <a:pt x="4406" y="9"/>
                  </a:lnTo>
                  <a:lnTo>
                    <a:pt x="4520" y="9"/>
                  </a:lnTo>
                  <a:lnTo>
                    <a:pt x="4598" y="17"/>
                  </a:lnTo>
                  <a:lnTo>
                    <a:pt x="4706" y="25"/>
                  </a:lnTo>
                  <a:lnTo>
                    <a:pt x="4785" y="34"/>
                  </a:lnTo>
                  <a:lnTo>
                    <a:pt x="4878" y="59"/>
                  </a:lnTo>
                  <a:lnTo>
                    <a:pt x="5028" y="85"/>
                  </a:lnTo>
                  <a:lnTo>
                    <a:pt x="5200" y="119"/>
                  </a:lnTo>
                  <a:lnTo>
                    <a:pt x="5344" y="154"/>
                  </a:lnTo>
                  <a:lnTo>
                    <a:pt x="5516" y="188"/>
                  </a:lnTo>
                  <a:lnTo>
                    <a:pt x="5688" y="222"/>
                  </a:lnTo>
                  <a:lnTo>
                    <a:pt x="5853" y="264"/>
                  </a:lnTo>
                  <a:lnTo>
                    <a:pt x="6018" y="306"/>
                  </a:lnTo>
                  <a:lnTo>
                    <a:pt x="6177" y="357"/>
                  </a:lnTo>
                  <a:lnTo>
                    <a:pt x="6334" y="408"/>
                  </a:lnTo>
                  <a:lnTo>
                    <a:pt x="6485" y="467"/>
                  </a:lnTo>
                  <a:lnTo>
                    <a:pt x="6463" y="459"/>
                  </a:lnTo>
                  <a:lnTo>
                    <a:pt x="6442" y="450"/>
                  </a:lnTo>
                  <a:lnTo>
                    <a:pt x="6514" y="467"/>
                  </a:lnTo>
                  <a:lnTo>
                    <a:pt x="6629" y="501"/>
                  </a:lnTo>
                  <a:lnTo>
                    <a:pt x="6744" y="535"/>
                  </a:lnTo>
                  <a:lnTo>
                    <a:pt x="6874" y="586"/>
                  </a:lnTo>
                  <a:lnTo>
                    <a:pt x="7003" y="637"/>
                  </a:lnTo>
                  <a:lnTo>
                    <a:pt x="7104" y="688"/>
                  </a:lnTo>
                  <a:lnTo>
                    <a:pt x="7211" y="730"/>
                  </a:lnTo>
                  <a:lnTo>
                    <a:pt x="7291" y="772"/>
                  </a:lnTo>
                  <a:lnTo>
                    <a:pt x="7334" y="789"/>
                  </a:lnTo>
                  <a:lnTo>
                    <a:pt x="7355" y="798"/>
                  </a:lnTo>
                  <a:lnTo>
                    <a:pt x="7377" y="806"/>
                  </a:lnTo>
                  <a:lnTo>
                    <a:pt x="7449" y="823"/>
                  </a:lnTo>
                  <a:lnTo>
                    <a:pt x="7542" y="849"/>
                  </a:lnTo>
                  <a:lnTo>
                    <a:pt x="7635" y="874"/>
                  </a:lnTo>
                  <a:lnTo>
                    <a:pt x="7772" y="916"/>
                  </a:lnTo>
                  <a:lnTo>
                    <a:pt x="7909" y="959"/>
                  </a:lnTo>
                  <a:lnTo>
                    <a:pt x="8024" y="993"/>
                  </a:lnTo>
                  <a:lnTo>
                    <a:pt x="8160" y="1035"/>
                  </a:lnTo>
                  <a:lnTo>
                    <a:pt x="8274" y="1069"/>
                  </a:lnTo>
                  <a:lnTo>
                    <a:pt x="8347" y="1086"/>
                  </a:lnTo>
                  <a:lnTo>
                    <a:pt x="8519" y="1154"/>
                  </a:lnTo>
                  <a:lnTo>
                    <a:pt x="8670" y="1213"/>
                  </a:lnTo>
                  <a:lnTo>
                    <a:pt x="8814" y="1281"/>
                  </a:lnTo>
                  <a:lnTo>
                    <a:pt x="8936" y="1340"/>
                  </a:lnTo>
                  <a:lnTo>
                    <a:pt x="9052" y="1408"/>
                  </a:lnTo>
                  <a:lnTo>
                    <a:pt x="9167" y="1476"/>
                  </a:lnTo>
                  <a:lnTo>
                    <a:pt x="9283" y="1542"/>
                  </a:lnTo>
                  <a:lnTo>
                    <a:pt x="9391" y="1619"/>
                  </a:lnTo>
                  <a:lnTo>
                    <a:pt x="9500" y="1695"/>
                  </a:lnTo>
                  <a:lnTo>
                    <a:pt x="9602" y="1780"/>
                  </a:lnTo>
                  <a:lnTo>
                    <a:pt x="9689" y="1847"/>
                  </a:lnTo>
                  <a:lnTo>
                    <a:pt x="9769" y="1924"/>
                  </a:lnTo>
                  <a:lnTo>
                    <a:pt x="9877" y="2000"/>
                  </a:lnTo>
                  <a:lnTo>
                    <a:pt x="9964" y="2068"/>
                  </a:lnTo>
                  <a:lnTo>
                    <a:pt x="10044" y="2143"/>
                  </a:lnTo>
                  <a:lnTo>
                    <a:pt x="10131" y="2211"/>
                  </a:lnTo>
                  <a:lnTo>
                    <a:pt x="10246" y="2278"/>
                  </a:lnTo>
                  <a:lnTo>
                    <a:pt x="10355" y="2355"/>
                  </a:lnTo>
                  <a:lnTo>
                    <a:pt x="10491" y="2431"/>
                  </a:lnTo>
                  <a:lnTo>
                    <a:pt x="10635" y="2499"/>
                  </a:lnTo>
                  <a:lnTo>
                    <a:pt x="10752" y="2566"/>
                  </a:lnTo>
                  <a:lnTo>
                    <a:pt x="10888" y="2643"/>
                  </a:lnTo>
                  <a:lnTo>
                    <a:pt x="10997" y="2719"/>
                  </a:lnTo>
                  <a:lnTo>
                    <a:pt x="11120" y="2811"/>
                  </a:lnTo>
                  <a:lnTo>
                    <a:pt x="11214" y="2904"/>
                  </a:lnTo>
                  <a:lnTo>
                    <a:pt x="11310" y="2997"/>
                  </a:lnTo>
                  <a:lnTo>
                    <a:pt x="11404" y="3091"/>
                  </a:lnTo>
                  <a:lnTo>
                    <a:pt x="11506" y="3175"/>
                  </a:lnTo>
                  <a:lnTo>
                    <a:pt x="11578" y="3259"/>
                  </a:lnTo>
                  <a:lnTo>
                    <a:pt x="11658" y="3335"/>
                  </a:lnTo>
                  <a:lnTo>
                    <a:pt x="11702" y="3386"/>
                  </a:lnTo>
                  <a:lnTo>
                    <a:pt x="11767" y="3445"/>
                  </a:lnTo>
                  <a:lnTo>
                    <a:pt x="11811" y="3496"/>
                  </a:lnTo>
                  <a:lnTo>
                    <a:pt x="11876" y="3556"/>
                  </a:lnTo>
                  <a:lnTo>
                    <a:pt x="11920" y="3606"/>
                  </a:lnTo>
                  <a:lnTo>
                    <a:pt x="11978" y="3674"/>
                  </a:lnTo>
                  <a:lnTo>
                    <a:pt x="12022" y="3724"/>
                  </a:lnTo>
                  <a:lnTo>
                    <a:pt x="12088" y="3783"/>
                  </a:lnTo>
                  <a:lnTo>
                    <a:pt x="12131" y="3834"/>
                  </a:lnTo>
                  <a:lnTo>
                    <a:pt x="12189" y="3902"/>
                  </a:lnTo>
                  <a:lnTo>
                    <a:pt x="12277" y="4003"/>
                  </a:lnTo>
                  <a:lnTo>
                    <a:pt x="12365" y="4105"/>
                  </a:lnTo>
                  <a:lnTo>
                    <a:pt x="12452" y="4206"/>
                  </a:lnTo>
                  <a:lnTo>
                    <a:pt x="12539" y="4307"/>
                  </a:lnTo>
                  <a:lnTo>
                    <a:pt x="12626" y="4409"/>
                  </a:lnTo>
                  <a:lnTo>
                    <a:pt x="12707" y="4519"/>
                  </a:lnTo>
                  <a:lnTo>
                    <a:pt x="12767" y="4620"/>
                  </a:lnTo>
                  <a:lnTo>
                    <a:pt x="12797" y="4721"/>
                  </a:lnTo>
                  <a:lnTo>
                    <a:pt x="12827" y="4823"/>
                  </a:lnTo>
                  <a:lnTo>
                    <a:pt x="12814" y="4908"/>
                  </a:lnTo>
                  <a:lnTo>
                    <a:pt x="12796" y="5101"/>
                  </a:lnTo>
                  <a:lnTo>
                    <a:pt x="12764" y="5312"/>
                  </a:lnTo>
                  <a:lnTo>
                    <a:pt x="12718" y="5540"/>
                  </a:lnTo>
                  <a:lnTo>
                    <a:pt x="12687" y="5785"/>
                  </a:lnTo>
                  <a:lnTo>
                    <a:pt x="12670" y="6047"/>
                  </a:lnTo>
                  <a:lnTo>
                    <a:pt x="12625" y="6308"/>
                  </a:lnTo>
                  <a:lnTo>
                    <a:pt x="12601" y="6578"/>
                  </a:lnTo>
                  <a:lnTo>
                    <a:pt x="12584" y="6840"/>
                  </a:lnTo>
                  <a:lnTo>
                    <a:pt x="12567" y="7101"/>
                  </a:lnTo>
                  <a:lnTo>
                    <a:pt x="12550" y="7330"/>
                  </a:lnTo>
                  <a:lnTo>
                    <a:pt x="12548" y="7575"/>
                  </a:lnTo>
                  <a:lnTo>
                    <a:pt x="12544" y="7819"/>
                  </a:lnTo>
                  <a:lnTo>
                    <a:pt x="12507" y="8072"/>
                  </a:lnTo>
                  <a:lnTo>
                    <a:pt x="12468" y="8325"/>
                  </a:lnTo>
                  <a:lnTo>
                    <a:pt x="12429" y="8578"/>
                  </a:lnTo>
                  <a:lnTo>
                    <a:pt x="12377" y="8849"/>
                  </a:lnTo>
                  <a:lnTo>
                    <a:pt x="12310" y="9102"/>
                  </a:lnTo>
                  <a:lnTo>
                    <a:pt x="12251" y="9381"/>
                  </a:lnTo>
                  <a:lnTo>
                    <a:pt x="12192" y="9659"/>
                  </a:lnTo>
                  <a:lnTo>
                    <a:pt x="12111" y="9929"/>
                  </a:lnTo>
                  <a:lnTo>
                    <a:pt x="12078" y="10106"/>
                  </a:lnTo>
                  <a:lnTo>
                    <a:pt x="12060" y="10333"/>
                  </a:lnTo>
                  <a:lnTo>
                    <a:pt x="12015" y="10596"/>
                  </a:lnTo>
                  <a:lnTo>
                    <a:pt x="11970" y="10892"/>
                  </a:lnTo>
                  <a:lnTo>
                    <a:pt x="11962" y="11212"/>
                  </a:lnTo>
                  <a:lnTo>
                    <a:pt x="11946" y="11540"/>
                  </a:lnTo>
                  <a:lnTo>
                    <a:pt x="11930" y="11870"/>
                  </a:lnTo>
                  <a:lnTo>
                    <a:pt x="11929" y="12182"/>
                  </a:lnTo>
                  <a:lnTo>
                    <a:pt x="11956" y="12494"/>
                  </a:lnTo>
                  <a:lnTo>
                    <a:pt x="11996" y="12757"/>
                  </a:lnTo>
                  <a:lnTo>
                    <a:pt x="12050" y="13002"/>
                  </a:lnTo>
                  <a:lnTo>
                    <a:pt x="12097" y="13221"/>
                  </a:lnTo>
                  <a:lnTo>
                    <a:pt x="12136" y="13416"/>
                  </a:lnTo>
                  <a:lnTo>
                    <a:pt x="12182" y="13601"/>
                  </a:lnTo>
                  <a:lnTo>
                    <a:pt x="12214" y="13770"/>
                  </a:lnTo>
                  <a:lnTo>
                    <a:pt x="12252" y="13930"/>
                  </a:lnTo>
                  <a:lnTo>
                    <a:pt x="12269" y="14083"/>
                  </a:lnTo>
                  <a:lnTo>
                    <a:pt x="12286" y="14234"/>
                  </a:lnTo>
                  <a:lnTo>
                    <a:pt x="12297" y="14395"/>
                  </a:lnTo>
                  <a:lnTo>
                    <a:pt x="12285" y="14546"/>
                  </a:lnTo>
                  <a:lnTo>
                    <a:pt x="12287" y="14716"/>
                  </a:lnTo>
                  <a:lnTo>
                    <a:pt x="12284" y="14859"/>
                  </a:lnTo>
                  <a:lnTo>
                    <a:pt x="12264" y="14986"/>
                  </a:lnTo>
                  <a:lnTo>
                    <a:pt x="12267" y="15120"/>
                  </a:lnTo>
                  <a:lnTo>
                    <a:pt x="12255" y="15239"/>
                  </a:lnTo>
                  <a:lnTo>
                    <a:pt x="12221" y="15349"/>
                  </a:lnTo>
                  <a:lnTo>
                    <a:pt x="12202" y="15475"/>
                  </a:lnTo>
                  <a:lnTo>
                    <a:pt x="12139" y="15585"/>
                  </a:lnTo>
                  <a:lnTo>
                    <a:pt x="12091" y="15711"/>
                  </a:lnTo>
                  <a:lnTo>
                    <a:pt x="12015" y="15838"/>
                  </a:lnTo>
                  <a:lnTo>
                    <a:pt x="11785" y="16150"/>
                  </a:lnTo>
                  <a:lnTo>
                    <a:pt x="11525" y="16394"/>
                  </a:lnTo>
                  <a:lnTo>
                    <a:pt x="11271" y="16597"/>
                  </a:lnTo>
                  <a:lnTo>
                    <a:pt x="11002" y="16748"/>
                  </a:lnTo>
                  <a:lnTo>
                    <a:pt x="10769" y="16857"/>
                  </a:lnTo>
                  <a:lnTo>
                    <a:pt x="10556" y="16942"/>
                  </a:lnTo>
                  <a:lnTo>
                    <a:pt x="10350" y="16983"/>
                  </a:lnTo>
                  <a:lnTo>
                    <a:pt x="10214" y="17009"/>
                  </a:lnTo>
                  <a:lnTo>
                    <a:pt x="10121" y="17017"/>
                  </a:lnTo>
                  <a:lnTo>
                    <a:pt x="10086" y="17026"/>
                  </a:lnTo>
                  <a:lnTo>
                    <a:pt x="9734" y="16484"/>
                  </a:lnTo>
                  <a:lnTo>
                    <a:pt x="9719" y="16467"/>
                  </a:lnTo>
                  <a:lnTo>
                    <a:pt x="9718" y="16434"/>
                  </a:lnTo>
                  <a:lnTo>
                    <a:pt x="9703" y="16384"/>
                  </a:lnTo>
                  <a:lnTo>
                    <a:pt x="9702" y="16316"/>
                  </a:lnTo>
                  <a:lnTo>
                    <a:pt x="9708" y="16240"/>
                  </a:lnTo>
                  <a:lnTo>
                    <a:pt x="9699" y="16147"/>
                  </a:lnTo>
                  <a:lnTo>
                    <a:pt x="9712" y="16063"/>
                  </a:lnTo>
                  <a:lnTo>
                    <a:pt x="9710" y="15961"/>
                  </a:lnTo>
                  <a:lnTo>
                    <a:pt x="9723" y="15877"/>
                  </a:lnTo>
                  <a:lnTo>
                    <a:pt x="9764" y="15792"/>
                  </a:lnTo>
                  <a:lnTo>
                    <a:pt x="9783" y="15700"/>
                  </a:lnTo>
                  <a:lnTo>
                    <a:pt x="9817" y="15590"/>
                  </a:lnTo>
                  <a:lnTo>
                    <a:pt x="9823" y="15481"/>
                  </a:lnTo>
                  <a:lnTo>
                    <a:pt x="9835" y="15362"/>
                  </a:lnTo>
                  <a:lnTo>
                    <a:pt x="9840" y="15252"/>
                  </a:lnTo>
                  <a:lnTo>
                    <a:pt x="9845" y="15143"/>
                  </a:lnTo>
                  <a:lnTo>
                    <a:pt x="9851" y="15033"/>
                  </a:lnTo>
                  <a:lnTo>
                    <a:pt x="9870" y="14940"/>
                  </a:lnTo>
                  <a:lnTo>
                    <a:pt x="9890" y="14848"/>
                  </a:lnTo>
                  <a:lnTo>
                    <a:pt x="9918" y="14780"/>
                  </a:lnTo>
                  <a:lnTo>
                    <a:pt x="9946" y="14712"/>
                  </a:lnTo>
                  <a:lnTo>
                    <a:pt x="9994" y="14619"/>
                  </a:lnTo>
                  <a:lnTo>
                    <a:pt x="10041" y="14493"/>
                  </a:lnTo>
                  <a:lnTo>
                    <a:pt x="10103" y="14349"/>
                  </a:lnTo>
                  <a:lnTo>
                    <a:pt x="10157" y="14181"/>
                  </a:lnTo>
                  <a:lnTo>
                    <a:pt x="10205" y="14021"/>
                  </a:lnTo>
                  <a:lnTo>
                    <a:pt x="10252" y="13860"/>
                  </a:lnTo>
                  <a:lnTo>
                    <a:pt x="10270" y="13700"/>
                  </a:lnTo>
                  <a:lnTo>
                    <a:pt x="10297" y="13565"/>
                  </a:lnTo>
                  <a:lnTo>
                    <a:pt x="10272" y="13454"/>
                  </a:lnTo>
                  <a:lnTo>
                    <a:pt x="10190" y="13244"/>
                  </a:lnTo>
                  <a:lnTo>
                    <a:pt x="10051" y="12999"/>
                  </a:lnTo>
                  <a:lnTo>
                    <a:pt x="9861" y="12745"/>
                  </a:lnTo>
                  <a:lnTo>
                    <a:pt x="9619" y="12450"/>
                  </a:lnTo>
                  <a:lnTo>
                    <a:pt x="9328" y="12146"/>
                  </a:lnTo>
                  <a:lnTo>
                    <a:pt x="9000" y="11815"/>
                  </a:lnTo>
                  <a:lnTo>
                    <a:pt x="8609" y="11461"/>
                  </a:lnTo>
                  <a:lnTo>
                    <a:pt x="8181" y="11080"/>
                  </a:lnTo>
                  <a:lnTo>
                    <a:pt x="7703" y="10691"/>
                  </a:lnTo>
                  <a:lnTo>
                    <a:pt x="7173" y="10260"/>
                  </a:lnTo>
                  <a:lnTo>
                    <a:pt x="6558" y="9795"/>
                  </a:lnTo>
                  <a:lnTo>
                    <a:pt x="5964" y="9338"/>
                  </a:lnTo>
                  <a:lnTo>
                    <a:pt x="5400" y="8916"/>
                  </a:lnTo>
                  <a:lnTo>
                    <a:pt x="4863" y="8526"/>
                  </a:lnTo>
                  <a:lnTo>
                    <a:pt x="4328" y="8138"/>
                  </a:lnTo>
                  <a:lnTo>
                    <a:pt x="3829" y="7774"/>
                  </a:lnTo>
                  <a:lnTo>
                    <a:pt x="3366" y="7435"/>
                  </a:lnTo>
                  <a:lnTo>
                    <a:pt x="2903" y="7098"/>
                  </a:lnTo>
                  <a:lnTo>
                    <a:pt x="2461" y="6767"/>
                  </a:lnTo>
                  <a:lnTo>
                    <a:pt x="2063" y="6455"/>
                  </a:lnTo>
                  <a:lnTo>
                    <a:pt x="1721" y="6175"/>
                  </a:lnTo>
                  <a:lnTo>
                    <a:pt x="1431" y="5905"/>
                  </a:lnTo>
                  <a:lnTo>
                    <a:pt x="1170" y="5634"/>
                  </a:lnTo>
                  <a:lnTo>
                    <a:pt x="965" y="5398"/>
                  </a:lnTo>
                  <a:lnTo>
                    <a:pt x="782" y="5169"/>
                  </a:lnTo>
                  <a:lnTo>
                    <a:pt x="650" y="4984"/>
                  </a:lnTo>
                  <a:lnTo>
                    <a:pt x="555" y="4823"/>
                  </a:lnTo>
                  <a:lnTo>
                    <a:pt x="481" y="4706"/>
                  </a:lnTo>
                  <a:lnTo>
                    <a:pt x="430" y="4629"/>
                  </a:lnTo>
                  <a:lnTo>
                    <a:pt x="423" y="4604"/>
                  </a:lnTo>
                  <a:close/>
                </a:path>
              </a:pathLst>
            </a:custGeom>
            <a:solidFill>
              <a:srgbClr val="FF4C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R"/>
            </a:p>
          </p:txBody>
        </p:sp>
        <p:sp>
          <p:nvSpPr>
            <p:cNvPr id="294938" name="Freeform 32"/>
            <p:cNvSpPr>
              <a:spLocks/>
            </p:cNvSpPr>
            <p:nvPr/>
          </p:nvSpPr>
          <p:spPr bwMode="auto">
            <a:xfrm>
              <a:off x="2606" y="2155"/>
              <a:ext cx="427" cy="499"/>
            </a:xfrm>
            <a:custGeom>
              <a:avLst/>
              <a:gdLst>
                <a:gd name="T0" fmla="*/ 228 w 2135"/>
                <a:gd name="T1" fmla="*/ 436 h 2492"/>
                <a:gd name="T2" fmla="*/ 182 w 2135"/>
                <a:gd name="T3" fmla="*/ 320 h 2492"/>
                <a:gd name="T4" fmla="*/ 128 w 2135"/>
                <a:gd name="T5" fmla="*/ 211 h 2492"/>
                <a:gd name="T6" fmla="*/ 76 w 2135"/>
                <a:gd name="T7" fmla="*/ 115 h 2492"/>
                <a:gd name="T8" fmla="*/ 25 w 2135"/>
                <a:gd name="T9" fmla="*/ 39 h 2492"/>
                <a:gd name="T10" fmla="*/ 2 w 2135"/>
                <a:gd name="T11" fmla="*/ 5 h 2492"/>
                <a:gd name="T12" fmla="*/ 6 w 2135"/>
                <a:gd name="T13" fmla="*/ 0 h 2492"/>
                <a:gd name="T14" fmla="*/ 27 w 2135"/>
                <a:gd name="T15" fmla="*/ 9 h 2492"/>
                <a:gd name="T16" fmla="*/ 61 w 2135"/>
                <a:gd name="T17" fmla="*/ 24 h 2492"/>
                <a:gd name="T18" fmla="*/ 91 w 2135"/>
                <a:gd name="T19" fmla="*/ 42 h 2492"/>
                <a:gd name="T20" fmla="*/ 115 w 2135"/>
                <a:gd name="T21" fmla="*/ 54 h 2492"/>
                <a:gd name="T22" fmla="*/ 131 w 2135"/>
                <a:gd name="T23" fmla="*/ 63 h 2492"/>
                <a:gd name="T24" fmla="*/ 145 w 2135"/>
                <a:gd name="T25" fmla="*/ 66 h 2492"/>
                <a:gd name="T26" fmla="*/ 154 w 2135"/>
                <a:gd name="T27" fmla="*/ 70 h 2492"/>
                <a:gd name="T28" fmla="*/ 163 w 2135"/>
                <a:gd name="T29" fmla="*/ 73 h 2492"/>
                <a:gd name="T30" fmla="*/ 238 w 2135"/>
                <a:gd name="T31" fmla="*/ 100 h 2492"/>
                <a:gd name="T32" fmla="*/ 327 w 2135"/>
                <a:gd name="T33" fmla="*/ 117 h 2492"/>
                <a:gd name="T34" fmla="*/ 359 w 2135"/>
                <a:gd name="T35" fmla="*/ 112 h 2492"/>
                <a:gd name="T36" fmla="*/ 372 w 2135"/>
                <a:gd name="T37" fmla="*/ 117 h 2492"/>
                <a:gd name="T38" fmla="*/ 392 w 2135"/>
                <a:gd name="T39" fmla="*/ 127 h 2492"/>
                <a:gd name="T40" fmla="*/ 412 w 2135"/>
                <a:gd name="T41" fmla="*/ 138 h 2492"/>
                <a:gd name="T42" fmla="*/ 424 w 2135"/>
                <a:gd name="T43" fmla="*/ 144 h 2492"/>
                <a:gd name="T44" fmla="*/ 420 w 2135"/>
                <a:gd name="T45" fmla="*/ 149 h 2492"/>
                <a:gd name="T46" fmla="*/ 400 w 2135"/>
                <a:gd name="T47" fmla="*/ 166 h 2492"/>
                <a:gd name="T48" fmla="*/ 372 w 2135"/>
                <a:gd name="T49" fmla="*/ 193 h 2492"/>
                <a:gd name="T50" fmla="*/ 341 w 2135"/>
                <a:gd name="T51" fmla="*/ 223 h 2492"/>
                <a:gd name="T52" fmla="*/ 312 w 2135"/>
                <a:gd name="T53" fmla="*/ 252 h 2492"/>
                <a:gd name="T54" fmla="*/ 277 w 2135"/>
                <a:gd name="T55" fmla="*/ 301 h 2492"/>
                <a:gd name="T56" fmla="*/ 248 w 2135"/>
                <a:gd name="T57" fmla="*/ 370 h 2492"/>
                <a:gd name="T58" fmla="*/ 242 w 2135"/>
                <a:gd name="T59" fmla="*/ 433 h 2492"/>
                <a:gd name="T60" fmla="*/ 244 w 2135"/>
                <a:gd name="T61" fmla="*/ 479 h 2492"/>
                <a:gd name="T62" fmla="*/ 250 w 2135"/>
                <a:gd name="T63" fmla="*/ 499 h 2492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135"/>
                <a:gd name="T97" fmla="*/ 0 h 2492"/>
                <a:gd name="T98" fmla="*/ 2135 w 2135"/>
                <a:gd name="T99" fmla="*/ 2492 h 2492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135" h="2492">
                  <a:moveTo>
                    <a:pt x="1237" y="2475"/>
                  </a:moveTo>
                  <a:lnTo>
                    <a:pt x="1139" y="2179"/>
                  </a:lnTo>
                  <a:lnTo>
                    <a:pt x="1034" y="1892"/>
                  </a:lnTo>
                  <a:lnTo>
                    <a:pt x="908" y="1597"/>
                  </a:lnTo>
                  <a:lnTo>
                    <a:pt x="766" y="1317"/>
                  </a:lnTo>
                  <a:lnTo>
                    <a:pt x="640" y="1056"/>
                  </a:lnTo>
                  <a:lnTo>
                    <a:pt x="507" y="803"/>
                  </a:lnTo>
                  <a:lnTo>
                    <a:pt x="382" y="574"/>
                  </a:lnTo>
                  <a:lnTo>
                    <a:pt x="264" y="372"/>
                  </a:lnTo>
                  <a:lnTo>
                    <a:pt x="126" y="194"/>
                  </a:lnTo>
                  <a:lnTo>
                    <a:pt x="16" y="51"/>
                  </a:lnTo>
                  <a:lnTo>
                    <a:pt x="8" y="26"/>
                  </a:lnTo>
                  <a:lnTo>
                    <a:pt x="0" y="0"/>
                  </a:lnTo>
                  <a:lnTo>
                    <a:pt x="29" y="0"/>
                  </a:lnTo>
                  <a:lnTo>
                    <a:pt x="73" y="17"/>
                  </a:lnTo>
                  <a:lnTo>
                    <a:pt x="137" y="43"/>
                  </a:lnTo>
                  <a:lnTo>
                    <a:pt x="217" y="85"/>
                  </a:lnTo>
                  <a:lnTo>
                    <a:pt x="303" y="119"/>
                  </a:lnTo>
                  <a:lnTo>
                    <a:pt x="382" y="161"/>
                  </a:lnTo>
                  <a:lnTo>
                    <a:pt x="454" y="212"/>
                  </a:lnTo>
                  <a:lnTo>
                    <a:pt x="534" y="254"/>
                  </a:lnTo>
                  <a:lnTo>
                    <a:pt x="577" y="271"/>
                  </a:lnTo>
                  <a:lnTo>
                    <a:pt x="620" y="288"/>
                  </a:lnTo>
                  <a:lnTo>
                    <a:pt x="656" y="314"/>
                  </a:lnTo>
                  <a:lnTo>
                    <a:pt x="678" y="322"/>
                  </a:lnTo>
                  <a:lnTo>
                    <a:pt x="727" y="331"/>
                  </a:lnTo>
                  <a:lnTo>
                    <a:pt x="749" y="339"/>
                  </a:lnTo>
                  <a:lnTo>
                    <a:pt x="771" y="348"/>
                  </a:lnTo>
                  <a:lnTo>
                    <a:pt x="793" y="356"/>
                  </a:lnTo>
                  <a:lnTo>
                    <a:pt x="815" y="365"/>
                  </a:lnTo>
                  <a:lnTo>
                    <a:pt x="971" y="348"/>
                  </a:lnTo>
                  <a:lnTo>
                    <a:pt x="1189" y="500"/>
                  </a:lnTo>
                  <a:lnTo>
                    <a:pt x="1452" y="526"/>
                  </a:lnTo>
                  <a:lnTo>
                    <a:pt x="1633" y="585"/>
                  </a:lnTo>
                  <a:lnTo>
                    <a:pt x="1782" y="543"/>
                  </a:lnTo>
                  <a:lnTo>
                    <a:pt x="1796" y="560"/>
                  </a:lnTo>
                  <a:lnTo>
                    <a:pt x="1818" y="568"/>
                  </a:lnTo>
                  <a:lnTo>
                    <a:pt x="1861" y="585"/>
                  </a:lnTo>
                  <a:lnTo>
                    <a:pt x="1926" y="610"/>
                  </a:lnTo>
                  <a:lnTo>
                    <a:pt x="1962" y="636"/>
                  </a:lnTo>
                  <a:lnTo>
                    <a:pt x="2026" y="661"/>
                  </a:lnTo>
                  <a:lnTo>
                    <a:pt x="2062" y="687"/>
                  </a:lnTo>
                  <a:lnTo>
                    <a:pt x="2099" y="712"/>
                  </a:lnTo>
                  <a:lnTo>
                    <a:pt x="2120" y="721"/>
                  </a:lnTo>
                  <a:lnTo>
                    <a:pt x="2135" y="737"/>
                  </a:lnTo>
                  <a:lnTo>
                    <a:pt x="2100" y="746"/>
                  </a:lnTo>
                  <a:lnTo>
                    <a:pt x="2072" y="780"/>
                  </a:lnTo>
                  <a:lnTo>
                    <a:pt x="2001" y="829"/>
                  </a:lnTo>
                  <a:lnTo>
                    <a:pt x="1945" y="897"/>
                  </a:lnTo>
                  <a:lnTo>
                    <a:pt x="1860" y="965"/>
                  </a:lnTo>
                  <a:lnTo>
                    <a:pt x="1776" y="1032"/>
                  </a:lnTo>
                  <a:lnTo>
                    <a:pt x="1707" y="1116"/>
                  </a:lnTo>
                  <a:lnTo>
                    <a:pt x="1622" y="1184"/>
                  </a:lnTo>
                  <a:lnTo>
                    <a:pt x="1559" y="1259"/>
                  </a:lnTo>
                  <a:lnTo>
                    <a:pt x="1509" y="1319"/>
                  </a:lnTo>
                  <a:lnTo>
                    <a:pt x="1385" y="1505"/>
                  </a:lnTo>
                  <a:lnTo>
                    <a:pt x="1295" y="1682"/>
                  </a:lnTo>
                  <a:lnTo>
                    <a:pt x="1241" y="1850"/>
                  </a:lnTo>
                  <a:lnTo>
                    <a:pt x="1215" y="2019"/>
                  </a:lnTo>
                  <a:lnTo>
                    <a:pt x="1210" y="2162"/>
                  </a:lnTo>
                  <a:lnTo>
                    <a:pt x="1213" y="2298"/>
                  </a:lnTo>
                  <a:lnTo>
                    <a:pt x="1221" y="2390"/>
                  </a:lnTo>
                  <a:lnTo>
                    <a:pt x="1251" y="2458"/>
                  </a:lnTo>
                  <a:lnTo>
                    <a:pt x="1251" y="2492"/>
                  </a:lnTo>
                  <a:lnTo>
                    <a:pt x="1237" y="24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R"/>
            </a:p>
          </p:txBody>
        </p:sp>
        <p:sp>
          <p:nvSpPr>
            <p:cNvPr id="294939" name="Freeform 33"/>
            <p:cNvSpPr>
              <a:spLocks/>
            </p:cNvSpPr>
            <p:nvPr/>
          </p:nvSpPr>
          <p:spPr bwMode="auto">
            <a:xfrm>
              <a:off x="3006" y="2983"/>
              <a:ext cx="712" cy="1089"/>
            </a:xfrm>
            <a:custGeom>
              <a:avLst/>
              <a:gdLst>
                <a:gd name="T0" fmla="*/ 682 w 3558"/>
                <a:gd name="T1" fmla="*/ 372 h 5447"/>
                <a:gd name="T2" fmla="*/ 705 w 3558"/>
                <a:gd name="T3" fmla="*/ 502 h 5447"/>
                <a:gd name="T4" fmla="*/ 710 w 3558"/>
                <a:gd name="T5" fmla="*/ 627 h 5447"/>
                <a:gd name="T6" fmla="*/ 704 w 3558"/>
                <a:gd name="T7" fmla="*/ 732 h 5447"/>
                <a:gd name="T8" fmla="*/ 671 w 3558"/>
                <a:gd name="T9" fmla="*/ 826 h 5447"/>
                <a:gd name="T10" fmla="*/ 507 w 3558"/>
                <a:gd name="T11" fmla="*/ 1003 h 5447"/>
                <a:gd name="T12" fmla="*/ 322 w 3558"/>
                <a:gd name="T13" fmla="*/ 1080 h 5447"/>
                <a:gd name="T14" fmla="*/ 199 w 3558"/>
                <a:gd name="T15" fmla="*/ 981 h 5447"/>
                <a:gd name="T16" fmla="*/ 193 w 3558"/>
                <a:gd name="T17" fmla="*/ 947 h 5447"/>
                <a:gd name="T18" fmla="*/ 194 w 3558"/>
                <a:gd name="T19" fmla="*/ 876 h 5447"/>
                <a:gd name="T20" fmla="*/ 216 w 3558"/>
                <a:gd name="T21" fmla="*/ 802 h 5447"/>
                <a:gd name="T22" fmla="*/ 221 w 3558"/>
                <a:gd name="T23" fmla="*/ 713 h 5447"/>
                <a:gd name="T24" fmla="*/ 236 w 3558"/>
                <a:gd name="T25" fmla="*/ 640 h 5447"/>
                <a:gd name="T26" fmla="*/ 273 w 3558"/>
                <a:gd name="T27" fmla="*/ 554 h 5447"/>
                <a:gd name="T28" fmla="*/ 306 w 3558"/>
                <a:gd name="T29" fmla="*/ 424 h 5447"/>
                <a:gd name="T30" fmla="*/ 282 w 3558"/>
                <a:gd name="T31" fmla="*/ 316 h 5447"/>
                <a:gd name="T32" fmla="*/ 175 w 3558"/>
                <a:gd name="T33" fmla="*/ 176 h 5447"/>
                <a:gd name="T34" fmla="*/ 4 w 3558"/>
                <a:gd name="T35" fmla="*/ 2 h 5447"/>
                <a:gd name="T36" fmla="*/ 36 w 3558"/>
                <a:gd name="T37" fmla="*/ 19 h 5447"/>
                <a:gd name="T38" fmla="*/ 82 w 3558"/>
                <a:gd name="T39" fmla="*/ 46 h 5447"/>
                <a:gd name="T40" fmla="*/ 126 w 3558"/>
                <a:gd name="T41" fmla="*/ 69 h 5447"/>
                <a:gd name="T42" fmla="*/ 131 w 3558"/>
                <a:gd name="T43" fmla="*/ 56 h 5447"/>
                <a:gd name="T44" fmla="*/ 141 w 3558"/>
                <a:gd name="T45" fmla="*/ 44 h 5447"/>
                <a:gd name="T46" fmla="*/ 168 w 3558"/>
                <a:gd name="T47" fmla="*/ 53 h 5447"/>
                <a:gd name="T48" fmla="*/ 207 w 3558"/>
                <a:gd name="T49" fmla="*/ 75 h 5447"/>
                <a:gd name="T50" fmla="*/ 239 w 3558"/>
                <a:gd name="T51" fmla="*/ 85 h 5447"/>
                <a:gd name="T52" fmla="*/ 245 w 3558"/>
                <a:gd name="T53" fmla="*/ 78 h 5447"/>
                <a:gd name="T54" fmla="*/ 253 w 3558"/>
                <a:gd name="T55" fmla="*/ 75 h 5447"/>
                <a:gd name="T56" fmla="*/ 278 w 3558"/>
                <a:gd name="T57" fmla="*/ 86 h 5447"/>
                <a:gd name="T58" fmla="*/ 294 w 3558"/>
                <a:gd name="T59" fmla="*/ 102 h 5447"/>
                <a:gd name="T60" fmla="*/ 324 w 3558"/>
                <a:gd name="T61" fmla="*/ 107 h 5447"/>
                <a:gd name="T62" fmla="*/ 335 w 3558"/>
                <a:gd name="T63" fmla="*/ 86 h 5447"/>
                <a:gd name="T64" fmla="*/ 354 w 3558"/>
                <a:gd name="T65" fmla="*/ 70 h 5447"/>
                <a:gd name="T66" fmla="*/ 376 w 3558"/>
                <a:gd name="T67" fmla="*/ 92 h 5447"/>
                <a:gd name="T68" fmla="*/ 399 w 3558"/>
                <a:gd name="T69" fmla="*/ 105 h 5447"/>
                <a:gd name="T70" fmla="*/ 421 w 3558"/>
                <a:gd name="T71" fmla="*/ 107 h 5447"/>
                <a:gd name="T72" fmla="*/ 432 w 3558"/>
                <a:gd name="T73" fmla="*/ 100 h 5447"/>
                <a:gd name="T74" fmla="*/ 444 w 3558"/>
                <a:gd name="T75" fmla="*/ 100 h 5447"/>
                <a:gd name="T76" fmla="*/ 473 w 3558"/>
                <a:gd name="T77" fmla="*/ 134 h 5447"/>
                <a:gd name="T78" fmla="*/ 517 w 3558"/>
                <a:gd name="T79" fmla="*/ 163 h 5447"/>
                <a:gd name="T80" fmla="*/ 533 w 3558"/>
                <a:gd name="T81" fmla="*/ 164 h 5447"/>
                <a:gd name="T82" fmla="*/ 539 w 3558"/>
                <a:gd name="T83" fmla="*/ 158 h 5447"/>
                <a:gd name="T84" fmla="*/ 551 w 3558"/>
                <a:gd name="T85" fmla="*/ 171 h 5447"/>
                <a:gd name="T86" fmla="*/ 581 w 3558"/>
                <a:gd name="T87" fmla="*/ 190 h 5447"/>
                <a:gd name="T88" fmla="*/ 597 w 3558"/>
                <a:gd name="T89" fmla="*/ 205 h 5447"/>
                <a:gd name="T90" fmla="*/ 603 w 3558"/>
                <a:gd name="T91" fmla="*/ 198 h 5447"/>
                <a:gd name="T92" fmla="*/ 613 w 3558"/>
                <a:gd name="T93" fmla="*/ 200 h 5447"/>
                <a:gd name="T94" fmla="*/ 630 w 3558"/>
                <a:gd name="T95" fmla="*/ 220 h 5447"/>
                <a:gd name="T96" fmla="*/ 649 w 3558"/>
                <a:gd name="T97" fmla="*/ 239 h 5447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3558"/>
                <a:gd name="T148" fmla="*/ 0 h 5447"/>
                <a:gd name="T149" fmla="*/ 3558 w 3558"/>
                <a:gd name="T150" fmla="*/ 5447 h 5447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3558" h="5447">
                  <a:moveTo>
                    <a:pt x="3273" y="1228"/>
                  </a:moveTo>
                  <a:lnTo>
                    <a:pt x="3312" y="1456"/>
                  </a:lnTo>
                  <a:lnTo>
                    <a:pt x="3366" y="1667"/>
                  </a:lnTo>
                  <a:lnTo>
                    <a:pt x="3406" y="1862"/>
                  </a:lnTo>
                  <a:lnTo>
                    <a:pt x="3430" y="2039"/>
                  </a:lnTo>
                  <a:lnTo>
                    <a:pt x="3469" y="2200"/>
                  </a:lnTo>
                  <a:lnTo>
                    <a:pt x="3507" y="2360"/>
                  </a:lnTo>
                  <a:lnTo>
                    <a:pt x="3524" y="2512"/>
                  </a:lnTo>
                  <a:lnTo>
                    <a:pt x="3541" y="2663"/>
                  </a:lnTo>
                  <a:lnTo>
                    <a:pt x="3558" y="2816"/>
                  </a:lnTo>
                  <a:lnTo>
                    <a:pt x="3546" y="2967"/>
                  </a:lnTo>
                  <a:lnTo>
                    <a:pt x="3548" y="3137"/>
                  </a:lnTo>
                  <a:lnTo>
                    <a:pt x="3545" y="3280"/>
                  </a:lnTo>
                  <a:lnTo>
                    <a:pt x="3525" y="3407"/>
                  </a:lnTo>
                  <a:lnTo>
                    <a:pt x="3528" y="3541"/>
                  </a:lnTo>
                  <a:lnTo>
                    <a:pt x="3516" y="3660"/>
                  </a:lnTo>
                  <a:lnTo>
                    <a:pt x="3482" y="3770"/>
                  </a:lnTo>
                  <a:lnTo>
                    <a:pt x="3463" y="3896"/>
                  </a:lnTo>
                  <a:lnTo>
                    <a:pt x="3400" y="4006"/>
                  </a:lnTo>
                  <a:lnTo>
                    <a:pt x="3352" y="4132"/>
                  </a:lnTo>
                  <a:lnTo>
                    <a:pt x="3276" y="4259"/>
                  </a:lnTo>
                  <a:lnTo>
                    <a:pt x="3046" y="4571"/>
                  </a:lnTo>
                  <a:lnTo>
                    <a:pt x="2786" y="4815"/>
                  </a:lnTo>
                  <a:lnTo>
                    <a:pt x="2532" y="5018"/>
                  </a:lnTo>
                  <a:lnTo>
                    <a:pt x="2263" y="5169"/>
                  </a:lnTo>
                  <a:lnTo>
                    <a:pt x="2030" y="5278"/>
                  </a:lnTo>
                  <a:lnTo>
                    <a:pt x="1817" y="5363"/>
                  </a:lnTo>
                  <a:lnTo>
                    <a:pt x="1611" y="5404"/>
                  </a:lnTo>
                  <a:lnTo>
                    <a:pt x="1475" y="5430"/>
                  </a:lnTo>
                  <a:lnTo>
                    <a:pt x="1382" y="5438"/>
                  </a:lnTo>
                  <a:lnTo>
                    <a:pt x="1347" y="5447"/>
                  </a:lnTo>
                  <a:lnTo>
                    <a:pt x="995" y="4905"/>
                  </a:lnTo>
                  <a:lnTo>
                    <a:pt x="980" y="4888"/>
                  </a:lnTo>
                  <a:lnTo>
                    <a:pt x="979" y="4855"/>
                  </a:lnTo>
                  <a:lnTo>
                    <a:pt x="964" y="4805"/>
                  </a:lnTo>
                  <a:lnTo>
                    <a:pt x="963" y="4737"/>
                  </a:lnTo>
                  <a:lnTo>
                    <a:pt x="969" y="4661"/>
                  </a:lnTo>
                  <a:lnTo>
                    <a:pt x="960" y="4568"/>
                  </a:lnTo>
                  <a:lnTo>
                    <a:pt x="973" y="4484"/>
                  </a:lnTo>
                  <a:lnTo>
                    <a:pt x="971" y="4382"/>
                  </a:lnTo>
                  <a:lnTo>
                    <a:pt x="984" y="4298"/>
                  </a:lnTo>
                  <a:lnTo>
                    <a:pt x="1025" y="4213"/>
                  </a:lnTo>
                  <a:lnTo>
                    <a:pt x="1044" y="4121"/>
                  </a:lnTo>
                  <a:lnTo>
                    <a:pt x="1078" y="4011"/>
                  </a:lnTo>
                  <a:lnTo>
                    <a:pt x="1084" y="3902"/>
                  </a:lnTo>
                  <a:lnTo>
                    <a:pt x="1096" y="3783"/>
                  </a:lnTo>
                  <a:lnTo>
                    <a:pt x="1101" y="3673"/>
                  </a:lnTo>
                  <a:lnTo>
                    <a:pt x="1106" y="3564"/>
                  </a:lnTo>
                  <a:lnTo>
                    <a:pt x="1112" y="3454"/>
                  </a:lnTo>
                  <a:lnTo>
                    <a:pt x="1131" y="3361"/>
                  </a:lnTo>
                  <a:lnTo>
                    <a:pt x="1151" y="3269"/>
                  </a:lnTo>
                  <a:lnTo>
                    <a:pt x="1179" y="3201"/>
                  </a:lnTo>
                  <a:lnTo>
                    <a:pt x="1207" y="3133"/>
                  </a:lnTo>
                  <a:lnTo>
                    <a:pt x="1255" y="3040"/>
                  </a:lnTo>
                  <a:lnTo>
                    <a:pt x="1302" y="2914"/>
                  </a:lnTo>
                  <a:lnTo>
                    <a:pt x="1364" y="2770"/>
                  </a:lnTo>
                  <a:lnTo>
                    <a:pt x="1418" y="2602"/>
                  </a:lnTo>
                  <a:lnTo>
                    <a:pt x="1466" y="2442"/>
                  </a:lnTo>
                  <a:lnTo>
                    <a:pt x="1513" y="2281"/>
                  </a:lnTo>
                  <a:lnTo>
                    <a:pt x="1531" y="2121"/>
                  </a:lnTo>
                  <a:lnTo>
                    <a:pt x="1558" y="1986"/>
                  </a:lnTo>
                  <a:lnTo>
                    <a:pt x="1533" y="1875"/>
                  </a:lnTo>
                  <a:lnTo>
                    <a:pt x="1481" y="1732"/>
                  </a:lnTo>
                  <a:lnTo>
                    <a:pt x="1407" y="1580"/>
                  </a:lnTo>
                  <a:lnTo>
                    <a:pt x="1312" y="1420"/>
                  </a:lnTo>
                  <a:lnTo>
                    <a:pt x="1194" y="1251"/>
                  </a:lnTo>
                  <a:lnTo>
                    <a:pt x="1055" y="1074"/>
                  </a:lnTo>
                  <a:lnTo>
                    <a:pt x="874" y="879"/>
                  </a:lnTo>
                  <a:lnTo>
                    <a:pt x="698" y="676"/>
                  </a:lnTo>
                  <a:lnTo>
                    <a:pt x="502" y="465"/>
                  </a:lnTo>
                  <a:lnTo>
                    <a:pt x="261" y="236"/>
                  </a:lnTo>
                  <a:lnTo>
                    <a:pt x="22" y="9"/>
                  </a:lnTo>
                  <a:lnTo>
                    <a:pt x="0" y="0"/>
                  </a:lnTo>
                  <a:lnTo>
                    <a:pt x="65" y="26"/>
                  </a:lnTo>
                  <a:lnTo>
                    <a:pt x="123" y="59"/>
                  </a:lnTo>
                  <a:lnTo>
                    <a:pt x="180" y="93"/>
                  </a:lnTo>
                  <a:lnTo>
                    <a:pt x="238" y="127"/>
                  </a:lnTo>
                  <a:lnTo>
                    <a:pt x="296" y="161"/>
                  </a:lnTo>
                  <a:lnTo>
                    <a:pt x="354" y="195"/>
                  </a:lnTo>
                  <a:lnTo>
                    <a:pt x="411" y="229"/>
                  </a:lnTo>
                  <a:lnTo>
                    <a:pt x="484" y="279"/>
                  </a:lnTo>
                  <a:lnTo>
                    <a:pt x="570" y="312"/>
                  </a:lnTo>
                  <a:lnTo>
                    <a:pt x="672" y="363"/>
                  </a:lnTo>
                  <a:lnTo>
                    <a:pt x="628" y="346"/>
                  </a:lnTo>
                  <a:lnTo>
                    <a:pt x="613" y="329"/>
                  </a:lnTo>
                  <a:lnTo>
                    <a:pt x="628" y="312"/>
                  </a:lnTo>
                  <a:lnTo>
                    <a:pt x="634" y="304"/>
                  </a:lnTo>
                  <a:lnTo>
                    <a:pt x="656" y="280"/>
                  </a:lnTo>
                  <a:lnTo>
                    <a:pt x="669" y="263"/>
                  </a:lnTo>
                  <a:lnTo>
                    <a:pt x="684" y="246"/>
                  </a:lnTo>
                  <a:lnTo>
                    <a:pt x="697" y="229"/>
                  </a:lnTo>
                  <a:lnTo>
                    <a:pt x="704" y="220"/>
                  </a:lnTo>
                  <a:lnTo>
                    <a:pt x="668" y="195"/>
                  </a:lnTo>
                  <a:lnTo>
                    <a:pt x="733" y="220"/>
                  </a:lnTo>
                  <a:lnTo>
                    <a:pt x="797" y="246"/>
                  </a:lnTo>
                  <a:lnTo>
                    <a:pt x="841" y="263"/>
                  </a:lnTo>
                  <a:lnTo>
                    <a:pt x="899" y="297"/>
                  </a:lnTo>
                  <a:lnTo>
                    <a:pt x="935" y="322"/>
                  </a:lnTo>
                  <a:lnTo>
                    <a:pt x="971" y="348"/>
                  </a:lnTo>
                  <a:lnTo>
                    <a:pt x="1036" y="373"/>
                  </a:lnTo>
                  <a:lnTo>
                    <a:pt x="1072" y="398"/>
                  </a:lnTo>
                  <a:lnTo>
                    <a:pt x="1115" y="415"/>
                  </a:lnTo>
                  <a:lnTo>
                    <a:pt x="1187" y="432"/>
                  </a:lnTo>
                  <a:lnTo>
                    <a:pt x="1193" y="424"/>
                  </a:lnTo>
                  <a:lnTo>
                    <a:pt x="1200" y="415"/>
                  </a:lnTo>
                  <a:lnTo>
                    <a:pt x="1208" y="407"/>
                  </a:lnTo>
                  <a:lnTo>
                    <a:pt x="1215" y="398"/>
                  </a:lnTo>
                  <a:lnTo>
                    <a:pt x="1222" y="390"/>
                  </a:lnTo>
                  <a:lnTo>
                    <a:pt x="1228" y="381"/>
                  </a:lnTo>
                  <a:lnTo>
                    <a:pt x="1236" y="373"/>
                  </a:lnTo>
                  <a:lnTo>
                    <a:pt x="1243" y="365"/>
                  </a:lnTo>
                  <a:lnTo>
                    <a:pt x="1265" y="373"/>
                  </a:lnTo>
                  <a:lnTo>
                    <a:pt x="1314" y="381"/>
                  </a:lnTo>
                  <a:lnTo>
                    <a:pt x="1358" y="398"/>
                  </a:lnTo>
                  <a:lnTo>
                    <a:pt x="1372" y="415"/>
                  </a:lnTo>
                  <a:lnTo>
                    <a:pt x="1387" y="432"/>
                  </a:lnTo>
                  <a:lnTo>
                    <a:pt x="1401" y="449"/>
                  </a:lnTo>
                  <a:lnTo>
                    <a:pt x="1409" y="475"/>
                  </a:lnTo>
                  <a:lnTo>
                    <a:pt x="1423" y="492"/>
                  </a:lnTo>
                  <a:lnTo>
                    <a:pt x="1467" y="509"/>
                  </a:lnTo>
                  <a:lnTo>
                    <a:pt x="1510" y="526"/>
                  </a:lnTo>
                  <a:lnTo>
                    <a:pt x="1560" y="534"/>
                  </a:lnTo>
                  <a:lnTo>
                    <a:pt x="1589" y="534"/>
                  </a:lnTo>
                  <a:lnTo>
                    <a:pt x="1617" y="534"/>
                  </a:lnTo>
                  <a:lnTo>
                    <a:pt x="1639" y="509"/>
                  </a:lnTo>
                  <a:lnTo>
                    <a:pt x="1630" y="483"/>
                  </a:lnTo>
                  <a:lnTo>
                    <a:pt x="1652" y="458"/>
                  </a:lnTo>
                  <a:lnTo>
                    <a:pt x="1672" y="432"/>
                  </a:lnTo>
                  <a:lnTo>
                    <a:pt x="1693" y="407"/>
                  </a:lnTo>
                  <a:lnTo>
                    <a:pt x="1715" y="381"/>
                  </a:lnTo>
                  <a:lnTo>
                    <a:pt x="1735" y="357"/>
                  </a:lnTo>
                  <a:lnTo>
                    <a:pt x="1771" y="349"/>
                  </a:lnTo>
                  <a:lnTo>
                    <a:pt x="1807" y="374"/>
                  </a:lnTo>
                  <a:lnTo>
                    <a:pt x="1836" y="408"/>
                  </a:lnTo>
                  <a:lnTo>
                    <a:pt x="1850" y="424"/>
                  </a:lnTo>
                  <a:lnTo>
                    <a:pt x="1881" y="458"/>
                  </a:lnTo>
                  <a:lnTo>
                    <a:pt x="1916" y="483"/>
                  </a:lnTo>
                  <a:lnTo>
                    <a:pt x="1959" y="500"/>
                  </a:lnTo>
                  <a:lnTo>
                    <a:pt x="1974" y="517"/>
                  </a:lnTo>
                  <a:lnTo>
                    <a:pt x="1996" y="526"/>
                  </a:lnTo>
                  <a:lnTo>
                    <a:pt x="2039" y="543"/>
                  </a:lnTo>
                  <a:lnTo>
                    <a:pt x="2067" y="543"/>
                  </a:lnTo>
                  <a:lnTo>
                    <a:pt x="2096" y="543"/>
                  </a:lnTo>
                  <a:lnTo>
                    <a:pt x="2103" y="534"/>
                  </a:lnTo>
                  <a:lnTo>
                    <a:pt x="2109" y="526"/>
                  </a:lnTo>
                  <a:lnTo>
                    <a:pt x="2138" y="526"/>
                  </a:lnTo>
                  <a:lnTo>
                    <a:pt x="2146" y="518"/>
                  </a:lnTo>
                  <a:lnTo>
                    <a:pt x="2159" y="501"/>
                  </a:lnTo>
                  <a:lnTo>
                    <a:pt x="2166" y="493"/>
                  </a:lnTo>
                  <a:lnTo>
                    <a:pt x="2174" y="484"/>
                  </a:lnTo>
                  <a:lnTo>
                    <a:pt x="2187" y="467"/>
                  </a:lnTo>
                  <a:lnTo>
                    <a:pt x="2217" y="501"/>
                  </a:lnTo>
                  <a:lnTo>
                    <a:pt x="2239" y="544"/>
                  </a:lnTo>
                  <a:lnTo>
                    <a:pt x="2290" y="585"/>
                  </a:lnTo>
                  <a:lnTo>
                    <a:pt x="2312" y="627"/>
                  </a:lnTo>
                  <a:lnTo>
                    <a:pt x="2362" y="670"/>
                  </a:lnTo>
                  <a:lnTo>
                    <a:pt x="2413" y="712"/>
                  </a:lnTo>
                  <a:lnTo>
                    <a:pt x="2464" y="754"/>
                  </a:lnTo>
                  <a:lnTo>
                    <a:pt x="2522" y="788"/>
                  </a:lnTo>
                  <a:lnTo>
                    <a:pt x="2586" y="814"/>
                  </a:lnTo>
                  <a:lnTo>
                    <a:pt x="2630" y="831"/>
                  </a:lnTo>
                  <a:lnTo>
                    <a:pt x="2652" y="839"/>
                  </a:lnTo>
                  <a:lnTo>
                    <a:pt x="2658" y="831"/>
                  </a:lnTo>
                  <a:lnTo>
                    <a:pt x="2665" y="822"/>
                  </a:lnTo>
                  <a:lnTo>
                    <a:pt x="2672" y="814"/>
                  </a:lnTo>
                  <a:lnTo>
                    <a:pt x="2679" y="805"/>
                  </a:lnTo>
                  <a:lnTo>
                    <a:pt x="2687" y="797"/>
                  </a:lnTo>
                  <a:lnTo>
                    <a:pt x="2693" y="788"/>
                  </a:lnTo>
                  <a:lnTo>
                    <a:pt x="2700" y="780"/>
                  </a:lnTo>
                  <a:lnTo>
                    <a:pt x="2707" y="805"/>
                  </a:lnTo>
                  <a:lnTo>
                    <a:pt x="2736" y="839"/>
                  </a:lnTo>
                  <a:lnTo>
                    <a:pt x="2752" y="856"/>
                  </a:lnTo>
                  <a:lnTo>
                    <a:pt x="2787" y="881"/>
                  </a:lnTo>
                  <a:lnTo>
                    <a:pt x="2824" y="907"/>
                  </a:lnTo>
                  <a:lnTo>
                    <a:pt x="2889" y="932"/>
                  </a:lnTo>
                  <a:lnTo>
                    <a:pt x="2903" y="949"/>
                  </a:lnTo>
                  <a:lnTo>
                    <a:pt x="2940" y="975"/>
                  </a:lnTo>
                  <a:lnTo>
                    <a:pt x="2969" y="1009"/>
                  </a:lnTo>
                  <a:lnTo>
                    <a:pt x="2976" y="1034"/>
                  </a:lnTo>
                  <a:lnTo>
                    <a:pt x="2983" y="1026"/>
                  </a:lnTo>
                  <a:lnTo>
                    <a:pt x="2991" y="1017"/>
                  </a:lnTo>
                  <a:lnTo>
                    <a:pt x="2997" y="1009"/>
                  </a:lnTo>
                  <a:lnTo>
                    <a:pt x="3004" y="1000"/>
                  </a:lnTo>
                  <a:lnTo>
                    <a:pt x="3011" y="992"/>
                  </a:lnTo>
                  <a:lnTo>
                    <a:pt x="3018" y="983"/>
                  </a:lnTo>
                  <a:lnTo>
                    <a:pt x="3024" y="975"/>
                  </a:lnTo>
                  <a:lnTo>
                    <a:pt x="3032" y="966"/>
                  </a:lnTo>
                  <a:lnTo>
                    <a:pt x="3061" y="1000"/>
                  </a:lnTo>
                  <a:lnTo>
                    <a:pt x="3075" y="1017"/>
                  </a:lnTo>
                  <a:lnTo>
                    <a:pt x="3106" y="1051"/>
                  </a:lnTo>
                  <a:lnTo>
                    <a:pt x="3120" y="1068"/>
                  </a:lnTo>
                  <a:lnTo>
                    <a:pt x="3149" y="1102"/>
                  </a:lnTo>
                  <a:lnTo>
                    <a:pt x="3164" y="1119"/>
                  </a:lnTo>
                  <a:lnTo>
                    <a:pt x="3200" y="1144"/>
                  </a:lnTo>
                  <a:lnTo>
                    <a:pt x="3214" y="1161"/>
                  </a:lnTo>
                  <a:lnTo>
                    <a:pt x="3243" y="1195"/>
                  </a:lnTo>
                  <a:lnTo>
                    <a:pt x="3280" y="1220"/>
                  </a:lnTo>
                  <a:lnTo>
                    <a:pt x="3273" y="12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R"/>
            </a:p>
          </p:txBody>
        </p:sp>
        <p:sp>
          <p:nvSpPr>
            <p:cNvPr id="294940" name="Freeform 34"/>
            <p:cNvSpPr>
              <a:spLocks noEditPoints="1"/>
            </p:cNvSpPr>
            <p:nvPr/>
          </p:nvSpPr>
          <p:spPr bwMode="auto">
            <a:xfrm>
              <a:off x="3576" y="3438"/>
              <a:ext cx="70" cy="394"/>
            </a:xfrm>
            <a:custGeom>
              <a:avLst/>
              <a:gdLst>
                <a:gd name="T0" fmla="*/ 33 w 350"/>
                <a:gd name="T1" fmla="*/ 22 h 1972"/>
                <a:gd name="T2" fmla="*/ 38 w 350"/>
                <a:gd name="T3" fmla="*/ 22 h 1972"/>
                <a:gd name="T4" fmla="*/ 36 w 350"/>
                <a:gd name="T5" fmla="*/ 22 h 1972"/>
                <a:gd name="T6" fmla="*/ 43 w 350"/>
                <a:gd name="T7" fmla="*/ 44 h 1972"/>
                <a:gd name="T8" fmla="*/ 38 w 350"/>
                <a:gd name="T9" fmla="*/ 22 h 1972"/>
                <a:gd name="T10" fmla="*/ 38 w 350"/>
                <a:gd name="T11" fmla="*/ 44 h 1972"/>
                <a:gd name="T12" fmla="*/ 43 w 350"/>
                <a:gd name="T13" fmla="*/ 44 h 1972"/>
                <a:gd name="T14" fmla="*/ 38 w 350"/>
                <a:gd name="T15" fmla="*/ 44 h 1972"/>
                <a:gd name="T16" fmla="*/ 58 w 350"/>
                <a:gd name="T17" fmla="*/ 95 h 1972"/>
                <a:gd name="T18" fmla="*/ 50 w 350"/>
                <a:gd name="T19" fmla="*/ 70 h 1972"/>
                <a:gd name="T20" fmla="*/ 58 w 350"/>
                <a:gd name="T21" fmla="*/ 95 h 1972"/>
                <a:gd name="T22" fmla="*/ 58 w 350"/>
                <a:gd name="T23" fmla="*/ 95 h 1972"/>
                <a:gd name="T24" fmla="*/ 53 w 350"/>
                <a:gd name="T25" fmla="*/ 94 h 1972"/>
                <a:gd name="T26" fmla="*/ 67 w 350"/>
                <a:gd name="T27" fmla="*/ 152 h 1972"/>
                <a:gd name="T28" fmla="*/ 63 w 350"/>
                <a:gd name="T29" fmla="*/ 124 h 1972"/>
                <a:gd name="T30" fmla="*/ 67 w 350"/>
                <a:gd name="T31" fmla="*/ 152 h 1972"/>
                <a:gd name="T32" fmla="*/ 67 w 350"/>
                <a:gd name="T33" fmla="*/ 152 h 1972"/>
                <a:gd name="T34" fmla="*/ 63 w 350"/>
                <a:gd name="T35" fmla="*/ 151 h 1972"/>
                <a:gd name="T36" fmla="*/ 62 w 350"/>
                <a:gd name="T37" fmla="*/ 180 h 1972"/>
                <a:gd name="T38" fmla="*/ 62 w 350"/>
                <a:gd name="T39" fmla="*/ 180 h 1972"/>
                <a:gd name="T40" fmla="*/ 65 w 350"/>
                <a:gd name="T41" fmla="*/ 211 h 1972"/>
                <a:gd name="T42" fmla="*/ 70 w 350"/>
                <a:gd name="T43" fmla="*/ 212 h 1972"/>
                <a:gd name="T44" fmla="*/ 68 w 350"/>
                <a:gd name="T45" fmla="*/ 211 h 1972"/>
                <a:gd name="T46" fmla="*/ 68 w 350"/>
                <a:gd name="T47" fmla="*/ 242 h 1972"/>
                <a:gd name="T48" fmla="*/ 70 w 350"/>
                <a:gd name="T49" fmla="*/ 212 h 1972"/>
                <a:gd name="T50" fmla="*/ 68 w 350"/>
                <a:gd name="T51" fmla="*/ 242 h 1972"/>
                <a:gd name="T52" fmla="*/ 68 w 350"/>
                <a:gd name="T53" fmla="*/ 242 h 1972"/>
                <a:gd name="T54" fmla="*/ 63 w 350"/>
                <a:gd name="T55" fmla="*/ 241 h 1972"/>
                <a:gd name="T56" fmla="*/ 56 w 350"/>
                <a:gd name="T57" fmla="*/ 269 h 1972"/>
                <a:gd name="T58" fmla="*/ 56 w 350"/>
                <a:gd name="T59" fmla="*/ 269 h 1972"/>
                <a:gd name="T60" fmla="*/ 57 w 350"/>
                <a:gd name="T61" fmla="*/ 283 h 1972"/>
                <a:gd name="T62" fmla="*/ 61 w 350"/>
                <a:gd name="T63" fmla="*/ 284 h 1972"/>
                <a:gd name="T64" fmla="*/ 59 w 350"/>
                <a:gd name="T65" fmla="*/ 283 h 1972"/>
                <a:gd name="T66" fmla="*/ 56 w 350"/>
                <a:gd name="T67" fmla="*/ 298 h 1972"/>
                <a:gd name="T68" fmla="*/ 61 w 350"/>
                <a:gd name="T69" fmla="*/ 284 h 1972"/>
                <a:gd name="T70" fmla="*/ 51 w 350"/>
                <a:gd name="T71" fmla="*/ 296 h 1972"/>
                <a:gd name="T72" fmla="*/ 56 w 350"/>
                <a:gd name="T73" fmla="*/ 298 h 1972"/>
                <a:gd name="T74" fmla="*/ 51 w 350"/>
                <a:gd name="T75" fmla="*/ 296 h 1972"/>
                <a:gd name="T76" fmla="*/ 52 w 350"/>
                <a:gd name="T77" fmla="*/ 309 h 1972"/>
                <a:gd name="T78" fmla="*/ 52 w 350"/>
                <a:gd name="T79" fmla="*/ 309 h 1972"/>
                <a:gd name="T80" fmla="*/ 42 w 350"/>
                <a:gd name="T81" fmla="*/ 322 h 1972"/>
                <a:gd name="T82" fmla="*/ 42 w 350"/>
                <a:gd name="T83" fmla="*/ 322 h 1972"/>
                <a:gd name="T84" fmla="*/ 44 w 350"/>
                <a:gd name="T85" fmla="*/ 322 h 1972"/>
                <a:gd name="T86" fmla="*/ 42 w 350"/>
                <a:gd name="T87" fmla="*/ 335 h 1972"/>
                <a:gd name="T88" fmla="*/ 46 w 350"/>
                <a:gd name="T89" fmla="*/ 323 h 1972"/>
                <a:gd name="T90" fmla="*/ 42 w 350"/>
                <a:gd name="T91" fmla="*/ 335 h 1972"/>
                <a:gd name="T92" fmla="*/ 42 w 350"/>
                <a:gd name="T93" fmla="*/ 335 h 1972"/>
                <a:gd name="T94" fmla="*/ 38 w 350"/>
                <a:gd name="T95" fmla="*/ 333 h 1972"/>
                <a:gd name="T96" fmla="*/ 37 w 350"/>
                <a:gd name="T97" fmla="*/ 348 h 1972"/>
                <a:gd name="T98" fmla="*/ 37 w 350"/>
                <a:gd name="T99" fmla="*/ 348 h 1972"/>
                <a:gd name="T100" fmla="*/ 24 w 350"/>
                <a:gd name="T101" fmla="*/ 357 h 1972"/>
                <a:gd name="T102" fmla="*/ 24 w 350"/>
                <a:gd name="T103" fmla="*/ 357 h 1972"/>
                <a:gd name="T104" fmla="*/ 26 w 350"/>
                <a:gd name="T105" fmla="*/ 358 h 1972"/>
                <a:gd name="T106" fmla="*/ 23 w 350"/>
                <a:gd name="T107" fmla="*/ 372 h 1972"/>
                <a:gd name="T108" fmla="*/ 28 w 350"/>
                <a:gd name="T109" fmla="*/ 358 h 1972"/>
                <a:gd name="T110" fmla="*/ 23 w 350"/>
                <a:gd name="T111" fmla="*/ 372 h 1972"/>
                <a:gd name="T112" fmla="*/ 23 w 350"/>
                <a:gd name="T113" fmla="*/ 372 h 1972"/>
                <a:gd name="T114" fmla="*/ 18 w 350"/>
                <a:gd name="T115" fmla="*/ 370 h 1972"/>
                <a:gd name="T116" fmla="*/ 4 w 350"/>
                <a:gd name="T117" fmla="*/ 394 h 1972"/>
                <a:gd name="T118" fmla="*/ 14 w 350"/>
                <a:gd name="T119" fmla="*/ 382 h 197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350"/>
                <a:gd name="T181" fmla="*/ 0 h 1972"/>
                <a:gd name="T182" fmla="*/ 350 w 350"/>
                <a:gd name="T183" fmla="*/ 1972 h 1972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350" h="1972">
                  <a:moveTo>
                    <a:pt x="138" y="2"/>
                  </a:moveTo>
                  <a:lnTo>
                    <a:pt x="190" y="112"/>
                  </a:lnTo>
                  <a:lnTo>
                    <a:pt x="167" y="109"/>
                  </a:lnTo>
                  <a:lnTo>
                    <a:pt x="115" y="0"/>
                  </a:lnTo>
                  <a:lnTo>
                    <a:pt x="138" y="2"/>
                  </a:lnTo>
                  <a:close/>
                  <a:moveTo>
                    <a:pt x="190" y="112"/>
                  </a:moveTo>
                  <a:lnTo>
                    <a:pt x="190" y="112"/>
                  </a:lnTo>
                  <a:lnTo>
                    <a:pt x="178" y="110"/>
                  </a:lnTo>
                  <a:lnTo>
                    <a:pt x="190" y="112"/>
                  </a:lnTo>
                  <a:close/>
                  <a:moveTo>
                    <a:pt x="190" y="112"/>
                  </a:moveTo>
                  <a:lnTo>
                    <a:pt x="213" y="222"/>
                  </a:lnTo>
                  <a:lnTo>
                    <a:pt x="190" y="218"/>
                  </a:lnTo>
                  <a:lnTo>
                    <a:pt x="167" y="109"/>
                  </a:lnTo>
                  <a:lnTo>
                    <a:pt x="190" y="112"/>
                  </a:lnTo>
                  <a:close/>
                  <a:moveTo>
                    <a:pt x="190" y="219"/>
                  </a:moveTo>
                  <a:lnTo>
                    <a:pt x="191" y="219"/>
                  </a:lnTo>
                  <a:lnTo>
                    <a:pt x="190" y="218"/>
                  </a:lnTo>
                  <a:lnTo>
                    <a:pt x="202" y="220"/>
                  </a:lnTo>
                  <a:lnTo>
                    <a:pt x="190" y="219"/>
                  </a:lnTo>
                  <a:close/>
                  <a:moveTo>
                    <a:pt x="213" y="222"/>
                  </a:moveTo>
                  <a:lnTo>
                    <a:pt x="251" y="348"/>
                  </a:lnTo>
                  <a:lnTo>
                    <a:pt x="229" y="345"/>
                  </a:lnTo>
                  <a:lnTo>
                    <a:pt x="190" y="219"/>
                  </a:lnTo>
                  <a:lnTo>
                    <a:pt x="213" y="222"/>
                  </a:lnTo>
                  <a:close/>
                  <a:moveTo>
                    <a:pt x="251" y="348"/>
                  </a:moveTo>
                  <a:lnTo>
                    <a:pt x="289" y="475"/>
                  </a:lnTo>
                  <a:lnTo>
                    <a:pt x="266" y="472"/>
                  </a:lnTo>
                  <a:lnTo>
                    <a:pt x="229" y="345"/>
                  </a:lnTo>
                  <a:lnTo>
                    <a:pt x="251" y="348"/>
                  </a:lnTo>
                  <a:close/>
                  <a:moveTo>
                    <a:pt x="289" y="475"/>
                  </a:moveTo>
                  <a:lnTo>
                    <a:pt x="289" y="474"/>
                  </a:lnTo>
                  <a:lnTo>
                    <a:pt x="289" y="475"/>
                  </a:lnTo>
                  <a:lnTo>
                    <a:pt x="277" y="473"/>
                  </a:lnTo>
                  <a:lnTo>
                    <a:pt x="289" y="475"/>
                  </a:lnTo>
                  <a:close/>
                  <a:moveTo>
                    <a:pt x="289" y="475"/>
                  </a:moveTo>
                  <a:lnTo>
                    <a:pt x="314" y="619"/>
                  </a:lnTo>
                  <a:lnTo>
                    <a:pt x="291" y="615"/>
                  </a:lnTo>
                  <a:lnTo>
                    <a:pt x="266" y="472"/>
                  </a:lnTo>
                  <a:lnTo>
                    <a:pt x="289" y="475"/>
                  </a:lnTo>
                  <a:close/>
                  <a:moveTo>
                    <a:pt x="314" y="619"/>
                  </a:moveTo>
                  <a:lnTo>
                    <a:pt x="337" y="763"/>
                  </a:lnTo>
                  <a:lnTo>
                    <a:pt x="315" y="759"/>
                  </a:lnTo>
                  <a:lnTo>
                    <a:pt x="291" y="615"/>
                  </a:lnTo>
                  <a:lnTo>
                    <a:pt x="314" y="619"/>
                  </a:lnTo>
                  <a:close/>
                  <a:moveTo>
                    <a:pt x="337" y="763"/>
                  </a:moveTo>
                  <a:lnTo>
                    <a:pt x="337" y="763"/>
                  </a:lnTo>
                  <a:lnTo>
                    <a:pt x="326" y="761"/>
                  </a:lnTo>
                  <a:lnTo>
                    <a:pt x="337" y="763"/>
                  </a:lnTo>
                  <a:close/>
                  <a:moveTo>
                    <a:pt x="337" y="763"/>
                  </a:moveTo>
                  <a:lnTo>
                    <a:pt x="333" y="906"/>
                  </a:lnTo>
                  <a:lnTo>
                    <a:pt x="310" y="901"/>
                  </a:lnTo>
                  <a:lnTo>
                    <a:pt x="315" y="757"/>
                  </a:lnTo>
                  <a:lnTo>
                    <a:pt x="337" y="763"/>
                  </a:lnTo>
                  <a:close/>
                  <a:moveTo>
                    <a:pt x="310" y="901"/>
                  </a:moveTo>
                  <a:lnTo>
                    <a:pt x="310" y="901"/>
                  </a:lnTo>
                  <a:lnTo>
                    <a:pt x="321" y="904"/>
                  </a:lnTo>
                  <a:lnTo>
                    <a:pt x="310" y="901"/>
                  </a:lnTo>
                  <a:close/>
                  <a:moveTo>
                    <a:pt x="333" y="906"/>
                  </a:moveTo>
                  <a:lnTo>
                    <a:pt x="350" y="1059"/>
                  </a:lnTo>
                  <a:lnTo>
                    <a:pt x="327" y="1054"/>
                  </a:lnTo>
                  <a:lnTo>
                    <a:pt x="310" y="901"/>
                  </a:lnTo>
                  <a:lnTo>
                    <a:pt x="333" y="906"/>
                  </a:lnTo>
                  <a:close/>
                  <a:moveTo>
                    <a:pt x="350" y="1059"/>
                  </a:moveTo>
                  <a:lnTo>
                    <a:pt x="350" y="1059"/>
                  </a:lnTo>
                  <a:lnTo>
                    <a:pt x="338" y="1056"/>
                  </a:lnTo>
                  <a:lnTo>
                    <a:pt x="350" y="1059"/>
                  </a:lnTo>
                  <a:close/>
                  <a:moveTo>
                    <a:pt x="350" y="1059"/>
                  </a:moveTo>
                  <a:lnTo>
                    <a:pt x="338" y="1211"/>
                  </a:lnTo>
                  <a:lnTo>
                    <a:pt x="315" y="1205"/>
                  </a:lnTo>
                  <a:lnTo>
                    <a:pt x="327" y="1053"/>
                  </a:lnTo>
                  <a:lnTo>
                    <a:pt x="350" y="1059"/>
                  </a:lnTo>
                  <a:close/>
                  <a:moveTo>
                    <a:pt x="338" y="1211"/>
                  </a:moveTo>
                  <a:lnTo>
                    <a:pt x="338" y="1211"/>
                  </a:lnTo>
                  <a:lnTo>
                    <a:pt x="327" y="1208"/>
                  </a:lnTo>
                  <a:lnTo>
                    <a:pt x="338" y="1211"/>
                  </a:lnTo>
                  <a:close/>
                  <a:moveTo>
                    <a:pt x="338" y="1211"/>
                  </a:moveTo>
                  <a:lnTo>
                    <a:pt x="305" y="1354"/>
                  </a:lnTo>
                  <a:lnTo>
                    <a:pt x="282" y="1348"/>
                  </a:lnTo>
                  <a:lnTo>
                    <a:pt x="315" y="1204"/>
                  </a:lnTo>
                  <a:lnTo>
                    <a:pt x="338" y="1211"/>
                  </a:lnTo>
                  <a:close/>
                  <a:moveTo>
                    <a:pt x="282" y="1348"/>
                  </a:moveTo>
                  <a:lnTo>
                    <a:pt x="282" y="1348"/>
                  </a:lnTo>
                  <a:lnTo>
                    <a:pt x="293" y="1352"/>
                  </a:lnTo>
                  <a:lnTo>
                    <a:pt x="282" y="1348"/>
                  </a:lnTo>
                  <a:close/>
                  <a:moveTo>
                    <a:pt x="305" y="1354"/>
                  </a:moveTo>
                  <a:lnTo>
                    <a:pt x="306" y="1422"/>
                  </a:lnTo>
                  <a:lnTo>
                    <a:pt x="283" y="1416"/>
                  </a:lnTo>
                  <a:lnTo>
                    <a:pt x="282" y="1348"/>
                  </a:lnTo>
                  <a:lnTo>
                    <a:pt x="305" y="1354"/>
                  </a:lnTo>
                  <a:close/>
                  <a:moveTo>
                    <a:pt x="306" y="1422"/>
                  </a:moveTo>
                  <a:lnTo>
                    <a:pt x="306" y="1422"/>
                  </a:lnTo>
                  <a:lnTo>
                    <a:pt x="294" y="1418"/>
                  </a:lnTo>
                  <a:lnTo>
                    <a:pt x="306" y="1422"/>
                  </a:lnTo>
                  <a:close/>
                  <a:moveTo>
                    <a:pt x="306" y="1422"/>
                  </a:moveTo>
                  <a:lnTo>
                    <a:pt x="279" y="1490"/>
                  </a:lnTo>
                  <a:lnTo>
                    <a:pt x="256" y="1483"/>
                  </a:lnTo>
                  <a:lnTo>
                    <a:pt x="283" y="1415"/>
                  </a:lnTo>
                  <a:lnTo>
                    <a:pt x="306" y="1422"/>
                  </a:lnTo>
                  <a:close/>
                  <a:moveTo>
                    <a:pt x="256" y="1483"/>
                  </a:moveTo>
                  <a:lnTo>
                    <a:pt x="256" y="1484"/>
                  </a:lnTo>
                  <a:lnTo>
                    <a:pt x="256" y="1483"/>
                  </a:lnTo>
                  <a:lnTo>
                    <a:pt x="268" y="1486"/>
                  </a:lnTo>
                  <a:lnTo>
                    <a:pt x="256" y="1483"/>
                  </a:lnTo>
                  <a:close/>
                  <a:moveTo>
                    <a:pt x="279" y="1490"/>
                  </a:moveTo>
                  <a:lnTo>
                    <a:pt x="258" y="1549"/>
                  </a:lnTo>
                  <a:lnTo>
                    <a:pt x="235" y="1542"/>
                  </a:lnTo>
                  <a:lnTo>
                    <a:pt x="256" y="1483"/>
                  </a:lnTo>
                  <a:lnTo>
                    <a:pt x="279" y="1490"/>
                  </a:lnTo>
                  <a:close/>
                  <a:moveTo>
                    <a:pt x="258" y="1549"/>
                  </a:moveTo>
                  <a:lnTo>
                    <a:pt x="258" y="1548"/>
                  </a:lnTo>
                  <a:lnTo>
                    <a:pt x="258" y="1549"/>
                  </a:lnTo>
                  <a:lnTo>
                    <a:pt x="247" y="1546"/>
                  </a:lnTo>
                  <a:lnTo>
                    <a:pt x="258" y="1549"/>
                  </a:lnTo>
                  <a:close/>
                  <a:moveTo>
                    <a:pt x="258" y="1549"/>
                  </a:moveTo>
                  <a:lnTo>
                    <a:pt x="231" y="1617"/>
                  </a:lnTo>
                  <a:lnTo>
                    <a:pt x="208" y="1610"/>
                  </a:lnTo>
                  <a:lnTo>
                    <a:pt x="236" y="1542"/>
                  </a:lnTo>
                  <a:lnTo>
                    <a:pt x="258" y="1549"/>
                  </a:lnTo>
                  <a:close/>
                  <a:moveTo>
                    <a:pt x="208" y="1610"/>
                  </a:moveTo>
                  <a:lnTo>
                    <a:pt x="208" y="1610"/>
                  </a:lnTo>
                  <a:lnTo>
                    <a:pt x="219" y="1613"/>
                  </a:lnTo>
                  <a:lnTo>
                    <a:pt x="208" y="1610"/>
                  </a:lnTo>
                  <a:close/>
                  <a:moveTo>
                    <a:pt x="231" y="1617"/>
                  </a:moveTo>
                  <a:lnTo>
                    <a:pt x="211" y="1675"/>
                  </a:lnTo>
                  <a:lnTo>
                    <a:pt x="188" y="1669"/>
                  </a:lnTo>
                  <a:lnTo>
                    <a:pt x="208" y="1610"/>
                  </a:lnTo>
                  <a:lnTo>
                    <a:pt x="231" y="1617"/>
                  </a:lnTo>
                  <a:close/>
                  <a:moveTo>
                    <a:pt x="211" y="1675"/>
                  </a:moveTo>
                  <a:lnTo>
                    <a:pt x="211" y="1675"/>
                  </a:lnTo>
                  <a:lnTo>
                    <a:pt x="211" y="1676"/>
                  </a:lnTo>
                  <a:lnTo>
                    <a:pt x="199" y="1673"/>
                  </a:lnTo>
                  <a:lnTo>
                    <a:pt x="211" y="1675"/>
                  </a:lnTo>
                  <a:close/>
                  <a:moveTo>
                    <a:pt x="211" y="1676"/>
                  </a:moveTo>
                  <a:lnTo>
                    <a:pt x="183" y="1743"/>
                  </a:lnTo>
                  <a:lnTo>
                    <a:pt x="161" y="1736"/>
                  </a:lnTo>
                  <a:lnTo>
                    <a:pt x="188" y="1669"/>
                  </a:lnTo>
                  <a:lnTo>
                    <a:pt x="211" y="1676"/>
                  </a:lnTo>
                  <a:close/>
                  <a:moveTo>
                    <a:pt x="183" y="1743"/>
                  </a:moveTo>
                  <a:lnTo>
                    <a:pt x="183" y="1743"/>
                  </a:lnTo>
                  <a:lnTo>
                    <a:pt x="183" y="1744"/>
                  </a:lnTo>
                  <a:lnTo>
                    <a:pt x="172" y="1739"/>
                  </a:lnTo>
                  <a:lnTo>
                    <a:pt x="183" y="1743"/>
                  </a:lnTo>
                  <a:close/>
                  <a:moveTo>
                    <a:pt x="183" y="1744"/>
                  </a:moveTo>
                  <a:lnTo>
                    <a:pt x="141" y="1795"/>
                  </a:lnTo>
                  <a:lnTo>
                    <a:pt x="119" y="1786"/>
                  </a:lnTo>
                  <a:lnTo>
                    <a:pt x="161" y="1736"/>
                  </a:lnTo>
                  <a:lnTo>
                    <a:pt x="183" y="1744"/>
                  </a:lnTo>
                  <a:close/>
                  <a:moveTo>
                    <a:pt x="119" y="1786"/>
                  </a:moveTo>
                  <a:lnTo>
                    <a:pt x="119" y="1786"/>
                  </a:lnTo>
                  <a:lnTo>
                    <a:pt x="130" y="1790"/>
                  </a:lnTo>
                  <a:lnTo>
                    <a:pt x="119" y="1786"/>
                  </a:lnTo>
                  <a:close/>
                  <a:moveTo>
                    <a:pt x="141" y="1794"/>
                  </a:moveTo>
                  <a:lnTo>
                    <a:pt x="114" y="1861"/>
                  </a:lnTo>
                  <a:lnTo>
                    <a:pt x="91" y="1854"/>
                  </a:lnTo>
                  <a:lnTo>
                    <a:pt x="119" y="1786"/>
                  </a:lnTo>
                  <a:lnTo>
                    <a:pt x="141" y="1794"/>
                  </a:lnTo>
                  <a:close/>
                  <a:moveTo>
                    <a:pt x="114" y="1861"/>
                  </a:moveTo>
                  <a:lnTo>
                    <a:pt x="114" y="1861"/>
                  </a:lnTo>
                  <a:lnTo>
                    <a:pt x="113" y="1861"/>
                  </a:lnTo>
                  <a:lnTo>
                    <a:pt x="103" y="1858"/>
                  </a:lnTo>
                  <a:lnTo>
                    <a:pt x="114" y="1861"/>
                  </a:lnTo>
                  <a:close/>
                  <a:moveTo>
                    <a:pt x="113" y="1861"/>
                  </a:moveTo>
                  <a:lnTo>
                    <a:pt x="72" y="1912"/>
                  </a:lnTo>
                  <a:lnTo>
                    <a:pt x="50" y="1904"/>
                  </a:lnTo>
                  <a:lnTo>
                    <a:pt x="92" y="1853"/>
                  </a:lnTo>
                  <a:lnTo>
                    <a:pt x="113" y="1861"/>
                  </a:lnTo>
                  <a:close/>
                  <a:moveTo>
                    <a:pt x="72" y="1912"/>
                  </a:moveTo>
                  <a:lnTo>
                    <a:pt x="22" y="1972"/>
                  </a:lnTo>
                  <a:lnTo>
                    <a:pt x="0" y="1963"/>
                  </a:lnTo>
                  <a:lnTo>
                    <a:pt x="50" y="1904"/>
                  </a:lnTo>
                  <a:lnTo>
                    <a:pt x="72" y="1912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R"/>
            </a:p>
          </p:txBody>
        </p:sp>
        <p:sp>
          <p:nvSpPr>
            <p:cNvPr id="294941" name="Freeform 35"/>
            <p:cNvSpPr>
              <a:spLocks noEditPoints="1"/>
            </p:cNvSpPr>
            <p:nvPr/>
          </p:nvSpPr>
          <p:spPr bwMode="auto">
            <a:xfrm>
              <a:off x="3433" y="3561"/>
              <a:ext cx="148" cy="403"/>
            </a:xfrm>
            <a:custGeom>
              <a:avLst/>
              <a:gdLst>
                <a:gd name="T0" fmla="*/ 142 w 740"/>
                <a:gd name="T1" fmla="*/ 3 h 2012"/>
                <a:gd name="T2" fmla="*/ 146 w 740"/>
                <a:gd name="T3" fmla="*/ 3 h 2012"/>
                <a:gd name="T4" fmla="*/ 144 w 740"/>
                <a:gd name="T5" fmla="*/ 3 h 2012"/>
                <a:gd name="T6" fmla="*/ 145 w 740"/>
                <a:gd name="T7" fmla="*/ 12 h 2012"/>
                <a:gd name="T8" fmla="*/ 146 w 740"/>
                <a:gd name="T9" fmla="*/ 4 h 2012"/>
                <a:gd name="T10" fmla="*/ 140 w 740"/>
                <a:gd name="T11" fmla="*/ 11 h 2012"/>
                <a:gd name="T12" fmla="*/ 145 w 740"/>
                <a:gd name="T13" fmla="*/ 12 h 2012"/>
                <a:gd name="T14" fmla="*/ 140 w 740"/>
                <a:gd name="T15" fmla="*/ 11 h 2012"/>
                <a:gd name="T16" fmla="*/ 140 w 740"/>
                <a:gd name="T17" fmla="*/ 25 h 2012"/>
                <a:gd name="T18" fmla="*/ 140 w 740"/>
                <a:gd name="T19" fmla="*/ 25 h 2012"/>
                <a:gd name="T20" fmla="*/ 143 w 740"/>
                <a:gd name="T21" fmla="*/ 42 h 2012"/>
                <a:gd name="T22" fmla="*/ 148 w 740"/>
                <a:gd name="T23" fmla="*/ 43 h 2012"/>
                <a:gd name="T24" fmla="*/ 146 w 740"/>
                <a:gd name="T25" fmla="*/ 42 h 2012"/>
                <a:gd name="T26" fmla="*/ 147 w 740"/>
                <a:gd name="T27" fmla="*/ 65 h 2012"/>
                <a:gd name="T28" fmla="*/ 148 w 740"/>
                <a:gd name="T29" fmla="*/ 43 h 2012"/>
                <a:gd name="T30" fmla="*/ 142 w 740"/>
                <a:gd name="T31" fmla="*/ 63 h 2012"/>
                <a:gd name="T32" fmla="*/ 147 w 740"/>
                <a:gd name="T33" fmla="*/ 65 h 2012"/>
                <a:gd name="T34" fmla="*/ 142 w 740"/>
                <a:gd name="T35" fmla="*/ 63 h 2012"/>
                <a:gd name="T36" fmla="*/ 147 w 740"/>
                <a:gd name="T37" fmla="*/ 91 h 2012"/>
                <a:gd name="T38" fmla="*/ 147 w 740"/>
                <a:gd name="T39" fmla="*/ 92 h 2012"/>
                <a:gd name="T40" fmla="*/ 142 w 740"/>
                <a:gd name="T41" fmla="*/ 119 h 2012"/>
                <a:gd name="T42" fmla="*/ 147 w 740"/>
                <a:gd name="T43" fmla="*/ 121 h 2012"/>
                <a:gd name="T44" fmla="*/ 144 w 740"/>
                <a:gd name="T45" fmla="*/ 120 h 2012"/>
                <a:gd name="T46" fmla="*/ 138 w 740"/>
                <a:gd name="T47" fmla="*/ 151 h 2012"/>
                <a:gd name="T48" fmla="*/ 147 w 740"/>
                <a:gd name="T49" fmla="*/ 121 h 2012"/>
                <a:gd name="T50" fmla="*/ 134 w 740"/>
                <a:gd name="T51" fmla="*/ 150 h 2012"/>
                <a:gd name="T52" fmla="*/ 138 w 740"/>
                <a:gd name="T53" fmla="*/ 151 h 2012"/>
                <a:gd name="T54" fmla="*/ 134 w 740"/>
                <a:gd name="T55" fmla="*/ 150 h 2012"/>
                <a:gd name="T56" fmla="*/ 133 w 740"/>
                <a:gd name="T57" fmla="*/ 185 h 2012"/>
                <a:gd name="T58" fmla="*/ 133 w 740"/>
                <a:gd name="T59" fmla="*/ 185 h 2012"/>
                <a:gd name="T60" fmla="*/ 118 w 740"/>
                <a:gd name="T61" fmla="*/ 217 h 2012"/>
                <a:gd name="T62" fmla="*/ 118 w 740"/>
                <a:gd name="T63" fmla="*/ 217 h 2012"/>
                <a:gd name="T64" fmla="*/ 120 w 740"/>
                <a:gd name="T65" fmla="*/ 218 h 2012"/>
                <a:gd name="T66" fmla="*/ 117 w 740"/>
                <a:gd name="T67" fmla="*/ 239 h 2012"/>
                <a:gd name="T68" fmla="*/ 123 w 740"/>
                <a:gd name="T69" fmla="*/ 219 h 2012"/>
                <a:gd name="T70" fmla="*/ 117 w 740"/>
                <a:gd name="T71" fmla="*/ 239 h 2012"/>
                <a:gd name="T72" fmla="*/ 117 w 740"/>
                <a:gd name="T73" fmla="*/ 239 h 2012"/>
                <a:gd name="T74" fmla="*/ 113 w 740"/>
                <a:gd name="T75" fmla="*/ 238 h 2012"/>
                <a:gd name="T76" fmla="*/ 100 w 740"/>
                <a:gd name="T77" fmla="*/ 259 h 2012"/>
                <a:gd name="T78" fmla="*/ 100 w 740"/>
                <a:gd name="T79" fmla="*/ 259 h 2012"/>
                <a:gd name="T80" fmla="*/ 89 w 740"/>
                <a:gd name="T81" fmla="*/ 280 h 2012"/>
                <a:gd name="T82" fmla="*/ 94 w 740"/>
                <a:gd name="T83" fmla="*/ 281 h 2012"/>
                <a:gd name="T84" fmla="*/ 91 w 740"/>
                <a:gd name="T85" fmla="*/ 281 h 2012"/>
                <a:gd name="T86" fmla="*/ 80 w 740"/>
                <a:gd name="T87" fmla="*/ 305 h 2012"/>
                <a:gd name="T88" fmla="*/ 94 w 740"/>
                <a:gd name="T89" fmla="*/ 281 h 2012"/>
                <a:gd name="T90" fmla="*/ 63 w 740"/>
                <a:gd name="T91" fmla="*/ 325 h 2012"/>
                <a:gd name="T92" fmla="*/ 67 w 740"/>
                <a:gd name="T93" fmla="*/ 327 h 2012"/>
                <a:gd name="T94" fmla="*/ 63 w 740"/>
                <a:gd name="T95" fmla="*/ 325 h 2012"/>
                <a:gd name="T96" fmla="*/ 55 w 740"/>
                <a:gd name="T97" fmla="*/ 349 h 2012"/>
                <a:gd name="T98" fmla="*/ 55 w 740"/>
                <a:gd name="T99" fmla="*/ 349 h 2012"/>
                <a:gd name="T100" fmla="*/ 36 w 740"/>
                <a:gd name="T101" fmla="*/ 364 h 2012"/>
                <a:gd name="T102" fmla="*/ 41 w 740"/>
                <a:gd name="T103" fmla="*/ 366 h 2012"/>
                <a:gd name="T104" fmla="*/ 36 w 740"/>
                <a:gd name="T105" fmla="*/ 364 h 2012"/>
                <a:gd name="T106" fmla="*/ 27 w 740"/>
                <a:gd name="T107" fmla="*/ 383 h 2012"/>
                <a:gd name="T108" fmla="*/ 27 w 740"/>
                <a:gd name="T109" fmla="*/ 383 h 2012"/>
                <a:gd name="T110" fmla="*/ 8 w 740"/>
                <a:gd name="T111" fmla="*/ 391 h 2012"/>
                <a:gd name="T112" fmla="*/ 8 w 740"/>
                <a:gd name="T113" fmla="*/ 391 h 2012"/>
                <a:gd name="T114" fmla="*/ 11 w 740"/>
                <a:gd name="T115" fmla="*/ 392 h 2012"/>
                <a:gd name="T116" fmla="*/ 4 w 740"/>
                <a:gd name="T117" fmla="*/ 403 h 2012"/>
                <a:gd name="T118" fmla="*/ 13 w 740"/>
                <a:gd name="T119" fmla="*/ 393 h 201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740"/>
                <a:gd name="T181" fmla="*/ 0 h 2012"/>
                <a:gd name="T182" fmla="*/ 740 w 740"/>
                <a:gd name="T183" fmla="*/ 2012 h 2012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740" h="2012">
                  <a:moveTo>
                    <a:pt x="714" y="0"/>
                  </a:moveTo>
                  <a:lnTo>
                    <a:pt x="728" y="17"/>
                  </a:lnTo>
                  <a:lnTo>
                    <a:pt x="708" y="17"/>
                  </a:lnTo>
                  <a:lnTo>
                    <a:pt x="693" y="0"/>
                  </a:lnTo>
                  <a:lnTo>
                    <a:pt x="714" y="0"/>
                  </a:lnTo>
                  <a:close/>
                  <a:moveTo>
                    <a:pt x="728" y="17"/>
                  </a:moveTo>
                  <a:lnTo>
                    <a:pt x="729" y="18"/>
                  </a:lnTo>
                  <a:lnTo>
                    <a:pt x="729" y="19"/>
                  </a:lnTo>
                  <a:lnTo>
                    <a:pt x="719" y="17"/>
                  </a:lnTo>
                  <a:lnTo>
                    <a:pt x="728" y="17"/>
                  </a:lnTo>
                  <a:close/>
                  <a:moveTo>
                    <a:pt x="729" y="19"/>
                  </a:moveTo>
                  <a:lnTo>
                    <a:pt x="723" y="62"/>
                  </a:lnTo>
                  <a:lnTo>
                    <a:pt x="700" y="56"/>
                  </a:lnTo>
                  <a:lnTo>
                    <a:pt x="706" y="13"/>
                  </a:lnTo>
                  <a:lnTo>
                    <a:pt x="729" y="19"/>
                  </a:lnTo>
                  <a:close/>
                  <a:moveTo>
                    <a:pt x="700" y="56"/>
                  </a:moveTo>
                  <a:lnTo>
                    <a:pt x="700" y="56"/>
                  </a:lnTo>
                  <a:lnTo>
                    <a:pt x="711" y="59"/>
                  </a:lnTo>
                  <a:lnTo>
                    <a:pt x="700" y="56"/>
                  </a:lnTo>
                  <a:close/>
                  <a:moveTo>
                    <a:pt x="723" y="62"/>
                  </a:moveTo>
                  <a:lnTo>
                    <a:pt x="725" y="130"/>
                  </a:lnTo>
                  <a:lnTo>
                    <a:pt x="702" y="123"/>
                  </a:lnTo>
                  <a:lnTo>
                    <a:pt x="700" y="56"/>
                  </a:lnTo>
                  <a:lnTo>
                    <a:pt x="723" y="62"/>
                  </a:lnTo>
                  <a:close/>
                  <a:moveTo>
                    <a:pt x="702" y="123"/>
                  </a:moveTo>
                  <a:lnTo>
                    <a:pt x="702" y="123"/>
                  </a:lnTo>
                  <a:lnTo>
                    <a:pt x="712" y="126"/>
                  </a:lnTo>
                  <a:lnTo>
                    <a:pt x="702" y="123"/>
                  </a:lnTo>
                  <a:close/>
                  <a:moveTo>
                    <a:pt x="725" y="128"/>
                  </a:moveTo>
                  <a:lnTo>
                    <a:pt x="740" y="213"/>
                  </a:lnTo>
                  <a:lnTo>
                    <a:pt x="717" y="208"/>
                  </a:lnTo>
                  <a:lnTo>
                    <a:pt x="702" y="123"/>
                  </a:lnTo>
                  <a:lnTo>
                    <a:pt x="725" y="128"/>
                  </a:lnTo>
                  <a:close/>
                  <a:moveTo>
                    <a:pt x="740" y="213"/>
                  </a:moveTo>
                  <a:lnTo>
                    <a:pt x="740" y="213"/>
                  </a:lnTo>
                  <a:lnTo>
                    <a:pt x="728" y="211"/>
                  </a:lnTo>
                  <a:lnTo>
                    <a:pt x="740" y="213"/>
                  </a:lnTo>
                  <a:close/>
                  <a:moveTo>
                    <a:pt x="740" y="213"/>
                  </a:moveTo>
                  <a:lnTo>
                    <a:pt x="734" y="323"/>
                  </a:lnTo>
                  <a:lnTo>
                    <a:pt x="712" y="317"/>
                  </a:lnTo>
                  <a:lnTo>
                    <a:pt x="717" y="208"/>
                  </a:lnTo>
                  <a:lnTo>
                    <a:pt x="740" y="213"/>
                  </a:lnTo>
                  <a:close/>
                  <a:moveTo>
                    <a:pt x="712" y="317"/>
                  </a:moveTo>
                  <a:lnTo>
                    <a:pt x="712" y="318"/>
                  </a:lnTo>
                  <a:lnTo>
                    <a:pt x="712" y="317"/>
                  </a:lnTo>
                  <a:lnTo>
                    <a:pt x="723" y="321"/>
                  </a:lnTo>
                  <a:lnTo>
                    <a:pt x="712" y="317"/>
                  </a:lnTo>
                  <a:close/>
                  <a:moveTo>
                    <a:pt x="735" y="323"/>
                  </a:moveTo>
                  <a:lnTo>
                    <a:pt x="737" y="459"/>
                  </a:lnTo>
                  <a:lnTo>
                    <a:pt x="715" y="453"/>
                  </a:lnTo>
                  <a:lnTo>
                    <a:pt x="712" y="317"/>
                  </a:lnTo>
                  <a:lnTo>
                    <a:pt x="735" y="323"/>
                  </a:lnTo>
                  <a:close/>
                  <a:moveTo>
                    <a:pt x="737" y="459"/>
                  </a:moveTo>
                  <a:lnTo>
                    <a:pt x="737" y="456"/>
                  </a:lnTo>
                  <a:lnTo>
                    <a:pt x="737" y="459"/>
                  </a:lnTo>
                  <a:lnTo>
                    <a:pt x="726" y="455"/>
                  </a:lnTo>
                  <a:lnTo>
                    <a:pt x="737" y="459"/>
                  </a:lnTo>
                  <a:close/>
                  <a:moveTo>
                    <a:pt x="737" y="459"/>
                  </a:moveTo>
                  <a:lnTo>
                    <a:pt x="733" y="602"/>
                  </a:lnTo>
                  <a:lnTo>
                    <a:pt x="710" y="596"/>
                  </a:lnTo>
                  <a:lnTo>
                    <a:pt x="715" y="453"/>
                  </a:lnTo>
                  <a:lnTo>
                    <a:pt x="737" y="459"/>
                  </a:lnTo>
                  <a:close/>
                  <a:moveTo>
                    <a:pt x="733" y="602"/>
                  </a:moveTo>
                  <a:lnTo>
                    <a:pt x="733" y="602"/>
                  </a:lnTo>
                  <a:lnTo>
                    <a:pt x="733" y="603"/>
                  </a:lnTo>
                  <a:lnTo>
                    <a:pt x="721" y="599"/>
                  </a:lnTo>
                  <a:lnTo>
                    <a:pt x="733" y="602"/>
                  </a:lnTo>
                  <a:close/>
                  <a:moveTo>
                    <a:pt x="733" y="603"/>
                  </a:moveTo>
                  <a:lnTo>
                    <a:pt x="692" y="754"/>
                  </a:lnTo>
                  <a:lnTo>
                    <a:pt x="670" y="748"/>
                  </a:lnTo>
                  <a:lnTo>
                    <a:pt x="710" y="596"/>
                  </a:lnTo>
                  <a:lnTo>
                    <a:pt x="733" y="603"/>
                  </a:lnTo>
                  <a:close/>
                  <a:moveTo>
                    <a:pt x="670" y="748"/>
                  </a:moveTo>
                  <a:lnTo>
                    <a:pt x="670" y="747"/>
                  </a:lnTo>
                  <a:lnTo>
                    <a:pt x="670" y="748"/>
                  </a:lnTo>
                  <a:lnTo>
                    <a:pt x="681" y="751"/>
                  </a:lnTo>
                  <a:lnTo>
                    <a:pt x="670" y="748"/>
                  </a:lnTo>
                  <a:close/>
                  <a:moveTo>
                    <a:pt x="692" y="754"/>
                  </a:moveTo>
                  <a:lnTo>
                    <a:pt x="667" y="922"/>
                  </a:lnTo>
                  <a:lnTo>
                    <a:pt x="645" y="916"/>
                  </a:lnTo>
                  <a:lnTo>
                    <a:pt x="670" y="748"/>
                  </a:lnTo>
                  <a:lnTo>
                    <a:pt x="692" y="754"/>
                  </a:lnTo>
                  <a:close/>
                  <a:moveTo>
                    <a:pt x="667" y="922"/>
                  </a:moveTo>
                  <a:lnTo>
                    <a:pt x="667" y="922"/>
                  </a:lnTo>
                  <a:lnTo>
                    <a:pt x="667" y="924"/>
                  </a:lnTo>
                  <a:lnTo>
                    <a:pt x="656" y="920"/>
                  </a:lnTo>
                  <a:lnTo>
                    <a:pt x="667" y="922"/>
                  </a:lnTo>
                  <a:close/>
                  <a:moveTo>
                    <a:pt x="667" y="924"/>
                  </a:moveTo>
                  <a:lnTo>
                    <a:pt x="612" y="1092"/>
                  </a:lnTo>
                  <a:lnTo>
                    <a:pt x="590" y="1085"/>
                  </a:lnTo>
                  <a:lnTo>
                    <a:pt x="645" y="916"/>
                  </a:lnTo>
                  <a:lnTo>
                    <a:pt x="667" y="924"/>
                  </a:lnTo>
                  <a:close/>
                  <a:moveTo>
                    <a:pt x="590" y="1085"/>
                  </a:moveTo>
                  <a:lnTo>
                    <a:pt x="590" y="1086"/>
                  </a:lnTo>
                  <a:lnTo>
                    <a:pt x="590" y="1085"/>
                  </a:lnTo>
                  <a:lnTo>
                    <a:pt x="601" y="1088"/>
                  </a:lnTo>
                  <a:lnTo>
                    <a:pt x="590" y="1085"/>
                  </a:lnTo>
                  <a:close/>
                  <a:moveTo>
                    <a:pt x="613" y="1092"/>
                  </a:moveTo>
                  <a:lnTo>
                    <a:pt x="585" y="1194"/>
                  </a:lnTo>
                  <a:lnTo>
                    <a:pt x="564" y="1186"/>
                  </a:lnTo>
                  <a:lnTo>
                    <a:pt x="590" y="1085"/>
                  </a:lnTo>
                  <a:lnTo>
                    <a:pt x="613" y="1092"/>
                  </a:lnTo>
                  <a:close/>
                  <a:moveTo>
                    <a:pt x="585" y="1194"/>
                  </a:moveTo>
                  <a:lnTo>
                    <a:pt x="585" y="1194"/>
                  </a:lnTo>
                  <a:lnTo>
                    <a:pt x="575" y="1190"/>
                  </a:lnTo>
                  <a:lnTo>
                    <a:pt x="585" y="1194"/>
                  </a:lnTo>
                  <a:close/>
                  <a:moveTo>
                    <a:pt x="585" y="1194"/>
                  </a:moveTo>
                  <a:lnTo>
                    <a:pt x="524" y="1304"/>
                  </a:lnTo>
                  <a:lnTo>
                    <a:pt x="501" y="1295"/>
                  </a:lnTo>
                  <a:lnTo>
                    <a:pt x="564" y="1186"/>
                  </a:lnTo>
                  <a:lnTo>
                    <a:pt x="585" y="1194"/>
                  </a:lnTo>
                  <a:close/>
                  <a:moveTo>
                    <a:pt x="501" y="1295"/>
                  </a:moveTo>
                  <a:lnTo>
                    <a:pt x="501" y="1295"/>
                  </a:lnTo>
                  <a:lnTo>
                    <a:pt x="513" y="1299"/>
                  </a:lnTo>
                  <a:lnTo>
                    <a:pt x="501" y="1295"/>
                  </a:lnTo>
                  <a:close/>
                  <a:moveTo>
                    <a:pt x="524" y="1303"/>
                  </a:moveTo>
                  <a:lnTo>
                    <a:pt x="468" y="1404"/>
                  </a:lnTo>
                  <a:lnTo>
                    <a:pt x="446" y="1397"/>
                  </a:lnTo>
                  <a:lnTo>
                    <a:pt x="501" y="1295"/>
                  </a:lnTo>
                  <a:lnTo>
                    <a:pt x="524" y="1303"/>
                  </a:lnTo>
                  <a:close/>
                  <a:moveTo>
                    <a:pt x="468" y="1404"/>
                  </a:moveTo>
                  <a:lnTo>
                    <a:pt x="468" y="1404"/>
                  </a:lnTo>
                  <a:lnTo>
                    <a:pt x="457" y="1401"/>
                  </a:lnTo>
                  <a:lnTo>
                    <a:pt x="468" y="1404"/>
                  </a:lnTo>
                  <a:close/>
                  <a:moveTo>
                    <a:pt x="468" y="1404"/>
                  </a:moveTo>
                  <a:lnTo>
                    <a:pt x="399" y="1523"/>
                  </a:lnTo>
                  <a:lnTo>
                    <a:pt x="376" y="1514"/>
                  </a:lnTo>
                  <a:lnTo>
                    <a:pt x="446" y="1397"/>
                  </a:lnTo>
                  <a:lnTo>
                    <a:pt x="468" y="1404"/>
                  </a:lnTo>
                  <a:close/>
                  <a:moveTo>
                    <a:pt x="399" y="1523"/>
                  </a:moveTo>
                  <a:lnTo>
                    <a:pt x="336" y="1632"/>
                  </a:lnTo>
                  <a:lnTo>
                    <a:pt x="314" y="1625"/>
                  </a:lnTo>
                  <a:lnTo>
                    <a:pt x="376" y="1514"/>
                  </a:lnTo>
                  <a:lnTo>
                    <a:pt x="399" y="1523"/>
                  </a:lnTo>
                  <a:close/>
                  <a:moveTo>
                    <a:pt x="336" y="1632"/>
                  </a:moveTo>
                  <a:lnTo>
                    <a:pt x="274" y="1742"/>
                  </a:lnTo>
                  <a:lnTo>
                    <a:pt x="251" y="1734"/>
                  </a:lnTo>
                  <a:lnTo>
                    <a:pt x="314" y="1625"/>
                  </a:lnTo>
                  <a:lnTo>
                    <a:pt x="336" y="1632"/>
                  </a:lnTo>
                  <a:close/>
                  <a:moveTo>
                    <a:pt x="274" y="1742"/>
                  </a:moveTo>
                  <a:lnTo>
                    <a:pt x="274" y="1742"/>
                  </a:lnTo>
                  <a:lnTo>
                    <a:pt x="273" y="1742"/>
                  </a:lnTo>
                  <a:lnTo>
                    <a:pt x="263" y="1738"/>
                  </a:lnTo>
                  <a:lnTo>
                    <a:pt x="274" y="1742"/>
                  </a:lnTo>
                  <a:close/>
                  <a:moveTo>
                    <a:pt x="273" y="1742"/>
                  </a:moveTo>
                  <a:lnTo>
                    <a:pt x="204" y="1827"/>
                  </a:lnTo>
                  <a:lnTo>
                    <a:pt x="182" y="1818"/>
                  </a:lnTo>
                  <a:lnTo>
                    <a:pt x="253" y="1734"/>
                  </a:lnTo>
                  <a:lnTo>
                    <a:pt x="273" y="1742"/>
                  </a:lnTo>
                  <a:close/>
                  <a:moveTo>
                    <a:pt x="204" y="1827"/>
                  </a:moveTo>
                  <a:lnTo>
                    <a:pt x="134" y="1910"/>
                  </a:lnTo>
                  <a:lnTo>
                    <a:pt x="112" y="1902"/>
                  </a:lnTo>
                  <a:lnTo>
                    <a:pt x="182" y="1818"/>
                  </a:lnTo>
                  <a:lnTo>
                    <a:pt x="204" y="1827"/>
                  </a:lnTo>
                  <a:close/>
                  <a:moveTo>
                    <a:pt x="134" y="1910"/>
                  </a:moveTo>
                  <a:lnTo>
                    <a:pt x="133" y="1912"/>
                  </a:lnTo>
                  <a:lnTo>
                    <a:pt x="123" y="1907"/>
                  </a:lnTo>
                  <a:lnTo>
                    <a:pt x="134" y="1910"/>
                  </a:lnTo>
                  <a:close/>
                  <a:moveTo>
                    <a:pt x="133" y="1912"/>
                  </a:moveTo>
                  <a:lnTo>
                    <a:pt x="63" y="1962"/>
                  </a:lnTo>
                  <a:lnTo>
                    <a:pt x="42" y="1953"/>
                  </a:lnTo>
                  <a:lnTo>
                    <a:pt x="112" y="1902"/>
                  </a:lnTo>
                  <a:lnTo>
                    <a:pt x="133" y="1912"/>
                  </a:lnTo>
                  <a:close/>
                  <a:moveTo>
                    <a:pt x="42" y="1953"/>
                  </a:moveTo>
                  <a:lnTo>
                    <a:pt x="42" y="1953"/>
                  </a:lnTo>
                  <a:lnTo>
                    <a:pt x="53" y="1958"/>
                  </a:lnTo>
                  <a:lnTo>
                    <a:pt x="42" y="1953"/>
                  </a:lnTo>
                  <a:close/>
                  <a:moveTo>
                    <a:pt x="64" y="1961"/>
                  </a:moveTo>
                  <a:lnTo>
                    <a:pt x="21" y="2012"/>
                  </a:lnTo>
                  <a:lnTo>
                    <a:pt x="0" y="2004"/>
                  </a:lnTo>
                  <a:lnTo>
                    <a:pt x="42" y="1953"/>
                  </a:lnTo>
                  <a:lnTo>
                    <a:pt x="64" y="1961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R"/>
            </a:p>
          </p:txBody>
        </p:sp>
        <p:sp>
          <p:nvSpPr>
            <p:cNvPr id="294942" name="Freeform 36"/>
            <p:cNvSpPr>
              <a:spLocks noEditPoints="1"/>
            </p:cNvSpPr>
            <p:nvPr/>
          </p:nvSpPr>
          <p:spPr bwMode="auto">
            <a:xfrm>
              <a:off x="3332" y="3770"/>
              <a:ext cx="139" cy="246"/>
            </a:xfrm>
            <a:custGeom>
              <a:avLst/>
              <a:gdLst>
                <a:gd name="T0" fmla="*/ 130 w 694"/>
                <a:gd name="T1" fmla="*/ 18 h 1231"/>
                <a:gd name="T2" fmla="*/ 134 w 694"/>
                <a:gd name="T3" fmla="*/ 0 h 1231"/>
                <a:gd name="T4" fmla="*/ 126 w 694"/>
                <a:gd name="T5" fmla="*/ 17 h 1231"/>
                <a:gd name="T6" fmla="*/ 126 w 694"/>
                <a:gd name="T7" fmla="*/ 17 h 1231"/>
                <a:gd name="T8" fmla="*/ 126 w 694"/>
                <a:gd name="T9" fmla="*/ 17 h 1231"/>
                <a:gd name="T10" fmla="*/ 125 w 694"/>
                <a:gd name="T11" fmla="*/ 39 h 1231"/>
                <a:gd name="T12" fmla="*/ 126 w 694"/>
                <a:gd name="T13" fmla="*/ 17 h 1231"/>
                <a:gd name="T14" fmla="*/ 125 w 694"/>
                <a:gd name="T15" fmla="*/ 39 h 1231"/>
                <a:gd name="T16" fmla="*/ 125 w 694"/>
                <a:gd name="T17" fmla="*/ 39 h 1231"/>
                <a:gd name="T18" fmla="*/ 125 w 694"/>
                <a:gd name="T19" fmla="*/ 39 h 1231"/>
                <a:gd name="T20" fmla="*/ 113 w 694"/>
                <a:gd name="T21" fmla="*/ 61 h 1231"/>
                <a:gd name="T22" fmla="*/ 121 w 694"/>
                <a:gd name="T23" fmla="*/ 37 h 1231"/>
                <a:gd name="T24" fmla="*/ 108 w 694"/>
                <a:gd name="T25" fmla="*/ 59 h 1231"/>
                <a:gd name="T26" fmla="*/ 108 w 694"/>
                <a:gd name="T27" fmla="*/ 59 h 1231"/>
                <a:gd name="T28" fmla="*/ 108 w 694"/>
                <a:gd name="T29" fmla="*/ 59 h 1231"/>
                <a:gd name="T30" fmla="*/ 102 w 694"/>
                <a:gd name="T31" fmla="*/ 87 h 1231"/>
                <a:gd name="T32" fmla="*/ 108 w 694"/>
                <a:gd name="T33" fmla="*/ 59 h 1231"/>
                <a:gd name="T34" fmla="*/ 102 w 694"/>
                <a:gd name="T35" fmla="*/ 87 h 1231"/>
                <a:gd name="T36" fmla="*/ 86 w 694"/>
                <a:gd name="T37" fmla="*/ 113 h 1231"/>
                <a:gd name="T38" fmla="*/ 102 w 694"/>
                <a:gd name="T39" fmla="*/ 87 h 1231"/>
                <a:gd name="T40" fmla="*/ 78 w 694"/>
                <a:gd name="T41" fmla="*/ 143 h 1231"/>
                <a:gd name="T42" fmla="*/ 86 w 694"/>
                <a:gd name="T43" fmla="*/ 113 h 1231"/>
                <a:gd name="T44" fmla="*/ 78 w 694"/>
                <a:gd name="T45" fmla="*/ 143 h 1231"/>
                <a:gd name="T46" fmla="*/ 78 w 694"/>
                <a:gd name="T47" fmla="*/ 143 h 1231"/>
                <a:gd name="T48" fmla="*/ 78 w 694"/>
                <a:gd name="T49" fmla="*/ 143 h 1231"/>
                <a:gd name="T50" fmla="*/ 62 w 694"/>
                <a:gd name="T51" fmla="*/ 170 h 1231"/>
                <a:gd name="T52" fmla="*/ 74 w 694"/>
                <a:gd name="T53" fmla="*/ 141 h 1231"/>
                <a:gd name="T54" fmla="*/ 62 w 694"/>
                <a:gd name="T55" fmla="*/ 170 h 1231"/>
                <a:gd name="T56" fmla="*/ 40 w 694"/>
                <a:gd name="T57" fmla="*/ 195 h 1231"/>
                <a:gd name="T58" fmla="*/ 62 w 694"/>
                <a:gd name="T59" fmla="*/ 170 h 1231"/>
                <a:gd name="T60" fmla="*/ 45 w 694"/>
                <a:gd name="T61" fmla="*/ 197 h 1231"/>
                <a:gd name="T62" fmla="*/ 43 w 694"/>
                <a:gd name="T63" fmla="*/ 196 h 1231"/>
                <a:gd name="T64" fmla="*/ 45 w 694"/>
                <a:gd name="T65" fmla="*/ 197 h 1231"/>
                <a:gd name="T66" fmla="*/ 20 w 694"/>
                <a:gd name="T67" fmla="*/ 221 h 1231"/>
                <a:gd name="T68" fmla="*/ 45 w 694"/>
                <a:gd name="T69" fmla="*/ 197 h 1231"/>
                <a:gd name="T70" fmla="*/ 4 w 694"/>
                <a:gd name="T71" fmla="*/ 246 h 1231"/>
                <a:gd name="T72" fmla="*/ 20 w 694"/>
                <a:gd name="T73" fmla="*/ 221 h 1231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694"/>
                <a:gd name="T112" fmla="*/ 0 h 1231"/>
                <a:gd name="T113" fmla="*/ 694 w 694"/>
                <a:gd name="T114" fmla="*/ 1231 h 1231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694" h="1231">
                  <a:moveTo>
                    <a:pt x="694" y="8"/>
                  </a:moveTo>
                  <a:lnTo>
                    <a:pt x="651" y="92"/>
                  </a:lnTo>
                  <a:lnTo>
                    <a:pt x="630" y="84"/>
                  </a:lnTo>
                  <a:lnTo>
                    <a:pt x="671" y="0"/>
                  </a:lnTo>
                  <a:lnTo>
                    <a:pt x="694" y="8"/>
                  </a:lnTo>
                  <a:close/>
                  <a:moveTo>
                    <a:pt x="630" y="85"/>
                  </a:moveTo>
                  <a:lnTo>
                    <a:pt x="630" y="84"/>
                  </a:lnTo>
                  <a:lnTo>
                    <a:pt x="641" y="87"/>
                  </a:lnTo>
                  <a:lnTo>
                    <a:pt x="630" y="85"/>
                  </a:lnTo>
                  <a:close/>
                  <a:moveTo>
                    <a:pt x="653" y="91"/>
                  </a:moveTo>
                  <a:lnTo>
                    <a:pt x="625" y="193"/>
                  </a:lnTo>
                  <a:lnTo>
                    <a:pt x="603" y="186"/>
                  </a:lnTo>
                  <a:lnTo>
                    <a:pt x="630" y="85"/>
                  </a:lnTo>
                  <a:lnTo>
                    <a:pt x="653" y="91"/>
                  </a:lnTo>
                  <a:close/>
                  <a:moveTo>
                    <a:pt x="625" y="193"/>
                  </a:moveTo>
                  <a:lnTo>
                    <a:pt x="625" y="193"/>
                  </a:lnTo>
                  <a:lnTo>
                    <a:pt x="614" y="189"/>
                  </a:lnTo>
                  <a:lnTo>
                    <a:pt x="625" y="193"/>
                  </a:lnTo>
                  <a:close/>
                  <a:moveTo>
                    <a:pt x="625" y="193"/>
                  </a:moveTo>
                  <a:lnTo>
                    <a:pt x="563" y="303"/>
                  </a:lnTo>
                  <a:lnTo>
                    <a:pt x="540" y="294"/>
                  </a:lnTo>
                  <a:lnTo>
                    <a:pt x="603" y="186"/>
                  </a:lnTo>
                  <a:lnTo>
                    <a:pt x="625" y="193"/>
                  </a:lnTo>
                  <a:close/>
                  <a:moveTo>
                    <a:pt x="540" y="296"/>
                  </a:moveTo>
                  <a:lnTo>
                    <a:pt x="540" y="296"/>
                  </a:lnTo>
                  <a:lnTo>
                    <a:pt x="540" y="294"/>
                  </a:lnTo>
                  <a:lnTo>
                    <a:pt x="552" y="299"/>
                  </a:lnTo>
                  <a:lnTo>
                    <a:pt x="540" y="296"/>
                  </a:lnTo>
                  <a:close/>
                  <a:moveTo>
                    <a:pt x="563" y="303"/>
                  </a:moveTo>
                  <a:lnTo>
                    <a:pt x="509" y="437"/>
                  </a:lnTo>
                  <a:lnTo>
                    <a:pt x="486" y="430"/>
                  </a:lnTo>
                  <a:lnTo>
                    <a:pt x="540" y="296"/>
                  </a:lnTo>
                  <a:lnTo>
                    <a:pt x="563" y="303"/>
                  </a:lnTo>
                  <a:close/>
                  <a:moveTo>
                    <a:pt x="509" y="437"/>
                  </a:moveTo>
                  <a:lnTo>
                    <a:pt x="453" y="573"/>
                  </a:lnTo>
                  <a:lnTo>
                    <a:pt x="431" y="566"/>
                  </a:lnTo>
                  <a:lnTo>
                    <a:pt x="486" y="430"/>
                  </a:lnTo>
                  <a:lnTo>
                    <a:pt x="509" y="437"/>
                  </a:lnTo>
                  <a:close/>
                  <a:moveTo>
                    <a:pt x="453" y="573"/>
                  </a:moveTo>
                  <a:lnTo>
                    <a:pt x="391" y="716"/>
                  </a:lnTo>
                  <a:lnTo>
                    <a:pt x="369" y="708"/>
                  </a:lnTo>
                  <a:lnTo>
                    <a:pt x="431" y="566"/>
                  </a:lnTo>
                  <a:lnTo>
                    <a:pt x="453" y="573"/>
                  </a:lnTo>
                  <a:close/>
                  <a:moveTo>
                    <a:pt x="391" y="716"/>
                  </a:moveTo>
                  <a:lnTo>
                    <a:pt x="391" y="716"/>
                  </a:lnTo>
                  <a:lnTo>
                    <a:pt x="380" y="712"/>
                  </a:lnTo>
                  <a:lnTo>
                    <a:pt x="391" y="716"/>
                  </a:lnTo>
                  <a:close/>
                  <a:moveTo>
                    <a:pt x="391" y="716"/>
                  </a:moveTo>
                  <a:lnTo>
                    <a:pt x="308" y="851"/>
                  </a:lnTo>
                  <a:lnTo>
                    <a:pt x="286" y="843"/>
                  </a:lnTo>
                  <a:lnTo>
                    <a:pt x="369" y="708"/>
                  </a:lnTo>
                  <a:lnTo>
                    <a:pt x="391" y="716"/>
                  </a:lnTo>
                  <a:close/>
                  <a:moveTo>
                    <a:pt x="308" y="851"/>
                  </a:moveTo>
                  <a:lnTo>
                    <a:pt x="224" y="986"/>
                  </a:lnTo>
                  <a:lnTo>
                    <a:pt x="202" y="978"/>
                  </a:lnTo>
                  <a:lnTo>
                    <a:pt x="286" y="843"/>
                  </a:lnTo>
                  <a:lnTo>
                    <a:pt x="308" y="851"/>
                  </a:lnTo>
                  <a:close/>
                  <a:moveTo>
                    <a:pt x="224" y="986"/>
                  </a:moveTo>
                  <a:lnTo>
                    <a:pt x="224" y="986"/>
                  </a:lnTo>
                  <a:lnTo>
                    <a:pt x="224" y="987"/>
                  </a:lnTo>
                  <a:lnTo>
                    <a:pt x="213" y="982"/>
                  </a:lnTo>
                  <a:lnTo>
                    <a:pt x="224" y="986"/>
                  </a:lnTo>
                  <a:close/>
                  <a:moveTo>
                    <a:pt x="224" y="987"/>
                  </a:moveTo>
                  <a:lnTo>
                    <a:pt x="120" y="1113"/>
                  </a:lnTo>
                  <a:lnTo>
                    <a:pt x="98" y="1104"/>
                  </a:lnTo>
                  <a:lnTo>
                    <a:pt x="202" y="978"/>
                  </a:lnTo>
                  <a:lnTo>
                    <a:pt x="224" y="987"/>
                  </a:lnTo>
                  <a:close/>
                  <a:moveTo>
                    <a:pt x="120" y="1113"/>
                  </a:moveTo>
                  <a:lnTo>
                    <a:pt x="22" y="1231"/>
                  </a:lnTo>
                  <a:lnTo>
                    <a:pt x="0" y="1223"/>
                  </a:lnTo>
                  <a:lnTo>
                    <a:pt x="98" y="1104"/>
                  </a:lnTo>
                  <a:lnTo>
                    <a:pt x="120" y="1113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R"/>
            </a:p>
          </p:txBody>
        </p:sp>
        <p:sp>
          <p:nvSpPr>
            <p:cNvPr id="294943" name="Freeform 37"/>
            <p:cNvSpPr>
              <a:spLocks noEditPoints="1"/>
            </p:cNvSpPr>
            <p:nvPr/>
          </p:nvSpPr>
          <p:spPr bwMode="auto">
            <a:xfrm>
              <a:off x="2848" y="1838"/>
              <a:ext cx="309" cy="1123"/>
            </a:xfrm>
            <a:custGeom>
              <a:avLst/>
              <a:gdLst>
                <a:gd name="T0" fmla="*/ 297 w 1544"/>
                <a:gd name="T1" fmla="*/ 1 h 5615"/>
                <a:gd name="T2" fmla="*/ 305 w 1544"/>
                <a:gd name="T3" fmla="*/ 47 h 5615"/>
                <a:gd name="T4" fmla="*/ 305 w 1544"/>
                <a:gd name="T5" fmla="*/ 47 h 5615"/>
                <a:gd name="T6" fmla="*/ 309 w 1544"/>
                <a:gd name="T7" fmla="*/ 97 h 5615"/>
                <a:gd name="T8" fmla="*/ 309 w 1544"/>
                <a:gd name="T9" fmla="*/ 97 h 5615"/>
                <a:gd name="T10" fmla="*/ 304 w 1544"/>
                <a:gd name="T11" fmla="*/ 151 h 5615"/>
                <a:gd name="T12" fmla="*/ 304 w 1544"/>
                <a:gd name="T13" fmla="*/ 151 h 5615"/>
                <a:gd name="T14" fmla="*/ 298 w 1544"/>
                <a:gd name="T15" fmla="*/ 207 h 5615"/>
                <a:gd name="T16" fmla="*/ 298 w 1544"/>
                <a:gd name="T17" fmla="*/ 207 h 5615"/>
                <a:gd name="T18" fmla="*/ 286 w 1544"/>
                <a:gd name="T19" fmla="*/ 263 h 5615"/>
                <a:gd name="T20" fmla="*/ 286 w 1544"/>
                <a:gd name="T21" fmla="*/ 263 h 5615"/>
                <a:gd name="T22" fmla="*/ 271 w 1544"/>
                <a:gd name="T23" fmla="*/ 315 h 5615"/>
                <a:gd name="T24" fmla="*/ 271 w 1544"/>
                <a:gd name="T25" fmla="*/ 315 h 5615"/>
                <a:gd name="T26" fmla="*/ 254 w 1544"/>
                <a:gd name="T27" fmla="*/ 364 h 5615"/>
                <a:gd name="T28" fmla="*/ 254 w 1544"/>
                <a:gd name="T29" fmla="*/ 364 h 5615"/>
                <a:gd name="T30" fmla="*/ 230 w 1544"/>
                <a:gd name="T31" fmla="*/ 406 h 5615"/>
                <a:gd name="T32" fmla="*/ 230 w 1544"/>
                <a:gd name="T33" fmla="*/ 406 h 5615"/>
                <a:gd name="T34" fmla="*/ 208 w 1544"/>
                <a:gd name="T35" fmla="*/ 440 h 5615"/>
                <a:gd name="T36" fmla="*/ 208 w 1544"/>
                <a:gd name="T37" fmla="*/ 440 h 5615"/>
                <a:gd name="T38" fmla="*/ 187 w 1544"/>
                <a:gd name="T39" fmla="*/ 465 h 5615"/>
                <a:gd name="T40" fmla="*/ 187 w 1544"/>
                <a:gd name="T41" fmla="*/ 466 h 5615"/>
                <a:gd name="T42" fmla="*/ 128 w 1544"/>
                <a:gd name="T43" fmla="*/ 509 h 5615"/>
                <a:gd name="T44" fmla="*/ 132 w 1544"/>
                <a:gd name="T45" fmla="*/ 511 h 5615"/>
                <a:gd name="T46" fmla="*/ 82 w 1544"/>
                <a:gd name="T47" fmla="*/ 550 h 5615"/>
                <a:gd name="T48" fmla="*/ 87 w 1544"/>
                <a:gd name="T49" fmla="*/ 551 h 5615"/>
                <a:gd name="T50" fmla="*/ 52 w 1544"/>
                <a:gd name="T51" fmla="*/ 587 h 5615"/>
                <a:gd name="T52" fmla="*/ 56 w 1544"/>
                <a:gd name="T53" fmla="*/ 588 h 5615"/>
                <a:gd name="T54" fmla="*/ 28 w 1544"/>
                <a:gd name="T55" fmla="*/ 622 h 5615"/>
                <a:gd name="T56" fmla="*/ 32 w 1544"/>
                <a:gd name="T57" fmla="*/ 624 h 5615"/>
                <a:gd name="T58" fmla="*/ 13 w 1544"/>
                <a:gd name="T59" fmla="*/ 655 h 5615"/>
                <a:gd name="T60" fmla="*/ 17 w 1544"/>
                <a:gd name="T61" fmla="*/ 656 h 5615"/>
                <a:gd name="T62" fmla="*/ 3 w 1544"/>
                <a:gd name="T63" fmla="*/ 687 h 5615"/>
                <a:gd name="T64" fmla="*/ 8 w 1544"/>
                <a:gd name="T65" fmla="*/ 688 h 5615"/>
                <a:gd name="T66" fmla="*/ 1 w 1544"/>
                <a:gd name="T67" fmla="*/ 717 h 5615"/>
                <a:gd name="T68" fmla="*/ 6 w 1544"/>
                <a:gd name="T69" fmla="*/ 718 h 5615"/>
                <a:gd name="T70" fmla="*/ 0 w 1544"/>
                <a:gd name="T71" fmla="*/ 746 h 5615"/>
                <a:gd name="T72" fmla="*/ 5 w 1544"/>
                <a:gd name="T73" fmla="*/ 747 h 5615"/>
                <a:gd name="T74" fmla="*/ 6 w 1544"/>
                <a:gd name="T75" fmla="*/ 779 h 5615"/>
                <a:gd name="T76" fmla="*/ 6 w 1544"/>
                <a:gd name="T77" fmla="*/ 779 h 5615"/>
                <a:gd name="T78" fmla="*/ 3 w 1544"/>
                <a:gd name="T79" fmla="*/ 812 h 5615"/>
                <a:gd name="T80" fmla="*/ 7 w 1544"/>
                <a:gd name="T81" fmla="*/ 813 h 5615"/>
                <a:gd name="T82" fmla="*/ 13 w 1544"/>
                <a:gd name="T83" fmla="*/ 847 h 5615"/>
                <a:gd name="T84" fmla="*/ 13 w 1544"/>
                <a:gd name="T85" fmla="*/ 847 h 5615"/>
                <a:gd name="T86" fmla="*/ 11 w 1544"/>
                <a:gd name="T87" fmla="*/ 877 h 5615"/>
                <a:gd name="T88" fmla="*/ 15 w 1544"/>
                <a:gd name="T89" fmla="*/ 878 h 5615"/>
                <a:gd name="T90" fmla="*/ 17 w 1544"/>
                <a:gd name="T91" fmla="*/ 911 h 5615"/>
                <a:gd name="T92" fmla="*/ 22 w 1544"/>
                <a:gd name="T93" fmla="*/ 912 h 5615"/>
                <a:gd name="T94" fmla="*/ 26 w 1544"/>
                <a:gd name="T95" fmla="*/ 942 h 5615"/>
                <a:gd name="T96" fmla="*/ 31 w 1544"/>
                <a:gd name="T97" fmla="*/ 943 h 5615"/>
                <a:gd name="T98" fmla="*/ 40 w 1544"/>
                <a:gd name="T99" fmla="*/ 974 h 5615"/>
                <a:gd name="T100" fmla="*/ 44 w 1544"/>
                <a:gd name="T101" fmla="*/ 975 h 5615"/>
                <a:gd name="T102" fmla="*/ 59 w 1544"/>
                <a:gd name="T103" fmla="*/ 1005 h 5615"/>
                <a:gd name="T104" fmla="*/ 69 w 1544"/>
                <a:gd name="T105" fmla="*/ 1035 h 5615"/>
                <a:gd name="T106" fmla="*/ 74 w 1544"/>
                <a:gd name="T107" fmla="*/ 1035 h 5615"/>
                <a:gd name="T108" fmla="*/ 86 w 1544"/>
                <a:gd name="T109" fmla="*/ 1064 h 5615"/>
                <a:gd name="T110" fmla="*/ 90 w 1544"/>
                <a:gd name="T111" fmla="*/ 1064 h 5615"/>
                <a:gd name="T112" fmla="*/ 106 w 1544"/>
                <a:gd name="T113" fmla="*/ 1094 h 5615"/>
                <a:gd name="T114" fmla="*/ 111 w 1544"/>
                <a:gd name="T115" fmla="*/ 1094 h 561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1544"/>
                <a:gd name="T175" fmla="*/ 0 h 5615"/>
                <a:gd name="T176" fmla="*/ 1544 w 1544"/>
                <a:gd name="T177" fmla="*/ 5615 h 5615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1544" h="5615">
                  <a:moveTo>
                    <a:pt x="1485" y="5"/>
                  </a:moveTo>
                  <a:lnTo>
                    <a:pt x="1525" y="233"/>
                  </a:lnTo>
                  <a:lnTo>
                    <a:pt x="1503" y="228"/>
                  </a:lnTo>
                  <a:lnTo>
                    <a:pt x="1463" y="0"/>
                  </a:lnTo>
                  <a:lnTo>
                    <a:pt x="1485" y="5"/>
                  </a:lnTo>
                  <a:close/>
                  <a:moveTo>
                    <a:pt x="1525" y="233"/>
                  </a:moveTo>
                  <a:lnTo>
                    <a:pt x="1525" y="233"/>
                  </a:lnTo>
                  <a:lnTo>
                    <a:pt x="1514" y="230"/>
                  </a:lnTo>
                  <a:lnTo>
                    <a:pt x="1525" y="233"/>
                  </a:lnTo>
                  <a:close/>
                  <a:moveTo>
                    <a:pt x="1525" y="233"/>
                  </a:moveTo>
                  <a:lnTo>
                    <a:pt x="1544" y="486"/>
                  </a:lnTo>
                  <a:lnTo>
                    <a:pt x="1521" y="481"/>
                  </a:lnTo>
                  <a:lnTo>
                    <a:pt x="1503" y="228"/>
                  </a:lnTo>
                  <a:lnTo>
                    <a:pt x="1525" y="233"/>
                  </a:lnTo>
                  <a:close/>
                  <a:moveTo>
                    <a:pt x="1544" y="486"/>
                  </a:moveTo>
                  <a:lnTo>
                    <a:pt x="1544" y="487"/>
                  </a:lnTo>
                  <a:lnTo>
                    <a:pt x="1532" y="483"/>
                  </a:lnTo>
                  <a:lnTo>
                    <a:pt x="1544" y="486"/>
                  </a:lnTo>
                  <a:close/>
                  <a:moveTo>
                    <a:pt x="1544" y="487"/>
                  </a:moveTo>
                  <a:lnTo>
                    <a:pt x="1520" y="757"/>
                  </a:lnTo>
                  <a:lnTo>
                    <a:pt x="1497" y="751"/>
                  </a:lnTo>
                  <a:lnTo>
                    <a:pt x="1521" y="481"/>
                  </a:lnTo>
                  <a:lnTo>
                    <a:pt x="1544" y="487"/>
                  </a:lnTo>
                  <a:close/>
                  <a:moveTo>
                    <a:pt x="1520" y="757"/>
                  </a:moveTo>
                  <a:lnTo>
                    <a:pt x="1520" y="755"/>
                  </a:lnTo>
                  <a:lnTo>
                    <a:pt x="1520" y="757"/>
                  </a:lnTo>
                  <a:lnTo>
                    <a:pt x="1509" y="753"/>
                  </a:lnTo>
                  <a:lnTo>
                    <a:pt x="1520" y="757"/>
                  </a:lnTo>
                  <a:close/>
                  <a:moveTo>
                    <a:pt x="1520" y="757"/>
                  </a:moveTo>
                  <a:lnTo>
                    <a:pt x="1490" y="1035"/>
                  </a:lnTo>
                  <a:lnTo>
                    <a:pt x="1467" y="1029"/>
                  </a:lnTo>
                  <a:lnTo>
                    <a:pt x="1497" y="751"/>
                  </a:lnTo>
                  <a:lnTo>
                    <a:pt x="1520" y="757"/>
                  </a:lnTo>
                  <a:close/>
                  <a:moveTo>
                    <a:pt x="1490" y="1035"/>
                  </a:moveTo>
                  <a:lnTo>
                    <a:pt x="1490" y="1037"/>
                  </a:lnTo>
                  <a:lnTo>
                    <a:pt x="1490" y="1035"/>
                  </a:lnTo>
                  <a:lnTo>
                    <a:pt x="1478" y="1033"/>
                  </a:lnTo>
                  <a:lnTo>
                    <a:pt x="1490" y="1035"/>
                  </a:lnTo>
                  <a:close/>
                  <a:moveTo>
                    <a:pt x="1490" y="1035"/>
                  </a:moveTo>
                  <a:lnTo>
                    <a:pt x="1430" y="1314"/>
                  </a:lnTo>
                  <a:lnTo>
                    <a:pt x="1407" y="1308"/>
                  </a:lnTo>
                  <a:lnTo>
                    <a:pt x="1467" y="1029"/>
                  </a:lnTo>
                  <a:lnTo>
                    <a:pt x="1490" y="1035"/>
                  </a:lnTo>
                  <a:close/>
                  <a:moveTo>
                    <a:pt x="1430" y="1314"/>
                  </a:moveTo>
                  <a:lnTo>
                    <a:pt x="1430" y="1313"/>
                  </a:lnTo>
                  <a:lnTo>
                    <a:pt x="1430" y="1314"/>
                  </a:lnTo>
                  <a:lnTo>
                    <a:pt x="1418" y="1311"/>
                  </a:lnTo>
                  <a:lnTo>
                    <a:pt x="1430" y="1314"/>
                  </a:lnTo>
                  <a:close/>
                  <a:moveTo>
                    <a:pt x="1430" y="1314"/>
                  </a:moveTo>
                  <a:lnTo>
                    <a:pt x="1355" y="1575"/>
                  </a:lnTo>
                  <a:lnTo>
                    <a:pt x="1333" y="1569"/>
                  </a:lnTo>
                  <a:lnTo>
                    <a:pt x="1407" y="1308"/>
                  </a:lnTo>
                  <a:lnTo>
                    <a:pt x="1430" y="1314"/>
                  </a:lnTo>
                  <a:close/>
                  <a:moveTo>
                    <a:pt x="1355" y="1575"/>
                  </a:moveTo>
                  <a:lnTo>
                    <a:pt x="1355" y="1578"/>
                  </a:lnTo>
                  <a:lnTo>
                    <a:pt x="1355" y="1577"/>
                  </a:lnTo>
                  <a:lnTo>
                    <a:pt x="1344" y="1573"/>
                  </a:lnTo>
                  <a:lnTo>
                    <a:pt x="1355" y="1575"/>
                  </a:lnTo>
                  <a:close/>
                  <a:moveTo>
                    <a:pt x="1355" y="1577"/>
                  </a:moveTo>
                  <a:lnTo>
                    <a:pt x="1267" y="1821"/>
                  </a:lnTo>
                  <a:lnTo>
                    <a:pt x="1245" y="1814"/>
                  </a:lnTo>
                  <a:lnTo>
                    <a:pt x="1333" y="1569"/>
                  </a:lnTo>
                  <a:lnTo>
                    <a:pt x="1355" y="1577"/>
                  </a:lnTo>
                  <a:close/>
                  <a:moveTo>
                    <a:pt x="1267" y="1821"/>
                  </a:moveTo>
                  <a:lnTo>
                    <a:pt x="1267" y="1820"/>
                  </a:lnTo>
                  <a:lnTo>
                    <a:pt x="1267" y="1821"/>
                  </a:lnTo>
                  <a:lnTo>
                    <a:pt x="1256" y="1817"/>
                  </a:lnTo>
                  <a:lnTo>
                    <a:pt x="1267" y="1821"/>
                  </a:lnTo>
                  <a:close/>
                  <a:moveTo>
                    <a:pt x="1267" y="1821"/>
                  </a:moveTo>
                  <a:lnTo>
                    <a:pt x="1150" y="2032"/>
                  </a:lnTo>
                  <a:lnTo>
                    <a:pt x="1128" y="2024"/>
                  </a:lnTo>
                  <a:lnTo>
                    <a:pt x="1245" y="1814"/>
                  </a:lnTo>
                  <a:lnTo>
                    <a:pt x="1267" y="1821"/>
                  </a:lnTo>
                  <a:close/>
                  <a:moveTo>
                    <a:pt x="1150" y="2032"/>
                  </a:moveTo>
                  <a:lnTo>
                    <a:pt x="1150" y="2032"/>
                  </a:lnTo>
                  <a:lnTo>
                    <a:pt x="1139" y="2028"/>
                  </a:lnTo>
                  <a:lnTo>
                    <a:pt x="1150" y="2032"/>
                  </a:lnTo>
                  <a:close/>
                  <a:moveTo>
                    <a:pt x="1150" y="2032"/>
                  </a:moveTo>
                  <a:lnTo>
                    <a:pt x="1038" y="2201"/>
                  </a:lnTo>
                  <a:lnTo>
                    <a:pt x="1016" y="2193"/>
                  </a:lnTo>
                  <a:lnTo>
                    <a:pt x="1128" y="2024"/>
                  </a:lnTo>
                  <a:lnTo>
                    <a:pt x="1150" y="2032"/>
                  </a:lnTo>
                  <a:close/>
                  <a:moveTo>
                    <a:pt x="1038" y="2201"/>
                  </a:moveTo>
                  <a:lnTo>
                    <a:pt x="1038" y="2201"/>
                  </a:lnTo>
                  <a:lnTo>
                    <a:pt x="1027" y="2196"/>
                  </a:lnTo>
                  <a:lnTo>
                    <a:pt x="1038" y="2201"/>
                  </a:lnTo>
                  <a:close/>
                  <a:moveTo>
                    <a:pt x="1038" y="2201"/>
                  </a:moveTo>
                  <a:lnTo>
                    <a:pt x="933" y="2327"/>
                  </a:lnTo>
                  <a:lnTo>
                    <a:pt x="911" y="2319"/>
                  </a:lnTo>
                  <a:lnTo>
                    <a:pt x="1016" y="2193"/>
                  </a:lnTo>
                  <a:lnTo>
                    <a:pt x="1038" y="2201"/>
                  </a:lnTo>
                  <a:close/>
                  <a:moveTo>
                    <a:pt x="933" y="2327"/>
                  </a:moveTo>
                  <a:lnTo>
                    <a:pt x="933" y="2328"/>
                  </a:lnTo>
                  <a:lnTo>
                    <a:pt x="922" y="2323"/>
                  </a:lnTo>
                  <a:lnTo>
                    <a:pt x="933" y="2327"/>
                  </a:lnTo>
                  <a:close/>
                  <a:moveTo>
                    <a:pt x="933" y="2328"/>
                  </a:moveTo>
                  <a:lnTo>
                    <a:pt x="658" y="2556"/>
                  </a:lnTo>
                  <a:lnTo>
                    <a:pt x="638" y="2546"/>
                  </a:lnTo>
                  <a:lnTo>
                    <a:pt x="911" y="2319"/>
                  </a:lnTo>
                  <a:lnTo>
                    <a:pt x="933" y="2328"/>
                  </a:lnTo>
                  <a:close/>
                  <a:moveTo>
                    <a:pt x="638" y="2546"/>
                  </a:moveTo>
                  <a:lnTo>
                    <a:pt x="638" y="2546"/>
                  </a:lnTo>
                  <a:lnTo>
                    <a:pt x="647" y="2551"/>
                  </a:lnTo>
                  <a:lnTo>
                    <a:pt x="638" y="2546"/>
                  </a:lnTo>
                  <a:close/>
                  <a:moveTo>
                    <a:pt x="658" y="2556"/>
                  </a:moveTo>
                  <a:lnTo>
                    <a:pt x="433" y="2758"/>
                  </a:lnTo>
                  <a:lnTo>
                    <a:pt x="412" y="2748"/>
                  </a:lnTo>
                  <a:lnTo>
                    <a:pt x="638" y="2546"/>
                  </a:lnTo>
                  <a:lnTo>
                    <a:pt x="658" y="2556"/>
                  </a:lnTo>
                  <a:close/>
                  <a:moveTo>
                    <a:pt x="411" y="2748"/>
                  </a:moveTo>
                  <a:lnTo>
                    <a:pt x="412" y="2748"/>
                  </a:lnTo>
                  <a:lnTo>
                    <a:pt x="422" y="2753"/>
                  </a:lnTo>
                  <a:lnTo>
                    <a:pt x="411" y="2748"/>
                  </a:lnTo>
                  <a:close/>
                  <a:moveTo>
                    <a:pt x="433" y="2757"/>
                  </a:moveTo>
                  <a:lnTo>
                    <a:pt x="279" y="2943"/>
                  </a:lnTo>
                  <a:lnTo>
                    <a:pt x="258" y="2935"/>
                  </a:lnTo>
                  <a:lnTo>
                    <a:pt x="411" y="2748"/>
                  </a:lnTo>
                  <a:lnTo>
                    <a:pt x="433" y="2757"/>
                  </a:lnTo>
                  <a:close/>
                  <a:moveTo>
                    <a:pt x="258" y="2935"/>
                  </a:moveTo>
                  <a:lnTo>
                    <a:pt x="258" y="2935"/>
                  </a:lnTo>
                  <a:lnTo>
                    <a:pt x="268" y="2938"/>
                  </a:lnTo>
                  <a:lnTo>
                    <a:pt x="258" y="2935"/>
                  </a:lnTo>
                  <a:close/>
                  <a:moveTo>
                    <a:pt x="279" y="2942"/>
                  </a:moveTo>
                  <a:lnTo>
                    <a:pt x="162" y="3120"/>
                  </a:lnTo>
                  <a:lnTo>
                    <a:pt x="139" y="3112"/>
                  </a:lnTo>
                  <a:lnTo>
                    <a:pt x="258" y="2935"/>
                  </a:lnTo>
                  <a:lnTo>
                    <a:pt x="279" y="2942"/>
                  </a:lnTo>
                  <a:close/>
                  <a:moveTo>
                    <a:pt x="139" y="3112"/>
                  </a:moveTo>
                  <a:lnTo>
                    <a:pt x="139" y="3113"/>
                  </a:lnTo>
                  <a:lnTo>
                    <a:pt x="139" y="3112"/>
                  </a:lnTo>
                  <a:lnTo>
                    <a:pt x="150" y="3115"/>
                  </a:lnTo>
                  <a:lnTo>
                    <a:pt x="139" y="3112"/>
                  </a:lnTo>
                  <a:close/>
                  <a:moveTo>
                    <a:pt x="162" y="3119"/>
                  </a:moveTo>
                  <a:lnTo>
                    <a:pt x="86" y="3280"/>
                  </a:lnTo>
                  <a:lnTo>
                    <a:pt x="64" y="3273"/>
                  </a:lnTo>
                  <a:lnTo>
                    <a:pt x="139" y="3112"/>
                  </a:lnTo>
                  <a:lnTo>
                    <a:pt x="162" y="3119"/>
                  </a:lnTo>
                  <a:close/>
                  <a:moveTo>
                    <a:pt x="64" y="3273"/>
                  </a:moveTo>
                  <a:lnTo>
                    <a:pt x="64" y="3273"/>
                  </a:lnTo>
                  <a:lnTo>
                    <a:pt x="75" y="3276"/>
                  </a:lnTo>
                  <a:lnTo>
                    <a:pt x="64" y="3273"/>
                  </a:lnTo>
                  <a:close/>
                  <a:moveTo>
                    <a:pt x="86" y="3280"/>
                  </a:moveTo>
                  <a:lnTo>
                    <a:pt x="38" y="3440"/>
                  </a:lnTo>
                  <a:lnTo>
                    <a:pt x="17" y="3432"/>
                  </a:lnTo>
                  <a:lnTo>
                    <a:pt x="64" y="3273"/>
                  </a:lnTo>
                  <a:lnTo>
                    <a:pt x="86" y="3280"/>
                  </a:lnTo>
                  <a:close/>
                  <a:moveTo>
                    <a:pt x="15" y="3434"/>
                  </a:moveTo>
                  <a:lnTo>
                    <a:pt x="15" y="3434"/>
                  </a:lnTo>
                  <a:lnTo>
                    <a:pt x="17" y="3432"/>
                  </a:lnTo>
                  <a:lnTo>
                    <a:pt x="28" y="3436"/>
                  </a:lnTo>
                  <a:lnTo>
                    <a:pt x="15" y="3434"/>
                  </a:lnTo>
                  <a:close/>
                  <a:moveTo>
                    <a:pt x="38" y="3440"/>
                  </a:moveTo>
                  <a:lnTo>
                    <a:pt x="28" y="3591"/>
                  </a:lnTo>
                  <a:lnTo>
                    <a:pt x="5" y="3585"/>
                  </a:lnTo>
                  <a:lnTo>
                    <a:pt x="15" y="3434"/>
                  </a:lnTo>
                  <a:lnTo>
                    <a:pt x="38" y="3440"/>
                  </a:lnTo>
                  <a:close/>
                  <a:moveTo>
                    <a:pt x="5" y="3585"/>
                  </a:moveTo>
                  <a:lnTo>
                    <a:pt x="5" y="3584"/>
                  </a:lnTo>
                  <a:lnTo>
                    <a:pt x="5" y="3585"/>
                  </a:lnTo>
                  <a:lnTo>
                    <a:pt x="15" y="3589"/>
                  </a:lnTo>
                  <a:lnTo>
                    <a:pt x="5" y="3585"/>
                  </a:lnTo>
                  <a:close/>
                  <a:moveTo>
                    <a:pt x="28" y="3591"/>
                  </a:moveTo>
                  <a:lnTo>
                    <a:pt x="23" y="3735"/>
                  </a:lnTo>
                  <a:lnTo>
                    <a:pt x="0" y="3729"/>
                  </a:lnTo>
                  <a:lnTo>
                    <a:pt x="5" y="3585"/>
                  </a:lnTo>
                  <a:lnTo>
                    <a:pt x="28" y="3591"/>
                  </a:lnTo>
                  <a:close/>
                  <a:moveTo>
                    <a:pt x="0" y="3729"/>
                  </a:moveTo>
                  <a:lnTo>
                    <a:pt x="0" y="3729"/>
                  </a:lnTo>
                  <a:lnTo>
                    <a:pt x="12" y="3731"/>
                  </a:lnTo>
                  <a:lnTo>
                    <a:pt x="0" y="3729"/>
                  </a:lnTo>
                  <a:close/>
                  <a:moveTo>
                    <a:pt x="23" y="3734"/>
                  </a:moveTo>
                  <a:lnTo>
                    <a:pt x="32" y="3895"/>
                  </a:lnTo>
                  <a:lnTo>
                    <a:pt x="9" y="3890"/>
                  </a:lnTo>
                  <a:lnTo>
                    <a:pt x="0" y="3729"/>
                  </a:lnTo>
                  <a:lnTo>
                    <a:pt x="23" y="3734"/>
                  </a:lnTo>
                  <a:close/>
                  <a:moveTo>
                    <a:pt x="32" y="3895"/>
                  </a:moveTo>
                  <a:lnTo>
                    <a:pt x="32" y="3896"/>
                  </a:lnTo>
                  <a:lnTo>
                    <a:pt x="32" y="3895"/>
                  </a:lnTo>
                  <a:lnTo>
                    <a:pt x="22" y="3892"/>
                  </a:lnTo>
                  <a:lnTo>
                    <a:pt x="32" y="3895"/>
                  </a:lnTo>
                  <a:close/>
                  <a:moveTo>
                    <a:pt x="32" y="3895"/>
                  </a:moveTo>
                  <a:lnTo>
                    <a:pt x="36" y="4064"/>
                  </a:lnTo>
                  <a:lnTo>
                    <a:pt x="13" y="4058"/>
                  </a:lnTo>
                  <a:lnTo>
                    <a:pt x="9" y="3890"/>
                  </a:lnTo>
                  <a:lnTo>
                    <a:pt x="32" y="3895"/>
                  </a:lnTo>
                  <a:close/>
                  <a:moveTo>
                    <a:pt x="13" y="4058"/>
                  </a:moveTo>
                  <a:lnTo>
                    <a:pt x="13" y="4058"/>
                  </a:lnTo>
                  <a:lnTo>
                    <a:pt x="24" y="4061"/>
                  </a:lnTo>
                  <a:lnTo>
                    <a:pt x="13" y="4058"/>
                  </a:lnTo>
                  <a:close/>
                  <a:moveTo>
                    <a:pt x="36" y="4063"/>
                  </a:moveTo>
                  <a:lnTo>
                    <a:pt x="67" y="4233"/>
                  </a:lnTo>
                  <a:lnTo>
                    <a:pt x="45" y="4228"/>
                  </a:lnTo>
                  <a:lnTo>
                    <a:pt x="13" y="4058"/>
                  </a:lnTo>
                  <a:lnTo>
                    <a:pt x="36" y="4063"/>
                  </a:lnTo>
                  <a:close/>
                  <a:moveTo>
                    <a:pt x="67" y="4233"/>
                  </a:moveTo>
                  <a:lnTo>
                    <a:pt x="67" y="4231"/>
                  </a:lnTo>
                  <a:lnTo>
                    <a:pt x="67" y="4233"/>
                  </a:lnTo>
                  <a:lnTo>
                    <a:pt x="55" y="4230"/>
                  </a:lnTo>
                  <a:lnTo>
                    <a:pt x="67" y="4233"/>
                  </a:lnTo>
                  <a:close/>
                  <a:moveTo>
                    <a:pt x="67" y="4233"/>
                  </a:moveTo>
                  <a:lnTo>
                    <a:pt x="77" y="4392"/>
                  </a:lnTo>
                  <a:lnTo>
                    <a:pt x="54" y="4387"/>
                  </a:lnTo>
                  <a:lnTo>
                    <a:pt x="45" y="4228"/>
                  </a:lnTo>
                  <a:lnTo>
                    <a:pt x="67" y="4233"/>
                  </a:lnTo>
                  <a:close/>
                  <a:moveTo>
                    <a:pt x="54" y="4387"/>
                  </a:moveTo>
                  <a:lnTo>
                    <a:pt x="54" y="4389"/>
                  </a:lnTo>
                  <a:lnTo>
                    <a:pt x="54" y="4387"/>
                  </a:lnTo>
                  <a:lnTo>
                    <a:pt x="66" y="4390"/>
                  </a:lnTo>
                  <a:lnTo>
                    <a:pt x="54" y="4387"/>
                  </a:lnTo>
                  <a:close/>
                  <a:moveTo>
                    <a:pt x="77" y="4392"/>
                  </a:moveTo>
                  <a:lnTo>
                    <a:pt x="109" y="4562"/>
                  </a:lnTo>
                  <a:lnTo>
                    <a:pt x="86" y="4557"/>
                  </a:lnTo>
                  <a:lnTo>
                    <a:pt x="54" y="4387"/>
                  </a:lnTo>
                  <a:lnTo>
                    <a:pt x="77" y="4392"/>
                  </a:lnTo>
                  <a:close/>
                  <a:moveTo>
                    <a:pt x="86" y="4557"/>
                  </a:moveTo>
                  <a:lnTo>
                    <a:pt x="86" y="4558"/>
                  </a:lnTo>
                  <a:lnTo>
                    <a:pt x="86" y="4557"/>
                  </a:lnTo>
                  <a:lnTo>
                    <a:pt x="98" y="4559"/>
                  </a:lnTo>
                  <a:lnTo>
                    <a:pt x="86" y="4557"/>
                  </a:lnTo>
                  <a:close/>
                  <a:moveTo>
                    <a:pt x="109" y="4561"/>
                  </a:moveTo>
                  <a:lnTo>
                    <a:pt x="155" y="4713"/>
                  </a:lnTo>
                  <a:lnTo>
                    <a:pt x="132" y="4709"/>
                  </a:lnTo>
                  <a:lnTo>
                    <a:pt x="86" y="4557"/>
                  </a:lnTo>
                  <a:lnTo>
                    <a:pt x="109" y="4561"/>
                  </a:lnTo>
                  <a:close/>
                  <a:moveTo>
                    <a:pt x="132" y="4709"/>
                  </a:moveTo>
                  <a:lnTo>
                    <a:pt x="132" y="4708"/>
                  </a:lnTo>
                  <a:lnTo>
                    <a:pt x="132" y="4709"/>
                  </a:lnTo>
                  <a:lnTo>
                    <a:pt x="143" y="4711"/>
                  </a:lnTo>
                  <a:lnTo>
                    <a:pt x="132" y="4709"/>
                  </a:lnTo>
                  <a:close/>
                  <a:moveTo>
                    <a:pt x="153" y="4713"/>
                  </a:moveTo>
                  <a:lnTo>
                    <a:pt x="221" y="4873"/>
                  </a:lnTo>
                  <a:lnTo>
                    <a:pt x="199" y="4871"/>
                  </a:lnTo>
                  <a:lnTo>
                    <a:pt x="132" y="4709"/>
                  </a:lnTo>
                  <a:lnTo>
                    <a:pt x="153" y="4713"/>
                  </a:lnTo>
                  <a:close/>
                  <a:moveTo>
                    <a:pt x="199" y="4871"/>
                  </a:moveTo>
                  <a:lnTo>
                    <a:pt x="198" y="4869"/>
                  </a:lnTo>
                  <a:lnTo>
                    <a:pt x="199" y="4871"/>
                  </a:lnTo>
                  <a:lnTo>
                    <a:pt x="210" y="4872"/>
                  </a:lnTo>
                  <a:lnTo>
                    <a:pt x="199" y="4871"/>
                  </a:lnTo>
                  <a:close/>
                  <a:moveTo>
                    <a:pt x="221" y="4873"/>
                  </a:moveTo>
                  <a:lnTo>
                    <a:pt x="295" y="5025"/>
                  </a:lnTo>
                  <a:lnTo>
                    <a:pt x="273" y="5022"/>
                  </a:lnTo>
                  <a:lnTo>
                    <a:pt x="199" y="4871"/>
                  </a:lnTo>
                  <a:lnTo>
                    <a:pt x="221" y="4873"/>
                  </a:lnTo>
                  <a:close/>
                  <a:moveTo>
                    <a:pt x="295" y="5025"/>
                  </a:moveTo>
                  <a:lnTo>
                    <a:pt x="369" y="5177"/>
                  </a:lnTo>
                  <a:lnTo>
                    <a:pt x="347" y="5174"/>
                  </a:lnTo>
                  <a:lnTo>
                    <a:pt x="273" y="5022"/>
                  </a:lnTo>
                  <a:lnTo>
                    <a:pt x="295" y="5025"/>
                  </a:lnTo>
                  <a:close/>
                  <a:moveTo>
                    <a:pt x="347" y="5174"/>
                  </a:moveTo>
                  <a:lnTo>
                    <a:pt x="347" y="5174"/>
                  </a:lnTo>
                  <a:lnTo>
                    <a:pt x="358" y="5176"/>
                  </a:lnTo>
                  <a:lnTo>
                    <a:pt x="347" y="5174"/>
                  </a:lnTo>
                  <a:close/>
                  <a:moveTo>
                    <a:pt x="369" y="5177"/>
                  </a:moveTo>
                  <a:lnTo>
                    <a:pt x="450" y="5321"/>
                  </a:lnTo>
                  <a:lnTo>
                    <a:pt x="428" y="5318"/>
                  </a:lnTo>
                  <a:lnTo>
                    <a:pt x="347" y="5174"/>
                  </a:lnTo>
                  <a:lnTo>
                    <a:pt x="369" y="5177"/>
                  </a:lnTo>
                  <a:close/>
                  <a:moveTo>
                    <a:pt x="428" y="5318"/>
                  </a:moveTo>
                  <a:lnTo>
                    <a:pt x="429" y="5318"/>
                  </a:lnTo>
                  <a:lnTo>
                    <a:pt x="428" y="5318"/>
                  </a:lnTo>
                  <a:lnTo>
                    <a:pt x="439" y="5320"/>
                  </a:lnTo>
                  <a:lnTo>
                    <a:pt x="428" y="5318"/>
                  </a:lnTo>
                  <a:close/>
                  <a:moveTo>
                    <a:pt x="450" y="5320"/>
                  </a:moveTo>
                  <a:lnTo>
                    <a:pt x="553" y="5472"/>
                  </a:lnTo>
                  <a:lnTo>
                    <a:pt x="531" y="5471"/>
                  </a:lnTo>
                  <a:lnTo>
                    <a:pt x="428" y="5318"/>
                  </a:lnTo>
                  <a:lnTo>
                    <a:pt x="450" y="5320"/>
                  </a:lnTo>
                  <a:close/>
                  <a:moveTo>
                    <a:pt x="531" y="5471"/>
                  </a:moveTo>
                  <a:lnTo>
                    <a:pt x="532" y="5472"/>
                  </a:lnTo>
                  <a:lnTo>
                    <a:pt x="531" y="5471"/>
                  </a:lnTo>
                  <a:lnTo>
                    <a:pt x="542" y="5471"/>
                  </a:lnTo>
                  <a:lnTo>
                    <a:pt x="531" y="5471"/>
                  </a:lnTo>
                  <a:close/>
                  <a:moveTo>
                    <a:pt x="553" y="5472"/>
                  </a:moveTo>
                  <a:lnTo>
                    <a:pt x="662" y="5615"/>
                  </a:lnTo>
                  <a:lnTo>
                    <a:pt x="641" y="5615"/>
                  </a:lnTo>
                  <a:lnTo>
                    <a:pt x="531" y="5471"/>
                  </a:lnTo>
                  <a:lnTo>
                    <a:pt x="553" y="547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R"/>
            </a:p>
          </p:txBody>
        </p:sp>
        <p:sp>
          <p:nvSpPr>
            <p:cNvPr id="294944" name="Freeform 38"/>
            <p:cNvSpPr>
              <a:spLocks noEditPoints="1"/>
            </p:cNvSpPr>
            <p:nvPr/>
          </p:nvSpPr>
          <p:spPr bwMode="auto">
            <a:xfrm>
              <a:off x="3359" y="1430"/>
              <a:ext cx="72" cy="648"/>
            </a:xfrm>
            <a:custGeom>
              <a:avLst/>
              <a:gdLst>
                <a:gd name="T0" fmla="*/ 33 w 359"/>
                <a:gd name="T1" fmla="*/ 56 h 3237"/>
                <a:gd name="T2" fmla="*/ 0 w 359"/>
                <a:gd name="T3" fmla="*/ 0 h 3237"/>
                <a:gd name="T4" fmla="*/ 33 w 359"/>
                <a:gd name="T5" fmla="*/ 56 h 3237"/>
                <a:gd name="T6" fmla="*/ 33 w 359"/>
                <a:gd name="T7" fmla="*/ 56 h 3237"/>
                <a:gd name="T8" fmla="*/ 33 w 359"/>
                <a:gd name="T9" fmla="*/ 56 h 3237"/>
                <a:gd name="T10" fmla="*/ 54 w 359"/>
                <a:gd name="T11" fmla="*/ 120 h 3237"/>
                <a:gd name="T12" fmla="*/ 28 w 359"/>
                <a:gd name="T13" fmla="*/ 55 h 3237"/>
                <a:gd name="T14" fmla="*/ 54 w 359"/>
                <a:gd name="T15" fmla="*/ 120 h 3237"/>
                <a:gd name="T16" fmla="*/ 54 w 359"/>
                <a:gd name="T17" fmla="*/ 121 h 3237"/>
                <a:gd name="T18" fmla="*/ 54 w 359"/>
                <a:gd name="T19" fmla="*/ 120 h 3237"/>
                <a:gd name="T20" fmla="*/ 67 w 359"/>
                <a:gd name="T21" fmla="*/ 188 h 3237"/>
                <a:gd name="T22" fmla="*/ 50 w 359"/>
                <a:gd name="T23" fmla="*/ 120 h 3237"/>
                <a:gd name="T24" fmla="*/ 67 w 359"/>
                <a:gd name="T25" fmla="*/ 188 h 3237"/>
                <a:gd name="T26" fmla="*/ 67 w 359"/>
                <a:gd name="T27" fmla="*/ 188 h 3237"/>
                <a:gd name="T28" fmla="*/ 67 w 359"/>
                <a:gd name="T29" fmla="*/ 188 h 3237"/>
                <a:gd name="T30" fmla="*/ 72 w 359"/>
                <a:gd name="T31" fmla="*/ 257 h 3237"/>
                <a:gd name="T32" fmla="*/ 62 w 359"/>
                <a:gd name="T33" fmla="*/ 187 h 3237"/>
                <a:gd name="T34" fmla="*/ 72 w 359"/>
                <a:gd name="T35" fmla="*/ 257 h 3237"/>
                <a:gd name="T36" fmla="*/ 72 w 359"/>
                <a:gd name="T37" fmla="*/ 257 h 3237"/>
                <a:gd name="T38" fmla="*/ 72 w 359"/>
                <a:gd name="T39" fmla="*/ 257 h 3237"/>
                <a:gd name="T40" fmla="*/ 71 w 359"/>
                <a:gd name="T41" fmla="*/ 329 h 3237"/>
                <a:gd name="T42" fmla="*/ 68 w 359"/>
                <a:gd name="T43" fmla="*/ 257 h 3237"/>
                <a:gd name="T44" fmla="*/ 71 w 359"/>
                <a:gd name="T45" fmla="*/ 329 h 3237"/>
                <a:gd name="T46" fmla="*/ 71 w 359"/>
                <a:gd name="T47" fmla="*/ 329 h 3237"/>
                <a:gd name="T48" fmla="*/ 71 w 359"/>
                <a:gd name="T49" fmla="*/ 329 h 3237"/>
                <a:gd name="T50" fmla="*/ 65 w 359"/>
                <a:gd name="T51" fmla="*/ 398 h 3237"/>
                <a:gd name="T52" fmla="*/ 66 w 359"/>
                <a:gd name="T53" fmla="*/ 327 h 3237"/>
                <a:gd name="T54" fmla="*/ 65 w 359"/>
                <a:gd name="T55" fmla="*/ 398 h 3237"/>
                <a:gd name="T56" fmla="*/ 65 w 359"/>
                <a:gd name="T57" fmla="*/ 398 h 3237"/>
                <a:gd name="T58" fmla="*/ 65 w 359"/>
                <a:gd name="T59" fmla="*/ 398 h 3237"/>
                <a:gd name="T60" fmla="*/ 57 w 359"/>
                <a:gd name="T61" fmla="*/ 469 h 3237"/>
                <a:gd name="T62" fmla="*/ 60 w 359"/>
                <a:gd name="T63" fmla="*/ 397 h 3237"/>
                <a:gd name="T64" fmla="*/ 57 w 359"/>
                <a:gd name="T65" fmla="*/ 469 h 3237"/>
                <a:gd name="T66" fmla="*/ 57 w 359"/>
                <a:gd name="T67" fmla="*/ 469 h 3237"/>
                <a:gd name="T68" fmla="*/ 57 w 359"/>
                <a:gd name="T69" fmla="*/ 469 h 3237"/>
                <a:gd name="T70" fmla="*/ 44 w 359"/>
                <a:gd name="T71" fmla="*/ 533 h 3237"/>
                <a:gd name="T72" fmla="*/ 53 w 359"/>
                <a:gd name="T73" fmla="*/ 468 h 3237"/>
                <a:gd name="T74" fmla="*/ 44 w 359"/>
                <a:gd name="T75" fmla="*/ 533 h 3237"/>
                <a:gd name="T76" fmla="*/ 44 w 359"/>
                <a:gd name="T77" fmla="*/ 533 h 3237"/>
                <a:gd name="T78" fmla="*/ 44 w 359"/>
                <a:gd name="T79" fmla="*/ 533 h 3237"/>
                <a:gd name="T80" fmla="*/ 28 w 359"/>
                <a:gd name="T81" fmla="*/ 594 h 3237"/>
                <a:gd name="T82" fmla="*/ 40 w 359"/>
                <a:gd name="T83" fmla="*/ 532 h 3237"/>
                <a:gd name="T84" fmla="*/ 28 w 359"/>
                <a:gd name="T85" fmla="*/ 594 h 3237"/>
                <a:gd name="T86" fmla="*/ 28 w 359"/>
                <a:gd name="T87" fmla="*/ 594 h 3237"/>
                <a:gd name="T88" fmla="*/ 28 w 359"/>
                <a:gd name="T89" fmla="*/ 594 h 3237"/>
                <a:gd name="T90" fmla="*/ 12 w 359"/>
                <a:gd name="T91" fmla="*/ 648 h 3237"/>
                <a:gd name="T92" fmla="*/ 23 w 359"/>
                <a:gd name="T93" fmla="*/ 592 h 3237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359"/>
                <a:gd name="T142" fmla="*/ 0 h 3237"/>
                <a:gd name="T143" fmla="*/ 359 w 359"/>
                <a:gd name="T144" fmla="*/ 3237 h 3237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359" h="3237">
                  <a:moveTo>
                    <a:pt x="23" y="2"/>
                  </a:moveTo>
                  <a:lnTo>
                    <a:pt x="163" y="280"/>
                  </a:lnTo>
                  <a:lnTo>
                    <a:pt x="141" y="278"/>
                  </a:lnTo>
                  <a:lnTo>
                    <a:pt x="0" y="0"/>
                  </a:lnTo>
                  <a:lnTo>
                    <a:pt x="23" y="2"/>
                  </a:lnTo>
                  <a:close/>
                  <a:moveTo>
                    <a:pt x="163" y="280"/>
                  </a:moveTo>
                  <a:lnTo>
                    <a:pt x="163" y="280"/>
                  </a:lnTo>
                  <a:lnTo>
                    <a:pt x="152" y="279"/>
                  </a:lnTo>
                  <a:lnTo>
                    <a:pt x="163" y="280"/>
                  </a:lnTo>
                  <a:close/>
                  <a:moveTo>
                    <a:pt x="163" y="280"/>
                  </a:moveTo>
                  <a:lnTo>
                    <a:pt x="268" y="601"/>
                  </a:lnTo>
                  <a:lnTo>
                    <a:pt x="247" y="598"/>
                  </a:lnTo>
                  <a:lnTo>
                    <a:pt x="141" y="277"/>
                  </a:lnTo>
                  <a:lnTo>
                    <a:pt x="163" y="280"/>
                  </a:lnTo>
                  <a:close/>
                  <a:moveTo>
                    <a:pt x="268" y="601"/>
                  </a:moveTo>
                  <a:lnTo>
                    <a:pt x="270" y="602"/>
                  </a:lnTo>
                  <a:lnTo>
                    <a:pt x="268" y="602"/>
                  </a:lnTo>
                  <a:lnTo>
                    <a:pt x="257" y="600"/>
                  </a:lnTo>
                  <a:lnTo>
                    <a:pt x="268" y="601"/>
                  </a:lnTo>
                  <a:close/>
                  <a:moveTo>
                    <a:pt x="268" y="602"/>
                  </a:moveTo>
                  <a:lnTo>
                    <a:pt x="333" y="940"/>
                  </a:lnTo>
                  <a:lnTo>
                    <a:pt x="310" y="935"/>
                  </a:lnTo>
                  <a:lnTo>
                    <a:pt x="247" y="598"/>
                  </a:lnTo>
                  <a:lnTo>
                    <a:pt x="268" y="602"/>
                  </a:lnTo>
                  <a:close/>
                  <a:moveTo>
                    <a:pt x="333" y="940"/>
                  </a:moveTo>
                  <a:lnTo>
                    <a:pt x="333" y="939"/>
                  </a:lnTo>
                  <a:lnTo>
                    <a:pt x="333" y="940"/>
                  </a:lnTo>
                  <a:lnTo>
                    <a:pt x="320" y="938"/>
                  </a:lnTo>
                  <a:lnTo>
                    <a:pt x="333" y="940"/>
                  </a:lnTo>
                  <a:close/>
                  <a:moveTo>
                    <a:pt x="333" y="940"/>
                  </a:moveTo>
                  <a:lnTo>
                    <a:pt x="359" y="1286"/>
                  </a:lnTo>
                  <a:lnTo>
                    <a:pt x="337" y="1282"/>
                  </a:lnTo>
                  <a:lnTo>
                    <a:pt x="310" y="935"/>
                  </a:lnTo>
                  <a:lnTo>
                    <a:pt x="333" y="940"/>
                  </a:lnTo>
                  <a:close/>
                  <a:moveTo>
                    <a:pt x="359" y="1286"/>
                  </a:moveTo>
                  <a:lnTo>
                    <a:pt x="359" y="1286"/>
                  </a:lnTo>
                  <a:lnTo>
                    <a:pt x="348" y="1284"/>
                  </a:lnTo>
                  <a:lnTo>
                    <a:pt x="359" y="1286"/>
                  </a:lnTo>
                  <a:close/>
                  <a:moveTo>
                    <a:pt x="359" y="1286"/>
                  </a:moveTo>
                  <a:lnTo>
                    <a:pt x="352" y="1641"/>
                  </a:lnTo>
                  <a:lnTo>
                    <a:pt x="329" y="1635"/>
                  </a:lnTo>
                  <a:lnTo>
                    <a:pt x="337" y="1282"/>
                  </a:lnTo>
                  <a:lnTo>
                    <a:pt x="359" y="1286"/>
                  </a:lnTo>
                  <a:close/>
                  <a:moveTo>
                    <a:pt x="352" y="1641"/>
                  </a:moveTo>
                  <a:lnTo>
                    <a:pt x="352" y="1641"/>
                  </a:lnTo>
                  <a:lnTo>
                    <a:pt x="340" y="1639"/>
                  </a:lnTo>
                  <a:lnTo>
                    <a:pt x="352" y="1641"/>
                  </a:lnTo>
                  <a:close/>
                  <a:moveTo>
                    <a:pt x="352" y="1641"/>
                  </a:moveTo>
                  <a:lnTo>
                    <a:pt x="322" y="1987"/>
                  </a:lnTo>
                  <a:lnTo>
                    <a:pt x="300" y="1981"/>
                  </a:lnTo>
                  <a:lnTo>
                    <a:pt x="329" y="1635"/>
                  </a:lnTo>
                  <a:lnTo>
                    <a:pt x="352" y="1641"/>
                  </a:lnTo>
                  <a:close/>
                  <a:moveTo>
                    <a:pt x="322" y="1987"/>
                  </a:moveTo>
                  <a:lnTo>
                    <a:pt x="323" y="1984"/>
                  </a:lnTo>
                  <a:lnTo>
                    <a:pt x="322" y="1987"/>
                  </a:lnTo>
                  <a:lnTo>
                    <a:pt x="311" y="1985"/>
                  </a:lnTo>
                  <a:lnTo>
                    <a:pt x="322" y="1987"/>
                  </a:lnTo>
                  <a:close/>
                  <a:moveTo>
                    <a:pt x="322" y="1987"/>
                  </a:moveTo>
                  <a:lnTo>
                    <a:pt x="285" y="2342"/>
                  </a:lnTo>
                  <a:lnTo>
                    <a:pt x="262" y="2336"/>
                  </a:lnTo>
                  <a:lnTo>
                    <a:pt x="300" y="1981"/>
                  </a:lnTo>
                  <a:lnTo>
                    <a:pt x="322" y="1987"/>
                  </a:lnTo>
                  <a:close/>
                  <a:moveTo>
                    <a:pt x="285" y="2342"/>
                  </a:moveTo>
                  <a:lnTo>
                    <a:pt x="285" y="2343"/>
                  </a:lnTo>
                  <a:lnTo>
                    <a:pt x="285" y="2342"/>
                  </a:lnTo>
                  <a:lnTo>
                    <a:pt x="274" y="2338"/>
                  </a:lnTo>
                  <a:lnTo>
                    <a:pt x="285" y="2342"/>
                  </a:lnTo>
                  <a:close/>
                  <a:moveTo>
                    <a:pt x="285" y="2342"/>
                  </a:moveTo>
                  <a:lnTo>
                    <a:pt x="220" y="2663"/>
                  </a:lnTo>
                  <a:lnTo>
                    <a:pt x="197" y="2657"/>
                  </a:lnTo>
                  <a:lnTo>
                    <a:pt x="262" y="2336"/>
                  </a:lnTo>
                  <a:lnTo>
                    <a:pt x="285" y="2342"/>
                  </a:lnTo>
                  <a:close/>
                  <a:moveTo>
                    <a:pt x="220" y="2663"/>
                  </a:moveTo>
                  <a:lnTo>
                    <a:pt x="220" y="2662"/>
                  </a:lnTo>
                  <a:lnTo>
                    <a:pt x="220" y="2663"/>
                  </a:lnTo>
                  <a:lnTo>
                    <a:pt x="208" y="2659"/>
                  </a:lnTo>
                  <a:lnTo>
                    <a:pt x="220" y="2663"/>
                  </a:lnTo>
                  <a:close/>
                  <a:moveTo>
                    <a:pt x="220" y="2663"/>
                  </a:moveTo>
                  <a:lnTo>
                    <a:pt x="139" y="2967"/>
                  </a:lnTo>
                  <a:lnTo>
                    <a:pt x="117" y="2959"/>
                  </a:lnTo>
                  <a:lnTo>
                    <a:pt x="197" y="2657"/>
                  </a:lnTo>
                  <a:lnTo>
                    <a:pt x="220" y="2663"/>
                  </a:lnTo>
                  <a:close/>
                  <a:moveTo>
                    <a:pt x="139" y="2967"/>
                  </a:moveTo>
                  <a:lnTo>
                    <a:pt x="140" y="2965"/>
                  </a:lnTo>
                  <a:lnTo>
                    <a:pt x="139" y="2967"/>
                  </a:lnTo>
                  <a:lnTo>
                    <a:pt x="128" y="2963"/>
                  </a:lnTo>
                  <a:lnTo>
                    <a:pt x="139" y="2967"/>
                  </a:lnTo>
                  <a:close/>
                  <a:moveTo>
                    <a:pt x="139" y="2967"/>
                  </a:moveTo>
                  <a:lnTo>
                    <a:pt x="59" y="3237"/>
                  </a:lnTo>
                  <a:lnTo>
                    <a:pt x="36" y="3229"/>
                  </a:lnTo>
                  <a:lnTo>
                    <a:pt x="117" y="2959"/>
                  </a:lnTo>
                  <a:lnTo>
                    <a:pt x="139" y="2967"/>
                  </a:lnTo>
                  <a:close/>
                </a:path>
              </a:pathLst>
            </a:custGeom>
            <a:solidFill>
              <a:srgbClr val="CB19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R"/>
            </a:p>
          </p:txBody>
        </p:sp>
        <p:sp>
          <p:nvSpPr>
            <p:cNvPr id="294945" name="Freeform 39"/>
            <p:cNvSpPr>
              <a:spLocks noEditPoints="1"/>
            </p:cNvSpPr>
            <p:nvPr/>
          </p:nvSpPr>
          <p:spPr bwMode="auto">
            <a:xfrm>
              <a:off x="3362" y="2389"/>
              <a:ext cx="53" cy="502"/>
            </a:xfrm>
            <a:custGeom>
              <a:avLst/>
              <a:gdLst>
                <a:gd name="T0" fmla="*/ 33 w 267"/>
                <a:gd name="T1" fmla="*/ 74 h 2512"/>
                <a:gd name="T2" fmla="*/ 48 w 267"/>
                <a:gd name="T3" fmla="*/ 0 h 2512"/>
                <a:gd name="T4" fmla="*/ 29 w 267"/>
                <a:gd name="T5" fmla="*/ 73 h 2512"/>
                <a:gd name="T6" fmla="*/ 29 w 267"/>
                <a:gd name="T7" fmla="*/ 72 h 2512"/>
                <a:gd name="T8" fmla="*/ 29 w 267"/>
                <a:gd name="T9" fmla="*/ 73 h 2512"/>
                <a:gd name="T10" fmla="*/ 20 w 267"/>
                <a:gd name="T11" fmla="*/ 138 h 2512"/>
                <a:gd name="T12" fmla="*/ 29 w 267"/>
                <a:gd name="T13" fmla="*/ 73 h 2512"/>
                <a:gd name="T14" fmla="*/ 15 w 267"/>
                <a:gd name="T15" fmla="*/ 137 h 2512"/>
                <a:gd name="T16" fmla="*/ 15 w 267"/>
                <a:gd name="T17" fmla="*/ 136 h 2512"/>
                <a:gd name="T18" fmla="*/ 15 w 267"/>
                <a:gd name="T19" fmla="*/ 137 h 2512"/>
                <a:gd name="T20" fmla="*/ 11 w 267"/>
                <a:gd name="T21" fmla="*/ 197 h 2512"/>
                <a:gd name="T22" fmla="*/ 15 w 267"/>
                <a:gd name="T23" fmla="*/ 137 h 2512"/>
                <a:gd name="T24" fmla="*/ 7 w 267"/>
                <a:gd name="T25" fmla="*/ 196 h 2512"/>
                <a:gd name="T26" fmla="*/ 7 w 267"/>
                <a:gd name="T27" fmla="*/ 196 h 2512"/>
                <a:gd name="T28" fmla="*/ 7 w 267"/>
                <a:gd name="T29" fmla="*/ 196 h 2512"/>
                <a:gd name="T30" fmla="*/ 5 w 267"/>
                <a:gd name="T31" fmla="*/ 253 h 2512"/>
                <a:gd name="T32" fmla="*/ 7 w 267"/>
                <a:gd name="T33" fmla="*/ 196 h 2512"/>
                <a:gd name="T34" fmla="*/ 0 w 267"/>
                <a:gd name="T35" fmla="*/ 251 h 2512"/>
                <a:gd name="T36" fmla="*/ 0 w 267"/>
                <a:gd name="T37" fmla="*/ 251 h 2512"/>
                <a:gd name="T38" fmla="*/ 0 w 267"/>
                <a:gd name="T39" fmla="*/ 251 h 2512"/>
                <a:gd name="T40" fmla="*/ 5 w 267"/>
                <a:gd name="T41" fmla="*/ 302 h 2512"/>
                <a:gd name="T42" fmla="*/ 0 w 267"/>
                <a:gd name="T43" fmla="*/ 251 h 2512"/>
                <a:gd name="T44" fmla="*/ 0 w 267"/>
                <a:gd name="T45" fmla="*/ 301 h 2512"/>
                <a:gd name="T46" fmla="*/ 0 w 267"/>
                <a:gd name="T47" fmla="*/ 300 h 2512"/>
                <a:gd name="T48" fmla="*/ 0 w 267"/>
                <a:gd name="T49" fmla="*/ 301 h 2512"/>
                <a:gd name="T50" fmla="*/ 11 w 267"/>
                <a:gd name="T51" fmla="*/ 349 h 2512"/>
                <a:gd name="T52" fmla="*/ 0 w 267"/>
                <a:gd name="T53" fmla="*/ 301 h 2512"/>
                <a:gd name="T54" fmla="*/ 11 w 267"/>
                <a:gd name="T55" fmla="*/ 349 h 2512"/>
                <a:gd name="T56" fmla="*/ 11 w 267"/>
                <a:gd name="T57" fmla="*/ 349 h 2512"/>
                <a:gd name="T58" fmla="*/ 11 w 267"/>
                <a:gd name="T59" fmla="*/ 349 h 2512"/>
                <a:gd name="T60" fmla="*/ 16 w 267"/>
                <a:gd name="T61" fmla="*/ 391 h 2512"/>
                <a:gd name="T62" fmla="*/ 6 w 267"/>
                <a:gd name="T63" fmla="*/ 348 h 2512"/>
                <a:gd name="T64" fmla="*/ 12 w 267"/>
                <a:gd name="T65" fmla="*/ 390 h 2512"/>
                <a:gd name="T66" fmla="*/ 12 w 267"/>
                <a:gd name="T67" fmla="*/ 390 h 2512"/>
                <a:gd name="T68" fmla="*/ 12 w 267"/>
                <a:gd name="T69" fmla="*/ 390 h 2512"/>
                <a:gd name="T70" fmla="*/ 24 w 267"/>
                <a:gd name="T71" fmla="*/ 429 h 2512"/>
                <a:gd name="T72" fmla="*/ 12 w 267"/>
                <a:gd name="T73" fmla="*/ 390 h 2512"/>
                <a:gd name="T74" fmla="*/ 19 w 267"/>
                <a:gd name="T75" fmla="*/ 429 h 2512"/>
                <a:gd name="T76" fmla="*/ 19 w 267"/>
                <a:gd name="T77" fmla="*/ 429 h 2512"/>
                <a:gd name="T78" fmla="*/ 19 w 267"/>
                <a:gd name="T79" fmla="*/ 429 h 2512"/>
                <a:gd name="T80" fmla="*/ 38 w 267"/>
                <a:gd name="T81" fmla="*/ 466 h 2512"/>
                <a:gd name="T82" fmla="*/ 19 w 267"/>
                <a:gd name="T83" fmla="*/ 429 h 2512"/>
                <a:gd name="T84" fmla="*/ 38 w 267"/>
                <a:gd name="T85" fmla="*/ 466 h 2512"/>
                <a:gd name="T86" fmla="*/ 38 w 267"/>
                <a:gd name="T87" fmla="*/ 467 h 2512"/>
                <a:gd name="T88" fmla="*/ 38 w 267"/>
                <a:gd name="T89" fmla="*/ 466 h 2512"/>
                <a:gd name="T90" fmla="*/ 49 w 267"/>
                <a:gd name="T91" fmla="*/ 502 h 2512"/>
                <a:gd name="T92" fmla="*/ 34 w 267"/>
                <a:gd name="T93" fmla="*/ 466 h 2512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267"/>
                <a:gd name="T142" fmla="*/ 0 h 2512"/>
                <a:gd name="T143" fmla="*/ 267 w 267"/>
                <a:gd name="T144" fmla="*/ 2512 h 2512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267" h="2512">
                  <a:moveTo>
                    <a:pt x="267" y="6"/>
                  </a:moveTo>
                  <a:lnTo>
                    <a:pt x="167" y="369"/>
                  </a:lnTo>
                  <a:lnTo>
                    <a:pt x="144" y="362"/>
                  </a:lnTo>
                  <a:lnTo>
                    <a:pt x="244" y="0"/>
                  </a:lnTo>
                  <a:lnTo>
                    <a:pt x="267" y="6"/>
                  </a:lnTo>
                  <a:close/>
                  <a:moveTo>
                    <a:pt x="144" y="363"/>
                  </a:moveTo>
                  <a:lnTo>
                    <a:pt x="144" y="363"/>
                  </a:lnTo>
                  <a:lnTo>
                    <a:pt x="144" y="362"/>
                  </a:lnTo>
                  <a:lnTo>
                    <a:pt x="155" y="366"/>
                  </a:lnTo>
                  <a:lnTo>
                    <a:pt x="144" y="363"/>
                  </a:lnTo>
                  <a:close/>
                  <a:moveTo>
                    <a:pt x="167" y="369"/>
                  </a:moveTo>
                  <a:lnTo>
                    <a:pt x="100" y="690"/>
                  </a:lnTo>
                  <a:lnTo>
                    <a:pt x="78" y="683"/>
                  </a:lnTo>
                  <a:lnTo>
                    <a:pt x="144" y="363"/>
                  </a:lnTo>
                  <a:lnTo>
                    <a:pt x="167" y="369"/>
                  </a:lnTo>
                  <a:close/>
                  <a:moveTo>
                    <a:pt x="78" y="684"/>
                  </a:moveTo>
                  <a:lnTo>
                    <a:pt x="78" y="682"/>
                  </a:lnTo>
                  <a:lnTo>
                    <a:pt x="78" y="683"/>
                  </a:lnTo>
                  <a:lnTo>
                    <a:pt x="89" y="687"/>
                  </a:lnTo>
                  <a:lnTo>
                    <a:pt x="78" y="684"/>
                  </a:lnTo>
                  <a:close/>
                  <a:moveTo>
                    <a:pt x="100" y="690"/>
                  </a:moveTo>
                  <a:lnTo>
                    <a:pt x="55" y="986"/>
                  </a:lnTo>
                  <a:lnTo>
                    <a:pt x="34" y="980"/>
                  </a:lnTo>
                  <a:lnTo>
                    <a:pt x="78" y="684"/>
                  </a:lnTo>
                  <a:lnTo>
                    <a:pt x="100" y="690"/>
                  </a:lnTo>
                  <a:close/>
                  <a:moveTo>
                    <a:pt x="34" y="980"/>
                  </a:moveTo>
                  <a:lnTo>
                    <a:pt x="32" y="980"/>
                  </a:lnTo>
                  <a:lnTo>
                    <a:pt x="34" y="980"/>
                  </a:lnTo>
                  <a:lnTo>
                    <a:pt x="45" y="982"/>
                  </a:lnTo>
                  <a:lnTo>
                    <a:pt x="34" y="980"/>
                  </a:lnTo>
                  <a:close/>
                  <a:moveTo>
                    <a:pt x="55" y="986"/>
                  </a:moveTo>
                  <a:lnTo>
                    <a:pt x="25" y="1264"/>
                  </a:lnTo>
                  <a:lnTo>
                    <a:pt x="2" y="1258"/>
                  </a:lnTo>
                  <a:lnTo>
                    <a:pt x="34" y="980"/>
                  </a:lnTo>
                  <a:lnTo>
                    <a:pt x="55" y="986"/>
                  </a:lnTo>
                  <a:close/>
                  <a:moveTo>
                    <a:pt x="2" y="1258"/>
                  </a:moveTo>
                  <a:lnTo>
                    <a:pt x="2" y="1258"/>
                  </a:lnTo>
                  <a:lnTo>
                    <a:pt x="13" y="1260"/>
                  </a:lnTo>
                  <a:lnTo>
                    <a:pt x="2" y="1258"/>
                  </a:lnTo>
                  <a:close/>
                  <a:moveTo>
                    <a:pt x="25" y="1264"/>
                  </a:moveTo>
                  <a:lnTo>
                    <a:pt x="23" y="1509"/>
                  </a:lnTo>
                  <a:lnTo>
                    <a:pt x="0" y="1503"/>
                  </a:lnTo>
                  <a:lnTo>
                    <a:pt x="2" y="1258"/>
                  </a:lnTo>
                  <a:lnTo>
                    <a:pt x="25" y="1264"/>
                  </a:lnTo>
                  <a:close/>
                  <a:moveTo>
                    <a:pt x="0" y="1504"/>
                  </a:moveTo>
                  <a:lnTo>
                    <a:pt x="0" y="1503"/>
                  </a:lnTo>
                  <a:lnTo>
                    <a:pt x="11" y="1505"/>
                  </a:lnTo>
                  <a:lnTo>
                    <a:pt x="0" y="1504"/>
                  </a:lnTo>
                  <a:close/>
                  <a:moveTo>
                    <a:pt x="22" y="1507"/>
                  </a:moveTo>
                  <a:lnTo>
                    <a:pt x="55" y="1745"/>
                  </a:lnTo>
                  <a:lnTo>
                    <a:pt x="32" y="1740"/>
                  </a:lnTo>
                  <a:lnTo>
                    <a:pt x="0" y="1504"/>
                  </a:lnTo>
                  <a:lnTo>
                    <a:pt x="22" y="1507"/>
                  </a:lnTo>
                  <a:close/>
                  <a:moveTo>
                    <a:pt x="55" y="1745"/>
                  </a:moveTo>
                  <a:lnTo>
                    <a:pt x="55" y="1749"/>
                  </a:lnTo>
                  <a:lnTo>
                    <a:pt x="55" y="1745"/>
                  </a:lnTo>
                  <a:lnTo>
                    <a:pt x="43" y="1742"/>
                  </a:lnTo>
                  <a:lnTo>
                    <a:pt x="55" y="1745"/>
                  </a:lnTo>
                  <a:close/>
                  <a:moveTo>
                    <a:pt x="55" y="1745"/>
                  </a:moveTo>
                  <a:lnTo>
                    <a:pt x="80" y="1955"/>
                  </a:lnTo>
                  <a:lnTo>
                    <a:pt x="58" y="1950"/>
                  </a:lnTo>
                  <a:lnTo>
                    <a:pt x="32" y="1740"/>
                  </a:lnTo>
                  <a:lnTo>
                    <a:pt x="55" y="1745"/>
                  </a:lnTo>
                  <a:close/>
                  <a:moveTo>
                    <a:pt x="58" y="1950"/>
                  </a:moveTo>
                  <a:lnTo>
                    <a:pt x="58" y="1950"/>
                  </a:lnTo>
                  <a:lnTo>
                    <a:pt x="69" y="1953"/>
                  </a:lnTo>
                  <a:lnTo>
                    <a:pt x="58" y="1950"/>
                  </a:lnTo>
                  <a:close/>
                  <a:moveTo>
                    <a:pt x="80" y="1955"/>
                  </a:moveTo>
                  <a:lnTo>
                    <a:pt x="120" y="2149"/>
                  </a:lnTo>
                  <a:lnTo>
                    <a:pt x="97" y="2145"/>
                  </a:lnTo>
                  <a:lnTo>
                    <a:pt x="58" y="1950"/>
                  </a:lnTo>
                  <a:lnTo>
                    <a:pt x="80" y="1955"/>
                  </a:lnTo>
                  <a:close/>
                  <a:moveTo>
                    <a:pt x="97" y="2145"/>
                  </a:moveTo>
                  <a:lnTo>
                    <a:pt x="97" y="2145"/>
                  </a:lnTo>
                  <a:lnTo>
                    <a:pt x="108" y="2148"/>
                  </a:lnTo>
                  <a:lnTo>
                    <a:pt x="97" y="2145"/>
                  </a:lnTo>
                  <a:close/>
                  <a:moveTo>
                    <a:pt x="120" y="2149"/>
                  </a:moveTo>
                  <a:lnTo>
                    <a:pt x="193" y="2334"/>
                  </a:lnTo>
                  <a:lnTo>
                    <a:pt x="172" y="2332"/>
                  </a:lnTo>
                  <a:lnTo>
                    <a:pt x="97" y="2145"/>
                  </a:lnTo>
                  <a:lnTo>
                    <a:pt x="120" y="2149"/>
                  </a:lnTo>
                  <a:close/>
                  <a:moveTo>
                    <a:pt x="193" y="2334"/>
                  </a:moveTo>
                  <a:lnTo>
                    <a:pt x="193" y="2334"/>
                  </a:lnTo>
                  <a:lnTo>
                    <a:pt x="193" y="2335"/>
                  </a:lnTo>
                  <a:lnTo>
                    <a:pt x="183" y="2333"/>
                  </a:lnTo>
                  <a:lnTo>
                    <a:pt x="193" y="2334"/>
                  </a:lnTo>
                  <a:close/>
                  <a:moveTo>
                    <a:pt x="193" y="2335"/>
                  </a:moveTo>
                  <a:lnTo>
                    <a:pt x="247" y="2512"/>
                  </a:lnTo>
                  <a:lnTo>
                    <a:pt x="225" y="2509"/>
                  </a:lnTo>
                  <a:lnTo>
                    <a:pt x="172" y="2331"/>
                  </a:lnTo>
                  <a:lnTo>
                    <a:pt x="193" y="2335"/>
                  </a:lnTo>
                  <a:close/>
                </a:path>
              </a:pathLst>
            </a:custGeom>
            <a:solidFill>
              <a:srgbClr val="CB19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R"/>
            </a:p>
          </p:txBody>
        </p:sp>
        <p:sp>
          <p:nvSpPr>
            <p:cNvPr id="294946" name="Freeform 40"/>
            <p:cNvSpPr>
              <a:spLocks noEditPoints="1"/>
            </p:cNvSpPr>
            <p:nvPr/>
          </p:nvSpPr>
          <p:spPr bwMode="auto">
            <a:xfrm>
              <a:off x="3501" y="2308"/>
              <a:ext cx="78" cy="671"/>
            </a:xfrm>
            <a:custGeom>
              <a:avLst/>
              <a:gdLst>
                <a:gd name="T0" fmla="*/ 62 w 391"/>
                <a:gd name="T1" fmla="*/ 69 h 3356"/>
                <a:gd name="T2" fmla="*/ 74 w 391"/>
                <a:gd name="T3" fmla="*/ 0 h 3356"/>
                <a:gd name="T4" fmla="*/ 62 w 391"/>
                <a:gd name="T5" fmla="*/ 69 h 3356"/>
                <a:gd name="T6" fmla="*/ 62 w 391"/>
                <a:gd name="T7" fmla="*/ 69 h 3356"/>
                <a:gd name="T8" fmla="*/ 62 w 391"/>
                <a:gd name="T9" fmla="*/ 69 h 3356"/>
                <a:gd name="T10" fmla="*/ 42 w 391"/>
                <a:gd name="T11" fmla="*/ 141 h 3356"/>
                <a:gd name="T12" fmla="*/ 58 w 391"/>
                <a:gd name="T13" fmla="*/ 68 h 3356"/>
                <a:gd name="T14" fmla="*/ 38 w 391"/>
                <a:gd name="T15" fmla="*/ 140 h 3356"/>
                <a:gd name="T16" fmla="*/ 38 w 391"/>
                <a:gd name="T17" fmla="*/ 140 h 3356"/>
                <a:gd name="T18" fmla="*/ 38 w 391"/>
                <a:gd name="T19" fmla="*/ 140 h 3356"/>
                <a:gd name="T20" fmla="*/ 31 w 391"/>
                <a:gd name="T21" fmla="*/ 217 h 3356"/>
                <a:gd name="T22" fmla="*/ 38 w 391"/>
                <a:gd name="T23" fmla="*/ 140 h 3356"/>
                <a:gd name="T24" fmla="*/ 31 w 391"/>
                <a:gd name="T25" fmla="*/ 217 h 3356"/>
                <a:gd name="T26" fmla="*/ 15 w 391"/>
                <a:gd name="T27" fmla="*/ 292 h 3356"/>
                <a:gd name="T28" fmla="*/ 31 w 391"/>
                <a:gd name="T29" fmla="*/ 217 h 3356"/>
                <a:gd name="T30" fmla="*/ 9 w 391"/>
                <a:gd name="T31" fmla="*/ 367 h 3356"/>
                <a:gd name="T32" fmla="*/ 15 w 391"/>
                <a:gd name="T33" fmla="*/ 292 h 3356"/>
                <a:gd name="T34" fmla="*/ 5 w 391"/>
                <a:gd name="T35" fmla="*/ 366 h 3356"/>
                <a:gd name="T36" fmla="*/ 5 w 391"/>
                <a:gd name="T37" fmla="*/ 366 h 3356"/>
                <a:gd name="T38" fmla="*/ 5 w 391"/>
                <a:gd name="T39" fmla="*/ 366 h 3356"/>
                <a:gd name="T40" fmla="*/ 5 w 391"/>
                <a:gd name="T41" fmla="*/ 442 h 3356"/>
                <a:gd name="T42" fmla="*/ 5 w 391"/>
                <a:gd name="T43" fmla="*/ 366 h 3356"/>
                <a:gd name="T44" fmla="*/ 0 w 391"/>
                <a:gd name="T45" fmla="*/ 440 h 3356"/>
                <a:gd name="T46" fmla="*/ 0 w 391"/>
                <a:gd name="T47" fmla="*/ 440 h 3356"/>
                <a:gd name="T48" fmla="*/ 0 w 391"/>
                <a:gd name="T49" fmla="*/ 440 h 3356"/>
                <a:gd name="T50" fmla="*/ 5 w 391"/>
                <a:gd name="T51" fmla="*/ 511 h 3356"/>
                <a:gd name="T52" fmla="*/ 0 w 391"/>
                <a:gd name="T53" fmla="*/ 440 h 3356"/>
                <a:gd name="T54" fmla="*/ 5 w 391"/>
                <a:gd name="T55" fmla="*/ 511 h 3356"/>
                <a:gd name="T56" fmla="*/ 1 w 391"/>
                <a:gd name="T57" fmla="*/ 570 h 3356"/>
                <a:gd name="T58" fmla="*/ 5 w 391"/>
                <a:gd name="T59" fmla="*/ 511 h 3356"/>
                <a:gd name="T60" fmla="*/ 1 w 391"/>
                <a:gd name="T61" fmla="*/ 570 h 3356"/>
                <a:gd name="T62" fmla="*/ 3 w 391"/>
                <a:gd name="T63" fmla="*/ 571 h 3356"/>
                <a:gd name="T64" fmla="*/ 6 w 391"/>
                <a:gd name="T65" fmla="*/ 571 h 3356"/>
                <a:gd name="T66" fmla="*/ 6 w 391"/>
                <a:gd name="T67" fmla="*/ 626 h 3356"/>
                <a:gd name="T68" fmla="*/ 6 w 391"/>
                <a:gd name="T69" fmla="*/ 571 h 3356"/>
                <a:gd name="T70" fmla="*/ 6 w 391"/>
                <a:gd name="T71" fmla="*/ 626 h 3356"/>
                <a:gd name="T72" fmla="*/ 8 w 391"/>
                <a:gd name="T73" fmla="*/ 627 h 3356"/>
                <a:gd name="T74" fmla="*/ 11 w 391"/>
                <a:gd name="T75" fmla="*/ 627 h 3356"/>
                <a:gd name="T76" fmla="*/ 16 w 391"/>
                <a:gd name="T77" fmla="*/ 670 h 3356"/>
                <a:gd name="T78" fmla="*/ 11 w 391"/>
                <a:gd name="T79" fmla="*/ 627 h 335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391"/>
                <a:gd name="T121" fmla="*/ 0 h 3356"/>
                <a:gd name="T122" fmla="*/ 391 w 391"/>
                <a:gd name="T123" fmla="*/ 3356 h 335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391" h="3356">
                  <a:moveTo>
                    <a:pt x="391" y="6"/>
                  </a:moveTo>
                  <a:lnTo>
                    <a:pt x="312" y="344"/>
                  </a:lnTo>
                  <a:lnTo>
                    <a:pt x="289" y="338"/>
                  </a:lnTo>
                  <a:lnTo>
                    <a:pt x="369" y="0"/>
                  </a:lnTo>
                  <a:lnTo>
                    <a:pt x="391" y="6"/>
                  </a:lnTo>
                  <a:close/>
                  <a:moveTo>
                    <a:pt x="312" y="344"/>
                  </a:moveTo>
                  <a:lnTo>
                    <a:pt x="312" y="344"/>
                  </a:lnTo>
                  <a:lnTo>
                    <a:pt x="300" y="341"/>
                  </a:lnTo>
                  <a:lnTo>
                    <a:pt x="312" y="344"/>
                  </a:lnTo>
                  <a:close/>
                  <a:moveTo>
                    <a:pt x="312" y="344"/>
                  </a:moveTo>
                  <a:lnTo>
                    <a:pt x="211" y="707"/>
                  </a:lnTo>
                  <a:lnTo>
                    <a:pt x="189" y="700"/>
                  </a:lnTo>
                  <a:lnTo>
                    <a:pt x="289" y="338"/>
                  </a:lnTo>
                  <a:lnTo>
                    <a:pt x="312" y="344"/>
                  </a:lnTo>
                  <a:close/>
                  <a:moveTo>
                    <a:pt x="189" y="701"/>
                  </a:moveTo>
                  <a:lnTo>
                    <a:pt x="189" y="700"/>
                  </a:lnTo>
                  <a:lnTo>
                    <a:pt x="200" y="703"/>
                  </a:lnTo>
                  <a:lnTo>
                    <a:pt x="189" y="701"/>
                  </a:lnTo>
                  <a:close/>
                  <a:moveTo>
                    <a:pt x="211" y="707"/>
                  </a:moveTo>
                  <a:lnTo>
                    <a:pt x="154" y="1087"/>
                  </a:lnTo>
                  <a:lnTo>
                    <a:pt x="131" y="1080"/>
                  </a:lnTo>
                  <a:lnTo>
                    <a:pt x="189" y="701"/>
                  </a:lnTo>
                  <a:lnTo>
                    <a:pt x="211" y="707"/>
                  </a:lnTo>
                  <a:close/>
                  <a:moveTo>
                    <a:pt x="154" y="1087"/>
                  </a:moveTo>
                  <a:lnTo>
                    <a:pt x="96" y="1466"/>
                  </a:lnTo>
                  <a:lnTo>
                    <a:pt x="74" y="1460"/>
                  </a:lnTo>
                  <a:lnTo>
                    <a:pt x="131" y="1080"/>
                  </a:lnTo>
                  <a:lnTo>
                    <a:pt x="154" y="1087"/>
                  </a:lnTo>
                  <a:close/>
                  <a:moveTo>
                    <a:pt x="96" y="1466"/>
                  </a:moveTo>
                  <a:lnTo>
                    <a:pt x="45" y="1838"/>
                  </a:lnTo>
                  <a:lnTo>
                    <a:pt x="23" y="1831"/>
                  </a:lnTo>
                  <a:lnTo>
                    <a:pt x="74" y="1460"/>
                  </a:lnTo>
                  <a:lnTo>
                    <a:pt x="96" y="1466"/>
                  </a:lnTo>
                  <a:close/>
                  <a:moveTo>
                    <a:pt x="23" y="1831"/>
                  </a:moveTo>
                  <a:lnTo>
                    <a:pt x="23" y="1833"/>
                  </a:lnTo>
                  <a:lnTo>
                    <a:pt x="23" y="1831"/>
                  </a:lnTo>
                  <a:lnTo>
                    <a:pt x="34" y="1834"/>
                  </a:lnTo>
                  <a:lnTo>
                    <a:pt x="23" y="1831"/>
                  </a:lnTo>
                  <a:close/>
                  <a:moveTo>
                    <a:pt x="46" y="1838"/>
                  </a:moveTo>
                  <a:lnTo>
                    <a:pt x="23" y="2209"/>
                  </a:lnTo>
                  <a:lnTo>
                    <a:pt x="1" y="2203"/>
                  </a:lnTo>
                  <a:lnTo>
                    <a:pt x="23" y="1831"/>
                  </a:lnTo>
                  <a:lnTo>
                    <a:pt x="46" y="1838"/>
                  </a:lnTo>
                  <a:close/>
                  <a:moveTo>
                    <a:pt x="1" y="2203"/>
                  </a:moveTo>
                  <a:lnTo>
                    <a:pt x="1" y="2203"/>
                  </a:lnTo>
                  <a:lnTo>
                    <a:pt x="12" y="2206"/>
                  </a:lnTo>
                  <a:lnTo>
                    <a:pt x="1" y="2203"/>
                  </a:lnTo>
                  <a:close/>
                  <a:moveTo>
                    <a:pt x="23" y="2209"/>
                  </a:moveTo>
                  <a:lnTo>
                    <a:pt x="23" y="2554"/>
                  </a:lnTo>
                  <a:lnTo>
                    <a:pt x="0" y="2549"/>
                  </a:lnTo>
                  <a:lnTo>
                    <a:pt x="1" y="2203"/>
                  </a:lnTo>
                  <a:lnTo>
                    <a:pt x="23" y="2209"/>
                  </a:lnTo>
                  <a:close/>
                  <a:moveTo>
                    <a:pt x="23" y="2554"/>
                  </a:moveTo>
                  <a:lnTo>
                    <a:pt x="28" y="2858"/>
                  </a:lnTo>
                  <a:lnTo>
                    <a:pt x="5" y="2853"/>
                  </a:lnTo>
                  <a:lnTo>
                    <a:pt x="0" y="2549"/>
                  </a:lnTo>
                  <a:lnTo>
                    <a:pt x="23" y="2554"/>
                  </a:lnTo>
                  <a:close/>
                  <a:moveTo>
                    <a:pt x="5" y="2853"/>
                  </a:moveTo>
                  <a:lnTo>
                    <a:pt x="5" y="2853"/>
                  </a:lnTo>
                  <a:lnTo>
                    <a:pt x="17" y="2856"/>
                  </a:lnTo>
                  <a:lnTo>
                    <a:pt x="5" y="2853"/>
                  </a:lnTo>
                  <a:close/>
                  <a:moveTo>
                    <a:pt x="28" y="2858"/>
                  </a:moveTo>
                  <a:lnTo>
                    <a:pt x="54" y="3136"/>
                  </a:lnTo>
                  <a:lnTo>
                    <a:pt x="31" y="3132"/>
                  </a:lnTo>
                  <a:lnTo>
                    <a:pt x="5" y="2853"/>
                  </a:lnTo>
                  <a:lnTo>
                    <a:pt x="28" y="2858"/>
                  </a:lnTo>
                  <a:close/>
                  <a:moveTo>
                    <a:pt x="31" y="3133"/>
                  </a:moveTo>
                  <a:lnTo>
                    <a:pt x="31" y="3133"/>
                  </a:lnTo>
                  <a:lnTo>
                    <a:pt x="31" y="3132"/>
                  </a:lnTo>
                  <a:lnTo>
                    <a:pt x="42" y="3134"/>
                  </a:lnTo>
                  <a:lnTo>
                    <a:pt x="31" y="3133"/>
                  </a:lnTo>
                  <a:close/>
                  <a:moveTo>
                    <a:pt x="54" y="3136"/>
                  </a:moveTo>
                  <a:lnTo>
                    <a:pt x="100" y="3356"/>
                  </a:lnTo>
                  <a:lnTo>
                    <a:pt x="79" y="3352"/>
                  </a:lnTo>
                  <a:lnTo>
                    <a:pt x="31" y="3133"/>
                  </a:lnTo>
                  <a:lnTo>
                    <a:pt x="54" y="3136"/>
                  </a:lnTo>
                  <a:close/>
                </a:path>
              </a:pathLst>
            </a:custGeom>
            <a:solidFill>
              <a:srgbClr val="CB19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R"/>
            </a:p>
          </p:txBody>
        </p:sp>
        <p:sp>
          <p:nvSpPr>
            <p:cNvPr id="294947" name="Freeform 41"/>
            <p:cNvSpPr>
              <a:spLocks noEditPoints="1"/>
            </p:cNvSpPr>
            <p:nvPr/>
          </p:nvSpPr>
          <p:spPr bwMode="auto">
            <a:xfrm>
              <a:off x="3490" y="1793"/>
              <a:ext cx="151" cy="550"/>
            </a:xfrm>
            <a:custGeom>
              <a:avLst/>
              <a:gdLst>
                <a:gd name="T0" fmla="*/ 151 w 756"/>
                <a:gd name="T1" fmla="*/ 35 h 2748"/>
                <a:gd name="T2" fmla="*/ 140 w 756"/>
                <a:gd name="T3" fmla="*/ 0 h 2748"/>
                <a:gd name="T4" fmla="*/ 151 w 756"/>
                <a:gd name="T5" fmla="*/ 35 h 2748"/>
                <a:gd name="T6" fmla="*/ 151 w 756"/>
                <a:gd name="T7" fmla="*/ 35 h 2748"/>
                <a:gd name="T8" fmla="*/ 151 w 756"/>
                <a:gd name="T9" fmla="*/ 35 h 2748"/>
                <a:gd name="T10" fmla="*/ 146 w 756"/>
                <a:gd name="T11" fmla="*/ 82 h 2748"/>
                <a:gd name="T12" fmla="*/ 146 w 756"/>
                <a:gd name="T13" fmla="*/ 34 h 2748"/>
                <a:gd name="T14" fmla="*/ 146 w 756"/>
                <a:gd name="T15" fmla="*/ 82 h 2748"/>
                <a:gd name="T16" fmla="*/ 146 w 756"/>
                <a:gd name="T17" fmla="*/ 82 h 2748"/>
                <a:gd name="T18" fmla="*/ 146 w 756"/>
                <a:gd name="T19" fmla="*/ 82 h 2748"/>
                <a:gd name="T20" fmla="*/ 131 w 756"/>
                <a:gd name="T21" fmla="*/ 135 h 2748"/>
                <a:gd name="T22" fmla="*/ 142 w 756"/>
                <a:gd name="T23" fmla="*/ 81 h 2748"/>
                <a:gd name="T24" fmla="*/ 127 w 756"/>
                <a:gd name="T25" fmla="*/ 133 h 2748"/>
                <a:gd name="T26" fmla="*/ 127 w 756"/>
                <a:gd name="T27" fmla="*/ 133 h 2748"/>
                <a:gd name="T28" fmla="*/ 127 w 756"/>
                <a:gd name="T29" fmla="*/ 133 h 2748"/>
                <a:gd name="T30" fmla="*/ 115 w 756"/>
                <a:gd name="T31" fmla="*/ 196 h 2748"/>
                <a:gd name="T32" fmla="*/ 127 w 756"/>
                <a:gd name="T33" fmla="*/ 133 h 2748"/>
                <a:gd name="T34" fmla="*/ 115 w 756"/>
                <a:gd name="T35" fmla="*/ 196 h 2748"/>
                <a:gd name="T36" fmla="*/ 115 w 756"/>
                <a:gd name="T37" fmla="*/ 196 h 2748"/>
                <a:gd name="T38" fmla="*/ 115 w 756"/>
                <a:gd name="T39" fmla="*/ 196 h 2748"/>
                <a:gd name="T40" fmla="*/ 96 w 756"/>
                <a:gd name="T41" fmla="*/ 260 h 2748"/>
                <a:gd name="T42" fmla="*/ 111 w 756"/>
                <a:gd name="T43" fmla="*/ 194 h 2748"/>
                <a:gd name="T44" fmla="*/ 96 w 756"/>
                <a:gd name="T45" fmla="*/ 260 h 2748"/>
                <a:gd name="T46" fmla="*/ 96 w 756"/>
                <a:gd name="T47" fmla="*/ 260 h 2748"/>
                <a:gd name="T48" fmla="*/ 96 w 756"/>
                <a:gd name="T49" fmla="*/ 260 h 2748"/>
                <a:gd name="T50" fmla="*/ 71 w 756"/>
                <a:gd name="T51" fmla="*/ 326 h 2748"/>
                <a:gd name="T52" fmla="*/ 92 w 756"/>
                <a:gd name="T53" fmla="*/ 258 h 2748"/>
                <a:gd name="T54" fmla="*/ 71 w 756"/>
                <a:gd name="T55" fmla="*/ 326 h 2748"/>
                <a:gd name="T56" fmla="*/ 43 w 756"/>
                <a:gd name="T57" fmla="*/ 387 h 2748"/>
                <a:gd name="T58" fmla="*/ 71 w 756"/>
                <a:gd name="T59" fmla="*/ 326 h 2748"/>
                <a:gd name="T60" fmla="*/ 43 w 756"/>
                <a:gd name="T61" fmla="*/ 386 h 2748"/>
                <a:gd name="T62" fmla="*/ 45 w 756"/>
                <a:gd name="T63" fmla="*/ 387 h 2748"/>
                <a:gd name="T64" fmla="*/ 47 w 756"/>
                <a:gd name="T65" fmla="*/ 388 h 2748"/>
                <a:gd name="T66" fmla="*/ 25 w 756"/>
                <a:gd name="T67" fmla="*/ 449 h 2748"/>
                <a:gd name="T68" fmla="*/ 47 w 756"/>
                <a:gd name="T69" fmla="*/ 388 h 2748"/>
                <a:gd name="T70" fmla="*/ 14 w 756"/>
                <a:gd name="T71" fmla="*/ 505 h 2748"/>
                <a:gd name="T72" fmla="*/ 25 w 756"/>
                <a:gd name="T73" fmla="*/ 449 h 2748"/>
                <a:gd name="T74" fmla="*/ 9 w 756"/>
                <a:gd name="T75" fmla="*/ 503 h 2748"/>
                <a:gd name="T76" fmla="*/ 9 w 756"/>
                <a:gd name="T77" fmla="*/ 503 h 2748"/>
                <a:gd name="T78" fmla="*/ 9 w 756"/>
                <a:gd name="T79" fmla="*/ 503 h 2748"/>
                <a:gd name="T80" fmla="*/ 5 w 756"/>
                <a:gd name="T81" fmla="*/ 550 h 2748"/>
                <a:gd name="T82" fmla="*/ 9 w 756"/>
                <a:gd name="T83" fmla="*/ 503 h 2748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756"/>
                <a:gd name="T127" fmla="*/ 0 h 2748"/>
                <a:gd name="T128" fmla="*/ 756 w 756"/>
                <a:gd name="T129" fmla="*/ 2748 h 2748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756" h="2748">
                  <a:moveTo>
                    <a:pt x="724" y="5"/>
                  </a:moveTo>
                  <a:lnTo>
                    <a:pt x="756" y="175"/>
                  </a:lnTo>
                  <a:lnTo>
                    <a:pt x="733" y="170"/>
                  </a:lnTo>
                  <a:lnTo>
                    <a:pt x="702" y="0"/>
                  </a:lnTo>
                  <a:lnTo>
                    <a:pt x="724" y="5"/>
                  </a:lnTo>
                  <a:close/>
                  <a:moveTo>
                    <a:pt x="756" y="175"/>
                  </a:moveTo>
                  <a:lnTo>
                    <a:pt x="756" y="175"/>
                  </a:lnTo>
                  <a:lnTo>
                    <a:pt x="744" y="172"/>
                  </a:lnTo>
                  <a:lnTo>
                    <a:pt x="756" y="175"/>
                  </a:lnTo>
                  <a:close/>
                  <a:moveTo>
                    <a:pt x="756" y="175"/>
                  </a:moveTo>
                  <a:lnTo>
                    <a:pt x="731" y="411"/>
                  </a:lnTo>
                  <a:lnTo>
                    <a:pt x="709" y="405"/>
                  </a:lnTo>
                  <a:lnTo>
                    <a:pt x="733" y="168"/>
                  </a:lnTo>
                  <a:lnTo>
                    <a:pt x="756" y="175"/>
                  </a:lnTo>
                  <a:close/>
                  <a:moveTo>
                    <a:pt x="731" y="411"/>
                  </a:moveTo>
                  <a:lnTo>
                    <a:pt x="731" y="412"/>
                  </a:lnTo>
                  <a:lnTo>
                    <a:pt x="720" y="408"/>
                  </a:lnTo>
                  <a:lnTo>
                    <a:pt x="731" y="411"/>
                  </a:lnTo>
                  <a:close/>
                  <a:moveTo>
                    <a:pt x="731" y="412"/>
                  </a:moveTo>
                  <a:lnTo>
                    <a:pt x="657" y="673"/>
                  </a:lnTo>
                  <a:lnTo>
                    <a:pt x="635" y="666"/>
                  </a:lnTo>
                  <a:lnTo>
                    <a:pt x="709" y="405"/>
                  </a:lnTo>
                  <a:lnTo>
                    <a:pt x="731" y="412"/>
                  </a:lnTo>
                  <a:close/>
                  <a:moveTo>
                    <a:pt x="635" y="666"/>
                  </a:moveTo>
                  <a:lnTo>
                    <a:pt x="634" y="668"/>
                  </a:lnTo>
                  <a:lnTo>
                    <a:pt x="635" y="666"/>
                  </a:lnTo>
                  <a:lnTo>
                    <a:pt x="646" y="670"/>
                  </a:lnTo>
                  <a:lnTo>
                    <a:pt x="635" y="666"/>
                  </a:lnTo>
                  <a:close/>
                  <a:moveTo>
                    <a:pt x="657" y="673"/>
                  </a:moveTo>
                  <a:lnTo>
                    <a:pt x="577" y="977"/>
                  </a:lnTo>
                  <a:lnTo>
                    <a:pt x="554" y="970"/>
                  </a:lnTo>
                  <a:lnTo>
                    <a:pt x="635" y="666"/>
                  </a:lnTo>
                  <a:lnTo>
                    <a:pt x="657" y="673"/>
                  </a:lnTo>
                  <a:close/>
                  <a:moveTo>
                    <a:pt x="577" y="977"/>
                  </a:moveTo>
                  <a:lnTo>
                    <a:pt x="577" y="976"/>
                  </a:lnTo>
                  <a:lnTo>
                    <a:pt x="577" y="977"/>
                  </a:lnTo>
                  <a:lnTo>
                    <a:pt x="566" y="974"/>
                  </a:lnTo>
                  <a:lnTo>
                    <a:pt x="577" y="977"/>
                  </a:lnTo>
                  <a:close/>
                  <a:moveTo>
                    <a:pt x="577" y="977"/>
                  </a:moveTo>
                  <a:lnTo>
                    <a:pt x="483" y="1298"/>
                  </a:lnTo>
                  <a:lnTo>
                    <a:pt x="460" y="1291"/>
                  </a:lnTo>
                  <a:lnTo>
                    <a:pt x="554" y="970"/>
                  </a:lnTo>
                  <a:lnTo>
                    <a:pt x="577" y="977"/>
                  </a:lnTo>
                  <a:close/>
                  <a:moveTo>
                    <a:pt x="483" y="1298"/>
                  </a:moveTo>
                  <a:lnTo>
                    <a:pt x="483" y="1299"/>
                  </a:lnTo>
                  <a:lnTo>
                    <a:pt x="483" y="1298"/>
                  </a:lnTo>
                  <a:lnTo>
                    <a:pt x="472" y="1294"/>
                  </a:lnTo>
                  <a:lnTo>
                    <a:pt x="483" y="1298"/>
                  </a:lnTo>
                  <a:close/>
                  <a:moveTo>
                    <a:pt x="483" y="1298"/>
                  </a:moveTo>
                  <a:lnTo>
                    <a:pt x="353" y="1627"/>
                  </a:lnTo>
                  <a:lnTo>
                    <a:pt x="330" y="1620"/>
                  </a:lnTo>
                  <a:lnTo>
                    <a:pt x="460" y="1291"/>
                  </a:lnTo>
                  <a:lnTo>
                    <a:pt x="483" y="1298"/>
                  </a:lnTo>
                  <a:close/>
                  <a:moveTo>
                    <a:pt x="353" y="1627"/>
                  </a:moveTo>
                  <a:lnTo>
                    <a:pt x="237" y="1938"/>
                  </a:lnTo>
                  <a:lnTo>
                    <a:pt x="214" y="1932"/>
                  </a:lnTo>
                  <a:lnTo>
                    <a:pt x="330" y="1620"/>
                  </a:lnTo>
                  <a:lnTo>
                    <a:pt x="353" y="1627"/>
                  </a:lnTo>
                  <a:close/>
                  <a:moveTo>
                    <a:pt x="214" y="1932"/>
                  </a:moveTo>
                  <a:lnTo>
                    <a:pt x="214" y="1931"/>
                  </a:lnTo>
                  <a:lnTo>
                    <a:pt x="214" y="1932"/>
                  </a:lnTo>
                  <a:lnTo>
                    <a:pt x="225" y="1936"/>
                  </a:lnTo>
                  <a:lnTo>
                    <a:pt x="214" y="1932"/>
                  </a:lnTo>
                  <a:close/>
                  <a:moveTo>
                    <a:pt x="237" y="1938"/>
                  </a:moveTo>
                  <a:lnTo>
                    <a:pt x="150" y="2251"/>
                  </a:lnTo>
                  <a:lnTo>
                    <a:pt x="127" y="2245"/>
                  </a:lnTo>
                  <a:lnTo>
                    <a:pt x="214" y="1932"/>
                  </a:lnTo>
                  <a:lnTo>
                    <a:pt x="237" y="1938"/>
                  </a:lnTo>
                  <a:close/>
                  <a:moveTo>
                    <a:pt x="150" y="2251"/>
                  </a:moveTo>
                  <a:lnTo>
                    <a:pt x="69" y="2521"/>
                  </a:lnTo>
                  <a:lnTo>
                    <a:pt x="46" y="2515"/>
                  </a:lnTo>
                  <a:lnTo>
                    <a:pt x="127" y="2245"/>
                  </a:lnTo>
                  <a:lnTo>
                    <a:pt x="150" y="2251"/>
                  </a:lnTo>
                  <a:close/>
                  <a:moveTo>
                    <a:pt x="46" y="2515"/>
                  </a:moveTo>
                  <a:lnTo>
                    <a:pt x="46" y="2515"/>
                  </a:lnTo>
                  <a:lnTo>
                    <a:pt x="57" y="2517"/>
                  </a:lnTo>
                  <a:lnTo>
                    <a:pt x="46" y="2515"/>
                  </a:lnTo>
                  <a:close/>
                  <a:moveTo>
                    <a:pt x="69" y="2521"/>
                  </a:moveTo>
                  <a:lnTo>
                    <a:pt x="23" y="2748"/>
                  </a:lnTo>
                  <a:lnTo>
                    <a:pt x="0" y="2742"/>
                  </a:lnTo>
                  <a:lnTo>
                    <a:pt x="46" y="2515"/>
                  </a:lnTo>
                  <a:lnTo>
                    <a:pt x="69" y="2521"/>
                  </a:lnTo>
                  <a:close/>
                </a:path>
              </a:pathLst>
            </a:custGeom>
            <a:solidFill>
              <a:srgbClr val="CB19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R"/>
            </a:p>
          </p:txBody>
        </p:sp>
        <p:sp>
          <p:nvSpPr>
            <p:cNvPr id="294948" name="Freeform 42"/>
            <p:cNvSpPr>
              <a:spLocks noEditPoints="1"/>
            </p:cNvSpPr>
            <p:nvPr/>
          </p:nvSpPr>
          <p:spPr bwMode="auto">
            <a:xfrm>
              <a:off x="2092" y="1179"/>
              <a:ext cx="413" cy="824"/>
            </a:xfrm>
            <a:custGeom>
              <a:avLst/>
              <a:gdLst>
                <a:gd name="T0" fmla="*/ 382 w 2065"/>
                <a:gd name="T1" fmla="*/ 772 h 4123"/>
                <a:gd name="T2" fmla="*/ 382 w 2065"/>
                <a:gd name="T3" fmla="*/ 772 h 4123"/>
                <a:gd name="T4" fmla="*/ 380 w 2065"/>
                <a:gd name="T5" fmla="*/ 771 h 4123"/>
                <a:gd name="T6" fmla="*/ 345 w 2065"/>
                <a:gd name="T7" fmla="*/ 721 h 4123"/>
                <a:gd name="T8" fmla="*/ 378 w 2065"/>
                <a:gd name="T9" fmla="*/ 771 h 4123"/>
                <a:gd name="T10" fmla="*/ 345 w 2065"/>
                <a:gd name="T11" fmla="*/ 721 h 4123"/>
                <a:gd name="T12" fmla="*/ 345 w 2065"/>
                <a:gd name="T13" fmla="*/ 721 h 4123"/>
                <a:gd name="T14" fmla="*/ 350 w 2065"/>
                <a:gd name="T15" fmla="*/ 721 h 4123"/>
                <a:gd name="T16" fmla="*/ 320 w 2065"/>
                <a:gd name="T17" fmla="*/ 674 h 4123"/>
                <a:gd name="T18" fmla="*/ 320 w 2065"/>
                <a:gd name="T19" fmla="*/ 674 h 4123"/>
                <a:gd name="T20" fmla="*/ 289 w 2065"/>
                <a:gd name="T21" fmla="*/ 628 h 4123"/>
                <a:gd name="T22" fmla="*/ 285 w 2065"/>
                <a:gd name="T23" fmla="*/ 628 h 4123"/>
                <a:gd name="T24" fmla="*/ 287 w 2065"/>
                <a:gd name="T25" fmla="*/ 628 h 4123"/>
                <a:gd name="T26" fmla="*/ 259 w 2065"/>
                <a:gd name="T27" fmla="*/ 584 h 4123"/>
                <a:gd name="T28" fmla="*/ 285 w 2065"/>
                <a:gd name="T29" fmla="*/ 628 h 4123"/>
                <a:gd name="T30" fmla="*/ 263 w 2065"/>
                <a:gd name="T31" fmla="*/ 584 h 4123"/>
                <a:gd name="T32" fmla="*/ 259 w 2065"/>
                <a:gd name="T33" fmla="*/ 584 h 4123"/>
                <a:gd name="T34" fmla="*/ 263 w 2065"/>
                <a:gd name="T35" fmla="*/ 584 h 4123"/>
                <a:gd name="T36" fmla="*/ 231 w 2065"/>
                <a:gd name="T37" fmla="*/ 542 h 4123"/>
                <a:gd name="T38" fmla="*/ 231 w 2065"/>
                <a:gd name="T39" fmla="*/ 542 h 4123"/>
                <a:gd name="T40" fmla="*/ 213 w 2065"/>
                <a:gd name="T41" fmla="*/ 507 h 4123"/>
                <a:gd name="T42" fmla="*/ 209 w 2065"/>
                <a:gd name="T43" fmla="*/ 506 h 4123"/>
                <a:gd name="T44" fmla="*/ 211 w 2065"/>
                <a:gd name="T45" fmla="*/ 507 h 4123"/>
                <a:gd name="T46" fmla="*/ 188 w 2065"/>
                <a:gd name="T47" fmla="*/ 469 h 4123"/>
                <a:gd name="T48" fmla="*/ 209 w 2065"/>
                <a:gd name="T49" fmla="*/ 506 h 4123"/>
                <a:gd name="T50" fmla="*/ 188 w 2065"/>
                <a:gd name="T51" fmla="*/ 469 h 4123"/>
                <a:gd name="T52" fmla="*/ 188 w 2065"/>
                <a:gd name="T53" fmla="*/ 469 h 4123"/>
                <a:gd name="T54" fmla="*/ 192 w 2065"/>
                <a:gd name="T55" fmla="*/ 469 h 4123"/>
                <a:gd name="T56" fmla="*/ 158 w 2065"/>
                <a:gd name="T57" fmla="*/ 408 h 4123"/>
                <a:gd name="T58" fmla="*/ 173 w 2065"/>
                <a:gd name="T59" fmla="*/ 439 h 4123"/>
                <a:gd name="T60" fmla="*/ 158 w 2065"/>
                <a:gd name="T61" fmla="*/ 408 h 4123"/>
                <a:gd name="T62" fmla="*/ 158 w 2065"/>
                <a:gd name="T63" fmla="*/ 408 h 4123"/>
                <a:gd name="T64" fmla="*/ 163 w 2065"/>
                <a:gd name="T65" fmla="*/ 409 h 4123"/>
                <a:gd name="T66" fmla="*/ 133 w 2065"/>
                <a:gd name="T67" fmla="*/ 342 h 4123"/>
                <a:gd name="T68" fmla="*/ 133 w 2065"/>
                <a:gd name="T69" fmla="*/ 342 h 4123"/>
                <a:gd name="T70" fmla="*/ 119 w 2065"/>
                <a:gd name="T71" fmla="*/ 282 h 4123"/>
                <a:gd name="T72" fmla="*/ 119 w 2065"/>
                <a:gd name="T73" fmla="*/ 282 h 4123"/>
                <a:gd name="T74" fmla="*/ 117 w 2065"/>
                <a:gd name="T75" fmla="*/ 282 h 4123"/>
                <a:gd name="T76" fmla="*/ 94 w 2065"/>
                <a:gd name="T77" fmla="*/ 224 h 4123"/>
                <a:gd name="T78" fmla="*/ 115 w 2065"/>
                <a:gd name="T79" fmla="*/ 282 h 4123"/>
                <a:gd name="T80" fmla="*/ 94 w 2065"/>
                <a:gd name="T81" fmla="*/ 224 h 4123"/>
                <a:gd name="T82" fmla="*/ 94 w 2065"/>
                <a:gd name="T83" fmla="*/ 224 h 4123"/>
                <a:gd name="T84" fmla="*/ 98 w 2065"/>
                <a:gd name="T85" fmla="*/ 225 h 4123"/>
                <a:gd name="T86" fmla="*/ 83 w 2065"/>
                <a:gd name="T87" fmla="*/ 174 h 4123"/>
                <a:gd name="T88" fmla="*/ 83 w 2065"/>
                <a:gd name="T89" fmla="*/ 174 h 4123"/>
                <a:gd name="T90" fmla="*/ 63 w 2065"/>
                <a:gd name="T91" fmla="*/ 129 h 4123"/>
                <a:gd name="T92" fmla="*/ 59 w 2065"/>
                <a:gd name="T93" fmla="*/ 128 h 4123"/>
                <a:gd name="T94" fmla="*/ 61 w 2065"/>
                <a:gd name="T95" fmla="*/ 129 h 4123"/>
                <a:gd name="T96" fmla="*/ 47 w 2065"/>
                <a:gd name="T97" fmla="*/ 88 h 4123"/>
                <a:gd name="T98" fmla="*/ 59 w 2065"/>
                <a:gd name="T99" fmla="*/ 128 h 4123"/>
                <a:gd name="T100" fmla="*/ 51 w 2065"/>
                <a:gd name="T101" fmla="*/ 88 h 4123"/>
                <a:gd name="T102" fmla="*/ 47 w 2065"/>
                <a:gd name="T103" fmla="*/ 88 h 4123"/>
                <a:gd name="T104" fmla="*/ 51 w 2065"/>
                <a:gd name="T105" fmla="*/ 88 h 4123"/>
                <a:gd name="T106" fmla="*/ 33 w 2065"/>
                <a:gd name="T107" fmla="*/ 55 h 4123"/>
                <a:gd name="T108" fmla="*/ 33 w 2065"/>
                <a:gd name="T109" fmla="*/ 56 h 4123"/>
                <a:gd name="T110" fmla="*/ 30 w 2065"/>
                <a:gd name="T111" fmla="*/ 31 h 4123"/>
                <a:gd name="T112" fmla="*/ 30 w 2065"/>
                <a:gd name="T113" fmla="*/ 31 h 4123"/>
                <a:gd name="T114" fmla="*/ 28 w 2065"/>
                <a:gd name="T115" fmla="*/ 30 h 4123"/>
                <a:gd name="T116" fmla="*/ 13 w 2065"/>
                <a:gd name="T117" fmla="*/ 12 h 4123"/>
                <a:gd name="T118" fmla="*/ 26 w 2065"/>
                <a:gd name="T119" fmla="*/ 30 h 4123"/>
                <a:gd name="T120" fmla="*/ 17 w 2065"/>
                <a:gd name="T121" fmla="*/ 12 h 4123"/>
                <a:gd name="T122" fmla="*/ 13 w 2065"/>
                <a:gd name="T123" fmla="*/ 12 h 4123"/>
                <a:gd name="T124" fmla="*/ 17 w 2065"/>
                <a:gd name="T125" fmla="*/ 12 h 4123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2065"/>
                <a:gd name="T190" fmla="*/ 0 h 4123"/>
                <a:gd name="T191" fmla="*/ 2065 w 2065"/>
                <a:gd name="T192" fmla="*/ 4123 h 4123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2065" h="4123">
                  <a:moveTo>
                    <a:pt x="2043" y="4122"/>
                  </a:moveTo>
                  <a:lnTo>
                    <a:pt x="1888" y="3860"/>
                  </a:lnTo>
                  <a:lnTo>
                    <a:pt x="1910" y="3862"/>
                  </a:lnTo>
                  <a:lnTo>
                    <a:pt x="2065" y="4123"/>
                  </a:lnTo>
                  <a:lnTo>
                    <a:pt x="2043" y="4122"/>
                  </a:lnTo>
                  <a:close/>
                  <a:moveTo>
                    <a:pt x="1910" y="3862"/>
                  </a:moveTo>
                  <a:lnTo>
                    <a:pt x="1912" y="3864"/>
                  </a:lnTo>
                  <a:lnTo>
                    <a:pt x="1910" y="3862"/>
                  </a:lnTo>
                  <a:lnTo>
                    <a:pt x="1899" y="3860"/>
                  </a:lnTo>
                  <a:lnTo>
                    <a:pt x="1910" y="3862"/>
                  </a:lnTo>
                  <a:close/>
                  <a:moveTo>
                    <a:pt x="1889" y="3860"/>
                  </a:moveTo>
                  <a:lnTo>
                    <a:pt x="1727" y="3606"/>
                  </a:lnTo>
                  <a:lnTo>
                    <a:pt x="1749" y="3608"/>
                  </a:lnTo>
                  <a:lnTo>
                    <a:pt x="1910" y="3862"/>
                  </a:lnTo>
                  <a:lnTo>
                    <a:pt x="1889" y="3860"/>
                  </a:lnTo>
                  <a:close/>
                  <a:moveTo>
                    <a:pt x="1727" y="3606"/>
                  </a:moveTo>
                  <a:lnTo>
                    <a:pt x="1728" y="3608"/>
                  </a:lnTo>
                  <a:lnTo>
                    <a:pt x="1727" y="3606"/>
                  </a:lnTo>
                  <a:lnTo>
                    <a:pt x="1738" y="3607"/>
                  </a:lnTo>
                  <a:lnTo>
                    <a:pt x="1727" y="3606"/>
                  </a:lnTo>
                  <a:close/>
                  <a:moveTo>
                    <a:pt x="1727" y="3606"/>
                  </a:moveTo>
                  <a:lnTo>
                    <a:pt x="1579" y="3370"/>
                  </a:lnTo>
                  <a:lnTo>
                    <a:pt x="1601" y="3371"/>
                  </a:lnTo>
                  <a:lnTo>
                    <a:pt x="1749" y="3608"/>
                  </a:lnTo>
                  <a:lnTo>
                    <a:pt x="1727" y="3606"/>
                  </a:lnTo>
                  <a:close/>
                  <a:moveTo>
                    <a:pt x="1601" y="3371"/>
                  </a:moveTo>
                  <a:lnTo>
                    <a:pt x="1600" y="3370"/>
                  </a:lnTo>
                  <a:lnTo>
                    <a:pt x="1601" y="3371"/>
                  </a:lnTo>
                  <a:lnTo>
                    <a:pt x="1590" y="3371"/>
                  </a:lnTo>
                  <a:lnTo>
                    <a:pt x="1601" y="3371"/>
                  </a:lnTo>
                  <a:close/>
                  <a:moveTo>
                    <a:pt x="1579" y="3370"/>
                  </a:moveTo>
                  <a:lnTo>
                    <a:pt x="1426" y="3142"/>
                  </a:lnTo>
                  <a:lnTo>
                    <a:pt x="1447" y="3144"/>
                  </a:lnTo>
                  <a:lnTo>
                    <a:pt x="1601" y="3371"/>
                  </a:lnTo>
                  <a:lnTo>
                    <a:pt x="1579" y="3370"/>
                  </a:lnTo>
                  <a:close/>
                  <a:moveTo>
                    <a:pt x="1426" y="3142"/>
                  </a:moveTo>
                  <a:lnTo>
                    <a:pt x="1424" y="3141"/>
                  </a:lnTo>
                  <a:lnTo>
                    <a:pt x="1426" y="3141"/>
                  </a:lnTo>
                  <a:lnTo>
                    <a:pt x="1437" y="3142"/>
                  </a:lnTo>
                  <a:lnTo>
                    <a:pt x="1426" y="3142"/>
                  </a:lnTo>
                  <a:close/>
                  <a:moveTo>
                    <a:pt x="1426" y="3141"/>
                  </a:moveTo>
                  <a:lnTo>
                    <a:pt x="1294" y="2922"/>
                  </a:lnTo>
                  <a:lnTo>
                    <a:pt x="1316" y="2923"/>
                  </a:lnTo>
                  <a:lnTo>
                    <a:pt x="1447" y="3144"/>
                  </a:lnTo>
                  <a:lnTo>
                    <a:pt x="1426" y="3141"/>
                  </a:lnTo>
                  <a:close/>
                  <a:moveTo>
                    <a:pt x="1314" y="2923"/>
                  </a:moveTo>
                  <a:lnTo>
                    <a:pt x="1316" y="2926"/>
                  </a:lnTo>
                  <a:lnTo>
                    <a:pt x="1316" y="2923"/>
                  </a:lnTo>
                  <a:lnTo>
                    <a:pt x="1305" y="2923"/>
                  </a:lnTo>
                  <a:lnTo>
                    <a:pt x="1314" y="2923"/>
                  </a:lnTo>
                  <a:close/>
                  <a:moveTo>
                    <a:pt x="1294" y="2922"/>
                  </a:moveTo>
                  <a:lnTo>
                    <a:pt x="1153" y="2711"/>
                  </a:lnTo>
                  <a:lnTo>
                    <a:pt x="1175" y="2713"/>
                  </a:lnTo>
                  <a:lnTo>
                    <a:pt x="1314" y="2923"/>
                  </a:lnTo>
                  <a:lnTo>
                    <a:pt x="1294" y="2922"/>
                  </a:lnTo>
                  <a:close/>
                  <a:moveTo>
                    <a:pt x="1153" y="2711"/>
                  </a:moveTo>
                  <a:lnTo>
                    <a:pt x="1156" y="2713"/>
                  </a:lnTo>
                  <a:lnTo>
                    <a:pt x="1153" y="2710"/>
                  </a:lnTo>
                  <a:lnTo>
                    <a:pt x="1164" y="2711"/>
                  </a:lnTo>
                  <a:lnTo>
                    <a:pt x="1153" y="2711"/>
                  </a:lnTo>
                  <a:close/>
                  <a:moveTo>
                    <a:pt x="1153" y="2710"/>
                  </a:moveTo>
                  <a:lnTo>
                    <a:pt x="1043" y="2534"/>
                  </a:lnTo>
                  <a:lnTo>
                    <a:pt x="1065" y="2535"/>
                  </a:lnTo>
                  <a:lnTo>
                    <a:pt x="1175" y="2713"/>
                  </a:lnTo>
                  <a:lnTo>
                    <a:pt x="1153" y="2710"/>
                  </a:lnTo>
                  <a:close/>
                  <a:moveTo>
                    <a:pt x="1043" y="2534"/>
                  </a:moveTo>
                  <a:lnTo>
                    <a:pt x="1042" y="2531"/>
                  </a:lnTo>
                  <a:lnTo>
                    <a:pt x="1043" y="2534"/>
                  </a:lnTo>
                  <a:lnTo>
                    <a:pt x="1054" y="2535"/>
                  </a:lnTo>
                  <a:lnTo>
                    <a:pt x="1043" y="2534"/>
                  </a:lnTo>
                  <a:close/>
                  <a:moveTo>
                    <a:pt x="1043" y="2534"/>
                  </a:moveTo>
                  <a:lnTo>
                    <a:pt x="940" y="2347"/>
                  </a:lnTo>
                  <a:lnTo>
                    <a:pt x="962" y="2349"/>
                  </a:lnTo>
                  <a:lnTo>
                    <a:pt x="1065" y="2536"/>
                  </a:lnTo>
                  <a:lnTo>
                    <a:pt x="1043" y="2534"/>
                  </a:lnTo>
                  <a:close/>
                  <a:moveTo>
                    <a:pt x="940" y="2347"/>
                  </a:moveTo>
                  <a:lnTo>
                    <a:pt x="940" y="2348"/>
                  </a:lnTo>
                  <a:lnTo>
                    <a:pt x="940" y="2347"/>
                  </a:lnTo>
                  <a:lnTo>
                    <a:pt x="951" y="2348"/>
                  </a:lnTo>
                  <a:lnTo>
                    <a:pt x="940" y="2347"/>
                  </a:lnTo>
                  <a:close/>
                  <a:moveTo>
                    <a:pt x="940" y="2347"/>
                  </a:moveTo>
                  <a:lnTo>
                    <a:pt x="866" y="2195"/>
                  </a:lnTo>
                  <a:lnTo>
                    <a:pt x="888" y="2198"/>
                  </a:lnTo>
                  <a:lnTo>
                    <a:pt x="962" y="2349"/>
                  </a:lnTo>
                  <a:lnTo>
                    <a:pt x="940" y="2347"/>
                  </a:lnTo>
                  <a:close/>
                  <a:moveTo>
                    <a:pt x="866" y="2195"/>
                  </a:moveTo>
                  <a:lnTo>
                    <a:pt x="791" y="2043"/>
                  </a:lnTo>
                  <a:lnTo>
                    <a:pt x="813" y="2046"/>
                  </a:lnTo>
                  <a:lnTo>
                    <a:pt x="888" y="2198"/>
                  </a:lnTo>
                  <a:lnTo>
                    <a:pt x="866" y="2195"/>
                  </a:lnTo>
                  <a:close/>
                  <a:moveTo>
                    <a:pt x="791" y="2043"/>
                  </a:moveTo>
                  <a:lnTo>
                    <a:pt x="791" y="2042"/>
                  </a:lnTo>
                  <a:lnTo>
                    <a:pt x="791" y="2043"/>
                  </a:lnTo>
                  <a:lnTo>
                    <a:pt x="802" y="2044"/>
                  </a:lnTo>
                  <a:lnTo>
                    <a:pt x="791" y="2043"/>
                  </a:lnTo>
                  <a:close/>
                  <a:moveTo>
                    <a:pt x="791" y="2043"/>
                  </a:moveTo>
                  <a:lnTo>
                    <a:pt x="664" y="1713"/>
                  </a:lnTo>
                  <a:lnTo>
                    <a:pt x="686" y="1716"/>
                  </a:lnTo>
                  <a:lnTo>
                    <a:pt x="814" y="2046"/>
                  </a:lnTo>
                  <a:lnTo>
                    <a:pt x="791" y="2043"/>
                  </a:lnTo>
                  <a:close/>
                  <a:moveTo>
                    <a:pt x="664" y="1713"/>
                  </a:moveTo>
                  <a:lnTo>
                    <a:pt x="664" y="1713"/>
                  </a:lnTo>
                  <a:lnTo>
                    <a:pt x="675" y="1715"/>
                  </a:lnTo>
                  <a:lnTo>
                    <a:pt x="664" y="1713"/>
                  </a:lnTo>
                  <a:close/>
                  <a:moveTo>
                    <a:pt x="664" y="1713"/>
                  </a:moveTo>
                  <a:lnTo>
                    <a:pt x="574" y="1409"/>
                  </a:lnTo>
                  <a:lnTo>
                    <a:pt x="595" y="1413"/>
                  </a:lnTo>
                  <a:lnTo>
                    <a:pt x="687" y="1716"/>
                  </a:lnTo>
                  <a:lnTo>
                    <a:pt x="664" y="1713"/>
                  </a:lnTo>
                  <a:close/>
                  <a:moveTo>
                    <a:pt x="595" y="1413"/>
                  </a:moveTo>
                  <a:lnTo>
                    <a:pt x="595" y="1414"/>
                  </a:lnTo>
                  <a:lnTo>
                    <a:pt x="595" y="1413"/>
                  </a:lnTo>
                  <a:lnTo>
                    <a:pt x="584" y="1411"/>
                  </a:lnTo>
                  <a:lnTo>
                    <a:pt x="595" y="1413"/>
                  </a:lnTo>
                  <a:close/>
                  <a:moveTo>
                    <a:pt x="574" y="1409"/>
                  </a:moveTo>
                  <a:lnTo>
                    <a:pt x="468" y="1122"/>
                  </a:lnTo>
                  <a:lnTo>
                    <a:pt x="490" y="1126"/>
                  </a:lnTo>
                  <a:lnTo>
                    <a:pt x="595" y="1413"/>
                  </a:lnTo>
                  <a:lnTo>
                    <a:pt x="574" y="1409"/>
                  </a:lnTo>
                  <a:close/>
                  <a:moveTo>
                    <a:pt x="468" y="1122"/>
                  </a:moveTo>
                  <a:lnTo>
                    <a:pt x="468" y="1121"/>
                  </a:lnTo>
                  <a:lnTo>
                    <a:pt x="468" y="1122"/>
                  </a:lnTo>
                  <a:lnTo>
                    <a:pt x="479" y="1124"/>
                  </a:lnTo>
                  <a:lnTo>
                    <a:pt x="468" y="1122"/>
                  </a:lnTo>
                  <a:close/>
                  <a:moveTo>
                    <a:pt x="468" y="1122"/>
                  </a:moveTo>
                  <a:lnTo>
                    <a:pt x="392" y="869"/>
                  </a:lnTo>
                  <a:lnTo>
                    <a:pt x="415" y="873"/>
                  </a:lnTo>
                  <a:lnTo>
                    <a:pt x="490" y="1126"/>
                  </a:lnTo>
                  <a:lnTo>
                    <a:pt x="468" y="1122"/>
                  </a:lnTo>
                  <a:close/>
                  <a:moveTo>
                    <a:pt x="415" y="871"/>
                  </a:moveTo>
                  <a:lnTo>
                    <a:pt x="415" y="873"/>
                  </a:lnTo>
                  <a:lnTo>
                    <a:pt x="403" y="870"/>
                  </a:lnTo>
                  <a:lnTo>
                    <a:pt x="415" y="871"/>
                  </a:lnTo>
                  <a:close/>
                  <a:moveTo>
                    <a:pt x="392" y="869"/>
                  </a:moveTo>
                  <a:lnTo>
                    <a:pt x="295" y="641"/>
                  </a:lnTo>
                  <a:lnTo>
                    <a:pt x="317" y="644"/>
                  </a:lnTo>
                  <a:lnTo>
                    <a:pt x="415" y="871"/>
                  </a:lnTo>
                  <a:lnTo>
                    <a:pt x="392" y="869"/>
                  </a:lnTo>
                  <a:close/>
                  <a:moveTo>
                    <a:pt x="295" y="641"/>
                  </a:moveTo>
                  <a:lnTo>
                    <a:pt x="295" y="640"/>
                  </a:lnTo>
                  <a:lnTo>
                    <a:pt x="306" y="643"/>
                  </a:lnTo>
                  <a:lnTo>
                    <a:pt x="295" y="641"/>
                  </a:lnTo>
                  <a:close/>
                  <a:moveTo>
                    <a:pt x="295" y="640"/>
                  </a:moveTo>
                  <a:lnTo>
                    <a:pt x="235" y="438"/>
                  </a:lnTo>
                  <a:lnTo>
                    <a:pt x="256" y="442"/>
                  </a:lnTo>
                  <a:lnTo>
                    <a:pt x="318" y="644"/>
                  </a:lnTo>
                  <a:lnTo>
                    <a:pt x="295" y="640"/>
                  </a:lnTo>
                  <a:close/>
                  <a:moveTo>
                    <a:pt x="256" y="442"/>
                  </a:moveTo>
                  <a:lnTo>
                    <a:pt x="258" y="442"/>
                  </a:lnTo>
                  <a:lnTo>
                    <a:pt x="256" y="442"/>
                  </a:lnTo>
                  <a:lnTo>
                    <a:pt x="246" y="439"/>
                  </a:lnTo>
                  <a:lnTo>
                    <a:pt x="256" y="442"/>
                  </a:lnTo>
                  <a:close/>
                  <a:moveTo>
                    <a:pt x="235" y="438"/>
                  </a:moveTo>
                  <a:lnTo>
                    <a:pt x="167" y="278"/>
                  </a:lnTo>
                  <a:lnTo>
                    <a:pt x="190" y="281"/>
                  </a:lnTo>
                  <a:lnTo>
                    <a:pt x="256" y="442"/>
                  </a:lnTo>
                  <a:lnTo>
                    <a:pt x="235" y="438"/>
                  </a:lnTo>
                  <a:close/>
                  <a:moveTo>
                    <a:pt x="167" y="278"/>
                  </a:moveTo>
                  <a:lnTo>
                    <a:pt x="167" y="277"/>
                  </a:lnTo>
                  <a:lnTo>
                    <a:pt x="179" y="279"/>
                  </a:lnTo>
                  <a:lnTo>
                    <a:pt x="167" y="278"/>
                  </a:lnTo>
                  <a:close/>
                  <a:moveTo>
                    <a:pt x="167" y="277"/>
                  </a:moveTo>
                  <a:lnTo>
                    <a:pt x="129" y="151"/>
                  </a:lnTo>
                  <a:lnTo>
                    <a:pt x="152" y="155"/>
                  </a:lnTo>
                  <a:lnTo>
                    <a:pt x="190" y="281"/>
                  </a:lnTo>
                  <a:lnTo>
                    <a:pt x="167" y="277"/>
                  </a:lnTo>
                  <a:close/>
                  <a:moveTo>
                    <a:pt x="151" y="154"/>
                  </a:moveTo>
                  <a:lnTo>
                    <a:pt x="151" y="154"/>
                  </a:lnTo>
                  <a:lnTo>
                    <a:pt x="152" y="155"/>
                  </a:lnTo>
                  <a:lnTo>
                    <a:pt x="140" y="152"/>
                  </a:lnTo>
                  <a:lnTo>
                    <a:pt x="151" y="154"/>
                  </a:lnTo>
                  <a:close/>
                  <a:moveTo>
                    <a:pt x="129" y="152"/>
                  </a:moveTo>
                  <a:lnTo>
                    <a:pt x="64" y="59"/>
                  </a:lnTo>
                  <a:lnTo>
                    <a:pt x="86" y="60"/>
                  </a:lnTo>
                  <a:lnTo>
                    <a:pt x="151" y="154"/>
                  </a:lnTo>
                  <a:lnTo>
                    <a:pt x="129" y="152"/>
                  </a:lnTo>
                  <a:close/>
                  <a:moveTo>
                    <a:pt x="85" y="59"/>
                  </a:moveTo>
                  <a:lnTo>
                    <a:pt x="85" y="59"/>
                  </a:lnTo>
                  <a:lnTo>
                    <a:pt x="86" y="60"/>
                  </a:lnTo>
                  <a:lnTo>
                    <a:pt x="75" y="59"/>
                  </a:lnTo>
                  <a:lnTo>
                    <a:pt x="85" y="59"/>
                  </a:lnTo>
                  <a:close/>
                  <a:moveTo>
                    <a:pt x="65" y="60"/>
                  </a:moveTo>
                  <a:lnTo>
                    <a:pt x="0" y="1"/>
                  </a:lnTo>
                  <a:lnTo>
                    <a:pt x="19" y="0"/>
                  </a:lnTo>
                  <a:lnTo>
                    <a:pt x="85" y="59"/>
                  </a:lnTo>
                  <a:lnTo>
                    <a:pt x="65" y="60"/>
                  </a:lnTo>
                  <a:close/>
                </a:path>
              </a:pathLst>
            </a:custGeom>
            <a:solidFill>
              <a:srgbClr val="CB19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R"/>
            </a:p>
          </p:txBody>
        </p:sp>
        <p:sp>
          <p:nvSpPr>
            <p:cNvPr id="294949" name="Freeform 43"/>
            <p:cNvSpPr>
              <a:spLocks noEditPoints="1"/>
            </p:cNvSpPr>
            <p:nvPr/>
          </p:nvSpPr>
          <p:spPr bwMode="auto">
            <a:xfrm>
              <a:off x="1981" y="1347"/>
              <a:ext cx="542" cy="752"/>
            </a:xfrm>
            <a:custGeom>
              <a:avLst/>
              <a:gdLst>
                <a:gd name="T0" fmla="*/ 6 w 2710"/>
                <a:gd name="T1" fmla="*/ 20 h 3762"/>
                <a:gd name="T2" fmla="*/ 10 w 2710"/>
                <a:gd name="T3" fmla="*/ 21 h 3762"/>
                <a:gd name="T4" fmla="*/ 6 w 2710"/>
                <a:gd name="T5" fmla="*/ 20 h 3762"/>
                <a:gd name="T6" fmla="*/ 14 w 2710"/>
                <a:gd name="T7" fmla="*/ 46 h 3762"/>
                <a:gd name="T8" fmla="*/ 14 w 2710"/>
                <a:gd name="T9" fmla="*/ 46 h 3762"/>
                <a:gd name="T10" fmla="*/ 27 w 2710"/>
                <a:gd name="T11" fmla="*/ 78 h 3762"/>
                <a:gd name="T12" fmla="*/ 31 w 2710"/>
                <a:gd name="T13" fmla="*/ 78 h 3762"/>
                <a:gd name="T14" fmla="*/ 29 w 2710"/>
                <a:gd name="T15" fmla="*/ 78 h 3762"/>
                <a:gd name="T16" fmla="*/ 44 w 2710"/>
                <a:gd name="T17" fmla="*/ 112 h 3762"/>
                <a:gd name="T18" fmla="*/ 31 w 2710"/>
                <a:gd name="T19" fmla="*/ 79 h 3762"/>
                <a:gd name="T20" fmla="*/ 39 w 2710"/>
                <a:gd name="T21" fmla="*/ 111 h 3762"/>
                <a:gd name="T22" fmla="*/ 44 w 2710"/>
                <a:gd name="T23" fmla="*/ 112 h 3762"/>
                <a:gd name="T24" fmla="*/ 39 w 2710"/>
                <a:gd name="T25" fmla="*/ 112 h 3762"/>
                <a:gd name="T26" fmla="*/ 63 w 2710"/>
                <a:gd name="T27" fmla="*/ 151 h 3762"/>
                <a:gd name="T28" fmla="*/ 63 w 2710"/>
                <a:gd name="T29" fmla="*/ 151 h 3762"/>
                <a:gd name="T30" fmla="*/ 75 w 2710"/>
                <a:gd name="T31" fmla="*/ 186 h 3762"/>
                <a:gd name="T32" fmla="*/ 79 w 2710"/>
                <a:gd name="T33" fmla="*/ 186 h 3762"/>
                <a:gd name="T34" fmla="*/ 75 w 2710"/>
                <a:gd name="T35" fmla="*/ 186 h 3762"/>
                <a:gd name="T36" fmla="*/ 91 w 2710"/>
                <a:gd name="T37" fmla="*/ 221 h 3762"/>
                <a:gd name="T38" fmla="*/ 91 w 2710"/>
                <a:gd name="T39" fmla="*/ 221 h 3762"/>
                <a:gd name="T40" fmla="*/ 110 w 2710"/>
                <a:gd name="T41" fmla="*/ 253 h 3762"/>
                <a:gd name="T42" fmla="*/ 114 w 2710"/>
                <a:gd name="T43" fmla="*/ 254 h 3762"/>
                <a:gd name="T44" fmla="*/ 112 w 2710"/>
                <a:gd name="T45" fmla="*/ 254 h 3762"/>
                <a:gd name="T46" fmla="*/ 127 w 2710"/>
                <a:gd name="T47" fmla="*/ 281 h 3762"/>
                <a:gd name="T48" fmla="*/ 114 w 2710"/>
                <a:gd name="T49" fmla="*/ 254 h 3762"/>
                <a:gd name="T50" fmla="*/ 122 w 2710"/>
                <a:gd name="T51" fmla="*/ 280 h 3762"/>
                <a:gd name="T52" fmla="*/ 126 w 2710"/>
                <a:gd name="T53" fmla="*/ 281 h 3762"/>
                <a:gd name="T54" fmla="*/ 122 w 2710"/>
                <a:gd name="T55" fmla="*/ 280 h 3762"/>
                <a:gd name="T56" fmla="*/ 134 w 2710"/>
                <a:gd name="T57" fmla="*/ 301 h 3762"/>
                <a:gd name="T58" fmla="*/ 134 w 2710"/>
                <a:gd name="T59" fmla="*/ 301 h 3762"/>
                <a:gd name="T60" fmla="*/ 188 w 2710"/>
                <a:gd name="T61" fmla="*/ 373 h 3762"/>
                <a:gd name="T62" fmla="*/ 188 w 2710"/>
                <a:gd name="T63" fmla="*/ 373 h 3762"/>
                <a:gd name="T64" fmla="*/ 190 w 2710"/>
                <a:gd name="T65" fmla="*/ 373 h 3762"/>
                <a:gd name="T66" fmla="*/ 237 w 2710"/>
                <a:gd name="T67" fmla="*/ 429 h 3762"/>
                <a:gd name="T68" fmla="*/ 192 w 2710"/>
                <a:gd name="T69" fmla="*/ 373 h 3762"/>
                <a:gd name="T70" fmla="*/ 270 w 2710"/>
                <a:gd name="T71" fmla="*/ 475 h 3762"/>
                <a:gd name="T72" fmla="*/ 270 w 2710"/>
                <a:gd name="T73" fmla="*/ 475 h 3762"/>
                <a:gd name="T74" fmla="*/ 272 w 2710"/>
                <a:gd name="T75" fmla="*/ 475 h 3762"/>
                <a:gd name="T76" fmla="*/ 310 w 2710"/>
                <a:gd name="T77" fmla="*/ 514 h 3762"/>
                <a:gd name="T78" fmla="*/ 274 w 2710"/>
                <a:gd name="T79" fmla="*/ 475 h 3762"/>
                <a:gd name="T80" fmla="*/ 306 w 2710"/>
                <a:gd name="T81" fmla="*/ 514 h 3762"/>
                <a:gd name="T82" fmla="*/ 310 w 2710"/>
                <a:gd name="T83" fmla="*/ 514 h 3762"/>
                <a:gd name="T84" fmla="*/ 306 w 2710"/>
                <a:gd name="T85" fmla="*/ 514 h 3762"/>
                <a:gd name="T86" fmla="*/ 342 w 2710"/>
                <a:gd name="T87" fmla="*/ 548 h 3762"/>
                <a:gd name="T88" fmla="*/ 342 w 2710"/>
                <a:gd name="T89" fmla="*/ 548 h 3762"/>
                <a:gd name="T90" fmla="*/ 378 w 2710"/>
                <a:gd name="T91" fmla="*/ 580 h 3762"/>
                <a:gd name="T92" fmla="*/ 381 w 2710"/>
                <a:gd name="T93" fmla="*/ 579 h 3762"/>
                <a:gd name="T94" fmla="*/ 380 w 2710"/>
                <a:gd name="T95" fmla="*/ 580 h 3762"/>
                <a:gd name="T96" fmla="*/ 416 w 2710"/>
                <a:gd name="T97" fmla="*/ 613 h 3762"/>
                <a:gd name="T98" fmla="*/ 381 w 2710"/>
                <a:gd name="T99" fmla="*/ 580 h 3762"/>
                <a:gd name="T100" fmla="*/ 416 w 2710"/>
                <a:gd name="T101" fmla="*/ 613 h 3762"/>
                <a:gd name="T102" fmla="*/ 416 w 2710"/>
                <a:gd name="T103" fmla="*/ 613 h 3762"/>
                <a:gd name="T104" fmla="*/ 412 w 2710"/>
                <a:gd name="T105" fmla="*/ 613 h 3762"/>
                <a:gd name="T106" fmla="*/ 454 w 2710"/>
                <a:gd name="T107" fmla="*/ 650 h 3762"/>
                <a:gd name="T108" fmla="*/ 454 w 2710"/>
                <a:gd name="T109" fmla="*/ 650 h 3762"/>
                <a:gd name="T110" fmla="*/ 493 w 2710"/>
                <a:gd name="T111" fmla="*/ 696 h 3762"/>
                <a:gd name="T112" fmla="*/ 496 w 2710"/>
                <a:gd name="T113" fmla="*/ 696 h 3762"/>
                <a:gd name="T114" fmla="*/ 495 w 2710"/>
                <a:gd name="T115" fmla="*/ 696 h 3762"/>
                <a:gd name="T116" fmla="*/ 542 w 2710"/>
                <a:gd name="T117" fmla="*/ 752 h 3762"/>
                <a:gd name="T118" fmla="*/ 497 w 2710"/>
                <a:gd name="T119" fmla="*/ 696 h 376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2710"/>
                <a:gd name="T181" fmla="*/ 0 h 3762"/>
                <a:gd name="T182" fmla="*/ 2710 w 2710"/>
                <a:gd name="T183" fmla="*/ 3762 h 3762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2710" h="3762">
                  <a:moveTo>
                    <a:pt x="22" y="4"/>
                  </a:moveTo>
                  <a:lnTo>
                    <a:pt x="52" y="106"/>
                  </a:lnTo>
                  <a:lnTo>
                    <a:pt x="30" y="101"/>
                  </a:lnTo>
                  <a:lnTo>
                    <a:pt x="0" y="0"/>
                  </a:lnTo>
                  <a:lnTo>
                    <a:pt x="22" y="4"/>
                  </a:lnTo>
                  <a:close/>
                  <a:moveTo>
                    <a:pt x="52" y="106"/>
                  </a:moveTo>
                  <a:lnTo>
                    <a:pt x="91" y="232"/>
                  </a:lnTo>
                  <a:lnTo>
                    <a:pt x="68" y="228"/>
                  </a:lnTo>
                  <a:lnTo>
                    <a:pt x="30" y="101"/>
                  </a:lnTo>
                  <a:lnTo>
                    <a:pt x="52" y="106"/>
                  </a:lnTo>
                  <a:close/>
                  <a:moveTo>
                    <a:pt x="68" y="228"/>
                  </a:moveTo>
                  <a:lnTo>
                    <a:pt x="68" y="228"/>
                  </a:lnTo>
                  <a:lnTo>
                    <a:pt x="79" y="230"/>
                  </a:lnTo>
                  <a:lnTo>
                    <a:pt x="68" y="228"/>
                  </a:lnTo>
                  <a:close/>
                  <a:moveTo>
                    <a:pt x="91" y="232"/>
                  </a:moveTo>
                  <a:lnTo>
                    <a:pt x="157" y="391"/>
                  </a:lnTo>
                  <a:lnTo>
                    <a:pt x="136" y="389"/>
                  </a:lnTo>
                  <a:lnTo>
                    <a:pt x="68" y="228"/>
                  </a:lnTo>
                  <a:lnTo>
                    <a:pt x="91" y="232"/>
                  </a:lnTo>
                  <a:close/>
                  <a:moveTo>
                    <a:pt x="157" y="391"/>
                  </a:moveTo>
                  <a:lnTo>
                    <a:pt x="157" y="393"/>
                  </a:lnTo>
                  <a:lnTo>
                    <a:pt x="146" y="390"/>
                  </a:lnTo>
                  <a:lnTo>
                    <a:pt x="157" y="391"/>
                  </a:lnTo>
                  <a:close/>
                  <a:moveTo>
                    <a:pt x="157" y="393"/>
                  </a:moveTo>
                  <a:lnTo>
                    <a:pt x="218" y="561"/>
                  </a:lnTo>
                  <a:lnTo>
                    <a:pt x="195" y="557"/>
                  </a:lnTo>
                  <a:lnTo>
                    <a:pt x="136" y="389"/>
                  </a:lnTo>
                  <a:lnTo>
                    <a:pt x="157" y="393"/>
                  </a:lnTo>
                  <a:close/>
                  <a:moveTo>
                    <a:pt x="195" y="558"/>
                  </a:moveTo>
                  <a:lnTo>
                    <a:pt x="195" y="557"/>
                  </a:lnTo>
                  <a:lnTo>
                    <a:pt x="207" y="560"/>
                  </a:lnTo>
                  <a:lnTo>
                    <a:pt x="195" y="558"/>
                  </a:lnTo>
                  <a:close/>
                  <a:moveTo>
                    <a:pt x="218" y="561"/>
                  </a:moveTo>
                  <a:lnTo>
                    <a:pt x="313" y="755"/>
                  </a:lnTo>
                  <a:lnTo>
                    <a:pt x="292" y="752"/>
                  </a:lnTo>
                  <a:lnTo>
                    <a:pt x="195" y="558"/>
                  </a:lnTo>
                  <a:lnTo>
                    <a:pt x="218" y="561"/>
                  </a:lnTo>
                  <a:close/>
                  <a:moveTo>
                    <a:pt x="313" y="755"/>
                  </a:moveTo>
                  <a:lnTo>
                    <a:pt x="315" y="756"/>
                  </a:lnTo>
                  <a:lnTo>
                    <a:pt x="313" y="755"/>
                  </a:lnTo>
                  <a:lnTo>
                    <a:pt x="303" y="753"/>
                  </a:lnTo>
                  <a:lnTo>
                    <a:pt x="313" y="755"/>
                  </a:lnTo>
                  <a:close/>
                  <a:moveTo>
                    <a:pt x="313" y="755"/>
                  </a:moveTo>
                  <a:lnTo>
                    <a:pt x="396" y="932"/>
                  </a:lnTo>
                  <a:lnTo>
                    <a:pt x="373" y="929"/>
                  </a:lnTo>
                  <a:lnTo>
                    <a:pt x="292" y="752"/>
                  </a:lnTo>
                  <a:lnTo>
                    <a:pt x="313" y="755"/>
                  </a:lnTo>
                  <a:close/>
                  <a:moveTo>
                    <a:pt x="396" y="932"/>
                  </a:moveTo>
                  <a:lnTo>
                    <a:pt x="477" y="1109"/>
                  </a:lnTo>
                  <a:lnTo>
                    <a:pt x="455" y="1107"/>
                  </a:lnTo>
                  <a:lnTo>
                    <a:pt x="373" y="929"/>
                  </a:lnTo>
                  <a:lnTo>
                    <a:pt x="396" y="932"/>
                  </a:lnTo>
                  <a:close/>
                  <a:moveTo>
                    <a:pt x="455" y="1107"/>
                  </a:moveTo>
                  <a:lnTo>
                    <a:pt x="455" y="1107"/>
                  </a:lnTo>
                  <a:lnTo>
                    <a:pt x="466" y="1108"/>
                  </a:lnTo>
                  <a:lnTo>
                    <a:pt x="455" y="1107"/>
                  </a:lnTo>
                  <a:close/>
                  <a:moveTo>
                    <a:pt x="477" y="1109"/>
                  </a:moveTo>
                  <a:lnTo>
                    <a:pt x="572" y="1270"/>
                  </a:lnTo>
                  <a:lnTo>
                    <a:pt x="551" y="1268"/>
                  </a:lnTo>
                  <a:lnTo>
                    <a:pt x="455" y="1107"/>
                  </a:lnTo>
                  <a:lnTo>
                    <a:pt x="477" y="1109"/>
                  </a:lnTo>
                  <a:close/>
                  <a:moveTo>
                    <a:pt x="572" y="1270"/>
                  </a:moveTo>
                  <a:lnTo>
                    <a:pt x="572" y="1269"/>
                  </a:lnTo>
                  <a:lnTo>
                    <a:pt x="572" y="1270"/>
                  </a:lnTo>
                  <a:lnTo>
                    <a:pt x="562" y="1269"/>
                  </a:lnTo>
                  <a:lnTo>
                    <a:pt x="572" y="1270"/>
                  </a:lnTo>
                  <a:close/>
                  <a:moveTo>
                    <a:pt x="572" y="1270"/>
                  </a:moveTo>
                  <a:lnTo>
                    <a:pt x="633" y="1406"/>
                  </a:lnTo>
                  <a:lnTo>
                    <a:pt x="610" y="1402"/>
                  </a:lnTo>
                  <a:lnTo>
                    <a:pt x="551" y="1268"/>
                  </a:lnTo>
                  <a:lnTo>
                    <a:pt x="572" y="1270"/>
                  </a:lnTo>
                  <a:close/>
                  <a:moveTo>
                    <a:pt x="611" y="1403"/>
                  </a:moveTo>
                  <a:lnTo>
                    <a:pt x="610" y="1402"/>
                  </a:lnTo>
                  <a:lnTo>
                    <a:pt x="621" y="1403"/>
                  </a:lnTo>
                  <a:lnTo>
                    <a:pt x="611" y="1403"/>
                  </a:lnTo>
                  <a:close/>
                  <a:moveTo>
                    <a:pt x="632" y="1405"/>
                  </a:moveTo>
                  <a:lnTo>
                    <a:pt x="691" y="1506"/>
                  </a:lnTo>
                  <a:lnTo>
                    <a:pt x="669" y="1504"/>
                  </a:lnTo>
                  <a:lnTo>
                    <a:pt x="611" y="1403"/>
                  </a:lnTo>
                  <a:lnTo>
                    <a:pt x="632" y="1405"/>
                  </a:lnTo>
                  <a:close/>
                  <a:moveTo>
                    <a:pt x="669" y="1505"/>
                  </a:moveTo>
                  <a:lnTo>
                    <a:pt x="670" y="1505"/>
                  </a:lnTo>
                  <a:lnTo>
                    <a:pt x="669" y="1504"/>
                  </a:lnTo>
                  <a:lnTo>
                    <a:pt x="680" y="1505"/>
                  </a:lnTo>
                  <a:lnTo>
                    <a:pt x="669" y="1505"/>
                  </a:lnTo>
                  <a:close/>
                  <a:moveTo>
                    <a:pt x="691" y="1506"/>
                  </a:moveTo>
                  <a:lnTo>
                    <a:pt x="962" y="1869"/>
                  </a:lnTo>
                  <a:lnTo>
                    <a:pt x="940" y="1868"/>
                  </a:lnTo>
                  <a:lnTo>
                    <a:pt x="669" y="1505"/>
                  </a:lnTo>
                  <a:lnTo>
                    <a:pt x="691" y="1506"/>
                  </a:lnTo>
                  <a:close/>
                  <a:moveTo>
                    <a:pt x="940" y="1868"/>
                  </a:moveTo>
                  <a:lnTo>
                    <a:pt x="940" y="1868"/>
                  </a:lnTo>
                  <a:lnTo>
                    <a:pt x="951" y="1868"/>
                  </a:lnTo>
                  <a:lnTo>
                    <a:pt x="940" y="1868"/>
                  </a:lnTo>
                  <a:close/>
                  <a:moveTo>
                    <a:pt x="961" y="1868"/>
                  </a:moveTo>
                  <a:lnTo>
                    <a:pt x="1187" y="2148"/>
                  </a:lnTo>
                  <a:lnTo>
                    <a:pt x="1167" y="2148"/>
                  </a:lnTo>
                  <a:lnTo>
                    <a:pt x="940" y="1868"/>
                  </a:lnTo>
                  <a:lnTo>
                    <a:pt x="961" y="1868"/>
                  </a:lnTo>
                  <a:close/>
                  <a:moveTo>
                    <a:pt x="1187" y="2148"/>
                  </a:moveTo>
                  <a:lnTo>
                    <a:pt x="1370" y="2375"/>
                  </a:lnTo>
                  <a:lnTo>
                    <a:pt x="1349" y="2375"/>
                  </a:lnTo>
                  <a:lnTo>
                    <a:pt x="1167" y="2148"/>
                  </a:lnTo>
                  <a:lnTo>
                    <a:pt x="1187" y="2148"/>
                  </a:lnTo>
                  <a:close/>
                  <a:moveTo>
                    <a:pt x="1351" y="2375"/>
                  </a:moveTo>
                  <a:lnTo>
                    <a:pt x="1349" y="2375"/>
                  </a:lnTo>
                  <a:lnTo>
                    <a:pt x="1360" y="2375"/>
                  </a:lnTo>
                  <a:lnTo>
                    <a:pt x="1351" y="2375"/>
                  </a:lnTo>
                  <a:close/>
                  <a:moveTo>
                    <a:pt x="1370" y="2375"/>
                  </a:moveTo>
                  <a:lnTo>
                    <a:pt x="1552" y="2570"/>
                  </a:lnTo>
                  <a:lnTo>
                    <a:pt x="1532" y="2570"/>
                  </a:lnTo>
                  <a:lnTo>
                    <a:pt x="1351" y="2375"/>
                  </a:lnTo>
                  <a:lnTo>
                    <a:pt x="1370" y="2375"/>
                  </a:lnTo>
                  <a:close/>
                  <a:moveTo>
                    <a:pt x="1532" y="2570"/>
                  </a:moveTo>
                  <a:lnTo>
                    <a:pt x="1532" y="2570"/>
                  </a:lnTo>
                  <a:lnTo>
                    <a:pt x="1542" y="2570"/>
                  </a:lnTo>
                  <a:lnTo>
                    <a:pt x="1532" y="2570"/>
                  </a:lnTo>
                  <a:close/>
                  <a:moveTo>
                    <a:pt x="1552" y="2569"/>
                  </a:moveTo>
                  <a:lnTo>
                    <a:pt x="1726" y="2739"/>
                  </a:lnTo>
                  <a:lnTo>
                    <a:pt x="1708" y="2740"/>
                  </a:lnTo>
                  <a:lnTo>
                    <a:pt x="1532" y="2570"/>
                  </a:lnTo>
                  <a:lnTo>
                    <a:pt x="1552" y="2569"/>
                  </a:lnTo>
                  <a:close/>
                  <a:moveTo>
                    <a:pt x="1708" y="2740"/>
                  </a:moveTo>
                  <a:lnTo>
                    <a:pt x="1708" y="2740"/>
                  </a:lnTo>
                  <a:lnTo>
                    <a:pt x="1716" y="2739"/>
                  </a:lnTo>
                  <a:lnTo>
                    <a:pt x="1708" y="2740"/>
                  </a:lnTo>
                  <a:close/>
                  <a:moveTo>
                    <a:pt x="1726" y="2739"/>
                  </a:moveTo>
                  <a:lnTo>
                    <a:pt x="1907" y="2898"/>
                  </a:lnTo>
                  <a:lnTo>
                    <a:pt x="1889" y="2901"/>
                  </a:lnTo>
                  <a:lnTo>
                    <a:pt x="1708" y="2740"/>
                  </a:lnTo>
                  <a:lnTo>
                    <a:pt x="1726" y="2739"/>
                  </a:lnTo>
                  <a:close/>
                  <a:moveTo>
                    <a:pt x="1907" y="2898"/>
                  </a:moveTo>
                  <a:lnTo>
                    <a:pt x="1907" y="2898"/>
                  </a:lnTo>
                  <a:lnTo>
                    <a:pt x="1907" y="2900"/>
                  </a:lnTo>
                  <a:lnTo>
                    <a:pt x="1898" y="2900"/>
                  </a:lnTo>
                  <a:lnTo>
                    <a:pt x="1907" y="2898"/>
                  </a:lnTo>
                  <a:close/>
                  <a:moveTo>
                    <a:pt x="1907" y="2900"/>
                  </a:moveTo>
                  <a:lnTo>
                    <a:pt x="2082" y="3068"/>
                  </a:lnTo>
                  <a:lnTo>
                    <a:pt x="2064" y="3069"/>
                  </a:lnTo>
                  <a:lnTo>
                    <a:pt x="1888" y="2901"/>
                  </a:lnTo>
                  <a:lnTo>
                    <a:pt x="1907" y="2900"/>
                  </a:lnTo>
                  <a:close/>
                  <a:moveTo>
                    <a:pt x="2082" y="3068"/>
                  </a:moveTo>
                  <a:lnTo>
                    <a:pt x="2091" y="3078"/>
                  </a:lnTo>
                  <a:lnTo>
                    <a:pt x="2082" y="3068"/>
                  </a:lnTo>
                  <a:lnTo>
                    <a:pt x="2072" y="3069"/>
                  </a:lnTo>
                  <a:lnTo>
                    <a:pt x="2082" y="3068"/>
                  </a:lnTo>
                  <a:close/>
                  <a:moveTo>
                    <a:pt x="2082" y="3068"/>
                  </a:moveTo>
                  <a:lnTo>
                    <a:pt x="2272" y="3254"/>
                  </a:lnTo>
                  <a:lnTo>
                    <a:pt x="2251" y="3256"/>
                  </a:lnTo>
                  <a:lnTo>
                    <a:pt x="2062" y="3069"/>
                  </a:lnTo>
                  <a:lnTo>
                    <a:pt x="2082" y="3068"/>
                  </a:lnTo>
                  <a:close/>
                  <a:moveTo>
                    <a:pt x="2272" y="3254"/>
                  </a:moveTo>
                  <a:lnTo>
                    <a:pt x="2272" y="3254"/>
                  </a:lnTo>
                  <a:lnTo>
                    <a:pt x="2262" y="3254"/>
                  </a:lnTo>
                  <a:lnTo>
                    <a:pt x="2272" y="3254"/>
                  </a:lnTo>
                  <a:close/>
                  <a:moveTo>
                    <a:pt x="2272" y="3254"/>
                  </a:moveTo>
                  <a:lnTo>
                    <a:pt x="2482" y="3483"/>
                  </a:lnTo>
                  <a:lnTo>
                    <a:pt x="2463" y="3483"/>
                  </a:lnTo>
                  <a:lnTo>
                    <a:pt x="2251" y="3254"/>
                  </a:lnTo>
                  <a:lnTo>
                    <a:pt x="2272" y="3254"/>
                  </a:lnTo>
                  <a:close/>
                  <a:moveTo>
                    <a:pt x="2482" y="3483"/>
                  </a:moveTo>
                  <a:lnTo>
                    <a:pt x="2482" y="3482"/>
                  </a:lnTo>
                  <a:lnTo>
                    <a:pt x="2484" y="3483"/>
                  </a:lnTo>
                  <a:lnTo>
                    <a:pt x="2473" y="3483"/>
                  </a:lnTo>
                  <a:lnTo>
                    <a:pt x="2482" y="3483"/>
                  </a:lnTo>
                  <a:close/>
                  <a:moveTo>
                    <a:pt x="2484" y="3483"/>
                  </a:moveTo>
                  <a:lnTo>
                    <a:pt x="2710" y="3762"/>
                  </a:lnTo>
                  <a:lnTo>
                    <a:pt x="2689" y="3762"/>
                  </a:lnTo>
                  <a:lnTo>
                    <a:pt x="2463" y="3483"/>
                  </a:lnTo>
                  <a:lnTo>
                    <a:pt x="2484" y="3483"/>
                  </a:lnTo>
                  <a:close/>
                </a:path>
              </a:pathLst>
            </a:custGeom>
            <a:solidFill>
              <a:srgbClr val="CB19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R"/>
            </a:p>
          </p:txBody>
        </p:sp>
        <p:sp>
          <p:nvSpPr>
            <p:cNvPr id="294950" name="Freeform 44"/>
            <p:cNvSpPr>
              <a:spLocks noEditPoints="1"/>
            </p:cNvSpPr>
            <p:nvPr/>
          </p:nvSpPr>
          <p:spPr bwMode="auto">
            <a:xfrm>
              <a:off x="2089" y="1859"/>
              <a:ext cx="497" cy="489"/>
            </a:xfrm>
            <a:custGeom>
              <a:avLst/>
              <a:gdLst>
                <a:gd name="T0" fmla="*/ 60 w 2484"/>
                <a:gd name="T1" fmla="*/ 42 h 2446"/>
                <a:gd name="T2" fmla="*/ 0 w 2484"/>
                <a:gd name="T3" fmla="*/ 1 h 2446"/>
                <a:gd name="T4" fmla="*/ 60 w 2484"/>
                <a:gd name="T5" fmla="*/ 42 h 2446"/>
                <a:gd name="T6" fmla="*/ 60 w 2484"/>
                <a:gd name="T7" fmla="*/ 42 h 2446"/>
                <a:gd name="T8" fmla="*/ 60 w 2484"/>
                <a:gd name="T9" fmla="*/ 42 h 2446"/>
                <a:gd name="T10" fmla="*/ 114 w 2484"/>
                <a:gd name="T11" fmla="*/ 88 h 2446"/>
                <a:gd name="T12" fmla="*/ 56 w 2484"/>
                <a:gd name="T13" fmla="*/ 43 h 2446"/>
                <a:gd name="T14" fmla="*/ 114 w 2484"/>
                <a:gd name="T15" fmla="*/ 88 h 2446"/>
                <a:gd name="T16" fmla="*/ 114 w 2484"/>
                <a:gd name="T17" fmla="*/ 88 h 2446"/>
                <a:gd name="T18" fmla="*/ 114 w 2484"/>
                <a:gd name="T19" fmla="*/ 88 h 2446"/>
                <a:gd name="T20" fmla="*/ 165 w 2484"/>
                <a:gd name="T21" fmla="*/ 137 h 2446"/>
                <a:gd name="T22" fmla="*/ 110 w 2484"/>
                <a:gd name="T23" fmla="*/ 88 h 2446"/>
                <a:gd name="T24" fmla="*/ 165 w 2484"/>
                <a:gd name="T25" fmla="*/ 137 h 2446"/>
                <a:gd name="T26" fmla="*/ 212 w 2484"/>
                <a:gd name="T27" fmla="*/ 186 h 2446"/>
                <a:gd name="T28" fmla="*/ 165 w 2484"/>
                <a:gd name="T29" fmla="*/ 137 h 2446"/>
                <a:gd name="T30" fmla="*/ 216 w 2484"/>
                <a:gd name="T31" fmla="*/ 186 h 2446"/>
                <a:gd name="T32" fmla="*/ 213 w 2484"/>
                <a:gd name="T33" fmla="*/ 186 h 2446"/>
                <a:gd name="T34" fmla="*/ 215 w 2484"/>
                <a:gd name="T35" fmla="*/ 186 h 2446"/>
                <a:gd name="T36" fmla="*/ 261 w 2484"/>
                <a:gd name="T37" fmla="*/ 237 h 2446"/>
                <a:gd name="T38" fmla="*/ 215 w 2484"/>
                <a:gd name="T39" fmla="*/ 186 h 2446"/>
                <a:gd name="T40" fmla="*/ 315 w 2484"/>
                <a:gd name="T41" fmla="*/ 287 h 2446"/>
                <a:gd name="T42" fmla="*/ 261 w 2484"/>
                <a:gd name="T43" fmla="*/ 237 h 2446"/>
                <a:gd name="T44" fmla="*/ 315 w 2484"/>
                <a:gd name="T45" fmla="*/ 287 h 2446"/>
                <a:gd name="T46" fmla="*/ 315 w 2484"/>
                <a:gd name="T47" fmla="*/ 288 h 2446"/>
                <a:gd name="T48" fmla="*/ 315 w 2484"/>
                <a:gd name="T49" fmla="*/ 287 h 2446"/>
                <a:gd name="T50" fmla="*/ 363 w 2484"/>
                <a:gd name="T51" fmla="*/ 340 h 2446"/>
                <a:gd name="T52" fmla="*/ 311 w 2484"/>
                <a:gd name="T53" fmla="*/ 288 h 2446"/>
                <a:gd name="T54" fmla="*/ 363 w 2484"/>
                <a:gd name="T55" fmla="*/ 340 h 2446"/>
                <a:gd name="T56" fmla="*/ 363 w 2484"/>
                <a:gd name="T57" fmla="*/ 340 h 2446"/>
                <a:gd name="T58" fmla="*/ 363 w 2484"/>
                <a:gd name="T59" fmla="*/ 340 h 2446"/>
                <a:gd name="T60" fmla="*/ 406 w 2484"/>
                <a:gd name="T61" fmla="*/ 391 h 2446"/>
                <a:gd name="T62" fmla="*/ 359 w 2484"/>
                <a:gd name="T63" fmla="*/ 340 h 2446"/>
                <a:gd name="T64" fmla="*/ 403 w 2484"/>
                <a:gd name="T65" fmla="*/ 391 h 2446"/>
                <a:gd name="T66" fmla="*/ 403 w 2484"/>
                <a:gd name="T67" fmla="*/ 391 h 2446"/>
                <a:gd name="T68" fmla="*/ 403 w 2484"/>
                <a:gd name="T69" fmla="*/ 391 h 2446"/>
                <a:gd name="T70" fmla="*/ 452 w 2484"/>
                <a:gd name="T71" fmla="*/ 440 h 2446"/>
                <a:gd name="T72" fmla="*/ 403 w 2484"/>
                <a:gd name="T73" fmla="*/ 391 h 2446"/>
                <a:gd name="T74" fmla="*/ 452 w 2484"/>
                <a:gd name="T75" fmla="*/ 440 h 2446"/>
                <a:gd name="T76" fmla="*/ 493 w 2484"/>
                <a:gd name="T77" fmla="*/ 489 h 2446"/>
                <a:gd name="T78" fmla="*/ 452 w 2484"/>
                <a:gd name="T79" fmla="*/ 440 h 244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484"/>
                <a:gd name="T121" fmla="*/ 0 h 2446"/>
                <a:gd name="T122" fmla="*/ 2484 w 2484"/>
                <a:gd name="T123" fmla="*/ 2446 h 244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484" h="2446">
                  <a:moveTo>
                    <a:pt x="17" y="0"/>
                  </a:moveTo>
                  <a:lnTo>
                    <a:pt x="299" y="212"/>
                  </a:lnTo>
                  <a:lnTo>
                    <a:pt x="282" y="216"/>
                  </a:lnTo>
                  <a:lnTo>
                    <a:pt x="0" y="4"/>
                  </a:lnTo>
                  <a:lnTo>
                    <a:pt x="17" y="0"/>
                  </a:lnTo>
                  <a:close/>
                  <a:moveTo>
                    <a:pt x="299" y="212"/>
                  </a:moveTo>
                  <a:lnTo>
                    <a:pt x="298" y="211"/>
                  </a:lnTo>
                  <a:lnTo>
                    <a:pt x="299" y="212"/>
                  </a:lnTo>
                  <a:lnTo>
                    <a:pt x="290" y="213"/>
                  </a:lnTo>
                  <a:lnTo>
                    <a:pt x="299" y="212"/>
                  </a:lnTo>
                  <a:close/>
                  <a:moveTo>
                    <a:pt x="299" y="212"/>
                  </a:moveTo>
                  <a:lnTo>
                    <a:pt x="568" y="441"/>
                  </a:lnTo>
                  <a:lnTo>
                    <a:pt x="549" y="443"/>
                  </a:lnTo>
                  <a:lnTo>
                    <a:pt x="281" y="215"/>
                  </a:lnTo>
                  <a:lnTo>
                    <a:pt x="299" y="212"/>
                  </a:lnTo>
                  <a:close/>
                  <a:moveTo>
                    <a:pt x="568" y="441"/>
                  </a:moveTo>
                  <a:lnTo>
                    <a:pt x="568" y="440"/>
                  </a:lnTo>
                  <a:lnTo>
                    <a:pt x="569" y="441"/>
                  </a:lnTo>
                  <a:lnTo>
                    <a:pt x="559" y="442"/>
                  </a:lnTo>
                  <a:lnTo>
                    <a:pt x="568" y="441"/>
                  </a:lnTo>
                  <a:close/>
                  <a:moveTo>
                    <a:pt x="569" y="441"/>
                  </a:moveTo>
                  <a:lnTo>
                    <a:pt x="823" y="687"/>
                  </a:lnTo>
                  <a:lnTo>
                    <a:pt x="804" y="688"/>
                  </a:lnTo>
                  <a:lnTo>
                    <a:pt x="549" y="442"/>
                  </a:lnTo>
                  <a:lnTo>
                    <a:pt x="569" y="441"/>
                  </a:lnTo>
                  <a:close/>
                  <a:moveTo>
                    <a:pt x="823" y="687"/>
                  </a:moveTo>
                  <a:lnTo>
                    <a:pt x="1077" y="931"/>
                  </a:lnTo>
                  <a:lnTo>
                    <a:pt x="1058" y="932"/>
                  </a:lnTo>
                  <a:lnTo>
                    <a:pt x="804" y="688"/>
                  </a:lnTo>
                  <a:lnTo>
                    <a:pt x="823" y="687"/>
                  </a:lnTo>
                  <a:close/>
                  <a:moveTo>
                    <a:pt x="1077" y="931"/>
                  </a:moveTo>
                  <a:lnTo>
                    <a:pt x="1078" y="932"/>
                  </a:lnTo>
                  <a:lnTo>
                    <a:pt x="1077" y="932"/>
                  </a:lnTo>
                  <a:lnTo>
                    <a:pt x="1067" y="932"/>
                  </a:lnTo>
                  <a:lnTo>
                    <a:pt x="1077" y="931"/>
                  </a:lnTo>
                  <a:close/>
                  <a:moveTo>
                    <a:pt x="1077" y="932"/>
                  </a:moveTo>
                  <a:lnTo>
                    <a:pt x="1324" y="1185"/>
                  </a:lnTo>
                  <a:lnTo>
                    <a:pt x="1305" y="1187"/>
                  </a:lnTo>
                  <a:lnTo>
                    <a:pt x="1058" y="932"/>
                  </a:lnTo>
                  <a:lnTo>
                    <a:pt x="1077" y="932"/>
                  </a:lnTo>
                  <a:close/>
                  <a:moveTo>
                    <a:pt x="1324" y="1185"/>
                  </a:moveTo>
                  <a:lnTo>
                    <a:pt x="1572" y="1438"/>
                  </a:lnTo>
                  <a:lnTo>
                    <a:pt x="1553" y="1440"/>
                  </a:lnTo>
                  <a:lnTo>
                    <a:pt x="1305" y="1187"/>
                  </a:lnTo>
                  <a:lnTo>
                    <a:pt x="1324" y="1185"/>
                  </a:lnTo>
                  <a:close/>
                  <a:moveTo>
                    <a:pt x="1572" y="1438"/>
                  </a:moveTo>
                  <a:lnTo>
                    <a:pt x="1573" y="1441"/>
                  </a:lnTo>
                  <a:lnTo>
                    <a:pt x="1572" y="1440"/>
                  </a:lnTo>
                  <a:lnTo>
                    <a:pt x="1562" y="1440"/>
                  </a:lnTo>
                  <a:lnTo>
                    <a:pt x="1572" y="1438"/>
                  </a:lnTo>
                  <a:close/>
                  <a:moveTo>
                    <a:pt x="1572" y="1440"/>
                  </a:moveTo>
                  <a:lnTo>
                    <a:pt x="1813" y="1701"/>
                  </a:lnTo>
                  <a:lnTo>
                    <a:pt x="1792" y="1701"/>
                  </a:lnTo>
                  <a:lnTo>
                    <a:pt x="1552" y="1440"/>
                  </a:lnTo>
                  <a:lnTo>
                    <a:pt x="1572" y="1440"/>
                  </a:lnTo>
                  <a:close/>
                  <a:moveTo>
                    <a:pt x="1813" y="1701"/>
                  </a:moveTo>
                  <a:lnTo>
                    <a:pt x="1811" y="1699"/>
                  </a:lnTo>
                  <a:lnTo>
                    <a:pt x="1813" y="1701"/>
                  </a:lnTo>
                  <a:lnTo>
                    <a:pt x="1802" y="1701"/>
                  </a:lnTo>
                  <a:lnTo>
                    <a:pt x="1813" y="1701"/>
                  </a:lnTo>
                  <a:close/>
                  <a:moveTo>
                    <a:pt x="1813" y="1701"/>
                  </a:moveTo>
                  <a:lnTo>
                    <a:pt x="2031" y="1955"/>
                  </a:lnTo>
                  <a:lnTo>
                    <a:pt x="2012" y="1955"/>
                  </a:lnTo>
                  <a:lnTo>
                    <a:pt x="1792" y="1701"/>
                  </a:lnTo>
                  <a:lnTo>
                    <a:pt x="1813" y="1701"/>
                  </a:lnTo>
                  <a:close/>
                  <a:moveTo>
                    <a:pt x="2012" y="1955"/>
                  </a:moveTo>
                  <a:lnTo>
                    <a:pt x="2014" y="1958"/>
                  </a:lnTo>
                  <a:lnTo>
                    <a:pt x="2012" y="1955"/>
                  </a:lnTo>
                  <a:lnTo>
                    <a:pt x="2021" y="1955"/>
                  </a:lnTo>
                  <a:lnTo>
                    <a:pt x="2012" y="1955"/>
                  </a:lnTo>
                  <a:close/>
                  <a:moveTo>
                    <a:pt x="2031" y="1955"/>
                  </a:moveTo>
                  <a:lnTo>
                    <a:pt x="2257" y="2200"/>
                  </a:lnTo>
                  <a:lnTo>
                    <a:pt x="2237" y="2200"/>
                  </a:lnTo>
                  <a:lnTo>
                    <a:pt x="2012" y="1955"/>
                  </a:lnTo>
                  <a:lnTo>
                    <a:pt x="2031" y="1955"/>
                  </a:lnTo>
                  <a:close/>
                  <a:moveTo>
                    <a:pt x="2257" y="2200"/>
                  </a:moveTo>
                  <a:lnTo>
                    <a:pt x="2484" y="2444"/>
                  </a:lnTo>
                  <a:lnTo>
                    <a:pt x="2463" y="2446"/>
                  </a:lnTo>
                  <a:lnTo>
                    <a:pt x="2237" y="2200"/>
                  </a:lnTo>
                  <a:lnTo>
                    <a:pt x="2257" y="2200"/>
                  </a:lnTo>
                  <a:close/>
                </a:path>
              </a:pathLst>
            </a:custGeom>
            <a:solidFill>
              <a:srgbClr val="CB19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R"/>
            </a:p>
          </p:txBody>
        </p:sp>
        <p:sp>
          <p:nvSpPr>
            <p:cNvPr id="294951" name="Freeform 45"/>
            <p:cNvSpPr>
              <a:spLocks noEditPoints="1"/>
            </p:cNvSpPr>
            <p:nvPr/>
          </p:nvSpPr>
          <p:spPr bwMode="auto">
            <a:xfrm>
              <a:off x="1667" y="1850"/>
              <a:ext cx="869" cy="667"/>
            </a:xfrm>
            <a:custGeom>
              <a:avLst/>
              <a:gdLst>
                <a:gd name="T0" fmla="*/ 53 w 4348"/>
                <a:gd name="T1" fmla="*/ 51 h 3335"/>
                <a:gd name="T2" fmla="*/ 0 w 4348"/>
                <a:gd name="T3" fmla="*/ 0 h 3335"/>
                <a:gd name="T4" fmla="*/ 50 w 4348"/>
                <a:gd name="T5" fmla="*/ 51 h 3335"/>
                <a:gd name="T6" fmla="*/ 49 w 4348"/>
                <a:gd name="T7" fmla="*/ 51 h 3335"/>
                <a:gd name="T8" fmla="*/ 50 w 4348"/>
                <a:gd name="T9" fmla="*/ 51 h 3335"/>
                <a:gd name="T10" fmla="*/ 116 w 4348"/>
                <a:gd name="T11" fmla="*/ 106 h 3335"/>
                <a:gd name="T12" fmla="*/ 50 w 4348"/>
                <a:gd name="T13" fmla="*/ 51 h 3335"/>
                <a:gd name="T14" fmla="*/ 116 w 4348"/>
                <a:gd name="T15" fmla="*/ 106 h 3335"/>
                <a:gd name="T16" fmla="*/ 184 w 4348"/>
                <a:gd name="T17" fmla="*/ 171 h 3335"/>
                <a:gd name="T18" fmla="*/ 116 w 4348"/>
                <a:gd name="T19" fmla="*/ 106 h 3335"/>
                <a:gd name="T20" fmla="*/ 185 w 4348"/>
                <a:gd name="T21" fmla="*/ 172 h 3335"/>
                <a:gd name="T22" fmla="*/ 186 w 4348"/>
                <a:gd name="T23" fmla="*/ 171 h 3335"/>
                <a:gd name="T24" fmla="*/ 188 w 4348"/>
                <a:gd name="T25" fmla="*/ 171 h 3335"/>
                <a:gd name="T26" fmla="*/ 266 w 4348"/>
                <a:gd name="T27" fmla="*/ 239 h 3335"/>
                <a:gd name="T28" fmla="*/ 188 w 4348"/>
                <a:gd name="T29" fmla="*/ 171 h 3335"/>
                <a:gd name="T30" fmla="*/ 265 w 4348"/>
                <a:gd name="T31" fmla="*/ 238 h 3335"/>
                <a:gd name="T32" fmla="*/ 267 w 4348"/>
                <a:gd name="T33" fmla="*/ 238 h 3335"/>
                <a:gd name="T34" fmla="*/ 269 w 4348"/>
                <a:gd name="T35" fmla="*/ 238 h 3335"/>
                <a:gd name="T36" fmla="*/ 360 w 4348"/>
                <a:gd name="T37" fmla="*/ 312 h 3335"/>
                <a:gd name="T38" fmla="*/ 269 w 4348"/>
                <a:gd name="T39" fmla="*/ 238 h 3335"/>
                <a:gd name="T40" fmla="*/ 457 w 4348"/>
                <a:gd name="T41" fmla="*/ 384 h 3335"/>
                <a:gd name="T42" fmla="*/ 360 w 4348"/>
                <a:gd name="T43" fmla="*/ 312 h 3335"/>
                <a:gd name="T44" fmla="*/ 454 w 4348"/>
                <a:gd name="T45" fmla="*/ 384 h 3335"/>
                <a:gd name="T46" fmla="*/ 454 w 4348"/>
                <a:gd name="T47" fmla="*/ 384 h 3335"/>
                <a:gd name="T48" fmla="*/ 454 w 4348"/>
                <a:gd name="T49" fmla="*/ 384 h 3335"/>
                <a:gd name="T50" fmla="*/ 562 w 4348"/>
                <a:gd name="T51" fmla="*/ 458 h 3335"/>
                <a:gd name="T52" fmla="*/ 454 w 4348"/>
                <a:gd name="T53" fmla="*/ 384 h 3335"/>
                <a:gd name="T54" fmla="*/ 562 w 4348"/>
                <a:gd name="T55" fmla="*/ 458 h 3335"/>
                <a:gd name="T56" fmla="*/ 658 w 4348"/>
                <a:gd name="T57" fmla="*/ 531 h 3335"/>
                <a:gd name="T58" fmla="*/ 562 w 4348"/>
                <a:gd name="T59" fmla="*/ 458 h 3335"/>
                <a:gd name="T60" fmla="*/ 658 w 4348"/>
                <a:gd name="T61" fmla="*/ 531 h 3335"/>
                <a:gd name="T62" fmla="*/ 660 w 4348"/>
                <a:gd name="T63" fmla="*/ 531 h 3335"/>
                <a:gd name="T64" fmla="*/ 661 w 4348"/>
                <a:gd name="T65" fmla="*/ 531 h 3335"/>
                <a:gd name="T66" fmla="*/ 765 w 4348"/>
                <a:gd name="T67" fmla="*/ 603 h 3335"/>
                <a:gd name="T68" fmla="*/ 661 w 4348"/>
                <a:gd name="T69" fmla="*/ 531 h 3335"/>
                <a:gd name="T70" fmla="*/ 766 w 4348"/>
                <a:gd name="T71" fmla="*/ 603 h 3335"/>
                <a:gd name="T72" fmla="*/ 766 w 4348"/>
                <a:gd name="T73" fmla="*/ 602 h 3335"/>
                <a:gd name="T74" fmla="*/ 768 w 4348"/>
                <a:gd name="T75" fmla="*/ 602 h 3335"/>
                <a:gd name="T76" fmla="*/ 866 w 4348"/>
                <a:gd name="T77" fmla="*/ 667 h 3335"/>
                <a:gd name="T78" fmla="*/ 768 w 4348"/>
                <a:gd name="T79" fmla="*/ 602 h 3335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4348"/>
                <a:gd name="T121" fmla="*/ 0 h 3335"/>
                <a:gd name="T122" fmla="*/ 4348 w 4348"/>
                <a:gd name="T123" fmla="*/ 3335 h 3335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4348" h="3335">
                  <a:moveTo>
                    <a:pt x="20" y="0"/>
                  </a:moveTo>
                  <a:lnTo>
                    <a:pt x="267" y="254"/>
                  </a:lnTo>
                  <a:lnTo>
                    <a:pt x="247" y="254"/>
                  </a:lnTo>
                  <a:lnTo>
                    <a:pt x="0" y="1"/>
                  </a:lnTo>
                  <a:lnTo>
                    <a:pt x="20" y="0"/>
                  </a:lnTo>
                  <a:close/>
                  <a:moveTo>
                    <a:pt x="249" y="255"/>
                  </a:moveTo>
                  <a:lnTo>
                    <a:pt x="247" y="254"/>
                  </a:lnTo>
                  <a:lnTo>
                    <a:pt x="257" y="254"/>
                  </a:lnTo>
                  <a:lnTo>
                    <a:pt x="249" y="255"/>
                  </a:lnTo>
                  <a:close/>
                  <a:moveTo>
                    <a:pt x="267" y="253"/>
                  </a:moveTo>
                  <a:lnTo>
                    <a:pt x="579" y="532"/>
                  </a:lnTo>
                  <a:lnTo>
                    <a:pt x="561" y="534"/>
                  </a:lnTo>
                  <a:lnTo>
                    <a:pt x="249" y="255"/>
                  </a:lnTo>
                  <a:lnTo>
                    <a:pt x="267" y="253"/>
                  </a:lnTo>
                  <a:close/>
                  <a:moveTo>
                    <a:pt x="579" y="532"/>
                  </a:moveTo>
                  <a:lnTo>
                    <a:pt x="941" y="853"/>
                  </a:lnTo>
                  <a:lnTo>
                    <a:pt x="923" y="856"/>
                  </a:lnTo>
                  <a:lnTo>
                    <a:pt x="561" y="534"/>
                  </a:lnTo>
                  <a:lnTo>
                    <a:pt x="579" y="532"/>
                  </a:lnTo>
                  <a:close/>
                  <a:moveTo>
                    <a:pt x="924" y="856"/>
                  </a:moveTo>
                  <a:lnTo>
                    <a:pt x="927" y="858"/>
                  </a:lnTo>
                  <a:lnTo>
                    <a:pt x="923" y="856"/>
                  </a:lnTo>
                  <a:lnTo>
                    <a:pt x="932" y="854"/>
                  </a:lnTo>
                  <a:lnTo>
                    <a:pt x="924" y="856"/>
                  </a:lnTo>
                  <a:close/>
                  <a:moveTo>
                    <a:pt x="941" y="853"/>
                  </a:moveTo>
                  <a:lnTo>
                    <a:pt x="1347" y="1191"/>
                  </a:lnTo>
                  <a:lnTo>
                    <a:pt x="1329" y="1193"/>
                  </a:lnTo>
                  <a:lnTo>
                    <a:pt x="924" y="856"/>
                  </a:lnTo>
                  <a:lnTo>
                    <a:pt x="941" y="853"/>
                  </a:lnTo>
                  <a:close/>
                  <a:moveTo>
                    <a:pt x="1329" y="1193"/>
                  </a:moveTo>
                  <a:lnTo>
                    <a:pt x="1328" y="1192"/>
                  </a:lnTo>
                  <a:lnTo>
                    <a:pt x="1329" y="1193"/>
                  </a:lnTo>
                  <a:lnTo>
                    <a:pt x="1338" y="1192"/>
                  </a:lnTo>
                  <a:lnTo>
                    <a:pt x="1329" y="1193"/>
                  </a:lnTo>
                  <a:close/>
                  <a:moveTo>
                    <a:pt x="1346" y="1191"/>
                  </a:moveTo>
                  <a:lnTo>
                    <a:pt x="1817" y="1554"/>
                  </a:lnTo>
                  <a:lnTo>
                    <a:pt x="1800" y="1558"/>
                  </a:lnTo>
                  <a:lnTo>
                    <a:pt x="1329" y="1193"/>
                  </a:lnTo>
                  <a:lnTo>
                    <a:pt x="1346" y="1191"/>
                  </a:lnTo>
                  <a:close/>
                  <a:moveTo>
                    <a:pt x="1817" y="1554"/>
                  </a:moveTo>
                  <a:lnTo>
                    <a:pt x="2288" y="1918"/>
                  </a:lnTo>
                  <a:lnTo>
                    <a:pt x="2271" y="1921"/>
                  </a:lnTo>
                  <a:lnTo>
                    <a:pt x="1800" y="1558"/>
                  </a:lnTo>
                  <a:lnTo>
                    <a:pt x="1817" y="1554"/>
                  </a:lnTo>
                  <a:close/>
                  <a:moveTo>
                    <a:pt x="2272" y="1921"/>
                  </a:moveTo>
                  <a:lnTo>
                    <a:pt x="2272" y="1922"/>
                  </a:lnTo>
                  <a:lnTo>
                    <a:pt x="2271" y="1921"/>
                  </a:lnTo>
                  <a:lnTo>
                    <a:pt x="2279" y="1920"/>
                  </a:lnTo>
                  <a:lnTo>
                    <a:pt x="2272" y="1921"/>
                  </a:lnTo>
                  <a:close/>
                  <a:moveTo>
                    <a:pt x="2288" y="1917"/>
                  </a:moveTo>
                  <a:lnTo>
                    <a:pt x="2810" y="2290"/>
                  </a:lnTo>
                  <a:lnTo>
                    <a:pt x="2793" y="2294"/>
                  </a:lnTo>
                  <a:lnTo>
                    <a:pt x="2272" y="1921"/>
                  </a:lnTo>
                  <a:lnTo>
                    <a:pt x="2288" y="1917"/>
                  </a:lnTo>
                  <a:close/>
                  <a:moveTo>
                    <a:pt x="2810" y="2290"/>
                  </a:moveTo>
                  <a:lnTo>
                    <a:pt x="3308" y="2653"/>
                  </a:lnTo>
                  <a:lnTo>
                    <a:pt x="3292" y="2657"/>
                  </a:lnTo>
                  <a:lnTo>
                    <a:pt x="2793" y="2294"/>
                  </a:lnTo>
                  <a:lnTo>
                    <a:pt x="2810" y="2290"/>
                  </a:lnTo>
                  <a:close/>
                  <a:moveTo>
                    <a:pt x="3292" y="2657"/>
                  </a:moveTo>
                  <a:lnTo>
                    <a:pt x="3291" y="2657"/>
                  </a:lnTo>
                  <a:lnTo>
                    <a:pt x="3292" y="2657"/>
                  </a:lnTo>
                  <a:lnTo>
                    <a:pt x="3300" y="2656"/>
                  </a:lnTo>
                  <a:lnTo>
                    <a:pt x="3292" y="2657"/>
                  </a:lnTo>
                  <a:close/>
                  <a:moveTo>
                    <a:pt x="3308" y="2653"/>
                  </a:moveTo>
                  <a:lnTo>
                    <a:pt x="3842" y="3008"/>
                  </a:lnTo>
                  <a:lnTo>
                    <a:pt x="3827" y="3013"/>
                  </a:lnTo>
                  <a:lnTo>
                    <a:pt x="3292" y="2657"/>
                  </a:lnTo>
                  <a:lnTo>
                    <a:pt x="3308" y="2653"/>
                  </a:lnTo>
                  <a:close/>
                  <a:moveTo>
                    <a:pt x="3827" y="3013"/>
                  </a:moveTo>
                  <a:lnTo>
                    <a:pt x="3831" y="3015"/>
                  </a:lnTo>
                  <a:lnTo>
                    <a:pt x="3827" y="3013"/>
                  </a:lnTo>
                  <a:lnTo>
                    <a:pt x="3835" y="3010"/>
                  </a:lnTo>
                  <a:lnTo>
                    <a:pt x="3827" y="3013"/>
                  </a:lnTo>
                  <a:close/>
                  <a:moveTo>
                    <a:pt x="3842" y="3008"/>
                  </a:moveTo>
                  <a:lnTo>
                    <a:pt x="4348" y="3330"/>
                  </a:lnTo>
                  <a:lnTo>
                    <a:pt x="4333" y="3335"/>
                  </a:lnTo>
                  <a:lnTo>
                    <a:pt x="3827" y="3013"/>
                  </a:lnTo>
                  <a:lnTo>
                    <a:pt x="3842" y="3008"/>
                  </a:lnTo>
                  <a:close/>
                </a:path>
              </a:pathLst>
            </a:custGeom>
            <a:solidFill>
              <a:srgbClr val="CB19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R"/>
            </a:p>
          </p:txBody>
        </p:sp>
        <p:sp>
          <p:nvSpPr>
            <p:cNvPr id="294952" name="Freeform 46"/>
            <p:cNvSpPr>
              <a:spLocks noEditPoints="1"/>
            </p:cNvSpPr>
            <p:nvPr/>
          </p:nvSpPr>
          <p:spPr bwMode="auto">
            <a:xfrm>
              <a:off x="1621" y="1698"/>
              <a:ext cx="634" cy="565"/>
            </a:xfrm>
            <a:custGeom>
              <a:avLst/>
              <a:gdLst>
                <a:gd name="T0" fmla="*/ 10 w 3168"/>
                <a:gd name="T1" fmla="*/ 15 h 2827"/>
                <a:gd name="T2" fmla="*/ 10 w 3168"/>
                <a:gd name="T3" fmla="*/ 15 h 2827"/>
                <a:gd name="T4" fmla="*/ 12 w 3168"/>
                <a:gd name="T5" fmla="*/ 15 h 2827"/>
                <a:gd name="T6" fmla="*/ 28 w 3168"/>
                <a:gd name="T7" fmla="*/ 34 h 2827"/>
                <a:gd name="T8" fmla="*/ 14 w 3168"/>
                <a:gd name="T9" fmla="*/ 16 h 2827"/>
                <a:gd name="T10" fmla="*/ 23 w 3168"/>
                <a:gd name="T11" fmla="*/ 34 h 2827"/>
                <a:gd name="T12" fmla="*/ 28 w 3168"/>
                <a:gd name="T13" fmla="*/ 34 h 2827"/>
                <a:gd name="T14" fmla="*/ 24 w 3168"/>
                <a:gd name="T15" fmla="*/ 34 h 2827"/>
                <a:gd name="T16" fmla="*/ 46 w 3168"/>
                <a:gd name="T17" fmla="*/ 52 h 2827"/>
                <a:gd name="T18" fmla="*/ 46 w 3168"/>
                <a:gd name="T19" fmla="*/ 53 h 2827"/>
                <a:gd name="T20" fmla="*/ 60 w 3168"/>
                <a:gd name="T21" fmla="*/ 73 h 2827"/>
                <a:gd name="T22" fmla="*/ 60 w 3168"/>
                <a:gd name="T23" fmla="*/ 73 h 2827"/>
                <a:gd name="T24" fmla="*/ 62 w 3168"/>
                <a:gd name="T25" fmla="*/ 73 h 2827"/>
                <a:gd name="T26" fmla="*/ 86 w 3168"/>
                <a:gd name="T27" fmla="*/ 95 h 2827"/>
                <a:gd name="T28" fmla="*/ 64 w 3168"/>
                <a:gd name="T29" fmla="*/ 73 h 2827"/>
                <a:gd name="T30" fmla="*/ 86 w 3168"/>
                <a:gd name="T31" fmla="*/ 95 h 2827"/>
                <a:gd name="T32" fmla="*/ 86 w 3168"/>
                <a:gd name="T33" fmla="*/ 95 h 2827"/>
                <a:gd name="T34" fmla="*/ 82 w 3168"/>
                <a:gd name="T35" fmla="*/ 95 h 2827"/>
                <a:gd name="T36" fmla="*/ 99 w 3168"/>
                <a:gd name="T37" fmla="*/ 115 h 2827"/>
                <a:gd name="T38" fmla="*/ 99 w 3168"/>
                <a:gd name="T39" fmla="*/ 115 h 2827"/>
                <a:gd name="T40" fmla="*/ 118 w 3168"/>
                <a:gd name="T41" fmla="*/ 134 h 2827"/>
                <a:gd name="T42" fmla="*/ 118 w 3168"/>
                <a:gd name="T43" fmla="*/ 134 h 2827"/>
                <a:gd name="T44" fmla="*/ 120 w 3168"/>
                <a:gd name="T45" fmla="*/ 134 h 2827"/>
                <a:gd name="T46" fmla="*/ 145 w 3168"/>
                <a:gd name="T47" fmla="*/ 154 h 2827"/>
                <a:gd name="T48" fmla="*/ 122 w 3168"/>
                <a:gd name="T49" fmla="*/ 133 h 2827"/>
                <a:gd name="T50" fmla="*/ 145 w 3168"/>
                <a:gd name="T51" fmla="*/ 154 h 2827"/>
                <a:gd name="T52" fmla="*/ 145 w 3168"/>
                <a:gd name="T53" fmla="*/ 154 h 2827"/>
                <a:gd name="T54" fmla="*/ 141 w 3168"/>
                <a:gd name="T55" fmla="*/ 154 h 2827"/>
                <a:gd name="T56" fmla="*/ 156 w 3168"/>
                <a:gd name="T57" fmla="*/ 171 h 2827"/>
                <a:gd name="T58" fmla="*/ 156 w 3168"/>
                <a:gd name="T59" fmla="*/ 171 h 2827"/>
                <a:gd name="T60" fmla="*/ 172 w 3168"/>
                <a:gd name="T61" fmla="*/ 186 h 2827"/>
                <a:gd name="T62" fmla="*/ 172 w 3168"/>
                <a:gd name="T63" fmla="*/ 186 h 2827"/>
                <a:gd name="T64" fmla="*/ 174 w 3168"/>
                <a:gd name="T65" fmla="*/ 186 h 2827"/>
                <a:gd name="T66" fmla="*/ 222 w 3168"/>
                <a:gd name="T67" fmla="*/ 226 h 2827"/>
                <a:gd name="T68" fmla="*/ 176 w 3168"/>
                <a:gd name="T69" fmla="*/ 186 h 2827"/>
                <a:gd name="T70" fmla="*/ 222 w 3168"/>
                <a:gd name="T71" fmla="*/ 227 h 2827"/>
                <a:gd name="T72" fmla="*/ 222 w 3168"/>
                <a:gd name="T73" fmla="*/ 227 h 2827"/>
                <a:gd name="T74" fmla="*/ 219 w 3168"/>
                <a:gd name="T75" fmla="*/ 227 h 2827"/>
                <a:gd name="T76" fmla="*/ 264 w 3168"/>
                <a:gd name="T77" fmla="*/ 270 h 2827"/>
                <a:gd name="T78" fmla="*/ 264 w 3168"/>
                <a:gd name="T79" fmla="*/ 269 h 2827"/>
                <a:gd name="T80" fmla="*/ 303 w 3168"/>
                <a:gd name="T81" fmla="*/ 304 h 2827"/>
                <a:gd name="T82" fmla="*/ 307 w 3168"/>
                <a:gd name="T83" fmla="*/ 304 h 2827"/>
                <a:gd name="T84" fmla="*/ 305 w 3168"/>
                <a:gd name="T85" fmla="*/ 304 h 2827"/>
                <a:gd name="T86" fmla="*/ 349 w 3168"/>
                <a:gd name="T87" fmla="*/ 343 h 2827"/>
                <a:gd name="T88" fmla="*/ 307 w 3168"/>
                <a:gd name="T89" fmla="*/ 304 h 2827"/>
                <a:gd name="T90" fmla="*/ 345 w 3168"/>
                <a:gd name="T91" fmla="*/ 343 h 2827"/>
                <a:gd name="T92" fmla="*/ 349 w 3168"/>
                <a:gd name="T93" fmla="*/ 343 h 2827"/>
                <a:gd name="T94" fmla="*/ 345 w 3168"/>
                <a:gd name="T95" fmla="*/ 343 h 2827"/>
                <a:gd name="T96" fmla="*/ 393 w 3168"/>
                <a:gd name="T97" fmla="*/ 378 h 2827"/>
                <a:gd name="T98" fmla="*/ 393 w 3168"/>
                <a:gd name="T99" fmla="*/ 379 h 2827"/>
                <a:gd name="T100" fmla="*/ 434 w 3168"/>
                <a:gd name="T101" fmla="*/ 416 h 2827"/>
                <a:gd name="T102" fmla="*/ 434 w 3168"/>
                <a:gd name="T103" fmla="*/ 416 h 2827"/>
                <a:gd name="T104" fmla="*/ 435 w 3168"/>
                <a:gd name="T105" fmla="*/ 416 h 2827"/>
                <a:gd name="T106" fmla="*/ 482 w 3168"/>
                <a:gd name="T107" fmla="*/ 451 h 2827"/>
                <a:gd name="T108" fmla="*/ 437 w 3168"/>
                <a:gd name="T109" fmla="*/ 416 h 2827"/>
                <a:gd name="T110" fmla="*/ 479 w 3168"/>
                <a:gd name="T111" fmla="*/ 451 h 2827"/>
                <a:gd name="T112" fmla="*/ 482 w 3168"/>
                <a:gd name="T113" fmla="*/ 451 h 2827"/>
                <a:gd name="T114" fmla="*/ 479 w 3168"/>
                <a:gd name="T115" fmla="*/ 451 h 2827"/>
                <a:gd name="T116" fmla="*/ 581 w 3168"/>
                <a:gd name="T117" fmla="*/ 525 h 2827"/>
                <a:gd name="T118" fmla="*/ 531 w 3168"/>
                <a:gd name="T119" fmla="*/ 488 h 2827"/>
                <a:gd name="T120" fmla="*/ 577 w 3168"/>
                <a:gd name="T121" fmla="*/ 526 h 2827"/>
                <a:gd name="T122" fmla="*/ 581 w 3168"/>
                <a:gd name="T123" fmla="*/ 525 h 2827"/>
                <a:gd name="T124" fmla="*/ 577 w 3168"/>
                <a:gd name="T125" fmla="*/ 526 h 2827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3168"/>
                <a:gd name="T190" fmla="*/ 0 h 2827"/>
                <a:gd name="T191" fmla="*/ 3168 w 3168"/>
                <a:gd name="T192" fmla="*/ 2827 h 2827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3168" h="2827">
                  <a:moveTo>
                    <a:pt x="21" y="2"/>
                  </a:moveTo>
                  <a:lnTo>
                    <a:pt x="72" y="78"/>
                  </a:lnTo>
                  <a:lnTo>
                    <a:pt x="50" y="77"/>
                  </a:lnTo>
                  <a:lnTo>
                    <a:pt x="0" y="0"/>
                  </a:lnTo>
                  <a:lnTo>
                    <a:pt x="21" y="2"/>
                  </a:lnTo>
                  <a:close/>
                  <a:moveTo>
                    <a:pt x="50" y="77"/>
                  </a:moveTo>
                  <a:lnTo>
                    <a:pt x="53" y="79"/>
                  </a:lnTo>
                  <a:lnTo>
                    <a:pt x="50" y="77"/>
                  </a:lnTo>
                  <a:lnTo>
                    <a:pt x="61" y="77"/>
                  </a:lnTo>
                  <a:lnTo>
                    <a:pt x="50" y="77"/>
                  </a:lnTo>
                  <a:close/>
                  <a:moveTo>
                    <a:pt x="72" y="78"/>
                  </a:moveTo>
                  <a:lnTo>
                    <a:pt x="138" y="171"/>
                  </a:lnTo>
                  <a:lnTo>
                    <a:pt x="117" y="170"/>
                  </a:lnTo>
                  <a:lnTo>
                    <a:pt x="50" y="77"/>
                  </a:lnTo>
                  <a:lnTo>
                    <a:pt x="72" y="78"/>
                  </a:lnTo>
                  <a:close/>
                  <a:moveTo>
                    <a:pt x="118" y="171"/>
                  </a:moveTo>
                  <a:lnTo>
                    <a:pt x="117" y="170"/>
                  </a:lnTo>
                  <a:lnTo>
                    <a:pt x="128" y="170"/>
                  </a:lnTo>
                  <a:lnTo>
                    <a:pt x="118" y="171"/>
                  </a:lnTo>
                  <a:close/>
                  <a:moveTo>
                    <a:pt x="138" y="170"/>
                  </a:moveTo>
                  <a:lnTo>
                    <a:pt x="232" y="263"/>
                  </a:lnTo>
                  <a:lnTo>
                    <a:pt x="213" y="263"/>
                  </a:lnTo>
                  <a:lnTo>
                    <a:pt x="118" y="171"/>
                  </a:lnTo>
                  <a:lnTo>
                    <a:pt x="138" y="170"/>
                  </a:lnTo>
                  <a:close/>
                  <a:moveTo>
                    <a:pt x="232" y="263"/>
                  </a:moveTo>
                  <a:lnTo>
                    <a:pt x="231" y="262"/>
                  </a:lnTo>
                  <a:lnTo>
                    <a:pt x="232" y="263"/>
                  </a:lnTo>
                  <a:lnTo>
                    <a:pt x="222" y="263"/>
                  </a:lnTo>
                  <a:lnTo>
                    <a:pt x="232" y="263"/>
                  </a:lnTo>
                  <a:close/>
                  <a:moveTo>
                    <a:pt x="232" y="263"/>
                  </a:moveTo>
                  <a:lnTo>
                    <a:pt x="319" y="365"/>
                  </a:lnTo>
                  <a:lnTo>
                    <a:pt x="300" y="365"/>
                  </a:lnTo>
                  <a:lnTo>
                    <a:pt x="211" y="263"/>
                  </a:lnTo>
                  <a:lnTo>
                    <a:pt x="232" y="263"/>
                  </a:lnTo>
                  <a:close/>
                  <a:moveTo>
                    <a:pt x="300" y="365"/>
                  </a:moveTo>
                  <a:lnTo>
                    <a:pt x="301" y="366"/>
                  </a:lnTo>
                  <a:lnTo>
                    <a:pt x="300" y="365"/>
                  </a:lnTo>
                  <a:lnTo>
                    <a:pt x="309" y="365"/>
                  </a:lnTo>
                  <a:lnTo>
                    <a:pt x="300" y="365"/>
                  </a:lnTo>
                  <a:close/>
                  <a:moveTo>
                    <a:pt x="319" y="364"/>
                  </a:moveTo>
                  <a:lnTo>
                    <a:pt x="428" y="474"/>
                  </a:lnTo>
                  <a:lnTo>
                    <a:pt x="409" y="475"/>
                  </a:lnTo>
                  <a:lnTo>
                    <a:pt x="300" y="365"/>
                  </a:lnTo>
                  <a:lnTo>
                    <a:pt x="319" y="364"/>
                  </a:lnTo>
                  <a:close/>
                  <a:moveTo>
                    <a:pt x="428" y="474"/>
                  </a:moveTo>
                  <a:lnTo>
                    <a:pt x="428" y="474"/>
                  </a:lnTo>
                  <a:lnTo>
                    <a:pt x="428" y="475"/>
                  </a:lnTo>
                  <a:lnTo>
                    <a:pt x="418" y="475"/>
                  </a:lnTo>
                  <a:lnTo>
                    <a:pt x="428" y="474"/>
                  </a:lnTo>
                  <a:close/>
                  <a:moveTo>
                    <a:pt x="428" y="475"/>
                  </a:moveTo>
                  <a:lnTo>
                    <a:pt x="516" y="575"/>
                  </a:lnTo>
                  <a:lnTo>
                    <a:pt x="496" y="575"/>
                  </a:lnTo>
                  <a:lnTo>
                    <a:pt x="409" y="475"/>
                  </a:lnTo>
                  <a:lnTo>
                    <a:pt x="428" y="475"/>
                  </a:lnTo>
                  <a:close/>
                  <a:moveTo>
                    <a:pt x="496" y="577"/>
                  </a:moveTo>
                  <a:lnTo>
                    <a:pt x="497" y="577"/>
                  </a:lnTo>
                  <a:lnTo>
                    <a:pt x="496" y="575"/>
                  </a:lnTo>
                  <a:lnTo>
                    <a:pt x="506" y="575"/>
                  </a:lnTo>
                  <a:lnTo>
                    <a:pt x="496" y="577"/>
                  </a:lnTo>
                  <a:close/>
                  <a:moveTo>
                    <a:pt x="515" y="575"/>
                  </a:moveTo>
                  <a:lnTo>
                    <a:pt x="611" y="669"/>
                  </a:lnTo>
                  <a:lnTo>
                    <a:pt x="591" y="670"/>
                  </a:lnTo>
                  <a:lnTo>
                    <a:pt x="496" y="577"/>
                  </a:lnTo>
                  <a:lnTo>
                    <a:pt x="515" y="575"/>
                  </a:lnTo>
                  <a:close/>
                  <a:moveTo>
                    <a:pt x="591" y="670"/>
                  </a:moveTo>
                  <a:lnTo>
                    <a:pt x="590" y="669"/>
                  </a:lnTo>
                  <a:lnTo>
                    <a:pt x="591" y="670"/>
                  </a:lnTo>
                  <a:lnTo>
                    <a:pt x="601" y="669"/>
                  </a:lnTo>
                  <a:lnTo>
                    <a:pt x="591" y="670"/>
                  </a:lnTo>
                  <a:close/>
                  <a:moveTo>
                    <a:pt x="610" y="667"/>
                  </a:moveTo>
                  <a:lnTo>
                    <a:pt x="726" y="769"/>
                  </a:lnTo>
                  <a:lnTo>
                    <a:pt x="708" y="772"/>
                  </a:lnTo>
                  <a:lnTo>
                    <a:pt x="591" y="670"/>
                  </a:lnTo>
                  <a:lnTo>
                    <a:pt x="610" y="667"/>
                  </a:lnTo>
                  <a:close/>
                  <a:moveTo>
                    <a:pt x="726" y="769"/>
                  </a:moveTo>
                  <a:lnTo>
                    <a:pt x="727" y="770"/>
                  </a:lnTo>
                  <a:lnTo>
                    <a:pt x="717" y="770"/>
                  </a:lnTo>
                  <a:lnTo>
                    <a:pt x="726" y="769"/>
                  </a:lnTo>
                  <a:close/>
                  <a:moveTo>
                    <a:pt x="727" y="770"/>
                  </a:moveTo>
                  <a:lnTo>
                    <a:pt x="800" y="855"/>
                  </a:lnTo>
                  <a:lnTo>
                    <a:pt x="779" y="855"/>
                  </a:lnTo>
                  <a:lnTo>
                    <a:pt x="706" y="770"/>
                  </a:lnTo>
                  <a:lnTo>
                    <a:pt x="727" y="770"/>
                  </a:lnTo>
                  <a:close/>
                  <a:moveTo>
                    <a:pt x="780" y="855"/>
                  </a:moveTo>
                  <a:lnTo>
                    <a:pt x="780" y="856"/>
                  </a:lnTo>
                  <a:lnTo>
                    <a:pt x="779" y="855"/>
                  </a:lnTo>
                  <a:lnTo>
                    <a:pt x="790" y="855"/>
                  </a:lnTo>
                  <a:lnTo>
                    <a:pt x="780" y="855"/>
                  </a:lnTo>
                  <a:close/>
                  <a:moveTo>
                    <a:pt x="800" y="854"/>
                  </a:moveTo>
                  <a:lnTo>
                    <a:pt x="880" y="930"/>
                  </a:lnTo>
                  <a:lnTo>
                    <a:pt x="860" y="931"/>
                  </a:lnTo>
                  <a:lnTo>
                    <a:pt x="780" y="855"/>
                  </a:lnTo>
                  <a:lnTo>
                    <a:pt x="800" y="854"/>
                  </a:lnTo>
                  <a:close/>
                  <a:moveTo>
                    <a:pt x="860" y="931"/>
                  </a:moveTo>
                  <a:lnTo>
                    <a:pt x="858" y="930"/>
                  </a:lnTo>
                  <a:lnTo>
                    <a:pt x="860" y="931"/>
                  </a:lnTo>
                  <a:lnTo>
                    <a:pt x="870" y="931"/>
                  </a:lnTo>
                  <a:lnTo>
                    <a:pt x="860" y="931"/>
                  </a:lnTo>
                  <a:close/>
                  <a:moveTo>
                    <a:pt x="878" y="930"/>
                  </a:moveTo>
                  <a:lnTo>
                    <a:pt x="1111" y="1132"/>
                  </a:lnTo>
                  <a:lnTo>
                    <a:pt x="1093" y="1135"/>
                  </a:lnTo>
                  <a:lnTo>
                    <a:pt x="860" y="931"/>
                  </a:lnTo>
                  <a:lnTo>
                    <a:pt x="878" y="930"/>
                  </a:lnTo>
                  <a:close/>
                  <a:moveTo>
                    <a:pt x="1111" y="1132"/>
                  </a:moveTo>
                  <a:lnTo>
                    <a:pt x="1112" y="1134"/>
                  </a:lnTo>
                  <a:lnTo>
                    <a:pt x="1111" y="1134"/>
                  </a:lnTo>
                  <a:lnTo>
                    <a:pt x="1102" y="1134"/>
                  </a:lnTo>
                  <a:lnTo>
                    <a:pt x="1111" y="1132"/>
                  </a:lnTo>
                  <a:close/>
                  <a:moveTo>
                    <a:pt x="1111" y="1134"/>
                  </a:moveTo>
                  <a:lnTo>
                    <a:pt x="1336" y="1344"/>
                  </a:lnTo>
                  <a:lnTo>
                    <a:pt x="1318" y="1345"/>
                  </a:lnTo>
                  <a:lnTo>
                    <a:pt x="1093" y="1135"/>
                  </a:lnTo>
                  <a:lnTo>
                    <a:pt x="1111" y="1134"/>
                  </a:lnTo>
                  <a:close/>
                  <a:moveTo>
                    <a:pt x="1318" y="1345"/>
                  </a:moveTo>
                  <a:lnTo>
                    <a:pt x="1321" y="1350"/>
                  </a:lnTo>
                  <a:lnTo>
                    <a:pt x="1318" y="1345"/>
                  </a:lnTo>
                  <a:lnTo>
                    <a:pt x="1327" y="1345"/>
                  </a:lnTo>
                  <a:lnTo>
                    <a:pt x="1318" y="1345"/>
                  </a:lnTo>
                  <a:close/>
                  <a:moveTo>
                    <a:pt x="1336" y="1344"/>
                  </a:moveTo>
                  <a:lnTo>
                    <a:pt x="1532" y="1522"/>
                  </a:lnTo>
                  <a:lnTo>
                    <a:pt x="1514" y="1523"/>
                  </a:lnTo>
                  <a:lnTo>
                    <a:pt x="1318" y="1345"/>
                  </a:lnTo>
                  <a:lnTo>
                    <a:pt x="1336" y="1344"/>
                  </a:lnTo>
                  <a:close/>
                  <a:moveTo>
                    <a:pt x="1532" y="1522"/>
                  </a:moveTo>
                  <a:lnTo>
                    <a:pt x="1529" y="1519"/>
                  </a:lnTo>
                  <a:lnTo>
                    <a:pt x="1532" y="1522"/>
                  </a:lnTo>
                  <a:lnTo>
                    <a:pt x="1523" y="1522"/>
                  </a:lnTo>
                  <a:lnTo>
                    <a:pt x="1532" y="1522"/>
                  </a:lnTo>
                  <a:close/>
                  <a:moveTo>
                    <a:pt x="1532" y="1522"/>
                  </a:moveTo>
                  <a:lnTo>
                    <a:pt x="1742" y="1716"/>
                  </a:lnTo>
                  <a:lnTo>
                    <a:pt x="1724" y="1718"/>
                  </a:lnTo>
                  <a:lnTo>
                    <a:pt x="1514" y="1523"/>
                  </a:lnTo>
                  <a:lnTo>
                    <a:pt x="1532" y="1522"/>
                  </a:lnTo>
                  <a:close/>
                  <a:moveTo>
                    <a:pt x="1724" y="1718"/>
                  </a:moveTo>
                  <a:lnTo>
                    <a:pt x="1726" y="1718"/>
                  </a:lnTo>
                  <a:lnTo>
                    <a:pt x="1724" y="1718"/>
                  </a:lnTo>
                  <a:lnTo>
                    <a:pt x="1734" y="1717"/>
                  </a:lnTo>
                  <a:lnTo>
                    <a:pt x="1724" y="1718"/>
                  </a:lnTo>
                  <a:close/>
                  <a:moveTo>
                    <a:pt x="1742" y="1716"/>
                  </a:moveTo>
                  <a:lnTo>
                    <a:pt x="1966" y="1894"/>
                  </a:lnTo>
                  <a:lnTo>
                    <a:pt x="1949" y="1896"/>
                  </a:lnTo>
                  <a:lnTo>
                    <a:pt x="1724" y="1718"/>
                  </a:lnTo>
                  <a:lnTo>
                    <a:pt x="1742" y="1716"/>
                  </a:lnTo>
                  <a:close/>
                  <a:moveTo>
                    <a:pt x="1966" y="1894"/>
                  </a:moveTo>
                  <a:lnTo>
                    <a:pt x="1965" y="1893"/>
                  </a:lnTo>
                  <a:lnTo>
                    <a:pt x="1968" y="1894"/>
                  </a:lnTo>
                  <a:lnTo>
                    <a:pt x="1958" y="1895"/>
                  </a:lnTo>
                  <a:lnTo>
                    <a:pt x="1966" y="1894"/>
                  </a:lnTo>
                  <a:close/>
                  <a:moveTo>
                    <a:pt x="1968" y="1894"/>
                  </a:moveTo>
                  <a:lnTo>
                    <a:pt x="2184" y="2080"/>
                  </a:lnTo>
                  <a:lnTo>
                    <a:pt x="2167" y="2081"/>
                  </a:lnTo>
                  <a:lnTo>
                    <a:pt x="1949" y="1896"/>
                  </a:lnTo>
                  <a:lnTo>
                    <a:pt x="1968" y="1894"/>
                  </a:lnTo>
                  <a:close/>
                  <a:moveTo>
                    <a:pt x="2167" y="2083"/>
                  </a:moveTo>
                  <a:lnTo>
                    <a:pt x="2169" y="2083"/>
                  </a:lnTo>
                  <a:lnTo>
                    <a:pt x="2167" y="2081"/>
                  </a:lnTo>
                  <a:lnTo>
                    <a:pt x="2176" y="2080"/>
                  </a:lnTo>
                  <a:lnTo>
                    <a:pt x="2167" y="2083"/>
                  </a:lnTo>
                  <a:close/>
                  <a:moveTo>
                    <a:pt x="2184" y="2079"/>
                  </a:moveTo>
                  <a:lnTo>
                    <a:pt x="2409" y="2257"/>
                  </a:lnTo>
                  <a:lnTo>
                    <a:pt x="2391" y="2259"/>
                  </a:lnTo>
                  <a:lnTo>
                    <a:pt x="2167" y="2083"/>
                  </a:lnTo>
                  <a:lnTo>
                    <a:pt x="2184" y="2079"/>
                  </a:lnTo>
                  <a:close/>
                  <a:moveTo>
                    <a:pt x="2392" y="2259"/>
                  </a:moveTo>
                  <a:lnTo>
                    <a:pt x="2389" y="2257"/>
                  </a:lnTo>
                  <a:lnTo>
                    <a:pt x="2391" y="2259"/>
                  </a:lnTo>
                  <a:lnTo>
                    <a:pt x="2401" y="2258"/>
                  </a:lnTo>
                  <a:lnTo>
                    <a:pt x="2392" y="2259"/>
                  </a:lnTo>
                  <a:close/>
                  <a:moveTo>
                    <a:pt x="2409" y="2257"/>
                  </a:moveTo>
                  <a:lnTo>
                    <a:pt x="2655" y="2442"/>
                  </a:lnTo>
                  <a:lnTo>
                    <a:pt x="2638" y="2446"/>
                  </a:lnTo>
                  <a:lnTo>
                    <a:pt x="2392" y="2259"/>
                  </a:lnTo>
                  <a:lnTo>
                    <a:pt x="2409" y="2257"/>
                  </a:lnTo>
                  <a:close/>
                  <a:moveTo>
                    <a:pt x="2655" y="2442"/>
                  </a:moveTo>
                  <a:lnTo>
                    <a:pt x="2901" y="2629"/>
                  </a:lnTo>
                  <a:lnTo>
                    <a:pt x="2884" y="2632"/>
                  </a:lnTo>
                  <a:lnTo>
                    <a:pt x="2638" y="2446"/>
                  </a:lnTo>
                  <a:lnTo>
                    <a:pt x="2655" y="2442"/>
                  </a:lnTo>
                  <a:close/>
                  <a:moveTo>
                    <a:pt x="2885" y="2632"/>
                  </a:moveTo>
                  <a:lnTo>
                    <a:pt x="2884" y="2632"/>
                  </a:lnTo>
                  <a:lnTo>
                    <a:pt x="2892" y="2630"/>
                  </a:lnTo>
                  <a:lnTo>
                    <a:pt x="2885" y="2632"/>
                  </a:lnTo>
                  <a:close/>
                  <a:moveTo>
                    <a:pt x="2901" y="2629"/>
                  </a:moveTo>
                  <a:lnTo>
                    <a:pt x="3168" y="2824"/>
                  </a:lnTo>
                  <a:lnTo>
                    <a:pt x="3153" y="2827"/>
                  </a:lnTo>
                  <a:lnTo>
                    <a:pt x="2885" y="2632"/>
                  </a:lnTo>
                  <a:lnTo>
                    <a:pt x="2901" y="2629"/>
                  </a:lnTo>
                  <a:close/>
                </a:path>
              </a:pathLst>
            </a:custGeom>
            <a:solidFill>
              <a:srgbClr val="CB19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R"/>
            </a:p>
          </p:txBody>
        </p:sp>
        <p:sp>
          <p:nvSpPr>
            <p:cNvPr id="294953" name="Freeform 47"/>
            <p:cNvSpPr>
              <a:spLocks noEditPoints="1"/>
            </p:cNvSpPr>
            <p:nvPr/>
          </p:nvSpPr>
          <p:spPr bwMode="auto">
            <a:xfrm>
              <a:off x="1256" y="666"/>
              <a:ext cx="4978" cy="1537"/>
            </a:xfrm>
            <a:custGeom>
              <a:avLst/>
              <a:gdLst>
                <a:gd name="T0" fmla="*/ 80 w 24891"/>
                <a:gd name="T1" fmla="*/ 907 h 7687"/>
                <a:gd name="T2" fmla="*/ 51 w 24891"/>
                <a:gd name="T3" fmla="*/ 873 h 7687"/>
                <a:gd name="T4" fmla="*/ 42 w 24891"/>
                <a:gd name="T5" fmla="*/ 856 h 7687"/>
                <a:gd name="T6" fmla="*/ 21 w 24891"/>
                <a:gd name="T7" fmla="*/ 819 h 7687"/>
                <a:gd name="T8" fmla="*/ 3 w 24891"/>
                <a:gd name="T9" fmla="*/ 771 h 7687"/>
                <a:gd name="T10" fmla="*/ 1 w 24891"/>
                <a:gd name="T11" fmla="*/ 738 h 7687"/>
                <a:gd name="T12" fmla="*/ 29 w 24891"/>
                <a:gd name="T13" fmla="*/ 698 h 7687"/>
                <a:gd name="T14" fmla="*/ 24 w 24891"/>
                <a:gd name="T15" fmla="*/ 670 h 7687"/>
                <a:gd name="T16" fmla="*/ 18 w 24891"/>
                <a:gd name="T17" fmla="*/ 643 h 7687"/>
                <a:gd name="T18" fmla="*/ 46 w 24891"/>
                <a:gd name="T19" fmla="*/ 608 h 7687"/>
                <a:gd name="T20" fmla="*/ 57 w 24891"/>
                <a:gd name="T21" fmla="*/ 575 h 7687"/>
                <a:gd name="T22" fmla="*/ 58 w 24891"/>
                <a:gd name="T23" fmla="*/ 546 h 7687"/>
                <a:gd name="T24" fmla="*/ 79 w 24891"/>
                <a:gd name="T25" fmla="*/ 514 h 7687"/>
                <a:gd name="T26" fmla="*/ 138 w 24891"/>
                <a:gd name="T27" fmla="*/ 470 h 7687"/>
                <a:gd name="T28" fmla="*/ 209 w 24891"/>
                <a:gd name="T29" fmla="*/ 398 h 7687"/>
                <a:gd name="T30" fmla="*/ 251 w 24891"/>
                <a:gd name="T31" fmla="*/ 341 h 7687"/>
                <a:gd name="T32" fmla="*/ 282 w 24891"/>
                <a:gd name="T33" fmla="*/ 297 h 7687"/>
                <a:gd name="T34" fmla="*/ 304 w 24891"/>
                <a:gd name="T35" fmla="*/ 263 h 7687"/>
                <a:gd name="T36" fmla="*/ 327 w 24891"/>
                <a:gd name="T37" fmla="*/ 236 h 7687"/>
                <a:gd name="T38" fmla="*/ 342 w 24891"/>
                <a:gd name="T39" fmla="*/ 217 h 7687"/>
                <a:gd name="T40" fmla="*/ 357 w 24891"/>
                <a:gd name="T41" fmla="*/ 172 h 7687"/>
                <a:gd name="T42" fmla="*/ 385 w 24891"/>
                <a:gd name="T43" fmla="*/ 125 h 7687"/>
                <a:gd name="T44" fmla="*/ 421 w 24891"/>
                <a:gd name="T45" fmla="*/ 87 h 7687"/>
                <a:gd name="T46" fmla="*/ 445 w 24891"/>
                <a:gd name="T47" fmla="*/ 72 h 7687"/>
                <a:gd name="T48" fmla="*/ 495 w 24891"/>
                <a:gd name="T49" fmla="*/ 47 h 7687"/>
                <a:gd name="T50" fmla="*/ 552 w 24891"/>
                <a:gd name="T51" fmla="*/ 35 h 7687"/>
                <a:gd name="T52" fmla="*/ 613 w 24891"/>
                <a:gd name="T53" fmla="*/ 30 h 7687"/>
                <a:gd name="T54" fmla="*/ 662 w 24891"/>
                <a:gd name="T55" fmla="*/ 32 h 7687"/>
                <a:gd name="T56" fmla="*/ 665 w 24891"/>
                <a:gd name="T57" fmla="*/ 29 h 7687"/>
                <a:gd name="T58" fmla="*/ 701 w 24891"/>
                <a:gd name="T59" fmla="*/ 20 h 7687"/>
                <a:gd name="T60" fmla="*/ 735 w 24891"/>
                <a:gd name="T61" fmla="*/ 13 h 7687"/>
                <a:gd name="T62" fmla="*/ 795 w 24891"/>
                <a:gd name="T63" fmla="*/ 9 h 7687"/>
                <a:gd name="T64" fmla="*/ 825 w 24891"/>
                <a:gd name="T65" fmla="*/ 2 h 7687"/>
                <a:gd name="T66" fmla="*/ 884 w 24891"/>
                <a:gd name="T67" fmla="*/ 4 h 7687"/>
                <a:gd name="T68" fmla="*/ 921 w 24891"/>
                <a:gd name="T69" fmla="*/ 3 h 7687"/>
                <a:gd name="T70" fmla="*/ 978 w 24891"/>
                <a:gd name="T71" fmla="*/ 14 h 7687"/>
                <a:gd name="T72" fmla="*/ 1042 w 24891"/>
                <a:gd name="T73" fmla="*/ 24 h 7687"/>
                <a:gd name="T74" fmla="*/ 1140 w 24891"/>
                <a:gd name="T75" fmla="*/ 44 h 7687"/>
                <a:gd name="T76" fmla="*/ 1269 w 24891"/>
                <a:gd name="T77" fmla="*/ 82 h 7687"/>
                <a:gd name="T78" fmla="*/ 1290 w 24891"/>
                <a:gd name="T79" fmla="*/ 92 h 7687"/>
                <a:gd name="T80" fmla="*/ 1351 w 24891"/>
                <a:gd name="T81" fmla="*/ 107 h 7687"/>
                <a:gd name="T82" fmla="*/ 1422 w 24891"/>
                <a:gd name="T83" fmla="*/ 139 h 7687"/>
                <a:gd name="T84" fmla="*/ 1461 w 24891"/>
                <a:gd name="T85" fmla="*/ 155 h 7687"/>
                <a:gd name="T86" fmla="*/ 1492 w 24891"/>
                <a:gd name="T87" fmla="*/ 165 h 7687"/>
                <a:gd name="T88" fmla="*/ 1557 w 24891"/>
                <a:gd name="T89" fmla="*/ 184 h 7687"/>
                <a:gd name="T90" fmla="*/ 1657 w 24891"/>
                <a:gd name="T91" fmla="*/ 214 h 7687"/>
                <a:gd name="T92" fmla="*/ 1737 w 24891"/>
                <a:gd name="T93" fmla="*/ 243 h 7687"/>
                <a:gd name="T94" fmla="*/ 1814 w 24891"/>
                <a:gd name="T95" fmla="*/ 282 h 7687"/>
                <a:gd name="T96" fmla="*/ 1882 w 24891"/>
                <a:gd name="T97" fmla="*/ 325 h 7687"/>
                <a:gd name="T98" fmla="*/ 1942 w 24891"/>
                <a:gd name="T99" fmla="*/ 370 h 7687"/>
                <a:gd name="T100" fmla="*/ 1979 w 24891"/>
                <a:gd name="T101" fmla="*/ 400 h 7687"/>
                <a:gd name="T102" fmla="*/ 2027 w 24891"/>
                <a:gd name="T103" fmla="*/ 444 h 7687"/>
                <a:gd name="T104" fmla="*/ 2074 w 24891"/>
                <a:gd name="T105" fmla="*/ 471 h 7687"/>
                <a:gd name="T106" fmla="*/ 2151 w 24891"/>
                <a:gd name="T107" fmla="*/ 515 h 7687"/>
                <a:gd name="T108" fmla="*/ 2203 w 24891"/>
                <a:gd name="T109" fmla="*/ 544 h 7687"/>
                <a:gd name="T110" fmla="*/ 2281 w 24891"/>
                <a:gd name="T111" fmla="*/ 619 h 7687"/>
                <a:gd name="T112" fmla="*/ 2320 w 24891"/>
                <a:gd name="T113" fmla="*/ 653 h 7687"/>
                <a:gd name="T114" fmla="*/ 2358 w 24891"/>
                <a:gd name="T115" fmla="*/ 690 h 7687"/>
                <a:gd name="T116" fmla="*/ 2379 w 24891"/>
                <a:gd name="T117" fmla="*/ 712 h 7687"/>
                <a:gd name="T118" fmla="*/ 2421 w 24891"/>
                <a:gd name="T119" fmla="*/ 758 h 7687"/>
                <a:gd name="T120" fmla="*/ 2477 w 24891"/>
                <a:gd name="T121" fmla="*/ 822 h 7687"/>
                <a:gd name="T122" fmla="*/ 2546 w 24891"/>
                <a:gd name="T123" fmla="*/ 905 h 7687"/>
                <a:gd name="T124" fmla="*/ 2570 w 24891"/>
                <a:gd name="T125" fmla="*/ 966 h 7687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24891"/>
                <a:gd name="T190" fmla="*/ 0 h 7687"/>
                <a:gd name="T191" fmla="*/ 24891 w 24891"/>
                <a:gd name="T192" fmla="*/ 7687 h 7687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24891" h="7687">
                  <a:moveTo>
                    <a:pt x="422" y="4607"/>
                  </a:moveTo>
                  <a:lnTo>
                    <a:pt x="414" y="4582"/>
                  </a:lnTo>
                  <a:lnTo>
                    <a:pt x="437" y="4587"/>
                  </a:lnTo>
                  <a:lnTo>
                    <a:pt x="445" y="4611"/>
                  </a:lnTo>
                  <a:lnTo>
                    <a:pt x="422" y="4607"/>
                  </a:lnTo>
                  <a:close/>
                  <a:moveTo>
                    <a:pt x="414" y="4582"/>
                  </a:moveTo>
                  <a:lnTo>
                    <a:pt x="407" y="4557"/>
                  </a:lnTo>
                  <a:lnTo>
                    <a:pt x="430" y="4561"/>
                  </a:lnTo>
                  <a:lnTo>
                    <a:pt x="437" y="4587"/>
                  </a:lnTo>
                  <a:lnTo>
                    <a:pt x="414" y="4582"/>
                  </a:lnTo>
                  <a:close/>
                  <a:moveTo>
                    <a:pt x="407" y="4557"/>
                  </a:moveTo>
                  <a:lnTo>
                    <a:pt x="400" y="4532"/>
                  </a:lnTo>
                  <a:lnTo>
                    <a:pt x="422" y="4536"/>
                  </a:lnTo>
                  <a:lnTo>
                    <a:pt x="430" y="4561"/>
                  </a:lnTo>
                  <a:lnTo>
                    <a:pt x="407" y="4557"/>
                  </a:lnTo>
                  <a:close/>
                  <a:moveTo>
                    <a:pt x="420" y="4534"/>
                  </a:moveTo>
                  <a:lnTo>
                    <a:pt x="422" y="4535"/>
                  </a:lnTo>
                  <a:lnTo>
                    <a:pt x="422" y="4536"/>
                  </a:lnTo>
                  <a:lnTo>
                    <a:pt x="411" y="4534"/>
                  </a:lnTo>
                  <a:lnTo>
                    <a:pt x="420" y="4534"/>
                  </a:lnTo>
                  <a:close/>
                  <a:moveTo>
                    <a:pt x="401" y="4534"/>
                  </a:moveTo>
                  <a:lnTo>
                    <a:pt x="372" y="4500"/>
                  </a:lnTo>
                  <a:lnTo>
                    <a:pt x="391" y="4500"/>
                  </a:lnTo>
                  <a:lnTo>
                    <a:pt x="420" y="4534"/>
                  </a:lnTo>
                  <a:lnTo>
                    <a:pt x="401" y="4534"/>
                  </a:lnTo>
                  <a:close/>
                  <a:moveTo>
                    <a:pt x="372" y="4500"/>
                  </a:moveTo>
                  <a:lnTo>
                    <a:pt x="342" y="4466"/>
                  </a:lnTo>
                  <a:lnTo>
                    <a:pt x="362" y="4466"/>
                  </a:lnTo>
                  <a:lnTo>
                    <a:pt x="391" y="4500"/>
                  </a:lnTo>
                  <a:lnTo>
                    <a:pt x="372" y="4500"/>
                  </a:lnTo>
                  <a:close/>
                  <a:moveTo>
                    <a:pt x="342" y="4466"/>
                  </a:moveTo>
                  <a:lnTo>
                    <a:pt x="313" y="4432"/>
                  </a:lnTo>
                  <a:lnTo>
                    <a:pt x="333" y="4432"/>
                  </a:lnTo>
                  <a:lnTo>
                    <a:pt x="362" y="4466"/>
                  </a:lnTo>
                  <a:lnTo>
                    <a:pt x="342" y="4466"/>
                  </a:lnTo>
                  <a:close/>
                  <a:moveTo>
                    <a:pt x="313" y="4432"/>
                  </a:moveTo>
                  <a:lnTo>
                    <a:pt x="284" y="4398"/>
                  </a:lnTo>
                  <a:lnTo>
                    <a:pt x="304" y="4398"/>
                  </a:lnTo>
                  <a:lnTo>
                    <a:pt x="333" y="4432"/>
                  </a:lnTo>
                  <a:lnTo>
                    <a:pt x="313" y="4432"/>
                  </a:lnTo>
                  <a:close/>
                  <a:moveTo>
                    <a:pt x="284" y="4398"/>
                  </a:moveTo>
                  <a:lnTo>
                    <a:pt x="255" y="4364"/>
                  </a:lnTo>
                  <a:lnTo>
                    <a:pt x="275" y="4364"/>
                  </a:lnTo>
                  <a:lnTo>
                    <a:pt x="304" y="4398"/>
                  </a:lnTo>
                  <a:lnTo>
                    <a:pt x="284" y="4398"/>
                  </a:lnTo>
                  <a:close/>
                  <a:moveTo>
                    <a:pt x="255" y="4364"/>
                  </a:moveTo>
                  <a:lnTo>
                    <a:pt x="226" y="4331"/>
                  </a:lnTo>
                  <a:lnTo>
                    <a:pt x="246" y="4331"/>
                  </a:lnTo>
                  <a:lnTo>
                    <a:pt x="275" y="4364"/>
                  </a:lnTo>
                  <a:lnTo>
                    <a:pt x="255" y="4364"/>
                  </a:lnTo>
                  <a:close/>
                  <a:moveTo>
                    <a:pt x="226" y="4331"/>
                  </a:moveTo>
                  <a:lnTo>
                    <a:pt x="224" y="4330"/>
                  </a:lnTo>
                  <a:lnTo>
                    <a:pt x="224" y="4329"/>
                  </a:lnTo>
                  <a:lnTo>
                    <a:pt x="235" y="4331"/>
                  </a:lnTo>
                  <a:lnTo>
                    <a:pt x="226" y="4331"/>
                  </a:lnTo>
                  <a:close/>
                  <a:moveTo>
                    <a:pt x="224" y="4329"/>
                  </a:moveTo>
                  <a:lnTo>
                    <a:pt x="217" y="4304"/>
                  </a:lnTo>
                  <a:lnTo>
                    <a:pt x="239" y="4307"/>
                  </a:lnTo>
                  <a:lnTo>
                    <a:pt x="247" y="4333"/>
                  </a:lnTo>
                  <a:lnTo>
                    <a:pt x="224" y="4329"/>
                  </a:lnTo>
                  <a:close/>
                  <a:moveTo>
                    <a:pt x="217" y="4304"/>
                  </a:moveTo>
                  <a:lnTo>
                    <a:pt x="209" y="4278"/>
                  </a:lnTo>
                  <a:lnTo>
                    <a:pt x="232" y="4282"/>
                  </a:lnTo>
                  <a:lnTo>
                    <a:pt x="239" y="4307"/>
                  </a:lnTo>
                  <a:lnTo>
                    <a:pt x="217" y="4304"/>
                  </a:lnTo>
                  <a:close/>
                  <a:moveTo>
                    <a:pt x="232" y="4282"/>
                  </a:moveTo>
                  <a:lnTo>
                    <a:pt x="232" y="4282"/>
                  </a:lnTo>
                  <a:lnTo>
                    <a:pt x="221" y="4281"/>
                  </a:lnTo>
                  <a:lnTo>
                    <a:pt x="232" y="4282"/>
                  </a:lnTo>
                  <a:close/>
                  <a:moveTo>
                    <a:pt x="210" y="4279"/>
                  </a:moveTo>
                  <a:lnTo>
                    <a:pt x="187" y="4237"/>
                  </a:lnTo>
                  <a:lnTo>
                    <a:pt x="210" y="4239"/>
                  </a:lnTo>
                  <a:lnTo>
                    <a:pt x="232" y="4282"/>
                  </a:lnTo>
                  <a:lnTo>
                    <a:pt x="210" y="4279"/>
                  </a:lnTo>
                  <a:close/>
                  <a:moveTo>
                    <a:pt x="187" y="4237"/>
                  </a:moveTo>
                  <a:lnTo>
                    <a:pt x="188" y="4237"/>
                  </a:lnTo>
                  <a:lnTo>
                    <a:pt x="187" y="4237"/>
                  </a:lnTo>
                  <a:lnTo>
                    <a:pt x="198" y="4238"/>
                  </a:lnTo>
                  <a:lnTo>
                    <a:pt x="187" y="4237"/>
                  </a:lnTo>
                  <a:close/>
                  <a:moveTo>
                    <a:pt x="187" y="4237"/>
                  </a:moveTo>
                  <a:lnTo>
                    <a:pt x="158" y="4169"/>
                  </a:lnTo>
                  <a:lnTo>
                    <a:pt x="180" y="4172"/>
                  </a:lnTo>
                  <a:lnTo>
                    <a:pt x="210" y="4239"/>
                  </a:lnTo>
                  <a:lnTo>
                    <a:pt x="187" y="4237"/>
                  </a:lnTo>
                  <a:close/>
                  <a:moveTo>
                    <a:pt x="180" y="4172"/>
                  </a:moveTo>
                  <a:lnTo>
                    <a:pt x="180" y="4172"/>
                  </a:lnTo>
                  <a:lnTo>
                    <a:pt x="169" y="4170"/>
                  </a:lnTo>
                  <a:lnTo>
                    <a:pt x="180" y="4172"/>
                  </a:lnTo>
                  <a:close/>
                  <a:moveTo>
                    <a:pt x="158" y="4169"/>
                  </a:moveTo>
                  <a:lnTo>
                    <a:pt x="107" y="4094"/>
                  </a:lnTo>
                  <a:lnTo>
                    <a:pt x="128" y="4095"/>
                  </a:lnTo>
                  <a:lnTo>
                    <a:pt x="180" y="4172"/>
                  </a:lnTo>
                  <a:lnTo>
                    <a:pt x="158" y="4169"/>
                  </a:lnTo>
                  <a:close/>
                  <a:moveTo>
                    <a:pt x="107" y="4094"/>
                  </a:moveTo>
                  <a:lnTo>
                    <a:pt x="55" y="4018"/>
                  </a:lnTo>
                  <a:lnTo>
                    <a:pt x="77" y="4019"/>
                  </a:lnTo>
                  <a:lnTo>
                    <a:pt x="128" y="4095"/>
                  </a:lnTo>
                  <a:lnTo>
                    <a:pt x="107" y="4094"/>
                  </a:lnTo>
                  <a:close/>
                  <a:moveTo>
                    <a:pt x="55" y="4018"/>
                  </a:moveTo>
                  <a:lnTo>
                    <a:pt x="55" y="4017"/>
                  </a:lnTo>
                  <a:lnTo>
                    <a:pt x="66" y="4018"/>
                  </a:lnTo>
                  <a:lnTo>
                    <a:pt x="55" y="4018"/>
                  </a:lnTo>
                  <a:close/>
                  <a:moveTo>
                    <a:pt x="55" y="4017"/>
                  </a:moveTo>
                  <a:lnTo>
                    <a:pt x="39" y="3932"/>
                  </a:lnTo>
                  <a:lnTo>
                    <a:pt x="61" y="3936"/>
                  </a:lnTo>
                  <a:lnTo>
                    <a:pt x="77" y="4020"/>
                  </a:lnTo>
                  <a:lnTo>
                    <a:pt x="55" y="4017"/>
                  </a:lnTo>
                  <a:close/>
                  <a:moveTo>
                    <a:pt x="61" y="3936"/>
                  </a:moveTo>
                  <a:lnTo>
                    <a:pt x="61" y="3936"/>
                  </a:lnTo>
                  <a:lnTo>
                    <a:pt x="50" y="3934"/>
                  </a:lnTo>
                  <a:lnTo>
                    <a:pt x="61" y="3936"/>
                  </a:lnTo>
                  <a:close/>
                  <a:moveTo>
                    <a:pt x="39" y="3932"/>
                  </a:moveTo>
                  <a:lnTo>
                    <a:pt x="16" y="3856"/>
                  </a:lnTo>
                  <a:lnTo>
                    <a:pt x="39" y="3859"/>
                  </a:lnTo>
                  <a:lnTo>
                    <a:pt x="61" y="3936"/>
                  </a:lnTo>
                  <a:lnTo>
                    <a:pt x="39" y="3932"/>
                  </a:lnTo>
                  <a:close/>
                  <a:moveTo>
                    <a:pt x="16" y="3856"/>
                  </a:moveTo>
                  <a:lnTo>
                    <a:pt x="16" y="3857"/>
                  </a:lnTo>
                  <a:lnTo>
                    <a:pt x="16" y="3856"/>
                  </a:lnTo>
                  <a:lnTo>
                    <a:pt x="27" y="3858"/>
                  </a:lnTo>
                  <a:lnTo>
                    <a:pt x="16" y="3856"/>
                  </a:lnTo>
                  <a:close/>
                  <a:moveTo>
                    <a:pt x="16" y="3856"/>
                  </a:moveTo>
                  <a:lnTo>
                    <a:pt x="0" y="3771"/>
                  </a:lnTo>
                  <a:lnTo>
                    <a:pt x="22" y="3776"/>
                  </a:lnTo>
                  <a:lnTo>
                    <a:pt x="38" y="3861"/>
                  </a:lnTo>
                  <a:lnTo>
                    <a:pt x="16" y="3856"/>
                  </a:lnTo>
                  <a:close/>
                  <a:moveTo>
                    <a:pt x="0" y="3771"/>
                  </a:moveTo>
                  <a:lnTo>
                    <a:pt x="0" y="3771"/>
                  </a:lnTo>
                  <a:lnTo>
                    <a:pt x="11" y="3773"/>
                  </a:lnTo>
                  <a:lnTo>
                    <a:pt x="0" y="3771"/>
                  </a:lnTo>
                  <a:close/>
                  <a:moveTo>
                    <a:pt x="0" y="3771"/>
                  </a:moveTo>
                  <a:lnTo>
                    <a:pt x="7" y="3695"/>
                  </a:lnTo>
                  <a:lnTo>
                    <a:pt x="28" y="3701"/>
                  </a:lnTo>
                  <a:lnTo>
                    <a:pt x="22" y="3776"/>
                  </a:lnTo>
                  <a:lnTo>
                    <a:pt x="0" y="3771"/>
                  </a:lnTo>
                  <a:close/>
                  <a:moveTo>
                    <a:pt x="7" y="3695"/>
                  </a:moveTo>
                  <a:lnTo>
                    <a:pt x="7" y="3693"/>
                  </a:lnTo>
                  <a:lnTo>
                    <a:pt x="17" y="3697"/>
                  </a:lnTo>
                  <a:lnTo>
                    <a:pt x="7" y="3695"/>
                  </a:lnTo>
                  <a:close/>
                  <a:moveTo>
                    <a:pt x="7" y="3693"/>
                  </a:moveTo>
                  <a:lnTo>
                    <a:pt x="55" y="3634"/>
                  </a:lnTo>
                  <a:lnTo>
                    <a:pt x="77" y="3643"/>
                  </a:lnTo>
                  <a:lnTo>
                    <a:pt x="28" y="3702"/>
                  </a:lnTo>
                  <a:lnTo>
                    <a:pt x="7" y="3693"/>
                  </a:lnTo>
                  <a:close/>
                  <a:moveTo>
                    <a:pt x="55" y="3634"/>
                  </a:moveTo>
                  <a:lnTo>
                    <a:pt x="118" y="3558"/>
                  </a:lnTo>
                  <a:lnTo>
                    <a:pt x="140" y="3566"/>
                  </a:lnTo>
                  <a:lnTo>
                    <a:pt x="77" y="3643"/>
                  </a:lnTo>
                  <a:lnTo>
                    <a:pt x="55" y="3634"/>
                  </a:lnTo>
                  <a:close/>
                  <a:moveTo>
                    <a:pt x="141" y="3566"/>
                  </a:moveTo>
                  <a:lnTo>
                    <a:pt x="141" y="3566"/>
                  </a:lnTo>
                  <a:lnTo>
                    <a:pt x="140" y="3566"/>
                  </a:lnTo>
                  <a:lnTo>
                    <a:pt x="129" y="3563"/>
                  </a:lnTo>
                  <a:lnTo>
                    <a:pt x="141" y="3566"/>
                  </a:lnTo>
                  <a:close/>
                  <a:moveTo>
                    <a:pt x="118" y="3559"/>
                  </a:moveTo>
                  <a:lnTo>
                    <a:pt x="146" y="3491"/>
                  </a:lnTo>
                  <a:lnTo>
                    <a:pt x="168" y="3499"/>
                  </a:lnTo>
                  <a:lnTo>
                    <a:pt x="141" y="3566"/>
                  </a:lnTo>
                  <a:lnTo>
                    <a:pt x="118" y="3559"/>
                  </a:lnTo>
                  <a:close/>
                  <a:moveTo>
                    <a:pt x="168" y="3499"/>
                  </a:moveTo>
                  <a:lnTo>
                    <a:pt x="168" y="3499"/>
                  </a:lnTo>
                  <a:lnTo>
                    <a:pt x="157" y="3495"/>
                  </a:lnTo>
                  <a:lnTo>
                    <a:pt x="168" y="3499"/>
                  </a:lnTo>
                  <a:close/>
                  <a:moveTo>
                    <a:pt x="146" y="3491"/>
                  </a:moveTo>
                  <a:lnTo>
                    <a:pt x="159" y="3442"/>
                  </a:lnTo>
                  <a:lnTo>
                    <a:pt x="181" y="3448"/>
                  </a:lnTo>
                  <a:lnTo>
                    <a:pt x="168" y="3499"/>
                  </a:lnTo>
                  <a:lnTo>
                    <a:pt x="146" y="3491"/>
                  </a:lnTo>
                  <a:close/>
                  <a:moveTo>
                    <a:pt x="181" y="3446"/>
                  </a:moveTo>
                  <a:lnTo>
                    <a:pt x="182" y="3446"/>
                  </a:lnTo>
                  <a:lnTo>
                    <a:pt x="181" y="3448"/>
                  </a:lnTo>
                  <a:lnTo>
                    <a:pt x="170" y="3444"/>
                  </a:lnTo>
                  <a:lnTo>
                    <a:pt x="181" y="3446"/>
                  </a:lnTo>
                  <a:close/>
                  <a:moveTo>
                    <a:pt x="159" y="3443"/>
                  </a:moveTo>
                  <a:lnTo>
                    <a:pt x="143" y="3392"/>
                  </a:lnTo>
                  <a:lnTo>
                    <a:pt x="166" y="3396"/>
                  </a:lnTo>
                  <a:lnTo>
                    <a:pt x="181" y="3446"/>
                  </a:lnTo>
                  <a:lnTo>
                    <a:pt x="159" y="3443"/>
                  </a:lnTo>
                  <a:close/>
                  <a:moveTo>
                    <a:pt x="166" y="3394"/>
                  </a:moveTo>
                  <a:lnTo>
                    <a:pt x="166" y="3396"/>
                  </a:lnTo>
                  <a:lnTo>
                    <a:pt x="154" y="3393"/>
                  </a:lnTo>
                  <a:lnTo>
                    <a:pt x="166" y="3394"/>
                  </a:lnTo>
                  <a:close/>
                  <a:moveTo>
                    <a:pt x="143" y="3392"/>
                  </a:moveTo>
                  <a:lnTo>
                    <a:pt x="122" y="3351"/>
                  </a:lnTo>
                  <a:lnTo>
                    <a:pt x="143" y="3353"/>
                  </a:lnTo>
                  <a:lnTo>
                    <a:pt x="166" y="3394"/>
                  </a:lnTo>
                  <a:lnTo>
                    <a:pt x="143" y="3392"/>
                  </a:lnTo>
                  <a:close/>
                  <a:moveTo>
                    <a:pt x="122" y="3351"/>
                  </a:moveTo>
                  <a:lnTo>
                    <a:pt x="100" y="3308"/>
                  </a:lnTo>
                  <a:lnTo>
                    <a:pt x="122" y="3311"/>
                  </a:lnTo>
                  <a:lnTo>
                    <a:pt x="143" y="3353"/>
                  </a:lnTo>
                  <a:lnTo>
                    <a:pt x="122" y="3351"/>
                  </a:lnTo>
                  <a:close/>
                  <a:moveTo>
                    <a:pt x="100" y="3308"/>
                  </a:moveTo>
                  <a:lnTo>
                    <a:pt x="99" y="3307"/>
                  </a:lnTo>
                  <a:lnTo>
                    <a:pt x="99" y="3306"/>
                  </a:lnTo>
                  <a:lnTo>
                    <a:pt x="111" y="3310"/>
                  </a:lnTo>
                  <a:lnTo>
                    <a:pt x="100" y="3308"/>
                  </a:lnTo>
                  <a:close/>
                  <a:moveTo>
                    <a:pt x="99" y="3306"/>
                  </a:moveTo>
                  <a:lnTo>
                    <a:pt x="99" y="3273"/>
                  </a:lnTo>
                  <a:lnTo>
                    <a:pt x="122" y="3278"/>
                  </a:lnTo>
                  <a:lnTo>
                    <a:pt x="122" y="3312"/>
                  </a:lnTo>
                  <a:lnTo>
                    <a:pt x="99" y="3306"/>
                  </a:lnTo>
                  <a:close/>
                  <a:moveTo>
                    <a:pt x="122" y="3278"/>
                  </a:moveTo>
                  <a:lnTo>
                    <a:pt x="122" y="3278"/>
                  </a:lnTo>
                  <a:lnTo>
                    <a:pt x="109" y="3276"/>
                  </a:lnTo>
                  <a:lnTo>
                    <a:pt x="122" y="3278"/>
                  </a:lnTo>
                  <a:close/>
                  <a:moveTo>
                    <a:pt x="99" y="3273"/>
                  </a:moveTo>
                  <a:lnTo>
                    <a:pt x="90" y="3214"/>
                  </a:lnTo>
                  <a:lnTo>
                    <a:pt x="113" y="3219"/>
                  </a:lnTo>
                  <a:lnTo>
                    <a:pt x="122" y="3278"/>
                  </a:lnTo>
                  <a:lnTo>
                    <a:pt x="99" y="3273"/>
                  </a:lnTo>
                  <a:close/>
                  <a:moveTo>
                    <a:pt x="90" y="3214"/>
                  </a:moveTo>
                  <a:lnTo>
                    <a:pt x="90" y="3213"/>
                  </a:lnTo>
                  <a:lnTo>
                    <a:pt x="102" y="3216"/>
                  </a:lnTo>
                  <a:lnTo>
                    <a:pt x="90" y="3214"/>
                  </a:lnTo>
                  <a:close/>
                  <a:moveTo>
                    <a:pt x="90" y="3213"/>
                  </a:moveTo>
                  <a:lnTo>
                    <a:pt x="111" y="3154"/>
                  </a:lnTo>
                  <a:lnTo>
                    <a:pt x="134" y="3161"/>
                  </a:lnTo>
                  <a:lnTo>
                    <a:pt x="113" y="3220"/>
                  </a:lnTo>
                  <a:lnTo>
                    <a:pt x="90" y="3213"/>
                  </a:lnTo>
                  <a:close/>
                  <a:moveTo>
                    <a:pt x="111" y="3154"/>
                  </a:moveTo>
                  <a:lnTo>
                    <a:pt x="111" y="3154"/>
                  </a:lnTo>
                  <a:lnTo>
                    <a:pt x="112" y="3154"/>
                  </a:lnTo>
                  <a:lnTo>
                    <a:pt x="122" y="3157"/>
                  </a:lnTo>
                  <a:lnTo>
                    <a:pt x="111" y="3154"/>
                  </a:lnTo>
                  <a:close/>
                  <a:moveTo>
                    <a:pt x="112" y="3154"/>
                  </a:moveTo>
                  <a:lnTo>
                    <a:pt x="175" y="3077"/>
                  </a:lnTo>
                  <a:lnTo>
                    <a:pt x="195" y="3086"/>
                  </a:lnTo>
                  <a:lnTo>
                    <a:pt x="132" y="3162"/>
                  </a:lnTo>
                  <a:lnTo>
                    <a:pt x="112" y="3154"/>
                  </a:lnTo>
                  <a:close/>
                  <a:moveTo>
                    <a:pt x="175" y="3077"/>
                  </a:moveTo>
                  <a:lnTo>
                    <a:pt x="209" y="3035"/>
                  </a:lnTo>
                  <a:lnTo>
                    <a:pt x="230" y="3043"/>
                  </a:lnTo>
                  <a:lnTo>
                    <a:pt x="195" y="3086"/>
                  </a:lnTo>
                  <a:lnTo>
                    <a:pt x="175" y="3077"/>
                  </a:lnTo>
                  <a:close/>
                  <a:moveTo>
                    <a:pt x="232" y="3042"/>
                  </a:moveTo>
                  <a:lnTo>
                    <a:pt x="232" y="3043"/>
                  </a:lnTo>
                  <a:lnTo>
                    <a:pt x="230" y="3043"/>
                  </a:lnTo>
                  <a:lnTo>
                    <a:pt x="220" y="3040"/>
                  </a:lnTo>
                  <a:lnTo>
                    <a:pt x="232" y="3042"/>
                  </a:lnTo>
                  <a:close/>
                  <a:moveTo>
                    <a:pt x="209" y="3036"/>
                  </a:moveTo>
                  <a:lnTo>
                    <a:pt x="222" y="2985"/>
                  </a:lnTo>
                  <a:lnTo>
                    <a:pt x="245" y="2993"/>
                  </a:lnTo>
                  <a:lnTo>
                    <a:pt x="232" y="3042"/>
                  </a:lnTo>
                  <a:lnTo>
                    <a:pt x="209" y="3036"/>
                  </a:lnTo>
                  <a:close/>
                  <a:moveTo>
                    <a:pt x="222" y="2985"/>
                  </a:moveTo>
                  <a:lnTo>
                    <a:pt x="222" y="2984"/>
                  </a:lnTo>
                  <a:lnTo>
                    <a:pt x="222" y="2985"/>
                  </a:lnTo>
                  <a:lnTo>
                    <a:pt x="233" y="2989"/>
                  </a:lnTo>
                  <a:lnTo>
                    <a:pt x="222" y="2985"/>
                  </a:lnTo>
                  <a:close/>
                  <a:moveTo>
                    <a:pt x="222" y="2985"/>
                  </a:moveTo>
                  <a:lnTo>
                    <a:pt x="243" y="2926"/>
                  </a:lnTo>
                  <a:lnTo>
                    <a:pt x="266" y="2933"/>
                  </a:lnTo>
                  <a:lnTo>
                    <a:pt x="245" y="2993"/>
                  </a:lnTo>
                  <a:lnTo>
                    <a:pt x="222" y="2985"/>
                  </a:lnTo>
                  <a:close/>
                  <a:moveTo>
                    <a:pt x="243" y="2926"/>
                  </a:moveTo>
                  <a:lnTo>
                    <a:pt x="263" y="2867"/>
                  </a:lnTo>
                  <a:lnTo>
                    <a:pt x="285" y="2874"/>
                  </a:lnTo>
                  <a:lnTo>
                    <a:pt x="266" y="2933"/>
                  </a:lnTo>
                  <a:lnTo>
                    <a:pt x="243" y="2926"/>
                  </a:lnTo>
                  <a:close/>
                  <a:moveTo>
                    <a:pt x="285" y="2874"/>
                  </a:moveTo>
                  <a:lnTo>
                    <a:pt x="286" y="2874"/>
                  </a:lnTo>
                  <a:lnTo>
                    <a:pt x="285" y="2874"/>
                  </a:lnTo>
                  <a:lnTo>
                    <a:pt x="274" y="2870"/>
                  </a:lnTo>
                  <a:lnTo>
                    <a:pt x="285" y="2874"/>
                  </a:lnTo>
                  <a:close/>
                  <a:moveTo>
                    <a:pt x="263" y="2868"/>
                  </a:moveTo>
                  <a:lnTo>
                    <a:pt x="262" y="2800"/>
                  </a:lnTo>
                  <a:lnTo>
                    <a:pt x="284" y="2806"/>
                  </a:lnTo>
                  <a:lnTo>
                    <a:pt x="285" y="2874"/>
                  </a:lnTo>
                  <a:lnTo>
                    <a:pt x="263" y="2868"/>
                  </a:lnTo>
                  <a:close/>
                  <a:moveTo>
                    <a:pt x="262" y="2800"/>
                  </a:moveTo>
                  <a:lnTo>
                    <a:pt x="262" y="2800"/>
                  </a:lnTo>
                  <a:lnTo>
                    <a:pt x="262" y="2799"/>
                  </a:lnTo>
                  <a:lnTo>
                    <a:pt x="273" y="2802"/>
                  </a:lnTo>
                  <a:lnTo>
                    <a:pt x="262" y="2800"/>
                  </a:lnTo>
                  <a:close/>
                  <a:moveTo>
                    <a:pt x="262" y="2799"/>
                  </a:moveTo>
                  <a:lnTo>
                    <a:pt x="289" y="2732"/>
                  </a:lnTo>
                  <a:lnTo>
                    <a:pt x="312" y="2740"/>
                  </a:lnTo>
                  <a:lnTo>
                    <a:pt x="284" y="2806"/>
                  </a:lnTo>
                  <a:lnTo>
                    <a:pt x="262" y="2799"/>
                  </a:lnTo>
                  <a:close/>
                  <a:moveTo>
                    <a:pt x="312" y="2740"/>
                  </a:moveTo>
                  <a:lnTo>
                    <a:pt x="312" y="2738"/>
                  </a:lnTo>
                  <a:lnTo>
                    <a:pt x="312" y="2740"/>
                  </a:lnTo>
                  <a:lnTo>
                    <a:pt x="301" y="2736"/>
                  </a:lnTo>
                  <a:lnTo>
                    <a:pt x="312" y="2740"/>
                  </a:lnTo>
                  <a:close/>
                  <a:moveTo>
                    <a:pt x="289" y="2732"/>
                  </a:moveTo>
                  <a:lnTo>
                    <a:pt x="309" y="2673"/>
                  </a:lnTo>
                  <a:lnTo>
                    <a:pt x="332" y="2680"/>
                  </a:lnTo>
                  <a:lnTo>
                    <a:pt x="312" y="2740"/>
                  </a:lnTo>
                  <a:lnTo>
                    <a:pt x="289" y="2732"/>
                  </a:lnTo>
                  <a:close/>
                  <a:moveTo>
                    <a:pt x="309" y="2673"/>
                  </a:moveTo>
                  <a:lnTo>
                    <a:pt x="309" y="2673"/>
                  </a:lnTo>
                  <a:lnTo>
                    <a:pt x="310" y="2672"/>
                  </a:lnTo>
                  <a:lnTo>
                    <a:pt x="321" y="2677"/>
                  </a:lnTo>
                  <a:lnTo>
                    <a:pt x="309" y="2673"/>
                  </a:lnTo>
                  <a:close/>
                  <a:moveTo>
                    <a:pt x="310" y="2672"/>
                  </a:moveTo>
                  <a:lnTo>
                    <a:pt x="351" y="2622"/>
                  </a:lnTo>
                  <a:lnTo>
                    <a:pt x="373" y="2631"/>
                  </a:lnTo>
                  <a:lnTo>
                    <a:pt x="331" y="2680"/>
                  </a:lnTo>
                  <a:lnTo>
                    <a:pt x="310" y="2672"/>
                  </a:lnTo>
                  <a:close/>
                  <a:moveTo>
                    <a:pt x="351" y="2622"/>
                  </a:moveTo>
                  <a:lnTo>
                    <a:pt x="394" y="2571"/>
                  </a:lnTo>
                  <a:lnTo>
                    <a:pt x="416" y="2580"/>
                  </a:lnTo>
                  <a:lnTo>
                    <a:pt x="373" y="2631"/>
                  </a:lnTo>
                  <a:lnTo>
                    <a:pt x="351" y="2622"/>
                  </a:lnTo>
                  <a:close/>
                  <a:moveTo>
                    <a:pt x="394" y="2571"/>
                  </a:moveTo>
                  <a:lnTo>
                    <a:pt x="394" y="2570"/>
                  </a:lnTo>
                  <a:lnTo>
                    <a:pt x="405" y="2575"/>
                  </a:lnTo>
                  <a:lnTo>
                    <a:pt x="394" y="2571"/>
                  </a:lnTo>
                  <a:close/>
                  <a:moveTo>
                    <a:pt x="394" y="2570"/>
                  </a:moveTo>
                  <a:lnTo>
                    <a:pt x="458" y="2529"/>
                  </a:lnTo>
                  <a:lnTo>
                    <a:pt x="479" y="2539"/>
                  </a:lnTo>
                  <a:lnTo>
                    <a:pt x="414" y="2580"/>
                  </a:lnTo>
                  <a:lnTo>
                    <a:pt x="394" y="2570"/>
                  </a:lnTo>
                  <a:close/>
                  <a:moveTo>
                    <a:pt x="458" y="2529"/>
                  </a:moveTo>
                  <a:lnTo>
                    <a:pt x="585" y="2444"/>
                  </a:lnTo>
                  <a:lnTo>
                    <a:pt x="606" y="2454"/>
                  </a:lnTo>
                  <a:lnTo>
                    <a:pt x="479" y="2539"/>
                  </a:lnTo>
                  <a:lnTo>
                    <a:pt x="458" y="2529"/>
                  </a:lnTo>
                  <a:close/>
                  <a:moveTo>
                    <a:pt x="606" y="2454"/>
                  </a:moveTo>
                  <a:lnTo>
                    <a:pt x="604" y="2454"/>
                  </a:lnTo>
                  <a:lnTo>
                    <a:pt x="606" y="2454"/>
                  </a:lnTo>
                  <a:lnTo>
                    <a:pt x="595" y="2449"/>
                  </a:lnTo>
                  <a:lnTo>
                    <a:pt x="606" y="2454"/>
                  </a:lnTo>
                  <a:close/>
                  <a:moveTo>
                    <a:pt x="585" y="2444"/>
                  </a:moveTo>
                  <a:lnTo>
                    <a:pt x="690" y="2352"/>
                  </a:lnTo>
                  <a:lnTo>
                    <a:pt x="711" y="2361"/>
                  </a:lnTo>
                  <a:lnTo>
                    <a:pt x="606" y="2454"/>
                  </a:lnTo>
                  <a:lnTo>
                    <a:pt x="585" y="2444"/>
                  </a:lnTo>
                  <a:close/>
                  <a:moveTo>
                    <a:pt x="690" y="2352"/>
                  </a:moveTo>
                  <a:lnTo>
                    <a:pt x="690" y="2351"/>
                  </a:lnTo>
                  <a:lnTo>
                    <a:pt x="690" y="2352"/>
                  </a:lnTo>
                  <a:lnTo>
                    <a:pt x="701" y="2356"/>
                  </a:lnTo>
                  <a:lnTo>
                    <a:pt x="690" y="2352"/>
                  </a:lnTo>
                  <a:close/>
                  <a:moveTo>
                    <a:pt x="690" y="2352"/>
                  </a:moveTo>
                  <a:lnTo>
                    <a:pt x="788" y="2267"/>
                  </a:lnTo>
                  <a:lnTo>
                    <a:pt x="810" y="2277"/>
                  </a:lnTo>
                  <a:lnTo>
                    <a:pt x="711" y="2361"/>
                  </a:lnTo>
                  <a:lnTo>
                    <a:pt x="690" y="2352"/>
                  </a:lnTo>
                  <a:close/>
                  <a:moveTo>
                    <a:pt x="788" y="2267"/>
                  </a:moveTo>
                  <a:lnTo>
                    <a:pt x="888" y="2183"/>
                  </a:lnTo>
                  <a:lnTo>
                    <a:pt x="908" y="2192"/>
                  </a:lnTo>
                  <a:lnTo>
                    <a:pt x="810" y="2277"/>
                  </a:lnTo>
                  <a:lnTo>
                    <a:pt x="788" y="2267"/>
                  </a:lnTo>
                  <a:close/>
                  <a:moveTo>
                    <a:pt x="908" y="2192"/>
                  </a:moveTo>
                  <a:lnTo>
                    <a:pt x="908" y="2192"/>
                  </a:lnTo>
                  <a:lnTo>
                    <a:pt x="897" y="2188"/>
                  </a:lnTo>
                  <a:lnTo>
                    <a:pt x="908" y="2192"/>
                  </a:lnTo>
                  <a:close/>
                  <a:moveTo>
                    <a:pt x="886" y="2184"/>
                  </a:moveTo>
                  <a:lnTo>
                    <a:pt x="971" y="2082"/>
                  </a:lnTo>
                  <a:lnTo>
                    <a:pt x="993" y="2091"/>
                  </a:lnTo>
                  <a:lnTo>
                    <a:pt x="908" y="2192"/>
                  </a:lnTo>
                  <a:lnTo>
                    <a:pt x="886" y="2184"/>
                  </a:lnTo>
                  <a:close/>
                  <a:moveTo>
                    <a:pt x="971" y="2082"/>
                  </a:moveTo>
                  <a:lnTo>
                    <a:pt x="1047" y="1989"/>
                  </a:lnTo>
                  <a:lnTo>
                    <a:pt x="1069" y="1997"/>
                  </a:lnTo>
                  <a:lnTo>
                    <a:pt x="993" y="2091"/>
                  </a:lnTo>
                  <a:lnTo>
                    <a:pt x="971" y="2082"/>
                  </a:lnTo>
                  <a:close/>
                  <a:moveTo>
                    <a:pt x="1047" y="1989"/>
                  </a:moveTo>
                  <a:lnTo>
                    <a:pt x="1125" y="1897"/>
                  </a:lnTo>
                  <a:lnTo>
                    <a:pt x="1147" y="1905"/>
                  </a:lnTo>
                  <a:lnTo>
                    <a:pt x="1069" y="1997"/>
                  </a:lnTo>
                  <a:lnTo>
                    <a:pt x="1047" y="1989"/>
                  </a:lnTo>
                  <a:close/>
                  <a:moveTo>
                    <a:pt x="1125" y="1897"/>
                  </a:moveTo>
                  <a:lnTo>
                    <a:pt x="1201" y="1804"/>
                  </a:lnTo>
                  <a:lnTo>
                    <a:pt x="1223" y="1812"/>
                  </a:lnTo>
                  <a:lnTo>
                    <a:pt x="1147" y="1905"/>
                  </a:lnTo>
                  <a:lnTo>
                    <a:pt x="1125" y="1897"/>
                  </a:lnTo>
                  <a:close/>
                  <a:moveTo>
                    <a:pt x="1224" y="1812"/>
                  </a:moveTo>
                  <a:lnTo>
                    <a:pt x="1224" y="1812"/>
                  </a:lnTo>
                  <a:lnTo>
                    <a:pt x="1223" y="1812"/>
                  </a:lnTo>
                  <a:lnTo>
                    <a:pt x="1212" y="1809"/>
                  </a:lnTo>
                  <a:lnTo>
                    <a:pt x="1224" y="1812"/>
                  </a:lnTo>
                  <a:close/>
                  <a:moveTo>
                    <a:pt x="1201" y="1805"/>
                  </a:moveTo>
                  <a:lnTo>
                    <a:pt x="1257" y="1703"/>
                  </a:lnTo>
                  <a:lnTo>
                    <a:pt x="1279" y="1711"/>
                  </a:lnTo>
                  <a:lnTo>
                    <a:pt x="1224" y="1812"/>
                  </a:lnTo>
                  <a:lnTo>
                    <a:pt x="1201" y="1805"/>
                  </a:lnTo>
                  <a:close/>
                  <a:moveTo>
                    <a:pt x="1257" y="1703"/>
                  </a:moveTo>
                  <a:lnTo>
                    <a:pt x="1257" y="1703"/>
                  </a:lnTo>
                  <a:lnTo>
                    <a:pt x="1268" y="1707"/>
                  </a:lnTo>
                  <a:lnTo>
                    <a:pt x="1257" y="1703"/>
                  </a:lnTo>
                  <a:close/>
                  <a:moveTo>
                    <a:pt x="1257" y="1703"/>
                  </a:moveTo>
                  <a:lnTo>
                    <a:pt x="1334" y="1610"/>
                  </a:lnTo>
                  <a:lnTo>
                    <a:pt x="1356" y="1619"/>
                  </a:lnTo>
                  <a:lnTo>
                    <a:pt x="1279" y="1712"/>
                  </a:lnTo>
                  <a:lnTo>
                    <a:pt x="1257" y="1703"/>
                  </a:lnTo>
                  <a:close/>
                  <a:moveTo>
                    <a:pt x="1356" y="1617"/>
                  </a:moveTo>
                  <a:lnTo>
                    <a:pt x="1356" y="1617"/>
                  </a:lnTo>
                  <a:lnTo>
                    <a:pt x="1356" y="1619"/>
                  </a:lnTo>
                  <a:lnTo>
                    <a:pt x="1345" y="1614"/>
                  </a:lnTo>
                  <a:lnTo>
                    <a:pt x="1356" y="1617"/>
                  </a:lnTo>
                  <a:close/>
                  <a:moveTo>
                    <a:pt x="1333" y="1610"/>
                  </a:moveTo>
                  <a:lnTo>
                    <a:pt x="1361" y="1543"/>
                  </a:lnTo>
                  <a:lnTo>
                    <a:pt x="1384" y="1551"/>
                  </a:lnTo>
                  <a:lnTo>
                    <a:pt x="1356" y="1617"/>
                  </a:lnTo>
                  <a:lnTo>
                    <a:pt x="1333" y="1610"/>
                  </a:lnTo>
                  <a:close/>
                  <a:moveTo>
                    <a:pt x="1361" y="1543"/>
                  </a:moveTo>
                  <a:lnTo>
                    <a:pt x="1361" y="1543"/>
                  </a:lnTo>
                  <a:lnTo>
                    <a:pt x="1361" y="1542"/>
                  </a:lnTo>
                  <a:lnTo>
                    <a:pt x="1372" y="1547"/>
                  </a:lnTo>
                  <a:lnTo>
                    <a:pt x="1361" y="1543"/>
                  </a:lnTo>
                  <a:close/>
                  <a:moveTo>
                    <a:pt x="1361" y="1542"/>
                  </a:moveTo>
                  <a:lnTo>
                    <a:pt x="1411" y="1483"/>
                  </a:lnTo>
                  <a:lnTo>
                    <a:pt x="1432" y="1491"/>
                  </a:lnTo>
                  <a:lnTo>
                    <a:pt x="1383" y="1551"/>
                  </a:lnTo>
                  <a:lnTo>
                    <a:pt x="1361" y="1542"/>
                  </a:lnTo>
                  <a:close/>
                  <a:moveTo>
                    <a:pt x="1411" y="1483"/>
                  </a:moveTo>
                  <a:lnTo>
                    <a:pt x="1459" y="1425"/>
                  </a:lnTo>
                  <a:lnTo>
                    <a:pt x="1481" y="1433"/>
                  </a:lnTo>
                  <a:lnTo>
                    <a:pt x="1432" y="1491"/>
                  </a:lnTo>
                  <a:lnTo>
                    <a:pt x="1411" y="1483"/>
                  </a:lnTo>
                  <a:close/>
                  <a:moveTo>
                    <a:pt x="1459" y="1425"/>
                  </a:moveTo>
                  <a:lnTo>
                    <a:pt x="1501" y="1374"/>
                  </a:lnTo>
                  <a:lnTo>
                    <a:pt x="1523" y="1382"/>
                  </a:lnTo>
                  <a:lnTo>
                    <a:pt x="1481" y="1433"/>
                  </a:lnTo>
                  <a:lnTo>
                    <a:pt x="1459" y="1425"/>
                  </a:lnTo>
                  <a:close/>
                  <a:moveTo>
                    <a:pt x="1523" y="1381"/>
                  </a:moveTo>
                  <a:lnTo>
                    <a:pt x="1523" y="1381"/>
                  </a:lnTo>
                  <a:lnTo>
                    <a:pt x="1523" y="1382"/>
                  </a:lnTo>
                  <a:lnTo>
                    <a:pt x="1512" y="1378"/>
                  </a:lnTo>
                  <a:lnTo>
                    <a:pt x="1523" y="1381"/>
                  </a:lnTo>
                  <a:close/>
                  <a:moveTo>
                    <a:pt x="1501" y="1374"/>
                  </a:moveTo>
                  <a:lnTo>
                    <a:pt x="1521" y="1316"/>
                  </a:lnTo>
                  <a:lnTo>
                    <a:pt x="1544" y="1323"/>
                  </a:lnTo>
                  <a:lnTo>
                    <a:pt x="1523" y="1381"/>
                  </a:lnTo>
                  <a:lnTo>
                    <a:pt x="1501" y="1374"/>
                  </a:lnTo>
                  <a:close/>
                  <a:moveTo>
                    <a:pt x="1521" y="1316"/>
                  </a:moveTo>
                  <a:lnTo>
                    <a:pt x="1521" y="1316"/>
                  </a:lnTo>
                  <a:lnTo>
                    <a:pt x="1522" y="1315"/>
                  </a:lnTo>
                  <a:lnTo>
                    <a:pt x="1533" y="1320"/>
                  </a:lnTo>
                  <a:lnTo>
                    <a:pt x="1521" y="1316"/>
                  </a:lnTo>
                  <a:close/>
                  <a:moveTo>
                    <a:pt x="1522" y="1315"/>
                  </a:moveTo>
                  <a:lnTo>
                    <a:pt x="1563" y="1264"/>
                  </a:lnTo>
                  <a:lnTo>
                    <a:pt x="1585" y="1272"/>
                  </a:lnTo>
                  <a:lnTo>
                    <a:pt x="1544" y="1323"/>
                  </a:lnTo>
                  <a:lnTo>
                    <a:pt x="1522" y="1315"/>
                  </a:lnTo>
                  <a:close/>
                  <a:moveTo>
                    <a:pt x="1563" y="1264"/>
                  </a:moveTo>
                  <a:lnTo>
                    <a:pt x="1592" y="1230"/>
                  </a:lnTo>
                  <a:lnTo>
                    <a:pt x="1613" y="1238"/>
                  </a:lnTo>
                  <a:lnTo>
                    <a:pt x="1585" y="1272"/>
                  </a:lnTo>
                  <a:lnTo>
                    <a:pt x="1563" y="1264"/>
                  </a:lnTo>
                  <a:close/>
                  <a:moveTo>
                    <a:pt x="1592" y="1230"/>
                  </a:moveTo>
                  <a:lnTo>
                    <a:pt x="1613" y="1206"/>
                  </a:lnTo>
                  <a:lnTo>
                    <a:pt x="1634" y="1214"/>
                  </a:lnTo>
                  <a:lnTo>
                    <a:pt x="1613" y="1238"/>
                  </a:lnTo>
                  <a:lnTo>
                    <a:pt x="1592" y="1230"/>
                  </a:lnTo>
                  <a:close/>
                  <a:moveTo>
                    <a:pt x="1613" y="1206"/>
                  </a:moveTo>
                  <a:lnTo>
                    <a:pt x="1627" y="1189"/>
                  </a:lnTo>
                  <a:lnTo>
                    <a:pt x="1648" y="1197"/>
                  </a:lnTo>
                  <a:lnTo>
                    <a:pt x="1634" y="1214"/>
                  </a:lnTo>
                  <a:lnTo>
                    <a:pt x="1613" y="1206"/>
                  </a:lnTo>
                  <a:close/>
                  <a:moveTo>
                    <a:pt x="1627" y="1189"/>
                  </a:moveTo>
                  <a:lnTo>
                    <a:pt x="1633" y="1180"/>
                  </a:lnTo>
                  <a:lnTo>
                    <a:pt x="1655" y="1189"/>
                  </a:lnTo>
                  <a:lnTo>
                    <a:pt x="1648" y="1197"/>
                  </a:lnTo>
                  <a:lnTo>
                    <a:pt x="1627" y="1189"/>
                  </a:lnTo>
                  <a:close/>
                  <a:moveTo>
                    <a:pt x="1633" y="1180"/>
                  </a:moveTo>
                  <a:lnTo>
                    <a:pt x="1640" y="1172"/>
                  </a:lnTo>
                  <a:lnTo>
                    <a:pt x="1662" y="1180"/>
                  </a:lnTo>
                  <a:lnTo>
                    <a:pt x="1655" y="1189"/>
                  </a:lnTo>
                  <a:lnTo>
                    <a:pt x="1633" y="1180"/>
                  </a:lnTo>
                  <a:close/>
                  <a:moveTo>
                    <a:pt x="1662" y="1179"/>
                  </a:moveTo>
                  <a:lnTo>
                    <a:pt x="1662" y="1179"/>
                  </a:lnTo>
                  <a:lnTo>
                    <a:pt x="1662" y="1180"/>
                  </a:lnTo>
                  <a:lnTo>
                    <a:pt x="1651" y="1175"/>
                  </a:lnTo>
                  <a:lnTo>
                    <a:pt x="1662" y="1179"/>
                  </a:lnTo>
                  <a:close/>
                  <a:moveTo>
                    <a:pt x="1640" y="1173"/>
                  </a:moveTo>
                  <a:lnTo>
                    <a:pt x="1647" y="1131"/>
                  </a:lnTo>
                  <a:lnTo>
                    <a:pt x="1670" y="1137"/>
                  </a:lnTo>
                  <a:lnTo>
                    <a:pt x="1662" y="1179"/>
                  </a:lnTo>
                  <a:lnTo>
                    <a:pt x="1640" y="1173"/>
                  </a:lnTo>
                  <a:close/>
                  <a:moveTo>
                    <a:pt x="1647" y="1131"/>
                  </a:moveTo>
                  <a:lnTo>
                    <a:pt x="1647" y="1129"/>
                  </a:lnTo>
                  <a:lnTo>
                    <a:pt x="1657" y="1133"/>
                  </a:lnTo>
                  <a:lnTo>
                    <a:pt x="1647" y="1131"/>
                  </a:lnTo>
                  <a:close/>
                  <a:moveTo>
                    <a:pt x="1647" y="1129"/>
                  </a:moveTo>
                  <a:lnTo>
                    <a:pt x="1689" y="1079"/>
                  </a:lnTo>
                  <a:lnTo>
                    <a:pt x="1711" y="1087"/>
                  </a:lnTo>
                  <a:lnTo>
                    <a:pt x="1668" y="1138"/>
                  </a:lnTo>
                  <a:lnTo>
                    <a:pt x="1647" y="1129"/>
                  </a:lnTo>
                  <a:close/>
                  <a:moveTo>
                    <a:pt x="1711" y="1087"/>
                  </a:moveTo>
                  <a:lnTo>
                    <a:pt x="1711" y="1087"/>
                  </a:lnTo>
                  <a:lnTo>
                    <a:pt x="1700" y="1083"/>
                  </a:lnTo>
                  <a:lnTo>
                    <a:pt x="1711" y="1087"/>
                  </a:lnTo>
                  <a:close/>
                  <a:moveTo>
                    <a:pt x="1689" y="1080"/>
                  </a:moveTo>
                  <a:lnTo>
                    <a:pt x="1716" y="1012"/>
                  </a:lnTo>
                  <a:lnTo>
                    <a:pt x="1739" y="1019"/>
                  </a:lnTo>
                  <a:lnTo>
                    <a:pt x="1711" y="1087"/>
                  </a:lnTo>
                  <a:lnTo>
                    <a:pt x="1689" y="1080"/>
                  </a:lnTo>
                  <a:close/>
                  <a:moveTo>
                    <a:pt x="1716" y="1012"/>
                  </a:moveTo>
                  <a:lnTo>
                    <a:pt x="1716" y="1012"/>
                  </a:lnTo>
                  <a:lnTo>
                    <a:pt x="1728" y="1016"/>
                  </a:lnTo>
                  <a:lnTo>
                    <a:pt x="1716" y="1012"/>
                  </a:lnTo>
                  <a:close/>
                  <a:moveTo>
                    <a:pt x="1716" y="1012"/>
                  </a:moveTo>
                  <a:lnTo>
                    <a:pt x="1751" y="936"/>
                  </a:lnTo>
                  <a:lnTo>
                    <a:pt x="1772" y="943"/>
                  </a:lnTo>
                  <a:lnTo>
                    <a:pt x="1739" y="1019"/>
                  </a:lnTo>
                  <a:lnTo>
                    <a:pt x="1716" y="1012"/>
                  </a:lnTo>
                  <a:close/>
                  <a:moveTo>
                    <a:pt x="1751" y="936"/>
                  </a:moveTo>
                  <a:lnTo>
                    <a:pt x="1784" y="860"/>
                  </a:lnTo>
                  <a:lnTo>
                    <a:pt x="1807" y="867"/>
                  </a:lnTo>
                  <a:lnTo>
                    <a:pt x="1772" y="943"/>
                  </a:lnTo>
                  <a:lnTo>
                    <a:pt x="1751" y="936"/>
                  </a:lnTo>
                  <a:close/>
                  <a:moveTo>
                    <a:pt x="1784" y="860"/>
                  </a:moveTo>
                  <a:lnTo>
                    <a:pt x="1818" y="784"/>
                  </a:lnTo>
                  <a:lnTo>
                    <a:pt x="1841" y="792"/>
                  </a:lnTo>
                  <a:lnTo>
                    <a:pt x="1807" y="867"/>
                  </a:lnTo>
                  <a:lnTo>
                    <a:pt x="1784" y="860"/>
                  </a:lnTo>
                  <a:close/>
                  <a:moveTo>
                    <a:pt x="1818" y="784"/>
                  </a:moveTo>
                  <a:lnTo>
                    <a:pt x="1853" y="708"/>
                  </a:lnTo>
                  <a:lnTo>
                    <a:pt x="1875" y="715"/>
                  </a:lnTo>
                  <a:lnTo>
                    <a:pt x="1841" y="792"/>
                  </a:lnTo>
                  <a:lnTo>
                    <a:pt x="1818" y="784"/>
                  </a:lnTo>
                  <a:close/>
                  <a:moveTo>
                    <a:pt x="1853" y="708"/>
                  </a:moveTo>
                  <a:lnTo>
                    <a:pt x="1853" y="708"/>
                  </a:lnTo>
                  <a:lnTo>
                    <a:pt x="1853" y="707"/>
                  </a:lnTo>
                  <a:lnTo>
                    <a:pt x="1864" y="712"/>
                  </a:lnTo>
                  <a:lnTo>
                    <a:pt x="1853" y="708"/>
                  </a:lnTo>
                  <a:close/>
                  <a:moveTo>
                    <a:pt x="1853" y="707"/>
                  </a:moveTo>
                  <a:lnTo>
                    <a:pt x="1896" y="657"/>
                  </a:lnTo>
                  <a:lnTo>
                    <a:pt x="1918" y="666"/>
                  </a:lnTo>
                  <a:lnTo>
                    <a:pt x="1875" y="715"/>
                  </a:lnTo>
                  <a:lnTo>
                    <a:pt x="1853" y="707"/>
                  </a:lnTo>
                  <a:close/>
                  <a:moveTo>
                    <a:pt x="1896" y="657"/>
                  </a:moveTo>
                  <a:lnTo>
                    <a:pt x="1924" y="623"/>
                  </a:lnTo>
                  <a:lnTo>
                    <a:pt x="1945" y="632"/>
                  </a:lnTo>
                  <a:lnTo>
                    <a:pt x="1918" y="666"/>
                  </a:lnTo>
                  <a:lnTo>
                    <a:pt x="1896" y="657"/>
                  </a:lnTo>
                  <a:close/>
                  <a:moveTo>
                    <a:pt x="1924" y="623"/>
                  </a:moveTo>
                  <a:lnTo>
                    <a:pt x="1966" y="573"/>
                  </a:lnTo>
                  <a:lnTo>
                    <a:pt x="1987" y="581"/>
                  </a:lnTo>
                  <a:lnTo>
                    <a:pt x="1945" y="632"/>
                  </a:lnTo>
                  <a:lnTo>
                    <a:pt x="1924" y="623"/>
                  </a:lnTo>
                  <a:close/>
                  <a:moveTo>
                    <a:pt x="1966" y="573"/>
                  </a:moveTo>
                  <a:lnTo>
                    <a:pt x="2007" y="522"/>
                  </a:lnTo>
                  <a:lnTo>
                    <a:pt x="2029" y="530"/>
                  </a:lnTo>
                  <a:lnTo>
                    <a:pt x="1987" y="581"/>
                  </a:lnTo>
                  <a:lnTo>
                    <a:pt x="1966" y="573"/>
                  </a:lnTo>
                  <a:close/>
                  <a:moveTo>
                    <a:pt x="2007" y="522"/>
                  </a:moveTo>
                  <a:lnTo>
                    <a:pt x="2042" y="479"/>
                  </a:lnTo>
                  <a:lnTo>
                    <a:pt x="2064" y="488"/>
                  </a:lnTo>
                  <a:lnTo>
                    <a:pt x="2029" y="530"/>
                  </a:lnTo>
                  <a:lnTo>
                    <a:pt x="2007" y="522"/>
                  </a:lnTo>
                  <a:close/>
                  <a:moveTo>
                    <a:pt x="2042" y="479"/>
                  </a:moveTo>
                  <a:lnTo>
                    <a:pt x="2044" y="479"/>
                  </a:lnTo>
                  <a:lnTo>
                    <a:pt x="2053" y="484"/>
                  </a:lnTo>
                  <a:lnTo>
                    <a:pt x="2042" y="479"/>
                  </a:lnTo>
                  <a:close/>
                  <a:moveTo>
                    <a:pt x="2044" y="479"/>
                  </a:moveTo>
                  <a:lnTo>
                    <a:pt x="2106" y="437"/>
                  </a:lnTo>
                  <a:lnTo>
                    <a:pt x="2127" y="447"/>
                  </a:lnTo>
                  <a:lnTo>
                    <a:pt x="2064" y="489"/>
                  </a:lnTo>
                  <a:lnTo>
                    <a:pt x="2044" y="479"/>
                  </a:lnTo>
                  <a:close/>
                  <a:moveTo>
                    <a:pt x="2106" y="437"/>
                  </a:moveTo>
                  <a:lnTo>
                    <a:pt x="2105" y="438"/>
                  </a:lnTo>
                  <a:lnTo>
                    <a:pt x="2108" y="437"/>
                  </a:lnTo>
                  <a:lnTo>
                    <a:pt x="2117" y="442"/>
                  </a:lnTo>
                  <a:lnTo>
                    <a:pt x="2106" y="437"/>
                  </a:lnTo>
                  <a:close/>
                  <a:moveTo>
                    <a:pt x="2108" y="437"/>
                  </a:moveTo>
                  <a:lnTo>
                    <a:pt x="2163" y="403"/>
                  </a:lnTo>
                  <a:lnTo>
                    <a:pt x="2184" y="413"/>
                  </a:lnTo>
                  <a:lnTo>
                    <a:pt x="2127" y="447"/>
                  </a:lnTo>
                  <a:lnTo>
                    <a:pt x="2108" y="437"/>
                  </a:lnTo>
                  <a:close/>
                  <a:moveTo>
                    <a:pt x="2184" y="413"/>
                  </a:moveTo>
                  <a:lnTo>
                    <a:pt x="2185" y="412"/>
                  </a:lnTo>
                  <a:lnTo>
                    <a:pt x="2184" y="413"/>
                  </a:lnTo>
                  <a:lnTo>
                    <a:pt x="2173" y="408"/>
                  </a:lnTo>
                  <a:lnTo>
                    <a:pt x="2184" y="413"/>
                  </a:lnTo>
                  <a:close/>
                  <a:moveTo>
                    <a:pt x="2163" y="403"/>
                  </a:moveTo>
                  <a:lnTo>
                    <a:pt x="2226" y="361"/>
                  </a:lnTo>
                  <a:lnTo>
                    <a:pt x="2247" y="372"/>
                  </a:lnTo>
                  <a:lnTo>
                    <a:pt x="2184" y="413"/>
                  </a:lnTo>
                  <a:lnTo>
                    <a:pt x="2163" y="403"/>
                  </a:lnTo>
                  <a:close/>
                  <a:moveTo>
                    <a:pt x="2226" y="361"/>
                  </a:moveTo>
                  <a:lnTo>
                    <a:pt x="2225" y="362"/>
                  </a:lnTo>
                  <a:lnTo>
                    <a:pt x="2227" y="361"/>
                  </a:lnTo>
                  <a:lnTo>
                    <a:pt x="2237" y="366"/>
                  </a:lnTo>
                  <a:lnTo>
                    <a:pt x="2226" y="361"/>
                  </a:lnTo>
                  <a:close/>
                  <a:moveTo>
                    <a:pt x="2227" y="361"/>
                  </a:moveTo>
                  <a:lnTo>
                    <a:pt x="2283" y="327"/>
                  </a:lnTo>
                  <a:lnTo>
                    <a:pt x="2304" y="338"/>
                  </a:lnTo>
                  <a:lnTo>
                    <a:pt x="2247" y="372"/>
                  </a:lnTo>
                  <a:lnTo>
                    <a:pt x="2227" y="361"/>
                  </a:lnTo>
                  <a:close/>
                  <a:moveTo>
                    <a:pt x="2283" y="327"/>
                  </a:moveTo>
                  <a:lnTo>
                    <a:pt x="2340" y="294"/>
                  </a:lnTo>
                  <a:lnTo>
                    <a:pt x="2359" y="304"/>
                  </a:lnTo>
                  <a:lnTo>
                    <a:pt x="2304" y="338"/>
                  </a:lnTo>
                  <a:lnTo>
                    <a:pt x="2283" y="327"/>
                  </a:lnTo>
                  <a:close/>
                  <a:moveTo>
                    <a:pt x="2340" y="294"/>
                  </a:moveTo>
                  <a:lnTo>
                    <a:pt x="2397" y="260"/>
                  </a:lnTo>
                  <a:lnTo>
                    <a:pt x="2416" y="270"/>
                  </a:lnTo>
                  <a:lnTo>
                    <a:pt x="2359" y="304"/>
                  </a:lnTo>
                  <a:lnTo>
                    <a:pt x="2340" y="294"/>
                  </a:lnTo>
                  <a:close/>
                  <a:moveTo>
                    <a:pt x="2397" y="260"/>
                  </a:moveTo>
                  <a:lnTo>
                    <a:pt x="2398" y="259"/>
                  </a:lnTo>
                  <a:lnTo>
                    <a:pt x="2407" y="265"/>
                  </a:lnTo>
                  <a:lnTo>
                    <a:pt x="2397" y="260"/>
                  </a:lnTo>
                  <a:close/>
                  <a:moveTo>
                    <a:pt x="2398" y="259"/>
                  </a:moveTo>
                  <a:lnTo>
                    <a:pt x="2476" y="234"/>
                  </a:lnTo>
                  <a:lnTo>
                    <a:pt x="2494" y="246"/>
                  </a:lnTo>
                  <a:lnTo>
                    <a:pt x="2415" y="271"/>
                  </a:lnTo>
                  <a:lnTo>
                    <a:pt x="2398" y="259"/>
                  </a:lnTo>
                  <a:close/>
                  <a:moveTo>
                    <a:pt x="2476" y="234"/>
                  </a:moveTo>
                  <a:lnTo>
                    <a:pt x="2554" y="209"/>
                  </a:lnTo>
                  <a:lnTo>
                    <a:pt x="2571" y="220"/>
                  </a:lnTo>
                  <a:lnTo>
                    <a:pt x="2494" y="246"/>
                  </a:lnTo>
                  <a:lnTo>
                    <a:pt x="2476" y="234"/>
                  </a:lnTo>
                  <a:close/>
                  <a:moveTo>
                    <a:pt x="2554" y="209"/>
                  </a:moveTo>
                  <a:lnTo>
                    <a:pt x="2554" y="209"/>
                  </a:lnTo>
                  <a:lnTo>
                    <a:pt x="2555" y="208"/>
                  </a:lnTo>
                  <a:lnTo>
                    <a:pt x="2563" y="214"/>
                  </a:lnTo>
                  <a:lnTo>
                    <a:pt x="2554" y="209"/>
                  </a:lnTo>
                  <a:close/>
                  <a:moveTo>
                    <a:pt x="2555" y="208"/>
                  </a:moveTo>
                  <a:lnTo>
                    <a:pt x="2655" y="192"/>
                  </a:lnTo>
                  <a:lnTo>
                    <a:pt x="2670" y="203"/>
                  </a:lnTo>
                  <a:lnTo>
                    <a:pt x="2570" y="220"/>
                  </a:lnTo>
                  <a:lnTo>
                    <a:pt x="2555" y="208"/>
                  </a:lnTo>
                  <a:close/>
                  <a:moveTo>
                    <a:pt x="2655" y="192"/>
                  </a:moveTo>
                  <a:lnTo>
                    <a:pt x="2755" y="176"/>
                  </a:lnTo>
                  <a:lnTo>
                    <a:pt x="2770" y="186"/>
                  </a:lnTo>
                  <a:lnTo>
                    <a:pt x="2670" y="203"/>
                  </a:lnTo>
                  <a:lnTo>
                    <a:pt x="2655" y="192"/>
                  </a:lnTo>
                  <a:close/>
                  <a:moveTo>
                    <a:pt x="2755" y="176"/>
                  </a:moveTo>
                  <a:lnTo>
                    <a:pt x="2755" y="176"/>
                  </a:lnTo>
                  <a:lnTo>
                    <a:pt x="2758" y="176"/>
                  </a:lnTo>
                  <a:lnTo>
                    <a:pt x="2762" y="182"/>
                  </a:lnTo>
                  <a:lnTo>
                    <a:pt x="2755" y="176"/>
                  </a:lnTo>
                  <a:close/>
                  <a:moveTo>
                    <a:pt x="2758" y="176"/>
                  </a:moveTo>
                  <a:lnTo>
                    <a:pt x="2871" y="176"/>
                  </a:lnTo>
                  <a:lnTo>
                    <a:pt x="2882" y="188"/>
                  </a:lnTo>
                  <a:lnTo>
                    <a:pt x="2767" y="188"/>
                  </a:lnTo>
                  <a:lnTo>
                    <a:pt x="2758" y="176"/>
                  </a:lnTo>
                  <a:close/>
                  <a:moveTo>
                    <a:pt x="2885" y="188"/>
                  </a:moveTo>
                  <a:lnTo>
                    <a:pt x="2883" y="188"/>
                  </a:lnTo>
                  <a:lnTo>
                    <a:pt x="2882" y="188"/>
                  </a:lnTo>
                  <a:lnTo>
                    <a:pt x="2876" y="182"/>
                  </a:lnTo>
                  <a:lnTo>
                    <a:pt x="2885" y="188"/>
                  </a:lnTo>
                  <a:close/>
                  <a:moveTo>
                    <a:pt x="2869" y="176"/>
                  </a:moveTo>
                  <a:lnTo>
                    <a:pt x="2969" y="159"/>
                  </a:lnTo>
                  <a:lnTo>
                    <a:pt x="2984" y="171"/>
                  </a:lnTo>
                  <a:lnTo>
                    <a:pt x="2885" y="188"/>
                  </a:lnTo>
                  <a:lnTo>
                    <a:pt x="2869" y="176"/>
                  </a:lnTo>
                  <a:close/>
                  <a:moveTo>
                    <a:pt x="2969" y="159"/>
                  </a:moveTo>
                  <a:lnTo>
                    <a:pt x="2969" y="159"/>
                  </a:lnTo>
                  <a:lnTo>
                    <a:pt x="2977" y="165"/>
                  </a:lnTo>
                  <a:lnTo>
                    <a:pt x="2969" y="159"/>
                  </a:lnTo>
                  <a:close/>
                  <a:moveTo>
                    <a:pt x="2969" y="159"/>
                  </a:moveTo>
                  <a:lnTo>
                    <a:pt x="3063" y="150"/>
                  </a:lnTo>
                  <a:lnTo>
                    <a:pt x="3076" y="162"/>
                  </a:lnTo>
                  <a:lnTo>
                    <a:pt x="2983" y="171"/>
                  </a:lnTo>
                  <a:lnTo>
                    <a:pt x="2969" y="159"/>
                  </a:lnTo>
                  <a:close/>
                  <a:moveTo>
                    <a:pt x="3063" y="150"/>
                  </a:moveTo>
                  <a:lnTo>
                    <a:pt x="3063" y="150"/>
                  </a:lnTo>
                  <a:lnTo>
                    <a:pt x="3064" y="150"/>
                  </a:lnTo>
                  <a:lnTo>
                    <a:pt x="3069" y="156"/>
                  </a:lnTo>
                  <a:lnTo>
                    <a:pt x="3063" y="150"/>
                  </a:lnTo>
                  <a:close/>
                  <a:moveTo>
                    <a:pt x="3064" y="150"/>
                  </a:moveTo>
                  <a:lnTo>
                    <a:pt x="3150" y="150"/>
                  </a:lnTo>
                  <a:lnTo>
                    <a:pt x="3159" y="162"/>
                  </a:lnTo>
                  <a:lnTo>
                    <a:pt x="3075" y="162"/>
                  </a:lnTo>
                  <a:lnTo>
                    <a:pt x="3064" y="150"/>
                  </a:lnTo>
                  <a:close/>
                  <a:moveTo>
                    <a:pt x="3150" y="150"/>
                  </a:moveTo>
                  <a:lnTo>
                    <a:pt x="3236" y="150"/>
                  </a:lnTo>
                  <a:lnTo>
                    <a:pt x="3245" y="162"/>
                  </a:lnTo>
                  <a:lnTo>
                    <a:pt x="3159" y="162"/>
                  </a:lnTo>
                  <a:lnTo>
                    <a:pt x="3150" y="150"/>
                  </a:lnTo>
                  <a:close/>
                  <a:moveTo>
                    <a:pt x="3236" y="150"/>
                  </a:moveTo>
                  <a:lnTo>
                    <a:pt x="3263" y="150"/>
                  </a:lnTo>
                  <a:lnTo>
                    <a:pt x="3274" y="162"/>
                  </a:lnTo>
                  <a:lnTo>
                    <a:pt x="3245" y="162"/>
                  </a:lnTo>
                  <a:lnTo>
                    <a:pt x="3236" y="150"/>
                  </a:lnTo>
                  <a:close/>
                  <a:moveTo>
                    <a:pt x="3263" y="150"/>
                  </a:moveTo>
                  <a:lnTo>
                    <a:pt x="3293" y="150"/>
                  </a:lnTo>
                  <a:lnTo>
                    <a:pt x="3302" y="162"/>
                  </a:lnTo>
                  <a:lnTo>
                    <a:pt x="3274" y="162"/>
                  </a:lnTo>
                  <a:lnTo>
                    <a:pt x="3263" y="150"/>
                  </a:lnTo>
                  <a:close/>
                  <a:moveTo>
                    <a:pt x="3308" y="161"/>
                  </a:moveTo>
                  <a:lnTo>
                    <a:pt x="3307" y="162"/>
                  </a:lnTo>
                  <a:lnTo>
                    <a:pt x="3302" y="162"/>
                  </a:lnTo>
                  <a:lnTo>
                    <a:pt x="3297" y="156"/>
                  </a:lnTo>
                  <a:lnTo>
                    <a:pt x="3308" y="161"/>
                  </a:lnTo>
                  <a:close/>
                  <a:moveTo>
                    <a:pt x="3286" y="153"/>
                  </a:moveTo>
                  <a:lnTo>
                    <a:pt x="3294" y="144"/>
                  </a:lnTo>
                  <a:lnTo>
                    <a:pt x="3316" y="153"/>
                  </a:lnTo>
                  <a:lnTo>
                    <a:pt x="3308" y="161"/>
                  </a:lnTo>
                  <a:lnTo>
                    <a:pt x="3286" y="153"/>
                  </a:lnTo>
                  <a:close/>
                  <a:moveTo>
                    <a:pt x="3294" y="144"/>
                  </a:moveTo>
                  <a:lnTo>
                    <a:pt x="3295" y="142"/>
                  </a:lnTo>
                  <a:lnTo>
                    <a:pt x="3300" y="142"/>
                  </a:lnTo>
                  <a:lnTo>
                    <a:pt x="3305" y="148"/>
                  </a:lnTo>
                  <a:lnTo>
                    <a:pt x="3294" y="144"/>
                  </a:lnTo>
                  <a:close/>
                  <a:moveTo>
                    <a:pt x="3300" y="142"/>
                  </a:moveTo>
                  <a:lnTo>
                    <a:pt x="3328" y="142"/>
                  </a:lnTo>
                  <a:lnTo>
                    <a:pt x="3339" y="154"/>
                  </a:lnTo>
                  <a:lnTo>
                    <a:pt x="3309" y="154"/>
                  </a:lnTo>
                  <a:lnTo>
                    <a:pt x="3300" y="142"/>
                  </a:lnTo>
                  <a:close/>
                  <a:moveTo>
                    <a:pt x="3342" y="154"/>
                  </a:moveTo>
                  <a:lnTo>
                    <a:pt x="3341" y="154"/>
                  </a:lnTo>
                  <a:lnTo>
                    <a:pt x="3339" y="154"/>
                  </a:lnTo>
                  <a:lnTo>
                    <a:pt x="3334" y="148"/>
                  </a:lnTo>
                  <a:lnTo>
                    <a:pt x="3342" y="154"/>
                  </a:lnTo>
                  <a:close/>
                  <a:moveTo>
                    <a:pt x="3324" y="143"/>
                  </a:moveTo>
                  <a:lnTo>
                    <a:pt x="3366" y="126"/>
                  </a:lnTo>
                  <a:lnTo>
                    <a:pt x="3385" y="137"/>
                  </a:lnTo>
                  <a:lnTo>
                    <a:pt x="3342" y="154"/>
                  </a:lnTo>
                  <a:lnTo>
                    <a:pt x="3324" y="143"/>
                  </a:lnTo>
                  <a:close/>
                  <a:moveTo>
                    <a:pt x="3366" y="126"/>
                  </a:moveTo>
                  <a:lnTo>
                    <a:pt x="3368" y="126"/>
                  </a:lnTo>
                  <a:lnTo>
                    <a:pt x="3369" y="126"/>
                  </a:lnTo>
                  <a:lnTo>
                    <a:pt x="3376" y="131"/>
                  </a:lnTo>
                  <a:lnTo>
                    <a:pt x="3366" y="126"/>
                  </a:lnTo>
                  <a:close/>
                  <a:moveTo>
                    <a:pt x="3369" y="126"/>
                  </a:moveTo>
                  <a:lnTo>
                    <a:pt x="3433" y="117"/>
                  </a:lnTo>
                  <a:lnTo>
                    <a:pt x="3447" y="128"/>
                  </a:lnTo>
                  <a:lnTo>
                    <a:pt x="3383" y="137"/>
                  </a:lnTo>
                  <a:lnTo>
                    <a:pt x="3369" y="126"/>
                  </a:lnTo>
                  <a:close/>
                  <a:moveTo>
                    <a:pt x="3449" y="128"/>
                  </a:moveTo>
                  <a:lnTo>
                    <a:pt x="3447" y="128"/>
                  </a:lnTo>
                  <a:lnTo>
                    <a:pt x="3440" y="123"/>
                  </a:lnTo>
                  <a:lnTo>
                    <a:pt x="3449" y="128"/>
                  </a:lnTo>
                  <a:close/>
                  <a:moveTo>
                    <a:pt x="3432" y="117"/>
                  </a:moveTo>
                  <a:lnTo>
                    <a:pt x="3503" y="100"/>
                  </a:lnTo>
                  <a:lnTo>
                    <a:pt x="3519" y="111"/>
                  </a:lnTo>
                  <a:lnTo>
                    <a:pt x="3449" y="128"/>
                  </a:lnTo>
                  <a:lnTo>
                    <a:pt x="3432" y="117"/>
                  </a:lnTo>
                  <a:close/>
                  <a:moveTo>
                    <a:pt x="3503" y="100"/>
                  </a:moveTo>
                  <a:lnTo>
                    <a:pt x="3503" y="100"/>
                  </a:lnTo>
                  <a:lnTo>
                    <a:pt x="3504" y="100"/>
                  </a:lnTo>
                  <a:lnTo>
                    <a:pt x="3512" y="107"/>
                  </a:lnTo>
                  <a:lnTo>
                    <a:pt x="3503" y="100"/>
                  </a:lnTo>
                  <a:close/>
                  <a:moveTo>
                    <a:pt x="3504" y="100"/>
                  </a:moveTo>
                  <a:lnTo>
                    <a:pt x="3598" y="92"/>
                  </a:lnTo>
                  <a:lnTo>
                    <a:pt x="3610" y="104"/>
                  </a:lnTo>
                  <a:lnTo>
                    <a:pt x="3518" y="113"/>
                  </a:lnTo>
                  <a:lnTo>
                    <a:pt x="3504" y="100"/>
                  </a:lnTo>
                  <a:close/>
                  <a:moveTo>
                    <a:pt x="3612" y="103"/>
                  </a:moveTo>
                  <a:lnTo>
                    <a:pt x="3612" y="104"/>
                  </a:lnTo>
                  <a:lnTo>
                    <a:pt x="3610" y="104"/>
                  </a:lnTo>
                  <a:lnTo>
                    <a:pt x="3604" y="98"/>
                  </a:lnTo>
                  <a:lnTo>
                    <a:pt x="3612" y="103"/>
                  </a:lnTo>
                  <a:close/>
                  <a:moveTo>
                    <a:pt x="3595" y="92"/>
                  </a:moveTo>
                  <a:lnTo>
                    <a:pt x="3673" y="67"/>
                  </a:lnTo>
                  <a:lnTo>
                    <a:pt x="3691" y="79"/>
                  </a:lnTo>
                  <a:lnTo>
                    <a:pt x="3612" y="103"/>
                  </a:lnTo>
                  <a:lnTo>
                    <a:pt x="3595" y="92"/>
                  </a:lnTo>
                  <a:close/>
                  <a:moveTo>
                    <a:pt x="3673" y="67"/>
                  </a:moveTo>
                  <a:lnTo>
                    <a:pt x="3674" y="67"/>
                  </a:lnTo>
                  <a:lnTo>
                    <a:pt x="3675" y="67"/>
                  </a:lnTo>
                  <a:lnTo>
                    <a:pt x="3682" y="73"/>
                  </a:lnTo>
                  <a:lnTo>
                    <a:pt x="3673" y="67"/>
                  </a:lnTo>
                  <a:close/>
                  <a:moveTo>
                    <a:pt x="3675" y="67"/>
                  </a:moveTo>
                  <a:lnTo>
                    <a:pt x="3768" y="58"/>
                  </a:lnTo>
                  <a:lnTo>
                    <a:pt x="3782" y="70"/>
                  </a:lnTo>
                  <a:lnTo>
                    <a:pt x="3688" y="79"/>
                  </a:lnTo>
                  <a:lnTo>
                    <a:pt x="3675" y="67"/>
                  </a:lnTo>
                  <a:close/>
                  <a:moveTo>
                    <a:pt x="3782" y="70"/>
                  </a:moveTo>
                  <a:lnTo>
                    <a:pt x="3782" y="70"/>
                  </a:lnTo>
                  <a:lnTo>
                    <a:pt x="3774" y="64"/>
                  </a:lnTo>
                  <a:lnTo>
                    <a:pt x="3782" y="70"/>
                  </a:lnTo>
                  <a:close/>
                  <a:moveTo>
                    <a:pt x="3767" y="58"/>
                  </a:moveTo>
                  <a:lnTo>
                    <a:pt x="3866" y="41"/>
                  </a:lnTo>
                  <a:lnTo>
                    <a:pt x="3882" y="53"/>
                  </a:lnTo>
                  <a:lnTo>
                    <a:pt x="3782" y="70"/>
                  </a:lnTo>
                  <a:lnTo>
                    <a:pt x="3767" y="58"/>
                  </a:lnTo>
                  <a:close/>
                  <a:moveTo>
                    <a:pt x="3866" y="41"/>
                  </a:moveTo>
                  <a:lnTo>
                    <a:pt x="3867" y="41"/>
                  </a:lnTo>
                  <a:lnTo>
                    <a:pt x="3875" y="47"/>
                  </a:lnTo>
                  <a:lnTo>
                    <a:pt x="3866" y="41"/>
                  </a:lnTo>
                  <a:close/>
                  <a:moveTo>
                    <a:pt x="3867" y="41"/>
                  </a:moveTo>
                  <a:lnTo>
                    <a:pt x="3961" y="33"/>
                  </a:lnTo>
                  <a:lnTo>
                    <a:pt x="3974" y="45"/>
                  </a:lnTo>
                  <a:lnTo>
                    <a:pt x="3881" y="53"/>
                  </a:lnTo>
                  <a:lnTo>
                    <a:pt x="3867" y="41"/>
                  </a:lnTo>
                  <a:close/>
                  <a:moveTo>
                    <a:pt x="3975" y="45"/>
                  </a:moveTo>
                  <a:lnTo>
                    <a:pt x="3975" y="45"/>
                  </a:lnTo>
                  <a:lnTo>
                    <a:pt x="3974" y="45"/>
                  </a:lnTo>
                  <a:lnTo>
                    <a:pt x="3967" y="39"/>
                  </a:lnTo>
                  <a:lnTo>
                    <a:pt x="3975" y="45"/>
                  </a:lnTo>
                  <a:close/>
                  <a:moveTo>
                    <a:pt x="3959" y="34"/>
                  </a:moveTo>
                  <a:lnTo>
                    <a:pt x="4030" y="17"/>
                  </a:lnTo>
                  <a:lnTo>
                    <a:pt x="4047" y="28"/>
                  </a:lnTo>
                  <a:lnTo>
                    <a:pt x="3975" y="45"/>
                  </a:lnTo>
                  <a:lnTo>
                    <a:pt x="3959" y="34"/>
                  </a:lnTo>
                  <a:close/>
                  <a:moveTo>
                    <a:pt x="4030" y="17"/>
                  </a:moveTo>
                  <a:lnTo>
                    <a:pt x="4031" y="17"/>
                  </a:lnTo>
                  <a:lnTo>
                    <a:pt x="4032" y="17"/>
                  </a:lnTo>
                  <a:lnTo>
                    <a:pt x="4038" y="23"/>
                  </a:lnTo>
                  <a:lnTo>
                    <a:pt x="4030" y="17"/>
                  </a:lnTo>
                  <a:close/>
                  <a:moveTo>
                    <a:pt x="4032" y="17"/>
                  </a:moveTo>
                  <a:lnTo>
                    <a:pt x="4124" y="8"/>
                  </a:lnTo>
                  <a:lnTo>
                    <a:pt x="4137" y="21"/>
                  </a:lnTo>
                  <a:lnTo>
                    <a:pt x="4044" y="28"/>
                  </a:lnTo>
                  <a:lnTo>
                    <a:pt x="4032" y="17"/>
                  </a:lnTo>
                  <a:close/>
                  <a:moveTo>
                    <a:pt x="4124" y="8"/>
                  </a:moveTo>
                  <a:lnTo>
                    <a:pt x="4124" y="8"/>
                  </a:lnTo>
                  <a:lnTo>
                    <a:pt x="4125" y="8"/>
                  </a:lnTo>
                  <a:lnTo>
                    <a:pt x="4131" y="15"/>
                  </a:lnTo>
                  <a:lnTo>
                    <a:pt x="4124" y="8"/>
                  </a:lnTo>
                  <a:close/>
                  <a:moveTo>
                    <a:pt x="4125" y="8"/>
                  </a:moveTo>
                  <a:lnTo>
                    <a:pt x="4211" y="8"/>
                  </a:lnTo>
                  <a:lnTo>
                    <a:pt x="4222" y="21"/>
                  </a:lnTo>
                  <a:lnTo>
                    <a:pt x="4136" y="21"/>
                  </a:lnTo>
                  <a:lnTo>
                    <a:pt x="4125" y="8"/>
                  </a:lnTo>
                  <a:close/>
                  <a:moveTo>
                    <a:pt x="4223" y="21"/>
                  </a:moveTo>
                  <a:lnTo>
                    <a:pt x="4223" y="21"/>
                  </a:lnTo>
                  <a:lnTo>
                    <a:pt x="4222" y="21"/>
                  </a:lnTo>
                  <a:lnTo>
                    <a:pt x="4217" y="15"/>
                  </a:lnTo>
                  <a:lnTo>
                    <a:pt x="4223" y="21"/>
                  </a:lnTo>
                  <a:close/>
                  <a:moveTo>
                    <a:pt x="4210" y="8"/>
                  </a:moveTo>
                  <a:lnTo>
                    <a:pt x="4303" y="0"/>
                  </a:lnTo>
                  <a:lnTo>
                    <a:pt x="4315" y="12"/>
                  </a:lnTo>
                  <a:lnTo>
                    <a:pt x="4223" y="21"/>
                  </a:lnTo>
                  <a:lnTo>
                    <a:pt x="4210" y="8"/>
                  </a:lnTo>
                  <a:close/>
                  <a:moveTo>
                    <a:pt x="4303" y="0"/>
                  </a:moveTo>
                  <a:lnTo>
                    <a:pt x="4303" y="0"/>
                  </a:lnTo>
                  <a:lnTo>
                    <a:pt x="4306" y="0"/>
                  </a:lnTo>
                  <a:lnTo>
                    <a:pt x="4309" y="6"/>
                  </a:lnTo>
                  <a:lnTo>
                    <a:pt x="4303" y="0"/>
                  </a:lnTo>
                  <a:close/>
                  <a:moveTo>
                    <a:pt x="4306" y="0"/>
                  </a:moveTo>
                  <a:lnTo>
                    <a:pt x="4413" y="8"/>
                  </a:lnTo>
                  <a:lnTo>
                    <a:pt x="4421" y="21"/>
                  </a:lnTo>
                  <a:lnTo>
                    <a:pt x="4313" y="12"/>
                  </a:lnTo>
                  <a:lnTo>
                    <a:pt x="4306" y="0"/>
                  </a:lnTo>
                  <a:close/>
                  <a:moveTo>
                    <a:pt x="4422" y="21"/>
                  </a:moveTo>
                  <a:lnTo>
                    <a:pt x="4422" y="21"/>
                  </a:lnTo>
                  <a:lnTo>
                    <a:pt x="4421" y="21"/>
                  </a:lnTo>
                  <a:lnTo>
                    <a:pt x="4417" y="15"/>
                  </a:lnTo>
                  <a:lnTo>
                    <a:pt x="4422" y="21"/>
                  </a:lnTo>
                  <a:close/>
                  <a:moveTo>
                    <a:pt x="4411" y="8"/>
                  </a:moveTo>
                  <a:lnTo>
                    <a:pt x="4526" y="8"/>
                  </a:lnTo>
                  <a:lnTo>
                    <a:pt x="4536" y="21"/>
                  </a:lnTo>
                  <a:lnTo>
                    <a:pt x="4422" y="21"/>
                  </a:lnTo>
                  <a:lnTo>
                    <a:pt x="4411" y="8"/>
                  </a:lnTo>
                  <a:close/>
                  <a:moveTo>
                    <a:pt x="4526" y="8"/>
                  </a:moveTo>
                  <a:lnTo>
                    <a:pt x="4528" y="8"/>
                  </a:lnTo>
                  <a:lnTo>
                    <a:pt x="4531" y="15"/>
                  </a:lnTo>
                  <a:lnTo>
                    <a:pt x="4526" y="8"/>
                  </a:lnTo>
                  <a:close/>
                  <a:moveTo>
                    <a:pt x="4528" y="8"/>
                  </a:moveTo>
                  <a:lnTo>
                    <a:pt x="4607" y="17"/>
                  </a:lnTo>
                  <a:lnTo>
                    <a:pt x="4613" y="29"/>
                  </a:lnTo>
                  <a:lnTo>
                    <a:pt x="4534" y="21"/>
                  </a:lnTo>
                  <a:lnTo>
                    <a:pt x="4528" y="8"/>
                  </a:lnTo>
                  <a:close/>
                  <a:moveTo>
                    <a:pt x="4613" y="29"/>
                  </a:moveTo>
                  <a:lnTo>
                    <a:pt x="4608" y="29"/>
                  </a:lnTo>
                  <a:lnTo>
                    <a:pt x="4613" y="29"/>
                  </a:lnTo>
                  <a:lnTo>
                    <a:pt x="4609" y="23"/>
                  </a:lnTo>
                  <a:lnTo>
                    <a:pt x="4613" y="29"/>
                  </a:lnTo>
                  <a:close/>
                  <a:moveTo>
                    <a:pt x="4606" y="17"/>
                  </a:moveTo>
                  <a:lnTo>
                    <a:pt x="4713" y="25"/>
                  </a:lnTo>
                  <a:lnTo>
                    <a:pt x="4721" y="38"/>
                  </a:lnTo>
                  <a:lnTo>
                    <a:pt x="4613" y="29"/>
                  </a:lnTo>
                  <a:lnTo>
                    <a:pt x="4606" y="17"/>
                  </a:lnTo>
                  <a:close/>
                  <a:moveTo>
                    <a:pt x="4713" y="25"/>
                  </a:moveTo>
                  <a:lnTo>
                    <a:pt x="4718" y="27"/>
                  </a:lnTo>
                  <a:lnTo>
                    <a:pt x="4713" y="25"/>
                  </a:lnTo>
                  <a:lnTo>
                    <a:pt x="4717" y="31"/>
                  </a:lnTo>
                  <a:lnTo>
                    <a:pt x="4713" y="25"/>
                  </a:lnTo>
                  <a:close/>
                  <a:moveTo>
                    <a:pt x="4713" y="25"/>
                  </a:moveTo>
                  <a:lnTo>
                    <a:pt x="4792" y="34"/>
                  </a:lnTo>
                  <a:lnTo>
                    <a:pt x="4798" y="46"/>
                  </a:lnTo>
                  <a:lnTo>
                    <a:pt x="4720" y="38"/>
                  </a:lnTo>
                  <a:lnTo>
                    <a:pt x="4713" y="25"/>
                  </a:lnTo>
                  <a:close/>
                  <a:moveTo>
                    <a:pt x="4792" y="34"/>
                  </a:moveTo>
                  <a:lnTo>
                    <a:pt x="4793" y="35"/>
                  </a:lnTo>
                  <a:lnTo>
                    <a:pt x="4797" y="35"/>
                  </a:lnTo>
                  <a:lnTo>
                    <a:pt x="4796" y="40"/>
                  </a:lnTo>
                  <a:lnTo>
                    <a:pt x="4792" y="34"/>
                  </a:lnTo>
                  <a:close/>
                  <a:moveTo>
                    <a:pt x="4797" y="35"/>
                  </a:moveTo>
                  <a:lnTo>
                    <a:pt x="4890" y="61"/>
                  </a:lnTo>
                  <a:lnTo>
                    <a:pt x="4888" y="71"/>
                  </a:lnTo>
                  <a:lnTo>
                    <a:pt x="4795" y="46"/>
                  </a:lnTo>
                  <a:lnTo>
                    <a:pt x="4797" y="35"/>
                  </a:lnTo>
                  <a:close/>
                  <a:moveTo>
                    <a:pt x="4890" y="71"/>
                  </a:moveTo>
                  <a:lnTo>
                    <a:pt x="4890" y="71"/>
                  </a:lnTo>
                  <a:lnTo>
                    <a:pt x="4888" y="71"/>
                  </a:lnTo>
                  <a:lnTo>
                    <a:pt x="4889" y="65"/>
                  </a:lnTo>
                  <a:lnTo>
                    <a:pt x="4890" y="71"/>
                  </a:lnTo>
                  <a:close/>
                  <a:moveTo>
                    <a:pt x="4888" y="61"/>
                  </a:moveTo>
                  <a:lnTo>
                    <a:pt x="5038" y="86"/>
                  </a:lnTo>
                  <a:lnTo>
                    <a:pt x="5041" y="97"/>
                  </a:lnTo>
                  <a:lnTo>
                    <a:pt x="4890" y="71"/>
                  </a:lnTo>
                  <a:lnTo>
                    <a:pt x="4888" y="61"/>
                  </a:lnTo>
                  <a:close/>
                  <a:moveTo>
                    <a:pt x="5038" y="86"/>
                  </a:moveTo>
                  <a:lnTo>
                    <a:pt x="5040" y="86"/>
                  </a:lnTo>
                  <a:lnTo>
                    <a:pt x="5038" y="86"/>
                  </a:lnTo>
                  <a:lnTo>
                    <a:pt x="5039" y="91"/>
                  </a:lnTo>
                  <a:lnTo>
                    <a:pt x="5038" y="86"/>
                  </a:lnTo>
                  <a:close/>
                  <a:moveTo>
                    <a:pt x="5038" y="86"/>
                  </a:moveTo>
                  <a:lnTo>
                    <a:pt x="5211" y="120"/>
                  </a:lnTo>
                  <a:lnTo>
                    <a:pt x="5212" y="131"/>
                  </a:lnTo>
                  <a:lnTo>
                    <a:pt x="5040" y="97"/>
                  </a:lnTo>
                  <a:lnTo>
                    <a:pt x="5038" y="86"/>
                  </a:lnTo>
                  <a:close/>
                  <a:moveTo>
                    <a:pt x="5211" y="120"/>
                  </a:moveTo>
                  <a:lnTo>
                    <a:pt x="5212" y="120"/>
                  </a:lnTo>
                  <a:lnTo>
                    <a:pt x="5211" y="120"/>
                  </a:lnTo>
                  <a:lnTo>
                    <a:pt x="5211" y="125"/>
                  </a:lnTo>
                  <a:lnTo>
                    <a:pt x="5211" y="120"/>
                  </a:lnTo>
                  <a:close/>
                  <a:moveTo>
                    <a:pt x="5211" y="120"/>
                  </a:moveTo>
                  <a:lnTo>
                    <a:pt x="5355" y="154"/>
                  </a:lnTo>
                  <a:lnTo>
                    <a:pt x="5355" y="165"/>
                  </a:lnTo>
                  <a:lnTo>
                    <a:pt x="5212" y="131"/>
                  </a:lnTo>
                  <a:lnTo>
                    <a:pt x="5211" y="120"/>
                  </a:lnTo>
                  <a:close/>
                  <a:moveTo>
                    <a:pt x="5356" y="165"/>
                  </a:moveTo>
                  <a:lnTo>
                    <a:pt x="5355" y="165"/>
                  </a:lnTo>
                  <a:lnTo>
                    <a:pt x="5355" y="160"/>
                  </a:lnTo>
                  <a:lnTo>
                    <a:pt x="5356" y="165"/>
                  </a:lnTo>
                  <a:close/>
                  <a:moveTo>
                    <a:pt x="5354" y="154"/>
                  </a:moveTo>
                  <a:lnTo>
                    <a:pt x="5526" y="188"/>
                  </a:lnTo>
                  <a:lnTo>
                    <a:pt x="5528" y="199"/>
                  </a:lnTo>
                  <a:lnTo>
                    <a:pt x="5356" y="165"/>
                  </a:lnTo>
                  <a:lnTo>
                    <a:pt x="5354" y="154"/>
                  </a:lnTo>
                  <a:close/>
                  <a:moveTo>
                    <a:pt x="5526" y="188"/>
                  </a:moveTo>
                  <a:lnTo>
                    <a:pt x="5697" y="222"/>
                  </a:lnTo>
                  <a:lnTo>
                    <a:pt x="5700" y="232"/>
                  </a:lnTo>
                  <a:lnTo>
                    <a:pt x="5528" y="199"/>
                  </a:lnTo>
                  <a:lnTo>
                    <a:pt x="5526" y="188"/>
                  </a:lnTo>
                  <a:close/>
                  <a:moveTo>
                    <a:pt x="5697" y="222"/>
                  </a:moveTo>
                  <a:lnTo>
                    <a:pt x="5697" y="222"/>
                  </a:lnTo>
                  <a:lnTo>
                    <a:pt x="5700" y="222"/>
                  </a:lnTo>
                  <a:lnTo>
                    <a:pt x="5699" y="228"/>
                  </a:lnTo>
                  <a:lnTo>
                    <a:pt x="5697" y="222"/>
                  </a:lnTo>
                  <a:close/>
                  <a:moveTo>
                    <a:pt x="5700" y="222"/>
                  </a:moveTo>
                  <a:lnTo>
                    <a:pt x="5864" y="264"/>
                  </a:lnTo>
                  <a:lnTo>
                    <a:pt x="5863" y="275"/>
                  </a:lnTo>
                  <a:lnTo>
                    <a:pt x="5699" y="232"/>
                  </a:lnTo>
                  <a:lnTo>
                    <a:pt x="5700" y="222"/>
                  </a:lnTo>
                  <a:close/>
                  <a:moveTo>
                    <a:pt x="5864" y="264"/>
                  </a:moveTo>
                  <a:lnTo>
                    <a:pt x="6029" y="306"/>
                  </a:lnTo>
                  <a:lnTo>
                    <a:pt x="6029" y="317"/>
                  </a:lnTo>
                  <a:lnTo>
                    <a:pt x="5863" y="275"/>
                  </a:lnTo>
                  <a:lnTo>
                    <a:pt x="5864" y="264"/>
                  </a:lnTo>
                  <a:close/>
                  <a:moveTo>
                    <a:pt x="6029" y="306"/>
                  </a:moveTo>
                  <a:lnTo>
                    <a:pt x="6030" y="307"/>
                  </a:lnTo>
                  <a:lnTo>
                    <a:pt x="6031" y="307"/>
                  </a:lnTo>
                  <a:lnTo>
                    <a:pt x="6029" y="312"/>
                  </a:lnTo>
                  <a:lnTo>
                    <a:pt x="6029" y="306"/>
                  </a:lnTo>
                  <a:close/>
                  <a:moveTo>
                    <a:pt x="6031" y="307"/>
                  </a:moveTo>
                  <a:lnTo>
                    <a:pt x="6189" y="358"/>
                  </a:lnTo>
                  <a:lnTo>
                    <a:pt x="6185" y="368"/>
                  </a:lnTo>
                  <a:lnTo>
                    <a:pt x="6028" y="317"/>
                  </a:lnTo>
                  <a:lnTo>
                    <a:pt x="6031" y="307"/>
                  </a:lnTo>
                  <a:close/>
                  <a:moveTo>
                    <a:pt x="6189" y="358"/>
                  </a:moveTo>
                  <a:lnTo>
                    <a:pt x="6347" y="409"/>
                  </a:lnTo>
                  <a:lnTo>
                    <a:pt x="6344" y="419"/>
                  </a:lnTo>
                  <a:lnTo>
                    <a:pt x="6185" y="368"/>
                  </a:lnTo>
                  <a:lnTo>
                    <a:pt x="6189" y="358"/>
                  </a:lnTo>
                  <a:close/>
                  <a:moveTo>
                    <a:pt x="6347" y="409"/>
                  </a:moveTo>
                  <a:lnTo>
                    <a:pt x="6347" y="409"/>
                  </a:lnTo>
                  <a:lnTo>
                    <a:pt x="6349" y="409"/>
                  </a:lnTo>
                  <a:lnTo>
                    <a:pt x="6345" y="414"/>
                  </a:lnTo>
                  <a:lnTo>
                    <a:pt x="6347" y="409"/>
                  </a:lnTo>
                  <a:close/>
                  <a:moveTo>
                    <a:pt x="6349" y="409"/>
                  </a:moveTo>
                  <a:lnTo>
                    <a:pt x="6500" y="468"/>
                  </a:lnTo>
                  <a:lnTo>
                    <a:pt x="6493" y="477"/>
                  </a:lnTo>
                  <a:lnTo>
                    <a:pt x="6341" y="418"/>
                  </a:lnTo>
                  <a:lnTo>
                    <a:pt x="6349" y="409"/>
                  </a:lnTo>
                  <a:close/>
                  <a:moveTo>
                    <a:pt x="6500" y="468"/>
                  </a:moveTo>
                  <a:lnTo>
                    <a:pt x="24891" y="7687"/>
                  </a:lnTo>
                  <a:lnTo>
                    <a:pt x="6493" y="477"/>
                  </a:lnTo>
                  <a:lnTo>
                    <a:pt x="6496" y="473"/>
                  </a:lnTo>
                  <a:lnTo>
                    <a:pt x="6500" y="468"/>
                  </a:lnTo>
                  <a:close/>
                  <a:moveTo>
                    <a:pt x="6493" y="477"/>
                  </a:moveTo>
                  <a:lnTo>
                    <a:pt x="6471" y="468"/>
                  </a:lnTo>
                  <a:lnTo>
                    <a:pt x="6478" y="460"/>
                  </a:lnTo>
                  <a:lnTo>
                    <a:pt x="6500" y="468"/>
                  </a:lnTo>
                  <a:lnTo>
                    <a:pt x="6493" y="477"/>
                  </a:lnTo>
                  <a:close/>
                  <a:moveTo>
                    <a:pt x="6471" y="468"/>
                  </a:moveTo>
                  <a:lnTo>
                    <a:pt x="6449" y="460"/>
                  </a:lnTo>
                  <a:lnTo>
                    <a:pt x="6456" y="452"/>
                  </a:lnTo>
                  <a:lnTo>
                    <a:pt x="6478" y="460"/>
                  </a:lnTo>
                  <a:lnTo>
                    <a:pt x="6471" y="468"/>
                  </a:lnTo>
                  <a:close/>
                  <a:moveTo>
                    <a:pt x="6449" y="460"/>
                  </a:moveTo>
                  <a:lnTo>
                    <a:pt x="6382" y="433"/>
                  </a:lnTo>
                  <a:lnTo>
                    <a:pt x="6453" y="450"/>
                  </a:lnTo>
                  <a:lnTo>
                    <a:pt x="6453" y="456"/>
                  </a:lnTo>
                  <a:lnTo>
                    <a:pt x="6449" y="460"/>
                  </a:lnTo>
                  <a:close/>
                  <a:moveTo>
                    <a:pt x="6453" y="450"/>
                  </a:moveTo>
                  <a:lnTo>
                    <a:pt x="6524" y="467"/>
                  </a:lnTo>
                  <a:lnTo>
                    <a:pt x="6525" y="478"/>
                  </a:lnTo>
                  <a:lnTo>
                    <a:pt x="6454" y="461"/>
                  </a:lnTo>
                  <a:lnTo>
                    <a:pt x="6453" y="450"/>
                  </a:lnTo>
                  <a:close/>
                  <a:moveTo>
                    <a:pt x="6524" y="467"/>
                  </a:moveTo>
                  <a:lnTo>
                    <a:pt x="6524" y="467"/>
                  </a:lnTo>
                  <a:lnTo>
                    <a:pt x="6526" y="468"/>
                  </a:lnTo>
                  <a:lnTo>
                    <a:pt x="6525" y="473"/>
                  </a:lnTo>
                  <a:lnTo>
                    <a:pt x="6524" y="467"/>
                  </a:lnTo>
                  <a:close/>
                  <a:moveTo>
                    <a:pt x="6526" y="468"/>
                  </a:moveTo>
                  <a:lnTo>
                    <a:pt x="6641" y="502"/>
                  </a:lnTo>
                  <a:lnTo>
                    <a:pt x="6638" y="512"/>
                  </a:lnTo>
                  <a:lnTo>
                    <a:pt x="6523" y="478"/>
                  </a:lnTo>
                  <a:lnTo>
                    <a:pt x="6526" y="468"/>
                  </a:lnTo>
                  <a:close/>
                  <a:moveTo>
                    <a:pt x="6641" y="502"/>
                  </a:moveTo>
                  <a:lnTo>
                    <a:pt x="6756" y="536"/>
                  </a:lnTo>
                  <a:lnTo>
                    <a:pt x="6753" y="546"/>
                  </a:lnTo>
                  <a:lnTo>
                    <a:pt x="6638" y="512"/>
                  </a:lnTo>
                  <a:lnTo>
                    <a:pt x="6641" y="502"/>
                  </a:lnTo>
                  <a:close/>
                  <a:moveTo>
                    <a:pt x="6756" y="536"/>
                  </a:moveTo>
                  <a:lnTo>
                    <a:pt x="6756" y="536"/>
                  </a:lnTo>
                  <a:lnTo>
                    <a:pt x="6758" y="536"/>
                  </a:lnTo>
                  <a:lnTo>
                    <a:pt x="6755" y="541"/>
                  </a:lnTo>
                  <a:lnTo>
                    <a:pt x="6756" y="536"/>
                  </a:lnTo>
                  <a:close/>
                  <a:moveTo>
                    <a:pt x="6758" y="536"/>
                  </a:moveTo>
                  <a:lnTo>
                    <a:pt x="6887" y="587"/>
                  </a:lnTo>
                  <a:lnTo>
                    <a:pt x="6881" y="596"/>
                  </a:lnTo>
                  <a:lnTo>
                    <a:pt x="6752" y="545"/>
                  </a:lnTo>
                  <a:lnTo>
                    <a:pt x="6758" y="536"/>
                  </a:lnTo>
                  <a:close/>
                  <a:moveTo>
                    <a:pt x="6887" y="587"/>
                  </a:moveTo>
                  <a:lnTo>
                    <a:pt x="7017" y="638"/>
                  </a:lnTo>
                  <a:lnTo>
                    <a:pt x="7011" y="646"/>
                  </a:lnTo>
                  <a:lnTo>
                    <a:pt x="6881" y="596"/>
                  </a:lnTo>
                  <a:lnTo>
                    <a:pt x="6887" y="587"/>
                  </a:lnTo>
                  <a:close/>
                  <a:moveTo>
                    <a:pt x="7017" y="638"/>
                  </a:moveTo>
                  <a:lnTo>
                    <a:pt x="7019" y="639"/>
                  </a:lnTo>
                  <a:lnTo>
                    <a:pt x="7014" y="643"/>
                  </a:lnTo>
                  <a:lnTo>
                    <a:pt x="7017" y="638"/>
                  </a:lnTo>
                  <a:close/>
                  <a:moveTo>
                    <a:pt x="7019" y="639"/>
                  </a:moveTo>
                  <a:lnTo>
                    <a:pt x="7121" y="690"/>
                  </a:lnTo>
                  <a:lnTo>
                    <a:pt x="7109" y="697"/>
                  </a:lnTo>
                  <a:lnTo>
                    <a:pt x="7008" y="646"/>
                  </a:lnTo>
                  <a:lnTo>
                    <a:pt x="7019" y="639"/>
                  </a:lnTo>
                  <a:close/>
                  <a:moveTo>
                    <a:pt x="7111" y="697"/>
                  </a:moveTo>
                  <a:lnTo>
                    <a:pt x="7109" y="697"/>
                  </a:lnTo>
                  <a:lnTo>
                    <a:pt x="7115" y="694"/>
                  </a:lnTo>
                  <a:lnTo>
                    <a:pt x="7111" y="697"/>
                  </a:lnTo>
                  <a:close/>
                  <a:moveTo>
                    <a:pt x="7118" y="689"/>
                  </a:moveTo>
                  <a:lnTo>
                    <a:pt x="7226" y="731"/>
                  </a:lnTo>
                  <a:lnTo>
                    <a:pt x="7219" y="740"/>
                  </a:lnTo>
                  <a:lnTo>
                    <a:pt x="7111" y="697"/>
                  </a:lnTo>
                  <a:lnTo>
                    <a:pt x="7118" y="689"/>
                  </a:lnTo>
                  <a:close/>
                  <a:moveTo>
                    <a:pt x="7226" y="731"/>
                  </a:moveTo>
                  <a:lnTo>
                    <a:pt x="7228" y="732"/>
                  </a:lnTo>
                  <a:lnTo>
                    <a:pt x="7222" y="736"/>
                  </a:lnTo>
                  <a:lnTo>
                    <a:pt x="7226" y="731"/>
                  </a:lnTo>
                  <a:close/>
                  <a:moveTo>
                    <a:pt x="7228" y="732"/>
                  </a:moveTo>
                  <a:lnTo>
                    <a:pt x="7308" y="775"/>
                  </a:lnTo>
                  <a:lnTo>
                    <a:pt x="7296" y="781"/>
                  </a:lnTo>
                  <a:lnTo>
                    <a:pt x="7216" y="738"/>
                  </a:lnTo>
                  <a:lnTo>
                    <a:pt x="7228" y="732"/>
                  </a:lnTo>
                  <a:close/>
                  <a:moveTo>
                    <a:pt x="7299" y="782"/>
                  </a:moveTo>
                  <a:lnTo>
                    <a:pt x="7296" y="781"/>
                  </a:lnTo>
                  <a:lnTo>
                    <a:pt x="7302" y="778"/>
                  </a:lnTo>
                  <a:lnTo>
                    <a:pt x="7299" y="782"/>
                  </a:lnTo>
                  <a:close/>
                  <a:moveTo>
                    <a:pt x="7305" y="774"/>
                  </a:moveTo>
                  <a:lnTo>
                    <a:pt x="7348" y="791"/>
                  </a:lnTo>
                  <a:lnTo>
                    <a:pt x="7341" y="799"/>
                  </a:lnTo>
                  <a:lnTo>
                    <a:pt x="7299" y="782"/>
                  </a:lnTo>
                  <a:lnTo>
                    <a:pt x="7305" y="774"/>
                  </a:lnTo>
                  <a:close/>
                  <a:moveTo>
                    <a:pt x="7348" y="791"/>
                  </a:moveTo>
                  <a:lnTo>
                    <a:pt x="7370" y="799"/>
                  </a:lnTo>
                  <a:lnTo>
                    <a:pt x="7363" y="807"/>
                  </a:lnTo>
                  <a:lnTo>
                    <a:pt x="7341" y="799"/>
                  </a:lnTo>
                  <a:lnTo>
                    <a:pt x="7348" y="791"/>
                  </a:lnTo>
                  <a:close/>
                  <a:moveTo>
                    <a:pt x="7370" y="799"/>
                  </a:moveTo>
                  <a:lnTo>
                    <a:pt x="7392" y="807"/>
                  </a:lnTo>
                  <a:lnTo>
                    <a:pt x="7385" y="816"/>
                  </a:lnTo>
                  <a:lnTo>
                    <a:pt x="7363" y="807"/>
                  </a:lnTo>
                  <a:lnTo>
                    <a:pt x="7370" y="799"/>
                  </a:lnTo>
                  <a:close/>
                  <a:moveTo>
                    <a:pt x="7388" y="817"/>
                  </a:moveTo>
                  <a:lnTo>
                    <a:pt x="7387" y="817"/>
                  </a:lnTo>
                  <a:lnTo>
                    <a:pt x="7385" y="816"/>
                  </a:lnTo>
                  <a:lnTo>
                    <a:pt x="7388" y="812"/>
                  </a:lnTo>
                  <a:lnTo>
                    <a:pt x="7388" y="817"/>
                  </a:lnTo>
                  <a:close/>
                  <a:moveTo>
                    <a:pt x="7388" y="806"/>
                  </a:moveTo>
                  <a:lnTo>
                    <a:pt x="7460" y="823"/>
                  </a:lnTo>
                  <a:lnTo>
                    <a:pt x="7460" y="834"/>
                  </a:lnTo>
                  <a:lnTo>
                    <a:pt x="7388" y="817"/>
                  </a:lnTo>
                  <a:lnTo>
                    <a:pt x="7388" y="806"/>
                  </a:lnTo>
                  <a:close/>
                  <a:moveTo>
                    <a:pt x="7460" y="823"/>
                  </a:moveTo>
                  <a:lnTo>
                    <a:pt x="7456" y="822"/>
                  </a:lnTo>
                  <a:lnTo>
                    <a:pt x="7461" y="823"/>
                  </a:lnTo>
                  <a:lnTo>
                    <a:pt x="7460" y="829"/>
                  </a:lnTo>
                  <a:lnTo>
                    <a:pt x="7460" y="823"/>
                  </a:lnTo>
                  <a:close/>
                  <a:moveTo>
                    <a:pt x="7461" y="823"/>
                  </a:moveTo>
                  <a:lnTo>
                    <a:pt x="7554" y="849"/>
                  </a:lnTo>
                  <a:lnTo>
                    <a:pt x="7553" y="860"/>
                  </a:lnTo>
                  <a:lnTo>
                    <a:pt x="7460" y="834"/>
                  </a:lnTo>
                  <a:lnTo>
                    <a:pt x="7461" y="823"/>
                  </a:lnTo>
                  <a:close/>
                  <a:moveTo>
                    <a:pt x="7554" y="849"/>
                  </a:moveTo>
                  <a:lnTo>
                    <a:pt x="7647" y="875"/>
                  </a:lnTo>
                  <a:lnTo>
                    <a:pt x="7646" y="885"/>
                  </a:lnTo>
                  <a:lnTo>
                    <a:pt x="7553" y="860"/>
                  </a:lnTo>
                  <a:lnTo>
                    <a:pt x="7554" y="849"/>
                  </a:lnTo>
                  <a:close/>
                  <a:moveTo>
                    <a:pt x="7647" y="875"/>
                  </a:moveTo>
                  <a:lnTo>
                    <a:pt x="7650" y="875"/>
                  </a:lnTo>
                  <a:lnTo>
                    <a:pt x="7648" y="875"/>
                  </a:lnTo>
                  <a:lnTo>
                    <a:pt x="7646" y="880"/>
                  </a:lnTo>
                  <a:lnTo>
                    <a:pt x="7647" y="875"/>
                  </a:lnTo>
                  <a:close/>
                  <a:moveTo>
                    <a:pt x="7648" y="875"/>
                  </a:moveTo>
                  <a:lnTo>
                    <a:pt x="7784" y="918"/>
                  </a:lnTo>
                  <a:lnTo>
                    <a:pt x="7782" y="927"/>
                  </a:lnTo>
                  <a:lnTo>
                    <a:pt x="7645" y="885"/>
                  </a:lnTo>
                  <a:lnTo>
                    <a:pt x="7648" y="875"/>
                  </a:lnTo>
                  <a:close/>
                  <a:moveTo>
                    <a:pt x="7784" y="918"/>
                  </a:moveTo>
                  <a:lnTo>
                    <a:pt x="7921" y="960"/>
                  </a:lnTo>
                  <a:lnTo>
                    <a:pt x="7918" y="970"/>
                  </a:lnTo>
                  <a:lnTo>
                    <a:pt x="7782" y="927"/>
                  </a:lnTo>
                  <a:lnTo>
                    <a:pt x="7784" y="918"/>
                  </a:lnTo>
                  <a:close/>
                  <a:moveTo>
                    <a:pt x="7921" y="960"/>
                  </a:moveTo>
                  <a:lnTo>
                    <a:pt x="8036" y="994"/>
                  </a:lnTo>
                  <a:lnTo>
                    <a:pt x="8033" y="1004"/>
                  </a:lnTo>
                  <a:lnTo>
                    <a:pt x="7918" y="970"/>
                  </a:lnTo>
                  <a:lnTo>
                    <a:pt x="7921" y="960"/>
                  </a:lnTo>
                  <a:close/>
                  <a:moveTo>
                    <a:pt x="8036" y="994"/>
                  </a:moveTo>
                  <a:lnTo>
                    <a:pt x="8173" y="1036"/>
                  </a:lnTo>
                  <a:lnTo>
                    <a:pt x="8169" y="1046"/>
                  </a:lnTo>
                  <a:lnTo>
                    <a:pt x="8033" y="1004"/>
                  </a:lnTo>
                  <a:lnTo>
                    <a:pt x="8036" y="994"/>
                  </a:lnTo>
                  <a:close/>
                  <a:moveTo>
                    <a:pt x="8173" y="1036"/>
                  </a:moveTo>
                  <a:lnTo>
                    <a:pt x="8288" y="1070"/>
                  </a:lnTo>
                  <a:lnTo>
                    <a:pt x="8284" y="1080"/>
                  </a:lnTo>
                  <a:lnTo>
                    <a:pt x="8169" y="1046"/>
                  </a:lnTo>
                  <a:lnTo>
                    <a:pt x="8173" y="1036"/>
                  </a:lnTo>
                  <a:close/>
                  <a:moveTo>
                    <a:pt x="8285" y="1080"/>
                  </a:moveTo>
                  <a:lnTo>
                    <a:pt x="8285" y="1080"/>
                  </a:lnTo>
                  <a:lnTo>
                    <a:pt x="8284" y="1080"/>
                  </a:lnTo>
                  <a:lnTo>
                    <a:pt x="8285" y="1075"/>
                  </a:lnTo>
                  <a:lnTo>
                    <a:pt x="8285" y="1080"/>
                  </a:lnTo>
                  <a:close/>
                  <a:moveTo>
                    <a:pt x="8285" y="1069"/>
                  </a:moveTo>
                  <a:lnTo>
                    <a:pt x="8358" y="1086"/>
                  </a:lnTo>
                  <a:lnTo>
                    <a:pt x="8358" y="1097"/>
                  </a:lnTo>
                  <a:lnTo>
                    <a:pt x="8285" y="1080"/>
                  </a:lnTo>
                  <a:lnTo>
                    <a:pt x="8285" y="1069"/>
                  </a:lnTo>
                  <a:close/>
                  <a:moveTo>
                    <a:pt x="8358" y="1086"/>
                  </a:moveTo>
                  <a:lnTo>
                    <a:pt x="8359" y="1087"/>
                  </a:lnTo>
                  <a:lnTo>
                    <a:pt x="8361" y="1087"/>
                  </a:lnTo>
                  <a:lnTo>
                    <a:pt x="8358" y="1092"/>
                  </a:lnTo>
                  <a:lnTo>
                    <a:pt x="8358" y="1086"/>
                  </a:lnTo>
                  <a:close/>
                  <a:moveTo>
                    <a:pt x="8361" y="1087"/>
                  </a:moveTo>
                  <a:lnTo>
                    <a:pt x="8533" y="1155"/>
                  </a:lnTo>
                  <a:lnTo>
                    <a:pt x="8527" y="1163"/>
                  </a:lnTo>
                  <a:lnTo>
                    <a:pt x="8354" y="1096"/>
                  </a:lnTo>
                  <a:lnTo>
                    <a:pt x="8361" y="1087"/>
                  </a:lnTo>
                  <a:close/>
                  <a:moveTo>
                    <a:pt x="8533" y="1155"/>
                  </a:moveTo>
                  <a:lnTo>
                    <a:pt x="8684" y="1214"/>
                  </a:lnTo>
                  <a:lnTo>
                    <a:pt x="8677" y="1223"/>
                  </a:lnTo>
                  <a:lnTo>
                    <a:pt x="8527" y="1163"/>
                  </a:lnTo>
                  <a:lnTo>
                    <a:pt x="8533" y="1155"/>
                  </a:lnTo>
                  <a:close/>
                  <a:moveTo>
                    <a:pt x="8684" y="1214"/>
                  </a:moveTo>
                  <a:lnTo>
                    <a:pt x="8686" y="1215"/>
                  </a:lnTo>
                  <a:lnTo>
                    <a:pt x="8681" y="1219"/>
                  </a:lnTo>
                  <a:lnTo>
                    <a:pt x="8684" y="1214"/>
                  </a:lnTo>
                  <a:close/>
                  <a:moveTo>
                    <a:pt x="8686" y="1215"/>
                  </a:moveTo>
                  <a:lnTo>
                    <a:pt x="8830" y="1283"/>
                  </a:lnTo>
                  <a:lnTo>
                    <a:pt x="8820" y="1290"/>
                  </a:lnTo>
                  <a:lnTo>
                    <a:pt x="8676" y="1223"/>
                  </a:lnTo>
                  <a:lnTo>
                    <a:pt x="8686" y="1215"/>
                  </a:lnTo>
                  <a:close/>
                  <a:moveTo>
                    <a:pt x="8830" y="1283"/>
                  </a:moveTo>
                  <a:lnTo>
                    <a:pt x="8832" y="1284"/>
                  </a:lnTo>
                  <a:lnTo>
                    <a:pt x="8831" y="1283"/>
                  </a:lnTo>
                  <a:lnTo>
                    <a:pt x="8825" y="1287"/>
                  </a:lnTo>
                  <a:lnTo>
                    <a:pt x="8830" y="1283"/>
                  </a:lnTo>
                  <a:close/>
                  <a:moveTo>
                    <a:pt x="8831" y="1283"/>
                  </a:moveTo>
                  <a:lnTo>
                    <a:pt x="8953" y="1343"/>
                  </a:lnTo>
                  <a:lnTo>
                    <a:pt x="8942" y="1350"/>
                  </a:lnTo>
                  <a:lnTo>
                    <a:pt x="8820" y="1290"/>
                  </a:lnTo>
                  <a:lnTo>
                    <a:pt x="8831" y="1283"/>
                  </a:lnTo>
                  <a:close/>
                  <a:moveTo>
                    <a:pt x="8953" y="1343"/>
                  </a:moveTo>
                  <a:lnTo>
                    <a:pt x="8954" y="1343"/>
                  </a:lnTo>
                  <a:lnTo>
                    <a:pt x="8947" y="1346"/>
                  </a:lnTo>
                  <a:lnTo>
                    <a:pt x="8953" y="1343"/>
                  </a:lnTo>
                  <a:close/>
                  <a:moveTo>
                    <a:pt x="8954" y="1343"/>
                  </a:moveTo>
                  <a:lnTo>
                    <a:pt x="9069" y="1410"/>
                  </a:lnTo>
                  <a:lnTo>
                    <a:pt x="9056" y="1416"/>
                  </a:lnTo>
                  <a:lnTo>
                    <a:pt x="8941" y="1349"/>
                  </a:lnTo>
                  <a:lnTo>
                    <a:pt x="8954" y="1343"/>
                  </a:lnTo>
                  <a:close/>
                  <a:moveTo>
                    <a:pt x="9069" y="1410"/>
                  </a:moveTo>
                  <a:lnTo>
                    <a:pt x="9186" y="1478"/>
                  </a:lnTo>
                  <a:lnTo>
                    <a:pt x="9172" y="1484"/>
                  </a:lnTo>
                  <a:lnTo>
                    <a:pt x="9056" y="1416"/>
                  </a:lnTo>
                  <a:lnTo>
                    <a:pt x="9069" y="1410"/>
                  </a:lnTo>
                  <a:close/>
                  <a:moveTo>
                    <a:pt x="9186" y="1478"/>
                  </a:moveTo>
                  <a:lnTo>
                    <a:pt x="9301" y="1546"/>
                  </a:lnTo>
                  <a:lnTo>
                    <a:pt x="9287" y="1552"/>
                  </a:lnTo>
                  <a:lnTo>
                    <a:pt x="9172" y="1484"/>
                  </a:lnTo>
                  <a:lnTo>
                    <a:pt x="9186" y="1478"/>
                  </a:lnTo>
                  <a:close/>
                  <a:moveTo>
                    <a:pt x="9301" y="1546"/>
                  </a:moveTo>
                  <a:lnTo>
                    <a:pt x="9301" y="1546"/>
                  </a:lnTo>
                  <a:lnTo>
                    <a:pt x="9302" y="1547"/>
                  </a:lnTo>
                  <a:lnTo>
                    <a:pt x="9294" y="1548"/>
                  </a:lnTo>
                  <a:lnTo>
                    <a:pt x="9301" y="1546"/>
                  </a:lnTo>
                  <a:close/>
                  <a:moveTo>
                    <a:pt x="9302" y="1547"/>
                  </a:moveTo>
                  <a:lnTo>
                    <a:pt x="9411" y="1623"/>
                  </a:lnTo>
                  <a:lnTo>
                    <a:pt x="9395" y="1627"/>
                  </a:lnTo>
                  <a:lnTo>
                    <a:pt x="9286" y="1551"/>
                  </a:lnTo>
                  <a:lnTo>
                    <a:pt x="9302" y="1547"/>
                  </a:lnTo>
                  <a:close/>
                  <a:moveTo>
                    <a:pt x="9411" y="1623"/>
                  </a:moveTo>
                  <a:lnTo>
                    <a:pt x="9753" y="1863"/>
                  </a:lnTo>
                  <a:lnTo>
                    <a:pt x="9411" y="1623"/>
                  </a:lnTo>
                  <a:lnTo>
                    <a:pt x="9402" y="1625"/>
                  </a:lnTo>
                  <a:lnTo>
                    <a:pt x="9411" y="1623"/>
                  </a:lnTo>
                  <a:close/>
                  <a:moveTo>
                    <a:pt x="9411" y="1623"/>
                  </a:moveTo>
                  <a:lnTo>
                    <a:pt x="9520" y="1700"/>
                  </a:lnTo>
                  <a:lnTo>
                    <a:pt x="9503" y="1703"/>
                  </a:lnTo>
                  <a:lnTo>
                    <a:pt x="9395" y="1627"/>
                  </a:lnTo>
                  <a:lnTo>
                    <a:pt x="9411" y="1623"/>
                  </a:lnTo>
                  <a:close/>
                  <a:moveTo>
                    <a:pt x="9520" y="1700"/>
                  </a:moveTo>
                  <a:lnTo>
                    <a:pt x="9520" y="1700"/>
                  </a:lnTo>
                  <a:lnTo>
                    <a:pt x="9511" y="1701"/>
                  </a:lnTo>
                  <a:lnTo>
                    <a:pt x="9520" y="1700"/>
                  </a:lnTo>
                  <a:close/>
                  <a:moveTo>
                    <a:pt x="9520" y="1700"/>
                  </a:moveTo>
                  <a:lnTo>
                    <a:pt x="9621" y="1784"/>
                  </a:lnTo>
                  <a:lnTo>
                    <a:pt x="9603" y="1787"/>
                  </a:lnTo>
                  <a:lnTo>
                    <a:pt x="9503" y="1702"/>
                  </a:lnTo>
                  <a:lnTo>
                    <a:pt x="9520" y="1700"/>
                  </a:lnTo>
                  <a:close/>
                  <a:moveTo>
                    <a:pt x="9604" y="1787"/>
                  </a:moveTo>
                  <a:lnTo>
                    <a:pt x="9604" y="1787"/>
                  </a:lnTo>
                  <a:lnTo>
                    <a:pt x="9603" y="1787"/>
                  </a:lnTo>
                  <a:lnTo>
                    <a:pt x="9613" y="1786"/>
                  </a:lnTo>
                  <a:lnTo>
                    <a:pt x="9604" y="1787"/>
                  </a:lnTo>
                  <a:close/>
                  <a:moveTo>
                    <a:pt x="9621" y="1784"/>
                  </a:moveTo>
                  <a:lnTo>
                    <a:pt x="9708" y="1852"/>
                  </a:lnTo>
                  <a:lnTo>
                    <a:pt x="9690" y="1855"/>
                  </a:lnTo>
                  <a:lnTo>
                    <a:pt x="9604" y="1787"/>
                  </a:lnTo>
                  <a:lnTo>
                    <a:pt x="9621" y="1784"/>
                  </a:lnTo>
                  <a:close/>
                  <a:moveTo>
                    <a:pt x="9708" y="1852"/>
                  </a:moveTo>
                  <a:lnTo>
                    <a:pt x="9708" y="1852"/>
                  </a:lnTo>
                  <a:lnTo>
                    <a:pt x="9710" y="1852"/>
                  </a:lnTo>
                  <a:lnTo>
                    <a:pt x="9700" y="1853"/>
                  </a:lnTo>
                  <a:lnTo>
                    <a:pt x="9708" y="1852"/>
                  </a:lnTo>
                  <a:close/>
                  <a:moveTo>
                    <a:pt x="9710" y="1852"/>
                  </a:moveTo>
                  <a:lnTo>
                    <a:pt x="9790" y="1928"/>
                  </a:lnTo>
                  <a:lnTo>
                    <a:pt x="9770" y="1930"/>
                  </a:lnTo>
                  <a:lnTo>
                    <a:pt x="9690" y="1853"/>
                  </a:lnTo>
                  <a:lnTo>
                    <a:pt x="9710" y="1852"/>
                  </a:lnTo>
                  <a:close/>
                  <a:moveTo>
                    <a:pt x="9771" y="1931"/>
                  </a:moveTo>
                  <a:lnTo>
                    <a:pt x="9770" y="1931"/>
                  </a:lnTo>
                  <a:lnTo>
                    <a:pt x="9770" y="1930"/>
                  </a:lnTo>
                  <a:lnTo>
                    <a:pt x="9780" y="1930"/>
                  </a:lnTo>
                  <a:lnTo>
                    <a:pt x="9771" y="1931"/>
                  </a:lnTo>
                  <a:close/>
                  <a:moveTo>
                    <a:pt x="9787" y="1927"/>
                  </a:moveTo>
                  <a:lnTo>
                    <a:pt x="9896" y="2003"/>
                  </a:lnTo>
                  <a:lnTo>
                    <a:pt x="9880" y="2007"/>
                  </a:lnTo>
                  <a:lnTo>
                    <a:pt x="9771" y="1931"/>
                  </a:lnTo>
                  <a:lnTo>
                    <a:pt x="9787" y="1927"/>
                  </a:lnTo>
                  <a:close/>
                  <a:moveTo>
                    <a:pt x="9896" y="2003"/>
                  </a:moveTo>
                  <a:lnTo>
                    <a:pt x="9896" y="2003"/>
                  </a:lnTo>
                  <a:lnTo>
                    <a:pt x="9897" y="2003"/>
                  </a:lnTo>
                  <a:lnTo>
                    <a:pt x="9888" y="2006"/>
                  </a:lnTo>
                  <a:lnTo>
                    <a:pt x="9896" y="2003"/>
                  </a:lnTo>
                  <a:close/>
                  <a:moveTo>
                    <a:pt x="9897" y="2003"/>
                  </a:moveTo>
                  <a:lnTo>
                    <a:pt x="9983" y="2071"/>
                  </a:lnTo>
                  <a:lnTo>
                    <a:pt x="9966" y="2075"/>
                  </a:lnTo>
                  <a:lnTo>
                    <a:pt x="9879" y="2007"/>
                  </a:lnTo>
                  <a:lnTo>
                    <a:pt x="9897" y="2003"/>
                  </a:lnTo>
                  <a:close/>
                  <a:moveTo>
                    <a:pt x="9983" y="2071"/>
                  </a:moveTo>
                  <a:lnTo>
                    <a:pt x="9984" y="2071"/>
                  </a:lnTo>
                  <a:lnTo>
                    <a:pt x="9984" y="2072"/>
                  </a:lnTo>
                  <a:lnTo>
                    <a:pt x="9975" y="2074"/>
                  </a:lnTo>
                  <a:lnTo>
                    <a:pt x="9983" y="2071"/>
                  </a:lnTo>
                  <a:close/>
                  <a:moveTo>
                    <a:pt x="9984" y="2072"/>
                  </a:moveTo>
                  <a:lnTo>
                    <a:pt x="10064" y="2149"/>
                  </a:lnTo>
                  <a:lnTo>
                    <a:pt x="10045" y="2150"/>
                  </a:lnTo>
                  <a:lnTo>
                    <a:pt x="9965" y="2074"/>
                  </a:lnTo>
                  <a:lnTo>
                    <a:pt x="9984" y="2072"/>
                  </a:lnTo>
                  <a:close/>
                  <a:moveTo>
                    <a:pt x="10046" y="2151"/>
                  </a:moveTo>
                  <a:lnTo>
                    <a:pt x="10046" y="2150"/>
                  </a:lnTo>
                  <a:lnTo>
                    <a:pt x="10045" y="2150"/>
                  </a:lnTo>
                  <a:lnTo>
                    <a:pt x="10055" y="2149"/>
                  </a:lnTo>
                  <a:lnTo>
                    <a:pt x="10046" y="2151"/>
                  </a:lnTo>
                  <a:close/>
                  <a:moveTo>
                    <a:pt x="10063" y="2148"/>
                  </a:moveTo>
                  <a:lnTo>
                    <a:pt x="10150" y="2215"/>
                  </a:lnTo>
                  <a:lnTo>
                    <a:pt x="10133" y="2218"/>
                  </a:lnTo>
                  <a:lnTo>
                    <a:pt x="10046" y="2151"/>
                  </a:lnTo>
                  <a:lnTo>
                    <a:pt x="10063" y="2148"/>
                  </a:lnTo>
                  <a:close/>
                  <a:moveTo>
                    <a:pt x="10134" y="2220"/>
                  </a:moveTo>
                  <a:lnTo>
                    <a:pt x="10134" y="2219"/>
                  </a:lnTo>
                  <a:lnTo>
                    <a:pt x="10133" y="2218"/>
                  </a:lnTo>
                  <a:lnTo>
                    <a:pt x="10142" y="2217"/>
                  </a:lnTo>
                  <a:lnTo>
                    <a:pt x="10134" y="2220"/>
                  </a:lnTo>
                  <a:close/>
                  <a:moveTo>
                    <a:pt x="10149" y="2214"/>
                  </a:moveTo>
                  <a:lnTo>
                    <a:pt x="10264" y="2282"/>
                  </a:lnTo>
                  <a:lnTo>
                    <a:pt x="10251" y="2287"/>
                  </a:lnTo>
                  <a:lnTo>
                    <a:pt x="10134" y="2220"/>
                  </a:lnTo>
                  <a:lnTo>
                    <a:pt x="10149" y="2214"/>
                  </a:lnTo>
                  <a:close/>
                  <a:moveTo>
                    <a:pt x="10264" y="2282"/>
                  </a:moveTo>
                  <a:lnTo>
                    <a:pt x="10264" y="2282"/>
                  </a:lnTo>
                  <a:lnTo>
                    <a:pt x="10265" y="2283"/>
                  </a:lnTo>
                  <a:lnTo>
                    <a:pt x="10257" y="2284"/>
                  </a:lnTo>
                  <a:lnTo>
                    <a:pt x="10264" y="2282"/>
                  </a:lnTo>
                  <a:close/>
                  <a:moveTo>
                    <a:pt x="10265" y="2283"/>
                  </a:moveTo>
                  <a:lnTo>
                    <a:pt x="10374" y="2358"/>
                  </a:lnTo>
                  <a:lnTo>
                    <a:pt x="10358" y="2363"/>
                  </a:lnTo>
                  <a:lnTo>
                    <a:pt x="10249" y="2287"/>
                  </a:lnTo>
                  <a:lnTo>
                    <a:pt x="10265" y="2283"/>
                  </a:lnTo>
                  <a:close/>
                  <a:moveTo>
                    <a:pt x="10360" y="2363"/>
                  </a:moveTo>
                  <a:lnTo>
                    <a:pt x="10360" y="2363"/>
                  </a:lnTo>
                  <a:lnTo>
                    <a:pt x="10358" y="2363"/>
                  </a:lnTo>
                  <a:lnTo>
                    <a:pt x="10366" y="2361"/>
                  </a:lnTo>
                  <a:lnTo>
                    <a:pt x="10360" y="2363"/>
                  </a:lnTo>
                  <a:close/>
                  <a:moveTo>
                    <a:pt x="10372" y="2358"/>
                  </a:moveTo>
                  <a:lnTo>
                    <a:pt x="10510" y="2434"/>
                  </a:lnTo>
                  <a:lnTo>
                    <a:pt x="10496" y="2439"/>
                  </a:lnTo>
                  <a:lnTo>
                    <a:pt x="10360" y="2363"/>
                  </a:lnTo>
                  <a:lnTo>
                    <a:pt x="10372" y="2358"/>
                  </a:lnTo>
                  <a:close/>
                  <a:moveTo>
                    <a:pt x="10498" y="2441"/>
                  </a:moveTo>
                  <a:lnTo>
                    <a:pt x="10498" y="2441"/>
                  </a:lnTo>
                  <a:lnTo>
                    <a:pt x="10496" y="2439"/>
                  </a:lnTo>
                  <a:lnTo>
                    <a:pt x="10502" y="2437"/>
                  </a:lnTo>
                  <a:lnTo>
                    <a:pt x="10498" y="2441"/>
                  </a:lnTo>
                  <a:close/>
                  <a:moveTo>
                    <a:pt x="10508" y="2433"/>
                  </a:moveTo>
                  <a:lnTo>
                    <a:pt x="10652" y="2501"/>
                  </a:lnTo>
                  <a:lnTo>
                    <a:pt x="10642" y="2508"/>
                  </a:lnTo>
                  <a:lnTo>
                    <a:pt x="10498" y="2441"/>
                  </a:lnTo>
                  <a:lnTo>
                    <a:pt x="10508" y="2433"/>
                  </a:lnTo>
                  <a:close/>
                  <a:moveTo>
                    <a:pt x="10652" y="2501"/>
                  </a:moveTo>
                  <a:lnTo>
                    <a:pt x="10654" y="2501"/>
                  </a:lnTo>
                  <a:lnTo>
                    <a:pt x="10654" y="2502"/>
                  </a:lnTo>
                  <a:lnTo>
                    <a:pt x="10646" y="2505"/>
                  </a:lnTo>
                  <a:lnTo>
                    <a:pt x="10652" y="2501"/>
                  </a:lnTo>
                  <a:close/>
                  <a:moveTo>
                    <a:pt x="10654" y="2502"/>
                  </a:moveTo>
                  <a:lnTo>
                    <a:pt x="10769" y="2570"/>
                  </a:lnTo>
                  <a:lnTo>
                    <a:pt x="10755" y="2575"/>
                  </a:lnTo>
                  <a:lnTo>
                    <a:pt x="10640" y="2507"/>
                  </a:lnTo>
                  <a:lnTo>
                    <a:pt x="10654" y="2502"/>
                  </a:lnTo>
                  <a:close/>
                  <a:moveTo>
                    <a:pt x="10755" y="2575"/>
                  </a:moveTo>
                  <a:lnTo>
                    <a:pt x="10754" y="2574"/>
                  </a:lnTo>
                  <a:lnTo>
                    <a:pt x="10755" y="2575"/>
                  </a:lnTo>
                  <a:lnTo>
                    <a:pt x="10763" y="2572"/>
                  </a:lnTo>
                  <a:lnTo>
                    <a:pt x="10755" y="2575"/>
                  </a:lnTo>
                  <a:close/>
                  <a:moveTo>
                    <a:pt x="10769" y="2569"/>
                  </a:moveTo>
                  <a:lnTo>
                    <a:pt x="10905" y="2645"/>
                  </a:lnTo>
                  <a:lnTo>
                    <a:pt x="10893" y="2651"/>
                  </a:lnTo>
                  <a:lnTo>
                    <a:pt x="10755" y="2575"/>
                  </a:lnTo>
                  <a:lnTo>
                    <a:pt x="10769" y="2569"/>
                  </a:lnTo>
                  <a:close/>
                  <a:moveTo>
                    <a:pt x="10905" y="2645"/>
                  </a:moveTo>
                  <a:lnTo>
                    <a:pt x="10907" y="2646"/>
                  </a:lnTo>
                  <a:lnTo>
                    <a:pt x="10908" y="2646"/>
                  </a:lnTo>
                  <a:lnTo>
                    <a:pt x="10899" y="2649"/>
                  </a:lnTo>
                  <a:lnTo>
                    <a:pt x="10905" y="2645"/>
                  </a:lnTo>
                  <a:close/>
                  <a:moveTo>
                    <a:pt x="10908" y="2646"/>
                  </a:moveTo>
                  <a:lnTo>
                    <a:pt x="11016" y="2723"/>
                  </a:lnTo>
                  <a:lnTo>
                    <a:pt x="11000" y="2726"/>
                  </a:lnTo>
                  <a:lnTo>
                    <a:pt x="10891" y="2650"/>
                  </a:lnTo>
                  <a:lnTo>
                    <a:pt x="10908" y="2646"/>
                  </a:lnTo>
                  <a:close/>
                  <a:moveTo>
                    <a:pt x="11016" y="2723"/>
                  </a:moveTo>
                  <a:lnTo>
                    <a:pt x="11014" y="2721"/>
                  </a:lnTo>
                  <a:lnTo>
                    <a:pt x="11017" y="2723"/>
                  </a:lnTo>
                  <a:lnTo>
                    <a:pt x="11008" y="2725"/>
                  </a:lnTo>
                  <a:lnTo>
                    <a:pt x="11016" y="2723"/>
                  </a:lnTo>
                  <a:close/>
                  <a:moveTo>
                    <a:pt x="11017" y="2723"/>
                  </a:moveTo>
                  <a:lnTo>
                    <a:pt x="11139" y="2816"/>
                  </a:lnTo>
                  <a:lnTo>
                    <a:pt x="11122" y="2819"/>
                  </a:lnTo>
                  <a:lnTo>
                    <a:pt x="11000" y="2726"/>
                  </a:lnTo>
                  <a:lnTo>
                    <a:pt x="11017" y="2723"/>
                  </a:lnTo>
                  <a:close/>
                  <a:moveTo>
                    <a:pt x="11139" y="2816"/>
                  </a:moveTo>
                  <a:lnTo>
                    <a:pt x="11140" y="2817"/>
                  </a:lnTo>
                  <a:lnTo>
                    <a:pt x="11131" y="2817"/>
                  </a:lnTo>
                  <a:lnTo>
                    <a:pt x="11139" y="2816"/>
                  </a:lnTo>
                  <a:close/>
                  <a:moveTo>
                    <a:pt x="11140" y="2817"/>
                  </a:moveTo>
                  <a:lnTo>
                    <a:pt x="11236" y="2910"/>
                  </a:lnTo>
                  <a:lnTo>
                    <a:pt x="11215" y="2911"/>
                  </a:lnTo>
                  <a:lnTo>
                    <a:pt x="11121" y="2818"/>
                  </a:lnTo>
                  <a:lnTo>
                    <a:pt x="11140" y="2817"/>
                  </a:lnTo>
                  <a:close/>
                  <a:moveTo>
                    <a:pt x="11236" y="2910"/>
                  </a:moveTo>
                  <a:lnTo>
                    <a:pt x="11330" y="3003"/>
                  </a:lnTo>
                  <a:lnTo>
                    <a:pt x="11310" y="3003"/>
                  </a:lnTo>
                  <a:lnTo>
                    <a:pt x="11215" y="2911"/>
                  </a:lnTo>
                  <a:lnTo>
                    <a:pt x="11236" y="2910"/>
                  </a:lnTo>
                  <a:close/>
                  <a:moveTo>
                    <a:pt x="11330" y="3003"/>
                  </a:moveTo>
                  <a:lnTo>
                    <a:pt x="11425" y="3095"/>
                  </a:lnTo>
                  <a:lnTo>
                    <a:pt x="11405" y="3097"/>
                  </a:lnTo>
                  <a:lnTo>
                    <a:pt x="11310" y="3003"/>
                  </a:lnTo>
                  <a:lnTo>
                    <a:pt x="11330" y="3003"/>
                  </a:lnTo>
                  <a:close/>
                  <a:moveTo>
                    <a:pt x="11405" y="3098"/>
                  </a:moveTo>
                  <a:lnTo>
                    <a:pt x="11405" y="3098"/>
                  </a:lnTo>
                  <a:lnTo>
                    <a:pt x="11405" y="3097"/>
                  </a:lnTo>
                  <a:lnTo>
                    <a:pt x="11415" y="3097"/>
                  </a:lnTo>
                  <a:lnTo>
                    <a:pt x="11405" y="3098"/>
                  </a:lnTo>
                  <a:close/>
                  <a:moveTo>
                    <a:pt x="11423" y="3095"/>
                  </a:moveTo>
                  <a:lnTo>
                    <a:pt x="11525" y="3180"/>
                  </a:lnTo>
                  <a:lnTo>
                    <a:pt x="11507" y="3183"/>
                  </a:lnTo>
                  <a:lnTo>
                    <a:pt x="11405" y="3098"/>
                  </a:lnTo>
                  <a:lnTo>
                    <a:pt x="11423" y="3095"/>
                  </a:lnTo>
                  <a:close/>
                  <a:moveTo>
                    <a:pt x="11525" y="3180"/>
                  </a:moveTo>
                  <a:lnTo>
                    <a:pt x="11525" y="3180"/>
                  </a:lnTo>
                  <a:lnTo>
                    <a:pt x="11526" y="3181"/>
                  </a:lnTo>
                  <a:lnTo>
                    <a:pt x="11517" y="3181"/>
                  </a:lnTo>
                  <a:lnTo>
                    <a:pt x="11525" y="3180"/>
                  </a:lnTo>
                  <a:close/>
                  <a:moveTo>
                    <a:pt x="11526" y="3181"/>
                  </a:moveTo>
                  <a:lnTo>
                    <a:pt x="11599" y="3266"/>
                  </a:lnTo>
                  <a:lnTo>
                    <a:pt x="11578" y="3265"/>
                  </a:lnTo>
                  <a:lnTo>
                    <a:pt x="11506" y="3181"/>
                  </a:lnTo>
                  <a:lnTo>
                    <a:pt x="11526" y="3181"/>
                  </a:lnTo>
                  <a:close/>
                  <a:moveTo>
                    <a:pt x="11580" y="3266"/>
                  </a:moveTo>
                  <a:lnTo>
                    <a:pt x="11580" y="3266"/>
                  </a:lnTo>
                  <a:lnTo>
                    <a:pt x="11578" y="3265"/>
                  </a:lnTo>
                  <a:lnTo>
                    <a:pt x="11589" y="3265"/>
                  </a:lnTo>
                  <a:lnTo>
                    <a:pt x="11580" y="3266"/>
                  </a:lnTo>
                  <a:close/>
                  <a:moveTo>
                    <a:pt x="11599" y="3265"/>
                  </a:moveTo>
                  <a:lnTo>
                    <a:pt x="11679" y="3341"/>
                  </a:lnTo>
                  <a:lnTo>
                    <a:pt x="11659" y="3342"/>
                  </a:lnTo>
                  <a:lnTo>
                    <a:pt x="11580" y="3266"/>
                  </a:lnTo>
                  <a:lnTo>
                    <a:pt x="11599" y="3265"/>
                  </a:lnTo>
                  <a:close/>
                  <a:moveTo>
                    <a:pt x="11679" y="3341"/>
                  </a:moveTo>
                  <a:lnTo>
                    <a:pt x="11678" y="3340"/>
                  </a:lnTo>
                  <a:lnTo>
                    <a:pt x="11679" y="3341"/>
                  </a:lnTo>
                  <a:lnTo>
                    <a:pt x="11669" y="3341"/>
                  </a:lnTo>
                  <a:lnTo>
                    <a:pt x="11679" y="3341"/>
                  </a:lnTo>
                  <a:close/>
                  <a:moveTo>
                    <a:pt x="11679" y="3341"/>
                  </a:moveTo>
                  <a:lnTo>
                    <a:pt x="11722" y="3392"/>
                  </a:lnTo>
                  <a:lnTo>
                    <a:pt x="11703" y="3392"/>
                  </a:lnTo>
                  <a:lnTo>
                    <a:pt x="11658" y="3341"/>
                  </a:lnTo>
                  <a:lnTo>
                    <a:pt x="11679" y="3341"/>
                  </a:lnTo>
                  <a:close/>
                  <a:moveTo>
                    <a:pt x="11703" y="3393"/>
                  </a:moveTo>
                  <a:lnTo>
                    <a:pt x="11704" y="3393"/>
                  </a:lnTo>
                  <a:lnTo>
                    <a:pt x="11703" y="3392"/>
                  </a:lnTo>
                  <a:lnTo>
                    <a:pt x="11713" y="3392"/>
                  </a:lnTo>
                  <a:lnTo>
                    <a:pt x="11703" y="3393"/>
                  </a:lnTo>
                  <a:close/>
                  <a:moveTo>
                    <a:pt x="11722" y="3392"/>
                  </a:moveTo>
                  <a:lnTo>
                    <a:pt x="11788" y="3450"/>
                  </a:lnTo>
                  <a:lnTo>
                    <a:pt x="11768" y="3453"/>
                  </a:lnTo>
                  <a:lnTo>
                    <a:pt x="11703" y="3393"/>
                  </a:lnTo>
                  <a:lnTo>
                    <a:pt x="11722" y="3392"/>
                  </a:lnTo>
                  <a:close/>
                  <a:moveTo>
                    <a:pt x="11788" y="3450"/>
                  </a:moveTo>
                  <a:lnTo>
                    <a:pt x="11787" y="3450"/>
                  </a:lnTo>
                  <a:lnTo>
                    <a:pt x="11788" y="3451"/>
                  </a:lnTo>
                  <a:lnTo>
                    <a:pt x="11778" y="3451"/>
                  </a:lnTo>
                  <a:lnTo>
                    <a:pt x="11788" y="3450"/>
                  </a:lnTo>
                  <a:close/>
                  <a:moveTo>
                    <a:pt x="11788" y="3451"/>
                  </a:moveTo>
                  <a:lnTo>
                    <a:pt x="11831" y="3502"/>
                  </a:lnTo>
                  <a:lnTo>
                    <a:pt x="11812" y="3502"/>
                  </a:lnTo>
                  <a:lnTo>
                    <a:pt x="11768" y="3451"/>
                  </a:lnTo>
                  <a:lnTo>
                    <a:pt x="11788" y="3451"/>
                  </a:lnTo>
                  <a:close/>
                  <a:moveTo>
                    <a:pt x="11812" y="3503"/>
                  </a:moveTo>
                  <a:lnTo>
                    <a:pt x="11813" y="3503"/>
                  </a:lnTo>
                  <a:lnTo>
                    <a:pt x="11812" y="3502"/>
                  </a:lnTo>
                  <a:lnTo>
                    <a:pt x="11822" y="3502"/>
                  </a:lnTo>
                  <a:lnTo>
                    <a:pt x="11812" y="3503"/>
                  </a:lnTo>
                  <a:close/>
                  <a:moveTo>
                    <a:pt x="11831" y="3501"/>
                  </a:moveTo>
                  <a:lnTo>
                    <a:pt x="11897" y="3560"/>
                  </a:lnTo>
                  <a:lnTo>
                    <a:pt x="11877" y="3563"/>
                  </a:lnTo>
                  <a:lnTo>
                    <a:pt x="11812" y="3503"/>
                  </a:lnTo>
                  <a:lnTo>
                    <a:pt x="11831" y="3501"/>
                  </a:lnTo>
                  <a:close/>
                  <a:moveTo>
                    <a:pt x="11897" y="3560"/>
                  </a:moveTo>
                  <a:lnTo>
                    <a:pt x="11897" y="3560"/>
                  </a:lnTo>
                  <a:lnTo>
                    <a:pt x="11897" y="3562"/>
                  </a:lnTo>
                  <a:lnTo>
                    <a:pt x="11887" y="3562"/>
                  </a:lnTo>
                  <a:lnTo>
                    <a:pt x="11897" y="3560"/>
                  </a:lnTo>
                  <a:close/>
                  <a:moveTo>
                    <a:pt x="11897" y="3562"/>
                  </a:moveTo>
                  <a:lnTo>
                    <a:pt x="11941" y="3612"/>
                  </a:lnTo>
                  <a:lnTo>
                    <a:pt x="11921" y="3612"/>
                  </a:lnTo>
                  <a:lnTo>
                    <a:pt x="11877" y="3562"/>
                  </a:lnTo>
                  <a:lnTo>
                    <a:pt x="11897" y="3562"/>
                  </a:lnTo>
                  <a:close/>
                  <a:moveTo>
                    <a:pt x="11941" y="3612"/>
                  </a:moveTo>
                  <a:lnTo>
                    <a:pt x="12000" y="3680"/>
                  </a:lnTo>
                  <a:lnTo>
                    <a:pt x="11979" y="3680"/>
                  </a:lnTo>
                  <a:lnTo>
                    <a:pt x="11921" y="3612"/>
                  </a:lnTo>
                  <a:lnTo>
                    <a:pt x="11941" y="3612"/>
                  </a:lnTo>
                  <a:close/>
                  <a:moveTo>
                    <a:pt x="12000" y="3680"/>
                  </a:moveTo>
                  <a:lnTo>
                    <a:pt x="12043" y="3731"/>
                  </a:lnTo>
                  <a:lnTo>
                    <a:pt x="12023" y="3730"/>
                  </a:lnTo>
                  <a:lnTo>
                    <a:pt x="11979" y="3680"/>
                  </a:lnTo>
                  <a:lnTo>
                    <a:pt x="12000" y="3680"/>
                  </a:lnTo>
                  <a:close/>
                  <a:moveTo>
                    <a:pt x="12024" y="3731"/>
                  </a:moveTo>
                  <a:lnTo>
                    <a:pt x="12024" y="3731"/>
                  </a:lnTo>
                  <a:lnTo>
                    <a:pt x="12023" y="3730"/>
                  </a:lnTo>
                  <a:lnTo>
                    <a:pt x="12033" y="3730"/>
                  </a:lnTo>
                  <a:lnTo>
                    <a:pt x="12024" y="3731"/>
                  </a:lnTo>
                  <a:close/>
                  <a:moveTo>
                    <a:pt x="12042" y="3730"/>
                  </a:moveTo>
                  <a:lnTo>
                    <a:pt x="12107" y="3789"/>
                  </a:lnTo>
                  <a:lnTo>
                    <a:pt x="12089" y="3790"/>
                  </a:lnTo>
                  <a:lnTo>
                    <a:pt x="12024" y="3731"/>
                  </a:lnTo>
                  <a:lnTo>
                    <a:pt x="12042" y="3730"/>
                  </a:lnTo>
                  <a:close/>
                  <a:moveTo>
                    <a:pt x="12107" y="3789"/>
                  </a:moveTo>
                  <a:lnTo>
                    <a:pt x="12107" y="3788"/>
                  </a:lnTo>
                  <a:lnTo>
                    <a:pt x="12108" y="3789"/>
                  </a:lnTo>
                  <a:lnTo>
                    <a:pt x="12099" y="3789"/>
                  </a:lnTo>
                  <a:lnTo>
                    <a:pt x="12107" y="3789"/>
                  </a:lnTo>
                  <a:close/>
                  <a:moveTo>
                    <a:pt x="12108" y="3789"/>
                  </a:moveTo>
                  <a:lnTo>
                    <a:pt x="12152" y="3840"/>
                  </a:lnTo>
                  <a:lnTo>
                    <a:pt x="12131" y="3840"/>
                  </a:lnTo>
                  <a:lnTo>
                    <a:pt x="12088" y="3789"/>
                  </a:lnTo>
                  <a:lnTo>
                    <a:pt x="12108" y="3789"/>
                  </a:lnTo>
                  <a:close/>
                  <a:moveTo>
                    <a:pt x="12152" y="3840"/>
                  </a:moveTo>
                  <a:lnTo>
                    <a:pt x="12210" y="3908"/>
                  </a:lnTo>
                  <a:lnTo>
                    <a:pt x="12191" y="3908"/>
                  </a:lnTo>
                  <a:lnTo>
                    <a:pt x="12131" y="3840"/>
                  </a:lnTo>
                  <a:lnTo>
                    <a:pt x="12152" y="3840"/>
                  </a:lnTo>
                  <a:close/>
                  <a:moveTo>
                    <a:pt x="12210" y="3908"/>
                  </a:moveTo>
                  <a:lnTo>
                    <a:pt x="12298" y="4009"/>
                  </a:lnTo>
                  <a:lnTo>
                    <a:pt x="12278" y="4009"/>
                  </a:lnTo>
                  <a:lnTo>
                    <a:pt x="12191" y="3908"/>
                  </a:lnTo>
                  <a:lnTo>
                    <a:pt x="12210" y="3908"/>
                  </a:lnTo>
                  <a:close/>
                  <a:moveTo>
                    <a:pt x="12298" y="4009"/>
                  </a:moveTo>
                  <a:lnTo>
                    <a:pt x="12386" y="4111"/>
                  </a:lnTo>
                  <a:lnTo>
                    <a:pt x="12365" y="4111"/>
                  </a:lnTo>
                  <a:lnTo>
                    <a:pt x="12278" y="4009"/>
                  </a:lnTo>
                  <a:lnTo>
                    <a:pt x="12298" y="4009"/>
                  </a:lnTo>
                  <a:close/>
                  <a:moveTo>
                    <a:pt x="12386" y="4111"/>
                  </a:moveTo>
                  <a:lnTo>
                    <a:pt x="12473" y="4212"/>
                  </a:lnTo>
                  <a:lnTo>
                    <a:pt x="12453" y="4212"/>
                  </a:lnTo>
                  <a:lnTo>
                    <a:pt x="12365" y="4111"/>
                  </a:lnTo>
                  <a:lnTo>
                    <a:pt x="12386" y="4111"/>
                  </a:lnTo>
                  <a:close/>
                  <a:moveTo>
                    <a:pt x="12473" y="4212"/>
                  </a:moveTo>
                  <a:lnTo>
                    <a:pt x="12560" y="4313"/>
                  </a:lnTo>
                  <a:lnTo>
                    <a:pt x="12541" y="4313"/>
                  </a:lnTo>
                  <a:lnTo>
                    <a:pt x="12453" y="4212"/>
                  </a:lnTo>
                  <a:lnTo>
                    <a:pt x="12473" y="4212"/>
                  </a:lnTo>
                  <a:close/>
                  <a:moveTo>
                    <a:pt x="12560" y="4313"/>
                  </a:moveTo>
                  <a:lnTo>
                    <a:pt x="12648" y="4415"/>
                  </a:lnTo>
                  <a:lnTo>
                    <a:pt x="12628" y="4415"/>
                  </a:lnTo>
                  <a:lnTo>
                    <a:pt x="12541" y="4313"/>
                  </a:lnTo>
                  <a:lnTo>
                    <a:pt x="12560" y="4313"/>
                  </a:lnTo>
                  <a:close/>
                  <a:moveTo>
                    <a:pt x="12648" y="4415"/>
                  </a:moveTo>
                  <a:lnTo>
                    <a:pt x="12649" y="4416"/>
                  </a:lnTo>
                  <a:lnTo>
                    <a:pt x="12648" y="4415"/>
                  </a:lnTo>
                  <a:lnTo>
                    <a:pt x="12637" y="4415"/>
                  </a:lnTo>
                  <a:lnTo>
                    <a:pt x="12648" y="4415"/>
                  </a:lnTo>
                  <a:close/>
                  <a:moveTo>
                    <a:pt x="12648" y="4415"/>
                  </a:moveTo>
                  <a:lnTo>
                    <a:pt x="12729" y="4525"/>
                  </a:lnTo>
                  <a:lnTo>
                    <a:pt x="12708" y="4524"/>
                  </a:lnTo>
                  <a:lnTo>
                    <a:pt x="12628" y="4415"/>
                  </a:lnTo>
                  <a:lnTo>
                    <a:pt x="12648" y="4415"/>
                  </a:lnTo>
                  <a:close/>
                  <a:moveTo>
                    <a:pt x="12729" y="4525"/>
                  </a:moveTo>
                  <a:lnTo>
                    <a:pt x="12728" y="4525"/>
                  </a:lnTo>
                  <a:lnTo>
                    <a:pt x="12729" y="4526"/>
                  </a:lnTo>
                  <a:lnTo>
                    <a:pt x="12718" y="4525"/>
                  </a:lnTo>
                  <a:lnTo>
                    <a:pt x="12729" y="4525"/>
                  </a:lnTo>
                  <a:close/>
                  <a:moveTo>
                    <a:pt x="12729" y="4526"/>
                  </a:moveTo>
                  <a:lnTo>
                    <a:pt x="12789" y="4627"/>
                  </a:lnTo>
                  <a:lnTo>
                    <a:pt x="12767" y="4626"/>
                  </a:lnTo>
                  <a:lnTo>
                    <a:pt x="12708" y="4524"/>
                  </a:lnTo>
                  <a:lnTo>
                    <a:pt x="12729" y="4526"/>
                  </a:lnTo>
                  <a:close/>
                  <a:moveTo>
                    <a:pt x="12789" y="4627"/>
                  </a:moveTo>
                  <a:lnTo>
                    <a:pt x="12789" y="4628"/>
                  </a:lnTo>
                  <a:lnTo>
                    <a:pt x="12778" y="4626"/>
                  </a:lnTo>
                  <a:lnTo>
                    <a:pt x="12789" y="4627"/>
                  </a:lnTo>
                  <a:close/>
                  <a:moveTo>
                    <a:pt x="12789" y="4628"/>
                  </a:moveTo>
                  <a:lnTo>
                    <a:pt x="12819" y="4730"/>
                  </a:lnTo>
                  <a:lnTo>
                    <a:pt x="12796" y="4726"/>
                  </a:lnTo>
                  <a:lnTo>
                    <a:pt x="12766" y="4624"/>
                  </a:lnTo>
                  <a:lnTo>
                    <a:pt x="12789" y="4628"/>
                  </a:lnTo>
                  <a:close/>
                  <a:moveTo>
                    <a:pt x="12819" y="4730"/>
                  </a:moveTo>
                  <a:lnTo>
                    <a:pt x="12849" y="4830"/>
                  </a:lnTo>
                  <a:lnTo>
                    <a:pt x="12827" y="4827"/>
                  </a:lnTo>
                  <a:lnTo>
                    <a:pt x="12796" y="4726"/>
                  </a:lnTo>
                  <a:lnTo>
                    <a:pt x="12819" y="4730"/>
                  </a:lnTo>
                  <a:close/>
                  <a:moveTo>
                    <a:pt x="12849" y="4830"/>
                  </a:moveTo>
                  <a:lnTo>
                    <a:pt x="12849" y="4831"/>
                  </a:lnTo>
                  <a:lnTo>
                    <a:pt x="12838" y="4829"/>
                  </a:lnTo>
                  <a:lnTo>
                    <a:pt x="12849" y="4830"/>
                  </a:lnTo>
                  <a:close/>
                  <a:moveTo>
                    <a:pt x="12849" y="4831"/>
                  </a:moveTo>
                  <a:lnTo>
                    <a:pt x="12837" y="4916"/>
                  </a:lnTo>
                  <a:lnTo>
                    <a:pt x="12814" y="4910"/>
                  </a:lnTo>
                  <a:lnTo>
                    <a:pt x="12827" y="4825"/>
                  </a:lnTo>
                  <a:lnTo>
                    <a:pt x="12849" y="483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R"/>
            </a:p>
          </p:txBody>
        </p:sp>
        <p:sp>
          <p:nvSpPr>
            <p:cNvPr id="294954" name="Freeform 48"/>
            <p:cNvSpPr>
              <a:spLocks noEditPoints="1"/>
            </p:cNvSpPr>
            <p:nvPr/>
          </p:nvSpPr>
          <p:spPr bwMode="auto">
            <a:xfrm>
              <a:off x="1340" y="1587"/>
              <a:ext cx="2483" cy="2487"/>
            </a:xfrm>
            <a:custGeom>
              <a:avLst/>
              <a:gdLst>
                <a:gd name="T0" fmla="*/ 2473 w 12415"/>
                <a:gd name="T1" fmla="*/ 143 h 12433"/>
                <a:gd name="T2" fmla="*/ 2453 w 12415"/>
                <a:gd name="T3" fmla="*/ 236 h 12433"/>
                <a:gd name="T4" fmla="*/ 2450 w 12415"/>
                <a:gd name="T5" fmla="*/ 288 h 12433"/>
                <a:gd name="T6" fmla="*/ 2434 w 12415"/>
                <a:gd name="T7" fmla="*/ 501 h 12433"/>
                <a:gd name="T8" fmla="*/ 2430 w 12415"/>
                <a:gd name="T9" fmla="*/ 546 h 12433"/>
                <a:gd name="T10" fmla="*/ 2409 w 12415"/>
                <a:gd name="T11" fmla="*/ 745 h 12433"/>
                <a:gd name="T12" fmla="*/ 2395 w 12415"/>
                <a:gd name="T13" fmla="*/ 850 h 12433"/>
                <a:gd name="T14" fmla="*/ 2377 w 12415"/>
                <a:gd name="T15" fmla="*/ 900 h 12433"/>
                <a:gd name="T16" fmla="*/ 2338 w 12415"/>
                <a:gd name="T17" fmla="*/ 1065 h 12433"/>
                <a:gd name="T18" fmla="*/ 2336 w 12415"/>
                <a:gd name="T19" fmla="*/ 1102 h 12433"/>
                <a:gd name="T20" fmla="*/ 2310 w 12415"/>
                <a:gd name="T21" fmla="*/ 1258 h 12433"/>
                <a:gd name="T22" fmla="*/ 2309 w 12415"/>
                <a:gd name="T23" fmla="*/ 1389 h 12433"/>
                <a:gd name="T24" fmla="*/ 2304 w 12415"/>
                <a:gd name="T25" fmla="*/ 1516 h 12433"/>
                <a:gd name="T26" fmla="*/ 2315 w 12415"/>
                <a:gd name="T27" fmla="*/ 1631 h 12433"/>
                <a:gd name="T28" fmla="*/ 2339 w 12415"/>
                <a:gd name="T29" fmla="*/ 1725 h 12433"/>
                <a:gd name="T30" fmla="*/ 2358 w 12415"/>
                <a:gd name="T31" fmla="*/ 1834 h 12433"/>
                <a:gd name="T32" fmla="*/ 2371 w 12415"/>
                <a:gd name="T33" fmla="*/ 1867 h 12433"/>
                <a:gd name="T34" fmla="*/ 2373 w 12415"/>
                <a:gd name="T35" fmla="*/ 1927 h 12433"/>
                <a:gd name="T36" fmla="*/ 2378 w 12415"/>
                <a:gd name="T37" fmla="*/ 2024 h 12433"/>
                <a:gd name="T38" fmla="*/ 2377 w 12415"/>
                <a:gd name="T39" fmla="*/ 2053 h 12433"/>
                <a:gd name="T40" fmla="*/ 2373 w 12415"/>
                <a:gd name="T41" fmla="*/ 2105 h 12433"/>
                <a:gd name="T42" fmla="*/ 2360 w 12415"/>
                <a:gd name="T43" fmla="*/ 2149 h 12433"/>
                <a:gd name="T44" fmla="*/ 2356 w 12415"/>
                <a:gd name="T45" fmla="*/ 2174 h 12433"/>
                <a:gd name="T46" fmla="*/ 2323 w 12415"/>
                <a:gd name="T47" fmla="*/ 2249 h 12433"/>
                <a:gd name="T48" fmla="*/ 2277 w 12415"/>
                <a:gd name="T49" fmla="*/ 2311 h 12433"/>
                <a:gd name="T50" fmla="*/ 2174 w 12415"/>
                <a:gd name="T51" fmla="*/ 2401 h 12433"/>
                <a:gd name="T52" fmla="*/ 2073 w 12415"/>
                <a:gd name="T53" fmla="*/ 2453 h 12433"/>
                <a:gd name="T54" fmla="*/ 2027 w 12415"/>
                <a:gd name="T55" fmla="*/ 2467 h 12433"/>
                <a:gd name="T56" fmla="*/ 1943 w 12415"/>
                <a:gd name="T57" fmla="*/ 2485 h 12433"/>
                <a:gd name="T58" fmla="*/ 1937 w 12415"/>
                <a:gd name="T59" fmla="*/ 2487 h 12433"/>
                <a:gd name="T60" fmla="*/ 1859 w 12415"/>
                <a:gd name="T61" fmla="*/ 2373 h 12433"/>
                <a:gd name="T62" fmla="*/ 1856 w 12415"/>
                <a:gd name="T63" fmla="*/ 2357 h 12433"/>
                <a:gd name="T64" fmla="*/ 1860 w 12415"/>
                <a:gd name="T65" fmla="*/ 2344 h 12433"/>
                <a:gd name="T66" fmla="*/ 1858 w 12415"/>
                <a:gd name="T67" fmla="*/ 2292 h 12433"/>
                <a:gd name="T68" fmla="*/ 1858 w 12415"/>
                <a:gd name="T69" fmla="*/ 2272 h 12433"/>
                <a:gd name="T70" fmla="*/ 1873 w 12415"/>
                <a:gd name="T71" fmla="*/ 2240 h 12433"/>
                <a:gd name="T72" fmla="*/ 1884 w 12415"/>
                <a:gd name="T73" fmla="*/ 2199 h 12433"/>
                <a:gd name="T74" fmla="*/ 1885 w 12415"/>
                <a:gd name="T75" fmla="*/ 2177 h 12433"/>
                <a:gd name="T76" fmla="*/ 1886 w 12415"/>
                <a:gd name="T77" fmla="*/ 2086 h 12433"/>
                <a:gd name="T78" fmla="*/ 1890 w 12415"/>
                <a:gd name="T79" fmla="*/ 2068 h 12433"/>
                <a:gd name="T80" fmla="*/ 1904 w 12415"/>
                <a:gd name="T81" fmla="*/ 2022 h 12433"/>
                <a:gd name="T82" fmla="*/ 1924 w 12415"/>
                <a:gd name="T83" fmla="*/ 1978 h 12433"/>
                <a:gd name="T84" fmla="*/ 1941 w 12415"/>
                <a:gd name="T85" fmla="*/ 1951 h 12433"/>
                <a:gd name="T86" fmla="*/ 1970 w 12415"/>
                <a:gd name="T87" fmla="*/ 1853 h 12433"/>
                <a:gd name="T88" fmla="*/ 1970 w 12415"/>
                <a:gd name="T89" fmla="*/ 1819 h 12433"/>
                <a:gd name="T90" fmla="*/ 1958 w 12415"/>
                <a:gd name="T91" fmla="*/ 1729 h 12433"/>
                <a:gd name="T92" fmla="*/ 1926 w 12415"/>
                <a:gd name="T93" fmla="*/ 1680 h 12433"/>
                <a:gd name="T94" fmla="*/ 1842 w 12415"/>
                <a:gd name="T95" fmla="*/ 1570 h 12433"/>
                <a:gd name="T96" fmla="*/ 1720 w 12415"/>
                <a:gd name="T97" fmla="*/ 1443 h 12433"/>
                <a:gd name="T98" fmla="*/ 1638 w 12415"/>
                <a:gd name="T99" fmla="*/ 1372 h 12433"/>
                <a:gd name="T100" fmla="*/ 1354 w 12415"/>
                <a:gd name="T101" fmla="*/ 1132 h 12433"/>
                <a:gd name="T102" fmla="*/ 1109 w 12415"/>
                <a:gd name="T103" fmla="*/ 948 h 12433"/>
                <a:gd name="T104" fmla="*/ 892 w 12415"/>
                <a:gd name="T105" fmla="*/ 785 h 12433"/>
                <a:gd name="T106" fmla="*/ 497 w 12415"/>
                <a:gd name="T107" fmla="*/ 500 h 12433"/>
                <a:gd name="T108" fmla="*/ 408 w 12415"/>
                <a:gd name="T109" fmla="*/ 434 h 12433"/>
                <a:gd name="T110" fmla="*/ 260 w 12415"/>
                <a:gd name="T111" fmla="*/ 315 h 12433"/>
                <a:gd name="T112" fmla="*/ 150 w 12415"/>
                <a:gd name="T113" fmla="*/ 207 h 12433"/>
                <a:gd name="T114" fmla="*/ 113 w 12415"/>
                <a:gd name="T115" fmla="*/ 159 h 12433"/>
                <a:gd name="T116" fmla="*/ 27 w 12415"/>
                <a:gd name="T117" fmla="*/ 44 h 12433"/>
                <a:gd name="T118" fmla="*/ 16 w 12415"/>
                <a:gd name="T119" fmla="*/ 21 h 12433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2415"/>
                <a:gd name="T181" fmla="*/ 0 h 12433"/>
                <a:gd name="T182" fmla="*/ 12415 w 12415"/>
                <a:gd name="T183" fmla="*/ 12433 h 12433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2415" h="12433">
                  <a:moveTo>
                    <a:pt x="12415" y="309"/>
                  </a:moveTo>
                  <a:lnTo>
                    <a:pt x="12397" y="503"/>
                  </a:lnTo>
                  <a:lnTo>
                    <a:pt x="12374" y="498"/>
                  </a:lnTo>
                  <a:lnTo>
                    <a:pt x="12392" y="303"/>
                  </a:lnTo>
                  <a:lnTo>
                    <a:pt x="12415" y="309"/>
                  </a:lnTo>
                  <a:close/>
                  <a:moveTo>
                    <a:pt x="12397" y="503"/>
                  </a:moveTo>
                  <a:lnTo>
                    <a:pt x="12397" y="502"/>
                  </a:lnTo>
                  <a:lnTo>
                    <a:pt x="12397" y="503"/>
                  </a:lnTo>
                  <a:lnTo>
                    <a:pt x="12385" y="500"/>
                  </a:lnTo>
                  <a:lnTo>
                    <a:pt x="12397" y="503"/>
                  </a:lnTo>
                  <a:close/>
                  <a:moveTo>
                    <a:pt x="12397" y="503"/>
                  </a:moveTo>
                  <a:lnTo>
                    <a:pt x="12364" y="715"/>
                  </a:lnTo>
                  <a:lnTo>
                    <a:pt x="12342" y="709"/>
                  </a:lnTo>
                  <a:lnTo>
                    <a:pt x="12374" y="497"/>
                  </a:lnTo>
                  <a:lnTo>
                    <a:pt x="12397" y="503"/>
                  </a:lnTo>
                  <a:close/>
                  <a:moveTo>
                    <a:pt x="12364" y="715"/>
                  </a:moveTo>
                  <a:lnTo>
                    <a:pt x="12364" y="717"/>
                  </a:lnTo>
                  <a:lnTo>
                    <a:pt x="12364" y="715"/>
                  </a:lnTo>
                  <a:lnTo>
                    <a:pt x="12353" y="711"/>
                  </a:lnTo>
                  <a:lnTo>
                    <a:pt x="12364" y="715"/>
                  </a:lnTo>
                  <a:close/>
                  <a:moveTo>
                    <a:pt x="12364" y="715"/>
                  </a:moveTo>
                  <a:lnTo>
                    <a:pt x="12318" y="942"/>
                  </a:lnTo>
                  <a:lnTo>
                    <a:pt x="12296" y="936"/>
                  </a:lnTo>
                  <a:lnTo>
                    <a:pt x="12342" y="709"/>
                  </a:lnTo>
                  <a:lnTo>
                    <a:pt x="12364" y="715"/>
                  </a:lnTo>
                  <a:close/>
                  <a:moveTo>
                    <a:pt x="12296" y="936"/>
                  </a:moveTo>
                  <a:lnTo>
                    <a:pt x="12296" y="935"/>
                  </a:lnTo>
                  <a:lnTo>
                    <a:pt x="12296" y="936"/>
                  </a:lnTo>
                  <a:lnTo>
                    <a:pt x="12307" y="939"/>
                  </a:lnTo>
                  <a:lnTo>
                    <a:pt x="12296" y="936"/>
                  </a:lnTo>
                  <a:close/>
                  <a:moveTo>
                    <a:pt x="12318" y="942"/>
                  </a:moveTo>
                  <a:lnTo>
                    <a:pt x="12288" y="1187"/>
                  </a:lnTo>
                  <a:lnTo>
                    <a:pt x="12265" y="1181"/>
                  </a:lnTo>
                  <a:lnTo>
                    <a:pt x="12296" y="936"/>
                  </a:lnTo>
                  <a:lnTo>
                    <a:pt x="12318" y="942"/>
                  </a:lnTo>
                  <a:close/>
                  <a:moveTo>
                    <a:pt x="12265" y="1181"/>
                  </a:moveTo>
                  <a:lnTo>
                    <a:pt x="12265" y="1182"/>
                  </a:lnTo>
                  <a:lnTo>
                    <a:pt x="12265" y="1181"/>
                  </a:lnTo>
                  <a:lnTo>
                    <a:pt x="12276" y="1184"/>
                  </a:lnTo>
                  <a:lnTo>
                    <a:pt x="12265" y="1181"/>
                  </a:lnTo>
                  <a:close/>
                  <a:moveTo>
                    <a:pt x="12288" y="1187"/>
                  </a:moveTo>
                  <a:lnTo>
                    <a:pt x="12271" y="1448"/>
                  </a:lnTo>
                  <a:lnTo>
                    <a:pt x="12248" y="1442"/>
                  </a:lnTo>
                  <a:lnTo>
                    <a:pt x="12265" y="1181"/>
                  </a:lnTo>
                  <a:lnTo>
                    <a:pt x="12288" y="1187"/>
                  </a:lnTo>
                  <a:close/>
                  <a:moveTo>
                    <a:pt x="12271" y="1448"/>
                  </a:moveTo>
                  <a:lnTo>
                    <a:pt x="12271" y="1449"/>
                  </a:lnTo>
                  <a:lnTo>
                    <a:pt x="12271" y="1448"/>
                  </a:lnTo>
                  <a:lnTo>
                    <a:pt x="12259" y="1446"/>
                  </a:lnTo>
                  <a:lnTo>
                    <a:pt x="12271" y="1448"/>
                  </a:lnTo>
                  <a:close/>
                  <a:moveTo>
                    <a:pt x="12271" y="1448"/>
                  </a:moveTo>
                  <a:lnTo>
                    <a:pt x="12225" y="1711"/>
                  </a:lnTo>
                  <a:lnTo>
                    <a:pt x="12202" y="1704"/>
                  </a:lnTo>
                  <a:lnTo>
                    <a:pt x="12248" y="1442"/>
                  </a:lnTo>
                  <a:lnTo>
                    <a:pt x="12271" y="1448"/>
                  </a:lnTo>
                  <a:close/>
                  <a:moveTo>
                    <a:pt x="12202" y="1705"/>
                  </a:moveTo>
                  <a:lnTo>
                    <a:pt x="12202" y="1704"/>
                  </a:lnTo>
                  <a:lnTo>
                    <a:pt x="12214" y="1707"/>
                  </a:lnTo>
                  <a:lnTo>
                    <a:pt x="12202" y="1705"/>
                  </a:lnTo>
                  <a:close/>
                  <a:moveTo>
                    <a:pt x="12225" y="1710"/>
                  </a:moveTo>
                  <a:lnTo>
                    <a:pt x="12202" y="1980"/>
                  </a:lnTo>
                  <a:lnTo>
                    <a:pt x="12179" y="1975"/>
                  </a:lnTo>
                  <a:lnTo>
                    <a:pt x="12202" y="1705"/>
                  </a:lnTo>
                  <a:lnTo>
                    <a:pt x="12225" y="1710"/>
                  </a:lnTo>
                  <a:close/>
                  <a:moveTo>
                    <a:pt x="12202" y="1980"/>
                  </a:moveTo>
                  <a:lnTo>
                    <a:pt x="12185" y="2242"/>
                  </a:lnTo>
                  <a:lnTo>
                    <a:pt x="12162" y="2236"/>
                  </a:lnTo>
                  <a:lnTo>
                    <a:pt x="12179" y="1975"/>
                  </a:lnTo>
                  <a:lnTo>
                    <a:pt x="12202" y="1980"/>
                  </a:lnTo>
                  <a:close/>
                  <a:moveTo>
                    <a:pt x="12185" y="2242"/>
                  </a:moveTo>
                  <a:lnTo>
                    <a:pt x="12168" y="2504"/>
                  </a:lnTo>
                  <a:lnTo>
                    <a:pt x="12145" y="2498"/>
                  </a:lnTo>
                  <a:lnTo>
                    <a:pt x="12162" y="2236"/>
                  </a:lnTo>
                  <a:lnTo>
                    <a:pt x="12185" y="2242"/>
                  </a:lnTo>
                  <a:close/>
                  <a:moveTo>
                    <a:pt x="12168" y="2504"/>
                  </a:moveTo>
                  <a:lnTo>
                    <a:pt x="12150" y="2731"/>
                  </a:lnTo>
                  <a:lnTo>
                    <a:pt x="12128" y="2725"/>
                  </a:lnTo>
                  <a:lnTo>
                    <a:pt x="12145" y="2498"/>
                  </a:lnTo>
                  <a:lnTo>
                    <a:pt x="12168" y="2504"/>
                  </a:lnTo>
                  <a:close/>
                  <a:moveTo>
                    <a:pt x="12128" y="2725"/>
                  </a:moveTo>
                  <a:lnTo>
                    <a:pt x="12128" y="2725"/>
                  </a:lnTo>
                  <a:lnTo>
                    <a:pt x="12139" y="2729"/>
                  </a:lnTo>
                  <a:lnTo>
                    <a:pt x="12128" y="2725"/>
                  </a:lnTo>
                  <a:close/>
                  <a:moveTo>
                    <a:pt x="12150" y="2731"/>
                  </a:moveTo>
                  <a:lnTo>
                    <a:pt x="12148" y="2976"/>
                  </a:lnTo>
                  <a:lnTo>
                    <a:pt x="12125" y="2971"/>
                  </a:lnTo>
                  <a:lnTo>
                    <a:pt x="12128" y="2725"/>
                  </a:lnTo>
                  <a:lnTo>
                    <a:pt x="12150" y="2731"/>
                  </a:lnTo>
                  <a:close/>
                  <a:moveTo>
                    <a:pt x="12148" y="2976"/>
                  </a:moveTo>
                  <a:lnTo>
                    <a:pt x="12145" y="3221"/>
                  </a:lnTo>
                  <a:lnTo>
                    <a:pt x="12122" y="3216"/>
                  </a:lnTo>
                  <a:lnTo>
                    <a:pt x="12125" y="2971"/>
                  </a:lnTo>
                  <a:lnTo>
                    <a:pt x="12148" y="2976"/>
                  </a:lnTo>
                  <a:close/>
                  <a:moveTo>
                    <a:pt x="12145" y="3221"/>
                  </a:moveTo>
                  <a:lnTo>
                    <a:pt x="12145" y="3221"/>
                  </a:lnTo>
                  <a:lnTo>
                    <a:pt x="12145" y="3222"/>
                  </a:lnTo>
                  <a:lnTo>
                    <a:pt x="12133" y="3218"/>
                  </a:lnTo>
                  <a:lnTo>
                    <a:pt x="12145" y="3221"/>
                  </a:lnTo>
                  <a:close/>
                  <a:moveTo>
                    <a:pt x="12145" y="3222"/>
                  </a:moveTo>
                  <a:lnTo>
                    <a:pt x="12106" y="3475"/>
                  </a:lnTo>
                  <a:lnTo>
                    <a:pt x="12083" y="3469"/>
                  </a:lnTo>
                  <a:lnTo>
                    <a:pt x="12122" y="3215"/>
                  </a:lnTo>
                  <a:lnTo>
                    <a:pt x="12145" y="3222"/>
                  </a:lnTo>
                  <a:close/>
                  <a:moveTo>
                    <a:pt x="12106" y="3475"/>
                  </a:moveTo>
                  <a:lnTo>
                    <a:pt x="12068" y="3728"/>
                  </a:lnTo>
                  <a:lnTo>
                    <a:pt x="12046" y="3722"/>
                  </a:lnTo>
                  <a:lnTo>
                    <a:pt x="12083" y="3469"/>
                  </a:lnTo>
                  <a:lnTo>
                    <a:pt x="12106" y="3475"/>
                  </a:lnTo>
                  <a:close/>
                  <a:moveTo>
                    <a:pt x="12068" y="3728"/>
                  </a:moveTo>
                  <a:lnTo>
                    <a:pt x="12030" y="3981"/>
                  </a:lnTo>
                  <a:lnTo>
                    <a:pt x="12007" y="3975"/>
                  </a:lnTo>
                  <a:lnTo>
                    <a:pt x="12046" y="3722"/>
                  </a:lnTo>
                  <a:lnTo>
                    <a:pt x="12068" y="3728"/>
                  </a:lnTo>
                  <a:close/>
                  <a:moveTo>
                    <a:pt x="12030" y="3981"/>
                  </a:moveTo>
                  <a:lnTo>
                    <a:pt x="12029" y="3984"/>
                  </a:lnTo>
                  <a:lnTo>
                    <a:pt x="12030" y="3981"/>
                  </a:lnTo>
                  <a:lnTo>
                    <a:pt x="12018" y="3977"/>
                  </a:lnTo>
                  <a:lnTo>
                    <a:pt x="12030" y="3981"/>
                  </a:lnTo>
                  <a:close/>
                  <a:moveTo>
                    <a:pt x="12030" y="3981"/>
                  </a:moveTo>
                  <a:lnTo>
                    <a:pt x="11977" y="4251"/>
                  </a:lnTo>
                  <a:lnTo>
                    <a:pt x="11955" y="4245"/>
                  </a:lnTo>
                  <a:lnTo>
                    <a:pt x="12007" y="3975"/>
                  </a:lnTo>
                  <a:lnTo>
                    <a:pt x="12030" y="3981"/>
                  </a:lnTo>
                  <a:close/>
                  <a:moveTo>
                    <a:pt x="11977" y="4251"/>
                  </a:moveTo>
                  <a:lnTo>
                    <a:pt x="11978" y="4250"/>
                  </a:lnTo>
                  <a:lnTo>
                    <a:pt x="11977" y="4251"/>
                  </a:lnTo>
                  <a:lnTo>
                    <a:pt x="11966" y="4248"/>
                  </a:lnTo>
                  <a:lnTo>
                    <a:pt x="11977" y="4251"/>
                  </a:lnTo>
                  <a:close/>
                  <a:moveTo>
                    <a:pt x="11977" y="4251"/>
                  </a:moveTo>
                  <a:lnTo>
                    <a:pt x="11910" y="4504"/>
                  </a:lnTo>
                  <a:lnTo>
                    <a:pt x="11887" y="4498"/>
                  </a:lnTo>
                  <a:lnTo>
                    <a:pt x="11955" y="4245"/>
                  </a:lnTo>
                  <a:lnTo>
                    <a:pt x="11977" y="4251"/>
                  </a:lnTo>
                  <a:close/>
                  <a:moveTo>
                    <a:pt x="11887" y="4498"/>
                  </a:moveTo>
                  <a:lnTo>
                    <a:pt x="11887" y="4499"/>
                  </a:lnTo>
                  <a:lnTo>
                    <a:pt x="11887" y="4498"/>
                  </a:lnTo>
                  <a:lnTo>
                    <a:pt x="11899" y="4501"/>
                  </a:lnTo>
                  <a:lnTo>
                    <a:pt x="11887" y="4498"/>
                  </a:lnTo>
                  <a:close/>
                  <a:moveTo>
                    <a:pt x="11910" y="4504"/>
                  </a:moveTo>
                  <a:lnTo>
                    <a:pt x="11851" y="4782"/>
                  </a:lnTo>
                  <a:lnTo>
                    <a:pt x="11828" y="4776"/>
                  </a:lnTo>
                  <a:lnTo>
                    <a:pt x="11887" y="4498"/>
                  </a:lnTo>
                  <a:lnTo>
                    <a:pt x="11910" y="4504"/>
                  </a:lnTo>
                  <a:close/>
                  <a:moveTo>
                    <a:pt x="11851" y="4782"/>
                  </a:moveTo>
                  <a:lnTo>
                    <a:pt x="11792" y="5061"/>
                  </a:lnTo>
                  <a:lnTo>
                    <a:pt x="11769" y="5055"/>
                  </a:lnTo>
                  <a:lnTo>
                    <a:pt x="11828" y="4776"/>
                  </a:lnTo>
                  <a:lnTo>
                    <a:pt x="11851" y="4782"/>
                  </a:lnTo>
                  <a:close/>
                  <a:moveTo>
                    <a:pt x="11792" y="5061"/>
                  </a:moveTo>
                  <a:lnTo>
                    <a:pt x="11792" y="5061"/>
                  </a:lnTo>
                  <a:lnTo>
                    <a:pt x="11792" y="5062"/>
                  </a:lnTo>
                  <a:lnTo>
                    <a:pt x="11781" y="5058"/>
                  </a:lnTo>
                  <a:lnTo>
                    <a:pt x="11792" y="5061"/>
                  </a:lnTo>
                  <a:close/>
                  <a:moveTo>
                    <a:pt x="11792" y="5062"/>
                  </a:moveTo>
                  <a:lnTo>
                    <a:pt x="11711" y="5332"/>
                  </a:lnTo>
                  <a:lnTo>
                    <a:pt x="11688" y="5325"/>
                  </a:lnTo>
                  <a:lnTo>
                    <a:pt x="11769" y="5055"/>
                  </a:lnTo>
                  <a:lnTo>
                    <a:pt x="11792" y="5062"/>
                  </a:lnTo>
                  <a:close/>
                  <a:moveTo>
                    <a:pt x="11688" y="5325"/>
                  </a:moveTo>
                  <a:lnTo>
                    <a:pt x="11688" y="5326"/>
                  </a:lnTo>
                  <a:lnTo>
                    <a:pt x="11688" y="5325"/>
                  </a:lnTo>
                  <a:lnTo>
                    <a:pt x="11700" y="5328"/>
                  </a:lnTo>
                  <a:lnTo>
                    <a:pt x="11688" y="5325"/>
                  </a:lnTo>
                  <a:close/>
                  <a:moveTo>
                    <a:pt x="11711" y="5331"/>
                  </a:moveTo>
                  <a:lnTo>
                    <a:pt x="11678" y="5509"/>
                  </a:lnTo>
                  <a:lnTo>
                    <a:pt x="11655" y="5502"/>
                  </a:lnTo>
                  <a:lnTo>
                    <a:pt x="11688" y="5325"/>
                  </a:lnTo>
                  <a:lnTo>
                    <a:pt x="11711" y="5331"/>
                  </a:lnTo>
                  <a:close/>
                  <a:moveTo>
                    <a:pt x="11655" y="5502"/>
                  </a:moveTo>
                  <a:lnTo>
                    <a:pt x="11655" y="5501"/>
                  </a:lnTo>
                  <a:lnTo>
                    <a:pt x="11655" y="5502"/>
                  </a:lnTo>
                  <a:lnTo>
                    <a:pt x="11667" y="5505"/>
                  </a:lnTo>
                  <a:lnTo>
                    <a:pt x="11655" y="5502"/>
                  </a:lnTo>
                  <a:close/>
                  <a:moveTo>
                    <a:pt x="11678" y="5509"/>
                  </a:moveTo>
                  <a:lnTo>
                    <a:pt x="11661" y="5736"/>
                  </a:lnTo>
                  <a:lnTo>
                    <a:pt x="11638" y="5730"/>
                  </a:lnTo>
                  <a:lnTo>
                    <a:pt x="11655" y="5502"/>
                  </a:lnTo>
                  <a:lnTo>
                    <a:pt x="11678" y="5509"/>
                  </a:lnTo>
                  <a:close/>
                  <a:moveTo>
                    <a:pt x="11661" y="5736"/>
                  </a:moveTo>
                  <a:lnTo>
                    <a:pt x="11661" y="5736"/>
                  </a:lnTo>
                  <a:lnTo>
                    <a:pt x="11649" y="5732"/>
                  </a:lnTo>
                  <a:lnTo>
                    <a:pt x="11661" y="5736"/>
                  </a:lnTo>
                  <a:close/>
                  <a:moveTo>
                    <a:pt x="11661" y="5736"/>
                  </a:moveTo>
                  <a:lnTo>
                    <a:pt x="11615" y="5998"/>
                  </a:lnTo>
                  <a:lnTo>
                    <a:pt x="11593" y="5992"/>
                  </a:lnTo>
                  <a:lnTo>
                    <a:pt x="11638" y="5730"/>
                  </a:lnTo>
                  <a:lnTo>
                    <a:pt x="11661" y="5736"/>
                  </a:lnTo>
                  <a:close/>
                  <a:moveTo>
                    <a:pt x="11593" y="5992"/>
                  </a:moveTo>
                  <a:lnTo>
                    <a:pt x="11593" y="5985"/>
                  </a:lnTo>
                  <a:lnTo>
                    <a:pt x="11593" y="5992"/>
                  </a:lnTo>
                  <a:lnTo>
                    <a:pt x="11604" y="5995"/>
                  </a:lnTo>
                  <a:lnTo>
                    <a:pt x="11593" y="5992"/>
                  </a:lnTo>
                  <a:close/>
                  <a:moveTo>
                    <a:pt x="11615" y="5998"/>
                  </a:moveTo>
                  <a:lnTo>
                    <a:pt x="11570" y="6293"/>
                  </a:lnTo>
                  <a:lnTo>
                    <a:pt x="11548" y="6287"/>
                  </a:lnTo>
                  <a:lnTo>
                    <a:pt x="11593" y="5992"/>
                  </a:lnTo>
                  <a:lnTo>
                    <a:pt x="11615" y="5998"/>
                  </a:lnTo>
                  <a:close/>
                  <a:moveTo>
                    <a:pt x="11548" y="6287"/>
                  </a:moveTo>
                  <a:lnTo>
                    <a:pt x="11548" y="6287"/>
                  </a:lnTo>
                  <a:lnTo>
                    <a:pt x="11559" y="6291"/>
                  </a:lnTo>
                  <a:lnTo>
                    <a:pt x="11548" y="6287"/>
                  </a:lnTo>
                  <a:close/>
                  <a:moveTo>
                    <a:pt x="11570" y="6293"/>
                  </a:moveTo>
                  <a:lnTo>
                    <a:pt x="11562" y="6614"/>
                  </a:lnTo>
                  <a:lnTo>
                    <a:pt x="11539" y="6608"/>
                  </a:lnTo>
                  <a:lnTo>
                    <a:pt x="11548" y="6287"/>
                  </a:lnTo>
                  <a:lnTo>
                    <a:pt x="11570" y="6293"/>
                  </a:lnTo>
                  <a:close/>
                  <a:moveTo>
                    <a:pt x="11562" y="6614"/>
                  </a:moveTo>
                  <a:lnTo>
                    <a:pt x="11546" y="6943"/>
                  </a:lnTo>
                  <a:lnTo>
                    <a:pt x="11524" y="6937"/>
                  </a:lnTo>
                  <a:lnTo>
                    <a:pt x="11539" y="6608"/>
                  </a:lnTo>
                  <a:lnTo>
                    <a:pt x="11562" y="6614"/>
                  </a:lnTo>
                  <a:close/>
                  <a:moveTo>
                    <a:pt x="11546" y="6943"/>
                  </a:moveTo>
                  <a:lnTo>
                    <a:pt x="11530" y="7272"/>
                  </a:lnTo>
                  <a:lnTo>
                    <a:pt x="11509" y="7266"/>
                  </a:lnTo>
                  <a:lnTo>
                    <a:pt x="11524" y="6937"/>
                  </a:lnTo>
                  <a:lnTo>
                    <a:pt x="11546" y="6943"/>
                  </a:lnTo>
                  <a:close/>
                  <a:moveTo>
                    <a:pt x="11509" y="7266"/>
                  </a:moveTo>
                  <a:lnTo>
                    <a:pt x="11509" y="7267"/>
                  </a:lnTo>
                  <a:lnTo>
                    <a:pt x="11509" y="7266"/>
                  </a:lnTo>
                  <a:lnTo>
                    <a:pt x="11519" y="7269"/>
                  </a:lnTo>
                  <a:lnTo>
                    <a:pt x="11509" y="7266"/>
                  </a:lnTo>
                  <a:close/>
                  <a:moveTo>
                    <a:pt x="11530" y="7272"/>
                  </a:moveTo>
                  <a:lnTo>
                    <a:pt x="11529" y="7585"/>
                  </a:lnTo>
                  <a:lnTo>
                    <a:pt x="11506" y="7579"/>
                  </a:lnTo>
                  <a:lnTo>
                    <a:pt x="11509" y="7266"/>
                  </a:lnTo>
                  <a:lnTo>
                    <a:pt x="11530" y="7272"/>
                  </a:lnTo>
                  <a:close/>
                  <a:moveTo>
                    <a:pt x="11506" y="7579"/>
                  </a:moveTo>
                  <a:lnTo>
                    <a:pt x="11506" y="7579"/>
                  </a:lnTo>
                  <a:lnTo>
                    <a:pt x="11518" y="7581"/>
                  </a:lnTo>
                  <a:lnTo>
                    <a:pt x="11506" y="7579"/>
                  </a:lnTo>
                  <a:close/>
                  <a:moveTo>
                    <a:pt x="11529" y="7583"/>
                  </a:moveTo>
                  <a:lnTo>
                    <a:pt x="11556" y="7897"/>
                  </a:lnTo>
                  <a:lnTo>
                    <a:pt x="11534" y="7891"/>
                  </a:lnTo>
                  <a:lnTo>
                    <a:pt x="11506" y="7579"/>
                  </a:lnTo>
                  <a:lnTo>
                    <a:pt x="11529" y="7583"/>
                  </a:lnTo>
                  <a:close/>
                  <a:moveTo>
                    <a:pt x="11534" y="7891"/>
                  </a:moveTo>
                  <a:lnTo>
                    <a:pt x="11534" y="7891"/>
                  </a:lnTo>
                  <a:lnTo>
                    <a:pt x="11545" y="7893"/>
                  </a:lnTo>
                  <a:lnTo>
                    <a:pt x="11534" y="7891"/>
                  </a:lnTo>
                  <a:close/>
                  <a:moveTo>
                    <a:pt x="11556" y="7896"/>
                  </a:moveTo>
                  <a:lnTo>
                    <a:pt x="11597" y="8158"/>
                  </a:lnTo>
                  <a:lnTo>
                    <a:pt x="11574" y="8154"/>
                  </a:lnTo>
                  <a:lnTo>
                    <a:pt x="11534" y="7891"/>
                  </a:lnTo>
                  <a:lnTo>
                    <a:pt x="11556" y="7896"/>
                  </a:lnTo>
                  <a:close/>
                  <a:moveTo>
                    <a:pt x="11574" y="8154"/>
                  </a:moveTo>
                  <a:lnTo>
                    <a:pt x="11574" y="8155"/>
                  </a:lnTo>
                  <a:lnTo>
                    <a:pt x="11574" y="8154"/>
                  </a:lnTo>
                  <a:lnTo>
                    <a:pt x="11585" y="8156"/>
                  </a:lnTo>
                  <a:lnTo>
                    <a:pt x="11574" y="8154"/>
                  </a:lnTo>
                  <a:close/>
                  <a:moveTo>
                    <a:pt x="11597" y="8157"/>
                  </a:moveTo>
                  <a:lnTo>
                    <a:pt x="11651" y="8403"/>
                  </a:lnTo>
                  <a:lnTo>
                    <a:pt x="11628" y="8398"/>
                  </a:lnTo>
                  <a:lnTo>
                    <a:pt x="11574" y="8154"/>
                  </a:lnTo>
                  <a:lnTo>
                    <a:pt x="11597" y="8157"/>
                  </a:lnTo>
                  <a:close/>
                  <a:moveTo>
                    <a:pt x="11651" y="8403"/>
                  </a:moveTo>
                  <a:lnTo>
                    <a:pt x="11697" y="8622"/>
                  </a:lnTo>
                  <a:lnTo>
                    <a:pt x="11674" y="8617"/>
                  </a:lnTo>
                  <a:lnTo>
                    <a:pt x="11628" y="8398"/>
                  </a:lnTo>
                  <a:lnTo>
                    <a:pt x="11651" y="8403"/>
                  </a:lnTo>
                  <a:close/>
                  <a:moveTo>
                    <a:pt x="11697" y="8622"/>
                  </a:moveTo>
                  <a:lnTo>
                    <a:pt x="11737" y="8816"/>
                  </a:lnTo>
                  <a:lnTo>
                    <a:pt x="11714" y="8812"/>
                  </a:lnTo>
                  <a:lnTo>
                    <a:pt x="11674" y="8617"/>
                  </a:lnTo>
                  <a:lnTo>
                    <a:pt x="11697" y="8622"/>
                  </a:lnTo>
                  <a:close/>
                  <a:moveTo>
                    <a:pt x="11714" y="8812"/>
                  </a:moveTo>
                  <a:lnTo>
                    <a:pt x="11714" y="8810"/>
                  </a:lnTo>
                  <a:lnTo>
                    <a:pt x="11714" y="8812"/>
                  </a:lnTo>
                  <a:lnTo>
                    <a:pt x="11725" y="8815"/>
                  </a:lnTo>
                  <a:lnTo>
                    <a:pt x="11714" y="8812"/>
                  </a:lnTo>
                  <a:close/>
                  <a:moveTo>
                    <a:pt x="11737" y="8816"/>
                  </a:moveTo>
                  <a:lnTo>
                    <a:pt x="11783" y="9002"/>
                  </a:lnTo>
                  <a:lnTo>
                    <a:pt x="11760" y="8997"/>
                  </a:lnTo>
                  <a:lnTo>
                    <a:pt x="11714" y="8812"/>
                  </a:lnTo>
                  <a:lnTo>
                    <a:pt x="11737" y="8816"/>
                  </a:lnTo>
                  <a:close/>
                  <a:moveTo>
                    <a:pt x="11783" y="9002"/>
                  </a:moveTo>
                  <a:lnTo>
                    <a:pt x="11783" y="9003"/>
                  </a:lnTo>
                  <a:lnTo>
                    <a:pt x="11783" y="9002"/>
                  </a:lnTo>
                  <a:lnTo>
                    <a:pt x="11771" y="9000"/>
                  </a:lnTo>
                  <a:lnTo>
                    <a:pt x="11783" y="9002"/>
                  </a:lnTo>
                  <a:close/>
                  <a:moveTo>
                    <a:pt x="11783" y="9002"/>
                  </a:moveTo>
                  <a:lnTo>
                    <a:pt x="11815" y="9171"/>
                  </a:lnTo>
                  <a:lnTo>
                    <a:pt x="11792" y="9167"/>
                  </a:lnTo>
                  <a:lnTo>
                    <a:pt x="11760" y="8997"/>
                  </a:lnTo>
                  <a:lnTo>
                    <a:pt x="11783" y="9002"/>
                  </a:lnTo>
                  <a:close/>
                  <a:moveTo>
                    <a:pt x="11792" y="9167"/>
                  </a:moveTo>
                  <a:lnTo>
                    <a:pt x="11792" y="9166"/>
                  </a:lnTo>
                  <a:lnTo>
                    <a:pt x="11792" y="9167"/>
                  </a:lnTo>
                  <a:lnTo>
                    <a:pt x="11803" y="9169"/>
                  </a:lnTo>
                  <a:lnTo>
                    <a:pt x="11792" y="9167"/>
                  </a:lnTo>
                  <a:close/>
                  <a:moveTo>
                    <a:pt x="11815" y="9171"/>
                  </a:moveTo>
                  <a:lnTo>
                    <a:pt x="11853" y="9332"/>
                  </a:lnTo>
                  <a:lnTo>
                    <a:pt x="11830" y="9327"/>
                  </a:lnTo>
                  <a:lnTo>
                    <a:pt x="11792" y="9167"/>
                  </a:lnTo>
                  <a:lnTo>
                    <a:pt x="11815" y="9171"/>
                  </a:lnTo>
                  <a:close/>
                  <a:moveTo>
                    <a:pt x="11853" y="9332"/>
                  </a:moveTo>
                  <a:lnTo>
                    <a:pt x="11853" y="9333"/>
                  </a:lnTo>
                  <a:lnTo>
                    <a:pt x="11853" y="9332"/>
                  </a:lnTo>
                  <a:lnTo>
                    <a:pt x="11841" y="9329"/>
                  </a:lnTo>
                  <a:lnTo>
                    <a:pt x="11853" y="9332"/>
                  </a:lnTo>
                  <a:close/>
                  <a:moveTo>
                    <a:pt x="11853" y="9332"/>
                  </a:moveTo>
                  <a:lnTo>
                    <a:pt x="11870" y="9484"/>
                  </a:lnTo>
                  <a:lnTo>
                    <a:pt x="11847" y="9479"/>
                  </a:lnTo>
                  <a:lnTo>
                    <a:pt x="11830" y="9327"/>
                  </a:lnTo>
                  <a:lnTo>
                    <a:pt x="11853" y="9332"/>
                  </a:lnTo>
                  <a:close/>
                  <a:moveTo>
                    <a:pt x="11870" y="9484"/>
                  </a:moveTo>
                  <a:lnTo>
                    <a:pt x="11887" y="9635"/>
                  </a:lnTo>
                  <a:lnTo>
                    <a:pt x="11864" y="9631"/>
                  </a:lnTo>
                  <a:lnTo>
                    <a:pt x="11847" y="9479"/>
                  </a:lnTo>
                  <a:lnTo>
                    <a:pt x="11870" y="9484"/>
                  </a:lnTo>
                  <a:close/>
                  <a:moveTo>
                    <a:pt x="11887" y="9635"/>
                  </a:moveTo>
                  <a:lnTo>
                    <a:pt x="11887" y="9634"/>
                  </a:lnTo>
                  <a:lnTo>
                    <a:pt x="11887" y="9635"/>
                  </a:lnTo>
                  <a:lnTo>
                    <a:pt x="11875" y="9633"/>
                  </a:lnTo>
                  <a:lnTo>
                    <a:pt x="11887" y="9635"/>
                  </a:lnTo>
                  <a:close/>
                  <a:moveTo>
                    <a:pt x="11887" y="9635"/>
                  </a:moveTo>
                  <a:lnTo>
                    <a:pt x="11897" y="9796"/>
                  </a:lnTo>
                  <a:lnTo>
                    <a:pt x="11874" y="9792"/>
                  </a:lnTo>
                  <a:lnTo>
                    <a:pt x="11864" y="9631"/>
                  </a:lnTo>
                  <a:lnTo>
                    <a:pt x="11887" y="9635"/>
                  </a:lnTo>
                  <a:close/>
                  <a:moveTo>
                    <a:pt x="11897" y="9796"/>
                  </a:moveTo>
                  <a:lnTo>
                    <a:pt x="11897" y="9796"/>
                  </a:lnTo>
                  <a:lnTo>
                    <a:pt x="11886" y="9794"/>
                  </a:lnTo>
                  <a:lnTo>
                    <a:pt x="11897" y="9796"/>
                  </a:lnTo>
                  <a:close/>
                  <a:moveTo>
                    <a:pt x="11897" y="9796"/>
                  </a:moveTo>
                  <a:lnTo>
                    <a:pt x="11885" y="9949"/>
                  </a:lnTo>
                  <a:lnTo>
                    <a:pt x="11863" y="9943"/>
                  </a:lnTo>
                  <a:lnTo>
                    <a:pt x="11874" y="9790"/>
                  </a:lnTo>
                  <a:lnTo>
                    <a:pt x="11897" y="9796"/>
                  </a:lnTo>
                  <a:close/>
                  <a:moveTo>
                    <a:pt x="11863" y="9943"/>
                  </a:moveTo>
                  <a:lnTo>
                    <a:pt x="11863" y="9943"/>
                  </a:lnTo>
                  <a:lnTo>
                    <a:pt x="11874" y="9945"/>
                  </a:lnTo>
                  <a:lnTo>
                    <a:pt x="11863" y="9943"/>
                  </a:lnTo>
                  <a:close/>
                  <a:moveTo>
                    <a:pt x="11885" y="9948"/>
                  </a:moveTo>
                  <a:lnTo>
                    <a:pt x="11889" y="10117"/>
                  </a:lnTo>
                  <a:lnTo>
                    <a:pt x="11866" y="10111"/>
                  </a:lnTo>
                  <a:lnTo>
                    <a:pt x="11863" y="9943"/>
                  </a:lnTo>
                  <a:lnTo>
                    <a:pt x="11885" y="9948"/>
                  </a:lnTo>
                  <a:close/>
                  <a:moveTo>
                    <a:pt x="11889" y="10117"/>
                  </a:moveTo>
                  <a:lnTo>
                    <a:pt x="11889" y="10116"/>
                  </a:lnTo>
                  <a:lnTo>
                    <a:pt x="11889" y="10117"/>
                  </a:lnTo>
                  <a:lnTo>
                    <a:pt x="11876" y="10115"/>
                  </a:lnTo>
                  <a:lnTo>
                    <a:pt x="11889" y="10117"/>
                  </a:lnTo>
                  <a:close/>
                  <a:moveTo>
                    <a:pt x="11889" y="10117"/>
                  </a:moveTo>
                  <a:lnTo>
                    <a:pt x="11884" y="10261"/>
                  </a:lnTo>
                  <a:lnTo>
                    <a:pt x="11861" y="10255"/>
                  </a:lnTo>
                  <a:lnTo>
                    <a:pt x="11866" y="10111"/>
                  </a:lnTo>
                  <a:lnTo>
                    <a:pt x="11889" y="10117"/>
                  </a:lnTo>
                  <a:close/>
                  <a:moveTo>
                    <a:pt x="11884" y="10261"/>
                  </a:moveTo>
                  <a:lnTo>
                    <a:pt x="11884" y="10261"/>
                  </a:lnTo>
                  <a:lnTo>
                    <a:pt x="11873" y="10258"/>
                  </a:lnTo>
                  <a:lnTo>
                    <a:pt x="11884" y="10261"/>
                  </a:lnTo>
                  <a:close/>
                  <a:moveTo>
                    <a:pt x="11884" y="10261"/>
                  </a:moveTo>
                  <a:lnTo>
                    <a:pt x="11864" y="10387"/>
                  </a:lnTo>
                  <a:lnTo>
                    <a:pt x="11843" y="10381"/>
                  </a:lnTo>
                  <a:lnTo>
                    <a:pt x="11861" y="10255"/>
                  </a:lnTo>
                  <a:lnTo>
                    <a:pt x="11884" y="10261"/>
                  </a:lnTo>
                  <a:close/>
                  <a:moveTo>
                    <a:pt x="11841" y="10382"/>
                  </a:moveTo>
                  <a:lnTo>
                    <a:pt x="11841" y="10382"/>
                  </a:lnTo>
                  <a:lnTo>
                    <a:pt x="11843" y="10381"/>
                  </a:lnTo>
                  <a:lnTo>
                    <a:pt x="11853" y="10385"/>
                  </a:lnTo>
                  <a:lnTo>
                    <a:pt x="11841" y="10382"/>
                  </a:lnTo>
                  <a:close/>
                  <a:moveTo>
                    <a:pt x="11864" y="10387"/>
                  </a:moveTo>
                  <a:lnTo>
                    <a:pt x="11867" y="10523"/>
                  </a:lnTo>
                  <a:lnTo>
                    <a:pt x="11844" y="10517"/>
                  </a:lnTo>
                  <a:lnTo>
                    <a:pt x="11841" y="10382"/>
                  </a:lnTo>
                  <a:lnTo>
                    <a:pt x="11864" y="10387"/>
                  </a:lnTo>
                  <a:close/>
                  <a:moveTo>
                    <a:pt x="11867" y="10523"/>
                  </a:moveTo>
                  <a:lnTo>
                    <a:pt x="11867" y="10522"/>
                  </a:lnTo>
                  <a:lnTo>
                    <a:pt x="11867" y="10523"/>
                  </a:lnTo>
                  <a:lnTo>
                    <a:pt x="11856" y="10519"/>
                  </a:lnTo>
                  <a:lnTo>
                    <a:pt x="11867" y="10523"/>
                  </a:lnTo>
                  <a:close/>
                  <a:moveTo>
                    <a:pt x="11867" y="10523"/>
                  </a:moveTo>
                  <a:lnTo>
                    <a:pt x="11855" y="10640"/>
                  </a:lnTo>
                  <a:lnTo>
                    <a:pt x="11832" y="10634"/>
                  </a:lnTo>
                  <a:lnTo>
                    <a:pt x="11844" y="10517"/>
                  </a:lnTo>
                  <a:lnTo>
                    <a:pt x="11867" y="10523"/>
                  </a:lnTo>
                  <a:close/>
                  <a:moveTo>
                    <a:pt x="11855" y="10640"/>
                  </a:moveTo>
                  <a:lnTo>
                    <a:pt x="11855" y="10640"/>
                  </a:lnTo>
                  <a:lnTo>
                    <a:pt x="11855" y="10641"/>
                  </a:lnTo>
                  <a:lnTo>
                    <a:pt x="11844" y="10638"/>
                  </a:lnTo>
                  <a:lnTo>
                    <a:pt x="11855" y="10640"/>
                  </a:lnTo>
                  <a:close/>
                  <a:moveTo>
                    <a:pt x="11855" y="10641"/>
                  </a:moveTo>
                  <a:lnTo>
                    <a:pt x="11821" y="10750"/>
                  </a:lnTo>
                  <a:lnTo>
                    <a:pt x="11799" y="10744"/>
                  </a:lnTo>
                  <a:lnTo>
                    <a:pt x="11832" y="10634"/>
                  </a:lnTo>
                  <a:lnTo>
                    <a:pt x="11855" y="10641"/>
                  </a:lnTo>
                  <a:close/>
                  <a:moveTo>
                    <a:pt x="11799" y="10744"/>
                  </a:moveTo>
                  <a:lnTo>
                    <a:pt x="11799" y="10744"/>
                  </a:lnTo>
                  <a:lnTo>
                    <a:pt x="11810" y="10748"/>
                  </a:lnTo>
                  <a:lnTo>
                    <a:pt x="11799" y="10744"/>
                  </a:lnTo>
                  <a:close/>
                  <a:moveTo>
                    <a:pt x="11821" y="10750"/>
                  </a:moveTo>
                  <a:lnTo>
                    <a:pt x="11801" y="10877"/>
                  </a:lnTo>
                  <a:lnTo>
                    <a:pt x="11780" y="10871"/>
                  </a:lnTo>
                  <a:lnTo>
                    <a:pt x="11799" y="10744"/>
                  </a:lnTo>
                  <a:lnTo>
                    <a:pt x="11821" y="10750"/>
                  </a:lnTo>
                  <a:close/>
                  <a:moveTo>
                    <a:pt x="11801" y="10877"/>
                  </a:moveTo>
                  <a:lnTo>
                    <a:pt x="11801" y="10877"/>
                  </a:lnTo>
                  <a:lnTo>
                    <a:pt x="11791" y="10874"/>
                  </a:lnTo>
                  <a:lnTo>
                    <a:pt x="11801" y="10877"/>
                  </a:lnTo>
                  <a:close/>
                  <a:moveTo>
                    <a:pt x="11801" y="10877"/>
                  </a:moveTo>
                  <a:lnTo>
                    <a:pt x="11740" y="10988"/>
                  </a:lnTo>
                  <a:lnTo>
                    <a:pt x="11717" y="10980"/>
                  </a:lnTo>
                  <a:lnTo>
                    <a:pt x="11780" y="10870"/>
                  </a:lnTo>
                  <a:lnTo>
                    <a:pt x="11801" y="10877"/>
                  </a:lnTo>
                  <a:close/>
                  <a:moveTo>
                    <a:pt x="11717" y="10980"/>
                  </a:moveTo>
                  <a:lnTo>
                    <a:pt x="11717" y="10980"/>
                  </a:lnTo>
                  <a:lnTo>
                    <a:pt x="11728" y="10984"/>
                  </a:lnTo>
                  <a:lnTo>
                    <a:pt x="11717" y="10980"/>
                  </a:lnTo>
                  <a:close/>
                  <a:moveTo>
                    <a:pt x="11740" y="10988"/>
                  </a:moveTo>
                  <a:lnTo>
                    <a:pt x="11691" y="11113"/>
                  </a:lnTo>
                  <a:lnTo>
                    <a:pt x="11670" y="11106"/>
                  </a:lnTo>
                  <a:lnTo>
                    <a:pt x="11717" y="10980"/>
                  </a:lnTo>
                  <a:lnTo>
                    <a:pt x="11740" y="10988"/>
                  </a:lnTo>
                  <a:close/>
                  <a:moveTo>
                    <a:pt x="11691" y="11113"/>
                  </a:moveTo>
                  <a:lnTo>
                    <a:pt x="11691" y="11113"/>
                  </a:lnTo>
                  <a:lnTo>
                    <a:pt x="11691" y="11115"/>
                  </a:lnTo>
                  <a:lnTo>
                    <a:pt x="11680" y="11110"/>
                  </a:lnTo>
                  <a:lnTo>
                    <a:pt x="11691" y="11113"/>
                  </a:lnTo>
                  <a:close/>
                  <a:moveTo>
                    <a:pt x="11691" y="11115"/>
                  </a:moveTo>
                  <a:lnTo>
                    <a:pt x="11615" y="11241"/>
                  </a:lnTo>
                  <a:lnTo>
                    <a:pt x="11593" y="11233"/>
                  </a:lnTo>
                  <a:lnTo>
                    <a:pt x="11670" y="11106"/>
                  </a:lnTo>
                  <a:lnTo>
                    <a:pt x="11691" y="11115"/>
                  </a:lnTo>
                  <a:close/>
                  <a:moveTo>
                    <a:pt x="11615" y="11241"/>
                  </a:moveTo>
                  <a:lnTo>
                    <a:pt x="11615" y="11241"/>
                  </a:lnTo>
                  <a:lnTo>
                    <a:pt x="11604" y="11237"/>
                  </a:lnTo>
                  <a:lnTo>
                    <a:pt x="11615" y="11241"/>
                  </a:lnTo>
                  <a:close/>
                  <a:moveTo>
                    <a:pt x="11615" y="11241"/>
                  </a:moveTo>
                  <a:lnTo>
                    <a:pt x="11385" y="11553"/>
                  </a:lnTo>
                  <a:lnTo>
                    <a:pt x="11363" y="11544"/>
                  </a:lnTo>
                  <a:lnTo>
                    <a:pt x="11593" y="11232"/>
                  </a:lnTo>
                  <a:lnTo>
                    <a:pt x="11615" y="11241"/>
                  </a:lnTo>
                  <a:close/>
                  <a:moveTo>
                    <a:pt x="11385" y="11553"/>
                  </a:moveTo>
                  <a:lnTo>
                    <a:pt x="11385" y="11553"/>
                  </a:lnTo>
                  <a:lnTo>
                    <a:pt x="11384" y="11553"/>
                  </a:lnTo>
                  <a:lnTo>
                    <a:pt x="11374" y="11549"/>
                  </a:lnTo>
                  <a:lnTo>
                    <a:pt x="11385" y="11553"/>
                  </a:lnTo>
                  <a:close/>
                  <a:moveTo>
                    <a:pt x="11384" y="11553"/>
                  </a:moveTo>
                  <a:lnTo>
                    <a:pt x="11125" y="11797"/>
                  </a:lnTo>
                  <a:lnTo>
                    <a:pt x="11103" y="11789"/>
                  </a:lnTo>
                  <a:lnTo>
                    <a:pt x="11363" y="11544"/>
                  </a:lnTo>
                  <a:lnTo>
                    <a:pt x="11384" y="11553"/>
                  </a:lnTo>
                  <a:close/>
                  <a:moveTo>
                    <a:pt x="11125" y="11797"/>
                  </a:moveTo>
                  <a:lnTo>
                    <a:pt x="11124" y="11799"/>
                  </a:lnTo>
                  <a:lnTo>
                    <a:pt x="11125" y="11797"/>
                  </a:lnTo>
                  <a:lnTo>
                    <a:pt x="11114" y="11793"/>
                  </a:lnTo>
                  <a:lnTo>
                    <a:pt x="11125" y="11797"/>
                  </a:lnTo>
                  <a:close/>
                  <a:moveTo>
                    <a:pt x="11125" y="11797"/>
                  </a:moveTo>
                  <a:lnTo>
                    <a:pt x="10871" y="12000"/>
                  </a:lnTo>
                  <a:lnTo>
                    <a:pt x="10850" y="11991"/>
                  </a:lnTo>
                  <a:lnTo>
                    <a:pt x="11103" y="11789"/>
                  </a:lnTo>
                  <a:lnTo>
                    <a:pt x="11125" y="11797"/>
                  </a:lnTo>
                  <a:close/>
                  <a:moveTo>
                    <a:pt x="10871" y="12000"/>
                  </a:moveTo>
                  <a:lnTo>
                    <a:pt x="10871" y="12000"/>
                  </a:lnTo>
                  <a:lnTo>
                    <a:pt x="10871" y="12001"/>
                  </a:lnTo>
                  <a:lnTo>
                    <a:pt x="10860" y="11996"/>
                  </a:lnTo>
                  <a:lnTo>
                    <a:pt x="10871" y="12000"/>
                  </a:lnTo>
                  <a:close/>
                  <a:moveTo>
                    <a:pt x="10871" y="12001"/>
                  </a:moveTo>
                  <a:lnTo>
                    <a:pt x="10602" y="12152"/>
                  </a:lnTo>
                  <a:lnTo>
                    <a:pt x="10581" y="12142"/>
                  </a:lnTo>
                  <a:lnTo>
                    <a:pt x="10850" y="11990"/>
                  </a:lnTo>
                  <a:lnTo>
                    <a:pt x="10871" y="12001"/>
                  </a:lnTo>
                  <a:close/>
                  <a:moveTo>
                    <a:pt x="10602" y="12152"/>
                  </a:moveTo>
                  <a:lnTo>
                    <a:pt x="10602" y="12152"/>
                  </a:lnTo>
                  <a:lnTo>
                    <a:pt x="10601" y="12152"/>
                  </a:lnTo>
                  <a:lnTo>
                    <a:pt x="10591" y="12147"/>
                  </a:lnTo>
                  <a:lnTo>
                    <a:pt x="10602" y="12152"/>
                  </a:lnTo>
                  <a:close/>
                  <a:moveTo>
                    <a:pt x="10601" y="12152"/>
                  </a:moveTo>
                  <a:lnTo>
                    <a:pt x="10367" y="12261"/>
                  </a:lnTo>
                  <a:lnTo>
                    <a:pt x="10348" y="12251"/>
                  </a:lnTo>
                  <a:lnTo>
                    <a:pt x="10583" y="12141"/>
                  </a:lnTo>
                  <a:lnTo>
                    <a:pt x="10601" y="12152"/>
                  </a:lnTo>
                  <a:close/>
                  <a:moveTo>
                    <a:pt x="10367" y="12261"/>
                  </a:moveTo>
                  <a:lnTo>
                    <a:pt x="10365" y="12262"/>
                  </a:lnTo>
                  <a:lnTo>
                    <a:pt x="10367" y="12262"/>
                  </a:lnTo>
                  <a:lnTo>
                    <a:pt x="10358" y="12256"/>
                  </a:lnTo>
                  <a:lnTo>
                    <a:pt x="10367" y="12261"/>
                  </a:lnTo>
                  <a:close/>
                  <a:moveTo>
                    <a:pt x="10367" y="12262"/>
                  </a:moveTo>
                  <a:lnTo>
                    <a:pt x="10154" y="12346"/>
                  </a:lnTo>
                  <a:lnTo>
                    <a:pt x="10136" y="12335"/>
                  </a:lnTo>
                  <a:lnTo>
                    <a:pt x="10349" y="12251"/>
                  </a:lnTo>
                  <a:lnTo>
                    <a:pt x="10367" y="12262"/>
                  </a:lnTo>
                  <a:close/>
                  <a:moveTo>
                    <a:pt x="10154" y="12346"/>
                  </a:moveTo>
                  <a:lnTo>
                    <a:pt x="10154" y="12346"/>
                  </a:lnTo>
                  <a:lnTo>
                    <a:pt x="10153" y="12346"/>
                  </a:lnTo>
                  <a:lnTo>
                    <a:pt x="10145" y="12341"/>
                  </a:lnTo>
                  <a:lnTo>
                    <a:pt x="10154" y="12346"/>
                  </a:lnTo>
                  <a:close/>
                  <a:moveTo>
                    <a:pt x="10153" y="12346"/>
                  </a:moveTo>
                  <a:lnTo>
                    <a:pt x="9946" y="12388"/>
                  </a:lnTo>
                  <a:lnTo>
                    <a:pt x="9930" y="12377"/>
                  </a:lnTo>
                  <a:lnTo>
                    <a:pt x="10137" y="12335"/>
                  </a:lnTo>
                  <a:lnTo>
                    <a:pt x="10153" y="12346"/>
                  </a:lnTo>
                  <a:close/>
                  <a:moveTo>
                    <a:pt x="9946" y="12388"/>
                  </a:moveTo>
                  <a:lnTo>
                    <a:pt x="9945" y="12388"/>
                  </a:lnTo>
                  <a:lnTo>
                    <a:pt x="9946" y="12388"/>
                  </a:lnTo>
                  <a:lnTo>
                    <a:pt x="9939" y="12382"/>
                  </a:lnTo>
                  <a:lnTo>
                    <a:pt x="9946" y="12388"/>
                  </a:lnTo>
                  <a:close/>
                  <a:moveTo>
                    <a:pt x="9946" y="12388"/>
                  </a:moveTo>
                  <a:lnTo>
                    <a:pt x="9812" y="12414"/>
                  </a:lnTo>
                  <a:lnTo>
                    <a:pt x="9796" y="12402"/>
                  </a:lnTo>
                  <a:lnTo>
                    <a:pt x="9930" y="12376"/>
                  </a:lnTo>
                  <a:lnTo>
                    <a:pt x="9946" y="12388"/>
                  </a:lnTo>
                  <a:close/>
                  <a:moveTo>
                    <a:pt x="9812" y="12414"/>
                  </a:moveTo>
                  <a:lnTo>
                    <a:pt x="9810" y="12414"/>
                  </a:lnTo>
                  <a:lnTo>
                    <a:pt x="9809" y="12414"/>
                  </a:lnTo>
                  <a:lnTo>
                    <a:pt x="9803" y="12408"/>
                  </a:lnTo>
                  <a:lnTo>
                    <a:pt x="9812" y="12414"/>
                  </a:lnTo>
                  <a:close/>
                  <a:moveTo>
                    <a:pt x="9809" y="12414"/>
                  </a:moveTo>
                  <a:lnTo>
                    <a:pt x="9717" y="12422"/>
                  </a:lnTo>
                  <a:lnTo>
                    <a:pt x="9704" y="12410"/>
                  </a:lnTo>
                  <a:lnTo>
                    <a:pt x="9797" y="12402"/>
                  </a:lnTo>
                  <a:lnTo>
                    <a:pt x="9809" y="12414"/>
                  </a:lnTo>
                  <a:close/>
                  <a:moveTo>
                    <a:pt x="9703" y="12410"/>
                  </a:moveTo>
                  <a:lnTo>
                    <a:pt x="9703" y="12410"/>
                  </a:lnTo>
                  <a:lnTo>
                    <a:pt x="9704" y="12410"/>
                  </a:lnTo>
                  <a:lnTo>
                    <a:pt x="9710" y="12416"/>
                  </a:lnTo>
                  <a:lnTo>
                    <a:pt x="9703" y="12410"/>
                  </a:lnTo>
                  <a:close/>
                  <a:moveTo>
                    <a:pt x="9718" y="12422"/>
                  </a:moveTo>
                  <a:lnTo>
                    <a:pt x="9683" y="12431"/>
                  </a:lnTo>
                  <a:lnTo>
                    <a:pt x="9666" y="12418"/>
                  </a:lnTo>
                  <a:lnTo>
                    <a:pt x="9703" y="12410"/>
                  </a:lnTo>
                  <a:lnTo>
                    <a:pt x="9718" y="12422"/>
                  </a:lnTo>
                  <a:close/>
                  <a:moveTo>
                    <a:pt x="9683" y="12431"/>
                  </a:moveTo>
                  <a:lnTo>
                    <a:pt x="9670" y="12433"/>
                  </a:lnTo>
                  <a:lnTo>
                    <a:pt x="9664" y="12423"/>
                  </a:lnTo>
                  <a:lnTo>
                    <a:pt x="9675" y="12425"/>
                  </a:lnTo>
                  <a:lnTo>
                    <a:pt x="9683" y="12431"/>
                  </a:lnTo>
                  <a:close/>
                  <a:moveTo>
                    <a:pt x="9664" y="12423"/>
                  </a:moveTo>
                  <a:lnTo>
                    <a:pt x="9312" y="11883"/>
                  </a:lnTo>
                  <a:lnTo>
                    <a:pt x="9334" y="11885"/>
                  </a:lnTo>
                  <a:lnTo>
                    <a:pt x="9686" y="12426"/>
                  </a:lnTo>
                  <a:lnTo>
                    <a:pt x="9664" y="12423"/>
                  </a:lnTo>
                  <a:close/>
                  <a:moveTo>
                    <a:pt x="9332" y="11883"/>
                  </a:moveTo>
                  <a:lnTo>
                    <a:pt x="9334" y="11885"/>
                  </a:lnTo>
                  <a:lnTo>
                    <a:pt x="9323" y="11883"/>
                  </a:lnTo>
                  <a:lnTo>
                    <a:pt x="9332" y="11883"/>
                  </a:lnTo>
                  <a:close/>
                  <a:moveTo>
                    <a:pt x="9313" y="11883"/>
                  </a:moveTo>
                  <a:lnTo>
                    <a:pt x="9297" y="11866"/>
                  </a:lnTo>
                  <a:lnTo>
                    <a:pt x="9318" y="11866"/>
                  </a:lnTo>
                  <a:lnTo>
                    <a:pt x="9332" y="11883"/>
                  </a:lnTo>
                  <a:lnTo>
                    <a:pt x="9313" y="11883"/>
                  </a:lnTo>
                  <a:close/>
                  <a:moveTo>
                    <a:pt x="9297" y="11866"/>
                  </a:moveTo>
                  <a:lnTo>
                    <a:pt x="9296" y="11865"/>
                  </a:lnTo>
                  <a:lnTo>
                    <a:pt x="9296" y="11864"/>
                  </a:lnTo>
                  <a:lnTo>
                    <a:pt x="9308" y="11866"/>
                  </a:lnTo>
                  <a:lnTo>
                    <a:pt x="9297" y="11866"/>
                  </a:lnTo>
                  <a:close/>
                  <a:moveTo>
                    <a:pt x="9296" y="11864"/>
                  </a:moveTo>
                  <a:lnTo>
                    <a:pt x="9296" y="11830"/>
                  </a:lnTo>
                  <a:lnTo>
                    <a:pt x="9319" y="11836"/>
                  </a:lnTo>
                  <a:lnTo>
                    <a:pt x="9319" y="11870"/>
                  </a:lnTo>
                  <a:lnTo>
                    <a:pt x="9296" y="11864"/>
                  </a:lnTo>
                  <a:close/>
                  <a:moveTo>
                    <a:pt x="9319" y="11835"/>
                  </a:moveTo>
                  <a:lnTo>
                    <a:pt x="9319" y="11835"/>
                  </a:lnTo>
                  <a:lnTo>
                    <a:pt x="9319" y="11836"/>
                  </a:lnTo>
                  <a:lnTo>
                    <a:pt x="9307" y="11833"/>
                  </a:lnTo>
                  <a:lnTo>
                    <a:pt x="9319" y="11835"/>
                  </a:lnTo>
                  <a:close/>
                  <a:moveTo>
                    <a:pt x="9296" y="11831"/>
                  </a:moveTo>
                  <a:lnTo>
                    <a:pt x="9280" y="11781"/>
                  </a:lnTo>
                  <a:lnTo>
                    <a:pt x="9303" y="11784"/>
                  </a:lnTo>
                  <a:lnTo>
                    <a:pt x="9319" y="11835"/>
                  </a:lnTo>
                  <a:lnTo>
                    <a:pt x="9296" y="11831"/>
                  </a:lnTo>
                  <a:close/>
                  <a:moveTo>
                    <a:pt x="9280" y="11781"/>
                  </a:moveTo>
                  <a:lnTo>
                    <a:pt x="9280" y="11781"/>
                  </a:lnTo>
                  <a:lnTo>
                    <a:pt x="9280" y="11779"/>
                  </a:lnTo>
                  <a:lnTo>
                    <a:pt x="9292" y="11783"/>
                  </a:lnTo>
                  <a:lnTo>
                    <a:pt x="9280" y="11781"/>
                  </a:lnTo>
                  <a:close/>
                  <a:moveTo>
                    <a:pt x="9280" y="11779"/>
                  </a:moveTo>
                  <a:lnTo>
                    <a:pt x="9279" y="11711"/>
                  </a:lnTo>
                  <a:lnTo>
                    <a:pt x="9302" y="11718"/>
                  </a:lnTo>
                  <a:lnTo>
                    <a:pt x="9303" y="11785"/>
                  </a:lnTo>
                  <a:lnTo>
                    <a:pt x="9280" y="11779"/>
                  </a:lnTo>
                  <a:close/>
                  <a:moveTo>
                    <a:pt x="9279" y="11711"/>
                  </a:moveTo>
                  <a:lnTo>
                    <a:pt x="9279" y="11711"/>
                  </a:lnTo>
                  <a:lnTo>
                    <a:pt x="9291" y="11715"/>
                  </a:lnTo>
                  <a:lnTo>
                    <a:pt x="9279" y="11711"/>
                  </a:lnTo>
                  <a:close/>
                  <a:moveTo>
                    <a:pt x="9279" y="11711"/>
                  </a:moveTo>
                  <a:lnTo>
                    <a:pt x="9285" y="11636"/>
                  </a:lnTo>
                  <a:lnTo>
                    <a:pt x="9308" y="11641"/>
                  </a:lnTo>
                  <a:lnTo>
                    <a:pt x="9302" y="11718"/>
                  </a:lnTo>
                  <a:lnTo>
                    <a:pt x="9279" y="11711"/>
                  </a:lnTo>
                  <a:close/>
                  <a:moveTo>
                    <a:pt x="9308" y="11641"/>
                  </a:moveTo>
                  <a:lnTo>
                    <a:pt x="9308" y="11641"/>
                  </a:lnTo>
                  <a:lnTo>
                    <a:pt x="9297" y="11639"/>
                  </a:lnTo>
                  <a:lnTo>
                    <a:pt x="9308" y="11641"/>
                  </a:lnTo>
                  <a:close/>
                  <a:moveTo>
                    <a:pt x="9285" y="11636"/>
                  </a:moveTo>
                  <a:lnTo>
                    <a:pt x="9277" y="11543"/>
                  </a:lnTo>
                  <a:lnTo>
                    <a:pt x="9300" y="11548"/>
                  </a:lnTo>
                  <a:lnTo>
                    <a:pt x="9308" y="11641"/>
                  </a:lnTo>
                  <a:lnTo>
                    <a:pt x="9285" y="11636"/>
                  </a:lnTo>
                  <a:close/>
                  <a:moveTo>
                    <a:pt x="9277" y="11543"/>
                  </a:moveTo>
                  <a:lnTo>
                    <a:pt x="9277" y="11543"/>
                  </a:lnTo>
                  <a:lnTo>
                    <a:pt x="9288" y="11546"/>
                  </a:lnTo>
                  <a:lnTo>
                    <a:pt x="9277" y="11543"/>
                  </a:lnTo>
                  <a:close/>
                  <a:moveTo>
                    <a:pt x="9277" y="11543"/>
                  </a:moveTo>
                  <a:lnTo>
                    <a:pt x="9290" y="11458"/>
                  </a:lnTo>
                  <a:lnTo>
                    <a:pt x="9312" y="11465"/>
                  </a:lnTo>
                  <a:lnTo>
                    <a:pt x="9300" y="11549"/>
                  </a:lnTo>
                  <a:lnTo>
                    <a:pt x="9277" y="11543"/>
                  </a:lnTo>
                  <a:close/>
                  <a:moveTo>
                    <a:pt x="9312" y="11465"/>
                  </a:moveTo>
                  <a:lnTo>
                    <a:pt x="9312" y="11465"/>
                  </a:lnTo>
                  <a:lnTo>
                    <a:pt x="9301" y="11462"/>
                  </a:lnTo>
                  <a:lnTo>
                    <a:pt x="9312" y="11465"/>
                  </a:lnTo>
                  <a:close/>
                  <a:moveTo>
                    <a:pt x="9290" y="11458"/>
                  </a:moveTo>
                  <a:lnTo>
                    <a:pt x="9288" y="11358"/>
                  </a:lnTo>
                  <a:lnTo>
                    <a:pt x="9311" y="11363"/>
                  </a:lnTo>
                  <a:lnTo>
                    <a:pt x="9312" y="11465"/>
                  </a:lnTo>
                  <a:lnTo>
                    <a:pt x="9290" y="11458"/>
                  </a:lnTo>
                  <a:close/>
                  <a:moveTo>
                    <a:pt x="9288" y="11358"/>
                  </a:moveTo>
                  <a:lnTo>
                    <a:pt x="9288" y="11358"/>
                  </a:lnTo>
                  <a:lnTo>
                    <a:pt x="9288" y="11357"/>
                  </a:lnTo>
                  <a:lnTo>
                    <a:pt x="9299" y="11360"/>
                  </a:lnTo>
                  <a:lnTo>
                    <a:pt x="9288" y="11358"/>
                  </a:lnTo>
                  <a:close/>
                  <a:moveTo>
                    <a:pt x="9288" y="11357"/>
                  </a:moveTo>
                  <a:lnTo>
                    <a:pt x="9301" y="11273"/>
                  </a:lnTo>
                  <a:lnTo>
                    <a:pt x="9323" y="11279"/>
                  </a:lnTo>
                  <a:lnTo>
                    <a:pt x="9311" y="11363"/>
                  </a:lnTo>
                  <a:lnTo>
                    <a:pt x="9288" y="11357"/>
                  </a:lnTo>
                  <a:close/>
                  <a:moveTo>
                    <a:pt x="9301" y="11273"/>
                  </a:moveTo>
                  <a:lnTo>
                    <a:pt x="9301" y="11272"/>
                  </a:lnTo>
                  <a:lnTo>
                    <a:pt x="9312" y="11276"/>
                  </a:lnTo>
                  <a:lnTo>
                    <a:pt x="9301" y="11273"/>
                  </a:lnTo>
                  <a:close/>
                  <a:moveTo>
                    <a:pt x="9301" y="11272"/>
                  </a:moveTo>
                  <a:lnTo>
                    <a:pt x="9342" y="11187"/>
                  </a:lnTo>
                  <a:lnTo>
                    <a:pt x="9364" y="11196"/>
                  </a:lnTo>
                  <a:lnTo>
                    <a:pt x="9323" y="11279"/>
                  </a:lnTo>
                  <a:lnTo>
                    <a:pt x="9301" y="11272"/>
                  </a:lnTo>
                  <a:close/>
                  <a:moveTo>
                    <a:pt x="9365" y="11195"/>
                  </a:moveTo>
                  <a:lnTo>
                    <a:pt x="9365" y="11195"/>
                  </a:lnTo>
                  <a:lnTo>
                    <a:pt x="9364" y="11196"/>
                  </a:lnTo>
                  <a:lnTo>
                    <a:pt x="9353" y="11191"/>
                  </a:lnTo>
                  <a:lnTo>
                    <a:pt x="9365" y="11195"/>
                  </a:lnTo>
                  <a:close/>
                  <a:moveTo>
                    <a:pt x="9342" y="11189"/>
                  </a:moveTo>
                  <a:lnTo>
                    <a:pt x="9361" y="11095"/>
                  </a:lnTo>
                  <a:lnTo>
                    <a:pt x="9384" y="11101"/>
                  </a:lnTo>
                  <a:lnTo>
                    <a:pt x="9365" y="11195"/>
                  </a:lnTo>
                  <a:lnTo>
                    <a:pt x="9342" y="11189"/>
                  </a:lnTo>
                  <a:close/>
                  <a:moveTo>
                    <a:pt x="9361" y="11095"/>
                  </a:moveTo>
                  <a:lnTo>
                    <a:pt x="9361" y="11097"/>
                  </a:lnTo>
                  <a:lnTo>
                    <a:pt x="9361" y="11095"/>
                  </a:lnTo>
                  <a:lnTo>
                    <a:pt x="9372" y="11099"/>
                  </a:lnTo>
                  <a:lnTo>
                    <a:pt x="9361" y="11095"/>
                  </a:lnTo>
                  <a:close/>
                  <a:moveTo>
                    <a:pt x="9361" y="11095"/>
                  </a:moveTo>
                  <a:lnTo>
                    <a:pt x="9395" y="10985"/>
                  </a:lnTo>
                  <a:lnTo>
                    <a:pt x="9418" y="10992"/>
                  </a:lnTo>
                  <a:lnTo>
                    <a:pt x="9384" y="11103"/>
                  </a:lnTo>
                  <a:lnTo>
                    <a:pt x="9361" y="11095"/>
                  </a:lnTo>
                  <a:close/>
                  <a:moveTo>
                    <a:pt x="9418" y="10991"/>
                  </a:moveTo>
                  <a:lnTo>
                    <a:pt x="9418" y="10992"/>
                  </a:lnTo>
                  <a:lnTo>
                    <a:pt x="9406" y="10989"/>
                  </a:lnTo>
                  <a:lnTo>
                    <a:pt x="9418" y="10991"/>
                  </a:lnTo>
                  <a:close/>
                  <a:moveTo>
                    <a:pt x="9395" y="10986"/>
                  </a:moveTo>
                  <a:lnTo>
                    <a:pt x="9400" y="10876"/>
                  </a:lnTo>
                  <a:lnTo>
                    <a:pt x="9423" y="10882"/>
                  </a:lnTo>
                  <a:lnTo>
                    <a:pt x="9418" y="10991"/>
                  </a:lnTo>
                  <a:lnTo>
                    <a:pt x="9395" y="10986"/>
                  </a:lnTo>
                  <a:close/>
                  <a:moveTo>
                    <a:pt x="9400" y="10876"/>
                  </a:moveTo>
                  <a:lnTo>
                    <a:pt x="9400" y="10876"/>
                  </a:lnTo>
                  <a:lnTo>
                    <a:pt x="9412" y="10880"/>
                  </a:lnTo>
                  <a:lnTo>
                    <a:pt x="9400" y="10876"/>
                  </a:lnTo>
                  <a:close/>
                  <a:moveTo>
                    <a:pt x="9400" y="10876"/>
                  </a:moveTo>
                  <a:lnTo>
                    <a:pt x="9412" y="10758"/>
                  </a:lnTo>
                  <a:lnTo>
                    <a:pt x="9435" y="10764"/>
                  </a:lnTo>
                  <a:lnTo>
                    <a:pt x="9423" y="10882"/>
                  </a:lnTo>
                  <a:lnTo>
                    <a:pt x="9400" y="10876"/>
                  </a:lnTo>
                  <a:close/>
                  <a:moveTo>
                    <a:pt x="9435" y="10764"/>
                  </a:moveTo>
                  <a:lnTo>
                    <a:pt x="9435" y="10765"/>
                  </a:lnTo>
                  <a:lnTo>
                    <a:pt x="9435" y="10764"/>
                  </a:lnTo>
                  <a:lnTo>
                    <a:pt x="9424" y="10761"/>
                  </a:lnTo>
                  <a:lnTo>
                    <a:pt x="9435" y="10764"/>
                  </a:lnTo>
                  <a:close/>
                  <a:moveTo>
                    <a:pt x="9412" y="10759"/>
                  </a:moveTo>
                  <a:lnTo>
                    <a:pt x="9418" y="10649"/>
                  </a:lnTo>
                  <a:lnTo>
                    <a:pt x="9440" y="10655"/>
                  </a:lnTo>
                  <a:lnTo>
                    <a:pt x="9435" y="10764"/>
                  </a:lnTo>
                  <a:lnTo>
                    <a:pt x="9412" y="10759"/>
                  </a:lnTo>
                  <a:close/>
                  <a:moveTo>
                    <a:pt x="9418" y="10649"/>
                  </a:moveTo>
                  <a:lnTo>
                    <a:pt x="9423" y="10538"/>
                  </a:lnTo>
                  <a:lnTo>
                    <a:pt x="9446" y="10545"/>
                  </a:lnTo>
                  <a:lnTo>
                    <a:pt x="9440" y="10655"/>
                  </a:lnTo>
                  <a:lnTo>
                    <a:pt x="9418" y="10649"/>
                  </a:lnTo>
                  <a:close/>
                  <a:moveTo>
                    <a:pt x="9423" y="10538"/>
                  </a:moveTo>
                  <a:lnTo>
                    <a:pt x="9428" y="10430"/>
                  </a:lnTo>
                  <a:lnTo>
                    <a:pt x="9451" y="10434"/>
                  </a:lnTo>
                  <a:lnTo>
                    <a:pt x="9446" y="10545"/>
                  </a:lnTo>
                  <a:lnTo>
                    <a:pt x="9423" y="10538"/>
                  </a:lnTo>
                  <a:close/>
                  <a:moveTo>
                    <a:pt x="9428" y="10430"/>
                  </a:moveTo>
                  <a:lnTo>
                    <a:pt x="9428" y="10428"/>
                  </a:lnTo>
                  <a:lnTo>
                    <a:pt x="9440" y="10432"/>
                  </a:lnTo>
                  <a:lnTo>
                    <a:pt x="9428" y="10430"/>
                  </a:lnTo>
                  <a:close/>
                  <a:moveTo>
                    <a:pt x="9428" y="10428"/>
                  </a:moveTo>
                  <a:lnTo>
                    <a:pt x="9449" y="10336"/>
                  </a:lnTo>
                  <a:lnTo>
                    <a:pt x="9470" y="10342"/>
                  </a:lnTo>
                  <a:lnTo>
                    <a:pt x="9451" y="10436"/>
                  </a:lnTo>
                  <a:lnTo>
                    <a:pt x="9428" y="10428"/>
                  </a:lnTo>
                  <a:close/>
                  <a:moveTo>
                    <a:pt x="9449" y="10336"/>
                  </a:moveTo>
                  <a:lnTo>
                    <a:pt x="9468" y="10243"/>
                  </a:lnTo>
                  <a:lnTo>
                    <a:pt x="9491" y="10249"/>
                  </a:lnTo>
                  <a:lnTo>
                    <a:pt x="9470" y="10342"/>
                  </a:lnTo>
                  <a:lnTo>
                    <a:pt x="9449" y="10336"/>
                  </a:lnTo>
                  <a:close/>
                  <a:moveTo>
                    <a:pt x="9468" y="10243"/>
                  </a:moveTo>
                  <a:lnTo>
                    <a:pt x="9468" y="10243"/>
                  </a:lnTo>
                  <a:lnTo>
                    <a:pt x="9479" y="10247"/>
                  </a:lnTo>
                  <a:lnTo>
                    <a:pt x="9468" y="10243"/>
                  </a:lnTo>
                  <a:close/>
                  <a:moveTo>
                    <a:pt x="9468" y="10243"/>
                  </a:moveTo>
                  <a:lnTo>
                    <a:pt x="9496" y="10175"/>
                  </a:lnTo>
                  <a:lnTo>
                    <a:pt x="9518" y="10183"/>
                  </a:lnTo>
                  <a:lnTo>
                    <a:pt x="9491" y="10250"/>
                  </a:lnTo>
                  <a:lnTo>
                    <a:pt x="9468" y="10243"/>
                  </a:lnTo>
                  <a:close/>
                  <a:moveTo>
                    <a:pt x="9496" y="10175"/>
                  </a:moveTo>
                  <a:lnTo>
                    <a:pt x="9522" y="10107"/>
                  </a:lnTo>
                  <a:lnTo>
                    <a:pt x="9545" y="10115"/>
                  </a:lnTo>
                  <a:lnTo>
                    <a:pt x="9518" y="10183"/>
                  </a:lnTo>
                  <a:lnTo>
                    <a:pt x="9496" y="10175"/>
                  </a:lnTo>
                  <a:close/>
                  <a:moveTo>
                    <a:pt x="9522" y="10107"/>
                  </a:moveTo>
                  <a:lnTo>
                    <a:pt x="9522" y="10109"/>
                  </a:lnTo>
                  <a:lnTo>
                    <a:pt x="9522" y="10107"/>
                  </a:lnTo>
                  <a:lnTo>
                    <a:pt x="9535" y="10111"/>
                  </a:lnTo>
                  <a:lnTo>
                    <a:pt x="9522" y="10107"/>
                  </a:lnTo>
                  <a:close/>
                  <a:moveTo>
                    <a:pt x="9522" y="10107"/>
                  </a:moveTo>
                  <a:lnTo>
                    <a:pt x="9571" y="10014"/>
                  </a:lnTo>
                  <a:lnTo>
                    <a:pt x="9594" y="10023"/>
                  </a:lnTo>
                  <a:lnTo>
                    <a:pt x="9545" y="10115"/>
                  </a:lnTo>
                  <a:lnTo>
                    <a:pt x="9522" y="10107"/>
                  </a:lnTo>
                  <a:close/>
                  <a:moveTo>
                    <a:pt x="9594" y="10022"/>
                  </a:moveTo>
                  <a:lnTo>
                    <a:pt x="9594" y="10022"/>
                  </a:lnTo>
                  <a:lnTo>
                    <a:pt x="9594" y="10023"/>
                  </a:lnTo>
                  <a:lnTo>
                    <a:pt x="9583" y="10018"/>
                  </a:lnTo>
                  <a:lnTo>
                    <a:pt x="9594" y="10022"/>
                  </a:lnTo>
                  <a:close/>
                  <a:moveTo>
                    <a:pt x="9571" y="10014"/>
                  </a:moveTo>
                  <a:lnTo>
                    <a:pt x="9619" y="9888"/>
                  </a:lnTo>
                  <a:lnTo>
                    <a:pt x="9641" y="9896"/>
                  </a:lnTo>
                  <a:lnTo>
                    <a:pt x="9594" y="10022"/>
                  </a:lnTo>
                  <a:lnTo>
                    <a:pt x="9571" y="10014"/>
                  </a:lnTo>
                  <a:close/>
                  <a:moveTo>
                    <a:pt x="9619" y="9888"/>
                  </a:moveTo>
                  <a:lnTo>
                    <a:pt x="9619" y="9888"/>
                  </a:lnTo>
                  <a:lnTo>
                    <a:pt x="9630" y="9892"/>
                  </a:lnTo>
                  <a:lnTo>
                    <a:pt x="9619" y="9888"/>
                  </a:lnTo>
                  <a:close/>
                  <a:moveTo>
                    <a:pt x="9619" y="9888"/>
                  </a:moveTo>
                  <a:lnTo>
                    <a:pt x="9681" y="9744"/>
                  </a:lnTo>
                  <a:lnTo>
                    <a:pt x="9703" y="9752"/>
                  </a:lnTo>
                  <a:lnTo>
                    <a:pt x="9641" y="9896"/>
                  </a:lnTo>
                  <a:lnTo>
                    <a:pt x="9619" y="9888"/>
                  </a:lnTo>
                  <a:close/>
                  <a:moveTo>
                    <a:pt x="9703" y="9752"/>
                  </a:moveTo>
                  <a:lnTo>
                    <a:pt x="9703" y="9753"/>
                  </a:lnTo>
                  <a:lnTo>
                    <a:pt x="9703" y="9752"/>
                  </a:lnTo>
                  <a:lnTo>
                    <a:pt x="9692" y="9748"/>
                  </a:lnTo>
                  <a:lnTo>
                    <a:pt x="9703" y="9752"/>
                  </a:lnTo>
                  <a:close/>
                  <a:moveTo>
                    <a:pt x="9681" y="9746"/>
                  </a:moveTo>
                  <a:lnTo>
                    <a:pt x="9735" y="9576"/>
                  </a:lnTo>
                  <a:lnTo>
                    <a:pt x="9757" y="9583"/>
                  </a:lnTo>
                  <a:lnTo>
                    <a:pt x="9703" y="9752"/>
                  </a:lnTo>
                  <a:lnTo>
                    <a:pt x="9681" y="9746"/>
                  </a:lnTo>
                  <a:close/>
                  <a:moveTo>
                    <a:pt x="9757" y="9583"/>
                  </a:moveTo>
                  <a:lnTo>
                    <a:pt x="9757" y="9582"/>
                  </a:lnTo>
                  <a:lnTo>
                    <a:pt x="9757" y="9583"/>
                  </a:lnTo>
                  <a:lnTo>
                    <a:pt x="9746" y="9580"/>
                  </a:lnTo>
                  <a:lnTo>
                    <a:pt x="9757" y="9583"/>
                  </a:lnTo>
                  <a:close/>
                  <a:moveTo>
                    <a:pt x="9734" y="9576"/>
                  </a:moveTo>
                  <a:lnTo>
                    <a:pt x="9781" y="9416"/>
                  </a:lnTo>
                  <a:lnTo>
                    <a:pt x="9804" y="9422"/>
                  </a:lnTo>
                  <a:lnTo>
                    <a:pt x="9757" y="9583"/>
                  </a:lnTo>
                  <a:lnTo>
                    <a:pt x="9734" y="9576"/>
                  </a:lnTo>
                  <a:close/>
                  <a:moveTo>
                    <a:pt x="9781" y="9416"/>
                  </a:moveTo>
                  <a:lnTo>
                    <a:pt x="9829" y="9255"/>
                  </a:lnTo>
                  <a:lnTo>
                    <a:pt x="9852" y="9263"/>
                  </a:lnTo>
                  <a:lnTo>
                    <a:pt x="9804" y="9422"/>
                  </a:lnTo>
                  <a:lnTo>
                    <a:pt x="9781" y="9416"/>
                  </a:lnTo>
                  <a:close/>
                  <a:moveTo>
                    <a:pt x="9852" y="9263"/>
                  </a:moveTo>
                  <a:lnTo>
                    <a:pt x="9852" y="9263"/>
                  </a:lnTo>
                  <a:lnTo>
                    <a:pt x="9841" y="9259"/>
                  </a:lnTo>
                  <a:lnTo>
                    <a:pt x="9852" y="9263"/>
                  </a:lnTo>
                  <a:close/>
                  <a:moveTo>
                    <a:pt x="9829" y="9256"/>
                  </a:moveTo>
                  <a:lnTo>
                    <a:pt x="9848" y="9095"/>
                  </a:lnTo>
                  <a:lnTo>
                    <a:pt x="9870" y="9102"/>
                  </a:lnTo>
                  <a:lnTo>
                    <a:pt x="9852" y="9263"/>
                  </a:lnTo>
                  <a:lnTo>
                    <a:pt x="9829" y="9256"/>
                  </a:lnTo>
                  <a:close/>
                  <a:moveTo>
                    <a:pt x="9848" y="9095"/>
                  </a:moveTo>
                  <a:lnTo>
                    <a:pt x="9848" y="9094"/>
                  </a:lnTo>
                  <a:lnTo>
                    <a:pt x="9848" y="9095"/>
                  </a:lnTo>
                  <a:lnTo>
                    <a:pt x="9859" y="9099"/>
                  </a:lnTo>
                  <a:lnTo>
                    <a:pt x="9848" y="9095"/>
                  </a:lnTo>
                  <a:close/>
                  <a:moveTo>
                    <a:pt x="9848" y="9095"/>
                  </a:moveTo>
                  <a:lnTo>
                    <a:pt x="9873" y="8961"/>
                  </a:lnTo>
                  <a:lnTo>
                    <a:pt x="9896" y="8967"/>
                  </a:lnTo>
                  <a:lnTo>
                    <a:pt x="9870" y="9102"/>
                  </a:lnTo>
                  <a:lnTo>
                    <a:pt x="9848" y="9095"/>
                  </a:lnTo>
                  <a:close/>
                  <a:moveTo>
                    <a:pt x="9896" y="8966"/>
                  </a:moveTo>
                  <a:lnTo>
                    <a:pt x="9896" y="8966"/>
                  </a:lnTo>
                  <a:lnTo>
                    <a:pt x="9896" y="8967"/>
                  </a:lnTo>
                  <a:lnTo>
                    <a:pt x="9886" y="8964"/>
                  </a:lnTo>
                  <a:lnTo>
                    <a:pt x="9896" y="8966"/>
                  </a:lnTo>
                  <a:close/>
                  <a:moveTo>
                    <a:pt x="9873" y="8961"/>
                  </a:moveTo>
                  <a:lnTo>
                    <a:pt x="9850" y="8852"/>
                  </a:lnTo>
                  <a:lnTo>
                    <a:pt x="9873" y="8856"/>
                  </a:lnTo>
                  <a:lnTo>
                    <a:pt x="9896" y="8966"/>
                  </a:lnTo>
                  <a:lnTo>
                    <a:pt x="9873" y="8961"/>
                  </a:lnTo>
                  <a:close/>
                  <a:moveTo>
                    <a:pt x="9873" y="8856"/>
                  </a:moveTo>
                  <a:lnTo>
                    <a:pt x="9873" y="8856"/>
                  </a:lnTo>
                  <a:lnTo>
                    <a:pt x="9861" y="8853"/>
                  </a:lnTo>
                  <a:lnTo>
                    <a:pt x="9873" y="8856"/>
                  </a:lnTo>
                  <a:close/>
                  <a:moveTo>
                    <a:pt x="9850" y="8852"/>
                  </a:moveTo>
                  <a:lnTo>
                    <a:pt x="9768" y="8641"/>
                  </a:lnTo>
                  <a:lnTo>
                    <a:pt x="9791" y="8644"/>
                  </a:lnTo>
                  <a:lnTo>
                    <a:pt x="9873" y="8856"/>
                  </a:lnTo>
                  <a:lnTo>
                    <a:pt x="9850" y="8852"/>
                  </a:lnTo>
                  <a:close/>
                  <a:moveTo>
                    <a:pt x="9790" y="8644"/>
                  </a:moveTo>
                  <a:lnTo>
                    <a:pt x="9791" y="8645"/>
                  </a:lnTo>
                  <a:lnTo>
                    <a:pt x="9791" y="8644"/>
                  </a:lnTo>
                  <a:lnTo>
                    <a:pt x="9779" y="8643"/>
                  </a:lnTo>
                  <a:lnTo>
                    <a:pt x="9790" y="8644"/>
                  </a:lnTo>
                  <a:close/>
                  <a:moveTo>
                    <a:pt x="9768" y="8641"/>
                  </a:moveTo>
                  <a:lnTo>
                    <a:pt x="9629" y="8397"/>
                  </a:lnTo>
                  <a:lnTo>
                    <a:pt x="9651" y="8399"/>
                  </a:lnTo>
                  <a:lnTo>
                    <a:pt x="9790" y="8644"/>
                  </a:lnTo>
                  <a:lnTo>
                    <a:pt x="9768" y="8641"/>
                  </a:lnTo>
                  <a:close/>
                  <a:moveTo>
                    <a:pt x="9650" y="8398"/>
                  </a:moveTo>
                  <a:lnTo>
                    <a:pt x="9650" y="8397"/>
                  </a:lnTo>
                  <a:lnTo>
                    <a:pt x="9651" y="8399"/>
                  </a:lnTo>
                  <a:lnTo>
                    <a:pt x="9640" y="8398"/>
                  </a:lnTo>
                  <a:lnTo>
                    <a:pt x="9650" y="8398"/>
                  </a:lnTo>
                  <a:close/>
                  <a:moveTo>
                    <a:pt x="9629" y="8397"/>
                  </a:moveTo>
                  <a:lnTo>
                    <a:pt x="9439" y="8144"/>
                  </a:lnTo>
                  <a:lnTo>
                    <a:pt x="9459" y="8145"/>
                  </a:lnTo>
                  <a:lnTo>
                    <a:pt x="9650" y="8398"/>
                  </a:lnTo>
                  <a:lnTo>
                    <a:pt x="9629" y="8397"/>
                  </a:lnTo>
                  <a:close/>
                  <a:moveTo>
                    <a:pt x="9459" y="8144"/>
                  </a:moveTo>
                  <a:lnTo>
                    <a:pt x="9461" y="8146"/>
                  </a:lnTo>
                  <a:lnTo>
                    <a:pt x="9459" y="8145"/>
                  </a:lnTo>
                  <a:lnTo>
                    <a:pt x="9450" y="8144"/>
                  </a:lnTo>
                  <a:lnTo>
                    <a:pt x="9459" y="8144"/>
                  </a:lnTo>
                  <a:close/>
                  <a:moveTo>
                    <a:pt x="9439" y="8144"/>
                  </a:moveTo>
                  <a:lnTo>
                    <a:pt x="9198" y="7849"/>
                  </a:lnTo>
                  <a:lnTo>
                    <a:pt x="9219" y="7849"/>
                  </a:lnTo>
                  <a:lnTo>
                    <a:pt x="9459" y="8144"/>
                  </a:lnTo>
                  <a:lnTo>
                    <a:pt x="9439" y="8144"/>
                  </a:lnTo>
                  <a:close/>
                  <a:moveTo>
                    <a:pt x="9219" y="7849"/>
                  </a:moveTo>
                  <a:lnTo>
                    <a:pt x="9219" y="7850"/>
                  </a:lnTo>
                  <a:lnTo>
                    <a:pt x="9219" y="7849"/>
                  </a:lnTo>
                  <a:lnTo>
                    <a:pt x="9208" y="7849"/>
                  </a:lnTo>
                  <a:lnTo>
                    <a:pt x="9219" y="7849"/>
                  </a:lnTo>
                  <a:close/>
                  <a:moveTo>
                    <a:pt x="9198" y="7849"/>
                  </a:moveTo>
                  <a:lnTo>
                    <a:pt x="8908" y="7545"/>
                  </a:lnTo>
                  <a:lnTo>
                    <a:pt x="8927" y="7544"/>
                  </a:lnTo>
                  <a:lnTo>
                    <a:pt x="9219" y="7849"/>
                  </a:lnTo>
                  <a:lnTo>
                    <a:pt x="9198" y="7849"/>
                  </a:lnTo>
                  <a:close/>
                  <a:moveTo>
                    <a:pt x="8927" y="7544"/>
                  </a:moveTo>
                  <a:lnTo>
                    <a:pt x="8923" y="7540"/>
                  </a:lnTo>
                  <a:lnTo>
                    <a:pt x="8927" y="7544"/>
                  </a:lnTo>
                  <a:lnTo>
                    <a:pt x="8917" y="7545"/>
                  </a:lnTo>
                  <a:lnTo>
                    <a:pt x="8927" y="7544"/>
                  </a:lnTo>
                  <a:close/>
                  <a:moveTo>
                    <a:pt x="8908" y="7545"/>
                  </a:moveTo>
                  <a:lnTo>
                    <a:pt x="8580" y="7215"/>
                  </a:lnTo>
                  <a:lnTo>
                    <a:pt x="8599" y="7214"/>
                  </a:lnTo>
                  <a:lnTo>
                    <a:pt x="8927" y="7544"/>
                  </a:lnTo>
                  <a:lnTo>
                    <a:pt x="8908" y="7545"/>
                  </a:lnTo>
                  <a:close/>
                  <a:moveTo>
                    <a:pt x="8599" y="7214"/>
                  </a:moveTo>
                  <a:lnTo>
                    <a:pt x="8599" y="7213"/>
                  </a:lnTo>
                  <a:lnTo>
                    <a:pt x="8599" y="7214"/>
                  </a:lnTo>
                  <a:lnTo>
                    <a:pt x="8589" y="7214"/>
                  </a:lnTo>
                  <a:lnTo>
                    <a:pt x="8599" y="7214"/>
                  </a:lnTo>
                  <a:close/>
                  <a:moveTo>
                    <a:pt x="8581" y="7215"/>
                  </a:moveTo>
                  <a:lnTo>
                    <a:pt x="8189" y="6861"/>
                  </a:lnTo>
                  <a:lnTo>
                    <a:pt x="8207" y="6858"/>
                  </a:lnTo>
                  <a:lnTo>
                    <a:pt x="8599" y="7214"/>
                  </a:lnTo>
                  <a:lnTo>
                    <a:pt x="8581" y="7215"/>
                  </a:lnTo>
                  <a:close/>
                  <a:moveTo>
                    <a:pt x="8207" y="6858"/>
                  </a:moveTo>
                  <a:lnTo>
                    <a:pt x="8218" y="6868"/>
                  </a:lnTo>
                  <a:lnTo>
                    <a:pt x="8207" y="6858"/>
                  </a:lnTo>
                  <a:lnTo>
                    <a:pt x="8198" y="6860"/>
                  </a:lnTo>
                  <a:lnTo>
                    <a:pt x="8207" y="6858"/>
                  </a:lnTo>
                  <a:close/>
                  <a:moveTo>
                    <a:pt x="8189" y="6861"/>
                  </a:moveTo>
                  <a:lnTo>
                    <a:pt x="7760" y="6481"/>
                  </a:lnTo>
                  <a:lnTo>
                    <a:pt x="7778" y="6478"/>
                  </a:lnTo>
                  <a:lnTo>
                    <a:pt x="8207" y="6858"/>
                  </a:lnTo>
                  <a:lnTo>
                    <a:pt x="8189" y="6861"/>
                  </a:lnTo>
                  <a:close/>
                  <a:moveTo>
                    <a:pt x="7778" y="6478"/>
                  </a:moveTo>
                  <a:lnTo>
                    <a:pt x="7777" y="6477"/>
                  </a:lnTo>
                  <a:lnTo>
                    <a:pt x="7778" y="6478"/>
                  </a:lnTo>
                  <a:lnTo>
                    <a:pt x="7770" y="6479"/>
                  </a:lnTo>
                  <a:lnTo>
                    <a:pt x="7778" y="6478"/>
                  </a:lnTo>
                  <a:close/>
                  <a:moveTo>
                    <a:pt x="7761" y="6481"/>
                  </a:moveTo>
                  <a:lnTo>
                    <a:pt x="7282" y="6092"/>
                  </a:lnTo>
                  <a:lnTo>
                    <a:pt x="7300" y="6088"/>
                  </a:lnTo>
                  <a:lnTo>
                    <a:pt x="7778" y="6478"/>
                  </a:lnTo>
                  <a:lnTo>
                    <a:pt x="7761" y="6481"/>
                  </a:lnTo>
                  <a:close/>
                  <a:moveTo>
                    <a:pt x="7282" y="6092"/>
                  </a:moveTo>
                  <a:lnTo>
                    <a:pt x="6753" y="5660"/>
                  </a:lnTo>
                  <a:lnTo>
                    <a:pt x="6771" y="5657"/>
                  </a:lnTo>
                  <a:lnTo>
                    <a:pt x="7300" y="6088"/>
                  </a:lnTo>
                  <a:lnTo>
                    <a:pt x="7282" y="6092"/>
                  </a:lnTo>
                  <a:close/>
                  <a:moveTo>
                    <a:pt x="6770" y="5657"/>
                  </a:moveTo>
                  <a:lnTo>
                    <a:pt x="6770" y="5657"/>
                  </a:lnTo>
                  <a:lnTo>
                    <a:pt x="6771" y="5657"/>
                  </a:lnTo>
                  <a:lnTo>
                    <a:pt x="6762" y="5659"/>
                  </a:lnTo>
                  <a:lnTo>
                    <a:pt x="6770" y="5657"/>
                  </a:lnTo>
                  <a:close/>
                  <a:moveTo>
                    <a:pt x="6753" y="5661"/>
                  </a:moveTo>
                  <a:lnTo>
                    <a:pt x="6138" y="5195"/>
                  </a:lnTo>
                  <a:lnTo>
                    <a:pt x="6155" y="5193"/>
                  </a:lnTo>
                  <a:lnTo>
                    <a:pt x="6770" y="5657"/>
                  </a:lnTo>
                  <a:lnTo>
                    <a:pt x="6753" y="5661"/>
                  </a:lnTo>
                  <a:close/>
                  <a:moveTo>
                    <a:pt x="6138" y="5195"/>
                  </a:moveTo>
                  <a:lnTo>
                    <a:pt x="5544" y="4739"/>
                  </a:lnTo>
                  <a:lnTo>
                    <a:pt x="5561" y="4736"/>
                  </a:lnTo>
                  <a:lnTo>
                    <a:pt x="6155" y="5193"/>
                  </a:lnTo>
                  <a:lnTo>
                    <a:pt x="6138" y="5195"/>
                  </a:lnTo>
                  <a:close/>
                  <a:moveTo>
                    <a:pt x="5561" y="4735"/>
                  </a:moveTo>
                  <a:lnTo>
                    <a:pt x="5555" y="4730"/>
                  </a:lnTo>
                  <a:lnTo>
                    <a:pt x="5561" y="4736"/>
                  </a:lnTo>
                  <a:lnTo>
                    <a:pt x="5553" y="4737"/>
                  </a:lnTo>
                  <a:lnTo>
                    <a:pt x="5561" y="4735"/>
                  </a:lnTo>
                  <a:close/>
                  <a:moveTo>
                    <a:pt x="5544" y="4739"/>
                  </a:moveTo>
                  <a:lnTo>
                    <a:pt x="4980" y="4316"/>
                  </a:lnTo>
                  <a:lnTo>
                    <a:pt x="4997" y="4312"/>
                  </a:lnTo>
                  <a:lnTo>
                    <a:pt x="5561" y="4735"/>
                  </a:lnTo>
                  <a:lnTo>
                    <a:pt x="5544" y="4739"/>
                  </a:lnTo>
                  <a:close/>
                  <a:moveTo>
                    <a:pt x="4996" y="4312"/>
                  </a:moveTo>
                  <a:lnTo>
                    <a:pt x="5003" y="4317"/>
                  </a:lnTo>
                  <a:lnTo>
                    <a:pt x="4997" y="4312"/>
                  </a:lnTo>
                  <a:lnTo>
                    <a:pt x="4989" y="4315"/>
                  </a:lnTo>
                  <a:lnTo>
                    <a:pt x="4996" y="4312"/>
                  </a:lnTo>
                  <a:close/>
                  <a:moveTo>
                    <a:pt x="4980" y="4316"/>
                  </a:moveTo>
                  <a:lnTo>
                    <a:pt x="4445" y="3928"/>
                  </a:lnTo>
                  <a:lnTo>
                    <a:pt x="4461" y="3924"/>
                  </a:lnTo>
                  <a:lnTo>
                    <a:pt x="4996" y="4312"/>
                  </a:lnTo>
                  <a:lnTo>
                    <a:pt x="4980" y="4316"/>
                  </a:lnTo>
                  <a:close/>
                  <a:moveTo>
                    <a:pt x="4445" y="3928"/>
                  </a:moveTo>
                  <a:lnTo>
                    <a:pt x="3909" y="3538"/>
                  </a:lnTo>
                  <a:lnTo>
                    <a:pt x="3925" y="3534"/>
                  </a:lnTo>
                  <a:lnTo>
                    <a:pt x="4461" y="3924"/>
                  </a:lnTo>
                  <a:lnTo>
                    <a:pt x="4445" y="3928"/>
                  </a:lnTo>
                  <a:close/>
                  <a:moveTo>
                    <a:pt x="3909" y="3538"/>
                  </a:moveTo>
                  <a:lnTo>
                    <a:pt x="3886" y="3522"/>
                  </a:lnTo>
                  <a:lnTo>
                    <a:pt x="3909" y="3538"/>
                  </a:lnTo>
                  <a:lnTo>
                    <a:pt x="3917" y="3537"/>
                  </a:lnTo>
                  <a:lnTo>
                    <a:pt x="3909" y="3538"/>
                  </a:lnTo>
                  <a:close/>
                  <a:moveTo>
                    <a:pt x="3909" y="3538"/>
                  </a:moveTo>
                  <a:lnTo>
                    <a:pt x="3409" y="3175"/>
                  </a:lnTo>
                  <a:lnTo>
                    <a:pt x="3426" y="3171"/>
                  </a:lnTo>
                  <a:lnTo>
                    <a:pt x="3926" y="3534"/>
                  </a:lnTo>
                  <a:lnTo>
                    <a:pt x="3909" y="3538"/>
                  </a:lnTo>
                  <a:close/>
                  <a:moveTo>
                    <a:pt x="3409" y="3175"/>
                  </a:moveTo>
                  <a:lnTo>
                    <a:pt x="2947" y="2837"/>
                  </a:lnTo>
                  <a:lnTo>
                    <a:pt x="2963" y="2833"/>
                  </a:lnTo>
                  <a:lnTo>
                    <a:pt x="3426" y="3171"/>
                  </a:lnTo>
                  <a:lnTo>
                    <a:pt x="3409" y="3175"/>
                  </a:lnTo>
                  <a:close/>
                  <a:moveTo>
                    <a:pt x="2947" y="2837"/>
                  </a:moveTo>
                  <a:lnTo>
                    <a:pt x="2483" y="2498"/>
                  </a:lnTo>
                  <a:lnTo>
                    <a:pt x="2500" y="2494"/>
                  </a:lnTo>
                  <a:lnTo>
                    <a:pt x="2963" y="2833"/>
                  </a:lnTo>
                  <a:lnTo>
                    <a:pt x="2947" y="2837"/>
                  </a:lnTo>
                  <a:close/>
                  <a:moveTo>
                    <a:pt x="2483" y="2498"/>
                  </a:moveTo>
                  <a:lnTo>
                    <a:pt x="2481" y="2497"/>
                  </a:lnTo>
                  <a:lnTo>
                    <a:pt x="2483" y="2498"/>
                  </a:lnTo>
                  <a:lnTo>
                    <a:pt x="2492" y="2497"/>
                  </a:lnTo>
                  <a:lnTo>
                    <a:pt x="2483" y="2498"/>
                  </a:lnTo>
                  <a:close/>
                  <a:moveTo>
                    <a:pt x="2483" y="2498"/>
                  </a:moveTo>
                  <a:lnTo>
                    <a:pt x="2041" y="2169"/>
                  </a:lnTo>
                  <a:lnTo>
                    <a:pt x="2058" y="2165"/>
                  </a:lnTo>
                  <a:lnTo>
                    <a:pt x="2500" y="2494"/>
                  </a:lnTo>
                  <a:lnTo>
                    <a:pt x="2483" y="2498"/>
                  </a:lnTo>
                  <a:close/>
                  <a:moveTo>
                    <a:pt x="2041" y="2169"/>
                  </a:moveTo>
                  <a:lnTo>
                    <a:pt x="2040" y="2167"/>
                  </a:lnTo>
                  <a:lnTo>
                    <a:pt x="2041" y="2167"/>
                  </a:lnTo>
                  <a:lnTo>
                    <a:pt x="2050" y="2166"/>
                  </a:lnTo>
                  <a:lnTo>
                    <a:pt x="2041" y="2169"/>
                  </a:lnTo>
                  <a:close/>
                  <a:moveTo>
                    <a:pt x="2041" y="2167"/>
                  </a:moveTo>
                  <a:lnTo>
                    <a:pt x="1643" y="1855"/>
                  </a:lnTo>
                  <a:lnTo>
                    <a:pt x="1660" y="1853"/>
                  </a:lnTo>
                  <a:lnTo>
                    <a:pt x="2058" y="2165"/>
                  </a:lnTo>
                  <a:lnTo>
                    <a:pt x="2041" y="2167"/>
                  </a:lnTo>
                  <a:close/>
                  <a:moveTo>
                    <a:pt x="1643" y="1855"/>
                  </a:moveTo>
                  <a:lnTo>
                    <a:pt x="1647" y="1857"/>
                  </a:lnTo>
                  <a:lnTo>
                    <a:pt x="1643" y="1855"/>
                  </a:lnTo>
                  <a:lnTo>
                    <a:pt x="1652" y="1854"/>
                  </a:lnTo>
                  <a:lnTo>
                    <a:pt x="1643" y="1855"/>
                  </a:lnTo>
                  <a:close/>
                  <a:moveTo>
                    <a:pt x="1643" y="1855"/>
                  </a:moveTo>
                  <a:lnTo>
                    <a:pt x="1302" y="1575"/>
                  </a:lnTo>
                  <a:lnTo>
                    <a:pt x="1320" y="1573"/>
                  </a:lnTo>
                  <a:lnTo>
                    <a:pt x="1660" y="1853"/>
                  </a:lnTo>
                  <a:lnTo>
                    <a:pt x="1643" y="1855"/>
                  </a:lnTo>
                  <a:close/>
                  <a:moveTo>
                    <a:pt x="1302" y="1575"/>
                  </a:moveTo>
                  <a:lnTo>
                    <a:pt x="1302" y="1575"/>
                  </a:lnTo>
                  <a:lnTo>
                    <a:pt x="1310" y="1574"/>
                  </a:lnTo>
                  <a:lnTo>
                    <a:pt x="1302" y="1575"/>
                  </a:lnTo>
                  <a:close/>
                  <a:moveTo>
                    <a:pt x="1302" y="1575"/>
                  </a:moveTo>
                  <a:lnTo>
                    <a:pt x="1012" y="1304"/>
                  </a:lnTo>
                  <a:lnTo>
                    <a:pt x="1030" y="1303"/>
                  </a:lnTo>
                  <a:lnTo>
                    <a:pt x="1320" y="1574"/>
                  </a:lnTo>
                  <a:lnTo>
                    <a:pt x="1302" y="1575"/>
                  </a:lnTo>
                  <a:close/>
                  <a:moveTo>
                    <a:pt x="1012" y="1304"/>
                  </a:moveTo>
                  <a:lnTo>
                    <a:pt x="1010" y="1304"/>
                  </a:lnTo>
                  <a:lnTo>
                    <a:pt x="1020" y="1304"/>
                  </a:lnTo>
                  <a:lnTo>
                    <a:pt x="1012" y="1304"/>
                  </a:lnTo>
                  <a:close/>
                  <a:moveTo>
                    <a:pt x="1010" y="1304"/>
                  </a:moveTo>
                  <a:lnTo>
                    <a:pt x="749" y="1034"/>
                  </a:lnTo>
                  <a:lnTo>
                    <a:pt x="768" y="1033"/>
                  </a:lnTo>
                  <a:lnTo>
                    <a:pt x="1030" y="1304"/>
                  </a:lnTo>
                  <a:lnTo>
                    <a:pt x="1010" y="1304"/>
                  </a:lnTo>
                  <a:close/>
                  <a:moveTo>
                    <a:pt x="749" y="1034"/>
                  </a:moveTo>
                  <a:lnTo>
                    <a:pt x="749" y="1034"/>
                  </a:lnTo>
                  <a:lnTo>
                    <a:pt x="749" y="1033"/>
                  </a:lnTo>
                  <a:lnTo>
                    <a:pt x="759" y="1033"/>
                  </a:lnTo>
                  <a:lnTo>
                    <a:pt x="749" y="1034"/>
                  </a:lnTo>
                  <a:close/>
                  <a:moveTo>
                    <a:pt x="749" y="1033"/>
                  </a:moveTo>
                  <a:lnTo>
                    <a:pt x="544" y="797"/>
                  </a:lnTo>
                  <a:lnTo>
                    <a:pt x="564" y="797"/>
                  </a:lnTo>
                  <a:lnTo>
                    <a:pt x="768" y="1033"/>
                  </a:lnTo>
                  <a:lnTo>
                    <a:pt x="749" y="1033"/>
                  </a:lnTo>
                  <a:close/>
                  <a:moveTo>
                    <a:pt x="544" y="797"/>
                  </a:moveTo>
                  <a:lnTo>
                    <a:pt x="543" y="796"/>
                  </a:lnTo>
                  <a:lnTo>
                    <a:pt x="544" y="797"/>
                  </a:lnTo>
                  <a:lnTo>
                    <a:pt x="554" y="797"/>
                  </a:lnTo>
                  <a:lnTo>
                    <a:pt x="544" y="797"/>
                  </a:lnTo>
                  <a:close/>
                  <a:moveTo>
                    <a:pt x="544" y="797"/>
                  </a:moveTo>
                  <a:lnTo>
                    <a:pt x="362" y="568"/>
                  </a:lnTo>
                  <a:lnTo>
                    <a:pt x="382" y="569"/>
                  </a:lnTo>
                  <a:lnTo>
                    <a:pt x="565" y="797"/>
                  </a:lnTo>
                  <a:lnTo>
                    <a:pt x="544" y="797"/>
                  </a:lnTo>
                  <a:close/>
                  <a:moveTo>
                    <a:pt x="362" y="568"/>
                  </a:moveTo>
                  <a:lnTo>
                    <a:pt x="360" y="568"/>
                  </a:lnTo>
                  <a:lnTo>
                    <a:pt x="371" y="568"/>
                  </a:lnTo>
                  <a:lnTo>
                    <a:pt x="362" y="568"/>
                  </a:lnTo>
                  <a:close/>
                  <a:moveTo>
                    <a:pt x="360" y="568"/>
                  </a:moveTo>
                  <a:lnTo>
                    <a:pt x="230" y="382"/>
                  </a:lnTo>
                  <a:lnTo>
                    <a:pt x="250" y="383"/>
                  </a:lnTo>
                  <a:lnTo>
                    <a:pt x="382" y="569"/>
                  </a:lnTo>
                  <a:lnTo>
                    <a:pt x="360" y="568"/>
                  </a:lnTo>
                  <a:close/>
                  <a:moveTo>
                    <a:pt x="230" y="382"/>
                  </a:moveTo>
                  <a:lnTo>
                    <a:pt x="228" y="382"/>
                  </a:lnTo>
                  <a:lnTo>
                    <a:pt x="239" y="383"/>
                  </a:lnTo>
                  <a:lnTo>
                    <a:pt x="230" y="382"/>
                  </a:lnTo>
                  <a:close/>
                  <a:moveTo>
                    <a:pt x="228" y="382"/>
                  </a:moveTo>
                  <a:lnTo>
                    <a:pt x="133" y="222"/>
                  </a:lnTo>
                  <a:lnTo>
                    <a:pt x="155" y="223"/>
                  </a:lnTo>
                  <a:lnTo>
                    <a:pt x="250" y="384"/>
                  </a:lnTo>
                  <a:lnTo>
                    <a:pt x="228" y="382"/>
                  </a:lnTo>
                  <a:close/>
                  <a:moveTo>
                    <a:pt x="155" y="223"/>
                  </a:moveTo>
                  <a:lnTo>
                    <a:pt x="158" y="229"/>
                  </a:lnTo>
                  <a:lnTo>
                    <a:pt x="155" y="223"/>
                  </a:lnTo>
                  <a:lnTo>
                    <a:pt x="144" y="222"/>
                  </a:lnTo>
                  <a:lnTo>
                    <a:pt x="155" y="223"/>
                  </a:lnTo>
                  <a:close/>
                  <a:moveTo>
                    <a:pt x="133" y="222"/>
                  </a:moveTo>
                  <a:lnTo>
                    <a:pt x="60" y="103"/>
                  </a:lnTo>
                  <a:lnTo>
                    <a:pt x="81" y="105"/>
                  </a:lnTo>
                  <a:lnTo>
                    <a:pt x="155" y="223"/>
                  </a:lnTo>
                  <a:lnTo>
                    <a:pt x="133" y="222"/>
                  </a:lnTo>
                  <a:close/>
                  <a:moveTo>
                    <a:pt x="81" y="105"/>
                  </a:moveTo>
                  <a:lnTo>
                    <a:pt x="80" y="103"/>
                  </a:lnTo>
                  <a:lnTo>
                    <a:pt x="81" y="105"/>
                  </a:lnTo>
                  <a:lnTo>
                    <a:pt x="70" y="105"/>
                  </a:lnTo>
                  <a:lnTo>
                    <a:pt x="81" y="105"/>
                  </a:lnTo>
                  <a:close/>
                  <a:moveTo>
                    <a:pt x="60" y="103"/>
                  </a:moveTo>
                  <a:lnTo>
                    <a:pt x="8" y="27"/>
                  </a:lnTo>
                  <a:lnTo>
                    <a:pt x="30" y="28"/>
                  </a:lnTo>
                  <a:lnTo>
                    <a:pt x="81" y="105"/>
                  </a:lnTo>
                  <a:lnTo>
                    <a:pt x="60" y="103"/>
                  </a:lnTo>
                  <a:close/>
                  <a:moveTo>
                    <a:pt x="8" y="27"/>
                  </a:moveTo>
                  <a:lnTo>
                    <a:pt x="8" y="27"/>
                  </a:lnTo>
                  <a:lnTo>
                    <a:pt x="8" y="26"/>
                  </a:lnTo>
                  <a:lnTo>
                    <a:pt x="19" y="28"/>
                  </a:lnTo>
                  <a:lnTo>
                    <a:pt x="8" y="27"/>
                  </a:lnTo>
                  <a:close/>
                  <a:moveTo>
                    <a:pt x="8" y="26"/>
                  </a:moveTo>
                  <a:lnTo>
                    <a:pt x="0" y="0"/>
                  </a:lnTo>
                  <a:lnTo>
                    <a:pt x="23" y="4"/>
                  </a:lnTo>
                  <a:lnTo>
                    <a:pt x="30" y="29"/>
                  </a:lnTo>
                  <a:lnTo>
                    <a:pt x="8" y="2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R"/>
            </a:p>
          </p:txBody>
        </p:sp>
        <p:sp>
          <p:nvSpPr>
            <p:cNvPr id="294955" name="Freeform 49"/>
            <p:cNvSpPr>
              <a:spLocks/>
            </p:cNvSpPr>
            <p:nvPr/>
          </p:nvSpPr>
          <p:spPr bwMode="auto">
            <a:xfrm>
              <a:off x="3150" y="3537"/>
              <a:ext cx="21" cy="230"/>
            </a:xfrm>
            <a:custGeom>
              <a:avLst/>
              <a:gdLst>
                <a:gd name="T0" fmla="*/ 0 w 104"/>
                <a:gd name="T1" fmla="*/ 22 h 1152"/>
                <a:gd name="T2" fmla="*/ 1 w 104"/>
                <a:gd name="T3" fmla="*/ 39 h 1152"/>
                <a:gd name="T4" fmla="*/ 2 w 104"/>
                <a:gd name="T5" fmla="*/ 59 h 1152"/>
                <a:gd name="T6" fmla="*/ 2 w 104"/>
                <a:gd name="T7" fmla="*/ 81 h 1152"/>
                <a:gd name="T8" fmla="*/ 4 w 104"/>
                <a:gd name="T9" fmla="*/ 105 h 1152"/>
                <a:gd name="T10" fmla="*/ 5 w 104"/>
                <a:gd name="T11" fmla="*/ 129 h 1152"/>
                <a:gd name="T12" fmla="*/ 6 w 104"/>
                <a:gd name="T13" fmla="*/ 154 h 1152"/>
                <a:gd name="T14" fmla="*/ 7 w 104"/>
                <a:gd name="T15" fmla="*/ 177 h 1152"/>
                <a:gd name="T16" fmla="*/ 8 w 104"/>
                <a:gd name="T17" fmla="*/ 198 h 1152"/>
                <a:gd name="T18" fmla="*/ 9 w 104"/>
                <a:gd name="T19" fmla="*/ 216 h 1152"/>
                <a:gd name="T20" fmla="*/ 9 w 104"/>
                <a:gd name="T21" fmla="*/ 225 h 1152"/>
                <a:gd name="T22" fmla="*/ 9 w 104"/>
                <a:gd name="T23" fmla="*/ 227 h 1152"/>
                <a:gd name="T24" fmla="*/ 10 w 104"/>
                <a:gd name="T25" fmla="*/ 228 h 1152"/>
                <a:gd name="T26" fmla="*/ 12 w 104"/>
                <a:gd name="T27" fmla="*/ 230 h 1152"/>
                <a:gd name="T28" fmla="*/ 14 w 104"/>
                <a:gd name="T29" fmla="*/ 230 h 1152"/>
                <a:gd name="T30" fmla="*/ 16 w 104"/>
                <a:gd name="T31" fmla="*/ 230 h 1152"/>
                <a:gd name="T32" fmla="*/ 18 w 104"/>
                <a:gd name="T33" fmla="*/ 229 h 1152"/>
                <a:gd name="T34" fmla="*/ 19 w 104"/>
                <a:gd name="T35" fmla="*/ 228 h 1152"/>
                <a:gd name="T36" fmla="*/ 20 w 104"/>
                <a:gd name="T37" fmla="*/ 227 h 1152"/>
                <a:gd name="T38" fmla="*/ 21 w 104"/>
                <a:gd name="T39" fmla="*/ 225 h 1152"/>
                <a:gd name="T40" fmla="*/ 21 w 104"/>
                <a:gd name="T41" fmla="*/ 216 h 1152"/>
                <a:gd name="T42" fmla="*/ 20 w 104"/>
                <a:gd name="T43" fmla="*/ 198 h 1152"/>
                <a:gd name="T44" fmla="*/ 19 w 104"/>
                <a:gd name="T45" fmla="*/ 176 h 1152"/>
                <a:gd name="T46" fmla="*/ 18 w 104"/>
                <a:gd name="T47" fmla="*/ 153 h 1152"/>
                <a:gd name="T48" fmla="*/ 17 w 104"/>
                <a:gd name="T49" fmla="*/ 129 h 1152"/>
                <a:gd name="T50" fmla="*/ 16 w 104"/>
                <a:gd name="T51" fmla="*/ 104 h 1152"/>
                <a:gd name="T52" fmla="*/ 15 w 104"/>
                <a:gd name="T53" fmla="*/ 80 h 1152"/>
                <a:gd name="T54" fmla="*/ 14 w 104"/>
                <a:gd name="T55" fmla="*/ 58 h 1152"/>
                <a:gd name="T56" fmla="*/ 13 w 104"/>
                <a:gd name="T57" fmla="*/ 38 h 1152"/>
                <a:gd name="T58" fmla="*/ 13 w 104"/>
                <a:gd name="T59" fmla="*/ 21 h 1152"/>
                <a:gd name="T60" fmla="*/ 12 w 104"/>
                <a:gd name="T61" fmla="*/ 3 h 1152"/>
                <a:gd name="T62" fmla="*/ 11 w 104"/>
                <a:gd name="T63" fmla="*/ 3 h 1152"/>
                <a:gd name="T64" fmla="*/ 10 w 104"/>
                <a:gd name="T65" fmla="*/ 2 h 1152"/>
                <a:gd name="T66" fmla="*/ 9 w 104"/>
                <a:gd name="T67" fmla="*/ 2 h 1152"/>
                <a:gd name="T68" fmla="*/ 7 w 104"/>
                <a:gd name="T69" fmla="*/ 2 h 1152"/>
                <a:gd name="T70" fmla="*/ 6 w 104"/>
                <a:gd name="T71" fmla="*/ 1 h 1152"/>
                <a:gd name="T72" fmla="*/ 4 w 104"/>
                <a:gd name="T73" fmla="*/ 2 h 1152"/>
                <a:gd name="T74" fmla="*/ 3 w 104"/>
                <a:gd name="T75" fmla="*/ 1 h 1152"/>
                <a:gd name="T76" fmla="*/ 2 w 104"/>
                <a:gd name="T77" fmla="*/ 1 h 1152"/>
                <a:gd name="T78" fmla="*/ 1 w 104"/>
                <a:gd name="T79" fmla="*/ 0 h 1152"/>
                <a:gd name="T80" fmla="*/ 0 w 104"/>
                <a:gd name="T81" fmla="*/ 14 h 1152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04"/>
                <a:gd name="T124" fmla="*/ 0 h 1152"/>
                <a:gd name="T125" fmla="*/ 104 w 104"/>
                <a:gd name="T126" fmla="*/ 1152 h 1152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04" h="1152">
                  <a:moveTo>
                    <a:pt x="1" y="70"/>
                  </a:moveTo>
                  <a:lnTo>
                    <a:pt x="0" y="108"/>
                  </a:lnTo>
                  <a:lnTo>
                    <a:pt x="4" y="151"/>
                  </a:lnTo>
                  <a:lnTo>
                    <a:pt x="5" y="196"/>
                  </a:lnTo>
                  <a:lnTo>
                    <a:pt x="6" y="244"/>
                  </a:lnTo>
                  <a:lnTo>
                    <a:pt x="10" y="297"/>
                  </a:lnTo>
                  <a:lnTo>
                    <a:pt x="11" y="351"/>
                  </a:lnTo>
                  <a:lnTo>
                    <a:pt x="12" y="405"/>
                  </a:lnTo>
                  <a:lnTo>
                    <a:pt x="16" y="465"/>
                  </a:lnTo>
                  <a:lnTo>
                    <a:pt x="18" y="527"/>
                  </a:lnTo>
                  <a:lnTo>
                    <a:pt x="22" y="585"/>
                  </a:lnTo>
                  <a:lnTo>
                    <a:pt x="24" y="646"/>
                  </a:lnTo>
                  <a:lnTo>
                    <a:pt x="27" y="708"/>
                  </a:lnTo>
                  <a:lnTo>
                    <a:pt x="29" y="769"/>
                  </a:lnTo>
                  <a:lnTo>
                    <a:pt x="33" y="828"/>
                  </a:lnTo>
                  <a:lnTo>
                    <a:pt x="36" y="886"/>
                  </a:lnTo>
                  <a:lnTo>
                    <a:pt x="38" y="941"/>
                  </a:lnTo>
                  <a:lnTo>
                    <a:pt x="38" y="993"/>
                  </a:lnTo>
                  <a:lnTo>
                    <a:pt x="41" y="1041"/>
                  </a:lnTo>
                  <a:lnTo>
                    <a:pt x="43" y="1083"/>
                  </a:lnTo>
                  <a:lnTo>
                    <a:pt x="44" y="1122"/>
                  </a:lnTo>
                  <a:lnTo>
                    <a:pt x="44" y="1128"/>
                  </a:lnTo>
                  <a:lnTo>
                    <a:pt x="46" y="1132"/>
                  </a:lnTo>
                  <a:lnTo>
                    <a:pt x="47" y="1135"/>
                  </a:lnTo>
                  <a:lnTo>
                    <a:pt x="50" y="1140"/>
                  </a:lnTo>
                  <a:lnTo>
                    <a:pt x="51" y="1144"/>
                  </a:lnTo>
                  <a:lnTo>
                    <a:pt x="57" y="1145"/>
                  </a:lnTo>
                  <a:lnTo>
                    <a:pt x="58" y="1150"/>
                  </a:lnTo>
                  <a:lnTo>
                    <a:pt x="64" y="1151"/>
                  </a:lnTo>
                  <a:lnTo>
                    <a:pt x="68" y="1150"/>
                  </a:lnTo>
                  <a:lnTo>
                    <a:pt x="74" y="1152"/>
                  </a:lnTo>
                  <a:lnTo>
                    <a:pt x="78" y="1150"/>
                  </a:lnTo>
                  <a:lnTo>
                    <a:pt x="84" y="1150"/>
                  </a:lnTo>
                  <a:lnTo>
                    <a:pt x="87" y="1148"/>
                  </a:lnTo>
                  <a:lnTo>
                    <a:pt x="92" y="1146"/>
                  </a:lnTo>
                  <a:lnTo>
                    <a:pt x="96" y="1144"/>
                  </a:lnTo>
                  <a:lnTo>
                    <a:pt x="98" y="1139"/>
                  </a:lnTo>
                  <a:lnTo>
                    <a:pt x="98" y="1135"/>
                  </a:lnTo>
                  <a:lnTo>
                    <a:pt x="101" y="1131"/>
                  </a:lnTo>
                  <a:lnTo>
                    <a:pt x="102" y="1127"/>
                  </a:lnTo>
                  <a:lnTo>
                    <a:pt x="104" y="1122"/>
                  </a:lnTo>
                  <a:lnTo>
                    <a:pt x="103" y="1083"/>
                  </a:lnTo>
                  <a:lnTo>
                    <a:pt x="101" y="1037"/>
                  </a:lnTo>
                  <a:lnTo>
                    <a:pt x="99" y="990"/>
                  </a:lnTo>
                  <a:lnTo>
                    <a:pt x="97" y="938"/>
                  </a:lnTo>
                  <a:lnTo>
                    <a:pt x="95" y="882"/>
                  </a:lnTo>
                  <a:lnTo>
                    <a:pt x="93" y="828"/>
                  </a:lnTo>
                  <a:lnTo>
                    <a:pt x="91" y="766"/>
                  </a:lnTo>
                  <a:lnTo>
                    <a:pt x="87" y="708"/>
                  </a:lnTo>
                  <a:lnTo>
                    <a:pt x="85" y="646"/>
                  </a:lnTo>
                  <a:lnTo>
                    <a:pt x="82" y="585"/>
                  </a:lnTo>
                  <a:lnTo>
                    <a:pt x="78" y="523"/>
                  </a:lnTo>
                  <a:lnTo>
                    <a:pt x="78" y="462"/>
                  </a:lnTo>
                  <a:lnTo>
                    <a:pt x="74" y="403"/>
                  </a:lnTo>
                  <a:lnTo>
                    <a:pt x="69" y="347"/>
                  </a:lnTo>
                  <a:lnTo>
                    <a:pt x="68" y="293"/>
                  </a:lnTo>
                  <a:lnTo>
                    <a:pt x="66" y="241"/>
                  </a:lnTo>
                  <a:lnTo>
                    <a:pt x="64" y="192"/>
                  </a:lnTo>
                  <a:lnTo>
                    <a:pt x="62" y="148"/>
                  </a:lnTo>
                  <a:lnTo>
                    <a:pt x="62" y="105"/>
                  </a:lnTo>
                  <a:lnTo>
                    <a:pt x="61" y="67"/>
                  </a:lnTo>
                  <a:lnTo>
                    <a:pt x="61" y="16"/>
                  </a:lnTo>
                  <a:lnTo>
                    <a:pt x="57" y="14"/>
                  </a:lnTo>
                  <a:lnTo>
                    <a:pt x="55" y="14"/>
                  </a:lnTo>
                  <a:lnTo>
                    <a:pt x="52" y="13"/>
                  </a:lnTo>
                  <a:lnTo>
                    <a:pt x="49" y="12"/>
                  </a:lnTo>
                  <a:lnTo>
                    <a:pt x="46" y="11"/>
                  </a:lnTo>
                  <a:lnTo>
                    <a:pt x="44" y="10"/>
                  </a:lnTo>
                  <a:lnTo>
                    <a:pt x="41" y="8"/>
                  </a:lnTo>
                  <a:lnTo>
                    <a:pt x="36" y="11"/>
                  </a:lnTo>
                  <a:lnTo>
                    <a:pt x="34" y="10"/>
                  </a:lnTo>
                  <a:lnTo>
                    <a:pt x="28" y="7"/>
                  </a:lnTo>
                  <a:lnTo>
                    <a:pt x="24" y="10"/>
                  </a:lnTo>
                  <a:lnTo>
                    <a:pt x="22" y="8"/>
                  </a:lnTo>
                  <a:lnTo>
                    <a:pt x="20" y="7"/>
                  </a:lnTo>
                  <a:lnTo>
                    <a:pt x="16" y="6"/>
                  </a:lnTo>
                  <a:lnTo>
                    <a:pt x="14" y="5"/>
                  </a:lnTo>
                  <a:lnTo>
                    <a:pt x="11" y="4"/>
                  </a:lnTo>
                  <a:lnTo>
                    <a:pt x="7" y="2"/>
                  </a:lnTo>
                  <a:lnTo>
                    <a:pt x="5" y="1"/>
                  </a:lnTo>
                  <a:lnTo>
                    <a:pt x="0" y="0"/>
                  </a:lnTo>
                  <a:lnTo>
                    <a:pt x="1" y="7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R"/>
            </a:p>
          </p:txBody>
        </p:sp>
        <p:sp>
          <p:nvSpPr>
            <p:cNvPr id="294956" name="Freeform 50"/>
            <p:cNvSpPr>
              <a:spLocks/>
            </p:cNvSpPr>
            <p:nvPr/>
          </p:nvSpPr>
          <p:spPr bwMode="auto">
            <a:xfrm>
              <a:off x="3388" y="3473"/>
              <a:ext cx="96" cy="90"/>
            </a:xfrm>
            <a:custGeom>
              <a:avLst/>
              <a:gdLst>
                <a:gd name="T0" fmla="*/ 0 w 478"/>
                <a:gd name="T1" fmla="*/ 90 h 448"/>
                <a:gd name="T2" fmla="*/ 3 w 478"/>
                <a:gd name="T3" fmla="*/ 83 h 448"/>
                <a:gd name="T4" fmla="*/ 6 w 478"/>
                <a:gd name="T5" fmla="*/ 77 h 448"/>
                <a:gd name="T6" fmla="*/ 7 w 478"/>
                <a:gd name="T7" fmla="*/ 72 h 448"/>
                <a:gd name="T8" fmla="*/ 10 w 478"/>
                <a:gd name="T9" fmla="*/ 68 h 448"/>
                <a:gd name="T10" fmla="*/ 12 w 478"/>
                <a:gd name="T11" fmla="*/ 64 h 448"/>
                <a:gd name="T12" fmla="*/ 14 w 478"/>
                <a:gd name="T13" fmla="*/ 61 h 448"/>
                <a:gd name="T14" fmla="*/ 16 w 478"/>
                <a:gd name="T15" fmla="*/ 57 h 448"/>
                <a:gd name="T16" fmla="*/ 19 w 478"/>
                <a:gd name="T17" fmla="*/ 54 h 448"/>
                <a:gd name="T18" fmla="*/ 21 w 478"/>
                <a:gd name="T19" fmla="*/ 51 h 448"/>
                <a:gd name="T20" fmla="*/ 25 w 478"/>
                <a:gd name="T21" fmla="*/ 47 h 448"/>
                <a:gd name="T22" fmla="*/ 27 w 478"/>
                <a:gd name="T23" fmla="*/ 44 h 448"/>
                <a:gd name="T24" fmla="*/ 30 w 478"/>
                <a:gd name="T25" fmla="*/ 40 h 448"/>
                <a:gd name="T26" fmla="*/ 33 w 478"/>
                <a:gd name="T27" fmla="*/ 38 h 448"/>
                <a:gd name="T28" fmla="*/ 36 w 478"/>
                <a:gd name="T29" fmla="*/ 35 h 448"/>
                <a:gd name="T30" fmla="*/ 39 w 478"/>
                <a:gd name="T31" fmla="*/ 32 h 448"/>
                <a:gd name="T32" fmla="*/ 42 w 478"/>
                <a:gd name="T33" fmla="*/ 30 h 448"/>
                <a:gd name="T34" fmla="*/ 45 w 478"/>
                <a:gd name="T35" fmla="*/ 27 h 448"/>
                <a:gd name="T36" fmla="*/ 49 w 478"/>
                <a:gd name="T37" fmla="*/ 25 h 448"/>
                <a:gd name="T38" fmla="*/ 53 w 478"/>
                <a:gd name="T39" fmla="*/ 23 h 448"/>
                <a:gd name="T40" fmla="*/ 58 w 478"/>
                <a:gd name="T41" fmla="*/ 21 h 448"/>
                <a:gd name="T42" fmla="*/ 62 w 478"/>
                <a:gd name="T43" fmla="*/ 19 h 448"/>
                <a:gd name="T44" fmla="*/ 67 w 478"/>
                <a:gd name="T45" fmla="*/ 18 h 448"/>
                <a:gd name="T46" fmla="*/ 71 w 478"/>
                <a:gd name="T47" fmla="*/ 17 h 448"/>
                <a:gd name="T48" fmla="*/ 76 w 478"/>
                <a:gd name="T49" fmla="*/ 15 h 448"/>
                <a:gd name="T50" fmla="*/ 80 w 478"/>
                <a:gd name="T51" fmla="*/ 14 h 448"/>
                <a:gd name="T52" fmla="*/ 83 w 478"/>
                <a:gd name="T53" fmla="*/ 12 h 448"/>
                <a:gd name="T54" fmla="*/ 87 w 478"/>
                <a:gd name="T55" fmla="*/ 10 h 448"/>
                <a:gd name="T56" fmla="*/ 90 w 478"/>
                <a:gd name="T57" fmla="*/ 7 h 448"/>
                <a:gd name="T58" fmla="*/ 93 w 478"/>
                <a:gd name="T59" fmla="*/ 3 h 448"/>
                <a:gd name="T60" fmla="*/ 96 w 478"/>
                <a:gd name="T61" fmla="*/ 0 h 448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478"/>
                <a:gd name="T94" fmla="*/ 0 h 448"/>
                <a:gd name="T95" fmla="*/ 478 w 478"/>
                <a:gd name="T96" fmla="*/ 448 h 448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478" h="448">
                  <a:moveTo>
                    <a:pt x="0" y="448"/>
                  </a:moveTo>
                  <a:lnTo>
                    <a:pt x="17" y="413"/>
                  </a:lnTo>
                  <a:lnTo>
                    <a:pt x="29" y="382"/>
                  </a:lnTo>
                  <a:lnTo>
                    <a:pt x="37" y="357"/>
                  </a:lnTo>
                  <a:lnTo>
                    <a:pt x="50" y="336"/>
                  </a:lnTo>
                  <a:lnTo>
                    <a:pt x="59" y="318"/>
                  </a:lnTo>
                  <a:lnTo>
                    <a:pt x="68" y="302"/>
                  </a:lnTo>
                  <a:lnTo>
                    <a:pt x="81" y="284"/>
                  </a:lnTo>
                  <a:lnTo>
                    <a:pt x="93" y="269"/>
                  </a:lnTo>
                  <a:lnTo>
                    <a:pt x="105" y="255"/>
                  </a:lnTo>
                  <a:lnTo>
                    <a:pt x="122" y="235"/>
                  </a:lnTo>
                  <a:lnTo>
                    <a:pt x="134" y="218"/>
                  </a:lnTo>
                  <a:lnTo>
                    <a:pt x="150" y="201"/>
                  </a:lnTo>
                  <a:lnTo>
                    <a:pt x="165" y="188"/>
                  </a:lnTo>
                  <a:lnTo>
                    <a:pt x="180" y="172"/>
                  </a:lnTo>
                  <a:lnTo>
                    <a:pt x="195" y="158"/>
                  </a:lnTo>
                  <a:lnTo>
                    <a:pt x="209" y="147"/>
                  </a:lnTo>
                  <a:lnTo>
                    <a:pt x="226" y="135"/>
                  </a:lnTo>
                  <a:lnTo>
                    <a:pt x="246" y="126"/>
                  </a:lnTo>
                  <a:lnTo>
                    <a:pt x="266" y="114"/>
                  </a:lnTo>
                  <a:lnTo>
                    <a:pt x="288" y="107"/>
                  </a:lnTo>
                  <a:lnTo>
                    <a:pt x="311" y="96"/>
                  </a:lnTo>
                  <a:lnTo>
                    <a:pt x="333" y="89"/>
                  </a:lnTo>
                  <a:lnTo>
                    <a:pt x="353" y="84"/>
                  </a:lnTo>
                  <a:lnTo>
                    <a:pt x="376" y="77"/>
                  </a:lnTo>
                  <a:lnTo>
                    <a:pt x="398" y="68"/>
                  </a:lnTo>
                  <a:lnTo>
                    <a:pt x="414" y="58"/>
                  </a:lnTo>
                  <a:lnTo>
                    <a:pt x="434" y="48"/>
                  </a:lnTo>
                  <a:lnTo>
                    <a:pt x="449" y="34"/>
                  </a:lnTo>
                  <a:lnTo>
                    <a:pt x="465" y="17"/>
                  </a:lnTo>
                  <a:lnTo>
                    <a:pt x="478" y="0"/>
                  </a:lnTo>
                </a:path>
              </a:pathLst>
            </a:custGeom>
            <a:noFill/>
            <a:ln w="0">
              <a:solidFill>
                <a:srgbClr val="51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s-PR"/>
            </a:p>
          </p:txBody>
        </p:sp>
        <p:sp>
          <p:nvSpPr>
            <p:cNvPr id="294957" name="Freeform 51"/>
            <p:cNvSpPr>
              <a:spLocks/>
            </p:cNvSpPr>
            <p:nvPr/>
          </p:nvSpPr>
          <p:spPr bwMode="auto">
            <a:xfrm>
              <a:off x="3440" y="3447"/>
              <a:ext cx="23" cy="50"/>
            </a:xfrm>
            <a:custGeom>
              <a:avLst/>
              <a:gdLst>
                <a:gd name="T0" fmla="*/ 23 w 115"/>
                <a:gd name="T1" fmla="*/ 0 h 249"/>
                <a:gd name="T2" fmla="*/ 22 w 115"/>
                <a:gd name="T3" fmla="*/ 3 h 249"/>
                <a:gd name="T4" fmla="*/ 20 w 115"/>
                <a:gd name="T5" fmla="*/ 4 h 249"/>
                <a:gd name="T6" fmla="*/ 19 w 115"/>
                <a:gd name="T7" fmla="*/ 5 h 249"/>
                <a:gd name="T8" fmla="*/ 18 w 115"/>
                <a:gd name="T9" fmla="*/ 5 h 249"/>
                <a:gd name="T10" fmla="*/ 17 w 115"/>
                <a:gd name="T11" fmla="*/ 6 h 249"/>
                <a:gd name="T12" fmla="*/ 17 w 115"/>
                <a:gd name="T13" fmla="*/ 8 h 249"/>
                <a:gd name="T14" fmla="*/ 15 w 115"/>
                <a:gd name="T15" fmla="*/ 9 h 249"/>
                <a:gd name="T16" fmla="*/ 14 w 115"/>
                <a:gd name="T17" fmla="*/ 11 h 249"/>
                <a:gd name="T18" fmla="*/ 12 w 115"/>
                <a:gd name="T19" fmla="*/ 13 h 249"/>
                <a:gd name="T20" fmla="*/ 11 w 115"/>
                <a:gd name="T21" fmla="*/ 16 h 249"/>
                <a:gd name="T22" fmla="*/ 9 w 115"/>
                <a:gd name="T23" fmla="*/ 21 h 249"/>
                <a:gd name="T24" fmla="*/ 7 w 115"/>
                <a:gd name="T25" fmla="*/ 26 h 249"/>
                <a:gd name="T26" fmla="*/ 5 w 115"/>
                <a:gd name="T27" fmla="*/ 30 h 249"/>
                <a:gd name="T28" fmla="*/ 4 w 115"/>
                <a:gd name="T29" fmla="*/ 35 h 249"/>
                <a:gd name="T30" fmla="*/ 3 w 115"/>
                <a:gd name="T31" fmla="*/ 39 h 249"/>
                <a:gd name="T32" fmla="*/ 2 w 115"/>
                <a:gd name="T33" fmla="*/ 42 h 249"/>
                <a:gd name="T34" fmla="*/ 1 w 115"/>
                <a:gd name="T35" fmla="*/ 45 h 249"/>
                <a:gd name="T36" fmla="*/ 0 w 115"/>
                <a:gd name="T37" fmla="*/ 48 h 249"/>
                <a:gd name="T38" fmla="*/ 0 w 115"/>
                <a:gd name="T39" fmla="*/ 50 h 249"/>
                <a:gd name="T40" fmla="*/ 0 w 115"/>
                <a:gd name="T41" fmla="*/ 50 h 24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15"/>
                <a:gd name="T64" fmla="*/ 0 h 249"/>
                <a:gd name="T65" fmla="*/ 115 w 115"/>
                <a:gd name="T66" fmla="*/ 249 h 24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15" h="249">
                  <a:moveTo>
                    <a:pt x="115" y="0"/>
                  </a:moveTo>
                  <a:lnTo>
                    <a:pt x="108" y="13"/>
                  </a:lnTo>
                  <a:lnTo>
                    <a:pt x="100" y="19"/>
                  </a:lnTo>
                  <a:lnTo>
                    <a:pt x="95" y="24"/>
                  </a:lnTo>
                  <a:lnTo>
                    <a:pt x="90" y="27"/>
                  </a:lnTo>
                  <a:lnTo>
                    <a:pt x="85" y="32"/>
                  </a:lnTo>
                  <a:lnTo>
                    <a:pt x="83" y="38"/>
                  </a:lnTo>
                  <a:lnTo>
                    <a:pt x="77" y="46"/>
                  </a:lnTo>
                  <a:lnTo>
                    <a:pt x="71" y="53"/>
                  </a:lnTo>
                  <a:lnTo>
                    <a:pt x="62" y="65"/>
                  </a:lnTo>
                  <a:lnTo>
                    <a:pt x="56" y="82"/>
                  </a:lnTo>
                  <a:lnTo>
                    <a:pt x="44" y="106"/>
                  </a:lnTo>
                  <a:lnTo>
                    <a:pt x="35" y="129"/>
                  </a:lnTo>
                  <a:lnTo>
                    <a:pt x="27" y="151"/>
                  </a:lnTo>
                  <a:lnTo>
                    <a:pt x="19" y="174"/>
                  </a:lnTo>
                  <a:lnTo>
                    <a:pt x="14" y="195"/>
                  </a:lnTo>
                  <a:lnTo>
                    <a:pt x="8" y="210"/>
                  </a:lnTo>
                  <a:lnTo>
                    <a:pt x="5" y="226"/>
                  </a:lnTo>
                  <a:lnTo>
                    <a:pt x="2" y="237"/>
                  </a:lnTo>
                  <a:lnTo>
                    <a:pt x="2" y="247"/>
                  </a:lnTo>
                  <a:lnTo>
                    <a:pt x="0" y="249"/>
                  </a:lnTo>
                </a:path>
              </a:pathLst>
            </a:custGeom>
            <a:noFill/>
            <a:ln w="0">
              <a:solidFill>
                <a:srgbClr val="51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s-PR"/>
            </a:p>
          </p:txBody>
        </p:sp>
        <p:sp>
          <p:nvSpPr>
            <p:cNvPr id="294958" name="Freeform 52"/>
            <p:cNvSpPr>
              <a:spLocks/>
            </p:cNvSpPr>
            <p:nvPr/>
          </p:nvSpPr>
          <p:spPr bwMode="auto">
            <a:xfrm>
              <a:off x="3394" y="3503"/>
              <a:ext cx="83" cy="46"/>
            </a:xfrm>
            <a:custGeom>
              <a:avLst/>
              <a:gdLst>
                <a:gd name="T0" fmla="*/ 0 w 415"/>
                <a:gd name="T1" fmla="*/ 46 h 233"/>
                <a:gd name="T2" fmla="*/ 4 w 415"/>
                <a:gd name="T3" fmla="*/ 43 h 233"/>
                <a:gd name="T4" fmla="*/ 7 w 415"/>
                <a:gd name="T5" fmla="*/ 40 h 233"/>
                <a:gd name="T6" fmla="*/ 10 w 415"/>
                <a:gd name="T7" fmla="*/ 38 h 233"/>
                <a:gd name="T8" fmla="*/ 13 w 415"/>
                <a:gd name="T9" fmla="*/ 35 h 233"/>
                <a:gd name="T10" fmla="*/ 16 w 415"/>
                <a:gd name="T11" fmla="*/ 33 h 233"/>
                <a:gd name="T12" fmla="*/ 18 w 415"/>
                <a:gd name="T13" fmla="*/ 31 h 233"/>
                <a:gd name="T14" fmla="*/ 22 w 415"/>
                <a:gd name="T15" fmla="*/ 29 h 233"/>
                <a:gd name="T16" fmla="*/ 25 w 415"/>
                <a:gd name="T17" fmla="*/ 27 h 233"/>
                <a:gd name="T18" fmla="*/ 30 w 415"/>
                <a:gd name="T19" fmla="*/ 26 h 233"/>
                <a:gd name="T20" fmla="*/ 35 w 415"/>
                <a:gd name="T21" fmla="*/ 25 h 233"/>
                <a:gd name="T22" fmla="*/ 41 w 415"/>
                <a:gd name="T23" fmla="*/ 23 h 233"/>
                <a:gd name="T24" fmla="*/ 46 w 415"/>
                <a:gd name="T25" fmla="*/ 23 h 233"/>
                <a:gd name="T26" fmla="*/ 51 w 415"/>
                <a:gd name="T27" fmla="*/ 23 h 233"/>
                <a:gd name="T28" fmla="*/ 54 w 415"/>
                <a:gd name="T29" fmla="*/ 23 h 233"/>
                <a:gd name="T30" fmla="*/ 58 w 415"/>
                <a:gd name="T31" fmla="*/ 23 h 233"/>
                <a:gd name="T32" fmla="*/ 61 w 415"/>
                <a:gd name="T33" fmla="*/ 23 h 233"/>
                <a:gd name="T34" fmla="*/ 63 w 415"/>
                <a:gd name="T35" fmla="*/ 22 h 233"/>
                <a:gd name="T36" fmla="*/ 65 w 415"/>
                <a:gd name="T37" fmla="*/ 22 h 233"/>
                <a:gd name="T38" fmla="*/ 68 w 415"/>
                <a:gd name="T39" fmla="*/ 21 h 233"/>
                <a:gd name="T40" fmla="*/ 70 w 415"/>
                <a:gd name="T41" fmla="*/ 18 h 233"/>
                <a:gd name="T42" fmla="*/ 72 w 415"/>
                <a:gd name="T43" fmla="*/ 16 h 233"/>
                <a:gd name="T44" fmla="*/ 75 w 415"/>
                <a:gd name="T45" fmla="*/ 14 h 233"/>
                <a:gd name="T46" fmla="*/ 77 w 415"/>
                <a:gd name="T47" fmla="*/ 11 h 233"/>
                <a:gd name="T48" fmla="*/ 78 w 415"/>
                <a:gd name="T49" fmla="*/ 9 h 233"/>
                <a:gd name="T50" fmla="*/ 80 w 415"/>
                <a:gd name="T51" fmla="*/ 7 h 233"/>
                <a:gd name="T52" fmla="*/ 81 w 415"/>
                <a:gd name="T53" fmla="*/ 4 h 233"/>
                <a:gd name="T54" fmla="*/ 82 w 415"/>
                <a:gd name="T55" fmla="*/ 3 h 233"/>
                <a:gd name="T56" fmla="*/ 83 w 415"/>
                <a:gd name="T57" fmla="*/ 1 h 233"/>
                <a:gd name="T58" fmla="*/ 83 w 415"/>
                <a:gd name="T59" fmla="*/ 1 h 233"/>
                <a:gd name="T60" fmla="*/ 83 w 415"/>
                <a:gd name="T61" fmla="*/ 0 h 233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415"/>
                <a:gd name="T94" fmla="*/ 0 h 233"/>
                <a:gd name="T95" fmla="*/ 415 w 415"/>
                <a:gd name="T96" fmla="*/ 233 h 233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415" h="233">
                  <a:moveTo>
                    <a:pt x="0" y="233"/>
                  </a:moveTo>
                  <a:lnTo>
                    <a:pt x="18" y="218"/>
                  </a:lnTo>
                  <a:lnTo>
                    <a:pt x="35" y="205"/>
                  </a:lnTo>
                  <a:lnTo>
                    <a:pt x="50" y="192"/>
                  </a:lnTo>
                  <a:lnTo>
                    <a:pt x="64" y="178"/>
                  </a:lnTo>
                  <a:lnTo>
                    <a:pt x="79" y="167"/>
                  </a:lnTo>
                  <a:lnTo>
                    <a:pt x="92" y="156"/>
                  </a:lnTo>
                  <a:lnTo>
                    <a:pt x="109" y="147"/>
                  </a:lnTo>
                  <a:lnTo>
                    <a:pt x="127" y="138"/>
                  </a:lnTo>
                  <a:lnTo>
                    <a:pt x="149" y="133"/>
                  </a:lnTo>
                  <a:lnTo>
                    <a:pt x="173" y="126"/>
                  </a:lnTo>
                  <a:lnTo>
                    <a:pt x="205" y="119"/>
                  </a:lnTo>
                  <a:lnTo>
                    <a:pt x="231" y="116"/>
                  </a:lnTo>
                  <a:lnTo>
                    <a:pt x="254" y="115"/>
                  </a:lnTo>
                  <a:lnTo>
                    <a:pt x="272" y="116"/>
                  </a:lnTo>
                  <a:lnTo>
                    <a:pt x="289" y="115"/>
                  </a:lnTo>
                  <a:lnTo>
                    <a:pt x="303" y="114"/>
                  </a:lnTo>
                  <a:lnTo>
                    <a:pt x="316" y="113"/>
                  </a:lnTo>
                  <a:lnTo>
                    <a:pt x="326" y="110"/>
                  </a:lnTo>
                  <a:lnTo>
                    <a:pt x="338" y="106"/>
                  </a:lnTo>
                  <a:lnTo>
                    <a:pt x="349" y="93"/>
                  </a:lnTo>
                  <a:lnTo>
                    <a:pt x="362" y="83"/>
                  </a:lnTo>
                  <a:lnTo>
                    <a:pt x="373" y="70"/>
                  </a:lnTo>
                  <a:lnTo>
                    <a:pt x="384" y="58"/>
                  </a:lnTo>
                  <a:lnTo>
                    <a:pt x="391" y="46"/>
                  </a:lnTo>
                  <a:lnTo>
                    <a:pt x="398" y="35"/>
                  </a:lnTo>
                  <a:lnTo>
                    <a:pt x="404" y="22"/>
                  </a:lnTo>
                  <a:lnTo>
                    <a:pt x="409" y="15"/>
                  </a:lnTo>
                  <a:lnTo>
                    <a:pt x="413" y="6"/>
                  </a:lnTo>
                  <a:lnTo>
                    <a:pt x="414" y="4"/>
                  </a:lnTo>
                  <a:lnTo>
                    <a:pt x="415" y="0"/>
                  </a:lnTo>
                </a:path>
              </a:pathLst>
            </a:custGeom>
            <a:noFill/>
            <a:ln w="0">
              <a:solidFill>
                <a:srgbClr val="51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s-PR"/>
            </a:p>
          </p:txBody>
        </p:sp>
        <p:sp>
          <p:nvSpPr>
            <p:cNvPr id="294959" name="Freeform 53"/>
            <p:cNvSpPr>
              <a:spLocks/>
            </p:cNvSpPr>
            <p:nvPr/>
          </p:nvSpPr>
          <p:spPr bwMode="auto">
            <a:xfrm>
              <a:off x="3455" y="3526"/>
              <a:ext cx="22" cy="14"/>
            </a:xfrm>
            <a:custGeom>
              <a:avLst/>
              <a:gdLst>
                <a:gd name="T0" fmla="*/ 0 w 108"/>
                <a:gd name="T1" fmla="*/ 0 h 69"/>
                <a:gd name="T2" fmla="*/ 2 w 108"/>
                <a:gd name="T3" fmla="*/ 0 h 69"/>
                <a:gd name="T4" fmla="*/ 4 w 108"/>
                <a:gd name="T5" fmla="*/ 1 h 69"/>
                <a:gd name="T6" fmla="*/ 7 w 108"/>
                <a:gd name="T7" fmla="*/ 1 h 69"/>
                <a:gd name="T8" fmla="*/ 10 w 108"/>
                <a:gd name="T9" fmla="*/ 2 h 69"/>
                <a:gd name="T10" fmla="*/ 12 w 108"/>
                <a:gd name="T11" fmla="*/ 3 h 69"/>
                <a:gd name="T12" fmla="*/ 14 w 108"/>
                <a:gd name="T13" fmla="*/ 4 h 69"/>
                <a:gd name="T14" fmla="*/ 17 w 108"/>
                <a:gd name="T15" fmla="*/ 6 h 69"/>
                <a:gd name="T16" fmla="*/ 18 w 108"/>
                <a:gd name="T17" fmla="*/ 8 h 69"/>
                <a:gd name="T18" fmla="*/ 20 w 108"/>
                <a:gd name="T19" fmla="*/ 11 h 69"/>
                <a:gd name="T20" fmla="*/ 22 w 108"/>
                <a:gd name="T21" fmla="*/ 14 h 6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08"/>
                <a:gd name="T34" fmla="*/ 0 h 69"/>
                <a:gd name="T35" fmla="*/ 108 w 108"/>
                <a:gd name="T36" fmla="*/ 69 h 6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08" h="69">
                  <a:moveTo>
                    <a:pt x="0" y="0"/>
                  </a:moveTo>
                  <a:lnTo>
                    <a:pt x="10" y="0"/>
                  </a:lnTo>
                  <a:lnTo>
                    <a:pt x="21" y="5"/>
                  </a:lnTo>
                  <a:lnTo>
                    <a:pt x="33" y="6"/>
                  </a:lnTo>
                  <a:lnTo>
                    <a:pt x="47" y="11"/>
                  </a:lnTo>
                  <a:lnTo>
                    <a:pt x="58" y="16"/>
                  </a:lnTo>
                  <a:lnTo>
                    <a:pt x="69" y="20"/>
                  </a:lnTo>
                  <a:lnTo>
                    <a:pt x="81" y="31"/>
                  </a:lnTo>
                  <a:lnTo>
                    <a:pt x="90" y="40"/>
                  </a:lnTo>
                  <a:lnTo>
                    <a:pt x="100" y="55"/>
                  </a:lnTo>
                  <a:lnTo>
                    <a:pt x="108" y="69"/>
                  </a:lnTo>
                </a:path>
              </a:pathLst>
            </a:custGeom>
            <a:noFill/>
            <a:ln w="0">
              <a:solidFill>
                <a:srgbClr val="51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s-PR"/>
            </a:p>
          </p:txBody>
        </p:sp>
        <p:sp>
          <p:nvSpPr>
            <p:cNvPr id="294960" name="Freeform 54"/>
            <p:cNvSpPr>
              <a:spLocks/>
            </p:cNvSpPr>
            <p:nvPr/>
          </p:nvSpPr>
          <p:spPr bwMode="auto">
            <a:xfrm>
              <a:off x="3324" y="3495"/>
              <a:ext cx="76" cy="43"/>
            </a:xfrm>
            <a:custGeom>
              <a:avLst/>
              <a:gdLst>
                <a:gd name="T0" fmla="*/ 0 w 380"/>
                <a:gd name="T1" fmla="*/ 19 h 215"/>
                <a:gd name="T2" fmla="*/ 3 w 380"/>
                <a:gd name="T3" fmla="*/ 15 h 215"/>
                <a:gd name="T4" fmla="*/ 6 w 380"/>
                <a:gd name="T5" fmla="*/ 12 h 215"/>
                <a:gd name="T6" fmla="*/ 8 w 380"/>
                <a:gd name="T7" fmla="*/ 8 h 215"/>
                <a:gd name="T8" fmla="*/ 11 w 380"/>
                <a:gd name="T9" fmla="*/ 6 h 215"/>
                <a:gd name="T10" fmla="*/ 13 w 380"/>
                <a:gd name="T11" fmla="*/ 4 h 215"/>
                <a:gd name="T12" fmla="*/ 16 w 380"/>
                <a:gd name="T13" fmla="*/ 3 h 215"/>
                <a:gd name="T14" fmla="*/ 18 w 380"/>
                <a:gd name="T15" fmla="*/ 2 h 215"/>
                <a:gd name="T16" fmla="*/ 21 w 380"/>
                <a:gd name="T17" fmla="*/ 1 h 215"/>
                <a:gd name="T18" fmla="*/ 24 w 380"/>
                <a:gd name="T19" fmla="*/ 0 h 215"/>
                <a:gd name="T20" fmla="*/ 26 w 380"/>
                <a:gd name="T21" fmla="*/ 0 h 215"/>
                <a:gd name="T22" fmla="*/ 29 w 380"/>
                <a:gd name="T23" fmla="*/ 0 h 215"/>
                <a:gd name="T24" fmla="*/ 33 w 380"/>
                <a:gd name="T25" fmla="*/ 0 h 215"/>
                <a:gd name="T26" fmla="*/ 36 w 380"/>
                <a:gd name="T27" fmla="*/ 0 h 215"/>
                <a:gd name="T28" fmla="*/ 38 w 380"/>
                <a:gd name="T29" fmla="*/ 1 h 215"/>
                <a:gd name="T30" fmla="*/ 41 w 380"/>
                <a:gd name="T31" fmla="*/ 2 h 215"/>
                <a:gd name="T32" fmla="*/ 43 w 380"/>
                <a:gd name="T33" fmla="*/ 3 h 215"/>
                <a:gd name="T34" fmla="*/ 46 w 380"/>
                <a:gd name="T35" fmla="*/ 4 h 215"/>
                <a:gd name="T36" fmla="*/ 48 w 380"/>
                <a:gd name="T37" fmla="*/ 5 h 215"/>
                <a:gd name="T38" fmla="*/ 51 w 380"/>
                <a:gd name="T39" fmla="*/ 7 h 215"/>
                <a:gd name="T40" fmla="*/ 53 w 380"/>
                <a:gd name="T41" fmla="*/ 9 h 215"/>
                <a:gd name="T42" fmla="*/ 55 w 380"/>
                <a:gd name="T43" fmla="*/ 11 h 215"/>
                <a:gd name="T44" fmla="*/ 58 w 380"/>
                <a:gd name="T45" fmla="*/ 13 h 215"/>
                <a:gd name="T46" fmla="*/ 62 w 380"/>
                <a:gd name="T47" fmla="*/ 16 h 215"/>
                <a:gd name="T48" fmla="*/ 65 w 380"/>
                <a:gd name="T49" fmla="*/ 19 h 215"/>
                <a:gd name="T50" fmla="*/ 68 w 380"/>
                <a:gd name="T51" fmla="*/ 22 h 215"/>
                <a:gd name="T52" fmla="*/ 71 w 380"/>
                <a:gd name="T53" fmla="*/ 25 h 215"/>
                <a:gd name="T54" fmla="*/ 74 w 380"/>
                <a:gd name="T55" fmla="*/ 29 h 215"/>
                <a:gd name="T56" fmla="*/ 75 w 380"/>
                <a:gd name="T57" fmla="*/ 33 h 215"/>
                <a:gd name="T58" fmla="*/ 76 w 380"/>
                <a:gd name="T59" fmla="*/ 37 h 215"/>
                <a:gd name="T60" fmla="*/ 76 w 380"/>
                <a:gd name="T61" fmla="*/ 43 h 215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380"/>
                <a:gd name="T94" fmla="*/ 0 h 215"/>
                <a:gd name="T95" fmla="*/ 380 w 380"/>
                <a:gd name="T96" fmla="*/ 215 h 215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380" h="215">
                  <a:moveTo>
                    <a:pt x="0" y="95"/>
                  </a:moveTo>
                  <a:lnTo>
                    <a:pt x="14" y="75"/>
                  </a:lnTo>
                  <a:lnTo>
                    <a:pt x="28" y="58"/>
                  </a:lnTo>
                  <a:lnTo>
                    <a:pt x="40" y="42"/>
                  </a:lnTo>
                  <a:lnTo>
                    <a:pt x="53" y="32"/>
                  </a:lnTo>
                  <a:lnTo>
                    <a:pt x="66" y="21"/>
                  </a:lnTo>
                  <a:lnTo>
                    <a:pt x="78" y="15"/>
                  </a:lnTo>
                  <a:lnTo>
                    <a:pt x="91" y="8"/>
                  </a:lnTo>
                  <a:lnTo>
                    <a:pt x="104" y="7"/>
                  </a:lnTo>
                  <a:lnTo>
                    <a:pt x="118" y="2"/>
                  </a:lnTo>
                  <a:lnTo>
                    <a:pt x="132" y="1"/>
                  </a:lnTo>
                  <a:lnTo>
                    <a:pt x="147" y="1"/>
                  </a:lnTo>
                  <a:lnTo>
                    <a:pt x="163" y="0"/>
                  </a:lnTo>
                  <a:lnTo>
                    <a:pt x="179" y="2"/>
                  </a:lnTo>
                  <a:lnTo>
                    <a:pt x="191" y="4"/>
                  </a:lnTo>
                  <a:lnTo>
                    <a:pt x="204" y="9"/>
                  </a:lnTo>
                  <a:lnTo>
                    <a:pt x="215" y="13"/>
                  </a:lnTo>
                  <a:lnTo>
                    <a:pt x="230" y="19"/>
                  </a:lnTo>
                  <a:lnTo>
                    <a:pt x="239" y="25"/>
                  </a:lnTo>
                  <a:lnTo>
                    <a:pt x="253" y="33"/>
                  </a:lnTo>
                  <a:lnTo>
                    <a:pt x="265" y="44"/>
                  </a:lnTo>
                  <a:lnTo>
                    <a:pt x="277" y="55"/>
                  </a:lnTo>
                  <a:lnTo>
                    <a:pt x="291" y="67"/>
                  </a:lnTo>
                  <a:lnTo>
                    <a:pt x="308" y="79"/>
                  </a:lnTo>
                  <a:lnTo>
                    <a:pt x="327" y="93"/>
                  </a:lnTo>
                  <a:lnTo>
                    <a:pt x="342" y="108"/>
                  </a:lnTo>
                  <a:lnTo>
                    <a:pt x="356" y="123"/>
                  </a:lnTo>
                  <a:lnTo>
                    <a:pt x="368" y="144"/>
                  </a:lnTo>
                  <a:lnTo>
                    <a:pt x="376" y="163"/>
                  </a:lnTo>
                  <a:lnTo>
                    <a:pt x="380" y="186"/>
                  </a:lnTo>
                  <a:lnTo>
                    <a:pt x="379" y="215"/>
                  </a:lnTo>
                </a:path>
              </a:pathLst>
            </a:custGeom>
            <a:noFill/>
            <a:ln w="0">
              <a:solidFill>
                <a:srgbClr val="51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s-PR"/>
            </a:p>
          </p:txBody>
        </p:sp>
        <p:sp>
          <p:nvSpPr>
            <p:cNvPr id="294961" name="Freeform 55"/>
            <p:cNvSpPr>
              <a:spLocks/>
            </p:cNvSpPr>
            <p:nvPr/>
          </p:nvSpPr>
          <p:spPr bwMode="auto">
            <a:xfrm>
              <a:off x="3394" y="3448"/>
              <a:ext cx="11" cy="80"/>
            </a:xfrm>
            <a:custGeom>
              <a:avLst/>
              <a:gdLst>
                <a:gd name="T0" fmla="*/ 0 w 55"/>
                <a:gd name="T1" fmla="*/ 0 h 399"/>
                <a:gd name="T2" fmla="*/ 3 w 55"/>
                <a:gd name="T3" fmla="*/ 6 h 399"/>
                <a:gd name="T4" fmla="*/ 5 w 55"/>
                <a:gd name="T5" fmla="*/ 13 h 399"/>
                <a:gd name="T6" fmla="*/ 7 w 55"/>
                <a:gd name="T7" fmla="*/ 20 h 399"/>
                <a:gd name="T8" fmla="*/ 8 w 55"/>
                <a:gd name="T9" fmla="*/ 27 h 399"/>
                <a:gd name="T10" fmla="*/ 9 w 55"/>
                <a:gd name="T11" fmla="*/ 35 h 399"/>
                <a:gd name="T12" fmla="*/ 10 w 55"/>
                <a:gd name="T13" fmla="*/ 44 h 399"/>
                <a:gd name="T14" fmla="*/ 10 w 55"/>
                <a:gd name="T15" fmla="*/ 52 h 399"/>
                <a:gd name="T16" fmla="*/ 10 w 55"/>
                <a:gd name="T17" fmla="*/ 61 h 399"/>
                <a:gd name="T18" fmla="*/ 11 w 55"/>
                <a:gd name="T19" fmla="*/ 70 h 399"/>
                <a:gd name="T20" fmla="*/ 11 w 55"/>
                <a:gd name="T21" fmla="*/ 80 h 39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55"/>
                <a:gd name="T34" fmla="*/ 0 h 399"/>
                <a:gd name="T35" fmla="*/ 55 w 55"/>
                <a:gd name="T36" fmla="*/ 399 h 39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55" h="399">
                  <a:moveTo>
                    <a:pt x="0" y="0"/>
                  </a:moveTo>
                  <a:lnTo>
                    <a:pt x="15" y="30"/>
                  </a:lnTo>
                  <a:lnTo>
                    <a:pt x="27" y="64"/>
                  </a:lnTo>
                  <a:lnTo>
                    <a:pt x="36" y="99"/>
                  </a:lnTo>
                  <a:lnTo>
                    <a:pt x="41" y="135"/>
                  </a:lnTo>
                  <a:lnTo>
                    <a:pt x="46" y="175"/>
                  </a:lnTo>
                  <a:lnTo>
                    <a:pt x="49" y="218"/>
                  </a:lnTo>
                  <a:lnTo>
                    <a:pt x="52" y="261"/>
                  </a:lnTo>
                  <a:lnTo>
                    <a:pt x="51" y="305"/>
                  </a:lnTo>
                  <a:lnTo>
                    <a:pt x="53" y="351"/>
                  </a:lnTo>
                  <a:lnTo>
                    <a:pt x="55" y="399"/>
                  </a:lnTo>
                </a:path>
              </a:pathLst>
            </a:custGeom>
            <a:noFill/>
            <a:ln w="0">
              <a:solidFill>
                <a:srgbClr val="51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s-PR"/>
            </a:p>
          </p:txBody>
        </p:sp>
        <p:sp>
          <p:nvSpPr>
            <p:cNvPr id="294962" name="Freeform 56"/>
            <p:cNvSpPr>
              <a:spLocks/>
            </p:cNvSpPr>
            <p:nvPr/>
          </p:nvSpPr>
          <p:spPr bwMode="auto">
            <a:xfrm>
              <a:off x="3404" y="3435"/>
              <a:ext cx="24" cy="68"/>
            </a:xfrm>
            <a:custGeom>
              <a:avLst/>
              <a:gdLst>
                <a:gd name="T0" fmla="*/ 24 w 117"/>
                <a:gd name="T1" fmla="*/ 0 h 338"/>
                <a:gd name="T2" fmla="*/ 23 w 117"/>
                <a:gd name="T3" fmla="*/ 2 h 338"/>
                <a:gd name="T4" fmla="*/ 22 w 117"/>
                <a:gd name="T5" fmla="*/ 5 h 338"/>
                <a:gd name="T6" fmla="*/ 22 w 117"/>
                <a:gd name="T7" fmla="*/ 7 h 338"/>
                <a:gd name="T8" fmla="*/ 21 w 117"/>
                <a:gd name="T9" fmla="*/ 9 h 338"/>
                <a:gd name="T10" fmla="*/ 20 w 117"/>
                <a:gd name="T11" fmla="*/ 11 h 338"/>
                <a:gd name="T12" fmla="*/ 19 w 117"/>
                <a:gd name="T13" fmla="*/ 14 h 338"/>
                <a:gd name="T14" fmla="*/ 18 w 117"/>
                <a:gd name="T15" fmla="*/ 16 h 338"/>
                <a:gd name="T16" fmla="*/ 16 w 117"/>
                <a:gd name="T17" fmla="*/ 20 h 338"/>
                <a:gd name="T18" fmla="*/ 15 w 117"/>
                <a:gd name="T19" fmla="*/ 23 h 338"/>
                <a:gd name="T20" fmla="*/ 12 w 117"/>
                <a:gd name="T21" fmla="*/ 27 h 338"/>
                <a:gd name="T22" fmla="*/ 9 w 117"/>
                <a:gd name="T23" fmla="*/ 31 h 338"/>
                <a:gd name="T24" fmla="*/ 7 w 117"/>
                <a:gd name="T25" fmla="*/ 35 h 338"/>
                <a:gd name="T26" fmla="*/ 5 w 117"/>
                <a:gd name="T27" fmla="*/ 39 h 338"/>
                <a:gd name="T28" fmla="*/ 3 w 117"/>
                <a:gd name="T29" fmla="*/ 43 h 338"/>
                <a:gd name="T30" fmla="*/ 2 w 117"/>
                <a:gd name="T31" fmla="*/ 47 h 338"/>
                <a:gd name="T32" fmla="*/ 1 w 117"/>
                <a:gd name="T33" fmla="*/ 51 h 338"/>
                <a:gd name="T34" fmla="*/ 1 w 117"/>
                <a:gd name="T35" fmla="*/ 56 h 338"/>
                <a:gd name="T36" fmla="*/ 0 w 117"/>
                <a:gd name="T37" fmla="*/ 59 h 338"/>
                <a:gd name="T38" fmla="*/ 0 w 117"/>
                <a:gd name="T39" fmla="*/ 64 h 338"/>
                <a:gd name="T40" fmla="*/ 0 w 117"/>
                <a:gd name="T41" fmla="*/ 68 h 33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17"/>
                <a:gd name="T64" fmla="*/ 0 h 338"/>
                <a:gd name="T65" fmla="*/ 117 w 117"/>
                <a:gd name="T66" fmla="*/ 338 h 338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17" h="338">
                  <a:moveTo>
                    <a:pt x="117" y="0"/>
                  </a:moveTo>
                  <a:lnTo>
                    <a:pt x="113" y="12"/>
                  </a:lnTo>
                  <a:lnTo>
                    <a:pt x="109" y="23"/>
                  </a:lnTo>
                  <a:lnTo>
                    <a:pt x="107" y="35"/>
                  </a:lnTo>
                  <a:lnTo>
                    <a:pt x="103" y="46"/>
                  </a:lnTo>
                  <a:lnTo>
                    <a:pt x="99" y="56"/>
                  </a:lnTo>
                  <a:lnTo>
                    <a:pt x="94" y="69"/>
                  </a:lnTo>
                  <a:lnTo>
                    <a:pt x="90" y="82"/>
                  </a:lnTo>
                  <a:lnTo>
                    <a:pt x="80" y="98"/>
                  </a:lnTo>
                  <a:lnTo>
                    <a:pt x="71" y="113"/>
                  </a:lnTo>
                  <a:lnTo>
                    <a:pt x="57" y="134"/>
                  </a:lnTo>
                  <a:lnTo>
                    <a:pt x="46" y="154"/>
                  </a:lnTo>
                  <a:lnTo>
                    <a:pt x="35" y="176"/>
                  </a:lnTo>
                  <a:lnTo>
                    <a:pt x="24" y="194"/>
                  </a:lnTo>
                  <a:lnTo>
                    <a:pt x="17" y="214"/>
                  </a:lnTo>
                  <a:lnTo>
                    <a:pt x="10" y="233"/>
                  </a:lnTo>
                  <a:lnTo>
                    <a:pt x="5" y="255"/>
                  </a:lnTo>
                  <a:lnTo>
                    <a:pt x="4" y="276"/>
                  </a:lnTo>
                  <a:lnTo>
                    <a:pt x="2" y="295"/>
                  </a:lnTo>
                  <a:lnTo>
                    <a:pt x="1" y="317"/>
                  </a:lnTo>
                  <a:lnTo>
                    <a:pt x="0" y="338"/>
                  </a:lnTo>
                </a:path>
              </a:pathLst>
            </a:custGeom>
            <a:noFill/>
            <a:ln w="0">
              <a:solidFill>
                <a:srgbClr val="51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s-PR"/>
            </a:p>
          </p:txBody>
        </p:sp>
        <p:sp>
          <p:nvSpPr>
            <p:cNvPr id="294963" name="Freeform 57"/>
            <p:cNvSpPr>
              <a:spLocks/>
            </p:cNvSpPr>
            <p:nvPr/>
          </p:nvSpPr>
          <p:spPr bwMode="auto">
            <a:xfrm>
              <a:off x="3307" y="3548"/>
              <a:ext cx="84" cy="43"/>
            </a:xfrm>
            <a:custGeom>
              <a:avLst/>
              <a:gdLst>
                <a:gd name="T0" fmla="*/ 83 w 423"/>
                <a:gd name="T1" fmla="*/ 12 h 218"/>
                <a:gd name="T2" fmla="*/ 84 w 423"/>
                <a:gd name="T3" fmla="*/ 9 h 218"/>
                <a:gd name="T4" fmla="*/ 84 w 423"/>
                <a:gd name="T5" fmla="*/ 7 h 218"/>
                <a:gd name="T6" fmla="*/ 83 w 423"/>
                <a:gd name="T7" fmla="*/ 5 h 218"/>
                <a:gd name="T8" fmla="*/ 83 w 423"/>
                <a:gd name="T9" fmla="*/ 3 h 218"/>
                <a:gd name="T10" fmla="*/ 82 w 423"/>
                <a:gd name="T11" fmla="*/ 1 h 218"/>
                <a:gd name="T12" fmla="*/ 81 w 423"/>
                <a:gd name="T13" fmla="*/ 1 h 218"/>
                <a:gd name="T14" fmla="*/ 78 w 423"/>
                <a:gd name="T15" fmla="*/ 0 h 218"/>
                <a:gd name="T16" fmla="*/ 75 w 423"/>
                <a:gd name="T17" fmla="*/ 0 h 218"/>
                <a:gd name="T18" fmla="*/ 72 w 423"/>
                <a:gd name="T19" fmla="*/ 0 h 218"/>
                <a:gd name="T20" fmla="*/ 67 w 423"/>
                <a:gd name="T21" fmla="*/ 0 h 218"/>
                <a:gd name="T22" fmla="*/ 63 w 423"/>
                <a:gd name="T23" fmla="*/ 1 h 218"/>
                <a:gd name="T24" fmla="*/ 58 w 423"/>
                <a:gd name="T25" fmla="*/ 1 h 218"/>
                <a:gd name="T26" fmla="*/ 55 w 423"/>
                <a:gd name="T27" fmla="*/ 2 h 218"/>
                <a:gd name="T28" fmla="*/ 52 w 423"/>
                <a:gd name="T29" fmla="*/ 3 h 218"/>
                <a:gd name="T30" fmla="*/ 49 w 423"/>
                <a:gd name="T31" fmla="*/ 3 h 218"/>
                <a:gd name="T32" fmla="*/ 47 w 423"/>
                <a:gd name="T33" fmla="*/ 4 h 218"/>
                <a:gd name="T34" fmla="*/ 45 w 423"/>
                <a:gd name="T35" fmla="*/ 6 h 218"/>
                <a:gd name="T36" fmla="*/ 43 w 423"/>
                <a:gd name="T37" fmla="*/ 8 h 218"/>
                <a:gd name="T38" fmla="*/ 41 w 423"/>
                <a:gd name="T39" fmla="*/ 10 h 218"/>
                <a:gd name="T40" fmla="*/ 38 w 423"/>
                <a:gd name="T41" fmla="*/ 13 h 218"/>
                <a:gd name="T42" fmla="*/ 35 w 423"/>
                <a:gd name="T43" fmla="*/ 17 h 218"/>
                <a:gd name="T44" fmla="*/ 32 w 423"/>
                <a:gd name="T45" fmla="*/ 20 h 218"/>
                <a:gd name="T46" fmla="*/ 28 w 423"/>
                <a:gd name="T47" fmla="*/ 23 h 218"/>
                <a:gd name="T48" fmla="*/ 25 w 423"/>
                <a:gd name="T49" fmla="*/ 27 h 218"/>
                <a:gd name="T50" fmla="*/ 22 w 423"/>
                <a:gd name="T51" fmla="*/ 31 h 218"/>
                <a:gd name="T52" fmla="*/ 18 w 423"/>
                <a:gd name="T53" fmla="*/ 34 h 218"/>
                <a:gd name="T54" fmla="*/ 14 w 423"/>
                <a:gd name="T55" fmla="*/ 37 h 218"/>
                <a:gd name="T56" fmla="*/ 10 w 423"/>
                <a:gd name="T57" fmla="*/ 39 h 218"/>
                <a:gd name="T58" fmla="*/ 5 w 423"/>
                <a:gd name="T59" fmla="*/ 41 h 218"/>
                <a:gd name="T60" fmla="*/ 0 w 423"/>
                <a:gd name="T61" fmla="*/ 43 h 218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423"/>
                <a:gd name="T94" fmla="*/ 0 h 218"/>
                <a:gd name="T95" fmla="*/ 423 w 423"/>
                <a:gd name="T96" fmla="*/ 218 h 218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423" h="218">
                  <a:moveTo>
                    <a:pt x="417" y="60"/>
                  </a:moveTo>
                  <a:lnTo>
                    <a:pt x="421" y="45"/>
                  </a:lnTo>
                  <a:lnTo>
                    <a:pt x="423" y="33"/>
                  </a:lnTo>
                  <a:lnTo>
                    <a:pt x="420" y="23"/>
                  </a:lnTo>
                  <a:lnTo>
                    <a:pt x="418" y="15"/>
                  </a:lnTo>
                  <a:lnTo>
                    <a:pt x="414" y="7"/>
                  </a:lnTo>
                  <a:lnTo>
                    <a:pt x="406" y="4"/>
                  </a:lnTo>
                  <a:lnTo>
                    <a:pt x="394" y="0"/>
                  </a:lnTo>
                  <a:lnTo>
                    <a:pt x="378" y="0"/>
                  </a:lnTo>
                  <a:lnTo>
                    <a:pt x="362" y="1"/>
                  </a:lnTo>
                  <a:lnTo>
                    <a:pt x="339" y="1"/>
                  </a:lnTo>
                  <a:lnTo>
                    <a:pt x="316" y="6"/>
                  </a:lnTo>
                  <a:lnTo>
                    <a:pt x="293" y="6"/>
                  </a:lnTo>
                  <a:lnTo>
                    <a:pt x="276" y="10"/>
                  </a:lnTo>
                  <a:lnTo>
                    <a:pt x="262" y="14"/>
                  </a:lnTo>
                  <a:lnTo>
                    <a:pt x="248" y="16"/>
                  </a:lnTo>
                  <a:lnTo>
                    <a:pt x="236" y="21"/>
                  </a:lnTo>
                  <a:lnTo>
                    <a:pt x="227" y="29"/>
                  </a:lnTo>
                  <a:lnTo>
                    <a:pt x="217" y="39"/>
                  </a:lnTo>
                  <a:lnTo>
                    <a:pt x="204" y="50"/>
                  </a:lnTo>
                  <a:lnTo>
                    <a:pt x="191" y="64"/>
                  </a:lnTo>
                  <a:lnTo>
                    <a:pt x="175" y="84"/>
                  </a:lnTo>
                  <a:lnTo>
                    <a:pt x="159" y="99"/>
                  </a:lnTo>
                  <a:lnTo>
                    <a:pt x="143" y="119"/>
                  </a:lnTo>
                  <a:lnTo>
                    <a:pt x="127" y="136"/>
                  </a:lnTo>
                  <a:lnTo>
                    <a:pt x="110" y="155"/>
                  </a:lnTo>
                  <a:lnTo>
                    <a:pt x="91" y="170"/>
                  </a:lnTo>
                  <a:lnTo>
                    <a:pt x="69" y="187"/>
                  </a:lnTo>
                  <a:lnTo>
                    <a:pt x="49" y="199"/>
                  </a:lnTo>
                  <a:lnTo>
                    <a:pt x="26" y="210"/>
                  </a:lnTo>
                  <a:lnTo>
                    <a:pt x="0" y="218"/>
                  </a:lnTo>
                </a:path>
              </a:pathLst>
            </a:custGeom>
            <a:noFill/>
            <a:ln w="0">
              <a:solidFill>
                <a:srgbClr val="51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s-PR"/>
            </a:p>
          </p:txBody>
        </p:sp>
        <p:sp>
          <p:nvSpPr>
            <p:cNvPr id="294964" name="Freeform 58"/>
            <p:cNvSpPr>
              <a:spLocks/>
            </p:cNvSpPr>
            <p:nvPr/>
          </p:nvSpPr>
          <p:spPr bwMode="auto">
            <a:xfrm>
              <a:off x="3322" y="3570"/>
              <a:ext cx="16" cy="46"/>
            </a:xfrm>
            <a:custGeom>
              <a:avLst/>
              <a:gdLst>
                <a:gd name="T0" fmla="*/ 16 w 77"/>
                <a:gd name="T1" fmla="*/ 0 h 233"/>
                <a:gd name="T2" fmla="*/ 15 w 77"/>
                <a:gd name="T3" fmla="*/ 4 h 233"/>
                <a:gd name="T4" fmla="*/ 16 w 77"/>
                <a:gd name="T5" fmla="*/ 7 h 233"/>
                <a:gd name="T6" fmla="*/ 16 w 77"/>
                <a:gd name="T7" fmla="*/ 10 h 233"/>
                <a:gd name="T8" fmla="*/ 16 w 77"/>
                <a:gd name="T9" fmla="*/ 13 h 233"/>
                <a:gd name="T10" fmla="*/ 16 w 77"/>
                <a:gd name="T11" fmla="*/ 16 h 233"/>
                <a:gd name="T12" fmla="*/ 15 w 77"/>
                <a:gd name="T13" fmla="*/ 19 h 233"/>
                <a:gd name="T14" fmla="*/ 15 w 77"/>
                <a:gd name="T15" fmla="*/ 22 h 233"/>
                <a:gd name="T16" fmla="*/ 14 w 77"/>
                <a:gd name="T17" fmla="*/ 25 h 233"/>
                <a:gd name="T18" fmla="*/ 14 w 77"/>
                <a:gd name="T19" fmla="*/ 28 h 233"/>
                <a:gd name="T20" fmla="*/ 12 w 77"/>
                <a:gd name="T21" fmla="*/ 32 h 233"/>
                <a:gd name="T22" fmla="*/ 11 w 77"/>
                <a:gd name="T23" fmla="*/ 34 h 233"/>
                <a:gd name="T24" fmla="*/ 10 w 77"/>
                <a:gd name="T25" fmla="*/ 37 h 233"/>
                <a:gd name="T26" fmla="*/ 9 w 77"/>
                <a:gd name="T27" fmla="*/ 38 h 233"/>
                <a:gd name="T28" fmla="*/ 9 w 77"/>
                <a:gd name="T29" fmla="*/ 40 h 233"/>
                <a:gd name="T30" fmla="*/ 8 w 77"/>
                <a:gd name="T31" fmla="*/ 40 h 233"/>
                <a:gd name="T32" fmla="*/ 7 w 77"/>
                <a:gd name="T33" fmla="*/ 41 h 233"/>
                <a:gd name="T34" fmla="*/ 6 w 77"/>
                <a:gd name="T35" fmla="*/ 42 h 233"/>
                <a:gd name="T36" fmla="*/ 4 w 77"/>
                <a:gd name="T37" fmla="*/ 43 h 233"/>
                <a:gd name="T38" fmla="*/ 2 w 77"/>
                <a:gd name="T39" fmla="*/ 45 h 233"/>
                <a:gd name="T40" fmla="*/ 0 w 77"/>
                <a:gd name="T41" fmla="*/ 46 h 23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77"/>
                <a:gd name="T64" fmla="*/ 0 h 233"/>
                <a:gd name="T65" fmla="*/ 77 w 77"/>
                <a:gd name="T66" fmla="*/ 233 h 23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77" h="233">
                  <a:moveTo>
                    <a:pt x="75" y="0"/>
                  </a:moveTo>
                  <a:lnTo>
                    <a:pt x="74" y="19"/>
                  </a:lnTo>
                  <a:lnTo>
                    <a:pt x="77" y="35"/>
                  </a:lnTo>
                  <a:lnTo>
                    <a:pt x="77" y="52"/>
                  </a:lnTo>
                  <a:lnTo>
                    <a:pt x="77" y="68"/>
                  </a:lnTo>
                  <a:lnTo>
                    <a:pt x="75" y="83"/>
                  </a:lnTo>
                  <a:lnTo>
                    <a:pt x="74" y="95"/>
                  </a:lnTo>
                  <a:lnTo>
                    <a:pt x="71" y="111"/>
                  </a:lnTo>
                  <a:lnTo>
                    <a:pt x="69" y="125"/>
                  </a:lnTo>
                  <a:lnTo>
                    <a:pt x="65" y="143"/>
                  </a:lnTo>
                  <a:lnTo>
                    <a:pt x="59" y="160"/>
                  </a:lnTo>
                  <a:lnTo>
                    <a:pt x="54" y="173"/>
                  </a:lnTo>
                  <a:lnTo>
                    <a:pt x="49" y="186"/>
                  </a:lnTo>
                  <a:lnTo>
                    <a:pt x="43" y="193"/>
                  </a:lnTo>
                  <a:lnTo>
                    <a:pt x="41" y="201"/>
                  </a:lnTo>
                  <a:lnTo>
                    <a:pt x="40" y="204"/>
                  </a:lnTo>
                  <a:lnTo>
                    <a:pt x="35" y="209"/>
                  </a:lnTo>
                  <a:lnTo>
                    <a:pt x="30" y="212"/>
                  </a:lnTo>
                  <a:lnTo>
                    <a:pt x="20" y="218"/>
                  </a:lnTo>
                  <a:lnTo>
                    <a:pt x="12" y="226"/>
                  </a:lnTo>
                  <a:lnTo>
                    <a:pt x="0" y="233"/>
                  </a:lnTo>
                </a:path>
              </a:pathLst>
            </a:custGeom>
            <a:noFill/>
            <a:ln w="0">
              <a:solidFill>
                <a:srgbClr val="51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s-PR"/>
            </a:p>
          </p:txBody>
        </p:sp>
        <p:sp>
          <p:nvSpPr>
            <p:cNvPr id="294965" name="Freeform 59"/>
            <p:cNvSpPr>
              <a:spLocks/>
            </p:cNvSpPr>
            <p:nvPr/>
          </p:nvSpPr>
          <p:spPr bwMode="auto">
            <a:xfrm>
              <a:off x="3360" y="3605"/>
              <a:ext cx="15" cy="47"/>
            </a:xfrm>
            <a:custGeom>
              <a:avLst/>
              <a:gdLst>
                <a:gd name="T0" fmla="*/ 0 w 75"/>
                <a:gd name="T1" fmla="*/ 0 h 235"/>
                <a:gd name="T2" fmla="*/ 3 w 75"/>
                <a:gd name="T3" fmla="*/ 1 h 235"/>
                <a:gd name="T4" fmla="*/ 6 w 75"/>
                <a:gd name="T5" fmla="*/ 2 h 235"/>
                <a:gd name="T6" fmla="*/ 8 w 75"/>
                <a:gd name="T7" fmla="*/ 4 h 235"/>
                <a:gd name="T8" fmla="*/ 10 w 75"/>
                <a:gd name="T9" fmla="*/ 6 h 235"/>
                <a:gd name="T10" fmla="*/ 11 w 75"/>
                <a:gd name="T11" fmla="*/ 8 h 235"/>
                <a:gd name="T12" fmla="*/ 12 w 75"/>
                <a:gd name="T13" fmla="*/ 11 h 235"/>
                <a:gd name="T14" fmla="*/ 13 w 75"/>
                <a:gd name="T15" fmla="*/ 14 h 235"/>
                <a:gd name="T16" fmla="*/ 14 w 75"/>
                <a:gd name="T17" fmla="*/ 17 h 235"/>
                <a:gd name="T18" fmla="*/ 15 w 75"/>
                <a:gd name="T19" fmla="*/ 20 h 235"/>
                <a:gd name="T20" fmla="*/ 15 w 75"/>
                <a:gd name="T21" fmla="*/ 23 h 235"/>
                <a:gd name="T22" fmla="*/ 15 w 75"/>
                <a:gd name="T23" fmla="*/ 26 h 235"/>
                <a:gd name="T24" fmla="*/ 15 w 75"/>
                <a:gd name="T25" fmla="*/ 29 h 235"/>
                <a:gd name="T26" fmla="*/ 14 w 75"/>
                <a:gd name="T27" fmla="*/ 32 h 235"/>
                <a:gd name="T28" fmla="*/ 13 w 75"/>
                <a:gd name="T29" fmla="*/ 34 h 235"/>
                <a:gd name="T30" fmla="*/ 12 w 75"/>
                <a:gd name="T31" fmla="*/ 36 h 235"/>
                <a:gd name="T32" fmla="*/ 11 w 75"/>
                <a:gd name="T33" fmla="*/ 39 h 235"/>
                <a:gd name="T34" fmla="*/ 9 w 75"/>
                <a:gd name="T35" fmla="*/ 41 h 235"/>
                <a:gd name="T36" fmla="*/ 9 w 75"/>
                <a:gd name="T37" fmla="*/ 43 h 235"/>
                <a:gd name="T38" fmla="*/ 8 w 75"/>
                <a:gd name="T39" fmla="*/ 45 h 235"/>
                <a:gd name="T40" fmla="*/ 8 w 75"/>
                <a:gd name="T41" fmla="*/ 47 h 23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75"/>
                <a:gd name="T64" fmla="*/ 0 h 235"/>
                <a:gd name="T65" fmla="*/ 75 w 75"/>
                <a:gd name="T66" fmla="*/ 235 h 23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75" h="235">
                  <a:moveTo>
                    <a:pt x="0" y="0"/>
                  </a:moveTo>
                  <a:lnTo>
                    <a:pt x="13" y="6"/>
                  </a:lnTo>
                  <a:lnTo>
                    <a:pt x="28" y="11"/>
                  </a:lnTo>
                  <a:lnTo>
                    <a:pt x="39" y="22"/>
                  </a:lnTo>
                  <a:lnTo>
                    <a:pt x="49" y="32"/>
                  </a:lnTo>
                  <a:lnTo>
                    <a:pt x="57" y="41"/>
                  </a:lnTo>
                  <a:lnTo>
                    <a:pt x="62" y="56"/>
                  </a:lnTo>
                  <a:lnTo>
                    <a:pt x="65" y="71"/>
                  </a:lnTo>
                  <a:lnTo>
                    <a:pt x="70" y="85"/>
                  </a:lnTo>
                  <a:lnTo>
                    <a:pt x="74" y="98"/>
                  </a:lnTo>
                  <a:lnTo>
                    <a:pt x="75" y="115"/>
                  </a:lnTo>
                  <a:lnTo>
                    <a:pt x="75" y="131"/>
                  </a:lnTo>
                  <a:lnTo>
                    <a:pt x="73" y="146"/>
                  </a:lnTo>
                  <a:lnTo>
                    <a:pt x="68" y="158"/>
                  </a:lnTo>
                  <a:lnTo>
                    <a:pt x="63" y="171"/>
                  </a:lnTo>
                  <a:lnTo>
                    <a:pt x="59" y="182"/>
                  </a:lnTo>
                  <a:lnTo>
                    <a:pt x="55" y="194"/>
                  </a:lnTo>
                  <a:lnTo>
                    <a:pt x="47" y="204"/>
                  </a:lnTo>
                  <a:lnTo>
                    <a:pt x="44" y="215"/>
                  </a:lnTo>
                  <a:lnTo>
                    <a:pt x="39" y="226"/>
                  </a:lnTo>
                  <a:lnTo>
                    <a:pt x="39" y="235"/>
                  </a:lnTo>
                </a:path>
              </a:pathLst>
            </a:custGeom>
            <a:noFill/>
            <a:ln w="0">
              <a:solidFill>
                <a:srgbClr val="51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s-PR"/>
            </a:p>
          </p:txBody>
        </p:sp>
        <p:sp>
          <p:nvSpPr>
            <p:cNvPr id="294966" name="Freeform 60"/>
            <p:cNvSpPr>
              <a:spLocks/>
            </p:cNvSpPr>
            <p:nvPr/>
          </p:nvSpPr>
          <p:spPr bwMode="auto">
            <a:xfrm>
              <a:off x="3375" y="3581"/>
              <a:ext cx="51" cy="82"/>
            </a:xfrm>
            <a:custGeom>
              <a:avLst/>
              <a:gdLst>
                <a:gd name="T0" fmla="*/ 0 w 253"/>
                <a:gd name="T1" fmla="*/ 9 h 409"/>
                <a:gd name="T2" fmla="*/ 2 w 253"/>
                <a:gd name="T3" fmla="*/ 6 h 409"/>
                <a:gd name="T4" fmla="*/ 5 w 253"/>
                <a:gd name="T5" fmla="*/ 4 h 409"/>
                <a:gd name="T6" fmla="*/ 8 w 253"/>
                <a:gd name="T7" fmla="*/ 2 h 409"/>
                <a:gd name="T8" fmla="*/ 13 w 253"/>
                <a:gd name="T9" fmla="*/ 1 h 409"/>
                <a:gd name="T10" fmla="*/ 16 w 253"/>
                <a:gd name="T11" fmla="*/ 0 h 409"/>
                <a:gd name="T12" fmla="*/ 21 w 253"/>
                <a:gd name="T13" fmla="*/ 1 h 409"/>
                <a:gd name="T14" fmla="*/ 25 w 253"/>
                <a:gd name="T15" fmla="*/ 1 h 409"/>
                <a:gd name="T16" fmla="*/ 29 w 253"/>
                <a:gd name="T17" fmla="*/ 2 h 409"/>
                <a:gd name="T18" fmla="*/ 34 w 253"/>
                <a:gd name="T19" fmla="*/ 3 h 409"/>
                <a:gd name="T20" fmla="*/ 37 w 253"/>
                <a:gd name="T21" fmla="*/ 5 h 409"/>
                <a:gd name="T22" fmla="*/ 41 w 253"/>
                <a:gd name="T23" fmla="*/ 7 h 409"/>
                <a:gd name="T24" fmla="*/ 43 w 253"/>
                <a:gd name="T25" fmla="*/ 9 h 409"/>
                <a:gd name="T26" fmla="*/ 45 w 253"/>
                <a:gd name="T27" fmla="*/ 12 h 409"/>
                <a:gd name="T28" fmla="*/ 47 w 253"/>
                <a:gd name="T29" fmla="*/ 15 h 409"/>
                <a:gd name="T30" fmla="*/ 49 w 253"/>
                <a:gd name="T31" fmla="*/ 18 h 409"/>
                <a:gd name="T32" fmla="*/ 50 w 253"/>
                <a:gd name="T33" fmla="*/ 22 h 409"/>
                <a:gd name="T34" fmla="*/ 51 w 253"/>
                <a:gd name="T35" fmla="*/ 26 h 409"/>
                <a:gd name="T36" fmla="*/ 51 w 253"/>
                <a:gd name="T37" fmla="*/ 31 h 409"/>
                <a:gd name="T38" fmla="*/ 51 w 253"/>
                <a:gd name="T39" fmla="*/ 36 h 409"/>
                <a:gd name="T40" fmla="*/ 50 w 253"/>
                <a:gd name="T41" fmla="*/ 43 h 409"/>
                <a:gd name="T42" fmla="*/ 50 w 253"/>
                <a:gd name="T43" fmla="*/ 48 h 409"/>
                <a:gd name="T44" fmla="*/ 49 w 253"/>
                <a:gd name="T45" fmla="*/ 52 h 409"/>
                <a:gd name="T46" fmla="*/ 49 w 253"/>
                <a:gd name="T47" fmla="*/ 55 h 409"/>
                <a:gd name="T48" fmla="*/ 49 w 253"/>
                <a:gd name="T49" fmla="*/ 58 h 409"/>
                <a:gd name="T50" fmla="*/ 48 w 253"/>
                <a:gd name="T51" fmla="*/ 59 h 409"/>
                <a:gd name="T52" fmla="*/ 48 w 253"/>
                <a:gd name="T53" fmla="*/ 60 h 409"/>
                <a:gd name="T54" fmla="*/ 48 w 253"/>
                <a:gd name="T55" fmla="*/ 61 h 409"/>
                <a:gd name="T56" fmla="*/ 48 w 253"/>
                <a:gd name="T57" fmla="*/ 62 h 409"/>
                <a:gd name="T58" fmla="*/ 49 w 253"/>
                <a:gd name="T59" fmla="*/ 64 h 409"/>
                <a:gd name="T60" fmla="*/ 49 w 253"/>
                <a:gd name="T61" fmla="*/ 66 h 409"/>
                <a:gd name="T62" fmla="*/ 50 w 253"/>
                <a:gd name="T63" fmla="*/ 69 h 409"/>
                <a:gd name="T64" fmla="*/ 50 w 253"/>
                <a:gd name="T65" fmla="*/ 71 h 409"/>
                <a:gd name="T66" fmla="*/ 50 w 253"/>
                <a:gd name="T67" fmla="*/ 73 h 409"/>
                <a:gd name="T68" fmla="*/ 50 w 253"/>
                <a:gd name="T69" fmla="*/ 75 h 409"/>
                <a:gd name="T70" fmla="*/ 50 w 253"/>
                <a:gd name="T71" fmla="*/ 76 h 409"/>
                <a:gd name="T72" fmla="*/ 49 w 253"/>
                <a:gd name="T73" fmla="*/ 77 h 409"/>
                <a:gd name="T74" fmla="*/ 48 w 253"/>
                <a:gd name="T75" fmla="*/ 78 h 409"/>
                <a:gd name="T76" fmla="*/ 47 w 253"/>
                <a:gd name="T77" fmla="*/ 79 h 409"/>
                <a:gd name="T78" fmla="*/ 46 w 253"/>
                <a:gd name="T79" fmla="*/ 81 h 409"/>
                <a:gd name="T80" fmla="*/ 44 w 253"/>
                <a:gd name="T81" fmla="*/ 82 h 409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253"/>
                <a:gd name="T124" fmla="*/ 0 h 409"/>
                <a:gd name="T125" fmla="*/ 253 w 253"/>
                <a:gd name="T126" fmla="*/ 409 h 409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253" h="409">
                  <a:moveTo>
                    <a:pt x="0" y="46"/>
                  </a:moveTo>
                  <a:lnTo>
                    <a:pt x="12" y="32"/>
                  </a:lnTo>
                  <a:lnTo>
                    <a:pt x="25" y="21"/>
                  </a:lnTo>
                  <a:lnTo>
                    <a:pt x="42" y="11"/>
                  </a:lnTo>
                  <a:lnTo>
                    <a:pt x="63" y="6"/>
                  </a:lnTo>
                  <a:lnTo>
                    <a:pt x="81" y="0"/>
                  </a:lnTo>
                  <a:lnTo>
                    <a:pt x="103" y="3"/>
                  </a:lnTo>
                  <a:lnTo>
                    <a:pt x="124" y="4"/>
                  </a:lnTo>
                  <a:lnTo>
                    <a:pt x="145" y="9"/>
                  </a:lnTo>
                  <a:lnTo>
                    <a:pt x="167" y="17"/>
                  </a:lnTo>
                  <a:lnTo>
                    <a:pt x="185" y="27"/>
                  </a:lnTo>
                  <a:lnTo>
                    <a:pt x="201" y="37"/>
                  </a:lnTo>
                  <a:lnTo>
                    <a:pt x="213" y="46"/>
                  </a:lnTo>
                  <a:lnTo>
                    <a:pt x="224" y="61"/>
                  </a:lnTo>
                  <a:lnTo>
                    <a:pt x="233" y="77"/>
                  </a:lnTo>
                  <a:lnTo>
                    <a:pt x="241" y="92"/>
                  </a:lnTo>
                  <a:lnTo>
                    <a:pt x="247" y="110"/>
                  </a:lnTo>
                  <a:lnTo>
                    <a:pt x="252" y="131"/>
                  </a:lnTo>
                  <a:lnTo>
                    <a:pt x="253" y="154"/>
                  </a:lnTo>
                  <a:lnTo>
                    <a:pt x="252" y="182"/>
                  </a:lnTo>
                  <a:lnTo>
                    <a:pt x="249" y="213"/>
                  </a:lnTo>
                  <a:lnTo>
                    <a:pt x="248" y="241"/>
                  </a:lnTo>
                  <a:lnTo>
                    <a:pt x="244" y="259"/>
                  </a:lnTo>
                  <a:lnTo>
                    <a:pt x="242" y="275"/>
                  </a:lnTo>
                  <a:lnTo>
                    <a:pt x="241" y="287"/>
                  </a:lnTo>
                  <a:lnTo>
                    <a:pt x="238" y="292"/>
                  </a:lnTo>
                  <a:lnTo>
                    <a:pt x="239" y="299"/>
                  </a:lnTo>
                  <a:lnTo>
                    <a:pt x="238" y="302"/>
                  </a:lnTo>
                  <a:lnTo>
                    <a:pt x="239" y="308"/>
                  </a:lnTo>
                  <a:lnTo>
                    <a:pt x="242" y="319"/>
                  </a:lnTo>
                  <a:lnTo>
                    <a:pt x="244" y="330"/>
                  </a:lnTo>
                  <a:lnTo>
                    <a:pt x="248" y="344"/>
                  </a:lnTo>
                  <a:lnTo>
                    <a:pt x="248" y="353"/>
                  </a:lnTo>
                  <a:lnTo>
                    <a:pt x="250" y="363"/>
                  </a:lnTo>
                  <a:lnTo>
                    <a:pt x="247" y="372"/>
                  </a:lnTo>
                  <a:lnTo>
                    <a:pt x="248" y="378"/>
                  </a:lnTo>
                  <a:lnTo>
                    <a:pt x="243" y="383"/>
                  </a:lnTo>
                  <a:lnTo>
                    <a:pt x="239" y="391"/>
                  </a:lnTo>
                  <a:lnTo>
                    <a:pt x="235" y="396"/>
                  </a:lnTo>
                  <a:lnTo>
                    <a:pt x="229" y="403"/>
                  </a:lnTo>
                  <a:lnTo>
                    <a:pt x="220" y="409"/>
                  </a:lnTo>
                </a:path>
              </a:pathLst>
            </a:custGeom>
            <a:noFill/>
            <a:ln w="0">
              <a:solidFill>
                <a:srgbClr val="51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s-PR"/>
            </a:p>
          </p:txBody>
        </p:sp>
        <p:sp>
          <p:nvSpPr>
            <p:cNvPr id="294967" name="Freeform 61"/>
            <p:cNvSpPr>
              <a:spLocks/>
            </p:cNvSpPr>
            <p:nvPr/>
          </p:nvSpPr>
          <p:spPr bwMode="auto">
            <a:xfrm>
              <a:off x="3423" y="3597"/>
              <a:ext cx="23" cy="12"/>
            </a:xfrm>
            <a:custGeom>
              <a:avLst/>
              <a:gdLst>
                <a:gd name="T0" fmla="*/ 0 w 117"/>
                <a:gd name="T1" fmla="*/ 0 h 61"/>
                <a:gd name="T2" fmla="*/ 2 w 117"/>
                <a:gd name="T3" fmla="*/ 2 h 61"/>
                <a:gd name="T4" fmla="*/ 4 w 117"/>
                <a:gd name="T5" fmla="*/ 4 h 61"/>
                <a:gd name="T6" fmla="*/ 5 w 117"/>
                <a:gd name="T7" fmla="*/ 6 h 61"/>
                <a:gd name="T8" fmla="*/ 7 w 117"/>
                <a:gd name="T9" fmla="*/ 7 h 61"/>
                <a:gd name="T10" fmla="*/ 9 w 117"/>
                <a:gd name="T11" fmla="*/ 8 h 61"/>
                <a:gd name="T12" fmla="*/ 10 w 117"/>
                <a:gd name="T13" fmla="*/ 10 h 61"/>
                <a:gd name="T14" fmla="*/ 13 w 117"/>
                <a:gd name="T15" fmla="*/ 11 h 61"/>
                <a:gd name="T16" fmla="*/ 16 w 117"/>
                <a:gd name="T17" fmla="*/ 11 h 61"/>
                <a:gd name="T18" fmla="*/ 19 w 117"/>
                <a:gd name="T19" fmla="*/ 12 h 61"/>
                <a:gd name="T20" fmla="*/ 23 w 117"/>
                <a:gd name="T21" fmla="*/ 12 h 6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17"/>
                <a:gd name="T34" fmla="*/ 0 h 61"/>
                <a:gd name="T35" fmla="*/ 117 w 117"/>
                <a:gd name="T36" fmla="*/ 61 h 6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17" h="61">
                  <a:moveTo>
                    <a:pt x="0" y="0"/>
                  </a:moveTo>
                  <a:lnTo>
                    <a:pt x="8" y="11"/>
                  </a:lnTo>
                  <a:lnTo>
                    <a:pt x="18" y="21"/>
                  </a:lnTo>
                  <a:lnTo>
                    <a:pt x="26" y="30"/>
                  </a:lnTo>
                  <a:lnTo>
                    <a:pt x="34" y="36"/>
                  </a:lnTo>
                  <a:lnTo>
                    <a:pt x="45" y="43"/>
                  </a:lnTo>
                  <a:lnTo>
                    <a:pt x="52" y="49"/>
                  </a:lnTo>
                  <a:lnTo>
                    <a:pt x="65" y="55"/>
                  </a:lnTo>
                  <a:lnTo>
                    <a:pt x="81" y="57"/>
                  </a:lnTo>
                  <a:lnTo>
                    <a:pt x="95" y="59"/>
                  </a:lnTo>
                  <a:lnTo>
                    <a:pt x="117" y="61"/>
                  </a:lnTo>
                </a:path>
              </a:pathLst>
            </a:custGeom>
            <a:noFill/>
            <a:ln w="0">
              <a:solidFill>
                <a:srgbClr val="51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s-PR"/>
            </a:p>
          </p:txBody>
        </p:sp>
        <p:sp>
          <p:nvSpPr>
            <p:cNvPr id="294968" name="Freeform 62"/>
            <p:cNvSpPr>
              <a:spLocks/>
            </p:cNvSpPr>
            <p:nvPr/>
          </p:nvSpPr>
          <p:spPr bwMode="auto">
            <a:xfrm>
              <a:off x="3390" y="3553"/>
              <a:ext cx="47" cy="40"/>
            </a:xfrm>
            <a:custGeom>
              <a:avLst/>
              <a:gdLst>
                <a:gd name="T0" fmla="*/ 0 w 231"/>
                <a:gd name="T1" fmla="*/ 4 h 201"/>
                <a:gd name="T2" fmla="*/ 2 w 231"/>
                <a:gd name="T3" fmla="*/ 1 h 201"/>
                <a:gd name="T4" fmla="*/ 5 w 231"/>
                <a:gd name="T5" fmla="*/ 0 h 201"/>
                <a:gd name="T6" fmla="*/ 8 w 231"/>
                <a:gd name="T7" fmla="*/ 0 h 201"/>
                <a:gd name="T8" fmla="*/ 13 w 231"/>
                <a:gd name="T9" fmla="*/ 1 h 201"/>
                <a:gd name="T10" fmla="*/ 16 w 231"/>
                <a:gd name="T11" fmla="*/ 3 h 201"/>
                <a:gd name="T12" fmla="*/ 21 w 231"/>
                <a:gd name="T13" fmla="*/ 6 h 201"/>
                <a:gd name="T14" fmla="*/ 25 w 231"/>
                <a:gd name="T15" fmla="*/ 8 h 201"/>
                <a:gd name="T16" fmla="*/ 29 w 231"/>
                <a:gd name="T17" fmla="*/ 11 h 201"/>
                <a:gd name="T18" fmla="*/ 32 w 231"/>
                <a:gd name="T19" fmla="*/ 15 h 201"/>
                <a:gd name="T20" fmla="*/ 35 w 231"/>
                <a:gd name="T21" fmla="*/ 18 h 201"/>
                <a:gd name="T22" fmla="*/ 38 w 231"/>
                <a:gd name="T23" fmla="*/ 22 h 201"/>
                <a:gd name="T24" fmla="*/ 41 w 231"/>
                <a:gd name="T25" fmla="*/ 26 h 201"/>
                <a:gd name="T26" fmla="*/ 42 w 231"/>
                <a:gd name="T27" fmla="*/ 27 h 201"/>
                <a:gd name="T28" fmla="*/ 43 w 231"/>
                <a:gd name="T29" fmla="*/ 28 h 201"/>
                <a:gd name="T30" fmla="*/ 43 w 231"/>
                <a:gd name="T31" fmla="*/ 29 h 201"/>
                <a:gd name="T32" fmla="*/ 44 w 231"/>
                <a:gd name="T33" fmla="*/ 30 h 201"/>
                <a:gd name="T34" fmla="*/ 44 w 231"/>
                <a:gd name="T35" fmla="*/ 31 h 201"/>
                <a:gd name="T36" fmla="*/ 45 w 231"/>
                <a:gd name="T37" fmla="*/ 33 h 201"/>
                <a:gd name="T38" fmla="*/ 46 w 231"/>
                <a:gd name="T39" fmla="*/ 36 h 201"/>
                <a:gd name="T40" fmla="*/ 47 w 231"/>
                <a:gd name="T41" fmla="*/ 40 h 20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31"/>
                <a:gd name="T64" fmla="*/ 0 h 201"/>
                <a:gd name="T65" fmla="*/ 231 w 231"/>
                <a:gd name="T66" fmla="*/ 201 h 201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31" h="201">
                  <a:moveTo>
                    <a:pt x="0" y="19"/>
                  </a:moveTo>
                  <a:lnTo>
                    <a:pt x="11" y="7"/>
                  </a:lnTo>
                  <a:lnTo>
                    <a:pt x="26" y="0"/>
                  </a:lnTo>
                  <a:lnTo>
                    <a:pt x="41" y="2"/>
                  </a:lnTo>
                  <a:lnTo>
                    <a:pt x="62" y="7"/>
                  </a:lnTo>
                  <a:lnTo>
                    <a:pt x="81" y="15"/>
                  </a:lnTo>
                  <a:lnTo>
                    <a:pt x="101" y="29"/>
                  </a:lnTo>
                  <a:lnTo>
                    <a:pt x="122" y="42"/>
                  </a:lnTo>
                  <a:lnTo>
                    <a:pt x="141" y="57"/>
                  </a:lnTo>
                  <a:lnTo>
                    <a:pt x="157" y="75"/>
                  </a:lnTo>
                  <a:lnTo>
                    <a:pt x="170" y="90"/>
                  </a:lnTo>
                  <a:lnTo>
                    <a:pt x="187" y="113"/>
                  </a:lnTo>
                  <a:lnTo>
                    <a:pt x="201" y="130"/>
                  </a:lnTo>
                  <a:lnTo>
                    <a:pt x="207" y="138"/>
                  </a:lnTo>
                  <a:lnTo>
                    <a:pt x="212" y="143"/>
                  </a:lnTo>
                  <a:lnTo>
                    <a:pt x="213" y="147"/>
                  </a:lnTo>
                  <a:lnTo>
                    <a:pt x="215" y="151"/>
                  </a:lnTo>
                  <a:lnTo>
                    <a:pt x="215" y="157"/>
                  </a:lnTo>
                  <a:lnTo>
                    <a:pt x="219" y="165"/>
                  </a:lnTo>
                  <a:lnTo>
                    <a:pt x="224" y="179"/>
                  </a:lnTo>
                  <a:lnTo>
                    <a:pt x="231" y="201"/>
                  </a:lnTo>
                </a:path>
              </a:pathLst>
            </a:custGeom>
            <a:noFill/>
            <a:ln w="0">
              <a:solidFill>
                <a:srgbClr val="51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s-PR"/>
            </a:p>
          </p:txBody>
        </p:sp>
        <p:sp>
          <p:nvSpPr>
            <p:cNvPr id="294969" name="Freeform 63"/>
            <p:cNvSpPr>
              <a:spLocks/>
            </p:cNvSpPr>
            <p:nvPr/>
          </p:nvSpPr>
          <p:spPr bwMode="auto">
            <a:xfrm>
              <a:off x="3424" y="3564"/>
              <a:ext cx="37" cy="12"/>
            </a:xfrm>
            <a:custGeom>
              <a:avLst/>
              <a:gdLst>
                <a:gd name="T0" fmla="*/ 0 w 183"/>
                <a:gd name="T1" fmla="*/ 7 h 61"/>
                <a:gd name="T2" fmla="*/ 3 w 183"/>
                <a:gd name="T3" fmla="*/ 7 h 61"/>
                <a:gd name="T4" fmla="*/ 5 w 183"/>
                <a:gd name="T5" fmla="*/ 7 h 61"/>
                <a:gd name="T6" fmla="*/ 6 w 183"/>
                <a:gd name="T7" fmla="*/ 6 h 61"/>
                <a:gd name="T8" fmla="*/ 8 w 183"/>
                <a:gd name="T9" fmla="*/ 5 h 61"/>
                <a:gd name="T10" fmla="*/ 10 w 183"/>
                <a:gd name="T11" fmla="*/ 4 h 61"/>
                <a:gd name="T12" fmla="*/ 11 w 183"/>
                <a:gd name="T13" fmla="*/ 3 h 61"/>
                <a:gd name="T14" fmla="*/ 13 w 183"/>
                <a:gd name="T15" fmla="*/ 2 h 61"/>
                <a:gd name="T16" fmla="*/ 14 w 183"/>
                <a:gd name="T17" fmla="*/ 1 h 61"/>
                <a:gd name="T18" fmla="*/ 16 w 183"/>
                <a:gd name="T19" fmla="*/ 1 h 61"/>
                <a:gd name="T20" fmla="*/ 18 w 183"/>
                <a:gd name="T21" fmla="*/ 0 h 61"/>
                <a:gd name="T22" fmla="*/ 22 w 183"/>
                <a:gd name="T23" fmla="*/ 1 h 61"/>
                <a:gd name="T24" fmla="*/ 25 w 183"/>
                <a:gd name="T25" fmla="*/ 1 h 61"/>
                <a:gd name="T26" fmla="*/ 27 w 183"/>
                <a:gd name="T27" fmla="*/ 1 h 61"/>
                <a:gd name="T28" fmla="*/ 29 w 183"/>
                <a:gd name="T29" fmla="*/ 2 h 61"/>
                <a:gd name="T30" fmla="*/ 31 w 183"/>
                <a:gd name="T31" fmla="*/ 3 h 61"/>
                <a:gd name="T32" fmla="*/ 32 w 183"/>
                <a:gd name="T33" fmla="*/ 4 h 61"/>
                <a:gd name="T34" fmla="*/ 32 w 183"/>
                <a:gd name="T35" fmla="*/ 5 h 61"/>
                <a:gd name="T36" fmla="*/ 34 w 183"/>
                <a:gd name="T37" fmla="*/ 7 h 61"/>
                <a:gd name="T38" fmla="*/ 36 w 183"/>
                <a:gd name="T39" fmla="*/ 9 h 61"/>
                <a:gd name="T40" fmla="*/ 37 w 183"/>
                <a:gd name="T41" fmla="*/ 12 h 6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83"/>
                <a:gd name="T64" fmla="*/ 0 h 61"/>
                <a:gd name="T65" fmla="*/ 183 w 183"/>
                <a:gd name="T66" fmla="*/ 61 h 61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83" h="61">
                  <a:moveTo>
                    <a:pt x="0" y="37"/>
                  </a:moveTo>
                  <a:lnTo>
                    <a:pt x="13" y="38"/>
                  </a:lnTo>
                  <a:lnTo>
                    <a:pt x="23" y="35"/>
                  </a:lnTo>
                  <a:lnTo>
                    <a:pt x="31" y="32"/>
                  </a:lnTo>
                  <a:lnTo>
                    <a:pt x="40" y="26"/>
                  </a:lnTo>
                  <a:lnTo>
                    <a:pt x="48" y="22"/>
                  </a:lnTo>
                  <a:lnTo>
                    <a:pt x="54" y="15"/>
                  </a:lnTo>
                  <a:lnTo>
                    <a:pt x="62" y="9"/>
                  </a:lnTo>
                  <a:lnTo>
                    <a:pt x="69" y="5"/>
                  </a:lnTo>
                  <a:lnTo>
                    <a:pt x="80" y="3"/>
                  </a:lnTo>
                  <a:lnTo>
                    <a:pt x="91" y="0"/>
                  </a:lnTo>
                  <a:lnTo>
                    <a:pt x="108" y="4"/>
                  </a:lnTo>
                  <a:lnTo>
                    <a:pt x="124" y="6"/>
                  </a:lnTo>
                  <a:lnTo>
                    <a:pt x="134" y="6"/>
                  </a:lnTo>
                  <a:lnTo>
                    <a:pt x="142" y="10"/>
                  </a:lnTo>
                  <a:lnTo>
                    <a:pt x="151" y="14"/>
                  </a:lnTo>
                  <a:lnTo>
                    <a:pt x="158" y="20"/>
                  </a:lnTo>
                  <a:lnTo>
                    <a:pt x="160" y="27"/>
                  </a:lnTo>
                  <a:lnTo>
                    <a:pt x="170" y="37"/>
                  </a:lnTo>
                  <a:lnTo>
                    <a:pt x="176" y="45"/>
                  </a:lnTo>
                  <a:lnTo>
                    <a:pt x="183" y="61"/>
                  </a:lnTo>
                </a:path>
              </a:pathLst>
            </a:custGeom>
            <a:noFill/>
            <a:ln w="0">
              <a:solidFill>
                <a:srgbClr val="51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s-PR"/>
            </a:p>
          </p:txBody>
        </p:sp>
        <p:sp>
          <p:nvSpPr>
            <p:cNvPr id="294970" name="Freeform 64"/>
            <p:cNvSpPr>
              <a:spLocks/>
            </p:cNvSpPr>
            <p:nvPr/>
          </p:nvSpPr>
          <p:spPr bwMode="auto">
            <a:xfrm>
              <a:off x="3449" y="3554"/>
              <a:ext cx="19" cy="11"/>
            </a:xfrm>
            <a:custGeom>
              <a:avLst/>
              <a:gdLst>
                <a:gd name="T0" fmla="*/ 0 w 92"/>
                <a:gd name="T1" fmla="*/ 11 h 54"/>
                <a:gd name="T2" fmla="*/ 3 w 92"/>
                <a:gd name="T3" fmla="*/ 11 h 54"/>
                <a:gd name="T4" fmla="*/ 6 w 92"/>
                <a:gd name="T5" fmla="*/ 10 h 54"/>
                <a:gd name="T6" fmla="*/ 8 w 92"/>
                <a:gd name="T7" fmla="*/ 10 h 54"/>
                <a:gd name="T8" fmla="*/ 11 w 92"/>
                <a:gd name="T9" fmla="*/ 9 h 54"/>
                <a:gd name="T10" fmla="*/ 12 w 92"/>
                <a:gd name="T11" fmla="*/ 7 h 54"/>
                <a:gd name="T12" fmla="*/ 14 w 92"/>
                <a:gd name="T13" fmla="*/ 6 h 54"/>
                <a:gd name="T14" fmla="*/ 15 w 92"/>
                <a:gd name="T15" fmla="*/ 5 h 54"/>
                <a:gd name="T16" fmla="*/ 17 w 92"/>
                <a:gd name="T17" fmla="*/ 3 h 54"/>
                <a:gd name="T18" fmla="*/ 18 w 92"/>
                <a:gd name="T19" fmla="*/ 2 h 54"/>
                <a:gd name="T20" fmla="*/ 19 w 92"/>
                <a:gd name="T21" fmla="*/ 0 h 5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92"/>
                <a:gd name="T34" fmla="*/ 0 h 54"/>
                <a:gd name="T35" fmla="*/ 92 w 92"/>
                <a:gd name="T36" fmla="*/ 54 h 5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92" h="54">
                  <a:moveTo>
                    <a:pt x="0" y="52"/>
                  </a:moveTo>
                  <a:lnTo>
                    <a:pt x="15" y="54"/>
                  </a:lnTo>
                  <a:lnTo>
                    <a:pt x="29" y="50"/>
                  </a:lnTo>
                  <a:lnTo>
                    <a:pt x="40" y="47"/>
                  </a:lnTo>
                  <a:lnTo>
                    <a:pt x="51" y="42"/>
                  </a:lnTo>
                  <a:lnTo>
                    <a:pt x="59" y="36"/>
                  </a:lnTo>
                  <a:lnTo>
                    <a:pt x="69" y="30"/>
                  </a:lnTo>
                  <a:lnTo>
                    <a:pt x="74" y="23"/>
                  </a:lnTo>
                  <a:lnTo>
                    <a:pt x="80" y="16"/>
                  </a:lnTo>
                  <a:lnTo>
                    <a:pt x="86" y="8"/>
                  </a:lnTo>
                  <a:lnTo>
                    <a:pt x="92" y="0"/>
                  </a:lnTo>
                </a:path>
              </a:pathLst>
            </a:custGeom>
            <a:noFill/>
            <a:ln w="0">
              <a:solidFill>
                <a:srgbClr val="51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s-PR"/>
            </a:p>
          </p:txBody>
        </p:sp>
        <p:sp>
          <p:nvSpPr>
            <p:cNvPr id="294971" name="Freeform 65"/>
            <p:cNvSpPr>
              <a:spLocks/>
            </p:cNvSpPr>
            <p:nvPr/>
          </p:nvSpPr>
          <p:spPr bwMode="auto">
            <a:xfrm>
              <a:off x="3358" y="3505"/>
              <a:ext cx="25" cy="11"/>
            </a:xfrm>
            <a:custGeom>
              <a:avLst/>
              <a:gdLst>
                <a:gd name="T0" fmla="*/ 25 w 122"/>
                <a:gd name="T1" fmla="*/ 4 h 57"/>
                <a:gd name="T2" fmla="*/ 23 w 122"/>
                <a:gd name="T3" fmla="*/ 2 h 57"/>
                <a:gd name="T4" fmla="*/ 20 w 122"/>
                <a:gd name="T5" fmla="*/ 1 h 57"/>
                <a:gd name="T6" fmla="*/ 17 w 122"/>
                <a:gd name="T7" fmla="*/ 0 h 57"/>
                <a:gd name="T8" fmla="*/ 14 w 122"/>
                <a:gd name="T9" fmla="*/ 0 h 57"/>
                <a:gd name="T10" fmla="*/ 12 w 122"/>
                <a:gd name="T11" fmla="*/ 1 h 57"/>
                <a:gd name="T12" fmla="*/ 9 w 122"/>
                <a:gd name="T13" fmla="*/ 1 h 57"/>
                <a:gd name="T14" fmla="*/ 7 w 122"/>
                <a:gd name="T15" fmla="*/ 3 h 57"/>
                <a:gd name="T16" fmla="*/ 5 w 122"/>
                <a:gd name="T17" fmla="*/ 5 h 57"/>
                <a:gd name="T18" fmla="*/ 2 w 122"/>
                <a:gd name="T19" fmla="*/ 8 h 57"/>
                <a:gd name="T20" fmla="*/ 0 w 122"/>
                <a:gd name="T21" fmla="*/ 11 h 5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22"/>
                <a:gd name="T34" fmla="*/ 0 h 57"/>
                <a:gd name="T35" fmla="*/ 122 w 122"/>
                <a:gd name="T36" fmla="*/ 57 h 57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22" h="57">
                  <a:moveTo>
                    <a:pt x="122" y="20"/>
                  </a:moveTo>
                  <a:lnTo>
                    <a:pt x="110" y="12"/>
                  </a:lnTo>
                  <a:lnTo>
                    <a:pt x="97" y="4"/>
                  </a:lnTo>
                  <a:lnTo>
                    <a:pt x="82" y="1"/>
                  </a:lnTo>
                  <a:lnTo>
                    <a:pt x="69" y="0"/>
                  </a:lnTo>
                  <a:lnTo>
                    <a:pt x="59" y="3"/>
                  </a:lnTo>
                  <a:lnTo>
                    <a:pt x="45" y="6"/>
                  </a:lnTo>
                  <a:lnTo>
                    <a:pt x="35" y="16"/>
                  </a:lnTo>
                  <a:lnTo>
                    <a:pt x="23" y="24"/>
                  </a:lnTo>
                  <a:lnTo>
                    <a:pt x="11" y="39"/>
                  </a:lnTo>
                  <a:lnTo>
                    <a:pt x="0" y="57"/>
                  </a:lnTo>
                </a:path>
              </a:pathLst>
            </a:custGeom>
            <a:noFill/>
            <a:ln w="0">
              <a:solidFill>
                <a:srgbClr val="51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s-PR"/>
            </a:p>
          </p:txBody>
        </p:sp>
        <p:sp>
          <p:nvSpPr>
            <p:cNvPr id="294972" name="Freeform 66"/>
            <p:cNvSpPr>
              <a:spLocks/>
            </p:cNvSpPr>
            <p:nvPr/>
          </p:nvSpPr>
          <p:spPr bwMode="auto">
            <a:xfrm>
              <a:off x="3364" y="3451"/>
              <a:ext cx="11" cy="47"/>
            </a:xfrm>
            <a:custGeom>
              <a:avLst/>
              <a:gdLst>
                <a:gd name="T0" fmla="*/ 9 w 56"/>
                <a:gd name="T1" fmla="*/ 0 h 237"/>
                <a:gd name="T2" fmla="*/ 9 w 56"/>
                <a:gd name="T3" fmla="*/ 3 h 237"/>
                <a:gd name="T4" fmla="*/ 10 w 56"/>
                <a:gd name="T5" fmla="*/ 6 h 237"/>
                <a:gd name="T6" fmla="*/ 11 w 56"/>
                <a:gd name="T7" fmla="*/ 9 h 237"/>
                <a:gd name="T8" fmla="*/ 11 w 56"/>
                <a:gd name="T9" fmla="*/ 12 h 237"/>
                <a:gd name="T10" fmla="*/ 11 w 56"/>
                <a:gd name="T11" fmla="*/ 13 h 237"/>
                <a:gd name="T12" fmla="*/ 11 w 56"/>
                <a:gd name="T13" fmla="*/ 15 h 237"/>
                <a:gd name="T14" fmla="*/ 11 w 56"/>
                <a:gd name="T15" fmla="*/ 17 h 237"/>
                <a:gd name="T16" fmla="*/ 10 w 56"/>
                <a:gd name="T17" fmla="*/ 19 h 237"/>
                <a:gd name="T18" fmla="*/ 9 w 56"/>
                <a:gd name="T19" fmla="*/ 22 h 237"/>
                <a:gd name="T20" fmla="*/ 8 w 56"/>
                <a:gd name="T21" fmla="*/ 25 h 237"/>
                <a:gd name="T22" fmla="*/ 7 w 56"/>
                <a:gd name="T23" fmla="*/ 28 h 237"/>
                <a:gd name="T24" fmla="*/ 6 w 56"/>
                <a:gd name="T25" fmla="*/ 31 h 237"/>
                <a:gd name="T26" fmla="*/ 4 w 56"/>
                <a:gd name="T27" fmla="*/ 33 h 237"/>
                <a:gd name="T28" fmla="*/ 3 w 56"/>
                <a:gd name="T29" fmla="*/ 35 h 237"/>
                <a:gd name="T30" fmla="*/ 1 w 56"/>
                <a:gd name="T31" fmla="*/ 38 h 237"/>
                <a:gd name="T32" fmla="*/ 1 w 56"/>
                <a:gd name="T33" fmla="*/ 40 h 237"/>
                <a:gd name="T34" fmla="*/ 0 w 56"/>
                <a:gd name="T35" fmla="*/ 42 h 237"/>
                <a:gd name="T36" fmla="*/ 1 w 56"/>
                <a:gd name="T37" fmla="*/ 44 h 237"/>
                <a:gd name="T38" fmla="*/ 3 w 56"/>
                <a:gd name="T39" fmla="*/ 46 h 237"/>
                <a:gd name="T40" fmla="*/ 5 w 56"/>
                <a:gd name="T41" fmla="*/ 47 h 237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6"/>
                <a:gd name="T64" fmla="*/ 0 h 237"/>
                <a:gd name="T65" fmla="*/ 56 w 56"/>
                <a:gd name="T66" fmla="*/ 237 h 237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6" h="237">
                  <a:moveTo>
                    <a:pt x="45" y="0"/>
                  </a:moveTo>
                  <a:lnTo>
                    <a:pt x="48" y="17"/>
                  </a:lnTo>
                  <a:lnTo>
                    <a:pt x="52" y="31"/>
                  </a:lnTo>
                  <a:lnTo>
                    <a:pt x="54" y="45"/>
                  </a:lnTo>
                  <a:lnTo>
                    <a:pt x="56" y="58"/>
                  </a:lnTo>
                  <a:lnTo>
                    <a:pt x="56" y="66"/>
                  </a:lnTo>
                  <a:lnTo>
                    <a:pt x="54" y="76"/>
                  </a:lnTo>
                  <a:lnTo>
                    <a:pt x="54" y="86"/>
                  </a:lnTo>
                  <a:lnTo>
                    <a:pt x="50" y="97"/>
                  </a:lnTo>
                  <a:lnTo>
                    <a:pt x="47" y="112"/>
                  </a:lnTo>
                  <a:lnTo>
                    <a:pt x="42" y="126"/>
                  </a:lnTo>
                  <a:lnTo>
                    <a:pt x="34" y="139"/>
                  </a:lnTo>
                  <a:lnTo>
                    <a:pt x="28" y="156"/>
                  </a:lnTo>
                  <a:lnTo>
                    <a:pt x="20" y="168"/>
                  </a:lnTo>
                  <a:lnTo>
                    <a:pt x="13" y="179"/>
                  </a:lnTo>
                  <a:lnTo>
                    <a:pt x="5" y="191"/>
                  </a:lnTo>
                  <a:lnTo>
                    <a:pt x="5" y="201"/>
                  </a:lnTo>
                  <a:lnTo>
                    <a:pt x="0" y="212"/>
                  </a:lnTo>
                  <a:lnTo>
                    <a:pt x="4" y="220"/>
                  </a:lnTo>
                  <a:lnTo>
                    <a:pt x="13" y="230"/>
                  </a:lnTo>
                  <a:lnTo>
                    <a:pt x="23" y="237"/>
                  </a:lnTo>
                </a:path>
              </a:pathLst>
            </a:custGeom>
            <a:noFill/>
            <a:ln w="0">
              <a:solidFill>
                <a:srgbClr val="51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s-PR"/>
            </a:p>
          </p:txBody>
        </p:sp>
        <p:sp>
          <p:nvSpPr>
            <p:cNvPr id="294973" name="Freeform 67"/>
            <p:cNvSpPr>
              <a:spLocks/>
            </p:cNvSpPr>
            <p:nvPr/>
          </p:nvSpPr>
          <p:spPr bwMode="auto">
            <a:xfrm>
              <a:off x="3341" y="3461"/>
              <a:ext cx="9" cy="34"/>
            </a:xfrm>
            <a:custGeom>
              <a:avLst/>
              <a:gdLst>
                <a:gd name="T0" fmla="*/ 1 w 45"/>
                <a:gd name="T1" fmla="*/ 0 h 171"/>
                <a:gd name="T2" fmla="*/ 2 w 45"/>
                <a:gd name="T3" fmla="*/ 4 h 171"/>
                <a:gd name="T4" fmla="*/ 2 w 45"/>
                <a:gd name="T5" fmla="*/ 7 h 171"/>
                <a:gd name="T6" fmla="*/ 2 w 45"/>
                <a:gd name="T7" fmla="*/ 10 h 171"/>
                <a:gd name="T8" fmla="*/ 2 w 45"/>
                <a:gd name="T9" fmla="*/ 12 h 171"/>
                <a:gd name="T10" fmla="*/ 1 w 45"/>
                <a:gd name="T11" fmla="*/ 14 h 171"/>
                <a:gd name="T12" fmla="*/ 1 w 45"/>
                <a:gd name="T13" fmla="*/ 15 h 171"/>
                <a:gd name="T14" fmla="*/ 0 w 45"/>
                <a:gd name="T15" fmla="*/ 16 h 171"/>
                <a:gd name="T16" fmla="*/ 0 w 45"/>
                <a:gd name="T17" fmla="*/ 17 h 171"/>
                <a:gd name="T18" fmla="*/ 0 w 45"/>
                <a:gd name="T19" fmla="*/ 19 h 171"/>
                <a:gd name="T20" fmla="*/ 0 w 45"/>
                <a:gd name="T21" fmla="*/ 22 h 171"/>
                <a:gd name="T22" fmla="*/ 0 w 45"/>
                <a:gd name="T23" fmla="*/ 24 h 171"/>
                <a:gd name="T24" fmla="*/ 1 w 45"/>
                <a:gd name="T25" fmla="*/ 25 h 171"/>
                <a:gd name="T26" fmla="*/ 1 w 45"/>
                <a:gd name="T27" fmla="*/ 26 h 171"/>
                <a:gd name="T28" fmla="*/ 1 w 45"/>
                <a:gd name="T29" fmla="*/ 28 h 171"/>
                <a:gd name="T30" fmla="*/ 2 w 45"/>
                <a:gd name="T31" fmla="*/ 29 h 171"/>
                <a:gd name="T32" fmla="*/ 3 w 45"/>
                <a:gd name="T33" fmla="*/ 30 h 171"/>
                <a:gd name="T34" fmla="*/ 3 w 45"/>
                <a:gd name="T35" fmla="*/ 31 h 171"/>
                <a:gd name="T36" fmla="*/ 5 w 45"/>
                <a:gd name="T37" fmla="*/ 32 h 171"/>
                <a:gd name="T38" fmla="*/ 7 w 45"/>
                <a:gd name="T39" fmla="*/ 33 h 171"/>
                <a:gd name="T40" fmla="*/ 9 w 45"/>
                <a:gd name="T41" fmla="*/ 34 h 17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5"/>
                <a:gd name="T64" fmla="*/ 0 h 171"/>
                <a:gd name="T65" fmla="*/ 45 w 45"/>
                <a:gd name="T66" fmla="*/ 171 h 171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5" h="171">
                  <a:moveTo>
                    <a:pt x="6" y="0"/>
                  </a:moveTo>
                  <a:lnTo>
                    <a:pt x="8" y="21"/>
                  </a:lnTo>
                  <a:lnTo>
                    <a:pt x="8" y="36"/>
                  </a:lnTo>
                  <a:lnTo>
                    <a:pt x="10" y="50"/>
                  </a:lnTo>
                  <a:lnTo>
                    <a:pt x="10" y="59"/>
                  </a:lnTo>
                  <a:lnTo>
                    <a:pt x="7" y="68"/>
                  </a:lnTo>
                  <a:lnTo>
                    <a:pt x="5" y="73"/>
                  </a:lnTo>
                  <a:lnTo>
                    <a:pt x="1" y="81"/>
                  </a:lnTo>
                  <a:lnTo>
                    <a:pt x="2" y="88"/>
                  </a:lnTo>
                  <a:lnTo>
                    <a:pt x="1" y="97"/>
                  </a:lnTo>
                  <a:lnTo>
                    <a:pt x="0" y="109"/>
                  </a:lnTo>
                  <a:lnTo>
                    <a:pt x="2" y="120"/>
                  </a:lnTo>
                  <a:lnTo>
                    <a:pt x="4" y="127"/>
                  </a:lnTo>
                  <a:lnTo>
                    <a:pt x="4" y="133"/>
                  </a:lnTo>
                  <a:lnTo>
                    <a:pt x="7" y="140"/>
                  </a:lnTo>
                  <a:lnTo>
                    <a:pt x="10" y="145"/>
                  </a:lnTo>
                  <a:lnTo>
                    <a:pt x="13" y="153"/>
                  </a:lnTo>
                  <a:lnTo>
                    <a:pt x="17" y="157"/>
                  </a:lnTo>
                  <a:lnTo>
                    <a:pt x="24" y="163"/>
                  </a:lnTo>
                  <a:lnTo>
                    <a:pt x="33" y="166"/>
                  </a:lnTo>
                  <a:lnTo>
                    <a:pt x="45" y="171"/>
                  </a:lnTo>
                </a:path>
              </a:pathLst>
            </a:custGeom>
            <a:noFill/>
            <a:ln w="0">
              <a:solidFill>
                <a:srgbClr val="51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s-PR"/>
            </a:p>
          </p:txBody>
        </p:sp>
        <p:sp>
          <p:nvSpPr>
            <p:cNvPr id="294974" name="Freeform 68"/>
            <p:cNvSpPr>
              <a:spLocks/>
            </p:cNvSpPr>
            <p:nvPr/>
          </p:nvSpPr>
          <p:spPr bwMode="auto">
            <a:xfrm>
              <a:off x="3515" y="3610"/>
              <a:ext cx="13" cy="77"/>
            </a:xfrm>
            <a:custGeom>
              <a:avLst/>
              <a:gdLst>
                <a:gd name="T0" fmla="*/ 1 w 65"/>
                <a:gd name="T1" fmla="*/ 0 h 387"/>
                <a:gd name="T2" fmla="*/ 1 w 65"/>
                <a:gd name="T3" fmla="*/ 3 h 387"/>
                <a:gd name="T4" fmla="*/ 1 w 65"/>
                <a:gd name="T5" fmla="*/ 6 h 387"/>
                <a:gd name="T6" fmla="*/ 1 w 65"/>
                <a:gd name="T7" fmla="*/ 8 h 387"/>
                <a:gd name="T8" fmla="*/ 1 w 65"/>
                <a:gd name="T9" fmla="*/ 9 h 387"/>
                <a:gd name="T10" fmla="*/ 0 w 65"/>
                <a:gd name="T11" fmla="*/ 10 h 387"/>
                <a:gd name="T12" fmla="*/ 0 w 65"/>
                <a:gd name="T13" fmla="*/ 11 h 387"/>
                <a:gd name="T14" fmla="*/ 0 w 65"/>
                <a:gd name="T15" fmla="*/ 13 h 387"/>
                <a:gd name="T16" fmla="*/ 0 w 65"/>
                <a:gd name="T17" fmla="*/ 15 h 387"/>
                <a:gd name="T18" fmla="*/ 1 w 65"/>
                <a:gd name="T19" fmla="*/ 18 h 387"/>
                <a:gd name="T20" fmla="*/ 2 w 65"/>
                <a:gd name="T21" fmla="*/ 21 h 387"/>
                <a:gd name="T22" fmla="*/ 3 w 65"/>
                <a:gd name="T23" fmla="*/ 25 h 387"/>
                <a:gd name="T24" fmla="*/ 5 w 65"/>
                <a:gd name="T25" fmla="*/ 27 h 387"/>
                <a:gd name="T26" fmla="*/ 6 w 65"/>
                <a:gd name="T27" fmla="*/ 30 h 387"/>
                <a:gd name="T28" fmla="*/ 8 w 65"/>
                <a:gd name="T29" fmla="*/ 32 h 387"/>
                <a:gd name="T30" fmla="*/ 10 w 65"/>
                <a:gd name="T31" fmla="*/ 34 h 387"/>
                <a:gd name="T32" fmla="*/ 11 w 65"/>
                <a:gd name="T33" fmla="*/ 35 h 387"/>
                <a:gd name="T34" fmla="*/ 12 w 65"/>
                <a:gd name="T35" fmla="*/ 37 h 387"/>
                <a:gd name="T36" fmla="*/ 13 w 65"/>
                <a:gd name="T37" fmla="*/ 39 h 387"/>
                <a:gd name="T38" fmla="*/ 13 w 65"/>
                <a:gd name="T39" fmla="*/ 41 h 387"/>
                <a:gd name="T40" fmla="*/ 12 w 65"/>
                <a:gd name="T41" fmla="*/ 44 h 387"/>
                <a:gd name="T42" fmla="*/ 12 w 65"/>
                <a:gd name="T43" fmla="*/ 48 h 387"/>
                <a:gd name="T44" fmla="*/ 11 w 65"/>
                <a:gd name="T45" fmla="*/ 51 h 387"/>
                <a:gd name="T46" fmla="*/ 12 w 65"/>
                <a:gd name="T47" fmla="*/ 53 h 387"/>
                <a:gd name="T48" fmla="*/ 12 w 65"/>
                <a:gd name="T49" fmla="*/ 56 h 387"/>
                <a:gd name="T50" fmla="*/ 12 w 65"/>
                <a:gd name="T51" fmla="*/ 58 h 387"/>
                <a:gd name="T52" fmla="*/ 13 w 65"/>
                <a:gd name="T53" fmla="*/ 60 h 387"/>
                <a:gd name="T54" fmla="*/ 13 w 65"/>
                <a:gd name="T55" fmla="*/ 63 h 387"/>
                <a:gd name="T56" fmla="*/ 12 w 65"/>
                <a:gd name="T57" fmla="*/ 66 h 387"/>
                <a:gd name="T58" fmla="*/ 10 w 65"/>
                <a:gd name="T59" fmla="*/ 71 h 387"/>
                <a:gd name="T60" fmla="*/ 8 w 65"/>
                <a:gd name="T61" fmla="*/ 77 h 387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65"/>
                <a:gd name="T94" fmla="*/ 0 h 387"/>
                <a:gd name="T95" fmla="*/ 65 w 65"/>
                <a:gd name="T96" fmla="*/ 387 h 387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65" h="387">
                  <a:moveTo>
                    <a:pt x="5" y="0"/>
                  </a:moveTo>
                  <a:lnTo>
                    <a:pt x="5" y="16"/>
                  </a:lnTo>
                  <a:lnTo>
                    <a:pt x="4" y="28"/>
                  </a:lnTo>
                  <a:lnTo>
                    <a:pt x="4" y="38"/>
                  </a:lnTo>
                  <a:lnTo>
                    <a:pt x="5" y="45"/>
                  </a:lnTo>
                  <a:lnTo>
                    <a:pt x="2" y="50"/>
                  </a:lnTo>
                  <a:lnTo>
                    <a:pt x="0" y="56"/>
                  </a:lnTo>
                  <a:lnTo>
                    <a:pt x="0" y="66"/>
                  </a:lnTo>
                  <a:lnTo>
                    <a:pt x="2" y="75"/>
                  </a:lnTo>
                  <a:lnTo>
                    <a:pt x="4" y="89"/>
                  </a:lnTo>
                  <a:lnTo>
                    <a:pt x="10" y="107"/>
                  </a:lnTo>
                  <a:lnTo>
                    <a:pt x="16" y="125"/>
                  </a:lnTo>
                  <a:lnTo>
                    <a:pt x="23" y="138"/>
                  </a:lnTo>
                  <a:lnTo>
                    <a:pt x="31" y="150"/>
                  </a:lnTo>
                  <a:lnTo>
                    <a:pt x="41" y="160"/>
                  </a:lnTo>
                  <a:lnTo>
                    <a:pt x="50" y="170"/>
                  </a:lnTo>
                  <a:lnTo>
                    <a:pt x="56" y="178"/>
                  </a:lnTo>
                  <a:lnTo>
                    <a:pt x="62" y="188"/>
                  </a:lnTo>
                  <a:lnTo>
                    <a:pt x="64" y="198"/>
                  </a:lnTo>
                  <a:lnTo>
                    <a:pt x="64" y="207"/>
                  </a:lnTo>
                  <a:lnTo>
                    <a:pt x="62" y="223"/>
                  </a:lnTo>
                  <a:lnTo>
                    <a:pt x="58" y="240"/>
                  </a:lnTo>
                  <a:lnTo>
                    <a:pt x="56" y="256"/>
                  </a:lnTo>
                  <a:lnTo>
                    <a:pt x="58" y="265"/>
                  </a:lnTo>
                  <a:lnTo>
                    <a:pt x="59" y="279"/>
                  </a:lnTo>
                  <a:lnTo>
                    <a:pt x="62" y="290"/>
                  </a:lnTo>
                  <a:lnTo>
                    <a:pt x="64" y="303"/>
                  </a:lnTo>
                  <a:lnTo>
                    <a:pt x="65" y="316"/>
                  </a:lnTo>
                  <a:lnTo>
                    <a:pt x="62" y="334"/>
                  </a:lnTo>
                  <a:lnTo>
                    <a:pt x="52" y="359"/>
                  </a:lnTo>
                  <a:lnTo>
                    <a:pt x="41" y="387"/>
                  </a:lnTo>
                </a:path>
              </a:pathLst>
            </a:custGeom>
            <a:noFill/>
            <a:ln w="0">
              <a:solidFill>
                <a:srgbClr val="51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s-PR"/>
            </a:p>
          </p:txBody>
        </p:sp>
        <p:sp>
          <p:nvSpPr>
            <p:cNvPr id="294975" name="Freeform 69"/>
            <p:cNvSpPr>
              <a:spLocks/>
            </p:cNvSpPr>
            <p:nvPr/>
          </p:nvSpPr>
          <p:spPr bwMode="auto">
            <a:xfrm>
              <a:off x="3528" y="3623"/>
              <a:ext cx="14" cy="26"/>
            </a:xfrm>
            <a:custGeom>
              <a:avLst/>
              <a:gdLst>
                <a:gd name="T0" fmla="*/ 0 w 73"/>
                <a:gd name="T1" fmla="*/ 26 h 132"/>
                <a:gd name="T2" fmla="*/ 2 w 73"/>
                <a:gd name="T3" fmla="*/ 24 h 132"/>
                <a:gd name="T4" fmla="*/ 4 w 73"/>
                <a:gd name="T5" fmla="*/ 22 h 132"/>
                <a:gd name="T6" fmla="*/ 5 w 73"/>
                <a:gd name="T7" fmla="*/ 21 h 132"/>
                <a:gd name="T8" fmla="*/ 7 w 73"/>
                <a:gd name="T9" fmla="*/ 19 h 132"/>
                <a:gd name="T10" fmla="*/ 8 w 73"/>
                <a:gd name="T11" fmla="*/ 16 h 132"/>
                <a:gd name="T12" fmla="*/ 10 w 73"/>
                <a:gd name="T13" fmla="*/ 14 h 132"/>
                <a:gd name="T14" fmla="*/ 11 w 73"/>
                <a:gd name="T15" fmla="*/ 11 h 132"/>
                <a:gd name="T16" fmla="*/ 12 w 73"/>
                <a:gd name="T17" fmla="*/ 8 h 132"/>
                <a:gd name="T18" fmla="*/ 12 w 73"/>
                <a:gd name="T19" fmla="*/ 4 h 132"/>
                <a:gd name="T20" fmla="*/ 14 w 73"/>
                <a:gd name="T21" fmla="*/ 0 h 13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73"/>
                <a:gd name="T34" fmla="*/ 0 h 132"/>
                <a:gd name="T35" fmla="*/ 73 w 73"/>
                <a:gd name="T36" fmla="*/ 132 h 13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73" h="132">
                  <a:moveTo>
                    <a:pt x="0" y="132"/>
                  </a:moveTo>
                  <a:lnTo>
                    <a:pt x="11" y="123"/>
                  </a:lnTo>
                  <a:lnTo>
                    <a:pt x="21" y="113"/>
                  </a:lnTo>
                  <a:lnTo>
                    <a:pt x="27" y="106"/>
                  </a:lnTo>
                  <a:lnTo>
                    <a:pt x="34" y="94"/>
                  </a:lnTo>
                  <a:lnTo>
                    <a:pt x="41" y="83"/>
                  </a:lnTo>
                  <a:lnTo>
                    <a:pt x="50" y="71"/>
                  </a:lnTo>
                  <a:lnTo>
                    <a:pt x="55" y="57"/>
                  </a:lnTo>
                  <a:lnTo>
                    <a:pt x="61" y="40"/>
                  </a:lnTo>
                  <a:lnTo>
                    <a:pt x="65" y="19"/>
                  </a:lnTo>
                  <a:lnTo>
                    <a:pt x="73" y="0"/>
                  </a:lnTo>
                </a:path>
              </a:pathLst>
            </a:custGeom>
            <a:noFill/>
            <a:ln w="0">
              <a:solidFill>
                <a:srgbClr val="51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s-PR"/>
            </a:p>
          </p:txBody>
        </p:sp>
        <p:sp>
          <p:nvSpPr>
            <p:cNvPr id="294976" name="Freeform 70"/>
            <p:cNvSpPr>
              <a:spLocks/>
            </p:cNvSpPr>
            <p:nvPr/>
          </p:nvSpPr>
          <p:spPr bwMode="auto">
            <a:xfrm>
              <a:off x="3439" y="3663"/>
              <a:ext cx="31" cy="57"/>
            </a:xfrm>
            <a:custGeom>
              <a:avLst/>
              <a:gdLst>
                <a:gd name="T0" fmla="*/ 0 w 157"/>
                <a:gd name="T1" fmla="*/ 0 h 282"/>
                <a:gd name="T2" fmla="*/ 4 w 157"/>
                <a:gd name="T3" fmla="*/ 2 h 282"/>
                <a:gd name="T4" fmla="*/ 7 w 157"/>
                <a:gd name="T5" fmla="*/ 5 h 282"/>
                <a:gd name="T6" fmla="*/ 9 w 157"/>
                <a:gd name="T7" fmla="*/ 7 h 282"/>
                <a:gd name="T8" fmla="*/ 12 w 157"/>
                <a:gd name="T9" fmla="*/ 7 h 282"/>
                <a:gd name="T10" fmla="*/ 14 w 157"/>
                <a:gd name="T11" fmla="*/ 9 h 282"/>
                <a:gd name="T12" fmla="*/ 16 w 157"/>
                <a:gd name="T13" fmla="*/ 10 h 282"/>
                <a:gd name="T14" fmla="*/ 18 w 157"/>
                <a:gd name="T15" fmla="*/ 11 h 282"/>
                <a:gd name="T16" fmla="*/ 20 w 157"/>
                <a:gd name="T17" fmla="*/ 13 h 282"/>
                <a:gd name="T18" fmla="*/ 22 w 157"/>
                <a:gd name="T19" fmla="*/ 15 h 282"/>
                <a:gd name="T20" fmla="*/ 24 w 157"/>
                <a:gd name="T21" fmla="*/ 18 h 282"/>
                <a:gd name="T22" fmla="*/ 26 w 157"/>
                <a:gd name="T23" fmla="*/ 22 h 282"/>
                <a:gd name="T24" fmla="*/ 28 w 157"/>
                <a:gd name="T25" fmla="*/ 26 h 282"/>
                <a:gd name="T26" fmla="*/ 30 w 157"/>
                <a:gd name="T27" fmla="*/ 30 h 282"/>
                <a:gd name="T28" fmla="*/ 31 w 157"/>
                <a:gd name="T29" fmla="*/ 34 h 282"/>
                <a:gd name="T30" fmla="*/ 31 w 157"/>
                <a:gd name="T31" fmla="*/ 39 h 282"/>
                <a:gd name="T32" fmla="*/ 31 w 157"/>
                <a:gd name="T33" fmla="*/ 43 h 282"/>
                <a:gd name="T34" fmla="*/ 30 w 157"/>
                <a:gd name="T35" fmla="*/ 48 h 282"/>
                <a:gd name="T36" fmla="*/ 28 w 157"/>
                <a:gd name="T37" fmla="*/ 51 h 282"/>
                <a:gd name="T38" fmla="*/ 25 w 157"/>
                <a:gd name="T39" fmla="*/ 55 h 282"/>
                <a:gd name="T40" fmla="*/ 21 w 157"/>
                <a:gd name="T41" fmla="*/ 57 h 28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7"/>
                <a:gd name="T64" fmla="*/ 0 h 282"/>
                <a:gd name="T65" fmla="*/ 157 w 157"/>
                <a:gd name="T66" fmla="*/ 282 h 28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7" h="282">
                  <a:moveTo>
                    <a:pt x="0" y="0"/>
                  </a:moveTo>
                  <a:lnTo>
                    <a:pt x="18" y="12"/>
                  </a:lnTo>
                  <a:lnTo>
                    <a:pt x="33" y="24"/>
                  </a:lnTo>
                  <a:lnTo>
                    <a:pt x="45" y="33"/>
                  </a:lnTo>
                  <a:lnTo>
                    <a:pt x="59" y="37"/>
                  </a:lnTo>
                  <a:lnTo>
                    <a:pt x="69" y="45"/>
                  </a:lnTo>
                  <a:lnTo>
                    <a:pt x="81" y="48"/>
                  </a:lnTo>
                  <a:lnTo>
                    <a:pt x="91" y="56"/>
                  </a:lnTo>
                  <a:lnTo>
                    <a:pt x="99" y="65"/>
                  </a:lnTo>
                  <a:lnTo>
                    <a:pt x="111" y="76"/>
                  </a:lnTo>
                  <a:lnTo>
                    <a:pt x="122" y="89"/>
                  </a:lnTo>
                  <a:lnTo>
                    <a:pt x="134" y="108"/>
                  </a:lnTo>
                  <a:lnTo>
                    <a:pt x="144" y="127"/>
                  </a:lnTo>
                  <a:lnTo>
                    <a:pt x="151" y="149"/>
                  </a:lnTo>
                  <a:lnTo>
                    <a:pt x="156" y="169"/>
                  </a:lnTo>
                  <a:lnTo>
                    <a:pt x="157" y="192"/>
                  </a:lnTo>
                  <a:lnTo>
                    <a:pt x="155" y="214"/>
                  </a:lnTo>
                  <a:lnTo>
                    <a:pt x="151" y="235"/>
                  </a:lnTo>
                  <a:lnTo>
                    <a:pt x="140" y="253"/>
                  </a:lnTo>
                  <a:lnTo>
                    <a:pt x="125" y="270"/>
                  </a:lnTo>
                  <a:lnTo>
                    <a:pt x="108" y="282"/>
                  </a:lnTo>
                </a:path>
              </a:pathLst>
            </a:custGeom>
            <a:noFill/>
            <a:ln w="0">
              <a:solidFill>
                <a:srgbClr val="51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s-PR"/>
            </a:p>
          </p:txBody>
        </p:sp>
        <p:sp>
          <p:nvSpPr>
            <p:cNvPr id="294977" name="Freeform 71"/>
            <p:cNvSpPr>
              <a:spLocks/>
            </p:cNvSpPr>
            <p:nvPr/>
          </p:nvSpPr>
          <p:spPr bwMode="auto">
            <a:xfrm>
              <a:off x="3463" y="3639"/>
              <a:ext cx="7" cy="42"/>
            </a:xfrm>
            <a:custGeom>
              <a:avLst/>
              <a:gdLst>
                <a:gd name="T0" fmla="*/ 7 w 35"/>
                <a:gd name="T1" fmla="*/ 0 h 213"/>
                <a:gd name="T2" fmla="*/ 7 w 35"/>
                <a:gd name="T3" fmla="*/ 6 h 213"/>
                <a:gd name="T4" fmla="*/ 7 w 35"/>
                <a:gd name="T5" fmla="*/ 11 h 213"/>
                <a:gd name="T6" fmla="*/ 6 w 35"/>
                <a:gd name="T7" fmla="*/ 15 h 213"/>
                <a:gd name="T8" fmla="*/ 5 w 35"/>
                <a:gd name="T9" fmla="*/ 20 h 213"/>
                <a:gd name="T10" fmla="*/ 4 w 35"/>
                <a:gd name="T11" fmla="*/ 24 h 213"/>
                <a:gd name="T12" fmla="*/ 2 w 35"/>
                <a:gd name="T13" fmla="*/ 28 h 213"/>
                <a:gd name="T14" fmla="*/ 1 w 35"/>
                <a:gd name="T15" fmla="*/ 32 h 213"/>
                <a:gd name="T16" fmla="*/ 0 w 35"/>
                <a:gd name="T17" fmla="*/ 35 h 213"/>
                <a:gd name="T18" fmla="*/ 0 w 35"/>
                <a:gd name="T19" fmla="*/ 38 h 213"/>
                <a:gd name="T20" fmla="*/ 0 w 35"/>
                <a:gd name="T21" fmla="*/ 42 h 21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35"/>
                <a:gd name="T34" fmla="*/ 0 h 213"/>
                <a:gd name="T35" fmla="*/ 35 w 35"/>
                <a:gd name="T36" fmla="*/ 213 h 213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35" h="213">
                  <a:moveTo>
                    <a:pt x="35" y="0"/>
                  </a:moveTo>
                  <a:lnTo>
                    <a:pt x="34" y="29"/>
                  </a:lnTo>
                  <a:lnTo>
                    <a:pt x="34" y="55"/>
                  </a:lnTo>
                  <a:lnTo>
                    <a:pt x="29" y="78"/>
                  </a:lnTo>
                  <a:lnTo>
                    <a:pt x="23" y="101"/>
                  </a:lnTo>
                  <a:lnTo>
                    <a:pt x="18" y="121"/>
                  </a:lnTo>
                  <a:lnTo>
                    <a:pt x="11" y="142"/>
                  </a:lnTo>
                  <a:lnTo>
                    <a:pt x="4" y="161"/>
                  </a:lnTo>
                  <a:lnTo>
                    <a:pt x="0" y="178"/>
                  </a:lnTo>
                  <a:lnTo>
                    <a:pt x="2" y="195"/>
                  </a:lnTo>
                  <a:lnTo>
                    <a:pt x="0" y="213"/>
                  </a:lnTo>
                </a:path>
              </a:pathLst>
            </a:custGeom>
            <a:noFill/>
            <a:ln w="0">
              <a:solidFill>
                <a:srgbClr val="51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s-PR"/>
            </a:p>
          </p:txBody>
        </p:sp>
        <p:sp>
          <p:nvSpPr>
            <p:cNvPr id="294978" name="Freeform 72"/>
            <p:cNvSpPr>
              <a:spLocks/>
            </p:cNvSpPr>
            <p:nvPr/>
          </p:nvSpPr>
          <p:spPr bwMode="auto">
            <a:xfrm>
              <a:off x="3503" y="3695"/>
              <a:ext cx="88" cy="34"/>
            </a:xfrm>
            <a:custGeom>
              <a:avLst/>
              <a:gdLst>
                <a:gd name="T0" fmla="*/ 0 w 440"/>
                <a:gd name="T1" fmla="*/ 13 h 174"/>
                <a:gd name="T2" fmla="*/ 4 w 440"/>
                <a:gd name="T3" fmla="*/ 12 h 174"/>
                <a:gd name="T4" fmla="*/ 9 w 440"/>
                <a:gd name="T5" fmla="*/ 10 h 174"/>
                <a:gd name="T6" fmla="*/ 14 w 440"/>
                <a:gd name="T7" fmla="*/ 8 h 174"/>
                <a:gd name="T8" fmla="*/ 19 w 440"/>
                <a:gd name="T9" fmla="*/ 6 h 174"/>
                <a:gd name="T10" fmla="*/ 23 w 440"/>
                <a:gd name="T11" fmla="*/ 4 h 174"/>
                <a:gd name="T12" fmla="*/ 29 w 440"/>
                <a:gd name="T13" fmla="*/ 2 h 174"/>
                <a:gd name="T14" fmla="*/ 33 w 440"/>
                <a:gd name="T15" fmla="*/ 1 h 174"/>
                <a:gd name="T16" fmla="*/ 38 w 440"/>
                <a:gd name="T17" fmla="*/ 0 h 174"/>
                <a:gd name="T18" fmla="*/ 44 w 440"/>
                <a:gd name="T19" fmla="*/ 1 h 174"/>
                <a:gd name="T20" fmla="*/ 48 w 440"/>
                <a:gd name="T21" fmla="*/ 2 h 174"/>
                <a:gd name="T22" fmla="*/ 52 w 440"/>
                <a:gd name="T23" fmla="*/ 3 h 174"/>
                <a:gd name="T24" fmla="*/ 57 w 440"/>
                <a:gd name="T25" fmla="*/ 4 h 174"/>
                <a:gd name="T26" fmla="*/ 61 w 440"/>
                <a:gd name="T27" fmla="*/ 5 h 174"/>
                <a:gd name="T28" fmla="*/ 66 w 440"/>
                <a:gd name="T29" fmla="*/ 6 h 174"/>
                <a:gd name="T30" fmla="*/ 70 w 440"/>
                <a:gd name="T31" fmla="*/ 8 h 174"/>
                <a:gd name="T32" fmla="*/ 74 w 440"/>
                <a:gd name="T33" fmla="*/ 10 h 174"/>
                <a:gd name="T34" fmla="*/ 78 w 440"/>
                <a:gd name="T35" fmla="*/ 13 h 174"/>
                <a:gd name="T36" fmla="*/ 82 w 440"/>
                <a:gd name="T37" fmla="*/ 19 h 174"/>
                <a:gd name="T38" fmla="*/ 86 w 440"/>
                <a:gd name="T39" fmla="*/ 25 h 174"/>
                <a:gd name="T40" fmla="*/ 88 w 440"/>
                <a:gd name="T41" fmla="*/ 34 h 17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40"/>
                <a:gd name="T64" fmla="*/ 0 h 174"/>
                <a:gd name="T65" fmla="*/ 440 w 440"/>
                <a:gd name="T66" fmla="*/ 174 h 17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40" h="174">
                  <a:moveTo>
                    <a:pt x="0" y="69"/>
                  </a:moveTo>
                  <a:lnTo>
                    <a:pt x="22" y="61"/>
                  </a:lnTo>
                  <a:lnTo>
                    <a:pt x="45" y="51"/>
                  </a:lnTo>
                  <a:lnTo>
                    <a:pt x="68" y="40"/>
                  </a:lnTo>
                  <a:lnTo>
                    <a:pt x="93" y="30"/>
                  </a:lnTo>
                  <a:lnTo>
                    <a:pt x="116" y="21"/>
                  </a:lnTo>
                  <a:lnTo>
                    <a:pt x="143" y="11"/>
                  </a:lnTo>
                  <a:lnTo>
                    <a:pt x="167" y="4"/>
                  </a:lnTo>
                  <a:lnTo>
                    <a:pt x="191" y="0"/>
                  </a:lnTo>
                  <a:lnTo>
                    <a:pt x="218" y="4"/>
                  </a:lnTo>
                  <a:lnTo>
                    <a:pt x="241" y="10"/>
                  </a:lnTo>
                  <a:lnTo>
                    <a:pt x="261" y="15"/>
                  </a:lnTo>
                  <a:lnTo>
                    <a:pt x="285" y="19"/>
                  </a:lnTo>
                  <a:lnTo>
                    <a:pt x="306" y="24"/>
                  </a:lnTo>
                  <a:lnTo>
                    <a:pt x="329" y="30"/>
                  </a:lnTo>
                  <a:lnTo>
                    <a:pt x="352" y="39"/>
                  </a:lnTo>
                  <a:lnTo>
                    <a:pt x="371" y="52"/>
                  </a:lnTo>
                  <a:lnTo>
                    <a:pt x="391" y="69"/>
                  </a:lnTo>
                  <a:lnTo>
                    <a:pt x="410" y="96"/>
                  </a:lnTo>
                  <a:lnTo>
                    <a:pt x="429" y="128"/>
                  </a:lnTo>
                  <a:lnTo>
                    <a:pt x="440" y="174"/>
                  </a:lnTo>
                </a:path>
              </a:pathLst>
            </a:custGeom>
            <a:noFill/>
            <a:ln w="0">
              <a:solidFill>
                <a:srgbClr val="51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s-PR"/>
            </a:p>
          </p:txBody>
        </p:sp>
        <p:sp>
          <p:nvSpPr>
            <p:cNvPr id="294979" name="Freeform 73"/>
            <p:cNvSpPr>
              <a:spLocks/>
            </p:cNvSpPr>
            <p:nvPr/>
          </p:nvSpPr>
          <p:spPr bwMode="auto">
            <a:xfrm>
              <a:off x="3575" y="3690"/>
              <a:ext cx="76" cy="23"/>
            </a:xfrm>
            <a:custGeom>
              <a:avLst/>
              <a:gdLst>
                <a:gd name="T0" fmla="*/ 0 w 378"/>
                <a:gd name="T1" fmla="*/ 13 h 111"/>
                <a:gd name="T2" fmla="*/ 5 w 378"/>
                <a:gd name="T3" fmla="*/ 15 h 111"/>
                <a:gd name="T4" fmla="*/ 9 w 378"/>
                <a:gd name="T5" fmla="*/ 18 h 111"/>
                <a:gd name="T6" fmla="*/ 14 w 378"/>
                <a:gd name="T7" fmla="*/ 20 h 111"/>
                <a:gd name="T8" fmla="*/ 18 w 378"/>
                <a:gd name="T9" fmla="*/ 21 h 111"/>
                <a:gd name="T10" fmla="*/ 21 w 378"/>
                <a:gd name="T11" fmla="*/ 22 h 111"/>
                <a:gd name="T12" fmla="*/ 25 w 378"/>
                <a:gd name="T13" fmla="*/ 22 h 111"/>
                <a:gd name="T14" fmla="*/ 29 w 378"/>
                <a:gd name="T15" fmla="*/ 23 h 111"/>
                <a:gd name="T16" fmla="*/ 32 w 378"/>
                <a:gd name="T17" fmla="*/ 23 h 111"/>
                <a:gd name="T18" fmla="*/ 36 w 378"/>
                <a:gd name="T19" fmla="*/ 22 h 111"/>
                <a:gd name="T20" fmla="*/ 40 w 378"/>
                <a:gd name="T21" fmla="*/ 22 h 111"/>
                <a:gd name="T22" fmla="*/ 44 w 378"/>
                <a:gd name="T23" fmla="*/ 21 h 111"/>
                <a:gd name="T24" fmla="*/ 48 w 378"/>
                <a:gd name="T25" fmla="*/ 19 h 111"/>
                <a:gd name="T26" fmla="*/ 51 w 378"/>
                <a:gd name="T27" fmla="*/ 18 h 111"/>
                <a:gd name="T28" fmla="*/ 55 w 378"/>
                <a:gd name="T29" fmla="*/ 16 h 111"/>
                <a:gd name="T30" fmla="*/ 59 w 378"/>
                <a:gd name="T31" fmla="*/ 15 h 111"/>
                <a:gd name="T32" fmla="*/ 63 w 378"/>
                <a:gd name="T33" fmla="*/ 12 h 111"/>
                <a:gd name="T34" fmla="*/ 66 w 378"/>
                <a:gd name="T35" fmla="*/ 10 h 111"/>
                <a:gd name="T36" fmla="*/ 70 w 378"/>
                <a:gd name="T37" fmla="*/ 7 h 111"/>
                <a:gd name="T38" fmla="*/ 73 w 378"/>
                <a:gd name="T39" fmla="*/ 3 h 111"/>
                <a:gd name="T40" fmla="*/ 76 w 378"/>
                <a:gd name="T41" fmla="*/ 0 h 11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78"/>
                <a:gd name="T64" fmla="*/ 0 h 111"/>
                <a:gd name="T65" fmla="*/ 378 w 378"/>
                <a:gd name="T66" fmla="*/ 111 h 111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78" h="111">
                  <a:moveTo>
                    <a:pt x="0" y="62"/>
                  </a:moveTo>
                  <a:lnTo>
                    <a:pt x="24" y="74"/>
                  </a:lnTo>
                  <a:lnTo>
                    <a:pt x="46" y="86"/>
                  </a:lnTo>
                  <a:lnTo>
                    <a:pt x="68" y="95"/>
                  </a:lnTo>
                  <a:lnTo>
                    <a:pt x="89" y="102"/>
                  </a:lnTo>
                  <a:lnTo>
                    <a:pt x="106" y="106"/>
                  </a:lnTo>
                  <a:lnTo>
                    <a:pt x="124" y="108"/>
                  </a:lnTo>
                  <a:lnTo>
                    <a:pt x="143" y="109"/>
                  </a:lnTo>
                  <a:lnTo>
                    <a:pt x="161" y="111"/>
                  </a:lnTo>
                  <a:lnTo>
                    <a:pt x="178" y="107"/>
                  </a:lnTo>
                  <a:lnTo>
                    <a:pt x="199" y="105"/>
                  </a:lnTo>
                  <a:lnTo>
                    <a:pt x="217" y="99"/>
                  </a:lnTo>
                  <a:lnTo>
                    <a:pt x="238" y="94"/>
                  </a:lnTo>
                  <a:lnTo>
                    <a:pt x="256" y="88"/>
                  </a:lnTo>
                  <a:lnTo>
                    <a:pt x="275" y="79"/>
                  </a:lnTo>
                  <a:lnTo>
                    <a:pt x="294" y="71"/>
                  </a:lnTo>
                  <a:lnTo>
                    <a:pt x="311" y="59"/>
                  </a:lnTo>
                  <a:lnTo>
                    <a:pt x="328" y="49"/>
                  </a:lnTo>
                  <a:lnTo>
                    <a:pt x="346" y="33"/>
                  </a:lnTo>
                  <a:lnTo>
                    <a:pt x="362" y="16"/>
                  </a:lnTo>
                  <a:lnTo>
                    <a:pt x="378" y="0"/>
                  </a:lnTo>
                </a:path>
              </a:pathLst>
            </a:custGeom>
            <a:noFill/>
            <a:ln w="0">
              <a:solidFill>
                <a:srgbClr val="51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s-PR"/>
            </a:p>
          </p:txBody>
        </p:sp>
        <p:sp>
          <p:nvSpPr>
            <p:cNvPr id="294980" name="Freeform 74"/>
            <p:cNvSpPr>
              <a:spLocks/>
            </p:cNvSpPr>
            <p:nvPr/>
          </p:nvSpPr>
          <p:spPr bwMode="auto">
            <a:xfrm>
              <a:off x="3547" y="3588"/>
              <a:ext cx="55" cy="107"/>
            </a:xfrm>
            <a:custGeom>
              <a:avLst/>
              <a:gdLst>
                <a:gd name="T0" fmla="*/ 47 w 276"/>
                <a:gd name="T1" fmla="*/ 0 h 535"/>
                <a:gd name="T2" fmla="*/ 46 w 276"/>
                <a:gd name="T3" fmla="*/ 5 h 535"/>
                <a:gd name="T4" fmla="*/ 45 w 276"/>
                <a:gd name="T5" fmla="*/ 8 h 535"/>
                <a:gd name="T6" fmla="*/ 45 w 276"/>
                <a:gd name="T7" fmla="*/ 11 h 535"/>
                <a:gd name="T8" fmla="*/ 44 w 276"/>
                <a:gd name="T9" fmla="*/ 14 h 535"/>
                <a:gd name="T10" fmla="*/ 44 w 276"/>
                <a:gd name="T11" fmla="*/ 17 h 535"/>
                <a:gd name="T12" fmla="*/ 44 w 276"/>
                <a:gd name="T13" fmla="*/ 20 h 535"/>
                <a:gd name="T14" fmla="*/ 44 w 276"/>
                <a:gd name="T15" fmla="*/ 22 h 535"/>
                <a:gd name="T16" fmla="*/ 45 w 276"/>
                <a:gd name="T17" fmla="*/ 25 h 535"/>
                <a:gd name="T18" fmla="*/ 46 w 276"/>
                <a:gd name="T19" fmla="*/ 28 h 535"/>
                <a:gd name="T20" fmla="*/ 46 w 276"/>
                <a:gd name="T21" fmla="*/ 32 h 535"/>
                <a:gd name="T22" fmla="*/ 48 w 276"/>
                <a:gd name="T23" fmla="*/ 35 h 535"/>
                <a:gd name="T24" fmla="*/ 49 w 276"/>
                <a:gd name="T25" fmla="*/ 38 h 535"/>
                <a:gd name="T26" fmla="*/ 51 w 276"/>
                <a:gd name="T27" fmla="*/ 40 h 535"/>
                <a:gd name="T28" fmla="*/ 52 w 276"/>
                <a:gd name="T29" fmla="*/ 43 h 535"/>
                <a:gd name="T30" fmla="*/ 53 w 276"/>
                <a:gd name="T31" fmla="*/ 46 h 535"/>
                <a:gd name="T32" fmla="*/ 54 w 276"/>
                <a:gd name="T33" fmla="*/ 48 h 535"/>
                <a:gd name="T34" fmla="*/ 55 w 276"/>
                <a:gd name="T35" fmla="*/ 51 h 535"/>
                <a:gd name="T36" fmla="*/ 55 w 276"/>
                <a:gd name="T37" fmla="*/ 53 h 535"/>
                <a:gd name="T38" fmla="*/ 54 w 276"/>
                <a:gd name="T39" fmla="*/ 56 h 535"/>
                <a:gd name="T40" fmla="*/ 54 w 276"/>
                <a:gd name="T41" fmla="*/ 59 h 535"/>
                <a:gd name="T42" fmla="*/ 53 w 276"/>
                <a:gd name="T43" fmla="*/ 63 h 535"/>
                <a:gd name="T44" fmla="*/ 53 w 276"/>
                <a:gd name="T45" fmla="*/ 66 h 535"/>
                <a:gd name="T46" fmla="*/ 53 w 276"/>
                <a:gd name="T47" fmla="*/ 68 h 535"/>
                <a:gd name="T48" fmla="*/ 53 w 276"/>
                <a:gd name="T49" fmla="*/ 70 h 535"/>
                <a:gd name="T50" fmla="*/ 53 w 276"/>
                <a:gd name="T51" fmla="*/ 72 h 535"/>
                <a:gd name="T52" fmla="*/ 52 w 276"/>
                <a:gd name="T53" fmla="*/ 74 h 535"/>
                <a:gd name="T54" fmla="*/ 51 w 276"/>
                <a:gd name="T55" fmla="*/ 75 h 535"/>
                <a:gd name="T56" fmla="*/ 50 w 276"/>
                <a:gd name="T57" fmla="*/ 77 h 535"/>
                <a:gd name="T58" fmla="*/ 48 w 276"/>
                <a:gd name="T59" fmla="*/ 79 h 535"/>
                <a:gd name="T60" fmla="*/ 45 w 276"/>
                <a:gd name="T61" fmla="*/ 81 h 535"/>
                <a:gd name="T62" fmla="*/ 41 w 276"/>
                <a:gd name="T63" fmla="*/ 84 h 535"/>
                <a:gd name="T64" fmla="*/ 38 w 276"/>
                <a:gd name="T65" fmla="*/ 86 h 535"/>
                <a:gd name="T66" fmla="*/ 36 w 276"/>
                <a:gd name="T67" fmla="*/ 89 h 535"/>
                <a:gd name="T68" fmla="*/ 33 w 276"/>
                <a:gd name="T69" fmla="*/ 91 h 535"/>
                <a:gd name="T70" fmla="*/ 32 w 276"/>
                <a:gd name="T71" fmla="*/ 93 h 535"/>
                <a:gd name="T72" fmla="*/ 30 w 276"/>
                <a:gd name="T73" fmla="*/ 96 h 535"/>
                <a:gd name="T74" fmla="*/ 28 w 276"/>
                <a:gd name="T75" fmla="*/ 98 h 535"/>
                <a:gd name="T76" fmla="*/ 26 w 276"/>
                <a:gd name="T77" fmla="*/ 99 h 535"/>
                <a:gd name="T78" fmla="*/ 24 w 276"/>
                <a:gd name="T79" fmla="*/ 101 h 535"/>
                <a:gd name="T80" fmla="*/ 22 w 276"/>
                <a:gd name="T81" fmla="*/ 103 h 535"/>
                <a:gd name="T82" fmla="*/ 20 w 276"/>
                <a:gd name="T83" fmla="*/ 104 h 535"/>
                <a:gd name="T84" fmla="*/ 18 w 276"/>
                <a:gd name="T85" fmla="*/ 104 h 535"/>
                <a:gd name="T86" fmla="*/ 15 w 276"/>
                <a:gd name="T87" fmla="*/ 105 h 535"/>
                <a:gd name="T88" fmla="*/ 14 w 276"/>
                <a:gd name="T89" fmla="*/ 105 h 535"/>
                <a:gd name="T90" fmla="*/ 12 w 276"/>
                <a:gd name="T91" fmla="*/ 106 h 535"/>
                <a:gd name="T92" fmla="*/ 10 w 276"/>
                <a:gd name="T93" fmla="*/ 106 h 535"/>
                <a:gd name="T94" fmla="*/ 7 w 276"/>
                <a:gd name="T95" fmla="*/ 106 h 535"/>
                <a:gd name="T96" fmla="*/ 5 w 276"/>
                <a:gd name="T97" fmla="*/ 107 h 535"/>
                <a:gd name="T98" fmla="*/ 3 w 276"/>
                <a:gd name="T99" fmla="*/ 107 h 535"/>
                <a:gd name="T100" fmla="*/ 0 w 276"/>
                <a:gd name="T101" fmla="*/ 107 h 535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276"/>
                <a:gd name="T154" fmla="*/ 0 h 535"/>
                <a:gd name="T155" fmla="*/ 276 w 276"/>
                <a:gd name="T156" fmla="*/ 535 h 535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276" h="535">
                  <a:moveTo>
                    <a:pt x="236" y="0"/>
                  </a:moveTo>
                  <a:lnTo>
                    <a:pt x="231" y="23"/>
                  </a:lnTo>
                  <a:lnTo>
                    <a:pt x="227" y="41"/>
                  </a:lnTo>
                  <a:lnTo>
                    <a:pt x="225" y="55"/>
                  </a:lnTo>
                  <a:lnTo>
                    <a:pt x="222" y="71"/>
                  </a:lnTo>
                  <a:lnTo>
                    <a:pt x="222" y="87"/>
                  </a:lnTo>
                  <a:lnTo>
                    <a:pt x="221" y="99"/>
                  </a:lnTo>
                  <a:lnTo>
                    <a:pt x="222" y="112"/>
                  </a:lnTo>
                  <a:lnTo>
                    <a:pt x="224" y="125"/>
                  </a:lnTo>
                  <a:lnTo>
                    <a:pt x="231" y="141"/>
                  </a:lnTo>
                  <a:lnTo>
                    <a:pt x="233" y="158"/>
                  </a:lnTo>
                  <a:lnTo>
                    <a:pt x="243" y="174"/>
                  </a:lnTo>
                  <a:lnTo>
                    <a:pt x="248" y="188"/>
                  </a:lnTo>
                  <a:lnTo>
                    <a:pt x="256" y="202"/>
                  </a:lnTo>
                  <a:lnTo>
                    <a:pt x="262" y="216"/>
                  </a:lnTo>
                  <a:lnTo>
                    <a:pt x="268" y="228"/>
                  </a:lnTo>
                  <a:lnTo>
                    <a:pt x="273" y="239"/>
                  </a:lnTo>
                  <a:lnTo>
                    <a:pt x="274" y="253"/>
                  </a:lnTo>
                  <a:lnTo>
                    <a:pt x="276" y="266"/>
                  </a:lnTo>
                  <a:lnTo>
                    <a:pt x="273" y="282"/>
                  </a:lnTo>
                  <a:lnTo>
                    <a:pt x="271" y="296"/>
                  </a:lnTo>
                  <a:lnTo>
                    <a:pt x="267" y="314"/>
                  </a:lnTo>
                  <a:lnTo>
                    <a:pt x="265" y="329"/>
                  </a:lnTo>
                  <a:lnTo>
                    <a:pt x="266" y="342"/>
                  </a:lnTo>
                  <a:lnTo>
                    <a:pt x="266" y="352"/>
                  </a:lnTo>
                  <a:lnTo>
                    <a:pt x="264" y="360"/>
                  </a:lnTo>
                  <a:lnTo>
                    <a:pt x="262" y="370"/>
                  </a:lnTo>
                  <a:lnTo>
                    <a:pt x="256" y="377"/>
                  </a:lnTo>
                  <a:lnTo>
                    <a:pt x="250" y="387"/>
                  </a:lnTo>
                  <a:lnTo>
                    <a:pt x="241" y="395"/>
                  </a:lnTo>
                  <a:lnTo>
                    <a:pt x="224" y="405"/>
                  </a:lnTo>
                  <a:lnTo>
                    <a:pt x="207" y="418"/>
                  </a:lnTo>
                  <a:lnTo>
                    <a:pt x="192" y="429"/>
                  </a:lnTo>
                  <a:lnTo>
                    <a:pt x="181" y="444"/>
                  </a:lnTo>
                  <a:lnTo>
                    <a:pt x="167" y="455"/>
                  </a:lnTo>
                  <a:lnTo>
                    <a:pt x="159" y="467"/>
                  </a:lnTo>
                  <a:lnTo>
                    <a:pt x="149" y="479"/>
                  </a:lnTo>
                  <a:lnTo>
                    <a:pt x="139" y="489"/>
                  </a:lnTo>
                  <a:lnTo>
                    <a:pt x="129" y="497"/>
                  </a:lnTo>
                  <a:lnTo>
                    <a:pt x="118" y="507"/>
                  </a:lnTo>
                  <a:lnTo>
                    <a:pt x="110" y="513"/>
                  </a:lnTo>
                  <a:lnTo>
                    <a:pt x="99" y="518"/>
                  </a:lnTo>
                  <a:lnTo>
                    <a:pt x="88" y="520"/>
                  </a:lnTo>
                  <a:lnTo>
                    <a:pt x="77" y="523"/>
                  </a:lnTo>
                  <a:lnTo>
                    <a:pt x="70" y="526"/>
                  </a:lnTo>
                  <a:lnTo>
                    <a:pt x="59" y="529"/>
                  </a:lnTo>
                  <a:lnTo>
                    <a:pt x="49" y="531"/>
                  </a:lnTo>
                  <a:lnTo>
                    <a:pt x="36" y="532"/>
                  </a:lnTo>
                  <a:lnTo>
                    <a:pt x="25" y="535"/>
                  </a:lnTo>
                  <a:lnTo>
                    <a:pt x="13" y="533"/>
                  </a:lnTo>
                  <a:lnTo>
                    <a:pt x="0" y="535"/>
                  </a:lnTo>
                </a:path>
              </a:pathLst>
            </a:custGeom>
            <a:noFill/>
            <a:ln w="0">
              <a:solidFill>
                <a:srgbClr val="51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s-PR"/>
            </a:p>
          </p:txBody>
        </p:sp>
        <p:sp>
          <p:nvSpPr>
            <p:cNvPr id="294981" name="Freeform 75"/>
            <p:cNvSpPr>
              <a:spLocks/>
            </p:cNvSpPr>
            <p:nvPr/>
          </p:nvSpPr>
          <p:spPr bwMode="auto">
            <a:xfrm>
              <a:off x="3588" y="3665"/>
              <a:ext cx="48" cy="16"/>
            </a:xfrm>
            <a:custGeom>
              <a:avLst/>
              <a:gdLst>
                <a:gd name="T0" fmla="*/ 0 w 242"/>
                <a:gd name="T1" fmla="*/ 8 h 79"/>
                <a:gd name="T2" fmla="*/ 0 w 242"/>
                <a:gd name="T3" fmla="*/ 7 h 79"/>
                <a:gd name="T4" fmla="*/ 1 w 242"/>
                <a:gd name="T5" fmla="*/ 6 h 79"/>
                <a:gd name="T6" fmla="*/ 3 w 242"/>
                <a:gd name="T7" fmla="*/ 5 h 79"/>
                <a:gd name="T8" fmla="*/ 5 w 242"/>
                <a:gd name="T9" fmla="*/ 3 h 79"/>
                <a:gd name="T10" fmla="*/ 7 w 242"/>
                <a:gd name="T11" fmla="*/ 2 h 79"/>
                <a:gd name="T12" fmla="*/ 10 w 242"/>
                <a:gd name="T13" fmla="*/ 1 h 79"/>
                <a:gd name="T14" fmla="*/ 13 w 242"/>
                <a:gd name="T15" fmla="*/ 0 h 79"/>
                <a:gd name="T16" fmla="*/ 17 w 242"/>
                <a:gd name="T17" fmla="*/ 0 h 79"/>
                <a:gd name="T18" fmla="*/ 20 w 242"/>
                <a:gd name="T19" fmla="*/ 1 h 79"/>
                <a:gd name="T20" fmla="*/ 24 w 242"/>
                <a:gd name="T21" fmla="*/ 3 h 79"/>
                <a:gd name="T22" fmla="*/ 27 w 242"/>
                <a:gd name="T23" fmla="*/ 6 h 79"/>
                <a:gd name="T24" fmla="*/ 30 w 242"/>
                <a:gd name="T25" fmla="*/ 8 h 79"/>
                <a:gd name="T26" fmla="*/ 33 w 242"/>
                <a:gd name="T27" fmla="*/ 10 h 79"/>
                <a:gd name="T28" fmla="*/ 35 w 242"/>
                <a:gd name="T29" fmla="*/ 12 h 79"/>
                <a:gd name="T30" fmla="*/ 37 w 242"/>
                <a:gd name="T31" fmla="*/ 13 h 79"/>
                <a:gd name="T32" fmla="*/ 39 w 242"/>
                <a:gd name="T33" fmla="*/ 14 h 79"/>
                <a:gd name="T34" fmla="*/ 42 w 242"/>
                <a:gd name="T35" fmla="*/ 15 h 79"/>
                <a:gd name="T36" fmla="*/ 44 w 242"/>
                <a:gd name="T37" fmla="*/ 16 h 79"/>
                <a:gd name="T38" fmla="*/ 46 w 242"/>
                <a:gd name="T39" fmla="*/ 16 h 79"/>
                <a:gd name="T40" fmla="*/ 48 w 242"/>
                <a:gd name="T41" fmla="*/ 16 h 7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42"/>
                <a:gd name="T64" fmla="*/ 0 h 79"/>
                <a:gd name="T65" fmla="*/ 242 w 242"/>
                <a:gd name="T66" fmla="*/ 79 h 7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42" h="79">
                  <a:moveTo>
                    <a:pt x="0" y="39"/>
                  </a:moveTo>
                  <a:lnTo>
                    <a:pt x="2" y="36"/>
                  </a:lnTo>
                  <a:lnTo>
                    <a:pt x="6" y="32"/>
                  </a:lnTo>
                  <a:lnTo>
                    <a:pt x="15" y="26"/>
                  </a:lnTo>
                  <a:lnTo>
                    <a:pt x="25" y="16"/>
                  </a:lnTo>
                  <a:lnTo>
                    <a:pt x="36" y="11"/>
                  </a:lnTo>
                  <a:lnTo>
                    <a:pt x="51" y="4"/>
                  </a:lnTo>
                  <a:lnTo>
                    <a:pt x="68" y="1"/>
                  </a:lnTo>
                  <a:lnTo>
                    <a:pt x="85" y="0"/>
                  </a:lnTo>
                  <a:lnTo>
                    <a:pt x="101" y="7"/>
                  </a:lnTo>
                  <a:lnTo>
                    <a:pt x="120" y="17"/>
                  </a:lnTo>
                  <a:lnTo>
                    <a:pt x="135" y="29"/>
                  </a:lnTo>
                  <a:lnTo>
                    <a:pt x="149" y="41"/>
                  </a:lnTo>
                  <a:lnTo>
                    <a:pt x="165" y="50"/>
                  </a:lnTo>
                  <a:lnTo>
                    <a:pt x="177" y="58"/>
                  </a:lnTo>
                  <a:lnTo>
                    <a:pt x="188" y="66"/>
                  </a:lnTo>
                  <a:lnTo>
                    <a:pt x="199" y="69"/>
                  </a:lnTo>
                  <a:lnTo>
                    <a:pt x="210" y="73"/>
                  </a:lnTo>
                  <a:lnTo>
                    <a:pt x="222" y="78"/>
                  </a:lnTo>
                  <a:lnTo>
                    <a:pt x="234" y="79"/>
                  </a:lnTo>
                  <a:lnTo>
                    <a:pt x="242" y="79"/>
                  </a:lnTo>
                </a:path>
              </a:pathLst>
            </a:custGeom>
            <a:noFill/>
            <a:ln w="0">
              <a:solidFill>
                <a:srgbClr val="51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s-PR"/>
            </a:p>
          </p:txBody>
        </p:sp>
        <p:sp>
          <p:nvSpPr>
            <p:cNvPr id="294982" name="Freeform 76"/>
            <p:cNvSpPr>
              <a:spLocks/>
            </p:cNvSpPr>
            <p:nvPr/>
          </p:nvSpPr>
          <p:spPr bwMode="auto">
            <a:xfrm>
              <a:off x="3601" y="3624"/>
              <a:ext cx="32" cy="15"/>
            </a:xfrm>
            <a:custGeom>
              <a:avLst/>
              <a:gdLst>
                <a:gd name="T0" fmla="*/ 32 w 158"/>
                <a:gd name="T1" fmla="*/ 0 h 79"/>
                <a:gd name="T2" fmla="*/ 28 w 158"/>
                <a:gd name="T3" fmla="*/ 0 h 79"/>
                <a:gd name="T4" fmla="*/ 24 w 158"/>
                <a:gd name="T5" fmla="*/ 0 h 79"/>
                <a:gd name="T6" fmla="*/ 20 w 158"/>
                <a:gd name="T7" fmla="*/ 1 h 79"/>
                <a:gd name="T8" fmla="*/ 16 w 158"/>
                <a:gd name="T9" fmla="*/ 1 h 79"/>
                <a:gd name="T10" fmla="*/ 12 w 158"/>
                <a:gd name="T11" fmla="*/ 2 h 79"/>
                <a:gd name="T12" fmla="*/ 9 w 158"/>
                <a:gd name="T13" fmla="*/ 3 h 79"/>
                <a:gd name="T14" fmla="*/ 5 w 158"/>
                <a:gd name="T15" fmla="*/ 5 h 79"/>
                <a:gd name="T16" fmla="*/ 3 w 158"/>
                <a:gd name="T17" fmla="*/ 8 h 79"/>
                <a:gd name="T18" fmla="*/ 1 w 158"/>
                <a:gd name="T19" fmla="*/ 11 h 79"/>
                <a:gd name="T20" fmla="*/ 0 w 158"/>
                <a:gd name="T21" fmla="*/ 15 h 7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58"/>
                <a:gd name="T34" fmla="*/ 0 h 79"/>
                <a:gd name="T35" fmla="*/ 158 w 158"/>
                <a:gd name="T36" fmla="*/ 79 h 7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58" h="79">
                  <a:moveTo>
                    <a:pt x="158" y="2"/>
                  </a:moveTo>
                  <a:lnTo>
                    <a:pt x="138" y="0"/>
                  </a:lnTo>
                  <a:lnTo>
                    <a:pt x="120" y="0"/>
                  </a:lnTo>
                  <a:lnTo>
                    <a:pt x="99" y="3"/>
                  </a:lnTo>
                  <a:lnTo>
                    <a:pt x="80" y="4"/>
                  </a:lnTo>
                  <a:lnTo>
                    <a:pt x="58" y="9"/>
                  </a:lnTo>
                  <a:lnTo>
                    <a:pt x="43" y="18"/>
                  </a:lnTo>
                  <a:lnTo>
                    <a:pt x="26" y="28"/>
                  </a:lnTo>
                  <a:lnTo>
                    <a:pt x="15" y="44"/>
                  </a:lnTo>
                  <a:lnTo>
                    <a:pt x="5" y="58"/>
                  </a:lnTo>
                  <a:lnTo>
                    <a:pt x="0" y="79"/>
                  </a:lnTo>
                </a:path>
              </a:pathLst>
            </a:custGeom>
            <a:noFill/>
            <a:ln w="0">
              <a:solidFill>
                <a:srgbClr val="51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s-PR"/>
            </a:p>
          </p:txBody>
        </p:sp>
        <p:sp>
          <p:nvSpPr>
            <p:cNvPr id="294983" name="Freeform 77"/>
            <p:cNvSpPr>
              <a:spLocks/>
            </p:cNvSpPr>
            <p:nvPr/>
          </p:nvSpPr>
          <p:spPr bwMode="auto">
            <a:xfrm>
              <a:off x="3534" y="3610"/>
              <a:ext cx="49" cy="86"/>
            </a:xfrm>
            <a:custGeom>
              <a:avLst/>
              <a:gdLst>
                <a:gd name="T0" fmla="*/ 49 w 242"/>
                <a:gd name="T1" fmla="*/ 0 h 431"/>
                <a:gd name="T2" fmla="*/ 48 w 242"/>
                <a:gd name="T3" fmla="*/ 3 h 431"/>
                <a:gd name="T4" fmla="*/ 46 w 242"/>
                <a:gd name="T5" fmla="*/ 5 h 431"/>
                <a:gd name="T6" fmla="*/ 46 w 242"/>
                <a:gd name="T7" fmla="*/ 8 h 431"/>
                <a:gd name="T8" fmla="*/ 44 w 242"/>
                <a:gd name="T9" fmla="*/ 9 h 431"/>
                <a:gd name="T10" fmla="*/ 44 w 242"/>
                <a:gd name="T11" fmla="*/ 11 h 431"/>
                <a:gd name="T12" fmla="*/ 43 w 242"/>
                <a:gd name="T13" fmla="*/ 12 h 431"/>
                <a:gd name="T14" fmla="*/ 42 w 242"/>
                <a:gd name="T15" fmla="*/ 14 h 431"/>
                <a:gd name="T16" fmla="*/ 43 w 242"/>
                <a:gd name="T17" fmla="*/ 17 h 431"/>
                <a:gd name="T18" fmla="*/ 43 w 242"/>
                <a:gd name="T19" fmla="*/ 20 h 431"/>
                <a:gd name="T20" fmla="*/ 43 w 242"/>
                <a:gd name="T21" fmla="*/ 24 h 431"/>
                <a:gd name="T22" fmla="*/ 43 w 242"/>
                <a:gd name="T23" fmla="*/ 30 h 431"/>
                <a:gd name="T24" fmla="*/ 43 w 242"/>
                <a:gd name="T25" fmla="*/ 34 h 431"/>
                <a:gd name="T26" fmla="*/ 43 w 242"/>
                <a:gd name="T27" fmla="*/ 39 h 431"/>
                <a:gd name="T28" fmla="*/ 43 w 242"/>
                <a:gd name="T29" fmla="*/ 43 h 431"/>
                <a:gd name="T30" fmla="*/ 43 w 242"/>
                <a:gd name="T31" fmla="*/ 47 h 431"/>
                <a:gd name="T32" fmla="*/ 42 w 242"/>
                <a:gd name="T33" fmla="*/ 51 h 431"/>
                <a:gd name="T34" fmla="*/ 41 w 242"/>
                <a:gd name="T35" fmla="*/ 54 h 431"/>
                <a:gd name="T36" fmla="*/ 39 w 242"/>
                <a:gd name="T37" fmla="*/ 57 h 431"/>
                <a:gd name="T38" fmla="*/ 37 w 242"/>
                <a:gd name="T39" fmla="*/ 61 h 431"/>
                <a:gd name="T40" fmla="*/ 35 w 242"/>
                <a:gd name="T41" fmla="*/ 64 h 431"/>
                <a:gd name="T42" fmla="*/ 33 w 242"/>
                <a:gd name="T43" fmla="*/ 66 h 431"/>
                <a:gd name="T44" fmla="*/ 31 w 242"/>
                <a:gd name="T45" fmla="*/ 69 h 431"/>
                <a:gd name="T46" fmla="*/ 28 w 242"/>
                <a:gd name="T47" fmla="*/ 72 h 431"/>
                <a:gd name="T48" fmla="*/ 26 w 242"/>
                <a:gd name="T49" fmla="*/ 74 h 431"/>
                <a:gd name="T50" fmla="*/ 22 w 242"/>
                <a:gd name="T51" fmla="*/ 76 h 431"/>
                <a:gd name="T52" fmla="*/ 19 w 242"/>
                <a:gd name="T53" fmla="*/ 78 h 431"/>
                <a:gd name="T54" fmla="*/ 16 w 242"/>
                <a:gd name="T55" fmla="*/ 80 h 431"/>
                <a:gd name="T56" fmla="*/ 11 w 242"/>
                <a:gd name="T57" fmla="*/ 82 h 431"/>
                <a:gd name="T58" fmla="*/ 6 w 242"/>
                <a:gd name="T59" fmla="*/ 84 h 431"/>
                <a:gd name="T60" fmla="*/ 0 w 242"/>
                <a:gd name="T61" fmla="*/ 86 h 431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242"/>
                <a:gd name="T94" fmla="*/ 0 h 431"/>
                <a:gd name="T95" fmla="*/ 242 w 242"/>
                <a:gd name="T96" fmla="*/ 431 h 431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242" h="431">
                  <a:moveTo>
                    <a:pt x="242" y="0"/>
                  </a:moveTo>
                  <a:lnTo>
                    <a:pt x="236" y="17"/>
                  </a:lnTo>
                  <a:lnTo>
                    <a:pt x="229" y="27"/>
                  </a:lnTo>
                  <a:lnTo>
                    <a:pt x="225" y="38"/>
                  </a:lnTo>
                  <a:lnTo>
                    <a:pt x="219" y="45"/>
                  </a:lnTo>
                  <a:lnTo>
                    <a:pt x="215" y="53"/>
                  </a:lnTo>
                  <a:lnTo>
                    <a:pt x="213" y="59"/>
                  </a:lnTo>
                  <a:lnTo>
                    <a:pt x="209" y="70"/>
                  </a:lnTo>
                  <a:lnTo>
                    <a:pt x="211" y="84"/>
                  </a:lnTo>
                  <a:lnTo>
                    <a:pt x="211" y="99"/>
                  </a:lnTo>
                  <a:lnTo>
                    <a:pt x="212" y="122"/>
                  </a:lnTo>
                  <a:lnTo>
                    <a:pt x="212" y="148"/>
                  </a:lnTo>
                  <a:lnTo>
                    <a:pt x="213" y="171"/>
                  </a:lnTo>
                  <a:lnTo>
                    <a:pt x="214" y="194"/>
                  </a:lnTo>
                  <a:lnTo>
                    <a:pt x="212" y="214"/>
                  </a:lnTo>
                  <a:lnTo>
                    <a:pt x="211" y="236"/>
                  </a:lnTo>
                  <a:lnTo>
                    <a:pt x="207" y="254"/>
                  </a:lnTo>
                  <a:lnTo>
                    <a:pt x="201" y="271"/>
                  </a:lnTo>
                  <a:lnTo>
                    <a:pt x="195" y="288"/>
                  </a:lnTo>
                  <a:lnTo>
                    <a:pt x="185" y="304"/>
                  </a:lnTo>
                  <a:lnTo>
                    <a:pt x="173" y="319"/>
                  </a:lnTo>
                  <a:lnTo>
                    <a:pt x="162" y="333"/>
                  </a:lnTo>
                  <a:lnTo>
                    <a:pt x="151" y="345"/>
                  </a:lnTo>
                  <a:lnTo>
                    <a:pt x="139" y="360"/>
                  </a:lnTo>
                  <a:lnTo>
                    <a:pt x="126" y="371"/>
                  </a:lnTo>
                  <a:lnTo>
                    <a:pt x="111" y="381"/>
                  </a:lnTo>
                  <a:lnTo>
                    <a:pt x="96" y="391"/>
                  </a:lnTo>
                  <a:lnTo>
                    <a:pt x="79" y="401"/>
                  </a:lnTo>
                  <a:lnTo>
                    <a:pt x="56" y="411"/>
                  </a:lnTo>
                  <a:lnTo>
                    <a:pt x="30" y="420"/>
                  </a:lnTo>
                  <a:lnTo>
                    <a:pt x="0" y="431"/>
                  </a:lnTo>
                </a:path>
              </a:pathLst>
            </a:custGeom>
            <a:noFill/>
            <a:ln w="0">
              <a:solidFill>
                <a:srgbClr val="51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s-PR"/>
            </a:p>
          </p:txBody>
        </p:sp>
        <p:sp>
          <p:nvSpPr>
            <p:cNvPr id="294984" name="Freeform 78"/>
            <p:cNvSpPr>
              <a:spLocks/>
            </p:cNvSpPr>
            <p:nvPr/>
          </p:nvSpPr>
          <p:spPr bwMode="auto">
            <a:xfrm>
              <a:off x="3560" y="3600"/>
              <a:ext cx="17" cy="42"/>
            </a:xfrm>
            <a:custGeom>
              <a:avLst/>
              <a:gdLst>
                <a:gd name="T0" fmla="*/ 0 w 84"/>
                <a:gd name="T1" fmla="*/ 0 h 210"/>
                <a:gd name="T2" fmla="*/ 2 w 84"/>
                <a:gd name="T3" fmla="*/ 5 h 210"/>
                <a:gd name="T4" fmla="*/ 4 w 84"/>
                <a:gd name="T5" fmla="*/ 9 h 210"/>
                <a:gd name="T6" fmla="*/ 7 w 84"/>
                <a:gd name="T7" fmla="*/ 13 h 210"/>
                <a:gd name="T8" fmla="*/ 8 w 84"/>
                <a:gd name="T9" fmla="*/ 17 h 210"/>
                <a:gd name="T10" fmla="*/ 10 w 84"/>
                <a:gd name="T11" fmla="*/ 20 h 210"/>
                <a:gd name="T12" fmla="*/ 12 w 84"/>
                <a:gd name="T13" fmla="*/ 24 h 210"/>
                <a:gd name="T14" fmla="*/ 14 w 84"/>
                <a:gd name="T15" fmla="*/ 28 h 210"/>
                <a:gd name="T16" fmla="*/ 15 w 84"/>
                <a:gd name="T17" fmla="*/ 33 h 210"/>
                <a:gd name="T18" fmla="*/ 16 w 84"/>
                <a:gd name="T19" fmla="*/ 37 h 210"/>
                <a:gd name="T20" fmla="*/ 17 w 84"/>
                <a:gd name="T21" fmla="*/ 42 h 21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84"/>
                <a:gd name="T34" fmla="*/ 0 h 210"/>
                <a:gd name="T35" fmla="*/ 84 w 84"/>
                <a:gd name="T36" fmla="*/ 210 h 210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84" h="210">
                  <a:moveTo>
                    <a:pt x="0" y="0"/>
                  </a:moveTo>
                  <a:lnTo>
                    <a:pt x="11" y="23"/>
                  </a:lnTo>
                  <a:lnTo>
                    <a:pt x="21" y="46"/>
                  </a:lnTo>
                  <a:lnTo>
                    <a:pt x="33" y="67"/>
                  </a:lnTo>
                  <a:lnTo>
                    <a:pt x="41" y="85"/>
                  </a:lnTo>
                  <a:lnTo>
                    <a:pt x="51" y="102"/>
                  </a:lnTo>
                  <a:lnTo>
                    <a:pt x="59" y="122"/>
                  </a:lnTo>
                  <a:lnTo>
                    <a:pt x="68" y="141"/>
                  </a:lnTo>
                  <a:lnTo>
                    <a:pt x="76" y="163"/>
                  </a:lnTo>
                  <a:lnTo>
                    <a:pt x="81" y="183"/>
                  </a:lnTo>
                  <a:lnTo>
                    <a:pt x="84" y="210"/>
                  </a:lnTo>
                </a:path>
              </a:pathLst>
            </a:custGeom>
            <a:noFill/>
            <a:ln w="0">
              <a:solidFill>
                <a:srgbClr val="51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s-PR"/>
            </a:p>
          </p:txBody>
        </p:sp>
        <p:sp>
          <p:nvSpPr>
            <p:cNvPr id="294985" name="Freeform 79"/>
            <p:cNvSpPr>
              <a:spLocks/>
            </p:cNvSpPr>
            <p:nvPr/>
          </p:nvSpPr>
          <p:spPr bwMode="auto">
            <a:xfrm>
              <a:off x="3526" y="3628"/>
              <a:ext cx="23" cy="71"/>
            </a:xfrm>
            <a:custGeom>
              <a:avLst/>
              <a:gdLst>
                <a:gd name="T0" fmla="*/ 23 w 118"/>
                <a:gd name="T1" fmla="*/ 0 h 355"/>
                <a:gd name="T2" fmla="*/ 22 w 118"/>
                <a:gd name="T3" fmla="*/ 4 h 355"/>
                <a:gd name="T4" fmla="*/ 22 w 118"/>
                <a:gd name="T5" fmla="*/ 7 h 355"/>
                <a:gd name="T6" fmla="*/ 21 w 118"/>
                <a:gd name="T7" fmla="*/ 10 h 355"/>
                <a:gd name="T8" fmla="*/ 20 w 118"/>
                <a:gd name="T9" fmla="*/ 12 h 355"/>
                <a:gd name="T10" fmla="*/ 19 w 118"/>
                <a:gd name="T11" fmla="*/ 15 h 355"/>
                <a:gd name="T12" fmla="*/ 19 w 118"/>
                <a:gd name="T13" fmla="*/ 18 h 355"/>
                <a:gd name="T14" fmla="*/ 19 w 118"/>
                <a:gd name="T15" fmla="*/ 21 h 355"/>
                <a:gd name="T16" fmla="*/ 18 w 118"/>
                <a:gd name="T17" fmla="*/ 24 h 355"/>
                <a:gd name="T18" fmla="*/ 19 w 118"/>
                <a:gd name="T19" fmla="*/ 28 h 355"/>
                <a:gd name="T20" fmla="*/ 19 w 118"/>
                <a:gd name="T21" fmla="*/ 32 h 355"/>
                <a:gd name="T22" fmla="*/ 19 w 118"/>
                <a:gd name="T23" fmla="*/ 36 h 355"/>
                <a:gd name="T24" fmla="*/ 19 w 118"/>
                <a:gd name="T25" fmla="*/ 40 h 355"/>
                <a:gd name="T26" fmla="*/ 18 w 118"/>
                <a:gd name="T27" fmla="*/ 45 h 355"/>
                <a:gd name="T28" fmla="*/ 17 w 118"/>
                <a:gd name="T29" fmla="*/ 50 h 355"/>
                <a:gd name="T30" fmla="*/ 16 w 118"/>
                <a:gd name="T31" fmla="*/ 54 h 355"/>
                <a:gd name="T32" fmla="*/ 14 w 118"/>
                <a:gd name="T33" fmla="*/ 58 h 355"/>
                <a:gd name="T34" fmla="*/ 11 w 118"/>
                <a:gd name="T35" fmla="*/ 62 h 355"/>
                <a:gd name="T36" fmla="*/ 8 w 118"/>
                <a:gd name="T37" fmla="*/ 65 h 355"/>
                <a:gd name="T38" fmla="*/ 5 w 118"/>
                <a:gd name="T39" fmla="*/ 68 h 355"/>
                <a:gd name="T40" fmla="*/ 0 w 118"/>
                <a:gd name="T41" fmla="*/ 71 h 35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18"/>
                <a:gd name="T64" fmla="*/ 0 h 355"/>
                <a:gd name="T65" fmla="*/ 118 w 118"/>
                <a:gd name="T66" fmla="*/ 355 h 35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18" h="355">
                  <a:moveTo>
                    <a:pt x="118" y="0"/>
                  </a:moveTo>
                  <a:lnTo>
                    <a:pt x="114" y="18"/>
                  </a:lnTo>
                  <a:lnTo>
                    <a:pt x="112" y="34"/>
                  </a:lnTo>
                  <a:lnTo>
                    <a:pt x="109" y="49"/>
                  </a:lnTo>
                  <a:lnTo>
                    <a:pt x="103" y="62"/>
                  </a:lnTo>
                  <a:lnTo>
                    <a:pt x="98" y="76"/>
                  </a:lnTo>
                  <a:lnTo>
                    <a:pt x="97" y="88"/>
                  </a:lnTo>
                  <a:lnTo>
                    <a:pt x="95" y="103"/>
                  </a:lnTo>
                  <a:lnTo>
                    <a:pt x="92" y="119"/>
                  </a:lnTo>
                  <a:lnTo>
                    <a:pt x="95" y="138"/>
                  </a:lnTo>
                  <a:lnTo>
                    <a:pt x="96" y="159"/>
                  </a:lnTo>
                  <a:lnTo>
                    <a:pt x="98" y="178"/>
                  </a:lnTo>
                  <a:lnTo>
                    <a:pt x="97" y="200"/>
                  </a:lnTo>
                  <a:lnTo>
                    <a:pt x="94" y="224"/>
                  </a:lnTo>
                  <a:lnTo>
                    <a:pt x="89" y="248"/>
                  </a:lnTo>
                  <a:lnTo>
                    <a:pt x="84" y="269"/>
                  </a:lnTo>
                  <a:lnTo>
                    <a:pt x="73" y="289"/>
                  </a:lnTo>
                  <a:lnTo>
                    <a:pt x="58" y="310"/>
                  </a:lnTo>
                  <a:lnTo>
                    <a:pt x="43" y="326"/>
                  </a:lnTo>
                  <a:lnTo>
                    <a:pt x="25" y="342"/>
                  </a:lnTo>
                  <a:lnTo>
                    <a:pt x="0" y="355"/>
                  </a:lnTo>
                </a:path>
              </a:pathLst>
            </a:custGeom>
            <a:noFill/>
            <a:ln w="0">
              <a:solidFill>
                <a:srgbClr val="51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s-PR"/>
            </a:p>
          </p:txBody>
        </p:sp>
        <p:sp>
          <p:nvSpPr>
            <p:cNvPr id="294986" name="Freeform 80"/>
            <p:cNvSpPr>
              <a:spLocks/>
            </p:cNvSpPr>
            <p:nvPr/>
          </p:nvSpPr>
          <p:spPr bwMode="auto">
            <a:xfrm>
              <a:off x="3545" y="3644"/>
              <a:ext cx="16" cy="26"/>
            </a:xfrm>
            <a:custGeom>
              <a:avLst/>
              <a:gdLst>
                <a:gd name="T0" fmla="*/ 16 w 82"/>
                <a:gd name="T1" fmla="*/ 0 h 132"/>
                <a:gd name="T2" fmla="*/ 15 w 82"/>
                <a:gd name="T3" fmla="*/ 3 h 132"/>
                <a:gd name="T4" fmla="*/ 14 w 82"/>
                <a:gd name="T5" fmla="*/ 5 h 132"/>
                <a:gd name="T6" fmla="*/ 12 w 82"/>
                <a:gd name="T7" fmla="*/ 7 h 132"/>
                <a:gd name="T8" fmla="*/ 11 w 82"/>
                <a:gd name="T9" fmla="*/ 9 h 132"/>
                <a:gd name="T10" fmla="*/ 10 w 82"/>
                <a:gd name="T11" fmla="*/ 11 h 132"/>
                <a:gd name="T12" fmla="*/ 8 w 82"/>
                <a:gd name="T13" fmla="*/ 13 h 132"/>
                <a:gd name="T14" fmla="*/ 6 w 82"/>
                <a:gd name="T15" fmla="*/ 15 h 132"/>
                <a:gd name="T16" fmla="*/ 4 w 82"/>
                <a:gd name="T17" fmla="*/ 19 h 132"/>
                <a:gd name="T18" fmla="*/ 2 w 82"/>
                <a:gd name="T19" fmla="*/ 22 h 132"/>
                <a:gd name="T20" fmla="*/ 0 w 82"/>
                <a:gd name="T21" fmla="*/ 26 h 13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82"/>
                <a:gd name="T34" fmla="*/ 0 h 132"/>
                <a:gd name="T35" fmla="*/ 82 w 82"/>
                <a:gd name="T36" fmla="*/ 132 h 13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82" h="132">
                  <a:moveTo>
                    <a:pt x="82" y="0"/>
                  </a:moveTo>
                  <a:lnTo>
                    <a:pt x="76" y="13"/>
                  </a:lnTo>
                  <a:lnTo>
                    <a:pt x="71" y="27"/>
                  </a:lnTo>
                  <a:lnTo>
                    <a:pt x="64" y="37"/>
                  </a:lnTo>
                  <a:lnTo>
                    <a:pt x="57" y="48"/>
                  </a:lnTo>
                  <a:lnTo>
                    <a:pt x="51" y="58"/>
                  </a:lnTo>
                  <a:lnTo>
                    <a:pt x="41" y="67"/>
                  </a:lnTo>
                  <a:lnTo>
                    <a:pt x="30" y="78"/>
                  </a:lnTo>
                  <a:lnTo>
                    <a:pt x="21" y="94"/>
                  </a:lnTo>
                  <a:lnTo>
                    <a:pt x="12" y="110"/>
                  </a:lnTo>
                  <a:lnTo>
                    <a:pt x="0" y="132"/>
                  </a:lnTo>
                </a:path>
              </a:pathLst>
            </a:custGeom>
            <a:noFill/>
            <a:ln w="0">
              <a:solidFill>
                <a:srgbClr val="51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s-PR"/>
            </a:p>
          </p:txBody>
        </p:sp>
        <p:sp>
          <p:nvSpPr>
            <p:cNvPr id="294987" name="Freeform 81"/>
            <p:cNvSpPr>
              <a:spLocks/>
            </p:cNvSpPr>
            <p:nvPr/>
          </p:nvSpPr>
          <p:spPr bwMode="auto">
            <a:xfrm>
              <a:off x="3521" y="3702"/>
              <a:ext cx="28" cy="64"/>
            </a:xfrm>
            <a:custGeom>
              <a:avLst/>
              <a:gdLst>
                <a:gd name="T0" fmla="*/ 0 w 143"/>
                <a:gd name="T1" fmla="*/ 0 h 322"/>
                <a:gd name="T2" fmla="*/ 2 w 143"/>
                <a:gd name="T3" fmla="*/ 0 h 322"/>
                <a:gd name="T4" fmla="*/ 5 w 143"/>
                <a:gd name="T5" fmla="*/ 1 h 322"/>
                <a:gd name="T6" fmla="*/ 8 w 143"/>
                <a:gd name="T7" fmla="*/ 2 h 322"/>
                <a:gd name="T8" fmla="*/ 10 w 143"/>
                <a:gd name="T9" fmla="*/ 4 h 322"/>
                <a:gd name="T10" fmla="*/ 13 w 143"/>
                <a:gd name="T11" fmla="*/ 6 h 322"/>
                <a:gd name="T12" fmla="*/ 16 w 143"/>
                <a:gd name="T13" fmla="*/ 9 h 322"/>
                <a:gd name="T14" fmla="*/ 18 w 143"/>
                <a:gd name="T15" fmla="*/ 11 h 322"/>
                <a:gd name="T16" fmla="*/ 20 w 143"/>
                <a:gd name="T17" fmla="*/ 15 h 322"/>
                <a:gd name="T18" fmla="*/ 22 w 143"/>
                <a:gd name="T19" fmla="*/ 18 h 322"/>
                <a:gd name="T20" fmla="*/ 23 w 143"/>
                <a:gd name="T21" fmla="*/ 21 h 322"/>
                <a:gd name="T22" fmla="*/ 24 w 143"/>
                <a:gd name="T23" fmla="*/ 26 h 322"/>
                <a:gd name="T24" fmla="*/ 25 w 143"/>
                <a:gd name="T25" fmla="*/ 29 h 322"/>
                <a:gd name="T26" fmla="*/ 27 w 143"/>
                <a:gd name="T27" fmla="*/ 33 h 322"/>
                <a:gd name="T28" fmla="*/ 27 w 143"/>
                <a:gd name="T29" fmla="*/ 36 h 322"/>
                <a:gd name="T30" fmla="*/ 28 w 143"/>
                <a:gd name="T31" fmla="*/ 39 h 322"/>
                <a:gd name="T32" fmla="*/ 28 w 143"/>
                <a:gd name="T33" fmla="*/ 42 h 322"/>
                <a:gd name="T34" fmla="*/ 27 w 143"/>
                <a:gd name="T35" fmla="*/ 45 h 322"/>
                <a:gd name="T36" fmla="*/ 26 w 143"/>
                <a:gd name="T37" fmla="*/ 47 h 322"/>
                <a:gd name="T38" fmla="*/ 24 w 143"/>
                <a:gd name="T39" fmla="*/ 49 h 322"/>
                <a:gd name="T40" fmla="*/ 21 w 143"/>
                <a:gd name="T41" fmla="*/ 50 h 322"/>
                <a:gd name="T42" fmla="*/ 18 w 143"/>
                <a:gd name="T43" fmla="*/ 52 h 322"/>
                <a:gd name="T44" fmla="*/ 16 w 143"/>
                <a:gd name="T45" fmla="*/ 52 h 322"/>
                <a:gd name="T46" fmla="*/ 14 w 143"/>
                <a:gd name="T47" fmla="*/ 53 h 322"/>
                <a:gd name="T48" fmla="*/ 13 w 143"/>
                <a:gd name="T49" fmla="*/ 54 h 322"/>
                <a:gd name="T50" fmla="*/ 11 w 143"/>
                <a:gd name="T51" fmla="*/ 54 h 322"/>
                <a:gd name="T52" fmla="*/ 10 w 143"/>
                <a:gd name="T53" fmla="*/ 54 h 322"/>
                <a:gd name="T54" fmla="*/ 8 w 143"/>
                <a:gd name="T55" fmla="*/ 56 h 322"/>
                <a:gd name="T56" fmla="*/ 6 w 143"/>
                <a:gd name="T57" fmla="*/ 57 h 322"/>
                <a:gd name="T58" fmla="*/ 5 w 143"/>
                <a:gd name="T59" fmla="*/ 61 h 322"/>
                <a:gd name="T60" fmla="*/ 2 w 143"/>
                <a:gd name="T61" fmla="*/ 64 h 322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43"/>
                <a:gd name="T94" fmla="*/ 0 h 322"/>
                <a:gd name="T95" fmla="*/ 143 w 143"/>
                <a:gd name="T96" fmla="*/ 322 h 322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43" h="322">
                  <a:moveTo>
                    <a:pt x="0" y="0"/>
                  </a:moveTo>
                  <a:lnTo>
                    <a:pt x="12" y="1"/>
                  </a:lnTo>
                  <a:lnTo>
                    <a:pt x="27" y="7"/>
                  </a:lnTo>
                  <a:lnTo>
                    <a:pt x="40" y="12"/>
                  </a:lnTo>
                  <a:lnTo>
                    <a:pt x="53" y="20"/>
                  </a:lnTo>
                  <a:lnTo>
                    <a:pt x="67" y="28"/>
                  </a:lnTo>
                  <a:lnTo>
                    <a:pt x="80" y="43"/>
                  </a:lnTo>
                  <a:lnTo>
                    <a:pt x="91" y="56"/>
                  </a:lnTo>
                  <a:lnTo>
                    <a:pt x="103" y="74"/>
                  </a:lnTo>
                  <a:lnTo>
                    <a:pt x="113" y="90"/>
                  </a:lnTo>
                  <a:lnTo>
                    <a:pt x="119" y="108"/>
                  </a:lnTo>
                  <a:lnTo>
                    <a:pt x="124" y="130"/>
                  </a:lnTo>
                  <a:lnTo>
                    <a:pt x="130" y="148"/>
                  </a:lnTo>
                  <a:lnTo>
                    <a:pt x="136" y="166"/>
                  </a:lnTo>
                  <a:lnTo>
                    <a:pt x="139" y="183"/>
                  </a:lnTo>
                  <a:lnTo>
                    <a:pt x="143" y="197"/>
                  </a:lnTo>
                  <a:lnTo>
                    <a:pt x="141" y="212"/>
                  </a:lnTo>
                  <a:lnTo>
                    <a:pt x="139" y="224"/>
                  </a:lnTo>
                  <a:lnTo>
                    <a:pt x="131" y="237"/>
                  </a:lnTo>
                  <a:lnTo>
                    <a:pt x="121" y="246"/>
                  </a:lnTo>
                  <a:lnTo>
                    <a:pt x="109" y="254"/>
                  </a:lnTo>
                  <a:lnTo>
                    <a:pt x="93" y="262"/>
                  </a:lnTo>
                  <a:lnTo>
                    <a:pt x="82" y="264"/>
                  </a:lnTo>
                  <a:lnTo>
                    <a:pt x="73" y="266"/>
                  </a:lnTo>
                  <a:lnTo>
                    <a:pt x="64" y="270"/>
                  </a:lnTo>
                  <a:lnTo>
                    <a:pt x="58" y="270"/>
                  </a:lnTo>
                  <a:lnTo>
                    <a:pt x="51" y="274"/>
                  </a:lnTo>
                  <a:lnTo>
                    <a:pt x="41" y="280"/>
                  </a:lnTo>
                  <a:lnTo>
                    <a:pt x="32" y="289"/>
                  </a:lnTo>
                  <a:lnTo>
                    <a:pt x="23" y="305"/>
                  </a:lnTo>
                  <a:lnTo>
                    <a:pt x="10" y="322"/>
                  </a:lnTo>
                </a:path>
              </a:pathLst>
            </a:custGeom>
            <a:noFill/>
            <a:ln w="0">
              <a:solidFill>
                <a:srgbClr val="51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s-PR"/>
            </a:p>
          </p:txBody>
        </p:sp>
        <p:sp>
          <p:nvSpPr>
            <p:cNvPr id="294988" name="Freeform 82"/>
            <p:cNvSpPr>
              <a:spLocks/>
            </p:cNvSpPr>
            <p:nvPr/>
          </p:nvSpPr>
          <p:spPr bwMode="auto">
            <a:xfrm>
              <a:off x="3547" y="3750"/>
              <a:ext cx="5" cy="30"/>
            </a:xfrm>
            <a:custGeom>
              <a:avLst/>
              <a:gdLst>
                <a:gd name="T0" fmla="*/ 0 w 25"/>
                <a:gd name="T1" fmla="*/ 0 h 154"/>
                <a:gd name="T2" fmla="*/ 1 w 25"/>
                <a:gd name="T3" fmla="*/ 3 h 154"/>
                <a:gd name="T4" fmla="*/ 2 w 25"/>
                <a:gd name="T5" fmla="*/ 5 h 154"/>
                <a:gd name="T6" fmla="*/ 4 w 25"/>
                <a:gd name="T7" fmla="*/ 8 h 154"/>
                <a:gd name="T8" fmla="*/ 5 w 25"/>
                <a:gd name="T9" fmla="*/ 10 h 154"/>
                <a:gd name="T10" fmla="*/ 5 w 25"/>
                <a:gd name="T11" fmla="*/ 12 h 154"/>
                <a:gd name="T12" fmla="*/ 5 w 25"/>
                <a:gd name="T13" fmla="*/ 14 h 154"/>
                <a:gd name="T14" fmla="*/ 5 w 25"/>
                <a:gd name="T15" fmla="*/ 17 h 154"/>
                <a:gd name="T16" fmla="*/ 4 w 25"/>
                <a:gd name="T17" fmla="*/ 21 h 154"/>
                <a:gd name="T18" fmla="*/ 3 w 25"/>
                <a:gd name="T19" fmla="*/ 25 h 154"/>
                <a:gd name="T20" fmla="*/ 2 w 25"/>
                <a:gd name="T21" fmla="*/ 30 h 15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5"/>
                <a:gd name="T34" fmla="*/ 0 h 154"/>
                <a:gd name="T35" fmla="*/ 25 w 25"/>
                <a:gd name="T36" fmla="*/ 154 h 15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5" h="154">
                  <a:moveTo>
                    <a:pt x="0" y="0"/>
                  </a:moveTo>
                  <a:lnTo>
                    <a:pt x="7" y="16"/>
                  </a:lnTo>
                  <a:lnTo>
                    <a:pt x="12" y="26"/>
                  </a:lnTo>
                  <a:lnTo>
                    <a:pt x="18" y="39"/>
                  </a:lnTo>
                  <a:lnTo>
                    <a:pt x="23" y="49"/>
                  </a:lnTo>
                  <a:lnTo>
                    <a:pt x="25" y="60"/>
                  </a:lnTo>
                  <a:lnTo>
                    <a:pt x="24" y="72"/>
                  </a:lnTo>
                  <a:lnTo>
                    <a:pt x="24" y="88"/>
                  </a:lnTo>
                  <a:lnTo>
                    <a:pt x="20" y="106"/>
                  </a:lnTo>
                  <a:lnTo>
                    <a:pt x="17" y="127"/>
                  </a:lnTo>
                  <a:lnTo>
                    <a:pt x="9" y="154"/>
                  </a:lnTo>
                </a:path>
              </a:pathLst>
            </a:custGeom>
            <a:noFill/>
            <a:ln w="0">
              <a:solidFill>
                <a:srgbClr val="51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s-PR"/>
            </a:p>
          </p:txBody>
        </p:sp>
        <p:sp>
          <p:nvSpPr>
            <p:cNvPr id="294989" name="Freeform 83"/>
            <p:cNvSpPr>
              <a:spLocks/>
            </p:cNvSpPr>
            <p:nvPr/>
          </p:nvSpPr>
          <p:spPr bwMode="auto">
            <a:xfrm>
              <a:off x="3481" y="3707"/>
              <a:ext cx="40" cy="54"/>
            </a:xfrm>
            <a:custGeom>
              <a:avLst/>
              <a:gdLst>
                <a:gd name="T0" fmla="*/ 22 w 197"/>
                <a:gd name="T1" fmla="*/ 1 h 267"/>
                <a:gd name="T2" fmla="*/ 24 w 197"/>
                <a:gd name="T3" fmla="*/ 0 h 267"/>
                <a:gd name="T4" fmla="*/ 26 w 197"/>
                <a:gd name="T5" fmla="*/ 0 h 267"/>
                <a:gd name="T6" fmla="*/ 28 w 197"/>
                <a:gd name="T7" fmla="*/ 0 h 267"/>
                <a:gd name="T8" fmla="*/ 31 w 197"/>
                <a:gd name="T9" fmla="*/ 0 h 267"/>
                <a:gd name="T10" fmla="*/ 34 w 197"/>
                <a:gd name="T11" fmla="*/ 1 h 267"/>
                <a:gd name="T12" fmla="*/ 36 w 197"/>
                <a:gd name="T13" fmla="*/ 2 h 267"/>
                <a:gd name="T14" fmla="*/ 38 w 197"/>
                <a:gd name="T15" fmla="*/ 4 h 267"/>
                <a:gd name="T16" fmla="*/ 40 w 197"/>
                <a:gd name="T17" fmla="*/ 6 h 267"/>
                <a:gd name="T18" fmla="*/ 40 w 197"/>
                <a:gd name="T19" fmla="*/ 8 h 267"/>
                <a:gd name="T20" fmla="*/ 40 w 197"/>
                <a:gd name="T21" fmla="*/ 12 h 267"/>
                <a:gd name="T22" fmla="*/ 39 w 197"/>
                <a:gd name="T23" fmla="*/ 17 h 267"/>
                <a:gd name="T24" fmla="*/ 39 w 197"/>
                <a:gd name="T25" fmla="*/ 21 h 267"/>
                <a:gd name="T26" fmla="*/ 38 w 197"/>
                <a:gd name="T27" fmla="*/ 25 h 267"/>
                <a:gd name="T28" fmla="*/ 37 w 197"/>
                <a:gd name="T29" fmla="*/ 29 h 267"/>
                <a:gd name="T30" fmla="*/ 36 w 197"/>
                <a:gd name="T31" fmla="*/ 32 h 267"/>
                <a:gd name="T32" fmla="*/ 35 w 197"/>
                <a:gd name="T33" fmla="*/ 34 h 267"/>
                <a:gd name="T34" fmla="*/ 32 w 197"/>
                <a:gd name="T35" fmla="*/ 37 h 267"/>
                <a:gd name="T36" fmla="*/ 30 w 197"/>
                <a:gd name="T37" fmla="*/ 39 h 267"/>
                <a:gd name="T38" fmla="*/ 27 w 197"/>
                <a:gd name="T39" fmla="*/ 41 h 267"/>
                <a:gd name="T40" fmla="*/ 22 w 197"/>
                <a:gd name="T41" fmla="*/ 43 h 267"/>
                <a:gd name="T42" fmla="*/ 20 w 197"/>
                <a:gd name="T43" fmla="*/ 43 h 267"/>
                <a:gd name="T44" fmla="*/ 18 w 197"/>
                <a:gd name="T45" fmla="*/ 45 h 267"/>
                <a:gd name="T46" fmla="*/ 16 w 197"/>
                <a:gd name="T47" fmla="*/ 45 h 267"/>
                <a:gd name="T48" fmla="*/ 14 w 197"/>
                <a:gd name="T49" fmla="*/ 46 h 267"/>
                <a:gd name="T50" fmla="*/ 12 w 197"/>
                <a:gd name="T51" fmla="*/ 46 h 267"/>
                <a:gd name="T52" fmla="*/ 10 w 197"/>
                <a:gd name="T53" fmla="*/ 47 h 267"/>
                <a:gd name="T54" fmla="*/ 8 w 197"/>
                <a:gd name="T55" fmla="*/ 48 h 267"/>
                <a:gd name="T56" fmla="*/ 5 w 197"/>
                <a:gd name="T57" fmla="*/ 49 h 267"/>
                <a:gd name="T58" fmla="*/ 3 w 197"/>
                <a:gd name="T59" fmla="*/ 52 h 267"/>
                <a:gd name="T60" fmla="*/ 0 w 197"/>
                <a:gd name="T61" fmla="*/ 54 h 267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97"/>
                <a:gd name="T94" fmla="*/ 0 h 267"/>
                <a:gd name="T95" fmla="*/ 197 w 197"/>
                <a:gd name="T96" fmla="*/ 267 h 267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97" h="267">
                  <a:moveTo>
                    <a:pt x="109" y="5"/>
                  </a:moveTo>
                  <a:lnTo>
                    <a:pt x="116" y="1"/>
                  </a:lnTo>
                  <a:lnTo>
                    <a:pt x="129" y="0"/>
                  </a:lnTo>
                  <a:lnTo>
                    <a:pt x="139" y="0"/>
                  </a:lnTo>
                  <a:lnTo>
                    <a:pt x="151" y="1"/>
                  </a:lnTo>
                  <a:lnTo>
                    <a:pt x="166" y="4"/>
                  </a:lnTo>
                  <a:lnTo>
                    <a:pt x="177" y="9"/>
                  </a:lnTo>
                  <a:lnTo>
                    <a:pt x="186" y="18"/>
                  </a:lnTo>
                  <a:lnTo>
                    <a:pt x="195" y="28"/>
                  </a:lnTo>
                  <a:lnTo>
                    <a:pt x="197" y="41"/>
                  </a:lnTo>
                  <a:lnTo>
                    <a:pt x="196" y="60"/>
                  </a:lnTo>
                  <a:lnTo>
                    <a:pt x="194" y="84"/>
                  </a:lnTo>
                  <a:lnTo>
                    <a:pt x="191" y="106"/>
                  </a:lnTo>
                  <a:lnTo>
                    <a:pt x="186" y="126"/>
                  </a:lnTo>
                  <a:lnTo>
                    <a:pt x="184" y="142"/>
                  </a:lnTo>
                  <a:lnTo>
                    <a:pt x="178" y="159"/>
                  </a:lnTo>
                  <a:lnTo>
                    <a:pt x="171" y="168"/>
                  </a:lnTo>
                  <a:lnTo>
                    <a:pt x="160" y="181"/>
                  </a:lnTo>
                  <a:lnTo>
                    <a:pt x="146" y="191"/>
                  </a:lnTo>
                  <a:lnTo>
                    <a:pt x="131" y="201"/>
                  </a:lnTo>
                  <a:lnTo>
                    <a:pt x="110" y="212"/>
                  </a:lnTo>
                  <a:lnTo>
                    <a:pt x="99" y="214"/>
                  </a:lnTo>
                  <a:lnTo>
                    <a:pt x="88" y="221"/>
                  </a:lnTo>
                  <a:lnTo>
                    <a:pt x="77" y="223"/>
                  </a:lnTo>
                  <a:lnTo>
                    <a:pt x="70" y="225"/>
                  </a:lnTo>
                  <a:lnTo>
                    <a:pt x="59" y="229"/>
                  </a:lnTo>
                  <a:lnTo>
                    <a:pt x="48" y="231"/>
                  </a:lnTo>
                  <a:lnTo>
                    <a:pt x="37" y="236"/>
                  </a:lnTo>
                  <a:lnTo>
                    <a:pt x="25" y="244"/>
                  </a:lnTo>
                  <a:lnTo>
                    <a:pt x="14" y="256"/>
                  </a:lnTo>
                  <a:lnTo>
                    <a:pt x="0" y="267"/>
                  </a:lnTo>
                </a:path>
              </a:pathLst>
            </a:custGeom>
            <a:noFill/>
            <a:ln w="0">
              <a:solidFill>
                <a:srgbClr val="51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s-PR"/>
            </a:p>
          </p:txBody>
        </p:sp>
        <p:sp>
          <p:nvSpPr>
            <p:cNvPr id="294990" name="Freeform 84"/>
            <p:cNvSpPr>
              <a:spLocks/>
            </p:cNvSpPr>
            <p:nvPr/>
          </p:nvSpPr>
          <p:spPr bwMode="auto">
            <a:xfrm>
              <a:off x="3499" y="3739"/>
              <a:ext cx="18" cy="51"/>
            </a:xfrm>
            <a:custGeom>
              <a:avLst/>
              <a:gdLst>
                <a:gd name="T0" fmla="*/ 18 w 91"/>
                <a:gd name="T1" fmla="*/ 0 h 252"/>
                <a:gd name="T2" fmla="*/ 18 w 91"/>
                <a:gd name="T3" fmla="*/ 4 h 252"/>
                <a:gd name="T4" fmla="*/ 17 w 91"/>
                <a:gd name="T5" fmla="*/ 8 h 252"/>
                <a:gd name="T6" fmla="*/ 16 w 91"/>
                <a:gd name="T7" fmla="*/ 13 h 252"/>
                <a:gd name="T8" fmla="*/ 15 w 91"/>
                <a:gd name="T9" fmla="*/ 18 h 252"/>
                <a:gd name="T10" fmla="*/ 13 w 91"/>
                <a:gd name="T11" fmla="*/ 23 h 252"/>
                <a:gd name="T12" fmla="*/ 11 w 91"/>
                <a:gd name="T13" fmla="*/ 29 h 252"/>
                <a:gd name="T14" fmla="*/ 9 w 91"/>
                <a:gd name="T15" fmla="*/ 34 h 252"/>
                <a:gd name="T16" fmla="*/ 7 w 91"/>
                <a:gd name="T17" fmla="*/ 40 h 252"/>
                <a:gd name="T18" fmla="*/ 4 w 91"/>
                <a:gd name="T19" fmla="*/ 45 h 252"/>
                <a:gd name="T20" fmla="*/ 0 w 91"/>
                <a:gd name="T21" fmla="*/ 51 h 25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91"/>
                <a:gd name="T34" fmla="*/ 0 h 252"/>
                <a:gd name="T35" fmla="*/ 91 w 91"/>
                <a:gd name="T36" fmla="*/ 252 h 25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91" h="252">
                  <a:moveTo>
                    <a:pt x="91" y="0"/>
                  </a:moveTo>
                  <a:lnTo>
                    <a:pt x="90" y="20"/>
                  </a:lnTo>
                  <a:lnTo>
                    <a:pt x="85" y="41"/>
                  </a:lnTo>
                  <a:lnTo>
                    <a:pt x="79" y="65"/>
                  </a:lnTo>
                  <a:lnTo>
                    <a:pt x="74" y="88"/>
                  </a:lnTo>
                  <a:lnTo>
                    <a:pt x="67" y="115"/>
                  </a:lnTo>
                  <a:lnTo>
                    <a:pt x="57" y="143"/>
                  </a:lnTo>
                  <a:lnTo>
                    <a:pt x="47" y="168"/>
                  </a:lnTo>
                  <a:lnTo>
                    <a:pt x="33" y="197"/>
                  </a:lnTo>
                  <a:lnTo>
                    <a:pt x="19" y="224"/>
                  </a:lnTo>
                  <a:lnTo>
                    <a:pt x="0" y="252"/>
                  </a:lnTo>
                </a:path>
              </a:pathLst>
            </a:custGeom>
            <a:noFill/>
            <a:ln w="0">
              <a:solidFill>
                <a:srgbClr val="51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s-PR"/>
            </a:p>
          </p:txBody>
        </p:sp>
        <p:sp>
          <p:nvSpPr>
            <p:cNvPr id="294991" name="Freeform 85"/>
            <p:cNvSpPr>
              <a:spLocks/>
            </p:cNvSpPr>
            <p:nvPr/>
          </p:nvSpPr>
          <p:spPr bwMode="auto">
            <a:xfrm>
              <a:off x="3419" y="3718"/>
              <a:ext cx="55" cy="42"/>
            </a:xfrm>
            <a:custGeom>
              <a:avLst/>
              <a:gdLst>
                <a:gd name="T0" fmla="*/ 46 w 274"/>
                <a:gd name="T1" fmla="*/ 0 h 207"/>
                <a:gd name="T2" fmla="*/ 49 w 274"/>
                <a:gd name="T3" fmla="*/ 2 h 207"/>
                <a:gd name="T4" fmla="*/ 51 w 274"/>
                <a:gd name="T5" fmla="*/ 4 h 207"/>
                <a:gd name="T6" fmla="*/ 53 w 274"/>
                <a:gd name="T7" fmla="*/ 6 h 207"/>
                <a:gd name="T8" fmla="*/ 54 w 274"/>
                <a:gd name="T9" fmla="*/ 8 h 207"/>
                <a:gd name="T10" fmla="*/ 55 w 274"/>
                <a:gd name="T11" fmla="*/ 10 h 207"/>
                <a:gd name="T12" fmla="*/ 55 w 274"/>
                <a:gd name="T13" fmla="*/ 12 h 207"/>
                <a:gd name="T14" fmla="*/ 54 w 274"/>
                <a:gd name="T15" fmla="*/ 14 h 207"/>
                <a:gd name="T16" fmla="*/ 53 w 274"/>
                <a:gd name="T17" fmla="*/ 16 h 207"/>
                <a:gd name="T18" fmla="*/ 52 w 274"/>
                <a:gd name="T19" fmla="*/ 19 h 207"/>
                <a:gd name="T20" fmla="*/ 50 w 274"/>
                <a:gd name="T21" fmla="*/ 22 h 207"/>
                <a:gd name="T22" fmla="*/ 49 w 274"/>
                <a:gd name="T23" fmla="*/ 25 h 207"/>
                <a:gd name="T24" fmla="*/ 48 w 274"/>
                <a:gd name="T25" fmla="*/ 26 h 207"/>
                <a:gd name="T26" fmla="*/ 47 w 274"/>
                <a:gd name="T27" fmla="*/ 29 h 207"/>
                <a:gd name="T28" fmla="*/ 45 w 274"/>
                <a:gd name="T29" fmla="*/ 30 h 207"/>
                <a:gd name="T30" fmla="*/ 43 w 274"/>
                <a:gd name="T31" fmla="*/ 32 h 207"/>
                <a:gd name="T32" fmla="*/ 41 w 274"/>
                <a:gd name="T33" fmla="*/ 33 h 207"/>
                <a:gd name="T34" fmla="*/ 39 w 274"/>
                <a:gd name="T35" fmla="*/ 34 h 207"/>
                <a:gd name="T36" fmla="*/ 37 w 274"/>
                <a:gd name="T37" fmla="*/ 34 h 207"/>
                <a:gd name="T38" fmla="*/ 34 w 274"/>
                <a:gd name="T39" fmla="*/ 34 h 207"/>
                <a:gd name="T40" fmla="*/ 31 w 274"/>
                <a:gd name="T41" fmla="*/ 34 h 207"/>
                <a:gd name="T42" fmla="*/ 28 w 274"/>
                <a:gd name="T43" fmla="*/ 34 h 207"/>
                <a:gd name="T44" fmla="*/ 25 w 274"/>
                <a:gd name="T45" fmla="*/ 34 h 207"/>
                <a:gd name="T46" fmla="*/ 22 w 274"/>
                <a:gd name="T47" fmla="*/ 34 h 207"/>
                <a:gd name="T48" fmla="*/ 18 w 274"/>
                <a:gd name="T49" fmla="*/ 34 h 207"/>
                <a:gd name="T50" fmla="*/ 15 w 274"/>
                <a:gd name="T51" fmla="*/ 34 h 207"/>
                <a:gd name="T52" fmla="*/ 12 w 274"/>
                <a:gd name="T53" fmla="*/ 35 h 207"/>
                <a:gd name="T54" fmla="*/ 8 w 274"/>
                <a:gd name="T55" fmla="*/ 35 h 207"/>
                <a:gd name="T56" fmla="*/ 5 w 274"/>
                <a:gd name="T57" fmla="*/ 37 h 207"/>
                <a:gd name="T58" fmla="*/ 2 w 274"/>
                <a:gd name="T59" fmla="*/ 39 h 207"/>
                <a:gd name="T60" fmla="*/ 0 w 274"/>
                <a:gd name="T61" fmla="*/ 42 h 207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274"/>
                <a:gd name="T94" fmla="*/ 0 h 207"/>
                <a:gd name="T95" fmla="*/ 274 w 274"/>
                <a:gd name="T96" fmla="*/ 207 h 207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274" h="207">
                  <a:moveTo>
                    <a:pt x="228" y="0"/>
                  </a:moveTo>
                  <a:lnTo>
                    <a:pt x="243" y="8"/>
                  </a:lnTo>
                  <a:lnTo>
                    <a:pt x="255" y="19"/>
                  </a:lnTo>
                  <a:lnTo>
                    <a:pt x="264" y="29"/>
                  </a:lnTo>
                  <a:lnTo>
                    <a:pt x="271" y="37"/>
                  </a:lnTo>
                  <a:lnTo>
                    <a:pt x="274" y="48"/>
                  </a:lnTo>
                  <a:lnTo>
                    <a:pt x="272" y="58"/>
                  </a:lnTo>
                  <a:lnTo>
                    <a:pt x="269" y="69"/>
                  </a:lnTo>
                  <a:lnTo>
                    <a:pt x="264" y="80"/>
                  </a:lnTo>
                  <a:lnTo>
                    <a:pt x="259" y="94"/>
                  </a:lnTo>
                  <a:lnTo>
                    <a:pt x="251" y="110"/>
                  </a:lnTo>
                  <a:lnTo>
                    <a:pt x="246" y="121"/>
                  </a:lnTo>
                  <a:lnTo>
                    <a:pt x="238" y="130"/>
                  </a:lnTo>
                  <a:lnTo>
                    <a:pt x="232" y="141"/>
                  </a:lnTo>
                  <a:lnTo>
                    <a:pt x="222" y="150"/>
                  </a:lnTo>
                  <a:lnTo>
                    <a:pt x="213" y="156"/>
                  </a:lnTo>
                  <a:lnTo>
                    <a:pt x="205" y="163"/>
                  </a:lnTo>
                  <a:lnTo>
                    <a:pt x="194" y="166"/>
                  </a:lnTo>
                  <a:lnTo>
                    <a:pt x="183" y="170"/>
                  </a:lnTo>
                  <a:lnTo>
                    <a:pt x="171" y="169"/>
                  </a:lnTo>
                  <a:lnTo>
                    <a:pt x="154" y="169"/>
                  </a:lnTo>
                  <a:lnTo>
                    <a:pt x="139" y="167"/>
                  </a:lnTo>
                  <a:lnTo>
                    <a:pt x="124" y="167"/>
                  </a:lnTo>
                  <a:lnTo>
                    <a:pt x="108" y="168"/>
                  </a:lnTo>
                  <a:lnTo>
                    <a:pt x="88" y="167"/>
                  </a:lnTo>
                  <a:lnTo>
                    <a:pt x="73" y="167"/>
                  </a:lnTo>
                  <a:lnTo>
                    <a:pt x="58" y="172"/>
                  </a:lnTo>
                  <a:lnTo>
                    <a:pt x="41" y="174"/>
                  </a:lnTo>
                  <a:lnTo>
                    <a:pt x="24" y="184"/>
                  </a:lnTo>
                  <a:lnTo>
                    <a:pt x="12" y="192"/>
                  </a:lnTo>
                  <a:lnTo>
                    <a:pt x="0" y="207"/>
                  </a:lnTo>
                </a:path>
              </a:pathLst>
            </a:custGeom>
            <a:noFill/>
            <a:ln w="0">
              <a:solidFill>
                <a:srgbClr val="51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s-PR"/>
            </a:p>
          </p:txBody>
        </p:sp>
        <p:sp>
          <p:nvSpPr>
            <p:cNvPr id="294992" name="Freeform 86"/>
            <p:cNvSpPr>
              <a:spLocks/>
            </p:cNvSpPr>
            <p:nvPr/>
          </p:nvSpPr>
          <p:spPr bwMode="auto">
            <a:xfrm>
              <a:off x="3445" y="3752"/>
              <a:ext cx="7" cy="35"/>
            </a:xfrm>
            <a:custGeom>
              <a:avLst/>
              <a:gdLst>
                <a:gd name="T0" fmla="*/ 5 w 38"/>
                <a:gd name="T1" fmla="*/ 0 h 174"/>
                <a:gd name="T2" fmla="*/ 6 w 38"/>
                <a:gd name="T3" fmla="*/ 3 h 174"/>
                <a:gd name="T4" fmla="*/ 6 w 38"/>
                <a:gd name="T5" fmla="*/ 6 h 174"/>
                <a:gd name="T6" fmla="*/ 7 w 38"/>
                <a:gd name="T7" fmla="*/ 9 h 174"/>
                <a:gd name="T8" fmla="*/ 7 w 38"/>
                <a:gd name="T9" fmla="*/ 12 h 174"/>
                <a:gd name="T10" fmla="*/ 7 w 38"/>
                <a:gd name="T11" fmla="*/ 15 h 174"/>
                <a:gd name="T12" fmla="*/ 6 w 38"/>
                <a:gd name="T13" fmla="*/ 18 h 174"/>
                <a:gd name="T14" fmla="*/ 6 w 38"/>
                <a:gd name="T15" fmla="*/ 22 h 174"/>
                <a:gd name="T16" fmla="*/ 4 w 38"/>
                <a:gd name="T17" fmla="*/ 25 h 174"/>
                <a:gd name="T18" fmla="*/ 2 w 38"/>
                <a:gd name="T19" fmla="*/ 30 h 174"/>
                <a:gd name="T20" fmla="*/ 0 w 38"/>
                <a:gd name="T21" fmla="*/ 35 h 17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38"/>
                <a:gd name="T34" fmla="*/ 0 h 174"/>
                <a:gd name="T35" fmla="*/ 38 w 38"/>
                <a:gd name="T36" fmla="*/ 174 h 17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38" h="174">
                  <a:moveTo>
                    <a:pt x="27" y="0"/>
                  </a:moveTo>
                  <a:lnTo>
                    <a:pt x="30" y="17"/>
                  </a:lnTo>
                  <a:lnTo>
                    <a:pt x="35" y="32"/>
                  </a:lnTo>
                  <a:lnTo>
                    <a:pt x="36" y="45"/>
                  </a:lnTo>
                  <a:lnTo>
                    <a:pt x="38" y="58"/>
                  </a:lnTo>
                  <a:lnTo>
                    <a:pt x="38" y="74"/>
                  </a:lnTo>
                  <a:lnTo>
                    <a:pt x="35" y="90"/>
                  </a:lnTo>
                  <a:lnTo>
                    <a:pt x="32" y="107"/>
                  </a:lnTo>
                  <a:lnTo>
                    <a:pt x="24" y="126"/>
                  </a:lnTo>
                  <a:lnTo>
                    <a:pt x="12" y="150"/>
                  </a:lnTo>
                  <a:lnTo>
                    <a:pt x="0" y="174"/>
                  </a:lnTo>
                </a:path>
              </a:pathLst>
            </a:custGeom>
            <a:noFill/>
            <a:ln w="0">
              <a:solidFill>
                <a:srgbClr val="51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s-PR"/>
            </a:p>
          </p:txBody>
        </p:sp>
        <p:sp>
          <p:nvSpPr>
            <p:cNvPr id="294993" name="Freeform 87"/>
            <p:cNvSpPr>
              <a:spLocks/>
            </p:cNvSpPr>
            <p:nvPr/>
          </p:nvSpPr>
          <p:spPr bwMode="auto">
            <a:xfrm>
              <a:off x="3360" y="3549"/>
              <a:ext cx="6" cy="44"/>
            </a:xfrm>
            <a:custGeom>
              <a:avLst/>
              <a:gdLst>
                <a:gd name="T0" fmla="*/ 6 w 34"/>
                <a:gd name="T1" fmla="*/ 0 h 216"/>
                <a:gd name="T2" fmla="*/ 5 w 34"/>
                <a:gd name="T3" fmla="*/ 1 h 216"/>
                <a:gd name="T4" fmla="*/ 3 w 34"/>
                <a:gd name="T5" fmla="*/ 3 h 216"/>
                <a:gd name="T6" fmla="*/ 2 w 34"/>
                <a:gd name="T7" fmla="*/ 5 h 216"/>
                <a:gd name="T8" fmla="*/ 1 w 34"/>
                <a:gd name="T9" fmla="*/ 6 h 216"/>
                <a:gd name="T10" fmla="*/ 1 w 34"/>
                <a:gd name="T11" fmla="*/ 8 h 216"/>
                <a:gd name="T12" fmla="*/ 0 w 34"/>
                <a:gd name="T13" fmla="*/ 10 h 216"/>
                <a:gd name="T14" fmla="*/ 0 w 34"/>
                <a:gd name="T15" fmla="*/ 13 h 216"/>
                <a:gd name="T16" fmla="*/ 0 w 34"/>
                <a:gd name="T17" fmla="*/ 15 h 216"/>
                <a:gd name="T18" fmla="*/ 1 w 34"/>
                <a:gd name="T19" fmla="*/ 19 h 216"/>
                <a:gd name="T20" fmla="*/ 1 w 34"/>
                <a:gd name="T21" fmla="*/ 23 h 216"/>
                <a:gd name="T22" fmla="*/ 1 w 34"/>
                <a:gd name="T23" fmla="*/ 27 h 216"/>
                <a:gd name="T24" fmla="*/ 1 w 34"/>
                <a:gd name="T25" fmla="*/ 30 h 216"/>
                <a:gd name="T26" fmla="*/ 1 w 34"/>
                <a:gd name="T27" fmla="*/ 32 h 216"/>
                <a:gd name="T28" fmla="*/ 1 w 34"/>
                <a:gd name="T29" fmla="*/ 34 h 216"/>
                <a:gd name="T30" fmla="*/ 2 w 34"/>
                <a:gd name="T31" fmla="*/ 36 h 216"/>
                <a:gd name="T32" fmla="*/ 2 w 34"/>
                <a:gd name="T33" fmla="*/ 38 h 216"/>
                <a:gd name="T34" fmla="*/ 1 w 34"/>
                <a:gd name="T35" fmla="*/ 39 h 216"/>
                <a:gd name="T36" fmla="*/ 1 w 34"/>
                <a:gd name="T37" fmla="*/ 41 h 216"/>
                <a:gd name="T38" fmla="*/ 1 w 34"/>
                <a:gd name="T39" fmla="*/ 42 h 216"/>
                <a:gd name="T40" fmla="*/ 0 w 34"/>
                <a:gd name="T41" fmla="*/ 44 h 21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4"/>
                <a:gd name="T64" fmla="*/ 0 h 216"/>
                <a:gd name="T65" fmla="*/ 34 w 34"/>
                <a:gd name="T66" fmla="*/ 216 h 21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4" h="216">
                  <a:moveTo>
                    <a:pt x="34" y="0"/>
                  </a:moveTo>
                  <a:lnTo>
                    <a:pt x="26" y="6"/>
                  </a:lnTo>
                  <a:lnTo>
                    <a:pt x="16" y="15"/>
                  </a:lnTo>
                  <a:lnTo>
                    <a:pt x="10" y="23"/>
                  </a:lnTo>
                  <a:lnTo>
                    <a:pt x="4" y="30"/>
                  </a:lnTo>
                  <a:lnTo>
                    <a:pt x="4" y="40"/>
                  </a:lnTo>
                  <a:lnTo>
                    <a:pt x="0" y="51"/>
                  </a:lnTo>
                  <a:lnTo>
                    <a:pt x="1" y="64"/>
                  </a:lnTo>
                  <a:lnTo>
                    <a:pt x="0" y="76"/>
                  </a:lnTo>
                  <a:lnTo>
                    <a:pt x="3" y="93"/>
                  </a:lnTo>
                  <a:lnTo>
                    <a:pt x="3" y="112"/>
                  </a:lnTo>
                  <a:lnTo>
                    <a:pt x="4" y="132"/>
                  </a:lnTo>
                  <a:lnTo>
                    <a:pt x="6" y="145"/>
                  </a:lnTo>
                  <a:lnTo>
                    <a:pt x="7" y="158"/>
                  </a:lnTo>
                  <a:lnTo>
                    <a:pt x="6" y="168"/>
                  </a:lnTo>
                  <a:lnTo>
                    <a:pt x="9" y="178"/>
                  </a:lnTo>
                  <a:lnTo>
                    <a:pt x="10" y="185"/>
                  </a:lnTo>
                  <a:lnTo>
                    <a:pt x="7" y="191"/>
                  </a:lnTo>
                  <a:lnTo>
                    <a:pt x="7" y="199"/>
                  </a:lnTo>
                  <a:lnTo>
                    <a:pt x="4" y="208"/>
                  </a:lnTo>
                  <a:lnTo>
                    <a:pt x="1" y="216"/>
                  </a:lnTo>
                </a:path>
              </a:pathLst>
            </a:custGeom>
            <a:noFill/>
            <a:ln w="0">
              <a:solidFill>
                <a:srgbClr val="51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s-PR"/>
            </a:p>
          </p:txBody>
        </p:sp>
        <p:sp>
          <p:nvSpPr>
            <p:cNvPr id="294994" name="Freeform 88"/>
            <p:cNvSpPr>
              <a:spLocks/>
            </p:cNvSpPr>
            <p:nvPr/>
          </p:nvSpPr>
          <p:spPr bwMode="auto">
            <a:xfrm>
              <a:off x="3313" y="3525"/>
              <a:ext cx="41" cy="27"/>
            </a:xfrm>
            <a:custGeom>
              <a:avLst/>
              <a:gdLst>
                <a:gd name="T0" fmla="*/ 41 w 203"/>
                <a:gd name="T1" fmla="*/ 27 h 138"/>
                <a:gd name="T2" fmla="*/ 38 w 203"/>
                <a:gd name="T3" fmla="*/ 27 h 138"/>
                <a:gd name="T4" fmla="*/ 36 w 203"/>
                <a:gd name="T5" fmla="*/ 27 h 138"/>
                <a:gd name="T6" fmla="*/ 34 w 203"/>
                <a:gd name="T7" fmla="*/ 27 h 138"/>
                <a:gd name="T8" fmla="*/ 32 w 203"/>
                <a:gd name="T9" fmla="*/ 26 h 138"/>
                <a:gd name="T10" fmla="*/ 31 w 203"/>
                <a:gd name="T11" fmla="*/ 25 h 138"/>
                <a:gd name="T12" fmla="*/ 30 w 203"/>
                <a:gd name="T13" fmla="*/ 23 h 138"/>
                <a:gd name="T14" fmla="*/ 29 w 203"/>
                <a:gd name="T15" fmla="*/ 22 h 138"/>
                <a:gd name="T16" fmla="*/ 27 w 203"/>
                <a:gd name="T17" fmla="*/ 20 h 138"/>
                <a:gd name="T18" fmla="*/ 25 w 203"/>
                <a:gd name="T19" fmla="*/ 17 h 138"/>
                <a:gd name="T20" fmla="*/ 23 w 203"/>
                <a:gd name="T21" fmla="*/ 14 h 138"/>
                <a:gd name="T22" fmla="*/ 21 w 203"/>
                <a:gd name="T23" fmla="*/ 12 h 138"/>
                <a:gd name="T24" fmla="*/ 19 w 203"/>
                <a:gd name="T25" fmla="*/ 9 h 138"/>
                <a:gd name="T26" fmla="*/ 17 w 203"/>
                <a:gd name="T27" fmla="*/ 6 h 138"/>
                <a:gd name="T28" fmla="*/ 16 w 203"/>
                <a:gd name="T29" fmla="*/ 5 h 138"/>
                <a:gd name="T30" fmla="*/ 14 w 203"/>
                <a:gd name="T31" fmla="*/ 3 h 138"/>
                <a:gd name="T32" fmla="*/ 12 w 203"/>
                <a:gd name="T33" fmla="*/ 2 h 138"/>
                <a:gd name="T34" fmla="*/ 10 w 203"/>
                <a:gd name="T35" fmla="*/ 1 h 138"/>
                <a:gd name="T36" fmla="*/ 7 w 203"/>
                <a:gd name="T37" fmla="*/ 0 h 138"/>
                <a:gd name="T38" fmla="*/ 3 w 203"/>
                <a:gd name="T39" fmla="*/ 1 h 138"/>
                <a:gd name="T40" fmla="*/ 0 w 203"/>
                <a:gd name="T41" fmla="*/ 2 h 13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03"/>
                <a:gd name="T64" fmla="*/ 0 h 138"/>
                <a:gd name="T65" fmla="*/ 203 w 203"/>
                <a:gd name="T66" fmla="*/ 138 h 138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03" h="138">
                  <a:moveTo>
                    <a:pt x="203" y="137"/>
                  </a:moveTo>
                  <a:lnTo>
                    <a:pt x="190" y="138"/>
                  </a:lnTo>
                  <a:lnTo>
                    <a:pt x="178" y="137"/>
                  </a:lnTo>
                  <a:lnTo>
                    <a:pt x="168" y="137"/>
                  </a:lnTo>
                  <a:lnTo>
                    <a:pt x="160" y="134"/>
                  </a:lnTo>
                  <a:lnTo>
                    <a:pt x="152" y="128"/>
                  </a:lnTo>
                  <a:lnTo>
                    <a:pt x="149" y="120"/>
                  </a:lnTo>
                  <a:lnTo>
                    <a:pt x="143" y="112"/>
                  </a:lnTo>
                  <a:lnTo>
                    <a:pt x="133" y="102"/>
                  </a:lnTo>
                  <a:lnTo>
                    <a:pt x="126" y="89"/>
                  </a:lnTo>
                  <a:lnTo>
                    <a:pt x="115" y="73"/>
                  </a:lnTo>
                  <a:lnTo>
                    <a:pt x="105" y="60"/>
                  </a:lnTo>
                  <a:lnTo>
                    <a:pt x="94" y="45"/>
                  </a:lnTo>
                  <a:lnTo>
                    <a:pt x="86" y="33"/>
                  </a:lnTo>
                  <a:lnTo>
                    <a:pt x="77" y="23"/>
                  </a:lnTo>
                  <a:lnTo>
                    <a:pt x="70" y="15"/>
                  </a:lnTo>
                  <a:lnTo>
                    <a:pt x="60" y="8"/>
                  </a:lnTo>
                  <a:lnTo>
                    <a:pt x="50" y="3"/>
                  </a:lnTo>
                  <a:lnTo>
                    <a:pt x="34" y="0"/>
                  </a:lnTo>
                  <a:lnTo>
                    <a:pt x="17" y="4"/>
                  </a:lnTo>
                  <a:lnTo>
                    <a:pt x="0" y="8"/>
                  </a:lnTo>
                </a:path>
              </a:pathLst>
            </a:custGeom>
            <a:noFill/>
            <a:ln w="0">
              <a:solidFill>
                <a:srgbClr val="51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s-PR"/>
            </a:p>
          </p:txBody>
        </p:sp>
        <p:sp>
          <p:nvSpPr>
            <p:cNvPr id="294995" name="Freeform 89"/>
            <p:cNvSpPr>
              <a:spLocks/>
            </p:cNvSpPr>
            <p:nvPr/>
          </p:nvSpPr>
          <p:spPr bwMode="auto">
            <a:xfrm>
              <a:off x="3309" y="3535"/>
              <a:ext cx="27" cy="4"/>
            </a:xfrm>
            <a:custGeom>
              <a:avLst/>
              <a:gdLst>
                <a:gd name="T0" fmla="*/ 0 w 137"/>
                <a:gd name="T1" fmla="*/ 3 h 24"/>
                <a:gd name="T2" fmla="*/ 3 w 137"/>
                <a:gd name="T3" fmla="*/ 2 h 24"/>
                <a:gd name="T4" fmla="*/ 7 w 137"/>
                <a:gd name="T5" fmla="*/ 2 h 24"/>
                <a:gd name="T6" fmla="*/ 10 w 137"/>
                <a:gd name="T7" fmla="*/ 1 h 24"/>
                <a:gd name="T8" fmla="*/ 12 w 137"/>
                <a:gd name="T9" fmla="*/ 1 h 24"/>
                <a:gd name="T10" fmla="*/ 15 w 137"/>
                <a:gd name="T11" fmla="*/ 0 h 24"/>
                <a:gd name="T12" fmla="*/ 18 w 137"/>
                <a:gd name="T13" fmla="*/ 0 h 24"/>
                <a:gd name="T14" fmla="*/ 20 w 137"/>
                <a:gd name="T15" fmla="*/ 0 h 24"/>
                <a:gd name="T16" fmla="*/ 22 w 137"/>
                <a:gd name="T17" fmla="*/ 1 h 24"/>
                <a:gd name="T18" fmla="*/ 25 w 137"/>
                <a:gd name="T19" fmla="*/ 2 h 24"/>
                <a:gd name="T20" fmla="*/ 27 w 137"/>
                <a:gd name="T21" fmla="*/ 4 h 2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37"/>
                <a:gd name="T34" fmla="*/ 0 h 24"/>
                <a:gd name="T35" fmla="*/ 137 w 137"/>
                <a:gd name="T36" fmla="*/ 24 h 2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37" h="24">
                  <a:moveTo>
                    <a:pt x="0" y="17"/>
                  </a:moveTo>
                  <a:lnTo>
                    <a:pt x="17" y="13"/>
                  </a:lnTo>
                  <a:lnTo>
                    <a:pt x="34" y="11"/>
                  </a:lnTo>
                  <a:lnTo>
                    <a:pt x="49" y="6"/>
                  </a:lnTo>
                  <a:lnTo>
                    <a:pt x="62" y="5"/>
                  </a:lnTo>
                  <a:lnTo>
                    <a:pt x="76" y="1"/>
                  </a:lnTo>
                  <a:lnTo>
                    <a:pt x="90" y="0"/>
                  </a:lnTo>
                  <a:lnTo>
                    <a:pt x="102" y="1"/>
                  </a:lnTo>
                  <a:lnTo>
                    <a:pt x="113" y="5"/>
                  </a:lnTo>
                  <a:lnTo>
                    <a:pt x="126" y="13"/>
                  </a:lnTo>
                  <a:lnTo>
                    <a:pt x="137" y="24"/>
                  </a:lnTo>
                </a:path>
              </a:pathLst>
            </a:custGeom>
            <a:noFill/>
            <a:ln w="0">
              <a:solidFill>
                <a:srgbClr val="51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s-PR"/>
            </a:p>
          </p:txBody>
        </p:sp>
        <p:sp>
          <p:nvSpPr>
            <p:cNvPr id="294996" name="Freeform 90"/>
            <p:cNvSpPr>
              <a:spLocks/>
            </p:cNvSpPr>
            <p:nvPr/>
          </p:nvSpPr>
          <p:spPr bwMode="auto">
            <a:xfrm>
              <a:off x="3199" y="3689"/>
              <a:ext cx="317" cy="36"/>
            </a:xfrm>
            <a:custGeom>
              <a:avLst/>
              <a:gdLst>
                <a:gd name="T0" fmla="*/ 0 w 1586"/>
                <a:gd name="T1" fmla="*/ 0 h 184"/>
                <a:gd name="T2" fmla="*/ 7 w 1586"/>
                <a:gd name="T3" fmla="*/ 2 h 184"/>
                <a:gd name="T4" fmla="*/ 14 w 1586"/>
                <a:gd name="T5" fmla="*/ 3 h 184"/>
                <a:gd name="T6" fmla="*/ 23 w 1586"/>
                <a:gd name="T7" fmla="*/ 5 h 184"/>
                <a:gd name="T8" fmla="*/ 32 w 1586"/>
                <a:gd name="T9" fmla="*/ 5 h 184"/>
                <a:gd name="T10" fmla="*/ 41 w 1586"/>
                <a:gd name="T11" fmla="*/ 7 h 184"/>
                <a:gd name="T12" fmla="*/ 50 w 1586"/>
                <a:gd name="T13" fmla="*/ 8 h 184"/>
                <a:gd name="T14" fmla="*/ 59 w 1586"/>
                <a:gd name="T15" fmla="*/ 9 h 184"/>
                <a:gd name="T16" fmla="*/ 67 w 1586"/>
                <a:gd name="T17" fmla="*/ 10 h 184"/>
                <a:gd name="T18" fmla="*/ 75 w 1586"/>
                <a:gd name="T19" fmla="*/ 11 h 184"/>
                <a:gd name="T20" fmla="*/ 81 w 1586"/>
                <a:gd name="T21" fmla="*/ 12 h 184"/>
                <a:gd name="T22" fmla="*/ 111 w 1586"/>
                <a:gd name="T23" fmla="*/ 22 h 184"/>
                <a:gd name="T24" fmla="*/ 139 w 1586"/>
                <a:gd name="T25" fmla="*/ 28 h 184"/>
                <a:gd name="T26" fmla="*/ 165 w 1586"/>
                <a:gd name="T27" fmla="*/ 33 h 184"/>
                <a:gd name="T28" fmla="*/ 189 w 1586"/>
                <a:gd name="T29" fmla="*/ 35 h 184"/>
                <a:gd name="T30" fmla="*/ 210 w 1586"/>
                <a:gd name="T31" fmla="*/ 36 h 184"/>
                <a:gd name="T32" fmla="*/ 231 w 1586"/>
                <a:gd name="T33" fmla="*/ 35 h 184"/>
                <a:gd name="T34" fmla="*/ 249 w 1586"/>
                <a:gd name="T35" fmla="*/ 33 h 184"/>
                <a:gd name="T36" fmla="*/ 264 w 1586"/>
                <a:gd name="T37" fmla="*/ 30 h 184"/>
                <a:gd name="T38" fmla="*/ 279 w 1586"/>
                <a:gd name="T39" fmla="*/ 26 h 184"/>
                <a:gd name="T40" fmla="*/ 290 w 1586"/>
                <a:gd name="T41" fmla="*/ 22 h 184"/>
                <a:gd name="T42" fmla="*/ 293 w 1586"/>
                <a:gd name="T43" fmla="*/ 22 h 184"/>
                <a:gd name="T44" fmla="*/ 296 w 1586"/>
                <a:gd name="T45" fmla="*/ 22 h 184"/>
                <a:gd name="T46" fmla="*/ 299 w 1586"/>
                <a:gd name="T47" fmla="*/ 21 h 184"/>
                <a:gd name="T48" fmla="*/ 302 w 1586"/>
                <a:gd name="T49" fmla="*/ 19 h 184"/>
                <a:gd name="T50" fmla="*/ 305 w 1586"/>
                <a:gd name="T51" fmla="*/ 18 h 184"/>
                <a:gd name="T52" fmla="*/ 308 w 1586"/>
                <a:gd name="T53" fmla="*/ 17 h 184"/>
                <a:gd name="T54" fmla="*/ 311 w 1586"/>
                <a:gd name="T55" fmla="*/ 16 h 184"/>
                <a:gd name="T56" fmla="*/ 313 w 1586"/>
                <a:gd name="T57" fmla="*/ 14 h 184"/>
                <a:gd name="T58" fmla="*/ 316 w 1586"/>
                <a:gd name="T59" fmla="*/ 12 h 184"/>
                <a:gd name="T60" fmla="*/ 317 w 1586"/>
                <a:gd name="T61" fmla="*/ 10 h 184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586"/>
                <a:gd name="T94" fmla="*/ 0 h 184"/>
                <a:gd name="T95" fmla="*/ 1586 w 1586"/>
                <a:gd name="T96" fmla="*/ 184 h 184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586" h="184">
                  <a:moveTo>
                    <a:pt x="0" y="0"/>
                  </a:moveTo>
                  <a:lnTo>
                    <a:pt x="33" y="8"/>
                  </a:lnTo>
                  <a:lnTo>
                    <a:pt x="71" y="16"/>
                  </a:lnTo>
                  <a:lnTo>
                    <a:pt x="113" y="23"/>
                  </a:lnTo>
                  <a:lnTo>
                    <a:pt x="159" y="26"/>
                  </a:lnTo>
                  <a:lnTo>
                    <a:pt x="205" y="34"/>
                  </a:lnTo>
                  <a:lnTo>
                    <a:pt x="251" y="39"/>
                  </a:lnTo>
                  <a:lnTo>
                    <a:pt x="293" y="45"/>
                  </a:lnTo>
                  <a:lnTo>
                    <a:pt x="335" y="52"/>
                  </a:lnTo>
                  <a:lnTo>
                    <a:pt x="374" y="57"/>
                  </a:lnTo>
                  <a:lnTo>
                    <a:pt x="405" y="62"/>
                  </a:lnTo>
                  <a:lnTo>
                    <a:pt x="555" y="111"/>
                  </a:lnTo>
                  <a:lnTo>
                    <a:pt x="695" y="145"/>
                  </a:lnTo>
                  <a:lnTo>
                    <a:pt x="826" y="169"/>
                  </a:lnTo>
                  <a:lnTo>
                    <a:pt x="946" y="181"/>
                  </a:lnTo>
                  <a:lnTo>
                    <a:pt x="1053" y="184"/>
                  </a:lnTo>
                  <a:lnTo>
                    <a:pt x="1154" y="178"/>
                  </a:lnTo>
                  <a:lnTo>
                    <a:pt x="1245" y="167"/>
                  </a:lnTo>
                  <a:lnTo>
                    <a:pt x="1323" y="151"/>
                  </a:lnTo>
                  <a:lnTo>
                    <a:pt x="1394" y="133"/>
                  </a:lnTo>
                  <a:lnTo>
                    <a:pt x="1452" y="114"/>
                  </a:lnTo>
                  <a:lnTo>
                    <a:pt x="1467" y="114"/>
                  </a:lnTo>
                  <a:lnTo>
                    <a:pt x="1482" y="110"/>
                  </a:lnTo>
                  <a:lnTo>
                    <a:pt x="1496" y="105"/>
                  </a:lnTo>
                  <a:lnTo>
                    <a:pt x="1512" y="98"/>
                  </a:lnTo>
                  <a:lnTo>
                    <a:pt x="1527" y="94"/>
                  </a:lnTo>
                  <a:lnTo>
                    <a:pt x="1541" y="87"/>
                  </a:lnTo>
                  <a:lnTo>
                    <a:pt x="1555" y="80"/>
                  </a:lnTo>
                  <a:lnTo>
                    <a:pt x="1567" y="71"/>
                  </a:lnTo>
                  <a:lnTo>
                    <a:pt x="1579" y="63"/>
                  </a:lnTo>
                  <a:lnTo>
                    <a:pt x="1586" y="53"/>
                  </a:lnTo>
                </a:path>
              </a:pathLst>
            </a:custGeom>
            <a:noFill/>
            <a:ln w="0">
              <a:solidFill>
                <a:srgbClr val="51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s-PR"/>
            </a:p>
          </p:txBody>
        </p:sp>
        <p:sp>
          <p:nvSpPr>
            <p:cNvPr id="294997" name="Freeform 91"/>
            <p:cNvSpPr>
              <a:spLocks/>
            </p:cNvSpPr>
            <p:nvPr/>
          </p:nvSpPr>
          <p:spPr bwMode="auto">
            <a:xfrm>
              <a:off x="3496" y="3643"/>
              <a:ext cx="28" cy="56"/>
            </a:xfrm>
            <a:custGeom>
              <a:avLst/>
              <a:gdLst>
                <a:gd name="T0" fmla="*/ 20 w 141"/>
                <a:gd name="T1" fmla="*/ 56 h 283"/>
                <a:gd name="T2" fmla="*/ 21 w 141"/>
                <a:gd name="T3" fmla="*/ 55 h 283"/>
                <a:gd name="T4" fmla="*/ 21 w 141"/>
                <a:gd name="T5" fmla="*/ 55 h 283"/>
                <a:gd name="T6" fmla="*/ 22 w 141"/>
                <a:gd name="T7" fmla="*/ 54 h 283"/>
                <a:gd name="T8" fmla="*/ 22 w 141"/>
                <a:gd name="T9" fmla="*/ 53 h 283"/>
                <a:gd name="T10" fmla="*/ 23 w 141"/>
                <a:gd name="T11" fmla="*/ 52 h 283"/>
                <a:gd name="T12" fmla="*/ 23 w 141"/>
                <a:gd name="T13" fmla="*/ 51 h 283"/>
                <a:gd name="T14" fmla="*/ 24 w 141"/>
                <a:gd name="T15" fmla="*/ 50 h 283"/>
                <a:gd name="T16" fmla="*/ 24 w 141"/>
                <a:gd name="T17" fmla="*/ 49 h 283"/>
                <a:gd name="T18" fmla="*/ 24 w 141"/>
                <a:gd name="T19" fmla="*/ 49 h 283"/>
                <a:gd name="T20" fmla="*/ 25 w 141"/>
                <a:gd name="T21" fmla="*/ 48 h 283"/>
                <a:gd name="T22" fmla="*/ 26 w 141"/>
                <a:gd name="T23" fmla="*/ 46 h 283"/>
                <a:gd name="T24" fmla="*/ 26 w 141"/>
                <a:gd name="T25" fmla="*/ 44 h 283"/>
                <a:gd name="T26" fmla="*/ 27 w 141"/>
                <a:gd name="T27" fmla="*/ 42 h 283"/>
                <a:gd name="T28" fmla="*/ 28 w 141"/>
                <a:gd name="T29" fmla="*/ 40 h 283"/>
                <a:gd name="T30" fmla="*/ 28 w 141"/>
                <a:gd name="T31" fmla="*/ 38 h 283"/>
                <a:gd name="T32" fmla="*/ 28 w 141"/>
                <a:gd name="T33" fmla="*/ 35 h 283"/>
                <a:gd name="T34" fmla="*/ 27 w 141"/>
                <a:gd name="T35" fmla="*/ 33 h 283"/>
                <a:gd name="T36" fmla="*/ 26 w 141"/>
                <a:gd name="T37" fmla="*/ 30 h 283"/>
                <a:gd name="T38" fmla="*/ 24 w 141"/>
                <a:gd name="T39" fmla="*/ 28 h 283"/>
                <a:gd name="T40" fmla="*/ 20 w 141"/>
                <a:gd name="T41" fmla="*/ 25 h 283"/>
                <a:gd name="T42" fmla="*/ 17 w 141"/>
                <a:gd name="T43" fmla="*/ 23 h 283"/>
                <a:gd name="T44" fmla="*/ 14 w 141"/>
                <a:gd name="T45" fmla="*/ 21 h 283"/>
                <a:gd name="T46" fmla="*/ 11 w 141"/>
                <a:gd name="T47" fmla="*/ 18 h 283"/>
                <a:gd name="T48" fmla="*/ 9 w 141"/>
                <a:gd name="T49" fmla="*/ 16 h 283"/>
                <a:gd name="T50" fmla="*/ 6 w 141"/>
                <a:gd name="T51" fmla="*/ 13 h 283"/>
                <a:gd name="T52" fmla="*/ 4 w 141"/>
                <a:gd name="T53" fmla="*/ 11 h 283"/>
                <a:gd name="T54" fmla="*/ 2 w 141"/>
                <a:gd name="T55" fmla="*/ 8 h 283"/>
                <a:gd name="T56" fmla="*/ 1 w 141"/>
                <a:gd name="T57" fmla="*/ 6 h 283"/>
                <a:gd name="T58" fmla="*/ 0 w 141"/>
                <a:gd name="T59" fmla="*/ 3 h 283"/>
                <a:gd name="T60" fmla="*/ 0 w 141"/>
                <a:gd name="T61" fmla="*/ 0 h 283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41"/>
                <a:gd name="T94" fmla="*/ 0 h 283"/>
                <a:gd name="T95" fmla="*/ 141 w 141"/>
                <a:gd name="T96" fmla="*/ 283 h 283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41" h="283">
                  <a:moveTo>
                    <a:pt x="100" y="283"/>
                  </a:moveTo>
                  <a:lnTo>
                    <a:pt x="105" y="278"/>
                  </a:lnTo>
                  <a:lnTo>
                    <a:pt x="106" y="276"/>
                  </a:lnTo>
                  <a:lnTo>
                    <a:pt x="111" y="271"/>
                  </a:lnTo>
                  <a:lnTo>
                    <a:pt x="112" y="269"/>
                  </a:lnTo>
                  <a:lnTo>
                    <a:pt x="114" y="262"/>
                  </a:lnTo>
                  <a:lnTo>
                    <a:pt x="116" y="260"/>
                  </a:lnTo>
                  <a:lnTo>
                    <a:pt x="121" y="255"/>
                  </a:lnTo>
                  <a:lnTo>
                    <a:pt x="122" y="250"/>
                  </a:lnTo>
                  <a:lnTo>
                    <a:pt x="123" y="247"/>
                  </a:lnTo>
                  <a:lnTo>
                    <a:pt x="125" y="242"/>
                  </a:lnTo>
                  <a:lnTo>
                    <a:pt x="129" y="233"/>
                  </a:lnTo>
                  <a:lnTo>
                    <a:pt x="133" y="221"/>
                  </a:lnTo>
                  <a:lnTo>
                    <a:pt x="137" y="210"/>
                  </a:lnTo>
                  <a:lnTo>
                    <a:pt x="141" y="200"/>
                  </a:lnTo>
                  <a:lnTo>
                    <a:pt x="141" y="190"/>
                  </a:lnTo>
                  <a:lnTo>
                    <a:pt x="140" y="177"/>
                  </a:lnTo>
                  <a:lnTo>
                    <a:pt x="135" y="166"/>
                  </a:lnTo>
                  <a:lnTo>
                    <a:pt x="129" y="154"/>
                  </a:lnTo>
                  <a:lnTo>
                    <a:pt x="119" y="140"/>
                  </a:lnTo>
                  <a:lnTo>
                    <a:pt x="101" y="127"/>
                  </a:lnTo>
                  <a:lnTo>
                    <a:pt x="85" y="118"/>
                  </a:lnTo>
                  <a:lnTo>
                    <a:pt x="69" y="105"/>
                  </a:lnTo>
                  <a:lnTo>
                    <a:pt x="54" y="93"/>
                  </a:lnTo>
                  <a:lnTo>
                    <a:pt x="43" y="80"/>
                  </a:lnTo>
                  <a:lnTo>
                    <a:pt x="29" y="68"/>
                  </a:lnTo>
                  <a:lnTo>
                    <a:pt x="18" y="54"/>
                  </a:lnTo>
                  <a:lnTo>
                    <a:pt x="10" y="39"/>
                  </a:lnTo>
                  <a:lnTo>
                    <a:pt x="6" y="28"/>
                  </a:lnTo>
                  <a:lnTo>
                    <a:pt x="1" y="13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51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s-PR"/>
            </a:p>
          </p:txBody>
        </p:sp>
        <p:sp>
          <p:nvSpPr>
            <p:cNvPr id="294998" name="Freeform 92"/>
            <p:cNvSpPr>
              <a:spLocks/>
            </p:cNvSpPr>
            <p:nvPr/>
          </p:nvSpPr>
          <p:spPr bwMode="auto">
            <a:xfrm>
              <a:off x="2505" y="3129"/>
              <a:ext cx="885" cy="562"/>
            </a:xfrm>
            <a:custGeom>
              <a:avLst/>
              <a:gdLst>
                <a:gd name="T0" fmla="*/ 0 w 4426"/>
                <a:gd name="T1" fmla="*/ 0 h 2812"/>
                <a:gd name="T2" fmla="*/ 18 w 4426"/>
                <a:gd name="T3" fmla="*/ 29 h 2812"/>
                <a:gd name="T4" fmla="*/ 41 w 4426"/>
                <a:gd name="T5" fmla="*/ 64 h 2812"/>
                <a:gd name="T6" fmla="*/ 69 w 4426"/>
                <a:gd name="T7" fmla="*/ 104 h 2812"/>
                <a:gd name="T8" fmla="*/ 101 w 4426"/>
                <a:gd name="T9" fmla="*/ 148 h 2812"/>
                <a:gd name="T10" fmla="*/ 138 w 4426"/>
                <a:gd name="T11" fmla="*/ 195 h 2812"/>
                <a:gd name="T12" fmla="*/ 179 w 4426"/>
                <a:gd name="T13" fmla="*/ 244 h 2812"/>
                <a:gd name="T14" fmla="*/ 224 w 4426"/>
                <a:gd name="T15" fmla="*/ 293 h 2812"/>
                <a:gd name="T16" fmla="*/ 275 w 4426"/>
                <a:gd name="T17" fmla="*/ 342 h 2812"/>
                <a:gd name="T18" fmla="*/ 329 w 4426"/>
                <a:gd name="T19" fmla="*/ 391 h 2812"/>
                <a:gd name="T20" fmla="*/ 388 w 4426"/>
                <a:gd name="T21" fmla="*/ 436 h 2812"/>
                <a:gd name="T22" fmla="*/ 405 w 4426"/>
                <a:gd name="T23" fmla="*/ 449 h 2812"/>
                <a:gd name="T24" fmla="*/ 425 w 4426"/>
                <a:gd name="T25" fmla="*/ 462 h 2812"/>
                <a:gd name="T26" fmla="*/ 445 w 4426"/>
                <a:gd name="T27" fmla="*/ 476 h 2812"/>
                <a:gd name="T28" fmla="*/ 469 w 4426"/>
                <a:gd name="T29" fmla="*/ 490 h 2812"/>
                <a:gd name="T30" fmla="*/ 493 w 4426"/>
                <a:gd name="T31" fmla="*/ 504 h 2812"/>
                <a:gd name="T32" fmla="*/ 518 w 4426"/>
                <a:gd name="T33" fmla="*/ 516 h 2812"/>
                <a:gd name="T34" fmla="*/ 544 w 4426"/>
                <a:gd name="T35" fmla="*/ 529 h 2812"/>
                <a:gd name="T36" fmla="*/ 570 w 4426"/>
                <a:gd name="T37" fmla="*/ 540 h 2812"/>
                <a:gd name="T38" fmla="*/ 596 w 4426"/>
                <a:gd name="T39" fmla="*/ 549 h 2812"/>
                <a:gd name="T40" fmla="*/ 621 w 4426"/>
                <a:gd name="T41" fmla="*/ 556 h 2812"/>
                <a:gd name="T42" fmla="*/ 636 w 4426"/>
                <a:gd name="T43" fmla="*/ 559 h 2812"/>
                <a:gd name="T44" fmla="*/ 650 w 4426"/>
                <a:gd name="T45" fmla="*/ 561 h 2812"/>
                <a:gd name="T46" fmla="*/ 663 w 4426"/>
                <a:gd name="T47" fmla="*/ 562 h 2812"/>
                <a:gd name="T48" fmla="*/ 676 w 4426"/>
                <a:gd name="T49" fmla="*/ 562 h 2812"/>
                <a:gd name="T50" fmla="*/ 688 w 4426"/>
                <a:gd name="T51" fmla="*/ 561 h 2812"/>
                <a:gd name="T52" fmla="*/ 700 w 4426"/>
                <a:gd name="T53" fmla="*/ 559 h 2812"/>
                <a:gd name="T54" fmla="*/ 712 w 4426"/>
                <a:gd name="T55" fmla="*/ 556 h 2812"/>
                <a:gd name="T56" fmla="*/ 724 w 4426"/>
                <a:gd name="T57" fmla="*/ 552 h 2812"/>
                <a:gd name="T58" fmla="*/ 736 w 4426"/>
                <a:gd name="T59" fmla="*/ 548 h 2812"/>
                <a:gd name="T60" fmla="*/ 747 w 4426"/>
                <a:gd name="T61" fmla="*/ 543 h 2812"/>
                <a:gd name="T62" fmla="*/ 752 w 4426"/>
                <a:gd name="T63" fmla="*/ 540 h 2812"/>
                <a:gd name="T64" fmla="*/ 755 w 4426"/>
                <a:gd name="T65" fmla="*/ 538 h 2812"/>
                <a:gd name="T66" fmla="*/ 759 w 4426"/>
                <a:gd name="T67" fmla="*/ 535 h 2812"/>
                <a:gd name="T68" fmla="*/ 761 w 4426"/>
                <a:gd name="T69" fmla="*/ 534 h 2812"/>
                <a:gd name="T70" fmla="*/ 763 w 4426"/>
                <a:gd name="T71" fmla="*/ 532 h 2812"/>
                <a:gd name="T72" fmla="*/ 765 w 4426"/>
                <a:gd name="T73" fmla="*/ 530 h 2812"/>
                <a:gd name="T74" fmla="*/ 767 w 4426"/>
                <a:gd name="T75" fmla="*/ 528 h 2812"/>
                <a:gd name="T76" fmla="*/ 770 w 4426"/>
                <a:gd name="T77" fmla="*/ 526 h 2812"/>
                <a:gd name="T78" fmla="*/ 773 w 4426"/>
                <a:gd name="T79" fmla="*/ 523 h 2812"/>
                <a:gd name="T80" fmla="*/ 777 w 4426"/>
                <a:gd name="T81" fmla="*/ 521 h 2812"/>
                <a:gd name="T82" fmla="*/ 782 w 4426"/>
                <a:gd name="T83" fmla="*/ 517 h 2812"/>
                <a:gd name="T84" fmla="*/ 790 w 4426"/>
                <a:gd name="T85" fmla="*/ 512 h 2812"/>
                <a:gd name="T86" fmla="*/ 800 w 4426"/>
                <a:gd name="T87" fmla="*/ 507 h 2812"/>
                <a:gd name="T88" fmla="*/ 812 w 4426"/>
                <a:gd name="T89" fmla="*/ 501 h 2812"/>
                <a:gd name="T90" fmla="*/ 825 w 4426"/>
                <a:gd name="T91" fmla="*/ 495 h 2812"/>
                <a:gd name="T92" fmla="*/ 839 w 4426"/>
                <a:gd name="T93" fmla="*/ 487 h 2812"/>
                <a:gd name="T94" fmla="*/ 851 w 4426"/>
                <a:gd name="T95" fmla="*/ 479 h 2812"/>
                <a:gd name="T96" fmla="*/ 862 w 4426"/>
                <a:gd name="T97" fmla="*/ 469 h 2812"/>
                <a:gd name="T98" fmla="*/ 871 w 4426"/>
                <a:gd name="T99" fmla="*/ 459 h 2812"/>
                <a:gd name="T100" fmla="*/ 878 w 4426"/>
                <a:gd name="T101" fmla="*/ 448 h 2812"/>
                <a:gd name="T102" fmla="*/ 885 w 4426"/>
                <a:gd name="T103" fmla="*/ 428 h 281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4426"/>
                <a:gd name="T157" fmla="*/ 0 h 2812"/>
                <a:gd name="T158" fmla="*/ 4426 w 4426"/>
                <a:gd name="T159" fmla="*/ 2812 h 281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4426" h="2812">
                  <a:moveTo>
                    <a:pt x="0" y="0"/>
                  </a:moveTo>
                  <a:lnTo>
                    <a:pt x="92" y="145"/>
                  </a:lnTo>
                  <a:lnTo>
                    <a:pt x="207" y="322"/>
                  </a:lnTo>
                  <a:lnTo>
                    <a:pt x="346" y="521"/>
                  </a:lnTo>
                  <a:lnTo>
                    <a:pt x="506" y="741"/>
                  </a:lnTo>
                  <a:lnTo>
                    <a:pt x="688" y="974"/>
                  </a:lnTo>
                  <a:lnTo>
                    <a:pt x="897" y="1219"/>
                  </a:lnTo>
                  <a:lnTo>
                    <a:pt x="1122" y="1466"/>
                  </a:lnTo>
                  <a:lnTo>
                    <a:pt x="1373" y="1713"/>
                  </a:lnTo>
                  <a:lnTo>
                    <a:pt x="1646" y="1955"/>
                  </a:lnTo>
                  <a:lnTo>
                    <a:pt x="1939" y="2184"/>
                  </a:lnTo>
                  <a:lnTo>
                    <a:pt x="2023" y="2247"/>
                  </a:lnTo>
                  <a:lnTo>
                    <a:pt x="2123" y="2313"/>
                  </a:lnTo>
                  <a:lnTo>
                    <a:pt x="2228" y="2381"/>
                  </a:lnTo>
                  <a:lnTo>
                    <a:pt x="2345" y="2450"/>
                  </a:lnTo>
                  <a:lnTo>
                    <a:pt x="2465" y="2521"/>
                  </a:lnTo>
                  <a:lnTo>
                    <a:pt x="2591" y="2584"/>
                  </a:lnTo>
                  <a:lnTo>
                    <a:pt x="2720" y="2646"/>
                  </a:lnTo>
                  <a:lnTo>
                    <a:pt x="2850" y="2701"/>
                  </a:lnTo>
                  <a:lnTo>
                    <a:pt x="2979" y="2747"/>
                  </a:lnTo>
                  <a:lnTo>
                    <a:pt x="3107" y="2780"/>
                  </a:lnTo>
                  <a:lnTo>
                    <a:pt x="3180" y="2796"/>
                  </a:lnTo>
                  <a:lnTo>
                    <a:pt x="3249" y="2806"/>
                  </a:lnTo>
                  <a:lnTo>
                    <a:pt x="3317" y="2812"/>
                  </a:lnTo>
                  <a:lnTo>
                    <a:pt x="3381" y="2811"/>
                  </a:lnTo>
                  <a:lnTo>
                    <a:pt x="3442" y="2805"/>
                  </a:lnTo>
                  <a:lnTo>
                    <a:pt x="3502" y="2796"/>
                  </a:lnTo>
                  <a:lnTo>
                    <a:pt x="3562" y="2783"/>
                  </a:lnTo>
                  <a:lnTo>
                    <a:pt x="3620" y="2763"/>
                  </a:lnTo>
                  <a:lnTo>
                    <a:pt x="3679" y="2742"/>
                  </a:lnTo>
                  <a:lnTo>
                    <a:pt x="3736" y="2715"/>
                  </a:lnTo>
                  <a:lnTo>
                    <a:pt x="3760" y="2702"/>
                  </a:lnTo>
                  <a:lnTo>
                    <a:pt x="3778" y="2690"/>
                  </a:lnTo>
                  <a:lnTo>
                    <a:pt x="3794" y="2679"/>
                  </a:lnTo>
                  <a:lnTo>
                    <a:pt x="3804" y="2670"/>
                  </a:lnTo>
                  <a:lnTo>
                    <a:pt x="3817" y="2662"/>
                  </a:lnTo>
                  <a:lnTo>
                    <a:pt x="3827" y="2653"/>
                  </a:lnTo>
                  <a:lnTo>
                    <a:pt x="3836" y="2644"/>
                  </a:lnTo>
                  <a:lnTo>
                    <a:pt x="3850" y="2633"/>
                  </a:lnTo>
                  <a:lnTo>
                    <a:pt x="3864" y="2619"/>
                  </a:lnTo>
                  <a:lnTo>
                    <a:pt x="3884" y="2605"/>
                  </a:lnTo>
                  <a:lnTo>
                    <a:pt x="3909" y="2585"/>
                  </a:lnTo>
                  <a:lnTo>
                    <a:pt x="3950" y="2562"/>
                  </a:lnTo>
                  <a:lnTo>
                    <a:pt x="4003" y="2538"/>
                  </a:lnTo>
                  <a:lnTo>
                    <a:pt x="4062" y="2509"/>
                  </a:lnTo>
                  <a:lnTo>
                    <a:pt x="4128" y="2477"/>
                  </a:lnTo>
                  <a:lnTo>
                    <a:pt x="4195" y="2438"/>
                  </a:lnTo>
                  <a:lnTo>
                    <a:pt x="4254" y="2397"/>
                  </a:lnTo>
                  <a:lnTo>
                    <a:pt x="4311" y="2347"/>
                  </a:lnTo>
                  <a:lnTo>
                    <a:pt x="4358" y="2299"/>
                  </a:lnTo>
                  <a:lnTo>
                    <a:pt x="4392" y="2240"/>
                  </a:lnTo>
                  <a:lnTo>
                    <a:pt x="4426" y="2142"/>
                  </a:lnTo>
                </a:path>
              </a:pathLst>
            </a:custGeom>
            <a:noFill/>
            <a:ln w="0">
              <a:solidFill>
                <a:srgbClr val="51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s-PR"/>
            </a:p>
          </p:txBody>
        </p:sp>
        <p:sp>
          <p:nvSpPr>
            <p:cNvPr id="294999" name="Freeform 93"/>
            <p:cNvSpPr>
              <a:spLocks/>
            </p:cNvSpPr>
            <p:nvPr/>
          </p:nvSpPr>
          <p:spPr bwMode="auto">
            <a:xfrm>
              <a:off x="2708" y="3399"/>
              <a:ext cx="116" cy="110"/>
            </a:xfrm>
            <a:custGeom>
              <a:avLst/>
              <a:gdLst>
                <a:gd name="T0" fmla="*/ 40 w 579"/>
                <a:gd name="T1" fmla="*/ 9 h 552"/>
                <a:gd name="T2" fmla="*/ 47 w 579"/>
                <a:gd name="T3" fmla="*/ 15 h 552"/>
                <a:gd name="T4" fmla="*/ 54 w 579"/>
                <a:gd name="T5" fmla="*/ 21 h 552"/>
                <a:gd name="T6" fmla="*/ 62 w 579"/>
                <a:gd name="T7" fmla="*/ 28 h 552"/>
                <a:gd name="T8" fmla="*/ 70 w 579"/>
                <a:gd name="T9" fmla="*/ 36 h 552"/>
                <a:gd name="T10" fmla="*/ 78 w 579"/>
                <a:gd name="T11" fmla="*/ 43 h 552"/>
                <a:gd name="T12" fmla="*/ 86 w 579"/>
                <a:gd name="T13" fmla="*/ 51 h 552"/>
                <a:gd name="T14" fmla="*/ 93 w 579"/>
                <a:gd name="T15" fmla="*/ 57 h 552"/>
                <a:gd name="T16" fmla="*/ 100 w 579"/>
                <a:gd name="T17" fmla="*/ 63 h 552"/>
                <a:gd name="T18" fmla="*/ 105 w 579"/>
                <a:gd name="T19" fmla="*/ 69 h 552"/>
                <a:gd name="T20" fmla="*/ 109 w 579"/>
                <a:gd name="T21" fmla="*/ 73 h 552"/>
                <a:gd name="T22" fmla="*/ 114 w 579"/>
                <a:gd name="T23" fmla="*/ 78 h 552"/>
                <a:gd name="T24" fmla="*/ 116 w 579"/>
                <a:gd name="T25" fmla="*/ 85 h 552"/>
                <a:gd name="T26" fmla="*/ 115 w 579"/>
                <a:gd name="T27" fmla="*/ 91 h 552"/>
                <a:gd name="T28" fmla="*/ 114 w 579"/>
                <a:gd name="T29" fmla="*/ 97 h 552"/>
                <a:gd name="T30" fmla="*/ 110 w 579"/>
                <a:gd name="T31" fmla="*/ 102 h 552"/>
                <a:gd name="T32" fmla="*/ 105 w 579"/>
                <a:gd name="T33" fmla="*/ 106 h 552"/>
                <a:gd name="T34" fmla="*/ 99 w 579"/>
                <a:gd name="T35" fmla="*/ 109 h 552"/>
                <a:gd name="T36" fmla="*/ 92 w 579"/>
                <a:gd name="T37" fmla="*/ 110 h 552"/>
                <a:gd name="T38" fmla="*/ 85 w 579"/>
                <a:gd name="T39" fmla="*/ 109 h 552"/>
                <a:gd name="T40" fmla="*/ 78 w 579"/>
                <a:gd name="T41" fmla="*/ 105 h 552"/>
                <a:gd name="T42" fmla="*/ 71 w 579"/>
                <a:gd name="T43" fmla="*/ 100 h 552"/>
                <a:gd name="T44" fmla="*/ 64 w 579"/>
                <a:gd name="T45" fmla="*/ 94 h 552"/>
                <a:gd name="T46" fmla="*/ 56 w 579"/>
                <a:gd name="T47" fmla="*/ 88 h 552"/>
                <a:gd name="T48" fmla="*/ 48 w 579"/>
                <a:gd name="T49" fmla="*/ 81 h 552"/>
                <a:gd name="T50" fmla="*/ 41 w 579"/>
                <a:gd name="T51" fmla="*/ 75 h 552"/>
                <a:gd name="T52" fmla="*/ 35 w 579"/>
                <a:gd name="T53" fmla="*/ 68 h 552"/>
                <a:gd name="T54" fmla="*/ 28 w 579"/>
                <a:gd name="T55" fmla="*/ 62 h 552"/>
                <a:gd name="T56" fmla="*/ 23 w 579"/>
                <a:gd name="T57" fmla="*/ 56 h 552"/>
                <a:gd name="T58" fmla="*/ 18 w 579"/>
                <a:gd name="T59" fmla="*/ 51 h 552"/>
                <a:gd name="T60" fmla="*/ 14 w 579"/>
                <a:gd name="T61" fmla="*/ 47 h 552"/>
                <a:gd name="T62" fmla="*/ 11 w 579"/>
                <a:gd name="T63" fmla="*/ 43 h 552"/>
                <a:gd name="T64" fmla="*/ 8 w 579"/>
                <a:gd name="T65" fmla="*/ 40 h 552"/>
                <a:gd name="T66" fmla="*/ 5 w 579"/>
                <a:gd name="T67" fmla="*/ 36 h 552"/>
                <a:gd name="T68" fmla="*/ 3 w 579"/>
                <a:gd name="T69" fmla="*/ 33 h 552"/>
                <a:gd name="T70" fmla="*/ 1 w 579"/>
                <a:gd name="T71" fmla="*/ 29 h 552"/>
                <a:gd name="T72" fmla="*/ 0 w 579"/>
                <a:gd name="T73" fmla="*/ 25 h 552"/>
                <a:gd name="T74" fmla="*/ 0 w 579"/>
                <a:gd name="T75" fmla="*/ 21 h 552"/>
                <a:gd name="T76" fmla="*/ 1 w 579"/>
                <a:gd name="T77" fmla="*/ 17 h 552"/>
                <a:gd name="T78" fmla="*/ 3 w 579"/>
                <a:gd name="T79" fmla="*/ 13 h 552"/>
                <a:gd name="T80" fmla="*/ 7 w 579"/>
                <a:gd name="T81" fmla="*/ 9 h 552"/>
                <a:gd name="T82" fmla="*/ 10 w 579"/>
                <a:gd name="T83" fmla="*/ 6 h 552"/>
                <a:gd name="T84" fmla="*/ 12 w 579"/>
                <a:gd name="T85" fmla="*/ 4 h 552"/>
                <a:gd name="T86" fmla="*/ 16 w 579"/>
                <a:gd name="T87" fmla="*/ 1 h 552"/>
                <a:gd name="T88" fmla="*/ 19 w 579"/>
                <a:gd name="T89" fmla="*/ 1 h 552"/>
                <a:gd name="T90" fmla="*/ 22 w 579"/>
                <a:gd name="T91" fmla="*/ 0 h 552"/>
                <a:gd name="T92" fmla="*/ 25 w 579"/>
                <a:gd name="T93" fmla="*/ 0 h 552"/>
                <a:gd name="T94" fmla="*/ 29 w 579"/>
                <a:gd name="T95" fmla="*/ 1 h 552"/>
                <a:gd name="T96" fmla="*/ 32 w 579"/>
                <a:gd name="T97" fmla="*/ 3 h 552"/>
                <a:gd name="T98" fmla="*/ 36 w 579"/>
                <a:gd name="T99" fmla="*/ 5 h 552"/>
                <a:gd name="T100" fmla="*/ 40 w 579"/>
                <a:gd name="T101" fmla="*/ 9 h 552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579"/>
                <a:gd name="T154" fmla="*/ 0 h 552"/>
                <a:gd name="T155" fmla="*/ 579 w 579"/>
                <a:gd name="T156" fmla="*/ 552 h 552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579" h="552">
                  <a:moveTo>
                    <a:pt x="199" y="44"/>
                  </a:moveTo>
                  <a:lnTo>
                    <a:pt x="233" y="73"/>
                  </a:lnTo>
                  <a:lnTo>
                    <a:pt x="271" y="105"/>
                  </a:lnTo>
                  <a:lnTo>
                    <a:pt x="309" y="142"/>
                  </a:lnTo>
                  <a:lnTo>
                    <a:pt x="349" y="179"/>
                  </a:lnTo>
                  <a:lnTo>
                    <a:pt x="389" y="217"/>
                  </a:lnTo>
                  <a:lnTo>
                    <a:pt x="429" y="254"/>
                  </a:lnTo>
                  <a:lnTo>
                    <a:pt x="465" y="287"/>
                  </a:lnTo>
                  <a:lnTo>
                    <a:pt x="498" y="318"/>
                  </a:lnTo>
                  <a:lnTo>
                    <a:pt x="526" y="345"/>
                  </a:lnTo>
                  <a:lnTo>
                    <a:pt x="546" y="366"/>
                  </a:lnTo>
                  <a:lnTo>
                    <a:pt x="568" y="392"/>
                  </a:lnTo>
                  <a:lnTo>
                    <a:pt x="579" y="425"/>
                  </a:lnTo>
                  <a:lnTo>
                    <a:pt x="576" y="456"/>
                  </a:lnTo>
                  <a:lnTo>
                    <a:pt x="569" y="485"/>
                  </a:lnTo>
                  <a:lnTo>
                    <a:pt x="549" y="512"/>
                  </a:lnTo>
                  <a:lnTo>
                    <a:pt x="526" y="533"/>
                  </a:lnTo>
                  <a:lnTo>
                    <a:pt x="494" y="546"/>
                  </a:lnTo>
                  <a:lnTo>
                    <a:pt x="460" y="552"/>
                  </a:lnTo>
                  <a:lnTo>
                    <a:pt x="425" y="546"/>
                  </a:lnTo>
                  <a:lnTo>
                    <a:pt x="390" y="529"/>
                  </a:lnTo>
                  <a:lnTo>
                    <a:pt x="355" y="504"/>
                  </a:lnTo>
                  <a:lnTo>
                    <a:pt x="319" y="473"/>
                  </a:lnTo>
                  <a:lnTo>
                    <a:pt x="280" y="441"/>
                  </a:lnTo>
                  <a:lnTo>
                    <a:pt x="241" y="407"/>
                  </a:lnTo>
                  <a:lnTo>
                    <a:pt x="206" y="374"/>
                  </a:lnTo>
                  <a:lnTo>
                    <a:pt x="173" y="343"/>
                  </a:lnTo>
                  <a:lnTo>
                    <a:pt x="141" y="311"/>
                  </a:lnTo>
                  <a:lnTo>
                    <a:pt x="113" y="282"/>
                  </a:lnTo>
                  <a:lnTo>
                    <a:pt x="88" y="257"/>
                  </a:lnTo>
                  <a:lnTo>
                    <a:pt x="69" y="237"/>
                  </a:lnTo>
                  <a:lnTo>
                    <a:pt x="54" y="218"/>
                  </a:lnTo>
                  <a:lnTo>
                    <a:pt x="39" y="200"/>
                  </a:lnTo>
                  <a:lnTo>
                    <a:pt x="26" y="183"/>
                  </a:lnTo>
                  <a:lnTo>
                    <a:pt x="14" y="165"/>
                  </a:lnTo>
                  <a:lnTo>
                    <a:pt x="5" y="145"/>
                  </a:lnTo>
                  <a:lnTo>
                    <a:pt x="0" y="125"/>
                  </a:lnTo>
                  <a:lnTo>
                    <a:pt x="0" y="105"/>
                  </a:lnTo>
                  <a:lnTo>
                    <a:pt x="5" y="85"/>
                  </a:lnTo>
                  <a:lnTo>
                    <a:pt x="16" y="64"/>
                  </a:lnTo>
                  <a:lnTo>
                    <a:pt x="33" y="45"/>
                  </a:lnTo>
                  <a:lnTo>
                    <a:pt x="49" y="28"/>
                  </a:lnTo>
                  <a:lnTo>
                    <a:pt x="62" y="18"/>
                  </a:lnTo>
                  <a:lnTo>
                    <a:pt x="79" y="7"/>
                  </a:lnTo>
                  <a:lnTo>
                    <a:pt x="94" y="4"/>
                  </a:lnTo>
                  <a:lnTo>
                    <a:pt x="108" y="0"/>
                  </a:lnTo>
                  <a:lnTo>
                    <a:pt x="125" y="2"/>
                  </a:lnTo>
                  <a:lnTo>
                    <a:pt x="143" y="6"/>
                  </a:lnTo>
                  <a:lnTo>
                    <a:pt x="159" y="16"/>
                  </a:lnTo>
                  <a:lnTo>
                    <a:pt x="179" y="27"/>
                  </a:lnTo>
                  <a:lnTo>
                    <a:pt x="199" y="44"/>
                  </a:lnTo>
                  <a:close/>
                </a:path>
              </a:pathLst>
            </a:custGeom>
            <a:solidFill>
              <a:srgbClr val="E5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R"/>
            </a:p>
          </p:txBody>
        </p:sp>
        <p:sp>
          <p:nvSpPr>
            <p:cNvPr id="295000" name="Freeform 94"/>
            <p:cNvSpPr>
              <a:spLocks/>
            </p:cNvSpPr>
            <p:nvPr/>
          </p:nvSpPr>
          <p:spPr bwMode="auto">
            <a:xfrm>
              <a:off x="2708" y="3399"/>
              <a:ext cx="116" cy="110"/>
            </a:xfrm>
            <a:custGeom>
              <a:avLst/>
              <a:gdLst>
                <a:gd name="T0" fmla="*/ 40 w 579"/>
                <a:gd name="T1" fmla="*/ 9 h 552"/>
                <a:gd name="T2" fmla="*/ 47 w 579"/>
                <a:gd name="T3" fmla="*/ 15 h 552"/>
                <a:gd name="T4" fmla="*/ 54 w 579"/>
                <a:gd name="T5" fmla="*/ 21 h 552"/>
                <a:gd name="T6" fmla="*/ 62 w 579"/>
                <a:gd name="T7" fmla="*/ 28 h 552"/>
                <a:gd name="T8" fmla="*/ 70 w 579"/>
                <a:gd name="T9" fmla="*/ 36 h 552"/>
                <a:gd name="T10" fmla="*/ 78 w 579"/>
                <a:gd name="T11" fmla="*/ 43 h 552"/>
                <a:gd name="T12" fmla="*/ 86 w 579"/>
                <a:gd name="T13" fmla="*/ 51 h 552"/>
                <a:gd name="T14" fmla="*/ 93 w 579"/>
                <a:gd name="T15" fmla="*/ 57 h 552"/>
                <a:gd name="T16" fmla="*/ 100 w 579"/>
                <a:gd name="T17" fmla="*/ 63 h 552"/>
                <a:gd name="T18" fmla="*/ 105 w 579"/>
                <a:gd name="T19" fmla="*/ 69 h 552"/>
                <a:gd name="T20" fmla="*/ 109 w 579"/>
                <a:gd name="T21" fmla="*/ 73 h 552"/>
                <a:gd name="T22" fmla="*/ 114 w 579"/>
                <a:gd name="T23" fmla="*/ 78 h 552"/>
                <a:gd name="T24" fmla="*/ 116 w 579"/>
                <a:gd name="T25" fmla="*/ 85 h 552"/>
                <a:gd name="T26" fmla="*/ 115 w 579"/>
                <a:gd name="T27" fmla="*/ 91 h 552"/>
                <a:gd name="T28" fmla="*/ 114 w 579"/>
                <a:gd name="T29" fmla="*/ 97 h 552"/>
                <a:gd name="T30" fmla="*/ 110 w 579"/>
                <a:gd name="T31" fmla="*/ 102 h 552"/>
                <a:gd name="T32" fmla="*/ 105 w 579"/>
                <a:gd name="T33" fmla="*/ 106 h 552"/>
                <a:gd name="T34" fmla="*/ 99 w 579"/>
                <a:gd name="T35" fmla="*/ 109 h 552"/>
                <a:gd name="T36" fmla="*/ 92 w 579"/>
                <a:gd name="T37" fmla="*/ 110 h 552"/>
                <a:gd name="T38" fmla="*/ 85 w 579"/>
                <a:gd name="T39" fmla="*/ 109 h 552"/>
                <a:gd name="T40" fmla="*/ 78 w 579"/>
                <a:gd name="T41" fmla="*/ 105 h 552"/>
                <a:gd name="T42" fmla="*/ 71 w 579"/>
                <a:gd name="T43" fmla="*/ 100 h 552"/>
                <a:gd name="T44" fmla="*/ 64 w 579"/>
                <a:gd name="T45" fmla="*/ 94 h 552"/>
                <a:gd name="T46" fmla="*/ 56 w 579"/>
                <a:gd name="T47" fmla="*/ 88 h 552"/>
                <a:gd name="T48" fmla="*/ 48 w 579"/>
                <a:gd name="T49" fmla="*/ 81 h 552"/>
                <a:gd name="T50" fmla="*/ 41 w 579"/>
                <a:gd name="T51" fmla="*/ 75 h 552"/>
                <a:gd name="T52" fmla="*/ 35 w 579"/>
                <a:gd name="T53" fmla="*/ 68 h 552"/>
                <a:gd name="T54" fmla="*/ 28 w 579"/>
                <a:gd name="T55" fmla="*/ 62 h 552"/>
                <a:gd name="T56" fmla="*/ 23 w 579"/>
                <a:gd name="T57" fmla="*/ 56 h 552"/>
                <a:gd name="T58" fmla="*/ 18 w 579"/>
                <a:gd name="T59" fmla="*/ 51 h 552"/>
                <a:gd name="T60" fmla="*/ 14 w 579"/>
                <a:gd name="T61" fmla="*/ 47 h 552"/>
                <a:gd name="T62" fmla="*/ 11 w 579"/>
                <a:gd name="T63" fmla="*/ 43 h 552"/>
                <a:gd name="T64" fmla="*/ 8 w 579"/>
                <a:gd name="T65" fmla="*/ 40 h 552"/>
                <a:gd name="T66" fmla="*/ 5 w 579"/>
                <a:gd name="T67" fmla="*/ 36 h 552"/>
                <a:gd name="T68" fmla="*/ 3 w 579"/>
                <a:gd name="T69" fmla="*/ 33 h 552"/>
                <a:gd name="T70" fmla="*/ 1 w 579"/>
                <a:gd name="T71" fmla="*/ 29 h 552"/>
                <a:gd name="T72" fmla="*/ 0 w 579"/>
                <a:gd name="T73" fmla="*/ 25 h 552"/>
                <a:gd name="T74" fmla="*/ 0 w 579"/>
                <a:gd name="T75" fmla="*/ 21 h 552"/>
                <a:gd name="T76" fmla="*/ 1 w 579"/>
                <a:gd name="T77" fmla="*/ 17 h 552"/>
                <a:gd name="T78" fmla="*/ 3 w 579"/>
                <a:gd name="T79" fmla="*/ 13 h 552"/>
                <a:gd name="T80" fmla="*/ 7 w 579"/>
                <a:gd name="T81" fmla="*/ 9 h 552"/>
                <a:gd name="T82" fmla="*/ 10 w 579"/>
                <a:gd name="T83" fmla="*/ 6 h 552"/>
                <a:gd name="T84" fmla="*/ 12 w 579"/>
                <a:gd name="T85" fmla="*/ 4 h 552"/>
                <a:gd name="T86" fmla="*/ 16 w 579"/>
                <a:gd name="T87" fmla="*/ 1 h 552"/>
                <a:gd name="T88" fmla="*/ 19 w 579"/>
                <a:gd name="T89" fmla="*/ 1 h 552"/>
                <a:gd name="T90" fmla="*/ 22 w 579"/>
                <a:gd name="T91" fmla="*/ 0 h 552"/>
                <a:gd name="T92" fmla="*/ 25 w 579"/>
                <a:gd name="T93" fmla="*/ 0 h 552"/>
                <a:gd name="T94" fmla="*/ 29 w 579"/>
                <a:gd name="T95" fmla="*/ 1 h 552"/>
                <a:gd name="T96" fmla="*/ 32 w 579"/>
                <a:gd name="T97" fmla="*/ 3 h 552"/>
                <a:gd name="T98" fmla="*/ 36 w 579"/>
                <a:gd name="T99" fmla="*/ 5 h 552"/>
                <a:gd name="T100" fmla="*/ 40 w 579"/>
                <a:gd name="T101" fmla="*/ 9 h 552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579"/>
                <a:gd name="T154" fmla="*/ 0 h 552"/>
                <a:gd name="T155" fmla="*/ 579 w 579"/>
                <a:gd name="T156" fmla="*/ 552 h 552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579" h="552">
                  <a:moveTo>
                    <a:pt x="199" y="44"/>
                  </a:moveTo>
                  <a:lnTo>
                    <a:pt x="233" y="73"/>
                  </a:lnTo>
                  <a:lnTo>
                    <a:pt x="271" y="105"/>
                  </a:lnTo>
                  <a:lnTo>
                    <a:pt x="309" y="142"/>
                  </a:lnTo>
                  <a:lnTo>
                    <a:pt x="349" y="179"/>
                  </a:lnTo>
                  <a:lnTo>
                    <a:pt x="389" y="217"/>
                  </a:lnTo>
                  <a:lnTo>
                    <a:pt x="429" y="254"/>
                  </a:lnTo>
                  <a:lnTo>
                    <a:pt x="465" y="287"/>
                  </a:lnTo>
                  <a:lnTo>
                    <a:pt x="498" y="318"/>
                  </a:lnTo>
                  <a:lnTo>
                    <a:pt x="526" y="345"/>
                  </a:lnTo>
                  <a:lnTo>
                    <a:pt x="546" y="366"/>
                  </a:lnTo>
                  <a:lnTo>
                    <a:pt x="568" y="392"/>
                  </a:lnTo>
                  <a:lnTo>
                    <a:pt x="579" y="425"/>
                  </a:lnTo>
                  <a:lnTo>
                    <a:pt x="576" y="456"/>
                  </a:lnTo>
                  <a:lnTo>
                    <a:pt x="569" y="485"/>
                  </a:lnTo>
                  <a:lnTo>
                    <a:pt x="549" y="512"/>
                  </a:lnTo>
                  <a:lnTo>
                    <a:pt x="526" y="533"/>
                  </a:lnTo>
                  <a:lnTo>
                    <a:pt x="494" y="546"/>
                  </a:lnTo>
                  <a:lnTo>
                    <a:pt x="460" y="552"/>
                  </a:lnTo>
                  <a:lnTo>
                    <a:pt x="425" y="546"/>
                  </a:lnTo>
                  <a:lnTo>
                    <a:pt x="390" y="529"/>
                  </a:lnTo>
                  <a:lnTo>
                    <a:pt x="355" y="504"/>
                  </a:lnTo>
                  <a:lnTo>
                    <a:pt x="319" y="473"/>
                  </a:lnTo>
                  <a:lnTo>
                    <a:pt x="280" y="441"/>
                  </a:lnTo>
                  <a:lnTo>
                    <a:pt x="241" y="407"/>
                  </a:lnTo>
                  <a:lnTo>
                    <a:pt x="206" y="374"/>
                  </a:lnTo>
                  <a:lnTo>
                    <a:pt x="173" y="343"/>
                  </a:lnTo>
                  <a:lnTo>
                    <a:pt x="141" y="311"/>
                  </a:lnTo>
                  <a:lnTo>
                    <a:pt x="113" y="282"/>
                  </a:lnTo>
                  <a:lnTo>
                    <a:pt x="88" y="257"/>
                  </a:lnTo>
                  <a:lnTo>
                    <a:pt x="69" y="237"/>
                  </a:lnTo>
                  <a:lnTo>
                    <a:pt x="54" y="218"/>
                  </a:lnTo>
                  <a:lnTo>
                    <a:pt x="39" y="200"/>
                  </a:lnTo>
                  <a:lnTo>
                    <a:pt x="26" y="183"/>
                  </a:lnTo>
                  <a:lnTo>
                    <a:pt x="14" y="165"/>
                  </a:lnTo>
                  <a:lnTo>
                    <a:pt x="5" y="145"/>
                  </a:lnTo>
                  <a:lnTo>
                    <a:pt x="0" y="125"/>
                  </a:lnTo>
                  <a:lnTo>
                    <a:pt x="0" y="105"/>
                  </a:lnTo>
                  <a:lnTo>
                    <a:pt x="5" y="85"/>
                  </a:lnTo>
                  <a:lnTo>
                    <a:pt x="16" y="64"/>
                  </a:lnTo>
                  <a:lnTo>
                    <a:pt x="33" y="45"/>
                  </a:lnTo>
                  <a:lnTo>
                    <a:pt x="49" y="28"/>
                  </a:lnTo>
                  <a:lnTo>
                    <a:pt x="62" y="18"/>
                  </a:lnTo>
                  <a:lnTo>
                    <a:pt x="79" y="7"/>
                  </a:lnTo>
                  <a:lnTo>
                    <a:pt x="94" y="4"/>
                  </a:lnTo>
                  <a:lnTo>
                    <a:pt x="108" y="0"/>
                  </a:lnTo>
                  <a:lnTo>
                    <a:pt x="125" y="2"/>
                  </a:lnTo>
                  <a:lnTo>
                    <a:pt x="143" y="6"/>
                  </a:lnTo>
                  <a:lnTo>
                    <a:pt x="159" y="16"/>
                  </a:lnTo>
                  <a:lnTo>
                    <a:pt x="179" y="27"/>
                  </a:lnTo>
                  <a:lnTo>
                    <a:pt x="199" y="44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s-PR"/>
            </a:p>
          </p:txBody>
        </p:sp>
        <p:sp>
          <p:nvSpPr>
            <p:cNvPr id="295001" name="Freeform 95"/>
            <p:cNvSpPr>
              <a:spLocks/>
            </p:cNvSpPr>
            <p:nvPr/>
          </p:nvSpPr>
          <p:spPr bwMode="auto">
            <a:xfrm>
              <a:off x="2708" y="3399"/>
              <a:ext cx="116" cy="110"/>
            </a:xfrm>
            <a:custGeom>
              <a:avLst/>
              <a:gdLst>
                <a:gd name="T0" fmla="*/ 40 w 579"/>
                <a:gd name="T1" fmla="*/ 9 h 552"/>
                <a:gd name="T2" fmla="*/ 47 w 579"/>
                <a:gd name="T3" fmla="*/ 15 h 552"/>
                <a:gd name="T4" fmla="*/ 54 w 579"/>
                <a:gd name="T5" fmla="*/ 21 h 552"/>
                <a:gd name="T6" fmla="*/ 62 w 579"/>
                <a:gd name="T7" fmla="*/ 28 h 552"/>
                <a:gd name="T8" fmla="*/ 70 w 579"/>
                <a:gd name="T9" fmla="*/ 36 h 552"/>
                <a:gd name="T10" fmla="*/ 78 w 579"/>
                <a:gd name="T11" fmla="*/ 43 h 552"/>
                <a:gd name="T12" fmla="*/ 86 w 579"/>
                <a:gd name="T13" fmla="*/ 51 h 552"/>
                <a:gd name="T14" fmla="*/ 93 w 579"/>
                <a:gd name="T15" fmla="*/ 57 h 552"/>
                <a:gd name="T16" fmla="*/ 100 w 579"/>
                <a:gd name="T17" fmla="*/ 63 h 552"/>
                <a:gd name="T18" fmla="*/ 105 w 579"/>
                <a:gd name="T19" fmla="*/ 69 h 552"/>
                <a:gd name="T20" fmla="*/ 109 w 579"/>
                <a:gd name="T21" fmla="*/ 73 h 552"/>
                <a:gd name="T22" fmla="*/ 114 w 579"/>
                <a:gd name="T23" fmla="*/ 78 h 552"/>
                <a:gd name="T24" fmla="*/ 116 w 579"/>
                <a:gd name="T25" fmla="*/ 85 h 552"/>
                <a:gd name="T26" fmla="*/ 115 w 579"/>
                <a:gd name="T27" fmla="*/ 91 h 552"/>
                <a:gd name="T28" fmla="*/ 114 w 579"/>
                <a:gd name="T29" fmla="*/ 97 h 552"/>
                <a:gd name="T30" fmla="*/ 110 w 579"/>
                <a:gd name="T31" fmla="*/ 102 h 552"/>
                <a:gd name="T32" fmla="*/ 105 w 579"/>
                <a:gd name="T33" fmla="*/ 106 h 552"/>
                <a:gd name="T34" fmla="*/ 99 w 579"/>
                <a:gd name="T35" fmla="*/ 109 h 552"/>
                <a:gd name="T36" fmla="*/ 92 w 579"/>
                <a:gd name="T37" fmla="*/ 110 h 552"/>
                <a:gd name="T38" fmla="*/ 85 w 579"/>
                <a:gd name="T39" fmla="*/ 109 h 552"/>
                <a:gd name="T40" fmla="*/ 78 w 579"/>
                <a:gd name="T41" fmla="*/ 105 h 552"/>
                <a:gd name="T42" fmla="*/ 71 w 579"/>
                <a:gd name="T43" fmla="*/ 100 h 552"/>
                <a:gd name="T44" fmla="*/ 64 w 579"/>
                <a:gd name="T45" fmla="*/ 94 h 552"/>
                <a:gd name="T46" fmla="*/ 56 w 579"/>
                <a:gd name="T47" fmla="*/ 88 h 552"/>
                <a:gd name="T48" fmla="*/ 48 w 579"/>
                <a:gd name="T49" fmla="*/ 81 h 552"/>
                <a:gd name="T50" fmla="*/ 41 w 579"/>
                <a:gd name="T51" fmla="*/ 75 h 552"/>
                <a:gd name="T52" fmla="*/ 35 w 579"/>
                <a:gd name="T53" fmla="*/ 68 h 552"/>
                <a:gd name="T54" fmla="*/ 28 w 579"/>
                <a:gd name="T55" fmla="*/ 62 h 552"/>
                <a:gd name="T56" fmla="*/ 23 w 579"/>
                <a:gd name="T57" fmla="*/ 56 h 552"/>
                <a:gd name="T58" fmla="*/ 18 w 579"/>
                <a:gd name="T59" fmla="*/ 51 h 552"/>
                <a:gd name="T60" fmla="*/ 14 w 579"/>
                <a:gd name="T61" fmla="*/ 47 h 552"/>
                <a:gd name="T62" fmla="*/ 11 w 579"/>
                <a:gd name="T63" fmla="*/ 43 h 552"/>
                <a:gd name="T64" fmla="*/ 8 w 579"/>
                <a:gd name="T65" fmla="*/ 40 h 552"/>
                <a:gd name="T66" fmla="*/ 5 w 579"/>
                <a:gd name="T67" fmla="*/ 36 h 552"/>
                <a:gd name="T68" fmla="*/ 3 w 579"/>
                <a:gd name="T69" fmla="*/ 33 h 552"/>
                <a:gd name="T70" fmla="*/ 1 w 579"/>
                <a:gd name="T71" fmla="*/ 29 h 552"/>
                <a:gd name="T72" fmla="*/ 0 w 579"/>
                <a:gd name="T73" fmla="*/ 25 h 552"/>
                <a:gd name="T74" fmla="*/ 0 w 579"/>
                <a:gd name="T75" fmla="*/ 21 h 552"/>
                <a:gd name="T76" fmla="*/ 1 w 579"/>
                <a:gd name="T77" fmla="*/ 17 h 552"/>
                <a:gd name="T78" fmla="*/ 3 w 579"/>
                <a:gd name="T79" fmla="*/ 13 h 552"/>
                <a:gd name="T80" fmla="*/ 7 w 579"/>
                <a:gd name="T81" fmla="*/ 9 h 552"/>
                <a:gd name="T82" fmla="*/ 10 w 579"/>
                <a:gd name="T83" fmla="*/ 6 h 552"/>
                <a:gd name="T84" fmla="*/ 12 w 579"/>
                <a:gd name="T85" fmla="*/ 4 h 552"/>
                <a:gd name="T86" fmla="*/ 16 w 579"/>
                <a:gd name="T87" fmla="*/ 1 h 552"/>
                <a:gd name="T88" fmla="*/ 19 w 579"/>
                <a:gd name="T89" fmla="*/ 1 h 552"/>
                <a:gd name="T90" fmla="*/ 22 w 579"/>
                <a:gd name="T91" fmla="*/ 0 h 552"/>
                <a:gd name="T92" fmla="*/ 25 w 579"/>
                <a:gd name="T93" fmla="*/ 0 h 552"/>
                <a:gd name="T94" fmla="*/ 29 w 579"/>
                <a:gd name="T95" fmla="*/ 1 h 552"/>
                <a:gd name="T96" fmla="*/ 32 w 579"/>
                <a:gd name="T97" fmla="*/ 3 h 552"/>
                <a:gd name="T98" fmla="*/ 36 w 579"/>
                <a:gd name="T99" fmla="*/ 5 h 552"/>
                <a:gd name="T100" fmla="*/ 40 w 579"/>
                <a:gd name="T101" fmla="*/ 9 h 552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579"/>
                <a:gd name="T154" fmla="*/ 0 h 552"/>
                <a:gd name="T155" fmla="*/ 579 w 579"/>
                <a:gd name="T156" fmla="*/ 552 h 552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579" h="552">
                  <a:moveTo>
                    <a:pt x="199" y="44"/>
                  </a:moveTo>
                  <a:lnTo>
                    <a:pt x="233" y="73"/>
                  </a:lnTo>
                  <a:lnTo>
                    <a:pt x="271" y="105"/>
                  </a:lnTo>
                  <a:lnTo>
                    <a:pt x="309" y="142"/>
                  </a:lnTo>
                  <a:lnTo>
                    <a:pt x="349" y="179"/>
                  </a:lnTo>
                  <a:lnTo>
                    <a:pt x="389" y="217"/>
                  </a:lnTo>
                  <a:lnTo>
                    <a:pt x="429" y="254"/>
                  </a:lnTo>
                  <a:lnTo>
                    <a:pt x="465" y="287"/>
                  </a:lnTo>
                  <a:lnTo>
                    <a:pt x="498" y="318"/>
                  </a:lnTo>
                  <a:lnTo>
                    <a:pt x="526" y="345"/>
                  </a:lnTo>
                  <a:lnTo>
                    <a:pt x="546" y="366"/>
                  </a:lnTo>
                  <a:lnTo>
                    <a:pt x="568" y="392"/>
                  </a:lnTo>
                  <a:lnTo>
                    <a:pt x="579" y="425"/>
                  </a:lnTo>
                  <a:lnTo>
                    <a:pt x="576" y="456"/>
                  </a:lnTo>
                  <a:lnTo>
                    <a:pt x="569" y="485"/>
                  </a:lnTo>
                  <a:lnTo>
                    <a:pt x="549" y="512"/>
                  </a:lnTo>
                  <a:lnTo>
                    <a:pt x="526" y="533"/>
                  </a:lnTo>
                  <a:lnTo>
                    <a:pt x="494" y="546"/>
                  </a:lnTo>
                  <a:lnTo>
                    <a:pt x="460" y="552"/>
                  </a:lnTo>
                  <a:lnTo>
                    <a:pt x="425" y="546"/>
                  </a:lnTo>
                  <a:lnTo>
                    <a:pt x="390" y="529"/>
                  </a:lnTo>
                  <a:lnTo>
                    <a:pt x="355" y="504"/>
                  </a:lnTo>
                  <a:lnTo>
                    <a:pt x="319" y="473"/>
                  </a:lnTo>
                  <a:lnTo>
                    <a:pt x="280" y="441"/>
                  </a:lnTo>
                  <a:lnTo>
                    <a:pt x="241" y="407"/>
                  </a:lnTo>
                  <a:lnTo>
                    <a:pt x="206" y="374"/>
                  </a:lnTo>
                  <a:lnTo>
                    <a:pt x="173" y="343"/>
                  </a:lnTo>
                  <a:lnTo>
                    <a:pt x="141" y="311"/>
                  </a:lnTo>
                  <a:lnTo>
                    <a:pt x="113" y="282"/>
                  </a:lnTo>
                  <a:lnTo>
                    <a:pt x="88" y="257"/>
                  </a:lnTo>
                  <a:lnTo>
                    <a:pt x="69" y="237"/>
                  </a:lnTo>
                  <a:lnTo>
                    <a:pt x="54" y="218"/>
                  </a:lnTo>
                  <a:lnTo>
                    <a:pt x="39" y="200"/>
                  </a:lnTo>
                  <a:lnTo>
                    <a:pt x="26" y="183"/>
                  </a:lnTo>
                  <a:lnTo>
                    <a:pt x="14" y="165"/>
                  </a:lnTo>
                  <a:lnTo>
                    <a:pt x="5" y="145"/>
                  </a:lnTo>
                  <a:lnTo>
                    <a:pt x="0" y="125"/>
                  </a:lnTo>
                  <a:lnTo>
                    <a:pt x="0" y="105"/>
                  </a:lnTo>
                  <a:lnTo>
                    <a:pt x="5" y="85"/>
                  </a:lnTo>
                  <a:lnTo>
                    <a:pt x="16" y="64"/>
                  </a:lnTo>
                  <a:lnTo>
                    <a:pt x="33" y="45"/>
                  </a:lnTo>
                  <a:lnTo>
                    <a:pt x="49" y="28"/>
                  </a:lnTo>
                  <a:lnTo>
                    <a:pt x="62" y="18"/>
                  </a:lnTo>
                  <a:lnTo>
                    <a:pt x="79" y="7"/>
                  </a:lnTo>
                  <a:lnTo>
                    <a:pt x="94" y="4"/>
                  </a:lnTo>
                  <a:lnTo>
                    <a:pt x="108" y="0"/>
                  </a:lnTo>
                  <a:lnTo>
                    <a:pt x="125" y="2"/>
                  </a:lnTo>
                  <a:lnTo>
                    <a:pt x="143" y="6"/>
                  </a:lnTo>
                  <a:lnTo>
                    <a:pt x="159" y="16"/>
                  </a:lnTo>
                  <a:lnTo>
                    <a:pt x="179" y="27"/>
                  </a:lnTo>
                  <a:lnTo>
                    <a:pt x="199" y="44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s-PR"/>
            </a:p>
          </p:txBody>
        </p:sp>
        <p:sp>
          <p:nvSpPr>
            <p:cNvPr id="295002" name="Freeform 96"/>
            <p:cNvSpPr>
              <a:spLocks/>
            </p:cNvSpPr>
            <p:nvPr/>
          </p:nvSpPr>
          <p:spPr bwMode="auto">
            <a:xfrm>
              <a:off x="2832" y="3512"/>
              <a:ext cx="123" cy="103"/>
            </a:xfrm>
            <a:custGeom>
              <a:avLst/>
              <a:gdLst>
                <a:gd name="T0" fmla="*/ 39 w 613"/>
                <a:gd name="T1" fmla="*/ 6 h 517"/>
                <a:gd name="T2" fmla="*/ 46 w 613"/>
                <a:gd name="T3" fmla="*/ 12 h 517"/>
                <a:gd name="T4" fmla="*/ 54 w 613"/>
                <a:gd name="T5" fmla="*/ 17 h 517"/>
                <a:gd name="T6" fmla="*/ 63 w 613"/>
                <a:gd name="T7" fmla="*/ 24 h 517"/>
                <a:gd name="T8" fmla="*/ 72 w 613"/>
                <a:gd name="T9" fmla="*/ 30 h 517"/>
                <a:gd name="T10" fmla="*/ 81 w 613"/>
                <a:gd name="T11" fmla="*/ 37 h 517"/>
                <a:gd name="T12" fmla="*/ 89 w 613"/>
                <a:gd name="T13" fmla="*/ 43 h 517"/>
                <a:gd name="T14" fmla="*/ 97 w 613"/>
                <a:gd name="T15" fmla="*/ 49 h 517"/>
                <a:gd name="T16" fmla="*/ 104 w 613"/>
                <a:gd name="T17" fmla="*/ 54 h 517"/>
                <a:gd name="T18" fmla="*/ 110 w 613"/>
                <a:gd name="T19" fmla="*/ 59 h 517"/>
                <a:gd name="T20" fmla="*/ 115 w 613"/>
                <a:gd name="T21" fmla="*/ 63 h 517"/>
                <a:gd name="T22" fmla="*/ 120 w 613"/>
                <a:gd name="T23" fmla="*/ 68 h 517"/>
                <a:gd name="T24" fmla="*/ 123 w 613"/>
                <a:gd name="T25" fmla="*/ 74 h 517"/>
                <a:gd name="T26" fmla="*/ 123 w 613"/>
                <a:gd name="T27" fmla="*/ 80 h 517"/>
                <a:gd name="T28" fmla="*/ 122 w 613"/>
                <a:gd name="T29" fmla="*/ 87 h 517"/>
                <a:gd name="T30" fmla="*/ 118 w 613"/>
                <a:gd name="T31" fmla="*/ 93 h 517"/>
                <a:gd name="T32" fmla="*/ 114 w 613"/>
                <a:gd name="T33" fmla="*/ 98 h 517"/>
                <a:gd name="T34" fmla="*/ 108 w 613"/>
                <a:gd name="T35" fmla="*/ 101 h 517"/>
                <a:gd name="T36" fmla="*/ 102 w 613"/>
                <a:gd name="T37" fmla="*/ 103 h 517"/>
                <a:gd name="T38" fmla="*/ 95 w 613"/>
                <a:gd name="T39" fmla="*/ 102 h 517"/>
                <a:gd name="T40" fmla="*/ 87 w 613"/>
                <a:gd name="T41" fmla="*/ 98 h 517"/>
                <a:gd name="T42" fmla="*/ 81 w 613"/>
                <a:gd name="T43" fmla="*/ 94 h 517"/>
                <a:gd name="T44" fmla="*/ 73 w 613"/>
                <a:gd name="T45" fmla="*/ 88 h 517"/>
                <a:gd name="T46" fmla="*/ 66 w 613"/>
                <a:gd name="T47" fmla="*/ 83 h 517"/>
                <a:gd name="T48" fmla="*/ 58 w 613"/>
                <a:gd name="T49" fmla="*/ 78 h 517"/>
                <a:gd name="T50" fmla="*/ 50 w 613"/>
                <a:gd name="T51" fmla="*/ 71 h 517"/>
                <a:gd name="T52" fmla="*/ 42 w 613"/>
                <a:gd name="T53" fmla="*/ 66 h 517"/>
                <a:gd name="T54" fmla="*/ 35 w 613"/>
                <a:gd name="T55" fmla="*/ 61 h 517"/>
                <a:gd name="T56" fmla="*/ 28 w 613"/>
                <a:gd name="T57" fmla="*/ 56 h 517"/>
                <a:gd name="T58" fmla="*/ 22 w 613"/>
                <a:gd name="T59" fmla="*/ 52 h 517"/>
                <a:gd name="T60" fmla="*/ 17 w 613"/>
                <a:gd name="T61" fmla="*/ 48 h 517"/>
                <a:gd name="T62" fmla="*/ 13 w 613"/>
                <a:gd name="T63" fmla="*/ 45 h 517"/>
                <a:gd name="T64" fmla="*/ 10 w 613"/>
                <a:gd name="T65" fmla="*/ 41 h 517"/>
                <a:gd name="T66" fmla="*/ 7 w 613"/>
                <a:gd name="T67" fmla="*/ 38 h 517"/>
                <a:gd name="T68" fmla="*/ 4 w 613"/>
                <a:gd name="T69" fmla="*/ 35 h 517"/>
                <a:gd name="T70" fmla="*/ 2 w 613"/>
                <a:gd name="T71" fmla="*/ 31 h 517"/>
                <a:gd name="T72" fmla="*/ 0 w 613"/>
                <a:gd name="T73" fmla="*/ 28 h 517"/>
                <a:gd name="T74" fmla="*/ 0 w 613"/>
                <a:gd name="T75" fmla="*/ 24 h 517"/>
                <a:gd name="T76" fmla="*/ 1 w 613"/>
                <a:gd name="T77" fmla="*/ 20 h 517"/>
                <a:gd name="T78" fmla="*/ 3 w 613"/>
                <a:gd name="T79" fmla="*/ 15 h 517"/>
                <a:gd name="T80" fmla="*/ 5 w 613"/>
                <a:gd name="T81" fmla="*/ 10 h 517"/>
                <a:gd name="T82" fmla="*/ 8 w 613"/>
                <a:gd name="T83" fmla="*/ 7 h 517"/>
                <a:gd name="T84" fmla="*/ 11 w 613"/>
                <a:gd name="T85" fmla="*/ 4 h 517"/>
                <a:gd name="T86" fmla="*/ 14 w 613"/>
                <a:gd name="T87" fmla="*/ 2 h 517"/>
                <a:gd name="T88" fmla="*/ 16 w 613"/>
                <a:gd name="T89" fmla="*/ 1 h 517"/>
                <a:gd name="T90" fmla="*/ 20 w 613"/>
                <a:gd name="T91" fmla="*/ 0 h 517"/>
                <a:gd name="T92" fmla="*/ 23 w 613"/>
                <a:gd name="T93" fmla="*/ 0 h 517"/>
                <a:gd name="T94" fmla="*/ 27 w 613"/>
                <a:gd name="T95" fmla="*/ 1 h 517"/>
                <a:gd name="T96" fmla="*/ 30 w 613"/>
                <a:gd name="T97" fmla="*/ 2 h 517"/>
                <a:gd name="T98" fmla="*/ 35 w 613"/>
                <a:gd name="T99" fmla="*/ 4 h 517"/>
                <a:gd name="T100" fmla="*/ 39 w 613"/>
                <a:gd name="T101" fmla="*/ 6 h 517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613"/>
                <a:gd name="T154" fmla="*/ 0 h 517"/>
                <a:gd name="T155" fmla="*/ 613 w 613"/>
                <a:gd name="T156" fmla="*/ 517 h 517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613" h="517">
                  <a:moveTo>
                    <a:pt x="192" y="31"/>
                  </a:moveTo>
                  <a:lnTo>
                    <a:pt x="230" y="59"/>
                  </a:lnTo>
                  <a:lnTo>
                    <a:pt x="270" y="87"/>
                  </a:lnTo>
                  <a:lnTo>
                    <a:pt x="312" y="118"/>
                  </a:lnTo>
                  <a:lnTo>
                    <a:pt x="357" y="151"/>
                  </a:lnTo>
                  <a:lnTo>
                    <a:pt x="403" y="184"/>
                  </a:lnTo>
                  <a:lnTo>
                    <a:pt x="444" y="215"/>
                  </a:lnTo>
                  <a:lnTo>
                    <a:pt x="484" y="247"/>
                  </a:lnTo>
                  <a:lnTo>
                    <a:pt x="519" y="272"/>
                  </a:lnTo>
                  <a:lnTo>
                    <a:pt x="548" y="296"/>
                  </a:lnTo>
                  <a:lnTo>
                    <a:pt x="572" y="315"/>
                  </a:lnTo>
                  <a:lnTo>
                    <a:pt x="599" y="340"/>
                  </a:lnTo>
                  <a:lnTo>
                    <a:pt x="612" y="371"/>
                  </a:lnTo>
                  <a:lnTo>
                    <a:pt x="613" y="403"/>
                  </a:lnTo>
                  <a:lnTo>
                    <a:pt x="607" y="436"/>
                  </a:lnTo>
                  <a:lnTo>
                    <a:pt x="590" y="465"/>
                  </a:lnTo>
                  <a:lnTo>
                    <a:pt x="567" y="491"/>
                  </a:lnTo>
                  <a:lnTo>
                    <a:pt x="540" y="506"/>
                  </a:lnTo>
                  <a:lnTo>
                    <a:pt x="507" y="517"/>
                  </a:lnTo>
                  <a:lnTo>
                    <a:pt x="473" y="513"/>
                  </a:lnTo>
                  <a:lnTo>
                    <a:pt x="436" y="493"/>
                  </a:lnTo>
                  <a:lnTo>
                    <a:pt x="403" y="471"/>
                  </a:lnTo>
                  <a:lnTo>
                    <a:pt x="365" y="444"/>
                  </a:lnTo>
                  <a:lnTo>
                    <a:pt x="328" y="417"/>
                  </a:lnTo>
                  <a:lnTo>
                    <a:pt x="287" y="390"/>
                  </a:lnTo>
                  <a:lnTo>
                    <a:pt x="248" y="358"/>
                  </a:lnTo>
                  <a:lnTo>
                    <a:pt x="210" y="332"/>
                  </a:lnTo>
                  <a:lnTo>
                    <a:pt x="172" y="305"/>
                  </a:lnTo>
                  <a:lnTo>
                    <a:pt x="138" y="279"/>
                  </a:lnTo>
                  <a:lnTo>
                    <a:pt x="110" y="259"/>
                  </a:lnTo>
                  <a:lnTo>
                    <a:pt x="85" y="241"/>
                  </a:lnTo>
                  <a:lnTo>
                    <a:pt x="66" y="224"/>
                  </a:lnTo>
                  <a:lnTo>
                    <a:pt x="49" y="208"/>
                  </a:lnTo>
                  <a:lnTo>
                    <a:pt x="33" y="192"/>
                  </a:lnTo>
                  <a:lnTo>
                    <a:pt x="20" y="174"/>
                  </a:lnTo>
                  <a:lnTo>
                    <a:pt x="11" y="158"/>
                  </a:lnTo>
                  <a:lnTo>
                    <a:pt x="2" y="139"/>
                  </a:lnTo>
                  <a:lnTo>
                    <a:pt x="0" y="118"/>
                  </a:lnTo>
                  <a:lnTo>
                    <a:pt x="5" y="98"/>
                  </a:lnTo>
                  <a:lnTo>
                    <a:pt x="13" y="76"/>
                  </a:lnTo>
                  <a:lnTo>
                    <a:pt x="25" y="52"/>
                  </a:lnTo>
                  <a:lnTo>
                    <a:pt x="41" y="36"/>
                  </a:lnTo>
                  <a:lnTo>
                    <a:pt x="53" y="20"/>
                  </a:lnTo>
                  <a:lnTo>
                    <a:pt x="69" y="11"/>
                  </a:lnTo>
                  <a:lnTo>
                    <a:pt x="82" y="3"/>
                  </a:lnTo>
                  <a:lnTo>
                    <a:pt x="99" y="0"/>
                  </a:lnTo>
                  <a:lnTo>
                    <a:pt x="115" y="0"/>
                  </a:lnTo>
                  <a:lnTo>
                    <a:pt x="133" y="3"/>
                  </a:lnTo>
                  <a:lnTo>
                    <a:pt x="149" y="10"/>
                  </a:lnTo>
                  <a:lnTo>
                    <a:pt x="172" y="18"/>
                  </a:lnTo>
                  <a:lnTo>
                    <a:pt x="192" y="31"/>
                  </a:lnTo>
                  <a:close/>
                </a:path>
              </a:pathLst>
            </a:custGeom>
            <a:solidFill>
              <a:srgbClr val="E5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R"/>
            </a:p>
          </p:txBody>
        </p:sp>
        <p:sp>
          <p:nvSpPr>
            <p:cNvPr id="295003" name="Freeform 97"/>
            <p:cNvSpPr>
              <a:spLocks/>
            </p:cNvSpPr>
            <p:nvPr/>
          </p:nvSpPr>
          <p:spPr bwMode="auto">
            <a:xfrm>
              <a:off x="2832" y="3512"/>
              <a:ext cx="123" cy="103"/>
            </a:xfrm>
            <a:custGeom>
              <a:avLst/>
              <a:gdLst>
                <a:gd name="T0" fmla="*/ 39 w 613"/>
                <a:gd name="T1" fmla="*/ 6 h 517"/>
                <a:gd name="T2" fmla="*/ 46 w 613"/>
                <a:gd name="T3" fmla="*/ 12 h 517"/>
                <a:gd name="T4" fmla="*/ 54 w 613"/>
                <a:gd name="T5" fmla="*/ 17 h 517"/>
                <a:gd name="T6" fmla="*/ 63 w 613"/>
                <a:gd name="T7" fmla="*/ 24 h 517"/>
                <a:gd name="T8" fmla="*/ 72 w 613"/>
                <a:gd name="T9" fmla="*/ 30 h 517"/>
                <a:gd name="T10" fmla="*/ 81 w 613"/>
                <a:gd name="T11" fmla="*/ 37 h 517"/>
                <a:gd name="T12" fmla="*/ 89 w 613"/>
                <a:gd name="T13" fmla="*/ 43 h 517"/>
                <a:gd name="T14" fmla="*/ 97 w 613"/>
                <a:gd name="T15" fmla="*/ 49 h 517"/>
                <a:gd name="T16" fmla="*/ 104 w 613"/>
                <a:gd name="T17" fmla="*/ 54 h 517"/>
                <a:gd name="T18" fmla="*/ 110 w 613"/>
                <a:gd name="T19" fmla="*/ 59 h 517"/>
                <a:gd name="T20" fmla="*/ 115 w 613"/>
                <a:gd name="T21" fmla="*/ 63 h 517"/>
                <a:gd name="T22" fmla="*/ 120 w 613"/>
                <a:gd name="T23" fmla="*/ 68 h 517"/>
                <a:gd name="T24" fmla="*/ 123 w 613"/>
                <a:gd name="T25" fmla="*/ 74 h 517"/>
                <a:gd name="T26" fmla="*/ 123 w 613"/>
                <a:gd name="T27" fmla="*/ 80 h 517"/>
                <a:gd name="T28" fmla="*/ 122 w 613"/>
                <a:gd name="T29" fmla="*/ 87 h 517"/>
                <a:gd name="T30" fmla="*/ 118 w 613"/>
                <a:gd name="T31" fmla="*/ 93 h 517"/>
                <a:gd name="T32" fmla="*/ 114 w 613"/>
                <a:gd name="T33" fmla="*/ 98 h 517"/>
                <a:gd name="T34" fmla="*/ 108 w 613"/>
                <a:gd name="T35" fmla="*/ 101 h 517"/>
                <a:gd name="T36" fmla="*/ 102 w 613"/>
                <a:gd name="T37" fmla="*/ 103 h 517"/>
                <a:gd name="T38" fmla="*/ 95 w 613"/>
                <a:gd name="T39" fmla="*/ 102 h 517"/>
                <a:gd name="T40" fmla="*/ 87 w 613"/>
                <a:gd name="T41" fmla="*/ 98 h 517"/>
                <a:gd name="T42" fmla="*/ 81 w 613"/>
                <a:gd name="T43" fmla="*/ 94 h 517"/>
                <a:gd name="T44" fmla="*/ 73 w 613"/>
                <a:gd name="T45" fmla="*/ 88 h 517"/>
                <a:gd name="T46" fmla="*/ 66 w 613"/>
                <a:gd name="T47" fmla="*/ 83 h 517"/>
                <a:gd name="T48" fmla="*/ 58 w 613"/>
                <a:gd name="T49" fmla="*/ 78 h 517"/>
                <a:gd name="T50" fmla="*/ 50 w 613"/>
                <a:gd name="T51" fmla="*/ 71 h 517"/>
                <a:gd name="T52" fmla="*/ 42 w 613"/>
                <a:gd name="T53" fmla="*/ 66 h 517"/>
                <a:gd name="T54" fmla="*/ 35 w 613"/>
                <a:gd name="T55" fmla="*/ 61 h 517"/>
                <a:gd name="T56" fmla="*/ 28 w 613"/>
                <a:gd name="T57" fmla="*/ 56 h 517"/>
                <a:gd name="T58" fmla="*/ 22 w 613"/>
                <a:gd name="T59" fmla="*/ 52 h 517"/>
                <a:gd name="T60" fmla="*/ 17 w 613"/>
                <a:gd name="T61" fmla="*/ 48 h 517"/>
                <a:gd name="T62" fmla="*/ 13 w 613"/>
                <a:gd name="T63" fmla="*/ 45 h 517"/>
                <a:gd name="T64" fmla="*/ 10 w 613"/>
                <a:gd name="T65" fmla="*/ 41 h 517"/>
                <a:gd name="T66" fmla="*/ 7 w 613"/>
                <a:gd name="T67" fmla="*/ 38 h 517"/>
                <a:gd name="T68" fmla="*/ 4 w 613"/>
                <a:gd name="T69" fmla="*/ 35 h 517"/>
                <a:gd name="T70" fmla="*/ 2 w 613"/>
                <a:gd name="T71" fmla="*/ 31 h 517"/>
                <a:gd name="T72" fmla="*/ 0 w 613"/>
                <a:gd name="T73" fmla="*/ 28 h 517"/>
                <a:gd name="T74" fmla="*/ 0 w 613"/>
                <a:gd name="T75" fmla="*/ 24 h 517"/>
                <a:gd name="T76" fmla="*/ 1 w 613"/>
                <a:gd name="T77" fmla="*/ 20 h 517"/>
                <a:gd name="T78" fmla="*/ 3 w 613"/>
                <a:gd name="T79" fmla="*/ 15 h 517"/>
                <a:gd name="T80" fmla="*/ 5 w 613"/>
                <a:gd name="T81" fmla="*/ 10 h 517"/>
                <a:gd name="T82" fmla="*/ 8 w 613"/>
                <a:gd name="T83" fmla="*/ 7 h 517"/>
                <a:gd name="T84" fmla="*/ 11 w 613"/>
                <a:gd name="T85" fmla="*/ 4 h 517"/>
                <a:gd name="T86" fmla="*/ 14 w 613"/>
                <a:gd name="T87" fmla="*/ 2 h 517"/>
                <a:gd name="T88" fmla="*/ 16 w 613"/>
                <a:gd name="T89" fmla="*/ 1 h 517"/>
                <a:gd name="T90" fmla="*/ 20 w 613"/>
                <a:gd name="T91" fmla="*/ 0 h 517"/>
                <a:gd name="T92" fmla="*/ 23 w 613"/>
                <a:gd name="T93" fmla="*/ 0 h 517"/>
                <a:gd name="T94" fmla="*/ 27 w 613"/>
                <a:gd name="T95" fmla="*/ 1 h 517"/>
                <a:gd name="T96" fmla="*/ 30 w 613"/>
                <a:gd name="T97" fmla="*/ 2 h 517"/>
                <a:gd name="T98" fmla="*/ 35 w 613"/>
                <a:gd name="T99" fmla="*/ 4 h 517"/>
                <a:gd name="T100" fmla="*/ 39 w 613"/>
                <a:gd name="T101" fmla="*/ 6 h 517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613"/>
                <a:gd name="T154" fmla="*/ 0 h 517"/>
                <a:gd name="T155" fmla="*/ 613 w 613"/>
                <a:gd name="T156" fmla="*/ 517 h 517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613" h="517">
                  <a:moveTo>
                    <a:pt x="192" y="31"/>
                  </a:moveTo>
                  <a:lnTo>
                    <a:pt x="230" y="59"/>
                  </a:lnTo>
                  <a:lnTo>
                    <a:pt x="270" y="87"/>
                  </a:lnTo>
                  <a:lnTo>
                    <a:pt x="312" y="118"/>
                  </a:lnTo>
                  <a:lnTo>
                    <a:pt x="357" y="151"/>
                  </a:lnTo>
                  <a:lnTo>
                    <a:pt x="403" y="184"/>
                  </a:lnTo>
                  <a:lnTo>
                    <a:pt x="444" y="215"/>
                  </a:lnTo>
                  <a:lnTo>
                    <a:pt x="484" y="247"/>
                  </a:lnTo>
                  <a:lnTo>
                    <a:pt x="519" y="272"/>
                  </a:lnTo>
                  <a:lnTo>
                    <a:pt x="548" y="296"/>
                  </a:lnTo>
                  <a:lnTo>
                    <a:pt x="572" y="315"/>
                  </a:lnTo>
                  <a:lnTo>
                    <a:pt x="599" y="340"/>
                  </a:lnTo>
                  <a:lnTo>
                    <a:pt x="612" y="371"/>
                  </a:lnTo>
                  <a:lnTo>
                    <a:pt x="613" y="403"/>
                  </a:lnTo>
                  <a:lnTo>
                    <a:pt x="607" y="436"/>
                  </a:lnTo>
                  <a:lnTo>
                    <a:pt x="590" y="465"/>
                  </a:lnTo>
                  <a:lnTo>
                    <a:pt x="567" y="491"/>
                  </a:lnTo>
                  <a:lnTo>
                    <a:pt x="540" y="506"/>
                  </a:lnTo>
                  <a:lnTo>
                    <a:pt x="507" y="517"/>
                  </a:lnTo>
                  <a:lnTo>
                    <a:pt x="473" y="513"/>
                  </a:lnTo>
                  <a:lnTo>
                    <a:pt x="436" y="493"/>
                  </a:lnTo>
                  <a:lnTo>
                    <a:pt x="403" y="471"/>
                  </a:lnTo>
                  <a:lnTo>
                    <a:pt x="365" y="444"/>
                  </a:lnTo>
                  <a:lnTo>
                    <a:pt x="328" y="417"/>
                  </a:lnTo>
                  <a:lnTo>
                    <a:pt x="287" y="390"/>
                  </a:lnTo>
                  <a:lnTo>
                    <a:pt x="248" y="358"/>
                  </a:lnTo>
                  <a:lnTo>
                    <a:pt x="210" y="332"/>
                  </a:lnTo>
                  <a:lnTo>
                    <a:pt x="172" y="305"/>
                  </a:lnTo>
                  <a:lnTo>
                    <a:pt x="138" y="279"/>
                  </a:lnTo>
                  <a:lnTo>
                    <a:pt x="110" y="259"/>
                  </a:lnTo>
                  <a:lnTo>
                    <a:pt x="85" y="241"/>
                  </a:lnTo>
                  <a:lnTo>
                    <a:pt x="66" y="224"/>
                  </a:lnTo>
                  <a:lnTo>
                    <a:pt x="49" y="208"/>
                  </a:lnTo>
                  <a:lnTo>
                    <a:pt x="33" y="192"/>
                  </a:lnTo>
                  <a:lnTo>
                    <a:pt x="20" y="174"/>
                  </a:lnTo>
                  <a:lnTo>
                    <a:pt x="11" y="158"/>
                  </a:lnTo>
                  <a:lnTo>
                    <a:pt x="2" y="139"/>
                  </a:lnTo>
                  <a:lnTo>
                    <a:pt x="0" y="118"/>
                  </a:lnTo>
                  <a:lnTo>
                    <a:pt x="5" y="98"/>
                  </a:lnTo>
                  <a:lnTo>
                    <a:pt x="13" y="76"/>
                  </a:lnTo>
                  <a:lnTo>
                    <a:pt x="25" y="52"/>
                  </a:lnTo>
                  <a:lnTo>
                    <a:pt x="41" y="36"/>
                  </a:lnTo>
                  <a:lnTo>
                    <a:pt x="53" y="20"/>
                  </a:lnTo>
                  <a:lnTo>
                    <a:pt x="69" y="11"/>
                  </a:lnTo>
                  <a:lnTo>
                    <a:pt x="82" y="3"/>
                  </a:lnTo>
                  <a:lnTo>
                    <a:pt x="99" y="0"/>
                  </a:lnTo>
                  <a:lnTo>
                    <a:pt x="115" y="0"/>
                  </a:lnTo>
                  <a:lnTo>
                    <a:pt x="133" y="3"/>
                  </a:lnTo>
                  <a:lnTo>
                    <a:pt x="149" y="10"/>
                  </a:lnTo>
                  <a:lnTo>
                    <a:pt x="172" y="18"/>
                  </a:lnTo>
                  <a:lnTo>
                    <a:pt x="192" y="31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s-PR"/>
            </a:p>
          </p:txBody>
        </p:sp>
        <p:sp>
          <p:nvSpPr>
            <p:cNvPr id="295004" name="Freeform 98"/>
            <p:cNvSpPr>
              <a:spLocks/>
            </p:cNvSpPr>
            <p:nvPr/>
          </p:nvSpPr>
          <p:spPr bwMode="auto">
            <a:xfrm>
              <a:off x="2832" y="3512"/>
              <a:ext cx="123" cy="103"/>
            </a:xfrm>
            <a:custGeom>
              <a:avLst/>
              <a:gdLst>
                <a:gd name="T0" fmla="*/ 39 w 613"/>
                <a:gd name="T1" fmla="*/ 6 h 517"/>
                <a:gd name="T2" fmla="*/ 46 w 613"/>
                <a:gd name="T3" fmla="*/ 12 h 517"/>
                <a:gd name="T4" fmla="*/ 54 w 613"/>
                <a:gd name="T5" fmla="*/ 17 h 517"/>
                <a:gd name="T6" fmla="*/ 63 w 613"/>
                <a:gd name="T7" fmla="*/ 24 h 517"/>
                <a:gd name="T8" fmla="*/ 72 w 613"/>
                <a:gd name="T9" fmla="*/ 30 h 517"/>
                <a:gd name="T10" fmla="*/ 81 w 613"/>
                <a:gd name="T11" fmla="*/ 37 h 517"/>
                <a:gd name="T12" fmla="*/ 89 w 613"/>
                <a:gd name="T13" fmla="*/ 43 h 517"/>
                <a:gd name="T14" fmla="*/ 97 w 613"/>
                <a:gd name="T15" fmla="*/ 49 h 517"/>
                <a:gd name="T16" fmla="*/ 104 w 613"/>
                <a:gd name="T17" fmla="*/ 54 h 517"/>
                <a:gd name="T18" fmla="*/ 110 w 613"/>
                <a:gd name="T19" fmla="*/ 59 h 517"/>
                <a:gd name="T20" fmla="*/ 115 w 613"/>
                <a:gd name="T21" fmla="*/ 63 h 517"/>
                <a:gd name="T22" fmla="*/ 120 w 613"/>
                <a:gd name="T23" fmla="*/ 68 h 517"/>
                <a:gd name="T24" fmla="*/ 123 w 613"/>
                <a:gd name="T25" fmla="*/ 74 h 517"/>
                <a:gd name="T26" fmla="*/ 123 w 613"/>
                <a:gd name="T27" fmla="*/ 80 h 517"/>
                <a:gd name="T28" fmla="*/ 122 w 613"/>
                <a:gd name="T29" fmla="*/ 87 h 517"/>
                <a:gd name="T30" fmla="*/ 118 w 613"/>
                <a:gd name="T31" fmla="*/ 93 h 517"/>
                <a:gd name="T32" fmla="*/ 114 w 613"/>
                <a:gd name="T33" fmla="*/ 98 h 517"/>
                <a:gd name="T34" fmla="*/ 108 w 613"/>
                <a:gd name="T35" fmla="*/ 101 h 517"/>
                <a:gd name="T36" fmla="*/ 102 w 613"/>
                <a:gd name="T37" fmla="*/ 103 h 517"/>
                <a:gd name="T38" fmla="*/ 95 w 613"/>
                <a:gd name="T39" fmla="*/ 102 h 517"/>
                <a:gd name="T40" fmla="*/ 87 w 613"/>
                <a:gd name="T41" fmla="*/ 98 h 517"/>
                <a:gd name="T42" fmla="*/ 81 w 613"/>
                <a:gd name="T43" fmla="*/ 94 h 517"/>
                <a:gd name="T44" fmla="*/ 73 w 613"/>
                <a:gd name="T45" fmla="*/ 88 h 517"/>
                <a:gd name="T46" fmla="*/ 66 w 613"/>
                <a:gd name="T47" fmla="*/ 83 h 517"/>
                <a:gd name="T48" fmla="*/ 58 w 613"/>
                <a:gd name="T49" fmla="*/ 78 h 517"/>
                <a:gd name="T50" fmla="*/ 50 w 613"/>
                <a:gd name="T51" fmla="*/ 71 h 517"/>
                <a:gd name="T52" fmla="*/ 42 w 613"/>
                <a:gd name="T53" fmla="*/ 66 h 517"/>
                <a:gd name="T54" fmla="*/ 35 w 613"/>
                <a:gd name="T55" fmla="*/ 61 h 517"/>
                <a:gd name="T56" fmla="*/ 28 w 613"/>
                <a:gd name="T57" fmla="*/ 56 h 517"/>
                <a:gd name="T58" fmla="*/ 22 w 613"/>
                <a:gd name="T59" fmla="*/ 52 h 517"/>
                <a:gd name="T60" fmla="*/ 17 w 613"/>
                <a:gd name="T61" fmla="*/ 48 h 517"/>
                <a:gd name="T62" fmla="*/ 13 w 613"/>
                <a:gd name="T63" fmla="*/ 45 h 517"/>
                <a:gd name="T64" fmla="*/ 10 w 613"/>
                <a:gd name="T65" fmla="*/ 41 h 517"/>
                <a:gd name="T66" fmla="*/ 7 w 613"/>
                <a:gd name="T67" fmla="*/ 38 h 517"/>
                <a:gd name="T68" fmla="*/ 4 w 613"/>
                <a:gd name="T69" fmla="*/ 35 h 517"/>
                <a:gd name="T70" fmla="*/ 2 w 613"/>
                <a:gd name="T71" fmla="*/ 31 h 517"/>
                <a:gd name="T72" fmla="*/ 0 w 613"/>
                <a:gd name="T73" fmla="*/ 28 h 517"/>
                <a:gd name="T74" fmla="*/ 0 w 613"/>
                <a:gd name="T75" fmla="*/ 24 h 517"/>
                <a:gd name="T76" fmla="*/ 1 w 613"/>
                <a:gd name="T77" fmla="*/ 20 h 517"/>
                <a:gd name="T78" fmla="*/ 3 w 613"/>
                <a:gd name="T79" fmla="*/ 15 h 517"/>
                <a:gd name="T80" fmla="*/ 5 w 613"/>
                <a:gd name="T81" fmla="*/ 10 h 517"/>
                <a:gd name="T82" fmla="*/ 8 w 613"/>
                <a:gd name="T83" fmla="*/ 7 h 517"/>
                <a:gd name="T84" fmla="*/ 11 w 613"/>
                <a:gd name="T85" fmla="*/ 4 h 517"/>
                <a:gd name="T86" fmla="*/ 14 w 613"/>
                <a:gd name="T87" fmla="*/ 2 h 517"/>
                <a:gd name="T88" fmla="*/ 16 w 613"/>
                <a:gd name="T89" fmla="*/ 1 h 517"/>
                <a:gd name="T90" fmla="*/ 20 w 613"/>
                <a:gd name="T91" fmla="*/ 0 h 517"/>
                <a:gd name="T92" fmla="*/ 23 w 613"/>
                <a:gd name="T93" fmla="*/ 0 h 517"/>
                <a:gd name="T94" fmla="*/ 27 w 613"/>
                <a:gd name="T95" fmla="*/ 1 h 517"/>
                <a:gd name="T96" fmla="*/ 30 w 613"/>
                <a:gd name="T97" fmla="*/ 2 h 517"/>
                <a:gd name="T98" fmla="*/ 35 w 613"/>
                <a:gd name="T99" fmla="*/ 4 h 517"/>
                <a:gd name="T100" fmla="*/ 39 w 613"/>
                <a:gd name="T101" fmla="*/ 6 h 517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613"/>
                <a:gd name="T154" fmla="*/ 0 h 517"/>
                <a:gd name="T155" fmla="*/ 613 w 613"/>
                <a:gd name="T156" fmla="*/ 517 h 517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613" h="517">
                  <a:moveTo>
                    <a:pt x="192" y="31"/>
                  </a:moveTo>
                  <a:lnTo>
                    <a:pt x="230" y="59"/>
                  </a:lnTo>
                  <a:lnTo>
                    <a:pt x="270" y="87"/>
                  </a:lnTo>
                  <a:lnTo>
                    <a:pt x="312" y="118"/>
                  </a:lnTo>
                  <a:lnTo>
                    <a:pt x="357" y="151"/>
                  </a:lnTo>
                  <a:lnTo>
                    <a:pt x="403" y="184"/>
                  </a:lnTo>
                  <a:lnTo>
                    <a:pt x="444" y="215"/>
                  </a:lnTo>
                  <a:lnTo>
                    <a:pt x="484" y="247"/>
                  </a:lnTo>
                  <a:lnTo>
                    <a:pt x="519" y="272"/>
                  </a:lnTo>
                  <a:lnTo>
                    <a:pt x="548" y="296"/>
                  </a:lnTo>
                  <a:lnTo>
                    <a:pt x="572" y="315"/>
                  </a:lnTo>
                  <a:lnTo>
                    <a:pt x="599" y="340"/>
                  </a:lnTo>
                  <a:lnTo>
                    <a:pt x="612" y="371"/>
                  </a:lnTo>
                  <a:lnTo>
                    <a:pt x="613" y="403"/>
                  </a:lnTo>
                  <a:lnTo>
                    <a:pt x="607" y="436"/>
                  </a:lnTo>
                  <a:lnTo>
                    <a:pt x="590" y="465"/>
                  </a:lnTo>
                  <a:lnTo>
                    <a:pt x="567" y="491"/>
                  </a:lnTo>
                  <a:lnTo>
                    <a:pt x="540" y="506"/>
                  </a:lnTo>
                  <a:lnTo>
                    <a:pt x="507" y="517"/>
                  </a:lnTo>
                  <a:lnTo>
                    <a:pt x="473" y="513"/>
                  </a:lnTo>
                  <a:lnTo>
                    <a:pt x="436" y="493"/>
                  </a:lnTo>
                  <a:lnTo>
                    <a:pt x="403" y="471"/>
                  </a:lnTo>
                  <a:lnTo>
                    <a:pt x="365" y="444"/>
                  </a:lnTo>
                  <a:lnTo>
                    <a:pt x="328" y="417"/>
                  </a:lnTo>
                  <a:lnTo>
                    <a:pt x="287" y="390"/>
                  </a:lnTo>
                  <a:lnTo>
                    <a:pt x="248" y="358"/>
                  </a:lnTo>
                  <a:lnTo>
                    <a:pt x="210" y="332"/>
                  </a:lnTo>
                  <a:lnTo>
                    <a:pt x="172" y="305"/>
                  </a:lnTo>
                  <a:lnTo>
                    <a:pt x="138" y="279"/>
                  </a:lnTo>
                  <a:lnTo>
                    <a:pt x="110" y="259"/>
                  </a:lnTo>
                  <a:lnTo>
                    <a:pt x="85" y="241"/>
                  </a:lnTo>
                  <a:lnTo>
                    <a:pt x="66" y="224"/>
                  </a:lnTo>
                  <a:lnTo>
                    <a:pt x="49" y="208"/>
                  </a:lnTo>
                  <a:lnTo>
                    <a:pt x="33" y="192"/>
                  </a:lnTo>
                  <a:lnTo>
                    <a:pt x="20" y="174"/>
                  </a:lnTo>
                  <a:lnTo>
                    <a:pt x="11" y="158"/>
                  </a:lnTo>
                  <a:lnTo>
                    <a:pt x="2" y="139"/>
                  </a:lnTo>
                  <a:lnTo>
                    <a:pt x="0" y="118"/>
                  </a:lnTo>
                  <a:lnTo>
                    <a:pt x="5" y="98"/>
                  </a:lnTo>
                  <a:lnTo>
                    <a:pt x="13" y="76"/>
                  </a:lnTo>
                  <a:lnTo>
                    <a:pt x="25" y="52"/>
                  </a:lnTo>
                  <a:lnTo>
                    <a:pt x="41" y="36"/>
                  </a:lnTo>
                  <a:lnTo>
                    <a:pt x="53" y="20"/>
                  </a:lnTo>
                  <a:lnTo>
                    <a:pt x="69" y="11"/>
                  </a:lnTo>
                  <a:lnTo>
                    <a:pt x="82" y="3"/>
                  </a:lnTo>
                  <a:lnTo>
                    <a:pt x="99" y="0"/>
                  </a:lnTo>
                  <a:lnTo>
                    <a:pt x="115" y="0"/>
                  </a:lnTo>
                  <a:lnTo>
                    <a:pt x="133" y="3"/>
                  </a:lnTo>
                  <a:lnTo>
                    <a:pt x="149" y="10"/>
                  </a:lnTo>
                  <a:lnTo>
                    <a:pt x="172" y="18"/>
                  </a:lnTo>
                  <a:lnTo>
                    <a:pt x="192" y="31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s-PR"/>
            </a:p>
          </p:txBody>
        </p:sp>
        <p:sp>
          <p:nvSpPr>
            <p:cNvPr id="295005" name="Freeform 99"/>
            <p:cNvSpPr>
              <a:spLocks/>
            </p:cNvSpPr>
            <p:nvPr/>
          </p:nvSpPr>
          <p:spPr bwMode="auto">
            <a:xfrm>
              <a:off x="2837" y="3521"/>
              <a:ext cx="113" cy="85"/>
            </a:xfrm>
            <a:custGeom>
              <a:avLst/>
              <a:gdLst>
                <a:gd name="T0" fmla="*/ 84 w 563"/>
                <a:gd name="T1" fmla="*/ 60 h 426"/>
                <a:gd name="T2" fmla="*/ 64 w 563"/>
                <a:gd name="T3" fmla="*/ 46 h 426"/>
                <a:gd name="T4" fmla="*/ 47 w 563"/>
                <a:gd name="T5" fmla="*/ 34 h 426"/>
                <a:gd name="T6" fmla="*/ 32 w 563"/>
                <a:gd name="T7" fmla="*/ 22 h 426"/>
                <a:gd name="T8" fmla="*/ 16 w 563"/>
                <a:gd name="T9" fmla="*/ 9 h 426"/>
                <a:gd name="T10" fmla="*/ 4 w 563"/>
                <a:gd name="T11" fmla="*/ 0 h 426"/>
                <a:gd name="T12" fmla="*/ 3 w 563"/>
                <a:gd name="T13" fmla="*/ 1 h 426"/>
                <a:gd name="T14" fmla="*/ 2 w 563"/>
                <a:gd name="T15" fmla="*/ 1 h 426"/>
                <a:gd name="T16" fmla="*/ 2 w 563"/>
                <a:gd name="T17" fmla="*/ 2 h 426"/>
                <a:gd name="T18" fmla="*/ 1 w 563"/>
                <a:gd name="T19" fmla="*/ 4 h 426"/>
                <a:gd name="T20" fmla="*/ 1 w 563"/>
                <a:gd name="T21" fmla="*/ 5 h 426"/>
                <a:gd name="T22" fmla="*/ 0 w 563"/>
                <a:gd name="T23" fmla="*/ 6 h 426"/>
                <a:gd name="T24" fmla="*/ 1 w 563"/>
                <a:gd name="T25" fmla="*/ 7 h 426"/>
                <a:gd name="T26" fmla="*/ 2 w 563"/>
                <a:gd name="T27" fmla="*/ 7 h 426"/>
                <a:gd name="T28" fmla="*/ 3 w 563"/>
                <a:gd name="T29" fmla="*/ 7 h 426"/>
                <a:gd name="T30" fmla="*/ 21 w 563"/>
                <a:gd name="T31" fmla="*/ 22 h 426"/>
                <a:gd name="T32" fmla="*/ 38 w 563"/>
                <a:gd name="T33" fmla="*/ 36 h 426"/>
                <a:gd name="T34" fmla="*/ 56 w 563"/>
                <a:gd name="T35" fmla="*/ 49 h 426"/>
                <a:gd name="T36" fmla="*/ 75 w 563"/>
                <a:gd name="T37" fmla="*/ 63 h 426"/>
                <a:gd name="T38" fmla="*/ 97 w 563"/>
                <a:gd name="T39" fmla="*/ 77 h 426"/>
                <a:gd name="T40" fmla="*/ 99 w 563"/>
                <a:gd name="T41" fmla="*/ 79 h 426"/>
                <a:gd name="T42" fmla="*/ 101 w 563"/>
                <a:gd name="T43" fmla="*/ 80 h 426"/>
                <a:gd name="T44" fmla="*/ 104 w 563"/>
                <a:gd name="T45" fmla="*/ 82 h 426"/>
                <a:gd name="T46" fmla="*/ 106 w 563"/>
                <a:gd name="T47" fmla="*/ 84 h 426"/>
                <a:gd name="T48" fmla="*/ 109 w 563"/>
                <a:gd name="T49" fmla="*/ 85 h 426"/>
                <a:gd name="T50" fmla="*/ 110 w 563"/>
                <a:gd name="T51" fmla="*/ 84 h 426"/>
                <a:gd name="T52" fmla="*/ 111 w 563"/>
                <a:gd name="T53" fmla="*/ 83 h 426"/>
                <a:gd name="T54" fmla="*/ 112 w 563"/>
                <a:gd name="T55" fmla="*/ 82 h 426"/>
                <a:gd name="T56" fmla="*/ 112 w 563"/>
                <a:gd name="T57" fmla="*/ 81 h 426"/>
                <a:gd name="T58" fmla="*/ 113 w 563"/>
                <a:gd name="T59" fmla="*/ 80 h 426"/>
                <a:gd name="T60" fmla="*/ 110 w 563"/>
                <a:gd name="T61" fmla="*/ 78 h 426"/>
                <a:gd name="T62" fmla="*/ 107 w 563"/>
                <a:gd name="T63" fmla="*/ 76 h 426"/>
                <a:gd name="T64" fmla="*/ 103 w 563"/>
                <a:gd name="T65" fmla="*/ 73 h 426"/>
                <a:gd name="T66" fmla="*/ 98 w 563"/>
                <a:gd name="T67" fmla="*/ 70 h 42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563"/>
                <a:gd name="T103" fmla="*/ 0 h 426"/>
                <a:gd name="T104" fmla="*/ 563 w 563"/>
                <a:gd name="T105" fmla="*/ 426 h 42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563" h="426">
                  <a:moveTo>
                    <a:pt x="481" y="346"/>
                  </a:moveTo>
                  <a:lnTo>
                    <a:pt x="418" y="302"/>
                  </a:lnTo>
                  <a:lnTo>
                    <a:pt x="365" y="264"/>
                  </a:lnTo>
                  <a:lnTo>
                    <a:pt x="317" y="230"/>
                  </a:lnTo>
                  <a:lnTo>
                    <a:pt x="274" y="201"/>
                  </a:lnTo>
                  <a:lnTo>
                    <a:pt x="235" y="171"/>
                  </a:lnTo>
                  <a:lnTo>
                    <a:pt x="195" y="140"/>
                  </a:lnTo>
                  <a:lnTo>
                    <a:pt x="159" y="110"/>
                  </a:lnTo>
                  <a:lnTo>
                    <a:pt x="119" y="80"/>
                  </a:lnTo>
                  <a:lnTo>
                    <a:pt x="78" y="45"/>
                  </a:lnTo>
                  <a:lnTo>
                    <a:pt x="31" y="8"/>
                  </a:lnTo>
                  <a:lnTo>
                    <a:pt x="21" y="1"/>
                  </a:lnTo>
                  <a:lnTo>
                    <a:pt x="18" y="0"/>
                  </a:lnTo>
                  <a:lnTo>
                    <a:pt x="17" y="3"/>
                  </a:lnTo>
                  <a:lnTo>
                    <a:pt x="14" y="5"/>
                  </a:lnTo>
                  <a:lnTo>
                    <a:pt x="12" y="7"/>
                  </a:lnTo>
                  <a:lnTo>
                    <a:pt x="11" y="11"/>
                  </a:lnTo>
                  <a:lnTo>
                    <a:pt x="8" y="12"/>
                  </a:lnTo>
                  <a:lnTo>
                    <a:pt x="6" y="14"/>
                  </a:lnTo>
                  <a:lnTo>
                    <a:pt x="5" y="18"/>
                  </a:lnTo>
                  <a:lnTo>
                    <a:pt x="4" y="20"/>
                  </a:lnTo>
                  <a:lnTo>
                    <a:pt x="3" y="23"/>
                  </a:lnTo>
                  <a:lnTo>
                    <a:pt x="3" y="26"/>
                  </a:lnTo>
                  <a:lnTo>
                    <a:pt x="1" y="29"/>
                  </a:lnTo>
                  <a:lnTo>
                    <a:pt x="0" y="31"/>
                  </a:lnTo>
                  <a:lnTo>
                    <a:pt x="3" y="33"/>
                  </a:lnTo>
                  <a:lnTo>
                    <a:pt x="5" y="34"/>
                  </a:lnTo>
                  <a:lnTo>
                    <a:pt x="9" y="35"/>
                  </a:lnTo>
                  <a:lnTo>
                    <a:pt x="11" y="36"/>
                  </a:lnTo>
                  <a:lnTo>
                    <a:pt x="14" y="36"/>
                  </a:lnTo>
                  <a:lnTo>
                    <a:pt x="61" y="74"/>
                  </a:lnTo>
                  <a:lnTo>
                    <a:pt x="104" y="109"/>
                  </a:lnTo>
                  <a:lnTo>
                    <a:pt x="149" y="145"/>
                  </a:lnTo>
                  <a:lnTo>
                    <a:pt x="190" y="179"/>
                  </a:lnTo>
                  <a:lnTo>
                    <a:pt x="235" y="212"/>
                  </a:lnTo>
                  <a:lnTo>
                    <a:pt x="280" y="244"/>
                  </a:lnTo>
                  <a:lnTo>
                    <a:pt x="325" y="278"/>
                  </a:lnTo>
                  <a:lnTo>
                    <a:pt x="374" y="316"/>
                  </a:lnTo>
                  <a:lnTo>
                    <a:pt x="427" y="351"/>
                  </a:lnTo>
                  <a:lnTo>
                    <a:pt x="484" y="388"/>
                  </a:lnTo>
                  <a:lnTo>
                    <a:pt x="486" y="392"/>
                  </a:lnTo>
                  <a:lnTo>
                    <a:pt x="492" y="394"/>
                  </a:lnTo>
                  <a:lnTo>
                    <a:pt x="495" y="399"/>
                  </a:lnTo>
                  <a:lnTo>
                    <a:pt x="504" y="403"/>
                  </a:lnTo>
                  <a:lnTo>
                    <a:pt x="510" y="404"/>
                  </a:lnTo>
                  <a:lnTo>
                    <a:pt x="517" y="410"/>
                  </a:lnTo>
                  <a:lnTo>
                    <a:pt x="523" y="413"/>
                  </a:lnTo>
                  <a:lnTo>
                    <a:pt x="530" y="419"/>
                  </a:lnTo>
                  <a:lnTo>
                    <a:pt x="535" y="421"/>
                  </a:lnTo>
                  <a:lnTo>
                    <a:pt x="542" y="426"/>
                  </a:lnTo>
                  <a:lnTo>
                    <a:pt x="544" y="424"/>
                  </a:lnTo>
                  <a:lnTo>
                    <a:pt x="547" y="422"/>
                  </a:lnTo>
                  <a:lnTo>
                    <a:pt x="549" y="419"/>
                  </a:lnTo>
                  <a:lnTo>
                    <a:pt x="552" y="417"/>
                  </a:lnTo>
                  <a:lnTo>
                    <a:pt x="553" y="415"/>
                  </a:lnTo>
                  <a:lnTo>
                    <a:pt x="557" y="413"/>
                  </a:lnTo>
                  <a:lnTo>
                    <a:pt x="558" y="410"/>
                  </a:lnTo>
                  <a:lnTo>
                    <a:pt x="559" y="408"/>
                  </a:lnTo>
                  <a:lnTo>
                    <a:pt x="562" y="402"/>
                  </a:lnTo>
                  <a:lnTo>
                    <a:pt x="563" y="399"/>
                  </a:lnTo>
                  <a:lnTo>
                    <a:pt x="557" y="397"/>
                  </a:lnTo>
                  <a:lnTo>
                    <a:pt x="550" y="391"/>
                  </a:lnTo>
                  <a:lnTo>
                    <a:pt x="541" y="387"/>
                  </a:lnTo>
                  <a:lnTo>
                    <a:pt x="532" y="381"/>
                  </a:lnTo>
                  <a:lnTo>
                    <a:pt x="522" y="374"/>
                  </a:lnTo>
                  <a:lnTo>
                    <a:pt x="511" y="367"/>
                  </a:lnTo>
                  <a:lnTo>
                    <a:pt x="499" y="359"/>
                  </a:lnTo>
                  <a:lnTo>
                    <a:pt x="488" y="352"/>
                  </a:lnTo>
                  <a:lnTo>
                    <a:pt x="481" y="346"/>
                  </a:lnTo>
                  <a:close/>
                </a:path>
              </a:pathLst>
            </a:custGeom>
            <a:solidFill>
              <a:srgbClr val="967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R"/>
            </a:p>
          </p:txBody>
        </p:sp>
        <p:sp>
          <p:nvSpPr>
            <p:cNvPr id="295006" name="Freeform 100"/>
            <p:cNvSpPr>
              <a:spLocks/>
            </p:cNvSpPr>
            <p:nvPr/>
          </p:nvSpPr>
          <p:spPr bwMode="auto">
            <a:xfrm>
              <a:off x="2837" y="3521"/>
              <a:ext cx="113" cy="85"/>
            </a:xfrm>
            <a:custGeom>
              <a:avLst/>
              <a:gdLst>
                <a:gd name="T0" fmla="*/ 84 w 563"/>
                <a:gd name="T1" fmla="*/ 60 h 426"/>
                <a:gd name="T2" fmla="*/ 64 w 563"/>
                <a:gd name="T3" fmla="*/ 46 h 426"/>
                <a:gd name="T4" fmla="*/ 47 w 563"/>
                <a:gd name="T5" fmla="*/ 34 h 426"/>
                <a:gd name="T6" fmla="*/ 32 w 563"/>
                <a:gd name="T7" fmla="*/ 22 h 426"/>
                <a:gd name="T8" fmla="*/ 16 w 563"/>
                <a:gd name="T9" fmla="*/ 9 h 426"/>
                <a:gd name="T10" fmla="*/ 4 w 563"/>
                <a:gd name="T11" fmla="*/ 0 h 426"/>
                <a:gd name="T12" fmla="*/ 3 w 563"/>
                <a:gd name="T13" fmla="*/ 1 h 426"/>
                <a:gd name="T14" fmla="*/ 2 w 563"/>
                <a:gd name="T15" fmla="*/ 1 h 426"/>
                <a:gd name="T16" fmla="*/ 2 w 563"/>
                <a:gd name="T17" fmla="*/ 2 h 426"/>
                <a:gd name="T18" fmla="*/ 1 w 563"/>
                <a:gd name="T19" fmla="*/ 4 h 426"/>
                <a:gd name="T20" fmla="*/ 1 w 563"/>
                <a:gd name="T21" fmla="*/ 5 h 426"/>
                <a:gd name="T22" fmla="*/ 0 w 563"/>
                <a:gd name="T23" fmla="*/ 6 h 426"/>
                <a:gd name="T24" fmla="*/ 1 w 563"/>
                <a:gd name="T25" fmla="*/ 7 h 426"/>
                <a:gd name="T26" fmla="*/ 2 w 563"/>
                <a:gd name="T27" fmla="*/ 7 h 426"/>
                <a:gd name="T28" fmla="*/ 3 w 563"/>
                <a:gd name="T29" fmla="*/ 7 h 426"/>
                <a:gd name="T30" fmla="*/ 21 w 563"/>
                <a:gd name="T31" fmla="*/ 22 h 426"/>
                <a:gd name="T32" fmla="*/ 38 w 563"/>
                <a:gd name="T33" fmla="*/ 36 h 426"/>
                <a:gd name="T34" fmla="*/ 56 w 563"/>
                <a:gd name="T35" fmla="*/ 49 h 426"/>
                <a:gd name="T36" fmla="*/ 75 w 563"/>
                <a:gd name="T37" fmla="*/ 63 h 426"/>
                <a:gd name="T38" fmla="*/ 97 w 563"/>
                <a:gd name="T39" fmla="*/ 77 h 426"/>
                <a:gd name="T40" fmla="*/ 99 w 563"/>
                <a:gd name="T41" fmla="*/ 79 h 426"/>
                <a:gd name="T42" fmla="*/ 101 w 563"/>
                <a:gd name="T43" fmla="*/ 80 h 426"/>
                <a:gd name="T44" fmla="*/ 104 w 563"/>
                <a:gd name="T45" fmla="*/ 82 h 426"/>
                <a:gd name="T46" fmla="*/ 106 w 563"/>
                <a:gd name="T47" fmla="*/ 84 h 426"/>
                <a:gd name="T48" fmla="*/ 109 w 563"/>
                <a:gd name="T49" fmla="*/ 85 h 426"/>
                <a:gd name="T50" fmla="*/ 110 w 563"/>
                <a:gd name="T51" fmla="*/ 84 h 426"/>
                <a:gd name="T52" fmla="*/ 111 w 563"/>
                <a:gd name="T53" fmla="*/ 83 h 426"/>
                <a:gd name="T54" fmla="*/ 112 w 563"/>
                <a:gd name="T55" fmla="*/ 82 h 426"/>
                <a:gd name="T56" fmla="*/ 112 w 563"/>
                <a:gd name="T57" fmla="*/ 81 h 426"/>
                <a:gd name="T58" fmla="*/ 113 w 563"/>
                <a:gd name="T59" fmla="*/ 80 h 426"/>
                <a:gd name="T60" fmla="*/ 110 w 563"/>
                <a:gd name="T61" fmla="*/ 78 h 426"/>
                <a:gd name="T62" fmla="*/ 107 w 563"/>
                <a:gd name="T63" fmla="*/ 76 h 426"/>
                <a:gd name="T64" fmla="*/ 103 w 563"/>
                <a:gd name="T65" fmla="*/ 73 h 426"/>
                <a:gd name="T66" fmla="*/ 98 w 563"/>
                <a:gd name="T67" fmla="*/ 70 h 42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563"/>
                <a:gd name="T103" fmla="*/ 0 h 426"/>
                <a:gd name="T104" fmla="*/ 563 w 563"/>
                <a:gd name="T105" fmla="*/ 426 h 42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563" h="426">
                  <a:moveTo>
                    <a:pt x="481" y="346"/>
                  </a:moveTo>
                  <a:lnTo>
                    <a:pt x="418" y="302"/>
                  </a:lnTo>
                  <a:lnTo>
                    <a:pt x="365" y="264"/>
                  </a:lnTo>
                  <a:lnTo>
                    <a:pt x="317" y="230"/>
                  </a:lnTo>
                  <a:lnTo>
                    <a:pt x="274" y="201"/>
                  </a:lnTo>
                  <a:lnTo>
                    <a:pt x="235" y="171"/>
                  </a:lnTo>
                  <a:lnTo>
                    <a:pt x="195" y="140"/>
                  </a:lnTo>
                  <a:lnTo>
                    <a:pt x="159" y="110"/>
                  </a:lnTo>
                  <a:lnTo>
                    <a:pt x="119" y="80"/>
                  </a:lnTo>
                  <a:lnTo>
                    <a:pt x="78" y="45"/>
                  </a:lnTo>
                  <a:lnTo>
                    <a:pt x="31" y="8"/>
                  </a:lnTo>
                  <a:lnTo>
                    <a:pt x="21" y="1"/>
                  </a:lnTo>
                  <a:lnTo>
                    <a:pt x="18" y="0"/>
                  </a:lnTo>
                  <a:lnTo>
                    <a:pt x="17" y="3"/>
                  </a:lnTo>
                  <a:lnTo>
                    <a:pt x="14" y="5"/>
                  </a:lnTo>
                  <a:lnTo>
                    <a:pt x="12" y="7"/>
                  </a:lnTo>
                  <a:lnTo>
                    <a:pt x="11" y="11"/>
                  </a:lnTo>
                  <a:lnTo>
                    <a:pt x="8" y="12"/>
                  </a:lnTo>
                  <a:lnTo>
                    <a:pt x="6" y="14"/>
                  </a:lnTo>
                  <a:lnTo>
                    <a:pt x="5" y="18"/>
                  </a:lnTo>
                  <a:lnTo>
                    <a:pt x="4" y="20"/>
                  </a:lnTo>
                  <a:lnTo>
                    <a:pt x="3" y="23"/>
                  </a:lnTo>
                  <a:lnTo>
                    <a:pt x="3" y="26"/>
                  </a:lnTo>
                  <a:lnTo>
                    <a:pt x="1" y="29"/>
                  </a:lnTo>
                  <a:lnTo>
                    <a:pt x="0" y="31"/>
                  </a:lnTo>
                  <a:lnTo>
                    <a:pt x="3" y="33"/>
                  </a:lnTo>
                  <a:lnTo>
                    <a:pt x="5" y="34"/>
                  </a:lnTo>
                  <a:lnTo>
                    <a:pt x="9" y="35"/>
                  </a:lnTo>
                  <a:lnTo>
                    <a:pt x="11" y="36"/>
                  </a:lnTo>
                  <a:lnTo>
                    <a:pt x="14" y="36"/>
                  </a:lnTo>
                  <a:lnTo>
                    <a:pt x="61" y="74"/>
                  </a:lnTo>
                  <a:lnTo>
                    <a:pt x="104" y="109"/>
                  </a:lnTo>
                  <a:lnTo>
                    <a:pt x="149" y="145"/>
                  </a:lnTo>
                  <a:lnTo>
                    <a:pt x="190" y="179"/>
                  </a:lnTo>
                  <a:lnTo>
                    <a:pt x="235" y="212"/>
                  </a:lnTo>
                  <a:lnTo>
                    <a:pt x="280" y="244"/>
                  </a:lnTo>
                  <a:lnTo>
                    <a:pt x="325" y="278"/>
                  </a:lnTo>
                  <a:lnTo>
                    <a:pt x="374" y="316"/>
                  </a:lnTo>
                  <a:lnTo>
                    <a:pt x="427" y="351"/>
                  </a:lnTo>
                  <a:lnTo>
                    <a:pt x="484" y="388"/>
                  </a:lnTo>
                  <a:lnTo>
                    <a:pt x="486" y="392"/>
                  </a:lnTo>
                  <a:lnTo>
                    <a:pt x="492" y="394"/>
                  </a:lnTo>
                  <a:lnTo>
                    <a:pt x="495" y="399"/>
                  </a:lnTo>
                  <a:lnTo>
                    <a:pt x="504" y="403"/>
                  </a:lnTo>
                  <a:lnTo>
                    <a:pt x="510" y="404"/>
                  </a:lnTo>
                  <a:lnTo>
                    <a:pt x="517" y="410"/>
                  </a:lnTo>
                  <a:lnTo>
                    <a:pt x="523" y="413"/>
                  </a:lnTo>
                  <a:lnTo>
                    <a:pt x="530" y="419"/>
                  </a:lnTo>
                  <a:lnTo>
                    <a:pt x="535" y="421"/>
                  </a:lnTo>
                  <a:lnTo>
                    <a:pt x="542" y="426"/>
                  </a:lnTo>
                  <a:lnTo>
                    <a:pt x="544" y="424"/>
                  </a:lnTo>
                  <a:lnTo>
                    <a:pt x="547" y="422"/>
                  </a:lnTo>
                  <a:lnTo>
                    <a:pt x="549" y="419"/>
                  </a:lnTo>
                  <a:lnTo>
                    <a:pt x="552" y="417"/>
                  </a:lnTo>
                  <a:lnTo>
                    <a:pt x="553" y="415"/>
                  </a:lnTo>
                  <a:lnTo>
                    <a:pt x="557" y="413"/>
                  </a:lnTo>
                  <a:lnTo>
                    <a:pt x="558" y="410"/>
                  </a:lnTo>
                  <a:lnTo>
                    <a:pt x="559" y="408"/>
                  </a:lnTo>
                  <a:lnTo>
                    <a:pt x="562" y="402"/>
                  </a:lnTo>
                  <a:lnTo>
                    <a:pt x="563" y="399"/>
                  </a:lnTo>
                  <a:lnTo>
                    <a:pt x="557" y="397"/>
                  </a:lnTo>
                  <a:lnTo>
                    <a:pt x="550" y="391"/>
                  </a:lnTo>
                  <a:lnTo>
                    <a:pt x="541" y="387"/>
                  </a:lnTo>
                  <a:lnTo>
                    <a:pt x="532" y="381"/>
                  </a:lnTo>
                  <a:lnTo>
                    <a:pt x="522" y="374"/>
                  </a:lnTo>
                  <a:lnTo>
                    <a:pt x="511" y="367"/>
                  </a:lnTo>
                  <a:lnTo>
                    <a:pt x="499" y="359"/>
                  </a:lnTo>
                  <a:lnTo>
                    <a:pt x="488" y="352"/>
                  </a:lnTo>
                  <a:lnTo>
                    <a:pt x="481" y="346"/>
                  </a:lnTo>
                </a:path>
              </a:pathLst>
            </a:custGeom>
            <a:noFill/>
            <a:ln w="0">
              <a:solidFill>
                <a:srgbClr val="A075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s-PR"/>
            </a:p>
          </p:txBody>
        </p:sp>
        <p:sp>
          <p:nvSpPr>
            <p:cNvPr id="295007" name="Freeform 101"/>
            <p:cNvSpPr>
              <a:spLocks/>
            </p:cNvSpPr>
            <p:nvPr/>
          </p:nvSpPr>
          <p:spPr bwMode="auto">
            <a:xfrm>
              <a:off x="2837" y="3521"/>
              <a:ext cx="113" cy="85"/>
            </a:xfrm>
            <a:custGeom>
              <a:avLst/>
              <a:gdLst>
                <a:gd name="T0" fmla="*/ 84 w 563"/>
                <a:gd name="T1" fmla="*/ 60 h 426"/>
                <a:gd name="T2" fmla="*/ 64 w 563"/>
                <a:gd name="T3" fmla="*/ 46 h 426"/>
                <a:gd name="T4" fmla="*/ 47 w 563"/>
                <a:gd name="T5" fmla="*/ 34 h 426"/>
                <a:gd name="T6" fmla="*/ 32 w 563"/>
                <a:gd name="T7" fmla="*/ 22 h 426"/>
                <a:gd name="T8" fmla="*/ 16 w 563"/>
                <a:gd name="T9" fmla="*/ 9 h 426"/>
                <a:gd name="T10" fmla="*/ 4 w 563"/>
                <a:gd name="T11" fmla="*/ 0 h 426"/>
                <a:gd name="T12" fmla="*/ 3 w 563"/>
                <a:gd name="T13" fmla="*/ 1 h 426"/>
                <a:gd name="T14" fmla="*/ 2 w 563"/>
                <a:gd name="T15" fmla="*/ 1 h 426"/>
                <a:gd name="T16" fmla="*/ 2 w 563"/>
                <a:gd name="T17" fmla="*/ 2 h 426"/>
                <a:gd name="T18" fmla="*/ 1 w 563"/>
                <a:gd name="T19" fmla="*/ 4 h 426"/>
                <a:gd name="T20" fmla="*/ 1 w 563"/>
                <a:gd name="T21" fmla="*/ 5 h 426"/>
                <a:gd name="T22" fmla="*/ 0 w 563"/>
                <a:gd name="T23" fmla="*/ 6 h 426"/>
                <a:gd name="T24" fmla="*/ 1 w 563"/>
                <a:gd name="T25" fmla="*/ 7 h 426"/>
                <a:gd name="T26" fmla="*/ 2 w 563"/>
                <a:gd name="T27" fmla="*/ 7 h 426"/>
                <a:gd name="T28" fmla="*/ 3 w 563"/>
                <a:gd name="T29" fmla="*/ 7 h 426"/>
                <a:gd name="T30" fmla="*/ 21 w 563"/>
                <a:gd name="T31" fmla="*/ 22 h 426"/>
                <a:gd name="T32" fmla="*/ 38 w 563"/>
                <a:gd name="T33" fmla="*/ 36 h 426"/>
                <a:gd name="T34" fmla="*/ 56 w 563"/>
                <a:gd name="T35" fmla="*/ 49 h 426"/>
                <a:gd name="T36" fmla="*/ 75 w 563"/>
                <a:gd name="T37" fmla="*/ 63 h 426"/>
                <a:gd name="T38" fmla="*/ 97 w 563"/>
                <a:gd name="T39" fmla="*/ 77 h 426"/>
                <a:gd name="T40" fmla="*/ 99 w 563"/>
                <a:gd name="T41" fmla="*/ 79 h 426"/>
                <a:gd name="T42" fmla="*/ 101 w 563"/>
                <a:gd name="T43" fmla="*/ 80 h 426"/>
                <a:gd name="T44" fmla="*/ 104 w 563"/>
                <a:gd name="T45" fmla="*/ 82 h 426"/>
                <a:gd name="T46" fmla="*/ 106 w 563"/>
                <a:gd name="T47" fmla="*/ 84 h 426"/>
                <a:gd name="T48" fmla="*/ 109 w 563"/>
                <a:gd name="T49" fmla="*/ 85 h 426"/>
                <a:gd name="T50" fmla="*/ 110 w 563"/>
                <a:gd name="T51" fmla="*/ 84 h 426"/>
                <a:gd name="T52" fmla="*/ 111 w 563"/>
                <a:gd name="T53" fmla="*/ 83 h 426"/>
                <a:gd name="T54" fmla="*/ 112 w 563"/>
                <a:gd name="T55" fmla="*/ 82 h 426"/>
                <a:gd name="T56" fmla="*/ 112 w 563"/>
                <a:gd name="T57" fmla="*/ 81 h 426"/>
                <a:gd name="T58" fmla="*/ 113 w 563"/>
                <a:gd name="T59" fmla="*/ 80 h 426"/>
                <a:gd name="T60" fmla="*/ 110 w 563"/>
                <a:gd name="T61" fmla="*/ 78 h 426"/>
                <a:gd name="T62" fmla="*/ 107 w 563"/>
                <a:gd name="T63" fmla="*/ 76 h 426"/>
                <a:gd name="T64" fmla="*/ 103 w 563"/>
                <a:gd name="T65" fmla="*/ 73 h 426"/>
                <a:gd name="T66" fmla="*/ 98 w 563"/>
                <a:gd name="T67" fmla="*/ 70 h 42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563"/>
                <a:gd name="T103" fmla="*/ 0 h 426"/>
                <a:gd name="T104" fmla="*/ 563 w 563"/>
                <a:gd name="T105" fmla="*/ 426 h 42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563" h="426">
                  <a:moveTo>
                    <a:pt x="481" y="346"/>
                  </a:moveTo>
                  <a:lnTo>
                    <a:pt x="418" y="302"/>
                  </a:lnTo>
                  <a:lnTo>
                    <a:pt x="365" y="264"/>
                  </a:lnTo>
                  <a:lnTo>
                    <a:pt x="317" y="230"/>
                  </a:lnTo>
                  <a:lnTo>
                    <a:pt x="274" y="201"/>
                  </a:lnTo>
                  <a:lnTo>
                    <a:pt x="235" y="171"/>
                  </a:lnTo>
                  <a:lnTo>
                    <a:pt x="195" y="140"/>
                  </a:lnTo>
                  <a:lnTo>
                    <a:pt x="159" y="110"/>
                  </a:lnTo>
                  <a:lnTo>
                    <a:pt x="119" y="80"/>
                  </a:lnTo>
                  <a:lnTo>
                    <a:pt x="78" y="45"/>
                  </a:lnTo>
                  <a:lnTo>
                    <a:pt x="31" y="8"/>
                  </a:lnTo>
                  <a:lnTo>
                    <a:pt x="21" y="1"/>
                  </a:lnTo>
                  <a:lnTo>
                    <a:pt x="18" y="0"/>
                  </a:lnTo>
                  <a:lnTo>
                    <a:pt x="17" y="3"/>
                  </a:lnTo>
                  <a:lnTo>
                    <a:pt x="14" y="5"/>
                  </a:lnTo>
                  <a:lnTo>
                    <a:pt x="12" y="7"/>
                  </a:lnTo>
                  <a:lnTo>
                    <a:pt x="11" y="11"/>
                  </a:lnTo>
                  <a:lnTo>
                    <a:pt x="8" y="12"/>
                  </a:lnTo>
                  <a:lnTo>
                    <a:pt x="6" y="14"/>
                  </a:lnTo>
                  <a:lnTo>
                    <a:pt x="5" y="18"/>
                  </a:lnTo>
                  <a:lnTo>
                    <a:pt x="4" y="20"/>
                  </a:lnTo>
                  <a:lnTo>
                    <a:pt x="3" y="23"/>
                  </a:lnTo>
                  <a:lnTo>
                    <a:pt x="3" y="26"/>
                  </a:lnTo>
                  <a:lnTo>
                    <a:pt x="1" y="29"/>
                  </a:lnTo>
                  <a:lnTo>
                    <a:pt x="0" y="31"/>
                  </a:lnTo>
                  <a:lnTo>
                    <a:pt x="3" y="33"/>
                  </a:lnTo>
                  <a:lnTo>
                    <a:pt x="5" y="34"/>
                  </a:lnTo>
                  <a:lnTo>
                    <a:pt x="9" y="35"/>
                  </a:lnTo>
                  <a:lnTo>
                    <a:pt x="11" y="36"/>
                  </a:lnTo>
                  <a:lnTo>
                    <a:pt x="14" y="36"/>
                  </a:lnTo>
                  <a:lnTo>
                    <a:pt x="61" y="74"/>
                  </a:lnTo>
                  <a:lnTo>
                    <a:pt x="104" y="109"/>
                  </a:lnTo>
                  <a:lnTo>
                    <a:pt x="149" y="145"/>
                  </a:lnTo>
                  <a:lnTo>
                    <a:pt x="190" y="179"/>
                  </a:lnTo>
                  <a:lnTo>
                    <a:pt x="235" y="212"/>
                  </a:lnTo>
                  <a:lnTo>
                    <a:pt x="280" y="244"/>
                  </a:lnTo>
                  <a:lnTo>
                    <a:pt x="325" y="278"/>
                  </a:lnTo>
                  <a:lnTo>
                    <a:pt x="374" y="316"/>
                  </a:lnTo>
                  <a:lnTo>
                    <a:pt x="427" y="351"/>
                  </a:lnTo>
                  <a:lnTo>
                    <a:pt x="484" y="388"/>
                  </a:lnTo>
                  <a:lnTo>
                    <a:pt x="486" y="392"/>
                  </a:lnTo>
                  <a:lnTo>
                    <a:pt x="492" y="394"/>
                  </a:lnTo>
                  <a:lnTo>
                    <a:pt x="495" y="399"/>
                  </a:lnTo>
                  <a:lnTo>
                    <a:pt x="504" y="403"/>
                  </a:lnTo>
                  <a:lnTo>
                    <a:pt x="510" y="404"/>
                  </a:lnTo>
                  <a:lnTo>
                    <a:pt x="517" y="410"/>
                  </a:lnTo>
                  <a:lnTo>
                    <a:pt x="523" y="413"/>
                  </a:lnTo>
                  <a:lnTo>
                    <a:pt x="530" y="419"/>
                  </a:lnTo>
                  <a:lnTo>
                    <a:pt x="535" y="421"/>
                  </a:lnTo>
                  <a:lnTo>
                    <a:pt x="542" y="426"/>
                  </a:lnTo>
                  <a:lnTo>
                    <a:pt x="544" y="424"/>
                  </a:lnTo>
                  <a:lnTo>
                    <a:pt x="547" y="422"/>
                  </a:lnTo>
                  <a:lnTo>
                    <a:pt x="549" y="419"/>
                  </a:lnTo>
                  <a:lnTo>
                    <a:pt x="552" y="417"/>
                  </a:lnTo>
                  <a:lnTo>
                    <a:pt x="553" y="415"/>
                  </a:lnTo>
                  <a:lnTo>
                    <a:pt x="557" y="413"/>
                  </a:lnTo>
                  <a:lnTo>
                    <a:pt x="558" y="410"/>
                  </a:lnTo>
                  <a:lnTo>
                    <a:pt x="559" y="408"/>
                  </a:lnTo>
                  <a:lnTo>
                    <a:pt x="562" y="402"/>
                  </a:lnTo>
                  <a:lnTo>
                    <a:pt x="563" y="399"/>
                  </a:lnTo>
                  <a:lnTo>
                    <a:pt x="557" y="397"/>
                  </a:lnTo>
                  <a:lnTo>
                    <a:pt x="550" y="391"/>
                  </a:lnTo>
                  <a:lnTo>
                    <a:pt x="541" y="387"/>
                  </a:lnTo>
                  <a:lnTo>
                    <a:pt x="532" y="381"/>
                  </a:lnTo>
                  <a:lnTo>
                    <a:pt x="522" y="374"/>
                  </a:lnTo>
                  <a:lnTo>
                    <a:pt x="511" y="367"/>
                  </a:lnTo>
                  <a:lnTo>
                    <a:pt x="499" y="359"/>
                  </a:lnTo>
                  <a:lnTo>
                    <a:pt x="488" y="352"/>
                  </a:lnTo>
                  <a:lnTo>
                    <a:pt x="481" y="346"/>
                  </a:lnTo>
                </a:path>
              </a:pathLst>
            </a:custGeom>
            <a:noFill/>
            <a:ln w="0">
              <a:solidFill>
                <a:srgbClr val="A075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s-PR"/>
            </a:p>
          </p:txBody>
        </p:sp>
        <p:sp>
          <p:nvSpPr>
            <p:cNvPr id="295008" name="Freeform 102"/>
            <p:cNvSpPr>
              <a:spLocks/>
            </p:cNvSpPr>
            <p:nvPr/>
          </p:nvSpPr>
          <p:spPr bwMode="auto">
            <a:xfrm>
              <a:off x="2715" y="3405"/>
              <a:ext cx="103" cy="100"/>
            </a:xfrm>
            <a:custGeom>
              <a:avLst/>
              <a:gdLst>
                <a:gd name="T0" fmla="*/ 99 w 515"/>
                <a:gd name="T1" fmla="*/ 92 h 498"/>
                <a:gd name="T2" fmla="*/ 97 w 515"/>
                <a:gd name="T3" fmla="*/ 90 h 498"/>
                <a:gd name="T4" fmla="*/ 93 w 515"/>
                <a:gd name="T5" fmla="*/ 87 h 498"/>
                <a:gd name="T6" fmla="*/ 91 w 515"/>
                <a:gd name="T7" fmla="*/ 85 h 498"/>
                <a:gd name="T8" fmla="*/ 89 w 515"/>
                <a:gd name="T9" fmla="*/ 83 h 498"/>
                <a:gd name="T10" fmla="*/ 76 w 515"/>
                <a:gd name="T11" fmla="*/ 72 h 498"/>
                <a:gd name="T12" fmla="*/ 58 w 515"/>
                <a:gd name="T13" fmla="*/ 55 h 498"/>
                <a:gd name="T14" fmla="*/ 43 w 515"/>
                <a:gd name="T15" fmla="*/ 40 h 498"/>
                <a:gd name="T16" fmla="*/ 30 w 515"/>
                <a:gd name="T17" fmla="*/ 26 h 498"/>
                <a:gd name="T18" fmla="*/ 15 w 515"/>
                <a:gd name="T19" fmla="*/ 11 h 498"/>
                <a:gd name="T20" fmla="*/ 6 w 515"/>
                <a:gd name="T21" fmla="*/ 0 h 498"/>
                <a:gd name="T22" fmla="*/ 5 w 515"/>
                <a:gd name="T23" fmla="*/ 1 h 498"/>
                <a:gd name="T24" fmla="*/ 4 w 515"/>
                <a:gd name="T25" fmla="*/ 2 h 498"/>
                <a:gd name="T26" fmla="*/ 3 w 515"/>
                <a:gd name="T27" fmla="*/ 3 h 498"/>
                <a:gd name="T28" fmla="*/ 2 w 515"/>
                <a:gd name="T29" fmla="*/ 4 h 498"/>
                <a:gd name="T30" fmla="*/ 1 w 515"/>
                <a:gd name="T31" fmla="*/ 5 h 498"/>
                <a:gd name="T32" fmla="*/ 0 w 515"/>
                <a:gd name="T33" fmla="*/ 6 h 498"/>
                <a:gd name="T34" fmla="*/ 1 w 515"/>
                <a:gd name="T35" fmla="*/ 7 h 498"/>
                <a:gd name="T36" fmla="*/ 3 w 515"/>
                <a:gd name="T37" fmla="*/ 7 h 498"/>
                <a:gd name="T38" fmla="*/ 3 w 515"/>
                <a:gd name="T39" fmla="*/ 8 h 498"/>
                <a:gd name="T40" fmla="*/ 19 w 515"/>
                <a:gd name="T41" fmla="*/ 25 h 498"/>
                <a:gd name="T42" fmla="*/ 35 w 515"/>
                <a:gd name="T43" fmla="*/ 41 h 498"/>
                <a:gd name="T44" fmla="*/ 50 w 515"/>
                <a:gd name="T45" fmla="*/ 56 h 498"/>
                <a:gd name="T46" fmla="*/ 67 w 515"/>
                <a:gd name="T47" fmla="*/ 73 h 498"/>
                <a:gd name="T48" fmla="*/ 87 w 515"/>
                <a:gd name="T49" fmla="*/ 91 h 498"/>
                <a:gd name="T50" fmla="*/ 89 w 515"/>
                <a:gd name="T51" fmla="*/ 92 h 498"/>
                <a:gd name="T52" fmla="*/ 91 w 515"/>
                <a:gd name="T53" fmla="*/ 93 h 498"/>
                <a:gd name="T54" fmla="*/ 92 w 515"/>
                <a:gd name="T55" fmla="*/ 95 h 498"/>
                <a:gd name="T56" fmla="*/ 94 w 515"/>
                <a:gd name="T57" fmla="*/ 96 h 498"/>
                <a:gd name="T58" fmla="*/ 95 w 515"/>
                <a:gd name="T59" fmla="*/ 98 h 498"/>
                <a:gd name="T60" fmla="*/ 96 w 515"/>
                <a:gd name="T61" fmla="*/ 98 h 498"/>
                <a:gd name="T62" fmla="*/ 96 w 515"/>
                <a:gd name="T63" fmla="*/ 99 h 498"/>
                <a:gd name="T64" fmla="*/ 97 w 515"/>
                <a:gd name="T65" fmla="*/ 99 h 498"/>
                <a:gd name="T66" fmla="*/ 97 w 515"/>
                <a:gd name="T67" fmla="*/ 100 h 498"/>
                <a:gd name="T68" fmla="*/ 98 w 515"/>
                <a:gd name="T69" fmla="*/ 99 h 498"/>
                <a:gd name="T70" fmla="*/ 100 w 515"/>
                <a:gd name="T71" fmla="*/ 98 h 498"/>
                <a:gd name="T72" fmla="*/ 102 w 515"/>
                <a:gd name="T73" fmla="*/ 96 h 498"/>
                <a:gd name="T74" fmla="*/ 103 w 515"/>
                <a:gd name="T75" fmla="*/ 95 h 498"/>
                <a:gd name="T76" fmla="*/ 103 w 515"/>
                <a:gd name="T77" fmla="*/ 94 h 498"/>
                <a:gd name="T78" fmla="*/ 101 w 515"/>
                <a:gd name="T79" fmla="*/ 94 h 498"/>
                <a:gd name="T80" fmla="*/ 100 w 515"/>
                <a:gd name="T81" fmla="*/ 93 h 49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515"/>
                <a:gd name="T124" fmla="*/ 0 h 498"/>
                <a:gd name="T125" fmla="*/ 515 w 515"/>
                <a:gd name="T126" fmla="*/ 498 h 498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515" h="498">
                  <a:moveTo>
                    <a:pt x="498" y="463"/>
                  </a:moveTo>
                  <a:lnTo>
                    <a:pt x="494" y="458"/>
                  </a:lnTo>
                  <a:lnTo>
                    <a:pt x="490" y="453"/>
                  </a:lnTo>
                  <a:lnTo>
                    <a:pt x="483" y="447"/>
                  </a:lnTo>
                  <a:lnTo>
                    <a:pt x="475" y="441"/>
                  </a:lnTo>
                  <a:lnTo>
                    <a:pt x="467" y="435"/>
                  </a:lnTo>
                  <a:lnTo>
                    <a:pt x="460" y="429"/>
                  </a:lnTo>
                  <a:lnTo>
                    <a:pt x="456" y="424"/>
                  </a:lnTo>
                  <a:lnTo>
                    <a:pt x="449" y="418"/>
                  </a:lnTo>
                  <a:lnTo>
                    <a:pt x="444" y="413"/>
                  </a:lnTo>
                  <a:lnTo>
                    <a:pt x="437" y="408"/>
                  </a:lnTo>
                  <a:lnTo>
                    <a:pt x="382" y="359"/>
                  </a:lnTo>
                  <a:lnTo>
                    <a:pt x="333" y="311"/>
                  </a:lnTo>
                  <a:lnTo>
                    <a:pt x="289" y="273"/>
                  </a:lnTo>
                  <a:lnTo>
                    <a:pt x="253" y="236"/>
                  </a:lnTo>
                  <a:lnTo>
                    <a:pt x="215" y="200"/>
                  </a:lnTo>
                  <a:lnTo>
                    <a:pt x="184" y="166"/>
                  </a:lnTo>
                  <a:lnTo>
                    <a:pt x="149" y="131"/>
                  </a:lnTo>
                  <a:lnTo>
                    <a:pt x="114" y="96"/>
                  </a:lnTo>
                  <a:lnTo>
                    <a:pt x="77" y="56"/>
                  </a:lnTo>
                  <a:lnTo>
                    <a:pt x="37" y="12"/>
                  </a:lnTo>
                  <a:lnTo>
                    <a:pt x="29" y="0"/>
                  </a:lnTo>
                  <a:lnTo>
                    <a:pt x="25" y="1"/>
                  </a:lnTo>
                  <a:lnTo>
                    <a:pt x="24" y="4"/>
                  </a:lnTo>
                  <a:lnTo>
                    <a:pt x="23" y="7"/>
                  </a:lnTo>
                  <a:lnTo>
                    <a:pt x="19" y="9"/>
                  </a:lnTo>
                  <a:lnTo>
                    <a:pt x="14" y="14"/>
                  </a:lnTo>
                  <a:lnTo>
                    <a:pt x="13" y="16"/>
                  </a:lnTo>
                  <a:lnTo>
                    <a:pt x="10" y="18"/>
                  </a:lnTo>
                  <a:lnTo>
                    <a:pt x="8" y="21"/>
                  </a:lnTo>
                  <a:lnTo>
                    <a:pt x="5" y="22"/>
                  </a:lnTo>
                  <a:lnTo>
                    <a:pt x="3" y="26"/>
                  </a:lnTo>
                  <a:lnTo>
                    <a:pt x="0" y="27"/>
                  </a:lnTo>
                  <a:lnTo>
                    <a:pt x="2" y="28"/>
                  </a:lnTo>
                  <a:lnTo>
                    <a:pt x="6" y="29"/>
                  </a:lnTo>
                  <a:lnTo>
                    <a:pt x="7" y="33"/>
                  </a:lnTo>
                  <a:lnTo>
                    <a:pt x="10" y="34"/>
                  </a:lnTo>
                  <a:lnTo>
                    <a:pt x="13" y="35"/>
                  </a:lnTo>
                  <a:lnTo>
                    <a:pt x="14" y="39"/>
                  </a:lnTo>
                  <a:lnTo>
                    <a:pt x="17" y="40"/>
                  </a:lnTo>
                  <a:lnTo>
                    <a:pt x="58" y="84"/>
                  </a:lnTo>
                  <a:lnTo>
                    <a:pt x="97" y="124"/>
                  </a:lnTo>
                  <a:lnTo>
                    <a:pt x="133" y="164"/>
                  </a:lnTo>
                  <a:lnTo>
                    <a:pt x="173" y="204"/>
                  </a:lnTo>
                  <a:lnTo>
                    <a:pt x="212" y="244"/>
                  </a:lnTo>
                  <a:lnTo>
                    <a:pt x="252" y="281"/>
                  </a:lnTo>
                  <a:lnTo>
                    <a:pt x="294" y="322"/>
                  </a:lnTo>
                  <a:lnTo>
                    <a:pt x="335" y="363"/>
                  </a:lnTo>
                  <a:lnTo>
                    <a:pt x="382" y="407"/>
                  </a:lnTo>
                  <a:lnTo>
                    <a:pt x="436" y="452"/>
                  </a:lnTo>
                  <a:lnTo>
                    <a:pt x="442" y="454"/>
                  </a:lnTo>
                  <a:lnTo>
                    <a:pt x="443" y="458"/>
                  </a:lnTo>
                  <a:lnTo>
                    <a:pt x="448" y="463"/>
                  </a:lnTo>
                  <a:lnTo>
                    <a:pt x="454" y="465"/>
                  </a:lnTo>
                  <a:lnTo>
                    <a:pt x="455" y="469"/>
                  </a:lnTo>
                  <a:lnTo>
                    <a:pt x="461" y="471"/>
                  </a:lnTo>
                  <a:lnTo>
                    <a:pt x="462" y="475"/>
                  </a:lnTo>
                  <a:lnTo>
                    <a:pt x="468" y="477"/>
                  </a:lnTo>
                  <a:lnTo>
                    <a:pt x="469" y="481"/>
                  </a:lnTo>
                  <a:lnTo>
                    <a:pt x="474" y="486"/>
                  </a:lnTo>
                  <a:lnTo>
                    <a:pt x="477" y="487"/>
                  </a:lnTo>
                  <a:lnTo>
                    <a:pt x="480" y="488"/>
                  </a:lnTo>
                  <a:lnTo>
                    <a:pt x="479" y="490"/>
                  </a:lnTo>
                  <a:lnTo>
                    <a:pt x="482" y="492"/>
                  </a:lnTo>
                  <a:lnTo>
                    <a:pt x="480" y="494"/>
                  </a:lnTo>
                  <a:lnTo>
                    <a:pt x="483" y="495"/>
                  </a:lnTo>
                  <a:lnTo>
                    <a:pt x="483" y="498"/>
                  </a:lnTo>
                  <a:lnTo>
                    <a:pt x="486" y="497"/>
                  </a:lnTo>
                  <a:lnTo>
                    <a:pt x="488" y="494"/>
                  </a:lnTo>
                  <a:lnTo>
                    <a:pt x="491" y="492"/>
                  </a:lnTo>
                  <a:lnTo>
                    <a:pt x="495" y="490"/>
                  </a:lnTo>
                  <a:lnTo>
                    <a:pt x="500" y="486"/>
                  </a:lnTo>
                  <a:lnTo>
                    <a:pt x="503" y="483"/>
                  </a:lnTo>
                  <a:lnTo>
                    <a:pt x="508" y="480"/>
                  </a:lnTo>
                  <a:lnTo>
                    <a:pt x="509" y="476"/>
                  </a:lnTo>
                  <a:lnTo>
                    <a:pt x="514" y="472"/>
                  </a:lnTo>
                  <a:lnTo>
                    <a:pt x="515" y="469"/>
                  </a:lnTo>
                  <a:lnTo>
                    <a:pt x="513" y="467"/>
                  </a:lnTo>
                  <a:lnTo>
                    <a:pt x="509" y="467"/>
                  </a:lnTo>
                  <a:lnTo>
                    <a:pt x="507" y="466"/>
                  </a:lnTo>
                  <a:lnTo>
                    <a:pt x="505" y="465"/>
                  </a:lnTo>
                  <a:lnTo>
                    <a:pt x="501" y="464"/>
                  </a:lnTo>
                  <a:lnTo>
                    <a:pt x="498" y="463"/>
                  </a:lnTo>
                  <a:close/>
                </a:path>
              </a:pathLst>
            </a:custGeom>
            <a:solidFill>
              <a:srgbClr val="967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R"/>
            </a:p>
          </p:txBody>
        </p:sp>
        <p:sp>
          <p:nvSpPr>
            <p:cNvPr id="295009" name="Freeform 103"/>
            <p:cNvSpPr>
              <a:spLocks/>
            </p:cNvSpPr>
            <p:nvPr/>
          </p:nvSpPr>
          <p:spPr bwMode="auto">
            <a:xfrm>
              <a:off x="2715" y="3405"/>
              <a:ext cx="103" cy="100"/>
            </a:xfrm>
            <a:custGeom>
              <a:avLst/>
              <a:gdLst>
                <a:gd name="T0" fmla="*/ 99 w 515"/>
                <a:gd name="T1" fmla="*/ 92 h 498"/>
                <a:gd name="T2" fmla="*/ 97 w 515"/>
                <a:gd name="T3" fmla="*/ 90 h 498"/>
                <a:gd name="T4" fmla="*/ 93 w 515"/>
                <a:gd name="T5" fmla="*/ 87 h 498"/>
                <a:gd name="T6" fmla="*/ 91 w 515"/>
                <a:gd name="T7" fmla="*/ 85 h 498"/>
                <a:gd name="T8" fmla="*/ 89 w 515"/>
                <a:gd name="T9" fmla="*/ 83 h 498"/>
                <a:gd name="T10" fmla="*/ 76 w 515"/>
                <a:gd name="T11" fmla="*/ 72 h 498"/>
                <a:gd name="T12" fmla="*/ 58 w 515"/>
                <a:gd name="T13" fmla="*/ 55 h 498"/>
                <a:gd name="T14" fmla="*/ 43 w 515"/>
                <a:gd name="T15" fmla="*/ 40 h 498"/>
                <a:gd name="T16" fmla="*/ 30 w 515"/>
                <a:gd name="T17" fmla="*/ 26 h 498"/>
                <a:gd name="T18" fmla="*/ 15 w 515"/>
                <a:gd name="T19" fmla="*/ 11 h 498"/>
                <a:gd name="T20" fmla="*/ 6 w 515"/>
                <a:gd name="T21" fmla="*/ 0 h 498"/>
                <a:gd name="T22" fmla="*/ 5 w 515"/>
                <a:gd name="T23" fmla="*/ 1 h 498"/>
                <a:gd name="T24" fmla="*/ 4 w 515"/>
                <a:gd name="T25" fmla="*/ 2 h 498"/>
                <a:gd name="T26" fmla="*/ 3 w 515"/>
                <a:gd name="T27" fmla="*/ 3 h 498"/>
                <a:gd name="T28" fmla="*/ 2 w 515"/>
                <a:gd name="T29" fmla="*/ 4 h 498"/>
                <a:gd name="T30" fmla="*/ 1 w 515"/>
                <a:gd name="T31" fmla="*/ 5 h 498"/>
                <a:gd name="T32" fmla="*/ 0 w 515"/>
                <a:gd name="T33" fmla="*/ 6 h 498"/>
                <a:gd name="T34" fmla="*/ 1 w 515"/>
                <a:gd name="T35" fmla="*/ 7 h 498"/>
                <a:gd name="T36" fmla="*/ 3 w 515"/>
                <a:gd name="T37" fmla="*/ 7 h 498"/>
                <a:gd name="T38" fmla="*/ 3 w 515"/>
                <a:gd name="T39" fmla="*/ 8 h 498"/>
                <a:gd name="T40" fmla="*/ 19 w 515"/>
                <a:gd name="T41" fmla="*/ 25 h 498"/>
                <a:gd name="T42" fmla="*/ 35 w 515"/>
                <a:gd name="T43" fmla="*/ 41 h 498"/>
                <a:gd name="T44" fmla="*/ 50 w 515"/>
                <a:gd name="T45" fmla="*/ 56 h 498"/>
                <a:gd name="T46" fmla="*/ 67 w 515"/>
                <a:gd name="T47" fmla="*/ 73 h 498"/>
                <a:gd name="T48" fmla="*/ 87 w 515"/>
                <a:gd name="T49" fmla="*/ 91 h 498"/>
                <a:gd name="T50" fmla="*/ 89 w 515"/>
                <a:gd name="T51" fmla="*/ 92 h 498"/>
                <a:gd name="T52" fmla="*/ 91 w 515"/>
                <a:gd name="T53" fmla="*/ 93 h 498"/>
                <a:gd name="T54" fmla="*/ 92 w 515"/>
                <a:gd name="T55" fmla="*/ 95 h 498"/>
                <a:gd name="T56" fmla="*/ 94 w 515"/>
                <a:gd name="T57" fmla="*/ 96 h 498"/>
                <a:gd name="T58" fmla="*/ 95 w 515"/>
                <a:gd name="T59" fmla="*/ 98 h 498"/>
                <a:gd name="T60" fmla="*/ 96 w 515"/>
                <a:gd name="T61" fmla="*/ 98 h 498"/>
                <a:gd name="T62" fmla="*/ 96 w 515"/>
                <a:gd name="T63" fmla="*/ 99 h 498"/>
                <a:gd name="T64" fmla="*/ 97 w 515"/>
                <a:gd name="T65" fmla="*/ 99 h 498"/>
                <a:gd name="T66" fmla="*/ 97 w 515"/>
                <a:gd name="T67" fmla="*/ 100 h 498"/>
                <a:gd name="T68" fmla="*/ 98 w 515"/>
                <a:gd name="T69" fmla="*/ 99 h 498"/>
                <a:gd name="T70" fmla="*/ 100 w 515"/>
                <a:gd name="T71" fmla="*/ 98 h 498"/>
                <a:gd name="T72" fmla="*/ 102 w 515"/>
                <a:gd name="T73" fmla="*/ 96 h 498"/>
                <a:gd name="T74" fmla="*/ 103 w 515"/>
                <a:gd name="T75" fmla="*/ 95 h 498"/>
                <a:gd name="T76" fmla="*/ 103 w 515"/>
                <a:gd name="T77" fmla="*/ 94 h 498"/>
                <a:gd name="T78" fmla="*/ 101 w 515"/>
                <a:gd name="T79" fmla="*/ 94 h 498"/>
                <a:gd name="T80" fmla="*/ 100 w 515"/>
                <a:gd name="T81" fmla="*/ 93 h 49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515"/>
                <a:gd name="T124" fmla="*/ 0 h 498"/>
                <a:gd name="T125" fmla="*/ 515 w 515"/>
                <a:gd name="T126" fmla="*/ 498 h 498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515" h="498">
                  <a:moveTo>
                    <a:pt x="498" y="463"/>
                  </a:moveTo>
                  <a:lnTo>
                    <a:pt x="494" y="458"/>
                  </a:lnTo>
                  <a:lnTo>
                    <a:pt x="490" y="453"/>
                  </a:lnTo>
                  <a:lnTo>
                    <a:pt x="483" y="447"/>
                  </a:lnTo>
                  <a:lnTo>
                    <a:pt x="475" y="441"/>
                  </a:lnTo>
                  <a:lnTo>
                    <a:pt x="467" y="435"/>
                  </a:lnTo>
                  <a:lnTo>
                    <a:pt x="460" y="429"/>
                  </a:lnTo>
                  <a:lnTo>
                    <a:pt x="456" y="424"/>
                  </a:lnTo>
                  <a:lnTo>
                    <a:pt x="449" y="418"/>
                  </a:lnTo>
                  <a:lnTo>
                    <a:pt x="444" y="413"/>
                  </a:lnTo>
                  <a:lnTo>
                    <a:pt x="437" y="408"/>
                  </a:lnTo>
                  <a:lnTo>
                    <a:pt x="382" y="359"/>
                  </a:lnTo>
                  <a:lnTo>
                    <a:pt x="333" y="311"/>
                  </a:lnTo>
                  <a:lnTo>
                    <a:pt x="289" y="273"/>
                  </a:lnTo>
                  <a:lnTo>
                    <a:pt x="253" y="236"/>
                  </a:lnTo>
                  <a:lnTo>
                    <a:pt x="215" y="200"/>
                  </a:lnTo>
                  <a:lnTo>
                    <a:pt x="184" y="166"/>
                  </a:lnTo>
                  <a:lnTo>
                    <a:pt x="149" y="131"/>
                  </a:lnTo>
                  <a:lnTo>
                    <a:pt x="114" y="96"/>
                  </a:lnTo>
                  <a:lnTo>
                    <a:pt x="77" y="56"/>
                  </a:lnTo>
                  <a:lnTo>
                    <a:pt x="37" y="12"/>
                  </a:lnTo>
                  <a:lnTo>
                    <a:pt x="29" y="0"/>
                  </a:lnTo>
                  <a:lnTo>
                    <a:pt x="25" y="1"/>
                  </a:lnTo>
                  <a:lnTo>
                    <a:pt x="24" y="4"/>
                  </a:lnTo>
                  <a:lnTo>
                    <a:pt x="23" y="7"/>
                  </a:lnTo>
                  <a:lnTo>
                    <a:pt x="19" y="9"/>
                  </a:lnTo>
                  <a:lnTo>
                    <a:pt x="14" y="14"/>
                  </a:lnTo>
                  <a:lnTo>
                    <a:pt x="13" y="16"/>
                  </a:lnTo>
                  <a:lnTo>
                    <a:pt x="10" y="18"/>
                  </a:lnTo>
                  <a:lnTo>
                    <a:pt x="8" y="21"/>
                  </a:lnTo>
                  <a:lnTo>
                    <a:pt x="5" y="22"/>
                  </a:lnTo>
                  <a:lnTo>
                    <a:pt x="3" y="26"/>
                  </a:lnTo>
                  <a:lnTo>
                    <a:pt x="0" y="27"/>
                  </a:lnTo>
                  <a:lnTo>
                    <a:pt x="2" y="28"/>
                  </a:lnTo>
                  <a:lnTo>
                    <a:pt x="6" y="29"/>
                  </a:lnTo>
                  <a:lnTo>
                    <a:pt x="7" y="33"/>
                  </a:lnTo>
                  <a:lnTo>
                    <a:pt x="10" y="34"/>
                  </a:lnTo>
                  <a:lnTo>
                    <a:pt x="13" y="35"/>
                  </a:lnTo>
                  <a:lnTo>
                    <a:pt x="14" y="39"/>
                  </a:lnTo>
                  <a:lnTo>
                    <a:pt x="17" y="40"/>
                  </a:lnTo>
                  <a:lnTo>
                    <a:pt x="58" y="84"/>
                  </a:lnTo>
                  <a:lnTo>
                    <a:pt x="97" y="124"/>
                  </a:lnTo>
                  <a:lnTo>
                    <a:pt x="133" y="164"/>
                  </a:lnTo>
                  <a:lnTo>
                    <a:pt x="173" y="204"/>
                  </a:lnTo>
                  <a:lnTo>
                    <a:pt x="212" y="244"/>
                  </a:lnTo>
                  <a:lnTo>
                    <a:pt x="252" y="281"/>
                  </a:lnTo>
                  <a:lnTo>
                    <a:pt x="294" y="322"/>
                  </a:lnTo>
                  <a:lnTo>
                    <a:pt x="335" y="363"/>
                  </a:lnTo>
                  <a:lnTo>
                    <a:pt x="382" y="407"/>
                  </a:lnTo>
                  <a:lnTo>
                    <a:pt x="436" y="452"/>
                  </a:lnTo>
                  <a:lnTo>
                    <a:pt x="442" y="454"/>
                  </a:lnTo>
                  <a:lnTo>
                    <a:pt x="443" y="458"/>
                  </a:lnTo>
                  <a:lnTo>
                    <a:pt x="448" y="463"/>
                  </a:lnTo>
                  <a:lnTo>
                    <a:pt x="454" y="465"/>
                  </a:lnTo>
                  <a:lnTo>
                    <a:pt x="455" y="469"/>
                  </a:lnTo>
                  <a:lnTo>
                    <a:pt x="461" y="471"/>
                  </a:lnTo>
                  <a:lnTo>
                    <a:pt x="462" y="475"/>
                  </a:lnTo>
                  <a:lnTo>
                    <a:pt x="468" y="477"/>
                  </a:lnTo>
                  <a:lnTo>
                    <a:pt x="469" y="481"/>
                  </a:lnTo>
                  <a:lnTo>
                    <a:pt x="474" y="486"/>
                  </a:lnTo>
                  <a:lnTo>
                    <a:pt x="477" y="487"/>
                  </a:lnTo>
                  <a:lnTo>
                    <a:pt x="480" y="488"/>
                  </a:lnTo>
                  <a:lnTo>
                    <a:pt x="479" y="490"/>
                  </a:lnTo>
                  <a:lnTo>
                    <a:pt x="482" y="492"/>
                  </a:lnTo>
                  <a:lnTo>
                    <a:pt x="480" y="494"/>
                  </a:lnTo>
                  <a:lnTo>
                    <a:pt x="483" y="495"/>
                  </a:lnTo>
                  <a:lnTo>
                    <a:pt x="483" y="498"/>
                  </a:lnTo>
                  <a:lnTo>
                    <a:pt x="486" y="497"/>
                  </a:lnTo>
                  <a:lnTo>
                    <a:pt x="488" y="494"/>
                  </a:lnTo>
                  <a:lnTo>
                    <a:pt x="491" y="492"/>
                  </a:lnTo>
                  <a:lnTo>
                    <a:pt x="495" y="490"/>
                  </a:lnTo>
                  <a:lnTo>
                    <a:pt x="500" y="486"/>
                  </a:lnTo>
                  <a:lnTo>
                    <a:pt x="503" y="483"/>
                  </a:lnTo>
                  <a:lnTo>
                    <a:pt x="508" y="480"/>
                  </a:lnTo>
                  <a:lnTo>
                    <a:pt x="509" y="476"/>
                  </a:lnTo>
                  <a:lnTo>
                    <a:pt x="514" y="472"/>
                  </a:lnTo>
                  <a:lnTo>
                    <a:pt x="515" y="469"/>
                  </a:lnTo>
                  <a:lnTo>
                    <a:pt x="513" y="467"/>
                  </a:lnTo>
                  <a:lnTo>
                    <a:pt x="509" y="467"/>
                  </a:lnTo>
                  <a:lnTo>
                    <a:pt x="507" y="466"/>
                  </a:lnTo>
                  <a:lnTo>
                    <a:pt x="505" y="465"/>
                  </a:lnTo>
                  <a:lnTo>
                    <a:pt x="501" y="464"/>
                  </a:lnTo>
                  <a:lnTo>
                    <a:pt x="498" y="463"/>
                  </a:lnTo>
                </a:path>
              </a:pathLst>
            </a:custGeom>
            <a:noFill/>
            <a:ln w="0">
              <a:solidFill>
                <a:srgbClr val="A075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s-PR"/>
            </a:p>
          </p:txBody>
        </p:sp>
        <p:sp>
          <p:nvSpPr>
            <p:cNvPr id="295010" name="Freeform 104"/>
            <p:cNvSpPr>
              <a:spLocks/>
            </p:cNvSpPr>
            <p:nvPr/>
          </p:nvSpPr>
          <p:spPr bwMode="auto">
            <a:xfrm>
              <a:off x="2715" y="3405"/>
              <a:ext cx="103" cy="100"/>
            </a:xfrm>
            <a:custGeom>
              <a:avLst/>
              <a:gdLst>
                <a:gd name="T0" fmla="*/ 99 w 515"/>
                <a:gd name="T1" fmla="*/ 92 h 498"/>
                <a:gd name="T2" fmla="*/ 97 w 515"/>
                <a:gd name="T3" fmla="*/ 90 h 498"/>
                <a:gd name="T4" fmla="*/ 93 w 515"/>
                <a:gd name="T5" fmla="*/ 87 h 498"/>
                <a:gd name="T6" fmla="*/ 91 w 515"/>
                <a:gd name="T7" fmla="*/ 85 h 498"/>
                <a:gd name="T8" fmla="*/ 89 w 515"/>
                <a:gd name="T9" fmla="*/ 83 h 498"/>
                <a:gd name="T10" fmla="*/ 76 w 515"/>
                <a:gd name="T11" fmla="*/ 72 h 498"/>
                <a:gd name="T12" fmla="*/ 58 w 515"/>
                <a:gd name="T13" fmla="*/ 55 h 498"/>
                <a:gd name="T14" fmla="*/ 43 w 515"/>
                <a:gd name="T15" fmla="*/ 40 h 498"/>
                <a:gd name="T16" fmla="*/ 30 w 515"/>
                <a:gd name="T17" fmla="*/ 26 h 498"/>
                <a:gd name="T18" fmla="*/ 15 w 515"/>
                <a:gd name="T19" fmla="*/ 11 h 498"/>
                <a:gd name="T20" fmla="*/ 6 w 515"/>
                <a:gd name="T21" fmla="*/ 0 h 498"/>
                <a:gd name="T22" fmla="*/ 5 w 515"/>
                <a:gd name="T23" fmla="*/ 1 h 498"/>
                <a:gd name="T24" fmla="*/ 4 w 515"/>
                <a:gd name="T25" fmla="*/ 2 h 498"/>
                <a:gd name="T26" fmla="*/ 3 w 515"/>
                <a:gd name="T27" fmla="*/ 3 h 498"/>
                <a:gd name="T28" fmla="*/ 2 w 515"/>
                <a:gd name="T29" fmla="*/ 4 h 498"/>
                <a:gd name="T30" fmla="*/ 1 w 515"/>
                <a:gd name="T31" fmla="*/ 5 h 498"/>
                <a:gd name="T32" fmla="*/ 0 w 515"/>
                <a:gd name="T33" fmla="*/ 6 h 498"/>
                <a:gd name="T34" fmla="*/ 1 w 515"/>
                <a:gd name="T35" fmla="*/ 7 h 498"/>
                <a:gd name="T36" fmla="*/ 3 w 515"/>
                <a:gd name="T37" fmla="*/ 7 h 498"/>
                <a:gd name="T38" fmla="*/ 3 w 515"/>
                <a:gd name="T39" fmla="*/ 8 h 498"/>
                <a:gd name="T40" fmla="*/ 19 w 515"/>
                <a:gd name="T41" fmla="*/ 25 h 498"/>
                <a:gd name="T42" fmla="*/ 35 w 515"/>
                <a:gd name="T43" fmla="*/ 41 h 498"/>
                <a:gd name="T44" fmla="*/ 50 w 515"/>
                <a:gd name="T45" fmla="*/ 56 h 498"/>
                <a:gd name="T46" fmla="*/ 67 w 515"/>
                <a:gd name="T47" fmla="*/ 73 h 498"/>
                <a:gd name="T48" fmla="*/ 87 w 515"/>
                <a:gd name="T49" fmla="*/ 91 h 498"/>
                <a:gd name="T50" fmla="*/ 89 w 515"/>
                <a:gd name="T51" fmla="*/ 92 h 498"/>
                <a:gd name="T52" fmla="*/ 91 w 515"/>
                <a:gd name="T53" fmla="*/ 93 h 498"/>
                <a:gd name="T54" fmla="*/ 92 w 515"/>
                <a:gd name="T55" fmla="*/ 95 h 498"/>
                <a:gd name="T56" fmla="*/ 94 w 515"/>
                <a:gd name="T57" fmla="*/ 96 h 498"/>
                <a:gd name="T58" fmla="*/ 95 w 515"/>
                <a:gd name="T59" fmla="*/ 98 h 498"/>
                <a:gd name="T60" fmla="*/ 96 w 515"/>
                <a:gd name="T61" fmla="*/ 98 h 498"/>
                <a:gd name="T62" fmla="*/ 96 w 515"/>
                <a:gd name="T63" fmla="*/ 99 h 498"/>
                <a:gd name="T64" fmla="*/ 97 w 515"/>
                <a:gd name="T65" fmla="*/ 99 h 498"/>
                <a:gd name="T66" fmla="*/ 97 w 515"/>
                <a:gd name="T67" fmla="*/ 100 h 498"/>
                <a:gd name="T68" fmla="*/ 98 w 515"/>
                <a:gd name="T69" fmla="*/ 99 h 498"/>
                <a:gd name="T70" fmla="*/ 100 w 515"/>
                <a:gd name="T71" fmla="*/ 98 h 498"/>
                <a:gd name="T72" fmla="*/ 102 w 515"/>
                <a:gd name="T73" fmla="*/ 96 h 498"/>
                <a:gd name="T74" fmla="*/ 103 w 515"/>
                <a:gd name="T75" fmla="*/ 95 h 498"/>
                <a:gd name="T76" fmla="*/ 103 w 515"/>
                <a:gd name="T77" fmla="*/ 94 h 498"/>
                <a:gd name="T78" fmla="*/ 101 w 515"/>
                <a:gd name="T79" fmla="*/ 94 h 498"/>
                <a:gd name="T80" fmla="*/ 100 w 515"/>
                <a:gd name="T81" fmla="*/ 93 h 49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515"/>
                <a:gd name="T124" fmla="*/ 0 h 498"/>
                <a:gd name="T125" fmla="*/ 515 w 515"/>
                <a:gd name="T126" fmla="*/ 498 h 498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515" h="498">
                  <a:moveTo>
                    <a:pt x="498" y="463"/>
                  </a:moveTo>
                  <a:lnTo>
                    <a:pt x="494" y="458"/>
                  </a:lnTo>
                  <a:lnTo>
                    <a:pt x="490" y="453"/>
                  </a:lnTo>
                  <a:lnTo>
                    <a:pt x="483" y="447"/>
                  </a:lnTo>
                  <a:lnTo>
                    <a:pt x="475" y="441"/>
                  </a:lnTo>
                  <a:lnTo>
                    <a:pt x="467" y="435"/>
                  </a:lnTo>
                  <a:lnTo>
                    <a:pt x="460" y="429"/>
                  </a:lnTo>
                  <a:lnTo>
                    <a:pt x="456" y="424"/>
                  </a:lnTo>
                  <a:lnTo>
                    <a:pt x="449" y="418"/>
                  </a:lnTo>
                  <a:lnTo>
                    <a:pt x="444" y="413"/>
                  </a:lnTo>
                  <a:lnTo>
                    <a:pt x="437" y="408"/>
                  </a:lnTo>
                  <a:lnTo>
                    <a:pt x="382" y="359"/>
                  </a:lnTo>
                  <a:lnTo>
                    <a:pt x="333" y="311"/>
                  </a:lnTo>
                  <a:lnTo>
                    <a:pt x="289" y="273"/>
                  </a:lnTo>
                  <a:lnTo>
                    <a:pt x="253" y="236"/>
                  </a:lnTo>
                  <a:lnTo>
                    <a:pt x="215" y="200"/>
                  </a:lnTo>
                  <a:lnTo>
                    <a:pt x="184" y="166"/>
                  </a:lnTo>
                  <a:lnTo>
                    <a:pt x="149" y="131"/>
                  </a:lnTo>
                  <a:lnTo>
                    <a:pt x="114" y="96"/>
                  </a:lnTo>
                  <a:lnTo>
                    <a:pt x="77" y="56"/>
                  </a:lnTo>
                  <a:lnTo>
                    <a:pt x="37" y="12"/>
                  </a:lnTo>
                  <a:lnTo>
                    <a:pt x="29" y="0"/>
                  </a:lnTo>
                  <a:lnTo>
                    <a:pt x="25" y="1"/>
                  </a:lnTo>
                  <a:lnTo>
                    <a:pt x="24" y="4"/>
                  </a:lnTo>
                  <a:lnTo>
                    <a:pt x="23" y="7"/>
                  </a:lnTo>
                  <a:lnTo>
                    <a:pt x="19" y="9"/>
                  </a:lnTo>
                  <a:lnTo>
                    <a:pt x="14" y="14"/>
                  </a:lnTo>
                  <a:lnTo>
                    <a:pt x="13" y="16"/>
                  </a:lnTo>
                  <a:lnTo>
                    <a:pt x="10" y="18"/>
                  </a:lnTo>
                  <a:lnTo>
                    <a:pt x="8" y="21"/>
                  </a:lnTo>
                  <a:lnTo>
                    <a:pt x="5" y="22"/>
                  </a:lnTo>
                  <a:lnTo>
                    <a:pt x="3" y="26"/>
                  </a:lnTo>
                  <a:lnTo>
                    <a:pt x="0" y="27"/>
                  </a:lnTo>
                  <a:lnTo>
                    <a:pt x="2" y="28"/>
                  </a:lnTo>
                  <a:lnTo>
                    <a:pt x="6" y="29"/>
                  </a:lnTo>
                  <a:lnTo>
                    <a:pt x="7" y="33"/>
                  </a:lnTo>
                  <a:lnTo>
                    <a:pt x="10" y="34"/>
                  </a:lnTo>
                  <a:lnTo>
                    <a:pt x="13" y="35"/>
                  </a:lnTo>
                  <a:lnTo>
                    <a:pt x="14" y="39"/>
                  </a:lnTo>
                  <a:lnTo>
                    <a:pt x="17" y="40"/>
                  </a:lnTo>
                  <a:lnTo>
                    <a:pt x="58" y="84"/>
                  </a:lnTo>
                  <a:lnTo>
                    <a:pt x="97" y="124"/>
                  </a:lnTo>
                  <a:lnTo>
                    <a:pt x="133" y="164"/>
                  </a:lnTo>
                  <a:lnTo>
                    <a:pt x="173" y="204"/>
                  </a:lnTo>
                  <a:lnTo>
                    <a:pt x="212" y="244"/>
                  </a:lnTo>
                  <a:lnTo>
                    <a:pt x="252" y="281"/>
                  </a:lnTo>
                  <a:lnTo>
                    <a:pt x="294" y="322"/>
                  </a:lnTo>
                  <a:lnTo>
                    <a:pt x="335" y="363"/>
                  </a:lnTo>
                  <a:lnTo>
                    <a:pt x="382" y="407"/>
                  </a:lnTo>
                  <a:lnTo>
                    <a:pt x="436" y="452"/>
                  </a:lnTo>
                  <a:lnTo>
                    <a:pt x="442" y="454"/>
                  </a:lnTo>
                  <a:lnTo>
                    <a:pt x="443" y="458"/>
                  </a:lnTo>
                  <a:lnTo>
                    <a:pt x="448" y="463"/>
                  </a:lnTo>
                  <a:lnTo>
                    <a:pt x="454" y="465"/>
                  </a:lnTo>
                  <a:lnTo>
                    <a:pt x="455" y="469"/>
                  </a:lnTo>
                  <a:lnTo>
                    <a:pt x="461" y="471"/>
                  </a:lnTo>
                  <a:lnTo>
                    <a:pt x="462" y="475"/>
                  </a:lnTo>
                  <a:lnTo>
                    <a:pt x="468" y="477"/>
                  </a:lnTo>
                  <a:lnTo>
                    <a:pt x="469" y="481"/>
                  </a:lnTo>
                  <a:lnTo>
                    <a:pt x="474" y="486"/>
                  </a:lnTo>
                  <a:lnTo>
                    <a:pt x="477" y="487"/>
                  </a:lnTo>
                  <a:lnTo>
                    <a:pt x="480" y="488"/>
                  </a:lnTo>
                  <a:lnTo>
                    <a:pt x="479" y="490"/>
                  </a:lnTo>
                  <a:lnTo>
                    <a:pt x="482" y="492"/>
                  </a:lnTo>
                  <a:lnTo>
                    <a:pt x="480" y="494"/>
                  </a:lnTo>
                  <a:lnTo>
                    <a:pt x="483" y="495"/>
                  </a:lnTo>
                  <a:lnTo>
                    <a:pt x="483" y="498"/>
                  </a:lnTo>
                  <a:lnTo>
                    <a:pt x="486" y="497"/>
                  </a:lnTo>
                  <a:lnTo>
                    <a:pt x="488" y="494"/>
                  </a:lnTo>
                  <a:lnTo>
                    <a:pt x="491" y="492"/>
                  </a:lnTo>
                  <a:lnTo>
                    <a:pt x="495" y="490"/>
                  </a:lnTo>
                  <a:lnTo>
                    <a:pt x="500" y="486"/>
                  </a:lnTo>
                  <a:lnTo>
                    <a:pt x="503" y="483"/>
                  </a:lnTo>
                  <a:lnTo>
                    <a:pt x="508" y="480"/>
                  </a:lnTo>
                  <a:lnTo>
                    <a:pt x="509" y="476"/>
                  </a:lnTo>
                  <a:lnTo>
                    <a:pt x="514" y="472"/>
                  </a:lnTo>
                  <a:lnTo>
                    <a:pt x="515" y="469"/>
                  </a:lnTo>
                  <a:lnTo>
                    <a:pt x="513" y="467"/>
                  </a:lnTo>
                  <a:lnTo>
                    <a:pt x="509" y="467"/>
                  </a:lnTo>
                  <a:lnTo>
                    <a:pt x="507" y="466"/>
                  </a:lnTo>
                  <a:lnTo>
                    <a:pt x="505" y="465"/>
                  </a:lnTo>
                  <a:lnTo>
                    <a:pt x="501" y="464"/>
                  </a:lnTo>
                  <a:lnTo>
                    <a:pt x="498" y="463"/>
                  </a:lnTo>
                </a:path>
              </a:pathLst>
            </a:custGeom>
            <a:noFill/>
            <a:ln w="0">
              <a:solidFill>
                <a:srgbClr val="A075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s-PR"/>
            </a:p>
          </p:txBody>
        </p:sp>
        <p:sp>
          <p:nvSpPr>
            <p:cNvPr id="295011" name="Freeform 105"/>
            <p:cNvSpPr>
              <a:spLocks/>
            </p:cNvSpPr>
            <p:nvPr/>
          </p:nvSpPr>
          <p:spPr bwMode="auto">
            <a:xfrm>
              <a:off x="2600" y="3272"/>
              <a:ext cx="106" cy="120"/>
            </a:xfrm>
            <a:custGeom>
              <a:avLst/>
              <a:gdLst>
                <a:gd name="T0" fmla="*/ 42 w 530"/>
                <a:gd name="T1" fmla="*/ 11 h 598"/>
                <a:gd name="T2" fmla="*/ 47 w 530"/>
                <a:gd name="T3" fmla="*/ 18 h 598"/>
                <a:gd name="T4" fmla="*/ 54 w 530"/>
                <a:gd name="T5" fmla="*/ 26 h 598"/>
                <a:gd name="T6" fmla="*/ 61 w 530"/>
                <a:gd name="T7" fmla="*/ 34 h 598"/>
                <a:gd name="T8" fmla="*/ 68 w 530"/>
                <a:gd name="T9" fmla="*/ 42 h 598"/>
                <a:gd name="T10" fmla="*/ 75 w 530"/>
                <a:gd name="T11" fmla="*/ 51 h 598"/>
                <a:gd name="T12" fmla="*/ 81 w 530"/>
                <a:gd name="T13" fmla="*/ 59 h 598"/>
                <a:gd name="T14" fmla="*/ 87 w 530"/>
                <a:gd name="T15" fmla="*/ 67 h 598"/>
                <a:gd name="T16" fmla="*/ 93 w 530"/>
                <a:gd name="T17" fmla="*/ 74 h 598"/>
                <a:gd name="T18" fmla="*/ 97 w 530"/>
                <a:gd name="T19" fmla="*/ 80 h 598"/>
                <a:gd name="T20" fmla="*/ 101 w 530"/>
                <a:gd name="T21" fmla="*/ 85 h 598"/>
                <a:gd name="T22" fmla="*/ 105 w 530"/>
                <a:gd name="T23" fmla="*/ 91 h 598"/>
                <a:gd name="T24" fmla="*/ 106 w 530"/>
                <a:gd name="T25" fmla="*/ 98 h 598"/>
                <a:gd name="T26" fmla="*/ 105 w 530"/>
                <a:gd name="T27" fmla="*/ 104 h 598"/>
                <a:gd name="T28" fmla="*/ 102 w 530"/>
                <a:gd name="T29" fmla="*/ 110 h 598"/>
                <a:gd name="T30" fmla="*/ 97 w 530"/>
                <a:gd name="T31" fmla="*/ 114 h 598"/>
                <a:gd name="T32" fmla="*/ 92 w 530"/>
                <a:gd name="T33" fmla="*/ 118 h 598"/>
                <a:gd name="T34" fmla="*/ 86 w 530"/>
                <a:gd name="T35" fmla="*/ 120 h 598"/>
                <a:gd name="T36" fmla="*/ 79 w 530"/>
                <a:gd name="T37" fmla="*/ 120 h 598"/>
                <a:gd name="T38" fmla="*/ 73 w 530"/>
                <a:gd name="T39" fmla="*/ 118 h 598"/>
                <a:gd name="T40" fmla="*/ 66 w 530"/>
                <a:gd name="T41" fmla="*/ 113 h 598"/>
                <a:gd name="T42" fmla="*/ 59 w 530"/>
                <a:gd name="T43" fmla="*/ 107 h 598"/>
                <a:gd name="T44" fmla="*/ 53 w 530"/>
                <a:gd name="T45" fmla="*/ 100 h 598"/>
                <a:gd name="T46" fmla="*/ 46 w 530"/>
                <a:gd name="T47" fmla="*/ 92 h 598"/>
                <a:gd name="T48" fmla="*/ 40 w 530"/>
                <a:gd name="T49" fmla="*/ 85 h 598"/>
                <a:gd name="T50" fmla="*/ 33 w 530"/>
                <a:gd name="T51" fmla="*/ 77 h 598"/>
                <a:gd name="T52" fmla="*/ 28 w 530"/>
                <a:gd name="T53" fmla="*/ 69 h 598"/>
                <a:gd name="T54" fmla="*/ 22 w 530"/>
                <a:gd name="T55" fmla="*/ 62 h 598"/>
                <a:gd name="T56" fmla="*/ 18 w 530"/>
                <a:gd name="T57" fmla="*/ 56 h 598"/>
                <a:gd name="T58" fmla="*/ 14 w 530"/>
                <a:gd name="T59" fmla="*/ 50 h 598"/>
                <a:gd name="T60" fmla="*/ 11 w 530"/>
                <a:gd name="T61" fmla="*/ 46 h 598"/>
                <a:gd name="T62" fmla="*/ 8 w 530"/>
                <a:gd name="T63" fmla="*/ 42 h 598"/>
                <a:gd name="T64" fmla="*/ 6 w 530"/>
                <a:gd name="T65" fmla="*/ 38 h 598"/>
                <a:gd name="T66" fmla="*/ 3 w 530"/>
                <a:gd name="T67" fmla="*/ 34 h 598"/>
                <a:gd name="T68" fmla="*/ 1 w 530"/>
                <a:gd name="T69" fmla="*/ 30 h 598"/>
                <a:gd name="T70" fmla="*/ 0 w 530"/>
                <a:gd name="T71" fmla="*/ 26 h 598"/>
                <a:gd name="T72" fmla="*/ 0 w 530"/>
                <a:gd name="T73" fmla="*/ 22 h 598"/>
                <a:gd name="T74" fmla="*/ 0 w 530"/>
                <a:gd name="T75" fmla="*/ 18 h 598"/>
                <a:gd name="T76" fmla="*/ 2 w 530"/>
                <a:gd name="T77" fmla="*/ 14 h 598"/>
                <a:gd name="T78" fmla="*/ 4 w 530"/>
                <a:gd name="T79" fmla="*/ 10 h 598"/>
                <a:gd name="T80" fmla="*/ 9 w 530"/>
                <a:gd name="T81" fmla="*/ 7 h 598"/>
                <a:gd name="T82" fmla="*/ 12 w 530"/>
                <a:gd name="T83" fmla="*/ 4 h 598"/>
                <a:gd name="T84" fmla="*/ 15 w 530"/>
                <a:gd name="T85" fmla="*/ 2 h 598"/>
                <a:gd name="T86" fmla="*/ 19 w 530"/>
                <a:gd name="T87" fmla="*/ 1 h 598"/>
                <a:gd name="T88" fmla="*/ 22 w 530"/>
                <a:gd name="T89" fmla="*/ 0 h 598"/>
                <a:gd name="T90" fmla="*/ 25 w 530"/>
                <a:gd name="T91" fmla="*/ 0 h 598"/>
                <a:gd name="T92" fmla="*/ 28 w 530"/>
                <a:gd name="T93" fmla="*/ 1 h 598"/>
                <a:gd name="T94" fmla="*/ 31 w 530"/>
                <a:gd name="T95" fmla="*/ 2 h 598"/>
                <a:gd name="T96" fmla="*/ 35 w 530"/>
                <a:gd name="T97" fmla="*/ 4 h 598"/>
                <a:gd name="T98" fmla="*/ 38 w 530"/>
                <a:gd name="T99" fmla="*/ 7 h 598"/>
                <a:gd name="T100" fmla="*/ 42 w 530"/>
                <a:gd name="T101" fmla="*/ 11 h 598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530"/>
                <a:gd name="T154" fmla="*/ 0 h 598"/>
                <a:gd name="T155" fmla="*/ 530 w 530"/>
                <a:gd name="T156" fmla="*/ 598 h 598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530" h="598">
                  <a:moveTo>
                    <a:pt x="208" y="56"/>
                  </a:moveTo>
                  <a:lnTo>
                    <a:pt x="237" y="89"/>
                  </a:lnTo>
                  <a:lnTo>
                    <a:pt x="270" y="128"/>
                  </a:lnTo>
                  <a:lnTo>
                    <a:pt x="305" y="169"/>
                  </a:lnTo>
                  <a:lnTo>
                    <a:pt x="338" y="210"/>
                  </a:lnTo>
                  <a:lnTo>
                    <a:pt x="373" y="255"/>
                  </a:lnTo>
                  <a:lnTo>
                    <a:pt x="404" y="296"/>
                  </a:lnTo>
                  <a:lnTo>
                    <a:pt x="437" y="336"/>
                  </a:lnTo>
                  <a:lnTo>
                    <a:pt x="463" y="369"/>
                  </a:lnTo>
                  <a:lnTo>
                    <a:pt x="486" y="400"/>
                  </a:lnTo>
                  <a:lnTo>
                    <a:pt x="506" y="423"/>
                  </a:lnTo>
                  <a:lnTo>
                    <a:pt x="523" y="455"/>
                  </a:lnTo>
                  <a:lnTo>
                    <a:pt x="530" y="486"/>
                  </a:lnTo>
                  <a:lnTo>
                    <a:pt x="524" y="519"/>
                  </a:lnTo>
                  <a:lnTo>
                    <a:pt x="508" y="546"/>
                  </a:lnTo>
                  <a:lnTo>
                    <a:pt x="486" y="569"/>
                  </a:lnTo>
                  <a:lnTo>
                    <a:pt x="461" y="588"/>
                  </a:lnTo>
                  <a:lnTo>
                    <a:pt x="428" y="598"/>
                  </a:lnTo>
                  <a:lnTo>
                    <a:pt x="393" y="598"/>
                  </a:lnTo>
                  <a:lnTo>
                    <a:pt x="363" y="586"/>
                  </a:lnTo>
                  <a:lnTo>
                    <a:pt x="329" y="564"/>
                  </a:lnTo>
                  <a:lnTo>
                    <a:pt x="296" y="532"/>
                  </a:lnTo>
                  <a:lnTo>
                    <a:pt x="265" y="498"/>
                  </a:lnTo>
                  <a:lnTo>
                    <a:pt x="231" y="460"/>
                  </a:lnTo>
                  <a:lnTo>
                    <a:pt x="198" y="422"/>
                  </a:lnTo>
                  <a:lnTo>
                    <a:pt x="167" y="385"/>
                  </a:lnTo>
                  <a:lnTo>
                    <a:pt x="140" y="346"/>
                  </a:lnTo>
                  <a:lnTo>
                    <a:pt x="112" y="311"/>
                  </a:lnTo>
                  <a:lnTo>
                    <a:pt x="90" y="279"/>
                  </a:lnTo>
                  <a:lnTo>
                    <a:pt x="68" y="251"/>
                  </a:lnTo>
                  <a:lnTo>
                    <a:pt x="54" y="228"/>
                  </a:lnTo>
                  <a:lnTo>
                    <a:pt x="39" y="209"/>
                  </a:lnTo>
                  <a:lnTo>
                    <a:pt x="28" y="190"/>
                  </a:lnTo>
                  <a:lnTo>
                    <a:pt x="16" y="169"/>
                  </a:lnTo>
                  <a:lnTo>
                    <a:pt x="7" y="150"/>
                  </a:lnTo>
                  <a:lnTo>
                    <a:pt x="2" y="129"/>
                  </a:lnTo>
                  <a:lnTo>
                    <a:pt x="0" y="109"/>
                  </a:lnTo>
                  <a:lnTo>
                    <a:pt x="1" y="90"/>
                  </a:lnTo>
                  <a:lnTo>
                    <a:pt x="8" y="70"/>
                  </a:lnTo>
                  <a:lnTo>
                    <a:pt x="22" y="50"/>
                  </a:lnTo>
                  <a:lnTo>
                    <a:pt x="45" y="33"/>
                  </a:lnTo>
                  <a:lnTo>
                    <a:pt x="59" y="19"/>
                  </a:lnTo>
                  <a:lnTo>
                    <a:pt x="75" y="9"/>
                  </a:lnTo>
                  <a:lnTo>
                    <a:pt x="93" y="3"/>
                  </a:lnTo>
                  <a:lnTo>
                    <a:pt x="108" y="0"/>
                  </a:lnTo>
                  <a:lnTo>
                    <a:pt x="125" y="0"/>
                  </a:lnTo>
                  <a:lnTo>
                    <a:pt x="142" y="3"/>
                  </a:lnTo>
                  <a:lnTo>
                    <a:pt x="157" y="12"/>
                  </a:lnTo>
                  <a:lnTo>
                    <a:pt x="173" y="21"/>
                  </a:lnTo>
                  <a:lnTo>
                    <a:pt x="190" y="37"/>
                  </a:lnTo>
                  <a:lnTo>
                    <a:pt x="208" y="56"/>
                  </a:lnTo>
                  <a:close/>
                </a:path>
              </a:pathLst>
            </a:custGeom>
            <a:solidFill>
              <a:srgbClr val="E5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R"/>
            </a:p>
          </p:txBody>
        </p:sp>
        <p:sp>
          <p:nvSpPr>
            <p:cNvPr id="295012" name="Freeform 106"/>
            <p:cNvSpPr>
              <a:spLocks/>
            </p:cNvSpPr>
            <p:nvPr/>
          </p:nvSpPr>
          <p:spPr bwMode="auto">
            <a:xfrm>
              <a:off x="2600" y="3272"/>
              <a:ext cx="106" cy="120"/>
            </a:xfrm>
            <a:custGeom>
              <a:avLst/>
              <a:gdLst>
                <a:gd name="T0" fmla="*/ 42 w 530"/>
                <a:gd name="T1" fmla="*/ 11 h 598"/>
                <a:gd name="T2" fmla="*/ 47 w 530"/>
                <a:gd name="T3" fmla="*/ 18 h 598"/>
                <a:gd name="T4" fmla="*/ 54 w 530"/>
                <a:gd name="T5" fmla="*/ 26 h 598"/>
                <a:gd name="T6" fmla="*/ 61 w 530"/>
                <a:gd name="T7" fmla="*/ 34 h 598"/>
                <a:gd name="T8" fmla="*/ 68 w 530"/>
                <a:gd name="T9" fmla="*/ 42 h 598"/>
                <a:gd name="T10" fmla="*/ 75 w 530"/>
                <a:gd name="T11" fmla="*/ 51 h 598"/>
                <a:gd name="T12" fmla="*/ 81 w 530"/>
                <a:gd name="T13" fmla="*/ 59 h 598"/>
                <a:gd name="T14" fmla="*/ 87 w 530"/>
                <a:gd name="T15" fmla="*/ 67 h 598"/>
                <a:gd name="T16" fmla="*/ 93 w 530"/>
                <a:gd name="T17" fmla="*/ 74 h 598"/>
                <a:gd name="T18" fmla="*/ 97 w 530"/>
                <a:gd name="T19" fmla="*/ 80 h 598"/>
                <a:gd name="T20" fmla="*/ 101 w 530"/>
                <a:gd name="T21" fmla="*/ 85 h 598"/>
                <a:gd name="T22" fmla="*/ 105 w 530"/>
                <a:gd name="T23" fmla="*/ 91 h 598"/>
                <a:gd name="T24" fmla="*/ 106 w 530"/>
                <a:gd name="T25" fmla="*/ 98 h 598"/>
                <a:gd name="T26" fmla="*/ 105 w 530"/>
                <a:gd name="T27" fmla="*/ 104 h 598"/>
                <a:gd name="T28" fmla="*/ 102 w 530"/>
                <a:gd name="T29" fmla="*/ 110 h 598"/>
                <a:gd name="T30" fmla="*/ 97 w 530"/>
                <a:gd name="T31" fmla="*/ 114 h 598"/>
                <a:gd name="T32" fmla="*/ 92 w 530"/>
                <a:gd name="T33" fmla="*/ 118 h 598"/>
                <a:gd name="T34" fmla="*/ 86 w 530"/>
                <a:gd name="T35" fmla="*/ 120 h 598"/>
                <a:gd name="T36" fmla="*/ 79 w 530"/>
                <a:gd name="T37" fmla="*/ 120 h 598"/>
                <a:gd name="T38" fmla="*/ 73 w 530"/>
                <a:gd name="T39" fmla="*/ 118 h 598"/>
                <a:gd name="T40" fmla="*/ 66 w 530"/>
                <a:gd name="T41" fmla="*/ 113 h 598"/>
                <a:gd name="T42" fmla="*/ 59 w 530"/>
                <a:gd name="T43" fmla="*/ 107 h 598"/>
                <a:gd name="T44" fmla="*/ 53 w 530"/>
                <a:gd name="T45" fmla="*/ 100 h 598"/>
                <a:gd name="T46" fmla="*/ 46 w 530"/>
                <a:gd name="T47" fmla="*/ 92 h 598"/>
                <a:gd name="T48" fmla="*/ 40 w 530"/>
                <a:gd name="T49" fmla="*/ 85 h 598"/>
                <a:gd name="T50" fmla="*/ 33 w 530"/>
                <a:gd name="T51" fmla="*/ 77 h 598"/>
                <a:gd name="T52" fmla="*/ 28 w 530"/>
                <a:gd name="T53" fmla="*/ 69 h 598"/>
                <a:gd name="T54" fmla="*/ 22 w 530"/>
                <a:gd name="T55" fmla="*/ 62 h 598"/>
                <a:gd name="T56" fmla="*/ 18 w 530"/>
                <a:gd name="T57" fmla="*/ 56 h 598"/>
                <a:gd name="T58" fmla="*/ 14 w 530"/>
                <a:gd name="T59" fmla="*/ 50 h 598"/>
                <a:gd name="T60" fmla="*/ 11 w 530"/>
                <a:gd name="T61" fmla="*/ 46 h 598"/>
                <a:gd name="T62" fmla="*/ 8 w 530"/>
                <a:gd name="T63" fmla="*/ 42 h 598"/>
                <a:gd name="T64" fmla="*/ 6 w 530"/>
                <a:gd name="T65" fmla="*/ 38 h 598"/>
                <a:gd name="T66" fmla="*/ 3 w 530"/>
                <a:gd name="T67" fmla="*/ 34 h 598"/>
                <a:gd name="T68" fmla="*/ 1 w 530"/>
                <a:gd name="T69" fmla="*/ 30 h 598"/>
                <a:gd name="T70" fmla="*/ 0 w 530"/>
                <a:gd name="T71" fmla="*/ 26 h 598"/>
                <a:gd name="T72" fmla="*/ 0 w 530"/>
                <a:gd name="T73" fmla="*/ 22 h 598"/>
                <a:gd name="T74" fmla="*/ 0 w 530"/>
                <a:gd name="T75" fmla="*/ 18 h 598"/>
                <a:gd name="T76" fmla="*/ 2 w 530"/>
                <a:gd name="T77" fmla="*/ 14 h 598"/>
                <a:gd name="T78" fmla="*/ 4 w 530"/>
                <a:gd name="T79" fmla="*/ 10 h 598"/>
                <a:gd name="T80" fmla="*/ 9 w 530"/>
                <a:gd name="T81" fmla="*/ 7 h 598"/>
                <a:gd name="T82" fmla="*/ 12 w 530"/>
                <a:gd name="T83" fmla="*/ 4 h 598"/>
                <a:gd name="T84" fmla="*/ 15 w 530"/>
                <a:gd name="T85" fmla="*/ 2 h 598"/>
                <a:gd name="T86" fmla="*/ 19 w 530"/>
                <a:gd name="T87" fmla="*/ 1 h 598"/>
                <a:gd name="T88" fmla="*/ 22 w 530"/>
                <a:gd name="T89" fmla="*/ 0 h 598"/>
                <a:gd name="T90" fmla="*/ 25 w 530"/>
                <a:gd name="T91" fmla="*/ 0 h 598"/>
                <a:gd name="T92" fmla="*/ 28 w 530"/>
                <a:gd name="T93" fmla="*/ 1 h 598"/>
                <a:gd name="T94" fmla="*/ 31 w 530"/>
                <a:gd name="T95" fmla="*/ 2 h 598"/>
                <a:gd name="T96" fmla="*/ 35 w 530"/>
                <a:gd name="T97" fmla="*/ 4 h 598"/>
                <a:gd name="T98" fmla="*/ 38 w 530"/>
                <a:gd name="T99" fmla="*/ 7 h 598"/>
                <a:gd name="T100" fmla="*/ 42 w 530"/>
                <a:gd name="T101" fmla="*/ 11 h 598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530"/>
                <a:gd name="T154" fmla="*/ 0 h 598"/>
                <a:gd name="T155" fmla="*/ 530 w 530"/>
                <a:gd name="T156" fmla="*/ 598 h 598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530" h="598">
                  <a:moveTo>
                    <a:pt x="208" y="56"/>
                  </a:moveTo>
                  <a:lnTo>
                    <a:pt x="237" y="89"/>
                  </a:lnTo>
                  <a:lnTo>
                    <a:pt x="270" y="128"/>
                  </a:lnTo>
                  <a:lnTo>
                    <a:pt x="305" y="169"/>
                  </a:lnTo>
                  <a:lnTo>
                    <a:pt x="338" y="210"/>
                  </a:lnTo>
                  <a:lnTo>
                    <a:pt x="373" y="255"/>
                  </a:lnTo>
                  <a:lnTo>
                    <a:pt x="404" y="296"/>
                  </a:lnTo>
                  <a:lnTo>
                    <a:pt x="437" y="336"/>
                  </a:lnTo>
                  <a:lnTo>
                    <a:pt x="463" y="369"/>
                  </a:lnTo>
                  <a:lnTo>
                    <a:pt x="486" y="400"/>
                  </a:lnTo>
                  <a:lnTo>
                    <a:pt x="506" y="423"/>
                  </a:lnTo>
                  <a:lnTo>
                    <a:pt x="523" y="455"/>
                  </a:lnTo>
                  <a:lnTo>
                    <a:pt x="530" y="486"/>
                  </a:lnTo>
                  <a:lnTo>
                    <a:pt x="524" y="519"/>
                  </a:lnTo>
                  <a:lnTo>
                    <a:pt x="508" y="546"/>
                  </a:lnTo>
                  <a:lnTo>
                    <a:pt x="486" y="569"/>
                  </a:lnTo>
                  <a:lnTo>
                    <a:pt x="461" y="588"/>
                  </a:lnTo>
                  <a:lnTo>
                    <a:pt x="428" y="598"/>
                  </a:lnTo>
                  <a:lnTo>
                    <a:pt x="393" y="598"/>
                  </a:lnTo>
                  <a:lnTo>
                    <a:pt x="363" y="586"/>
                  </a:lnTo>
                  <a:lnTo>
                    <a:pt x="329" y="564"/>
                  </a:lnTo>
                  <a:lnTo>
                    <a:pt x="296" y="532"/>
                  </a:lnTo>
                  <a:lnTo>
                    <a:pt x="265" y="498"/>
                  </a:lnTo>
                  <a:lnTo>
                    <a:pt x="231" y="460"/>
                  </a:lnTo>
                  <a:lnTo>
                    <a:pt x="198" y="422"/>
                  </a:lnTo>
                  <a:lnTo>
                    <a:pt x="167" y="385"/>
                  </a:lnTo>
                  <a:lnTo>
                    <a:pt x="140" y="346"/>
                  </a:lnTo>
                  <a:lnTo>
                    <a:pt x="112" y="311"/>
                  </a:lnTo>
                  <a:lnTo>
                    <a:pt x="90" y="279"/>
                  </a:lnTo>
                  <a:lnTo>
                    <a:pt x="68" y="251"/>
                  </a:lnTo>
                  <a:lnTo>
                    <a:pt x="54" y="228"/>
                  </a:lnTo>
                  <a:lnTo>
                    <a:pt x="39" y="209"/>
                  </a:lnTo>
                  <a:lnTo>
                    <a:pt x="28" y="190"/>
                  </a:lnTo>
                  <a:lnTo>
                    <a:pt x="16" y="169"/>
                  </a:lnTo>
                  <a:lnTo>
                    <a:pt x="7" y="150"/>
                  </a:lnTo>
                  <a:lnTo>
                    <a:pt x="2" y="129"/>
                  </a:lnTo>
                  <a:lnTo>
                    <a:pt x="0" y="109"/>
                  </a:lnTo>
                  <a:lnTo>
                    <a:pt x="1" y="90"/>
                  </a:lnTo>
                  <a:lnTo>
                    <a:pt x="8" y="70"/>
                  </a:lnTo>
                  <a:lnTo>
                    <a:pt x="22" y="50"/>
                  </a:lnTo>
                  <a:lnTo>
                    <a:pt x="45" y="33"/>
                  </a:lnTo>
                  <a:lnTo>
                    <a:pt x="59" y="19"/>
                  </a:lnTo>
                  <a:lnTo>
                    <a:pt x="75" y="9"/>
                  </a:lnTo>
                  <a:lnTo>
                    <a:pt x="93" y="3"/>
                  </a:lnTo>
                  <a:lnTo>
                    <a:pt x="108" y="0"/>
                  </a:lnTo>
                  <a:lnTo>
                    <a:pt x="125" y="0"/>
                  </a:lnTo>
                  <a:lnTo>
                    <a:pt x="142" y="3"/>
                  </a:lnTo>
                  <a:lnTo>
                    <a:pt x="157" y="12"/>
                  </a:lnTo>
                  <a:lnTo>
                    <a:pt x="173" y="21"/>
                  </a:lnTo>
                  <a:lnTo>
                    <a:pt x="190" y="37"/>
                  </a:lnTo>
                  <a:lnTo>
                    <a:pt x="208" y="56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s-PR"/>
            </a:p>
          </p:txBody>
        </p:sp>
        <p:sp>
          <p:nvSpPr>
            <p:cNvPr id="295013" name="Freeform 107"/>
            <p:cNvSpPr>
              <a:spLocks/>
            </p:cNvSpPr>
            <p:nvPr/>
          </p:nvSpPr>
          <p:spPr bwMode="auto">
            <a:xfrm>
              <a:off x="2600" y="3272"/>
              <a:ext cx="106" cy="120"/>
            </a:xfrm>
            <a:custGeom>
              <a:avLst/>
              <a:gdLst>
                <a:gd name="T0" fmla="*/ 42 w 530"/>
                <a:gd name="T1" fmla="*/ 11 h 598"/>
                <a:gd name="T2" fmla="*/ 47 w 530"/>
                <a:gd name="T3" fmla="*/ 18 h 598"/>
                <a:gd name="T4" fmla="*/ 54 w 530"/>
                <a:gd name="T5" fmla="*/ 26 h 598"/>
                <a:gd name="T6" fmla="*/ 61 w 530"/>
                <a:gd name="T7" fmla="*/ 34 h 598"/>
                <a:gd name="T8" fmla="*/ 68 w 530"/>
                <a:gd name="T9" fmla="*/ 42 h 598"/>
                <a:gd name="T10" fmla="*/ 75 w 530"/>
                <a:gd name="T11" fmla="*/ 51 h 598"/>
                <a:gd name="T12" fmla="*/ 81 w 530"/>
                <a:gd name="T13" fmla="*/ 59 h 598"/>
                <a:gd name="T14" fmla="*/ 87 w 530"/>
                <a:gd name="T15" fmla="*/ 67 h 598"/>
                <a:gd name="T16" fmla="*/ 93 w 530"/>
                <a:gd name="T17" fmla="*/ 74 h 598"/>
                <a:gd name="T18" fmla="*/ 97 w 530"/>
                <a:gd name="T19" fmla="*/ 80 h 598"/>
                <a:gd name="T20" fmla="*/ 101 w 530"/>
                <a:gd name="T21" fmla="*/ 85 h 598"/>
                <a:gd name="T22" fmla="*/ 105 w 530"/>
                <a:gd name="T23" fmla="*/ 91 h 598"/>
                <a:gd name="T24" fmla="*/ 106 w 530"/>
                <a:gd name="T25" fmla="*/ 98 h 598"/>
                <a:gd name="T26" fmla="*/ 105 w 530"/>
                <a:gd name="T27" fmla="*/ 104 h 598"/>
                <a:gd name="T28" fmla="*/ 102 w 530"/>
                <a:gd name="T29" fmla="*/ 110 h 598"/>
                <a:gd name="T30" fmla="*/ 97 w 530"/>
                <a:gd name="T31" fmla="*/ 114 h 598"/>
                <a:gd name="T32" fmla="*/ 92 w 530"/>
                <a:gd name="T33" fmla="*/ 118 h 598"/>
                <a:gd name="T34" fmla="*/ 86 w 530"/>
                <a:gd name="T35" fmla="*/ 120 h 598"/>
                <a:gd name="T36" fmla="*/ 79 w 530"/>
                <a:gd name="T37" fmla="*/ 120 h 598"/>
                <a:gd name="T38" fmla="*/ 73 w 530"/>
                <a:gd name="T39" fmla="*/ 118 h 598"/>
                <a:gd name="T40" fmla="*/ 66 w 530"/>
                <a:gd name="T41" fmla="*/ 113 h 598"/>
                <a:gd name="T42" fmla="*/ 59 w 530"/>
                <a:gd name="T43" fmla="*/ 107 h 598"/>
                <a:gd name="T44" fmla="*/ 53 w 530"/>
                <a:gd name="T45" fmla="*/ 100 h 598"/>
                <a:gd name="T46" fmla="*/ 46 w 530"/>
                <a:gd name="T47" fmla="*/ 92 h 598"/>
                <a:gd name="T48" fmla="*/ 40 w 530"/>
                <a:gd name="T49" fmla="*/ 85 h 598"/>
                <a:gd name="T50" fmla="*/ 33 w 530"/>
                <a:gd name="T51" fmla="*/ 77 h 598"/>
                <a:gd name="T52" fmla="*/ 28 w 530"/>
                <a:gd name="T53" fmla="*/ 69 h 598"/>
                <a:gd name="T54" fmla="*/ 22 w 530"/>
                <a:gd name="T55" fmla="*/ 62 h 598"/>
                <a:gd name="T56" fmla="*/ 18 w 530"/>
                <a:gd name="T57" fmla="*/ 56 h 598"/>
                <a:gd name="T58" fmla="*/ 14 w 530"/>
                <a:gd name="T59" fmla="*/ 50 h 598"/>
                <a:gd name="T60" fmla="*/ 11 w 530"/>
                <a:gd name="T61" fmla="*/ 46 h 598"/>
                <a:gd name="T62" fmla="*/ 8 w 530"/>
                <a:gd name="T63" fmla="*/ 42 h 598"/>
                <a:gd name="T64" fmla="*/ 6 w 530"/>
                <a:gd name="T65" fmla="*/ 38 h 598"/>
                <a:gd name="T66" fmla="*/ 3 w 530"/>
                <a:gd name="T67" fmla="*/ 34 h 598"/>
                <a:gd name="T68" fmla="*/ 1 w 530"/>
                <a:gd name="T69" fmla="*/ 30 h 598"/>
                <a:gd name="T70" fmla="*/ 0 w 530"/>
                <a:gd name="T71" fmla="*/ 26 h 598"/>
                <a:gd name="T72" fmla="*/ 0 w 530"/>
                <a:gd name="T73" fmla="*/ 22 h 598"/>
                <a:gd name="T74" fmla="*/ 0 w 530"/>
                <a:gd name="T75" fmla="*/ 18 h 598"/>
                <a:gd name="T76" fmla="*/ 2 w 530"/>
                <a:gd name="T77" fmla="*/ 14 h 598"/>
                <a:gd name="T78" fmla="*/ 4 w 530"/>
                <a:gd name="T79" fmla="*/ 10 h 598"/>
                <a:gd name="T80" fmla="*/ 9 w 530"/>
                <a:gd name="T81" fmla="*/ 7 h 598"/>
                <a:gd name="T82" fmla="*/ 12 w 530"/>
                <a:gd name="T83" fmla="*/ 4 h 598"/>
                <a:gd name="T84" fmla="*/ 15 w 530"/>
                <a:gd name="T85" fmla="*/ 2 h 598"/>
                <a:gd name="T86" fmla="*/ 19 w 530"/>
                <a:gd name="T87" fmla="*/ 1 h 598"/>
                <a:gd name="T88" fmla="*/ 22 w 530"/>
                <a:gd name="T89" fmla="*/ 0 h 598"/>
                <a:gd name="T90" fmla="*/ 25 w 530"/>
                <a:gd name="T91" fmla="*/ 0 h 598"/>
                <a:gd name="T92" fmla="*/ 28 w 530"/>
                <a:gd name="T93" fmla="*/ 1 h 598"/>
                <a:gd name="T94" fmla="*/ 31 w 530"/>
                <a:gd name="T95" fmla="*/ 2 h 598"/>
                <a:gd name="T96" fmla="*/ 35 w 530"/>
                <a:gd name="T97" fmla="*/ 4 h 598"/>
                <a:gd name="T98" fmla="*/ 38 w 530"/>
                <a:gd name="T99" fmla="*/ 7 h 598"/>
                <a:gd name="T100" fmla="*/ 42 w 530"/>
                <a:gd name="T101" fmla="*/ 11 h 598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530"/>
                <a:gd name="T154" fmla="*/ 0 h 598"/>
                <a:gd name="T155" fmla="*/ 530 w 530"/>
                <a:gd name="T156" fmla="*/ 598 h 598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530" h="598">
                  <a:moveTo>
                    <a:pt x="208" y="56"/>
                  </a:moveTo>
                  <a:lnTo>
                    <a:pt x="237" y="89"/>
                  </a:lnTo>
                  <a:lnTo>
                    <a:pt x="270" y="128"/>
                  </a:lnTo>
                  <a:lnTo>
                    <a:pt x="305" y="169"/>
                  </a:lnTo>
                  <a:lnTo>
                    <a:pt x="338" y="210"/>
                  </a:lnTo>
                  <a:lnTo>
                    <a:pt x="373" y="255"/>
                  </a:lnTo>
                  <a:lnTo>
                    <a:pt x="404" y="296"/>
                  </a:lnTo>
                  <a:lnTo>
                    <a:pt x="437" y="336"/>
                  </a:lnTo>
                  <a:lnTo>
                    <a:pt x="463" y="369"/>
                  </a:lnTo>
                  <a:lnTo>
                    <a:pt x="486" y="400"/>
                  </a:lnTo>
                  <a:lnTo>
                    <a:pt x="506" y="423"/>
                  </a:lnTo>
                  <a:lnTo>
                    <a:pt x="523" y="455"/>
                  </a:lnTo>
                  <a:lnTo>
                    <a:pt x="530" y="486"/>
                  </a:lnTo>
                  <a:lnTo>
                    <a:pt x="524" y="519"/>
                  </a:lnTo>
                  <a:lnTo>
                    <a:pt x="508" y="546"/>
                  </a:lnTo>
                  <a:lnTo>
                    <a:pt x="486" y="569"/>
                  </a:lnTo>
                  <a:lnTo>
                    <a:pt x="461" y="588"/>
                  </a:lnTo>
                  <a:lnTo>
                    <a:pt x="428" y="598"/>
                  </a:lnTo>
                  <a:lnTo>
                    <a:pt x="393" y="598"/>
                  </a:lnTo>
                  <a:lnTo>
                    <a:pt x="363" y="586"/>
                  </a:lnTo>
                  <a:lnTo>
                    <a:pt x="329" y="564"/>
                  </a:lnTo>
                  <a:lnTo>
                    <a:pt x="296" y="532"/>
                  </a:lnTo>
                  <a:lnTo>
                    <a:pt x="265" y="498"/>
                  </a:lnTo>
                  <a:lnTo>
                    <a:pt x="231" y="460"/>
                  </a:lnTo>
                  <a:lnTo>
                    <a:pt x="198" y="422"/>
                  </a:lnTo>
                  <a:lnTo>
                    <a:pt x="167" y="385"/>
                  </a:lnTo>
                  <a:lnTo>
                    <a:pt x="140" y="346"/>
                  </a:lnTo>
                  <a:lnTo>
                    <a:pt x="112" y="311"/>
                  </a:lnTo>
                  <a:lnTo>
                    <a:pt x="90" y="279"/>
                  </a:lnTo>
                  <a:lnTo>
                    <a:pt x="68" y="251"/>
                  </a:lnTo>
                  <a:lnTo>
                    <a:pt x="54" y="228"/>
                  </a:lnTo>
                  <a:lnTo>
                    <a:pt x="39" y="209"/>
                  </a:lnTo>
                  <a:lnTo>
                    <a:pt x="28" y="190"/>
                  </a:lnTo>
                  <a:lnTo>
                    <a:pt x="16" y="169"/>
                  </a:lnTo>
                  <a:lnTo>
                    <a:pt x="7" y="150"/>
                  </a:lnTo>
                  <a:lnTo>
                    <a:pt x="2" y="129"/>
                  </a:lnTo>
                  <a:lnTo>
                    <a:pt x="0" y="109"/>
                  </a:lnTo>
                  <a:lnTo>
                    <a:pt x="1" y="90"/>
                  </a:lnTo>
                  <a:lnTo>
                    <a:pt x="8" y="70"/>
                  </a:lnTo>
                  <a:lnTo>
                    <a:pt x="22" y="50"/>
                  </a:lnTo>
                  <a:lnTo>
                    <a:pt x="45" y="33"/>
                  </a:lnTo>
                  <a:lnTo>
                    <a:pt x="59" y="19"/>
                  </a:lnTo>
                  <a:lnTo>
                    <a:pt x="75" y="9"/>
                  </a:lnTo>
                  <a:lnTo>
                    <a:pt x="93" y="3"/>
                  </a:lnTo>
                  <a:lnTo>
                    <a:pt x="108" y="0"/>
                  </a:lnTo>
                  <a:lnTo>
                    <a:pt x="125" y="0"/>
                  </a:lnTo>
                  <a:lnTo>
                    <a:pt x="142" y="3"/>
                  </a:lnTo>
                  <a:lnTo>
                    <a:pt x="157" y="12"/>
                  </a:lnTo>
                  <a:lnTo>
                    <a:pt x="173" y="21"/>
                  </a:lnTo>
                  <a:lnTo>
                    <a:pt x="190" y="37"/>
                  </a:lnTo>
                  <a:lnTo>
                    <a:pt x="208" y="56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s-PR"/>
            </a:p>
          </p:txBody>
        </p:sp>
        <p:sp>
          <p:nvSpPr>
            <p:cNvPr id="295014" name="Freeform 108"/>
            <p:cNvSpPr>
              <a:spLocks/>
            </p:cNvSpPr>
            <p:nvPr/>
          </p:nvSpPr>
          <p:spPr bwMode="auto">
            <a:xfrm>
              <a:off x="2502" y="3135"/>
              <a:ext cx="99" cy="124"/>
            </a:xfrm>
            <a:custGeom>
              <a:avLst/>
              <a:gdLst>
                <a:gd name="T0" fmla="*/ 42 w 498"/>
                <a:gd name="T1" fmla="*/ 12 h 621"/>
                <a:gd name="T2" fmla="*/ 47 w 498"/>
                <a:gd name="T3" fmla="*/ 20 h 621"/>
                <a:gd name="T4" fmla="*/ 53 w 498"/>
                <a:gd name="T5" fmla="*/ 28 h 621"/>
                <a:gd name="T6" fmla="*/ 60 w 498"/>
                <a:gd name="T7" fmla="*/ 37 h 621"/>
                <a:gd name="T8" fmla="*/ 66 w 498"/>
                <a:gd name="T9" fmla="*/ 46 h 621"/>
                <a:gd name="T10" fmla="*/ 72 w 498"/>
                <a:gd name="T11" fmla="*/ 55 h 621"/>
                <a:gd name="T12" fmla="*/ 77 w 498"/>
                <a:gd name="T13" fmla="*/ 64 h 621"/>
                <a:gd name="T14" fmla="*/ 83 w 498"/>
                <a:gd name="T15" fmla="*/ 72 h 621"/>
                <a:gd name="T16" fmla="*/ 88 w 498"/>
                <a:gd name="T17" fmla="*/ 79 h 621"/>
                <a:gd name="T18" fmla="*/ 92 w 498"/>
                <a:gd name="T19" fmla="*/ 86 h 621"/>
                <a:gd name="T20" fmla="*/ 95 w 498"/>
                <a:gd name="T21" fmla="*/ 91 h 621"/>
                <a:gd name="T22" fmla="*/ 98 w 498"/>
                <a:gd name="T23" fmla="*/ 97 h 621"/>
                <a:gd name="T24" fmla="*/ 99 w 498"/>
                <a:gd name="T25" fmla="*/ 104 h 621"/>
                <a:gd name="T26" fmla="*/ 97 w 498"/>
                <a:gd name="T27" fmla="*/ 110 h 621"/>
                <a:gd name="T28" fmla="*/ 94 w 498"/>
                <a:gd name="T29" fmla="*/ 115 h 621"/>
                <a:gd name="T30" fmla="*/ 89 w 498"/>
                <a:gd name="T31" fmla="*/ 119 h 621"/>
                <a:gd name="T32" fmla="*/ 84 w 498"/>
                <a:gd name="T33" fmla="*/ 123 h 621"/>
                <a:gd name="T34" fmla="*/ 77 w 498"/>
                <a:gd name="T35" fmla="*/ 124 h 621"/>
                <a:gd name="T36" fmla="*/ 71 w 498"/>
                <a:gd name="T37" fmla="*/ 124 h 621"/>
                <a:gd name="T38" fmla="*/ 64 w 498"/>
                <a:gd name="T39" fmla="*/ 121 h 621"/>
                <a:gd name="T40" fmla="*/ 58 w 498"/>
                <a:gd name="T41" fmla="*/ 116 h 621"/>
                <a:gd name="T42" fmla="*/ 52 w 498"/>
                <a:gd name="T43" fmla="*/ 109 h 621"/>
                <a:gd name="T44" fmla="*/ 46 w 498"/>
                <a:gd name="T45" fmla="*/ 101 h 621"/>
                <a:gd name="T46" fmla="*/ 40 w 498"/>
                <a:gd name="T47" fmla="*/ 93 h 621"/>
                <a:gd name="T48" fmla="*/ 34 w 498"/>
                <a:gd name="T49" fmla="*/ 86 h 621"/>
                <a:gd name="T50" fmla="*/ 29 w 498"/>
                <a:gd name="T51" fmla="*/ 77 h 621"/>
                <a:gd name="T52" fmla="*/ 24 w 498"/>
                <a:gd name="T53" fmla="*/ 70 h 621"/>
                <a:gd name="T54" fmla="*/ 19 w 498"/>
                <a:gd name="T55" fmla="*/ 62 h 621"/>
                <a:gd name="T56" fmla="*/ 15 w 498"/>
                <a:gd name="T57" fmla="*/ 55 h 621"/>
                <a:gd name="T58" fmla="*/ 11 w 498"/>
                <a:gd name="T59" fmla="*/ 50 h 621"/>
                <a:gd name="T60" fmla="*/ 8 w 498"/>
                <a:gd name="T61" fmla="*/ 45 h 621"/>
                <a:gd name="T62" fmla="*/ 6 w 498"/>
                <a:gd name="T63" fmla="*/ 40 h 621"/>
                <a:gd name="T64" fmla="*/ 4 w 498"/>
                <a:gd name="T65" fmla="*/ 36 h 621"/>
                <a:gd name="T66" fmla="*/ 2 w 498"/>
                <a:gd name="T67" fmla="*/ 32 h 621"/>
                <a:gd name="T68" fmla="*/ 1 w 498"/>
                <a:gd name="T69" fmla="*/ 28 h 621"/>
                <a:gd name="T70" fmla="*/ 0 w 498"/>
                <a:gd name="T71" fmla="*/ 24 h 621"/>
                <a:gd name="T72" fmla="*/ 0 w 498"/>
                <a:gd name="T73" fmla="*/ 20 h 621"/>
                <a:gd name="T74" fmla="*/ 1 w 498"/>
                <a:gd name="T75" fmla="*/ 16 h 621"/>
                <a:gd name="T76" fmla="*/ 3 w 498"/>
                <a:gd name="T77" fmla="*/ 13 h 621"/>
                <a:gd name="T78" fmla="*/ 6 w 498"/>
                <a:gd name="T79" fmla="*/ 9 h 621"/>
                <a:gd name="T80" fmla="*/ 10 w 498"/>
                <a:gd name="T81" fmla="*/ 5 h 621"/>
                <a:gd name="T82" fmla="*/ 13 w 498"/>
                <a:gd name="T83" fmla="*/ 3 h 621"/>
                <a:gd name="T84" fmla="*/ 17 w 498"/>
                <a:gd name="T85" fmla="*/ 1 h 621"/>
                <a:gd name="T86" fmla="*/ 20 w 498"/>
                <a:gd name="T87" fmla="*/ 1 h 621"/>
                <a:gd name="T88" fmla="*/ 23 w 498"/>
                <a:gd name="T89" fmla="*/ 0 h 621"/>
                <a:gd name="T90" fmla="*/ 26 w 498"/>
                <a:gd name="T91" fmla="*/ 0 h 621"/>
                <a:gd name="T92" fmla="*/ 30 w 498"/>
                <a:gd name="T93" fmla="*/ 1 h 621"/>
                <a:gd name="T94" fmla="*/ 33 w 498"/>
                <a:gd name="T95" fmla="*/ 3 h 621"/>
                <a:gd name="T96" fmla="*/ 36 w 498"/>
                <a:gd name="T97" fmla="*/ 6 h 621"/>
                <a:gd name="T98" fmla="*/ 39 w 498"/>
                <a:gd name="T99" fmla="*/ 8 h 621"/>
                <a:gd name="T100" fmla="*/ 42 w 498"/>
                <a:gd name="T101" fmla="*/ 12 h 621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498"/>
                <a:gd name="T154" fmla="*/ 0 h 621"/>
                <a:gd name="T155" fmla="*/ 498 w 498"/>
                <a:gd name="T156" fmla="*/ 621 h 621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498" h="621">
                  <a:moveTo>
                    <a:pt x="212" y="62"/>
                  </a:moveTo>
                  <a:lnTo>
                    <a:pt x="238" y="100"/>
                  </a:lnTo>
                  <a:lnTo>
                    <a:pt x="268" y="140"/>
                  </a:lnTo>
                  <a:lnTo>
                    <a:pt x="300" y="184"/>
                  </a:lnTo>
                  <a:lnTo>
                    <a:pt x="330" y="230"/>
                  </a:lnTo>
                  <a:lnTo>
                    <a:pt x="360" y="276"/>
                  </a:lnTo>
                  <a:lnTo>
                    <a:pt x="389" y="320"/>
                  </a:lnTo>
                  <a:lnTo>
                    <a:pt x="417" y="362"/>
                  </a:lnTo>
                  <a:lnTo>
                    <a:pt x="443" y="397"/>
                  </a:lnTo>
                  <a:lnTo>
                    <a:pt x="462" y="430"/>
                  </a:lnTo>
                  <a:lnTo>
                    <a:pt x="478" y="455"/>
                  </a:lnTo>
                  <a:lnTo>
                    <a:pt x="495" y="487"/>
                  </a:lnTo>
                  <a:lnTo>
                    <a:pt x="498" y="519"/>
                  </a:lnTo>
                  <a:lnTo>
                    <a:pt x="490" y="551"/>
                  </a:lnTo>
                  <a:lnTo>
                    <a:pt x="474" y="577"/>
                  </a:lnTo>
                  <a:lnTo>
                    <a:pt x="450" y="597"/>
                  </a:lnTo>
                  <a:lnTo>
                    <a:pt x="421" y="615"/>
                  </a:lnTo>
                  <a:lnTo>
                    <a:pt x="387" y="621"/>
                  </a:lnTo>
                  <a:lnTo>
                    <a:pt x="356" y="619"/>
                  </a:lnTo>
                  <a:lnTo>
                    <a:pt x="323" y="606"/>
                  </a:lnTo>
                  <a:lnTo>
                    <a:pt x="291" y="579"/>
                  </a:lnTo>
                  <a:lnTo>
                    <a:pt x="262" y="546"/>
                  </a:lnTo>
                  <a:lnTo>
                    <a:pt x="232" y="508"/>
                  </a:lnTo>
                  <a:lnTo>
                    <a:pt x="202" y="468"/>
                  </a:lnTo>
                  <a:lnTo>
                    <a:pt x="173" y="429"/>
                  </a:lnTo>
                  <a:lnTo>
                    <a:pt x="147" y="387"/>
                  </a:lnTo>
                  <a:lnTo>
                    <a:pt x="120" y="349"/>
                  </a:lnTo>
                  <a:lnTo>
                    <a:pt x="95" y="311"/>
                  </a:lnTo>
                  <a:lnTo>
                    <a:pt x="74" y="277"/>
                  </a:lnTo>
                  <a:lnTo>
                    <a:pt x="55" y="248"/>
                  </a:lnTo>
                  <a:lnTo>
                    <a:pt x="42" y="224"/>
                  </a:lnTo>
                  <a:lnTo>
                    <a:pt x="32" y="201"/>
                  </a:lnTo>
                  <a:lnTo>
                    <a:pt x="20" y="180"/>
                  </a:lnTo>
                  <a:lnTo>
                    <a:pt x="12" y="161"/>
                  </a:lnTo>
                  <a:lnTo>
                    <a:pt x="5" y="139"/>
                  </a:lnTo>
                  <a:lnTo>
                    <a:pt x="0" y="119"/>
                  </a:lnTo>
                  <a:lnTo>
                    <a:pt x="0" y="99"/>
                  </a:lnTo>
                  <a:lnTo>
                    <a:pt x="3" y="82"/>
                  </a:lnTo>
                  <a:lnTo>
                    <a:pt x="13" y="63"/>
                  </a:lnTo>
                  <a:lnTo>
                    <a:pt x="28" y="44"/>
                  </a:lnTo>
                  <a:lnTo>
                    <a:pt x="49" y="27"/>
                  </a:lnTo>
                  <a:lnTo>
                    <a:pt x="66" y="17"/>
                  </a:lnTo>
                  <a:lnTo>
                    <a:pt x="86" y="7"/>
                  </a:lnTo>
                  <a:lnTo>
                    <a:pt x="100" y="4"/>
                  </a:lnTo>
                  <a:lnTo>
                    <a:pt x="117" y="0"/>
                  </a:lnTo>
                  <a:lnTo>
                    <a:pt x="132" y="2"/>
                  </a:lnTo>
                  <a:lnTo>
                    <a:pt x="150" y="6"/>
                  </a:lnTo>
                  <a:lnTo>
                    <a:pt x="166" y="16"/>
                  </a:lnTo>
                  <a:lnTo>
                    <a:pt x="180" y="28"/>
                  </a:lnTo>
                  <a:lnTo>
                    <a:pt x="197" y="42"/>
                  </a:lnTo>
                  <a:lnTo>
                    <a:pt x="212" y="62"/>
                  </a:lnTo>
                  <a:close/>
                </a:path>
              </a:pathLst>
            </a:custGeom>
            <a:solidFill>
              <a:srgbClr val="E5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R"/>
            </a:p>
          </p:txBody>
        </p:sp>
        <p:sp>
          <p:nvSpPr>
            <p:cNvPr id="295015" name="Freeform 109"/>
            <p:cNvSpPr>
              <a:spLocks/>
            </p:cNvSpPr>
            <p:nvPr/>
          </p:nvSpPr>
          <p:spPr bwMode="auto">
            <a:xfrm>
              <a:off x="2502" y="3135"/>
              <a:ext cx="99" cy="124"/>
            </a:xfrm>
            <a:custGeom>
              <a:avLst/>
              <a:gdLst>
                <a:gd name="T0" fmla="*/ 42 w 498"/>
                <a:gd name="T1" fmla="*/ 12 h 621"/>
                <a:gd name="T2" fmla="*/ 47 w 498"/>
                <a:gd name="T3" fmla="*/ 20 h 621"/>
                <a:gd name="T4" fmla="*/ 53 w 498"/>
                <a:gd name="T5" fmla="*/ 28 h 621"/>
                <a:gd name="T6" fmla="*/ 60 w 498"/>
                <a:gd name="T7" fmla="*/ 37 h 621"/>
                <a:gd name="T8" fmla="*/ 66 w 498"/>
                <a:gd name="T9" fmla="*/ 46 h 621"/>
                <a:gd name="T10" fmla="*/ 72 w 498"/>
                <a:gd name="T11" fmla="*/ 55 h 621"/>
                <a:gd name="T12" fmla="*/ 77 w 498"/>
                <a:gd name="T13" fmla="*/ 64 h 621"/>
                <a:gd name="T14" fmla="*/ 83 w 498"/>
                <a:gd name="T15" fmla="*/ 72 h 621"/>
                <a:gd name="T16" fmla="*/ 88 w 498"/>
                <a:gd name="T17" fmla="*/ 79 h 621"/>
                <a:gd name="T18" fmla="*/ 92 w 498"/>
                <a:gd name="T19" fmla="*/ 86 h 621"/>
                <a:gd name="T20" fmla="*/ 95 w 498"/>
                <a:gd name="T21" fmla="*/ 91 h 621"/>
                <a:gd name="T22" fmla="*/ 98 w 498"/>
                <a:gd name="T23" fmla="*/ 97 h 621"/>
                <a:gd name="T24" fmla="*/ 99 w 498"/>
                <a:gd name="T25" fmla="*/ 104 h 621"/>
                <a:gd name="T26" fmla="*/ 97 w 498"/>
                <a:gd name="T27" fmla="*/ 110 h 621"/>
                <a:gd name="T28" fmla="*/ 94 w 498"/>
                <a:gd name="T29" fmla="*/ 115 h 621"/>
                <a:gd name="T30" fmla="*/ 89 w 498"/>
                <a:gd name="T31" fmla="*/ 119 h 621"/>
                <a:gd name="T32" fmla="*/ 84 w 498"/>
                <a:gd name="T33" fmla="*/ 123 h 621"/>
                <a:gd name="T34" fmla="*/ 77 w 498"/>
                <a:gd name="T35" fmla="*/ 124 h 621"/>
                <a:gd name="T36" fmla="*/ 71 w 498"/>
                <a:gd name="T37" fmla="*/ 124 h 621"/>
                <a:gd name="T38" fmla="*/ 64 w 498"/>
                <a:gd name="T39" fmla="*/ 121 h 621"/>
                <a:gd name="T40" fmla="*/ 58 w 498"/>
                <a:gd name="T41" fmla="*/ 116 h 621"/>
                <a:gd name="T42" fmla="*/ 52 w 498"/>
                <a:gd name="T43" fmla="*/ 109 h 621"/>
                <a:gd name="T44" fmla="*/ 46 w 498"/>
                <a:gd name="T45" fmla="*/ 101 h 621"/>
                <a:gd name="T46" fmla="*/ 40 w 498"/>
                <a:gd name="T47" fmla="*/ 93 h 621"/>
                <a:gd name="T48" fmla="*/ 34 w 498"/>
                <a:gd name="T49" fmla="*/ 86 h 621"/>
                <a:gd name="T50" fmla="*/ 29 w 498"/>
                <a:gd name="T51" fmla="*/ 77 h 621"/>
                <a:gd name="T52" fmla="*/ 24 w 498"/>
                <a:gd name="T53" fmla="*/ 70 h 621"/>
                <a:gd name="T54" fmla="*/ 19 w 498"/>
                <a:gd name="T55" fmla="*/ 62 h 621"/>
                <a:gd name="T56" fmla="*/ 15 w 498"/>
                <a:gd name="T57" fmla="*/ 55 h 621"/>
                <a:gd name="T58" fmla="*/ 11 w 498"/>
                <a:gd name="T59" fmla="*/ 50 h 621"/>
                <a:gd name="T60" fmla="*/ 8 w 498"/>
                <a:gd name="T61" fmla="*/ 45 h 621"/>
                <a:gd name="T62" fmla="*/ 6 w 498"/>
                <a:gd name="T63" fmla="*/ 40 h 621"/>
                <a:gd name="T64" fmla="*/ 4 w 498"/>
                <a:gd name="T65" fmla="*/ 36 h 621"/>
                <a:gd name="T66" fmla="*/ 2 w 498"/>
                <a:gd name="T67" fmla="*/ 32 h 621"/>
                <a:gd name="T68" fmla="*/ 1 w 498"/>
                <a:gd name="T69" fmla="*/ 28 h 621"/>
                <a:gd name="T70" fmla="*/ 0 w 498"/>
                <a:gd name="T71" fmla="*/ 24 h 621"/>
                <a:gd name="T72" fmla="*/ 0 w 498"/>
                <a:gd name="T73" fmla="*/ 20 h 621"/>
                <a:gd name="T74" fmla="*/ 1 w 498"/>
                <a:gd name="T75" fmla="*/ 16 h 621"/>
                <a:gd name="T76" fmla="*/ 3 w 498"/>
                <a:gd name="T77" fmla="*/ 13 h 621"/>
                <a:gd name="T78" fmla="*/ 6 w 498"/>
                <a:gd name="T79" fmla="*/ 9 h 621"/>
                <a:gd name="T80" fmla="*/ 10 w 498"/>
                <a:gd name="T81" fmla="*/ 5 h 621"/>
                <a:gd name="T82" fmla="*/ 13 w 498"/>
                <a:gd name="T83" fmla="*/ 3 h 621"/>
                <a:gd name="T84" fmla="*/ 17 w 498"/>
                <a:gd name="T85" fmla="*/ 1 h 621"/>
                <a:gd name="T86" fmla="*/ 20 w 498"/>
                <a:gd name="T87" fmla="*/ 1 h 621"/>
                <a:gd name="T88" fmla="*/ 23 w 498"/>
                <a:gd name="T89" fmla="*/ 0 h 621"/>
                <a:gd name="T90" fmla="*/ 26 w 498"/>
                <a:gd name="T91" fmla="*/ 0 h 621"/>
                <a:gd name="T92" fmla="*/ 30 w 498"/>
                <a:gd name="T93" fmla="*/ 1 h 621"/>
                <a:gd name="T94" fmla="*/ 33 w 498"/>
                <a:gd name="T95" fmla="*/ 3 h 621"/>
                <a:gd name="T96" fmla="*/ 36 w 498"/>
                <a:gd name="T97" fmla="*/ 6 h 621"/>
                <a:gd name="T98" fmla="*/ 39 w 498"/>
                <a:gd name="T99" fmla="*/ 8 h 621"/>
                <a:gd name="T100" fmla="*/ 42 w 498"/>
                <a:gd name="T101" fmla="*/ 12 h 621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498"/>
                <a:gd name="T154" fmla="*/ 0 h 621"/>
                <a:gd name="T155" fmla="*/ 498 w 498"/>
                <a:gd name="T156" fmla="*/ 621 h 621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498" h="621">
                  <a:moveTo>
                    <a:pt x="212" y="62"/>
                  </a:moveTo>
                  <a:lnTo>
                    <a:pt x="238" y="100"/>
                  </a:lnTo>
                  <a:lnTo>
                    <a:pt x="268" y="140"/>
                  </a:lnTo>
                  <a:lnTo>
                    <a:pt x="300" y="184"/>
                  </a:lnTo>
                  <a:lnTo>
                    <a:pt x="330" y="230"/>
                  </a:lnTo>
                  <a:lnTo>
                    <a:pt x="360" y="276"/>
                  </a:lnTo>
                  <a:lnTo>
                    <a:pt x="389" y="320"/>
                  </a:lnTo>
                  <a:lnTo>
                    <a:pt x="417" y="362"/>
                  </a:lnTo>
                  <a:lnTo>
                    <a:pt x="443" y="397"/>
                  </a:lnTo>
                  <a:lnTo>
                    <a:pt x="462" y="430"/>
                  </a:lnTo>
                  <a:lnTo>
                    <a:pt x="478" y="455"/>
                  </a:lnTo>
                  <a:lnTo>
                    <a:pt x="495" y="487"/>
                  </a:lnTo>
                  <a:lnTo>
                    <a:pt x="498" y="519"/>
                  </a:lnTo>
                  <a:lnTo>
                    <a:pt x="490" y="551"/>
                  </a:lnTo>
                  <a:lnTo>
                    <a:pt x="474" y="577"/>
                  </a:lnTo>
                  <a:lnTo>
                    <a:pt x="450" y="597"/>
                  </a:lnTo>
                  <a:lnTo>
                    <a:pt x="421" y="615"/>
                  </a:lnTo>
                  <a:lnTo>
                    <a:pt x="387" y="621"/>
                  </a:lnTo>
                  <a:lnTo>
                    <a:pt x="356" y="619"/>
                  </a:lnTo>
                  <a:lnTo>
                    <a:pt x="323" y="606"/>
                  </a:lnTo>
                  <a:lnTo>
                    <a:pt x="291" y="579"/>
                  </a:lnTo>
                  <a:lnTo>
                    <a:pt x="262" y="546"/>
                  </a:lnTo>
                  <a:lnTo>
                    <a:pt x="232" y="508"/>
                  </a:lnTo>
                  <a:lnTo>
                    <a:pt x="202" y="468"/>
                  </a:lnTo>
                  <a:lnTo>
                    <a:pt x="173" y="429"/>
                  </a:lnTo>
                  <a:lnTo>
                    <a:pt x="147" y="387"/>
                  </a:lnTo>
                  <a:lnTo>
                    <a:pt x="120" y="349"/>
                  </a:lnTo>
                  <a:lnTo>
                    <a:pt x="95" y="311"/>
                  </a:lnTo>
                  <a:lnTo>
                    <a:pt x="74" y="277"/>
                  </a:lnTo>
                  <a:lnTo>
                    <a:pt x="55" y="248"/>
                  </a:lnTo>
                  <a:lnTo>
                    <a:pt x="42" y="224"/>
                  </a:lnTo>
                  <a:lnTo>
                    <a:pt x="32" y="201"/>
                  </a:lnTo>
                  <a:lnTo>
                    <a:pt x="20" y="180"/>
                  </a:lnTo>
                  <a:lnTo>
                    <a:pt x="12" y="161"/>
                  </a:lnTo>
                  <a:lnTo>
                    <a:pt x="5" y="139"/>
                  </a:lnTo>
                  <a:lnTo>
                    <a:pt x="0" y="119"/>
                  </a:lnTo>
                  <a:lnTo>
                    <a:pt x="0" y="99"/>
                  </a:lnTo>
                  <a:lnTo>
                    <a:pt x="3" y="82"/>
                  </a:lnTo>
                  <a:lnTo>
                    <a:pt x="13" y="63"/>
                  </a:lnTo>
                  <a:lnTo>
                    <a:pt x="28" y="44"/>
                  </a:lnTo>
                  <a:lnTo>
                    <a:pt x="49" y="27"/>
                  </a:lnTo>
                  <a:lnTo>
                    <a:pt x="66" y="17"/>
                  </a:lnTo>
                  <a:lnTo>
                    <a:pt x="86" y="7"/>
                  </a:lnTo>
                  <a:lnTo>
                    <a:pt x="100" y="4"/>
                  </a:lnTo>
                  <a:lnTo>
                    <a:pt x="117" y="0"/>
                  </a:lnTo>
                  <a:lnTo>
                    <a:pt x="132" y="2"/>
                  </a:lnTo>
                  <a:lnTo>
                    <a:pt x="150" y="6"/>
                  </a:lnTo>
                  <a:lnTo>
                    <a:pt x="166" y="16"/>
                  </a:lnTo>
                  <a:lnTo>
                    <a:pt x="180" y="28"/>
                  </a:lnTo>
                  <a:lnTo>
                    <a:pt x="197" y="42"/>
                  </a:lnTo>
                  <a:lnTo>
                    <a:pt x="212" y="62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s-PR"/>
            </a:p>
          </p:txBody>
        </p:sp>
        <p:sp>
          <p:nvSpPr>
            <p:cNvPr id="295016" name="Freeform 110"/>
            <p:cNvSpPr>
              <a:spLocks/>
            </p:cNvSpPr>
            <p:nvPr/>
          </p:nvSpPr>
          <p:spPr bwMode="auto">
            <a:xfrm>
              <a:off x="2502" y="3135"/>
              <a:ext cx="99" cy="124"/>
            </a:xfrm>
            <a:custGeom>
              <a:avLst/>
              <a:gdLst>
                <a:gd name="T0" fmla="*/ 42 w 498"/>
                <a:gd name="T1" fmla="*/ 12 h 621"/>
                <a:gd name="T2" fmla="*/ 47 w 498"/>
                <a:gd name="T3" fmla="*/ 20 h 621"/>
                <a:gd name="T4" fmla="*/ 53 w 498"/>
                <a:gd name="T5" fmla="*/ 28 h 621"/>
                <a:gd name="T6" fmla="*/ 60 w 498"/>
                <a:gd name="T7" fmla="*/ 37 h 621"/>
                <a:gd name="T8" fmla="*/ 66 w 498"/>
                <a:gd name="T9" fmla="*/ 46 h 621"/>
                <a:gd name="T10" fmla="*/ 72 w 498"/>
                <a:gd name="T11" fmla="*/ 55 h 621"/>
                <a:gd name="T12" fmla="*/ 77 w 498"/>
                <a:gd name="T13" fmla="*/ 64 h 621"/>
                <a:gd name="T14" fmla="*/ 83 w 498"/>
                <a:gd name="T15" fmla="*/ 72 h 621"/>
                <a:gd name="T16" fmla="*/ 88 w 498"/>
                <a:gd name="T17" fmla="*/ 79 h 621"/>
                <a:gd name="T18" fmla="*/ 92 w 498"/>
                <a:gd name="T19" fmla="*/ 86 h 621"/>
                <a:gd name="T20" fmla="*/ 95 w 498"/>
                <a:gd name="T21" fmla="*/ 91 h 621"/>
                <a:gd name="T22" fmla="*/ 98 w 498"/>
                <a:gd name="T23" fmla="*/ 97 h 621"/>
                <a:gd name="T24" fmla="*/ 99 w 498"/>
                <a:gd name="T25" fmla="*/ 104 h 621"/>
                <a:gd name="T26" fmla="*/ 97 w 498"/>
                <a:gd name="T27" fmla="*/ 110 h 621"/>
                <a:gd name="T28" fmla="*/ 94 w 498"/>
                <a:gd name="T29" fmla="*/ 115 h 621"/>
                <a:gd name="T30" fmla="*/ 89 w 498"/>
                <a:gd name="T31" fmla="*/ 119 h 621"/>
                <a:gd name="T32" fmla="*/ 84 w 498"/>
                <a:gd name="T33" fmla="*/ 123 h 621"/>
                <a:gd name="T34" fmla="*/ 77 w 498"/>
                <a:gd name="T35" fmla="*/ 124 h 621"/>
                <a:gd name="T36" fmla="*/ 71 w 498"/>
                <a:gd name="T37" fmla="*/ 124 h 621"/>
                <a:gd name="T38" fmla="*/ 64 w 498"/>
                <a:gd name="T39" fmla="*/ 121 h 621"/>
                <a:gd name="T40" fmla="*/ 58 w 498"/>
                <a:gd name="T41" fmla="*/ 116 h 621"/>
                <a:gd name="T42" fmla="*/ 52 w 498"/>
                <a:gd name="T43" fmla="*/ 109 h 621"/>
                <a:gd name="T44" fmla="*/ 46 w 498"/>
                <a:gd name="T45" fmla="*/ 101 h 621"/>
                <a:gd name="T46" fmla="*/ 40 w 498"/>
                <a:gd name="T47" fmla="*/ 93 h 621"/>
                <a:gd name="T48" fmla="*/ 34 w 498"/>
                <a:gd name="T49" fmla="*/ 86 h 621"/>
                <a:gd name="T50" fmla="*/ 29 w 498"/>
                <a:gd name="T51" fmla="*/ 77 h 621"/>
                <a:gd name="T52" fmla="*/ 24 w 498"/>
                <a:gd name="T53" fmla="*/ 70 h 621"/>
                <a:gd name="T54" fmla="*/ 19 w 498"/>
                <a:gd name="T55" fmla="*/ 62 h 621"/>
                <a:gd name="T56" fmla="*/ 15 w 498"/>
                <a:gd name="T57" fmla="*/ 55 h 621"/>
                <a:gd name="T58" fmla="*/ 11 w 498"/>
                <a:gd name="T59" fmla="*/ 50 h 621"/>
                <a:gd name="T60" fmla="*/ 8 w 498"/>
                <a:gd name="T61" fmla="*/ 45 h 621"/>
                <a:gd name="T62" fmla="*/ 6 w 498"/>
                <a:gd name="T63" fmla="*/ 40 h 621"/>
                <a:gd name="T64" fmla="*/ 4 w 498"/>
                <a:gd name="T65" fmla="*/ 36 h 621"/>
                <a:gd name="T66" fmla="*/ 2 w 498"/>
                <a:gd name="T67" fmla="*/ 32 h 621"/>
                <a:gd name="T68" fmla="*/ 1 w 498"/>
                <a:gd name="T69" fmla="*/ 28 h 621"/>
                <a:gd name="T70" fmla="*/ 0 w 498"/>
                <a:gd name="T71" fmla="*/ 24 h 621"/>
                <a:gd name="T72" fmla="*/ 0 w 498"/>
                <a:gd name="T73" fmla="*/ 20 h 621"/>
                <a:gd name="T74" fmla="*/ 1 w 498"/>
                <a:gd name="T75" fmla="*/ 16 h 621"/>
                <a:gd name="T76" fmla="*/ 3 w 498"/>
                <a:gd name="T77" fmla="*/ 13 h 621"/>
                <a:gd name="T78" fmla="*/ 6 w 498"/>
                <a:gd name="T79" fmla="*/ 9 h 621"/>
                <a:gd name="T80" fmla="*/ 10 w 498"/>
                <a:gd name="T81" fmla="*/ 5 h 621"/>
                <a:gd name="T82" fmla="*/ 13 w 498"/>
                <a:gd name="T83" fmla="*/ 3 h 621"/>
                <a:gd name="T84" fmla="*/ 17 w 498"/>
                <a:gd name="T85" fmla="*/ 1 h 621"/>
                <a:gd name="T86" fmla="*/ 20 w 498"/>
                <a:gd name="T87" fmla="*/ 1 h 621"/>
                <a:gd name="T88" fmla="*/ 23 w 498"/>
                <a:gd name="T89" fmla="*/ 0 h 621"/>
                <a:gd name="T90" fmla="*/ 26 w 498"/>
                <a:gd name="T91" fmla="*/ 0 h 621"/>
                <a:gd name="T92" fmla="*/ 30 w 498"/>
                <a:gd name="T93" fmla="*/ 1 h 621"/>
                <a:gd name="T94" fmla="*/ 33 w 498"/>
                <a:gd name="T95" fmla="*/ 3 h 621"/>
                <a:gd name="T96" fmla="*/ 36 w 498"/>
                <a:gd name="T97" fmla="*/ 6 h 621"/>
                <a:gd name="T98" fmla="*/ 39 w 498"/>
                <a:gd name="T99" fmla="*/ 8 h 621"/>
                <a:gd name="T100" fmla="*/ 42 w 498"/>
                <a:gd name="T101" fmla="*/ 12 h 621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498"/>
                <a:gd name="T154" fmla="*/ 0 h 621"/>
                <a:gd name="T155" fmla="*/ 498 w 498"/>
                <a:gd name="T156" fmla="*/ 621 h 621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498" h="621">
                  <a:moveTo>
                    <a:pt x="212" y="62"/>
                  </a:moveTo>
                  <a:lnTo>
                    <a:pt x="238" y="100"/>
                  </a:lnTo>
                  <a:lnTo>
                    <a:pt x="268" y="140"/>
                  </a:lnTo>
                  <a:lnTo>
                    <a:pt x="300" y="184"/>
                  </a:lnTo>
                  <a:lnTo>
                    <a:pt x="330" y="230"/>
                  </a:lnTo>
                  <a:lnTo>
                    <a:pt x="360" y="276"/>
                  </a:lnTo>
                  <a:lnTo>
                    <a:pt x="389" y="320"/>
                  </a:lnTo>
                  <a:lnTo>
                    <a:pt x="417" y="362"/>
                  </a:lnTo>
                  <a:lnTo>
                    <a:pt x="443" y="397"/>
                  </a:lnTo>
                  <a:lnTo>
                    <a:pt x="462" y="430"/>
                  </a:lnTo>
                  <a:lnTo>
                    <a:pt x="478" y="455"/>
                  </a:lnTo>
                  <a:lnTo>
                    <a:pt x="495" y="487"/>
                  </a:lnTo>
                  <a:lnTo>
                    <a:pt x="498" y="519"/>
                  </a:lnTo>
                  <a:lnTo>
                    <a:pt x="490" y="551"/>
                  </a:lnTo>
                  <a:lnTo>
                    <a:pt x="474" y="577"/>
                  </a:lnTo>
                  <a:lnTo>
                    <a:pt x="450" y="597"/>
                  </a:lnTo>
                  <a:lnTo>
                    <a:pt x="421" y="615"/>
                  </a:lnTo>
                  <a:lnTo>
                    <a:pt x="387" y="621"/>
                  </a:lnTo>
                  <a:lnTo>
                    <a:pt x="356" y="619"/>
                  </a:lnTo>
                  <a:lnTo>
                    <a:pt x="323" y="606"/>
                  </a:lnTo>
                  <a:lnTo>
                    <a:pt x="291" y="579"/>
                  </a:lnTo>
                  <a:lnTo>
                    <a:pt x="262" y="546"/>
                  </a:lnTo>
                  <a:lnTo>
                    <a:pt x="232" y="508"/>
                  </a:lnTo>
                  <a:lnTo>
                    <a:pt x="202" y="468"/>
                  </a:lnTo>
                  <a:lnTo>
                    <a:pt x="173" y="429"/>
                  </a:lnTo>
                  <a:lnTo>
                    <a:pt x="147" y="387"/>
                  </a:lnTo>
                  <a:lnTo>
                    <a:pt x="120" y="349"/>
                  </a:lnTo>
                  <a:lnTo>
                    <a:pt x="95" y="311"/>
                  </a:lnTo>
                  <a:lnTo>
                    <a:pt x="74" y="277"/>
                  </a:lnTo>
                  <a:lnTo>
                    <a:pt x="55" y="248"/>
                  </a:lnTo>
                  <a:lnTo>
                    <a:pt x="42" y="224"/>
                  </a:lnTo>
                  <a:lnTo>
                    <a:pt x="32" y="201"/>
                  </a:lnTo>
                  <a:lnTo>
                    <a:pt x="20" y="180"/>
                  </a:lnTo>
                  <a:lnTo>
                    <a:pt x="12" y="161"/>
                  </a:lnTo>
                  <a:lnTo>
                    <a:pt x="5" y="139"/>
                  </a:lnTo>
                  <a:lnTo>
                    <a:pt x="0" y="119"/>
                  </a:lnTo>
                  <a:lnTo>
                    <a:pt x="0" y="99"/>
                  </a:lnTo>
                  <a:lnTo>
                    <a:pt x="3" y="82"/>
                  </a:lnTo>
                  <a:lnTo>
                    <a:pt x="13" y="63"/>
                  </a:lnTo>
                  <a:lnTo>
                    <a:pt x="28" y="44"/>
                  </a:lnTo>
                  <a:lnTo>
                    <a:pt x="49" y="27"/>
                  </a:lnTo>
                  <a:lnTo>
                    <a:pt x="66" y="17"/>
                  </a:lnTo>
                  <a:lnTo>
                    <a:pt x="86" y="7"/>
                  </a:lnTo>
                  <a:lnTo>
                    <a:pt x="100" y="4"/>
                  </a:lnTo>
                  <a:lnTo>
                    <a:pt x="117" y="0"/>
                  </a:lnTo>
                  <a:lnTo>
                    <a:pt x="132" y="2"/>
                  </a:lnTo>
                  <a:lnTo>
                    <a:pt x="150" y="6"/>
                  </a:lnTo>
                  <a:lnTo>
                    <a:pt x="166" y="16"/>
                  </a:lnTo>
                  <a:lnTo>
                    <a:pt x="180" y="28"/>
                  </a:lnTo>
                  <a:lnTo>
                    <a:pt x="197" y="42"/>
                  </a:lnTo>
                  <a:lnTo>
                    <a:pt x="212" y="62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s-PR"/>
            </a:p>
          </p:txBody>
        </p:sp>
        <p:sp>
          <p:nvSpPr>
            <p:cNvPr id="295017" name="Freeform 111"/>
            <p:cNvSpPr>
              <a:spLocks/>
            </p:cNvSpPr>
            <p:nvPr/>
          </p:nvSpPr>
          <p:spPr bwMode="auto">
            <a:xfrm>
              <a:off x="2607" y="3278"/>
              <a:ext cx="93" cy="109"/>
            </a:xfrm>
            <a:custGeom>
              <a:avLst/>
              <a:gdLst>
                <a:gd name="T0" fmla="*/ 88 w 465"/>
                <a:gd name="T1" fmla="*/ 100 h 543"/>
                <a:gd name="T2" fmla="*/ 85 w 465"/>
                <a:gd name="T3" fmla="*/ 98 h 543"/>
                <a:gd name="T4" fmla="*/ 83 w 465"/>
                <a:gd name="T5" fmla="*/ 96 h 543"/>
                <a:gd name="T6" fmla="*/ 82 w 465"/>
                <a:gd name="T7" fmla="*/ 94 h 543"/>
                <a:gd name="T8" fmla="*/ 80 w 465"/>
                <a:gd name="T9" fmla="*/ 92 h 543"/>
                <a:gd name="T10" fmla="*/ 68 w 465"/>
                <a:gd name="T11" fmla="*/ 79 h 543"/>
                <a:gd name="T12" fmla="*/ 52 w 465"/>
                <a:gd name="T13" fmla="*/ 60 h 543"/>
                <a:gd name="T14" fmla="*/ 40 w 465"/>
                <a:gd name="T15" fmla="*/ 44 h 543"/>
                <a:gd name="T16" fmla="*/ 27 w 465"/>
                <a:gd name="T17" fmla="*/ 29 h 543"/>
                <a:gd name="T18" fmla="*/ 15 w 465"/>
                <a:gd name="T19" fmla="*/ 12 h 543"/>
                <a:gd name="T20" fmla="*/ 7 w 465"/>
                <a:gd name="T21" fmla="*/ 1 h 543"/>
                <a:gd name="T22" fmla="*/ 6 w 465"/>
                <a:gd name="T23" fmla="*/ 0 h 543"/>
                <a:gd name="T24" fmla="*/ 5 w 465"/>
                <a:gd name="T25" fmla="*/ 1 h 543"/>
                <a:gd name="T26" fmla="*/ 4 w 465"/>
                <a:gd name="T27" fmla="*/ 2 h 543"/>
                <a:gd name="T28" fmla="*/ 3 w 465"/>
                <a:gd name="T29" fmla="*/ 3 h 543"/>
                <a:gd name="T30" fmla="*/ 2 w 465"/>
                <a:gd name="T31" fmla="*/ 3 h 543"/>
                <a:gd name="T32" fmla="*/ 0 w 465"/>
                <a:gd name="T33" fmla="*/ 4 h 543"/>
                <a:gd name="T34" fmla="*/ 1 w 465"/>
                <a:gd name="T35" fmla="*/ 5 h 543"/>
                <a:gd name="T36" fmla="*/ 2 w 465"/>
                <a:gd name="T37" fmla="*/ 5 h 543"/>
                <a:gd name="T38" fmla="*/ 2 w 465"/>
                <a:gd name="T39" fmla="*/ 6 h 543"/>
                <a:gd name="T40" fmla="*/ 3 w 465"/>
                <a:gd name="T41" fmla="*/ 7 h 543"/>
                <a:gd name="T42" fmla="*/ 10 w 465"/>
                <a:gd name="T43" fmla="*/ 17 h 543"/>
                <a:gd name="T44" fmla="*/ 24 w 465"/>
                <a:gd name="T45" fmla="*/ 35 h 543"/>
                <a:gd name="T46" fmla="*/ 37 w 465"/>
                <a:gd name="T47" fmla="*/ 52 h 543"/>
                <a:gd name="T48" fmla="*/ 52 w 465"/>
                <a:gd name="T49" fmla="*/ 70 h 543"/>
                <a:gd name="T50" fmla="*/ 68 w 465"/>
                <a:gd name="T51" fmla="*/ 88 h 543"/>
                <a:gd name="T52" fmla="*/ 78 w 465"/>
                <a:gd name="T53" fmla="*/ 100 h 543"/>
                <a:gd name="T54" fmla="*/ 79 w 465"/>
                <a:gd name="T55" fmla="*/ 101 h 543"/>
                <a:gd name="T56" fmla="*/ 80 w 465"/>
                <a:gd name="T57" fmla="*/ 102 h 543"/>
                <a:gd name="T58" fmla="*/ 81 w 465"/>
                <a:gd name="T59" fmla="*/ 103 h 543"/>
                <a:gd name="T60" fmla="*/ 82 w 465"/>
                <a:gd name="T61" fmla="*/ 104 h 543"/>
                <a:gd name="T62" fmla="*/ 83 w 465"/>
                <a:gd name="T63" fmla="*/ 106 h 543"/>
                <a:gd name="T64" fmla="*/ 84 w 465"/>
                <a:gd name="T65" fmla="*/ 107 h 543"/>
                <a:gd name="T66" fmla="*/ 84 w 465"/>
                <a:gd name="T67" fmla="*/ 107 h 543"/>
                <a:gd name="T68" fmla="*/ 85 w 465"/>
                <a:gd name="T69" fmla="*/ 109 h 543"/>
                <a:gd name="T70" fmla="*/ 87 w 465"/>
                <a:gd name="T71" fmla="*/ 109 h 543"/>
                <a:gd name="T72" fmla="*/ 88 w 465"/>
                <a:gd name="T73" fmla="*/ 108 h 543"/>
                <a:gd name="T74" fmla="*/ 90 w 465"/>
                <a:gd name="T75" fmla="*/ 106 h 543"/>
                <a:gd name="T76" fmla="*/ 92 w 465"/>
                <a:gd name="T77" fmla="*/ 105 h 543"/>
                <a:gd name="T78" fmla="*/ 93 w 465"/>
                <a:gd name="T79" fmla="*/ 103 h 543"/>
                <a:gd name="T80" fmla="*/ 92 w 465"/>
                <a:gd name="T81" fmla="*/ 103 h 543"/>
                <a:gd name="T82" fmla="*/ 91 w 465"/>
                <a:gd name="T83" fmla="*/ 103 h 543"/>
                <a:gd name="T84" fmla="*/ 90 w 465"/>
                <a:gd name="T85" fmla="*/ 102 h 543"/>
                <a:gd name="T86" fmla="*/ 89 w 465"/>
                <a:gd name="T87" fmla="*/ 101 h 543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465"/>
                <a:gd name="T133" fmla="*/ 0 h 543"/>
                <a:gd name="T134" fmla="*/ 465 w 465"/>
                <a:gd name="T135" fmla="*/ 543 h 543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465" h="543">
                  <a:moveTo>
                    <a:pt x="442" y="501"/>
                  </a:moveTo>
                  <a:lnTo>
                    <a:pt x="438" y="496"/>
                  </a:lnTo>
                  <a:lnTo>
                    <a:pt x="433" y="491"/>
                  </a:lnTo>
                  <a:lnTo>
                    <a:pt x="425" y="488"/>
                  </a:lnTo>
                  <a:lnTo>
                    <a:pt x="420" y="483"/>
                  </a:lnTo>
                  <a:lnTo>
                    <a:pt x="415" y="478"/>
                  </a:lnTo>
                  <a:lnTo>
                    <a:pt x="413" y="471"/>
                  </a:lnTo>
                  <a:lnTo>
                    <a:pt x="408" y="466"/>
                  </a:lnTo>
                  <a:lnTo>
                    <a:pt x="403" y="461"/>
                  </a:lnTo>
                  <a:lnTo>
                    <a:pt x="398" y="456"/>
                  </a:lnTo>
                  <a:lnTo>
                    <a:pt x="394" y="451"/>
                  </a:lnTo>
                  <a:lnTo>
                    <a:pt x="342" y="393"/>
                  </a:lnTo>
                  <a:lnTo>
                    <a:pt x="301" y="342"/>
                  </a:lnTo>
                  <a:lnTo>
                    <a:pt x="262" y="300"/>
                  </a:lnTo>
                  <a:lnTo>
                    <a:pt x="227" y="257"/>
                  </a:lnTo>
                  <a:lnTo>
                    <a:pt x="198" y="218"/>
                  </a:lnTo>
                  <a:lnTo>
                    <a:pt x="167" y="181"/>
                  </a:lnTo>
                  <a:lnTo>
                    <a:pt x="137" y="144"/>
                  </a:lnTo>
                  <a:lnTo>
                    <a:pt x="106" y="104"/>
                  </a:lnTo>
                  <a:lnTo>
                    <a:pt x="75" y="60"/>
                  </a:lnTo>
                  <a:lnTo>
                    <a:pt x="40" y="12"/>
                  </a:lnTo>
                  <a:lnTo>
                    <a:pt x="34" y="3"/>
                  </a:lnTo>
                  <a:lnTo>
                    <a:pt x="31" y="0"/>
                  </a:lnTo>
                  <a:lnTo>
                    <a:pt x="30" y="2"/>
                  </a:lnTo>
                  <a:lnTo>
                    <a:pt x="26" y="3"/>
                  </a:lnTo>
                  <a:lnTo>
                    <a:pt x="25" y="7"/>
                  </a:lnTo>
                  <a:lnTo>
                    <a:pt x="22" y="8"/>
                  </a:lnTo>
                  <a:lnTo>
                    <a:pt x="20" y="11"/>
                  </a:lnTo>
                  <a:lnTo>
                    <a:pt x="17" y="13"/>
                  </a:lnTo>
                  <a:lnTo>
                    <a:pt x="13" y="14"/>
                  </a:lnTo>
                  <a:lnTo>
                    <a:pt x="12" y="18"/>
                  </a:lnTo>
                  <a:lnTo>
                    <a:pt x="10" y="17"/>
                  </a:lnTo>
                  <a:lnTo>
                    <a:pt x="5" y="18"/>
                  </a:lnTo>
                  <a:lnTo>
                    <a:pt x="1" y="20"/>
                  </a:lnTo>
                  <a:lnTo>
                    <a:pt x="0" y="23"/>
                  </a:lnTo>
                  <a:lnTo>
                    <a:pt x="3" y="24"/>
                  </a:lnTo>
                  <a:lnTo>
                    <a:pt x="6" y="25"/>
                  </a:lnTo>
                  <a:lnTo>
                    <a:pt x="8" y="26"/>
                  </a:lnTo>
                  <a:lnTo>
                    <a:pt x="7" y="29"/>
                  </a:lnTo>
                  <a:lnTo>
                    <a:pt x="11" y="30"/>
                  </a:lnTo>
                  <a:lnTo>
                    <a:pt x="13" y="31"/>
                  </a:lnTo>
                  <a:lnTo>
                    <a:pt x="16" y="35"/>
                  </a:lnTo>
                  <a:lnTo>
                    <a:pt x="18" y="36"/>
                  </a:lnTo>
                  <a:lnTo>
                    <a:pt x="51" y="83"/>
                  </a:lnTo>
                  <a:lnTo>
                    <a:pt x="85" y="128"/>
                  </a:lnTo>
                  <a:lnTo>
                    <a:pt x="120" y="173"/>
                  </a:lnTo>
                  <a:lnTo>
                    <a:pt x="154" y="218"/>
                  </a:lnTo>
                  <a:lnTo>
                    <a:pt x="186" y="257"/>
                  </a:lnTo>
                  <a:lnTo>
                    <a:pt x="223" y="303"/>
                  </a:lnTo>
                  <a:lnTo>
                    <a:pt x="261" y="347"/>
                  </a:lnTo>
                  <a:lnTo>
                    <a:pt x="298" y="392"/>
                  </a:lnTo>
                  <a:lnTo>
                    <a:pt x="340" y="440"/>
                  </a:lnTo>
                  <a:lnTo>
                    <a:pt x="385" y="492"/>
                  </a:lnTo>
                  <a:lnTo>
                    <a:pt x="390" y="497"/>
                  </a:lnTo>
                  <a:lnTo>
                    <a:pt x="391" y="501"/>
                  </a:lnTo>
                  <a:lnTo>
                    <a:pt x="394" y="502"/>
                  </a:lnTo>
                  <a:lnTo>
                    <a:pt x="396" y="506"/>
                  </a:lnTo>
                  <a:lnTo>
                    <a:pt x="398" y="507"/>
                  </a:lnTo>
                  <a:lnTo>
                    <a:pt x="402" y="508"/>
                  </a:lnTo>
                  <a:lnTo>
                    <a:pt x="405" y="513"/>
                  </a:lnTo>
                  <a:lnTo>
                    <a:pt x="409" y="513"/>
                  </a:lnTo>
                  <a:lnTo>
                    <a:pt x="410" y="518"/>
                  </a:lnTo>
                  <a:lnTo>
                    <a:pt x="415" y="523"/>
                  </a:lnTo>
                  <a:lnTo>
                    <a:pt x="416" y="526"/>
                  </a:lnTo>
                  <a:lnTo>
                    <a:pt x="420" y="527"/>
                  </a:lnTo>
                  <a:lnTo>
                    <a:pt x="421" y="531"/>
                  </a:lnTo>
                  <a:lnTo>
                    <a:pt x="420" y="534"/>
                  </a:lnTo>
                  <a:lnTo>
                    <a:pt x="422" y="535"/>
                  </a:lnTo>
                  <a:lnTo>
                    <a:pt x="425" y="538"/>
                  </a:lnTo>
                  <a:lnTo>
                    <a:pt x="426" y="542"/>
                  </a:lnTo>
                  <a:lnTo>
                    <a:pt x="429" y="543"/>
                  </a:lnTo>
                  <a:lnTo>
                    <a:pt x="433" y="542"/>
                  </a:lnTo>
                  <a:lnTo>
                    <a:pt x="437" y="540"/>
                  </a:lnTo>
                  <a:lnTo>
                    <a:pt x="442" y="536"/>
                  </a:lnTo>
                  <a:lnTo>
                    <a:pt x="445" y="534"/>
                  </a:lnTo>
                  <a:lnTo>
                    <a:pt x="450" y="529"/>
                  </a:lnTo>
                  <a:lnTo>
                    <a:pt x="454" y="527"/>
                  </a:lnTo>
                  <a:lnTo>
                    <a:pt x="459" y="523"/>
                  </a:lnTo>
                  <a:lnTo>
                    <a:pt x="463" y="521"/>
                  </a:lnTo>
                  <a:lnTo>
                    <a:pt x="465" y="515"/>
                  </a:lnTo>
                  <a:lnTo>
                    <a:pt x="462" y="514"/>
                  </a:lnTo>
                  <a:lnTo>
                    <a:pt x="460" y="514"/>
                  </a:lnTo>
                  <a:lnTo>
                    <a:pt x="456" y="513"/>
                  </a:lnTo>
                  <a:lnTo>
                    <a:pt x="454" y="512"/>
                  </a:lnTo>
                  <a:lnTo>
                    <a:pt x="451" y="511"/>
                  </a:lnTo>
                  <a:lnTo>
                    <a:pt x="449" y="507"/>
                  </a:lnTo>
                  <a:lnTo>
                    <a:pt x="446" y="506"/>
                  </a:lnTo>
                  <a:lnTo>
                    <a:pt x="444" y="504"/>
                  </a:lnTo>
                  <a:lnTo>
                    <a:pt x="442" y="501"/>
                  </a:lnTo>
                  <a:close/>
                </a:path>
              </a:pathLst>
            </a:custGeom>
            <a:solidFill>
              <a:srgbClr val="967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R"/>
            </a:p>
          </p:txBody>
        </p:sp>
        <p:sp>
          <p:nvSpPr>
            <p:cNvPr id="295018" name="Freeform 112"/>
            <p:cNvSpPr>
              <a:spLocks/>
            </p:cNvSpPr>
            <p:nvPr/>
          </p:nvSpPr>
          <p:spPr bwMode="auto">
            <a:xfrm>
              <a:off x="2607" y="3278"/>
              <a:ext cx="93" cy="109"/>
            </a:xfrm>
            <a:custGeom>
              <a:avLst/>
              <a:gdLst>
                <a:gd name="T0" fmla="*/ 88 w 465"/>
                <a:gd name="T1" fmla="*/ 100 h 543"/>
                <a:gd name="T2" fmla="*/ 85 w 465"/>
                <a:gd name="T3" fmla="*/ 98 h 543"/>
                <a:gd name="T4" fmla="*/ 83 w 465"/>
                <a:gd name="T5" fmla="*/ 96 h 543"/>
                <a:gd name="T6" fmla="*/ 82 w 465"/>
                <a:gd name="T7" fmla="*/ 94 h 543"/>
                <a:gd name="T8" fmla="*/ 80 w 465"/>
                <a:gd name="T9" fmla="*/ 92 h 543"/>
                <a:gd name="T10" fmla="*/ 68 w 465"/>
                <a:gd name="T11" fmla="*/ 79 h 543"/>
                <a:gd name="T12" fmla="*/ 52 w 465"/>
                <a:gd name="T13" fmla="*/ 60 h 543"/>
                <a:gd name="T14" fmla="*/ 40 w 465"/>
                <a:gd name="T15" fmla="*/ 44 h 543"/>
                <a:gd name="T16" fmla="*/ 27 w 465"/>
                <a:gd name="T17" fmla="*/ 29 h 543"/>
                <a:gd name="T18" fmla="*/ 15 w 465"/>
                <a:gd name="T19" fmla="*/ 12 h 543"/>
                <a:gd name="T20" fmla="*/ 7 w 465"/>
                <a:gd name="T21" fmla="*/ 1 h 543"/>
                <a:gd name="T22" fmla="*/ 6 w 465"/>
                <a:gd name="T23" fmla="*/ 0 h 543"/>
                <a:gd name="T24" fmla="*/ 5 w 465"/>
                <a:gd name="T25" fmla="*/ 1 h 543"/>
                <a:gd name="T26" fmla="*/ 4 w 465"/>
                <a:gd name="T27" fmla="*/ 2 h 543"/>
                <a:gd name="T28" fmla="*/ 3 w 465"/>
                <a:gd name="T29" fmla="*/ 3 h 543"/>
                <a:gd name="T30" fmla="*/ 2 w 465"/>
                <a:gd name="T31" fmla="*/ 3 h 543"/>
                <a:gd name="T32" fmla="*/ 0 w 465"/>
                <a:gd name="T33" fmla="*/ 4 h 543"/>
                <a:gd name="T34" fmla="*/ 1 w 465"/>
                <a:gd name="T35" fmla="*/ 5 h 543"/>
                <a:gd name="T36" fmla="*/ 2 w 465"/>
                <a:gd name="T37" fmla="*/ 5 h 543"/>
                <a:gd name="T38" fmla="*/ 2 w 465"/>
                <a:gd name="T39" fmla="*/ 6 h 543"/>
                <a:gd name="T40" fmla="*/ 3 w 465"/>
                <a:gd name="T41" fmla="*/ 7 h 543"/>
                <a:gd name="T42" fmla="*/ 10 w 465"/>
                <a:gd name="T43" fmla="*/ 17 h 543"/>
                <a:gd name="T44" fmla="*/ 24 w 465"/>
                <a:gd name="T45" fmla="*/ 35 h 543"/>
                <a:gd name="T46" fmla="*/ 37 w 465"/>
                <a:gd name="T47" fmla="*/ 52 h 543"/>
                <a:gd name="T48" fmla="*/ 52 w 465"/>
                <a:gd name="T49" fmla="*/ 70 h 543"/>
                <a:gd name="T50" fmla="*/ 68 w 465"/>
                <a:gd name="T51" fmla="*/ 88 h 543"/>
                <a:gd name="T52" fmla="*/ 78 w 465"/>
                <a:gd name="T53" fmla="*/ 100 h 543"/>
                <a:gd name="T54" fmla="*/ 79 w 465"/>
                <a:gd name="T55" fmla="*/ 101 h 543"/>
                <a:gd name="T56" fmla="*/ 80 w 465"/>
                <a:gd name="T57" fmla="*/ 102 h 543"/>
                <a:gd name="T58" fmla="*/ 81 w 465"/>
                <a:gd name="T59" fmla="*/ 103 h 543"/>
                <a:gd name="T60" fmla="*/ 82 w 465"/>
                <a:gd name="T61" fmla="*/ 104 h 543"/>
                <a:gd name="T62" fmla="*/ 83 w 465"/>
                <a:gd name="T63" fmla="*/ 106 h 543"/>
                <a:gd name="T64" fmla="*/ 84 w 465"/>
                <a:gd name="T65" fmla="*/ 107 h 543"/>
                <a:gd name="T66" fmla="*/ 84 w 465"/>
                <a:gd name="T67" fmla="*/ 107 h 543"/>
                <a:gd name="T68" fmla="*/ 85 w 465"/>
                <a:gd name="T69" fmla="*/ 109 h 543"/>
                <a:gd name="T70" fmla="*/ 87 w 465"/>
                <a:gd name="T71" fmla="*/ 109 h 543"/>
                <a:gd name="T72" fmla="*/ 88 w 465"/>
                <a:gd name="T73" fmla="*/ 108 h 543"/>
                <a:gd name="T74" fmla="*/ 90 w 465"/>
                <a:gd name="T75" fmla="*/ 106 h 543"/>
                <a:gd name="T76" fmla="*/ 92 w 465"/>
                <a:gd name="T77" fmla="*/ 105 h 543"/>
                <a:gd name="T78" fmla="*/ 93 w 465"/>
                <a:gd name="T79" fmla="*/ 103 h 543"/>
                <a:gd name="T80" fmla="*/ 92 w 465"/>
                <a:gd name="T81" fmla="*/ 103 h 543"/>
                <a:gd name="T82" fmla="*/ 91 w 465"/>
                <a:gd name="T83" fmla="*/ 103 h 543"/>
                <a:gd name="T84" fmla="*/ 90 w 465"/>
                <a:gd name="T85" fmla="*/ 102 h 543"/>
                <a:gd name="T86" fmla="*/ 89 w 465"/>
                <a:gd name="T87" fmla="*/ 101 h 543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465"/>
                <a:gd name="T133" fmla="*/ 0 h 543"/>
                <a:gd name="T134" fmla="*/ 465 w 465"/>
                <a:gd name="T135" fmla="*/ 543 h 543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465" h="543">
                  <a:moveTo>
                    <a:pt x="442" y="501"/>
                  </a:moveTo>
                  <a:lnTo>
                    <a:pt x="438" y="496"/>
                  </a:lnTo>
                  <a:lnTo>
                    <a:pt x="433" y="491"/>
                  </a:lnTo>
                  <a:lnTo>
                    <a:pt x="425" y="488"/>
                  </a:lnTo>
                  <a:lnTo>
                    <a:pt x="420" y="483"/>
                  </a:lnTo>
                  <a:lnTo>
                    <a:pt x="415" y="478"/>
                  </a:lnTo>
                  <a:lnTo>
                    <a:pt x="413" y="471"/>
                  </a:lnTo>
                  <a:lnTo>
                    <a:pt x="408" y="466"/>
                  </a:lnTo>
                  <a:lnTo>
                    <a:pt x="403" y="461"/>
                  </a:lnTo>
                  <a:lnTo>
                    <a:pt x="398" y="456"/>
                  </a:lnTo>
                  <a:lnTo>
                    <a:pt x="394" y="451"/>
                  </a:lnTo>
                  <a:lnTo>
                    <a:pt x="342" y="393"/>
                  </a:lnTo>
                  <a:lnTo>
                    <a:pt x="301" y="342"/>
                  </a:lnTo>
                  <a:lnTo>
                    <a:pt x="262" y="300"/>
                  </a:lnTo>
                  <a:lnTo>
                    <a:pt x="227" y="257"/>
                  </a:lnTo>
                  <a:lnTo>
                    <a:pt x="198" y="218"/>
                  </a:lnTo>
                  <a:lnTo>
                    <a:pt x="167" y="181"/>
                  </a:lnTo>
                  <a:lnTo>
                    <a:pt x="137" y="144"/>
                  </a:lnTo>
                  <a:lnTo>
                    <a:pt x="106" y="104"/>
                  </a:lnTo>
                  <a:lnTo>
                    <a:pt x="75" y="60"/>
                  </a:lnTo>
                  <a:lnTo>
                    <a:pt x="40" y="12"/>
                  </a:lnTo>
                  <a:lnTo>
                    <a:pt x="34" y="3"/>
                  </a:lnTo>
                  <a:lnTo>
                    <a:pt x="31" y="0"/>
                  </a:lnTo>
                  <a:lnTo>
                    <a:pt x="30" y="2"/>
                  </a:lnTo>
                  <a:lnTo>
                    <a:pt x="26" y="3"/>
                  </a:lnTo>
                  <a:lnTo>
                    <a:pt x="25" y="7"/>
                  </a:lnTo>
                  <a:lnTo>
                    <a:pt x="22" y="8"/>
                  </a:lnTo>
                  <a:lnTo>
                    <a:pt x="20" y="11"/>
                  </a:lnTo>
                  <a:lnTo>
                    <a:pt x="17" y="13"/>
                  </a:lnTo>
                  <a:lnTo>
                    <a:pt x="13" y="14"/>
                  </a:lnTo>
                  <a:lnTo>
                    <a:pt x="12" y="18"/>
                  </a:lnTo>
                  <a:lnTo>
                    <a:pt x="10" y="17"/>
                  </a:lnTo>
                  <a:lnTo>
                    <a:pt x="5" y="18"/>
                  </a:lnTo>
                  <a:lnTo>
                    <a:pt x="1" y="20"/>
                  </a:lnTo>
                  <a:lnTo>
                    <a:pt x="0" y="23"/>
                  </a:lnTo>
                  <a:lnTo>
                    <a:pt x="3" y="24"/>
                  </a:lnTo>
                  <a:lnTo>
                    <a:pt x="6" y="25"/>
                  </a:lnTo>
                  <a:lnTo>
                    <a:pt x="8" y="26"/>
                  </a:lnTo>
                  <a:lnTo>
                    <a:pt x="7" y="29"/>
                  </a:lnTo>
                  <a:lnTo>
                    <a:pt x="11" y="30"/>
                  </a:lnTo>
                  <a:lnTo>
                    <a:pt x="13" y="31"/>
                  </a:lnTo>
                  <a:lnTo>
                    <a:pt x="16" y="35"/>
                  </a:lnTo>
                  <a:lnTo>
                    <a:pt x="18" y="36"/>
                  </a:lnTo>
                  <a:lnTo>
                    <a:pt x="51" y="83"/>
                  </a:lnTo>
                  <a:lnTo>
                    <a:pt x="85" y="128"/>
                  </a:lnTo>
                  <a:lnTo>
                    <a:pt x="120" y="173"/>
                  </a:lnTo>
                  <a:lnTo>
                    <a:pt x="154" y="218"/>
                  </a:lnTo>
                  <a:lnTo>
                    <a:pt x="186" y="257"/>
                  </a:lnTo>
                  <a:lnTo>
                    <a:pt x="223" y="303"/>
                  </a:lnTo>
                  <a:lnTo>
                    <a:pt x="261" y="347"/>
                  </a:lnTo>
                  <a:lnTo>
                    <a:pt x="298" y="392"/>
                  </a:lnTo>
                  <a:lnTo>
                    <a:pt x="340" y="440"/>
                  </a:lnTo>
                  <a:lnTo>
                    <a:pt x="385" y="492"/>
                  </a:lnTo>
                  <a:lnTo>
                    <a:pt x="390" y="497"/>
                  </a:lnTo>
                  <a:lnTo>
                    <a:pt x="391" y="501"/>
                  </a:lnTo>
                  <a:lnTo>
                    <a:pt x="394" y="502"/>
                  </a:lnTo>
                  <a:lnTo>
                    <a:pt x="396" y="506"/>
                  </a:lnTo>
                  <a:lnTo>
                    <a:pt x="398" y="507"/>
                  </a:lnTo>
                  <a:lnTo>
                    <a:pt x="402" y="508"/>
                  </a:lnTo>
                  <a:lnTo>
                    <a:pt x="405" y="513"/>
                  </a:lnTo>
                  <a:lnTo>
                    <a:pt x="409" y="513"/>
                  </a:lnTo>
                  <a:lnTo>
                    <a:pt x="410" y="518"/>
                  </a:lnTo>
                  <a:lnTo>
                    <a:pt x="415" y="523"/>
                  </a:lnTo>
                  <a:lnTo>
                    <a:pt x="416" y="526"/>
                  </a:lnTo>
                  <a:lnTo>
                    <a:pt x="420" y="527"/>
                  </a:lnTo>
                  <a:lnTo>
                    <a:pt x="421" y="531"/>
                  </a:lnTo>
                  <a:lnTo>
                    <a:pt x="420" y="534"/>
                  </a:lnTo>
                  <a:lnTo>
                    <a:pt x="422" y="535"/>
                  </a:lnTo>
                  <a:lnTo>
                    <a:pt x="425" y="538"/>
                  </a:lnTo>
                  <a:lnTo>
                    <a:pt x="426" y="542"/>
                  </a:lnTo>
                  <a:lnTo>
                    <a:pt x="429" y="543"/>
                  </a:lnTo>
                  <a:lnTo>
                    <a:pt x="433" y="542"/>
                  </a:lnTo>
                  <a:lnTo>
                    <a:pt x="437" y="540"/>
                  </a:lnTo>
                  <a:lnTo>
                    <a:pt x="442" y="536"/>
                  </a:lnTo>
                  <a:lnTo>
                    <a:pt x="445" y="534"/>
                  </a:lnTo>
                  <a:lnTo>
                    <a:pt x="450" y="529"/>
                  </a:lnTo>
                  <a:lnTo>
                    <a:pt x="454" y="527"/>
                  </a:lnTo>
                  <a:lnTo>
                    <a:pt x="459" y="523"/>
                  </a:lnTo>
                  <a:lnTo>
                    <a:pt x="463" y="521"/>
                  </a:lnTo>
                  <a:lnTo>
                    <a:pt x="465" y="515"/>
                  </a:lnTo>
                  <a:lnTo>
                    <a:pt x="462" y="514"/>
                  </a:lnTo>
                  <a:lnTo>
                    <a:pt x="460" y="514"/>
                  </a:lnTo>
                  <a:lnTo>
                    <a:pt x="456" y="513"/>
                  </a:lnTo>
                  <a:lnTo>
                    <a:pt x="454" y="512"/>
                  </a:lnTo>
                  <a:lnTo>
                    <a:pt x="451" y="511"/>
                  </a:lnTo>
                  <a:lnTo>
                    <a:pt x="449" y="507"/>
                  </a:lnTo>
                  <a:lnTo>
                    <a:pt x="446" y="506"/>
                  </a:lnTo>
                  <a:lnTo>
                    <a:pt x="444" y="504"/>
                  </a:lnTo>
                  <a:lnTo>
                    <a:pt x="442" y="501"/>
                  </a:lnTo>
                </a:path>
              </a:pathLst>
            </a:custGeom>
            <a:noFill/>
            <a:ln w="0">
              <a:solidFill>
                <a:srgbClr val="A075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s-PR"/>
            </a:p>
          </p:txBody>
        </p:sp>
        <p:sp>
          <p:nvSpPr>
            <p:cNvPr id="295019" name="Freeform 113"/>
            <p:cNvSpPr>
              <a:spLocks/>
            </p:cNvSpPr>
            <p:nvPr/>
          </p:nvSpPr>
          <p:spPr bwMode="auto">
            <a:xfrm>
              <a:off x="2607" y="3278"/>
              <a:ext cx="93" cy="109"/>
            </a:xfrm>
            <a:custGeom>
              <a:avLst/>
              <a:gdLst>
                <a:gd name="T0" fmla="*/ 88 w 465"/>
                <a:gd name="T1" fmla="*/ 100 h 543"/>
                <a:gd name="T2" fmla="*/ 85 w 465"/>
                <a:gd name="T3" fmla="*/ 98 h 543"/>
                <a:gd name="T4" fmla="*/ 83 w 465"/>
                <a:gd name="T5" fmla="*/ 96 h 543"/>
                <a:gd name="T6" fmla="*/ 82 w 465"/>
                <a:gd name="T7" fmla="*/ 94 h 543"/>
                <a:gd name="T8" fmla="*/ 80 w 465"/>
                <a:gd name="T9" fmla="*/ 92 h 543"/>
                <a:gd name="T10" fmla="*/ 68 w 465"/>
                <a:gd name="T11" fmla="*/ 79 h 543"/>
                <a:gd name="T12" fmla="*/ 52 w 465"/>
                <a:gd name="T13" fmla="*/ 60 h 543"/>
                <a:gd name="T14" fmla="*/ 40 w 465"/>
                <a:gd name="T15" fmla="*/ 44 h 543"/>
                <a:gd name="T16" fmla="*/ 27 w 465"/>
                <a:gd name="T17" fmla="*/ 29 h 543"/>
                <a:gd name="T18" fmla="*/ 15 w 465"/>
                <a:gd name="T19" fmla="*/ 12 h 543"/>
                <a:gd name="T20" fmla="*/ 7 w 465"/>
                <a:gd name="T21" fmla="*/ 1 h 543"/>
                <a:gd name="T22" fmla="*/ 6 w 465"/>
                <a:gd name="T23" fmla="*/ 0 h 543"/>
                <a:gd name="T24" fmla="*/ 5 w 465"/>
                <a:gd name="T25" fmla="*/ 1 h 543"/>
                <a:gd name="T26" fmla="*/ 4 w 465"/>
                <a:gd name="T27" fmla="*/ 2 h 543"/>
                <a:gd name="T28" fmla="*/ 3 w 465"/>
                <a:gd name="T29" fmla="*/ 3 h 543"/>
                <a:gd name="T30" fmla="*/ 2 w 465"/>
                <a:gd name="T31" fmla="*/ 3 h 543"/>
                <a:gd name="T32" fmla="*/ 0 w 465"/>
                <a:gd name="T33" fmla="*/ 4 h 543"/>
                <a:gd name="T34" fmla="*/ 1 w 465"/>
                <a:gd name="T35" fmla="*/ 5 h 543"/>
                <a:gd name="T36" fmla="*/ 2 w 465"/>
                <a:gd name="T37" fmla="*/ 5 h 543"/>
                <a:gd name="T38" fmla="*/ 2 w 465"/>
                <a:gd name="T39" fmla="*/ 6 h 543"/>
                <a:gd name="T40" fmla="*/ 3 w 465"/>
                <a:gd name="T41" fmla="*/ 7 h 543"/>
                <a:gd name="T42" fmla="*/ 10 w 465"/>
                <a:gd name="T43" fmla="*/ 17 h 543"/>
                <a:gd name="T44" fmla="*/ 24 w 465"/>
                <a:gd name="T45" fmla="*/ 35 h 543"/>
                <a:gd name="T46" fmla="*/ 37 w 465"/>
                <a:gd name="T47" fmla="*/ 52 h 543"/>
                <a:gd name="T48" fmla="*/ 52 w 465"/>
                <a:gd name="T49" fmla="*/ 70 h 543"/>
                <a:gd name="T50" fmla="*/ 68 w 465"/>
                <a:gd name="T51" fmla="*/ 88 h 543"/>
                <a:gd name="T52" fmla="*/ 78 w 465"/>
                <a:gd name="T53" fmla="*/ 100 h 543"/>
                <a:gd name="T54" fmla="*/ 79 w 465"/>
                <a:gd name="T55" fmla="*/ 101 h 543"/>
                <a:gd name="T56" fmla="*/ 80 w 465"/>
                <a:gd name="T57" fmla="*/ 102 h 543"/>
                <a:gd name="T58" fmla="*/ 81 w 465"/>
                <a:gd name="T59" fmla="*/ 103 h 543"/>
                <a:gd name="T60" fmla="*/ 82 w 465"/>
                <a:gd name="T61" fmla="*/ 104 h 543"/>
                <a:gd name="T62" fmla="*/ 83 w 465"/>
                <a:gd name="T63" fmla="*/ 106 h 543"/>
                <a:gd name="T64" fmla="*/ 84 w 465"/>
                <a:gd name="T65" fmla="*/ 107 h 543"/>
                <a:gd name="T66" fmla="*/ 84 w 465"/>
                <a:gd name="T67" fmla="*/ 107 h 543"/>
                <a:gd name="T68" fmla="*/ 85 w 465"/>
                <a:gd name="T69" fmla="*/ 109 h 543"/>
                <a:gd name="T70" fmla="*/ 87 w 465"/>
                <a:gd name="T71" fmla="*/ 109 h 543"/>
                <a:gd name="T72" fmla="*/ 88 w 465"/>
                <a:gd name="T73" fmla="*/ 108 h 543"/>
                <a:gd name="T74" fmla="*/ 90 w 465"/>
                <a:gd name="T75" fmla="*/ 106 h 543"/>
                <a:gd name="T76" fmla="*/ 92 w 465"/>
                <a:gd name="T77" fmla="*/ 105 h 543"/>
                <a:gd name="T78" fmla="*/ 93 w 465"/>
                <a:gd name="T79" fmla="*/ 103 h 543"/>
                <a:gd name="T80" fmla="*/ 92 w 465"/>
                <a:gd name="T81" fmla="*/ 103 h 543"/>
                <a:gd name="T82" fmla="*/ 91 w 465"/>
                <a:gd name="T83" fmla="*/ 103 h 543"/>
                <a:gd name="T84" fmla="*/ 90 w 465"/>
                <a:gd name="T85" fmla="*/ 102 h 543"/>
                <a:gd name="T86" fmla="*/ 89 w 465"/>
                <a:gd name="T87" fmla="*/ 101 h 543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465"/>
                <a:gd name="T133" fmla="*/ 0 h 543"/>
                <a:gd name="T134" fmla="*/ 465 w 465"/>
                <a:gd name="T135" fmla="*/ 543 h 543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465" h="543">
                  <a:moveTo>
                    <a:pt x="442" y="501"/>
                  </a:moveTo>
                  <a:lnTo>
                    <a:pt x="438" y="496"/>
                  </a:lnTo>
                  <a:lnTo>
                    <a:pt x="433" y="491"/>
                  </a:lnTo>
                  <a:lnTo>
                    <a:pt x="425" y="488"/>
                  </a:lnTo>
                  <a:lnTo>
                    <a:pt x="420" y="483"/>
                  </a:lnTo>
                  <a:lnTo>
                    <a:pt x="415" y="478"/>
                  </a:lnTo>
                  <a:lnTo>
                    <a:pt x="413" y="471"/>
                  </a:lnTo>
                  <a:lnTo>
                    <a:pt x="408" y="466"/>
                  </a:lnTo>
                  <a:lnTo>
                    <a:pt x="403" y="461"/>
                  </a:lnTo>
                  <a:lnTo>
                    <a:pt x="398" y="456"/>
                  </a:lnTo>
                  <a:lnTo>
                    <a:pt x="394" y="451"/>
                  </a:lnTo>
                  <a:lnTo>
                    <a:pt x="342" y="393"/>
                  </a:lnTo>
                  <a:lnTo>
                    <a:pt x="301" y="342"/>
                  </a:lnTo>
                  <a:lnTo>
                    <a:pt x="262" y="300"/>
                  </a:lnTo>
                  <a:lnTo>
                    <a:pt x="227" y="257"/>
                  </a:lnTo>
                  <a:lnTo>
                    <a:pt x="198" y="218"/>
                  </a:lnTo>
                  <a:lnTo>
                    <a:pt x="167" y="181"/>
                  </a:lnTo>
                  <a:lnTo>
                    <a:pt x="137" y="144"/>
                  </a:lnTo>
                  <a:lnTo>
                    <a:pt x="106" y="104"/>
                  </a:lnTo>
                  <a:lnTo>
                    <a:pt x="75" y="60"/>
                  </a:lnTo>
                  <a:lnTo>
                    <a:pt x="40" y="12"/>
                  </a:lnTo>
                  <a:lnTo>
                    <a:pt x="34" y="3"/>
                  </a:lnTo>
                  <a:lnTo>
                    <a:pt x="31" y="0"/>
                  </a:lnTo>
                  <a:lnTo>
                    <a:pt x="30" y="2"/>
                  </a:lnTo>
                  <a:lnTo>
                    <a:pt x="26" y="3"/>
                  </a:lnTo>
                  <a:lnTo>
                    <a:pt x="25" y="7"/>
                  </a:lnTo>
                  <a:lnTo>
                    <a:pt x="22" y="8"/>
                  </a:lnTo>
                  <a:lnTo>
                    <a:pt x="20" y="11"/>
                  </a:lnTo>
                  <a:lnTo>
                    <a:pt x="17" y="13"/>
                  </a:lnTo>
                  <a:lnTo>
                    <a:pt x="13" y="14"/>
                  </a:lnTo>
                  <a:lnTo>
                    <a:pt x="12" y="18"/>
                  </a:lnTo>
                  <a:lnTo>
                    <a:pt x="10" y="17"/>
                  </a:lnTo>
                  <a:lnTo>
                    <a:pt x="5" y="18"/>
                  </a:lnTo>
                  <a:lnTo>
                    <a:pt x="1" y="20"/>
                  </a:lnTo>
                  <a:lnTo>
                    <a:pt x="0" y="23"/>
                  </a:lnTo>
                  <a:lnTo>
                    <a:pt x="3" y="24"/>
                  </a:lnTo>
                  <a:lnTo>
                    <a:pt x="6" y="25"/>
                  </a:lnTo>
                  <a:lnTo>
                    <a:pt x="8" y="26"/>
                  </a:lnTo>
                  <a:lnTo>
                    <a:pt x="7" y="29"/>
                  </a:lnTo>
                  <a:lnTo>
                    <a:pt x="11" y="30"/>
                  </a:lnTo>
                  <a:lnTo>
                    <a:pt x="13" y="31"/>
                  </a:lnTo>
                  <a:lnTo>
                    <a:pt x="16" y="35"/>
                  </a:lnTo>
                  <a:lnTo>
                    <a:pt x="18" y="36"/>
                  </a:lnTo>
                  <a:lnTo>
                    <a:pt x="51" y="83"/>
                  </a:lnTo>
                  <a:lnTo>
                    <a:pt x="85" y="128"/>
                  </a:lnTo>
                  <a:lnTo>
                    <a:pt x="120" y="173"/>
                  </a:lnTo>
                  <a:lnTo>
                    <a:pt x="154" y="218"/>
                  </a:lnTo>
                  <a:lnTo>
                    <a:pt x="186" y="257"/>
                  </a:lnTo>
                  <a:lnTo>
                    <a:pt x="223" y="303"/>
                  </a:lnTo>
                  <a:lnTo>
                    <a:pt x="261" y="347"/>
                  </a:lnTo>
                  <a:lnTo>
                    <a:pt x="298" y="392"/>
                  </a:lnTo>
                  <a:lnTo>
                    <a:pt x="340" y="440"/>
                  </a:lnTo>
                  <a:lnTo>
                    <a:pt x="385" y="492"/>
                  </a:lnTo>
                  <a:lnTo>
                    <a:pt x="390" y="497"/>
                  </a:lnTo>
                  <a:lnTo>
                    <a:pt x="391" y="501"/>
                  </a:lnTo>
                  <a:lnTo>
                    <a:pt x="394" y="502"/>
                  </a:lnTo>
                  <a:lnTo>
                    <a:pt x="396" y="506"/>
                  </a:lnTo>
                  <a:lnTo>
                    <a:pt x="398" y="507"/>
                  </a:lnTo>
                  <a:lnTo>
                    <a:pt x="402" y="508"/>
                  </a:lnTo>
                  <a:lnTo>
                    <a:pt x="405" y="513"/>
                  </a:lnTo>
                  <a:lnTo>
                    <a:pt x="409" y="513"/>
                  </a:lnTo>
                  <a:lnTo>
                    <a:pt x="410" y="518"/>
                  </a:lnTo>
                  <a:lnTo>
                    <a:pt x="415" y="523"/>
                  </a:lnTo>
                  <a:lnTo>
                    <a:pt x="416" y="526"/>
                  </a:lnTo>
                  <a:lnTo>
                    <a:pt x="420" y="527"/>
                  </a:lnTo>
                  <a:lnTo>
                    <a:pt x="421" y="531"/>
                  </a:lnTo>
                  <a:lnTo>
                    <a:pt x="420" y="534"/>
                  </a:lnTo>
                  <a:lnTo>
                    <a:pt x="422" y="535"/>
                  </a:lnTo>
                  <a:lnTo>
                    <a:pt x="425" y="538"/>
                  </a:lnTo>
                  <a:lnTo>
                    <a:pt x="426" y="542"/>
                  </a:lnTo>
                  <a:lnTo>
                    <a:pt x="429" y="543"/>
                  </a:lnTo>
                  <a:lnTo>
                    <a:pt x="433" y="542"/>
                  </a:lnTo>
                  <a:lnTo>
                    <a:pt x="437" y="540"/>
                  </a:lnTo>
                  <a:lnTo>
                    <a:pt x="442" y="536"/>
                  </a:lnTo>
                  <a:lnTo>
                    <a:pt x="445" y="534"/>
                  </a:lnTo>
                  <a:lnTo>
                    <a:pt x="450" y="529"/>
                  </a:lnTo>
                  <a:lnTo>
                    <a:pt x="454" y="527"/>
                  </a:lnTo>
                  <a:lnTo>
                    <a:pt x="459" y="523"/>
                  </a:lnTo>
                  <a:lnTo>
                    <a:pt x="463" y="521"/>
                  </a:lnTo>
                  <a:lnTo>
                    <a:pt x="465" y="515"/>
                  </a:lnTo>
                  <a:lnTo>
                    <a:pt x="462" y="514"/>
                  </a:lnTo>
                  <a:lnTo>
                    <a:pt x="460" y="514"/>
                  </a:lnTo>
                  <a:lnTo>
                    <a:pt x="456" y="513"/>
                  </a:lnTo>
                  <a:lnTo>
                    <a:pt x="454" y="512"/>
                  </a:lnTo>
                  <a:lnTo>
                    <a:pt x="451" y="511"/>
                  </a:lnTo>
                  <a:lnTo>
                    <a:pt x="449" y="507"/>
                  </a:lnTo>
                  <a:lnTo>
                    <a:pt x="446" y="506"/>
                  </a:lnTo>
                  <a:lnTo>
                    <a:pt x="444" y="504"/>
                  </a:lnTo>
                  <a:lnTo>
                    <a:pt x="442" y="501"/>
                  </a:lnTo>
                </a:path>
              </a:pathLst>
            </a:custGeom>
            <a:noFill/>
            <a:ln w="0">
              <a:solidFill>
                <a:srgbClr val="A075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s-PR"/>
            </a:p>
          </p:txBody>
        </p:sp>
        <p:sp>
          <p:nvSpPr>
            <p:cNvPr id="295020" name="Freeform 114"/>
            <p:cNvSpPr>
              <a:spLocks/>
            </p:cNvSpPr>
            <p:nvPr/>
          </p:nvSpPr>
          <p:spPr bwMode="auto">
            <a:xfrm>
              <a:off x="2510" y="3139"/>
              <a:ext cx="83" cy="116"/>
            </a:xfrm>
            <a:custGeom>
              <a:avLst/>
              <a:gdLst>
                <a:gd name="T0" fmla="*/ 80 w 416"/>
                <a:gd name="T1" fmla="*/ 108 h 578"/>
                <a:gd name="T2" fmla="*/ 78 w 416"/>
                <a:gd name="T3" fmla="*/ 106 h 578"/>
                <a:gd name="T4" fmla="*/ 75 w 416"/>
                <a:gd name="T5" fmla="*/ 103 h 578"/>
                <a:gd name="T6" fmla="*/ 73 w 416"/>
                <a:gd name="T7" fmla="*/ 100 h 578"/>
                <a:gd name="T8" fmla="*/ 71 w 416"/>
                <a:gd name="T9" fmla="*/ 97 h 578"/>
                <a:gd name="T10" fmla="*/ 61 w 416"/>
                <a:gd name="T11" fmla="*/ 84 h 578"/>
                <a:gd name="T12" fmla="*/ 47 w 416"/>
                <a:gd name="T13" fmla="*/ 64 h 578"/>
                <a:gd name="T14" fmla="*/ 35 w 416"/>
                <a:gd name="T15" fmla="*/ 47 h 578"/>
                <a:gd name="T16" fmla="*/ 25 w 416"/>
                <a:gd name="T17" fmla="*/ 31 h 578"/>
                <a:gd name="T18" fmla="*/ 14 w 416"/>
                <a:gd name="T19" fmla="*/ 13 h 578"/>
                <a:gd name="T20" fmla="*/ 7 w 416"/>
                <a:gd name="T21" fmla="*/ 0 h 578"/>
                <a:gd name="T22" fmla="*/ 6 w 416"/>
                <a:gd name="T23" fmla="*/ 1 h 578"/>
                <a:gd name="T24" fmla="*/ 5 w 416"/>
                <a:gd name="T25" fmla="*/ 1 h 578"/>
                <a:gd name="T26" fmla="*/ 4 w 416"/>
                <a:gd name="T27" fmla="*/ 2 h 578"/>
                <a:gd name="T28" fmla="*/ 3 w 416"/>
                <a:gd name="T29" fmla="*/ 3 h 578"/>
                <a:gd name="T30" fmla="*/ 2 w 416"/>
                <a:gd name="T31" fmla="*/ 4 h 578"/>
                <a:gd name="T32" fmla="*/ 1 w 416"/>
                <a:gd name="T33" fmla="*/ 4 h 578"/>
                <a:gd name="T34" fmla="*/ 0 w 416"/>
                <a:gd name="T35" fmla="*/ 5 h 578"/>
                <a:gd name="T36" fmla="*/ 1 w 416"/>
                <a:gd name="T37" fmla="*/ 6 h 578"/>
                <a:gd name="T38" fmla="*/ 1 w 416"/>
                <a:gd name="T39" fmla="*/ 6 h 578"/>
                <a:gd name="T40" fmla="*/ 2 w 416"/>
                <a:gd name="T41" fmla="*/ 7 h 578"/>
                <a:gd name="T42" fmla="*/ 9 w 416"/>
                <a:gd name="T43" fmla="*/ 17 h 578"/>
                <a:gd name="T44" fmla="*/ 21 w 416"/>
                <a:gd name="T45" fmla="*/ 36 h 578"/>
                <a:gd name="T46" fmla="*/ 33 w 416"/>
                <a:gd name="T47" fmla="*/ 55 h 578"/>
                <a:gd name="T48" fmla="*/ 46 w 416"/>
                <a:gd name="T49" fmla="*/ 74 h 578"/>
                <a:gd name="T50" fmla="*/ 60 w 416"/>
                <a:gd name="T51" fmla="*/ 94 h 578"/>
                <a:gd name="T52" fmla="*/ 69 w 416"/>
                <a:gd name="T53" fmla="*/ 105 h 578"/>
                <a:gd name="T54" fmla="*/ 69 w 416"/>
                <a:gd name="T55" fmla="*/ 107 h 578"/>
                <a:gd name="T56" fmla="*/ 71 w 416"/>
                <a:gd name="T57" fmla="*/ 108 h 578"/>
                <a:gd name="T58" fmla="*/ 73 w 416"/>
                <a:gd name="T59" fmla="*/ 110 h 578"/>
                <a:gd name="T60" fmla="*/ 74 w 416"/>
                <a:gd name="T61" fmla="*/ 112 h 578"/>
                <a:gd name="T62" fmla="*/ 75 w 416"/>
                <a:gd name="T63" fmla="*/ 114 h 578"/>
                <a:gd name="T64" fmla="*/ 76 w 416"/>
                <a:gd name="T65" fmla="*/ 114 h 578"/>
                <a:gd name="T66" fmla="*/ 76 w 416"/>
                <a:gd name="T67" fmla="*/ 115 h 578"/>
                <a:gd name="T68" fmla="*/ 76 w 416"/>
                <a:gd name="T69" fmla="*/ 116 h 578"/>
                <a:gd name="T70" fmla="*/ 78 w 416"/>
                <a:gd name="T71" fmla="*/ 115 h 578"/>
                <a:gd name="T72" fmla="*/ 79 w 416"/>
                <a:gd name="T73" fmla="*/ 114 h 578"/>
                <a:gd name="T74" fmla="*/ 81 w 416"/>
                <a:gd name="T75" fmla="*/ 113 h 578"/>
                <a:gd name="T76" fmla="*/ 83 w 416"/>
                <a:gd name="T77" fmla="*/ 112 h 578"/>
                <a:gd name="T78" fmla="*/ 83 w 416"/>
                <a:gd name="T79" fmla="*/ 111 h 578"/>
                <a:gd name="T80" fmla="*/ 83 w 416"/>
                <a:gd name="T81" fmla="*/ 111 h 578"/>
                <a:gd name="T82" fmla="*/ 81 w 416"/>
                <a:gd name="T83" fmla="*/ 110 h 578"/>
                <a:gd name="T84" fmla="*/ 81 w 416"/>
                <a:gd name="T85" fmla="*/ 109 h 578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416"/>
                <a:gd name="T130" fmla="*/ 0 h 578"/>
                <a:gd name="T131" fmla="*/ 416 w 416"/>
                <a:gd name="T132" fmla="*/ 578 h 578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416" h="578">
                  <a:moveTo>
                    <a:pt x="404" y="545"/>
                  </a:moveTo>
                  <a:lnTo>
                    <a:pt x="400" y="540"/>
                  </a:lnTo>
                  <a:lnTo>
                    <a:pt x="392" y="534"/>
                  </a:lnTo>
                  <a:lnTo>
                    <a:pt x="389" y="526"/>
                  </a:lnTo>
                  <a:lnTo>
                    <a:pt x="381" y="520"/>
                  </a:lnTo>
                  <a:lnTo>
                    <a:pt x="378" y="513"/>
                  </a:lnTo>
                  <a:lnTo>
                    <a:pt x="370" y="507"/>
                  </a:lnTo>
                  <a:lnTo>
                    <a:pt x="367" y="499"/>
                  </a:lnTo>
                  <a:lnTo>
                    <a:pt x="362" y="494"/>
                  </a:lnTo>
                  <a:lnTo>
                    <a:pt x="356" y="485"/>
                  </a:lnTo>
                  <a:lnTo>
                    <a:pt x="351" y="480"/>
                  </a:lnTo>
                  <a:lnTo>
                    <a:pt x="308" y="420"/>
                  </a:lnTo>
                  <a:lnTo>
                    <a:pt x="270" y="367"/>
                  </a:lnTo>
                  <a:lnTo>
                    <a:pt x="234" y="318"/>
                  </a:lnTo>
                  <a:lnTo>
                    <a:pt x="206" y="276"/>
                  </a:lnTo>
                  <a:lnTo>
                    <a:pt x="177" y="233"/>
                  </a:lnTo>
                  <a:lnTo>
                    <a:pt x="151" y="192"/>
                  </a:lnTo>
                  <a:lnTo>
                    <a:pt x="124" y="152"/>
                  </a:lnTo>
                  <a:lnTo>
                    <a:pt x="98" y="111"/>
                  </a:lnTo>
                  <a:lnTo>
                    <a:pt x="68" y="65"/>
                  </a:lnTo>
                  <a:lnTo>
                    <a:pt x="40" y="13"/>
                  </a:lnTo>
                  <a:lnTo>
                    <a:pt x="34" y="1"/>
                  </a:lnTo>
                  <a:lnTo>
                    <a:pt x="32" y="0"/>
                  </a:lnTo>
                  <a:lnTo>
                    <a:pt x="30" y="3"/>
                  </a:lnTo>
                  <a:lnTo>
                    <a:pt x="28" y="2"/>
                  </a:lnTo>
                  <a:lnTo>
                    <a:pt x="27" y="5"/>
                  </a:lnTo>
                  <a:lnTo>
                    <a:pt x="23" y="7"/>
                  </a:lnTo>
                  <a:lnTo>
                    <a:pt x="22" y="9"/>
                  </a:lnTo>
                  <a:lnTo>
                    <a:pt x="18" y="11"/>
                  </a:lnTo>
                  <a:lnTo>
                    <a:pt x="15" y="13"/>
                  </a:lnTo>
                  <a:lnTo>
                    <a:pt x="10" y="14"/>
                  </a:lnTo>
                  <a:lnTo>
                    <a:pt x="10" y="18"/>
                  </a:lnTo>
                  <a:lnTo>
                    <a:pt x="5" y="19"/>
                  </a:lnTo>
                  <a:lnTo>
                    <a:pt x="5" y="22"/>
                  </a:lnTo>
                  <a:lnTo>
                    <a:pt x="1" y="20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3" y="28"/>
                  </a:lnTo>
                  <a:lnTo>
                    <a:pt x="5" y="29"/>
                  </a:lnTo>
                  <a:lnTo>
                    <a:pt x="7" y="30"/>
                  </a:lnTo>
                  <a:lnTo>
                    <a:pt x="11" y="31"/>
                  </a:lnTo>
                  <a:lnTo>
                    <a:pt x="12" y="35"/>
                  </a:lnTo>
                  <a:lnTo>
                    <a:pt x="16" y="36"/>
                  </a:lnTo>
                  <a:lnTo>
                    <a:pt x="45" y="85"/>
                  </a:lnTo>
                  <a:lnTo>
                    <a:pt x="74" y="134"/>
                  </a:lnTo>
                  <a:lnTo>
                    <a:pt x="104" y="180"/>
                  </a:lnTo>
                  <a:lnTo>
                    <a:pt x="134" y="227"/>
                  </a:lnTo>
                  <a:lnTo>
                    <a:pt x="165" y="273"/>
                  </a:lnTo>
                  <a:lnTo>
                    <a:pt x="195" y="319"/>
                  </a:lnTo>
                  <a:lnTo>
                    <a:pt x="229" y="368"/>
                  </a:lnTo>
                  <a:lnTo>
                    <a:pt x="264" y="416"/>
                  </a:lnTo>
                  <a:lnTo>
                    <a:pt x="301" y="468"/>
                  </a:lnTo>
                  <a:lnTo>
                    <a:pt x="343" y="522"/>
                  </a:lnTo>
                  <a:lnTo>
                    <a:pt x="344" y="525"/>
                  </a:lnTo>
                  <a:lnTo>
                    <a:pt x="346" y="529"/>
                  </a:lnTo>
                  <a:lnTo>
                    <a:pt x="347" y="534"/>
                  </a:lnTo>
                  <a:lnTo>
                    <a:pt x="352" y="538"/>
                  </a:lnTo>
                  <a:lnTo>
                    <a:pt x="355" y="540"/>
                  </a:lnTo>
                  <a:lnTo>
                    <a:pt x="360" y="545"/>
                  </a:lnTo>
                  <a:lnTo>
                    <a:pt x="364" y="549"/>
                  </a:lnTo>
                  <a:lnTo>
                    <a:pt x="368" y="554"/>
                  </a:lnTo>
                  <a:lnTo>
                    <a:pt x="373" y="559"/>
                  </a:lnTo>
                  <a:lnTo>
                    <a:pt x="375" y="563"/>
                  </a:lnTo>
                  <a:lnTo>
                    <a:pt x="377" y="566"/>
                  </a:lnTo>
                  <a:lnTo>
                    <a:pt x="379" y="568"/>
                  </a:lnTo>
                  <a:lnTo>
                    <a:pt x="379" y="570"/>
                  </a:lnTo>
                  <a:lnTo>
                    <a:pt x="378" y="572"/>
                  </a:lnTo>
                  <a:lnTo>
                    <a:pt x="380" y="574"/>
                  </a:lnTo>
                  <a:lnTo>
                    <a:pt x="379" y="577"/>
                  </a:lnTo>
                  <a:lnTo>
                    <a:pt x="381" y="578"/>
                  </a:lnTo>
                  <a:lnTo>
                    <a:pt x="386" y="576"/>
                  </a:lnTo>
                  <a:lnTo>
                    <a:pt x="390" y="575"/>
                  </a:lnTo>
                  <a:lnTo>
                    <a:pt x="393" y="572"/>
                  </a:lnTo>
                  <a:lnTo>
                    <a:pt x="398" y="568"/>
                  </a:lnTo>
                  <a:lnTo>
                    <a:pt x="402" y="566"/>
                  </a:lnTo>
                  <a:lnTo>
                    <a:pt x="406" y="565"/>
                  </a:lnTo>
                  <a:lnTo>
                    <a:pt x="410" y="560"/>
                  </a:lnTo>
                  <a:lnTo>
                    <a:pt x="415" y="558"/>
                  </a:lnTo>
                  <a:lnTo>
                    <a:pt x="416" y="553"/>
                  </a:lnTo>
                  <a:lnTo>
                    <a:pt x="415" y="555"/>
                  </a:lnTo>
                  <a:lnTo>
                    <a:pt x="413" y="554"/>
                  </a:lnTo>
                  <a:lnTo>
                    <a:pt x="414" y="552"/>
                  </a:lnTo>
                  <a:lnTo>
                    <a:pt x="412" y="551"/>
                  </a:lnTo>
                  <a:lnTo>
                    <a:pt x="408" y="549"/>
                  </a:lnTo>
                  <a:lnTo>
                    <a:pt x="406" y="548"/>
                  </a:lnTo>
                  <a:lnTo>
                    <a:pt x="404" y="545"/>
                  </a:lnTo>
                  <a:close/>
                </a:path>
              </a:pathLst>
            </a:custGeom>
            <a:solidFill>
              <a:srgbClr val="967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R"/>
            </a:p>
          </p:txBody>
        </p:sp>
        <p:sp>
          <p:nvSpPr>
            <p:cNvPr id="295021" name="Freeform 115"/>
            <p:cNvSpPr>
              <a:spLocks/>
            </p:cNvSpPr>
            <p:nvPr/>
          </p:nvSpPr>
          <p:spPr bwMode="auto">
            <a:xfrm>
              <a:off x="2510" y="3139"/>
              <a:ext cx="83" cy="116"/>
            </a:xfrm>
            <a:custGeom>
              <a:avLst/>
              <a:gdLst>
                <a:gd name="T0" fmla="*/ 80 w 416"/>
                <a:gd name="T1" fmla="*/ 108 h 578"/>
                <a:gd name="T2" fmla="*/ 78 w 416"/>
                <a:gd name="T3" fmla="*/ 106 h 578"/>
                <a:gd name="T4" fmla="*/ 75 w 416"/>
                <a:gd name="T5" fmla="*/ 103 h 578"/>
                <a:gd name="T6" fmla="*/ 73 w 416"/>
                <a:gd name="T7" fmla="*/ 100 h 578"/>
                <a:gd name="T8" fmla="*/ 71 w 416"/>
                <a:gd name="T9" fmla="*/ 97 h 578"/>
                <a:gd name="T10" fmla="*/ 61 w 416"/>
                <a:gd name="T11" fmla="*/ 84 h 578"/>
                <a:gd name="T12" fmla="*/ 47 w 416"/>
                <a:gd name="T13" fmla="*/ 64 h 578"/>
                <a:gd name="T14" fmla="*/ 35 w 416"/>
                <a:gd name="T15" fmla="*/ 47 h 578"/>
                <a:gd name="T16" fmla="*/ 25 w 416"/>
                <a:gd name="T17" fmla="*/ 31 h 578"/>
                <a:gd name="T18" fmla="*/ 14 w 416"/>
                <a:gd name="T19" fmla="*/ 13 h 578"/>
                <a:gd name="T20" fmla="*/ 7 w 416"/>
                <a:gd name="T21" fmla="*/ 0 h 578"/>
                <a:gd name="T22" fmla="*/ 6 w 416"/>
                <a:gd name="T23" fmla="*/ 1 h 578"/>
                <a:gd name="T24" fmla="*/ 5 w 416"/>
                <a:gd name="T25" fmla="*/ 1 h 578"/>
                <a:gd name="T26" fmla="*/ 4 w 416"/>
                <a:gd name="T27" fmla="*/ 2 h 578"/>
                <a:gd name="T28" fmla="*/ 3 w 416"/>
                <a:gd name="T29" fmla="*/ 3 h 578"/>
                <a:gd name="T30" fmla="*/ 2 w 416"/>
                <a:gd name="T31" fmla="*/ 4 h 578"/>
                <a:gd name="T32" fmla="*/ 1 w 416"/>
                <a:gd name="T33" fmla="*/ 4 h 578"/>
                <a:gd name="T34" fmla="*/ 0 w 416"/>
                <a:gd name="T35" fmla="*/ 5 h 578"/>
                <a:gd name="T36" fmla="*/ 1 w 416"/>
                <a:gd name="T37" fmla="*/ 6 h 578"/>
                <a:gd name="T38" fmla="*/ 1 w 416"/>
                <a:gd name="T39" fmla="*/ 6 h 578"/>
                <a:gd name="T40" fmla="*/ 2 w 416"/>
                <a:gd name="T41" fmla="*/ 7 h 578"/>
                <a:gd name="T42" fmla="*/ 9 w 416"/>
                <a:gd name="T43" fmla="*/ 17 h 578"/>
                <a:gd name="T44" fmla="*/ 21 w 416"/>
                <a:gd name="T45" fmla="*/ 36 h 578"/>
                <a:gd name="T46" fmla="*/ 33 w 416"/>
                <a:gd name="T47" fmla="*/ 55 h 578"/>
                <a:gd name="T48" fmla="*/ 46 w 416"/>
                <a:gd name="T49" fmla="*/ 74 h 578"/>
                <a:gd name="T50" fmla="*/ 60 w 416"/>
                <a:gd name="T51" fmla="*/ 94 h 578"/>
                <a:gd name="T52" fmla="*/ 69 w 416"/>
                <a:gd name="T53" fmla="*/ 105 h 578"/>
                <a:gd name="T54" fmla="*/ 69 w 416"/>
                <a:gd name="T55" fmla="*/ 107 h 578"/>
                <a:gd name="T56" fmla="*/ 71 w 416"/>
                <a:gd name="T57" fmla="*/ 108 h 578"/>
                <a:gd name="T58" fmla="*/ 73 w 416"/>
                <a:gd name="T59" fmla="*/ 110 h 578"/>
                <a:gd name="T60" fmla="*/ 74 w 416"/>
                <a:gd name="T61" fmla="*/ 112 h 578"/>
                <a:gd name="T62" fmla="*/ 75 w 416"/>
                <a:gd name="T63" fmla="*/ 114 h 578"/>
                <a:gd name="T64" fmla="*/ 76 w 416"/>
                <a:gd name="T65" fmla="*/ 114 h 578"/>
                <a:gd name="T66" fmla="*/ 76 w 416"/>
                <a:gd name="T67" fmla="*/ 115 h 578"/>
                <a:gd name="T68" fmla="*/ 76 w 416"/>
                <a:gd name="T69" fmla="*/ 116 h 578"/>
                <a:gd name="T70" fmla="*/ 78 w 416"/>
                <a:gd name="T71" fmla="*/ 115 h 578"/>
                <a:gd name="T72" fmla="*/ 79 w 416"/>
                <a:gd name="T73" fmla="*/ 114 h 578"/>
                <a:gd name="T74" fmla="*/ 81 w 416"/>
                <a:gd name="T75" fmla="*/ 113 h 578"/>
                <a:gd name="T76" fmla="*/ 83 w 416"/>
                <a:gd name="T77" fmla="*/ 112 h 578"/>
                <a:gd name="T78" fmla="*/ 83 w 416"/>
                <a:gd name="T79" fmla="*/ 111 h 578"/>
                <a:gd name="T80" fmla="*/ 83 w 416"/>
                <a:gd name="T81" fmla="*/ 111 h 578"/>
                <a:gd name="T82" fmla="*/ 81 w 416"/>
                <a:gd name="T83" fmla="*/ 110 h 578"/>
                <a:gd name="T84" fmla="*/ 81 w 416"/>
                <a:gd name="T85" fmla="*/ 109 h 578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416"/>
                <a:gd name="T130" fmla="*/ 0 h 578"/>
                <a:gd name="T131" fmla="*/ 416 w 416"/>
                <a:gd name="T132" fmla="*/ 578 h 578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416" h="578">
                  <a:moveTo>
                    <a:pt x="404" y="545"/>
                  </a:moveTo>
                  <a:lnTo>
                    <a:pt x="400" y="540"/>
                  </a:lnTo>
                  <a:lnTo>
                    <a:pt x="392" y="534"/>
                  </a:lnTo>
                  <a:lnTo>
                    <a:pt x="389" y="526"/>
                  </a:lnTo>
                  <a:lnTo>
                    <a:pt x="381" y="520"/>
                  </a:lnTo>
                  <a:lnTo>
                    <a:pt x="378" y="513"/>
                  </a:lnTo>
                  <a:lnTo>
                    <a:pt x="370" y="507"/>
                  </a:lnTo>
                  <a:lnTo>
                    <a:pt x="367" y="499"/>
                  </a:lnTo>
                  <a:lnTo>
                    <a:pt x="362" y="494"/>
                  </a:lnTo>
                  <a:lnTo>
                    <a:pt x="356" y="485"/>
                  </a:lnTo>
                  <a:lnTo>
                    <a:pt x="351" y="480"/>
                  </a:lnTo>
                  <a:lnTo>
                    <a:pt x="308" y="420"/>
                  </a:lnTo>
                  <a:lnTo>
                    <a:pt x="270" y="367"/>
                  </a:lnTo>
                  <a:lnTo>
                    <a:pt x="234" y="318"/>
                  </a:lnTo>
                  <a:lnTo>
                    <a:pt x="206" y="276"/>
                  </a:lnTo>
                  <a:lnTo>
                    <a:pt x="177" y="233"/>
                  </a:lnTo>
                  <a:lnTo>
                    <a:pt x="151" y="192"/>
                  </a:lnTo>
                  <a:lnTo>
                    <a:pt x="124" y="152"/>
                  </a:lnTo>
                  <a:lnTo>
                    <a:pt x="98" y="111"/>
                  </a:lnTo>
                  <a:lnTo>
                    <a:pt x="68" y="65"/>
                  </a:lnTo>
                  <a:lnTo>
                    <a:pt x="40" y="13"/>
                  </a:lnTo>
                  <a:lnTo>
                    <a:pt x="34" y="1"/>
                  </a:lnTo>
                  <a:lnTo>
                    <a:pt x="32" y="0"/>
                  </a:lnTo>
                  <a:lnTo>
                    <a:pt x="30" y="3"/>
                  </a:lnTo>
                  <a:lnTo>
                    <a:pt x="28" y="2"/>
                  </a:lnTo>
                  <a:lnTo>
                    <a:pt x="27" y="5"/>
                  </a:lnTo>
                  <a:lnTo>
                    <a:pt x="23" y="7"/>
                  </a:lnTo>
                  <a:lnTo>
                    <a:pt x="22" y="9"/>
                  </a:lnTo>
                  <a:lnTo>
                    <a:pt x="18" y="11"/>
                  </a:lnTo>
                  <a:lnTo>
                    <a:pt x="15" y="13"/>
                  </a:lnTo>
                  <a:lnTo>
                    <a:pt x="10" y="14"/>
                  </a:lnTo>
                  <a:lnTo>
                    <a:pt x="10" y="18"/>
                  </a:lnTo>
                  <a:lnTo>
                    <a:pt x="5" y="19"/>
                  </a:lnTo>
                  <a:lnTo>
                    <a:pt x="5" y="22"/>
                  </a:lnTo>
                  <a:lnTo>
                    <a:pt x="1" y="20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3" y="28"/>
                  </a:lnTo>
                  <a:lnTo>
                    <a:pt x="5" y="29"/>
                  </a:lnTo>
                  <a:lnTo>
                    <a:pt x="7" y="30"/>
                  </a:lnTo>
                  <a:lnTo>
                    <a:pt x="11" y="31"/>
                  </a:lnTo>
                  <a:lnTo>
                    <a:pt x="12" y="35"/>
                  </a:lnTo>
                  <a:lnTo>
                    <a:pt x="16" y="36"/>
                  </a:lnTo>
                  <a:lnTo>
                    <a:pt x="45" y="85"/>
                  </a:lnTo>
                  <a:lnTo>
                    <a:pt x="74" y="134"/>
                  </a:lnTo>
                  <a:lnTo>
                    <a:pt x="104" y="180"/>
                  </a:lnTo>
                  <a:lnTo>
                    <a:pt x="134" y="227"/>
                  </a:lnTo>
                  <a:lnTo>
                    <a:pt x="165" y="273"/>
                  </a:lnTo>
                  <a:lnTo>
                    <a:pt x="195" y="319"/>
                  </a:lnTo>
                  <a:lnTo>
                    <a:pt x="229" y="368"/>
                  </a:lnTo>
                  <a:lnTo>
                    <a:pt x="264" y="416"/>
                  </a:lnTo>
                  <a:lnTo>
                    <a:pt x="301" y="468"/>
                  </a:lnTo>
                  <a:lnTo>
                    <a:pt x="343" y="522"/>
                  </a:lnTo>
                  <a:lnTo>
                    <a:pt x="344" y="525"/>
                  </a:lnTo>
                  <a:lnTo>
                    <a:pt x="346" y="529"/>
                  </a:lnTo>
                  <a:lnTo>
                    <a:pt x="347" y="534"/>
                  </a:lnTo>
                  <a:lnTo>
                    <a:pt x="352" y="538"/>
                  </a:lnTo>
                  <a:lnTo>
                    <a:pt x="355" y="540"/>
                  </a:lnTo>
                  <a:lnTo>
                    <a:pt x="360" y="545"/>
                  </a:lnTo>
                  <a:lnTo>
                    <a:pt x="364" y="549"/>
                  </a:lnTo>
                  <a:lnTo>
                    <a:pt x="368" y="554"/>
                  </a:lnTo>
                  <a:lnTo>
                    <a:pt x="373" y="559"/>
                  </a:lnTo>
                  <a:lnTo>
                    <a:pt x="375" y="563"/>
                  </a:lnTo>
                  <a:lnTo>
                    <a:pt x="377" y="566"/>
                  </a:lnTo>
                  <a:lnTo>
                    <a:pt x="379" y="568"/>
                  </a:lnTo>
                  <a:lnTo>
                    <a:pt x="379" y="570"/>
                  </a:lnTo>
                  <a:lnTo>
                    <a:pt x="378" y="572"/>
                  </a:lnTo>
                  <a:lnTo>
                    <a:pt x="380" y="574"/>
                  </a:lnTo>
                  <a:lnTo>
                    <a:pt x="379" y="577"/>
                  </a:lnTo>
                  <a:lnTo>
                    <a:pt x="381" y="578"/>
                  </a:lnTo>
                  <a:lnTo>
                    <a:pt x="386" y="576"/>
                  </a:lnTo>
                  <a:lnTo>
                    <a:pt x="390" y="575"/>
                  </a:lnTo>
                  <a:lnTo>
                    <a:pt x="393" y="572"/>
                  </a:lnTo>
                  <a:lnTo>
                    <a:pt x="398" y="568"/>
                  </a:lnTo>
                  <a:lnTo>
                    <a:pt x="402" y="566"/>
                  </a:lnTo>
                  <a:lnTo>
                    <a:pt x="406" y="565"/>
                  </a:lnTo>
                  <a:lnTo>
                    <a:pt x="410" y="560"/>
                  </a:lnTo>
                  <a:lnTo>
                    <a:pt x="415" y="558"/>
                  </a:lnTo>
                  <a:lnTo>
                    <a:pt x="416" y="553"/>
                  </a:lnTo>
                  <a:lnTo>
                    <a:pt x="415" y="555"/>
                  </a:lnTo>
                  <a:lnTo>
                    <a:pt x="413" y="554"/>
                  </a:lnTo>
                  <a:lnTo>
                    <a:pt x="414" y="552"/>
                  </a:lnTo>
                  <a:lnTo>
                    <a:pt x="412" y="551"/>
                  </a:lnTo>
                  <a:lnTo>
                    <a:pt x="408" y="549"/>
                  </a:lnTo>
                  <a:lnTo>
                    <a:pt x="406" y="548"/>
                  </a:lnTo>
                  <a:lnTo>
                    <a:pt x="404" y="545"/>
                  </a:lnTo>
                </a:path>
              </a:pathLst>
            </a:custGeom>
            <a:noFill/>
            <a:ln w="0">
              <a:solidFill>
                <a:srgbClr val="A075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s-PR"/>
            </a:p>
          </p:txBody>
        </p:sp>
        <p:sp>
          <p:nvSpPr>
            <p:cNvPr id="295022" name="Freeform 116"/>
            <p:cNvSpPr>
              <a:spLocks/>
            </p:cNvSpPr>
            <p:nvPr/>
          </p:nvSpPr>
          <p:spPr bwMode="auto">
            <a:xfrm>
              <a:off x="2510" y="3139"/>
              <a:ext cx="83" cy="116"/>
            </a:xfrm>
            <a:custGeom>
              <a:avLst/>
              <a:gdLst>
                <a:gd name="T0" fmla="*/ 80 w 416"/>
                <a:gd name="T1" fmla="*/ 108 h 578"/>
                <a:gd name="T2" fmla="*/ 78 w 416"/>
                <a:gd name="T3" fmla="*/ 106 h 578"/>
                <a:gd name="T4" fmla="*/ 75 w 416"/>
                <a:gd name="T5" fmla="*/ 103 h 578"/>
                <a:gd name="T6" fmla="*/ 73 w 416"/>
                <a:gd name="T7" fmla="*/ 100 h 578"/>
                <a:gd name="T8" fmla="*/ 71 w 416"/>
                <a:gd name="T9" fmla="*/ 97 h 578"/>
                <a:gd name="T10" fmla="*/ 61 w 416"/>
                <a:gd name="T11" fmla="*/ 84 h 578"/>
                <a:gd name="T12" fmla="*/ 47 w 416"/>
                <a:gd name="T13" fmla="*/ 64 h 578"/>
                <a:gd name="T14" fmla="*/ 35 w 416"/>
                <a:gd name="T15" fmla="*/ 47 h 578"/>
                <a:gd name="T16" fmla="*/ 25 w 416"/>
                <a:gd name="T17" fmla="*/ 31 h 578"/>
                <a:gd name="T18" fmla="*/ 14 w 416"/>
                <a:gd name="T19" fmla="*/ 13 h 578"/>
                <a:gd name="T20" fmla="*/ 7 w 416"/>
                <a:gd name="T21" fmla="*/ 0 h 578"/>
                <a:gd name="T22" fmla="*/ 6 w 416"/>
                <a:gd name="T23" fmla="*/ 1 h 578"/>
                <a:gd name="T24" fmla="*/ 5 w 416"/>
                <a:gd name="T25" fmla="*/ 1 h 578"/>
                <a:gd name="T26" fmla="*/ 4 w 416"/>
                <a:gd name="T27" fmla="*/ 2 h 578"/>
                <a:gd name="T28" fmla="*/ 3 w 416"/>
                <a:gd name="T29" fmla="*/ 3 h 578"/>
                <a:gd name="T30" fmla="*/ 2 w 416"/>
                <a:gd name="T31" fmla="*/ 4 h 578"/>
                <a:gd name="T32" fmla="*/ 1 w 416"/>
                <a:gd name="T33" fmla="*/ 4 h 578"/>
                <a:gd name="T34" fmla="*/ 0 w 416"/>
                <a:gd name="T35" fmla="*/ 5 h 578"/>
                <a:gd name="T36" fmla="*/ 1 w 416"/>
                <a:gd name="T37" fmla="*/ 6 h 578"/>
                <a:gd name="T38" fmla="*/ 1 w 416"/>
                <a:gd name="T39" fmla="*/ 6 h 578"/>
                <a:gd name="T40" fmla="*/ 2 w 416"/>
                <a:gd name="T41" fmla="*/ 7 h 578"/>
                <a:gd name="T42" fmla="*/ 9 w 416"/>
                <a:gd name="T43" fmla="*/ 17 h 578"/>
                <a:gd name="T44" fmla="*/ 21 w 416"/>
                <a:gd name="T45" fmla="*/ 36 h 578"/>
                <a:gd name="T46" fmla="*/ 33 w 416"/>
                <a:gd name="T47" fmla="*/ 55 h 578"/>
                <a:gd name="T48" fmla="*/ 46 w 416"/>
                <a:gd name="T49" fmla="*/ 74 h 578"/>
                <a:gd name="T50" fmla="*/ 60 w 416"/>
                <a:gd name="T51" fmla="*/ 94 h 578"/>
                <a:gd name="T52" fmla="*/ 69 w 416"/>
                <a:gd name="T53" fmla="*/ 105 h 578"/>
                <a:gd name="T54" fmla="*/ 69 w 416"/>
                <a:gd name="T55" fmla="*/ 107 h 578"/>
                <a:gd name="T56" fmla="*/ 71 w 416"/>
                <a:gd name="T57" fmla="*/ 108 h 578"/>
                <a:gd name="T58" fmla="*/ 73 w 416"/>
                <a:gd name="T59" fmla="*/ 110 h 578"/>
                <a:gd name="T60" fmla="*/ 74 w 416"/>
                <a:gd name="T61" fmla="*/ 112 h 578"/>
                <a:gd name="T62" fmla="*/ 75 w 416"/>
                <a:gd name="T63" fmla="*/ 114 h 578"/>
                <a:gd name="T64" fmla="*/ 76 w 416"/>
                <a:gd name="T65" fmla="*/ 114 h 578"/>
                <a:gd name="T66" fmla="*/ 76 w 416"/>
                <a:gd name="T67" fmla="*/ 115 h 578"/>
                <a:gd name="T68" fmla="*/ 76 w 416"/>
                <a:gd name="T69" fmla="*/ 116 h 578"/>
                <a:gd name="T70" fmla="*/ 78 w 416"/>
                <a:gd name="T71" fmla="*/ 115 h 578"/>
                <a:gd name="T72" fmla="*/ 79 w 416"/>
                <a:gd name="T73" fmla="*/ 114 h 578"/>
                <a:gd name="T74" fmla="*/ 81 w 416"/>
                <a:gd name="T75" fmla="*/ 113 h 578"/>
                <a:gd name="T76" fmla="*/ 83 w 416"/>
                <a:gd name="T77" fmla="*/ 112 h 578"/>
                <a:gd name="T78" fmla="*/ 83 w 416"/>
                <a:gd name="T79" fmla="*/ 111 h 578"/>
                <a:gd name="T80" fmla="*/ 83 w 416"/>
                <a:gd name="T81" fmla="*/ 111 h 578"/>
                <a:gd name="T82" fmla="*/ 81 w 416"/>
                <a:gd name="T83" fmla="*/ 110 h 578"/>
                <a:gd name="T84" fmla="*/ 81 w 416"/>
                <a:gd name="T85" fmla="*/ 109 h 578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416"/>
                <a:gd name="T130" fmla="*/ 0 h 578"/>
                <a:gd name="T131" fmla="*/ 416 w 416"/>
                <a:gd name="T132" fmla="*/ 578 h 578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416" h="578">
                  <a:moveTo>
                    <a:pt x="404" y="545"/>
                  </a:moveTo>
                  <a:lnTo>
                    <a:pt x="400" y="540"/>
                  </a:lnTo>
                  <a:lnTo>
                    <a:pt x="392" y="534"/>
                  </a:lnTo>
                  <a:lnTo>
                    <a:pt x="389" y="526"/>
                  </a:lnTo>
                  <a:lnTo>
                    <a:pt x="381" y="520"/>
                  </a:lnTo>
                  <a:lnTo>
                    <a:pt x="378" y="513"/>
                  </a:lnTo>
                  <a:lnTo>
                    <a:pt x="370" y="507"/>
                  </a:lnTo>
                  <a:lnTo>
                    <a:pt x="367" y="499"/>
                  </a:lnTo>
                  <a:lnTo>
                    <a:pt x="362" y="494"/>
                  </a:lnTo>
                  <a:lnTo>
                    <a:pt x="356" y="485"/>
                  </a:lnTo>
                  <a:lnTo>
                    <a:pt x="351" y="480"/>
                  </a:lnTo>
                  <a:lnTo>
                    <a:pt x="308" y="420"/>
                  </a:lnTo>
                  <a:lnTo>
                    <a:pt x="270" y="367"/>
                  </a:lnTo>
                  <a:lnTo>
                    <a:pt x="234" y="318"/>
                  </a:lnTo>
                  <a:lnTo>
                    <a:pt x="206" y="276"/>
                  </a:lnTo>
                  <a:lnTo>
                    <a:pt x="177" y="233"/>
                  </a:lnTo>
                  <a:lnTo>
                    <a:pt x="151" y="192"/>
                  </a:lnTo>
                  <a:lnTo>
                    <a:pt x="124" y="152"/>
                  </a:lnTo>
                  <a:lnTo>
                    <a:pt x="98" y="111"/>
                  </a:lnTo>
                  <a:lnTo>
                    <a:pt x="68" y="65"/>
                  </a:lnTo>
                  <a:lnTo>
                    <a:pt x="40" y="13"/>
                  </a:lnTo>
                  <a:lnTo>
                    <a:pt x="34" y="1"/>
                  </a:lnTo>
                  <a:lnTo>
                    <a:pt x="32" y="0"/>
                  </a:lnTo>
                  <a:lnTo>
                    <a:pt x="30" y="3"/>
                  </a:lnTo>
                  <a:lnTo>
                    <a:pt x="28" y="2"/>
                  </a:lnTo>
                  <a:lnTo>
                    <a:pt x="27" y="5"/>
                  </a:lnTo>
                  <a:lnTo>
                    <a:pt x="23" y="7"/>
                  </a:lnTo>
                  <a:lnTo>
                    <a:pt x="22" y="9"/>
                  </a:lnTo>
                  <a:lnTo>
                    <a:pt x="18" y="11"/>
                  </a:lnTo>
                  <a:lnTo>
                    <a:pt x="15" y="13"/>
                  </a:lnTo>
                  <a:lnTo>
                    <a:pt x="10" y="14"/>
                  </a:lnTo>
                  <a:lnTo>
                    <a:pt x="10" y="18"/>
                  </a:lnTo>
                  <a:lnTo>
                    <a:pt x="5" y="19"/>
                  </a:lnTo>
                  <a:lnTo>
                    <a:pt x="5" y="22"/>
                  </a:lnTo>
                  <a:lnTo>
                    <a:pt x="1" y="20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3" y="28"/>
                  </a:lnTo>
                  <a:lnTo>
                    <a:pt x="5" y="29"/>
                  </a:lnTo>
                  <a:lnTo>
                    <a:pt x="7" y="30"/>
                  </a:lnTo>
                  <a:lnTo>
                    <a:pt x="11" y="31"/>
                  </a:lnTo>
                  <a:lnTo>
                    <a:pt x="12" y="35"/>
                  </a:lnTo>
                  <a:lnTo>
                    <a:pt x="16" y="36"/>
                  </a:lnTo>
                  <a:lnTo>
                    <a:pt x="45" y="85"/>
                  </a:lnTo>
                  <a:lnTo>
                    <a:pt x="74" y="134"/>
                  </a:lnTo>
                  <a:lnTo>
                    <a:pt x="104" y="180"/>
                  </a:lnTo>
                  <a:lnTo>
                    <a:pt x="134" y="227"/>
                  </a:lnTo>
                  <a:lnTo>
                    <a:pt x="165" y="273"/>
                  </a:lnTo>
                  <a:lnTo>
                    <a:pt x="195" y="319"/>
                  </a:lnTo>
                  <a:lnTo>
                    <a:pt x="229" y="368"/>
                  </a:lnTo>
                  <a:lnTo>
                    <a:pt x="264" y="416"/>
                  </a:lnTo>
                  <a:lnTo>
                    <a:pt x="301" y="468"/>
                  </a:lnTo>
                  <a:lnTo>
                    <a:pt x="343" y="522"/>
                  </a:lnTo>
                  <a:lnTo>
                    <a:pt x="344" y="525"/>
                  </a:lnTo>
                  <a:lnTo>
                    <a:pt x="346" y="529"/>
                  </a:lnTo>
                  <a:lnTo>
                    <a:pt x="347" y="534"/>
                  </a:lnTo>
                  <a:lnTo>
                    <a:pt x="352" y="538"/>
                  </a:lnTo>
                  <a:lnTo>
                    <a:pt x="355" y="540"/>
                  </a:lnTo>
                  <a:lnTo>
                    <a:pt x="360" y="545"/>
                  </a:lnTo>
                  <a:lnTo>
                    <a:pt x="364" y="549"/>
                  </a:lnTo>
                  <a:lnTo>
                    <a:pt x="368" y="554"/>
                  </a:lnTo>
                  <a:lnTo>
                    <a:pt x="373" y="559"/>
                  </a:lnTo>
                  <a:lnTo>
                    <a:pt x="375" y="563"/>
                  </a:lnTo>
                  <a:lnTo>
                    <a:pt x="377" y="566"/>
                  </a:lnTo>
                  <a:lnTo>
                    <a:pt x="379" y="568"/>
                  </a:lnTo>
                  <a:lnTo>
                    <a:pt x="379" y="570"/>
                  </a:lnTo>
                  <a:lnTo>
                    <a:pt x="378" y="572"/>
                  </a:lnTo>
                  <a:lnTo>
                    <a:pt x="380" y="574"/>
                  </a:lnTo>
                  <a:lnTo>
                    <a:pt x="379" y="577"/>
                  </a:lnTo>
                  <a:lnTo>
                    <a:pt x="381" y="578"/>
                  </a:lnTo>
                  <a:lnTo>
                    <a:pt x="386" y="576"/>
                  </a:lnTo>
                  <a:lnTo>
                    <a:pt x="390" y="575"/>
                  </a:lnTo>
                  <a:lnTo>
                    <a:pt x="393" y="572"/>
                  </a:lnTo>
                  <a:lnTo>
                    <a:pt x="398" y="568"/>
                  </a:lnTo>
                  <a:lnTo>
                    <a:pt x="402" y="566"/>
                  </a:lnTo>
                  <a:lnTo>
                    <a:pt x="406" y="565"/>
                  </a:lnTo>
                  <a:lnTo>
                    <a:pt x="410" y="560"/>
                  </a:lnTo>
                  <a:lnTo>
                    <a:pt x="415" y="558"/>
                  </a:lnTo>
                  <a:lnTo>
                    <a:pt x="416" y="553"/>
                  </a:lnTo>
                  <a:lnTo>
                    <a:pt x="415" y="555"/>
                  </a:lnTo>
                  <a:lnTo>
                    <a:pt x="413" y="554"/>
                  </a:lnTo>
                  <a:lnTo>
                    <a:pt x="414" y="552"/>
                  </a:lnTo>
                  <a:lnTo>
                    <a:pt x="412" y="551"/>
                  </a:lnTo>
                  <a:lnTo>
                    <a:pt x="408" y="549"/>
                  </a:lnTo>
                  <a:lnTo>
                    <a:pt x="406" y="548"/>
                  </a:lnTo>
                  <a:lnTo>
                    <a:pt x="404" y="545"/>
                  </a:lnTo>
                </a:path>
              </a:pathLst>
            </a:custGeom>
            <a:noFill/>
            <a:ln w="0">
              <a:solidFill>
                <a:srgbClr val="A075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s-PR"/>
            </a:p>
          </p:txBody>
        </p:sp>
        <p:sp>
          <p:nvSpPr>
            <p:cNvPr id="295023" name="Freeform 117"/>
            <p:cNvSpPr>
              <a:spLocks/>
            </p:cNvSpPr>
            <p:nvPr/>
          </p:nvSpPr>
          <p:spPr bwMode="auto">
            <a:xfrm>
              <a:off x="2814" y="3500"/>
              <a:ext cx="25" cy="27"/>
            </a:xfrm>
            <a:custGeom>
              <a:avLst/>
              <a:gdLst>
                <a:gd name="T0" fmla="*/ 6 w 126"/>
                <a:gd name="T1" fmla="*/ 0 h 135"/>
                <a:gd name="T2" fmla="*/ 7 w 126"/>
                <a:gd name="T3" fmla="*/ 1 h 135"/>
                <a:gd name="T4" fmla="*/ 8 w 126"/>
                <a:gd name="T5" fmla="*/ 1 h 135"/>
                <a:gd name="T6" fmla="*/ 9 w 126"/>
                <a:gd name="T7" fmla="*/ 1 h 135"/>
                <a:gd name="T8" fmla="*/ 9 w 126"/>
                <a:gd name="T9" fmla="*/ 2 h 135"/>
                <a:gd name="T10" fmla="*/ 10 w 126"/>
                <a:gd name="T11" fmla="*/ 2 h 135"/>
                <a:gd name="T12" fmla="*/ 11 w 126"/>
                <a:gd name="T13" fmla="*/ 2 h 135"/>
                <a:gd name="T14" fmla="*/ 11 w 126"/>
                <a:gd name="T15" fmla="*/ 2 h 135"/>
                <a:gd name="T16" fmla="*/ 13 w 126"/>
                <a:gd name="T17" fmla="*/ 2 h 135"/>
                <a:gd name="T18" fmla="*/ 15 w 126"/>
                <a:gd name="T19" fmla="*/ 3 h 135"/>
                <a:gd name="T20" fmla="*/ 16 w 126"/>
                <a:gd name="T21" fmla="*/ 4 h 135"/>
                <a:gd name="T22" fmla="*/ 18 w 126"/>
                <a:gd name="T23" fmla="*/ 5 h 135"/>
                <a:gd name="T24" fmla="*/ 19 w 126"/>
                <a:gd name="T25" fmla="*/ 6 h 135"/>
                <a:gd name="T26" fmla="*/ 19 w 126"/>
                <a:gd name="T27" fmla="*/ 7 h 135"/>
                <a:gd name="T28" fmla="*/ 20 w 126"/>
                <a:gd name="T29" fmla="*/ 8 h 135"/>
                <a:gd name="T30" fmla="*/ 21 w 126"/>
                <a:gd name="T31" fmla="*/ 9 h 135"/>
                <a:gd name="T32" fmla="*/ 22 w 126"/>
                <a:gd name="T33" fmla="*/ 10 h 135"/>
                <a:gd name="T34" fmla="*/ 23 w 126"/>
                <a:gd name="T35" fmla="*/ 11 h 135"/>
                <a:gd name="T36" fmla="*/ 23 w 126"/>
                <a:gd name="T37" fmla="*/ 12 h 135"/>
                <a:gd name="T38" fmla="*/ 23 w 126"/>
                <a:gd name="T39" fmla="*/ 13 h 135"/>
                <a:gd name="T40" fmla="*/ 24 w 126"/>
                <a:gd name="T41" fmla="*/ 14 h 135"/>
                <a:gd name="T42" fmla="*/ 24 w 126"/>
                <a:gd name="T43" fmla="*/ 15 h 135"/>
                <a:gd name="T44" fmla="*/ 24 w 126"/>
                <a:gd name="T45" fmla="*/ 16 h 135"/>
                <a:gd name="T46" fmla="*/ 24 w 126"/>
                <a:gd name="T47" fmla="*/ 16 h 135"/>
                <a:gd name="T48" fmla="*/ 24 w 126"/>
                <a:gd name="T49" fmla="*/ 17 h 135"/>
                <a:gd name="T50" fmla="*/ 25 w 126"/>
                <a:gd name="T51" fmla="*/ 18 h 135"/>
                <a:gd name="T52" fmla="*/ 25 w 126"/>
                <a:gd name="T53" fmla="*/ 18 h 135"/>
                <a:gd name="T54" fmla="*/ 25 w 126"/>
                <a:gd name="T55" fmla="*/ 20 h 135"/>
                <a:gd name="T56" fmla="*/ 21 w 126"/>
                <a:gd name="T57" fmla="*/ 27 h 135"/>
                <a:gd name="T58" fmla="*/ 20 w 126"/>
                <a:gd name="T59" fmla="*/ 26 h 135"/>
                <a:gd name="T60" fmla="*/ 19 w 126"/>
                <a:gd name="T61" fmla="*/ 26 h 135"/>
                <a:gd name="T62" fmla="*/ 18 w 126"/>
                <a:gd name="T63" fmla="*/ 25 h 135"/>
                <a:gd name="T64" fmla="*/ 16 w 126"/>
                <a:gd name="T65" fmla="*/ 25 h 135"/>
                <a:gd name="T66" fmla="*/ 15 w 126"/>
                <a:gd name="T67" fmla="*/ 25 h 135"/>
                <a:gd name="T68" fmla="*/ 14 w 126"/>
                <a:gd name="T69" fmla="*/ 25 h 135"/>
                <a:gd name="T70" fmla="*/ 13 w 126"/>
                <a:gd name="T71" fmla="*/ 24 h 135"/>
                <a:gd name="T72" fmla="*/ 13 w 126"/>
                <a:gd name="T73" fmla="*/ 24 h 135"/>
                <a:gd name="T74" fmla="*/ 12 w 126"/>
                <a:gd name="T75" fmla="*/ 23 h 135"/>
                <a:gd name="T76" fmla="*/ 10 w 126"/>
                <a:gd name="T77" fmla="*/ 23 h 135"/>
                <a:gd name="T78" fmla="*/ 10 w 126"/>
                <a:gd name="T79" fmla="*/ 23 h 135"/>
                <a:gd name="T80" fmla="*/ 9 w 126"/>
                <a:gd name="T81" fmla="*/ 22 h 135"/>
                <a:gd name="T82" fmla="*/ 8 w 126"/>
                <a:gd name="T83" fmla="*/ 22 h 135"/>
                <a:gd name="T84" fmla="*/ 7 w 126"/>
                <a:gd name="T85" fmla="*/ 22 h 135"/>
                <a:gd name="T86" fmla="*/ 7 w 126"/>
                <a:gd name="T87" fmla="*/ 21 h 135"/>
                <a:gd name="T88" fmla="*/ 6 w 126"/>
                <a:gd name="T89" fmla="*/ 21 h 135"/>
                <a:gd name="T90" fmla="*/ 6 w 126"/>
                <a:gd name="T91" fmla="*/ 20 h 135"/>
                <a:gd name="T92" fmla="*/ 5 w 126"/>
                <a:gd name="T93" fmla="*/ 20 h 135"/>
                <a:gd name="T94" fmla="*/ 4 w 126"/>
                <a:gd name="T95" fmla="*/ 19 h 135"/>
                <a:gd name="T96" fmla="*/ 4 w 126"/>
                <a:gd name="T97" fmla="*/ 18 h 135"/>
                <a:gd name="T98" fmla="*/ 3 w 126"/>
                <a:gd name="T99" fmla="*/ 17 h 135"/>
                <a:gd name="T100" fmla="*/ 3 w 126"/>
                <a:gd name="T101" fmla="*/ 16 h 135"/>
                <a:gd name="T102" fmla="*/ 2 w 126"/>
                <a:gd name="T103" fmla="*/ 15 h 135"/>
                <a:gd name="T104" fmla="*/ 2 w 126"/>
                <a:gd name="T105" fmla="*/ 13 h 135"/>
                <a:gd name="T106" fmla="*/ 1 w 126"/>
                <a:gd name="T107" fmla="*/ 12 h 135"/>
                <a:gd name="T108" fmla="*/ 1 w 126"/>
                <a:gd name="T109" fmla="*/ 11 h 135"/>
                <a:gd name="T110" fmla="*/ 1 w 126"/>
                <a:gd name="T111" fmla="*/ 10 h 135"/>
                <a:gd name="T112" fmla="*/ 0 w 126"/>
                <a:gd name="T113" fmla="*/ 9 h 135"/>
                <a:gd name="T114" fmla="*/ 0 w 126"/>
                <a:gd name="T115" fmla="*/ 8 h 135"/>
                <a:gd name="T116" fmla="*/ 0 w 126"/>
                <a:gd name="T117" fmla="*/ 6 h 135"/>
                <a:gd name="T118" fmla="*/ 6 w 126"/>
                <a:gd name="T119" fmla="*/ 0 h 135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26"/>
                <a:gd name="T181" fmla="*/ 0 h 135"/>
                <a:gd name="T182" fmla="*/ 126 w 126"/>
                <a:gd name="T183" fmla="*/ 135 h 135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26" h="135">
                  <a:moveTo>
                    <a:pt x="31" y="0"/>
                  </a:moveTo>
                  <a:lnTo>
                    <a:pt x="36" y="4"/>
                  </a:lnTo>
                  <a:lnTo>
                    <a:pt x="42" y="7"/>
                  </a:lnTo>
                  <a:lnTo>
                    <a:pt x="45" y="7"/>
                  </a:lnTo>
                  <a:lnTo>
                    <a:pt x="47" y="8"/>
                  </a:lnTo>
                  <a:lnTo>
                    <a:pt x="49" y="9"/>
                  </a:lnTo>
                  <a:lnTo>
                    <a:pt x="53" y="10"/>
                  </a:lnTo>
                  <a:lnTo>
                    <a:pt x="57" y="9"/>
                  </a:lnTo>
                  <a:lnTo>
                    <a:pt x="65" y="12"/>
                  </a:lnTo>
                  <a:lnTo>
                    <a:pt x="74" y="15"/>
                  </a:lnTo>
                  <a:lnTo>
                    <a:pt x="81" y="21"/>
                  </a:lnTo>
                  <a:lnTo>
                    <a:pt x="89" y="24"/>
                  </a:lnTo>
                  <a:lnTo>
                    <a:pt x="94" y="29"/>
                  </a:lnTo>
                  <a:lnTo>
                    <a:pt x="98" y="33"/>
                  </a:lnTo>
                  <a:lnTo>
                    <a:pt x="103" y="38"/>
                  </a:lnTo>
                  <a:lnTo>
                    <a:pt x="108" y="43"/>
                  </a:lnTo>
                  <a:lnTo>
                    <a:pt x="112" y="48"/>
                  </a:lnTo>
                  <a:lnTo>
                    <a:pt x="114" y="53"/>
                  </a:lnTo>
                  <a:lnTo>
                    <a:pt x="115" y="59"/>
                  </a:lnTo>
                  <a:lnTo>
                    <a:pt x="118" y="64"/>
                  </a:lnTo>
                  <a:lnTo>
                    <a:pt x="120" y="71"/>
                  </a:lnTo>
                  <a:lnTo>
                    <a:pt x="121" y="75"/>
                  </a:lnTo>
                  <a:lnTo>
                    <a:pt x="123" y="78"/>
                  </a:lnTo>
                  <a:lnTo>
                    <a:pt x="122" y="81"/>
                  </a:lnTo>
                  <a:lnTo>
                    <a:pt x="123" y="84"/>
                  </a:lnTo>
                  <a:lnTo>
                    <a:pt x="126" y="89"/>
                  </a:lnTo>
                  <a:lnTo>
                    <a:pt x="125" y="92"/>
                  </a:lnTo>
                  <a:lnTo>
                    <a:pt x="125" y="98"/>
                  </a:lnTo>
                  <a:lnTo>
                    <a:pt x="105" y="135"/>
                  </a:lnTo>
                  <a:lnTo>
                    <a:pt x="100" y="130"/>
                  </a:lnTo>
                  <a:lnTo>
                    <a:pt x="94" y="128"/>
                  </a:lnTo>
                  <a:lnTo>
                    <a:pt x="89" y="127"/>
                  </a:lnTo>
                  <a:lnTo>
                    <a:pt x="83" y="124"/>
                  </a:lnTo>
                  <a:lnTo>
                    <a:pt x="77" y="124"/>
                  </a:lnTo>
                  <a:lnTo>
                    <a:pt x="71" y="123"/>
                  </a:lnTo>
                  <a:lnTo>
                    <a:pt x="65" y="121"/>
                  </a:lnTo>
                  <a:lnTo>
                    <a:pt x="63" y="119"/>
                  </a:lnTo>
                  <a:lnTo>
                    <a:pt x="58" y="117"/>
                  </a:lnTo>
                  <a:lnTo>
                    <a:pt x="52" y="116"/>
                  </a:lnTo>
                  <a:lnTo>
                    <a:pt x="49" y="115"/>
                  </a:lnTo>
                  <a:lnTo>
                    <a:pt x="43" y="112"/>
                  </a:lnTo>
                  <a:lnTo>
                    <a:pt x="41" y="111"/>
                  </a:lnTo>
                  <a:lnTo>
                    <a:pt x="37" y="110"/>
                  </a:lnTo>
                  <a:lnTo>
                    <a:pt x="36" y="106"/>
                  </a:lnTo>
                  <a:lnTo>
                    <a:pt x="30" y="104"/>
                  </a:lnTo>
                  <a:lnTo>
                    <a:pt x="29" y="100"/>
                  </a:lnTo>
                  <a:lnTo>
                    <a:pt x="26" y="99"/>
                  </a:lnTo>
                  <a:lnTo>
                    <a:pt x="22" y="94"/>
                  </a:lnTo>
                  <a:lnTo>
                    <a:pt x="19" y="90"/>
                  </a:lnTo>
                  <a:lnTo>
                    <a:pt x="16" y="85"/>
                  </a:lnTo>
                  <a:lnTo>
                    <a:pt x="14" y="79"/>
                  </a:lnTo>
                  <a:lnTo>
                    <a:pt x="10" y="75"/>
                  </a:lnTo>
                  <a:lnTo>
                    <a:pt x="10" y="67"/>
                  </a:lnTo>
                  <a:lnTo>
                    <a:pt x="6" y="60"/>
                  </a:lnTo>
                  <a:lnTo>
                    <a:pt x="3" y="56"/>
                  </a:lnTo>
                  <a:lnTo>
                    <a:pt x="3" y="49"/>
                  </a:lnTo>
                  <a:lnTo>
                    <a:pt x="2" y="43"/>
                  </a:lnTo>
                  <a:lnTo>
                    <a:pt x="1" y="38"/>
                  </a:lnTo>
                  <a:lnTo>
                    <a:pt x="0" y="32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32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R"/>
            </a:p>
          </p:txBody>
        </p:sp>
        <p:sp>
          <p:nvSpPr>
            <p:cNvPr id="295024" name="Freeform 118"/>
            <p:cNvSpPr>
              <a:spLocks/>
            </p:cNvSpPr>
            <p:nvPr/>
          </p:nvSpPr>
          <p:spPr bwMode="auto">
            <a:xfrm>
              <a:off x="2814" y="3500"/>
              <a:ext cx="25" cy="27"/>
            </a:xfrm>
            <a:custGeom>
              <a:avLst/>
              <a:gdLst>
                <a:gd name="T0" fmla="*/ 6 w 126"/>
                <a:gd name="T1" fmla="*/ 0 h 135"/>
                <a:gd name="T2" fmla="*/ 7 w 126"/>
                <a:gd name="T3" fmla="*/ 1 h 135"/>
                <a:gd name="T4" fmla="*/ 8 w 126"/>
                <a:gd name="T5" fmla="*/ 1 h 135"/>
                <a:gd name="T6" fmla="*/ 9 w 126"/>
                <a:gd name="T7" fmla="*/ 1 h 135"/>
                <a:gd name="T8" fmla="*/ 9 w 126"/>
                <a:gd name="T9" fmla="*/ 2 h 135"/>
                <a:gd name="T10" fmla="*/ 10 w 126"/>
                <a:gd name="T11" fmla="*/ 2 h 135"/>
                <a:gd name="T12" fmla="*/ 11 w 126"/>
                <a:gd name="T13" fmla="*/ 2 h 135"/>
                <a:gd name="T14" fmla="*/ 11 w 126"/>
                <a:gd name="T15" fmla="*/ 2 h 135"/>
                <a:gd name="T16" fmla="*/ 13 w 126"/>
                <a:gd name="T17" fmla="*/ 2 h 135"/>
                <a:gd name="T18" fmla="*/ 15 w 126"/>
                <a:gd name="T19" fmla="*/ 3 h 135"/>
                <a:gd name="T20" fmla="*/ 16 w 126"/>
                <a:gd name="T21" fmla="*/ 4 h 135"/>
                <a:gd name="T22" fmla="*/ 18 w 126"/>
                <a:gd name="T23" fmla="*/ 5 h 135"/>
                <a:gd name="T24" fmla="*/ 19 w 126"/>
                <a:gd name="T25" fmla="*/ 6 h 135"/>
                <a:gd name="T26" fmla="*/ 19 w 126"/>
                <a:gd name="T27" fmla="*/ 7 h 135"/>
                <a:gd name="T28" fmla="*/ 20 w 126"/>
                <a:gd name="T29" fmla="*/ 8 h 135"/>
                <a:gd name="T30" fmla="*/ 21 w 126"/>
                <a:gd name="T31" fmla="*/ 9 h 135"/>
                <a:gd name="T32" fmla="*/ 22 w 126"/>
                <a:gd name="T33" fmla="*/ 10 h 135"/>
                <a:gd name="T34" fmla="*/ 23 w 126"/>
                <a:gd name="T35" fmla="*/ 11 h 135"/>
                <a:gd name="T36" fmla="*/ 23 w 126"/>
                <a:gd name="T37" fmla="*/ 12 h 135"/>
                <a:gd name="T38" fmla="*/ 23 w 126"/>
                <a:gd name="T39" fmla="*/ 13 h 135"/>
                <a:gd name="T40" fmla="*/ 24 w 126"/>
                <a:gd name="T41" fmla="*/ 14 h 135"/>
                <a:gd name="T42" fmla="*/ 24 w 126"/>
                <a:gd name="T43" fmla="*/ 15 h 135"/>
                <a:gd name="T44" fmla="*/ 24 w 126"/>
                <a:gd name="T45" fmla="*/ 16 h 135"/>
                <a:gd name="T46" fmla="*/ 24 w 126"/>
                <a:gd name="T47" fmla="*/ 16 h 135"/>
                <a:gd name="T48" fmla="*/ 24 w 126"/>
                <a:gd name="T49" fmla="*/ 17 h 135"/>
                <a:gd name="T50" fmla="*/ 25 w 126"/>
                <a:gd name="T51" fmla="*/ 18 h 135"/>
                <a:gd name="T52" fmla="*/ 25 w 126"/>
                <a:gd name="T53" fmla="*/ 18 h 135"/>
                <a:gd name="T54" fmla="*/ 25 w 126"/>
                <a:gd name="T55" fmla="*/ 20 h 135"/>
                <a:gd name="T56" fmla="*/ 21 w 126"/>
                <a:gd name="T57" fmla="*/ 27 h 135"/>
                <a:gd name="T58" fmla="*/ 20 w 126"/>
                <a:gd name="T59" fmla="*/ 26 h 135"/>
                <a:gd name="T60" fmla="*/ 19 w 126"/>
                <a:gd name="T61" fmla="*/ 26 h 135"/>
                <a:gd name="T62" fmla="*/ 18 w 126"/>
                <a:gd name="T63" fmla="*/ 25 h 135"/>
                <a:gd name="T64" fmla="*/ 16 w 126"/>
                <a:gd name="T65" fmla="*/ 25 h 135"/>
                <a:gd name="T66" fmla="*/ 15 w 126"/>
                <a:gd name="T67" fmla="*/ 25 h 135"/>
                <a:gd name="T68" fmla="*/ 14 w 126"/>
                <a:gd name="T69" fmla="*/ 25 h 135"/>
                <a:gd name="T70" fmla="*/ 13 w 126"/>
                <a:gd name="T71" fmla="*/ 24 h 135"/>
                <a:gd name="T72" fmla="*/ 13 w 126"/>
                <a:gd name="T73" fmla="*/ 24 h 135"/>
                <a:gd name="T74" fmla="*/ 12 w 126"/>
                <a:gd name="T75" fmla="*/ 23 h 135"/>
                <a:gd name="T76" fmla="*/ 10 w 126"/>
                <a:gd name="T77" fmla="*/ 23 h 135"/>
                <a:gd name="T78" fmla="*/ 10 w 126"/>
                <a:gd name="T79" fmla="*/ 23 h 135"/>
                <a:gd name="T80" fmla="*/ 9 w 126"/>
                <a:gd name="T81" fmla="*/ 22 h 135"/>
                <a:gd name="T82" fmla="*/ 8 w 126"/>
                <a:gd name="T83" fmla="*/ 22 h 135"/>
                <a:gd name="T84" fmla="*/ 7 w 126"/>
                <a:gd name="T85" fmla="*/ 22 h 135"/>
                <a:gd name="T86" fmla="*/ 7 w 126"/>
                <a:gd name="T87" fmla="*/ 21 h 135"/>
                <a:gd name="T88" fmla="*/ 6 w 126"/>
                <a:gd name="T89" fmla="*/ 21 h 135"/>
                <a:gd name="T90" fmla="*/ 6 w 126"/>
                <a:gd name="T91" fmla="*/ 20 h 135"/>
                <a:gd name="T92" fmla="*/ 5 w 126"/>
                <a:gd name="T93" fmla="*/ 20 h 135"/>
                <a:gd name="T94" fmla="*/ 4 w 126"/>
                <a:gd name="T95" fmla="*/ 19 h 135"/>
                <a:gd name="T96" fmla="*/ 4 w 126"/>
                <a:gd name="T97" fmla="*/ 18 h 135"/>
                <a:gd name="T98" fmla="*/ 3 w 126"/>
                <a:gd name="T99" fmla="*/ 17 h 135"/>
                <a:gd name="T100" fmla="*/ 3 w 126"/>
                <a:gd name="T101" fmla="*/ 16 h 135"/>
                <a:gd name="T102" fmla="*/ 2 w 126"/>
                <a:gd name="T103" fmla="*/ 15 h 135"/>
                <a:gd name="T104" fmla="*/ 2 w 126"/>
                <a:gd name="T105" fmla="*/ 13 h 135"/>
                <a:gd name="T106" fmla="*/ 1 w 126"/>
                <a:gd name="T107" fmla="*/ 12 h 135"/>
                <a:gd name="T108" fmla="*/ 1 w 126"/>
                <a:gd name="T109" fmla="*/ 11 h 135"/>
                <a:gd name="T110" fmla="*/ 1 w 126"/>
                <a:gd name="T111" fmla="*/ 10 h 135"/>
                <a:gd name="T112" fmla="*/ 0 w 126"/>
                <a:gd name="T113" fmla="*/ 9 h 135"/>
                <a:gd name="T114" fmla="*/ 0 w 126"/>
                <a:gd name="T115" fmla="*/ 8 h 135"/>
                <a:gd name="T116" fmla="*/ 0 w 126"/>
                <a:gd name="T117" fmla="*/ 6 h 135"/>
                <a:gd name="T118" fmla="*/ 6 w 126"/>
                <a:gd name="T119" fmla="*/ 0 h 135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26"/>
                <a:gd name="T181" fmla="*/ 0 h 135"/>
                <a:gd name="T182" fmla="*/ 126 w 126"/>
                <a:gd name="T183" fmla="*/ 135 h 135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26" h="135">
                  <a:moveTo>
                    <a:pt x="31" y="0"/>
                  </a:moveTo>
                  <a:lnTo>
                    <a:pt x="36" y="4"/>
                  </a:lnTo>
                  <a:lnTo>
                    <a:pt x="42" y="7"/>
                  </a:lnTo>
                  <a:lnTo>
                    <a:pt x="45" y="7"/>
                  </a:lnTo>
                  <a:lnTo>
                    <a:pt x="47" y="8"/>
                  </a:lnTo>
                  <a:lnTo>
                    <a:pt x="49" y="9"/>
                  </a:lnTo>
                  <a:lnTo>
                    <a:pt x="53" y="10"/>
                  </a:lnTo>
                  <a:lnTo>
                    <a:pt x="57" y="9"/>
                  </a:lnTo>
                  <a:lnTo>
                    <a:pt x="65" y="12"/>
                  </a:lnTo>
                  <a:lnTo>
                    <a:pt x="74" y="15"/>
                  </a:lnTo>
                  <a:lnTo>
                    <a:pt x="81" y="21"/>
                  </a:lnTo>
                  <a:lnTo>
                    <a:pt x="89" y="24"/>
                  </a:lnTo>
                  <a:lnTo>
                    <a:pt x="94" y="29"/>
                  </a:lnTo>
                  <a:lnTo>
                    <a:pt x="98" y="33"/>
                  </a:lnTo>
                  <a:lnTo>
                    <a:pt x="103" y="38"/>
                  </a:lnTo>
                  <a:lnTo>
                    <a:pt x="108" y="43"/>
                  </a:lnTo>
                  <a:lnTo>
                    <a:pt x="112" y="48"/>
                  </a:lnTo>
                  <a:lnTo>
                    <a:pt x="114" y="53"/>
                  </a:lnTo>
                  <a:lnTo>
                    <a:pt x="115" y="59"/>
                  </a:lnTo>
                  <a:lnTo>
                    <a:pt x="118" y="64"/>
                  </a:lnTo>
                  <a:lnTo>
                    <a:pt x="120" y="71"/>
                  </a:lnTo>
                  <a:lnTo>
                    <a:pt x="121" y="75"/>
                  </a:lnTo>
                  <a:lnTo>
                    <a:pt x="123" y="78"/>
                  </a:lnTo>
                  <a:lnTo>
                    <a:pt x="122" y="81"/>
                  </a:lnTo>
                  <a:lnTo>
                    <a:pt x="123" y="84"/>
                  </a:lnTo>
                  <a:lnTo>
                    <a:pt x="126" y="89"/>
                  </a:lnTo>
                  <a:lnTo>
                    <a:pt x="125" y="92"/>
                  </a:lnTo>
                  <a:lnTo>
                    <a:pt x="125" y="98"/>
                  </a:lnTo>
                  <a:lnTo>
                    <a:pt x="105" y="135"/>
                  </a:lnTo>
                  <a:lnTo>
                    <a:pt x="100" y="130"/>
                  </a:lnTo>
                  <a:lnTo>
                    <a:pt x="94" y="128"/>
                  </a:lnTo>
                  <a:lnTo>
                    <a:pt x="89" y="127"/>
                  </a:lnTo>
                  <a:lnTo>
                    <a:pt x="83" y="124"/>
                  </a:lnTo>
                  <a:lnTo>
                    <a:pt x="77" y="124"/>
                  </a:lnTo>
                  <a:lnTo>
                    <a:pt x="71" y="123"/>
                  </a:lnTo>
                  <a:lnTo>
                    <a:pt x="65" y="121"/>
                  </a:lnTo>
                  <a:lnTo>
                    <a:pt x="63" y="119"/>
                  </a:lnTo>
                  <a:lnTo>
                    <a:pt x="58" y="117"/>
                  </a:lnTo>
                  <a:lnTo>
                    <a:pt x="52" y="116"/>
                  </a:lnTo>
                  <a:lnTo>
                    <a:pt x="49" y="115"/>
                  </a:lnTo>
                  <a:lnTo>
                    <a:pt x="43" y="112"/>
                  </a:lnTo>
                  <a:lnTo>
                    <a:pt x="41" y="111"/>
                  </a:lnTo>
                  <a:lnTo>
                    <a:pt x="37" y="110"/>
                  </a:lnTo>
                  <a:lnTo>
                    <a:pt x="36" y="106"/>
                  </a:lnTo>
                  <a:lnTo>
                    <a:pt x="30" y="104"/>
                  </a:lnTo>
                  <a:lnTo>
                    <a:pt x="29" y="100"/>
                  </a:lnTo>
                  <a:lnTo>
                    <a:pt x="26" y="99"/>
                  </a:lnTo>
                  <a:lnTo>
                    <a:pt x="22" y="94"/>
                  </a:lnTo>
                  <a:lnTo>
                    <a:pt x="19" y="90"/>
                  </a:lnTo>
                  <a:lnTo>
                    <a:pt x="16" y="85"/>
                  </a:lnTo>
                  <a:lnTo>
                    <a:pt x="14" y="79"/>
                  </a:lnTo>
                  <a:lnTo>
                    <a:pt x="10" y="75"/>
                  </a:lnTo>
                  <a:lnTo>
                    <a:pt x="10" y="67"/>
                  </a:lnTo>
                  <a:lnTo>
                    <a:pt x="6" y="60"/>
                  </a:lnTo>
                  <a:lnTo>
                    <a:pt x="3" y="56"/>
                  </a:lnTo>
                  <a:lnTo>
                    <a:pt x="3" y="49"/>
                  </a:lnTo>
                  <a:lnTo>
                    <a:pt x="2" y="43"/>
                  </a:lnTo>
                  <a:lnTo>
                    <a:pt x="1" y="38"/>
                  </a:lnTo>
                  <a:lnTo>
                    <a:pt x="0" y="32"/>
                  </a:lnTo>
                  <a:lnTo>
                    <a:pt x="31" y="0"/>
                  </a:lnTo>
                </a:path>
              </a:pathLst>
            </a:custGeom>
            <a:noFill/>
            <a:ln w="0">
              <a:solidFill>
                <a:srgbClr val="51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s-PR"/>
            </a:p>
          </p:txBody>
        </p:sp>
        <p:sp>
          <p:nvSpPr>
            <p:cNvPr id="295025" name="Freeform 119"/>
            <p:cNvSpPr>
              <a:spLocks/>
            </p:cNvSpPr>
            <p:nvPr/>
          </p:nvSpPr>
          <p:spPr bwMode="auto">
            <a:xfrm>
              <a:off x="2814" y="3500"/>
              <a:ext cx="25" cy="27"/>
            </a:xfrm>
            <a:custGeom>
              <a:avLst/>
              <a:gdLst>
                <a:gd name="T0" fmla="*/ 6 w 126"/>
                <a:gd name="T1" fmla="*/ 0 h 135"/>
                <a:gd name="T2" fmla="*/ 7 w 126"/>
                <a:gd name="T3" fmla="*/ 1 h 135"/>
                <a:gd name="T4" fmla="*/ 8 w 126"/>
                <a:gd name="T5" fmla="*/ 1 h 135"/>
                <a:gd name="T6" fmla="*/ 9 w 126"/>
                <a:gd name="T7" fmla="*/ 1 h 135"/>
                <a:gd name="T8" fmla="*/ 9 w 126"/>
                <a:gd name="T9" fmla="*/ 2 h 135"/>
                <a:gd name="T10" fmla="*/ 10 w 126"/>
                <a:gd name="T11" fmla="*/ 2 h 135"/>
                <a:gd name="T12" fmla="*/ 11 w 126"/>
                <a:gd name="T13" fmla="*/ 2 h 135"/>
                <a:gd name="T14" fmla="*/ 11 w 126"/>
                <a:gd name="T15" fmla="*/ 2 h 135"/>
                <a:gd name="T16" fmla="*/ 13 w 126"/>
                <a:gd name="T17" fmla="*/ 2 h 135"/>
                <a:gd name="T18" fmla="*/ 15 w 126"/>
                <a:gd name="T19" fmla="*/ 3 h 135"/>
                <a:gd name="T20" fmla="*/ 16 w 126"/>
                <a:gd name="T21" fmla="*/ 4 h 135"/>
                <a:gd name="T22" fmla="*/ 18 w 126"/>
                <a:gd name="T23" fmla="*/ 5 h 135"/>
                <a:gd name="T24" fmla="*/ 19 w 126"/>
                <a:gd name="T25" fmla="*/ 6 h 135"/>
                <a:gd name="T26" fmla="*/ 19 w 126"/>
                <a:gd name="T27" fmla="*/ 7 h 135"/>
                <a:gd name="T28" fmla="*/ 20 w 126"/>
                <a:gd name="T29" fmla="*/ 8 h 135"/>
                <a:gd name="T30" fmla="*/ 21 w 126"/>
                <a:gd name="T31" fmla="*/ 9 h 135"/>
                <a:gd name="T32" fmla="*/ 22 w 126"/>
                <a:gd name="T33" fmla="*/ 10 h 135"/>
                <a:gd name="T34" fmla="*/ 23 w 126"/>
                <a:gd name="T35" fmla="*/ 11 h 135"/>
                <a:gd name="T36" fmla="*/ 23 w 126"/>
                <a:gd name="T37" fmla="*/ 12 h 135"/>
                <a:gd name="T38" fmla="*/ 23 w 126"/>
                <a:gd name="T39" fmla="*/ 13 h 135"/>
                <a:gd name="T40" fmla="*/ 24 w 126"/>
                <a:gd name="T41" fmla="*/ 14 h 135"/>
                <a:gd name="T42" fmla="*/ 24 w 126"/>
                <a:gd name="T43" fmla="*/ 15 h 135"/>
                <a:gd name="T44" fmla="*/ 24 w 126"/>
                <a:gd name="T45" fmla="*/ 16 h 135"/>
                <a:gd name="T46" fmla="*/ 24 w 126"/>
                <a:gd name="T47" fmla="*/ 16 h 135"/>
                <a:gd name="T48" fmla="*/ 24 w 126"/>
                <a:gd name="T49" fmla="*/ 17 h 135"/>
                <a:gd name="T50" fmla="*/ 25 w 126"/>
                <a:gd name="T51" fmla="*/ 18 h 135"/>
                <a:gd name="T52" fmla="*/ 25 w 126"/>
                <a:gd name="T53" fmla="*/ 18 h 135"/>
                <a:gd name="T54" fmla="*/ 25 w 126"/>
                <a:gd name="T55" fmla="*/ 20 h 135"/>
                <a:gd name="T56" fmla="*/ 21 w 126"/>
                <a:gd name="T57" fmla="*/ 27 h 135"/>
                <a:gd name="T58" fmla="*/ 20 w 126"/>
                <a:gd name="T59" fmla="*/ 26 h 135"/>
                <a:gd name="T60" fmla="*/ 19 w 126"/>
                <a:gd name="T61" fmla="*/ 26 h 135"/>
                <a:gd name="T62" fmla="*/ 18 w 126"/>
                <a:gd name="T63" fmla="*/ 25 h 135"/>
                <a:gd name="T64" fmla="*/ 16 w 126"/>
                <a:gd name="T65" fmla="*/ 25 h 135"/>
                <a:gd name="T66" fmla="*/ 15 w 126"/>
                <a:gd name="T67" fmla="*/ 25 h 135"/>
                <a:gd name="T68" fmla="*/ 14 w 126"/>
                <a:gd name="T69" fmla="*/ 25 h 135"/>
                <a:gd name="T70" fmla="*/ 13 w 126"/>
                <a:gd name="T71" fmla="*/ 24 h 135"/>
                <a:gd name="T72" fmla="*/ 13 w 126"/>
                <a:gd name="T73" fmla="*/ 24 h 135"/>
                <a:gd name="T74" fmla="*/ 12 w 126"/>
                <a:gd name="T75" fmla="*/ 23 h 135"/>
                <a:gd name="T76" fmla="*/ 10 w 126"/>
                <a:gd name="T77" fmla="*/ 23 h 135"/>
                <a:gd name="T78" fmla="*/ 10 w 126"/>
                <a:gd name="T79" fmla="*/ 23 h 135"/>
                <a:gd name="T80" fmla="*/ 9 w 126"/>
                <a:gd name="T81" fmla="*/ 22 h 135"/>
                <a:gd name="T82" fmla="*/ 8 w 126"/>
                <a:gd name="T83" fmla="*/ 22 h 135"/>
                <a:gd name="T84" fmla="*/ 7 w 126"/>
                <a:gd name="T85" fmla="*/ 22 h 135"/>
                <a:gd name="T86" fmla="*/ 7 w 126"/>
                <a:gd name="T87" fmla="*/ 21 h 135"/>
                <a:gd name="T88" fmla="*/ 6 w 126"/>
                <a:gd name="T89" fmla="*/ 21 h 135"/>
                <a:gd name="T90" fmla="*/ 6 w 126"/>
                <a:gd name="T91" fmla="*/ 20 h 135"/>
                <a:gd name="T92" fmla="*/ 5 w 126"/>
                <a:gd name="T93" fmla="*/ 20 h 135"/>
                <a:gd name="T94" fmla="*/ 4 w 126"/>
                <a:gd name="T95" fmla="*/ 19 h 135"/>
                <a:gd name="T96" fmla="*/ 4 w 126"/>
                <a:gd name="T97" fmla="*/ 18 h 135"/>
                <a:gd name="T98" fmla="*/ 3 w 126"/>
                <a:gd name="T99" fmla="*/ 17 h 135"/>
                <a:gd name="T100" fmla="*/ 3 w 126"/>
                <a:gd name="T101" fmla="*/ 16 h 135"/>
                <a:gd name="T102" fmla="*/ 2 w 126"/>
                <a:gd name="T103" fmla="*/ 15 h 135"/>
                <a:gd name="T104" fmla="*/ 2 w 126"/>
                <a:gd name="T105" fmla="*/ 13 h 135"/>
                <a:gd name="T106" fmla="*/ 1 w 126"/>
                <a:gd name="T107" fmla="*/ 12 h 135"/>
                <a:gd name="T108" fmla="*/ 1 w 126"/>
                <a:gd name="T109" fmla="*/ 11 h 135"/>
                <a:gd name="T110" fmla="*/ 1 w 126"/>
                <a:gd name="T111" fmla="*/ 10 h 135"/>
                <a:gd name="T112" fmla="*/ 0 w 126"/>
                <a:gd name="T113" fmla="*/ 9 h 135"/>
                <a:gd name="T114" fmla="*/ 0 w 126"/>
                <a:gd name="T115" fmla="*/ 8 h 135"/>
                <a:gd name="T116" fmla="*/ 0 w 126"/>
                <a:gd name="T117" fmla="*/ 6 h 135"/>
                <a:gd name="T118" fmla="*/ 6 w 126"/>
                <a:gd name="T119" fmla="*/ 0 h 135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26"/>
                <a:gd name="T181" fmla="*/ 0 h 135"/>
                <a:gd name="T182" fmla="*/ 126 w 126"/>
                <a:gd name="T183" fmla="*/ 135 h 135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26" h="135">
                  <a:moveTo>
                    <a:pt x="31" y="0"/>
                  </a:moveTo>
                  <a:lnTo>
                    <a:pt x="36" y="4"/>
                  </a:lnTo>
                  <a:lnTo>
                    <a:pt x="42" y="7"/>
                  </a:lnTo>
                  <a:lnTo>
                    <a:pt x="45" y="7"/>
                  </a:lnTo>
                  <a:lnTo>
                    <a:pt x="47" y="8"/>
                  </a:lnTo>
                  <a:lnTo>
                    <a:pt x="49" y="9"/>
                  </a:lnTo>
                  <a:lnTo>
                    <a:pt x="53" y="10"/>
                  </a:lnTo>
                  <a:lnTo>
                    <a:pt x="57" y="9"/>
                  </a:lnTo>
                  <a:lnTo>
                    <a:pt x="65" y="12"/>
                  </a:lnTo>
                  <a:lnTo>
                    <a:pt x="74" y="15"/>
                  </a:lnTo>
                  <a:lnTo>
                    <a:pt x="81" y="21"/>
                  </a:lnTo>
                  <a:lnTo>
                    <a:pt x="89" y="24"/>
                  </a:lnTo>
                  <a:lnTo>
                    <a:pt x="94" y="29"/>
                  </a:lnTo>
                  <a:lnTo>
                    <a:pt x="98" y="33"/>
                  </a:lnTo>
                  <a:lnTo>
                    <a:pt x="103" y="38"/>
                  </a:lnTo>
                  <a:lnTo>
                    <a:pt x="108" y="43"/>
                  </a:lnTo>
                  <a:lnTo>
                    <a:pt x="112" y="48"/>
                  </a:lnTo>
                  <a:lnTo>
                    <a:pt x="114" y="53"/>
                  </a:lnTo>
                  <a:lnTo>
                    <a:pt x="115" y="59"/>
                  </a:lnTo>
                  <a:lnTo>
                    <a:pt x="118" y="64"/>
                  </a:lnTo>
                  <a:lnTo>
                    <a:pt x="120" y="71"/>
                  </a:lnTo>
                  <a:lnTo>
                    <a:pt x="121" y="75"/>
                  </a:lnTo>
                  <a:lnTo>
                    <a:pt x="123" y="78"/>
                  </a:lnTo>
                  <a:lnTo>
                    <a:pt x="122" y="81"/>
                  </a:lnTo>
                  <a:lnTo>
                    <a:pt x="123" y="84"/>
                  </a:lnTo>
                  <a:lnTo>
                    <a:pt x="126" y="89"/>
                  </a:lnTo>
                  <a:lnTo>
                    <a:pt x="125" y="92"/>
                  </a:lnTo>
                  <a:lnTo>
                    <a:pt x="125" y="98"/>
                  </a:lnTo>
                  <a:lnTo>
                    <a:pt x="105" y="135"/>
                  </a:lnTo>
                  <a:lnTo>
                    <a:pt x="100" y="130"/>
                  </a:lnTo>
                  <a:lnTo>
                    <a:pt x="94" y="128"/>
                  </a:lnTo>
                  <a:lnTo>
                    <a:pt x="89" y="127"/>
                  </a:lnTo>
                  <a:lnTo>
                    <a:pt x="83" y="124"/>
                  </a:lnTo>
                  <a:lnTo>
                    <a:pt x="77" y="124"/>
                  </a:lnTo>
                  <a:lnTo>
                    <a:pt x="71" y="123"/>
                  </a:lnTo>
                  <a:lnTo>
                    <a:pt x="65" y="121"/>
                  </a:lnTo>
                  <a:lnTo>
                    <a:pt x="63" y="119"/>
                  </a:lnTo>
                  <a:lnTo>
                    <a:pt x="58" y="117"/>
                  </a:lnTo>
                  <a:lnTo>
                    <a:pt x="52" y="116"/>
                  </a:lnTo>
                  <a:lnTo>
                    <a:pt x="49" y="115"/>
                  </a:lnTo>
                  <a:lnTo>
                    <a:pt x="43" y="112"/>
                  </a:lnTo>
                  <a:lnTo>
                    <a:pt x="41" y="111"/>
                  </a:lnTo>
                  <a:lnTo>
                    <a:pt x="37" y="110"/>
                  </a:lnTo>
                  <a:lnTo>
                    <a:pt x="36" y="106"/>
                  </a:lnTo>
                  <a:lnTo>
                    <a:pt x="30" y="104"/>
                  </a:lnTo>
                  <a:lnTo>
                    <a:pt x="29" y="100"/>
                  </a:lnTo>
                  <a:lnTo>
                    <a:pt x="26" y="99"/>
                  </a:lnTo>
                  <a:lnTo>
                    <a:pt x="22" y="94"/>
                  </a:lnTo>
                  <a:lnTo>
                    <a:pt x="19" y="90"/>
                  </a:lnTo>
                  <a:lnTo>
                    <a:pt x="16" y="85"/>
                  </a:lnTo>
                  <a:lnTo>
                    <a:pt x="14" y="79"/>
                  </a:lnTo>
                  <a:lnTo>
                    <a:pt x="10" y="75"/>
                  </a:lnTo>
                  <a:lnTo>
                    <a:pt x="10" y="67"/>
                  </a:lnTo>
                  <a:lnTo>
                    <a:pt x="6" y="60"/>
                  </a:lnTo>
                  <a:lnTo>
                    <a:pt x="3" y="56"/>
                  </a:lnTo>
                  <a:lnTo>
                    <a:pt x="3" y="49"/>
                  </a:lnTo>
                  <a:lnTo>
                    <a:pt x="2" y="43"/>
                  </a:lnTo>
                  <a:lnTo>
                    <a:pt x="1" y="38"/>
                  </a:lnTo>
                  <a:lnTo>
                    <a:pt x="0" y="32"/>
                  </a:lnTo>
                  <a:lnTo>
                    <a:pt x="31" y="0"/>
                  </a:lnTo>
                </a:path>
              </a:pathLst>
            </a:custGeom>
            <a:noFill/>
            <a:ln w="0">
              <a:solidFill>
                <a:srgbClr val="51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s-PR"/>
            </a:p>
          </p:txBody>
        </p:sp>
        <p:sp>
          <p:nvSpPr>
            <p:cNvPr id="295026" name="Freeform 120"/>
            <p:cNvSpPr>
              <a:spLocks/>
            </p:cNvSpPr>
            <p:nvPr/>
          </p:nvSpPr>
          <p:spPr bwMode="auto">
            <a:xfrm>
              <a:off x="2494" y="3119"/>
              <a:ext cx="21" cy="22"/>
            </a:xfrm>
            <a:custGeom>
              <a:avLst/>
              <a:gdLst>
                <a:gd name="T0" fmla="*/ 6 w 103"/>
                <a:gd name="T1" fmla="*/ 19 h 111"/>
                <a:gd name="T2" fmla="*/ 5 w 103"/>
                <a:gd name="T3" fmla="*/ 18 h 111"/>
                <a:gd name="T4" fmla="*/ 4 w 103"/>
                <a:gd name="T5" fmla="*/ 18 h 111"/>
                <a:gd name="T6" fmla="*/ 3 w 103"/>
                <a:gd name="T7" fmla="*/ 17 h 111"/>
                <a:gd name="T8" fmla="*/ 3 w 103"/>
                <a:gd name="T9" fmla="*/ 16 h 111"/>
                <a:gd name="T10" fmla="*/ 2 w 103"/>
                <a:gd name="T11" fmla="*/ 15 h 111"/>
                <a:gd name="T12" fmla="*/ 2 w 103"/>
                <a:gd name="T13" fmla="*/ 14 h 111"/>
                <a:gd name="T14" fmla="*/ 1 w 103"/>
                <a:gd name="T15" fmla="*/ 14 h 111"/>
                <a:gd name="T16" fmla="*/ 1 w 103"/>
                <a:gd name="T17" fmla="*/ 13 h 111"/>
                <a:gd name="T18" fmla="*/ 0 w 103"/>
                <a:gd name="T19" fmla="*/ 13 h 111"/>
                <a:gd name="T20" fmla="*/ 0 w 103"/>
                <a:gd name="T21" fmla="*/ 12 h 111"/>
                <a:gd name="T22" fmla="*/ 15 w 103"/>
                <a:gd name="T23" fmla="*/ 0 h 111"/>
                <a:gd name="T24" fmla="*/ 17 w 103"/>
                <a:gd name="T25" fmla="*/ 1 h 111"/>
                <a:gd name="T26" fmla="*/ 17 w 103"/>
                <a:gd name="T27" fmla="*/ 1 h 111"/>
                <a:gd name="T28" fmla="*/ 18 w 103"/>
                <a:gd name="T29" fmla="*/ 2 h 111"/>
                <a:gd name="T30" fmla="*/ 19 w 103"/>
                <a:gd name="T31" fmla="*/ 3 h 111"/>
                <a:gd name="T32" fmla="*/ 19 w 103"/>
                <a:gd name="T33" fmla="*/ 4 h 111"/>
                <a:gd name="T34" fmla="*/ 19 w 103"/>
                <a:gd name="T35" fmla="*/ 4 h 111"/>
                <a:gd name="T36" fmla="*/ 20 w 103"/>
                <a:gd name="T37" fmla="*/ 5 h 111"/>
                <a:gd name="T38" fmla="*/ 20 w 103"/>
                <a:gd name="T39" fmla="*/ 5 h 111"/>
                <a:gd name="T40" fmla="*/ 21 w 103"/>
                <a:gd name="T41" fmla="*/ 6 h 111"/>
                <a:gd name="T42" fmla="*/ 21 w 103"/>
                <a:gd name="T43" fmla="*/ 8 h 111"/>
                <a:gd name="T44" fmla="*/ 21 w 103"/>
                <a:gd name="T45" fmla="*/ 9 h 111"/>
                <a:gd name="T46" fmla="*/ 21 w 103"/>
                <a:gd name="T47" fmla="*/ 10 h 111"/>
                <a:gd name="T48" fmla="*/ 21 w 103"/>
                <a:gd name="T49" fmla="*/ 11 h 111"/>
                <a:gd name="T50" fmla="*/ 21 w 103"/>
                <a:gd name="T51" fmla="*/ 12 h 111"/>
                <a:gd name="T52" fmla="*/ 20 w 103"/>
                <a:gd name="T53" fmla="*/ 13 h 111"/>
                <a:gd name="T54" fmla="*/ 21 w 103"/>
                <a:gd name="T55" fmla="*/ 14 h 111"/>
                <a:gd name="T56" fmla="*/ 20 w 103"/>
                <a:gd name="T57" fmla="*/ 15 h 111"/>
                <a:gd name="T58" fmla="*/ 21 w 103"/>
                <a:gd name="T59" fmla="*/ 16 h 111"/>
                <a:gd name="T60" fmla="*/ 20 w 103"/>
                <a:gd name="T61" fmla="*/ 17 h 111"/>
                <a:gd name="T62" fmla="*/ 21 w 103"/>
                <a:gd name="T63" fmla="*/ 17 h 111"/>
                <a:gd name="T64" fmla="*/ 14 w 103"/>
                <a:gd name="T65" fmla="*/ 22 h 111"/>
                <a:gd name="T66" fmla="*/ 13 w 103"/>
                <a:gd name="T67" fmla="*/ 22 h 111"/>
                <a:gd name="T68" fmla="*/ 12 w 103"/>
                <a:gd name="T69" fmla="*/ 21 h 111"/>
                <a:gd name="T70" fmla="*/ 10 w 103"/>
                <a:gd name="T71" fmla="*/ 20 h 111"/>
                <a:gd name="T72" fmla="*/ 10 w 103"/>
                <a:gd name="T73" fmla="*/ 20 h 111"/>
                <a:gd name="T74" fmla="*/ 9 w 103"/>
                <a:gd name="T75" fmla="*/ 20 h 111"/>
                <a:gd name="T76" fmla="*/ 8 w 103"/>
                <a:gd name="T77" fmla="*/ 20 h 111"/>
                <a:gd name="T78" fmla="*/ 8 w 103"/>
                <a:gd name="T79" fmla="*/ 20 h 111"/>
                <a:gd name="T80" fmla="*/ 7 w 103"/>
                <a:gd name="T81" fmla="*/ 19 h 111"/>
                <a:gd name="T82" fmla="*/ 6 w 103"/>
                <a:gd name="T83" fmla="*/ 19 h 111"/>
                <a:gd name="T84" fmla="*/ 6 w 103"/>
                <a:gd name="T85" fmla="*/ 19 h 111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03"/>
                <a:gd name="T130" fmla="*/ 0 h 111"/>
                <a:gd name="T131" fmla="*/ 103 w 103"/>
                <a:gd name="T132" fmla="*/ 111 h 111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03" h="111">
                  <a:moveTo>
                    <a:pt x="28" y="97"/>
                  </a:moveTo>
                  <a:lnTo>
                    <a:pt x="26" y="92"/>
                  </a:lnTo>
                  <a:lnTo>
                    <a:pt x="21" y="91"/>
                  </a:lnTo>
                  <a:lnTo>
                    <a:pt x="16" y="86"/>
                  </a:lnTo>
                  <a:lnTo>
                    <a:pt x="15" y="81"/>
                  </a:lnTo>
                  <a:lnTo>
                    <a:pt x="12" y="78"/>
                  </a:lnTo>
                  <a:lnTo>
                    <a:pt x="8" y="73"/>
                  </a:lnTo>
                  <a:lnTo>
                    <a:pt x="5" y="72"/>
                  </a:lnTo>
                  <a:lnTo>
                    <a:pt x="4" y="68"/>
                  </a:lnTo>
                  <a:lnTo>
                    <a:pt x="1" y="64"/>
                  </a:lnTo>
                  <a:lnTo>
                    <a:pt x="0" y="61"/>
                  </a:lnTo>
                  <a:lnTo>
                    <a:pt x="76" y="0"/>
                  </a:lnTo>
                  <a:lnTo>
                    <a:pt x="81" y="5"/>
                  </a:lnTo>
                  <a:lnTo>
                    <a:pt x="84" y="6"/>
                  </a:lnTo>
                  <a:lnTo>
                    <a:pt x="86" y="10"/>
                  </a:lnTo>
                  <a:lnTo>
                    <a:pt x="91" y="15"/>
                  </a:lnTo>
                  <a:lnTo>
                    <a:pt x="92" y="18"/>
                  </a:lnTo>
                  <a:lnTo>
                    <a:pt x="95" y="19"/>
                  </a:lnTo>
                  <a:lnTo>
                    <a:pt x="97" y="23"/>
                  </a:lnTo>
                  <a:lnTo>
                    <a:pt x="98" y="27"/>
                  </a:lnTo>
                  <a:lnTo>
                    <a:pt x="101" y="32"/>
                  </a:lnTo>
                  <a:lnTo>
                    <a:pt x="101" y="38"/>
                  </a:lnTo>
                  <a:lnTo>
                    <a:pt x="102" y="45"/>
                  </a:lnTo>
                  <a:lnTo>
                    <a:pt x="102" y="51"/>
                  </a:lnTo>
                  <a:lnTo>
                    <a:pt x="103" y="58"/>
                  </a:lnTo>
                  <a:lnTo>
                    <a:pt x="101" y="63"/>
                  </a:lnTo>
                  <a:lnTo>
                    <a:pt x="99" y="65"/>
                  </a:lnTo>
                  <a:lnTo>
                    <a:pt x="101" y="73"/>
                  </a:lnTo>
                  <a:lnTo>
                    <a:pt x="99" y="75"/>
                  </a:lnTo>
                  <a:lnTo>
                    <a:pt x="101" y="82"/>
                  </a:lnTo>
                  <a:lnTo>
                    <a:pt x="99" y="85"/>
                  </a:lnTo>
                  <a:lnTo>
                    <a:pt x="101" y="88"/>
                  </a:lnTo>
                  <a:lnTo>
                    <a:pt x="67" y="111"/>
                  </a:lnTo>
                  <a:lnTo>
                    <a:pt x="62" y="109"/>
                  </a:lnTo>
                  <a:lnTo>
                    <a:pt x="57" y="104"/>
                  </a:lnTo>
                  <a:lnTo>
                    <a:pt x="51" y="102"/>
                  </a:lnTo>
                  <a:lnTo>
                    <a:pt x="49" y="101"/>
                  </a:lnTo>
                  <a:lnTo>
                    <a:pt x="46" y="99"/>
                  </a:lnTo>
                  <a:lnTo>
                    <a:pt x="41" y="102"/>
                  </a:lnTo>
                  <a:lnTo>
                    <a:pt x="37" y="99"/>
                  </a:lnTo>
                  <a:lnTo>
                    <a:pt x="33" y="98"/>
                  </a:lnTo>
                  <a:lnTo>
                    <a:pt x="31" y="97"/>
                  </a:lnTo>
                  <a:lnTo>
                    <a:pt x="28" y="97"/>
                  </a:lnTo>
                  <a:close/>
                </a:path>
              </a:pathLst>
            </a:custGeom>
            <a:solidFill>
              <a:srgbClr val="32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R"/>
            </a:p>
          </p:txBody>
        </p:sp>
        <p:sp>
          <p:nvSpPr>
            <p:cNvPr id="295027" name="Freeform 121"/>
            <p:cNvSpPr>
              <a:spLocks/>
            </p:cNvSpPr>
            <p:nvPr/>
          </p:nvSpPr>
          <p:spPr bwMode="auto">
            <a:xfrm>
              <a:off x="2494" y="3119"/>
              <a:ext cx="21" cy="22"/>
            </a:xfrm>
            <a:custGeom>
              <a:avLst/>
              <a:gdLst>
                <a:gd name="T0" fmla="*/ 6 w 103"/>
                <a:gd name="T1" fmla="*/ 19 h 111"/>
                <a:gd name="T2" fmla="*/ 5 w 103"/>
                <a:gd name="T3" fmla="*/ 18 h 111"/>
                <a:gd name="T4" fmla="*/ 4 w 103"/>
                <a:gd name="T5" fmla="*/ 18 h 111"/>
                <a:gd name="T6" fmla="*/ 3 w 103"/>
                <a:gd name="T7" fmla="*/ 17 h 111"/>
                <a:gd name="T8" fmla="*/ 3 w 103"/>
                <a:gd name="T9" fmla="*/ 16 h 111"/>
                <a:gd name="T10" fmla="*/ 2 w 103"/>
                <a:gd name="T11" fmla="*/ 15 h 111"/>
                <a:gd name="T12" fmla="*/ 2 w 103"/>
                <a:gd name="T13" fmla="*/ 14 h 111"/>
                <a:gd name="T14" fmla="*/ 1 w 103"/>
                <a:gd name="T15" fmla="*/ 14 h 111"/>
                <a:gd name="T16" fmla="*/ 1 w 103"/>
                <a:gd name="T17" fmla="*/ 13 h 111"/>
                <a:gd name="T18" fmla="*/ 0 w 103"/>
                <a:gd name="T19" fmla="*/ 13 h 111"/>
                <a:gd name="T20" fmla="*/ 0 w 103"/>
                <a:gd name="T21" fmla="*/ 12 h 111"/>
                <a:gd name="T22" fmla="*/ 15 w 103"/>
                <a:gd name="T23" fmla="*/ 0 h 111"/>
                <a:gd name="T24" fmla="*/ 17 w 103"/>
                <a:gd name="T25" fmla="*/ 1 h 111"/>
                <a:gd name="T26" fmla="*/ 17 w 103"/>
                <a:gd name="T27" fmla="*/ 1 h 111"/>
                <a:gd name="T28" fmla="*/ 18 w 103"/>
                <a:gd name="T29" fmla="*/ 2 h 111"/>
                <a:gd name="T30" fmla="*/ 19 w 103"/>
                <a:gd name="T31" fmla="*/ 3 h 111"/>
                <a:gd name="T32" fmla="*/ 19 w 103"/>
                <a:gd name="T33" fmla="*/ 4 h 111"/>
                <a:gd name="T34" fmla="*/ 19 w 103"/>
                <a:gd name="T35" fmla="*/ 4 h 111"/>
                <a:gd name="T36" fmla="*/ 20 w 103"/>
                <a:gd name="T37" fmla="*/ 5 h 111"/>
                <a:gd name="T38" fmla="*/ 20 w 103"/>
                <a:gd name="T39" fmla="*/ 5 h 111"/>
                <a:gd name="T40" fmla="*/ 21 w 103"/>
                <a:gd name="T41" fmla="*/ 6 h 111"/>
                <a:gd name="T42" fmla="*/ 21 w 103"/>
                <a:gd name="T43" fmla="*/ 8 h 111"/>
                <a:gd name="T44" fmla="*/ 21 w 103"/>
                <a:gd name="T45" fmla="*/ 9 h 111"/>
                <a:gd name="T46" fmla="*/ 21 w 103"/>
                <a:gd name="T47" fmla="*/ 10 h 111"/>
                <a:gd name="T48" fmla="*/ 21 w 103"/>
                <a:gd name="T49" fmla="*/ 11 h 111"/>
                <a:gd name="T50" fmla="*/ 21 w 103"/>
                <a:gd name="T51" fmla="*/ 12 h 111"/>
                <a:gd name="T52" fmla="*/ 20 w 103"/>
                <a:gd name="T53" fmla="*/ 13 h 111"/>
                <a:gd name="T54" fmla="*/ 21 w 103"/>
                <a:gd name="T55" fmla="*/ 14 h 111"/>
                <a:gd name="T56" fmla="*/ 20 w 103"/>
                <a:gd name="T57" fmla="*/ 15 h 111"/>
                <a:gd name="T58" fmla="*/ 21 w 103"/>
                <a:gd name="T59" fmla="*/ 16 h 111"/>
                <a:gd name="T60" fmla="*/ 20 w 103"/>
                <a:gd name="T61" fmla="*/ 17 h 111"/>
                <a:gd name="T62" fmla="*/ 21 w 103"/>
                <a:gd name="T63" fmla="*/ 17 h 111"/>
                <a:gd name="T64" fmla="*/ 14 w 103"/>
                <a:gd name="T65" fmla="*/ 22 h 111"/>
                <a:gd name="T66" fmla="*/ 13 w 103"/>
                <a:gd name="T67" fmla="*/ 22 h 111"/>
                <a:gd name="T68" fmla="*/ 12 w 103"/>
                <a:gd name="T69" fmla="*/ 21 h 111"/>
                <a:gd name="T70" fmla="*/ 10 w 103"/>
                <a:gd name="T71" fmla="*/ 20 h 111"/>
                <a:gd name="T72" fmla="*/ 10 w 103"/>
                <a:gd name="T73" fmla="*/ 20 h 111"/>
                <a:gd name="T74" fmla="*/ 9 w 103"/>
                <a:gd name="T75" fmla="*/ 20 h 111"/>
                <a:gd name="T76" fmla="*/ 8 w 103"/>
                <a:gd name="T77" fmla="*/ 20 h 111"/>
                <a:gd name="T78" fmla="*/ 8 w 103"/>
                <a:gd name="T79" fmla="*/ 20 h 111"/>
                <a:gd name="T80" fmla="*/ 7 w 103"/>
                <a:gd name="T81" fmla="*/ 19 h 111"/>
                <a:gd name="T82" fmla="*/ 6 w 103"/>
                <a:gd name="T83" fmla="*/ 19 h 111"/>
                <a:gd name="T84" fmla="*/ 6 w 103"/>
                <a:gd name="T85" fmla="*/ 19 h 111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03"/>
                <a:gd name="T130" fmla="*/ 0 h 111"/>
                <a:gd name="T131" fmla="*/ 103 w 103"/>
                <a:gd name="T132" fmla="*/ 111 h 111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03" h="111">
                  <a:moveTo>
                    <a:pt x="28" y="97"/>
                  </a:moveTo>
                  <a:lnTo>
                    <a:pt x="26" y="92"/>
                  </a:lnTo>
                  <a:lnTo>
                    <a:pt x="21" y="91"/>
                  </a:lnTo>
                  <a:lnTo>
                    <a:pt x="16" y="86"/>
                  </a:lnTo>
                  <a:lnTo>
                    <a:pt x="15" y="81"/>
                  </a:lnTo>
                  <a:lnTo>
                    <a:pt x="12" y="78"/>
                  </a:lnTo>
                  <a:lnTo>
                    <a:pt x="8" y="73"/>
                  </a:lnTo>
                  <a:lnTo>
                    <a:pt x="5" y="72"/>
                  </a:lnTo>
                  <a:lnTo>
                    <a:pt x="4" y="68"/>
                  </a:lnTo>
                  <a:lnTo>
                    <a:pt x="1" y="64"/>
                  </a:lnTo>
                  <a:lnTo>
                    <a:pt x="0" y="61"/>
                  </a:lnTo>
                  <a:lnTo>
                    <a:pt x="76" y="0"/>
                  </a:lnTo>
                  <a:lnTo>
                    <a:pt x="81" y="5"/>
                  </a:lnTo>
                  <a:lnTo>
                    <a:pt x="84" y="6"/>
                  </a:lnTo>
                  <a:lnTo>
                    <a:pt x="86" y="10"/>
                  </a:lnTo>
                  <a:lnTo>
                    <a:pt x="91" y="15"/>
                  </a:lnTo>
                  <a:lnTo>
                    <a:pt x="92" y="18"/>
                  </a:lnTo>
                  <a:lnTo>
                    <a:pt x="95" y="19"/>
                  </a:lnTo>
                  <a:lnTo>
                    <a:pt x="97" y="23"/>
                  </a:lnTo>
                  <a:lnTo>
                    <a:pt x="98" y="27"/>
                  </a:lnTo>
                  <a:lnTo>
                    <a:pt x="101" y="32"/>
                  </a:lnTo>
                  <a:lnTo>
                    <a:pt x="101" y="38"/>
                  </a:lnTo>
                  <a:lnTo>
                    <a:pt x="102" y="45"/>
                  </a:lnTo>
                  <a:lnTo>
                    <a:pt x="102" y="51"/>
                  </a:lnTo>
                  <a:lnTo>
                    <a:pt x="103" y="58"/>
                  </a:lnTo>
                  <a:lnTo>
                    <a:pt x="101" y="63"/>
                  </a:lnTo>
                  <a:lnTo>
                    <a:pt x="99" y="65"/>
                  </a:lnTo>
                  <a:lnTo>
                    <a:pt x="101" y="73"/>
                  </a:lnTo>
                  <a:lnTo>
                    <a:pt x="99" y="75"/>
                  </a:lnTo>
                  <a:lnTo>
                    <a:pt x="101" y="82"/>
                  </a:lnTo>
                  <a:lnTo>
                    <a:pt x="99" y="85"/>
                  </a:lnTo>
                  <a:lnTo>
                    <a:pt x="101" y="88"/>
                  </a:lnTo>
                  <a:lnTo>
                    <a:pt x="67" y="111"/>
                  </a:lnTo>
                  <a:lnTo>
                    <a:pt x="62" y="109"/>
                  </a:lnTo>
                  <a:lnTo>
                    <a:pt x="57" y="104"/>
                  </a:lnTo>
                  <a:lnTo>
                    <a:pt x="51" y="102"/>
                  </a:lnTo>
                  <a:lnTo>
                    <a:pt x="49" y="101"/>
                  </a:lnTo>
                  <a:lnTo>
                    <a:pt x="46" y="99"/>
                  </a:lnTo>
                  <a:lnTo>
                    <a:pt x="41" y="102"/>
                  </a:lnTo>
                  <a:lnTo>
                    <a:pt x="37" y="99"/>
                  </a:lnTo>
                  <a:lnTo>
                    <a:pt x="33" y="98"/>
                  </a:lnTo>
                  <a:lnTo>
                    <a:pt x="31" y="97"/>
                  </a:lnTo>
                  <a:lnTo>
                    <a:pt x="28" y="97"/>
                  </a:lnTo>
                </a:path>
              </a:pathLst>
            </a:custGeom>
            <a:noFill/>
            <a:ln w="0">
              <a:solidFill>
                <a:srgbClr val="51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s-PR"/>
            </a:p>
          </p:txBody>
        </p:sp>
        <p:sp>
          <p:nvSpPr>
            <p:cNvPr id="295028" name="Freeform 122"/>
            <p:cNvSpPr>
              <a:spLocks/>
            </p:cNvSpPr>
            <p:nvPr/>
          </p:nvSpPr>
          <p:spPr bwMode="auto">
            <a:xfrm>
              <a:off x="2494" y="3119"/>
              <a:ext cx="21" cy="22"/>
            </a:xfrm>
            <a:custGeom>
              <a:avLst/>
              <a:gdLst>
                <a:gd name="T0" fmla="*/ 6 w 103"/>
                <a:gd name="T1" fmla="*/ 19 h 111"/>
                <a:gd name="T2" fmla="*/ 5 w 103"/>
                <a:gd name="T3" fmla="*/ 18 h 111"/>
                <a:gd name="T4" fmla="*/ 4 w 103"/>
                <a:gd name="T5" fmla="*/ 18 h 111"/>
                <a:gd name="T6" fmla="*/ 3 w 103"/>
                <a:gd name="T7" fmla="*/ 17 h 111"/>
                <a:gd name="T8" fmla="*/ 3 w 103"/>
                <a:gd name="T9" fmla="*/ 16 h 111"/>
                <a:gd name="T10" fmla="*/ 2 w 103"/>
                <a:gd name="T11" fmla="*/ 15 h 111"/>
                <a:gd name="T12" fmla="*/ 2 w 103"/>
                <a:gd name="T13" fmla="*/ 14 h 111"/>
                <a:gd name="T14" fmla="*/ 1 w 103"/>
                <a:gd name="T15" fmla="*/ 14 h 111"/>
                <a:gd name="T16" fmla="*/ 1 w 103"/>
                <a:gd name="T17" fmla="*/ 13 h 111"/>
                <a:gd name="T18" fmla="*/ 0 w 103"/>
                <a:gd name="T19" fmla="*/ 13 h 111"/>
                <a:gd name="T20" fmla="*/ 0 w 103"/>
                <a:gd name="T21" fmla="*/ 12 h 111"/>
                <a:gd name="T22" fmla="*/ 15 w 103"/>
                <a:gd name="T23" fmla="*/ 0 h 111"/>
                <a:gd name="T24" fmla="*/ 17 w 103"/>
                <a:gd name="T25" fmla="*/ 1 h 111"/>
                <a:gd name="T26" fmla="*/ 17 w 103"/>
                <a:gd name="T27" fmla="*/ 1 h 111"/>
                <a:gd name="T28" fmla="*/ 18 w 103"/>
                <a:gd name="T29" fmla="*/ 2 h 111"/>
                <a:gd name="T30" fmla="*/ 19 w 103"/>
                <a:gd name="T31" fmla="*/ 3 h 111"/>
                <a:gd name="T32" fmla="*/ 19 w 103"/>
                <a:gd name="T33" fmla="*/ 4 h 111"/>
                <a:gd name="T34" fmla="*/ 19 w 103"/>
                <a:gd name="T35" fmla="*/ 4 h 111"/>
                <a:gd name="T36" fmla="*/ 20 w 103"/>
                <a:gd name="T37" fmla="*/ 5 h 111"/>
                <a:gd name="T38" fmla="*/ 20 w 103"/>
                <a:gd name="T39" fmla="*/ 5 h 111"/>
                <a:gd name="T40" fmla="*/ 21 w 103"/>
                <a:gd name="T41" fmla="*/ 6 h 111"/>
                <a:gd name="T42" fmla="*/ 21 w 103"/>
                <a:gd name="T43" fmla="*/ 8 h 111"/>
                <a:gd name="T44" fmla="*/ 21 w 103"/>
                <a:gd name="T45" fmla="*/ 9 h 111"/>
                <a:gd name="T46" fmla="*/ 21 w 103"/>
                <a:gd name="T47" fmla="*/ 10 h 111"/>
                <a:gd name="T48" fmla="*/ 21 w 103"/>
                <a:gd name="T49" fmla="*/ 11 h 111"/>
                <a:gd name="T50" fmla="*/ 21 w 103"/>
                <a:gd name="T51" fmla="*/ 12 h 111"/>
                <a:gd name="T52" fmla="*/ 20 w 103"/>
                <a:gd name="T53" fmla="*/ 13 h 111"/>
                <a:gd name="T54" fmla="*/ 21 w 103"/>
                <a:gd name="T55" fmla="*/ 14 h 111"/>
                <a:gd name="T56" fmla="*/ 20 w 103"/>
                <a:gd name="T57" fmla="*/ 15 h 111"/>
                <a:gd name="T58" fmla="*/ 21 w 103"/>
                <a:gd name="T59" fmla="*/ 16 h 111"/>
                <a:gd name="T60" fmla="*/ 20 w 103"/>
                <a:gd name="T61" fmla="*/ 17 h 111"/>
                <a:gd name="T62" fmla="*/ 21 w 103"/>
                <a:gd name="T63" fmla="*/ 17 h 111"/>
                <a:gd name="T64" fmla="*/ 14 w 103"/>
                <a:gd name="T65" fmla="*/ 22 h 111"/>
                <a:gd name="T66" fmla="*/ 13 w 103"/>
                <a:gd name="T67" fmla="*/ 22 h 111"/>
                <a:gd name="T68" fmla="*/ 12 w 103"/>
                <a:gd name="T69" fmla="*/ 21 h 111"/>
                <a:gd name="T70" fmla="*/ 10 w 103"/>
                <a:gd name="T71" fmla="*/ 20 h 111"/>
                <a:gd name="T72" fmla="*/ 10 w 103"/>
                <a:gd name="T73" fmla="*/ 20 h 111"/>
                <a:gd name="T74" fmla="*/ 9 w 103"/>
                <a:gd name="T75" fmla="*/ 20 h 111"/>
                <a:gd name="T76" fmla="*/ 8 w 103"/>
                <a:gd name="T77" fmla="*/ 20 h 111"/>
                <a:gd name="T78" fmla="*/ 8 w 103"/>
                <a:gd name="T79" fmla="*/ 20 h 111"/>
                <a:gd name="T80" fmla="*/ 7 w 103"/>
                <a:gd name="T81" fmla="*/ 19 h 111"/>
                <a:gd name="T82" fmla="*/ 6 w 103"/>
                <a:gd name="T83" fmla="*/ 19 h 111"/>
                <a:gd name="T84" fmla="*/ 6 w 103"/>
                <a:gd name="T85" fmla="*/ 19 h 111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03"/>
                <a:gd name="T130" fmla="*/ 0 h 111"/>
                <a:gd name="T131" fmla="*/ 103 w 103"/>
                <a:gd name="T132" fmla="*/ 111 h 111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03" h="111">
                  <a:moveTo>
                    <a:pt x="28" y="97"/>
                  </a:moveTo>
                  <a:lnTo>
                    <a:pt x="26" y="92"/>
                  </a:lnTo>
                  <a:lnTo>
                    <a:pt x="21" y="91"/>
                  </a:lnTo>
                  <a:lnTo>
                    <a:pt x="16" y="86"/>
                  </a:lnTo>
                  <a:lnTo>
                    <a:pt x="15" y="81"/>
                  </a:lnTo>
                  <a:lnTo>
                    <a:pt x="12" y="78"/>
                  </a:lnTo>
                  <a:lnTo>
                    <a:pt x="8" y="73"/>
                  </a:lnTo>
                  <a:lnTo>
                    <a:pt x="5" y="72"/>
                  </a:lnTo>
                  <a:lnTo>
                    <a:pt x="4" y="68"/>
                  </a:lnTo>
                  <a:lnTo>
                    <a:pt x="1" y="64"/>
                  </a:lnTo>
                  <a:lnTo>
                    <a:pt x="0" y="61"/>
                  </a:lnTo>
                  <a:lnTo>
                    <a:pt x="76" y="0"/>
                  </a:lnTo>
                  <a:lnTo>
                    <a:pt x="81" y="5"/>
                  </a:lnTo>
                  <a:lnTo>
                    <a:pt x="84" y="6"/>
                  </a:lnTo>
                  <a:lnTo>
                    <a:pt x="86" y="10"/>
                  </a:lnTo>
                  <a:lnTo>
                    <a:pt x="91" y="15"/>
                  </a:lnTo>
                  <a:lnTo>
                    <a:pt x="92" y="18"/>
                  </a:lnTo>
                  <a:lnTo>
                    <a:pt x="95" y="19"/>
                  </a:lnTo>
                  <a:lnTo>
                    <a:pt x="97" y="23"/>
                  </a:lnTo>
                  <a:lnTo>
                    <a:pt x="98" y="27"/>
                  </a:lnTo>
                  <a:lnTo>
                    <a:pt x="101" y="32"/>
                  </a:lnTo>
                  <a:lnTo>
                    <a:pt x="101" y="38"/>
                  </a:lnTo>
                  <a:lnTo>
                    <a:pt x="102" y="45"/>
                  </a:lnTo>
                  <a:lnTo>
                    <a:pt x="102" y="51"/>
                  </a:lnTo>
                  <a:lnTo>
                    <a:pt x="103" y="58"/>
                  </a:lnTo>
                  <a:lnTo>
                    <a:pt x="101" y="63"/>
                  </a:lnTo>
                  <a:lnTo>
                    <a:pt x="99" y="65"/>
                  </a:lnTo>
                  <a:lnTo>
                    <a:pt x="101" y="73"/>
                  </a:lnTo>
                  <a:lnTo>
                    <a:pt x="99" y="75"/>
                  </a:lnTo>
                  <a:lnTo>
                    <a:pt x="101" y="82"/>
                  </a:lnTo>
                  <a:lnTo>
                    <a:pt x="99" y="85"/>
                  </a:lnTo>
                  <a:lnTo>
                    <a:pt x="101" y="88"/>
                  </a:lnTo>
                  <a:lnTo>
                    <a:pt x="67" y="111"/>
                  </a:lnTo>
                  <a:lnTo>
                    <a:pt x="62" y="109"/>
                  </a:lnTo>
                  <a:lnTo>
                    <a:pt x="57" y="104"/>
                  </a:lnTo>
                  <a:lnTo>
                    <a:pt x="51" y="102"/>
                  </a:lnTo>
                  <a:lnTo>
                    <a:pt x="49" y="101"/>
                  </a:lnTo>
                  <a:lnTo>
                    <a:pt x="46" y="99"/>
                  </a:lnTo>
                  <a:lnTo>
                    <a:pt x="41" y="102"/>
                  </a:lnTo>
                  <a:lnTo>
                    <a:pt x="37" y="99"/>
                  </a:lnTo>
                  <a:lnTo>
                    <a:pt x="33" y="98"/>
                  </a:lnTo>
                  <a:lnTo>
                    <a:pt x="31" y="97"/>
                  </a:lnTo>
                  <a:lnTo>
                    <a:pt x="28" y="97"/>
                  </a:lnTo>
                </a:path>
              </a:pathLst>
            </a:custGeom>
            <a:noFill/>
            <a:ln w="0">
              <a:solidFill>
                <a:srgbClr val="51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s-PR"/>
            </a:p>
          </p:txBody>
        </p:sp>
        <p:sp>
          <p:nvSpPr>
            <p:cNvPr id="295029" name="Freeform 123"/>
            <p:cNvSpPr>
              <a:spLocks/>
            </p:cNvSpPr>
            <p:nvPr/>
          </p:nvSpPr>
          <p:spPr bwMode="auto">
            <a:xfrm>
              <a:off x="2588" y="3254"/>
              <a:ext cx="21" cy="27"/>
            </a:xfrm>
            <a:custGeom>
              <a:avLst/>
              <a:gdLst>
                <a:gd name="T0" fmla="*/ 8 w 103"/>
                <a:gd name="T1" fmla="*/ 0 h 132"/>
                <a:gd name="T2" fmla="*/ 9 w 103"/>
                <a:gd name="T3" fmla="*/ 0 h 132"/>
                <a:gd name="T4" fmla="*/ 9 w 103"/>
                <a:gd name="T5" fmla="*/ 0 h 132"/>
                <a:gd name="T6" fmla="*/ 10 w 103"/>
                <a:gd name="T7" fmla="*/ 1 h 132"/>
                <a:gd name="T8" fmla="*/ 10 w 103"/>
                <a:gd name="T9" fmla="*/ 1 h 132"/>
                <a:gd name="T10" fmla="*/ 11 w 103"/>
                <a:gd name="T11" fmla="*/ 1 h 132"/>
                <a:gd name="T12" fmla="*/ 12 w 103"/>
                <a:gd name="T13" fmla="*/ 1 h 132"/>
                <a:gd name="T14" fmla="*/ 12 w 103"/>
                <a:gd name="T15" fmla="*/ 2 h 132"/>
                <a:gd name="T16" fmla="*/ 13 w 103"/>
                <a:gd name="T17" fmla="*/ 2 h 132"/>
                <a:gd name="T18" fmla="*/ 13 w 103"/>
                <a:gd name="T19" fmla="*/ 2 h 132"/>
                <a:gd name="T20" fmla="*/ 14 w 103"/>
                <a:gd name="T21" fmla="*/ 2 h 132"/>
                <a:gd name="T22" fmla="*/ 15 w 103"/>
                <a:gd name="T23" fmla="*/ 3 h 132"/>
                <a:gd name="T24" fmla="*/ 16 w 103"/>
                <a:gd name="T25" fmla="*/ 4 h 132"/>
                <a:gd name="T26" fmla="*/ 17 w 103"/>
                <a:gd name="T27" fmla="*/ 4 h 132"/>
                <a:gd name="T28" fmla="*/ 18 w 103"/>
                <a:gd name="T29" fmla="*/ 5 h 132"/>
                <a:gd name="T30" fmla="*/ 18 w 103"/>
                <a:gd name="T31" fmla="*/ 6 h 132"/>
                <a:gd name="T32" fmla="*/ 19 w 103"/>
                <a:gd name="T33" fmla="*/ 7 h 132"/>
                <a:gd name="T34" fmla="*/ 20 w 103"/>
                <a:gd name="T35" fmla="*/ 8 h 132"/>
                <a:gd name="T36" fmla="*/ 20 w 103"/>
                <a:gd name="T37" fmla="*/ 9 h 132"/>
                <a:gd name="T38" fmla="*/ 20 w 103"/>
                <a:gd name="T39" fmla="*/ 10 h 132"/>
                <a:gd name="T40" fmla="*/ 20 w 103"/>
                <a:gd name="T41" fmla="*/ 11 h 132"/>
                <a:gd name="T42" fmla="*/ 20 w 103"/>
                <a:gd name="T43" fmla="*/ 13 h 132"/>
                <a:gd name="T44" fmla="*/ 20 w 103"/>
                <a:gd name="T45" fmla="*/ 14 h 132"/>
                <a:gd name="T46" fmla="*/ 21 w 103"/>
                <a:gd name="T47" fmla="*/ 15 h 132"/>
                <a:gd name="T48" fmla="*/ 20 w 103"/>
                <a:gd name="T49" fmla="*/ 16 h 132"/>
                <a:gd name="T50" fmla="*/ 21 w 103"/>
                <a:gd name="T51" fmla="*/ 17 h 132"/>
                <a:gd name="T52" fmla="*/ 20 w 103"/>
                <a:gd name="T53" fmla="*/ 18 h 132"/>
                <a:gd name="T54" fmla="*/ 21 w 103"/>
                <a:gd name="T55" fmla="*/ 19 h 132"/>
                <a:gd name="T56" fmla="*/ 20 w 103"/>
                <a:gd name="T57" fmla="*/ 19 h 132"/>
                <a:gd name="T58" fmla="*/ 21 w 103"/>
                <a:gd name="T59" fmla="*/ 20 h 132"/>
                <a:gd name="T60" fmla="*/ 21 w 103"/>
                <a:gd name="T61" fmla="*/ 20 h 132"/>
                <a:gd name="T62" fmla="*/ 15 w 103"/>
                <a:gd name="T63" fmla="*/ 27 h 132"/>
                <a:gd name="T64" fmla="*/ 14 w 103"/>
                <a:gd name="T65" fmla="*/ 27 h 132"/>
                <a:gd name="T66" fmla="*/ 13 w 103"/>
                <a:gd name="T67" fmla="*/ 26 h 132"/>
                <a:gd name="T68" fmla="*/ 12 w 103"/>
                <a:gd name="T69" fmla="*/ 25 h 132"/>
                <a:gd name="T70" fmla="*/ 11 w 103"/>
                <a:gd name="T71" fmla="*/ 24 h 132"/>
                <a:gd name="T72" fmla="*/ 10 w 103"/>
                <a:gd name="T73" fmla="*/ 23 h 132"/>
                <a:gd name="T74" fmla="*/ 9 w 103"/>
                <a:gd name="T75" fmla="*/ 23 h 132"/>
                <a:gd name="T76" fmla="*/ 8 w 103"/>
                <a:gd name="T77" fmla="*/ 22 h 132"/>
                <a:gd name="T78" fmla="*/ 8 w 103"/>
                <a:gd name="T79" fmla="*/ 22 h 132"/>
                <a:gd name="T80" fmla="*/ 7 w 103"/>
                <a:gd name="T81" fmla="*/ 22 h 132"/>
                <a:gd name="T82" fmla="*/ 6 w 103"/>
                <a:gd name="T83" fmla="*/ 21 h 132"/>
                <a:gd name="T84" fmla="*/ 6 w 103"/>
                <a:gd name="T85" fmla="*/ 21 h 132"/>
                <a:gd name="T86" fmla="*/ 5 w 103"/>
                <a:gd name="T87" fmla="*/ 20 h 132"/>
                <a:gd name="T88" fmla="*/ 4 w 103"/>
                <a:gd name="T89" fmla="*/ 20 h 132"/>
                <a:gd name="T90" fmla="*/ 4 w 103"/>
                <a:gd name="T91" fmla="*/ 19 h 132"/>
                <a:gd name="T92" fmla="*/ 3 w 103"/>
                <a:gd name="T93" fmla="*/ 19 h 132"/>
                <a:gd name="T94" fmla="*/ 3 w 103"/>
                <a:gd name="T95" fmla="*/ 18 h 132"/>
                <a:gd name="T96" fmla="*/ 2 w 103"/>
                <a:gd name="T97" fmla="*/ 18 h 132"/>
                <a:gd name="T98" fmla="*/ 2 w 103"/>
                <a:gd name="T99" fmla="*/ 17 h 132"/>
                <a:gd name="T100" fmla="*/ 2 w 103"/>
                <a:gd name="T101" fmla="*/ 16 h 132"/>
                <a:gd name="T102" fmla="*/ 1 w 103"/>
                <a:gd name="T103" fmla="*/ 15 h 132"/>
                <a:gd name="T104" fmla="*/ 0 w 103"/>
                <a:gd name="T105" fmla="*/ 14 h 132"/>
                <a:gd name="T106" fmla="*/ 0 w 103"/>
                <a:gd name="T107" fmla="*/ 13 h 132"/>
                <a:gd name="T108" fmla="*/ 0 w 103"/>
                <a:gd name="T109" fmla="*/ 11 h 132"/>
                <a:gd name="T110" fmla="*/ 0 w 103"/>
                <a:gd name="T111" fmla="*/ 10 h 132"/>
                <a:gd name="T112" fmla="*/ 0 w 103"/>
                <a:gd name="T113" fmla="*/ 9 h 132"/>
                <a:gd name="T114" fmla="*/ 1 w 103"/>
                <a:gd name="T115" fmla="*/ 8 h 132"/>
                <a:gd name="T116" fmla="*/ 0 w 103"/>
                <a:gd name="T117" fmla="*/ 7 h 132"/>
                <a:gd name="T118" fmla="*/ 1 w 103"/>
                <a:gd name="T119" fmla="*/ 6 h 132"/>
                <a:gd name="T120" fmla="*/ 1 w 103"/>
                <a:gd name="T121" fmla="*/ 5 h 132"/>
                <a:gd name="T122" fmla="*/ 1 w 103"/>
                <a:gd name="T123" fmla="*/ 4 h 132"/>
                <a:gd name="T124" fmla="*/ 8 w 103"/>
                <a:gd name="T125" fmla="*/ 0 h 132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03"/>
                <a:gd name="T190" fmla="*/ 0 h 132"/>
                <a:gd name="T191" fmla="*/ 103 w 103"/>
                <a:gd name="T192" fmla="*/ 132 h 132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03" h="132">
                  <a:moveTo>
                    <a:pt x="37" y="0"/>
                  </a:moveTo>
                  <a:lnTo>
                    <a:pt x="43" y="2"/>
                  </a:lnTo>
                  <a:lnTo>
                    <a:pt x="46" y="2"/>
                  </a:lnTo>
                  <a:lnTo>
                    <a:pt x="48" y="4"/>
                  </a:lnTo>
                  <a:lnTo>
                    <a:pt x="51" y="5"/>
                  </a:lnTo>
                  <a:lnTo>
                    <a:pt x="54" y="6"/>
                  </a:lnTo>
                  <a:lnTo>
                    <a:pt x="57" y="7"/>
                  </a:lnTo>
                  <a:lnTo>
                    <a:pt x="59" y="8"/>
                  </a:lnTo>
                  <a:lnTo>
                    <a:pt x="63" y="10"/>
                  </a:lnTo>
                  <a:lnTo>
                    <a:pt x="65" y="10"/>
                  </a:lnTo>
                  <a:lnTo>
                    <a:pt x="71" y="12"/>
                  </a:lnTo>
                  <a:lnTo>
                    <a:pt x="74" y="13"/>
                  </a:lnTo>
                  <a:lnTo>
                    <a:pt x="79" y="18"/>
                  </a:lnTo>
                  <a:lnTo>
                    <a:pt x="83" y="21"/>
                  </a:lnTo>
                  <a:lnTo>
                    <a:pt x="86" y="24"/>
                  </a:lnTo>
                  <a:lnTo>
                    <a:pt x="89" y="29"/>
                  </a:lnTo>
                  <a:lnTo>
                    <a:pt x="92" y="33"/>
                  </a:lnTo>
                  <a:lnTo>
                    <a:pt x="97" y="38"/>
                  </a:lnTo>
                  <a:lnTo>
                    <a:pt x="97" y="45"/>
                  </a:lnTo>
                  <a:lnTo>
                    <a:pt x="99" y="48"/>
                  </a:lnTo>
                  <a:lnTo>
                    <a:pt x="99" y="54"/>
                  </a:lnTo>
                  <a:lnTo>
                    <a:pt x="100" y="62"/>
                  </a:lnTo>
                  <a:lnTo>
                    <a:pt x="100" y="68"/>
                  </a:lnTo>
                  <a:lnTo>
                    <a:pt x="103" y="73"/>
                  </a:lnTo>
                  <a:lnTo>
                    <a:pt x="100" y="77"/>
                  </a:lnTo>
                  <a:lnTo>
                    <a:pt x="103" y="81"/>
                  </a:lnTo>
                  <a:lnTo>
                    <a:pt x="100" y="87"/>
                  </a:lnTo>
                  <a:lnTo>
                    <a:pt x="102" y="91"/>
                  </a:lnTo>
                  <a:lnTo>
                    <a:pt x="100" y="93"/>
                  </a:lnTo>
                  <a:lnTo>
                    <a:pt x="103" y="98"/>
                  </a:lnTo>
                  <a:lnTo>
                    <a:pt x="102" y="100"/>
                  </a:lnTo>
                  <a:lnTo>
                    <a:pt x="74" y="132"/>
                  </a:lnTo>
                  <a:lnTo>
                    <a:pt x="69" y="130"/>
                  </a:lnTo>
                  <a:lnTo>
                    <a:pt x="64" y="125"/>
                  </a:lnTo>
                  <a:lnTo>
                    <a:pt x="59" y="120"/>
                  </a:lnTo>
                  <a:lnTo>
                    <a:pt x="53" y="117"/>
                  </a:lnTo>
                  <a:lnTo>
                    <a:pt x="49" y="113"/>
                  </a:lnTo>
                  <a:lnTo>
                    <a:pt x="46" y="111"/>
                  </a:lnTo>
                  <a:lnTo>
                    <a:pt x="41" y="109"/>
                  </a:lnTo>
                  <a:lnTo>
                    <a:pt x="37" y="108"/>
                  </a:lnTo>
                  <a:lnTo>
                    <a:pt x="35" y="108"/>
                  </a:lnTo>
                  <a:lnTo>
                    <a:pt x="30" y="105"/>
                  </a:lnTo>
                  <a:lnTo>
                    <a:pt x="28" y="102"/>
                  </a:lnTo>
                  <a:lnTo>
                    <a:pt x="25" y="100"/>
                  </a:lnTo>
                  <a:lnTo>
                    <a:pt x="22" y="99"/>
                  </a:lnTo>
                  <a:lnTo>
                    <a:pt x="18" y="94"/>
                  </a:lnTo>
                  <a:lnTo>
                    <a:pt x="14" y="93"/>
                  </a:lnTo>
                  <a:lnTo>
                    <a:pt x="13" y="90"/>
                  </a:lnTo>
                  <a:lnTo>
                    <a:pt x="12" y="86"/>
                  </a:lnTo>
                  <a:lnTo>
                    <a:pt x="10" y="82"/>
                  </a:lnTo>
                  <a:lnTo>
                    <a:pt x="8" y="77"/>
                  </a:lnTo>
                  <a:lnTo>
                    <a:pt x="3" y="73"/>
                  </a:lnTo>
                  <a:lnTo>
                    <a:pt x="2" y="67"/>
                  </a:lnTo>
                  <a:lnTo>
                    <a:pt x="1" y="63"/>
                  </a:lnTo>
                  <a:lnTo>
                    <a:pt x="0" y="56"/>
                  </a:lnTo>
                  <a:lnTo>
                    <a:pt x="2" y="51"/>
                  </a:lnTo>
                  <a:lnTo>
                    <a:pt x="1" y="44"/>
                  </a:lnTo>
                  <a:lnTo>
                    <a:pt x="3" y="39"/>
                  </a:lnTo>
                  <a:lnTo>
                    <a:pt x="2" y="34"/>
                  </a:lnTo>
                  <a:lnTo>
                    <a:pt x="5" y="29"/>
                  </a:lnTo>
                  <a:lnTo>
                    <a:pt x="3" y="22"/>
                  </a:lnTo>
                  <a:lnTo>
                    <a:pt x="5" y="19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32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R"/>
            </a:p>
          </p:txBody>
        </p:sp>
        <p:sp>
          <p:nvSpPr>
            <p:cNvPr id="295030" name="Freeform 124"/>
            <p:cNvSpPr>
              <a:spLocks/>
            </p:cNvSpPr>
            <p:nvPr/>
          </p:nvSpPr>
          <p:spPr bwMode="auto">
            <a:xfrm>
              <a:off x="2588" y="3254"/>
              <a:ext cx="21" cy="27"/>
            </a:xfrm>
            <a:custGeom>
              <a:avLst/>
              <a:gdLst>
                <a:gd name="T0" fmla="*/ 8 w 103"/>
                <a:gd name="T1" fmla="*/ 0 h 132"/>
                <a:gd name="T2" fmla="*/ 9 w 103"/>
                <a:gd name="T3" fmla="*/ 0 h 132"/>
                <a:gd name="T4" fmla="*/ 9 w 103"/>
                <a:gd name="T5" fmla="*/ 0 h 132"/>
                <a:gd name="T6" fmla="*/ 10 w 103"/>
                <a:gd name="T7" fmla="*/ 1 h 132"/>
                <a:gd name="T8" fmla="*/ 10 w 103"/>
                <a:gd name="T9" fmla="*/ 1 h 132"/>
                <a:gd name="T10" fmla="*/ 11 w 103"/>
                <a:gd name="T11" fmla="*/ 1 h 132"/>
                <a:gd name="T12" fmla="*/ 12 w 103"/>
                <a:gd name="T13" fmla="*/ 1 h 132"/>
                <a:gd name="T14" fmla="*/ 12 w 103"/>
                <a:gd name="T15" fmla="*/ 2 h 132"/>
                <a:gd name="T16" fmla="*/ 13 w 103"/>
                <a:gd name="T17" fmla="*/ 2 h 132"/>
                <a:gd name="T18" fmla="*/ 13 w 103"/>
                <a:gd name="T19" fmla="*/ 2 h 132"/>
                <a:gd name="T20" fmla="*/ 14 w 103"/>
                <a:gd name="T21" fmla="*/ 2 h 132"/>
                <a:gd name="T22" fmla="*/ 15 w 103"/>
                <a:gd name="T23" fmla="*/ 3 h 132"/>
                <a:gd name="T24" fmla="*/ 16 w 103"/>
                <a:gd name="T25" fmla="*/ 4 h 132"/>
                <a:gd name="T26" fmla="*/ 17 w 103"/>
                <a:gd name="T27" fmla="*/ 4 h 132"/>
                <a:gd name="T28" fmla="*/ 18 w 103"/>
                <a:gd name="T29" fmla="*/ 5 h 132"/>
                <a:gd name="T30" fmla="*/ 18 w 103"/>
                <a:gd name="T31" fmla="*/ 6 h 132"/>
                <a:gd name="T32" fmla="*/ 19 w 103"/>
                <a:gd name="T33" fmla="*/ 7 h 132"/>
                <a:gd name="T34" fmla="*/ 20 w 103"/>
                <a:gd name="T35" fmla="*/ 8 h 132"/>
                <a:gd name="T36" fmla="*/ 20 w 103"/>
                <a:gd name="T37" fmla="*/ 9 h 132"/>
                <a:gd name="T38" fmla="*/ 20 w 103"/>
                <a:gd name="T39" fmla="*/ 10 h 132"/>
                <a:gd name="T40" fmla="*/ 20 w 103"/>
                <a:gd name="T41" fmla="*/ 11 h 132"/>
                <a:gd name="T42" fmla="*/ 20 w 103"/>
                <a:gd name="T43" fmla="*/ 13 h 132"/>
                <a:gd name="T44" fmla="*/ 20 w 103"/>
                <a:gd name="T45" fmla="*/ 14 h 132"/>
                <a:gd name="T46" fmla="*/ 21 w 103"/>
                <a:gd name="T47" fmla="*/ 15 h 132"/>
                <a:gd name="T48" fmla="*/ 20 w 103"/>
                <a:gd name="T49" fmla="*/ 16 h 132"/>
                <a:gd name="T50" fmla="*/ 21 w 103"/>
                <a:gd name="T51" fmla="*/ 17 h 132"/>
                <a:gd name="T52" fmla="*/ 20 w 103"/>
                <a:gd name="T53" fmla="*/ 18 h 132"/>
                <a:gd name="T54" fmla="*/ 21 w 103"/>
                <a:gd name="T55" fmla="*/ 19 h 132"/>
                <a:gd name="T56" fmla="*/ 20 w 103"/>
                <a:gd name="T57" fmla="*/ 19 h 132"/>
                <a:gd name="T58" fmla="*/ 21 w 103"/>
                <a:gd name="T59" fmla="*/ 20 h 132"/>
                <a:gd name="T60" fmla="*/ 21 w 103"/>
                <a:gd name="T61" fmla="*/ 20 h 132"/>
                <a:gd name="T62" fmla="*/ 15 w 103"/>
                <a:gd name="T63" fmla="*/ 27 h 132"/>
                <a:gd name="T64" fmla="*/ 14 w 103"/>
                <a:gd name="T65" fmla="*/ 27 h 132"/>
                <a:gd name="T66" fmla="*/ 13 w 103"/>
                <a:gd name="T67" fmla="*/ 26 h 132"/>
                <a:gd name="T68" fmla="*/ 12 w 103"/>
                <a:gd name="T69" fmla="*/ 25 h 132"/>
                <a:gd name="T70" fmla="*/ 11 w 103"/>
                <a:gd name="T71" fmla="*/ 24 h 132"/>
                <a:gd name="T72" fmla="*/ 10 w 103"/>
                <a:gd name="T73" fmla="*/ 23 h 132"/>
                <a:gd name="T74" fmla="*/ 9 w 103"/>
                <a:gd name="T75" fmla="*/ 23 h 132"/>
                <a:gd name="T76" fmla="*/ 8 w 103"/>
                <a:gd name="T77" fmla="*/ 22 h 132"/>
                <a:gd name="T78" fmla="*/ 8 w 103"/>
                <a:gd name="T79" fmla="*/ 22 h 132"/>
                <a:gd name="T80" fmla="*/ 7 w 103"/>
                <a:gd name="T81" fmla="*/ 22 h 132"/>
                <a:gd name="T82" fmla="*/ 6 w 103"/>
                <a:gd name="T83" fmla="*/ 21 h 132"/>
                <a:gd name="T84" fmla="*/ 6 w 103"/>
                <a:gd name="T85" fmla="*/ 21 h 132"/>
                <a:gd name="T86" fmla="*/ 5 w 103"/>
                <a:gd name="T87" fmla="*/ 20 h 132"/>
                <a:gd name="T88" fmla="*/ 4 w 103"/>
                <a:gd name="T89" fmla="*/ 20 h 132"/>
                <a:gd name="T90" fmla="*/ 4 w 103"/>
                <a:gd name="T91" fmla="*/ 19 h 132"/>
                <a:gd name="T92" fmla="*/ 3 w 103"/>
                <a:gd name="T93" fmla="*/ 19 h 132"/>
                <a:gd name="T94" fmla="*/ 3 w 103"/>
                <a:gd name="T95" fmla="*/ 18 h 132"/>
                <a:gd name="T96" fmla="*/ 2 w 103"/>
                <a:gd name="T97" fmla="*/ 18 h 132"/>
                <a:gd name="T98" fmla="*/ 2 w 103"/>
                <a:gd name="T99" fmla="*/ 17 h 132"/>
                <a:gd name="T100" fmla="*/ 2 w 103"/>
                <a:gd name="T101" fmla="*/ 16 h 132"/>
                <a:gd name="T102" fmla="*/ 1 w 103"/>
                <a:gd name="T103" fmla="*/ 15 h 132"/>
                <a:gd name="T104" fmla="*/ 0 w 103"/>
                <a:gd name="T105" fmla="*/ 14 h 132"/>
                <a:gd name="T106" fmla="*/ 0 w 103"/>
                <a:gd name="T107" fmla="*/ 13 h 132"/>
                <a:gd name="T108" fmla="*/ 0 w 103"/>
                <a:gd name="T109" fmla="*/ 11 h 132"/>
                <a:gd name="T110" fmla="*/ 0 w 103"/>
                <a:gd name="T111" fmla="*/ 10 h 132"/>
                <a:gd name="T112" fmla="*/ 0 w 103"/>
                <a:gd name="T113" fmla="*/ 9 h 132"/>
                <a:gd name="T114" fmla="*/ 1 w 103"/>
                <a:gd name="T115" fmla="*/ 8 h 132"/>
                <a:gd name="T116" fmla="*/ 0 w 103"/>
                <a:gd name="T117" fmla="*/ 7 h 132"/>
                <a:gd name="T118" fmla="*/ 1 w 103"/>
                <a:gd name="T119" fmla="*/ 6 h 132"/>
                <a:gd name="T120" fmla="*/ 1 w 103"/>
                <a:gd name="T121" fmla="*/ 5 h 132"/>
                <a:gd name="T122" fmla="*/ 1 w 103"/>
                <a:gd name="T123" fmla="*/ 4 h 132"/>
                <a:gd name="T124" fmla="*/ 8 w 103"/>
                <a:gd name="T125" fmla="*/ 0 h 132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03"/>
                <a:gd name="T190" fmla="*/ 0 h 132"/>
                <a:gd name="T191" fmla="*/ 103 w 103"/>
                <a:gd name="T192" fmla="*/ 132 h 132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03" h="132">
                  <a:moveTo>
                    <a:pt x="37" y="0"/>
                  </a:moveTo>
                  <a:lnTo>
                    <a:pt x="43" y="2"/>
                  </a:lnTo>
                  <a:lnTo>
                    <a:pt x="46" y="2"/>
                  </a:lnTo>
                  <a:lnTo>
                    <a:pt x="48" y="4"/>
                  </a:lnTo>
                  <a:lnTo>
                    <a:pt x="51" y="5"/>
                  </a:lnTo>
                  <a:lnTo>
                    <a:pt x="54" y="6"/>
                  </a:lnTo>
                  <a:lnTo>
                    <a:pt x="57" y="7"/>
                  </a:lnTo>
                  <a:lnTo>
                    <a:pt x="59" y="8"/>
                  </a:lnTo>
                  <a:lnTo>
                    <a:pt x="63" y="10"/>
                  </a:lnTo>
                  <a:lnTo>
                    <a:pt x="65" y="10"/>
                  </a:lnTo>
                  <a:lnTo>
                    <a:pt x="71" y="12"/>
                  </a:lnTo>
                  <a:lnTo>
                    <a:pt x="74" y="13"/>
                  </a:lnTo>
                  <a:lnTo>
                    <a:pt x="79" y="18"/>
                  </a:lnTo>
                  <a:lnTo>
                    <a:pt x="83" y="21"/>
                  </a:lnTo>
                  <a:lnTo>
                    <a:pt x="86" y="24"/>
                  </a:lnTo>
                  <a:lnTo>
                    <a:pt x="89" y="29"/>
                  </a:lnTo>
                  <a:lnTo>
                    <a:pt x="92" y="33"/>
                  </a:lnTo>
                  <a:lnTo>
                    <a:pt x="97" y="38"/>
                  </a:lnTo>
                  <a:lnTo>
                    <a:pt x="97" y="45"/>
                  </a:lnTo>
                  <a:lnTo>
                    <a:pt x="99" y="48"/>
                  </a:lnTo>
                  <a:lnTo>
                    <a:pt x="99" y="54"/>
                  </a:lnTo>
                  <a:lnTo>
                    <a:pt x="100" y="62"/>
                  </a:lnTo>
                  <a:lnTo>
                    <a:pt x="100" y="68"/>
                  </a:lnTo>
                  <a:lnTo>
                    <a:pt x="103" y="73"/>
                  </a:lnTo>
                  <a:lnTo>
                    <a:pt x="100" y="77"/>
                  </a:lnTo>
                  <a:lnTo>
                    <a:pt x="103" y="81"/>
                  </a:lnTo>
                  <a:lnTo>
                    <a:pt x="100" y="87"/>
                  </a:lnTo>
                  <a:lnTo>
                    <a:pt x="102" y="91"/>
                  </a:lnTo>
                  <a:lnTo>
                    <a:pt x="100" y="93"/>
                  </a:lnTo>
                  <a:lnTo>
                    <a:pt x="103" y="98"/>
                  </a:lnTo>
                  <a:lnTo>
                    <a:pt x="102" y="100"/>
                  </a:lnTo>
                  <a:lnTo>
                    <a:pt x="74" y="132"/>
                  </a:lnTo>
                  <a:lnTo>
                    <a:pt x="69" y="130"/>
                  </a:lnTo>
                  <a:lnTo>
                    <a:pt x="64" y="125"/>
                  </a:lnTo>
                  <a:lnTo>
                    <a:pt x="59" y="120"/>
                  </a:lnTo>
                  <a:lnTo>
                    <a:pt x="53" y="117"/>
                  </a:lnTo>
                  <a:lnTo>
                    <a:pt x="49" y="113"/>
                  </a:lnTo>
                  <a:lnTo>
                    <a:pt x="46" y="111"/>
                  </a:lnTo>
                  <a:lnTo>
                    <a:pt x="41" y="109"/>
                  </a:lnTo>
                  <a:lnTo>
                    <a:pt x="37" y="108"/>
                  </a:lnTo>
                  <a:lnTo>
                    <a:pt x="35" y="108"/>
                  </a:lnTo>
                  <a:lnTo>
                    <a:pt x="30" y="105"/>
                  </a:lnTo>
                  <a:lnTo>
                    <a:pt x="28" y="102"/>
                  </a:lnTo>
                  <a:lnTo>
                    <a:pt x="25" y="100"/>
                  </a:lnTo>
                  <a:lnTo>
                    <a:pt x="22" y="99"/>
                  </a:lnTo>
                  <a:lnTo>
                    <a:pt x="18" y="94"/>
                  </a:lnTo>
                  <a:lnTo>
                    <a:pt x="14" y="93"/>
                  </a:lnTo>
                  <a:lnTo>
                    <a:pt x="13" y="90"/>
                  </a:lnTo>
                  <a:lnTo>
                    <a:pt x="12" y="86"/>
                  </a:lnTo>
                  <a:lnTo>
                    <a:pt x="10" y="82"/>
                  </a:lnTo>
                  <a:lnTo>
                    <a:pt x="8" y="77"/>
                  </a:lnTo>
                  <a:lnTo>
                    <a:pt x="3" y="73"/>
                  </a:lnTo>
                  <a:lnTo>
                    <a:pt x="2" y="67"/>
                  </a:lnTo>
                  <a:lnTo>
                    <a:pt x="1" y="63"/>
                  </a:lnTo>
                  <a:lnTo>
                    <a:pt x="0" y="56"/>
                  </a:lnTo>
                  <a:lnTo>
                    <a:pt x="2" y="51"/>
                  </a:lnTo>
                  <a:lnTo>
                    <a:pt x="1" y="44"/>
                  </a:lnTo>
                  <a:lnTo>
                    <a:pt x="3" y="39"/>
                  </a:lnTo>
                  <a:lnTo>
                    <a:pt x="2" y="34"/>
                  </a:lnTo>
                  <a:lnTo>
                    <a:pt x="5" y="29"/>
                  </a:lnTo>
                  <a:lnTo>
                    <a:pt x="3" y="22"/>
                  </a:lnTo>
                  <a:lnTo>
                    <a:pt x="5" y="19"/>
                  </a:lnTo>
                  <a:lnTo>
                    <a:pt x="37" y="0"/>
                  </a:lnTo>
                </a:path>
              </a:pathLst>
            </a:custGeom>
            <a:noFill/>
            <a:ln w="0">
              <a:solidFill>
                <a:srgbClr val="51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s-PR"/>
            </a:p>
          </p:txBody>
        </p:sp>
        <p:sp>
          <p:nvSpPr>
            <p:cNvPr id="295031" name="Freeform 125"/>
            <p:cNvSpPr>
              <a:spLocks/>
            </p:cNvSpPr>
            <p:nvPr/>
          </p:nvSpPr>
          <p:spPr bwMode="auto">
            <a:xfrm>
              <a:off x="2588" y="3254"/>
              <a:ext cx="21" cy="27"/>
            </a:xfrm>
            <a:custGeom>
              <a:avLst/>
              <a:gdLst>
                <a:gd name="T0" fmla="*/ 8 w 103"/>
                <a:gd name="T1" fmla="*/ 0 h 132"/>
                <a:gd name="T2" fmla="*/ 9 w 103"/>
                <a:gd name="T3" fmla="*/ 0 h 132"/>
                <a:gd name="T4" fmla="*/ 9 w 103"/>
                <a:gd name="T5" fmla="*/ 0 h 132"/>
                <a:gd name="T6" fmla="*/ 10 w 103"/>
                <a:gd name="T7" fmla="*/ 1 h 132"/>
                <a:gd name="T8" fmla="*/ 10 w 103"/>
                <a:gd name="T9" fmla="*/ 1 h 132"/>
                <a:gd name="T10" fmla="*/ 11 w 103"/>
                <a:gd name="T11" fmla="*/ 1 h 132"/>
                <a:gd name="T12" fmla="*/ 12 w 103"/>
                <a:gd name="T13" fmla="*/ 1 h 132"/>
                <a:gd name="T14" fmla="*/ 12 w 103"/>
                <a:gd name="T15" fmla="*/ 2 h 132"/>
                <a:gd name="T16" fmla="*/ 13 w 103"/>
                <a:gd name="T17" fmla="*/ 2 h 132"/>
                <a:gd name="T18" fmla="*/ 13 w 103"/>
                <a:gd name="T19" fmla="*/ 2 h 132"/>
                <a:gd name="T20" fmla="*/ 14 w 103"/>
                <a:gd name="T21" fmla="*/ 2 h 132"/>
                <a:gd name="T22" fmla="*/ 15 w 103"/>
                <a:gd name="T23" fmla="*/ 3 h 132"/>
                <a:gd name="T24" fmla="*/ 16 w 103"/>
                <a:gd name="T25" fmla="*/ 4 h 132"/>
                <a:gd name="T26" fmla="*/ 17 w 103"/>
                <a:gd name="T27" fmla="*/ 4 h 132"/>
                <a:gd name="T28" fmla="*/ 18 w 103"/>
                <a:gd name="T29" fmla="*/ 5 h 132"/>
                <a:gd name="T30" fmla="*/ 18 w 103"/>
                <a:gd name="T31" fmla="*/ 6 h 132"/>
                <a:gd name="T32" fmla="*/ 19 w 103"/>
                <a:gd name="T33" fmla="*/ 7 h 132"/>
                <a:gd name="T34" fmla="*/ 20 w 103"/>
                <a:gd name="T35" fmla="*/ 8 h 132"/>
                <a:gd name="T36" fmla="*/ 20 w 103"/>
                <a:gd name="T37" fmla="*/ 9 h 132"/>
                <a:gd name="T38" fmla="*/ 20 w 103"/>
                <a:gd name="T39" fmla="*/ 10 h 132"/>
                <a:gd name="T40" fmla="*/ 20 w 103"/>
                <a:gd name="T41" fmla="*/ 11 h 132"/>
                <a:gd name="T42" fmla="*/ 20 w 103"/>
                <a:gd name="T43" fmla="*/ 13 h 132"/>
                <a:gd name="T44" fmla="*/ 20 w 103"/>
                <a:gd name="T45" fmla="*/ 14 h 132"/>
                <a:gd name="T46" fmla="*/ 21 w 103"/>
                <a:gd name="T47" fmla="*/ 15 h 132"/>
                <a:gd name="T48" fmla="*/ 20 w 103"/>
                <a:gd name="T49" fmla="*/ 16 h 132"/>
                <a:gd name="T50" fmla="*/ 21 w 103"/>
                <a:gd name="T51" fmla="*/ 17 h 132"/>
                <a:gd name="T52" fmla="*/ 20 w 103"/>
                <a:gd name="T53" fmla="*/ 18 h 132"/>
                <a:gd name="T54" fmla="*/ 21 w 103"/>
                <a:gd name="T55" fmla="*/ 19 h 132"/>
                <a:gd name="T56" fmla="*/ 20 w 103"/>
                <a:gd name="T57" fmla="*/ 19 h 132"/>
                <a:gd name="T58" fmla="*/ 21 w 103"/>
                <a:gd name="T59" fmla="*/ 20 h 132"/>
                <a:gd name="T60" fmla="*/ 21 w 103"/>
                <a:gd name="T61" fmla="*/ 20 h 132"/>
                <a:gd name="T62" fmla="*/ 15 w 103"/>
                <a:gd name="T63" fmla="*/ 27 h 132"/>
                <a:gd name="T64" fmla="*/ 14 w 103"/>
                <a:gd name="T65" fmla="*/ 27 h 132"/>
                <a:gd name="T66" fmla="*/ 13 w 103"/>
                <a:gd name="T67" fmla="*/ 26 h 132"/>
                <a:gd name="T68" fmla="*/ 12 w 103"/>
                <a:gd name="T69" fmla="*/ 25 h 132"/>
                <a:gd name="T70" fmla="*/ 11 w 103"/>
                <a:gd name="T71" fmla="*/ 24 h 132"/>
                <a:gd name="T72" fmla="*/ 10 w 103"/>
                <a:gd name="T73" fmla="*/ 23 h 132"/>
                <a:gd name="T74" fmla="*/ 9 w 103"/>
                <a:gd name="T75" fmla="*/ 23 h 132"/>
                <a:gd name="T76" fmla="*/ 8 w 103"/>
                <a:gd name="T77" fmla="*/ 22 h 132"/>
                <a:gd name="T78" fmla="*/ 8 w 103"/>
                <a:gd name="T79" fmla="*/ 22 h 132"/>
                <a:gd name="T80" fmla="*/ 7 w 103"/>
                <a:gd name="T81" fmla="*/ 22 h 132"/>
                <a:gd name="T82" fmla="*/ 6 w 103"/>
                <a:gd name="T83" fmla="*/ 21 h 132"/>
                <a:gd name="T84" fmla="*/ 6 w 103"/>
                <a:gd name="T85" fmla="*/ 21 h 132"/>
                <a:gd name="T86" fmla="*/ 5 w 103"/>
                <a:gd name="T87" fmla="*/ 20 h 132"/>
                <a:gd name="T88" fmla="*/ 4 w 103"/>
                <a:gd name="T89" fmla="*/ 20 h 132"/>
                <a:gd name="T90" fmla="*/ 4 w 103"/>
                <a:gd name="T91" fmla="*/ 19 h 132"/>
                <a:gd name="T92" fmla="*/ 3 w 103"/>
                <a:gd name="T93" fmla="*/ 19 h 132"/>
                <a:gd name="T94" fmla="*/ 3 w 103"/>
                <a:gd name="T95" fmla="*/ 18 h 132"/>
                <a:gd name="T96" fmla="*/ 2 w 103"/>
                <a:gd name="T97" fmla="*/ 18 h 132"/>
                <a:gd name="T98" fmla="*/ 2 w 103"/>
                <a:gd name="T99" fmla="*/ 17 h 132"/>
                <a:gd name="T100" fmla="*/ 2 w 103"/>
                <a:gd name="T101" fmla="*/ 16 h 132"/>
                <a:gd name="T102" fmla="*/ 1 w 103"/>
                <a:gd name="T103" fmla="*/ 15 h 132"/>
                <a:gd name="T104" fmla="*/ 0 w 103"/>
                <a:gd name="T105" fmla="*/ 14 h 132"/>
                <a:gd name="T106" fmla="*/ 0 w 103"/>
                <a:gd name="T107" fmla="*/ 13 h 132"/>
                <a:gd name="T108" fmla="*/ 0 w 103"/>
                <a:gd name="T109" fmla="*/ 11 h 132"/>
                <a:gd name="T110" fmla="*/ 0 w 103"/>
                <a:gd name="T111" fmla="*/ 10 h 132"/>
                <a:gd name="T112" fmla="*/ 0 w 103"/>
                <a:gd name="T113" fmla="*/ 9 h 132"/>
                <a:gd name="T114" fmla="*/ 1 w 103"/>
                <a:gd name="T115" fmla="*/ 8 h 132"/>
                <a:gd name="T116" fmla="*/ 0 w 103"/>
                <a:gd name="T117" fmla="*/ 7 h 132"/>
                <a:gd name="T118" fmla="*/ 1 w 103"/>
                <a:gd name="T119" fmla="*/ 6 h 132"/>
                <a:gd name="T120" fmla="*/ 1 w 103"/>
                <a:gd name="T121" fmla="*/ 5 h 132"/>
                <a:gd name="T122" fmla="*/ 1 w 103"/>
                <a:gd name="T123" fmla="*/ 4 h 132"/>
                <a:gd name="T124" fmla="*/ 8 w 103"/>
                <a:gd name="T125" fmla="*/ 0 h 132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03"/>
                <a:gd name="T190" fmla="*/ 0 h 132"/>
                <a:gd name="T191" fmla="*/ 103 w 103"/>
                <a:gd name="T192" fmla="*/ 132 h 132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03" h="132">
                  <a:moveTo>
                    <a:pt x="37" y="0"/>
                  </a:moveTo>
                  <a:lnTo>
                    <a:pt x="43" y="2"/>
                  </a:lnTo>
                  <a:lnTo>
                    <a:pt x="46" y="2"/>
                  </a:lnTo>
                  <a:lnTo>
                    <a:pt x="48" y="4"/>
                  </a:lnTo>
                  <a:lnTo>
                    <a:pt x="51" y="5"/>
                  </a:lnTo>
                  <a:lnTo>
                    <a:pt x="54" y="6"/>
                  </a:lnTo>
                  <a:lnTo>
                    <a:pt x="57" y="7"/>
                  </a:lnTo>
                  <a:lnTo>
                    <a:pt x="59" y="8"/>
                  </a:lnTo>
                  <a:lnTo>
                    <a:pt x="63" y="10"/>
                  </a:lnTo>
                  <a:lnTo>
                    <a:pt x="65" y="10"/>
                  </a:lnTo>
                  <a:lnTo>
                    <a:pt x="71" y="12"/>
                  </a:lnTo>
                  <a:lnTo>
                    <a:pt x="74" y="13"/>
                  </a:lnTo>
                  <a:lnTo>
                    <a:pt x="79" y="18"/>
                  </a:lnTo>
                  <a:lnTo>
                    <a:pt x="83" y="21"/>
                  </a:lnTo>
                  <a:lnTo>
                    <a:pt x="86" y="24"/>
                  </a:lnTo>
                  <a:lnTo>
                    <a:pt x="89" y="29"/>
                  </a:lnTo>
                  <a:lnTo>
                    <a:pt x="92" y="33"/>
                  </a:lnTo>
                  <a:lnTo>
                    <a:pt x="97" y="38"/>
                  </a:lnTo>
                  <a:lnTo>
                    <a:pt x="97" y="45"/>
                  </a:lnTo>
                  <a:lnTo>
                    <a:pt x="99" y="48"/>
                  </a:lnTo>
                  <a:lnTo>
                    <a:pt x="99" y="54"/>
                  </a:lnTo>
                  <a:lnTo>
                    <a:pt x="100" y="62"/>
                  </a:lnTo>
                  <a:lnTo>
                    <a:pt x="100" y="68"/>
                  </a:lnTo>
                  <a:lnTo>
                    <a:pt x="103" y="73"/>
                  </a:lnTo>
                  <a:lnTo>
                    <a:pt x="100" y="77"/>
                  </a:lnTo>
                  <a:lnTo>
                    <a:pt x="103" y="81"/>
                  </a:lnTo>
                  <a:lnTo>
                    <a:pt x="100" y="87"/>
                  </a:lnTo>
                  <a:lnTo>
                    <a:pt x="102" y="91"/>
                  </a:lnTo>
                  <a:lnTo>
                    <a:pt x="100" y="93"/>
                  </a:lnTo>
                  <a:lnTo>
                    <a:pt x="103" y="98"/>
                  </a:lnTo>
                  <a:lnTo>
                    <a:pt x="102" y="100"/>
                  </a:lnTo>
                  <a:lnTo>
                    <a:pt x="74" y="132"/>
                  </a:lnTo>
                  <a:lnTo>
                    <a:pt x="69" y="130"/>
                  </a:lnTo>
                  <a:lnTo>
                    <a:pt x="64" y="125"/>
                  </a:lnTo>
                  <a:lnTo>
                    <a:pt x="59" y="120"/>
                  </a:lnTo>
                  <a:lnTo>
                    <a:pt x="53" y="117"/>
                  </a:lnTo>
                  <a:lnTo>
                    <a:pt x="49" y="113"/>
                  </a:lnTo>
                  <a:lnTo>
                    <a:pt x="46" y="111"/>
                  </a:lnTo>
                  <a:lnTo>
                    <a:pt x="41" y="109"/>
                  </a:lnTo>
                  <a:lnTo>
                    <a:pt x="37" y="108"/>
                  </a:lnTo>
                  <a:lnTo>
                    <a:pt x="35" y="108"/>
                  </a:lnTo>
                  <a:lnTo>
                    <a:pt x="30" y="105"/>
                  </a:lnTo>
                  <a:lnTo>
                    <a:pt x="28" y="102"/>
                  </a:lnTo>
                  <a:lnTo>
                    <a:pt x="25" y="100"/>
                  </a:lnTo>
                  <a:lnTo>
                    <a:pt x="22" y="99"/>
                  </a:lnTo>
                  <a:lnTo>
                    <a:pt x="18" y="94"/>
                  </a:lnTo>
                  <a:lnTo>
                    <a:pt x="14" y="93"/>
                  </a:lnTo>
                  <a:lnTo>
                    <a:pt x="13" y="90"/>
                  </a:lnTo>
                  <a:lnTo>
                    <a:pt x="12" y="86"/>
                  </a:lnTo>
                  <a:lnTo>
                    <a:pt x="10" y="82"/>
                  </a:lnTo>
                  <a:lnTo>
                    <a:pt x="8" y="77"/>
                  </a:lnTo>
                  <a:lnTo>
                    <a:pt x="3" y="73"/>
                  </a:lnTo>
                  <a:lnTo>
                    <a:pt x="2" y="67"/>
                  </a:lnTo>
                  <a:lnTo>
                    <a:pt x="1" y="63"/>
                  </a:lnTo>
                  <a:lnTo>
                    <a:pt x="0" y="56"/>
                  </a:lnTo>
                  <a:lnTo>
                    <a:pt x="2" y="51"/>
                  </a:lnTo>
                  <a:lnTo>
                    <a:pt x="1" y="44"/>
                  </a:lnTo>
                  <a:lnTo>
                    <a:pt x="3" y="39"/>
                  </a:lnTo>
                  <a:lnTo>
                    <a:pt x="2" y="34"/>
                  </a:lnTo>
                  <a:lnTo>
                    <a:pt x="5" y="29"/>
                  </a:lnTo>
                  <a:lnTo>
                    <a:pt x="3" y="22"/>
                  </a:lnTo>
                  <a:lnTo>
                    <a:pt x="5" y="19"/>
                  </a:lnTo>
                  <a:lnTo>
                    <a:pt x="37" y="0"/>
                  </a:lnTo>
                </a:path>
              </a:pathLst>
            </a:custGeom>
            <a:noFill/>
            <a:ln w="0">
              <a:solidFill>
                <a:srgbClr val="51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s-PR"/>
            </a:p>
          </p:txBody>
        </p:sp>
        <p:sp>
          <p:nvSpPr>
            <p:cNvPr id="295032" name="Freeform 126"/>
            <p:cNvSpPr>
              <a:spLocks/>
            </p:cNvSpPr>
            <p:nvPr/>
          </p:nvSpPr>
          <p:spPr bwMode="auto">
            <a:xfrm>
              <a:off x="2697" y="3384"/>
              <a:ext cx="22" cy="25"/>
            </a:xfrm>
            <a:custGeom>
              <a:avLst/>
              <a:gdLst>
                <a:gd name="T0" fmla="*/ 7 w 108"/>
                <a:gd name="T1" fmla="*/ 0 h 123"/>
                <a:gd name="T2" fmla="*/ 7 w 108"/>
                <a:gd name="T3" fmla="*/ 0 h 123"/>
                <a:gd name="T4" fmla="*/ 9 w 108"/>
                <a:gd name="T5" fmla="*/ 0 h 123"/>
                <a:gd name="T6" fmla="*/ 9 w 108"/>
                <a:gd name="T7" fmla="*/ 0 h 123"/>
                <a:gd name="T8" fmla="*/ 10 w 108"/>
                <a:gd name="T9" fmla="*/ 0 h 123"/>
                <a:gd name="T10" fmla="*/ 10 w 108"/>
                <a:gd name="T11" fmla="*/ 1 h 123"/>
                <a:gd name="T12" fmla="*/ 11 w 108"/>
                <a:gd name="T13" fmla="*/ 0 h 123"/>
                <a:gd name="T14" fmla="*/ 12 w 108"/>
                <a:gd name="T15" fmla="*/ 0 h 123"/>
                <a:gd name="T16" fmla="*/ 12 w 108"/>
                <a:gd name="T17" fmla="*/ 1 h 123"/>
                <a:gd name="T18" fmla="*/ 13 w 108"/>
                <a:gd name="T19" fmla="*/ 1 h 123"/>
                <a:gd name="T20" fmla="*/ 15 w 108"/>
                <a:gd name="T21" fmla="*/ 1 h 123"/>
                <a:gd name="T22" fmla="*/ 15 w 108"/>
                <a:gd name="T23" fmla="*/ 2 h 123"/>
                <a:gd name="T24" fmla="*/ 16 w 108"/>
                <a:gd name="T25" fmla="*/ 3 h 123"/>
                <a:gd name="T26" fmla="*/ 17 w 108"/>
                <a:gd name="T27" fmla="*/ 3 h 123"/>
                <a:gd name="T28" fmla="*/ 18 w 108"/>
                <a:gd name="T29" fmla="*/ 4 h 123"/>
                <a:gd name="T30" fmla="*/ 19 w 108"/>
                <a:gd name="T31" fmla="*/ 5 h 123"/>
                <a:gd name="T32" fmla="*/ 19 w 108"/>
                <a:gd name="T33" fmla="*/ 6 h 123"/>
                <a:gd name="T34" fmla="*/ 20 w 108"/>
                <a:gd name="T35" fmla="*/ 7 h 123"/>
                <a:gd name="T36" fmla="*/ 20 w 108"/>
                <a:gd name="T37" fmla="*/ 8 h 123"/>
                <a:gd name="T38" fmla="*/ 21 w 108"/>
                <a:gd name="T39" fmla="*/ 9 h 123"/>
                <a:gd name="T40" fmla="*/ 21 w 108"/>
                <a:gd name="T41" fmla="*/ 10 h 123"/>
                <a:gd name="T42" fmla="*/ 21 w 108"/>
                <a:gd name="T43" fmla="*/ 12 h 123"/>
                <a:gd name="T44" fmla="*/ 22 w 108"/>
                <a:gd name="T45" fmla="*/ 13 h 123"/>
                <a:gd name="T46" fmla="*/ 22 w 108"/>
                <a:gd name="T47" fmla="*/ 14 h 123"/>
                <a:gd name="T48" fmla="*/ 21 w 108"/>
                <a:gd name="T49" fmla="*/ 14 h 123"/>
                <a:gd name="T50" fmla="*/ 22 w 108"/>
                <a:gd name="T51" fmla="*/ 16 h 123"/>
                <a:gd name="T52" fmla="*/ 21 w 108"/>
                <a:gd name="T53" fmla="*/ 16 h 123"/>
                <a:gd name="T54" fmla="*/ 22 w 108"/>
                <a:gd name="T55" fmla="*/ 17 h 123"/>
                <a:gd name="T56" fmla="*/ 22 w 108"/>
                <a:gd name="T57" fmla="*/ 18 h 123"/>
                <a:gd name="T58" fmla="*/ 22 w 108"/>
                <a:gd name="T59" fmla="*/ 18 h 123"/>
                <a:gd name="T60" fmla="*/ 17 w 108"/>
                <a:gd name="T61" fmla="*/ 25 h 123"/>
                <a:gd name="T62" fmla="*/ 16 w 108"/>
                <a:gd name="T63" fmla="*/ 25 h 123"/>
                <a:gd name="T64" fmla="*/ 14 w 108"/>
                <a:gd name="T65" fmla="*/ 24 h 123"/>
                <a:gd name="T66" fmla="*/ 14 w 108"/>
                <a:gd name="T67" fmla="*/ 23 h 123"/>
                <a:gd name="T68" fmla="*/ 12 w 108"/>
                <a:gd name="T69" fmla="*/ 23 h 123"/>
                <a:gd name="T70" fmla="*/ 12 w 108"/>
                <a:gd name="T71" fmla="*/ 23 h 123"/>
                <a:gd name="T72" fmla="*/ 11 w 108"/>
                <a:gd name="T73" fmla="*/ 22 h 123"/>
                <a:gd name="T74" fmla="*/ 10 w 108"/>
                <a:gd name="T75" fmla="*/ 21 h 123"/>
                <a:gd name="T76" fmla="*/ 9 w 108"/>
                <a:gd name="T77" fmla="*/ 21 h 123"/>
                <a:gd name="T78" fmla="*/ 9 w 108"/>
                <a:gd name="T79" fmla="*/ 21 h 123"/>
                <a:gd name="T80" fmla="*/ 8 w 108"/>
                <a:gd name="T81" fmla="*/ 21 h 123"/>
                <a:gd name="T82" fmla="*/ 7 w 108"/>
                <a:gd name="T83" fmla="*/ 21 h 123"/>
                <a:gd name="T84" fmla="*/ 6 w 108"/>
                <a:gd name="T85" fmla="*/ 20 h 123"/>
                <a:gd name="T86" fmla="*/ 6 w 108"/>
                <a:gd name="T87" fmla="*/ 20 h 123"/>
                <a:gd name="T88" fmla="*/ 5 w 108"/>
                <a:gd name="T89" fmla="*/ 19 h 123"/>
                <a:gd name="T90" fmla="*/ 4 w 108"/>
                <a:gd name="T91" fmla="*/ 18 h 123"/>
                <a:gd name="T92" fmla="*/ 4 w 108"/>
                <a:gd name="T93" fmla="*/ 18 h 123"/>
                <a:gd name="T94" fmla="*/ 3 w 108"/>
                <a:gd name="T95" fmla="*/ 17 h 123"/>
                <a:gd name="T96" fmla="*/ 3 w 108"/>
                <a:gd name="T97" fmla="*/ 16 h 123"/>
                <a:gd name="T98" fmla="*/ 2 w 108"/>
                <a:gd name="T99" fmla="*/ 16 h 123"/>
                <a:gd name="T100" fmla="*/ 2 w 108"/>
                <a:gd name="T101" fmla="*/ 15 h 123"/>
                <a:gd name="T102" fmla="*/ 1 w 108"/>
                <a:gd name="T103" fmla="*/ 14 h 123"/>
                <a:gd name="T104" fmla="*/ 1 w 108"/>
                <a:gd name="T105" fmla="*/ 13 h 123"/>
                <a:gd name="T106" fmla="*/ 0 w 108"/>
                <a:gd name="T107" fmla="*/ 12 h 123"/>
                <a:gd name="T108" fmla="*/ 0 w 108"/>
                <a:gd name="T109" fmla="*/ 10 h 123"/>
                <a:gd name="T110" fmla="*/ 1 w 108"/>
                <a:gd name="T111" fmla="*/ 9 h 123"/>
                <a:gd name="T112" fmla="*/ 0 w 108"/>
                <a:gd name="T113" fmla="*/ 9 h 123"/>
                <a:gd name="T114" fmla="*/ 0 w 108"/>
                <a:gd name="T115" fmla="*/ 7 h 123"/>
                <a:gd name="T116" fmla="*/ 1 w 108"/>
                <a:gd name="T117" fmla="*/ 6 h 123"/>
                <a:gd name="T118" fmla="*/ 0 w 108"/>
                <a:gd name="T119" fmla="*/ 5 h 123"/>
                <a:gd name="T120" fmla="*/ 1 w 108"/>
                <a:gd name="T121" fmla="*/ 4 h 123"/>
                <a:gd name="T122" fmla="*/ 7 w 108"/>
                <a:gd name="T123" fmla="*/ 0 h 123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08"/>
                <a:gd name="T187" fmla="*/ 0 h 123"/>
                <a:gd name="T188" fmla="*/ 108 w 108"/>
                <a:gd name="T189" fmla="*/ 123 h 123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08" h="123">
                  <a:moveTo>
                    <a:pt x="33" y="0"/>
                  </a:moveTo>
                  <a:lnTo>
                    <a:pt x="36" y="1"/>
                  </a:lnTo>
                  <a:lnTo>
                    <a:pt x="43" y="0"/>
                  </a:lnTo>
                  <a:lnTo>
                    <a:pt x="45" y="1"/>
                  </a:lnTo>
                  <a:lnTo>
                    <a:pt x="48" y="2"/>
                  </a:lnTo>
                  <a:lnTo>
                    <a:pt x="51" y="4"/>
                  </a:lnTo>
                  <a:lnTo>
                    <a:pt x="55" y="1"/>
                  </a:lnTo>
                  <a:lnTo>
                    <a:pt x="57" y="2"/>
                  </a:lnTo>
                  <a:lnTo>
                    <a:pt x="61" y="4"/>
                  </a:lnTo>
                  <a:lnTo>
                    <a:pt x="66" y="6"/>
                  </a:lnTo>
                  <a:lnTo>
                    <a:pt x="72" y="7"/>
                  </a:lnTo>
                  <a:lnTo>
                    <a:pt x="74" y="8"/>
                  </a:lnTo>
                  <a:lnTo>
                    <a:pt x="79" y="13"/>
                  </a:lnTo>
                  <a:lnTo>
                    <a:pt x="84" y="16"/>
                  </a:lnTo>
                  <a:lnTo>
                    <a:pt x="89" y="20"/>
                  </a:lnTo>
                  <a:lnTo>
                    <a:pt x="91" y="24"/>
                  </a:lnTo>
                  <a:lnTo>
                    <a:pt x="95" y="29"/>
                  </a:lnTo>
                  <a:lnTo>
                    <a:pt x="97" y="33"/>
                  </a:lnTo>
                  <a:lnTo>
                    <a:pt x="97" y="40"/>
                  </a:lnTo>
                  <a:lnTo>
                    <a:pt x="102" y="45"/>
                  </a:lnTo>
                  <a:lnTo>
                    <a:pt x="103" y="51"/>
                  </a:lnTo>
                  <a:lnTo>
                    <a:pt x="103" y="58"/>
                  </a:lnTo>
                  <a:lnTo>
                    <a:pt x="106" y="62"/>
                  </a:lnTo>
                  <a:lnTo>
                    <a:pt x="106" y="69"/>
                  </a:lnTo>
                  <a:lnTo>
                    <a:pt x="105" y="71"/>
                  </a:lnTo>
                  <a:lnTo>
                    <a:pt x="106" y="77"/>
                  </a:lnTo>
                  <a:lnTo>
                    <a:pt x="105" y="81"/>
                  </a:lnTo>
                  <a:lnTo>
                    <a:pt x="107" y="85"/>
                  </a:lnTo>
                  <a:lnTo>
                    <a:pt x="106" y="87"/>
                  </a:lnTo>
                  <a:lnTo>
                    <a:pt x="108" y="88"/>
                  </a:lnTo>
                  <a:lnTo>
                    <a:pt x="83" y="123"/>
                  </a:lnTo>
                  <a:lnTo>
                    <a:pt x="77" y="121"/>
                  </a:lnTo>
                  <a:lnTo>
                    <a:pt x="71" y="119"/>
                  </a:lnTo>
                  <a:lnTo>
                    <a:pt x="67" y="114"/>
                  </a:lnTo>
                  <a:lnTo>
                    <a:pt x="61" y="112"/>
                  </a:lnTo>
                  <a:lnTo>
                    <a:pt x="59" y="111"/>
                  </a:lnTo>
                  <a:lnTo>
                    <a:pt x="54" y="106"/>
                  </a:lnTo>
                  <a:lnTo>
                    <a:pt x="48" y="104"/>
                  </a:lnTo>
                  <a:lnTo>
                    <a:pt x="45" y="103"/>
                  </a:lnTo>
                  <a:lnTo>
                    <a:pt x="43" y="102"/>
                  </a:lnTo>
                  <a:lnTo>
                    <a:pt x="39" y="104"/>
                  </a:lnTo>
                  <a:lnTo>
                    <a:pt x="33" y="102"/>
                  </a:lnTo>
                  <a:lnTo>
                    <a:pt x="31" y="100"/>
                  </a:lnTo>
                  <a:lnTo>
                    <a:pt x="28" y="97"/>
                  </a:lnTo>
                  <a:lnTo>
                    <a:pt x="23" y="94"/>
                  </a:lnTo>
                  <a:lnTo>
                    <a:pt x="21" y="91"/>
                  </a:lnTo>
                  <a:lnTo>
                    <a:pt x="19" y="89"/>
                  </a:lnTo>
                  <a:lnTo>
                    <a:pt x="17" y="86"/>
                  </a:lnTo>
                  <a:lnTo>
                    <a:pt x="13" y="81"/>
                  </a:lnTo>
                  <a:lnTo>
                    <a:pt x="10" y="77"/>
                  </a:lnTo>
                  <a:lnTo>
                    <a:pt x="9" y="74"/>
                  </a:lnTo>
                  <a:lnTo>
                    <a:pt x="4" y="69"/>
                  </a:lnTo>
                  <a:lnTo>
                    <a:pt x="4" y="62"/>
                  </a:lnTo>
                  <a:lnTo>
                    <a:pt x="2" y="58"/>
                  </a:lnTo>
                  <a:lnTo>
                    <a:pt x="2" y="51"/>
                  </a:lnTo>
                  <a:lnTo>
                    <a:pt x="3" y="46"/>
                  </a:lnTo>
                  <a:lnTo>
                    <a:pt x="2" y="42"/>
                  </a:lnTo>
                  <a:lnTo>
                    <a:pt x="0" y="35"/>
                  </a:lnTo>
                  <a:lnTo>
                    <a:pt x="3" y="30"/>
                  </a:lnTo>
                  <a:lnTo>
                    <a:pt x="2" y="25"/>
                  </a:lnTo>
                  <a:lnTo>
                    <a:pt x="3" y="20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32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R"/>
            </a:p>
          </p:txBody>
        </p:sp>
        <p:sp>
          <p:nvSpPr>
            <p:cNvPr id="295033" name="Freeform 127"/>
            <p:cNvSpPr>
              <a:spLocks/>
            </p:cNvSpPr>
            <p:nvPr/>
          </p:nvSpPr>
          <p:spPr bwMode="auto">
            <a:xfrm>
              <a:off x="2697" y="3384"/>
              <a:ext cx="22" cy="25"/>
            </a:xfrm>
            <a:custGeom>
              <a:avLst/>
              <a:gdLst>
                <a:gd name="T0" fmla="*/ 7 w 108"/>
                <a:gd name="T1" fmla="*/ 0 h 123"/>
                <a:gd name="T2" fmla="*/ 7 w 108"/>
                <a:gd name="T3" fmla="*/ 0 h 123"/>
                <a:gd name="T4" fmla="*/ 9 w 108"/>
                <a:gd name="T5" fmla="*/ 0 h 123"/>
                <a:gd name="T6" fmla="*/ 9 w 108"/>
                <a:gd name="T7" fmla="*/ 0 h 123"/>
                <a:gd name="T8" fmla="*/ 10 w 108"/>
                <a:gd name="T9" fmla="*/ 0 h 123"/>
                <a:gd name="T10" fmla="*/ 10 w 108"/>
                <a:gd name="T11" fmla="*/ 1 h 123"/>
                <a:gd name="T12" fmla="*/ 11 w 108"/>
                <a:gd name="T13" fmla="*/ 0 h 123"/>
                <a:gd name="T14" fmla="*/ 12 w 108"/>
                <a:gd name="T15" fmla="*/ 0 h 123"/>
                <a:gd name="T16" fmla="*/ 12 w 108"/>
                <a:gd name="T17" fmla="*/ 1 h 123"/>
                <a:gd name="T18" fmla="*/ 13 w 108"/>
                <a:gd name="T19" fmla="*/ 1 h 123"/>
                <a:gd name="T20" fmla="*/ 15 w 108"/>
                <a:gd name="T21" fmla="*/ 1 h 123"/>
                <a:gd name="T22" fmla="*/ 15 w 108"/>
                <a:gd name="T23" fmla="*/ 2 h 123"/>
                <a:gd name="T24" fmla="*/ 16 w 108"/>
                <a:gd name="T25" fmla="*/ 3 h 123"/>
                <a:gd name="T26" fmla="*/ 17 w 108"/>
                <a:gd name="T27" fmla="*/ 3 h 123"/>
                <a:gd name="T28" fmla="*/ 18 w 108"/>
                <a:gd name="T29" fmla="*/ 4 h 123"/>
                <a:gd name="T30" fmla="*/ 19 w 108"/>
                <a:gd name="T31" fmla="*/ 5 h 123"/>
                <a:gd name="T32" fmla="*/ 19 w 108"/>
                <a:gd name="T33" fmla="*/ 6 h 123"/>
                <a:gd name="T34" fmla="*/ 20 w 108"/>
                <a:gd name="T35" fmla="*/ 7 h 123"/>
                <a:gd name="T36" fmla="*/ 20 w 108"/>
                <a:gd name="T37" fmla="*/ 8 h 123"/>
                <a:gd name="T38" fmla="*/ 21 w 108"/>
                <a:gd name="T39" fmla="*/ 9 h 123"/>
                <a:gd name="T40" fmla="*/ 21 w 108"/>
                <a:gd name="T41" fmla="*/ 10 h 123"/>
                <a:gd name="T42" fmla="*/ 21 w 108"/>
                <a:gd name="T43" fmla="*/ 12 h 123"/>
                <a:gd name="T44" fmla="*/ 22 w 108"/>
                <a:gd name="T45" fmla="*/ 13 h 123"/>
                <a:gd name="T46" fmla="*/ 22 w 108"/>
                <a:gd name="T47" fmla="*/ 14 h 123"/>
                <a:gd name="T48" fmla="*/ 21 w 108"/>
                <a:gd name="T49" fmla="*/ 14 h 123"/>
                <a:gd name="T50" fmla="*/ 22 w 108"/>
                <a:gd name="T51" fmla="*/ 16 h 123"/>
                <a:gd name="T52" fmla="*/ 21 w 108"/>
                <a:gd name="T53" fmla="*/ 16 h 123"/>
                <a:gd name="T54" fmla="*/ 22 w 108"/>
                <a:gd name="T55" fmla="*/ 17 h 123"/>
                <a:gd name="T56" fmla="*/ 22 w 108"/>
                <a:gd name="T57" fmla="*/ 18 h 123"/>
                <a:gd name="T58" fmla="*/ 22 w 108"/>
                <a:gd name="T59" fmla="*/ 18 h 123"/>
                <a:gd name="T60" fmla="*/ 17 w 108"/>
                <a:gd name="T61" fmla="*/ 25 h 123"/>
                <a:gd name="T62" fmla="*/ 16 w 108"/>
                <a:gd name="T63" fmla="*/ 25 h 123"/>
                <a:gd name="T64" fmla="*/ 14 w 108"/>
                <a:gd name="T65" fmla="*/ 24 h 123"/>
                <a:gd name="T66" fmla="*/ 14 w 108"/>
                <a:gd name="T67" fmla="*/ 23 h 123"/>
                <a:gd name="T68" fmla="*/ 12 w 108"/>
                <a:gd name="T69" fmla="*/ 23 h 123"/>
                <a:gd name="T70" fmla="*/ 12 w 108"/>
                <a:gd name="T71" fmla="*/ 23 h 123"/>
                <a:gd name="T72" fmla="*/ 11 w 108"/>
                <a:gd name="T73" fmla="*/ 22 h 123"/>
                <a:gd name="T74" fmla="*/ 10 w 108"/>
                <a:gd name="T75" fmla="*/ 21 h 123"/>
                <a:gd name="T76" fmla="*/ 9 w 108"/>
                <a:gd name="T77" fmla="*/ 21 h 123"/>
                <a:gd name="T78" fmla="*/ 9 w 108"/>
                <a:gd name="T79" fmla="*/ 21 h 123"/>
                <a:gd name="T80" fmla="*/ 8 w 108"/>
                <a:gd name="T81" fmla="*/ 21 h 123"/>
                <a:gd name="T82" fmla="*/ 7 w 108"/>
                <a:gd name="T83" fmla="*/ 21 h 123"/>
                <a:gd name="T84" fmla="*/ 6 w 108"/>
                <a:gd name="T85" fmla="*/ 20 h 123"/>
                <a:gd name="T86" fmla="*/ 6 w 108"/>
                <a:gd name="T87" fmla="*/ 20 h 123"/>
                <a:gd name="T88" fmla="*/ 5 w 108"/>
                <a:gd name="T89" fmla="*/ 19 h 123"/>
                <a:gd name="T90" fmla="*/ 4 w 108"/>
                <a:gd name="T91" fmla="*/ 18 h 123"/>
                <a:gd name="T92" fmla="*/ 4 w 108"/>
                <a:gd name="T93" fmla="*/ 18 h 123"/>
                <a:gd name="T94" fmla="*/ 3 w 108"/>
                <a:gd name="T95" fmla="*/ 17 h 123"/>
                <a:gd name="T96" fmla="*/ 3 w 108"/>
                <a:gd name="T97" fmla="*/ 16 h 123"/>
                <a:gd name="T98" fmla="*/ 2 w 108"/>
                <a:gd name="T99" fmla="*/ 16 h 123"/>
                <a:gd name="T100" fmla="*/ 2 w 108"/>
                <a:gd name="T101" fmla="*/ 15 h 123"/>
                <a:gd name="T102" fmla="*/ 1 w 108"/>
                <a:gd name="T103" fmla="*/ 14 h 123"/>
                <a:gd name="T104" fmla="*/ 1 w 108"/>
                <a:gd name="T105" fmla="*/ 13 h 123"/>
                <a:gd name="T106" fmla="*/ 0 w 108"/>
                <a:gd name="T107" fmla="*/ 12 h 123"/>
                <a:gd name="T108" fmla="*/ 0 w 108"/>
                <a:gd name="T109" fmla="*/ 10 h 123"/>
                <a:gd name="T110" fmla="*/ 1 w 108"/>
                <a:gd name="T111" fmla="*/ 9 h 123"/>
                <a:gd name="T112" fmla="*/ 0 w 108"/>
                <a:gd name="T113" fmla="*/ 9 h 123"/>
                <a:gd name="T114" fmla="*/ 0 w 108"/>
                <a:gd name="T115" fmla="*/ 7 h 123"/>
                <a:gd name="T116" fmla="*/ 1 w 108"/>
                <a:gd name="T117" fmla="*/ 6 h 123"/>
                <a:gd name="T118" fmla="*/ 0 w 108"/>
                <a:gd name="T119" fmla="*/ 5 h 123"/>
                <a:gd name="T120" fmla="*/ 1 w 108"/>
                <a:gd name="T121" fmla="*/ 4 h 123"/>
                <a:gd name="T122" fmla="*/ 7 w 108"/>
                <a:gd name="T123" fmla="*/ 0 h 123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08"/>
                <a:gd name="T187" fmla="*/ 0 h 123"/>
                <a:gd name="T188" fmla="*/ 108 w 108"/>
                <a:gd name="T189" fmla="*/ 123 h 123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08" h="123">
                  <a:moveTo>
                    <a:pt x="33" y="0"/>
                  </a:moveTo>
                  <a:lnTo>
                    <a:pt x="36" y="1"/>
                  </a:lnTo>
                  <a:lnTo>
                    <a:pt x="43" y="0"/>
                  </a:lnTo>
                  <a:lnTo>
                    <a:pt x="45" y="1"/>
                  </a:lnTo>
                  <a:lnTo>
                    <a:pt x="48" y="2"/>
                  </a:lnTo>
                  <a:lnTo>
                    <a:pt x="51" y="4"/>
                  </a:lnTo>
                  <a:lnTo>
                    <a:pt x="55" y="1"/>
                  </a:lnTo>
                  <a:lnTo>
                    <a:pt x="57" y="2"/>
                  </a:lnTo>
                  <a:lnTo>
                    <a:pt x="61" y="4"/>
                  </a:lnTo>
                  <a:lnTo>
                    <a:pt x="66" y="6"/>
                  </a:lnTo>
                  <a:lnTo>
                    <a:pt x="72" y="7"/>
                  </a:lnTo>
                  <a:lnTo>
                    <a:pt x="74" y="8"/>
                  </a:lnTo>
                  <a:lnTo>
                    <a:pt x="79" y="13"/>
                  </a:lnTo>
                  <a:lnTo>
                    <a:pt x="84" y="16"/>
                  </a:lnTo>
                  <a:lnTo>
                    <a:pt x="89" y="20"/>
                  </a:lnTo>
                  <a:lnTo>
                    <a:pt x="91" y="24"/>
                  </a:lnTo>
                  <a:lnTo>
                    <a:pt x="95" y="29"/>
                  </a:lnTo>
                  <a:lnTo>
                    <a:pt x="97" y="33"/>
                  </a:lnTo>
                  <a:lnTo>
                    <a:pt x="97" y="40"/>
                  </a:lnTo>
                  <a:lnTo>
                    <a:pt x="102" y="45"/>
                  </a:lnTo>
                  <a:lnTo>
                    <a:pt x="103" y="51"/>
                  </a:lnTo>
                  <a:lnTo>
                    <a:pt x="103" y="58"/>
                  </a:lnTo>
                  <a:lnTo>
                    <a:pt x="106" y="62"/>
                  </a:lnTo>
                  <a:lnTo>
                    <a:pt x="106" y="69"/>
                  </a:lnTo>
                  <a:lnTo>
                    <a:pt x="105" y="71"/>
                  </a:lnTo>
                  <a:lnTo>
                    <a:pt x="106" y="77"/>
                  </a:lnTo>
                  <a:lnTo>
                    <a:pt x="105" y="81"/>
                  </a:lnTo>
                  <a:lnTo>
                    <a:pt x="107" y="85"/>
                  </a:lnTo>
                  <a:lnTo>
                    <a:pt x="106" y="87"/>
                  </a:lnTo>
                  <a:lnTo>
                    <a:pt x="108" y="88"/>
                  </a:lnTo>
                  <a:lnTo>
                    <a:pt x="83" y="123"/>
                  </a:lnTo>
                  <a:lnTo>
                    <a:pt x="77" y="121"/>
                  </a:lnTo>
                  <a:lnTo>
                    <a:pt x="71" y="119"/>
                  </a:lnTo>
                  <a:lnTo>
                    <a:pt x="67" y="114"/>
                  </a:lnTo>
                  <a:lnTo>
                    <a:pt x="61" y="112"/>
                  </a:lnTo>
                  <a:lnTo>
                    <a:pt x="59" y="111"/>
                  </a:lnTo>
                  <a:lnTo>
                    <a:pt x="54" y="106"/>
                  </a:lnTo>
                  <a:lnTo>
                    <a:pt x="48" y="104"/>
                  </a:lnTo>
                  <a:lnTo>
                    <a:pt x="45" y="103"/>
                  </a:lnTo>
                  <a:lnTo>
                    <a:pt x="43" y="102"/>
                  </a:lnTo>
                  <a:lnTo>
                    <a:pt x="39" y="104"/>
                  </a:lnTo>
                  <a:lnTo>
                    <a:pt x="33" y="102"/>
                  </a:lnTo>
                  <a:lnTo>
                    <a:pt x="31" y="100"/>
                  </a:lnTo>
                  <a:lnTo>
                    <a:pt x="28" y="97"/>
                  </a:lnTo>
                  <a:lnTo>
                    <a:pt x="23" y="94"/>
                  </a:lnTo>
                  <a:lnTo>
                    <a:pt x="21" y="91"/>
                  </a:lnTo>
                  <a:lnTo>
                    <a:pt x="19" y="89"/>
                  </a:lnTo>
                  <a:lnTo>
                    <a:pt x="17" y="86"/>
                  </a:lnTo>
                  <a:lnTo>
                    <a:pt x="13" y="81"/>
                  </a:lnTo>
                  <a:lnTo>
                    <a:pt x="10" y="77"/>
                  </a:lnTo>
                  <a:lnTo>
                    <a:pt x="9" y="74"/>
                  </a:lnTo>
                  <a:lnTo>
                    <a:pt x="4" y="69"/>
                  </a:lnTo>
                  <a:lnTo>
                    <a:pt x="4" y="62"/>
                  </a:lnTo>
                  <a:lnTo>
                    <a:pt x="2" y="58"/>
                  </a:lnTo>
                  <a:lnTo>
                    <a:pt x="2" y="51"/>
                  </a:lnTo>
                  <a:lnTo>
                    <a:pt x="3" y="46"/>
                  </a:lnTo>
                  <a:lnTo>
                    <a:pt x="2" y="42"/>
                  </a:lnTo>
                  <a:lnTo>
                    <a:pt x="0" y="35"/>
                  </a:lnTo>
                  <a:lnTo>
                    <a:pt x="3" y="30"/>
                  </a:lnTo>
                  <a:lnTo>
                    <a:pt x="2" y="25"/>
                  </a:lnTo>
                  <a:lnTo>
                    <a:pt x="3" y="20"/>
                  </a:lnTo>
                  <a:lnTo>
                    <a:pt x="33" y="0"/>
                  </a:lnTo>
                </a:path>
              </a:pathLst>
            </a:custGeom>
            <a:noFill/>
            <a:ln w="0">
              <a:solidFill>
                <a:srgbClr val="51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s-PR"/>
            </a:p>
          </p:txBody>
        </p:sp>
        <p:sp>
          <p:nvSpPr>
            <p:cNvPr id="295034" name="Freeform 128"/>
            <p:cNvSpPr>
              <a:spLocks/>
            </p:cNvSpPr>
            <p:nvPr/>
          </p:nvSpPr>
          <p:spPr bwMode="auto">
            <a:xfrm>
              <a:off x="2697" y="3384"/>
              <a:ext cx="22" cy="25"/>
            </a:xfrm>
            <a:custGeom>
              <a:avLst/>
              <a:gdLst>
                <a:gd name="T0" fmla="*/ 7 w 108"/>
                <a:gd name="T1" fmla="*/ 0 h 123"/>
                <a:gd name="T2" fmla="*/ 7 w 108"/>
                <a:gd name="T3" fmla="*/ 0 h 123"/>
                <a:gd name="T4" fmla="*/ 9 w 108"/>
                <a:gd name="T5" fmla="*/ 0 h 123"/>
                <a:gd name="T6" fmla="*/ 9 w 108"/>
                <a:gd name="T7" fmla="*/ 0 h 123"/>
                <a:gd name="T8" fmla="*/ 10 w 108"/>
                <a:gd name="T9" fmla="*/ 0 h 123"/>
                <a:gd name="T10" fmla="*/ 10 w 108"/>
                <a:gd name="T11" fmla="*/ 1 h 123"/>
                <a:gd name="T12" fmla="*/ 11 w 108"/>
                <a:gd name="T13" fmla="*/ 0 h 123"/>
                <a:gd name="T14" fmla="*/ 12 w 108"/>
                <a:gd name="T15" fmla="*/ 0 h 123"/>
                <a:gd name="T16" fmla="*/ 12 w 108"/>
                <a:gd name="T17" fmla="*/ 1 h 123"/>
                <a:gd name="T18" fmla="*/ 13 w 108"/>
                <a:gd name="T19" fmla="*/ 1 h 123"/>
                <a:gd name="T20" fmla="*/ 15 w 108"/>
                <a:gd name="T21" fmla="*/ 1 h 123"/>
                <a:gd name="T22" fmla="*/ 15 w 108"/>
                <a:gd name="T23" fmla="*/ 2 h 123"/>
                <a:gd name="T24" fmla="*/ 16 w 108"/>
                <a:gd name="T25" fmla="*/ 3 h 123"/>
                <a:gd name="T26" fmla="*/ 17 w 108"/>
                <a:gd name="T27" fmla="*/ 3 h 123"/>
                <a:gd name="T28" fmla="*/ 18 w 108"/>
                <a:gd name="T29" fmla="*/ 4 h 123"/>
                <a:gd name="T30" fmla="*/ 19 w 108"/>
                <a:gd name="T31" fmla="*/ 5 h 123"/>
                <a:gd name="T32" fmla="*/ 19 w 108"/>
                <a:gd name="T33" fmla="*/ 6 h 123"/>
                <a:gd name="T34" fmla="*/ 20 w 108"/>
                <a:gd name="T35" fmla="*/ 7 h 123"/>
                <a:gd name="T36" fmla="*/ 20 w 108"/>
                <a:gd name="T37" fmla="*/ 8 h 123"/>
                <a:gd name="T38" fmla="*/ 21 w 108"/>
                <a:gd name="T39" fmla="*/ 9 h 123"/>
                <a:gd name="T40" fmla="*/ 21 w 108"/>
                <a:gd name="T41" fmla="*/ 10 h 123"/>
                <a:gd name="T42" fmla="*/ 21 w 108"/>
                <a:gd name="T43" fmla="*/ 12 h 123"/>
                <a:gd name="T44" fmla="*/ 22 w 108"/>
                <a:gd name="T45" fmla="*/ 13 h 123"/>
                <a:gd name="T46" fmla="*/ 22 w 108"/>
                <a:gd name="T47" fmla="*/ 14 h 123"/>
                <a:gd name="T48" fmla="*/ 21 w 108"/>
                <a:gd name="T49" fmla="*/ 14 h 123"/>
                <a:gd name="T50" fmla="*/ 22 w 108"/>
                <a:gd name="T51" fmla="*/ 16 h 123"/>
                <a:gd name="T52" fmla="*/ 21 w 108"/>
                <a:gd name="T53" fmla="*/ 16 h 123"/>
                <a:gd name="T54" fmla="*/ 22 w 108"/>
                <a:gd name="T55" fmla="*/ 17 h 123"/>
                <a:gd name="T56" fmla="*/ 22 w 108"/>
                <a:gd name="T57" fmla="*/ 18 h 123"/>
                <a:gd name="T58" fmla="*/ 22 w 108"/>
                <a:gd name="T59" fmla="*/ 18 h 123"/>
                <a:gd name="T60" fmla="*/ 17 w 108"/>
                <a:gd name="T61" fmla="*/ 25 h 123"/>
                <a:gd name="T62" fmla="*/ 16 w 108"/>
                <a:gd name="T63" fmla="*/ 25 h 123"/>
                <a:gd name="T64" fmla="*/ 14 w 108"/>
                <a:gd name="T65" fmla="*/ 24 h 123"/>
                <a:gd name="T66" fmla="*/ 14 w 108"/>
                <a:gd name="T67" fmla="*/ 23 h 123"/>
                <a:gd name="T68" fmla="*/ 12 w 108"/>
                <a:gd name="T69" fmla="*/ 23 h 123"/>
                <a:gd name="T70" fmla="*/ 12 w 108"/>
                <a:gd name="T71" fmla="*/ 23 h 123"/>
                <a:gd name="T72" fmla="*/ 11 w 108"/>
                <a:gd name="T73" fmla="*/ 22 h 123"/>
                <a:gd name="T74" fmla="*/ 10 w 108"/>
                <a:gd name="T75" fmla="*/ 21 h 123"/>
                <a:gd name="T76" fmla="*/ 9 w 108"/>
                <a:gd name="T77" fmla="*/ 21 h 123"/>
                <a:gd name="T78" fmla="*/ 9 w 108"/>
                <a:gd name="T79" fmla="*/ 21 h 123"/>
                <a:gd name="T80" fmla="*/ 8 w 108"/>
                <a:gd name="T81" fmla="*/ 21 h 123"/>
                <a:gd name="T82" fmla="*/ 7 w 108"/>
                <a:gd name="T83" fmla="*/ 21 h 123"/>
                <a:gd name="T84" fmla="*/ 6 w 108"/>
                <a:gd name="T85" fmla="*/ 20 h 123"/>
                <a:gd name="T86" fmla="*/ 6 w 108"/>
                <a:gd name="T87" fmla="*/ 20 h 123"/>
                <a:gd name="T88" fmla="*/ 5 w 108"/>
                <a:gd name="T89" fmla="*/ 19 h 123"/>
                <a:gd name="T90" fmla="*/ 4 w 108"/>
                <a:gd name="T91" fmla="*/ 18 h 123"/>
                <a:gd name="T92" fmla="*/ 4 w 108"/>
                <a:gd name="T93" fmla="*/ 18 h 123"/>
                <a:gd name="T94" fmla="*/ 3 w 108"/>
                <a:gd name="T95" fmla="*/ 17 h 123"/>
                <a:gd name="T96" fmla="*/ 3 w 108"/>
                <a:gd name="T97" fmla="*/ 16 h 123"/>
                <a:gd name="T98" fmla="*/ 2 w 108"/>
                <a:gd name="T99" fmla="*/ 16 h 123"/>
                <a:gd name="T100" fmla="*/ 2 w 108"/>
                <a:gd name="T101" fmla="*/ 15 h 123"/>
                <a:gd name="T102" fmla="*/ 1 w 108"/>
                <a:gd name="T103" fmla="*/ 14 h 123"/>
                <a:gd name="T104" fmla="*/ 1 w 108"/>
                <a:gd name="T105" fmla="*/ 13 h 123"/>
                <a:gd name="T106" fmla="*/ 0 w 108"/>
                <a:gd name="T107" fmla="*/ 12 h 123"/>
                <a:gd name="T108" fmla="*/ 0 w 108"/>
                <a:gd name="T109" fmla="*/ 10 h 123"/>
                <a:gd name="T110" fmla="*/ 1 w 108"/>
                <a:gd name="T111" fmla="*/ 9 h 123"/>
                <a:gd name="T112" fmla="*/ 0 w 108"/>
                <a:gd name="T113" fmla="*/ 9 h 123"/>
                <a:gd name="T114" fmla="*/ 0 w 108"/>
                <a:gd name="T115" fmla="*/ 7 h 123"/>
                <a:gd name="T116" fmla="*/ 1 w 108"/>
                <a:gd name="T117" fmla="*/ 6 h 123"/>
                <a:gd name="T118" fmla="*/ 0 w 108"/>
                <a:gd name="T119" fmla="*/ 5 h 123"/>
                <a:gd name="T120" fmla="*/ 1 w 108"/>
                <a:gd name="T121" fmla="*/ 4 h 123"/>
                <a:gd name="T122" fmla="*/ 7 w 108"/>
                <a:gd name="T123" fmla="*/ 0 h 123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08"/>
                <a:gd name="T187" fmla="*/ 0 h 123"/>
                <a:gd name="T188" fmla="*/ 108 w 108"/>
                <a:gd name="T189" fmla="*/ 123 h 123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08" h="123">
                  <a:moveTo>
                    <a:pt x="33" y="0"/>
                  </a:moveTo>
                  <a:lnTo>
                    <a:pt x="36" y="1"/>
                  </a:lnTo>
                  <a:lnTo>
                    <a:pt x="43" y="0"/>
                  </a:lnTo>
                  <a:lnTo>
                    <a:pt x="45" y="1"/>
                  </a:lnTo>
                  <a:lnTo>
                    <a:pt x="48" y="2"/>
                  </a:lnTo>
                  <a:lnTo>
                    <a:pt x="51" y="4"/>
                  </a:lnTo>
                  <a:lnTo>
                    <a:pt x="55" y="1"/>
                  </a:lnTo>
                  <a:lnTo>
                    <a:pt x="57" y="2"/>
                  </a:lnTo>
                  <a:lnTo>
                    <a:pt x="61" y="4"/>
                  </a:lnTo>
                  <a:lnTo>
                    <a:pt x="66" y="6"/>
                  </a:lnTo>
                  <a:lnTo>
                    <a:pt x="72" y="7"/>
                  </a:lnTo>
                  <a:lnTo>
                    <a:pt x="74" y="8"/>
                  </a:lnTo>
                  <a:lnTo>
                    <a:pt x="79" y="13"/>
                  </a:lnTo>
                  <a:lnTo>
                    <a:pt x="84" y="16"/>
                  </a:lnTo>
                  <a:lnTo>
                    <a:pt x="89" y="20"/>
                  </a:lnTo>
                  <a:lnTo>
                    <a:pt x="91" y="24"/>
                  </a:lnTo>
                  <a:lnTo>
                    <a:pt x="95" y="29"/>
                  </a:lnTo>
                  <a:lnTo>
                    <a:pt x="97" y="33"/>
                  </a:lnTo>
                  <a:lnTo>
                    <a:pt x="97" y="40"/>
                  </a:lnTo>
                  <a:lnTo>
                    <a:pt x="102" y="45"/>
                  </a:lnTo>
                  <a:lnTo>
                    <a:pt x="103" y="51"/>
                  </a:lnTo>
                  <a:lnTo>
                    <a:pt x="103" y="58"/>
                  </a:lnTo>
                  <a:lnTo>
                    <a:pt x="106" y="62"/>
                  </a:lnTo>
                  <a:lnTo>
                    <a:pt x="106" y="69"/>
                  </a:lnTo>
                  <a:lnTo>
                    <a:pt x="105" y="71"/>
                  </a:lnTo>
                  <a:lnTo>
                    <a:pt x="106" y="77"/>
                  </a:lnTo>
                  <a:lnTo>
                    <a:pt x="105" y="81"/>
                  </a:lnTo>
                  <a:lnTo>
                    <a:pt x="107" y="85"/>
                  </a:lnTo>
                  <a:lnTo>
                    <a:pt x="106" y="87"/>
                  </a:lnTo>
                  <a:lnTo>
                    <a:pt x="108" y="88"/>
                  </a:lnTo>
                  <a:lnTo>
                    <a:pt x="83" y="123"/>
                  </a:lnTo>
                  <a:lnTo>
                    <a:pt x="77" y="121"/>
                  </a:lnTo>
                  <a:lnTo>
                    <a:pt x="71" y="119"/>
                  </a:lnTo>
                  <a:lnTo>
                    <a:pt x="67" y="114"/>
                  </a:lnTo>
                  <a:lnTo>
                    <a:pt x="61" y="112"/>
                  </a:lnTo>
                  <a:lnTo>
                    <a:pt x="59" y="111"/>
                  </a:lnTo>
                  <a:lnTo>
                    <a:pt x="54" y="106"/>
                  </a:lnTo>
                  <a:lnTo>
                    <a:pt x="48" y="104"/>
                  </a:lnTo>
                  <a:lnTo>
                    <a:pt x="45" y="103"/>
                  </a:lnTo>
                  <a:lnTo>
                    <a:pt x="43" y="102"/>
                  </a:lnTo>
                  <a:lnTo>
                    <a:pt x="39" y="104"/>
                  </a:lnTo>
                  <a:lnTo>
                    <a:pt x="33" y="102"/>
                  </a:lnTo>
                  <a:lnTo>
                    <a:pt x="31" y="100"/>
                  </a:lnTo>
                  <a:lnTo>
                    <a:pt x="28" y="97"/>
                  </a:lnTo>
                  <a:lnTo>
                    <a:pt x="23" y="94"/>
                  </a:lnTo>
                  <a:lnTo>
                    <a:pt x="21" y="91"/>
                  </a:lnTo>
                  <a:lnTo>
                    <a:pt x="19" y="89"/>
                  </a:lnTo>
                  <a:lnTo>
                    <a:pt x="17" y="86"/>
                  </a:lnTo>
                  <a:lnTo>
                    <a:pt x="13" y="81"/>
                  </a:lnTo>
                  <a:lnTo>
                    <a:pt x="10" y="77"/>
                  </a:lnTo>
                  <a:lnTo>
                    <a:pt x="9" y="74"/>
                  </a:lnTo>
                  <a:lnTo>
                    <a:pt x="4" y="69"/>
                  </a:lnTo>
                  <a:lnTo>
                    <a:pt x="4" y="62"/>
                  </a:lnTo>
                  <a:lnTo>
                    <a:pt x="2" y="58"/>
                  </a:lnTo>
                  <a:lnTo>
                    <a:pt x="2" y="51"/>
                  </a:lnTo>
                  <a:lnTo>
                    <a:pt x="3" y="46"/>
                  </a:lnTo>
                  <a:lnTo>
                    <a:pt x="2" y="42"/>
                  </a:lnTo>
                  <a:lnTo>
                    <a:pt x="0" y="35"/>
                  </a:lnTo>
                  <a:lnTo>
                    <a:pt x="3" y="30"/>
                  </a:lnTo>
                  <a:lnTo>
                    <a:pt x="2" y="25"/>
                  </a:lnTo>
                  <a:lnTo>
                    <a:pt x="3" y="20"/>
                  </a:lnTo>
                  <a:lnTo>
                    <a:pt x="33" y="0"/>
                  </a:lnTo>
                </a:path>
              </a:pathLst>
            </a:custGeom>
            <a:noFill/>
            <a:ln w="0">
              <a:solidFill>
                <a:srgbClr val="51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s-PR"/>
            </a:p>
          </p:txBody>
        </p:sp>
        <p:sp>
          <p:nvSpPr>
            <p:cNvPr id="295035" name="Freeform 129"/>
            <p:cNvSpPr>
              <a:spLocks/>
            </p:cNvSpPr>
            <p:nvPr/>
          </p:nvSpPr>
          <p:spPr bwMode="auto">
            <a:xfrm>
              <a:off x="2196" y="3374"/>
              <a:ext cx="372" cy="94"/>
            </a:xfrm>
            <a:custGeom>
              <a:avLst/>
              <a:gdLst>
                <a:gd name="T0" fmla="*/ 368 w 1861"/>
                <a:gd name="T1" fmla="*/ 0 h 474"/>
                <a:gd name="T2" fmla="*/ 0 w 1861"/>
                <a:gd name="T3" fmla="*/ 71 h 474"/>
                <a:gd name="T4" fmla="*/ 5 w 1861"/>
                <a:gd name="T5" fmla="*/ 94 h 474"/>
                <a:gd name="T6" fmla="*/ 372 w 1861"/>
                <a:gd name="T7" fmla="*/ 23 h 474"/>
                <a:gd name="T8" fmla="*/ 368 w 1861"/>
                <a:gd name="T9" fmla="*/ 0 h 47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861"/>
                <a:gd name="T16" fmla="*/ 0 h 474"/>
                <a:gd name="T17" fmla="*/ 1861 w 1861"/>
                <a:gd name="T18" fmla="*/ 474 h 47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861" h="474">
                  <a:moveTo>
                    <a:pt x="1839" y="0"/>
                  </a:moveTo>
                  <a:lnTo>
                    <a:pt x="0" y="358"/>
                  </a:lnTo>
                  <a:lnTo>
                    <a:pt x="23" y="474"/>
                  </a:lnTo>
                  <a:lnTo>
                    <a:pt x="1861" y="117"/>
                  </a:lnTo>
                  <a:lnTo>
                    <a:pt x="1839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R"/>
            </a:p>
          </p:txBody>
        </p:sp>
        <p:sp>
          <p:nvSpPr>
            <p:cNvPr id="295036" name="Freeform 130"/>
            <p:cNvSpPr>
              <a:spLocks/>
            </p:cNvSpPr>
            <p:nvPr/>
          </p:nvSpPr>
          <p:spPr bwMode="auto">
            <a:xfrm>
              <a:off x="2471" y="3331"/>
              <a:ext cx="177" cy="140"/>
            </a:xfrm>
            <a:custGeom>
              <a:avLst/>
              <a:gdLst>
                <a:gd name="T0" fmla="*/ 0 w 887"/>
                <a:gd name="T1" fmla="*/ 0 h 702"/>
                <a:gd name="T2" fmla="*/ 2 w 887"/>
                <a:gd name="T3" fmla="*/ 2 h 702"/>
                <a:gd name="T4" fmla="*/ 5 w 887"/>
                <a:gd name="T5" fmla="*/ 6 h 702"/>
                <a:gd name="T6" fmla="*/ 7 w 887"/>
                <a:gd name="T7" fmla="*/ 10 h 702"/>
                <a:gd name="T8" fmla="*/ 10 w 887"/>
                <a:gd name="T9" fmla="*/ 14 h 702"/>
                <a:gd name="T10" fmla="*/ 12 w 887"/>
                <a:gd name="T11" fmla="*/ 18 h 702"/>
                <a:gd name="T12" fmla="*/ 15 w 887"/>
                <a:gd name="T13" fmla="*/ 22 h 702"/>
                <a:gd name="T14" fmla="*/ 17 w 887"/>
                <a:gd name="T15" fmla="*/ 26 h 702"/>
                <a:gd name="T16" fmla="*/ 19 w 887"/>
                <a:gd name="T17" fmla="*/ 30 h 702"/>
                <a:gd name="T18" fmla="*/ 21 w 887"/>
                <a:gd name="T19" fmla="*/ 35 h 702"/>
                <a:gd name="T20" fmla="*/ 23 w 887"/>
                <a:gd name="T21" fmla="*/ 39 h 702"/>
                <a:gd name="T22" fmla="*/ 24 w 887"/>
                <a:gd name="T23" fmla="*/ 43 h 702"/>
                <a:gd name="T24" fmla="*/ 26 w 887"/>
                <a:gd name="T25" fmla="*/ 47 h 702"/>
                <a:gd name="T26" fmla="*/ 27 w 887"/>
                <a:gd name="T27" fmla="*/ 51 h 702"/>
                <a:gd name="T28" fmla="*/ 29 w 887"/>
                <a:gd name="T29" fmla="*/ 56 h 702"/>
                <a:gd name="T30" fmla="*/ 30 w 887"/>
                <a:gd name="T31" fmla="*/ 60 h 702"/>
                <a:gd name="T32" fmla="*/ 31 w 887"/>
                <a:gd name="T33" fmla="*/ 64 h 702"/>
                <a:gd name="T34" fmla="*/ 32 w 887"/>
                <a:gd name="T35" fmla="*/ 69 h 702"/>
                <a:gd name="T36" fmla="*/ 32 w 887"/>
                <a:gd name="T37" fmla="*/ 73 h 702"/>
                <a:gd name="T38" fmla="*/ 33 w 887"/>
                <a:gd name="T39" fmla="*/ 78 h 702"/>
                <a:gd name="T40" fmla="*/ 33 w 887"/>
                <a:gd name="T41" fmla="*/ 82 h 702"/>
                <a:gd name="T42" fmla="*/ 34 w 887"/>
                <a:gd name="T43" fmla="*/ 87 h 702"/>
                <a:gd name="T44" fmla="*/ 34 w 887"/>
                <a:gd name="T45" fmla="*/ 91 h 702"/>
                <a:gd name="T46" fmla="*/ 34 w 887"/>
                <a:gd name="T47" fmla="*/ 96 h 702"/>
                <a:gd name="T48" fmla="*/ 34 w 887"/>
                <a:gd name="T49" fmla="*/ 100 h 702"/>
                <a:gd name="T50" fmla="*/ 34 w 887"/>
                <a:gd name="T51" fmla="*/ 105 h 702"/>
                <a:gd name="T52" fmla="*/ 33 w 887"/>
                <a:gd name="T53" fmla="*/ 109 h 702"/>
                <a:gd name="T54" fmla="*/ 33 w 887"/>
                <a:gd name="T55" fmla="*/ 114 h 702"/>
                <a:gd name="T56" fmla="*/ 32 w 887"/>
                <a:gd name="T57" fmla="*/ 118 h 702"/>
                <a:gd name="T58" fmla="*/ 31 w 887"/>
                <a:gd name="T59" fmla="*/ 123 h 702"/>
                <a:gd name="T60" fmla="*/ 30 w 887"/>
                <a:gd name="T61" fmla="*/ 128 h 702"/>
                <a:gd name="T62" fmla="*/ 29 w 887"/>
                <a:gd name="T63" fmla="*/ 133 h 702"/>
                <a:gd name="T64" fmla="*/ 28 w 887"/>
                <a:gd name="T65" fmla="*/ 138 h 702"/>
                <a:gd name="T66" fmla="*/ 177 w 887"/>
                <a:gd name="T67" fmla="*/ 38 h 7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887"/>
                <a:gd name="T103" fmla="*/ 0 h 702"/>
                <a:gd name="T104" fmla="*/ 887 w 887"/>
                <a:gd name="T105" fmla="*/ 702 h 7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887" h="702">
                  <a:moveTo>
                    <a:pt x="887" y="192"/>
                  </a:moveTo>
                  <a:lnTo>
                    <a:pt x="0" y="0"/>
                  </a:lnTo>
                  <a:lnTo>
                    <a:pt x="8" y="9"/>
                  </a:lnTo>
                  <a:lnTo>
                    <a:pt x="15" y="20"/>
                  </a:lnTo>
                  <a:lnTo>
                    <a:pt x="23" y="30"/>
                  </a:lnTo>
                  <a:lnTo>
                    <a:pt x="29" y="40"/>
                  </a:lnTo>
                  <a:lnTo>
                    <a:pt x="36" y="49"/>
                  </a:lnTo>
                  <a:lnTo>
                    <a:pt x="43" y="60"/>
                  </a:lnTo>
                  <a:lnTo>
                    <a:pt x="49" y="70"/>
                  </a:lnTo>
                  <a:lnTo>
                    <a:pt x="55" y="81"/>
                  </a:lnTo>
                  <a:lnTo>
                    <a:pt x="61" y="91"/>
                  </a:lnTo>
                  <a:lnTo>
                    <a:pt x="67" y="100"/>
                  </a:lnTo>
                  <a:lnTo>
                    <a:pt x="73" y="111"/>
                  </a:lnTo>
                  <a:lnTo>
                    <a:pt x="80" y="121"/>
                  </a:lnTo>
                  <a:lnTo>
                    <a:pt x="84" y="132"/>
                  </a:lnTo>
                  <a:lnTo>
                    <a:pt x="90" y="141"/>
                  </a:lnTo>
                  <a:lnTo>
                    <a:pt x="95" y="152"/>
                  </a:lnTo>
                  <a:lnTo>
                    <a:pt x="100" y="163"/>
                  </a:lnTo>
                  <a:lnTo>
                    <a:pt x="105" y="173"/>
                  </a:lnTo>
                  <a:lnTo>
                    <a:pt x="110" y="184"/>
                  </a:lnTo>
                  <a:lnTo>
                    <a:pt x="113" y="195"/>
                  </a:lnTo>
                  <a:lnTo>
                    <a:pt x="118" y="204"/>
                  </a:lnTo>
                  <a:lnTo>
                    <a:pt x="122" y="215"/>
                  </a:lnTo>
                  <a:lnTo>
                    <a:pt x="127" y="226"/>
                  </a:lnTo>
                  <a:lnTo>
                    <a:pt x="130" y="237"/>
                  </a:lnTo>
                  <a:lnTo>
                    <a:pt x="134" y="247"/>
                  </a:lnTo>
                  <a:lnTo>
                    <a:pt x="136" y="258"/>
                  </a:lnTo>
                  <a:lnTo>
                    <a:pt x="140" y="269"/>
                  </a:lnTo>
                  <a:lnTo>
                    <a:pt x="144" y="279"/>
                  </a:lnTo>
                  <a:lnTo>
                    <a:pt x="146" y="290"/>
                  </a:lnTo>
                  <a:lnTo>
                    <a:pt x="149" y="301"/>
                  </a:lnTo>
                  <a:lnTo>
                    <a:pt x="151" y="312"/>
                  </a:lnTo>
                  <a:lnTo>
                    <a:pt x="153" y="323"/>
                  </a:lnTo>
                  <a:lnTo>
                    <a:pt x="156" y="334"/>
                  </a:lnTo>
                  <a:lnTo>
                    <a:pt x="158" y="345"/>
                  </a:lnTo>
                  <a:lnTo>
                    <a:pt x="159" y="356"/>
                  </a:lnTo>
                  <a:lnTo>
                    <a:pt x="162" y="367"/>
                  </a:lnTo>
                  <a:lnTo>
                    <a:pt x="163" y="377"/>
                  </a:lnTo>
                  <a:lnTo>
                    <a:pt x="164" y="390"/>
                  </a:lnTo>
                  <a:lnTo>
                    <a:pt x="165" y="400"/>
                  </a:lnTo>
                  <a:lnTo>
                    <a:pt x="167" y="411"/>
                  </a:lnTo>
                  <a:lnTo>
                    <a:pt x="168" y="422"/>
                  </a:lnTo>
                  <a:lnTo>
                    <a:pt x="168" y="434"/>
                  </a:lnTo>
                  <a:lnTo>
                    <a:pt x="169" y="445"/>
                  </a:lnTo>
                  <a:lnTo>
                    <a:pt x="169" y="456"/>
                  </a:lnTo>
                  <a:lnTo>
                    <a:pt x="169" y="468"/>
                  </a:lnTo>
                  <a:lnTo>
                    <a:pt x="169" y="479"/>
                  </a:lnTo>
                  <a:lnTo>
                    <a:pt x="169" y="490"/>
                  </a:lnTo>
                  <a:lnTo>
                    <a:pt x="169" y="502"/>
                  </a:lnTo>
                  <a:lnTo>
                    <a:pt x="168" y="513"/>
                  </a:lnTo>
                  <a:lnTo>
                    <a:pt x="168" y="525"/>
                  </a:lnTo>
                  <a:lnTo>
                    <a:pt x="167" y="536"/>
                  </a:lnTo>
                  <a:lnTo>
                    <a:pt x="165" y="548"/>
                  </a:lnTo>
                  <a:lnTo>
                    <a:pt x="164" y="559"/>
                  </a:lnTo>
                  <a:lnTo>
                    <a:pt x="163" y="571"/>
                  </a:lnTo>
                  <a:lnTo>
                    <a:pt x="162" y="583"/>
                  </a:lnTo>
                  <a:lnTo>
                    <a:pt x="159" y="594"/>
                  </a:lnTo>
                  <a:lnTo>
                    <a:pt x="158" y="606"/>
                  </a:lnTo>
                  <a:lnTo>
                    <a:pt x="156" y="618"/>
                  </a:lnTo>
                  <a:lnTo>
                    <a:pt x="153" y="630"/>
                  </a:lnTo>
                  <a:lnTo>
                    <a:pt x="151" y="641"/>
                  </a:lnTo>
                  <a:lnTo>
                    <a:pt x="149" y="653"/>
                  </a:lnTo>
                  <a:lnTo>
                    <a:pt x="146" y="666"/>
                  </a:lnTo>
                  <a:lnTo>
                    <a:pt x="142" y="678"/>
                  </a:lnTo>
                  <a:lnTo>
                    <a:pt x="140" y="690"/>
                  </a:lnTo>
                  <a:lnTo>
                    <a:pt x="136" y="702"/>
                  </a:lnTo>
                  <a:lnTo>
                    <a:pt x="887" y="19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R"/>
            </a:p>
          </p:txBody>
        </p:sp>
        <p:sp>
          <p:nvSpPr>
            <p:cNvPr id="295037" name="Freeform 131"/>
            <p:cNvSpPr>
              <a:spLocks/>
            </p:cNvSpPr>
            <p:nvPr/>
          </p:nvSpPr>
          <p:spPr bwMode="auto">
            <a:xfrm>
              <a:off x="3569" y="3053"/>
              <a:ext cx="366" cy="246"/>
            </a:xfrm>
            <a:custGeom>
              <a:avLst/>
              <a:gdLst>
                <a:gd name="T0" fmla="*/ 13 w 1831"/>
                <a:gd name="T1" fmla="*/ 246 h 1231"/>
                <a:gd name="T2" fmla="*/ 366 w 1831"/>
                <a:gd name="T3" fmla="*/ 20 h 1231"/>
                <a:gd name="T4" fmla="*/ 353 w 1831"/>
                <a:gd name="T5" fmla="*/ 0 h 1231"/>
                <a:gd name="T6" fmla="*/ 0 w 1831"/>
                <a:gd name="T7" fmla="*/ 226 h 1231"/>
                <a:gd name="T8" fmla="*/ 13 w 1831"/>
                <a:gd name="T9" fmla="*/ 246 h 12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831"/>
                <a:gd name="T16" fmla="*/ 0 h 1231"/>
                <a:gd name="T17" fmla="*/ 1831 w 1831"/>
                <a:gd name="T18" fmla="*/ 1231 h 123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831" h="1231">
                  <a:moveTo>
                    <a:pt x="63" y="1231"/>
                  </a:moveTo>
                  <a:lnTo>
                    <a:pt x="1831" y="101"/>
                  </a:lnTo>
                  <a:lnTo>
                    <a:pt x="1768" y="0"/>
                  </a:lnTo>
                  <a:lnTo>
                    <a:pt x="0" y="1131"/>
                  </a:lnTo>
                  <a:lnTo>
                    <a:pt x="63" y="1231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R"/>
            </a:p>
          </p:txBody>
        </p:sp>
        <p:sp>
          <p:nvSpPr>
            <p:cNvPr id="295038" name="Freeform 132"/>
            <p:cNvSpPr>
              <a:spLocks/>
            </p:cNvSpPr>
            <p:nvPr/>
          </p:nvSpPr>
          <p:spPr bwMode="auto">
            <a:xfrm>
              <a:off x="3505" y="3185"/>
              <a:ext cx="178" cy="149"/>
            </a:xfrm>
            <a:custGeom>
              <a:avLst/>
              <a:gdLst>
                <a:gd name="T0" fmla="*/ 178 w 893"/>
                <a:gd name="T1" fmla="*/ 120 h 748"/>
                <a:gd name="T2" fmla="*/ 176 w 893"/>
                <a:gd name="T3" fmla="*/ 118 h 748"/>
                <a:gd name="T4" fmla="*/ 172 w 893"/>
                <a:gd name="T5" fmla="*/ 116 h 748"/>
                <a:gd name="T6" fmla="*/ 168 w 893"/>
                <a:gd name="T7" fmla="*/ 113 h 748"/>
                <a:gd name="T8" fmla="*/ 164 w 893"/>
                <a:gd name="T9" fmla="*/ 110 h 748"/>
                <a:gd name="T10" fmla="*/ 160 w 893"/>
                <a:gd name="T11" fmla="*/ 107 h 748"/>
                <a:gd name="T12" fmla="*/ 156 w 893"/>
                <a:gd name="T13" fmla="*/ 105 h 748"/>
                <a:gd name="T14" fmla="*/ 153 w 893"/>
                <a:gd name="T15" fmla="*/ 101 h 748"/>
                <a:gd name="T16" fmla="*/ 149 w 893"/>
                <a:gd name="T17" fmla="*/ 98 h 748"/>
                <a:gd name="T18" fmla="*/ 146 w 893"/>
                <a:gd name="T19" fmla="*/ 95 h 748"/>
                <a:gd name="T20" fmla="*/ 143 w 893"/>
                <a:gd name="T21" fmla="*/ 92 h 748"/>
                <a:gd name="T22" fmla="*/ 140 w 893"/>
                <a:gd name="T23" fmla="*/ 89 h 748"/>
                <a:gd name="T24" fmla="*/ 137 w 893"/>
                <a:gd name="T25" fmla="*/ 85 h 748"/>
                <a:gd name="T26" fmla="*/ 134 w 893"/>
                <a:gd name="T27" fmla="*/ 82 h 748"/>
                <a:gd name="T28" fmla="*/ 131 w 893"/>
                <a:gd name="T29" fmla="*/ 78 h 748"/>
                <a:gd name="T30" fmla="*/ 128 w 893"/>
                <a:gd name="T31" fmla="*/ 75 h 748"/>
                <a:gd name="T32" fmla="*/ 126 w 893"/>
                <a:gd name="T33" fmla="*/ 71 h 748"/>
                <a:gd name="T34" fmla="*/ 124 w 893"/>
                <a:gd name="T35" fmla="*/ 68 h 748"/>
                <a:gd name="T36" fmla="*/ 121 w 893"/>
                <a:gd name="T37" fmla="*/ 64 h 748"/>
                <a:gd name="T38" fmla="*/ 119 w 893"/>
                <a:gd name="T39" fmla="*/ 60 h 748"/>
                <a:gd name="T40" fmla="*/ 117 w 893"/>
                <a:gd name="T41" fmla="*/ 56 h 748"/>
                <a:gd name="T42" fmla="*/ 115 w 893"/>
                <a:gd name="T43" fmla="*/ 52 h 748"/>
                <a:gd name="T44" fmla="*/ 113 w 893"/>
                <a:gd name="T45" fmla="*/ 48 h 748"/>
                <a:gd name="T46" fmla="*/ 112 w 893"/>
                <a:gd name="T47" fmla="*/ 44 h 748"/>
                <a:gd name="T48" fmla="*/ 110 w 893"/>
                <a:gd name="T49" fmla="*/ 39 h 748"/>
                <a:gd name="T50" fmla="*/ 109 w 893"/>
                <a:gd name="T51" fmla="*/ 35 h 748"/>
                <a:gd name="T52" fmla="*/ 107 w 893"/>
                <a:gd name="T53" fmla="*/ 30 h 748"/>
                <a:gd name="T54" fmla="*/ 106 w 893"/>
                <a:gd name="T55" fmla="*/ 26 h 748"/>
                <a:gd name="T56" fmla="*/ 105 w 893"/>
                <a:gd name="T57" fmla="*/ 21 h 748"/>
                <a:gd name="T58" fmla="*/ 104 w 893"/>
                <a:gd name="T59" fmla="*/ 17 h 748"/>
                <a:gd name="T60" fmla="*/ 103 w 893"/>
                <a:gd name="T61" fmla="*/ 12 h 748"/>
                <a:gd name="T62" fmla="*/ 102 w 893"/>
                <a:gd name="T63" fmla="*/ 7 h 748"/>
                <a:gd name="T64" fmla="*/ 102 w 893"/>
                <a:gd name="T65" fmla="*/ 2 h 748"/>
                <a:gd name="T66" fmla="*/ 0 w 893"/>
                <a:gd name="T67" fmla="*/ 149 h 74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893"/>
                <a:gd name="T103" fmla="*/ 0 h 748"/>
                <a:gd name="T104" fmla="*/ 893 w 893"/>
                <a:gd name="T105" fmla="*/ 748 h 748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893" h="748">
                  <a:moveTo>
                    <a:pt x="0" y="748"/>
                  </a:moveTo>
                  <a:lnTo>
                    <a:pt x="893" y="600"/>
                  </a:lnTo>
                  <a:lnTo>
                    <a:pt x="882" y="594"/>
                  </a:lnTo>
                  <a:lnTo>
                    <a:pt x="872" y="588"/>
                  </a:lnTo>
                  <a:lnTo>
                    <a:pt x="862" y="581"/>
                  </a:lnTo>
                  <a:lnTo>
                    <a:pt x="851" y="575"/>
                  </a:lnTo>
                  <a:lnTo>
                    <a:pt x="841" y="567"/>
                  </a:lnTo>
                  <a:lnTo>
                    <a:pt x="832" y="560"/>
                  </a:lnTo>
                  <a:lnTo>
                    <a:pt x="822" y="554"/>
                  </a:lnTo>
                  <a:lnTo>
                    <a:pt x="812" y="547"/>
                  </a:lnTo>
                  <a:lnTo>
                    <a:pt x="803" y="539"/>
                  </a:lnTo>
                  <a:lnTo>
                    <a:pt x="793" y="532"/>
                  </a:lnTo>
                  <a:lnTo>
                    <a:pt x="784" y="525"/>
                  </a:lnTo>
                  <a:lnTo>
                    <a:pt x="775" y="516"/>
                  </a:lnTo>
                  <a:lnTo>
                    <a:pt x="766" y="509"/>
                  </a:lnTo>
                  <a:lnTo>
                    <a:pt x="758" y="502"/>
                  </a:lnTo>
                  <a:lnTo>
                    <a:pt x="749" y="493"/>
                  </a:lnTo>
                  <a:lnTo>
                    <a:pt x="741" y="486"/>
                  </a:lnTo>
                  <a:lnTo>
                    <a:pt x="732" y="478"/>
                  </a:lnTo>
                  <a:lnTo>
                    <a:pt x="724" y="470"/>
                  </a:lnTo>
                  <a:lnTo>
                    <a:pt x="717" y="462"/>
                  </a:lnTo>
                  <a:lnTo>
                    <a:pt x="708" y="454"/>
                  </a:lnTo>
                  <a:lnTo>
                    <a:pt x="701" y="445"/>
                  </a:lnTo>
                  <a:lnTo>
                    <a:pt x="694" y="438"/>
                  </a:lnTo>
                  <a:lnTo>
                    <a:pt x="685" y="429"/>
                  </a:lnTo>
                  <a:lnTo>
                    <a:pt x="678" y="420"/>
                  </a:lnTo>
                  <a:lnTo>
                    <a:pt x="672" y="411"/>
                  </a:lnTo>
                  <a:lnTo>
                    <a:pt x="665" y="403"/>
                  </a:lnTo>
                  <a:lnTo>
                    <a:pt x="657" y="394"/>
                  </a:lnTo>
                  <a:lnTo>
                    <a:pt x="651" y="385"/>
                  </a:lnTo>
                  <a:lnTo>
                    <a:pt x="644" y="376"/>
                  </a:lnTo>
                  <a:lnTo>
                    <a:pt x="638" y="366"/>
                  </a:lnTo>
                  <a:lnTo>
                    <a:pt x="632" y="358"/>
                  </a:lnTo>
                  <a:lnTo>
                    <a:pt x="626" y="348"/>
                  </a:lnTo>
                  <a:lnTo>
                    <a:pt x="620" y="339"/>
                  </a:lnTo>
                  <a:lnTo>
                    <a:pt x="614" y="329"/>
                  </a:lnTo>
                  <a:lnTo>
                    <a:pt x="609" y="319"/>
                  </a:lnTo>
                  <a:lnTo>
                    <a:pt x="603" y="309"/>
                  </a:lnTo>
                  <a:lnTo>
                    <a:pt x="598" y="300"/>
                  </a:lnTo>
                  <a:lnTo>
                    <a:pt x="592" y="290"/>
                  </a:lnTo>
                  <a:lnTo>
                    <a:pt x="587" y="280"/>
                  </a:lnTo>
                  <a:lnTo>
                    <a:pt x="582" y="270"/>
                  </a:lnTo>
                  <a:lnTo>
                    <a:pt x="577" y="260"/>
                  </a:lnTo>
                  <a:lnTo>
                    <a:pt x="573" y="249"/>
                  </a:lnTo>
                  <a:lnTo>
                    <a:pt x="569" y="239"/>
                  </a:lnTo>
                  <a:lnTo>
                    <a:pt x="564" y="228"/>
                  </a:lnTo>
                  <a:lnTo>
                    <a:pt x="560" y="219"/>
                  </a:lnTo>
                  <a:lnTo>
                    <a:pt x="556" y="208"/>
                  </a:lnTo>
                  <a:lnTo>
                    <a:pt x="552" y="197"/>
                  </a:lnTo>
                  <a:lnTo>
                    <a:pt x="548" y="186"/>
                  </a:lnTo>
                  <a:lnTo>
                    <a:pt x="545" y="175"/>
                  </a:lnTo>
                  <a:lnTo>
                    <a:pt x="541" y="164"/>
                  </a:lnTo>
                  <a:lnTo>
                    <a:pt x="539" y="153"/>
                  </a:lnTo>
                  <a:lnTo>
                    <a:pt x="535" y="141"/>
                  </a:lnTo>
                  <a:lnTo>
                    <a:pt x="533" y="130"/>
                  </a:lnTo>
                  <a:lnTo>
                    <a:pt x="529" y="119"/>
                  </a:lnTo>
                  <a:lnTo>
                    <a:pt x="527" y="107"/>
                  </a:lnTo>
                  <a:lnTo>
                    <a:pt x="524" y="95"/>
                  </a:lnTo>
                  <a:lnTo>
                    <a:pt x="522" y="84"/>
                  </a:lnTo>
                  <a:lnTo>
                    <a:pt x="519" y="72"/>
                  </a:lnTo>
                  <a:lnTo>
                    <a:pt x="517" y="60"/>
                  </a:lnTo>
                  <a:lnTo>
                    <a:pt x="516" y="48"/>
                  </a:lnTo>
                  <a:lnTo>
                    <a:pt x="513" y="36"/>
                  </a:lnTo>
                  <a:lnTo>
                    <a:pt x="512" y="24"/>
                  </a:lnTo>
                  <a:lnTo>
                    <a:pt x="511" y="12"/>
                  </a:lnTo>
                  <a:lnTo>
                    <a:pt x="508" y="0"/>
                  </a:lnTo>
                  <a:lnTo>
                    <a:pt x="0" y="748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R"/>
            </a:p>
          </p:txBody>
        </p:sp>
        <p:sp>
          <p:nvSpPr>
            <p:cNvPr id="295039" name="Freeform 133"/>
            <p:cNvSpPr>
              <a:spLocks/>
            </p:cNvSpPr>
            <p:nvPr/>
          </p:nvSpPr>
          <p:spPr bwMode="auto">
            <a:xfrm>
              <a:off x="3297" y="3412"/>
              <a:ext cx="352" cy="390"/>
            </a:xfrm>
            <a:custGeom>
              <a:avLst/>
              <a:gdLst>
                <a:gd name="T0" fmla="*/ 63 w 1763"/>
                <a:gd name="T1" fmla="*/ 15 h 1952"/>
                <a:gd name="T2" fmla="*/ 46 w 1763"/>
                <a:gd name="T3" fmla="*/ 32 h 1952"/>
                <a:gd name="T4" fmla="*/ 34 w 1763"/>
                <a:gd name="T5" fmla="*/ 48 h 1952"/>
                <a:gd name="T6" fmla="*/ 26 w 1763"/>
                <a:gd name="T7" fmla="*/ 63 h 1952"/>
                <a:gd name="T8" fmla="*/ 18 w 1763"/>
                <a:gd name="T9" fmla="*/ 92 h 1952"/>
                <a:gd name="T10" fmla="*/ 8 w 1763"/>
                <a:gd name="T11" fmla="*/ 130 h 1952"/>
                <a:gd name="T12" fmla="*/ 2 w 1763"/>
                <a:gd name="T13" fmla="*/ 153 h 1952"/>
                <a:gd name="T14" fmla="*/ 0 w 1763"/>
                <a:gd name="T15" fmla="*/ 185 h 1952"/>
                <a:gd name="T16" fmla="*/ 2 w 1763"/>
                <a:gd name="T17" fmla="*/ 218 h 1952"/>
                <a:gd name="T18" fmla="*/ 6 w 1763"/>
                <a:gd name="T19" fmla="*/ 235 h 1952"/>
                <a:gd name="T20" fmla="*/ 13 w 1763"/>
                <a:gd name="T21" fmla="*/ 248 h 1952"/>
                <a:gd name="T22" fmla="*/ 26 w 1763"/>
                <a:gd name="T23" fmla="*/ 258 h 1952"/>
                <a:gd name="T24" fmla="*/ 60 w 1763"/>
                <a:gd name="T25" fmla="*/ 277 h 1952"/>
                <a:gd name="T26" fmla="*/ 91 w 1763"/>
                <a:gd name="T27" fmla="*/ 290 h 1952"/>
                <a:gd name="T28" fmla="*/ 96 w 1763"/>
                <a:gd name="T29" fmla="*/ 295 h 1952"/>
                <a:gd name="T30" fmla="*/ 101 w 1763"/>
                <a:gd name="T31" fmla="*/ 304 h 1952"/>
                <a:gd name="T32" fmla="*/ 106 w 1763"/>
                <a:gd name="T33" fmla="*/ 327 h 1952"/>
                <a:gd name="T34" fmla="*/ 111 w 1763"/>
                <a:gd name="T35" fmla="*/ 343 h 1952"/>
                <a:gd name="T36" fmla="*/ 123 w 1763"/>
                <a:gd name="T37" fmla="*/ 353 h 1952"/>
                <a:gd name="T38" fmla="*/ 162 w 1763"/>
                <a:gd name="T39" fmla="*/ 378 h 1952"/>
                <a:gd name="T40" fmla="*/ 184 w 1763"/>
                <a:gd name="T41" fmla="*/ 388 h 1952"/>
                <a:gd name="T42" fmla="*/ 192 w 1763"/>
                <a:gd name="T43" fmla="*/ 389 h 1952"/>
                <a:gd name="T44" fmla="*/ 224 w 1763"/>
                <a:gd name="T45" fmla="*/ 378 h 1952"/>
                <a:gd name="T46" fmla="*/ 288 w 1763"/>
                <a:gd name="T47" fmla="*/ 352 h 1952"/>
                <a:gd name="T48" fmla="*/ 304 w 1763"/>
                <a:gd name="T49" fmla="*/ 347 h 1952"/>
                <a:gd name="T50" fmla="*/ 331 w 1763"/>
                <a:gd name="T51" fmla="*/ 338 h 1952"/>
                <a:gd name="T52" fmla="*/ 342 w 1763"/>
                <a:gd name="T53" fmla="*/ 333 h 1952"/>
                <a:gd name="T54" fmla="*/ 347 w 1763"/>
                <a:gd name="T55" fmla="*/ 328 h 1952"/>
                <a:gd name="T56" fmla="*/ 350 w 1763"/>
                <a:gd name="T57" fmla="*/ 322 h 1952"/>
                <a:gd name="T58" fmla="*/ 352 w 1763"/>
                <a:gd name="T59" fmla="*/ 311 h 1952"/>
                <a:gd name="T60" fmla="*/ 351 w 1763"/>
                <a:gd name="T61" fmla="*/ 279 h 1952"/>
                <a:gd name="T62" fmla="*/ 351 w 1763"/>
                <a:gd name="T63" fmla="*/ 234 h 1952"/>
                <a:gd name="T64" fmla="*/ 350 w 1763"/>
                <a:gd name="T65" fmla="*/ 200 h 1952"/>
                <a:gd name="T66" fmla="*/ 343 w 1763"/>
                <a:gd name="T67" fmla="*/ 183 h 1952"/>
                <a:gd name="T68" fmla="*/ 328 w 1763"/>
                <a:gd name="T69" fmla="*/ 155 h 1952"/>
                <a:gd name="T70" fmla="*/ 327 w 1763"/>
                <a:gd name="T71" fmla="*/ 143 h 1952"/>
                <a:gd name="T72" fmla="*/ 327 w 1763"/>
                <a:gd name="T73" fmla="*/ 119 h 1952"/>
                <a:gd name="T74" fmla="*/ 324 w 1763"/>
                <a:gd name="T75" fmla="*/ 91 h 1952"/>
                <a:gd name="T76" fmla="*/ 317 w 1763"/>
                <a:gd name="T77" fmla="*/ 71 h 1952"/>
                <a:gd name="T78" fmla="*/ 312 w 1763"/>
                <a:gd name="T79" fmla="*/ 64 h 1952"/>
                <a:gd name="T80" fmla="*/ 304 w 1763"/>
                <a:gd name="T81" fmla="*/ 62 h 1952"/>
                <a:gd name="T82" fmla="*/ 290 w 1763"/>
                <a:gd name="T83" fmla="*/ 60 h 1952"/>
                <a:gd name="T84" fmla="*/ 272 w 1763"/>
                <a:gd name="T85" fmla="*/ 53 h 1952"/>
                <a:gd name="T86" fmla="*/ 233 w 1763"/>
                <a:gd name="T87" fmla="*/ 31 h 1952"/>
                <a:gd name="T88" fmla="*/ 196 w 1763"/>
                <a:gd name="T89" fmla="*/ 9 h 1952"/>
                <a:gd name="T90" fmla="*/ 183 w 1763"/>
                <a:gd name="T91" fmla="*/ 3 h 1952"/>
                <a:gd name="T92" fmla="*/ 164 w 1763"/>
                <a:gd name="T93" fmla="*/ 1 h 1952"/>
                <a:gd name="T94" fmla="*/ 126 w 1763"/>
                <a:gd name="T95" fmla="*/ 0 h 1952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763"/>
                <a:gd name="T145" fmla="*/ 0 h 1952"/>
                <a:gd name="T146" fmla="*/ 1763 w 1763"/>
                <a:gd name="T147" fmla="*/ 1952 h 1952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763" h="1952">
                  <a:moveTo>
                    <a:pt x="402" y="5"/>
                  </a:moveTo>
                  <a:lnTo>
                    <a:pt x="371" y="29"/>
                  </a:lnTo>
                  <a:lnTo>
                    <a:pt x="342" y="54"/>
                  </a:lnTo>
                  <a:lnTo>
                    <a:pt x="315" y="77"/>
                  </a:lnTo>
                  <a:lnTo>
                    <a:pt x="290" y="98"/>
                  </a:lnTo>
                  <a:lnTo>
                    <a:pt x="268" y="120"/>
                  </a:lnTo>
                  <a:lnTo>
                    <a:pt x="247" y="141"/>
                  </a:lnTo>
                  <a:lnTo>
                    <a:pt x="228" y="161"/>
                  </a:lnTo>
                  <a:lnTo>
                    <a:pt x="211" y="182"/>
                  </a:lnTo>
                  <a:lnTo>
                    <a:pt x="196" y="201"/>
                  </a:lnTo>
                  <a:lnTo>
                    <a:pt x="182" y="222"/>
                  </a:lnTo>
                  <a:lnTo>
                    <a:pt x="170" y="241"/>
                  </a:lnTo>
                  <a:lnTo>
                    <a:pt x="159" y="261"/>
                  </a:lnTo>
                  <a:lnTo>
                    <a:pt x="148" y="280"/>
                  </a:lnTo>
                  <a:lnTo>
                    <a:pt x="140" y="298"/>
                  </a:lnTo>
                  <a:lnTo>
                    <a:pt x="131" y="317"/>
                  </a:lnTo>
                  <a:lnTo>
                    <a:pt x="124" y="337"/>
                  </a:lnTo>
                  <a:lnTo>
                    <a:pt x="111" y="376"/>
                  </a:lnTo>
                  <a:lnTo>
                    <a:pt x="100" y="416"/>
                  </a:lnTo>
                  <a:lnTo>
                    <a:pt x="90" y="458"/>
                  </a:lnTo>
                  <a:lnTo>
                    <a:pt x="80" y="501"/>
                  </a:lnTo>
                  <a:lnTo>
                    <a:pt x="68" y="547"/>
                  </a:lnTo>
                  <a:lnTo>
                    <a:pt x="56" y="596"/>
                  </a:lnTo>
                  <a:lnTo>
                    <a:pt x="39" y="649"/>
                  </a:lnTo>
                  <a:lnTo>
                    <a:pt x="20" y="705"/>
                  </a:lnTo>
                  <a:lnTo>
                    <a:pt x="16" y="717"/>
                  </a:lnTo>
                  <a:lnTo>
                    <a:pt x="14" y="738"/>
                  </a:lnTo>
                  <a:lnTo>
                    <a:pt x="10" y="765"/>
                  </a:lnTo>
                  <a:lnTo>
                    <a:pt x="6" y="800"/>
                  </a:lnTo>
                  <a:lnTo>
                    <a:pt x="4" y="839"/>
                  </a:lnTo>
                  <a:lnTo>
                    <a:pt x="2" y="882"/>
                  </a:lnTo>
                  <a:lnTo>
                    <a:pt x="0" y="928"/>
                  </a:lnTo>
                  <a:lnTo>
                    <a:pt x="2" y="975"/>
                  </a:lnTo>
                  <a:lnTo>
                    <a:pt x="4" y="1022"/>
                  </a:lnTo>
                  <a:lnTo>
                    <a:pt x="9" y="1069"/>
                  </a:lnTo>
                  <a:lnTo>
                    <a:pt x="11" y="1092"/>
                  </a:lnTo>
                  <a:lnTo>
                    <a:pt x="16" y="1114"/>
                  </a:lnTo>
                  <a:lnTo>
                    <a:pt x="20" y="1136"/>
                  </a:lnTo>
                  <a:lnTo>
                    <a:pt x="25" y="1156"/>
                  </a:lnTo>
                  <a:lnTo>
                    <a:pt x="31" y="1176"/>
                  </a:lnTo>
                  <a:lnTo>
                    <a:pt x="38" y="1195"/>
                  </a:lnTo>
                  <a:lnTo>
                    <a:pt x="45" y="1212"/>
                  </a:lnTo>
                  <a:lnTo>
                    <a:pt x="54" y="1228"/>
                  </a:lnTo>
                  <a:lnTo>
                    <a:pt x="63" y="1242"/>
                  </a:lnTo>
                  <a:lnTo>
                    <a:pt x="73" y="1254"/>
                  </a:lnTo>
                  <a:lnTo>
                    <a:pt x="84" y="1265"/>
                  </a:lnTo>
                  <a:lnTo>
                    <a:pt x="96" y="1274"/>
                  </a:lnTo>
                  <a:lnTo>
                    <a:pt x="130" y="1293"/>
                  </a:lnTo>
                  <a:lnTo>
                    <a:pt x="169" y="1315"/>
                  </a:lnTo>
                  <a:lnTo>
                    <a:pt x="210" y="1338"/>
                  </a:lnTo>
                  <a:lnTo>
                    <a:pt x="255" y="1361"/>
                  </a:lnTo>
                  <a:lnTo>
                    <a:pt x="301" y="1384"/>
                  </a:lnTo>
                  <a:lnTo>
                    <a:pt x="349" y="1407"/>
                  </a:lnTo>
                  <a:lnTo>
                    <a:pt x="397" y="1429"/>
                  </a:lnTo>
                  <a:lnTo>
                    <a:pt x="446" y="1448"/>
                  </a:lnTo>
                  <a:lnTo>
                    <a:pt x="454" y="1453"/>
                  </a:lnTo>
                  <a:lnTo>
                    <a:pt x="462" y="1458"/>
                  </a:lnTo>
                  <a:lnTo>
                    <a:pt x="469" y="1463"/>
                  </a:lnTo>
                  <a:lnTo>
                    <a:pt x="475" y="1470"/>
                  </a:lnTo>
                  <a:lnTo>
                    <a:pt x="481" y="1477"/>
                  </a:lnTo>
                  <a:lnTo>
                    <a:pt x="487" y="1484"/>
                  </a:lnTo>
                  <a:lnTo>
                    <a:pt x="492" y="1494"/>
                  </a:lnTo>
                  <a:lnTo>
                    <a:pt x="497" y="1503"/>
                  </a:lnTo>
                  <a:lnTo>
                    <a:pt x="504" y="1523"/>
                  </a:lnTo>
                  <a:lnTo>
                    <a:pt x="511" y="1545"/>
                  </a:lnTo>
                  <a:lnTo>
                    <a:pt x="516" y="1567"/>
                  </a:lnTo>
                  <a:lnTo>
                    <a:pt x="522" y="1590"/>
                  </a:lnTo>
                  <a:lnTo>
                    <a:pt x="531" y="1636"/>
                  </a:lnTo>
                  <a:lnTo>
                    <a:pt x="539" y="1678"/>
                  </a:lnTo>
                  <a:lnTo>
                    <a:pt x="545" y="1695"/>
                  </a:lnTo>
                  <a:lnTo>
                    <a:pt x="551" y="1711"/>
                  </a:lnTo>
                  <a:lnTo>
                    <a:pt x="554" y="1718"/>
                  </a:lnTo>
                  <a:lnTo>
                    <a:pt x="557" y="1724"/>
                  </a:lnTo>
                  <a:lnTo>
                    <a:pt x="562" y="1729"/>
                  </a:lnTo>
                  <a:lnTo>
                    <a:pt x="567" y="1733"/>
                  </a:lnTo>
                  <a:lnTo>
                    <a:pt x="614" y="1768"/>
                  </a:lnTo>
                  <a:lnTo>
                    <a:pt x="665" y="1803"/>
                  </a:lnTo>
                  <a:lnTo>
                    <a:pt x="715" y="1836"/>
                  </a:lnTo>
                  <a:lnTo>
                    <a:pt x="764" y="1866"/>
                  </a:lnTo>
                  <a:lnTo>
                    <a:pt x="813" y="1894"/>
                  </a:lnTo>
                  <a:lnTo>
                    <a:pt x="859" y="1918"/>
                  </a:lnTo>
                  <a:lnTo>
                    <a:pt x="880" y="1928"/>
                  </a:lnTo>
                  <a:lnTo>
                    <a:pt x="901" y="1937"/>
                  </a:lnTo>
                  <a:lnTo>
                    <a:pt x="920" y="1944"/>
                  </a:lnTo>
                  <a:lnTo>
                    <a:pt x="937" y="1952"/>
                  </a:lnTo>
                  <a:lnTo>
                    <a:pt x="943" y="1952"/>
                  </a:lnTo>
                  <a:lnTo>
                    <a:pt x="951" y="1952"/>
                  </a:lnTo>
                  <a:lnTo>
                    <a:pt x="960" y="1949"/>
                  </a:lnTo>
                  <a:lnTo>
                    <a:pt x="972" y="1946"/>
                  </a:lnTo>
                  <a:lnTo>
                    <a:pt x="1001" y="1937"/>
                  </a:lnTo>
                  <a:lnTo>
                    <a:pt x="1038" y="1925"/>
                  </a:lnTo>
                  <a:lnTo>
                    <a:pt x="1124" y="1891"/>
                  </a:lnTo>
                  <a:lnTo>
                    <a:pt x="1220" y="1852"/>
                  </a:lnTo>
                  <a:lnTo>
                    <a:pt x="1318" y="1813"/>
                  </a:lnTo>
                  <a:lnTo>
                    <a:pt x="1404" y="1777"/>
                  </a:lnTo>
                  <a:lnTo>
                    <a:pt x="1441" y="1764"/>
                  </a:lnTo>
                  <a:lnTo>
                    <a:pt x="1471" y="1753"/>
                  </a:lnTo>
                  <a:lnTo>
                    <a:pt x="1493" y="1746"/>
                  </a:lnTo>
                  <a:lnTo>
                    <a:pt x="1506" y="1744"/>
                  </a:lnTo>
                  <a:lnTo>
                    <a:pt x="1524" y="1736"/>
                  </a:lnTo>
                  <a:lnTo>
                    <a:pt x="1567" y="1722"/>
                  </a:lnTo>
                  <a:lnTo>
                    <a:pt x="1608" y="1707"/>
                  </a:lnTo>
                  <a:lnTo>
                    <a:pt x="1626" y="1700"/>
                  </a:lnTo>
                  <a:lnTo>
                    <a:pt x="1656" y="1691"/>
                  </a:lnTo>
                  <a:lnTo>
                    <a:pt x="1682" y="1682"/>
                  </a:lnTo>
                  <a:lnTo>
                    <a:pt x="1694" y="1677"/>
                  </a:lnTo>
                  <a:lnTo>
                    <a:pt x="1703" y="1672"/>
                  </a:lnTo>
                  <a:lnTo>
                    <a:pt x="1712" y="1666"/>
                  </a:lnTo>
                  <a:lnTo>
                    <a:pt x="1720" y="1661"/>
                  </a:lnTo>
                  <a:lnTo>
                    <a:pt x="1728" y="1655"/>
                  </a:lnTo>
                  <a:lnTo>
                    <a:pt x="1734" y="1649"/>
                  </a:lnTo>
                  <a:lnTo>
                    <a:pt x="1740" y="1642"/>
                  </a:lnTo>
                  <a:lnTo>
                    <a:pt x="1744" y="1636"/>
                  </a:lnTo>
                  <a:lnTo>
                    <a:pt x="1748" y="1629"/>
                  </a:lnTo>
                  <a:lnTo>
                    <a:pt x="1752" y="1622"/>
                  </a:lnTo>
                  <a:lnTo>
                    <a:pt x="1755" y="1614"/>
                  </a:lnTo>
                  <a:lnTo>
                    <a:pt x="1758" y="1607"/>
                  </a:lnTo>
                  <a:lnTo>
                    <a:pt x="1760" y="1591"/>
                  </a:lnTo>
                  <a:lnTo>
                    <a:pt x="1761" y="1574"/>
                  </a:lnTo>
                  <a:lnTo>
                    <a:pt x="1763" y="1556"/>
                  </a:lnTo>
                  <a:lnTo>
                    <a:pt x="1761" y="1537"/>
                  </a:lnTo>
                  <a:lnTo>
                    <a:pt x="1759" y="1495"/>
                  </a:lnTo>
                  <a:lnTo>
                    <a:pt x="1758" y="1448"/>
                  </a:lnTo>
                  <a:lnTo>
                    <a:pt x="1758" y="1397"/>
                  </a:lnTo>
                  <a:lnTo>
                    <a:pt x="1758" y="1343"/>
                  </a:lnTo>
                  <a:lnTo>
                    <a:pt x="1758" y="1287"/>
                  </a:lnTo>
                  <a:lnTo>
                    <a:pt x="1758" y="1230"/>
                  </a:lnTo>
                  <a:lnTo>
                    <a:pt x="1758" y="1172"/>
                  </a:lnTo>
                  <a:lnTo>
                    <a:pt x="1758" y="1116"/>
                  </a:lnTo>
                  <a:lnTo>
                    <a:pt x="1758" y="1062"/>
                  </a:lnTo>
                  <a:lnTo>
                    <a:pt x="1758" y="1011"/>
                  </a:lnTo>
                  <a:lnTo>
                    <a:pt x="1755" y="1001"/>
                  </a:lnTo>
                  <a:lnTo>
                    <a:pt x="1752" y="988"/>
                  </a:lnTo>
                  <a:lnTo>
                    <a:pt x="1746" y="974"/>
                  </a:lnTo>
                  <a:lnTo>
                    <a:pt x="1737" y="955"/>
                  </a:lnTo>
                  <a:lnTo>
                    <a:pt x="1717" y="917"/>
                  </a:lnTo>
                  <a:lnTo>
                    <a:pt x="1694" y="874"/>
                  </a:lnTo>
                  <a:lnTo>
                    <a:pt x="1672" y="831"/>
                  </a:lnTo>
                  <a:lnTo>
                    <a:pt x="1653" y="792"/>
                  </a:lnTo>
                  <a:lnTo>
                    <a:pt x="1645" y="775"/>
                  </a:lnTo>
                  <a:lnTo>
                    <a:pt x="1640" y="759"/>
                  </a:lnTo>
                  <a:lnTo>
                    <a:pt x="1637" y="747"/>
                  </a:lnTo>
                  <a:lnTo>
                    <a:pt x="1637" y="738"/>
                  </a:lnTo>
                  <a:lnTo>
                    <a:pt x="1640" y="717"/>
                  </a:lnTo>
                  <a:lnTo>
                    <a:pt x="1642" y="692"/>
                  </a:lnTo>
                  <a:lnTo>
                    <a:pt x="1643" y="662"/>
                  </a:lnTo>
                  <a:lnTo>
                    <a:pt x="1642" y="631"/>
                  </a:lnTo>
                  <a:lnTo>
                    <a:pt x="1640" y="597"/>
                  </a:lnTo>
                  <a:lnTo>
                    <a:pt x="1637" y="561"/>
                  </a:lnTo>
                  <a:lnTo>
                    <a:pt x="1633" y="524"/>
                  </a:lnTo>
                  <a:lnTo>
                    <a:pt x="1627" y="489"/>
                  </a:lnTo>
                  <a:lnTo>
                    <a:pt x="1621" y="454"/>
                  </a:lnTo>
                  <a:lnTo>
                    <a:pt x="1613" y="422"/>
                  </a:lnTo>
                  <a:lnTo>
                    <a:pt x="1604" y="391"/>
                  </a:lnTo>
                  <a:lnTo>
                    <a:pt x="1593" y="365"/>
                  </a:lnTo>
                  <a:lnTo>
                    <a:pt x="1588" y="354"/>
                  </a:lnTo>
                  <a:lnTo>
                    <a:pt x="1582" y="343"/>
                  </a:lnTo>
                  <a:lnTo>
                    <a:pt x="1575" y="334"/>
                  </a:lnTo>
                  <a:lnTo>
                    <a:pt x="1569" y="326"/>
                  </a:lnTo>
                  <a:lnTo>
                    <a:pt x="1562" y="320"/>
                  </a:lnTo>
                  <a:lnTo>
                    <a:pt x="1554" y="315"/>
                  </a:lnTo>
                  <a:lnTo>
                    <a:pt x="1547" y="313"/>
                  </a:lnTo>
                  <a:lnTo>
                    <a:pt x="1539" y="311"/>
                  </a:lnTo>
                  <a:lnTo>
                    <a:pt x="1522" y="311"/>
                  </a:lnTo>
                  <a:lnTo>
                    <a:pt x="1505" y="309"/>
                  </a:lnTo>
                  <a:lnTo>
                    <a:pt x="1488" y="307"/>
                  </a:lnTo>
                  <a:lnTo>
                    <a:pt x="1470" y="303"/>
                  </a:lnTo>
                  <a:lnTo>
                    <a:pt x="1453" y="298"/>
                  </a:lnTo>
                  <a:lnTo>
                    <a:pt x="1435" y="293"/>
                  </a:lnTo>
                  <a:lnTo>
                    <a:pt x="1416" y="287"/>
                  </a:lnTo>
                  <a:lnTo>
                    <a:pt x="1397" y="280"/>
                  </a:lnTo>
                  <a:lnTo>
                    <a:pt x="1360" y="263"/>
                  </a:lnTo>
                  <a:lnTo>
                    <a:pt x="1321" y="245"/>
                  </a:lnTo>
                  <a:lnTo>
                    <a:pt x="1282" y="224"/>
                  </a:lnTo>
                  <a:lnTo>
                    <a:pt x="1243" y="202"/>
                  </a:lnTo>
                  <a:lnTo>
                    <a:pt x="1166" y="156"/>
                  </a:lnTo>
                  <a:lnTo>
                    <a:pt x="1090" y="109"/>
                  </a:lnTo>
                  <a:lnTo>
                    <a:pt x="1053" y="86"/>
                  </a:lnTo>
                  <a:lnTo>
                    <a:pt x="1017" y="64"/>
                  </a:lnTo>
                  <a:lnTo>
                    <a:pt x="982" y="45"/>
                  </a:lnTo>
                  <a:lnTo>
                    <a:pt x="948" y="28"/>
                  </a:lnTo>
                  <a:lnTo>
                    <a:pt x="940" y="23"/>
                  </a:lnTo>
                  <a:lnTo>
                    <a:pt x="930" y="20"/>
                  </a:lnTo>
                  <a:lnTo>
                    <a:pt x="919" y="17"/>
                  </a:lnTo>
                  <a:lnTo>
                    <a:pt x="907" y="14"/>
                  </a:lnTo>
                  <a:lnTo>
                    <a:pt x="880" y="9"/>
                  </a:lnTo>
                  <a:lnTo>
                    <a:pt x="851" y="6"/>
                  </a:lnTo>
                  <a:lnTo>
                    <a:pt x="819" y="3"/>
                  </a:lnTo>
                  <a:lnTo>
                    <a:pt x="784" y="2"/>
                  </a:lnTo>
                  <a:lnTo>
                    <a:pt x="747" y="0"/>
                  </a:lnTo>
                  <a:lnTo>
                    <a:pt x="708" y="0"/>
                  </a:lnTo>
                  <a:lnTo>
                    <a:pt x="629" y="2"/>
                  </a:lnTo>
                  <a:lnTo>
                    <a:pt x="549" y="3"/>
                  </a:lnTo>
                  <a:lnTo>
                    <a:pt x="472" y="5"/>
                  </a:lnTo>
                  <a:lnTo>
                    <a:pt x="402" y="5"/>
                  </a:lnTo>
                </a:path>
              </a:pathLst>
            </a:custGeom>
            <a:noFill/>
            <a:ln w="0">
              <a:solidFill>
                <a:srgbClr val="25221E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s-PR"/>
            </a:p>
          </p:txBody>
        </p:sp>
        <p:sp>
          <p:nvSpPr>
            <p:cNvPr id="295040" name="Freeform 134"/>
            <p:cNvSpPr>
              <a:spLocks/>
            </p:cNvSpPr>
            <p:nvPr/>
          </p:nvSpPr>
          <p:spPr bwMode="auto">
            <a:xfrm>
              <a:off x="3989" y="3461"/>
              <a:ext cx="75" cy="88"/>
            </a:xfrm>
            <a:custGeom>
              <a:avLst/>
              <a:gdLst>
                <a:gd name="T0" fmla="*/ 74 w 373"/>
                <a:gd name="T1" fmla="*/ 64 h 441"/>
                <a:gd name="T2" fmla="*/ 70 w 373"/>
                <a:gd name="T3" fmla="*/ 73 h 441"/>
                <a:gd name="T4" fmla="*/ 64 w 373"/>
                <a:gd name="T5" fmla="*/ 80 h 441"/>
                <a:gd name="T6" fmla="*/ 58 w 373"/>
                <a:gd name="T7" fmla="*/ 84 h 441"/>
                <a:gd name="T8" fmla="*/ 49 w 373"/>
                <a:gd name="T9" fmla="*/ 87 h 441"/>
                <a:gd name="T10" fmla="*/ 39 w 373"/>
                <a:gd name="T11" fmla="*/ 88 h 441"/>
                <a:gd name="T12" fmla="*/ 27 w 373"/>
                <a:gd name="T13" fmla="*/ 86 h 441"/>
                <a:gd name="T14" fmla="*/ 17 w 373"/>
                <a:gd name="T15" fmla="*/ 82 h 441"/>
                <a:gd name="T16" fmla="*/ 8 w 373"/>
                <a:gd name="T17" fmla="*/ 73 h 441"/>
                <a:gd name="T18" fmla="*/ 3 w 373"/>
                <a:gd name="T19" fmla="*/ 63 h 441"/>
                <a:gd name="T20" fmla="*/ 0 w 373"/>
                <a:gd name="T21" fmla="*/ 50 h 441"/>
                <a:gd name="T22" fmla="*/ 1 w 373"/>
                <a:gd name="T23" fmla="*/ 35 h 441"/>
                <a:gd name="T24" fmla="*/ 4 w 373"/>
                <a:gd name="T25" fmla="*/ 22 h 441"/>
                <a:gd name="T26" fmla="*/ 11 w 373"/>
                <a:gd name="T27" fmla="*/ 12 h 441"/>
                <a:gd name="T28" fmla="*/ 21 w 373"/>
                <a:gd name="T29" fmla="*/ 5 h 441"/>
                <a:gd name="T30" fmla="*/ 32 w 373"/>
                <a:gd name="T31" fmla="*/ 1 h 441"/>
                <a:gd name="T32" fmla="*/ 44 w 373"/>
                <a:gd name="T33" fmla="*/ 0 h 441"/>
                <a:gd name="T34" fmla="*/ 55 w 373"/>
                <a:gd name="T35" fmla="*/ 2 h 441"/>
                <a:gd name="T36" fmla="*/ 64 w 373"/>
                <a:gd name="T37" fmla="*/ 7 h 441"/>
                <a:gd name="T38" fmla="*/ 69 w 373"/>
                <a:gd name="T39" fmla="*/ 12 h 441"/>
                <a:gd name="T40" fmla="*/ 72 w 373"/>
                <a:gd name="T41" fmla="*/ 18 h 441"/>
                <a:gd name="T42" fmla="*/ 75 w 373"/>
                <a:gd name="T43" fmla="*/ 25 h 441"/>
                <a:gd name="T44" fmla="*/ 57 w 373"/>
                <a:gd name="T45" fmla="*/ 26 h 441"/>
                <a:gd name="T46" fmla="*/ 54 w 373"/>
                <a:gd name="T47" fmla="*/ 22 h 441"/>
                <a:gd name="T48" fmla="*/ 51 w 373"/>
                <a:gd name="T49" fmla="*/ 18 h 441"/>
                <a:gd name="T50" fmla="*/ 47 w 373"/>
                <a:gd name="T51" fmla="*/ 16 h 441"/>
                <a:gd name="T52" fmla="*/ 43 w 373"/>
                <a:gd name="T53" fmla="*/ 15 h 441"/>
                <a:gd name="T54" fmla="*/ 37 w 373"/>
                <a:gd name="T55" fmla="*/ 15 h 441"/>
                <a:gd name="T56" fmla="*/ 31 w 373"/>
                <a:gd name="T57" fmla="*/ 16 h 441"/>
                <a:gd name="T58" fmla="*/ 26 w 373"/>
                <a:gd name="T59" fmla="*/ 20 h 441"/>
                <a:gd name="T60" fmla="*/ 22 w 373"/>
                <a:gd name="T61" fmla="*/ 25 h 441"/>
                <a:gd name="T62" fmla="*/ 19 w 373"/>
                <a:gd name="T63" fmla="*/ 33 h 441"/>
                <a:gd name="T64" fmla="*/ 18 w 373"/>
                <a:gd name="T65" fmla="*/ 44 h 441"/>
                <a:gd name="T66" fmla="*/ 19 w 373"/>
                <a:gd name="T67" fmla="*/ 54 h 441"/>
                <a:gd name="T68" fmla="*/ 21 w 373"/>
                <a:gd name="T69" fmla="*/ 62 h 441"/>
                <a:gd name="T70" fmla="*/ 25 w 373"/>
                <a:gd name="T71" fmla="*/ 68 h 441"/>
                <a:gd name="T72" fmla="*/ 31 w 373"/>
                <a:gd name="T73" fmla="*/ 72 h 441"/>
                <a:gd name="T74" fmla="*/ 37 w 373"/>
                <a:gd name="T75" fmla="*/ 73 h 441"/>
                <a:gd name="T76" fmla="*/ 42 w 373"/>
                <a:gd name="T77" fmla="*/ 73 h 441"/>
                <a:gd name="T78" fmla="*/ 47 w 373"/>
                <a:gd name="T79" fmla="*/ 72 h 441"/>
                <a:gd name="T80" fmla="*/ 51 w 373"/>
                <a:gd name="T81" fmla="*/ 69 h 441"/>
                <a:gd name="T82" fmla="*/ 54 w 373"/>
                <a:gd name="T83" fmla="*/ 65 h 441"/>
                <a:gd name="T84" fmla="*/ 57 w 373"/>
                <a:gd name="T85" fmla="*/ 60 h 441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373"/>
                <a:gd name="T130" fmla="*/ 0 h 441"/>
                <a:gd name="T131" fmla="*/ 373 w 373"/>
                <a:gd name="T132" fmla="*/ 441 h 441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373" h="441">
                  <a:moveTo>
                    <a:pt x="289" y="277"/>
                  </a:moveTo>
                  <a:lnTo>
                    <a:pt x="373" y="303"/>
                  </a:lnTo>
                  <a:lnTo>
                    <a:pt x="368" y="320"/>
                  </a:lnTo>
                  <a:lnTo>
                    <a:pt x="362" y="336"/>
                  </a:lnTo>
                  <a:lnTo>
                    <a:pt x="355" y="351"/>
                  </a:lnTo>
                  <a:lnTo>
                    <a:pt x="347" y="364"/>
                  </a:lnTo>
                  <a:lnTo>
                    <a:pt x="339" y="377"/>
                  </a:lnTo>
                  <a:lnTo>
                    <a:pt x="331" y="388"/>
                  </a:lnTo>
                  <a:lnTo>
                    <a:pt x="320" y="399"/>
                  </a:lnTo>
                  <a:lnTo>
                    <a:pt x="309" y="408"/>
                  </a:lnTo>
                  <a:lnTo>
                    <a:pt x="298" y="416"/>
                  </a:lnTo>
                  <a:lnTo>
                    <a:pt x="286" y="422"/>
                  </a:lnTo>
                  <a:lnTo>
                    <a:pt x="272" y="428"/>
                  </a:lnTo>
                  <a:lnTo>
                    <a:pt x="258" y="433"/>
                  </a:lnTo>
                  <a:lnTo>
                    <a:pt x="243" y="437"/>
                  </a:lnTo>
                  <a:lnTo>
                    <a:pt x="229" y="439"/>
                  </a:lnTo>
                  <a:lnTo>
                    <a:pt x="212" y="441"/>
                  </a:lnTo>
                  <a:lnTo>
                    <a:pt x="195" y="441"/>
                  </a:lnTo>
                  <a:lnTo>
                    <a:pt x="174" y="440"/>
                  </a:lnTo>
                  <a:lnTo>
                    <a:pt x="155" y="438"/>
                  </a:lnTo>
                  <a:lnTo>
                    <a:pt x="136" y="433"/>
                  </a:lnTo>
                  <a:lnTo>
                    <a:pt x="118" y="427"/>
                  </a:lnTo>
                  <a:lnTo>
                    <a:pt x="101" y="418"/>
                  </a:lnTo>
                  <a:lnTo>
                    <a:pt x="85" y="409"/>
                  </a:lnTo>
                  <a:lnTo>
                    <a:pt x="69" y="397"/>
                  </a:lnTo>
                  <a:lnTo>
                    <a:pt x="56" y="383"/>
                  </a:lnTo>
                  <a:lnTo>
                    <a:pt x="42" y="368"/>
                  </a:lnTo>
                  <a:lnTo>
                    <a:pt x="32" y="352"/>
                  </a:lnTo>
                  <a:lnTo>
                    <a:pt x="22" y="334"/>
                  </a:lnTo>
                  <a:lnTo>
                    <a:pt x="15" y="314"/>
                  </a:lnTo>
                  <a:lnTo>
                    <a:pt x="9" y="294"/>
                  </a:lnTo>
                  <a:lnTo>
                    <a:pt x="4" y="272"/>
                  </a:lnTo>
                  <a:lnTo>
                    <a:pt x="1" y="249"/>
                  </a:lnTo>
                  <a:lnTo>
                    <a:pt x="0" y="224"/>
                  </a:lnTo>
                  <a:lnTo>
                    <a:pt x="1" y="198"/>
                  </a:lnTo>
                  <a:lnTo>
                    <a:pt x="4" y="174"/>
                  </a:lnTo>
                  <a:lnTo>
                    <a:pt x="9" y="151"/>
                  </a:lnTo>
                  <a:lnTo>
                    <a:pt x="15" y="129"/>
                  </a:lnTo>
                  <a:lnTo>
                    <a:pt x="22" y="110"/>
                  </a:lnTo>
                  <a:lnTo>
                    <a:pt x="32" y="90"/>
                  </a:lnTo>
                  <a:lnTo>
                    <a:pt x="42" y="73"/>
                  </a:lnTo>
                  <a:lnTo>
                    <a:pt x="56" y="58"/>
                  </a:lnTo>
                  <a:lnTo>
                    <a:pt x="70" y="44"/>
                  </a:lnTo>
                  <a:lnTo>
                    <a:pt x="86" y="32"/>
                  </a:lnTo>
                  <a:lnTo>
                    <a:pt x="102" y="23"/>
                  </a:lnTo>
                  <a:lnTo>
                    <a:pt x="120" y="14"/>
                  </a:lnTo>
                  <a:lnTo>
                    <a:pt x="138" y="7"/>
                  </a:lnTo>
                  <a:lnTo>
                    <a:pt x="157" y="3"/>
                  </a:lnTo>
                  <a:lnTo>
                    <a:pt x="179" y="0"/>
                  </a:lnTo>
                  <a:lnTo>
                    <a:pt x="201" y="0"/>
                  </a:lnTo>
                  <a:lnTo>
                    <a:pt x="220" y="0"/>
                  </a:lnTo>
                  <a:lnTo>
                    <a:pt x="239" y="2"/>
                  </a:lnTo>
                  <a:lnTo>
                    <a:pt x="256" y="6"/>
                  </a:lnTo>
                  <a:lnTo>
                    <a:pt x="272" y="11"/>
                  </a:lnTo>
                  <a:lnTo>
                    <a:pt x="287" y="18"/>
                  </a:lnTo>
                  <a:lnTo>
                    <a:pt x="302" y="25"/>
                  </a:lnTo>
                  <a:lnTo>
                    <a:pt x="316" y="35"/>
                  </a:lnTo>
                  <a:lnTo>
                    <a:pt x="328" y="46"/>
                  </a:lnTo>
                  <a:lnTo>
                    <a:pt x="335" y="53"/>
                  </a:lnTo>
                  <a:lnTo>
                    <a:pt x="341" y="60"/>
                  </a:lnTo>
                  <a:lnTo>
                    <a:pt x="349" y="70"/>
                  </a:lnTo>
                  <a:lnTo>
                    <a:pt x="354" y="78"/>
                  </a:lnTo>
                  <a:lnTo>
                    <a:pt x="360" y="89"/>
                  </a:lnTo>
                  <a:lnTo>
                    <a:pt x="364" y="100"/>
                  </a:lnTo>
                  <a:lnTo>
                    <a:pt x="368" y="112"/>
                  </a:lnTo>
                  <a:lnTo>
                    <a:pt x="372" y="124"/>
                  </a:lnTo>
                  <a:lnTo>
                    <a:pt x="287" y="145"/>
                  </a:lnTo>
                  <a:lnTo>
                    <a:pt x="285" y="136"/>
                  </a:lnTo>
                  <a:lnTo>
                    <a:pt x="282" y="129"/>
                  </a:lnTo>
                  <a:lnTo>
                    <a:pt x="279" y="122"/>
                  </a:lnTo>
                  <a:lnTo>
                    <a:pt x="275" y="115"/>
                  </a:lnTo>
                  <a:lnTo>
                    <a:pt x="271" y="109"/>
                  </a:lnTo>
                  <a:lnTo>
                    <a:pt x="266" y="103"/>
                  </a:lnTo>
                  <a:lnTo>
                    <a:pt x="260" y="98"/>
                  </a:lnTo>
                  <a:lnTo>
                    <a:pt x="256" y="92"/>
                  </a:lnTo>
                  <a:lnTo>
                    <a:pt x="248" y="88"/>
                  </a:lnTo>
                  <a:lnTo>
                    <a:pt x="242" y="83"/>
                  </a:lnTo>
                  <a:lnTo>
                    <a:pt x="235" y="81"/>
                  </a:lnTo>
                  <a:lnTo>
                    <a:pt x="228" y="78"/>
                  </a:lnTo>
                  <a:lnTo>
                    <a:pt x="220" y="76"/>
                  </a:lnTo>
                  <a:lnTo>
                    <a:pt x="213" y="75"/>
                  </a:lnTo>
                  <a:lnTo>
                    <a:pt x="205" y="73"/>
                  </a:lnTo>
                  <a:lnTo>
                    <a:pt x="196" y="73"/>
                  </a:lnTo>
                  <a:lnTo>
                    <a:pt x="185" y="73"/>
                  </a:lnTo>
                  <a:lnTo>
                    <a:pt x="173" y="75"/>
                  </a:lnTo>
                  <a:lnTo>
                    <a:pt x="164" y="78"/>
                  </a:lnTo>
                  <a:lnTo>
                    <a:pt x="154" y="82"/>
                  </a:lnTo>
                  <a:lnTo>
                    <a:pt x="144" y="87"/>
                  </a:lnTo>
                  <a:lnTo>
                    <a:pt x="136" y="92"/>
                  </a:lnTo>
                  <a:lnTo>
                    <a:pt x="127" y="99"/>
                  </a:lnTo>
                  <a:lnTo>
                    <a:pt x="119" y="107"/>
                  </a:lnTo>
                  <a:lnTo>
                    <a:pt x="113" y="116"/>
                  </a:lnTo>
                  <a:lnTo>
                    <a:pt x="107" y="127"/>
                  </a:lnTo>
                  <a:lnTo>
                    <a:pt x="102" y="139"/>
                  </a:lnTo>
                  <a:lnTo>
                    <a:pt x="97" y="152"/>
                  </a:lnTo>
                  <a:lnTo>
                    <a:pt x="93" y="167"/>
                  </a:lnTo>
                  <a:lnTo>
                    <a:pt x="91" y="182"/>
                  </a:lnTo>
                  <a:lnTo>
                    <a:pt x="90" y="199"/>
                  </a:lnTo>
                  <a:lnTo>
                    <a:pt x="90" y="218"/>
                  </a:lnTo>
                  <a:lnTo>
                    <a:pt x="90" y="237"/>
                  </a:lnTo>
                  <a:lnTo>
                    <a:pt x="91" y="255"/>
                  </a:lnTo>
                  <a:lnTo>
                    <a:pt x="93" y="272"/>
                  </a:lnTo>
                  <a:lnTo>
                    <a:pt x="97" y="288"/>
                  </a:lnTo>
                  <a:lnTo>
                    <a:pt x="101" y="301"/>
                  </a:lnTo>
                  <a:lnTo>
                    <a:pt x="105" y="313"/>
                  </a:lnTo>
                  <a:lnTo>
                    <a:pt x="111" y="324"/>
                  </a:lnTo>
                  <a:lnTo>
                    <a:pt x="119" y="334"/>
                  </a:lnTo>
                  <a:lnTo>
                    <a:pt x="126" y="341"/>
                  </a:lnTo>
                  <a:lnTo>
                    <a:pt x="134" y="348"/>
                  </a:lnTo>
                  <a:lnTo>
                    <a:pt x="143" y="354"/>
                  </a:lnTo>
                  <a:lnTo>
                    <a:pt x="153" y="359"/>
                  </a:lnTo>
                  <a:lnTo>
                    <a:pt x="162" y="363"/>
                  </a:lnTo>
                  <a:lnTo>
                    <a:pt x="172" y="365"/>
                  </a:lnTo>
                  <a:lnTo>
                    <a:pt x="183" y="368"/>
                  </a:lnTo>
                  <a:lnTo>
                    <a:pt x="195" y="368"/>
                  </a:lnTo>
                  <a:lnTo>
                    <a:pt x="203" y="368"/>
                  </a:lnTo>
                  <a:lnTo>
                    <a:pt x="211" y="366"/>
                  </a:lnTo>
                  <a:lnTo>
                    <a:pt x="219" y="365"/>
                  </a:lnTo>
                  <a:lnTo>
                    <a:pt x="226" y="363"/>
                  </a:lnTo>
                  <a:lnTo>
                    <a:pt x="234" y="359"/>
                  </a:lnTo>
                  <a:lnTo>
                    <a:pt x="241" y="356"/>
                  </a:lnTo>
                  <a:lnTo>
                    <a:pt x="247" y="351"/>
                  </a:lnTo>
                  <a:lnTo>
                    <a:pt x="254" y="346"/>
                  </a:lnTo>
                  <a:lnTo>
                    <a:pt x="260" y="340"/>
                  </a:lnTo>
                  <a:lnTo>
                    <a:pt x="265" y="334"/>
                  </a:lnTo>
                  <a:lnTo>
                    <a:pt x="270" y="326"/>
                  </a:lnTo>
                  <a:lnTo>
                    <a:pt x="275" y="318"/>
                  </a:lnTo>
                  <a:lnTo>
                    <a:pt x="280" y="308"/>
                  </a:lnTo>
                  <a:lnTo>
                    <a:pt x="283" y="299"/>
                  </a:lnTo>
                  <a:lnTo>
                    <a:pt x="287" y="288"/>
                  </a:lnTo>
                  <a:lnTo>
                    <a:pt x="289" y="277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R"/>
            </a:p>
          </p:txBody>
        </p:sp>
        <p:sp>
          <p:nvSpPr>
            <p:cNvPr id="295041" name="Freeform 135"/>
            <p:cNvSpPr>
              <a:spLocks noEditPoints="1"/>
            </p:cNvSpPr>
            <p:nvPr/>
          </p:nvSpPr>
          <p:spPr bwMode="auto">
            <a:xfrm>
              <a:off x="4074" y="3461"/>
              <a:ext cx="59" cy="88"/>
            </a:xfrm>
            <a:custGeom>
              <a:avLst/>
              <a:gdLst>
                <a:gd name="T0" fmla="*/ 2 w 292"/>
                <a:gd name="T1" fmla="*/ 39 h 441"/>
                <a:gd name="T2" fmla="*/ 5 w 292"/>
                <a:gd name="T3" fmla="*/ 33 h 441"/>
                <a:gd name="T4" fmla="*/ 9 w 292"/>
                <a:gd name="T5" fmla="*/ 29 h 441"/>
                <a:gd name="T6" fmla="*/ 14 w 292"/>
                <a:gd name="T7" fmla="*/ 26 h 441"/>
                <a:gd name="T8" fmla="*/ 21 w 292"/>
                <a:gd name="T9" fmla="*/ 24 h 441"/>
                <a:gd name="T10" fmla="*/ 29 w 292"/>
                <a:gd name="T11" fmla="*/ 23 h 441"/>
                <a:gd name="T12" fmla="*/ 41 w 292"/>
                <a:gd name="T13" fmla="*/ 24 h 441"/>
                <a:gd name="T14" fmla="*/ 45 w 292"/>
                <a:gd name="T15" fmla="*/ 26 h 441"/>
                <a:gd name="T16" fmla="*/ 52 w 292"/>
                <a:gd name="T17" fmla="*/ 31 h 441"/>
                <a:gd name="T18" fmla="*/ 54 w 292"/>
                <a:gd name="T19" fmla="*/ 35 h 441"/>
                <a:gd name="T20" fmla="*/ 55 w 292"/>
                <a:gd name="T21" fmla="*/ 43 h 441"/>
                <a:gd name="T22" fmla="*/ 55 w 292"/>
                <a:gd name="T23" fmla="*/ 70 h 441"/>
                <a:gd name="T24" fmla="*/ 56 w 292"/>
                <a:gd name="T25" fmla="*/ 78 h 441"/>
                <a:gd name="T26" fmla="*/ 58 w 292"/>
                <a:gd name="T27" fmla="*/ 84 h 441"/>
                <a:gd name="T28" fmla="*/ 42 w 292"/>
                <a:gd name="T29" fmla="*/ 85 h 441"/>
                <a:gd name="T30" fmla="*/ 40 w 292"/>
                <a:gd name="T31" fmla="*/ 80 h 441"/>
                <a:gd name="T32" fmla="*/ 34 w 292"/>
                <a:gd name="T33" fmla="*/ 85 h 441"/>
                <a:gd name="T34" fmla="*/ 26 w 292"/>
                <a:gd name="T35" fmla="*/ 88 h 441"/>
                <a:gd name="T36" fmla="*/ 19 w 292"/>
                <a:gd name="T37" fmla="*/ 88 h 441"/>
                <a:gd name="T38" fmla="*/ 12 w 292"/>
                <a:gd name="T39" fmla="*/ 87 h 441"/>
                <a:gd name="T40" fmla="*/ 7 w 292"/>
                <a:gd name="T41" fmla="*/ 84 h 441"/>
                <a:gd name="T42" fmla="*/ 3 w 292"/>
                <a:gd name="T43" fmla="*/ 80 h 441"/>
                <a:gd name="T44" fmla="*/ 1 w 292"/>
                <a:gd name="T45" fmla="*/ 75 h 441"/>
                <a:gd name="T46" fmla="*/ 0 w 292"/>
                <a:gd name="T47" fmla="*/ 70 h 441"/>
                <a:gd name="T48" fmla="*/ 1 w 292"/>
                <a:gd name="T49" fmla="*/ 62 h 441"/>
                <a:gd name="T50" fmla="*/ 6 w 292"/>
                <a:gd name="T51" fmla="*/ 57 h 441"/>
                <a:gd name="T52" fmla="*/ 12 w 292"/>
                <a:gd name="T53" fmla="*/ 53 h 441"/>
                <a:gd name="T54" fmla="*/ 23 w 292"/>
                <a:gd name="T55" fmla="*/ 50 h 441"/>
                <a:gd name="T56" fmla="*/ 36 w 292"/>
                <a:gd name="T57" fmla="*/ 47 h 441"/>
                <a:gd name="T58" fmla="*/ 39 w 292"/>
                <a:gd name="T59" fmla="*/ 43 h 441"/>
                <a:gd name="T60" fmla="*/ 37 w 292"/>
                <a:gd name="T61" fmla="*/ 38 h 441"/>
                <a:gd name="T62" fmla="*/ 31 w 292"/>
                <a:gd name="T63" fmla="*/ 36 h 441"/>
                <a:gd name="T64" fmla="*/ 24 w 292"/>
                <a:gd name="T65" fmla="*/ 36 h 441"/>
                <a:gd name="T66" fmla="*/ 20 w 292"/>
                <a:gd name="T67" fmla="*/ 39 h 441"/>
                <a:gd name="T68" fmla="*/ 17 w 292"/>
                <a:gd name="T69" fmla="*/ 44 h 441"/>
                <a:gd name="T70" fmla="*/ 35 w 292"/>
                <a:gd name="T71" fmla="*/ 58 h 441"/>
                <a:gd name="T72" fmla="*/ 26 w 292"/>
                <a:gd name="T73" fmla="*/ 60 h 441"/>
                <a:gd name="T74" fmla="*/ 20 w 292"/>
                <a:gd name="T75" fmla="*/ 62 h 441"/>
                <a:gd name="T76" fmla="*/ 17 w 292"/>
                <a:gd name="T77" fmla="*/ 66 h 441"/>
                <a:gd name="T78" fmla="*/ 17 w 292"/>
                <a:gd name="T79" fmla="*/ 71 h 441"/>
                <a:gd name="T80" fmla="*/ 21 w 292"/>
                <a:gd name="T81" fmla="*/ 75 h 441"/>
                <a:gd name="T82" fmla="*/ 26 w 292"/>
                <a:gd name="T83" fmla="*/ 76 h 441"/>
                <a:gd name="T84" fmla="*/ 32 w 292"/>
                <a:gd name="T85" fmla="*/ 75 h 441"/>
                <a:gd name="T86" fmla="*/ 37 w 292"/>
                <a:gd name="T87" fmla="*/ 71 h 441"/>
                <a:gd name="T88" fmla="*/ 39 w 292"/>
                <a:gd name="T89" fmla="*/ 67 h 441"/>
                <a:gd name="T90" fmla="*/ 39 w 292"/>
                <a:gd name="T91" fmla="*/ 60 h 441"/>
                <a:gd name="T92" fmla="*/ 29 w 292"/>
                <a:gd name="T93" fmla="*/ 0 h 441"/>
                <a:gd name="T94" fmla="*/ 21 w 292"/>
                <a:gd name="T95" fmla="*/ 17 h 441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292"/>
                <a:gd name="T145" fmla="*/ 0 h 441"/>
                <a:gd name="T146" fmla="*/ 292 w 292"/>
                <a:gd name="T147" fmla="*/ 441 h 441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292" h="441">
                  <a:moveTo>
                    <a:pt x="83" y="219"/>
                  </a:moveTo>
                  <a:lnTo>
                    <a:pt x="8" y="205"/>
                  </a:lnTo>
                  <a:lnTo>
                    <a:pt x="12" y="195"/>
                  </a:lnTo>
                  <a:lnTo>
                    <a:pt x="16" y="185"/>
                  </a:lnTo>
                  <a:lnTo>
                    <a:pt x="21" y="175"/>
                  </a:lnTo>
                  <a:lnTo>
                    <a:pt x="25" y="167"/>
                  </a:lnTo>
                  <a:lnTo>
                    <a:pt x="31" y="158"/>
                  </a:lnTo>
                  <a:lnTo>
                    <a:pt x="37" y="151"/>
                  </a:lnTo>
                  <a:lnTo>
                    <a:pt x="45" y="145"/>
                  </a:lnTo>
                  <a:lnTo>
                    <a:pt x="52" y="139"/>
                  </a:lnTo>
                  <a:lnTo>
                    <a:pt x="60" y="134"/>
                  </a:lnTo>
                  <a:lnTo>
                    <a:pt x="69" y="129"/>
                  </a:lnTo>
                  <a:lnTo>
                    <a:pt x="79" y="126"/>
                  </a:lnTo>
                  <a:lnTo>
                    <a:pt x="90" y="123"/>
                  </a:lnTo>
                  <a:lnTo>
                    <a:pt x="102" y="121"/>
                  </a:lnTo>
                  <a:lnTo>
                    <a:pt x="115" y="118"/>
                  </a:lnTo>
                  <a:lnTo>
                    <a:pt x="128" y="117"/>
                  </a:lnTo>
                  <a:lnTo>
                    <a:pt x="143" y="117"/>
                  </a:lnTo>
                  <a:lnTo>
                    <a:pt x="168" y="118"/>
                  </a:lnTo>
                  <a:lnTo>
                    <a:pt x="191" y="121"/>
                  </a:lnTo>
                  <a:lnTo>
                    <a:pt x="201" y="122"/>
                  </a:lnTo>
                  <a:lnTo>
                    <a:pt x="209" y="124"/>
                  </a:lnTo>
                  <a:lnTo>
                    <a:pt x="218" y="127"/>
                  </a:lnTo>
                  <a:lnTo>
                    <a:pt x="225" y="130"/>
                  </a:lnTo>
                  <a:lnTo>
                    <a:pt x="237" y="138"/>
                  </a:lnTo>
                  <a:lnTo>
                    <a:pt x="248" y="145"/>
                  </a:lnTo>
                  <a:lnTo>
                    <a:pt x="257" y="153"/>
                  </a:lnTo>
                  <a:lnTo>
                    <a:pt x="263" y="163"/>
                  </a:lnTo>
                  <a:lnTo>
                    <a:pt x="265" y="169"/>
                  </a:lnTo>
                  <a:lnTo>
                    <a:pt x="267" y="175"/>
                  </a:lnTo>
                  <a:lnTo>
                    <a:pt x="269" y="182"/>
                  </a:lnTo>
                  <a:lnTo>
                    <a:pt x="271" y="192"/>
                  </a:lnTo>
                  <a:lnTo>
                    <a:pt x="272" y="213"/>
                  </a:lnTo>
                  <a:lnTo>
                    <a:pt x="273" y="237"/>
                  </a:lnTo>
                  <a:lnTo>
                    <a:pt x="272" y="333"/>
                  </a:lnTo>
                  <a:lnTo>
                    <a:pt x="272" y="352"/>
                  </a:lnTo>
                  <a:lnTo>
                    <a:pt x="273" y="368"/>
                  </a:lnTo>
                  <a:lnTo>
                    <a:pt x="275" y="382"/>
                  </a:lnTo>
                  <a:lnTo>
                    <a:pt x="276" y="393"/>
                  </a:lnTo>
                  <a:lnTo>
                    <a:pt x="278" y="403"/>
                  </a:lnTo>
                  <a:lnTo>
                    <a:pt x="282" y="412"/>
                  </a:lnTo>
                  <a:lnTo>
                    <a:pt x="287" y="423"/>
                  </a:lnTo>
                  <a:lnTo>
                    <a:pt x="292" y="434"/>
                  </a:lnTo>
                  <a:lnTo>
                    <a:pt x="211" y="434"/>
                  </a:lnTo>
                  <a:lnTo>
                    <a:pt x="207" y="425"/>
                  </a:lnTo>
                  <a:lnTo>
                    <a:pt x="202" y="410"/>
                  </a:lnTo>
                  <a:lnTo>
                    <a:pt x="201" y="404"/>
                  </a:lnTo>
                  <a:lnTo>
                    <a:pt x="200" y="400"/>
                  </a:lnTo>
                  <a:lnTo>
                    <a:pt x="189" y="410"/>
                  </a:lnTo>
                  <a:lnTo>
                    <a:pt x="178" y="418"/>
                  </a:lnTo>
                  <a:lnTo>
                    <a:pt x="166" y="426"/>
                  </a:lnTo>
                  <a:lnTo>
                    <a:pt x="155" y="431"/>
                  </a:lnTo>
                  <a:lnTo>
                    <a:pt x="143" y="435"/>
                  </a:lnTo>
                  <a:lnTo>
                    <a:pt x="129" y="439"/>
                  </a:lnTo>
                  <a:lnTo>
                    <a:pt x="116" y="440"/>
                  </a:lnTo>
                  <a:lnTo>
                    <a:pt x="103" y="441"/>
                  </a:lnTo>
                  <a:lnTo>
                    <a:pt x="92" y="440"/>
                  </a:lnTo>
                  <a:lnTo>
                    <a:pt x="81" y="439"/>
                  </a:lnTo>
                  <a:lnTo>
                    <a:pt x="70" y="438"/>
                  </a:lnTo>
                  <a:lnTo>
                    <a:pt x="60" y="434"/>
                  </a:lnTo>
                  <a:lnTo>
                    <a:pt x="51" y="431"/>
                  </a:lnTo>
                  <a:lnTo>
                    <a:pt x="42" y="427"/>
                  </a:lnTo>
                  <a:lnTo>
                    <a:pt x="35" y="421"/>
                  </a:lnTo>
                  <a:lnTo>
                    <a:pt x="28" y="415"/>
                  </a:lnTo>
                  <a:lnTo>
                    <a:pt x="22" y="409"/>
                  </a:lnTo>
                  <a:lnTo>
                    <a:pt x="16" y="402"/>
                  </a:lnTo>
                  <a:lnTo>
                    <a:pt x="11" y="394"/>
                  </a:lnTo>
                  <a:lnTo>
                    <a:pt x="7" y="386"/>
                  </a:lnTo>
                  <a:lnTo>
                    <a:pt x="4" y="377"/>
                  </a:lnTo>
                  <a:lnTo>
                    <a:pt x="2" y="369"/>
                  </a:lnTo>
                  <a:lnTo>
                    <a:pt x="1" y="359"/>
                  </a:lnTo>
                  <a:lnTo>
                    <a:pt x="0" y="349"/>
                  </a:lnTo>
                  <a:lnTo>
                    <a:pt x="1" y="337"/>
                  </a:lnTo>
                  <a:lnTo>
                    <a:pt x="4" y="325"/>
                  </a:lnTo>
                  <a:lnTo>
                    <a:pt x="7" y="313"/>
                  </a:lnTo>
                  <a:lnTo>
                    <a:pt x="13" y="302"/>
                  </a:lnTo>
                  <a:lnTo>
                    <a:pt x="19" y="293"/>
                  </a:lnTo>
                  <a:lnTo>
                    <a:pt x="28" y="284"/>
                  </a:lnTo>
                  <a:lnTo>
                    <a:pt x="37" y="277"/>
                  </a:lnTo>
                  <a:lnTo>
                    <a:pt x="48" y="271"/>
                  </a:lnTo>
                  <a:lnTo>
                    <a:pt x="60" y="266"/>
                  </a:lnTo>
                  <a:lnTo>
                    <a:pt x="75" y="261"/>
                  </a:lnTo>
                  <a:lnTo>
                    <a:pt x="93" y="256"/>
                  </a:lnTo>
                  <a:lnTo>
                    <a:pt x="114" y="253"/>
                  </a:lnTo>
                  <a:lnTo>
                    <a:pt x="139" y="247"/>
                  </a:lnTo>
                  <a:lnTo>
                    <a:pt x="162" y="242"/>
                  </a:lnTo>
                  <a:lnTo>
                    <a:pt x="179" y="237"/>
                  </a:lnTo>
                  <a:lnTo>
                    <a:pt x="192" y="232"/>
                  </a:lnTo>
                  <a:lnTo>
                    <a:pt x="192" y="224"/>
                  </a:lnTo>
                  <a:lnTo>
                    <a:pt x="192" y="213"/>
                  </a:lnTo>
                  <a:lnTo>
                    <a:pt x="190" y="203"/>
                  </a:lnTo>
                  <a:lnTo>
                    <a:pt x="186" y="196"/>
                  </a:lnTo>
                  <a:lnTo>
                    <a:pt x="181" y="190"/>
                  </a:lnTo>
                  <a:lnTo>
                    <a:pt x="174" y="186"/>
                  </a:lnTo>
                  <a:lnTo>
                    <a:pt x="165" y="182"/>
                  </a:lnTo>
                  <a:lnTo>
                    <a:pt x="152" y="181"/>
                  </a:lnTo>
                  <a:lnTo>
                    <a:pt x="137" y="180"/>
                  </a:lnTo>
                  <a:lnTo>
                    <a:pt x="127" y="180"/>
                  </a:lnTo>
                  <a:lnTo>
                    <a:pt x="117" y="182"/>
                  </a:lnTo>
                  <a:lnTo>
                    <a:pt x="110" y="185"/>
                  </a:lnTo>
                  <a:lnTo>
                    <a:pt x="103" y="188"/>
                  </a:lnTo>
                  <a:lnTo>
                    <a:pt x="97" y="193"/>
                  </a:lnTo>
                  <a:lnTo>
                    <a:pt x="92" y="201"/>
                  </a:lnTo>
                  <a:lnTo>
                    <a:pt x="87" y="209"/>
                  </a:lnTo>
                  <a:lnTo>
                    <a:pt x="83" y="219"/>
                  </a:lnTo>
                  <a:close/>
                  <a:moveTo>
                    <a:pt x="192" y="285"/>
                  </a:moveTo>
                  <a:lnTo>
                    <a:pt x="184" y="288"/>
                  </a:lnTo>
                  <a:lnTo>
                    <a:pt x="173" y="291"/>
                  </a:lnTo>
                  <a:lnTo>
                    <a:pt x="159" y="295"/>
                  </a:lnTo>
                  <a:lnTo>
                    <a:pt x="143" y="297"/>
                  </a:lnTo>
                  <a:lnTo>
                    <a:pt x="127" y="301"/>
                  </a:lnTo>
                  <a:lnTo>
                    <a:pt x="115" y="305"/>
                  </a:lnTo>
                  <a:lnTo>
                    <a:pt x="105" y="308"/>
                  </a:lnTo>
                  <a:lnTo>
                    <a:pt x="98" y="312"/>
                  </a:lnTo>
                  <a:lnTo>
                    <a:pt x="91" y="318"/>
                  </a:lnTo>
                  <a:lnTo>
                    <a:pt x="86" y="325"/>
                  </a:lnTo>
                  <a:lnTo>
                    <a:pt x="83" y="333"/>
                  </a:lnTo>
                  <a:lnTo>
                    <a:pt x="82" y="341"/>
                  </a:lnTo>
                  <a:lnTo>
                    <a:pt x="83" y="349"/>
                  </a:lnTo>
                  <a:lnTo>
                    <a:pt x="86" y="357"/>
                  </a:lnTo>
                  <a:lnTo>
                    <a:pt x="90" y="364"/>
                  </a:lnTo>
                  <a:lnTo>
                    <a:pt x="96" y="371"/>
                  </a:lnTo>
                  <a:lnTo>
                    <a:pt x="102" y="376"/>
                  </a:lnTo>
                  <a:lnTo>
                    <a:pt x="110" y="380"/>
                  </a:lnTo>
                  <a:lnTo>
                    <a:pt x="119" y="382"/>
                  </a:lnTo>
                  <a:lnTo>
                    <a:pt x="128" y="383"/>
                  </a:lnTo>
                  <a:lnTo>
                    <a:pt x="139" y="382"/>
                  </a:lnTo>
                  <a:lnTo>
                    <a:pt x="150" y="380"/>
                  </a:lnTo>
                  <a:lnTo>
                    <a:pt x="160" y="375"/>
                  </a:lnTo>
                  <a:lnTo>
                    <a:pt x="171" y="369"/>
                  </a:lnTo>
                  <a:lnTo>
                    <a:pt x="177" y="363"/>
                  </a:lnTo>
                  <a:lnTo>
                    <a:pt x="183" y="357"/>
                  </a:lnTo>
                  <a:lnTo>
                    <a:pt x="186" y="349"/>
                  </a:lnTo>
                  <a:lnTo>
                    <a:pt x="190" y="342"/>
                  </a:lnTo>
                  <a:lnTo>
                    <a:pt x="191" y="335"/>
                  </a:lnTo>
                  <a:lnTo>
                    <a:pt x="192" y="326"/>
                  </a:lnTo>
                  <a:lnTo>
                    <a:pt x="192" y="316"/>
                  </a:lnTo>
                  <a:lnTo>
                    <a:pt x="192" y="302"/>
                  </a:lnTo>
                  <a:lnTo>
                    <a:pt x="192" y="285"/>
                  </a:lnTo>
                  <a:close/>
                  <a:moveTo>
                    <a:pt x="104" y="87"/>
                  </a:moveTo>
                  <a:lnTo>
                    <a:pt x="144" y="0"/>
                  </a:lnTo>
                  <a:lnTo>
                    <a:pt x="236" y="0"/>
                  </a:lnTo>
                  <a:lnTo>
                    <a:pt x="156" y="87"/>
                  </a:lnTo>
                  <a:lnTo>
                    <a:pt x="104" y="87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R"/>
            </a:p>
          </p:txBody>
        </p:sp>
        <p:sp>
          <p:nvSpPr>
            <p:cNvPr id="295042" name="Freeform 136"/>
            <p:cNvSpPr>
              <a:spLocks noEditPoints="1"/>
            </p:cNvSpPr>
            <p:nvPr/>
          </p:nvSpPr>
          <p:spPr bwMode="auto">
            <a:xfrm>
              <a:off x="4145" y="3484"/>
              <a:ext cx="60" cy="87"/>
            </a:xfrm>
            <a:custGeom>
              <a:avLst/>
              <a:gdLst>
                <a:gd name="T0" fmla="*/ 15 w 303"/>
                <a:gd name="T1" fmla="*/ 1 h 436"/>
                <a:gd name="T2" fmla="*/ 17 w 303"/>
                <a:gd name="T3" fmla="*/ 8 h 436"/>
                <a:gd name="T4" fmla="*/ 21 w 303"/>
                <a:gd name="T5" fmla="*/ 5 h 436"/>
                <a:gd name="T6" fmla="*/ 26 w 303"/>
                <a:gd name="T7" fmla="*/ 2 h 436"/>
                <a:gd name="T8" fmla="*/ 31 w 303"/>
                <a:gd name="T9" fmla="*/ 0 h 436"/>
                <a:gd name="T10" fmla="*/ 37 w 303"/>
                <a:gd name="T11" fmla="*/ 0 h 436"/>
                <a:gd name="T12" fmla="*/ 42 w 303"/>
                <a:gd name="T13" fmla="*/ 1 h 436"/>
                <a:gd name="T14" fmla="*/ 46 w 303"/>
                <a:gd name="T15" fmla="*/ 3 h 436"/>
                <a:gd name="T16" fmla="*/ 50 w 303"/>
                <a:gd name="T17" fmla="*/ 7 h 436"/>
                <a:gd name="T18" fmla="*/ 54 w 303"/>
                <a:gd name="T19" fmla="*/ 11 h 436"/>
                <a:gd name="T20" fmla="*/ 57 w 303"/>
                <a:gd name="T21" fmla="*/ 16 h 436"/>
                <a:gd name="T22" fmla="*/ 59 w 303"/>
                <a:gd name="T23" fmla="*/ 22 h 436"/>
                <a:gd name="T24" fmla="*/ 60 w 303"/>
                <a:gd name="T25" fmla="*/ 28 h 436"/>
                <a:gd name="T26" fmla="*/ 60 w 303"/>
                <a:gd name="T27" fmla="*/ 36 h 436"/>
                <a:gd name="T28" fmla="*/ 59 w 303"/>
                <a:gd name="T29" fmla="*/ 43 h 436"/>
                <a:gd name="T30" fmla="*/ 57 w 303"/>
                <a:gd name="T31" fmla="*/ 49 h 436"/>
                <a:gd name="T32" fmla="*/ 54 w 303"/>
                <a:gd name="T33" fmla="*/ 54 h 436"/>
                <a:gd name="T34" fmla="*/ 50 w 303"/>
                <a:gd name="T35" fmla="*/ 58 h 436"/>
                <a:gd name="T36" fmla="*/ 46 w 303"/>
                <a:gd name="T37" fmla="*/ 61 h 436"/>
                <a:gd name="T38" fmla="*/ 42 w 303"/>
                <a:gd name="T39" fmla="*/ 63 h 436"/>
                <a:gd name="T40" fmla="*/ 37 w 303"/>
                <a:gd name="T41" fmla="*/ 64 h 436"/>
                <a:gd name="T42" fmla="*/ 32 w 303"/>
                <a:gd name="T43" fmla="*/ 64 h 436"/>
                <a:gd name="T44" fmla="*/ 27 w 303"/>
                <a:gd name="T45" fmla="*/ 63 h 436"/>
                <a:gd name="T46" fmla="*/ 23 w 303"/>
                <a:gd name="T47" fmla="*/ 61 h 436"/>
                <a:gd name="T48" fmla="*/ 18 w 303"/>
                <a:gd name="T49" fmla="*/ 58 h 436"/>
                <a:gd name="T50" fmla="*/ 16 w 303"/>
                <a:gd name="T51" fmla="*/ 87 h 436"/>
                <a:gd name="T52" fmla="*/ 0 w 303"/>
                <a:gd name="T53" fmla="*/ 1 h 436"/>
                <a:gd name="T54" fmla="*/ 16 w 303"/>
                <a:gd name="T55" fmla="*/ 34 h 436"/>
                <a:gd name="T56" fmla="*/ 17 w 303"/>
                <a:gd name="T57" fmla="*/ 39 h 436"/>
                <a:gd name="T58" fmla="*/ 18 w 303"/>
                <a:gd name="T59" fmla="*/ 42 h 436"/>
                <a:gd name="T60" fmla="*/ 19 w 303"/>
                <a:gd name="T61" fmla="*/ 45 h 436"/>
                <a:gd name="T62" fmla="*/ 21 w 303"/>
                <a:gd name="T63" fmla="*/ 48 h 436"/>
                <a:gd name="T64" fmla="*/ 24 w 303"/>
                <a:gd name="T65" fmla="*/ 50 h 436"/>
                <a:gd name="T66" fmla="*/ 26 w 303"/>
                <a:gd name="T67" fmla="*/ 51 h 436"/>
                <a:gd name="T68" fmla="*/ 29 w 303"/>
                <a:gd name="T69" fmla="*/ 52 h 436"/>
                <a:gd name="T70" fmla="*/ 31 w 303"/>
                <a:gd name="T71" fmla="*/ 52 h 436"/>
                <a:gd name="T72" fmla="*/ 34 w 303"/>
                <a:gd name="T73" fmla="*/ 51 h 436"/>
                <a:gd name="T74" fmla="*/ 36 w 303"/>
                <a:gd name="T75" fmla="*/ 50 h 436"/>
                <a:gd name="T76" fmla="*/ 39 w 303"/>
                <a:gd name="T77" fmla="*/ 48 h 436"/>
                <a:gd name="T78" fmla="*/ 41 w 303"/>
                <a:gd name="T79" fmla="*/ 46 h 436"/>
                <a:gd name="T80" fmla="*/ 42 w 303"/>
                <a:gd name="T81" fmla="*/ 43 h 436"/>
                <a:gd name="T82" fmla="*/ 43 w 303"/>
                <a:gd name="T83" fmla="*/ 39 h 436"/>
                <a:gd name="T84" fmla="*/ 43 w 303"/>
                <a:gd name="T85" fmla="*/ 35 h 436"/>
                <a:gd name="T86" fmla="*/ 43 w 303"/>
                <a:gd name="T87" fmla="*/ 30 h 436"/>
                <a:gd name="T88" fmla="*/ 43 w 303"/>
                <a:gd name="T89" fmla="*/ 26 h 436"/>
                <a:gd name="T90" fmla="*/ 42 w 303"/>
                <a:gd name="T91" fmla="*/ 22 h 436"/>
                <a:gd name="T92" fmla="*/ 40 w 303"/>
                <a:gd name="T93" fmla="*/ 19 h 436"/>
                <a:gd name="T94" fmla="*/ 38 w 303"/>
                <a:gd name="T95" fmla="*/ 17 h 436"/>
                <a:gd name="T96" fmla="*/ 36 w 303"/>
                <a:gd name="T97" fmla="*/ 15 h 436"/>
                <a:gd name="T98" fmla="*/ 34 w 303"/>
                <a:gd name="T99" fmla="*/ 14 h 436"/>
                <a:gd name="T100" fmla="*/ 31 w 303"/>
                <a:gd name="T101" fmla="*/ 13 h 436"/>
                <a:gd name="T102" fmla="*/ 28 w 303"/>
                <a:gd name="T103" fmla="*/ 13 h 436"/>
                <a:gd name="T104" fmla="*/ 26 w 303"/>
                <a:gd name="T105" fmla="*/ 14 h 436"/>
                <a:gd name="T106" fmla="*/ 23 w 303"/>
                <a:gd name="T107" fmla="*/ 15 h 436"/>
                <a:gd name="T108" fmla="*/ 21 w 303"/>
                <a:gd name="T109" fmla="*/ 16 h 436"/>
                <a:gd name="T110" fmla="*/ 19 w 303"/>
                <a:gd name="T111" fmla="*/ 19 h 436"/>
                <a:gd name="T112" fmla="*/ 18 w 303"/>
                <a:gd name="T113" fmla="*/ 22 h 436"/>
                <a:gd name="T114" fmla="*/ 17 w 303"/>
                <a:gd name="T115" fmla="*/ 25 h 436"/>
                <a:gd name="T116" fmla="*/ 16 w 303"/>
                <a:gd name="T117" fmla="*/ 29 h 4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303"/>
                <a:gd name="T178" fmla="*/ 0 h 436"/>
                <a:gd name="T179" fmla="*/ 303 w 303"/>
                <a:gd name="T180" fmla="*/ 436 h 4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303" h="436">
                  <a:moveTo>
                    <a:pt x="0" y="7"/>
                  </a:moveTo>
                  <a:lnTo>
                    <a:pt x="76" y="7"/>
                  </a:lnTo>
                  <a:lnTo>
                    <a:pt x="76" y="53"/>
                  </a:lnTo>
                  <a:lnTo>
                    <a:pt x="85" y="41"/>
                  </a:lnTo>
                  <a:lnTo>
                    <a:pt x="93" y="32"/>
                  </a:lnTo>
                  <a:lnTo>
                    <a:pt x="104" y="23"/>
                  </a:lnTo>
                  <a:lnTo>
                    <a:pt x="116" y="15"/>
                  </a:lnTo>
                  <a:lnTo>
                    <a:pt x="130" y="9"/>
                  </a:lnTo>
                  <a:lnTo>
                    <a:pt x="143" y="4"/>
                  </a:lnTo>
                  <a:lnTo>
                    <a:pt x="157" y="1"/>
                  </a:lnTo>
                  <a:lnTo>
                    <a:pt x="173" y="0"/>
                  </a:lnTo>
                  <a:lnTo>
                    <a:pt x="187" y="1"/>
                  </a:lnTo>
                  <a:lnTo>
                    <a:pt x="199" y="2"/>
                  </a:lnTo>
                  <a:lnTo>
                    <a:pt x="211" y="6"/>
                  </a:lnTo>
                  <a:lnTo>
                    <a:pt x="223" y="11"/>
                  </a:lnTo>
                  <a:lnTo>
                    <a:pt x="234" y="17"/>
                  </a:lnTo>
                  <a:lnTo>
                    <a:pt x="245" y="24"/>
                  </a:lnTo>
                  <a:lnTo>
                    <a:pt x="254" y="33"/>
                  </a:lnTo>
                  <a:lnTo>
                    <a:pt x="264" y="42"/>
                  </a:lnTo>
                  <a:lnTo>
                    <a:pt x="274" y="53"/>
                  </a:lnTo>
                  <a:lnTo>
                    <a:pt x="281" y="65"/>
                  </a:lnTo>
                  <a:lnTo>
                    <a:pt x="287" y="79"/>
                  </a:lnTo>
                  <a:lnTo>
                    <a:pt x="293" y="93"/>
                  </a:lnTo>
                  <a:lnTo>
                    <a:pt x="297" y="109"/>
                  </a:lnTo>
                  <a:lnTo>
                    <a:pt x="300" y="125"/>
                  </a:lnTo>
                  <a:lnTo>
                    <a:pt x="302" y="142"/>
                  </a:lnTo>
                  <a:lnTo>
                    <a:pt x="303" y="161"/>
                  </a:lnTo>
                  <a:lnTo>
                    <a:pt x="302" y="179"/>
                  </a:lnTo>
                  <a:lnTo>
                    <a:pt x="300" y="197"/>
                  </a:lnTo>
                  <a:lnTo>
                    <a:pt x="297" y="214"/>
                  </a:lnTo>
                  <a:lnTo>
                    <a:pt x="293" y="230"/>
                  </a:lnTo>
                  <a:lnTo>
                    <a:pt x="287" y="245"/>
                  </a:lnTo>
                  <a:lnTo>
                    <a:pt x="281" y="258"/>
                  </a:lnTo>
                  <a:lnTo>
                    <a:pt x="274" y="270"/>
                  </a:lnTo>
                  <a:lnTo>
                    <a:pt x="264" y="281"/>
                  </a:lnTo>
                  <a:lnTo>
                    <a:pt x="254" y="292"/>
                  </a:lnTo>
                  <a:lnTo>
                    <a:pt x="245" y="300"/>
                  </a:lnTo>
                  <a:lnTo>
                    <a:pt x="234" y="308"/>
                  </a:lnTo>
                  <a:lnTo>
                    <a:pt x="223" y="314"/>
                  </a:lnTo>
                  <a:lnTo>
                    <a:pt x="211" y="318"/>
                  </a:lnTo>
                  <a:lnTo>
                    <a:pt x="199" y="322"/>
                  </a:lnTo>
                  <a:lnTo>
                    <a:pt x="185" y="323"/>
                  </a:lnTo>
                  <a:lnTo>
                    <a:pt x="172" y="324"/>
                  </a:lnTo>
                  <a:lnTo>
                    <a:pt x="160" y="323"/>
                  </a:lnTo>
                  <a:lnTo>
                    <a:pt x="148" y="322"/>
                  </a:lnTo>
                  <a:lnTo>
                    <a:pt x="137" y="318"/>
                  </a:lnTo>
                  <a:lnTo>
                    <a:pt x="126" y="314"/>
                  </a:lnTo>
                  <a:lnTo>
                    <a:pt x="115" y="308"/>
                  </a:lnTo>
                  <a:lnTo>
                    <a:pt x="104" y="300"/>
                  </a:lnTo>
                  <a:lnTo>
                    <a:pt x="93" y="291"/>
                  </a:lnTo>
                  <a:lnTo>
                    <a:pt x="81" y="278"/>
                  </a:lnTo>
                  <a:lnTo>
                    <a:pt x="81" y="436"/>
                  </a:lnTo>
                  <a:lnTo>
                    <a:pt x="0" y="436"/>
                  </a:lnTo>
                  <a:lnTo>
                    <a:pt x="0" y="7"/>
                  </a:lnTo>
                  <a:close/>
                  <a:moveTo>
                    <a:pt x="81" y="157"/>
                  </a:moveTo>
                  <a:lnTo>
                    <a:pt x="81" y="170"/>
                  </a:lnTo>
                  <a:lnTo>
                    <a:pt x="82" y="182"/>
                  </a:lnTo>
                  <a:lnTo>
                    <a:pt x="84" y="193"/>
                  </a:lnTo>
                  <a:lnTo>
                    <a:pt x="86" y="202"/>
                  </a:lnTo>
                  <a:lnTo>
                    <a:pt x="89" y="212"/>
                  </a:lnTo>
                  <a:lnTo>
                    <a:pt x="92" y="220"/>
                  </a:lnTo>
                  <a:lnTo>
                    <a:pt x="97" y="228"/>
                  </a:lnTo>
                  <a:lnTo>
                    <a:pt x="102" y="234"/>
                  </a:lnTo>
                  <a:lnTo>
                    <a:pt x="107" y="240"/>
                  </a:lnTo>
                  <a:lnTo>
                    <a:pt x="113" y="245"/>
                  </a:lnTo>
                  <a:lnTo>
                    <a:pt x="119" y="249"/>
                  </a:lnTo>
                  <a:lnTo>
                    <a:pt x="125" y="253"/>
                  </a:lnTo>
                  <a:lnTo>
                    <a:pt x="131" y="255"/>
                  </a:lnTo>
                  <a:lnTo>
                    <a:pt x="138" y="258"/>
                  </a:lnTo>
                  <a:lnTo>
                    <a:pt x="145" y="259"/>
                  </a:lnTo>
                  <a:lnTo>
                    <a:pt x="153" y="259"/>
                  </a:lnTo>
                  <a:lnTo>
                    <a:pt x="159" y="259"/>
                  </a:lnTo>
                  <a:lnTo>
                    <a:pt x="166" y="258"/>
                  </a:lnTo>
                  <a:lnTo>
                    <a:pt x="172" y="255"/>
                  </a:lnTo>
                  <a:lnTo>
                    <a:pt x="178" y="253"/>
                  </a:lnTo>
                  <a:lnTo>
                    <a:pt x="184" y="251"/>
                  </a:lnTo>
                  <a:lnTo>
                    <a:pt x="190" y="246"/>
                  </a:lnTo>
                  <a:lnTo>
                    <a:pt x="195" y="242"/>
                  </a:lnTo>
                  <a:lnTo>
                    <a:pt x="200" y="236"/>
                  </a:lnTo>
                  <a:lnTo>
                    <a:pt x="205" y="230"/>
                  </a:lnTo>
                  <a:lnTo>
                    <a:pt x="208" y="223"/>
                  </a:lnTo>
                  <a:lnTo>
                    <a:pt x="211" y="216"/>
                  </a:lnTo>
                  <a:lnTo>
                    <a:pt x="214" y="206"/>
                  </a:lnTo>
                  <a:lnTo>
                    <a:pt x="216" y="196"/>
                  </a:lnTo>
                  <a:lnTo>
                    <a:pt x="218" y="185"/>
                  </a:lnTo>
                  <a:lnTo>
                    <a:pt x="218" y="174"/>
                  </a:lnTo>
                  <a:lnTo>
                    <a:pt x="219" y="161"/>
                  </a:lnTo>
                  <a:lnTo>
                    <a:pt x="218" y="149"/>
                  </a:lnTo>
                  <a:lnTo>
                    <a:pt x="218" y="138"/>
                  </a:lnTo>
                  <a:lnTo>
                    <a:pt x="216" y="128"/>
                  </a:lnTo>
                  <a:lnTo>
                    <a:pt x="214" y="119"/>
                  </a:lnTo>
                  <a:lnTo>
                    <a:pt x="211" y="110"/>
                  </a:lnTo>
                  <a:lnTo>
                    <a:pt x="208" y="102"/>
                  </a:lnTo>
                  <a:lnTo>
                    <a:pt x="203" y="94"/>
                  </a:lnTo>
                  <a:lnTo>
                    <a:pt x="199" y="88"/>
                  </a:lnTo>
                  <a:lnTo>
                    <a:pt x="194" y="84"/>
                  </a:lnTo>
                  <a:lnTo>
                    <a:pt x="189" y="79"/>
                  </a:lnTo>
                  <a:lnTo>
                    <a:pt x="183" y="74"/>
                  </a:lnTo>
                  <a:lnTo>
                    <a:pt x="177" y="71"/>
                  </a:lnTo>
                  <a:lnTo>
                    <a:pt x="171" y="69"/>
                  </a:lnTo>
                  <a:lnTo>
                    <a:pt x="165" y="67"/>
                  </a:lnTo>
                  <a:lnTo>
                    <a:pt x="157" y="65"/>
                  </a:lnTo>
                  <a:lnTo>
                    <a:pt x="150" y="65"/>
                  </a:lnTo>
                  <a:lnTo>
                    <a:pt x="143" y="65"/>
                  </a:lnTo>
                  <a:lnTo>
                    <a:pt x="137" y="67"/>
                  </a:lnTo>
                  <a:lnTo>
                    <a:pt x="130" y="68"/>
                  </a:lnTo>
                  <a:lnTo>
                    <a:pt x="124" y="71"/>
                  </a:lnTo>
                  <a:lnTo>
                    <a:pt x="118" y="74"/>
                  </a:lnTo>
                  <a:lnTo>
                    <a:pt x="112" y="79"/>
                  </a:lnTo>
                  <a:lnTo>
                    <a:pt x="105" y="82"/>
                  </a:lnTo>
                  <a:lnTo>
                    <a:pt x="101" y="88"/>
                  </a:lnTo>
                  <a:lnTo>
                    <a:pt x="96" y="94"/>
                  </a:lnTo>
                  <a:lnTo>
                    <a:pt x="92" y="102"/>
                  </a:lnTo>
                  <a:lnTo>
                    <a:pt x="89" y="109"/>
                  </a:lnTo>
                  <a:lnTo>
                    <a:pt x="86" y="117"/>
                  </a:lnTo>
                  <a:lnTo>
                    <a:pt x="84" y="126"/>
                  </a:lnTo>
                  <a:lnTo>
                    <a:pt x="82" y="136"/>
                  </a:lnTo>
                  <a:lnTo>
                    <a:pt x="81" y="147"/>
                  </a:lnTo>
                  <a:lnTo>
                    <a:pt x="81" y="157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R"/>
            </a:p>
          </p:txBody>
        </p:sp>
        <p:sp>
          <p:nvSpPr>
            <p:cNvPr id="295043" name="Freeform 137"/>
            <p:cNvSpPr>
              <a:spLocks/>
            </p:cNvSpPr>
            <p:nvPr/>
          </p:nvSpPr>
          <p:spPr bwMode="auto">
            <a:xfrm>
              <a:off x="4212" y="3484"/>
              <a:ext cx="58" cy="65"/>
            </a:xfrm>
            <a:custGeom>
              <a:avLst/>
              <a:gdLst>
                <a:gd name="T0" fmla="*/ 17 w 290"/>
                <a:gd name="T1" fmla="*/ 46 h 324"/>
                <a:gd name="T2" fmla="*/ 21 w 290"/>
                <a:gd name="T3" fmla="*/ 51 h 324"/>
                <a:gd name="T4" fmla="*/ 27 w 290"/>
                <a:gd name="T5" fmla="*/ 53 h 324"/>
                <a:gd name="T6" fmla="*/ 35 w 290"/>
                <a:gd name="T7" fmla="*/ 53 h 324"/>
                <a:gd name="T8" fmla="*/ 40 w 290"/>
                <a:gd name="T9" fmla="*/ 50 h 324"/>
                <a:gd name="T10" fmla="*/ 42 w 290"/>
                <a:gd name="T11" fmla="*/ 46 h 324"/>
                <a:gd name="T12" fmla="*/ 41 w 290"/>
                <a:gd name="T13" fmla="*/ 44 h 324"/>
                <a:gd name="T14" fmla="*/ 38 w 290"/>
                <a:gd name="T15" fmla="*/ 42 h 324"/>
                <a:gd name="T16" fmla="*/ 26 w 290"/>
                <a:gd name="T17" fmla="*/ 39 h 324"/>
                <a:gd name="T18" fmla="*/ 13 w 290"/>
                <a:gd name="T19" fmla="*/ 35 h 324"/>
                <a:gd name="T20" fmla="*/ 8 w 290"/>
                <a:gd name="T21" fmla="*/ 32 h 324"/>
                <a:gd name="T22" fmla="*/ 4 w 290"/>
                <a:gd name="T23" fmla="*/ 27 h 324"/>
                <a:gd name="T24" fmla="*/ 2 w 290"/>
                <a:gd name="T25" fmla="*/ 21 h 324"/>
                <a:gd name="T26" fmla="*/ 3 w 290"/>
                <a:gd name="T27" fmla="*/ 15 h 324"/>
                <a:gd name="T28" fmla="*/ 5 w 290"/>
                <a:gd name="T29" fmla="*/ 10 h 324"/>
                <a:gd name="T30" fmla="*/ 9 w 290"/>
                <a:gd name="T31" fmla="*/ 6 h 324"/>
                <a:gd name="T32" fmla="*/ 14 w 290"/>
                <a:gd name="T33" fmla="*/ 2 h 324"/>
                <a:gd name="T34" fmla="*/ 22 w 290"/>
                <a:gd name="T35" fmla="*/ 0 h 324"/>
                <a:gd name="T36" fmla="*/ 31 w 290"/>
                <a:gd name="T37" fmla="*/ 0 h 324"/>
                <a:gd name="T38" fmla="*/ 39 w 290"/>
                <a:gd name="T39" fmla="*/ 1 h 324"/>
                <a:gd name="T40" fmla="*/ 46 w 290"/>
                <a:gd name="T41" fmla="*/ 3 h 324"/>
                <a:gd name="T42" fmla="*/ 50 w 290"/>
                <a:gd name="T43" fmla="*/ 7 h 324"/>
                <a:gd name="T44" fmla="*/ 53 w 290"/>
                <a:gd name="T45" fmla="*/ 11 h 324"/>
                <a:gd name="T46" fmla="*/ 56 w 290"/>
                <a:gd name="T47" fmla="*/ 16 h 324"/>
                <a:gd name="T48" fmla="*/ 39 w 290"/>
                <a:gd name="T49" fmla="*/ 16 h 324"/>
                <a:gd name="T50" fmla="*/ 35 w 290"/>
                <a:gd name="T51" fmla="*/ 13 h 324"/>
                <a:gd name="T52" fmla="*/ 29 w 290"/>
                <a:gd name="T53" fmla="*/ 12 h 324"/>
                <a:gd name="T54" fmla="*/ 21 w 290"/>
                <a:gd name="T55" fmla="*/ 13 h 324"/>
                <a:gd name="T56" fmla="*/ 18 w 290"/>
                <a:gd name="T57" fmla="*/ 15 h 324"/>
                <a:gd name="T58" fmla="*/ 18 w 290"/>
                <a:gd name="T59" fmla="*/ 18 h 324"/>
                <a:gd name="T60" fmla="*/ 19 w 290"/>
                <a:gd name="T61" fmla="*/ 20 h 324"/>
                <a:gd name="T62" fmla="*/ 29 w 290"/>
                <a:gd name="T63" fmla="*/ 23 h 324"/>
                <a:gd name="T64" fmla="*/ 46 w 290"/>
                <a:gd name="T65" fmla="*/ 28 h 324"/>
                <a:gd name="T66" fmla="*/ 52 w 290"/>
                <a:gd name="T67" fmla="*/ 31 h 324"/>
                <a:gd name="T68" fmla="*/ 55 w 290"/>
                <a:gd name="T69" fmla="*/ 35 h 324"/>
                <a:gd name="T70" fmla="*/ 57 w 290"/>
                <a:gd name="T71" fmla="*/ 39 h 324"/>
                <a:gd name="T72" fmla="*/ 58 w 290"/>
                <a:gd name="T73" fmla="*/ 44 h 324"/>
                <a:gd name="T74" fmla="*/ 57 w 290"/>
                <a:gd name="T75" fmla="*/ 50 h 324"/>
                <a:gd name="T76" fmla="*/ 54 w 290"/>
                <a:gd name="T77" fmla="*/ 56 h 324"/>
                <a:gd name="T78" fmla="*/ 49 w 290"/>
                <a:gd name="T79" fmla="*/ 60 h 324"/>
                <a:gd name="T80" fmla="*/ 42 w 290"/>
                <a:gd name="T81" fmla="*/ 64 h 324"/>
                <a:gd name="T82" fmla="*/ 33 w 290"/>
                <a:gd name="T83" fmla="*/ 65 h 324"/>
                <a:gd name="T84" fmla="*/ 24 w 290"/>
                <a:gd name="T85" fmla="*/ 65 h 324"/>
                <a:gd name="T86" fmla="*/ 16 w 290"/>
                <a:gd name="T87" fmla="*/ 63 h 324"/>
                <a:gd name="T88" fmla="*/ 10 w 290"/>
                <a:gd name="T89" fmla="*/ 60 h 324"/>
                <a:gd name="T90" fmla="*/ 5 w 290"/>
                <a:gd name="T91" fmla="*/ 56 h 324"/>
                <a:gd name="T92" fmla="*/ 1 w 290"/>
                <a:gd name="T93" fmla="*/ 50 h 324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290"/>
                <a:gd name="T142" fmla="*/ 0 h 324"/>
                <a:gd name="T143" fmla="*/ 290 w 290"/>
                <a:gd name="T144" fmla="*/ 324 h 324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290" h="324">
                  <a:moveTo>
                    <a:pt x="0" y="229"/>
                  </a:moveTo>
                  <a:lnTo>
                    <a:pt x="82" y="217"/>
                  </a:lnTo>
                  <a:lnTo>
                    <a:pt x="86" y="228"/>
                  </a:lnTo>
                  <a:lnTo>
                    <a:pt x="91" y="237"/>
                  </a:lnTo>
                  <a:lnTo>
                    <a:pt x="97" y="246"/>
                  </a:lnTo>
                  <a:lnTo>
                    <a:pt x="104" y="253"/>
                  </a:lnTo>
                  <a:lnTo>
                    <a:pt x="112" y="258"/>
                  </a:lnTo>
                  <a:lnTo>
                    <a:pt x="123" y="262"/>
                  </a:lnTo>
                  <a:lnTo>
                    <a:pt x="135" y="264"/>
                  </a:lnTo>
                  <a:lnTo>
                    <a:pt x="149" y="265"/>
                  </a:lnTo>
                  <a:lnTo>
                    <a:pt x="164" y="264"/>
                  </a:lnTo>
                  <a:lnTo>
                    <a:pt x="177" y="263"/>
                  </a:lnTo>
                  <a:lnTo>
                    <a:pt x="187" y="258"/>
                  </a:lnTo>
                  <a:lnTo>
                    <a:pt x="197" y="253"/>
                  </a:lnTo>
                  <a:lnTo>
                    <a:pt x="202" y="249"/>
                  </a:lnTo>
                  <a:lnTo>
                    <a:pt x="204" y="243"/>
                  </a:lnTo>
                  <a:lnTo>
                    <a:pt x="207" y="239"/>
                  </a:lnTo>
                  <a:lnTo>
                    <a:pt x="208" y="231"/>
                  </a:lnTo>
                  <a:lnTo>
                    <a:pt x="207" y="226"/>
                  </a:lnTo>
                  <a:lnTo>
                    <a:pt x="206" y="223"/>
                  </a:lnTo>
                  <a:lnTo>
                    <a:pt x="204" y="219"/>
                  </a:lnTo>
                  <a:lnTo>
                    <a:pt x="202" y="216"/>
                  </a:lnTo>
                  <a:lnTo>
                    <a:pt x="197" y="213"/>
                  </a:lnTo>
                  <a:lnTo>
                    <a:pt x="192" y="211"/>
                  </a:lnTo>
                  <a:lnTo>
                    <a:pt x="184" y="208"/>
                  </a:lnTo>
                  <a:lnTo>
                    <a:pt x="174" y="205"/>
                  </a:lnTo>
                  <a:lnTo>
                    <a:pt x="129" y="195"/>
                  </a:lnTo>
                  <a:lnTo>
                    <a:pt x="93" y="184"/>
                  </a:lnTo>
                  <a:lnTo>
                    <a:pt x="79" y="179"/>
                  </a:lnTo>
                  <a:lnTo>
                    <a:pt x="66" y="174"/>
                  </a:lnTo>
                  <a:lnTo>
                    <a:pt x="57" y="170"/>
                  </a:lnTo>
                  <a:lnTo>
                    <a:pt x="48" y="165"/>
                  </a:lnTo>
                  <a:lnTo>
                    <a:pt x="40" y="159"/>
                  </a:lnTo>
                  <a:lnTo>
                    <a:pt x="33" y="151"/>
                  </a:lnTo>
                  <a:lnTo>
                    <a:pt x="26" y="144"/>
                  </a:lnTo>
                  <a:lnTo>
                    <a:pt x="20" y="136"/>
                  </a:lnTo>
                  <a:lnTo>
                    <a:pt x="17" y="126"/>
                  </a:lnTo>
                  <a:lnTo>
                    <a:pt x="14" y="116"/>
                  </a:lnTo>
                  <a:lnTo>
                    <a:pt x="12" y="107"/>
                  </a:lnTo>
                  <a:lnTo>
                    <a:pt x="12" y="96"/>
                  </a:lnTo>
                  <a:lnTo>
                    <a:pt x="12" y="86"/>
                  </a:lnTo>
                  <a:lnTo>
                    <a:pt x="14" y="76"/>
                  </a:lnTo>
                  <a:lnTo>
                    <a:pt x="17" y="67"/>
                  </a:lnTo>
                  <a:lnTo>
                    <a:pt x="19" y="58"/>
                  </a:lnTo>
                  <a:lnTo>
                    <a:pt x="24" y="50"/>
                  </a:lnTo>
                  <a:lnTo>
                    <a:pt x="30" y="42"/>
                  </a:lnTo>
                  <a:lnTo>
                    <a:pt x="36" y="35"/>
                  </a:lnTo>
                  <a:lnTo>
                    <a:pt x="43" y="28"/>
                  </a:lnTo>
                  <a:lnTo>
                    <a:pt x="52" y="22"/>
                  </a:lnTo>
                  <a:lnTo>
                    <a:pt x="62" y="16"/>
                  </a:lnTo>
                  <a:lnTo>
                    <a:pt x="72" y="11"/>
                  </a:lnTo>
                  <a:lnTo>
                    <a:pt x="85" y="7"/>
                  </a:lnTo>
                  <a:lnTo>
                    <a:pt x="97" y="4"/>
                  </a:lnTo>
                  <a:lnTo>
                    <a:pt x="111" y="2"/>
                  </a:lnTo>
                  <a:lnTo>
                    <a:pt x="126" y="1"/>
                  </a:lnTo>
                  <a:lnTo>
                    <a:pt x="143" y="0"/>
                  </a:lnTo>
                  <a:lnTo>
                    <a:pt x="157" y="0"/>
                  </a:lnTo>
                  <a:lnTo>
                    <a:pt x="172" y="1"/>
                  </a:lnTo>
                  <a:lnTo>
                    <a:pt x="185" y="4"/>
                  </a:lnTo>
                  <a:lnTo>
                    <a:pt x="197" y="5"/>
                  </a:lnTo>
                  <a:lnTo>
                    <a:pt x="209" y="9"/>
                  </a:lnTo>
                  <a:lnTo>
                    <a:pt x="219" y="12"/>
                  </a:lnTo>
                  <a:lnTo>
                    <a:pt x="229" y="16"/>
                  </a:lnTo>
                  <a:lnTo>
                    <a:pt x="237" y="21"/>
                  </a:lnTo>
                  <a:lnTo>
                    <a:pt x="244" y="27"/>
                  </a:lnTo>
                  <a:lnTo>
                    <a:pt x="252" y="33"/>
                  </a:lnTo>
                  <a:lnTo>
                    <a:pt x="258" y="39"/>
                  </a:lnTo>
                  <a:lnTo>
                    <a:pt x="262" y="47"/>
                  </a:lnTo>
                  <a:lnTo>
                    <a:pt x="267" y="55"/>
                  </a:lnTo>
                  <a:lnTo>
                    <a:pt x="272" y="63"/>
                  </a:lnTo>
                  <a:lnTo>
                    <a:pt x="276" y="73"/>
                  </a:lnTo>
                  <a:lnTo>
                    <a:pt x="279" y="82"/>
                  </a:lnTo>
                  <a:lnTo>
                    <a:pt x="202" y="97"/>
                  </a:lnTo>
                  <a:lnTo>
                    <a:pt x="200" y="88"/>
                  </a:lnTo>
                  <a:lnTo>
                    <a:pt x="195" y="81"/>
                  </a:lnTo>
                  <a:lnTo>
                    <a:pt x="190" y="74"/>
                  </a:lnTo>
                  <a:lnTo>
                    <a:pt x="184" y="69"/>
                  </a:lnTo>
                  <a:lnTo>
                    <a:pt x="175" y="64"/>
                  </a:lnTo>
                  <a:lnTo>
                    <a:pt x="167" y="62"/>
                  </a:lnTo>
                  <a:lnTo>
                    <a:pt x="156" y="59"/>
                  </a:lnTo>
                  <a:lnTo>
                    <a:pt x="144" y="59"/>
                  </a:lnTo>
                  <a:lnTo>
                    <a:pt x="128" y="59"/>
                  </a:lnTo>
                  <a:lnTo>
                    <a:pt x="116" y="62"/>
                  </a:lnTo>
                  <a:lnTo>
                    <a:pt x="105" y="64"/>
                  </a:lnTo>
                  <a:lnTo>
                    <a:pt x="97" y="68"/>
                  </a:lnTo>
                  <a:lnTo>
                    <a:pt x="93" y="71"/>
                  </a:lnTo>
                  <a:lnTo>
                    <a:pt x="91" y="75"/>
                  </a:lnTo>
                  <a:lnTo>
                    <a:pt x="88" y="80"/>
                  </a:lnTo>
                  <a:lnTo>
                    <a:pt x="88" y="85"/>
                  </a:lnTo>
                  <a:lnTo>
                    <a:pt x="88" y="90"/>
                  </a:lnTo>
                  <a:lnTo>
                    <a:pt x="91" y="93"/>
                  </a:lnTo>
                  <a:lnTo>
                    <a:pt x="93" y="97"/>
                  </a:lnTo>
                  <a:lnTo>
                    <a:pt x="97" y="99"/>
                  </a:lnTo>
                  <a:lnTo>
                    <a:pt x="105" y="104"/>
                  </a:lnTo>
                  <a:lnTo>
                    <a:pt x="121" y="110"/>
                  </a:lnTo>
                  <a:lnTo>
                    <a:pt x="144" y="116"/>
                  </a:lnTo>
                  <a:lnTo>
                    <a:pt x="173" y="122"/>
                  </a:lnTo>
                  <a:lnTo>
                    <a:pt x="203" y="131"/>
                  </a:lnTo>
                  <a:lnTo>
                    <a:pt x="229" y="139"/>
                  </a:lnTo>
                  <a:lnTo>
                    <a:pt x="239" y="144"/>
                  </a:lnTo>
                  <a:lnTo>
                    <a:pt x="249" y="149"/>
                  </a:lnTo>
                  <a:lnTo>
                    <a:pt x="258" y="154"/>
                  </a:lnTo>
                  <a:lnTo>
                    <a:pt x="264" y="160"/>
                  </a:lnTo>
                  <a:lnTo>
                    <a:pt x="270" y="165"/>
                  </a:lnTo>
                  <a:lnTo>
                    <a:pt x="276" y="172"/>
                  </a:lnTo>
                  <a:lnTo>
                    <a:pt x="279" y="178"/>
                  </a:lnTo>
                  <a:lnTo>
                    <a:pt x="283" y="185"/>
                  </a:lnTo>
                  <a:lnTo>
                    <a:pt x="287" y="194"/>
                  </a:lnTo>
                  <a:lnTo>
                    <a:pt x="288" y="202"/>
                  </a:lnTo>
                  <a:lnTo>
                    <a:pt x="289" y="211"/>
                  </a:lnTo>
                  <a:lnTo>
                    <a:pt x="290" y="220"/>
                  </a:lnTo>
                  <a:lnTo>
                    <a:pt x="289" y="231"/>
                  </a:lnTo>
                  <a:lnTo>
                    <a:pt x="288" y="241"/>
                  </a:lnTo>
                  <a:lnTo>
                    <a:pt x="285" y="251"/>
                  </a:lnTo>
                  <a:lnTo>
                    <a:pt x="281" y="260"/>
                  </a:lnTo>
                  <a:lnTo>
                    <a:pt x="276" y="269"/>
                  </a:lnTo>
                  <a:lnTo>
                    <a:pt x="270" y="277"/>
                  </a:lnTo>
                  <a:lnTo>
                    <a:pt x="262" y="286"/>
                  </a:lnTo>
                  <a:lnTo>
                    <a:pt x="254" y="294"/>
                  </a:lnTo>
                  <a:lnTo>
                    <a:pt x="244" y="300"/>
                  </a:lnTo>
                  <a:lnTo>
                    <a:pt x="235" y="308"/>
                  </a:lnTo>
                  <a:lnTo>
                    <a:pt x="223" y="312"/>
                  </a:lnTo>
                  <a:lnTo>
                    <a:pt x="210" y="317"/>
                  </a:lnTo>
                  <a:lnTo>
                    <a:pt x="196" y="320"/>
                  </a:lnTo>
                  <a:lnTo>
                    <a:pt x="181" y="322"/>
                  </a:lnTo>
                  <a:lnTo>
                    <a:pt x="166" y="323"/>
                  </a:lnTo>
                  <a:lnTo>
                    <a:pt x="149" y="324"/>
                  </a:lnTo>
                  <a:lnTo>
                    <a:pt x="133" y="323"/>
                  </a:lnTo>
                  <a:lnTo>
                    <a:pt x="118" y="322"/>
                  </a:lnTo>
                  <a:lnTo>
                    <a:pt x="105" y="321"/>
                  </a:lnTo>
                  <a:lnTo>
                    <a:pt x="92" y="318"/>
                  </a:lnTo>
                  <a:lnTo>
                    <a:pt x="80" y="315"/>
                  </a:lnTo>
                  <a:lnTo>
                    <a:pt x="69" y="310"/>
                  </a:lnTo>
                  <a:lnTo>
                    <a:pt x="58" y="305"/>
                  </a:lnTo>
                  <a:lnTo>
                    <a:pt x="48" y="299"/>
                  </a:lnTo>
                  <a:lnTo>
                    <a:pt x="40" y="292"/>
                  </a:lnTo>
                  <a:lnTo>
                    <a:pt x="31" y="285"/>
                  </a:lnTo>
                  <a:lnTo>
                    <a:pt x="24" y="277"/>
                  </a:lnTo>
                  <a:lnTo>
                    <a:pt x="18" y="269"/>
                  </a:lnTo>
                  <a:lnTo>
                    <a:pt x="12" y="259"/>
                  </a:lnTo>
                  <a:lnTo>
                    <a:pt x="7" y="249"/>
                  </a:lnTo>
                  <a:lnTo>
                    <a:pt x="3" y="240"/>
                  </a:lnTo>
                  <a:lnTo>
                    <a:pt x="0" y="229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R"/>
            </a:p>
          </p:txBody>
        </p:sp>
        <p:sp>
          <p:nvSpPr>
            <p:cNvPr id="295044" name="Freeform 138"/>
            <p:cNvSpPr>
              <a:spLocks/>
            </p:cNvSpPr>
            <p:nvPr/>
          </p:nvSpPr>
          <p:spPr bwMode="auto">
            <a:xfrm>
              <a:off x="4284" y="3486"/>
              <a:ext cx="56" cy="63"/>
            </a:xfrm>
            <a:custGeom>
              <a:avLst/>
              <a:gdLst>
                <a:gd name="T0" fmla="*/ 41 w 280"/>
                <a:gd name="T1" fmla="*/ 62 h 317"/>
                <a:gd name="T2" fmla="*/ 41 w 280"/>
                <a:gd name="T3" fmla="*/ 52 h 317"/>
                <a:gd name="T4" fmla="*/ 39 w 280"/>
                <a:gd name="T5" fmla="*/ 55 h 317"/>
                <a:gd name="T6" fmla="*/ 37 w 280"/>
                <a:gd name="T7" fmla="*/ 57 h 317"/>
                <a:gd name="T8" fmla="*/ 35 w 280"/>
                <a:gd name="T9" fmla="*/ 59 h 317"/>
                <a:gd name="T10" fmla="*/ 32 w 280"/>
                <a:gd name="T11" fmla="*/ 60 h 317"/>
                <a:gd name="T12" fmla="*/ 29 w 280"/>
                <a:gd name="T13" fmla="*/ 61 h 317"/>
                <a:gd name="T14" fmla="*/ 26 w 280"/>
                <a:gd name="T15" fmla="*/ 62 h 317"/>
                <a:gd name="T16" fmla="*/ 23 w 280"/>
                <a:gd name="T17" fmla="*/ 63 h 317"/>
                <a:gd name="T18" fmla="*/ 20 w 280"/>
                <a:gd name="T19" fmla="*/ 63 h 317"/>
                <a:gd name="T20" fmla="*/ 17 w 280"/>
                <a:gd name="T21" fmla="*/ 63 h 317"/>
                <a:gd name="T22" fmla="*/ 14 w 280"/>
                <a:gd name="T23" fmla="*/ 62 h 317"/>
                <a:gd name="T24" fmla="*/ 12 w 280"/>
                <a:gd name="T25" fmla="*/ 61 h 317"/>
                <a:gd name="T26" fmla="*/ 9 w 280"/>
                <a:gd name="T27" fmla="*/ 60 h 317"/>
                <a:gd name="T28" fmla="*/ 7 w 280"/>
                <a:gd name="T29" fmla="*/ 59 h 317"/>
                <a:gd name="T30" fmla="*/ 5 w 280"/>
                <a:gd name="T31" fmla="*/ 57 h 317"/>
                <a:gd name="T32" fmla="*/ 3 w 280"/>
                <a:gd name="T33" fmla="*/ 55 h 317"/>
                <a:gd name="T34" fmla="*/ 2 w 280"/>
                <a:gd name="T35" fmla="*/ 53 h 317"/>
                <a:gd name="T36" fmla="*/ 1 w 280"/>
                <a:gd name="T37" fmla="*/ 50 h 317"/>
                <a:gd name="T38" fmla="*/ 0 w 280"/>
                <a:gd name="T39" fmla="*/ 47 h 317"/>
                <a:gd name="T40" fmla="*/ 0 w 280"/>
                <a:gd name="T41" fmla="*/ 43 h 317"/>
                <a:gd name="T42" fmla="*/ 0 w 280"/>
                <a:gd name="T43" fmla="*/ 39 h 317"/>
                <a:gd name="T44" fmla="*/ 0 w 280"/>
                <a:gd name="T45" fmla="*/ 0 h 317"/>
                <a:gd name="T46" fmla="*/ 16 w 280"/>
                <a:gd name="T47" fmla="*/ 0 h 317"/>
                <a:gd name="T48" fmla="*/ 16 w 280"/>
                <a:gd name="T49" fmla="*/ 28 h 317"/>
                <a:gd name="T50" fmla="*/ 16 w 280"/>
                <a:gd name="T51" fmla="*/ 34 h 317"/>
                <a:gd name="T52" fmla="*/ 16 w 280"/>
                <a:gd name="T53" fmla="*/ 39 h 317"/>
                <a:gd name="T54" fmla="*/ 17 w 280"/>
                <a:gd name="T55" fmla="*/ 42 h 317"/>
                <a:gd name="T56" fmla="*/ 17 w 280"/>
                <a:gd name="T57" fmla="*/ 44 h 317"/>
                <a:gd name="T58" fmla="*/ 18 w 280"/>
                <a:gd name="T59" fmla="*/ 46 h 317"/>
                <a:gd name="T60" fmla="*/ 18 w 280"/>
                <a:gd name="T61" fmla="*/ 47 h 317"/>
                <a:gd name="T62" fmla="*/ 19 w 280"/>
                <a:gd name="T63" fmla="*/ 48 h 317"/>
                <a:gd name="T64" fmla="*/ 20 w 280"/>
                <a:gd name="T65" fmla="*/ 49 h 317"/>
                <a:gd name="T66" fmla="*/ 22 w 280"/>
                <a:gd name="T67" fmla="*/ 50 h 317"/>
                <a:gd name="T68" fmla="*/ 23 w 280"/>
                <a:gd name="T69" fmla="*/ 50 h 317"/>
                <a:gd name="T70" fmla="*/ 25 w 280"/>
                <a:gd name="T71" fmla="*/ 51 h 317"/>
                <a:gd name="T72" fmla="*/ 27 w 280"/>
                <a:gd name="T73" fmla="*/ 51 h 317"/>
                <a:gd name="T74" fmla="*/ 28 w 280"/>
                <a:gd name="T75" fmla="*/ 51 h 317"/>
                <a:gd name="T76" fmla="*/ 30 w 280"/>
                <a:gd name="T77" fmla="*/ 50 h 317"/>
                <a:gd name="T78" fmla="*/ 32 w 280"/>
                <a:gd name="T79" fmla="*/ 49 h 317"/>
                <a:gd name="T80" fmla="*/ 34 w 280"/>
                <a:gd name="T81" fmla="*/ 48 h 317"/>
                <a:gd name="T82" fmla="*/ 35 w 280"/>
                <a:gd name="T83" fmla="*/ 47 h 317"/>
                <a:gd name="T84" fmla="*/ 37 w 280"/>
                <a:gd name="T85" fmla="*/ 46 h 317"/>
                <a:gd name="T86" fmla="*/ 38 w 280"/>
                <a:gd name="T87" fmla="*/ 44 h 317"/>
                <a:gd name="T88" fmla="*/ 39 w 280"/>
                <a:gd name="T89" fmla="*/ 43 h 317"/>
                <a:gd name="T90" fmla="*/ 39 w 280"/>
                <a:gd name="T91" fmla="*/ 40 h 317"/>
                <a:gd name="T92" fmla="*/ 39 w 280"/>
                <a:gd name="T93" fmla="*/ 37 h 317"/>
                <a:gd name="T94" fmla="*/ 40 w 280"/>
                <a:gd name="T95" fmla="*/ 32 h 317"/>
                <a:gd name="T96" fmla="*/ 40 w 280"/>
                <a:gd name="T97" fmla="*/ 26 h 317"/>
                <a:gd name="T98" fmla="*/ 40 w 280"/>
                <a:gd name="T99" fmla="*/ 0 h 317"/>
                <a:gd name="T100" fmla="*/ 56 w 280"/>
                <a:gd name="T101" fmla="*/ 0 h 317"/>
                <a:gd name="T102" fmla="*/ 56 w 280"/>
                <a:gd name="T103" fmla="*/ 62 h 317"/>
                <a:gd name="T104" fmla="*/ 41 w 280"/>
                <a:gd name="T105" fmla="*/ 62 h 31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280"/>
                <a:gd name="T160" fmla="*/ 0 h 317"/>
                <a:gd name="T161" fmla="*/ 280 w 280"/>
                <a:gd name="T162" fmla="*/ 317 h 31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280" h="317">
                  <a:moveTo>
                    <a:pt x="205" y="310"/>
                  </a:moveTo>
                  <a:lnTo>
                    <a:pt x="205" y="264"/>
                  </a:lnTo>
                  <a:lnTo>
                    <a:pt x="196" y="275"/>
                  </a:lnTo>
                  <a:lnTo>
                    <a:pt x="185" y="286"/>
                  </a:lnTo>
                  <a:lnTo>
                    <a:pt x="174" y="296"/>
                  </a:lnTo>
                  <a:lnTo>
                    <a:pt x="160" y="303"/>
                  </a:lnTo>
                  <a:lnTo>
                    <a:pt x="146" y="309"/>
                  </a:lnTo>
                  <a:lnTo>
                    <a:pt x="131" y="314"/>
                  </a:lnTo>
                  <a:lnTo>
                    <a:pt x="117" y="316"/>
                  </a:lnTo>
                  <a:lnTo>
                    <a:pt x="102" y="317"/>
                  </a:lnTo>
                  <a:lnTo>
                    <a:pt x="87" y="316"/>
                  </a:lnTo>
                  <a:lnTo>
                    <a:pt x="72" y="314"/>
                  </a:lnTo>
                  <a:lnTo>
                    <a:pt x="59" y="309"/>
                  </a:lnTo>
                  <a:lnTo>
                    <a:pt x="45" y="304"/>
                  </a:lnTo>
                  <a:lnTo>
                    <a:pt x="35" y="296"/>
                  </a:lnTo>
                  <a:lnTo>
                    <a:pt x="25" y="287"/>
                  </a:lnTo>
                  <a:lnTo>
                    <a:pt x="16" y="276"/>
                  </a:lnTo>
                  <a:lnTo>
                    <a:pt x="10" y="265"/>
                  </a:lnTo>
                  <a:lnTo>
                    <a:pt x="6" y="251"/>
                  </a:lnTo>
                  <a:lnTo>
                    <a:pt x="2" y="235"/>
                  </a:lnTo>
                  <a:lnTo>
                    <a:pt x="0" y="217"/>
                  </a:lnTo>
                  <a:lnTo>
                    <a:pt x="0" y="196"/>
                  </a:lnTo>
                  <a:lnTo>
                    <a:pt x="0" y="0"/>
                  </a:lnTo>
                  <a:lnTo>
                    <a:pt x="81" y="0"/>
                  </a:lnTo>
                  <a:lnTo>
                    <a:pt x="81" y="143"/>
                  </a:lnTo>
                  <a:lnTo>
                    <a:pt x="81" y="172"/>
                  </a:lnTo>
                  <a:lnTo>
                    <a:pt x="82" y="195"/>
                  </a:lnTo>
                  <a:lnTo>
                    <a:pt x="83" y="212"/>
                  </a:lnTo>
                  <a:lnTo>
                    <a:pt x="85" y="223"/>
                  </a:lnTo>
                  <a:lnTo>
                    <a:pt x="88" y="230"/>
                  </a:lnTo>
                  <a:lnTo>
                    <a:pt x="91" y="236"/>
                  </a:lnTo>
                  <a:lnTo>
                    <a:pt x="96" y="241"/>
                  </a:lnTo>
                  <a:lnTo>
                    <a:pt x="102" y="246"/>
                  </a:lnTo>
                  <a:lnTo>
                    <a:pt x="108" y="250"/>
                  </a:lnTo>
                  <a:lnTo>
                    <a:pt x="116" y="252"/>
                  </a:lnTo>
                  <a:lnTo>
                    <a:pt x="123" y="255"/>
                  </a:lnTo>
                  <a:lnTo>
                    <a:pt x="133" y="255"/>
                  </a:lnTo>
                  <a:lnTo>
                    <a:pt x="142" y="255"/>
                  </a:lnTo>
                  <a:lnTo>
                    <a:pt x="152" y="252"/>
                  </a:lnTo>
                  <a:lnTo>
                    <a:pt x="162" y="248"/>
                  </a:lnTo>
                  <a:lnTo>
                    <a:pt x="170" y="244"/>
                  </a:lnTo>
                  <a:lnTo>
                    <a:pt x="177" y="238"/>
                  </a:lnTo>
                  <a:lnTo>
                    <a:pt x="183" y="230"/>
                  </a:lnTo>
                  <a:lnTo>
                    <a:pt x="190" y="223"/>
                  </a:lnTo>
                  <a:lnTo>
                    <a:pt x="193" y="215"/>
                  </a:lnTo>
                  <a:lnTo>
                    <a:pt x="196" y="202"/>
                  </a:lnTo>
                  <a:lnTo>
                    <a:pt x="197" y="186"/>
                  </a:lnTo>
                  <a:lnTo>
                    <a:pt x="198" y="161"/>
                  </a:lnTo>
                  <a:lnTo>
                    <a:pt x="199" y="131"/>
                  </a:lnTo>
                  <a:lnTo>
                    <a:pt x="199" y="0"/>
                  </a:lnTo>
                  <a:lnTo>
                    <a:pt x="280" y="0"/>
                  </a:lnTo>
                  <a:lnTo>
                    <a:pt x="280" y="310"/>
                  </a:lnTo>
                  <a:lnTo>
                    <a:pt x="205" y="31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R"/>
            </a:p>
          </p:txBody>
        </p:sp>
        <p:sp>
          <p:nvSpPr>
            <p:cNvPr id="295045" name="Rectangle 139"/>
            <p:cNvSpPr>
              <a:spLocks noChangeArrowheads="1"/>
            </p:cNvSpPr>
            <p:nvPr/>
          </p:nvSpPr>
          <p:spPr bwMode="auto">
            <a:xfrm>
              <a:off x="4358" y="3462"/>
              <a:ext cx="16" cy="86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ts val="300"/>
                </a:spcBef>
                <a:buClr>
                  <a:srgbClr val="A04DA3"/>
                </a:buClr>
                <a:buFont typeface="Georgia" panose="02040502050405020303" pitchFamily="18" charset="0"/>
                <a:buChar char="•"/>
                <a:defRPr sz="28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>
                <a:spcBef>
                  <a:spcPts val="300"/>
                </a:spcBef>
                <a:buClr>
                  <a:schemeClr val="accent2"/>
                </a:buClr>
                <a:buFont typeface="Georgia" panose="02040502050405020303" pitchFamily="18" charset="0"/>
                <a:buChar char="▫"/>
                <a:defRPr sz="2600">
                  <a:solidFill>
                    <a:schemeClr val="accent2"/>
                  </a:solidFill>
                  <a:latin typeface="Georgia" panose="02040502050405020303" pitchFamily="18" charset="0"/>
                </a:defRPr>
              </a:lvl2pPr>
              <a:lvl3pPr marL="1143000" indent="-228600">
                <a:spcBef>
                  <a:spcPts val="300"/>
                </a:spcBef>
                <a:buClr>
                  <a:schemeClr val="accent1"/>
                </a:buClr>
                <a:buFont typeface="Wingdings 2" panose="05020102010507070707" pitchFamily="18" charset="2"/>
                <a:buChar char=""/>
                <a:defRPr sz="2400">
                  <a:solidFill>
                    <a:schemeClr val="accent1"/>
                  </a:solidFill>
                  <a:latin typeface="Georgia" panose="02040502050405020303" pitchFamily="18" charset="0"/>
                </a:defRPr>
              </a:lvl3pPr>
              <a:lvl4pPr marL="1600200" indent="-228600">
                <a:spcBef>
                  <a:spcPts val="300"/>
                </a:spcBef>
                <a:buClr>
                  <a:schemeClr val="accent1"/>
                </a:buClr>
                <a:buFont typeface="Wingdings 2" panose="05020102010507070707" pitchFamily="18" charset="2"/>
                <a:buChar char=""/>
                <a:defRPr sz="2200">
                  <a:solidFill>
                    <a:schemeClr val="accent1"/>
                  </a:solidFill>
                  <a:latin typeface="Georgia" panose="02040502050405020303" pitchFamily="18" charset="0"/>
                </a:defRPr>
              </a:lvl4pPr>
              <a:lvl5pPr marL="2057400" indent="-228600">
                <a:spcBef>
                  <a:spcPts val="300"/>
                </a:spcBef>
                <a:buClr>
                  <a:srgbClr val="A04DA3"/>
                </a:buClr>
                <a:buFont typeface="Georgia" panose="02040502050405020303" pitchFamily="18" charset="0"/>
                <a:buChar char="▫"/>
                <a:defRPr sz="2000">
                  <a:solidFill>
                    <a:srgbClr val="A04DA3"/>
                  </a:solidFill>
                  <a:latin typeface="Georgia" panose="02040502050405020303" pitchFamily="18" charset="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rgbClr val="A04DA3"/>
                </a:buClr>
                <a:buFont typeface="Georgia" panose="02040502050405020303" pitchFamily="18" charset="0"/>
                <a:buChar char="▫"/>
                <a:defRPr sz="2000">
                  <a:solidFill>
                    <a:srgbClr val="A04DA3"/>
                  </a:solidFill>
                  <a:latin typeface="Georgia" panose="02040502050405020303" pitchFamily="18" charset="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rgbClr val="A04DA3"/>
                </a:buClr>
                <a:buFont typeface="Georgia" panose="02040502050405020303" pitchFamily="18" charset="0"/>
                <a:buChar char="▫"/>
                <a:defRPr sz="2000">
                  <a:solidFill>
                    <a:srgbClr val="A04DA3"/>
                  </a:solidFill>
                  <a:latin typeface="Georgia" panose="02040502050405020303" pitchFamily="18" charset="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rgbClr val="A04DA3"/>
                </a:buClr>
                <a:buFont typeface="Georgia" panose="02040502050405020303" pitchFamily="18" charset="0"/>
                <a:buChar char="▫"/>
                <a:defRPr sz="2000">
                  <a:solidFill>
                    <a:srgbClr val="A04DA3"/>
                  </a:solidFill>
                  <a:latin typeface="Georgia" panose="02040502050405020303" pitchFamily="18" charset="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rgbClr val="A04DA3"/>
                </a:buClr>
                <a:buFont typeface="Georgia" panose="02040502050405020303" pitchFamily="18" charset="0"/>
                <a:buChar char="▫"/>
                <a:defRPr sz="2000">
                  <a:solidFill>
                    <a:srgbClr val="A04DA3"/>
                  </a:solidFill>
                  <a:latin typeface="Georgia" panose="02040502050405020303" pitchFamily="18" charset="0"/>
                </a:defRPr>
              </a:lvl9pPr>
            </a:lstStyle>
            <a:p>
              <a:pPr>
                <a:spcBef>
                  <a:spcPct val="0"/>
                </a:spcBef>
                <a:buClrTx/>
                <a:buFontTx/>
                <a:buNone/>
              </a:pPr>
              <a:endParaRPr lang="es-PR" altLang="es-PR" sz="2400" b="0">
                <a:latin typeface="Times New Roman" panose="02020603050405020304" pitchFamily="18" charset="0"/>
              </a:endParaRPr>
            </a:p>
          </p:txBody>
        </p:sp>
        <p:sp>
          <p:nvSpPr>
            <p:cNvPr id="295046" name="Freeform 140"/>
            <p:cNvSpPr>
              <a:spLocks noEditPoints="1"/>
            </p:cNvSpPr>
            <p:nvPr/>
          </p:nvSpPr>
          <p:spPr bwMode="auto">
            <a:xfrm>
              <a:off x="4386" y="3484"/>
              <a:ext cx="59" cy="65"/>
            </a:xfrm>
            <a:custGeom>
              <a:avLst/>
              <a:gdLst>
                <a:gd name="T0" fmla="*/ 2 w 291"/>
                <a:gd name="T1" fmla="*/ 16 h 324"/>
                <a:gd name="T2" fmla="*/ 5 w 291"/>
                <a:gd name="T3" fmla="*/ 10 h 324"/>
                <a:gd name="T4" fmla="*/ 9 w 291"/>
                <a:gd name="T5" fmla="*/ 6 h 324"/>
                <a:gd name="T6" fmla="*/ 14 w 291"/>
                <a:gd name="T7" fmla="*/ 2 h 324"/>
                <a:gd name="T8" fmla="*/ 21 w 291"/>
                <a:gd name="T9" fmla="*/ 1 h 324"/>
                <a:gd name="T10" fmla="*/ 29 w 291"/>
                <a:gd name="T11" fmla="*/ 0 h 324"/>
                <a:gd name="T12" fmla="*/ 41 w 291"/>
                <a:gd name="T13" fmla="*/ 1 h 324"/>
                <a:gd name="T14" fmla="*/ 45 w 291"/>
                <a:gd name="T15" fmla="*/ 3 h 324"/>
                <a:gd name="T16" fmla="*/ 52 w 291"/>
                <a:gd name="T17" fmla="*/ 7 h 324"/>
                <a:gd name="T18" fmla="*/ 54 w 291"/>
                <a:gd name="T19" fmla="*/ 12 h 324"/>
                <a:gd name="T20" fmla="*/ 55 w 291"/>
                <a:gd name="T21" fmla="*/ 19 h 324"/>
                <a:gd name="T22" fmla="*/ 55 w 291"/>
                <a:gd name="T23" fmla="*/ 47 h 324"/>
                <a:gd name="T24" fmla="*/ 56 w 291"/>
                <a:gd name="T25" fmla="*/ 55 h 324"/>
                <a:gd name="T26" fmla="*/ 58 w 291"/>
                <a:gd name="T27" fmla="*/ 61 h 324"/>
                <a:gd name="T28" fmla="*/ 42 w 291"/>
                <a:gd name="T29" fmla="*/ 62 h 324"/>
                <a:gd name="T30" fmla="*/ 40 w 291"/>
                <a:gd name="T31" fmla="*/ 57 h 324"/>
                <a:gd name="T32" fmla="*/ 34 w 291"/>
                <a:gd name="T33" fmla="*/ 62 h 324"/>
                <a:gd name="T34" fmla="*/ 26 w 291"/>
                <a:gd name="T35" fmla="*/ 65 h 324"/>
                <a:gd name="T36" fmla="*/ 18 w 291"/>
                <a:gd name="T37" fmla="*/ 65 h 324"/>
                <a:gd name="T38" fmla="*/ 12 w 291"/>
                <a:gd name="T39" fmla="*/ 64 h 324"/>
                <a:gd name="T40" fmla="*/ 7 w 291"/>
                <a:gd name="T41" fmla="*/ 61 h 324"/>
                <a:gd name="T42" fmla="*/ 3 w 291"/>
                <a:gd name="T43" fmla="*/ 57 h 324"/>
                <a:gd name="T44" fmla="*/ 1 w 291"/>
                <a:gd name="T45" fmla="*/ 52 h 324"/>
                <a:gd name="T46" fmla="*/ 0 w 291"/>
                <a:gd name="T47" fmla="*/ 47 h 324"/>
                <a:gd name="T48" fmla="*/ 2 w 291"/>
                <a:gd name="T49" fmla="*/ 39 h 324"/>
                <a:gd name="T50" fmla="*/ 6 w 291"/>
                <a:gd name="T51" fmla="*/ 34 h 324"/>
                <a:gd name="T52" fmla="*/ 12 w 291"/>
                <a:gd name="T53" fmla="*/ 30 h 324"/>
                <a:gd name="T54" fmla="*/ 23 w 291"/>
                <a:gd name="T55" fmla="*/ 27 h 324"/>
                <a:gd name="T56" fmla="*/ 36 w 291"/>
                <a:gd name="T57" fmla="*/ 24 h 324"/>
                <a:gd name="T58" fmla="*/ 39 w 291"/>
                <a:gd name="T59" fmla="*/ 19 h 324"/>
                <a:gd name="T60" fmla="*/ 37 w 291"/>
                <a:gd name="T61" fmla="*/ 15 h 324"/>
                <a:gd name="T62" fmla="*/ 31 w 291"/>
                <a:gd name="T63" fmla="*/ 13 h 324"/>
                <a:gd name="T64" fmla="*/ 24 w 291"/>
                <a:gd name="T65" fmla="*/ 13 h 324"/>
                <a:gd name="T66" fmla="*/ 20 w 291"/>
                <a:gd name="T67" fmla="*/ 15 h 324"/>
                <a:gd name="T68" fmla="*/ 17 w 291"/>
                <a:gd name="T69" fmla="*/ 20 h 324"/>
                <a:gd name="T70" fmla="*/ 35 w 291"/>
                <a:gd name="T71" fmla="*/ 35 h 324"/>
                <a:gd name="T72" fmla="*/ 26 w 291"/>
                <a:gd name="T73" fmla="*/ 37 h 324"/>
                <a:gd name="T74" fmla="*/ 20 w 291"/>
                <a:gd name="T75" fmla="*/ 39 h 324"/>
                <a:gd name="T76" fmla="*/ 17 w 291"/>
                <a:gd name="T77" fmla="*/ 43 h 324"/>
                <a:gd name="T78" fmla="*/ 17 w 291"/>
                <a:gd name="T79" fmla="*/ 48 h 324"/>
                <a:gd name="T80" fmla="*/ 21 w 291"/>
                <a:gd name="T81" fmla="*/ 52 h 324"/>
                <a:gd name="T82" fmla="*/ 26 w 291"/>
                <a:gd name="T83" fmla="*/ 53 h 324"/>
                <a:gd name="T84" fmla="*/ 32 w 291"/>
                <a:gd name="T85" fmla="*/ 52 h 324"/>
                <a:gd name="T86" fmla="*/ 37 w 291"/>
                <a:gd name="T87" fmla="*/ 48 h 324"/>
                <a:gd name="T88" fmla="*/ 39 w 291"/>
                <a:gd name="T89" fmla="*/ 44 h 324"/>
                <a:gd name="T90" fmla="*/ 39 w 291"/>
                <a:gd name="T91" fmla="*/ 37 h 324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91"/>
                <a:gd name="T139" fmla="*/ 0 h 324"/>
                <a:gd name="T140" fmla="*/ 291 w 291"/>
                <a:gd name="T141" fmla="*/ 324 h 324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91" h="324">
                  <a:moveTo>
                    <a:pt x="83" y="102"/>
                  </a:moveTo>
                  <a:lnTo>
                    <a:pt x="9" y="88"/>
                  </a:lnTo>
                  <a:lnTo>
                    <a:pt x="12" y="78"/>
                  </a:lnTo>
                  <a:lnTo>
                    <a:pt x="16" y="68"/>
                  </a:lnTo>
                  <a:lnTo>
                    <a:pt x="21" y="58"/>
                  </a:lnTo>
                  <a:lnTo>
                    <a:pt x="26" y="50"/>
                  </a:lnTo>
                  <a:lnTo>
                    <a:pt x="32" y="41"/>
                  </a:lnTo>
                  <a:lnTo>
                    <a:pt x="38" y="34"/>
                  </a:lnTo>
                  <a:lnTo>
                    <a:pt x="44" y="28"/>
                  </a:lnTo>
                  <a:lnTo>
                    <a:pt x="52" y="22"/>
                  </a:lnTo>
                  <a:lnTo>
                    <a:pt x="60" y="17"/>
                  </a:lnTo>
                  <a:lnTo>
                    <a:pt x="69" y="12"/>
                  </a:lnTo>
                  <a:lnTo>
                    <a:pt x="79" y="9"/>
                  </a:lnTo>
                  <a:lnTo>
                    <a:pt x="90" y="6"/>
                  </a:lnTo>
                  <a:lnTo>
                    <a:pt x="102" y="4"/>
                  </a:lnTo>
                  <a:lnTo>
                    <a:pt x="114" y="1"/>
                  </a:lnTo>
                  <a:lnTo>
                    <a:pt x="129" y="0"/>
                  </a:lnTo>
                  <a:lnTo>
                    <a:pt x="143" y="0"/>
                  </a:lnTo>
                  <a:lnTo>
                    <a:pt x="168" y="1"/>
                  </a:lnTo>
                  <a:lnTo>
                    <a:pt x="190" y="4"/>
                  </a:lnTo>
                  <a:lnTo>
                    <a:pt x="200" y="5"/>
                  </a:lnTo>
                  <a:lnTo>
                    <a:pt x="210" y="7"/>
                  </a:lnTo>
                  <a:lnTo>
                    <a:pt x="217" y="10"/>
                  </a:lnTo>
                  <a:lnTo>
                    <a:pt x="224" y="13"/>
                  </a:lnTo>
                  <a:lnTo>
                    <a:pt x="237" y="21"/>
                  </a:lnTo>
                  <a:lnTo>
                    <a:pt x="247" y="28"/>
                  </a:lnTo>
                  <a:lnTo>
                    <a:pt x="256" y="36"/>
                  </a:lnTo>
                  <a:lnTo>
                    <a:pt x="263" y="46"/>
                  </a:lnTo>
                  <a:lnTo>
                    <a:pt x="265" y="52"/>
                  </a:lnTo>
                  <a:lnTo>
                    <a:pt x="268" y="58"/>
                  </a:lnTo>
                  <a:lnTo>
                    <a:pt x="269" y="65"/>
                  </a:lnTo>
                  <a:lnTo>
                    <a:pt x="270" y="75"/>
                  </a:lnTo>
                  <a:lnTo>
                    <a:pt x="273" y="96"/>
                  </a:lnTo>
                  <a:lnTo>
                    <a:pt x="274" y="120"/>
                  </a:lnTo>
                  <a:lnTo>
                    <a:pt x="273" y="216"/>
                  </a:lnTo>
                  <a:lnTo>
                    <a:pt x="273" y="235"/>
                  </a:lnTo>
                  <a:lnTo>
                    <a:pt x="274" y="251"/>
                  </a:lnTo>
                  <a:lnTo>
                    <a:pt x="275" y="265"/>
                  </a:lnTo>
                  <a:lnTo>
                    <a:pt x="276" y="276"/>
                  </a:lnTo>
                  <a:lnTo>
                    <a:pt x="279" y="286"/>
                  </a:lnTo>
                  <a:lnTo>
                    <a:pt x="282" y="295"/>
                  </a:lnTo>
                  <a:lnTo>
                    <a:pt x="286" y="306"/>
                  </a:lnTo>
                  <a:lnTo>
                    <a:pt x="291" y="317"/>
                  </a:lnTo>
                  <a:lnTo>
                    <a:pt x="210" y="317"/>
                  </a:lnTo>
                  <a:lnTo>
                    <a:pt x="206" y="308"/>
                  </a:lnTo>
                  <a:lnTo>
                    <a:pt x="202" y="293"/>
                  </a:lnTo>
                  <a:lnTo>
                    <a:pt x="200" y="287"/>
                  </a:lnTo>
                  <a:lnTo>
                    <a:pt x="199" y="283"/>
                  </a:lnTo>
                  <a:lnTo>
                    <a:pt x="189" y="293"/>
                  </a:lnTo>
                  <a:lnTo>
                    <a:pt x="177" y="301"/>
                  </a:lnTo>
                  <a:lnTo>
                    <a:pt x="166" y="309"/>
                  </a:lnTo>
                  <a:lnTo>
                    <a:pt x="154" y="314"/>
                  </a:lnTo>
                  <a:lnTo>
                    <a:pt x="142" y="318"/>
                  </a:lnTo>
                  <a:lnTo>
                    <a:pt x="130" y="322"/>
                  </a:lnTo>
                  <a:lnTo>
                    <a:pt x="116" y="323"/>
                  </a:lnTo>
                  <a:lnTo>
                    <a:pt x="103" y="324"/>
                  </a:lnTo>
                  <a:lnTo>
                    <a:pt x="91" y="323"/>
                  </a:lnTo>
                  <a:lnTo>
                    <a:pt x="80" y="322"/>
                  </a:lnTo>
                  <a:lnTo>
                    <a:pt x="70" y="321"/>
                  </a:lnTo>
                  <a:lnTo>
                    <a:pt x="61" y="317"/>
                  </a:lnTo>
                  <a:lnTo>
                    <a:pt x="51" y="314"/>
                  </a:lnTo>
                  <a:lnTo>
                    <a:pt x="43" y="310"/>
                  </a:lnTo>
                  <a:lnTo>
                    <a:pt x="35" y="304"/>
                  </a:lnTo>
                  <a:lnTo>
                    <a:pt x="28" y="298"/>
                  </a:lnTo>
                  <a:lnTo>
                    <a:pt x="21" y="292"/>
                  </a:lnTo>
                  <a:lnTo>
                    <a:pt x="16" y="285"/>
                  </a:lnTo>
                  <a:lnTo>
                    <a:pt x="11" y="277"/>
                  </a:lnTo>
                  <a:lnTo>
                    <a:pt x="8" y="269"/>
                  </a:lnTo>
                  <a:lnTo>
                    <a:pt x="4" y="260"/>
                  </a:lnTo>
                  <a:lnTo>
                    <a:pt x="1" y="252"/>
                  </a:lnTo>
                  <a:lnTo>
                    <a:pt x="0" y="242"/>
                  </a:lnTo>
                  <a:lnTo>
                    <a:pt x="0" y="232"/>
                  </a:lnTo>
                  <a:lnTo>
                    <a:pt x="1" y="220"/>
                  </a:lnTo>
                  <a:lnTo>
                    <a:pt x="4" y="208"/>
                  </a:lnTo>
                  <a:lnTo>
                    <a:pt x="8" y="196"/>
                  </a:lnTo>
                  <a:lnTo>
                    <a:pt x="12" y="185"/>
                  </a:lnTo>
                  <a:lnTo>
                    <a:pt x="20" y="176"/>
                  </a:lnTo>
                  <a:lnTo>
                    <a:pt x="28" y="167"/>
                  </a:lnTo>
                  <a:lnTo>
                    <a:pt x="38" y="160"/>
                  </a:lnTo>
                  <a:lnTo>
                    <a:pt x="47" y="154"/>
                  </a:lnTo>
                  <a:lnTo>
                    <a:pt x="61" y="149"/>
                  </a:lnTo>
                  <a:lnTo>
                    <a:pt x="75" y="144"/>
                  </a:lnTo>
                  <a:lnTo>
                    <a:pt x="93" y="139"/>
                  </a:lnTo>
                  <a:lnTo>
                    <a:pt x="113" y="136"/>
                  </a:lnTo>
                  <a:lnTo>
                    <a:pt x="139" y="130"/>
                  </a:lnTo>
                  <a:lnTo>
                    <a:pt x="161" y="125"/>
                  </a:lnTo>
                  <a:lnTo>
                    <a:pt x="179" y="120"/>
                  </a:lnTo>
                  <a:lnTo>
                    <a:pt x="193" y="115"/>
                  </a:lnTo>
                  <a:lnTo>
                    <a:pt x="193" y="107"/>
                  </a:lnTo>
                  <a:lnTo>
                    <a:pt x="191" y="96"/>
                  </a:lnTo>
                  <a:lnTo>
                    <a:pt x="190" y="86"/>
                  </a:lnTo>
                  <a:lnTo>
                    <a:pt x="187" y="79"/>
                  </a:lnTo>
                  <a:lnTo>
                    <a:pt x="181" y="73"/>
                  </a:lnTo>
                  <a:lnTo>
                    <a:pt x="175" y="69"/>
                  </a:lnTo>
                  <a:lnTo>
                    <a:pt x="165" y="65"/>
                  </a:lnTo>
                  <a:lnTo>
                    <a:pt x="152" y="64"/>
                  </a:lnTo>
                  <a:lnTo>
                    <a:pt x="137" y="63"/>
                  </a:lnTo>
                  <a:lnTo>
                    <a:pt x="126" y="63"/>
                  </a:lnTo>
                  <a:lnTo>
                    <a:pt x="118" y="65"/>
                  </a:lnTo>
                  <a:lnTo>
                    <a:pt x="109" y="68"/>
                  </a:lnTo>
                  <a:lnTo>
                    <a:pt x="103" y="71"/>
                  </a:lnTo>
                  <a:lnTo>
                    <a:pt x="97" y="76"/>
                  </a:lnTo>
                  <a:lnTo>
                    <a:pt x="92" y="84"/>
                  </a:lnTo>
                  <a:lnTo>
                    <a:pt x="87" y="92"/>
                  </a:lnTo>
                  <a:lnTo>
                    <a:pt x="83" y="102"/>
                  </a:lnTo>
                  <a:close/>
                  <a:moveTo>
                    <a:pt x="193" y="168"/>
                  </a:moveTo>
                  <a:lnTo>
                    <a:pt x="184" y="171"/>
                  </a:lnTo>
                  <a:lnTo>
                    <a:pt x="172" y="174"/>
                  </a:lnTo>
                  <a:lnTo>
                    <a:pt x="159" y="178"/>
                  </a:lnTo>
                  <a:lnTo>
                    <a:pt x="143" y="180"/>
                  </a:lnTo>
                  <a:lnTo>
                    <a:pt x="127" y="184"/>
                  </a:lnTo>
                  <a:lnTo>
                    <a:pt x="115" y="188"/>
                  </a:lnTo>
                  <a:lnTo>
                    <a:pt x="106" y="191"/>
                  </a:lnTo>
                  <a:lnTo>
                    <a:pt x="98" y="195"/>
                  </a:lnTo>
                  <a:lnTo>
                    <a:pt x="91" y="201"/>
                  </a:lnTo>
                  <a:lnTo>
                    <a:pt x="86" y="208"/>
                  </a:lnTo>
                  <a:lnTo>
                    <a:pt x="84" y="216"/>
                  </a:lnTo>
                  <a:lnTo>
                    <a:pt x="83" y="224"/>
                  </a:lnTo>
                  <a:lnTo>
                    <a:pt x="83" y="232"/>
                  </a:lnTo>
                  <a:lnTo>
                    <a:pt x="85" y="240"/>
                  </a:lnTo>
                  <a:lnTo>
                    <a:pt x="90" y="247"/>
                  </a:lnTo>
                  <a:lnTo>
                    <a:pt x="95" y="254"/>
                  </a:lnTo>
                  <a:lnTo>
                    <a:pt x="102" y="259"/>
                  </a:lnTo>
                  <a:lnTo>
                    <a:pt x="109" y="263"/>
                  </a:lnTo>
                  <a:lnTo>
                    <a:pt x="118" y="265"/>
                  </a:lnTo>
                  <a:lnTo>
                    <a:pt x="127" y="266"/>
                  </a:lnTo>
                  <a:lnTo>
                    <a:pt x="138" y="265"/>
                  </a:lnTo>
                  <a:lnTo>
                    <a:pt x="149" y="263"/>
                  </a:lnTo>
                  <a:lnTo>
                    <a:pt x="160" y="258"/>
                  </a:lnTo>
                  <a:lnTo>
                    <a:pt x="170" y="252"/>
                  </a:lnTo>
                  <a:lnTo>
                    <a:pt x="177" y="246"/>
                  </a:lnTo>
                  <a:lnTo>
                    <a:pt x="182" y="240"/>
                  </a:lnTo>
                  <a:lnTo>
                    <a:pt x="187" y="232"/>
                  </a:lnTo>
                  <a:lnTo>
                    <a:pt x="189" y="225"/>
                  </a:lnTo>
                  <a:lnTo>
                    <a:pt x="191" y="218"/>
                  </a:lnTo>
                  <a:lnTo>
                    <a:pt x="191" y="209"/>
                  </a:lnTo>
                  <a:lnTo>
                    <a:pt x="193" y="199"/>
                  </a:lnTo>
                  <a:lnTo>
                    <a:pt x="193" y="185"/>
                  </a:lnTo>
                  <a:lnTo>
                    <a:pt x="193" y="168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R"/>
            </a:p>
          </p:txBody>
        </p:sp>
        <p:sp>
          <p:nvSpPr>
            <p:cNvPr id="295047" name="Freeform 141"/>
            <p:cNvSpPr>
              <a:spLocks noEditPoints="1"/>
            </p:cNvSpPr>
            <p:nvPr/>
          </p:nvSpPr>
          <p:spPr bwMode="auto">
            <a:xfrm>
              <a:off x="4487" y="3462"/>
              <a:ext cx="60" cy="87"/>
            </a:xfrm>
            <a:custGeom>
              <a:avLst/>
              <a:gdLst>
                <a:gd name="T0" fmla="*/ 45 w 303"/>
                <a:gd name="T1" fmla="*/ 86 h 434"/>
                <a:gd name="T2" fmla="*/ 43 w 303"/>
                <a:gd name="T3" fmla="*/ 79 h 434"/>
                <a:gd name="T4" fmla="*/ 39 w 303"/>
                <a:gd name="T5" fmla="*/ 83 h 434"/>
                <a:gd name="T6" fmla="*/ 34 w 303"/>
                <a:gd name="T7" fmla="*/ 86 h 434"/>
                <a:gd name="T8" fmla="*/ 28 w 303"/>
                <a:gd name="T9" fmla="*/ 87 h 434"/>
                <a:gd name="T10" fmla="*/ 23 w 303"/>
                <a:gd name="T11" fmla="*/ 87 h 434"/>
                <a:gd name="T12" fmla="*/ 18 w 303"/>
                <a:gd name="T13" fmla="*/ 86 h 434"/>
                <a:gd name="T14" fmla="*/ 14 w 303"/>
                <a:gd name="T15" fmla="*/ 84 h 434"/>
                <a:gd name="T16" fmla="*/ 10 w 303"/>
                <a:gd name="T17" fmla="*/ 81 h 434"/>
                <a:gd name="T18" fmla="*/ 6 w 303"/>
                <a:gd name="T19" fmla="*/ 76 h 434"/>
                <a:gd name="T20" fmla="*/ 3 w 303"/>
                <a:gd name="T21" fmla="*/ 71 h 434"/>
                <a:gd name="T22" fmla="*/ 1 w 303"/>
                <a:gd name="T23" fmla="*/ 65 h 434"/>
                <a:gd name="T24" fmla="*/ 0 w 303"/>
                <a:gd name="T25" fmla="*/ 58 h 434"/>
                <a:gd name="T26" fmla="*/ 0 w 303"/>
                <a:gd name="T27" fmla="*/ 51 h 434"/>
                <a:gd name="T28" fmla="*/ 1 w 303"/>
                <a:gd name="T29" fmla="*/ 44 h 434"/>
                <a:gd name="T30" fmla="*/ 3 w 303"/>
                <a:gd name="T31" fmla="*/ 38 h 434"/>
                <a:gd name="T32" fmla="*/ 6 w 303"/>
                <a:gd name="T33" fmla="*/ 32 h 434"/>
                <a:gd name="T34" fmla="*/ 10 w 303"/>
                <a:gd name="T35" fmla="*/ 28 h 434"/>
                <a:gd name="T36" fmla="*/ 13 w 303"/>
                <a:gd name="T37" fmla="*/ 25 h 434"/>
                <a:gd name="T38" fmla="*/ 18 w 303"/>
                <a:gd name="T39" fmla="*/ 23 h 434"/>
                <a:gd name="T40" fmla="*/ 23 w 303"/>
                <a:gd name="T41" fmla="*/ 22 h 434"/>
                <a:gd name="T42" fmla="*/ 29 w 303"/>
                <a:gd name="T43" fmla="*/ 22 h 434"/>
                <a:gd name="T44" fmla="*/ 33 w 303"/>
                <a:gd name="T45" fmla="*/ 23 h 434"/>
                <a:gd name="T46" fmla="*/ 38 w 303"/>
                <a:gd name="T47" fmla="*/ 25 h 434"/>
                <a:gd name="T48" fmla="*/ 42 w 303"/>
                <a:gd name="T49" fmla="*/ 29 h 434"/>
                <a:gd name="T50" fmla="*/ 44 w 303"/>
                <a:gd name="T51" fmla="*/ 0 h 434"/>
                <a:gd name="T52" fmla="*/ 60 w 303"/>
                <a:gd name="T53" fmla="*/ 86 h 434"/>
                <a:gd name="T54" fmla="*/ 17 w 303"/>
                <a:gd name="T55" fmla="*/ 58 h 434"/>
                <a:gd name="T56" fmla="*/ 18 w 303"/>
                <a:gd name="T57" fmla="*/ 64 h 434"/>
                <a:gd name="T58" fmla="*/ 19 w 303"/>
                <a:gd name="T59" fmla="*/ 67 h 434"/>
                <a:gd name="T60" fmla="*/ 20 w 303"/>
                <a:gd name="T61" fmla="*/ 69 h 434"/>
                <a:gd name="T62" fmla="*/ 23 w 303"/>
                <a:gd name="T63" fmla="*/ 72 h 434"/>
                <a:gd name="T64" fmla="*/ 26 w 303"/>
                <a:gd name="T65" fmla="*/ 73 h 434"/>
                <a:gd name="T66" fmla="*/ 29 w 303"/>
                <a:gd name="T67" fmla="*/ 74 h 434"/>
                <a:gd name="T68" fmla="*/ 32 w 303"/>
                <a:gd name="T69" fmla="*/ 74 h 434"/>
                <a:gd name="T70" fmla="*/ 34 w 303"/>
                <a:gd name="T71" fmla="*/ 74 h 434"/>
                <a:gd name="T72" fmla="*/ 37 w 303"/>
                <a:gd name="T73" fmla="*/ 72 h 434"/>
                <a:gd name="T74" fmla="*/ 39 w 303"/>
                <a:gd name="T75" fmla="*/ 70 h 434"/>
                <a:gd name="T76" fmla="*/ 41 w 303"/>
                <a:gd name="T77" fmla="*/ 68 h 434"/>
                <a:gd name="T78" fmla="*/ 43 w 303"/>
                <a:gd name="T79" fmla="*/ 65 h 434"/>
                <a:gd name="T80" fmla="*/ 43 w 303"/>
                <a:gd name="T81" fmla="*/ 61 h 434"/>
                <a:gd name="T82" fmla="*/ 44 w 303"/>
                <a:gd name="T83" fmla="*/ 57 h 434"/>
                <a:gd name="T84" fmla="*/ 44 w 303"/>
                <a:gd name="T85" fmla="*/ 52 h 434"/>
                <a:gd name="T86" fmla="*/ 43 w 303"/>
                <a:gd name="T87" fmla="*/ 48 h 434"/>
                <a:gd name="T88" fmla="*/ 43 w 303"/>
                <a:gd name="T89" fmla="*/ 44 h 434"/>
                <a:gd name="T90" fmla="*/ 41 w 303"/>
                <a:gd name="T91" fmla="*/ 41 h 434"/>
                <a:gd name="T92" fmla="*/ 39 w 303"/>
                <a:gd name="T93" fmla="*/ 38 h 434"/>
                <a:gd name="T94" fmla="*/ 37 w 303"/>
                <a:gd name="T95" fmla="*/ 37 h 434"/>
                <a:gd name="T96" fmla="*/ 35 w 303"/>
                <a:gd name="T97" fmla="*/ 35 h 434"/>
                <a:gd name="T98" fmla="*/ 32 w 303"/>
                <a:gd name="T99" fmla="*/ 35 h 434"/>
                <a:gd name="T100" fmla="*/ 29 w 303"/>
                <a:gd name="T101" fmla="*/ 35 h 434"/>
                <a:gd name="T102" fmla="*/ 26 w 303"/>
                <a:gd name="T103" fmla="*/ 35 h 434"/>
                <a:gd name="T104" fmla="*/ 24 w 303"/>
                <a:gd name="T105" fmla="*/ 37 h 434"/>
                <a:gd name="T106" fmla="*/ 22 w 303"/>
                <a:gd name="T107" fmla="*/ 38 h 434"/>
                <a:gd name="T108" fmla="*/ 20 w 303"/>
                <a:gd name="T109" fmla="*/ 40 h 434"/>
                <a:gd name="T110" fmla="*/ 18 w 303"/>
                <a:gd name="T111" fmla="*/ 44 h 434"/>
                <a:gd name="T112" fmla="*/ 17 w 303"/>
                <a:gd name="T113" fmla="*/ 47 h 434"/>
                <a:gd name="T114" fmla="*/ 17 w 303"/>
                <a:gd name="T115" fmla="*/ 51 h 434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303"/>
                <a:gd name="T175" fmla="*/ 0 h 434"/>
                <a:gd name="T176" fmla="*/ 303 w 303"/>
                <a:gd name="T177" fmla="*/ 434 h 434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303" h="434">
                  <a:moveTo>
                    <a:pt x="303" y="427"/>
                  </a:moveTo>
                  <a:lnTo>
                    <a:pt x="228" y="427"/>
                  </a:lnTo>
                  <a:lnTo>
                    <a:pt x="228" y="381"/>
                  </a:lnTo>
                  <a:lnTo>
                    <a:pt x="217" y="395"/>
                  </a:lnTo>
                  <a:lnTo>
                    <a:pt x="206" y="405"/>
                  </a:lnTo>
                  <a:lnTo>
                    <a:pt x="195" y="414"/>
                  </a:lnTo>
                  <a:lnTo>
                    <a:pt x="183" y="421"/>
                  </a:lnTo>
                  <a:lnTo>
                    <a:pt x="170" y="427"/>
                  </a:lnTo>
                  <a:lnTo>
                    <a:pt x="156" y="431"/>
                  </a:lnTo>
                  <a:lnTo>
                    <a:pt x="143" y="433"/>
                  </a:lnTo>
                  <a:lnTo>
                    <a:pt x="130" y="434"/>
                  </a:lnTo>
                  <a:lnTo>
                    <a:pt x="118" y="433"/>
                  </a:lnTo>
                  <a:lnTo>
                    <a:pt x="104" y="432"/>
                  </a:lnTo>
                  <a:lnTo>
                    <a:pt x="92" y="428"/>
                  </a:lnTo>
                  <a:lnTo>
                    <a:pt x="80" y="424"/>
                  </a:lnTo>
                  <a:lnTo>
                    <a:pt x="69" y="418"/>
                  </a:lnTo>
                  <a:lnTo>
                    <a:pt x="58" y="410"/>
                  </a:lnTo>
                  <a:lnTo>
                    <a:pt x="49" y="402"/>
                  </a:lnTo>
                  <a:lnTo>
                    <a:pt x="39" y="391"/>
                  </a:lnTo>
                  <a:lnTo>
                    <a:pt x="29" y="380"/>
                  </a:lnTo>
                  <a:lnTo>
                    <a:pt x="22" y="368"/>
                  </a:lnTo>
                  <a:lnTo>
                    <a:pt x="16" y="355"/>
                  </a:lnTo>
                  <a:lnTo>
                    <a:pt x="10" y="340"/>
                  </a:lnTo>
                  <a:lnTo>
                    <a:pt x="6" y="324"/>
                  </a:lnTo>
                  <a:lnTo>
                    <a:pt x="3" y="307"/>
                  </a:lnTo>
                  <a:lnTo>
                    <a:pt x="2" y="290"/>
                  </a:lnTo>
                  <a:lnTo>
                    <a:pt x="0" y="271"/>
                  </a:lnTo>
                  <a:lnTo>
                    <a:pt x="2" y="252"/>
                  </a:lnTo>
                  <a:lnTo>
                    <a:pt x="3" y="234"/>
                  </a:lnTo>
                  <a:lnTo>
                    <a:pt x="6" y="218"/>
                  </a:lnTo>
                  <a:lnTo>
                    <a:pt x="10" y="202"/>
                  </a:lnTo>
                  <a:lnTo>
                    <a:pt x="15" y="188"/>
                  </a:lnTo>
                  <a:lnTo>
                    <a:pt x="22" y="174"/>
                  </a:lnTo>
                  <a:lnTo>
                    <a:pt x="29" y="162"/>
                  </a:lnTo>
                  <a:lnTo>
                    <a:pt x="38" y="151"/>
                  </a:lnTo>
                  <a:lnTo>
                    <a:pt x="48" y="142"/>
                  </a:lnTo>
                  <a:lnTo>
                    <a:pt x="57" y="133"/>
                  </a:lnTo>
                  <a:lnTo>
                    <a:pt x="68" y="126"/>
                  </a:lnTo>
                  <a:lnTo>
                    <a:pt x="80" y="121"/>
                  </a:lnTo>
                  <a:lnTo>
                    <a:pt x="92" y="116"/>
                  </a:lnTo>
                  <a:lnTo>
                    <a:pt x="104" y="112"/>
                  </a:lnTo>
                  <a:lnTo>
                    <a:pt x="118" y="111"/>
                  </a:lnTo>
                  <a:lnTo>
                    <a:pt x="131" y="110"/>
                  </a:lnTo>
                  <a:lnTo>
                    <a:pt x="144" y="111"/>
                  </a:lnTo>
                  <a:lnTo>
                    <a:pt x="156" y="112"/>
                  </a:lnTo>
                  <a:lnTo>
                    <a:pt x="169" y="116"/>
                  </a:lnTo>
                  <a:lnTo>
                    <a:pt x="179" y="121"/>
                  </a:lnTo>
                  <a:lnTo>
                    <a:pt x="192" y="127"/>
                  </a:lnTo>
                  <a:lnTo>
                    <a:pt x="201" y="134"/>
                  </a:lnTo>
                  <a:lnTo>
                    <a:pt x="212" y="144"/>
                  </a:lnTo>
                  <a:lnTo>
                    <a:pt x="222" y="154"/>
                  </a:lnTo>
                  <a:lnTo>
                    <a:pt x="222" y="0"/>
                  </a:lnTo>
                  <a:lnTo>
                    <a:pt x="303" y="0"/>
                  </a:lnTo>
                  <a:lnTo>
                    <a:pt x="303" y="427"/>
                  </a:lnTo>
                  <a:close/>
                  <a:moveTo>
                    <a:pt x="85" y="265"/>
                  </a:moveTo>
                  <a:lnTo>
                    <a:pt x="85" y="289"/>
                  </a:lnTo>
                  <a:lnTo>
                    <a:pt x="87" y="309"/>
                  </a:lnTo>
                  <a:lnTo>
                    <a:pt x="90" y="317"/>
                  </a:lnTo>
                  <a:lnTo>
                    <a:pt x="92" y="324"/>
                  </a:lnTo>
                  <a:lnTo>
                    <a:pt x="95" y="332"/>
                  </a:lnTo>
                  <a:lnTo>
                    <a:pt x="98" y="338"/>
                  </a:lnTo>
                  <a:lnTo>
                    <a:pt x="103" y="345"/>
                  </a:lnTo>
                  <a:lnTo>
                    <a:pt x="109" y="351"/>
                  </a:lnTo>
                  <a:lnTo>
                    <a:pt x="115" y="357"/>
                  </a:lnTo>
                  <a:lnTo>
                    <a:pt x="123" y="362"/>
                  </a:lnTo>
                  <a:lnTo>
                    <a:pt x="130" y="365"/>
                  </a:lnTo>
                  <a:lnTo>
                    <a:pt x="137" y="368"/>
                  </a:lnTo>
                  <a:lnTo>
                    <a:pt x="146" y="369"/>
                  </a:lnTo>
                  <a:lnTo>
                    <a:pt x="154" y="369"/>
                  </a:lnTo>
                  <a:lnTo>
                    <a:pt x="160" y="369"/>
                  </a:lnTo>
                  <a:lnTo>
                    <a:pt x="167" y="368"/>
                  </a:lnTo>
                  <a:lnTo>
                    <a:pt x="173" y="367"/>
                  </a:lnTo>
                  <a:lnTo>
                    <a:pt x="179" y="363"/>
                  </a:lnTo>
                  <a:lnTo>
                    <a:pt x="186" y="361"/>
                  </a:lnTo>
                  <a:lnTo>
                    <a:pt x="192" y="356"/>
                  </a:lnTo>
                  <a:lnTo>
                    <a:pt x="196" y="351"/>
                  </a:lnTo>
                  <a:lnTo>
                    <a:pt x="202" y="345"/>
                  </a:lnTo>
                  <a:lnTo>
                    <a:pt x="206" y="339"/>
                  </a:lnTo>
                  <a:lnTo>
                    <a:pt x="211" y="332"/>
                  </a:lnTo>
                  <a:lnTo>
                    <a:pt x="215" y="324"/>
                  </a:lnTo>
                  <a:lnTo>
                    <a:pt x="217" y="316"/>
                  </a:lnTo>
                  <a:lnTo>
                    <a:pt x="219" y="306"/>
                  </a:lnTo>
                  <a:lnTo>
                    <a:pt x="221" y="296"/>
                  </a:lnTo>
                  <a:lnTo>
                    <a:pt x="222" y="286"/>
                  </a:lnTo>
                  <a:lnTo>
                    <a:pt x="222" y="273"/>
                  </a:lnTo>
                  <a:lnTo>
                    <a:pt x="222" y="260"/>
                  </a:lnTo>
                  <a:lnTo>
                    <a:pt x="221" y="248"/>
                  </a:lnTo>
                  <a:lnTo>
                    <a:pt x="219" y="237"/>
                  </a:lnTo>
                  <a:lnTo>
                    <a:pt x="217" y="227"/>
                  </a:lnTo>
                  <a:lnTo>
                    <a:pt x="215" y="218"/>
                  </a:lnTo>
                  <a:lnTo>
                    <a:pt x="211" y="211"/>
                  </a:lnTo>
                  <a:lnTo>
                    <a:pt x="207" y="203"/>
                  </a:lnTo>
                  <a:lnTo>
                    <a:pt x="202" y="196"/>
                  </a:lnTo>
                  <a:lnTo>
                    <a:pt x="198" y="191"/>
                  </a:lnTo>
                  <a:lnTo>
                    <a:pt x="193" y="186"/>
                  </a:lnTo>
                  <a:lnTo>
                    <a:pt x="187" y="183"/>
                  </a:lnTo>
                  <a:lnTo>
                    <a:pt x="181" y="179"/>
                  </a:lnTo>
                  <a:lnTo>
                    <a:pt x="175" y="177"/>
                  </a:lnTo>
                  <a:lnTo>
                    <a:pt x="167" y="174"/>
                  </a:lnTo>
                  <a:lnTo>
                    <a:pt x="160" y="173"/>
                  </a:lnTo>
                  <a:lnTo>
                    <a:pt x="153" y="173"/>
                  </a:lnTo>
                  <a:lnTo>
                    <a:pt x="146" y="173"/>
                  </a:lnTo>
                  <a:lnTo>
                    <a:pt x="140" y="174"/>
                  </a:lnTo>
                  <a:lnTo>
                    <a:pt x="132" y="177"/>
                  </a:lnTo>
                  <a:lnTo>
                    <a:pt x="126" y="179"/>
                  </a:lnTo>
                  <a:lnTo>
                    <a:pt x="120" y="183"/>
                  </a:lnTo>
                  <a:lnTo>
                    <a:pt x="115" y="186"/>
                  </a:lnTo>
                  <a:lnTo>
                    <a:pt x="109" y="191"/>
                  </a:lnTo>
                  <a:lnTo>
                    <a:pt x="104" y="196"/>
                  </a:lnTo>
                  <a:lnTo>
                    <a:pt x="100" y="202"/>
                  </a:lnTo>
                  <a:lnTo>
                    <a:pt x="96" y="209"/>
                  </a:lnTo>
                  <a:lnTo>
                    <a:pt x="92" y="217"/>
                  </a:lnTo>
                  <a:lnTo>
                    <a:pt x="90" y="225"/>
                  </a:lnTo>
                  <a:lnTo>
                    <a:pt x="87" y="235"/>
                  </a:lnTo>
                  <a:lnTo>
                    <a:pt x="86" y="244"/>
                  </a:lnTo>
                  <a:lnTo>
                    <a:pt x="85" y="254"/>
                  </a:lnTo>
                  <a:lnTo>
                    <a:pt x="85" y="265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R"/>
            </a:p>
          </p:txBody>
        </p:sp>
        <p:sp>
          <p:nvSpPr>
            <p:cNvPr id="295048" name="Freeform 142"/>
            <p:cNvSpPr>
              <a:spLocks noEditPoints="1"/>
            </p:cNvSpPr>
            <p:nvPr/>
          </p:nvSpPr>
          <p:spPr bwMode="auto">
            <a:xfrm>
              <a:off x="4559" y="3484"/>
              <a:ext cx="58" cy="65"/>
            </a:xfrm>
            <a:custGeom>
              <a:avLst/>
              <a:gdLst>
                <a:gd name="T0" fmla="*/ 57 w 290"/>
                <a:gd name="T1" fmla="*/ 47 h 324"/>
                <a:gd name="T2" fmla="*/ 55 w 290"/>
                <a:gd name="T3" fmla="*/ 51 h 324"/>
                <a:gd name="T4" fmla="*/ 53 w 290"/>
                <a:gd name="T5" fmla="*/ 55 h 324"/>
                <a:gd name="T6" fmla="*/ 50 w 290"/>
                <a:gd name="T7" fmla="*/ 58 h 324"/>
                <a:gd name="T8" fmla="*/ 47 w 290"/>
                <a:gd name="T9" fmla="*/ 60 h 324"/>
                <a:gd name="T10" fmla="*/ 44 w 290"/>
                <a:gd name="T11" fmla="*/ 62 h 324"/>
                <a:gd name="T12" fmla="*/ 39 w 290"/>
                <a:gd name="T13" fmla="*/ 64 h 324"/>
                <a:gd name="T14" fmla="*/ 35 w 290"/>
                <a:gd name="T15" fmla="*/ 65 h 324"/>
                <a:gd name="T16" fmla="*/ 30 w 290"/>
                <a:gd name="T17" fmla="*/ 65 h 324"/>
                <a:gd name="T18" fmla="*/ 22 w 290"/>
                <a:gd name="T19" fmla="*/ 64 h 324"/>
                <a:gd name="T20" fmla="*/ 16 w 290"/>
                <a:gd name="T21" fmla="*/ 62 h 324"/>
                <a:gd name="T22" fmla="*/ 11 w 290"/>
                <a:gd name="T23" fmla="*/ 59 h 324"/>
                <a:gd name="T24" fmla="*/ 6 w 290"/>
                <a:gd name="T25" fmla="*/ 54 h 324"/>
                <a:gd name="T26" fmla="*/ 4 w 290"/>
                <a:gd name="T27" fmla="*/ 50 h 324"/>
                <a:gd name="T28" fmla="*/ 2 w 290"/>
                <a:gd name="T29" fmla="*/ 45 h 324"/>
                <a:gd name="T30" fmla="*/ 0 w 290"/>
                <a:gd name="T31" fmla="*/ 39 h 324"/>
                <a:gd name="T32" fmla="*/ 0 w 290"/>
                <a:gd name="T33" fmla="*/ 33 h 324"/>
                <a:gd name="T34" fmla="*/ 1 w 290"/>
                <a:gd name="T35" fmla="*/ 26 h 324"/>
                <a:gd name="T36" fmla="*/ 2 w 290"/>
                <a:gd name="T37" fmla="*/ 19 h 324"/>
                <a:gd name="T38" fmla="*/ 5 w 290"/>
                <a:gd name="T39" fmla="*/ 14 h 324"/>
                <a:gd name="T40" fmla="*/ 8 w 290"/>
                <a:gd name="T41" fmla="*/ 9 h 324"/>
                <a:gd name="T42" fmla="*/ 12 w 290"/>
                <a:gd name="T43" fmla="*/ 5 h 324"/>
                <a:gd name="T44" fmla="*/ 17 w 290"/>
                <a:gd name="T45" fmla="*/ 2 h 324"/>
                <a:gd name="T46" fmla="*/ 23 w 290"/>
                <a:gd name="T47" fmla="*/ 0 h 324"/>
                <a:gd name="T48" fmla="*/ 29 w 290"/>
                <a:gd name="T49" fmla="*/ 0 h 324"/>
                <a:gd name="T50" fmla="*/ 35 w 290"/>
                <a:gd name="T51" fmla="*/ 1 h 324"/>
                <a:gd name="T52" fmla="*/ 41 w 290"/>
                <a:gd name="T53" fmla="*/ 2 h 324"/>
                <a:gd name="T54" fmla="*/ 46 w 290"/>
                <a:gd name="T55" fmla="*/ 5 h 324"/>
                <a:gd name="T56" fmla="*/ 50 w 290"/>
                <a:gd name="T57" fmla="*/ 9 h 324"/>
                <a:gd name="T58" fmla="*/ 54 w 290"/>
                <a:gd name="T59" fmla="*/ 14 h 324"/>
                <a:gd name="T60" fmla="*/ 56 w 290"/>
                <a:gd name="T61" fmla="*/ 21 h 324"/>
                <a:gd name="T62" fmla="*/ 58 w 290"/>
                <a:gd name="T63" fmla="*/ 28 h 324"/>
                <a:gd name="T64" fmla="*/ 58 w 290"/>
                <a:gd name="T65" fmla="*/ 37 h 324"/>
                <a:gd name="T66" fmla="*/ 17 w 290"/>
                <a:gd name="T67" fmla="*/ 39 h 324"/>
                <a:gd name="T68" fmla="*/ 18 w 290"/>
                <a:gd name="T69" fmla="*/ 42 h 324"/>
                <a:gd name="T70" fmla="*/ 19 w 290"/>
                <a:gd name="T71" fmla="*/ 45 h 324"/>
                <a:gd name="T72" fmla="*/ 20 w 290"/>
                <a:gd name="T73" fmla="*/ 48 h 324"/>
                <a:gd name="T74" fmla="*/ 22 w 290"/>
                <a:gd name="T75" fmla="*/ 50 h 324"/>
                <a:gd name="T76" fmla="*/ 24 w 290"/>
                <a:gd name="T77" fmla="*/ 51 h 324"/>
                <a:gd name="T78" fmla="*/ 26 w 290"/>
                <a:gd name="T79" fmla="*/ 52 h 324"/>
                <a:gd name="T80" fmla="*/ 29 w 290"/>
                <a:gd name="T81" fmla="*/ 53 h 324"/>
                <a:gd name="T82" fmla="*/ 32 w 290"/>
                <a:gd name="T83" fmla="*/ 53 h 324"/>
                <a:gd name="T84" fmla="*/ 35 w 290"/>
                <a:gd name="T85" fmla="*/ 52 h 324"/>
                <a:gd name="T86" fmla="*/ 38 w 290"/>
                <a:gd name="T87" fmla="*/ 50 h 324"/>
                <a:gd name="T88" fmla="*/ 40 w 290"/>
                <a:gd name="T89" fmla="*/ 46 h 324"/>
                <a:gd name="T90" fmla="*/ 42 w 290"/>
                <a:gd name="T91" fmla="*/ 27 h 324"/>
                <a:gd name="T92" fmla="*/ 41 w 290"/>
                <a:gd name="T93" fmla="*/ 21 h 324"/>
                <a:gd name="T94" fmla="*/ 40 w 290"/>
                <a:gd name="T95" fmla="*/ 18 h 324"/>
                <a:gd name="T96" fmla="*/ 38 w 290"/>
                <a:gd name="T97" fmla="*/ 16 h 324"/>
                <a:gd name="T98" fmla="*/ 36 w 290"/>
                <a:gd name="T99" fmla="*/ 15 h 324"/>
                <a:gd name="T100" fmla="*/ 34 w 290"/>
                <a:gd name="T101" fmla="*/ 14 h 324"/>
                <a:gd name="T102" fmla="*/ 32 w 290"/>
                <a:gd name="T103" fmla="*/ 13 h 324"/>
                <a:gd name="T104" fmla="*/ 29 w 290"/>
                <a:gd name="T105" fmla="*/ 13 h 324"/>
                <a:gd name="T106" fmla="*/ 27 w 290"/>
                <a:gd name="T107" fmla="*/ 13 h 324"/>
                <a:gd name="T108" fmla="*/ 25 w 290"/>
                <a:gd name="T109" fmla="*/ 14 h 324"/>
                <a:gd name="T110" fmla="*/ 22 w 290"/>
                <a:gd name="T111" fmla="*/ 15 h 324"/>
                <a:gd name="T112" fmla="*/ 21 w 290"/>
                <a:gd name="T113" fmla="*/ 16 h 324"/>
                <a:gd name="T114" fmla="*/ 19 w 290"/>
                <a:gd name="T115" fmla="*/ 19 h 324"/>
                <a:gd name="T116" fmla="*/ 18 w 290"/>
                <a:gd name="T117" fmla="*/ 21 h 324"/>
                <a:gd name="T118" fmla="*/ 17 w 290"/>
                <a:gd name="T119" fmla="*/ 24 h 324"/>
                <a:gd name="T120" fmla="*/ 17 w 290"/>
                <a:gd name="T121" fmla="*/ 27 h 324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290"/>
                <a:gd name="T184" fmla="*/ 0 h 324"/>
                <a:gd name="T185" fmla="*/ 290 w 290"/>
                <a:gd name="T186" fmla="*/ 324 h 324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290" h="324">
                  <a:moveTo>
                    <a:pt x="203" y="219"/>
                  </a:moveTo>
                  <a:lnTo>
                    <a:pt x="285" y="232"/>
                  </a:lnTo>
                  <a:lnTo>
                    <a:pt x="282" y="243"/>
                  </a:lnTo>
                  <a:lnTo>
                    <a:pt x="277" y="253"/>
                  </a:lnTo>
                  <a:lnTo>
                    <a:pt x="271" y="263"/>
                  </a:lnTo>
                  <a:lnTo>
                    <a:pt x="265" y="272"/>
                  </a:lnTo>
                  <a:lnTo>
                    <a:pt x="259" y="280"/>
                  </a:lnTo>
                  <a:lnTo>
                    <a:pt x="252" y="288"/>
                  </a:lnTo>
                  <a:lnTo>
                    <a:pt x="244" y="294"/>
                  </a:lnTo>
                  <a:lnTo>
                    <a:pt x="236" y="300"/>
                  </a:lnTo>
                  <a:lnTo>
                    <a:pt x="227" y="306"/>
                  </a:lnTo>
                  <a:lnTo>
                    <a:pt x="218" y="311"/>
                  </a:lnTo>
                  <a:lnTo>
                    <a:pt x="208" y="315"/>
                  </a:lnTo>
                  <a:lnTo>
                    <a:pt x="197" y="318"/>
                  </a:lnTo>
                  <a:lnTo>
                    <a:pt x="186" y="321"/>
                  </a:lnTo>
                  <a:lnTo>
                    <a:pt x="175" y="323"/>
                  </a:lnTo>
                  <a:lnTo>
                    <a:pt x="163" y="324"/>
                  </a:lnTo>
                  <a:lnTo>
                    <a:pt x="151" y="324"/>
                  </a:lnTo>
                  <a:lnTo>
                    <a:pt x="131" y="323"/>
                  </a:lnTo>
                  <a:lnTo>
                    <a:pt x="112" y="321"/>
                  </a:lnTo>
                  <a:lnTo>
                    <a:pt x="95" y="317"/>
                  </a:lnTo>
                  <a:lnTo>
                    <a:pt x="81" y="311"/>
                  </a:lnTo>
                  <a:lnTo>
                    <a:pt x="66" y="304"/>
                  </a:lnTo>
                  <a:lnTo>
                    <a:pt x="53" y="294"/>
                  </a:lnTo>
                  <a:lnTo>
                    <a:pt x="41" y="283"/>
                  </a:lnTo>
                  <a:lnTo>
                    <a:pt x="31" y="271"/>
                  </a:lnTo>
                  <a:lnTo>
                    <a:pt x="24" y="260"/>
                  </a:lnTo>
                  <a:lnTo>
                    <a:pt x="18" y="249"/>
                  </a:lnTo>
                  <a:lnTo>
                    <a:pt x="12" y="236"/>
                  </a:lnTo>
                  <a:lnTo>
                    <a:pt x="8" y="224"/>
                  </a:lnTo>
                  <a:lnTo>
                    <a:pt x="5" y="209"/>
                  </a:lnTo>
                  <a:lnTo>
                    <a:pt x="2" y="195"/>
                  </a:lnTo>
                  <a:lnTo>
                    <a:pt x="1" y="180"/>
                  </a:lnTo>
                  <a:lnTo>
                    <a:pt x="0" y="165"/>
                  </a:lnTo>
                  <a:lnTo>
                    <a:pt x="1" y="145"/>
                  </a:lnTo>
                  <a:lnTo>
                    <a:pt x="3" y="128"/>
                  </a:lnTo>
                  <a:lnTo>
                    <a:pt x="6" y="111"/>
                  </a:lnTo>
                  <a:lnTo>
                    <a:pt x="11" y="96"/>
                  </a:lnTo>
                  <a:lnTo>
                    <a:pt x="16" y="81"/>
                  </a:lnTo>
                  <a:lnTo>
                    <a:pt x="23" y="68"/>
                  </a:lnTo>
                  <a:lnTo>
                    <a:pt x="31" y="56"/>
                  </a:lnTo>
                  <a:lnTo>
                    <a:pt x="41" y="44"/>
                  </a:lnTo>
                  <a:lnTo>
                    <a:pt x="51" y="34"/>
                  </a:lnTo>
                  <a:lnTo>
                    <a:pt x="62" y="24"/>
                  </a:lnTo>
                  <a:lnTo>
                    <a:pt x="74" y="17"/>
                  </a:lnTo>
                  <a:lnTo>
                    <a:pt x="86" y="11"/>
                  </a:lnTo>
                  <a:lnTo>
                    <a:pt x="99" y="6"/>
                  </a:lnTo>
                  <a:lnTo>
                    <a:pt x="114" y="2"/>
                  </a:lnTo>
                  <a:lnTo>
                    <a:pt x="127" y="1"/>
                  </a:lnTo>
                  <a:lnTo>
                    <a:pt x="143" y="0"/>
                  </a:lnTo>
                  <a:lnTo>
                    <a:pt x="160" y="1"/>
                  </a:lnTo>
                  <a:lnTo>
                    <a:pt x="175" y="4"/>
                  </a:lnTo>
                  <a:lnTo>
                    <a:pt x="190" y="6"/>
                  </a:lnTo>
                  <a:lnTo>
                    <a:pt x="204" y="12"/>
                  </a:lnTo>
                  <a:lnTo>
                    <a:pt x="218" y="18"/>
                  </a:lnTo>
                  <a:lnTo>
                    <a:pt x="230" y="25"/>
                  </a:lnTo>
                  <a:lnTo>
                    <a:pt x="241" y="35"/>
                  </a:lnTo>
                  <a:lnTo>
                    <a:pt x="252" y="46"/>
                  </a:lnTo>
                  <a:lnTo>
                    <a:pt x="261" y="58"/>
                  </a:lnTo>
                  <a:lnTo>
                    <a:pt x="268" y="71"/>
                  </a:lnTo>
                  <a:lnTo>
                    <a:pt x="276" y="87"/>
                  </a:lnTo>
                  <a:lnTo>
                    <a:pt x="281" y="104"/>
                  </a:lnTo>
                  <a:lnTo>
                    <a:pt x="285" y="122"/>
                  </a:lnTo>
                  <a:lnTo>
                    <a:pt x="288" y="142"/>
                  </a:lnTo>
                  <a:lnTo>
                    <a:pt x="289" y="163"/>
                  </a:lnTo>
                  <a:lnTo>
                    <a:pt x="290" y="186"/>
                  </a:lnTo>
                  <a:lnTo>
                    <a:pt x="85" y="186"/>
                  </a:lnTo>
                  <a:lnTo>
                    <a:pt x="85" y="195"/>
                  </a:lnTo>
                  <a:lnTo>
                    <a:pt x="86" y="203"/>
                  </a:lnTo>
                  <a:lnTo>
                    <a:pt x="88" y="211"/>
                  </a:lnTo>
                  <a:lnTo>
                    <a:pt x="89" y="218"/>
                  </a:lnTo>
                  <a:lnTo>
                    <a:pt x="93" y="225"/>
                  </a:lnTo>
                  <a:lnTo>
                    <a:pt x="95" y="231"/>
                  </a:lnTo>
                  <a:lnTo>
                    <a:pt x="100" y="237"/>
                  </a:lnTo>
                  <a:lnTo>
                    <a:pt x="104" y="242"/>
                  </a:lnTo>
                  <a:lnTo>
                    <a:pt x="109" y="247"/>
                  </a:lnTo>
                  <a:lnTo>
                    <a:pt x="115" y="252"/>
                  </a:lnTo>
                  <a:lnTo>
                    <a:pt x="120" y="255"/>
                  </a:lnTo>
                  <a:lnTo>
                    <a:pt x="126" y="258"/>
                  </a:lnTo>
                  <a:lnTo>
                    <a:pt x="132" y="260"/>
                  </a:lnTo>
                  <a:lnTo>
                    <a:pt x="138" y="262"/>
                  </a:lnTo>
                  <a:lnTo>
                    <a:pt x="145" y="263"/>
                  </a:lnTo>
                  <a:lnTo>
                    <a:pt x="151" y="263"/>
                  </a:lnTo>
                  <a:lnTo>
                    <a:pt x="161" y="263"/>
                  </a:lnTo>
                  <a:lnTo>
                    <a:pt x="169" y="260"/>
                  </a:lnTo>
                  <a:lnTo>
                    <a:pt x="176" y="257"/>
                  </a:lnTo>
                  <a:lnTo>
                    <a:pt x="184" y="253"/>
                  </a:lnTo>
                  <a:lnTo>
                    <a:pt x="190" y="247"/>
                  </a:lnTo>
                  <a:lnTo>
                    <a:pt x="196" y="239"/>
                  </a:lnTo>
                  <a:lnTo>
                    <a:pt x="199" y="230"/>
                  </a:lnTo>
                  <a:lnTo>
                    <a:pt x="203" y="219"/>
                  </a:lnTo>
                  <a:close/>
                  <a:moveTo>
                    <a:pt x="208" y="136"/>
                  </a:moveTo>
                  <a:lnTo>
                    <a:pt x="207" y="119"/>
                  </a:lnTo>
                  <a:lnTo>
                    <a:pt x="203" y="104"/>
                  </a:lnTo>
                  <a:lnTo>
                    <a:pt x="201" y="98"/>
                  </a:lnTo>
                  <a:lnTo>
                    <a:pt x="198" y="92"/>
                  </a:lnTo>
                  <a:lnTo>
                    <a:pt x="195" y="86"/>
                  </a:lnTo>
                  <a:lnTo>
                    <a:pt x="190" y="81"/>
                  </a:lnTo>
                  <a:lnTo>
                    <a:pt x="186" y="78"/>
                  </a:lnTo>
                  <a:lnTo>
                    <a:pt x="181" y="74"/>
                  </a:lnTo>
                  <a:lnTo>
                    <a:pt x="175" y="70"/>
                  </a:lnTo>
                  <a:lnTo>
                    <a:pt x="170" y="68"/>
                  </a:lnTo>
                  <a:lnTo>
                    <a:pt x="166" y="65"/>
                  </a:lnTo>
                  <a:lnTo>
                    <a:pt x="160" y="64"/>
                  </a:lnTo>
                  <a:lnTo>
                    <a:pt x="153" y="63"/>
                  </a:lnTo>
                  <a:lnTo>
                    <a:pt x="147" y="63"/>
                  </a:lnTo>
                  <a:lnTo>
                    <a:pt x="141" y="63"/>
                  </a:lnTo>
                  <a:lnTo>
                    <a:pt x="134" y="64"/>
                  </a:lnTo>
                  <a:lnTo>
                    <a:pt x="128" y="65"/>
                  </a:lnTo>
                  <a:lnTo>
                    <a:pt x="123" y="68"/>
                  </a:lnTo>
                  <a:lnTo>
                    <a:pt x="117" y="70"/>
                  </a:lnTo>
                  <a:lnTo>
                    <a:pt x="112" y="74"/>
                  </a:lnTo>
                  <a:lnTo>
                    <a:pt x="108" y="78"/>
                  </a:lnTo>
                  <a:lnTo>
                    <a:pt x="103" y="82"/>
                  </a:lnTo>
                  <a:lnTo>
                    <a:pt x="99" y="87"/>
                  </a:lnTo>
                  <a:lnTo>
                    <a:pt x="95" y="93"/>
                  </a:lnTo>
                  <a:lnTo>
                    <a:pt x="93" y="99"/>
                  </a:lnTo>
                  <a:lnTo>
                    <a:pt x="91" y="105"/>
                  </a:lnTo>
                  <a:lnTo>
                    <a:pt x="88" y="113"/>
                  </a:lnTo>
                  <a:lnTo>
                    <a:pt x="87" y="120"/>
                  </a:lnTo>
                  <a:lnTo>
                    <a:pt x="86" y="127"/>
                  </a:lnTo>
                  <a:lnTo>
                    <a:pt x="86" y="136"/>
                  </a:lnTo>
                  <a:lnTo>
                    <a:pt x="208" y="136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R"/>
            </a:p>
          </p:txBody>
        </p:sp>
        <p:sp>
          <p:nvSpPr>
            <p:cNvPr id="295049" name="Rectangle 143"/>
            <p:cNvSpPr>
              <a:spLocks noChangeArrowheads="1"/>
            </p:cNvSpPr>
            <p:nvPr/>
          </p:nvSpPr>
          <p:spPr bwMode="auto">
            <a:xfrm>
              <a:off x="4630" y="3462"/>
              <a:ext cx="16" cy="86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ts val="300"/>
                </a:spcBef>
                <a:buClr>
                  <a:srgbClr val="A04DA3"/>
                </a:buClr>
                <a:buFont typeface="Georgia" panose="02040502050405020303" pitchFamily="18" charset="0"/>
                <a:buChar char="•"/>
                <a:defRPr sz="28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>
                <a:spcBef>
                  <a:spcPts val="300"/>
                </a:spcBef>
                <a:buClr>
                  <a:schemeClr val="accent2"/>
                </a:buClr>
                <a:buFont typeface="Georgia" panose="02040502050405020303" pitchFamily="18" charset="0"/>
                <a:buChar char="▫"/>
                <a:defRPr sz="2600">
                  <a:solidFill>
                    <a:schemeClr val="accent2"/>
                  </a:solidFill>
                  <a:latin typeface="Georgia" panose="02040502050405020303" pitchFamily="18" charset="0"/>
                </a:defRPr>
              </a:lvl2pPr>
              <a:lvl3pPr marL="1143000" indent="-228600">
                <a:spcBef>
                  <a:spcPts val="300"/>
                </a:spcBef>
                <a:buClr>
                  <a:schemeClr val="accent1"/>
                </a:buClr>
                <a:buFont typeface="Wingdings 2" panose="05020102010507070707" pitchFamily="18" charset="2"/>
                <a:buChar char=""/>
                <a:defRPr sz="2400">
                  <a:solidFill>
                    <a:schemeClr val="accent1"/>
                  </a:solidFill>
                  <a:latin typeface="Georgia" panose="02040502050405020303" pitchFamily="18" charset="0"/>
                </a:defRPr>
              </a:lvl3pPr>
              <a:lvl4pPr marL="1600200" indent="-228600">
                <a:spcBef>
                  <a:spcPts val="300"/>
                </a:spcBef>
                <a:buClr>
                  <a:schemeClr val="accent1"/>
                </a:buClr>
                <a:buFont typeface="Wingdings 2" panose="05020102010507070707" pitchFamily="18" charset="2"/>
                <a:buChar char=""/>
                <a:defRPr sz="2200">
                  <a:solidFill>
                    <a:schemeClr val="accent1"/>
                  </a:solidFill>
                  <a:latin typeface="Georgia" panose="02040502050405020303" pitchFamily="18" charset="0"/>
                </a:defRPr>
              </a:lvl4pPr>
              <a:lvl5pPr marL="2057400" indent="-228600">
                <a:spcBef>
                  <a:spcPts val="300"/>
                </a:spcBef>
                <a:buClr>
                  <a:srgbClr val="A04DA3"/>
                </a:buClr>
                <a:buFont typeface="Georgia" panose="02040502050405020303" pitchFamily="18" charset="0"/>
                <a:buChar char="▫"/>
                <a:defRPr sz="2000">
                  <a:solidFill>
                    <a:srgbClr val="A04DA3"/>
                  </a:solidFill>
                  <a:latin typeface="Georgia" panose="02040502050405020303" pitchFamily="18" charset="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rgbClr val="A04DA3"/>
                </a:buClr>
                <a:buFont typeface="Georgia" panose="02040502050405020303" pitchFamily="18" charset="0"/>
                <a:buChar char="▫"/>
                <a:defRPr sz="2000">
                  <a:solidFill>
                    <a:srgbClr val="A04DA3"/>
                  </a:solidFill>
                  <a:latin typeface="Georgia" panose="02040502050405020303" pitchFamily="18" charset="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rgbClr val="A04DA3"/>
                </a:buClr>
                <a:buFont typeface="Georgia" panose="02040502050405020303" pitchFamily="18" charset="0"/>
                <a:buChar char="▫"/>
                <a:defRPr sz="2000">
                  <a:solidFill>
                    <a:srgbClr val="A04DA3"/>
                  </a:solidFill>
                  <a:latin typeface="Georgia" panose="02040502050405020303" pitchFamily="18" charset="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rgbClr val="A04DA3"/>
                </a:buClr>
                <a:buFont typeface="Georgia" panose="02040502050405020303" pitchFamily="18" charset="0"/>
                <a:buChar char="▫"/>
                <a:defRPr sz="2000">
                  <a:solidFill>
                    <a:srgbClr val="A04DA3"/>
                  </a:solidFill>
                  <a:latin typeface="Georgia" panose="02040502050405020303" pitchFamily="18" charset="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rgbClr val="A04DA3"/>
                </a:buClr>
                <a:buFont typeface="Georgia" panose="02040502050405020303" pitchFamily="18" charset="0"/>
                <a:buChar char="▫"/>
                <a:defRPr sz="2000">
                  <a:solidFill>
                    <a:srgbClr val="A04DA3"/>
                  </a:solidFill>
                  <a:latin typeface="Georgia" panose="02040502050405020303" pitchFamily="18" charset="0"/>
                </a:defRPr>
              </a:lvl9pPr>
            </a:lstStyle>
            <a:p>
              <a:pPr>
                <a:spcBef>
                  <a:spcPct val="0"/>
                </a:spcBef>
                <a:buClrTx/>
                <a:buFontTx/>
                <a:buNone/>
              </a:pPr>
              <a:endParaRPr lang="es-PR" altLang="es-PR" sz="2400" b="0">
                <a:latin typeface="Times New Roman" panose="02020603050405020304" pitchFamily="18" charset="0"/>
              </a:endParaRPr>
            </a:p>
          </p:txBody>
        </p:sp>
        <p:sp>
          <p:nvSpPr>
            <p:cNvPr id="295050" name="Freeform 144"/>
            <p:cNvSpPr>
              <a:spLocks noEditPoints="1"/>
            </p:cNvSpPr>
            <p:nvPr/>
          </p:nvSpPr>
          <p:spPr bwMode="auto">
            <a:xfrm>
              <a:off x="3989" y="3573"/>
              <a:ext cx="83" cy="110"/>
            </a:xfrm>
            <a:custGeom>
              <a:avLst/>
              <a:gdLst>
                <a:gd name="T0" fmla="*/ 0 w 414"/>
                <a:gd name="T1" fmla="*/ 60 h 547"/>
                <a:gd name="T2" fmla="*/ 1 w 414"/>
                <a:gd name="T3" fmla="*/ 51 h 547"/>
                <a:gd name="T4" fmla="*/ 4 w 414"/>
                <a:gd name="T5" fmla="*/ 44 h 547"/>
                <a:gd name="T6" fmla="*/ 9 w 414"/>
                <a:gd name="T7" fmla="*/ 35 h 547"/>
                <a:gd name="T8" fmla="*/ 17 w 414"/>
                <a:gd name="T9" fmla="*/ 27 h 547"/>
                <a:gd name="T10" fmla="*/ 25 w 414"/>
                <a:gd name="T11" fmla="*/ 24 h 547"/>
                <a:gd name="T12" fmla="*/ 31 w 414"/>
                <a:gd name="T13" fmla="*/ 22 h 547"/>
                <a:gd name="T14" fmla="*/ 46 w 414"/>
                <a:gd name="T15" fmla="*/ 21 h 547"/>
                <a:gd name="T16" fmla="*/ 59 w 414"/>
                <a:gd name="T17" fmla="*/ 24 h 547"/>
                <a:gd name="T18" fmla="*/ 69 w 414"/>
                <a:gd name="T19" fmla="*/ 30 h 547"/>
                <a:gd name="T20" fmla="*/ 77 w 414"/>
                <a:gd name="T21" fmla="*/ 39 h 547"/>
                <a:gd name="T22" fmla="*/ 82 w 414"/>
                <a:gd name="T23" fmla="*/ 51 h 547"/>
                <a:gd name="T24" fmla="*/ 83 w 414"/>
                <a:gd name="T25" fmla="*/ 65 h 547"/>
                <a:gd name="T26" fmla="*/ 82 w 414"/>
                <a:gd name="T27" fmla="*/ 80 h 547"/>
                <a:gd name="T28" fmla="*/ 77 w 414"/>
                <a:gd name="T29" fmla="*/ 92 h 547"/>
                <a:gd name="T30" fmla="*/ 69 w 414"/>
                <a:gd name="T31" fmla="*/ 101 h 547"/>
                <a:gd name="T32" fmla="*/ 59 w 414"/>
                <a:gd name="T33" fmla="*/ 107 h 547"/>
                <a:gd name="T34" fmla="*/ 46 w 414"/>
                <a:gd name="T35" fmla="*/ 110 h 547"/>
                <a:gd name="T36" fmla="*/ 32 w 414"/>
                <a:gd name="T37" fmla="*/ 109 h 547"/>
                <a:gd name="T38" fmla="*/ 21 w 414"/>
                <a:gd name="T39" fmla="*/ 105 h 547"/>
                <a:gd name="T40" fmla="*/ 11 w 414"/>
                <a:gd name="T41" fmla="*/ 98 h 547"/>
                <a:gd name="T42" fmla="*/ 4 w 414"/>
                <a:gd name="T43" fmla="*/ 88 h 547"/>
                <a:gd name="T44" fmla="*/ 0 w 414"/>
                <a:gd name="T45" fmla="*/ 76 h 547"/>
                <a:gd name="T46" fmla="*/ 18 w 414"/>
                <a:gd name="T47" fmla="*/ 65 h 547"/>
                <a:gd name="T48" fmla="*/ 19 w 414"/>
                <a:gd name="T49" fmla="*/ 75 h 547"/>
                <a:gd name="T50" fmla="*/ 22 w 414"/>
                <a:gd name="T51" fmla="*/ 83 h 547"/>
                <a:gd name="T52" fmla="*/ 26 w 414"/>
                <a:gd name="T53" fmla="*/ 89 h 547"/>
                <a:gd name="T54" fmla="*/ 32 w 414"/>
                <a:gd name="T55" fmla="*/ 93 h 547"/>
                <a:gd name="T56" fmla="*/ 39 w 414"/>
                <a:gd name="T57" fmla="*/ 95 h 547"/>
                <a:gd name="T58" fmla="*/ 47 w 414"/>
                <a:gd name="T59" fmla="*/ 95 h 547"/>
                <a:gd name="T60" fmla="*/ 53 w 414"/>
                <a:gd name="T61" fmla="*/ 92 h 547"/>
                <a:gd name="T62" fmla="*/ 59 w 414"/>
                <a:gd name="T63" fmla="*/ 87 h 547"/>
                <a:gd name="T64" fmla="*/ 63 w 414"/>
                <a:gd name="T65" fmla="*/ 81 h 547"/>
                <a:gd name="T66" fmla="*/ 65 w 414"/>
                <a:gd name="T67" fmla="*/ 72 h 547"/>
                <a:gd name="T68" fmla="*/ 65 w 414"/>
                <a:gd name="T69" fmla="*/ 62 h 547"/>
                <a:gd name="T70" fmla="*/ 64 w 414"/>
                <a:gd name="T71" fmla="*/ 52 h 547"/>
                <a:gd name="T72" fmla="*/ 60 w 414"/>
                <a:gd name="T73" fmla="*/ 45 h 547"/>
                <a:gd name="T74" fmla="*/ 55 w 414"/>
                <a:gd name="T75" fmla="*/ 40 h 547"/>
                <a:gd name="T76" fmla="*/ 49 w 414"/>
                <a:gd name="T77" fmla="*/ 37 h 547"/>
                <a:gd name="T78" fmla="*/ 42 w 414"/>
                <a:gd name="T79" fmla="*/ 36 h 547"/>
                <a:gd name="T80" fmla="*/ 34 w 414"/>
                <a:gd name="T81" fmla="*/ 37 h 547"/>
                <a:gd name="T82" fmla="*/ 28 w 414"/>
                <a:gd name="T83" fmla="*/ 40 h 547"/>
                <a:gd name="T84" fmla="*/ 23 w 414"/>
                <a:gd name="T85" fmla="*/ 45 h 547"/>
                <a:gd name="T86" fmla="*/ 19 w 414"/>
                <a:gd name="T87" fmla="*/ 52 h 547"/>
                <a:gd name="T88" fmla="*/ 18 w 414"/>
                <a:gd name="T89" fmla="*/ 62 h 547"/>
                <a:gd name="T90" fmla="*/ 39 w 414"/>
                <a:gd name="T91" fmla="*/ 0 h 547"/>
                <a:gd name="T92" fmla="*/ 31 w 414"/>
                <a:gd name="T93" fmla="*/ 17 h 547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414"/>
                <a:gd name="T142" fmla="*/ 0 h 547"/>
                <a:gd name="T143" fmla="*/ 414 w 414"/>
                <a:gd name="T144" fmla="*/ 547 h 547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414" h="547">
                  <a:moveTo>
                    <a:pt x="0" y="328"/>
                  </a:moveTo>
                  <a:lnTo>
                    <a:pt x="0" y="312"/>
                  </a:lnTo>
                  <a:lnTo>
                    <a:pt x="0" y="296"/>
                  </a:lnTo>
                  <a:lnTo>
                    <a:pt x="2" y="282"/>
                  </a:lnTo>
                  <a:lnTo>
                    <a:pt x="5" y="267"/>
                  </a:lnTo>
                  <a:lnTo>
                    <a:pt x="7" y="254"/>
                  </a:lnTo>
                  <a:lnTo>
                    <a:pt x="11" y="242"/>
                  </a:lnTo>
                  <a:lnTo>
                    <a:pt x="14" y="230"/>
                  </a:lnTo>
                  <a:lnTo>
                    <a:pt x="19" y="217"/>
                  </a:lnTo>
                  <a:lnTo>
                    <a:pt x="27" y="202"/>
                  </a:lnTo>
                  <a:lnTo>
                    <a:pt x="36" y="187"/>
                  </a:lnTo>
                  <a:lnTo>
                    <a:pt x="47" y="173"/>
                  </a:lnTo>
                  <a:lnTo>
                    <a:pt x="59" y="159"/>
                  </a:lnTo>
                  <a:lnTo>
                    <a:pt x="71" y="147"/>
                  </a:lnTo>
                  <a:lnTo>
                    <a:pt x="85" y="136"/>
                  </a:lnTo>
                  <a:lnTo>
                    <a:pt x="99" y="128"/>
                  </a:lnTo>
                  <a:lnTo>
                    <a:pt x="114" y="121"/>
                  </a:lnTo>
                  <a:lnTo>
                    <a:pt x="125" y="117"/>
                  </a:lnTo>
                  <a:lnTo>
                    <a:pt x="134" y="113"/>
                  </a:lnTo>
                  <a:lnTo>
                    <a:pt x="145" y="111"/>
                  </a:lnTo>
                  <a:lnTo>
                    <a:pt x="157" y="108"/>
                  </a:lnTo>
                  <a:lnTo>
                    <a:pt x="180" y="105"/>
                  </a:lnTo>
                  <a:lnTo>
                    <a:pt x="206" y="104"/>
                  </a:lnTo>
                  <a:lnTo>
                    <a:pt x="229" y="105"/>
                  </a:lnTo>
                  <a:lnTo>
                    <a:pt x="252" y="107"/>
                  </a:lnTo>
                  <a:lnTo>
                    <a:pt x="272" y="112"/>
                  </a:lnTo>
                  <a:lnTo>
                    <a:pt x="292" y="118"/>
                  </a:lnTo>
                  <a:lnTo>
                    <a:pt x="310" y="127"/>
                  </a:lnTo>
                  <a:lnTo>
                    <a:pt x="327" y="136"/>
                  </a:lnTo>
                  <a:lnTo>
                    <a:pt x="342" y="148"/>
                  </a:lnTo>
                  <a:lnTo>
                    <a:pt x="357" y="163"/>
                  </a:lnTo>
                  <a:lnTo>
                    <a:pt x="370" y="177"/>
                  </a:lnTo>
                  <a:lnTo>
                    <a:pt x="382" y="194"/>
                  </a:lnTo>
                  <a:lnTo>
                    <a:pt x="392" y="213"/>
                  </a:lnTo>
                  <a:lnTo>
                    <a:pt x="401" y="233"/>
                  </a:lnTo>
                  <a:lnTo>
                    <a:pt x="407" y="254"/>
                  </a:lnTo>
                  <a:lnTo>
                    <a:pt x="410" y="277"/>
                  </a:lnTo>
                  <a:lnTo>
                    <a:pt x="414" y="300"/>
                  </a:lnTo>
                  <a:lnTo>
                    <a:pt x="414" y="325"/>
                  </a:lnTo>
                  <a:lnTo>
                    <a:pt x="414" y="351"/>
                  </a:lnTo>
                  <a:lnTo>
                    <a:pt x="410" y="375"/>
                  </a:lnTo>
                  <a:lnTo>
                    <a:pt x="407" y="397"/>
                  </a:lnTo>
                  <a:lnTo>
                    <a:pt x="401" y="418"/>
                  </a:lnTo>
                  <a:lnTo>
                    <a:pt x="392" y="438"/>
                  </a:lnTo>
                  <a:lnTo>
                    <a:pt x="382" y="456"/>
                  </a:lnTo>
                  <a:lnTo>
                    <a:pt x="371" y="473"/>
                  </a:lnTo>
                  <a:lnTo>
                    <a:pt x="358" y="487"/>
                  </a:lnTo>
                  <a:lnTo>
                    <a:pt x="344" y="502"/>
                  </a:lnTo>
                  <a:lnTo>
                    <a:pt x="328" y="514"/>
                  </a:lnTo>
                  <a:lnTo>
                    <a:pt x="310" y="524"/>
                  </a:lnTo>
                  <a:lnTo>
                    <a:pt x="292" y="532"/>
                  </a:lnTo>
                  <a:lnTo>
                    <a:pt x="272" y="538"/>
                  </a:lnTo>
                  <a:lnTo>
                    <a:pt x="252" y="543"/>
                  </a:lnTo>
                  <a:lnTo>
                    <a:pt x="230" y="546"/>
                  </a:lnTo>
                  <a:lnTo>
                    <a:pt x="207" y="547"/>
                  </a:lnTo>
                  <a:lnTo>
                    <a:pt x="184" y="546"/>
                  </a:lnTo>
                  <a:lnTo>
                    <a:pt x="162" y="543"/>
                  </a:lnTo>
                  <a:lnTo>
                    <a:pt x="142" y="538"/>
                  </a:lnTo>
                  <a:lnTo>
                    <a:pt x="122" y="532"/>
                  </a:lnTo>
                  <a:lnTo>
                    <a:pt x="103" y="524"/>
                  </a:lnTo>
                  <a:lnTo>
                    <a:pt x="86" y="514"/>
                  </a:lnTo>
                  <a:lnTo>
                    <a:pt x="70" y="502"/>
                  </a:lnTo>
                  <a:lnTo>
                    <a:pt x="56" y="489"/>
                  </a:lnTo>
                  <a:lnTo>
                    <a:pt x="42" y="473"/>
                  </a:lnTo>
                  <a:lnTo>
                    <a:pt x="31" y="456"/>
                  </a:lnTo>
                  <a:lnTo>
                    <a:pt x="22" y="438"/>
                  </a:lnTo>
                  <a:lnTo>
                    <a:pt x="13" y="418"/>
                  </a:lnTo>
                  <a:lnTo>
                    <a:pt x="7" y="398"/>
                  </a:lnTo>
                  <a:lnTo>
                    <a:pt x="2" y="376"/>
                  </a:lnTo>
                  <a:lnTo>
                    <a:pt x="0" y="353"/>
                  </a:lnTo>
                  <a:lnTo>
                    <a:pt x="0" y="328"/>
                  </a:lnTo>
                  <a:close/>
                  <a:moveTo>
                    <a:pt x="88" y="325"/>
                  </a:moveTo>
                  <a:lnTo>
                    <a:pt x="88" y="342"/>
                  </a:lnTo>
                  <a:lnTo>
                    <a:pt x="91" y="359"/>
                  </a:lnTo>
                  <a:lnTo>
                    <a:pt x="93" y="375"/>
                  </a:lnTo>
                  <a:lnTo>
                    <a:pt x="97" y="389"/>
                  </a:lnTo>
                  <a:lnTo>
                    <a:pt x="102" y="401"/>
                  </a:lnTo>
                  <a:lnTo>
                    <a:pt x="108" y="414"/>
                  </a:lnTo>
                  <a:lnTo>
                    <a:pt x="114" y="426"/>
                  </a:lnTo>
                  <a:lnTo>
                    <a:pt x="122" y="435"/>
                  </a:lnTo>
                  <a:lnTo>
                    <a:pt x="131" y="444"/>
                  </a:lnTo>
                  <a:lnTo>
                    <a:pt x="140" y="451"/>
                  </a:lnTo>
                  <a:lnTo>
                    <a:pt x="150" y="458"/>
                  </a:lnTo>
                  <a:lnTo>
                    <a:pt x="160" y="463"/>
                  </a:lnTo>
                  <a:lnTo>
                    <a:pt x="171" y="467"/>
                  </a:lnTo>
                  <a:lnTo>
                    <a:pt x="183" y="470"/>
                  </a:lnTo>
                  <a:lnTo>
                    <a:pt x="195" y="472"/>
                  </a:lnTo>
                  <a:lnTo>
                    <a:pt x="207" y="473"/>
                  </a:lnTo>
                  <a:lnTo>
                    <a:pt x="220" y="472"/>
                  </a:lnTo>
                  <a:lnTo>
                    <a:pt x="232" y="470"/>
                  </a:lnTo>
                  <a:lnTo>
                    <a:pt x="243" y="467"/>
                  </a:lnTo>
                  <a:lnTo>
                    <a:pt x="254" y="463"/>
                  </a:lnTo>
                  <a:lnTo>
                    <a:pt x="265" y="458"/>
                  </a:lnTo>
                  <a:lnTo>
                    <a:pt x="275" y="451"/>
                  </a:lnTo>
                  <a:lnTo>
                    <a:pt x="283" y="444"/>
                  </a:lnTo>
                  <a:lnTo>
                    <a:pt x="292" y="435"/>
                  </a:lnTo>
                  <a:lnTo>
                    <a:pt x="300" y="426"/>
                  </a:lnTo>
                  <a:lnTo>
                    <a:pt x="306" y="415"/>
                  </a:lnTo>
                  <a:lnTo>
                    <a:pt x="312" y="403"/>
                  </a:lnTo>
                  <a:lnTo>
                    <a:pt x="317" y="389"/>
                  </a:lnTo>
                  <a:lnTo>
                    <a:pt x="321" y="375"/>
                  </a:lnTo>
                  <a:lnTo>
                    <a:pt x="323" y="359"/>
                  </a:lnTo>
                  <a:lnTo>
                    <a:pt x="324" y="342"/>
                  </a:lnTo>
                  <a:lnTo>
                    <a:pt x="325" y="324"/>
                  </a:lnTo>
                  <a:lnTo>
                    <a:pt x="324" y="306"/>
                  </a:lnTo>
                  <a:lnTo>
                    <a:pt x="323" y="289"/>
                  </a:lnTo>
                  <a:lnTo>
                    <a:pt x="321" y="274"/>
                  </a:lnTo>
                  <a:lnTo>
                    <a:pt x="317" y="260"/>
                  </a:lnTo>
                  <a:lnTo>
                    <a:pt x="312" y="246"/>
                  </a:lnTo>
                  <a:lnTo>
                    <a:pt x="307" y="234"/>
                  </a:lnTo>
                  <a:lnTo>
                    <a:pt x="300" y="223"/>
                  </a:lnTo>
                  <a:lnTo>
                    <a:pt x="293" y="214"/>
                  </a:lnTo>
                  <a:lnTo>
                    <a:pt x="284" y="205"/>
                  </a:lnTo>
                  <a:lnTo>
                    <a:pt x="276" y="198"/>
                  </a:lnTo>
                  <a:lnTo>
                    <a:pt x="265" y="192"/>
                  </a:lnTo>
                  <a:lnTo>
                    <a:pt x="255" y="187"/>
                  </a:lnTo>
                  <a:lnTo>
                    <a:pt x="244" y="182"/>
                  </a:lnTo>
                  <a:lnTo>
                    <a:pt x="232" y="180"/>
                  </a:lnTo>
                  <a:lnTo>
                    <a:pt x="220" y="179"/>
                  </a:lnTo>
                  <a:lnTo>
                    <a:pt x="207" y="177"/>
                  </a:lnTo>
                  <a:lnTo>
                    <a:pt x="194" y="179"/>
                  </a:lnTo>
                  <a:lnTo>
                    <a:pt x="181" y="180"/>
                  </a:lnTo>
                  <a:lnTo>
                    <a:pt x="169" y="182"/>
                  </a:lnTo>
                  <a:lnTo>
                    <a:pt x="158" y="187"/>
                  </a:lnTo>
                  <a:lnTo>
                    <a:pt x="149" y="192"/>
                  </a:lnTo>
                  <a:lnTo>
                    <a:pt x="139" y="198"/>
                  </a:lnTo>
                  <a:lnTo>
                    <a:pt x="129" y="205"/>
                  </a:lnTo>
                  <a:lnTo>
                    <a:pt x="121" y="215"/>
                  </a:lnTo>
                  <a:lnTo>
                    <a:pt x="114" y="225"/>
                  </a:lnTo>
                  <a:lnTo>
                    <a:pt x="106" y="236"/>
                  </a:lnTo>
                  <a:lnTo>
                    <a:pt x="102" y="248"/>
                  </a:lnTo>
                  <a:lnTo>
                    <a:pt x="97" y="260"/>
                  </a:lnTo>
                  <a:lnTo>
                    <a:pt x="93" y="274"/>
                  </a:lnTo>
                  <a:lnTo>
                    <a:pt x="91" y="290"/>
                  </a:lnTo>
                  <a:lnTo>
                    <a:pt x="88" y="307"/>
                  </a:lnTo>
                  <a:lnTo>
                    <a:pt x="88" y="325"/>
                  </a:lnTo>
                  <a:close/>
                  <a:moveTo>
                    <a:pt x="154" y="87"/>
                  </a:moveTo>
                  <a:lnTo>
                    <a:pt x="194" y="0"/>
                  </a:lnTo>
                  <a:lnTo>
                    <a:pt x="286" y="0"/>
                  </a:lnTo>
                  <a:lnTo>
                    <a:pt x="206" y="87"/>
                  </a:lnTo>
                  <a:lnTo>
                    <a:pt x="154" y="87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R"/>
            </a:p>
          </p:txBody>
        </p:sp>
        <p:sp>
          <p:nvSpPr>
            <p:cNvPr id="295051" name="Freeform 145"/>
            <p:cNvSpPr>
              <a:spLocks/>
            </p:cNvSpPr>
            <p:nvPr/>
          </p:nvSpPr>
          <p:spPr bwMode="auto">
            <a:xfrm>
              <a:off x="4085" y="3618"/>
              <a:ext cx="40" cy="63"/>
            </a:xfrm>
            <a:custGeom>
              <a:avLst/>
              <a:gdLst>
                <a:gd name="T0" fmla="*/ 16 w 201"/>
                <a:gd name="T1" fmla="*/ 63 h 317"/>
                <a:gd name="T2" fmla="*/ 0 w 201"/>
                <a:gd name="T3" fmla="*/ 63 h 317"/>
                <a:gd name="T4" fmla="*/ 0 w 201"/>
                <a:gd name="T5" fmla="*/ 2 h 317"/>
                <a:gd name="T6" fmla="*/ 15 w 201"/>
                <a:gd name="T7" fmla="*/ 2 h 317"/>
                <a:gd name="T8" fmla="*/ 15 w 201"/>
                <a:gd name="T9" fmla="*/ 10 h 317"/>
                <a:gd name="T10" fmla="*/ 17 w 201"/>
                <a:gd name="T11" fmla="*/ 7 h 317"/>
                <a:gd name="T12" fmla="*/ 19 w 201"/>
                <a:gd name="T13" fmla="*/ 5 h 317"/>
                <a:gd name="T14" fmla="*/ 20 w 201"/>
                <a:gd name="T15" fmla="*/ 3 h 317"/>
                <a:gd name="T16" fmla="*/ 22 w 201"/>
                <a:gd name="T17" fmla="*/ 2 h 317"/>
                <a:gd name="T18" fmla="*/ 24 w 201"/>
                <a:gd name="T19" fmla="*/ 1 h 317"/>
                <a:gd name="T20" fmla="*/ 25 w 201"/>
                <a:gd name="T21" fmla="*/ 1 h 317"/>
                <a:gd name="T22" fmla="*/ 27 w 201"/>
                <a:gd name="T23" fmla="*/ 0 h 317"/>
                <a:gd name="T24" fmla="*/ 29 w 201"/>
                <a:gd name="T25" fmla="*/ 0 h 317"/>
                <a:gd name="T26" fmla="*/ 32 w 201"/>
                <a:gd name="T27" fmla="*/ 0 h 317"/>
                <a:gd name="T28" fmla="*/ 35 w 201"/>
                <a:gd name="T29" fmla="*/ 1 h 317"/>
                <a:gd name="T30" fmla="*/ 37 w 201"/>
                <a:gd name="T31" fmla="*/ 2 h 317"/>
                <a:gd name="T32" fmla="*/ 40 w 201"/>
                <a:gd name="T33" fmla="*/ 3 h 317"/>
                <a:gd name="T34" fmla="*/ 35 w 201"/>
                <a:gd name="T35" fmla="*/ 17 h 317"/>
                <a:gd name="T36" fmla="*/ 33 w 201"/>
                <a:gd name="T37" fmla="*/ 16 h 317"/>
                <a:gd name="T38" fmla="*/ 31 w 201"/>
                <a:gd name="T39" fmla="*/ 15 h 317"/>
                <a:gd name="T40" fmla="*/ 29 w 201"/>
                <a:gd name="T41" fmla="*/ 15 h 317"/>
                <a:gd name="T42" fmla="*/ 27 w 201"/>
                <a:gd name="T43" fmla="*/ 15 h 317"/>
                <a:gd name="T44" fmla="*/ 25 w 201"/>
                <a:gd name="T45" fmla="*/ 15 h 317"/>
                <a:gd name="T46" fmla="*/ 24 w 201"/>
                <a:gd name="T47" fmla="*/ 15 h 317"/>
                <a:gd name="T48" fmla="*/ 23 w 201"/>
                <a:gd name="T49" fmla="*/ 16 h 317"/>
                <a:gd name="T50" fmla="*/ 21 w 201"/>
                <a:gd name="T51" fmla="*/ 16 h 317"/>
                <a:gd name="T52" fmla="*/ 20 w 201"/>
                <a:gd name="T53" fmla="*/ 18 h 317"/>
                <a:gd name="T54" fmla="*/ 19 w 201"/>
                <a:gd name="T55" fmla="*/ 19 h 317"/>
                <a:gd name="T56" fmla="*/ 18 w 201"/>
                <a:gd name="T57" fmla="*/ 21 h 317"/>
                <a:gd name="T58" fmla="*/ 18 w 201"/>
                <a:gd name="T59" fmla="*/ 23 h 317"/>
                <a:gd name="T60" fmla="*/ 17 w 201"/>
                <a:gd name="T61" fmla="*/ 26 h 317"/>
                <a:gd name="T62" fmla="*/ 17 w 201"/>
                <a:gd name="T63" fmla="*/ 31 h 317"/>
                <a:gd name="T64" fmla="*/ 16 w 201"/>
                <a:gd name="T65" fmla="*/ 37 h 317"/>
                <a:gd name="T66" fmla="*/ 16 w 201"/>
                <a:gd name="T67" fmla="*/ 44 h 317"/>
                <a:gd name="T68" fmla="*/ 16 w 201"/>
                <a:gd name="T69" fmla="*/ 63 h 317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01"/>
                <a:gd name="T106" fmla="*/ 0 h 317"/>
                <a:gd name="T107" fmla="*/ 201 w 201"/>
                <a:gd name="T108" fmla="*/ 317 h 317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01" h="317">
                  <a:moveTo>
                    <a:pt x="81" y="317"/>
                  </a:moveTo>
                  <a:lnTo>
                    <a:pt x="0" y="317"/>
                  </a:lnTo>
                  <a:lnTo>
                    <a:pt x="0" y="8"/>
                  </a:lnTo>
                  <a:lnTo>
                    <a:pt x="76" y="8"/>
                  </a:lnTo>
                  <a:lnTo>
                    <a:pt x="76" y="51"/>
                  </a:lnTo>
                  <a:lnTo>
                    <a:pt x="85" y="37"/>
                  </a:lnTo>
                  <a:lnTo>
                    <a:pt x="94" y="26"/>
                  </a:lnTo>
                  <a:lnTo>
                    <a:pt x="103" y="16"/>
                  </a:lnTo>
                  <a:lnTo>
                    <a:pt x="111" y="10"/>
                  </a:lnTo>
                  <a:lnTo>
                    <a:pt x="119" y="6"/>
                  </a:lnTo>
                  <a:lnTo>
                    <a:pt x="127" y="3"/>
                  </a:lnTo>
                  <a:lnTo>
                    <a:pt x="137" y="0"/>
                  </a:lnTo>
                  <a:lnTo>
                    <a:pt x="146" y="0"/>
                  </a:lnTo>
                  <a:lnTo>
                    <a:pt x="160" y="1"/>
                  </a:lnTo>
                  <a:lnTo>
                    <a:pt x="174" y="4"/>
                  </a:lnTo>
                  <a:lnTo>
                    <a:pt x="188" y="9"/>
                  </a:lnTo>
                  <a:lnTo>
                    <a:pt x="201" y="16"/>
                  </a:lnTo>
                  <a:lnTo>
                    <a:pt x="175" y="87"/>
                  </a:lnTo>
                  <a:lnTo>
                    <a:pt x="165" y="81"/>
                  </a:lnTo>
                  <a:lnTo>
                    <a:pt x="155" y="77"/>
                  </a:lnTo>
                  <a:lnTo>
                    <a:pt x="145" y="74"/>
                  </a:lnTo>
                  <a:lnTo>
                    <a:pt x="137" y="74"/>
                  </a:lnTo>
                  <a:lnTo>
                    <a:pt x="128" y="74"/>
                  </a:lnTo>
                  <a:lnTo>
                    <a:pt x="121" y="77"/>
                  </a:lnTo>
                  <a:lnTo>
                    <a:pt x="114" y="79"/>
                  </a:lnTo>
                  <a:lnTo>
                    <a:pt x="108" y="83"/>
                  </a:lnTo>
                  <a:lnTo>
                    <a:pt x="102" y="89"/>
                  </a:lnTo>
                  <a:lnTo>
                    <a:pt x="97" y="96"/>
                  </a:lnTo>
                  <a:lnTo>
                    <a:pt x="92" y="106"/>
                  </a:lnTo>
                  <a:lnTo>
                    <a:pt x="88" y="118"/>
                  </a:lnTo>
                  <a:lnTo>
                    <a:pt x="86" y="133"/>
                  </a:lnTo>
                  <a:lnTo>
                    <a:pt x="84" y="156"/>
                  </a:lnTo>
                  <a:lnTo>
                    <a:pt x="82" y="186"/>
                  </a:lnTo>
                  <a:lnTo>
                    <a:pt x="81" y="222"/>
                  </a:lnTo>
                  <a:lnTo>
                    <a:pt x="81" y="317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R"/>
            </a:p>
          </p:txBody>
        </p:sp>
        <p:sp>
          <p:nvSpPr>
            <p:cNvPr id="295052" name="Freeform 146"/>
            <p:cNvSpPr>
              <a:spLocks noEditPoints="1"/>
            </p:cNvSpPr>
            <p:nvPr/>
          </p:nvSpPr>
          <p:spPr bwMode="auto">
            <a:xfrm>
              <a:off x="4128" y="3618"/>
              <a:ext cx="60" cy="88"/>
            </a:xfrm>
            <a:custGeom>
              <a:avLst/>
              <a:gdLst>
                <a:gd name="T0" fmla="*/ 21 w 301"/>
                <a:gd name="T1" fmla="*/ 71 h 443"/>
                <a:gd name="T2" fmla="*/ 23 w 301"/>
                <a:gd name="T3" fmla="*/ 74 h 443"/>
                <a:gd name="T4" fmla="*/ 28 w 301"/>
                <a:gd name="T5" fmla="*/ 75 h 443"/>
                <a:gd name="T6" fmla="*/ 36 w 301"/>
                <a:gd name="T7" fmla="*/ 75 h 443"/>
                <a:gd name="T8" fmla="*/ 41 w 301"/>
                <a:gd name="T9" fmla="*/ 73 h 443"/>
                <a:gd name="T10" fmla="*/ 43 w 301"/>
                <a:gd name="T11" fmla="*/ 70 h 443"/>
                <a:gd name="T12" fmla="*/ 44 w 301"/>
                <a:gd name="T13" fmla="*/ 65 h 443"/>
                <a:gd name="T14" fmla="*/ 42 w 301"/>
                <a:gd name="T15" fmla="*/ 55 h 443"/>
                <a:gd name="T16" fmla="*/ 35 w 301"/>
                <a:gd name="T17" fmla="*/ 60 h 443"/>
                <a:gd name="T18" fmla="*/ 28 w 301"/>
                <a:gd name="T19" fmla="*/ 63 h 443"/>
                <a:gd name="T20" fmla="*/ 19 w 301"/>
                <a:gd name="T21" fmla="*/ 62 h 443"/>
                <a:gd name="T22" fmla="*/ 12 w 301"/>
                <a:gd name="T23" fmla="*/ 59 h 443"/>
                <a:gd name="T24" fmla="*/ 6 w 301"/>
                <a:gd name="T25" fmla="*/ 52 h 443"/>
                <a:gd name="T26" fmla="*/ 2 w 301"/>
                <a:gd name="T27" fmla="*/ 46 h 443"/>
                <a:gd name="T28" fmla="*/ 0 w 301"/>
                <a:gd name="T29" fmla="*/ 38 h 443"/>
                <a:gd name="T30" fmla="*/ 0 w 301"/>
                <a:gd name="T31" fmla="*/ 28 h 443"/>
                <a:gd name="T32" fmla="*/ 2 w 301"/>
                <a:gd name="T33" fmla="*/ 18 h 443"/>
                <a:gd name="T34" fmla="*/ 6 w 301"/>
                <a:gd name="T35" fmla="*/ 10 h 443"/>
                <a:gd name="T36" fmla="*/ 11 w 301"/>
                <a:gd name="T37" fmla="*/ 5 h 443"/>
                <a:gd name="T38" fmla="*/ 18 w 301"/>
                <a:gd name="T39" fmla="*/ 1 h 443"/>
                <a:gd name="T40" fmla="*/ 26 w 301"/>
                <a:gd name="T41" fmla="*/ 0 h 443"/>
                <a:gd name="T42" fmla="*/ 34 w 301"/>
                <a:gd name="T43" fmla="*/ 2 h 443"/>
                <a:gd name="T44" fmla="*/ 41 w 301"/>
                <a:gd name="T45" fmla="*/ 6 h 443"/>
                <a:gd name="T46" fmla="*/ 45 w 301"/>
                <a:gd name="T47" fmla="*/ 2 h 443"/>
                <a:gd name="T48" fmla="*/ 60 w 301"/>
                <a:gd name="T49" fmla="*/ 62 h 443"/>
                <a:gd name="T50" fmla="*/ 58 w 301"/>
                <a:gd name="T51" fmla="*/ 73 h 443"/>
                <a:gd name="T52" fmla="*/ 55 w 301"/>
                <a:gd name="T53" fmla="*/ 80 h 443"/>
                <a:gd name="T54" fmla="*/ 49 w 301"/>
                <a:gd name="T55" fmla="*/ 84 h 443"/>
                <a:gd name="T56" fmla="*/ 42 w 301"/>
                <a:gd name="T57" fmla="*/ 87 h 443"/>
                <a:gd name="T58" fmla="*/ 31 w 301"/>
                <a:gd name="T59" fmla="*/ 88 h 443"/>
                <a:gd name="T60" fmla="*/ 20 w 301"/>
                <a:gd name="T61" fmla="*/ 87 h 443"/>
                <a:gd name="T62" fmla="*/ 12 w 301"/>
                <a:gd name="T63" fmla="*/ 85 h 443"/>
                <a:gd name="T64" fmla="*/ 7 w 301"/>
                <a:gd name="T65" fmla="*/ 81 h 443"/>
                <a:gd name="T66" fmla="*/ 4 w 301"/>
                <a:gd name="T67" fmla="*/ 76 h 443"/>
                <a:gd name="T68" fmla="*/ 2 w 301"/>
                <a:gd name="T69" fmla="*/ 71 h 443"/>
                <a:gd name="T70" fmla="*/ 2 w 301"/>
                <a:gd name="T71" fmla="*/ 67 h 443"/>
                <a:gd name="T72" fmla="*/ 17 w 301"/>
                <a:gd name="T73" fmla="*/ 35 h 443"/>
                <a:gd name="T74" fmla="*/ 18 w 301"/>
                <a:gd name="T75" fmla="*/ 41 h 443"/>
                <a:gd name="T76" fmla="*/ 21 w 301"/>
                <a:gd name="T77" fmla="*/ 45 h 443"/>
                <a:gd name="T78" fmla="*/ 24 w 301"/>
                <a:gd name="T79" fmla="*/ 48 h 443"/>
                <a:gd name="T80" fmla="*/ 27 w 301"/>
                <a:gd name="T81" fmla="*/ 50 h 443"/>
                <a:gd name="T82" fmla="*/ 31 w 301"/>
                <a:gd name="T83" fmla="*/ 50 h 443"/>
                <a:gd name="T84" fmla="*/ 35 w 301"/>
                <a:gd name="T85" fmla="*/ 49 h 443"/>
                <a:gd name="T86" fmla="*/ 39 w 301"/>
                <a:gd name="T87" fmla="*/ 46 h 443"/>
                <a:gd name="T88" fmla="*/ 42 w 301"/>
                <a:gd name="T89" fmla="*/ 43 h 443"/>
                <a:gd name="T90" fmla="*/ 43 w 301"/>
                <a:gd name="T91" fmla="*/ 38 h 443"/>
                <a:gd name="T92" fmla="*/ 44 w 301"/>
                <a:gd name="T93" fmla="*/ 31 h 443"/>
                <a:gd name="T94" fmla="*/ 43 w 301"/>
                <a:gd name="T95" fmla="*/ 25 h 443"/>
                <a:gd name="T96" fmla="*/ 42 w 301"/>
                <a:gd name="T97" fmla="*/ 20 h 443"/>
                <a:gd name="T98" fmla="*/ 39 w 301"/>
                <a:gd name="T99" fmla="*/ 16 h 443"/>
                <a:gd name="T100" fmla="*/ 36 w 301"/>
                <a:gd name="T101" fmla="*/ 14 h 443"/>
                <a:gd name="T102" fmla="*/ 31 w 301"/>
                <a:gd name="T103" fmla="*/ 13 h 443"/>
                <a:gd name="T104" fmla="*/ 27 w 301"/>
                <a:gd name="T105" fmla="*/ 13 h 443"/>
                <a:gd name="T106" fmla="*/ 24 w 301"/>
                <a:gd name="T107" fmla="*/ 14 h 443"/>
                <a:gd name="T108" fmla="*/ 21 w 301"/>
                <a:gd name="T109" fmla="*/ 17 h 443"/>
                <a:gd name="T110" fmla="*/ 18 w 301"/>
                <a:gd name="T111" fmla="*/ 21 h 443"/>
                <a:gd name="T112" fmla="*/ 17 w 301"/>
                <a:gd name="T113" fmla="*/ 26 h 443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301"/>
                <a:gd name="T172" fmla="*/ 0 h 443"/>
                <a:gd name="T173" fmla="*/ 301 w 301"/>
                <a:gd name="T174" fmla="*/ 443 h 443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301" h="443">
                  <a:moveTo>
                    <a:pt x="11" y="338"/>
                  </a:moveTo>
                  <a:lnTo>
                    <a:pt x="104" y="349"/>
                  </a:lnTo>
                  <a:lnTo>
                    <a:pt x="105" y="356"/>
                  </a:lnTo>
                  <a:lnTo>
                    <a:pt x="108" y="362"/>
                  </a:lnTo>
                  <a:lnTo>
                    <a:pt x="111" y="368"/>
                  </a:lnTo>
                  <a:lnTo>
                    <a:pt x="115" y="372"/>
                  </a:lnTo>
                  <a:lnTo>
                    <a:pt x="121" y="376"/>
                  </a:lnTo>
                  <a:lnTo>
                    <a:pt x="129" y="378"/>
                  </a:lnTo>
                  <a:lnTo>
                    <a:pt x="139" y="379"/>
                  </a:lnTo>
                  <a:lnTo>
                    <a:pt x="151" y="380"/>
                  </a:lnTo>
                  <a:lnTo>
                    <a:pt x="167" y="379"/>
                  </a:lnTo>
                  <a:lnTo>
                    <a:pt x="179" y="378"/>
                  </a:lnTo>
                  <a:lnTo>
                    <a:pt x="190" y="374"/>
                  </a:lnTo>
                  <a:lnTo>
                    <a:pt x="200" y="371"/>
                  </a:lnTo>
                  <a:lnTo>
                    <a:pt x="204" y="367"/>
                  </a:lnTo>
                  <a:lnTo>
                    <a:pt x="209" y="362"/>
                  </a:lnTo>
                  <a:lnTo>
                    <a:pt x="213" y="356"/>
                  </a:lnTo>
                  <a:lnTo>
                    <a:pt x="215" y="350"/>
                  </a:lnTo>
                  <a:lnTo>
                    <a:pt x="218" y="344"/>
                  </a:lnTo>
                  <a:lnTo>
                    <a:pt x="219" y="336"/>
                  </a:lnTo>
                  <a:lnTo>
                    <a:pt x="219" y="325"/>
                  </a:lnTo>
                  <a:lnTo>
                    <a:pt x="220" y="313"/>
                  </a:lnTo>
                  <a:lnTo>
                    <a:pt x="220" y="267"/>
                  </a:lnTo>
                  <a:lnTo>
                    <a:pt x="210" y="279"/>
                  </a:lnTo>
                  <a:lnTo>
                    <a:pt x="200" y="288"/>
                  </a:lnTo>
                  <a:lnTo>
                    <a:pt x="190" y="298"/>
                  </a:lnTo>
                  <a:lnTo>
                    <a:pt x="178" y="304"/>
                  </a:lnTo>
                  <a:lnTo>
                    <a:pt x="166" y="310"/>
                  </a:lnTo>
                  <a:lnTo>
                    <a:pt x="154" y="314"/>
                  </a:lnTo>
                  <a:lnTo>
                    <a:pt x="140" y="316"/>
                  </a:lnTo>
                  <a:lnTo>
                    <a:pt x="127" y="317"/>
                  </a:lnTo>
                  <a:lnTo>
                    <a:pt x="111" y="316"/>
                  </a:lnTo>
                  <a:lnTo>
                    <a:pt x="97" y="314"/>
                  </a:lnTo>
                  <a:lnTo>
                    <a:pt x="83" y="310"/>
                  </a:lnTo>
                  <a:lnTo>
                    <a:pt x="71" y="304"/>
                  </a:lnTo>
                  <a:lnTo>
                    <a:pt x="59" y="297"/>
                  </a:lnTo>
                  <a:lnTo>
                    <a:pt x="48" y="287"/>
                  </a:lnTo>
                  <a:lnTo>
                    <a:pt x="37" y="276"/>
                  </a:lnTo>
                  <a:lnTo>
                    <a:pt x="28" y="264"/>
                  </a:lnTo>
                  <a:lnTo>
                    <a:pt x="22" y="253"/>
                  </a:lnTo>
                  <a:lnTo>
                    <a:pt x="16" y="242"/>
                  </a:lnTo>
                  <a:lnTo>
                    <a:pt x="11" y="230"/>
                  </a:lnTo>
                  <a:lnTo>
                    <a:pt x="6" y="217"/>
                  </a:lnTo>
                  <a:lnTo>
                    <a:pt x="3" y="204"/>
                  </a:lnTo>
                  <a:lnTo>
                    <a:pt x="1" y="190"/>
                  </a:lnTo>
                  <a:lnTo>
                    <a:pt x="0" y="176"/>
                  </a:lnTo>
                  <a:lnTo>
                    <a:pt x="0" y="160"/>
                  </a:lnTo>
                  <a:lnTo>
                    <a:pt x="0" y="142"/>
                  </a:lnTo>
                  <a:lnTo>
                    <a:pt x="1" y="124"/>
                  </a:lnTo>
                  <a:lnTo>
                    <a:pt x="5" y="107"/>
                  </a:lnTo>
                  <a:lnTo>
                    <a:pt x="8" y="91"/>
                  </a:lnTo>
                  <a:lnTo>
                    <a:pt x="14" y="78"/>
                  </a:lnTo>
                  <a:lnTo>
                    <a:pt x="20" y="64"/>
                  </a:lnTo>
                  <a:lnTo>
                    <a:pt x="28" y="52"/>
                  </a:lnTo>
                  <a:lnTo>
                    <a:pt x="37" y="41"/>
                  </a:lnTo>
                  <a:lnTo>
                    <a:pt x="47" y="32"/>
                  </a:lnTo>
                  <a:lnTo>
                    <a:pt x="57" y="23"/>
                  </a:lnTo>
                  <a:lnTo>
                    <a:pt x="68" y="16"/>
                  </a:lnTo>
                  <a:lnTo>
                    <a:pt x="79" y="10"/>
                  </a:lnTo>
                  <a:lnTo>
                    <a:pt x="91" y="6"/>
                  </a:lnTo>
                  <a:lnTo>
                    <a:pt x="104" y="3"/>
                  </a:lnTo>
                  <a:lnTo>
                    <a:pt x="116" y="0"/>
                  </a:lnTo>
                  <a:lnTo>
                    <a:pt x="131" y="0"/>
                  </a:lnTo>
                  <a:lnTo>
                    <a:pt x="144" y="1"/>
                  </a:lnTo>
                  <a:lnTo>
                    <a:pt x="157" y="3"/>
                  </a:lnTo>
                  <a:lnTo>
                    <a:pt x="171" y="8"/>
                  </a:lnTo>
                  <a:lnTo>
                    <a:pt x="183" y="12"/>
                  </a:lnTo>
                  <a:lnTo>
                    <a:pt x="194" y="20"/>
                  </a:lnTo>
                  <a:lnTo>
                    <a:pt x="204" y="28"/>
                  </a:lnTo>
                  <a:lnTo>
                    <a:pt x="215" y="39"/>
                  </a:lnTo>
                  <a:lnTo>
                    <a:pt x="225" y="51"/>
                  </a:lnTo>
                  <a:lnTo>
                    <a:pt x="225" y="8"/>
                  </a:lnTo>
                  <a:lnTo>
                    <a:pt x="301" y="8"/>
                  </a:lnTo>
                  <a:lnTo>
                    <a:pt x="301" y="285"/>
                  </a:lnTo>
                  <a:lnTo>
                    <a:pt x="301" y="311"/>
                  </a:lnTo>
                  <a:lnTo>
                    <a:pt x="299" y="333"/>
                  </a:lnTo>
                  <a:lnTo>
                    <a:pt x="296" y="353"/>
                  </a:lnTo>
                  <a:lnTo>
                    <a:pt x="293" y="367"/>
                  </a:lnTo>
                  <a:lnTo>
                    <a:pt x="288" y="380"/>
                  </a:lnTo>
                  <a:lnTo>
                    <a:pt x="282" y="391"/>
                  </a:lnTo>
                  <a:lnTo>
                    <a:pt x="275" y="401"/>
                  </a:lnTo>
                  <a:lnTo>
                    <a:pt x="267" y="409"/>
                  </a:lnTo>
                  <a:lnTo>
                    <a:pt x="259" y="417"/>
                  </a:lnTo>
                  <a:lnTo>
                    <a:pt x="248" y="424"/>
                  </a:lnTo>
                  <a:lnTo>
                    <a:pt x="237" y="429"/>
                  </a:lnTo>
                  <a:lnTo>
                    <a:pt x="224" y="434"/>
                  </a:lnTo>
                  <a:lnTo>
                    <a:pt x="209" y="439"/>
                  </a:lnTo>
                  <a:lnTo>
                    <a:pt x="192" y="441"/>
                  </a:lnTo>
                  <a:lnTo>
                    <a:pt x="174" y="442"/>
                  </a:lnTo>
                  <a:lnTo>
                    <a:pt x="155" y="443"/>
                  </a:lnTo>
                  <a:lnTo>
                    <a:pt x="135" y="442"/>
                  </a:lnTo>
                  <a:lnTo>
                    <a:pt x="118" y="441"/>
                  </a:lnTo>
                  <a:lnTo>
                    <a:pt x="102" y="440"/>
                  </a:lnTo>
                  <a:lnTo>
                    <a:pt x="87" y="436"/>
                  </a:lnTo>
                  <a:lnTo>
                    <a:pt x="74" y="432"/>
                  </a:lnTo>
                  <a:lnTo>
                    <a:pt x="62" y="428"/>
                  </a:lnTo>
                  <a:lnTo>
                    <a:pt x="52" y="423"/>
                  </a:lnTo>
                  <a:lnTo>
                    <a:pt x="42" y="416"/>
                  </a:lnTo>
                  <a:lnTo>
                    <a:pt x="35" y="409"/>
                  </a:lnTo>
                  <a:lnTo>
                    <a:pt x="29" y="401"/>
                  </a:lnTo>
                  <a:lnTo>
                    <a:pt x="23" y="394"/>
                  </a:lnTo>
                  <a:lnTo>
                    <a:pt x="18" y="385"/>
                  </a:lnTo>
                  <a:lnTo>
                    <a:pt x="14" y="377"/>
                  </a:lnTo>
                  <a:lnTo>
                    <a:pt x="12" y="367"/>
                  </a:lnTo>
                  <a:lnTo>
                    <a:pt x="11" y="357"/>
                  </a:lnTo>
                  <a:lnTo>
                    <a:pt x="10" y="348"/>
                  </a:lnTo>
                  <a:lnTo>
                    <a:pt x="10" y="343"/>
                  </a:lnTo>
                  <a:lnTo>
                    <a:pt x="11" y="338"/>
                  </a:lnTo>
                  <a:close/>
                  <a:moveTo>
                    <a:pt x="83" y="155"/>
                  </a:moveTo>
                  <a:lnTo>
                    <a:pt x="83" y="167"/>
                  </a:lnTo>
                  <a:lnTo>
                    <a:pt x="85" y="178"/>
                  </a:lnTo>
                  <a:lnTo>
                    <a:pt x="86" y="189"/>
                  </a:lnTo>
                  <a:lnTo>
                    <a:pt x="88" y="199"/>
                  </a:lnTo>
                  <a:lnTo>
                    <a:pt x="91" y="207"/>
                  </a:lnTo>
                  <a:lnTo>
                    <a:pt x="94" y="215"/>
                  </a:lnTo>
                  <a:lnTo>
                    <a:pt x="98" y="222"/>
                  </a:lnTo>
                  <a:lnTo>
                    <a:pt x="103" y="228"/>
                  </a:lnTo>
                  <a:lnTo>
                    <a:pt x="108" y="234"/>
                  </a:lnTo>
                  <a:lnTo>
                    <a:pt x="112" y="238"/>
                  </a:lnTo>
                  <a:lnTo>
                    <a:pt x="118" y="242"/>
                  </a:lnTo>
                  <a:lnTo>
                    <a:pt x="123" y="245"/>
                  </a:lnTo>
                  <a:lnTo>
                    <a:pt x="129" y="247"/>
                  </a:lnTo>
                  <a:lnTo>
                    <a:pt x="137" y="250"/>
                  </a:lnTo>
                  <a:lnTo>
                    <a:pt x="143" y="251"/>
                  </a:lnTo>
                  <a:lnTo>
                    <a:pt x="150" y="251"/>
                  </a:lnTo>
                  <a:lnTo>
                    <a:pt x="157" y="251"/>
                  </a:lnTo>
                  <a:lnTo>
                    <a:pt x="164" y="250"/>
                  </a:lnTo>
                  <a:lnTo>
                    <a:pt x="171" y="247"/>
                  </a:lnTo>
                  <a:lnTo>
                    <a:pt x="178" y="245"/>
                  </a:lnTo>
                  <a:lnTo>
                    <a:pt x="184" y="241"/>
                  </a:lnTo>
                  <a:lnTo>
                    <a:pt x="190" y="238"/>
                  </a:lnTo>
                  <a:lnTo>
                    <a:pt x="195" y="233"/>
                  </a:lnTo>
                  <a:lnTo>
                    <a:pt x="201" y="228"/>
                  </a:lnTo>
                  <a:lnTo>
                    <a:pt x="206" y="221"/>
                  </a:lnTo>
                  <a:lnTo>
                    <a:pt x="209" y="215"/>
                  </a:lnTo>
                  <a:lnTo>
                    <a:pt x="213" y="206"/>
                  </a:lnTo>
                  <a:lnTo>
                    <a:pt x="216" y="199"/>
                  </a:lnTo>
                  <a:lnTo>
                    <a:pt x="218" y="189"/>
                  </a:lnTo>
                  <a:lnTo>
                    <a:pt x="220" y="179"/>
                  </a:lnTo>
                  <a:lnTo>
                    <a:pt x="221" y="169"/>
                  </a:lnTo>
                  <a:lnTo>
                    <a:pt x="221" y="158"/>
                  </a:lnTo>
                  <a:lnTo>
                    <a:pt x="221" y="146"/>
                  </a:lnTo>
                  <a:lnTo>
                    <a:pt x="220" y="135"/>
                  </a:lnTo>
                  <a:lnTo>
                    <a:pt x="218" y="125"/>
                  </a:lnTo>
                  <a:lnTo>
                    <a:pt x="216" y="115"/>
                  </a:lnTo>
                  <a:lnTo>
                    <a:pt x="213" y="107"/>
                  </a:lnTo>
                  <a:lnTo>
                    <a:pt x="210" y="100"/>
                  </a:lnTo>
                  <a:lnTo>
                    <a:pt x="206" y="92"/>
                  </a:lnTo>
                  <a:lnTo>
                    <a:pt x="201" y="86"/>
                  </a:lnTo>
                  <a:lnTo>
                    <a:pt x="196" y="80"/>
                  </a:lnTo>
                  <a:lnTo>
                    <a:pt x="191" y="77"/>
                  </a:lnTo>
                  <a:lnTo>
                    <a:pt x="185" y="72"/>
                  </a:lnTo>
                  <a:lnTo>
                    <a:pt x="179" y="69"/>
                  </a:lnTo>
                  <a:lnTo>
                    <a:pt x="173" y="66"/>
                  </a:lnTo>
                  <a:lnTo>
                    <a:pt x="166" y="64"/>
                  </a:lnTo>
                  <a:lnTo>
                    <a:pt x="158" y="63"/>
                  </a:lnTo>
                  <a:lnTo>
                    <a:pt x="151" y="63"/>
                  </a:lnTo>
                  <a:lnTo>
                    <a:pt x="144" y="63"/>
                  </a:lnTo>
                  <a:lnTo>
                    <a:pt x="137" y="64"/>
                  </a:lnTo>
                  <a:lnTo>
                    <a:pt x="131" y="66"/>
                  </a:lnTo>
                  <a:lnTo>
                    <a:pt x="125" y="68"/>
                  </a:lnTo>
                  <a:lnTo>
                    <a:pt x="118" y="72"/>
                  </a:lnTo>
                  <a:lnTo>
                    <a:pt x="112" y="75"/>
                  </a:lnTo>
                  <a:lnTo>
                    <a:pt x="108" y="80"/>
                  </a:lnTo>
                  <a:lnTo>
                    <a:pt x="103" y="86"/>
                  </a:lnTo>
                  <a:lnTo>
                    <a:pt x="98" y="92"/>
                  </a:lnTo>
                  <a:lnTo>
                    <a:pt x="94" y="98"/>
                  </a:lnTo>
                  <a:lnTo>
                    <a:pt x="91" y="107"/>
                  </a:lnTo>
                  <a:lnTo>
                    <a:pt x="88" y="115"/>
                  </a:lnTo>
                  <a:lnTo>
                    <a:pt x="86" y="124"/>
                  </a:lnTo>
                  <a:lnTo>
                    <a:pt x="85" y="133"/>
                  </a:lnTo>
                  <a:lnTo>
                    <a:pt x="83" y="144"/>
                  </a:lnTo>
                  <a:lnTo>
                    <a:pt x="83" y="155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R"/>
            </a:p>
          </p:txBody>
        </p:sp>
        <p:sp>
          <p:nvSpPr>
            <p:cNvPr id="295053" name="Freeform 147"/>
            <p:cNvSpPr>
              <a:spLocks noEditPoints="1"/>
            </p:cNvSpPr>
            <p:nvPr/>
          </p:nvSpPr>
          <p:spPr bwMode="auto">
            <a:xfrm>
              <a:off x="4201" y="3618"/>
              <a:ext cx="58" cy="65"/>
            </a:xfrm>
            <a:custGeom>
              <a:avLst/>
              <a:gdLst>
                <a:gd name="T0" fmla="*/ 2 w 290"/>
                <a:gd name="T1" fmla="*/ 16 h 324"/>
                <a:gd name="T2" fmla="*/ 5 w 290"/>
                <a:gd name="T3" fmla="*/ 10 h 324"/>
                <a:gd name="T4" fmla="*/ 9 w 290"/>
                <a:gd name="T5" fmla="*/ 5 h 324"/>
                <a:gd name="T6" fmla="*/ 14 w 290"/>
                <a:gd name="T7" fmla="*/ 2 h 324"/>
                <a:gd name="T8" fmla="*/ 20 w 290"/>
                <a:gd name="T9" fmla="*/ 1 h 324"/>
                <a:gd name="T10" fmla="*/ 28 w 290"/>
                <a:gd name="T11" fmla="*/ 0 h 324"/>
                <a:gd name="T12" fmla="*/ 40 w 290"/>
                <a:gd name="T13" fmla="*/ 1 h 324"/>
                <a:gd name="T14" fmla="*/ 45 w 290"/>
                <a:gd name="T15" fmla="*/ 3 h 324"/>
                <a:gd name="T16" fmla="*/ 51 w 290"/>
                <a:gd name="T17" fmla="*/ 7 h 324"/>
                <a:gd name="T18" fmla="*/ 53 w 290"/>
                <a:gd name="T19" fmla="*/ 12 h 324"/>
                <a:gd name="T20" fmla="*/ 54 w 290"/>
                <a:gd name="T21" fmla="*/ 19 h 324"/>
                <a:gd name="T22" fmla="*/ 54 w 290"/>
                <a:gd name="T23" fmla="*/ 47 h 324"/>
                <a:gd name="T24" fmla="*/ 55 w 290"/>
                <a:gd name="T25" fmla="*/ 55 h 324"/>
                <a:gd name="T26" fmla="*/ 57 w 290"/>
                <a:gd name="T27" fmla="*/ 62 h 324"/>
                <a:gd name="T28" fmla="*/ 41 w 290"/>
                <a:gd name="T29" fmla="*/ 62 h 324"/>
                <a:gd name="T30" fmla="*/ 40 w 290"/>
                <a:gd name="T31" fmla="*/ 57 h 324"/>
                <a:gd name="T32" fmla="*/ 33 w 290"/>
                <a:gd name="T33" fmla="*/ 62 h 324"/>
                <a:gd name="T34" fmla="*/ 26 w 290"/>
                <a:gd name="T35" fmla="*/ 64 h 324"/>
                <a:gd name="T36" fmla="*/ 18 w 290"/>
                <a:gd name="T37" fmla="*/ 65 h 324"/>
                <a:gd name="T38" fmla="*/ 12 w 290"/>
                <a:gd name="T39" fmla="*/ 64 h 324"/>
                <a:gd name="T40" fmla="*/ 7 w 290"/>
                <a:gd name="T41" fmla="*/ 61 h 324"/>
                <a:gd name="T42" fmla="*/ 3 w 290"/>
                <a:gd name="T43" fmla="*/ 57 h 324"/>
                <a:gd name="T44" fmla="*/ 1 w 290"/>
                <a:gd name="T45" fmla="*/ 52 h 324"/>
                <a:gd name="T46" fmla="*/ 0 w 290"/>
                <a:gd name="T47" fmla="*/ 47 h 324"/>
                <a:gd name="T48" fmla="*/ 1 w 290"/>
                <a:gd name="T49" fmla="*/ 39 h 324"/>
                <a:gd name="T50" fmla="*/ 5 w 290"/>
                <a:gd name="T51" fmla="*/ 34 h 324"/>
                <a:gd name="T52" fmla="*/ 12 w 290"/>
                <a:gd name="T53" fmla="*/ 30 h 324"/>
                <a:gd name="T54" fmla="*/ 22 w 290"/>
                <a:gd name="T55" fmla="*/ 27 h 324"/>
                <a:gd name="T56" fmla="*/ 36 w 290"/>
                <a:gd name="T57" fmla="*/ 24 h 324"/>
                <a:gd name="T58" fmla="*/ 38 w 290"/>
                <a:gd name="T59" fmla="*/ 19 h 324"/>
                <a:gd name="T60" fmla="*/ 36 w 290"/>
                <a:gd name="T61" fmla="*/ 15 h 324"/>
                <a:gd name="T62" fmla="*/ 30 w 290"/>
                <a:gd name="T63" fmla="*/ 13 h 324"/>
                <a:gd name="T64" fmla="*/ 23 w 290"/>
                <a:gd name="T65" fmla="*/ 13 h 324"/>
                <a:gd name="T66" fmla="*/ 19 w 290"/>
                <a:gd name="T67" fmla="*/ 15 h 324"/>
                <a:gd name="T68" fmla="*/ 16 w 290"/>
                <a:gd name="T69" fmla="*/ 20 h 324"/>
                <a:gd name="T70" fmla="*/ 34 w 290"/>
                <a:gd name="T71" fmla="*/ 35 h 324"/>
                <a:gd name="T72" fmla="*/ 25 w 290"/>
                <a:gd name="T73" fmla="*/ 37 h 324"/>
                <a:gd name="T74" fmla="*/ 20 w 290"/>
                <a:gd name="T75" fmla="*/ 39 h 324"/>
                <a:gd name="T76" fmla="*/ 16 w 290"/>
                <a:gd name="T77" fmla="*/ 43 h 324"/>
                <a:gd name="T78" fmla="*/ 17 w 290"/>
                <a:gd name="T79" fmla="*/ 48 h 324"/>
                <a:gd name="T80" fmla="*/ 20 w 290"/>
                <a:gd name="T81" fmla="*/ 52 h 324"/>
                <a:gd name="T82" fmla="*/ 25 w 290"/>
                <a:gd name="T83" fmla="*/ 54 h 324"/>
                <a:gd name="T84" fmla="*/ 32 w 290"/>
                <a:gd name="T85" fmla="*/ 52 h 324"/>
                <a:gd name="T86" fmla="*/ 36 w 290"/>
                <a:gd name="T87" fmla="*/ 48 h 324"/>
                <a:gd name="T88" fmla="*/ 38 w 290"/>
                <a:gd name="T89" fmla="*/ 44 h 324"/>
                <a:gd name="T90" fmla="*/ 38 w 290"/>
                <a:gd name="T91" fmla="*/ 37 h 324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90"/>
                <a:gd name="T139" fmla="*/ 0 h 324"/>
                <a:gd name="T140" fmla="*/ 290 w 290"/>
                <a:gd name="T141" fmla="*/ 324 h 324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90" h="324">
                  <a:moveTo>
                    <a:pt x="82" y="102"/>
                  </a:moveTo>
                  <a:lnTo>
                    <a:pt x="8" y="89"/>
                  </a:lnTo>
                  <a:lnTo>
                    <a:pt x="11" y="78"/>
                  </a:lnTo>
                  <a:lnTo>
                    <a:pt x="15" y="67"/>
                  </a:lnTo>
                  <a:lnTo>
                    <a:pt x="19" y="58"/>
                  </a:lnTo>
                  <a:lnTo>
                    <a:pt x="25" y="49"/>
                  </a:lnTo>
                  <a:lnTo>
                    <a:pt x="30" y="41"/>
                  </a:lnTo>
                  <a:lnTo>
                    <a:pt x="36" y="34"/>
                  </a:lnTo>
                  <a:lnTo>
                    <a:pt x="43" y="27"/>
                  </a:lnTo>
                  <a:lnTo>
                    <a:pt x="51" y="22"/>
                  </a:lnTo>
                  <a:lnTo>
                    <a:pt x="59" y="17"/>
                  </a:lnTo>
                  <a:lnTo>
                    <a:pt x="68" y="12"/>
                  </a:lnTo>
                  <a:lnTo>
                    <a:pt x="78" y="9"/>
                  </a:lnTo>
                  <a:lnTo>
                    <a:pt x="89" y="5"/>
                  </a:lnTo>
                  <a:lnTo>
                    <a:pt x="100" y="3"/>
                  </a:lnTo>
                  <a:lnTo>
                    <a:pt x="114" y="1"/>
                  </a:lnTo>
                  <a:lnTo>
                    <a:pt x="127" y="0"/>
                  </a:lnTo>
                  <a:lnTo>
                    <a:pt x="141" y="0"/>
                  </a:lnTo>
                  <a:lnTo>
                    <a:pt x="168" y="1"/>
                  </a:lnTo>
                  <a:lnTo>
                    <a:pt x="190" y="4"/>
                  </a:lnTo>
                  <a:lnTo>
                    <a:pt x="199" y="5"/>
                  </a:lnTo>
                  <a:lnTo>
                    <a:pt x="208" y="8"/>
                  </a:lnTo>
                  <a:lnTo>
                    <a:pt x="216" y="10"/>
                  </a:lnTo>
                  <a:lnTo>
                    <a:pt x="224" y="14"/>
                  </a:lnTo>
                  <a:lnTo>
                    <a:pt x="236" y="20"/>
                  </a:lnTo>
                  <a:lnTo>
                    <a:pt x="247" y="28"/>
                  </a:lnTo>
                  <a:lnTo>
                    <a:pt x="255" y="37"/>
                  </a:lnTo>
                  <a:lnTo>
                    <a:pt x="261" y="46"/>
                  </a:lnTo>
                  <a:lnTo>
                    <a:pt x="264" y="51"/>
                  </a:lnTo>
                  <a:lnTo>
                    <a:pt x="266" y="58"/>
                  </a:lnTo>
                  <a:lnTo>
                    <a:pt x="268" y="66"/>
                  </a:lnTo>
                  <a:lnTo>
                    <a:pt x="270" y="74"/>
                  </a:lnTo>
                  <a:lnTo>
                    <a:pt x="272" y="95"/>
                  </a:lnTo>
                  <a:lnTo>
                    <a:pt x="272" y="120"/>
                  </a:lnTo>
                  <a:lnTo>
                    <a:pt x="271" y="216"/>
                  </a:lnTo>
                  <a:lnTo>
                    <a:pt x="272" y="234"/>
                  </a:lnTo>
                  <a:lnTo>
                    <a:pt x="272" y="251"/>
                  </a:lnTo>
                  <a:lnTo>
                    <a:pt x="273" y="264"/>
                  </a:lnTo>
                  <a:lnTo>
                    <a:pt x="276" y="275"/>
                  </a:lnTo>
                  <a:lnTo>
                    <a:pt x="278" y="286"/>
                  </a:lnTo>
                  <a:lnTo>
                    <a:pt x="281" y="296"/>
                  </a:lnTo>
                  <a:lnTo>
                    <a:pt x="285" y="307"/>
                  </a:lnTo>
                  <a:lnTo>
                    <a:pt x="290" y="317"/>
                  </a:lnTo>
                  <a:lnTo>
                    <a:pt x="209" y="317"/>
                  </a:lnTo>
                  <a:lnTo>
                    <a:pt x="205" y="307"/>
                  </a:lnTo>
                  <a:lnTo>
                    <a:pt x="201" y="293"/>
                  </a:lnTo>
                  <a:lnTo>
                    <a:pt x="199" y="287"/>
                  </a:lnTo>
                  <a:lnTo>
                    <a:pt x="198" y="284"/>
                  </a:lnTo>
                  <a:lnTo>
                    <a:pt x="187" y="293"/>
                  </a:lnTo>
                  <a:lnTo>
                    <a:pt x="176" y="302"/>
                  </a:lnTo>
                  <a:lnTo>
                    <a:pt x="166" y="308"/>
                  </a:lnTo>
                  <a:lnTo>
                    <a:pt x="153" y="314"/>
                  </a:lnTo>
                  <a:lnTo>
                    <a:pt x="141" y="319"/>
                  </a:lnTo>
                  <a:lnTo>
                    <a:pt x="128" y="321"/>
                  </a:lnTo>
                  <a:lnTo>
                    <a:pt x="116" y="324"/>
                  </a:lnTo>
                  <a:lnTo>
                    <a:pt x="103" y="324"/>
                  </a:lnTo>
                  <a:lnTo>
                    <a:pt x="91" y="324"/>
                  </a:lnTo>
                  <a:lnTo>
                    <a:pt x="80" y="322"/>
                  </a:lnTo>
                  <a:lnTo>
                    <a:pt x="69" y="320"/>
                  </a:lnTo>
                  <a:lnTo>
                    <a:pt x="59" y="317"/>
                  </a:lnTo>
                  <a:lnTo>
                    <a:pt x="51" y="314"/>
                  </a:lnTo>
                  <a:lnTo>
                    <a:pt x="42" y="309"/>
                  </a:lnTo>
                  <a:lnTo>
                    <a:pt x="34" y="304"/>
                  </a:lnTo>
                  <a:lnTo>
                    <a:pt x="26" y="298"/>
                  </a:lnTo>
                  <a:lnTo>
                    <a:pt x="20" y="292"/>
                  </a:lnTo>
                  <a:lnTo>
                    <a:pt x="14" y="285"/>
                  </a:lnTo>
                  <a:lnTo>
                    <a:pt x="9" y="276"/>
                  </a:lnTo>
                  <a:lnTo>
                    <a:pt x="6" y="269"/>
                  </a:lnTo>
                  <a:lnTo>
                    <a:pt x="3" y="261"/>
                  </a:lnTo>
                  <a:lnTo>
                    <a:pt x="1" y="251"/>
                  </a:lnTo>
                  <a:lnTo>
                    <a:pt x="0" y="242"/>
                  </a:lnTo>
                  <a:lnTo>
                    <a:pt x="0" y="233"/>
                  </a:lnTo>
                  <a:lnTo>
                    <a:pt x="0" y="219"/>
                  </a:lnTo>
                  <a:lnTo>
                    <a:pt x="2" y="207"/>
                  </a:lnTo>
                  <a:lnTo>
                    <a:pt x="6" y="196"/>
                  </a:lnTo>
                  <a:lnTo>
                    <a:pt x="12" y="186"/>
                  </a:lnTo>
                  <a:lnTo>
                    <a:pt x="19" y="176"/>
                  </a:lnTo>
                  <a:lnTo>
                    <a:pt x="26" y="167"/>
                  </a:lnTo>
                  <a:lnTo>
                    <a:pt x="36" y="160"/>
                  </a:lnTo>
                  <a:lnTo>
                    <a:pt x="47" y="154"/>
                  </a:lnTo>
                  <a:lnTo>
                    <a:pt x="59" y="149"/>
                  </a:lnTo>
                  <a:lnTo>
                    <a:pt x="75" y="144"/>
                  </a:lnTo>
                  <a:lnTo>
                    <a:pt x="92" y="139"/>
                  </a:lnTo>
                  <a:lnTo>
                    <a:pt x="112" y="135"/>
                  </a:lnTo>
                  <a:lnTo>
                    <a:pt x="139" y="130"/>
                  </a:lnTo>
                  <a:lnTo>
                    <a:pt x="161" y="125"/>
                  </a:lnTo>
                  <a:lnTo>
                    <a:pt x="179" y="120"/>
                  </a:lnTo>
                  <a:lnTo>
                    <a:pt x="192" y="115"/>
                  </a:lnTo>
                  <a:lnTo>
                    <a:pt x="192" y="107"/>
                  </a:lnTo>
                  <a:lnTo>
                    <a:pt x="191" y="96"/>
                  </a:lnTo>
                  <a:lnTo>
                    <a:pt x="189" y="86"/>
                  </a:lnTo>
                  <a:lnTo>
                    <a:pt x="185" y="79"/>
                  </a:lnTo>
                  <a:lnTo>
                    <a:pt x="180" y="73"/>
                  </a:lnTo>
                  <a:lnTo>
                    <a:pt x="173" y="68"/>
                  </a:lnTo>
                  <a:lnTo>
                    <a:pt x="163" y="66"/>
                  </a:lnTo>
                  <a:lnTo>
                    <a:pt x="151" y="63"/>
                  </a:lnTo>
                  <a:lnTo>
                    <a:pt x="137" y="63"/>
                  </a:lnTo>
                  <a:lnTo>
                    <a:pt x="126" y="63"/>
                  </a:lnTo>
                  <a:lnTo>
                    <a:pt x="116" y="64"/>
                  </a:lnTo>
                  <a:lnTo>
                    <a:pt x="109" y="68"/>
                  </a:lnTo>
                  <a:lnTo>
                    <a:pt x="101" y="72"/>
                  </a:lnTo>
                  <a:lnTo>
                    <a:pt x="97" y="77"/>
                  </a:lnTo>
                  <a:lnTo>
                    <a:pt x="91" y="84"/>
                  </a:lnTo>
                  <a:lnTo>
                    <a:pt x="86" y="92"/>
                  </a:lnTo>
                  <a:lnTo>
                    <a:pt x="82" y="102"/>
                  </a:lnTo>
                  <a:close/>
                  <a:moveTo>
                    <a:pt x="192" y="169"/>
                  </a:moveTo>
                  <a:lnTo>
                    <a:pt x="182" y="171"/>
                  </a:lnTo>
                  <a:lnTo>
                    <a:pt x="172" y="175"/>
                  </a:lnTo>
                  <a:lnTo>
                    <a:pt x="158" y="177"/>
                  </a:lnTo>
                  <a:lnTo>
                    <a:pt x="141" y="181"/>
                  </a:lnTo>
                  <a:lnTo>
                    <a:pt x="127" y="184"/>
                  </a:lnTo>
                  <a:lnTo>
                    <a:pt x="114" y="188"/>
                  </a:lnTo>
                  <a:lnTo>
                    <a:pt x="104" y="192"/>
                  </a:lnTo>
                  <a:lnTo>
                    <a:pt x="98" y="195"/>
                  </a:lnTo>
                  <a:lnTo>
                    <a:pt x="91" y="201"/>
                  </a:lnTo>
                  <a:lnTo>
                    <a:pt x="86" y="209"/>
                  </a:lnTo>
                  <a:lnTo>
                    <a:pt x="82" y="216"/>
                  </a:lnTo>
                  <a:lnTo>
                    <a:pt x="81" y="224"/>
                  </a:lnTo>
                  <a:lnTo>
                    <a:pt x="82" y="233"/>
                  </a:lnTo>
                  <a:lnTo>
                    <a:pt x="84" y="240"/>
                  </a:lnTo>
                  <a:lnTo>
                    <a:pt x="88" y="247"/>
                  </a:lnTo>
                  <a:lnTo>
                    <a:pt x="94" y="253"/>
                  </a:lnTo>
                  <a:lnTo>
                    <a:pt x="101" y="259"/>
                  </a:lnTo>
                  <a:lnTo>
                    <a:pt x="109" y="263"/>
                  </a:lnTo>
                  <a:lnTo>
                    <a:pt x="117" y="265"/>
                  </a:lnTo>
                  <a:lnTo>
                    <a:pt x="127" y="267"/>
                  </a:lnTo>
                  <a:lnTo>
                    <a:pt x="138" y="265"/>
                  </a:lnTo>
                  <a:lnTo>
                    <a:pt x="149" y="263"/>
                  </a:lnTo>
                  <a:lnTo>
                    <a:pt x="158" y="258"/>
                  </a:lnTo>
                  <a:lnTo>
                    <a:pt x="169" y="252"/>
                  </a:lnTo>
                  <a:lnTo>
                    <a:pt x="175" y="246"/>
                  </a:lnTo>
                  <a:lnTo>
                    <a:pt x="181" y="240"/>
                  </a:lnTo>
                  <a:lnTo>
                    <a:pt x="186" y="233"/>
                  </a:lnTo>
                  <a:lnTo>
                    <a:pt x="189" y="224"/>
                  </a:lnTo>
                  <a:lnTo>
                    <a:pt x="190" y="218"/>
                  </a:lnTo>
                  <a:lnTo>
                    <a:pt x="191" y="210"/>
                  </a:lnTo>
                  <a:lnTo>
                    <a:pt x="191" y="198"/>
                  </a:lnTo>
                  <a:lnTo>
                    <a:pt x="192" y="184"/>
                  </a:lnTo>
                  <a:lnTo>
                    <a:pt x="192" y="169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R"/>
            </a:p>
          </p:txBody>
        </p:sp>
        <p:sp>
          <p:nvSpPr>
            <p:cNvPr id="295054" name="Freeform 148"/>
            <p:cNvSpPr>
              <a:spLocks/>
            </p:cNvSpPr>
            <p:nvPr/>
          </p:nvSpPr>
          <p:spPr bwMode="auto">
            <a:xfrm>
              <a:off x="4271" y="3618"/>
              <a:ext cx="57" cy="63"/>
            </a:xfrm>
            <a:custGeom>
              <a:avLst/>
              <a:gdLst>
                <a:gd name="T0" fmla="*/ 57 w 282"/>
                <a:gd name="T1" fmla="*/ 63 h 317"/>
                <a:gd name="T2" fmla="*/ 40 w 282"/>
                <a:gd name="T3" fmla="*/ 63 h 317"/>
                <a:gd name="T4" fmla="*/ 40 w 282"/>
                <a:gd name="T5" fmla="*/ 32 h 317"/>
                <a:gd name="T6" fmla="*/ 40 w 282"/>
                <a:gd name="T7" fmla="*/ 27 h 317"/>
                <a:gd name="T8" fmla="*/ 40 w 282"/>
                <a:gd name="T9" fmla="*/ 23 h 317"/>
                <a:gd name="T10" fmla="*/ 40 w 282"/>
                <a:gd name="T11" fmla="*/ 20 h 317"/>
                <a:gd name="T12" fmla="*/ 39 w 282"/>
                <a:gd name="T13" fmla="*/ 18 h 317"/>
                <a:gd name="T14" fmla="*/ 39 w 282"/>
                <a:gd name="T15" fmla="*/ 17 h 317"/>
                <a:gd name="T16" fmla="*/ 38 w 282"/>
                <a:gd name="T17" fmla="*/ 16 h 317"/>
                <a:gd name="T18" fmla="*/ 37 w 282"/>
                <a:gd name="T19" fmla="*/ 15 h 317"/>
                <a:gd name="T20" fmla="*/ 36 w 282"/>
                <a:gd name="T21" fmla="*/ 14 h 317"/>
                <a:gd name="T22" fmla="*/ 35 w 282"/>
                <a:gd name="T23" fmla="*/ 14 h 317"/>
                <a:gd name="T24" fmla="*/ 33 w 282"/>
                <a:gd name="T25" fmla="*/ 13 h 317"/>
                <a:gd name="T26" fmla="*/ 32 w 282"/>
                <a:gd name="T27" fmla="*/ 13 h 317"/>
                <a:gd name="T28" fmla="*/ 30 w 282"/>
                <a:gd name="T29" fmla="*/ 13 h 317"/>
                <a:gd name="T30" fmla="*/ 28 w 282"/>
                <a:gd name="T31" fmla="*/ 13 h 317"/>
                <a:gd name="T32" fmla="*/ 26 w 282"/>
                <a:gd name="T33" fmla="*/ 13 h 317"/>
                <a:gd name="T34" fmla="*/ 24 w 282"/>
                <a:gd name="T35" fmla="*/ 14 h 317"/>
                <a:gd name="T36" fmla="*/ 22 w 282"/>
                <a:gd name="T37" fmla="*/ 15 h 317"/>
                <a:gd name="T38" fmla="*/ 21 w 282"/>
                <a:gd name="T39" fmla="*/ 16 h 317"/>
                <a:gd name="T40" fmla="*/ 20 w 282"/>
                <a:gd name="T41" fmla="*/ 18 h 317"/>
                <a:gd name="T42" fmla="*/ 19 w 282"/>
                <a:gd name="T43" fmla="*/ 19 h 317"/>
                <a:gd name="T44" fmla="*/ 18 w 282"/>
                <a:gd name="T45" fmla="*/ 21 h 317"/>
                <a:gd name="T46" fmla="*/ 17 w 282"/>
                <a:gd name="T47" fmla="*/ 23 h 317"/>
                <a:gd name="T48" fmla="*/ 17 w 282"/>
                <a:gd name="T49" fmla="*/ 26 h 317"/>
                <a:gd name="T50" fmla="*/ 17 w 282"/>
                <a:gd name="T51" fmla="*/ 30 h 317"/>
                <a:gd name="T52" fmla="*/ 16 w 282"/>
                <a:gd name="T53" fmla="*/ 35 h 317"/>
                <a:gd name="T54" fmla="*/ 16 w 282"/>
                <a:gd name="T55" fmla="*/ 63 h 317"/>
                <a:gd name="T56" fmla="*/ 0 w 282"/>
                <a:gd name="T57" fmla="*/ 63 h 317"/>
                <a:gd name="T58" fmla="*/ 0 w 282"/>
                <a:gd name="T59" fmla="*/ 2 h 317"/>
                <a:gd name="T60" fmla="*/ 15 w 282"/>
                <a:gd name="T61" fmla="*/ 2 h 317"/>
                <a:gd name="T62" fmla="*/ 15 w 282"/>
                <a:gd name="T63" fmla="*/ 10 h 317"/>
                <a:gd name="T64" fmla="*/ 17 w 282"/>
                <a:gd name="T65" fmla="*/ 8 h 317"/>
                <a:gd name="T66" fmla="*/ 20 w 282"/>
                <a:gd name="T67" fmla="*/ 6 h 317"/>
                <a:gd name="T68" fmla="*/ 22 w 282"/>
                <a:gd name="T69" fmla="*/ 4 h 317"/>
                <a:gd name="T70" fmla="*/ 24 w 282"/>
                <a:gd name="T71" fmla="*/ 3 h 317"/>
                <a:gd name="T72" fmla="*/ 27 w 282"/>
                <a:gd name="T73" fmla="*/ 2 h 317"/>
                <a:gd name="T74" fmla="*/ 30 w 282"/>
                <a:gd name="T75" fmla="*/ 1 h 317"/>
                <a:gd name="T76" fmla="*/ 33 w 282"/>
                <a:gd name="T77" fmla="*/ 0 h 317"/>
                <a:gd name="T78" fmla="*/ 36 w 282"/>
                <a:gd name="T79" fmla="*/ 0 h 317"/>
                <a:gd name="T80" fmla="*/ 39 w 282"/>
                <a:gd name="T81" fmla="*/ 0 h 317"/>
                <a:gd name="T82" fmla="*/ 41 w 282"/>
                <a:gd name="T83" fmla="*/ 1 h 317"/>
                <a:gd name="T84" fmla="*/ 44 w 282"/>
                <a:gd name="T85" fmla="*/ 1 h 317"/>
                <a:gd name="T86" fmla="*/ 46 w 282"/>
                <a:gd name="T87" fmla="*/ 2 h 317"/>
                <a:gd name="T88" fmla="*/ 48 w 282"/>
                <a:gd name="T89" fmla="*/ 3 h 317"/>
                <a:gd name="T90" fmla="*/ 50 w 282"/>
                <a:gd name="T91" fmla="*/ 4 h 317"/>
                <a:gd name="T92" fmla="*/ 52 w 282"/>
                <a:gd name="T93" fmla="*/ 6 h 317"/>
                <a:gd name="T94" fmla="*/ 53 w 282"/>
                <a:gd name="T95" fmla="*/ 7 h 317"/>
                <a:gd name="T96" fmla="*/ 54 w 282"/>
                <a:gd name="T97" fmla="*/ 9 h 317"/>
                <a:gd name="T98" fmla="*/ 55 w 282"/>
                <a:gd name="T99" fmla="*/ 10 h 317"/>
                <a:gd name="T100" fmla="*/ 56 w 282"/>
                <a:gd name="T101" fmla="*/ 12 h 317"/>
                <a:gd name="T102" fmla="*/ 56 w 282"/>
                <a:gd name="T103" fmla="*/ 14 h 317"/>
                <a:gd name="T104" fmla="*/ 57 w 282"/>
                <a:gd name="T105" fmla="*/ 16 h 317"/>
                <a:gd name="T106" fmla="*/ 57 w 282"/>
                <a:gd name="T107" fmla="*/ 18 h 317"/>
                <a:gd name="T108" fmla="*/ 57 w 282"/>
                <a:gd name="T109" fmla="*/ 21 h 317"/>
                <a:gd name="T110" fmla="*/ 57 w 282"/>
                <a:gd name="T111" fmla="*/ 25 h 317"/>
                <a:gd name="T112" fmla="*/ 57 w 282"/>
                <a:gd name="T113" fmla="*/ 63 h 31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282"/>
                <a:gd name="T172" fmla="*/ 0 h 317"/>
                <a:gd name="T173" fmla="*/ 282 w 282"/>
                <a:gd name="T174" fmla="*/ 317 h 317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282" h="317">
                  <a:moveTo>
                    <a:pt x="282" y="317"/>
                  </a:moveTo>
                  <a:lnTo>
                    <a:pt x="200" y="317"/>
                  </a:lnTo>
                  <a:lnTo>
                    <a:pt x="200" y="159"/>
                  </a:lnTo>
                  <a:lnTo>
                    <a:pt x="200" y="136"/>
                  </a:lnTo>
                  <a:lnTo>
                    <a:pt x="199" y="118"/>
                  </a:lnTo>
                  <a:lnTo>
                    <a:pt x="197" y="103"/>
                  </a:lnTo>
                  <a:lnTo>
                    <a:pt x="195" y="93"/>
                  </a:lnTo>
                  <a:lnTo>
                    <a:pt x="191" y="87"/>
                  </a:lnTo>
                  <a:lnTo>
                    <a:pt x="188" y="81"/>
                  </a:lnTo>
                  <a:lnTo>
                    <a:pt x="183" y="75"/>
                  </a:lnTo>
                  <a:lnTo>
                    <a:pt x="178" y="70"/>
                  </a:lnTo>
                  <a:lnTo>
                    <a:pt x="172" y="68"/>
                  </a:lnTo>
                  <a:lnTo>
                    <a:pt x="165" y="64"/>
                  </a:lnTo>
                  <a:lnTo>
                    <a:pt x="157" y="63"/>
                  </a:lnTo>
                  <a:lnTo>
                    <a:pt x="149" y="63"/>
                  </a:lnTo>
                  <a:lnTo>
                    <a:pt x="139" y="63"/>
                  </a:lnTo>
                  <a:lnTo>
                    <a:pt x="128" y="66"/>
                  </a:lnTo>
                  <a:lnTo>
                    <a:pt x="120" y="69"/>
                  </a:lnTo>
                  <a:lnTo>
                    <a:pt x="111" y="74"/>
                  </a:lnTo>
                  <a:lnTo>
                    <a:pt x="103" y="81"/>
                  </a:lnTo>
                  <a:lnTo>
                    <a:pt x="97" y="89"/>
                  </a:lnTo>
                  <a:lnTo>
                    <a:pt x="92" y="96"/>
                  </a:lnTo>
                  <a:lnTo>
                    <a:pt x="87" y="106"/>
                  </a:lnTo>
                  <a:lnTo>
                    <a:pt x="85" y="118"/>
                  </a:lnTo>
                  <a:lnTo>
                    <a:pt x="84" y="133"/>
                  </a:lnTo>
                  <a:lnTo>
                    <a:pt x="82" y="153"/>
                  </a:lnTo>
                  <a:lnTo>
                    <a:pt x="81" y="177"/>
                  </a:lnTo>
                  <a:lnTo>
                    <a:pt x="81" y="317"/>
                  </a:lnTo>
                  <a:lnTo>
                    <a:pt x="0" y="317"/>
                  </a:lnTo>
                  <a:lnTo>
                    <a:pt x="0" y="8"/>
                  </a:lnTo>
                  <a:lnTo>
                    <a:pt x="75" y="8"/>
                  </a:lnTo>
                  <a:lnTo>
                    <a:pt x="75" y="52"/>
                  </a:lnTo>
                  <a:lnTo>
                    <a:pt x="86" y="40"/>
                  </a:lnTo>
                  <a:lnTo>
                    <a:pt x="97" y="29"/>
                  </a:lnTo>
                  <a:lnTo>
                    <a:pt x="109" y="21"/>
                  </a:lnTo>
                  <a:lnTo>
                    <a:pt x="121" y="14"/>
                  </a:lnTo>
                  <a:lnTo>
                    <a:pt x="134" y="8"/>
                  </a:lnTo>
                  <a:lnTo>
                    <a:pt x="148" y="4"/>
                  </a:lnTo>
                  <a:lnTo>
                    <a:pt x="162" y="1"/>
                  </a:lnTo>
                  <a:lnTo>
                    <a:pt x="178" y="0"/>
                  </a:lnTo>
                  <a:lnTo>
                    <a:pt x="191" y="0"/>
                  </a:lnTo>
                  <a:lnTo>
                    <a:pt x="203" y="3"/>
                  </a:lnTo>
                  <a:lnTo>
                    <a:pt x="216" y="5"/>
                  </a:lnTo>
                  <a:lnTo>
                    <a:pt x="228" y="10"/>
                  </a:lnTo>
                  <a:lnTo>
                    <a:pt x="239" y="15"/>
                  </a:lnTo>
                  <a:lnTo>
                    <a:pt x="247" y="21"/>
                  </a:lnTo>
                  <a:lnTo>
                    <a:pt x="256" y="28"/>
                  </a:lnTo>
                  <a:lnTo>
                    <a:pt x="262" y="35"/>
                  </a:lnTo>
                  <a:lnTo>
                    <a:pt x="266" y="43"/>
                  </a:lnTo>
                  <a:lnTo>
                    <a:pt x="271" y="51"/>
                  </a:lnTo>
                  <a:lnTo>
                    <a:pt x="275" y="60"/>
                  </a:lnTo>
                  <a:lnTo>
                    <a:pt x="277" y="69"/>
                  </a:lnTo>
                  <a:lnTo>
                    <a:pt x="280" y="80"/>
                  </a:lnTo>
                  <a:lnTo>
                    <a:pt x="281" y="92"/>
                  </a:lnTo>
                  <a:lnTo>
                    <a:pt x="282" y="108"/>
                  </a:lnTo>
                  <a:lnTo>
                    <a:pt x="282" y="125"/>
                  </a:lnTo>
                  <a:lnTo>
                    <a:pt x="282" y="317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R"/>
            </a:p>
          </p:txBody>
        </p:sp>
        <p:sp>
          <p:nvSpPr>
            <p:cNvPr id="295055" name="Freeform 149"/>
            <p:cNvSpPr>
              <a:spLocks noEditPoints="1"/>
            </p:cNvSpPr>
            <p:nvPr/>
          </p:nvSpPr>
          <p:spPr bwMode="auto">
            <a:xfrm>
              <a:off x="4340" y="3618"/>
              <a:ext cx="64" cy="65"/>
            </a:xfrm>
            <a:custGeom>
              <a:avLst/>
              <a:gdLst>
                <a:gd name="T0" fmla="*/ 0 w 320"/>
                <a:gd name="T1" fmla="*/ 27 h 324"/>
                <a:gd name="T2" fmla="*/ 2 w 320"/>
                <a:gd name="T3" fmla="*/ 22 h 324"/>
                <a:gd name="T4" fmla="*/ 4 w 320"/>
                <a:gd name="T5" fmla="*/ 16 h 324"/>
                <a:gd name="T6" fmla="*/ 8 w 320"/>
                <a:gd name="T7" fmla="*/ 10 h 324"/>
                <a:gd name="T8" fmla="*/ 12 w 320"/>
                <a:gd name="T9" fmla="*/ 6 h 324"/>
                <a:gd name="T10" fmla="*/ 17 w 320"/>
                <a:gd name="T11" fmla="*/ 3 h 324"/>
                <a:gd name="T12" fmla="*/ 23 w 320"/>
                <a:gd name="T13" fmla="*/ 1 h 324"/>
                <a:gd name="T14" fmla="*/ 30 w 320"/>
                <a:gd name="T15" fmla="*/ 0 h 324"/>
                <a:gd name="T16" fmla="*/ 39 w 320"/>
                <a:gd name="T17" fmla="*/ 1 h 324"/>
                <a:gd name="T18" fmla="*/ 48 w 320"/>
                <a:gd name="T19" fmla="*/ 4 h 324"/>
                <a:gd name="T20" fmla="*/ 55 w 320"/>
                <a:gd name="T21" fmla="*/ 9 h 324"/>
                <a:gd name="T22" fmla="*/ 61 w 320"/>
                <a:gd name="T23" fmla="*/ 17 h 324"/>
                <a:gd name="T24" fmla="*/ 63 w 320"/>
                <a:gd name="T25" fmla="*/ 25 h 324"/>
                <a:gd name="T26" fmla="*/ 64 w 320"/>
                <a:gd name="T27" fmla="*/ 36 h 324"/>
                <a:gd name="T28" fmla="*/ 62 w 320"/>
                <a:gd name="T29" fmla="*/ 45 h 324"/>
                <a:gd name="T30" fmla="*/ 57 w 320"/>
                <a:gd name="T31" fmla="*/ 53 h 324"/>
                <a:gd name="T32" fmla="*/ 50 w 320"/>
                <a:gd name="T33" fmla="*/ 60 h 324"/>
                <a:gd name="T34" fmla="*/ 42 w 320"/>
                <a:gd name="T35" fmla="*/ 64 h 324"/>
                <a:gd name="T36" fmla="*/ 32 w 320"/>
                <a:gd name="T37" fmla="*/ 65 h 324"/>
                <a:gd name="T38" fmla="*/ 26 w 320"/>
                <a:gd name="T39" fmla="*/ 64 h 324"/>
                <a:gd name="T40" fmla="*/ 20 w 320"/>
                <a:gd name="T41" fmla="*/ 63 h 324"/>
                <a:gd name="T42" fmla="*/ 14 w 320"/>
                <a:gd name="T43" fmla="*/ 60 h 324"/>
                <a:gd name="T44" fmla="*/ 9 w 320"/>
                <a:gd name="T45" fmla="*/ 56 h 324"/>
                <a:gd name="T46" fmla="*/ 5 w 320"/>
                <a:gd name="T47" fmla="*/ 52 h 324"/>
                <a:gd name="T48" fmla="*/ 2 w 320"/>
                <a:gd name="T49" fmla="*/ 46 h 324"/>
                <a:gd name="T50" fmla="*/ 1 w 320"/>
                <a:gd name="T51" fmla="*/ 39 h 324"/>
                <a:gd name="T52" fmla="*/ 0 w 320"/>
                <a:gd name="T53" fmla="*/ 32 h 324"/>
                <a:gd name="T54" fmla="*/ 17 w 320"/>
                <a:gd name="T55" fmla="*/ 37 h 324"/>
                <a:gd name="T56" fmla="*/ 18 w 320"/>
                <a:gd name="T57" fmla="*/ 42 h 324"/>
                <a:gd name="T58" fmla="*/ 21 w 320"/>
                <a:gd name="T59" fmla="*/ 47 h 324"/>
                <a:gd name="T60" fmla="*/ 25 w 320"/>
                <a:gd name="T61" fmla="*/ 50 h 324"/>
                <a:gd name="T62" fmla="*/ 29 w 320"/>
                <a:gd name="T63" fmla="*/ 51 h 324"/>
                <a:gd name="T64" fmla="*/ 34 w 320"/>
                <a:gd name="T65" fmla="*/ 52 h 324"/>
                <a:gd name="T66" fmla="*/ 38 w 320"/>
                <a:gd name="T67" fmla="*/ 50 h 324"/>
                <a:gd name="T68" fmla="*/ 42 w 320"/>
                <a:gd name="T69" fmla="*/ 48 h 324"/>
                <a:gd name="T70" fmla="*/ 45 w 320"/>
                <a:gd name="T71" fmla="*/ 44 h 324"/>
                <a:gd name="T72" fmla="*/ 47 w 320"/>
                <a:gd name="T73" fmla="*/ 39 h 324"/>
                <a:gd name="T74" fmla="*/ 47 w 320"/>
                <a:gd name="T75" fmla="*/ 32 h 324"/>
                <a:gd name="T76" fmla="*/ 47 w 320"/>
                <a:gd name="T77" fmla="*/ 26 h 324"/>
                <a:gd name="T78" fmla="*/ 45 w 320"/>
                <a:gd name="T79" fmla="*/ 21 h 324"/>
                <a:gd name="T80" fmla="*/ 42 w 320"/>
                <a:gd name="T81" fmla="*/ 17 h 324"/>
                <a:gd name="T82" fmla="*/ 38 w 320"/>
                <a:gd name="T83" fmla="*/ 15 h 324"/>
                <a:gd name="T84" fmla="*/ 34 w 320"/>
                <a:gd name="T85" fmla="*/ 13 h 324"/>
                <a:gd name="T86" fmla="*/ 29 w 320"/>
                <a:gd name="T87" fmla="*/ 14 h 324"/>
                <a:gd name="T88" fmla="*/ 25 w 320"/>
                <a:gd name="T89" fmla="*/ 15 h 324"/>
                <a:gd name="T90" fmla="*/ 21 w 320"/>
                <a:gd name="T91" fmla="*/ 18 h 324"/>
                <a:gd name="T92" fmla="*/ 18 w 320"/>
                <a:gd name="T93" fmla="*/ 23 h 324"/>
                <a:gd name="T94" fmla="*/ 17 w 320"/>
                <a:gd name="T95" fmla="*/ 28 h 32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320"/>
                <a:gd name="T145" fmla="*/ 0 h 324"/>
                <a:gd name="T146" fmla="*/ 320 w 320"/>
                <a:gd name="T147" fmla="*/ 324 h 324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320" h="324">
                  <a:moveTo>
                    <a:pt x="0" y="158"/>
                  </a:moveTo>
                  <a:lnTo>
                    <a:pt x="0" y="148"/>
                  </a:lnTo>
                  <a:lnTo>
                    <a:pt x="2" y="137"/>
                  </a:lnTo>
                  <a:lnTo>
                    <a:pt x="3" y="127"/>
                  </a:lnTo>
                  <a:lnTo>
                    <a:pt x="5" y="118"/>
                  </a:lnTo>
                  <a:lnTo>
                    <a:pt x="8" y="108"/>
                  </a:lnTo>
                  <a:lnTo>
                    <a:pt x="11" y="98"/>
                  </a:lnTo>
                  <a:lnTo>
                    <a:pt x="16" y="89"/>
                  </a:lnTo>
                  <a:lnTo>
                    <a:pt x="21" y="79"/>
                  </a:lnTo>
                  <a:lnTo>
                    <a:pt x="26" y="69"/>
                  </a:lnTo>
                  <a:lnTo>
                    <a:pt x="32" y="61"/>
                  </a:lnTo>
                  <a:lnTo>
                    <a:pt x="38" y="52"/>
                  </a:lnTo>
                  <a:lnTo>
                    <a:pt x="45" y="45"/>
                  </a:lnTo>
                  <a:lnTo>
                    <a:pt x="52" y="38"/>
                  </a:lnTo>
                  <a:lnTo>
                    <a:pt x="60" y="32"/>
                  </a:lnTo>
                  <a:lnTo>
                    <a:pt x="68" y="26"/>
                  </a:lnTo>
                  <a:lnTo>
                    <a:pt x="78" y="21"/>
                  </a:lnTo>
                  <a:lnTo>
                    <a:pt x="86" y="16"/>
                  </a:lnTo>
                  <a:lnTo>
                    <a:pt x="96" y="11"/>
                  </a:lnTo>
                  <a:lnTo>
                    <a:pt x="107" y="8"/>
                  </a:lnTo>
                  <a:lnTo>
                    <a:pt x="116" y="5"/>
                  </a:lnTo>
                  <a:lnTo>
                    <a:pt x="127" y="3"/>
                  </a:lnTo>
                  <a:lnTo>
                    <a:pt x="137" y="1"/>
                  </a:lnTo>
                  <a:lnTo>
                    <a:pt x="149" y="0"/>
                  </a:lnTo>
                  <a:lnTo>
                    <a:pt x="160" y="0"/>
                  </a:lnTo>
                  <a:lnTo>
                    <a:pt x="177" y="0"/>
                  </a:lnTo>
                  <a:lnTo>
                    <a:pt x="194" y="3"/>
                  </a:lnTo>
                  <a:lnTo>
                    <a:pt x="208" y="6"/>
                  </a:lnTo>
                  <a:lnTo>
                    <a:pt x="224" y="11"/>
                  </a:lnTo>
                  <a:lnTo>
                    <a:pt x="238" y="18"/>
                  </a:lnTo>
                  <a:lnTo>
                    <a:pt x="251" y="26"/>
                  </a:lnTo>
                  <a:lnTo>
                    <a:pt x="263" y="35"/>
                  </a:lnTo>
                  <a:lnTo>
                    <a:pt x="275" y="46"/>
                  </a:lnTo>
                  <a:lnTo>
                    <a:pt x="286" y="57"/>
                  </a:lnTo>
                  <a:lnTo>
                    <a:pt x="294" y="70"/>
                  </a:lnTo>
                  <a:lnTo>
                    <a:pt x="303" y="84"/>
                  </a:lnTo>
                  <a:lnTo>
                    <a:pt x="309" y="97"/>
                  </a:lnTo>
                  <a:lnTo>
                    <a:pt x="314" y="113"/>
                  </a:lnTo>
                  <a:lnTo>
                    <a:pt x="317" y="127"/>
                  </a:lnTo>
                  <a:lnTo>
                    <a:pt x="320" y="144"/>
                  </a:lnTo>
                  <a:lnTo>
                    <a:pt x="320" y="161"/>
                  </a:lnTo>
                  <a:lnTo>
                    <a:pt x="320" y="178"/>
                  </a:lnTo>
                  <a:lnTo>
                    <a:pt x="317" y="195"/>
                  </a:lnTo>
                  <a:lnTo>
                    <a:pt x="314" y="211"/>
                  </a:lnTo>
                  <a:lnTo>
                    <a:pt x="309" y="225"/>
                  </a:lnTo>
                  <a:lnTo>
                    <a:pt x="303" y="240"/>
                  </a:lnTo>
                  <a:lnTo>
                    <a:pt x="294" y="253"/>
                  </a:lnTo>
                  <a:lnTo>
                    <a:pt x="286" y="265"/>
                  </a:lnTo>
                  <a:lnTo>
                    <a:pt x="275" y="278"/>
                  </a:lnTo>
                  <a:lnTo>
                    <a:pt x="263" y="288"/>
                  </a:lnTo>
                  <a:lnTo>
                    <a:pt x="251" y="298"/>
                  </a:lnTo>
                  <a:lnTo>
                    <a:pt x="238" y="307"/>
                  </a:lnTo>
                  <a:lnTo>
                    <a:pt x="223" y="313"/>
                  </a:lnTo>
                  <a:lnTo>
                    <a:pt x="208" y="317"/>
                  </a:lnTo>
                  <a:lnTo>
                    <a:pt x="194" y="321"/>
                  </a:lnTo>
                  <a:lnTo>
                    <a:pt x="177" y="324"/>
                  </a:lnTo>
                  <a:lnTo>
                    <a:pt x="160" y="324"/>
                  </a:lnTo>
                  <a:lnTo>
                    <a:pt x="150" y="324"/>
                  </a:lnTo>
                  <a:lnTo>
                    <a:pt x="139" y="324"/>
                  </a:lnTo>
                  <a:lnTo>
                    <a:pt x="129" y="321"/>
                  </a:lnTo>
                  <a:lnTo>
                    <a:pt x="119" y="320"/>
                  </a:lnTo>
                  <a:lnTo>
                    <a:pt x="109" y="316"/>
                  </a:lnTo>
                  <a:lnTo>
                    <a:pt x="98" y="314"/>
                  </a:lnTo>
                  <a:lnTo>
                    <a:pt x="89" y="309"/>
                  </a:lnTo>
                  <a:lnTo>
                    <a:pt x="79" y="305"/>
                  </a:lnTo>
                  <a:lnTo>
                    <a:pt x="69" y="299"/>
                  </a:lnTo>
                  <a:lnTo>
                    <a:pt x="61" y="294"/>
                  </a:lnTo>
                  <a:lnTo>
                    <a:pt x="52" y="288"/>
                  </a:lnTo>
                  <a:lnTo>
                    <a:pt x="45" y="281"/>
                  </a:lnTo>
                  <a:lnTo>
                    <a:pt x="38" y="274"/>
                  </a:lnTo>
                  <a:lnTo>
                    <a:pt x="32" y="265"/>
                  </a:lnTo>
                  <a:lnTo>
                    <a:pt x="26" y="257"/>
                  </a:lnTo>
                  <a:lnTo>
                    <a:pt x="21" y="248"/>
                  </a:lnTo>
                  <a:lnTo>
                    <a:pt x="16" y="239"/>
                  </a:lnTo>
                  <a:lnTo>
                    <a:pt x="11" y="229"/>
                  </a:lnTo>
                  <a:lnTo>
                    <a:pt x="8" y="218"/>
                  </a:lnTo>
                  <a:lnTo>
                    <a:pt x="5" y="207"/>
                  </a:lnTo>
                  <a:lnTo>
                    <a:pt x="3" y="195"/>
                  </a:lnTo>
                  <a:lnTo>
                    <a:pt x="2" y="183"/>
                  </a:lnTo>
                  <a:lnTo>
                    <a:pt x="0" y="171"/>
                  </a:lnTo>
                  <a:lnTo>
                    <a:pt x="0" y="158"/>
                  </a:lnTo>
                  <a:close/>
                  <a:moveTo>
                    <a:pt x="84" y="163"/>
                  </a:moveTo>
                  <a:lnTo>
                    <a:pt x="85" y="173"/>
                  </a:lnTo>
                  <a:lnTo>
                    <a:pt x="86" y="184"/>
                  </a:lnTo>
                  <a:lnTo>
                    <a:pt x="87" y="194"/>
                  </a:lnTo>
                  <a:lnTo>
                    <a:pt x="90" y="202"/>
                  </a:lnTo>
                  <a:lnTo>
                    <a:pt x="92" y="211"/>
                  </a:lnTo>
                  <a:lnTo>
                    <a:pt x="97" y="219"/>
                  </a:lnTo>
                  <a:lnTo>
                    <a:pt x="101" y="227"/>
                  </a:lnTo>
                  <a:lnTo>
                    <a:pt x="106" y="233"/>
                  </a:lnTo>
                  <a:lnTo>
                    <a:pt x="112" y="239"/>
                  </a:lnTo>
                  <a:lnTo>
                    <a:pt x="118" y="244"/>
                  </a:lnTo>
                  <a:lnTo>
                    <a:pt x="124" y="247"/>
                  </a:lnTo>
                  <a:lnTo>
                    <a:pt x="131" y="251"/>
                  </a:lnTo>
                  <a:lnTo>
                    <a:pt x="137" y="253"/>
                  </a:lnTo>
                  <a:lnTo>
                    <a:pt x="144" y="256"/>
                  </a:lnTo>
                  <a:lnTo>
                    <a:pt x="153" y="257"/>
                  </a:lnTo>
                  <a:lnTo>
                    <a:pt x="160" y="257"/>
                  </a:lnTo>
                  <a:lnTo>
                    <a:pt x="169" y="257"/>
                  </a:lnTo>
                  <a:lnTo>
                    <a:pt x="176" y="256"/>
                  </a:lnTo>
                  <a:lnTo>
                    <a:pt x="183" y="253"/>
                  </a:lnTo>
                  <a:lnTo>
                    <a:pt x="189" y="251"/>
                  </a:lnTo>
                  <a:lnTo>
                    <a:pt x="196" y="247"/>
                  </a:lnTo>
                  <a:lnTo>
                    <a:pt x="202" y="244"/>
                  </a:lnTo>
                  <a:lnTo>
                    <a:pt x="208" y="239"/>
                  </a:lnTo>
                  <a:lnTo>
                    <a:pt x="215" y="233"/>
                  </a:lnTo>
                  <a:lnTo>
                    <a:pt x="219" y="227"/>
                  </a:lnTo>
                  <a:lnTo>
                    <a:pt x="223" y="219"/>
                  </a:lnTo>
                  <a:lnTo>
                    <a:pt x="228" y="211"/>
                  </a:lnTo>
                  <a:lnTo>
                    <a:pt x="230" y="202"/>
                  </a:lnTo>
                  <a:lnTo>
                    <a:pt x="233" y="194"/>
                  </a:lnTo>
                  <a:lnTo>
                    <a:pt x="234" y="183"/>
                  </a:lnTo>
                  <a:lnTo>
                    <a:pt x="235" y="173"/>
                  </a:lnTo>
                  <a:lnTo>
                    <a:pt x="236" y="161"/>
                  </a:lnTo>
                  <a:lnTo>
                    <a:pt x="235" y="150"/>
                  </a:lnTo>
                  <a:lnTo>
                    <a:pt x="234" y="139"/>
                  </a:lnTo>
                  <a:lnTo>
                    <a:pt x="233" y="130"/>
                  </a:lnTo>
                  <a:lnTo>
                    <a:pt x="230" y="121"/>
                  </a:lnTo>
                  <a:lnTo>
                    <a:pt x="228" y="113"/>
                  </a:lnTo>
                  <a:lnTo>
                    <a:pt x="223" y="106"/>
                  </a:lnTo>
                  <a:lnTo>
                    <a:pt x="219" y="98"/>
                  </a:lnTo>
                  <a:lnTo>
                    <a:pt x="215" y="91"/>
                  </a:lnTo>
                  <a:lnTo>
                    <a:pt x="208" y="86"/>
                  </a:lnTo>
                  <a:lnTo>
                    <a:pt x="202" y="80"/>
                  </a:lnTo>
                  <a:lnTo>
                    <a:pt x="196" y="77"/>
                  </a:lnTo>
                  <a:lnTo>
                    <a:pt x="189" y="73"/>
                  </a:lnTo>
                  <a:lnTo>
                    <a:pt x="183" y="70"/>
                  </a:lnTo>
                  <a:lnTo>
                    <a:pt x="176" y="68"/>
                  </a:lnTo>
                  <a:lnTo>
                    <a:pt x="169" y="67"/>
                  </a:lnTo>
                  <a:lnTo>
                    <a:pt x="160" y="67"/>
                  </a:lnTo>
                  <a:lnTo>
                    <a:pt x="153" y="67"/>
                  </a:lnTo>
                  <a:lnTo>
                    <a:pt x="144" y="68"/>
                  </a:lnTo>
                  <a:lnTo>
                    <a:pt x="137" y="70"/>
                  </a:lnTo>
                  <a:lnTo>
                    <a:pt x="131" y="73"/>
                  </a:lnTo>
                  <a:lnTo>
                    <a:pt x="124" y="77"/>
                  </a:lnTo>
                  <a:lnTo>
                    <a:pt x="118" y="80"/>
                  </a:lnTo>
                  <a:lnTo>
                    <a:pt x="112" y="86"/>
                  </a:lnTo>
                  <a:lnTo>
                    <a:pt x="106" y="91"/>
                  </a:lnTo>
                  <a:lnTo>
                    <a:pt x="101" y="98"/>
                  </a:lnTo>
                  <a:lnTo>
                    <a:pt x="97" y="106"/>
                  </a:lnTo>
                  <a:lnTo>
                    <a:pt x="92" y="113"/>
                  </a:lnTo>
                  <a:lnTo>
                    <a:pt x="90" y="121"/>
                  </a:lnTo>
                  <a:lnTo>
                    <a:pt x="87" y="131"/>
                  </a:lnTo>
                  <a:lnTo>
                    <a:pt x="86" y="141"/>
                  </a:lnTo>
                  <a:lnTo>
                    <a:pt x="85" y="150"/>
                  </a:lnTo>
                  <a:lnTo>
                    <a:pt x="84" y="163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R"/>
            </a:p>
          </p:txBody>
        </p:sp>
        <p:sp>
          <p:nvSpPr>
            <p:cNvPr id="295056" name="Freeform 150"/>
            <p:cNvSpPr>
              <a:spLocks/>
            </p:cNvSpPr>
            <p:nvPr/>
          </p:nvSpPr>
          <p:spPr bwMode="auto">
            <a:xfrm>
              <a:off x="4445" y="3596"/>
              <a:ext cx="68" cy="85"/>
            </a:xfrm>
            <a:custGeom>
              <a:avLst/>
              <a:gdLst>
                <a:gd name="T0" fmla="*/ 25 w 340"/>
                <a:gd name="T1" fmla="*/ 85 h 428"/>
                <a:gd name="T2" fmla="*/ 25 w 340"/>
                <a:gd name="T3" fmla="*/ 14 h 428"/>
                <a:gd name="T4" fmla="*/ 0 w 340"/>
                <a:gd name="T5" fmla="*/ 14 h 428"/>
                <a:gd name="T6" fmla="*/ 0 w 340"/>
                <a:gd name="T7" fmla="*/ 0 h 428"/>
                <a:gd name="T8" fmla="*/ 68 w 340"/>
                <a:gd name="T9" fmla="*/ 0 h 428"/>
                <a:gd name="T10" fmla="*/ 68 w 340"/>
                <a:gd name="T11" fmla="*/ 14 h 428"/>
                <a:gd name="T12" fmla="*/ 43 w 340"/>
                <a:gd name="T13" fmla="*/ 14 h 428"/>
                <a:gd name="T14" fmla="*/ 43 w 340"/>
                <a:gd name="T15" fmla="*/ 85 h 428"/>
                <a:gd name="T16" fmla="*/ 25 w 340"/>
                <a:gd name="T17" fmla="*/ 85 h 42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40"/>
                <a:gd name="T28" fmla="*/ 0 h 428"/>
                <a:gd name="T29" fmla="*/ 340 w 340"/>
                <a:gd name="T30" fmla="*/ 428 h 42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40" h="428">
                  <a:moveTo>
                    <a:pt x="126" y="428"/>
                  </a:moveTo>
                  <a:lnTo>
                    <a:pt x="126" y="73"/>
                  </a:lnTo>
                  <a:lnTo>
                    <a:pt x="0" y="73"/>
                  </a:lnTo>
                  <a:lnTo>
                    <a:pt x="0" y="0"/>
                  </a:lnTo>
                  <a:lnTo>
                    <a:pt x="340" y="0"/>
                  </a:lnTo>
                  <a:lnTo>
                    <a:pt x="340" y="73"/>
                  </a:lnTo>
                  <a:lnTo>
                    <a:pt x="213" y="73"/>
                  </a:lnTo>
                  <a:lnTo>
                    <a:pt x="213" y="428"/>
                  </a:lnTo>
                  <a:lnTo>
                    <a:pt x="126" y="428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R"/>
            </a:p>
          </p:txBody>
        </p:sp>
        <p:sp>
          <p:nvSpPr>
            <p:cNvPr id="295057" name="Freeform 151"/>
            <p:cNvSpPr>
              <a:spLocks noEditPoints="1"/>
            </p:cNvSpPr>
            <p:nvPr/>
          </p:nvSpPr>
          <p:spPr bwMode="auto">
            <a:xfrm>
              <a:off x="4510" y="3618"/>
              <a:ext cx="58" cy="65"/>
            </a:xfrm>
            <a:custGeom>
              <a:avLst/>
              <a:gdLst>
                <a:gd name="T0" fmla="*/ 57 w 289"/>
                <a:gd name="T1" fmla="*/ 47 h 324"/>
                <a:gd name="T2" fmla="*/ 55 w 289"/>
                <a:gd name="T3" fmla="*/ 51 h 324"/>
                <a:gd name="T4" fmla="*/ 53 w 289"/>
                <a:gd name="T5" fmla="*/ 54 h 324"/>
                <a:gd name="T6" fmla="*/ 50 w 289"/>
                <a:gd name="T7" fmla="*/ 58 h 324"/>
                <a:gd name="T8" fmla="*/ 47 w 289"/>
                <a:gd name="T9" fmla="*/ 60 h 324"/>
                <a:gd name="T10" fmla="*/ 43 w 289"/>
                <a:gd name="T11" fmla="*/ 62 h 324"/>
                <a:gd name="T12" fmla="*/ 40 w 289"/>
                <a:gd name="T13" fmla="*/ 64 h 324"/>
                <a:gd name="T14" fmla="*/ 35 w 289"/>
                <a:gd name="T15" fmla="*/ 65 h 324"/>
                <a:gd name="T16" fmla="*/ 30 w 289"/>
                <a:gd name="T17" fmla="*/ 65 h 324"/>
                <a:gd name="T18" fmla="*/ 22 w 289"/>
                <a:gd name="T19" fmla="*/ 64 h 324"/>
                <a:gd name="T20" fmla="*/ 16 w 289"/>
                <a:gd name="T21" fmla="*/ 62 h 324"/>
                <a:gd name="T22" fmla="*/ 10 w 289"/>
                <a:gd name="T23" fmla="*/ 59 h 324"/>
                <a:gd name="T24" fmla="*/ 6 w 289"/>
                <a:gd name="T25" fmla="*/ 54 h 324"/>
                <a:gd name="T26" fmla="*/ 3 w 289"/>
                <a:gd name="T27" fmla="*/ 50 h 324"/>
                <a:gd name="T28" fmla="*/ 1 w 289"/>
                <a:gd name="T29" fmla="*/ 45 h 324"/>
                <a:gd name="T30" fmla="*/ 0 w 289"/>
                <a:gd name="T31" fmla="*/ 39 h 324"/>
                <a:gd name="T32" fmla="*/ 0 w 289"/>
                <a:gd name="T33" fmla="*/ 33 h 324"/>
                <a:gd name="T34" fmla="*/ 0 w 289"/>
                <a:gd name="T35" fmla="*/ 26 h 324"/>
                <a:gd name="T36" fmla="*/ 2 w 289"/>
                <a:gd name="T37" fmla="*/ 19 h 324"/>
                <a:gd name="T38" fmla="*/ 4 w 289"/>
                <a:gd name="T39" fmla="*/ 14 h 324"/>
                <a:gd name="T40" fmla="*/ 8 w 289"/>
                <a:gd name="T41" fmla="*/ 9 h 324"/>
                <a:gd name="T42" fmla="*/ 12 w 289"/>
                <a:gd name="T43" fmla="*/ 5 h 324"/>
                <a:gd name="T44" fmla="*/ 17 w 289"/>
                <a:gd name="T45" fmla="*/ 2 h 324"/>
                <a:gd name="T46" fmla="*/ 22 w 289"/>
                <a:gd name="T47" fmla="*/ 1 h 324"/>
                <a:gd name="T48" fmla="*/ 28 w 289"/>
                <a:gd name="T49" fmla="*/ 0 h 324"/>
                <a:gd name="T50" fmla="*/ 35 w 289"/>
                <a:gd name="T51" fmla="*/ 1 h 324"/>
                <a:gd name="T52" fmla="*/ 41 w 289"/>
                <a:gd name="T53" fmla="*/ 2 h 324"/>
                <a:gd name="T54" fmla="*/ 46 w 289"/>
                <a:gd name="T55" fmla="*/ 5 h 324"/>
                <a:gd name="T56" fmla="*/ 50 w 289"/>
                <a:gd name="T57" fmla="*/ 9 h 324"/>
                <a:gd name="T58" fmla="*/ 54 w 289"/>
                <a:gd name="T59" fmla="*/ 14 h 324"/>
                <a:gd name="T60" fmla="*/ 56 w 289"/>
                <a:gd name="T61" fmla="*/ 21 h 324"/>
                <a:gd name="T62" fmla="*/ 57 w 289"/>
                <a:gd name="T63" fmla="*/ 28 h 324"/>
                <a:gd name="T64" fmla="*/ 58 w 289"/>
                <a:gd name="T65" fmla="*/ 37 h 324"/>
                <a:gd name="T66" fmla="*/ 17 w 289"/>
                <a:gd name="T67" fmla="*/ 39 h 324"/>
                <a:gd name="T68" fmla="*/ 17 w 289"/>
                <a:gd name="T69" fmla="*/ 42 h 324"/>
                <a:gd name="T70" fmla="*/ 18 w 289"/>
                <a:gd name="T71" fmla="*/ 45 h 324"/>
                <a:gd name="T72" fmla="*/ 20 w 289"/>
                <a:gd name="T73" fmla="*/ 48 h 324"/>
                <a:gd name="T74" fmla="*/ 22 w 289"/>
                <a:gd name="T75" fmla="*/ 50 h 324"/>
                <a:gd name="T76" fmla="*/ 24 w 289"/>
                <a:gd name="T77" fmla="*/ 51 h 324"/>
                <a:gd name="T78" fmla="*/ 26 w 289"/>
                <a:gd name="T79" fmla="*/ 52 h 324"/>
                <a:gd name="T80" fmla="*/ 29 w 289"/>
                <a:gd name="T81" fmla="*/ 53 h 324"/>
                <a:gd name="T82" fmla="*/ 32 w 289"/>
                <a:gd name="T83" fmla="*/ 53 h 324"/>
                <a:gd name="T84" fmla="*/ 35 w 289"/>
                <a:gd name="T85" fmla="*/ 52 h 324"/>
                <a:gd name="T86" fmla="*/ 38 w 289"/>
                <a:gd name="T87" fmla="*/ 49 h 324"/>
                <a:gd name="T88" fmla="*/ 40 w 289"/>
                <a:gd name="T89" fmla="*/ 46 h 324"/>
                <a:gd name="T90" fmla="*/ 42 w 289"/>
                <a:gd name="T91" fmla="*/ 27 h 324"/>
                <a:gd name="T92" fmla="*/ 41 w 289"/>
                <a:gd name="T93" fmla="*/ 21 h 324"/>
                <a:gd name="T94" fmla="*/ 40 w 289"/>
                <a:gd name="T95" fmla="*/ 18 h 324"/>
                <a:gd name="T96" fmla="*/ 38 w 289"/>
                <a:gd name="T97" fmla="*/ 16 h 324"/>
                <a:gd name="T98" fmla="*/ 36 w 289"/>
                <a:gd name="T99" fmla="*/ 15 h 324"/>
                <a:gd name="T100" fmla="*/ 34 w 289"/>
                <a:gd name="T101" fmla="*/ 14 h 324"/>
                <a:gd name="T102" fmla="*/ 32 w 289"/>
                <a:gd name="T103" fmla="*/ 13 h 324"/>
                <a:gd name="T104" fmla="*/ 29 w 289"/>
                <a:gd name="T105" fmla="*/ 13 h 324"/>
                <a:gd name="T106" fmla="*/ 27 w 289"/>
                <a:gd name="T107" fmla="*/ 13 h 324"/>
                <a:gd name="T108" fmla="*/ 24 w 289"/>
                <a:gd name="T109" fmla="*/ 14 h 324"/>
                <a:gd name="T110" fmla="*/ 22 w 289"/>
                <a:gd name="T111" fmla="*/ 15 h 324"/>
                <a:gd name="T112" fmla="*/ 20 w 289"/>
                <a:gd name="T113" fmla="*/ 17 h 324"/>
                <a:gd name="T114" fmla="*/ 19 w 289"/>
                <a:gd name="T115" fmla="*/ 19 h 324"/>
                <a:gd name="T116" fmla="*/ 18 w 289"/>
                <a:gd name="T117" fmla="*/ 21 h 324"/>
                <a:gd name="T118" fmla="*/ 17 w 289"/>
                <a:gd name="T119" fmla="*/ 24 h 324"/>
                <a:gd name="T120" fmla="*/ 17 w 289"/>
                <a:gd name="T121" fmla="*/ 27 h 324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289"/>
                <a:gd name="T184" fmla="*/ 0 h 324"/>
                <a:gd name="T185" fmla="*/ 289 w 289"/>
                <a:gd name="T186" fmla="*/ 324 h 324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289" h="324">
                  <a:moveTo>
                    <a:pt x="203" y="218"/>
                  </a:moveTo>
                  <a:lnTo>
                    <a:pt x="284" y="233"/>
                  </a:lnTo>
                  <a:lnTo>
                    <a:pt x="280" y="244"/>
                  </a:lnTo>
                  <a:lnTo>
                    <a:pt x="275" y="253"/>
                  </a:lnTo>
                  <a:lnTo>
                    <a:pt x="269" y="263"/>
                  </a:lnTo>
                  <a:lnTo>
                    <a:pt x="263" y="271"/>
                  </a:lnTo>
                  <a:lnTo>
                    <a:pt x="257" y="280"/>
                  </a:lnTo>
                  <a:lnTo>
                    <a:pt x="250" y="287"/>
                  </a:lnTo>
                  <a:lnTo>
                    <a:pt x="243" y="294"/>
                  </a:lnTo>
                  <a:lnTo>
                    <a:pt x="234" y="301"/>
                  </a:lnTo>
                  <a:lnTo>
                    <a:pt x="226" y="307"/>
                  </a:lnTo>
                  <a:lnTo>
                    <a:pt x="216" y="311"/>
                  </a:lnTo>
                  <a:lnTo>
                    <a:pt x="206" y="315"/>
                  </a:lnTo>
                  <a:lnTo>
                    <a:pt x="197" y="319"/>
                  </a:lnTo>
                  <a:lnTo>
                    <a:pt x="185" y="321"/>
                  </a:lnTo>
                  <a:lnTo>
                    <a:pt x="174" y="322"/>
                  </a:lnTo>
                  <a:lnTo>
                    <a:pt x="162" y="324"/>
                  </a:lnTo>
                  <a:lnTo>
                    <a:pt x="150" y="324"/>
                  </a:lnTo>
                  <a:lnTo>
                    <a:pt x="130" y="324"/>
                  </a:lnTo>
                  <a:lnTo>
                    <a:pt x="112" y="321"/>
                  </a:lnTo>
                  <a:lnTo>
                    <a:pt x="95" y="316"/>
                  </a:lnTo>
                  <a:lnTo>
                    <a:pt x="79" y="311"/>
                  </a:lnTo>
                  <a:lnTo>
                    <a:pt x="65" y="303"/>
                  </a:lnTo>
                  <a:lnTo>
                    <a:pt x="52" y="294"/>
                  </a:lnTo>
                  <a:lnTo>
                    <a:pt x="41" y="284"/>
                  </a:lnTo>
                  <a:lnTo>
                    <a:pt x="30" y="271"/>
                  </a:lnTo>
                  <a:lnTo>
                    <a:pt x="23" y="261"/>
                  </a:lnTo>
                  <a:lnTo>
                    <a:pt x="16" y="248"/>
                  </a:lnTo>
                  <a:lnTo>
                    <a:pt x="12" y="236"/>
                  </a:lnTo>
                  <a:lnTo>
                    <a:pt x="7" y="223"/>
                  </a:lnTo>
                  <a:lnTo>
                    <a:pt x="3" y="210"/>
                  </a:lnTo>
                  <a:lnTo>
                    <a:pt x="1" y="195"/>
                  </a:lnTo>
                  <a:lnTo>
                    <a:pt x="0" y="181"/>
                  </a:lnTo>
                  <a:lnTo>
                    <a:pt x="0" y="165"/>
                  </a:lnTo>
                  <a:lnTo>
                    <a:pt x="0" y="146"/>
                  </a:lnTo>
                  <a:lnTo>
                    <a:pt x="2" y="129"/>
                  </a:lnTo>
                  <a:lnTo>
                    <a:pt x="4" y="112"/>
                  </a:lnTo>
                  <a:lnTo>
                    <a:pt x="9" y="96"/>
                  </a:lnTo>
                  <a:lnTo>
                    <a:pt x="15" y="81"/>
                  </a:lnTo>
                  <a:lnTo>
                    <a:pt x="21" y="68"/>
                  </a:lnTo>
                  <a:lnTo>
                    <a:pt x="30" y="55"/>
                  </a:lnTo>
                  <a:lnTo>
                    <a:pt x="39" y="44"/>
                  </a:lnTo>
                  <a:lnTo>
                    <a:pt x="50" y="33"/>
                  </a:lnTo>
                  <a:lnTo>
                    <a:pt x="61" y="24"/>
                  </a:lnTo>
                  <a:lnTo>
                    <a:pt x="72" y="17"/>
                  </a:lnTo>
                  <a:lnTo>
                    <a:pt x="85" y="11"/>
                  </a:lnTo>
                  <a:lnTo>
                    <a:pt x="98" y="6"/>
                  </a:lnTo>
                  <a:lnTo>
                    <a:pt x="112" y="3"/>
                  </a:lnTo>
                  <a:lnTo>
                    <a:pt x="127" y="0"/>
                  </a:lnTo>
                  <a:lnTo>
                    <a:pt x="141" y="0"/>
                  </a:lnTo>
                  <a:lnTo>
                    <a:pt x="158" y="0"/>
                  </a:lnTo>
                  <a:lnTo>
                    <a:pt x="174" y="3"/>
                  </a:lnTo>
                  <a:lnTo>
                    <a:pt x="190" y="6"/>
                  </a:lnTo>
                  <a:lnTo>
                    <a:pt x="203" y="11"/>
                  </a:lnTo>
                  <a:lnTo>
                    <a:pt x="216" y="18"/>
                  </a:lnTo>
                  <a:lnTo>
                    <a:pt x="228" y="26"/>
                  </a:lnTo>
                  <a:lnTo>
                    <a:pt x="240" y="35"/>
                  </a:lnTo>
                  <a:lnTo>
                    <a:pt x="250" y="46"/>
                  </a:lnTo>
                  <a:lnTo>
                    <a:pt x="260" y="58"/>
                  </a:lnTo>
                  <a:lnTo>
                    <a:pt x="268" y="72"/>
                  </a:lnTo>
                  <a:lnTo>
                    <a:pt x="274" y="87"/>
                  </a:lnTo>
                  <a:lnTo>
                    <a:pt x="280" y="103"/>
                  </a:lnTo>
                  <a:lnTo>
                    <a:pt x="284" y="121"/>
                  </a:lnTo>
                  <a:lnTo>
                    <a:pt x="286" y="142"/>
                  </a:lnTo>
                  <a:lnTo>
                    <a:pt x="289" y="163"/>
                  </a:lnTo>
                  <a:lnTo>
                    <a:pt x="289" y="186"/>
                  </a:lnTo>
                  <a:lnTo>
                    <a:pt x="83" y="186"/>
                  </a:lnTo>
                  <a:lnTo>
                    <a:pt x="84" y="195"/>
                  </a:lnTo>
                  <a:lnTo>
                    <a:pt x="84" y="202"/>
                  </a:lnTo>
                  <a:lnTo>
                    <a:pt x="87" y="211"/>
                  </a:lnTo>
                  <a:lnTo>
                    <a:pt x="89" y="218"/>
                  </a:lnTo>
                  <a:lnTo>
                    <a:pt x="91" y="225"/>
                  </a:lnTo>
                  <a:lnTo>
                    <a:pt x="95" y="232"/>
                  </a:lnTo>
                  <a:lnTo>
                    <a:pt x="99" y="238"/>
                  </a:lnTo>
                  <a:lnTo>
                    <a:pt x="102" y="242"/>
                  </a:lnTo>
                  <a:lnTo>
                    <a:pt x="108" y="247"/>
                  </a:lnTo>
                  <a:lnTo>
                    <a:pt x="113" y="251"/>
                  </a:lnTo>
                  <a:lnTo>
                    <a:pt x="118" y="255"/>
                  </a:lnTo>
                  <a:lnTo>
                    <a:pt x="124" y="258"/>
                  </a:lnTo>
                  <a:lnTo>
                    <a:pt x="130" y="261"/>
                  </a:lnTo>
                  <a:lnTo>
                    <a:pt x="136" y="262"/>
                  </a:lnTo>
                  <a:lnTo>
                    <a:pt x="144" y="263"/>
                  </a:lnTo>
                  <a:lnTo>
                    <a:pt x="151" y="263"/>
                  </a:lnTo>
                  <a:lnTo>
                    <a:pt x="159" y="262"/>
                  </a:lnTo>
                  <a:lnTo>
                    <a:pt x="168" y="261"/>
                  </a:lnTo>
                  <a:lnTo>
                    <a:pt x="176" y="257"/>
                  </a:lnTo>
                  <a:lnTo>
                    <a:pt x="182" y="252"/>
                  </a:lnTo>
                  <a:lnTo>
                    <a:pt x="188" y="246"/>
                  </a:lnTo>
                  <a:lnTo>
                    <a:pt x="194" y="239"/>
                  </a:lnTo>
                  <a:lnTo>
                    <a:pt x="199" y="229"/>
                  </a:lnTo>
                  <a:lnTo>
                    <a:pt x="203" y="218"/>
                  </a:lnTo>
                  <a:close/>
                  <a:moveTo>
                    <a:pt x="208" y="136"/>
                  </a:moveTo>
                  <a:lnTo>
                    <a:pt x="205" y="119"/>
                  </a:lnTo>
                  <a:lnTo>
                    <a:pt x="202" y="104"/>
                  </a:lnTo>
                  <a:lnTo>
                    <a:pt x="199" y="97"/>
                  </a:lnTo>
                  <a:lnTo>
                    <a:pt x="197" y="92"/>
                  </a:lnTo>
                  <a:lnTo>
                    <a:pt x="193" y="86"/>
                  </a:lnTo>
                  <a:lnTo>
                    <a:pt x="188" y="81"/>
                  </a:lnTo>
                  <a:lnTo>
                    <a:pt x="185" y="77"/>
                  </a:lnTo>
                  <a:lnTo>
                    <a:pt x="180" y="73"/>
                  </a:lnTo>
                  <a:lnTo>
                    <a:pt x="175" y="70"/>
                  </a:lnTo>
                  <a:lnTo>
                    <a:pt x="169" y="68"/>
                  </a:lnTo>
                  <a:lnTo>
                    <a:pt x="164" y="66"/>
                  </a:lnTo>
                  <a:lnTo>
                    <a:pt x="158" y="64"/>
                  </a:lnTo>
                  <a:lnTo>
                    <a:pt x="152" y="63"/>
                  </a:lnTo>
                  <a:lnTo>
                    <a:pt x="146" y="63"/>
                  </a:lnTo>
                  <a:lnTo>
                    <a:pt x="140" y="63"/>
                  </a:lnTo>
                  <a:lnTo>
                    <a:pt x="134" y="64"/>
                  </a:lnTo>
                  <a:lnTo>
                    <a:pt x="128" y="66"/>
                  </a:lnTo>
                  <a:lnTo>
                    <a:pt x="122" y="68"/>
                  </a:lnTo>
                  <a:lnTo>
                    <a:pt x="116" y="70"/>
                  </a:lnTo>
                  <a:lnTo>
                    <a:pt x="111" y="74"/>
                  </a:lnTo>
                  <a:lnTo>
                    <a:pt x="106" y="78"/>
                  </a:lnTo>
                  <a:lnTo>
                    <a:pt x="102" y="83"/>
                  </a:lnTo>
                  <a:lnTo>
                    <a:pt x="98" y="87"/>
                  </a:lnTo>
                  <a:lnTo>
                    <a:pt x="94" y="93"/>
                  </a:lnTo>
                  <a:lnTo>
                    <a:pt x="91" y="100"/>
                  </a:lnTo>
                  <a:lnTo>
                    <a:pt x="89" y="106"/>
                  </a:lnTo>
                  <a:lnTo>
                    <a:pt x="87" y="113"/>
                  </a:lnTo>
                  <a:lnTo>
                    <a:pt x="85" y="120"/>
                  </a:lnTo>
                  <a:lnTo>
                    <a:pt x="85" y="127"/>
                  </a:lnTo>
                  <a:lnTo>
                    <a:pt x="84" y="136"/>
                  </a:lnTo>
                  <a:lnTo>
                    <a:pt x="208" y="136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R"/>
            </a:p>
          </p:txBody>
        </p:sp>
        <p:sp>
          <p:nvSpPr>
            <p:cNvPr id="295058" name="Freeform 152"/>
            <p:cNvSpPr>
              <a:spLocks/>
            </p:cNvSpPr>
            <p:nvPr/>
          </p:nvSpPr>
          <p:spPr bwMode="auto">
            <a:xfrm>
              <a:off x="4581" y="3618"/>
              <a:ext cx="56" cy="63"/>
            </a:xfrm>
            <a:custGeom>
              <a:avLst/>
              <a:gdLst>
                <a:gd name="T0" fmla="*/ 56 w 282"/>
                <a:gd name="T1" fmla="*/ 63 h 317"/>
                <a:gd name="T2" fmla="*/ 40 w 282"/>
                <a:gd name="T3" fmla="*/ 63 h 317"/>
                <a:gd name="T4" fmla="*/ 40 w 282"/>
                <a:gd name="T5" fmla="*/ 32 h 317"/>
                <a:gd name="T6" fmla="*/ 40 w 282"/>
                <a:gd name="T7" fmla="*/ 27 h 317"/>
                <a:gd name="T8" fmla="*/ 40 w 282"/>
                <a:gd name="T9" fmla="*/ 23 h 317"/>
                <a:gd name="T10" fmla="*/ 39 w 282"/>
                <a:gd name="T11" fmla="*/ 20 h 317"/>
                <a:gd name="T12" fmla="*/ 39 w 282"/>
                <a:gd name="T13" fmla="*/ 18 h 317"/>
                <a:gd name="T14" fmla="*/ 38 w 282"/>
                <a:gd name="T15" fmla="*/ 17 h 317"/>
                <a:gd name="T16" fmla="*/ 37 w 282"/>
                <a:gd name="T17" fmla="*/ 16 h 317"/>
                <a:gd name="T18" fmla="*/ 36 w 282"/>
                <a:gd name="T19" fmla="*/ 15 h 317"/>
                <a:gd name="T20" fmla="*/ 35 w 282"/>
                <a:gd name="T21" fmla="*/ 14 h 317"/>
                <a:gd name="T22" fmla="*/ 34 w 282"/>
                <a:gd name="T23" fmla="*/ 14 h 317"/>
                <a:gd name="T24" fmla="*/ 33 w 282"/>
                <a:gd name="T25" fmla="*/ 13 h 317"/>
                <a:gd name="T26" fmla="*/ 31 w 282"/>
                <a:gd name="T27" fmla="*/ 13 h 317"/>
                <a:gd name="T28" fmla="*/ 30 w 282"/>
                <a:gd name="T29" fmla="*/ 13 h 317"/>
                <a:gd name="T30" fmla="*/ 28 w 282"/>
                <a:gd name="T31" fmla="*/ 13 h 317"/>
                <a:gd name="T32" fmla="*/ 26 w 282"/>
                <a:gd name="T33" fmla="*/ 13 h 317"/>
                <a:gd name="T34" fmla="*/ 24 w 282"/>
                <a:gd name="T35" fmla="*/ 14 h 317"/>
                <a:gd name="T36" fmla="*/ 22 w 282"/>
                <a:gd name="T37" fmla="*/ 15 h 317"/>
                <a:gd name="T38" fmla="*/ 20 w 282"/>
                <a:gd name="T39" fmla="*/ 16 h 317"/>
                <a:gd name="T40" fmla="*/ 19 w 282"/>
                <a:gd name="T41" fmla="*/ 18 h 317"/>
                <a:gd name="T42" fmla="*/ 18 w 282"/>
                <a:gd name="T43" fmla="*/ 19 h 317"/>
                <a:gd name="T44" fmla="*/ 18 w 282"/>
                <a:gd name="T45" fmla="*/ 21 h 317"/>
                <a:gd name="T46" fmla="*/ 17 w 282"/>
                <a:gd name="T47" fmla="*/ 23 h 317"/>
                <a:gd name="T48" fmla="*/ 17 w 282"/>
                <a:gd name="T49" fmla="*/ 26 h 317"/>
                <a:gd name="T50" fmla="*/ 16 w 282"/>
                <a:gd name="T51" fmla="*/ 30 h 317"/>
                <a:gd name="T52" fmla="*/ 16 w 282"/>
                <a:gd name="T53" fmla="*/ 35 h 317"/>
                <a:gd name="T54" fmla="*/ 16 w 282"/>
                <a:gd name="T55" fmla="*/ 63 h 317"/>
                <a:gd name="T56" fmla="*/ 0 w 282"/>
                <a:gd name="T57" fmla="*/ 63 h 317"/>
                <a:gd name="T58" fmla="*/ 0 w 282"/>
                <a:gd name="T59" fmla="*/ 2 h 317"/>
                <a:gd name="T60" fmla="*/ 15 w 282"/>
                <a:gd name="T61" fmla="*/ 2 h 317"/>
                <a:gd name="T62" fmla="*/ 15 w 282"/>
                <a:gd name="T63" fmla="*/ 10 h 317"/>
                <a:gd name="T64" fmla="*/ 17 w 282"/>
                <a:gd name="T65" fmla="*/ 8 h 317"/>
                <a:gd name="T66" fmla="*/ 19 w 282"/>
                <a:gd name="T67" fmla="*/ 6 h 317"/>
                <a:gd name="T68" fmla="*/ 22 w 282"/>
                <a:gd name="T69" fmla="*/ 4 h 317"/>
                <a:gd name="T70" fmla="*/ 24 w 282"/>
                <a:gd name="T71" fmla="*/ 3 h 317"/>
                <a:gd name="T72" fmla="*/ 27 w 282"/>
                <a:gd name="T73" fmla="*/ 2 h 317"/>
                <a:gd name="T74" fmla="*/ 30 w 282"/>
                <a:gd name="T75" fmla="*/ 1 h 317"/>
                <a:gd name="T76" fmla="*/ 32 w 282"/>
                <a:gd name="T77" fmla="*/ 0 h 317"/>
                <a:gd name="T78" fmla="*/ 35 w 282"/>
                <a:gd name="T79" fmla="*/ 0 h 317"/>
                <a:gd name="T80" fmla="*/ 38 w 282"/>
                <a:gd name="T81" fmla="*/ 0 h 317"/>
                <a:gd name="T82" fmla="*/ 41 w 282"/>
                <a:gd name="T83" fmla="*/ 1 h 317"/>
                <a:gd name="T84" fmla="*/ 43 w 282"/>
                <a:gd name="T85" fmla="*/ 1 h 317"/>
                <a:gd name="T86" fmla="*/ 45 w 282"/>
                <a:gd name="T87" fmla="*/ 2 h 317"/>
                <a:gd name="T88" fmla="*/ 47 w 282"/>
                <a:gd name="T89" fmla="*/ 3 h 317"/>
                <a:gd name="T90" fmla="*/ 49 w 282"/>
                <a:gd name="T91" fmla="*/ 4 h 317"/>
                <a:gd name="T92" fmla="*/ 51 w 282"/>
                <a:gd name="T93" fmla="*/ 6 h 317"/>
                <a:gd name="T94" fmla="*/ 52 w 282"/>
                <a:gd name="T95" fmla="*/ 7 h 317"/>
                <a:gd name="T96" fmla="*/ 53 w 282"/>
                <a:gd name="T97" fmla="*/ 9 h 317"/>
                <a:gd name="T98" fmla="*/ 54 w 282"/>
                <a:gd name="T99" fmla="*/ 10 h 317"/>
                <a:gd name="T100" fmla="*/ 55 w 282"/>
                <a:gd name="T101" fmla="*/ 12 h 317"/>
                <a:gd name="T102" fmla="*/ 55 w 282"/>
                <a:gd name="T103" fmla="*/ 14 h 317"/>
                <a:gd name="T104" fmla="*/ 56 w 282"/>
                <a:gd name="T105" fmla="*/ 16 h 317"/>
                <a:gd name="T106" fmla="*/ 56 w 282"/>
                <a:gd name="T107" fmla="*/ 18 h 317"/>
                <a:gd name="T108" fmla="*/ 56 w 282"/>
                <a:gd name="T109" fmla="*/ 21 h 317"/>
                <a:gd name="T110" fmla="*/ 56 w 282"/>
                <a:gd name="T111" fmla="*/ 25 h 317"/>
                <a:gd name="T112" fmla="*/ 56 w 282"/>
                <a:gd name="T113" fmla="*/ 63 h 31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282"/>
                <a:gd name="T172" fmla="*/ 0 h 317"/>
                <a:gd name="T173" fmla="*/ 282 w 282"/>
                <a:gd name="T174" fmla="*/ 317 h 317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282" h="317">
                  <a:moveTo>
                    <a:pt x="282" y="317"/>
                  </a:moveTo>
                  <a:lnTo>
                    <a:pt x="200" y="317"/>
                  </a:lnTo>
                  <a:lnTo>
                    <a:pt x="200" y="159"/>
                  </a:lnTo>
                  <a:lnTo>
                    <a:pt x="200" y="136"/>
                  </a:lnTo>
                  <a:lnTo>
                    <a:pt x="199" y="118"/>
                  </a:lnTo>
                  <a:lnTo>
                    <a:pt x="198" y="103"/>
                  </a:lnTo>
                  <a:lnTo>
                    <a:pt x="195" y="93"/>
                  </a:lnTo>
                  <a:lnTo>
                    <a:pt x="192" y="87"/>
                  </a:lnTo>
                  <a:lnTo>
                    <a:pt x="188" y="81"/>
                  </a:lnTo>
                  <a:lnTo>
                    <a:pt x="183" y="75"/>
                  </a:lnTo>
                  <a:lnTo>
                    <a:pt x="178" y="70"/>
                  </a:lnTo>
                  <a:lnTo>
                    <a:pt x="172" y="68"/>
                  </a:lnTo>
                  <a:lnTo>
                    <a:pt x="165" y="64"/>
                  </a:lnTo>
                  <a:lnTo>
                    <a:pt x="158" y="63"/>
                  </a:lnTo>
                  <a:lnTo>
                    <a:pt x="149" y="63"/>
                  </a:lnTo>
                  <a:lnTo>
                    <a:pt x="140" y="63"/>
                  </a:lnTo>
                  <a:lnTo>
                    <a:pt x="130" y="66"/>
                  </a:lnTo>
                  <a:lnTo>
                    <a:pt x="120" y="69"/>
                  </a:lnTo>
                  <a:lnTo>
                    <a:pt x="112" y="74"/>
                  </a:lnTo>
                  <a:lnTo>
                    <a:pt x="103" y="81"/>
                  </a:lnTo>
                  <a:lnTo>
                    <a:pt x="97" y="89"/>
                  </a:lnTo>
                  <a:lnTo>
                    <a:pt x="92" y="96"/>
                  </a:lnTo>
                  <a:lnTo>
                    <a:pt x="89" y="106"/>
                  </a:lnTo>
                  <a:lnTo>
                    <a:pt x="85" y="118"/>
                  </a:lnTo>
                  <a:lnTo>
                    <a:pt x="84" y="133"/>
                  </a:lnTo>
                  <a:lnTo>
                    <a:pt x="83" y="153"/>
                  </a:lnTo>
                  <a:lnTo>
                    <a:pt x="81" y="177"/>
                  </a:lnTo>
                  <a:lnTo>
                    <a:pt x="81" y="317"/>
                  </a:lnTo>
                  <a:lnTo>
                    <a:pt x="0" y="317"/>
                  </a:lnTo>
                  <a:lnTo>
                    <a:pt x="0" y="8"/>
                  </a:lnTo>
                  <a:lnTo>
                    <a:pt x="75" y="8"/>
                  </a:lnTo>
                  <a:lnTo>
                    <a:pt x="75" y="52"/>
                  </a:lnTo>
                  <a:lnTo>
                    <a:pt x="86" y="40"/>
                  </a:lnTo>
                  <a:lnTo>
                    <a:pt x="97" y="29"/>
                  </a:lnTo>
                  <a:lnTo>
                    <a:pt x="109" y="21"/>
                  </a:lnTo>
                  <a:lnTo>
                    <a:pt x="121" y="14"/>
                  </a:lnTo>
                  <a:lnTo>
                    <a:pt x="135" y="8"/>
                  </a:lnTo>
                  <a:lnTo>
                    <a:pt x="149" y="4"/>
                  </a:lnTo>
                  <a:lnTo>
                    <a:pt x="163" y="1"/>
                  </a:lnTo>
                  <a:lnTo>
                    <a:pt x="178" y="0"/>
                  </a:lnTo>
                  <a:lnTo>
                    <a:pt x="192" y="0"/>
                  </a:lnTo>
                  <a:lnTo>
                    <a:pt x="204" y="3"/>
                  </a:lnTo>
                  <a:lnTo>
                    <a:pt x="216" y="5"/>
                  </a:lnTo>
                  <a:lnTo>
                    <a:pt x="228" y="10"/>
                  </a:lnTo>
                  <a:lnTo>
                    <a:pt x="239" y="15"/>
                  </a:lnTo>
                  <a:lnTo>
                    <a:pt x="247" y="21"/>
                  </a:lnTo>
                  <a:lnTo>
                    <a:pt x="256" y="28"/>
                  </a:lnTo>
                  <a:lnTo>
                    <a:pt x="262" y="35"/>
                  </a:lnTo>
                  <a:lnTo>
                    <a:pt x="267" y="43"/>
                  </a:lnTo>
                  <a:lnTo>
                    <a:pt x="271" y="51"/>
                  </a:lnTo>
                  <a:lnTo>
                    <a:pt x="275" y="60"/>
                  </a:lnTo>
                  <a:lnTo>
                    <a:pt x="278" y="69"/>
                  </a:lnTo>
                  <a:lnTo>
                    <a:pt x="280" y="80"/>
                  </a:lnTo>
                  <a:lnTo>
                    <a:pt x="281" y="92"/>
                  </a:lnTo>
                  <a:lnTo>
                    <a:pt x="282" y="108"/>
                  </a:lnTo>
                  <a:lnTo>
                    <a:pt x="282" y="125"/>
                  </a:lnTo>
                  <a:lnTo>
                    <a:pt x="282" y="317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R"/>
            </a:p>
          </p:txBody>
        </p:sp>
        <p:sp>
          <p:nvSpPr>
            <p:cNvPr id="295059" name="Freeform 153"/>
            <p:cNvSpPr>
              <a:spLocks noEditPoints="1"/>
            </p:cNvSpPr>
            <p:nvPr/>
          </p:nvSpPr>
          <p:spPr bwMode="auto">
            <a:xfrm>
              <a:off x="4651" y="3596"/>
              <a:ext cx="60" cy="87"/>
            </a:xfrm>
            <a:custGeom>
              <a:avLst/>
              <a:gdLst>
                <a:gd name="T0" fmla="*/ 45 w 302"/>
                <a:gd name="T1" fmla="*/ 86 h 435"/>
                <a:gd name="T2" fmla="*/ 43 w 302"/>
                <a:gd name="T3" fmla="*/ 79 h 435"/>
                <a:gd name="T4" fmla="*/ 38 w 302"/>
                <a:gd name="T5" fmla="*/ 83 h 435"/>
                <a:gd name="T6" fmla="*/ 33 w 302"/>
                <a:gd name="T7" fmla="*/ 85 h 435"/>
                <a:gd name="T8" fmla="*/ 28 w 302"/>
                <a:gd name="T9" fmla="*/ 87 h 435"/>
                <a:gd name="T10" fmla="*/ 23 w 302"/>
                <a:gd name="T11" fmla="*/ 87 h 435"/>
                <a:gd name="T12" fmla="*/ 18 w 302"/>
                <a:gd name="T13" fmla="*/ 86 h 435"/>
                <a:gd name="T14" fmla="*/ 13 w 302"/>
                <a:gd name="T15" fmla="*/ 84 h 435"/>
                <a:gd name="T16" fmla="*/ 9 w 302"/>
                <a:gd name="T17" fmla="*/ 80 h 435"/>
                <a:gd name="T18" fmla="*/ 6 w 302"/>
                <a:gd name="T19" fmla="*/ 76 h 435"/>
                <a:gd name="T20" fmla="*/ 3 w 302"/>
                <a:gd name="T21" fmla="*/ 71 h 435"/>
                <a:gd name="T22" fmla="*/ 1 w 302"/>
                <a:gd name="T23" fmla="*/ 65 h 435"/>
                <a:gd name="T24" fmla="*/ 0 w 302"/>
                <a:gd name="T25" fmla="*/ 58 h 435"/>
                <a:gd name="T26" fmla="*/ 0 w 302"/>
                <a:gd name="T27" fmla="*/ 51 h 435"/>
                <a:gd name="T28" fmla="*/ 1 w 302"/>
                <a:gd name="T29" fmla="*/ 44 h 435"/>
                <a:gd name="T30" fmla="*/ 3 w 302"/>
                <a:gd name="T31" fmla="*/ 38 h 435"/>
                <a:gd name="T32" fmla="*/ 6 w 302"/>
                <a:gd name="T33" fmla="*/ 33 h 435"/>
                <a:gd name="T34" fmla="*/ 9 w 302"/>
                <a:gd name="T35" fmla="*/ 29 h 435"/>
                <a:gd name="T36" fmla="*/ 13 w 302"/>
                <a:gd name="T37" fmla="*/ 25 h 435"/>
                <a:gd name="T38" fmla="*/ 18 w 302"/>
                <a:gd name="T39" fmla="*/ 23 h 435"/>
                <a:gd name="T40" fmla="*/ 23 w 302"/>
                <a:gd name="T41" fmla="*/ 22 h 435"/>
                <a:gd name="T42" fmla="*/ 28 w 302"/>
                <a:gd name="T43" fmla="*/ 22 h 435"/>
                <a:gd name="T44" fmla="*/ 33 w 302"/>
                <a:gd name="T45" fmla="*/ 23 h 435"/>
                <a:gd name="T46" fmla="*/ 38 w 302"/>
                <a:gd name="T47" fmla="*/ 26 h 435"/>
                <a:gd name="T48" fmla="*/ 42 w 302"/>
                <a:gd name="T49" fmla="*/ 29 h 435"/>
                <a:gd name="T50" fmla="*/ 44 w 302"/>
                <a:gd name="T51" fmla="*/ 0 h 435"/>
                <a:gd name="T52" fmla="*/ 60 w 302"/>
                <a:gd name="T53" fmla="*/ 86 h 435"/>
                <a:gd name="T54" fmla="*/ 16 w 302"/>
                <a:gd name="T55" fmla="*/ 58 h 435"/>
                <a:gd name="T56" fmla="*/ 17 w 302"/>
                <a:gd name="T57" fmla="*/ 64 h 435"/>
                <a:gd name="T58" fmla="*/ 18 w 302"/>
                <a:gd name="T59" fmla="*/ 67 h 435"/>
                <a:gd name="T60" fmla="*/ 20 w 302"/>
                <a:gd name="T61" fmla="*/ 69 h 435"/>
                <a:gd name="T62" fmla="*/ 22 w 302"/>
                <a:gd name="T63" fmla="*/ 72 h 435"/>
                <a:gd name="T64" fmla="*/ 25 w 302"/>
                <a:gd name="T65" fmla="*/ 73 h 435"/>
                <a:gd name="T66" fmla="*/ 29 w 302"/>
                <a:gd name="T67" fmla="*/ 74 h 435"/>
                <a:gd name="T68" fmla="*/ 32 w 302"/>
                <a:gd name="T69" fmla="*/ 74 h 435"/>
                <a:gd name="T70" fmla="*/ 34 w 302"/>
                <a:gd name="T71" fmla="*/ 73 h 435"/>
                <a:gd name="T72" fmla="*/ 37 w 302"/>
                <a:gd name="T73" fmla="*/ 72 h 435"/>
                <a:gd name="T74" fmla="*/ 39 w 302"/>
                <a:gd name="T75" fmla="*/ 70 h 435"/>
                <a:gd name="T76" fmla="*/ 41 w 302"/>
                <a:gd name="T77" fmla="*/ 68 h 435"/>
                <a:gd name="T78" fmla="*/ 42 w 302"/>
                <a:gd name="T79" fmla="*/ 65 h 435"/>
                <a:gd name="T80" fmla="*/ 43 w 302"/>
                <a:gd name="T81" fmla="*/ 61 h 435"/>
                <a:gd name="T82" fmla="*/ 44 w 302"/>
                <a:gd name="T83" fmla="*/ 57 h 435"/>
                <a:gd name="T84" fmla="*/ 44 w 302"/>
                <a:gd name="T85" fmla="*/ 52 h 435"/>
                <a:gd name="T86" fmla="*/ 43 w 302"/>
                <a:gd name="T87" fmla="*/ 48 h 435"/>
                <a:gd name="T88" fmla="*/ 42 w 302"/>
                <a:gd name="T89" fmla="*/ 44 h 435"/>
                <a:gd name="T90" fmla="*/ 41 w 302"/>
                <a:gd name="T91" fmla="*/ 41 h 435"/>
                <a:gd name="T92" fmla="*/ 39 w 302"/>
                <a:gd name="T93" fmla="*/ 38 h 435"/>
                <a:gd name="T94" fmla="*/ 37 w 302"/>
                <a:gd name="T95" fmla="*/ 37 h 435"/>
                <a:gd name="T96" fmla="*/ 34 w 302"/>
                <a:gd name="T97" fmla="*/ 35 h 435"/>
                <a:gd name="T98" fmla="*/ 31 w 302"/>
                <a:gd name="T99" fmla="*/ 35 h 435"/>
                <a:gd name="T100" fmla="*/ 29 w 302"/>
                <a:gd name="T101" fmla="*/ 35 h 435"/>
                <a:gd name="T102" fmla="*/ 26 w 302"/>
                <a:gd name="T103" fmla="*/ 35 h 435"/>
                <a:gd name="T104" fmla="*/ 23 w 302"/>
                <a:gd name="T105" fmla="*/ 37 h 435"/>
                <a:gd name="T106" fmla="*/ 21 w 302"/>
                <a:gd name="T107" fmla="*/ 38 h 435"/>
                <a:gd name="T108" fmla="*/ 19 w 302"/>
                <a:gd name="T109" fmla="*/ 41 h 435"/>
                <a:gd name="T110" fmla="*/ 18 w 302"/>
                <a:gd name="T111" fmla="*/ 44 h 435"/>
                <a:gd name="T112" fmla="*/ 17 w 302"/>
                <a:gd name="T113" fmla="*/ 47 h 435"/>
                <a:gd name="T114" fmla="*/ 16 w 302"/>
                <a:gd name="T115" fmla="*/ 51 h 43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302"/>
                <a:gd name="T175" fmla="*/ 0 h 435"/>
                <a:gd name="T176" fmla="*/ 302 w 302"/>
                <a:gd name="T177" fmla="*/ 435 h 435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302" h="435">
                  <a:moveTo>
                    <a:pt x="302" y="428"/>
                  </a:moveTo>
                  <a:lnTo>
                    <a:pt x="226" y="428"/>
                  </a:lnTo>
                  <a:lnTo>
                    <a:pt x="226" y="382"/>
                  </a:lnTo>
                  <a:lnTo>
                    <a:pt x="215" y="395"/>
                  </a:lnTo>
                  <a:lnTo>
                    <a:pt x="205" y="405"/>
                  </a:lnTo>
                  <a:lnTo>
                    <a:pt x="193" y="415"/>
                  </a:lnTo>
                  <a:lnTo>
                    <a:pt x="181" y="422"/>
                  </a:lnTo>
                  <a:lnTo>
                    <a:pt x="168" y="427"/>
                  </a:lnTo>
                  <a:lnTo>
                    <a:pt x="155" y="432"/>
                  </a:lnTo>
                  <a:lnTo>
                    <a:pt x="141" y="435"/>
                  </a:lnTo>
                  <a:lnTo>
                    <a:pt x="129" y="435"/>
                  </a:lnTo>
                  <a:lnTo>
                    <a:pt x="116" y="435"/>
                  </a:lnTo>
                  <a:lnTo>
                    <a:pt x="103" y="432"/>
                  </a:lnTo>
                  <a:lnTo>
                    <a:pt x="90" y="428"/>
                  </a:lnTo>
                  <a:lnTo>
                    <a:pt x="80" y="425"/>
                  </a:lnTo>
                  <a:lnTo>
                    <a:pt x="67" y="419"/>
                  </a:lnTo>
                  <a:lnTo>
                    <a:pt x="57" y="410"/>
                  </a:lnTo>
                  <a:lnTo>
                    <a:pt x="47" y="402"/>
                  </a:lnTo>
                  <a:lnTo>
                    <a:pt x="37" y="392"/>
                  </a:lnTo>
                  <a:lnTo>
                    <a:pt x="29" y="381"/>
                  </a:lnTo>
                  <a:lnTo>
                    <a:pt x="20" y="368"/>
                  </a:lnTo>
                  <a:lnTo>
                    <a:pt x="14" y="355"/>
                  </a:lnTo>
                  <a:lnTo>
                    <a:pt x="8" y="340"/>
                  </a:lnTo>
                  <a:lnTo>
                    <a:pt x="5" y="326"/>
                  </a:lnTo>
                  <a:lnTo>
                    <a:pt x="1" y="309"/>
                  </a:lnTo>
                  <a:lnTo>
                    <a:pt x="0" y="290"/>
                  </a:lnTo>
                  <a:lnTo>
                    <a:pt x="0" y="272"/>
                  </a:lnTo>
                  <a:lnTo>
                    <a:pt x="0" y="253"/>
                  </a:lnTo>
                  <a:lnTo>
                    <a:pt x="1" y="235"/>
                  </a:lnTo>
                  <a:lnTo>
                    <a:pt x="5" y="218"/>
                  </a:lnTo>
                  <a:lnTo>
                    <a:pt x="8" y="202"/>
                  </a:lnTo>
                  <a:lnTo>
                    <a:pt x="13" y="189"/>
                  </a:lnTo>
                  <a:lnTo>
                    <a:pt x="20" y="175"/>
                  </a:lnTo>
                  <a:lnTo>
                    <a:pt x="28" y="163"/>
                  </a:lnTo>
                  <a:lnTo>
                    <a:pt x="36" y="152"/>
                  </a:lnTo>
                  <a:lnTo>
                    <a:pt x="46" y="143"/>
                  </a:lnTo>
                  <a:lnTo>
                    <a:pt x="55" y="134"/>
                  </a:lnTo>
                  <a:lnTo>
                    <a:pt x="66" y="127"/>
                  </a:lnTo>
                  <a:lnTo>
                    <a:pt x="78" y="121"/>
                  </a:lnTo>
                  <a:lnTo>
                    <a:pt x="90" y="117"/>
                  </a:lnTo>
                  <a:lnTo>
                    <a:pt x="103" y="114"/>
                  </a:lnTo>
                  <a:lnTo>
                    <a:pt x="116" y="111"/>
                  </a:lnTo>
                  <a:lnTo>
                    <a:pt x="130" y="111"/>
                  </a:lnTo>
                  <a:lnTo>
                    <a:pt x="143" y="111"/>
                  </a:lnTo>
                  <a:lnTo>
                    <a:pt x="155" y="114"/>
                  </a:lnTo>
                  <a:lnTo>
                    <a:pt x="167" y="117"/>
                  </a:lnTo>
                  <a:lnTo>
                    <a:pt x="179" y="122"/>
                  </a:lnTo>
                  <a:lnTo>
                    <a:pt x="190" y="128"/>
                  </a:lnTo>
                  <a:lnTo>
                    <a:pt x="199" y="135"/>
                  </a:lnTo>
                  <a:lnTo>
                    <a:pt x="210" y="144"/>
                  </a:lnTo>
                  <a:lnTo>
                    <a:pt x="220" y="155"/>
                  </a:lnTo>
                  <a:lnTo>
                    <a:pt x="220" y="0"/>
                  </a:lnTo>
                  <a:lnTo>
                    <a:pt x="302" y="0"/>
                  </a:lnTo>
                  <a:lnTo>
                    <a:pt x="302" y="428"/>
                  </a:lnTo>
                  <a:close/>
                  <a:moveTo>
                    <a:pt x="83" y="266"/>
                  </a:moveTo>
                  <a:lnTo>
                    <a:pt x="83" y="289"/>
                  </a:lnTo>
                  <a:lnTo>
                    <a:pt x="87" y="309"/>
                  </a:lnTo>
                  <a:lnTo>
                    <a:pt x="88" y="318"/>
                  </a:lnTo>
                  <a:lnTo>
                    <a:pt x="90" y="326"/>
                  </a:lnTo>
                  <a:lnTo>
                    <a:pt x="93" y="333"/>
                  </a:lnTo>
                  <a:lnTo>
                    <a:pt x="97" y="338"/>
                  </a:lnTo>
                  <a:lnTo>
                    <a:pt x="101" y="346"/>
                  </a:lnTo>
                  <a:lnTo>
                    <a:pt x="107" y="352"/>
                  </a:lnTo>
                  <a:lnTo>
                    <a:pt x="113" y="358"/>
                  </a:lnTo>
                  <a:lnTo>
                    <a:pt x="121" y="362"/>
                  </a:lnTo>
                  <a:lnTo>
                    <a:pt x="128" y="366"/>
                  </a:lnTo>
                  <a:lnTo>
                    <a:pt x="135" y="368"/>
                  </a:lnTo>
                  <a:lnTo>
                    <a:pt x="144" y="370"/>
                  </a:lnTo>
                  <a:lnTo>
                    <a:pt x="152" y="370"/>
                  </a:lnTo>
                  <a:lnTo>
                    <a:pt x="159" y="370"/>
                  </a:lnTo>
                  <a:lnTo>
                    <a:pt x="166" y="369"/>
                  </a:lnTo>
                  <a:lnTo>
                    <a:pt x="172" y="367"/>
                  </a:lnTo>
                  <a:lnTo>
                    <a:pt x="179" y="364"/>
                  </a:lnTo>
                  <a:lnTo>
                    <a:pt x="184" y="361"/>
                  </a:lnTo>
                  <a:lnTo>
                    <a:pt x="190" y="357"/>
                  </a:lnTo>
                  <a:lnTo>
                    <a:pt x="195" y="352"/>
                  </a:lnTo>
                  <a:lnTo>
                    <a:pt x="201" y="346"/>
                  </a:lnTo>
                  <a:lnTo>
                    <a:pt x="204" y="340"/>
                  </a:lnTo>
                  <a:lnTo>
                    <a:pt x="209" y="333"/>
                  </a:lnTo>
                  <a:lnTo>
                    <a:pt x="213" y="324"/>
                  </a:lnTo>
                  <a:lnTo>
                    <a:pt x="215" y="316"/>
                  </a:lnTo>
                  <a:lnTo>
                    <a:pt x="218" y="307"/>
                  </a:lnTo>
                  <a:lnTo>
                    <a:pt x="219" y="297"/>
                  </a:lnTo>
                  <a:lnTo>
                    <a:pt x="220" y="286"/>
                  </a:lnTo>
                  <a:lnTo>
                    <a:pt x="220" y="275"/>
                  </a:lnTo>
                  <a:lnTo>
                    <a:pt x="220" y="261"/>
                  </a:lnTo>
                  <a:lnTo>
                    <a:pt x="219" y="249"/>
                  </a:lnTo>
                  <a:lnTo>
                    <a:pt x="218" y="238"/>
                  </a:lnTo>
                  <a:lnTo>
                    <a:pt x="215" y="229"/>
                  </a:lnTo>
                  <a:lnTo>
                    <a:pt x="213" y="219"/>
                  </a:lnTo>
                  <a:lnTo>
                    <a:pt x="209" y="211"/>
                  </a:lnTo>
                  <a:lnTo>
                    <a:pt x="205" y="203"/>
                  </a:lnTo>
                  <a:lnTo>
                    <a:pt x="201" y="197"/>
                  </a:lnTo>
                  <a:lnTo>
                    <a:pt x="196" y="192"/>
                  </a:lnTo>
                  <a:lnTo>
                    <a:pt x="191" y="188"/>
                  </a:lnTo>
                  <a:lnTo>
                    <a:pt x="185" y="183"/>
                  </a:lnTo>
                  <a:lnTo>
                    <a:pt x="179" y="180"/>
                  </a:lnTo>
                  <a:lnTo>
                    <a:pt x="173" y="177"/>
                  </a:lnTo>
                  <a:lnTo>
                    <a:pt x="166" y="175"/>
                  </a:lnTo>
                  <a:lnTo>
                    <a:pt x="158" y="174"/>
                  </a:lnTo>
                  <a:lnTo>
                    <a:pt x="151" y="174"/>
                  </a:lnTo>
                  <a:lnTo>
                    <a:pt x="144" y="174"/>
                  </a:lnTo>
                  <a:lnTo>
                    <a:pt x="138" y="175"/>
                  </a:lnTo>
                  <a:lnTo>
                    <a:pt x="130" y="177"/>
                  </a:lnTo>
                  <a:lnTo>
                    <a:pt x="124" y="180"/>
                  </a:lnTo>
                  <a:lnTo>
                    <a:pt x="118" y="183"/>
                  </a:lnTo>
                  <a:lnTo>
                    <a:pt x="113" y="186"/>
                  </a:lnTo>
                  <a:lnTo>
                    <a:pt x="107" y="191"/>
                  </a:lnTo>
                  <a:lnTo>
                    <a:pt x="103" y="197"/>
                  </a:lnTo>
                  <a:lnTo>
                    <a:pt x="98" y="203"/>
                  </a:lnTo>
                  <a:lnTo>
                    <a:pt x="94" y="211"/>
                  </a:lnTo>
                  <a:lnTo>
                    <a:pt x="90" y="218"/>
                  </a:lnTo>
                  <a:lnTo>
                    <a:pt x="88" y="226"/>
                  </a:lnTo>
                  <a:lnTo>
                    <a:pt x="86" y="235"/>
                  </a:lnTo>
                  <a:lnTo>
                    <a:pt x="84" y="244"/>
                  </a:lnTo>
                  <a:lnTo>
                    <a:pt x="83" y="255"/>
                  </a:lnTo>
                  <a:lnTo>
                    <a:pt x="83" y="266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R"/>
            </a:p>
          </p:txBody>
        </p:sp>
        <p:sp>
          <p:nvSpPr>
            <p:cNvPr id="295060" name="Freeform 154"/>
            <p:cNvSpPr>
              <a:spLocks noEditPoints="1"/>
            </p:cNvSpPr>
            <p:nvPr/>
          </p:nvSpPr>
          <p:spPr bwMode="auto">
            <a:xfrm>
              <a:off x="4727" y="3596"/>
              <a:ext cx="16" cy="85"/>
            </a:xfrm>
            <a:custGeom>
              <a:avLst/>
              <a:gdLst>
                <a:gd name="T0" fmla="*/ 0 w 82"/>
                <a:gd name="T1" fmla="*/ 15 h 428"/>
                <a:gd name="T2" fmla="*/ 0 w 82"/>
                <a:gd name="T3" fmla="*/ 0 h 428"/>
                <a:gd name="T4" fmla="*/ 16 w 82"/>
                <a:gd name="T5" fmla="*/ 0 h 428"/>
                <a:gd name="T6" fmla="*/ 16 w 82"/>
                <a:gd name="T7" fmla="*/ 15 h 428"/>
                <a:gd name="T8" fmla="*/ 0 w 82"/>
                <a:gd name="T9" fmla="*/ 15 h 428"/>
                <a:gd name="T10" fmla="*/ 0 w 82"/>
                <a:gd name="T11" fmla="*/ 85 h 428"/>
                <a:gd name="T12" fmla="*/ 0 w 82"/>
                <a:gd name="T13" fmla="*/ 24 h 428"/>
                <a:gd name="T14" fmla="*/ 16 w 82"/>
                <a:gd name="T15" fmla="*/ 24 h 428"/>
                <a:gd name="T16" fmla="*/ 16 w 82"/>
                <a:gd name="T17" fmla="*/ 85 h 428"/>
                <a:gd name="T18" fmla="*/ 0 w 82"/>
                <a:gd name="T19" fmla="*/ 85 h 42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82"/>
                <a:gd name="T31" fmla="*/ 0 h 428"/>
                <a:gd name="T32" fmla="*/ 82 w 82"/>
                <a:gd name="T33" fmla="*/ 428 h 428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82" h="428">
                  <a:moveTo>
                    <a:pt x="0" y="76"/>
                  </a:moveTo>
                  <a:lnTo>
                    <a:pt x="0" y="0"/>
                  </a:lnTo>
                  <a:lnTo>
                    <a:pt x="82" y="0"/>
                  </a:lnTo>
                  <a:lnTo>
                    <a:pt x="82" y="76"/>
                  </a:lnTo>
                  <a:lnTo>
                    <a:pt x="0" y="76"/>
                  </a:lnTo>
                  <a:close/>
                  <a:moveTo>
                    <a:pt x="0" y="428"/>
                  </a:moveTo>
                  <a:lnTo>
                    <a:pt x="0" y="119"/>
                  </a:lnTo>
                  <a:lnTo>
                    <a:pt x="82" y="119"/>
                  </a:lnTo>
                  <a:lnTo>
                    <a:pt x="82" y="428"/>
                  </a:lnTo>
                  <a:lnTo>
                    <a:pt x="0" y="428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R"/>
            </a:p>
          </p:txBody>
        </p:sp>
        <p:sp>
          <p:nvSpPr>
            <p:cNvPr id="295061" name="Freeform 155"/>
            <p:cNvSpPr>
              <a:spLocks/>
            </p:cNvSpPr>
            <p:nvPr/>
          </p:nvSpPr>
          <p:spPr bwMode="auto">
            <a:xfrm>
              <a:off x="4760" y="3618"/>
              <a:ext cx="57" cy="63"/>
            </a:xfrm>
            <a:custGeom>
              <a:avLst/>
              <a:gdLst>
                <a:gd name="T0" fmla="*/ 57 w 282"/>
                <a:gd name="T1" fmla="*/ 63 h 317"/>
                <a:gd name="T2" fmla="*/ 41 w 282"/>
                <a:gd name="T3" fmla="*/ 63 h 317"/>
                <a:gd name="T4" fmla="*/ 41 w 282"/>
                <a:gd name="T5" fmla="*/ 32 h 317"/>
                <a:gd name="T6" fmla="*/ 40 w 282"/>
                <a:gd name="T7" fmla="*/ 27 h 317"/>
                <a:gd name="T8" fmla="*/ 40 w 282"/>
                <a:gd name="T9" fmla="*/ 23 h 317"/>
                <a:gd name="T10" fmla="*/ 40 w 282"/>
                <a:gd name="T11" fmla="*/ 20 h 317"/>
                <a:gd name="T12" fmla="*/ 39 w 282"/>
                <a:gd name="T13" fmla="*/ 18 h 317"/>
                <a:gd name="T14" fmla="*/ 39 w 282"/>
                <a:gd name="T15" fmla="*/ 17 h 317"/>
                <a:gd name="T16" fmla="*/ 38 w 282"/>
                <a:gd name="T17" fmla="*/ 16 h 317"/>
                <a:gd name="T18" fmla="*/ 37 w 282"/>
                <a:gd name="T19" fmla="*/ 15 h 317"/>
                <a:gd name="T20" fmla="*/ 36 w 282"/>
                <a:gd name="T21" fmla="*/ 14 h 317"/>
                <a:gd name="T22" fmla="*/ 35 w 282"/>
                <a:gd name="T23" fmla="*/ 14 h 317"/>
                <a:gd name="T24" fmla="*/ 33 w 282"/>
                <a:gd name="T25" fmla="*/ 13 h 317"/>
                <a:gd name="T26" fmla="*/ 32 w 282"/>
                <a:gd name="T27" fmla="*/ 13 h 317"/>
                <a:gd name="T28" fmla="*/ 30 w 282"/>
                <a:gd name="T29" fmla="*/ 13 h 317"/>
                <a:gd name="T30" fmla="*/ 28 w 282"/>
                <a:gd name="T31" fmla="*/ 13 h 317"/>
                <a:gd name="T32" fmla="*/ 26 w 282"/>
                <a:gd name="T33" fmla="*/ 13 h 317"/>
                <a:gd name="T34" fmla="*/ 24 w 282"/>
                <a:gd name="T35" fmla="*/ 14 h 317"/>
                <a:gd name="T36" fmla="*/ 22 w 282"/>
                <a:gd name="T37" fmla="*/ 15 h 317"/>
                <a:gd name="T38" fmla="*/ 21 w 282"/>
                <a:gd name="T39" fmla="*/ 16 h 317"/>
                <a:gd name="T40" fmla="*/ 20 w 282"/>
                <a:gd name="T41" fmla="*/ 18 h 317"/>
                <a:gd name="T42" fmla="*/ 19 w 282"/>
                <a:gd name="T43" fmla="*/ 19 h 317"/>
                <a:gd name="T44" fmla="*/ 18 w 282"/>
                <a:gd name="T45" fmla="*/ 21 h 317"/>
                <a:gd name="T46" fmla="*/ 17 w 282"/>
                <a:gd name="T47" fmla="*/ 23 h 317"/>
                <a:gd name="T48" fmla="*/ 17 w 282"/>
                <a:gd name="T49" fmla="*/ 26 h 317"/>
                <a:gd name="T50" fmla="*/ 17 w 282"/>
                <a:gd name="T51" fmla="*/ 30 h 317"/>
                <a:gd name="T52" fmla="*/ 17 w 282"/>
                <a:gd name="T53" fmla="*/ 35 h 317"/>
                <a:gd name="T54" fmla="*/ 17 w 282"/>
                <a:gd name="T55" fmla="*/ 63 h 317"/>
                <a:gd name="T56" fmla="*/ 0 w 282"/>
                <a:gd name="T57" fmla="*/ 63 h 317"/>
                <a:gd name="T58" fmla="*/ 0 w 282"/>
                <a:gd name="T59" fmla="*/ 2 h 317"/>
                <a:gd name="T60" fmla="*/ 15 w 282"/>
                <a:gd name="T61" fmla="*/ 2 h 317"/>
                <a:gd name="T62" fmla="*/ 15 w 282"/>
                <a:gd name="T63" fmla="*/ 10 h 317"/>
                <a:gd name="T64" fmla="*/ 18 w 282"/>
                <a:gd name="T65" fmla="*/ 8 h 317"/>
                <a:gd name="T66" fmla="*/ 20 w 282"/>
                <a:gd name="T67" fmla="*/ 6 h 317"/>
                <a:gd name="T68" fmla="*/ 22 w 282"/>
                <a:gd name="T69" fmla="*/ 4 h 317"/>
                <a:gd name="T70" fmla="*/ 25 w 282"/>
                <a:gd name="T71" fmla="*/ 3 h 317"/>
                <a:gd name="T72" fmla="*/ 27 w 282"/>
                <a:gd name="T73" fmla="*/ 2 h 317"/>
                <a:gd name="T74" fmla="*/ 30 w 282"/>
                <a:gd name="T75" fmla="*/ 1 h 317"/>
                <a:gd name="T76" fmla="*/ 33 w 282"/>
                <a:gd name="T77" fmla="*/ 0 h 317"/>
                <a:gd name="T78" fmla="*/ 36 w 282"/>
                <a:gd name="T79" fmla="*/ 0 h 317"/>
                <a:gd name="T80" fmla="*/ 39 w 282"/>
                <a:gd name="T81" fmla="*/ 0 h 317"/>
                <a:gd name="T82" fmla="*/ 41 w 282"/>
                <a:gd name="T83" fmla="*/ 1 h 317"/>
                <a:gd name="T84" fmla="*/ 44 w 282"/>
                <a:gd name="T85" fmla="*/ 1 h 317"/>
                <a:gd name="T86" fmla="*/ 46 w 282"/>
                <a:gd name="T87" fmla="*/ 2 h 317"/>
                <a:gd name="T88" fmla="*/ 48 w 282"/>
                <a:gd name="T89" fmla="*/ 3 h 317"/>
                <a:gd name="T90" fmla="*/ 50 w 282"/>
                <a:gd name="T91" fmla="*/ 4 h 317"/>
                <a:gd name="T92" fmla="*/ 52 w 282"/>
                <a:gd name="T93" fmla="*/ 6 h 317"/>
                <a:gd name="T94" fmla="*/ 53 w 282"/>
                <a:gd name="T95" fmla="*/ 7 h 317"/>
                <a:gd name="T96" fmla="*/ 54 w 282"/>
                <a:gd name="T97" fmla="*/ 9 h 317"/>
                <a:gd name="T98" fmla="*/ 55 w 282"/>
                <a:gd name="T99" fmla="*/ 10 h 317"/>
                <a:gd name="T100" fmla="*/ 56 w 282"/>
                <a:gd name="T101" fmla="*/ 12 h 317"/>
                <a:gd name="T102" fmla="*/ 56 w 282"/>
                <a:gd name="T103" fmla="*/ 14 h 317"/>
                <a:gd name="T104" fmla="*/ 57 w 282"/>
                <a:gd name="T105" fmla="*/ 16 h 317"/>
                <a:gd name="T106" fmla="*/ 57 w 282"/>
                <a:gd name="T107" fmla="*/ 18 h 317"/>
                <a:gd name="T108" fmla="*/ 57 w 282"/>
                <a:gd name="T109" fmla="*/ 21 h 317"/>
                <a:gd name="T110" fmla="*/ 57 w 282"/>
                <a:gd name="T111" fmla="*/ 25 h 317"/>
                <a:gd name="T112" fmla="*/ 57 w 282"/>
                <a:gd name="T113" fmla="*/ 63 h 31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282"/>
                <a:gd name="T172" fmla="*/ 0 h 317"/>
                <a:gd name="T173" fmla="*/ 282 w 282"/>
                <a:gd name="T174" fmla="*/ 317 h 317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282" h="317">
                  <a:moveTo>
                    <a:pt x="282" y="317"/>
                  </a:moveTo>
                  <a:lnTo>
                    <a:pt x="201" y="317"/>
                  </a:lnTo>
                  <a:lnTo>
                    <a:pt x="201" y="159"/>
                  </a:lnTo>
                  <a:lnTo>
                    <a:pt x="200" y="136"/>
                  </a:lnTo>
                  <a:lnTo>
                    <a:pt x="200" y="118"/>
                  </a:lnTo>
                  <a:lnTo>
                    <a:pt x="197" y="103"/>
                  </a:lnTo>
                  <a:lnTo>
                    <a:pt x="195" y="93"/>
                  </a:lnTo>
                  <a:lnTo>
                    <a:pt x="192" y="87"/>
                  </a:lnTo>
                  <a:lnTo>
                    <a:pt x="189" y="81"/>
                  </a:lnTo>
                  <a:lnTo>
                    <a:pt x="184" y="75"/>
                  </a:lnTo>
                  <a:lnTo>
                    <a:pt x="178" y="70"/>
                  </a:lnTo>
                  <a:lnTo>
                    <a:pt x="172" y="68"/>
                  </a:lnTo>
                  <a:lnTo>
                    <a:pt x="165" y="64"/>
                  </a:lnTo>
                  <a:lnTo>
                    <a:pt x="157" y="63"/>
                  </a:lnTo>
                  <a:lnTo>
                    <a:pt x="150" y="63"/>
                  </a:lnTo>
                  <a:lnTo>
                    <a:pt x="139" y="63"/>
                  </a:lnTo>
                  <a:lnTo>
                    <a:pt x="129" y="66"/>
                  </a:lnTo>
                  <a:lnTo>
                    <a:pt x="120" y="69"/>
                  </a:lnTo>
                  <a:lnTo>
                    <a:pt x="111" y="74"/>
                  </a:lnTo>
                  <a:lnTo>
                    <a:pt x="104" y="81"/>
                  </a:lnTo>
                  <a:lnTo>
                    <a:pt x="97" y="89"/>
                  </a:lnTo>
                  <a:lnTo>
                    <a:pt x="92" y="96"/>
                  </a:lnTo>
                  <a:lnTo>
                    <a:pt x="88" y="106"/>
                  </a:lnTo>
                  <a:lnTo>
                    <a:pt x="86" y="118"/>
                  </a:lnTo>
                  <a:lnTo>
                    <a:pt x="83" y="133"/>
                  </a:lnTo>
                  <a:lnTo>
                    <a:pt x="82" y="153"/>
                  </a:lnTo>
                  <a:lnTo>
                    <a:pt x="82" y="177"/>
                  </a:lnTo>
                  <a:lnTo>
                    <a:pt x="82" y="317"/>
                  </a:lnTo>
                  <a:lnTo>
                    <a:pt x="0" y="317"/>
                  </a:lnTo>
                  <a:lnTo>
                    <a:pt x="0" y="8"/>
                  </a:lnTo>
                  <a:lnTo>
                    <a:pt x="76" y="8"/>
                  </a:lnTo>
                  <a:lnTo>
                    <a:pt x="76" y="52"/>
                  </a:lnTo>
                  <a:lnTo>
                    <a:pt x="87" y="40"/>
                  </a:lnTo>
                  <a:lnTo>
                    <a:pt x="98" y="29"/>
                  </a:lnTo>
                  <a:lnTo>
                    <a:pt x="110" y="21"/>
                  </a:lnTo>
                  <a:lnTo>
                    <a:pt x="122" y="14"/>
                  </a:lnTo>
                  <a:lnTo>
                    <a:pt x="136" y="8"/>
                  </a:lnTo>
                  <a:lnTo>
                    <a:pt x="149" y="4"/>
                  </a:lnTo>
                  <a:lnTo>
                    <a:pt x="163" y="1"/>
                  </a:lnTo>
                  <a:lnTo>
                    <a:pt x="178" y="0"/>
                  </a:lnTo>
                  <a:lnTo>
                    <a:pt x="191" y="0"/>
                  </a:lnTo>
                  <a:lnTo>
                    <a:pt x="205" y="3"/>
                  </a:lnTo>
                  <a:lnTo>
                    <a:pt x="217" y="5"/>
                  </a:lnTo>
                  <a:lnTo>
                    <a:pt x="228" y="10"/>
                  </a:lnTo>
                  <a:lnTo>
                    <a:pt x="238" y="15"/>
                  </a:lnTo>
                  <a:lnTo>
                    <a:pt x="248" y="21"/>
                  </a:lnTo>
                  <a:lnTo>
                    <a:pt x="255" y="28"/>
                  </a:lnTo>
                  <a:lnTo>
                    <a:pt x="261" y="35"/>
                  </a:lnTo>
                  <a:lnTo>
                    <a:pt x="267" y="43"/>
                  </a:lnTo>
                  <a:lnTo>
                    <a:pt x="272" y="51"/>
                  </a:lnTo>
                  <a:lnTo>
                    <a:pt x="275" y="60"/>
                  </a:lnTo>
                  <a:lnTo>
                    <a:pt x="278" y="69"/>
                  </a:lnTo>
                  <a:lnTo>
                    <a:pt x="280" y="80"/>
                  </a:lnTo>
                  <a:lnTo>
                    <a:pt x="282" y="92"/>
                  </a:lnTo>
                  <a:lnTo>
                    <a:pt x="282" y="108"/>
                  </a:lnTo>
                  <a:lnTo>
                    <a:pt x="282" y="125"/>
                  </a:lnTo>
                  <a:lnTo>
                    <a:pt x="282" y="317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R"/>
            </a:p>
          </p:txBody>
        </p:sp>
        <p:sp>
          <p:nvSpPr>
            <p:cNvPr id="295062" name="Freeform 156"/>
            <p:cNvSpPr>
              <a:spLocks noEditPoints="1"/>
            </p:cNvSpPr>
            <p:nvPr/>
          </p:nvSpPr>
          <p:spPr bwMode="auto">
            <a:xfrm>
              <a:off x="4829" y="3618"/>
              <a:ext cx="65" cy="65"/>
            </a:xfrm>
            <a:custGeom>
              <a:avLst/>
              <a:gdLst>
                <a:gd name="T0" fmla="*/ 1 w 321"/>
                <a:gd name="T1" fmla="*/ 27 h 324"/>
                <a:gd name="T2" fmla="*/ 2 w 321"/>
                <a:gd name="T3" fmla="*/ 22 h 324"/>
                <a:gd name="T4" fmla="*/ 4 w 321"/>
                <a:gd name="T5" fmla="*/ 16 h 324"/>
                <a:gd name="T6" fmla="*/ 8 w 321"/>
                <a:gd name="T7" fmla="*/ 10 h 324"/>
                <a:gd name="T8" fmla="*/ 12 w 321"/>
                <a:gd name="T9" fmla="*/ 6 h 324"/>
                <a:gd name="T10" fmla="*/ 18 w 321"/>
                <a:gd name="T11" fmla="*/ 3 h 324"/>
                <a:gd name="T12" fmla="*/ 24 w 321"/>
                <a:gd name="T13" fmla="*/ 1 h 324"/>
                <a:gd name="T14" fmla="*/ 30 w 321"/>
                <a:gd name="T15" fmla="*/ 0 h 324"/>
                <a:gd name="T16" fmla="*/ 39 w 321"/>
                <a:gd name="T17" fmla="*/ 1 h 324"/>
                <a:gd name="T18" fmla="*/ 48 w 321"/>
                <a:gd name="T19" fmla="*/ 4 h 324"/>
                <a:gd name="T20" fmla="*/ 56 w 321"/>
                <a:gd name="T21" fmla="*/ 9 h 324"/>
                <a:gd name="T22" fmla="*/ 61 w 321"/>
                <a:gd name="T23" fmla="*/ 17 h 324"/>
                <a:gd name="T24" fmla="*/ 64 w 321"/>
                <a:gd name="T25" fmla="*/ 25 h 324"/>
                <a:gd name="T26" fmla="*/ 65 w 321"/>
                <a:gd name="T27" fmla="*/ 36 h 324"/>
                <a:gd name="T28" fmla="*/ 63 w 321"/>
                <a:gd name="T29" fmla="*/ 45 h 324"/>
                <a:gd name="T30" fmla="*/ 58 w 321"/>
                <a:gd name="T31" fmla="*/ 53 h 324"/>
                <a:gd name="T32" fmla="*/ 51 w 321"/>
                <a:gd name="T33" fmla="*/ 60 h 324"/>
                <a:gd name="T34" fmla="*/ 43 w 321"/>
                <a:gd name="T35" fmla="*/ 64 h 324"/>
                <a:gd name="T36" fmla="*/ 33 w 321"/>
                <a:gd name="T37" fmla="*/ 65 h 324"/>
                <a:gd name="T38" fmla="*/ 26 w 321"/>
                <a:gd name="T39" fmla="*/ 64 h 324"/>
                <a:gd name="T40" fmla="*/ 20 w 321"/>
                <a:gd name="T41" fmla="*/ 63 h 324"/>
                <a:gd name="T42" fmla="*/ 14 w 321"/>
                <a:gd name="T43" fmla="*/ 60 h 324"/>
                <a:gd name="T44" fmla="*/ 9 w 321"/>
                <a:gd name="T45" fmla="*/ 56 h 324"/>
                <a:gd name="T46" fmla="*/ 5 w 321"/>
                <a:gd name="T47" fmla="*/ 52 h 324"/>
                <a:gd name="T48" fmla="*/ 2 w 321"/>
                <a:gd name="T49" fmla="*/ 46 h 324"/>
                <a:gd name="T50" fmla="*/ 1 w 321"/>
                <a:gd name="T51" fmla="*/ 39 h 324"/>
                <a:gd name="T52" fmla="*/ 0 w 321"/>
                <a:gd name="T53" fmla="*/ 32 h 324"/>
                <a:gd name="T54" fmla="*/ 17 w 321"/>
                <a:gd name="T55" fmla="*/ 37 h 324"/>
                <a:gd name="T56" fmla="*/ 19 w 321"/>
                <a:gd name="T57" fmla="*/ 42 h 324"/>
                <a:gd name="T58" fmla="*/ 22 w 321"/>
                <a:gd name="T59" fmla="*/ 47 h 324"/>
                <a:gd name="T60" fmla="*/ 25 w 321"/>
                <a:gd name="T61" fmla="*/ 50 h 324"/>
                <a:gd name="T62" fmla="*/ 29 w 321"/>
                <a:gd name="T63" fmla="*/ 51 h 324"/>
                <a:gd name="T64" fmla="*/ 34 w 321"/>
                <a:gd name="T65" fmla="*/ 52 h 324"/>
                <a:gd name="T66" fmla="*/ 38 w 321"/>
                <a:gd name="T67" fmla="*/ 50 h 324"/>
                <a:gd name="T68" fmla="*/ 42 w 321"/>
                <a:gd name="T69" fmla="*/ 48 h 324"/>
                <a:gd name="T70" fmla="*/ 45 w 321"/>
                <a:gd name="T71" fmla="*/ 44 h 324"/>
                <a:gd name="T72" fmla="*/ 47 w 321"/>
                <a:gd name="T73" fmla="*/ 39 h 324"/>
                <a:gd name="T74" fmla="*/ 48 w 321"/>
                <a:gd name="T75" fmla="*/ 32 h 324"/>
                <a:gd name="T76" fmla="*/ 47 w 321"/>
                <a:gd name="T77" fmla="*/ 26 h 324"/>
                <a:gd name="T78" fmla="*/ 45 w 321"/>
                <a:gd name="T79" fmla="*/ 21 h 324"/>
                <a:gd name="T80" fmla="*/ 42 w 321"/>
                <a:gd name="T81" fmla="*/ 17 h 324"/>
                <a:gd name="T82" fmla="*/ 38 w 321"/>
                <a:gd name="T83" fmla="*/ 15 h 324"/>
                <a:gd name="T84" fmla="*/ 34 w 321"/>
                <a:gd name="T85" fmla="*/ 13 h 324"/>
                <a:gd name="T86" fmla="*/ 29 w 321"/>
                <a:gd name="T87" fmla="*/ 14 h 324"/>
                <a:gd name="T88" fmla="*/ 25 w 321"/>
                <a:gd name="T89" fmla="*/ 15 h 324"/>
                <a:gd name="T90" fmla="*/ 22 w 321"/>
                <a:gd name="T91" fmla="*/ 18 h 324"/>
                <a:gd name="T92" fmla="*/ 19 w 321"/>
                <a:gd name="T93" fmla="*/ 23 h 324"/>
                <a:gd name="T94" fmla="*/ 17 w 321"/>
                <a:gd name="T95" fmla="*/ 28 h 32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321"/>
                <a:gd name="T145" fmla="*/ 0 h 324"/>
                <a:gd name="T146" fmla="*/ 321 w 321"/>
                <a:gd name="T147" fmla="*/ 324 h 324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321" h="324">
                  <a:moveTo>
                    <a:pt x="0" y="158"/>
                  </a:moveTo>
                  <a:lnTo>
                    <a:pt x="1" y="148"/>
                  </a:lnTo>
                  <a:lnTo>
                    <a:pt x="3" y="137"/>
                  </a:lnTo>
                  <a:lnTo>
                    <a:pt x="4" y="127"/>
                  </a:lnTo>
                  <a:lnTo>
                    <a:pt x="6" y="118"/>
                  </a:lnTo>
                  <a:lnTo>
                    <a:pt x="9" y="108"/>
                  </a:lnTo>
                  <a:lnTo>
                    <a:pt x="12" y="98"/>
                  </a:lnTo>
                  <a:lnTo>
                    <a:pt x="16" y="89"/>
                  </a:lnTo>
                  <a:lnTo>
                    <a:pt x="21" y="79"/>
                  </a:lnTo>
                  <a:lnTo>
                    <a:pt x="26" y="69"/>
                  </a:lnTo>
                  <a:lnTo>
                    <a:pt x="32" y="61"/>
                  </a:lnTo>
                  <a:lnTo>
                    <a:pt x="39" y="52"/>
                  </a:lnTo>
                  <a:lnTo>
                    <a:pt x="45" y="45"/>
                  </a:lnTo>
                  <a:lnTo>
                    <a:pt x="52" y="38"/>
                  </a:lnTo>
                  <a:lnTo>
                    <a:pt x="61" y="32"/>
                  </a:lnTo>
                  <a:lnTo>
                    <a:pt x="69" y="26"/>
                  </a:lnTo>
                  <a:lnTo>
                    <a:pt x="78" y="21"/>
                  </a:lnTo>
                  <a:lnTo>
                    <a:pt x="87" y="16"/>
                  </a:lnTo>
                  <a:lnTo>
                    <a:pt x="97" y="11"/>
                  </a:lnTo>
                  <a:lnTo>
                    <a:pt x="107" y="8"/>
                  </a:lnTo>
                  <a:lnTo>
                    <a:pt x="118" y="5"/>
                  </a:lnTo>
                  <a:lnTo>
                    <a:pt x="127" y="3"/>
                  </a:lnTo>
                  <a:lnTo>
                    <a:pt x="138" y="1"/>
                  </a:lnTo>
                  <a:lnTo>
                    <a:pt x="149" y="0"/>
                  </a:lnTo>
                  <a:lnTo>
                    <a:pt x="160" y="0"/>
                  </a:lnTo>
                  <a:lnTo>
                    <a:pt x="178" y="0"/>
                  </a:lnTo>
                  <a:lnTo>
                    <a:pt x="194" y="3"/>
                  </a:lnTo>
                  <a:lnTo>
                    <a:pt x="210" y="6"/>
                  </a:lnTo>
                  <a:lnTo>
                    <a:pt x="224" y="11"/>
                  </a:lnTo>
                  <a:lnTo>
                    <a:pt x="239" y="18"/>
                  </a:lnTo>
                  <a:lnTo>
                    <a:pt x="252" y="26"/>
                  </a:lnTo>
                  <a:lnTo>
                    <a:pt x="264" y="35"/>
                  </a:lnTo>
                  <a:lnTo>
                    <a:pt x="276" y="46"/>
                  </a:lnTo>
                  <a:lnTo>
                    <a:pt x="286" y="57"/>
                  </a:lnTo>
                  <a:lnTo>
                    <a:pt x="295" y="70"/>
                  </a:lnTo>
                  <a:lnTo>
                    <a:pt x="303" y="84"/>
                  </a:lnTo>
                  <a:lnTo>
                    <a:pt x="309" y="97"/>
                  </a:lnTo>
                  <a:lnTo>
                    <a:pt x="315" y="113"/>
                  </a:lnTo>
                  <a:lnTo>
                    <a:pt x="317" y="127"/>
                  </a:lnTo>
                  <a:lnTo>
                    <a:pt x="320" y="144"/>
                  </a:lnTo>
                  <a:lnTo>
                    <a:pt x="321" y="161"/>
                  </a:lnTo>
                  <a:lnTo>
                    <a:pt x="320" y="178"/>
                  </a:lnTo>
                  <a:lnTo>
                    <a:pt x="317" y="195"/>
                  </a:lnTo>
                  <a:lnTo>
                    <a:pt x="314" y="211"/>
                  </a:lnTo>
                  <a:lnTo>
                    <a:pt x="309" y="225"/>
                  </a:lnTo>
                  <a:lnTo>
                    <a:pt x="303" y="240"/>
                  </a:lnTo>
                  <a:lnTo>
                    <a:pt x="295" y="253"/>
                  </a:lnTo>
                  <a:lnTo>
                    <a:pt x="286" y="265"/>
                  </a:lnTo>
                  <a:lnTo>
                    <a:pt x="275" y="278"/>
                  </a:lnTo>
                  <a:lnTo>
                    <a:pt x="264" y="288"/>
                  </a:lnTo>
                  <a:lnTo>
                    <a:pt x="251" y="298"/>
                  </a:lnTo>
                  <a:lnTo>
                    <a:pt x="237" y="307"/>
                  </a:lnTo>
                  <a:lnTo>
                    <a:pt x="224" y="313"/>
                  </a:lnTo>
                  <a:lnTo>
                    <a:pt x="210" y="317"/>
                  </a:lnTo>
                  <a:lnTo>
                    <a:pt x="194" y="321"/>
                  </a:lnTo>
                  <a:lnTo>
                    <a:pt x="178" y="324"/>
                  </a:lnTo>
                  <a:lnTo>
                    <a:pt x="161" y="324"/>
                  </a:lnTo>
                  <a:lnTo>
                    <a:pt x="150" y="324"/>
                  </a:lnTo>
                  <a:lnTo>
                    <a:pt x="139" y="324"/>
                  </a:lnTo>
                  <a:lnTo>
                    <a:pt x="130" y="321"/>
                  </a:lnTo>
                  <a:lnTo>
                    <a:pt x="119" y="320"/>
                  </a:lnTo>
                  <a:lnTo>
                    <a:pt x="109" y="316"/>
                  </a:lnTo>
                  <a:lnTo>
                    <a:pt x="99" y="314"/>
                  </a:lnTo>
                  <a:lnTo>
                    <a:pt x="90" y="309"/>
                  </a:lnTo>
                  <a:lnTo>
                    <a:pt x="80" y="305"/>
                  </a:lnTo>
                  <a:lnTo>
                    <a:pt x="70" y="299"/>
                  </a:lnTo>
                  <a:lnTo>
                    <a:pt x="62" y="294"/>
                  </a:lnTo>
                  <a:lnTo>
                    <a:pt x="53" y="288"/>
                  </a:lnTo>
                  <a:lnTo>
                    <a:pt x="46" y="281"/>
                  </a:lnTo>
                  <a:lnTo>
                    <a:pt x="39" y="274"/>
                  </a:lnTo>
                  <a:lnTo>
                    <a:pt x="32" y="265"/>
                  </a:lnTo>
                  <a:lnTo>
                    <a:pt x="26" y="257"/>
                  </a:lnTo>
                  <a:lnTo>
                    <a:pt x="21" y="248"/>
                  </a:lnTo>
                  <a:lnTo>
                    <a:pt x="16" y="239"/>
                  </a:lnTo>
                  <a:lnTo>
                    <a:pt x="12" y="229"/>
                  </a:lnTo>
                  <a:lnTo>
                    <a:pt x="9" y="218"/>
                  </a:lnTo>
                  <a:lnTo>
                    <a:pt x="6" y="207"/>
                  </a:lnTo>
                  <a:lnTo>
                    <a:pt x="4" y="195"/>
                  </a:lnTo>
                  <a:lnTo>
                    <a:pt x="3" y="183"/>
                  </a:lnTo>
                  <a:lnTo>
                    <a:pt x="1" y="171"/>
                  </a:lnTo>
                  <a:lnTo>
                    <a:pt x="0" y="158"/>
                  </a:lnTo>
                  <a:close/>
                  <a:moveTo>
                    <a:pt x="85" y="163"/>
                  </a:moveTo>
                  <a:lnTo>
                    <a:pt x="85" y="173"/>
                  </a:lnTo>
                  <a:lnTo>
                    <a:pt x="86" y="184"/>
                  </a:lnTo>
                  <a:lnTo>
                    <a:pt x="87" y="194"/>
                  </a:lnTo>
                  <a:lnTo>
                    <a:pt x="90" y="202"/>
                  </a:lnTo>
                  <a:lnTo>
                    <a:pt x="93" y="211"/>
                  </a:lnTo>
                  <a:lnTo>
                    <a:pt x="97" y="219"/>
                  </a:lnTo>
                  <a:lnTo>
                    <a:pt x="102" y="227"/>
                  </a:lnTo>
                  <a:lnTo>
                    <a:pt x="107" y="233"/>
                  </a:lnTo>
                  <a:lnTo>
                    <a:pt x="113" y="239"/>
                  </a:lnTo>
                  <a:lnTo>
                    <a:pt x="119" y="244"/>
                  </a:lnTo>
                  <a:lnTo>
                    <a:pt x="125" y="247"/>
                  </a:lnTo>
                  <a:lnTo>
                    <a:pt x="131" y="251"/>
                  </a:lnTo>
                  <a:lnTo>
                    <a:pt x="138" y="253"/>
                  </a:lnTo>
                  <a:lnTo>
                    <a:pt x="145" y="256"/>
                  </a:lnTo>
                  <a:lnTo>
                    <a:pt x="153" y="257"/>
                  </a:lnTo>
                  <a:lnTo>
                    <a:pt x="161" y="257"/>
                  </a:lnTo>
                  <a:lnTo>
                    <a:pt x="168" y="257"/>
                  </a:lnTo>
                  <a:lnTo>
                    <a:pt x="176" y="256"/>
                  </a:lnTo>
                  <a:lnTo>
                    <a:pt x="183" y="253"/>
                  </a:lnTo>
                  <a:lnTo>
                    <a:pt x="190" y="251"/>
                  </a:lnTo>
                  <a:lnTo>
                    <a:pt x="196" y="247"/>
                  </a:lnTo>
                  <a:lnTo>
                    <a:pt x="203" y="244"/>
                  </a:lnTo>
                  <a:lnTo>
                    <a:pt x="208" y="239"/>
                  </a:lnTo>
                  <a:lnTo>
                    <a:pt x="214" y="233"/>
                  </a:lnTo>
                  <a:lnTo>
                    <a:pt x="219" y="227"/>
                  </a:lnTo>
                  <a:lnTo>
                    <a:pt x="224" y="219"/>
                  </a:lnTo>
                  <a:lnTo>
                    <a:pt x="228" y="211"/>
                  </a:lnTo>
                  <a:lnTo>
                    <a:pt x="231" y="202"/>
                  </a:lnTo>
                  <a:lnTo>
                    <a:pt x="234" y="194"/>
                  </a:lnTo>
                  <a:lnTo>
                    <a:pt x="235" y="183"/>
                  </a:lnTo>
                  <a:lnTo>
                    <a:pt x="236" y="173"/>
                  </a:lnTo>
                  <a:lnTo>
                    <a:pt x="236" y="161"/>
                  </a:lnTo>
                  <a:lnTo>
                    <a:pt x="236" y="150"/>
                  </a:lnTo>
                  <a:lnTo>
                    <a:pt x="235" y="139"/>
                  </a:lnTo>
                  <a:lnTo>
                    <a:pt x="234" y="130"/>
                  </a:lnTo>
                  <a:lnTo>
                    <a:pt x="231" y="121"/>
                  </a:lnTo>
                  <a:lnTo>
                    <a:pt x="228" y="113"/>
                  </a:lnTo>
                  <a:lnTo>
                    <a:pt x="224" y="106"/>
                  </a:lnTo>
                  <a:lnTo>
                    <a:pt x="219" y="98"/>
                  </a:lnTo>
                  <a:lnTo>
                    <a:pt x="214" y="91"/>
                  </a:lnTo>
                  <a:lnTo>
                    <a:pt x="208" y="86"/>
                  </a:lnTo>
                  <a:lnTo>
                    <a:pt x="203" y="80"/>
                  </a:lnTo>
                  <a:lnTo>
                    <a:pt x="196" y="77"/>
                  </a:lnTo>
                  <a:lnTo>
                    <a:pt x="190" y="73"/>
                  </a:lnTo>
                  <a:lnTo>
                    <a:pt x="183" y="70"/>
                  </a:lnTo>
                  <a:lnTo>
                    <a:pt x="176" y="68"/>
                  </a:lnTo>
                  <a:lnTo>
                    <a:pt x="168" y="67"/>
                  </a:lnTo>
                  <a:lnTo>
                    <a:pt x="161" y="67"/>
                  </a:lnTo>
                  <a:lnTo>
                    <a:pt x="153" y="67"/>
                  </a:lnTo>
                  <a:lnTo>
                    <a:pt x="145" y="68"/>
                  </a:lnTo>
                  <a:lnTo>
                    <a:pt x="138" y="70"/>
                  </a:lnTo>
                  <a:lnTo>
                    <a:pt x="131" y="73"/>
                  </a:lnTo>
                  <a:lnTo>
                    <a:pt x="125" y="77"/>
                  </a:lnTo>
                  <a:lnTo>
                    <a:pt x="119" y="80"/>
                  </a:lnTo>
                  <a:lnTo>
                    <a:pt x="113" y="86"/>
                  </a:lnTo>
                  <a:lnTo>
                    <a:pt x="107" y="91"/>
                  </a:lnTo>
                  <a:lnTo>
                    <a:pt x="102" y="98"/>
                  </a:lnTo>
                  <a:lnTo>
                    <a:pt x="97" y="106"/>
                  </a:lnTo>
                  <a:lnTo>
                    <a:pt x="93" y="113"/>
                  </a:lnTo>
                  <a:lnTo>
                    <a:pt x="90" y="121"/>
                  </a:lnTo>
                  <a:lnTo>
                    <a:pt x="87" y="131"/>
                  </a:lnTo>
                  <a:lnTo>
                    <a:pt x="86" y="141"/>
                  </a:lnTo>
                  <a:lnTo>
                    <a:pt x="85" y="150"/>
                  </a:lnTo>
                  <a:lnTo>
                    <a:pt x="85" y="163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R"/>
            </a:p>
          </p:txBody>
        </p:sp>
        <p:sp>
          <p:nvSpPr>
            <p:cNvPr id="295063" name="Freeform 157"/>
            <p:cNvSpPr>
              <a:spLocks/>
            </p:cNvSpPr>
            <p:nvPr/>
          </p:nvSpPr>
          <p:spPr bwMode="auto">
            <a:xfrm>
              <a:off x="4901" y="3618"/>
              <a:ext cx="57" cy="65"/>
            </a:xfrm>
            <a:custGeom>
              <a:avLst/>
              <a:gdLst>
                <a:gd name="T0" fmla="*/ 17 w 289"/>
                <a:gd name="T1" fmla="*/ 46 h 324"/>
                <a:gd name="T2" fmla="*/ 21 w 289"/>
                <a:gd name="T3" fmla="*/ 51 h 324"/>
                <a:gd name="T4" fmla="*/ 26 w 289"/>
                <a:gd name="T5" fmla="*/ 53 h 324"/>
                <a:gd name="T6" fmla="*/ 35 w 289"/>
                <a:gd name="T7" fmla="*/ 53 h 324"/>
                <a:gd name="T8" fmla="*/ 40 w 289"/>
                <a:gd name="T9" fmla="*/ 50 h 324"/>
                <a:gd name="T10" fmla="*/ 41 w 289"/>
                <a:gd name="T11" fmla="*/ 47 h 324"/>
                <a:gd name="T12" fmla="*/ 40 w 289"/>
                <a:gd name="T13" fmla="*/ 44 h 324"/>
                <a:gd name="T14" fmla="*/ 38 w 289"/>
                <a:gd name="T15" fmla="*/ 42 h 324"/>
                <a:gd name="T16" fmla="*/ 25 w 289"/>
                <a:gd name="T17" fmla="*/ 39 h 324"/>
                <a:gd name="T18" fmla="*/ 13 w 289"/>
                <a:gd name="T19" fmla="*/ 35 h 324"/>
                <a:gd name="T20" fmla="*/ 8 w 289"/>
                <a:gd name="T21" fmla="*/ 32 h 324"/>
                <a:gd name="T22" fmla="*/ 4 w 289"/>
                <a:gd name="T23" fmla="*/ 27 h 324"/>
                <a:gd name="T24" fmla="*/ 2 w 289"/>
                <a:gd name="T25" fmla="*/ 21 h 324"/>
                <a:gd name="T26" fmla="*/ 3 w 289"/>
                <a:gd name="T27" fmla="*/ 15 h 324"/>
                <a:gd name="T28" fmla="*/ 5 w 289"/>
                <a:gd name="T29" fmla="*/ 10 h 324"/>
                <a:gd name="T30" fmla="*/ 9 w 289"/>
                <a:gd name="T31" fmla="*/ 6 h 324"/>
                <a:gd name="T32" fmla="*/ 14 w 289"/>
                <a:gd name="T33" fmla="*/ 2 h 324"/>
                <a:gd name="T34" fmla="*/ 22 w 289"/>
                <a:gd name="T35" fmla="*/ 0 h 324"/>
                <a:gd name="T36" fmla="*/ 31 w 289"/>
                <a:gd name="T37" fmla="*/ 0 h 324"/>
                <a:gd name="T38" fmla="*/ 39 w 289"/>
                <a:gd name="T39" fmla="*/ 1 h 324"/>
                <a:gd name="T40" fmla="*/ 45 w 289"/>
                <a:gd name="T41" fmla="*/ 3 h 324"/>
                <a:gd name="T42" fmla="*/ 49 w 289"/>
                <a:gd name="T43" fmla="*/ 7 h 324"/>
                <a:gd name="T44" fmla="*/ 53 w 289"/>
                <a:gd name="T45" fmla="*/ 11 h 324"/>
                <a:gd name="T46" fmla="*/ 55 w 289"/>
                <a:gd name="T47" fmla="*/ 17 h 324"/>
                <a:gd name="T48" fmla="*/ 38 w 289"/>
                <a:gd name="T49" fmla="*/ 16 h 324"/>
                <a:gd name="T50" fmla="*/ 35 w 289"/>
                <a:gd name="T51" fmla="*/ 13 h 324"/>
                <a:gd name="T52" fmla="*/ 28 w 289"/>
                <a:gd name="T53" fmla="*/ 12 h 324"/>
                <a:gd name="T54" fmla="*/ 21 w 289"/>
                <a:gd name="T55" fmla="*/ 13 h 324"/>
                <a:gd name="T56" fmla="*/ 18 w 289"/>
                <a:gd name="T57" fmla="*/ 15 h 324"/>
                <a:gd name="T58" fmla="*/ 17 w 289"/>
                <a:gd name="T59" fmla="*/ 18 h 324"/>
                <a:gd name="T60" fmla="*/ 19 w 289"/>
                <a:gd name="T61" fmla="*/ 20 h 324"/>
                <a:gd name="T62" fmla="*/ 28 w 289"/>
                <a:gd name="T63" fmla="*/ 23 h 324"/>
                <a:gd name="T64" fmla="*/ 45 w 289"/>
                <a:gd name="T65" fmla="*/ 28 h 324"/>
                <a:gd name="T66" fmla="*/ 51 w 289"/>
                <a:gd name="T67" fmla="*/ 31 h 324"/>
                <a:gd name="T68" fmla="*/ 54 w 289"/>
                <a:gd name="T69" fmla="*/ 34 h 324"/>
                <a:gd name="T70" fmla="*/ 56 w 289"/>
                <a:gd name="T71" fmla="*/ 39 h 324"/>
                <a:gd name="T72" fmla="*/ 57 w 289"/>
                <a:gd name="T73" fmla="*/ 44 h 324"/>
                <a:gd name="T74" fmla="*/ 56 w 289"/>
                <a:gd name="T75" fmla="*/ 50 h 324"/>
                <a:gd name="T76" fmla="*/ 53 w 289"/>
                <a:gd name="T77" fmla="*/ 56 h 324"/>
                <a:gd name="T78" fmla="*/ 48 w 289"/>
                <a:gd name="T79" fmla="*/ 60 h 324"/>
                <a:gd name="T80" fmla="*/ 41 w 289"/>
                <a:gd name="T81" fmla="*/ 63 h 324"/>
                <a:gd name="T82" fmla="*/ 33 w 289"/>
                <a:gd name="T83" fmla="*/ 65 h 324"/>
                <a:gd name="T84" fmla="*/ 23 w 289"/>
                <a:gd name="T85" fmla="*/ 65 h 324"/>
                <a:gd name="T86" fmla="*/ 16 w 289"/>
                <a:gd name="T87" fmla="*/ 63 h 324"/>
                <a:gd name="T88" fmla="*/ 9 w 289"/>
                <a:gd name="T89" fmla="*/ 60 h 324"/>
                <a:gd name="T90" fmla="*/ 5 w 289"/>
                <a:gd name="T91" fmla="*/ 55 h 324"/>
                <a:gd name="T92" fmla="*/ 1 w 289"/>
                <a:gd name="T93" fmla="*/ 50 h 324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289"/>
                <a:gd name="T142" fmla="*/ 0 h 324"/>
                <a:gd name="T143" fmla="*/ 289 w 289"/>
                <a:gd name="T144" fmla="*/ 324 h 324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289" h="324">
                  <a:moveTo>
                    <a:pt x="0" y="229"/>
                  </a:moveTo>
                  <a:lnTo>
                    <a:pt x="82" y="216"/>
                  </a:lnTo>
                  <a:lnTo>
                    <a:pt x="86" y="228"/>
                  </a:lnTo>
                  <a:lnTo>
                    <a:pt x="90" y="238"/>
                  </a:lnTo>
                  <a:lnTo>
                    <a:pt x="96" y="246"/>
                  </a:lnTo>
                  <a:lnTo>
                    <a:pt x="104" y="252"/>
                  </a:lnTo>
                  <a:lnTo>
                    <a:pt x="113" y="258"/>
                  </a:lnTo>
                  <a:lnTo>
                    <a:pt x="122" y="262"/>
                  </a:lnTo>
                  <a:lnTo>
                    <a:pt x="134" y="264"/>
                  </a:lnTo>
                  <a:lnTo>
                    <a:pt x="149" y="265"/>
                  </a:lnTo>
                  <a:lnTo>
                    <a:pt x="163" y="264"/>
                  </a:lnTo>
                  <a:lnTo>
                    <a:pt x="177" y="262"/>
                  </a:lnTo>
                  <a:lnTo>
                    <a:pt x="188" y="258"/>
                  </a:lnTo>
                  <a:lnTo>
                    <a:pt x="196" y="253"/>
                  </a:lnTo>
                  <a:lnTo>
                    <a:pt x="201" y="248"/>
                  </a:lnTo>
                  <a:lnTo>
                    <a:pt x="205" y="244"/>
                  </a:lnTo>
                  <a:lnTo>
                    <a:pt x="207" y="238"/>
                  </a:lnTo>
                  <a:lnTo>
                    <a:pt x="207" y="232"/>
                  </a:lnTo>
                  <a:lnTo>
                    <a:pt x="207" y="227"/>
                  </a:lnTo>
                  <a:lnTo>
                    <a:pt x="206" y="223"/>
                  </a:lnTo>
                  <a:lnTo>
                    <a:pt x="203" y="219"/>
                  </a:lnTo>
                  <a:lnTo>
                    <a:pt x="201" y="216"/>
                  </a:lnTo>
                  <a:lnTo>
                    <a:pt x="197" y="213"/>
                  </a:lnTo>
                  <a:lnTo>
                    <a:pt x="191" y="210"/>
                  </a:lnTo>
                  <a:lnTo>
                    <a:pt x="184" y="207"/>
                  </a:lnTo>
                  <a:lnTo>
                    <a:pt x="174" y="205"/>
                  </a:lnTo>
                  <a:lnTo>
                    <a:pt x="128" y="194"/>
                  </a:lnTo>
                  <a:lnTo>
                    <a:pt x="93" y="184"/>
                  </a:lnTo>
                  <a:lnTo>
                    <a:pt x="79" y="179"/>
                  </a:lnTo>
                  <a:lnTo>
                    <a:pt x="65" y="175"/>
                  </a:lnTo>
                  <a:lnTo>
                    <a:pt x="56" y="170"/>
                  </a:lnTo>
                  <a:lnTo>
                    <a:pt x="48" y="165"/>
                  </a:lnTo>
                  <a:lnTo>
                    <a:pt x="40" y="159"/>
                  </a:lnTo>
                  <a:lnTo>
                    <a:pt x="31" y="152"/>
                  </a:lnTo>
                  <a:lnTo>
                    <a:pt x="25" y="143"/>
                  </a:lnTo>
                  <a:lnTo>
                    <a:pt x="21" y="135"/>
                  </a:lnTo>
                  <a:lnTo>
                    <a:pt x="17" y="126"/>
                  </a:lnTo>
                  <a:lnTo>
                    <a:pt x="13" y="116"/>
                  </a:lnTo>
                  <a:lnTo>
                    <a:pt x="12" y="106"/>
                  </a:lnTo>
                  <a:lnTo>
                    <a:pt x="11" y="95"/>
                  </a:lnTo>
                  <a:lnTo>
                    <a:pt x="12" y="85"/>
                  </a:lnTo>
                  <a:lnTo>
                    <a:pt x="13" y="75"/>
                  </a:lnTo>
                  <a:lnTo>
                    <a:pt x="16" y="67"/>
                  </a:lnTo>
                  <a:lnTo>
                    <a:pt x="19" y="58"/>
                  </a:lnTo>
                  <a:lnTo>
                    <a:pt x="24" y="50"/>
                  </a:lnTo>
                  <a:lnTo>
                    <a:pt x="29" y="43"/>
                  </a:lnTo>
                  <a:lnTo>
                    <a:pt x="35" y="34"/>
                  </a:lnTo>
                  <a:lnTo>
                    <a:pt x="44" y="28"/>
                  </a:lnTo>
                  <a:lnTo>
                    <a:pt x="52" y="21"/>
                  </a:lnTo>
                  <a:lnTo>
                    <a:pt x="62" y="16"/>
                  </a:lnTo>
                  <a:lnTo>
                    <a:pt x="71" y="11"/>
                  </a:lnTo>
                  <a:lnTo>
                    <a:pt x="83" y="8"/>
                  </a:lnTo>
                  <a:lnTo>
                    <a:pt x="97" y="4"/>
                  </a:lnTo>
                  <a:lnTo>
                    <a:pt x="110" y="1"/>
                  </a:lnTo>
                  <a:lnTo>
                    <a:pt x="126" y="0"/>
                  </a:lnTo>
                  <a:lnTo>
                    <a:pt x="142" y="0"/>
                  </a:lnTo>
                  <a:lnTo>
                    <a:pt x="157" y="0"/>
                  </a:lnTo>
                  <a:lnTo>
                    <a:pt x="172" y="1"/>
                  </a:lnTo>
                  <a:lnTo>
                    <a:pt x="185" y="3"/>
                  </a:lnTo>
                  <a:lnTo>
                    <a:pt x="197" y="5"/>
                  </a:lnTo>
                  <a:lnTo>
                    <a:pt x="208" y="9"/>
                  </a:lnTo>
                  <a:lnTo>
                    <a:pt x="219" y="11"/>
                  </a:lnTo>
                  <a:lnTo>
                    <a:pt x="227" y="16"/>
                  </a:lnTo>
                  <a:lnTo>
                    <a:pt x="236" y="21"/>
                  </a:lnTo>
                  <a:lnTo>
                    <a:pt x="243" y="27"/>
                  </a:lnTo>
                  <a:lnTo>
                    <a:pt x="250" y="33"/>
                  </a:lnTo>
                  <a:lnTo>
                    <a:pt x="257" y="39"/>
                  </a:lnTo>
                  <a:lnTo>
                    <a:pt x="263" y="46"/>
                  </a:lnTo>
                  <a:lnTo>
                    <a:pt x="267" y="55"/>
                  </a:lnTo>
                  <a:lnTo>
                    <a:pt x="272" y="63"/>
                  </a:lnTo>
                  <a:lnTo>
                    <a:pt x="276" y="73"/>
                  </a:lnTo>
                  <a:lnTo>
                    <a:pt x="278" y="83"/>
                  </a:lnTo>
                  <a:lnTo>
                    <a:pt x="202" y="96"/>
                  </a:lnTo>
                  <a:lnTo>
                    <a:pt x="198" y="87"/>
                  </a:lnTo>
                  <a:lnTo>
                    <a:pt x="195" y="80"/>
                  </a:lnTo>
                  <a:lnTo>
                    <a:pt x="189" y="74"/>
                  </a:lnTo>
                  <a:lnTo>
                    <a:pt x="183" y="69"/>
                  </a:lnTo>
                  <a:lnTo>
                    <a:pt x="175" y="64"/>
                  </a:lnTo>
                  <a:lnTo>
                    <a:pt x="166" y="62"/>
                  </a:lnTo>
                  <a:lnTo>
                    <a:pt x="155" y="60"/>
                  </a:lnTo>
                  <a:lnTo>
                    <a:pt x="143" y="60"/>
                  </a:lnTo>
                  <a:lnTo>
                    <a:pt x="128" y="60"/>
                  </a:lnTo>
                  <a:lnTo>
                    <a:pt x="115" y="61"/>
                  </a:lnTo>
                  <a:lnTo>
                    <a:pt x="105" y="64"/>
                  </a:lnTo>
                  <a:lnTo>
                    <a:pt x="97" y="68"/>
                  </a:lnTo>
                  <a:lnTo>
                    <a:pt x="93" y="72"/>
                  </a:lnTo>
                  <a:lnTo>
                    <a:pt x="90" y="75"/>
                  </a:lnTo>
                  <a:lnTo>
                    <a:pt x="88" y="80"/>
                  </a:lnTo>
                  <a:lnTo>
                    <a:pt x="87" y="85"/>
                  </a:lnTo>
                  <a:lnTo>
                    <a:pt x="88" y="89"/>
                  </a:lnTo>
                  <a:lnTo>
                    <a:pt x="90" y="92"/>
                  </a:lnTo>
                  <a:lnTo>
                    <a:pt x="92" y="96"/>
                  </a:lnTo>
                  <a:lnTo>
                    <a:pt x="96" y="100"/>
                  </a:lnTo>
                  <a:lnTo>
                    <a:pt x="104" y="104"/>
                  </a:lnTo>
                  <a:lnTo>
                    <a:pt x="120" y="109"/>
                  </a:lnTo>
                  <a:lnTo>
                    <a:pt x="143" y="115"/>
                  </a:lnTo>
                  <a:lnTo>
                    <a:pt x="172" y="123"/>
                  </a:lnTo>
                  <a:lnTo>
                    <a:pt x="202" y="131"/>
                  </a:lnTo>
                  <a:lnTo>
                    <a:pt x="227" y="139"/>
                  </a:lnTo>
                  <a:lnTo>
                    <a:pt x="238" y="144"/>
                  </a:lnTo>
                  <a:lnTo>
                    <a:pt x="248" y="149"/>
                  </a:lnTo>
                  <a:lnTo>
                    <a:pt x="257" y="154"/>
                  </a:lnTo>
                  <a:lnTo>
                    <a:pt x="264" y="159"/>
                  </a:lnTo>
                  <a:lnTo>
                    <a:pt x="270" y="165"/>
                  </a:lnTo>
                  <a:lnTo>
                    <a:pt x="275" y="171"/>
                  </a:lnTo>
                  <a:lnTo>
                    <a:pt x="280" y="178"/>
                  </a:lnTo>
                  <a:lnTo>
                    <a:pt x="283" y="186"/>
                  </a:lnTo>
                  <a:lnTo>
                    <a:pt x="286" y="193"/>
                  </a:lnTo>
                  <a:lnTo>
                    <a:pt x="288" y="201"/>
                  </a:lnTo>
                  <a:lnTo>
                    <a:pt x="289" y="211"/>
                  </a:lnTo>
                  <a:lnTo>
                    <a:pt x="289" y="221"/>
                  </a:lnTo>
                  <a:lnTo>
                    <a:pt x="289" y="230"/>
                  </a:lnTo>
                  <a:lnTo>
                    <a:pt x="287" y="241"/>
                  </a:lnTo>
                  <a:lnTo>
                    <a:pt x="284" y="251"/>
                  </a:lnTo>
                  <a:lnTo>
                    <a:pt x="281" y="259"/>
                  </a:lnTo>
                  <a:lnTo>
                    <a:pt x="276" y="269"/>
                  </a:lnTo>
                  <a:lnTo>
                    <a:pt x="270" y="278"/>
                  </a:lnTo>
                  <a:lnTo>
                    <a:pt x="263" y="286"/>
                  </a:lnTo>
                  <a:lnTo>
                    <a:pt x="254" y="293"/>
                  </a:lnTo>
                  <a:lnTo>
                    <a:pt x="244" y="301"/>
                  </a:lnTo>
                  <a:lnTo>
                    <a:pt x="234" y="307"/>
                  </a:lnTo>
                  <a:lnTo>
                    <a:pt x="223" y="313"/>
                  </a:lnTo>
                  <a:lnTo>
                    <a:pt x="209" y="316"/>
                  </a:lnTo>
                  <a:lnTo>
                    <a:pt x="196" y="320"/>
                  </a:lnTo>
                  <a:lnTo>
                    <a:pt x="182" y="322"/>
                  </a:lnTo>
                  <a:lnTo>
                    <a:pt x="166" y="324"/>
                  </a:lnTo>
                  <a:lnTo>
                    <a:pt x="149" y="324"/>
                  </a:lnTo>
                  <a:lnTo>
                    <a:pt x="133" y="324"/>
                  </a:lnTo>
                  <a:lnTo>
                    <a:pt x="119" y="322"/>
                  </a:lnTo>
                  <a:lnTo>
                    <a:pt x="104" y="321"/>
                  </a:lnTo>
                  <a:lnTo>
                    <a:pt x="92" y="317"/>
                  </a:lnTo>
                  <a:lnTo>
                    <a:pt x="80" y="314"/>
                  </a:lnTo>
                  <a:lnTo>
                    <a:pt x="68" y="310"/>
                  </a:lnTo>
                  <a:lnTo>
                    <a:pt x="58" y="304"/>
                  </a:lnTo>
                  <a:lnTo>
                    <a:pt x="48" y="298"/>
                  </a:lnTo>
                  <a:lnTo>
                    <a:pt x="39" y="292"/>
                  </a:lnTo>
                  <a:lnTo>
                    <a:pt x="31" y="285"/>
                  </a:lnTo>
                  <a:lnTo>
                    <a:pt x="24" y="276"/>
                  </a:lnTo>
                  <a:lnTo>
                    <a:pt x="18" y="268"/>
                  </a:lnTo>
                  <a:lnTo>
                    <a:pt x="12" y="259"/>
                  </a:lnTo>
                  <a:lnTo>
                    <a:pt x="7" y="250"/>
                  </a:lnTo>
                  <a:lnTo>
                    <a:pt x="4" y="240"/>
                  </a:lnTo>
                  <a:lnTo>
                    <a:pt x="0" y="229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R"/>
            </a:p>
          </p:txBody>
        </p:sp>
        <p:sp>
          <p:nvSpPr>
            <p:cNvPr id="295064" name="Freeform 158"/>
            <p:cNvSpPr>
              <a:spLocks noEditPoints="1"/>
            </p:cNvSpPr>
            <p:nvPr/>
          </p:nvSpPr>
          <p:spPr bwMode="auto">
            <a:xfrm>
              <a:off x="4969" y="3618"/>
              <a:ext cx="64" cy="65"/>
            </a:xfrm>
            <a:custGeom>
              <a:avLst/>
              <a:gdLst>
                <a:gd name="T0" fmla="*/ 0 w 320"/>
                <a:gd name="T1" fmla="*/ 27 h 324"/>
                <a:gd name="T2" fmla="*/ 2 w 320"/>
                <a:gd name="T3" fmla="*/ 22 h 324"/>
                <a:gd name="T4" fmla="*/ 4 w 320"/>
                <a:gd name="T5" fmla="*/ 16 h 324"/>
                <a:gd name="T6" fmla="*/ 8 w 320"/>
                <a:gd name="T7" fmla="*/ 10 h 324"/>
                <a:gd name="T8" fmla="*/ 12 w 320"/>
                <a:gd name="T9" fmla="*/ 6 h 324"/>
                <a:gd name="T10" fmla="*/ 17 w 320"/>
                <a:gd name="T11" fmla="*/ 3 h 324"/>
                <a:gd name="T12" fmla="*/ 23 w 320"/>
                <a:gd name="T13" fmla="*/ 1 h 324"/>
                <a:gd name="T14" fmla="*/ 30 w 320"/>
                <a:gd name="T15" fmla="*/ 0 h 324"/>
                <a:gd name="T16" fmla="*/ 39 w 320"/>
                <a:gd name="T17" fmla="*/ 1 h 324"/>
                <a:gd name="T18" fmla="*/ 48 w 320"/>
                <a:gd name="T19" fmla="*/ 4 h 324"/>
                <a:gd name="T20" fmla="*/ 55 w 320"/>
                <a:gd name="T21" fmla="*/ 9 h 324"/>
                <a:gd name="T22" fmla="*/ 61 w 320"/>
                <a:gd name="T23" fmla="*/ 17 h 324"/>
                <a:gd name="T24" fmla="*/ 64 w 320"/>
                <a:gd name="T25" fmla="*/ 25 h 324"/>
                <a:gd name="T26" fmla="*/ 64 w 320"/>
                <a:gd name="T27" fmla="*/ 36 h 324"/>
                <a:gd name="T28" fmla="*/ 62 w 320"/>
                <a:gd name="T29" fmla="*/ 45 h 324"/>
                <a:gd name="T30" fmla="*/ 57 w 320"/>
                <a:gd name="T31" fmla="*/ 53 h 324"/>
                <a:gd name="T32" fmla="*/ 50 w 320"/>
                <a:gd name="T33" fmla="*/ 60 h 324"/>
                <a:gd name="T34" fmla="*/ 42 w 320"/>
                <a:gd name="T35" fmla="*/ 64 h 324"/>
                <a:gd name="T36" fmla="*/ 32 w 320"/>
                <a:gd name="T37" fmla="*/ 65 h 324"/>
                <a:gd name="T38" fmla="*/ 26 w 320"/>
                <a:gd name="T39" fmla="*/ 64 h 324"/>
                <a:gd name="T40" fmla="*/ 20 w 320"/>
                <a:gd name="T41" fmla="*/ 63 h 324"/>
                <a:gd name="T42" fmla="*/ 14 w 320"/>
                <a:gd name="T43" fmla="*/ 60 h 324"/>
                <a:gd name="T44" fmla="*/ 9 w 320"/>
                <a:gd name="T45" fmla="*/ 56 h 324"/>
                <a:gd name="T46" fmla="*/ 5 w 320"/>
                <a:gd name="T47" fmla="*/ 52 h 324"/>
                <a:gd name="T48" fmla="*/ 2 w 320"/>
                <a:gd name="T49" fmla="*/ 46 h 324"/>
                <a:gd name="T50" fmla="*/ 1 w 320"/>
                <a:gd name="T51" fmla="*/ 39 h 324"/>
                <a:gd name="T52" fmla="*/ 0 w 320"/>
                <a:gd name="T53" fmla="*/ 32 h 324"/>
                <a:gd name="T54" fmla="*/ 17 w 320"/>
                <a:gd name="T55" fmla="*/ 37 h 324"/>
                <a:gd name="T56" fmla="*/ 18 w 320"/>
                <a:gd name="T57" fmla="*/ 42 h 324"/>
                <a:gd name="T58" fmla="*/ 21 w 320"/>
                <a:gd name="T59" fmla="*/ 47 h 324"/>
                <a:gd name="T60" fmla="*/ 25 w 320"/>
                <a:gd name="T61" fmla="*/ 50 h 324"/>
                <a:gd name="T62" fmla="*/ 29 w 320"/>
                <a:gd name="T63" fmla="*/ 51 h 324"/>
                <a:gd name="T64" fmla="*/ 34 w 320"/>
                <a:gd name="T65" fmla="*/ 52 h 324"/>
                <a:gd name="T66" fmla="*/ 38 w 320"/>
                <a:gd name="T67" fmla="*/ 50 h 324"/>
                <a:gd name="T68" fmla="*/ 42 w 320"/>
                <a:gd name="T69" fmla="*/ 48 h 324"/>
                <a:gd name="T70" fmla="*/ 45 w 320"/>
                <a:gd name="T71" fmla="*/ 44 h 324"/>
                <a:gd name="T72" fmla="*/ 47 w 320"/>
                <a:gd name="T73" fmla="*/ 39 h 324"/>
                <a:gd name="T74" fmla="*/ 47 w 320"/>
                <a:gd name="T75" fmla="*/ 32 h 324"/>
                <a:gd name="T76" fmla="*/ 47 w 320"/>
                <a:gd name="T77" fmla="*/ 26 h 324"/>
                <a:gd name="T78" fmla="*/ 45 w 320"/>
                <a:gd name="T79" fmla="*/ 21 h 324"/>
                <a:gd name="T80" fmla="*/ 42 w 320"/>
                <a:gd name="T81" fmla="*/ 17 h 324"/>
                <a:gd name="T82" fmla="*/ 38 w 320"/>
                <a:gd name="T83" fmla="*/ 15 h 324"/>
                <a:gd name="T84" fmla="*/ 34 w 320"/>
                <a:gd name="T85" fmla="*/ 13 h 324"/>
                <a:gd name="T86" fmla="*/ 29 w 320"/>
                <a:gd name="T87" fmla="*/ 14 h 324"/>
                <a:gd name="T88" fmla="*/ 25 w 320"/>
                <a:gd name="T89" fmla="*/ 15 h 324"/>
                <a:gd name="T90" fmla="*/ 21 w 320"/>
                <a:gd name="T91" fmla="*/ 18 h 324"/>
                <a:gd name="T92" fmla="*/ 18 w 320"/>
                <a:gd name="T93" fmla="*/ 23 h 324"/>
                <a:gd name="T94" fmla="*/ 17 w 320"/>
                <a:gd name="T95" fmla="*/ 28 h 32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320"/>
                <a:gd name="T145" fmla="*/ 0 h 324"/>
                <a:gd name="T146" fmla="*/ 320 w 320"/>
                <a:gd name="T147" fmla="*/ 324 h 324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320" h="324">
                  <a:moveTo>
                    <a:pt x="0" y="158"/>
                  </a:moveTo>
                  <a:lnTo>
                    <a:pt x="0" y="148"/>
                  </a:lnTo>
                  <a:lnTo>
                    <a:pt x="2" y="137"/>
                  </a:lnTo>
                  <a:lnTo>
                    <a:pt x="3" y="127"/>
                  </a:lnTo>
                  <a:lnTo>
                    <a:pt x="5" y="118"/>
                  </a:lnTo>
                  <a:lnTo>
                    <a:pt x="8" y="108"/>
                  </a:lnTo>
                  <a:lnTo>
                    <a:pt x="11" y="98"/>
                  </a:lnTo>
                  <a:lnTo>
                    <a:pt x="15" y="89"/>
                  </a:lnTo>
                  <a:lnTo>
                    <a:pt x="20" y="79"/>
                  </a:lnTo>
                  <a:lnTo>
                    <a:pt x="26" y="69"/>
                  </a:lnTo>
                  <a:lnTo>
                    <a:pt x="32" y="61"/>
                  </a:lnTo>
                  <a:lnTo>
                    <a:pt x="38" y="52"/>
                  </a:lnTo>
                  <a:lnTo>
                    <a:pt x="44" y="45"/>
                  </a:lnTo>
                  <a:lnTo>
                    <a:pt x="53" y="38"/>
                  </a:lnTo>
                  <a:lnTo>
                    <a:pt x="60" y="32"/>
                  </a:lnTo>
                  <a:lnTo>
                    <a:pt x="68" y="26"/>
                  </a:lnTo>
                  <a:lnTo>
                    <a:pt x="78" y="21"/>
                  </a:lnTo>
                  <a:lnTo>
                    <a:pt x="86" y="16"/>
                  </a:lnTo>
                  <a:lnTo>
                    <a:pt x="96" y="11"/>
                  </a:lnTo>
                  <a:lnTo>
                    <a:pt x="106" y="8"/>
                  </a:lnTo>
                  <a:lnTo>
                    <a:pt x="117" y="5"/>
                  </a:lnTo>
                  <a:lnTo>
                    <a:pt x="126" y="3"/>
                  </a:lnTo>
                  <a:lnTo>
                    <a:pt x="137" y="1"/>
                  </a:lnTo>
                  <a:lnTo>
                    <a:pt x="148" y="0"/>
                  </a:lnTo>
                  <a:lnTo>
                    <a:pt x="160" y="0"/>
                  </a:lnTo>
                  <a:lnTo>
                    <a:pt x="177" y="0"/>
                  </a:lnTo>
                  <a:lnTo>
                    <a:pt x="193" y="3"/>
                  </a:lnTo>
                  <a:lnTo>
                    <a:pt x="209" y="6"/>
                  </a:lnTo>
                  <a:lnTo>
                    <a:pt x="223" y="11"/>
                  </a:lnTo>
                  <a:lnTo>
                    <a:pt x="238" y="18"/>
                  </a:lnTo>
                  <a:lnTo>
                    <a:pt x="251" y="26"/>
                  </a:lnTo>
                  <a:lnTo>
                    <a:pt x="263" y="35"/>
                  </a:lnTo>
                  <a:lnTo>
                    <a:pt x="275" y="46"/>
                  </a:lnTo>
                  <a:lnTo>
                    <a:pt x="286" y="57"/>
                  </a:lnTo>
                  <a:lnTo>
                    <a:pt x="295" y="70"/>
                  </a:lnTo>
                  <a:lnTo>
                    <a:pt x="303" y="84"/>
                  </a:lnTo>
                  <a:lnTo>
                    <a:pt x="309" y="97"/>
                  </a:lnTo>
                  <a:lnTo>
                    <a:pt x="314" y="113"/>
                  </a:lnTo>
                  <a:lnTo>
                    <a:pt x="318" y="127"/>
                  </a:lnTo>
                  <a:lnTo>
                    <a:pt x="319" y="144"/>
                  </a:lnTo>
                  <a:lnTo>
                    <a:pt x="320" y="161"/>
                  </a:lnTo>
                  <a:lnTo>
                    <a:pt x="319" y="178"/>
                  </a:lnTo>
                  <a:lnTo>
                    <a:pt x="318" y="195"/>
                  </a:lnTo>
                  <a:lnTo>
                    <a:pt x="314" y="211"/>
                  </a:lnTo>
                  <a:lnTo>
                    <a:pt x="309" y="225"/>
                  </a:lnTo>
                  <a:lnTo>
                    <a:pt x="302" y="240"/>
                  </a:lnTo>
                  <a:lnTo>
                    <a:pt x="295" y="253"/>
                  </a:lnTo>
                  <a:lnTo>
                    <a:pt x="285" y="265"/>
                  </a:lnTo>
                  <a:lnTo>
                    <a:pt x="275" y="278"/>
                  </a:lnTo>
                  <a:lnTo>
                    <a:pt x="263" y="288"/>
                  </a:lnTo>
                  <a:lnTo>
                    <a:pt x="251" y="298"/>
                  </a:lnTo>
                  <a:lnTo>
                    <a:pt x="238" y="307"/>
                  </a:lnTo>
                  <a:lnTo>
                    <a:pt x="223" y="313"/>
                  </a:lnTo>
                  <a:lnTo>
                    <a:pt x="209" y="317"/>
                  </a:lnTo>
                  <a:lnTo>
                    <a:pt x="193" y="321"/>
                  </a:lnTo>
                  <a:lnTo>
                    <a:pt x="177" y="324"/>
                  </a:lnTo>
                  <a:lnTo>
                    <a:pt x="160" y="324"/>
                  </a:lnTo>
                  <a:lnTo>
                    <a:pt x="149" y="324"/>
                  </a:lnTo>
                  <a:lnTo>
                    <a:pt x="140" y="324"/>
                  </a:lnTo>
                  <a:lnTo>
                    <a:pt x="129" y="321"/>
                  </a:lnTo>
                  <a:lnTo>
                    <a:pt x="119" y="320"/>
                  </a:lnTo>
                  <a:lnTo>
                    <a:pt x="108" y="316"/>
                  </a:lnTo>
                  <a:lnTo>
                    <a:pt x="99" y="314"/>
                  </a:lnTo>
                  <a:lnTo>
                    <a:pt x="89" y="309"/>
                  </a:lnTo>
                  <a:lnTo>
                    <a:pt x="79" y="305"/>
                  </a:lnTo>
                  <a:lnTo>
                    <a:pt x="69" y="299"/>
                  </a:lnTo>
                  <a:lnTo>
                    <a:pt x="61" y="294"/>
                  </a:lnTo>
                  <a:lnTo>
                    <a:pt x="53" y="288"/>
                  </a:lnTo>
                  <a:lnTo>
                    <a:pt x="45" y="281"/>
                  </a:lnTo>
                  <a:lnTo>
                    <a:pt x="38" y="274"/>
                  </a:lnTo>
                  <a:lnTo>
                    <a:pt x="32" y="265"/>
                  </a:lnTo>
                  <a:lnTo>
                    <a:pt x="26" y="257"/>
                  </a:lnTo>
                  <a:lnTo>
                    <a:pt x="20" y="248"/>
                  </a:lnTo>
                  <a:lnTo>
                    <a:pt x="15" y="239"/>
                  </a:lnTo>
                  <a:lnTo>
                    <a:pt x="11" y="229"/>
                  </a:lnTo>
                  <a:lnTo>
                    <a:pt x="8" y="218"/>
                  </a:lnTo>
                  <a:lnTo>
                    <a:pt x="5" y="207"/>
                  </a:lnTo>
                  <a:lnTo>
                    <a:pt x="3" y="195"/>
                  </a:lnTo>
                  <a:lnTo>
                    <a:pt x="2" y="183"/>
                  </a:lnTo>
                  <a:lnTo>
                    <a:pt x="0" y="171"/>
                  </a:lnTo>
                  <a:lnTo>
                    <a:pt x="0" y="158"/>
                  </a:lnTo>
                  <a:close/>
                  <a:moveTo>
                    <a:pt x="84" y="163"/>
                  </a:moveTo>
                  <a:lnTo>
                    <a:pt x="84" y="173"/>
                  </a:lnTo>
                  <a:lnTo>
                    <a:pt x="85" y="184"/>
                  </a:lnTo>
                  <a:lnTo>
                    <a:pt x="88" y="194"/>
                  </a:lnTo>
                  <a:lnTo>
                    <a:pt x="90" y="202"/>
                  </a:lnTo>
                  <a:lnTo>
                    <a:pt x="92" y="211"/>
                  </a:lnTo>
                  <a:lnTo>
                    <a:pt x="96" y="219"/>
                  </a:lnTo>
                  <a:lnTo>
                    <a:pt x="101" y="227"/>
                  </a:lnTo>
                  <a:lnTo>
                    <a:pt x="106" y="233"/>
                  </a:lnTo>
                  <a:lnTo>
                    <a:pt x="112" y="239"/>
                  </a:lnTo>
                  <a:lnTo>
                    <a:pt x="118" y="244"/>
                  </a:lnTo>
                  <a:lnTo>
                    <a:pt x="124" y="247"/>
                  </a:lnTo>
                  <a:lnTo>
                    <a:pt x="130" y="251"/>
                  </a:lnTo>
                  <a:lnTo>
                    <a:pt x="137" y="253"/>
                  </a:lnTo>
                  <a:lnTo>
                    <a:pt x="145" y="256"/>
                  </a:lnTo>
                  <a:lnTo>
                    <a:pt x="152" y="257"/>
                  </a:lnTo>
                  <a:lnTo>
                    <a:pt x="160" y="257"/>
                  </a:lnTo>
                  <a:lnTo>
                    <a:pt x="168" y="257"/>
                  </a:lnTo>
                  <a:lnTo>
                    <a:pt x="176" y="256"/>
                  </a:lnTo>
                  <a:lnTo>
                    <a:pt x="183" y="253"/>
                  </a:lnTo>
                  <a:lnTo>
                    <a:pt x="189" y="251"/>
                  </a:lnTo>
                  <a:lnTo>
                    <a:pt x="197" y="247"/>
                  </a:lnTo>
                  <a:lnTo>
                    <a:pt x="203" y="244"/>
                  </a:lnTo>
                  <a:lnTo>
                    <a:pt x="209" y="239"/>
                  </a:lnTo>
                  <a:lnTo>
                    <a:pt x="213" y="233"/>
                  </a:lnTo>
                  <a:lnTo>
                    <a:pt x="220" y="227"/>
                  </a:lnTo>
                  <a:lnTo>
                    <a:pt x="223" y="219"/>
                  </a:lnTo>
                  <a:lnTo>
                    <a:pt x="227" y="211"/>
                  </a:lnTo>
                  <a:lnTo>
                    <a:pt x="230" y="202"/>
                  </a:lnTo>
                  <a:lnTo>
                    <a:pt x="233" y="194"/>
                  </a:lnTo>
                  <a:lnTo>
                    <a:pt x="234" y="183"/>
                  </a:lnTo>
                  <a:lnTo>
                    <a:pt x="235" y="173"/>
                  </a:lnTo>
                  <a:lnTo>
                    <a:pt x="235" y="161"/>
                  </a:lnTo>
                  <a:lnTo>
                    <a:pt x="235" y="150"/>
                  </a:lnTo>
                  <a:lnTo>
                    <a:pt x="234" y="139"/>
                  </a:lnTo>
                  <a:lnTo>
                    <a:pt x="233" y="130"/>
                  </a:lnTo>
                  <a:lnTo>
                    <a:pt x="230" y="121"/>
                  </a:lnTo>
                  <a:lnTo>
                    <a:pt x="227" y="113"/>
                  </a:lnTo>
                  <a:lnTo>
                    <a:pt x="223" y="106"/>
                  </a:lnTo>
                  <a:lnTo>
                    <a:pt x="220" y="98"/>
                  </a:lnTo>
                  <a:lnTo>
                    <a:pt x="213" y="91"/>
                  </a:lnTo>
                  <a:lnTo>
                    <a:pt x="209" y="86"/>
                  </a:lnTo>
                  <a:lnTo>
                    <a:pt x="203" y="80"/>
                  </a:lnTo>
                  <a:lnTo>
                    <a:pt x="197" y="77"/>
                  </a:lnTo>
                  <a:lnTo>
                    <a:pt x="189" y="73"/>
                  </a:lnTo>
                  <a:lnTo>
                    <a:pt x="183" y="70"/>
                  </a:lnTo>
                  <a:lnTo>
                    <a:pt x="176" y="68"/>
                  </a:lnTo>
                  <a:lnTo>
                    <a:pt x="168" y="67"/>
                  </a:lnTo>
                  <a:lnTo>
                    <a:pt x="160" y="67"/>
                  </a:lnTo>
                  <a:lnTo>
                    <a:pt x="152" y="67"/>
                  </a:lnTo>
                  <a:lnTo>
                    <a:pt x="145" y="68"/>
                  </a:lnTo>
                  <a:lnTo>
                    <a:pt x="137" y="70"/>
                  </a:lnTo>
                  <a:lnTo>
                    <a:pt x="130" y="73"/>
                  </a:lnTo>
                  <a:lnTo>
                    <a:pt x="124" y="77"/>
                  </a:lnTo>
                  <a:lnTo>
                    <a:pt x="118" y="80"/>
                  </a:lnTo>
                  <a:lnTo>
                    <a:pt x="112" y="86"/>
                  </a:lnTo>
                  <a:lnTo>
                    <a:pt x="106" y="91"/>
                  </a:lnTo>
                  <a:lnTo>
                    <a:pt x="101" y="98"/>
                  </a:lnTo>
                  <a:lnTo>
                    <a:pt x="96" y="106"/>
                  </a:lnTo>
                  <a:lnTo>
                    <a:pt x="92" y="113"/>
                  </a:lnTo>
                  <a:lnTo>
                    <a:pt x="90" y="121"/>
                  </a:lnTo>
                  <a:lnTo>
                    <a:pt x="88" y="131"/>
                  </a:lnTo>
                  <a:lnTo>
                    <a:pt x="85" y="141"/>
                  </a:lnTo>
                  <a:lnTo>
                    <a:pt x="84" y="150"/>
                  </a:lnTo>
                  <a:lnTo>
                    <a:pt x="84" y="163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R"/>
            </a:p>
          </p:txBody>
        </p:sp>
        <p:sp>
          <p:nvSpPr>
            <p:cNvPr id="295065" name="Freeform 159"/>
            <p:cNvSpPr>
              <a:spLocks noEditPoints="1"/>
            </p:cNvSpPr>
            <p:nvPr/>
          </p:nvSpPr>
          <p:spPr bwMode="auto">
            <a:xfrm>
              <a:off x="3989" y="3729"/>
              <a:ext cx="60" cy="87"/>
            </a:xfrm>
            <a:custGeom>
              <a:avLst/>
              <a:gdLst>
                <a:gd name="T0" fmla="*/ 45 w 302"/>
                <a:gd name="T1" fmla="*/ 85 h 435"/>
                <a:gd name="T2" fmla="*/ 43 w 302"/>
                <a:gd name="T3" fmla="*/ 79 h 435"/>
                <a:gd name="T4" fmla="*/ 39 w 302"/>
                <a:gd name="T5" fmla="*/ 83 h 435"/>
                <a:gd name="T6" fmla="*/ 34 w 302"/>
                <a:gd name="T7" fmla="*/ 85 h 435"/>
                <a:gd name="T8" fmla="*/ 28 w 302"/>
                <a:gd name="T9" fmla="*/ 87 h 435"/>
                <a:gd name="T10" fmla="*/ 23 w 302"/>
                <a:gd name="T11" fmla="*/ 87 h 435"/>
                <a:gd name="T12" fmla="*/ 18 w 302"/>
                <a:gd name="T13" fmla="*/ 86 h 435"/>
                <a:gd name="T14" fmla="*/ 14 w 302"/>
                <a:gd name="T15" fmla="*/ 84 h 435"/>
                <a:gd name="T16" fmla="*/ 10 w 302"/>
                <a:gd name="T17" fmla="*/ 80 h 435"/>
                <a:gd name="T18" fmla="*/ 6 w 302"/>
                <a:gd name="T19" fmla="*/ 76 h 435"/>
                <a:gd name="T20" fmla="*/ 3 w 302"/>
                <a:gd name="T21" fmla="*/ 71 h 435"/>
                <a:gd name="T22" fmla="*/ 1 w 302"/>
                <a:gd name="T23" fmla="*/ 65 h 435"/>
                <a:gd name="T24" fmla="*/ 0 w 302"/>
                <a:gd name="T25" fmla="*/ 58 h 435"/>
                <a:gd name="T26" fmla="*/ 0 w 302"/>
                <a:gd name="T27" fmla="*/ 51 h 435"/>
                <a:gd name="T28" fmla="*/ 1 w 302"/>
                <a:gd name="T29" fmla="*/ 44 h 435"/>
                <a:gd name="T30" fmla="*/ 3 w 302"/>
                <a:gd name="T31" fmla="*/ 38 h 435"/>
                <a:gd name="T32" fmla="*/ 6 w 302"/>
                <a:gd name="T33" fmla="*/ 32 h 435"/>
                <a:gd name="T34" fmla="*/ 9 w 302"/>
                <a:gd name="T35" fmla="*/ 28 h 435"/>
                <a:gd name="T36" fmla="*/ 13 w 302"/>
                <a:gd name="T37" fmla="*/ 25 h 435"/>
                <a:gd name="T38" fmla="*/ 18 w 302"/>
                <a:gd name="T39" fmla="*/ 23 h 435"/>
                <a:gd name="T40" fmla="*/ 23 w 302"/>
                <a:gd name="T41" fmla="*/ 22 h 435"/>
                <a:gd name="T42" fmla="*/ 29 w 302"/>
                <a:gd name="T43" fmla="*/ 22 h 435"/>
                <a:gd name="T44" fmla="*/ 33 w 302"/>
                <a:gd name="T45" fmla="*/ 24 h 435"/>
                <a:gd name="T46" fmla="*/ 38 w 302"/>
                <a:gd name="T47" fmla="*/ 25 h 435"/>
                <a:gd name="T48" fmla="*/ 42 w 302"/>
                <a:gd name="T49" fmla="*/ 29 h 435"/>
                <a:gd name="T50" fmla="*/ 44 w 302"/>
                <a:gd name="T51" fmla="*/ 0 h 435"/>
                <a:gd name="T52" fmla="*/ 60 w 302"/>
                <a:gd name="T53" fmla="*/ 85 h 435"/>
                <a:gd name="T54" fmla="*/ 17 w 302"/>
                <a:gd name="T55" fmla="*/ 58 h 435"/>
                <a:gd name="T56" fmla="*/ 18 w 302"/>
                <a:gd name="T57" fmla="*/ 63 h 435"/>
                <a:gd name="T58" fmla="*/ 19 w 302"/>
                <a:gd name="T59" fmla="*/ 66 h 435"/>
                <a:gd name="T60" fmla="*/ 20 w 302"/>
                <a:gd name="T61" fmla="*/ 69 h 435"/>
                <a:gd name="T62" fmla="*/ 23 w 302"/>
                <a:gd name="T63" fmla="*/ 71 h 435"/>
                <a:gd name="T64" fmla="*/ 25 w 302"/>
                <a:gd name="T65" fmla="*/ 73 h 435"/>
                <a:gd name="T66" fmla="*/ 29 w 302"/>
                <a:gd name="T67" fmla="*/ 74 h 435"/>
                <a:gd name="T68" fmla="*/ 32 w 302"/>
                <a:gd name="T69" fmla="*/ 74 h 435"/>
                <a:gd name="T70" fmla="*/ 34 w 302"/>
                <a:gd name="T71" fmla="*/ 73 h 435"/>
                <a:gd name="T72" fmla="*/ 37 w 302"/>
                <a:gd name="T73" fmla="*/ 72 h 435"/>
                <a:gd name="T74" fmla="*/ 39 w 302"/>
                <a:gd name="T75" fmla="*/ 70 h 435"/>
                <a:gd name="T76" fmla="*/ 41 w 302"/>
                <a:gd name="T77" fmla="*/ 68 h 435"/>
                <a:gd name="T78" fmla="*/ 42 w 302"/>
                <a:gd name="T79" fmla="*/ 65 h 435"/>
                <a:gd name="T80" fmla="*/ 43 w 302"/>
                <a:gd name="T81" fmla="*/ 61 h 435"/>
                <a:gd name="T82" fmla="*/ 44 w 302"/>
                <a:gd name="T83" fmla="*/ 57 h 435"/>
                <a:gd name="T84" fmla="*/ 44 w 302"/>
                <a:gd name="T85" fmla="*/ 52 h 435"/>
                <a:gd name="T86" fmla="*/ 44 w 302"/>
                <a:gd name="T87" fmla="*/ 48 h 435"/>
                <a:gd name="T88" fmla="*/ 43 w 302"/>
                <a:gd name="T89" fmla="*/ 44 h 435"/>
                <a:gd name="T90" fmla="*/ 41 w 302"/>
                <a:gd name="T91" fmla="*/ 41 h 435"/>
                <a:gd name="T92" fmla="*/ 39 w 302"/>
                <a:gd name="T93" fmla="*/ 38 h 435"/>
                <a:gd name="T94" fmla="*/ 37 w 302"/>
                <a:gd name="T95" fmla="*/ 37 h 435"/>
                <a:gd name="T96" fmla="*/ 35 w 302"/>
                <a:gd name="T97" fmla="*/ 35 h 435"/>
                <a:gd name="T98" fmla="*/ 32 w 302"/>
                <a:gd name="T99" fmla="*/ 35 h 435"/>
                <a:gd name="T100" fmla="*/ 29 w 302"/>
                <a:gd name="T101" fmla="*/ 35 h 435"/>
                <a:gd name="T102" fmla="*/ 26 w 302"/>
                <a:gd name="T103" fmla="*/ 35 h 435"/>
                <a:gd name="T104" fmla="*/ 24 w 302"/>
                <a:gd name="T105" fmla="*/ 37 h 435"/>
                <a:gd name="T106" fmla="*/ 21 w 302"/>
                <a:gd name="T107" fmla="*/ 38 h 435"/>
                <a:gd name="T108" fmla="*/ 20 w 302"/>
                <a:gd name="T109" fmla="*/ 41 h 435"/>
                <a:gd name="T110" fmla="*/ 18 w 302"/>
                <a:gd name="T111" fmla="*/ 44 h 435"/>
                <a:gd name="T112" fmla="*/ 17 w 302"/>
                <a:gd name="T113" fmla="*/ 47 h 435"/>
                <a:gd name="T114" fmla="*/ 17 w 302"/>
                <a:gd name="T115" fmla="*/ 51 h 43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302"/>
                <a:gd name="T175" fmla="*/ 0 h 435"/>
                <a:gd name="T176" fmla="*/ 302 w 302"/>
                <a:gd name="T177" fmla="*/ 435 h 435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302" h="435">
                  <a:moveTo>
                    <a:pt x="302" y="427"/>
                  </a:moveTo>
                  <a:lnTo>
                    <a:pt x="226" y="427"/>
                  </a:lnTo>
                  <a:lnTo>
                    <a:pt x="226" y="383"/>
                  </a:lnTo>
                  <a:lnTo>
                    <a:pt x="216" y="395"/>
                  </a:lnTo>
                  <a:lnTo>
                    <a:pt x="205" y="406"/>
                  </a:lnTo>
                  <a:lnTo>
                    <a:pt x="194" y="414"/>
                  </a:lnTo>
                  <a:lnTo>
                    <a:pt x="181" y="421"/>
                  </a:lnTo>
                  <a:lnTo>
                    <a:pt x="169" y="427"/>
                  </a:lnTo>
                  <a:lnTo>
                    <a:pt x="156" y="431"/>
                  </a:lnTo>
                  <a:lnTo>
                    <a:pt x="142" y="434"/>
                  </a:lnTo>
                  <a:lnTo>
                    <a:pt x="129" y="435"/>
                  </a:lnTo>
                  <a:lnTo>
                    <a:pt x="116" y="435"/>
                  </a:lnTo>
                  <a:lnTo>
                    <a:pt x="104" y="432"/>
                  </a:lnTo>
                  <a:lnTo>
                    <a:pt x="91" y="429"/>
                  </a:lnTo>
                  <a:lnTo>
                    <a:pt x="79" y="424"/>
                  </a:lnTo>
                  <a:lnTo>
                    <a:pt x="68" y="418"/>
                  </a:lnTo>
                  <a:lnTo>
                    <a:pt x="58" y="411"/>
                  </a:lnTo>
                  <a:lnTo>
                    <a:pt x="48" y="402"/>
                  </a:lnTo>
                  <a:lnTo>
                    <a:pt x="38" y="392"/>
                  </a:lnTo>
                  <a:lnTo>
                    <a:pt x="29" y="380"/>
                  </a:lnTo>
                  <a:lnTo>
                    <a:pt x="21" y="368"/>
                  </a:lnTo>
                  <a:lnTo>
                    <a:pt x="15" y="355"/>
                  </a:lnTo>
                  <a:lnTo>
                    <a:pt x="9" y="340"/>
                  </a:lnTo>
                  <a:lnTo>
                    <a:pt x="6" y="325"/>
                  </a:lnTo>
                  <a:lnTo>
                    <a:pt x="2" y="308"/>
                  </a:lnTo>
                  <a:lnTo>
                    <a:pt x="1" y="291"/>
                  </a:lnTo>
                  <a:lnTo>
                    <a:pt x="0" y="271"/>
                  </a:lnTo>
                  <a:lnTo>
                    <a:pt x="1" y="253"/>
                  </a:lnTo>
                  <a:lnTo>
                    <a:pt x="2" y="235"/>
                  </a:lnTo>
                  <a:lnTo>
                    <a:pt x="6" y="218"/>
                  </a:lnTo>
                  <a:lnTo>
                    <a:pt x="9" y="202"/>
                  </a:lnTo>
                  <a:lnTo>
                    <a:pt x="14" y="188"/>
                  </a:lnTo>
                  <a:lnTo>
                    <a:pt x="20" y="174"/>
                  </a:lnTo>
                  <a:lnTo>
                    <a:pt x="29" y="162"/>
                  </a:lnTo>
                  <a:lnTo>
                    <a:pt x="37" y="151"/>
                  </a:lnTo>
                  <a:lnTo>
                    <a:pt x="47" y="142"/>
                  </a:lnTo>
                  <a:lnTo>
                    <a:pt x="56" y="135"/>
                  </a:lnTo>
                  <a:lnTo>
                    <a:pt x="67" y="127"/>
                  </a:lnTo>
                  <a:lnTo>
                    <a:pt x="79" y="121"/>
                  </a:lnTo>
                  <a:lnTo>
                    <a:pt x="90" y="116"/>
                  </a:lnTo>
                  <a:lnTo>
                    <a:pt x="104" y="114"/>
                  </a:lnTo>
                  <a:lnTo>
                    <a:pt x="117" y="112"/>
                  </a:lnTo>
                  <a:lnTo>
                    <a:pt x="130" y="112"/>
                  </a:lnTo>
                  <a:lnTo>
                    <a:pt x="144" y="112"/>
                  </a:lnTo>
                  <a:lnTo>
                    <a:pt x="156" y="114"/>
                  </a:lnTo>
                  <a:lnTo>
                    <a:pt x="168" y="118"/>
                  </a:lnTo>
                  <a:lnTo>
                    <a:pt x="179" y="121"/>
                  </a:lnTo>
                  <a:lnTo>
                    <a:pt x="190" y="127"/>
                  </a:lnTo>
                  <a:lnTo>
                    <a:pt x="200" y="136"/>
                  </a:lnTo>
                  <a:lnTo>
                    <a:pt x="211" y="144"/>
                  </a:lnTo>
                  <a:lnTo>
                    <a:pt x="221" y="154"/>
                  </a:lnTo>
                  <a:lnTo>
                    <a:pt x="221" y="0"/>
                  </a:lnTo>
                  <a:lnTo>
                    <a:pt x="302" y="0"/>
                  </a:lnTo>
                  <a:lnTo>
                    <a:pt x="302" y="427"/>
                  </a:lnTo>
                  <a:close/>
                  <a:moveTo>
                    <a:pt x="83" y="266"/>
                  </a:moveTo>
                  <a:lnTo>
                    <a:pt x="84" y="289"/>
                  </a:lnTo>
                  <a:lnTo>
                    <a:pt x="87" y="309"/>
                  </a:lnTo>
                  <a:lnTo>
                    <a:pt x="89" y="317"/>
                  </a:lnTo>
                  <a:lnTo>
                    <a:pt x="91" y="326"/>
                  </a:lnTo>
                  <a:lnTo>
                    <a:pt x="94" y="332"/>
                  </a:lnTo>
                  <a:lnTo>
                    <a:pt x="98" y="338"/>
                  </a:lnTo>
                  <a:lnTo>
                    <a:pt x="102" y="345"/>
                  </a:lnTo>
                  <a:lnTo>
                    <a:pt x="108" y="352"/>
                  </a:lnTo>
                  <a:lnTo>
                    <a:pt x="114" y="357"/>
                  </a:lnTo>
                  <a:lnTo>
                    <a:pt x="121" y="362"/>
                  </a:lnTo>
                  <a:lnTo>
                    <a:pt x="128" y="366"/>
                  </a:lnTo>
                  <a:lnTo>
                    <a:pt x="136" y="368"/>
                  </a:lnTo>
                  <a:lnTo>
                    <a:pt x="144" y="369"/>
                  </a:lnTo>
                  <a:lnTo>
                    <a:pt x="153" y="371"/>
                  </a:lnTo>
                  <a:lnTo>
                    <a:pt x="159" y="369"/>
                  </a:lnTo>
                  <a:lnTo>
                    <a:pt x="167" y="368"/>
                  </a:lnTo>
                  <a:lnTo>
                    <a:pt x="173" y="367"/>
                  </a:lnTo>
                  <a:lnTo>
                    <a:pt x="179" y="365"/>
                  </a:lnTo>
                  <a:lnTo>
                    <a:pt x="185" y="361"/>
                  </a:lnTo>
                  <a:lnTo>
                    <a:pt x="191" y="356"/>
                  </a:lnTo>
                  <a:lnTo>
                    <a:pt x="196" y="351"/>
                  </a:lnTo>
                  <a:lnTo>
                    <a:pt x="200" y="346"/>
                  </a:lnTo>
                  <a:lnTo>
                    <a:pt x="205" y="339"/>
                  </a:lnTo>
                  <a:lnTo>
                    <a:pt x="210" y="333"/>
                  </a:lnTo>
                  <a:lnTo>
                    <a:pt x="213" y="325"/>
                  </a:lnTo>
                  <a:lnTo>
                    <a:pt x="216" y="316"/>
                  </a:lnTo>
                  <a:lnTo>
                    <a:pt x="217" y="306"/>
                  </a:lnTo>
                  <a:lnTo>
                    <a:pt x="220" y="297"/>
                  </a:lnTo>
                  <a:lnTo>
                    <a:pt x="221" y="286"/>
                  </a:lnTo>
                  <a:lnTo>
                    <a:pt x="221" y="274"/>
                  </a:lnTo>
                  <a:lnTo>
                    <a:pt x="221" y="262"/>
                  </a:lnTo>
                  <a:lnTo>
                    <a:pt x="220" y="250"/>
                  </a:lnTo>
                  <a:lnTo>
                    <a:pt x="219" y="239"/>
                  </a:lnTo>
                  <a:lnTo>
                    <a:pt x="216" y="228"/>
                  </a:lnTo>
                  <a:lnTo>
                    <a:pt x="214" y="219"/>
                  </a:lnTo>
                  <a:lnTo>
                    <a:pt x="210" y="211"/>
                  </a:lnTo>
                  <a:lnTo>
                    <a:pt x="206" y="204"/>
                  </a:lnTo>
                  <a:lnTo>
                    <a:pt x="202" y="197"/>
                  </a:lnTo>
                  <a:lnTo>
                    <a:pt x="197" y="191"/>
                  </a:lnTo>
                  <a:lnTo>
                    <a:pt x="191" y="187"/>
                  </a:lnTo>
                  <a:lnTo>
                    <a:pt x="186" y="183"/>
                  </a:lnTo>
                  <a:lnTo>
                    <a:pt x="180" y="179"/>
                  </a:lnTo>
                  <a:lnTo>
                    <a:pt x="174" y="177"/>
                  </a:lnTo>
                  <a:lnTo>
                    <a:pt x="167" y="176"/>
                  </a:lnTo>
                  <a:lnTo>
                    <a:pt x="159" y="174"/>
                  </a:lnTo>
                  <a:lnTo>
                    <a:pt x="152" y="173"/>
                  </a:lnTo>
                  <a:lnTo>
                    <a:pt x="145" y="174"/>
                  </a:lnTo>
                  <a:lnTo>
                    <a:pt x="139" y="176"/>
                  </a:lnTo>
                  <a:lnTo>
                    <a:pt x="131" y="177"/>
                  </a:lnTo>
                  <a:lnTo>
                    <a:pt x="125" y="179"/>
                  </a:lnTo>
                  <a:lnTo>
                    <a:pt x="119" y="183"/>
                  </a:lnTo>
                  <a:lnTo>
                    <a:pt x="113" y="187"/>
                  </a:lnTo>
                  <a:lnTo>
                    <a:pt x="108" y="191"/>
                  </a:lnTo>
                  <a:lnTo>
                    <a:pt x="104" y="197"/>
                  </a:lnTo>
                  <a:lnTo>
                    <a:pt x="99" y="204"/>
                  </a:lnTo>
                  <a:lnTo>
                    <a:pt x="95" y="210"/>
                  </a:lnTo>
                  <a:lnTo>
                    <a:pt x="91" y="218"/>
                  </a:lnTo>
                  <a:lnTo>
                    <a:pt x="89" y="225"/>
                  </a:lnTo>
                  <a:lnTo>
                    <a:pt x="87" y="235"/>
                  </a:lnTo>
                  <a:lnTo>
                    <a:pt x="84" y="245"/>
                  </a:lnTo>
                  <a:lnTo>
                    <a:pt x="84" y="256"/>
                  </a:lnTo>
                  <a:lnTo>
                    <a:pt x="83" y="266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R"/>
            </a:p>
          </p:txBody>
        </p:sp>
        <p:sp>
          <p:nvSpPr>
            <p:cNvPr id="295066" name="Freeform 160"/>
            <p:cNvSpPr>
              <a:spLocks noEditPoints="1"/>
            </p:cNvSpPr>
            <p:nvPr/>
          </p:nvSpPr>
          <p:spPr bwMode="auto">
            <a:xfrm>
              <a:off x="4060" y="3752"/>
              <a:ext cx="58" cy="64"/>
            </a:xfrm>
            <a:custGeom>
              <a:avLst/>
              <a:gdLst>
                <a:gd name="T0" fmla="*/ 57 w 290"/>
                <a:gd name="T1" fmla="*/ 46 h 323"/>
                <a:gd name="T2" fmla="*/ 55 w 290"/>
                <a:gd name="T3" fmla="*/ 50 h 323"/>
                <a:gd name="T4" fmla="*/ 53 w 290"/>
                <a:gd name="T5" fmla="*/ 54 h 323"/>
                <a:gd name="T6" fmla="*/ 50 w 290"/>
                <a:gd name="T7" fmla="*/ 57 h 323"/>
                <a:gd name="T8" fmla="*/ 47 w 290"/>
                <a:gd name="T9" fmla="*/ 59 h 323"/>
                <a:gd name="T10" fmla="*/ 44 w 290"/>
                <a:gd name="T11" fmla="*/ 61 h 323"/>
                <a:gd name="T12" fmla="*/ 39 w 290"/>
                <a:gd name="T13" fmla="*/ 63 h 323"/>
                <a:gd name="T14" fmla="*/ 35 w 290"/>
                <a:gd name="T15" fmla="*/ 64 h 323"/>
                <a:gd name="T16" fmla="*/ 30 w 290"/>
                <a:gd name="T17" fmla="*/ 64 h 323"/>
                <a:gd name="T18" fmla="*/ 23 w 290"/>
                <a:gd name="T19" fmla="*/ 63 h 323"/>
                <a:gd name="T20" fmla="*/ 16 w 290"/>
                <a:gd name="T21" fmla="*/ 61 h 323"/>
                <a:gd name="T22" fmla="*/ 11 w 290"/>
                <a:gd name="T23" fmla="*/ 58 h 323"/>
                <a:gd name="T24" fmla="*/ 6 w 290"/>
                <a:gd name="T25" fmla="*/ 54 h 323"/>
                <a:gd name="T26" fmla="*/ 4 w 290"/>
                <a:gd name="T27" fmla="*/ 49 h 323"/>
                <a:gd name="T28" fmla="*/ 2 w 290"/>
                <a:gd name="T29" fmla="*/ 44 h 323"/>
                <a:gd name="T30" fmla="*/ 0 w 290"/>
                <a:gd name="T31" fmla="*/ 38 h 323"/>
                <a:gd name="T32" fmla="*/ 0 w 290"/>
                <a:gd name="T33" fmla="*/ 32 h 323"/>
                <a:gd name="T34" fmla="*/ 0 w 290"/>
                <a:gd name="T35" fmla="*/ 25 h 323"/>
                <a:gd name="T36" fmla="*/ 2 w 290"/>
                <a:gd name="T37" fmla="*/ 19 h 323"/>
                <a:gd name="T38" fmla="*/ 5 w 290"/>
                <a:gd name="T39" fmla="*/ 13 h 323"/>
                <a:gd name="T40" fmla="*/ 8 w 290"/>
                <a:gd name="T41" fmla="*/ 9 h 323"/>
                <a:gd name="T42" fmla="*/ 12 w 290"/>
                <a:gd name="T43" fmla="*/ 5 h 323"/>
                <a:gd name="T44" fmla="*/ 17 w 290"/>
                <a:gd name="T45" fmla="*/ 2 h 323"/>
                <a:gd name="T46" fmla="*/ 23 w 290"/>
                <a:gd name="T47" fmla="*/ 0 h 323"/>
                <a:gd name="T48" fmla="*/ 29 w 290"/>
                <a:gd name="T49" fmla="*/ 0 h 323"/>
                <a:gd name="T50" fmla="*/ 35 w 290"/>
                <a:gd name="T51" fmla="*/ 0 h 323"/>
                <a:gd name="T52" fmla="*/ 41 w 290"/>
                <a:gd name="T53" fmla="*/ 2 h 323"/>
                <a:gd name="T54" fmla="*/ 46 w 290"/>
                <a:gd name="T55" fmla="*/ 5 h 323"/>
                <a:gd name="T56" fmla="*/ 50 w 290"/>
                <a:gd name="T57" fmla="*/ 9 h 323"/>
                <a:gd name="T58" fmla="*/ 54 w 290"/>
                <a:gd name="T59" fmla="*/ 14 h 323"/>
                <a:gd name="T60" fmla="*/ 56 w 290"/>
                <a:gd name="T61" fmla="*/ 20 h 323"/>
                <a:gd name="T62" fmla="*/ 58 w 290"/>
                <a:gd name="T63" fmla="*/ 28 h 323"/>
                <a:gd name="T64" fmla="*/ 58 w 290"/>
                <a:gd name="T65" fmla="*/ 37 h 323"/>
                <a:gd name="T66" fmla="*/ 17 w 290"/>
                <a:gd name="T67" fmla="*/ 38 h 323"/>
                <a:gd name="T68" fmla="*/ 17 w 290"/>
                <a:gd name="T69" fmla="*/ 42 h 323"/>
                <a:gd name="T70" fmla="*/ 18 w 290"/>
                <a:gd name="T71" fmla="*/ 44 h 323"/>
                <a:gd name="T72" fmla="*/ 20 w 290"/>
                <a:gd name="T73" fmla="*/ 47 h 323"/>
                <a:gd name="T74" fmla="*/ 22 w 290"/>
                <a:gd name="T75" fmla="*/ 49 h 323"/>
                <a:gd name="T76" fmla="*/ 24 w 290"/>
                <a:gd name="T77" fmla="*/ 50 h 323"/>
                <a:gd name="T78" fmla="*/ 26 w 290"/>
                <a:gd name="T79" fmla="*/ 51 h 323"/>
                <a:gd name="T80" fmla="*/ 29 w 290"/>
                <a:gd name="T81" fmla="*/ 52 h 323"/>
                <a:gd name="T82" fmla="*/ 32 w 290"/>
                <a:gd name="T83" fmla="*/ 52 h 323"/>
                <a:gd name="T84" fmla="*/ 35 w 290"/>
                <a:gd name="T85" fmla="*/ 51 h 323"/>
                <a:gd name="T86" fmla="*/ 38 w 290"/>
                <a:gd name="T87" fmla="*/ 49 h 323"/>
                <a:gd name="T88" fmla="*/ 40 w 290"/>
                <a:gd name="T89" fmla="*/ 45 h 323"/>
                <a:gd name="T90" fmla="*/ 42 w 290"/>
                <a:gd name="T91" fmla="*/ 27 h 323"/>
                <a:gd name="T92" fmla="*/ 41 w 290"/>
                <a:gd name="T93" fmla="*/ 21 h 323"/>
                <a:gd name="T94" fmla="*/ 39 w 290"/>
                <a:gd name="T95" fmla="*/ 18 h 323"/>
                <a:gd name="T96" fmla="*/ 38 w 290"/>
                <a:gd name="T97" fmla="*/ 16 h 323"/>
                <a:gd name="T98" fmla="*/ 36 w 290"/>
                <a:gd name="T99" fmla="*/ 14 h 323"/>
                <a:gd name="T100" fmla="*/ 34 w 290"/>
                <a:gd name="T101" fmla="*/ 13 h 323"/>
                <a:gd name="T102" fmla="*/ 32 w 290"/>
                <a:gd name="T103" fmla="*/ 12 h 323"/>
                <a:gd name="T104" fmla="*/ 30 w 290"/>
                <a:gd name="T105" fmla="*/ 12 h 323"/>
                <a:gd name="T106" fmla="*/ 27 w 290"/>
                <a:gd name="T107" fmla="*/ 12 h 323"/>
                <a:gd name="T108" fmla="*/ 25 w 290"/>
                <a:gd name="T109" fmla="*/ 13 h 323"/>
                <a:gd name="T110" fmla="*/ 23 w 290"/>
                <a:gd name="T111" fmla="*/ 14 h 323"/>
                <a:gd name="T112" fmla="*/ 21 w 290"/>
                <a:gd name="T113" fmla="*/ 16 h 323"/>
                <a:gd name="T114" fmla="*/ 19 w 290"/>
                <a:gd name="T115" fmla="*/ 18 h 323"/>
                <a:gd name="T116" fmla="*/ 18 w 290"/>
                <a:gd name="T117" fmla="*/ 21 h 323"/>
                <a:gd name="T118" fmla="*/ 17 w 290"/>
                <a:gd name="T119" fmla="*/ 23 h 323"/>
                <a:gd name="T120" fmla="*/ 17 w 290"/>
                <a:gd name="T121" fmla="*/ 27 h 323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290"/>
                <a:gd name="T184" fmla="*/ 0 h 323"/>
                <a:gd name="T185" fmla="*/ 290 w 290"/>
                <a:gd name="T186" fmla="*/ 323 h 323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290" h="323">
                  <a:moveTo>
                    <a:pt x="203" y="217"/>
                  </a:moveTo>
                  <a:lnTo>
                    <a:pt x="286" y="231"/>
                  </a:lnTo>
                  <a:lnTo>
                    <a:pt x="281" y="242"/>
                  </a:lnTo>
                  <a:lnTo>
                    <a:pt x="276" y="253"/>
                  </a:lnTo>
                  <a:lnTo>
                    <a:pt x="271" y="262"/>
                  </a:lnTo>
                  <a:lnTo>
                    <a:pt x="265" y="271"/>
                  </a:lnTo>
                  <a:lnTo>
                    <a:pt x="259" y="279"/>
                  </a:lnTo>
                  <a:lnTo>
                    <a:pt x="252" y="286"/>
                  </a:lnTo>
                  <a:lnTo>
                    <a:pt x="244" y="294"/>
                  </a:lnTo>
                  <a:lnTo>
                    <a:pt x="236" y="300"/>
                  </a:lnTo>
                  <a:lnTo>
                    <a:pt x="228" y="305"/>
                  </a:lnTo>
                  <a:lnTo>
                    <a:pt x="218" y="309"/>
                  </a:lnTo>
                  <a:lnTo>
                    <a:pt x="208" y="314"/>
                  </a:lnTo>
                  <a:lnTo>
                    <a:pt x="197" y="317"/>
                  </a:lnTo>
                  <a:lnTo>
                    <a:pt x="186" y="319"/>
                  </a:lnTo>
                  <a:lnTo>
                    <a:pt x="175" y="322"/>
                  </a:lnTo>
                  <a:lnTo>
                    <a:pt x="163" y="323"/>
                  </a:lnTo>
                  <a:lnTo>
                    <a:pt x="150" y="323"/>
                  </a:lnTo>
                  <a:lnTo>
                    <a:pt x="131" y="322"/>
                  </a:lnTo>
                  <a:lnTo>
                    <a:pt x="113" y="319"/>
                  </a:lnTo>
                  <a:lnTo>
                    <a:pt x="96" y="315"/>
                  </a:lnTo>
                  <a:lnTo>
                    <a:pt x="80" y="309"/>
                  </a:lnTo>
                  <a:lnTo>
                    <a:pt x="67" y="302"/>
                  </a:lnTo>
                  <a:lnTo>
                    <a:pt x="53" y="294"/>
                  </a:lnTo>
                  <a:lnTo>
                    <a:pt x="41" y="283"/>
                  </a:lnTo>
                  <a:lnTo>
                    <a:pt x="31" y="271"/>
                  </a:lnTo>
                  <a:lnTo>
                    <a:pt x="24" y="260"/>
                  </a:lnTo>
                  <a:lnTo>
                    <a:pt x="18" y="248"/>
                  </a:lnTo>
                  <a:lnTo>
                    <a:pt x="12" y="236"/>
                  </a:lnTo>
                  <a:lnTo>
                    <a:pt x="8" y="222"/>
                  </a:lnTo>
                  <a:lnTo>
                    <a:pt x="5" y="209"/>
                  </a:lnTo>
                  <a:lnTo>
                    <a:pt x="2" y="194"/>
                  </a:lnTo>
                  <a:lnTo>
                    <a:pt x="1" y="179"/>
                  </a:lnTo>
                  <a:lnTo>
                    <a:pt x="0" y="163"/>
                  </a:lnTo>
                  <a:lnTo>
                    <a:pt x="1" y="145"/>
                  </a:lnTo>
                  <a:lnTo>
                    <a:pt x="2" y="127"/>
                  </a:lnTo>
                  <a:lnTo>
                    <a:pt x="6" y="110"/>
                  </a:lnTo>
                  <a:lnTo>
                    <a:pt x="11" y="95"/>
                  </a:lnTo>
                  <a:lnTo>
                    <a:pt x="16" y="79"/>
                  </a:lnTo>
                  <a:lnTo>
                    <a:pt x="23" y="66"/>
                  </a:lnTo>
                  <a:lnTo>
                    <a:pt x="31" y="54"/>
                  </a:lnTo>
                  <a:lnTo>
                    <a:pt x="41" y="43"/>
                  </a:lnTo>
                  <a:lnTo>
                    <a:pt x="51" y="32"/>
                  </a:lnTo>
                  <a:lnTo>
                    <a:pt x="62" y="24"/>
                  </a:lnTo>
                  <a:lnTo>
                    <a:pt x="74" y="16"/>
                  </a:lnTo>
                  <a:lnTo>
                    <a:pt x="86" y="10"/>
                  </a:lnTo>
                  <a:lnTo>
                    <a:pt x="99" y="6"/>
                  </a:lnTo>
                  <a:lnTo>
                    <a:pt x="113" y="2"/>
                  </a:lnTo>
                  <a:lnTo>
                    <a:pt x="127" y="0"/>
                  </a:lnTo>
                  <a:lnTo>
                    <a:pt x="143" y="0"/>
                  </a:lnTo>
                  <a:lnTo>
                    <a:pt x="160" y="0"/>
                  </a:lnTo>
                  <a:lnTo>
                    <a:pt x="175" y="2"/>
                  </a:lnTo>
                  <a:lnTo>
                    <a:pt x="190" y="6"/>
                  </a:lnTo>
                  <a:lnTo>
                    <a:pt x="205" y="10"/>
                  </a:lnTo>
                  <a:lnTo>
                    <a:pt x="218" y="16"/>
                  </a:lnTo>
                  <a:lnTo>
                    <a:pt x="230" y="25"/>
                  </a:lnTo>
                  <a:lnTo>
                    <a:pt x="241" y="33"/>
                  </a:lnTo>
                  <a:lnTo>
                    <a:pt x="252" y="44"/>
                  </a:lnTo>
                  <a:lnTo>
                    <a:pt x="261" y="56"/>
                  </a:lnTo>
                  <a:lnTo>
                    <a:pt x="269" y="71"/>
                  </a:lnTo>
                  <a:lnTo>
                    <a:pt x="276" y="85"/>
                  </a:lnTo>
                  <a:lnTo>
                    <a:pt x="281" y="102"/>
                  </a:lnTo>
                  <a:lnTo>
                    <a:pt x="286" y="121"/>
                  </a:lnTo>
                  <a:lnTo>
                    <a:pt x="288" y="140"/>
                  </a:lnTo>
                  <a:lnTo>
                    <a:pt x="289" y="162"/>
                  </a:lnTo>
                  <a:lnTo>
                    <a:pt x="290" y="185"/>
                  </a:lnTo>
                  <a:lnTo>
                    <a:pt x="85" y="185"/>
                  </a:lnTo>
                  <a:lnTo>
                    <a:pt x="85" y="193"/>
                  </a:lnTo>
                  <a:lnTo>
                    <a:pt x="86" y="202"/>
                  </a:lnTo>
                  <a:lnTo>
                    <a:pt x="87" y="210"/>
                  </a:lnTo>
                  <a:lnTo>
                    <a:pt x="90" y="217"/>
                  </a:lnTo>
                  <a:lnTo>
                    <a:pt x="92" y="223"/>
                  </a:lnTo>
                  <a:lnTo>
                    <a:pt x="96" y="231"/>
                  </a:lnTo>
                  <a:lnTo>
                    <a:pt x="99" y="236"/>
                  </a:lnTo>
                  <a:lnTo>
                    <a:pt x="104" y="242"/>
                  </a:lnTo>
                  <a:lnTo>
                    <a:pt x="109" y="246"/>
                  </a:lnTo>
                  <a:lnTo>
                    <a:pt x="114" y="250"/>
                  </a:lnTo>
                  <a:lnTo>
                    <a:pt x="120" y="254"/>
                  </a:lnTo>
                  <a:lnTo>
                    <a:pt x="126" y="256"/>
                  </a:lnTo>
                  <a:lnTo>
                    <a:pt x="132" y="259"/>
                  </a:lnTo>
                  <a:lnTo>
                    <a:pt x="138" y="260"/>
                  </a:lnTo>
                  <a:lnTo>
                    <a:pt x="144" y="261"/>
                  </a:lnTo>
                  <a:lnTo>
                    <a:pt x="151" y="262"/>
                  </a:lnTo>
                  <a:lnTo>
                    <a:pt x="161" y="261"/>
                  </a:lnTo>
                  <a:lnTo>
                    <a:pt x="169" y="259"/>
                  </a:lnTo>
                  <a:lnTo>
                    <a:pt x="177" y="256"/>
                  </a:lnTo>
                  <a:lnTo>
                    <a:pt x="184" y="251"/>
                  </a:lnTo>
                  <a:lnTo>
                    <a:pt x="190" y="245"/>
                  </a:lnTo>
                  <a:lnTo>
                    <a:pt x="196" y="238"/>
                  </a:lnTo>
                  <a:lnTo>
                    <a:pt x="200" y="228"/>
                  </a:lnTo>
                  <a:lnTo>
                    <a:pt x="203" y="217"/>
                  </a:lnTo>
                  <a:close/>
                  <a:moveTo>
                    <a:pt x="208" y="134"/>
                  </a:moveTo>
                  <a:lnTo>
                    <a:pt x="207" y="118"/>
                  </a:lnTo>
                  <a:lnTo>
                    <a:pt x="203" y="104"/>
                  </a:lnTo>
                  <a:lnTo>
                    <a:pt x="201" y="96"/>
                  </a:lnTo>
                  <a:lnTo>
                    <a:pt x="197" y="90"/>
                  </a:lnTo>
                  <a:lnTo>
                    <a:pt x="194" y="85"/>
                  </a:lnTo>
                  <a:lnTo>
                    <a:pt x="190" y="81"/>
                  </a:lnTo>
                  <a:lnTo>
                    <a:pt x="185" y="76"/>
                  </a:lnTo>
                  <a:lnTo>
                    <a:pt x="180" y="72"/>
                  </a:lnTo>
                  <a:lnTo>
                    <a:pt x="175" y="69"/>
                  </a:lnTo>
                  <a:lnTo>
                    <a:pt x="171" y="66"/>
                  </a:lnTo>
                  <a:lnTo>
                    <a:pt x="166" y="65"/>
                  </a:lnTo>
                  <a:lnTo>
                    <a:pt x="160" y="62"/>
                  </a:lnTo>
                  <a:lnTo>
                    <a:pt x="154" y="62"/>
                  </a:lnTo>
                  <a:lnTo>
                    <a:pt x="148" y="61"/>
                  </a:lnTo>
                  <a:lnTo>
                    <a:pt x="140" y="62"/>
                  </a:lnTo>
                  <a:lnTo>
                    <a:pt x="134" y="62"/>
                  </a:lnTo>
                  <a:lnTo>
                    <a:pt x="128" y="65"/>
                  </a:lnTo>
                  <a:lnTo>
                    <a:pt x="123" y="66"/>
                  </a:lnTo>
                  <a:lnTo>
                    <a:pt x="117" y="70"/>
                  </a:lnTo>
                  <a:lnTo>
                    <a:pt x="113" y="72"/>
                  </a:lnTo>
                  <a:lnTo>
                    <a:pt x="108" y="77"/>
                  </a:lnTo>
                  <a:lnTo>
                    <a:pt x="103" y="82"/>
                  </a:lnTo>
                  <a:lnTo>
                    <a:pt x="99" y="87"/>
                  </a:lnTo>
                  <a:lnTo>
                    <a:pt x="96" y="92"/>
                  </a:lnTo>
                  <a:lnTo>
                    <a:pt x="92" y="98"/>
                  </a:lnTo>
                  <a:lnTo>
                    <a:pt x="90" y="105"/>
                  </a:lnTo>
                  <a:lnTo>
                    <a:pt x="88" y="111"/>
                  </a:lnTo>
                  <a:lnTo>
                    <a:pt x="87" y="118"/>
                  </a:lnTo>
                  <a:lnTo>
                    <a:pt x="86" y="127"/>
                  </a:lnTo>
                  <a:lnTo>
                    <a:pt x="86" y="134"/>
                  </a:lnTo>
                  <a:lnTo>
                    <a:pt x="208" y="134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R"/>
            </a:p>
          </p:txBody>
        </p:sp>
        <p:sp>
          <p:nvSpPr>
            <p:cNvPr id="295067" name="Freeform 161"/>
            <p:cNvSpPr>
              <a:spLocks/>
            </p:cNvSpPr>
            <p:nvPr/>
          </p:nvSpPr>
          <p:spPr bwMode="auto">
            <a:xfrm>
              <a:off x="4162" y="3728"/>
              <a:ext cx="80" cy="88"/>
            </a:xfrm>
            <a:custGeom>
              <a:avLst/>
              <a:gdLst>
                <a:gd name="T0" fmla="*/ 80 w 401"/>
                <a:gd name="T1" fmla="*/ 41 h 442"/>
                <a:gd name="T2" fmla="*/ 77 w 401"/>
                <a:gd name="T3" fmla="*/ 77 h 442"/>
                <a:gd name="T4" fmla="*/ 69 w 401"/>
                <a:gd name="T5" fmla="*/ 82 h 442"/>
                <a:gd name="T6" fmla="*/ 59 w 401"/>
                <a:gd name="T7" fmla="*/ 86 h 442"/>
                <a:gd name="T8" fmla="*/ 51 w 401"/>
                <a:gd name="T9" fmla="*/ 87 h 442"/>
                <a:gd name="T10" fmla="*/ 43 w 401"/>
                <a:gd name="T11" fmla="*/ 88 h 442"/>
                <a:gd name="T12" fmla="*/ 34 w 401"/>
                <a:gd name="T13" fmla="*/ 87 h 442"/>
                <a:gd name="T14" fmla="*/ 25 w 401"/>
                <a:gd name="T15" fmla="*/ 85 h 442"/>
                <a:gd name="T16" fmla="*/ 18 w 401"/>
                <a:gd name="T17" fmla="*/ 81 h 442"/>
                <a:gd name="T18" fmla="*/ 11 w 401"/>
                <a:gd name="T19" fmla="*/ 76 h 442"/>
                <a:gd name="T20" fmla="*/ 6 w 401"/>
                <a:gd name="T21" fmla="*/ 69 h 442"/>
                <a:gd name="T22" fmla="*/ 3 w 401"/>
                <a:gd name="T23" fmla="*/ 61 h 442"/>
                <a:gd name="T24" fmla="*/ 1 w 401"/>
                <a:gd name="T25" fmla="*/ 53 h 442"/>
                <a:gd name="T26" fmla="*/ 0 w 401"/>
                <a:gd name="T27" fmla="*/ 44 h 442"/>
                <a:gd name="T28" fmla="*/ 1 w 401"/>
                <a:gd name="T29" fmla="*/ 34 h 442"/>
                <a:gd name="T30" fmla="*/ 3 w 401"/>
                <a:gd name="T31" fmla="*/ 25 h 442"/>
                <a:gd name="T32" fmla="*/ 7 w 401"/>
                <a:gd name="T33" fmla="*/ 18 h 442"/>
                <a:gd name="T34" fmla="*/ 13 w 401"/>
                <a:gd name="T35" fmla="*/ 11 h 442"/>
                <a:gd name="T36" fmla="*/ 19 w 401"/>
                <a:gd name="T37" fmla="*/ 6 h 442"/>
                <a:gd name="T38" fmla="*/ 26 w 401"/>
                <a:gd name="T39" fmla="*/ 2 h 442"/>
                <a:gd name="T40" fmla="*/ 34 w 401"/>
                <a:gd name="T41" fmla="*/ 0 h 442"/>
                <a:gd name="T42" fmla="*/ 42 w 401"/>
                <a:gd name="T43" fmla="*/ 0 h 442"/>
                <a:gd name="T44" fmla="*/ 53 w 401"/>
                <a:gd name="T45" fmla="*/ 1 h 442"/>
                <a:gd name="T46" fmla="*/ 62 w 401"/>
                <a:gd name="T47" fmla="*/ 4 h 442"/>
                <a:gd name="T48" fmla="*/ 69 w 401"/>
                <a:gd name="T49" fmla="*/ 8 h 442"/>
                <a:gd name="T50" fmla="*/ 75 w 401"/>
                <a:gd name="T51" fmla="*/ 15 h 442"/>
                <a:gd name="T52" fmla="*/ 78 w 401"/>
                <a:gd name="T53" fmla="*/ 22 h 442"/>
                <a:gd name="T54" fmla="*/ 61 w 401"/>
                <a:gd name="T55" fmla="*/ 27 h 442"/>
                <a:gd name="T56" fmla="*/ 59 w 401"/>
                <a:gd name="T57" fmla="*/ 23 h 442"/>
                <a:gd name="T58" fmla="*/ 56 w 401"/>
                <a:gd name="T59" fmla="*/ 19 h 442"/>
                <a:gd name="T60" fmla="*/ 52 w 401"/>
                <a:gd name="T61" fmla="*/ 17 h 442"/>
                <a:gd name="T62" fmla="*/ 48 w 401"/>
                <a:gd name="T63" fmla="*/ 15 h 442"/>
                <a:gd name="T64" fmla="*/ 42 w 401"/>
                <a:gd name="T65" fmla="*/ 15 h 442"/>
                <a:gd name="T66" fmla="*/ 35 w 401"/>
                <a:gd name="T67" fmla="*/ 16 h 442"/>
                <a:gd name="T68" fmla="*/ 28 w 401"/>
                <a:gd name="T69" fmla="*/ 19 h 442"/>
                <a:gd name="T70" fmla="*/ 23 w 401"/>
                <a:gd name="T71" fmla="*/ 24 h 442"/>
                <a:gd name="T72" fmla="*/ 20 w 401"/>
                <a:gd name="T73" fmla="*/ 31 h 442"/>
                <a:gd name="T74" fmla="*/ 18 w 401"/>
                <a:gd name="T75" fmla="*/ 39 h 442"/>
                <a:gd name="T76" fmla="*/ 18 w 401"/>
                <a:gd name="T77" fmla="*/ 50 h 442"/>
                <a:gd name="T78" fmla="*/ 21 w 401"/>
                <a:gd name="T79" fmla="*/ 59 h 442"/>
                <a:gd name="T80" fmla="*/ 25 w 401"/>
                <a:gd name="T81" fmla="*/ 66 h 442"/>
                <a:gd name="T82" fmla="*/ 30 w 401"/>
                <a:gd name="T83" fmla="*/ 70 h 442"/>
                <a:gd name="T84" fmla="*/ 37 w 401"/>
                <a:gd name="T85" fmla="*/ 73 h 442"/>
                <a:gd name="T86" fmla="*/ 45 w 401"/>
                <a:gd name="T87" fmla="*/ 73 h 442"/>
                <a:gd name="T88" fmla="*/ 53 w 401"/>
                <a:gd name="T89" fmla="*/ 71 h 442"/>
                <a:gd name="T90" fmla="*/ 60 w 401"/>
                <a:gd name="T91" fmla="*/ 67 h 442"/>
                <a:gd name="T92" fmla="*/ 43 w 401"/>
                <a:gd name="T93" fmla="*/ 55 h 442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401"/>
                <a:gd name="T142" fmla="*/ 0 h 442"/>
                <a:gd name="T143" fmla="*/ 401 w 401"/>
                <a:gd name="T144" fmla="*/ 442 h 442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401" h="442">
                  <a:moveTo>
                    <a:pt x="215" y="277"/>
                  </a:moveTo>
                  <a:lnTo>
                    <a:pt x="215" y="206"/>
                  </a:lnTo>
                  <a:lnTo>
                    <a:pt x="401" y="206"/>
                  </a:lnTo>
                  <a:lnTo>
                    <a:pt x="401" y="376"/>
                  </a:lnTo>
                  <a:lnTo>
                    <a:pt x="394" y="382"/>
                  </a:lnTo>
                  <a:lnTo>
                    <a:pt x="385" y="388"/>
                  </a:lnTo>
                  <a:lnTo>
                    <a:pt x="377" y="395"/>
                  </a:lnTo>
                  <a:lnTo>
                    <a:pt x="367" y="401"/>
                  </a:lnTo>
                  <a:lnTo>
                    <a:pt x="346" y="411"/>
                  </a:lnTo>
                  <a:lnTo>
                    <a:pt x="322" y="422"/>
                  </a:lnTo>
                  <a:lnTo>
                    <a:pt x="309" y="427"/>
                  </a:lnTo>
                  <a:lnTo>
                    <a:pt x="296" y="431"/>
                  </a:lnTo>
                  <a:lnTo>
                    <a:pt x="284" y="434"/>
                  </a:lnTo>
                  <a:lnTo>
                    <a:pt x="270" y="437"/>
                  </a:lnTo>
                  <a:lnTo>
                    <a:pt x="257" y="439"/>
                  </a:lnTo>
                  <a:lnTo>
                    <a:pt x="244" y="441"/>
                  </a:lnTo>
                  <a:lnTo>
                    <a:pt x="230" y="442"/>
                  </a:lnTo>
                  <a:lnTo>
                    <a:pt x="218" y="442"/>
                  </a:lnTo>
                  <a:lnTo>
                    <a:pt x="201" y="442"/>
                  </a:lnTo>
                  <a:lnTo>
                    <a:pt x="185" y="441"/>
                  </a:lnTo>
                  <a:lnTo>
                    <a:pt x="170" y="438"/>
                  </a:lnTo>
                  <a:lnTo>
                    <a:pt x="155" y="436"/>
                  </a:lnTo>
                  <a:lnTo>
                    <a:pt x="141" y="431"/>
                  </a:lnTo>
                  <a:lnTo>
                    <a:pt x="126" y="426"/>
                  </a:lnTo>
                  <a:lnTo>
                    <a:pt x="113" y="421"/>
                  </a:lnTo>
                  <a:lnTo>
                    <a:pt x="101" y="414"/>
                  </a:lnTo>
                  <a:lnTo>
                    <a:pt x="89" y="407"/>
                  </a:lnTo>
                  <a:lnTo>
                    <a:pt x="77" y="398"/>
                  </a:lnTo>
                  <a:lnTo>
                    <a:pt x="67" y="390"/>
                  </a:lnTo>
                  <a:lnTo>
                    <a:pt x="57" y="380"/>
                  </a:lnTo>
                  <a:lnTo>
                    <a:pt x="47" y="369"/>
                  </a:lnTo>
                  <a:lnTo>
                    <a:pt x="39" y="358"/>
                  </a:lnTo>
                  <a:lnTo>
                    <a:pt x="32" y="346"/>
                  </a:lnTo>
                  <a:lnTo>
                    <a:pt x="26" y="334"/>
                  </a:lnTo>
                  <a:lnTo>
                    <a:pt x="20" y="321"/>
                  </a:lnTo>
                  <a:lnTo>
                    <a:pt x="15" y="306"/>
                  </a:lnTo>
                  <a:lnTo>
                    <a:pt x="10" y="293"/>
                  </a:lnTo>
                  <a:lnTo>
                    <a:pt x="6" y="278"/>
                  </a:lnTo>
                  <a:lnTo>
                    <a:pt x="4" y="265"/>
                  </a:lnTo>
                  <a:lnTo>
                    <a:pt x="2" y="249"/>
                  </a:lnTo>
                  <a:lnTo>
                    <a:pt x="0" y="235"/>
                  </a:lnTo>
                  <a:lnTo>
                    <a:pt x="0" y="219"/>
                  </a:lnTo>
                  <a:lnTo>
                    <a:pt x="0" y="203"/>
                  </a:lnTo>
                  <a:lnTo>
                    <a:pt x="3" y="188"/>
                  </a:lnTo>
                  <a:lnTo>
                    <a:pt x="4" y="172"/>
                  </a:lnTo>
                  <a:lnTo>
                    <a:pt x="8" y="156"/>
                  </a:lnTo>
                  <a:lnTo>
                    <a:pt x="11" y="142"/>
                  </a:lnTo>
                  <a:lnTo>
                    <a:pt x="16" y="128"/>
                  </a:lnTo>
                  <a:lnTo>
                    <a:pt x="22" y="114"/>
                  </a:lnTo>
                  <a:lnTo>
                    <a:pt x="28" y="100"/>
                  </a:lnTo>
                  <a:lnTo>
                    <a:pt x="35" y="88"/>
                  </a:lnTo>
                  <a:lnTo>
                    <a:pt x="44" y="76"/>
                  </a:lnTo>
                  <a:lnTo>
                    <a:pt x="54" y="65"/>
                  </a:lnTo>
                  <a:lnTo>
                    <a:pt x="63" y="54"/>
                  </a:lnTo>
                  <a:lnTo>
                    <a:pt x="74" y="45"/>
                  </a:lnTo>
                  <a:lnTo>
                    <a:pt x="85" y="36"/>
                  </a:lnTo>
                  <a:lnTo>
                    <a:pt x="97" y="29"/>
                  </a:lnTo>
                  <a:lnTo>
                    <a:pt x="110" y="22"/>
                  </a:lnTo>
                  <a:lnTo>
                    <a:pt x="121" y="16"/>
                  </a:lnTo>
                  <a:lnTo>
                    <a:pt x="132" y="12"/>
                  </a:lnTo>
                  <a:lnTo>
                    <a:pt x="144" y="8"/>
                  </a:lnTo>
                  <a:lnTo>
                    <a:pt x="156" y="5"/>
                  </a:lnTo>
                  <a:lnTo>
                    <a:pt x="170" y="2"/>
                  </a:lnTo>
                  <a:lnTo>
                    <a:pt x="183" y="1"/>
                  </a:lnTo>
                  <a:lnTo>
                    <a:pt x="198" y="0"/>
                  </a:lnTo>
                  <a:lnTo>
                    <a:pt x="213" y="0"/>
                  </a:lnTo>
                  <a:lnTo>
                    <a:pt x="233" y="0"/>
                  </a:lnTo>
                  <a:lnTo>
                    <a:pt x="251" y="2"/>
                  </a:lnTo>
                  <a:lnTo>
                    <a:pt x="268" y="5"/>
                  </a:lnTo>
                  <a:lnTo>
                    <a:pt x="284" y="8"/>
                  </a:lnTo>
                  <a:lnTo>
                    <a:pt x="299" y="13"/>
                  </a:lnTo>
                  <a:lnTo>
                    <a:pt x="313" y="18"/>
                  </a:lnTo>
                  <a:lnTo>
                    <a:pt x="326" y="25"/>
                  </a:lnTo>
                  <a:lnTo>
                    <a:pt x="337" y="33"/>
                  </a:lnTo>
                  <a:lnTo>
                    <a:pt x="348" y="42"/>
                  </a:lnTo>
                  <a:lnTo>
                    <a:pt x="357" y="52"/>
                  </a:lnTo>
                  <a:lnTo>
                    <a:pt x="366" y="62"/>
                  </a:lnTo>
                  <a:lnTo>
                    <a:pt x="374" y="73"/>
                  </a:lnTo>
                  <a:lnTo>
                    <a:pt x="380" y="85"/>
                  </a:lnTo>
                  <a:lnTo>
                    <a:pt x="386" y="98"/>
                  </a:lnTo>
                  <a:lnTo>
                    <a:pt x="391" y="111"/>
                  </a:lnTo>
                  <a:lnTo>
                    <a:pt x="395" y="126"/>
                  </a:lnTo>
                  <a:lnTo>
                    <a:pt x="309" y="142"/>
                  </a:lnTo>
                  <a:lnTo>
                    <a:pt x="307" y="134"/>
                  </a:lnTo>
                  <a:lnTo>
                    <a:pt x="304" y="127"/>
                  </a:lnTo>
                  <a:lnTo>
                    <a:pt x="300" y="120"/>
                  </a:lnTo>
                  <a:lnTo>
                    <a:pt x="296" y="114"/>
                  </a:lnTo>
                  <a:lnTo>
                    <a:pt x="292" y="108"/>
                  </a:lnTo>
                  <a:lnTo>
                    <a:pt x="287" y="102"/>
                  </a:lnTo>
                  <a:lnTo>
                    <a:pt x="281" y="97"/>
                  </a:lnTo>
                  <a:lnTo>
                    <a:pt x="275" y="92"/>
                  </a:lnTo>
                  <a:lnTo>
                    <a:pt x="269" y="87"/>
                  </a:lnTo>
                  <a:lnTo>
                    <a:pt x="262" y="83"/>
                  </a:lnTo>
                  <a:lnTo>
                    <a:pt x="254" y="81"/>
                  </a:lnTo>
                  <a:lnTo>
                    <a:pt x="247" y="79"/>
                  </a:lnTo>
                  <a:lnTo>
                    <a:pt x="239" y="76"/>
                  </a:lnTo>
                  <a:lnTo>
                    <a:pt x="230" y="75"/>
                  </a:lnTo>
                  <a:lnTo>
                    <a:pt x="222" y="74"/>
                  </a:lnTo>
                  <a:lnTo>
                    <a:pt x="213" y="74"/>
                  </a:lnTo>
                  <a:lnTo>
                    <a:pt x="199" y="74"/>
                  </a:lnTo>
                  <a:lnTo>
                    <a:pt x="185" y="76"/>
                  </a:lnTo>
                  <a:lnTo>
                    <a:pt x="173" y="79"/>
                  </a:lnTo>
                  <a:lnTo>
                    <a:pt x="162" y="82"/>
                  </a:lnTo>
                  <a:lnTo>
                    <a:pt x="152" y="87"/>
                  </a:lnTo>
                  <a:lnTo>
                    <a:pt x="141" y="94"/>
                  </a:lnTo>
                  <a:lnTo>
                    <a:pt x="131" y="102"/>
                  </a:lnTo>
                  <a:lnTo>
                    <a:pt x="123" y="110"/>
                  </a:lnTo>
                  <a:lnTo>
                    <a:pt x="115" y="119"/>
                  </a:lnTo>
                  <a:lnTo>
                    <a:pt x="108" y="129"/>
                  </a:lnTo>
                  <a:lnTo>
                    <a:pt x="102" y="142"/>
                  </a:lnTo>
                  <a:lnTo>
                    <a:pt x="98" y="154"/>
                  </a:lnTo>
                  <a:lnTo>
                    <a:pt x="95" y="168"/>
                  </a:lnTo>
                  <a:lnTo>
                    <a:pt x="91" y="183"/>
                  </a:lnTo>
                  <a:lnTo>
                    <a:pt x="90" y="198"/>
                  </a:lnTo>
                  <a:lnTo>
                    <a:pt x="90" y="217"/>
                  </a:lnTo>
                  <a:lnTo>
                    <a:pt x="90" y="235"/>
                  </a:lnTo>
                  <a:lnTo>
                    <a:pt x="91" y="252"/>
                  </a:lnTo>
                  <a:lnTo>
                    <a:pt x="95" y="267"/>
                  </a:lnTo>
                  <a:lnTo>
                    <a:pt x="98" y="283"/>
                  </a:lnTo>
                  <a:lnTo>
                    <a:pt x="103" y="296"/>
                  </a:lnTo>
                  <a:lnTo>
                    <a:pt x="108" y="309"/>
                  </a:lnTo>
                  <a:lnTo>
                    <a:pt x="115" y="321"/>
                  </a:lnTo>
                  <a:lnTo>
                    <a:pt x="124" y="330"/>
                  </a:lnTo>
                  <a:lnTo>
                    <a:pt x="132" y="339"/>
                  </a:lnTo>
                  <a:lnTo>
                    <a:pt x="142" y="347"/>
                  </a:lnTo>
                  <a:lnTo>
                    <a:pt x="152" y="353"/>
                  </a:lnTo>
                  <a:lnTo>
                    <a:pt x="162" y="359"/>
                  </a:lnTo>
                  <a:lnTo>
                    <a:pt x="173" y="363"/>
                  </a:lnTo>
                  <a:lnTo>
                    <a:pt x="185" y="365"/>
                  </a:lnTo>
                  <a:lnTo>
                    <a:pt x="199" y="368"/>
                  </a:lnTo>
                  <a:lnTo>
                    <a:pt x="212" y="368"/>
                  </a:lnTo>
                  <a:lnTo>
                    <a:pt x="225" y="368"/>
                  </a:lnTo>
                  <a:lnTo>
                    <a:pt x="239" y="365"/>
                  </a:lnTo>
                  <a:lnTo>
                    <a:pt x="253" y="362"/>
                  </a:lnTo>
                  <a:lnTo>
                    <a:pt x="267" y="358"/>
                  </a:lnTo>
                  <a:lnTo>
                    <a:pt x="280" y="352"/>
                  </a:lnTo>
                  <a:lnTo>
                    <a:pt x="292" y="346"/>
                  </a:lnTo>
                  <a:lnTo>
                    <a:pt x="303" y="339"/>
                  </a:lnTo>
                  <a:lnTo>
                    <a:pt x="314" y="332"/>
                  </a:lnTo>
                  <a:lnTo>
                    <a:pt x="314" y="277"/>
                  </a:lnTo>
                  <a:lnTo>
                    <a:pt x="215" y="277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R"/>
            </a:p>
          </p:txBody>
        </p:sp>
        <p:sp>
          <p:nvSpPr>
            <p:cNvPr id="295068" name="Freeform 162"/>
            <p:cNvSpPr>
              <a:spLocks noEditPoints="1"/>
            </p:cNvSpPr>
            <p:nvPr/>
          </p:nvSpPr>
          <p:spPr bwMode="auto">
            <a:xfrm>
              <a:off x="4254" y="3752"/>
              <a:ext cx="64" cy="64"/>
            </a:xfrm>
            <a:custGeom>
              <a:avLst/>
              <a:gdLst>
                <a:gd name="T0" fmla="*/ 0 w 321"/>
                <a:gd name="T1" fmla="*/ 27 h 323"/>
                <a:gd name="T2" fmla="*/ 2 w 321"/>
                <a:gd name="T3" fmla="*/ 21 h 323"/>
                <a:gd name="T4" fmla="*/ 4 w 321"/>
                <a:gd name="T5" fmla="*/ 15 h 323"/>
                <a:gd name="T6" fmla="*/ 8 w 321"/>
                <a:gd name="T7" fmla="*/ 10 h 323"/>
                <a:gd name="T8" fmla="*/ 12 w 321"/>
                <a:gd name="T9" fmla="*/ 6 h 323"/>
                <a:gd name="T10" fmla="*/ 17 w 321"/>
                <a:gd name="T11" fmla="*/ 3 h 323"/>
                <a:gd name="T12" fmla="*/ 23 w 321"/>
                <a:gd name="T13" fmla="*/ 1 h 323"/>
                <a:gd name="T14" fmla="*/ 30 w 321"/>
                <a:gd name="T15" fmla="*/ 0 h 323"/>
                <a:gd name="T16" fmla="*/ 39 w 321"/>
                <a:gd name="T17" fmla="*/ 0 h 323"/>
                <a:gd name="T18" fmla="*/ 48 w 321"/>
                <a:gd name="T19" fmla="*/ 3 h 323"/>
                <a:gd name="T20" fmla="*/ 55 w 321"/>
                <a:gd name="T21" fmla="*/ 9 h 323"/>
                <a:gd name="T22" fmla="*/ 60 w 321"/>
                <a:gd name="T23" fmla="*/ 16 h 323"/>
                <a:gd name="T24" fmla="*/ 63 w 321"/>
                <a:gd name="T25" fmla="*/ 25 h 323"/>
                <a:gd name="T26" fmla="*/ 64 w 321"/>
                <a:gd name="T27" fmla="*/ 35 h 323"/>
                <a:gd name="T28" fmla="*/ 62 w 321"/>
                <a:gd name="T29" fmla="*/ 45 h 323"/>
                <a:gd name="T30" fmla="*/ 57 w 321"/>
                <a:gd name="T31" fmla="*/ 53 h 323"/>
                <a:gd name="T32" fmla="*/ 50 w 321"/>
                <a:gd name="T33" fmla="*/ 59 h 323"/>
                <a:gd name="T34" fmla="*/ 42 w 321"/>
                <a:gd name="T35" fmla="*/ 63 h 323"/>
                <a:gd name="T36" fmla="*/ 32 w 321"/>
                <a:gd name="T37" fmla="*/ 64 h 323"/>
                <a:gd name="T38" fmla="*/ 26 w 321"/>
                <a:gd name="T39" fmla="*/ 63 h 323"/>
                <a:gd name="T40" fmla="*/ 20 w 321"/>
                <a:gd name="T41" fmla="*/ 62 h 323"/>
                <a:gd name="T42" fmla="*/ 14 w 321"/>
                <a:gd name="T43" fmla="*/ 59 h 323"/>
                <a:gd name="T44" fmla="*/ 9 w 321"/>
                <a:gd name="T45" fmla="*/ 55 h 323"/>
                <a:gd name="T46" fmla="*/ 5 w 321"/>
                <a:gd name="T47" fmla="*/ 51 h 323"/>
                <a:gd name="T48" fmla="*/ 2 w 321"/>
                <a:gd name="T49" fmla="*/ 45 h 323"/>
                <a:gd name="T50" fmla="*/ 1 w 321"/>
                <a:gd name="T51" fmla="*/ 38 h 323"/>
                <a:gd name="T52" fmla="*/ 0 w 321"/>
                <a:gd name="T53" fmla="*/ 31 h 323"/>
                <a:gd name="T54" fmla="*/ 17 w 321"/>
                <a:gd name="T55" fmla="*/ 36 h 323"/>
                <a:gd name="T56" fmla="*/ 19 w 321"/>
                <a:gd name="T57" fmla="*/ 42 h 323"/>
                <a:gd name="T58" fmla="*/ 21 w 321"/>
                <a:gd name="T59" fmla="*/ 46 h 323"/>
                <a:gd name="T60" fmla="*/ 25 w 321"/>
                <a:gd name="T61" fmla="*/ 49 h 323"/>
                <a:gd name="T62" fmla="*/ 29 w 321"/>
                <a:gd name="T63" fmla="*/ 51 h 323"/>
                <a:gd name="T64" fmla="*/ 33 w 321"/>
                <a:gd name="T65" fmla="*/ 51 h 323"/>
                <a:gd name="T66" fmla="*/ 38 w 321"/>
                <a:gd name="T67" fmla="*/ 50 h 323"/>
                <a:gd name="T68" fmla="*/ 41 w 321"/>
                <a:gd name="T69" fmla="*/ 47 h 323"/>
                <a:gd name="T70" fmla="*/ 45 w 321"/>
                <a:gd name="T71" fmla="*/ 43 h 323"/>
                <a:gd name="T72" fmla="*/ 46 w 321"/>
                <a:gd name="T73" fmla="*/ 38 h 323"/>
                <a:gd name="T74" fmla="*/ 47 w 321"/>
                <a:gd name="T75" fmla="*/ 32 h 323"/>
                <a:gd name="T76" fmla="*/ 46 w 321"/>
                <a:gd name="T77" fmla="*/ 26 h 323"/>
                <a:gd name="T78" fmla="*/ 45 w 321"/>
                <a:gd name="T79" fmla="*/ 21 h 323"/>
                <a:gd name="T80" fmla="*/ 41 w 321"/>
                <a:gd name="T81" fmla="*/ 17 h 323"/>
                <a:gd name="T82" fmla="*/ 38 w 321"/>
                <a:gd name="T83" fmla="*/ 14 h 323"/>
                <a:gd name="T84" fmla="*/ 33 w 321"/>
                <a:gd name="T85" fmla="*/ 13 h 323"/>
                <a:gd name="T86" fmla="*/ 29 w 321"/>
                <a:gd name="T87" fmla="*/ 13 h 323"/>
                <a:gd name="T88" fmla="*/ 25 w 321"/>
                <a:gd name="T89" fmla="*/ 15 h 323"/>
                <a:gd name="T90" fmla="*/ 21 w 321"/>
                <a:gd name="T91" fmla="*/ 18 h 323"/>
                <a:gd name="T92" fmla="*/ 19 w 321"/>
                <a:gd name="T93" fmla="*/ 22 h 323"/>
                <a:gd name="T94" fmla="*/ 17 w 321"/>
                <a:gd name="T95" fmla="*/ 28 h 323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321"/>
                <a:gd name="T145" fmla="*/ 0 h 323"/>
                <a:gd name="T146" fmla="*/ 321 w 321"/>
                <a:gd name="T147" fmla="*/ 323 h 323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321" h="323">
                  <a:moveTo>
                    <a:pt x="0" y="157"/>
                  </a:moveTo>
                  <a:lnTo>
                    <a:pt x="1" y="146"/>
                  </a:lnTo>
                  <a:lnTo>
                    <a:pt x="1" y="136"/>
                  </a:lnTo>
                  <a:lnTo>
                    <a:pt x="4" y="127"/>
                  </a:lnTo>
                  <a:lnTo>
                    <a:pt x="5" y="117"/>
                  </a:lnTo>
                  <a:lnTo>
                    <a:pt x="9" y="106"/>
                  </a:lnTo>
                  <a:lnTo>
                    <a:pt x="12" y="96"/>
                  </a:lnTo>
                  <a:lnTo>
                    <a:pt x="16" y="87"/>
                  </a:lnTo>
                  <a:lnTo>
                    <a:pt x="21" y="77"/>
                  </a:lnTo>
                  <a:lnTo>
                    <a:pt x="26" y="69"/>
                  </a:lnTo>
                  <a:lnTo>
                    <a:pt x="32" y="60"/>
                  </a:lnTo>
                  <a:lnTo>
                    <a:pt x="38" y="52"/>
                  </a:lnTo>
                  <a:lnTo>
                    <a:pt x="45" y="44"/>
                  </a:lnTo>
                  <a:lnTo>
                    <a:pt x="52" y="37"/>
                  </a:lnTo>
                  <a:lnTo>
                    <a:pt x="61" y="30"/>
                  </a:lnTo>
                  <a:lnTo>
                    <a:pt x="69" y="25"/>
                  </a:lnTo>
                  <a:lnTo>
                    <a:pt x="78" y="19"/>
                  </a:lnTo>
                  <a:lnTo>
                    <a:pt x="87" y="14"/>
                  </a:lnTo>
                  <a:lnTo>
                    <a:pt x="97" y="10"/>
                  </a:lnTo>
                  <a:lnTo>
                    <a:pt x="107" y="7"/>
                  </a:lnTo>
                  <a:lnTo>
                    <a:pt x="116" y="4"/>
                  </a:lnTo>
                  <a:lnTo>
                    <a:pt x="127" y="2"/>
                  </a:lnTo>
                  <a:lnTo>
                    <a:pt x="138" y="1"/>
                  </a:lnTo>
                  <a:lnTo>
                    <a:pt x="149" y="0"/>
                  </a:lnTo>
                  <a:lnTo>
                    <a:pt x="160" y="0"/>
                  </a:lnTo>
                  <a:lnTo>
                    <a:pt x="177" y="0"/>
                  </a:lnTo>
                  <a:lnTo>
                    <a:pt x="194" y="2"/>
                  </a:lnTo>
                  <a:lnTo>
                    <a:pt x="210" y="6"/>
                  </a:lnTo>
                  <a:lnTo>
                    <a:pt x="224" y="10"/>
                  </a:lnTo>
                  <a:lnTo>
                    <a:pt x="239" y="16"/>
                  </a:lnTo>
                  <a:lnTo>
                    <a:pt x="252" y="25"/>
                  </a:lnTo>
                  <a:lnTo>
                    <a:pt x="264" y="33"/>
                  </a:lnTo>
                  <a:lnTo>
                    <a:pt x="275" y="44"/>
                  </a:lnTo>
                  <a:lnTo>
                    <a:pt x="286" y="56"/>
                  </a:lnTo>
                  <a:lnTo>
                    <a:pt x="296" y="69"/>
                  </a:lnTo>
                  <a:lnTo>
                    <a:pt x="303" y="82"/>
                  </a:lnTo>
                  <a:lnTo>
                    <a:pt x="309" y="96"/>
                  </a:lnTo>
                  <a:lnTo>
                    <a:pt x="314" y="111"/>
                  </a:lnTo>
                  <a:lnTo>
                    <a:pt x="317" y="127"/>
                  </a:lnTo>
                  <a:lnTo>
                    <a:pt x="320" y="144"/>
                  </a:lnTo>
                  <a:lnTo>
                    <a:pt x="321" y="161"/>
                  </a:lnTo>
                  <a:lnTo>
                    <a:pt x="320" y="177"/>
                  </a:lnTo>
                  <a:lnTo>
                    <a:pt x="317" y="193"/>
                  </a:lnTo>
                  <a:lnTo>
                    <a:pt x="314" y="209"/>
                  </a:lnTo>
                  <a:lnTo>
                    <a:pt x="309" y="225"/>
                  </a:lnTo>
                  <a:lnTo>
                    <a:pt x="303" y="238"/>
                  </a:lnTo>
                  <a:lnTo>
                    <a:pt x="296" y="253"/>
                  </a:lnTo>
                  <a:lnTo>
                    <a:pt x="286" y="265"/>
                  </a:lnTo>
                  <a:lnTo>
                    <a:pt x="275" y="277"/>
                  </a:lnTo>
                  <a:lnTo>
                    <a:pt x="263" y="288"/>
                  </a:lnTo>
                  <a:lnTo>
                    <a:pt x="251" y="297"/>
                  </a:lnTo>
                  <a:lnTo>
                    <a:pt x="237" y="305"/>
                  </a:lnTo>
                  <a:lnTo>
                    <a:pt x="224" y="312"/>
                  </a:lnTo>
                  <a:lnTo>
                    <a:pt x="210" y="317"/>
                  </a:lnTo>
                  <a:lnTo>
                    <a:pt x="194" y="320"/>
                  </a:lnTo>
                  <a:lnTo>
                    <a:pt x="178" y="323"/>
                  </a:lnTo>
                  <a:lnTo>
                    <a:pt x="161" y="323"/>
                  </a:lnTo>
                  <a:lnTo>
                    <a:pt x="150" y="323"/>
                  </a:lnTo>
                  <a:lnTo>
                    <a:pt x="139" y="322"/>
                  </a:lnTo>
                  <a:lnTo>
                    <a:pt x="130" y="320"/>
                  </a:lnTo>
                  <a:lnTo>
                    <a:pt x="119" y="318"/>
                  </a:lnTo>
                  <a:lnTo>
                    <a:pt x="109" y="315"/>
                  </a:lnTo>
                  <a:lnTo>
                    <a:pt x="99" y="312"/>
                  </a:lnTo>
                  <a:lnTo>
                    <a:pt x="90" y="308"/>
                  </a:lnTo>
                  <a:lnTo>
                    <a:pt x="80" y="303"/>
                  </a:lnTo>
                  <a:lnTo>
                    <a:pt x="70" y="299"/>
                  </a:lnTo>
                  <a:lnTo>
                    <a:pt x="62" y="292"/>
                  </a:lnTo>
                  <a:lnTo>
                    <a:pt x="53" y="286"/>
                  </a:lnTo>
                  <a:lnTo>
                    <a:pt x="45" y="280"/>
                  </a:lnTo>
                  <a:lnTo>
                    <a:pt x="39" y="273"/>
                  </a:lnTo>
                  <a:lnTo>
                    <a:pt x="32" y="265"/>
                  </a:lnTo>
                  <a:lnTo>
                    <a:pt x="26" y="256"/>
                  </a:lnTo>
                  <a:lnTo>
                    <a:pt x="21" y="248"/>
                  </a:lnTo>
                  <a:lnTo>
                    <a:pt x="16" y="238"/>
                  </a:lnTo>
                  <a:lnTo>
                    <a:pt x="12" y="227"/>
                  </a:lnTo>
                  <a:lnTo>
                    <a:pt x="9" y="217"/>
                  </a:lnTo>
                  <a:lnTo>
                    <a:pt x="5" y="207"/>
                  </a:lnTo>
                  <a:lnTo>
                    <a:pt x="4" y="194"/>
                  </a:lnTo>
                  <a:lnTo>
                    <a:pt x="1" y="182"/>
                  </a:lnTo>
                  <a:lnTo>
                    <a:pt x="1" y="170"/>
                  </a:lnTo>
                  <a:lnTo>
                    <a:pt x="0" y="157"/>
                  </a:lnTo>
                  <a:close/>
                  <a:moveTo>
                    <a:pt x="85" y="161"/>
                  </a:moveTo>
                  <a:lnTo>
                    <a:pt x="85" y="173"/>
                  </a:lnTo>
                  <a:lnTo>
                    <a:pt x="86" y="182"/>
                  </a:lnTo>
                  <a:lnTo>
                    <a:pt x="87" y="192"/>
                  </a:lnTo>
                  <a:lnTo>
                    <a:pt x="90" y="202"/>
                  </a:lnTo>
                  <a:lnTo>
                    <a:pt x="93" y="210"/>
                  </a:lnTo>
                  <a:lnTo>
                    <a:pt x="97" y="217"/>
                  </a:lnTo>
                  <a:lnTo>
                    <a:pt x="102" y="225"/>
                  </a:lnTo>
                  <a:lnTo>
                    <a:pt x="107" y="232"/>
                  </a:lnTo>
                  <a:lnTo>
                    <a:pt x="113" y="237"/>
                  </a:lnTo>
                  <a:lnTo>
                    <a:pt x="118" y="243"/>
                  </a:lnTo>
                  <a:lnTo>
                    <a:pt x="125" y="246"/>
                  </a:lnTo>
                  <a:lnTo>
                    <a:pt x="131" y="250"/>
                  </a:lnTo>
                  <a:lnTo>
                    <a:pt x="138" y="253"/>
                  </a:lnTo>
                  <a:lnTo>
                    <a:pt x="145" y="255"/>
                  </a:lnTo>
                  <a:lnTo>
                    <a:pt x="153" y="256"/>
                  </a:lnTo>
                  <a:lnTo>
                    <a:pt x="160" y="256"/>
                  </a:lnTo>
                  <a:lnTo>
                    <a:pt x="168" y="256"/>
                  </a:lnTo>
                  <a:lnTo>
                    <a:pt x="176" y="255"/>
                  </a:lnTo>
                  <a:lnTo>
                    <a:pt x="183" y="253"/>
                  </a:lnTo>
                  <a:lnTo>
                    <a:pt x="190" y="250"/>
                  </a:lnTo>
                  <a:lnTo>
                    <a:pt x="196" y="246"/>
                  </a:lnTo>
                  <a:lnTo>
                    <a:pt x="202" y="243"/>
                  </a:lnTo>
                  <a:lnTo>
                    <a:pt x="208" y="237"/>
                  </a:lnTo>
                  <a:lnTo>
                    <a:pt x="214" y="232"/>
                  </a:lnTo>
                  <a:lnTo>
                    <a:pt x="219" y="225"/>
                  </a:lnTo>
                  <a:lnTo>
                    <a:pt x="224" y="217"/>
                  </a:lnTo>
                  <a:lnTo>
                    <a:pt x="228" y="210"/>
                  </a:lnTo>
                  <a:lnTo>
                    <a:pt x="230" y="202"/>
                  </a:lnTo>
                  <a:lnTo>
                    <a:pt x="233" y="192"/>
                  </a:lnTo>
                  <a:lnTo>
                    <a:pt x="235" y="182"/>
                  </a:lnTo>
                  <a:lnTo>
                    <a:pt x="236" y="171"/>
                  </a:lnTo>
                  <a:lnTo>
                    <a:pt x="236" y="161"/>
                  </a:lnTo>
                  <a:lnTo>
                    <a:pt x="236" y="150"/>
                  </a:lnTo>
                  <a:lnTo>
                    <a:pt x="235" y="139"/>
                  </a:lnTo>
                  <a:lnTo>
                    <a:pt x="233" y="129"/>
                  </a:lnTo>
                  <a:lnTo>
                    <a:pt x="230" y="121"/>
                  </a:lnTo>
                  <a:lnTo>
                    <a:pt x="228" y="112"/>
                  </a:lnTo>
                  <a:lnTo>
                    <a:pt x="224" y="104"/>
                  </a:lnTo>
                  <a:lnTo>
                    <a:pt x="219" y="96"/>
                  </a:lnTo>
                  <a:lnTo>
                    <a:pt x="214" y="90"/>
                  </a:lnTo>
                  <a:lnTo>
                    <a:pt x="208" y="84"/>
                  </a:lnTo>
                  <a:lnTo>
                    <a:pt x="202" y="79"/>
                  </a:lnTo>
                  <a:lnTo>
                    <a:pt x="196" y="76"/>
                  </a:lnTo>
                  <a:lnTo>
                    <a:pt x="190" y="72"/>
                  </a:lnTo>
                  <a:lnTo>
                    <a:pt x="183" y="70"/>
                  </a:lnTo>
                  <a:lnTo>
                    <a:pt x="176" y="67"/>
                  </a:lnTo>
                  <a:lnTo>
                    <a:pt x="168" y="66"/>
                  </a:lnTo>
                  <a:lnTo>
                    <a:pt x="160" y="66"/>
                  </a:lnTo>
                  <a:lnTo>
                    <a:pt x="153" y="66"/>
                  </a:lnTo>
                  <a:lnTo>
                    <a:pt x="145" y="67"/>
                  </a:lnTo>
                  <a:lnTo>
                    <a:pt x="138" y="70"/>
                  </a:lnTo>
                  <a:lnTo>
                    <a:pt x="131" y="72"/>
                  </a:lnTo>
                  <a:lnTo>
                    <a:pt x="125" y="76"/>
                  </a:lnTo>
                  <a:lnTo>
                    <a:pt x="118" y="79"/>
                  </a:lnTo>
                  <a:lnTo>
                    <a:pt x="113" y="84"/>
                  </a:lnTo>
                  <a:lnTo>
                    <a:pt x="107" y="90"/>
                  </a:lnTo>
                  <a:lnTo>
                    <a:pt x="102" y="96"/>
                  </a:lnTo>
                  <a:lnTo>
                    <a:pt x="97" y="104"/>
                  </a:lnTo>
                  <a:lnTo>
                    <a:pt x="93" y="112"/>
                  </a:lnTo>
                  <a:lnTo>
                    <a:pt x="90" y="121"/>
                  </a:lnTo>
                  <a:lnTo>
                    <a:pt x="87" y="129"/>
                  </a:lnTo>
                  <a:lnTo>
                    <a:pt x="86" y="139"/>
                  </a:lnTo>
                  <a:lnTo>
                    <a:pt x="85" y="150"/>
                  </a:lnTo>
                  <a:lnTo>
                    <a:pt x="85" y="161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R"/>
            </a:p>
          </p:txBody>
        </p:sp>
        <p:sp>
          <p:nvSpPr>
            <p:cNvPr id="295069" name="Rectangle 163"/>
            <p:cNvSpPr>
              <a:spLocks noChangeArrowheads="1"/>
            </p:cNvSpPr>
            <p:nvPr/>
          </p:nvSpPr>
          <p:spPr bwMode="auto">
            <a:xfrm>
              <a:off x="4331" y="3729"/>
              <a:ext cx="16" cy="86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ts val="300"/>
                </a:spcBef>
                <a:buClr>
                  <a:srgbClr val="A04DA3"/>
                </a:buClr>
                <a:buFont typeface="Georgia" panose="02040502050405020303" pitchFamily="18" charset="0"/>
                <a:buChar char="•"/>
                <a:defRPr sz="28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>
                <a:spcBef>
                  <a:spcPts val="300"/>
                </a:spcBef>
                <a:buClr>
                  <a:schemeClr val="accent2"/>
                </a:buClr>
                <a:buFont typeface="Georgia" panose="02040502050405020303" pitchFamily="18" charset="0"/>
                <a:buChar char="▫"/>
                <a:defRPr sz="2600">
                  <a:solidFill>
                    <a:schemeClr val="accent2"/>
                  </a:solidFill>
                  <a:latin typeface="Georgia" panose="02040502050405020303" pitchFamily="18" charset="0"/>
                </a:defRPr>
              </a:lvl2pPr>
              <a:lvl3pPr marL="1143000" indent="-228600">
                <a:spcBef>
                  <a:spcPts val="300"/>
                </a:spcBef>
                <a:buClr>
                  <a:schemeClr val="accent1"/>
                </a:buClr>
                <a:buFont typeface="Wingdings 2" panose="05020102010507070707" pitchFamily="18" charset="2"/>
                <a:buChar char=""/>
                <a:defRPr sz="2400">
                  <a:solidFill>
                    <a:schemeClr val="accent1"/>
                  </a:solidFill>
                  <a:latin typeface="Georgia" panose="02040502050405020303" pitchFamily="18" charset="0"/>
                </a:defRPr>
              </a:lvl3pPr>
              <a:lvl4pPr marL="1600200" indent="-228600">
                <a:spcBef>
                  <a:spcPts val="300"/>
                </a:spcBef>
                <a:buClr>
                  <a:schemeClr val="accent1"/>
                </a:buClr>
                <a:buFont typeface="Wingdings 2" panose="05020102010507070707" pitchFamily="18" charset="2"/>
                <a:buChar char=""/>
                <a:defRPr sz="2200">
                  <a:solidFill>
                    <a:schemeClr val="accent1"/>
                  </a:solidFill>
                  <a:latin typeface="Georgia" panose="02040502050405020303" pitchFamily="18" charset="0"/>
                </a:defRPr>
              </a:lvl4pPr>
              <a:lvl5pPr marL="2057400" indent="-228600">
                <a:spcBef>
                  <a:spcPts val="300"/>
                </a:spcBef>
                <a:buClr>
                  <a:srgbClr val="A04DA3"/>
                </a:buClr>
                <a:buFont typeface="Georgia" panose="02040502050405020303" pitchFamily="18" charset="0"/>
                <a:buChar char="▫"/>
                <a:defRPr sz="2000">
                  <a:solidFill>
                    <a:srgbClr val="A04DA3"/>
                  </a:solidFill>
                  <a:latin typeface="Georgia" panose="02040502050405020303" pitchFamily="18" charset="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rgbClr val="A04DA3"/>
                </a:buClr>
                <a:buFont typeface="Georgia" panose="02040502050405020303" pitchFamily="18" charset="0"/>
                <a:buChar char="▫"/>
                <a:defRPr sz="2000">
                  <a:solidFill>
                    <a:srgbClr val="A04DA3"/>
                  </a:solidFill>
                  <a:latin typeface="Georgia" panose="02040502050405020303" pitchFamily="18" charset="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rgbClr val="A04DA3"/>
                </a:buClr>
                <a:buFont typeface="Georgia" panose="02040502050405020303" pitchFamily="18" charset="0"/>
                <a:buChar char="▫"/>
                <a:defRPr sz="2000">
                  <a:solidFill>
                    <a:srgbClr val="A04DA3"/>
                  </a:solidFill>
                  <a:latin typeface="Georgia" panose="02040502050405020303" pitchFamily="18" charset="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rgbClr val="A04DA3"/>
                </a:buClr>
                <a:buFont typeface="Georgia" panose="02040502050405020303" pitchFamily="18" charset="0"/>
                <a:buChar char="▫"/>
                <a:defRPr sz="2000">
                  <a:solidFill>
                    <a:srgbClr val="A04DA3"/>
                  </a:solidFill>
                  <a:latin typeface="Georgia" panose="02040502050405020303" pitchFamily="18" charset="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rgbClr val="A04DA3"/>
                </a:buClr>
                <a:buFont typeface="Georgia" panose="02040502050405020303" pitchFamily="18" charset="0"/>
                <a:buChar char="▫"/>
                <a:defRPr sz="2000">
                  <a:solidFill>
                    <a:srgbClr val="A04DA3"/>
                  </a:solidFill>
                  <a:latin typeface="Georgia" panose="02040502050405020303" pitchFamily="18" charset="0"/>
                </a:defRPr>
              </a:lvl9pPr>
            </a:lstStyle>
            <a:p>
              <a:pPr>
                <a:spcBef>
                  <a:spcPct val="0"/>
                </a:spcBef>
                <a:buClrTx/>
                <a:buFontTx/>
                <a:buNone/>
              </a:pPr>
              <a:endParaRPr lang="es-PR" altLang="es-PR" sz="2400" b="0">
                <a:latin typeface="Times New Roman" panose="02020603050405020304" pitchFamily="18" charset="0"/>
              </a:endParaRPr>
            </a:p>
          </p:txBody>
        </p:sp>
        <p:sp>
          <p:nvSpPr>
            <p:cNvPr id="295070" name="Freeform 164"/>
            <p:cNvSpPr>
              <a:spLocks noEditPoints="1"/>
            </p:cNvSpPr>
            <p:nvPr/>
          </p:nvSpPr>
          <p:spPr bwMode="auto">
            <a:xfrm>
              <a:off x="4361" y="3752"/>
              <a:ext cx="60" cy="88"/>
            </a:xfrm>
            <a:custGeom>
              <a:avLst/>
              <a:gdLst>
                <a:gd name="T0" fmla="*/ 21 w 301"/>
                <a:gd name="T1" fmla="*/ 71 h 441"/>
                <a:gd name="T2" fmla="*/ 23 w 301"/>
                <a:gd name="T3" fmla="*/ 74 h 441"/>
                <a:gd name="T4" fmla="*/ 28 w 301"/>
                <a:gd name="T5" fmla="*/ 75 h 441"/>
                <a:gd name="T6" fmla="*/ 36 w 301"/>
                <a:gd name="T7" fmla="*/ 75 h 441"/>
                <a:gd name="T8" fmla="*/ 41 w 301"/>
                <a:gd name="T9" fmla="*/ 73 h 441"/>
                <a:gd name="T10" fmla="*/ 43 w 301"/>
                <a:gd name="T11" fmla="*/ 69 h 441"/>
                <a:gd name="T12" fmla="*/ 44 w 301"/>
                <a:gd name="T13" fmla="*/ 65 h 441"/>
                <a:gd name="T14" fmla="*/ 42 w 301"/>
                <a:gd name="T15" fmla="*/ 55 h 441"/>
                <a:gd name="T16" fmla="*/ 35 w 301"/>
                <a:gd name="T17" fmla="*/ 60 h 441"/>
                <a:gd name="T18" fmla="*/ 28 w 301"/>
                <a:gd name="T19" fmla="*/ 63 h 441"/>
                <a:gd name="T20" fmla="*/ 20 w 301"/>
                <a:gd name="T21" fmla="*/ 62 h 441"/>
                <a:gd name="T22" fmla="*/ 12 w 301"/>
                <a:gd name="T23" fmla="*/ 59 h 441"/>
                <a:gd name="T24" fmla="*/ 6 w 301"/>
                <a:gd name="T25" fmla="*/ 52 h 441"/>
                <a:gd name="T26" fmla="*/ 2 w 301"/>
                <a:gd name="T27" fmla="*/ 46 h 441"/>
                <a:gd name="T28" fmla="*/ 0 w 301"/>
                <a:gd name="T29" fmla="*/ 38 h 441"/>
                <a:gd name="T30" fmla="*/ 0 w 301"/>
                <a:gd name="T31" fmla="*/ 28 h 441"/>
                <a:gd name="T32" fmla="*/ 2 w 301"/>
                <a:gd name="T33" fmla="*/ 18 h 441"/>
                <a:gd name="T34" fmla="*/ 6 w 301"/>
                <a:gd name="T35" fmla="*/ 10 h 441"/>
                <a:gd name="T36" fmla="*/ 11 w 301"/>
                <a:gd name="T37" fmla="*/ 5 h 441"/>
                <a:gd name="T38" fmla="*/ 18 w 301"/>
                <a:gd name="T39" fmla="*/ 1 h 441"/>
                <a:gd name="T40" fmla="*/ 26 w 301"/>
                <a:gd name="T41" fmla="*/ 0 h 441"/>
                <a:gd name="T42" fmla="*/ 34 w 301"/>
                <a:gd name="T43" fmla="*/ 1 h 441"/>
                <a:gd name="T44" fmla="*/ 41 w 301"/>
                <a:gd name="T45" fmla="*/ 5 h 441"/>
                <a:gd name="T46" fmla="*/ 45 w 301"/>
                <a:gd name="T47" fmla="*/ 1 h 441"/>
                <a:gd name="T48" fmla="*/ 60 w 301"/>
                <a:gd name="T49" fmla="*/ 62 h 441"/>
                <a:gd name="T50" fmla="*/ 58 w 301"/>
                <a:gd name="T51" fmla="*/ 73 h 441"/>
                <a:gd name="T52" fmla="*/ 55 w 301"/>
                <a:gd name="T53" fmla="*/ 80 h 441"/>
                <a:gd name="T54" fmla="*/ 49 w 301"/>
                <a:gd name="T55" fmla="*/ 84 h 441"/>
                <a:gd name="T56" fmla="*/ 42 w 301"/>
                <a:gd name="T57" fmla="*/ 87 h 441"/>
                <a:gd name="T58" fmla="*/ 31 w 301"/>
                <a:gd name="T59" fmla="*/ 88 h 441"/>
                <a:gd name="T60" fmla="*/ 20 w 301"/>
                <a:gd name="T61" fmla="*/ 87 h 441"/>
                <a:gd name="T62" fmla="*/ 13 w 301"/>
                <a:gd name="T63" fmla="*/ 85 h 441"/>
                <a:gd name="T64" fmla="*/ 7 w 301"/>
                <a:gd name="T65" fmla="*/ 81 h 441"/>
                <a:gd name="T66" fmla="*/ 4 w 301"/>
                <a:gd name="T67" fmla="*/ 77 h 441"/>
                <a:gd name="T68" fmla="*/ 2 w 301"/>
                <a:gd name="T69" fmla="*/ 71 h 441"/>
                <a:gd name="T70" fmla="*/ 2 w 301"/>
                <a:gd name="T71" fmla="*/ 67 h 441"/>
                <a:gd name="T72" fmla="*/ 17 w 301"/>
                <a:gd name="T73" fmla="*/ 35 h 441"/>
                <a:gd name="T74" fmla="*/ 18 w 301"/>
                <a:gd name="T75" fmla="*/ 41 h 441"/>
                <a:gd name="T76" fmla="*/ 21 w 301"/>
                <a:gd name="T77" fmla="*/ 45 h 441"/>
                <a:gd name="T78" fmla="*/ 24 w 301"/>
                <a:gd name="T79" fmla="*/ 48 h 441"/>
                <a:gd name="T80" fmla="*/ 27 w 301"/>
                <a:gd name="T81" fmla="*/ 49 h 441"/>
                <a:gd name="T82" fmla="*/ 31 w 301"/>
                <a:gd name="T83" fmla="*/ 50 h 441"/>
                <a:gd name="T84" fmla="*/ 35 w 301"/>
                <a:gd name="T85" fmla="*/ 49 h 441"/>
                <a:gd name="T86" fmla="*/ 39 w 301"/>
                <a:gd name="T87" fmla="*/ 46 h 441"/>
                <a:gd name="T88" fmla="*/ 42 w 301"/>
                <a:gd name="T89" fmla="*/ 43 h 441"/>
                <a:gd name="T90" fmla="*/ 43 w 301"/>
                <a:gd name="T91" fmla="*/ 38 h 441"/>
                <a:gd name="T92" fmla="*/ 44 w 301"/>
                <a:gd name="T93" fmla="*/ 31 h 441"/>
                <a:gd name="T94" fmla="*/ 44 w 301"/>
                <a:gd name="T95" fmla="*/ 25 h 441"/>
                <a:gd name="T96" fmla="*/ 42 w 301"/>
                <a:gd name="T97" fmla="*/ 20 h 441"/>
                <a:gd name="T98" fmla="*/ 39 w 301"/>
                <a:gd name="T99" fmla="*/ 16 h 441"/>
                <a:gd name="T100" fmla="*/ 36 w 301"/>
                <a:gd name="T101" fmla="*/ 13 h 441"/>
                <a:gd name="T102" fmla="*/ 31 w 301"/>
                <a:gd name="T103" fmla="*/ 12 h 441"/>
                <a:gd name="T104" fmla="*/ 27 w 301"/>
                <a:gd name="T105" fmla="*/ 13 h 441"/>
                <a:gd name="T106" fmla="*/ 24 w 301"/>
                <a:gd name="T107" fmla="*/ 14 h 441"/>
                <a:gd name="T108" fmla="*/ 21 w 301"/>
                <a:gd name="T109" fmla="*/ 17 h 441"/>
                <a:gd name="T110" fmla="*/ 18 w 301"/>
                <a:gd name="T111" fmla="*/ 21 h 441"/>
                <a:gd name="T112" fmla="*/ 17 w 301"/>
                <a:gd name="T113" fmla="*/ 27 h 441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301"/>
                <a:gd name="T172" fmla="*/ 0 h 441"/>
                <a:gd name="T173" fmla="*/ 301 w 301"/>
                <a:gd name="T174" fmla="*/ 441 h 441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301" h="441">
                  <a:moveTo>
                    <a:pt x="11" y="336"/>
                  </a:moveTo>
                  <a:lnTo>
                    <a:pt x="104" y="348"/>
                  </a:lnTo>
                  <a:lnTo>
                    <a:pt x="105" y="355"/>
                  </a:lnTo>
                  <a:lnTo>
                    <a:pt x="107" y="361"/>
                  </a:lnTo>
                  <a:lnTo>
                    <a:pt x="111" y="366"/>
                  </a:lnTo>
                  <a:lnTo>
                    <a:pt x="115" y="370"/>
                  </a:lnTo>
                  <a:lnTo>
                    <a:pt x="121" y="374"/>
                  </a:lnTo>
                  <a:lnTo>
                    <a:pt x="129" y="377"/>
                  </a:lnTo>
                  <a:lnTo>
                    <a:pt x="140" y="378"/>
                  </a:lnTo>
                  <a:lnTo>
                    <a:pt x="151" y="378"/>
                  </a:lnTo>
                  <a:lnTo>
                    <a:pt x="167" y="378"/>
                  </a:lnTo>
                  <a:lnTo>
                    <a:pt x="179" y="377"/>
                  </a:lnTo>
                  <a:lnTo>
                    <a:pt x="191" y="374"/>
                  </a:lnTo>
                  <a:lnTo>
                    <a:pt x="199" y="370"/>
                  </a:lnTo>
                  <a:lnTo>
                    <a:pt x="204" y="365"/>
                  </a:lnTo>
                  <a:lnTo>
                    <a:pt x="209" y="361"/>
                  </a:lnTo>
                  <a:lnTo>
                    <a:pt x="213" y="355"/>
                  </a:lnTo>
                  <a:lnTo>
                    <a:pt x="216" y="348"/>
                  </a:lnTo>
                  <a:lnTo>
                    <a:pt x="218" y="342"/>
                  </a:lnTo>
                  <a:lnTo>
                    <a:pt x="219" y="334"/>
                  </a:lnTo>
                  <a:lnTo>
                    <a:pt x="219" y="324"/>
                  </a:lnTo>
                  <a:lnTo>
                    <a:pt x="220" y="311"/>
                  </a:lnTo>
                  <a:lnTo>
                    <a:pt x="220" y="266"/>
                  </a:lnTo>
                  <a:lnTo>
                    <a:pt x="210" y="278"/>
                  </a:lnTo>
                  <a:lnTo>
                    <a:pt x="199" y="288"/>
                  </a:lnTo>
                  <a:lnTo>
                    <a:pt x="190" y="296"/>
                  </a:lnTo>
                  <a:lnTo>
                    <a:pt x="178" y="303"/>
                  </a:lnTo>
                  <a:lnTo>
                    <a:pt x="166" y="309"/>
                  </a:lnTo>
                  <a:lnTo>
                    <a:pt x="153" y="313"/>
                  </a:lnTo>
                  <a:lnTo>
                    <a:pt x="140" y="315"/>
                  </a:lnTo>
                  <a:lnTo>
                    <a:pt x="127" y="315"/>
                  </a:lnTo>
                  <a:lnTo>
                    <a:pt x="111" y="315"/>
                  </a:lnTo>
                  <a:lnTo>
                    <a:pt x="98" y="313"/>
                  </a:lnTo>
                  <a:lnTo>
                    <a:pt x="83" y="308"/>
                  </a:lnTo>
                  <a:lnTo>
                    <a:pt x="71" y="302"/>
                  </a:lnTo>
                  <a:lnTo>
                    <a:pt x="59" y="295"/>
                  </a:lnTo>
                  <a:lnTo>
                    <a:pt x="48" y="286"/>
                  </a:lnTo>
                  <a:lnTo>
                    <a:pt x="37" y="276"/>
                  </a:lnTo>
                  <a:lnTo>
                    <a:pt x="28" y="263"/>
                  </a:lnTo>
                  <a:lnTo>
                    <a:pt x="22" y="253"/>
                  </a:lnTo>
                  <a:lnTo>
                    <a:pt x="15" y="240"/>
                  </a:lnTo>
                  <a:lnTo>
                    <a:pt x="11" y="230"/>
                  </a:lnTo>
                  <a:lnTo>
                    <a:pt x="7" y="216"/>
                  </a:lnTo>
                  <a:lnTo>
                    <a:pt x="3" y="203"/>
                  </a:lnTo>
                  <a:lnTo>
                    <a:pt x="1" y="190"/>
                  </a:lnTo>
                  <a:lnTo>
                    <a:pt x="0" y="175"/>
                  </a:lnTo>
                  <a:lnTo>
                    <a:pt x="0" y="159"/>
                  </a:lnTo>
                  <a:lnTo>
                    <a:pt x="0" y="140"/>
                  </a:lnTo>
                  <a:lnTo>
                    <a:pt x="2" y="123"/>
                  </a:lnTo>
                  <a:lnTo>
                    <a:pt x="5" y="106"/>
                  </a:lnTo>
                  <a:lnTo>
                    <a:pt x="8" y="90"/>
                  </a:lnTo>
                  <a:lnTo>
                    <a:pt x="14" y="76"/>
                  </a:lnTo>
                  <a:lnTo>
                    <a:pt x="20" y="62"/>
                  </a:lnTo>
                  <a:lnTo>
                    <a:pt x="28" y="50"/>
                  </a:lnTo>
                  <a:lnTo>
                    <a:pt x="37" y="39"/>
                  </a:lnTo>
                  <a:lnTo>
                    <a:pt x="47" y="31"/>
                  </a:lnTo>
                  <a:lnTo>
                    <a:pt x="57" y="23"/>
                  </a:lnTo>
                  <a:lnTo>
                    <a:pt x="68" y="15"/>
                  </a:lnTo>
                  <a:lnTo>
                    <a:pt x="78" y="9"/>
                  </a:lnTo>
                  <a:lnTo>
                    <a:pt x="91" y="4"/>
                  </a:lnTo>
                  <a:lnTo>
                    <a:pt x="104" y="2"/>
                  </a:lnTo>
                  <a:lnTo>
                    <a:pt x="116" y="0"/>
                  </a:lnTo>
                  <a:lnTo>
                    <a:pt x="130" y="0"/>
                  </a:lnTo>
                  <a:lnTo>
                    <a:pt x="144" y="0"/>
                  </a:lnTo>
                  <a:lnTo>
                    <a:pt x="157" y="2"/>
                  </a:lnTo>
                  <a:lnTo>
                    <a:pt x="170" y="6"/>
                  </a:lnTo>
                  <a:lnTo>
                    <a:pt x="183" y="12"/>
                  </a:lnTo>
                  <a:lnTo>
                    <a:pt x="195" y="19"/>
                  </a:lnTo>
                  <a:lnTo>
                    <a:pt x="206" y="27"/>
                  </a:lnTo>
                  <a:lnTo>
                    <a:pt x="215" y="37"/>
                  </a:lnTo>
                  <a:lnTo>
                    <a:pt x="225" y="49"/>
                  </a:lnTo>
                  <a:lnTo>
                    <a:pt x="225" y="6"/>
                  </a:lnTo>
                  <a:lnTo>
                    <a:pt x="301" y="6"/>
                  </a:lnTo>
                  <a:lnTo>
                    <a:pt x="301" y="284"/>
                  </a:lnTo>
                  <a:lnTo>
                    <a:pt x="301" y="309"/>
                  </a:lnTo>
                  <a:lnTo>
                    <a:pt x="300" y="332"/>
                  </a:lnTo>
                  <a:lnTo>
                    <a:pt x="296" y="351"/>
                  </a:lnTo>
                  <a:lnTo>
                    <a:pt x="293" y="366"/>
                  </a:lnTo>
                  <a:lnTo>
                    <a:pt x="288" y="378"/>
                  </a:lnTo>
                  <a:lnTo>
                    <a:pt x="282" y="391"/>
                  </a:lnTo>
                  <a:lnTo>
                    <a:pt x="274" y="400"/>
                  </a:lnTo>
                  <a:lnTo>
                    <a:pt x="267" y="409"/>
                  </a:lnTo>
                  <a:lnTo>
                    <a:pt x="259" y="416"/>
                  </a:lnTo>
                  <a:lnTo>
                    <a:pt x="248" y="422"/>
                  </a:lnTo>
                  <a:lnTo>
                    <a:pt x="237" y="428"/>
                  </a:lnTo>
                  <a:lnTo>
                    <a:pt x="224" y="433"/>
                  </a:lnTo>
                  <a:lnTo>
                    <a:pt x="209" y="437"/>
                  </a:lnTo>
                  <a:lnTo>
                    <a:pt x="192" y="440"/>
                  </a:lnTo>
                  <a:lnTo>
                    <a:pt x="174" y="441"/>
                  </a:lnTo>
                  <a:lnTo>
                    <a:pt x="155" y="441"/>
                  </a:lnTo>
                  <a:lnTo>
                    <a:pt x="135" y="441"/>
                  </a:lnTo>
                  <a:lnTo>
                    <a:pt x="118" y="440"/>
                  </a:lnTo>
                  <a:lnTo>
                    <a:pt x="101" y="438"/>
                  </a:lnTo>
                  <a:lnTo>
                    <a:pt x="87" y="435"/>
                  </a:lnTo>
                  <a:lnTo>
                    <a:pt x="74" y="432"/>
                  </a:lnTo>
                  <a:lnTo>
                    <a:pt x="63" y="427"/>
                  </a:lnTo>
                  <a:lnTo>
                    <a:pt x="52" y="421"/>
                  </a:lnTo>
                  <a:lnTo>
                    <a:pt x="43" y="415"/>
                  </a:lnTo>
                  <a:lnTo>
                    <a:pt x="35" y="407"/>
                  </a:lnTo>
                  <a:lnTo>
                    <a:pt x="29" y="400"/>
                  </a:lnTo>
                  <a:lnTo>
                    <a:pt x="23" y="393"/>
                  </a:lnTo>
                  <a:lnTo>
                    <a:pt x="18" y="384"/>
                  </a:lnTo>
                  <a:lnTo>
                    <a:pt x="14" y="375"/>
                  </a:lnTo>
                  <a:lnTo>
                    <a:pt x="12" y="366"/>
                  </a:lnTo>
                  <a:lnTo>
                    <a:pt x="11" y="357"/>
                  </a:lnTo>
                  <a:lnTo>
                    <a:pt x="9" y="346"/>
                  </a:lnTo>
                  <a:lnTo>
                    <a:pt x="9" y="342"/>
                  </a:lnTo>
                  <a:lnTo>
                    <a:pt x="11" y="336"/>
                  </a:lnTo>
                  <a:close/>
                  <a:moveTo>
                    <a:pt x="83" y="154"/>
                  </a:moveTo>
                  <a:lnTo>
                    <a:pt x="83" y="167"/>
                  </a:lnTo>
                  <a:lnTo>
                    <a:pt x="84" y="177"/>
                  </a:lnTo>
                  <a:lnTo>
                    <a:pt x="86" y="188"/>
                  </a:lnTo>
                  <a:lnTo>
                    <a:pt x="88" y="197"/>
                  </a:lnTo>
                  <a:lnTo>
                    <a:pt x="91" y="205"/>
                  </a:lnTo>
                  <a:lnTo>
                    <a:pt x="94" y="214"/>
                  </a:lnTo>
                  <a:lnTo>
                    <a:pt x="98" y="221"/>
                  </a:lnTo>
                  <a:lnTo>
                    <a:pt x="103" y="227"/>
                  </a:lnTo>
                  <a:lnTo>
                    <a:pt x="107" y="232"/>
                  </a:lnTo>
                  <a:lnTo>
                    <a:pt x="112" y="237"/>
                  </a:lnTo>
                  <a:lnTo>
                    <a:pt x="118" y="240"/>
                  </a:lnTo>
                  <a:lnTo>
                    <a:pt x="124" y="244"/>
                  </a:lnTo>
                  <a:lnTo>
                    <a:pt x="129" y="246"/>
                  </a:lnTo>
                  <a:lnTo>
                    <a:pt x="137" y="248"/>
                  </a:lnTo>
                  <a:lnTo>
                    <a:pt x="143" y="249"/>
                  </a:lnTo>
                  <a:lnTo>
                    <a:pt x="150" y="250"/>
                  </a:lnTo>
                  <a:lnTo>
                    <a:pt x="157" y="249"/>
                  </a:lnTo>
                  <a:lnTo>
                    <a:pt x="164" y="248"/>
                  </a:lnTo>
                  <a:lnTo>
                    <a:pt x="170" y="246"/>
                  </a:lnTo>
                  <a:lnTo>
                    <a:pt x="178" y="244"/>
                  </a:lnTo>
                  <a:lnTo>
                    <a:pt x="184" y="240"/>
                  </a:lnTo>
                  <a:lnTo>
                    <a:pt x="190" y="237"/>
                  </a:lnTo>
                  <a:lnTo>
                    <a:pt x="195" y="232"/>
                  </a:lnTo>
                  <a:lnTo>
                    <a:pt x="201" y="226"/>
                  </a:lnTo>
                  <a:lnTo>
                    <a:pt x="206" y="220"/>
                  </a:lnTo>
                  <a:lnTo>
                    <a:pt x="209" y="213"/>
                  </a:lnTo>
                  <a:lnTo>
                    <a:pt x="213" y="205"/>
                  </a:lnTo>
                  <a:lnTo>
                    <a:pt x="216" y="197"/>
                  </a:lnTo>
                  <a:lnTo>
                    <a:pt x="218" y="188"/>
                  </a:lnTo>
                  <a:lnTo>
                    <a:pt x="220" y="179"/>
                  </a:lnTo>
                  <a:lnTo>
                    <a:pt x="221" y="168"/>
                  </a:lnTo>
                  <a:lnTo>
                    <a:pt x="221" y="157"/>
                  </a:lnTo>
                  <a:lnTo>
                    <a:pt x="221" y="145"/>
                  </a:lnTo>
                  <a:lnTo>
                    <a:pt x="220" y="134"/>
                  </a:lnTo>
                  <a:lnTo>
                    <a:pt x="219" y="124"/>
                  </a:lnTo>
                  <a:lnTo>
                    <a:pt x="216" y="115"/>
                  </a:lnTo>
                  <a:lnTo>
                    <a:pt x="213" y="106"/>
                  </a:lnTo>
                  <a:lnTo>
                    <a:pt x="210" y="99"/>
                  </a:lnTo>
                  <a:lnTo>
                    <a:pt x="206" y="92"/>
                  </a:lnTo>
                  <a:lnTo>
                    <a:pt x="201" y="85"/>
                  </a:lnTo>
                  <a:lnTo>
                    <a:pt x="196" y="79"/>
                  </a:lnTo>
                  <a:lnTo>
                    <a:pt x="191" y="75"/>
                  </a:lnTo>
                  <a:lnTo>
                    <a:pt x="185" y="71"/>
                  </a:lnTo>
                  <a:lnTo>
                    <a:pt x="179" y="67"/>
                  </a:lnTo>
                  <a:lnTo>
                    <a:pt x="173" y="65"/>
                  </a:lnTo>
                  <a:lnTo>
                    <a:pt x="166" y="64"/>
                  </a:lnTo>
                  <a:lnTo>
                    <a:pt x="158" y="62"/>
                  </a:lnTo>
                  <a:lnTo>
                    <a:pt x="151" y="61"/>
                  </a:lnTo>
                  <a:lnTo>
                    <a:pt x="144" y="62"/>
                  </a:lnTo>
                  <a:lnTo>
                    <a:pt x="137" y="64"/>
                  </a:lnTo>
                  <a:lnTo>
                    <a:pt x="130" y="65"/>
                  </a:lnTo>
                  <a:lnTo>
                    <a:pt x="124" y="67"/>
                  </a:lnTo>
                  <a:lnTo>
                    <a:pt x="118" y="71"/>
                  </a:lnTo>
                  <a:lnTo>
                    <a:pt x="112" y="75"/>
                  </a:lnTo>
                  <a:lnTo>
                    <a:pt x="107" y="79"/>
                  </a:lnTo>
                  <a:lnTo>
                    <a:pt x="103" y="84"/>
                  </a:lnTo>
                  <a:lnTo>
                    <a:pt x="98" y="90"/>
                  </a:lnTo>
                  <a:lnTo>
                    <a:pt x="94" y="98"/>
                  </a:lnTo>
                  <a:lnTo>
                    <a:pt x="91" y="105"/>
                  </a:lnTo>
                  <a:lnTo>
                    <a:pt x="88" y="113"/>
                  </a:lnTo>
                  <a:lnTo>
                    <a:pt x="86" y="123"/>
                  </a:lnTo>
                  <a:lnTo>
                    <a:pt x="84" y="133"/>
                  </a:lnTo>
                  <a:lnTo>
                    <a:pt x="83" y="144"/>
                  </a:lnTo>
                  <a:lnTo>
                    <a:pt x="83" y="154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R"/>
            </a:p>
          </p:txBody>
        </p:sp>
        <p:sp>
          <p:nvSpPr>
            <p:cNvPr id="295071" name="Freeform 165"/>
            <p:cNvSpPr>
              <a:spLocks noEditPoints="1"/>
            </p:cNvSpPr>
            <p:nvPr/>
          </p:nvSpPr>
          <p:spPr bwMode="auto">
            <a:xfrm>
              <a:off x="4437" y="3729"/>
              <a:ext cx="17" cy="86"/>
            </a:xfrm>
            <a:custGeom>
              <a:avLst/>
              <a:gdLst>
                <a:gd name="T0" fmla="*/ 0 w 83"/>
                <a:gd name="T1" fmla="*/ 15 h 427"/>
                <a:gd name="T2" fmla="*/ 0 w 83"/>
                <a:gd name="T3" fmla="*/ 0 h 427"/>
                <a:gd name="T4" fmla="*/ 17 w 83"/>
                <a:gd name="T5" fmla="*/ 0 h 427"/>
                <a:gd name="T6" fmla="*/ 17 w 83"/>
                <a:gd name="T7" fmla="*/ 15 h 427"/>
                <a:gd name="T8" fmla="*/ 0 w 83"/>
                <a:gd name="T9" fmla="*/ 15 h 427"/>
                <a:gd name="T10" fmla="*/ 0 w 83"/>
                <a:gd name="T11" fmla="*/ 86 h 427"/>
                <a:gd name="T12" fmla="*/ 0 w 83"/>
                <a:gd name="T13" fmla="*/ 24 h 427"/>
                <a:gd name="T14" fmla="*/ 17 w 83"/>
                <a:gd name="T15" fmla="*/ 24 h 427"/>
                <a:gd name="T16" fmla="*/ 17 w 83"/>
                <a:gd name="T17" fmla="*/ 86 h 427"/>
                <a:gd name="T18" fmla="*/ 0 w 83"/>
                <a:gd name="T19" fmla="*/ 86 h 42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83"/>
                <a:gd name="T31" fmla="*/ 0 h 427"/>
                <a:gd name="T32" fmla="*/ 83 w 83"/>
                <a:gd name="T33" fmla="*/ 427 h 427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83" h="427">
                  <a:moveTo>
                    <a:pt x="0" y="76"/>
                  </a:moveTo>
                  <a:lnTo>
                    <a:pt x="0" y="0"/>
                  </a:lnTo>
                  <a:lnTo>
                    <a:pt x="83" y="0"/>
                  </a:lnTo>
                  <a:lnTo>
                    <a:pt x="83" y="76"/>
                  </a:lnTo>
                  <a:lnTo>
                    <a:pt x="0" y="76"/>
                  </a:lnTo>
                  <a:close/>
                  <a:moveTo>
                    <a:pt x="0" y="427"/>
                  </a:moveTo>
                  <a:lnTo>
                    <a:pt x="0" y="118"/>
                  </a:lnTo>
                  <a:lnTo>
                    <a:pt x="83" y="118"/>
                  </a:lnTo>
                  <a:lnTo>
                    <a:pt x="83" y="427"/>
                  </a:lnTo>
                  <a:lnTo>
                    <a:pt x="0" y="427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R"/>
            </a:p>
          </p:txBody>
        </p:sp>
        <p:sp>
          <p:nvSpPr>
            <p:cNvPr id="295072" name="Freeform 166"/>
            <p:cNvSpPr>
              <a:spLocks/>
            </p:cNvSpPr>
            <p:nvPr/>
          </p:nvSpPr>
          <p:spPr bwMode="auto">
            <a:xfrm>
              <a:off x="3615" y="3511"/>
              <a:ext cx="357" cy="89"/>
            </a:xfrm>
            <a:custGeom>
              <a:avLst/>
              <a:gdLst>
                <a:gd name="T0" fmla="*/ 0 w 1785"/>
                <a:gd name="T1" fmla="*/ 23 h 445"/>
                <a:gd name="T2" fmla="*/ 353 w 1785"/>
                <a:gd name="T3" fmla="*/ 89 h 445"/>
                <a:gd name="T4" fmla="*/ 357 w 1785"/>
                <a:gd name="T5" fmla="*/ 66 h 445"/>
                <a:gd name="T6" fmla="*/ 4 w 1785"/>
                <a:gd name="T7" fmla="*/ 0 h 445"/>
                <a:gd name="T8" fmla="*/ 0 w 1785"/>
                <a:gd name="T9" fmla="*/ 23 h 4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85"/>
                <a:gd name="T16" fmla="*/ 0 h 445"/>
                <a:gd name="T17" fmla="*/ 1785 w 1785"/>
                <a:gd name="T18" fmla="*/ 445 h 44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85" h="445">
                  <a:moveTo>
                    <a:pt x="0" y="117"/>
                  </a:moveTo>
                  <a:lnTo>
                    <a:pt x="1765" y="445"/>
                  </a:lnTo>
                  <a:lnTo>
                    <a:pt x="1785" y="328"/>
                  </a:lnTo>
                  <a:lnTo>
                    <a:pt x="22" y="0"/>
                  </a:lnTo>
                  <a:lnTo>
                    <a:pt x="0" y="117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R"/>
            </a:p>
          </p:txBody>
        </p:sp>
        <p:sp>
          <p:nvSpPr>
            <p:cNvPr id="295073" name="Freeform 167"/>
            <p:cNvSpPr>
              <a:spLocks/>
            </p:cNvSpPr>
            <p:nvPr/>
          </p:nvSpPr>
          <p:spPr bwMode="auto">
            <a:xfrm>
              <a:off x="3535" y="3467"/>
              <a:ext cx="177" cy="141"/>
            </a:xfrm>
            <a:custGeom>
              <a:avLst/>
              <a:gdLst>
                <a:gd name="T0" fmla="*/ 151 w 882"/>
                <a:gd name="T1" fmla="*/ 141 h 702"/>
                <a:gd name="T2" fmla="*/ 150 w 882"/>
                <a:gd name="T3" fmla="*/ 139 h 702"/>
                <a:gd name="T4" fmla="*/ 149 w 882"/>
                <a:gd name="T5" fmla="*/ 134 h 702"/>
                <a:gd name="T6" fmla="*/ 148 w 882"/>
                <a:gd name="T7" fmla="*/ 129 h 702"/>
                <a:gd name="T8" fmla="*/ 147 w 882"/>
                <a:gd name="T9" fmla="*/ 124 h 702"/>
                <a:gd name="T10" fmla="*/ 146 w 882"/>
                <a:gd name="T11" fmla="*/ 120 h 702"/>
                <a:gd name="T12" fmla="*/ 145 w 882"/>
                <a:gd name="T13" fmla="*/ 115 h 702"/>
                <a:gd name="T14" fmla="*/ 145 w 882"/>
                <a:gd name="T15" fmla="*/ 110 h 702"/>
                <a:gd name="T16" fmla="*/ 144 w 882"/>
                <a:gd name="T17" fmla="*/ 106 h 702"/>
                <a:gd name="T18" fmla="*/ 144 w 882"/>
                <a:gd name="T19" fmla="*/ 101 h 702"/>
                <a:gd name="T20" fmla="*/ 144 w 882"/>
                <a:gd name="T21" fmla="*/ 97 h 702"/>
                <a:gd name="T22" fmla="*/ 144 w 882"/>
                <a:gd name="T23" fmla="*/ 92 h 702"/>
                <a:gd name="T24" fmla="*/ 144 w 882"/>
                <a:gd name="T25" fmla="*/ 87 h 702"/>
                <a:gd name="T26" fmla="*/ 144 w 882"/>
                <a:gd name="T27" fmla="*/ 83 h 702"/>
                <a:gd name="T28" fmla="*/ 145 w 882"/>
                <a:gd name="T29" fmla="*/ 78 h 702"/>
                <a:gd name="T30" fmla="*/ 145 w 882"/>
                <a:gd name="T31" fmla="*/ 74 h 702"/>
                <a:gd name="T32" fmla="*/ 146 w 882"/>
                <a:gd name="T33" fmla="*/ 70 h 702"/>
                <a:gd name="T34" fmla="*/ 147 w 882"/>
                <a:gd name="T35" fmla="*/ 65 h 702"/>
                <a:gd name="T36" fmla="*/ 148 w 882"/>
                <a:gd name="T37" fmla="*/ 61 h 702"/>
                <a:gd name="T38" fmla="*/ 149 w 882"/>
                <a:gd name="T39" fmla="*/ 56 h 702"/>
                <a:gd name="T40" fmla="*/ 150 w 882"/>
                <a:gd name="T41" fmla="*/ 52 h 702"/>
                <a:gd name="T42" fmla="*/ 152 w 882"/>
                <a:gd name="T43" fmla="*/ 48 h 702"/>
                <a:gd name="T44" fmla="*/ 153 w 882"/>
                <a:gd name="T45" fmla="*/ 44 h 702"/>
                <a:gd name="T46" fmla="*/ 155 w 882"/>
                <a:gd name="T47" fmla="*/ 39 h 702"/>
                <a:gd name="T48" fmla="*/ 156 w 882"/>
                <a:gd name="T49" fmla="*/ 35 h 702"/>
                <a:gd name="T50" fmla="*/ 158 w 882"/>
                <a:gd name="T51" fmla="*/ 31 h 702"/>
                <a:gd name="T52" fmla="*/ 161 w 882"/>
                <a:gd name="T53" fmla="*/ 27 h 702"/>
                <a:gd name="T54" fmla="*/ 163 w 882"/>
                <a:gd name="T55" fmla="*/ 22 h 702"/>
                <a:gd name="T56" fmla="*/ 165 w 882"/>
                <a:gd name="T57" fmla="*/ 18 h 702"/>
                <a:gd name="T58" fmla="*/ 167 w 882"/>
                <a:gd name="T59" fmla="*/ 14 h 702"/>
                <a:gd name="T60" fmla="*/ 170 w 882"/>
                <a:gd name="T61" fmla="*/ 10 h 702"/>
                <a:gd name="T62" fmla="*/ 173 w 882"/>
                <a:gd name="T63" fmla="*/ 6 h 702"/>
                <a:gd name="T64" fmla="*/ 176 w 882"/>
                <a:gd name="T65" fmla="*/ 2 h 702"/>
                <a:gd name="T66" fmla="*/ 0 w 882"/>
                <a:gd name="T67" fmla="*/ 40 h 7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882"/>
                <a:gd name="T103" fmla="*/ 0 h 702"/>
                <a:gd name="T104" fmla="*/ 882 w 882"/>
                <a:gd name="T105" fmla="*/ 702 h 7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882" h="702">
                  <a:moveTo>
                    <a:pt x="0" y="200"/>
                  </a:moveTo>
                  <a:lnTo>
                    <a:pt x="753" y="702"/>
                  </a:lnTo>
                  <a:lnTo>
                    <a:pt x="749" y="690"/>
                  </a:lnTo>
                  <a:lnTo>
                    <a:pt x="745" y="678"/>
                  </a:lnTo>
                  <a:lnTo>
                    <a:pt x="743" y="666"/>
                  </a:lnTo>
                  <a:lnTo>
                    <a:pt x="741" y="655"/>
                  </a:lnTo>
                  <a:lnTo>
                    <a:pt x="737" y="643"/>
                  </a:lnTo>
                  <a:lnTo>
                    <a:pt x="734" y="631"/>
                  </a:lnTo>
                  <a:lnTo>
                    <a:pt x="732" y="619"/>
                  </a:lnTo>
                  <a:lnTo>
                    <a:pt x="731" y="608"/>
                  </a:lnTo>
                  <a:lnTo>
                    <a:pt x="728" y="596"/>
                  </a:lnTo>
                  <a:lnTo>
                    <a:pt x="726" y="584"/>
                  </a:lnTo>
                  <a:lnTo>
                    <a:pt x="725" y="573"/>
                  </a:lnTo>
                  <a:lnTo>
                    <a:pt x="724" y="561"/>
                  </a:lnTo>
                  <a:lnTo>
                    <a:pt x="722" y="549"/>
                  </a:lnTo>
                  <a:lnTo>
                    <a:pt x="721" y="538"/>
                  </a:lnTo>
                  <a:lnTo>
                    <a:pt x="720" y="526"/>
                  </a:lnTo>
                  <a:lnTo>
                    <a:pt x="719" y="515"/>
                  </a:lnTo>
                  <a:lnTo>
                    <a:pt x="719" y="503"/>
                  </a:lnTo>
                  <a:lnTo>
                    <a:pt x="718" y="492"/>
                  </a:lnTo>
                  <a:lnTo>
                    <a:pt x="718" y="481"/>
                  </a:lnTo>
                  <a:lnTo>
                    <a:pt x="718" y="469"/>
                  </a:lnTo>
                  <a:lnTo>
                    <a:pt x="718" y="458"/>
                  </a:lnTo>
                  <a:lnTo>
                    <a:pt x="718" y="447"/>
                  </a:lnTo>
                  <a:lnTo>
                    <a:pt x="719" y="435"/>
                  </a:lnTo>
                  <a:lnTo>
                    <a:pt x="719" y="424"/>
                  </a:lnTo>
                  <a:lnTo>
                    <a:pt x="720" y="413"/>
                  </a:lnTo>
                  <a:lnTo>
                    <a:pt x="721" y="402"/>
                  </a:lnTo>
                  <a:lnTo>
                    <a:pt x="722" y="390"/>
                  </a:lnTo>
                  <a:lnTo>
                    <a:pt x="724" y="379"/>
                  </a:lnTo>
                  <a:lnTo>
                    <a:pt x="725" y="368"/>
                  </a:lnTo>
                  <a:lnTo>
                    <a:pt x="726" y="357"/>
                  </a:lnTo>
                  <a:lnTo>
                    <a:pt x="728" y="347"/>
                  </a:lnTo>
                  <a:lnTo>
                    <a:pt x="730" y="336"/>
                  </a:lnTo>
                  <a:lnTo>
                    <a:pt x="732" y="325"/>
                  </a:lnTo>
                  <a:lnTo>
                    <a:pt x="734" y="314"/>
                  </a:lnTo>
                  <a:lnTo>
                    <a:pt x="737" y="303"/>
                  </a:lnTo>
                  <a:lnTo>
                    <a:pt x="739" y="292"/>
                  </a:lnTo>
                  <a:lnTo>
                    <a:pt x="742" y="281"/>
                  </a:lnTo>
                  <a:lnTo>
                    <a:pt x="745" y="270"/>
                  </a:lnTo>
                  <a:lnTo>
                    <a:pt x="748" y="259"/>
                  </a:lnTo>
                  <a:lnTo>
                    <a:pt x="751" y="248"/>
                  </a:lnTo>
                  <a:lnTo>
                    <a:pt x="755" y="238"/>
                  </a:lnTo>
                  <a:lnTo>
                    <a:pt x="759" y="227"/>
                  </a:lnTo>
                  <a:lnTo>
                    <a:pt x="762" y="217"/>
                  </a:lnTo>
                  <a:lnTo>
                    <a:pt x="767" y="206"/>
                  </a:lnTo>
                  <a:lnTo>
                    <a:pt x="771" y="195"/>
                  </a:lnTo>
                  <a:lnTo>
                    <a:pt x="776" y="186"/>
                  </a:lnTo>
                  <a:lnTo>
                    <a:pt x="779" y="175"/>
                  </a:lnTo>
                  <a:lnTo>
                    <a:pt x="784" y="164"/>
                  </a:lnTo>
                  <a:lnTo>
                    <a:pt x="789" y="154"/>
                  </a:lnTo>
                  <a:lnTo>
                    <a:pt x="794" y="143"/>
                  </a:lnTo>
                  <a:lnTo>
                    <a:pt x="800" y="132"/>
                  </a:lnTo>
                  <a:lnTo>
                    <a:pt x="805" y="123"/>
                  </a:lnTo>
                  <a:lnTo>
                    <a:pt x="811" y="112"/>
                  </a:lnTo>
                  <a:lnTo>
                    <a:pt x="816" y="102"/>
                  </a:lnTo>
                  <a:lnTo>
                    <a:pt x="822" y="91"/>
                  </a:lnTo>
                  <a:lnTo>
                    <a:pt x="828" y="81"/>
                  </a:lnTo>
                  <a:lnTo>
                    <a:pt x="834" y="72"/>
                  </a:lnTo>
                  <a:lnTo>
                    <a:pt x="841" y="61"/>
                  </a:lnTo>
                  <a:lnTo>
                    <a:pt x="847" y="51"/>
                  </a:lnTo>
                  <a:lnTo>
                    <a:pt x="854" y="40"/>
                  </a:lnTo>
                  <a:lnTo>
                    <a:pt x="860" y="31"/>
                  </a:lnTo>
                  <a:lnTo>
                    <a:pt x="868" y="21"/>
                  </a:lnTo>
                  <a:lnTo>
                    <a:pt x="875" y="11"/>
                  </a:lnTo>
                  <a:lnTo>
                    <a:pt x="882" y="0"/>
                  </a:lnTo>
                  <a:lnTo>
                    <a:pt x="0" y="20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R"/>
            </a:p>
          </p:txBody>
        </p:sp>
        <p:sp>
          <p:nvSpPr>
            <p:cNvPr id="295074" name="Freeform 168"/>
            <p:cNvSpPr>
              <a:spLocks/>
            </p:cNvSpPr>
            <p:nvPr/>
          </p:nvSpPr>
          <p:spPr bwMode="auto">
            <a:xfrm>
              <a:off x="3987" y="2469"/>
              <a:ext cx="83" cy="86"/>
            </a:xfrm>
            <a:custGeom>
              <a:avLst/>
              <a:gdLst>
                <a:gd name="T0" fmla="*/ 0 w 413"/>
                <a:gd name="T1" fmla="*/ 86 h 428"/>
                <a:gd name="T2" fmla="*/ 0 w 413"/>
                <a:gd name="T3" fmla="*/ 0 h 428"/>
                <a:gd name="T4" fmla="*/ 26 w 413"/>
                <a:gd name="T5" fmla="*/ 0 h 428"/>
                <a:gd name="T6" fmla="*/ 42 w 413"/>
                <a:gd name="T7" fmla="*/ 59 h 428"/>
                <a:gd name="T8" fmla="*/ 57 w 413"/>
                <a:gd name="T9" fmla="*/ 0 h 428"/>
                <a:gd name="T10" fmla="*/ 83 w 413"/>
                <a:gd name="T11" fmla="*/ 0 h 428"/>
                <a:gd name="T12" fmla="*/ 83 w 413"/>
                <a:gd name="T13" fmla="*/ 86 h 428"/>
                <a:gd name="T14" fmla="*/ 67 w 413"/>
                <a:gd name="T15" fmla="*/ 86 h 428"/>
                <a:gd name="T16" fmla="*/ 67 w 413"/>
                <a:gd name="T17" fmla="*/ 18 h 428"/>
                <a:gd name="T18" fmla="*/ 50 w 413"/>
                <a:gd name="T19" fmla="*/ 86 h 428"/>
                <a:gd name="T20" fmla="*/ 33 w 413"/>
                <a:gd name="T21" fmla="*/ 86 h 428"/>
                <a:gd name="T22" fmla="*/ 16 w 413"/>
                <a:gd name="T23" fmla="*/ 18 h 428"/>
                <a:gd name="T24" fmla="*/ 16 w 413"/>
                <a:gd name="T25" fmla="*/ 86 h 428"/>
                <a:gd name="T26" fmla="*/ 0 w 413"/>
                <a:gd name="T27" fmla="*/ 86 h 42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413"/>
                <a:gd name="T43" fmla="*/ 0 h 428"/>
                <a:gd name="T44" fmla="*/ 413 w 413"/>
                <a:gd name="T45" fmla="*/ 428 h 428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413" h="428">
                  <a:moveTo>
                    <a:pt x="0" y="428"/>
                  </a:moveTo>
                  <a:lnTo>
                    <a:pt x="0" y="0"/>
                  </a:lnTo>
                  <a:lnTo>
                    <a:pt x="130" y="0"/>
                  </a:lnTo>
                  <a:lnTo>
                    <a:pt x="207" y="292"/>
                  </a:lnTo>
                  <a:lnTo>
                    <a:pt x="283" y="0"/>
                  </a:lnTo>
                  <a:lnTo>
                    <a:pt x="413" y="0"/>
                  </a:lnTo>
                  <a:lnTo>
                    <a:pt x="413" y="428"/>
                  </a:lnTo>
                  <a:lnTo>
                    <a:pt x="333" y="428"/>
                  </a:lnTo>
                  <a:lnTo>
                    <a:pt x="333" y="91"/>
                  </a:lnTo>
                  <a:lnTo>
                    <a:pt x="248" y="428"/>
                  </a:lnTo>
                  <a:lnTo>
                    <a:pt x="165" y="428"/>
                  </a:lnTo>
                  <a:lnTo>
                    <a:pt x="80" y="91"/>
                  </a:lnTo>
                  <a:lnTo>
                    <a:pt x="80" y="428"/>
                  </a:lnTo>
                  <a:lnTo>
                    <a:pt x="0" y="428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R"/>
            </a:p>
          </p:txBody>
        </p:sp>
        <p:sp>
          <p:nvSpPr>
            <p:cNvPr id="295075" name="Freeform 169"/>
            <p:cNvSpPr>
              <a:spLocks noEditPoints="1"/>
            </p:cNvSpPr>
            <p:nvPr/>
          </p:nvSpPr>
          <p:spPr bwMode="auto">
            <a:xfrm>
              <a:off x="4086" y="2468"/>
              <a:ext cx="57" cy="88"/>
            </a:xfrm>
            <a:custGeom>
              <a:avLst/>
              <a:gdLst>
                <a:gd name="T0" fmla="*/ 42 w 282"/>
                <a:gd name="T1" fmla="*/ 87 h 442"/>
                <a:gd name="T2" fmla="*/ 42 w 282"/>
                <a:gd name="T3" fmla="*/ 77 h 442"/>
                <a:gd name="T4" fmla="*/ 40 w 282"/>
                <a:gd name="T5" fmla="*/ 80 h 442"/>
                <a:gd name="T6" fmla="*/ 38 w 282"/>
                <a:gd name="T7" fmla="*/ 82 h 442"/>
                <a:gd name="T8" fmla="*/ 35 w 282"/>
                <a:gd name="T9" fmla="*/ 84 h 442"/>
                <a:gd name="T10" fmla="*/ 33 w 282"/>
                <a:gd name="T11" fmla="*/ 85 h 442"/>
                <a:gd name="T12" fmla="*/ 30 w 282"/>
                <a:gd name="T13" fmla="*/ 87 h 442"/>
                <a:gd name="T14" fmla="*/ 27 w 282"/>
                <a:gd name="T15" fmla="*/ 87 h 442"/>
                <a:gd name="T16" fmla="*/ 24 w 282"/>
                <a:gd name="T17" fmla="*/ 88 h 442"/>
                <a:gd name="T18" fmla="*/ 21 w 282"/>
                <a:gd name="T19" fmla="*/ 88 h 442"/>
                <a:gd name="T20" fmla="*/ 18 w 282"/>
                <a:gd name="T21" fmla="*/ 88 h 442"/>
                <a:gd name="T22" fmla="*/ 15 w 282"/>
                <a:gd name="T23" fmla="*/ 87 h 442"/>
                <a:gd name="T24" fmla="*/ 12 w 282"/>
                <a:gd name="T25" fmla="*/ 87 h 442"/>
                <a:gd name="T26" fmla="*/ 10 w 282"/>
                <a:gd name="T27" fmla="*/ 85 h 442"/>
                <a:gd name="T28" fmla="*/ 7 w 282"/>
                <a:gd name="T29" fmla="*/ 84 h 442"/>
                <a:gd name="T30" fmla="*/ 5 w 282"/>
                <a:gd name="T31" fmla="*/ 82 h 442"/>
                <a:gd name="T32" fmla="*/ 4 w 282"/>
                <a:gd name="T33" fmla="*/ 80 h 442"/>
                <a:gd name="T34" fmla="*/ 3 w 282"/>
                <a:gd name="T35" fmla="*/ 78 h 442"/>
                <a:gd name="T36" fmla="*/ 2 w 282"/>
                <a:gd name="T37" fmla="*/ 75 h 442"/>
                <a:gd name="T38" fmla="*/ 1 w 282"/>
                <a:gd name="T39" fmla="*/ 72 h 442"/>
                <a:gd name="T40" fmla="*/ 0 w 282"/>
                <a:gd name="T41" fmla="*/ 68 h 442"/>
                <a:gd name="T42" fmla="*/ 0 w 282"/>
                <a:gd name="T43" fmla="*/ 64 h 442"/>
                <a:gd name="T44" fmla="*/ 0 w 282"/>
                <a:gd name="T45" fmla="*/ 25 h 442"/>
                <a:gd name="T46" fmla="*/ 17 w 282"/>
                <a:gd name="T47" fmla="*/ 25 h 442"/>
                <a:gd name="T48" fmla="*/ 17 w 282"/>
                <a:gd name="T49" fmla="*/ 53 h 442"/>
                <a:gd name="T50" fmla="*/ 17 w 282"/>
                <a:gd name="T51" fmla="*/ 59 h 442"/>
                <a:gd name="T52" fmla="*/ 17 w 282"/>
                <a:gd name="T53" fmla="*/ 64 h 442"/>
                <a:gd name="T54" fmla="*/ 17 w 282"/>
                <a:gd name="T55" fmla="*/ 67 h 442"/>
                <a:gd name="T56" fmla="*/ 18 w 282"/>
                <a:gd name="T57" fmla="*/ 69 h 442"/>
                <a:gd name="T58" fmla="*/ 18 w 282"/>
                <a:gd name="T59" fmla="*/ 71 h 442"/>
                <a:gd name="T60" fmla="*/ 19 w 282"/>
                <a:gd name="T61" fmla="*/ 72 h 442"/>
                <a:gd name="T62" fmla="*/ 20 w 282"/>
                <a:gd name="T63" fmla="*/ 73 h 442"/>
                <a:gd name="T64" fmla="*/ 21 w 282"/>
                <a:gd name="T65" fmla="*/ 74 h 442"/>
                <a:gd name="T66" fmla="*/ 22 w 282"/>
                <a:gd name="T67" fmla="*/ 75 h 442"/>
                <a:gd name="T68" fmla="*/ 24 w 282"/>
                <a:gd name="T69" fmla="*/ 75 h 442"/>
                <a:gd name="T70" fmla="*/ 25 w 282"/>
                <a:gd name="T71" fmla="*/ 75 h 442"/>
                <a:gd name="T72" fmla="*/ 27 w 282"/>
                <a:gd name="T73" fmla="*/ 76 h 442"/>
                <a:gd name="T74" fmla="*/ 29 w 282"/>
                <a:gd name="T75" fmla="*/ 75 h 442"/>
                <a:gd name="T76" fmla="*/ 31 w 282"/>
                <a:gd name="T77" fmla="*/ 75 h 442"/>
                <a:gd name="T78" fmla="*/ 33 w 282"/>
                <a:gd name="T79" fmla="*/ 74 h 442"/>
                <a:gd name="T80" fmla="*/ 35 w 282"/>
                <a:gd name="T81" fmla="*/ 73 h 442"/>
                <a:gd name="T82" fmla="*/ 36 w 282"/>
                <a:gd name="T83" fmla="*/ 72 h 442"/>
                <a:gd name="T84" fmla="*/ 38 w 282"/>
                <a:gd name="T85" fmla="*/ 71 h 442"/>
                <a:gd name="T86" fmla="*/ 38 w 282"/>
                <a:gd name="T87" fmla="*/ 69 h 442"/>
                <a:gd name="T88" fmla="*/ 39 w 282"/>
                <a:gd name="T89" fmla="*/ 67 h 442"/>
                <a:gd name="T90" fmla="*/ 40 w 282"/>
                <a:gd name="T91" fmla="*/ 65 h 442"/>
                <a:gd name="T92" fmla="*/ 40 w 282"/>
                <a:gd name="T93" fmla="*/ 62 h 442"/>
                <a:gd name="T94" fmla="*/ 40 w 282"/>
                <a:gd name="T95" fmla="*/ 57 h 442"/>
                <a:gd name="T96" fmla="*/ 41 w 282"/>
                <a:gd name="T97" fmla="*/ 51 h 442"/>
                <a:gd name="T98" fmla="*/ 41 w 282"/>
                <a:gd name="T99" fmla="*/ 25 h 442"/>
                <a:gd name="T100" fmla="*/ 57 w 282"/>
                <a:gd name="T101" fmla="*/ 25 h 442"/>
                <a:gd name="T102" fmla="*/ 57 w 282"/>
                <a:gd name="T103" fmla="*/ 87 h 442"/>
                <a:gd name="T104" fmla="*/ 42 w 282"/>
                <a:gd name="T105" fmla="*/ 87 h 442"/>
                <a:gd name="T106" fmla="*/ 20 w 282"/>
                <a:gd name="T107" fmla="*/ 17 h 442"/>
                <a:gd name="T108" fmla="*/ 28 w 282"/>
                <a:gd name="T109" fmla="*/ 0 h 442"/>
                <a:gd name="T110" fmla="*/ 47 w 282"/>
                <a:gd name="T111" fmla="*/ 0 h 442"/>
                <a:gd name="T112" fmla="*/ 31 w 282"/>
                <a:gd name="T113" fmla="*/ 17 h 442"/>
                <a:gd name="T114" fmla="*/ 20 w 282"/>
                <a:gd name="T115" fmla="*/ 17 h 442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282"/>
                <a:gd name="T175" fmla="*/ 0 h 442"/>
                <a:gd name="T176" fmla="*/ 282 w 282"/>
                <a:gd name="T177" fmla="*/ 442 h 442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282" h="442">
                  <a:moveTo>
                    <a:pt x="206" y="435"/>
                  </a:moveTo>
                  <a:lnTo>
                    <a:pt x="206" y="389"/>
                  </a:lnTo>
                  <a:lnTo>
                    <a:pt x="198" y="401"/>
                  </a:lnTo>
                  <a:lnTo>
                    <a:pt x="187" y="410"/>
                  </a:lnTo>
                  <a:lnTo>
                    <a:pt x="175" y="420"/>
                  </a:lnTo>
                  <a:lnTo>
                    <a:pt x="163" y="427"/>
                  </a:lnTo>
                  <a:lnTo>
                    <a:pt x="148" y="435"/>
                  </a:lnTo>
                  <a:lnTo>
                    <a:pt x="134" y="438"/>
                  </a:lnTo>
                  <a:lnTo>
                    <a:pt x="119" y="441"/>
                  </a:lnTo>
                  <a:lnTo>
                    <a:pt x="103" y="442"/>
                  </a:lnTo>
                  <a:lnTo>
                    <a:pt x="89" y="441"/>
                  </a:lnTo>
                  <a:lnTo>
                    <a:pt x="74" y="438"/>
                  </a:lnTo>
                  <a:lnTo>
                    <a:pt x="61" y="435"/>
                  </a:lnTo>
                  <a:lnTo>
                    <a:pt x="48" y="429"/>
                  </a:lnTo>
                  <a:lnTo>
                    <a:pt x="37" y="421"/>
                  </a:lnTo>
                  <a:lnTo>
                    <a:pt x="27" y="412"/>
                  </a:lnTo>
                  <a:lnTo>
                    <a:pt x="19" y="402"/>
                  </a:lnTo>
                  <a:lnTo>
                    <a:pt x="13" y="390"/>
                  </a:lnTo>
                  <a:lnTo>
                    <a:pt x="8" y="377"/>
                  </a:lnTo>
                  <a:lnTo>
                    <a:pt x="4" y="361"/>
                  </a:lnTo>
                  <a:lnTo>
                    <a:pt x="2" y="341"/>
                  </a:lnTo>
                  <a:lnTo>
                    <a:pt x="0" y="321"/>
                  </a:lnTo>
                  <a:lnTo>
                    <a:pt x="0" y="125"/>
                  </a:lnTo>
                  <a:lnTo>
                    <a:pt x="83" y="125"/>
                  </a:lnTo>
                  <a:lnTo>
                    <a:pt x="83" y="268"/>
                  </a:lnTo>
                  <a:lnTo>
                    <a:pt x="83" y="297"/>
                  </a:lnTo>
                  <a:lnTo>
                    <a:pt x="84" y="321"/>
                  </a:lnTo>
                  <a:lnTo>
                    <a:pt x="85" y="338"/>
                  </a:lnTo>
                  <a:lnTo>
                    <a:pt x="88" y="348"/>
                  </a:lnTo>
                  <a:lnTo>
                    <a:pt x="90" y="355"/>
                  </a:lnTo>
                  <a:lnTo>
                    <a:pt x="94" y="361"/>
                  </a:lnTo>
                  <a:lnTo>
                    <a:pt x="99" y="367"/>
                  </a:lnTo>
                  <a:lnTo>
                    <a:pt x="103" y="371"/>
                  </a:lnTo>
                  <a:lnTo>
                    <a:pt x="111" y="375"/>
                  </a:lnTo>
                  <a:lnTo>
                    <a:pt x="118" y="378"/>
                  </a:lnTo>
                  <a:lnTo>
                    <a:pt x="125" y="379"/>
                  </a:lnTo>
                  <a:lnTo>
                    <a:pt x="135" y="380"/>
                  </a:lnTo>
                  <a:lnTo>
                    <a:pt x="144" y="379"/>
                  </a:lnTo>
                  <a:lnTo>
                    <a:pt x="154" y="377"/>
                  </a:lnTo>
                  <a:lnTo>
                    <a:pt x="164" y="373"/>
                  </a:lnTo>
                  <a:lnTo>
                    <a:pt x="172" y="368"/>
                  </a:lnTo>
                  <a:lnTo>
                    <a:pt x="180" y="362"/>
                  </a:lnTo>
                  <a:lnTo>
                    <a:pt x="186" y="355"/>
                  </a:lnTo>
                  <a:lnTo>
                    <a:pt x="190" y="348"/>
                  </a:lnTo>
                  <a:lnTo>
                    <a:pt x="194" y="339"/>
                  </a:lnTo>
                  <a:lnTo>
                    <a:pt x="198" y="328"/>
                  </a:lnTo>
                  <a:lnTo>
                    <a:pt x="199" y="310"/>
                  </a:lnTo>
                  <a:lnTo>
                    <a:pt x="200" y="286"/>
                  </a:lnTo>
                  <a:lnTo>
                    <a:pt x="201" y="256"/>
                  </a:lnTo>
                  <a:lnTo>
                    <a:pt x="201" y="125"/>
                  </a:lnTo>
                  <a:lnTo>
                    <a:pt x="282" y="125"/>
                  </a:lnTo>
                  <a:lnTo>
                    <a:pt x="282" y="435"/>
                  </a:lnTo>
                  <a:lnTo>
                    <a:pt x="206" y="435"/>
                  </a:lnTo>
                  <a:close/>
                  <a:moveTo>
                    <a:pt x="101" y="87"/>
                  </a:moveTo>
                  <a:lnTo>
                    <a:pt x="141" y="0"/>
                  </a:lnTo>
                  <a:lnTo>
                    <a:pt x="233" y="0"/>
                  </a:lnTo>
                  <a:lnTo>
                    <a:pt x="152" y="87"/>
                  </a:lnTo>
                  <a:lnTo>
                    <a:pt x="101" y="87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R"/>
            </a:p>
          </p:txBody>
        </p:sp>
        <p:sp>
          <p:nvSpPr>
            <p:cNvPr id="295076" name="Freeform 170"/>
            <p:cNvSpPr>
              <a:spLocks/>
            </p:cNvSpPr>
            <p:nvPr/>
          </p:nvSpPr>
          <p:spPr bwMode="auto">
            <a:xfrm>
              <a:off x="4154" y="2492"/>
              <a:ext cx="58" cy="64"/>
            </a:xfrm>
            <a:custGeom>
              <a:avLst/>
              <a:gdLst>
                <a:gd name="T0" fmla="*/ 17 w 290"/>
                <a:gd name="T1" fmla="*/ 45 h 323"/>
                <a:gd name="T2" fmla="*/ 21 w 290"/>
                <a:gd name="T3" fmla="*/ 50 h 323"/>
                <a:gd name="T4" fmla="*/ 27 w 290"/>
                <a:gd name="T5" fmla="*/ 52 h 323"/>
                <a:gd name="T6" fmla="*/ 35 w 290"/>
                <a:gd name="T7" fmla="*/ 52 h 323"/>
                <a:gd name="T8" fmla="*/ 40 w 290"/>
                <a:gd name="T9" fmla="*/ 49 h 323"/>
                <a:gd name="T10" fmla="*/ 41 w 290"/>
                <a:gd name="T11" fmla="*/ 46 h 323"/>
                <a:gd name="T12" fmla="*/ 41 w 290"/>
                <a:gd name="T13" fmla="*/ 43 h 323"/>
                <a:gd name="T14" fmla="*/ 38 w 290"/>
                <a:gd name="T15" fmla="*/ 41 h 323"/>
                <a:gd name="T16" fmla="*/ 26 w 290"/>
                <a:gd name="T17" fmla="*/ 38 h 323"/>
                <a:gd name="T18" fmla="*/ 13 w 290"/>
                <a:gd name="T19" fmla="*/ 34 h 323"/>
                <a:gd name="T20" fmla="*/ 8 w 290"/>
                <a:gd name="T21" fmla="*/ 31 h 323"/>
                <a:gd name="T22" fmla="*/ 4 w 290"/>
                <a:gd name="T23" fmla="*/ 27 h 323"/>
                <a:gd name="T24" fmla="*/ 2 w 290"/>
                <a:gd name="T25" fmla="*/ 21 h 323"/>
                <a:gd name="T26" fmla="*/ 3 w 290"/>
                <a:gd name="T27" fmla="*/ 15 h 323"/>
                <a:gd name="T28" fmla="*/ 5 w 290"/>
                <a:gd name="T29" fmla="*/ 10 h 323"/>
                <a:gd name="T30" fmla="*/ 9 w 290"/>
                <a:gd name="T31" fmla="*/ 5 h 323"/>
                <a:gd name="T32" fmla="*/ 14 w 290"/>
                <a:gd name="T33" fmla="*/ 2 h 323"/>
                <a:gd name="T34" fmla="*/ 22 w 290"/>
                <a:gd name="T35" fmla="*/ 0 h 323"/>
                <a:gd name="T36" fmla="*/ 31 w 290"/>
                <a:gd name="T37" fmla="*/ 0 h 323"/>
                <a:gd name="T38" fmla="*/ 40 w 290"/>
                <a:gd name="T39" fmla="*/ 1 h 323"/>
                <a:gd name="T40" fmla="*/ 46 w 290"/>
                <a:gd name="T41" fmla="*/ 3 h 323"/>
                <a:gd name="T42" fmla="*/ 50 w 290"/>
                <a:gd name="T43" fmla="*/ 6 h 323"/>
                <a:gd name="T44" fmla="*/ 54 w 290"/>
                <a:gd name="T45" fmla="*/ 11 h 323"/>
                <a:gd name="T46" fmla="*/ 56 w 290"/>
                <a:gd name="T47" fmla="*/ 16 h 323"/>
                <a:gd name="T48" fmla="*/ 39 w 290"/>
                <a:gd name="T49" fmla="*/ 16 h 323"/>
                <a:gd name="T50" fmla="*/ 35 w 290"/>
                <a:gd name="T51" fmla="*/ 13 h 323"/>
                <a:gd name="T52" fmla="*/ 29 w 290"/>
                <a:gd name="T53" fmla="*/ 11 h 323"/>
                <a:gd name="T54" fmla="*/ 21 w 290"/>
                <a:gd name="T55" fmla="*/ 12 h 323"/>
                <a:gd name="T56" fmla="*/ 18 w 290"/>
                <a:gd name="T57" fmla="*/ 15 h 323"/>
                <a:gd name="T58" fmla="*/ 17 w 290"/>
                <a:gd name="T59" fmla="*/ 17 h 323"/>
                <a:gd name="T60" fmla="*/ 19 w 290"/>
                <a:gd name="T61" fmla="*/ 20 h 323"/>
                <a:gd name="T62" fmla="*/ 29 w 290"/>
                <a:gd name="T63" fmla="*/ 23 h 323"/>
                <a:gd name="T64" fmla="*/ 46 w 290"/>
                <a:gd name="T65" fmla="*/ 27 h 323"/>
                <a:gd name="T66" fmla="*/ 51 w 290"/>
                <a:gd name="T67" fmla="*/ 30 h 323"/>
                <a:gd name="T68" fmla="*/ 55 w 290"/>
                <a:gd name="T69" fmla="*/ 34 h 323"/>
                <a:gd name="T70" fmla="*/ 57 w 290"/>
                <a:gd name="T71" fmla="*/ 38 h 323"/>
                <a:gd name="T72" fmla="*/ 58 w 290"/>
                <a:gd name="T73" fmla="*/ 43 h 323"/>
                <a:gd name="T74" fmla="*/ 57 w 290"/>
                <a:gd name="T75" fmla="*/ 49 h 323"/>
                <a:gd name="T76" fmla="*/ 54 w 290"/>
                <a:gd name="T77" fmla="*/ 55 h 323"/>
                <a:gd name="T78" fmla="*/ 49 w 290"/>
                <a:gd name="T79" fmla="*/ 59 h 323"/>
                <a:gd name="T80" fmla="*/ 42 w 290"/>
                <a:gd name="T81" fmla="*/ 63 h 323"/>
                <a:gd name="T82" fmla="*/ 33 w 290"/>
                <a:gd name="T83" fmla="*/ 64 h 323"/>
                <a:gd name="T84" fmla="*/ 24 w 290"/>
                <a:gd name="T85" fmla="*/ 64 h 323"/>
                <a:gd name="T86" fmla="*/ 16 w 290"/>
                <a:gd name="T87" fmla="*/ 62 h 323"/>
                <a:gd name="T88" fmla="*/ 10 w 290"/>
                <a:gd name="T89" fmla="*/ 59 h 323"/>
                <a:gd name="T90" fmla="*/ 5 w 290"/>
                <a:gd name="T91" fmla="*/ 55 h 323"/>
                <a:gd name="T92" fmla="*/ 2 w 290"/>
                <a:gd name="T93" fmla="*/ 49 h 323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290"/>
                <a:gd name="T142" fmla="*/ 0 h 323"/>
                <a:gd name="T143" fmla="*/ 290 w 290"/>
                <a:gd name="T144" fmla="*/ 323 h 323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290" h="323">
                  <a:moveTo>
                    <a:pt x="0" y="227"/>
                  </a:moveTo>
                  <a:lnTo>
                    <a:pt x="83" y="215"/>
                  </a:lnTo>
                  <a:lnTo>
                    <a:pt x="85" y="226"/>
                  </a:lnTo>
                  <a:lnTo>
                    <a:pt x="90" y="236"/>
                  </a:lnTo>
                  <a:lnTo>
                    <a:pt x="96" y="244"/>
                  </a:lnTo>
                  <a:lnTo>
                    <a:pt x="103" y="252"/>
                  </a:lnTo>
                  <a:lnTo>
                    <a:pt x="112" y="256"/>
                  </a:lnTo>
                  <a:lnTo>
                    <a:pt x="123" y="261"/>
                  </a:lnTo>
                  <a:lnTo>
                    <a:pt x="135" y="264"/>
                  </a:lnTo>
                  <a:lnTo>
                    <a:pt x="148" y="264"/>
                  </a:lnTo>
                  <a:lnTo>
                    <a:pt x="164" y="264"/>
                  </a:lnTo>
                  <a:lnTo>
                    <a:pt x="176" y="261"/>
                  </a:lnTo>
                  <a:lnTo>
                    <a:pt x="187" y="258"/>
                  </a:lnTo>
                  <a:lnTo>
                    <a:pt x="196" y="253"/>
                  </a:lnTo>
                  <a:lnTo>
                    <a:pt x="201" y="248"/>
                  </a:lnTo>
                  <a:lnTo>
                    <a:pt x="205" y="243"/>
                  </a:lnTo>
                  <a:lnTo>
                    <a:pt x="206" y="237"/>
                  </a:lnTo>
                  <a:lnTo>
                    <a:pt x="207" y="231"/>
                  </a:lnTo>
                  <a:lnTo>
                    <a:pt x="206" y="226"/>
                  </a:lnTo>
                  <a:lnTo>
                    <a:pt x="206" y="221"/>
                  </a:lnTo>
                  <a:lnTo>
                    <a:pt x="204" y="218"/>
                  </a:lnTo>
                  <a:lnTo>
                    <a:pt x="201" y="215"/>
                  </a:lnTo>
                  <a:lnTo>
                    <a:pt x="198" y="212"/>
                  </a:lnTo>
                  <a:lnTo>
                    <a:pt x="192" y="209"/>
                  </a:lnTo>
                  <a:lnTo>
                    <a:pt x="183" y="207"/>
                  </a:lnTo>
                  <a:lnTo>
                    <a:pt x="173" y="204"/>
                  </a:lnTo>
                  <a:lnTo>
                    <a:pt x="129" y="193"/>
                  </a:lnTo>
                  <a:lnTo>
                    <a:pt x="92" y="184"/>
                  </a:lnTo>
                  <a:lnTo>
                    <a:pt x="78" y="178"/>
                  </a:lnTo>
                  <a:lnTo>
                    <a:pt x="66" y="173"/>
                  </a:lnTo>
                  <a:lnTo>
                    <a:pt x="56" y="169"/>
                  </a:lnTo>
                  <a:lnTo>
                    <a:pt x="48" y="164"/>
                  </a:lnTo>
                  <a:lnTo>
                    <a:pt x="39" y="157"/>
                  </a:lnTo>
                  <a:lnTo>
                    <a:pt x="32" y="150"/>
                  </a:lnTo>
                  <a:lnTo>
                    <a:pt x="26" y="143"/>
                  </a:lnTo>
                  <a:lnTo>
                    <a:pt x="21" y="134"/>
                  </a:lnTo>
                  <a:lnTo>
                    <a:pt x="16" y="126"/>
                  </a:lnTo>
                  <a:lnTo>
                    <a:pt x="14" y="116"/>
                  </a:lnTo>
                  <a:lnTo>
                    <a:pt x="11" y="105"/>
                  </a:lnTo>
                  <a:lnTo>
                    <a:pt x="11" y="94"/>
                  </a:lnTo>
                  <a:lnTo>
                    <a:pt x="11" y="84"/>
                  </a:lnTo>
                  <a:lnTo>
                    <a:pt x="14" y="75"/>
                  </a:lnTo>
                  <a:lnTo>
                    <a:pt x="16" y="66"/>
                  </a:lnTo>
                  <a:lnTo>
                    <a:pt x="20" y="58"/>
                  </a:lnTo>
                  <a:lnTo>
                    <a:pt x="23" y="49"/>
                  </a:lnTo>
                  <a:lnTo>
                    <a:pt x="29" y="41"/>
                  </a:lnTo>
                  <a:lnTo>
                    <a:pt x="35" y="34"/>
                  </a:lnTo>
                  <a:lnTo>
                    <a:pt x="43" y="26"/>
                  </a:lnTo>
                  <a:lnTo>
                    <a:pt x="51" y="20"/>
                  </a:lnTo>
                  <a:lnTo>
                    <a:pt x="61" y="14"/>
                  </a:lnTo>
                  <a:lnTo>
                    <a:pt x="72" y="9"/>
                  </a:lnTo>
                  <a:lnTo>
                    <a:pt x="84" y="6"/>
                  </a:lnTo>
                  <a:lnTo>
                    <a:pt x="96" y="3"/>
                  </a:lnTo>
                  <a:lnTo>
                    <a:pt x="110" y="1"/>
                  </a:lnTo>
                  <a:lnTo>
                    <a:pt x="125" y="0"/>
                  </a:lnTo>
                  <a:lnTo>
                    <a:pt x="142" y="0"/>
                  </a:lnTo>
                  <a:lnTo>
                    <a:pt x="156" y="0"/>
                  </a:lnTo>
                  <a:lnTo>
                    <a:pt x="171" y="1"/>
                  </a:lnTo>
                  <a:lnTo>
                    <a:pt x="184" y="2"/>
                  </a:lnTo>
                  <a:lnTo>
                    <a:pt x="198" y="5"/>
                  </a:lnTo>
                  <a:lnTo>
                    <a:pt x="209" y="7"/>
                  </a:lnTo>
                  <a:lnTo>
                    <a:pt x="218" y="11"/>
                  </a:lnTo>
                  <a:lnTo>
                    <a:pt x="228" y="15"/>
                  </a:lnTo>
                  <a:lnTo>
                    <a:pt x="236" y="20"/>
                  </a:lnTo>
                  <a:lnTo>
                    <a:pt x="244" y="25"/>
                  </a:lnTo>
                  <a:lnTo>
                    <a:pt x="251" y="31"/>
                  </a:lnTo>
                  <a:lnTo>
                    <a:pt x="257" y="38"/>
                  </a:lnTo>
                  <a:lnTo>
                    <a:pt x="262" y="46"/>
                  </a:lnTo>
                  <a:lnTo>
                    <a:pt x="268" y="53"/>
                  </a:lnTo>
                  <a:lnTo>
                    <a:pt x="271" y="63"/>
                  </a:lnTo>
                  <a:lnTo>
                    <a:pt x="275" y="71"/>
                  </a:lnTo>
                  <a:lnTo>
                    <a:pt x="279" y="81"/>
                  </a:lnTo>
                  <a:lnTo>
                    <a:pt x="201" y="95"/>
                  </a:lnTo>
                  <a:lnTo>
                    <a:pt x="199" y="87"/>
                  </a:lnTo>
                  <a:lnTo>
                    <a:pt x="194" y="80"/>
                  </a:lnTo>
                  <a:lnTo>
                    <a:pt x="189" y="74"/>
                  </a:lnTo>
                  <a:lnTo>
                    <a:pt x="183" y="67"/>
                  </a:lnTo>
                  <a:lnTo>
                    <a:pt x="175" y="64"/>
                  </a:lnTo>
                  <a:lnTo>
                    <a:pt x="166" y="60"/>
                  </a:lnTo>
                  <a:lnTo>
                    <a:pt x="155" y="59"/>
                  </a:lnTo>
                  <a:lnTo>
                    <a:pt x="143" y="58"/>
                  </a:lnTo>
                  <a:lnTo>
                    <a:pt x="129" y="59"/>
                  </a:lnTo>
                  <a:lnTo>
                    <a:pt x="115" y="60"/>
                  </a:lnTo>
                  <a:lnTo>
                    <a:pt x="104" y="63"/>
                  </a:lnTo>
                  <a:lnTo>
                    <a:pt x="97" y="67"/>
                  </a:lnTo>
                  <a:lnTo>
                    <a:pt x="92" y="71"/>
                  </a:lnTo>
                  <a:lnTo>
                    <a:pt x="90" y="75"/>
                  </a:lnTo>
                  <a:lnTo>
                    <a:pt x="87" y="78"/>
                  </a:lnTo>
                  <a:lnTo>
                    <a:pt x="87" y="83"/>
                  </a:lnTo>
                  <a:lnTo>
                    <a:pt x="87" y="88"/>
                  </a:lnTo>
                  <a:lnTo>
                    <a:pt x="90" y="92"/>
                  </a:lnTo>
                  <a:lnTo>
                    <a:pt x="92" y="95"/>
                  </a:lnTo>
                  <a:lnTo>
                    <a:pt x="96" y="99"/>
                  </a:lnTo>
                  <a:lnTo>
                    <a:pt x="104" y="103"/>
                  </a:lnTo>
                  <a:lnTo>
                    <a:pt x="120" y="109"/>
                  </a:lnTo>
                  <a:lnTo>
                    <a:pt x="143" y="115"/>
                  </a:lnTo>
                  <a:lnTo>
                    <a:pt x="172" y="122"/>
                  </a:lnTo>
                  <a:lnTo>
                    <a:pt x="202" y="129"/>
                  </a:lnTo>
                  <a:lnTo>
                    <a:pt x="228" y="138"/>
                  </a:lnTo>
                  <a:lnTo>
                    <a:pt x="239" y="143"/>
                  </a:lnTo>
                  <a:lnTo>
                    <a:pt x="248" y="147"/>
                  </a:lnTo>
                  <a:lnTo>
                    <a:pt x="257" y="153"/>
                  </a:lnTo>
                  <a:lnTo>
                    <a:pt x="264" y="158"/>
                  </a:lnTo>
                  <a:lnTo>
                    <a:pt x="270" y="164"/>
                  </a:lnTo>
                  <a:lnTo>
                    <a:pt x="275" y="170"/>
                  </a:lnTo>
                  <a:lnTo>
                    <a:pt x="279" y="178"/>
                  </a:lnTo>
                  <a:lnTo>
                    <a:pt x="282" y="185"/>
                  </a:lnTo>
                  <a:lnTo>
                    <a:pt x="286" y="192"/>
                  </a:lnTo>
                  <a:lnTo>
                    <a:pt x="287" y="201"/>
                  </a:lnTo>
                  <a:lnTo>
                    <a:pt x="288" y="209"/>
                  </a:lnTo>
                  <a:lnTo>
                    <a:pt x="290" y="219"/>
                  </a:lnTo>
                  <a:lnTo>
                    <a:pt x="288" y="230"/>
                  </a:lnTo>
                  <a:lnTo>
                    <a:pt x="287" y="239"/>
                  </a:lnTo>
                  <a:lnTo>
                    <a:pt x="285" y="249"/>
                  </a:lnTo>
                  <a:lnTo>
                    <a:pt x="280" y="259"/>
                  </a:lnTo>
                  <a:lnTo>
                    <a:pt x="275" y="267"/>
                  </a:lnTo>
                  <a:lnTo>
                    <a:pt x="269" y="277"/>
                  </a:lnTo>
                  <a:lnTo>
                    <a:pt x="262" y="284"/>
                  </a:lnTo>
                  <a:lnTo>
                    <a:pt x="253" y="293"/>
                  </a:lnTo>
                  <a:lnTo>
                    <a:pt x="245" y="300"/>
                  </a:lnTo>
                  <a:lnTo>
                    <a:pt x="234" y="306"/>
                  </a:lnTo>
                  <a:lnTo>
                    <a:pt x="222" y="311"/>
                  </a:lnTo>
                  <a:lnTo>
                    <a:pt x="210" y="316"/>
                  </a:lnTo>
                  <a:lnTo>
                    <a:pt x="196" y="319"/>
                  </a:lnTo>
                  <a:lnTo>
                    <a:pt x="181" y="322"/>
                  </a:lnTo>
                  <a:lnTo>
                    <a:pt x="165" y="323"/>
                  </a:lnTo>
                  <a:lnTo>
                    <a:pt x="148" y="323"/>
                  </a:lnTo>
                  <a:lnTo>
                    <a:pt x="133" y="323"/>
                  </a:lnTo>
                  <a:lnTo>
                    <a:pt x="119" y="322"/>
                  </a:lnTo>
                  <a:lnTo>
                    <a:pt x="104" y="319"/>
                  </a:lnTo>
                  <a:lnTo>
                    <a:pt x="91" y="317"/>
                  </a:lnTo>
                  <a:lnTo>
                    <a:pt x="79" y="313"/>
                  </a:lnTo>
                  <a:lnTo>
                    <a:pt x="68" y="308"/>
                  </a:lnTo>
                  <a:lnTo>
                    <a:pt x="57" y="304"/>
                  </a:lnTo>
                  <a:lnTo>
                    <a:pt x="48" y="298"/>
                  </a:lnTo>
                  <a:lnTo>
                    <a:pt x="39" y="290"/>
                  </a:lnTo>
                  <a:lnTo>
                    <a:pt x="32" y="283"/>
                  </a:lnTo>
                  <a:lnTo>
                    <a:pt x="25" y="276"/>
                  </a:lnTo>
                  <a:lnTo>
                    <a:pt x="17" y="267"/>
                  </a:lnTo>
                  <a:lnTo>
                    <a:pt x="12" y="259"/>
                  </a:lnTo>
                  <a:lnTo>
                    <a:pt x="8" y="249"/>
                  </a:lnTo>
                  <a:lnTo>
                    <a:pt x="3" y="238"/>
                  </a:lnTo>
                  <a:lnTo>
                    <a:pt x="0" y="227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R"/>
            </a:p>
          </p:txBody>
        </p:sp>
        <p:sp>
          <p:nvSpPr>
            <p:cNvPr id="295077" name="Freeform 171"/>
            <p:cNvSpPr>
              <a:spLocks/>
            </p:cNvSpPr>
            <p:nvPr/>
          </p:nvSpPr>
          <p:spPr bwMode="auto">
            <a:xfrm>
              <a:off x="4223" y="2492"/>
              <a:ext cx="58" cy="64"/>
            </a:xfrm>
            <a:custGeom>
              <a:avLst/>
              <a:gdLst>
                <a:gd name="T0" fmla="*/ 41 w 293"/>
                <a:gd name="T1" fmla="*/ 22 h 323"/>
                <a:gd name="T2" fmla="*/ 40 w 293"/>
                <a:gd name="T3" fmla="*/ 18 h 323"/>
                <a:gd name="T4" fmla="*/ 37 w 293"/>
                <a:gd name="T5" fmla="*/ 15 h 323"/>
                <a:gd name="T6" fmla="*/ 34 w 293"/>
                <a:gd name="T7" fmla="*/ 13 h 323"/>
                <a:gd name="T8" fmla="*/ 30 w 293"/>
                <a:gd name="T9" fmla="*/ 13 h 323"/>
                <a:gd name="T10" fmla="*/ 27 w 293"/>
                <a:gd name="T11" fmla="*/ 13 h 323"/>
                <a:gd name="T12" fmla="*/ 25 w 293"/>
                <a:gd name="T13" fmla="*/ 14 h 323"/>
                <a:gd name="T14" fmla="*/ 22 w 293"/>
                <a:gd name="T15" fmla="*/ 15 h 323"/>
                <a:gd name="T16" fmla="*/ 20 w 293"/>
                <a:gd name="T17" fmla="*/ 17 h 323"/>
                <a:gd name="T18" fmla="*/ 19 w 293"/>
                <a:gd name="T19" fmla="*/ 19 h 323"/>
                <a:gd name="T20" fmla="*/ 18 w 293"/>
                <a:gd name="T21" fmla="*/ 23 h 323"/>
                <a:gd name="T22" fmla="*/ 17 w 293"/>
                <a:gd name="T23" fmla="*/ 26 h 323"/>
                <a:gd name="T24" fmla="*/ 17 w 293"/>
                <a:gd name="T25" fmla="*/ 31 h 323"/>
                <a:gd name="T26" fmla="*/ 17 w 293"/>
                <a:gd name="T27" fmla="*/ 36 h 323"/>
                <a:gd name="T28" fmla="*/ 18 w 293"/>
                <a:gd name="T29" fmla="*/ 40 h 323"/>
                <a:gd name="T30" fmla="*/ 19 w 293"/>
                <a:gd name="T31" fmla="*/ 44 h 323"/>
                <a:gd name="T32" fmla="*/ 20 w 293"/>
                <a:gd name="T33" fmla="*/ 46 h 323"/>
                <a:gd name="T34" fmla="*/ 22 w 293"/>
                <a:gd name="T35" fmla="*/ 48 h 323"/>
                <a:gd name="T36" fmla="*/ 25 w 293"/>
                <a:gd name="T37" fmla="*/ 50 h 323"/>
                <a:gd name="T38" fmla="*/ 27 w 293"/>
                <a:gd name="T39" fmla="*/ 51 h 323"/>
                <a:gd name="T40" fmla="*/ 30 w 293"/>
                <a:gd name="T41" fmla="*/ 51 h 323"/>
                <a:gd name="T42" fmla="*/ 34 w 293"/>
                <a:gd name="T43" fmla="*/ 50 h 323"/>
                <a:gd name="T44" fmla="*/ 38 w 293"/>
                <a:gd name="T45" fmla="*/ 48 h 323"/>
                <a:gd name="T46" fmla="*/ 40 w 293"/>
                <a:gd name="T47" fmla="*/ 45 h 323"/>
                <a:gd name="T48" fmla="*/ 42 w 293"/>
                <a:gd name="T49" fmla="*/ 39 h 323"/>
                <a:gd name="T50" fmla="*/ 57 w 293"/>
                <a:gd name="T51" fmla="*/ 45 h 323"/>
                <a:gd name="T52" fmla="*/ 55 w 293"/>
                <a:gd name="T53" fmla="*/ 49 h 323"/>
                <a:gd name="T54" fmla="*/ 53 w 293"/>
                <a:gd name="T55" fmla="*/ 53 h 323"/>
                <a:gd name="T56" fmla="*/ 50 w 293"/>
                <a:gd name="T57" fmla="*/ 57 h 323"/>
                <a:gd name="T58" fmla="*/ 47 w 293"/>
                <a:gd name="T59" fmla="*/ 60 h 323"/>
                <a:gd name="T60" fmla="*/ 42 w 293"/>
                <a:gd name="T61" fmla="*/ 62 h 323"/>
                <a:gd name="T62" fmla="*/ 38 w 293"/>
                <a:gd name="T63" fmla="*/ 63 h 323"/>
                <a:gd name="T64" fmla="*/ 32 w 293"/>
                <a:gd name="T65" fmla="*/ 64 h 323"/>
                <a:gd name="T66" fmla="*/ 26 w 293"/>
                <a:gd name="T67" fmla="*/ 64 h 323"/>
                <a:gd name="T68" fmla="*/ 20 w 293"/>
                <a:gd name="T69" fmla="*/ 63 h 323"/>
                <a:gd name="T70" fmla="*/ 15 w 293"/>
                <a:gd name="T71" fmla="*/ 61 h 323"/>
                <a:gd name="T72" fmla="*/ 10 w 293"/>
                <a:gd name="T73" fmla="*/ 57 h 323"/>
                <a:gd name="T74" fmla="*/ 6 w 293"/>
                <a:gd name="T75" fmla="*/ 53 h 323"/>
                <a:gd name="T76" fmla="*/ 3 w 293"/>
                <a:gd name="T77" fmla="*/ 48 h 323"/>
                <a:gd name="T78" fmla="*/ 1 w 293"/>
                <a:gd name="T79" fmla="*/ 42 h 323"/>
                <a:gd name="T80" fmla="*/ 0 w 293"/>
                <a:gd name="T81" fmla="*/ 36 h 323"/>
                <a:gd name="T82" fmla="*/ 0 w 293"/>
                <a:gd name="T83" fmla="*/ 28 h 323"/>
                <a:gd name="T84" fmla="*/ 1 w 293"/>
                <a:gd name="T85" fmla="*/ 22 h 323"/>
                <a:gd name="T86" fmla="*/ 3 w 293"/>
                <a:gd name="T87" fmla="*/ 15 h 323"/>
                <a:gd name="T88" fmla="*/ 6 w 293"/>
                <a:gd name="T89" fmla="*/ 11 h 323"/>
                <a:gd name="T90" fmla="*/ 10 w 293"/>
                <a:gd name="T91" fmla="*/ 6 h 323"/>
                <a:gd name="T92" fmla="*/ 15 w 293"/>
                <a:gd name="T93" fmla="*/ 3 h 323"/>
                <a:gd name="T94" fmla="*/ 20 w 293"/>
                <a:gd name="T95" fmla="*/ 1 h 323"/>
                <a:gd name="T96" fmla="*/ 26 w 293"/>
                <a:gd name="T97" fmla="*/ 0 h 323"/>
                <a:gd name="T98" fmla="*/ 32 w 293"/>
                <a:gd name="T99" fmla="*/ 0 h 323"/>
                <a:gd name="T100" fmla="*/ 38 w 293"/>
                <a:gd name="T101" fmla="*/ 0 h 323"/>
                <a:gd name="T102" fmla="*/ 42 w 293"/>
                <a:gd name="T103" fmla="*/ 2 h 323"/>
                <a:gd name="T104" fmla="*/ 46 w 293"/>
                <a:gd name="T105" fmla="*/ 4 h 323"/>
                <a:gd name="T106" fmla="*/ 49 w 293"/>
                <a:gd name="T107" fmla="*/ 6 h 323"/>
                <a:gd name="T108" fmla="*/ 52 w 293"/>
                <a:gd name="T109" fmla="*/ 9 h 323"/>
                <a:gd name="T110" fmla="*/ 54 w 293"/>
                <a:gd name="T111" fmla="*/ 13 h 323"/>
                <a:gd name="T112" fmla="*/ 56 w 293"/>
                <a:gd name="T113" fmla="*/ 17 h 323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293"/>
                <a:gd name="T172" fmla="*/ 0 h 323"/>
                <a:gd name="T173" fmla="*/ 293 w 293"/>
                <a:gd name="T174" fmla="*/ 323 h 323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293" h="323">
                  <a:moveTo>
                    <a:pt x="288" y="98"/>
                  </a:moveTo>
                  <a:lnTo>
                    <a:pt x="208" y="112"/>
                  </a:lnTo>
                  <a:lnTo>
                    <a:pt x="204" y="101"/>
                  </a:lnTo>
                  <a:lnTo>
                    <a:pt x="201" y="92"/>
                  </a:lnTo>
                  <a:lnTo>
                    <a:pt x="196" y="83"/>
                  </a:lnTo>
                  <a:lnTo>
                    <a:pt x="189" y="76"/>
                  </a:lnTo>
                  <a:lnTo>
                    <a:pt x="181" y="71"/>
                  </a:lnTo>
                  <a:lnTo>
                    <a:pt x="173" y="66"/>
                  </a:lnTo>
                  <a:lnTo>
                    <a:pt x="162" y="64"/>
                  </a:lnTo>
                  <a:lnTo>
                    <a:pt x="151" y="64"/>
                  </a:lnTo>
                  <a:lnTo>
                    <a:pt x="144" y="64"/>
                  </a:lnTo>
                  <a:lnTo>
                    <a:pt x="137" y="65"/>
                  </a:lnTo>
                  <a:lnTo>
                    <a:pt x="131" y="66"/>
                  </a:lnTo>
                  <a:lnTo>
                    <a:pt x="125" y="69"/>
                  </a:lnTo>
                  <a:lnTo>
                    <a:pt x="118" y="72"/>
                  </a:lnTo>
                  <a:lnTo>
                    <a:pt x="112" y="76"/>
                  </a:lnTo>
                  <a:lnTo>
                    <a:pt x="108" y="80"/>
                  </a:lnTo>
                  <a:lnTo>
                    <a:pt x="103" y="84"/>
                  </a:lnTo>
                  <a:lnTo>
                    <a:pt x="98" y="90"/>
                  </a:lnTo>
                  <a:lnTo>
                    <a:pt x="94" y="98"/>
                  </a:lnTo>
                  <a:lnTo>
                    <a:pt x="92" y="105"/>
                  </a:lnTo>
                  <a:lnTo>
                    <a:pt x="89" y="114"/>
                  </a:lnTo>
                  <a:lnTo>
                    <a:pt x="87" y="122"/>
                  </a:lnTo>
                  <a:lnTo>
                    <a:pt x="86" y="133"/>
                  </a:lnTo>
                  <a:lnTo>
                    <a:pt x="85" y="144"/>
                  </a:lnTo>
                  <a:lnTo>
                    <a:pt x="85" y="156"/>
                  </a:lnTo>
                  <a:lnTo>
                    <a:pt x="85" y="169"/>
                  </a:lnTo>
                  <a:lnTo>
                    <a:pt x="86" y="181"/>
                  </a:lnTo>
                  <a:lnTo>
                    <a:pt x="87" y="192"/>
                  </a:lnTo>
                  <a:lnTo>
                    <a:pt x="89" y="203"/>
                  </a:lnTo>
                  <a:lnTo>
                    <a:pt x="92" y="212"/>
                  </a:lnTo>
                  <a:lnTo>
                    <a:pt x="94" y="220"/>
                  </a:lnTo>
                  <a:lnTo>
                    <a:pt x="99" y="227"/>
                  </a:lnTo>
                  <a:lnTo>
                    <a:pt x="103" y="233"/>
                  </a:lnTo>
                  <a:lnTo>
                    <a:pt x="108" y="239"/>
                  </a:lnTo>
                  <a:lnTo>
                    <a:pt x="112" y="243"/>
                  </a:lnTo>
                  <a:lnTo>
                    <a:pt x="118" y="248"/>
                  </a:lnTo>
                  <a:lnTo>
                    <a:pt x="125" y="250"/>
                  </a:lnTo>
                  <a:lnTo>
                    <a:pt x="131" y="253"/>
                  </a:lnTo>
                  <a:lnTo>
                    <a:pt x="138" y="255"/>
                  </a:lnTo>
                  <a:lnTo>
                    <a:pt x="145" y="256"/>
                  </a:lnTo>
                  <a:lnTo>
                    <a:pt x="152" y="256"/>
                  </a:lnTo>
                  <a:lnTo>
                    <a:pt x="163" y="255"/>
                  </a:lnTo>
                  <a:lnTo>
                    <a:pt x="174" y="253"/>
                  </a:lnTo>
                  <a:lnTo>
                    <a:pt x="183" y="249"/>
                  </a:lnTo>
                  <a:lnTo>
                    <a:pt x="191" y="243"/>
                  </a:lnTo>
                  <a:lnTo>
                    <a:pt x="198" y="236"/>
                  </a:lnTo>
                  <a:lnTo>
                    <a:pt x="203" y="225"/>
                  </a:lnTo>
                  <a:lnTo>
                    <a:pt x="208" y="213"/>
                  </a:lnTo>
                  <a:lnTo>
                    <a:pt x="212" y="197"/>
                  </a:lnTo>
                  <a:lnTo>
                    <a:pt x="293" y="212"/>
                  </a:lnTo>
                  <a:lnTo>
                    <a:pt x="289" y="225"/>
                  </a:lnTo>
                  <a:lnTo>
                    <a:pt x="284" y="237"/>
                  </a:lnTo>
                  <a:lnTo>
                    <a:pt x="279" y="249"/>
                  </a:lnTo>
                  <a:lnTo>
                    <a:pt x="275" y="260"/>
                  </a:lnTo>
                  <a:lnTo>
                    <a:pt x="267" y="270"/>
                  </a:lnTo>
                  <a:lnTo>
                    <a:pt x="260" y="279"/>
                  </a:lnTo>
                  <a:lnTo>
                    <a:pt x="253" y="288"/>
                  </a:lnTo>
                  <a:lnTo>
                    <a:pt x="244" y="295"/>
                  </a:lnTo>
                  <a:lnTo>
                    <a:pt x="235" y="301"/>
                  </a:lnTo>
                  <a:lnTo>
                    <a:pt x="225" y="307"/>
                  </a:lnTo>
                  <a:lnTo>
                    <a:pt x="214" y="312"/>
                  </a:lnTo>
                  <a:lnTo>
                    <a:pt x="203" y="316"/>
                  </a:lnTo>
                  <a:lnTo>
                    <a:pt x="190" y="319"/>
                  </a:lnTo>
                  <a:lnTo>
                    <a:pt x="178" y="322"/>
                  </a:lnTo>
                  <a:lnTo>
                    <a:pt x="163" y="323"/>
                  </a:lnTo>
                  <a:lnTo>
                    <a:pt x="149" y="323"/>
                  </a:lnTo>
                  <a:lnTo>
                    <a:pt x="132" y="323"/>
                  </a:lnTo>
                  <a:lnTo>
                    <a:pt x="116" y="321"/>
                  </a:lnTo>
                  <a:lnTo>
                    <a:pt x="102" y="317"/>
                  </a:lnTo>
                  <a:lnTo>
                    <a:pt x="88" y="312"/>
                  </a:lnTo>
                  <a:lnTo>
                    <a:pt x="75" y="306"/>
                  </a:lnTo>
                  <a:lnTo>
                    <a:pt x="63" y="299"/>
                  </a:lnTo>
                  <a:lnTo>
                    <a:pt x="51" y="290"/>
                  </a:lnTo>
                  <a:lnTo>
                    <a:pt x="41" y="281"/>
                  </a:lnTo>
                  <a:lnTo>
                    <a:pt x="31" y="268"/>
                  </a:lnTo>
                  <a:lnTo>
                    <a:pt x="23" y="256"/>
                  </a:lnTo>
                  <a:lnTo>
                    <a:pt x="16" y="243"/>
                  </a:lnTo>
                  <a:lnTo>
                    <a:pt x="10" y="229"/>
                  </a:lnTo>
                  <a:lnTo>
                    <a:pt x="6" y="214"/>
                  </a:lnTo>
                  <a:lnTo>
                    <a:pt x="2" y="197"/>
                  </a:lnTo>
                  <a:lnTo>
                    <a:pt x="1" y="180"/>
                  </a:lnTo>
                  <a:lnTo>
                    <a:pt x="0" y="162"/>
                  </a:lnTo>
                  <a:lnTo>
                    <a:pt x="1" y="143"/>
                  </a:lnTo>
                  <a:lnTo>
                    <a:pt x="2" y="126"/>
                  </a:lnTo>
                  <a:lnTo>
                    <a:pt x="6" y="109"/>
                  </a:lnTo>
                  <a:lnTo>
                    <a:pt x="11" y="93"/>
                  </a:lnTo>
                  <a:lnTo>
                    <a:pt x="16" y="78"/>
                  </a:lnTo>
                  <a:lnTo>
                    <a:pt x="23" y="65"/>
                  </a:lnTo>
                  <a:lnTo>
                    <a:pt x="31" y="53"/>
                  </a:lnTo>
                  <a:lnTo>
                    <a:pt x="41" y="42"/>
                  </a:lnTo>
                  <a:lnTo>
                    <a:pt x="51" y="32"/>
                  </a:lnTo>
                  <a:lnTo>
                    <a:pt x="63" y="23"/>
                  </a:lnTo>
                  <a:lnTo>
                    <a:pt x="75" y="15"/>
                  </a:lnTo>
                  <a:lnTo>
                    <a:pt x="88" y="9"/>
                  </a:lnTo>
                  <a:lnTo>
                    <a:pt x="103" y="5"/>
                  </a:lnTo>
                  <a:lnTo>
                    <a:pt x="117" y="2"/>
                  </a:lnTo>
                  <a:lnTo>
                    <a:pt x="133" y="0"/>
                  </a:lnTo>
                  <a:lnTo>
                    <a:pt x="150" y="0"/>
                  </a:lnTo>
                  <a:lnTo>
                    <a:pt x="164" y="0"/>
                  </a:lnTo>
                  <a:lnTo>
                    <a:pt x="178" y="1"/>
                  </a:lnTo>
                  <a:lnTo>
                    <a:pt x="190" y="2"/>
                  </a:lnTo>
                  <a:lnTo>
                    <a:pt x="201" y="6"/>
                  </a:lnTo>
                  <a:lnTo>
                    <a:pt x="212" y="8"/>
                  </a:lnTo>
                  <a:lnTo>
                    <a:pt x="223" y="13"/>
                  </a:lnTo>
                  <a:lnTo>
                    <a:pt x="232" y="18"/>
                  </a:lnTo>
                  <a:lnTo>
                    <a:pt x="241" y="24"/>
                  </a:lnTo>
                  <a:lnTo>
                    <a:pt x="248" y="30"/>
                  </a:lnTo>
                  <a:lnTo>
                    <a:pt x="256" y="37"/>
                  </a:lnTo>
                  <a:lnTo>
                    <a:pt x="263" y="46"/>
                  </a:lnTo>
                  <a:lnTo>
                    <a:pt x="269" y="54"/>
                  </a:lnTo>
                  <a:lnTo>
                    <a:pt x="275" y="64"/>
                  </a:lnTo>
                  <a:lnTo>
                    <a:pt x="279" y="75"/>
                  </a:lnTo>
                  <a:lnTo>
                    <a:pt x="284" y="86"/>
                  </a:lnTo>
                  <a:lnTo>
                    <a:pt x="288" y="98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R"/>
            </a:p>
          </p:txBody>
        </p:sp>
        <p:sp>
          <p:nvSpPr>
            <p:cNvPr id="295078" name="Freeform 172"/>
            <p:cNvSpPr>
              <a:spLocks/>
            </p:cNvSpPr>
            <p:nvPr/>
          </p:nvSpPr>
          <p:spPr bwMode="auto">
            <a:xfrm>
              <a:off x="4292" y="2493"/>
              <a:ext cx="57" cy="63"/>
            </a:xfrm>
            <a:custGeom>
              <a:avLst/>
              <a:gdLst>
                <a:gd name="T0" fmla="*/ 42 w 282"/>
                <a:gd name="T1" fmla="*/ 62 h 317"/>
                <a:gd name="T2" fmla="*/ 42 w 282"/>
                <a:gd name="T3" fmla="*/ 52 h 317"/>
                <a:gd name="T4" fmla="*/ 40 w 282"/>
                <a:gd name="T5" fmla="*/ 55 h 317"/>
                <a:gd name="T6" fmla="*/ 38 w 282"/>
                <a:gd name="T7" fmla="*/ 57 h 317"/>
                <a:gd name="T8" fmla="*/ 35 w 282"/>
                <a:gd name="T9" fmla="*/ 59 h 317"/>
                <a:gd name="T10" fmla="*/ 33 w 282"/>
                <a:gd name="T11" fmla="*/ 60 h 317"/>
                <a:gd name="T12" fmla="*/ 30 w 282"/>
                <a:gd name="T13" fmla="*/ 62 h 317"/>
                <a:gd name="T14" fmla="*/ 27 w 282"/>
                <a:gd name="T15" fmla="*/ 62 h 317"/>
                <a:gd name="T16" fmla="*/ 24 w 282"/>
                <a:gd name="T17" fmla="*/ 63 h 317"/>
                <a:gd name="T18" fmla="*/ 21 w 282"/>
                <a:gd name="T19" fmla="*/ 63 h 317"/>
                <a:gd name="T20" fmla="*/ 18 w 282"/>
                <a:gd name="T21" fmla="*/ 63 h 317"/>
                <a:gd name="T22" fmla="*/ 15 w 282"/>
                <a:gd name="T23" fmla="*/ 62 h 317"/>
                <a:gd name="T24" fmla="*/ 12 w 282"/>
                <a:gd name="T25" fmla="*/ 62 h 317"/>
                <a:gd name="T26" fmla="*/ 10 w 282"/>
                <a:gd name="T27" fmla="*/ 60 h 317"/>
                <a:gd name="T28" fmla="*/ 7 w 282"/>
                <a:gd name="T29" fmla="*/ 59 h 317"/>
                <a:gd name="T30" fmla="*/ 5 w 282"/>
                <a:gd name="T31" fmla="*/ 57 h 317"/>
                <a:gd name="T32" fmla="*/ 4 w 282"/>
                <a:gd name="T33" fmla="*/ 55 h 317"/>
                <a:gd name="T34" fmla="*/ 2 w 282"/>
                <a:gd name="T35" fmla="*/ 53 h 317"/>
                <a:gd name="T36" fmla="*/ 1 w 282"/>
                <a:gd name="T37" fmla="*/ 50 h 317"/>
                <a:gd name="T38" fmla="*/ 1 w 282"/>
                <a:gd name="T39" fmla="*/ 47 h 317"/>
                <a:gd name="T40" fmla="*/ 0 w 282"/>
                <a:gd name="T41" fmla="*/ 43 h 317"/>
                <a:gd name="T42" fmla="*/ 0 w 282"/>
                <a:gd name="T43" fmla="*/ 39 h 317"/>
                <a:gd name="T44" fmla="*/ 0 w 282"/>
                <a:gd name="T45" fmla="*/ 0 h 317"/>
                <a:gd name="T46" fmla="*/ 17 w 282"/>
                <a:gd name="T47" fmla="*/ 0 h 317"/>
                <a:gd name="T48" fmla="*/ 17 w 282"/>
                <a:gd name="T49" fmla="*/ 28 h 317"/>
                <a:gd name="T50" fmla="*/ 17 w 282"/>
                <a:gd name="T51" fmla="*/ 34 h 317"/>
                <a:gd name="T52" fmla="*/ 17 w 282"/>
                <a:gd name="T53" fmla="*/ 39 h 317"/>
                <a:gd name="T54" fmla="*/ 17 w 282"/>
                <a:gd name="T55" fmla="*/ 42 h 317"/>
                <a:gd name="T56" fmla="*/ 18 w 282"/>
                <a:gd name="T57" fmla="*/ 44 h 317"/>
                <a:gd name="T58" fmla="*/ 18 w 282"/>
                <a:gd name="T59" fmla="*/ 46 h 317"/>
                <a:gd name="T60" fmla="*/ 19 w 282"/>
                <a:gd name="T61" fmla="*/ 47 h 317"/>
                <a:gd name="T62" fmla="*/ 20 w 282"/>
                <a:gd name="T63" fmla="*/ 48 h 317"/>
                <a:gd name="T64" fmla="*/ 21 w 282"/>
                <a:gd name="T65" fmla="*/ 49 h 317"/>
                <a:gd name="T66" fmla="*/ 22 w 282"/>
                <a:gd name="T67" fmla="*/ 50 h 317"/>
                <a:gd name="T68" fmla="*/ 24 w 282"/>
                <a:gd name="T69" fmla="*/ 50 h 317"/>
                <a:gd name="T70" fmla="*/ 25 w 282"/>
                <a:gd name="T71" fmla="*/ 50 h 317"/>
                <a:gd name="T72" fmla="*/ 27 w 282"/>
                <a:gd name="T73" fmla="*/ 51 h 317"/>
                <a:gd name="T74" fmla="*/ 29 w 282"/>
                <a:gd name="T75" fmla="*/ 50 h 317"/>
                <a:gd name="T76" fmla="*/ 31 w 282"/>
                <a:gd name="T77" fmla="*/ 50 h 317"/>
                <a:gd name="T78" fmla="*/ 33 w 282"/>
                <a:gd name="T79" fmla="*/ 49 h 317"/>
                <a:gd name="T80" fmla="*/ 35 w 282"/>
                <a:gd name="T81" fmla="*/ 48 h 317"/>
                <a:gd name="T82" fmla="*/ 36 w 282"/>
                <a:gd name="T83" fmla="*/ 47 h 317"/>
                <a:gd name="T84" fmla="*/ 38 w 282"/>
                <a:gd name="T85" fmla="*/ 46 h 317"/>
                <a:gd name="T86" fmla="*/ 38 w 282"/>
                <a:gd name="T87" fmla="*/ 44 h 317"/>
                <a:gd name="T88" fmla="*/ 39 w 282"/>
                <a:gd name="T89" fmla="*/ 43 h 317"/>
                <a:gd name="T90" fmla="*/ 40 w 282"/>
                <a:gd name="T91" fmla="*/ 40 h 317"/>
                <a:gd name="T92" fmla="*/ 40 w 282"/>
                <a:gd name="T93" fmla="*/ 37 h 317"/>
                <a:gd name="T94" fmla="*/ 40 w 282"/>
                <a:gd name="T95" fmla="*/ 32 h 317"/>
                <a:gd name="T96" fmla="*/ 40 w 282"/>
                <a:gd name="T97" fmla="*/ 26 h 317"/>
                <a:gd name="T98" fmla="*/ 40 w 282"/>
                <a:gd name="T99" fmla="*/ 0 h 317"/>
                <a:gd name="T100" fmla="*/ 57 w 282"/>
                <a:gd name="T101" fmla="*/ 0 h 317"/>
                <a:gd name="T102" fmla="*/ 57 w 282"/>
                <a:gd name="T103" fmla="*/ 62 h 317"/>
                <a:gd name="T104" fmla="*/ 42 w 282"/>
                <a:gd name="T105" fmla="*/ 62 h 31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282"/>
                <a:gd name="T160" fmla="*/ 0 h 317"/>
                <a:gd name="T161" fmla="*/ 282 w 282"/>
                <a:gd name="T162" fmla="*/ 317 h 31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282" h="317">
                  <a:moveTo>
                    <a:pt x="206" y="310"/>
                  </a:moveTo>
                  <a:lnTo>
                    <a:pt x="206" y="264"/>
                  </a:lnTo>
                  <a:lnTo>
                    <a:pt x="198" y="276"/>
                  </a:lnTo>
                  <a:lnTo>
                    <a:pt x="187" y="285"/>
                  </a:lnTo>
                  <a:lnTo>
                    <a:pt x="175" y="295"/>
                  </a:lnTo>
                  <a:lnTo>
                    <a:pt x="163" y="302"/>
                  </a:lnTo>
                  <a:lnTo>
                    <a:pt x="148" y="310"/>
                  </a:lnTo>
                  <a:lnTo>
                    <a:pt x="134" y="313"/>
                  </a:lnTo>
                  <a:lnTo>
                    <a:pt x="119" y="316"/>
                  </a:lnTo>
                  <a:lnTo>
                    <a:pt x="103" y="317"/>
                  </a:lnTo>
                  <a:lnTo>
                    <a:pt x="89" y="316"/>
                  </a:lnTo>
                  <a:lnTo>
                    <a:pt x="74" y="313"/>
                  </a:lnTo>
                  <a:lnTo>
                    <a:pt x="61" y="310"/>
                  </a:lnTo>
                  <a:lnTo>
                    <a:pt x="48" y="304"/>
                  </a:lnTo>
                  <a:lnTo>
                    <a:pt x="37" y="296"/>
                  </a:lnTo>
                  <a:lnTo>
                    <a:pt x="26" y="287"/>
                  </a:lnTo>
                  <a:lnTo>
                    <a:pt x="19" y="277"/>
                  </a:lnTo>
                  <a:lnTo>
                    <a:pt x="11" y="265"/>
                  </a:lnTo>
                  <a:lnTo>
                    <a:pt x="6" y="252"/>
                  </a:lnTo>
                  <a:lnTo>
                    <a:pt x="4" y="236"/>
                  </a:lnTo>
                  <a:lnTo>
                    <a:pt x="2" y="216"/>
                  </a:lnTo>
                  <a:lnTo>
                    <a:pt x="0" y="196"/>
                  </a:lnTo>
                  <a:lnTo>
                    <a:pt x="0" y="0"/>
                  </a:lnTo>
                  <a:lnTo>
                    <a:pt x="83" y="0"/>
                  </a:lnTo>
                  <a:lnTo>
                    <a:pt x="83" y="143"/>
                  </a:lnTo>
                  <a:lnTo>
                    <a:pt x="83" y="172"/>
                  </a:lnTo>
                  <a:lnTo>
                    <a:pt x="84" y="196"/>
                  </a:lnTo>
                  <a:lnTo>
                    <a:pt x="85" y="213"/>
                  </a:lnTo>
                  <a:lnTo>
                    <a:pt x="88" y="223"/>
                  </a:lnTo>
                  <a:lnTo>
                    <a:pt x="90" y="230"/>
                  </a:lnTo>
                  <a:lnTo>
                    <a:pt x="94" y="236"/>
                  </a:lnTo>
                  <a:lnTo>
                    <a:pt x="98" y="242"/>
                  </a:lnTo>
                  <a:lnTo>
                    <a:pt x="103" y="246"/>
                  </a:lnTo>
                  <a:lnTo>
                    <a:pt x="111" y="250"/>
                  </a:lnTo>
                  <a:lnTo>
                    <a:pt x="118" y="253"/>
                  </a:lnTo>
                  <a:lnTo>
                    <a:pt x="125" y="254"/>
                  </a:lnTo>
                  <a:lnTo>
                    <a:pt x="134" y="255"/>
                  </a:lnTo>
                  <a:lnTo>
                    <a:pt x="144" y="254"/>
                  </a:lnTo>
                  <a:lnTo>
                    <a:pt x="154" y="252"/>
                  </a:lnTo>
                  <a:lnTo>
                    <a:pt x="163" y="248"/>
                  </a:lnTo>
                  <a:lnTo>
                    <a:pt x="172" y="243"/>
                  </a:lnTo>
                  <a:lnTo>
                    <a:pt x="180" y="237"/>
                  </a:lnTo>
                  <a:lnTo>
                    <a:pt x="186" y="230"/>
                  </a:lnTo>
                  <a:lnTo>
                    <a:pt x="190" y="223"/>
                  </a:lnTo>
                  <a:lnTo>
                    <a:pt x="194" y="214"/>
                  </a:lnTo>
                  <a:lnTo>
                    <a:pt x="198" y="203"/>
                  </a:lnTo>
                  <a:lnTo>
                    <a:pt x="199" y="185"/>
                  </a:lnTo>
                  <a:lnTo>
                    <a:pt x="200" y="161"/>
                  </a:lnTo>
                  <a:lnTo>
                    <a:pt x="200" y="131"/>
                  </a:lnTo>
                  <a:lnTo>
                    <a:pt x="200" y="0"/>
                  </a:lnTo>
                  <a:lnTo>
                    <a:pt x="282" y="0"/>
                  </a:lnTo>
                  <a:lnTo>
                    <a:pt x="282" y="310"/>
                  </a:lnTo>
                  <a:lnTo>
                    <a:pt x="206" y="31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R"/>
            </a:p>
          </p:txBody>
        </p:sp>
        <p:sp>
          <p:nvSpPr>
            <p:cNvPr id="295079" name="Rectangle 173"/>
            <p:cNvSpPr>
              <a:spLocks noChangeArrowheads="1"/>
            </p:cNvSpPr>
            <p:nvPr/>
          </p:nvSpPr>
          <p:spPr bwMode="auto">
            <a:xfrm>
              <a:off x="4366" y="2469"/>
              <a:ext cx="16" cy="86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ts val="300"/>
                </a:spcBef>
                <a:buClr>
                  <a:srgbClr val="A04DA3"/>
                </a:buClr>
                <a:buFont typeface="Georgia" panose="02040502050405020303" pitchFamily="18" charset="0"/>
                <a:buChar char="•"/>
                <a:defRPr sz="28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>
                <a:spcBef>
                  <a:spcPts val="300"/>
                </a:spcBef>
                <a:buClr>
                  <a:schemeClr val="accent2"/>
                </a:buClr>
                <a:buFont typeface="Georgia" panose="02040502050405020303" pitchFamily="18" charset="0"/>
                <a:buChar char="▫"/>
                <a:defRPr sz="2600">
                  <a:solidFill>
                    <a:schemeClr val="accent2"/>
                  </a:solidFill>
                  <a:latin typeface="Georgia" panose="02040502050405020303" pitchFamily="18" charset="0"/>
                </a:defRPr>
              </a:lvl2pPr>
              <a:lvl3pPr marL="1143000" indent="-228600">
                <a:spcBef>
                  <a:spcPts val="300"/>
                </a:spcBef>
                <a:buClr>
                  <a:schemeClr val="accent1"/>
                </a:buClr>
                <a:buFont typeface="Wingdings 2" panose="05020102010507070707" pitchFamily="18" charset="2"/>
                <a:buChar char=""/>
                <a:defRPr sz="2400">
                  <a:solidFill>
                    <a:schemeClr val="accent1"/>
                  </a:solidFill>
                  <a:latin typeface="Georgia" panose="02040502050405020303" pitchFamily="18" charset="0"/>
                </a:defRPr>
              </a:lvl3pPr>
              <a:lvl4pPr marL="1600200" indent="-228600">
                <a:spcBef>
                  <a:spcPts val="300"/>
                </a:spcBef>
                <a:buClr>
                  <a:schemeClr val="accent1"/>
                </a:buClr>
                <a:buFont typeface="Wingdings 2" panose="05020102010507070707" pitchFamily="18" charset="2"/>
                <a:buChar char=""/>
                <a:defRPr sz="2200">
                  <a:solidFill>
                    <a:schemeClr val="accent1"/>
                  </a:solidFill>
                  <a:latin typeface="Georgia" panose="02040502050405020303" pitchFamily="18" charset="0"/>
                </a:defRPr>
              </a:lvl4pPr>
              <a:lvl5pPr marL="2057400" indent="-228600">
                <a:spcBef>
                  <a:spcPts val="300"/>
                </a:spcBef>
                <a:buClr>
                  <a:srgbClr val="A04DA3"/>
                </a:buClr>
                <a:buFont typeface="Georgia" panose="02040502050405020303" pitchFamily="18" charset="0"/>
                <a:buChar char="▫"/>
                <a:defRPr sz="2000">
                  <a:solidFill>
                    <a:srgbClr val="A04DA3"/>
                  </a:solidFill>
                  <a:latin typeface="Georgia" panose="02040502050405020303" pitchFamily="18" charset="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rgbClr val="A04DA3"/>
                </a:buClr>
                <a:buFont typeface="Georgia" panose="02040502050405020303" pitchFamily="18" charset="0"/>
                <a:buChar char="▫"/>
                <a:defRPr sz="2000">
                  <a:solidFill>
                    <a:srgbClr val="A04DA3"/>
                  </a:solidFill>
                  <a:latin typeface="Georgia" panose="02040502050405020303" pitchFamily="18" charset="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rgbClr val="A04DA3"/>
                </a:buClr>
                <a:buFont typeface="Georgia" panose="02040502050405020303" pitchFamily="18" charset="0"/>
                <a:buChar char="▫"/>
                <a:defRPr sz="2000">
                  <a:solidFill>
                    <a:srgbClr val="A04DA3"/>
                  </a:solidFill>
                  <a:latin typeface="Georgia" panose="02040502050405020303" pitchFamily="18" charset="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rgbClr val="A04DA3"/>
                </a:buClr>
                <a:buFont typeface="Georgia" panose="02040502050405020303" pitchFamily="18" charset="0"/>
                <a:buChar char="▫"/>
                <a:defRPr sz="2000">
                  <a:solidFill>
                    <a:srgbClr val="A04DA3"/>
                  </a:solidFill>
                  <a:latin typeface="Georgia" panose="02040502050405020303" pitchFamily="18" charset="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rgbClr val="A04DA3"/>
                </a:buClr>
                <a:buFont typeface="Georgia" panose="02040502050405020303" pitchFamily="18" charset="0"/>
                <a:buChar char="▫"/>
                <a:defRPr sz="2000">
                  <a:solidFill>
                    <a:srgbClr val="A04DA3"/>
                  </a:solidFill>
                  <a:latin typeface="Georgia" panose="02040502050405020303" pitchFamily="18" charset="0"/>
                </a:defRPr>
              </a:lvl9pPr>
            </a:lstStyle>
            <a:p>
              <a:pPr>
                <a:spcBef>
                  <a:spcPct val="0"/>
                </a:spcBef>
                <a:buClrTx/>
                <a:buFontTx/>
                <a:buNone/>
              </a:pPr>
              <a:endParaRPr lang="es-PR" altLang="es-PR" sz="2400" b="0">
                <a:latin typeface="Times New Roman" panose="02020603050405020304" pitchFamily="18" charset="0"/>
              </a:endParaRPr>
            </a:p>
          </p:txBody>
        </p:sp>
        <p:sp>
          <p:nvSpPr>
            <p:cNvPr id="295080" name="Freeform 174"/>
            <p:cNvSpPr>
              <a:spLocks noEditPoints="1"/>
            </p:cNvSpPr>
            <p:nvPr/>
          </p:nvSpPr>
          <p:spPr bwMode="auto">
            <a:xfrm>
              <a:off x="4395" y="2492"/>
              <a:ext cx="64" cy="64"/>
            </a:xfrm>
            <a:custGeom>
              <a:avLst/>
              <a:gdLst>
                <a:gd name="T0" fmla="*/ 0 w 319"/>
                <a:gd name="T1" fmla="*/ 27 h 323"/>
                <a:gd name="T2" fmla="*/ 1 w 319"/>
                <a:gd name="T3" fmla="*/ 21 h 323"/>
                <a:gd name="T4" fmla="*/ 4 w 319"/>
                <a:gd name="T5" fmla="*/ 15 h 323"/>
                <a:gd name="T6" fmla="*/ 7 w 319"/>
                <a:gd name="T7" fmla="*/ 10 h 323"/>
                <a:gd name="T8" fmla="*/ 12 w 319"/>
                <a:gd name="T9" fmla="*/ 6 h 323"/>
                <a:gd name="T10" fmla="*/ 17 w 319"/>
                <a:gd name="T11" fmla="*/ 3 h 323"/>
                <a:gd name="T12" fmla="*/ 23 w 319"/>
                <a:gd name="T13" fmla="*/ 1 h 323"/>
                <a:gd name="T14" fmla="*/ 29 w 319"/>
                <a:gd name="T15" fmla="*/ 0 h 323"/>
                <a:gd name="T16" fmla="*/ 39 w 319"/>
                <a:gd name="T17" fmla="*/ 0 h 323"/>
                <a:gd name="T18" fmla="*/ 48 w 319"/>
                <a:gd name="T19" fmla="*/ 3 h 323"/>
                <a:gd name="T20" fmla="*/ 55 w 319"/>
                <a:gd name="T21" fmla="*/ 9 h 323"/>
                <a:gd name="T22" fmla="*/ 61 w 319"/>
                <a:gd name="T23" fmla="*/ 16 h 323"/>
                <a:gd name="T24" fmla="*/ 64 w 319"/>
                <a:gd name="T25" fmla="*/ 25 h 323"/>
                <a:gd name="T26" fmla="*/ 64 w 319"/>
                <a:gd name="T27" fmla="*/ 35 h 323"/>
                <a:gd name="T28" fmla="*/ 62 w 319"/>
                <a:gd name="T29" fmla="*/ 45 h 323"/>
                <a:gd name="T30" fmla="*/ 57 w 319"/>
                <a:gd name="T31" fmla="*/ 53 h 323"/>
                <a:gd name="T32" fmla="*/ 50 w 319"/>
                <a:gd name="T33" fmla="*/ 59 h 323"/>
                <a:gd name="T34" fmla="*/ 42 w 319"/>
                <a:gd name="T35" fmla="*/ 63 h 323"/>
                <a:gd name="T36" fmla="*/ 32 w 319"/>
                <a:gd name="T37" fmla="*/ 64 h 323"/>
                <a:gd name="T38" fmla="*/ 26 w 319"/>
                <a:gd name="T39" fmla="*/ 64 h 323"/>
                <a:gd name="T40" fmla="*/ 20 w 319"/>
                <a:gd name="T41" fmla="*/ 62 h 323"/>
                <a:gd name="T42" fmla="*/ 14 w 319"/>
                <a:gd name="T43" fmla="*/ 59 h 323"/>
                <a:gd name="T44" fmla="*/ 9 w 319"/>
                <a:gd name="T45" fmla="*/ 56 h 323"/>
                <a:gd name="T46" fmla="*/ 5 w 319"/>
                <a:gd name="T47" fmla="*/ 51 h 323"/>
                <a:gd name="T48" fmla="*/ 2 w 319"/>
                <a:gd name="T49" fmla="*/ 45 h 323"/>
                <a:gd name="T50" fmla="*/ 0 w 319"/>
                <a:gd name="T51" fmla="*/ 39 h 323"/>
                <a:gd name="T52" fmla="*/ 0 w 319"/>
                <a:gd name="T53" fmla="*/ 31 h 323"/>
                <a:gd name="T54" fmla="*/ 17 w 319"/>
                <a:gd name="T55" fmla="*/ 36 h 323"/>
                <a:gd name="T56" fmla="*/ 18 w 319"/>
                <a:gd name="T57" fmla="*/ 42 h 323"/>
                <a:gd name="T58" fmla="*/ 21 w 319"/>
                <a:gd name="T59" fmla="*/ 46 h 323"/>
                <a:gd name="T60" fmla="*/ 25 w 319"/>
                <a:gd name="T61" fmla="*/ 49 h 323"/>
                <a:gd name="T62" fmla="*/ 29 w 319"/>
                <a:gd name="T63" fmla="*/ 51 h 323"/>
                <a:gd name="T64" fmla="*/ 34 w 319"/>
                <a:gd name="T65" fmla="*/ 51 h 323"/>
                <a:gd name="T66" fmla="*/ 38 w 319"/>
                <a:gd name="T67" fmla="*/ 50 h 323"/>
                <a:gd name="T68" fmla="*/ 42 w 319"/>
                <a:gd name="T69" fmla="*/ 47 h 323"/>
                <a:gd name="T70" fmla="*/ 45 w 319"/>
                <a:gd name="T71" fmla="*/ 43 h 323"/>
                <a:gd name="T72" fmla="*/ 47 w 319"/>
                <a:gd name="T73" fmla="*/ 38 h 323"/>
                <a:gd name="T74" fmla="*/ 47 w 319"/>
                <a:gd name="T75" fmla="*/ 32 h 323"/>
                <a:gd name="T76" fmla="*/ 47 w 319"/>
                <a:gd name="T77" fmla="*/ 26 h 323"/>
                <a:gd name="T78" fmla="*/ 45 w 319"/>
                <a:gd name="T79" fmla="*/ 21 h 323"/>
                <a:gd name="T80" fmla="*/ 42 w 319"/>
                <a:gd name="T81" fmla="*/ 17 h 323"/>
                <a:gd name="T82" fmla="*/ 38 w 319"/>
                <a:gd name="T83" fmla="*/ 14 h 323"/>
                <a:gd name="T84" fmla="*/ 34 w 319"/>
                <a:gd name="T85" fmla="*/ 13 h 323"/>
                <a:gd name="T86" fmla="*/ 29 w 319"/>
                <a:gd name="T87" fmla="*/ 13 h 323"/>
                <a:gd name="T88" fmla="*/ 25 w 319"/>
                <a:gd name="T89" fmla="*/ 15 h 323"/>
                <a:gd name="T90" fmla="*/ 21 w 319"/>
                <a:gd name="T91" fmla="*/ 18 h 323"/>
                <a:gd name="T92" fmla="*/ 18 w 319"/>
                <a:gd name="T93" fmla="*/ 22 h 323"/>
                <a:gd name="T94" fmla="*/ 17 w 319"/>
                <a:gd name="T95" fmla="*/ 28 h 323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319"/>
                <a:gd name="T145" fmla="*/ 0 h 323"/>
                <a:gd name="T146" fmla="*/ 319 w 319"/>
                <a:gd name="T147" fmla="*/ 323 h 323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319" h="323">
                  <a:moveTo>
                    <a:pt x="0" y="157"/>
                  </a:moveTo>
                  <a:lnTo>
                    <a:pt x="0" y="146"/>
                  </a:lnTo>
                  <a:lnTo>
                    <a:pt x="1" y="137"/>
                  </a:lnTo>
                  <a:lnTo>
                    <a:pt x="2" y="127"/>
                  </a:lnTo>
                  <a:lnTo>
                    <a:pt x="5" y="117"/>
                  </a:lnTo>
                  <a:lnTo>
                    <a:pt x="7" y="106"/>
                  </a:lnTo>
                  <a:lnTo>
                    <a:pt x="11" y="97"/>
                  </a:lnTo>
                  <a:lnTo>
                    <a:pt x="16" y="87"/>
                  </a:lnTo>
                  <a:lnTo>
                    <a:pt x="19" y="77"/>
                  </a:lnTo>
                  <a:lnTo>
                    <a:pt x="25" y="69"/>
                  </a:lnTo>
                  <a:lnTo>
                    <a:pt x="31" y="60"/>
                  </a:lnTo>
                  <a:lnTo>
                    <a:pt x="37" y="52"/>
                  </a:lnTo>
                  <a:lnTo>
                    <a:pt x="45" y="44"/>
                  </a:lnTo>
                  <a:lnTo>
                    <a:pt x="52" y="37"/>
                  </a:lnTo>
                  <a:lnTo>
                    <a:pt x="59" y="30"/>
                  </a:lnTo>
                  <a:lnTo>
                    <a:pt x="68" y="25"/>
                  </a:lnTo>
                  <a:lnTo>
                    <a:pt x="77" y="19"/>
                  </a:lnTo>
                  <a:lnTo>
                    <a:pt x="86" y="14"/>
                  </a:lnTo>
                  <a:lnTo>
                    <a:pt x="95" y="11"/>
                  </a:lnTo>
                  <a:lnTo>
                    <a:pt x="106" y="7"/>
                  </a:lnTo>
                  <a:lnTo>
                    <a:pt x="116" y="5"/>
                  </a:lnTo>
                  <a:lnTo>
                    <a:pt x="127" y="2"/>
                  </a:lnTo>
                  <a:lnTo>
                    <a:pt x="137" y="1"/>
                  </a:lnTo>
                  <a:lnTo>
                    <a:pt x="147" y="0"/>
                  </a:lnTo>
                  <a:lnTo>
                    <a:pt x="160" y="0"/>
                  </a:lnTo>
                  <a:lnTo>
                    <a:pt x="177" y="0"/>
                  </a:lnTo>
                  <a:lnTo>
                    <a:pt x="192" y="2"/>
                  </a:lnTo>
                  <a:lnTo>
                    <a:pt x="208" y="6"/>
                  </a:lnTo>
                  <a:lnTo>
                    <a:pt x="224" y="11"/>
                  </a:lnTo>
                  <a:lnTo>
                    <a:pt x="237" y="17"/>
                  </a:lnTo>
                  <a:lnTo>
                    <a:pt x="250" y="25"/>
                  </a:lnTo>
                  <a:lnTo>
                    <a:pt x="262" y="34"/>
                  </a:lnTo>
                  <a:lnTo>
                    <a:pt x="275" y="44"/>
                  </a:lnTo>
                  <a:lnTo>
                    <a:pt x="285" y="57"/>
                  </a:lnTo>
                  <a:lnTo>
                    <a:pt x="294" y="69"/>
                  </a:lnTo>
                  <a:lnTo>
                    <a:pt x="302" y="82"/>
                  </a:lnTo>
                  <a:lnTo>
                    <a:pt x="308" y="97"/>
                  </a:lnTo>
                  <a:lnTo>
                    <a:pt x="313" y="111"/>
                  </a:lnTo>
                  <a:lnTo>
                    <a:pt x="317" y="127"/>
                  </a:lnTo>
                  <a:lnTo>
                    <a:pt x="319" y="144"/>
                  </a:lnTo>
                  <a:lnTo>
                    <a:pt x="319" y="161"/>
                  </a:lnTo>
                  <a:lnTo>
                    <a:pt x="319" y="178"/>
                  </a:lnTo>
                  <a:lnTo>
                    <a:pt x="317" y="193"/>
                  </a:lnTo>
                  <a:lnTo>
                    <a:pt x="313" y="209"/>
                  </a:lnTo>
                  <a:lnTo>
                    <a:pt x="308" y="225"/>
                  </a:lnTo>
                  <a:lnTo>
                    <a:pt x="301" y="238"/>
                  </a:lnTo>
                  <a:lnTo>
                    <a:pt x="294" y="253"/>
                  </a:lnTo>
                  <a:lnTo>
                    <a:pt x="284" y="265"/>
                  </a:lnTo>
                  <a:lnTo>
                    <a:pt x="275" y="277"/>
                  </a:lnTo>
                  <a:lnTo>
                    <a:pt x="262" y="288"/>
                  </a:lnTo>
                  <a:lnTo>
                    <a:pt x="250" y="298"/>
                  </a:lnTo>
                  <a:lnTo>
                    <a:pt x="237" y="305"/>
                  </a:lnTo>
                  <a:lnTo>
                    <a:pt x="223" y="312"/>
                  </a:lnTo>
                  <a:lnTo>
                    <a:pt x="208" y="317"/>
                  </a:lnTo>
                  <a:lnTo>
                    <a:pt x="193" y="321"/>
                  </a:lnTo>
                  <a:lnTo>
                    <a:pt x="177" y="323"/>
                  </a:lnTo>
                  <a:lnTo>
                    <a:pt x="160" y="323"/>
                  </a:lnTo>
                  <a:lnTo>
                    <a:pt x="150" y="323"/>
                  </a:lnTo>
                  <a:lnTo>
                    <a:pt x="139" y="322"/>
                  </a:lnTo>
                  <a:lnTo>
                    <a:pt x="128" y="321"/>
                  </a:lnTo>
                  <a:lnTo>
                    <a:pt x="118" y="318"/>
                  </a:lnTo>
                  <a:lnTo>
                    <a:pt x="109" y="316"/>
                  </a:lnTo>
                  <a:lnTo>
                    <a:pt x="98" y="312"/>
                  </a:lnTo>
                  <a:lnTo>
                    <a:pt x="88" y="308"/>
                  </a:lnTo>
                  <a:lnTo>
                    <a:pt x="78" y="304"/>
                  </a:lnTo>
                  <a:lnTo>
                    <a:pt x="69" y="299"/>
                  </a:lnTo>
                  <a:lnTo>
                    <a:pt x="60" y="293"/>
                  </a:lnTo>
                  <a:lnTo>
                    <a:pt x="52" y="287"/>
                  </a:lnTo>
                  <a:lnTo>
                    <a:pt x="45" y="281"/>
                  </a:lnTo>
                  <a:lnTo>
                    <a:pt x="37" y="273"/>
                  </a:lnTo>
                  <a:lnTo>
                    <a:pt x="31" y="265"/>
                  </a:lnTo>
                  <a:lnTo>
                    <a:pt x="25" y="256"/>
                  </a:lnTo>
                  <a:lnTo>
                    <a:pt x="19" y="248"/>
                  </a:lnTo>
                  <a:lnTo>
                    <a:pt x="16" y="238"/>
                  </a:lnTo>
                  <a:lnTo>
                    <a:pt x="11" y="227"/>
                  </a:lnTo>
                  <a:lnTo>
                    <a:pt x="7" y="218"/>
                  </a:lnTo>
                  <a:lnTo>
                    <a:pt x="5" y="207"/>
                  </a:lnTo>
                  <a:lnTo>
                    <a:pt x="2" y="195"/>
                  </a:lnTo>
                  <a:lnTo>
                    <a:pt x="1" y="183"/>
                  </a:lnTo>
                  <a:lnTo>
                    <a:pt x="0" y="170"/>
                  </a:lnTo>
                  <a:lnTo>
                    <a:pt x="0" y="157"/>
                  </a:lnTo>
                  <a:close/>
                  <a:moveTo>
                    <a:pt x="83" y="161"/>
                  </a:moveTo>
                  <a:lnTo>
                    <a:pt x="85" y="173"/>
                  </a:lnTo>
                  <a:lnTo>
                    <a:pt x="85" y="183"/>
                  </a:lnTo>
                  <a:lnTo>
                    <a:pt x="87" y="192"/>
                  </a:lnTo>
                  <a:lnTo>
                    <a:pt x="89" y="202"/>
                  </a:lnTo>
                  <a:lnTo>
                    <a:pt x="92" y="210"/>
                  </a:lnTo>
                  <a:lnTo>
                    <a:pt x="95" y="218"/>
                  </a:lnTo>
                  <a:lnTo>
                    <a:pt x="100" y="225"/>
                  </a:lnTo>
                  <a:lnTo>
                    <a:pt x="105" y="232"/>
                  </a:lnTo>
                  <a:lnTo>
                    <a:pt x="111" y="237"/>
                  </a:lnTo>
                  <a:lnTo>
                    <a:pt x="117" y="243"/>
                  </a:lnTo>
                  <a:lnTo>
                    <a:pt x="123" y="247"/>
                  </a:lnTo>
                  <a:lnTo>
                    <a:pt x="131" y="250"/>
                  </a:lnTo>
                  <a:lnTo>
                    <a:pt x="137" y="253"/>
                  </a:lnTo>
                  <a:lnTo>
                    <a:pt x="144" y="255"/>
                  </a:lnTo>
                  <a:lnTo>
                    <a:pt x="152" y="256"/>
                  </a:lnTo>
                  <a:lnTo>
                    <a:pt x="160" y="256"/>
                  </a:lnTo>
                  <a:lnTo>
                    <a:pt x="168" y="256"/>
                  </a:lnTo>
                  <a:lnTo>
                    <a:pt x="175" y="255"/>
                  </a:lnTo>
                  <a:lnTo>
                    <a:pt x="183" y="253"/>
                  </a:lnTo>
                  <a:lnTo>
                    <a:pt x="189" y="250"/>
                  </a:lnTo>
                  <a:lnTo>
                    <a:pt x="196" y="247"/>
                  </a:lnTo>
                  <a:lnTo>
                    <a:pt x="202" y="243"/>
                  </a:lnTo>
                  <a:lnTo>
                    <a:pt x="208" y="237"/>
                  </a:lnTo>
                  <a:lnTo>
                    <a:pt x="213" y="232"/>
                  </a:lnTo>
                  <a:lnTo>
                    <a:pt x="219" y="225"/>
                  </a:lnTo>
                  <a:lnTo>
                    <a:pt x="223" y="218"/>
                  </a:lnTo>
                  <a:lnTo>
                    <a:pt x="226" y="210"/>
                  </a:lnTo>
                  <a:lnTo>
                    <a:pt x="230" y="202"/>
                  </a:lnTo>
                  <a:lnTo>
                    <a:pt x="232" y="192"/>
                  </a:lnTo>
                  <a:lnTo>
                    <a:pt x="233" y="183"/>
                  </a:lnTo>
                  <a:lnTo>
                    <a:pt x="235" y="172"/>
                  </a:lnTo>
                  <a:lnTo>
                    <a:pt x="235" y="161"/>
                  </a:lnTo>
                  <a:lnTo>
                    <a:pt x="235" y="150"/>
                  </a:lnTo>
                  <a:lnTo>
                    <a:pt x="233" y="139"/>
                  </a:lnTo>
                  <a:lnTo>
                    <a:pt x="232" y="129"/>
                  </a:lnTo>
                  <a:lnTo>
                    <a:pt x="230" y="121"/>
                  </a:lnTo>
                  <a:lnTo>
                    <a:pt x="226" y="112"/>
                  </a:lnTo>
                  <a:lnTo>
                    <a:pt x="223" y="104"/>
                  </a:lnTo>
                  <a:lnTo>
                    <a:pt x="219" y="97"/>
                  </a:lnTo>
                  <a:lnTo>
                    <a:pt x="213" y="90"/>
                  </a:lnTo>
                  <a:lnTo>
                    <a:pt x="208" y="84"/>
                  </a:lnTo>
                  <a:lnTo>
                    <a:pt x="202" y="80"/>
                  </a:lnTo>
                  <a:lnTo>
                    <a:pt x="196" y="76"/>
                  </a:lnTo>
                  <a:lnTo>
                    <a:pt x="189" y="72"/>
                  </a:lnTo>
                  <a:lnTo>
                    <a:pt x="183" y="70"/>
                  </a:lnTo>
                  <a:lnTo>
                    <a:pt x="175" y="67"/>
                  </a:lnTo>
                  <a:lnTo>
                    <a:pt x="168" y="66"/>
                  </a:lnTo>
                  <a:lnTo>
                    <a:pt x="160" y="66"/>
                  </a:lnTo>
                  <a:lnTo>
                    <a:pt x="152" y="66"/>
                  </a:lnTo>
                  <a:lnTo>
                    <a:pt x="144" y="67"/>
                  </a:lnTo>
                  <a:lnTo>
                    <a:pt x="137" y="70"/>
                  </a:lnTo>
                  <a:lnTo>
                    <a:pt x="131" y="72"/>
                  </a:lnTo>
                  <a:lnTo>
                    <a:pt x="123" y="76"/>
                  </a:lnTo>
                  <a:lnTo>
                    <a:pt x="117" y="80"/>
                  </a:lnTo>
                  <a:lnTo>
                    <a:pt x="111" y="84"/>
                  </a:lnTo>
                  <a:lnTo>
                    <a:pt x="105" y="90"/>
                  </a:lnTo>
                  <a:lnTo>
                    <a:pt x="100" y="97"/>
                  </a:lnTo>
                  <a:lnTo>
                    <a:pt x="95" y="104"/>
                  </a:lnTo>
                  <a:lnTo>
                    <a:pt x="92" y="112"/>
                  </a:lnTo>
                  <a:lnTo>
                    <a:pt x="89" y="121"/>
                  </a:lnTo>
                  <a:lnTo>
                    <a:pt x="87" y="129"/>
                  </a:lnTo>
                  <a:lnTo>
                    <a:pt x="85" y="139"/>
                  </a:lnTo>
                  <a:lnTo>
                    <a:pt x="85" y="150"/>
                  </a:lnTo>
                  <a:lnTo>
                    <a:pt x="83" y="161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R"/>
            </a:p>
          </p:txBody>
        </p:sp>
        <p:sp>
          <p:nvSpPr>
            <p:cNvPr id="295081" name="Freeform 175"/>
            <p:cNvSpPr>
              <a:spLocks/>
            </p:cNvSpPr>
            <p:nvPr/>
          </p:nvSpPr>
          <p:spPr bwMode="auto">
            <a:xfrm>
              <a:off x="3556" y="2511"/>
              <a:ext cx="387" cy="218"/>
            </a:xfrm>
            <a:custGeom>
              <a:avLst/>
              <a:gdLst>
                <a:gd name="T0" fmla="*/ 11 w 1937"/>
                <a:gd name="T1" fmla="*/ 218 h 1092"/>
                <a:gd name="T2" fmla="*/ 387 w 1937"/>
                <a:gd name="T3" fmla="*/ 21 h 1092"/>
                <a:gd name="T4" fmla="*/ 376 w 1937"/>
                <a:gd name="T5" fmla="*/ 0 h 1092"/>
                <a:gd name="T6" fmla="*/ 0 w 1937"/>
                <a:gd name="T7" fmla="*/ 197 h 1092"/>
                <a:gd name="T8" fmla="*/ 11 w 1937"/>
                <a:gd name="T9" fmla="*/ 218 h 10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37"/>
                <a:gd name="T16" fmla="*/ 0 h 1092"/>
                <a:gd name="T17" fmla="*/ 1937 w 1937"/>
                <a:gd name="T18" fmla="*/ 1092 h 10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37" h="1092">
                  <a:moveTo>
                    <a:pt x="55" y="1092"/>
                  </a:moveTo>
                  <a:lnTo>
                    <a:pt x="1937" y="106"/>
                  </a:lnTo>
                  <a:lnTo>
                    <a:pt x="1881" y="0"/>
                  </a:lnTo>
                  <a:lnTo>
                    <a:pt x="0" y="987"/>
                  </a:lnTo>
                  <a:lnTo>
                    <a:pt x="55" y="109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R"/>
            </a:p>
          </p:txBody>
        </p:sp>
        <p:sp>
          <p:nvSpPr>
            <p:cNvPr id="295082" name="Freeform 176"/>
            <p:cNvSpPr>
              <a:spLocks/>
            </p:cNvSpPr>
            <p:nvPr/>
          </p:nvSpPr>
          <p:spPr bwMode="auto">
            <a:xfrm>
              <a:off x="3487" y="2617"/>
              <a:ext cx="181" cy="140"/>
            </a:xfrm>
            <a:custGeom>
              <a:avLst/>
              <a:gdLst>
                <a:gd name="T0" fmla="*/ 181 w 902"/>
                <a:gd name="T1" fmla="*/ 126 h 702"/>
                <a:gd name="T2" fmla="*/ 179 w 902"/>
                <a:gd name="T3" fmla="*/ 124 h 702"/>
                <a:gd name="T4" fmla="*/ 175 w 902"/>
                <a:gd name="T5" fmla="*/ 121 h 702"/>
                <a:gd name="T6" fmla="*/ 171 w 902"/>
                <a:gd name="T7" fmla="*/ 118 h 702"/>
                <a:gd name="T8" fmla="*/ 168 w 902"/>
                <a:gd name="T9" fmla="*/ 115 h 702"/>
                <a:gd name="T10" fmla="*/ 164 w 902"/>
                <a:gd name="T11" fmla="*/ 112 h 702"/>
                <a:gd name="T12" fmla="*/ 161 w 902"/>
                <a:gd name="T13" fmla="*/ 109 h 702"/>
                <a:gd name="T14" fmla="*/ 157 w 902"/>
                <a:gd name="T15" fmla="*/ 106 h 702"/>
                <a:gd name="T16" fmla="*/ 154 w 902"/>
                <a:gd name="T17" fmla="*/ 102 h 702"/>
                <a:gd name="T18" fmla="*/ 151 w 902"/>
                <a:gd name="T19" fmla="*/ 99 h 702"/>
                <a:gd name="T20" fmla="*/ 148 w 902"/>
                <a:gd name="T21" fmla="*/ 95 h 702"/>
                <a:gd name="T22" fmla="*/ 145 w 902"/>
                <a:gd name="T23" fmla="*/ 92 h 702"/>
                <a:gd name="T24" fmla="*/ 142 w 902"/>
                <a:gd name="T25" fmla="*/ 88 h 702"/>
                <a:gd name="T26" fmla="*/ 140 w 902"/>
                <a:gd name="T27" fmla="*/ 84 h 702"/>
                <a:gd name="T28" fmla="*/ 137 w 902"/>
                <a:gd name="T29" fmla="*/ 81 h 702"/>
                <a:gd name="T30" fmla="*/ 135 w 902"/>
                <a:gd name="T31" fmla="*/ 77 h 702"/>
                <a:gd name="T32" fmla="*/ 133 w 902"/>
                <a:gd name="T33" fmla="*/ 73 h 702"/>
                <a:gd name="T34" fmla="*/ 131 w 902"/>
                <a:gd name="T35" fmla="*/ 69 h 702"/>
                <a:gd name="T36" fmla="*/ 129 w 902"/>
                <a:gd name="T37" fmla="*/ 65 h 702"/>
                <a:gd name="T38" fmla="*/ 127 w 902"/>
                <a:gd name="T39" fmla="*/ 61 h 702"/>
                <a:gd name="T40" fmla="*/ 125 w 902"/>
                <a:gd name="T41" fmla="*/ 57 h 702"/>
                <a:gd name="T42" fmla="*/ 124 w 902"/>
                <a:gd name="T43" fmla="*/ 53 h 702"/>
                <a:gd name="T44" fmla="*/ 122 w 902"/>
                <a:gd name="T45" fmla="*/ 48 h 702"/>
                <a:gd name="T46" fmla="*/ 121 w 902"/>
                <a:gd name="T47" fmla="*/ 44 h 702"/>
                <a:gd name="T48" fmla="*/ 120 w 902"/>
                <a:gd name="T49" fmla="*/ 40 h 702"/>
                <a:gd name="T50" fmla="*/ 119 w 902"/>
                <a:gd name="T51" fmla="*/ 35 h 702"/>
                <a:gd name="T52" fmla="*/ 118 w 902"/>
                <a:gd name="T53" fmla="*/ 31 h 702"/>
                <a:gd name="T54" fmla="*/ 117 w 902"/>
                <a:gd name="T55" fmla="*/ 26 h 702"/>
                <a:gd name="T56" fmla="*/ 116 w 902"/>
                <a:gd name="T57" fmla="*/ 22 h 702"/>
                <a:gd name="T58" fmla="*/ 116 w 902"/>
                <a:gd name="T59" fmla="*/ 17 h 702"/>
                <a:gd name="T60" fmla="*/ 115 w 902"/>
                <a:gd name="T61" fmla="*/ 12 h 702"/>
                <a:gd name="T62" fmla="*/ 115 w 902"/>
                <a:gd name="T63" fmla="*/ 7 h 702"/>
                <a:gd name="T64" fmla="*/ 115 w 902"/>
                <a:gd name="T65" fmla="*/ 2 h 702"/>
                <a:gd name="T66" fmla="*/ 0 w 902"/>
                <a:gd name="T67" fmla="*/ 140 h 7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902"/>
                <a:gd name="T103" fmla="*/ 0 h 702"/>
                <a:gd name="T104" fmla="*/ 902 w 902"/>
                <a:gd name="T105" fmla="*/ 702 h 7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902" h="702">
                  <a:moveTo>
                    <a:pt x="0" y="702"/>
                  </a:moveTo>
                  <a:lnTo>
                    <a:pt x="902" y="630"/>
                  </a:lnTo>
                  <a:lnTo>
                    <a:pt x="892" y="623"/>
                  </a:lnTo>
                  <a:lnTo>
                    <a:pt x="882" y="616"/>
                  </a:lnTo>
                  <a:lnTo>
                    <a:pt x="873" y="609"/>
                  </a:lnTo>
                  <a:lnTo>
                    <a:pt x="863" y="601"/>
                  </a:lnTo>
                  <a:lnTo>
                    <a:pt x="853" y="594"/>
                  </a:lnTo>
                  <a:lnTo>
                    <a:pt x="844" y="586"/>
                  </a:lnTo>
                  <a:lnTo>
                    <a:pt x="835" y="578"/>
                  </a:lnTo>
                  <a:lnTo>
                    <a:pt x="825" y="570"/>
                  </a:lnTo>
                  <a:lnTo>
                    <a:pt x="817" y="563"/>
                  </a:lnTo>
                  <a:lnTo>
                    <a:pt x="808" y="554"/>
                  </a:lnTo>
                  <a:lnTo>
                    <a:pt x="800" y="546"/>
                  </a:lnTo>
                  <a:lnTo>
                    <a:pt x="791" y="537"/>
                  </a:lnTo>
                  <a:lnTo>
                    <a:pt x="783" y="530"/>
                  </a:lnTo>
                  <a:lnTo>
                    <a:pt x="776" y="522"/>
                  </a:lnTo>
                  <a:lnTo>
                    <a:pt x="767" y="513"/>
                  </a:lnTo>
                  <a:lnTo>
                    <a:pt x="760" y="505"/>
                  </a:lnTo>
                  <a:lnTo>
                    <a:pt x="753" y="496"/>
                  </a:lnTo>
                  <a:lnTo>
                    <a:pt x="744" y="486"/>
                  </a:lnTo>
                  <a:lnTo>
                    <a:pt x="737" y="478"/>
                  </a:lnTo>
                  <a:lnTo>
                    <a:pt x="731" y="469"/>
                  </a:lnTo>
                  <a:lnTo>
                    <a:pt x="724" y="460"/>
                  </a:lnTo>
                  <a:lnTo>
                    <a:pt x="716" y="451"/>
                  </a:lnTo>
                  <a:lnTo>
                    <a:pt x="710" y="442"/>
                  </a:lnTo>
                  <a:lnTo>
                    <a:pt x="703" y="433"/>
                  </a:lnTo>
                  <a:lnTo>
                    <a:pt x="697" y="423"/>
                  </a:lnTo>
                  <a:lnTo>
                    <a:pt x="691" y="415"/>
                  </a:lnTo>
                  <a:lnTo>
                    <a:pt x="685" y="405"/>
                  </a:lnTo>
                  <a:lnTo>
                    <a:pt x="679" y="396"/>
                  </a:lnTo>
                  <a:lnTo>
                    <a:pt x="674" y="386"/>
                  </a:lnTo>
                  <a:lnTo>
                    <a:pt x="668" y="376"/>
                  </a:lnTo>
                  <a:lnTo>
                    <a:pt x="662" y="367"/>
                  </a:lnTo>
                  <a:lnTo>
                    <a:pt x="657" y="357"/>
                  </a:lnTo>
                  <a:lnTo>
                    <a:pt x="652" y="347"/>
                  </a:lnTo>
                  <a:lnTo>
                    <a:pt x="647" y="336"/>
                  </a:lnTo>
                  <a:lnTo>
                    <a:pt x="643" y="327"/>
                  </a:lnTo>
                  <a:lnTo>
                    <a:pt x="638" y="317"/>
                  </a:lnTo>
                  <a:lnTo>
                    <a:pt x="633" y="306"/>
                  </a:lnTo>
                  <a:lnTo>
                    <a:pt x="629" y="296"/>
                  </a:lnTo>
                  <a:lnTo>
                    <a:pt x="624" y="285"/>
                  </a:lnTo>
                  <a:lnTo>
                    <a:pt x="621" y="275"/>
                  </a:lnTo>
                  <a:lnTo>
                    <a:pt x="617" y="265"/>
                  </a:lnTo>
                  <a:lnTo>
                    <a:pt x="614" y="254"/>
                  </a:lnTo>
                  <a:lnTo>
                    <a:pt x="610" y="243"/>
                  </a:lnTo>
                  <a:lnTo>
                    <a:pt x="606" y="232"/>
                  </a:lnTo>
                  <a:lnTo>
                    <a:pt x="603" y="221"/>
                  </a:lnTo>
                  <a:lnTo>
                    <a:pt x="600" y="210"/>
                  </a:lnTo>
                  <a:lnTo>
                    <a:pt x="597" y="200"/>
                  </a:lnTo>
                  <a:lnTo>
                    <a:pt x="594" y="189"/>
                  </a:lnTo>
                  <a:lnTo>
                    <a:pt x="592" y="178"/>
                  </a:lnTo>
                  <a:lnTo>
                    <a:pt x="589" y="166"/>
                  </a:lnTo>
                  <a:lnTo>
                    <a:pt x="587" y="155"/>
                  </a:lnTo>
                  <a:lnTo>
                    <a:pt x="585" y="143"/>
                  </a:lnTo>
                  <a:lnTo>
                    <a:pt x="583" y="132"/>
                  </a:lnTo>
                  <a:lnTo>
                    <a:pt x="581" y="120"/>
                  </a:lnTo>
                  <a:lnTo>
                    <a:pt x="580" y="109"/>
                  </a:lnTo>
                  <a:lnTo>
                    <a:pt x="577" y="97"/>
                  </a:lnTo>
                  <a:lnTo>
                    <a:pt x="576" y="85"/>
                  </a:lnTo>
                  <a:lnTo>
                    <a:pt x="575" y="72"/>
                  </a:lnTo>
                  <a:lnTo>
                    <a:pt x="574" y="60"/>
                  </a:lnTo>
                  <a:lnTo>
                    <a:pt x="572" y="48"/>
                  </a:lnTo>
                  <a:lnTo>
                    <a:pt x="572" y="36"/>
                  </a:lnTo>
                  <a:lnTo>
                    <a:pt x="571" y="24"/>
                  </a:lnTo>
                  <a:lnTo>
                    <a:pt x="571" y="12"/>
                  </a:lnTo>
                  <a:lnTo>
                    <a:pt x="571" y="0"/>
                  </a:lnTo>
                  <a:lnTo>
                    <a:pt x="0" y="70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R"/>
            </a:p>
          </p:txBody>
        </p:sp>
      </p:grpSp>
    </p:spTree>
    <p:custDataLst>
      <p:tags r:id="rId1"/>
    </p:custDataLst>
  </p:cSld>
  <p:clrMapOvr>
    <a:masterClrMapping/>
  </p:clrMapOvr>
  <p:transition spd="slow">
    <p:newsflash/>
    <p:sndAc>
      <p:stSnd>
        <p:snd r:embed="rId4" name="breeze.wav"/>
      </p:stSnd>
    </p:sndAc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3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583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8374" grpId="0" autoUpdateAnimBg="0"/>
    </p:bldLst>
  </p:timing>
</p:sld>
</file>

<file path=ppt/slides/slide1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9379" name="Text Box 3"/>
          <p:cNvSpPr txBox="1">
            <a:spLocks noChangeArrowheads="1"/>
          </p:cNvSpPr>
          <p:nvPr/>
        </p:nvSpPr>
        <p:spPr bwMode="auto">
          <a:xfrm>
            <a:off x="34925" y="587375"/>
            <a:ext cx="8867775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ctr">
              <a:spcBef>
                <a:spcPct val="50000"/>
              </a:spcBef>
              <a:defRPr/>
            </a:pPr>
            <a:r>
              <a:rPr lang="en-US" altLang="es-PR" sz="340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" panose="020B0604020202020204" pitchFamily="34" charset="0"/>
              </a:rPr>
              <a:t>Receptores Articulares</a:t>
            </a:r>
          </a:p>
        </p:txBody>
      </p:sp>
      <p:sp>
        <p:nvSpPr>
          <p:cNvPr id="229380" name="Text Box 4"/>
          <p:cNvSpPr txBox="1">
            <a:spLocks noChangeArrowheads="1"/>
          </p:cNvSpPr>
          <p:nvPr/>
        </p:nvSpPr>
        <p:spPr bwMode="auto">
          <a:xfrm>
            <a:off x="250825" y="1187450"/>
            <a:ext cx="8534400" cy="5203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230188" indent="-230188"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•"/>
              <a:defRPr sz="28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>
              <a:spcBef>
                <a:spcPts val="300"/>
              </a:spcBef>
              <a:buClr>
                <a:schemeClr val="accent2"/>
              </a:buClr>
              <a:buFont typeface="Georgia" panose="02040502050405020303" pitchFamily="18" charset="0"/>
              <a:buChar char="▫"/>
              <a:defRPr sz="2600">
                <a:solidFill>
                  <a:schemeClr val="accent2"/>
                </a:solidFill>
                <a:latin typeface="Georgia" panose="02040502050405020303" pitchFamily="18" charset="0"/>
              </a:defRPr>
            </a:lvl2pPr>
            <a:lvl3pPr marL="11430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defRPr sz="2400">
                <a:solidFill>
                  <a:schemeClr val="accent1"/>
                </a:solidFill>
                <a:latin typeface="Georgia" panose="02040502050405020303" pitchFamily="18" charset="0"/>
              </a:defRPr>
            </a:lvl3pPr>
            <a:lvl4pPr marL="16002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defRPr sz="2200">
                <a:solidFill>
                  <a:schemeClr val="accent1"/>
                </a:solidFill>
                <a:latin typeface="Georgia" panose="02040502050405020303" pitchFamily="18" charset="0"/>
              </a:defRPr>
            </a:lvl4pPr>
            <a:lvl5pPr marL="2057400" indent="-228600"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 typeface="Wingdings" panose="05000000000000000000" pitchFamily="2" charset="2"/>
              <a:buChar char="Ø"/>
            </a:pPr>
            <a:r>
              <a:rPr lang="es-PR" altLang="es-PR" sz="2400" b="0">
                <a:latin typeface="Arial" panose="020B0604020202020204" pitchFamily="34" charset="0"/>
              </a:rPr>
              <a:t> Un grupo de órganos/receptores de sentido/sensoriales</a:t>
            </a:r>
          </a:p>
          <a:p>
            <a:pPr>
              <a:spcBef>
                <a:spcPct val="0"/>
              </a:spcBef>
              <a:buClrTx/>
              <a:buFont typeface="Wingdings" panose="05000000000000000000" pitchFamily="2" charset="2"/>
              <a:buNone/>
            </a:pPr>
            <a:r>
              <a:rPr lang="es-PR" altLang="es-PR" sz="2400" b="0">
                <a:latin typeface="Arial" panose="020B0604020202020204" pitchFamily="34" charset="0"/>
              </a:rPr>
              <a:t>    (e.g., corpúsculos de Krause, corpúsculos de Pacinian y</a:t>
            </a:r>
          </a:p>
          <a:p>
            <a:pPr>
              <a:spcBef>
                <a:spcPct val="0"/>
              </a:spcBef>
              <a:buClrTx/>
              <a:buFont typeface="Wingdings" panose="05000000000000000000" pitchFamily="2" charset="2"/>
              <a:buNone/>
            </a:pPr>
            <a:r>
              <a:rPr lang="es-PR" altLang="es-PR" sz="2400" b="0">
                <a:latin typeface="Arial" panose="020B0604020202020204" pitchFamily="34" charset="0"/>
              </a:rPr>
              <a:t>    corpúsculos de Ruffini), localizados en las cápsulas de las </a:t>
            </a:r>
          </a:p>
          <a:p>
            <a:pPr>
              <a:spcBef>
                <a:spcPct val="0"/>
              </a:spcBef>
              <a:buClrTx/>
              <a:buFont typeface="Wingdings" panose="05000000000000000000" pitchFamily="2" charset="2"/>
              <a:buNone/>
            </a:pPr>
            <a:r>
              <a:rPr lang="es-PR" altLang="es-PR" sz="2400" b="0">
                <a:latin typeface="Arial" panose="020B0604020202020204" pitchFamily="34" charset="0"/>
              </a:rPr>
              <a:t>    articulaciones sinoviales (diartrodiales), los cuales son </a:t>
            </a:r>
          </a:p>
          <a:p>
            <a:pPr>
              <a:spcBef>
                <a:spcPct val="0"/>
              </a:spcBef>
              <a:buClrTx/>
              <a:buFont typeface="Wingdings" panose="05000000000000000000" pitchFamily="2" charset="2"/>
              <a:buNone/>
            </a:pPr>
            <a:r>
              <a:rPr lang="es-PR" altLang="es-PR" sz="2400" b="0">
                <a:latin typeface="Arial" panose="020B0604020202020204" pitchFamily="34" charset="0"/>
              </a:rPr>
              <a:t>    sensitivos a la presión y pueden estar involucrados en la </a:t>
            </a:r>
          </a:p>
          <a:p>
            <a:pPr>
              <a:spcBef>
                <a:spcPct val="0"/>
              </a:spcBef>
              <a:buClrTx/>
              <a:buFont typeface="Wingdings" panose="05000000000000000000" pitchFamily="2" charset="2"/>
              <a:buNone/>
            </a:pPr>
            <a:r>
              <a:rPr lang="es-PR" altLang="es-PR" sz="2400" b="0">
                <a:latin typeface="Arial" panose="020B0604020202020204" pitchFamily="34" charset="0"/>
              </a:rPr>
              <a:t>    cinestesis, suministrando información al sistema nervioso</a:t>
            </a:r>
          </a:p>
          <a:p>
            <a:pPr>
              <a:spcBef>
                <a:spcPct val="0"/>
              </a:spcBef>
              <a:buClrTx/>
              <a:buFontTx/>
              <a:buNone/>
            </a:pPr>
            <a:r>
              <a:rPr lang="es-PR" altLang="es-PR" sz="2400" b="0">
                <a:latin typeface="Arial" panose="020B0604020202020204" pitchFamily="34" charset="0"/>
              </a:rPr>
              <a:t>    central sobre la posición de una articulación.  Proporcionan</a:t>
            </a:r>
          </a:p>
          <a:p>
            <a:pPr>
              <a:spcBef>
                <a:spcPct val="0"/>
              </a:spcBef>
              <a:buClrTx/>
              <a:buFontTx/>
              <a:buNone/>
            </a:pPr>
            <a:r>
              <a:rPr lang="es-PR" altLang="es-PR" sz="2400" b="0">
                <a:latin typeface="Arial" panose="020B0604020202020204" pitchFamily="34" charset="0"/>
              </a:rPr>
              <a:t>    un reconocimiento consciente de la orientación de nuestro</a:t>
            </a:r>
          </a:p>
          <a:p>
            <a:pPr>
              <a:spcBef>
                <a:spcPct val="0"/>
              </a:spcBef>
              <a:buClrTx/>
              <a:buFontTx/>
              <a:buNone/>
            </a:pPr>
            <a:r>
              <a:rPr lang="es-PR" altLang="es-PR" sz="2400" b="0">
                <a:latin typeface="Arial" panose="020B0604020202020204" pitchFamily="34" charset="0"/>
              </a:rPr>
              <a:t>    cuerpo y sus diferentes partes.  Facilita reflejos   </a:t>
            </a:r>
          </a:p>
          <a:p>
            <a:pPr>
              <a:spcBef>
                <a:spcPct val="0"/>
              </a:spcBef>
              <a:buClrTx/>
              <a:buFontTx/>
              <a:buNone/>
            </a:pPr>
            <a:r>
              <a:rPr lang="es-PR" altLang="es-PR" sz="2400" b="0">
                <a:latin typeface="Arial" panose="020B0604020202020204" pitchFamily="34" charset="0"/>
              </a:rPr>
              <a:t>    auromáticos con relación a la postura. Proveen </a:t>
            </a:r>
          </a:p>
          <a:p>
            <a:pPr>
              <a:spcBef>
                <a:spcPct val="0"/>
              </a:spcBef>
              <a:buClrTx/>
              <a:buFontTx/>
              <a:buNone/>
            </a:pPr>
            <a:r>
              <a:rPr lang="es-PR" altLang="es-PR" sz="2400" b="0">
                <a:latin typeface="Arial" panose="020B0604020202020204" pitchFamily="34" charset="0"/>
              </a:rPr>
              <a:t>    información al sistema nervioso central con referente a:</a:t>
            </a:r>
          </a:p>
          <a:p>
            <a:pPr lvl="1">
              <a:spcBef>
                <a:spcPct val="0"/>
              </a:spcBef>
              <a:buClrTx/>
              <a:buFontTx/>
              <a:buNone/>
            </a:pPr>
            <a:r>
              <a:rPr lang="es-PR" altLang="es-PR" sz="2400" b="0">
                <a:solidFill>
                  <a:schemeClr val="tx1"/>
                </a:solidFill>
                <a:latin typeface="Arial" panose="020B0604020202020204" pitchFamily="34" charset="0"/>
              </a:rPr>
              <a:t>  (1) el grado de rotación de la articulación</a:t>
            </a:r>
          </a:p>
          <a:p>
            <a:pPr lvl="1">
              <a:spcBef>
                <a:spcPct val="0"/>
              </a:spcBef>
              <a:buClrTx/>
              <a:buFontTx/>
              <a:buNone/>
            </a:pPr>
            <a:r>
              <a:rPr lang="es-PR" altLang="es-PR" sz="2400" b="0">
                <a:solidFill>
                  <a:schemeClr val="tx1"/>
                </a:solidFill>
                <a:latin typeface="Arial" panose="020B0604020202020204" pitchFamily="34" charset="0"/>
              </a:rPr>
              <a:t>  (2) la velocidad del movimiento en la articulación</a:t>
            </a:r>
          </a:p>
          <a:p>
            <a:pPr lvl="1">
              <a:spcBef>
                <a:spcPct val="0"/>
              </a:spcBef>
              <a:buClrTx/>
              <a:buFontTx/>
              <a:buNone/>
            </a:pPr>
            <a:r>
              <a:rPr lang="es-PR" altLang="es-PR" sz="2400" b="0">
                <a:solidFill>
                  <a:schemeClr val="tx1"/>
                </a:solidFill>
                <a:latin typeface="Arial" panose="020B0604020202020204" pitchFamily="34" charset="0"/>
              </a:rPr>
              <a:t>  (3) el grado de deformación ocasionado por presión</a:t>
            </a:r>
            <a:endParaRPr lang="en-US" altLang="es-PR" sz="2400" b="0">
              <a:solidFill>
                <a:schemeClr val="tx1"/>
              </a:solidFill>
              <a:latin typeface="Arial" panose="020B0604020202020204" pitchFamily="34" charset="0"/>
            </a:endParaRPr>
          </a:p>
        </p:txBody>
      </p:sp>
    </p:spTree>
    <p:custDataLst>
      <p:tags r:id="rId1"/>
    </p:custDataLst>
  </p:cSld>
  <p:clrMapOvr>
    <a:masterClrMapping/>
  </p:clrMapOvr>
  <p:transition spd="slow">
    <p:newsflash/>
    <p:sndAc>
      <p:stSnd>
        <p:snd r:embed="rId4" name="breeze.wav"/>
      </p:stSnd>
    </p:sndAc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93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293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93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2293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9379" grpId="0" autoUpdateAnimBg="0"/>
      <p:bldP spid="229380" grpId="0" autoUpdateAnimBg="0"/>
    </p:bldLst>
  </p:timing>
</p:sld>
</file>

<file path=ppt/slides/slide1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/>
          </p:cNvSpPr>
          <p:nvPr/>
        </p:nvSpPr>
        <p:spPr bwMode="auto">
          <a:xfrm>
            <a:off x="0" y="692150"/>
            <a:ext cx="9144000" cy="360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1pPr>
            <a:lvl2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2pPr>
            <a:lvl3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3pPr>
            <a:lvl4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4pPr>
            <a:lvl5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9pPr>
          </a:lstStyle>
          <a:p>
            <a:pPr algn="ctr">
              <a:lnSpc>
                <a:spcPct val="110000"/>
              </a:lnSpc>
              <a:defRPr/>
            </a:pPr>
            <a:r>
              <a:rPr lang="es-PR" altLang="es-PR" sz="2500" b="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PROGRAMA DE REHABILITACIÓN: </a:t>
            </a:r>
            <a:r>
              <a:rPr lang="es-PR" altLang="es-PR" sz="2500" b="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METAS</a:t>
            </a:r>
          </a:p>
        </p:txBody>
      </p:sp>
      <p:sp>
        <p:nvSpPr>
          <p:cNvPr id="3" name="Title 1"/>
          <p:cNvSpPr>
            <a:spLocks/>
          </p:cNvSpPr>
          <p:nvPr/>
        </p:nvSpPr>
        <p:spPr bwMode="auto">
          <a:xfrm>
            <a:off x="0" y="1125538"/>
            <a:ext cx="9144000" cy="50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1pPr>
            <a:lvl2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2pPr>
            <a:lvl3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3pPr>
            <a:lvl4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4pPr>
            <a:lvl5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9pPr>
          </a:lstStyle>
          <a:p>
            <a:pPr algn="ctr">
              <a:lnSpc>
                <a:spcPct val="120000"/>
              </a:lnSpc>
              <a:defRPr/>
            </a:pPr>
            <a:r>
              <a:rPr lang="es-PR" altLang="es-PR" sz="2800" b="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* A Corto y Largo Plazo*</a:t>
            </a:r>
          </a:p>
        </p:txBody>
      </p:sp>
      <p:pic>
        <p:nvPicPr>
          <p:cNvPr id="299012" name="Picture 4" descr="CURVHEAD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27088" y="1700213"/>
            <a:ext cx="7488237" cy="5762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4" name="Title 1"/>
          <p:cNvSpPr>
            <a:spLocks/>
          </p:cNvSpPr>
          <p:nvPr/>
        </p:nvSpPr>
        <p:spPr bwMode="auto">
          <a:xfrm>
            <a:off x="898525" y="1700213"/>
            <a:ext cx="7129463" cy="477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1pPr>
            <a:lvl2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2pPr>
            <a:lvl3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3pPr>
            <a:lvl4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4pPr>
            <a:lvl5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9pPr>
          </a:lstStyle>
          <a:p>
            <a:pPr algn="ctr">
              <a:lnSpc>
                <a:spcPct val="120000"/>
              </a:lnSpc>
              <a:defRPr/>
            </a:pPr>
            <a:r>
              <a:rPr lang="es-PR" altLang="es-PR" sz="2800" b="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 </a:t>
            </a:r>
            <a:r>
              <a:rPr lang="es-PR" altLang="es-PR" sz="2600" b="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Componentes o Metas a Corto Plazo</a:t>
            </a:r>
          </a:p>
        </p:txBody>
      </p:sp>
      <p:sp>
        <p:nvSpPr>
          <p:cNvPr id="828422" name="Text Box 6"/>
          <p:cNvSpPr txBox="1">
            <a:spLocks noChangeArrowheads="1"/>
          </p:cNvSpPr>
          <p:nvPr/>
        </p:nvSpPr>
        <p:spPr bwMode="auto">
          <a:xfrm>
            <a:off x="539750" y="2520950"/>
            <a:ext cx="83185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eaLnBrk="1" hangingPunct="1">
              <a:lnSpc>
                <a:spcPct val="90000"/>
              </a:lnSpc>
              <a:spcBef>
                <a:spcPct val="20000"/>
              </a:spcBef>
              <a:defRPr/>
            </a:pPr>
            <a:r>
              <a:rPr lang="en-US" altLang="es-PR" sz="2800">
                <a:effectLst>
                  <a:outerShdw blurRad="38100" dist="38100" dir="2700000" algn="tl">
                    <a:srgbClr val="C0C0C0"/>
                  </a:outerShdw>
                </a:effectLst>
                <a:latin typeface="Calibri" panose="020F0502020204030204" pitchFamily="34" charset="0"/>
              </a:rPr>
              <a:t>Restablecer el </a:t>
            </a:r>
            <a:r>
              <a:rPr lang="en-US" altLang="es-PR" sz="280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alibri" panose="020F0502020204030204" pitchFamily="34" charset="0"/>
              </a:rPr>
              <a:t>control neuromuscular</a:t>
            </a:r>
            <a:r>
              <a:rPr lang="en-US" altLang="es-PR">
                <a:effectLst>
                  <a:outerShdw blurRad="38100" dist="38100" dir="2700000" algn="tl">
                    <a:srgbClr val="C0C0C0"/>
                  </a:outerShdw>
                </a:effectLst>
              </a:rPr>
              <a:t>:</a:t>
            </a:r>
          </a:p>
        </p:txBody>
      </p:sp>
      <p:pic>
        <p:nvPicPr>
          <p:cNvPr id="299015" name="Picture 7" descr="Bullets_Arrow_Blue1_Right_03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3850" y="2592388"/>
            <a:ext cx="271463" cy="266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28424" name="Text Box 8"/>
          <p:cNvSpPr txBox="1">
            <a:spLocks noChangeArrowheads="1"/>
          </p:cNvSpPr>
          <p:nvPr/>
        </p:nvSpPr>
        <p:spPr bwMode="auto">
          <a:xfrm>
            <a:off x="900113" y="2997200"/>
            <a:ext cx="7993062" cy="4127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defRPr/>
            </a:pPr>
            <a:r>
              <a:rPr lang="en-US" altLang="es-PR" sz="2100">
                <a:solidFill>
                  <a:srgbClr val="000000"/>
                </a:solidFill>
              </a:rPr>
              <a:t>Concepto:</a:t>
            </a:r>
            <a:endParaRPr lang="en-US" altLang="es-PR" sz="2100" b="0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299017" name="Picture 9" descr="Bullet_Round_Diamond_Maggenta_02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4213" y="3068638"/>
            <a:ext cx="276225" cy="273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28426" name="Text Box 10"/>
          <p:cNvSpPr txBox="1">
            <a:spLocks noChangeArrowheads="1"/>
          </p:cNvSpPr>
          <p:nvPr/>
        </p:nvSpPr>
        <p:spPr bwMode="auto">
          <a:xfrm>
            <a:off x="1262063" y="3454400"/>
            <a:ext cx="7558087" cy="6953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es-ES" altLang="es-PR" sz="2200">
                <a:solidFill>
                  <a:srgbClr val="000000"/>
                </a:solidFill>
                <a:latin typeface="Arial" panose="020B0604020202020204" pitchFamily="34" charset="0"/>
              </a:rPr>
              <a:t>Restauración de la habilidad de seguir un patrón sensorial previamente establecido</a:t>
            </a:r>
            <a:endParaRPr lang="en-US" altLang="es-PR" sz="2100" b="0" i="1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299019" name="Picture 11" descr="Bullets_Arrow-Thin_Green_Right_02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42988" y="3487738"/>
            <a:ext cx="284162" cy="288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28428" name="Text Box 12"/>
          <p:cNvSpPr txBox="1">
            <a:spLocks noChangeArrowheads="1"/>
          </p:cNvSpPr>
          <p:nvPr/>
        </p:nvSpPr>
        <p:spPr bwMode="auto">
          <a:xfrm>
            <a:off x="1262063" y="4246563"/>
            <a:ext cx="7558087" cy="6953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es-ES" altLang="es-PR" sz="2200">
                <a:solidFill>
                  <a:srgbClr val="000000"/>
                </a:solidFill>
                <a:latin typeface="Arial" panose="020B0604020202020204" pitchFamily="34" charset="0"/>
              </a:rPr>
              <a:t>Es el intento de la mente de enseñar al cuerpo un movimiento específico</a:t>
            </a:r>
            <a:endParaRPr lang="en-US" altLang="es-PR" sz="2100" b="0" i="1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299021" name="Picture 13" descr="Bullets_Arrow-Thin_Green_Right_02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42988" y="4279900"/>
            <a:ext cx="284162" cy="288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99022" name="Text Box 6"/>
          <p:cNvSpPr txBox="1">
            <a:spLocks noChangeArrowheads="1"/>
          </p:cNvSpPr>
          <p:nvPr/>
        </p:nvSpPr>
        <p:spPr bwMode="auto">
          <a:xfrm>
            <a:off x="179388" y="5805488"/>
            <a:ext cx="8893175" cy="576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•"/>
              <a:tabLst>
                <a:tab pos="7485063" algn="l"/>
              </a:tabLst>
              <a:defRPr sz="28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>
              <a:spcBef>
                <a:spcPts val="300"/>
              </a:spcBef>
              <a:buClr>
                <a:schemeClr val="accent2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600">
                <a:solidFill>
                  <a:schemeClr val="accent2"/>
                </a:solidFill>
                <a:latin typeface="Georgia" panose="02040502050405020303" pitchFamily="18" charset="0"/>
              </a:defRPr>
            </a:lvl2pPr>
            <a:lvl3pPr marL="11430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tabLst>
                <a:tab pos="7485063" algn="l"/>
              </a:tabLst>
              <a:defRPr sz="2400">
                <a:solidFill>
                  <a:schemeClr val="accent1"/>
                </a:solidFill>
                <a:latin typeface="Georgia" panose="02040502050405020303" pitchFamily="18" charset="0"/>
              </a:defRPr>
            </a:lvl3pPr>
            <a:lvl4pPr marL="16002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tabLst>
                <a:tab pos="7485063" algn="l"/>
              </a:tabLst>
              <a:defRPr sz="2200">
                <a:solidFill>
                  <a:schemeClr val="accent1"/>
                </a:solidFill>
                <a:latin typeface="Georgia" panose="02040502050405020303" pitchFamily="18" charset="0"/>
              </a:defRPr>
            </a:lvl4pPr>
            <a:lvl5pPr marL="2057400" indent="-228600"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es-ES" altLang="es-PR" sz="1200" i="1">
                <a:latin typeface="Times New Roman" panose="02020603050405020304" pitchFamily="18" charset="0"/>
              </a:rPr>
              <a:t>NOTA</a:t>
            </a:r>
            <a:r>
              <a:rPr lang="es-ES" altLang="es-PR" sz="1200">
                <a:latin typeface="Times New Roman" panose="02020603050405020304" pitchFamily="18" charset="0"/>
              </a:rPr>
              <a:t>.</a:t>
            </a:r>
            <a:r>
              <a:rPr lang="es-ES" altLang="es-PR" sz="1200" b="0">
                <a:latin typeface="Times New Roman" panose="02020603050405020304" pitchFamily="18" charset="0"/>
              </a:rPr>
              <a:t> Tomado de: “Essential Considerations in Designing a Rehabilitation Program for the Injured Patient,” por W. E. Prentice. En </a:t>
            </a:r>
            <a:r>
              <a:rPr lang="en-US" altLang="es-PR" sz="1200" i="1">
                <a:latin typeface="Times New Roman" panose="02020603050405020304" pitchFamily="18" charset="0"/>
              </a:rPr>
              <a:t>Rehabilitation Techniques for Sports Medicine and Athletic Training</a:t>
            </a:r>
            <a:r>
              <a:rPr lang="en-US" altLang="es-PR" sz="1200" b="0">
                <a:latin typeface="Times New Roman" panose="02020603050405020304" pitchFamily="18" charset="0"/>
              </a:rPr>
              <a:t>. 5ta. ed.; (p. 10), por</a:t>
            </a:r>
            <a:r>
              <a:rPr lang="es-ES" altLang="es-PR" sz="1200">
                <a:latin typeface="Times New Roman" panose="02020603050405020304" pitchFamily="18" charset="0"/>
              </a:rPr>
              <a:t> </a:t>
            </a:r>
            <a:r>
              <a:rPr lang="es-ES" altLang="es-PR" sz="1200" b="0">
                <a:latin typeface="Times New Roman" panose="02020603050405020304" pitchFamily="18" charset="0"/>
              </a:rPr>
              <a:t>W. E. Prentice (Ed.), 2011, New York, NY: McGraw-Hill, an imprint of The McGraw-Hill Companies, Inc. C</a:t>
            </a:r>
            <a:r>
              <a:rPr lang="en-US" altLang="es-PR" sz="1200" b="0">
                <a:latin typeface="Times New Roman" panose="02020603050405020304" pitchFamily="18" charset="0"/>
              </a:rPr>
              <a:t>opyright 2011 por The McGraw-Hill Companies, Inc.</a:t>
            </a:r>
          </a:p>
        </p:txBody>
      </p:sp>
    </p:spTree>
    <p:custDataLst>
      <p:tags r:id="rId1"/>
    </p:custDataLst>
  </p:cSld>
  <p:clrMapOvr>
    <a:masterClrMapping/>
  </p:clrMapOvr>
  <p:transition spd="slow">
    <p:newsflash/>
    <p:sndAc>
      <p:stSnd>
        <p:snd r:embed="rId4" name="breeze.wav"/>
      </p:stSnd>
    </p:sndAc>
  </p:transition>
</p:sld>
</file>

<file path=ppt/slides/slide1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/>
          </p:cNvSpPr>
          <p:nvPr/>
        </p:nvSpPr>
        <p:spPr bwMode="auto">
          <a:xfrm>
            <a:off x="0" y="692150"/>
            <a:ext cx="9144000" cy="360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1pPr>
            <a:lvl2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2pPr>
            <a:lvl3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3pPr>
            <a:lvl4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4pPr>
            <a:lvl5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9pPr>
          </a:lstStyle>
          <a:p>
            <a:pPr algn="ctr">
              <a:lnSpc>
                <a:spcPct val="110000"/>
              </a:lnSpc>
              <a:defRPr/>
            </a:pPr>
            <a:r>
              <a:rPr lang="es-PR" altLang="es-PR" sz="2500" b="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PROGRAMA DE REHABILITACIÓN: </a:t>
            </a:r>
            <a:r>
              <a:rPr lang="es-PR" altLang="es-PR" sz="2500" b="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METAS</a:t>
            </a:r>
          </a:p>
        </p:txBody>
      </p:sp>
      <p:sp>
        <p:nvSpPr>
          <p:cNvPr id="3" name="Title 1"/>
          <p:cNvSpPr>
            <a:spLocks/>
          </p:cNvSpPr>
          <p:nvPr/>
        </p:nvSpPr>
        <p:spPr bwMode="auto">
          <a:xfrm>
            <a:off x="0" y="1125538"/>
            <a:ext cx="9144000" cy="50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1pPr>
            <a:lvl2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2pPr>
            <a:lvl3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3pPr>
            <a:lvl4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4pPr>
            <a:lvl5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9pPr>
          </a:lstStyle>
          <a:p>
            <a:pPr algn="ctr">
              <a:lnSpc>
                <a:spcPct val="120000"/>
              </a:lnSpc>
              <a:defRPr/>
            </a:pPr>
            <a:r>
              <a:rPr lang="es-PR" altLang="es-PR" sz="2800" b="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* A Corto y Largo Plazo*</a:t>
            </a:r>
          </a:p>
        </p:txBody>
      </p:sp>
      <p:pic>
        <p:nvPicPr>
          <p:cNvPr id="301060" name="Picture 4" descr="CURVHEAD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27088" y="1700213"/>
            <a:ext cx="7488237" cy="5762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4" name="Title 1"/>
          <p:cNvSpPr>
            <a:spLocks/>
          </p:cNvSpPr>
          <p:nvPr/>
        </p:nvSpPr>
        <p:spPr bwMode="auto">
          <a:xfrm>
            <a:off x="898525" y="1700213"/>
            <a:ext cx="7129463" cy="477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1pPr>
            <a:lvl2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2pPr>
            <a:lvl3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3pPr>
            <a:lvl4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4pPr>
            <a:lvl5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9pPr>
          </a:lstStyle>
          <a:p>
            <a:pPr algn="ctr">
              <a:lnSpc>
                <a:spcPct val="120000"/>
              </a:lnSpc>
              <a:defRPr/>
            </a:pPr>
            <a:r>
              <a:rPr lang="es-PR" altLang="es-PR" sz="2800" b="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 </a:t>
            </a:r>
            <a:r>
              <a:rPr lang="es-PR" altLang="es-PR" sz="2600" b="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Componentes o Metas a Corto Plazo</a:t>
            </a:r>
          </a:p>
        </p:txBody>
      </p:sp>
      <p:sp>
        <p:nvSpPr>
          <p:cNvPr id="827398" name="Text Box 6"/>
          <p:cNvSpPr txBox="1">
            <a:spLocks noChangeArrowheads="1"/>
          </p:cNvSpPr>
          <p:nvPr/>
        </p:nvSpPr>
        <p:spPr bwMode="auto">
          <a:xfrm>
            <a:off x="539750" y="2520950"/>
            <a:ext cx="83185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eaLnBrk="1" hangingPunct="1">
              <a:lnSpc>
                <a:spcPct val="90000"/>
              </a:lnSpc>
              <a:spcBef>
                <a:spcPct val="20000"/>
              </a:spcBef>
              <a:defRPr/>
            </a:pPr>
            <a:r>
              <a:rPr lang="en-US" altLang="es-PR" sz="2800">
                <a:effectLst>
                  <a:outerShdw blurRad="38100" dist="38100" dir="2700000" algn="tl">
                    <a:srgbClr val="C0C0C0"/>
                  </a:outerShdw>
                </a:effectLst>
                <a:latin typeface="Calibri" panose="020F0502020204030204" pitchFamily="34" charset="0"/>
              </a:rPr>
              <a:t>Restablecer el </a:t>
            </a:r>
            <a:r>
              <a:rPr lang="en-US" altLang="es-PR" sz="280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alibri" panose="020F0502020204030204" pitchFamily="34" charset="0"/>
              </a:rPr>
              <a:t>control neuromuscular</a:t>
            </a:r>
            <a:r>
              <a:rPr lang="en-US" altLang="es-PR">
                <a:effectLst>
                  <a:outerShdw blurRad="38100" dist="38100" dir="2700000" algn="tl">
                    <a:srgbClr val="C0C0C0"/>
                  </a:outerShdw>
                </a:effectLst>
              </a:rPr>
              <a:t>:</a:t>
            </a:r>
          </a:p>
        </p:txBody>
      </p:sp>
      <p:pic>
        <p:nvPicPr>
          <p:cNvPr id="301063" name="Picture 7" descr="Bullets_Arrow_Blue1_Right_03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3850" y="2592388"/>
            <a:ext cx="271463" cy="266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27400" name="Text Box 8"/>
          <p:cNvSpPr txBox="1">
            <a:spLocks noChangeArrowheads="1"/>
          </p:cNvSpPr>
          <p:nvPr/>
        </p:nvSpPr>
        <p:spPr bwMode="auto">
          <a:xfrm>
            <a:off x="900113" y="2997200"/>
            <a:ext cx="7993062" cy="4127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defRPr/>
            </a:pPr>
            <a:r>
              <a:rPr lang="en-US" altLang="es-PR" sz="2100">
                <a:solidFill>
                  <a:srgbClr val="000000"/>
                </a:solidFill>
              </a:rPr>
              <a:t>Valor:</a:t>
            </a:r>
            <a:endParaRPr lang="en-US" altLang="es-PR" sz="2100" b="0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301065" name="Picture 9" descr="Bullet_Round_Diamond_Maggenta_02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4213" y="3068638"/>
            <a:ext cx="276225" cy="273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1066" name="Text Box 6"/>
          <p:cNvSpPr txBox="1">
            <a:spLocks noChangeArrowheads="1"/>
          </p:cNvSpPr>
          <p:nvPr/>
        </p:nvSpPr>
        <p:spPr bwMode="auto">
          <a:xfrm>
            <a:off x="179388" y="5805488"/>
            <a:ext cx="8893175" cy="576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•"/>
              <a:tabLst>
                <a:tab pos="7485063" algn="l"/>
              </a:tabLst>
              <a:defRPr sz="28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>
              <a:spcBef>
                <a:spcPts val="300"/>
              </a:spcBef>
              <a:buClr>
                <a:schemeClr val="accent2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600">
                <a:solidFill>
                  <a:schemeClr val="accent2"/>
                </a:solidFill>
                <a:latin typeface="Georgia" panose="02040502050405020303" pitchFamily="18" charset="0"/>
              </a:defRPr>
            </a:lvl2pPr>
            <a:lvl3pPr marL="11430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tabLst>
                <a:tab pos="7485063" algn="l"/>
              </a:tabLst>
              <a:defRPr sz="2400">
                <a:solidFill>
                  <a:schemeClr val="accent1"/>
                </a:solidFill>
                <a:latin typeface="Georgia" panose="02040502050405020303" pitchFamily="18" charset="0"/>
              </a:defRPr>
            </a:lvl3pPr>
            <a:lvl4pPr marL="16002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tabLst>
                <a:tab pos="7485063" algn="l"/>
              </a:tabLst>
              <a:defRPr sz="2200">
                <a:solidFill>
                  <a:schemeClr val="accent1"/>
                </a:solidFill>
                <a:latin typeface="Georgia" panose="02040502050405020303" pitchFamily="18" charset="0"/>
              </a:defRPr>
            </a:lvl4pPr>
            <a:lvl5pPr marL="2057400" indent="-228600"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es-ES" altLang="es-PR" sz="1200" i="1">
                <a:latin typeface="Times New Roman" panose="02020603050405020304" pitchFamily="18" charset="0"/>
              </a:rPr>
              <a:t>NOTA</a:t>
            </a:r>
            <a:r>
              <a:rPr lang="es-ES" altLang="es-PR" sz="1200">
                <a:latin typeface="Times New Roman" panose="02020603050405020304" pitchFamily="18" charset="0"/>
              </a:rPr>
              <a:t>.</a:t>
            </a:r>
            <a:r>
              <a:rPr lang="es-ES" altLang="es-PR" sz="1200" b="0">
                <a:latin typeface="Times New Roman" panose="02020603050405020304" pitchFamily="18" charset="0"/>
              </a:rPr>
              <a:t> Tomado de: “Essential Considerations in Designing a Rehabilitation Program for the Injured Patient,” por W. E. Prentice. En </a:t>
            </a:r>
            <a:r>
              <a:rPr lang="en-US" altLang="es-PR" sz="1200" i="1">
                <a:latin typeface="Times New Roman" panose="02020603050405020304" pitchFamily="18" charset="0"/>
              </a:rPr>
              <a:t>Rehabilitation Techniques for Sports Medicine and Athletic Training</a:t>
            </a:r>
            <a:r>
              <a:rPr lang="en-US" altLang="es-PR" sz="1200" b="0">
                <a:latin typeface="Times New Roman" panose="02020603050405020304" pitchFamily="18" charset="0"/>
              </a:rPr>
              <a:t>. 5ta. ed.; (p. 10), por</a:t>
            </a:r>
            <a:r>
              <a:rPr lang="es-ES" altLang="es-PR" sz="1200">
                <a:latin typeface="Times New Roman" panose="02020603050405020304" pitchFamily="18" charset="0"/>
              </a:rPr>
              <a:t> </a:t>
            </a:r>
            <a:r>
              <a:rPr lang="es-ES" altLang="es-PR" sz="1200" b="0">
                <a:latin typeface="Times New Roman" panose="02020603050405020304" pitchFamily="18" charset="0"/>
              </a:rPr>
              <a:t>W. E. Prentice (Ed.), 2011, New York, NY: McGraw-Hill, an imprint of The McGraw-Hill Companies, Inc. C</a:t>
            </a:r>
            <a:r>
              <a:rPr lang="en-US" altLang="es-PR" sz="1200" b="0">
                <a:latin typeface="Times New Roman" panose="02020603050405020304" pitchFamily="18" charset="0"/>
              </a:rPr>
              <a:t>opyright 2011 por The McGraw-Hill Companies, Inc.</a:t>
            </a:r>
          </a:p>
        </p:txBody>
      </p:sp>
      <p:sp>
        <p:nvSpPr>
          <p:cNvPr id="827403" name="Text Box 11"/>
          <p:cNvSpPr txBox="1">
            <a:spLocks noChangeArrowheads="1"/>
          </p:cNvSpPr>
          <p:nvPr/>
        </p:nvSpPr>
        <p:spPr bwMode="auto">
          <a:xfrm>
            <a:off x="1262063" y="3454400"/>
            <a:ext cx="7558087" cy="393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es-ES" altLang="es-PR" sz="2200">
                <a:solidFill>
                  <a:srgbClr val="000000"/>
                </a:solidFill>
                <a:latin typeface="Arial" panose="020B0604020202020204" pitchFamily="34" charset="0"/>
              </a:rPr>
              <a:t>Es crítico a través de todo el proceso de recuperación</a:t>
            </a:r>
            <a:endParaRPr lang="en-US" altLang="es-PR" sz="2100" b="0" i="1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301068" name="Picture 12" descr="Bullets_Arrow-Thin_Green_Right_02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42988" y="3487738"/>
            <a:ext cx="284162" cy="288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27405" name="Text Box 13"/>
          <p:cNvSpPr txBox="1">
            <a:spLocks noChangeArrowheads="1"/>
          </p:cNvSpPr>
          <p:nvPr/>
        </p:nvSpPr>
        <p:spPr bwMode="auto">
          <a:xfrm>
            <a:off x="1262063" y="3886200"/>
            <a:ext cx="7558087" cy="6953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es-ES" altLang="es-PR" sz="2200">
                <a:solidFill>
                  <a:srgbClr val="000000"/>
                </a:solidFill>
                <a:latin typeface="Arial" panose="020B0604020202020204" pitchFamily="34" charset="0"/>
              </a:rPr>
              <a:t>Es de suma importancia durante las </a:t>
            </a:r>
            <a:r>
              <a:rPr lang="es-ES" altLang="es-PR" sz="2200" i="1">
                <a:solidFill>
                  <a:srgbClr val="000000"/>
                </a:solidFill>
                <a:latin typeface="Arial" panose="020B0604020202020204" pitchFamily="34" charset="0"/>
              </a:rPr>
              <a:t>etapas iniciales</a:t>
            </a:r>
            <a:r>
              <a:rPr lang="es-ES" altLang="es-PR" sz="2200">
                <a:solidFill>
                  <a:srgbClr val="000000"/>
                </a:solidFill>
                <a:latin typeface="Arial" panose="020B0604020202020204" pitchFamily="34" charset="0"/>
              </a:rPr>
              <a:t> de la Rehabilitación:</a:t>
            </a:r>
            <a:endParaRPr lang="en-US" altLang="es-PR" sz="2100" b="0" i="1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301070" name="Picture 14" descr="Bullets_Arrow-Thin_Green_Right_02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42988" y="3919538"/>
            <a:ext cx="284162" cy="288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27407" name="Text Box 15"/>
          <p:cNvSpPr txBox="1">
            <a:spLocks noChangeArrowheads="1"/>
          </p:cNvSpPr>
          <p:nvPr/>
        </p:nvSpPr>
        <p:spPr bwMode="auto">
          <a:xfrm>
            <a:off x="1258888" y="4619625"/>
            <a:ext cx="7596187" cy="393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es-ES" altLang="es-PR" sz="2200">
                <a:solidFill>
                  <a:srgbClr val="000000"/>
                </a:solidFill>
                <a:latin typeface="Calibri" panose="020F0502020204030204" pitchFamily="34" charset="0"/>
              </a:rPr>
              <a:t>Esto previene la reincidencia de la lesión</a:t>
            </a:r>
            <a:endParaRPr lang="en-US" altLang="es-PR" sz="2200" b="0" i="1" u="sng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</p:spTree>
    <p:custDataLst>
      <p:tags r:id="rId1"/>
    </p:custDataLst>
  </p:cSld>
  <p:clrMapOvr>
    <a:masterClrMapping/>
  </p:clrMapOvr>
  <p:transition spd="slow">
    <p:newsflash/>
    <p:sndAc>
      <p:stSnd>
        <p:snd r:embed="rId4" name="breeze.wav"/>
      </p:stSnd>
    </p:sndAc>
  </p:transition>
</p:sld>
</file>

<file path=ppt/slides/slide1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/>
          </p:cNvSpPr>
          <p:nvPr/>
        </p:nvSpPr>
        <p:spPr bwMode="auto">
          <a:xfrm>
            <a:off x="0" y="692150"/>
            <a:ext cx="9144000" cy="360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1pPr>
            <a:lvl2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2pPr>
            <a:lvl3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3pPr>
            <a:lvl4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4pPr>
            <a:lvl5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9pPr>
          </a:lstStyle>
          <a:p>
            <a:pPr algn="ctr">
              <a:lnSpc>
                <a:spcPct val="110000"/>
              </a:lnSpc>
              <a:defRPr/>
            </a:pPr>
            <a:r>
              <a:rPr lang="es-PR" altLang="es-PR" sz="2500" b="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PROGRAMA DE REHABILITACIÓN: </a:t>
            </a:r>
            <a:r>
              <a:rPr lang="es-PR" altLang="es-PR" sz="2500" b="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METAS</a:t>
            </a:r>
          </a:p>
        </p:txBody>
      </p:sp>
      <p:sp>
        <p:nvSpPr>
          <p:cNvPr id="3" name="Title 1"/>
          <p:cNvSpPr>
            <a:spLocks/>
          </p:cNvSpPr>
          <p:nvPr/>
        </p:nvSpPr>
        <p:spPr bwMode="auto">
          <a:xfrm>
            <a:off x="0" y="1125538"/>
            <a:ext cx="9144000" cy="50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1pPr>
            <a:lvl2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2pPr>
            <a:lvl3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3pPr>
            <a:lvl4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4pPr>
            <a:lvl5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9pPr>
          </a:lstStyle>
          <a:p>
            <a:pPr algn="ctr">
              <a:lnSpc>
                <a:spcPct val="120000"/>
              </a:lnSpc>
              <a:defRPr/>
            </a:pPr>
            <a:r>
              <a:rPr lang="es-PR" altLang="es-PR" sz="2800" b="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* A Corto y Largo Plazo*</a:t>
            </a:r>
          </a:p>
        </p:txBody>
      </p:sp>
      <p:pic>
        <p:nvPicPr>
          <p:cNvPr id="303108" name="Picture 4" descr="CURVHEAD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27088" y="1700213"/>
            <a:ext cx="7488237" cy="5762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4" name="Title 1"/>
          <p:cNvSpPr>
            <a:spLocks/>
          </p:cNvSpPr>
          <p:nvPr/>
        </p:nvSpPr>
        <p:spPr bwMode="auto">
          <a:xfrm>
            <a:off x="898525" y="1700213"/>
            <a:ext cx="7129463" cy="477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1pPr>
            <a:lvl2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2pPr>
            <a:lvl3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3pPr>
            <a:lvl4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4pPr>
            <a:lvl5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9pPr>
          </a:lstStyle>
          <a:p>
            <a:pPr algn="ctr">
              <a:lnSpc>
                <a:spcPct val="120000"/>
              </a:lnSpc>
              <a:defRPr/>
            </a:pPr>
            <a:r>
              <a:rPr lang="es-PR" altLang="es-PR" sz="2800" b="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 </a:t>
            </a:r>
            <a:r>
              <a:rPr lang="es-PR" altLang="es-PR" sz="2600" b="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Componentes o Metas a Corto Plazo</a:t>
            </a:r>
          </a:p>
        </p:txBody>
      </p:sp>
      <p:sp>
        <p:nvSpPr>
          <p:cNvPr id="822278" name="Text Box 6"/>
          <p:cNvSpPr txBox="1">
            <a:spLocks noChangeArrowheads="1"/>
          </p:cNvSpPr>
          <p:nvPr/>
        </p:nvSpPr>
        <p:spPr bwMode="auto">
          <a:xfrm>
            <a:off x="539750" y="2520950"/>
            <a:ext cx="83185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eaLnBrk="1" hangingPunct="1">
              <a:lnSpc>
                <a:spcPct val="90000"/>
              </a:lnSpc>
              <a:spcBef>
                <a:spcPct val="20000"/>
              </a:spcBef>
              <a:defRPr/>
            </a:pPr>
            <a:r>
              <a:rPr lang="en-US" altLang="es-PR" sz="2800">
                <a:effectLst>
                  <a:outerShdw blurRad="38100" dist="38100" dir="2700000" algn="tl">
                    <a:srgbClr val="C0C0C0"/>
                  </a:outerShdw>
                </a:effectLst>
                <a:latin typeface="Calibri" panose="020F0502020204030204" pitchFamily="34" charset="0"/>
              </a:rPr>
              <a:t>Restablecer el </a:t>
            </a:r>
            <a:r>
              <a:rPr lang="en-US" altLang="es-PR" sz="280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alibri" panose="020F0502020204030204" pitchFamily="34" charset="0"/>
              </a:rPr>
              <a:t>control neuromuscular</a:t>
            </a:r>
            <a:r>
              <a:rPr lang="en-US" altLang="es-PR">
                <a:effectLst>
                  <a:outerShdw blurRad="38100" dist="38100" dir="2700000" algn="tl">
                    <a:srgbClr val="C0C0C0"/>
                  </a:outerShdw>
                </a:effectLst>
              </a:rPr>
              <a:t>:</a:t>
            </a:r>
          </a:p>
        </p:txBody>
      </p:sp>
      <p:pic>
        <p:nvPicPr>
          <p:cNvPr id="303111" name="Picture 7" descr="Bullets_Arrow_Blue1_Right_03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3850" y="2592388"/>
            <a:ext cx="271463" cy="266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22280" name="Text Box 8"/>
          <p:cNvSpPr txBox="1">
            <a:spLocks noChangeArrowheads="1"/>
          </p:cNvSpPr>
          <p:nvPr/>
        </p:nvSpPr>
        <p:spPr bwMode="auto">
          <a:xfrm>
            <a:off x="900113" y="2997200"/>
            <a:ext cx="7993062" cy="4127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defRPr/>
            </a:pPr>
            <a:r>
              <a:rPr lang="en-US" altLang="es-PR" sz="2100">
                <a:solidFill>
                  <a:srgbClr val="000000"/>
                </a:solidFill>
              </a:rPr>
              <a:t>Importancia:</a:t>
            </a:r>
            <a:endParaRPr lang="en-US" altLang="es-PR" sz="2100" b="0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303113" name="Picture 9" descr="Bullet_Round_Diamond_Maggenta_02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4213" y="3068638"/>
            <a:ext cx="276225" cy="273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22287" name="Text Box 15"/>
          <p:cNvSpPr txBox="1">
            <a:spLocks noChangeArrowheads="1"/>
          </p:cNvSpPr>
          <p:nvPr/>
        </p:nvSpPr>
        <p:spPr bwMode="auto">
          <a:xfrm>
            <a:off x="971550" y="3500438"/>
            <a:ext cx="7558088" cy="19018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es-ES" altLang="es-PR" sz="2200">
                <a:solidFill>
                  <a:srgbClr val="000000"/>
                </a:solidFill>
                <a:latin typeface="Arial" panose="020B0604020202020204" pitchFamily="34" charset="0"/>
              </a:rPr>
              <a:t>La repetición exitosa de un movimiento que cursa un patrón, permite que la ejecutoria de la actividad (Ej: destreza motriz particular) progrese con menos dificultad, de manera que requiera menos concentración, hasta que el movimiento se convierta en una acción automática</a:t>
            </a:r>
            <a:endParaRPr lang="en-US" altLang="es-PR" sz="2100" b="0" i="1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sp>
        <p:nvSpPr>
          <p:cNvPr id="303115" name="Text Box 6"/>
          <p:cNvSpPr txBox="1">
            <a:spLocks noChangeArrowheads="1"/>
          </p:cNvSpPr>
          <p:nvPr/>
        </p:nvSpPr>
        <p:spPr bwMode="auto">
          <a:xfrm>
            <a:off x="179388" y="5805488"/>
            <a:ext cx="8893175" cy="576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•"/>
              <a:tabLst>
                <a:tab pos="7485063" algn="l"/>
              </a:tabLst>
              <a:defRPr sz="28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>
              <a:spcBef>
                <a:spcPts val="300"/>
              </a:spcBef>
              <a:buClr>
                <a:schemeClr val="accent2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600">
                <a:solidFill>
                  <a:schemeClr val="accent2"/>
                </a:solidFill>
                <a:latin typeface="Georgia" panose="02040502050405020303" pitchFamily="18" charset="0"/>
              </a:defRPr>
            </a:lvl2pPr>
            <a:lvl3pPr marL="11430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tabLst>
                <a:tab pos="7485063" algn="l"/>
              </a:tabLst>
              <a:defRPr sz="2400">
                <a:solidFill>
                  <a:schemeClr val="accent1"/>
                </a:solidFill>
                <a:latin typeface="Georgia" panose="02040502050405020303" pitchFamily="18" charset="0"/>
              </a:defRPr>
            </a:lvl3pPr>
            <a:lvl4pPr marL="16002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tabLst>
                <a:tab pos="7485063" algn="l"/>
              </a:tabLst>
              <a:defRPr sz="2200">
                <a:solidFill>
                  <a:schemeClr val="accent1"/>
                </a:solidFill>
                <a:latin typeface="Georgia" panose="02040502050405020303" pitchFamily="18" charset="0"/>
              </a:defRPr>
            </a:lvl4pPr>
            <a:lvl5pPr marL="2057400" indent="-228600"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es-ES" altLang="es-PR" sz="1200" i="1">
                <a:latin typeface="Times New Roman" panose="02020603050405020304" pitchFamily="18" charset="0"/>
              </a:rPr>
              <a:t>NOTA</a:t>
            </a:r>
            <a:r>
              <a:rPr lang="es-ES" altLang="es-PR" sz="1200">
                <a:latin typeface="Times New Roman" panose="02020603050405020304" pitchFamily="18" charset="0"/>
              </a:rPr>
              <a:t>.</a:t>
            </a:r>
            <a:r>
              <a:rPr lang="es-ES" altLang="es-PR" sz="1200" b="0">
                <a:latin typeface="Times New Roman" panose="02020603050405020304" pitchFamily="18" charset="0"/>
              </a:rPr>
              <a:t> Tomado de: “Essential Considerations in Designing a Rehabilitation Program for the Injured Patient,” por W. E. Prentice. En </a:t>
            </a:r>
            <a:r>
              <a:rPr lang="en-US" altLang="es-PR" sz="1200" i="1">
                <a:latin typeface="Times New Roman" panose="02020603050405020304" pitchFamily="18" charset="0"/>
              </a:rPr>
              <a:t>Rehabilitation Techniques for Sports Medicine and Athletic Training</a:t>
            </a:r>
            <a:r>
              <a:rPr lang="en-US" altLang="es-PR" sz="1200" b="0">
                <a:latin typeface="Times New Roman" panose="02020603050405020304" pitchFamily="18" charset="0"/>
              </a:rPr>
              <a:t>. 5ta. ed.; (p. 10), por</a:t>
            </a:r>
            <a:r>
              <a:rPr lang="es-ES" altLang="es-PR" sz="1200">
                <a:latin typeface="Times New Roman" panose="02020603050405020304" pitchFamily="18" charset="0"/>
              </a:rPr>
              <a:t> </a:t>
            </a:r>
            <a:r>
              <a:rPr lang="es-ES" altLang="es-PR" sz="1200" b="0">
                <a:latin typeface="Times New Roman" panose="02020603050405020304" pitchFamily="18" charset="0"/>
              </a:rPr>
              <a:t>W. E. Prentice (Ed.), 2011, New York, NY: McGraw-Hill, an imprint of The McGraw-Hill Companies, Inc. C</a:t>
            </a:r>
            <a:r>
              <a:rPr lang="en-US" altLang="es-PR" sz="1200" b="0">
                <a:latin typeface="Times New Roman" panose="02020603050405020304" pitchFamily="18" charset="0"/>
              </a:rPr>
              <a:t>opyright 2011 por The McGraw-Hill Companies, Inc.</a:t>
            </a:r>
          </a:p>
        </p:txBody>
      </p:sp>
    </p:spTree>
    <p:custDataLst>
      <p:tags r:id="rId1"/>
    </p:custDataLst>
  </p:cSld>
  <p:clrMapOvr>
    <a:masterClrMapping/>
  </p:clrMapOvr>
  <p:transition spd="slow">
    <p:newsflash/>
    <p:sndAc>
      <p:stSnd>
        <p:snd r:embed="rId4" name="breeze.wav"/>
      </p:stSnd>
    </p:sndAc>
  </p:transition>
</p:sld>
</file>

<file path=ppt/slides/slide1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/>
          </p:cNvSpPr>
          <p:nvPr/>
        </p:nvSpPr>
        <p:spPr bwMode="auto">
          <a:xfrm>
            <a:off x="0" y="692150"/>
            <a:ext cx="9144000" cy="360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1pPr>
            <a:lvl2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2pPr>
            <a:lvl3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3pPr>
            <a:lvl4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4pPr>
            <a:lvl5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9pPr>
          </a:lstStyle>
          <a:p>
            <a:pPr algn="ctr">
              <a:lnSpc>
                <a:spcPct val="110000"/>
              </a:lnSpc>
              <a:defRPr/>
            </a:pPr>
            <a:r>
              <a:rPr lang="es-PR" altLang="es-PR" sz="2500" b="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PROGRAMA DE REHABILITACIÓN: </a:t>
            </a:r>
            <a:r>
              <a:rPr lang="es-PR" altLang="es-PR" sz="2500" b="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METAS</a:t>
            </a:r>
          </a:p>
        </p:txBody>
      </p:sp>
      <p:sp>
        <p:nvSpPr>
          <p:cNvPr id="3" name="Title 1"/>
          <p:cNvSpPr>
            <a:spLocks/>
          </p:cNvSpPr>
          <p:nvPr/>
        </p:nvSpPr>
        <p:spPr bwMode="auto">
          <a:xfrm>
            <a:off x="0" y="1125538"/>
            <a:ext cx="9144000" cy="50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1pPr>
            <a:lvl2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2pPr>
            <a:lvl3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3pPr>
            <a:lvl4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4pPr>
            <a:lvl5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9pPr>
          </a:lstStyle>
          <a:p>
            <a:pPr algn="ctr">
              <a:lnSpc>
                <a:spcPct val="120000"/>
              </a:lnSpc>
              <a:defRPr/>
            </a:pPr>
            <a:r>
              <a:rPr lang="es-PR" altLang="es-PR" sz="2800" b="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* A Corto y Largo Plazo*</a:t>
            </a:r>
          </a:p>
        </p:txBody>
      </p:sp>
      <p:pic>
        <p:nvPicPr>
          <p:cNvPr id="305156" name="Picture 4" descr="CURVHEAD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27088" y="1700213"/>
            <a:ext cx="7488237" cy="5762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4" name="Title 1"/>
          <p:cNvSpPr>
            <a:spLocks/>
          </p:cNvSpPr>
          <p:nvPr/>
        </p:nvSpPr>
        <p:spPr bwMode="auto">
          <a:xfrm>
            <a:off x="898525" y="1700213"/>
            <a:ext cx="7129463" cy="477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1pPr>
            <a:lvl2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2pPr>
            <a:lvl3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3pPr>
            <a:lvl4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4pPr>
            <a:lvl5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9pPr>
          </a:lstStyle>
          <a:p>
            <a:pPr algn="ctr">
              <a:lnSpc>
                <a:spcPct val="120000"/>
              </a:lnSpc>
              <a:defRPr/>
            </a:pPr>
            <a:r>
              <a:rPr lang="es-PR" altLang="es-PR" sz="2800" b="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 </a:t>
            </a:r>
            <a:r>
              <a:rPr lang="es-PR" altLang="es-PR" sz="2600" b="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Componentes o Metas a Corto Plazo</a:t>
            </a:r>
          </a:p>
        </p:txBody>
      </p:sp>
      <p:sp>
        <p:nvSpPr>
          <p:cNvPr id="824326" name="Text Box 6"/>
          <p:cNvSpPr txBox="1">
            <a:spLocks noChangeArrowheads="1"/>
          </p:cNvSpPr>
          <p:nvPr/>
        </p:nvSpPr>
        <p:spPr bwMode="auto">
          <a:xfrm>
            <a:off x="539750" y="2520950"/>
            <a:ext cx="83185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eaLnBrk="1" hangingPunct="1">
              <a:lnSpc>
                <a:spcPct val="90000"/>
              </a:lnSpc>
              <a:spcBef>
                <a:spcPct val="20000"/>
              </a:spcBef>
              <a:defRPr/>
            </a:pPr>
            <a:r>
              <a:rPr lang="en-US" altLang="es-PR" sz="2800">
                <a:effectLst>
                  <a:outerShdw blurRad="38100" dist="38100" dir="2700000" algn="tl">
                    <a:srgbClr val="C0C0C0"/>
                  </a:outerShdw>
                </a:effectLst>
                <a:latin typeface="Calibri" panose="020F0502020204030204" pitchFamily="34" charset="0"/>
              </a:rPr>
              <a:t>Restablecer el </a:t>
            </a:r>
            <a:r>
              <a:rPr lang="en-US" altLang="es-PR" sz="280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alibri" panose="020F0502020204030204" pitchFamily="34" charset="0"/>
              </a:rPr>
              <a:t>control neuromuscular</a:t>
            </a:r>
            <a:r>
              <a:rPr lang="en-US" altLang="es-PR">
                <a:effectLst>
                  <a:outerShdw blurRad="38100" dist="38100" dir="2700000" algn="tl">
                    <a:srgbClr val="C0C0C0"/>
                  </a:outerShdw>
                </a:effectLst>
              </a:rPr>
              <a:t>:</a:t>
            </a:r>
          </a:p>
        </p:txBody>
      </p:sp>
      <p:pic>
        <p:nvPicPr>
          <p:cNvPr id="305159" name="Picture 7" descr="Bullets_Arrow_Blue1_Right_03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3850" y="2592388"/>
            <a:ext cx="271463" cy="266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24328" name="Text Box 8"/>
          <p:cNvSpPr txBox="1">
            <a:spLocks noChangeArrowheads="1"/>
          </p:cNvSpPr>
          <p:nvPr/>
        </p:nvSpPr>
        <p:spPr bwMode="auto">
          <a:xfrm>
            <a:off x="900113" y="2997200"/>
            <a:ext cx="7993062" cy="4127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defRPr/>
            </a:pPr>
            <a:r>
              <a:rPr lang="en-US" altLang="es-PR" sz="2100">
                <a:solidFill>
                  <a:srgbClr val="000000"/>
                </a:solidFill>
              </a:rPr>
              <a:t>La automatización del movimiento:</a:t>
            </a:r>
            <a:endParaRPr lang="en-US" altLang="es-PR" sz="2100" b="0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305161" name="Picture 9" descr="Bullet_Round_Diamond_Maggenta_02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4213" y="3068638"/>
            <a:ext cx="276225" cy="273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24330" name="Text Box 10"/>
          <p:cNvSpPr txBox="1">
            <a:spLocks noChangeArrowheads="1"/>
          </p:cNvSpPr>
          <p:nvPr/>
        </p:nvSpPr>
        <p:spPr bwMode="auto">
          <a:xfrm>
            <a:off x="900113" y="3500438"/>
            <a:ext cx="7558087" cy="996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es-ES" altLang="es-PR" sz="2200">
                <a:solidFill>
                  <a:srgbClr val="000000"/>
                </a:solidFill>
                <a:latin typeface="Arial" panose="020B0604020202020204" pitchFamily="34" charset="0"/>
              </a:rPr>
              <a:t>Requiere muchas repeticiones del mismo movimiento, progresando paso a paso, desde un movimiento simple hasta la ejecución de uno más complejo</a:t>
            </a:r>
            <a:endParaRPr lang="en-US" altLang="es-PR" sz="2100" b="0" i="1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sp>
        <p:nvSpPr>
          <p:cNvPr id="305163" name="Text Box 6"/>
          <p:cNvSpPr txBox="1">
            <a:spLocks noChangeArrowheads="1"/>
          </p:cNvSpPr>
          <p:nvPr/>
        </p:nvSpPr>
        <p:spPr bwMode="auto">
          <a:xfrm>
            <a:off x="179388" y="5805488"/>
            <a:ext cx="8893175" cy="576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•"/>
              <a:tabLst>
                <a:tab pos="7485063" algn="l"/>
              </a:tabLst>
              <a:defRPr sz="28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>
              <a:spcBef>
                <a:spcPts val="300"/>
              </a:spcBef>
              <a:buClr>
                <a:schemeClr val="accent2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600">
                <a:solidFill>
                  <a:schemeClr val="accent2"/>
                </a:solidFill>
                <a:latin typeface="Georgia" panose="02040502050405020303" pitchFamily="18" charset="0"/>
              </a:defRPr>
            </a:lvl2pPr>
            <a:lvl3pPr marL="11430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tabLst>
                <a:tab pos="7485063" algn="l"/>
              </a:tabLst>
              <a:defRPr sz="2400">
                <a:solidFill>
                  <a:schemeClr val="accent1"/>
                </a:solidFill>
                <a:latin typeface="Georgia" panose="02040502050405020303" pitchFamily="18" charset="0"/>
              </a:defRPr>
            </a:lvl3pPr>
            <a:lvl4pPr marL="16002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tabLst>
                <a:tab pos="7485063" algn="l"/>
              </a:tabLst>
              <a:defRPr sz="2200">
                <a:solidFill>
                  <a:schemeClr val="accent1"/>
                </a:solidFill>
                <a:latin typeface="Georgia" panose="02040502050405020303" pitchFamily="18" charset="0"/>
              </a:defRPr>
            </a:lvl4pPr>
            <a:lvl5pPr marL="2057400" indent="-228600"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es-ES" altLang="es-PR" sz="1200" i="1">
                <a:latin typeface="Times New Roman" panose="02020603050405020304" pitchFamily="18" charset="0"/>
              </a:rPr>
              <a:t>NOTA</a:t>
            </a:r>
            <a:r>
              <a:rPr lang="es-ES" altLang="es-PR" sz="1200">
                <a:latin typeface="Times New Roman" panose="02020603050405020304" pitchFamily="18" charset="0"/>
              </a:rPr>
              <a:t>.</a:t>
            </a:r>
            <a:r>
              <a:rPr lang="es-ES" altLang="es-PR" sz="1200" b="0">
                <a:latin typeface="Times New Roman" panose="02020603050405020304" pitchFamily="18" charset="0"/>
              </a:rPr>
              <a:t> Tomado de: “Essential Considerations in Designing a Rehabilitation Program for the Injured Patient,” por W. E. Prentice. En </a:t>
            </a:r>
            <a:r>
              <a:rPr lang="en-US" altLang="es-PR" sz="1200" i="1">
                <a:latin typeface="Times New Roman" panose="02020603050405020304" pitchFamily="18" charset="0"/>
              </a:rPr>
              <a:t>Rehabilitation Techniques for Sports Medicine and Athletic Training</a:t>
            </a:r>
            <a:r>
              <a:rPr lang="en-US" altLang="es-PR" sz="1200" b="0">
                <a:latin typeface="Times New Roman" panose="02020603050405020304" pitchFamily="18" charset="0"/>
              </a:rPr>
              <a:t>. 5ta. ed.; (p. 10), por</a:t>
            </a:r>
            <a:r>
              <a:rPr lang="es-ES" altLang="es-PR" sz="1200">
                <a:latin typeface="Times New Roman" panose="02020603050405020304" pitchFamily="18" charset="0"/>
              </a:rPr>
              <a:t> </a:t>
            </a:r>
            <a:r>
              <a:rPr lang="es-ES" altLang="es-PR" sz="1200" b="0">
                <a:latin typeface="Times New Roman" panose="02020603050405020304" pitchFamily="18" charset="0"/>
              </a:rPr>
              <a:t>W. E. Prentice (Ed.), 2011, New York, NY: McGraw-Hill, an imprint of The McGraw-Hill Companies, Inc. C</a:t>
            </a:r>
            <a:r>
              <a:rPr lang="en-US" altLang="es-PR" sz="1200" b="0">
                <a:latin typeface="Times New Roman" panose="02020603050405020304" pitchFamily="18" charset="0"/>
              </a:rPr>
              <a:t>opyright 2011 por The McGraw-Hill Companies, Inc.</a:t>
            </a:r>
          </a:p>
        </p:txBody>
      </p:sp>
    </p:spTree>
    <p:custDataLst>
      <p:tags r:id="rId1"/>
    </p:custDataLst>
  </p:cSld>
  <p:clrMapOvr>
    <a:masterClrMapping/>
  </p:clrMapOvr>
  <p:transition spd="slow">
    <p:newsflash/>
    <p:sndAc>
      <p:stSnd>
        <p:snd r:embed="rId4" name="breeze.wav"/>
      </p:stSnd>
    </p:sndAc>
  </p:transition>
</p:sld>
</file>

<file path=ppt/slides/slide1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/>
          </p:cNvSpPr>
          <p:nvPr/>
        </p:nvSpPr>
        <p:spPr bwMode="auto">
          <a:xfrm>
            <a:off x="0" y="692150"/>
            <a:ext cx="9144000" cy="360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1pPr>
            <a:lvl2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2pPr>
            <a:lvl3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3pPr>
            <a:lvl4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4pPr>
            <a:lvl5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9pPr>
          </a:lstStyle>
          <a:p>
            <a:pPr algn="ctr">
              <a:lnSpc>
                <a:spcPct val="110000"/>
              </a:lnSpc>
              <a:defRPr/>
            </a:pPr>
            <a:r>
              <a:rPr lang="es-PR" altLang="es-PR" sz="2500" b="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PROGRAMA DE REHABILITACIÓN: </a:t>
            </a:r>
            <a:r>
              <a:rPr lang="es-PR" altLang="es-PR" sz="2500" b="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METAS</a:t>
            </a:r>
          </a:p>
        </p:txBody>
      </p:sp>
      <p:sp>
        <p:nvSpPr>
          <p:cNvPr id="3" name="Title 1"/>
          <p:cNvSpPr>
            <a:spLocks/>
          </p:cNvSpPr>
          <p:nvPr/>
        </p:nvSpPr>
        <p:spPr bwMode="auto">
          <a:xfrm>
            <a:off x="0" y="1125538"/>
            <a:ext cx="9144000" cy="50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1pPr>
            <a:lvl2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2pPr>
            <a:lvl3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3pPr>
            <a:lvl4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4pPr>
            <a:lvl5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9pPr>
          </a:lstStyle>
          <a:p>
            <a:pPr algn="ctr">
              <a:lnSpc>
                <a:spcPct val="120000"/>
              </a:lnSpc>
              <a:defRPr/>
            </a:pPr>
            <a:r>
              <a:rPr lang="es-PR" altLang="es-PR" sz="2800" b="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* A Corto y Largo Plazo*</a:t>
            </a:r>
          </a:p>
        </p:txBody>
      </p:sp>
      <p:pic>
        <p:nvPicPr>
          <p:cNvPr id="307204" name="Picture 4" descr="CURVHEAD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27088" y="1700213"/>
            <a:ext cx="7488237" cy="5762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4" name="Title 1"/>
          <p:cNvSpPr>
            <a:spLocks/>
          </p:cNvSpPr>
          <p:nvPr/>
        </p:nvSpPr>
        <p:spPr bwMode="auto">
          <a:xfrm>
            <a:off x="898525" y="1700213"/>
            <a:ext cx="7129463" cy="477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1pPr>
            <a:lvl2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2pPr>
            <a:lvl3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3pPr>
            <a:lvl4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4pPr>
            <a:lvl5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9pPr>
          </a:lstStyle>
          <a:p>
            <a:pPr algn="ctr">
              <a:lnSpc>
                <a:spcPct val="120000"/>
              </a:lnSpc>
              <a:defRPr/>
            </a:pPr>
            <a:r>
              <a:rPr lang="es-PR" altLang="es-PR" sz="2800" b="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 </a:t>
            </a:r>
            <a:r>
              <a:rPr lang="es-PR" altLang="es-PR" sz="2600" b="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Componentes o Metas a Corto Plazo</a:t>
            </a:r>
          </a:p>
        </p:txBody>
      </p:sp>
      <p:sp>
        <p:nvSpPr>
          <p:cNvPr id="813062" name="Text Box 6"/>
          <p:cNvSpPr txBox="1">
            <a:spLocks noChangeArrowheads="1"/>
          </p:cNvSpPr>
          <p:nvPr/>
        </p:nvSpPr>
        <p:spPr bwMode="auto">
          <a:xfrm>
            <a:off x="539750" y="2520950"/>
            <a:ext cx="83185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eaLnBrk="1" hangingPunct="1">
              <a:lnSpc>
                <a:spcPct val="90000"/>
              </a:lnSpc>
              <a:spcBef>
                <a:spcPct val="20000"/>
              </a:spcBef>
              <a:defRPr/>
            </a:pPr>
            <a:r>
              <a:rPr lang="en-US" altLang="es-PR" sz="2800">
                <a:effectLst>
                  <a:outerShdw blurRad="38100" dist="38100" dir="2700000" algn="tl">
                    <a:srgbClr val="C0C0C0"/>
                  </a:outerShdw>
                </a:effectLst>
                <a:latin typeface="Calibri" panose="020F0502020204030204" pitchFamily="34" charset="0"/>
              </a:rPr>
              <a:t>Restablecer el </a:t>
            </a:r>
            <a:r>
              <a:rPr lang="en-US" altLang="es-PR" sz="280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alibri" panose="020F0502020204030204" pitchFamily="34" charset="0"/>
              </a:rPr>
              <a:t>control neuromuscular</a:t>
            </a:r>
            <a:r>
              <a:rPr lang="en-US" altLang="es-PR">
                <a:effectLst>
                  <a:outerShdw blurRad="38100" dist="38100" dir="2700000" algn="tl">
                    <a:srgbClr val="C0C0C0"/>
                  </a:outerShdw>
                </a:effectLst>
              </a:rPr>
              <a:t>:</a:t>
            </a:r>
          </a:p>
        </p:txBody>
      </p:sp>
      <p:pic>
        <p:nvPicPr>
          <p:cNvPr id="307207" name="Picture 7" descr="Bullets_Arrow_Blue1_Right_03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3850" y="2592388"/>
            <a:ext cx="271463" cy="266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3064" name="Text Box 8"/>
          <p:cNvSpPr txBox="1">
            <a:spLocks noChangeArrowheads="1"/>
          </p:cNvSpPr>
          <p:nvPr/>
        </p:nvSpPr>
        <p:spPr bwMode="auto">
          <a:xfrm>
            <a:off x="900113" y="2997200"/>
            <a:ext cx="7993062" cy="4127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defRPr/>
            </a:pPr>
            <a:r>
              <a:rPr lang="en-US" altLang="es-PR" sz="2100">
                <a:solidFill>
                  <a:srgbClr val="000000"/>
                </a:solidFill>
              </a:rPr>
              <a:t>Ejercicios terapéuticos, de naturaleza funcional:</a:t>
            </a:r>
            <a:endParaRPr lang="en-US" altLang="es-PR" sz="2100" b="0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307209" name="Picture 9" descr="Bullet_Round_Diamond_Maggenta_02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4213" y="3068638"/>
            <a:ext cx="276225" cy="273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3066" name="Text Box 10"/>
          <p:cNvSpPr txBox="1">
            <a:spLocks noChangeArrowheads="1"/>
          </p:cNvSpPr>
          <p:nvPr/>
        </p:nvSpPr>
        <p:spPr bwMode="auto">
          <a:xfrm>
            <a:off x="1262063" y="3452813"/>
            <a:ext cx="7558087" cy="393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es-ES" altLang="es-PR" sz="2200">
                <a:solidFill>
                  <a:srgbClr val="000000"/>
                </a:solidFill>
                <a:latin typeface="Arial" panose="020B0604020202020204" pitchFamily="34" charset="0"/>
              </a:rPr>
              <a:t>Ejercicios para el desarrollo de la fortaleza muscular:</a:t>
            </a:r>
            <a:endParaRPr lang="en-US" altLang="es-PR" sz="2100" b="0" i="1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307211" name="Picture 11" descr="Bullets_Arrow-Thin_Green_Right_02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42988" y="3486150"/>
            <a:ext cx="284162" cy="288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3068" name="Text Box 12"/>
          <p:cNvSpPr txBox="1">
            <a:spLocks noChangeArrowheads="1"/>
          </p:cNvSpPr>
          <p:nvPr/>
        </p:nvSpPr>
        <p:spPr bwMode="auto">
          <a:xfrm>
            <a:off x="1547813" y="3898900"/>
            <a:ext cx="7596187" cy="393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es-ES" altLang="es-PR" sz="2200">
                <a:solidFill>
                  <a:srgbClr val="000000"/>
                </a:solidFill>
                <a:latin typeface="Calibri" panose="020F0502020204030204" pitchFamily="34" charset="0"/>
              </a:rPr>
              <a:t>Ejercicios de cadena kinética cerrada:</a:t>
            </a:r>
            <a:endParaRPr lang="en-US" altLang="es-PR" sz="2200" b="0" i="1" u="sng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307213" name="Picture 13" descr="Bullet_Square_Belved_Red1_02"/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03350" y="4005263"/>
            <a:ext cx="184150" cy="18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7214" name="Text Box 14"/>
          <p:cNvSpPr txBox="1">
            <a:spLocks noChangeArrowheads="1"/>
          </p:cNvSpPr>
          <p:nvPr/>
        </p:nvSpPr>
        <p:spPr bwMode="auto">
          <a:xfrm>
            <a:off x="1693863" y="4292600"/>
            <a:ext cx="7164387" cy="996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algn="r"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algn="r"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algn="r"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algn="r"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algn="r"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l">
              <a:lnSpc>
                <a:spcPct val="90000"/>
              </a:lnSpc>
            </a:pPr>
            <a:r>
              <a:rPr lang="es-ES" altLang="es-PR" sz="2200">
                <a:latin typeface="Calibri" panose="020F0502020204030204" pitchFamily="34" charset="0"/>
              </a:rPr>
              <a:t>Representan actividades de tipo integradas y funcionales, los cuales son esenciales para el restablecimiento del control neuromuscular</a:t>
            </a:r>
            <a:endParaRPr lang="en-US" altLang="es-PR" sz="2200" i="1">
              <a:latin typeface="Calibri" panose="020F0502020204030204" pitchFamily="34" charset="0"/>
            </a:endParaRPr>
          </a:p>
        </p:txBody>
      </p:sp>
      <p:sp>
        <p:nvSpPr>
          <p:cNvPr id="307215" name="Text Box 6"/>
          <p:cNvSpPr txBox="1">
            <a:spLocks noChangeArrowheads="1"/>
          </p:cNvSpPr>
          <p:nvPr/>
        </p:nvSpPr>
        <p:spPr bwMode="auto">
          <a:xfrm>
            <a:off x="179388" y="5805488"/>
            <a:ext cx="8893175" cy="576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•"/>
              <a:tabLst>
                <a:tab pos="7485063" algn="l"/>
              </a:tabLst>
              <a:defRPr sz="28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>
              <a:spcBef>
                <a:spcPts val="300"/>
              </a:spcBef>
              <a:buClr>
                <a:schemeClr val="accent2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600">
                <a:solidFill>
                  <a:schemeClr val="accent2"/>
                </a:solidFill>
                <a:latin typeface="Georgia" panose="02040502050405020303" pitchFamily="18" charset="0"/>
              </a:defRPr>
            </a:lvl2pPr>
            <a:lvl3pPr marL="11430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tabLst>
                <a:tab pos="7485063" algn="l"/>
              </a:tabLst>
              <a:defRPr sz="2400">
                <a:solidFill>
                  <a:schemeClr val="accent1"/>
                </a:solidFill>
                <a:latin typeface="Georgia" panose="02040502050405020303" pitchFamily="18" charset="0"/>
              </a:defRPr>
            </a:lvl3pPr>
            <a:lvl4pPr marL="16002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tabLst>
                <a:tab pos="7485063" algn="l"/>
              </a:tabLst>
              <a:defRPr sz="2200">
                <a:solidFill>
                  <a:schemeClr val="accent1"/>
                </a:solidFill>
                <a:latin typeface="Georgia" panose="02040502050405020303" pitchFamily="18" charset="0"/>
              </a:defRPr>
            </a:lvl4pPr>
            <a:lvl5pPr marL="2057400" indent="-228600"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es-ES" altLang="es-PR" sz="1200" i="1">
                <a:latin typeface="Times New Roman" panose="02020603050405020304" pitchFamily="18" charset="0"/>
              </a:rPr>
              <a:t>NOTA</a:t>
            </a:r>
            <a:r>
              <a:rPr lang="es-ES" altLang="es-PR" sz="1200">
                <a:latin typeface="Times New Roman" panose="02020603050405020304" pitchFamily="18" charset="0"/>
              </a:rPr>
              <a:t>.</a:t>
            </a:r>
            <a:r>
              <a:rPr lang="es-ES" altLang="es-PR" sz="1200" b="0">
                <a:latin typeface="Times New Roman" panose="02020603050405020304" pitchFamily="18" charset="0"/>
              </a:rPr>
              <a:t> Adaptado de: “Essential Considerations in Designing a Rehabilitation Program for the Injured Patient,” por W. E. Prentice. En </a:t>
            </a:r>
            <a:r>
              <a:rPr lang="en-US" altLang="es-PR" sz="1200" i="1">
                <a:latin typeface="Times New Roman" panose="02020603050405020304" pitchFamily="18" charset="0"/>
              </a:rPr>
              <a:t>Rehabilitation Techniques for Sports Medicine and Athletic Training</a:t>
            </a:r>
            <a:r>
              <a:rPr lang="en-US" altLang="es-PR" sz="1200" b="0">
                <a:latin typeface="Times New Roman" panose="02020603050405020304" pitchFamily="18" charset="0"/>
              </a:rPr>
              <a:t>. 5ta. ed.; (p. 10), por</a:t>
            </a:r>
            <a:r>
              <a:rPr lang="es-ES" altLang="es-PR" sz="1200">
                <a:latin typeface="Times New Roman" panose="02020603050405020304" pitchFamily="18" charset="0"/>
              </a:rPr>
              <a:t> </a:t>
            </a:r>
            <a:r>
              <a:rPr lang="es-ES" altLang="es-PR" sz="1200" b="0">
                <a:latin typeface="Times New Roman" panose="02020603050405020304" pitchFamily="18" charset="0"/>
              </a:rPr>
              <a:t>W. E. Prentice (Ed.), 2011, New York, NY: McGraw-Hill, an imprint of The McGraw-Hill Companies, Inc. C</a:t>
            </a:r>
            <a:r>
              <a:rPr lang="en-US" altLang="es-PR" sz="1200" b="0">
                <a:latin typeface="Times New Roman" panose="02020603050405020304" pitchFamily="18" charset="0"/>
              </a:rPr>
              <a:t>opyright 2011 por The McGraw-Hill Companies, Inc.</a:t>
            </a:r>
          </a:p>
        </p:txBody>
      </p:sp>
    </p:spTree>
    <p:custDataLst>
      <p:tags r:id="rId1"/>
    </p:custDataLst>
  </p:cSld>
  <p:clrMapOvr>
    <a:masterClrMapping/>
  </p:clrMapOvr>
  <p:transition spd="slow">
    <p:newsflash/>
    <p:sndAc>
      <p:stSnd>
        <p:snd r:embed="rId4" name="breeze.wav"/>
      </p:stSnd>
    </p:sndAc>
  </p:transition>
</p:sld>
</file>

<file path=ppt/slides/slide1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/>
          </p:cNvSpPr>
          <p:nvPr/>
        </p:nvSpPr>
        <p:spPr bwMode="auto">
          <a:xfrm>
            <a:off x="0" y="692150"/>
            <a:ext cx="9144000" cy="360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1pPr>
            <a:lvl2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2pPr>
            <a:lvl3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3pPr>
            <a:lvl4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4pPr>
            <a:lvl5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9pPr>
          </a:lstStyle>
          <a:p>
            <a:pPr algn="ctr">
              <a:lnSpc>
                <a:spcPct val="110000"/>
              </a:lnSpc>
              <a:defRPr/>
            </a:pPr>
            <a:r>
              <a:rPr lang="es-PR" altLang="es-PR" sz="2500" b="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PROGRAMA DE REHABILITACIÓN: </a:t>
            </a:r>
            <a:r>
              <a:rPr lang="es-PR" altLang="es-PR" sz="2500" b="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METAS</a:t>
            </a:r>
          </a:p>
        </p:txBody>
      </p:sp>
      <p:sp>
        <p:nvSpPr>
          <p:cNvPr id="3" name="Title 1"/>
          <p:cNvSpPr>
            <a:spLocks/>
          </p:cNvSpPr>
          <p:nvPr/>
        </p:nvSpPr>
        <p:spPr bwMode="auto">
          <a:xfrm>
            <a:off x="0" y="1125538"/>
            <a:ext cx="9144000" cy="50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1pPr>
            <a:lvl2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2pPr>
            <a:lvl3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3pPr>
            <a:lvl4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4pPr>
            <a:lvl5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9pPr>
          </a:lstStyle>
          <a:p>
            <a:pPr algn="ctr">
              <a:lnSpc>
                <a:spcPct val="120000"/>
              </a:lnSpc>
              <a:defRPr/>
            </a:pPr>
            <a:r>
              <a:rPr lang="es-PR" altLang="es-PR" sz="2800" b="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* A Corto y Largo Plazo*</a:t>
            </a:r>
          </a:p>
        </p:txBody>
      </p:sp>
      <p:pic>
        <p:nvPicPr>
          <p:cNvPr id="309252" name="Picture 4" descr="CURVHEAD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27088" y="1700213"/>
            <a:ext cx="7488237" cy="5762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4" name="Title 1"/>
          <p:cNvSpPr>
            <a:spLocks/>
          </p:cNvSpPr>
          <p:nvPr/>
        </p:nvSpPr>
        <p:spPr bwMode="auto">
          <a:xfrm>
            <a:off x="898525" y="1700213"/>
            <a:ext cx="7129463" cy="477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1pPr>
            <a:lvl2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2pPr>
            <a:lvl3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3pPr>
            <a:lvl4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4pPr>
            <a:lvl5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9pPr>
          </a:lstStyle>
          <a:p>
            <a:pPr algn="ctr">
              <a:lnSpc>
                <a:spcPct val="120000"/>
              </a:lnSpc>
              <a:defRPr/>
            </a:pPr>
            <a:r>
              <a:rPr lang="es-PR" altLang="es-PR" sz="2800" b="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 </a:t>
            </a:r>
            <a:r>
              <a:rPr lang="es-PR" altLang="es-PR" sz="2600" b="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Componentes o Metas a Corto Plazo</a:t>
            </a:r>
          </a:p>
        </p:txBody>
      </p:sp>
      <p:sp>
        <p:nvSpPr>
          <p:cNvPr id="309254" name="Text Box 6"/>
          <p:cNvSpPr txBox="1">
            <a:spLocks noChangeArrowheads="1"/>
          </p:cNvSpPr>
          <p:nvPr/>
        </p:nvSpPr>
        <p:spPr bwMode="auto">
          <a:xfrm>
            <a:off x="179388" y="5805488"/>
            <a:ext cx="8893175" cy="576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•"/>
              <a:tabLst>
                <a:tab pos="7485063" algn="l"/>
              </a:tabLst>
              <a:defRPr sz="28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>
              <a:spcBef>
                <a:spcPts val="300"/>
              </a:spcBef>
              <a:buClr>
                <a:schemeClr val="accent2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600">
                <a:solidFill>
                  <a:schemeClr val="accent2"/>
                </a:solidFill>
                <a:latin typeface="Georgia" panose="02040502050405020303" pitchFamily="18" charset="0"/>
              </a:defRPr>
            </a:lvl2pPr>
            <a:lvl3pPr marL="11430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tabLst>
                <a:tab pos="7485063" algn="l"/>
              </a:tabLst>
              <a:defRPr sz="2400">
                <a:solidFill>
                  <a:schemeClr val="accent1"/>
                </a:solidFill>
                <a:latin typeface="Georgia" panose="02040502050405020303" pitchFamily="18" charset="0"/>
              </a:defRPr>
            </a:lvl3pPr>
            <a:lvl4pPr marL="16002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tabLst>
                <a:tab pos="7485063" algn="l"/>
              </a:tabLst>
              <a:defRPr sz="2200">
                <a:solidFill>
                  <a:schemeClr val="accent1"/>
                </a:solidFill>
                <a:latin typeface="Georgia" panose="02040502050405020303" pitchFamily="18" charset="0"/>
              </a:defRPr>
            </a:lvl4pPr>
            <a:lvl5pPr marL="2057400" indent="-228600"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es-ES" altLang="es-PR" sz="1200" i="1">
                <a:latin typeface="Times New Roman" panose="02020603050405020304" pitchFamily="18" charset="0"/>
              </a:rPr>
              <a:t>NOTA</a:t>
            </a:r>
            <a:r>
              <a:rPr lang="es-ES" altLang="es-PR" sz="1200">
                <a:latin typeface="Times New Roman" panose="02020603050405020304" pitchFamily="18" charset="0"/>
              </a:rPr>
              <a:t>.</a:t>
            </a:r>
            <a:r>
              <a:rPr lang="es-ES" altLang="es-PR" sz="1200" b="0">
                <a:latin typeface="Times New Roman" panose="02020603050405020304" pitchFamily="18" charset="0"/>
              </a:rPr>
              <a:t> Tomado de: “Essential Considerations in Designing a Rehabilitation Program for the Injured Patient,” por W. E. Prentice. En </a:t>
            </a:r>
            <a:r>
              <a:rPr lang="en-US" altLang="es-PR" sz="1200" i="1">
                <a:latin typeface="Times New Roman" panose="02020603050405020304" pitchFamily="18" charset="0"/>
              </a:rPr>
              <a:t>Rehabilitation Techniques for Sports Medicine and Athletic Training</a:t>
            </a:r>
            <a:r>
              <a:rPr lang="en-US" altLang="es-PR" sz="1200" b="0">
                <a:latin typeface="Times New Roman" panose="02020603050405020304" pitchFamily="18" charset="0"/>
              </a:rPr>
              <a:t>. 5ta. ed.; (p. 10), por</a:t>
            </a:r>
            <a:r>
              <a:rPr lang="es-ES" altLang="es-PR" sz="1200">
                <a:latin typeface="Times New Roman" panose="02020603050405020304" pitchFamily="18" charset="0"/>
              </a:rPr>
              <a:t> </a:t>
            </a:r>
            <a:r>
              <a:rPr lang="es-ES" altLang="es-PR" sz="1200" b="0">
                <a:latin typeface="Times New Roman" panose="02020603050405020304" pitchFamily="18" charset="0"/>
              </a:rPr>
              <a:t>W. E. Prentice (Ed.), 2011, New York, NY: McGraw-Hill, an imprint of The McGraw-Hill Companies, Inc. C</a:t>
            </a:r>
            <a:r>
              <a:rPr lang="en-US" altLang="es-PR" sz="1200" b="0">
                <a:latin typeface="Times New Roman" panose="02020603050405020304" pitchFamily="18" charset="0"/>
              </a:rPr>
              <a:t>opyright 2011 por The McGraw-Hill Companies, Inc.</a:t>
            </a:r>
          </a:p>
        </p:txBody>
      </p:sp>
      <p:sp>
        <p:nvSpPr>
          <p:cNvPr id="950288" name="Text Box 16"/>
          <p:cNvSpPr txBox="1">
            <a:spLocks noChangeArrowheads="1"/>
          </p:cNvSpPr>
          <p:nvPr/>
        </p:nvSpPr>
        <p:spPr bwMode="auto">
          <a:xfrm>
            <a:off x="574675" y="2420938"/>
            <a:ext cx="8318500" cy="860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eaLnBrk="1" hangingPunct="1">
              <a:lnSpc>
                <a:spcPct val="90000"/>
              </a:lnSpc>
              <a:spcBef>
                <a:spcPct val="20000"/>
              </a:spcBef>
              <a:defRPr/>
            </a:pPr>
            <a:r>
              <a:rPr lang="en-US" altLang="es-PR" sz="2800">
                <a:effectLst>
                  <a:outerShdw blurRad="38100" dist="38100" dir="2700000" algn="tl">
                    <a:srgbClr val="C0C0C0"/>
                  </a:outerShdw>
                </a:effectLst>
                <a:latin typeface="Calibri" panose="020F0502020204030204" pitchFamily="34" charset="0"/>
              </a:rPr>
              <a:t>Mejorar la estabilidad postural (</a:t>
            </a:r>
            <a:r>
              <a:rPr lang="en-US" altLang="es-PR" sz="280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alibri" panose="020F0502020204030204" pitchFamily="34" charset="0"/>
              </a:rPr>
              <a:t>equilibrio ortostático</a:t>
            </a:r>
            <a:r>
              <a:rPr lang="en-US" altLang="es-PR" sz="2800">
                <a:effectLst>
                  <a:outerShdw blurRad="38100" dist="38100" dir="2700000" algn="tl">
                    <a:srgbClr val="C0C0C0"/>
                  </a:outerShdw>
                </a:effectLst>
                <a:latin typeface="Calibri" panose="020F0502020204030204" pitchFamily="34" charset="0"/>
              </a:rPr>
              <a:t>), así como el </a:t>
            </a:r>
            <a:r>
              <a:rPr lang="en-US" altLang="es-PR" sz="280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alibri" panose="020F0502020204030204" pitchFamily="34" charset="0"/>
              </a:rPr>
              <a:t>balance</a:t>
            </a:r>
            <a:r>
              <a:rPr lang="en-US" altLang="es-PR">
                <a:effectLst>
                  <a:outerShdw blurRad="38100" dist="38100" dir="2700000" algn="tl">
                    <a:srgbClr val="C0C0C0"/>
                  </a:outerShdw>
                </a:effectLst>
              </a:rPr>
              <a:t>:</a:t>
            </a:r>
          </a:p>
        </p:txBody>
      </p:sp>
      <p:pic>
        <p:nvPicPr>
          <p:cNvPr id="309256" name="Picture 17" descr="Bullets_Arrow_Blue1_Right_03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3850" y="2492375"/>
            <a:ext cx="271463" cy="266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50290" name="Text Box 18"/>
          <p:cNvSpPr txBox="1">
            <a:spLocks noChangeArrowheads="1"/>
          </p:cNvSpPr>
          <p:nvPr/>
        </p:nvSpPr>
        <p:spPr bwMode="auto">
          <a:xfrm>
            <a:off x="900113" y="3297238"/>
            <a:ext cx="7993062" cy="4127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defRPr/>
            </a:pPr>
            <a:r>
              <a:rPr lang="en-US" altLang="es-PR" sz="2100">
                <a:solidFill>
                  <a:srgbClr val="000000"/>
                </a:solidFill>
              </a:rPr>
              <a:t>Concepto:</a:t>
            </a:r>
            <a:endParaRPr lang="en-US" altLang="es-PR" sz="2100" b="0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309258" name="Picture 19" descr="Bullet_Round_Diamond_Maggenta_02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4213" y="3368675"/>
            <a:ext cx="276225" cy="273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50292" name="Text Box 20"/>
          <p:cNvSpPr txBox="1">
            <a:spLocks noChangeArrowheads="1"/>
          </p:cNvSpPr>
          <p:nvPr/>
        </p:nvSpPr>
        <p:spPr bwMode="auto">
          <a:xfrm>
            <a:off x="1262063" y="3752850"/>
            <a:ext cx="7558087" cy="393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es-ES" altLang="es-PR" sz="2200">
                <a:solidFill>
                  <a:srgbClr val="000000"/>
                </a:solidFill>
                <a:latin typeface="Arial" panose="020B0604020202020204" pitchFamily="34" charset="0"/>
              </a:rPr>
              <a:t>Involucra la compleja integración de</a:t>
            </a:r>
            <a:r>
              <a:rPr lang="en-US" altLang="es-PR" sz="2200">
                <a:solidFill>
                  <a:srgbClr val="000000"/>
                </a:solidFill>
                <a:latin typeface="Arial" panose="020B0604020202020204" pitchFamily="34" charset="0"/>
              </a:rPr>
              <a:t>:</a:t>
            </a:r>
            <a:endParaRPr lang="en-US" altLang="es-PR" sz="2100" b="0" i="1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309260" name="Picture 21" descr="Bullets_Arrow-Thin_Green_Right_02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42988" y="3786188"/>
            <a:ext cx="284162" cy="288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50294" name="Text Box 22"/>
          <p:cNvSpPr txBox="1">
            <a:spLocks noChangeArrowheads="1"/>
          </p:cNvSpPr>
          <p:nvPr/>
        </p:nvSpPr>
        <p:spPr bwMode="auto">
          <a:xfrm>
            <a:off x="1547813" y="4149725"/>
            <a:ext cx="7596187" cy="393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es-ES" altLang="es-PR" sz="2200">
                <a:solidFill>
                  <a:srgbClr val="000000"/>
                </a:solidFill>
                <a:latin typeface="Calibri" panose="020F0502020204030204" pitchFamily="34" charset="0"/>
              </a:rPr>
              <a:t>Fuerzas musculares</a:t>
            </a:r>
            <a:endParaRPr lang="en-US" altLang="es-PR" sz="2200" b="0" i="1" u="sng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309262" name="Picture 23" descr="Bullet_Square_Belved_Red1_02"/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03350" y="4256088"/>
            <a:ext cx="184150" cy="18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50297" name="Text Box 25"/>
          <p:cNvSpPr txBox="1">
            <a:spLocks noChangeArrowheads="1"/>
          </p:cNvSpPr>
          <p:nvPr/>
        </p:nvSpPr>
        <p:spPr bwMode="auto">
          <a:xfrm>
            <a:off x="1547813" y="4548188"/>
            <a:ext cx="7596187" cy="6953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es-ES" altLang="es-PR" sz="2200">
                <a:solidFill>
                  <a:srgbClr val="000000"/>
                </a:solidFill>
                <a:latin typeface="Calibri" panose="020F0502020204030204" pitchFamily="34" charset="0"/>
              </a:rPr>
              <a:t>Información neurológica de tipo sensorial, recibida de los mecanorreceptores</a:t>
            </a:r>
            <a:endParaRPr lang="en-US" altLang="es-PR" sz="2200" b="0" i="1" u="sng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309264" name="Picture 26" descr="Bullet_Square_Belved_Red1_02"/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03350" y="4654550"/>
            <a:ext cx="184150" cy="18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50299" name="Text Box 27"/>
          <p:cNvSpPr txBox="1">
            <a:spLocks noChangeArrowheads="1"/>
          </p:cNvSpPr>
          <p:nvPr/>
        </p:nvSpPr>
        <p:spPr bwMode="auto">
          <a:xfrm>
            <a:off x="1547813" y="5267325"/>
            <a:ext cx="7596187" cy="393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es-ES" altLang="es-PR" sz="2200">
                <a:solidFill>
                  <a:srgbClr val="000000"/>
                </a:solidFill>
                <a:latin typeface="Calibri" panose="020F0502020204030204" pitchFamily="34" charset="0"/>
              </a:rPr>
              <a:t>Información biomecánica</a:t>
            </a:r>
            <a:endParaRPr lang="en-US" altLang="es-PR" sz="2200" b="0" i="1" u="sng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309266" name="Picture 28" descr="Bullet_Square_Belved_Red1_02"/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03350" y="5373688"/>
            <a:ext cx="184150" cy="18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custDataLst>
      <p:tags r:id="rId1"/>
    </p:custDataLst>
  </p:cSld>
  <p:clrMapOvr>
    <a:masterClrMapping/>
  </p:clrMapOvr>
  <p:transition spd="slow">
    <p:newsflash/>
    <p:sndAc>
      <p:stSnd>
        <p:snd r:embed="rId4" name="breeze.wav"/>
      </p:stSnd>
    </p:sndAc>
  </p:transition>
</p:sld>
</file>

<file path=ppt/slides/slide1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/>
          </p:cNvSpPr>
          <p:nvPr/>
        </p:nvSpPr>
        <p:spPr bwMode="auto">
          <a:xfrm>
            <a:off x="0" y="692150"/>
            <a:ext cx="9144000" cy="360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1pPr>
            <a:lvl2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2pPr>
            <a:lvl3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3pPr>
            <a:lvl4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4pPr>
            <a:lvl5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9pPr>
          </a:lstStyle>
          <a:p>
            <a:pPr algn="ctr">
              <a:lnSpc>
                <a:spcPct val="110000"/>
              </a:lnSpc>
              <a:defRPr/>
            </a:pPr>
            <a:r>
              <a:rPr lang="es-PR" altLang="es-PR" sz="2500" b="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PROGRAMA DE REHABILITACIÓN: </a:t>
            </a:r>
            <a:r>
              <a:rPr lang="es-PR" altLang="es-PR" sz="2500" b="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METAS</a:t>
            </a:r>
          </a:p>
        </p:txBody>
      </p:sp>
      <p:sp>
        <p:nvSpPr>
          <p:cNvPr id="3" name="Title 1"/>
          <p:cNvSpPr>
            <a:spLocks/>
          </p:cNvSpPr>
          <p:nvPr/>
        </p:nvSpPr>
        <p:spPr bwMode="auto">
          <a:xfrm>
            <a:off x="0" y="1125538"/>
            <a:ext cx="9144000" cy="50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1pPr>
            <a:lvl2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2pPr>
            <a:lvl3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3pPr>
            <a:lvl4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4pPr>
            <a:lvl5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9pPr>
          </a:lstStyle>
          <a:p>
            <a:pPr algn="ctr">
              <a:lnSpc>
                <a:spcPct val="120000"/>
              </a:lnSpc>
              <a:defRPr/>
            </a:pPr>
            <a:r>
              <a:rPr lang="es-PR" altLang="es-PR" sz="2800" b="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* A Corto y Largo Plazo*</a:t>
            </a:r>
          </a:p>
        </p:txBody>
      </p:sp>
      <p:pic>
        <p:nvPicPr>
          <p:cNvPr id="311300" name="Picture 4" descr="CURVHEAD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27088" y="1700213"/>
            <a:ext cx="7488237" cy="5762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4" name="Title 1"/>
          <p:cNvSpPr>
            <a:spLocks/>
          </p:cNvSpPr>
          <p:nvPr/>
        </p:nvSpPr>
        <p:spPr bwMode="auto">
          <a:xfrm>
            <a:off x="898525" y="1700213"/>
            <a:ext cx="7129463" cy="477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1pPr>
            <a:lvl2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2pPr>
            <a:lvl3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3pPr>
            <a:lvl4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4pPr>
            <a:lvl5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9pPr>
          </a:lstStyle>
          <a:p>
            <a:pPr algn="ctr">
              <a:lnSpc>
                <a:spcPct val="120000"/>
              </a:lnSpc>
              <a:defRPr/>
            </a:pPr>
            <a:r>
              <a:rPr lang="es-PR" altLang="es-PR" sz="2800" b="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 </a:t>
            </a:r>
            <a:r>
              <a:rPr lang="es-PR" altLang="es-PR" sz="2600" b="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Componentes o Metas a Corto Plazo</a:t>
            </a:r>
          </a:p>
        </p:txBody>
      </p:sp>
      <p:sp>
        <p:nvSpPr>
          <p:cNvPr id="311302" name="Text Box 6"/>
          <p:cNvSpPr txBox="1">
            <a:spLocks noChangeArrowheads="1"/>
          </p:cNvSpPr>
          <p:nvPr/>
        </p:nvSpPr>
        <p:spPr bwMode="auto">
          <a:xfrm>
            <a:off x="179388" y="5805488"/>
            <a:ext cx="8893175" cy="576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•"/>
              <a:tabLst>
                <a:tab pos="7485063" algn="l"/>
              </a:tabLst>
              <a:defRPr sz="28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>
              <a:spcBef>
                <a:spcPts val="300"/>
              </a:spcBef>
              <a:buClr>
                <a:schemeClr val="accent2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600">
                <a:solidFill>
                  <a:schemeClr val="accent2"/>
                </a:solidFill>
                <a:latin typeface="Georgia" panose="02040502050405020303" pitchFamily="18" charset="0"/>
              </a:defRPr>
            </a:lvl2pPr>
            <a:lvl3pPr marL="11430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tabLst>
                <a:tab pos="7485063" algn="l"/>
              </a:tabLst>
              <a:defRPr sz="2400">
                <a:solidFill>
                  <a:schemeClr val="accent1"/>
                </a:solidFill>
                <a:latin typeface="Georgia" panose="02040502050405020303" pitchFamily="18" charset="0"/>
              </a:defRPr>
            </a:lvl3pPr>
            <a:lvl4pPr marL="16002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tabLst>
                <a:tab pos="7485063" algn="l"/>
              </a:tabLst>
              <a:defRPr sz="2200">
                <a:solidFill>
                  <a:schemeClr val="accent1"/>
                </a:solidFill>
                <a:latin typeface="Georgia" panose="02040502050405020303" pitchFamily="18" charset="0"/>
              </a:defRPr>
            </a:lvl4pPr>
            <a:lvl5pPr marL="2057400" indent="-228600"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es-ES" altLang="es-PR" sz="1200" i="1">
                <a:latin typeface="Times New Roman" panose="02020603050405020304" pitchFamily="18" charset="0"/>
              </a:rPr>
              <a:t>NOTA</a:t>
            </a:r>
            <a:r>
              <a:rPr lang="es-ES" altLang="es-PR" sz="1200">
                <a:latin typeface="Times New Roman" panose="02020603050405020304" pitchFamily="18" charset="0"/>
              </a:rPr>
              <a:t>.</a:t>
            </a:r>
            <a:r>
              <a:rPr lang="es-ES" altLang="es-PR" sz="1200" b="0">
                <a:latin typeface="Times New Roman" panose="02020603050405020304" pitchFamily="18" charset="0"/>
              </a:rPr>
              <a:t> Tomado de: “Essential Considerations in Designing a Rehabilitation Program for the Injured Patient,” por W. E. Prentice. En </a:t>
            </a:r>
            <a:r>
              <a:rPr lang="en-US" altLang="es-PR" sz="1200" i="1">
                <a:latin typeface="Times New Roman" panose="02020603050405020304" pitchFamily="18" charset="0"/>
              </a:rPr>
              <a:t>Rehabilitation Techniques for Sports Medicine and Athletic Training</a:t>
            </a:r>
            <a:r>
              <a:rPr lang="en-US" altLang="es-PR" sz="1200" b="0">
                <a:latin typeface="Times New Roman" panose="02020603050405020304" pitchFamily="18" charset="0"/>
              </a:rPr>
              <a:t>. 5ta. ed.; (p. 10), por</a:t>
            </a:r>
            <a:r>
              <a:rPr lang="es-ES" altLang="es-PR" sz="1200">
                <a:latin typeface="Times New Roman" panose="02020603050405020304" pitchFamily="18" charset="0"/>
              </a:rPr>
              <a:t> </a:t>
            </a:r>
            <a:r>
              <a:rPr lang="es-ES" altLang="es-PR" sz="1200" b="0">
                <a:latin typeface="Times New Roman" panose="02020603050405020304" pitchFamily="18" charset="0"/>
              </a:rPr>
              <a:t>W. E. Prentice (Ed.), 2011, New York, NY: McGraw-Hill, an imprint of The McGraw-Hill Companies, Inc. C</a:t>
            </a:r>
            <a:r>
              <a:rPr lang="en-US" altLang="es-PR" sz="1200" b="0">
                <a:latin typeface="Times New Roman" panose="02020603050405020304" pitchFamily="18" charset="0"/>
              </a:rPr>
              <a:t>opyright 2011 por The McGraw-Hill Companies, Inc.</a:t>
            </a:r>
          </a:p>
        </p:txBody>
      </p:sp>
      <p:sp>
        <p:nvSpPr>
          <p:cNvPr id="952327" name="Text Box 7"/>
          <p:cNvSpPr txBox="1">
            <a:spLocks noChangeArrowheads="1"/>
          </p:cNvSpPr>
          <p:nvPr/>
        </p:nvSpPr>
        <p:spPr bwMode="auto">
          <a:xfrm>
            <a:off x="574675" y="2420938"/>
            <a:ext cx="8318500" cy="860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eaLnBrk="1" hangingPunct="1">
              <a:lnSpc>
                <a:spcPct val="90000"/>
              </a:lnSpc>
              <a:spcBef>
                <a:spcPct val="20000"/>
              </a:spcBef>
              <a:defRPr/>
            </a:pPr>
            <a:r>
              <a:rPr lang="en-US" altLang="es-PR" sz="2800">
                <a:effectLst>
                  <a:outerShdw blurRad="38100" dist="38100" dir="2700000" algn="tl">
                    <a:srgbClr val="C0C0C0"/>
                  </a:outerShdw>
                </a:effectLst>
                <a:latin typeface="Calibri" panose="020F0502020204030204" pitchFamily="34" charset="0"/>
              </a:rPr>
              <a:t>Mejorar la estabilidad postural (</a:t>
            </a:r>
            <a:r>
              <a:rPr lang="en-US" altLang="es-PR" sz="280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alibri" panose="020F0502020204030204" pitchFamily="34" charset="0"/>
              </a:rPr>
              <a:t>equilibrio ortostático</a:t>
            </a:r>
            <a:r>
              <a:rPr lang="en-US" altLang="es-PR" sz="2800">
                <a:effectLst>
                  <a:outerShdw blurRad="38100" dist="38100" dir="2700000" algn="tl">
                    <a:srgbClr val="C0C0C0"/>
                  </a:outerShdw>
                </a:effectLst>
                <a:latin typeface="Calibri" panose="020F0502020204030204" pitchFamily="34" charset="0"/>
              </a:rPr>
              <a:t>), así como el </a:t>
            </a:r>
            <a:r>
              <a:rPr lang="en-US" altLang="es-PR" sz="280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alibri" panose="020F0502020204030204" pitchFamily="34" charset="0"/>
              </a:rPr>
              <a:t>balance</a:t>
            </a:r>
            <a:endParaRPr lang="en-US" altLang="es-PR" sz="2500" b="0" i="1">
              <a:solidFill>
                <a:srgbClr val="484876"/>
              </a:solidFill>
              <a:latin typeface="Arial Black" panose="020B0A04020102020204" pitchFamily="34" charset="0"/>
            </a:endParaRPr>
          </a:p>
        </p:txBody>
      </p:sp>
      <p:pic>
        <p:nvPicPr>
          <p:cNvPr id="311304" name="Picture 8" descr="Bullets_Arrow_Blue1_Right_03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3850" y="2492375"/>
            <a:ext cx="271463" cy="266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52329" name="Text Box 9"/>
          <p:cNvSpPr txBox="1">
            <a:spLocks noChangeArrowheads="1"/>
          </p:cNvSpPr>
          <p:nvPr/>
        </p:nvSpPr>
        <p:spPr bwMode="auto">
          <a:xfrm>
            <a:off x="900113" y="3297238"/>
            <a:ext cx="7993062" cy="4127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defRPr/>
            </a:pPr>
            <a:r>
              <a:rPr lang="en-US" altLang="es-PR" sz="2100">
                <a:solidFill>
                  <a:srgbClr val="000000"/>
                </a:solidFill>
              </a:rPr>
              <a:t>Importancia:</a:t>
            </a:r>
            <a:endParaRPr lang="en-US" altLang="es-PR" sz="2100" b="0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311306" name="Picture 10" descr="Bullet_Round_Diamond_Maggenta_02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4213" y="3368675"/>
            <a:ext cx="276225" cy="273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52331" name="Text Box 11"/>
          <p:cNvSpPr txBox="1">
            <a:spLocks noChangeArrowheads="1"/>
          </p:cNvSpPr>
          <p:nvPr/>
        </p:nvSpPr>
        <p:spPr bwMode="auto">
          <a:xfrm>
            <a:off x="1262063" y="3752850"/>
            <a:ext cx="7558087" cy="6953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es-ES" altLang="es-PR" sz="2200">
                <a:solidFill>
                  <a:srgbClr val="000000"/>
                </a:solidFill>
                <a:latin typeface="Arial" panose="020B0604020202020204" pitchFamily="34" charset="0"/>
              </a:rPr>
              <a:t>La habilidad de mantener estabilidad postural (equilibrio ortostático) y balance:</a:t>
            </a:r>
            <a:endParaRPr lang="en-US" altLang="es-PR" sz="2100" b="0" i="1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311308" name="Picture 12" descr="Bullets_Arrow-Thin_Green_Right_02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42988" y="3786188"/>
            <a:ext cx="284162" cy="288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52333" name="Text Box 13"/>
          <p:cNvSpPr txBox="1">
            <a:spLocks noChangeArrowheads="1"/>
          </p:cNvSpPr>
          <p:nvPr/>
        </p:nvSpPr>
        <p:spPr bwMode="auto">
          <a:xfrm>
            <a:off x="1547813" y="4510088"/>
            <a:ext cx="7596187" cy="393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es-ES" altLang="es-PR" sz="2200">
                <a:solidFill>
                  <a:srgbClr val="000000"/>
                </a:solidFill>
                <a:latin typeface="Calibri" panose="020F0502020204030204" pitchFamily="34" charset="0"/>
              </a:rPr>
              <a:t>Es esencial para la adquisición de destrezas motoras complejas</a:t>
            </a:r>
            <a:endParaRPr lang="en-US" altLang="es-PR" sz="2200" b="0" i="1" u="sng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311310" name="Picture 14" descr="Bullet_Square_Belved_Red1_02"/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03350" y="4616450"/>
            <a:ext cx="184150" cy="18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52343" name="Text Box 23"/>
          <p:cNvSpPr txBox="1">
            <a:spLocks noChangeArrowheads="1"/>
          </p:cNvSpPr>
          <p:nvPr/>
        </p:nvSpPr>
        <p:spPr bwMode="auto">
          <a:xfrm>
            <a:off x="1547813" y="4906963"/>
            <a:ext cx="7596187" cy="393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es-ES" altLang="es-PR" sz="2200">
                <a:solidFill>
                  <a:srgbClr val="000000"/>
                </a:solidFill>
                <a:latin typeface="Calibri" panose="020F0502020204030204" pitchFamily="34" charset="0"/>
              </a:rPr>
              <a:t>Reduce la incidencia de lesionarse de nuevo</a:t>
            </a:r>
            <a:endParaRPr lang="en-US" altLang="es-PR" sz="2200" b="0" i="1" u="sng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311312" name="Picture 24" descr="Bullet_Square_Belved_Red1_02"/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03350" y="5013325"/>
            <a:ext cx="184150" cy="18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custDataLst>
      <p:tags r:id="rId1"/>
    </p:custDataLst>
  </p:cSld>
  <p:clrMapOvr>
    <a:masterClrMapping/>
  </p:clrMapOvr>
  <p:transition spd="slow">
    <p:newsflash/>
    <p:sndAc>
      <p:stSnd>
        <p:snd r:embed="rId4" name="breeze.wav"/>
      </p:stSnd>
    </p:sndAc>
  </p:transition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842" name="Rectangle 2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r"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algn="r"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algn="r"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algn="r"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algn="r"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eaLnBrk="1" hangingPunct="1"/>
            <a:endParaRPr lang="es-PR" altLang="es-PR"/>
          </a:p>
        </p:txBody>
      </p:sp>
      <p:pic>
        <p:nvPicPr>
          <p:cNvPr id="35843" name="Picture 3" descr="NATA_01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222250"/>
            <a:ext cx="9144000" cy="667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Title 1"/>
          <p:cNvSpPr>
            <a:spLocks/>
          </p:cNvSpPr>
          <p:nvPr/>
        </p:nvSpPr>
        <p:spPr bwMode="auto">
          <a:xfrm>
            <a:off x="36513" y="44450"/>
            <a:ext cx="914400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1pPr>
            <a:lvl2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2pPr>
            <a:lvl3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3pPr>
            <a:lvl4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4pPr>
            <a:lvl5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9pPr>
          </a:lstStyle>
          <a:p>
            <a:pPr algn="ctr">
              <a:lnSpc>
                <a:spcPct val="110000"/>
              </a:lnSpc>
              <a:defRPr/>
            </a:pPr>
            <a:r>
              <a:rPr lang="es-PR" altLang="es-PR" sz="1600" b="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http://www.nata.org</a:t>
            </a:r>
          </a:p>
        </p:txBody>
      </p:sp>
    </p:spTree>
    <p:custDataLst>
      <p:tags r:id="rId1"/>
    </p:custDataLst>
  </p:cSld>
  <p:clrMapOvr>
    <a:masterClrMapping/>
  </p:clrMapOvr>
  <p:transition spd="slow">
    <p:dissolve/>
    <p:sndAc>
      <p:stSnd>
        <p:snd r:embed="rId4" name="chimes.wav"/>
      </p:stSnd>
    </p:sndAc>
  </p:transition>
</p:sld>
</file>

<file path=ppt/slides/slide1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/>
          </p:cNvSpPr>
          <p:nvPr/>
        </p:nvSpPr>
        <p:spPr bwMode="auto">
          <a:xfrm>
            <a:off x="0" y="692150"/>
            <a:ext cx="9144000" cy="360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1pPr>
            <a:lvl2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2pPr>
            <a:lvl3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3pPr>
            <a:lvl4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4pPr>
            <a:lvl5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9pPr>
          </a:lstStyle>
          <a:p>
            <a:pPr algn="ctr">
              <a:lnSpc>
                <a:spcPct val="110000"/>
              </a:lnSpc>
              <a:defRPr/>
            </a:pPr>
            <a:r>
              <a:rPr lang="es-PR" altLang="es-PR" sz="2500" b="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PROGRAMA DE REHABILITACIÓN: </a:t>
            </a:r>
            <a:r>
              <a:rPr lang="es-PR" altLang="es-PR" sz="2500" b="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METAS</a:t>
            </a:r>
          </a:p>
        </p:txBody>
      </p:sp>
      <p:sp>
        <p:nvSpPr>
          <p:cNvPr id="3" name="Title 1"/>
          <p:cNvSpPr>
            <a:spLocks/>
          </p:cNvSpPr>
          <p:nvPr/>
        </p:nvSpPr>
        <p:spPr bwMode="auto">
          <a:xfrm>
            <a:off x="0" y="1125538"/>
            <a:ext cx="9144000" cy="50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1pPr>
            <a:lvl2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2pPr>
            <a:lvl3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3pPr>
            <a:lvl4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4pPr>
            <a:lvl5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9pPr>
          </a:lstStyle>
          <a:p>
            <a:pPr algn="ctr">
              <a:lnSpc>
                <a:spcPct val="120000"/>
              </a:lnSpc>
              <a:defRPr/>
            </a:pPr>
            <a:r>
              <a:rPr lang="es-PR" altLang="es-PR" sz="2800" b="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* A Corto y Largo Plazo*</a:t>
            </a:r>
          </a:p>
        </p:txBody>
      </p:sp>
      <p:pic>
        <p:nvPicPr>
          <p:cNvPr id="313348" name="Picture 4" descr="CURVHEAD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27088" y="1700213"/>
            <a:ext cx="7488237" cy="5762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4" name="Title 1"/>
          <p:cNvSpPr>
            <a:spLocks/>
          </p:cNvSpPr>
          <p:nvPr/>
        </p:nvSpPr>
        <p:spPr bwMode="auto">
          <a:xfrm>
            <a:off x="898525" y="1700213"/>
            <a:ext cx="7129463" cy="477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1pPr>
            <a:lvl2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2pPr>
            <a:lvl3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3pPr>
            <a:lvl4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4pPr>
            <a:lvl5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9pPr>
          </a:lstStyle>
          <a:p>
            <a:pPr algn="ctr">
              <a:lnSpc>
                <a:spcPct val="120000"/>
              </a:lnSpc>
              <a:defRPr/>
            </a:pPr>
            <a:r>
              <a:rPr lang="es-PR" altLang="es-PR" sz="2800" b="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 </a:t>
            </a:r>
            <a:r>
              <a:rPr lang="es-PR" altLang="es-PR" sz="2600" b="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Componentes o Metas a Corto Plazo</a:t>
            </a:r>
          </a:p>
        </p:txBody>
      </p:sp>
      <p:sp>
        <p:nvSpPr>
          <p:cNvPr id="313350" name="Text Box 6"/>
          <p:cNvSpPr txBox="1">
            <a:spLocks noChangeArrowheads="1"/>
          </p:cNvSpPr>
          <p:nvPr/>
        </p:nvSpPr>
        <p:spPr bwMode="auto">
          <a:xfrm>
            <a:off x="179388" y="5805488"/>
            <a:ext cx="8893175" cy="576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•"/>
              <a:tabLst>
                <a:tab pos="7485063" algn="l"/>
              </a:tabLst>
              <a:defRPr sz="28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>
              <a:spcBef>
                <a:spcPts val="300"/>
              </a:spcBef>
              <a:buClr>
                <a:schemeClr val="accent2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600">
                <a:solidFill>
                  <a:schemeClr val="accent2"/>
                </a:solidFill>
                <a:latin typeface="Georgia" panose="02040502050405020303" pitchFamily="18" charset="0"/>
              </a:defRPr>
            </a:lvl2pPr>
            <a:lvl3pPr marL="11430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tabLst>
                <a:tab pos="7485063" algn="l"/>
              </a:tabLst>
              <a:defRPr sz="2400">
                <a:solidFill>
                  <a:schemeClr val="accent1"/>
                </a:solidFill>
                <a:latin typeface="Georgia" panose="02040502050405020303" pitchFamily="18" charset="0"/>
              </a:defRPr>
            </a:lvl3pPr>
            <a:lvl4pPr marL="16002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tabLst>
                <a:tab pos="7485063" algn="l"/>
              </a:tabLst>
              <a:defRPr sz="2200">
                <a:solidFill>
                  <a:schemeClr val="accent1"/>
                </a:solidFill>
                <a:latin typeface="Georgia" panose="02040502050405020303" pitchFamily="18" charset="0"/>
              </a:defRPr>
            </a:lvl4pPr>
            <a:lvl5pPr marL="2057400" indent="-228600"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es-ES" altLang="es-PR" sz="1200" i="1">
                <a:latin typeface="Times New Roman" panose="02020603050405020304" pitchFamily="18" charset="0"/>
              </a:rPr>
              <a:t>NOTA</a:t>
            </a:r>
            <a:r>
              <a:rPr lang="es-ES" altLang="es-PR" sz="1200">
                <a:latin typeface="Times New Roman" panose="02020603050405020304" pitchFamily="18" charset="0"/>
              </a:rPr>
              <a:t>.</a:t>
            </a:r>
            <a:r>
              <a:rPr lang="es-ES" altLang="es-PR" sz="1200" b="0">
                <a:latin typeface="Times New Roman" panose="02020603050405020304" pitchFamily="18" charset="0"/>
              </a:rPr>
              <a:t> Tomado de: “Essential Considerations in Designing a Rehabilitation Program for the Injured Patient,” por W. E. Prentice. En </a:t>
            </a:r>
            <a:r>
              <a:rPr lang="en-US" altLang="es-PR" sz="1200" i="1">
                <a:latin typeface="Times New Roman" panose="02020603050405020304" pitchFamily="18" charset="0"/>
              </a:rPr>
              <a:t>Rehabilitation Techniques for Sports Medicine and Athletic Training</a:t>
            </a:r>
            <a:r>
              <a:rPr lang="en-US" altLang="es-PR" sz="1200" b="0">
                <a:latin typeface="Times New Roman" panose="02020603050405020304" pitchFamily="18" charset="0"/>
              </a:rPr>
              <a:t>. 5ta. ed.; (p. 10), por</a:t>
            </a:r>
            <a:r>
              <a:rPr lang="es-ES" altLang="es-PR" sz="1200">
                <a:latin typeface="Times New Roman" panose="02020603050405020304" pitchFamily="18" charset="0"/>
              </a:rPr>
              <a:t> </a:t>
            </a:r>
            <a:r>
              <a:rPr lang="es-ES" altLang="es-PR" sz="1200" b="0">
                <a:latin typeface="Times New Roman" panose="02020603050405020304" pitchFamily="18" charset="0"/>
              </a:rPr>
              <a:t>W. E. Prentice (Ed.), 2011, New York, NY: McGraw-Hill, an imprint of The McGraw-Hill Companies, Inc. C</a:t>
            </a:r>
            <a:r>
              <a:rPr lang="en-US" altLang="es-PR" sz="1200" b="0">
                <a:latin typeface="Times New Roman" panose="02020603050405020304" pitchFamily="18" charset="0"/>
              </a:rPr>
              <a:t>opyright 2011 por The McGraw-Hill Companies, Inc.</a:t>
            </a:r>
          </a:p>
        </p:txBody>
      </p:sp>
      <p:sp>
        <p:nvSpPr>
          <p:cNvPr id="954375" name="Text Box 7"/>
          <p:cNvSpPr txBox="1">
            <a:spLocks noChangeArrowheads="1"/>
          </p:cNvSpPr>
          <p:nvPr/>
        </p:nvSpPr>
        <p:spPr bwMode="auto">
          <a:xfrm>
            <a:off x="574675" y="2420938"/>
            <a:ext cx="8318500" cy="860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eaLnBrk="1" hangingPunct="1">
              <a:lnSpc>
                <a:spcPct val="90000"/>
              </a:lnSpc>
              <a:spcBef>
                <a:spcPct val="20000"/>
              </a:spcBef>
              <a:defRPr/>
            </a:pPr>
            <a:r>
              <a:rPr lang="en-US" altLang="es-PR" sz="2800">
                <a:effectLst>
                  <a:outerShdw blurRad="38100" dist="38100" dir="2700000" algn="tl">
                    <a:srgbClr val="C0C0C0"/>
                  </a:outerShdw>
                </a:effectLst>
                <a:latin typeface="Calibri" panose="020F0502020204030204" pitchFamily="34" charset="0"/>
              </a:rPr>
              <a:t>Mejorar la estabilidad postural (</a:t>
            </a:r>
            <a:r>
              <a:rPr lang="en-US" altLang="es-PR" sz="280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alibri" panose="020F0502020204030204" pitchFamily="34" charset="0"/>
              </a:rPr>
              <a:t>equilibrio ortostático</a:t>
            </a:r>
            <a:r>
              <a:rPr lang="en-US" altLang="es-PR" sz="2800">
                <a:effectLst>
                  <a:outerShdw blurRad="38100" dist="38100" dir="2700000" algn="tl">
                    <a:srgbClr val="C0C0C0"/>
                  </a:outerShdw>
                </a:effectLst>
                <a:latin typeface="Calibri" panose="020F0502020204030204" pitchFamily="34" charset="0"/>
              </a:rPr>
              <a:t>), así como el </a:t>
            </a:r>
            <a:r>
              <a:rPr lang="en-US" altLang="es-PR" sz="280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alibri" panose="020F0502020204030204" pitchFamily="34" charset="0"/>
              </a:rPr>
              <a:t>balance</a:t>
            </a:r>
            <a:r>
              <a:rPr lang="en-US" altLang="es-PR">
                <a:effectLst>
                  <a:outerShdw blurRad="38100" dist="38100" dir="2700000" algn="tl">
                    <a:srgbClr val="C0C0C0"/>
                  </a:outerShdw>
                </a:effectLst>
              </a:rPr>
              <a:t>:</a:t>
            </a:r>
          </a:p>
        </p:txBody>
      </p:sp>
      <p:pic>
        <p:nvPicPr>
          <p:cNvPr id="313352" name="Picture 8" descr="Bullets_Arrow_Blue1_Right_03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3850" y="2492375"/>
            <a:ext cx="271463" cy="266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54377" name="Text Box 9"/>
          <p:cNvSpPr txBox="1">
            <a:spLocks noChangeArrowheads="1"/>
          </p:cNvSpPr>
          <p:nvPr/>
        </p:nvSpPr>
        <p:spPr bwMode="auto">
          <a:xfrm>
            <a:off x="900113" y="3297238"/>
            <a:ext cx="7993062" cy="4127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defRPr/>
            </a:pPr>
            <a:r>
              <a:rPr lang="en-US" altLang="es-PR" sz="210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Patología</a:t>
            </a:r>
            <a:r>
              <a:rPr lang="en-US" altLang="es-PR" sz="2100">
                <a:solidFill>
                  <a:srgbClr val="000000"/>
                </a:solidFill>
              </a:rPr>
              <a:t> de la lesión – Problema de balance ortostático:</a:t>
            </a:r>
            <a:endParaRPr lang="en-US" altLang="es-PR" sz="2100" b="0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313354" name="Picture 10" descr="Bullet_Round_Diamond_Maggenta_02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4213" y="3368675"/>
            <a:ext cx="276225" cy="273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54379" name="Text Box 11"/>
          <p:cNvSpPr txBox="1">
            <a:spLocks noChangeArrowheads="1"/>
          </p:cNvSpPr>
          <p:nvPr/>
        </p:nvSpPr>
        <p:spPr bwMode="auto">
          <a:xfrm>
            <a:off x="1262063" y="3716338"/>
            <a:ext cx="7558087" cy="6953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es-ES" altLang="es-PR" sz="2200">
                <a:solidFill>
                  <a:srgbClr val="000000"/>
                </a:solidFill>
                <a:latin typeface="Arial" panose="020B0604020202020204" pitchFamily="34" charset="0"/>
              </a:rPr>
              <a:t>En ausencia de equilibrio, se limita la habilidad de generar una respuesta de corrección efectiva:</a:t>
            </a:r>
            <a:endParaRPr lang="en-US" altLang="es-PR" sz="2100" b="0" i="1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313356" name="Picture 12" descr="Bullets_Arrow-Thin_Green_Right_02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42988" y="3749675"/>
            <a:ext cx="284162" cy="288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54381" name="Text Box 13"/>
          <p:cNvSpPr txBox="1">
            <a:spLocks noChangeArrowheads="1"/>
          </p:cNvSpPr>
          <p:nvPr/>
        </p:nvSpPr>
        <p:spPr bwMode="auto">
          <a:xfrm>
            <a:off x="1547813" y="4419600"/>
            <a:ext cx="7596187" cy="628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80000"/>
              </a:lnSpc>
              <a:defRPr/>
            </a:pPr>
            <a:r>
              <a:rPr lang="es-ES" altLang="es-PR" sz="2200">
                <a:solidFill>
                  <a:srgbClr val="000000"/>
                </a:solidFill>
                <a:latin typeface="Calibri" panose="020F0502020204030204" pitchFamily="34" charset="0"/>
              </a:rPr>
              <a:t>Afección del equilibrio postural/ortostático, posterior a una lesión:</a:t>
            </a:r>
            <a:endParaRPr lang="en-US" altLang="es-PR" sz="2200" b="0" i="1" u="sng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313358" name="Picture 14" descr="Bullet_Square_Belved_Red1_02"/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03350" y="4506913"/>
            <a:ext cx="184150" cy="18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13359" name="Text Box 17"/>
          <p:cNvSpPr txBox="1">
            <a:spLocks noChangeArrowheads="1"/>
          </p:cNvSpPr>
          <p:nvPr/>
        </p:nvSpPr>
        <p:spPr bwMode="auto">
          <a:xfrm>
            <a:off x="1801813" y="5048250"/>
            <a:ext cx="7164387" cy="393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algn="r"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algn="r"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algn="r"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algn="r"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algn="r"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l">
              <a:lnSpc>
                <a:spcPct val="90000"/>
              </a:lnSpc>
            </a:pPr>
            <a:r>
              <a:rPr lang="es-ES" altLang="es-PR" sz="2200">
                <a:latin typeface="Calibri" panose="020F0502020204030204" pitchFamily="34" charset="0"/>
              </a:rPr>
              <a:t>Disminución en el sentido de balance</a:t>
            </a:r>
            <a:endParaRPr lang="en-US" altLang="es-PR" sz="2200" i="1">
              <a:latin typeface="Calibri" panose="020F0502020204030204" pitchFamily="34" charset="0"/>
            </a:endParaRPr>
          </a:p>
        </p:txBody>
      </p:sp>
      <p:pic>
        <p:nvPicPr>
          <p:cNvPr id="313360" name="Picture 18" descr="Bullet_Round_Sphere_Violete_03"/>
          <p:cNvPicPr>
            <a:picLocks noChangeAspect="1" noChangeArrowheads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20838" y="5114925"/>
            <a:ext cx="23495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13361" name="Text Box 21"/>
          <p:cNvSpPr txBox="1">
            <a:spLocks noChangeArrowheads="1"/>
          </p:cNvSpPr>
          <p:nvPr/>
        </p:nvSpPr>
        <p:spPr bwMode="auto">
          <a:xfrm>
            <a:off x="1801813" y="5418138"/>
            <a:ext cx="7164387" cy="393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algn="r"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algn="r"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algn="r"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algn="r"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algn="r"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l">
              <a:lnSpc>
                <a:spcPct val="90000"/>
              </a:lnSpc>
            </a:pPr>
            <a:r>
              <a:rPr lang="es-ES" altLang="es-PR" sz="2200">
                <a:latin typeface="Calibri" panose="020F0502020204030204" pitchFamily="34" charset="0"/>
              </a:rPr>
              <a:t>Falta de una estabilidad postural/ortostática</a:t>
            </a:r>
            <a:endParaRPr lang="en-US" altLang="es-PR" sz="2200" i="1">
              <a:latin typeface="Calibri" panose="020F0502020204030204" pitchFamily="34" charset="0"/>
            </a:endParaRPr>
          </a:p>
        </p:txBody>
      </p:sp>
      <p:pic>
        <p:nvPicPr>
          <p:cNvPr id="313362" name="Picture 22" descr="Bullet_Round_Sphere_Violete_03"/>
          <p:cNvPicPr>
            <a:picLocks noChangeAspect="1" noChangeArrowheads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20838" y="5484813"/>
            <a:ext cx="23495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custDataLst>
      <p:tags r:id="rId1"/>
    </p:custDataLst>
  </p:cSld>
  <p:clrMapOvr>
    <a:masterClrMapping/>
  </p:clrMapOvr>
  <p:transition spd="slow">
    <p:newsflash/>
    <p:sndAc>
      <p:stSnd>
        <p:snd r:embed="rId4" name="breeze.wav"/>
      </p:stSnd>
    </p:sndAc>
  </p:transition>
</p:sld>
</file>

<file path=ppt/slides/slide1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/>
          </p:cNvSpPr>
          <p:nvPr/>
        </p:nvSpPr>
        <p:spPr bwMode="auto">
          <a:xfrm>
            <a:off x="0" y="692150"/>
            <a:ext cx="9144000" cy="360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1pPr>
            <a:lvl2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2pPr>
            <a:lvl3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3pPr>
            <a:lvl4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4pPr>
            <a:lvl5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9pPr>
          </a:lstStyle>
          <a:p>
            <a:pPr algn="ctr">
              <a:lnSpc>
                <a:spcPct val="110000"/>
              </a:lnSpc>
              <a:defRPr/>
            </a:pPr>
            <a:r>
              <a:rPr lang="es-PR" altLang="es-PR" sz="2500" b="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PROGRAMA DE REHABILITACIÓN: </a:t>
            </a:r>
            <a:r>
              <a:rPr lang="es-PR" altLang="es-PR" sz="2500" b="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METAS</a:t>
            </a:r>
          </a:p>
        </p:txBody>
      </p:sp>
      <p:sp>
        <p:nvSpPr>
          <p:cNvPr id="3" name="Title 1"/>
          <p:cNvSpPr>
            <a:spLocks/>
          </p:cNvSpPr>
          <p:nvPr/>
        </p:nvSpPr>
        <p:spPr bwMode="auto">
          <a:xfrm>
            <a:off x="0" y="1054100"/>
            <a:ext cx="9144000" cy="50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1pPr>
            <a:lvl2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2pPr>
            <a:lvl3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3pPr>
            <a:lvl4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4pPr>
            <a:lvl5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9pPr>
          </a:lstStyle>
          <a:p>
            <a:pPr algn="ctr">
              <a:lnSpc>
                <a:spcPct val="120000"/>
              </a:lnSpc>
              <a:defRPr/>
            </a:pPr>
            <a:r>
              <a:rPr lang="es-PR" altLang="es-PR" sz="2800" b="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* A Corto y Largo Plazo*</a:t>
            </a:r>
          </a:p>
        </p:txBody>
      </p:sp>
      <p:pic>
        <p:nvPicPr>
          <p:cNvPr id="315396" name="Picture 4" descr="CURVHEAD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27088" y="1628775"/>
            <a:ext cx="7488237" cy="5762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4" name="Title 1"/>
          <p:cNvSpPr>
            <a:spLocks/>
          </p:cNvSpPr>
          <p:nvPr/>
        </p:nvSpPr>
        <p:spPr bwMode="auto">
          <a:xfrm>
            <a:off x="898525" y="1628775"/>
            <a:ext cx="7129463" cy="477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1pPr>
            <a:lvl2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2pPr>
            <a:lvl3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3pPr>
            <a:lvl4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4pPr>
            <a:lvl5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9pPr>
          </a:lstStyle>
          <a:p>
            <a:pPr algn="ctr">
              <a:lnSpc>
                <a:spcPct val="120000"/>
              </a:lnSpc>
              <a:defRPr/>
            </a:pPr>
            <a:r>
              <a:rPr lang="es-PR" altLang="es-PR" sz="2800" b="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 </a:t>
            </a:r>
            <a:r>
              <a:rPr lang="es-PR" altLang="es-PR" sz="2600" b="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Componentes o Metas a Corto Plazo</a:t>
            </a:r>
          </a:p>
        </p:txBody>
      </p:sp>
      <p:sp>
        <p:nvSpPr>
          <p:cNvPr id="315398" name="Text Box 6"/>
          <p:cNvSpPr txBox="1">
            <a:spLocks noChangeArrowheads="1"/>
          </p:cNvSpPr>
          <p:nvPr/>
        </p:nvSpPr>
        <p:spPr bwMode="auto">
          <a:xfrm>
            <a:off x="179388" y="5876925"/>
            <a:ext cx="8893175" cy="576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•"/>
              <a:tabLst>
                <a:tab pos="7485063" algn="l"/>
              </a:tabLst>
              <a:defRPr sz="28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>
              <a:spcBef>
                <a:spcPts val="300"/>
              </a:spcBef>
              <a:buClr>
                <a:schemeClr val="accent2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600">
                <a:solidFill>
                  <a:schemeClr val="accent2"/>
                </a:solidFill>
                <a:latin typeface="Georgia" panose="02040502050405020303" pitchFamily="18" charset="0"/>
              </a:defRPr>
            </a:lvl2pPr>
            <a:lvl3pPr marL="11430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tabLst>
                <a:tab pos="7485063" algn="l"/>
              </a:tabLst>
              <a:defRPr sz="2400">
                <a:solidFill>
                  <a:schemeClr val="accent1"/>
                </a:solidFill>
                <a:latin typeface="Georgia" panose="02040502050405020303" pitchFamily="18" charset="0"/>
              </a:defRPr>
            </a:lvl3pPr>
            <a:lvl4pPr marL="16002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tabLst>
                <a:tab pos="7485063" algn="l"/>
              </a:tabLst>
              <a:defRPr sz="2200">
                <a:solidFill>
                  <a:schemeClr val="accent1"/>
                </a:solidFill>
                <a:latin typeface="Georgia" panose="02040502050405020303" pitchFamily="18" charset="0"/>
              </a:defRPr>
            </a:lvl4pPr>
            <a:lvl5pPr marL="2057400" indent="-228600"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es-ES" altLang="es-PR" sz="1200" i="1">
                <a:latin typeface="Times New Roman" panose="02020603050405020304" pitchFamily="18" charset="0"/>
              </a:rPr>
              <a:t>NOTA</a:t>
            </a:r>
            <a:r>
              <a:rPr lang="es-ES" altLang="es-PR" sz="1200">
                <a:latin typeface="Times New Roman" panose="02020603050405020304" pitchFamily="18" charset="0"/>
              </a:rPr>
              <a:t>.</a:t>
            </a:r>
            <a:r>
              <a:rPr lang="es-ES" altLang="es-PR" sz="1200" b="0">
                <a:latin typeface="Times New Roman" panose="02020603050405020304" pitchFamily="18" charset="0"/>
              </a:rPr>
              <a:t> Adaptado de: “Essential Considerations in Designing a Rehabilitation Program for the Injured Patient,” por W. E. Prentice. En </a:t>
            </a:r>
            <a:r>
              <a:rPr lang="en-US" altLang="es-PR" sz="1200" i="1">
                <a:latin typeface="Times New Roman" panose="02020603050405020304" pitchFamily="18" charset="0"/>
              </a:rPr>
              <a:t>Rehabilitation Techniques for Sports Medicine and Athletic Training</a:t>
            </a:r>
            <a:r>
              <a:rPr lang="en-US" altLang="es-PR" sz="1200" b="0">
                <a:latin typeface="Times New Roman" panose="02020603050405020304" pitchFamily="18" charset="0"/>
              </a:rPr>
              <a:t>. 5ta. ed.; (p. 10), por</a:t>
            </a:r>
            <a:r>
              <a:rPr lang="es-ES" altLang="es-PR" sz="1200">
                <a:latin typeface="Times New Roman" panose="02020603050405020304" pitchFamily="18" charset="0"/>
              </a:rPr>
              <a:t> </a:t>
            </a:r>
            <a:r>
              <a:rPr lang="es-ES" altLang="es-PR" sz="1200" b="0">
                <a:latin typeface="Times New Roman" panose="02020603050405020304" pitchFamily="18" charset="0"/>
              </a:rPr>
              <a:t>W. E. Prentice (Ed.), 2011, New York, NY: McGraw-Hill, an imprint of The McGraw-Hill Companies, Inc. C</a:t>
            </a:r>
            <a:r>
              <a:rPr lang="en-US" altLang="es-PR" sz="1200" b="0">
                <a:latin typeface="Times New Roman" panose="02020603050405020304" pitchFamily="18" charset="0"/>
              </a:rPr>
              <a:t>opyright 2011 por The McGraw-Hill Companies, Inc.</a:t>
            </a:r>
          </a:p>
        </p:txBody>
      </p:sp>
      <p:sp>
        <p:nvSpPr>
          <p:cNvPr id="956423" name="Text Box 7"/>
          <p:cNvSpPr txBox="1">
            <a:spLocks noChangeArrowheads="1"/>
          </p:cNvSpPr>
          <p:nvPr/>
        </p:nvSpPr>
        <p:spPr bwMode="auto">
          <a:xfrm>
            <a:off x="574675" y="2276475"/>
            <a:ext cx="8318500" cy="860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eaLnBrk="1" hangingPunct="1">
              <a:lnSpc>
                <a:spcPct val="90000"/>
              </a:lnSpc>
              <a:spcBef>
                <a:spcPct val="20000"/>
              </a:spcBef>
              <a:defRPr/>
            </a:pPr>
            <a:r>
              <a:rPr lang="en-US" altLang="es-PR" sz="2800">
                <a:effectLst>
                  <a:outerShdw blurRad="38100" dist="38100" dir="2700000" algn="tl">
                    <a:srgbClr val="C0C0C0"/>
                  </a:outerShdw>
                </a:effectLst>
                <a:latin typeface="Calibri" panose="020F0502020204030204" pitchFamily="34" charset="0"/>
              </a:rPr>
              <a:t>Mejorar la estabilidad postural (</a:t>
            </a:r>
            <a:r>
              <a:rPr lang="en-US" altLang="es-PR" sz="280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alibri" panose="020F0502020204030204" pitchFamily="34" charset="0"/>
              </a:rPr>
              <a:t>equilibrio ortostático</a:t>
            </a:r>
            <a:r>
              <a:rPr lang="en-US" altLang="es-PR" sz="2800">
                <a:effectLst>
                  <a:outerShdw blurRad="38100" dist="38100" dir="2700000" algn="tl">
                    <a:srgbClr val="C0C0C0"/>
                  </a:outerShdw>
                </a:effectLst>
                <a:latin typeface="Calibri" panose="020F0502020204030204" pitchFamily="34" charset="0"/>
              </a:rPr>
              <a:t>), así como el </a:t>
            </a:r>
            <a:r>
              <a:rPr lang="en-US" altLang="es-PR" sz="280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alibri" panose="020F0502020204030204" pitchFamily="34" charset="0"/>
              </a:rPr>
              <a:t>balance</a:t>
            </a:r>
            <a:r>
              <a:rPr lang="en-US" altLang="es-PR">
                <a:effectLst>
                  <a:outerShdw blurRad="38100" dist="38100" dir="2700000" algn="tl">
                    <a:srgbClr val="C0C0C0"/>
                  </a:outerShdw>
                </a:effectLst>
              </a:rPr>
              <a:t>:</a:t>
            </a:r>
          </a:p>
        </p:txBody>
      </p:sp>
      <p:pic>
        <p:nvPicPr>
          <p:cNvPr id="315400" name="Picture 8" descr="Bullets_Arrow_Blue1_Right_03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3850" y="2347913"/>
            <a:ext cx="271463" cy="266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56425" name="Text Box 9"/>
          <p:cNvSpPr txBox="1">
            <a:spLocks noChangeArrowheads="1"/>
          </p:cNvSpPr>
          <p:nvPr/>
        </p:nvSpPr>
        <p:spPr bwMode="auto">
          <a:xfrm>
            <a:off x="900113" y="3152775"/>
            <a:ext cx="7993062" cy="4127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defRPr/>
            </a:pPr>
            <a:r>
              <a:rPr lang="en-US" altLang="es-PR" sz="210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Patología</a:t>
            </a:r>
            <a:r>
              <a:rPr lang="en-US" altLang="es-PR" sz="2100">
                <a:solidFill>
                  <a:srgbClr val="000000"/>
                </a:solidFill>
              </a:rPr>
              <a:t> de la lesión – Problema de balance ortostático:</a:t>
            </a:r>
            <a:endParaRPr lang="en-US" altLang="es-PR" sz="2100" b="0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315402" name="Picture 10" descr="Bullet_Round_Diamond_Maggenta_02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4213" y="3224213"/>
            <a:ext cx="276225" cy="273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56427" name="Text Box 11"/>
          <p:cNvSpPr txBox="1">
            <a:spLocks noChangeArrowheads="1"/>
          </p:cNvSpPr>
          <p:nvPr/>
        </p:nvSpPr>
        <p:spPr bwMode="auto">
          <a:xfrm>
            <a:off x="1262063" y="3571875"/>
            <a:ext cx="7558087" cy="393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es-ES" altLang="es-PR" sz="2200">
                <a:solidFill>
                  <a:srgbClr val="000000"/>
                </a:solidFill>
                <a:latin typeface="Arial" panose="020B0604020202020204" pitchFamily="34" charset="0"/>
              </a:rPr>
              <a:t>Causa de origen </a:t>
            </a:r>
            <a:r>
              <a:rPr lang="es-ES" altLang="es-PR" sz="2200" i="1">
                <a:solidFill>
                  <a:srgbClr val="00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" panose="020B0604020202020204" pitchFamily="34" charset="0"/>
              </a:rPr>
              <a:t>sensorioneural</a:t>
            </a:r>
            <a:r>
              <a:rPr lang="es-ES" altLang="es-PR" sz="2200">
                <a:solidFill>
                  <a:srgbClr val="000000"/>
                </a:solidFill>
                <a:latin typeface="Arial" panose="020B0604020202020204" pitchFamily="34" charset="0"/>
              </a:rPr>
              <a:t>:</a:t>
            </a:r>
            <a:endParaRPr lang="en-US" altLang="es-PR" sz="2100" b="0" i="1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315404" name="Picture 12" descr="Bullets_Arrow-Thin_Green_Right_02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42988" y="3605213"/>
            <a:ext cx="284162" cy="288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56429" name="Text Box 13"/>
          <p:cNvSpPr txBox="1">
            <a:spLocks noChangeArrowheads="1"/>
          </p:cNvSpPr>
          <p:nvPr/>
        </p:nvSpPr>
        <p:spPr bwMode="auto">
          <a:xfrm>
            <a:off x="1547813" y="4005263"/>
            <a:ext cx="7596187" cy="3603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80000"/>
              </a:lnSpc>
              <a:defRPr/>
            </a:pPr>
            <a:r>
              <a:rPr lang="es-ES" altLang="es-PR" sz="2200">
                <a:solidFill>
                  <a:srgbClr val="000000"/>
                </a:solidFill>
                <a:latin typeface="Calibri" panose="020F0502020204030204" pitchFamily="34" charset="0"/>
              </a:rPr>
              <a:t>Falta de una adecuada información sensorial/aferente, de tipo:</a:t>
            </a:r>
            <a:endParaRPr lang="en-US" altLang="es-PR" sz="2200" b="0" i="1" u="sng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315406" name="Picture 14" descr="Bullet_Square_Belved_Red1_02"/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03350" y="4092575"/>
            <a:ext cx="184150" cy="18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15407" name="Text Box 15"/>
          <p:cNvSpPr txBox="1">
            <a:spLocks noChangeArrowheads="1"/>
          </p:cNvSpPr>
          <p:nvPr/>
        </p:nvSpPr>
        <p:spPr bwMode="auto">
          <a:xfrm>
            <a:off x="1801813" y="4364038"/>
            <a:ext cx="7164387" cy="393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algn="r"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algn="r"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algn="r"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algn="r"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algn="r"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l">
              <a:lnSpc>
                <a:spcPct val="90000"/>
              </a:lnSpc>
            </a:pPr>
            <a:r>
              <a:rPr lang="es-ES" altLang="es-PR" sz="2200">
                <a:latin typeface="Calibri" panose="020F0502020204030204" pitchFamily="34" charset="0"/>
              </a:rPr>
              <a:t>Propioceptiva</a:t>
            </a:r>
            <a:endParaRPr lang="en-US" altLang="es-PR" sz="2200" i="1">
              <a:latin typeface="Calibri" panose="020F0502020204030204" pitchFamily="34" charset="0"/>
            </a:endParaRPr>
          </a:p>
        </p:txBody>
      </p:sp>
      <p:pic>
        <p:nvPicPr>
          <p:cNvPr id="315408" name="Picture 16" descr="Bullet_Round_Sphere_Violete_03"/>
          <p:cNvPicPr>
            <a:picLocks noChangeAspect="1" noChangeArrowheads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20838" y="4430713"/>
            <a:ext cx="23495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15409" name="Text Box 17"/>
          <p:cNvSpPr txBox="1">
            <a:spLocks noChangeArrowheads="1"/>
          </p:cNvSpPr>
          <p:nvPr/>
        </p:nvSpPr>
        <p:spPr bwMode="auto">
          <a:xfrm>
            <a:off x="1801813" y="4762500"/>
            <a:ext cx="7164387" cy="393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algn="r"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algn="r"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algn="r"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algn="r"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algn="r"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l">
              <a:lnSpc>
                <a:spcPct val="90000"/>
              </a:lnSpc>
            </a:pPr>
            <a:r>
              <a:rPr lang="es-ES" altLang="es-PR" sz="2200">
                <a:latin typeface="Calibri" panose="020F0502020204030204" pitchFamily="34" charset="0"/>
              </a:rPr>
              <a:t>Kinestética</a:t>
            </a:r>
            <a:endParaRPr lang="en-US" altLang="es-PR" sz="2200" i="1">
              <a:latin typeface="Calibri" panose="020F0502020204030204" pitchFamily="34" charset="0"/>
            </a:endParaRPr>
          </a:p>
        </p:txBody>
      </p:sp>
      <p:pic>
        <p:nvPicPr>
          <p:cNvPr id="315410" name="Picture 18" descr="Bullet_Round_Sphere_Violete_03"/>
          <p:cNvPicPr>
            <a:picLocks noChangeAspect="1" noChangeArrowheads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20838" y="4829175"/>
            <a:ext cx="23495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56435" name="Text Box 19"/>
          <p:cNvSpPr txBox="1">
            <a:spLocks noChangeArrowheads="1"/>
          </p:cNvSpPr>
          <p:nvPr/>
        </p:nvSpPr>
        <p:spPr bwMode="auto">
          <a:xfrm>
            <a:off x="1262063" y="5154613"/>
            <a:ext cx="7558087" cy="393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es-ES" altLang="es-PR" sz="2200">
                <a:solidFill>
                  <a:srgbClr val="000000"/>
                </a:solidFill>
                <a:latin typeface="Arial" panose="020B0604020202020204" pitchFamily="34" charset="0"/>
              </a:rPr>
              <a:t>Causa de origen </a:t>
            </a:r>
            <a:r>
              <a:rPr lang="es-ES" altLang="es-PR" sz="2200" i="1">
                <a:solidFill>
                  <a:srgbClr val="00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" panose="020B0604020202020204" pitchFamily="34" charset="0"/>
              </a:rPr>
              <a:t>muscular</a:t>
            </a:r>
            <a:r>
              <a:rPr lang="es-ES" altLang="es-PR" sz="2200">
                <a:solidFill>
                  <a:srgbClr val="000000"/>
                </a:solidFill>
                <a:latin typeface="Arial" panose="020B0604020202020204" pitchFamily="34" charset="0"/>
              </a:rPr>
              <a:t>:</a:t>
            </a:r>
            <a:endParaRPr lang="en-US" altLang="es-PR" sz="2100" b="0" i="1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315412" name="Picture 20" descr="Bullets_Arrow-Thin_Green_Right_02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42988" y="5187950"/>
            <a:ext cx="284162" cy="288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56437" name="Text Box 21"/>
          <p:cNvSpPr txBox="1">
            <a:spLocks noChangeArrowheads="1"/>
          </p:cNvSpPr>
          <p:nvPr/>
        </p:nvSpPr>
        <p:spPr bwMode="auto">
          <a:xfrm>
            <a:off x="1547813" y="5516563"/>
            <a:ext cx="7596187" cy="3603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80000"/>
              </a:lnSpc>
              <a:defRPr/>
            </a:pPr>
            <a:r>
              <a:rPr lang="es-ES" altLang="es-PR" sz="2200">
                <a:solidFill>
                  <a:srgbClr val="000000"/>
                </a:solidFill>
                <a:latin typeface="Calibri" panose="020F0502020204030204" pitchFamily="34" charset="0"/>
              </a:rPr>
              <a:t>Debilidad muscular</a:t>
            </a:r>
            <a:endParaRPr lang="en-US" altLang="es-PR" sz="2200" b="0" i="1" u="sng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315414" name="Picture 22" descr="Bullet_Square_Belved_Red1_02"/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03350" y="5603875"/>
            <a:ext cx="184150" cy="18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custDataLst>
      <p:tags r:id="rId1"/>
    </p:custDataLst>
  </p:cSld>
  <p:clrMapOvr>
    <a:masterClrMapping/>
  </p:clrMapOvr>
  <p:transition spd="slow">
    <p:newsflash/>
    <p:sndAc>
      <p:stSnd>
        <p:snd r:embed="rId4" name="breeze.wav"/>
      </p:stSnd>
    </p:sndAc>
  </p:transition>
</p:sld>
</file>

<file path=ppt/slides/slide1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/>
          </p:cNvSpPr>
          <p:nvPr/>
        </p:nvSpPr>
        <p:spPr bwMode="auto">
          <a:xfrm>
            <a:off x="0" y="692150"/>
            <a:ext cx="9144000" cy="360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1pPr>
            <a:lvl2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2pPr>
            <a:lvl3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3pPr>
            <a:lvl4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4pPr>
            <a:lvl5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9pPr>
          </a:lstStyle>
          <a:p>
            <a:pPr algn="ctr">
              <a:lnSpc>
                <a:spcPct val="110000"/>
              </a:lnSpc>
              <a:defRPr/>
            </a:pPr>
            <a:r>
              <a:rPr lang="es-PR" altLang="es-PR" sz="2500" b="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PROGRAMA DE REHABILITACIÓN: </a:t>
            </a:r>
            <a:r>
              <a:rPr lang="es-PR" altLang="es-PR" sz="2500" b="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METAS</a:t>
            </a:r>
          </a:p>
        </p:txBody>
      </p:sp>
      <p:sp>
        <p:nvSpPr>
          <p:cNvPr id="3" name="Title 1"/>
          <p:cNvSpPr>
            <a:spLocks/>
          </p:cNvSpPr>
          <p:nvPr/>
        </p:nvSpPr>
        <p:spPr bwMode="auto">
          <a:xfrm>
            <a:off x="0" y="1125538"/>
            <a:ext cx="9144000" cy="50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1pPr>
            <a:lvl2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2pPr>
            <a:lvl3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3pPr>
            <a:lvl4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4pPr>
            <a:lvl5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9pPr>
          </a:lstStyle>
          <a:p>
            <a:pPr algn="ctr">
              <a:lnSpc>
                <a:spcPct val="120000"/>
              </a:lnSpc>
              <a:defRPr/>
            </a:pPr>
            <a:r>
              <a:rPr lang="es-PR" altLang="es-PR" sz="2800" b="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* A Corto y Largo Plazo*</a:t>
            </a:r>
          </a:p>
        </p:txBody>
      </p:sp>
      <p:pic>
        <p:nvPicPr>
          <p:cNvPr id="317444" name="Picture 4" descr="CURVHEAD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27088" y="1700213"/>
            <a:ext cx="7488237" cy="5762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4" name="Title 1"/>
          <p:cNvSpPr>
            <a:spLocks/>
          </p:cNvSpPr>
          <p:nvPr/>
        </p:nvSpPr>
        <p:spPr bwMode="auto">
          <a:xfrm>
            <a:off x="898525" y="1700213"/>
            <a:ext cx="7129463" cy="477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1pPr>
            <a:lvl2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2pPr>
            <a:lvl3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3pPr>
            <a:lvl4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4pPr>
            <a:lvl5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9pPr>
          </a:lstStyle>
          <a:p>
            <a:pPr algn="ctr">
              <a:lnSpc>
                <a:spcPct val="120000"/>
              </a:lnSpc>
              <a:defRPr/>
            </a:pPr>
            <a:r>
              <a:rPr lang="es-PR" altLang="es-PR" sz="2800" b="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 </a:t>
            </a:r>
            <a:r>
              <a:rPr lang="es-PR" altLang="es-PR" sz="2600" b="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Componentes o Metas a Corto Plazo</a:t>
            </a:r>
          </a:p>
        </p:txBody>
      </p:sp>
      <p:sp>
        <p:nvSpPr>
          <p:cNvPr id="317446" name="Text Box 6"/>
          <p:cNvSpPr txBox="1">
            <a:spLocks noChangeArrowheads="1"/>
          </p:cNvSpPr>
          <p:nvPr/>
        </p:nvSpPr>
        <p:spPr bwMode="auto">
          <a:xfrm>
            <a:off x="179388" y="5805488"/>
            <a:ext cx="8893175" cy="576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•"/>
              <a:tabLst>
                <a:tab pos="7485063" algn="l"/>
              </a:tabLst>
              <a:defRPr sz="28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>
              <a:spcBef>
                <a:spcPts val="300"/>
              </a:spcBef>
              <a:buClr>
                <a:schemeClr val="accent2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600">
                <a:solidFill>
                  <a:schemeClr val="accent2"/>
                </a:solidFill>
                <a:latin typeface="Georgia" panose="02040502050405020303" pitchFamily="18" charset="0"/>
              </a:defRPr>
            </a:lvl2pPr>
            <a:lvl3pPr marL="11430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tabLst>
                <a:tab pos="7485063" algn="l"/>
              </a:tabLst>
              <a:defRPr sz="2400">
                <a:solidFill>
                  <a:schemeClr val="accent1"/>
                </a:solidFill>
                <a:latin typeface="Georgia" panose="02040502050405020303" pitchFamily="18" charset="0"/>
              </a:defRPr>
            </a:lvl3pPr>
            <a:lvl4pPr marL="16002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tabLst>
                <a:tab pos="7485063" algn="l"/>
              </a:tabLst>
              <a:defRPr sz="2200">
                <a:solidFill>
                  <a:schemeClr val="accent1"/>
                </a:solidFill>
                <a:latin typeface="Georgia" panose="02040502050405020303" pitchFamily="18" charset="0"/>
              </a:defRPr>
            </a:lvl4pPr>
            <a:lvl5pPr marL="2057400" indent="-228600"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es-ES" altLang="es-PR" sz="1200" i="1">
                <a:latin typeface="Times New Roman" panose="02020603050405020304" pitchFamily="18" charset="0"/>
              </a:rPr>
              <a:t>NOTA</a:t>
            </a:r>
            <a:r>
              <a:rPr lang="es-ES" altLang="es-PR" sz="1200">
                <a:latin typeface="Times New Roman" panose="02020603050405020304" pitchFamily="18" charset="0"/>
              </a:rPr>
              <a:t>.</a:t>
            </a:r>
            <a:r>
              <a:rPr lang="es-ES" altLang="es-PR" sz="1200" b="0">
                <a:latin typeface="Times New Roman" panose="02020603050405020304" pitchFamily="18" charset="0"/>
              </a:rPr>
              <a:t> Tomado de: “Essential Considerations in Designing a Rehabilitation Program for the Injured Patient,” por W. E. Prentice. En </a:t>
            </a:r>
            <a:r>
              <a:rPr lang="en-US" altLang="es-PR" sz="1200" i="1">
                <a:latin typeface="Times New Roman" panose="02020603050405020304" pitchFamily="18" charset="0"/>
              </a:rPr>
              <a:t>Rehabilitation Techniques for Sports Medicine and Athletic Training</a:t>
            </a:r>
            <a:r>
              <a:rPr lang="en-US" altLang="es-PR" sz="1200" b="0">
                <a:latin typeface="Times New Roman" panose="02020603050405020304" pitchFamily="18" charset="0"/>
              </a:rPr>
              <a:t>. 5ta. ed.; (p. 10), por</a:t>
            </a:r>
            <a:r>
              <a:rPr lang="es-ES" altLang="es-PR" sz="1200">
                <a:latin typeface="Times New Roman" panose="02020603050405020304" pitchFamily="18" charset="0"/>
              </a:rPr>
              <a:t> </a:t>
            </a:r>
            <a:r>
              <a:rPr lang="es-ES" altLang="es-PR" sz="1200" b="0">
                <a:latin typeface="Times New Roman" panose="02020603050405020304" pitchFamily="18" charset="0"/>
              </a:rPr>
              <a:t>W. E. Prentice (Ed.), 2011, New York, NY: McGraw-Hill, an imprint of The McGraw-Hill Companies, Inc. C</a:t>
            </a:r>
            <a:r>
              <a:rPr lang="en-US" altLang="es-PR" sz="1200" b="0">
                <a:latin typeface="Times New Roman" panose="02020603050405020304" pitchFamily="18" charset="0"/>
              </a:rPr>
              <a:t>opyright 2011 por The McGraw-Hill Companies, Inc.</a:t>
            </a:r>
          </a:p>
        </p:txBody>
      </p:sp>
      <p:sp>
        <p:nvSpPr>
          <p:cNvPr id="958471" name="Text Box 7"/>
          <p:cNvSpPr txBox="1">
            <a:spLocks noChangeArrowheads="1"/>
          </p:cNvSpPr>
          <p:nvPr/>
        </p:nvSpPr>
        <p:spPr bwMode="auto">
          <a:xfrm>
            <a:off x="574675" y="2420938"/>
            <a:ext cx="8318500" cy="860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eaLnBrk="1" hangingPunct="1">
              <a:lnSpc>
                <a:spcPct val="90000"/>
              </a:lnSpc>
              <a:spcBef>
                <a:spcPct val="20000"/>
              </a:spcBef>
              <a:defRPr/>
            </a:pPr>
            <a:r>
              <a:rPr lang="en-US" altLang="es-PR" sz="2800">
                <a:effectLst>
                  <a:outerShdw blurRad="38100" dist="38100" dir="2700000" algn="tl">
                    <a:srgbClr val="C0C0C0"/>
                  </a:outerShdw>
                </a:effectLst>
                <a:latin typeface="Calibri" panose="020F0502020204030204" pitchFamily="34" charset="0"/>
              </a:rPr>
              <a:t>Mejorar la estabilidad postural (</a:t>
            </a:r>
            <a:r>
              <a:rPr lang="en-US" altLang="es-PR" sz="280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alibri" panose="020F0502020204030204" pitchFamily="34" charset="0"/>
              </a:rPr>
              <a:t>equilibrio ortostático</a:t>
            </a:r>
            <a:r>
              <a:rPr lang="en-US" altLang="es-PR" sz="2800">
                <a:effectLst>
                  <a:outerShdw blurRad="38100" dist="38100" dir="2700000" algn="tl">
                    <a:srgbClr val="C0C0C0"/>
                  </a:outerShdw>
                </a:effectLst>
                <a:latin typeface="Calibri" panose="020F0502020204030204" pitchFamily="34" charset="0"/>
              </a:rPr>
              <a:t>), así como el </a:t>
            </a:r>
            <a:r>
              <a:rPr lang="en-US" altLang="es-PR" sz="280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alibri" panose="020F0502020204030204" pitchFamily="34" charset="0"/>
              </a:rPr>
              <a:t>balance</a:t>
            </a:r>
            <a:endParaRPr lang="en-US" altLang="es-PR" sz="2500" b="0" i="1">
              <a:solidFill>
                <a:srgbClr val="484876"/>
              </a:solidFill>
              <a:latin typeface="Arial Black" panose="020B0A04020102020204" pitchFamily="34" charset="0"/>
            </a:endParaRPr>
          </a:p>
        </p:txBody>
      </p:sp>
      <p:pic>
        <p:nvPicPr>
          <p:cNvPr id="317448" name="Picture 8" descr="Bullets_Arrow_Blue1_Right_03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3850" y="2492375"/>
            <a:ext cx="271463" cy="266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58473" name="Text Box 9"/>
          <p:cNvSpPr txBox="1">
            <a:spLocks noChangeArrowheads="1"/>
          </p:cNvSpPr>
          <p:nvPr/>
        </p:nvSpPr>
        <p:spPr bwMode="auto">
          <a:xfrm>
            <a:off x="900113" y="3297238"/>
            <a:ext cx="7993062" cy="4127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defRPr/>
            </a:pPr>
            <a:r>
              <a:rPr lang="en-US" altLang="es-PR" sz="2100">
                <a:solidFill>
                  <a:srgbClr val="000000"/>
                </a:solidFill>
              </a:rPr>
              <a:t>Programa de Rehabilitación:</a:t>
            </a:r>
            <a:endParaRPr lang="en-US" altLang="es-PR" sz="2100" b="0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317450" name="Picture 10" descr="Bullet_Round_Diamond_Maggenta_02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4213" y="3368675"/>
            <a:ext cx="276225" cy="273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58475" name="Text Box 11"/>
          <p:cNvSpPr txBox="1">
            <a:spLocks noChangeArrowheads="1"/>
          </p:cNvSpPr>
          <p:nvPr/>
        </p:nvSpPr>
        <p:spPr bwMode="auto">
          <a:xfrm>
            <a:off x="1262063" y="3716338"/>
            <a:ext cx="7558087" cy="393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es-ES" altLang="es-PR" sz="2200">
                <a:solidFill>
                  <a:srgbClr val="000000"/>
                </a:solidFill>
                <a:latin typeface="Arial" panose="020B0604020202020204" pitchFamily="34" charset="0"/>
              </a:rPr>
              <a:t>Entrenaminto </a:t>
            </a:r>
            <a:r>
              <a:rPr lang="es-ES" altLang="es-PR" sz="2200" i="1">
                <a:solidFill>
                  <a:srgbClr val="000000"/>
                </a:solidFill>
                <a:latin typeface="Arial" panose="020B0604020202020204" pitchFamily="34" charset="0"/>
              </a:rPr>
              <a:t>Integrado-Funcional</a:t>
            </a:r>
            <a:r>
              <a:rPr lang="es-ES" altLang="es-PR" sz="2200">
                <a:solidFill>
                  <a:srgbClr val="000000"/>
                </a:solidFill>
                <a:latin typeface="Arial" panose="020B0604020202020204" pitchFamily="34" charset="0"/>
              </a:rPr>
              <a:t>:</a:t>
            </a:r>
            <a:endParaRPr lang="en-US" altLang="es-PR" sz="2100" b="0" i="1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317452" name="Picture 12" descr="Bullets_Arrow-Thin_Green_Right_02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42988" y="3749675"/>
            <a:ext cx="284162" cy="288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58477" name="Text Box 13"/>
          <p:cNvSpPr txBox="1">
            <a:spLocks noChangeArrowheads="1"/>
          </p:cNvSpPr>
          <p:nvPr/>
        </p:nvSpPr>
        <p:spPr bwMode="auto">
          <a:xfrm>
            <a:off x="1547813" y="4149725"/>
            <a:ext cx="7596187" cy="3603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80000"/>
              </a:lnSpc>
              <a:defRPr/>
            </a:pPr>
            <a:r>
              <a:rPr lang="es-ES" altLang="es-PR" sz="2200">
                <a:solidFill>
                  <a:srgbClr val="000000"/>
                </a:solidFill>
                <a:latin typeface="Calibri" panose="020F0502020204030204" pitchFamily="34" charset="0"/>
              </a:rPr>
              <a:t>Ejercicios funcionales que incorporen:</a:t>
            </a:r>
            <a:endParaRPr lang="en-US" altLang="es-PR" sz="2200" b="0" i="1" u="sng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317454" name="Picture 14" descr="Bullet_Square_Belved_Red1_02"/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03350" y="4237038"/>
            <a:ext cx="184150" cy="18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17455" name="Text Box 15"/>
          <p:cNvSpPr txBox="1">
            <a:spLocks noChangeArrowheads="1"/>
          </p:cNvSpPr>
          <p:nvPr/>
        </p:nvSpPr>
        <p:spPr bwMode="auto">
          <a:xfrm>
            <a:off x="1801813" y="4581525"/>
            <a:ext cx="7164387" cy="393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algn="r"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algn="r"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algn="r"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algn="r"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algn="r"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l">
              <a:lnSpc>
                <a:spcPct val="90000"/>
              </a:lnSpc>
            </a:pPr>
            <a:r>
              <a:rPr lang="es-ES" altLang="es-PR" sz="2200">
                <a:latin typeface="Calibri" panose="020F0502020204030204" pitchFamily="34" charset="0"/>
              </a:rPr>
              <a:t>Entrenamiento dirigido a:</a:t>
            </a:r>
            <a:endParaRPr lang="en-US" altLang="es-PR" sz="2200" i="1">
              <a:latin typeface="Calibri" panose="020F0502020204030204" pitchFamily="34" charset="0"/>
            </a:endParaRPr>
          </a:p>
        </p:txBody>
      </p:sp>
      <p:pic>
        <p:nvPicPr>
          <p:cNvPr id="317456" name="Picture 16" descr="Bullet_Round_Sphere_Violete_03"/>
          <p:cNvPicPr>
            <a:picLocks noChangeAspect="1" noChangeArrowheads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20838" y="4648200"/>
            <a:ext cx="23495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58483" name="Text Box 19"/>
          <p:cNvSpPr txBox="1">
            <a:spLocks noChangeArrowheads="1"/>
          </p:cNvSpPr>
          <p:nvPr/>
        </p:nvSpPr>
        <p:spPr bwMode="auto">
          <a:xfrm>
            <a:off x="2052638" y="4992688"/>
            <a:ext cx="7056437" cy="381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es-ES" altLang="es-PR" sz="210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Balance</a:t>
            </a:r>
            <a:endParaRPr lang="en-US" altLang="es-PR" sz="2100">
              <a:effectLst>
                <a:outerShdw blurRad="38100" dist="38100" dir="2700000" algn="tl">
                  <a:srgbClr val="C0C0C0"/>
                </a:outerShdw>
              </a:effectLst>
              <a:latin typeface="Times New Roman" panose="02020603050405020304" pitchFamily="18" charset="0"/>
            </a:endParaRPr>
          </a:p>
        </p:txBody>
      </p:sp>
      <p:pic>
        <p:nvPicPr>
          <p:cNvPr id="317458" name="Picture 20" descr="Bullets_Checkmark_Dark-Yellow_01"/>
          <p:cNvPicPr>
            <a:picLocks noChangeAspect="1" noChangeArrowheads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08175" y="5064125"/>
            <a:ext cx="184150" cy="234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58485" name="Text Box 21"/>
          <p:cNvSpPr txBox="1">
            <a:spLocks noChangeArrowheads="1"/>
          </p:cNvSpPr>
          <p:nvPr/>
        </p:nvSpPr>
        <p:spPr bwMode="auto">
          <a:xfrm>
            <a:off x="2052638" y="5353050"/>
            <a:ext cx="7056437" cy="381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es-ES" altLang="es-PR" sz="210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Propiocepción</a:t>
            </a:r>
            <a:endParaRPr lang="en-US" altLang="es-PR" sz="2100">
              <a:effectLst>
                <a:outerShdw blurRad="38100" dist="38100" dir="2700000" algn="tl">
                  <a:srgbClr val="C0C0C0"/>
                </a:outerShdw>
              </a:effectLst>
              <a:latin typeface="Times New Roman" panose="02020603050405020304" pitchFamily="18" charset="0"/>
            </a:endParaRPr>
          </a:p>
        </p:txBody>
      </p:sp>
      <p:pic>
        <p:nvPicPr>
          <p:cNvPr id="317460" name="Picture 22" descr="Bullets_Checkmark_Dark-Yellow_01"/>
          <p:cNvPicPr>
            <a:picLocks noChangeAspect="1" noChangeArrowheads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08175" y="5424488"/>
            <a:ext cx="184150" cy="234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custDataLst>
      <p:tags r:id="rId1"/>
    </p:custDataLst>
  </p:cSld>
  <p:clrMapOvr>
    <a:masterClrMapping/>
  </p:clrMapOvr>
  <p:transition spd="slow">
    <p:newsflash/>
    <p:sndAc>
      <p:stSnd>
        <p:snd r:embed="rId4" name="breeze.wav"/>
      </p:stSnd>
    </p:sndAc>
  </p:transition>
</p:sld>
</file>

<file path=ppt/slides/slide1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/>
          </p:cNvSpPr>
          <p:nvPr/>
        </p:nvSpPr>
        <p:spPr bwMode="auto">
          <a:xfrm>
            <a:off x="0" y="692150"/>
            <a:ext cx="9144000" cy="360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1pPr>
            <a:lvl2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2pPr>
            <a:lvl3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3pPr>
            <a:lvl4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4pPr>
            <a:lvl5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9pPr>
          </a:lstStyle>
          <a:p>
            <a:pPr algn="ctr">
              <a:lnSpc>
                <a:spcPct val="110000"/>
              </a:lnSpc>
              <a:defRPr/>
            </a:pPr>
            <a:r>
              <a:rPr lang="es-PR" altLang="es-PR" sz="2500" b="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PROGRAMA DE REHABILITACIÓN: </a:t>
            </a:r>
            <a:r>
              <a:rPr lang="es-PR" altLang="es-PR" sz="2500" b="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METAS</a:t>
            </a:r>
          </a:p>
        </p:txBody>
      </p:sp>
      <p:sp>
        <p:nvSpPr>
          <p:cNvPr id="3" name="Title 1"/>
          <p:cNvSpPr>
            <a:spLocks/>
          </p:cNvSpPr>
          <p:nvPr/>
        </p:nvSpPr>
        <p:spPr bwMode="auto">
          <a:xfrm>
            <a:off x="0" y="1125538"/>
            <a:ext cx="9144000" cy="50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1pPr>
            <a:lvl2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2pPr>
            <a:lvl3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3pPr>
            <a:lvl4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4pPr>
            <a:lvl5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9pPr>
          </a:lstStyle>
          <a:p>
            <a:pPr algn="ctr">
              <a:lnSpc>
                <a:spcPct val="120000"/>
              </a:lnSpc>
              <a:defRPr/>
            </a:pPr>
            <a:r>
              <a:rPr lang="es-PR" altLang="es-PR" sz="2800" b="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* A Corto y Largo Plazo*</a:t>
            </a:r>
          </a:p>
        </p:txBody>
      </p:sp>
      <p:pic>
        <p:nvPicPr>
          <p:cNvPr id="319492" name="Picture 4" descr="CURVHEAD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27088" y="1700213"/>
            <a:ext cx="7488237" cy="5762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4" name="Title 1"/>
          <p:cNvSpPr>
            <a:spLocks/>
          </p:cNvSpPr>
          <p:nvPr/>
        </p:nvSpPr>
        <p:spPr bwMode="auto">
          <a:xfrm>
            <a:off x="898525" y="1700213"/>
            <a:ext cx="7129463" cy="477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1pPr>
            <a:lvl2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2pPr>
            <a:lvl3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3pPr>
            <a:lvl4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4pPr>
            <a:lvl5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9pPr>
          </a:lstStyle>
          <a:p>
            <a:pPr algn="ctr">
              <a:lnSpc>
                <a:spcPct val="120000"/>
              </a:lnSpc>
              <a:defRPr/>
            </a:pPr>
            <a:r>
              <a:rPr lang="es-PR" altLang="es-PR" sz="2800" b="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 </a:t>
            </a:r>
            <a:r>
              <a:rPr lang="es-PR" altLang="es-PR" sz="2600" b="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Componentes o Metas a Corto Plazo</a:t>
            </a:r>
          </a:p>
        </p:txBody>
      </p:sp>
      <p:sp>
        <p:nvSpPr>
          <p:cNvPr id="319494" name="Text Box 6"/>
          <p:cNvSpPr txBox="1">
            <a:spLocks noChangeArrowheads="1"/>
          </p:cNvSpPr>
          <p:nvPr/>
        </p:nvSpPr>
        <p:spPr bwMode="auto">
          <a:xfrm>
            <a:off x="179388" y="5805488"/>
            <a:ext cx="8893175" cy="576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•"/>
              <a:tabLst>
                <a:tab pos="7485063" algn="l"/>
              </a:tabLst>
              <a:defRPr sz="28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>
              <a:spcBef>
                <a:spcPts val="300"/>
              </a:spcBef>
              <a:buClr>
                <a:schemeClr val="accent2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600">
                <a:solidFill>
                  <a:schemeClr val="accent2"/>
                </a:solidFill>
                <a:latin typeface="Georgia" panose="02040502050405020303" pitchFamily="18" charset="0"/>
              </a:defRPr>
            </a:lvl2pPr>
            <a:lvl3pPr marL="11430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tabLst>
                <a:tab pos="7485063" algn="l"/>
              </a:tabLst>
              <a:defRPr sz="2400">
                <a:solidFill>
                  <a:schemeClr val="accent1"/>
                </a:solidFill>
                <a:latin typeface="Georgia" panose="02040502050405020303" pitchFamily="18" charset="0"/>
              </a:defRPr>
            </a:lvl3pPr>
            <a:lvl4pPr marL="16002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tabLst>
                <a:tab pos="7485063" algn="l"/>
              </a:tabLst>
              <a:defRPr sz="2200">
                <a:solidFill>
                  <a:schemeClr val="accent1"/>
                </a:solidFill>
                <a:latin typeface="Georgia" panose="02040502050405020303" pitchFamily="18" charset="0"/>
              </a:defRPr>
            </a:lvl4pPr>
            <a:lvl5pPr marL="2057400" indent="-228600"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es-ES" altLang="es-PR" sz="1200" i="1">
                <a:latin typeface="Times New Roman" panose="02020603050405020304" pitchFamily="18" charset="0"/>
              </a:rPr>
              <a:t>NOTA</a:t>
            </a:r>
            <a:r>
              <a:rPr lang="es-ES" altLang="es-PR" sz="1200">
                <a:latin typeface="Times New Roman" panose="02020603050405020304" pitchFamily="18" charset="0"/>
              </a:rPr>
              <a:t>.</a:t>
            </a:r>
            <a:r>
              <a:rPr lang="es-ES" altLang="es-PR" sz="1200" b="0">
                <a:latin typeface="Times New Roman" panose="02020603050405020304" pitchFamily="18" charset="0"/>
              </a:rPr>
              <a:t> Tomado de: “Essential Considerations in Designing a Rehabilitation Program for the Injured Patient,” por W. E. Prentice. En </a:t>
            </a:r>
            <a:r>
              <a:rPr lang="en-US" altLang="es-PR" sz="1200" i="1">
                <a:latin typeface="Times New Roman" panose="02020603050405020304" pitchFamily="18" charset="0"/>
              </a:rPr>
              <a:t>Rehabilitation Techniques for Sports Medicine and Athletic Training</a:t>
            </a:r>
            <a:r>
              <a:rPr lang="en-US" altLang="es-PR" sz="1200" b="0">
                <a:latin typeface="Times New Roman" panose="02020603050405020304" pitchFamily="18" charset="0"/>
              </a:rPr>
              <a:t>. 5ta. ed.; (p. 11), por</a:t>
            </a:r>
            <a:r>
              <a:rPr lang="es-ES" altLang="es-PR" sz="1200">
                <a:latin typeface="Times New Roman" panose="02020603050405020304" pitchFamily="18" charset="0"/>
              </a:rPr>
              <a:t> </a:t>
            </a:r>
            <a:r>
              <a:rPr lang="es-ES" altLang="es-PR" sz="1200" b="0">
                <a:latin typeface="Times New Roman" panose="02020603050405020304" pitchFamily="18" charset="0"/>
              </a:rPr>
              <a:t>W. E. Prentice (Ed.), 2011, New York, NY: McGraw-Hill, an imprint of The McGraw-Hill Companies, Inc. C</a:t>
            </a:r>
            <a:r>
              <a:rPr lang="en-US" altLang="es-PR" sz="1200" b="0">
                <a:latin typeface="Times New Roman" panose="02020603050405020304" pitchFamily="18" charset="0"/>
              </a:rPr>
              <a:t>opyright 2011 por The McGraw-Hill Companies, Inc.</a:t>
            </a:r>
          </a:p>
        </p:txBody>
      </p:sp>
      <p:sp>
        <p:nvSpPr>
          <p:cNvPr id="960521" name="Text Box 9"/>
          <p:cNvSpPr txBox="1">
            <a:spLocks noChangeArrowheads="1"/>
          </p:cNvSpPr>
          <p:nvPr/>
        </p:nvSpPr>
        <p:spPr bwMode="auto">
          <a:xfrm>
            <a:off x="900113" y="2997200"/>
            <a:ext cx="7993062" cy="4127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defRPr/>
            </a:pPr>
            <a:r>
              <a:rPr lang="en-US" altLang="es-PR" sz="2100">
                <a:solidFill>
                  <a:srgbClr val="000000"/>
                </a:solidFill>
              </a:rPr>
              <a:t>Distubio en la movilidad luego de una trauma deportivo:</a:t>
            </a:r>
            <a:endParaRPr lang="en-US" altLang="es-PR" sz="2100" b="0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319496" name="Picture 10" descr="Bullet_Round_Diamond_Maggenta_02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4213" y="3068638"/>
            <a:ext cx="276225" cy="273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60523" name="Text Box 11"/>
          <p:cNvSpPr txBox="1">
            <a:spLocks noChangeArrowheads="1"/>
          </p:cNvSpPr>
          <p:nvPr/>
        </p:nvSpPr>
        <p:spPr bwMode="auto">
          <a:xfrm>
            <a:off x="1262063" y="3429000"/>
            <a:ext cx="7558087" cy="393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es-ES" altLang="es-PR" sz="2200">
                <a:solidFill>
                  <a:srgbClr val="000000"/>
                </a:solidFill>
                <a:latin typeface="Arial" panose="020B0604020202020204" pitchFamily="34" charset="0"/>
              </a:rPr>
              <a:t>Causas funcionales:</a:t>
            </a:r>
            <a:endParaRPr lang="en-US" altLang="es-PR" sz="2100" b="0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319498" name="Picture 12" descr="Bullets_Arrow-Thin_Green_Right_02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42988" y="3462338"/>
            <a:ext cx="284162" cy="288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60525" name="Text Box 13"/>
          <p:cNvSpPr txBox="1">
            <a:spLocks noChangeArrowheads="1"/>
          </p:cNvSpPr>
          <p:nvPr/>
        </p:nvSpPr>
        <p:spPr bwMode="auto">
          <a:xfrm>
            <a:off x="1547813" y="3862388"/>
            <a:ext cx="7596187" cy="3603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80000"/>
              </a:lnSpc>
              <a:defRPr/>
            </a:pPr>
            <a:r>
              <a:rPr lang="es-ES" altLang="es-PR" sz="2200">
                <a:solidFill>
                  <a:srgbClr val="000000"/>
                </a:solidFill>
                <a:latin typeface="Calibri" panose="020F0502020204030204" pitchFamily="34" charset="0"/>
              </a:rPr>
              <a:t>Desbalance muscular</a:t>
            </a:r>
            <a:endParaRPr lang="en-US" altLang="es-PR" sz="2200" b="0" i="1" u="sng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319500" name="Picture 14" descr="Bullet_Square_Belved_Red1_02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03350" y="3949700"/>
            <a:ext cx="184150" cy="18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60533" name="Text Box 21"/>
          <p:cNvSpPr txBox="1">
            <a:spLocks noChangeArrowheads="1"/>
          </p:cNvSpPr>
          <p:nvPr/>
        </p:nvSpPr>
        <p:spPr bwMode="auto">
          <a:xfrm>
            <a:off x="539750" y="2492375"/>
            <a:ext cx="83185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eaLnBrk="1" hangingPunct="1">
              <a:lnSpc>
                <a:spcPct val="90000"/>
              </a:lnSpc>
              <a:spcBef>
                <a:spcPct val="20000"/>
              </a:spcBef>
              <a:defRPr/>
            </a:pPr>
            <a:r>
              <a:rPr lang="en-US" altLang="es-PR" sz="2800">
                <a:effectLst>
                  <a:outerShdw blurRad="38100" dist="38100" dir="2700000" algn="tl">
                    <a:srgbClr val="C0C0C0"/>
                  </a:outerShdw>
                </a:effectLst>
                <a:latin typeface="Calibri" panose="020F0502020204030204" pitchFamily="34" charset="0"/>
              </a:rPr>
              <a:t>Restaurar el </a:t>
            </a:r>
            <a:r>
              <a:rPr lang="en-US" altLang="es-PR" sz="280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alibri" panose="020F0502020204030204" pitchFamily="34" charset="0"/>
              </a:rPr>
              <a:t>arco de movimiento completo</a:t>
            </a:r>
            <a:r>
              <a:rPr lang="en-US" altLang="es-PR">
                <a:effectLst>
                  <a:outerShdw blurRad="38100" dist="38100" dir="2700000" algn="tl">
                    <a:srgbClr val="C0C0C0"/>
                  </a:outerShdw>
                </a:effectLst>
              </a:rPr>
              <a:t>:</a:t>
            </a:r>
          </a:p>
        </p:txBody>
      </p:sp>
      <p:pic>
        <p:nvPicPr>
          <p:cNvPr id="319502" name="Picture 22" descr="Bullets_Arrow_Blue1_Right_03"/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3850" y="2563813"/>
            <a:ext cx="271463" cy="266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60535" name="Text Box 23"/>
          <p:cNvSpPr txBox="1">
            <a:spLocks noChangeArrowheads="1"/>
          </p:cNvSpPr>
          <p:nvPr/>
        </p:nvSpPr>
        <p:spPr bwMode="auto">
          <a:xfrm>
            <a:off x="1547813" y="4221163"/>
            <a:ext cx="7596187" cy="3603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80000"/>
              </a:lnSpc>
              <a:defRPr/>
            </a:pPr>
            <a:r>
              <a:rPr lang="es-ES" altLang="es-PR" sz="2200">
                <a:solidFill>
                  <a:srgbClr val="000000"/>
                </a:solidFill>
                <a:latin typeface="Calibri" panose="020F0502020204030204" pitchFamily="34" charset="0"/>
              </a:rPr>
              <a:t>Desequibrio postural/ortostático</a:t>
            </a:r>
            <a:endParaRPr lang="en-US" altLang="es-PR" sz="2200" b="0" i="1" u="sng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319504" name="Picture 24" descr="Bullet_Square_Belved_Red1_02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03350" y="4308475"/>
            <a:ext cx="184150" cy="18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60537" name="Text Box 25"/>
          <p:cNvSpPr txBox="1">
            <a:spLocks noChangeArrowheads="1"/>
          </p:cNvSpPr>
          <p:nvPr/>
        </p:nvSpPr>
        <p:spPr bwMode="auto">
          <a:xfrm>
            <a:off x="1547813" y="4581525"/>
            <a:ext cx="7596187" cy="3603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80000"/>
              </a:lnSpc>
              <a:defRPr/>
            </a:pPr>
            <a:r>
              <a:rPr lang="es-ES" altLang="es-PR" sz="2200">
                <a:solidFill>
                  <a:srgbClr val="000000"/>
                </a:solidFill>
                <a:latin typeface="Calibri" panose="020F0502020204030204" pitchFamily="34" charset="0"/>
              </a:rPr>
              <a:t>Tensión neurológica</a:t>
            </a:r>
            <a:endParaRPr lang="en-US" altLang="es-PR" sz="2200" b="0" i="1" u="sng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319506" name="Picture 26" descr="Bullet_Square_Belved_Red1_02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03350" y="4668838"/>
            <a:ext cx="184150" cy="18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60539" name="Text Box 27"/>
          <p:cNvSpPr txBox="1">
            <a:spLocks noChangeArrowheads="1"/>
          </p:cNvSpPr>
          <p:nvPr/>
        </p:nvSpPr>
        <p:spPr bwMode="auto">
          <a:xfrm>
            <a:off x="1547813" y="4941888"/>
            <a:ext cx="7596187" cy="3603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80000"/>
              </a:lnSpc>
              <a:defRPr/>
            </a:pPr>
            <a:r>
              <a:rPr lang="es-ES" altLang="es-PR" sz="2200">
                <a:solidFill>
                  <a:srgbClr val="000000"/>
                </a:solidFill>
                <a:latin typeface="Calibri" panose="020F0502020204030204" pitchFamily="34" charset="0"/>
              </a:rPr>
              <a:t>Disfunción articular</a:t>
            </a:r>
            <a:endParaRPr lang="en-US" altLang="es-PR" sz="2200" b="0" i="1" u="sng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319508" name="Picture 28" descr="Bullet_Square_Belved_Red1_02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03350" y="5029200"/>
            <a:ext cx="184150" cy="18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custDataLst>
      <p:tags r:id="rId1"/>
    </p:custDataLst>
  </p:cSld>
  <p:clrMapOvr>
    <a:masterClrMapping/>
  </p:clrMapOvr>
  <p:transition spd="slow">
    <p:newsflash/>
    <p:sndAc>
      <p:stSnd>
        <p:snd r:embed="rId4" name="breeze.wav"/>
      </p:stSnd>
    </p:sndAc>
  </p:transition>
</p:sld>
</file>

<file path=ppt/slides/slide1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/>
          </p:cNvSpPr>
          <p:nvPr/>
        </p:nvSpPr>
        <p:spPr bwMode="auto">
          <a:xfrm>
            <a:off x="0" y="692150"/>
            <a:ext cx="9144000" cy="360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1pPr>
            <a:lvl2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2pPr>
            <a:lvl3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3pPr>
            <a:lvl4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4pPr>
            <a:lvl5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9pPr>
          </a:lstStyle>
          <a:p>
            <a:pPr algn="ctr">
              <a:lnSpc>
                <a:spcPct val="110000"/>
              </a:lnSpc>
              <a:defRPr/>
            </a:pPr>
            <a:r>
              <a:rPr lang="es-PR" altLang="es-PR" sz="2500" b="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PROGRAMA DE REHABILITACIÓN: </a:t>
            </a:r>
            <a:r>
              <a:rPr lang="es-PR" altLang="es-PR" sz="2500" b="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METAS</a:t>
            </a:r>
          </a:p>
        </p:txBody>
      </p:sp>
      <p:sp>
        <p:nvSpPr>
          <p:cNvPr id="3" name="Title 1"/>
          <p:cNvSpPr>
            <a:spLocks/>
          </p:cNvSpPr>
          <p:nvPr/>
        </p:nvSpPr>
        <p:spPr bwMode="auto">
          <a:xfrm>
            <a:off x="0" y="1125538"/>
            <a:ext cx="9144000" cy="50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1pPr>
            <a:lvl2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2pPr>
            <a:lvl3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3pPr>
            <a:lvl4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4pPr>
            <a:lvl5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9pPr>
          </a:lstStyle>
          <a:p>
            <a:pPr algn="ctr">
              <a:lnSpc>
                <a:spcPct val="120000"/>
              </a:lnSpc>
              <a:defRPr/>
            </a:pPr>
            <a:r>
              <a:rPr lang="es-PR" altLang="es-PR" sz="2800" b="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* A Corto y Largo Plazo*</a:t>
            </a:r>
          </a:p>
        </p:txBody>
      </p:sp>
      <p:pic>
        <p:nvPicPr>
          <p:cNvPr id="321540" name="Picture 4" descr="CURVHEAD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27088" y="1700213"/>
            <a:ext cx="7488237" cy="5762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4" name="Title 1"/>
          <p:cNvSpPr>
            <a:spLocks/>
          </p:cNvSpPr>
          <p:nvPr/>
        </p:nvSpPr>
        <p:spPr bwMode="auto">
          <a:xfrm>
            <a:off x="898525" y="1700213"/>
            <a:ext cx="7129463" cy="477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1pPr>
            <a:lvl2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2pPr>
            <a:lvl3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3pPr>
            <a:lvl4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4pPr>
            <a:lvl5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9pPr>
          </a:lstStyle>
          <a:p>
            <a:pPr algn="ctr">
              <a:lnSpc>
                <a:spcPct val="120000"/>
              </a:lnSpc>
              <a:defRPr/>
            </a:pPr>
            <a:r>
              <a:rPr lang="es-PR" altLang="es-PR" sz="2800" b="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 </a:t>
            </a:r>
            <a:r>
              <a:rPr lang="es-PR" altLang="es-PR" sz="2600" b="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Componentes o Metas a Corto Plazo</a:t>
            </a:r>
          </a:p>
        </p:txBody>
      </p:sp>
      <p:sp>
        <p:nvSpPr>
          <p:cNvPr id="321542" name="Text Box 6"/>
          <p:cNvSpPr txBox="1">
            <a:spLocks noChangeArrowheads="1"/>
          </p:cNvSpPr>
          <p:nvPr/>
        </p:nvSpPr>
        <p:spPr bwMode="auto">
          <a:xfrm>
            <a:off x="179388" y="5805488"/>
            <a:ext cx="8893175" cy="576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•"/>
              <a:tabLst>
                <a:tab pos="7485063" algn="l"/>
              </a:tabLst>
              <a:defRPr sz="28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>
              <a:spcBef>
                <a:spcPts val="300"/>
              </a:spcBef>
              <a:buClr>
                <a:schemeClr val="accent2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600">
                <a:solidFill>
                  <a:schemeClr val="accent2"/>
                </a:solidFill>
                <a:latin typeface="Georgia" panose="02040502050405020303" pitchFamily="18" charset="0"/>
              </a:defRPr>
            </a:lvl2pPr>
            <a:lvl3pPr marL="11430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tabLst>
                <a:tab pos="7485063" algn="l"/>
              </a:tabLst>
              <a:defRPr sz="2400">
                <a:solidFill>
                  <a:schemeClr val="accent1"/>
                </a:solidFill>
                <a:latin typeface="Georgia" panose="02040502050405020303" pitchFamily="18" charset="0"/>
              </a:defRPr>
            </a:lvl3pPr>
            <a:lvl4pPr marL="16002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tabLst>
                <a:tab pos="7485063" algn="l"/>
              </a:tabLst>
              <a:defRPr sz="2200">
                <a:solidFill>
                  <a:schemeClr val="accent1"/>
                </a:solidFill>
                <a:latin typeface="Georgia" panose="02040502050405020303" pitchFamily="18" charset="0"/>
              </a:defRPr>
            </a:lvl4pPr>
            <a:lvl5pPr marL="2057400" indent="-228600"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es-ES" altLang="es-PR" sz="1200" i="1">
                <a:latin typeface="Times New Roman" panose="02020603050405020304" pitchFamily="18" charset="0"/>
              </a:rPr>
              <a:t>NOTA</a:t>
            </a:r>
            <a:r>
              <a:rPr lang="es-ES" altLang="es-PR" sz="1200">
                <a:latin typeface="Times New Roman" panose="02020603050405020304" pitchFamily="18" charset="0"/>
              </a:rPr>
              <a:t>.</a:t>
            </a:r>
            <a:r>
              <a:rPr lang="es-ES" altLang="es-PR" sz="1200" b="0">
                <a:latin typeface="Times New Roman" panose="02020603050405020304" pitchFamily="18" charset="0"/>
              </a:rPr>
              <a:t> Tomado de: “Essential Considerations in Designing a Rehabilitation Program for the Injured Patient,” por W. E. Prentice. En </a:t>
            </a:r>
            <a:r>
              <a:rPr lang="en-US" altLang="es-PR" sz="1200" i="1">
                <a:latin typeface="Times New Roman" panose="02020603050405020304" pitchFamily="18" charset="0"/>
              </a:rPr>
              <a:t>Rehabilitation Techniques for Sports Medicine and Athletic Training</a:t>
            </a:r>
            <a:r>
              <a:rPr lang="en-US" altLang="es-PR" sz="1200" b="0">
                <a:latin typeface="Times New Roman" panose="02020603050405020304" pitchFamily="18" charset="0"/>
              </a:rPr>
              <a:t>. 5ta. ed.; (p. 11), por</a:t>
            </a:r>
            <a:r>
              <a:rPr lang="es-ES" altLang="es-PR" sz="1200">
                <a:latin typeface="Times New Roman" panose="02020603050405020304" pitchFamily="18" charset="0"/>
              </a:rPr>
              <a:t> </a:t>
            </a:r>
            <a:r>
              <a:rPr lang="es-ES" altLang="es-PR" sz="1200" b="0">
                <a:latin typeface="Times New Roman" panose="02020603050405020304" pitchFamily="18" charset="0"/>
              </a:rPr>
              <a:t>W. E. Prentice (Ed.), 2011, New York, NY: McGraw-Hill, an imprint of The McGraw-Hill Companies, Inc. C</a:t>
            </a:r>
            <a:r>
              <a:rPr lang="en-US" altLang="es-PR" sz="1200" b="0">
                <a:latin typeface="Times New Roman" panose="02020603050405020304" pitchFamily="18" charset="0"/>
              </a:rPr>
              <a:t>opyright 2011 por The McGraw-Hill Companies, Inc.</a:t>
            </a:r>
          </a:p>
        </p:txBody>
      </p:sp>
      <p:sp>
        <p:nvSpPr>
          <p:cNvPr id="962567" name="Text Box 7"/>
          <p:cNvSpPr txBox="1">
            <a:spLocks noChangeArrowheads="1"/>
          </p:cNvSpPr>
          <p:nvPr/>
        </p:nvSpPr>
        <p:spPr bwMode="auto">
          <a:xfrm>
            <a:off x="900113" y="2997200"/>
            <a:ext cx="8243887" cy="4127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defRPr/>
            </a:pPr>
            <a:r>
              <a:rPr lang="en-US" altLang="es-PR" sz="2100">
                <a:solidFill>
                  <a:srgbClr val="000000"/>
                </a:solidFill>
              </a:rPr>
              <a:t>Disturbio en la movilidad luego de una trauma deportivo:</a:t>
            </a:r>
            <a:endParaRPr lang="en-US" altLang="es-PR" sz="2100" b="0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321544" name="Picture 8" descr="Bullet_Round_Diamond_Maggenta_02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4213" y="3068638"/>
            <a:ext cx="276225" cy="273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62569" name="Text Box 9"/>
          <p:cNvSpPr txBox="1">
            <a:spLocks noChangeArrowheads="1"/>
          </p:cNvSpPr>
          <p:nvPr/>
        </p:nvSpPr>
        <p:spPr bwMode="auto">
          <a:xfrm>
            <a:off x="1262063" y="3429000"/>
            <a:ext cx="7702550" cy="393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es-ES" altLang="es-PR" sz="2200">
                <a:solidFill>
                  <a:srgbClr val="000000"/>
                </a:solidFill>
                <a:latin typeface="Arial" panose="020B0604020202020204" pitchFamily="34" charset="0"/>
              </a:rPr>
              <a:t>Causas patológicas </a:t>
            </a:r>
            <a:r>
              <a:rPr lang="es-ES" altLang="es-PR" sz="1800">
                <a:solidFill>
                  <a:srgbClr val="000000"/>
                </a:solidFill>
                <a:latin typeface="Arial" panose="020B0604020202020204" pitchFamily="34" charset="0"/>
              </a:rPr>
              <a:t>	(individual o una combinación de las dos):</a:t>
            </a:r>
            <a:endParaRPr lang="en-US" altLang="es-PR" sz="1800" b="0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321546" name="Picture 10" descr="Bullets_Arrow-Thin_Green_Right_02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42988" y="3462338"/>
            <a:ext cx="284162" cy="288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62571" name="Text Box 11"/>
          <p:cNvSpPr txBox="1">
            <a:spLocks noChangeArrowheads="1"/>
          </p:cNvSpPr>
          <p:nvPr/>
        </p:nvSpPr>
        <p:spPr bwMode="auto">
          <a:xfrm>
            <a:off x="1547813" y="3862388"/>
            <a:ext cx="7596187" cy="8969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80000"/>
              </a:lnSpc>
              <a:defRPr/>
            </a:pPr>
            <a:r>
              <a:rPr lang="es-ES" altLang="es-PR" sz="220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alibri" panose="020F0502020204030204" pitchFamily="34" charset="0"/>
              </a:rPr>
              <a:t>Obstáculos/limitaciones para el </a:t>
            </a:r>
            <a:r>
              <a:rPr lang="es-ES" altLang="es-PR" sz="2200" i="1" u="sng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alibri" panose="020F0502020204030204" pitchFamily="34" charset="0"/>
              </a:rPr>
              <a:t>movimiento fisiológico</a:t>
            </a:r>
            <a:r>
              <a:rPr lang="es-ES" altLang="es-PR" sz="220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alibri" panose="020F0502020204030204" pitchFamily="34" charset="0"/>
              </a:rPr>
              <a:t>:</a:t>
            </a:r>
          </a:p>
          <a:p>
            <a:pPr>
              <a:lnSpc>
                <a:spcPct val="80000"/>
              </a:lnSpc>
              <a:defRPr/>
            </a:pPr>
            <a:r>
              <a:rPr lang="es-ES" altLang="es-PR" sz="2200" i="1">
                <a:solidFill>
                  <a:srgbClr val="000000"/>
                </a:solidFill>
                <a:latin typeface="Calibri" panose="020F0502020204030204" pitchFamily="34" charset="0"/>
              </a:rPr>
              <a:t>Resistencia en la unidad musculo-tendinosa (Ej: músculos esqueléticos, tendones y fascia) para poder estirar</a:t>
            </a:r>
            <a:endParaRPr lang="en-US" altLang="es-PR" sz="2200" b="0" i="1" u="sng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321548" name="Picture 12" descr="Bullet_Square_Belved_Red1_02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03350" y="3949700"/>
            <a:ext cx="184150" cy="18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62579" name="Text Box 19"/>
          <p:cNvSpPr txBox="1">
            <a:spLocks noChangeArrowheads="1"/>
          </p:cNvSpPr>
          <p:nvPr/>
        </p:nvSpPr>
        <p:spPr bwMode="auto">
          <a:xfrm>
            <a:off x="539750" y="2492375"/>
            <a:ext cx="83185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eaLnBrk="1" hangingPunct="1">
              <a:lnSpc>
                <a:spcPct val="90000"/>
              </a:lnSpc>
              <a:spcBef>
                <a:spcPct val="20000"/>
              </a:spcBef>
              <a:defRPr/>
            </a:pPr>
            <a:r>
              <a:rPr lang="en-US" altLang="es-PR" sz="2800">
                <a:effectLst>
                  <a:outerShdw blurRad="38100" dist="38100" dir="2700000" algn="tl">
                    <a:srgbClr val="C0C0C0"/>
                  </a:outerShdw>
                </a:effectLst>
                <a:latin typeface="Calibri" panose="020F0502020204030204" pitchFamily="34" charset="0"/>
              </a:rPr>
              <a:t>Restaurar el </a:t>
            </a:r>
            <a:r>
              <a:rPr lang="en-US" altLang="es-PR" sz="280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alibri" panose="020F0502020204030204" pitchFamily="34" charset="0"/>
              </a:rPr>
              <a:t>arco de movimiento completo</a:t>
            </a:r>
            <a:r>
              <a:rPr lang="en-US" altLang="es-PR">
                <a:effectLst>
                  <a:outerShdw blurRad="38100" dist="38100" dir="2700000" algn="tl">
                    <a:srgbClr val="C0C0C0"/>
                  </a:outerShdw>
                </a:effectLst>
              </a:rPr>
              <a:t>:</a:t>
            </a:r>
          </a:p>
        </p:txBody>
      </p:sp>
      <p:pic>
        <p:nvPicPr>
          <p:cNvPr id="321550" name="Picture 20" descr="Bullets_Arrow_Blue1_Right_03"/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3850" y="2563813"/>
            <a:ext cx="271463" cy="266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62581" name="Text Box 21"/>
          <p:cNvSpPr txBox="1">
            <a:spLocks noChangeArrowheads="1"/>
          </p:cNvSpPr>
          <p:nvPr/>
        </p:nvSpPr>
        <p:spPr bwMode="auto">
          <a:xfrm>
            <a:off x="1547813" y="4816475"/>
            <a:ext cx="7596187" cy="8969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80000"/>
              </a:lnSpc>
              <a:defRPr/>
            </a:pPr>
            <a:r>
              <a:rPr lang="es-ES" altLang="es-PR" sz="220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alibri" panose="020F0502020204030204" pitchFamily="34" charset="0"/>
              </a:rPr>
              <a:t>Limitaciones en el </a:t>
            </a:r>
            <a:r>
              <a:rPr lang="es-ES" altLang="es-PR" sz="2200" i="1" u="sng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alibri" panose="020F0502020204030204" pitchFamily="34" charset="0"/>
              </a:rPr>
              <a:t>movimiento accesorio</a:t>
            </a:r>
            <a:r>
              <a:rPr lang="es-ES" altLang="es-PR" sz="220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alibri" panose="020F0502020204030204" pitchFamily="34" charset="0"/>
              </a:rPr>
              <a:t> (artrokinemática articular):</a:t>
            </a:r>
            <a:r>
              <a:rPr lang="es-ES" altLang="es-PR" sz="2200">
                <a:solidFill>
                  <a:srgbClr val="000000"/>
                </a:solidFill>
                <a:latin typeface="Calibri" panose="020F0502020204030204" pitchFamily="34" charset="0"/>
              </a:rPr>
              <a:t> </a:t>
            </a:r>
            <a:r>
              <a:rPr lang="es-ES" altLang="es-PR" sz="2200" i="1">
                <a:solidFill>
                  <a:srgbClr val="000000"/>
                </a:solidFill>
                <a:latin typeface="Calibri" panose="020F0502020204030204" pitchFamily="34" charset="0"/>
              </a:rPr>
              <a:t>Contractura del tejido conectivo/conjuntivo (Ej: ligamentos, cápsula articular)</a:t>
            </a:r>
            <a:endParaRPr lang="en-US" altLang="es-PR" sz="2200" b="0" i="1" u="sng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321552" name="Picture 22" descr="Bullet_Square_Belved_Red1_02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03350" y="4903788"/>
            <a:ext cx="184150" cy="18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custDataLst>
      <p:tags r:id="rId1"/>
    </p:custDataLst>
  </p:cSld>
  <p:clrMapOvr>
    <a:masterClrMapping/>
  </p:clrMapOvr>
  <p:transition spd="slow">
    <p:newsflash/>
    <p:sndAc>
      <p:stSnd>
        <p:snd r:embed="rId4" name="breeze.wav"/>
      </p:stSnd>
    </p:sndAc>
  </p:transition>
</p:sld>
</file>

<file path=ppt/slides/slide1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/>
          </p:cNvSpPr>
          <p:nvPr/>
        </p:nvSpPr>
        <p:spPr bwMode="auto">
          <a:xfrm>
            <a:off x="0" y="692150"/>
            <a:ext cx="9144000" cy="360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1pPr>
            <a:lvl2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2pPr>
            <a:lvl3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3pPr>
            <a:lvl4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4pPr>
            <a:lvl5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9pPr>
          </a:lstStyle>
          <a:p>
            <a:pPr algn="ctr">
              <a:lnSpc>
                <a:spcPct val="110000"/>
              </a:lnSpc>
              <a:defRPr/>
            </a:pPr>
            <a:r>
              <a:rPr lang="es-PR" altLang="es-PR" sz="2500" b="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PROGRAMA DE REHABILITACIÓN: </a:t>
            </a:r>
            <a:r>
              <a:rPr lang="es-PR" altLang="es-PR" sz="2500" b="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METAS</a:t>
            </a:r>
          </a:p>
        </p:txBody>
      </p:sp>
      <p:sp>
        <p:nvSpPr>
          <p:cNvPr id="3" name="Title 1"/>
          <p:cNvSpPr>
            <a:spLocks/>
          </p:cNvSpPr>
          <p:nvPr/>
        </p:nvSpPr>
        <p:spPr bwMode="auto">
          <a:xfrm>
            <a:off x="0" y="1125538"/>
            <a:ext cx="9144000" cy="50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1pPr>
            <a:lvl2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2pPr>
            <a:lvl3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3pPr>
            <a:lvl4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4pPr>
            <a:lvl5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9pPr>
          </a:lstStyle>
          <a:p>
            <a:pPr algn="ctr">
              <a:lnSpc>
                <a:spcPct val="120000"/>
              </a:lnSpc>
              <a:defRPr/>
            </a:pPr>
            <a:r>
              <a:rPr lang="es-PR" altLang="es-PR" sz="2800" b="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* A Corto y Largo Plazo*</a:t>
            </a:r>
          </a:p>
        </p:txBody>
      </p:sp>
      <p:pic>
        <p:nvPicPr>
          <p:cNvPr id="323588" name="Picture 4" descr="CURVHEAD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27088" y="1700213"/>
            <a:ext cx="7488237" cy="5762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4" name="Title 1"/>
          <p:cNvSpPr>
            <a:spLocks/>
          </p:cNvSpPr>
          <p:nvPr/>
        </p:nvSpPr>
        <p:spPr bwMode="auto">
          <a:xfrm>
            <a:off x="898525" y="1700213"/>
            <a:ext cx="7129463" cy="477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1pPr>
            <a:lvl2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2pPr>
            <a:lvl3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3pPr>
            <a:lvl4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4pPr>
            <a:lvl5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9pPr>
          </a:lstStyle>
          <a:p>
            <a:pPr algn="ctr">
              <a:lnSpc>
                <a:spcPct val="120000"/>
              </a:lnSpc>
              <a:defRPr/>
            </a:pPr>
            <a:r>
              <a:rPr lang="es-PR" altLang="es-PR" sz="2800" b="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 </a:t>
            </a:r>
            <a:r>
              <a:rPr lang="es-PR" altLang="es-PR" sz="2600" b="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Componentes o Metas a Corto Plazo</a:t>
            </a:r>
          </a:p>
        </p:txBody>
      </p:sp>
      <p:sp>
        <p:nvSpPr>
          <p:cNvPr id="323590" name="Text Box 6"/>
          <p:cNvSpPr txBox="1">
            <a:spLocks noChangeArrowheads="1"/>
          </p:cNvSpPr>
          <p:nvPr/>
        </p:nvSpPr>
        <p:spPr bwMode="auto">
          <a:xfrm>
            <a:off x="179388" y="5805488"/>
            <a:ext cx="8893175" cy="576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•"/>
              <a:tabLst>
                <a:tab pos="7485063" algn="l"/>
              </a:tabLst>
              <a:defRPr sz="28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>
              <a:spcBef>
                <a:spcPts val="300"/>
              </a:spcBef>
              <a:buClr>
                <a:schemeClr val="accent2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600">
                <a:solidFill>
                  <a:schemeClr val="accent2"/>
                </a:solidFill>
                <a:latin typeface="Georgia" panose="02040502050405020303" pitchFamily="18" charset="0"/>
              </a:defRPr>
            </a:lvl2pPr>
            <a:lvl3pPr marL="11430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tabLst>
                <a:tab pos="7485063" algn="l"/>
              </a:tabLst>
              <a:defRPr sz="2400">
                <a:solidFill>
                  <a:schemeClr val="accent1"/>
                </a:solidFill>
                <a:latin typeface="Georgia" panose="02040502050405020303" pitchFamily="18" charset="0"/>
              </a:defRPr>
            </a:lvl3pPr>
            <a:lvl4pPr marL="16002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tabLst>
                <a:tab pos="7485063" algn="l"/>
              </a:tabLst>
              <a:defRPr sz="2200">
                <a:solidFill>
                  <a:schemeClr val="accent1"/>
                </a:solidFill>
                <a:latin typeface="Georgia" panose="02040502050405020303" pitchFamily="18" charset="0"/>
              </a:defRPr>
            </a:lvl4pPr>
            <a:lvl5pPr marL="2057400" indent="-228600"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es-ES" altLang="es-PR" sz="1200" i="1">
                <a:latin typeface="Times New Roman" panose="02020603050405020304" pitchFamily="18" charset="0"/>
              </a:rPr>
              <a:t>NOTA</a:t>
            </a:r>
            <a:r>
              <a:rPr lang="es-ES" altLang="es-PR" sz="1200">
                <a:latin typeface="Times New Roman" panose="02020603050405020304" pitchFamily="18" charset="0"/>
              </a:rPr>
              <a:t>.</a:t>
            </a:r>
            <a:r>
              <a:rPr lang="es-ES" altLang="es-PR" sz="1200" b="0">
                <a:latin typeface="Times New Roman" panose="02020603050405020304" pitchFamily="18" charset="0"/>
              </a:rPr>
              <a:t> Tomado de: “Essential Considerations in Designing a Rehabilitation Program for the Injured Patient,” por W. E. Prentice. En </a:t>
            </a:r>
            <a:r>
              <a:rPr lang="en-US" altLang="es-PR" sz="1200" i="1">
                <a:latin typeface="Times New Roman" panose="02020603050405020304" pitchFamily="18" charset="0"/>
              </a:rPr>
              <a:t>Rehabilitation Techniques for Sports Medicine and Athletic Training</a:t>
            </a:r>
            <a:r>
              <a:rPr lang="en-US" altLang="es-PR" sz="1200" b="0">
                <a:latin typeface="Times New Roman" panose="02020603050405020304" pitchFamily="18" charset="0"/>
              </a:rPr>
              <a:t>. 5ta. ed.; (p. 11), por</a:t>
            </a:r>
            <a:r>
              <a:rPr lang="es-ES" altLang="es-PR" sz="1200">
                <a:latin typeface="Times New Roman" panose="02020603050405020304" pitchFamily="18" charset="0"/>
              </a:rPr>
              <a:t> </a:t>
            </a:r>
            <a:r>
              <a:rPr lang="es-ES" altLang="es-PR" sz="1200" b="0">
                <a:latin typeface="Times New Roman" panose="02020603050405020304" pitchFamily="18" charset="0"/>
              </a:rPr>
              <a:t>W. E. Prentice (Ed.), 2011, New York, NY: McGraw-Hill, an imprint of The McGraw-Hill Companies, Inc. C</a:t>
            </a:r>
            <a:r>
              <a:rPr lang="en-US" altLang="es-PR" sz="1200" b="0">
                <a:latin typeface="Times New Roman" panose="02020603050405020304" pitchFamily="18" charset="0"/>
              </a:rPr>
              <a:t>opyright 2011 por The McGraw-Hill Companies, Inc.</a:t>
            </a:r>
          </a:p>
        </p:txBody>
      </p:sp>
      <p:sp>
        <p:nvSpPr>
          <p:cNvPr id="964615" name="Text Box 7"/>
          <p:cNvSpPr txBox="1">
            <a:spLocks noChangeArrowheads="1"/>
          </p:cNvSpPr>
          <p:nvPr/>
        </p:nvSpPr>
        <p:spPr bwMode="auto">
          <a:xfrm>
            <a:off x="900113" y="2854325"/>
            <a:ext cx="8243887" cy="4127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defRPr/>
            </a:pPr>
            <a:r>
              <a:rPr lang="en-US" altLang="es-PR" sz="2100">
                <a:solidFill>
                  <a:srgbClr val="000000"/>
                </a:solidFill>
              </a:rPr>
              <a:t>Evaluación de la articulación lesionada – </a:t>
            </a:r>
            <a:r>
              <a:rPr lang="en-US" altLang="es-PR" sz="2100" i="1">
                <a:solidFill>
                  <a:srgbClr val="000000"/>
                </a:solidFill>
              </a:rPr>
              <a:t>para</a:t>
            </a:r>
            <a:r>
              <a:rPr lang="en-US" altLang="es-PR" sz="2100">
                <a:solidFill>
                  <a:srgbClr val="000000"/>
                </a:solidFill>
              </a:rPr>
              <a:t>:</a:t>
            </a:r>
            <a:endParaRPr lang="en-US" altLang="es-PR" sz="2100" b="0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323592" name="Picture 8" descr="Bullet_Round_Diamond_Maggenta_02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4213" y="2925763"/>
            <a:ext cx="276225" cy="273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64617" name="Text Box 9"/>
          <p:cNvSpPr txBox="1">
            <a:spLocks noChangeArrowheads="1"/>
          </p:cNvSpPr>
          <p:nvPr/>
        </p:nvSpPr>
        <p:spPr bwMode="auto">
          <a:xfrm>
            <a:off x="1262063" y="3286125"/>
            <a:ext cx="7702550" cy="393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es-ES" altLang="es-PR" sz="2200">
                <a:solidFill>
                  <a:srgbClr val="000000"/>
                </a:solidFill>
                <a:latin typeface="Arial" panose="020B0604020202020204" pitchFamily="34" charset="0"/>
              </a:rPr>
              <a:t>Establecer la causa específica:</a:t>
            </a:r>
            <a:endParaRPr lang="en-US" altLang="es-PR" sz="1800" b="0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323594" name="Picture 10" descr="Bullets_Arrow-Thin_Green_Right_02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42988" y="3319463"/>
            <a:ext cx="284162" cy="288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64619" name="Text Box 11"/>
          <p:cNvSpPr txBox="1">
            <a:spLocks noChangeArrowheads="1"/>
          </p:cNvSpPr>
          <p:nvPr/>
        </p:nvSpPr>
        <p:spPr bwMode="auto">
          <a:xfrm>
            <a:off x="1547813" y="3719513"/>
            <a:ext cx="7596187" cy="3603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80000"/>
              </a:lnSpc>
              <a:defRPr/>
            </a:pPr>
            <a:r>
              <a:rPr lang="es-ES" altLang="es-PR" sz="2200">
                <a:effectLst>
                  <a:outerShdw blurRad="38100" dist="38100" dir="2700000" algn="tl">
                    <a:srgbClr val="C0C0C0"/>
                  </a:outerShdw>
                </a:effectLst>
                <a:latin typeface="Calibri" panose="020F0502020204030204" pitchFamily="34" charset="0"/>
              </a:rPr>
              <a:t>Obstáculos/limitaciones para el </a:t>
            </a:r>
            <a:r>
              <a:rPr lang="es-ES" altLang="es-PR" sz="2200" i="1" u="sng">
                <a:effectLst>
                  <a:outerShdw blurRad="38100" dist="38100" dir="2700000" algn="tl">
                    <a:srgbClr val="C0C0C0"/>
                  </a:outerShdw>
                </a:effectLst>
                <a:latin typeface="Calibri" panose="020F0502020204030204" pitchFamily="34" charset="0"/>
              </a:rPr>
              <a:t>movimiento fisiológico</a:t>
            </a:r>
            <a:endParaRPr lang="en-US" altLang="es-PR" sz="2200" b="0" i="1" u="sng"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323596" name="Picture 12" descr="Bullet_Square_Belved_Red1_02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03350" y="3806825"/>
            <a:ext cx="184150" cy="18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64621" name="Text Box 13"/>
          <p:cNvSpPr txBox="1">
            <a:spLocks noChangeArrowheads="1"/>
          </p:cNvSpPr>
          <p:nvPr/>
        </p:nvSpPr>
        <p:spPr bwMode="auto">
          <a:xfrm>
            <a:off x="539750" y="2349500"/>
            <a:ext cx="83185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eaLnBrk="1" hangingPunct="1">
              <a:lnSpc>
                <a:spcPct val="90000"/>
              </a:lnSpc>
              <a:spcBef>
                <a:spcPct val="20000"/>
              </a:spcBef>
              <a:defRPr/>
            </a:pPr>
            <a:r>
              <a:rPr lang="en-US" altLang="es-PR" sz="2800">
                <a:effectLst>
                  <a:outerShdw blurRad="38100" dist="38100" dir="2700000" algn="tl">
                    <a:srgbClr val="C0C0C0"/>
                  </a:outerShdw>
                </a:effectLst>
                <a:latin typeface="Calibri" panose="020F0502020204030204" pitchFamily="34" charset="0"/>
              </a:rPr>
              <a:t>Restaurar el </a:t>
            </a:r>
            <a:r>
              <a:rPr lang="en-US" altLang="es-PR" sz="280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alibri" panose="020F0502020204030204" pitchFamily="34" charset="0"/>
              </a:rPr>
              <a:t>arco de movimiento completo</a:t>
            </a:r>
            <a:r>
              <a:rPr lang="en-US" altLang="es-PR">
                <a:effectLst>
                  <a:outerShdw blurRad="38100" dist="38100" dir="2700000" algn="tl">
                    <a:srgbClr val="C0C0C0"/>
                  </a:outerShdw>
                </a:effectLst>
              </a:rPr>
              <a:t>:</a:t>
            </a:r>
          </a:p>
        </p:txBody>
      </p:sp>
      <p:pic>
        <p:nvPicPr>
          <p:cNvPr id="323598" name="Picture 14" descr="Bullets_Arrow_Blue1_Right_03"/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3850" y="2420938"/>
            <a:ext cx="271463" cy="266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64623" name="Text Box 15"/>
          <p:cNvSpPr txBox="1">
            <a:spLocks noChangeArrowheads="1"/>
          </p:cNvSpPr>
          <p:nvPr/>
        </p:nvSpPr>
        <p:spPr bwMode="auto">
          <a:xfrm>
            <a:off x="1547813" y="4078288"/>
            <a:ext cx="7596187" cy="628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80000"/>
              </a:lnSpc>
              <a:defRPr/>
            </a:pPr>
            <a:r>
              <a:rPr lang="es-ES" altLang="es-PR" sz="2200">
                <a:effectLst>
                  <a:outerShdw blurRad="38100" dist="38100" dir="2700000" algn="tl">
                    <a:srgbClr val="C0C0C0"/>
                  </a:outerShdw>
                </a:effectLst>
                <a:latin typeface="Calibri" panose="020F0502020204030204" pitchFamily="34" charset="0"/>
              </a:rPr>
              <a:t>Limitaciones en el </a:t>
            </a:r>
            <a:r>
              <a:rPr lang="es-ES" altLang="es-PR" sz="2200" i="1" u="sng">
                <a:effectLst>
                  <a:outerShdw blurRad="38100" dist="38100" dir="2700000" algn="tl">
                    <a:srgbClr val="C0C0C0"/>
                  </a:outerShdw>
                </a:effectLst>
                <a:latin typeface="Calibri" panose="020F0502020204030204" pitchFamily="34" charset="0"/>
              </a:rPr>
              <a:t>movimiento accesorio</a:t>
            </a:r>
            <a:r>
              <a:rPr lang="es-ES" altLang="es-PR" sz="2200">
                <a:effectLst>
                  <a:outerShdw blurRad="38100" dist="38100" dir="2700000" algn="tl">
                    <a:srgbClr val="C0C0C0"/>
                  </a:outerShdw>
                </a:effectLst>
                <a:latin typeface="Calibri" panose="020F0502020204030204" pitchFamily="34" charset="0"/>
              </a:rPr>
              <a:t> (artrokinemática articular)</a:t>
            </a:r>
            <a:endParaRPr lang="en-US" altLang="es-PR" sz="2200" b="0" i="1" u="sng"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323600" name="Picture 16" descr="Bullet_Square_Belved_Red1_02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03350" y="4165600"/>
            <a:ext cx="184150" cy="18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64625" name="Text Box 17"/>
          <p:cNvSpPr txBox="1">
            <a:spLocks noChangeArrowheads="1"/>
          </p:cNvSpPr>
          <p:nvPr/>
        </p:nvSpPr>
        <p:spPr bwMode="auto">
          <a:xfrm>
            <a:off x="1258888" y="4725988"/>
            <a:ext cx="7702550" cy="6953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es-ES" altLang="es-PR" sz="2200">
                <a:solidFill>
                  <a:srgbClr val="000000"/>
                </a:solidFill>
                <a:latin typeface="Arial" panose="020B0604020202020204" pitchFamily="34" charset="0"/>
              </a:rPr>
              <a:t>Basado en el origen de la afección en el arco de movimiento:</a:t>
            </a:r>
            <a:endParaRPr lang="en-US" altLang="es-PR" sz="1800" b="0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323602" name="Picture 18" descr="Bullets_Arrow-Thin_Green_Right_02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42988" y="4759325"/>
            <a:ext cx="284162" cy="288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64627" name="Text Box 19"/>
          <p:cNvSpPr txBox="1">
            <a:spLocks noChangeArrowheads="1"/>
          </p:cNvSpPr>
          <p:nvPr/>
        </p:nvSpPr>
        <p:spPr bwMode="auto">
          <a:xfrm>
            <a:off x="1258888" y="5392738"/>
            <a:ext cx="7596187" cy="3603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80000"/>
              </a:lnSpc>
              <a:defRPr/>
            </a:pPr>
            <a:r>
              <a:rPr lang="es-ES" altLang="es-PR" sz="2200">
                <a:effectLst>
                  <a:outerShdw blurRad="38100" dist="38100" dir="2700000" algn="tl">
                    <a:srgbClr val="C0C0C0"/>
                  </a:outerShdw>
                </a:effectLst>
                <a:latin typeface="Calibri" panose="020F0502020204030204" pitchFamily="34" charset="0"/>
              </a:rPr>
              <a:t>Se desarrolla el plan de las modalidades/ejercicios terapéuticos</a:t>
            </a:r>
            <a:endParaRPr lang="en-US" altLang="es-PR" sz="2200" b="0" i="1" u="sng"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</p:spTree>
    <p:custDataLst>
      <p:tags r:id="rId1"/>
    </p:custDataLst>
  </p:cSld>
  <p:clrMapOvr>
    <a:masterClrMapping/>
  </p:clrMapOvr>
  <p:transition spd="slow">
    <p:newsflash/>
    <p:sndAc>
      <p:stSnd>
        <p:snd r:embed="rId4" name="breeze.wav"/>
      </p:stSnd>
    </p:sndAc>
  </p:transition>
</p:sld>
</file>

<file path=ppt/slides/slide1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/>
          </p:cNvSpPr>
          <p:nvPr/>
        </p:nvSpPr>
        <p:spPr bwMode="auto">
          <a:xfrm>
            <a:off x="0" y="692150"/>
            <a:ext cx="9144000" cy="360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1pPr>
            <a:lvl2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2pPr>
            <a:lvl3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3pPr>
            <a:lvl4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4pPr>
            <a:lvl5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9pPr>
          </a:lstStyle>
          <a:p>
            <a:pPr algn="ctr">
              <a:lnSpc>
                <a:spcPct val="110000"/>
              </a:lnSpc>
              <a:defRPr/>
            </a:pPr>
            <a:r>
              <a:rPr lang="es-PR" altLang="es-PR" sz="2500" b="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PROGRAMA DE REHABILITACIÓN: </a:t>
            </a:r>
            <a:r>
              <a:rPr lang="es-PR" altLang="es-PR" sz="2500" b="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METAS</a:t>
            </a:r>
          </a:p>
        </p:txBody>
      </p:sp>
      <p:sp>
        <p:nvSpPr>
          <p:cNvPr id="3" name="Title 1"/>
          <p:cNvSpPr>
            <a:spLocks/>
          </p:cNvSpPr>
          <p:nvPr/>
        </p:nvSpPr>
        <p:spPr bwMode="auto">
          <a:xfrm>
            <a:off x="0" y="1125538"/>
            <a:ext cx="9144000" cy="50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1pPr>
            <a:lvl2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2pPr>
            <a:lvl3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3pPr>
            <a:lvl4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4pPr>
            <a:lvl5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9pPr>
          </a:lstStyle>
          <a:p>
            <a:pPr algn="ctr">
              <a:lnSpc>
                <a:spcPct val="120000"/>
              </a:lnSpc>
              <a:defRPr/>
            </a:pPr>
            <a:r>
              <a:rPr lang="es-PR" altLang="es-PR" sz="2800" b="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* A Corto y Largo Plazo*</a:t>
            </a:r>
          </a:p>
        </p:txBody>
      </p:sp>
      <p:pic>
        <p:nvPicPr>
          <p:cNvPr id="325636" name="Picture 4" descr="CURVHEAD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27088" y="1700213"/>
            <a:ext cx="7488237" cy="5762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4" name="Title 1"/>
          <p:cNvSpPr>
            <a:spLocks/>
          </p:cNvSpPr>
          <p:nvPr/>
        </p:nvSpPr>
        <p:spPr bwMode="auto">
          <a:xfrm>
            <a:off x="898525" y="1700213"/>
            <a:ext cx="7129463" cy="477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1pPr>
            <a:lvl2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2pPr>
            <a:lvl3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3pPr>
            <a:lvl4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4pPr>
            <a:lvl5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9pPr>
          </a:lstStyle>
          <a:p>
            <a:pPr algn="ctr">
              <a:lnSpc>
                <a:spcPct val="120000"/>
              </a:lnSpc>
              <a:defRPr/>
            </a:pPr>
            <a:r>
              <a:rPr lang="es-PR" altLang="es-PR" sz="2800" b="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 </a:t>
            </a:r>
            <a:r>
              <a:rPr lang="es-PR" altLang="es-PR" sz="2600" b="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Componentes o Metas a Corto Plazo</a:t>
            </a:r>
          </a:p>
        </p:txBody>
      </p:sp>
      <p:sp>
        <p:nvSpPr>
          <p:cNvPr id="325638" name="Text Box 6"/>
          <p:cNvSpPr txBox="1">
            <a:spLocks noChangeArrowheads="1"/>
          </p:cNvSpPr>
          <p:nvPr/>
        </p:nvSpPr>
        <p:spPr bwMode="auto">
          <a:xfrm>
            <a:off x="179388" y="5805488"/>
            <a:ext cx="8893175" cy="576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•"/>
              <a:tabLst>
                <a:tab pos="7485063" algn="l"/>
              </a:tabLst>
              <a:defRPr sz="28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>
              <a:spcBef>
                <a:spcPts val="300"/>
              </a:spcBef>
              <a:buClr>
                <a:schemeClr val="accent2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600">
                <a:solidFill>
                  <a:schemeClr val="accent2"/>
                </a:solidFill>
                <a:latin typeface="Georgia" panose="02040502050405020303" pitchFamily="18" charset="0"/>
              </a:defRPr>
            </a:lvl2pPr>
            <a:lvl3pPr marL="11430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tabLst>
                <a:tab pos="7485063" algn="l"/>
              </a:tabLst>
              <a:defRPr sz="2400">
                <a:solidFill>
                  <a:schemeClr val="accent1"/>
                </a:solidFill>
                <a:latin typeface="Georgia" panose="02040502050405020303" pitchFamily="18" charset="0"/>
              </a:defRPr>
            </a:lvl3pPr>
            <a:lvl4pPr marL="16002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tabLst>
                <a:tab pos="7485063" algn="l"/>
              </a:tabLst>
              <a:defRPr sz="2200">
                <a:solidFill>
                  <a:schemeClr val="accent1"/>
                </a:solidFill>
                <a:latin typeface="Georgia" panose="02040502050405020303" pitchFamily="18" charset="0"/>
              </a:defRPr>
            </a:lvl4pPr>
            <a:lvl5pPr marL="2057400" indent="-228600"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es-ES" altLang="es-PR" sz="1200" i="1">
                <a:latin typeface="Times New Roman" panose="02020603050405020304" pitchFamily="18" charset="0"/>
              </a:rPr>
              <a:t>NOTA</a:t>
            </a:r>
            <a:r>
              <a:rPr lang="es-ES" altLang="es-PR" sz="1200">
                <a:latin typeface="Times New Roman" panose="02020603050405020304" pitchFamily="18" charset="0"/>
              </a:rPr>
              <a:t>.</a:t>
            </a:r>
            <a:r>
              <a:rPr lang="es-ES" altLang="es-PR" sz="1200" b="0">
                <a:latin typeface="Times New Roman" panose="02020603050405020304" pitchFamily="18" charset="0"/>
              </a:rPr>
              <a:t> Tomado de: “Essential Considerations in Designing a Rehabilitation Program for the Injured Patient,” por W. E. Prentice. En </a:t>
            </a:r>
            <a:r>
              <a:rPr lang="en-US" altLang="es-PR" sz="1200" i="1">
                <a:latin typeface="Times New Roman" panose="02020603050405020304" pitchFamily="18" charset="0"/>
              </a:rPr>
              <a:t>Rehabilitation Techniques for Sports Medicine and Athletic Training</a:t>
            </a:r>
            <a:r>
              <a:rPr lang="en-US" altLang="es-PR" sz="1200" b="0">
                <a:latin typeface="Times New Roman" panose="02020603050405020304" pitchFamily="18" charset="0"/>
              </a:rPr>
              <a:t>. 5ta. ed.; (p. 11), por</a:t>
            </a:r>
            <a:r>
              <a:rPr lang="es-ES" altLang="es-PR" sz="1200">
                <a:latin typeface="Times New Roman" panose="02020603050405020304" pitchFamily="18" charset="0"/>
              </a:rPr>
              <a:t> </a:t>
            </a:r>
            <a:r>
              <a:rPr lang="es-ES" altLang="es-PR" sz="1200" b="0">
                <a:latin typeface="Times New Roman" panose="02020603050405020304" pitchFamily="18" charset="0"/>
              </a:rPr>
              <a:t>W. E. Prentice (Ed.), 2011, New York, NY: McGraw-Hill, an imprint of The McGraw-Hill Companies, Inc. C</a:t>
            </a:r>
            <a:r>
              <a:rPr lang="en-US" altLang="es-PR" sz="1200" b="0">
                <a:latin typeface="Times New Roman" panose="02020603050405020304" pitchFamily="18" charset="0"/>
              </a:rPr>
              <a:t>opyright 2011 por The McGraw-Hill Companies, Inc.</a:t>
            </a:r>
          </a:p>
        </p:txBody>
      </p:sp>
      <p:sp>
        <p:nvSpPr>
          <p:cNvPr id="966663" name="Text Box 7"/>
          <p:cNvSpPr txBox="1">
            <a:spLocks noChangeArrowheads="1"/>
          </p:cNvSpPr>
          <p:nvPr/>
        </p:nvSpPr>
        <p:spPr bwMode="auto">
          <a:xfrm>
            <a:off x="900113" y="2854325"/>
            <a:ext cx="8243887" cy="4127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defRPr/>
            </a:pPr>
            <a:r>
              <a:rPr lang="en-US" altLang="es-PR" sz="2100">
                <a:solidFill>
                  <a:srgbClr val="000000"/>
                </a:solidFill>
              </a:rPr>
              <a:t>Plan de las modalidades/ejercicios terapéuticos:</a:t>
            </a:r>
            <a:endParaRPr lang="en-US" altLang="es-PR" sz="2100" b="0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325640" name="Picture 8" descr="Bullet_Round_Diamond_Maggenta_02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4213" y="2925763"/>
            <a:ext cx="276225" cy="273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66665" name="Text Box 9"/>
          <p:cNvSpPr txBox="1">
            <a:spLocks noChangeArrowheads="1"/>
          </p:cNvSpPr>
          <p:nvPr/>
        </p:nvSpPr>
        <p:spPr bwMode="auto">
          <a:xfrm>
            <a:off x="1262063" y="3286125"/>
            <a:ext cx="7702550" cy="996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es-ES" altLang="es-PR" sz="2200">
                <a:solidFill>
                  <a:srgbClr val="000000"/>
                </a:solidFill>
                <a:latin typeface="Arial" panose="020B0604020202020204" pitchFamily="34" charset="0"/>
              </a:rPr>
              <a:t>Para la restricción del movimiento fisiológico (resistencia al estiramiento de la unidad musculo-tendinosa):</a:t>
            </a:r>
            <a:endParaRPr lang="en-US" altLang="es-PR" sz="1800" b="0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325642" name="Picture 10" descr="Bullets_Arrow-Thin_Green_Right_02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42988" y="3319463"/>
            <a:ext cx="284162" cy="288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66667" name="Text Box 11"/>
          <p:cNvSpPr txBox="1">
            <a:spLocks noChangeArrowheads="1"/>
          </p:cNvSpPr>
          <p:nvPr/>
        </p:nvSpPr>
        <p:spPr bwMode="auto">
          <a:xfrm>
            <a:off x="1547813" y="4294188"/>
            <a:ext cx="7596187" cy="3603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80000"/>
              </a:lnSpc>
              <a:defRPr/>
            </a:pPr>
            <a:r>
              <a:rPr lang="es-ES" altLang="es-PR" sz="2200">
                <a:effectLst>
                  <a:outerShdw blurRad="38100" dist="38100" dir="2700000" algn="tl">
                    <a:srgbClr val="C0C0C0"/>
                  </a:outerShdw>
                </a:effectLst>
                <a:latin typeface="Calibri" panose="020F0502020204030204" pitchFamily="34" charset="0"/>
              </a:rPr>
              <a:t>Actividades de estiramiento:</a:t>
            </a:r>
            <a:endParaRPr lang="en-US" altLang="es-PR" sz="2200" b="0" i="1" u="sng"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325644" name="Picture 12" descr="Bullet_Square_Belved_Red1_02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03350" y="4381500"/>
            <a:ext cx="184150" cy="18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66669" name="Text Box 13"/>
          <p:cNvSpPr txBox="1">
            <a:spLocks noChangeArrowheads="1"/>
          </p:cNvSpPr>
          <p:nvPr/>
        </p:nvSpPr>
        <p:spPr bwMode="auto">
          <a:xfrm>
            <a:off x="539750" y="2349500"/>
            <a:ext cx="83185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eaLnBrk="1" hangingPunct="1">
              <a:lnSpc>
                <a:spcPct val="90000"/>
              </a:lnSpc>
              <a:spcBef>
                <a:spcPct val="20000"/>
              </a:spcBef>
              <a:defRPr/>
            </a:pPr>
            <a:r>
              <a:rPr lang="en-US" altLang="es-PR" sz="2800">
                <a:effectLst>
                  <a:outerShdw blurRad="38100" dist="38100" dir="2700000" algn="tl">
                    <a:srgbClr val="C0C0C0"/>
                  </a:outerShdw>
                </a:effectLst>
                <a:latin typeface="Calibri" panose="020F0502020204030204" pitchFamily="34" charset="0"/>
              </a:rPr>
              <a:t>Restaurar el </a:t>
            </a:r>
            <a:r>
              <a:rPr lang="en-US" altLang="es-PR" sz="280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alibri" panose="020F0502020204030204" pitchFamily="34" charset="0"/>
              </a:rPr>
              <a:t>arco de movimiento completo</a:t>
            </a:r>
            <a:r>
              <a:rPr lang="en-US" altLang="es-PR">
                <a:effectLst>
                  <a:outerShdw blurRad="38100" dist="38100" dir="2700000" algn="tl">
                    <a:srgbClr val="C0C0C0"/>
                  </a:outerShdw>
                </a:effectLst>
              </a:rPr>
              <a:t>:</a:t>
            </a:r>
          </a:p>
        </p:txBody>
      </p:sp>
      <p:pic>
        <p:nvPicPr>
          <p:cNvPr id="325646" name="Picture 14" descr="Bullets_Arrow_Blue1_Right_03"/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3850" y="2420938"/>
            <a:ext cx="271463" cy="266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66680" name="Text Box 24"/>
          <p:cNvSpPr txBox="1">
            <a:spLocks noChangeArrowheads="1"/>
          </p:cNvSpPr>
          <p:nvPr/>
        </p:nvSpPr>
        <p:spPr bwMode="auto">
          <a:xfrm>
            <a:off x="1547813" y="4652963"/>
            <a:ext cx="7596187" cy="3603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80000"/>
              </a:lnSpc>
              <a:defRPr/>
            </a:pPr>
            <a:r>
              <a:rPr lang="es-ES" altLang="es-PR" sz="2200" i="1">
                <a:effectLst>
                  <a:outerShdw blurRad="38100" dist="38100" dir="2700000" algn="tl">
                    <a:srgbClr val="C0C0C0"/>
                  </a:outerShdw>
                </a:effectLst>
                <a:latin typeface="Calibri" panose="020F0502020204030204" pitchFamily="34" charset="0"/>
              </a:rPr>
              <a:t>Diseñadas a mejorar la flexibilidad</a:t>
            </a:r>
            <a:endParaRPr lang="en-US" altLang="es-PR" sz="2200" b="0" i="1" u="sng"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</p:spTree>
    <p:custDataLst>
      <p:tags r:id="rId1"/>
    </p:custDataLst>
  </p:cSld>
  <p:clrMapOvr>
    <a:masterClrMapping/>
  </p:clrMapOvr>
  <p:transition spd="slow">
    <p:newsflash/>
    <p:sndAc>
      <p:stSnd>
        <p:snd r:embed="rId4" name="breeze.wav"/>
      </p:stSnd>
    </p:sndAc>
  </p:transition>
</p:sld>
</file>

<file path=ppt/slides/slide1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/>
          </p:cNvSpPr>
          <p:nvPr/>
        </p:nvSpPr>
        <p:spPr bwMode="auto">
          <a:xfrm>
            <a:off x="0" y="692150"/>
            <a:ext cx="9144000" cy="360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1pPr>
            <a:lvl2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2pPr>
            <a:lvl3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3pPr>
            <a:lvl4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4pPr>
            <a:lvl5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9pPr>
          </a:lstStyle>
          <a:p>
            <a:pPr algn="ctr">
              <a:lnSpc>
                <a:spcPct val="110000"/>
              </a:lnSpc>
              <a:defRPr/>
            </a:pPr>
            <a:r>
              <a:rPr lang="es-PR" altLang="es-PR" sz="2500" b="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PROGRAMA DE REHABILITACIÓN: </a:t>
            </a:r>
            <a:r>
              <a:rPr lang="es-PR" altLang="es-PR" sz="2500" b="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METAS</a:t>
            </a:r>
          </a:p>
        </p:txBody>
      </p:sp>
      <p:sp>
        <p:nvSpPr>
          <p:cNvPr id="3" name="Title 1"/>
          <p:cNvSpPr>
            <a:spLocks/>
          </p:cNvSpPr>
          <p:nvPr/>
        </p:nvSpPr>
        <p:spPr bwMode="auto">
          <a:xfrm>
            <a:off x="0" y="1125538"/>
            <a:ext cx="9144000" cy="50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1pPr>
            <a:lvl2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2pPr>
            <a:lvl3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3pPr>
            <a:lvl4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4pPr>
            <a:lvl5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9pPr>
          </a:lstStyle>
          <a:p>
            <a:pPr algn="ctr">
              <a:lnSpc>
                <a:spcPct val="120000"/>
              </a:lnSpc>
              <a:defRPr/>
            </a:pPr>
            <a:r>
              <a:rPr lang="es-PR" altLang="es-PR" sz="2800" b="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* A Corto y Largo Plazo*</a:t>
            </a:r>
          </a:p>
        </p:txBody>
      </p:sp>
      <p:pic>
        <p:nvPicPr>
          <p:cNvPr id="327684" name="Picture 4" descr="CURVHEAD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27088" y="1700213"/>
            <a:ext cx="7488237" cy="5762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4" name="Title 1"/>
          <p:cNvSpPr>
            <a:spLocks/>
          </p:cNvSpPr>
          <p:nvPr/>
        </p:nvSpPr>
        <p:spPr bwMode="auto">
          <a:xfrm>
            <a:off x="898525" y="1700213"/>
            <a:ext cx="7129463" cy="477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1pPr>
            <a:lvl2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2pPr>
            <a:lvl3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3pPr>
            <a:lvl4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4pPr>
            <a:lvl5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9pPr>
          </a:lstStyle>
          <a:p>
            <a:pPr algn="ctr">
              <a:lnSpc>
                <a:spcPct val="120000"/>
              </a:lnSpc>
              <a:defRPr/>
            </a:pPr>
            <a:r>
              <a:rPr lang="es-PR" altLang="es-PR" sz="2800" b="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 </a:t>
            </a:r>
            <a:r>
              <a:rPr lang="es-PR" altLang="es-PR" sz="2600" b="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Componentes o Metas a Corto Plazo</a:t>
            </a:r>
          </a:p>
        </p:txBody>
      </p:sp>
      <p:sp>
        <p:nvSpPr>
          <p:cNvPr id="327686" name="Text Box 6"/>
          <p:cNvSpPr txBox="1">
            <a:spLocks noChangeArrowheads="1"/>
          </p:cNvSpPr>
          <p:nvPr/>
        </p:nvSpPr>
        <p:spPr bwMode="auto">
          <a:xfrm>
            <a:off x="179388" y="5805488"/>
            <a:ext cx="8893175" cy="576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•"/>
              <a:tabLst>
                <a:tab pos="7485063" algn="l"/>
              </a:tabLst>
              <a:defRPr sz="28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>
              <a:spcBef>
                <a:spcPts val="300"/>
              </a:spcBef>
              <a:buClr>
                <a:schemeClr val="accent2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600">
                <a:solidFill>
                  <a:schemeClr val="accent2"/>
                </a:solidFill>
                <a:latin typeface="Georgia" panose="02040502050405020303" pitchFamily="18" charset="0"/>
              </a:defRPr>
            </a:lvl2pPr>
            <a:lvl3pPr marL="11430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tabLst>
                <a:tab pos="7485063" algn="l"/>
              </a:tabLst>
              <a:defRPr sz="2400">
                <a:solidFill>
                  <a:schemeClr val="accent1"/>
                </a:solidFill>
                <a:latin typeface="Georgia" panose="02040502050405020303" pitchFamily="18" charset="0"/>
              </a:defRPr>
            </a:lvl3pPr>
            <a:lvl4pPr marL="16002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tabLst>
                <a:tab pos="7485063" algn="l"/>
              </a:tabLst>
              <a:defRPr sz="2200">
                <a:solidFill>
                  <a:schemeClr val="accent1"/>
                </a:solidFill>
                <a:latin typeface="Georgia" panose="02040502050405020303" pitchFamily="18" charset="0"/>
              </a:defRPr>
            </a:lvl4pPr>
            <a:lvl5pPr marL="2057400" indent="-228600"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es-ES" altLang="es-PR" sz="1200" i="1">
                <a:latin typeface="Times New Roman" panose="02020603050405020304" pitchFamily="18" charset="0"/>
              </a:rPr>
              <a:t>NOTA</a:t>
            </a:r>
            <a:r>
              <a:rPr lang="es-ES" altLang="es-PR" sz="1200">
                <a:latin typeface="Times New Roman" panose="02020603050405020304" pitchFamily="18" charset="0"/>
              </a:rPr>
              <a:t>.</a:t>
            </a:r>
            <a:r>
              <a:rPr lang="es-ES" altLang="es-PR" sz="1200" b="0">
                <a:latin typeface="Times New Roman" panose="02020603050405020304" pitchFamily="18" charset="0"/>
              </a:rPr>
              <a:t> Tomado de: “Essential Considerations in Designing a Rehabilitation Program for the Injured Patient,” por W. E. Prentice. En </a:t>
            </a:r>
            <a:r>
              <a:rPr lang="en-US" altLang="es-PR" sz="1200" i="1">
                <a:latin typeface="Times New Roman" panose="02020603050405020304" pitchFamily="18" charset="0"/>
              </a:rPr>
              <a:t>Rehabilitation Techniques for Sports Medicine and Athletic Training</a:t>
            </a:r>
            <a:r>
              <a:rPr lang="en-US" altLang="es-PR" sz="1200" b="0">
                <a:latin typeface="Times New Roman" panose="02020603050405020304" pitchFamily="18" charset="0"/>
              </a:rPr>
              <a:t>. 5ta. ed.; (p. 11), por</a:t>
            </a:r>
            <a:r>
              <a:rPr lang="es-ES" altLang="es-PR" sz="1200">
                <a:latin typeface="Times New Roman" panose="02020603050405020304" pitchFamily="18" charset="0"/>
              </a:rPr>
              <a:t> </a:t>
            </a:r>
            <a:r>
              <a:rPr lang="es-ES" altLang="es-PR" sz="1200" b="0">
                <a:latin typeface="Times New Roman" panose="02020603050405020304" pitchFamily="18" charset="0"/>
              </a:rPr>
              <a:t>W. E. Prentice (Ed.), 2011, New York, NY: McGraw-Hill, an imprint of The McGraw-Hill Companies, Inc. C</a:t>
            </a:r>
            <a:r>
              <a:rPr lang="en-US" altLang="es-PR" sz="1200" b="0">
                <a:latin typeface="Times New Roman" panose="02020603050405020304" pitchFamily="18" charset="0"/>
              </a:rPr>
              <a:t>opyright 2011 por The McGraw-Hill Companies, Inc.</a:t>
            </a:r>
          </a:p>
        </p:txBody>
      </p:sp>
      <p:sp>
        <p:nvSpPr>
          <p:cNvPr id="968711" name="Text Box 7"/>
          <p:cNvSpPr txBox="1">
            <a:spLocks noChangeArrowheads="1"/>
          </p:cNvSpPr>
          <p:nvPr/>
        </p:nvSpPr>
        <p:spPr bwMode="auto">
          <a:xfrm>
            <a:off x="900113" y="2854325"/>
            <a:ext cx="8243887" cy="4127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defRPr/>
            </a:pPr>
            <a:r>
              <a:rPr lang="en-US" altLang="es-PR" sz="2100">
                <a:solidFill>
                  <a:srgbClr val="000000"/>
                </a:solidFill>
              </a:rPr>
              <a:t>Plan de las modalidades/ejercicios terapéuticos:</a:t>
            </a:r>
            <a:endParaRPr lang="en-US" altLang="es-PR" sz="2100" b="0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327688" name="Picture 8" descr="Bullet_Round_Diamond_Maggenta_02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4213" y="2925763"/>
            <a:ext cx="276225" cy="273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68713" name="Text Box 9"/>
          <p:cNvSpPr txBox="1">
            <a:spLocks noChangeArrowheads="1"/>
          </p:cNvSpPr>
          <p:nvPr/>
        </p:nvSpPr>
        <p:spPr bwMode="auto">
          <a:xfrm>
            <a:off x="1262063" y="3286125"/>
            <a:ext cx="7702550" cy="996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es-ES" altLang="es-PR" sz="2200">
                <a:solidFill>
                  <a:srgbClr val="000000"/>
                </a:solidFill>
                <a:latin typeface="Arial" panose="020B0604020202020204" pitchFamily="34" charset="0"/>
              </a:rPr>
              <a:t>Para la limitación del movimiento acceserio, ocasionado por algún tipo de restricción a nivel de la cápsula articular o ligamentos:</a:t>
            </a:r>
            <a:endParaRPr lang="en-US" altLang="es-PR" sz="1800" b="0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327690" name="Picture 10" descr="Bullets_Arrow-Thin_Green_Right_02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42988" y="3319463"/>
            <a:ext cx="284162" cy="288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68715" name="Text Box 11"/>
          <p:cNvSpPr txBox="1">
            <a:spLocks noChangeArrowheads="1"/>
          </p:cNvSpPr>
          <p:nvPr/>
        </p:nvSpPr>
        <p:spPr bwMode="auto">
          <a:xfrm>
            <a:off x="1547813" y="4294188"/>
            <a:ext cx="7596187" cy="3603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80000"/>
              </a:lnSpc>
              <a:defRPr/>
            </a:pPr>
            <a:r>
              <a:rPr lang="es-ES" altLang="es-PR" sz="2200">
                <a:effectLst>
                  <a:outerShdw blurRad="38100" dist="38100" dir="2700000" algn="tl">
                    <a:srgbClr val="C0C0C0"/>
                  </a:outerShdw>
                </a:effectLst>
                <a:latin typeface="Calibri" panose="020F0502020204030204" pitchFamily="34" charset="0"/>
              </a:rPr>
              <a:t>Técnicas de para la mobilización articular</a:t>
            </a:r>
            <a:endParaRPr lang="en-US" altLang="es-PR" sz="2200" b="0" i="1" u="sng"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327692" name="Picture 12" descr="Bullet_Square_Belved_Red1_02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03350" y="4381500"/>
            <a:ext cx="184150" cy="18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68717" name="Text Box 13"/>
          <p:cNvSpPr txBox="1">
            <a:spLocks noChangeArrowheads="1"/>
          </p:cNvSpPr>
          <p:nvPr/>
        </p:nvSpPr>
        <p:spPr bwMode="auto">
          <a:xfrm>
            <a:off x="539750" y="2349500"/>
            <a:ext cx="83185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eaLnBrk="1" hangingPunct="1">
              <a:lnSpc>
                <a:spcPct val="90000"/>
              </a:lnSpc>
              <a:spcBef>
                <a:spcPct val="20000"/>
              </a:spcBef>
              <a:defRPr/>
            </a:pPr>
            <a:r>
              <a:rPr lang="en-US" altLang="es-PR" sz="2800">
                <a:effectLst>
                  <a:outerShdw blurRad="38100" dist="38100" dir="2700000" algn="tl">
                    <a:srgbClr val="C0C0C0"/>
                  </a:outerShdw>
                </a:effectLst>
                <a:latin typeface="Calibri" panose="020F0502020204030204" pitchFamily="34" charset="0"/>
              </a:rPr>
              <a:t>Restaurar el </a:t>
            </a:r>
            <a:r>
              <a:rPr lang="en-US" altLang="es-PR" sz="280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alibri" panose="020F0502020204030204" pitchFamily="34" charset="0"/>
              </a:rPr>
              <a:t>arco de movimiento completo</a:t>
            </a:r>
            <a:r>
              <a:rPr lang="en-US" altLang="es-PR">
                <a:effectLst>
                  <a:outerShdw blurRad="38100" dist="38100" dir="2700000" algn="tl">
                    <a:srgbClr val="C0C0C0"/>
                  </a:outerShdw>
                </a:effectLst>
              </a:rPr>
              <a:t>:</a:t>
            </a:r>
          </a:p>
        </p:txBody>
      </p:sp>
      <p:pic>
        <p:nvPicPr>
          <p:cNvPr id="327694" name="Picture 14" descr="Bullets_Arrow_Blue1_Right_03"/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3850" y="2420938"/>
            <a:ext cx="271463" cy="266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68722" name="Text Box 18"/>
          <p:cNvSpPr txBox="1">
            <a:spLocks noChangeArrowheads="1"/>
          </p:cNvSpPr>
          <p:nvPr/>
        </p:nvSpPr>
        <p:spPr bwMode="auto">
          <a:xfrm>
            <a:off x="1547813" y="4652963"/>
            <a:ext cx="7596187" cy="3603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80000"/>
              </a:lnSpc>
              <a:defRPr/>
            </a:pPr>
            <a:r>
              <a:rPr lang="es-ES" altLang="es-PR" sz="2200" i="1">
                <a:effectLst>
                  <a:outerShdw blurRad="38100" dist="38100" dir="2700000" algn="tl">
                    <a:srgbClr val="C0C0C0"/>
                  </a:outerShdw>
                </a:effectLst>
                <a:latin typeface="Calibri" panose="020F0502020204030204" pitchFamily="34" charset="0"/>
              </a:rPr>
              <a:t>Indicadas en la presencia de estructuras articulares tensas</a:t>
            </a:r>
            <a:endParaRPr lang="en-US" altLang="es-PR" sz="2200" b="0" i="1" u="sng"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sp>
        <p:nvSpPr>
          <p:cNvPr id="968723" name="Text Box 19"/>
          <p:cNvSpPr txBox="1">
            <a:spLocks noChangeArrowheads="1"/>
          </p:cNvSpPr>
          <p:nvPr/>
        </p:nvSpPr>
        <p:spPr bwMode="auto">
          <a:xfrm>
            <a:off x="1547813" y="5084763"/>
            <a:ext cx="7596187" cy="3603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80000"/>
              </a:lnSpc>
              <a:defRPr/>
            </a:pPr>
            <a:r>
              <a:rPr lang="es-ES" altLang="es-PR" sz="2200">
                <a:effectLst>
                  <a:outerShdw blurRad="38100" dist="38100" dir="2700000" algn="tl">
                    <a:srgbClr val="C0C0C0"/>
                  </a:outerShdw>
                </a:effectLst>
                <a:latin typeface="Calibri" panose="020F0502020204030204" pitchFamily="34" charset="0"/>
              </a:rPr>
              <a:t>Estrategias de tracción</a:t>
            </a:r>
            <a:endParaRPr lang="en-US" altLang="es-PR" sz="2200" b="0" i="1" u="sng"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327697" name="Picture 20" descr="Bullet_Square_Belved_Red1_02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03350" y="5172075"/>
            <a:ext cx="184150" cy="18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custDataLst>
      <p:tags r:id="rId1"/>
    </p:custDataLst>
  </p:cSld>
  <p:clrMapOvr>
    <a:masterClrMapping/>
  </p:clrMapOvr>
  <p:transition spd="slow">
    <p:newsflash/>
    <p:sndAc>
      <p:stSnd>
        <p:snd r:embed="rId4" name="breeze.wav"/>
      </p:stSnd>
    </p:sndAc>
  </p:transition>
</p:sld>
</file>

<file path=ppt/slides/slide1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9730" name="Text Box 6"/>
          <p:cNvSpPr txBox="1">
            <a:spLocks noChangeArrowheads="1"/>
          </p:cNvSpPr>
          <p:nvPr/>
        </p:nvSpPr>
        <p:spPr bwMode="auto">
          <a:xfrm>
            <a:off x="395288" y="476250"/>
            <a:ext cx="2592387" cy="6165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•"/>
              <a:tabLst>
                <a:tab pos="7485063" algn="l"/>
              </a:tabLst>
              <a:defRPr sz="28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>
              <a:spcBef>
                <a:spcPts val="300"/>
              </a:spcBef>
              <a:buClr>
                <a:schemeClr val="accent2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600">
                <a:solidFill>
                  <a:schemeClr val="accent2"/>
                </a:solidFill>
                <a:latin typeface="Georgia" panose="02040502050405020303" pitchFamily="18" charset="0"/>
              </a:defRPr>
            </a:lvl2pPr>
            <a:lvl3pPr marL="11430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tabLst>
                <a:tab pos="7485063" algn="l"/>
              </a:tabLst>
              <a:defRPr sz="2400">
                <a:solidFill>
                  <a:schemeClr val="accent1"/>
                </a:solidFill>
                <a:latin typeface="Georgia" panose="02040502050405020303" pitchFamily="18" charset="0"/>
              </a:defRPr>
            </a:lvl3pPr>
            <a:lvl4pPr marL="16002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tabLst>
                <a:tab pos="7485063" algn="l"/>
              </a:tabLst>
              <a:defRPr sz="2200">
                <a:solidFill>
                  <a:schemeClr val="accent1"/>
                </a:solidFill>
                <a:latin typeface="Georgia" panose="02040502050405020303" pitchFamily="18" charset="0"/>
              </a:defRPr>
            </a:lvl4pPr>
            <a:lvl5pPr marL="2057400" indent="-228600"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es-ES" altLang="es-PR" sz="2000" i="1">
                <a:latin typeface="Times New Roman" panose="02020603050405020304" pitchFamily="18" charset="0"/>
              </a:rPr>
              <a:t>NOTA</a:t>
            </a:r>
            <a:r>
              <a:rPr lang="es-ES" altLang="es-PR" sz="2000">
                <a:latin typeface="Times New Roman" panose="02020603050405020304" pitchFamily="18" charset="0"/>
              </a:rPr>
              <a:t>.</a:t>
            </a:r>
            <a:r>
              <a:rPr lang="es-ES" altLang="es-PR" sz="2000" b="0">
                <a:latin typeface="Times New Roman" panose="02020603050405020304" pitchFamily="18" charset="0"/>
              </a:rPr>
              <a:t> Tomado de: “Essential Considerations in Designing a Rehabilitation Program for the Injured Patient,” por W. E. Prentice. En </a:t>
            </a:r>
            <a:r>
              <a:rPr lang="en-US" altLang="es-PR" sz="2000" i="1">
                <a:latin typeface="Times New Roman" panose="02020603050405020304" pitchFamily="18" charset="0"/>
              </a:rPr>
              <a:t>Rehabilitation Techniques for Sports Medicine and Athletic Training</a:t>
            </a:r>
            <a:r>
              <a:rPr lang="en-US" altLang="es-PR" sz="2000" b="0">
                <a:latin typeface="Times New Roman" panose="02020603050405020304" pitchFamily="18" charset="0"/>
              </a:rPr>
              <a:t>. 5ta. ed.; (p. 11), por</a:t>
            </a:r>
            <a:r>
              <a:rPr lang="es-ES" altLang="es-PR" sz="2000">
                <a:latin typeface="Times New Roman" panose="02020603050405020304" pitchFamily="18" charset="0"/>
              </a:rPr>
              <a:t> </a:t>
            </a:r>
            <a:r>
              <a:rPr lang="es-ES" altLang="es-PR" sz="2000" b="0">
                <a:latin typeface="Times New Roman" panose="02020603050405020304" pitchFamily="18" charset="0"/>
              </a:rPr>
              <a:t>W. E. Prentice (Ed.), 2011, New York, NY: McGraw-Hill, an imprint of The McGraw-Hill Companies, Inc. C</a:t>
            </a:r>
            <a:r>
              <a:rPr lang="en-US" altLang="es-PR" sz="2000" b="0">
                <a:latin typeface="Times New Roman" panose="02020603050405020304" pitchFamily="18" charset="0"/>
              </a:rPr>
              <a:t>opyright 2011 por The McGraw-Hill Companies, Inc.</a:t>
            </a:r>
          </a:p>
        </p:txBody>
      </p:sp>
      <p:pic>
        <p:nvPicPr>
          <p:cNvPr id="329731" name="Picture 21" descr="113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89325" y="658813"/>
            <a:ext cx="4899025" cy="5938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custDataLst>
      <p:tags r:id="rId1"/>
    </p:custDataLst>
  </p:cSld>
  <p:clrMapOvr>
    <a:masterClrMapping/>
  </p:clrMapOvr>
  <p:transition spd="slow">
    <p:newsflash/>
    <p:sndAc>
      <p:stSnd>
        <p:snd r:embed="rId4" name="breeze.wav"/>
      </p:stSnd>
    </p:sndAc>
  </p:transition>
</p:sld>
</file>

<file path=ppt/slides/slide1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/>
          </p:cNvSpPr>
          <p:nvPr/>
        </p:nvSpPr>
        <p:spPr bwMode="auto">
          <a:xfrm>
            <a:off x="0" y="620713"/>
            <a:ext cx="9144000" cy="3603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1pPr>
            <a:lvl2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2pPr>
            <a:lvl3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3pPr>
            <a:lvl4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4pPr>
            <a:lvl5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9pPr>
          </a:lstStyle>
          <a:p>
            <a:pPr algn="ctr">
              <a:lnSpc>
                <a:spcPct val="110000"/>
              </a:lnSpc>
              <a:defRPr/>
            </a:pPr>
            <a:r>
              <a:rPr lang="es-PR" altLang="es-PR" sz="2100" b="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PROGRAMA DE REHABILITACIÓN: </a:t>
            </a:r>
            <a:r>
              <a:rPr lang="es-PR" altLang="es-PR" sz="2100" b="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METAS</a:t>
            </a:r>
          </a:p>
        </p:txBody>
      </p:sp>
      <p:sp>
        <p:nvSpPr>
          <p:cNvPr id="3" name="Title 1"/>
          <p:cNvSpPr>
            <a:spLocks/>
          </p:cNvSpPr>
          <p:nvPr/>
        </p:nvSpPr>
        <p:spPr bwMode="auto">
          <a:xfrm>
            <a:off x="0" y="981075"/>
            <a:ext cx="9144000" cy="288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1pPr>
            <a:lvl2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2pPr>
            <a:lvl3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3pPr>
            <a:lvl4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4pPr>
            <a:lvl5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9pPr>
          </a:lstStyle>
          <a:p>
            <a:pPr algn="ctr">
              <a:lnSpc>
                <a:spcPct val="120000"/>
              </a:lnSpc>
              <a:defRPr/>
            </a:pPr>
            <a:r>
              <a:rPr lang="es-PR" altLang="es-PR" sz="2400" b="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* A Corto y Largo Plazo*</a:t>
            </a:r>
          </a:p>
        </p:txBody>
      </p:sp>
      <p:pic>
        <p:nvPicPr>
          <p:cNvPr id="331780" name="Picture 4" descr="CURVHEAD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63713" y="1412875"/>
            <a:ext cx="6264275" cy="5048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4" name="Title 1"/>
          <p:cNvSpPr>
            <a:spLocks/>
          </p:cNvSpPr>
          <p:nvPr/>
        </p:nvSpPr>
        <p:spPr bwMode="auto">
          <a:xfrm>
            <a:off x="1836738" y="1412875"/>
            <a:ext cx="5903912" cy="431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1pPr>
            <a:lvl2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2pPr>
            <a:lvl3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3pPr>
            <a:lvl4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4pPr>
            <a:lvl5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9pPr>
          </a:lstStyle>
          <a:p>
            <a:pPr algn="ctr">
              <a:lnSpc>
                <a:spcPct val="120000"/>
              </a:lnSpc>
              <a:defRPr/>
            </a:pPr>
            <a:r>
              <a:rPr lang="es-PR" altLang="es-PR" sz="2400" b="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 </a:t>
            </a:r>
            <a:r>
              <a:rPr lang="es-PR" altLang="es-PR" sz="2200" b="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Componentes o Metas a Corto Plazo</a:t>
            </a:r>
          </a:p>
        </p:txBody>
      </p:sp>
      <p:sp>
        <p:nvSpPr>
          <p:cNvPr id="331782" name="Text Box 6"/>
          <p:cNvSpPr txBox="1">
            <a:spLocks noChangeArrowheads="1"/>
          </p:cNvSpPr>
          <p:nvPr/>
        </p:nvSpPr>
        <p:spPr bwMode="auto">
          <a:xfrm>
            <a:off x="179388" y="5948363"/>
            <a:ext cx="8893175" cy="576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•"/>
              <a:tabLst>
                <a:tab pos="7485063" algn="l"/>
              </a:tabLst>
              <a:defRPr sz="28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>
              <a:spcBef>
                <a:spcPts val="300"/>
              </a:spcBef>
              <a:buClr>
                <a:schemeClr val="accent2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600">
                <a:solidFill>
                  <a:schemeClr val="accent2"/>
                </a:solidFill>
                <a:latin typeface="Georgia" panose="02040502050405020303" pitchFamily="18" charset="0"/>
              </a:defRPr>
            </a:lvl2pPr>
            <a:lvl3pPr marL="11430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tabLst>
                <a:tab pos="7485063" algn="l"/>
              </a:tabLst>
              <a:defRPr sz="2400">
                <a:solidFill>
                  <a:schemeClr val="accent1"/>
                </a:solidFill>
                <a:latin typeface="Georgia" panose="02040502050405020303" pitchFamily="18" charset="0"/>
              </a:defRPr>
            </a:lvl3pPr>
            <a:lvl4pPr marL="16002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tabLst>
                <a:tab pos="7485063" algn="l"/>
              </a:tabLst>
              <a:defRPr sz="2200">
                <a:solidFill>
                  <a:schemeClr val="accent1"/>
                </a:solidFill>
                <a:latin typeface="Georgia" panose="02040502050405020303" pitchFamily="18" charset="0"/>
              </a:defRPr>
            </a:lvl4pPr>
            <a:lvl5pPr marL="2057400" indent="-228600"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es-ES" altLang="es-PR" sz="1200" i="1">
                <a:latin typeface="Times New Roman" panose="02020603050405020304" pitchFamily="18" charset="0"/>
              </a:rPr>
              <a:t>NOTA</a:t>
            </a:r>
            <a:r>
              <a:rPr lang="es-ES" altLang="es-PR" sz="1200">
                <a:latin typeface="Times New Roman" panose="02020603050405020304" pitchFamily="18" charset="0"/>
              </a:rPr>
              <a:t>.</a:t>
            </a:r>
            <a:r>
              <a:rPr lang="es-ES" altLang="es-PR" sz="1200" b="0">
                <a:latin typeface="Times New Roman" panose="02020603050405020304" pitchFamily="18" charset="0"/>
              </a:rPr>
              <a:t> Tomado de: “Essential Considerations in Designing a Rehabilitation Program for the Injured Patient,” por W. E. Prentice. En </a:t>
            </a:r>
            <a:r>
              <a:rPr lang="en-US" altLang="es-PR" sz="1200" i="1">
                <a:latin typeface="Times New Roman" panose="02020603050405020304" pitchFamily="18" charset="0"/>
              </a:rPr>
              <a:t>Rehabilitation Techniques for Sports Medicine and Athletic Training</a:t>
            </a:r>
            <a:r>
              <a:rPr lang="en-US" altLang="es-PR" sz="1200" b="0">
                <a:latin typeface="Times New Roman" panose="02020603050405020304" pitchFamily="18" charset="0"/>
              </a:rPr>
              <a:t>. 5ta. ed.; (p. 11), por</a:t>
            </a:r>
            <a:r>
              <a:rPr lang="es-ES" altLang="es-PR" sz="1200">
                <a:latin typeface="Times New Roman" panose="02020603050405020304" pitchFamily="18" charset="0"/>
              </a:rPr>
              <a:t> </a:t>
            </a:r>
            <a:r>
              <a:rPr lang="es-ES" altLang="es-PR" sz="1200" b="0">
                <a:latin typeface="Times New Roman" panose="02020603050405020304" pitchFamily="18" charset="0"/>
              </a:rPr>
              <a:t>W. E. Prentice (Ed.), 2011, New York, NY: McGraw-Hill, an imprint of The McGraw-Hill Companies, Inc. C</a:t>
            </a:r>
            <a:r>
              <a:rPr lang="en-US" altLang="es-PR" sz="1200" b="0">
                <a:latin typeface="Times New Roman" panose="02020603050405020304" pitchFamily="18" charset="0"/>
              </a:rPr>
              <a:t>opyright 2011 por The McGraw-Hill Companies, Inc.</a:t>
            </a:r>
          </a:p>
        </p:txBody>
      </p:sp>
      <p:sp>
        <p:nvSpPr>
          <p:cNvPr id="980999" name="Text Box 7"/>
          <p:cNvSpPr txBox="1">
            <a:spLocks noChangeArrowheads="1"/>
          </p:cNvSpPr>
          <p:nvPr/>
        </p:nvSpPr>
        <p:spPr bwMode="auto">
          <a:xfrm>
            <a:off x="900113" y="3138488"/>
            <a:ext cx="8243887" cy="4127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defRPr/>
            </a:pPr>
            <a:r>
              <a:rPr lang="en-US" altLang="es-PR" sz="2100">
                <a:solidFill>
                  <a:srgbClr val="000000"/>
                </a:solidFill>
              </a:rPr>
              <a:t>Metas:</a:t>
            </a:r>
            <a:endParaRPr lang="en-US" altLang="es-PR" sz="2100" b="0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331784" name="Picture 8" descr="Bullet_Round_Diamond_Maggenta_02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4213" y="3209925"/>
            <a:ext cx="276225" cy="273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81001" name="Text Box 9"/>
          <p:cNvSpPr txBox="1">
            <a:spLocks noChangeArrowheads="1"/>
          </p:cNvSpPr>
          <p:nvPr/>
        </p:nvSpPr>
        <p:spPr bwMode="auto">
          <a:xfrm>
            <a:off x="539750" y="1916113"/>
            <a:ext cx="8318500" cy="1244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eaLnBrk="1" hangingPunct="1">
              <a:lnSpc>
                <a:spcPct val="90000"/>
              </a:lnSpc>
              <a:spcBef>
                <a:spcPct val="20000"/>
              </a:spcBef>
              <a:defRPr/>
            </a:pPr>
            <a:r>
              <a:rPr lang="en-US" altLang="es-PR" sz="2800">
                <a:effectLst>
                  <a:outerShdw blurRad="38100" dist="38100" dir="2700000" algn="tl">
                    <a:srgbClr val="C0C0C0"/>
                  </a:outerShdw>
                </a:effectLst>
                <a:latin typeface="Calibri" panose="020F0502020204030204" pitchFamily="34" charset="0"/>
              </a:rPr>
              <a:t>Restaurar, o aumentar, la </a:t>
            </a:r>
            <a:r>
              <a:rPr lang="en-US" altLang="es-PR" sz="2600" b="0"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</a:rPr>
              <a:t>aptitud muscular</a:t>
            </a:r>
            <a:r>
              <a:rPr lang="en-US" altLang="es-PR" sz="2800">
                <a:effectLst>
                  <a:outerShdw blurRad="38100" dist="38100" dir="2700000" algn="tl">
                    <a:srgbClr val="C0C0C0"/>
                  </a:outerShdw>
                </a:effectLst>
                <a:latin typeface="Calibri" panose="020F0502020204030204" pitchFamily="34" charset="0"/>
              </a:rPr>
              <a:t>: </a:t>
            </a:r>
            <a:r>
              <a:rPr lang="en-US" altLang="es-PR" sz="280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alibri" panose="020F0502020204030204" pitchFamily="34" charset="0"/>
              </a:rPr>
              <a:t>Fortaleza muscular</a:t>
            </a:r>
            <a:r>
              <a:rPr lang="en-US" altLang="es-PR" sz="2800">
                <a:effectLst>
                  <a:outerShdw blurRad="38100" dist="38100" dir="2700000" algn="tl">
                    <a:srgbClr val="C0C0C0"/>
                  </a:outerShdw>
                </a:effectLst>
                <a:latin typeface="Calibri" panose="020F0502020204030204" pitchFamily="34" charset="0"/>
              </a:rPr>
              <a:t>, </a:t>
            </a:r>
            <a:r>
              <a:rPr lang="en-US" altLang="es-PR" sz="280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alibri" panose="020F0502020204030204" pitchFamily="34" charset="0"/>
              </a:rPr>
              <a:t>tolerancia muscular</a:t>
            </a:r>
            <a:r>
              <a:rPr lang="en-US" altLang="es-PR" sz="2800">
                <a:effectLst>
                  <a:outerShdw blurRad="38100" dist="38100" dir="2700000" algn="tl">
                    <a:srgbClr val="C0C0C0"/>
                  </a:outerShdw>
                </a:effectLst>
                <a:latin typeface="Calibri" panose="020F0502020204030204" pitchFamily="34" charset="0"/>
              </a:rPr>
              <a:t> y </a:t>
            </a:r>
            <a:r>
              <a:rPr lang="en-US" altLang="es-PR" sz="280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alibri" panose="020F0502020204030204" pitchFamily="34" charset="0"/>
              </a:rPr>
              <a:t>potencia muscular </a:t>
            </a:r>
            <a:r>
              <a:rPr lang="en-US" altLang="es-PR">
                <a:effectLst>
                  <a:outerShdw blurRad="38100" dist="38100" dir="2700000" algn="tl">
                    <a:srgbClr val="C0C0C0"/>
                  </a:outerShdw>
                </a:effectLst>
              </a:rPr>
              <a:t>:</a:t>
            </a:r>
          </a:p>
        </p:txBody>
      </p:sp>
      <p:pic>
        <p:nvPicPr>
          <p:cNvPr id="331786" name="Picture 10" descr="Bullets_Arrow_Blue1_Right_03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3850" y="1987550"/>
            <a:ext cx="271463" cy="266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81004" name="Text Box 12"/>
          <p:cNvSpPr txBox="1">
            <a:spLocks noChangeArrowheads="1"/>
          </p:cNvSpPr>
          <p:nvPr/>
        </p:nvSpPr>
        <p:spPr bwMode="auto">
          <a:xfrm>
            <a:off x="1262063" y="3551238"/>
            <a:ext cx="7702550" cy="393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es-ES" altLang="es-PR" sz="2200">
                <a:solidFill>
                  <a:srgbClr val="000000"/>
                </a:solidFill>
                <a:latin typeface="Arial" panose="020B0604020202020204" pitchFamily="34" charset="0"/>
              </a:rPr>
              <a:t>Restablecer la función de una parte del cuerpo</a:t>
            </a:r>
            <a:endParaRPr lang="en-US" altLang="es-PR" sz="1800" b="0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331788" name="Picture 13" descr="Bullets_Arrow-Thin_Green_Right_02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42988" y="3584575"/>
            <a:ext cx="284162" cy="288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81006" name="Text Box 14"/>
          <p:cNvSpPr txBox="1">
            <a:spLocks noChangeArrowheads="1"/>
          </p:cNvSpPr>
          <p:nvPr/>
        </p:nvSpPr>
        <p:spPr bwMode="auto">
          <a:xfrm>
            <a:off x="1262063" y="3935413"/>
            <a:ext cx="7702550" cy="393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es-ES" altLang="es-PR" sz="2200">
                <a:solidFill>
                  <a:srgbClr val="000000"/>
                </a:solidFill>
                <a:latin typeface="Arial" panose="020B0604020202020204" pitchFamily="34" charset="0"/>
              </a:rPr>
              <a:t>Trabajar dentro de un margen de movilidad indolora</a:t>
            </a:r>
            <a:endParaRPr lang="en-US" altLang="es-PR" sz="1800" b="0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331790" name="Picture 15" descr="Bullets_Arrow-Thin_Green_Right_02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42988" y="3968750"/>
            <a:ext cx="284162" cy="288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81008" name="Text Box 16"/>
          <p:cNvSpPr txBox="1">
            <a:spLocks noChangeArrowheads="1"/>
          </p:cNvSpPr>
          <p:nvPr/>
        </p:nvSpPr>
        <p:spPr bwMode="auto">
          <a:xfrm>
            <a:off x="1262063" y="4367213"/>
            <a:ext cx="7702550" cy="393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es-ES" altLang="es-PR" sz="2200">
                <a:solidFill>
                  <a:srgbClr val="000000"/>
                </a:solidFill>
                <a:latin typeface="Arial" panose="020B0604020202020204" pitchFamily="34" charset="0"/>
              </a:rPr>
              <a:t>Enfatizar en la REHABILITACIÓN FUNCIONAL:</a:t>
            </a:r>
            <a:endParaRPr lang="en-US" altLang="es-PR" sz="1800" b="0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331792" name="Picture 17" descr="Bullets_Arrow-Thin_Green_Right_02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42988" y="4400550"/>
            <a:ext cx="284162" cy="288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81010" name="Text Box 18"/>
          <p:cNvSpPr txBox="1">
            <a:spLocks noChangeArrowheads="1"/>
          </p:cNvSpPr>
          <p:nvPr/>
        </p:nvSpPr>
        <p:spPr bwMode="auto">
          <a:xfrm>
            <a:off x="1547813" y="4722813"/>
            <a:ext cx="7596187" cy="3603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80000"/>
              </a:lnSpc>
              <a:defRPr/>
            </a:pPr>
            <a:r>
              <a:rPr lang="es-ES" altLang="es-PR" sz="2200">
                <a:solidFill>
                  <a:srgbClr val="000000"/>
                </a:solidFill>
                <a:latin typeface="Calibri" panose="020F0502020204030204" pitchFamily="34" charset="0"/>
              </a:rPr>
              <a:t>Ejercicios Multiplanares – </a:t>
            </a:r>
            <a:r>
              <a:rPr lang="es-ES" altLang="es-PR" sz="220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alibri" panose="020F0502020204030204" pitchFamily="34" charset="0"/>
              </a:rPr>
              <a:t>Tres Planos de Movimiento</a:t>
            </a:r>
            <a:endParaRPr lang="en-US" altLang="es-PR" sz="2200" b="0" i="1" u="sng">
              <a:solidFill>
                <a:srgbClr val="484876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331794" name="Picture 19" descr="Bullet_Square_Belved_Red1_02"/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03350" y="4810125"/>
            <a:ext cx="184150" cy="18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81012" name="Text Box 20"/>
          <p:cNvSpPr txBox="1">
            <a:spLocks noChangeArrowheads="1"/>
          </p:cNvSpPr>
          <p:nvPr/>
        </p:nvSpPr>
        <p:spPr bwMode="auto">
          <a:xfrm>
            <a:off x="1547813" y="5081588"/>
            <a:ext cx="7596187" cy="3603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80000"/>
              </a:lnSpc>
              <a:defRPr/>
            </a:pPr>
            <a:r>
              <a:rPr lang="es-ES" altLang="es-PR" sz="2200">
                <a:solidFill>
                  <a:srgbClr val="000000"/>
                </a:solidFill>
                <a:latin typeface="Calibri" panose="020F0502020204030204" pitchFamily="34" charset="0"/>
              </a:rPr>
              <a:t>Entrenamiento para la </a:t>
            </a:r>
            <a:r>
              <a:rPr lang="es-ES" altLang="es-PR" sz="220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alibri" panose="020F0502020204030204" pitchFamily="34" charset="0"/>
              </a:rPr>
              <a:t>Estabilización del Tronco</a:t>
            </a:r>
            <a:r>
              <a:rPr lang="es-ES" altLang="es-PR" sz="2200">
                <a:solidFill>
                  <a:srgbClr val="000000"/>
                </a:solidFill>
                <a:latin typeface="Calibri" panose="020F0502020204030204" pitchFamily="34" charset="0"/>
              </a:rPr>
              <a:t> (</a:t>
            </a:r>
            <a:r>
              <a:rPr lang="es-ES" altLang="es-PR" sz="2200">
                <a:solidFill>
                  <a:srgbClr val="484876"/>
                </a:solidFill>
                <a:latin typeface="Calibri" panose="020F0502020204030204" pitchFamily="34" charset="0"/>
              </a:rPr>
              <a:t>Core</a:t>
            </a:r>
            <a:r>
              <a:rPr lang="es-ES" altLang="es-PR" sz="2200">
                <a:solidFill>
                  <a:srgbClr val="000000"/>
                </a:solidFill>
                <a:latin typeface="Calibri" panose="020F0502020204030204" pitchFamily="34" charset="0"/>
              </a:rPr>
              <a:t>)</a:t>
            </a:r>
            <a:endParaRPr lang="en-US" altLang="es-PR" sz="2200" b="0" i="1" u="sng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331796" name="Picture 21" descr="Bullet_Square_Belved_Red1_02"/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03350" y="5168900"/>
            <a:ext cx="184150" cy="18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81014" name="Text Box 22"/>
          <p:cNvSpPr txBox="1">
            <a:spLocks noChangeArrowheads="1"/>
          </p:cNvSpPr>
          <p:nvPr/>
        </p:nvSpPr>
        <p:spPr bwMode="auto">
          <a:xfrm>
            <a:off x="1547813" y="5516563"/>
            <a:ext cx="7596187" cy="495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60000"/>
              </a:lnSpc>
              <a:defRPr/>
            </a:pPr>
            <a:r>
              <a:rPr lang="es-ES" altLang="es-PR" sz="2200">
                <a:solidFill>
                  <a:srgbClr val="000000"/>
                </a:solidFill>
                <a:latin typeface="Calibri" panose="020F0502020204030204" pitchFamily="34" charset="0"/>
              </a:rPr>
              <a:t>Actividades terapéuticas dirigidas hacia el </a:t>
            </a:r>
            <a:r>
              <a:rPr lang="es-ES" altLang="es-PR" sz="220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alibri" panose="020F0502020204030204" pitchFamily="34" charset="0"/>
              </a:rPr>
              <a:t>control neuromuscular</a:t>
            </a:r>
            <a:endParaRPr lang="en-US" altLang="es-PR" sz="2200" b="0" i="1" u="sng">
              <a:solidFill>
                <a:srgbClr val="484876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331798" name="Picture 23" descr="Bullet_Square_Belved_Red1_02"/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03350" y="5540375"/>
            <a:ext cx="184150" cy="18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custDataLst>
      <p:tags r:id="rId1"/>
    </p:custDataLst>
  </p:cSld>
  <p:clrMapOvr>
    <a:masterClrMapping/>
  </p:clrMapOvr>
  <p:transition spd="slow">
    <p:newsflash/>
    <p:sndAc>
      <p:stSnd>
        <p:snd r:embed="rId4" name="breeze.wav"/>
      </p:stSnd>
    </p:sndAc>
  </p:transition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890" name="Rectangle 2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r"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algn="r"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algn="r"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algn="r"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algn="r"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eaLnBrk="1" hangingPunct="1"/>
            <a:endParaRPr lang="es-PR" altLang="es-PR"/>
          </a:p>
        </p:txBody>
      </p:sp>
      <p:pic>
        <p:nvPicPr>
          <p:cNvPr id="37891" name="Picture 3" descr="NATA_Contact_02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781300" y="144463"/>
            <a:ext cx="3519488" cy="6597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custDataLst>
      <p:tags r:id="rId1"/>
    </p:custDataLst>
  </p:cSld>
  <p:clrMapOvr>
    <a:masterClrMapping/>
  </p:clrMapOvr>
  <p:transition spd="slow">
    <p:dissolve/>
    <p:sndAc>
      <p:stSnd>
        <p:snd r:embed="rId4" name="chimes.wav"/>
      </p:stSnd>
    </p:sndAc>
  </p:transition>
</p:sld>
</file>

<file path=ppt/slides/slide1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/>
          </p:cNvSpPr>
          <p:nvPr/>
        </p:nvSpPr>
        <p:spPr bwMode="auto">
          <a:xfrm>
            <a:off x="0" y="692150"/>
            <a:ext cx="9144000" cy="360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1pPr>
            <a:lvl2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2pPr>
            <a:lvl3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3pPr>
            <a:lvl4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4pPr>
            <a:lvl5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9pPr>
          </a:lstStyle>
          <a:p>
            <a:pPr algn="ctr">
              <a:lnSpc>
                <a:spcPct val="110000"/>
              </a:lnSpc>
              <a:defRPr/>
            </a:pPr>
            <a:r>
              <a:rPr lang="es-PR" altLang="es-PR" sz="2500" b="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PROGRAMA DE REHABILITACIÓN: </a:t>
            </a:r>
            <a:r>
              <a:rPr lang="es-PR" altLang="es-PR" sz="2500" b="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METAS</a:t>
            </a:r>
          </a:p>
        </p:txBody>
      </p:sp>
      <p:sp>
        <p:nvSpPr>
          <p:cNvPr id="3" name="Title 1"/>
          <p:cNvSpPr>
            <a:spLocks/>
          </p:cNvSpPr>
          <p:nvPr/>
        </p:nvSpPr>
        <p:spPr bwMode="auto">
          <a:xfrm>
            <a:off x="0" y="1125538"/>
            <a:ext cx="9144000" cy="50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1pPr>
            <a:lvl2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2pPr>
            <a:lvl3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3pPr>
            <a:lvl4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4pPr>
            <a:lvl5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9pPr>
          </a:lstStyle>
          <a:p>
            <a:pPr algn="ctr">
              <a:lnSpc>
                <a:spcPct val="120000"/>
              </a:lnSpc>
              <a:defRPr/>
            </a:pPr>
            <a:r>
              <a:rPr lang="es-PR" altLang="es-PR" sz="2800" b="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* A Corto y Largo Plazo*</a:t>
            </a:r>
          </a:p>
        </p:txBody>
      </p:sp>
      <p:pic>
        <p:nvPicPr>
          <p:cNvPr id="333828" name="Picture 4" descr="CURVHEAD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27088" y="1700213"/>
            <a:ext cx="7488237" cy="5762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4" name="Title 1"/>
          <p:cNvSpPr>
            <a:spLocks/>
          </p:cNvSpPr>
          <p:nvPr/>
        </p:nvSpPr>
        <p:spPr bwMode="auto">
          <a:xfrm>
            <a:off x="898525" y="1700213"/>
            <a:ext cx="7129463" cy="477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1pPr>
            <a:lvl2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2pPr>
            <a:lvl3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3pPr>
            <a:lvl4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4pPr>
            <a:lvl5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9pPr>
          </a:lstStyle>
          <a:p>
            <a:pPr algn="ctr">
              <a:lnSpc>
                <a:spcPct val="120000"/>
              </a:lnSpc>
              <a:defRPr/>
            </a:pPr>
            <a:r>
              <a:rPr lang="es-PR" altLang="es-PR" sz="2800" b="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 </a:t>
            </a:r>
            <a:r>
              <a:rPr lang="es-PR" altLang="es-PR" sz="2600" b="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Componentes o Metas a Corto Plazo</a:t>
            </a:r>
          </a:p>
        </p:txBody>
      </p:sp>
      <p:sp>
        <p:nvSpPr>
          <p:cNvPr id="333830" name="Text Box 6"/>
          <p:cNvSpPr txBox="1">
            <a:spLocks noChangeArrowheads="1"/>
          </p:cNvSpPr>
          <p:nvPr/>
        </p:nvSpPr>
        <p:spPr bwMode="auto">
          <a:xfrm>
            <a:off x="179388" y="5805488"/>
            <a:ext cx="8893175" cy="576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•"/>
              <a:tabLst>
                <a:tab pos="7485063" algn="l"/>
              </a:tabLst>
              <a:defRPr sz="28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>
              <a:spcBef>
                <a:spcPts val="300"/>
              </a:spcBef>
              <a:buClr>
                <a:schemeClr val="accent2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600">
                <a:solidFill>
                  <a:schemeClr val="accent2"/>
                </a:solidFill>
                <a:latin typeface="Georgia" panose="02040502050405020303" pitchFamily="18" charset="0"/>
              </a:defRPr>
            </a:lvl2pPr>
            <a:lvl3pPr marL="11430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tabLst>
                <a:tab pos="7485063" algn="l"/>
              </a:tabLst>
              <a:defRPr sz="2400">
                <a:solidFill>
                  <a:schemeClr val="accent1"/>
                </a:solidFill>
                <a:latin typeface="Georgia" panose="02040502050405020303" pitchFamily="18" charset="0"/>
              </a:defRPr>
            </a:lvl3pPr>
            <a:lvl4pPr marL="16002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tabLst>
                <a:tab pos="7485063" algn="l"/>
              </a:tabLst>
              <a:defRPr sz="2200">
                <a:solidFill>
                  <a:schemeClr val="accent1"/>
                </a:solidFill>
                <a:latin typeface="Georgia" panose="02040502050405020303" pitchFamily="18" charset="0"/>
              </a:defRPr>
            </a:lvl4pPr>
            <a:lvl5pPr marL="2057400" indent="-228600"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es-ES" altLang="es-PR" sz="1200" i="1">
                <a:latin typeface="Times New Roman" panose="02020603050405020304" pitchFamily="18" charset="0"/>
              </a:rPr>
              <a:t>NOTA</a:t>
            </a:r>
            <a:r>
              <a:rPr lang="es-ES" altLang="es-PR" sz="1200">
                <a:latin typeface="Times New Roman" panose="02020603050405020304" pitchFamily="18" charset="0"/>
              </a:rPr>
              <a:t>.</a:t>
            </a:r>
            <a:r>
              <a:rPr lang="es-ES" altLang="es-PR" sz="1200" b="0">
                <a:latin typeface="Times New Roman" panose="02020603050405020304" pitchFamily="18" charset="0"/>
              </a:rPr>
              <a:t> Tomado de: “Essential Considerations in Designing a Rehabilitation Program for the Injured Patient,” por W. E. Prentice. En </a:t>
            </a:r>
            <a:r>
              <a:rPr lang="en-US" altLang="es-PR" sz="1200" i="1">
                <a:latin typeface="Times New Roman" panose="02020603050405020304" pitchFamily="18" charset="0"/>
              </a:rPr>
              <a:t>Rehabilitation Techniques for Sports Medicine and Athletic Training</a:t>
            </a:r>
            <a:r>
              <a:rPr lang="en-US" altLang="es-PR" sz="1200" b="0">
                <a:latin typeface="Times New Roman" panose="02020603050405020304" pitchFamily="18" charset="0"/>
              </a:rPr>
              <a:t>. 5ta. ed.; (p. 11), por</a:t>
            </a:r>
            <a:r>
              <a:rPr lang="es-ES" altLang="es-PR" sz="1200">
                <a:latin typeface="Times New Roman" panose="02020603050405020304" pitchFamily="18" charset="0"/>
              </a:rPr>
              <a:t> </a:t>
            </a:r>
            <a:r>
              <a:rPr lang="es-ES" altLang="es-PR" sz="1200" b="0">
                <a:latin typeface="Times New Roman" panose="02020603050405020304" pitchFamily="18" charset="0"/>
              </a:rPr>
              <a:t>W. E. Prentice (Ed.), 2011, New York, NY: McGraw-Hill, an imprint of The McGraw-Hill Companies, Inc. C</a:t>
            </a:r>
            <a:r>
              <a:rPr lang="en-US" altLang="es-PR" sz="1200" b="0">
                <a:latin typeface="Times New Roman" panose="02020603050405020304" pitchFamily="18" charset="0"/>
              </a:rPr>
              <a:t>opyright 2011 por The McGraw-Hill Companies, Inc.</a:t>
            </a:r>
          </a:p>
        </p:txBody>
      </p:sp>
      <p:sp>
        <p:nvSpPr>
          <p:cNvPr id="974855" name="Text Box 7"/>
          <p:cNvSpPr txBox="1">
            <a:spLocks noChangeArrowheads="1"/>
          </p:cNvSpPr>
          <p:nvPr/>
        </p:nvSpPr>
        <p:spPr bwMode="auto">
          <a:xfrm>
            <a:off x="900113" y="3592513"/>
            <a:ext cx="8243887" cy="733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defRPr/>
            </a:pPr>
            <a:r>
              <a:rPr lang="en-US" altLang="es-PR" sz="2100">
                <a:solidFill>
                  <a:srgbClr val="000000"/>
                </a:solidFill>
              </a:rPr>
              <a:t>Meta principal – </a:t>
            </a:r>
            <a:r>
              <a:rPr lang="en-US" altLang="es-PR" sz="2100" i="1">
                <a:solidFill>
                  <a:srgbClr val="000000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al realizar ejercicios para el desarrollo de la fortaleza muscular</a:t>
            </a:r>
            <a:r>
              <a:rPr lang="en-US" altLang="es-PR" sz="2100">
                <a:solidFill>
                  <a:srgbClr val="000000"/>
                </a:solidFill>
              </a:rPr>
              <a:t>:</a:t>
            </a:r>
            <a:endParaRPr lang="en-US" altLang="es-PR" sz="2100" b="0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333832" name="Picture 8" descr="Bullet_Round_Diamond_Maggenta_02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4213" y="3663950"/>
            <a:ext cx="276225" cy="273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74866" name="Text Box 18"/>
          <p:cNvSpPr txBox="1">
            <a:spLocks noChangeArrowheads="1"/>
          </p:cNvSpPr>
          <p:nvPr/>
        </p:nvSpPr>
        <p:spPr bwMode="auto">
          <a:xfrm>
            <a:off x="539750" y="2349500"/>
            <a:ext cx="8318500" cy="1244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eaLnBrk="1" hangingPunct="1">
              <a:lnSpc>
                <a:spcPct val="90000"/>
              </a:lnSpc>
              <a:spcBef>
                <a:spcPct val="20000"/>
              </a:spcBef>
              <a:defRPr/>
            </a:pPr>
            <a:r>
              <a:rPr lang="en-US" altLang="es-PR" sz="2800">
                <a:effectLst>
                  <a:outerShdw blurRad="38100" dist="38100" dir="2700000" algn="tl">
                    <a:srgbClr val="C0C0C0"/>
                  </a:outerShdw>
                </a:effectLst>
                <a:latin typeface="Calibri" panose="020F0502020204030204" pitchFamily="34" charset="0"/>
              </a:rPr>
              <a:t>Restaurar, o aumentar, la </a:t>
            </a:r>
            <a:r>
              <a:rPr lang="en-US" altLang="es-PR" sz="2600" b="0"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</a:rPr>
              <a:t>aptitud muscular</a:t>
            </a:r>
            <a:r>
              <a:rPr lang="en-US" altLang="es-PR" sz="2800">
                <a:effectLst>
                  <a:outerShdw blurRad="38100" dist="38100" dir="2700000" algn="tl">
                    <a:srgbClr val="C0C0C0"/>
                  </a:outerShdw>
                </a:effectLst>
                <a:latin typeface="Calibri" panose="020F0502020204030204" pitchFamily="34" charset="0"/>
              </a:rPr>
              <a:t>: </a:t>
            </a:r>
            <a:r>
              <a:rPr lang="en-US" altLang="es-PR" sz="280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alibri" panose="020F0502020204030204" pitchFamily="34" charset="0"/>
              </a:rPr>
              <a:t>Fortaleza muscular</a:t>
            </a:r>
            <a:r>
              <a:rPr lang="en-US" altLang="es-PR" sz="2800">
                <a:effectLst>
                  <a:outerShdw blurRad="38100" dist="38100" dir="2700000" algn="tl">
                    <a:srgbClr val="C0C0C0"/>
                  </a:outerShdw>
                </a:effectLst>
                <a:latin typeface="Calibri" panose="020F0502020204030204" pitchFamily="34" charset="0"/>
              </a:rPr>
              <a:t>, </a:t>
            </a:r>
            <a:r>
              <a:rPr lang="en-US" altLang="es-PR" sz="280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alibri" panose="020F0502020204030204" pitchFamily="34" charset="0"/>
              </a:rPr>
              <a:t>tolerancia muscular</a:t>
            </a:r>
            <a:r>
              <a:rPr lang="en-US" altLang="es-PR" sz="2800">
                <a:effectLst>
                  <a:outerShdw blurRad="38100" dist="38100" dir="2700000" algn="tl">
                    <a:srgbClr val="C0C0C0"/>
                  </a:outerShdw>
                </a:effectLst>
                <a:latin typeface="Calibri" panose="020F0502020204030204" pitchFamily="34" charset="0"/>
              </a:rPr>
              <a:t> y </a:t>
            </a:r>
            <a:r>
              <a:rPr lang="en-US" altLang="es-PR" sz="280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alibri" panose="020F0502020204030204" pitchFamily="34" charset="0"/>
              </a:rPr>
              <a:t>potencia muscular </a:t>
            </a:r>
            <a:r>
              <a:rPr lang="en-US" altLang="es-PR">
                <a:effectLst>
                  <a:outerShdw blurRad="38100" dist="38100" dir="2700000" algn="tl">
                    <a:srgbClr val="C0C0C0"/>
                  </a:outerShdw>
                </a:effectLst>
              </a:rPr>
              <a:t>:</a:t>
            </a:r>
          </a:p>
        </p:txBody>
      </p:sp>
      <p:pic>
        <p:nvPicPr>
          <p:cNvPr id="333834" name="Picture 19" descr="Bullets_Arrow_Blue1_Right_03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3850" y="2420938"/>
            <a:ext cx="271463" cy="266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74868" name="Text Box 20"/>
          <p:cNvSpPr txBox="1">
            <a:spLocks noChangeArrowheads="1"/>
          </p:cNvSpPr>
          <p:nvPr/>
        </p:nvSpPr>
        <p:spPr bwMode="auto">
          <a:xfrm>
            <a:off x="900113" y="4403725"/>
            <a:ext cx="7702550" cy="6953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es-ES" altLang="es-PR" sz="2200">
                <a:solidFill>
                  <a:srgbClr val="000000"/>
                </a:solidFill>
                <a:latin typeface="Arial" panose="020B0604020202020204" pitchFamily="34" charset="0"/>
              </a:rPr>
              <a:t>Trabajar a través de un arco de movimiento completo libre de dolor</a:t>
            </a:r>
            <a:endParaRPr lang="en-US" altLang="es-PR" sz="1800" b="0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</p:spTree>
    <p:custDataLst>
      <p:tags r:id="rId1"/>
    </p:custDataLst>
  </p:cSld>
  <p:clrMapOvr>
    <a:masterClrMapping/>
  </p:clrMapOvr>
  <p:transition spd="slow">
    <p:newsflash/>
    <p:sndAc>
      <p:stSnd>
        <p:snd r:embed="rId4" name="breeze.wav"/>
      </p:stSnd>
    </p:sndAc>
  </p:transition>
</p:sld>
</file>

<file path=ppt/slides/slide1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/>
          </p:cNvSpPr>
          <p:nvPr/>
        </p:nvSpPr>
        <p:spPr bwMode="auto">
          <a:xfrm>
            <a:off x="0" y="692150"/>
            <a:ext cx="9144000" cy="360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1pPr>
            <a:lvl2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2pPr>
            <a:lvl3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3pPr>
            <a:lvl4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4pPr>
            <a:lvl5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9pPr>
          </a:lstStyle>
          <a:p>
            <a:pPr algn="ctr">
              <a:lnSpc>
                <a:spcPct val="110000"/>
              </a:lnSpc>
              <a:defRPr/>
            </a:pPr>
            <a:r>
              <a:rPr lang="es-PR" altLang="es-PR" sz="2500" b="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PROGRAMA DE REHABILITACIÓN: </a:t>
            </a:r>
            <a:r>
              <a:rPr lang="es-PR" altLang="es-PR" sz="2500" b="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METAS</a:t>
            </a:r>
          </a:p>
        </p:txBody>
      </p:sp>
      <p:sp>
        <p:nvSpPr>
          <p:cNvPr id="3" name="Title 1"/>
          <p:cNvSpPr>
            <a:spLocks/>
          </p:cNvSpPr>
          <p:nvPr/>
        </p:nvSpPr>
        <p:spPr bwMode="auto">
          <a:xfrm>
            <a:off x="0" y="1125538"/>
            <a:ext cx="9144000" cy="50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1pPr>
            <a:lvl2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2pPr>
            <a:lvl3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3pPr>
            <a:lvl4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4pPr>
            <a:lvl5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9pPr>
          </a:lstStyle>
          <a:p>
            <a:pPr algn="ctr">
              <a:lnSpc>
                <a:spcPct val="120000"/>
              </a:lnSpc>
              <a:defRPr/>
            </a:pPr>
            <a:r>
              <a:rPr lang="es-PR" altLang="es-PR" sz="2800" b="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* A Corto y Largo Plazo*</a:t>
            </a:r>
          </a:p>
        </p:txBody>
      </p:sp>
      <p:pic>
        <p:nvPicPr>
          <p:cNvPr id="335876" name="Picture 4" descr="CURVHEAD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27088" y="1700213"/>
            <a:ext cx="7488237" cy="5762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4" name="Title 1"/>
          <p:cNvSpPr>
            <a:spLocks/>
          </p:cNvSpPr>
          <p:nvPr/>
        </p:nvSpPr>
        <p:spPr bwMode="auto">
          <a:xfrm>
            <a:off x="898525" y="1700213"/>
            <a:ext cx="7129463" cy="477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1pPr>
            <a:lvl2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2pPr>
            <a:lvl3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3pPr>
            <a:lvl4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4pPr>
            <a:lvl5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9pPr>
          </a:lstStyle>
          <a:p>
            <a:pPr algn="ctr">
              <a:lnSpc>
                <a:spcPct val="120000"/>
              </a:lnSpc>
              <a:defRPr/>
            </a:pPr>
            <a:r>
              <a:rPr lang="es-PR" altLang="es-PR" sz="2800" b="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 </a:t>
            </a:r>
            <a:r>
              <a:rPr lang="es-PR" altLang="es-PR" sz="2600" b="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Componentes o Metas a Corto Plazo</a:t>
            </a:r>
          </a:p>
        </p:txBody>
      </p:sp>
      <p:sp>
        <p:nvSpPr>
          <p:cNvPr id="335878" name="Text Box 6"/>
          <p:cNvSpPr txBox="1">
            <a:spLocks noChangeArrowheads="1"/>
          </p:cNvSpPr>
          <p:nvPr/>
        </p:nvSpPr>
        <p:spPr bwMode="auto">
          <a:xfrm>
            <a:off x="179388" y="5805488"/>
            <a:ext cx="8893175" cy="576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•"/>
              <a:tabLst>
                <a:tab pos="7485063" algn="l"/>
              </a:tabLst>
              <a:defRPr sz="28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>
              <a:spcBef>
                <a:spcPts val="300"/>
              </a:spcBef>
              <a:buClr>
                <a:schemeClr val="accent2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600">
                <a:solidFill>
                  <a:schemeClr val="accent2"/>
                </a:solidFill>
                <a:latin typeface="Georgia" panose="02040502050405020303" pitchFamily="18" charset="0"/>
              </a:defRPr>
            </a:lvl2pPr>
            <a:lvl3pPr marL="11430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tabLst>
                <a:tab pos="7485063" algn="l"/>
              </a:tabLst>
              <a:defRPr sz="2400">
                <a:solidFill>
                  <a:schemeClr val="accent1"/>
                </a:solidFill>
                <a:latin typeface="Georgia" panose="02040502050405020303" pitchFamily="18" charset="0"/>
              </a:defRPr>
            </a:lvl3pPr>
            <a:lvl4pPr marL="16002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tabLst>
                <a:tab pos="7485063" algn="l"/>
              </a:tabLst>
              <a:defRPr sz="2200">
                <a:solidFill>
                  <a:schemeClr val="accent1"/>
                </a:solidFill>
                <a:latin typeface="Georgia" panose="02040502050405020303" pitchFamily="18" charset="0"/>
              </a:defRPr>
            </a:lvl4pPr>
            <a:lvl5pPr marL="2057400" indent="-228600"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es-ES" altLang="es-PR" sz="1200" i="1">
                <a:latin typeface="Times New Roman" panose="02020603050405020304" pitchFamily="18" charset="0"/>
              </a:rPr>
              <a:t>NOTA</a:t>
            </a:r>
            <a:r>
              <a:rPr lang="es-ES" altLang="es-PR" sz="1200">
                <a:latin typeface="Times New Roman" panose="02020603050405020304" pitchFamily="18" charset="0"/>
              </a:rPr>
              <a:t>.</a:t>
            </a:r>
            <a:r>
              <a:rPr lang="es-ES" altLang="es-PR" sz="1200" b="0">
                <a:latin typeface="Times New Roman" panose="02020603050405020304" pitchFamily="18" charset="0"/>
              </a:rPr>
              <a:t> Tomado de: “Essential Considerations in Designing a Rehabilitation Program for the Injured Patient,” por W. E. Prentice. En </a:t>
            </a:r>
            <a:r>
              <a:rPr lang="en-US" altLang="es-PR" sz="1200" i="1">
                <a:latin typeface="Times New Roman" panose="02020603050405020304" pitchFamily="18" charset="0"/>
              </a:rPr>
              <a:t>Rehabilitation Techniques for Sports Medicine and Athletic Training</a:t>
            </a:r>
            <a:r>
              <a:rPr lang="en-US" altLang="es-PR" sz="1200" b="0">
                <a:latin typeface="Times New Roman" panose="02020603050405020304" pitchFamily="18" charset="0"/>
              </a:rPr>
              <a:t>. 5ta. ed.; (p. 11), por</a:t>
            </a:r>
            <a:r>
              <a:rPr lang="es-ES" altLang="es-PR" sz="1200">
                <a:latin typeface="Times New Roman" panose="02020603050405020304" pitchFamily="18" charset="0"/>
              </a:rPr>
              <a:t> </a:t>
            </a:r>
            <a:r>
              <a:rPr lang="es-ES" altLang="es-PR" sz="1200" b="0">
                <a:latin typeface="Times New Roman" panose="02020603050405020304" pitchFamily="18" charset="0"/>
              </a:rPr>
              <a:t>W. E. Prentice (Ed.), 2011, New York, NY: McGraw-Hill, an imprint of The McGraw-Hill Companies, Inc. C</a:t>
            </a:r>
            <a:r>
              <a:rPr lang="en-US" altLang="es-PR" sz="1200" b="0">
                <a:latin typeface="Times New Roman" panose="02020603050405020304" pitchFamily="18" charset="0"/>
              </a:rPr>
              <a:t>opyright 2011 por The McGraw-Hill Companies, Inc.</a:t>
            </a:r>
          </a:p>
        </p:txBody>
      </p:sp>
      <p:sp>
        <p:nvSpPr>
          <p:cNvPr id="972807" name="Text Box 7"/>
          <p:cNvSpPr txBox="1">
            <a:spLocks noChangeArrowheads="1"/>
          </p:cNvSpPr>
          <p:nvPr/>
        </p:nvSpPr>
        <p:spPr bwMode="auto">
          <a:xfrm>
            <a:off x="900113" y="3592513"/>
            <a:ext cx="8243887" cy="4127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defRPr/>
            </a:pPr>
            <a:r>
              <a:rPr lang="en-US" altLang="es-PR" sz="2100">
                <a:solidFill>
                  <a:srgbClr val="000000"/>
                </a:solidFill>
              </a:rPr>
              <a:t>Valor:</a:t>
            </a:r>
            <a:endParaRPr lang="en-US" altLang="es-PR" sz="2100" b="0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335880" name="Picture 8" descr="Bullet_Round_Diamond_Maggenta_02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4213" y="3663950"/>
            <a:ext cx="276225" cy="273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72809" name="Text Box 9"/>
          <p:cNvSpPr txBox="1">
            <a:spLocks noChangeArrowheads="1"/>
          </p:cNvSpPr>
          <p:nvPr/>
        </p:nvSpPr>
        <p:spPr bwMode="auto">
          <a:xfrm>
            <a:off x="900113" y="4005263"/>
            <a:ext cx="7702550" cy="996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es-ES" altLang="es-PR" sz="2200">
                <a:solidFill>
                  <a:srgbClr val="000000"/>
                </a:solidFill>
                <a:latin typeface="Arial" panose="020B0604020202020204" pitchFamily="34" charset="0"/>
              </a:rPr>
              <a:t>La aptitud muscular representa uno de los factores más esenciales para la restauración de la función de una parte del cuerpo a un estado previo a la lesión</a:t>
            </a:r>
            <a:endParaRPr lang="en-US" altLang="es-PR" sz="1800" b="0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sp>
        <p:nvSpPr>
          <p:cNvPr id="972821" name="Text Box 21"/>
          <p:cNvSpPr txBox="1">
            <a:spLocks noChangeArrowheads="1"/>
          </p:cNvSpPr>
          <p:nvPr/>
        </p:nvSpPr>
        <p:spPr bwMode="auto">
          <a:xfrm>
            <a:off x="539750" y="2349500"/>
            <a:ext cx="8318500" cy="1244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eaLnBrk="1" hangingPunct="1">
              <a:lnSpc>
                <a:spcPct val="90000"/>
              </a:lnSpc>
              <a:spcBef>
                <a:spcPct val="20000"/>
              </a:spcBef>
              <a:defRPr/>
            </a:pPr>
            <a:r>
              <a:rPr lang="en-US" altLang="es-PR" sz="2800">
                <a:effectLst>
                  <a:outerShdw blurRad="38100" dist="38100" dir="2700000" algn="tl">
                    <a:srgbClr val="C0C0C0"/>
                  </a:outerShdw>
                </a:effectLst>
                <a:latin typeface="Calibri" panose="020F0502020204030204" pitchFamily="34" charset="0"/>
              </a:rPr>
              <a:t>Restaurar, o aumentar, la </a:t>
            </a:r>
            <a:r>
              <a:rPr lang="en-US" altLang="es-PR" sz="2600" b="0"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</a:rPr>
              <a:t>aptitud muscular</a:t>
            </a:r>
            <a:r>
              <a:rPr lang="en-US" altLang="es-PR" sz="2800">
                <a:effectLst>
                  <a:outerShdw blurRad="38100" dist="38100" dir="2700000" algn="tl">
                    <a:srgbClr val="C0C0C0"/>
                  </a:outerShdw>
                </a:effectLst>
                <a:latin typeface="Calibri" panose="020F0502020204030204" pitchFamily="34" charset="0"/>
              </a:rPr>
              <a:t>: </a:t>
            </a:r>
            <a:r>
              <a:rPr lang="en-US" altLang="es-PR" sz="280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alibri" panose="020F0502020204030204" pitchFamily="34" charset="0"/>
              </a:rPr>
              <a:t>Fortaleza muscular</a:t>
            </a:r>
            <a:r>
              <a:rPr lang="en-US" altLang="es-PR" sz="2800">
                <a:effectLst>
                  <a:outerShdw blurRad="38100" dist="38100" dir="2700000" algn="tl">
                    <a:srgbClr val="C0C0C0"/>
                  </a:outerShdw>
                </a:effectLst>
                <a:latin typeface="Calibri" panose="020F0502020204030204" pitchFamily="34" charset="0"/>
              </a:rPr>
              <a:t>, </a:t>
            </a:r>
            <a:r>
              <a:rPr lang="en-US" altLang="es-PR" sz="280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alibri" panose="020F0502020204030204" pitchFamily="34" charset="0"/>
              </a:rPr>
              <a:t>tolerancia muscular</a:t>
            </a:r>
            <a:r>
              <a:rPr lang="en-US" altLang="es-PR" sz="2800">
                <a:effectLst>
                  <a:outerShdw blurRad="38100" dist="38100" dir="2700000" algn="tl">
                    <a:srgbClr val="C0C0C0"/>
                  </a:outerShdw>
                </a:effectLst>
                <a:latin typeface="Calibri" panose="020F0502020204030204" pitchFamily="34" charset="0"/>
              </a:rPr>
              <a:t> y </a:t>
            </a:r>
            <a:r>
              <a:rPr lang="en-US" altLang="es-PR" sz="280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alibri" panose="020F0502020204030204" pitchFamily="34" charset="0"/>
              </a:rPr>
              <a:t>potencia muscular </a:t>
            </a:r>
            <a:r>
              <a:rPr lang="en-US" altLang="es-PR">
                <a:effectLst>
                  <a:outerShdw blurRad="38100" dist="38100" dir="2700000" algn="tl">
                    <a:srgbClr val="C0C0C0"/>
                  </a:outerShdw>
                </a:effectLst>
              </a:rPr>
              <a:t>:</a:t>
            </a:r>
          </a:p>
        </p:txBody>
      </p:sp>
      <p:pic>
        <p:nvPicPr>
          <p:cNvPr id="335883" name="Picture 22" descr="Bullets_Arrow_Blue1_Right_03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3850" y="2420938"/>
            <a:ext cx="271463" cy="266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custDataLst>
      <p:tags r:id="rId1"/>
    </p:custDataLst>
  </p:cSld>
  <p:clrMapOvr>
    <a:masterClrMapping/>
  </p:clrMapOvr>
  <p:transition spd="slow">
    <p:newsflash/>
    <p:sndAc>
      <p:stSnd>
        <p:snd r:embed="rId4" name="breeze.wav"/>
      </p:stSnd>
    </p:sndAc>
  </p:transition>
</p:sld>
</file>

<file path=ppt/slides/slide1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/>
          </p:cNvSpPr>
          <p:nvPr/>
        </p:nvSpPr>
        <p:spPr bwMode="auto">
          <a:xfrm>
            <a:off x="0" y="692150"/>
            <a:ext cx="9144000" cy="360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1pPr>
            <a:lvl2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2pPr>
            <a:lvl3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3pPr>
            <a:lvl4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4pPr>
            <a:lvl5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9pPr>
          </a:lstStyle>
          <a:p>
            <a:pPr algn="ctr">
              <a:lnSpc>
                <a:spcPct val="110000"/>
              </a:lnSpc>
              <a:defRPr/>
            </a:pPr>
            <a:r>
              <a:rPr lang="es-PR" altLang="es-PR" sz="2500" b="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PROGRAMA DE REHABILITACIÓN: </a:t>
            </a:r>
            <a:r>
              <a:rPr lang="es-PR" altLang="es-PR" sz="2500" b="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METAS</a:t>
            </a:r>
          </a:p>
        </p:txBody>
      </p:sp>
      <p:sp>
        <p:nvSpPr>
          <p:cNvPr id="3" name="Title 1"/>
          <p:cNvSpPr>
            <a:spLocks/>
          </p:cNvSpPr>
          <p:nvPr/>
        </p:nvSpPr>
        <p:spPr bwMode="auto">
          <a:xfrm>
            <a:off x="0" y="1125538"/>
            <a:ext cx="9144000" cy="50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1pPr>
            <a:lvl2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2pPr>
            <a:lvl3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3pPr>
            <a:lvl4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4pPr>
            <a:lvl5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9pPr>
          </a:lstStyle>
          <a:p>
            <a:pPr algn="ctr">
              <a:lnSpc>
                <a:spcPct val="120000"/>
              </a:lnSpc>
              <a:defRPr/>
            </a:pPr>
            <a:r>
              <a:rPr lang="es-PR" altLang="es-PR" sz="2800" b="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* A Corto y Largo Plazo*</a:t>
            </a:r>
          </a:p>
        </p:txBody>
      </p:sp>
      <p:pic>
        <p:nvPicPr>
          <p:cNvPr id="337924" name="Picture 4" descr="CURVHEAD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27088" y="1700213"/>
            <a:ext cx="7488237" cy="5762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4" name="Title 1"/>
          <p:cNvSpPr>
            <a:spLocks/>
          </p:cNvSpPr>
          <p:nvPr/>
        </p:nvSpPr>
        <p:spPr bwMode="auto">
          <a:xfrm>
            <a:off x="898525" y="1700213"/>
            <a:ext cx="7129463" cy="477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1pPr>
            <a:lvl2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2pPr>
            <a:lvl3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3pPr>
            <a:lvl4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4pPr>
            <a:lvl5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9pPr>
          </a:lstStyle>
          <a:p>
            <a:pPr algn="ctr">
              <a:lnSpc>
                <a:spcPct val="120000"/>
              </a:lnSpc>
              <a:defRPr/>
            </a:pPr>
            <a:r>
              <a:rPr lang="es-PR" altLang="es-PR" sz="2800" b="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 </a:t>
            </a:r>
            <a:r>
              <a:rPr lang="es-PR" altLang="es-PR" sz="2600" b="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Componentes o Metas a Corto Plazo</a:t>
            </a:r>
          </a:p>
        </p:txBody>
      </p:sp>
      <p:sp>
        <p:nvSpPr>
          <p:cNvPr id="337926" name="Text Box 6"/>
          <p:cNvSpPr txBox="1">
            <a:spLocks noChangeArrowheads="1"/>
          </p:cNvSpPr>
          <p:nvPr/>
        </p:nvSpPr>
        <p:spPr bwMode="auto">
          <a:xfrm>
            <a:off x="179388" y="5805488"/>
            <a:ext cx="8893175" cy="576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•"/>
              <a:tabLst>
                <a:tab pos="7485063" algn="l"/>
              </a:tabLst>
              <a:defRPr sz="28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>
              <a:spcBef>
                <a:spcPts val="300"/>
              </a:spcBef>
              <a:buClr>
                <a:schemeClr val="accent2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600">
                <a:solidFill>
                  <a:schemeClr val="accent2"/>
                </a:solidFill>
                <a:latin typeface="Georgia" panose="02040502050405020303" pitchFamily="18" charset="0"/>
              </a:defRPr>
            </a:lvl2pPr>
            <a:lvl3pPr marL="11430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tabLst>
                <a:tab pos="7485063" algn="l"/>
              </a:tabLst>
              <a:defRPr sz="2400">
                <a:solidFill>
                  <a:schemeClr val="accent1"/>
                </a:solidFill>
                <a:latin typeface="Georgia" panose="02040502050405020303" pitchFamily="18" charset="0"/>
              </a:defRPr>
            </a:lvl3pPr>
            <a:lvl4pPr marL="16002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tabLst>
                <a:tab pos="7485063" algn="l"/>
              </a:tabLst>
              <a:defRPr sz="2200">
                <a:solidFill>
                  <a:schemeClr val="accent1"/>
                </a:solidFill>
                <a:latin typeface="Georgia" panose="02040502050405020303" pitchFamily="18" charset="0"/>
              </a:defRPr>
            </a:lvl4pPr>
            <a:lvl5pPr marL="2057400" indent="-228600"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es-ES" altLang="es-PR" sz="1200" i="1">
                <a:latin typeface="Times New Roman" panose="02020603050405020304" pitchFamily="18" charset="0"/>
              </a:rPr>
              <a:t>NOTA</a:t>
            </a:r>
            <a:r>
              <a:rPr lang="es-ES" altLang="es-PR" sz="1200">
                <a:latin typeface="Times New Roman" panose="02020603050405020304" pitchFamily="18" charset="0"/>
              </a:rPr>
              <a:t>.</a:t>
            </a:r>
            <a:r>
              <a:rPr lang="es-ES" altLang="es-PR" sz="1200" b="0">
                <a:latin typeface="Times New Roman" panose="02020603050405020304" pitchFamily="18" charset="0"/>
              </a:rPr>
              <a:t> Tomado de: “Essential Considerations in Designing a Rehabilitation Program for the Injured Patient,” por W. E. Prentice. En </a:t>
            </a:r>
            <a:r>
              <a:rPr lang="en-US" altLang="es-PR" sz="1200" i="1">
                <a:latin typeface="Times New Roman" panose="02020603050405020304" pitchFamily="18" charset="0"/>
              </a:rPr>
              <a:t>Rehabilitation Techniques for Sports Medicine and Athletic Training</a:t>
            </a:r>
            <a:r>
              <a:rPr lang="en-US" altLang="es-PR" sz="1200" b="0">
                <a:latin typeface="Times New Roman" panose="02020603050405020304" pitchFamily="18" charset="0"/>
              </a:rPr>
              <a:t>. 5ta. ed.; (p. 11), por</a:t>
            </a:r>
            <a:r>
              <a:rPr lang="es-ES" altLang="es-PR" sz="1200">
                <a:latin typeface="Times New Roman" panose="02020603050405020304" pitchFamily="18" charset="0"/>
              </a:rPr>
              <a:t> </a:t>
            </a:r>
            <a:r>
              <a:rPr lang="es-ES" altLang="es-PR" sz="1200" b="0">
                <a:latin typeface="Times New Roman" panose="02020603050405020304" pitchFamily="18" charset="0"/>
              </a:rPr>
              <a:t>W. E. Prentice (Ed.), 2011, New York, NY: McGraw-Hill, an imprint of The McGraw-Hill Companies, Inc. C</a:t>
            </a:r>
            <a:r>
              <a:rPr lang="en-US" altLang="es-PR" sz="1200" b="0">
                <a:latin typeface="Times New Roman" panose="02020603050405020304" pitchFamily="18" charset="0"/>
              </a:rPr>
              <a:t>opyright 2011 por The McGraw-Hill Companies, Inc.</a:t>
            </a:r>
          </a:p>
        </p:txBody>
      </p:sp>
      <p:sp>
        <p:nvSpPr>
          <p:cNvPr id="978951" name="Text Box 7"/>
          <p:cNvSpPr txBox="1">
            <a:spLocks noChangeArrowheads="1"/>
          </p:cNvSpPr>
          <p:nvPr/>
        </p:nvSpPr>
        <p:spPr bwMode="auto">
          <a:xfrm>
            <a:off x="900113" y="3592513"/>
            <a:ext cx="8243887" cy="733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defRPr/>
            </a:pPr>
            <a:r>
              <a:rPr lang="en-US" altLang="es-PR" sz="2100">
                <a:solidFill>
                  <a:srgbClr val="000000"/>
                </a:solidFill>
              </a:rPr>
              <a:t>Metodología – </a:t>
            </a:r>
            <a:r>
              <a:rPr lang="en-US" altLang="es-PR" sz="210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Programa de entrenamiento</a:t>
            </a:r>
          </a:p>
          <a:p>
            <a:pPr>
              <a:defRPr/>
            </a:pPr>
            <a:r>
              <a:rPr lang="en-US" altLang="es-PR" sz="210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                              con resistencias/pesas</a:t>
            </a:r>
            <a:r>
              <a:rPr lang="en-US" altLang="es-PR" sz="2100">
                <a:solidFill>
                  <a:srgbClr val="000000"/>
                </a:solidFill>
              </a:rPr>
              <a:t>:</a:t>
            </a:r>
            <a:endParaRPr lang="en-US" altLang="es-PR" sz="2100" b="0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337928" name="Picture 8" descr="Bullet_Round_Diamond_Maggenta_02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4213" y="3663950"/>
            <a:ext cx="276225" cy="273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78953" name="Text Box 9"/>
          <p:cNvSpPr txBox="1">
            <a:spLocks noChangeArrowheads="1"/>
          </p:cNvSpPr>
          <p:nvPr/>
        </p:nvSpPr>
        <p:spPr bwMode="auto">
          <a:xfrm>
            <a:off x="539750" y="2349500"/>
            <a:ext cx="8318500" cy="1244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eaLnBrk="1" hangingPunct="1">
              <a:lnSpc>
                <a:spcPct val="90000"/>
              </a:lnSpc>
              <a:spcBef>
                <a:spcPct val="20000"/>
              </a:spcBef>
              <a:defRPr/>
            </a:pPr>
            <a:r>
              <a:rPr lang="en-US" altLang="es-PR" sz="2800">
                <a:effectLst>
                  <a:outerShdw blurRad="38100" dist="38100" dir="2700000" algn="tl">
                    <a:srgbClr val="C0C0C0"/>
                  </a:outerShdw>
                </a:effectLst>
                <a:latin typeface="Calibri" panose="020F0502020204030204" pitchFamily="34" charset="0"/>
              </a:rPr>
              <a:t>Restaurar, o aumentar, la </a:t>
            </a:r>
            <a:r>
              <a:rPr lang="en-US" altLang="es-PR" sz="2600" b="0"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</a:rPr>
              <a:t>aptitud muscular</a:t>
            </a:r>
            <a:r>
              <a:rPr lang="en-US" altLang="es-PR" sz="2800">
                <a:effectLst>
                  <a:outerShdw blurRad="38100" dist="38100" dir="2700000" algn="tl">
                    <a:srgbClr val="C0C0C0"/>
                  </a:outerShdw>
                </a:effectLst>
                <a:latin typeface="Calibri" panose="020F0502020204030204" pitchFamily="34" charset="0"/>
              </a:rPr>
              <a:t>: </a:t>
            </a:r>
            <a:r>
              <a:rPr lang="en-US" altLang="es-PR" sz="280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alibri" panose="020F0502020204030204" pitchFamily="34" charset="0"/>
              </a:rPr>
              <a:t>Fortaleza muscular</a:t>
            </a:r>
            <a:r>
              <a:rPr lang="en-US" altLang="es-PR" sz="2800">
                <a:effectLst>
                  <a:outerShdw blurRad="38100" dist="38100" dir="2700000" algn="tl">
                    <a:srgbClr val="C0C0C0"/>
                  </a:outerShdw>
                </a:effectLst>
                <a:latin typeface="Calibri" panose="020F0502020204030204" pitchFamily="34" charset="0"/>
              </a:rPr>
              <a:t>, </a:t>
            </a:r>
            <a:r>
              <a:rPr lang="en-US" altLang="es-PR" sz="280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alibri" panose="020F0502020204030204" pitchFamily="34" charset="0"/>
              </a:rPr>
              <a:t>tolerancia muscular</a:t>
            </a:r>
            <a:r>
              <a:rPr lang="en-US" altLang="es-PR" sz="2800">
                <a:effectLst>
                  <a:outerShdw blurRad="38100" dist="38100" dir="2700000" algn="tl">
                    <a:srgbClr val="C0C0C0"/>
                  </a:outerShdw>
                </a:effectLst>
                <a:latin typeface="Calibri" panose="020F0502020204030204" pitchFamily="34" charset="0"/>
              </a:rPr>
              <a:t> y </a:t>
            </a:r>
            <a:r>
              <a:rPr lang="en-US" altLang="es-PR" sz="280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alibri" panose="020F0502020204030204" pitchFamily="34" charset="0"/>
              </a:rPr>
              <a:t>potencia muscular </a:t>
            </a:r>
            <a:r>
              <a:rPr lang="en-US" altLang="es-PR">
                <a:effectLst>
                  <a:outerShdw blurRad="38100" dist="38100" dir="2700000" algn="tl">
                    <a:srgbClr val="C0C0C0"/>
                  </a:outerShdw>
                </a:effectLst>
              </a:rPr>
              <a:t>:</a:t>
            </a:r>
          </a:p>
        </p:txBody>
      </p:sp>
      <p:pic>
        <p:nvPicPr>
          <p:cNvPr id="337930" name="Picture 10" descr="Bullets_Arrow_Blue1_Right_03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3850" y="2420938"/>
            <a:ext cx="271463" cy="266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78955" name="Text Box 11"/>
          <p:cNvSpPr txBox="1">
            <a:spLocks noChangeArrowheads="1"/>
          </p:cNvSpPr>
          <p:nvPr/>
        </p:nvSpPr>
        <p:spPr bwMode="auto">
          <a:xfrm>
            <a:off x="1262063" y="4292600"/>
            <a:ext cx="7702550" cy="393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es-ES" altLang="es-PR" sz="2200">
                <a:solidFill>
                  <a:srgbClr val="000000"/>
                </a:solidFill>
                <a:latin typeface="Arial" panose="020B0604020202020204" pitchFamily="34" charset="0"/>
              </a:rPr>
              <a:t>Ejercicios isométricos</a:t>
            </a:r>
            <a:endParaRPr lang="en-US" altLang="es-PR" sz="1800" b="0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337932" name="Picture 12" descr="Bullets_Arrow-Thin_Green_Right_02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42988" y="4325938"/>
            <a:ext cx="284162" cy="288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78957" name="Text Box 13"/>
          <p:cNvSpPr txBox="1">
            <a:spLocks noChangeArrowheads="1"/>
          </p:cNvSpPr>
          <p:nvPr/>
        </p:nvSpPr>
        <p:spPr bwMode="auto">
          <a:xfrm>
            <a:off x="1262063" y="4676775"/>
            <a:ext cx="7702550" cy="6953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es-ES" altLang="es-PR" sz="2200">
                <a:solidFill>
                  <a:srgbClr val="000000"/>
                </a:solidFill>
                <a:latin typeface="Arial" panose="020B0604020202020204" pitchFamily="34" charset="0"/>
              </a:rPr>
              <a:t>Ejercicios con resistencias progresivas</a:t>
            </a:r>
          </a:p>
          <a:p>
            <a:pPr>
              <a:lnSpc>
                <a:spcPct val="90000"/>
              </a:lnSpc>
              <a:defRPr/>
            </a:pPr>
            <a:r>
              <a:rPr lang="es-ES" altLang="es-PR" sz="2200">
                <a:solidFill>
                  <a:srgbClr val="000000"/>
                </a:solidFill>
                <a:latin typeface="Arial" panose="020B0604020202020204" pitchFamily="34" charset="0"/>
              </a:rPr>
              <a:t>(ejercicios resistivos progresivos)</a:t>
            </a:r>
            <a:endParaRPr lang="en-US" altLang="es-PR" sz="1800" b="0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337934" name="Picture 14" descr="Bullets_Arrow-Thin_Green_Right_02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42988" y="4710113"/>
            <a:ext cx="284162" cy="288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78959" name="Text Box 15"/>
          <p:cNvSpPr txBox="1">
            <a:spLocks noChangeArrowheads="1"/>
          </p:cNvSpPr>
          <p:nvPr/>
        </p:nvSpPr>
        <p:spPr bwMode="auto">
          <a:xfrm>
            <a:off x="1262063" y="5338763"/>
            <a:ext cx="7702550" cy="393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es-ES" altLang="es-PR" sz="2200">
                <a:solidFill>
                  <a:srgbClr val="000000"/>
                </a:solidFill>
                <a:latin typeface="Arial" panose="020B0604020202020204" pitchFamily="34" charset="0"/>
              </a:rPr>
              <a:t>Ejercicios isokinéticos</a:t>
            </a:r>
            <a:endParaRPr lang="en-US" altLang="es-PR" sz="1800" b="0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337936" name="Picture 16" descr="Bullets_Arrow-Thin_Green_Right_02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42988" y="5372100"/>
            <a:ext cx="284162" cy="288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custDataLst>
      <p:tags r:id="rId1"/>
    </p:custDataLst>
  </p:cSld>
  <p:clrMapOvr>
    <a:masterClrMapping/>
  </p:clrMapOvr>
  <p:transition spd="slow">
    <p:newsflash/>
    <p:sndAc>
      <p:stSnd>
        <p:snd r:embed="rId4" name="breeze.wav"/>
      </p:stSnd>
    </p:sndAc>
  </p:transition>
</p:sld>
</file>

<file path=ppt/slides/slide1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/>
          </p:cNvSpPr>
          <p:nvPr/>
        </p:nvSpPr>
        <p:spPr bwMode="auto">
          <a:xfrm>
            <a:off x="0" y="692150"/>
            <a:ext cx="9144000" cy="360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1pPr>
            <a:lvl2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2pPr>
            <a:lvl3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3pPr>
            <a:lvl4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4pPr>
            <a:lvl5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9pPr>
          </a:lstStyle>
          <a:p>
            <a:pPr algn="ctr">
              <a:lnSpc>
                <a:spcPct val="110000"/>
              </a:lnSpc>
              <a:defRPr/>
            </a:pPr>
            <a:r>
              <a:rPr lang="es-PR" altLang="es-PR" sz="2500" b="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PROGRAMA DE REHABILITACIÓN: </a:t>
            </a:r>
            <a:r>
              <a:rPr lang="es-PR" altLang="es-PR" sz="2500" b="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METAS</a:t>
            </a:r>
          </a:p>
        </p:txBody>
      </p:sp>
      <p:sp>
        <p:nvSpPr>
          <p:cNvPr id="3" name="Title 1"/>
          <p:cNvSpPr>
            <a:spLocks/>
          </p:cNvSpPr>
          <p:nvPr/>
        </p:nvSpPr>
        <p:spPr bwMode="auto">
          <a:xfrm>
            <a:off x="0" y="1125538"/>
            <a:ext cx="9144000" cy="50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1pPr>
            <a:lvl2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2pPr>
            <a:lvl3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3pPr>
            <a:lvl4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4pPr>
            <a:lvl5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9pPr>
          </a:lstStyle>
          <a:p>
            <a:pPr algn="ctr">
              <a:lnSpc>
                <a:spcPct val="120000"/>
              </a:lnSpc>
              <a:defRPr/>
            </a:pPr>
            <a:r>
              <a:rPr lang="es-PR" altLang="es-PR" sz="2800" b="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* A Corto y Largo Plazo*</a:t>
            </a:r>
          </a:p>
        </p:txBody>
      </p:sp>
      <p:pic>
        <p:nvPicPr>
          <p:cNvPr id="339972" name="Picture 4" descr="CURVHEAD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27088" y="1700213"/>
            <a:ext cx="7488237" cy="5762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4" name="Title 1"/>
          <p:cNvSpPr>
            <a:spLocks/>
          </p:cNvSpPr>
          <p:nvPr/>
        </p:nvSpPr>
        <p:spPr bwMode="auto">
          <a:xfrm>
            <a:off x="898525" y="1700213"/>
            <a:ext cx="7129463" cy="477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1pPr>
            <a:lvl2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2pPr>
            <a:lvl3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3pPr>
            <a:lvl4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4pPr>
            <a:lvl5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9pPr>
          </a:lstStyle>
          <a:p>
            <a:pPr algn="ctr">
              <a:lnSpc>
                <a:spcPct val="120000"/>
              </a:lnSpc>
              <a:defRPr/>
            </a:pPr>
            <a:r>
              <a:rPr lang="es-PR" altLang="es-PR" sz="2800" b="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 </a:t>
            </a:r>
            <a:r>
              <a:rPr lang="es-PR" altLang="es-PR" sz="2600" b="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Componentes o Metas a Corto Plazo</a:t>
            </a:r>
          </a:p>
        </p:txBody>
      </p:sp>
      <p:sp>
        <p:nvSpPr>
          <p:cNvPr id="339974" name="Text Box 6"/>
          <p:cNvSpPr txBox="1">
            <a:spLocks noChangeArrowheads="1"/>
          </p:cNvSpPr>
          <p:nvPr/>
        </p:nvSpPr>
        <p:spPr bwMode="auto">
          <a:xfrm>
            <a:off x="179388" y="5805488"/>
            <a:ext cx="8893175" cy="576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•"/>
              <a:tabLst>
                <a:tab pos="7485063" algn="l"/>
              </a:tabLst>
              <a:defRPr sz="28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>
              <a:spcBef>
                <a:spcPts val="300"/>
              </a:spcBef>
              <a:buClr>
                <a:schemeClr val="accent2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600">
                <a:solidFill>
                  <a:schemeClr val="accent2"/>
                </a:solidFill>
                <a:latin typeface="Georgia" panose="02040502050405020303" pitchFamily="18" charset="0"/>
              </a:defRPr>
            </a:lvl2pPr>
            <a:lvl3pPr marL="11430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tabLst>
                <a:tab pos="7485063" algn="l"/>
              </a:tabLst>
              <a:defRPr sz="2400">
                <a:solidFill>
                  <a:schemeClr val="accent1"/>
                </a:solidFill>
                <a:latin typeface="Georgia" panose="02040502050405020303" pitchFamily="18" charset="0"/>
              </a:defRPr>
            </a:lvl3pPr>
            <a:lvl4pPr marL="16002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tabLst>
                <a:tab pos="7485063" algn="l"/>
              </a:tabLst>
              <a:defRPr sz="2200">
                <a:solidFill>
                  <a:schemeClr val="accent1"/>
                </a:solidFill>
                <a:latin typeface="Georgia" panose="02040502050405020303" pitchFamily="18" charset="0"/>
              </a:defRPr>
            </a:lvl4pPr>
            <a:lvl5pPr marL="2057400" indent="-228600"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es-ES" altLang="es-PR" sz="1200" i="1">
                <a:latin typeface="Times New Roman" panose="02020603050405020304" pitchFamily="18" charset="0"/>
              </a:rPr>
              <a:t>NOTA</a:t>
            </a:r>
            <a:r>
              <a:rPr lang="es-ES" altLang="es-PR" sz="1200">
                <a:latin typeface="Times New Roman" panose="02020603050405020304" pitchFamily="18" charset="0"/>
              </a:rPr>
              <a:t>.</a:t>
            </a:r>
            <a:r>
              <a:rPr lang="es-ES" altLang="es-PR" sz="1200" b="0">
                <a:latin typeface="Times New Roman" panose="02020603050405020304" pitchFamily="18" charset="0"/>
              </a:rPr>
              <a:t> Tomado de: “Essential Considerations in Designing a Rehabilitation Program for the Injured Patient,” por W. E. Prentice. En </a:t>
            </a:r>
            <a:r>
              <a:rPr lang="en-US" altLang="es-PR" sz="1200" i="1">
                <a:latin typeface="Times New Roman" panose="02020603050405020304" pitchFamily="18" charset="0"/>
              </a:rPr>
              <a:t>Rehabilitation Techniques for Sports Medicine and Athletic Training</a:t>
            </a:r>
            <a:r>
              <a:rPr lang="en-US" altLang="es-PR" sz="1200" b="0">
                <a:latin typeface="Times New Roman" panose="02020603050405020304" pitchFamily="18" charset="0"/>
              </a:rPr>
              <a:t>. 5ta. ed.; (p. 11), por</a:t>
            </a:r>
            <a:r>
              <a:rPr lang="es-ES" altLang="es-PR" sz="1200">
                <a:latin typeface="Times New Roman" panose="02020603050405020304" pitchFamily="18" charset="0"/>
              </a:rPr>
              <a:t> </a:t>
            </a:r>
            <a:r>
              <a:rPr lang="es-ES" altLang="es-PR" sz="1200" b="0">
                <a:latin typeface="Times New Roman" panose="02020603050405020304" pitchFamily="18" charset="0"/>
              </a:rPr>
              <a:t>W. E. Prentice (Ed.), 2011, New York, NY: McGraw-Hill, an imprint of The McGraw-Hill Companies, Inc. C</a:t>
            </a:r>
            <a:r>
              <a:rPr lang="en-US" altLang="es-PR" sz="1200" b="0">
                <a:latin typeface="Times New Roman" panose="02020603050405020304" pitchFamily="18" charset="0"/>
              </a:rPr>
              <a:t>opyright 2011 por The McGraw-Hill Companies, Inc.</a:t>
            </a:r>
          </a:p>
        </p:txBody>
      </p:sp>
      <p:sp>
        <p:nvSpPr>
          <p:cNvPr id="976903" name="Text Box 7"/>
          <p:cNvSpPr txBox="1">
            <a:spLocks noChangeArrowheads="1"/>
          </p:cNvSpPr>
          <p:nvPr/>
        </p:nvSpPr>
        <p:spPr bwMode="auto">
          <a:xfrm>
            <a:off x="900113" y="3592513"/>
            <a:ext cx="8243887" cy="4127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defRPr/>
            </a:pPr>
            <a:r>
              <a:rPr lang="en-US" altLang="es-PR" sz="2100">
                <a:solidFill>
                  <a:srgbClr val="000000"/>
                </a:solidFill>
              </a:rPr>
              <a:t>Metodología:</a:t>
            </a:r>
            <a:endParaRPr lang="en-US" altLang="es-PR" sz="2100" b="0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339976" name="Picture 8" descr="Bullet_Round_Diamond_Maggenta_02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4213" y="3663950"/>
            <a:ext cx="276225" cy="273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76905" name="Text Box 9"/>
          <p:cNvSpPr txBox="1">
            <a:spLocks noChangeArrowheads="1"/>
          </p:cNvSpPr>
          <p:nvPr/>
        </p:nvSpPr>
        <p:spPr bwMode="auto">
          <a:xfrm>
            <a:off x="539750" y="2349500"/>
            <a:ext cx="8318500" cy="1244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eaLnBrk="1" hangingPunct="1">
              <a:lnSpc>
                <a:spcPct val="90000"/>
              </a:lnSpc>
              <a:spcBef>
                <a:spcPct val="20000"/>
              </a:spcBef>
              <a:defRPr/>
            </a:pPr>
            <a:r>
              <a:rPr lang="en-US" altLang="es-PR" sz="2800">
                <a:effectLst>
                  <a:outerShdw blurRad="38100" dist="38100" dir="2700000" algn="tl">
                    <a:srgbClr val="C0C0C0"/>
                  </a:outerShdw>
                </a:effectLst>
                <a:latin typeface="Calibri" panose="020F0502020204030204" pitchFamily="34" charset="0"/>
              </a:rPr>
              <a:t>Restaurar, o aumentar, la </a:t>
            </a:r>
            <a:r>
              <a:rPr lang="en-US" altLang="es-PR" sz="2600" b="0"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</a:rPr>
              <a:t>aptitud muscular</a:t>
            </a:r>
            <a:r>
              <a:rPr lang="en-US" altLang="es-PR" sz="2800">
                <a:effectLst>
                  <a:outerShdw blurRad="38100" dist="38100" dir="2700000" algn="tl">
                    <a:srgbClr val="C0C0C0"/>
                  </a:outerShdw>
                </a:effectLst>
                <a:latin typeface="Calibri" panose="020F0502020204030204" pitchFamily="34" charset="0"/>
              </a:rPr>
              <a:t>: </a:t>
            </a:r>
            <a:r>
              <a:rPr lang="en-US" altLang="es-PR" sz="280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alibri" panose="020F0502020204030204" pitchFamily="34" charset="0"/>
              </a:rPr>
              <a:t>Fortaleza muscular</a:t>
            </a:r>
            <a:r>
              <a:rPr lang="en-US" altLang="es-PR" sz="2800">
                <a:effectLst>
                  <a:outerShdw blurRad="38100" dist="38100" dir="2700000" algn="tl">
                    <a:srgbClr val="C0C0C0"/>
                  </a:outerShdw>
                </a:effectLst>
                <a:latin typeface="Calibri" panose="020F0502020204030204" pitchFamily="34" charset="0"/>
              </a:rPr>
              <a:t>, </a:t>
            </a:r>
            <a:r>
              <a:rPr lang="en-US" altLang="es-PR" sz="280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alibri" panose="020F0502020204030204" pitchFamily="34" charset="0"/>
              </a:rPr>
              <a:t>tolerancia muscular</a:t>
            </a:r>
            <a:r>
              <a:rPr lang="en-US" altLang="es-PR" sz="2800">
                <a:effectLst>
                  <a:outerShdw blurRad="38100" dist="38100" dir="2700000" algn="tl">
                    <a:srgbClr val="C0C0C0"/>
                  </a:outerShdw>
                </a:effectLst>
                <a:latin typeface="Calibri" panose="020F0502020204030204" pitchFamily="34" charset="0"/>
              </a:rPr>
              <a:t> y </a:t>
            </a:r>
            <a:r>
              <a:rPr lang="en-US" altLang="es-PR" sz="280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alibri" panose="020F0502020204030204" pitchFamily="34" charset="0"/>
              </a:rPr>
              <a:t>potencia muscular </a:t>
            </a:r>
            <a:r>
              <a:rPr lang="en-US" altLang="es-PR">
                <a:effectLst>
                  <a:outerShdw blurRad="38100" dist="38100" dir="2700000" algn="tl">
                    <a:srgbClr val="C0C0C0"/>
                  </a:outerShdw>
                </a:effectLst>
              </a:rPr>
              <a:t>:</a:t>
            </a:r>
          </a:p>
        </p:txBody>
      </p:sp>
      <p:pic>
        <p:nvPicPr>
          <p:cNvPr id="339978" name="Picture 10" descr="Bullets_Arrow_Blue1_Right_03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3850" y="2420938"/>
            <a:ext cx="271463" cy="266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76907" name="Text Box 11"/>
          <p:cNvSpPr txBox="1">
            <a:spLocks noChangeArrowheads="1"/>
          </p:cNvSpPr>
          <p:nvPr/>
        </p:nvSpPr>
        <p:spPr bwMode="auto">
          <a:xfrm>
            <a:off x="1262063" y="4090988"/>
            <a:ext cx="7702550" cy="393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es-ES" altLang="es-PR" sz="2200">
                <a:solidFill>
                  <a:srgbClr val="000000"/>
                </a:solidFill>
                <a:latin typeface="Arial" panose="020B0604020202020204" pitchFamily="34" charset="0"/>
              </a:rPr>
              <a:t>Ejercicios pliométricos</a:t>
            </a:r>
            <a:endParaRPr lang="en-US" altLang="es-PR" sz="1800" b="0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339980" name="Picture 12" descr="Bullets_Arrow-Thin_Green_Right_02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42988" y="4124325"/>
            <a:ext cx="284162" cy="288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76909" name="Text Box 13"/>
          <p:cNvSpPr txBox="1">
            <a:spLocks noChangeArrowheads="1"/>
          </p:cNvSpPr>
          <p:nvPr/>
        </p:nvSpPr>
        <p:spPr bwMode="auto">
          <a:xfrm>
            <a:off x="1262063" y="4475163"/>
            <a:ext cx="7702550" cy="393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es-ES" altLang="es-PR" sz="2200">
                <a:solidFill>
                  <a:srgbClr val="000000"/>
                </a:solidFill>
                <a:latin typeface="Arial" panose="020B0604020202020204" pitchFamily="34" charset="0"/>
              </a:rPr>
              <a:t>Ejercicios de cadena kinética abierta</a:t>
            </a:r>
            <a:endParaRPr lang="en-US" altLang="es-PR" sz="1800" b="0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339982" name="Picture 14" descr="Bullets_Arrow-Thin_Green_Right_02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42988" y="4508500"/>
            <a:ext cx="284162" cy="288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76911" name="Text Box 15"/>
          <p:cNvSpPr txBox="1">
            <a:spLocks noChangeArrowheads="1"/>
          </p:cNvSpPr>
          <p:nvPr/>
        </p:nvSpPr>
        <p:spPr bwMode="auto">
          <a:xfrm>
            <a:off x="1262063" y="4906963"/>
            <a:ext cx="7702550" cy="393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es-ES" altLang="es-PR" sz="2200">
                <a:solidFill>
                  <a:srgbClr val="000000"/>
                </a:solidFill>
                <a:latin typeface="Arial" panose="020B0604020202020204" pitchFamily="34" charset="0"/>
              </a:rPr>
              <a:t>Ejercicios de cadena kinética cerrada</a:t>
            </a:r>
            <a:endParaRPr lang="en-US" altLang="es-PR" sz="1800" b="0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339984" name="Picture 16" descr="Bullets_Arrow-Thin_Green_Right_02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42988" y="4940300"/>
            <a:ext cx="284162" cy="288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custDataLst>
      <p:tags r:id="rId1"/>
    </p:custDataLst>
  </p:cSld>
  <p:clrMapOvr>
    <a:masterClrMapping/>
  </p:clrMapOvr>
  <p:transition spd="slow">
    <p:newsflash/>
    <p:sndAc>
      <p:stSnd>
        <p:snd r:embed="rId4" name="breeze.wav"/>
      </p:stSnd>
    </p:sndAc>
  </p:transition>
</p:sld>
</file>

<file path=ppt/slides/slide1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/>
          </p:cNvSpPr>
          <p:nvPr/>
        </p:nvSpPr>
        <p:spPr bwMode="auto">
          <a:xfrm>
            <a:off x="0" y="692150"/>
            <a:ext cx="9144000" cy="360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1pPr>
            <a:lvl2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2pPr>
            <a:lvl3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3pPr>
            <a:lvl4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4pPr>
            <a:lvl5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9pPr>
          </a:lstStyle>
          <a:p>
            <a:pPr algn="ctr">
              <a:lnSpc>
                <a:spcPct val="110000"/>
              </a:lnSpc>
              <a:defRPr/>
            </a:pPr>
            <a:r>
              <a:rPr lang="es-PR" altLang="es-PR" sz="2500" b="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PROGRAMA DE REHABILITACIÓN: </a:t>
            </a:r>
            <a:r>
              <a:rPr lang="es-PR" altLang="es-PR" sz="2500" b="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METAS</a:t>
            </a:r>
          </a:p>
        </p:txBody>
      </p:sp>
      <p:sp>
        <p:nvSpPr>
          <p:cNvPr id="3" name="Title 1"/>
          <p:cNvSpPr>
            <a:spLocks/>
          </p:cNvSpPr>
          <p:nvPr/>
        </p:nvSpPr>
        <p:spPr bwMode="auto">
          <a:xfrm>
            <a:off x="0" y="1125538"/>
            <a:ext cx="9144000" cy="50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1pPr>
            <a:lvl2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2pPr>
            <a:lvl3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3pPr>
            <a:lvl4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4pPr>
            <a:lvl5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9pPr>
          </a:lstStyle>
          <a:p>
            <a:pPr algn="ctr">
              <a:lnSpc>
                <a:spcPct val="120000"/>
              </a:lnSpc>
              <a:defRPr/>
            </a:pPr>
            <a:r>
              <a:rPr lang="es-PR" altLang="es-PR" sz="2800" b="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* A Corto y Largo Plazo*</a:t>
            </a:r>
          </a:p>
        </p:txBody>
      </p:sp>
      <p:pic>
        <p:nvPicPr>
          <p:cNvPr id="342020" name="Picture 4" descr="CURVHEAD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27088" y="1700213"/>
            <a:ext cx="7488237" cy="5762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4" name="Title 1"/>
          <p:cNvSpPr>
            <a:spLocks/>
          </p:cNvSpPr>
          <p:nvPr/>
        </p:nvSpPr>
        <p:spPr bwMode="auto">
          <a:xfrm>
            <a:off x="898525" y="1700213"/>
            <a:ext cx="7129463" cy="477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1pPr>
            <a:lvl2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2pPr>
            <a:lvl3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3pPr>
            <a:lvl4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4pPr>
            <a:lvl5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9pPr>
          </a:lstStyle>
          <a:p>
            <a:pPr algn="ctr">
              <a:lnSpc>
                <a:spcPct val="120000"/>
              </a:lnSpc>
              <a:defRPr/>
            </a:pPr>
            <a:r>
              <a:rPr lang="es-PR" altLang="es-PR" sz="2800" b="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 </a:t>
            </a:r>
            <a:r>
              <a:rPr lang="es-PR" altLang="es-PR" sz="2600" b="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Componentes o Metas a Corto Plazo</a:t>
            </a:r>
          </a:p>
        </p:txBody>
      </p:sp>
      <p:sp>
        <p:nvSpPr>
          <p:cNvPr id="342022" name="Text Box 6"/>
          <p:cNvSpPr txBox="1">
            <a:spLocks noChangeArrowheads="1"/>
          </p:cNvSpPr>
          <p:nvPr/>
        </p:nvSpPr>
        <p:spPr bwMode="auto">
          <a:xfrm>
            <a:off x="250825" y="5805488"/>
            <a:ext cx="8893175" cy="576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•"/>
              <a:tabLst>
                <a:tab pos="7485063" algn="l"/>
              </a:tabLst>
              <a:defRPr sz="28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>
              <a:spcBef>
                <a:spcPts val="300"/>
              </a:spcBef>
              <a:buClr>
                <a:schemeClr val="accent2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600">
                <a:solidFill>
                  <a:schemeClr val="accent2"/>
                </a:solidFill>
                <a:latin typeface="Georgia" panose="02040502050405020303" pitchFamily="18" charset="0"/>
              </a:defRPr>
            </a:lvl2pPr>
            <a:lvl3pPr marL="11430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tabLst>
                <a:tab pos="7485063" algn="l"/>
              </a:tabLst>
              <a:defRPr sz="2400">
                <a:solidFill>
                  <a:schemeClr val="accent1"/>
                </a:solidFill>
                <a:latin typeface="Georgia" panose="02040502050405020303" pitchFamily="18" charset="0"/>
              </a:defRPr>
            </a:lvl3pPr>
            <a:lvl4pPr marL="16002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tabLst>
                <a:tab pos="7485063" algn="l"/>
              </a:tabLst>
              <a:defRPr sz="2200">
                <a:solidFill>
                  <a:schemeClr val="accent1"/>
                </a:solidFill>
                <a:latin typeface="Georgia" panose="02040502050405020303" pitchFamily="18" charset="0"/>
              </a:defRPr>
            </a:lvl4pPr>
            <a:lvl5pPr marL="2057400" indent="-228600"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es-ES" altLang="es-PR" sz="1200" i="1">
                <a:latin typeface="Times New Roman" panose="02020603050405020304" pitchFamily="18" charset="0"/>
              </a:rPr>
              <a:t>NOTA</a:t>
            </a:r>
            <a:r>
              <a:rPr lang="es-ES" altLang="es-PR" sz="1200">
                <a:latin typeface="Times New Roman" panose="02020603050405020304" pitchFamily="18" charset="0"/>
              </a:rPr>
              <a:t>.</a:t>
            </a:r>
            <a:r>
              <a:rPr lang="es-ES" altLang="es-PR" sz="1200" b="0">
                <a:latin typeface="Times New Roman" panose="02020603050405020304" pitchFamily="18" charset="0"/>
              </a:rPr>
              <a:t> Tomado de: “Essential Considerations in Designing a Rehabilitation Program for the Injured Patient,” por W. E. Prentice. En </a:t>
            </a:r>
            <a:r>
              <a:rPr lang="en-US" altLang="es-PR" sz="1200" i="1">
                <a:latin typeface="Times New Roman" panose="02020603050405020304" pitchFamily="18" charset="0"/>
              </a:rPr>
              <a:t>Rehabilitation Techniques for Sports Medicine and Athletic Training</a:t>
            </a:r>
            <a:r>
              <a:rPr lang="en-US" altLang="es-PR" sz="1200" b="0">
                <a:latin typeface="Times New Roman" panose="02020603050405020304" pitchFamily="18" charset="0"/>
              </a:rPr>
              <a:t>. 5ta. ed.; (p. 11), por</a:t>
            </a:r>
            <a:r>
              <a:rPr lang="es-ES" altLang="es-PR" sz="1200">
                <a:latin typeface="Times New Roman" panose="02020603050405020304" pitchFamily="18" charset="0"/>
              </a:rPr>
              <a:t> </a:t>
            </a:r>
            <a:r>
              <a:rPr lang="es-ES" altLang="es-PR" sz="1200" b="0">
                <a:latin typeface="Times New Roman" panose="02020603050405020304" pitchFamily="18" charset="0"/>
              </a:rPr>
              <a:t>W. E. Prentice (Ed.), 2011, New York, NY: McGraw-Hill, an imprint of The McGraw-Hill Companies, Inc. C</a:t>
            </a:r>
            <a:r>
              <a:rPr lang="en-US" altLang="es-PR" sz="1200" b="0">
                <a:latin typeface="Times New Roman" panose="02020603050405020304" pitchFamily="18" charset="0"/>
              </a:rPr>
              <a:t>opyright 2011 por The McGraw-Hill Companies, Inc.</a:t>
            </a:r>
          </a:p>
        </p:txBody>
      </p:sp>
      <p:sp>
        <p:nvSpPr>
          <p:cNvPr id="983047" name="Text Box 7"/>
          <p:cNvSpPr txBox="1">
            <a:spLocks noChangeArrowheads="1"/>
          </p:cNvSpPr>
          <p:nvPr/>
        </p:nvSpPr>
        <p:spPr bwMode="auto">
          <a:xfrm>
            <a:off x="900113" y="3592513"/>
            <a:ext cx="8243887" cy="4127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defRPr/>
            </a:pPr>
            <a:r>
              <a:rPr lang="en-US" altLang="es-PR" sz="2100">
                <a:solidFill>
                  <a:srgbClr val="000000"/>
                </a:solidFill>
              </a:rPr>
              <a:t>Ejercicios isométricos</a:t>
            </a:r>
            <a:endParaRPr lang="en-US" altLang="es-PR" sz="2100" b="0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342024" name="Picture 8" descr="Bullet_Round_Diamond_Maggenta_02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4213" y="3663950"/>
            <a:ext cx="276225" cy="273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83049" name="Text Box 9"/>
          <p:cNvSpPr txBox="1">
            <a:spLocks noChangeArrowheads="1"/>
          </p:cNvSpPr>
          <p:nvPr/>
        </p:nvSpPr>
        <p:spPr bwMode="auto">
          <a:xfrm>
            <a:off x="539750" y="2349500"/>
            <a:ext cx="8318500" cy="1244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eaLnBrk="1" hangingPunct="1">
              <a:lnSpc>
                <a:spcPct val="90000"/>
              </a:lnSpc>
              <a:spcBef>
                <a:spcPct val="20000"/>
              </a:spcBef>
              <a:defRPr/>
            </a:pPr>
            <a:r>
              <a:rPr lang="en-US" altLang="es-PR" sz="2800">
                <a:effectLst>
                  <a:outerShdw blurRad="38100" dist="38100" dir="2700000" algn="tl">
                    <a:srgbClr val="C0C0C0"/>
                  </a:outerShdw>
                </a:effectLst>
                <a:latin typeface="Calibri" panose="020F0502020204030204" pitchFamily="34" charset="0"/>
              </a:rPr>
              <a:t>Restaurar, o aumentar, la </a:t>
            </a:r>
            <a:r>
              <a:rPr lang="en-US" altLang="es-PR" sz="2600" b="0"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</a:rPr>
              <a:t>aptitud muscular</a:t>
            </a:r>
            <a:r>
              <a:rPr lang="en-US" altLang="es-PR" sz="2800">
                <a:effectLst>
                  <a:outerShdw blurRad="38100" dist="38100" dir="2700000" algn="tl">
                    <a:srgbClr val="C0C0C0"/>
                  </a:outerShdw>
                </a:effectLst>
                <a:latin typeface="Calibri" panose="020F0502020204030204" pitchFamily="34" charset="0"/>
              </a:rPr>
              <a:t>: </a:t>
            </a:r>
            <a:r>
              <a:rPr lang="en-US" altLang="es-PR" sz="280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alibri" panose="020F0502020204030204" pitchFamily="34" charset="0"/>
              </a:rPr>
              <a:t>Fortaleza muscular</a:t>
            </a:r>
            <a:r>
              <a:rPr lang="en-US" altLang="es-PR" sz="2800">
                <a:effectLst>
                  <a:outerShdw blurRad="38100" dist="38100" dir="2700000" algn="tl">
                    <a:srgbClr val="C0C0C0"/>
                  </a:outerShdw>
                </a:effectLst>
                <a:latin typeface="Calibri" panose="020F0502020204030204" pitchFamily="34" charset="0"/>
              </a:rPr>
              <a:t>, </a:t>
            </a:r>
            <a:r>
              <a:rPr lang="en-US" altLang="es-PR" sz="280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alibri" panose="020F0502020204030204" pitchFamily="34" charset="0"/>
              </a:rPr>
              <a:t>tolerancia muscular</a:t>
            </a:r>
            <a:r>
              <a:rPr lang="en-US" altLang="es-PR" sz="2800">
                <a:effectLst>
                  <a:outerShdw blurRad="38100" dist="38100" dir="2700000" algn="tl">
                    <a:srgbClr val="C0C0C0"/>
                  </a:outerShdw>
                </a:effectLst>
                <a:latin typeface="Calibri" panose="020F0502020204030204" pitchFamily="34" charset="0"/>
              </a:rPr>
              <a:t> y </a:t>
            </a:r>
            <a:r>
              <a:rPr lang="en-US" altLang="es-PR" sz="280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alibri" panose="020F0502020204030204" pitchFamily="34" charset="0"/>
              </a:rPr>
              <a:t>potencia muscular </a:t>
            </a:r>
            <a:r>
              <a:rPr lang="en-US" altLang="es-PR">
                <a:effectLst>
                  <a:outerShdw blurRad="38100" dist="38100" dir="2700000" algn="tl">
                    <a:srgbClr val="C0C0C0"/>
                  </a:outerShdw>
                </a:effectLst>
              </a:rPr>
              <a:t>:</a:t>
            </a:r>
          </a:p>
        </p:txBody>
      </p:sp>
      <p:pic>
        <p:nvPicPr>
          <p:cNvPr id="342026" name="Picture 10" descr="Bullets_Arrow_Blue1_Right_03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3850" y="2420938"/>
            <a:ext cx="271463" cy="266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83051" name="Text Box 11"/>
          <p:cNvSpPr txBox="1">
            <a:spLocks noChangeArrowheads="1"/>
          </p:cNvSpPr>
          <p:nvPr/>
        </p:nvSpPr>
        <p:spPr bwMode="auto">
          <a:xfrm>
            <a:off x="1262063" y="4090988"/>
            <a:ext cx="7702550" cy="393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es-ES" altLang="es-PR" sz="2200">
                <a:solidFill>
                  <a:srgbClr val="000000"/>
                </a:solidFill>
                <a:latin typeface="Arial" panose="020B0604020202020204" pitchFamily="34" charset="0"/>
              </a:rPr>
              <a:t>Indicaciones:</a:t>
            </a:r>
            <a:endParaRPr lang="en-US" altLang="es-PR" sz="1800" b="0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342028" name="Picture 12" descr="Bullets_Arrow-Thin_Green_Right_02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42988" y="4124325"/>
            <a:ext cx="284162" cy="288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83057" name="Text Box 17"/>
          <p:cNvSpPr txBox="1">
            <a:spLocks noChangeArrowheads="1"/>
          </p:cNvSpPr>
          <p:nvPr/>
        </p:nvSpPr>
        <p:spPr bwMode="auto">
          <a:xfrm>
            <a:off x="1547813" y="4508500"/>
            <a:ext cx="7596187" cy="3603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80000"/>
              </a:lnSpc>
              <a:defRPr/>
            </a:pPr>
            <a:r>
              <a:rPr lang="es-ES" altLang="es-PR" sz="2200">
                <a:solidFill>
                  <a:srgbClr val="000000"/>
                </a:solidFill>
                <a:latin typeface="Calibri" panose="020F0502020204030204" pitchFamily="34" charset="0"/>
              </a:rPr>
              <a:t>Fase inicial de la rehabilitación:</a:t>
            </a:r>
            <a:endParaRPr lang="en-US" altLang="es-PR" sz="2200" b="0" i="1" u="sng">
              <a:solidFill>
                <a:srgbClr val="484876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342030" name="Picture 18" descr="Bullet_Square_Belved_Red1_02"/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03350" y="4595813"/>
            <a:ext cx="184150" cy="18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83059" name="Text Box 19"/>
          <p:cNvSpPr txBox="1">
            <a:spLocks noChangeArrowheads="1"/>
          </p:cNvSpPr>
          <p:nvPr/>
        </p:nvSpPr>
        <p:spPr bwMode="auto">
          <a:xfrm>
            <a:off x="1547813" y="4867275"/>
            <a:ext cx="7596187" cy="628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80000"/>
              </a:lnSpc>
              <a:defRPr/>
            </a:pPr>
            <a:r>
              <a:rPr lang="es-ES" altLang="es-PR" sz="2200">
                <a:solidFill>
                  <a:srgbClr val="000000"/>
                </a:solidFill>
                <a:latin typeface="Calibri" panose="020F0502020204030204" pitchFamily="34" charset="0"/>
              </a:rPr>
              <a:t>La articulación se ecuentra inmovilizada durante un periodo de tiempo</a:t>
            </a:r>
            <a:endParaRPr lang="en-US" altLang="es-PR" sz="2200" b="0" i="1" u="sng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</p:spTree>
    <p:custDataLst>
      <p:tags r:id="rId1"/>
    </p:custDataLst>
  </p:cSld>
  <p:clrMapOvr>
    <a:masterClrMapping/>
  </p:clrMapOvr>
  <p:transition spd="slow">
    <p:newsflash/>
    <p:sndAc>
      <p:stSnd>
        <p:snd r:embed="rId4" name="breeze.wav"/>
      </p:stSnd>
    </p:sndAc>
  </p:transition>
</p:sld>
</file>

<file path=ppt/slides/slide1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/>
          </p:cNvSpPr>
          <p:nvPr/>
        </p:nvSpPr>
        <p:spPr bwMode="auto">
          <a:xfrm>
            <a:off x="0" y="692150"/>
            <a:ext cx="9144000" cy="360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1pPr>
            <a:lvl2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2pPr>
            <a:lvl3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3pPr>
            <a:lvl4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4pPr>
            <a:lvl5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9pPr>
          </a:lstStyle>
          <a:p>
            <a:pPr algn="ctr">
              <a:lnSpc>
                <a:spcPct val="110000"/>
              </a:lnSpc>
              <a:defRPr/>
            </a:pPr>
            <a:r>
              <a:rPr lang="es-PR" altLang="es-PR" sz="2500" b="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PROGRAMA DE REHABILITACIÓN: </a:t>
            </a:r>
            <a:r>
              <a:rPr lang="es-PR" altLang="es-PR" sz="2500" b="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METAS</a:t>
            </a:r>
          </a:p>
        </p:txBody>
      </p:sp>
      <p:sp>
        <p:nvSpPr>
          <p:cNvPr id="3" name="Title 1"/>
          <p:cNvSpPr>
            <a:spLocks/>
          </p:cNvSpPr>
          <p:nvPr/>
        </p:nvSpPr>
        <p:spPr bwMode="auto">
          <a:xfrm>
            <a:off x="0" y="1125538"/>
            <a:ext cx="9144000" cy="50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1pPr>
            <a:lvl2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2pPr>
            <a:lvl3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3pPr>
            <a:lvl4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4pPr>
            <a:lvl5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9pPr>
          </a:lstStyle>
          <a:p>
            <a:pPr algn="ctr">
              <a:lnSpc>
                <a:spcPct val="120000"/>
              </a:lnSpc>
              <a:defRPr/>
            </a:pPr>
            <a:r>
              <a:rPr lang="es-PR" altLang="es-PR" sz="2800" b="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* A Corto y Largo Plazo*</a:t>
            </a:r>
          </a:p>
        </p:txBody>
      </p:sp>
      <p:pic>
        <p:nvPicPr>
          <p:cNvPr id="344068" name="Picture 4" descr="CURVHEAD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27088" y="1700213"/>
            <a:ext cx="7488237" cy="5762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4" name="Title 1"/>
          <p:cNvSpPr>
            <a:spLocks/>
          </p:cNvSpPr>
          <p:nvPr/>
        </p:nvSpPr>
        <p:spPr bwMode="auto">
          <a:xfrm>
            <a:off x="898525" y="1700213"/>
            <a:ext cx="7129463" cy="477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1pPr>
            <a:lvl2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2pPr>
            <a:lvl3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3pPr>
            <a:lvl4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4pPr>
            <a:lvl5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9pPr>
          </a:lstStyle>
          <a:p>
            <a:pPr algn="ctr">
              <a:lnSpc>
                <a:spcPct val="120000"/>
              </a:lnSpc>
              <a:defRPr/>
            </a:pPr>
            <a:r>
              <a:rPr lang="es-PR" altLang="es-PR" sz="2800" b="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 </a:t>
            </a:r>
            <a:r>
              <a:rPr lang="es-PR" altLang="es-PR" sz="2600" b="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Componentes o Metas a Corto Plazo</a:t>
            </a:r>
          </a:p>
        </p:txBody>
      </p:sp>
      <p:sp>
        <p:nvSpPr>
          <p:cNvPr id="344070" name="Text Box 6"/>
          <p:cNvSpPr txBox="1">
            <a:spLocks noChangeArrowheads="1"/>
          </p:cNvSpPr>
          <p:nvPr/>
        </p:nvSpPr>
        <p:spPr bwMode="auto">
          <a:xfrm>
            <a:off x="250825" y="5805488"/>
            <a:ext cx="8893175" cy="576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•"/>
              <a:tabLst>
                <a:tab pos="7485063" algn="l"/>
              </a:tabLst>
              <a:defRPr sz="28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>
              <a:spcBef>
                <a:spcPts val="300"/>
              </a:spcBef>
              <a:buClr>
                <a:schemeClr val="accent2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600">
                <a:solidFill>
                  <a:schemeClr val="accent2"/>
                </a:solidFill>
                <a:latin typeface="Georgia" panose="02040502050405020303" pitchFamily="18" charset="0"/>
              </a:defRPr>
            </a:lvl2pPr>
            <a:lvl3pPr marL="11430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tabLst>
                <a:tab pos="7485063" algn="l"/>
              </a:tabLst>
              <a:defRPr sz="2400">
                <a:solidFill>
                  <a:schemeClr val="accent1"/>
                </a:solidFill>
                <a:latin typeface="Georgia" panose="02040502050405020303" pitchFamily="18" charset="0"/>
              </a:defRPr>
            </a:lvl3pPr>
            <a:lvl4pPr marL="16002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tabLst>
                <a:tab pos="7485063" algn="l"/>
              </a:tabLst>
              <a:defRPr sz="2200">
                <a:solidFill>
                  <a:schemeClr val="accent1"/>
                </a:solidFill>
                <a:latin typeface="Georgia" panose="02040502050405020303" pitchFamily="18" charset="0"/>
              </a:defRPr>
            </a:lvl4pPr>
            <a:lvl5pPr marL="2057400" indent="-228600"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es-ES" altLang="es-PR" sz="1200" i="1">
                <a:latin typeface="Times New Roman" panose="02020603050405020304" pitchFamily="18" charset="0"/>
              </a:rPr>
              <a:t>NOTA</a:t>
            </a:r>
            <a:r>
              <a:rPr lang="es-ES" altLang="es-PR" sz="1200">
                <a:latin typeface="Times New Roman" panose="02020603050405020304" pitchFamily="18" charset="0"/>
              </a:rPr>
              <a:t>.</a:t>
            </a:r>
            <a:r>
              <a:rPr lang="es-ES" altLang="es-PR" sz="1200" b="0">
                <a:latin typeface="Times New Roman" panose="02020603050405020304" pitchFamily="18" charset="0"/>
              </a:rPr>
              <a:t> Tomado de: “Essential Considerations in Designing a Rehabilitation Program for the Injured Patient,” por W. E. Prentice. En </a:t>
            </a:r>
            <a:r>
              <a:rPr lang="en-US" altLang="es-PR" sz="1200" i="1">
                <a:latin typeface="Times New Roman" panose="02020603050405020304" pitchFamily="18" charset="0"/>
              </a:rPr>
              <a:t>Rehabilitation Techniques for Sports Medicine and Athletic Training</a:t>
            </a:r>
            <a:r>
              <a:rPr lang="en-US" altLang="es-PR" sz="1200" b="0">
                <a:latin typeface="Times New Roman" panose="02020603050405020304" pitchFamily="18" charset="0"/>
              </a:rPr>
              <a:t>. 5ta. ed.; (p. 11), por</a:t>
            </a:r>
            <a:r>
              <a:rPr lang="es-ES" altLang="es-PR" sz="1200">
                <a:latin typeface="Times New Roman" panose="02020603050405020304" pitchFamily="18" charset="0"/>
              </a:rPr>
              <a:t> </a:t>
            </a:r>
            <a:r>
              <a:rPr lang="es-ES" altLang="es-PR" sz="1200" b="0">
                <a:latin typeface="Times New Roman" panose="02020603050405020304" pitchFamily="18" charset="0"/>
              </a:rPr>
              <a:t>W. E. Prentice (Ed.), 2011, New York, NY: McGraw-Hill, an imprint of The McGraw-Hill Companies, Inc. C</a:t>
            </a:r>
            <a:r>
              <a:rPr lang="en-US" altLang="es-PR" sz="1200" b="0">
                <a:latin typeface="Times New Roman" panose="02020603050405020304" pitchFamily="18" charset="0"/>
              </a:rPr>
              <a:t>opyright 2011 por The McGraw-Hill Companies, Inc.</a:t>
            </a:r>
          </a:p>
        </p:txBody>
      </p:sp>
      <p:sp>
        <p:nvSpPr>
          <p:cNvPr id="985095" name="Text Box 7"/>
          <p:cNvSpPr txBox="1">
            <a:spLocks noChangeArrowheads="1"/>
          </p:cNvSpPr>
          <p:nvPr/>
        </p:nvSpPr>
        <p:spPr bwMode="auto">
          <a:xfrm>
            <a:off x="900113" y="3592513"/>
            <a:ext cx="8243887" cy="4127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defRPr/>
            </a:pPr>
            <a:r>
              <a:rPr lang="en-US" altLang="es-PR" sz="2100">
                <a:solidFill>
                  <a:srgbClr val="000000"/>
                </a:solidFill>
              </a:rPr>
              <a:t>Ejercicios isométricos</a:t>
            </a:r>
            <a:endParaRPr lang="en-US" altLang="es-PR" sz="2100" b="0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344072" name="Picture 8" descr="Bullet_Round_Diamond_Maggenta_02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4213" y="3663950"/>
            <a:ext cx="276225" cy="273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85097" name="Text Box 9"/>
          <p:cNvSpPr txBox="1">
            <a:spLocks noChangeArrowheads="1"/>
          </p:cNvSpPr>
          <p:nvPr/>
        </p:nvSpPr>
        <p:spPr bwMode="auto">
          <a:xfrm>
            <a:off x="539750" y="2349500"/>
            <a:ext cx="8318500" cy="1244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eaLnBrk="1" hangingPunct="1">
              <a:lnSpc>
                <a:spcPct val="90000"/>
              </a:lnSpc>
              <a:spcBef>
                <a:spcPct val="20000"/>
              </a:spcBef>
              <a:defRPr/>
            </a:pPr>
            <a:r>
              <a:rPr lang="en-US" altLang="es-PR" sz="2800">
                <a:effectLst>
                  <a:outerShdw blurRad="38100" dist="38100" dir="2700000" algn="tl">
                    <a:srgbClr val="C0C0C0"/>
                  </a:outerShdw>
                </a:effectLst>
                <a:latin typeface="Calibri" panose="020F0502020204030204" pitchFamily="34" charset="0"/>
              </a:rPr>
              <a:t>Restaurar, o aumentar, la </a:t>
            </a:r>
            <a:r>
              <a:rPr lang="en-US" altLang="es-PR" sz="2600" b="0"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</a:rPr>
              <a:t>aptitud muscular</a:t>
            </a:r>
            <a:r>
              <a:rPr lang="en-US" altLang="es-PR" sz="2800">
                <a:effectLst>
                  <a:outerShdw blurRad="38100" dist="38100" dir="2700000" algn="tl">
                    <a:srgbClr val="C0C0C0"/>
                  </a:outerShdw>
                </a:effectLst>
                <a:latin typeface="Calibri" panose="020F0502020204030204" pitchFamily="34" charset="0"/>
              </a:rPr>
              <a:t>: </a:t>
            </a:r>
            <a:r>
              <a:rPr lang="en-US" altLang="es-PR" sz="280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alibri" panose="020F0502020204030204" pitchFamily="34" charset="0"/>
              </a:rPr>
              <a:t>Fortaleza muscular</a:t>
            </a:r>
            <a:r>
              <a:rPr lang="en-US" altLang="es-PR" sz="2800">
                <a:effectLst>
                  <a:outerShdw blurRad="38100" dist="38100" dir="2700000" algn="tl">
                    <a:srgbClr val="C0C0C0"/>
                  </a:outerShdw>
                </a:effectLst>
                <a:latin typeface="Calibri" panose="020F0502020204030204" pitchFamily="34" charset="0"/>
              </a:rPr>
              <a:t>, </a:t>
            </a:r>
            <a:r>
              <a:rPr lang="en-US" altLang="es-PR" sz="280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alibri" panose="020F0502020204030204" pitchFamily="34" charset="0"/>
              </a:rPr>
              <a:t>tolerancia muscular</a:t>
            </a:r>
            <a:r>
              <a:rPr lang="en-US" altLang="es-PR" sz="2800">
                <a:effectLst>
                  <a:outerShdw blurRad="38100" dist="38100" dir="2700000" algn="tl">
                    <a:srgbClr val="C0C0C0"/>
                  </a:outerShdw>
                </a:effectLst>
                <a:latin typeface="Calibri" panose="020F0502020204030204" pitchFamily="34" charset="0"/>
              </a:rPr>
              <a:t> y </a:t>
            </a:r>
            <a:r>
              <a:rPr lang="en-US" altLang="es-PR" sz="280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alibri" panose="020F0502020204030204" pitchFamily="34" charset="0"/>
              </a:rPr>
              <a:t>potencia muscular </a:t>
            </a:r>
            <a:r>
              <a:rPr lang="en-US" altLang="es-PR">
                <a:effectLst>
                  <a:outerShdw blurRad="38100" dist="38100" dir="2700000" algn="tl">
                    <a:srgbClr val="C0C0C0"/>
                  </a:outerShdw>
                </a:effectLst>
              </a:rPr>
              <a:t>:</a:t>
            </a:r>
          </a:p>
        </p:txBody>
      </p:sp>
      <p:pic>
        <p:nvPicPr>
          <p:cNvPr id="344074" name="Picture 10" descr="Bullets_Arrow_Blue1_Right_03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3850" y="2420938"/>
            <a:ext cx="271463" cy="266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85099" name="Text Box 11"/>
          <p:cNvSpPr txBox="1">
            <a:spLocks noChangeArrowheads="1"/>
          </p:cNvSpPr>
          <p:nvPr/>
        </p:nvSpPr>
        <p:spPr bwMode="auto">
          <a:xfrm>
            <a:off x="1262063" y="4090988"/>
            <a:ext cx="7702550" cy="393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es-ES" altLang="es-PR" sz="2200">
                <a:solidFill>
                  <a:srgbClr val="000000"/>
                </a:solidFill>
                <a:latin typeface="Arial" panose="020B0604020202020204" pitchFamily="34" charset="0"/>
              </a:rPr>
              <a:t>Indicaciones:</a:t>
            </a:r>
            <a:endParaRPr lang="en-US" altLang="es-PR" sz="1800" b="0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344076" name="Picture 12" descr="Bullets_Arrow-Thin_Green_Right_02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42988" y="4124325"/>
            <a:ext cx="284162" cy="288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85104" name="Text Box 16"/>
          <p:cNvSpPr txBox="1">
            <a:spLocks noChangeArrowheads="1"/>
          </p:cNvSpPr>
          <p:nvPr/>
        </p:nvSpPr>
        <p:spPr bwMode="auto">
          <a:xfrm>
            <a:off x="1547813" y="4508500"/>
            <a:ext cx="7416800" cy="8969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80000"/>
              </a:lnSpc>
              <a:defRPr/>
            </a:pPr>
            <a:r>
              <a:rPr lang="es-ES" altLang="es-PR" sz="2200">
                <a:solidFill>
                  <a:srgbClr val="000000"/>
                </a:solidFill>
                <a:latin typeface="Calibri" panose="020F0502020204030204" pitchFamily="34" charset="0"/>
              </a:rPr>
              <a:t>Cuando un programa de entrenamiento con resistencia a través de un completo arco de movimiento genera daños adicionales a la lesión que se rehabilita.</a:t>
            </a:r>
            <a:endParaRPr lang="en-US" altLang="es-PR" sz="2200" b="0" i="1" u="sng">
              <a:solidFill>
                <a:srgbClr val="484876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344078" name="Picture 17" descr="Bullet_Square_Belved_Red1_02"/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03350" y="4595813"/>
            <a:ext cx="184150" cy="18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custDataLst>
      <p:tags r:id="rId1"/>
    </p:custDataLst>
  </p:cSld>
  <p:clrMapOvr>
    <a:masterClrMapping/>
  </p:clrMapOvr>
  <p:transition spd="slow">
    <p:newsflash/>
    <p:sndAc>
      <p:stSnd>
        <p:snd r:embed="rId4" name="breeze.wav"/>
      </p:stSnd>
    </p:sndAc>
  </p:transition>
</p:sld>
</file>

<file path=ppt/slides/slide1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/>
          </p:cNvSpPr>
          <p:nvPr/>
        </p:nvSpPr>
        <p:spPr bwMode="auto">
          <a:xfrm>
            <a:off x="0" y="692150"/>
            <a:ext cx="9144000" cy="360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1pPr>
            <a:lvl2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2pPr>
            <a:lvl3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3pPr>
            <a:lvl4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4pPr>
            <a:lvl5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9pPr>
          </a:lstStyle>
          <a:p>
            <a:pPr algn="ctr">
              <a:lnSpc>
                <a:spcPct val="110000"/>
              </a:lnSpc>
              <a:defRPr/>
            </a:pPr>
            <a:r>
              <a:rPr lang="es-PR" altLang="es-PR" sz="2500" b="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PROGRAMA DE REHABILITACIÓN: </a:t>
            </a:r>
            <a:r>
              <a:rPr lang="es-PR" altLang="es-PR" sz="2500" b="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METAS</a:t>
            </a:r>
          </a:p>
        </p:txBody>
      </p:sp>
      <p:sp>
        <p:nvSpPr>
          <p:cNvPr id="3" name="Title 1"/>
          <p:cNvSpPr>
            <a:spLocks/>
          </p:cNvSpPr>
          <p:nvPr/>
        </p:nvSpPr>
        <p:spPr bwMode="auto">
          <a:xfrm>
            <a:off x="0" y="1125538"/>
            <a:ext cx="9144000" cy="50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1pPr>
            <a:lvl2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2pPr>
            <a:lvl3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3pPr>
            <a:lvl4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4pPr>
            <a:lvl5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9pPr>
          </a:lstStyle>
          <a:p>
            <a:pPr algn="ctr">
              <a:lnSpc>
                <a:spcPct val="120000"/>
              </a:lnSpc>
              <a:defRPr/>
            </a:pPr>
            <a:r>
              <a:rPr lang="es-PR" altLang="es-PR" sz="2800" b="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* A Corto y Largo Plazo*</a:t>
            </a:r>
          </a:p>
        </p:txBody>
      </p:sp>
      <p:pic>
        <p:nvPicPr>
          <p:cNvPr id="346116" name="Picture 4" descr="CURVHEAD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27088" y="1700213"/>
            <a:ext cx="7488237" cy="5762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4" name="Title 1"/>
          <p:cNvSpPr>
            <a:spLocks/>
          </p:cNvSpPr>
          <p:nvPr/>
        </p:nvSpPr>
        <p:spPr bwMode="auto">
          <a:xfrm>
            <a:off x="898525" y="1700213"/>
            <a:ext cx="7129463" cy="477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1pPr>
            <a:lvl2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2pPr>
            <a:lvl3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3pPr>
            <a:lvl4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4pPr>
            <a:lvl5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9pPr>
          </a:lstStyle>
          <a:p>
            <a:pPr algn="ctr">
              <a:lnSpc>
                <a:spcPct val="120000"/>
              </a:lnSpc>
              <a:defRPr/>
            </a:pPr>
            <a:r>
              <a:rPr lang="es-PR" altLang="es-PR" sz="2800" b="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 </a:t>
            </a:r>
            <a:r>
              <a:rPr lang="es-PR" altLang="es-PR" sz="2600" b="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Componentes o Metas a Corto Plazo</a:t>
            </a:r>
          </a:p>
        </p:txBody>
      </p:sp>
      <p:sp>
        <p:nvSpPr>
          <p:cNvPr id="346118" name="Text Box 6"/>
          <p:cNvSpPr txBox="1">
            <a:spLocks noChangeArrowheads="1"/>
          </p:cNvSpPr>
          <p:nvPr/>
        </p:nvSpPr>
        <p:spPr bwMode="auto">
          <a:xfrm>
            <a:off x="250825" y="5805488"/>
            <a:ext cx="8893175" cy="576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•"/>
              <a:tabLst>
                <a:tab pos="7485063" algn="l"/>
              </a:tabLst>
              <a:defRPr sz="28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>
              <a:spcBef>
                <a:spcPts val="300"/>
              </a:spcBef>
              <a:buClr>
                <a:schemeClr val="accent2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600">
                <a:solidFill>
                  <a:schemeClr val="accent2"/>
                </a:solidFill>
                <a:latin typeface="Georgia" panose="02040502050405020303" pitchFamily="18" charset="0"/>
              </a:defRPr>
            </a:lvl2pPr>
            <a:lvl3pPr marL="11430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tabLst>
                <a:tab pos="7485063" algn="l"/>
              </a:tabLst>
              <a:defRPr sz="2400">
                <a:solidFill>
                  <a:schemeClr val="accent1"/>
                </a:solidFill>
                <a:latin typeface="Georgia" panose="02040502050405020303" pitchFamily="18" charset="0"/>
              </a:defRPr>
            </a:lvl3pPr>
            <a:lvl4pPr marL="16002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tabLst>
                <a:tab pos="7485063" algn="l"/>
              </a:tabLst>
              <a:defRPr sz="2200">
                <a:solidFill>
                  <a:schemeClr val="accent1"/>
                </a:solidFill>
                <a:latin typeface="Georgia" panose="02040502050405020303" pitchFamily="18" charset="0"/>
              </a:defRPr>
            </a:lvl4pPr>
            <a:lvl5pPr marL="2057400" indent="-228600"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es-ES" altLang="es-PR" sz="1200" i="1">
                <a:latin typeface="Times New Roman" panose="02020603050405020304" pitchFamily="18" charset="0"/>
              </a:rPr>
              <a:t>NOTA</a:t>
            </a:r>
            <a:r>
              <a:rPr lang="es-ES" altLang="es-PR" sz="1200">
                <a:latin typeface="Times New Roman" panose="02020603050405020304" pitchFamily="18" charset="0"/>
              </a:rPr>
              <a:t>.</a:t>
            </a:r>
            <a:r>
              <a:rPr lang="es-ES" altLang="es-PR" sz="1200" b="0">
                <a:latin typeface="Times New Roman" panose="02020603050405020304" pitchFamily="18" charset="0"/>
              </a:rPr>
              <a:t> Tomado de: “Essential Considerations in Designing a Rehabilitation Program for the Injured Patient,” por W. E. Prentice. En </a:t>
            </a:r>
            <a:r>
              <a:rPr lang="en-US" altLang="es-PR" sz="1200" i="1">
                <a:latin typeface="Times New Roman" panose="02020603050405020304" pitchFamily="18" charset="0"/>
              </a:rPr>
              <a:t>Rehabilitation Techniques for Sports Medicine and Athletic Training</a:t>
            </a:r>
            <a:r>
              <a:rPr lang="en-US" altLang="es-PR" sz="1200" b="0">
                <a:latin typeface="Times New Roman" panose="02020603050405020304" pitchFamily="18" charset="0"/>
              </a:rPr>
              <a:t>. 5ta. ed.; (p. 11), por</a:t>
            </a:r>
            <a:r>
              <a:rPr lang="es-ES" altLang="es-PR" sz="1200">
                <a:latin typeface="Times New Roman" panose="02020603050405020304" pitchFamily="18" charset="0"/>
              </a:rPr>
              <a:t> </a:t>
            </a:r>
            <a:r>
              <a:rPr lang="es-ES" altLang="es-PR" sz="1200" b="0">
                <a:latin typeface="Times New Roman" panose="02020603050405020304" pitchFamily="18" charset="0"/>
              </a:rPr>
              <a:t>W. E. Prentice (Ed.), 2011, New York, NY: McGraw-Hill, an imprint of The McGraw-Hill Companies, Inc. C</a:t>
            </a:r>
            <a:r>
              <a:rPr lang="en-US" altLang="es-PR" sz="1200" b="0">
                <a:latin typeface="Times New Roman" panose="02020603050405020304" pitchFamily="18" charset="0"/>
              </a:rPr>
              <a:t>opyright 2011 por The McGraw-Hill Companies, Inc.</a:t>
            </a:r>
          </a:p>
        </p:txBody>
      </p:sp>
      <p:sp>
        <p:nvSpPr>
          <p:cNvPr id="987143" name="Text Box 7"/>
          <p:cNvSpPr txBox="1">
            <a:spLocks noChangeArrowheads="1"/>
          </p:cNvSpPr>
          <p:nvPr/>
        </p:nvSpPr>
        <p:spPr bwMode="auto">
          <a:xfrm>
            <a:off x="900113" y="3592513"/>
            <a:ext cx="8243887" cy="4127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defRPr/>
            </a:pPr>
            <a:r>
              <a:rPr lang="en-US" altLang="es-PR" sz="2100">
                <a:solidFill>
                  <a:srgbClr val="000000"/>
                </a:solidFill>
              </a:rPr>
              <a:t>Ejercicios isométricos</a:t>
            </a:r>
            <a:endParaRPr lang="en-US" altLang="es-PR" sz="2100" b="0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346120" name="Picture 8" descr="Bullet_Round_Diamond_Maggenta_02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4213" y="3663950"/>
            <a:ext cx="276225" cy="273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87145" name="Text Box 9"/>
          <p:cNvSpPr txBox="1">
            <a:spLocks noChangeArrowheads="1"/>
          </p:cNvSpPr>
          <p:nvPr/>
        </p:nvSpPr>
        <p:spPr bwMode="auto">
          <a:xfrm>
            <a:off x="539750" y="2349500"/>
            <a:ext cx="8318500" cy="1244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eaLnBrk="1" hangingPunct="1">
              <a:lnSpc>
                <a:spcPct val="90000"/>
              </a:lnSpc>
              <a:spcBef>
                <a:spcPct val="20000"/>
              </a:spcBef>
              <a:defRPr/>
            </a:pPr>
            <a:r>
              <a:rPr lang="en-US" altLang="es-PR" sz="2800">
                <a:effectLst>
                  <a:outerShdw blurRad="38100" dist="38100" dir="2700000" algn="tl">
                    <a:srgbClr val="C0C0C0"/>
                  </a:outerShdw>
                </a:effectLst>
                <a:latin typeface="Calibri" panose="020F0502020204030204" pitchFamily="34" charset="0"/>
              </a:rPr>
              <a:t>Restaurar, o aumentar, la </a:t>
            </a:r>
            <a:r>
              <a:rPr lang="en-US" altLang="es-PR" sz="2600" b="0"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</a:rPr>
              <a:t>aptitud muscular</a:t>
            </a:r>
            <a:r>
              <a:rPr lang="en-US" altLang="es-PR" sz="2800">
                <a:effectLst>
                  <a:outerShdw blurRad="38100" dist="38100" dir="2700000" algn="tl">
                    <a:srgbClr val="C0C0C0"/>
                  </a:outerShdw>
                </a:effectLst>
                <a:latin typeface="Calibri" panose="020F0502020204030204" pitchFamily="34" charset="0"/>
              </a:rPr>
              <a:t>: </a:t>
            </a:r>
            <a:r>
              <a:rPr lang="en-US" altLang="es-PR" sz="280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alibri" panose="020F0502020204030204" pitchFamily="34" charset="0"/>
              </a:rPr>
              <a:t>Fortaleza muscular</a:t>
            </a:r>
            <a:r>
              <a:rPr lang="en-US" altLang="es-PR" sz="2800">
                <a:effectLst>
                  <a:outerShdw blurRad="38100" dist="38100" dir="2700000" algn="tl">
                    <a:srgbClr val="C0C0C0"/>
                  </a:outerShdw>
                </a:effectLst>
                <a:latin typeface="Calibri" panose="020F0502020204030204" pitchFamily="34" charset="0"/>
              </a:rPr>
              <a:t>, </a:t>
            </a:r>
            <a:r>
              <a:rPr lang="en-US" altLang="es-PR" sz="280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alibri" panose="020F0502020204030204" pitchFamily="34" charset="0"/>
              </a:rPr>
              <a:t>tolerancia muscular</a:t>
            </a:r>
            <a:r>
              <a:rPr lang="en-US" altLang="es-PR" sz="2800">
                <a:effectLst>
                  <a:outerShdw blurRad="38100" dist="38100" dir="2700000" algn="tl">
                    <a:srgbClr val="C0C0C0"/>
                  </a:outerShdw>
                </a:effectLst>
                <a:latin typeface="Calibri" panose="020F0502020204030204" pitchFamily="34" charset="0"/>
              </a:rPr>
              <a:t> y </a:t>
            </a:r>
            <a:r>
              <a:rPr lang="en-US" altLang="es-PR" sz="280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alibri" panose="020F0502020204030204" pitchFamily="34" charset="0"/>
              </a:rPr>
              <a:t>potencia muscular </a:t>
            </a:r>
            <a:r>
              <a:rPr lang="en-US" altLang="es-PR">
                <a:effectLst>
                  <a:outerShdw blurRad="38100" dist="38100" dir="2700000" algn="tl">
                    <a:srgbClr val="C0C0C0"/>
                  </a:outerShdw>
                </a:effectLst>
              </a:rPr>
              <a:t>:</a:t>
            </a:r>
          </a:p>
        </p:txBody>
      </p:sp>
      <p:pic>
        <p:nvPicPr>
          <p:cNvPr id="346122" name="Picture 10" descr="Bullets_Arrow_Blue1_Right_03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3850" y="2420938"/>
            <a:ext cx="271463" cy="266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87147" name="Text Box 11"/>
          <p:cNvSpPr txBox="1">
            <a:spLocks noChangeArrowheads="1"/>
          </p:cNvSpPr>
          <p:nvPr/>
        </p:nvSpPr>
        <p:spPr bwMode="auto">
          <a:xfrm>
            <a:off x="1262063" y="4090988"/>
            <a:ext cx="7702550" cy="393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es-ES" altLang="es-PR" sz="2200">
                <a:solidFill>
                  <a:srgbClr val="000000"/>
                </a:solidFill>
                <a:latin typeface="Arial" panose="020B0604020202020204" pitchFamily="34" charset="0"/>
              </a:rPr>
              <a:t>Beneficios:</a:t>
            </a:r>
            <a:endParaRPr lang="en-US" altLang="es-PR" sz="1800" b="0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346124" name="Picture 12" descr="Bullets_Arrow-Thin_Green_Right_02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42988" y="4124325"/>
            <a:ext cx="284162" cy="288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87149" name="Text Box 13"/>
          <p:cNvSpPr txBox="1">
            <a:spLocks noChangeArrowheads="1"/>
          </p:cNvSpPr>
          <p:nvPr/>
        </p:nvSpPr>
        <p:spPr bwMode="auto">
          <a:xfrm>
            <a:off x="1547813" y="4508500"/>
            <a:ext cx="7596187" cy="3603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80000"/>
              </a:lnSpc>
              <a:defRPr/>
            </a:pPr>
            <a:r>
              <a:rPr lang="es-ES" altLang="es-PR" sz="2200">
                <a:solidFill>
                  <a:srgbClr val="000000"/>
                </a:solidFill>
                <a:latin typeface="Calibri" panose="020F0502020204030204" pitchFamily="34" charset="0"/>
              </a:rPr>
              <a:t>Incrementa la fortaleza muscular isométrica</a:t>
            </a:r>
            <a:endParaRPr lang="en-US" altLang="es-PR" sz="2200" b="0" i="1" u="sng">
              <a:solidFill>
                <a:srgbClr val="484876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346126" name="Picture 14" descr="Bullet_Square_Belved_Red1_02"/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03350" y="4595813"/>
            <a:ext cx="184150" cy="18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87151" name="Text Box 15"/>
          <p:cNvSpPr txBox="1">
            <a:spLocks noChangeArrowheads="1"/>
          </p:cNvSpPr>
          <p:nvPr/>
        </p:nvSpPr>
        <p:spPr bwMode="auto">
          <a:xfrm>
            <a:off x="1547813" y="4868863"/>
            <a:ext cx="7596187" cy="8969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80000"/>
              </a:lnSpc>
              <a:defRPr/>
            </a:pPr>
            <a:r>
              <a:rPr lang="es-ES" altLang="es-PR" sz="2200">
                <a:solidFill>
                  <a:srgbClr val="000000"/>
                </a:solidFill>
                <a:latin typeface="Calibri" panose="020F0502020204030204" pitchFamily="34" charset="0"/>
              </a:rPr>
              <a:t>Ayuda a disminuir la magnitud del estado de atrofia muscular que se manifiesta durante el periodo de inmovilización de una extreminad lesionada</a:t>
            </a:r>
            <a:endParaRPr lang="en-US" altLang="es-PR" sz="2200" b="0" i="1" u="sng">
              <a:solidFill>
                <a:srgbClr val="484876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346128" name="Picture 16" descr="Bullet_Square_Belved_Red1_02"/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03350" y="4956175"/>
            <a:ext cx="184150" cy="18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custDataLst>
      <p:tags r:id="rId1"/>
    </p:custDataLst>
  </p:cSld>
  <p:clrMapOvr>
    <a:masterClrMapping/>
  </p:clrMapOvr>
  <p:transition spd="slow">
    <p:newsflash/>
    <p:sndAc>
      <p:stSnd>
        <p:snd r:embed="rId4" name="breeze.wav"/>
      </p:stSnd>
    </p:sndAc>
  </p:transition>
</p:sld>
</file>

<file path=ppt/slides/slide1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/>
          </p:cNvSpPr>
          <p:nvPr/>
        </p:nvSpPr>
        <p:spPr bwMode="auto">
          <a:xfrm>
            <a:off x="0" y="692150"/>
            <a:ext cx="9144000" cy="360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1pPr>
            <a:lvl2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2pPr>
            <a:lvl3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3pPr>
            <a:lvl4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4pPr>
            <a:lvl5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9pPr>
          </a:lstStyle>
          <a:p>
            <a:pPr algn="ctr">
              <a:lnSpc>
                <a:spcPct val="110000"/>
              </a:lnSpc>
              <a:defRPr/>
            </a:pPr>
            <a:r>
              <a:rPr lang="es-PR" altLang="es-PR" sz="2500" b="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PROGRAMA DE REHABILITACIÓN: </a:t>
            </a:r>
            <a:r>
              <a:rPr lang="es-PR" altLang="es-PR" sz="2500" b="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METAS</a:t>
            </a:r>
          </a:p>
        </p:txBody>
      </p:sp>
      <p:sp>
        <p:nvSpPr>
          <p:cNvPr id="3" name="Title 1"/>
          <p:cNvSpPr>
            <a:spLocks/>
          </p:cNvSpPr>
          <p:nvPr/>
        </p:nvSpPr>
        <p:spPr bwMode="auto">
          <a:xfrm>
            <a:off x="0" y="1125538"/>
            <a:ext cx="9144000" cy="50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1pPr>
            <a:lvl2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2pPr>
            <a:lvl3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3pPr>
            <a:lvl4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4pPr>
            <a:lvl5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9pPr>
          </a:lstStyle>
          <a:p>
            <a:pPr algn="ctr">
              <a:lnSpc>
                <a:spcPct val="120000"/>
              </a:lnSpc>
              <a:defRPr/>
            </a:pPr>
            <a:r>
              <a:rPr lang="es-PR" altLang="es-PR" sz="2800" b="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* A Corto y Largo Plazo*</a:t>
            </a:r>
          </a:p>
        </p:txBody>
      </p:sp>
      <p:pic>
        <p:nvPicPr>
          <p:cNvPr id="348164" name="Picture 4" descr="CURVHEAD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27088" y="1700213"/>
            <a:ext cx="7488237" cy="5762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4" name="Title 1"/>
          <p:cNvSpPr>
            <a:spLocks/>
          </p:cNvSpPr>
          <p:nvPr/>
        </p:nvSpPr>
        <p:spPr bwMode="auto">
          <a:xfrm>
            <a:off x="898525" y="1700213"/>
            <a:ext cx="7129463" cy="477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1pPr>
            <a:lvl2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2pPr>
            <a:lvl3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3pPr>
            <a:lvl4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4pPr>
            <a:lvl5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9pPr>
          </a:lstStyle>
          <a:p>
            <a:pPr algn="ctr">
              <a:lnSpc>
                <a:spcPct val="120000"/>
              </a:lnSpc>
              <a:defRPr/>
            </a:pPr>
            <a:r>
              <a:rPr lang="es-PR" altLang="es-PR" sz="2800" b="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 </a:t>
            </a:r>
            <a:r>
              <a:rPr lang="es-PR" altLang="es-PR" sz="2600" b="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Componentes o Metas a Corto Plazo</a:t>
            </a:r>
          </a:p>
        </p:txBody>
      </p:sp>
      <p:sp>
        <p:nvSpPr>
          <p:cNvPr id="348166" name="Text Box 6"/>
          <p:cNvSpPr txBox="1">
            <a:spLocks noChangeArrowheads="1"/>
          </p:cNvSpPr>
          <p:nvPr/>
        </p:nvSpPr>
        <p:spPr bwMode="auto">
          <a:xfrm>
            <a:off x="250825" y="5805488"/>
            <a:ext cx="8893175" cy="576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•"/>
              <a:tabLst>
                <a:tab pos="7485063" algn="l"/>
              </a:tabLst>
              <a:defRPr sz="28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>
              <a:spcBef>
                <a:spcPts val="300"/>
              </a:spcBef>
              <a:buClr>
                <a:schemeClr val="accent2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600">
                <a:solidFill>
                  <a:schemeClr val="accent2"/>
                </a:solidFill>
                <a:latin typeface="Georgia" panose="02040502050405020303" pitchFamily="18" charset="0"/>
              </a:defRPr>
            </a:lvl2pPr>
            <a:lvl3pPr marL="11430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tabLst>
                <a:tab pos="7485063" algn="l"/>
              </a:tabLst>
              <a:defRPr sz="2400">
                <a:solidFill>
                  <a:schemeClr val="accent1"/>
                </a:solidFill>
                <a:latin typeface="Georgia" panose="02040502050405020303" pitchFamily="18" charset="0"/>
              </a:defRPr>
            </a:lvl3pPr>
            <a:lvl4pPr marL="16002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tabLst>
                <a:tab pos="7485063" algn="l"/>
              </a:tabLst>
              <a:defRPr sz="2200">
                <a:solidFill>
                  <a:schemeClr val="accent1"/>
                </a:solidFill>
                <a:latin typeface="Georgia" panose="02040502050405020303" pitchFamily="18" charset="0"/>
              </a:defRPr>
            </a:lvl4pPr>
            <a:lvl5pPr marL="2057400" indent="-228600"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es-ES" altLang="es-PR" sz="1200" i="1">
                <a:latin typeface="Times New Roman" panose="02020603050405020304" pitchFamily="18" charset="0"/>
              </a:rPr>
              <a:t>NOTA</a:t>
            </a:r>
            <a:r>
              <a:rPr lang="es-ES" altLang="es-PR" sz="1200">
                <a:latin typeface="Times New Roman" panose="02020603050405020304" pitchFamily="18" charset="0"/>
              </a:rPr>
              <a:t>.</a:t>
            </a:r>
            <a:r>
              <a:rPr lang="es-ES" altLang="es-PR" sz="1200" b="0">
                <a:latin typeface="Times New Roman" panose="02020603050405020304" pitchFamily="18" charset="0"/>
              </a:rPr>
              <a:t> Tomado de: “Essential Considerations in Designing a Rehabilitation Program for the Injured Patient,” por W. E. Prentice. En </a:t>
            </a:r>
            <a:r>
              <a:rPr lang="en-US" altLang="es-PR" sz="1200" i="1">
                <a:latin typeface="Times New Roman" panose="02020603050405020304" pitchFamily="18" charset="0"/>
              </a:rPr>
              <a:t>Rehabilitation Techniques for Sports Medicine and Athletic Training</a:t>
            </a:r>
            <a:r>
              <a:rPr lang="en-US" altLang="es-PR" sz="1200" b="0">
                <a:latin typeface="Times New Roman" panose="02020603050405020304" pitchFamily="18" charset="0"/>
              </a:rPr>
              <a:t>. 5ta. ed.; (p. 11), por</a:t>
            </a:r>
            <a:r>
              <a:rPr lang="es-ES" altLang="es-PR" sz="1200">
                <a:latin typeface="Times New Roman" panose="02020603050405020304" pitchFamily="18" charset="0"/>
              </a:rPr>
              <a:t> </a:t>
            </a:r>
            <a:r>
              <a:rPr lang="es-ES" altLang="es-PR" sz="1200" b="0">
                <a:latin typeface="Times New Roman" panose="02020603050405020304" pitchFamily="18" charset="0"/>
              </a:rPr>
              <a:t>W. E. Prentice (Ed.), 2011, New York, NY: McGraw-Hill, an imprint of The McGraw-Hill Companies, Inc. C</a:t>
            </a:r>
            <a:r>
              <a:rPr lang="en-US" altLang="es-PR" sz="1200" b="0">
                <a:latin typeface="Times New Roman" panose="02020603050405020304" pitchFamily="18" charset="0"/>
              </a:rPr>
              <a:t>opyright 2011 por The McGraw-Hill Companies, Inc.</a:t>
            </a:r>
          </a:p>
        </p:txBody>
      </p:sp>
      <p:sp>
        <p:nvSpPr>
          <p:cNvPr id="989191" name="Text Box 7"/>
          <p:cNvSpPr txBox="1">
            <a:spLocks noChangeArrowheads="1"/>
          </p:cNvSpPr>
          <p:nvPr/>
        </p:nvSpPr>
        <p:spPr bwMode="auto">
          <a:xfrm>
            <a:off x="900113" y="3592513"/>
            <a:ext cx="8243887" cy="4127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defRPr/>
            </a:pPr>
            <a:r>
              <a:rPr lang="en-US" altLang="es-PR" sz="2100">
                <a:solidFill>
                  <a:srgbClr val="000000"/>
                </a:solidFill>
              </a:rPr>
              <a:t>Ejercicios isométricos:</a:t>
            </a:r>
            <a:endParaRPr lang="en-US" altLang="es-PR" sz="2100" b="0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348168" name="Picture 8" descr="Bullet_Round_Diamond_Maggenta_02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4213" y="3663950"/>
            <a:ext cx="276225" cy="273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89193" name="Text Box 9"/>
          <p:cNvSpPr txBox="1">
            <a:spLocks noChangeArrowheads="1"/>
          </p:cNvSpPr>
          <p:nvPr/>
        </p:nvSpPr>
        <p:spPr bwMode="auto">
          <a:xfrm>
            <a:off x="539750" y="2349500"/>
            <a:ext cx="8318500" cy="1244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eaLnBrk="1" hangingPunct="1">
              <a:lnSpc>
                <a:spcPct val="90000"/>
              </a:lnSpc>
              <a:spcBef>
                <a:spcPct val="20000"/>
              </a:spcBef>
              <a:defRPr/>
            </a:pPr>
            <a:r>
              <a:rPr lang="en-US" altLang="es-PR" sz="2800">
                <a:effectLst>
                  <a:outerShdw blurRad="38100" dist="38100" dir="2700000" algn="tl">
                    <a:srgbClr val="C0C0C0"/>
                  </a:outerShdw>
                </a:effectLst>
                <a:latin typeface="Calibri" panose="020F0502020204030204" pitchFamily="34" charset="0"/>
              </a:rPr>
              <a:t>Restaurar, o aumentar, la </a:t>
            </a:r>
            <a:r>
              <a:rPr lang="en-US" altLang="es-PR" sz="2600" b="0"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</a:rPr>
              <a:t>aptitud muscular</a:t>
            </a:r>
            <a:r>
              <a:rPr lang="en-US" altLang="es-PR" sz="2800">
                <a:effectLst>
                  <a:outerShdw blurRad="38100" dist="38100" dir="2700000" algn="tl">
                    <a:srgbClr val="C0C0C0"/>
                  </a:outerShdw>
                </a:effectLst>
                <a:latin typeface="Calibri" panose="020F0502020204030204" pitchFamily="34" charset="0"/>
              </a:rPr>
              <a:t>: </a:t>
            </a:r>
            <a:r>
              <a:rPr lang="en-US" altLang="es-PR" sz="280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alibri" panose="020F0502020204030204" pitchFamily="34" charset="0"/>
              </a:rPr>
              <a:t>Fortaleza muscular</a:t>
            </a:r>
            <a:r>
              <a:rPr lang="en-US" altLang="es-PR" sz="2800">
                <a:effectLst>
                  <a:outerShdw blurRad="38100" dist="38100" dir="2700000" algn="tl">
                    <a:srgbClr val="C0C0C0"/>
                  </a:outerShdw>
                </a:effectLst>
                <a:latin typeface="Calibri" panose="020F0502020204030204" pitchFamily="34" charset="0"/>
              </a:rPr>
              <a:t>, </a:t>
            </a:r>
            <a:r>
              <a:rPr lang="en-US" altLang="es-PR" sz="280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alibri" panose="020F0502020204030204" pitchFamily="34" charset="0"/>
              </a:rPr>
              <a:t>tolerancia muscular</a:t>
            </a:r>
            <a:r>
              <a:rPr lang="en-US" altLang="es-PR" sz="2800">
                <a:effectLst>
                  <a:outerShdw blurRad="38100" dist="38100" dir="2700000" algn="tl">
                    <a:srgbClr val="C0C0C0"/>
                  </a:outerShdw>
                </a:effectLst>
                <a:latin typeface="Calibri" panose="020F0502020204030204" pitchFamily="34" charset="0"/>
              </a:rPr>
              <a:t> y </a:t>
            </a:r>
            <a:r>
              <a:rPr lang="en-US" altLang="es-PR" sz="280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alibri" panose="020F0502020204030204" pitchFamily="34" charset="0"/>
              </a:rPr>
              <a:t>potencia muscular </a:t>
            </a:r>
            <a:r>
              <a:rPr lang="en-US" altLang="es-PR">
                <a:effectLst>
                  <a:outerShdw blurRad="38100" dist="38100" dir="2700000" algn="tl">
                    <a:srgbClr val="C0C0C0"/>
                  </a:outerShdw>
                </a:effectLst>
              </a:rPr>
              <a:t>:</a:t>
            </a:r>
          </a:p>
        </p:txBody>
      </p:sp>
      <p:pic>
        <p:nvPicPr>
          <p:cNvPr id="348170" name="Picture 10" descr="Bullets_Arrow_Blue1_Right_03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3850" y="2420938"/>
            <a:ext cx="271463" cy="266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89195" name="Text Box 11"/>
          <p:cNvSpPr txBox="1">
            <a:spLocks noChangeArrowheads="1"/>
          </p:cNvSpPr>
          <p:nvPr/>
        </p:nvSpPr>
        <p:spPr bwMode="auto">
          <a:xfrm>
            <a:off x="1262063" y="4090988"/>
            <a:ext cx="7702550" cy="393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es-ES" altLang="es-PR" sz="2200">
                <a:solidFill>
                  <a:srgbClr val="000000"/>
                </a:solidFill>
                <a:latin typeface="Arial" panose="020B0604020202020204" pitchFamily="34" charset="0"/>
              </a:rPr>
              <a:t>Beneficios:</a:t>
            </a:r>
            <a:endParaRPr lang="en-US" altLang="es-PR" sz="1800" b="0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348172" name="Picture 12" descr="Bullets_Arrow-Thin_Green_Right_02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42988" y="4124325"/>
            <a:ext cx="284162" cy="288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89197" name="Text Box 13"/>
          <p:cNvSpPr txBox="1">
            <a:spLocks noChangeArrowheads="1"/>
          </p:cNvSpPr>
          <p:nvPr/>
        </p:nvSpPr>
        <p:spPr bwMode="auto">
          <a:xfrm>
            <a:off x="1547813" y="4508500"/>
            <a:ext cx="7596187" cy="3603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80000"/>
              </a:lnSpc>
              <a:defRPr/>
            </a:pPr>
            <a:r>
              <a:rPr lang="es-ES" altLang="es-PR" sz="2200">
                <a:solidFill>
                  <a:srgbClr val="000000"/>
                </a:solidFill>
                <a:latin typeface="Calibri" panose="020F0502020204030204" pitchFamily="34" charset="0"/>
              </a:rPr>
              <a:t>Asiste en la prevención de la inflamación:</a:t>
            </a:r>
            <a:endParaRPr lang="en-US" altLang="es-PR" sz="2200" b="0" i="1" u="sng">
              <a:solidFill>
                <a:srgbClr val="484876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348174" name="Picture 14" descr="Bullet_Square_Belved_Red1_02"/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03350" y="4595813"/>
            <a:ext cx="184150" cy="18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89199" name="Text Box 15"/>
          <p:cNvSpPr txBox="1">
            <a:spLocks noChangeArrowheads="1"/>
          </p:cNvSpPr>
          <p:nvPr/>
        </p:nvSpPr>
        <p:spPr bwMode="auto">
          <a:xfrm>
            <a:off x="1547813" y="4868863"/>
            <a:ext cx="7272337" cy="8969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80000"/>
              </a:lnSpc>
              <a:defRPr/>
            </a:pPr>
            <a:r>
              <a:rPr lang="es-ES" altLang="es-PR" sz="2200">
                <a:solidFill>
                  <a:srgbClr val="000000"/>
                </a:solidFill>
                <a:latin typeface="Calibri" panose="020F0502020204030204" pitchFamily="34" charset="0"/>
              </a:rPr>
              <a:t>La acción periódica de la contracciones musculares de tipo isométrica (accción de bombeo), ayuda a eliminar los líquidos y el edema</a:t>
            </a:r>
            <a:endParaRPr lang="en-US" altLang="es-PR" sz="2200" b="0" i="1" u="sng">
              <a:solidFill>
                <a:srgbClr val="484876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</p:spTree>
    <p:custDataLst>
      <p:tags r:id="rId1"/>
    </p:custDataLst>
  </p:cSld>
  <p:clrMapOvr>
    <a:masterClrMapping/>
  </p:clrMapOvr>
  <p:transition spd="slow">
    <p:newsflash/>
    <p:sndAc>
      <p:stSnd>
        <p:snd r:embed="rId4" name="breeze.wav"/>
      </p:stSnd>
    </p:sndAc>
  </p:transition>
</p:sld>
</file>

<file path=ppt/slides/slide1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/>
          </p:cNvSpPr>
          <p:nvPr/>
        </p:nvSpPr>
        <p:spPr bwMode="auto">
          <a:xfrm>
            <a:off x="0" y="692150"/>
            <a:ext cx="9144000" cy="360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1pPr>
            <a:lvl2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2pPr>
            <a:lvl3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3pPr>
            <a:lvl4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4pPr>
            <a:lvl5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9pPr>
          </a:lstStyle>
          <a:p>
            <a:pPr algn="ctr">
              <a:lnSpc>
                <a:spcPct val="110000"/>
              </a:lnSpc>
              <a:defRPr/>
            </a:pPr>
            <a:r>
              <a:rPr lang="es-PR" altLang="es-PR" sz="2500" b="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PROGRAMA DE REHABILITACIÓN: </a:t>
            </a:r>
            <a:r>
              <a:rPr lang="es-PR" altLang="es-PR" sz="2500" b="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METAS</a:t>
            </a:r>
          </a:p>
        </p:txBody>
      </p:sp>
      <p:sp>
        <p:nvSpPr>
          <p:cNvPr id="3" name="Title 1"/>
          <p:cNvSpPr>
            <a:spLocks/>
          </p:cNvSpPr>
          <p:nvPr/>
        </p:nvSpPr>
        <p:spPr bwMode="auto">
          <a:xfrm>
            <a:off x="0" y="1125538"/>
            <a:ext cx="9144000" cy="50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1pPr>
            <a:lvl2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2pPr>
            <a:lvl3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3pPr>
            <a:lvl4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4pPr>
            <a:lvl5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9pPr>
          </a:lstStyle>
          <a:p>
            <a:pPr algn="ctr">
              <a:lnSpc>
                <a:spcPct val="120000"/>
              </a:lnSpc>
              <a:defRPr/>
            </a:pPr>
            <a:r>
              <a:rPr lang="es-PR" altLang="es-PR" sz="2800" b="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* A Corto y Largo Plazo*</a:t>
            </a:r>
          </a:p>
        </p:txBody>
      </p:sp>
      <p:pic>
        <p:nvPicPr>
          <p:cNvPr id="350212" name="Picture 4" descr="CURVHEAD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27088" y="1700213"/>
            <a:ext cx="7488237" cy="5762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4" name="Title 1"/>
          <p:cNvSpPr>
            <a:spLocks/>
          </p:cNvSpPr>
          <p:nvPr/>
        </p:nvSpPr>
        <p:spPr bwMode="auto">
          <a:xfrm>
            <a:off x="898525" y="1700213"/>
            <a:ext cx="7129463" cy="477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1pPr>
            <a:lvl2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2pPr>
            <a:lvl3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3pPr>
            <a:lvl4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4pPr>
            <a:lvl5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9pPr>
          </a:lstStyle>
          <a:p>
            <a:pPr algn="ctr">
              <a:lnSpc>
                <a:spcPct val="120000"/>
              </a:lnSpc>
              <a:defRPr/>
            </a:pPr>
            <a:r>
              <a:rPr lang="es-PR" altLang="es-PR" sz="2800" b="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 </a:t>
            </a:r>
            <a:r>
              <a:rPr lang="es-PR" altLang="es-PR" sz="2600" b="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Componentes o Metas a Corto Plazo</a:t>
            </a:r>
          </a:p>
        </p:txBody>
      </p:sp>
      <p:sp>
        <p:nvSpPr>
          <p:cNvPr id="350214" name="Text Box 6"/>
          <p:cNvSpPr txBox="1">
            <a:spLocks noChangeArrowheads="1"/>
          </p:cNvSpPr>
          <p:nvPr/>
        </p:nvSpPr>
        <p:spPr bwMode="auto">
          <a:xfrm>
            <a:off x="250825" y="5805488"/>
            <a:ext cx="8893175" cy="576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•"/>
              <a:tabLst>
                <a:tab pos="7485063" algn="l"/>
              </a:tabLst>
              <a:defRPr sz="28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>
              <a:spcBef>
                <a:spcPts val="300"/>
              </a:spcBef>
              <a:buClr>
                <a:schemeClr val="accent2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600">
                <a:solidFill>
                  <a:schemeClr val="accent2"/>
                </a:solidFill>
                <a:latin typeface="Georgia" panose="02040502050405020303" pitchFamily="18" charset="0"/>
              </a:defRPr>
            </a:lvl2pPr>
            <a:lvl3pPr marL="11430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tabLst>
                <a:tab pos="7485063" algn="l"/>
              </a:tabLst>
              <a:defRPr sz="2400">
                <a:solidFill>
                  <a:schemeClr val="accent1"/>
                </a:solidFill>
                <a:latin typeface="Georgia" panose="02040502050405020303" pitchFamily="18" charset="0"/>
              </a:defRPr>
            </a:lvl3pPr>
            <a:lvl4pPr marL="16002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tabLst>
                <a:tab pos="7485063" algn="l"/>
              </a:tabLst>
              <a:defRPr sz="2200">
                <a:solidFill>
                  <a:schemeClr val="accent1"/>
                </a:solidFill>
                <a:latin typeface="Georgia" panose="02040502050405020303" pitchFamily="18" charset="0"/>
              </a:defRPr>
            </a:lvl4pPr>
            <a:lvl5pPr marL="2057400" indent="-228600"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es-ES" altLang="es-PR" sz="1200" i="1">
                <a:latin typeface="Times New Roman" panose="02020603050405020304" pitchFamily="18" charset="0"/>
              </a:rPr>
              <a:t>NOTA</a:t>
            </a:r>
            <a:r>
              <a:rPr lang="es-ES" altLang="es-PR" sz="1200">
                <a:latin typeface="Times New Roman" panose="02020603050405020304" pitchFamily="18" charset="0"/>
              </a:rPr>
              <a:t>.</a:t>
            </a:r>
            <a:r>
              <a:rPr lang="es-ES" altLang="es-PR" sz="1200" b="0">
                <a:latin typeface="Times New Roman" panose="02020603050405020304" pitchFamily="18" charset="0"/>
              </a:rPr>
              <a:t> Tomado de: “Essential Considerations in Designing a Rehabilitation Program for the Injured Patient,” por W. E. Prentice. En </a:t>
            </a:r>
            <a:r>
              <a:rPr lang="en-US" altLang="es-PR" sz="1200" i="1">
                <a:latin typeface="Times New Roman" panose="02020603050405020304" pitchFamily="18" charset="0"/>
              </a:rPr>
              <a:t>Rehabilitation Techniques for Sports Medicine and Athletic Training</a:t>
            </a:r>
            <a:r>
              <a:rPr lang="en-US" altLang="es-PR" sz="1200" b="0">
                <a:latin typeface="Times New Roman" panose="02020603050405020304" pitchFamily="18" charset="0"/>
              </a:rPr>
              <a:t>. 5ta. ed.; (p. 11), por</a:t>
            </a:r>
            <a:r>
              <a:rPr lang="es-ES" altLang="es-PR" sz="1200">
                <a:latin typeface="Times New Roman" panose="02020603050405020304" pitchFamily="18" charset="0"/>
              </a:rPr>
              <a:t> </a:t>
            </a:r>
            <a:r>
              <a:rPr lang="es-ES" altLang="es-PR" sz="1200" b="0">
                <a:latin typeface="Times New Roman" panose="02020603050405020304" pitchFamily="18" charset="0"/>
              </a:rPr>
              <a:t>W. E. Prentice (Ed.), 2011, New York, NY: McGraw-Hill, an imprint of The McGraw-Hill Companies, Inc. C</a:t>
            </a:r>
            <a:r>
              <a:rPr lang="en-US" altLang="es-PR" sz="1200" b="0">
                <a:latin typeface="Times New Roman" panose="02020603050405020304" pitchFamily="18" charset="0"/>
              </a:rPr>
              <a:t>opyright 2011 por The McGraw-Hill Companies, Inc.</a:t>
            </a:r>
          </a:p>
        </p:txBody>
      </p:sp>
      <p:sp>
        <p:nvSpPr>
          <p:cNvPr id="991239" name="Text Box 7"/>
          <p:cNvSpPr txBox="1">
            <a:spLocks noChangeArrowheads="1"/>
          </p:cNvSpPr>
          <p:nvPr/>
        </p:nvSpPr>
        <p:spPr bwMode="auto">
          <a:xfrm>
            <a:off x="900113" y="3592513"/>
            <a:ext cx="8243887" cy="4127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defRPr/>
            </a:pPr>
            <a:r>
              <a:rPr lang="en-US" altLang="es-PR" sz="2100">
                <a:solidFill>
                  <a:srgbClr val="000000"/>
                </a:solidFill>
              </a:rPr>
              <a:t>Ejercicios con resistencias progresivo:</a:t>
            </a:r>
            <a:endParaRPr lang="en-US" altLang="es-PR" sz="2100" b="0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350216" name="Picture 8" descr="Bullet_Round_Diamond_Maggenta_02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4213" y="3663950"/>
            <a:ext cx="276225" cy="273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91241" name="Text Box 9"/>
          <p:cNvSpPr txBox="1">
            <a:spLocks noChangeArrowheads="1"/>
          </p:cNvSpPr>
          <p:nvPr/>
        </p:nvSpPr>
        <p:spPr bwMode="auto">
          <a:xfrm>
            <a:off x="539750" y="2349500"/>
            <a:ext cx="8318500" cy="1244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eaLnBrk="1" hangingPunct="1">
              <a:lnSpc>
                <a:spcPct val="90000"/>
              </a:lnSpc>
              <a:spcBef>
                <a:spcPct val="20000"/>
              </a:spcBef>
              <a:defRPr/>
            </a:pPr>
            <a:r>
              <a:rPr lang="en-US" altLang="es-PR" sz="2800">
                <a:effectLst>
                  <a:outerShdw blurRad="38100" dist="38100" dir="2700000" algn="tl">
                    <a:srgbClr val="C0C0C0"/>
                  </a:outerShdw>
                </a:effectLst>
                <a:latin typeface="Calibri" panose="020F0502020204030204" pitchFamily="34" charset="0"/>
              </a:rPr>
              <a:t>Restaurar, o aumentar, la </a:t>
            </a:r>
            <a:r>
              <a:rPr lang="en-US" altLang="es-PR" sz="2600" b="0"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</a:rPr>
              <a:t>aptitud muscular</a:t>
            </a:r>
            <a:r>
              <a:rPr lang="en-US" altLang="es-PR" sz="2800">
                <a:effectLst>
                  <a:outerShdw blurRad="38100" dist="38100" dir="2700000" algn="tl">
                    <a:srgbClr val="C0C0C0"/>
                  </a:outerShdw>
                </a:effectLst>
                <a:latin typeface="Calibri" panose="020F0502020204030204" pitchFamily="34" charset="0"/>
              </a:rPr>
              <a:t>: </a:t>
            </a:r>
            <a:r>
              <a:rPr lang="en-US" altLang="es-PR" sz="280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alibri" panose="020F0502020204030204" pitchFamily="34" charset="0"/>
              </a:rPr>
              <a:t>Fortaleza muscular</a:t>
            </a:r>
            <a:r>
              <a:rPr lang="en-US" altLang="es-PR" sz="2800">
                <a:effectLst>
                  <a:outerShdw blurRad="38100" dist="38100" dir="2700000" algn="tl">
                    <a:srgbClr val="C0C0C0"/>
                  </a:outerShdw>
                </a:effectLst>
                <a:latin typeface="Calibri" panose="020F0502020204030204" pitchFamily="34" charset="0"/>
              </a:rPr>
              <a:t>, </a:t>
            </a:r>
            <a:r>
              <a:rPr lang="en-US" altLang="es-PR" sz="280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alibri" panose="020F0502020204030204" pitchFamily="34" charset="0"/>
              </a:rPr>
              <a:t>tolerancia muscular</a:t>
            </a:r>
            <a:r>
              <a:rPr lang="en-US" altLang="es-PR" sz="2800">
                <a:effectLst>
                  <a:outerShdw blurRad="38100" dist="38100" dir="2700000" algn="tl">
                    <a:srgbClr val="C0C0C0"/>
                  </a:outerShdw>
                </a:effectLst>
                <a:latin typeface="Calibri" panose="020F0502020204030204" pitchFamily="34" charset="0"/>
              </a:rPr>
              <a:t> y </a:t>
            </a:r>
            <a:r>
              <a:rPr lang="en-US" altLang="es-PR" sz="280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alibri" panose="020F0502020204030204" pitchFamily="34" charset="0"/>
              </a:rPr>
              <a:t>potencia muscular </a:t>
            </a:r>
            <a:r>
              <a:rPr lang="en-US" altLang="es-PR">
                <a:effectLst>
                  <a:outerShdw blurRad="38100" dist="38100" dir="2700000" algn="tl">
                    <a:srgbClr val="C0C0C0"/>
                  </a:outerShdw>
                </a:effectLst>
              </a:rPr>
              <a:t>:</a:t>
            </a:r>
          </a:p>
        </p:txBody>
      </p:sp>
      <p:pic>
        <p:nvPicPr>
          <p:cNvPr id="350218" name="Picture 10" descr="Bullets_Arrow_Blue1_Right_03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3850" y="2420938"/>
            <a:ext cx="271463" cy="266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91243" name="Text Box 11"/>
          <p:cNvSpPr txBox="1">
            <a:spLocks noChangeArrowheads="1"/>
          </p:cNvSpPr>
          <p:nvPr/>
        </p:nvSpPr>
        <p:spPr bwMode="auto">
          <a:xfrm>
            <a:off x="1262063" y="4090988"/>
            <a:ext cx="7702550" cy="393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es-ES" altLang="es-PR" sz="2200">
                <a:solidFill>
                  <a:srgbClr val="000000"/>
                </a:solidFill>
                <a:latin typeface="Arial" panose="020B0604020202020204" pitchFamily="34" charset="0"/>
              </a:rPr>
              <a:t>Modalidades:</a:t>
            </a:r>
            <a:endParaRPr lang="en-US" altLang="es-PR" sz="1800" b="0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350220" name="Picture 12" descr="Bullets_Arrow-Thin_Green_Right_02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42988" y="4124325"/>
            <a:ext cx="284162" cy="288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91245" name="Text Box 13"/>
          <p:cNvSpPr txBox="1">
            <a:spLocks noChangeArrowheads="1"/>
          </p:cNvSpPr>
          <p:nvPr/>
        </p:nvSpPr>
        <p:spPr bwMode="auto">
          <a:xfrm>
            <a:off x="1547813" y="4508500"/>
            <a:ext cx="7596187" cy="3603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80000"/>
              </a:lnSpc>
              <a:defRPr/>
            </a:pPr>
            <a:r>
              <a:rPr lang="es-ES" altLang="es-PR" sz="2200">
                <a:solidFill>
                  <a:srgbClr val="000000"/>
                </a:solidFill>
                <a:latin typeface="Calibri" panose="020F0502020204030204" pitchFamily="34" charset="0"/>
              </a:rPr>
              <a:t>Pesas libres</a:t>
            </a:r>
            <a:endParaRPr lang="en-US" altLang="es-PR" sz="2200" b="0" i="1" u="sng">
              <a:solidFill>
                <a:srgbClr val="484876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350222" name="Picture 14" descr="Bullet_Square_Belved_Red1_02"/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03350" y="4595813"/>
            <a:ext cx="184150" cy="18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91248" name="Text Box 16"/>
          <p:cNvSpPr txBox="1">
            <a:spLocks noChangeArrowheads="1"/>
          </p:cNvSpPr>
          <p:nvPr/>
        </p:nvSpPr>
        <p:spPr bwMode="auto">
          <a:xfrm>
            <a:off x="1547813" y="4868863"/>
            <a:ext cx="7596187" cy="3603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80000"/>
              </a:lnSpc>
              <a:defRPr/>
            </a:pPr>
            <a:r>
              <a:rPr lang="es-ES" altLang="es-PR" sz="2200">
                <a:solidFill>
                  <a:srgbClr val="000000"/>
                </a:solidFill>
                <a:latin typeface="Calibri" panose="020F0502020204030204" pitchFamily="34" charset="0"/>
              </a:rPr>
              <a:t>Máquinas de ejercicio</a:t>
            </a:r>
            <a:endParaRPr lang="en-US" altLang="es-PR" sz="2200" b="0" i="1" u="sng">
              <a:solidFill>
                <a:srgbClr val="484876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350224" name="Picture 17" descr="Bullet_Square_Belved_Red1_02"/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03350" y="4956175"/>
            <a:ext cx="184150" cy="18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91250" name="Text Box 18"/>
          <p:cNvSpPr txBox="1">
            <a:spLocks noChangeArrowheads="1"/>
          </p:cNvSpPr>
          <p:nvPr/>
        </p:nvSpPr>
        <p:spPr bwMode="auto">
          <a:xfrm>
            <a:off x="1547813" y="5229225"/>
            <a:ext cx="7596187" cy="3603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80000"/>
              </a:lnSpc>
              <a:defRPr/>
            </a:pPr>
            <a:r>
              <a:rPr lang="es-ES" altLang="es-PR" sz="2200">
                <a:solidFill>
                  <a:srgbClr val="000000"/>
                </a:solidFill>
                <a:latin typeface="Calibri" panose="020F0502020204030204" pitchFamily="34" charset="0"/>
              </a:rPr>
              <a:t>Bandas eláticas (tubos de hule)</a:t>
            </a:r>
            <a:endParaRPr lang="en-US" altLang="es-PR" sz="2200" b="0" i="1" u="sng">
              <a:solidFill>
                <a:srgbClr val="484876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350226" name="Picture 19" descr="Bullet_Square_Belved_Red1_02"/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03350" y="5316538"/>
            <a:ext cx="184150" cy="18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custDataLst>
      <p:tags r:id="rId1"/>
    </p:custDataLst>
  </p:cSld>
  <p:clrMapOvr>
    <a:masterClrMapping/>
  </p:clrMapOvr>
  <p:transition spd="slow">
    <p:newsflash/>
    <p:sndAc>
      <p:stSnd>
        <p:snd r:embed="rId4" name="breeze.wav"/>
      </p:stSnd>
    </p:sndAc>
  </p:transition>
</p:sld>
</file>

<file path=ppt/slides/slide1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/>
          </p:cNvSpPr>
          <p:nvPr/>
        </p:nvSpPr>
        <p:spPr bwMode="auto">
          <a:xfrm>
            <a:off x="0" y="692150"/>
            <a:ext cx="9144000" cy="360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1pPr>
            <a:lvl2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2pPr>
            <a:lvl3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3pPr>
            <a:lvl4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4pPr>
            <a:lvl5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9pPr>
          </a:lstStyle>
          <a:p>
            <a:pPr algn="ctr">
              <a:lnSpc>
                <a:spcPct val="110000"/>
              </a:lnSpc>
              <a:defRPr/>
            </a:pPr>
            <a:r>
              <a:rPr lang="es-PR" altLang="es-PR" sz="2500" b="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PROGRAMA DE REHABILITACIÓN: </a:t>
            </a:r>
            <a:r>
              <a:rPr lang="es-PR" altLang="es-PR" sz="2500" b="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METAS</a:t>
            </a:r>
          </a:p>
        </p:txBody>
      </p:sp>
      <p:sp>
        <p:nvSpPr>
          <p:cNvPr id="3" name="Title 1"/>
          <p:cNvSpPr>
            <a:spLocks/>
          </p:cNvSpPr>
          <p:nvPr/>
        </p:nvSpPr>
        <p:spPr bwMode="auto">
          <a:xfrm>
            <a:off x="0" y="1125538"/>
            <a:ext cx="9144000" cy="50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1pPr>
            <a:lvl2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2pPr>
            <a:lvl3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3pPr>
            <a:lvl4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4pPr>
            <a:lvl5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9pPr>
          </a:lstStyle>
          <a:p>
            <a:pPr algn="ctr">
              <a:lnSpc>
                <a:spcPct val="120000"/>
              </a:lnSpc>
              <a:defRPr/>
            </a:pPr>
            <a:r>
              <a:rPr lang="es-PR" altLang="es-PR" sz="2800" b="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* A Corto y Largo Plazo*</a:t>
            </a:r>
          </a:p>
        </p:txBody>
      </p:sp>
      <p:pic>
        <p:nvPicPr>
          <p:cNvPr id="352260" name="Picture 4" descr="CURVHEAD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27088" y="1700213"/>
            <a:ext cx="7488237" cy="5762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4" name="Title 1"/>
          <p:cNvSpPr>
            <a:spLocks/>
          </p:cNvSpPr>
          <p:nvPr/>
        </p:nvSpPr>
        <p:spPr bwMode="auto">
          <a:xfrm>
            <a:off x="898525" y="1700213"/>
            <a:ext cx="7129463" cy="477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1pPr>
            <a:lvl2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2pPr>
            <a:lvl3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3pPr>
            <a:lvl4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4pPr>
            <a:lvl5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9pPr>
          </a:lstStyle>
          <a:p>
            <a:pPr algn="ctr">
              <a:lnSpc>
                <a:spcPct val="120000"/>
              </a:lnSpc>
              <a:defRPr/>
            </a:pPr>
            <a:r>
              <a:rPr lang="es-PR" altLang="es-PR" sz="2800" b="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 </a:t>
            </a:r>
            <a:r>
              <a:rPr lang="es-PR" altLang="es-PR" sz="2600" b="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Componentes o Metas a Corto Plazo</a:t>
            </a:r>
          </a:p>
        </p:txBody>
      </p:sp>
      <p:sp>
        <p:nvSpPr>
          <p:cNvPr id="352262" name="Text Box 6"/>
          <p:cNvSpPr txBox="1">
            <a:spLocks noChangeArrowheads="1"/>
          </p:cNvSpPr>
          <p:nvPr/>
        </p:nvSpPr>
        <p:spPr bwMode="auto">
          <a:xfrm>
            <a:off x="250825" y="5805488"/>
            <a:ext cx="8893175" cy="576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•"/>
              <a:tabLst>
                <a:tab pos="7485063" algn="l"/>
              </a:tabLst>
              <a:defRPr sz="28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>
              <a:spcBef>
                <a:spcPts val="300"/>
              </a:spcBef>
              <a:buClr>
                <a:schemeClr val="accent2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600">
                <a:solidFill>
                  <a:schemeClr val="accent2"/>
                </a:solidFill>
                <a:latin typeface="Georgia" panose="02040502050405020303" pitchFamily="18" charset="0"/>
              </a:defRPr>
            </a:lvl2pPr>
            <a:lvl3pPr marL="11430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tabLst>
                <a:tab pos="7485063" algn="l"/>
              </a:tabLst>
              <a:defRPr sz="2400">
                <a:solidFill>
                  <a:schemeClr val="accent1"/>
                </a:solidFill>
                <a:latin typeface="Georgia" panose="02040502050405020303" pitchFamily="18" charset="0"/>
              </a:defRPr>
            </a:lvl3pPr>
            <a:lvl4pPr marL="16002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tabLst>
                <a:tab pos="7485063" algn="l"/>
              </a:tabLst>
              <a:defRPr sz="2200">
                <a:solidFill>
                  <a:schemeClr val="accent1"/>
                </a:solidFill>
                <a:latin typeface="Georgia" panose="02040502050405020303" pitchFamily="18" charset="0"/>
              </a:defRPr>
            </a:lvl4pPr>
            <a:lvl5pPr marL="2057400" indent="-228600"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es-ES" altLang="es-PR" sz="1200" i="1">
                <a:latin typeface="Times New Roman" panose="02020603050405020304" pitchFamily="18" charset="0"/>
              </a:rPr>
              <a:t>NOTA</a:t>
            </a:r>
            <a:r>
              <a:rPr lang="es-ES" altLang="es-PR" sz="1200">
                <a:latin typeface="Times New Roman" panose="02020603050405020304" pitchFamily="18" charset="0"/>
              </a:rPr>
              <a:t>.</a:t>
            </a:r>
            <a:r>
              <a:rPr lang="es-ES" altLang="es-PR" sz="1200" b="0">
                <a:latin typeface="Times New Roman" panose="02020603050405020304" pitchFamily="18" charset="0"/>
              </a:rPr>
              <a:t> Tomado de: “Essential Considerations in Designing a Rehabilitation Program for the Injured Patient,” por W. E. Prentice. En </a:t>
            </a:r>
            <a:r>
              <a:rPr lang="en-US" altLang="es-PR" sz="1200" i="1">
                <a:latin typeface="Times New Roman" panose="02020603050405020304" pitchFamily="18" charset="0"/>
              </a:rPr>
              <a:t>Rehabilitation Techniques for Sports Medicine and Athletic Training</a:t>
            </a:r>
            <a:r>
              <a:rPr lang="en-US" altLang="es-PR" sz="1200" b="0">
                <a:latin typeface="Times New Roman" panose="02020603050405020304" pitchFamily="18" charset="0"/>
              </a:rPr>
              <a:t>. 5ta. ed.; (p. 11), por</a:t>
            </a:r>
            <a:r>
              <a:rPr lang="es-ES" altLang="es-PR" sz="1200">
                <a:latin typeface="Times New Roman" panose="02020603050405020304" pitchFamily="18" charset="0"/>
              </a:rPr>
              <a:t> </a:t>
            </a:r>
            <a:r>
              <a:rPr lang="es-ES" altLang="es-PR" sz="1200" b="0">
                <a:latin typeface="Times New Roman" panose="02020603050405020304" pitchFamily="18" charset="0"/>
              </a:rPr>
              <a:t>W. E. Prentice (Ed.), 2011, New York, NY: McGraw-Hill, an imprint of The McGraw-Hill Companies, Inc. C</a:t>
            </a:r>
            <a:r>
              <a:rPr lang="en-US" altLang="es-PR" sz="1200" b="0">
                <a:latin typeface="Times New Roman" panose="02020603050405020304" pitchFamily="18" charset="0"/>
              </a:rPr>
              <a:t>opyright 2011 por The McGraw-Hill Companies, Inc.</a:t>
            </a:r>
          </a:p>
        </p:txBody>
      </p:sp>
      <p:sp>
        <p:nvSpPr>
          <p:cNvPr id="993287" name="Text Box 7"/>
          <p:cNvSpPr txBox="1">
            <a:spLocks noChangeArrowheads="1"/>
          </p:cNvSpPr>
          <p:nvPr/>
        </p:nvSpPr>
        <p:spPr bwMode="auto">
          <a:xfrm>
            <a:off x="900113" y="3573463"/>
            <a:ext cx="8243887" cy="733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defRPr/>
            </a:pPr>
            <a:r>
              <a:rPr lang="en-US" altLang="es-PR" sz="2100">
                <a:solidFill>
                  <a:srgbClr val="000000"/>
                </a:solidFill>
              </a:rPr>
              <a:t>Ejercicios con resistencias progresiva</a:t>
            </a:r>
          </a:p>
          <a:p>
            <a:pPr>
              <a:defRPr/>
            </a:pPr>
            <a:r>
              <a:rPr lang="en-US" altLang="es-PR" sz="2100">
                <a:solidFill>
                  <a:srgbClr val="000000"/>
                </a:solidFill>
              </a:rPr>
              <a:t>(ejercicios resistivos progresivos):</a:t>
            </a:r>
            <a:endParaRPr lang="en-US" altLang="es-PR" sz="2100" b="0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352264" name="Picture 8" descr="Bullet_Round_Diamond_Maggenta_02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4213" y="3644900"/>
            <a:ext cx="276225" cy="273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93289" name="Text Box 9"/>
          <p:cNvSpPr txBox="1">
            <a:spLocks noChangeArrowheads="1"/>
          </p:cNvSpPr>
          <p:nvPr/>
        </p:nvSpPr>
        <p:spPr bwMode="auto">
          <a:xfrm>
            <a:off x="539750" y="2349500"/>
            <a:ext cx="8318500" cy="1244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eaLnBrk="1" hangingPunct="1">
              <a:lnSpc>
                <a:spcPct val="90000"/>
              </a:lnSpc>
              <a:spcBef>
                <a:spcPct val="20000"/>
              </a:spcBef>
              <a:defRPr/>
            </a:pPr>
            <a:r>
              <a:rPr lang="en-US" altLang="es-PR" sz="2800">
                <a:effectLst>
                  <a:outerShdw blurRad="38100" dist="38100" dir="2700000" algn="tl">
                    <a:srgbClr val="C0C0C0"/>
                  </a:outerShdw>
                </a:effectLst>
                <a:latin typeface="Calibri" panose="020F0502020204030204" pitchFamily="34" charset="0"/>
              </a:rPr>
              <a:t>Restaurar, o aumentar, la </a:t>
            </a:r>
            <a:r>
              <a:rPr lang="en-US" altLang="es-PR" sz="2600" b="0"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</a:rPr>
              <a:t>aptitud muscular</a:t>
            </a:r>
            <a:r>
              <a:rPr lang="en-US" altLang="es-PR" sz="2800">
                <a:effectLst>
                  <a:outerShdw blurRad="38100" dist="38100" dir="2700000" algn="tl">
                    <a:srgbClr val="C0C0C0"/>
                  </a:outerShdw>
                </a:effectLst>
                <a:latin typeface="Calibri" panose="020F0502020204030204" pitchFamily="34" charset="0"/>
              </a:rPr>
              <a:t>: </a:t>
            </a:r>
            <a:r>
              <a:rPr lang="en-US" altLang="es-PR" sz="280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alibri" panose="020F0502020204030204" pitchFamily="34" charset="0"/>
              </a:rPr>
              <a:t>Fortaleza muscular</a:t>
            </a:r>
            <a:r>
              <a:rPr lang="en-US" altLang="es-PR" sz="2800">
                <a:effectLst>
                  <a:outerShdw blurRad="38100" dist="38100" dir="2700000" algn="tl">
                    <a:srgbClr val="C0C0C0"/>
                  </a:outerShdw>
                </a:effectLst>
                <a:latin typeface="Calibri" panose="020F0502020204030204" pitchFamily="34" charset="0"/>
              </a:rPr>
              <a:t>, </a:t>
            </a:r>
            <a:r>
              <a:rPr lang="en-US" altLang="es-PR" sz="280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alibri" panose="020F0502020204030204" pitchFamily="34" charset="0"/>
              </a:rPr>
              <a:t>tolerancia muscular</a:t>
            </a:r>
            <a:r>
              <a:rPr lang="en-US" altLang="es-PR" sz="2800">
                <a:effectLst>
                  <a:outerShdw blurRad="38100" dist="38100" dir="2700000" algn="tl">
                    <a:srgbClr val="C0C0C0"/>
                  </a:outerShdw>
                </a:effectLst>
                <a:latin typeface="Calibri" panose="020F0502020204030204" pitchFamily="34" charset="0"/>
              </a:rPr>
              <a:t> y </a:t>
            </a:r>
            <a:r>
              <a:rPr lang="en-US" altLang="es-PR" sz="280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alibri" panose="020F0502020204030204" pitchFamily="34" charset="0"/>
              </a:rPr>
              <a:t>potencia muscular </a:t>
            </a:r>
            <a:r>
              <a:rPr lang="en-US" altLang="es-PR">
                <a:effectLst>
                  <a:outerShdw blurRad="38100" dist="38100" dir="2700000" algn="tl">
                    <a:srgbClr val="C0C0C0"/>
                  </a:outerShdw>
                </a:effectLst>
              </a:rPr>
              <a:t>:</a:t>
            </a:r>
          </a:p>
        </p:txBody>
      </p:sp>
      <p:pic>
        <p:nvPicPr>
          <p:cNvPr id="352266" name="Picture 10" descr="Bullets_Arrow_Blue1_Right_03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3850" y="2420938"/>
            <a:ext cx="271463" cy="266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93291" name="Text Box 11"/>
          <p:cNvSpPr txBox="1">
            <a:spLocks noChangeArrowheads="1"/>
          </p:cNvSpPr>
          <p:nvPr/>
        </p:nvSpPr>
        <p:spPr bwMode="auto">
          <a:xfrm>
            <a:off x="1262063" y="4310063"/>
            <a:ext cx="7702550" cy="393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es-ES" altLang="es-PR" sz="2200">
                <a:solidFill>
                  <a:srgbClr val="000000"/>
                </a:solidFill>
                <a:latin typeface="Arial" panose="020B0604020202020204" pitchFamily="34" charset="0"/>
              </a:rPr>
              <a:t>Tipos de contraciones musculares que emplea:</a:t>
            </a:r>
            <a:endParaRPr lang="en-US" altLang="es-PR" sz="1800" b="0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352268" name="Picture 12" descr="Bullets_Arrow-Thin_Green_Right_02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42988" y="4343400"/>
            <a:ext cx="284162" cy="288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93293" name="Text Box 13"/>
          <p:cNvSpPr txBox="1">
            <a:spLocks noChangeArrowheads="1"/>
          </p:cNvSpPr>
          <p:nvPr/>
        </p:nvSpPr>
        <p:spPr bwMode="auto">
          <a:xfrm>
            <a:off x="1547813" y="4775200"/>
            <a:ext cx="7596187" cy="3603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80000"/>
              </a:lnSpc>
              <a:defRPr/>
            </a:pPr>
            <a:r>
              <a:rPr lang="es-ES" altLang="es-PR" sz="2200">
                <a:solidFill>
                  <a:srgbClr val="000000"/>
                </a:solidFill>
                <a:latin typeface="Calibri" panose="020F0502020204030204" pitchFamily="34" charset="0"/>
              </a:rPr>
              <a:t>Contraccones isotónicas:</a:t>
            </a:r>
            <a:endParaRPr lang="en-US" altLang="es-PR" sz="2200" b="0" i="1" u="sng">
              <a:solidFill>
                <a:srgbClr val="484876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352270" name="Picture 14" descr="Bullet_Square_Belved_Red1_02"/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03350" y="4862513"/>
            <a:ext cx="184150" cy="18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52271" name="Text Box 19"/>
          <p:cNvSpPr txBox="1">
            <a:spLocks noChangeArrowheads="1"/>
          </p:cNvSpPr>
          <p:nvPr/>
        </p:nvSpPr>
        <p:spPr bwMode="auto">
          <a:xfrm>
            <a:off x="1873250" y="5126038"/>
            <a:ext cx="7164388" cy="393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algn="r"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algn="r"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algn="r"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algn="r"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algn="r"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l">
              <a:lnSpc>
                <a:spcPct val="90000"/>
              </a:lnSpc>
            </a:pPr>
            <a:r>
              <a:rPr lang="es-ES" altLang="es-PR" sz="2200">
                <a:latin typeface="Calibri" panose="020F0502020204030204" pitchFamily="34" charset="0"/>
              </a:rPr>
              <a:t>La fuerza se genera mientras el músculo cambia de longitud</a:t>
            </a:r>
            <a:endParaRPr lang="en-US" altLang="es-PR" sz="2200" i="1">
              <a:latin typeface="Calibri" panose="020F0502020204030204" pitchFamily="34" charset="0"/>
            </a:endParaRPr>
          </a:p>
        </p:txBody>
      </p:sp>
      <p:pic>
        <p:nvPicPr>
          <p:cNvPr id="352272" name="Picture 20" descr="Bullet_Round_Sphere_Violete_03"/>
          <p:cNvPicPr>
            <a:picLocks noChangeAspect="1" noChangeArrowheads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92275" y="5192713"/>
            <a:ext cx="23495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93303" name="Text Box 23"/>
          <p:cNvSpPr txBox="1">
            <a:spLocks noChangeArrowheads="1"/>
          </p:cNvSpPr>
          <p:nvPr/>
        </p:nvSpPr>
        <p:spPr bwMode="auto">
          <a:xfrm>
            <a:off x="1908175" y="5495925"/>
            <a:ext cx="7056438" cy="381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es-ES" altLang="es-PR" sz="210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Pueden ser de tipo concéntrica o eccéntrica</a:t>
            </a:r>
            <a:endParaRPr lang="en-US" altLang="es-PR" sz="2100">
              <a:effectLst>
                <a:outerShdw blurRad="38100" dist="38100" dir="2700000" algn="tl">
                  <a:srgbClr val="C0C0C0"/>
                </a:outerShdw>
              </a:effectLst>
              <a:latin typeface="Times New Roman" panose="02020603050405020304" pitchFamily="18" charset="0"/>
            </a:endParaRPr>
          </a:p>
        </p:txBody>
      </p:sp>
    </p:spTree>
    <p:custDataLst>
      <p:tags r:id="rId1"/>
    </p:custDataLst>
  </p:cSld>
  <p:clrMapOvr>
    <a:masterClrMapping/>
  </p:clrMapOvr>
  <p:transition spd="slow">
    <p:newsflash/>
    <p:sndAc>
      <p:stSnd>
        <p:snd r:embed="rId4" name="breeze.wav"/>
      </p:stSnd>
    </p:sndAc>
  </p:transition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938" name="Rectangle 2"/>
          <p:cNvSpPr>
            <a:spLocks noChangeArrowheads="1"/>
          </p:cNvSpPr>
          <p:nvPr/>
        </p:nvSpPr>
        <p:spPr bwMode="auto">
          <a:xfrm>
            <a:off x="-36513" y="-26988"/>
            <a:ext cx="9144001" cy="6858001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r"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algn="r"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algn="r"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algn="r"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algn="r"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eaLnBrk="1" hangingPunct="1"/>
            <a:endParaRPr lang="es-PR" altLang="es-PR"/>
          </a:p>
        </p:txBody>
      </p:sp>
      <p:pic>
        <p:nvPicPr>
          <p:cNvPr id="39939" name="Picture 3" descr="NATA_Entry-Level-03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3850" y="0"/>
            <a:ext cx="8424863" cy="67897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custDataLst>
      <p:tags r:id="rId1"/>
    </p:custDataLst>
  </p:cSld>
  <p:clrMapOvr>
    <a:masterClrMapping/>
  </p:clrMapOvr>
  <p:transition spd="slow">
    <p:dissolve/>
    <p:sndAc>
      <p:stSnd>
        <p:snd r:embed="rId4" name="chimes.wav"/>
      </p:stSnd>
    </p:sndAc>
  </p:transition>
</p:sld>
</file>

<file path=ppt/slides/slide1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/>
          </p:cNvSpPr>
          <p:nvPr/>
        </p:nvSpPr>
        <p:spPr bwMode="auto">
          <a:xfrm>
            <a:off x="0" y="692150"/>
            <a:ext cx="9144000" cy="360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1pPr>
            <a:lvl2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2pPr>
            <a:lvl3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3pPr>
            <a:lvl4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4pPr>
            <a:lvl5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9pPr>
          </a:lstStyle>
          <a:p>
            <a:pPr algn="ctr">
              <a:lnSpc>
                <a:spcPct val="110000"/>
              </a:lnSpc>
              <a:defRPr/>
            </a:pPr>
            <a:r>
              <a:rPr lang="es-PR" altLang="es-PR" sz="2500" b="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PROGRAMA DE REHABILITACIÓN: </a:t>
            </a:r>
            <a:r>
              <a:rPr lang="es-PR" altLang="es-PR" sz="2500" b="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METAS</a:t>
            </a:r>
          </a:p>
        </p:txBody>
      </p:sp>
      <p:sp>
        <p:nvSpPr>
          <p:cNvPr id="3" name="Title 1"/>
          <p:cNvSpPr>
            <a:spLocks/>
          </p:cNvSpPr>
          <p:nvPr/>
        </p:nvSpPr>
        <p:spPr bwMode="auto">
          <a:xfrm>
            <a:off x="0" y="1052513"/>
            <a:ext cx="9144000" cy="50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1pPr>
            <a:lvl2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2pPr>
            <a:lvl3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3pPr>
            <a:lvl4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4pPr>
            <a:lvl5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9pPr>
          </a:lstStyle>
          <a:p>
            <a:pPr algn="ctr">
              <a:lnSpc>
                <a:spcPct val="120000"/>
              </a:lnSpc>
              <a:defRPr/>
            </a:pPr>
            <a:r>
              <a:rPr lang="es-PR" altLang="es-PR" sz="2800" b="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* A Corto y Largo Plazo*</a:t>
            </a:r>
          </a:p>
        </p:txBody>
      </p:sp>
      <p:pic>
        <p:nvPicPr>
          <p:cNvPr id="354308" name="Picture 4" descr="CURVHEAD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27088" y="1627188"/>
            <a:ext cx="7488237" cy="5762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4" name="Title 1"/>
          <p:cNvSpPr>
            <a:spLocks/>
          </p:cNvSpPr>
          <p:nvPr/>
        </p:nvSpPr>
        <p:spPr bwMode="auto">
          <a:xfrm>
            <a:off x="898525" y="1627188"/>
            <a:ext cx="7129463" cy="477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1pPr>
            <a:lvl2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2pPr>
            <a:lvl3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3pPr>
            <a:lvl4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4pPr>
            <a:lvl5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9pPr>
          </a:lstStyle>
          <a:p>
            <a:pPr algn="ctr">
              <a:lnSpc>
                <a:spcPct val="120000"/>
              </a:lnSpc>
              <a:defRPr/>
            </a:pPr>
            <a:r>
              <a:rPr lang="es-PR" altLang="es-PR" sz="2800" b="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 </a:t>
            </a:r>
            <a:r>
              <a:rPr lang="es-PR" altLang="es-PR" sz="2600" b="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Componentes o Metas a Corto Plazo</a:t>
            </a:r>
          </a:p>
        </p:txBody>
      </p:sp>
      <p:sp>
        <p:nvSpPr>
          <p:cNvPr id="354310" name="Text Box 6"/>
          <p:cNvSpPr txBox="1">
            <a:spLocks noChangeArrowheads="1"/>
          </p:cNvSpPr>
          <p:nvPr/>
        </p:nvSpPr>
        <p:spPr bwMode="auto">
          <a:xfrm>
            <a:off x="250825" y="5805488"/>
            <a:ext cx="8893175" cy="576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•"/>
              <a:tabLst>
                <a:tab pos="7485063" algn="l"/>
              </a:tabLst>
              <a:defRPr sz="28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>
              <a:spcBef>
                <a:spcPts val="300"/>
              </a:spcBef>
              <a:buClr>
                <a:schemeClr val="accent2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600">
                <a:solidFill>
                  <a:schemeClr val="accent2"/>
                </a:solidFill>
                <a:latin typeface="Georgia" panose="02040502050405020303" pitchFamily="18" charset="0"/>
              </a:defRPr>
            </a:lvl2pPr>
            <a:lvl3pPr marL="11430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tabLst>
                <a:tab pos="7485063" algn="l"/>
              </a:tabLst>
              <a:defRPr sz="2400">
                <a:solidFill>
                  <a:schemeClr val="accent1"/>
                </a:solidFill>
                <a:latin typeface="Georgia" panose="02040502050405020303" pitchFamily="18" charset="0"/>
              </a:defRPr>
            </a:lvl3pPr>
            <a:lvl4pPr marL="16002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tabLst>
                <a:tab pos="7485063" algn="l"/>
              </a:tabLst>
              <a:defRPr sz="2200">
                <a:solidFill>
                  <a:schemeClr val="accent1"/>
                </a:solidFill>
                <a:latin typeface="Georgia" panose="02040502050405020303" pitchFamily="18" charset="0"/>
              </a:defRPr>
            </a:lvl4pPr>
            <a:lvl5pPr marL="2057400" indent="-228600"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es-ES" altLang="es-PR" sz="1200" i="1">
                <a:latin typeface="Times New Roman" panose="02020603050405020304" pitchFamily="18" charset="0"/>
              </a:rPr>
              <a:t>NOTA</a:t>
            </a:r>
            <a:r>
              <a:rPr lang="es-ES" altLang="es-PR" sz="1200">
                <a:latin typeface="Times New Roman" panose="02020603050405020304" pitchFamily="18" charset="0"/>
              </a:rPr>
              <a:t>.</a:t>
            </a:r>
            <a:r>
              <a:rPr lang="es-ES" altLang="es-PR" sz="1200" b="0">
                <a:latin typeface="Times New Roman" panose="02020603050405020304" pitchFamily="18" charset="0"/>
              </a:rPr>
              <a:t> Tomado de: “Essential Considerations in Designing a Rehabilitation Program for the Injured Patient,” por W. E. Prentice. En </a:t>
            </a:r>
            <a:r>
              <a:rPr lang="en-US" altLang="es-PR" sz="1200" i="1">
                <a:latin typeface="Times New Roman" panose="02020603050405020304" pitchFamily="18" charset="0"/>
              </a:rPr>
              <a:t>Rehabilitation Techniques for Sports Medicine and Athletic Training</a:t>
            </a:r>
            <a:r>
              <a:rPr lang="en-US" altLang="es-PR" sz="1200" b="0">
                <a:latin typeface="Times New Roman" panose="02020603050405020304" pitchFamily="18" charset="0"/>
              </a:rPr>
              <a:t>. 5ta. ed.; (pp. 11-12), por</a:t>
            </a:r>
            <a:r>
              <a:rPr lang="es-ES" altLang="es-PR" sz="1200">
                <a:latin typeface="Times New Roman" panose="02020603050405020304" pitchFamily="18" charset="0"/>
              </a:rPr>
              <a:t> </a:t>
            </a:r>
            <a:r>
              <a:rPr lang="es-ES" altLang="es-PR" sz="1200" b="0">
                <a:latin typeface="Times New Roman" panose="02020603050405020304" pitchFamily="18" charset="0"/>
              </a:rPr>
              <a:t>W. E. Prentice (Ed.), 2011, New York, NY: McGraw-Hill, an imprint of The McGraw-Hill Companies, Inc. C</a:t>
            </a:r>
            <a:r>
              <a:rPr lang="en-US" altLang="es-PR" sz="1200" b="0">
                <a:latin typeface="Times New Roman" panose="02020603050405020304" pitchFamily="18" charset="0"/>
              </a:rPr>
              <a:t>opyright 2011 por The McGraw-Hill Companies, Inc.</a:t>
            </a:r>
          </a:p>
        </p:txBody>
      </p:sp>
      <p:sp>
        <p:nvSpPr>
          <p:cNvPr id="995335" name="Text Box 7"/>
          <p:cNvSpPr txBox="1">
            <a:spLocks noChangeArrowheads="1"/>
          </p:cNvSpPr>
          <p:nvPr/>
        </p:nvSpPr>
        <p:spPr bwMode="auto">
          <a:xfrm>
            <a:off x="900113" y="3427413"/>
            <a:ext cx="8243887" cy="733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defRPr/>
            </a:pPr>
            <a:r>
              <a:rPr lang="en-US" altLang="es-PR" sz="2100">
                <a:solidFill>
                  <a:srgbClr val="000000"/>
                </a:solidFill>
              </a:rPr>
              <a:t>Ejercicios con resistencias progresivo -</a:t>
            </a:r>
          </a:p>
          <a:p>
            <a:pPr>
              <a:defRPr/>
            </a:pPr>
            <a:r>
              <a:rPr lang="en-US" altLang="es-PR" sz="2100" i="1">
                <a:solidFill>
                  <a:srgbClr val="000000"/>
                </a:solidFill>
              </a:rPr>
              <a:t>Ejercicios para el desarrollo de la fortaleza muscular</a:t>
            </a:r>
            <a:r>
              <a:rPr lang="en-US" altLang="es-PR" sz="2100">
                <a:solidFill>
                  <a:srgbClr val="000000"/>
                </a:solidFill>
              </a:rPr>
              <a:t>:</a:t>
            </a:r>
            <a:endParaRPr lang="en-US" altLang="es-PR" sz="2100" b="0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354312" name="Picture 8" descr="Bullet_Round_Diamond_Maggenta_02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4213" y="3498850"/>
            <a:ext cx="276225" cy="273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95337" name="Text Box 9"/>
          <p:cNvSpPr txBox="1">
            <a:spLocks noChangeArrowheads="1"/>
          </p:cNvSpPr>
          <p:nvPr/>
        </p:nvSpPr>
        <p:spPr bwMode="auto">
          <a:xfrm>
            <a:off x="539750" y="2203450"/>
            <a:ext cx="8318500" cy="1244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eaLnBrk="1" hangingPunct="1">
              <a:lnSpc>
                <a:spcPct val="90000"/>
              </a:lnSpc>
              <a:spcBef>
                <a:spcPct val="20000"/>
              </a:spcBef>
              <a:defRPr/>
            </a:pPr>
            <a:r>
              <a:rPr lang="en-US" altLang="es-PR" sz="2800">
                <a:effectLst>
                  <a:outerShdw blurRad="38100" dist="38100" dir="2700000" algn="tl">
                    <a:srgbClr val="C0C0C0"/>
                  </a:outerShdw>
                </a:effectLst>
                <a:latin typeface="Calibri" panose="020F0502020204030204" pitchFamily="34" charset="0"/>
              </a:rPr>
              <a:t>Restaurar, o aumentar, la </a:t>
            </a:r>
            <a:r>
              <a:rPr lang="en-US" altLang="es-PR" sz="2600" b="0"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</a:rPr>
              <a:t>aptitud muscular</a:t>
            </a:r>
            <a:r>
              <a:rPr lang="en-US" altLang="es-PR" sz="2800">
                <a:effectLst>
                  <a:outerShdw blurRad="38100" dist="38100" dir="2700000" algn="tl">
                    <a:srgbClr val="C0C0C0"/>
                  </a:outerShdw>
                </a:effectLst>
                <a:latin typeface="Calibri" panose="020F0502020204030204" pitchFamily="34" charset="0"/>
              </a:rPr>
              <a:t>: </a:t>
            </a:r>
            <a:r>
              <a:rPr lang="en-US" altLang="es-PR" sz="280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alibri" panose="020F0502020204030204" pitchFamily="34" charset="0"/>
              </a:rPr>
              <a:t>Fortaleza muscular</a:t>
            </a:r>
            <a:r>
              <a:rPr lang="en-US" altLang="es-PR" sz="2800">
                <a:effectLst>
                  <a:outerShdw blurRad="38100" dist="38100" dir="2700000" algn="tl">
                    <a:srgbClr val="C0C0C0"/>
                  </a:outerShdw>
                </a:effectLst>
                <a:latin typeface="Calibri" panose="020F0502020204030204" pitchFamily="34" charset="0"/>
              </a:rPr>
              <a:t>, </a:t>
            </a:r>
            <a:r>
              <a:rPr lang="en-US" altLang="es-PR" sz="280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alibri" panose="020F0502020204030204" pitchFamily="34" charset="0"/>
              </a:rPr>
              <a:t>tolerancia muscular</a:t>
            </a:r>
            <a:r>
              <a:rPr lang="en-US" altLang="es-PR" sz="2800">
                <a:effectLst>
                  <a:outerShdw blurRad="38100" dist="38100" dir="2700000" algn="tl">
                    <a:srgbClr val="C0C0C0"/>
                  </a:outerShdw>
                </a:effectLst>
                <a:latin typeface="Calibri" panose="020F0502020204030204" pitchFamily="34" charset="0"/>
              </a:rPr>
              <a:t> y </a:t>
            </a:r>
            <a:r>
              <a:rPr lang="en-US" altLang="es-PR" sz="280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alibri" panose="020F0502020204030204" pitchFamily="34" charset="0"/>
              </a:rPr>
              <a:t>potencia muscular </a:t>
            </a:r>
            <a:r>
              <a:rPr lang="en-US" altLang="es-PR">
                <a:effectLst>
                  <a:outerShdw blurRad="38100" dist="38100" dir="2700000" algn="tl">
                    <a:srgbClr val="C0C0C0"/>
                  </a:outerShdw>
                </a:effectLst>
              </a:rPr>
              <a:t>:</a:t>
            </a:r>
          </a:p>
        </p:txBody>
      </p:sp>
      <p:pic>
        <p:nvPicPr>
          <p:cNvPr id="354314" name="Picture 10" descr="Bullets_Arrow_Blue1_Right_03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3850" y="2274888"/>
            <a:ext cx="271463" cy="266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95339" name="Text Box 11"/>
          <p:cNvSpPr txBox="1">
            <a:spLocks noChangeArrowheads="1"/>
          </p:cNvSpPr>
          <p:nvPr/>
        </p:nvSpPr>
        <p:spPr bwMode="auto">
          <a:xfrm>
            <a:off x="1262063" y="4213225"/>
            <a:ext cx="7702550" cy="393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es-ES" altLang="es-PR" sz="2200">
                <a:solidFill>
                  <a:srgbClr val="000000"/>
                </a:solidFill>
                <a:latin typeface="Arial" panose="020B0604020202020204" pitchFamily="34" charset="0"/>
              </a:rPr>
              <a:t>Contraciones isotónicas – </a:t>
            </a:r>
            <a:r>
              <a:rPr lang="es-ES" altLang="es-PR" sz="2200" i="1">
                <a:solidFill>
                  <a:srgbClr val="000000"/>
                </a:solidFill>
                <a:latin typeface="Arial" panose="020B0604020202020204" pitchFamily="34" charset="0"/>
              </a:rPr>
              <a:t>incorporan</a:t>
            </a:r>
            <a:r>
              <a:rPr lang="es-ES" altLang="es-PR" sz="2200">
                <a:solidFill>
                  <a:srgbClr val="000000"/>
                </a:solidFill>
                <a:latin typeface="Arial" panose="020B0604020202020204" pitchFamily="34" charset="0"/>
              </a:rPr>
              <a:t>:</a:t>
            </a:r>
            <a:endParaRPr lang="en-US" altLang="es-PR" sz="1800" b="0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354316" name="Picture 12" descr="Bullets_Arrow-Thin_Green_Right_02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42988" y="4246563"/>
            <a:ext cx="284162" cy="288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95341" name="Text Box 13"/>
          <p:cNvSpPr txBox="1">
            <a:spLocks noChangeArrowheads="1"/>
          </p:cNvSpPr>
          <p:nvPr/>
        </p:nvSpPr>
        <p:spPr bwMode="auto">
          <a:xfrm>
            <a:off x="1547813" y="4630738"/>
            <a:ext cx="7596187" cy="3603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80000"/>
              </a:lnSpc>
              <a:defRPr/>
            </a:pPr>
            <a:r>
              <a:rPr lang="es-ES" altLang="es-PR" sz="2200">
                <a:solidFill>
                  <a:srgbClr val="000000"/>
                </a:solidFill>
                <a:latin typeface="Calibri" panose="020F0502020204030204" pitchFamily="34" charset="0"/>
              </a:rPr>
              <a:t>Contraccones concéntricas:</a:t>
            </a:r>
            <a:endParaRPr lang="en-US" altLang="es-PR" sz="2200" b="0" i="1" u="sng">
              <a:solidFill>
                <a:srgbClr val="484876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354318" name="Picture 14" descr="Bullet_Square_Belved_Red1_02"/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03350" y="4718050"/>
            <a:ext cx="184150" cy="18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95346" name="Text Box 18"/>
          <p:cNvSpPr txBox="1">
            <a:spLocks noChangeArrowheads="1"/>
          </p:cNvSpPr>
          <p:nvPr/>
        </p:nvSpPr>
        <p:spPr bwMode="auto">
          <a:xfrm>
            <a:off x="1547813" y="5351463"/>
            <a:ext cx="7596187" cy="3603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80000"/>
              </a:lnSpc>
              <a:defRPr/>
            </a:pPr>
            <a:r>
              <a:rPr lang="es-ES" altLang="es-PR" sz="2200">
                <a:solidFill>
                  <a:srgbClr val="000000"/>
                </a:solidFill>
                <a:latin typeface="Calibri" panose="020F0502020204030204" pitchFamily="34" charset="0"/>
              </a:rPr>
              <a:t>Contraccones eccéntricas</a:t>
            </a:r>
            <a:endParaRPr lang="en-US" altLang="es-PR" sz="2200" b="0" i="1" u="sng">
              <a:solidFill>
                <a:srgbClr val="484876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354320" name="Picture 19" descr="Bullet_Square_Belved_Red1_02"/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03350" y="5438775"/>
            <a:ext cx="184150" cy="18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95348" name="Text Box 20"/>
          <p:cNvSpPr txBox="1">
            <a:spLocks noChangeArrowheads="1"/>
          </p:cNvSpPr>
          <p:nvPr/>
        </p:nvSpPr>
        <p:spPr bwMode="auto">
          <a:xfrm>
            <a:off x="1547813" y="4991100"/>
            <a:ext cx="7596187" cy="3603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80000"/>
              </a:lnSpc>
              <a:defRPr/>
            </a:pPr>
            <a:r>
              <a:rPr lang="es-ES" altLang="es-PR" sz="2200" i="1">
                <a:solidFill>
                  <a:srgbClr val="000000"/>
                </a:solidFill>
                <a:latin typeface="Calibri" panose="020F0502020204030204" pitchFamily="34" charset="0"/>
              </a:rPr>
              <a:t>Es el énfasis en los ejercicios con resistencias progresivo</a:t>
            </a:r>
            <a:endParaRPr lang="en-US" altLang="es-PR" sz="2200" b="0" i="1" u="sng">
              <a:solidFill>
                <a:srgbClr val="484876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</p:spTree>
    <p:custDataLst>
      <p:tags r:id="rId1"/>
    </p:custDataLst>
  </p:cSld>
  <p:clrMapOvr>
    <a:masterClrMapping/>
  </p:clrMapOvr>
  <p:transition spd="slow">
    <p:newsflash/>
    <p:sndAc>
      <p:stSnd>
        <p:snd r:embed="rId4" name="breeze.wav"/>
      </p:stSnd>
    </p:sndAc>
  </p:transition>
</p:sld>
</file>

<file path=ppt/slides/slide1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6354" name="Text Box 6"/>
          <p:cNvSpPr txBox="1">
            <a:spLocks noChangeArrowheads="1"/>
          </p:cNvSpPr>
          <p:nvPr/>
        </p:nvSpPr>
        <p:spPr bwMode="auto">
          <a:xfrm>
            <a:off x="250825" y="5805488"/>
            <a:ext cx="8893175" cy="576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•"/>
              <a:tabLst>
                <a:tab pos="7485063" algn="l"/>
              </a:tabLst>
              <a:defRPr sz="28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>
              <a:spcBef>
                <a:spcPts val="300"/>
              </a:spcBef>
              <a:buClr>
                <a:schemeClr val="accent2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600">
                <a:solidFill>
                  <a:schemeClr val="accent2"/>
                </a:solidFill>
                <a:latin typeface="Georgia" panose="02040502050405020303" pitchFamily="18" charset="0"/>
              </a:defRPr>
            </a:lvl2pPr>
            <a:lvl3pPr marL="11430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tabLst>
                <a:tab pos="7485063" algn="l"/>
              </a:tabLst>
              <a:defRPr sz="2400">
                <a:solidFill>
                  <a:schemeClr val="accent1"/>
                </a:solidFill>
                <a:latin typeface="Georgia" panose="02040502050405020303" pitchFamily="18" charset="0"/>
              </a:defRPr>
            </a:lvl3pPr>
            <a:lvl4pPr marL="16002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tabLst>
                <a:tab pos="7485063" algn="l"/>
              </a:tabLst>
              <a:defRPr sz="2200">
                <a:solidFill>
                  <a:schemeClr val="accent1"/>
                </a:solidFill>
                <a:latin typeface="Georgia" panose="02040502050405020303" pitchFamily="18" charset="0"/>
              </a:defRPr>
            </a:lvl4pPr>
            <a:lvl5pPr marL="2057400" indent="-228600"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es-ES" altLang="es-PR" sz="1200" i="1">
                <a:latin typeface="Times New Roman" panose="02020603050405020304" pitchFamily="18" charset="0"/>
              </a:rPr>
              <a:t>NOTA</a:t>
            </a:r>
            <a:r>
              <a:rPr lang="es-ES" altLang="es-PR" sz="1200">
                <a:latin typeface="Times New Roman" panose="02020603050405020304" pitchFamily="18" charset="0"/>
              </a:rPr>
              <a:t>.</a:t>
            </a:r>
            <a:r>
              <a:rPr lang="es-ES" altLang="es-PR" sz="1200" b="0">
                <a:latin typeface="Times New Roman" panose="02020603050405020304" pitchFamily="18" charset="0"/>
              </a:rPr>
              <a:t> Tomado de: “Essential Considerations in Designing a Rehabilitation Program for the Injured Patient,” por W. E. Prentice. En </a:t>
            </a:r>
            <a:r>
              <a:rPr lang="en-US" altLang="es-PR" sz="1200" i="1">
                <a:latin typeface="Times New Roman" panose="02020603050405020304" pitchFamily="18" charset="0"/>
              </a:rPr>
              <a:t>Rehabilitation Techniques for Sports Medicine and Athletic Training</a:t>
            </a:r>
            <a:r>
              <a:rPr lang="en-US" altLang="es-PR" sz="1200" b="0">
                <a:latin typeface="Times New Roman" panose="02020603050405020304" pitchFamily="18" charset="0"/>
              </a:rPr>
              <a:t>. 5ta. ed.; (p. 12), por</a:t>
            </a:r>
            <a:r>
              <a:rPr lang="es-ES" altLang="es-PR" sz="1200">
                <a:latin typeface="Times New Roman" panose="02020603050405020304" pitchFamily="18" charset="0"/>
              </a:rPr>
              <a:t> </a:t>
            </a:r>
            <a:r>
              <a:rPr lang="es-ES" altLang="es-PR" sz="1200" b="0">
                <a:latin typeface="Times New Roman" panose="02020603050405020304" pitchFamily="18" charset="0"/>
              </a:rPr>
              <a:t>W. E. Prentice (Ed.), 2011, New York, NY: McGraw-Hill, an imprint of The McGraw-Hill Companies, Inc. C</a:t>
            </a:r>
            <a:r>
              <a:rPr lang="en-US" altLang="es-PR" sz="1200" b="0">
                <a:latin typeface="Times New Roman" panose="02020603050405020304" pitchFamily="18" charset="0"/>
              </a:rPr>
              <a:t>opyright 2011 por The McGraw-Hill Companies, Inc.</a:t>
            </a:r>
          </a:p>
        </p:txBody>
      </p:sp>
      <p:sp>
        <p:nvSpPr>
          <p:cNvPr id="997383" name="Text Box 7"/>
          <p:cNvSpPr txBox="1">
            <a:spLocks noChangeArrowheads="1"/>
          </p:cNvSpPr>
          <p:nvPr/>
        </p:nvSpPr>
        <p:spPr bwMode="auto">
          <a:xfrm>
            <a:off x="900113" y="2924175"/>
            <a:ext cx="8243887" cy="4127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defRPr/>
            </a:pPr>
            <a:r>
              <a:rPr lang="en-US" altLang="es-PR" sz="2100">
                <a:solidFill>
                  <a:srgbClr val="000000"/>
                </a:solidFill>
              </a:rPr>
              <a:t>Ejercicios isokinéticos:</a:t>
            </a:r>
            <a:endParaRPr lang="en-US" altLang="es-PR" sz="2100" b="0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356356" name="Picture 8" descr="Bullet_Round_Diamond_Maggenta_02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4213" y="2995613"/>
            <a:ext cx="276225" cy="273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97385" name="Text Box 9"/>
          <p:cNvSpPr txBox="1">
            <a:spLocks noChangeArrowheads="1"/>
          </p:cNvSpPr>
          <p:nvPr/>
        </p:nvSpPr>
        <p:spPr bwMode="auto">
          <a:xfrm>
            <a:off x="539750" y="1844675"/>
            <a:ext cx="8318500" cy="11160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eaLnBrk="1" hangingPunct="1">
              <a:lnSpc>
                <a:spcPct val="80000"/>
              </a:lnSpc>
              <a:spcBef>
                <a:spcPct val="20000"/>
              </a:spcBef>
              <a:defRPr/>
            </a:pPr>
            <a:r>
              <a:rPr lang="en-US" altLang="es-PR" sz="2800">
                <a:effectLst>
                  <a:outerShdw blurRad="38100" dist="38100" dir="2700000" algn="tl">
                    <a:srgbClr val="C0C0C0"/>
                  </a:outerShdw>
                </a:effectLst>
                <a:latin typeface="Calibri" panose="020F0502020204030204" pitchFamily="34" charset="0"/>
              </a:rPr>
              <a:t>Restaurar, o aumentar, la </a:t>
            </a:r>
            <a:r>
              <a:rPr lang="en-US" altLang="es-PR" sz="2600" b="0"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</a:rPr>
              <a:t>aptitud muscular</a:t>
            </a:r>
            <a:r>
              <a:rPr lang="en-US" altLang="es-PR" sz="2800">
                <a:effectLst>
                  <a:outerShdw blurRad="38100" dist="38100" dir="2700000" algn="tl">
                    <a:srgbClr val="C0C0C0"/>
                  </a:outerShdw>
                </a:effectLst>
                <a:latin typeface="Calibri" panose="020F0502020204030204" pitchFamily="34" charset="0"/>
              </a:rPr>
              <a:t>: </a:t>
            </a:r>
            <a:r>
              <a:rPr lang="en-US" altLang="es-PR" sz="280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alibri" panose="020F0502020204030204" pitchFamily="34" charset="0"/>
              </a:rPr>
              <a:t>Fortaleza muscular</a:t>
            </a:r>
            <a:r>
              <a:rPr lang="en-US" altLang="es-PR" sz="2800">
                <a:effectLst>
                  <a:outerShdw blurRad="38100" dist="38100" dir="2700000" algn="tl">
                    <a:srgbClr val="C0C0C0"/>
                  </a:outerShdw>
                </a:effectLst>
                <a:latin typeface="Calibri" panose="020F0502020204030204" pitchFamily="34" charset="0"/>
              </a:rPr>
              <a:t>, </a:t>
            </a:r>
            <a:r>
              <a:rPr lang="en-US" altLang="es-PR" sz="280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alibri" panose="020F0502020204030204" pitchFamily="34" charset="0"/>
              </a:rPr>
              <a:t>tolerancia muscular</a:t>
            </a:r>
            <a:r>
              <a:rPr lang="en-US" altLang="es-PR" sz="2800">
                <a:effectLst>
                  <a:outerShdw blurRad="38100" dist="38100" dir="2700000" algn="tl">
                    <a:srgbClr val="C0C0C0"/>
                  </a:outerShdw>
                </a:effectLst>
                <a:latin typeface="Calibri" panose="020F0502020204030204" pitchFamily="34" charset="0"/>
              </a:rPr>
              <a:t> y </a:t>
            </a:r>
            <a:r>
              <a:rPr lang="en-US" altLang="es-PR" sz="280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alibri" panose="020F0502020204030204" pitchFamily="34" charset="0"/>
              </a:rPr>
              <a:t>potencia muscular </a:t>
            </a:r>
            <a:r>
              <a:rPr lang="en-US" altLang="es-PR">
                <a:effectLst>
                  <a:outerShdw blurRad="38100" dist="38100" dir="2700000" algn="tl">
                    <a:srgbClr val="C0C0C0"/>
                  </a:outerShdw>
                </a:effectLst>
              </a:rPr>
              <a:t>:</a:t>
            </a:r>
          </a:p>
        </p:txBody>
      </p:sp>
      <p:pic>
        <p:nvPicPr>
          <p:cNvPr id="356358" name="Picture 10" descr="Bullets_Arrow_Blue1_Right_03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3850" y="1866900"/>
            <a:ext cx="271463" cy="266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97387" name="Text Box 11"/>
          <p:cNvSpPr txBox="1">
            <a:spLocks noChangeArrowheads="1"/>
          </p:cNvSpPr>
          <p:nvPr/>
        </p:nvSpPr>
        <p:spPr bwMode="auto">
          <a:xfrm>
            <a:off x="1262063" y="3357563"/>
            <a:ext cx="7702550" cy="393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es-ES" altLang="es-PR" sz="2200">
                <a:solidFill>
                  <a:srgbClr val="000000"/>
                </a:solidFill>
                <a:latin typeface="Arial" panose="020B0604020202020204" pitchFamily="34" charset="0"/>
              </a:rPr>
              <a:t>Frecuencia de su uso en los programa de rehabilitación:</a:t>
            </a:r>
            <a:endParaRPr lang="en-US" altLang="es-PR" sz="1800" b="0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356360" name="Picture 12" descr="Bullets_Arrow-Thin_Green_Right_02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42988" y="3390900"/>
            <a:ext cx="284162" cy="288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97389" name="Text Box 13"/>
          <p:cNvSpPr txBox="1">
            <a:spLocks noChangeArrowheads="1"/>
          </p:cNvSpPr>
          <p:nvPr/>
        </p:nvSpPr>
        <p:spPr bwMode="auto">
          <a:xfrm>
            <a:off x="1331913" y="3775075"/>
            <a:ext cx="7596187" cy="3603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80000"/>
              </a:lnSpc>
              <a:defRPr/>
            </a:pPr>
            <a:r>
              <a:rPr lang="es-ES" altLang="es-PR" sz="2200">
                <a:solidFill>
                  <a:srgbClr val="000000"/>
                </a:solidFill>
                <a:latin typeface="Calibri" panose="020F0502020204030204" pitchFamily="34" charset="0"/>
              </a:rPr>
              <a:t>Ocasionalmente</a:t>
            </a:r>
            <a:endParaRPr lang="en-US" altLang="es-PR" sz="2200" b="0" i="1" u="sng">
              <a:solidFill>
                <a:srgbClr val="484876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sp>
        <p:nvSpPr>
          <p:cNvPr id="997394" name="Text Box 18"/>
          <p:cNvSpPr txBox="1">
            <a:spLocks noChangeArrowheads="1"/>
          </p:cNvSpPr>
          <p:nvPr/>
        </p:nvSpPr>
        <p:spPr bwMode="auto">
          <a:xfrm>
            <a:off x="1262063" y="4149725"/>
            <a:ext cx="7702550" cy="393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es-ES" altLang="es-PR" sz="2200">
                <a:solidFill>
                  <a:srgbClr val="000000"/>
                </a:solidFill>
                <a:latin typeface="Arial" panose="020B0604020202020204" pitchFamily="34" charset="0"/>
              </a:rPr>
              <a:t>Indicaciones:</a:t>
            </a:r>
            <a:endParaRPr lang="en-US" altLang="es-PR" sz="1800" b="0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356363" name="Picture 19" descr="Bullets_Arrow-Thin_Green_Right_02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42988" y="4183063"/>
            <a:ext cx="284162" cy="288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97397" name="Text Box 21"/>
          <p:cNvSpPr txBox="1">
            <a:spLocks noChangeArrowheads="1"/>
          </p:cNvSpPr>
          <p:nvPr/>
        </p:nvSpPr>
        <p:spPr bwMode="auto">
          <a:xfrm>
            <a:off x="1547813" y="4510088"/>
            <a:ext cx="7596187" cy="3603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80000"/>
              </a:lnSpc>
              <a:defRPr/>
            </a:pPr>
            <a:r>
              <a:rPr lang="es-ES" altLang="es-PR" sz="2200">
                <a:solidFill>
                  <a:srgbClr val="000000"/>
                </a:solidFill>
                <a:latin typeface="Calibri" panose="020F0502020204030204" pitchFamily="34" charset="0"/>
              </a:rPr>
              <a:t>Fases tardías en el programa de rehabilitación</a:t>
            </a:r>
            <a:endParaRPr lang="en-US" altLang="es-PR" sz="2200" b="0" i="1" u="sng">
              <a:solidFill>
                <a:srgbClr val="484876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356365" name="Picture 22" descr="Bullet_Square_Belved_Red1_02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03350" y="4597400"/>
            <a:ext cx="184150" cy="18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97399" name="Text Box 23"/>
          <p:cNvSpPr txBox="1">
            <a:spLocks noChangeArrowheads="1"/>
          </p:cNvSpPr>
          <p:nvPr/>
        </p:nvSpPr>
        <p:spPr bwMode="auto">
          <a:xfrm>
            <a:off x="1547813" y="4870450"/>
            <a:ext cx="7596187" cy="3603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80000"/>
              </a:lnSpc>
              <a:defRPr/>
            </a:pPr>
            <a:r>
              <a:rPr lang="es-ES" altLang="es-PR" sz="2200">
                <a:solidFill>
                  <a:srgbClr val="000000"/>
                </a:solidFill>
                <a:latin typeface="Calibri" panose="020F0502020204030204" pitchFamily="34" charset="0"/>
              </a:rPr>
              <a:t>Las medidas isokinéticas se utilizan con frecuencia:</a:t>
            </a:r>
            <a:endParaRPr lang="en-US" altLang="es-PR" sz="2200" b="0" i="1" u="sng">
              <a:solidFill>
                <a:srgbClr val="484876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356367" name="Picture 24" descr="Bullet_Square_Belved_Red1_02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03350" y="4957763"/>
            <a:ext cx="184150" cy="18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Title 1"/>
          <p:cNvSpPr>
            <a:spLocks/>
          </p:cNvSpPr>
          <p:nvPr/>
        </p:nvSpPr>
        <p:spPr bwMode="auto">
          <a:xfrm>
            <a:off x="0" y="620713"/>
            <a:ext cx="9144000" cy="3603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1pPr>
            <a:lvl2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2pPr>
            <a:lvl3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3pPr>
            <a:lvl4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4pPr>
            <a:lvl5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9pPr>
          </a:lstStyle>
          <a:p>
            <a:pPr algn="ctr">
              <a:lnSpc>
                <a:spcPct val="110000"/>
              </a:lnSpc>
              <a:defRPr/>
            </a:pPr>
            <a:r>
              <a:rPr lang="es-PR" altLang="es-PR" sz="2100" b="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PROGRAMA DE REHABILITACIÓN: </a:t>
            </a:r>
            <a:r>
              <a:rPr lang="es-PR" altLang="es-PR" sz="2100" b="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METAS</a:t>
            </a:r>
          </a:p>
        </p:txBody>
      </p:sp>
      <p:sp>
        <p:nvSpPr>
          <p:cNvPr id="3" name="Title 1"/>
          <p:cNvSpPr>
            <a:spLocks/>
          </p:cNvSpPr>
          <p:nvPr/>
        </p:nvSpPr>
        <p:spPr bwMode="auto">
          <a:xfrm>
            <a:off x="0" y="981075"/>
            <a:ext cx="9144000" cy="288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1pPr>
            <a:lvl2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2pPr>
            <a:lvl3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3pPr>
            <a:lvl4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4pPr>
            <a:lvl5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9pPr>
          </a:lstStyle>
          <a:p>
            <a:pPr algn="ctr">
              <a:lnSpc>
                <a:spcPct val="120000"/>
              </a:lnSpc>
              <a:defRPr/>
            </a:pPr>
            <a:r>
              <a:rPr lang="es-PR" altLang="es-PR" sz="2400" b="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* A Corto y Largo Plazo*</a:t>
            </a:r>
          </a:p>
        </p:txBody>
      </p:sp>
      <p:pic>
        <p:nvPicPr>
          <p:cNvPr id="356370" name="Picture 27" descr="CURVHEAD"/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63713" y="1341438"/>
            <a:ext cx="6264275" cy="5048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4" name="Title 1"/>
          <p:cNvSpPr>
            <a:spLocks/>
          </p:cNvSpPr>
          <p:nvPr/>
        </p:nvSpPr>
        <p:spPr bwMode="auto">
          <a:xfrm>
            <a:off x="1836738" y="1341438"/>
            <a:ext cx="5903912" cy="431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1pPr>
            <a:lvl2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2pPr>
            <a:lvl3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3pPr>
            <a:lvl4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4pPr>
            <a:lvl5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9pPr>
          </a:lstStyle>
          <a:p>
            <a:pPr algn="ctr">
              <a:lnSpc>
                <a:spcPct val="120000"/>
              </a:lnSpc>
              <a:defRPr/>
            </a:pPr>
            <a:r>
              <a:rPr lang="es-PR" altLang="es-PR" sz="2400" b="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 </a:t>
            </a:r>
            <a:r>
              <a:rPr lang="es-PR" altLang="es-PR" sz="2200" b="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Componentes o Metas a Corto Plazo</a:t>
            </a:r>
          </a:p>
        </p:txBody>
      </p:sp>
      <p:sp>
        <p:nvSpPr>
          <p:cNvPr id="997405" name="Text Box 29"/>
          <p:cNvSpPr txBox="1">
            <a:spLocks noChangeArrowheads="1"/>
          </p:cNvSpPr>
          <p:nvPr/>
        </p:nvSpPr>
        <p:spPr bwMode="auto">
          <a:xfrm>
            <a:off x="1547813" y="5229225"/>
            <a:ext cx="7596187" cy="628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80000"/>
              </a:lnSpc>
              <a:defRPr/>
            </a:pPr>
            <a:r>
              <a:rPr lang="es-ES" altLang="es-PR" sz="2200" i="1">
                <a:solidFill>
                  <a:srgbClr val="000000"/>
                </a:solidFill>
                <a:latin typeface="Calibri" panose="020F0502020204030204" pitchFamily="34" charset="0"/>
              </a:rPr>
              <a:t>Como criterio para el retorno del paciente a la acvtividad funcional luego de la lesión</a:t>
            </a:r>
            <a:endParaRPr lang="en-US" altLang="es-PR" sz="2200" b="0" i="1" u="sng">
              <a:solidFill>
                <a:srgbClr val="484876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</p:spTree>
    <p:custDataLst>
      <p:tags r:id="rId1"/>
    </p:custDataLst>
  </p:cSld>
  <p:clrMapOvr>
    <a:masterClrMapping/>
  </p:clrMapOvr>
  <p:transition spd="slow">
    <p:newsflash/>
    <p:sndAc>
      <p:stSnd>
        <p:snd r:embed="rId4" name="breeze.wav"/>
      </p:stSnd>
    </p:sndAc>
  </p:transition>
</p:sld>
</file>

<file path=ppt/slides/slide1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8402" name="Text Box 6"/>
          <p:cNvSpPr txBox="1">
            <a:spLocks noChangeArrowheads="1"/>
          </p:cNvSpPr>
          <p:nvPr/>
        </p:nvSpPr>
        <p:spPr bwMode="auto">
          <a:xfrm>
            <a:off x="250825" y="5805488"/>
            <a:ext cx="8893175" cy="576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•"/>
              <a:tabLst>
                <a:tab pos="7485063" algn="l"/>
              </a:tabLst>
              <a:defRPr sz="28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>
              <a:spcBef>
                <a:spcPts val="300"/>
              </a:spcBef>
              <a:buClr>
                <a:schemeClr val="accent2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600">
                <a:solidFill>
                  <a:schemeClr val="accent2"/>
                </a:solidFill>
                <a:latin typeface="Georgia" panose="02040502050405020303" pitchFamily="18" charset="0"/>
              </a:defRPr>
            </a:lvl2pPr>
            <a:lvl3pPr marL="11430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tabLst>
                <a:tab pos="7485063" algn="l"/>
              </a:tabLst>
              <a:defRPr sz="2400">
                <a:solidFill>
                  <a:schemeClr val="accent1"/>
                </a:solidFill>
                <a:latin typeface="Georgia" panose="02040502050405020303" pitchFamily="18" charset="0"/>
              </a:defRPr>
            </a:lvl3pPr>
            <a:lvl4pPr marL="16002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tabLst>
                <a:tab pos="7485063" algn="l"/>
              </a:tabLst>
              <a:defRPr sz="2200">
                <a:solidFill>
                  <a:schemeClr val="accent1"/>
                </a:solidFill>
                <a:latin typeface="Georgia" panose="02040502050405020303" pitchFamily="18" charset="0"/>
              </a:defRPr>
            </a:lvl4pPr>
            <a:lvl5pPr marL="2057400" indent="-228600"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es-ES" altLang="es-PR" sz="1200" i="1">
                <a:latin typeface="Times New Roman" panose="02020603050405020304" pitchFamily="18" charset="0"/>
              </a:rPr>
              <a:t>NOTA</a:t>
            </a:r>
            <a:r>
              <a:rPr lang="es-ES" altLang="es-PR" sz="1200">
                <a:latin typeface="Times New Roman" panose="02020603050405020304" pitchFamily="18" charset="0"/>
              </a:rPr>
              <a:t>.</a:t>
            </a:r>
            <a:r>
              <a:rPr lang="es-ES" altLang="es-PR" sz="1200" b="0">
                <a:latin typeface="Times New Roman" panose="02020603050405020304" pitchFamily="18" charset="0"/>
              </a:rPr>
              <a:t> Tomado de: “Essential Considerations in Designing a Rehabilitation Program for the Injured Patient,” por W. E. Prentice. En </a:t>
            </a:r>
            <a:r>
              <a:rPr lang="en-US" altLang="es-PR" sz="1200" i="1">
                <a:latin typeface="Times New Roman" panose="02020603050405020304" pitchFamily="18" charset="0"/>
              </a:rPr>
              <a:t>Rehabilitation Techniques for Sports Medicine and Athletic Training</a:t>
            </a:r>
            <a:r>
              <a:rPr lang="en-US" altLang="es-PR" sz="1200" b="0">
                <a:latin typeface="Times New Roman" panose="02020603050405020304" pitchFamily="18" charset="0"/>
              </a:rPr>
              <a:t>. 5ta. ed.; (p. 12), por</a:t>
            </a:r>
            <a:r>
              <a:rPr lang="es-ES" altLang="es-PR" sz="1200">
                <a:latin typeface="Times New Roman" panose="02020603050405020304" pitchFamily="18" charset="0"/>
              </a:rPr>
              <a:t> </a:t>
            </a:r>
            <a:r>
              <a:rPr lang="es-ES" altLang="es-PR" sz="1200" b="0">
                <a:latin typeface="Times New Roman" panose="02020603050405020304" pitchFamily="18" charset="0"/>
              </a:rPr>
              <a:t>W. E. Prentice (Ed.), 2011, New York, NY: McGraw-Hill, an imprint of The McGraw-Hill Companies, Inc. C</a:t>
            </a:r>
            <a:r>
              <a:rPr lang="en-US" altLang="es-PR" sz="1200" b="0">
                <a:latin typeface="Times New Roman" panose="02020603050405020304" pitchFamily="18" charset="0"/>
              </a:rPr>
              <a:t>opyright 2011 por The McGraw-Hill Companies, Inc.</a:t>
            </a:r>
          </a:p>
        </p:txBody>
      </p:sp>
      <p:sp>
        <p:nvSpPr>
          <p:cNvPr id="999431" name="Text Box 7"/>
          <p:cNvSpPr txBox="1">
            <a:spLocks noChangeArrowheads="1"/>
          </p:cNvSpPr>
          <p:nvPr/>
        </p:nvSpPr>
        <p:spPr bwMode="auto">
          <a:xfrm>
            <a:off x="900113" y="3284538"/>
            <a:ext cx="8243887" cy="4127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defRPr/>
            </a:pPr>
            <a:r>
              <a:rPr lang="en-US" altLang="es-PR" sz="2100">
                <a:solidFill>
                  <a:srgbClr val="000000"/>
                </a:solidFill>
              </a:rPr>
              <a:t>Ejercicios isokinéticos:</a:t>
            </a:r>
            <a:endParaRPr lang="en-US" altLang="es-PR" sz="2100" b="0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358404" name="Picture 8" descr="Bullet_Round_Diamond_Maggenta_02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4213" y="3355975"/>
            <a:ext cx="276225" cy="273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99433" name="Text Box 9"/>
          <p:cNvSpPr txBox="1">
            <a:spLocks noChangeArrowheads="1"/>
          </p:cNvSpPr>
          <p:nvPr/>
        </p:nvSpPr>
        <p:spPr bwMode="auto">
          <a:xfrm>
            <a:off x="539750" y="2060575"/>
            <a:ext cx="8318500" cy="1244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eaLnBrk="1" hangingPunct="1">
              <a:lnSpc>
                <a:spcPct val="90000"/>
              </a:lnSpc>
              <a:spcBef>
                <a:spcPct val="20000"/>
              </a:spcBef>
              <a:defRPr/>
            </a:pPr>
            <a:r>
              <a:rPr lang="en-US" altLang="es-PR" sz="2800">
                <a:effectLst>
                  <a:outerShdw blurRad="38100" dist="38100" dir="2700000" algn="tl">
                    <a:srgbClr val="C0C0C0"/>
                  </a:outerShdw>
                </a:effectLst>
                <a:latin typeface="Calibri" panose="020F0502020204030204" pitchFamily="34" charset="0"/>
              </a:rPr>
              <a:t>Restaurar, o aumentar, la </a:t>
            </a:r>
            <a:r>
              <a:rPr lang="en-US" altLang="es-PR" sz="2600" b="0"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</a:rPr>
              <a:t>aptitud muscular</a:t>
            </a:r>
            <a:r>
              <a:rPr lang="en-US" altLang="es-PR" sz="2800">
                <a:effectLst>
                  <a:outerShdw blurRad="38100" dist="38100" dir="2700000" algn="tl">
                    <a:srgbClr val="C0C0C0"/>
                  </a:outerShdw>
                </a:effectLst>
                <a:latin typeface="Calibri" panose="020F0502020204030204" pitchFamily="34" charset="0"/>
              </a:rPr>
              <a:t>: </a:t>
            </a:r>
            <a:r>
              <a:rPr lang="en-US" altLang="es-PR" sz="280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alibri" panose="020F0502020204030204" pitchFamily="34" charset="0"/>
              </a:rPr>
              <a:t>Fortaleza muscular</a:t>
            </a:r>
            <a:r>
              <a:rPr lang="en-US" altLang="es-PR" sz="2800">
                <a:effectLst>
                  <a:outerShdw blurRad="38100" dist="38100" dir="2700000" algn="tl">
                    <a:srgbClr val="C0C0C0"/>
                  </a:outerShdw>
                </a:effectLst>
                <a:latin typeface="Calibri" panose="020F0502020204030204" pitchFamily="34" charset="0"/>
              </a:rPr>
              <a:t>, </a:t>
            </a:r>
            <a:r>
              <a:rPr lang="en-US" altLang="es-PR" sz="280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alibri" panose="020F0502020204030204" pitchFamily="34" charset="0"/>
              </a:rPr>
              <a:t>tolerancia muscular</a:t>
            </a:r>
            <a:r>
              <a:rPr lang="en-US" altLang="es-PR" sz="2800">
                <a:effectLst>
                  <a:outerShdw blurRad="38100" dist="38100" dir="2700000" algn="tl">
                    <a:srgbClr val="C0C0C0"/>
                  </a:outerShdw>
                </a:effectLst>
                <a:latin typeface="Calibri" panose="020F0502020204030204" pitchFamily="34" charset="0"/>
              </a:rPr>
              <a:t> y </a:t>
            </a:r>
            <a:r>
              <a:rPr lang="en-US" altLang="es-PR" sz="280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alibri" panose="020F0502020204030204" pitchFamily="34" charset="0"/>
              </a:rPr>
              <a:t>potencia muscular </a:t>
            </a:r>
            <a:r>
              <a:rPr lang="en-US" altLang="es-PR">
                <a:effectLst>
                  <a:outerShdw blurRad="38100" dist="38100" dir="2700000" algn="tl">
                    <a:srgbClr val="C0C0C0"/>
                  </a:outerShdw>
                </a:effectLst>
              </a:rPr>
              <a:t>:</a:t>
            </a:r>
          </a:p>
        </p:txBody>
      </p:sp>
      <p:pic>
        <p:nvPicPr>
          <p:cNvPr id="358406" name="Picture 10" descr="Bullets_Arrow_Blue1_Right_03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3850" y="2132013"/>
            <a:ext cx="271463" cy="266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99435" name="Text Box 11"/>
          <p:cNvSpPr txBox="1">
            <a:spLocks noChangeArrowheads="1"/>
          </p:cNvSpPr>
          <p:nvPr/>
        </p:nvSpPr>
        <p:spPr bwMode="auto">
          <a:xfrm>
            <a:off x="1262063" y="3717925"/>
            <a:ext cx="7702550" cy="393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es-ES" altLang="es-PR" sz="2200">
                <a:solidFill>
                  <a:srgbClr val="000000"/>
                </a:solidFill>
                <a:latin typeface="Arial" panose="020B0604020202020204" pitchFamily="34" charset="0"/>
              </a:rPr>
              <a:t>Mecanismo/Principio:</a:t>
            </a:r>
            <a:endParaRPr lang="en-US" altLang="es-PR" sz="1800" b="0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358408" name="Picture 12" descr="Bullets_Arrow-Thin_Green_Right_02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42988" y="3751263"/>
            <a:ext cx="284162" cy="288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99441" name="Text Box 17"/>
          <p:cNvSpPr txBox="1">
            <a:spLocks noChangeArrowheads="1"/>
          </p:cNvSpPr>
          <p:nvPr/>
        </p:nvSpPr>
        <p:spPr bwMode="auto">
          <a:xfrm>
            <a:off x="1547813" y="4149725"/>
            <a:ext cx="7596187" cy="3603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80000"/>
              </a:lnSpc>
              <a:defRPr/>
            </a:pPr>
            <a:r>
              <a:rPr lang="es-ES" altLang="es-PR" sz="2200">
                <a:solidFill>
                  <a:srgbClr val="000000"/>
                </a:solidFill>
                <a:latin typeface="Calibri" panose="020F0502020204030204" pitchFamily="34" charset="0"/>
              </a:rPr>
              <a:t>Rapidez fija con resistencia acomodativa:</a:t>
            </a:r>
            <a:endParaRPr lang="en-US" altLang="es-PR" sz="2200" b="0" i="1" u="sng">
              <a:solidFill>
                <a:srgbClr val="484876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358410" name="Picture 18" descr="Bullet_Square_Belved_Red1_02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03350" y="4237038"/>
            <a:ext cx="184150" cy="18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99443" name="Text Box 19"/>
          <p:cNvSpPr txBox="1">
            <a:spLocks noChangeArrowheads="1"/>
          </p:cNvSpPr>
          <p:nvPr/>
        </p:nvSpPr>
        <p:spPr bwMode="auto">
          <a:xfrm>
            <a:off x="1547813" y="4510088"/>
            <a:ext cx="7596187" cy="628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80000"/>
              </a:lnSpc>
              <a:defRPr/>
            </a:pPr>
            <a:r>
              <a:rPr lang="es-ES" altLang="es-PR" sz="2200" i="1">
                <a:solidFill>
                  <a:srgbClr val="000000"/>
                </a:solidFill>
                <a:latin typeface="Calibri" panose="020F0502020204030204" pitchFamily="34" charset="0"/>
              </a:rPr>
              <a:t>Esto provee una resistencia máxima a través del arco de movimiento</a:t>
            </a:r>
            <a:endParaRPr lang="en-US" altLang="es-PR" sz="2200" b="0" i="1" u="sng">
              <a:solidFill>
                <a:srgbClr val="484876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sp>
        <p:nvSpPr>
          <p:cNvPr id="999444" name="Text Box 20"/>
          <p:cNvSpPr txBox="1">
            <a:spLocks noChangeArrowheads="1"/>
          </p:cNvSpPr>
          <p:nvPr/>
        </p:nvSpPr>
        <p:spPr bwMode="auto">
          <a:xfrm>
            <a:off x="1547813" y="5157788"/>
            <a:ext cx="7596187" cy="628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80000"/>
              </a:lnSpc>
              <a:defRPr/>
            </a:pPr>
            <a:r>
              <a:rPr lang="es-ES" altLang="es-PR" sz="2200">
                <a:solidFill>
                  <a:srgbClr val="000000"/>
                </a:solidFill>
                <a:latin typeface="Calibri" panose="020F0502020204030204" pitchFamily="34" charset="0"/>
              </a:rPr>
              <a:t>La rapidez del movimiento puede ser modificada en un ejercicio isokinético</a:t>
            </a:r>
            <a:endParaRPr lang="en-US" altLang="es-PR" sz="2200" b="0" i="1" u="sng">
              <a:solidFill>
                <a:srgbClr val="484876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358413" name="Picture 21" descr="Bullet_Square_Belved_Red1_02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03350" y="5245100"/>
            <a:ext cx="184150" cy="18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Title 1"/>
          <p:cNvSpPr>
            <a:spLocks/>
          </p:cNvSpPr>
          <p:nvPr/>
        </p:nvSpPr>
        <p:spPr bwMode="auto">
          <a:xfrm>
            <a:off x="0" y="620713"/>
            <a:ext cx="9144000" cy="3603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1pPr>
            <a:lvl2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2pPr>
            <a:lvl3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3pPr>
            <a:lvl4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4pPr>
            <a:lvl5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9pPr>
          </a:lstStyle>
          <a:p>
            <a:pPr algn="ctr">
              <a:lnSpc>
                <a:spcPct val="110000"/>
              </a:lnSpc>
              <a:defRPr/>
            </a:pPr>
            <a:r>
              <a:rPr lang="es-PR" altLang="es-PR" sz="2100" b="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PROGRAMA DE REHABILITACIÓN: </a:t>
            </a:r>
            <a:r>
              <a:rPr lang="es-PR" altLang="es-PR" sz="2100" b="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METAS</a:t>
            </a:r>
          </a:p>
        </p:txBody>
      </p:sp>
      <p:sp>
        <p:nvSpPr>
          <p:cNvPr id="3" name="Title 1"/>
          <p:cNvSpPr>
            <a:spLocks/>
          </p:cNvSpPr>
          <p:nvPr/>
        </p:nvSpPr>
        <p:spPr bwMode="auto">
          <a:xfrm>
            <a:off x="0" y="1052513"/>
            <a:ext cx="9144000" cy="288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1pPr>
            <a:lvl2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2pPr>
            <a:lvl3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3pPr>
            <a:lvl4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4pPr>
            <a:lvl5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9pPr>
          </a:lstStyle>
          <a:p>
            <a:pPr algn="ctr">
              <a:lnSpc>
                <a:spcPct val="120000"/>
              </a:lnSpc>
              <a:defRPr/>
            </a:pPr>
            <a:r>
              <a:rPr lang="es-PR" altLang="es-PR" sz="2400" b="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* A Corto y Largo Plazo*</a:t>
            </a:r>
          </a:p>
        </p:txBody>
      </p:sp>
      <p:pic>
        <p:nvPicPr>
          <p:cNvPr id="358416" name="Picture 24" descr="CURVHEAD"/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63713" y="1484313"/>
            <a:ext cx="6264275" cy="5048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4" name="Title 1"/>
          <p:cNvSpPr>
            <a:spLocks/>
          </p:cNvSpPr>
          <p:nvPr/>
        </p:nvSpPr>
        <p:spPr bwMode="auto">
          <a:xfrm>
            <a:off x="1836738" y="1484313"/>
            <a:ext cx="5903912" cy="431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1pPr>
            <a:lvl2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2pPr>
            <a:lvl3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3pPr>
            <a:lvl4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4pPr>
            <a:lvl5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9pPr>
          </a:lstStyle>
          <a:p>
            <a:pPr algn="ctr">
              <a:lnSpc>
                <a:spcPct val="120000"/>
              </a:lnSpc>
              <a:defRPr/>
            </a:pPr>
            <a:r>
              <a:rPr lang="es-PR" altLang="es-PR" sz="2400" b="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 </a:t>
            </a:r>
            <a:r>
              <a:rPr lang="es-PR" altLang="es-PR" sz="2200" b="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Componentes o Metas a Corto Plazo</a:t>
            </a:r>
          </a:p>
        </p:txBody>
      </p:sp>
    </p:spTree>
    <p:custDataLst>
      <p:tags r:id="rId1"/>
    </p:custDataLst>
  </p:cSld>
  <p:clrMapOvr>
    <a:masterClrMapping/>
  </p:clrMapOvr>
  <p:transition spd="slow">
    <p:newsflash/>
    <p:sndAc>
      <p:stSnd>
        <p:snd r:embed="rId4" name="breeze.wav"/>
      </p:stSnd>
    </p:sndAc>
  </p:transition>
</p:sld>
</file>

<file path=ppt/slides/slide1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0450" name="Text Box 6"/>
          <p:cNvSpPr txBox="1">
            <a:spLocks noChangeArrowheads="1"/>
          </p:cNvSpPr>
          <p:nvPr/>
        </p:nvSpPr>
        <p:spPr bwMode="auto">
          <a:xfrm>
            <a:off x="250825" y="5805488"/>
            <a:ext cx="8893175" cy="576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•"/>
              <a:tabLst>
                <a:tab pos="7485063" algn="l"/>
              </a:tabLst>
              <a:defRPr sz="28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>
              <a:spcBef>
                <a:spcPts val="300"/>
              </a:spcBef>
              <a:buClr>
                <a:schemeClr val="accent2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600">
                <a:solidFill>
                  <a:schemeClr val="accent2"/>
                </a:solidFill>
                <a:latin typeface="Georgia" panose="02040502050405020303" pitchFamily="18" charset="0"/>
              </a:defRPr>
            </a:lvl2pPr>
            <a:lvl3pPr marL="11430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tabLst>
                <a:tab pos="7485063" algn="l"/>
              </a:tabLst>
              <a:defRPr sz="2400">
                <a:solidFill>
                  <a:schemeClr val="accent1"/>
                </a:solidFill>
                <a:latin typeface="Georgia" panose="02040502050405020303" pitchFamily="18" charset="0"/>
              </a:defRPr>
            </a:lvl3pPr>
            <a:lvl4pPr marL="16002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tabLst>
                <a:tab pos="7485063" algn="l"/>
              </a:tabLst>
              <a:defRPr sz="2200">
                <a:solidFill>
                  <a:schemeClr val="accent1"/>
                </a:solidFill>
                <a:latin typeface="Georgia" panose="02040502050405020303" pitchFamily="18" charset="0"/>
              </a:defRPr>
            </a:lvl4pPr>
            <a:lvl5pPr marL="2057400" indent="-228600"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es-ES" altLang="es-PR" sz="1200" i="1">
                <a:latin typeface="Times New Roman" panose="02020603050405020304" pitchFamily="18" charset="0"/>
              </a:rPr>
              <a:t>NOTA</a:t>
            </a:r>
            <a:r>
              <a:rPr lang="es-ES" altLang="es-PR" sz="1200">
                <a:latin typeface="Times New Roman" panose="02020603050405020304" pitchFamily="18" charset="0"/>
              </a:rPr>
              <a:t>.</a:t>
            </a:r>
            <a:r>
              <a:rPr lang="es-ES" altLang="es-PR" sz="1200" b="0">
                <a:latin typeface="Times New Roman" panose="02020603050405020304" pitchFamily="18" charset="0"/>
              </a:rPr>
              <a:t> Tomado de: “Essential Considerations in Designing a Rehabilitation Program for the Injured Patient,” por W. E. Prentice. En </a:t>
            </a:r>
            <a:r>
              <a:rPr lang="en-US" altLang="es-PR" sz="1200" i="1">
                <a:latin typeface="Times New Roman" panose="02020603050405020304" pitchFamily="18" charset="0"/>
              </a:rPr>
              <a:t>Rehabilitation Techniques for Sports Medicine and Athletic Training</a:t>
            </a:r>
            <a:r>
              <a:rPr lang="en-US" altLang="es-PR" sz="1200" b="0">
                <a:latin typeface="Times New Roman" panose="02020603050405020304" pitchFamily="18" charset="0"/>
              </a:rPr>
              <a:t>. 5ta. ed.; (p. 12), por</a:t>
            </a:r>
            <a:r>
              <a:rPr lang="es-ES" altLang="es-PR" sz="1200">
                <a:latin typeface="Times New Roman" panose="02020603050405020304" pitchFamily="18" charset="0"/>
              </a:rPr>
              <a:t> </a:t>
            </a:r>
            <a:r>
              <a:rPr lang="es-ES" altLang="es-PR" sz="1200" b="0">
                <a:latin typeface="Times New Roman" panose="02020603050405020304" pitchFamily="18" charset="0"/>
              </a:rPr>
              <a:t>W. E. Prentice (Ed.), 2011, New York, NY: McGraw-Hill, an imprint of The McGraw-Hill Companies, Inc. C</a:t>
            </a:r>
            <a:r>
              <a:rPr lang="en-US" altLang="es-PR" sz="1200" b="0">
                <a:latin typeface="Times New Roman" panose="02020603050405020304" pitchFamily="18" charset="0"/>
              </a:rPr>
              <a:t>opyright 2011 por The McGraw-Hill Companies, Inc.</a:t>
            </a:r>
          </a:p>
        </p:txBody>
      </p:sp>
      <p:sp>
        <p:nvSpPr>
          <p:cNvPr id="1001475" name="Text Box 3"/>
          <p:cNvSpPr txBox="1">
            <a:spLocks noChangeArrowheads="1"/>
          </p:cNvSpPr>
          <p:nvPr/>
        </p:nvSpPr>
        <p:spPr bwMode="auto">
          <a:xfrm>
            <a:off x="900113" y="3284538"/>
            <a:ext cx="8243887" cy="733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defRPr/>
            </a:pPr>
            <a:r>
              <a:rPr lang="en-US" altLang="es-PR" sz="2100">
                <a:solidFill>
                  <a:srgbClr val="000000"/>
                </a:solidFill>
              </a:rPr>
              <a:t>Ejercicios pliométricos</a:t>
            </a:r>
          </a:p>
          <a:p>
            <a:pPr>
              <a:defRPr/>
            </a:pPr>
            <a:r>
              <a:rPr lang="en-US" altLang="es-PR" sz="2100">
                <a:solidFill>
                  <a:srgbClr val="000000"/>
                </a:solidFill>
              </a:rPr>
              <a:t>(entrenamiento reactivo neuromuscular):</a:t>
            </a:r>
            <a:endParaRPr lang="en-US" altLang="es-PR" sz="2100" b="0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360452" name="Picture 4" descr="Bullet_Round_Diamond_Maggenta_02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4213" y="3355975"/>
            <a:ext cx="276225" cy="273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01477" name="Text Box 5"/>
          <p:cNvSpPr txBox="1">
            <a:spLocks noChangeArrowheads="1"/>
          </p:cNvSpPr>
          <p:nvPr/>
        </p:nvSpPr>
        <p:spPr bwMode="auto">
          <a:xfrm>
            <a:off x="539750" y="2060575"/>
            <a:ext cx="8318500" cy="1244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eaLnBrk="1" hangingPunct="1">
              <a:lnSpc>
                <a:spcPct val="90000"/>
              </a:lnSpc>
              <a:spcBef>
                <a:spcPct val="20000"/>
              </a:spcBef>
              <a:defRPr/>
            </a:pPr>
            <a:r>
              <a:rPr lang="en-US" altLang="es-PR" sz="2800">
                <a:effectLst>
                  <a:outerShdw blurRad="38100" dist="38100" dir="2700000" algn="tl">
                    <a:srgbClr val="C0C0C0"/>
                  </a:outerShdw>
                </a:effectLst>
                <a:latin typeface="Calibri" panose="020F0502020204030204" pitchFamily="34" charset="0"/>
              </a:rPr>
              <a:t>Restaurar, o aumentar, la </a:t>
            </a:r>
            <a:r>
              <a:rPr lang="en-US" altLang="es-PR" sz="2600" b="0"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</a:rPr>
              <a:t>aptitud muscular</a:t>
            </a:r>
            <a:r>
              <a:rPr lang="en-US" altLang="es-PR" sz="2800">
                <a:effectLst>
                  <a:outerShdw blurRad="38100" dist="38100" dir="2700000" algn="tl">
                    <a:srgbClr val="C0C0C0"/>
                  </a:outerShdw>
                </a:effectLst>
                <a:latin typeface="Calibri" panose="020F0502020204030204" pitchFamily="34" charset="0"/>
              </a:rPr>
              <a:t>: </a:t>
            </a:r>
            <a:r>
              <a:rPr lang="en-US" altLang="es-PR" sz="280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alibri" panose="020F0502020204030204" pitchFamily="34" charset="0"/>
              </a:rPr>
              <a:t>Fortaleza muscular</a:t>
            </a:r>
            <a:r>
              <a:rPr lang="en-US" altLang="es-PR" sz="2800">
                <a:effectLst>
                  <a:outerShdw blurRad="38100" dist="38100" dir="2700000" algn="tl">
                    <a:srgbClr val="C0C0C0"/>
                  </a:outerShdw>
                </a:effectLst>
                <a:latin typeface="Calibri" panose="020F0502020204030204" pitchFamily="34" charset="0"/>
              </a:rPr>
              <a:t>, </a:t>
            </a:r>
            <a:r>
              <a:rPr lang="en-US" altLang="es-PR" sz="280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alibri" panose="020F0502020204030204" pitchFamily="34" charset="0"/>
              </a:rPr>
              <a:t>tolerancia muscular</a:t>
            </a:r>
            <a:r>
              <a:rPr lang="en-US" altLang="es-PR" sz="2800">
                <a:effectLst>
                  <a:outerShdw blurRad="38100" dist="38100" dir="2700000" algn="tl">
                    <a:srgbClr val="C0C0C0"/>
                  </a:outerShdw>
                </a:effectLst>
                <a:latin typeface="Calibri" panose="020F0502020204030204" pitchFamily="34" charset="0"/>
              </a:rPr>
              <a:t> y </a:t>
            </a:r>
            <a:r>
              <a:rPr lang="en-US" altLang="es-PR" sz="280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alibri" panose="020F0502020204030204" pitchFamily="34" charset="0"/>
              </a:rPr>
              <a:t>potencia muscular </a:t>
            </a:r>
            <a:r>
              <a:rPr lang="en-US" altLang="es-PR">
                <a:effectLst>
                  <a:outerShdw blurRad="38100" dist="38100" dir="2700000" algn="tl">
                    <a:srgbClr val="C0C0C0"/>
                  </a:outerShdw>
                </a:effectLst>
              </a:rPr>
              <a:t>:</a:t>
            </a:r>
          </a:p>
        </p:txBody>
      </p:sp>
      <p:pic>
        <p:nvPicPr>
          <p:cNvPr id="360454" name="Picture 6" descr="Bullets_Arrow_Blue1_Right_03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3850" y="2132013"/>
            <a:ext cx="271463" cy="266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01479" name="Text Box 7"/>
          <p:cNvSpPr txBox="1">
            <a:spLocks noChangeArrowheads="1"/>
          </p:cNvSpPr>
          <p:nvPr/>
        </p:nvSpPr>
        <p:spPr bwMode="auto">
          <a:xfrm>
            <a:off x="1262063" y="4024313"/>
            <a:ext cx="7702550" cy="393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es-ES" altLang="es-PR" sz="2200">
                <a:solidFill>
                  <a:srgbClr val="000000"/>
                </a:solidFill>
                <a:latin typeface="Arial" panose="020B0604020202020204" pitchFamily="34" charset="0"/>
              </a:rPr>
              <a:t>Indicaciones:</a:t>
            </a:r>
            <a:endParaRPr lang="en-US" altLang="es-PR" sz="1800" b="0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360456" name="Picture 8" descr="Bullets_Arrow-Thin_Green_Right_02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42988" y="4057650"/>
            <a:ext cx="284162" cy="288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01481" name="Text Box 9"/>
          <p:cNvSpPr txBox="1">
            <a:spLocks noChangeArrowheads="1"/>
          </p:cNvSpPr>
          <p:nvPr/>
        </p:nvSpPr>
        <p:spPr bwMode="auto">
          <a:xfrm>
            <a:off x="1258888" y="4456113"/>
            <a:ext cx="7596187" cy="3603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80000"/>
              </a:lnSpc>
              <a:defRPr/>
            </a:pPr>
            <a:r>
              <a:rPr lang="es-ES" altLang="es-PR" sz="2200">
                <a:solidFill>
                  <a:srgbClr val="000000"/>
                </a:solidFill>
                <a:latin typeface="Calibri" panose="020F0502020204030204" pitchFamily="34" charset="0"/>
              </a:rPr>
              <a:t>Etapas tardías del programa de rehabilitación</a:t>
            </a:r>
            <a:endParaRPr lang="en-US" altLang="es-PR" sz="2200" b="0" i="1" u="sng">
              <a:solidFill>
                <a:srgbClr val="484876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sp>
        <p:nvSpPr>
          <p:cNvPr id="2" name="Title 1"/>
          <p:cNvSpPr>
            <a:spLocks/>
          </p:cNvSpPr>
          <p:nvPr/>
        </p:nvSpPr>
        <p:spPr bwMode="auto">
          <a:xfrm>
            <a:off x="0" y="620713"/>
            <a:ext cx="9144000" cy="3603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1pPr>
            <a:lvl2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2pPr>
            <a:lvl3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3pPr>
            <a:lvl4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4pPr>
            <a:lvl5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9pPr>
          </a:lstStyle>
          <a:p>
            <a:pPr algn="ctr">
              <a:lnSpc>
                <a:spcPct val="110000"/>
              </a:lnSpc>
              <a:defRPr/>
            </a:pPr>
            <a:r>
              <a:rPr lang="es-PR" altLang="es-PR" sz="2100" b="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PROGRAMA DE REHABILITACIÓN: </a:t>
            </a:r>
            <a:r>
              <a:rPr lang="es-PR" altLang="es-PR" sz="2100" b="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METAS</a:t>
            </a:r>
          </a:p>
        </p:txBody>
      </p:sp>
      <p:sp>
        <p:nvSpPr>
          <p:cNvPr id="3" name="Title 1"/>
          <p:cNvSpPr>
            <a:spLocks/>
          </p:cNvSpPr>
          <p:nvPr/>
        </p:nvSpPr>
        <p:spPr bwMode="auto">
          <a:xfrm>
            <a:off x="0" y="1052513"/>
            <a:ext cx="9144000" cy="288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1pPr>
            <a:lvl2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2pPr>
            <a:lvl3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3pPr>
            <a:lvl4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4pPr>
            <a:lvl5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9pPr>
          </a:lstStyle>
          <a:p>
            <a:pPr algn="ctr">
              <a:lnSpc>
                <a:spcPct val="120000"/>
              </a:lnSpc>
              <a:defRPr/>
            </a:pPr>
            <a:r>
              <a:rPr lang="es-PR" altLang="es-PR" sz="2400" b="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* A Corto y Largo Plazo*</a:t>
            </a:r>
          </a:p>
        </p:txBody>
      </p:sp>
      <p:pic>
        <p:nvPicPr>
          <p:cNvPr id="360460" name="Picture 16" descr="CURVHEAD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63713" y="1484313"/>
            <a:ext cx="6264275" cy="5048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4" name="Title 1"/>
          <p:cNvSpPr>
            <a:spLocks/>
          </p:cNvSpPr>
          <p:nvPr/>
        </p:nvSpPr>
        <p:spPr bwMode="auto">
          <a:xfrm>
            <a:off x="1836738" y="1484313"/>
            <a:ext cx="5903912" cy="431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1pPr>
            <a:lvl2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2pPr>
            <a:lvl3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3pPr>
            <a:lvl4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4pPr>
            <a:lvl5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9pPr>
          </a:lstStyle>
          <a:p>
            <a:pPr algn="ctr">
              <a:lnSpc>
                <a:spcPct val="120000"/>
              </a:lnSpc>
              <a:defRPr/>
            </a:pPr>
            <a:r>
              <a:rPr lang="es-PR" altLang="es-PR" sz="2400" b="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 </a:t>
            </a:r>
            <a:r>
              <a:rPr lang="es-PR" altLang="es-PR" sz="2200" b="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Componentes o Metas a Corto Plazo</a:t>
            </a:r>
          </a:p>
        </p:txBody>
      </p:sp>
    </p:spTree>
    <p:custDataLst>
      <p:tags r:id="rId1"/>
    </p:custDataLst>
  </p:cSld>
  <p:clrMapOvr>
    <a:masterClrMapping/>
  </p:clrMapOvr>
  <p:transition spd="slow">
    <p:newsflash/>
    <p:sndAc>
      <p:stSnd>
        <p:snd r:embed="rId4" name="breeze.wav"/>
      </p:stSnd>
    </p:sndAc>
  </p:transition>
</p:sld>
</file>

<file path=ppt/slides/slide1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2498" name="Text Box 6"/>
          <p:cNvSpPr txBox="1">
            <a:spLocks noChangeArrowheads="1"/>
          </p:cNvSpPr>
          <p:nvPr/>
        </p:nvSpPr>
        <p:spPr bwMode="auto">
          <a:xfrm>
            <a:off x="250825" y="5805488"/>
            <a:ext cx="8893175" cy="576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•"/>
              <a:tabLst>
                <a:tab pos="7485063" algn="l"/>
              </a:tabLst>
              <a:defRPr sz="28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>
              <a:spcBef>
                <a:spcPts val="300"/>
              </a:spcBef>
              <a:buClr>
                <a:schemeClr val="accent2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600">
                <a:solidFill>
                  <a:schemeClr val="accent2"/>
                </a:solidFill>
                <a:latin typeface="Georgia" panose="02040502050405020303" pitchFamily="18" charset="0"/>
              </a:defRPr>
            </a:lvl2pPr>
            <a:lvl3pPr marL="11430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tabLst>
                <a:tab pos="7485063" algn="l"/>
              </a:tabLst>
              <a:defRPr sz="2400">
                <a:solidFill>
                  <a:schemeClr val="accent1"/>
                </a:solidFill>
                <a:latin typeface="Georgia" panose="02040502050405020303" pitchFamily="18" charset="0"/>
              </a:defRPr>
            </a:lvl3pPr>
            <a:lvl4pPr marL="16002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tabLst>
                <a:tab pos="7485063" algn="l"/>
              </a:tabLst>
              <a:defRPr sz="2200">
                <a:solidFill>
                  <a:schemeClr val="accent1"/>
                </a:solidFill>
                <a:latin typeface="Georgia" panose="02040502050405020303" pitchFamily="18" charset="0"/>
              </a:defRPr>
            </a:lvl4pPr>
            <a:lvl5pPr marL="2057400" indent="-228600"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es-ES" altLang="es-PR" sz="1200" i="1">
                <a:latin typeface="Times New Roman" panose="02020603050405020304" pitchFamily="18" charset="0"/>
              </a:rPr>
              <a:t>NOTA</a:t>
            </a:r>
            <a:r>
              <a:rPr lang="es-ES" altLang="es-PR" sz="1200">
                <a:latin typeface="Times New Roman" panose="02020603050405020304" pitchFamily="18" charset="0"/>
              </a:rPr>
              <a:t>.</a:t>
            </a:r>
            <a:r>
              <a:rPr lang="es-ES" altLang="es-PR" sz="1200" b="0">
                <a:latin typeface="Times New Roman" panose="02020603050405020304" pitchFamily="18" charset="0"/>
              </a:rPr>
              <a:t> Tomado de: “Essential Considerations in Designing a Rehabilitation Program for the Injured Patient,” por W. E. Prentice. En </a:t>
            </a:r>
            <a:r>
              <a:rPr lang="en-US" altLang="es-PR" sz="1200" i="1">
                <a:latin typeface="Times New Roman" panose="02020603050405020304" pitchFamily="18" charset="0"/>
              </a:rPr>
              <a:t>Rehabilitation Techniques for Sports Medicine and Athletic Training</a:t>
            </a:r>
            <a:r>
              <a:rPr lang="en-US" altLang="es-PR" sz="1200" b="0">
                <a:latin typeface="Times New Roman" panose="02020603050405020304" pitchFamily="18" charset="0"/>
              </a:rPr>
              <a:t>. 5ta. ed.; (p. 12), por</a:t>
            </a:r>
            <a:r>
              <a:rPr lang="es-ES" altLang="es-PR" sz="1200">
                <a:latin typeface="Times New Roman" panose="02020603050405020304" pitchFamily="18" charset="0"/>
              </a:rPr>
              <a:t> </a:t>
            </a:r>
            <a:r>
              <a:rPr lang="es-ES" altLang="es-PR" sz="1200" b="0">
                <a:latin typeface="Times New Roman" panose="02020603050405020304" pitchFamily="18" charset="0"/>
              </a:rPr>
              <a:t>W. E. Prentice (Ed.), 2011, New York, NY: McGraw-Hill, an imprint of The McGraw-Hill Companies, Inc. C</a:t>
            </a:r>
            <a:r>
              <a:rPr lang="en-US" altLang="es-PR" sz="1200" b="0">
                <a:latin typeface="Times New Roman" panose="02020603050405020304" pitchFamily="18" charset="0"/>
              </a:rPr>
              <a:t>opyright 2011 por The McGraw-Hill Companies, Inc.</a:t>
            </a:r>
          </a:p>
        </p:txBody>
      </p:sp>
      <p:sp>
        <p:nvSpPr>
          <p:cNvPr id="1003523" name="Text Box 3"/>
          <p:cNvSpPr txBox="1">
            <a:spLocks noChangeArrowheads="1"/>
          </p:cNvSpPr>
          <p:nvPr/>
        </p:nvSpPr>
        <p:spPr bwMode="auto">
          <a:xfrm>
            <a:off x="900113" y="3284538"/>
            <a:ext cx="8243887" cy="733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defRPr/>
            </a:pPr>
            <a:r>
              <a:rPr lang="en-US" altLang="es-PR" sz="2100">
                <a:solidFill>
                  <a:srgbClr val="000000"/>
                </a:solidFill>
              </a:rPr>
              <a:t>Ejercicios pliométricos</a:t>
            </a:r>
          </a:p>
          <a:p>
            <a:pPr>
              <a:defRPr/>
            </a:pPr>
            <a:r>
              <a:rPr lang="en-US" altLang="es-PR" sz="2100">
                <a:solidFill>
                  <a:srgbClr val="000000"/>
                </a:solidFill>
              </a:rPr>
              <a:t>(entrenamiento reactivo neuromuscular):</a:t>
            </a:r>
            <a:endParaRPr lang="en-US" altLang="es-PR" sz="2100" b="0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362500" name="Picture 4" descr="Bullet_Round_Diamond_Maggenta_02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4213" y="3355975"/>
            <a:ext cx="276225" cy="273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03525" name="Text Box 5"/>
          <p:cNvSpPr txBox="1">
            <a:spLocks noChangeArrowheads="1"/>
          </p:cNvSpPr>
          <p:nvPr/>
        </p:nvSpPr>
        <p:spPr bwMode="auto">
          <a:xfrm>
            <a:off x="539750" y="2060575"/>
            <a:ext cx="8318500" cy="1244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eaLnBrk="1" hangingPunct="1">
              <a:lnSpc>
                <a:spcPct val="90000"/>
              </a:lnSpc>
              <a:spcBef>
                <a:spcPct val="20000"/>
              </a:spcBef>
              <a:defRPr/>
            </a:pPr>
            <a:r>
              <a:rPr lang="en-US" altLang="es-PR" sz="2800">
                <a:effectLst>
                  <a:outerShdw blurRad="38100" dist="38100" dir="2700000" algn="tl">
                    <a:srgbClr val="C0C0C0"/>
                  </a:outerShdw>
                </a:effectLst>
                <a:latin typeface="Calibri" panose="020F0502020204030204" pitchFamily="34" charset="0"/>
              </a:rPr>
              <a:t>Restaurar, o aumentar, la </a:t>
            </a:r>
            <a:r>
              <a:rPr lang="en-US" altLang="es-PR" sz="2600" b="0"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</a:rPr>
              <a:t>aptitud muscular</a:t>
            </a:r>
            <a:r>
              <a:rPr lang="en-US" altLang="es-PR" sz="2800">
                <a:effectLst>
                  <a:outerShdw blurRad="38100" dist="38100" dir="2700000" algn="tl">
                    <a:srgbClr val="C0C0C0"/>
                  </a:outerShdw>
                </a:effectLst>
                <a:latin typeface="Calibri" panose="020F0502020204030204" pitchFamily="34" charset="0"/>
              </a:rPr>
              <a:t>: </a:t>
            </a:r>
            <a:r>
              <a:rPr lang="en-US" altLang="es-PR" sz="280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alibri" panose="020F0502020204030204" pitchFamily="34" charset="0"/>
              </a:rPr>
              <a:t>Fortaleza muscular</a:t>
            </a:r>
            <a:r>
              <a:rPr lang="en-US" altLang="es-PR" sz="2800">
                <a:effectLst>
                  <a:outerShdw blurRad="38100" dist="38100" dir="2700000" algn="tl">
                    <a:srgbClr val="C0C0C0"/>
                  </a:outerShdw>
                </a:effectLst>
                <a:latin typeface="Calibri" panose="020F0502020204030204" pitchFamily="34" charset="0"/>
              </a:rPr>
              <a:t>, </a:t>
            </a:r>
            <a:r>
              <a:rPr lang="en-US" altLang="es-PR" sz="280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alibri" panose="020F0502020204030204" pitchFamily="34" charset="0"/>
              </a:rPr>
              <a:t>tolerancia muscular</a:t>
            </a:r>
            <a:r>
              <a:rPr lang="en-US" altLang="es-PR" sz="2800">
                <a:effectLst>
                  <a:outerShdw blurRad="38100" dist="38100" dir="2700000" algn="tl">
                    <a:srgbClr val="C0C0C0"/>
                  </a:outerShdw>
                </a:effectLst>
                <a:latin typeface="Calibri" panose="020F0502020204030204" pitchFamily="34" charset="0"/>
              </a:rPr>
              <a:t> y </a:t>
            </a:r>
            <a:r>
              <a:rPr lang="en-US" altLang="es-PR" sz="280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alibri" panose="020F0502020204030204" pitchFamily="34" charset="0"/>
              </a:rPr>
              <a:t>potencia muscular </a:t>
            </a:r>
            <a:r>
              <a:rPr lang="en-US" altLang="es-PR">
                <a:effectLst>
                  <a:outerShdw blurRad="38100" dist="38100" dir="2700000" algn="tl">
                    <a:srgbClr val="C0C0C0"/>
                  </a:outerShdw>
                </a:effectLst>
              </a:rPr>
              <a:t>:</a:t>
            </a:r>
          </a:p>
        </p:txBody>
      </p:sp>
      <p:pic>
        <p:nvPicPr>
          <p:cNvPr id="362502" name="Picture 6" descr="Bullets_Arrow_Blue1_Right_03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3850" y="2132013"/>
            <a:ext cx="271463" cy="266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03527" name="Text Box 7"/>
          <p:cNvSpPr txBox="1">
            <a:spLocks noChangeArrowheads="1"/>
          </p:cNvSpPr>
          <p:nvPr/>
        </p:nvSpPr>
        <p:spPr bwMode="auto">
          <a:xfrm>
            <a:off x="1262063" y="4024313"/>
            <a:ext cx="7702550" cy="393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es-ES" altLang="es-PR" sz="2200">
                <a:solidFill>
                  <a:srgbClr val="000000"/>
                </a:solidFill>
                <a:latin typeface="Arial" panose="020B0604020202020204" pitchFamily="34" charset="0"/>
              </a:rPr>
              <a:t>Mecanismo fisiológico:</a:t>
            </a:r>
            <a:endParaRPr lang="en-US" altLang="es-PR" sz="1800" b="0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362504" name="Picture 8" descr="Bullets_Arrow-Thin_Green_Right_02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42988" y="4057650"/>
            <a:ext cx="284162" cy="288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03529" name="Text Box 9"/>
          <p:cNvSpPr txBox="1">
            <a:spLocks noChangeArrowheads="1"/>
          </p:cNvSpPr>
          <p:nvPr/>
        </p:nvSpPr>
        <p:spPr bwMode="auto">
          <a:xfrm>
            <a:off x="1547813" y="4456113"/>
            <a:ext cx="7596187" cy="3603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80000"/>
              </a:lnSpc>
              <a:defRPr/>
            </a:pPr>
            <a:r>
              <a:rPr lang="es-ES" altLang="es-PR" sz="2200">
                <a:solidFill>
                  <a:srgbClr val="000000"/>
                </a:solidFill>
                <a:latin typeface="Calibri" panose="020F0502020204030204" pitchFamily="34" charset="0"/>
              </a:rPr>
              <a:t>Ciclos de estiramiento y acortamiento:</a:t>
            </a:r>
            <a:endParaRPr lang="en-US" altLang="es-PR" sz="2200" b="0" i="1" u="sng">
              <a:solidFill>
                <a:srgbClr val="484876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362506" name="Picture 10" descr="Bullet_Square_Belved_Red1_02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03350" y="4543425"/>
            <a:ext cx="184150" cy="18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03531" name="Text Box 11"/>
          <p:cNvSpPr txBox="1">
            <a:spLocks noChangeArrowheads="1"/>
          </p:cNvSpPr>
          <p:nvPr/>
        </p:nvSpPr>
        <p:spPr bwMode="auto">
          <a:xfrm>
            <a:off x="1547813" y="4816475"/>
            <a:ext cx="7596187" cy="628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80000"/>
              </a:lnSpc>
              <a:defRPr/>
            </a:pPr>
            <a:r>
              <a:rPr lang="es-ES" altLang="es-PR" sz="2200" i="1">
                <a:solidFill>
                  <a:srgbClr val="000000"/>
                </a:solidFill>
                <a:latin typeface="Calibri" panose="020F0502020204030204" pitchFamily="34" charset="0"/>
              </a:rPr>
              <a:t>Los pliométricos utilizan un estiramiento eccéntrico rápido para facilitar una subsecuente contracción concéntrica</a:t>
            </a:r>
            <a:endParaRPr lang="en-US" altLang="es-PR" sz="2200" b="0" i="1" u="sng">
              <a:solidFill>
                <a:srgbClr val="484876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sp>
        <p:nvSpPr>
          <p:cNvPr id="2" name="Title 1"/>
          <p:cNvSpPr>
            <a:spLocks/>
          </p:cNvSpPr>
          <p:nvPr/>
        </p:nvSpPr>
        <p:spPr bwMode="auto">
          <a:xfrm>
            <a:off x="0" y="620713"/>
            <a:ext cx="9144000" cy="3603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1pPr>
            <a:lvl2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2pPr>
            <a:lvl3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3pPr>
            <a:lvl4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4pPr>
            <a:lvl5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9pPr>
          </a:lstStyle>
          <a:p>
            <a:pPr algn="ctr">
              <a:lnSpc>
                <a:spcPct val="110000"/>
              </a:lnSpc>
              <a:defRPr/>
            </a:pPr>
            <a:r>
              <a:rPr lang="es-PR" altLang="es-PR" sz="2100" b="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PROGRAMA DE REHABILITACIÓN: </a:t>
            </a:r>
            <a:r>
              <a:rPr lang="es-PR" altLang="es-PR" sz="2100" b="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METAS</a:t>
            </a:r>
          </a:p>
        </p:txBody>
      </p:sp>
      <p:sp>
        <p:nvSpPr>
          <p:cNvPr id="3" name="Title 1"/>
          <p:cNvSpPr>
            <a:spLocks/>
          </p:cNvSpPr>
          <p:nvPr/>
        </p:nvSpPr>
        <p:spPr bwMode="auto">
          <a:xfrm>
            <a:off x="0" y="1052513"/>
            <a:ext cx="9144000" cy="288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1pPr>
            <a:lvl2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2pPr>
            <a:lvl3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3pPr>
            <a:lvl4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4pPr>
            <a:lvl5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9pPr>
          </a:lstStyle>
          <a:p>
            <a:pPr algn="ctr">
              <a:lnSpc>
                <a:spcPct val="120000"/>
              </a:lnSpc>
              <a:defRPr/>
            </a:pPr>
            <a:r>
              <a:rPr lang="es-PR" altLang="es-PR" sz="2400" b="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* A Corto y Largo Plazo*</a:t>
            </a:r>
          </a:p>
        </p:txBody>
      </p:sp>
      <p:pic>
        <p:nvPicPr>
          <p:cNvPr id="362510" name="Picture 16" descr="CURVHEAD"/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63713" y="1484313"/>
            <a:ext cx="6264275" cy="5048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4" name="Title 1"/>
          <p:cNvSpPr>
            <a:spLocks/>
          </p:cNvSpPr>
          <p:nvPr/>
        </p:nvSpPr>
        <p:spPr bwMode="auto">
          <a:xfrm>
            <a:off x="1836738" y="1484313"/>
            <a:ext cx="5903912" cy="431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1pPr>
            <a:lvl2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2pPr>
            <a:lvl3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3pPr>
            <a:lvl4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4pPr>
            <a:lvl5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9pPr>
          </a:lstStyle>
          <a:p>
            <a:pPr algn="ctr">
              <a:lnSpc>
                <a:spcPct val="120000"/>
              </a:lnSpc>
              <a:defRPr/>
            </a:pPr>
            <a:r>
              <a:rPr lang="es-PR" altLang="es-PR" sz="2400" b="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 </a:t>
            </a:r>
            <a:r>
              <a:rPr lang="es-PR" altLang="es-PR" sz="2200" b="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Componentes o Metas a Corto Plazo</a:t>
            </a:r>
          </a:p>
        </p:txBody>
      </p:sp>
    </p:spTree>
    <p:custDataLst>
      <p:tags r:id="rId1"/>
    </p:custDataLst>
  </p:cSld>
  <p:clrMapOvr>
    <a:masterClrMapping/>
  </p:clrMapOvr>
  <p:transition spd="slow">
    <p:newsflash/>
    <p:sndAc>
      <p:stSnd>
        <p:snd r:embed="rId4" name="breeze.wav"/>
      </p:stSnd>
    </p:sndAc>
  </p:transition>
</p:sld>
</file>

<file path=ppt/slides/slide1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4546" name="Text Box 6"/>
          <p:cNvSpPr txBox="1">
            <a:spLocks noChangeArrowheads="1"/>
          </p:cNvSpPr>
          <p:nvPr/>
        </p:nvSpPr>
        <p:spPr bwMode="auto">
          <a:xfrm>
            <a:off x="250825" y="5805488"/>
            <a:ext cx="8893175" cy="576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•"/>
              <a:tabLst>
                <a:tab pos="7485063" algn="l"/>
              </a:tabLst>
              <a:defRPr sz="28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>
              <a:spcBef>
                <a:spcPts val="300"/>
              </a:spcBef>
              <a:buClr>
                <a:schemeClr val="accent2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600">
                <a:solidFill>
                  <a:schemeClr val="accent2"/>
                </a:solidFill>
                <a:latin typeface="Georgia" panose="02040502050405020303" pitchFamily="18" charset="0"/>
              </a:defRPr>
            </a:lvl2pPr>
            <a:lvl3pPr marL="11430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tabLst>
                <a:tab pos="7485063" algn="l"/>
              </a:tabLst>
              <a:defRPr sz="2400">
                <a:solidFill>
                  <a:schemeClr val="accent1"/>
                </a:solidFill>
                <a:latin typeface="Georgia" panose="02040502050405020303" pitchFamily="18" charset="0"/>
              </a:defRPr>
            </a:lvl3pPr>
            <a:lvl4pPr marL="16002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tabLst>
                <a:tab pos="7485063" algn="l"/>
              </a:tabLst>
              <a:defRPr sz="2200">
                <a:solidFill>
                  <a:schemeClr val="accent1"/>
                </a:solidFill>
                <a:latin typeface="Georgia" panose="02040502050405020303" pitchFamily="18" charset="0"/>
              </a:defRPr>
            </a:lvl4pPr>
            <a:lvl5pPr marL="2057400" indent="-228600"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es-ES" altLang="es-PR" sz="1200" i="1">
                <a:latin typeface="Times New Roman" panose="02020603050405020304" pitchFamily="18" charset="0"/>
              </a:rPr>
              <a:t>NOTA</a:t>
            </a:r>
            <a:r>
              <a:rPr lang="es-ES" altLang="es-PR" sz="1200">
                <a:latin typeface="Times New Roman" panose="02020603050405020304" pitchFamily="18" charset="0"/>
              </a:rPr>
              <a:t>.</a:t>
            </a:r>
            <a:r>
              <a:rPr lang="es-ES" altLang="es-PR" sz="1200" b="0">
                <a:latin typeface="Times New Roman" panose="02020603050405020304" pitchFamily="18" charset="0"/>
              </a:rPr>
              <a:t> Tomado de: “Essential Considerations in Designing a Rehabilitation Program for the Injured Patient,” por W. E. Prentice. En </a:t>
            </a:r>
            <a:r>
              <a:rPr lang="en-US" altLang="es-PR" sz="1200" i="1">
                <a:latin typeface="Times New Roman" panose="02020603050405020304" pitchFamily="18" charset="0"/>
              </a:rPr>
              <a:t>Rehabilitation Techniques for Sports Medicine and Athletic Training</a:t>
            </a:r>
            <a:r>
              <a:rPr lang="en-US" altLang="es-PR" sz="1200" b="0">
                <a:latin typeface="Times New Roman" panose="02020603050405020304" pitchFamily="18" charset="0"/>
              </a:rPr>
              <a:t>. 5ta. ed.; (p. 12), por</a:t>
            </a:r>
            <a:r>
              <a:rPr lang="es-ES" altLang="es-PR" sz="1200">
                <a:latin typeface="Times New Roman" panose="02020603050405020304" pitchFamily="18" charset="0"/>
              </a:rPr>
              <a:t> </a:t>
            </a:r>
            <a:r>
              <a:rPr lang="es-ES" altLang="es-PR" sz="1200" b="0">
                <a:latin typeface="Times New Roman" panose="02020603050405020304" pitchFamily="18" charset="0"/>
              </a:rPr>
              <a:t>W. E. Prentice (Ed.), 2011, New York, NY: McGraw-Hill, an imprint of The McGraw-Hill Companies, Inc. C</a:t>
            </a:r>
            <a:r>
              <a:rPr lang="en-US" altLang="es-PR" sz="1200" b="0">
                <a:latin typeface="Times New Roman" panose="02020603050405020304" pitchFamily="18" charset="0"/>
              </a:rPr>
              <a:t>opyright 2011 por The McGraw-Hill Companies, Inc.</a:t>
            </a:r>
          </a:p>
        </p:txBody>
      </p:sp>
      <p:sp>
        <p:nvSpPr>
          <p:cNvPr id="1005571" name="Text Box 3"/>
          <p:cNvSpPr txBox="1">
            <a:spLocks noChangeArrowheads="1"/>
          </p:cNvSpPr>
          <p:nvPr/>
        </p:nvSpPr>
        <p:spPr bwMode="auto">
          <a:xfrm>
            <a:off x="900113" y="3665538"/>
            <a:ext cx="8243887" cy="733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defRPr/>
            </a:pPr>
            <a:r>
              <a:rPr lang="en-US" altLang="es-PR" sz="2100">
                <a:solidFill>
                  <a:srgbClr val="000000"/>
                </a:solidFill>
              </a:rPr>
              <a:t>Ejercicios pliométricos</a:t>
            </a:r>
          </a:p>
          <a:p>
            <a:pPr>
              <a:defRPr/>
            </a:pPr>
            <a:r>
              <a:rPr lang="en-US" altLang="es-PR" sz="2100">
                <a:solidFill>
                  <a:srgbClr val="000000"/>
                </a:solidFill>
              </a:rPr>
              <a:t>(entrenamiento reactivo neuromuscular):</a:t>
            </a:r>
            <a:endParaRPr lang="en-US" altLang="es-PR" sz="2100" b="0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364548" name="Picture 4" descr="Bullet_Round_Diamond_Maggenta_02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4213" y="3736975"/>
            <a:ext cx="276225" cy="273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05573" name="Text Box 5"/>
          <p:cNvSpPr txBox="1">
            <a:spLocks noChangeArrowheads="1"/>
          </p:cNvSpPr>
          <p:nvPr/>
        </p:nvSpPr>
        <p:spPr bwMode="auto">
          <a:xfrm>
            <a:off x="539750" y="2441575"/>
            <a:ext cx="8318500" cy="1244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eaLnBrk="1" hangingPunct="1">
              <a:lnSpc>
                <a:spcPct val="90000"/>
              </a:lnSpc>
              <a:spcBef>
                <a:spcPct val="20000"/>
              </a:spcBef>
              <a:defRPr/>
            </a:pPr>
            <a:r>
              <a:rPr lang="en-US" altLang="es-PR" sz="2800">
                <a:effectLst>
                  <a:outerShdw blurRad="38100" dist="38100" dir="2700000" algn="tl">
                    <a:srgbClr val="C0C0C0"/>
                  </a:outerShdw>
                </a:effectLst>
                <a:latin typeface="Calibri" panose="020F0502020204030204" pitchFamily="34" charset="0"/>
              </a:rPr>
              <a:t>Restaurar, o aumentar, la </a:t>
            </a:r>
            <a:r>
              <a:rPr lang="en-US" altLang="es-PR" sz="2600" b="0"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</a:rPr>
              <a:t>aptitud muscular</a:t>
            </a:r>
            <a:r>
              <a:rPr lang="en-US" altLang="es-PR" sz="2800">
                <a:effectLst>
                  <a:outerShdw blurRad="38100" dist="38100" dir="2700000" algn="tl">
                    <a:srgbClr val="C0C0C0"/>
                  </a:outerShdw>
                </a:effectLst>
                <a:latin typeface="Calibri" panose="020F0502020204030204" pitchFamily="34" charset="0"/>
              </a:rPr>
              <a:t>: </a:t>
            </a:r>
            <a:r>
              <a:rPr lang="en-US" altLang="es-PR" sz="280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alibri" panose="020F0502020204030204" pitchFamily="34" charset="0"/>
              </a:rPr>
              <a:t>Fortaleza muscular</a:t>
            </a:r>
            <a:r>
              <a:rPr lang="en-US" altLang="es-PR" sz="2800">
                <a:effectLst>
                  <a:outerShdw blurRad="38100" dist="38100" dir="2700000" algn="tl">
                    <a:srgbClr val="C0C0C0"/>
                  </a:outerShdw>
                </a:effectLst>
                <a:latin typeface="Calibri" panose="020F0502020204030204" pitchFamily="34" charset="0"/>
              </a:rPr>
              <a:t>, </a:t>
            </a:r>
            <a:r>
              <a:rPr lang="en-US" altLang="es-PR" sz="280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alibri" panose="020F0502020204030204" pitchFamily="34" charset="0"/>
              </a:rPr>
              <a:t>tolerancia muscular</a:t>
            </a:r>
            <a:r>
              <a:rPr lang="en-US" altLang="es-PR" sz="2800">
                <a:effectLst>
                  <a:outerShdw blurRad="38100" dist="38100" dir="2700000" algn="tl">
                    <a:srgbClr val="C0C0C0"/>
                  </a:outerShdw>
                </a:effectLst>
                <a:latin typeface="Calibri" panose="020F0502020204030204" pitchFamily="34" charset="0"/>
              </a:rPr>
              <a:t> y </a:t>
            </a:r>
            <a:r>
              <a:rPr lang="en-US" altLang="es-PR" sz="280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alibri" panose="020F0502020204030204" pitchFamily="34" charset="0"/>
              </a:rPr>
              <a:t>potencia muscular </a:t>
            </a:r>
            <a:r>
              <a:rPr lang="en-US" altLang="es-PR">
                <a:effectLst>
                  <a:outerShdw blurRad="38100" dist="38100" dir="2700000" algn="tl">
                    <a:srgbClr val="C0C0C0"/>
                  </a:outerShdw>
                </a:effectLst>
              </a:rPr>
              <a:t>:</a:t>
            </a:r>
          </a:p>
        </p:txBody>
      </p:sp>
      <p:pic>
        <p:nvPicPr>
          <p:cNvPr id="364550" name="Picture 6" descr="Bullets_Arrow_Blue1_Right_03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3850" y="2513013"/>
            <a:ext cx="271463" cy="266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05575" name="Text Box 7"/>
          <p:cNvSpPr txBox="1">
            <a:spLocks noChangeArrowheads="1"/>
          </p:cNvSpPr>
          <p:nvPr/>
        </p:nvSpPr>
        <p:spPr bwMode="auto">
          <a:xfrm>
            <a:off x="1262063" y="4405313"/>
            <a:ext cx="7702550" cy="393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es-ES" altLang="es-PR" sz="2200">
                <a:solidFill>
                  <a:srgbClr val="000000"/>
                </a:solidFill>
                <a:latin typeface="Arial" panose="020B0604020202020204" pitchFamily="34" charset="0"/>
              </a:rPr>
              <a:t>Beneficios:</a:t>
            </a:r>
            <a:endParaRPr lang="en-US" altLang="es-PR" sz="1800" b="0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364552" name="Picture 8" descr="Bullets_Arrow-Thin_Green_Right_02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42988" y="4438650"/>
            <a:ext cx="284162" cy="288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05577" name="Text Box 9"/>
          <p:cNvSpPr txBox="1">
            <a:spLocks noChangeArrowheads="1"/>
          </p:cNvSpPr>
          <p:nvPr/>
        </p:nvSpPr>
        <p:spPr bwMode="auto">
          <a:xfrm>
            <a:off x="1258888" y="4837113"/>
            <a:ext cx="7596187" cy="8969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80000"/>
              </a:lnSpc>
              <a:defRPr/>
            </a:pPr>
            <a:r>
              <a:rPr lang="es-ES" altLang="es-PR" sz="2200">
                <a:solidFill>
                  <a:srgbClr val="000000"/>
                </a:solidFill>
                <a:latin typeface="Calibri" panose="020F0502020204030204" pitchFamily="34" charset="0"/>
              </a:rPr>
              <a:t>Los ejercicios pliométricos son útiles para restaurar o desarrollar la habilidad del paciente para producir movimientos dinámicos asociados con la potencia</a:t>
            </a:r>
            <a:endParaRPr lang="en-US" altLang="es-PR" sz="2200" b="0" i="1" u="sng">
              <a:solidFill>
                <a:srgbClr val="484876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sp>
        <p:nvSpPr>
          <p:cNvPr id="2" name="Title 1"/>
          <p:cNvSpPr>
            <a:spLocks/>
          </p:cNvSpPr>
          <p:nvPr/>
        </p:nvSpPr>
        <p:spPr bwMode="auto">
          <a:xfrm>
            <a:off x="0" y="692150"/>
            <a:ext cx="9144000" cy="360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1pPr>
            <a:lvl2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2pPr>
            <a:lvl3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3pPr>
            <a:lvl4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4pPr>
            <a:lvl5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9pPr>
          </a:lstStyle>
          <a:p>
            <a:pPr algn="ctr">
              <a:lnSpc>
                <a:spcPct val="110000"/>
              </a:lnSpc>
              <a:defRPr/>
            </a:pPr>
            <a:r>
              <a:rPr lang="es-PR" altLang="es-PR" sz="2500" b="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PROGRAMA DE REHABILITACIÓN: </a:t>
            </a:r>
            <a:r>
              <a:rPr lang="es-PR" altLang="es-PR" sz="2500" b="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METAS</a:t>
            </a:r>
          </a:p>
        </p:txBody>
      </p:sp>
      <p:sp>
        <p:nvSpPr>
          <p:cNvPr id="3" name="Title 1"/>
          <p:cNvSpPr>
            <a:spLocks/>
          </p:cNvSpPr>
          <p:nvPr/>
        </p:nvSpPr>
        <p:spPr bwMode="auto">
          <a:xfrm>
            <a:off x="0" y="1125538"/>
            <a:ext cx="9144000" cy="50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1pPr>
            <a:lvl2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2pPr>
            <a:lvl3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3pPr>
            <a:lvl4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4pPr>
            <a:lvl5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9pPr>
          </a:lstStyle>
          <a:p>
            <a:pPr algn="ctr">
              <a:lnSpc>
                <a:spcPct val="120000"/>
              </a:lnSpc>
              <a:defRPr/>
            </a:pPr>
            <a:r>
              <a:rPr lang="es-PR" altLang="es-PR" sz="2800" b="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* A Corto y Largo Plazo*</a:t>
            </a:r>
          </a:p>
        </p:txBody>
      </p:sp>
      <p:pic>
        <p:nvPicPr>
          <p:cNvPr id="364556" name="Picture 18" descr="CURVHEAD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27088" y="1700213"/>
            <a:ext cx="7488237" cy="5762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4" name="Title 1"/>
          <p:cNvSpPr>
            <a:spLocks/>
          </p:cNvSpPr>
          <p:nvPr/>
        </p:nvSpPr>
        <p:spPr bwMode="auto">
          <a:xfrm>
            <a:off x="898525" y="1700213"/>
            <a:ext cx="7129463" cy="477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1pPr>
            <a:lvl2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2pPr>
            <a:lvl3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3pPr>
            <a:lvl4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4pPr>
            <a:lvl5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9pPr>
          </a:lstStyle>
          <a:p>
            <a:pPr algn="ctr">
              <a:lnSpc>
                <a:spcPct val="120000"/>
              </a:lnSpc>
              <a:defRPr/>
            </a:pPr>
            <a:r>
              <a:rPr lang="es-PR" altLang="es-PR" sz="2800" b="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 </a:t>
            </a:r>
            <a:r>
              <a:rPr lang="es-PR" altLang="es-PR" sz="2600" b="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Componentes o Metas a Corto Plazo</a:t>
            </a:r>
          </a:p>
        </p:txBody>
      </p:sp>
    </p:spTree>
    <p:custDataLst>
      <p:tags r:id="rId1"/>
    </p:custDataLst>
  </p:cSld>
  <p:clrMapOvr>
    <a:masterClrMapping/>
  </p:clrMapOvr>
  <p:transition spd="slow">
    <p:newsflash/>
    <p:sndAc>
      <p:stSnd>
        <p:snd r:embed="rId4" name="breeze.wav"/>
      </p:stSnd>
    </p:sndAc>
  </p:transition>
</p:sld>
</file>

<file path=ppt/slides/slide1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6594" name="Text Box 6"/>
          <p:cNvSpPr txBox="1">
            <a:spLocks noChangeArrowheads="1"/>
          </p:cNvSpPr>
          <p:nvPr/>
        </p:nvSpPr>
        <p:spPr bwMode="auto">
          <a:xfrm>
            <a:off x="250825" y="5805488"/>
            <a:ext cx="8893175" cy="576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•"/>
              <a:tabLst>
                <a:tab pos="7485063" algn="l"/>
              </a:tabLst>
              <a:defRPr sz="28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>
              <a:spcBef>
                <a:spcPts val="300"/>
              </a:spcBef>
              <a:buClr>
                <a:schemeClr val="accent2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600">
                <a:solidFill>
                  <a:schemeClr val="accent2"/>
                </a:solidFill>
                <a:latin typeface="Georgia" panose="02040502050405020303" pitchFamily="18" charset="0"/>
              </a:defRPr>
            </a:lvl2pPr>
            <a:lvl3pPr marL="11430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tabLst>
                <a:tab pos="7485063" algn="l"/>
              </a:tabLst>
              <a:defRPr sz="2400">
                <a:solidFill>
                  <a:schemeClr val="accent1"/>
                </a:solidFill>
                <a:latin typeface="Georgia" panose="02040502050405020303" pitchFamily="18" charset="0"/>
              </a:defRPr>
            </a:lvl3pPr>
            <a:lvl4pPr marL="16002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tabLst>
                <a:tab pos="7485063" algn="l"/>
              </a:tabLst>
              <a:defRPr sz="2200">
                <a:solidFill>
                  <a:schemeClr val="accent1"/>
                </a:solidFill>
                <a:latin typeface="Georgia" panose="02040502050405020303" pitchFamily="18" charset="0"/>
              </a:defRPr>
            </a:lvl4pPr>
            <a:lvl5pPr marL="2057400" indent="-228600"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es-ES" altLang="es-PR" sz="1200" i="1">
                <a:latin typeface="Times New Roman" panose="02020603050405020304" pitchFamily="18" charset="0"/>
              </a:rPr>
              <a:t>NOTA</a:t>
            </a:r>
            <a:r>
              <a:rPr lang="es-ES" altLang="es-PR" sz="1200">
                <a:latin typeface="Times New Roman" panose="02020603050405020304" pitchFamily="18" charset="0"/>
              </a:rPr>
              <a:t>.</a:t>
            </a:r>
            <a:r>
              <a:rPr lang="es-ES" altLang="es-PR" sz="1200" b="0">
                <a:latin typeface="Times New Roman" panose="02020603050405020304" pitchFamily="18" charset="0"/>
              </a:rPr>
              <a:t> Adaptado de: “Essential Considerations in Designing a Rehabilitation Program for the Injured Patient,” por W. E. Prentice. En </a:t>
            </a:r>
            <a:r>
              <a:rPr lang="en-US" altLang="es-PR" sz="1200" i="1">
                <a:latin typeface="Times New Roman" panose="02020603050405020304" pitchFamily="18" charset="0"/>
              </a:rPr>
              <a:t>Rehabilitation Techniques for Sports Medicine and Athletic Training</a:t>
            </a:r>
            <a:r>
              <a:rPr lang="en-US" altLang="es-PR" sz="1200" b="0">
                <a:latin typeface="Times New Roman" panose="02020603050405020304" pitchFamily="18" charset="0"/>
              </a:rPr>
              <a:t>. 5ta. ed.; (p. 12), por</a:t>
            </a:r>
            <a:r>
              <a:rPr lang="es-ES" altLang="es-PR" sz="1200">
                <a:latin typeface="Times New Roman" panose="02020603050405020304" pitchFamily="18" charset="0"/>
              </a:rPr>
              <a:t> </a:t>
            </a:r>
            <a:r>
              <a:rPr lang="es-ES" altLang="es-PR" sz="1200" b="0">
                <a:latin typeface="Times New Roman" panose="02020603050405020304" pitchFamily="18" charset="0"/>
              </a:rPr>
              <a:t>W. E. Prentice (Ed.), 2011, New York, NY: McGraw-Hill, an imprint of The McGraw-Hill Companies, Inc. C</a:t>
            </a:r>
            <a:r>
              <a:rPr lang="en-US" altLang="es-PR" sz="1200" b="0">
                <a:latin typeface="Times New Roman" panose="02020603050405020304" pitchFamily="18" charset="0"/>
              </a:rPr>
              <a:t>opyright 2011 por The McGraw-Hill Companies, Inc.</a:t>
            </a:r>
          </a:p>
        </p:txBody>
      </p:sp>
      <p:sp>
        <p:nvSpPr>
          <p:cNvPr id="1007619" name="Text Box 3"/>
          <p:cNvSpPr txBox="1">
            <a:spLocks noChangeArrowheads="1"/>
          </p:cNvSpPr>
          <p:nvPr/>
        </p:nvSpPr>
        <p:spPr bwMode="auto">
          <a:xfrm>
            <a:off x="900113" y="3665538"/>
            <a:ext cx="8243887" cy="733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defRPr/>
            </a:pPr>
            <a:r>
              <a:rPr lang="en-US" altLang="es-PR" sz="2100">
                <a:solidFill>
                  <a:srgbClr val="000000"/>
                </a:solidFill>
              </a:rPr>
              <a:t>Ejercicios pliométricos</a:t>
            </a:r>
          </a:p>
          <a:p>
            <a:pPr>
              <a:defRPr/>
            </a:pPr>
            <a:r>
              <a:rPr lang="en-US" altLang="es-PR" sz="2100">
                <a:solidFill>
                  <a:srgbClr val="000000"/>
                </a:solidFill>
              </a:rPr>
              <a:t>(entrenamiento reactivo neuromuscular):</a:t>
            </a:r>
            <a:endParaRPr lang="en-US" altLang="es-PR" sz="2100" b="0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366596" name="Picture 4" descr="Bullet_Round_Diamond_Maggenta_02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4213" y="3736975"/>
            <a:ext cx="276225" cy="273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07621" name="Text Box 5"/>
          <p:cNvSpPr txBox="1">
            <a:spLocks noChangeArrowheads="1"/>
          </p:cNvSpPr>
          <p:nvPr/>
        </p:nvSpPr>
        <p:spPr bwMode="auto">
          <a:xfrm>
            <a:off x="539750" y="2441575"/>
            <a:ext cx="8318500" cy="1244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eaLnBrk="1" hangingPunct="1">
              <a:lnSpc>
                <a:spcPct val="90000"/>
              </a:lnSpc>
              <a:spcBef>
                <a:spcPct val="20000"/>
              </a:spcBef>
              <a:defRPr/>
            </a:pPr>
            <a:r>
              <a:rPr lang="en-US" altLang="es-PR" sz="2800">
                <a:effectLst>
                  <a:outerShdw blurRad="38100" dist="38100" dir="2700000" algn="tl">
                    <a:srgbClr val="C0C0C0"/>
                  </a:outerShdw>
                </a:effectLst>
                <a:latin typeface="Calibri" panose="020F0502020204030204" pitchFamily="34" charset="0"/>
              </a:rPr>
              <a:t>Restaurar, o aumentar, la </a:t>
            </a:r>
            <a:r>
              <a:rPr lang="en-US" altLang="es-PR" sz="2600" b="0"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</a:rPr>
              <a:t>aptitud muscular</a:t>
            </a:r>
            <a:r>
              <a:rPr lang="en-US" altLang="es-PR" sz="2800">
                <a:effectLst>
                  <a:outerShdw blurRad="38100" dist="38100" dir="2700000" algn="tl">
                    <a:srgbClr val="C0C0C0"/>
                  </a:outerShdw>
                </a:effectLst>
                <a:latin typeface="Calibri" panose="020F0502020204030204" pitchFamily="34" charset="0"/>
              </a:rPr>
              <a:t>: </a:t>
            </a:r>
            <a:r>
              <a:rPr lang="en-US" altLang="es-PR" sz="280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alibri" panose="020F0502020204030204" pitchFamily="34" charset="0"/>
              </a:rPr>
              <a:t>Fortaleza muscular</a:t>
            </a:r>
            <a:r>
              <a:rPr lang="en-US" altLang="es-PR" sz="2800">
                <a:effectLst>
                  <a:outerShdw blurRad="38100" dist="38100" dir="2700000" algn="tl">
                    <a:srgbClr val="C0C0C0"/>
                  </a:outerShdw>
                </a:effectLst>
                <a:latin typeface="Calibri" panose="020F0502020204030204" pitchFamily="34" charset="0"/>
              </a:rPr>
              <a:t>, </a:t>
            </a:r>
            <a:r>
              <a:rPr lang="en-US" altLang="es-PR" sz="280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alibri" panose="020F0502020204030204" pitchFamily="34" charset="0"/>
              </a:rPr>
              <a:t>tolerancia muscular</a:t>
            </a:r>
            <a:r>
              <a:rPr lang="en-US" altLang="es-PR" sz="2800">
                <a:effectLst>
                  <a:outerShdw blurRad="38100" dist="38100" dir="2700000" algn="tl">
                    <a:srgbClr val="C0C0C0"/>
                  </a:outerShdw>
                </a:effectLst>
                <a:latin typeface="Calibri" panose="020F0502020204030204" pitchFamily="34" charset="0"/>
              </a:rPr>
              <a:t> y </a:t>
            </a:r>
            <a:r>
              <a:rPr lang="en-US" altLang="es-PR" sz="280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alibri" panose="020F0502020204030204" pitchFamily="34" charset="0"/>
              </a:rPr>
              <a:t>potencia muscular </a:t>
            </a:r>
            <a:r>
              <a:rPr lang="en-US" altLang="es-PR">
                <a:effectLst>
                  <a:outerShdw blurRad="38100" dist="38100" dir="2700000" algn="tl">
                    <a:srgbClr val="C0C0C0"/>
                  </a:outerShdw>
                </a:effectLst>
              </a:rPr>
              <a:t>:</a:t>
            </a:r>
          </a:p>
        </p:txBody>
      </p:sp>
      <p:pic>
        <p:nvPicPr>
          <p:cNvPr id="366598" name="Picture 6" descr="Bullets_Arrow_Blue1_Right_03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3850" y="2513013"/>
            <a:ext cx="271463" cy="266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07623" name="Text Box 7"/>
          <p:cNvSpPr txBox="1">
            <a:spLocks noChangeArrowheads="1"/>
          </p:cNvSpPr>
          <p:nvPr/>
        </p:nvSpPr>
        <p:spPr bwMode="auto">
          <a:xfrm>
            <a:off x="1262063" y="4405313"/>
            <a:ext cx="7702550" cy="393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es-ES" altLang="es-PR" sz="2200">
                <a:solidFill>
                  <a:srgbClr val="000000"/>
                </a:solidFill>
                <a:latin typeface="Arial" panose="020B0604020202020204" pitchFamily="34" charset="0"/>
              </a:rPr>
              <a:t>Beneficios:</a:t>
            </a:r>
            <a:endParaRPr lang="en-US" altLang="es-PR" sz="1800" b="0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366600" name="Picture 8" descr="Bullets_Arrow-Thin_Green_Right_02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42988" y="4438650"/>
            <a:ext cx="284162" cy="288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07625" name="Text Box 9"/>
          <p:cNvSpPr txBox="1">
            <a:spLocks noChangeArrowheads="1"/>
          </p:cNvSpPr>
          <p:nvPr/>
        </p:nvSpPr>
        <p:spPr bwMode="auto">
          <a:xfrm>
            <a:off x="1258888" y="4837113"/>
            <a:ext cx="7596187" cy="8969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80000"/>
              </a:lnSpc>
              <a:defRPr/>
            </a:pPr>
            <a:r>
              <a:rPr lang="es-ES" altLang="es-PR" sz="2200">
                <a:solidFill>
                  <a:srgbClr val="000000"/>
                </a:solidFill>
                <a:latin typeface="Calibri" panose="020F0502020204030204" pitchFamily="34" charset="0"/>
              </a:rPr>
              <a:t>La hablidad de generar fuerza muy rápido representa una aptitud funcional crucial para un adecuada ejecutoria atlética en la mayoría de los deportes</a:t>
            </a:r>
            <a:endParaRPr lang="en-US" altLang="es-PR" sz="2200" b="0" i="1" u="sng">
              <a:solidFill>
                <a:srgbClr val="484876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sp>
        <p:nvSpPr>
          <p:cNvPr id="2" name="Title 1"/>
          <p:cNvSpPr>
            <a:spLocks/>
          </p:cNvSpPr>
          <p:nvPr/>
        </p:nvSpPr>
        <p:spPr bwMode="auto">
          <a:xfrm>
            <a:off x="0" y="692150"/>
            <a:ext cx="9144000" cy="360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1pPr>
            <a:lvl2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2pPr>
            <a:lvl3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3pPr>
            <a:lvl4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4pPr>
            <a:lvl5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9pPr>
          </a:lstStyle>
          <a:p>
            <a:pPr algn="ctr">
              <a:lnSpc>
                <a:spcPct val="110000"/>
              </a:lnSpc>
              <a:defRPr/>
            </a:pPr>
            <a:r>
              <a:rPr lang="es-PR" altLang="es-PR" sz="2500" b="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PROGRAMA DE REHABILITACIÓN: </a:t>
            </a:r>
            <a:r>
              <a:rPr lang="es-PR" altLang="es-PR" sz="2500" b="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METAS</a:t>
            </a:r>
          </a:p>
        </p:txBody>
      </p:sp>
      <p:sp>
        <p:nvSpPr>
          <p:cNvPr id="3" name="Title 1"/>
          <p:cNvSpPr>
            <a:spLocks/>
          </p:cNvSpPr>
          <p:nvPr/>
        </p:nvSpPr>
        <p:spPr bwMode="auto">
          <a:xfrm>
            <a:off x="0" y="1125538"/>
            <a:ext cx="9144000" cy="50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1pPr>
            <a:lvl2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2pPr>
            <a:lvl3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3pPr>
            <a:lvl4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4pPr>
            <a:lvl5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9pPr>
          </a:lstStyle>
          <a:p>
            <a:pPr algn="ctr">
              <a:lnSpc>
                <a:spcPct val="120000"/>
              </a:lnSpc>
              <a:defRPr/>
            </a:pPr>
            <a:r>
              <a:rPr lang="es-PR" altLang="es-PR" sz="2800" b="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* A Corto y Largo Plazo*</a:t>
            </a:r>
          </a:p>
        </p:txBody>
      </p:sp>
      <p:pic>
        <p:nvPicPr>
          <p:cNvPr id="366604" name="Picture 12" descr="CURVHEAD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27088" y="1700213"/>
            <a:ext cx="7488237" cy="5762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4" name="Title 1"/>
          <p:cNvSpPr>
            <a:spLocks/>
          </p:cNvSpPr>
          <p:nvPr/>
        </p:nvSpPr>
        <p:spPr bwMode="auto">
          <a:xfrm>
            <a:off x="898525" y="1700213"/>
            <a:ext cx="7129463" cy="477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1pPr>
            <a:lvl2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2pPr>
            <a:lvl3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3pPr>
            <a:lvl4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4pPr>
            <a:lvl5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9pPr>
          </a:lstStyle>
          <a:p>
            <a:pPr algn="ctr">
              <a:lnSpc>
                <a:spcPct val="120000"/>
              </a:lnSpc>
              <a:defRPr/>
            </a:pPr>
            <a:r>
              <a:rPr lang="es-PR" altLang="es-PR" sz="2800" b="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 </a:t>
            </a:r>
            <a:r>
              <a:rPr lang="es-PR" altLang="es-PR" sz="2600" b="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Componentes o Metas a Corto Plazo</a:t>
            </a:r>
          </a:p>
        </p:txBody>
      </p:sp>
    </p:spTree>
    <p:custDataLst>
      <p:tags r:id="rId1"/>
    </p:custDataLst>
  </p:cSld>
  <p:clrMapOvr>
    <a:masterClrMapping/>
  </p:clrMapOvr>
  <p:transition spd="slow">
    <p:newsflash/>
    <p:sndAc>
      <p:stSnd>
        <p:snd r:embed="rId4" name="breeze.wav"/>
      </p:stSnd>
    </p:sndAc>
  </p:transition>
</p:sld>
</file>

<file path=ppt/slides/slide1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8642" name="Text Box 6"/>
          <p:cNvSpPr txBox="1">
            <a:spLocks noChangeArrowheads="1"/>
          </p:cNvSpPr>
          <p:nvPr/>
        </p:nvSpPr>
        <p:spPr bwMode="auto">
          <a:xfrm>
            <a:off x="250825" y="5805488"/>
            <a:ext cx="8893175" cy="576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•"/>
              <a:tabLst>
                <a:tab pos="7485063" algn="l"/>
              </a:tabLst>
              <a:defRPr sz="28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>
              <a:spcBef>
                <a:spcPts val="300"/>
              </a:spcBef>
              <a:buClr>
                <a:schemeClr val="accent2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600">
                <a:solidFill>
                  <a:schemeClr val="accent2"/>
                </a:solidFill>
                <a:latin typeface="Georgia" panose="02040502050405020303" pitchFamily="18" charset="0"/>
              </a:defRPr>
            </a:lvl2pPr>
            <a:lvl3pPr marL="11430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tabLst>
                <a:tab pos="7485063" algn="l"/>
              </a:tabLst>
              <a:defRPr sz="2400">
                <a:solidFill>
                  <a:schemeClr val="accent1"/>
                </a:solidFill>
                <a:latin typeface="Georgia" panose="02040502050405020303" pitchFamily="18" charset="0"/>
              </a:defRPr>
            </a:lvl3pPr>
            <a:lvl4pPr marL="16002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tabLst>
                <a:tab pos="7485063" algn="l"/>
              </a:tabLst>
              <a:defRPr sz="2200">
                <a:solidFill>
                  <a:schemeClr val="accent1"/>
                </a:solidFill>
                <a:latin typeface="Georgia" panose="02040502050405020303" pitchFamily="18" charset="0"/>
              </a:defRPr>
            </a:lvl4pPr>
            <a:lvl5pPr marL="2057400" indent="-228600"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es-ES" altLang="es-PR" sz="1200" i="1">
                <a:latin typeface="Times New Roman" panose="02020603050405020304" pitchFamily="18" charset="0"/>
              </a:rPr>
              <a:t>NOTA</a:t>
            </a:r>
            <a:r>
              <a:rPr lang="es-ES" altLang="es-PR" sz="1200">
                <a:latin typeface="Times New Roman" panose="02020603050405020304" pitchFamily="18" charset="0"/>
              </a:rPr>
              <a:t>.</a:t>
            </a:r>
            <a:r>
              <a:rPr lang="es-ES" altLang="es-PR" sz="1200" b="0">
                <a:latin typeface="Times New Roman" panose="02020603050405020304" pitchFamily="18" charset="0"/>
              </a:rPr>
              <a:t> Adaptado de: “Essential Considerations in Designing a Rehabilitation Program for the Injured Patient,” por W. E. Prentice. En </a:t>
            </a:r>
            <a:r>
              <a:rPr lang="en-US" altLang="es-PR" sz="1200" i="1">
                <a:latin typeface="Times New Roman" panose="02020603050405020304" pitchFamily="18" charset="0"/>
              </a:rPr>
              <a:t>Rehabilitation Techniques for Sports Medicine and Athletic Training</a:t>
            </a:r>
            <a:r>
              <a:rPr lang="en-US" altLang="es-PR" sz="1200" b="0">
                <a:latin typeface="Times New Roman" panose="02020603050405020304" pitchFamily="18" charset="0"/>
              </a:rPr>
              <a:t>. 5ta. ed.; (p. 12), por</a:t>
            </a:r>
            <a:r>
              <a:rPr lang="es-ES" altLang="es-PR" sz="1200">
                <a:latin typeface="Times New Roman" panose="02020603050405020304" pitchFamily="18" charset="0"/>
              </a:rPr>
              <a:t> </a:t>
            </a:r>
            <a:r>
              <a:rPr lang="es-ES" altLang="es-PR" sz="1200" b="0">
                <a:latin typeface="Times New Roman" panose="02020603050405020304" pitchFamily="18" charset="0"/>
              </a:rPr>
              <a:t>W. E. Prentice (Ed.), 2011, New York, NY: McGraw-Hill, an imprint of The McGraw-Hill Companies, Inc. C</a:t>
            </a:r>
            <a:r>
              <a:rPr lang="en-US" altLang="es-PR" sz="1200" b="0">
                <a:latin typeface="Times New Roman" panose="02020603050405020304" pitchFamily="18" charset="0"/>
              </a:rPr>
              <a:t>opyright 2011 por The McGraw-Hill Companies, Inc.</a:t>
            </a:r>
          </a:p>
        </p:txBody>
      </p:sp>
      <p:sp>
        <p:nvSpPr>
          <p:cNvPr id="1009667" name="Text Box 3"/>
          <p:cNvSpPr txBox="1">
            <a:spLocks noChangeArrowheads="1"/>
          </p:cNvSpPr>
          <p:nvPr/>
        </p:nvSpPr>
        <p:spPr bwMode="auto">
          <a:xfrm>
            <a:off x="900113" y="3429000"/>
            <a:ext cx="8243887" cy="733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defRPr/>
            </a:pPr>
            <a:r>
              <a:rPr lang="en-US" altLang="es-PR" sz="2100">
                <a:solidFill>
                  <a:srgbClr val="000000"/>
                </a:solidFill>
              </a:rPr>
              <a:t>Ejercicios pliométricos</a:t>
            </a:r>
          </a:p>
          <a:p>
            <a:pPr>
              <a:defRPr/>
            </a:pPr>
            <a:r>
              <a:rPr lang="en-US" altLang="es-PR" sz="2100">
                <a:solidFill>
                  <a:srgbClr val="000000"/>
                </a:solidFill>
              </a:rPr>
              <a:t>(entrenamiento reactivo neuromuscular):</a:t>
            </a:r>
            <a:endParaRPr lang="en-US" altLang="es-PR" sz="2100" b="0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368644" name="Picture 4" descr="Bullet_Round_Diamond_Maggenta_02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4213" y="3500438"/>
            <a:ext cx="276225" cy="273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09669" name="Text Box 5"/>
          <p:cNvSpPr txBox="1">
            <a:spLocks noChangeArrowheads="1"/>
          </p:cNvSpPr>
          <p:nvPr/>
        </p:nvSpPr>
        <p:spPr bwMode="auto">
          <a:xfrm>
            <a:off x="539750" y="2205038"/>
            <a:ext cx="8318500" cy="1244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eaLnBrk="1" hangingPunct="1">
              <a:lnSpc>
                <a:spcPct val="90000"/>
              </a:lnSpc>
              <a:spcBef>
                <a:spcPct val="20000"/>
              </a:spcBef>
              <a:defRPr/>
            </a:pPr>
            <a:r>
              <a:rPr lang="en-US" altLang="es-PR" sz="2800">
                <a:effectLst>
                  <a:outerShdw blurRad="38100" dist="38100" dir="2700000" algn="tl">
                    <a:srgbClr val="C0C0C0"/>
                  </a:outerShdw>
                </a:effectLst>
                <a:latin typeface="Calibri" panose="020F0502020204030204" pitchFamily="34" charset="0"/>
              </a:rPr>
              <a:t>Restaurar, o aumentar, la </a:t>
            </a:r>
            <a:r>
              <a:rPr lang="en-US" altLang="es-PR" sz="2600" b="0"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</a:rPr>
              <a:t>aptitud muscular</a:t>
            </a:r>
            <a:r>
              <a:rPr lang="en-US" altLang="es-PR" sz="2800">
                <a:effectLst>
                  <a:outerShdw blurRad="38100" dist="38100" dir="2700000" algn="tl">
                    <a:srgbClr val="C0C0C0"/>
                  </a:outerShdw>
                </a:effectLst>
                <a:latin typeface="Calibri" panose="020F0502020204030204" pitchFamily="34" charset="0"/>
              </a:rPr>
              <a:t>: </a:t>
            </a:r>
            <a:r>
              <a:rPr lang="en-US" altLang="es-PR" sz="280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alibri" panose="020F0502020204030204" pitchFamily="34" charset="0"/>
              </a:rPr>
              <a:t>Fortaleza muscular</a:t>
            </a:r>
            <a:r>
              <a:rPr lang="en-US" altLang="es-PR" sz="2800">
                <a:effectLst>
                  <a:outerShdw blurRad="38100" dist="38100" dir="2700000" algn="tl">
                    <a:srgbClr val="C0C0C0"/>
                  </a:outerShdw>
                </a:effectLst>
                <a:latin typeface="Calibri" panose="020F0502020204030204" pitchFamily="34" charset="0"/>
              </a:rPr>
              <a:t>, </a:t>
            </a:r>
            <a:r>
              <a:rPr lang="en-US" altLang="es-PR" sz="280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alibri" panose="020F0502020204030204" pitchFamily="34" charset="0"/>
              </a:rPr>
              <a:t>tolerancia muscular</a:t>
            </a:r>
            <a:r>
              <a:rPr lang="en-US" altLang="es-PR" sz="2800">
                <a:effectLst>
                  <a:outerShdw blurRad="38100" dist="38100" dir="2700000" algn="tl">
                    <a:srgbClr val="C0C0C0"/>
                  </a:outerShdw>
                </a:effectLst>
                <a:latin typeface="Calibri" panose="020F0502020204030204" pitchFamily="34" charset="0"/>
              </a:rPr>
              <a:t> y </a:t>
            </a:r>
            <a:r>
              <a:rPr lang="en-US" altLang="es-PR" sz="280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alibri" panose="020F0502020204030204" pitchFamily="34" charset="0"/>
              </a:rPr>
              <a:t>potencia muscular </a:t>
            </a:r>
            <a:r>
              <a:rPr lang="en-US" altLang="es-PR">
                <a:effectLst>
                  <a:outerShdw blurRad="38100" dist="38100" dir="2700000" algn="tl">
                    <a:srgbClr val="C0C0C0"/>
                  </a:outerShdw>
                </a:effectLst>
              </a:rPr>
              <a:t>:</a:t>
            </a:r>
          </a:p>
        </p:txBody>
      </p:sp>
      <p:pic>
        <p:nvPicPr>
          <p:cNvPr id="368646" name="Picture 6" descr="Bullets_Arrow_Blue1_Right_03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3850" y="2276475"/>
            <a:ext cx="271463" cy="266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09671" name="Text Box 7"/>
          <p:cNvSpPr txBox="1">
            <a:spLocks noChangeArrowheads="1"/>
          </p:cNvSpPr>
          <p:nvPr/>
        </p:nvSpPr>
        <p:spPr bwMode="auto">
          <a:xfrm>
            <a:off x="1262063" y="4168775"/>
            <a:ext cx="7702550" cy="393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es-ES" altLang="es-PR" sz="2200">
                <a:solidFill>
                  <a:srgbClr val="000000"/>
                </a:solidFill>
                <a:latin typeface="Arial" panose="020B0604020202020204" pitchFamily="34" charset="0"/>
              </a:rPr>
              <a:t>Beneficios:</a:t>
            </a:r>
            <a:endParaRPr lang="en-US" altLang="es-PR" sz="1800" b="0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368648" name="Picture 8" descr="Bullets_Arrow-Thin_Green_Right_02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42988" y="4202113"/>
            <a:ext cx="284162" cy="288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09673" name="Text Box 9"/>
          <p:cNvSpPr txBox="1">
            <a:spLocks noChangeArrowheads="1"/>
          </p:cNvSpPr>
          <p:nvPr/>
        </p:nvSpPr>
        <p:spPr bwMode="auto">
          <a:xfrm>
            <a:off x="1258888" y="4600575"/>
            <a:ext cx="7596187" cy="1165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80000"/>
              </a:lnSpc>
              <a:defRPr/>
            </a:pPr>
            <a:r>
              <a:rPr lang="es-ES" altLang="es-PR" sz="2200">
                <a:solidFill>
                  <a:srgbClr val="000000"/>
                </a:solidFill>
                <a:latin typeface="Calibri" panose="020F0502020204030204" pitchFamily="34" charset="0"/>
              </a:rPr>
              <a:t>Es importante enfatizar en la necesidad de incorporar un programa de ejercicios pliométricos, para el desarrollo de la potencia muscular, en los programas de rehabilitación para el paciente/atleta lesionado</a:t>
            </a:r>
            <a:endParaRPr lang="en-US" altLang="es-PR" sz="2200" b="0" i="1" u="sng">
              <a:solidFill>
                <a:srgbClr val="484876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sp>
        <p:nvSpPr>
          <p:cNvPr id="2" name="Title 1"/>
          <p:cNvSpPr>
            <a:spLocks/>
          </p:cNvSpPr>
          <p:nvPr/>
        </p:nvSpPr>
        <p:spPr bwMode="auto">
          <a:xfrm>
            <a:off x="0" y="692150"/>
            <a:ext cx="9144000" cy="360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1pPr>
            <a:lvl2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2pPr>
            <a:lvl3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3pPr>
            <a:lvl4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4pPr>
            <a:lvl5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9pPr>
          </a:lstStyle>
          <a:p>
            <a:pPr algn="ctr">
              <a:lnSpc>
                <a:spcPct val="110000"/>
              </a:lnSpc>
              <a:defRPr/>
            </a:pPr>
            <a:r>
              <a:rPr lang="es-PR" altLang="es-PR" sz="2500" b="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PROGRAMA DE REHABILITACIÓN: </a:t>
            </a:r>
            <a:r>
              <a:rPr lang="es-PR" altLang="es-PR" sz="2500" b="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METAS</a:t>
            </a:r>
          </a:p>
        </p:txBody>
      </p:sp>
      <p:sp>
        <p:nvSpPr>
          <p:cNvPr id="3" name="Title 1"/>
          <p:cNvSpPr>
            <a:spLocks/>
          </p:cNvSpPr>
          <p:nvPr/>
        </p:nvSpPr>
        <p:spPr bwMode="auto">
          <a:xfrm>
            <a:off x="0" y="1052513"/>
            <a:ext cx="9144000" cy="50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1pPr>
            <a:lvl2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2pPr>
            <a:lvl3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3pPr>
            <a:lvl4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4pPr>
            <a:lvl5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9pPr>
          </a:lstStyle>
          <a:p>
            <a:pPr algn="ctr">
              <a:lnSpc>
                <a:spcPct val="120000"/>
              </a:lnSpc>
              <a:defRPr/>
            </a:pPr>
            <a:r>
              <a:rPr lang="es-PR" altLang="es-PR" sz="2800" b="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* A Corto y Largo Plazo*</a:t>
            </a:r>
          </a:p>
        </p:txBody>
      </p:sp>
      <p:pic>
        <p:nvPicPr>
          <p:cNvPr id="368652" name="Picture 12" descr="CURVHEAD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27088" y="1555750"/>
            <a:ext cx="7488237" cy="5762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4" name="Title 1"/>
          <p:cNvSpPr>
            <a:spLocks/>
          </p:cNvSpPr>
          <p:nvPr/>
        </p:nvSpPr>
        <p:spPr bwMode="auto">
          <a:xfrm>
            <a:off x="898525" y="1555750"/>
            <a:ext cx="7129463" cy="477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1pPr>
            <a:lvl2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2pPr>
            <a:lvl3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3pPr>
            <a:lvl4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4pPr>
            <a:lvl5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9pPr>
          </a:lstStyle>
          <a:p>
            <a:pPr algn="ctr">
              <a:lnSpc>
                <a:spcPct val="120000"/>
              </a:lnSpc>
              <a:defRPr/>
            </a:pPr>
            <a:r>
              <a:rPr lang="es-PR" altLang="es-PR" sz="2800" b="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 </a:t>
            </a:r>
            <a:r>
              <a:rPr lang="es-PR" altLang="es-PR" sz="2600" b="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Componentes o Metas a Corto Plazo</a:t>
            </a:r>
          </a:p>
        </p:txBody>
      </p:sp>
    </p:spTree>
    <p:custDataLst>
      <p:tags r:id="rId1"/>
    </p:custDataLst>
  </p:cSld>
  <p:clrMapOvr>
    <a:masterClrMapping/>
  </p:clrMapOvr>
  <p:transition spd="slow">
    <p:newsflash/>
    <p:sndAc>
      <p:stSnd>
        <p:snd r:embed="rId4" name="breeze.wav"/>
      </p:stSnd>
    </p:sndAc>
  </p:transition>
</p:sld>
</file>

<file path=ppt/slides/slide1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0690" name="Text Box 6"/>
          <p:cNvSpPr txBox="1">
            <a:spLocks noChangeArrowheads="1"/>
          </p:cNvSpPr>
          <p:nvPr/>
        </p:nvSpPr>
        <p:spPr bwMode="auto">
          <a:xfrm>
            <a:off x="250825" y="5805488"/>
            <a:ext cx="8893175" cy="576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•"/>
              <a:tabLst>
                <a:tab pos="7485063" algn="l"/>
              </a:tabLst>
              <a:defRPr sz="28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>
              <a:spcBef>
                <a:spcPts val="300"/>
              </a:spcBef>
              <a:buClr>
                <a:schemeClr val="accent2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600">
                <a:solidFill>
                  <a:schemeClr val="accent2"/>
                </a:solidFill>
                <a:latin typeface="Georgia" panose="02040502050405020303" pitchFamily="18" charset="0"/>
              </a:defRPr>
            </a:lvl2pPr>
            <a:lvl3pPr marL="11430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tabLst>
                <a:tab pos="7485063" algn="l"/>
              </a:tabLst>
              <a:defRPr sz="2400">
                <a:solidFill>
                  <a:schemeClr val="accent1"/>
                </a:solidFill>
                <a:latin typeface="Georgia" panose="02040502050405020303" pitchFamily="18" charset="0"/>
              </a:defRPr>
            </a:lvl3pPr>
            <a:lvl4pPr marL="16002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tabLst>
                <a:tab pos="7485063" algn="l"/>
              </a:tabLst>
              <a:defRPr sz="2200">
                <a:solidFill>
                  <a:schemeClr val="accent1"/>
                </a:solidFill>
                <a:latin typeface="Georgia" panose="02040502050405020303" pitchFamily="18" charset="0"/>
              </a:defRPr>
            </a:lvl4pPr>
            <a:lvl5pPr marL="2057400" indent="-228600"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es-ES" altLang="es-PR" sz="1200" i="1">
                <a:latin typeface="Times New Roman" panose="02020603050405020304" pitchFamily="18" charset="0"/>
              </a:rPr>
              <a:t>NOTA</a:t>
            </a:r>
            <a:r>
              <a:rPr lang="es-ES" altLang="es-PR" sz="1200">
                <a:latin typeface="Times New Roman" panose="02020603050405020304" pitchFamily="18" charset="0"/>
              </a:rPr>
              <a:t>.</a:t>
            </a:r>
            <a:r>
              <a:rPr lang="es-ES" altLang="es-PR" sz="1200" b="0">
                <a:latin typeface="Times New Roman" panose="02020603050405020304" pitchFamily="18" charset="0"/>
              </a:rPr>
              <a:t> Adaptado de: “Essential Considerations in Designing a Rehabilitation Program for the Injured Patient,” por W. E. Prentice. En </a:t>
            </a:r>
            <a:r>
              <a:rPr lang="en-US" altLang="es-PR" sz="1200" i="1">
                <a:latin typeface="Times New Roman" panose="02020603050405020304" pitchFamily="18" charset="0"/>
              </a:rPr>
              <a:t>Rehabilitation Techniques for Sports Medicine and Athletic Training</a:t>
            </a:r>
            <a:r>
              <a:rPr lang="en-US" altLang="es-PR" sz="1200" b="0">
                <a:latin typeface="Times New Roman" panose="02020603050405020304" pitchFamily="18" charset="0"/>
              </a:rPr>
              <a:t>. 5ta. ed.; (p. 12), por</a:t>
            </a:r>
            <a:r>
              <a:rPr lang="es-ES" altLang="es-PR" sz="1200">
                <a:latin typeface="Times New Roman" panose="02020603050405020304" pitchFamily="18" charset="0"/>
              </a:rPr>
              <a:t> </a:t>
            </a:r>
            <a:r>
              <a:rPr lang="es-ES" altLang="es-PR" sz="1200" b="0">
                <a:latin typeface="Times New Roman" panose="02020603050405020304" pitchFamily="18" charset="0"/>
              </a:rPr>
              <a:t>W. E. Prentice (Ed.), 2011, New York, NY: McGraw-Hill, an imprint of The McGraw-Hill Companies, Inc. C</a:t>
            </a:r>
            <a:r>
              <a:rPr lang="en-US" altLang="es-PR" sz="1200" b="0">
                <a:latin typeface="Times New Roman" panose="02020603050405020304" pitchFamily="18" charset="0"/>
              </a:rPr>
              <a:t>opyright 2011 por The McGraw-Hill Companies, Inc.</a:t>
            </a:r>
          </a:p>
        </p:txBody>
      </p:sp>
      <p:sp>
        <p:nvSpPr>
          <p:cNvPr id="1011715" name="Text Box 3"/>
          <p:cNvSpPr txBox="1">
            <a:spLocks noChangeArrowheads="1"/>
          </p:cNvSpPr>
          <p:nvPr/>
        </p:nvSpPr>
        <p:spPr bwMode="auto">
          <a:xfrm>
            <a:off x="900113" y="3644900"/>
            <a:ext cx="8243887" cy="733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defRPr/>
            </a:pPr>
            <a:r>
              <a:rPr lang="en-US" altLang="es-PR" sz="2100">
                <a:solidFill>
                  <a:srgbClr val="000000"/>
                </a:solidFill>
              </a:rPr>
              <a:t>Ejercicios de cadena kinética cerrada versus ejercicios de cadena kinética abierta:</a:t>
            </a:r>
            <a:endParaRPr lang="en-US" altLang="es-PR" sz="2100" b="0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370692" name="Picture 4" descr="Bullet_Round_Diamond_Maggenta_02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4213" y="3716338"/>
            <a:ext cx="276225" cy="273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11717" name="Text Box 5"/>
          <p:cNvSpPr txBox="1">
            <a:spLocks noChangeArrowheads="1"/>
          </p:cNvSpPr>
          <p:nvPr/>
        </p:nvSpPr>
        <p:spPr bwMode="auto">
          <a:xfrm>
            <a:off x="539750" y="2420938"/>
            <a:ext cx="8318500" cy="1244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eaLnBrk="1" hangingPunct="1">
              <a:lnSpc>
                <a:spcPct val="90000"/>
              </a:lnSpc>
              <a:spcBef>
                <a:spcPct val="20000"/>
              </a:spcBef>
              <a:defRPr/>
            </a:pPr>
            <a:r>
              <a:rPr lang="en-US" altLang="es-PR" sz="2800">
                <a:effectLst>
                  <a:outerShdw blurRad="38100" dist="38100" dir="2700000" algn="tl">
                    <a:srgbClr val="C0C0C0"/>
                  </a:outerShdw>
                </a:effectLst>
                <a:latin typeface="Calibri" panose="020F0502020204030204" pitchFamily="34" charset="0"/>
              </a:rPr>
              <a:t>Restaurar, o aumentar, la </a:t>
            </a:r>
            <a:r>
              <a:rPr lang="en-US" altLang="es-PR" sz="2600" b="0"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</a:rPr>
              <a:t>aptitud muscular</a:t>
            </a:r>
            <a:r>
              <a:rPr lang="en-US" altLang="es-PR" sz="2800">
                <a:effectLst>
                  <a:outerShdw blurRad="38100" dist="38100" dir="2700000" algn="tl">
                    <a:srgbClr val="C0C0C0"/>
                  </a:outerShdw>
                </a:effectLst>
                <a:latin typeface="Calibri" panose="020F0502020204030204" pitchFamily="34" charset="0"/>
              </a:rPr>
              <a:t>: </a:t>
            </a:r>
            <a:r>
              <a:rPr lang="en-US" altLang="es-PR" sz="280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alibri" panose="020F0502020204030204" pitchFamily="34" charset="0"/>
              </a:rPr>
              <a:t>Fortaleza muscular</a:t>
            </a:r>
            <a:r>
              <a:rPr lang="en-US" altLang="es-PR" sz="2800">
                <a:effectLst>
                  <a:outerShdw blurRad="38100" dist="38100" dir="2700000" algn="tl">
                    <a:srgbClr val="C0C0C0"/>
                  </a:outerShdw>
                </a:effectLst>
                <a:latin typeface="Calibri" panose="020F0502020204030204" pitchFamily="34" charset="0"/>
              </a:rPr>
              <a:t>, </a:t>
            </a:r>
            <a:r>
              <a:rPr lang="en-US" altLang="es-PR" sz="280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alibri" panose="020F0502020204030204" pitchFamily="34" charset="0"/>
              </a:rPr>
              <a:t>tolerancia muscular</a:t>
            </a:r>
            <a:r>
              <a:rPr lang="en-US" altLang="es-PR" sz="2800">
                <a:effectLst>
                  <a:outerShdw blurRad="38100" dist="38100" dir="2700000" algn="tl">
                    <a:srgbClr val="C0C0C0"/>
                  </a:outerShdw>
                </a:effectLst>
                <a:latin typeface="Calibri" panose="020F0502020204030204" pitchFamily="34" charset="0"/>
              </a:rPr>
              <a:t> y </a:t>
            </a:r>
            <a:r>
              <a:rPr lang="en-US" altLang="es-PR" sz="280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alibri" panose="020F0502020204030204" pitchFamily="34" charset="0"/>
              </a:rPr>
              <a:t>potencia muscular </a:t>
            </a:r>
            <a:r>
              <a:rPr lang="en-US" altLang="es-PR">
                <a:effectLst>
                  <a:outerShdw blurRad="38100" dist="38100" dir="2700000" algn="tl">
                    <a:srgbClr val="C0C0C0"/>
                  </a:outerShdw>
                </a:effectLst>
              </a:rPr>
              <a:t>:</a:t>
            </a:r>
          </a:p>
        </p:txBody>
      </p:sp>
      <p:pic>
        <p:nvPicPr>
          <p:cNvPr id="370694" name="Picture 6" descr="Bullets_Arrow_Blue1_Right_03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3850" y="2492375"/>
            <a:ext cx="271463" cy="266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11719" name="Text Box 7"/>
          <p:cNvSpPr txBox="1">
            <a:spLocks noChangeArrowheads="1"/>
          </p:cNvSpPr>
          <p:nvPr/>
        </p:nvSpPr>
        <p:spPr bwMode="auto">
          <a:xfrm>
            <a:off x="1262063" y="4384675"/>
            <a:ext cx="7702550" cy="393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es-ES" altLang="es-PR" sz="2200">
                <a:solidFill>
                  <a:srgbClr val="000000"/>
                </a:solidFill>
                <a:latin typeface="Arial" panose="020B0604020202020204" pitchFamily="34" charset="0"/>
              </a:rPr>
              <a:t>Principio de la </a:t>
            </a:r>
            <a:r>
              <a:rPr lang="es-ES" altLang="es-PR" sz="220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" panose="020B0604020202020204" pitchFamily="34" charset="0"/>
              </a:rPr>
              <a:t>cadena kinética</a:t>
            </a:r>
            <a:r>
              <a:rPr lang="es-ES" altLang="es-PR" sz="2200">
                <a:solidFill>
                  <a:srgbClr val="000000"/>
                </a:solidFill>
                <a:latin typeface="Arial" panose="020B0604020202020204" pitchFamily="34" charset="0"/>
              </a:rPr>
              <a:t>:</a:t>
            </a:r>
            <a:endParaRPr lang="en-US" altLang="es-PR" sz="1800" b="0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370696" name="Picture 8" descr="Bullets_Arrow-Thin_Green_Right_02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42988" y="4418013"/>
            <a:ext cx="284162" cy="288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11721" name="Text Box 9"/>
          <p:cNvSpPr txBox="1">
            <a:spLocks noChangeArrowheads="1"/>
          </p:cNvSpPr>
          <p:nvPr/>
        </p:nvSpPr>
        <p:spPr bwMode="auto">
          <a:xfrm>
            <a:off x="1258888" y="4816475"/>
            <a:ext cx="7596187" cy="8969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80000"/>
              </a:lnSpc>
              <a:defRPr/>
            </a:pPr>
            <a:r>
              <a:rPr lang="es-ES" altLang="es-PR" sz="2200">
                <a:solidFill>
                  <a:srgbClr val="000000"/>
                </a:solidFill>
                <a:latin typeface="Calibri" panose="020F0502020204030204" pitchFamily="34" charset="0"/>
              </a:rPr>
              <a:t>El concepto de la cadena kinética trabaja con la relación anatómica-funcional que existe con las extremidades superiores e inferiores</a:t>
            </a:r>
            <a:endParaRPr lang="en-US" altLang="es-PR" sz="2200" b="0" i="1" u="sng">
              <a:solidFill>
                <a:srgbClr val="484876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sp>
        <p:nvSpPr>
          <p:cNvPr id="2" name="Title 1"/>
          <p:cNvSpPr>
            <a:spLocks/>
          </p:cNvSpPr>
          <p:nvPr/>
        </p:nvSpPr>
        <p:spPr bwMode="auto">
          <a:xfrm>
            <a:off x="0" y="692150"/>
            <a:ext cx="9144000" cy="360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1pPr>
            <a:lvl2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2pPr>
            <a:lvl3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3pPr>
            <a:lvl4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4pPr>
            <a:lvl5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9pPr>
          </a:lstStyle>
          <a:p>
            <a:pPr algn="ctr">
              <a:lnSpc>
                <a:spcPct val="110000"/>
              </a:lnSpc>
              <a:defRPr/>
            </a:pPr>
            <a:r>
              <a:rPr lang="es-PR" altLang="es-PR" sz="2500" b="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PROGRAMA DE REHABILITACIÓN: </a:t>
            </a:r>
            <a:r>
              <a:rPr lang="es-PR" altLang="es-PR" sz="2500" b="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METAS</a:t>
            </a:r>
          </a:p>
        </p:txBody>
      </p:sp>
      <p:sp>
        <p:nvSpPr>
          <p:cNvPr id="3" name="Title 1"/>
          <p:cNvSpPr>
            <a:spLocks/>
          </p:cNvSpPr>
          <p:nvPr/>
        </p:nvSpPr>
        <p:spPr bwMode="auto">
          <a:xfrm>
            <a:off x="0" y="1125538"/>
            <a:ext cx="9144000" cy="50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1pPr>
            <a:lvl2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2pPr>
            <a:lvl3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3pPr>
            <a:lvl4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4pPr>
            <a:lvl5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9pPr>
          </a:lstStyle>
          <a:p>
            <a:pPr algn="ctr">
              <a:lnSpc>
                <a:spcPct val="120000"/>
              </a:lnSpc>
              <a:defRPr/>
            </a:pPr>
            <a:r>
              <a:rPr lang="es-PR" altLang="es-PR" sz="2800" b="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* A Corto y Largo Plazo*</a:t>
            </a:r>
          </a:p>
        </p:txBody>
      </p:sp>
      <p:pic>
        <p:nvPicPr>
          <p:cNvPr id="370700" name="Picture 16" descr="CURVHEAD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27088" y="1700213"/>
            <a:ext cx="7488237" cy="5762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4" name="Title 1"/>
          <p:cNvSpPr>
            <a:spLocks/>
          </p:cNvSpPr>
          <p:nvPr/>
        </p:nvSpPr>
        <p:spPr bwMode="auto">
          <a:xfrm>
            <a:off x="898525" y="1700213"/>
            <a:ext cx="7129463" cy="477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1pPr>
            <a:lvl2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2pPr>
            <a:lvl3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3pPr>
            <a:lvl4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4pPr>
            <a:lvl5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9pPr>
          </a:lstStyle>
          <a:p>
            <a:pPr algn="ctr">
              <a:lnSpc>
                <a:spcPct val="120000"/>
              </a:lnSpc>
              <a:defRPr/>
            </a:pPr>
            <a:r>
              <a:rPr lang="es-PR" altLang="es-PR" sz="2800" b="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 </a:t>
            </a:r>
            <a:r>
              <a:rPr lang="es-PR" altLang="es-PR" sz="2600" b="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Componentes o Metas a Corto Plazo</a:t>
            </a:r>
          </a:p>
        </p:txBody>
      </p:sp>
    </p:spTree>
    <p:custDataLst>
      <p:tags r:id="rId1"/>
    </p:custDataLst>
  </p:cSld>
  <p:clrMapOvr>
    <a:masterClrMapping/>
  </p:clrMapOvr>
  <p:transition spd="slow">
    <p:newsflash/>
    <p:sndAc>
      <p:stSnd>
        <p:snd r:embed="rId4" name="breeze.wav"/>
      </p:stSnd>
    </p:sndAc>
  </p:transition>
</p:sld>
</file>

<file path=ppt/slides/slide1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2738" name="Text Box 6"/>
          <p:cNvSpPr txBox="1">
            <a:spLocks noChangeArrowheads="1"/>
          </p:cNvSpPr>
          <p:nvPr/>
        </p:nvSpPr>
        <p:spPr bwMode="auto">
          <a:xfrm>
            <a:off x="250825" y="5805488"/>
            <a:ext cx="8893175" cy="576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•"/>
              <a:tabLst>
                <a:tab pos="7485063" algn="l"/>
              </a:tabLst>
              <a:defRPr sz="28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>
              <a:spcBef>
                <a:spcPts val="300"/>
              </a:spcBef>
              <a:buClr>
                <a:schemeClr val="accent2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600">
                <a:solidFill>
                  <a:schemeClr val="accent2"/>
                </a:solidFill>
                <a:latin typeface="Georgia" panose="02040502050405020303" pitchFamily="18" charset="0"/>
              </a:defRPr>
            </a:lvl2pPr>
            <a:lvl3pPr marL="11430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tabLst>
                <a:tab pos="7485063" algn="l"/>
              </a:tabLst>
              <a:defRPr sz="2400">
                <a:solidFill>
                  <a:schemeClr val="accent1"/>
                </a:solidFill>
                <a:latin typeface="Georgia" panose="02040502050405020303" pitchFamily="18" charset="0"/>
              </a:defRPr>
            </a:lvl3pPr>
            <a:lvl4pPr marL="16002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tabLst>
                <a:tab pos="7485063" algn="l"/>
              </a:tabLst>
              <a:defRPr sz="2200">
                <a:solidFill>
                  <a:schemeClr val="accent1"/>
                </a:solidFill>
                <a:latin typeface="Georgia" panose="02040502050405020303" pitchFamily="18" charset="0"/>
              </a:defRPr>
            </a:lvl4pPr>
            <a:lvl5pPr marL="2057400" indent="-228600"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es-ES" altLang="es-PR" sz="1200" i="1">
                <a:latin typeface="Times New Roman" panose="02020603050405020304" pitchFamily="18" charset="0"/>
              </a:rPr>
              <a:t>NOTA</a:t>
            </a:r>
            <a:r>
              <a:rPr lang="es-ES" altLang="es-PR" sz="1200">
                <a:latin typeface="Times New Roman" panose="02020603050405020304" pitchFamily="18" charset="0"/>
              </a:rPr>
              <a:t>.</a:t>
            </a:r>
            <a:r>
              <a:rPr lang="es-ES" altLang="es-PR" sz="1200" b="0">
                <a:latin typeface="Times New Roman" panose="02020603050405020304" pitchFamily="18" charset="0"/>
              </a:rPr>
              <a:t> Adaptado de: “Essential Considerations in Designing a Rehabilitation Program for the Injured Patient,” por W. E. Prentice. En </a:t>
            </a:r>
            <a:r>
              <a:rPr lang="en-US" altLang="es-PR" sz="1200" i="1">
                <a:latin typeface="Times New Roman" panose="02020603050405020304" pitchFamily="18" charset="0"/>
              </a:rPr>
              <a:t>Rehabilitation Techniques for Sports Medicine and Athletic Training</a:t>
            </a:r>
            <a:r>
              <a:rPr lang="en-US" altLang="es-PR" sz="1200" b="0">
                <a:latin typeface="Times New Roman" panose="02020603050405020304" pitchFamily="18" charset="0"/>
              </a:rPr>
              <a:t>. 5ta. ed.; (p. 12), por</a:t>
            </a:r>
            <a:r>
              <a:rPr lang="es-ES" altLang="es-PR" sz="1200">
                <a:latin typeface="Times New Roman" panose="02020603050405020304" pitchFamily="18" charset="0"/>
              </a:rPr>
              <a:t> </a:t>
            </a:r>
            <a:r>
              <a:rPr lang="es-ES" altLang="es-PR" sz="1200" b="0">
                <a:latin typeface="Times New Roman" panose="02020603050405020304" pitchFamily="18" charset="0"/>
              </a:rPr>
              <a:t>W. E. Prentice (Ed.), 2011, New York, NY: McGraw-Hill, an imprint of The McGraw-Hill Companies, Inc. C</a:t>
            </a:r>
            <a:r>
              <a:rPr lang="en-US" altLang="es-PR" sz="1200" b="0">
                <a:latin typeface="Times New Roman" panose="02020603050405020304" pitchFamily="18" charset="0"/>
              </a:rPr>
              <a:t>opyright 2011 por The McGraw-Hill Companies, Inc.</a:t>
            </a:r>
          </a:p>
        </p:txBody>
      </p:sp>
      <p:sp>
        <p:nvSpPr>
          <p:cNvPr id="1013763" name="Text Box 3"/>
          <p:cNvSpPr txBox="1">
            <a:spLocks noChangeArrowheads="1"/>
          </p:cNvSpPr>
          <p:nvPr/>
        </p:nvSpPr>
        <p:spPr bwMode="auto">
          <a:xfrm>
            <a:off x="900113" y="3644900"/>
            <a:ext cx="8243887" cy="733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defRPr/>
            </a:pPr>
            <a:r>
              <a:rPr lang="en-US" altLang="es-PR" sz="2100">
                <a:solidFill>
                  <a:srgbClr val="000000"/>
                </a:solidFill>
              </a:rPr>
              <a:t>Ejercicios de cadena kinética cerrada versus ejercicios de cadena kinética abierta:</a:t>
            </a:r>
            <a:endParaRPr lang="en-US" altLang="es-PR" sz="2100" b="0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372740" name="Picture 4" descr="Bullet_Round_Diamond_Maggenta_02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4213" y="3716338"/>
            <a:ext cx="276225" cy="273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13765" name="Text Box 5"/>
          <p:cNvSpPr txBox="1">
            <a:spLocks noChangeArrowheads="1"/>
          </p:cNvSpPr>
          <p:nvPr/>
        </p:nvSpPr>
        <p:spPr bwMode="auto">
          <a:xfrm>
            <a:off x="539750" y="2420938"/>
            <a:ext cx="8318500" cy="1244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eaLnBrk="1" hangingPunct="1">
              <a:lnSpc>
                <a:spcPct val="90000"/>
              </a:lnSpc>
              <a:spcBef>
                <a:spcPct val="20000"/>
              </a:spcBef>
              <a:defRPr/>
            </a:pPr>
            <a:r>
              <a:rPr lang="en-US" altLang="es-PR" sz="2800">
                <a:effectLst>
                  <a:outerShdw blurRad="38100" dist="38100" dir="2700000" algn="tl">
                    <a:srgbClr val="C0C0C0"/>
                  </a:outerShdw>
                </a:effectLst>
                <a:latin typeface="Calibri" panose="020F0502020204030204" pitchFamily="34" charset="0"/>
              </a:rPr>
              <a:t>Restaurar, o aumentar, la </a:t>
            </a:r>
            <a:r>
              <a:rPr lang="en-US" altLang="es-PR" sz="2600" b="0"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</a:rPr>
              <a:t>aptitud muscular</a:t>
            </a:r>
            <a:r>
              <a:rPr lang="en-US" altLang="es-PR" sz="2800">
                <a:effectLst>
                  <a:outerShdw blurRad="38100" dist="38100" dir="2700000" algn="tl">
                    <a:srgbClr val="C0C0C0"/>
                  </a:outerShdw>
                </a:effectLst>
                <a:latin typeface="Calibri" panose="020F0502020204030204" pitchFamily="34" charset="0"/>
              </a:rPr>
              <a:t>: </a:t>
            </a:r>
            <a:r>
              <a:rPr lang="en-US" altLang="es-PR" sz="280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alibri" panose="020F0502020204030204" pitchFamily="34" charset="0"/>
              </a:rPr>
              <a:t>Fortaleza muscular</a:t>
            </a:r>
            <a:r>
              <a:rPr lang="en-US" altLang="es-PR" sz="2800">
                <a:effectLst>
                  <a:outerShdw blurRad="38100" dist="38100" dir="2700000" algn="tl">
                    <a:srgbClr val="C0C0C0"/>
                  </a:outerShdw>
                </a:effectLst>
                <a:latin typeface="Calibri" panose="020F0502020204030204" pitchFamily="34" charset="0"/>
              </a:rPr>
              <a:t>, </a:t>
            </a:r>
            <a:r>
              <a:rPr lang="en-US" altLang="es-PR" sz="280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alibri" panose="020F0502020204030204" pitchFamily="34" charset="0"/>
              </a:rPr>
              <a:t>tolerancia muscular</a:t>
            </a:r>
            <a:r>
              <a:rPr lang="en-US" altLang="es-PR" sz="2800">
                <a:effectLst>
                  <a:outerShdw blurRad="38100" dist="38100" dir="2700000" algn="tl">
                    <a:srgbClr val="C0C0C0"/>
                  </a:outerShdw>
                </a:effectLst>
                <a:latin typeface="Calibri" panose="020F0502020204030204" pitchFamily="34" charset="0"/>
              </a:rPr>
              <a:t> y </a:t>
            </a:r>
            <a:r>
              <a:rPr lang="en-US" altLang="es-PR" sz="280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alibri" panose="020F0502020204030204" pitchFamily="34" charset="0"/>
              </a:rPr>
              <a:t>potencia muscular </a:t>
            </a:r>
            <a:r>
              <a:rPr lang="en-US" altLang="es-PR">
                <a:effectLst>
                  <a:outerShdw blurRad="38100" dist="38100" dir="2700000" algn="tl">
                    <a:srgbClr val="C0C0C0"/>
                  </a:outerShdw>
                </a:effectLst>
              </a:rPr>
              <a:t>:</a:t>
            </a:r>
          </a:p>
        </p:txBody>
      </p:sp>
      <p:pic>
        <p:nvPicPr>
          <p:cNvPr id="372742" name="Picture 6" descr="Bullets_Arrow_Blue1_Right_03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3850" y="2492375"/>
            <a:ext cx="271463" cy="266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13767" name="Text Box 7"/>
          <p:cNvSpPr txBox="1">
            <a:spLocks noChangeArrowheads="1"/>
          </p:cNvSpPr>
          <p:nvPr/>
        </p:nvSpPr>
        <p:spPr bwMode="auto">
          <a:xfrm>
            <a:off x="1262063" y="4384675"/>
            <a:ext cx="7702550" cy="393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es-ES" altLang="es-PR" sz="2200">
                <a:solidFill>
                  <a:srgbClr val="000000"/>
                </a:solidFill>
                <a:latin typeface="Arial" panose="020B0604020202020204" pitchFamily="34" charset="0"/>
              </a:rPr>
              <a:t>Ejercicios de </a:t>
            </a:r>
            <a:r>
              <a:rPr lang="es-ES" altLang="es-PR" sz="220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" panose="020B0604020202020204" pitchFamily="34" charset="0"/>
              </a:rPr>
              <a:t>cadena kinética abierta</a:t>
            </a:r>
            <a:r>
              <a:rPr lang="es-ES" altLang="es-PR" sz="2200">
                <a:solidFill>
                  <a:srgbClr val="000000"/>
                </a:solidFill>
                <a:latin typeface="Arial" panose="020B0604020202020204" pitchFamily="34" charset="0"/>
              </a:rPr>
              <a:t>:</a:t>
            </a:r>
            <a:endParaRPr lang="en-US" altLang="es-PR" sz="1800" b="0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372744" name="Picture 8" descr="Bullets_Arrow-Thin_Green_Right_02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42988" y="4418013"/>
            <a:ext cx="284162" cy="288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13769" name="Text Box 9"/>
          <p:cNvSpPr txBox="1">
            <a:spLocks noChangeArrowheads="1"/>
          </p:cNvSpPr>
          <p:nvPr/>
        </p:nvSpPr>
        <p:spPr bwMode="auto">
          <a:xfrm>
            <a:off x="1258888" y="4816475"/>
            <a:ext cx="7596187" cy="628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80000"/>
              </a:lnSpc>
              <a:defRPr/>
            </a:pPr>
            <a:r>
              <a:rPr lang="es-ES" altLang="es-PR" sz="2200">
                <a:solidFill>
                  <a:srgbClr val="000000"/>
                </a:solidFill>
                <a:latin typeface="Calibri" panose="020F0502020204030204" pitchFamily="34" charset="0"/>
              </a:rPr>
              <a:t>El pie o mano no se encuentra en contacto con el suelo u otra superficie</a:t>
            </a:r>
            <a:endParaRPr lang="en-US" altLang="es-PR" sz="2200" b="0" i="1" u="sng">
              <a:solidFill>
                <a:srgbClr val="484876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sp>
        <p:nvSpPr>
          <p:cNvPr id="2" name="Title 1"/>
          <p:cNvSpPr>
            <a:spLocks/>
          </p:cNvSpPr>
          <p:nvPr/>
        </p:nvSpPr>
        <p:spPr bwMode="auto">
          <a:xfrm>
            <a:off x="0" y="692150"/>
            <a:ext cx="9144000" cy="360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1pPr>
            <a:lvl2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2pPr>
            <a:lvl3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3pPr>
            <a:lvl4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4pPr>
            <a:lvl5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9pPr>
          </a:lstStyle>
          <a:p>
            <a:pPr algn="ctr">
              <a:lnSpc>
                <a:spcPct val="110000"/>
              </a:lnSpc>
              <a:defRPr/>
            </a:pPr>
            <a:r>
              <a:rPr lang="es-PR" altLang="es-PR" sz="2500" b="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PROGRAMA DE REHABILITACIÓN: </a:t>
            </a:r>
            <a:r>
              <a:rPr lang="es-PR" altLang="es-PR" sz="2500" b="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METAS</a:t>
            </a:r>
          </a:p>
        </p:txBody>
      </p:sp>
      <p:sp>
        <p:nvSpPr>
          <p:cNvPr id="3" name="Title 1"/>
          <p:cNvSpPr>
            <a:spLocks/>
          </p:cNvSpPr>
          <p:nvPr/>
        </p:nvSpPr>
        <p:spPr bwMode="auto">
          <a:xfrm>
            <a:off x="0" y="1125538"/>
            <a:ext cx="9144000" cy="50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1pPr>
            <a:lvl2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2pPr>
            <a:lvl3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3pPr>
            <a:lvl4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4pPr>
            <a:lvl5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9pPr>
          </a:lstStyle>
          <a:p>
            <a:pPr algn="ctr">
              <a:lnSpc>
                <a:spcPct val="120000"/>
              </a:lnSpc>
              <a:defRPr/>
            </a:pPr>
            <a:r>
              <a:rPr lang="es-PR" altLang="es-PR" sz="2800" b="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* A Corto y Largo Plazo*</a:t>
            </a:r>
          </a:p>
        </p:txBody>
      </p:sp>
      <p:pic>
        <p:nvPicPr>
          <p:cNvPr id="372748" name="Picture 12" descr="CURVHEAD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27088" y="1700213"/>
            <a:ext cx="7488237" cy="5762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4" name="Title 1"/>
          <p:cNvSpPr>
            <a:spLocks/>
          </p:cNvSpPr>
          <p:nvPr/>
        </p:nvSpPr>
        <p:spPr bwMode="auto">
          <a:xfrm>
            <a:off x="898525" y="1700213"/>
            <a:ext cx="7129463" cy="477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1pPr>
            <a:lvl2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2pPr>
            <a:lvl3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3pPr>
            <a:lvl4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4pPr>
            <a:lvl5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9pPr>
          </a:lstStyle>
          <a:p>
            <a:pPr algn="ctr">
              <a:lnSpc>
                <a:spcPct val="120000"/>
              </a:lnSpc>
              <a:defRPr/>
            </a:pPr>
            <a:r>
              <a:rPr lang="es-PR" altLang="es-PR" sz="2800" b="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 </a:t>
            </a:r>
            <a:r>
              <a:rPr lang="es-PR" altLang="es-PR" sz="2600" b="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Componentes o Metas a Corto Plazo</a:t>
            </a:r>
          </a:p>
        </p:txBody>
      </p:sp>
    </p:spTree>
    <p:custDataLst>
      <p:tags r:id="rId1"/>
    </p:custDataLst>
  </p:cSld>
  <p:clrMapOvr>
    <a:masterClrMapping/>
  </p:clrMapOvr>
  <p:transition spd="slow">
    <p:newsflash/>
    <p:sndAc>
      <p:stSnd>
        <p:snd r:embed="rId4" name="breeze.wav"/>
      </p:stSnd>
    </p:sndAc>
  </p:transition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/>
          </p:cNvSpPr>
          <p:nvPr/>
        </p:nvSpPr>
        <p:spPr bwMode="auto">
          <a:xfrm>
            <a:off x="0" y="692150"/>
            <a:ext cx="9144000" cy="360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1pPr>
            <a:lvl2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2pPr>
            <a:lvl3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3pPr>
            <a:lvl4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4pPr>
            <a:lvl5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9pPr>
          </a:lstStyle>
          <a:p>
            <a:pPr algn="ctr">
              <a:lnSpc>
                <a:spcPct val="110000"/>
              </a:lnSpc>
              <a:defRPr/>
            </a:pPr>
            <a:r>
              <a:rPr lang="es-PR" altLang="es-PR" sz="2500" b="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REHABILITACIÓN: </a:t>
            </a:r>
            <a:r>
              <a:rPr lang="es-PR" altLang="es-PR" sz="2500" b="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INTRODUCCIÓN</a:t>
            </a:r>
          </a:p>
        </p:txBody>
      </p:sp>
      <p:sp>
        <p:nvSpPr>
          <p:cNvPr id="41987" name="Text Box 6"/>
          <p:cNvSpPr txBox="1">
            <a:spLocks noChangeArrowheads="1"/>
          </p:cNvSpPr>
          <p:nvPr/>
        </p:nvSpPr>
        <p:spPr bwMode="auto">
          <a:xfrm>
            <a:off x="179388" y="6092825"/>
            <a:ext cx="8964612" cy="360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•"/>
              <a:tabLst>
                <a:tab pos="7485063" algn="l"/>
              </a:tabLst>
              <a:defRPr sz="28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>
              <a:spcBef>
                <a:spcPts val="300"/>
              </a:spcBef>
              <a:buClr>
                <a:schemeClr val="accent2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600">
                <a:solidFill>
                  <a:schemeClr val="accent2"/>
                </a:solidFill>
                <a:latin typeface="Georgia" panose="02040502050405020303" pitchFamily="18" charset="0"/>
              </a:defRPr>
            </a:lvl2pPr>
            <a:lvl3pPr marL="11430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tabLst>
                <a:tab pos="7485063" algn="l"/>
              </a:tabLst>
              <a:defRPr sz="2400">
                <a:solidFill>
                  <a:schemeClr val="accent1"/>
                </a:solidFill>
                <a:latin typeface="Georgia" panose="02040502050405020303" pitchFamily="18" charset="0"/>
              </a:defRPr>
            </a:lvl3pPr>
            <a:lvl4pPr marL="16002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tabLst>
                <a:tab pos="7485063" algn="l"/>
              </a:tabLst>
              <a:defRPr sz="2200">
                <a:solidFill>
                  <a:schemeClr val="accent1"/>
                </a:solidFill>
                <a:latin typeface="Georgia" panose="02040502050405020303" pitchFamily="18" charset="0"/>
              </a:defRPr>
            </a:lvl4pPr>
            <a:lvl5pPr marL="2057400" indent="-228600"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es-ES" altLang="es-PR" sz="1200" i="1">
                <a:latin typeface="Times New Roman" panose="02020603050405020304" pitchFamily="18" charset="0"/>
              </a:rPr>
              <a:t>NOTA</a:t>
            </a:r>
            <a:r>
              <a:rPr lang="es-ES" altLang="es-PR" sz="1200">
                <a:latin typeface="Times New Roman" panose="02020603050405020304" pitchFamily="18" charset="0"/>
              </a:rPr>
              <a:t>.</a:t>
            </a:r>
            <a:r>
              <a:rPr lang="es-ES" altLang="es-PR" sz="1200" b="0">
                <a:latin typeface="Times New Roman" panose="02020603050405020304" pitchFamily="18" charset="0"/>
              </a:rPr>
              <a:t> Adaptado de: </a:t>
            </a:r>
            <a:r>
              <a:rPr lang="en-US" altLang="es-PR" sz="1200" i="1">
                <a:latin typeface="Times New Roman" panose="02020603050405020304" pitchFamily="18" charset="0"/>
              </a:rPr>
              <a:t>Técnicas de Rehabilitación en Medicina Deportiva</a:t>
            </a:r>
            <a:r>
              <a:rPr lang="en-US" altLang="es-PR" sz="1200" b="0">
                <a:latin typeface="Times New Roman" panose="02020603050405020304" pitchFamily="18" charset="0"/>
              </a:rPr>
              <a:t>. 4ta. ed.; (p. 3), por W. E.Prentice, 2009, Barcelona, España: Editorial Paidotribo. Copyright 2009 por William E. Prentice.</a:t>
            </a:r>
          </a:p>
        </p:txBody>
      </p:sp>
      <p:sp>
        <p:nvSpPr>
          <p:cNvPr id="3" name="Title 1"/>
          <p:cNvSpPr>
            <a:spLocks/>
          </p:cNvSpPr>
          <p:nvPr/>
        </p:nvSpPr>
        <p:spPr bwMode="auto">
          <a:xfrm>
            <a:off x="0" y="1125538"/>
            <a:ext cx="9144000" cy="50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1pPr>
            <a:lvl2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2pPr>
            <a:lvl3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3pPr>
            <a:lvl4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4pPr>
            <a:lvl5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9pPr>
          </a:lstStyle>
          <a:p>
            <a:pPr algn="ctr">
              <a:lnSpc>
                <a:spcPct val="120000"/>
              </a:lnSpc>
              <a:defRPr/>
            </a:pPr>
            <a:r>
              <a:rPr lang="es-PR" altLang="es-PR" sz="2800" b="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* El Terapeuta Atlético*</a:t>
            </a:r>
          </a:p>
        </p:txBody>
      </p:sp>
      <p:pic>
        <p:nvPicPr>
          <p:cNvPr id="41989" name="Picture 5" descr="CURVHEAD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71663" y="1747838"/>
            <a:ext cx="5761037" cy="5762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4" name="Title 1"/>
          <p:cNvSpPr>
            <a:spLocks/>
          </p:cNvSpPr>
          <p:nvPr/>
        </p:nvSpPr>
        <p:spPr bwMode="auto">
          <a:xfrm>
            <a:off x="2016125" y="1747838"/>
            <a:ext cx="5400675" cy="477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1pPr>
            <a:lvl2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2pPr>
            <a:lvl3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3pPr>
            <a:lvl4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4pPr>
            <a:lvl5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9pPr>
          </a:lstStyle>
          <a:p>
            <a:pPr algn="ctr">
              <a:lnSpc>
                <a:spcPct val="120000"/>
              </a:lnSpc>
              <a:defRPr/>
            </a:pPr>
            <a:r>
              <a:rPr lang="es-PR" altLang="es-PR" sz="2800" b="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 </a:t>
            </a:r>
            <a:r>
              <a:rPr lang="es-PR" altLang="es-PR" sz="2600" b="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Funciones y Competencias</a:t>
            </a:r>
          </a:p>
        </p:txBody>
      </p:sp>
      <p:sp>
        <p:nvSpPr>
          <p:cNvPr id="662535" name="Text Box 7"/>
          <p:cNvSpPr txBox="1">
            <a:spLocks noChangeArrowheads="1"/>
          </p:cNvSpPr>
          <p:nvPr/>
        </p:nvSpPr>
        <p:spPr bwMode="auto">
          <a:xfrm>
            <a:off x="539750" y="2508250"/>
            <a:ext cx="7848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eaLnBrk="1" hangingPunct="1">
              <a:lnSpc>
                <a:spcPct val="90000"/>
              </a:lnSpc>
              <a:spcBef>
                <a:spcPct val="20000"/>
              </a:spcBef>
              <a:defRPr/>
            </a:pPr>
            <a:r>
              <a:rPr lang="en-US" altLang="es-PR" sz="280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alibri" panose="020F0502020204030204" pitchFamily="34" charset="0"/>
              </a:rPr>
              <a:t>Diseñar, Aplicar y Supervisar:</a:t>
            </a:r>
            <a:endParaRPr lang="en-US" altLang="es-PR" sz="2500" b="0" i="1">
              <a:solidFill>
                <a:srgbClr val="FF0000"/>
              </a:solidFill>
              <a:latin typeface="Arial Black" panose="020B0A04020102020204" pitchFamily="34" charset="0"/>
            </a:endParaRPr>
          </a:p>
        </p:txBody>
      </p:sp>
      <p:pic>
        <p:nvPicPr>
          <p:cNvPr id="41992" name="Picture 8" descr="Bullets_Arrow_Blue1_Right_03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3850" y="2579688"/>
            <a:ext cx="271463" cy="266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62537" name="Text Box 9"/>
          <p:cNvSpPr txBox="1">
            <a:spLocks noChangeArrowheads="1"/>
          </p:cNvSpPr>
          <p:nvPr/>
        </p:nvSpPr>
        <p:spPr bwMode="auto">
          <a:xfrm>
            <a:off x="1263650" y="3540125"/>
            <a:ext cx="7556500" cy="393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es-ES" altLang="es-PR" sz="2200">
                <a:solidFill>
                  <a:srgbClr val="000000"/>
                </a:solidFill>
                <a:latin typeface="Arial" panose="020B0604020202020204" pitchFamily="34" charset="0"/>
              </a:rPr>
              <a:t>Rehabilitación Física del Individuo Lesionado:</a:t>
            </a:r>
            <a:endParaRPr lang="en-US" altLang="es-PR" sz="2200" b="0" i="1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41994" name="Picture 10" descr="Bullets_Arrow-Thin_Green_Right_02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44575" y="3573463"/>
            <a:ext cx="284163" cy="288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62539" name="Text Box 11"/>
          <p:cNvSpPr txBox="1">
            <a:spLocks noChangeArrowheads="1"/>
          </p:cNvSpPr>
          <p:nvPr/>
        </p:nvSpPr>
        <p:spPr bwMode="auto">
          <a:xfrm>
            <a:off x="900113" y="3011488"/>
            <a:ext cx="4608512" cy="4127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defRPr/>
            </a:pPr>
            <a:r>
              <a:rPr lang="en-US" altLang="es-PR" sz="2100">
                <a:solidFill>
                  <a:srgbClr val="000000"/>
                </a:solidFill>
              </a:rPr>
              <a:t>El programa de:</a:t>
            </a:r>
            <a:endParaRPr lang="en-US" altLang="es-PR" sz="2100" b="0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41996" name="Picture 12" descr="Bullet_Round_Diamond_Maggenta_02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4213" y="3082925"/>
            <a:ext cx="276225" cy="273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62541" name="Text Box 13"/>
          <p:cNvSpPr txBox="1">
            <a:spLocks noChangeArrowheads="1"/>
          </p:cNvSpPr>
          <p:nvPr/>
        </p:nvSpPr>
        <p:spPr bwMode="auto">
          <a:xfrm>
            <a:off x="1547813" y="4043363"/>
            <a:ext cx="7270750" cy="393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es-ES" altLang="es-PR" sz="2200">
                <a:solidFill>
                  <a:srgbClr val="000000"/>
                </a:solidFill>
                <a:latin typeface="Calibri" panose="020F0502020204030204" pitchFamily="34" charset="0"/>
              </a:rPr>
              <a:t>Atleta de alto rendimiento</a:t>
            </a:r>
            <a:endParaRPr lang="en-US" altLang="es-PR" sz="2200" b="0" i="1" u="sng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41998" name="Picture 14" descr="Bullet_Square_Belved_Red1_02"/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03350" y="4146550"/>
            <a:ext cx="184150" cy="18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62543" name="Text Box 15"/>
          <p:cNvSpPr txBox="1">
            <a:spLocks noChangeArrowheads="1"/>
          </p:cNvSpPr>
          <p:nvPr/>
        </p:nvSpPr>
        <p:spPr bwMode="auto">
          <a:xfrm>
            <a:off x="1547813" y="4475163"/>
            <a:ext cx="7270750" cy="393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es-ES" altLang="es-PR" sz="2200">
                <a:solidFill>
                  <a:srgbClr val="000000"/>
                </a:solidFill>
                <a:latin typeface="Calibri" panose="020F0502020204030204" pitchFamily="34" charset="0"/>
              </a:rPr>
              <a:t>Deportista de tipo recreativo</a:t>
            </a:r>
            <a:endParaRPr lang="en-US" altLang="es-PR" sz="2200" b="0" i="1" u="sng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42000" name="Picture 16" descr="Bullet_Square_Belved_Red1_02"/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03350" y="4578350"/>
            <a:ext cx="184150" cy="18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62545" name="Text Box 17"/>
          <p:cNvSpPr txBox="1">
            <a:spLocks noChangeArrowheads="1"/>
          </p:cNvSpPr>
          <p:nvPr/>
        </p:nvSpPr>
        <p:spPr bwMode="auto">
          <a:xfrm>
            <a:off x="1547813" y="4941888"/>
            <a:ext cx="7270750" cy="996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es-ES" altLang="es-PR" sz="2200">
                <a:solidFill>
                  <a:srgbClr val="000000"/>
                </a:solidFill>
                <a:latin typeface="Calibri" panose="020F0502020204030204" pitchFamily="34" charset="0"/>
              </a:rPr>
              <a:t>Persona que sometido a un programa de entrenamiento físico con fines preventivos o el mantenimiento de una buena salud</a:t>
            </a:r>
            <a:endParaRPr lang="en-US" altLang="es-PR" sz="2200" b="0" i="1" u="sng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42002" name="Picture 18" descr="Bullet_Square_Belved_Red1_02"/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03350" y="5045075"/>
            <a:ext cx="184150" cy="18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custDataLst>
      <p:tags r:id="rId1"/>
    </p:custDataLst>
  </p:cSld>
  <p:clrMapOvr>
    <a:masterClrMapping/>
  </p:clrMapOvr>
  <p:transition spd="slow">
    <p:newsflash/>
    <p:sndAc>
      <p:stSnd>
        <p:snd r:embed="rId4" name="breeze.wav"/>
      </p:stSnd>
    </p:sndAc>
  </p:transition>
</p:sld>
</file>

<file path=ppt/slides/slide1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4786" name="Text Box 6"/>
          <p:cNvSpPr txBox="1">
            <a:spLocks noChangeArrowheads="1"/>
          </p:cNvSpPr>
          <p:nvPr/>
        </p:nvSpPr>
        <p:spPr bwMode="auto">
          <a:xfrm>
            <a:off x="250825" y="5805488"/>
            <a:ext cx="8893175" cy="576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•"/>
              <a:tabLst>
                <a:tab pos="7485063" algn="l"/>
              </a:tabLst>
              <a:defRPr sz="28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>
              <a:spcBef>
                <a:spcPts val="300"/>
              </a:spcBef>
              <a:buClr>
                <a:schemeClr val="accent2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600">
                <a:solidFill>
                  <a:schemeClr val="accent2"/>
                </a:solidFill>
                <a:latin typeface="Georgia" panose="02040502050405020303" pitchFamily="18" charset="0"/>
              </a:defRPr>
            </a:lvl2pPr>
            <a:lvl3pPr marL="11430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tabLst>
                <a:tab pos="7485063" algn="l"/>
              </a:tabLst>
              <a:defRPr sz="2400">
                <a:solidFill>
                  <a:schemeClr val="accent1"/>
                </a:solidFill>
                <a:latin typeface="Georgia" panose="02040502050405020303" pitchFamily="18" charset="0"/>
              </a:defRPr>
            </a:lvl3pPr>
            <a:lvl4pPr marL="16002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tabLst>
                <a:tab pos="7485063" algn="l"/>
              </a:tabLst>
              <a:defRPr sz="2200">
                <a:solidFill>
                  <a:schemeClr val="accent1"/>
                </a:solidFill>
                <a:latin typeface="Georgia" panose="02040502050405020303" pitchFamily="18" charset="0"/>
              </a:defRPr>
            </a:lvl4pPr>
            <a:lvl5pPr marL="2057400" indent="-228600"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es-ES" altLang="es-PR" sz="1200" i="1">
                <a:latin typeface="Times New Roman" panose="02020603050405020304" pitchFamily="18" charset="0"/>
              </a:rPr>
              <a:t>NOTA</a:t>
            </a:r>
            <a:r>
              <a:rPr lang="es-ES" altLang="es-PR" sz="1200">
                <a:latin typeface="Times New Roman" panose="02020603050405020304" pitchFamily="18" charset="0"/>
              </a:rPr>
              <a:t>.</a:t>
            </a:r>
            <a:r>
              <a:rPr lang="es-ES" altLang="es-PR" sz="1200" b="0">
                <a:latin typeface="Times New Roman" panose="02020603050405020304" pitchFamily="18" charset="0"/>
              </a:rPr>
              <a:t> Adaptado de: “Essential Considerations in Designing a Rehabilitation Program for the Injured Patient,” por W. E. Prentice. En </a:t>
            </a:r>
            <a:r>
              <a:rPr lang="en-US" altLang="es-PR" sz="1200" i="1">
                <a:latin typeface="Times New Roman" panose="02020603050405020304" pitchFamily="18" charset="0"/>
              </a:rPr>
              <a:t>Rehabilitation Techniques for Sports Medicine and Athletic Training</a:t>
            </a:r>
            <a:r>
              <a:rPr lang="en-US" altLang="es-PR" sz="1200" b="0">
                <a:latin typeface="Times New Roman" panose="02020603050405020304" pitchFamily="18" charset="0"/>
              </a:rPr>
              <a:t>. 5ta. ed.; (p. 12), por</a:t>
            </a:r>
            <a:r>
              <a:rPr lang="es-ES" altLang="es-PR" sz="1200">
                <a:latin typeface="Times New Roman" panose="02020603050405020304" pitchFamily="18" charset="0"/>
              </a:rPr>
              <a:t> </a:t>
            </a:r>
            <a:r>
              <a:rPr lang="es-ES" altLang="es-PR" sz="1200" b="0">
                <a:latin typeface="Times New Roman" panose="02020603050405020304" pitchFamily="18" charset="0"/>
              </a:rPr>
              <a:t>W. E. Prentice (Ed.), 2011, New York, NY: McGraw-Hill, an imprint of The McGraw-Hill Companies, Inc. C</a:t>
            </a:r>
            <a:r>
              <a:rPr lang="en-US" altLang="es-PR" sz="1200" b="0">
                <a:latin typeface="Times New Roman" panose="02020603050405020304" pitchFamily="18" charset="0"/>
              </a:rPr>
              <a:t>opyright 2011 por The McGraw-Hill Companies, Inc.</a:t>
            </a:r>
          </a:p>
        </p:txBody>
      </p:sp>
      <p:sp>
        <p:nvSpPr>
          <p:cNvPr id="1015811" name="Text Box 3"/>
          <p:cNvSpPr txBox="1">
            <a:spLocks noChangeArrowheads="1"/>
          </p:cNvSpPr>
          <p:nvPr/>
        </p:nvSpPr>
        <p:spPr bwMode="auto">
          <a:xfrm>
            <a:off x="900113" y="3644900"/>
            <a:ext cx="8243887" cy="733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defRPr/>
            </a:pPr>
            <a:r>
              <a:rPr lang="en-US" altLang="es-PR" sz="2100">
                <a:solidFill>
                  <a:srgbClr val="000000"/>
                </a:solidFill>
              </a:rPr>
              <a:t>Ejercicios de cadena kinética cerrada versus ejercicios de cadena kinética abierta:</a:t>
            </a:r>
            <a:endParaRPr lang="en-US" altLang="es-PR" sz="2100" b="0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374788" name="Picture 4" descr="Bullet_Round_Diamond_Maggenta_02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4213" y="3716338"/>
            <a:ext cx="276225" cy="273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15813" name="Text Box 5"/>
          <p:cNvSpPr txBox="1">
            <a:spLocks noChangeArrowheads="1"/>
          </p:cNvSpPr>
          <p:nvPr/>
        </p:nvSpPr>
        <p:spPr bwMode="auto">
          <a:xfrm>
            <a:off x="539750" y="2420938"/>
            <a:ext cx="8318500" cy="1244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eaLnBrk="1" hangingPunct="1">
              <a:lnSpc>
                <a:spcPct val="90000"/>
              </a:lnSpc>
              <a:spcBef>
                <a:spcPct val="20000"/>
              </a:spcBef>
              <a:defRPr/>
            </a:pPr>
            <a:r>
              <a:rPr lang="en-US" altLang="es-PR" sz="2800">
                <a:effectLst>
                  <a:outerShdw blurRad="38100" dist="38100" dir="2700000" algn="tl">
                    <a:srgbClr val="C0C0C0"/>
                  </a:outerShdw>
                </a:effectLst>
                <a:latin typeface="Calibri" panose="020F0502020204030204" pitchFamily="34" charset="0"/>
              </a:rPr>
              <a:t>Restaurar, o aumentar, la </a:t>
            </a:r>
            <a:r>
              <a:rPr lang="en-US" altLang="es-PR" sz="2600" b="0"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</a:rPr>
              <a:t>aptitud muscular</a:t>
            </a:r>
            <a:r>
              <a:rPr lang="en-US" altLang="es-PR" sz="2800">
                <a:effectLst>
                  <a:outerShdw blurRad="38100" dist="38100" dir="2700000" algn="tl">
                    <a:srgbClr val="C0C0C0"/>
                  </a:outerShdw>
                </a:effectLst>
                <a:latin typeface="Calibri" panose="020F0502020204030204" pitchFamily="34" charset="0"/>
              </a:rPr>
              <a:t>: </a:t>
            </a:r>
            <a:r>
              <a:rPr lang="en-US" altLang="es-PR" sz="280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alibri" panose="020F0502020204030204" pitchFamily="34" charset="0"/>
              </a:rPr>
              <a:t>Fortaleza muscular</a:t>
            </a:r>
            <a:r>
              <a:rPr lang="en-US" altLang="es-PR" sz="2800">
                <a:effectLst>
                  <a:outerShdw blurRad="38100" dist="38100" dir="2700000" algn="tl">
                    <a:srgbClr val="C0C0C0"/>
                  </a:outerShdw>
                </a:effectLst>
                <a:latin typeface="Calibri" panose="020F0502020204030204" pitchFamily="34" charset="0"/>
              </a:rPr>
              <a:t>, </a:t>
            </a:r>
            <a:r>
              <a:rPr lang="en-US" altLang="es-PR" sz="280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alibri" panose="020F0502020204030204" pitchFamily="34" charset="0"/>
              </a:rPr>
              <a:t>tolerancia muscular</a:t>
            </a:r>
            <a:r>
              <a:rPr lang="en-US" altLang="es-PR" sz="2800">
                <a:effectLst>
                  <a:outerShdw blurRad="38100" dist="38100" dir="2700000" algn="tl">
                    <a:srgbClr val="C0C0C0"/>
                  </a:outerShdw>
                </a:effectLst>
                <a:latin typeface="Calibri" panose="020F0502020204030204" pitchFamily="34" charset="0"/>
              </a:rPr>
              <a:t> y </a:t>
            </a:r>
            <a:r>
              <a:rPr lang="en-US" altLang="es-PR" sz="280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alibri" panose="020F0502020204030204" pitchFamily="34" charset="0"/>
              </a:rPr>
              <a:t>potencia muscular </a:t>
            </a:r>
            <a:r>
              <a:rPr lang="en-US" altLang="es-PR">
                <a:effectLst>
                  <a:outerShdw blurRad="38100" dist="38100" dir="2700000" algn="tl">
                    <a:srgbClr val="C0C0C0"/>
                  </a:outerShdw>
                </a:effectLst>
              </a:rPr>
              <a:t>:</a:t>
            </a:r>
          </a:p>
        </p:txBody>
      </p:sp>
      <p:pic>
        <p:nvPicPr>
          <p:cNvPr id="374790" name="Picture 6" descr="Bullets_Arrow_Blue1_Right_03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3850" y="2492375"/>
            <a:ext cx="271463" cy="266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15815" name="Text Box 7"/>
          <p:cNvSpPr txBox="1">
            <a:spLocks noChangeArrowheads="1"/>
          </p:cNvSpPr>
          <p:nvPr/>
        </p:nvSpPr>
        <p:spPr bwMode="auto">
          <a:xfrm>
            <a:off x="1262063" y="4384675"/>
            <a:ext cx="7702550" cy="393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es-ES" altLang="es-PR" sz="2200">
                <a:solidFill>
                  <a:srgbClr val="000000"/>
                </a:solidFill>
                <a:latin typeface="Arial" panose="020B0604020202020204" pitchFamily="34" charset="0"/>
              </a:rPr>
              <a:t>Ejercicios de </a:t>
            </a:r>
            <a:r>
              <a:rPr lang="es-ES" altLang="es-PR" sz="220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" panose="020B0604020202020204" pitchFamily="34" charset="0"/>
              </a:rPr>
              <a:t>cadena kinética cerrada</a:t>
            </a:r>
            <a:r>
              <a:rPr lang="es-ES" altLang="es-PR" sz="2200">
                <a:solidFill>
                  <a:srgbClr val="000000"/>
                </a:solidFill>
                <a:latin typeface="Arial" panose="020B0604020202020204" pitchFamily="34" charset="0"/>
              </a:rPr>
              <a:t>:</a:t>
            </a:r>
            <a:endParaRPr lang="en-US" altLang="es-PR" sz="1800" b="0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374792" name="Picture 8" descr="Bullets_Arrow-Thin_Green_Right_02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42988" y="4418013"/>
            <a:ext cx="284162" cy="288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15817" name="Text Box 9"/>
          <p:cNvSpPr txBox="1">
            <a:spLocks noChangeArrowheads="1"/>
          </p:cNvSpPr>
          <p:nvPr/>
        </p:nvSpPr>
        <p:spPr bwMode="auto">
          <a:xfrm>
            <a:off x="1258888" y="4816475"/>
            <a:ext cx="7596187" cy="628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80000"/>
              </a:lnSpc>
              <a:defRPr/>
            </a:pPr>
            <a:r>
              <a:rPr lang="es-ES" altLang="es-PR" sz="2200">
                <a:solidFill>
                  <a:srgbClr val="000000"/>
                </a:solidFill>
                <a:latin typeface="Calibri" panose="020F0502020204030204" pitchFamily="34" charset="0"/>
              </a:rPr>
              <a:t>El pie o mano no se encuentra en apoyo con la masa corporal (el peso de cuerpo)</a:t>
            </a:r>
            <a:endParaRPr lang="en-US" altLang="es-PR" sz="2200" b="0" i="1" u="sng">
              <a:solidFill>
                <a:srgbClr val="484876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sp>
        <p:nvSpPr>
          <p:cNvPr id="2" name="Title 1"/>
          <p:cNvSpPr>
            <a:spLocks/>
          </p:cNvSpPr>
          <p:nvPr/>
        </p:nvSpPr>
        <p:spPr bwMode="auto">
          <a:xfrm>
            <a:off x="0" y="692150"/>
            <a:ext cx="9144000" cy="360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1pPr>
            <a:lvl2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2pPr>
            <a:lvl3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3pPr>
            <a:lvl4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4pPr>
            <a:lvl5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9pPr>
          </a:lstStyle>
          <a:p>
            <a:pPr algn="ctr">
              <a:lnSpc>
                <a:spcPct val="110000"/>
              </a:lnSpc>
              <a:defRPr/>
            </a:pPr>
            <a:r>
              <a:rPr lang="es-PR" altLang="es-PR" sz="2500" b="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PROGRAMA DE REHABILITACIÓN: </a:t>
            </a:r>
            <a:r>
              <a:rPr lang="es-PR" altLang="es-PR" sz="2500" b="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METAS</a:t>
            </a:r>
          </a:p>
        </p:txBody>
      </p:sp>
      <p:sp>
        <p:nvSpPr>
          <p:cNvPr id="3" name="Title 1"/>
          <p:cNvSpPr>
            <a:spLocks/>
          </p:cNvSpPr>
          <p:nvPr/>
        </p:nvSpPr>
        <p:spPr bwMode="auto">
          <a:xfrm>
            <a:off x="0" y="1125538"/>
            <a:ext cx="9144000" cy="50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1pPr>
            <a:lvl2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2pPr>
            <a:lvl3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3pPr>
            <a:lvl4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4pPr>
            <a:lvl5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9pPr>
          </a:lstStyle>
          <a:p>
            <a:pPr algn="ctr">
              <a:lnSpc>
                <a:spcPct val="120000"/>
              </a:lnSpc>
              <a:defRPr/>
            </a:pPr>
            <a:r>
              <a:rPr lang="es-PR" altLang="es-PR" sz="2800" b="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* A Corto y Largo Plazo*</a:t>
            </a:r>
          </a:p>
        </p:txBody>
      </p:sp>
      <p:pic>
        <p:nvPicPr>
          <p:cNvPr id="374796" name="Picture 12" descr="CURVHEAD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27088" y="1700213"/>
            <a:ext cx="7488237" cy="5762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4" name="Title 1"/>
          <p:cNvSpPr>
            <a:spLocks/>
          </p:cNvSpPr>
          <p:nvPr/>
        </p:nvSpPr>
        <p:spPr bwMode="auto">
          <a:xfrm>
            <a:off x="898525" y="1700213"/>
            <a:ext cx="7129463" cy="477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1pPr>
            <a:lvl2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2pPr>
            <a:lvl3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3pPr>
            <a:lvl4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4pPr>
            <a:lvl5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9pPr>
          </a:lstStyle>
          <a:p>
            <a:pPr algn="ctr">
              <a:lnSpc>
                <a:spcPct val="120000"/>
              </a:lnSpc>
              <a:defRPr/>
            </a:pPr>
            <a:r>
              <a:rPr lang="es-PR" altLang="es-PR" sz="2800" b="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 </a:t>
            </a:r>
            <a:r>
              <a:rPr lang="es-PR" altLang="es-PR" sz="2600" b="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Componentes o Metas a Corto Plazo</a:t>
            </a:r>
          </a:p>
        </p:txBody>
      </p:sp>
    </p:spTree>
    <p:custDataLst>
      <p:tags r:id="rId1"/>
    </p:custDataLst>
  </p:cSld>
  <p:clrMapOvr>
    <a:masterClrMapping/>
  </p:clrMapOvr>
  <p:transition spd="slow">
    <p:newsflash/>
    <p:sndAc>
      <p:stSnd>
        <p:snd r:embed="rId4" name="breeze.wav"/>
      </p:stSnd>
    </p:sndAc>
  </p:transition>
</p:sld>
</file>

<file path=ppt/slides/slide1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6834" name="Text Box 6"/>
          <p:cNvSpPr txBox="1">
            <a:spLocks noChangeArrowheads="1"/>
          </p:cNvSpPr>
          <p:nvPr/>
        </p:nvSpPr>
        <p:spPr bwMode="auto">
          <a:xfrm>
            <a:off x="250825" y="5876925"/>
            <a:ext cx="8893175" cy="576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•"/>
              <a:tabLst>
                <a:tab pos="7485063" algn="l"/>
              </a:tabLst>
              <a:defRPr sz="28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>
              <a:spcBef>
                <a:spcPts val="300"/>
              </a:spcBef>
              <a:buClr>
                <a:schemeClr val="accent2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600">
                <a:solidFill>
                  <a:schemeClr val="accent2"/>
                </a:solidFill>
                <a:latin typeface="Georgia" panose="02040502050405020303" pitchFamily="18" charset="0"/>
              </a:defRPr>
            </a:lvl2pPr>
            <a:lvl3pPr marL="11430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tabLst>
                <a:tab pos="7485063" algn="l"/>
              </a:tabLst>
              <a:defRPr sz="2400">
                <a:solidFill>
                  <a:schemeClr val="accent1"/>
                </a:solidFill>
                <a:latin typeface="Georgia" panose="02040502050405020303" pitchFamily="18" charset="0"/>
              </a:defRPr>
            </a:lvl3pPr>
            <a:lvl4pPr marL="16002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tabLst>
                <a:tab pos="7485063" algn="l"/>
              </a:tabLst>
              <a:defRPr sz="2200">
                <a:solidFill>
                  <a:schemeClr val="accent1"/>
                </a:solidFill>
                <a:latin typeface="Georgia" panose="02040502050405020303" pitchFamily="18" charset="0"/>
              </a:defRPr>
            </a:lvl4pPr>
            <a:lvl5pPr marL="2057400" indent="-228600"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es-ES" altLang="es-PR" sz="1200" i="1">
                <a:latin typeface="Times New Roman" panose="02020603050405020304" pitchFamily="18" charset="0"/>
              </a:rPr>
              <a:t>NOTA</a:t>
            </a:r>
            <a:r>
              <a:rPr lang="es-ES" altLang="es-PR" sz="1200">
                <a:latin typeface="Times New Roman" panose="02020603050405020304" pitchFamily="18" charset="0"/>
              </a:rPr>
              <a:t>.</a:t>
            </a:r>
            <a:r>
              <a:rPr lang="es-ES" altLang="es-PR" sz="1200" b="0">
                <a:latin typeface="Times New Roman" panose="02020603050405020304" pitchFamily="18" charset="0"/>
              </a:rPr>
              <a:t> Adaptado de: “Essential Considerations in Designing a Rehabilitation Program for the Injured Patient,” por W. E. Prentice. En </a:t>
            </a:r>
            <a:r>
              <a:rPr lang="en-US" altLang="es-PR" sz="1200" i="1">
                <a:latin typeface="Times New Roman" panose="02020603050405020304" pitchFamily="18" charset="0"/>
              </a:rPr>
              <a:t>Rehabilitation Techniques for Sports Medicine and Athletic Training</a:t>
            </a:r>
            <a:r>
              <a:rPr lang="en-US" altLang="es-PR" sz="1200" b="0">
                <a:latin typeface="Times New Roman" panose="02020603050405020304" pitchFamily="18" charset="0"/>
              </a:rPr>
              <a:t>. 5ta. ed.; (p. 12), por</a:t>
            </a:r>
            <a:r>
              <a:rPr lang="es-ES" altLang="es-PR" sz="1200">
                <a:latin typeface="Times New Roman" panose="02020603050405020304" pitchFamily="18" charset="0"/>
              </a:rPr>
              <a:t> </a:t>
            </a:r>
            <a:r>
              <a:rPr lang="es-ES" altLang="es-PR" sz="1200" b="0">
                <a:latin typeface="Times New Roman" panose="02020603050405020304" pitchFamily="18" charset="0"/>
              </a:rPr>
              <a:t>W. E. Prentice (Ed.), 2011, New York, NY: McGraw-Hill, an imprint of The McGraw-Hill Companies, Inc. C</a:t>
            </a:r>
            <a:r>
              <a:rPr lang="en-US" altLang="es-PR" sz="1200" b="0">
                <a:latin typeface="Times New Roman" panose="02020603050405020304" pitchFamily="18" charset="0"/>
              </a:rPr>
              <a:t>opyright 2011 por The McGraw-Hill Companies, Inc.</a:t>
            </a:r>
          </a:p>
        </p:txBody>
      </p:sp>
      <p:sp>
        <p:nvSpPr>
          <p:cNvPr id="1019907" name="Text Box 3"/>
          <p:cNvSpPr txBox="1">
            <a:spLocks noChangeArrowheads="1"/>
          </p:cNvSpPr>
          <p:nvPr/>
        </p:nvSpPr>
        <p:spPr bwMode="auto">
          <a:xfrm>
            <a:off x="900113" y="3500438"/>
            <a:ext cx="8243887" cy="733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defRPr/>
            </a:pPr>
            <a:r>
              <a:rPr lang="en-US" altLang="es-PR" sz="2100">
                <a:solidFill>
                  <a:srgbClr val="000000"/>
                </a:solidFill>
              </a:rPr>
              <a:t>Ejercicios de cadena kinética cerrada versus ejercicios de cadena kinética abierta:</a:t>
            </a:r>
            <a:endParaRPr lang="en-US" altLang="es-PR" sz="2100" b="0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376836" name="Picture 4" descr="Bullet_Round_Diamond_Maggenta_02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4213" y="3571875"/>
            <a:ext cx="276225" cy="273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19909" name="Text Box 5"/>
          <p:cNvSpPr txBox="1">
            <a:spLocks noChangeArrowheads="1"/>
          </p:cNvSpPr>
          <p:nvPr/>
        </p:nvSpPr>
        <p:spPr bwMode="auto">
          <a:xfrm>
            <a:off x="539750" y="2276475"/>
            <a:ext cx="8318500" cy="1244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eaLnBrk="1" hangingPunct="1">
              <a:lnSpc>
                <a:spcPct val="90000"/>
              </a:lnSpc>
              <a:spcBef>
                <a:spcPct val="20000"/>
              </a:spcBef>
              <a:defRPr/>
            </a:pPr>
            <a:r>
              <a:rPr lang="en-US" altLang="es-PR" sz="2800">
                <a:effectLst>
                  <a:outerShdw blurRad="38100" dist="38100" dir="2700000" algn="tl">
                    <a:srgbClr val="C0C0C0"/>
                  </a:outerShdw>
                </a:effectLst>
                <a:latin typeface="Calibri" panose="020F0502020204030204" pitchFamily="34" charset="0"/>
              </a:rPr>
              <a:t>Restaurar, o aumentar, la </a:t>
            </a:r>
            <a:r>
              <a:rPr lang="en-US" altLang="es-PR" sz="2600" b="0"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</a:rPr>
              <a:t>aptitud muscular</a:t>
            </a:r>
            <a:r>
              <a:rPr lang="en-US" altLang="es-PR" sz="2800">
                <a:effectLst>
                  <a:outerShdw blurRad="38100" dist="38100" dir="2700000" algn="tl">
                    <a:srgbClr val="C0C0C0"/>
                  </a:outerShdw>
                </a:effectLst>
                <a:latin typeface="Calibri" panose="020F0502020204030204" pitchFamily="34" charset="0"/>
              </a:rPr>
              <a:t>: </a:t>
            </a:r>
            <a:r>
              <a:rPr lang="en-US" altLang="es-PR" sz="280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alibri" panose="020F0502020204030204" pitchFamily="34" charset="0"/>
              </a:rPr>
              <a:t>Fortaleza muscular</a:t>
            </a:r>
            <a:r>
              <a:rPr lang="en-US" altLang="es-PR" sz="2800">
                <a:effectLst>
                  <a:outerShdw blurRad="38100" dist="38100" dir="2700000" algn="tl">
                    <a:srgbClr val="C0C0C0"/>
                  </a:outerShdw>
                </a:effectLst>
                <a:latin typeface="Calibri" panose="020F0502020204030204" pitchFamily="34" charset="0"/>
              </a:rPr>
              <a:t>, </a:t>
            </a:r>
            <a:r>
              <a:rPr lang="en-US" altLang="es-PR" sz="280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alibri" panose="020F0502020204030204" pitchFamily="34" charset="0"/>
              </a:rPr>
              <a:t>tolerancia muscular</a:t>
            </a:r>
            <a:r>
              <a:rPr lang="en-US" altLang="es-PR" sz="2800">
                <a:effectLst>
                  <a:outerShdw blurRad="38100" dist="38100" dir="2700000" algn="tl">
                    <a:srgbClr val="C0C0C0"/>
                  </a:outerShdw>
                </a:effectLst>
                <a:latin typeface="Calibri" panose="020F0502020204030204" pitchFamily="34" charset="0"/>
              </a:rPr>
              <a:t> y </a:t>
            </a:r>
            <a:r>
              <a:rPr lang="en-US" altLang="es-PR" sz="280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alibri" panose="020F0502020204030204" pitchFamily="34" charset="0"/>
              </a:rPr>
              <a:t>potencia muscular </a:t>
            </a:r>
            <a:r>
              <a:rPr lang="en-US" altLang="es-PR">
                <a:effectLst>
                  <a:outerShdw blurRad="38100" dist="38100" dir="2700000" algn="tl">
                    <a:srgbClr val="C0C0C0"/>
                  </a:outerShdw>
                </a:effectLst>
              </a:rPr>
              <a:t>:</a:t>
            </a:r>
          </a:p>
        </p:txBody>
      </p:sp>
      <p:pic>
        <p:nvPicPr>
          <p:cNvPr id="376838" name="Picture 6" descr="Bullets_Arrow_Blue1_Right_03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3850" y="2347913"/>
            <a:ext cx="271463" cy="266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19911" name="Text Box 7"/>
          <p:cNvSpPr txBox="1">
            <a:spLocks noChangeArrowheads="1"/>
          </p:cNvSpPr>
          <p:nvPr/>
        </p:nvSpPr>
        <p:spPr bwMode="auto">
          <a:xfrm>
            <a:off x="1262063" y="4240213"/>
            <a:ext cx="7702550" cy="393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es-ES" altLang="es-PR" sz="2200">
                <a:solidFill>
                  <a:srgbClr val="000000"/>
                </a:solidFill>
                <a:latin typeface="Arial" panose="020B0604020202020204" pitchFamily="34" charset="0"/>
              </a:rPr>
              <a:t>Ejercicios de </a:t>
            </a:r>
            <a:r>
              <a:rPr lang="es-ES" altLang="es-PR" sz="220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" panose="020B0604020202020204" pitchFamily="34" charset="0"/>
              </a:rPr>
              <a:t>cadena kinética cerrada</a:t>
            </a:r>
            <a:r>
              <a:rPr lang="es-ES" altLang="es-PR" sz="2200">
                <a:solidFill>
                  <a:srgbClr val="000000"/>
                </a:solidFill>
                <a:latin typeface="Arial" panose="020B0604020202020204" pitchFamily="34" charset="0"/>
              </a:rPr>
              <a:t>:</a:t>
            </a:r>
            <a:endParaRPr lang="en-US" altLang="es-PR" sz="1800" b="0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376840" name="Picture 8" descr="Bullets_Arrow-Thin_Green_Right_02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42988" y="4273550"/>
            <a:ext cx="284162" cy="288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19913" name="Text Box 9"/>
          <p:cNvSpPr txBox="1">
            <a:spLocks noChangeArrowheads="1"/>
          </p:cNvSpPr>
          <p:nvPr/>
        </p:nvSpPr>
        <p:spPr bwMode="auto">
          <a:xfrm>
            <a:off x="1258888" y="4672013"/>
            <a:ext cx="7596187" cy="1165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80000"/>
              </a:lnSpc>
              <a:defRPr/>
            </a:pPr>
            <a:r>
              <a:rPr lang="es-ES" altLang="es-PR" sz="2200">
                <a:solidFill>
                  <a:srgbClr val="000000"/>
                </a:solidFill>
                <a:latin typeface="Calibri" panose="020F0502020204030204" pitchFamily="34" charset="0"/>
              </a:rPr>
              <a:t>Utiliza una variedad de combinacione de contracciones isométricas, concéntricas y eccéntricas que ocurren simultaneamente en diferentes grupos musculares dentro de la cadena kinética</a:t>
            </a:r>
            <a:endParaRPr lang="en-US" altLang="es-PR" sz="2200" b="0" i="1" u="sng">
              <a:solidFill>
                <a:srgbClr val="484876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sp>
        <p:nvSpPr>
          <p:cNvPr id="2" name="Title 1"/>
          <p:cNvSpPr>
            <a:spLocks/>
          </p:cNvSpPr>
          <p:nvPr/>
        </p:nvSpPr>
        <p:spPr bwMode="auto">
          <a:xfrm>
            <a:off x="0" y="692150"/>
            <a:ext cx="9144000" cy="360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1pPr>
            <a:lvl2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2pPr>
            <a:lvl3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3pPr>
            <a:lvl4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4pPr>
            <a:lvl5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9pPr>
          </a:lstStyle>
          <a:p>
            <a:pPr algn="ctr">
              <a:lnSpc>
                <a:spcPct val="110000"/>
              </a:lnSpc>
              <a:defRPr/>
            </a:pPr>
            <a:r>
              <a:rPr lang="es-PR" altLang="es-PR" sz="2500" b="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PROGRAMA DE REHABILITACIÓN: </a:t>
            </a:r>
            <a:r>
              <a:rPr lang="es-PR" altLang="es-PR" sz="2500" b="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METAS</a:t>
            </a:r>
          </a:p>
        </p:txBody>
      </p:sp>
      <p:sp>
        <p:nvSpPr>
          <p:cNvPr id="3" name="Title 1"/>
          <p:cNvSpPr>
            <a:spLocks/>
          </p:cNvSpPr>
          <p:nvPr/>
        </p:nvSpPr>
        <p:spPr bwMode="auto">
          <a:xfrm>
            <a:off x="0" y="1125538"/>
            <a:ext cx="9144000" cy="50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1pPr>
            <a:lvl2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2pPr>
            <a:lvl3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3pPr>
            <a:lvl4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4pPr>
            <a:lvl5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9pPr>
          </a:lstStyle>
          <a:p>
            <a:pPr algn="ctr">
              <a:lnSpc>
                <a:spcPct val="120000"/>
              </a:lnSpc>
              <a:defRPr/>
            </a:pPr>
            <a:r>
              <a:rPr lang="es-PR" altLang="es-PR" sz="2800" b="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* A Corto y Largo Plazo*</a:t>
            </a:r>
          </a:p>
        </p:txBody>
      </p:sp>
      <p:pic>
        <p:nvPicPr>
          <p:cNvPr id="376844" name="Picture 12" descr="CURVHEAD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27088" y="1700213"/>
            <a:ext cx="7488237" cy="5762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4" name="Title 1"/>
          <p:cNvSpPr>
            <a:spLocks/>
          </p:cNvSpPr>
          <p:nvPr/>
        </p:nvSpPr>
        <p:spPr bwMode="auto">
          <a:xfrm>
            <a:off x="898525" y="1700213"/>
            <a:ext cx="7129463" cy="477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1pPr>
            <a:lvl2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2pPr>
            <a:lvl3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3pPr>
            <a:lvl4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4pPr>
            <a:lvl5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9pPr>
          </a:lstStyle>
          <a:p>
            <a:pPr algn="ctr">
              <a:lnSpc>
                <a:spcPct val="120000"/>
              </a:lnSpc>
              <a:defRPr/>
            </a:pPr>
            <a:r>
              <a:rPr lang="es-PR" altLang="es-PR" sz="2800" b="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 </a:t>
            </a:r>
            <a:r>
              <a:rPr lang="es-PR" altLang="es-PR" sz="2600" b="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Componentes o Metas a Corto Plazo</a:t>
            </a:r>
          </a:p>
        </p:txBody>
      </p:sp>
    </p:spTree>
    <p:custDataLst>
      <p:tags r:id="rId1"/>
    </p:custDataLst>
  </p:cSld>
  <p:clrMapOvr>
    <a:masterClrMapping/>
  </p:clrMapOvr>
  <p:transition spd="slow">
    <p:newsflash/>
    <p:sndAc>
      <p:stSnd>
        <p:snd r:embed="rId4" name="breeze.wav"/>
      </p:stSnd>
    </p:sndAc>
  </p:transition>
</p:sld>
</file>

<file path=ppt/slides/slide1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8882" name="Text Box 6"/>
          <p:cNvSpPr txBox="1">
            <a:spLocks noChangeArrowheads="1"/>
          </p:cNvSpPr>
          <p:nvPr/>
        </p:nvSpPr>
        <p:spPr bwMode="auto">
          <a:xfrm>
            <a:off x="250825" y="5805488"/>
            <a:ext cx="8893175" cy="576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•"/>
              <a:tabLst>
                <a:tab pos="7485063" algn="l"/>
              </a:tabLst>
              <a:defRPr sz="28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>
              <a:spcBef>
                <a:spcPts val="300"/>
              </a:spcBef>
              <a:buClr>
                <a:schemeClr val="accent2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600">
                <a:solidFill>
                  <a:schemeClr val="accent2"/>
                </a:solidFill>
                <a:latin typeface="Georgia" panose="02040502050405020303" pitchFamily="18" charset="0"/>
              </a:defRPr>
            </a:lvl2pPr>
            <a:lvl3pPr marL="11430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tabLst>
                <a:tab pos="7485063" algn="l"/>
              </a:tabLst>
              <a:defRPr sz="2400">
                <a:solidFill>
                  <a:schemeClr val="accent1"/>
                </a:solidFill>
                <a:latin typeface="Georgia" panose="02040502050405020303" pitchFamily="18" charset="0"/>
              </a:defRPr>
            </a:lvl3pPr>
            <a:lvl4pPr marL="16002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tabLst>
                <a:tab pos="7485063" algn="l"/>
              </a:tabLst>
              <a:defRPr sz="2200">
                <a:solidFill>
                  <a:schemeClr val="accent1"/>
                </a:solidFill>
                <a:latin typeface="Georgia" panose="02040502050405020303" pitchFamily="18" charset="0"/>
              </a:defRPr>
            </a:lvl4pPr>
            <a:lvl5pPr marL="2057400" indent="-228600"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es-ES" altLang="es-PR" sz="1200" i="1">
                <a:latin typeface="Times New Roman" panose="02020603050405020304" pitchFamily="18" charset="0"/>
              </a:rPr>
              <a:t>NOTA</a:t>
            </a:r>
            <a:r>
              <a:rPr lang="es-ES" altLang="es-PR" sz="1200">
                <a:latin typeface="Times New Roman" panose="02020603050405020304" pitchFamily="18" charset="0"/>
              </a:rPr>
              <a:t>.</a:t>
            </a:r>
            <a:r>
              <a:rPr lang="es-ES" altLang="es-PR" sz="1200" b="0">
                <a:latin typeface="Times New Roman" panose="02020603050405020304" pitchFamily="18" charset="0"/>
              </a:rPr>
              <a:t> Adaptado de: “Essential Considerations in Designing a Rehabilitation Program for the Injured Patient,” por W. E. Prentice. En </a:t>
            </a:r>
            <a:r>
              <a:rPr lang="en-US" altLang="es-PR" sz="1200" i="1">
                <a:latin typeface="Times New Roman" panose="02020603050405020304" pitchFamily="18" charset="0"/>
              </a:rPr>
              <a:t>Rehabilitation Techniques for Sports Medicine and Athletic Training</a:t>
            </a:r>
            <a:r>
              <a:rPr lang="en-US" altLang="es-PR" sz="1200" b="0">
                <a:latin typeface="Times New Roman" panose="02020603050405020304" pitchFamily="18" charset="0"/>
              </a:rPr>
              <a:t>. 5ta. ed.; (p. 12), por</a:t>
            </a:r>
            <a:r>
              <a:rPr lang="es-ES" altLang="es-PR" sz="1200">
                <a:latin typeface="Times New Roman" panose="02020603050405020304" pitchFamily="18" charset="0"/>
              </a:rPr>
              <a:t> </a:t>
            </a:r>
            <a:r>
              <a:rPr lang="es-ES" altLang="es-PR" sz="1200" b="0">
                <a:latin typeface="Times New Roman" panose="02020603050405020304" pitchFamily="18" charset="0"/>
              </a:rPr>
              <a:t>W. E. Prentice (Ed.), 2011, New York, NY: McGraw-Hill, an imprint of The McGraw-Hill Companies, Inc. C</a:t>
            </a:r>
            <a:r>
              <a:rPr lang="en-US" altLang="es-PR" sz="1200" b="0">
                <a:latin typeface="Times New Roman" panose="02020603050405020304" pitchFamily="18" charset="0"/>
              </a:rPr>
              <a:t>opyright 2011 por The McGraw-Hill Companies, Inc.</a:t>
            </a:r>
          </a:p>
        </p:txBody>
      </p:sp>
      <p:sp>
        <p:nvSpPr>
          <p:cNvPr id="1017859" name="Text Box 3"/>
          <p:cNvSpPr txBox="1">
            <a:spLocks noChangeArrowheads="1"/>
          </p:cNvSpPr>
          <p:nvPr/>
        </p:nvSpPr>
        <p:spPr bwMode="auto">
          <a:xfrm>
            <a:off x="900113" y="3644900"/>
            <a:ext cx="8243887" cy="733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defRPr/>
            </a:pPr>
            <a:r>
              <a:rPr lang="en-US" altLang="es-PR" sz="2100">
                <a:solidFill>
                  <a:srgbClr val="000000"/>
                </a:solidFill>
              </a:rPr>
              <a:t>Ejercicios de cadena kinética cerrada versus ejercicios de cadena kinética abierta:</a:t>
            </a:r>
            <a:endParaRPr lang="en-US" altLang="es-PR" sz="2100" b="0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378884" name="Picture 4" descr="Bullet_Round_Diamond_Maggenta_02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4213" y="3716338"/>
            <a:ext cx="276225" cy="273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17861" name="Text Box 5"/>
          <p:cNvSpPr txBox="1">
            <a:spLocks noChangeArrowheads="1"/>
          </p:cNvSpPr>
          <p:nvPr/>
        </p:nvSpPr>
        <p:spPr bwMode="auto">
          <a:xfrm>
            <a:off x="539750" y="2420938"/>
            <a:ext cx="8318500" cy="1244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eaLnBrk="1" hangingPunct="1">
              <a:lnSpc>
                <a:spcPct val="90000"/>
              </a:lnSpc>
              <a:spcBef>
                <a:spcPct val="20000"/>
              </a:spcBef>
              <a:defRPr/>
            </a:pPr>
            <a:r>
              <a:rPr lang="en-US" altLang="es-PR" sz="2800">
                <a:effectLst>
                  <a:outerShdw blurRad="38100" dist="38100" dir="2700000" algn="tl">
                    <a:srgbClr val="C0C0C0"/>
                  </a:outerShdw>
                </a:effectLst>
                <a:latin typeface="Calibri" panose="020F0502020204030204" pitchFamily="34" charset="0"/>
              </a:rPr>
              <a:t>Restaurar, o aumentar, la </a:t>
            </a:r>
            <a:r>
              <a:rPr lang="en-US" altLang="es-PR" sz="2600" b="0"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</a:rPr>
              <a:t>aptitud muscular</a:t>
            </a:r>
            <a:r>
              <a:rPr lang="en-US" altLang="es-PR" sz="2800">
                <a:effectLst>
                  <a:outerShdw blurRad="38100" dist="38100" dir="2700000" algn="tl">
                    <a:srgbClr val="C0C0C0"/>
                  </a:outerShdw>
                </a:effectLst>
                <a:latin typeface="Calibri" panose="020F0502020204030204" pitchFamily="34" charset="0"/>
              </a:rPr>
              <a:t>: </a:t>
            </a:r>
            <a:r>
              <a:rPr lang="en-US" altLang="es-PR" sz="280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alibri" panose="020F0502020204030204" pitchFamily="34" charset="0"/>
              </a:rPr>
              <a:t>Fortaleza muscular</a:t>
            </a:r>
            <a:r>
              <a:rPr lang="en-US" altLang="es-PR" sz="2800">
                <a:effectLst>
                  <a:outerShdw blurRad="38100" dist="38100" dir="2700000" algn="tl">
                    <a:srgbClr val="C0C0C0"/>
                  </a:outerShdw>
                </a:effectLst>
                <a:latin typeface="Calibri" panose="020F0502020204030204" pitchFamily="34" charset="0"/>
              </a:rPr>
              <a:t>, </a:t>
            </a:r>
            <a:r>
              <a:rPr lang="en-US" altLang="es-PR" sz="280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alibri" panose="020F0502020204030204" pitchFamily="34" charset="0"/>
              </a:rPr>
              <a:t>tolerancia muscular</a:t>
            </a:r>
            <a:r>
              <a:rPr lang="en-US" altLang="es-PR" sz="2800">
                <a:effectLst>
                  <a:outerShdw blurRad="38100" dist="38100" dir="2700000" algn="tl">
                    <a:srgbClr val="C0C0C0"/>
                  </a:outerShdw>
                </a:effectLst>
                <a:latin typeface="Calibri" panose="020F0502020204030204" pitchFamily="34" charset="0"/>
              </a:rPr>
              <a:t> y </a:t>
            </a:r>
            <a:r>
              <a:rPr lang="en-US" altLang="es-PR" sz="280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alibri" panose="020F0502020204030204" pitchFamily="34" charset="0"/>
              </a:rPr>
              <a:t>potencia muscular </a:t>
            </a:r>
            <a:r>
              <a:rPr lang="en-US" altLang="es-PR">
                <a:effectLst>
                  <a:outerShdw blurRad="38100" dist="38100" dir="2700000" algn="tl">
                    <a:srgbClr val="C0C0C0"/>
                  </a:outerShdw>
                </a:effectLst>
              </a:rPr>
              <a:t>:</a:t>
            </a:r>
          </a:p>
        </p:txBody>
      </p:sp>
      <p:pic>
        <p:nvPicPr>
          <p:cNvPr id="378886" name="Picture 6" descr="Bullets_Arrow_Blue1_Right_03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3850" y="2492375"/>
            <a:ext cx="271463" cy="266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17863" name="Text Box 7"/>
          <p:cNvSpPr txBox="1">
            <a:spLocks noChangeArrowheads="1"/>
          </p:cNvSpPr>
          <p:nvPr/>
        </p:nvSpPr>
        <p:spPr bwMode="auto">
          <a:xfrm>
            <a:off x="1262063" y="4384675"/>
            <a:ext cx="7702550" cy="393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es-ES" altLang="es-PR" sz="2200">
                <a:solidFill>
                  <a:srgbClr val="000000"/>
                </a:solidFill>
                <a:latin typeface="Arial" panose="020B0604020202020204" pitchFamily="34" charset="0"/>
              </a:rPr>
              <a:t>Ejercicios de </a:t>
            </a:r>
            <a:r>
              <a:rPr lang="es-ES" altLang="es-PR" sz="220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" panose="020B0604020202020204" pitchFamily="34" charset="0"/>
              </a:rPr>
              <a:t>cadena kinética cerrada</a:t>
            </a:r>
            <a:r>
              <a:rPr lang="es-ES" altLang="es-PR" sz="2200">
                <a:solidFill>
                  <a:srgbClr val="000000"/>
                </a:solidFill>
                <a:latin typeface="Arial" panose="020B0604020202020204" pitchFamily="34" charset="0"/>
              </a:rPr>
              <a:t>:</a:t>
            </a:r>
            <a:endParaRPr lang="en-US" altLang="es-PR" sz="1800" b="0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378888" name="Picture 8" descr="Bullets_Arrow-Thin_Green_Right_02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42988" y="4418013"/>
            <a:ext cx="284162" cy="288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17865" name="Text Box 9"/>
          <p:cNvSpPr txBox="1">
            <a:spLocks noChangeArrowheads="1"/>
          </p:cNvSpPr>
          <p:nvPr/>
        </p:nvSpPr>
        <p:spPr bwMode="auto">
          <a:xfrm>
            <a:off x="1258888" y="4816475"/>
            <a:ext cx="7596187" cy="628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80000"/>
              </a:lnSpc>
              <a:defRPr/>
            </a:pPr>
            <a:r>
              <a:rPr lang="es-ES" altLang="es-PR" sz="2200">
                <a:solidFill>
                  <a:srgbClr val="000000"/>
                </a:solidFill>
                <a:latin typeface="Calibri" panose="020F0502020204030204" pitchFamily="34" charset="0"/>
              </a:rPr>
              <a:t>Representa el tipo de ejercicio terapéutico de preferencia para el programa de rehabilitación del atleta lesionado</a:t>
            </a:r>
            <a:endParaRPr lang="en-US" altLang="es-PR" sz="2200" b="0" i="1" u="sng">
              <a:solidFill>
                <a:srgbClr val="484876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sp>
        <p:nvSpPr>
          <p:cNvPr id="2" name="Title 1"/>
          <p:cNvSpPr>
            <a:spLocks/>
          </p:cNvSpPr>
          <p:nvPr/>
        </p:nvSpPr>
        <p:spPr bwMode="auto">
          <a:xfrm>
            <a:off x="0" y="692150"/>
            <a:ext cx="9144000" cy="360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1pPr>
            <a:lvl2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2pPr>
            <a:lvl3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3pPr>
            <a:lvl4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4pPr>
            <a:lvl5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9pPr>
          </a:lstStyle>
          <a:p>
            <a:pPr algn="ctr">
              <a:lnSpc>
                <a:spcPct val="110000"/>
              </a:lnSpc>
              <a:defRPr/>
            </a:pPr>
            <a:r>
              <a:rPr lang="es-PR" altLang="es-PR" sz="2500" b="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PROGRAMA DE REHABILITACIÓN: </a:t>
            </a:r>
            <a:r>
              <a:rPr lang="es-PR" altLang="es-PR" sz="2500" b="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METAS</a:t>
            </a:r>
          </a:p>
        </p:txBody>
      </p:sp>
      <p:sp>
        <p:nvSpPr>
          <p:cNvPr id="3" name="Title 1"/>
          <p:cNvSpPr>
            <a:spLocks/>
          </p:cNvSpPr>
          <p:nvPr/>
        </p:nvSpPr>
        <p:spPr bwMode="auto">
          <a:xfrm>
            <a:off x="0" y="1125538"/>
            <a:ext cx="9144000" cy="50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1pPr>
            <a:lvl2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2pPr>
            <a:lvl3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3pPr>
            <a:lvl4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4pPr>
            <a:lvl5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9pPr>
          </a:lstStyle>
          <a:p>
            <a:pPr algn="ctr">
              <a:lnSpc>
                <a:spcPct val="120000"/>
              </a:lnSpc>
              <a:defRPr/>
            </a:pPr>
            <a:r>
              <a:rPr lang="es-PR" altLang="es-PR" sz="2800" b="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* A Corto y Largo Plazo*</a:t>
            </a:r>
          </a:p>
        </p:txBody>
      </p:sp>
      <p:pic>
        <p:nvPicPr>
          <p:cNvPr id="378892" name="Picture 12" descr="CURVHEAD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27088" y="1700213"/>
            <a:ext cx="7488237" cy="5762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4" name="Title 1"/>
          <p:cNvSpPr>
            <a:spLocks/>
          </p:cNvSpPr>
          <p:nvPr/>
        </p:nvSpPr>
        <p:spPr bwMode="auto">
          <a:xfrm>
            <a:off x="898525" y="1700213"/>
            <a:ext cx="7129463" cy="477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1pPr>
            <a:lvl2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2pPr>
            <a:lvl3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3pPr>
            <a:lvl4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4pPr>
            <a:lvl5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9pPr>
          </a:lstStyle>
          <a:p>
            <a:pPr algn="ctr">
              <a:lnSpc>
                <a:spcPct val="120000"/>
              </a:lnSpc>
              <a:defRPr/>
            </a:pPr>
            <a:r>
              <a:rPr lang="es-PR" altLang="es-PR" sz="2800" b="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 </a:t>
            </a:r>
            <a:r>
              <a:rPr lang="es-PR" altLang="es-PR" sz="2600" b="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Componentes o Metas a Corto Plazo</a:t>
            </a:r>
          </a:p>
        </p:txBody>
      </p:sp>
    </p:spTree>
    <p:custDataLst>
      <p:tags r:id="rId1"/>
    </p:custDataLst>
  </p:cSld>
  <p:clrMapOvr>
    <a:masterClrMapping/>
  </p:clrMapOvr>
  <p:transition spd="slow">
    <p:newsflash/>
    <p:sndAc>
      <p:stSnd>
        <p:snd r:embed="rId4" name="breeze.wav"/>
      </p:stSnd>
    </p:sndAc>
  </p:transition>
</p:sld>
</file>

<file path=ppt/slides/slide1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0930" name="Text Box 6"/>
          <p:cNvSpPr txBox="1">
            <a:spLocks noChangeArrowheads="1"/>
          </p:cNvSpPr>
          <p:nvPr/>
        </p:nvSpPr>
        <p:spPr bwMode="auto">
          <a:xfrm>
            <a:off x="393700" y="503238"/>
            <a:ext cx="2233613" cy="6165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•"/>
              <a:tabLst>
                <a:tab pos="7485063" algn="l"/>
              </a:tabLst>
              <a:defRPr sz="28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>
              <a:spcBef>
                <a:spcPts val="300"/>
              </a:spcBef>
              <a:buClr>
                <a:schemeClr val="accent2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600">
                <a:solidFill>
                  <a:schemeClr val="accent2"/>
                </a:solidFill>
                <a:latin typeface="Georgia" panose="02040502050405020303" pitchFamily="18" charset="0"/>
              </a:defRPr>
            </a:lvl2pPr>
            <a:lvl3pPr marL="11430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tabLst>
                <a:tab pos="7485063" algn="l"/>
              </a:tabLst>
              <a:defRPr sz="2400">
                <a:solidFill>
                  <a:schemeClr val="accent1"/>
                </a:solidFill>
                <a:latin typeface="Georgia" panose="02040502050405020303" pitchFamily="18" charset="0"/>
              </a:defRPr>
            </a:lvl3pPr>
            <a:lvl4pPr marL="16002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tabLst>
                <a:tab pos="7485063" algn="l"/>
              </a:tabLst>
              <a:defRPr sz="2200">
                <a:solidFill>
                  <a:schemeClr val="accent1"/>
                </a:solidFill>
                <a:latin typeface="Georgia" panose="02040502050405020303" pitchFamily="18" charset="0"/>
              </a:defRPr>
            </a:lvl4pPr>
            <a:lvl5pPr marL="2057400" indent="-228600"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es-ES" altLang="es-PR" sz="1800" i="1">
                <a:latin typeface="Times New Roman" panose="02020603050405020304" pitchFamily="18" charset="0"/>
              </a:rPr>
              <a:t>NOTA</a:t>
            </a:r>
            <a:r>
              <a:rPr lang="es-ES" altLang="es-PR" sz="1800">
                <a:latin typeface="Times New Roman" panose="02020603050405020304" pitchFamily="18" charset="0"/>
              </a:rPr>
              <a:t>.</a:t>
            </a:r>
            <a:r>
              <a:rPr lang="es-ES" altLang="es-PR" sz="1800" b="0">
                <a:latin typeface="Times New Roman" panose="02020603050405020304" pitchFamily="18" charset="0"/>
              </a:rPr>
              <a:t> Adaptado de: “Essential Considerations in Designing a Rehabilitation Program for the Injured Patient,” por W. E. Prentice. En </a:t>
            </a:r>
            <a:r>
              <a:rPr lang="en-US" altLang="es-PR" sz="1800" i="1">
                <a:latin typeface="Times New Roman" panose="02020603050405020304" pitchFamily="18" charset="0"/>
              </a:rPr>
              <a:t>Rehabilitation Techniques for Sports Medicine and Athletic Training</a:t>
            </a:r>
            <a:r>
              <a:rPr lang="en-US" altLang="es-PR" sz="1800" b="0">
                <a:latin typeface="Times New Roman" panose="02020603050405020304" pitchFamily="18" charset="0"/>
              </a:rPr>
              <a:t>. 5ta. ed.; (pp. 11-12), por</a:t>
            </a:r>
            <a:r>
              <a:rPr lang="es-ES" altLang="es-PR" sz="1800">
                <a:latin typeface="Times New Roman" panose="02020603050405020304" pitchFamily="18" charset="0"/>
              </a:rPr>
              <a:t> </a:t>
            </a:r>
            <a:r>
              <a:rPr lang="es-ES" altLang="es-PR" sz="1800" b="0">
                <a:latin typeface="Times New Roman" panose="02020603050405020304" pitchFamily="18" charset="0"/>
              </a:rPr>
              <a:t>W. E. Prentice (Ed.), 2011, New York, NY: McGraw-Hill, an imprint of The McGraw-Hill Companies, Inc. C</a:t>
            </a:r>
            <a:r>
              <a:rPr lang="en-US" altLang="es-PR" sz="1800" b="0">
                <a:latin typeface="Times New Roman" panose="02020603050405020304" pitchFamily="18" charset="0"/>
              </a:rPr>
              <a:t>opyright 2011 por The McGraw-Hill Companies, Inc.</a:t>
            </a:r>
          </a:p>
        </p:txBody>
      </p:sp>
      <p:pic>
        <p:nvPicPr>
          <p:cNvPr id="380931" name="Picture 14" descr="114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082925" y="692150"/>
            <a:ext cx="5521325" cy="5832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custDataLst>
      <p:tags r:id="rId1"/>
    </p:custDataLst>
  </p:cSld>
  <p:clrMapOvr>
    <a:masterClrMapping/>
  </p:clrMapOvr>
  <p:transition spd="slow">
    <p:newsflash/>
    <p:sndAc>
      <p:stSnd>
        <p:snd r:embed="rId4" name="breeze.wav"/>
      </p:stSnd>
    </p:sndAc>
  </p:transition>
</p:sld>
</file>

<file path=ppt/slides/slide1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2978" name="Text Box 6"/>
          <p:cNvSpPr txBox="1">
            <a:spLocks noChangeArrowheads="1"/>
          </p:cNvSpPr>
          <p:nvPr/>
        </p:nvSpPr>
        <p:spPr bwMode="auto">
          <a:xfrm>
            <a:off x="250825" y="5805488"/>
            <a:ext cx="8893175" cy="576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•"/>
              <a:tabLst>
                <a:tab pos="7485063" algn="l"/>
              </a:tabLst>
              <a:defRPr sz="28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>
              <a:spcBef>
                <a:spcPts val="300"/>
              </a:spcBef>
              <a:buClr>
                <a:schemeClr val="accent2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600">
                <a:solidFill>
                  <a:schemeClr val="accent2"/>
                </a:solidFill>
                <a:latin typeface="Georgia" panose="02040502050405020303" pitchFamily="18" charset="0"/>
              </a:defRPr>
            </a:lvl2pPr>
            <a:lvl3pPr marL="11430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tabLst>
                <a:tab pos="7485063" algn="l"/>
              </a:tabLst>
              <a:defRPr sz="2400">
                <a:solidFill>
                  <a:schemeClr val="accent1"/>
                </a:solidFill>
                <a:latin typeface="Georgia" panose="02040502050405020303" pitchFamily="18" charset="0"/>
              </a:defRPr>
            </a:lvl3pPr>
            <a:lvl4pPr marL="16002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tabLst>
                <a:tab pos="7485063" algn="l"/>
              </a:tabLst>
              <a:defRPr sz="2200">
                <a:solidFill>
                  <a:schemeClr val="accent1"/>
                </a:solidFill>
                <a:latin typeface="Georgia" panose="02040502050405020303" pitchFamily="18" charset="0"/>
              </a:defRPr>
            </a:lvl4pPr>
            <a:lvl5pPr marL="2057400" indent="-228600"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es-ES" altLang="es-PR" sz="1200" i="1">
                <a:latin typeface="Times New Roman" panose="02020603050405020304" pitchFamily="18" charset="0"/>
              </a:rPr>
              <a:t>NOTA</a:t>
            </a:r>
            <a:r>
              <a:rPr lang="es-ES" altLang="es-PR" sz="1200">
                <a:latin typeface="Times New Roman" panose="02020603050405020304" pitchFamily="18" charset="0"/>
              </a:rPr>
              <a:t>.</a:t>
            </a:r>
            <a:r>
              <a:rPr lang="es-ES" altLang="es-PR" sz="1200" b="0">
                <a:latin typeface="Times New Roman" panose="02020603050405020304" pitchFamily="18" charset="0"/>
              </a:rPr>
              <a:t> Adaptado de: “Essential Considerations in Designing a Rehabilitation Program for the Injured Patient,” por W. E. Prentice. En </a:t>
            </a:r>
            <a:r>
              <a:rPr lang="en-US" altLang="es-PR" sz="1200" i="1">
                <a:latin typeface="Times New Roman" panose="02020603050405020304" pitchFamily="18" charset="0"/>
              </a:rPr>
              <a:t>Rehabilitation Techniques for Sports Medicine and Athletic Training</a:t>
            </a:r>
            <a:r>
              <a:rPr lang="en-US" altLang="es-PR" sz="1200" b="0">
                <a:latin typeface="Times New Roman" panose="02020603050405020304" pitchFamily="18" charset="0"/>
              </a:rPr>
              <a:t>. 5ta. ed.; (p. 12), por</a:t>
            </a:r>
            <a:r>
              <a:rPr lang="es-ES" altLang="es-PR" sz="1200">
                <a:latin typeface="Times New Roman" panose="02020603050405020304" pitchFamily="18" charset="0"/>
              </a:rPr>
              <a:t> </a:t>
            </a:r>
            <a:r>
              <a:rPr lang="es-ES" altLang="es-PR" sz="1200" b="0">
                <a:latin typeface="Times New Roman" panose="02020603050405020304" pitchFamily="18" charset="0"/>
              </a:rPr>
              <a:t>W. E. Prentice (Ed.), 2011, New York, NY: McGraw-Hill, an imprint of The McGraw-Hill Companies, Inc. C</a:t>
            </a:r>
            <a:r>
              <a:rPr lang="en-US" altLang="es-PR" sz="1200" b="0">
                <a:latin typeface="Times New Roman" panose="02020603050405020304" pitchFamily="18" charset="0"/>
              </a:rPr>
              <a:t>opyright 2011 por The McGraw-Hill Companies, Inc.</a:t>
            </a:r>
          </a:p>
        </p:txBody>
      </p:sp>
      <p:sp>
        <p:nvSpPr>
          <p:cNvPr id="1024003" name="Text Box 3"/>
          <p:cNvSpPr txBox="1">
            <a:spLocks noChangeArrowheads="1"/>
          </p:cNvSpPr>
          <p:nvPr/>
        </p:nvSpPr>
        <p:spPr bwMode="auto">
          <a:xfrm>
            <a:off x="900113" y="2924175"/>
            <a:ext cx="8243887" cy="4127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defRPr/>
            </a:pPr>
            <a:r>
              <a:rPr lang="en-US" altLang="es-PR" sz="2100">
                <a:solidFill>
                  <a:srgbClr val="000000"/>
                </a:solidFill>
              </a:rPr>
              <a:t>Justificación:</a:t>
            </a:r>
            <a:endParaRPr lang="en-US" altLang="es-PR" sz="2100" b="0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382980" name="Picture 4" descr="Bullet_Round_Diamond_Maggenta_02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4213" y="3011488"/>
            <a:ext cx="276225" cy="273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24007" name="Text Box 7"/>
          <p:cNvSpPr txBox="1">
            <a:spLocks noChangeArrowheads="1"/>
          </p:cNvSpPr>
          <p:nvPr/>
        </p:nvSpPr>
        <p:spPr bwMode="auto">
          <a:xfrm>
            <a:off x="1262063" y="3328988"/>
            <a:ext cx="7702550" cy="393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es-ES" altLang="es-PR" sz="2200">
                <a:solidFill>
                  <a:srgbClr val="000000"/>
                </a:solidFill>
                <a:latin typeface="Arial" panose="020B0604020202020204" pitchFamily="34" charset="0"/>
              </a:rPr>
              <a:t>Posterior al trauma deportivo:</a:t>
            </a:r>
            <a:endParaRPr lang="en-US" altLang="es-PR" b="0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382982" name="Picture 8" descr="Bullets_Arrow-Thin_Green_Right_02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42988" y="3362325"/>
            <a:ext cx="284162" cy="288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Title 1"/>
          <p:cNvSpPr>
            <a:spLocks/>
          </p:cNvSpPr>
          <p:nvPr/>
        </p:nvSpPr>
        <p:spPr bwMode="auto">
          <a:xfrm>
            <a:off x="0" y="692150"/>
            <a:ext cx="9144000" cy="360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1pPr>
            <a:lvl2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2pPr>
            <a:lvl3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3pPr>
            <a:lvl4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4pPr>
            <a:lvl5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9pPr>
          </a:lstStyle>
          <a:p>
            <a:pPr algn="ctr">
              <a:lnSpc>
                <a:spcPct val="110000"/>
              </a:lnSpc>
              <a:defRPr/>
            </a:pPr>
            <a:r>
              <a:rPr lang="es-PR" altLang="es-PR" sz="2500" b="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PROGRAMA DE REHABILITACIÓN: </a:t>
            </a:r>
            <a:r>
              <a:rPr lang="es-PR" altLang="es-PR" sz="2500" b="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METAS</a:t>
            </a:r>
          </a:p>
        </p:txBody>
      </p:sp>
      <p:sp>
        <p:nvSpPr>
          <p:cNvPr id="3" name="Title 1"/>
          <p:cNvSpPr>
            <a:spLocks/>
          </p:cNvSpPr>
          <p:nvPr/>
        </p:nvSpPr>
        <p:spPr bwMode="auto">
          <a:xfrm>
            <a:off x="0" y="1125538"/>
            <a:ext cx="9144000" cy="50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1pPr>
            <a:lvl2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2pPr>
            <a:lvl3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3pPr>
            <a:lvl4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4pPr>
            <a:lvl5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9pPr>
          </a:lstStyle>
          <a:p>
            <a:pPr algn="ctr">
              <a:lnSpc>
                <a:spcPct val="120000"/>
              </a:lnSpc>
              <a:defRPr/>
            </a:pPr>
            <a:r>
              <a:rPr lang="es-PR" altLang="es-PR" sz="2800" b="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* A Corto y Largo Plazo*</a:t>
            </a:r>
          </a:p>
        </p:txBody>
      </p:sp>
      <p:pic>
        <p:nvPicPr>
          <p:cNvPr id="382985" name="Picture 12" descr="CURVHEAD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27088" y="1700213"/>
            <a:ext cx="7488237" cy="5762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4" name="Title 1"/>
          <p:cNvSpPr>
            <a:spLocks/>
          </p:cNvSpPr>
          <p:nvPr/>
        </p:nvSpPr>
        <p:spPr bwMode="auto">
          <a:xfrm>
            <a:off x="898525" y="1700213"/>
            <a:ext cx="7129463" cy="477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1pPr>
            <a:lvl2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2pPr>
            <a:lvl3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3pPr>
            <a:lvl4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4pPr>
            <a:lvl5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9pPr>
          </a:lstStyle>
          <a:p>
            <a:pPr algn="ctr">
              <a:lnSpc>
                <a:spcPct val="120000"/>
              </a:lnSpc>
              <a:defRPr/>
            </a:pPr>
            <a:r>
              <a:rPr lang="es-PR" altLang="es-PR" sz="2800" b="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 </a:t>
            </a:r>
            <a:r>
              <a:rPr lang="es-PR" altLang="es-PR" sz="2600" b="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Componentes o Metas a Corto Plazo</a:t>
            </a:r>
          </a:p>
        </p:txBody>
      </p:sp>
      <p:sp>
        <p:nvSpPr>
          <p:cNvPr id="1024014" name="Text Box 14"/>
          <p:cNvSpPr txBox="1">
            <a:spLocks noChangeArrowheads="1"/>
          </p:cNvSpPr>
          <p:nvPr/>
        </p:nvSpPr>
        <p:spPr bwMode="auto">
          <a:xfrm>
            <a:off x="539750" y="2420938"/>
            <a:ext cx="83185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eaLnBrk="1" hangingPunct="1">
              <a:lnSpc>
                <a:spcPct val="90000"/>
              </a:lnSpc>
              <a:spcBef>
                <a:spcPct val="20000"/>
              </a:spcBef>
              <a:defRPr/>
            </a:pPr>
            <a:r>
              <a:rPr lang="en-US" altLang="es-PR" sz="2800">
                <a:effectLst>
                  <a:outerShdw blurRad="38100" dist="38100" dir="2700000" algn="tl">
                    <a:srgbClr val="C0C0C0"/>
                  </a:outerShdw>
                </a:effectLst>
                <a:latin typeface="Calibri" panose="020F0502020204030204" pitchFamily="34" charset="0"/>
              </a:rPr>
              <a:t>Mantener la </a:t>
            </a:r>
            <a:r>
              <a:rPr lang="en-US" altLang="es-PR" sz="280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alibri" panose="020F0502020204030204" pitchFamily="34" charset="0"/>
              </a:rPr>
              <a:t>aptitud cardiorrespiratoria</a:t>
            </a:r>
            <a:endParaRPr lang="en-US" altLang="es-PR" sz="2500" b="0" i="1">
              <a:solidFill>
                <a:srgbClr val="484876"/>
              </a:solidFill>
              <a:latin typeface="Arial Black" panose="020B0A04020102020204" pitchFamily="34" charset="0"/>
            </a:endParaRPr>
          </a:p>
        </p:txBody>
      </p:sp>
      <p:pic>
        <p:nvPicPr>
          <p:cNvPr id="382988" name="Picture 15" descr="Bullets_Arrow_Blue1_Right_03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3850" y="2492375"/>
            <a:ext cx="271463" cy="266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24016" name="Text Box 16"/>
          <p:cNvSpPr txBox="1">
            <a:spLocks noChangeArrowheads="1"/>
          </p:cNvSpPr>
          <p:nvPr/>
        </p:nvSpPr>
        <p:spPr bwMode="auto">
          <a:xfrm>
            <a:off x="1547813" y="3789363"/>
            <a:ext cx="7596187" cy="3603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80000"/>
              </a:lnSpc>
              <a:defRPr/>
            </a:pPr>
            <a:r>
              <a:rPr lang="es-ES" altLang="es-PR" sz="2200">
                <a:solidFill>
                  <a:srgbClr val="000000"/>
                </a:solidFill>
                <a:latin typeface="Calibri" panose="020F0502020204030204" pitchFamily="34" charset="0"/>
              </a:rPr>
              <a:t>La capacidad cardiorrespiratoria disminuye rápidamente:</a:t>
            </a:r>
            <a:endParaRPr lang="en-US" altLang="es-PR" sz="2200" b="0" i="1" u="sng">
              <a:solidFill>
                <a:srgbClr val="484876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382990" name="Picture 17" descr="Bullet_Square_Belved_Red1_02"/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03350" y="3860800"/>
            <a:ext cx="184150" cy="18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82991" name="Text Box 21"/>
          <p:cNvSpPr txBox="1">
            <a:spLocks noChangeArrowheads="1"/>
          </p:cNvSpPr>
          <p:nvPr/>
        </p:nvSpPr>
        <p:spPr bwMode="auto">
          <a:xfrm>
            <a:off x="1800225" y="4119563"/>
            <a:ext cx="7164388" cy="393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algn="r"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algn="r"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algn="r"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algn="r"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algn="r"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l">
              <a:lnSpc>
                <a:spcPct val="90000"/>
              </a:lnSpc>
            </a:pPr>
            <a:r>
              <a:rPr lang="es-ES" altLang="es-PR" sz="2200">
                <a:latin typeface="Calibri" panose="020F0502020204030204" pitchFamily="34" charset="0"/>
              </a:rPr>
              <a:t>Causa:</a:t>
            </a:r>
            <a:endParaRPr lang="en-US" altLang="es-PR" sz="2200" i="1">
              <a:latin typeface="Calibri" panose="020F0502020204030204" pitchFamily="34" charset="0"/>
            </a:endParaRPr>
          </a:p>
        </p:txBody>
      </p:sp>
      <p:pic>
        <p:nvPicPr>
          <p:cNvPr id="382992" name="Picture 22" descr="Bullet_Round_Sphere_Violete_03"/>
          <p:cNvPicPr>
            <a:picLocks noChangeAspect="1" noChangeArrowheads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19250" y="4186238"/>
            <a:ext cx="23495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24023" name="Text Box 23"/>
          <p:cNvSpPr txBox="1">
            <a:spLocks noChangeArrowheads="1"/>
          </p:cNvSpPr>
          <p:nvPr/>
        </p:nvSpPr>
        <p:spPr bwMode="auto">
          <a:xfrm>
            <a:off x="1835150" y="4540250"/>
            <a:ext cx="7056438" cy="1120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80000"/>
              </a:lnSpc>
              <a:defRPr/>
            </a:pPr>
            <a:r>
              <a:rPr lang="es-ES" altLang="es-PR" sz="210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El atleta no podrá continuar con su sistema de entrenamiento físico-deportivo, incluyendo sus actividades para el desarrollo, y mantenimiento, de la tolerancia cardiorrespiratoria (o aeróbica)</a:t>
            </a:r>
            <a:endParaRPr lang="en-US" altLang="es-PR" sz="2100">
              <a:effectLst>
                <a:outerShdw blurRad="38100" dist="38100" dir="2700000" algn="tl">
                  <a:srgbClr val="C0C0C0"/>
                </a:outerShdw>
              </a:effectLst>
              <a:latin typeface="Times New Roman" panose="02020603050405020304" pitchFamily="18" charset="0"/>
            </a:endParaRPr>
          </a:p>
        </p:txBody>
      </p:sp>
    </p:spTree>
    <p:custDataLst>
      <p:tags r:id="rId1"/>
    </p:custDataLst>
  </p:cSld>
  <p:clrMapOvr>
    <a:masterClrMapping/>
  </p:clrMapOvr>
  <p:transition spd="slow">
    <p:newsflash/>
    <p:sndAc>
      <p:stSnd>
        <p:snd r:embed="rId4" name="breeze.wav"/>
      </p:stSnd>
    </p:sndAc>
  </p:transition>
</p:sld>
</file>

<file path=ppt/slides/slide1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5026" name="Text Box 6"/>
          <p:cNvSpPr txBox="1">
            <a:spLocks noChangeArrowheads="1"/>
          </p:cNvSpPr>
          <p:nvPr/>
        </p:nvSpPr>
        <p:spPr bwMode="auto">
          <a:xfrm>
            <a:off x="250825" y="5805488"/>
            <a:ext cx="8893175" cy="576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•"/>
              <a:tabLst>
                <a:tab pos="7485063" algn="l"/>
              </a:tabLst>
              <a:defRPr sz="28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>
              <a:spcBef>
                <a:spcPts val="300"/>
              </a:spcBef>
              <a:buClr>
                <a:schemeClr val="accent2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600">
                <a:solidFill>
                  <a:schemeClr val="accent2"/>
                </a:solidFill>
                <a:latin typeface="Georgia" panose="02040502050405020303" pitchFamily="18" charset="0"/>
              </a:defRPr>
            </a:lvl2pPr>
            <a:lvl3pPr marL="11430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tabLst>
                <a:tab pos="7485063" algn="l"/>
              </a:tabLst>
              <a:defRPr sz="2400">
                <a:solidFill>
                  <a:schemeClr val="accent1"/>
                </a:solidFill>
                <a:latin typeface="Georgia" panose="02040502050405020303" pitchFamily="18" charset="0"/>
              </a:defRPr>
            </a:lvl3pPr>
            <a:lvl4pPr marL="16002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tabLst>
                <a:tab pos="7485063" algn="l"/>
              </a:tabLst>
              <a:defRPr sz="2200">
                <a:solidFill>
                  <a:schemeClr val="accent1"/>
                </a:solidFill>
                <a:latin typeface="Georgia" panose="02040502050405020303" pitchFamily="18" charset="0"/>
              </a:defRPr>
            </a:lvl4pPr>
            <a:lvl5pPr marL="2057400" indent="-228600"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es-ES" altLang="es-PR" sz="1200" i="1">
                <a:latin typeface="Times New Roman" panose="02020603050405020304" pitchFamily="18" charset="0"/>
              </a:rPr>
              <a:t>NOTA</a:t>
            </a:r>
            <a:r>
              <a:rPr lang="es-ES" altLang="es-PR" sz="1200">
                <a:latin typeface="Times New Roman" panose="02020603050405020304" pitchFamily="18" charset="0"/>
              </a:rPr>
              <a:t>.</a:t>
            </a:r>
            <a:r>
              <a:rPr lang="es-ES" altLang="es-PR" sz="1200" b="0">
                <a:latin typeface="Times New Roman" panose="02020603050405020304" pitchFamily="18" charset="0"/>
              </a:rPr>
              <a:t> Adaptado de: “Essential Considerations in Designing a Rehabilitation Program for the Injured Patient,” por W. E. Prentice. En </a:t>
            </a:r>
            <a:r>
              <a:rPr lang="en-US" altLang="es-PR" sz="1200" i="1">
                <a:latin typeface="Times New Roman" panose="02020603050405020304" pitchFamily="18" charset="0"/>
              </a:rPr>
              <a:t>Rehabilitation Techniques for Sports Medicine and Athletic Training</a:t>
            </a:r>
            <a:r>
              <a:rPr lang="en-US" altLang="es-PR" sz="1200" b="0">
                <a:latin typeface="Times New Roman" panose="02020603050405020304" pitchFamily="18" charset="0"/>
              </a:rPr>
              <a:t>. 5ta. ed.; (p. 13), por</a:t>
            </a:r>
            <a:r>
              <a:rPr lang="es-ES" altLang="es-PR" sz="1200">
                <a:latin typeface="Times New Roman" panose="02020603050405020304" pitchFamily="18" charset="0"/>
              </a:rPr>
              <a:t> </a:t>
            </a:r>
            <a:r>
              <a:rPr lang="es-ES" altLang="es-PR" sz="1200" b="0">
                <a:latin typeface="Times New Roman" panose="02020603050405020304" pitchFamily="18" charset="0"/>
              </a:rPr>
              <a:t>W. E. Prentice (Ed.), 2011, New York, NY: McGraw-Hill, an imprint of The McGraw-Hill Companies, Inc. C</a:t>
            </a:r>
            <a:r>
              <a:rPr lang="en-US" altLang="es-PR" sz="1200" b="0">
                <a:latin typeface="Times New Roman" panose="02020603050405020304" pitchFamily="18" charset="0"/>
              </a:rPr>
              <a:t>opyright 2011 por The McGraw-Hill Companies, Inc.</a:t>
            </a:r>
          </a:p>
        </p:txBody>
      </p:sp>
      <p:sp>
        <p:nvSpPr>
          <p:cNvPr id="1026051" name="Text Box 3"/>
          <p:cNvSpPr txBox="1">
            <a:spLocks noChangeArrowheads="1"/>
          </p:cNvSpPr>
          <p:nvPr/>
        </p:nvSpPr>
        <p:spPr bwMode="auto">
          <a:xfrm>
            <a:off x="900113" y="2708275"/>
            <a:ext cx="8243887" cy="733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defRPr/>
            </a:pPr>
            <a:r>
              <a:rPr lang="en-US" altLang="es-PR" sz="2100">
                <a:solidFill>
                  <a:srgbClr val="000000"/>
                </a:solidFill>
              </a:rPr>
              <a:t>Incorporar actividades substitutas para el mantenimiento de la aptitud cardiorrespiratoria:</a:t>
            </a:r>
            <a:endParaRPr lang="en-US" altLang="es-PR" sz="2100" b="0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385028" name="Picture 4" descr="Bullet_Round_Diamond_Maggenta_02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4213" y="2795588"/>
            <a:ext cx="276225" cy="273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26053" name="Text Box 5"/>
          <p:cNvSpPr txBox="1">
            <a:spLocks noChangeArrowheads="1"/>
          </p:cNvSpPr>
          <p:nvPr/>
        </p:nvSpPr>
        <p:spPr bwMode="auto">
          <a:xfrm>
            <a:off x="1262063" y="3473450"/>
            <a:ext cx="7702550" cy="393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es-ES" altLang="es-PR" sz="2200">
                <a:solidFill>
                  <a:srgbClr val="000000"/>
                </a:solidFill>
                <a:latin typeface="Arial" panose="020B0604020202020204" pitchFamily="34" charset="0"/>
              </a:rPr>
              <a:t>Ejemplo – </a:t>
            </a:r>
            <a:r>
              <a:rPr lang="es-ES" altLang="es-PR" sz="2200" i="1">
                <a:solidFill>
                  <a:srgbClr val="000000"/>
                </a:solidFill>
                <a:latin typeface="Arial" panose="020B0604020202020204" pitchFamily="34" charset="0"/>
              </a:rPr>
              <a:t>Lesión en extremidades inferiores</a:t>
            </a:r>
            <a:r>
              <a:rPr lang="es-ES" altLang="es-PR" sz="2200">
                <a:solidFill>
                  <a:srgbClr val="000000"/>
                </a:solidFill>
                <a:latin typeface="Arial" panose="020B0604020202020204" pitchFamily="34" charset="0"/>
              </a:rPr>
              <a:t>:</a:t>
            </a:r>
            <a:endParaRPr lang="en-US" altLang="es-PR" b="0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385030" name="Picture 6" descr="Bullets_Arrow-Thin_Green_Right_02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42988" y="3506788"/>
            <a:ext cx="284162" cy="288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26060" name="Text Box 12"/>
          <p:cNvSpPr txBox="1">
            <a:spLocks noChangeArrowheads="1"/>
          </p:cNvSpPr>
          <p:nvPr/>
        </p:nvSpPr>
        <p:spPr bwMode="auto">
          <a:xfrm>
            <a:off x="539750" y="2205038"/>
            <a:ext cx="83185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eaLnBrk="1" hangingPunct="1">
              <a:lnSpc>
                <a:spcPct val="90000"/>
              </a:lnSpc>
              <a:spcBef>
                <a:spcPct val="20000"/>
              </a:spcBef>
              <a:defRPr/>
            </a:pPr>
            <a:r>
              <a:rPr lang="en-US" altLang="es-PR" sz="2800">
                <a:effectLst>
                  <a:outerShdw blurRad="38100" dist="38100" dir="2700000" algn="tl">
                    <a:srgbClr val="C0C0C0"/>
                  </a:outerShdw>
                </a:effectLst>
                <a:latin typeface="Calibri" panose="020F0502020204030204" pitchFamily="34" charset="0"/>
              </a:rPr>
              <a:t>Mantener la </a:t>
            </a:r>
            <a:r>
              <a:rPr lang="en-US" altLang="es-PR" sz="280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alibri" panose="020F0502020204030204" pitchFamily="34" charset="0"/>
              </a:rPr>
              <a:t>aptitud cardiorrespiratoria</a:t>
            </a:r>
            <a:endParaRPr lang="en-US" altLang="es-PR" sz="2500" b="0" i="1">
              <a:solidFill>
                <a:srgbClr val="484876"/>
              </a:solidFill>
              <a:latin typeface="Arial Black" panose="020B0A04020102020204" pitchFamily="34" charset="0"/>
            </a:endParaRPr>
          </a:p>
        </p:txBody>
      </p:sp>
      <p:pic>
        <p:nvPicPr>
          <p:cNvPr id="385032" name="Picture 13" descr="Bullets_Arrow_Blue1_Right_03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3850" y="2276475"/>
            <a:ext cx="271463" cy="266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26062" name="Text Box 14"/>
          <p:cNvSpPr txBox="1">
            <a:spLocks noChangeArrowheads="1"/>
          </p:cNvSpPr>
          <p:nvPr/>
        </p:nvSpPr>
        <p:spPr bwMode="auto">
          <a:xfrm>
            <a:off x="1547813" y="3933825"/>
            <a:ext cx="7596187" cy="628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80000"/>
              </a:lnSpc>
              <a:defRPr/>
            </a:pPr>
            <a:r>
              <a:rPr lang="es-ES" altLang="es-PR" sz="2200">
                <a:solidFill>
                  <a:srgbClr val="000000"/>
                </a:solidFill>
                <a:latin typeface="Calibri" panose="020F0502020204030204" pitchFamily="34" charset="0"/>
              </a:rPr>
              <a:t>Diseñar y aplicar actividades aeróbicas que no soporten la</a:t>
            </a:r>
          </a:p>
          <a:p>
            <a:pPr>
              <a:lnSpc>
                <a:spcPct val="80000"/>
              </a:lnSpc>
              <a:defRPr/>
            </a:pPr>
            <a:r>
              <a:rPr lang="es-ES" altLang="es-PR" sz="2200">
                <a:solidFill>
                  <a:srgbClr val="000000"/>
                </a:solidFill>
                <a:latin typeface="Calibri" panose="020F0502020204030204" pitchFamily="34" charset="0"/>
              </a:rPr>
              <a:t>masa corporal de atleta lesionado:</a:t>
            </a:r>
            <a:endParaRPr lang="en-US" altLang="es-PR" sz="2200" b="0" i="1" u="sng">
              <a:solidFill>
                <a:srgbClr val="484876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385034" name="Picture 15" descr="Bullet_Square_Belved_Red1_02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03350" y="4005263"/>
            <a:ext cx="184150" cy="18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85035" name="Text Box 16"/>
          <p:cNvSpPr txBox="1">
            <a:spLocks noChangeArrowheads="1"/>
          </p:cNvSpPr>
          <p:nvPr/>
        </p:nvSpPr>
        <p:spPr bwMode="auto">
          <a:xfrm>
            <a:off x="1800225" y="4624388"/>
            <a:ext cx="7164388" cy="6953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algn="r"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algn="r"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algn="r"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algn="r"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algn="r"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l">
              <a:lnSpc>
                <a:spcPct val="90000"/>
              </a:lnSpc>
            </a:pPr>
            <a:r>
              <a:rPr lang="es-ES" altLang="es-PR" sz="2200">
                <a:latin typeface="Calibri" panose="020F0502020204030204" pitchFamily="34" charset="0"/>
              </a:rPr>
              <a:t>Actividades acuáticas (Ej: correr, con un salvavida de chaleco, en la zona profunda de la piscina)</a:t>
            </a:r>
            <a:endParaRPr lang="en-US" altLang="es-PR" sz="2200" i="1">
              <a:latin typeface="Calibri" panose="020F0502020204030204" pitchFamily="34" charset="0"/>
            </a:endParaRPr>
          </a:p>
        </p:txBody>
      </p:sp>
      <p:pic>
        <p:nvPicPr>
          <p:cNvPr id="385036" name="Picture 17" descr="Bullet_Round_Sphere_Violete_03"/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19250" y="4691063"/>
            <a:ext cx="23495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85037" name="Text Box 19"/>
          <p:cNvSpPr txBox="1">
            <a:spLocks noChangeArrowheads="1"/>
          </p:cNvSpPr>
          <p:nvPr/>
        </p:nvSpPr>
        <p:spPr bwMode="auto">
          <a:xfrm>
            <a:off x="1800225" y="5326063"/>
            <a:ext cx="7164388" cy="393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algn="r"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algn="r"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algn="r"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algn="r"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algn="r"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l">
              <a:lnSpc>
                <a:spcPct val="90000"/>
              </a:lnSpc>
            </a:pPr>
            <a:r>
              <a:rPr lang="es-ES" altLang="es-PR" sz="2200">
                <a:latin typeface="Calibri" panose="020F0502020204030204" pitchFamily="34" charset="0"/>
              </a:rPr>
              <a:t>Actividades de ciclismo estacionario</a:t>
            </a:r>
            <a:endParaRPr lang="en-US" altLang="es-PR" sz="2200" i="1">
              <a:latin typeface="Calibri" panose="020F0502020204030204" pitchFamily="34" charset="0"/>
            </a:endParaRPr>
          </a:p>
        </p:txBody>
      </p:sp>
      <p:pic>
        <p:nvPicPr>
          <p:cNvPr id="385038" name="Picture 20" descr="Bullet_Round_Sphere_Violete_03"/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19250" y="5392738"/>
            <a:ext cx="23495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Title 1"/>
          <p:cNvSpPr>
            <a:spLocks/>
          </p:cNvSpPr>
          <p:nvPr/>
        </p:nvSpPr>
        <p:spPr bwMode="auto">
          <a:xfrm>
            <a:off x="0" y="693738"/>
            <a:ext cx="9144000" cy="3603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1pPr>
            <a:lvl2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2pPr>
            <a:lvl3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3pPr>
            <a:lvl4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4pPr>
            <a:lvl5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9pPr>
          </a:lstStyle>
          <a:p>
            <a:pPr algn="ctr">
              <a:lnSpc>
                <a:spcPct val="110000"/>
              </a:lnSpc>
              <a:defRPr/>
            </a:pPr>
            <a:r>
              <a:rPr lang="es-PR" altLang="es-PR" sz="2100" b="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PROGRAMA DE REHABILITACIÓN: </a:t>
            </a:r>
            <a:r>
              <a:rPr lang="es-PR" altLang="es-PR" sz="2100" b="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METAS</a:t>
            </a:r>
          </a:p>
        </p:txBody>
      </p:sp>
      <p:sp>
        <p:nvSpPr>
          <p:cNvPr id="3" name="Title 1"/>
          <p:cNvSpPr>
            <a:spLocks/>
          </p:cNvSpPr>
          <p:nvPr/>
        </p:nvSpPr>
        <p:spPr bwMode="auto">
          <a:xfrm>
            <a:off x="0" y="1125538"/>
            <a:ext cx="9144000" cy="288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1pPr>
            <a:lvl2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2pPr>
            <a:lvl3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3pPr>
            <a:lvl4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4pPr>
            <a:lvl5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9pPr>
          </a:lstStyle>
          <a:p>
            <a:pPr algn="ctr">
              <a:lnSpc>
                <a:spcPct val="120000"/>
              </a:lnSpc>
              <a:defRPr/>
            </a:pPr>
            <a:r>
              <a:rPr lang="es-PR" altLang="es-PR" sz="2400" b="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* A Corto y Largo Plazo*</a:t>
            </a:r>
          </a:p>
        </p:txBody>
      </p:sp>
      <p:pic>
        <p:nvPicPr>
          <p:cNvPr id="385041" name="Picture 23" descr="CURVHEAD"/>
          <p:cNvPicPr>
            <a:picLocks noChangeAspect="1" noChangeArrowheads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63713" y="1628775"/>
            <a:ext cx="6264275" cy="5048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4" name="Title 1"/>
          <p:cNvSpPr>
            <a:spLocks/>
          </p:cNvSpPr>
          <p:nvPr/>
        </p:nvSpPr>
        <p:spPr bwMode="auto">
          <a:xfrm>
            <a:off x="1836738" y="1628775"/>
            <a:ext cx="5903912" cy="431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1pPr>
            <a:lvl2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2pPr>
            <a:lvl3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3pPr>
            <a:lvl4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4pPr>
            <a:lvl5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9pPr>
          </a:lstStyle>
          <a:p>
            <a:pPr algn="ctr">
              <a:lnSpc>
                <a:spcPct val="120000"/>
              </a:lnSpc>
              <a:defRPr/>
            </a:pPr>
            <a:r>
              <a:rPr lang="es-PR" altLang="es-PR" sz="2400" b="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 </a:t>
            </a:r>
            <a:r>
              <a:rPr lang="es-PR" altLang="es-PR" sz="2200" b="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Componentes o Metas a Corto Plazo</a:t>
            </a:r>
          </a:p>
        </p:txBody>
      </p:sp>
    </p:spTree>
    <p:custDataLst>
      <p:tags r:id="rId1"/>
    </p:custDataLst>
  </p:cSld>
  <p:clrMapOvr>
    <a:masterClrMapping/>
  </p:clrMapOvr>
  <p:transition spd="slow">
    <p:newsflash/>
    <p:sndAc>
      <p:stSnd>
        <p:snd r:embed="rId4" name="breeze.wav"/>
      </p:stSnd>
    </p:sndAc>
  </p:transition>
</p:sld>
</file>

<file path=ppt/slides/slide1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7074" name="Text Box 6"/>
          <p:cNvSpPr txBox="1">
            <a:spLocks noChangeArrowheads="1"/>
          </p:cNvSpPr>
          <p:nvPr/>
        </p:nvSpPr>
        <p:spPr bwMode="auto">
          <a:xfrm>
            <a:off x="250825" y="5805488"/>
            <a:ext cx="8893175" cy="576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•"/>
              <a:tabLst>
                <a:tab pos="7485063" algn="l"/>
              </a:tabLst>
              <a:defRPr sz="28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>
              <a:spcBef>
                <a:spcPts val="300"/>
              </a:spcBef>
              <a:buClr>
                <a:schemeClr val="accent2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600">
                <a:solidFill>
                  <a:schemeClr val="accent2"/>
                </a:solidFill>
                <a:latin typeface="Georgia" panose="02040502050405020303" pitchFamily="18" charset="0"/>
              </a:defRPr>
            </a:lvl2pPr>
            <a:lvl3pPr marL="11430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tabLst>
                <a:tab pos="7485063" algn="l"/>
              </a:tabLst>
              <a:defRPr sz="2400">
                <a:solidFill>
                  <a:schemeClr val="accent1"/>
                </a:solidFill>
                <a:latin typeface="Georgia" panose="02040502050405020303" pitchFamily="18" charset="0"/>
              </a:defRPr>
            </a:lvl3pPr>
            <a:lvl4pPr marL="16002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tabLst>
                <a:tab pos="7485063" algn="l"/>
              </a:tabLst>
              <a:defRPr sz="2200">
                <a:solidFill>
                  <a:schemeClr val="accent1"/>
                </a:solidFill>
                <a:latin typeface="Georgia" panose="02040502050405020303" pitchFamily="18" charset="0"/>
              </a:defRPr>
            </a:lvl4pPr>
            <a:lvl5pPr marL="2057400" indent="-228600"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es-ES" altLang="es-PR" sz="1200" i="1">
                <a:latin typeface="Times New Roman" panose="02020603050405020304" pitchFamily="18" charset="0"/>
              </a:rPr>
              <a:t>NOTA</a:t>
            </a:r>
            <a:r>
              <a:rPr lang="es-ES" altLang="es-PR" sz="1200">
                <a:latin typeface="Times New Roman" panose="02020603050405020304" pitchFamily="18" charset="0"/>
              </a:rPr>
              <a:t>.</a:t>
            </a:r>
            <a:r>
              <a:rPr lang="es-ES" altLang="es-PR" sz="1200" b="0">
                <a:latin typeface="Times New Roman" panose="02020603050405020304" pitchFamily="18" charset="0"/>
              </a:rPr>
              <a:t> Adaptado de: “Essential Considerations in Designing a Rehabilitation Program for the Injured Patient,” por W. E. Prentice. En </a:t>
            </a:r>
            <a:r>
              <a:rPr lang="en-US" altLang="es-PR" sz="1200" i="1">
                <a:latin typeface="Times New Roman" panose="02020603050405020304" pitchFamily="18" charset="0"/>
              </a:rPr>
              <a:t>Rehabilitation Techniques for Sports Medicine and Athletic Training</a:t>
            </a:r>
            <a:r>
              <a:rPr lang="en-US" altLang="es-PR" sz="1200" b="0">
                <a:latin typeface="Times New Roman" panose="02020603050405020304" pitchFamily="18" charset="0"/>
              </a:rPr>
              <a:t>. 5ta. ed.; (p. 13), por</a:t>
            </a:r>
            <a:r>
              <a:rPr lang="es-ES" altLang="es-PR" sz="1200">
                <a:latin typeface="Times New Roman" panose="02020603050405020304" pitchFamily="18" charset="0"/>
              </a:rPr>
              <a:t> </a:t>
            </a:r>
            <a:r>
              <a:rPr lang="es-ES" altLang="es-PR" sz="1200" b="0">
                <a:latin typeface="Times New Roman" panose="02020603050405020304" pitchFamily="18" charset="0"/>
              </a:rPr>
              <a:t>W. E. Prentice (Ed.), 2011, New York, NY: McGraw-Hill, an imprint of The McGraw-Hill Companies, Inc. C</a:t>
            </a:r>
            <a:r>
              <a:rPr lang="en-US" altLang="es-PR" sz="1200" b="0">
                <a:latin typeface="Times New Roman" panose="02020603050405020304" pitchFamily="18" charset="0"/>
              </a:rPr>
              <a:t>opyright 2011 por The McGraw-Hill Companies, Inc.</a:t>
            </a:r>
          </a:p>
        </p:txBody>
      </p:sp>
      <p:sp>
        <p:nvSpPr>
          <p:cNvPr id="1028099" name="Text Box 3"/>
          <p:cNvSpPr txBox="1">
            <a:spLocks noChangeArrowheads="1"/>
          </p:cNvSpPr>
          <p:nvPr/>
        </p:nvSpPr>
        <p:spPr bwMode="auto">
          <a:xfrm>
            <a:off x="900113" y="3375025"/>
            <a:ext cx="8243887" cy="4127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defRPr/>
            </a:pPr>
            <a:r>
              <a:rPr lang="en-US" altLang="es-PR" sz="2100">
                <a:solidFill>
                  <a:srgbClr val="000000"/>
                </a:solidFill>
              </a:rPr>
              <a:t>Programa de rehabilitación del atleta lesionado:</a:t>
            </a:r>
            <a:endParaRPr lang="en-US" altLang="es-PR" sz="2100" b="0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387076" name="Picture 4" descr="Bullet_Round_Diamond_Maggenta_02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4213" y="3462338"/>
            <a:ext cx="276225" cy="273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28101" name="Text Box 5"/>
          <p:cNvSpPr txBox="1">
            <a:spLocks noChangeArrowheads="1"/>
          </p:cNvSpPr>
          <p:nvPr/>
        </p:nvSpPr>
        <p:spPr bwMode="auto">
          <a:xfrm>
            <a:off x="1262063" y="3898900"/>
            <a:ext cx="7702550" cy="393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es-ES" altLang="es-PR" sz="2200">
                <a:solidFill>
                  <a:srgbClr val="000000"/>
                </a:solidFill>
                <a:latin typeface="Arial" panose="020B0604020202020204" pitchFamily="34" charset="0"/>
              </a:rPr>
              <a:t>Propósito:</a:t>
            </a:r>
            <a:endParaRPr lang="en-US" altLang="es-PR" b="0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387078" name="Picture 6" descr="Bullets_Arrow-Thin_Green_Right_02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42988" y="3932238"/>
            <a:ext cx="284162" cy="288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28105" name="Text Box 9"/>
          <p:cNvSpPr txBox="1">
            <a:spLocks noChangeArrowheads="1"/>
          </p:cNvSpPr>
          <p:nvPr/>
        </p:nvSpPr>
        <p:spPr bwMode="auto">
          <a:xfrm>
            <a:off x="1258888" y="4292600"/>
            <a:ext cx="7596187" cy="3603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80000"/>
              </a:lnSpc>
              <a:defRPr/>
            </a:pPr>
            <a:r>
              <a:rPr lang="es-ES" altLang="es-PR" sz="2200">
                <a:solidFill>
                  <a:srgbClr val="000000"/>
                </a:solidFill>
                <a:latin typeface="Calibri" panose="020F0502020204030204" pitchFamily="34" charset="0"/>
              </a:rPr>
              <a:t>Restaurar la función normal luego de la lesión</a:t>
            </a:r>
            <a:endParaRPr lang="en-US" altLang="es-PR" sz="2200" b="0" i="1" u="sng">
              <a:solidFill>
                <a:srgbClr val="484876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sp>
        <p:nvSpPr>
          <p:cNvPr id="1028115" name="Text Box 19"/>
          <p:cNvSpPr txBox="1">
            <a:spLocks noChangeArrowheads="1"/>
          </p:cNvSpPr>
          <p:nvPr/>
        </p:nvSpPr>
        <p:spPr bwMode="auto">
          <a:xfrm>
            <a:off x="574675" y="2441575"/>
            <a:ext cx="8318500" cy="860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eaLnBrk="1" hangingPunct="1">
              <a:lnSpc>
                <a:spcPct val="90000"/>
              </a:lnSpc>
              <a:spcBef>
                <a:spcPct val="20000"/>
              </a:spcBef>
              <a:defRPr/>
            </a:pPr>
            <a:r>
              <a:rPr lang="en-US" altLang="es-PR" sz="2800">
                <a:effectLst>
                  <a:outerShdw blurRad="38100" dist="38100" dir="2700000" algn="tl">
                    <a:srgbClr val="C0C0C0"/>
                  </a:outerShdw>
                </a:effectLst>
                <a:latin typeface="Calibri" panose="020F0502020204030204" pitchFamily="34" charset="0"/>
              </a:rPr>
              <a:t>Incorporar las </a:t>
            </a:r>
            <a:r>
              <a:rPr lang="en-US" altLang="es-PR" sz="280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alibri" panose="020F0502020204030204" pitchFamily="34" charset="0"/>
              </a:rPr>
              <a:t>PROGRESIONES FUNCIONALES</a:t>
            </a:r>
            <a:r>
              <a:rPr lang="en-US" altLang="es-PR" sz="2800">
                <a:effectLst>
                  <a:outerShdw blurRad="38100" dist="38100" dir="2700000" algn="tl">
                    <a:srgbClr val="C0C0C0"/>
                  </a:outerShdw>
                </a:effectLst>
                <a:latin typeface="Calibri" panose="020F0502020204030204" pitchFamily="34" charset="0"/>
              </a:rPr>
              <a:t> (</a:t>
            </a:r>
            <a:r>
              <a:rPr lang="en-US" altLang="es-PR" sz="280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alibri" panose="020F0502020204030204" pitchFamily="34" charset="0"/>
              </a:rPr>
              <a:t>EVOLUCIÓN FUNCIONAL</a:t>
            </a:r>
            <a:r>
              <a:rPr lang="en-US" altLang="es-PR" sz="2800">
                <a:effectLst>
                  <a:outerShdw blurRad="38100" dist="38100" dir="2700000" algn="tl">
                    <a:srgbClr val="C0C0C0"/>
                  </a:outerShdw>
                </a:effectLst>
                <a:latin typeface="Calibri" panose="020F0502020204030204" pitchFamily="34" charset="0"/>
              </a:rPr>
              <a:t>) apropiadas</a:t>
            </a:r>
            <a:endParaRPr lang="en-US" altLang="es-PR" sz="2500" b="0" i="1">
              <a:solidFill>
                <a:srgbClr val="484876"/>
              </a:solidFill>
              <a:latin typeface="Arial Black" panose="020B0A04020102020204" pitchFamily="34" charset="0"/>
            </a:endParaRPr>
          </a:p>
        </p:txBody>
      </p:sp>
      <p:pic>
        <p:nvPicPr>
          <p:cNvPr id="387081" name="Picture 20" descr="Bullets_Arrow_Blue1_Right_03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3850" y="2513013"/>
            <a:ext cx="271463" cy="266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Title 1"/>
          <p:cNvSpPr>
            <a:spLocks/>
          </p:cNvSpPr>
          <p:nvPr/>
        </p:nvSpPr>
        <p:spPr bwMode="auto">
          <a:xfrm>
            <a:off x="0" y="692150"/>
            <a:ext cx="9144000" cy="360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1pPr>
            <a:lvl2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2pPr>
            <a:lvl3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3pPr>
            <a:lvl4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4pPr>
            <a:lvl5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9pPr>
          </a:lstStyle>
          <a:p>
            <a:pPr algn="ctr">
              <a:lnSpc>
                <a:spcPct val="110000"/>
              </a:lnSpc>
              <a:defRPr/>
            </a:pPr>
            <a:r>
              <a:rPr lang="es-PR" altLang="es-PR" sz="2500" b="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PROGRAMA DE REHABILITACIÓN: </a:t>
            </a:r>
            <a:r>
              <a:rPr lang="es-PR" altLang="es-PR" sz="2500" b="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METAS</a:t>
            </a:r>
          </a:p>
        </p:txBody>
      </p:sp>
      <p:sp>
        <p:nvSpPr>
          <p:cNvPr id="3" name="Title 1"/>
          <p:cNvSpPr>
            <a:spLocks/>
          </p:cNvSpPr>
          <p:nvPr/>
        </p:nvSpPr>
        <p:spPr bwMode="auto">
          <a:xfrm>
            <a:off x="0" y="1125538"/>
            <a:ext cx="9144000" cy="50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1pPr>
            <a:lvl2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2pPr>
            <a:lvl3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3pPr>
            <a:lvl4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4pPr>
            <a:lvl5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9pPr>
          </a:lstStyle>
          <a:p>
            <a:pPr algn="ctr">
              <a:lnSpc>
                <a:spcPct val="120000"/>
              </a:lnSpc>
              <a:defRPr/>
            </a:pPr>
            <a:r>
              <a:rPr lang="es-PR" altLang="es-PR" sz="2800" b="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* A Corto y Largo Plazo*</a:t>
            </a:r>
          </a:p>
        </p:txBody>
      </p:sp>
      <p:pic>
        <p:nvPicPr>
          <p:cNvPr id="387084" name="Picture 27" descr="CURVHEAD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27088" y="1700213"/>
            <a:ext cx="7488237" cy="5762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4" name="Title 1"/>
          <p:cNvSpPr>
            <a:spLocks/>
          </p:cNvSpPr>
          <p:nvPr/>
        </p:nvSpPr>
        <p:spPr bwMode="auto">
          <a:xfrm>
            <a:off x="898525" y="1700213"/>
            <a:ext cx="7129463" cy="477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1pPr>
            <a:lvl2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2pPr>
            <a:lvl3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3pPr>
            <a:lvl4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4pPr>
            <a:lvl5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9pPr>
          </a:lstStyle>
          <a:p>
            <a:pPr algn="ctr">
              <a:lnSpc>
                <a:spcPct val="120000"/>
              </a:lnSpc>
              <a:defRPr/>
            </a:pPr>
            <a:r>
              <a:rPr lang="es-PR" altLang="es-PR" sz="2800" b="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 </a:t>
            </a:r>
            <a:r>
              <a:rPr lang="es-PR" altLang="es-PR" sz="2600" b="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Componentes o Metas a Corto Plazo</a:t>
            </a:r>
          </a:p>
        </p:txBody>
      </p:sp>
    </p:spTree>
    <p:custDataLst>
      <p:tags r:id="rId1"/>
    </p:custDataLst>
  </p:cSld>
  <p:clrMapOvr>
    <a:masterClrMapping/>
  </p:clrMapOvr>
  <p:transition spd="slow">
    <p:newsflash/>
    <p:sndAc>
      <p:stSnd>
        <p:snd r:embed="rId4" name="breeze.wav"/>
      </p:stSnd>
    </p:sndAc>
  </p:transition>
</p:sld>
</file>

<file path=ppt/slides/slide1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9122" name="Text Box 6"/>
          <p:cNvSpPr txBox="1">
            <a:spLocks noChangeArrowheads="1"/>
          </p:cNvSpPr>
          <p:nvPr/>
        </p:nvSpPr>
        <p:spPr bwMode="auto">
          <a:xfrm>
            <a:off x="250825" y="5805488"/>
            <a:ext cx="8893175" cy="576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•"/>
              <a:tabLst>
                <a:tab pos="7485063" algn="l"/>
              </a:tabLst>
              <a:defRPr sz="28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>
              <a:spcBef>
                <a:spcPts val="300"/>
              </a:spcBef>
              <a:buClr>
                <a:schemeClr val="accent2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600">
                <a:solidFill>
                  <a:schemeClr val="accent2"/>
                </a:solidFill>
                <a:latin typeface="Georgia" panose="02040502050405020303" pitchFamily="18" charset="0"/>
              </a:defRPr>
            </a:lvl2pPr>
            <a:lvl3pPr marL="11430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tabLst>
                <a:tab pos="7485063" algn="l"/>
              </a:tabLst>
              <a:defRPr sz="2400">
                <a:solidFill>
                  <a:schemeClr val="accent1"/>
                </a:solidFill>
                <a:latin typeface="Georgia" panose="02040502050405020303" pitchFamily="18" charset="0"/>
              </a:defRPr>
            </a:lvl3pPr>
            <a:lvl4pPr marL="16002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tabLst>
                <a:tab pos="7485063" algn="l"/>
              </a:tabLst>
              <a:defRPr sz="2200">
                <a:solidFill>
                  <a:schemeClr val="accent1"/>
                </a:solidFill>
                <a:latin typeface="Georgia" panose="02040502050405020303" pitchFamily="18" charset="0"/>
              </a:defRPr>
            </a:lvl4pPr>
            <a:lvl5pPr marL="2057400" indent="-228600"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es-ES" altLang="es-PR" sz="1200" i="1">
                <a:latin typeface="Times New Roman" panose="02020603050405020304" pitchFamily="18" charset="0"/>
              </a:rPr>
              <a:t>NOTA</a:t>
            </a:r>
            <a:r>
              <a:rPr lang="es-ES" altLang="es-PR" sz="1200">
                <a:latin typeface="Times New Roman" panose="02020603050405020304" pitchFamily="18" charset="0"/>
              </a:rPr>
              <a:t>.</a:t>
            </a:r>
            <a:r>
              <a:rPr lang="es-ES" altLang="es-PR" sz="1200" b="0">
                <a:latin typeface="Times New Roman" panose="02020603050405020304" pitchFamily="18" charset="0"/>
              </a:rPr>
              <a:t> Adaptado de: “Essential Considerations in Designing a Rehabilitation Program for the Injured Patient,” por W. E. Prentice. En </a:t>
            </a:r>
            <a:r>
              <a:rPr lang="en-US" altLang="es-PR" sz="1200" i="1">
                <a:latin typeface="Times New Roman" panose="02020603050405020304" pitchFamily="18" charset="0"/>
              </a:rPr>
              <a:t>Rehabilitation Techniques for Sports Medicine and Athletic Training</a:t>
            </a:r>
            <a:r>
              <a:rPr lang="en-US" altLang="es-PR" sz="1200" b="0">
                <a:latin typeface="Times New Roman" panose="02020603050405020304" pitchFamily="18" charset="0"/>
              </a:rPr>
              <a:t>. 5ta. ed.; (p. 13), por</a:t>
            </a:r>
            <a:r>
              <a:rPr lang="es-ES" altLang="es-PR" sz="1200">
                <a:latin typeface="Times New Roman" panose="02020603050405020304" pitchFamily="18" charset="0"/>
              </a:rPr>
              <a:t> </a:t>
            </a:r>
            <a:r>
              <a:rPr lang="es-ES" altLang="es-PR" sz="1200" b="0">
                <a:latin typeface="Times New Roman" panose="02020603050405020304" pitchFamily="18" charset="0"/>
              </a:rPr>
              <a:t>W. E. Prentice (Ed.), 2011, New York, NY: McGraw-Hill, an imprint of The McGraw-Hill Companies, Inc. C</a:t>
            </a:r>
            <a:r>
              <a:rPr lang="en-US" altLang="es-PR" sz="1200" b="0">
                <a:latin typeface="Times New Roman" panose="02020603050405020304" pitchFamily="18" charset="0"/>
              </a:rPr>
              <a:t>opyright 2011 por The McGraw-Hill Companies, Inc.</a:t>
            </a:r>
          </a:p>
        </p:txBody>
      </p:sp>
      <p:sp>
        <p:nvSpPr>
          <p:cNvPr id="1030147" name="Text Box 3"/>
          <p:cNvSpPr txBox="1">
            <a:spLocks noChangeArrowheads="1"/>
          </p:cNvSpPr>
          <p:nvPr/>
        </p:nvSpPr>
        <p:spPr bwMode="auto">
          <a:xfrm>
            <a:off x="900113" y="3497263"/>
            <a:ext cx="8243887" cy="4127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defRPr/>
            </a:pPr>
            <a:r>
              <a:rPr lang="en-US" altLang="es-PR" sz="2100">
                <a:solidFill>
                  <a:srgbClr val="000000"/>
                </a:solidFill>
              </a:rPr>
              <a:t>Progresiones funcionales:</a:t>
            </a:r>
            <a:endParaRPr lang="en-US" altLang="es-PR" sz="2100" b="0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389124" name="Picture 4" descr="Bullet_Round_Diamond_Maggenta_02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4213" y="3584575"/>
            <a:ext cx="276225" cy="273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30149" name="Text Box 5"/>
          <p:cNvSpPr txBox="1">
            <a:spLocks noChangeArrowheads="1"/>
          </p:cNvSpPr>
          <p:nvPr/>
        </p:nvSpPr>
        <p:spPr bwMode="auto">
          <a:xfrm>
            <a:off x="1262063" y="3949700"/>
            <a:ext cx="7702550" cy="393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es-ES" altLang="es-PR" sz="2200">
                <a:solidFill>
                  <a:srgbClr val="000000"/>
                </a:solidFill>
                <a:latin typeface="Arial" panose="020B0604020202020204" pitchFamily="34" charset="0"/>
              </a:rPr>
              <a:t>Concepto:</a:t>
            </a:r>
            <a:endParaRPr lang="en-US" altLang="es-PR" b="0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389126" name="Picture 6" descr="Bullets_Arrow-Thin_Green_Right_02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42988" y="3983038"/>
            <a:ext cx="284162" cy="288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30151" name="Text Box 7"/>
          <p:cNvSpPr txBox="1">
            <a:spLocks noChangeArrowheads="1"/>
          </p:cNvSpPr>
          <p:nvPr/>
        </p:nvSpPr>
        <p:spPr bwMode="auto">
          <a:xfrm>
            <a:off x="1547813" y="4343400"/>
            <a:ext cx="7345362" cy="3603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80000"/>
              </a:lnSpc>
              <a:defRPr/>
            </a:pPr>
            <a:r>
              <a:rPr lang="es-ES" altLang="es-PR" sz="2200">
                <a:solidFill>
                  <a:srgbClr val="000000"/>
                </a:solidFill>
                <a:latin typeface="Calibri" panose="020F0502020204030204" pitchFamily="34" charset="0"/>
              </a:rPr>
              <a:t>Involucra una serie actividades de </a:t>
            </a:r>
            <a:r>
              <a:rPr lang="es-ES" altLang="es-PR" sz="220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alibri" panose="020F0502020204030204" pitchFamily="34" charset="0"/>
              </a:rPr>
              <a:t>progresiones graduales</a:t>
            </a:r>
            <a:r>
              <a:rPr lang="es-ES" altLang="es-PR" sz="2200">
                <a:solidFill>
                  <a:srgbClr val="000000"/>
                </a:solidFill>
                <a:latin typeface="Calibri" panose="020F0502020204030204" pitchFamily="34" charset="0"/>
              </a:rPr>
              <a:t>:</a:t>
            </a:r>
            <a:endParaRPr lang="en-US" altLang="es-PR" sz="2200" b="0" i="1" u="sng">
              <a:solidFill>
                <a:srgbClr val="484876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389128" name="Picture 8" descr="Bullet_Square_Belved_Red1_02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03350" y="4414838"/>
            <a:ext cx="184150" cy="18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30157" name="Text Box 13"/>
          <p:cNvSpPr txBox="1">
            <a:spLocks noChangeArrowheads="1"/>
          </p:cNvSpPr>
          <p:nvPr/>
        </p:nvSpPr>
        <p:spPr bwMode="auto">
          <a:xfrm>
            <a:off x="574675" y="2636838"/>
            <a:ext cx="8318500" cy="860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eaLnBrk="1" hangingPunct="1">
              <a:lnSpc>
                <a:spcPct val="90000"/>
              </a:lnSpc>
              <a:spcBef>
                <a:spcPct val="20000"/>
              </a:spcBef>
              <a:defRPr/>
            </a:pPr>
            <a:r>
              <a:rPr lang="en-US" altLang="es-PR" sz="2800">
                <a:effectLst>
                  <a:outerShdw blurRad="38100" dist="38100" dir="2700000" algn="tl">
                    <a:srgbClr val="C0C0C0"/>
                  </a:outerShdw>
                </a:effectLst>
                <a:latin typeface="Calibri" panose="020F0502020204030204" pitchFamily="34" charset="0"/>
              </a:rPr>
              <a:t>Incorporar las </a:t>
            </a:r>
            <a:r>
              <a:rPr lang="en-US" altLang="es-PR" sz="280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alibri" panose="020F0502020204030204" pitchFamily="34" charset="0"/>
              </a:rPr>
              <a:t>PROGRESIONES FUNCIONALES</a:t>
            </a:r>
            <a:r>
              <a:rPr lang="en-US" altLang="es-PR" sz="2800">
                <a:effectLst>
                  <a:outerShdw blurRad="38100" dist="38100" dir="2700000" algn="tl">
                    <a:srgbClr val="C0C0C0"/>
                  </a:outerShdw>
                </a:effectLst>
                <a:latin typeface="Calibri" panose="020F0502020204030204" pitchFamily="34" charset="0"/>
              </a:rPr>
              <a:t> (</a:t>
            </a:r>
            <a:r>
              <a:rPr lang="en-US" altLang="es-PR" sz="280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alibri" panose="020F0502020204030204" pitchFamily="34" charset="0"/>
              </a:rPr>
              <a:t>EVOLUCIÓN FUNCIONAL</a:t>
            </a:r>
            <a:r>
              <a:rPr lang="en-US" altLang="es-PR" sz="2800">
                <a:effectLst>
                  <a:outerShdw blurRad="38100" dist="38100" dir="2700000" algn="tl">
                    <a:srgbClr val="C0C0C0"/>
                  </a:outerShdw>
                </a:effectLst>
                <a:latin typeface="Calibri" panose="020F0502020204030204" pitchFamily="34" charset="0"/>
              </a:rPr>
              <a:t>) apropiadas</a:t>
            </a:r>
            <a:endParaRPr lang="en-US" altLang="es-PR" sz="2500" b="0" i="1">
              <a:solidFill>
                <a:srgbClr val="484876"/>
              </a:solidFill>
              <a:latin typeface="Arial Black" panose="020B0A04020102020204" pitchFamily="34" charset="0"/>
            </a:endParaRPr>
          </a:p>
        </p:txBody>
      </p:sp>
      <p:pic>
        <p:nvPicPr>
          <p:cNvPr id="389130" name="Picture 14" descr="Bullets_Arrow_Blue1_Right_03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3850" y="2708275"/>
            <a:ext cx="271463" cy="266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Title 1"/>
          <p:cNvSpPr>
            <a:spLocks/>
          </p:cNvSpPr>
          <p:nvPr/>
        </p:nvSpPr>
        <p:spPr bwMode="auto">
          <a:xfrm>
            <a:off x="0" y="765175"/>
            <a:ext cx="9144000" cy="360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1pPr>
            <a:lvl2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2pPr>
            <a:lvl3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3pPr>
            <a:lvl4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4pPr>
            <a:lvl5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9pPr>
          </a:lstStyle>
          <a:p>
            <a:pPr algn="ctr">
              <a:lnSpc>
                <a:spcPct val="110000"/>
              </a:lnSpc>
              <a:defRPr/>
            </a:pPr>
            <a:r>
              <a:rPr lang="es-PR" altLang="es-PR" sz="2500" b="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PROGRAMA DE REHABILITACIÓN: </a:t>
            </a:r>
            <a:r>
              <a:rPr lang="es-PR" altLang="es-PR" sz="2500" b="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METAS</a:t>
            </a:r>
          </a:p>
        </p:txBody>
      </p:sp>
      <p:sp>
        <p:nvSpPr>
          <p:cNvPr id="3" name="Title 1"/>
          <p:cNvSpPr>
            <a:spLocks/>
          </p:cNvSpPr>
          <p:nvPr/>
        </p:nvSpPr>
        <p:spPr bwMode="auto">
          <a:xfrm>
            <a:off x="0" y="1198563"/>
            <a:ext cx="9144000" cy="50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1pPr>
            <a:lvl2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2pPr>
            <a:lvl3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3pPr>
            <a:lvl4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4pPr>
            <a:lvl5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9pPr>
          </a:lstStyle>
          <a:p>
            <a:pPr algn="ctr">
              <a:lnSpc>
                <a:spcPct val="120000"/>
              </a:lnSpc>
              <a:defRPr/>
            </a:pPr>
            <a:r>
              <a:rPr lang="es-PR" altLang="es-PR" sz="2800" b="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* A Corto y Largo Plazo*</a:t>
            </a:r>
          </a:p>
        </p:txBody>
      </p:sp>
      <p:pic>
        <p:nvPicPr>
          <p:cNvPr id="389133" name="Picture 23" descr="CURVHEAD"/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27088" y="1844675"/>
            <a:ext cx="7488237" cy="5762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4" name="Title 1"/>
          <p:cNvSpPr>
            <a:spLocks/>
          </p:cNvSpPr>
          <p:nvPr/>
        </p:nvSpPr>
        <p:spPr bwMode="auto">
          <a:xfrm>
            <a:off x="898525" y="1844675"/>
            <a:ext cx="7129463" cy="477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1pPr>
            <a:lvl2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2pPr>
            <a:lvl3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3pPr>
            <a:lvl4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4pPr>
            <a:lvl5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9pPr>
          </a:lstStyle>
          <a:p>
            <a:pPr algn="ctr">
              <a:lnSpc>
                <a:spcPct val="120000"/>
              </a:lnSpc>
              <a:defRPr/>
            </a:pPr>
            <a:r>
              <a:rPr lang="es-PR" altLang="es-PR" sz="2800" b="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 </a:t>
            </a:r>
            <a:r>
              <a:rPr lang="es-PR" altLang="es-PR" sz="2600" b="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Componentes o Metas a Corto Plazo</a:t>
            </a:r>
          </a:p>
        </p:txBody>
      </p:sp>
      <p:sp>
        <p:nvSpPr>
          <p:cNvPr id="1030169" name="Text Box 25"/>
          <p:cNvSpPr txBox="1">
            <a:spLocks noChangeArrowheads="1"/>
          </p:cNvSpPr>
          <p:nvPr/>
        </p:nvSpPr>
        <p:spPr bwMode="auto">
          <a:xfrm>
            <a:off x="1547813" y="4724400"/>
            <a:ext cx="7345362" cy="628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80000"/>
              </a:lnSpc>
              <a:defRPr/>
            </a:pPr>
            <a:r>
              <a:rPr lang="es-ES" altLang="es-PR" sz="2200" i="1">
                <a:solidFill>
                  <a:srgbClr val="00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alibri" panose="020F0502020204030204" pitchFamily="34" charset="0"/>
              </a:rPr>
              <a:t>Diseñados para preparar al individuo al retorno de su actividad atlética específica</a:t>
            </a:r>
            <a:endParaRPr lang="en-US" altLang="es-PR" sz="2200" b="0" i="1" u="sng">
              <a:solidFill>
                <a:srgbClr val="484876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</p:spTree>
    <p:custDataLst>
      <p:tags r:id="rId1"/>
    </p:custDataLst>
  </p:cSld>
  <p:clrMapOvr>
    <a:masterClrMapping/>
  </p:clrMapOvr>
  <p:transition spd="slow">
    <p:newsflash/>
    <p:sndAc>
      <p:stSnd>
        <p:snd r:embed="rId4" name="breeze.wav"/>
      </p:stSnd>
    </p:sndAc>
  </p:transition>
</p:sld>
</file>

<file path=ppt/slides/slide1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1170" name="Text Box 6"/>
          <p:cNvSpPr txBox="1">
            <a:spLocks noChangeArrowheads="1"/>
          </p:cNvSpPr>
          <p:nvPr/>
        </p:nvSpPr>
        <p:spPr bwMode="auto">
          <a:xfrm>
            <a:off x="250825" y="5805488"/>
            <a:ext cx="8893175" cy="576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•"/>
              <a:tabLst>
                <a:tab pos="7485063" algn="l"/>
              </a:tabLst>
              <a:defRPr sz="28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>
              <a:spcBef>
                <a:spcPts val="300"/>
              </a:spcBef>
              <a:buClr>
                <a:schemeClr val="accent2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600">
                <a:solidFill>
                  <a:schemeClr val="accent2"/>
                </a:solidFill>
                <a:latin typeface="Georgia" panose="02040502050405020303" pitchFamily="18" charset="0"/>
              </a:defRPr>
            </a:lvl2pPr>
            <a:lvl3pPr marL="11430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tabLst>
                <a:tab pos="7485063" algn="l"/>
              </a:tabLst>
              <a:defRPr sz="2400">
                <a:solidFill>
                  <a:schemeClr val="accent1"/>
                </a:solidFill>
                <a:latin typeface="Georgia" panose="02040502050405020303" pitchFamily="18" charset="0"/>
              </a:defRPr>
            </a:lvl3pPr>
            <a:lvl4pPr marL="16002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tabLst>
                <a:tab pos="7485063" algn="l"/>
              </a:tabLst>
              <a:defRPr sz="2200">
                <a:solidFill>
                  <a:schemeClr val="accent1"/>
                </a:solidFill>
                <a:latin typeface="Georgia" panose="02040502050405020303" pitchFamily="18" charset="0"/>
              </a:defRPr>
            </a:lvl4pPr>
            <a:lvl5pPr marL="2057400" indent="-228600"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es-ES" altLang="es-PR" sz="1200" i="1">
                <a:latin typeface="Times New Roman" panose="02020603050405020304" pitchFamily="18" charset="0"/>
              </a:rPr>
              <a:t>NOTA</a:t>
            </a:r>
            <a:r>
              <a:rPr lang="es-ES" altLang="es-PR" sz="1200">
                <a:latin typeface="Times New Roman" panose="02020603050405020304" pitchFamily="18" charset="0"/>
              </a:rPr>
              <a:t>.</a:t>
            </a:r>
            <a:r>
              <a:rPr lang="es-ES" altLang="es-PR" sz="1200" b="0">
                <a:latin typeface="Times New Roman" panose="02020603050405020304" pitchFamily="18" charset="0"/>
              </a:rPr>
              <a:t> Adaptado de: “Essential Considerations in Designing a Rehabilitation Program for the Injured Patient,” por W. E. Prentice. En </a:t>
            </a:r>
            <a:r>
              <a:rPr lang="en-US" altLang="es-PR" sz="1200" i="1">
                <a:latin typeface="Times New Roman" panose="02020603050405020304" pitchFamily="18" charset="0"/>
              </a:rPr>
              <a:t>Rehabilitation Techniques for Sports Medicine and Athletic Training</a:t>
            </a:r>
            <a:r>
              <a:rPr lang="en-US" altLang="es-PR" sz="1200" b="0">
                <a:latin typeface="Times New Roman" panose="02020603050405020304" pitchFamily="18" charset="0"/>
              </a:rPr>
              <a:t>. 5ta. ed.; (p. 13), por</a:t>
            </a:r>
            <a:r>
              <a:rPr lang="es-ES" altLang="es-PR" sz="1200">
                <a:latin typeface="Times New Roman" panose="02020603050405020304" pitchFamily="18" charset="0"/>
              </a:rPr>
              <a:t> </a:t>
            </a:r>
            <a:r>
              <a:rPr lang="es-ES" altLang="es-PR" sz="1200" b="0">
                <a:latin typeface="Times New Roman" panose="02020603050405020304" pitchFamily="18" charset="0"/>
              </a:rPr>
              <a:t>W. E. Prentice (Ed.), 2011, New York, NY: McGraw-Hill, an imprint of The McGraw-Hill Companies, Inc. C</a:t>
            </a:r>
            <a:r>
              <a:rPr lang="en-US" altLang="es-PR" sz="1200" b="0">
                <a:latin typeface="Times New Roman" panose="02020603050405020304" pitchFamily="18" charset="0"/>
              </a:rPr>
              <a:t>opyright 2011 por The McGraw-Hill Companies, Inc.</a:t>
            </a:r>
          </a:p>
        </p:txBody>
      </p:sp>
      <p:sp>
        <p:nvSpPr>
          <p:cNvPr id="1034243" name="Text Box 3"/>
          <p:cNvSpPr txBox="1">
            <a:spLocks noChangeArrowheads="1"/>
          </p:cNvSpPr>
          <p:nvPr/>
        </p:nvSpPr>
        <p:spPr bwMode="auto">
          <a:xfrm>
            <a:off x="900113" y="2921000"/>
            <a:ext cx="8243887" cy="4127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defRPr/>
            </a:pPr>
            <a:r>
              <a:rPr lang="en-US" altLang="es-PR" sz="2100">
                <a:solidFill>
                  <a:srgbClr val="000000"/>
                </a:solidFill>
              </a:rPr>
              <a:t>Progresiones funcionales graduales:</a:t>
            </a:r>
            <a:endParaRPr lang="en-US" altLang="es-PR" sz="2100" b="0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391172" name="Picture 4" descr="Bullet_Round_Diamond_Maggenta_02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4213" y="3008313"/>
            <a:ext cx="276225" cy="273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34245" name="Text Box 5"/>
          <p:cNvSpPr txBox="1">
            <a:spLocks noChangeArrowheads="1"/>
          </p:cNvSpPr>
          <p:nvPr/>
        </p:nvSpPr>
        <p:spPr bwMode="auto">
          <a:xfrm>
            <a:off x="1262063" y="3373438"/>
            <a:ext cx="7702550" cy="393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es-ES" altLang="es-PR" sz="2200">
                <a:solidFill>
                  <a:srgbClr val="000000"/>
                </a:solidFill>
                <a:latin typeface="Arial" panose="020B0604020202020204" pitchFamily="34" charset="0"/>
              </a:rPr>
              <a:t>Habilidades motrices vitales del competidor:</a:t>
            </a:r>
            <a:endParaRPr lang="en-US" altLang="es-PR" b="0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391174" name="Picture 6" descr="Bullets_Arrow-Thin_Green_Right_02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42988" y="3406775"/>
            <a:ext cx="284162" cy="288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34249" name="Text Box 9"/>
          <p:cNvSpPr txBox="1">
            <a:spLocks noChangeArrowheads="1"/>
          </p:cNvSpPr>
          <p:nvPr/>
        </p:nvSpPr>
        <p:spPr bwMode="auto">
          <a:xfrm>
            <a:off x="574675" y="2060575"/>
            <a:ext cx="8318500" cy="860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eaLnBrk="1" hangingPunct="1">
              <a:lnSpc>
                <a:spcPct val="90000"/>
              </a:lnSpc>
              <a:spcBef>
                <a:spcPct val="20000"/>
              </a:spcBef>
              <a:defRPr/>
            </a:pPr>
            <a:r>
              <a:rPr lang="en-US" altLang="es-PR" sz="2800">
                <a:effectLst>
                  <a:outerShdw blurRad="38100" dist="38100" dir="2700000" algn="tl">
                    <a:srgbClr val="C0C0C0"/>
                  </a:outerShdw>
                </a:effectLst>
                <a:latin typeface="Calibri" panose="020F0502020204030204" pitchFamily="34" charset="0"/>
              </a:rPr>
              <a:t>Incorporar las </a:t>
            </a:r>
            <a:r>
              <a:rPr lang="en-US" altLang="es-PR" sz="280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alibri" panose="020F0502020204030204" pitchFamily="34" charset="0"/>
              </a:rPr>
              <a:t>PROGRESIONES FUNCIONALES</a:t>
            </a:r>
            <a:r>
              <a:rPr lang="en-US" altLang="es-PR" sz="2800">
                <a:effectLst>
                  <a:outerShdw blurRad="38100" dist="38100" dir="2700000" algn="tl">
                    <a:srgbClr val="C0C0C0"/>
                  </a:outerShdw>
                </a:effectLst>
                <a:latin typeface="Calibri" panose="020F0502020204030204" pitchFamily="34" charset="0"/>
              </a:rPr>
              <a:t> (</a:t>
            </a:r>
            <a:r>
              <a:rPr lang="en-US" altLang="es-PR" sz="280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alibri" panose="020F0502020204030204" pitchFamily="34" charset="0"/>
              </a:rPr>
              <a:t>EVOLUCIÓN FUNCIONAL</a:t>
            </a:r>
            <a:r>
              <a:rPr lang="en-US" altLang="es-PR" sz="2800">
                <a:effectLst>
                  <a:outerShdw blurRad="38100" dist="38100" dir="2700000" algn="tl">
                    <a:srgbClr val="C0C0C0"/>
                  </a:outerShdw>
                </a:effectLst>
                <a:latin typeface="Calibri" panose="020F0502020204030204" pitchFamily="34" charset="0"/>
              </a:rPr>
              <a:t>) apropiadas</a:t>
            </a:r>
            <a:endParaRPr lang="en-US" altLang="es-PR" sz="2500" b="0" i="1">
              <a:solidFill>
                <a:srgbClr val="484876"/>
              </a:solidFill>
              <a:latin typeface="Arial Black" panose="020B0A04020102020204" pitchFamily="34" charset="0"/>
            </a:endParaRPr>
          </a:p>
        </p:txBody>
      </p:sp>
      <p:pic>
        <p:nvPicPr>
          <p:cNvPr id="391176" name="Picture 10" descr="Bullets_Arrow_Blue1_Right_03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3850" y="2132013"/>
            <a:ext cx="271463" cy="266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Title 1"/>
          <p:cNvSpPr>
            <a:spLocks/>
          </p:cNvSpPr>
          <p:nvPr/>
        </p:nvSpPr>
        <p:spPr bwMode="auto">
          <a:xfrm>
            <a:off x="0" y="620713"/>
            <a:ext cx="9144000" cy="3603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1pPr>
            <a:lvl2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2pPr>
            <a:lvl3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3pPr>
            <a:lvl4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4pPr>
            <a:lvl5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9pPr>
          </a:lstStyle>
          <a:p>
            <a:pPr algn="ctr">
              <a:lnSpc>
                <a:spcPct val="110000"/>
              </a:lnSpc>
              <a:defRPr/>
            </a:pPr>
            <a:r>
              <a:rPr lang="es-PR" altLang="es-PR" sz="2100" b="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PROGRAMA DE REHABILITACIÓN: </a:t>
            </a:r>
            <a:r>
              <a:rPr lang="es-PR" altLang="es-PR" sz="2100" b="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METAS</a:t>
            </a:r>
          </a:p>
        </p:txBody>
      </p:sp>
      <p:sp>
        <p:nvSpPr>
          <p:cNvPr id="3" name="Title 1"/>
          <p:cNvSpPr>
            <a:spLocks/>
          </p:cNvSpPr>
          <p:nvPr/>
        </p:nvSpPr>
        <p:spPr bwMode="auto">
          <a:xfrm>
            <a:off x="0" y="1052513"/>
            <a:ext cx="9144000" cy="288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1pPr>
            <a:lvl2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2pPr>
            <a:lvl3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3pPr>
            <a:lvl4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4pPr>
            <a:lvl5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9pPr>
          </a:lstStyle>
          <a:p>
            <a:pPr algn="ctr">
              <a:lnSpc>
                <a:spcPct val="120000"/>
              </a:lnSpc>
              <a:defRPr/>
            </a:pPr>
            <a:r>
              <a:rPr lang="es-PR" altLang="es-PR" sz="2400" b="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* A Corto y Largo Plazo*</a:t>
            </a:r>
          </a:p>
        </p:txBody>
      </p:sp>
      <p:pic>
        <p:nvPicPr>
          <p:cNvPr id="391179" name="Picture 13" descr="CURVHEAD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63713" y="1484313"/>
            <a:ext cx="6264275" cy="5048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4" name="Title 1"/>
          <p:cNvSpPr>
            <a:spLocks/>
          </p:cNvSpPr>
          <p:nvPr/>
        </p:nvSpPr>
        <p:spPr bwMode="auto">
          <a:xfrm>
            <a:off x="1836738" y="1484313"/>
            <a:ext cx="5903912" cy="431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1pPr>
            <a:lvl2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2pPr>
            <a:lvl3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3pPr>
            <a:lvl4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4pPr>
            <a:lvl5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9pPr>
          </a:lstStyle>
          <a:p>
            <a:pPr algn="ctr">
              <a:lnSpc>
                <a:spcPct val="120000"/>
              </a:lnSpc>
              <a:defRPr/>
            </a:pPr>
            <a:r>
              <a:rPr lang="es-PR" altLang="es-PR" sz="2400" b="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 </a:t>
            </a:r>
            <a:r>
              <a:rPr lang="es-PR" altLang="es-PR" sz="2200" b="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Componentes o Metas a Corto Plazo</a:t>
            </a:r>
          </a:p>
        </p:txBody>
      </p:sp>
      <p:sp>
        <p:nvSpPr>
          <p:cNvPr id="1034255" name="Text Box 15"/>
          <p:cNvSpPr txBox="1">
            <a:spLocks noChangeArrowheads="1"/>
          </p:cNvSpPr>
          <p:nvPr/>
        </p:nvSpPr>
        <p:spPr bwMode="auto">
          <a:xfrm>
            <a:off x="1547813" y="3767138"/>
            <a:ext cx="7596187" cy="628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80000"/>
              </a:lnSpc>
              <a:defRPr/>
            </a:pPr>
            <a:r>
              <a:rPr lang="es-ES" altLang="es-PR" sz="2200">
                <a:solidFill>
                  <a:srgbClr val="000000"/>
                </a:solidFill>
                <a:latin typeface="Calibri" panose="020F0502020204030204" pitchFamily="34" charset="0"/>
              </a:rPr>
              <a:t>Aquellas destrezas necesarias para una ejecutoria deportiva exitosa por parte del atleta:</a:t>
            </a:r>
            <a:endParaRPr lang="en-US" altLang="es-PR" sz="2200" b="0" i="1" u="sng">
              <a:solidFill>
                <a:srgbClr val="484876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391182" name="Picture 16" descr="Bullet_Square_Belved_Red1_02"/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03350" y="3838575"/>
            <a:ext cx="184150" cy="18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91183" name="Text Box 19"/>
          <p:cNvSpPr txBox="1">
            <a:spLocks noChangeArrowheads="1"/>
          </p:cNvSpPr>
          <p:nvPr/>
        </p:nvSpPr>
        <p:spPr bwMode="auto">
          <a:xfrm>
            <a:off x="1871663" y="4414838"/>
            <a:ext cx="7164387" cy="393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algn="r"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algn="r"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algn="r"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algn="r"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algn="r"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l">
              <a:lnSpc>
                <a:spcPct val="90000"/>
              </a:lnSpc>
            </a:pPr>
            <a:r>
              <a:rPr lang="es-ES" altLang="es-PR" sz="2200">
                <a:latin typeface="Calibri" panose="020F0502020204030204" pitchFamily="34" charset="0"/>
              </a:rPr>
              <a:t>Se descomponen en porciones funcionales:</a:t>
            </a:r>
            <a:endParaRPr lang="en-US" altLang="es-PR" sz="2200" i="1">
              <a:latin typeface="Calibri" panose="020F0502020204030204" pitchFamily="34" charset="0"/>
            </a:endParaRPr>
          </a:p>
        </p:txBody>
      </p:sp>
      <p:pic>
        <p:nvPicPr>
          <p:cNvPr id="391184" name="Picture 20" descr="Bullet_Round_Sphere_Violete_03"/>
          <p:cNvPicPr>
            <a:picLocks noChangeAspect="1" noChangeArrowheads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90688" y="4481513"/>
            <a:ext cx="23495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34261" name="Text Box 21"/>
          <p:cNvSpPr txBox="1">
            <a:spLocks noChangeArrowheads="1"/>
          </p:cNvSpPr>
          <p:nvPr/>
        </p:nvSpPr>
        <p:spPr bwMode="auto">
          <a:xfrm>
            <a:off x="1835150" y="4826000"/>
            <a:ext cx="7056438" cy="863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80000"/>
              </a:lnSpc>
              <a:defRPr/>
            </a:pPr>
            <a:r>
              <a:rPr lang="es-ES" altLang="es-PR" sz="210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Mediante esta evolución funcional, gradualmente, el atleta recupera tales destrezas vitales, dentro de los límites de su progresión individualizada</a:t>
            </a:r>
            <a:endParaRPr lang="en-US" altLang="es-PR" sz="2100">
              <a:effectLst>
                <a:outerShdw blurRad="38100" dist="38100" dir="2700000" algn="tl">
                  <a:srgbClr val="C0C0C0"/>
                </a:outerShdw>
              </a:effectLst>
              <a:latin typeface="Times New Roman" panose="02020603050405020304" pitchFamily="18" charset="0"/>
            </a:endParaRPr>
          </a:p>
        </p:txBody>
      </p:sp>
    </p:spTree>
    <p:custDataLst>
      <p:tags r:id="rId1"/>
    </p:custDataLst>
  </p:cSld>
  <p:clrMapOvr>
    <a:masterClrMapping/>
  </p:clrMapOvr>
  <p:transition spd="slow">
    <p:newsflash/>
    <p:sndAc>
      <p:stSnd>
        <p:snd r:embed="rId4" name="breeze.wav"/>
      </p:stSnd>
    </p:sndAc>
  </p:transition>
</p:sld>
</file>

<file path=ppt/slides/slide1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3218" name="Text Box 6"/>
          <p:cNvSpPr txBox="1">
            <a:spLocks noChangeArrowheads="1"/>
          </p:cNvSpPr>
          <p:nvPr/>
        </p:nvSpPr>
        <p:spPr bwMode="auto">
          <a:xfrm>
            <a:off x="250825" y="5805488"/>
            <a:ext cx="8893175" cy="576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•"/>
              <a:tabLst>
                <a:tab pos="7485063" algn="l"/>
              </a:tabLst>
              <a:defRPr sz="28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>
              <a:spcBef>
                <a:spcPts val="300"/>
              </a:spcBef>
              <a:buClr>
                <a:schemeClr val="accent2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600">
                <a:solidFill>
                  <a:schemeClr val="accent2"/>
                </a:solidFill>
                <a:latin typeface="Georgia" panose="02040502050405020303" pitchFamily="18" charset="0"/>
              </a:defRPr>
            </a:lvl2pPr>
            <a:lvl3pPr marL="11430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tabLst>
                <a:tab pos="7485063" algn="l"/>
              </a:tabLst>
              <a:defRPr sz="2400">
                <a:solidFill>
                  <a:schemeClr val="accent1"/>
                </a:solidFill>
                <a:latin typeface="Georgia" panose="02040502050405020303" pitchFamily="18" charset="0"/>
              </a:defRPr>
            </a:lvl3pPr>
            <a:lvl4pPr marL="16002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tabLst>
                <a:tab pos="7485063" algn="l"/>
              </a:tabLst>
              <a:defRPr sz="2200">
                <a:solidFill>
                  <a:schemeClr val="accent1"/>
                </a:solidFill>
                <a:latin typeface="Georgia" panose="02040502050405020303" pitchFamily="18" charset="0"/>
              </a:defRPr>
            </a:lvl4pPr>
            <a:lvl5pPr marL="2057400" indent="-228600"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es-ES" altLang="es-PR" sz="1200" i="1">
                <a:latin typeface="Times New Roman" panose="02020603050405020304" pitchFamily="18" charset="0"/>
              </a:rPr>
              <a:t>NOTA</a:t>
            </a:r>
            <a:r>
              <a:rPr lang="es-ES" altLang="es-PR" sz="1200">
                <a:latin typeface="Times New Roman" panose="02020603050405020304" pitchFamily="18" charset="0"/>
              </a:rPr>
              <a:t>.</a:t>
            </a:r>
            <a:r>
              <a:rPr lang="es-ES" altLang="es-PR" sz="1200" b="0">
                <a:latin typeface="Times New Roman" panose="02020603050405020304" pitchFamily="18" charset="0"/>
              </a:rPr>
              <a:t> Adaptado de: “Essential Considerations in Designing a Rehabilitation Program for the Injured Patient,” por W. E. Prentice. En </a:t>
            </a:r>
            <a:r>
              <a:rPr lang="en-US" altLang="es-PR" sz="1200" i="1">
                <a:latin typeface="Times New Roman" panose="02020603050405020304" pitchFamily="18" charset="0"/>
              </a:rPr>
              <a:t>Rehabilitation Techniques for Sports Medicine and Athletic Training</a:t>
            </a:r>
            <a:r>
              <a:rPr lang="en-US" altLang="es-PR" sz="1200" b="0">
                <a:latin typeface="Times New Roman" panose="02020603050405020304" pitchFamily="18" charset="0"/>
              </a:rPr>
              <a:t>. 5ta. ed.; (p. 13), por</a:t>
            </a:r>
            <a:r>
              <a:rPr lang="es-ES" altLang="es-PR" sz="1200">
                <a:latin typeface="Times New Roman" panose="02020603050405020304" pitchFamily="18" charset="0"/>
              </a:rPr>
              <a:t> </a:t>
            </a:r>
            <a:r>
              <a:rPr lang="es-ES" altLang="es-PR" sz="1200" b="0">
                <a:latin typeface="Times New Roman" panose="02020603050405020304" pitchFamily="18" charset="0"/>
              </a:rPr>
              <a:t>W. E. Prentice (Ed.), 2011, New York, NY: McGraw-Hill, an imprint of The McGraw-Hill Companies, Inc. C</a:t>
            </a:r>
            <a:r>
              <a:rPr lang="en-US" altLang="es-PR" sz="1200" b="0">
                <a:latin typeface="Times New Roman" panose="02020603050405020304" pitchFamily="18" charset="0"/>
              </a:rPr>
              <a:t>opyright 2011 por The McGraw-Hill Companies, Inc.</a:t>
            </a:r>
          </a:p>
        </p:txBody>
      </p:sp>
      <p:sp>
        <p:nvSpPr>
          <p:cNvPr id="1032195" name="Text Box 3"/>
          <p:cNvSpPr txBox="1">
            <a:spLocks noChangeArrowheads="1"/>
          </p:cNvSpPr>
          <p:nvPr/>
        </p:nvSpPr>
        <p:spPr bwMode="auto">
          <a:xfrm>
            <a:off x="900113" y="3497263"/>
            <a:ext cx="8243887" cy="4127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defRPr/>
            </a:pPr>
            <a:r>
              <a:rPr lang="en-US" altLang="es-PR" sz="2100">
                <a:solidFill>
                  <a:srgbClr val="000000"/>
                </a:solidFill>
              </a:rPr>
              <a:t>Progresiones funcionales graduales:</a:t>
            </a:r>
            <a:endParaRPr lang="en-US" altLang="es-PR" sz="2100" b="0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393220" name="Picture 4" descr="Bullet_Round_Diamond_Maggenta_02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4213" y="3584575"/>
            <a:ext cx="276225" cy="273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32197" name="Text Box 5"/>
          <p:cNvSpPr txBox="1">
            <a:spLocks noChangeArrowheads="1"/>
          </p:cNvSpPr>
          <p:nvPr/>
        </p:nvSpPr>
        <p:spPr bwMode="auto">
          <a:xfrm>
            <a:off x="1262063" y="3949700"/>
            <a:ext cx="7702550" cy="393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es-ES" altLang="es-PR" sz="2200">
                <a:solidFill>
                  <a:srgbClr val="000000"/>
                </a:solidFill>
                <a:latin typeface="Arial" panose="020B0604020202020204" pitchFamily="34" charset="0"/>
              </a:rPr>
              <a:t>Fases:</a:t>
            </a:r>
            <a:endParaRPr lang="en-US" altLang="es-PR" b="0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393222" name="Picture 6" descr="Bullets_Arrow-Thin_Green_Right_02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42988" y="3983038"/>
            <a:ext cx="284162" cy="288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32199" name="Text Box 7"/>
          <p:cNvSpPr txBox="1">
            <a:spLocks noChangeArrowheads="1"/>
          </p:cNvSpPr>
          <p:nvPr/>
        </p:nvSpPr>
        <p:spPr bwMode="auto">
          <a:xfrm>
            <a:off x="1547813" y="4414838"/>
            <a:ext cx="7596187" cy="3603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80000"/>
              </a:lnSpc>
              <a:defRPr/>
            </a:pPr>
            <a:r>
              <a:rPr lang="es-ES" altLang="es-PR" sz="2200">
                <a:solidFill>
                  <a:srgbClr val="000000"/>
                </a:solidFill>
                <a:latin typeface="Calibri" panose="020F0502020204030204" pitchFamily="34" charset="0"/>
              </a:rPr>
              <a:t>Fase de estabilización</a:t>
            </a:r>
            <a:endParaRPr lang="en-US" altLang="es-PR" sz="2200" b="0" i="1" u="sng">
              <a:solidFill>
                <a:srgbClr val="484876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393224" name="Picture 8" descr="Bullet_Square_Belved_Red1_02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03350" y="4486275"/>
            <a:ext cx="184150" cy="18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32205" name="Text Box 13"/>
          <p:cNvSpPr txBox="1">
            <a:spLocks noChangeArrowheads="1"/>
          </p:cNvSpPr>
          <p:nvPr/>
        </p:nvSpPr>
        <p:spPr bwMode="auto">
          <a:xfrm>
            <a:off x="574675" y="2636838"/>
            <a:ext cx="8318500" cy="860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eaLnBrk="1" hangingPunct="1">
              <a:lnSpc>
                <a:spcPct val="90000"/>
              </a:lnSpc>
              <a:spcBef>
                <a:spcPct val="20000"/>
              </a:spcBef>
              <a:defRPr/>
            </a:pPr>
            <a:r>
              <a:rPr lang="en-US" altLang="es-PR" sz="2800">
                <a:effectLst>
                  <a:outerShdw blurRad="38100" dist="38100" dir="2700000" algn="tl">
                    <a:srgbClr val="C0C0C0"/>
                  </a:outerShdw>
                </a:effectLst>
                <a:latin typeface="Calibri" panose="020F0502020204030204" pitchFamily="34" charset="0"/>
              </a:rPr>
              <a:t>Incorporar las </a:t>
            </a:r>
            <a:r>
              <a:rPr lang="en-US" altLang="es-PR" sz="280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alibri" panose="020F0502020204030204" pitchFamily="34" charset="0"/>
              </a:rPr>
              <a:t>PROGRESIONES FUNCIONALES</a:t>
            </a:r>
            <a:r>
              <a:rPr lang="en-US" altLang="es-PR" sz="2800">
                <a:effectLst>
                  <a:outerShdw blurRad="38100" dist="38100" dir="2700000" algn="tl">
                    <a:srgbClr val="C0C0C0"/>
                  </a:outerShdw>
                </a:effectLst>
                <a:latin typeface="Calibri" panose="020F0502020204030204" pitchFamily="34" charset="0"/>
              </a:rPr>
              <a:t> (</a:t>
            </a:r>
            <a:r>
              <a:rPr lang="en-US" altLang="es-PR" sz="280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alibri" panose="020F0502020204030204" pitchFamily="34" charset="0"/>
              </a:rPr>
              <a:t>EVOLUCIÓN FUNCIONAL</a:t>
            </a:r>
            <a:r>
              <a:rPr lang="en-US" altLang="es-PR" sz="2800">
                <a:effectLst>
                  <a:outerShdw blurRad="38100" dist="38100" dir="2700000" algn="tl">
                    <a:srgbClr val="C0C0C0"/>
                  </a:outerShdw>
                </a:effectLst>
                <a:latin typeface="Calibri" panose="020F0502020204030204" pitchFamily="34" charset="0"/>
              </a:rPr>
              <a:t>) apropiadas</a:t>
            </a:r>
            <a:endParaRPr lang="en-US" altLang="es-PR" sz="2500" b="0" i="1">
              <a:solidFill>
                <a:srgbClr val="484876"/>
              </a:solidFill>
              <a:latin typeface="Arial Black" panose="020B0A04020102020204" pitchFamily="34" charset="0"/>
            </a:endParaRPr>
          </a:p>
        </p:txBody>
      </p:sp>
      <p:pic>
        <p:nvPicPr>
          <p:cNvPr id="393226" name="Picture 14" descr="Bullets_Arrow_Blue1_Right_03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3850" y="2708275"/>
            <a:ext cx="271463" cy="266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32211" name="Text Box 19"/>
          <p:cNvSpPr txBox="1">
            <a:spLocks noChangeArrowheads="1"/>
          </p:cNvSpPr>
          <p:nvPr/>
        </p:nvSpPr>
        <p:spPr bwMode="auto">
          <a:xfrm>
            <a:off x="1547813" y="4846638"/>
            <a:ext cx="7596187" cy="3603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80000"/>
              </a:lnSpc>
              <a:defRPr/>
            </a:pPr>
            <a:r>
              <a:rPr lang="es-ES" altLang="es-PR" sz="2200">
                <a:solidFill>
                  <a:srgbClr val="000000"/>
                </a:solidFill>
                <a:latin typeface="Calibri" panose="020F0502020204030204" pitchFamily="34" charset="0"/>
              </a:rPr>
              <a:t>Fase de fortalecimiento</a:t>
            </a:r>
            <a:endParaRPr lang="en-US" altLang="es-PR" sz="2200" b="0" i="1" u="sng">
              <a:solidFill>
                <a:srgbClr val="484876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393228" name="Picture 20" descr="Bullet_Square_Belved_Red1_02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03350" y="4918075"/>
            <a:ext cx="184150" cy="18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32213" name="Text Box 21"/>
          <p:cNvSpPr txBox="1">
            <a:spLocks noChangeArrowheads="1"/>
          </p:cNvSpPr>
          <p:nvPr/>
        </p:nvSpPr>
        <p:spPr bwMode="auto">
          <a:xfrm>
            <a:off x="1547813" y="5278438"/>
            <a:ext cx="7596187" cy="3603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80000"/>
              </a:lnSpc>
              <a:defRPr/>
            </a:pPr>
            <a:r>
              <a:rPr lang="es-ES" altLang="es-PR" sz="2200">
                <a:solidFill>
                  <a:srgbClr val="000000"/>
                </a:solidFill>
                <a:latin typeface="Calibri" panose="020F0502020204030204" pitchFamily="34" charset="0"/>
              </a:rPr>
              <a:t>Fase de potencia</a:t>
            </a:r>
            <a:endParaRPr lang="en-US" altLang="es-PR" sz="2200" b="0" i="1" u="sng">
              <a:solidFill>
                <a:srgbClr val="484876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393230" name="Picture 22" descr="Bullet_Square_Belved_Red1_02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03350" y="5349875"/>
            <a:ext cx="184150" cy="18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Title 1"/>
          <p:cNvSpPr>
            <a:spLocks/>
          </p:cNvSpPr>
          <p:nvPr/>
        </p:nvSpPr>
        <p:spPr bwMode="auto">
          <a:xfrm>
            <a:off x="0" y="836613"/>
            <a:ext cx="9144000" cy="3603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1pPr>
            <a:lvl2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2pPr>
            <a:lvl3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3pPr>
            <a:lvl4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4pPr>
            <a:lvl5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9pPr>
          </a:lstStyle>
          <a:p>
            <a:pPr algn="ctr">
              <a:lnSpc>
                <a:spcPct val="110000"/>
              </a:lnSpc>
              <a:defRPr/>
            </a:pPr>
            <a:r>
              <a:rPr lang="es-PR" altLang="es-PR" sz="2500" b="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PROGRAMA DE REHABILITACIÓN: </a:t>
            </a:r>
            <a:r>
              <a:rPr lang="es-PR" altLang="es-PR" sz="2500" b="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METAS</a:t>
            </a:r>
          </a:p>
        </p:txBody>
      </p:sp>
      <p:sp>
        <p:nvSpPr>
          <p:cNvPr id="3" name="Title 1"/>
          <p:cNvSpPr>
            <a:spLocks/>
          </p:cNvSpPr>
          <p:nvPr/>
        </p:nvSpPr>
        <p:spPr bwMode="auto">
          <a:xfrm>
            <a:off x="0" y="1270000"/>
            <a:ext cx="9144000" cy="50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1pPr>
            <a:lvl2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2pPr>
            <a:lvl3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3pPr>
            <a:lvl4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4pPr>
            <a:lvl5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9pPr>
          </a:lstStyle>
          <a:p>
            <a:pPr algn="ctr">
              <a:lnSpc>
                <a:spcPct val="120000"/>
              </a:lnSpc>
              <a:defRPr/>
            </a:pPr>
            <a:r>
              <a:rPr lang="es-PR" altLang="es-PR" sz="2800" b="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* A Corto y Largo Plazo*</a:t>
            </a:r>
          </a:p>
        </p:txBody>
      </p:sp>
      <p:pic>
        <p:nvPicPr>
          <p:cNvPr id="393233" name="Picture 25" descr="CURVHEAD"/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27088" y="1916113"/>
            <a:ext cx="7488237" cy="5762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4" name="Title 1"/>
          <p:cNvSpPr>
            <a:spLocks/>
          </p:cNvSpPr>
          <p:nvPr/>
        </p:nvSpPr>
        <p:spPr bwMode="auto">
          <a:xfrm>
            <a:off x="898525" y="1916113"/>
            <a:ext cx="7129463" cy="477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1pPr>
            <a:lvl2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2pPr>
            <a:lvl3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3pPr>
            <a:lvl4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4pPr>
            <a:lvl5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9pPr>
          </a:lstStyle>
          <a:p>
            <a:pPr algn="ctr">
              <a:lnSpc>
                <a:spcPct val="120000"/>
              </a:lnSpc>
              <a:defRPr/>
            </a:pPr>
            <a:r>
              <a:rPr lang="es-PR" altLang="es-PR" sz="2800" b="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 </a:t>
            </a:r>
            <a:r>
              <a:rPr lang="es-PR" altLang="es-PR" sz="2600" b="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Componentes o Metas a Corto Plazo</a:t>
            </a:r>
          </a:p>
        </p:txBody>
      </p:sp>
    </p:spTree>
    <p:custDataLst>
      <p:tags r:id="rId1"/>
    </p:custDataLst>
  </p:cSld>
  <p:clrMapOvr>
    <a:masterClrMapping/>
  </p:clrMapOvr>
  <p:transition spd="slow">
    <p:newsflash/>
    <p:sndAc>
      <p:stSnd>
        <p:snd r:embed="rId4" name="breeze.wav"/>
      </p:stSnd>
    </p:sndAc>
  </p:transition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034" name="Text Box 6"/>
          <p:cNvSpPr txBox="1">
            <a:spLocks noChangeArrowheads="1"/>
          </p:cNvSpPr>
          <p:nvPr/>
        </p:nvSpPr>
        <p:spPr bwMode="auto">
          <a:xfrm>
            <a:off x="179388" y="6092825"/>
            <a:ext cx="8964612" cy="360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•"/>
              <a:tabLst>
                <a:tab pos="7485063" algn="l"/>
              </a:tabLst>
              <a:defRPr sz="28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>
              <a:spcBef>
                <a:spcPts val="300"/>
              </a:spcBef>
              <a:buClr>
                <a:schemeClr val="accent2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600">
                <a:solidFill>
                  <a:schemeClr val="accent2"/>
                </a:solidFill>
                <a:latin typeface="Georgia" panose="02040502050405020303" pitchFamily="18" charset="0"/>
              </a:defRPr>
            </a:lvl2pPr>
            <a:lvl3pPr marL="11430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tabLst>
                <a:tab pos="7485063" algn="l"/>
              </a:tabLst>
              <a:defRPr sz="2400">
                <a:solidFill>
                  <a:schemeClr val="accent1"/>
                </a:solidFill>
                <a:latin typeface="Georgia" panose="02040502050405020303" pitchFamily="18" charset="0"/>
              </a:defRPr>
            </a:lvl3pPr>
            <a:lvl4pPr marL="16002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tabLst>
                <a:tab pos="7485063" algn="l"/>
              </a:tabLst>
              <a:defRPr sz="2200">
                <a:solidFill>
                  <a:schemeClr val="accent1"/>
                </a:solidFill>
                <a:latin typeface="Georgia" panose="02040502050405020303" pitchFamily="18" charset="0"/>
              </a:defRPr>
            </a:lvl4pPr>
            <a:lvl5pPr marL="2057400" indent="-228600"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es-ES" altLang="es-PR" sz="1200" i="1">
                <a:latin typeface="Times New Roman" panose="02020603050405020304" pitchFamily="18" charset="0"/>
              </a:rPr>
              <a:t>NOTA</a:t>
            </a:r>
            <a:r>
              <a:rPr lang="es-ES" altLang="es-PR" sz="1200">
                <a:latin typeface="Times New Roman" panose="02020603050405020304" pitchFamily="18" charset="0"/>
              </a:rPr>
              <a:t>.</a:t>
            </a:r>
            <a:r>
              <a:rPr lang="es-ES" altLang="es-PR" sz="1200" b="0">
                <a:latin typeface="Times New Roman" panose="02020603050405020304" pitchFamily="18" charset="0"/>
              </a:rPr>
              <a:t> Adaptado de: </a:t>
            </a:r>
            <a:r>
              <a:rPr lang="en-US" altLang="es-PR" sz="1200" i="1">
                <a:latin typeface="Times New Roman" panose="02020603050405020304" pitchFamily="18" charset="0"/>
              </a:rPr>
              <a:t>Técnicas de Rehabilitación en Medicina Deportiva</a:t>
            </a:r>
            <a:r>
              <a:rPr lang="en-US" altLang="es-PR" sz="1200" b="0">
                <a:latin typeface="Times New Roman" panose="02020603050405020304" pitchFamily="18" charset="0"/>
              </a:rPr>
              <a:t>. 4ta. ed.; (p. 3), por W. E.Prentice, 2009, Barcelona, España: Editorial Paidotribo. Copyright 2009 por William E. Prentice.</a:t>
            </a:r>
          </a:p>
        </p:txBody>
      </p:sp>
      <p:pic>
        <p:nvPicPr>
          <p:cNvPr id="44035" name="Picture 43" descr="75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92275" y="836613"/>
            <a:ext cx="5832475" cy="5126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custDataLst>
      <p:tags r:id="rId1"/>
    </p:custDataLst>
  </p:cSld>
  <p:clrMapOvr>
    <a:masterClrMapping/>
  </p:clrMapOvr>
  <p:transition spd="slow">
    <p:newsflash/>
    <p:sndAc>
      <p:stSnd>
        <p:snd r:embed="rId4" name="breeze.wav"/>
      </p:stSnd>
    </p:sndAc>
  </p:transition>
</p:sld>
</file>

<file path=ppt/slides/slide1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5266" name="Text Box 6"/>
          <p:cNvSpPr txBox="1">
            <a:spLocks noChangeArrowheads="1"/>
          </p:cNvSpPr>
          <p:nvPr/>
        </p:nvSpPr>
        <p:spPr bwMode="auto">
          <a:xfrm>
            <a:off x="250825" y="5805488"/>
            <a:ext cx="8893175" cy="576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•"/>
              <a:tabLst>
                <a:tab pos="7485063" algn="l"/>
              </a:tabLst>
              <a:defRPr sz="28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>
              <a:spcBef>
                <a:spcPts val="300"/>
              </a:spcBef>
              <a:buClr>
                <a:schemeClr val="accent2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600">
                <a:solidFill>
                  <a:schemeClr val="accent2"/>
                </a:solidFill>
                <a:latin typeface="Georgia" panose="02040502050405020303" pitchFamily="18" charset="0"/>
              </a:defRPr>
            </a:lvl2pPr>
            <a:lvl3pPr marL="11430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tabLst>
                <a:tab pos="7485063" algn="l"/>
              </a:tabLst>
              <a:defRPr sz="2400">
                <a:solidFill>
                  <a:schemeClr val="accent1"/>
                </a:solidFill>
                <a:latin typeface="Georgia" panose="02040502050405020303" pitchFamily="18" charset="0"/>
              </a:defRPr>
            </a:lvl3pPr>
            <a:lvl4pPr marL="16002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tabLst>
                <a:tab pos="7485063" algn="l"/>
              </a:tabLst>
              <a:defRPr sz="2200">
                <a:solidFill>
                  <a:schemeClr val="accent1"/>
                </a:solidFill>
                <a:latin typeface="Georgia" panose="02040502050405020303" pitchFamily="18" charset="0"/>
              </a:defRPr>
            </a:lvl4pPr>
            <a:lvl5pPr marL="2057400" indent="-228600"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es-ES" altLang="es-PR" sz="1200" i="1">
                <a:latin typeface="Times New Roman" panose="02020603050405020304" pitchFamily="18" charset="0"/>
              </a:rPr>
              <a:t>NOTA</a:t>
            </a:r>
            <a:r>
              <a:rPr lang="es-ES" altLang="es-PR" sz="1200">
                <a:latin typeface="Times New Roman" panose="02020603050405020304" pitchFamily="18" charset="0"/>
              </a:rPr>
              <a:t>.</a:t>
            </a:r>
            <a:r>
              <a:rPr lang="es-ES" altLang="es-PR" sz="1200" b="0">
                <a:latin typeface="Times New Roman" panose="02020603050405020304" pitchFamily="18" charset="0"/>
              </a:rPr>
              <a:t> Adaptado de: “Essential Considerations in Designing a Rehabilitation Program for the Injured Patient,” por W. E. Prentice. En </a:t>
            </a:r>
            <a:r>
              <a:rPr lang="en-US" altLang="es-PR" sz="1200" i="1">
                <a:latin typeface="Times New Roman" panose="02020603050405020304" pitchFamily="18" charset="0"/>
              </a:rPr>
              <a:t>Rehabilitation Techniques for Sports Medicine and Athletic Training</a:t>
            </a:r>
            <a:r>
              <a:rPr lang="en-US" altLang="es-PR" sz="1200" b="0">
                <a:latin typeface="Times New Roman" panose="02020603050405020304" pitchFamily="18" charset="0"/>
              </a:rPr>
              <a:t>. 5ta. ed.; (p. 13), por</a:t>
            </a:r>
            <a:r>
              <a:rPr lang="es-ES" altLang="es-PR" sz="1200">
                <a:latin typeface="Times New Roman" panose="02020603050405020304" pitchFamily="18" charset="0"/>
              </a:rPr>
              <a:t> </a:t>
            </a:r>
            <a:r>
              <a:rPr lang="es-ES" altLang="es-PR" sz="1200" b="0">
                <a:latin typeface="Times New Roman" panose="02020603050405020304" pitchFamily="18" charset="0"/>
              </a:rPr>
              <a:t>W. E. Prentice (Ed.), 2011, New York, NY: McGraw-Hill, an imprint of The McGraw-Hill Companies, Inc. C</a:t>
            </a:r>
            <a:r>
              <a:rPr lang="en-US" altLang="es-PR" sz="1200" b="0">
                <a:latin typeface="Times New Roman" panose="02020603050405020304" pitchFamily="18" charset="0"/>
              </a:rPr>
              <a:t>opyright 2011 por The McGraw-Hill Companies, Inc.</a:t>
            </a:r>
          </a:p>
        </p:txBody>
      </p:sp>
      <p:sp>
        <p:nvSpPr>
          <p:cNvPr id="1036291" name="Text Box 3"/>
          <p:cNvSpPr txBox="1">
            <a:spLocks noChangeArrowheads="1"/>
          </p:cNvSpPr>
          <p:nvPr/>
        </p:nvSpPr>
        <p:spPr bwMode="auto">
          <a:xfrm>
            <a:off x="900113" y="3087688"/>
            <a:ext cx="8243887" cy="4127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defRPr/>
            </a:pPr>
            <a:r>
              <a:rPr lang="en-US" altLang="es-PR" sz="210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Fase de estabilización</a:t>
            </a:r>
            <a:r>
              <a:rPr lang="en-US" altLang="es-PR" sz="2100">
                <a:solidFill>
                  <a:srgbClr val="000000"/>
                </a:solidFill>
              </a:rPr>
              <a:t> - </a:t>
            </a:r>
            <a:r>
              <a:rPr lang="en-US" altLang="es-PR" sz="2100" i="1">
                <a:solidFill>
                  <a:srgbClr val="000000"/>
                </a:solidFill>
              </a:rPr>
              <a:t>Finalidad Inicial de los Ejercicios</a:t>
            </a:r>
            <a:r>
              <a:rPr lang="en-US" altLang="es-PR" sz="2100">
                <a:solidFill>
                  <a:srgbClr val="000000"/>
                </a:solidFill>
              </a:rPr>
              <a:t>:</a:t>
            </a:r>
            <a:endParaRPr lang="en-US" altLang="es-PR" sz="2100" b="0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395268" name="Picture 4" descr="Bullet_Round_Diamond_Maggenta_02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4213" y="3141663"/>
            <a:ext cx="276225" cy="273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36293" name="Text Box 5"/>
          <p:cNvSpPr txBox="1">
            <a:spLocks noChangeArrowheads="1"/>
          </p:cNvSpPr>
          <p:nvPr/>
        </p:nvSpPr>
        <p:spPr bwMode="auto">
          <a:xfrm>
            <a:off x="1262063" y="3540125"/>
            <a:ext cx="7702550" cy="6953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es-ES" altLang="es-PR" sz="2200">
                <a:solidFill>
                  <a:srgbClr val="000000"/>
                </a:solidFill>
                <a:latin typeface="Arial" panose="020B0604020202020204" pitchFamily="34" charset="0"/>
              </a:rPr>
              <a:t>Corrección de los déficits en la integridad estructural de la cadena kinética, incluyendo:</a:t>
            </a:r>
            <a:endParaRPr lang="en-US" altLang="es-PR" b="0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395270" name="Picture 6" descr="Bullets_Arrow-Thin_Green_Right_02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42988" y="3573463"/>
            <a:ext cx="284162" cy="288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36295" name="Text Box 7"/>
          <p:cNvSpPr txBox="1">
            <a:spLocks noChangeArrowheads="1"/>
          </p:cNvSpPr>
          <p:nvPr/>
        </p:nvSpPr>
        <p:spPr bwMode="auto">
          <a:xfrm>
            <a:off x="1547813" y="4221163"/>
            <a:ext cx="7596187" cy="3603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80000"/>
              </a:lnSpc>
              <a:defRPr/>
            </a:pPr>
            <a:r>
              <a:rPr lang="es-ES" altLang="es-PR" sz="2200">
                <a:solidFill>
                  <a:srgbClr val="000000"/>
                </a:solidFill>
                <a:latin typeface="Calibri" panose="020F0502020204030204" pitchFamily="34" charset="0"/>
              </a:rPr>
              <a:t>Disfunción muscular</a:t>
            </a:r>
            <a:endParaRPr lang="en-US" altLang="es-PR" sz="2200" b="0" i="1" u="sng">
              <a:solidFill>
                <a:srgbClr val="484876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395272" name="Picture 8" descr="Bullet_Square_Belved_Red1_02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03350" y="4292600"/>
            <a:ext cx="184150" cy="18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36301" name="Text Box 13"/>
          <p:cNvSpPr txBox="1">
            <a:spLocks noChangeArrowheads="1"/>
          </p:cNvSpPr>
          <p:nvPr/>
        </p:nvSpPr>
        <p:spPr bwMode="auto">
          <a:xfrm>
            <a:off x="574675" y="2227263"/>
            <a:ext cx="8318500" cy="860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eaLnBrk="1" hangingPunct="1">
              <a:lnSpc>
                <a:spcPct val="90000"/>
              </a:lnSpc>
              <a:spcBef>
                <a:spcPct val="20000"/>
              </a:spcBef>
              <a:defRPr/>
            </a:pPr>
            <a:r>
              <a:rPr lang="en-US" altLang="es-PR" sz="2800">
                <a:effectLst>
                  <a:outerShdw blurRad="38100" dist="38100" dir="2700000" algn="tl">
                    <a:srgbClr val="C0C0C0"/>
                  </a:outerShdw>
                </a:effectLst>
                <a:latin typeface="Calibri" panose="020F0502020204030204" pitchFamily="34" charset="0"/>
              </a:rPr>
              <a:t>Incorporar las </a:t>
            </a:r>
            <a:r>
              <a:rPr lang="en-US" altLang="es-PR" sz="280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alibri" panose="020F0502020204030204" pitchFamily="34" charset="0"/>
              </a:rPr>
              <a:t>PROGRESIONES FUNCIONALES</a:t>
            </a:r>
            <a:r>
              <a:rPr lang="en-US" altLang="es-PR" sz="2800">
                <a:effectLst>
                  <a:outerShdw blurRad="38100" dist="38100" dir="2700000" algn="tl">
                    <a:srgbClr val="C0C0C0"/>
                  </a:outerShdw>
                </a:effectLst>
                <a:latin typeface="Calibri" panose="020F0502020204030204" pitchFamily="34" charset="0"/>
              </a:rPr>
              <a:t> (</a:t>
            </a:r>
            <a:r>
              <a:rPr lang="en-US" altLang="es-PR" sz="280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alibri" panose="020F0502020204030204" pitchFamily="34" charset="0"/>
              </a:rPr>
              <a:t>EVOLUCIÓN FUNCIONAL</a:t>
            </a:r>
            <a:r>
              <a:rPr lang="en-US" altLang="es-PR" sz="2800">
                <a:effectLst>
                  <a:outerShdw blurRad="38100" dist="38100" dir="2700000" algn="tl">
                    <a:srgbClr val="C0C0C0"/>
                  </a:outerShdw>
                </a:effectLst>
                <a:latin typeface="Calibri" panose="020F0502020204030204" pitchFamily="34" charset="0"/>
              </a:rPr>
              <a:t>) apropiadas</a:t>
            </a:r>
            <a:endParaRPr lang="en-US" altLang="es-PR" sz="2500" b="0" i="1">
              <a:solidFill>
                <a:srgbClr val="484876"/>
              </a:solidFill>
              <a:latin typeface="Arial Black" panose="020B0A04020102020204" pitchFamily="34" charset="0"/>
            </a:endParaRPr>
          </a:p>
        </p:txBody>
      </p:sp>
      <p:pic>
        <p:nvPicPr>
          <p:cNvPr id="395274" name="Picture 14" descr="Bullets_Arrow_Blue1_Right_03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3850" y="2298700"/>
            <a:ext cx="271463" cy="266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Title 1"/>
          <p:cNvSpPr>
            <a:spLocks/>
          </p:cNvSpPr>
          <p:nvPr/>
        </p:nvSpPr>
        <p:spPr bwMode="auto">
          <a:xfrm>
            <a:off x="0" y="620713"/>
            <a:ext cx="9144000" cy="3603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1pPr>
            <a:lvl2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2pPr>
            <a:lvl3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3pPr>
            <a:lvl4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4pPr>
            <a:lvl5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9pPr>
          </a:lstStyle>
          <a:p>
            <a:pPr algn="ctr">
              <a:lnSpc>
                <a:spcPct val="110000"/>
              </a:lnSpc>
              <a:defRPr/>
            </a:pPr>
            <a:r>
              <a:rPr lang="es-PR" altLang="es-PR" sz="2100" b="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PROGRAMA DE REHABILITACIÓN: </a:t>
            </a:r>
            <a:r>
              <a:rPr lang="es-PR" altLang="es-PR" sz="2100" b="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METAS</a:t>
            </a:r>
          </a:p>
        </p:txBody>
      </p:sp>
      <p:sp>
        <p:nvSpPr>
          <p:cNvPr id="3" name="Title 1"/>
          <p:cNvSpPr>
            <a:spLocks/>
          </p:cNvSpPr>
          <p:nvPr/>
        </p:nvSpPr>
        <p:spPr bwMode="auto">
          <a:xfrm>
            <a:off x="0" y="1052513"/>
            <a:ext cx="9144000" cy="288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1pPr>
            <a:lvl2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2pPr>
            <a:lvl3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3pPr>
            <a:lvl4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4pPr>
            <a:lvl5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9pPr>
          </a:lstStyle>
          <a:p>
            <a:pPr algn="ctr">
              <a:lnSpc>
                <a:spcPct val="120000"/>
              </a:lnSpc>
              <a:defRPr/>
            </a:pPr>
            <a:r>
              <a:rPr lang="es-PR" altLang="es-PR" sz="2400" b="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* A Corto y Largo Plazo*</a:t>
            </a:r>
          </a:p>
        </p:txBody>
      </p:sp>
      <p:pic>
        <p:nvPicPr>
          <p:cNvPr id="395277" name="Picture 17" descr="CURVHEAD"/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63713" y="1555750"/>
            <a:ext cx="6264275" cy="5048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4" name="Title 1"/>
          <p:cNvSpPr>
            <a:spLocks/>
          </p:cNvSpPr>
          <p:nvPr/>
        </p:nvSpPr>
        <p:spPr bwMode="auto">
          <a:xfrm>
            <a:off x="1836738" y="1555750"/>
            <a:ext cx="5903912" cy="431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1pPr>
            <a:lvl2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2pPr>
            <a:lvl3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3pPr>
            <a:lvl4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4pPr>
            <a:lvl5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9pPr>
          </a:lstStyle>
          <a:p>
            <a:pPr algn="ctr">
              <a:lnSpc>
                <a:spcPct val="120000"/>
              </a:lnSpc>
              <a:defRPr/>
            </a:pPr>
            <a:r>
              <a:rPr lang="es-PR" altLang="es-PR" sz="2400" b="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 </a:t>
            </a:r>
            <a:r>
              <a:rPr lang="es-PR" altLang="es-PR" sz="2200" b="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Componentes o Metas a Corto Plazo</a:t>
            </a:r>
          </a:p>
        </p:txBody>
      </p:sp>
      <p:sp>
        <p:nvSpPr>
          <p:cNvPr id="1036307" name="Text Box 19"/>
          <p:cNvSpPr txBox="1">
            <a:spLocks noChangeArrowheads="1"/>
          </p:cNvSpPr>
          <p:nvPr/>
        </p:nvSpPr>
        <p:spPr bwMode="auto">
          <a:xfrm>
            <a:off x="1547813" y="4581525"/>
            <a:ext cx="7596187" cy="3603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80000"/>
              </a:lnSpc>
              <a:defRPr/>
            </a:pPr>
            <a:r>
              <a:rPr lang="es-ES" altLang="es-PR" sz="2200">
                <a:solidFill>
                  <a:srgbClr val="000000"/>
                </a:solidFill>
                <a:latin typeface="Calibri" panose="020F0502020204030204" pitchFamily="34" charset="0"/>
              </a:rPr>
              <a:t>Disfunción articular</a:t>
            </a:r>
            <a:endParaRPr lang="en-US" altLang="es-PR" sz="2200" b="0" i="1" u="sng">
              <a:solidFill>
                <a:srgbClr val="484876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395280" name="Picture 20" descr="Bullet_Square_Belved_Red1_02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03350" y="4652963"/>
            <a:ext cx="184150" cy="18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36309" name="Text Box 21"/>
          <p:cNvSpPr txBox="1">
            <a:spLocks noChangeArrowheads="1"/>
          </p:cNvSpPr>
          <p:nvPr/>
        </p:nvSpPr>
        <p:spPr bwMode="auto">
          <a:xfrm>
            <a:off x="1547813" y="4941888"/>
            <a:ext cx="7596187" cy="3603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80000"/>
              </a:lnSpc>
              <a:defRPr/>
            </a:pPr>
            <a:r>
              <a:rPr lang="es-ES" altLang="es-PR" sz="2200">
                <a:solidFill>
                  <a:srgbClr val="000000"/>
                </a:solidFill>
                <a:latin typeface="Calibri" panose="020F0502020204030204" pitchFamily="34" charset="0"/>
              </a:rPr>
              <a:t>Déficit neuromusculares</a:t>
            </a:r>
            <a:endParaRPr lang="en-US" altLang="es-PR" sz="2200" b="0" i="1" u="sng">
              <a:solidFill>
                <a:srgbClr val="484876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395282" name="Picture 22" descr="Bullet_Square_Belved_Red1_02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03350" y="5013325"/>
            <a:ext cx="184150" cy="18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36311" name="Text Box 23"/>
          <p:cNvSpPr txBox="1">
            <a:spLocks noChangeArrowheads="1"/>
          </p:cNvSpPr>
          <p:nvPr/>
        </p:nvSpPr>
        <p:spPr bwMode="auto">
          <a:xfrm>
            <a:off x="1547813" y="5300663"/>
            <a:ext cx="7596187" cy="3603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80000"/>
              </a:lnSpc>
              <a:defRPr/>
            </a:pPr>
            <a:r>
              <a:rPr lang="es-ES" altLang="es-PR" sz="2200">
                <a:solidFill>
                  <a:srgbClr val="000000"/>
                </a:solidFill>
                <a:latin typeface="Calibri" panose="020F0502020204030204" pitchFamily="34" charset="0"/>
              </a:rPr>
              <a:t>Control postural (ortostático) y estabilidad</a:t>
            </a:r>
            <a:endParaRPr lang="en-US" altLang="es-PR" sz="2200" b="0" i="1" u="sng">
              <a:solidFill>
                <a:srgbClr val="484876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395284" name="Picture 24" descr="Bullet_Square_Belved_Red1_02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03350" y="5372100"/>
            <a:ext cx="184150" cy="18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custDataLst>
      <p:tags r:id="rId1"/>
    </p:custDataLst>
  </p:cSld>
  <p:clrMapOvr>
    <a:masterClrMapping/>
  </p:clrMapOvr>
  <p:transition spd="slow">
    <p:newsflash/>
    <p:sndAc>
      <p:stSnd>
        <p:snd r:embed="rId4" name="breeze.wav"/>
      </p:stSnd>
    </p:sndAc>
  </p:transition>
</p:sld>
</file>

<file path=ppt/slides/slide1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7314" name="Text Box 6"/>
          <p:cNvSpPr txBox="1">
            <a:spLocks noChangeArrowheads="1"/>
          </p:cNvSpPr>
          <p:nvPr/>
        </p:nvSpPr>
        <p:spPr bwMode="auto">
          <a:xfrm>
            <a:off x="250825" y="5805488"/>
            <a:ext cx="8893175" cy="576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•"/>
              <a:tabLst>
                <a:tab pos="7485063" algn="l"/>
              </a:tabLst>
              <a:defRPr sz="28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>
              <a:spcBef>
                <a:spcPts val="300"/>
              </a:spcBef>
              <a:buClr>
                <a:schemeClr val="accent2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600">
                <a:solidFill>
                  <a:schemeClr val="accent2"/>
                </a:solidFill>
                <a:latin typeface="Georgia" panose="02040502050405020303" pitchFamily="18" charset="0"/>
              </a:defRPr>
            </a:lvl2pPr>
            <a:lvl3pPr marL="11430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tabLst>
                <a:tab pos="7485063" algn="l"/>
              </a:tabLst>
              <a:defRPr sz="2400">
                <a:solidFill>
                  <a:schemeClr val="accent1"/>
                </a:solidFill>
                <a:latin typeface="Georgia" panose="02040502050405020303" pitchFamily="18" charset="0"/>
              </a:defRPr>
            </a:lvl3pPr>
            <a:lvl4pPr marL="16002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tabLst>
                <a:tab pos="7485063" algn="l"/>
              </a:tabLst>
              <a:defRPr sz="2200">
                <a:solidFill>
                  <a:schemeClr val="accent1"/>
                </a:solidFill>
                <a:latin typeface="Georgia" panose="02040502050405020303" pitchFamily="18" charset="0"/>
              </a:defRPr>
            </a:lvl4pPr>
            <a:lvl5pPr marL="2057400" indent="-228600"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es-ES" altLang="es-PR" sz="1200" i="1">
                <a:latin typeface="Times New Roman" panose="02020603050405020304" pitchFamily="18" charset="0"/>
              </a:rPr>
              <a:t>NOTA</a:t>
            </a:r>
            <a:r>
              <a:rPr lang="es-ES" altLang="es-PR" sz="1200">
                <a:latin typeface="Times New Roman" panose="02020603050405020304" pitchFamily="18" charset="0"/>
              </a:rPr>
              <a:t>.</a:t>
            </a:r>
            <a:r>
              <a:rPr lang="es-ES" altLang="es-PR" sz="1200" b="0">
                <a:latin typeface="Times New Roman" panose="02020603050405020304" pitchFamily="18" charset="0"/>
              </a:rPr>
              <a:t> Adaptado de: “Essential Considerations in Designing a Rehabilitation Program for the Injured Patient,” por W. E. Prentice. En </a:t>
            </a:r>
            <a:r>
              <a:rPr lang="en-US" altLang="es-PR" sz="1200" i="1">
                <a:latin typeface="Times New Roman" panose="02020603050405020304" pitchFamily="18" charset="0"/>
              </a:rPr>
              <a:t>Rehabilitation Techniques for Sports Medicine and Athletic Training</a:t>
            </a:r>
            <a:r>
              <a:rPr lang="en-US" altLang="es-PR" sz="1200" b="0">
                <a:latin typeface="Times New Roman" panose="02020603050405020304" pitchFamily="18" charset="0"/>
              </a:rPr>
              <a:t>. 5ta. ed.; (p. 13), por</a:t>
            </a:r>
            <a:r>
              <a:rPr lang="es-ES" altLang="es-PR" sz="1200">
                <a:latin typeface="Times New Roman" panose="02020603050405020304" pitchFamily="18" charset="0"/>
              </a:rPr>
              <a:t> </a:t>
            </a:r>
            <a:r>
              <a:rPr lang="es-ES" altLang="es-PR" sz="1200" b="0">
                <a:latin typeface="Times New Roman" panose="02020603050405020304" pitchFamily="18" charset="0"/>
              </a:rPr>
              <a:t>W. E. Prentice (Ed.), 2011, New York, NY: McGraw-Hill, an imprint of The McGraw-Hill Companies, Inc. C</a:t>
            </a:r>
            <a:r>
              <a:rPr lang="en-US" altLang="es-PR" sz="1200" b="0">
                <a:latin typeface="Times New Roman" panose="02020603050405020304" pitchFamily="18" charset="0"/>
              </a:rPr>
              <a:t>opyright 2011 por The McGraw-Hill Companies, Inc.</a:t>
            </a:r>
          </a:p>
        </p:txBody>
      </p:sp>
      <p:sp>
        <p:nvSpPr>
          <p:cNvPr id="1038339" name="Text Box 3"/>
          <p:cNvSpPr txBox="1">
            <a:spLocks noChangeArrowheads="1"/>
          </p:cNvSpPr>
          <p:nvPr/>
        </p:nvSpPr>
        <p:spPr bwMode="auto">
          <a:xfrm>
            <a:off x="900113" y="3087688"/>
            <a:ext cx="8243887" cy="4127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defRPr/>
            </a:pPr>
            <a:r>
              <a:rPr lang="en-US" altLang="es-PR" sz="210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Fase de estabilización</a:t>
            </a:r>
            <a:r>
              <a:rPr lang="en-US" altLang="es-PR" sz="2100">
                <a:solidFill>
                  <a:srgbClr val="000000"/>
                </a:solidFill>
              </a:rPr>
              <a:t>:</a:t>
            </a:r>
            <a:endParaRPr lang="en-US" altLang="es-PR" sz="2100" b="0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397316" name="Picture 4" descr="Bullet_Round_Diamond_Maggenta_02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4213" y="3141663"/>
            <a:ext cx="276225" cy="273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38341" name="Text Box 5"/>
          <p:cNvSpPr txBox="1">
            <a:spLocks noChangeArrowheads="1"/>
          </p:cNvSpPr>
          <p:nvPr/>
        </p:nvSpPr>
        <p:spPr bwMode="auto">
          <a:xfrm>
            <a:off x="1262063" y="3500438"/>
            <a:ext cx="7702550" cy="996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es-ES" altLang="es-PR" sz="2200">
                <a:solidFill>
                  <a:srgbClr val="000000"/>
                </a:solidFill>
                <a:latin typeface="Arial" panose="020B0604020202020204" pitchFamily="34" charset="0"/>
              </a:rPr>
              <a:t>Identificar los déficits en la integridad estructural de la cadena kinética, antes de iniciar una programa de rehabilitación agresivo, de manera que:</a:t>
            </a:r>
            <a:endParaRPr lang="en-US" altLang="es-PR" b="0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397318" name="Picture 6" descr="Bullets_Arrow-Thin_Green_Right_02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42988" y="3533775"/>
            <a:ext cx="284162" cy="288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38343" name="Text Box 7"/>
          <p:cNvSpPr txBox="1">
            <a:spLocks noChangeArrowheads="1"/>
          </p:cNvSpPr>
          <p:nvPr/>
        </p:nvSpPr>
        <p:spPr bwMode="auto">
          <a:xfrm>
            <a:off x="1547813" y="4508500"/>
            <a:ext cx="7596187" cy="3603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80000"/>
              </a:lnSpc>
              <a:defRPr/>
            </a:pPr>
            <a:r>
              <a:rPr lang="es-ES" altLang="es-PR" sz="2200">
                <a:solidFill>
                  <a:srgbClr val="000000"/>
                </a:solidFill>
                <a:latin typeface="Calibri" panose="020F0502020204030204" pitchFamily="34" charset="0"/>
              </a:rPr>
              <a:t>Se corrijan los desbalances musculares</a:t>
            </a:r>
            <a:endParaRPr lang="en-US" altLang="es-PR" sz="2200" b="0" i="1" u="sng">
              <a:solidFill>
                <a:srgbClr val="484876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397320" name="Picture 8" descr="Bullet_Square_Belved_Red1_02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03350" y="4579938"/>
            <a:ext cx="184150" cy="18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38349" name="Text Box 13"/>
          <p:cNvSpPr txBox="1">
            <a:spLocks noChangeArrowheads="1"/>
          </p:cNvSpPr>
          <p:nvPr/>
        </p:nvSpPr>
        <p:spPr bwMode="auto">
          <a:xfrm>
            <a:off x="574675" y="2227263"/>
            <a:ext cx="8318500" cy="860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eaLnBrk="1" hangingPunct="1">
              <a:lnSpc>
                <a:spcPct val="90000"/>
              </a:lnSpc>
              <a:spcBef>
                <a:spcPct val="20000"/>
              </a:spcBef>
              <a:defRPr/>
            </a:pPr>
            <a:r>
              <a:rPr lang="en-US" altLang="es-PR" sz="2800">
                <a:effectLst>
                  <a:outerShdw blurRad="38100" dist="38100" dir="2700000" algn="tl">
                    <a:srgbClr val="C0C0C0"/>
                  </a:outerShdw>
                </a:effectLst>
                <a:latin typeface="Calibri" panose="020F0502020204030204" pitchFamily="34" charset="0"/>
              </a:rPr>
              <a:t>Incorporar las </a:t>
            </a:r>
            <a:r>
              <a:rPr lang="en-US" altLang="es-PR" sz="280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alibri" panose="020F0502020204030204" pitchFamily="34" charset="0"/>
              </a:rPr>
              <a:t>PROGRESIONES FUNCIONALES</a:t>
            </a:r>
            <a:r>
              <a:rPr lang="en-US" altLang="es-PR" sz="2800">
                <a:effectLst>
                  <a:outerShdw blurRad="38100" dist="38100" dir="2700000" algn="tl">
                    <a:srgbClr val="C0C0C0"/>
                  </a:outerShdw>
                </a:effectLst>
                <a:latin typeface="Calibri" panose="020F0502020204030204" pitchFamily="34" charset="0"/>
              </a:rPr>
              <a:t> (</a:t>
            </a:r>
            <a:r>
              <a:rPr lang="en-US" altLang="es-PR" sz="280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alibri" panose="020F0502020204030204" pitchFamily="34" charset="0"/>
              </a:rPr>
              <a:t>EVOLUCIÓN FUNCIONAL</a:t>
            </a:r>
            <a:r>
              <a:rPr lang="en-US" altLang="es-PR" sz="2800">
                <a:effectLst>
                  <a:outerShdw blurRad="38100" dist="38100" dir="2700000" algn="tl">
                    <a:srgbClr val="C0C0C0"/>
                  </a:outerShdw>
                </a:effectLst>
                <a:latin typeface="Calibri" panose="020F0502020204030204" pitchFamily="34" charset="0"/>
              </a:rPr>
              <a:t>) apropiadas</a:t>
            </a:r>
            <a:endParaRPr lang="en-US" altLang="es-PR" sz="2500" b="0" i="1">
              <a:solidFill>
                <a:srgbClr val="484876"/>
              </a:solidFill>
              <a:latin typeface="Arial Black" panose="020B0A04020102020204" pitchFamily="34" charset="0"/>
            </a:endParaRPr>
          </a:p>
        </p:txBody>
      </p:sp>
      <p:pic>
        <p:nvPicPr>
          <p:cNvPr id="397322" name="Picture 14" descr="Bullets_Arrow_Blue1_Right_03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3850" y="2298700"/>
            <a:ext cx="271463" cy="266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Title 1"/>
          <p:cNvSpPr>
            <a:spLocks/>
          </p:cNvSpPr>
          <p:nvPr/>
        </p:nvSpPr>
        <p:spPr bwMode="auto">
          <a:xfrm>
            <a:off x="0" y="620713"/>
            <a:ext cx="9144000" cy="3603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1pPr>
            <a:lvl2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2pPr>
            <a:lvl3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3pPr>
            <a:lvl4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4pPr>
            <a:lvl5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9pPr>
          </a:lstStyle>
          <a:p>
            <a:pPr algn="ctr">
              <a:lnSpc>
                <a:spcPct val="110000"/>
              </a:lnSpc>
              <a:defRPr/>
            </a:pPr>
            <a:r>
              <a:rPr lang="es-PR" altLang="es-PR" sz="2100" b="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PROGRAMA DE REHABILITACIÓN: </a:t>
            </a:r>
            <a:r>
              <a:rPr lang="es-PR" altLang="es-PR" sz="2100" b="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METAS</a:t>
            </a:r>
          </a:p>
        </p:txBody>
      </p:sp>
      <p:sp>
        <p:nvSpPr>
          <p:cNvPr id="3" name="Title 1"/>
          <p:cNvSpPr>
            <a:spLocks/>
          </p:cNvSpPr>
          <p:nvPr/>
        </p:nvSpPr>
        <p:spPr bwMode="auto">
          <a:xfrm>
            <a:off x="0" y="1052513"/>
            <a:ext cx="9144000" cy="288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1pPr>
            <a:lvl2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2pPr>
            <a:lvl3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3pPr>
            <a:lvl4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4pPr>
            <a:lvl5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9pPr>
          </a:lstStyle>
          <a:p>
            <a:pPr algn="ctr">
              <a:lnSpc>
                <a:spcPct val="120000"/>
              </a:lnSpc>
              <a:defRPr/>
            </a:pPr>
            <a:r>
              <a:rPr lang="es-PR" altLang="es-PR" sz="2400" b="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* A Corto y Largo Plazo*</a:t>
            </a:r>
          </a:p>
        </p:txBody>
      </p:sp>
      <p:pic>
        <p:nvPicPr>
          <p:cNvPr id="397325" name="Picture 17" descr="CURVHEAD"/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63713" y="1555750"/>
            <a:ext cx="6264275" cy="5048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4" name="Title 1"/>
          <p:cNvSpPr>
            <a:spLocks/>
          </p:cNvSpPr>
          <p:nvPr/>
        </p:nvSpPr>
        <p:spPr bwMode="auto">
          <a:xfrm>
            <a:off x="1836738" y="1555750"/>
            <a:ext cx="5903912" cy="431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1pPr>
            <a:lvl2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2pPr>
            <a:lvl3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3pPr>
            <a:lvl4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4pPr>
            <a:lvl5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9pPr>
          </a:lstStyle>
          <a:p>
            <a:pPr algn="ctr">
              <a:lnSpc>
                <a:spcPct val="120000"/>
              </a:lnSpc>
              <a:defRPr/>
            </a:pPr>
            <a:r>
              <a:rPr lang="es-PR" altLang="es-PR" sz="2400" b="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 </a:t>
            </a:r>
            <a:r>
              <a:rPr lang="es-PR" altLang="es-PR" sz="2200" b="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Componentes o Metas a Corto Plazo</a:t>
            </a:r>
          </a:p>
        </p:txBody>
      </p:sp>
      <p:sp>
        <p:nvSpPr>
          <p:cNvPr id="1038359" name="Text Box 23"/>
          <p:cNvSpPr txBox="1">
            <a:spLocks noChangeArrowheads="1"/>
          </p:cNvSpPr>
          <p:nvPr/>
        </p:nvSpPr>
        <p:spPr bwMode="auto">
          <a:xfrm>
            <a:off x="1547813" y="4868863"/>
            <a:ext cx="7596187" cy="3603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80000"/>
              </a:lnSpc>
              <a:defRPr/>
            </a:pPr>
            <a:r>
              <a:rPr lang="es-ES" altLang="es-PR" sz="2200">
                <a:solidFill>
                  <a:srgbClr val="000000"/>
                </a:solidFill>
                <a:latin typeface="Calibri" panose="020F0502020204030204" pitchFamily="34" charset="0"/>
              </a:rPr>
              <a:t>Se re-acondicionen las estructuras lesionadas</a:t>
            </a:r>
            <a:endParaRPr lang="en-US" altLang="es-PR" sz="2200" b="0" i="1" u="sng">
              <a:solidFill>
                <a:srgbClr val="484876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397328" name="Picture 24" descr="Bullet_Square_Belved_Red1_02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03350" y="4940300"/>
            <a:ext cx="184150" cy="18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38361" name="Text Box 25"/>
          <p:cNvSpPr txBox="1">
            <a:spLocks noChangeArrowheads="1"/>
          </p:cNvSpPr>
          <p:nvPr/>
        </p:nvSpPr>
        <p:spPr bwMode="auto">
          <a:xfrm>
            <a:off x="1547813" y="5229225"/>
            <a:ext cx="7596187" cy="628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80000"/>
              </a:lnSpc>
              <a:defRPr/>
            </a:pPr>
            <a:r>
              <a:rPr lang="es-ES" altLang="es-PR" sz="2200">
                <a:solidFill>
                  <a:srgbClr val="000000"/>
                </a:solidFill>
                <a:latin typeface="Calibri" panose="020F0502020204030204" pitchFamily="34" charset="0"/>
              </a:rPr>
              <a:t>Se preparen los tejidos para las demandas físicas del programa de rehabilitación</a:t>
            </a:r>
            <a:endParaRPr lang="en-US" altLang="es-PR" sz="2200" b="0" i="1" u="sng">
              <a:solidFill>
                <a:srgbClr val="484876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397330" name="Picture 26" descr="Bullet_Square_Belved_Red1_02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03350" y="5300663"/>
            <a:ext cx="184150" cy="18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custDataLst>
      <p:tags r:id="rId1"/>
    </p:custDataLst>
  </p:cSld>
  <p:clrMapOvr>
    <a:masterClrMapping/>
  </p:clrMapOvr>
  <p:transition spd="slow">
    <p:newsflash/>
    <p:sndAc>
      <p:stSnd>
        <p:snd r:embed="rId4" name="breeze.wav"/>
      </p:stSnd>
    </p:sndAc>
  </p:transition>
</p:sld>
</file>

<file path=ppt/slides/slide1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9362" name="Text Box 6"/>
          <p:cNvSpPr txBox="1">
            <a:spLocks noChangeArrowheads="1"/>
          </p:cNvSpPr>
          <p:nvPr/>
        </p:nvSpPr>
        <p:spPr bwMode="auto">
          <a:xfrm>
            <a:off x="250825" y="5805488"/>
            <a:ext cx="8893175" cy="576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•"/>
              <a:tabLst>
                <a:tab pos="7485063" algn="l"/>
              </a:tabLst>
              <a:defRPr sz="28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>
              <a:spcBef>
                <a:spcPts val="300"/>
              </a:spcBef>
              <a:buClr>
                <a:schemeClr val="accent2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600">
                <a:solidFill>
                  <a:schemeClr val="accent2"/>
                </a:solidFill>
                <a:latin typeface="Georgia" panose="02040502050405020303" pitchFamily="18" charset="0"/>
              </a:defRPr>
            </a:lvl2pPr>
            <a:lvl3pPr marL="11430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tabLst>
                <a:tab pos="7485063" algn="l"/>
              </a:tabLst>
              <a:defRPr sz="2400">
                <a:solidFill>
                  <a:schemeClr val="accent1"/>
                </a:solidFill>
                <a:latin typeface="Georgia" panose="02040502050405020303" pitchFamily="18" charset="0"/>
              </a:defRPr>
            </a:lvl3pPr>
            <a:lvl4pPr marL="16002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tabLst>
                <a:tab pos="7485063" algn="l"/>
              </a:tabLst>
              <a:defRPr sz="2200">
                <a:solidFill>
                  <a:schemeClr val="accent1"/>
                </a:solidFill>
                <a:latin typeface="Georgia" panose="02040502050405020303" pitchFamily="18" charset="0"/>
              </a:defRPr>
            </a:lvl4pPr>
            <a:lvl5pPr marL="2057400" indent="-228600"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es-ES" altLang="es-PR" sz="1200" i="1">
                <a:latin typeface="Times New Roman" panose="02020603050405020304" pitchFamily="18" charset="0"/>
              </a:rPr>
              <a:t>NOTA</a:t>
            </a:r>
            <a:r>
              <a:rPr lang="es-ES" altLang="es-PR" sz="1200">
                <a:latin typeface="Times New Roman" panose="02020603050405020304" pitchFamily="18" charset="0"/>
              </a:rPr>
              <a:t>.</a:t>
            </a:r>
            <a:r>
              <a:rPr lang="es-ES" altLang="es-PR" sz="1200" b="0">
                <a:latin typeface="Times New Roman" panose="02020603050405020304" pitchFamily="18" charset="0"/>
              </a:rPr>
              <a:t> Tomado de de: “Essential Considerations in Designing a Rehabilitation Program for the Injured Patient,” por W. E. Prentice. En </a:t>
            </a:r>
            <a:r>
              <a:rPr lang="en-US" altLang="es-PR" sz="1200" i="1">
                <a:latin typeface="Times New Roman" panose="02020603050405020304" pitchFamily="18" charset="0"/>
              </a:rPr>
              <a:t>Rehabilitation Techniques for Sports Medicine and Athletic Training</a:t>
            </a:r>
            <a:r>
              <a:rPr lang="en-US" altLang="es-PR" sz="1200" b="0">
                <a:latin typeface="Times New Roman" panose="02020603050405020304" pitchFamily="18" charset="0"/>
              </a:rPr>
              <a:t>. 5ta. ed.; (p. 14), por</a:t>
            </a:r>
            <a:r>
              <a:rPr lang="es-ES" altLang="es-PR" sz="1200">
                <a:latin typeface="Times New Roman" panose="02020603050405020304" pitchFamily="18" charset="0"/>
              </a:rPr>
              <a:t> </a:t>
            </a:r>
            <a:r>
              <a:rPr lang="es-ES" altLang="es-PR" sz="1200" b="0">
                <a:latin typeface="Times New Roman" panose="02020603050405020304" pitchFamily="18" charset="0"/>
              </a:rPr>
              <a:t>W. E. Prentice (Ed.), 2011, New York, NY: McGraw-Hill, an imprint of The McGraw-Hill Companies, Inc. C</a:t>
            </a:r>
            <a:r>
              <a:rPr lang="en-US" altLang="es-PR" sz="1200" b="0">
                <a:latin typeface="Times New Roman" panose="02020603050405020304" pitchFamily="18" charset="0"/>
              </a:rPr>
              <a:t>opyright 2011 por The McGraw-Hill Companies, Inc.</a:t>
            </a:r>
          </a:p>
        </p:txBody>
      </p:sp>
      <p:sp>
        <p:nvSpPr>
          <p:cNvPr id="1040387" name="Text Box 3"/>
          <p:cNvSpPr txBox="1">
            <a:spLocks noChangeArrowheads="1"/>
          </p:cNvSpPr>
          <p:nvPr/>
        </p:nvSpPr>
        <p:spPr bwMode="auto">
          <a:xfrm>
            <a:off x="900113" y="3065463"/>
            <a:ext cx="8243887" cy="4127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defRPr/>
            </a:pPr>
            <a:r>
              <a:rPr lang="en-US" altLang="es-PR" sz="210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Fase de estabilización</a:t>
            </a:r>
            <a:r>
              <a:rPr lang="en-US" altLang="es-PR" sz="2100">
                <a:solidFill>
                  <a:srgbClr val="000000"/>
                </a:solidFill>
              </a:rPr>
              <a:t>:</a:t>
            </a:r>
            <a:endParaRPr lang="en-US" altLang="es-PR" sz="2100" b="0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399364" name="Picture 4" descr="Bullet_Round_Diamond_Maggenta_02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4213" y="3119438"/>
            <a:ext cx="276225" cy="273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40389" name="Text Box 5"/>
          <p:cNvSpPr txBox="1">
            <a:spLocks noChangeArrowheads="1"/>
          </p:cNvSpPr>
          <p:nvPr/>
        </p:nvSpPr>
        <p:spPr bwMode="auto">
          <a:xfrm>
            <a:off x="1262063" y="3478213"/>
            <a:ext cx="7702550" cy="996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es-ES" altLang="es-PR" sz="2200">
                <a:solidFill>
                  <a:srgbClr val="000000"/>
                </a:solidFill>
                <a:latin typeface="Arial" panose="020B0604020202020204" pitchFamily="34" charset="0"/>
              </a:rPr>
              <a:t>Identificar los déficits en la integridad estructural de la cadena kinética, antes de iniciar una programa de rehabilitación agresivo, de manera que:</a:t>
            </a:r>
            <a:endParaRPr lang="en-US" altLang="es-PR" b="0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399366" name="Picture 6" descr="Bullets_Arrow-Thin_Green_Right_02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42988" y="3511550"/>
            <a:ext cx="284162" cy="288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40391" name="Text Box 7"/>
          <p:cNvSpPr txBox="1">
            <a:spLocks noChangeArrowheads="1"/>
          </p:cNvSpPr>
          <p:nvPr/>
        </p:nvSpPr>
        <p:spPr bwMode="auto">
          <a:xfrm>
            <a:off x="1547813" y="5062538"/>
            <a:ext cx="7596187" cy="3603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80000"/>
              </a:lnSpc>
              <a:defRPr/>
            </a:pPr>
            <a:r>
              <a:rPr lang="es-ES" altLang="es-PR" sz="2200">
                <a:solidFill>
                  <a:srgbClr val="000000"/>
                </a:solidFill>
                <a:latin typeface="Calibri" panose="020F0502020204030204" pitchFamily="34" charset="0"/>
              </a:rPr>
              <a:t>Se mejore la capacidad para el trabajo</a:t>
            </a:r>
            <a:endParaRPr lang="en-US" altLang="es-PR" sz="2200" b="0" i="1" u="sng">
              <a:solidFill>
                <a:srgbClr val="484876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399368" name="Picture 8" descr="Bullet_Square_Belved_Red1_02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03350" y="5133975"/>
            <a:ext cx="184150" cy="18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40393" name="Text Box 9"/>
          <p:cNvSpPr txBox="1">
            <a:spLocks noChangeArrowheads="1"/>
          </p:cNvSpPr>
          <p:nvPr/>
        </p:nvSpPr>
        <p:spPr bwMode="auto">
          <a:xfrm>
            <a:off x="574675" y="2205038"/>
            <a:ext cx="8318500" cy="860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eaLnBrk="1" hangingPunct="1">
              <a:lnSpc>
                <a:spcPct val="90000"/>
              </a:lnSpc>
              <a:spcBef>
                <a:spcPct val="20000"/>
              </a:spcBef>
              <a:defRPr/>
            </a:pPr>
            <a:r>
              <a:rPr lang="en-US" altLang="es-PR" sz="2800">
                <a:effectLst>
                  <a:outerShdw blurRad="38100" dist="38100" dir="2700000" algn="tl">
                    <a:srgbClr val="C0C0C0"/>
                  </a:outerShdw>
                </a:effectLst>
                <a:latin typeface="Calibri" panose="020F0502020204030204" pitchFamily="34" charset="0"/>
              </a:rPr>
              <a:t>Incorporar las </a:t>
            </a:r>
            <a:r>
              <a:rPr lang="en-US" altLang="es-PR" sz="280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alibri" panose="020F0502020204030204" pitchFamily="34" charset="0"/>
              </a:rPr>
              <a:t>PROGRESIONES FUNCIONALES</a:t>
            </a:r>
            <a:r>
              <a:rPr lang="en-US" altLang="es-PR" sz="2800">
                <a:effectLst>
                  <a:outerShdw blurRad="38100" dist="38100" dir="2700000" algn="tl">
                    <a:srgbClr val="C0C0C0"/>
                  </a:outerShdw>
                </a:effectLst>
                <a:latin typeface="Calibri" panose="020F0502020204030204" pitchFamily="34" charset="0"/>
              </a:rPr>
              <a:t> (</a:t>
            </a:r>
            <a:r>
              <a:rPr lang="en-US" altLang="es-PR" sz="280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alibri" panose="020F0502020204030204" pitchFamily="34" charset="0"/>
              </a:rPr>
              <a:t>EVOLUCIÓN FUNCIONAL</a:t>
            </a:r>
            <a:r>
              <a:rPr lang="en-US" altLang="es-PR" sz="2800">
                <a:effectLst>
                  <a:outerShdw blurRad="38100" dist="38100" dir="2700000" algn="tl">
                    <a:srgbClr val="C0C0C0"/>
                  </a:outerShdw>
                </a:effectLst>
                <a:latin typeface="Calibri" panose="020F0502020204030204" pitchFamily="34" charset="0"/>
              </a:rPr>
              <a:t>) apropiadas</a:t>
            </a:r>
            <a:endParaRPr lang="en-US" altLang="es-PR" sz="2500" b="0" i="1">
              <a:solidFill>
                <a:srgbClr val="484876"/>
              </a:solidFill>
              <a:latin typeface="Arial Black" panose="020B0A04020102020204" pitchFamily="34" charset="0"/>
            </a:endParaRPr>
          </a:p>
        </p:txBody>
      </p:sp>
      <p:pic>
        <p:nvPicPr>
          <p:cNvPr id="399370" name="Picture 10" descr="Bullets_Arrow_Blue1_Right_03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3850" y="2276475"/>
            <a:ext cx="271463" cy="266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Title 1"/>
          <p:cNvSpPr>
            <a:spLocks/>
          </p:cNvSpPr>
          <p:nvPr/>
        </p:nvSpPr>
        <p:spPr bwMode="auto">
          <a:xfrm>
            <a:off x="0" y="620713"/>
            <a:ext cx="9144000" cy="3603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1pPr>
            <a:lvl2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2pPr>
            <a:lvl3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3pPr>
            <a:lvl4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4pPr>
            <a:lvl5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9pPr>
          </a:lstStyle>
          <a:p>
            <a:pPr algn="ctr">
              <a:lnSpc>
                <a:spcPct val="110000"/>
              </a:lnSpc>
              <a:defRPr/>
            </a:pPr>
            <a:r>
              <a:rPr lang="es-PR" altLang="es-PR" sz="2100" b="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PROGRAMA DE REHABILITACIÓN: </a:t>
            </a:r>
            <a:r>
              <a:rPr lang="es-PR" altLang="es-PR" sz="2100" b="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METAS</a:t>
            </a:r>
          </a:p>
        </p:txBody>
      </p:sp>
      <p:sp>
        <p:nvSpPr>
          <p:cNvPr id="3" name="Title 1"/>
          <p:cNvSpPr>
            <a:spLocks/>
          </p:cNvSpPr>
          <p:nvPr/>
        </p:nvSpPr>
        <p:spPr bwMode="auto">
          <a:xfrm>
            <a:off x="0" y="1052513"/>
            <a:ext cx="9144000" cy="288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1pPr>
            <a:lvl2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2pPr>
            <a:lvl3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3pPr>
            <a:lvl4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4pPr>
            <a:lvl5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9pPr>
          </a:lstStyle>
          <a:p>
            <a:pPr algn="ctr">
              <a:lnSpc>
                <a:spcPct val="120000"/>
              </a:lnSpc>
              <a:defRPr/>
            </a:pPr>
            <a:r>
              <a:rPr lang="es-PR" altLang="es-PR" sz="2400" b="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* A Corto y Largo Plazo*</a:t>
            </a:r>
          </a:p>
        </p:txBody>
      </p:sp>
      <p:pic>
        <p:nvPicPr>
          <p:cNvPr id="399373" name="Picture 13" descr="CURVHEAD"/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63713" y="1555750"/>
            <a:ext cx="6264275" cy="5048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4" name="Title 1"/>
          <p:cNvSpPr>
            <a:spLocks/>
          </p:cNvSpPr>
          <p:nvPr/>
        </p:nvSpPr>
        <p:spPr bwMode="auto">
          <a:xfrm>
            <a:off x="1836738" y="1555750"/>
            <a:ext cx="5903912" cy="431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1pPr>
            <a:lvl2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2pPr>
            <a:lvl3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3pPr>
            <a:lvl4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4pPr>
            <a:lvl5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9pPr>
          </a:lstStyle>
          <a:p>
            <a:pPr algn="ctr">
              <a:lnSpc>
                <a:spcPct val="120000"/>
              </a:lnSpc>
              <a:defRPr/>
            </a:pPr>
            <a:r>
              <a:rPr lang="es-PR" altLang="es-PR" sz="2400" b="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 </a:t>
            </a:r>
            <a:r>
              <a:rPr lang="es-PR" altLang="es-PR" sz="2200" b="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Componentes o Metas a Corto Plazo</a:t>
            </a:r>
          </a:p>
        </p:txBody>
      </p:sp>
      <p:sp>
        <p:nvSpPr>
          <p:cNvPr id="1040399" name="Text Box 15"/>
          <p:cNvSpPr txBox="1">
            <a:spLocks noChangeArrowheads="1"/>
          </p:cNvSpPr>
          <p:nvPr/>
        </p:nvSpPr>
        <p:spPr bwMode="auto">
          <a:xfrm>
            <a:off x="1547813" y="5421313"/>
            <a:ext cx="7596187" cy="3603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80000"/>
              </a:lnSpc>
              <a:defRPr/>
            </a:pPr>
            <a:r>
              <a:rPr lang="es-ES" altLang="es-PR" sz="2200">
                <a:solidFill>
                  <a:srgbClr val="000000"/>
                </a:solidFill>
                <a:latin typeface="Calibri" panose="020F0502020204030204" pitchFamily="34" charset="0"/>
              </a:rPr>
              <a:t>Se mejore la estabilidad de la fortaleza muscular</a:t>
            </a:r>
            <a:endParaRPr lang="en-US" altLang="es-PR" sz="2200" b="0" i="1" u="sng">
              <a:solidFill>
                <a:srgbClr val="484876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399376" name="Picture 16" descr="Bullet_Square_Belved_Red1_02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03350" y="5492750"/>
            <a:ext cx="184150" cy="18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40403" name="Text Box 19"/>
          <p:cNvSpPr txBox="1">
            <a:spLocks noChangeArrowheads="1"/>
          </p:cNvSpPr>
          <p:nvPr/>
        </p:nvSpPr>
        <p:spPr bwMode="auto">
          <a:xfrm>
            <a:off x="1547813" y="4486275"/>
            <a:ext cx="7596187" cy="628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80000"/>
              </a:lnSpc>
              <a:defRPr/>
            </a:pPr>
            <a:r>
              <a:rPr lang="es-ES" altLang="es-PR" sz="2200">
                <a:solidFill>
                  <a:srgbClr val="000000"/>
                </a:solidFill>
                <a:latin typeface="Calibri" panose="020F0502020204030204" pitchFamily="34" charset="0"/>
              </a:rPr>
              <a:t>Se previene la sobrecarga de los tejidos a través de una adaptación progresiva</a:t>
            </a:r>
            <a:endParaRPr lang="en-US" altLang="es-PR" sz="2200" b="0" i="1" u="sng">
              <a:solidFill>
                <a:srgbClr val="484876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399378" name="Picture 20" descr="Bullet_Square_Belved_Red1_02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03350" y="4557713"/>
            <a:ext cx="184150" cy="18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custDataLst>
      <p:tags r:id="rId1"/>
    </p:custDataLst>
  </p:cSld>
  <p:clrMapOvr>
    <a:masterClrMapping/>
  </p:clrMapOvr>
  <p:transition spd="slow">
    <p:newsflash/>
    <p:sndAc>
      <p:stSnd>
        <p:snd r:embed="rId4" name="breeze.wav"/>
      </p:stSnd>
    </p:sndAc>
  </p:transition>
</p:sld>
</file>

<file path=ppt/slides/slide1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1410" name="Text Box 6"/>
          <p:cNvSpPr txBox="1">
            <a:spLocks noChangeArrowheads="1"/>
          </p:cNvSpPr>
          <p:nvPr/>
        </p:nvSpPr>
        <p:spPr bwMode="auto">
          <a:xfrm>
            <a:off x="250825" y="5805488"/>
            <a:ext cx="8893175" cy="576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•"/>
              <a:tabLst>
                <a:tab pos="7485063" algn="l"/>
              </a:tabLst>
              <a:defRPr sz="28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>
              <a:spcBef>
                <a:spcPts val="300"/>
              </a:spcBef>
              <a:buClr>
                <a:schemeClr val="accent2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600">
                <a:solidFill>
                  <a:schemeClr val="accent2"/>
                </a:solidFill>
                <a:latin typeface="Georgia" panose="02040502050405020303" pitchFamily="18" charset="0"/>
              </a:defRPr>
            </a:lvl2pPr>
            <a:lvl3pPr marL="11430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tabLst>
                <a:tab pos="7485063" algn="l"/>
              </a:tabLst>
              <a:defRPr sz="2400">
                <a:solidFill>
                  <a:schemeClr val="accent1"/>
                </a:solidFill>
                <a:latin typeface="Georgia" panose="02040502050405020303" pitchFamily="18" charset="0"/>
              </a:defRPr>
            </a:lvl3pPr>
            <a:lvl4pPr marL="16002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tabLst>
                <a:tab pos="7485063" algn="l"/>
              </a:tabLst>
              <a:defRPr sz="2200">
                <a:solidFill>
                  <a:schemeClr val="accent1"/>
                </a:solidFill>
                <a:latin typeface="Georgia" panose="02040502050405020303" pitchFamily="18" charset="0"/>
              </a:defRPr>
            </a:lvl4pPr>
            <a:lvl5pPr marL="2057400" indent="-228600"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es-ES" altLang="es-PR" sz="1200" i="1">
                <a:latin typeface="Times New Roman" panose="02020603050405020304" pitchFamily="18" charset="0"/>
              </a:rPr>
              <a:t>NOTA</a:t>
            </a:r>
            <a:r>
              <a:rPr lang="es-ES" altLang="es-PR" sz="1200">
                <a:latin typeface="Times New Roman" panose="02020603050405020304" pitchFamily="18" charset="0"/>
              </a:rPr>
              <a:t>.</a:t>
            </a:r>
            <a:r>
              <a:rPr lang="es-ES" altLang="es-PR" sz="1200" b="0">
                <a:latin typeface="Times New Roman" panose="02020603050405020304" pitchFamily="18" charset="0"/>
              </a:rPr>
              <a:t> Tomado de de: “Essential Considerations in Designing a Rehabilitation Program for the Injured Patient,” por W. E. Prentice. En </a:t>
            </a:r>
            <a:r>
              <a:rPr lang="en-US" altLang="es-PR" sz="1200" i="1">
                <a:latin typeface="Times New Roman" panose="02020603050405020304" pitchFamily="18" charset="0"/>
              </a:rPr>
              <a:t>Rehabilitation Techniques for Sports Medicine and Athletic Training</a:t>
            </a:r>
            <a:r>
              <a:rPr lang="en-US" altLang="es-PR" sz="1200" b="0">
                <a:latin typeface="Times New Roman" panose="02020603050405020304" pitchFamily="18" charset="0"/>
              </a:rPr>
              <a:t>. 5ta. ed.; (p. 14), por</a:t>
            </a:r>
            <a:r>
              <a:rPr lang="es-ES" altLang="es-PR" sz="1200">
                <a:latin typeface="Times New Roman" panose="02020603050405020304" pitchFamily="18" charset="0"/>
              </a:rPr>
              <a:t> </a:t>
            </a:r>
            <a:r>
              <a:rPr lang="es-ES" altLang="es-PR" sz="1200" b="0">
                <a:latin typeface="Times New Roman" panose="02020603050405020304" pitchFamily="18" charset="0"/>
              </a:rPr>
              <a:t>W. E. Prentice (Ed.), 2011, New York, NY: McGraw-Hill, an imprint of The McGraw-Hill Companies, Inc. C</a:t>
            </a:r>
            <a:r>
              <a:rPr lang="en-US" altLang="es-PR" sz="1200" b="0">
                <a:latin typeface="Times New Roman" panose="02020603050405020304" pitchFamily="18" charset="0"/>
              </a:rPr>
              <a:t>opyright 2011 por The McGraw-Hill Companies, Inc.</a:t>
            </a:r>
          </a:p>
        </p:txBody>
      </p:sp>
      <p:sp>
        <p:nvSpPr>
          <p:cNvPr id="1042435" name="Text Box 3"/>
          <p:cNvSpPr txBox="1">
            <a:spLocks noChangeArrowheads="1"/>
          </p:cNvSpPr>
          <p:nvPr/>
        </p:nvSpPr>
        <p:spPr bwMode="auto">
          <a:xfrm>
            <a:off x="900113" y="2994025"/>
            <a:ext cx="8243887" cy="4127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defRPr/>
            </a:pPr>
            <a:r>
              <a:rPr lang="en-US" altLang="es-PR" sz="210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Fase de estabilización</a:t>
            </a:r>
            <a:r>
              <a:rPr lang="en-US" altLang="es-PR" sz="2100">
                <a:solidFill>
                  <a:srgbClr val="000000"/>
                </a:solidFill>
              </a:rPr>
              <a:t>:</a:t>
            </a:r>
            <a:endParaRPr lang="en-US" altLang="es-PR" sz="2100" b="0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401412" name="Picture 4" descr="Bullet_Round_Diamond_Maggenta_02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4213" y="3048000"/>
            <a:ext cx="276225" cy="273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42437" name="Text Box 5"/>
          <p:cNvSpPr txBox="1">
            <a:spLocks noChangeArrowheads="1"/>
          </p:cNvSpPr>
          <p:nvPr/>
        </p:nvSpPr>
        <p:spPr bwMode="auto">
          <a:xfrm>
            <a:off x="1262063" y="3406775"/>
            <a:ext cx="7702550" cy="393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es-ES" altLang="es-PR" sz="2200">
                <a:solidFill>
                  <a:srgbClr val="000000"/>
                </a:solidFill>
                <a:latin typeface="Arial" panose="020B0604020202020204" pitchFamily="34" charset="0"/>
              </a:rPr>
              <a:t>Progresión de los ejercicicios:</a:t>
            </a:r>
            <a:endParaRPr lang="en-US" altLang="es-PR" b="0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401414" name="Picture 6" descr="Bullets_Arrow-Thin_Green_Right_02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42988" y="3440113"/>
            <a:ext cx="284162" cy="288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42441" name="Text Box 9"/>
          <p:cNvSpPr txBox="1">
            <a:spLocks noChangeArrowheads="1"/>
          </p:cNvSpPr>
          <p:nvPr/>
        </p:nvSpPr>
        <p:spPr bwMode="auto">
          <a:xfrm>
            <a:off x="574675" y="2133600"/>
            <a:ext cx="8318500" cy="860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eaLnBrk="1" hangingPunct="1">
              <a:lnSpc>
                <a:spcPct val="90000"/>
              </a:lnSpc>
              <a:spcBef>
                <a:spcPct val="20000"/>
              </a:spcBef>
              <a:defRPr/>
            </a:pPr>
            <a:r>
              <a:rPr lang="en-US" altLang="es-PR" sz="2800">
                <a:effectLst>
                  <a:outerShdw blurRad="38100" dist="38100" dir="2700000" algn="tl">
                    <a:srgbClr val="C0C0C0"/>
                  </a:outerShdw>
                </a:effectLst>
                <a:latin typeface="Calibri" panose="020F0502020204030204" pitchFamily="34" charset="0"/>
              </a:rPr>
              <a:t>Incorporar las </a:t>
            </a:r>
            <a:r>
              <a:rPr lang="en-US" altLang="es-PR" sz="280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alibri" panose="020F0502020204030204" pitchFamily="34" charset="0"/>
              </a:rPr>
              <a:t>PROGRESIONES FUNCIONALES</a:t>
            </a:r>
            <a:r>
              <a:rPr lang="en-US" altLang="es-PR" sz="2800">
                <a:effectLst>
                  <a:outerShdw blurRad="38100" dist="38100" dir="2700000" algn="tl">
                    <a:srgbClr val="C0C0C0"/>
                  </a:outerShdw>
                </a:effectLst>
                <a:latin typeface="Calibri" panose="020F0502020204030204" pitchFamily="34" charset="0"/>
              </a:rPr>
              <a:t> (</a:t>
            </a:r>
            <a:r>
              <a:rPr lang="en-US" altLang="es-PR" sz="280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alibri" panose="020F0502020204030204" pitchFamily="34" charset="0"/>
              </a:rPr>
              <a:t>EVOLUCIÓN FUNCIONAL</a:t>
            </a:r>
            <a:r>
              <a:rPr lang="en-US" altLang="es-PR" sz="2800">
                <a:effectLst>
                  <a:outerShdw blurRad="38100" dist="38100" dir="2700000" algn="tl">
                    <a:srgbClr val="C0C0C0"/>
                  </a:outerShdw>
                </a:effectLst>
                <a:latin typeface="Calibri" panose="020F0502020204030204" pitchFamily="34" charset="0"/>
              </a:rPr>
              <a:t>) apropiadas</a:t>
            </a:r>
            <a:endParaRPr lang="en-US" altLang="es-PR" sz="2500" b="0" i="1">
              <a:solidFill>
                <a:srgbClr val="484876"/>
              </a:solidFill>
              <a:latin typeface="Arial Black" panose="020B0A04020102020204" pitchFamily="34" charset="0"/>
            </a:endParaRPr>
          </a:p>
        </p:txBody>
      </p:sp>
      <p:pic>
        <p:nvPicPr>
          <p:cNvPr id="401416" name="Picture 10" descr="Bullets_Arrow_Blue1_Right_03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3850" y="2205038"/>
            <a:ext cx="271463" cy="266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Title 1"/>
          <p:cNvSpPr>
            <a:spLocks/>
          </p:cNvSpPr>
          <p:nvPr/>
        </p:nvSpPr>
        <p:spPr bwMode="auto">
          <a:xfrm>
            <a:off x="0" y="620713"/>
            <a:ext cx="9144000" cy="3603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1pPr>
            <a:lvl2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2pPr>
            <a:lvl3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3pPr>
            <a:lvl4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4pPr>
            <a:lvl5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9pPr>
          </a:lstStyle>
          <a:p>
            <a:pPr algn="ctr">
              <a:lnSpc>
                <a:spcPct val="110000"/>
              </a:lnSpc>
              <a:defRPr/>
            </a:pPr>
            <a:r>
              <a:rPr lang="es-PR" altLang="es-PR" sz="2100" b="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PROGRAMA DE REHABILITACIÓN: </a:t>
            </a:r>
            <a:r>
              <a:rPr lang="es-PR" altLang="es-PR" sz="2100" b="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METAS</a:t>
            </a:r>
          </a:p>
        </p:txBody>
      </p:sp>
      <p:sp>
        <p:nvSpPr>
          <p:cNvPr id="3" name="Title 1"/>
          <p:cNvSpPr>
            <a:spLocks/>
          </p:cNvSpPr>
          <p:nvPr/>
        </p:nvSpPr>
        <p:spPr bwMode="auto">
          <a:xfrm>
            <a:off x="0" y="1052513"/>
            <a:ext cx="9144000" cy="288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1pPr>
            <a:lvl2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2pPr>
            <a:lvl3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3pPr>
            <a:lvl4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4pPr>
            <a:lvl5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9pPr>
          </a:lstStyle>
          <a:p>
            <a:pPr algn="ctr">
              <a:lnSpc>
                <a:spcPct val="120000"/>
              </a:lnSpc>
              <a:defRPr/>
            </a:pPr>
            <a:r>
              <a:rPr lang="es-PR" altLang="es-PR" sz="2400" b="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* A Corto y Largo Plazo*</a:t>
            </a:r>
          </a:p>
        </p:txBody>
      </p:sp>
      <p:pic>
        <p:nvPicPr>
          <p:cNvPr id="401419" name="Picture 13" descr="CURVHEAD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63713" y="1555750"/>
            <a:ext cx="6264275" cy="5048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4" name="Title 1"/>
          <p:cNvSpPr>
            <a:spLocks/>
          </p:cNvSpPr>
          <p:nvPr/>
        </p:nvSpPr>
        <p:spPr bwMode="auto">
          <a:xfrm>
            <a:off x="1836738" y="1555750"/>
            <a:ext cx="5903912" cy="431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1pPr>
            <a:lvl2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2pPr>
            <a:lvl3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3pPr>
            <a:lvl4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4pPr>
            <a:lvl5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9pPr>
          </a:lstStyle>
          <a:p>
            <a:pPr algn="ctr">
              <a:lnSpc>
                <a:spcPct val="120000"/>
              </a:lnSpc>
              <a:defRPr/>
            </a:pPr>
            <a:r>
              <a:rPr lang="es-PR" altLang="es-PR" sz="2400" b="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 </a:t>
            </a:r>
            <a:r>
              <a:rPr lang="es-PR" altLang="es-PR" sz="2200" b="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Componentes o Metas a Corto Plazo</a:t>
            </a:r>
          </a:p>
        </p:txBody>
      </p:sp>
      <p:sp>
        <p:nvSpPr>
          <p:cNvPr id="1042451" name="Text Box 19"/>
          <p:cNvSpPr txBox="1">
            <a:spLocks noChangeArrowheads="1"/>
          </p:cNvSpPr>
          <p:nvPr/>
        </p:nvSpPr>
        <p:spPr bwMode="auto">
          <a:xfrm>
            <a:off x="1547813" y="3862388"/>
            <a:ext cx="7596187" cy="8969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80000"/>
              </a:lnSpc>
              <a:defRPr/>
            </a:pPr>
            <a:r>
              <a:rPr lang="es-ES" altLang="es-PR" sz="2200">
                <a:solidFill>
                  <a:srgbClr val="000000"/>
                </a:solidFill>
                <a:latin typeface="Calibri" panose="020F0502020204030204" pitchFamily="34" charset="0"/>
              </a:rPr>
              <a:t>Desde actividades isométricas hasta aquellas multiplanares:</a:t>
            </a:r>
          </a:p>
          <a:p>
            <a:pPr>
              <a:lnSpc>
                <a:spcPct val="80000"/>
              </a:lnSpc>
              <a:defRPr/>
            </a:pPr>
            <a:r>
              <a:rPr lang="es-ES" altLang="es-PR" sz="2200" i="1">
                <a:solidFill>
                  <a:srgbClr val="00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alibri" panose="020F0502020204030204" pitchFamily="34" charset="0"/>
              </a:rPr>
              <a:t>Diseñado para reclutar estabilizadores articulares, por consiguiente, se mejora:</a:t>
            </a:r>
            <a:endParaRPr lang="en-US" altLang="es-PR" sz="2200" b="0" i="1" u="sng">
              <a:solidFill>
                <a:srgbClr val="484876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401422" name="Picture 20" descr="Bullet_Square_Belved_Red1_02"/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03350" y="3933825"/>
            <a:ext cx="184150" cy="18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01423" name="Text Box 21"/>
          <p:cNvSpPr txBox="1">
            <a:spLocks noChangeArrowheads="1"/>
          </p:cNvSpPr>
          <p:nvPr/>
        </p:nvSpPr>
        <p:spPr bwMode="auto">
          <a:xfrm>
            <a:off x="1800225" y="4725988"/>
            <a:ext cx="7164388" cy="393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algn="r"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algn="r"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algn="r"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algn="r"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algn="r"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l">
              <a:lnSpc>
                <a:spcPct val="90000"/>
              </a:lnSpc>
            </a:pPr>
            <a:r>
              <a:rPr lang="es-ES" altLang="es-PR" sz="2200">
                <a:latin typeface="Calibri" panose="020F0502020204030204" pitchFamily="34" charset="0"/>
              </a:rPr>
              <a:t>La eficiencia neuromuscular</a:t>
            </a:r>
            <a:endParaRPr lang="en-US" altLang="es-PR" sz="2200" i="1">
              <a:latin typeface="Calibri" panose="020F0502020204030204" pitchFamily="34" charset="0"/>
            </a:endParaRPr>
          </a:p>
        </p:txBody>
      </p:sp>
      <p:pic>
        <p:nvPicPr>
          <p:cNvPr id="401424" name="Picture 22" descr="Bullet_Round_Sphere_Violete_03"/>
          <p:cNvPicPr>
            <a:picLocks noChangeAspect="1" noChangeArrowheads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19250" y="4792663"/>
            <a:ext cx="23495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01425" name="Text Box 23"/>
          <p:cNvSpPr txBox="1">
            <a:spLocks noChangeArrowheads="1"/>
          </p:cNvSpPr>
          <p:nvPr/>
        </p:nvSpPr>
        <p:spPr bwMode="auto">
          <a:xfrm>
            <a:off x="1800225" y="5048250"/>
            <a:ext cx="7164388" cy="393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algn="r"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algn="r"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algn="r"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algn="r"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algn="r"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l">
              <a:lnSpc>
                <a:spcPct val="90000"/>
              </a:lnSpc>
            </a:pPr>
            <a:r>
              <a:rPr lang="es-ES" altLang="es-PR" sz="2200">
                <a:latin typeface="Calibri" panose="020F0502020204030204" pitchFamily="34" charset="0"/>
              </a:rPr>
              <a:t>La estabilidad de complejo lumbo-pélvico-cadera (core)</a:t>
            </a:r>
            <a:endParaRPr lang="en-US" altLang="es-PR" sz="2200" i="1">
              <a:latin typeface="Calibri" panose="020F0502020204030204" pitchFamily="34" charset="0"/>
            </a:endParaRPr>
          </a:p>
        </p:txBody>
      </p:sp>
      <p:pic>
        <p:nvPicPr>
          <p:cNvPr id="401426" name="Picture 24" descr="Bullet_Round_Sphere_Violete_03"/>
          <p:cNvPicPr>
            <a:picLocks noChangeAspect="1" noChangeArrowheads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19250" y="5114925"/>
            <a:ext cx="23495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01427" name="Text Box 25"/>
          <p:cNvSpPr txBox="1">
            <a:spLocks noChangeArrowheads="1"/>
          </p:cNvSpPr>
          <p:nvPr/>
        </p:nvSpPr>
        <p:spPr bwMode="auto">
          <a:xfrm>
            <a:off x="1800225" y="5368925"/>
            <a:ext cx="2916238" cy="393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algn="r"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algn="r"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algn="r"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algn="r"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algn="r"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l">
              <a:lnSpc>
                <a:spcPct val="90000"/>
              </a:lnSpc>
            </a:pPr>
            <a:r>
              <a:rPr lang="es-ES" altLang="es-PR" sz="2200">
                <a:latin typeface="Calibri" panose="020F0502020204030204" pitchFamily="34" charset="0"/>
              </a:rPr>
              <a:t>La fortaleza funcional</a:t>
            </a:r>
            <a:endParaRPr lang="en-US" altLang="es-PR" sz="2200" i="1">
              <a:latin typeface="Calibri" panose="020F0502020204030204" pitchFamily="34" charset="0"/>
            </a:endParaRPr>
          </a:p>
        </p:txBody>
      </p:sp>
      <p:pic>
        <p:nvPicPr>
          <p:cNvPr id="401428" name="Picture 26" descr="Bullet_Round_Sphere_Violete_03"/>
          <p:cNvPicPr>
            <a:picLocks noChangeAspect="1" noChangeArrowheads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19250" y="5435600"/>
            <a:ext cx="23495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01429" name="Text Box 27"/>
          <p:cNvSpPr txBox="1">
            <a:spLocks noChangeArrowheads="1"/>
          </p:cNvSpPr>
          <p:nvPr/>
        </p:nvSpPr>
        <p:spPr bwMode="auto">
          <a:xfrm>
            <a:off x="4968875" y="5402263"/>
            <a:ext cx="3132138" cy="393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algn="r"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algn="r"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algn="r"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algn="r"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algn="r"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l">
              <a:lnSpc>
                <a:spcPct val="90000"/>
              </a:lnSpc>
            </a:pPr>
            <a:r>
              <a:rPr lang="es-ES" altLang="es-PR" sz="2200">
                <a:latin typeface="Calibri" panose="020F0502020204030204" pitchFamily="34" charset="0"/>
              </a:rPr>
              <a:t>La flexibilidad funcional</a:t>
            </a:r>
            <a:endParaRPr lang="en-US" altLang="es-PR" sz="2200" i="1">
              <a:latin typeface="Calibri" panose="020F0502020204030204" pitchFamily="34" charset="0"/>
            </a:endParaRPr>
          </a:p>
        </p:txBody>
      </p:sp>
      <p:pic>
        <p:nvPicPr>
          <p:cNvPr id="401430" name="Picture 28" descr="Bullet_Round_Sphere_Violete_03"/>
          <p:cNvPicPr>
            <a:picLocks noChangeAspect="1" noChangeArrowheads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87900" y="5468938"/>
            <a:ext cx="23495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custDataLst>
      <p:tags r:id="rId1"/>
    </p:custDataLst>
  </p:cSld>
  <p:clrMapOvr>
    <a:masterClrMapping/>
  </p:clrMapOvr>
  <p:transition spd="slow">
    <p:newsflash/>
    <p:sndAc>
      <p:stSnd>
        <p:snd r:embed="rId4" name="breeze.wav"/>
      </p:stSnd>
    </p:sndAc>
  </p:transition>
</p:sld>
</file>

<file path=ppt/slides/slide1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/>
          </p:cNvSpPr>
          <p:nvPr/>
        </p:nvSpPr>
        <p:spPr bwMode="auto">
          <a:xfrm>
            <a:off x="0" y="765175"/>
            <a:ext cx="9144000" cy="935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1pPr>
            <a:lvl2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2pPr>
            <a:lvl3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3pPr>
            <a:lvl4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4pPr>
            <a:lvl5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9pPr>
          </a:lstStyle>
          <a:p>
            <a:pPr algn="ctr">
              <a:lnSpc>
                <a:spcPct val="120000"/>
              </a:lnSpc>
              <a:defRPr/>
            </a:pPr>
            <a:r>
              <a:rPr lang="es-PR" altLang="es-PR" sz="2600" b="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BASES DE LA REHABILITACIÓN</a:t>
            </a:r>
            <a:br>
              <a:rPr lang="es-PR" altLang="es-PR" sz="2600" b="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</a:br>
            <a:r>
              <a:rPr lang="es-PR" altLang="es-PR" sz="2600" b="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 * </a:t>
            </a:r>
            <a:r>
              <a:rPr lang="es-PR" altLang="es-PR" sz="2600" b="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AVALÚO: Punto más Nebuloso o más Claro *</a:t>
            </a:r>
          </a:p>
        </p:txBody>
      </p:sp>
      <p:sp>
        <p:nvSpPr>
          <p:cNvPr id="403459" name="Text Box 4"/>
          <p:cNvSpPr txBox="1">
            <a:spLocks noChangeArrowheads="1"/>
          </p:cNvSpPr>
          <p:nvPr/>
        </p:nvSpPr>
        <p:spPr bwMode="auto">
          <a:xfrm>
            <a:off x="539750" y="1989138"/>
            <a:ext cx="8280400" cy="4318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marL="381000" indent="-381000"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•"/>
              <a:defRPr sz="28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838200" indent="-381000">
              <a:spcBef>
                <a:spcPts val="300"/>
              </a:spcBef>
              <a:buClr>
                <a:schemeClr val="accent2"/>
              </a:buClr>
              <a:buFont typeface="Georgia" panose="02040502050405020303" pitchFamily="18" charset="0"/>
              <a:buChar char="▫"/>
              <a:defRPr sz="2600">
                <a:solidFill>
                  <a:schemeClr val="accent2"/>
                </a:solidFill>
                <a:latin typeface="Georgia" panose="02040502050405020303" pitchFamily="18" charset="0"/>
              </a:defRPr>
            </a:lvl2pPr>
            <a:lvl3pPr marL="1295400" indent="-3810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defRPr sz="2400">
                <a:solidFill>
                  <a:schemeClr val="accent1"/>
                </a:solidFill>
                <a:latin typeface="Georgia" panose="02040502050405020303" pitchFamily="18" charset="0"/>
              </a:defRPr>
            </a:lvl3pPr>
            <a:lvl4pPr marL="1752600" indent="-3810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defRPr sz="2200">
                <a:solidFill>
                  <a:schemeClr val="accent1"/>
                </a:solidFill>
                <a:latin typeface="Georgia" panose="02040502050405020303" pitchFamily="18" charset="0"/>
              </a:defRPr>
            </a:lvl4pPr>
            <a:lvl5pPr marL="2209800" indent="-381000"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5pPr>
            <a:lvl6pPr marL="2667000" indent="-3810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6pPr>
            <a:lvl7pPr marL="3124200" indent="-3810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7pPr>
            <a:lvl8pPr marL="3581400" indent="-3810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8pPr>
            <a:lvl9pPr marL="4038600" indent="-3810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9pPr>
          </a:lstStyle>
          <a:p>
            <a:pPr>
              <a:lnSpc>
                <a:spcPct val="90000"/>
              </a:lnSpc>
              <a:spcBef>
                <a:spcPct val="0"/>
              </a:spcBef>
              <a:buClrTx/>
              <a:buFontTx/>
              <a:buAutoNum type="arabicPeriod"/>
            </a:pPr>
            <a:r>
              <a:rPr lang="en-US" altLang="es-PR">
                <a:latin typeface="Arial" panose="020B0604020202020204" pitchFamily="34" charset="0"/>
              </a:rPr>
              <a:t>¿Qué conceptos sobre el tópico de espirometría en circuito abierto no se encuentra claro?</a:t>
            </a:r>
          </a:p>
          <a:p>
            <a:pPr>
              <a:lnSpc>
                <a:spcPct val="90000"/>
              </a:lnSpc>
              <a:spcBef>
                <a:spcPct val="0"/>
              </a:spcBef>
              <a:buClrTx/>
              <a:buFontTx/>
              <a:buAutoNum type="arabicPeriod"/>
            </a:pPr>
            <a:endParaRPr lang="en-US" altLang="es-PR">
              <a:latin typeface="Arial" panose="020B0604020202020204" pitchFamily="34" charset="0"/>
            </a:endParaRPr>
          </a:p>
          <a:p>
            <a:pPr>
              <a:lnSpc>
                <a:spcPct val="90000"/>
              </a:lnSpc>
              <a:spcBef>
                <a:spcPct val="0"/>
              </a:spcBef>
              <a:buClrTx/>
              <a:buFontTx/>
              <a:buAutoNum type="arabicPeriod"/>
            </a:pPr>
            <a:r>
              <a:rPr lang="en-US" altLang="es-PR">
                <a:latin typeface="Arial" panose="020B0604020202020204" pitchFamily="34" charset="0"/>
              </a:rPr>
              <a:t>¿Qué conceptos sobre el tópico de espirometría en circuito abierto entiendes bastante bien?</a:t>
            </a:r>
          </a:p>
          <a:p>
            <a:pPr>
              <a:lnSpc>
                <a:spcPct val="90000"/>
              </a:lnSpc>
              <a:spcBef>
                <a:spcPct val="0"/>
              </a:spcBef>
              <a:buClrTx/>
              <a:buFontTx/>
              <a:buAutoNum type="arabicPeriod"/>
            </a:pPr>
            <a:endParaRPr lang="en-US" altLang="es-PR">
              <a:latin typeface="Arial" panose="020B0604020202020204" pitchFamily="34" charset="0"/>
            </a:endParaRPr>
          </a:p>
          <a:p>
            <a:pPr>
              <a:lnSpc>
                <a:spcPct val="90000"/>
              </a:lnSpc>
              <a:spcBef>
                <a:spcPct val="0"/>
              </a:spcBef>
              <a:buClrTx/>
              <a:buFontTx/>
              <a:buAutoNum type="arabicPeriod"/>
            </a:pPr>
            <a:r>
              <a:rPr lang="en-US" altLang="es-PR">
                <a:latin typeface="Arial" panose="020B0604020202020204" pitchFamily="34" charset="0"/>
              </a:rPr>
              <a:t>Del tópico de espirometría en circuito abierto, ¿qué conceptos tienes la necesidad de que se vuelva a discutir?</a:t>
            </a:r>
          </a:p>
        </p:txBody>
      </p:sp>
    </p:spTree>
  </p:cSld>
  <p:clrMapOvr>
    <a:masterClrMapping/>
  </p:clrMapOvr>
  <p:transition spd="slow">
    <p:dissolve/>
    <p:sndAc>
      <p:stSnd>
        <p:snd r:embed="rId3" name="chimes.wav"/>
      </p:stSnd>
    </p:sndAc>
  </p:transition>
</p:sld>
</file>

<file path=ppt/slides/slide1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/>
          </p:cNvSpPr>
          <p:nvPr/>
        </p:nvSpPr>
        <p:spPr bwMode="auto">
          <a:xfrm>
            <a:off x="0" y="838200"/>
            <a:ext cx="9144000" cy="1006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1pPr>
            <a:lvl2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2pPr>
            <a:lvl3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3pPr>
            <a:lvl4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4pPr>
            <a:lvl5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9pPr>
          </a:lstStyle>
          <a:p>
            <a:pPr algn="ctr">
              <a:lnSpc>
                <a:spcPct val="120000"/>
              </a:lnSpc>
              <a:defRPr/>
            </a:pPr>
            <a:r>
              <a:rPr lang="es-PR" altLang="es-PR" sz="3000" b="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BASES DE LA REHABILITACIÓN: </a:t>
            </a:r>
            <a:r>
              <a:rPr lang="es-PR" altLang="es-PR" sz="3000" b="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AVALÚO</a:t>
            </a:r>
            <a:r>
              <a:rPr lang="es-PR" altLang="es-PR" sz="2400" b="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 </a:t>
            </a:r>
            <a:br>
              <a:rPr lang="es-PR" altLang="es-PR" sz="2400" b="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</a:br>
            <a:r>
              <a:rPr lang="es-PR" altLang="es-PR" sz="3000" b="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* Ensayo Breve (One-Minute Paper)*</a:t>
            </a:r>
          </a:p>
        </p:txBody>
      </p:sp>
      <p:sp>
        <p:nvSpPr>
          <p:cNvPr id="405507" name="Text Box 3"/>
          <p:cNvSpPr txBox="1">
            <a:spLocks noChangeArrowheads="1"/>
          </p:cNvSpPr>
          <p:nvPr/>
        </p:nvSpPr>
        <p:spPr bwMode="auto">
          <a:xfrm>
            <a:off x="539750" y="2359025"/>
            <a:ext cx="8280400" cy="2438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marL="381000" indent="-381000"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•"/>
              <a:defRPr sz="28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838200" indent="-381000">
              <a:spcBef>
                <a:spcPts val="300"/>
              </a:spcBef>
              <a:buClr>
                <a:schemeClr val="accent2"/>
              </a:buClr>
              <a:buFont typeface="Georgia" panose="02040502050405020303" pitchFamily="18" charset="0"/>
              <a:buChar char="▫"/>
              <a:defRPr sz="2600">
                <a:solidFill>
                  <a:schemeClr val="accent2"/>
                </a:solidFill>
                <a:latin typeface="Georgia" panose="02040502050405020303" pitchFamily="18" charset="0"/>
              </a:defRPr>
            </a:lvl2pPr>
            <a:lvl3pPr marL="1295400" indent="-3810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defRPr sz="2400">
                <a:solidFill>
                  <a:schemeClr val="accent1"/>
                </a:solidFill>
                <a:latin typeface="Georgia" panose="02040502050405020303" pitchFamily="18" charset="0"/>
              </a:defRPr>
            </a:lvl3pPr>
            <a:lvl4pPr marL="1752600" indent="-3810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defRPr sz="2200">
                <a:solidFill>
                  <a:schemeClr val="accent1"/>
                </a:solidFill>
                <a:latin typeface="Georgia" panose="02040502050405020303" pitchFamily="18" charset="0"/>
              </a:defRPr>
            </a:lvl4pPr>
            <a:lvl5pPr marL="2209800" indent="-381000"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5pPr>
            <a:lvl6pPr marL="2667000" indent="-3810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6pPr>
            <a:lvl7pPr marL="3124200" indent="-3810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7pPr>
            <a:lvl8pPr marL="3581400" indent="-3810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8pPr>
            <a:lvl9pPr marL="4038600" indent="-3810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9pPr>
          </a:lstStyle>
          <a:p>
            <a:pPr>
              <a:lnSpc>
                <a:spcPct val="90000"/>
              </a:lnSpc>
              <a:spcBef>
                <a:spcPct val="0"/>
              </a:spcBef>
              <a:buClrTx/>
              <a:buFontTx/>
              <a:buAutoNum type="arabicPeriod"/>
            </a:pPr>
            <a:r>
              <a:rPr lang="en-US" altLang="es-PR">
                <a:latin typeface="Arial" panose="020B0604020202020204" pitchFamily="34" charset="0"/>
              </a:rPr>
              <a:t>¿Cuál fue el punto más importante</a:t>
            </a:r>
          </a:p>
          <a:p>
            <a:pPr>
              <a:lnSpc>
                <a:spcPct val="90000"/>
              </a:lnSpc>
              <a:spcBef>
                <a:spcPct val="0"/>
              </a:spcBef>
              <a:buClrTx/>
              <a:buFontTx/>
              <a:buNone/>
            </a:pPr>
            <a:r>
              <a:rPr lang="en-US" altLang="es-PR">
                <a:latin typeface="Arial" panose="020B0604020202020204" pitchFamily="34" charset="0"/>
              </a:rPr>
              <a:t>    presentado bajo el tópico?</a:t>
            </a:r>
          </a:p>
          <a:p>
            <a:pPr>
              <a:lnSpc>
                <a:spcPct val="90000"/>
              </a:lnSpc>
              <a:spcBef>
                <a:spcPct val="0"/>
              </a:spcBef>
              <a:buClrTx/>
              <a:buFontTx/>
              <a:buNone/>
            </a:pPr>
            <a:endParaRPr lang="en-US" altLang="es-PR">
              <a:latin typeface="Arial" panose="020B0604020202020204" pitchFamily="34" charset="0"/>
            </a:endParaRPr>
          </a:p>
          <a:p>
            <a:pPr>
              <a:lnSpc>
                <a:spcPct val="70000"/>
              </a:lnSpc>
              <a:spcBef>
                <a:spcPct val="0"/>
              </a:spcBef>
              <a:buClrTx/>
              <a:buFontTx/>
              <a:buNone/>
            </a:pPr>
            <a:endParaRPr lang="en-US" altLang="es-PR">
              <a:latin typeface="Arial" panose="020B0604020202020204" pitchFamily="34" charset="0"/>
            </a:endParaRPr>
          </a:p>
          <a:p>
            <a:pPr>
              <a:lnSpc>
                <a:spcPct val="70000"/>
              </a:lnSpc>
              <a:spcBef>
                <a:spcPct val="0"/>
              </a:spcBef>
              <a:buClrTx/>
              <a:buFontTx/>
              <a:buNone/>
            </a:pPr>
            <a:endParaRPr lang="en-US" altLang="es-PR">
              <a:latin typeface="Arial" panose="020B0604020202020204" pitchFamily="34" charset="0"/>
            </a:endParaRPr>
          </a:p>
          <a:p>
            <a:pPr>
              <a:lnSpc>
                <a:spcPct val="70000"/>
              </a:lnSpc>
              <a:spcBef>
                <a:spcPct val="0"/>
              </a:spcBef>
              <a:buClrTx/>
              <a:buFontTx/>
              <a:buNone/>
            </a:pPr>
            <a:endParaRPr lang="en-US" altLang="es-PR">
              <a:latin typeface="Arial" panose="020B0604020202020204" pitchFamily="34" charset="0"/>
            </a:endParaRPr>
          </a:p>
          <a:p>
            <a:pPr>
              <a:lnSpc>
                <a:spcPct val="70000"/>
              </a:lnSpc>
              <a:spcBef>
                <a:spcPct val="0"/>
              </a:spcBef>
              <a:buClrTx/>
              <a:buFontTx/>
              <a:buNone/>
            </a:pPr>
            <a:r>
              <a:rPr lang="en-US" altLang="es-PR">
                <a:latin typeface="Arial" panose="020B0604020202020204" pitchFamily="34" charset="0"/>
              </a:rPr>
              <a:t>2. ¿Qué preguntas sin contestar aún posees?</a:t>
            </a:r>
          </a:p>
        </p:txBody>
      </p:sp>
    </p:spTree>
    <p:custDataLst>
      <p:tags r:id="rId1"/>
    </p:custDataLst>
  </p:cSld>
  <p:clrMapOvr>
    <a:masterClrMapping/>
  </p:clrMapOvr>
  <p:transition spd="slow">
    <p:circle/>
    <p:sndAc>
      <p:stSnd>
        <p:snd r:embed="rId4" name="breeze.wav"/>
      </p:stSnd>
    </p:sndAc>
  </p:transition>
</p:sld>
</file>

<file path=ppt/slides/slide1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7554" name="Text Box 2"/>
          <p:cNvSpPr txBox="1">
            <a:spLocks noChangeArrowheads="1"/>
          </p:cNvSpPr>
          <p:nvPr/>
        </p:nvSpPr>
        <p:spPr bwMode="auto">
          <a:xfrm>
            <a:off x="395288" y="887413"/>
            <a:ext cx="8280400" cy="2012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marL="381000" indent="-381000"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•"/>
              <a:defRPr sz="28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838200" indent="-381000">
              <a:spcBef>
                <a:spcPts val="300"/>
              </a:spcBef>
              <a:buClr>
                <a:schemeClr val="accent2"/>
              </a:buClr>
              <a:buFont typeface="Georgia" panose="02040502050405020303" pitchFamily="18" charset="0"/>
              <a:buChar char="▫"/>
              <a:defRPr sz="2600">
                <a:solidFill>
                  <a:schemeClr val="accent2"/>
                </a:solidFill>
                <a:latin typeface="Georgia" panose="02040502050405020303" pitchFamily="18" charset="0"/>
              </a:defRPr>
            </a:lvl2pPr>
            <a:lvl3pPr marL="1295400" indent="-3810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defRPr sz="2400">
                <a:solidFill>
                  <a:schemeClr val="accent1"/>
                </a:solidFill>
                <a:latin typeface="Georgia" panose="02040502050405020303" pitchFamily="18" charset="0"/>
              </a:defRPr>
            </a:lvl3pPr>
            <a:lvl4pPr marL="1752600" indent="-3810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defRPr sz="2200">
                <a:solidFill>
                  <a:schemeClr val="accent1"/>
                </a:solidFill>
                <a:latin typeface="Georgia" panose="02040502050405020303" pitchFamily="18" charset="0"/>
              </a:defRPr>
            </a:lvl4pPr>
            <a:lvl5pPr marL="2209800" indent="-381000"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5pPr>
            <a:lvl6pPr marL="2667000" indent="-3810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6pPr>
            <a:lvl7pPr marL="3124200" indent="-3810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7pPr>
            <a:lvl8pPr marL="3581400" indent="-3810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8pPr>
            <a:lvl9pPr marL="4038600" indent="-3810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9pPr>
          </a:lstStyle>
          <a:p>
            <a:pPr>
              <a:lnSpc>
                <a:spcPct val="90000"/>
              </a:lnSpc>
              <a:spcBef>
                <a:spcPct val="0"/>
              </a:spcBef>
              <a:buClrTx/>
              <a:buFontTx/>
              <a:buNone/>
            </a:pPr>
            <a:r>
              <a:rPr lang="es-ES" altLang="es-PR">
                <a:latin typeface="Arial" panose="020B0604020202020204" pitchFamily="34" charset="0"/>
              </a:rPr>
              <a:t>Dibuje sobre estos cuerpos celulares, que tú</a:t>
            </a:r>
          </a:p>
          <a:p>
            <a:pPr>
              <a:lnSpc>
                <a:spcPct val="90000"/>
              </a:lnSpc>
              <a:spcBef>
                <a:spcPct val="0"/>
              </a:spcBef>
              <a:buClrTx/>
              <a:buFontTx/>
              <a:buNone/>
            </a:pPr>
            <a:r>
              <a:rPr lang="es-ES" altLang="es-PR">
                <a:latin typeface="Arial" panose="020B0604020202020204" pitchFamily="34" charset="0"/>
              </a:rPr>
              <a:t>piensas es el largo y cantidad de dendritas tú</a:t>
            </a:r>
          </a:p>
          <a:p>
            <a:pPr>
              <a:lnSpc>
                <a:spcPct val="90000"/>
              </a:lnSpc>
              <a:spcBef>
                <a:spcPct val="0"/>
              </a:spcBef>
              <a:buClrTx/>
              <a:buFontTx/>
              <a:buNone/>
            </a:pPr>
            <a:r>
              <a:rPr lang="es-ES" altLang="es-PR">
                <a:latin typeface="Arial" panose="020B0604020202020204" pitchFamily="34" charset="0"/>
              </a:rPr>
              <a:t>posees ahora para los conceptos discutidos en</a:t>
            </a:r>
          </a:p>
          <a:p>
            <a:pPr>
              <a:lnSpc>
                <a:spcPct val="90000"/>
              </a:lnSpc>
              <a:spcBef>
                <a:spcPct val="0"/>
              </a:spcBef>
              <a:buClrTx/>
              <a:buFontTx/>
              <a:buNone/>
            </a:pPr>
            <a:r>
              <a:rPr lang="es-ES" altLang="es-PR">
                <a:latin typeface="Arial" panose="020B0604020202020204" pitchFamily="34" charset="0"/>
              </a:rPr>
              <a:t>la clase de hoy.  ¿Porqué tú crees tu tienes</a:t>
            </a:r>
          </a:p>
          <a:p>
            <a:pPr>
              <a:lnSpc>
                <a:spcPct val="90000"/>
              </a:lnSpc>
              <a:spcBef>
                <a:spcPct val="0"/>
              </a:spcBef>
              <a:buClrTx/>
              <a:buFontTx/>
              <a:buNone/>
            </a:pPr>
            <a:r>
              <a:rPr lang="es-ES" altLang="es-PR">
                <a:latin typeface="Arial" panose="020B0604020202020204" pitchFamily="34" charset="0"/>
              </a:rPr>
              <a:t>esta longitud y cantidad de dendritas.</a:t>
            </a:r>
            <a:endParaRPr lang="en-US" altLang="es-PR">
              <a:latin typeface="Arial" panose="020B0604020202020204" pitchFamily="34" charset="0"/>
            </a:endParaRPr>
          </a:p>
        </p:txBody>
      </p:sp>
      <p:sp>
        <p:nvSpPr>
          <p:cNvPr id="407555" name="Oval 3"/>
          <p:cNvSpPr>
            <a:spLocks noChangeArrowheads="1"/>
          </p:cNvSpPr>
          <p:nvPr/>
        </p:nvSpPr>
        <p:spPr bwMode="auto">
          <a:xfrm>
            <a:off x="684213" y="3717925"/>
            <a:ext cx="863600" cy="863600"/>
          </a:xfrm>
          <a:prstGeom prst="ellipse">
            <a:avLst/>
          </a:prstGeom>
          <a:noFill/>
          <a:ln w="28575">
            <a:solidFill>
              <a:srgbClr val="8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r"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algn="r"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algn="r"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algn="r"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algn="r"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eaLnBrk="1" hangingPunct="1"/>
            <a:endParaRPr lang="es-PR" altLang="es-PR"/>
          </a:p>
        </p:txBody>
      </p:sp>
      <p:sp>
        <p:nvSpPr>
          <p:cNvPr id="407556" name="Oval 4"/>
          <p:cNvSpPr>
            <a:spLocks noChangeArrowheads="1"/>
          </p:cNvSpPr>
          <p:nvPr/>
        </p:nvSpPr>
        <p:spPr bwMode="auto">
          <a:xfrm>
            <a:off x="1908175" y="5086350"/>
            <a:ext cx="863600" cy="863600"/>
          </a:xfrm>
          <a:prstGeom prst="ellipse">
            <a:avLst/>
          </a:prstGeom>
          <a:noFill/>
          <a:ln w="28575">
            <a:solidFill>
              <a:srgbClr val="8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r"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algn="r"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algn="r"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algn="r"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algn="r"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eaLnBrk="1" hangingPunct="1"/>
            <a:endParaRPr lang="es-PR" altLang="es-PR"/>
          </a:p>
        </p:txBody>
      </p:sp>
      <p:sp>
        <p:nvSpPr>
          <p:cNvPr id="407557" name="Oval 5"/>
          <p:cNvSpPr>
            <a:spLocks noChangeArrowheads="1"/>
          </p:cNvSpPr>
          <p:nvPr/>
        </p:nvSpPr>
        <p:spPr bwMode="auto">
          <a:xfrm>
            <a:off x="5003800" y="4365625"/>
            <a:ext cx="863600" cy="863600"/>
          </a:xfrm>
          <a:prstGeom prst="ellipse">
            <a:avLst/>
          </a:prstGeom>
          <a:noFill/>
          <a:ln w="28575">
            <a:solidFill>
              <a:srgbClr val="8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r"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algn="r"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algn="r"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algn="r"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algn="r"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eaLnBrk="1" hangingPunct="1"/>
            <a:endParaRPr lang="es-PR" altLang="es-PR"/>
          </a:p>
        </p:txBody>
      </p:sp>
      <p:sp>
        <p:nvSpPr>
          <p:cNvPr id="407558" name="Oval 6"/>
          <p:cNvSpPr>
            <a:spLocks noChangeArrowheads="1"/>
          </p:cNvSpPr>
          <p:nvPr/>
        </p:nvSpPr>
        <p:spPr bwMode="auto">
          <a:xfrm>
            <a:off x="6661150" y="3357563"/>
            <a:ext cx="863600" cy="863600"/>
          </a:xfrm>
          <a:prstGeom prst="ellipse">
            <a:avLst/>
          </a:prstGeom>
          <a:noFill/>
          <a:ln w="28575">
            <a:solidFill>
              <a:srgbClr val="8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r"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algn="r"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algn="r"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algn="r"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algn="r"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eaLnBrk="1" hangingPunct="1"/>
            <a:endParaRPr lang="es-PR" altLang="es-PR"/>
          </a:p>
        </p:txBody>
      </p:sp>
      <p:sp>
        <p:nvSpPr>
          <p:cNvPr id="407559" name="Oval 7"/>
          <p:cNvSpPr>
            <a:spLocks noChangeArrowheads="1"/>
          </p:cNvSpPr>
          <p:nvPr/>
        </p:nvSpPr>
        <p:spPr bwMode="auto">
          <a:xfrm>
            <a:off x="3636963" y="3430588"/>
            <a:ext cx="863600" cy="863600"/>
          </a:xfrm>
          <a:prstGeom prst="ellipse">
            <a:avLst/>
          </a:prstGeom>
          <a:noFill/>
          <a:ln w="28575">
            <a:solidFill>
              <a:srgbClr val="8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r"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algn="r"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algn="r"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algn="r"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algn="r"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eaLnBrk="1" hangingPunct="1"/>
            <a:endParaRPr lang="es-PR" altLang="es-PR"/>
          </a:p>
        </p:txBody>
      </p:sp>
      <p:sp>
        <p:nvSpPr>
          <p:cNvPr id="407560" name="Oval 8"/>
          <p:cNvSpPr>
            <a:spLocks noChangeArrowheads="1"/>
          </p:cNvSpPr>
          <p:nvPr/>
        </p:nvSpPr>
        <p:spPr bwMode="auto">
          <a:xfrm>
            <a:off x="7453313" y="5302250"/>
            <a:ext cx="863600" cy="863600"/>
          </a:xfrm>
          <a:prstGeom prst="ellipse">
            <a:avLst/>
          </a:prstGeom>
          <a:noFill/>
          <a:ln w="28575">
            <a:solidFill>
              <a:srgbClr val="8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r"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algn="r"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algn="r"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algn="r"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algn="r"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eaLnBrk="1" hangingPunct="1"/>
            <a:endParaRPr lang="es-PR" altLang="es-PR"/>
          </a:p>
        </p:txBody>
      </p:sp>
    </p:spTree>
  </p:cSld>
  <p:clrMapOvr>
    <a:masterClrMapping/>
  </p:clrMapOvr>
  <p:transition spd="slow">
    <p:dissolve/>
    <p:sndAc>
      <p:stSnd>
        <p:snd r:embed="rId3" name="chimes.wav"/>
      </p:stSnd>
    </p:sndAc>
  </p:transition>
</p:sld>
</file>

<file path=ppt/slides/slide1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/>
          </p:cNvSpPr>
          <p:nvPr/>
        </p:nvSpPr>
        <p:spPr bwMode="auto">
          <a:xfrm>
            <a:off x="0" y="692150"/>
            <a:ext cx="9144000" cy="1006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1pPr>
            <a:lvl2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2pPr>
            <a:lvl3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3pPr>
            <a:lvl4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4pPr>
            <a:lvl5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9pPr>
          </a:lstStyle>
          <a:p>
            <a:pPr algn="ctr">
              <a:lnSpc>
                <a:spcPct val="120000"/>
              </a:lnSpc>
              <a:defRPr/>
            </a:pPr>
            <a:r>
              <a:rPr lang="es-PR" altLang="es-PR" sz="3000" b="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BASES DE LA REHABILITACIÓN: </a:t>
            </a:r>
            <a:r>
              <a:rPr lang="es-PR" altLang="es-PR" sz="3000" b="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AVALÚO</a:t>
            </a:r>
            <a:r>
              <a:rPr lang="es-PR" altLang="es-PR" sz="2400" b="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 </a:t>
            </a:r>
            <a:br>
              <a:rPr lang="es-PR" altLang="es-PR" sz="2400" b="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</a:br>
            <a:r>
              <a:rPr lang="es-PR" altLang="es-PR" sz="3000" b="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* Reacción Escrita Inmediata (REI)*</a:t>
            </a:r>
          </a:p>
        </p:txBody>
      </p:sp>
      <p:sp>
        <p:nvSpPr>
          <p:cNvPr id="409603" name="Text Box 6"/>
          <p:cNvSpPr txBox="1">
            <a:spLocks noChangeArrowheads="1"/>
          </p:cNvSpPr>
          <p:nvPr/>
        </p:nvSpPr>
        <p:spPr bwMode="auto">
          <a:xfrm>
            <a:off x="539750" y="1844675"/>
            <a:ext cx="8280400" cy="4654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algn="r"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algn="r"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algn="r"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algn="r"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algn="r"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l">
              <a:lnSpc>
                <a:spcPct val="90000"/>
              </a:lnSpc>
            </a:pPr>
            <a:r>
              <a:rPr lang="en-US" altLang="es-PR" sz="2800">
                <a:latin typeface="Arial" panose="020B0604020202020204" pitchFamily="34" charset="0"/>
              </a:rPr>
              <a:t>1. Algo nuevo que aprendí hoy es…</a:t>
            </a:r>
          </a:p>
          <a:p>
            <a:pPr algn="l">
              <a:lnSpc>
                <a:spcPct val="70000"/>
              </a:lnSpc>
            </a:pPr>
            <a:endParaRPr lang="en-US" altLang="es-PR" sz="2800">
              <a:latin typeface="Arial" panose="020B0604020202020204" pitchFamily="34" charset="0"/>
            </a:endParaRPr>
          </a:p>
          <a:p>
            <a:pPr algn="l">
              <a:lnSpc>
                <a:spcPct val="70000"/>
              </a:lnSpc>
            </a:pPr>
            <a:r>
              <a:rPr lang="en-US" altLang="es-PR" sz="2800">
                <a:latin typeface="Arial" panose="020B0604020202020204" pitchFamily="34" charset="0"/>
              </a:rPr>
              <a:t>2. Ya sabía…</a:t>
            </a:r>
          </a:p>
          <a:p>
            <a:pPr algn="l">
              <a:lnSpc>
                <a:spcPct val="70000"/>
              </a:lnSpc>
            </a:pPr>
            <a:endParaRPr lang="en-US" altLang="es-PR" sz="2800">
              <a:latin typeface="Arial" panose="020B0604020202020204" pitchFamily="34" charset="0"/>
            </a:endParaRPr>
          </a:p>
          <a:p>
            <a:pPr algn="l">
              <a:lnSpc>
                <a:spcPct val="70000"/>
              </a:lnSpc>
            </a:pPr>
            <a:r>
              <a:rPr lang="en-US" altLang="es-PR" sz="2800">
                <a:latin typeface="Arial" panose="020B0604020202020204" pitchFamily="34" charset="0"/>
              </a:rPr>
              <a:t>3. Se me hizo difícil entender…</a:t>
            </a:r>
          </a:p>
          <a:p>
            <a:pPr algn="l">
              <a:lnSpc>
                <a:spcPct val="70000"/>
              </a:lnSpc>
            </a:pPr>
            <a:endParaRPr lang="en-US" altLang="es-PR" sz="2800">
              <a:latin typeface="Arial" panose="020B0604020202020204" pitchFamily="34" charset="0"/>
            </a:endParaRPr>
          </a:p>
          <a:p>
            <a:pPr algn="l">
              <a:lnSpc>
                <a:spcPct val="70000"/>
              </a:lnSpc>
            </a:pPr>
            <a:r>
              <a:rPr lang="en-US" altLang="es-PR" sz="2800">
                <a:latin typeface="Arial" panose="020B0604020202020204" pitchFamily="34" charset="0"/>
              </a:rPr>
              <a:t>4. Lo más que me gustó fue…</a:t>
            </a:r>
          </a:p>
          <a:p>
            <a:pPr algn="l">
              <a:lnSpc>
                <a:spcPct val="70000"/>
              </a:lnSpc>
            </a:pPr>
            <a:endParaRPr lang="en-US" altLang="es-PR" sz="2800">
              <a:latin typeface="Arial" panose="020B0604020202020204" pitchFamily="34" charset="0"/>
            </a:endParaRPr>
          </a:p>
          <a:p>
            <a:pPr algn="l">
              <a:lnSpc>
                <a:spcPct val="70000"/>
              </a:lnSpc>
            </a:pPr>
            <a:r>
              <a:rPr lang="en-US" altLang="es-PR" sz="2800">
                <a:latin typeface="Arial" panose="020B0604020202020204" pitchFamily="34" charset="0"/>
              </a:rPr>
              <a:t>5. Lo menos que me gustó fue…</a:t>
            </a:r>
          </a:p>
          <a:p>
            <a:pPr algn="l">
              <a:lnSpc>
                <a:spcPct val="70000"/>
              </a:lnSpc>
            </a:pPr>
            <a:endParaRPr lang="en-US" altLang="es-PR" sz="2800">
              <a:latin typeface="Arial" panose="020B0604020202020204" pitchFamily="34" charset="0"/>
            </a:endParaRPr>
          </a:p>
          <a:p>
            <a:pPr algn="l">
              <a:lnSpc>
                <a:spcPct val="70000"/>
              </a:lnSpc>
            </a:pPr>
            <a:r>
              <a:rPr lang="en-US" altLang="es-PR" sz="2800">
                <a:latin typeface="Arial" panose="020B0604020202020204" pitchFamily="34" charset="0"/>
              </a:rPr>
              <a:t>6. Deseo aprender más sobre…</a:t>
            </a:r>
          </a:p>
          <a:p>
            <a:pPr algn="l">
              <a:lnSpc>
                <a:spcPct val="70000"/>
              </a:lnSpc>
            </a:pPr>
            <a:endParaRPr lang="en-US" altLang="es-PR" sz="2800">
              <a:latin typeface="Arial" panose="020B0604020202020204" pitchFamily="34" charset="0"/>
            </a:endParaRPr>
          </a:p>
          <a:p>
            <a:pPr algn="l">
              <a:lnSpc>
                <a:spcPct val="70000"/>
              </a:lnSpc>
            </a:pPr>
            <a:r>
              <a:rPr lang="en-US" altLang="es-PR" sz="2800">
                <a:latin typeface="Arial" panose="020B0604020202020204" pitchFamily="34" charset="0"/>
              </a:rPr>
              <a:t>7. De lo que aprendí, lo podría aplicar en…</a:t>
            </a:r>
          </a:p>
          <a:p>
            <a:pPr algn="l">
              <a:lnSpc>
                <a:spcPct val="70000"/>
              </a:lnSpc>
            </a:pPr>
            <a:endParaRPr lang="en-US" altLang="es-PR" sz="2800">
              <a:latin typeface="Arial" panose="020B0604020202020204" pitchFamily="34" charset="0"/>
            </a:endParaRPr>
          </a:p>
          <a:p>
            <a:pPr algn="l">
              <a:lnSpc>
                <a:spcPct val="70000"/>
              </a:lnSpc>
            </a:pPr>
            <a:r>
              <a:rPr lang="en-US" altLang="es-PR" sz="2800">
                <a:latin typeface="Arial" panose="020B0604020202020204" pitchFamily="34" charset="0"/>
              </a:rPr>
              <a:t>8. La próxima clase debe iniciarse repasando…</a:t>
            </a:r>
          </a:p>
        </p:txBody>
      </p:sp>
    </p:spTree>
    <p:custDataLst>
      <p:tags r:id="rId1"/>
    </p:custDataLst>
  </p:cSld>
  <p:clrMapOvr>
    <a:masterClrMapping/>
  </p:clrMapOvr>
  <p:transition spd="slow">
    <p:circle/>
    <p:sndAc>
      <p:stSnd>
        <p:snd r:embed="rId4" name="breeze.wav"/>
      </p:stSnd>
    </p:sndAc>
  </p:transition>
</p:sld>
</file>

<file path=ppt/slides/slide1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/>
          </p:cNvSpPr>
          <p:nvPr/>
        </p:nvSpPr>
        <p:spPr bwMode="auto">
          <a:xfrm>
            <a:off x="0" y="549275"/>
            <a:ext cx="9144000" cy="433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1pPr>
            <a:lvl2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2pPr>
            <a:lvl3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3pPr>
            <a:lvl4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4pPr>
            <a:lvl5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9pPr>
          </a:lstStyle>
          <a:p>
            <a:pPr algn="ctr">
              <a:lnSpc>
                <a:spcPct val="120000"/>
              </a:lnSpc>
              <a:defRPr/>
            </a:pPr>
            <a:r>
              <a:rPr lang="es-PR" altLang="es-PR" sz="2200" b="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CALORIMETRÍA - </a:t>
            </a:r>
            <a:r>
              <a:rPr lang="es-PR" altLang="es-PR" sz="2200" b="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AVALÚO</a:t>
            </a:r>
            <a:r>
              <a:rPr lang="es-PR" altLang="es-PR" sz="1800" b="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 </a:t>
            </a:r>
            <a:r>
              <a:rPr lang="es-PR" altLang="es-PR" sz="1800" b="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:</a:t>
            </a:r>
            <a:r>
              <a:rPr lang="es-PR" altLang="es-PR" sz="1800" b="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 </a:t>
            </a:r>
            <a:r>
              <a:rPr lang="es-PR" altLang="es-PR" sz="2200" b="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Diagrama de “KWL” (CDA)</a:t>
            </a:r>
          </a:p>
        </p:txBody>
      </p:sp>
      <p:sp>
        <p:nvSpPr>
          <p:cNvPr id="411651" name="Text Box 5"/>
          <p:cNvSpPr txBox="1">
            <a:spLocks noChangeArrowheads="1"/>
          </p:cNvSpPr>
          <p:nvPr/>
        </p:nvSpPr>
        <p:spPr bwMode="auto">
          <a:xfrm>
            <a:off x="395288" y="982663"/>
            <a:ext cx="8280400" cy="4206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algn="r"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algn="r"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algn="r"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algn="r"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algn="r"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l">
              <a:lnSpc>
                <a:spcPct val="90000"/>
              </a:lnSpc>
            </a:pPr>
            <a:r>
              <a:rPr lang="en-US" altLang="es-PR" sz="2400">
                <a:latin typeface="Arial" panose="020B0604020202020204" pitchFamily="34" charset="0"/>
              </a:rPr>
              <a:t>Completa todas las columnas de esta tabla:</a:t>
            </a:r>
          </a:p>
        </p:txBody>
      </p:sp>
      <p:sp>
        <p:nvSpPr>
          <p:cNvPr id="411652" name="Rectangle 7"/>
          <p:cNvSpPr>
            <a:spLocks noChangeArrowheads="1"/>
          </p:cNvSpPr>
          <p:nvPr/>
        </p:nvSpPr>
        <p:spPr bwMode="auto">
          <a:xfrm>
            <a:off x="0" y="6597650"/>
            <a:ext cx="9144000" cy="260350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r"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algn="r"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algn="r"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algn="r"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algn="r"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eaLnBrk="1" hangingPunct="1"/>
            <a:endParaRPr lang="es-PR" altLang="es-PR"/>
          </a:p>
        </p:txBody>
      </p:sp>
      <p:pic>
        <p:nvPicPr>
          <p:cNvPr id="411653" name="Picture 8" descr="Diagrama_KWL_o_CDA_v01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89038" y="1435100"/>
            <a:ext cx="6911975" cy="53070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 spd="slow">
    <p:dissolve/>
    <p:sndAc>
      <p:stSnd>
        <p:snd r:embed="rId3" name="chimes.wav"/>
      </p:stSnd>
    </p:sndAc>
  </p:transition>
</p:sld>
</file>

<file path=ppt/slides/slide1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/>
          </p:cNvSpPr>
          <p:nvPr/>
        </p:nvSpPr>
        <p:spPr bwMode="auto">
          <a:xfrm>
            <a:off x="1258888" y="3284538"/>
            <a:ext cx="7667625" cy="12969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ctr" eaLnBrk="1" hangingPunct="1">
              <a:lnSpc>
                <a:spcPct val="140000"/>
              </a:lnSpc>
              <a:defRPr/>
            </a:pPr>
            <a:r>
              <a:rPr lang="es-PR" altLang="es-PR" sz="8100" b="0" dirty="0">
                <a:solidFill>
                  <a:srgbClr val="00CC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GRACIAS</a:t>
            </a:r>
            <a:endParaRPr lang="es-PR" altLang="es-PR" sz="8100" b="0" i="1" dirty="0">
              <a:solidFill>
                <a:srgbClr val="00CC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  <a:cs typeface="Arial" panose="020B0604020202020204" pitchFamily="34" charset="0"/>
            </a:endParaRPr>
          </a:p>
        </p:txBody>
      </p:sp>
    </p:spTree>
  </p:cSld>
  <p:clrMapOvr>
    <a:masterClrMapping/>
  </p:clrMapOvr>
  <p:transition spd="slow">
    <p:dissolve/>
    <p:sndAc>
      <p:stSnd>
        <p:snd r:embed="rId3" name="chimes.wav"/>
      </p:stSnd>
    </p:sndAc>
  </p:transition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/>
          </p:cNvSpPr>
          <p:nvPr/>
        </p:nvSpPr>
        <p:spPr bwMode="auto">
          <a:xfrm>
            <a:off x="0" y="765175"/>
            <a:ext cx="9036050" cy="790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1pPr>
            <a:lvl2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2pPr>
            <a:lvl3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3pPr>
            <a:lvl4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4pPr>
            <a:lvl5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9pPr>
          </a:lstStyle>
          <a:p>
            <a:pPr algn="ctr">
              <a:lnSpc>
                <a:spcPct val="120000"/>
              </a:lnSpc>
              <a:defRPr/>
            </a:pPr>
            <a:r>
              <a:rPr lang="es-PR" altLang="es-PR" sz="3000" b="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REHABILITACIÓN: </a:t>
            </a:r>
            <a:r>
              <a:rPr lang="es-PR" altLang="es-PR" sz="3000" b="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LESIÓN DEPORTIVA</a:t>
            </a:r>
            <a:r>
              <a:rPr lang="es-PR" altLang="es-PR" sz="2400" b="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 </a:t>
            </a:r>
            <a:br>
              <a:rPr lang="es-PR" altLang="es-PR" sz="2400" b="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</a:br>
            <a:r>
              <a:rPr lang="es-PR" altLang="es-PR" sz="2200" b="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* Complete las siguientes oraciones *</a:t>
            </a:r>
          </a:p>
        </p:txBody>
      </p:sp>
      <p:grpSp>
        <p:nvGrpSpPr>
          <p:cNvPr id="443419" name="Group 27"/>
          <p:cNvGrpSpPr>
            <a:grpSpLocks/>
          </p:cNvGrpSpPr>
          <p:nvPr/>
        </p:nvGrpSpPr>
        <p:grpSpPr bwMode="auto">
          <a:xfrm>
            <a:off x="395288" y="3362325"/>
            <a:ext cx="8062912" cy="565150"/>
            <a:chOff x="249" y="2310"/>
            <a:chExt cx="5079" cy="356"/>
          </a:xfrm>
        </p:grpSpPr>
        <p:pic>
          <p:nvPicPr>
            <p:cNvPr id="9235" name="Picture 15" descr="POINTERR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49" y="2356"/>
              <a:ext cx="264" cy="27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sp>
          <p:nvSpPr>
            <p:cNvPr id="9236" name="Text Box 16"/>
            <p:cNvSpPr txBox="1">
              <a:spLocks noChangeArrowheads="1"/>
            </p:cNvSpPr>
            <p:nvPr/>
          </p:nvSpPr>
          <p:spPr bwMode="auto">
            <a:xfrm>
              <a:off x="521" y="2310"/>
              <a:ext cx="4807" cy="35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 algn="r">
                <a:defRPr sz="2000" b="1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 algn="r">
                <a:defRPr sz="2000" b="1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 algn="r">
                <a:defRPr sz="2000" b="1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 algn="r">
                <a:defRPr sz="2000" b="1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 algn="r">
                <a:defRPr sz="2000" b="1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algn="l"/>
              <a:r>
                <a:rPr lang="en-US" altLang="es-PR" sz="3100">
                  <a:latin typeface="Arial" panose="020B0604020202020204" pitchFamily="34" charset="0"/>
                </a:rPr>
                <a:t>El dolor es indicativo que se debe…</a:t>
              </a:r>
            </a:p>
          </p:txBody>
        </p:sp>
      </p:grpSp>
      <p:grpSp>
        <p:nvGrpSpPr>
          <p:cNvPr id="443418" name="Group 26"/>
          <p:cNvGrpSpPr>
            <a:grpSpLocks/>
          </p:cNvGrpSpPr>
          <p:nvPr/>
        </p:nvGrpSpPr>
        <p:grpSpPr bwMode="auto">
          <a:xfrm>
            <a:off x="395288" y="2692400"/>
            <a:ext cx="8748712" cy="484188"/>
            <a:chOff x="249" y="1888"/>
            <a:chExt cx="5079" cy="305"/>
          </a:xfrm>
        </p:grpSpPr>
        <p:pic>
          <p:nvPicPr>
            <p:cNvPr id="9233" name="Picture 21" descr="POINTERR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49" y="1888"/>
              <a:ext cx="264" cy="27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sp>
          <p:nvSpPr>
            <p:cNvPr id="9234" name="Text Box 22"/>
            <p:cNvSpPr txBox="1">
              <a:spLocks noChangeArrowheads="1"/>
            </p:cNvSpPr>
            <p:nvPr/>
          </p:nvSpPr>
          <p:spPr bwMode="auto">
            <a:xfrm>
              <a:off x="521" y="1897"/>
              <a:ext cx="4807" cy="29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 algn="r">
                <a:defRPr sz="2000" b="1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 algn="r">
                <a:defRPr sz="2000" b="1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 algn="r">
                <a:defRPr sz="2000" b="1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 algn="r">
                <a:defRPr sz="2000" b="1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 algn="r">
                <a:defRPr sz="2000" b="1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algn="l">
                <a:lnSpc>
                  <a:spcPct val="80000"/>
                </a:lnSpc>
              </a:pPr>
              <a:r>
                <a:rPr lang="en-US" altLang="es-PR" sz="3100">
                  <a:latin typeface="Arial" panose="020B0604020202020204" pitchFamily="34" charset="0"/>
                </a:rPr>
                <a:t>Sistema neuromuscular forma parte de…</a:t>
              </a:r>
            </a:p>
          </p:txBody>
        </p:sp>
      </p:grpSp>
      <p:grpSp>
        <p:nvGrpSpPr>
          <p:cNvPr id="443417" name="Group 25"/>
          <p:cNvGrpSpPr>
            <a:grpSpLocks/>
          </p:cNvGrpSpPr>
          <p:nvPr/>
        </p:nvGrpSpPr>
        <p:grpSpPr bwMode="auto">
          <a:xfrm>
            <a:off x="396875" y="1700213"/>
            <a:ext cx="8062913" cy="847725"/>
            <a:chOff x="250" y="1263"/>
            <a:chExt cx="5079" cy="534"/>
          </a:xfrm>
        </p:grpSpPr>
        <p:pic>
          <p:nvPicPr>
            <p:cNvPr id="9231" name="Picture 23" descr="POINTERR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50" y="1275"/>
              <a:ext cx="264" cy="27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sp>
          <p:nvSpPr>
            <p:cNvPr id="9232" name="Text Box 24"/>
            <p:cNvSpPr txBox="1">
              <a:spLocks noChangeArrowheads="1"/>
            </p:cNvSpPr>
            <p:nvPr/>
          </p:nvSpPr>
          <p:spPr bwMode="auto">
            <a:xfrm>
              <a:off x="522" y="1263"/>
              <a:ext cx="4807" cy="53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 algn="r">
                <a:defRPr sz="2000" b="1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 algn="r">
                <a:defRPr sz="2000" b="1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 algn="r">
                <a:defRPr sz="2000" b="1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 algn="r">
                <a:defRPr sz="2000" b="1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 algn="r">
                <a:defRPr sz="2000" b="1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algn="l">
                <a:lnSpc>
                  <a:spcPct val="80000"/>
                </a:lnSpc>
              </a:pPr>
              <a:r>
                <a:rPr lang="en-US" altLang="es-PR" sz="3100" dirty="0">
                  <a:latin typeface="Arial" panose="020B0604020202020204" pitchFamily="34" charset="0"/>
                </a:rPr>
                <a:t>El </a:t>
              </a:r>
              <a:r>
                <a:rPr lang="en-US" altLang="es-PR" sz="3100" dirty="0" err="1">
                  <a:latin typeface="Arial" panose="020B0604020202020204" pitchFamily="34" charset="0"/>
                </a:rPr>
                <a:t>objetivo</a:t>
              </a:r>
              <a:r>
                <a:rPr lang="en-US" altLang="es-PR" sz="3100" dirty="0">
                  <a:latin typeface="Arial" panose="020B0604020202020204" pitchFamily="34" charset="0"/>
                </a:rPr>
                <a:t> a largo </a:t>
              </a:r>
              <a:r>
                <a:rPr lang="en-US" altLang="es-PR" sz="3100" dirty="0" err="1">
                  <a:latin typeface="Arial" panose="020B0604020202020204" pitchFamily="34" charset="0"/>
                </a:rPr>
                <a:t>plazo</a:t>
              </a:r>
              <a:r>
                <a:rPr lang="en-US" altLang="es-PR" sz="3100" dirty="0">
                  <a:latin typeface="Arial" panose="020B0604020202020204" pitchFamily="34" charset="0"/>
                </a:rPr>
                <a:t> del </a:t>
              </a:r>
              <a:r>
                <a:rPr lang="en-US" altLang="es-PR" sz="3100" dirty="0" err="1">
                  <a:latin typeface="Arial" panose="020B0604020202020204" pitchFamily="34" charset="0"/>
                </a:rPr>
                <a:t>programa</a:t>
              </a:r>
              <a:r>
                <a:rPr lang="en-US" altLang="es-PR" sz="3100" dirty="0">
                  <a:latin typeface="Arial" panose="020B0604020202020204" pitchFamily="34" charset="0"/>
                </a:rPr>
                <a:t> de </a:t>
              </a:r>
              <a:r>
                <a:rPr lang="en-US" altLang="es-PR" sz="3100" dirty="0" err="1">
                  <a:latin typeface="Arial" panose="020B0604020202020204" pitchFamily="34" charset="0"/>
                </a:rPr>
                <a:t>rehabilitación</a:t>
              </a:r>
              <a:r>
                <a:rPr lang="en-US" altLang="es-PR" sz="3100" dirty="0">
                  <a:latin typeface="Arial" panose="020B0604020202020204" pitchFamily="34" charset="0"/>
                </a:rPr>
                <a:t> </a:t>
              </a:r>
              <a:r>
                <a:rPr lang="en-US" altLang="es-PR" sz="3100" dirty="0" err="1">
                  <a:latin typeface="Arial" panose="020B0604020202020204" pitchFamily="34" charset="0"/>
                </a:rPr>
                <a:t>atlética</a:t>
              </a:r>
              <a:r>
                <a:rPr lang="en-US" altLang="es-PR" sz="3100" dirty="0">
                  <a:latin typeface="Arial" panose="020B0604020202020204" pitchFamily="34" charset="0"/>
                </a:rPr>
                <a:t> </a:t>
              </a:r>
              <a:r>
                <a:rPr lang="en-US" altLang="es-PR" sz="3100" dirty="0" err="1">
                  <a:latin typeface="Arial" panose="020B0604020202020204" pitchFamily="34" charset="0"/>
                </a:rPr>
                <a:t>es</a:t>
              </a:r>
              <a:r>
                <a:rPr lang="en-US" altLang="es-PR" sz="3100" dirty="0">
                  <a:latin typeface="Arial" panose="020B0604020202020204" pitchFamily="34" charset="0"/>
                </a:rPr>
                <a:t>…</a:t>
              </a:r>
            </a:p>
          </p:txBody>
        </p:sp>
      </p:grpSp>
      <p:pic>
        <p:nvPicPr>
          <p:cNvPr id="9222" name="Picture 2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32588" y="4130675"/>
            <a:ext cx="2157412" cy="1438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3" name="Group 2"/>
          <p:cNvGrpSpPr/>
          <p:nvPr/>
        </p:nvGrpSpPr>
        <p:grpSpPr>
          <a:xfrm>
            <a:off x="395288" y="4113213"/>
            <a:ext cx="6624637" cy="565150"/>
            <a:chOff x="395288" y="4113213"/>
            <a:chExt cx="6624637" cy="565150"/>
          </a:xfrm>
        </p:grpSpPr>
        <p:pic>
          <p:nvPicPr>
            <p:cNvPr id="9223" name="Picture 17" descr="POINTERR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95288" y="4186238"/>
              <a:ext cx="419100" cy="4302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sp>
          <p:nvSpPr>
            <p:cNvPr id="9224" name="Text Box 18"/>
            <p:cNvSpPr txBox="1">
              <a:spLocks noChangeArrowheads="1"/>
            </p:cNvSpPr>
            <p:nvPr/>
          </p:nvSpPr>
          <p:spPr bwMode="auto">
            <a:xfrm>
              <a:off x="827088" y="4113213"/>
              <a:ext cx="6192837" cy="5651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 algn="r">
                <a:defRPr sz="2000" b="1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 algn="r">
                <a:defRPr sz="2000" b="1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 algn="r">
                <a:defRPr sz="2000" b="1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 algn="r">
                <a:defRPr sz="2000" b="1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 algn="r">
                <a:defRPr sz="2000" b="1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algn="l"/>
              <a:r>
                <a:rPr lang="en-US" altLang="es-PR" sz="3100" dirty="0">
                  <a:latin typeface="Arial" panose="020B0604020202020204" pitchFamily="34" charset="0"/>
                </a:rPr>
                <a:t>Un </a:t>
              </a:r>
              <a:r>
                <a:rPr lang="en-US" altLang="es-PR" sz="3100" dirty="0" err="1">
                  <a:latin typeface="Arial" panose="020B0604020202020204" pitchFamily="34" charset="0"/>
                </a:rPr>
                <a:t>objetico</a:t>
              </a:r>
              <a:r>
                <a:rPr lang="en-US" altLang="es-PR" sz="3100" dirty="0">
                  <a:latin typeface="Arial" panose="020B0604020202020204" pitchFamily="34" charset="0"/>
                </a:rPr>
                <a:t> a </a:t>
              </a:r>
              <a:r>
                <a:rPr lang="en-US" altLang="es-PR" sz="3100" dirty="0" err="1">
                  <a:latin typeface="Arial" panose="020B0604020202020204" pitchFamily="34" charset="0"/>
                </a:rPr>
                <a:t>corto</a:t>
              </a:r>
              <a:r>
                <a:rPr lang="en-US" altLang="es-PR" sz="3100" dirty="0">
                  <a:latin typeface="Arial" panose="020B0604020202020204" pitchFamily="34" charset="0"/>
                </a:rPr>
                <a:t> </a:t>
              </a:r>
              <a:r>
                <a:rPr lang="en-US" altLang="es-PR" sz="3100" dirty="0" err="1">
                  <a:latin typeface="Arial" panose="020B0604020202020204" pitchFamily="34" charset="0"/>
                </a:rPr>
                <a:t>plazo</a:t>
              </a:r>
              <a:r>
                <a:rPr lang="en-US" altLang="es-PR" sz="3100" dirty="0">
                  <a:latin typeface="Arial" panose="020B0604020202020204" pitchFamily="34" charset="0"/>
                </a:rPr>
                <a:t> </a:t>
              </a:r>
              <a:r>
                <a:rPr lang="en-US" altLang="es-PR" sz="3100" dirty="0" err="1">
                  <a:latin typeface="Arial" panose="020B0604020202020204" pitchFamily="34" charset="0"/>
                </a:rPr>
                <a:t>es</a:t>
              </a:r>
              <a:r>
                <a:rPr lang="en-US" altLang="es-PR" sz="3100" dirty="0">
                  <a:latin typeface="Arial" panose="020B0604020202020204" pitchFamily="34" charset="0"/>
                </a:rPr>
                <a:t>….</a:t>
              </a:r>
            </a:p>
          </p:txBody>
        </p:sp>
      </p:grpSp>
      <p:grpSp>
        <p:nvGrpSpPr>
          <p:cNvPr id="25" name="Group 29"/>
          <p:cNvGrpSpPr>
            <a:grpSpLocks/>
          </p:cNvGrpSpPr>
          <p:nvPr/>
        </p:nvGrpSpPr>
        <p:grpSpPr bwMode="auto">
          <a:xfrm>
            <a:off x="395288" y="4894263"/>
            <a:ext cx="6481762" cy="565150"/>
            <a:chOff x="249" y="3275"/>
            <a:chExt cx="5079" cy="356"/>
          </a:xfrm>
        </p:grpSpPr>
        <p:pic>
          <p:nvPicPr>
            <p:cNvPr id="9229" name="Picture 19" descr="POINTERR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49" y="3321"/>
              <a:ext cx="264" cy="27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sp>
          <p:nvSpPr>
            <p:cNvPr id="9230" name="Text Box 20"/>
            <p:cNvSpPr txBox="1">
              <a:spLocks noChangeArrowheads="1"/>
            </p:cNvSpPr>
            <p:nvPr/>
          </p:nvSpPr>
          <p:spPr bwMode="auto">
            <a:xfrm>
              <a:off x="521" y="3275"/>
              <a:ext cx="4807" cy="35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 algn="r">
                <a:defRPr sz="2000" b="1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 algn="r">
                <a:defRPr sz="2000" b="1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 algn="r">
                <a:defRPr sz="2000" b="1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 algn="r">
                <a:defRPr sz="2000" b="1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 algn="r">
                <a:defRPr sz="2000" b="1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algn="l"/>
              <a:r>
                <a:rPr lang="en-US" altLang="es-PR" sz="3100">
                  <a:latin typeface="Arial" panose="020B0604020202020204" pitchFamily="34" charset="0"/>
                </a:rPr>
                <a:t>La rehabilitación funcional…</a:t>
              </a:r>
            </a:p>
          </p:txBody>
        </p:sp>
      </p:grpSp>
      <p:grpSp>
        <p:nvGrpSpPr>
          <p:cNvPr id="28" name="Group 33"/>
          <p:cNvGrpSpPr>
            <a:grpSpLocks/>
          </p:cNvGrpSpPr>
          <p:nvPr/>
        </p:nvGrpSpPr>
        <p:grpSpPr bwMode="auto">
          <a:xfrm>
            <a:off x="395288" y="5662613"/>
            <a:ext cx="8062912" cy="847725"/>
            <a:chOff x="250" y="1263"/>
            <a:chExt cx="5079" cy="534"/>
          </a:xfrm>
        </p:grpSpPr>
        <p:pic>
          <p:nvPicPr>
            <p:cNvPr id="9227" name="Picture 34" descr="POINTERR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50" y="1275"/>
              <a:ext cx="264" cy="27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sp>
          <p:nvSpPr>
            <p:cNvPr id="9228" name="Text Box 35"/>
            <p:cNvSpPr txBox="1">
              <a:spLocks noChangeArrowheads="1"/>
            </p:cNvSpPr>
            <p:nvPr/>
          </p:nvSpPr>
          <p:spPr bwMode="auto">
            <a:xfrm>
              <a:off x="522" y="1263"/>
              <a:ext cx="4807" cy="53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 algn="r">
                <a:defRPr sz="2000" b="1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 algn="r">
                <a:defRPr sz="2000" b="1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 algn="r">
                <a:defRPr sz="2000" b="1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 algn="r">
                <a:defRPr sz="2000" b="1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 algn="r">
                <a:defRPr sz="2000" b="1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algn="l">
                <a:lnSpc>
                  <a:spcPct val="80000"/>
                </a:lnSpc>
              </a:pPr>
              <a:r>
                <a:rPr lang="en-US" altLang="es-PR" sz="3100">
                  <a:latin typeface="Arial" panose="020B0604020202020204" pitchFamily="34" charset="0"/>
                </a:rPr>
                <a:t>Los ejercicios de cadena cinética cerrada…</a:t>
              </a:r>
            </a:p>
          </p:txBody>
        </p:sp>
      </p:grpSp>
    </p:spTree>
    <p:custDataLst>
      <p:tags r:id="rId1"/>
    </p:custData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3900">
        <p14:glitter pattern="hexagon"/>
        <p:sndAc>
          <p:stSnd>
            <p:snd r:embed="rId4" name="chimes.wav"/>
          </p:stSnd>
        </p:sndAc>
      </p:transition>
    </mc:Choice>
    <mc:Fallback xmlns="">
      <p:transition spd="slow">
        <p:fade/>
        <p:sndAc>
          <p:stSnd>
            <p:snd r:embed="rId7" name="chimes.wav"/>
          </p:stSnd>
        </p:sndAc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34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4434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4434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34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1000" fill="hold"/>
                                        <p:tgtEl>
                                          <p:spTgt spid="4434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1000" fill="hold"/>
                                        <p:tgtEl>
                                          <p:spTgt spid="4434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34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4434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4434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082" name="Text Box 6"/>
          <p:cNvSpPr txBox="1">
            <a:spLocks noChangeArrowheads="1"/>
          </p:cNvSpPr>
          <p:nvPr/>
        </p:nvSpPr>
        <p:spPr bwMode="auto">
          <a:xfrm>
            <a:off x="179388" y="6092825"/>
            <a:ext cx="8964612" cy="360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•"/>
              <a:tabLst>
                <a:tab pos="7485063" algn="l"/>
              </a:tabLst>
              <a:defRPr sz="28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>
              <a:spcBef>
                <a:spcPts val="300"/>
              </a:spcBef>
              <a:buClr>
                <a:schemeClr val="accent2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600">
                <a:solidFill>
                  <a:schemeClr val="accent2"/>
                </a:solidFill>
                <a:latin typeface="Georgia" panose="02040502050405020303" pitchFamily="18" charset="0"/>
              </a:defRPr>
            </a:lvl2pPr>
            <a:lvl3pPr marL="11430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tabLst>
                <a:tab pos="7485063" algn="l"/>
              </a:tabLst>
              <a:defRPr sz="2400">
                <a:solidFill>
                  <a:schemeClr val="accent1"/>
                </a:solidFill>
                <a:latin typeface="Georgia" panose="02040502050405020303" pitchFamily="18" charset="0"/>
              </a:defRPr>
            </a:lvl3pPr>
            <a:lvl4pPr marL="16002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tabLst>
                <a:tab pos="7485063" algn="l"/>
              </a:tabLst>
              <a:defRPr sz="2200">
                <a:solidFill>
                  <a:schemeClr val="accent1"/>
                </a:solidFill>
                <a:latin typeface="Georgia" panose="02040502050405020303" pitchFamily="18" charset="0"/>
              </a:defRPr>
            </a:lvl4pPr>
            <a:lvl5pPr marL="2057400" indent="-228600"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es-ES" altLang="es-PR" sz="1200" i="1">
                <a:latin typeface="Times New Roman" panose="02020603050405020304" pitchFamily="18" charset="0"/>
              </a:rPr>
              <a:t>NOTA</a:t>
            </a:r>
            <a:r>
              <a:rPr lang="es-ES" altLang="es-PR" sz="1200">
                <a:latin typeface="Times New Roman" panose="02020603050405020304" pitchFamily="18" charset="0"/>
              </a:rPr>
              <a:t>.</a:t>
            </a:r>
            <a:r>
              <a:rPr lang="es-ES" altLang="es-PR" sz="1200" b="0">
                <a:latin typeface="Times New Roman" panose="02020603050405020304" pitchFamily="18" charset="0"/>
              </a:rPr>
              <a:t> Adaptado de: </a:t>
            </a:r>
            <a:r>
              <a:rPr lang="en-US" altLang="es-PR" sz="1200" i="1">
                <a:latin typeface="Times New Roman" panose="02020603050405020304" pitchFamily="18" charset="0"/>
              </a:rPr>
              <a:t>Técnicas de Rehabilitación en Medicina Deportiva</a:t>
            </a:r>
            <a:r>
              <a:rPr lang="en-US" altLang="es-PR" sz="1200" b="0">
                <a:latin typeface="Times New Roman" panose="02020603050405020304" pitchFamily="18" charset="0"/>
              </a:rPr>
              <a:t>. 4ta. ed.; (p. 3), por W. E.Prentice, 2009, Barcelona, España: Editorial Paidotribo. Copyright 2009 por William E. Prentice.</a:t>
            </a:r>
          </a:p>
        </p:txBody>
      </p:sp>
      <p:pic>
        <p:nvPicPr>
          <p:cNvPr id="46083" name="Picture 3" descr="74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0825" y="1249363"/>
            <a:ext cx="8612188" cy="4124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custDataLst>
      <p:tags r:id="rId1"/>
    </p:custDataLst>
  </p:cSld>
  <p:clrMapOvr>
    <a:masterClrMapping/>
  </p:clrMapOvr>
  <p:transition spd="slow">
    <p:newsflash/>
    <p:sndAc>
      <p:stSnd>
        <p:snd r:embed="rId4" name="breeze.wav"/>
      </p:stSnd>
    </p:sndAc>
  </p:transition>
</p:sld>
</file>

<file path=ppt/slides/slide2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/>
          </p:cNvSpPr>
          <p:nvPr/>
        </p:nvSpPr>
        <p:spPr bwMode="auto">
          <a:xfrm>
            <a:off x="107950" y="2779713"/>
            <a:ext cx="8820150" cy="12969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ctr" eaLnBrk="1" hangingPunct="1">
              <a:lnSpc>
                <a:spcPct val="140000"/>
              </a:lnSpc>
              <a:defRPr/>
            </a:pPr>
            <a:r>
              <a:rPr lang="es-PR" altLang="es-PR" sz="8100" b="0">
                <a:solidFill>
                  <a:srgbClr val="00CC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¿PREGUNTAS?</a:t>
            </a:r>
            <a:endParaRPr lang="es-PR" altLang="es-PR" sz="8100" b="0" i="1">
              <a:solidFill>
                <a:srgbClr val="00CC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  <a:cs typeface="Arial" panose="020B0604020202020204" pitchFamily="34" charset="0"/>
            </a:endParaRPr>
          </a:p>
        </p:txBody>
      </p:sp>
    </p:spTree>
    <p:custDataLst>
      <p:tags r:id="rId1"/>
    </p:custDataLst>
  </p:cSld>
  <p:clrMapOvr>
    <a:masterClrMapping/>
  </p:clrMapOvr>
  <p:transition spd="slow">
    <p:newsflash/>
    <p:sndAc>
      <p:stSnd>
        <p:snd r:embed="rId4" name="whoosh.wav"/>
      </p:stSnd>
    </p:sndAc>
  </p:transition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2635" name="Rectangle 11"/>
          <p:cNvSpPr>
            <a:spLocks noChangeArrowheads="1"/>
          </p:cNvSpPr>
          <p:nvPr/>
        </p:nvSpPr>
        <p:spPr bwMode="auto">
          <a:xfrm>
            <a:off x="323850" y="896938"/>
            <a:ext cx="8351838" cy="3000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>
            <a:lvl1pPr marL="342900" indent="-3429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20000"/>
              </a:spcBef>
              <a:defRPr/>
            </a:pPr>
            <a:r>
              <a:rPr lang="en-US" altLang="es-PR" sz="2100"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</a:rPr>
              <a:t>PROGRAMA DE REHABILITACIÓN ATLETA LESIONADO</a:t>
            </a:r>
            <a:endParaRPr lang="en-US" altLang="es-PR" sz="2100" i="1"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sp>
        <p:nvSpPr>
          <p:cNvPr id="282636" name="Rectangle 12"/>
          <p:cNvSpPr>
            <a:spLocks noChangeArrowheads="1"/>
          </p:cNvSpPr>
          <p:nvPr/>
        </p:nvSpPr>
        <p:spPr bwMode="auto">
          <a:xfrm>
            <a:off x="2627313" y="1460500"/>
            <a:ext cx="3889375" cy="3381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>
            <a:lvl1pPr marL="342900" indent="-3429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20000"/>
              </a:spcBef>
              <a:defRPr/>
            </a:pPr>
            <a:r>
              <a:rPr lang="en-US" altLang="es-PR" sz="2100">
                <a:effectLst>
                  <a:outerShdw blurRad="38100" dist="38100" dir="2700000" algn="tl">
                    <a:srgbClr val="C0C0C0"/>
                  </a:outerShdw>
                </a:effectLst>
                <a:latin typeface="Verdana" panose="020B0604030504040204" pitchFamily="34" charset="0"/>
              </a:rPr>
              <a:t>El Terapeuta Atletico</a:t>
            </a:r>
            <a:endParaRPr lang="en-US" altLang="es-PR" sz="1700" i="1" baseline="-25000">
              <a:effectLst>
                <a:outerShdw blurRad="38100" dist="38100" dir="2700000" algn="tl">
                  <a:srgbClr val="C0C0C0"/>
                </a:outerShdw>
              </a:effectLst>
              <a:latin typeface="Verdana" panose="020B0604030504040204" pitchFamily="34" charset="0"/>
            </a:endParaRPr>
          </a:p>
        </p:txBody>
      </p:sp>
      <p:sp>
        <p:nvSpPr>
          <p:cNvPr id="282638" name="Rectangle 14"/>
          <p:cNvSpPr>
            <a:spLocks noChangeArrowheads="1"/>
          </p:cNvSpPr>
          <p:nvPr/>
        </p:nvSpPr>
        <p:spPr bwMode="auto">
          <a:xfrm>
            <a:off x="2627313" y="1989138"/>
            <a:ext cx="3827462" cy="3032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dist="35921" dir="2700000" algn="ctr" rotWithShape="0">
              <a:schemeClr val="bg2"/>
            </a:outerShdw>
          </a:effectLst>
        </p:spPr>
        <p:txBody>
          <a:bodyPr/>
          <a:lstStyle>
            <a:lvl1pPr marL="342900" indent="-3429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20000"/>
              </a:spcBef>
              <a:defRPr/>
            </a:pPr>
            <a:r>
              <a:rPr lang="es-PR" altLang="es-PR">
                <a:solidFill>
                  <a:srgbClr val="00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" panose="020B0604020202020204" pitchFamily="34" charset="0"/>
              </a:rPr>
              <a:t>Responsabilidades</a:t>
            </a:r>
            <a:endParaRPr lang="en-US" altLang="es-PR" i="1">
              <a:solidFill>
                <a:srgbClr val="00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sp>
        <p:nvSpPr>
          <p:cNvPr id="48133" name="Line 18"/>
          <p:cNvSpPr>
            <a:spLocks noChangeShapeType="1"/>
          </p:cNvSpPr>
          <p:nvPr/>
        </p:nvSpPr>
        <p:spPr bwMode="auto">
          <a:xfrm>
            <a:off x="4433888" y="2230438"/>
            <a:ext cx="0" cy="269875"/>
          </a:xfrm>
          <a:prstGeom prst="line">
            <a:avLst/>
          </a:prstGeom>
          <a:noFill/>
          <a:ln w="69850">
            <a:solidFill>
              <a:schemeClr val="tx1"/>
            </a:solidFill>
            <a:round/>
            <a:headEnd/>
            <a:tailEnd type="stealth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s-PR"/>
          </a:p>
        </p:txBody>
      </p:sp>
      <p:sp>
        <p:nvSpPr>
          <p:cNvPr id="48134" name="Freeform 20"/>
          <p:cNvSpPr>
            <a:spLocks/>
          </p:cNvSpPr>
          <p:nvPr/>
        </p:nvSpPr>
        <p:spPr bwMode="auto">
          <a:xfrm>
            <a:off x="1754188" y="2101850"/>
            <a:ext cx="1522412" cy="414338"/>
          </a:xfrm>
          <a:custGeom>
            <a:avLst/>
            <a:gdLst>
              <a:gd name="T0" fmla="*/ 2147483646 w 768"/>
              <a:gd name="T1" fmla="*/ 0 h 528"/>
              <a:gd name="T2" fmla="*/ 0 w 768"/>
              <a:gd name="T3" fmla="*/ 0 h 528"/>
              <a:gd name="T4" fmla="*/ 0 w 768"/>
              <a:gd name="T5" fmla="*/ 2147483646 h 528"/>
              <a:gd name="T6" fmla="*/ 0 60000 65536"/>
              <a:gd name="T7" fmla="*/ 0 60000 65536"/>
              <a:gd name="T8" fmla="*/ 0 60000 65536"/>
              <a:gd name="T9" fmla="*/ 0 w 768"/>
              <a:gd name="T10" fmla="*/ 0 h 528"/>
              <a:gd name="T11" fmla="*/ 768 w 768"/>
              <a:gd name="T12" fmla="*/ 528 h 52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768" h="528">
                <a:moveTo>
                  <a:pt x="768" y="0"/>
                </a:moveTo>
                <a:lnTo>
                  <a:pt x="0" y="0"/>
                </a:lnTo>
                <a:lnTo>
                  <a:pt x="0" y="528"/>
                </a:lnTo>
              </a:path>
            </a:pathLst>
          </a:custGeom>
          <a:noFill/>
          <a:ln w="69850">
            <a:solidFill>
              <a:schemeClr val="tx1"/>
            </a:solidFill>
            <a:round/>
            <a:headEnd/>
            <a:tailEnd type="stealth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s-PR"/>
          </a:p>
        </p:txBody>
      </p:sp>
      <p:sp>
        <p:nvSpPr>
          <p:cNvPr id="48135" name="Line 24"/>
          <p:cNvSpPr>
            <a:spLocks noChangeShapeType="1"/>
          </p:cNvSpPr>
          <p:nvPr/>
        </p:nvSpPr>
        <p:spPr bwMode="auto">
          <a:xfrm>
            <a:off x="4438650" y="1184275"/>
            <a:ext cx="0" cy="269875"/>
          </a:xfrm>
          <a:prstGeom prst="line">
            <a:avLst/>
          </a:prstGeom>
          <a:noFill/>
          <a:ln w="69850">
            <a:solidFill>
              <a:schemeClr val="tx1"/>
            </a:solidFill>
            <a:round/>
            <a:headEnd/>
            <a:tailEnd type="stealth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s-PR"/>
          </a:p>
        </p:txBody>
      </p:sp>
      <p:sp>
        <p:nvSpPr>
          <p:cNvPr id="282660" name="Rectangle 36"/>
          <p:cNvSpPr>
            <a:spLocks noChangeArrowheads="1"/>
          </p:cNvSpPr>
          <p:nvPr/>
        </p:nvSpPr>
        <p:spPr bwMode="auto">
          <a:xfrm>
            <a:off x="2665413" y="3725863"/>
            <a:ext cx="3490912" cy="279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dist="35921" dir="2700000" algn="ctr" rotWithShape="0">
              <a:schemeClr val="bg2"/>
            </a:outerShdw>
          </a:effectLst>
        </p:spPr>
        <p:txBody>
          <a:bodyPr/>
          <a:lstStyle>
            <a:lvl1pPr marL="342900" indent="-3429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20000"/>
              </a:spcBef>
              <a:defRPr/>
            </a:pPr>
            <a:r>
              <a:rPr lang="es-PR" altLang="es-PR">
                <a:solidFill>
                  <a:srgbClr val="00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" panose="020B0604020202020204" pitchFamily="34" charset="0"/>
              </a:rPr>
              <a:t>Programa de</a:t>
            </a:r>
            <a:endParaRPr lang="en-US" altLang="es-PR">
              <a:solidFill>
                <a:srgbClr val="00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sp>
        <p:nvSpPr>
          <p:cNvPr id="711689" name="Text Box 37"/>
          <p:cNvSpPr txBox="1">
            <a:spLocks noChangeArrowheads="1"/>
          </p:cNvSpPr>
          <p:nvPr/>
        </p:nvSpPr>
        <p:spPr bwMode="auto">
          <a:xfrm>
            <a:off x="984250" y="2443163"/>
            <a:ext cx="1566863" cy="311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ctr">
              <a:lnSpc>
                <a:spcPct val="80000"/>
              </a:lnSpc>
              <a:defRPr/>
            </a:pPr>
            <a:r>
              <a:rPr lang="en-US" altLang="es-PR" sz="180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" panose="020B0604020202020204" pitchFamily="34" charset="0"/>
              </a:rPr>
              <a:t>Diseño</a:t>
            </a:r>
          </a:p>
        </p:txBody>
      </p:sp>
      <p:sp>
        <p:nvSpPr>
          <p:cNvPr id="48138" name="Line 38"/>
          <p:cNvSpPr>
            <a:spLocks noChangeShapeType="1"/>
          </p:cNvSpPr>
          <p:nvPr/>
        </p:nvSpPr>
        <p:spPr bwMode="auto">
          <a:xfrm>
            <a:off x="4413250" y="3500438"/>
            <a:ext cx="0" cy="269875"/>
          </a:xfrm>
          <a:prstGeom prst="line">
            <a:avLst/>
          </a:prstGeom>
          <a:noFill/>
          <a:ln w="69850">
            <a:solidFill>
              <a:schemeClr val="tx1"/>
            </a:solidFill>
            <a:round/>
            <a:headEnd/>
            <a:tailEnd type="stealth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s-PR"/>
          </a:p>
        </p:txBody>
      </p:sp>
      <p:sp>
        <p:nvSpPr>
          <p:cNvPr id="48139" name="Line 40"/>
          <p:cNvSpPr>
            <a:spLocks noChangeShapeType="1"/>
          </p:cNvSpPr>
          <p:nvPr/>
        </p:nvSpPr>
        <p:spPr bwMode="auto">
          <a:xfrm>
            <a:off x="4425950" y="4046538"/>
            <a:ext cx="0" cy="269875"/>
          </a:xfrm>
          <a:prstGeom prst="line">
            <a:avLst/>
          </a:prstGeom>
          <a:noFill/>
          <a:ln w="69850">
            <a:solidFill>
              <a:schemeClr val="tx1"/>
            </a:solidFill>
            <a:round/>
            <a:headEnd/>
            <a:tailEnd type="stealth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s-PR"/>
          </a:p>
        </p:txBody>
      </p:sp>
      <p:sp>
        <p:nvSpPr>
          <p:cNvPr id="282665" name="Rectangle 41"/>
          <p:cNvSpPr>
            <a:spLocks noChangeArrowheads="1"/>
          </p:cNvSpPr>
          <p:nvPr/>
        </p:nvSpPr>
        <p:spPr bwMode="auto">
          <a:xfrm>
            <a:off x="2728913" y="3197225"/>
            <a:ext cx="3490912" cy="2317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dist="35921" dir="2700000" algn="ctr" rotWithShape="0">
              <a:schemeClr val="bg2"/>
            </a:outerShdw>
          </a:effectLst>
        </p:spPr>
        <p:txBody>
          <a:bodyPr/>
          <a:lstStyle>
            <a:lvl1pPr marL="342900" indent="-3429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20000"/>
              </a:spcBef>
              <a:defRPr/>
            </a:pPr>
            <a:r>
              <a:rPr lang="es-PR" altLang="es-PR">
                <a:solidFill>
                  <a:srgbClr val="00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" panose="020B0604020202020204" pitchFamily="34" charset="0"/>
              </a:rPr>
              <a:t>de tal</a:t>
            </a:r>
            <a:endParaRPr lang="en-US" altLang="es-PR">
              <a:solidFill>
                <a:srgbClr val="00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sp>
        <p:nvSpPr>
          <p:cNvPr id="48141" name="Line 46"/>
          <p:cNvSpPr>
            <a:spLocks noChangeShapeType="1"/>
          </p:cNvSpPr>
          <p:nvPr/>
        </p:nvSpPr>
        <p:spPr bwMode="auto">
          <a:xfrm>
            <a:off x="4438650" y="1725613"/>
            <a:ext cx="0" cy="269875"/>
          </a:xfrm>
          <a:prstGeom prst="line">
            <a:avLst/>
          </a:prstGeom>
          <a:noFill/>
          <a:ln w="69850">
            <a:solidFill>
              <a:schemeClr val="tx1"/>
            </a:solidFill>
            <a:round/>
            <a:headEnd/>
            <a:tailEnd type="stealth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s-PR"/>
          </a:p>
        </p:txBody>
      </p:sp>
      <p:sp>
        <p:nvSpPr>
          <p:cNvPr id="711694" name="Text Box 47"/>
          <p:cNvSpPr txBox="1">
            <a:spLocks noChangeArrowheads="1"/>
          </p:cNvSpPr>
          <p:nvPr/>
        </p:nvSpPr>
        <p:spPr bwMode="auto">
          <a:xfrm>
            <a:off x="3689350" y="2430463"/>
            <a:ext cx="1566863" cy="311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ctr">
              <a:lnSpc>
                <a:spcPct val="80000"/>
              </a:lnSpc>
              <a:defRPr/>
            </a:pPr>
            <a:r>
              <a:rPr lang="en-US" altLang="es-PR" sz="180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" panose="020B0604020202020204" pitchFamily="34" charset="0"/>
              </a:rPr>
              <a:t>Ejecución</a:t>
            </a:r>
          </a:p>
        </p:txBody>
      </p:sp>
      <p:sp>
        <p:nvSpPr>
          <p:cNvPr id="48143" name="Freeform 49"/>
          <p:cNvSpPr>
            <a:spLocks/>
          </p:cNvSpPr>
          <p:nvPr/>
        </p:nvSpPr>
        <p:spPr bwMode="auto">
          <a:xfrm flipH="1">
            <a:off x="5795963" y="2101850"/>
            <a:ext cx="1449387" cy="414338"/>
          </a:xfrm>
          <a:custGeom>
            <a:avLst/>
            <a:gdLst>
              <a:gd name="T0" fmla="*/ 2147483646 w 768"/>
              <a:gd name="T1" fmla="*/ 0 h 528"/>
              <a:gd name="T2" fmla="*/ 0 w 768"/>
              <a:gd name="T3" fmla="*/ 0 h 528"/>
              <a:gd name="T4" fmla="*/ 0 w 768"/>
              <a:gd name="T5" fmla="*/ 2147483646 h 528"/>
              <a:gd name="T6" fmla="*/ 0 60000 65536"/>
              <a:gd name="T7" fmla="*/ 0 60000 65536"/>
              <a:gd name="T8" fmla="*/ 0 60000 65536"/>
              <a:gd name="T9" fmla="*/ 0 w 768"/>
              <a:gd name="T10" fmla="*/ 0 h 528"/>
              <a:gd name="T11" fmla="*/ 768 w 768"/>
              <a:gd name="T12" fmla="*/ 528 h 52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768" h="528">
                <a:moveTo>
                  <a:pt x="768" y="0"/>
                </a:moveTo>
                <a:lnTo>
                  <a:pt x="0" y="0"/>
                </a:lnTo>
                <a:lnTo>
                  <a:pt x="0" y="528"/>
                </a:lnTo>
              </a:path>
            </a:pathLst>
          </a:custGeom>
          <a:noFill/>
          <a:ln w="69850">
            <a:solidFill>
              <a:schemeClr val="tx1"/>
            </a:solidFill>
            <a:round/>
            <a:headEnd/>
            <a:tailEnd type="stealth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s-PR"/>
          </a:p>
        </p:txBody>
      </p:sp>
      <p:sp>
        <p:nvSpPr>
          <p:cNvPr id="711696" name="Text Box 50"/>
          <p:cNvSpPr txBox="1">
            <a:spLocks noChangeArrowheads="1"/>
          </p:cNvSpPr>
          <p:nvPr/>
        </p:nvSpPr>
        <p:spPr bwMode="auto">
          <a:xfrm>
            <a:off x="6521450" y="2443163"/>
            <a:ext cx="1566863" cy="311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ctr">
              <a:lnSpc>
                <a:spcPct val="80000"/>
              </a:lnSpc>
              <a:defRPr/>
            </a:pPr>
            <a:r>
              <a:rPr lang="en-US" altLang="es-PR" sz="180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" panose="020B0604020202020204" pitchFamily="34" charset="0"/>
              </a:rPr>
              <a:t>Supervisón</a:t>
            </a:r>
          </a:p>
        </p:txBody>
      </p:sp>
      <p:sp>
        <p:nvSpPr>
          <p:cNvPr id="48145" name="Freeform 51"/>
          <p:cNvSpPr>
            <a:spLocks/>
          </p:cNvSpPr>
          <p:nvPr/>
        </p:nvSpPr>
        <p:spPr bwMode="auto">
          <a:xfrm flipV="1">
            <a:off x="1727200" y="2730500"/>
            <a:ext cx="5492750" cy="203200"/>
          </a:xfrm>
          <a:custGeom>
            <a:avLst/>
            <a:gdLst>
              <a:gd name="T0" fmla="*/ 0 w 1677"/>
              <a:gd name="T1" fmla="*/ 2147483646 h 181"/>
              <a:gd name="T2" fmla="*/ 0 w 1677"/>
              <a:gd name="T3" fmla="*/ 0 h 181"/>
              <a:gd name="T4" fmla="*/ 2147483646 w 1677"/>
              <a:gd name="T5" fmla="*/ 0 h 181"/>
              <a:gd name="T6" fmla="*/ 2147483646 w 1677"/>
              <a:gd name="T7" fmla="*/ 2147483646 h 181"/>
              <a:gd name="T8" fmla="*/ 0 60000 65536"/>
              <a:gd name="T9" fmla="*/ 0 60000 65536"/>
              <a:gd name="T10" fmla="*/ 0 60000 65536"/>
              <a:gd name="T11" fmla="*/ 0 60000 65536"/>
              <a:gd name="T12" fmla="*/ 0 w 1677"/>
              <a:gd name="T13" fmla="*/ 0 h 181"/>
              <a:gd name="T14" fmla="*/ 1677 w 1677"/>
              <a:gd name="T15" fmla="*/ 181 h 181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677" h="181">
                <a:moveTo>
                  <a:pt x="0" y="181"/>
                </a:moveTo>
                <a:lnTo>
                  <a:pt x="0" y="0"/>
                </a:lnTo>
                <a:lnTo>
                  <a:pt x="1677" y="0"/>
                </a:lnTo>
                <a:lnTo>
                  <a:pt x="1677" y="181"/>
                </a:lnTo>
              </a:path>
            </a:pathLst>
          </a:custGeom>
          <a:noFill/>
          <a:ln w="698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rot="10800000"/>
          <a:lstStyle/>
          <a:p>
            <a:endParaRPr lang="es-PR"/>
          </a:p>
        </p:txBody>
      </p:sp>
      <p:sp>
        <p:nvSpPr>
          <p:cNvPr id="48146" name="Line 52"/>
          <p:cNvSpPr>
            <a:spLocks noChangeShapeType="1"/>
          </p:cNvSpPr>
          <p:nvPr/>
        </p:nvSpPr>
        <p:spPr bwMode="auto">
          <a:xfrm>
            <a:off x="4421188" y="2687638"/>
            <a:ext cx="0" cy="541337"/>
          </a:xfrm>
          <a:prstGeom prst="line">
            <a:avLst/>
          </a:prstGeom>
          <a:noFill/>
          <a:ln w="69850">
            <a:solidFill>
              <a:schemeClr val="tx1"/>
            </a:solidFill>
            <a:round/>
            <a:headEnd/>
            <a:tailEnd type="stealth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s-PR"/>
          </a:p>
        </p:txBody>
      </p:sp>
      <p:sp>
        <p:nvSpPr>
          <p:cNvPr id="282677" name="Rectangle 53"/>
          <p:cNvSpPr>
            <a:spLocks noChangeArrowheads="1"/>
          </p:cNvSpPr>
          <p:nvPr/>
        </p:nvSpPr>
        <p:spPr bwMode="auto">
          <a:xfrm>
            <a:off x="1258888" y="4332288"/>
            <a:ext cx="6192837" cy="16637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dist="35921" dir="2700000" algn="ctr" rotWithShape="0">
              <a:schemeClr val="bg2"/>
            </a:outerShdw>
          </a:effectLst>
        </p:spPr>
        <p:txBody>
          <a:bodyPr/>
          <a:lstStyle>
            <a:lvl1pPr marL="342900" indent="-3429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20000"/>
              </a:spcBef>
              <a:defRPr/>
            </a:pPr>
            <a:r>
              <a:rPr lang="es-PR" altLang="es-PR" i="1">
                <a:solidFill>
                  <a:srgbClr val="00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" panose="020B0604020202020204" pitchFamily="34" charset="0"/>
              </a:rPr>
              <a:t>Rehabilitación</a:t>
            </a:r>
          </a:p>
          <a:p>
            <a:pPr algn="ctr">
              <a:lnSpc>
                <a:spcPct val="70000"/>
              </a:lnSpc>
              <a:spcBef>
                <a:spcPct val="20000"/>
              </a:spcBef>
              <a:defRPr/>
            </a:pPr>
            <a:r>
              <a:rPr lang="es-PR" altLang="es-PR" i="1">
                <a:solidFill>
                  <a:srgbClr val="00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" panose="020B0604020202020204" pitchFamily="34" charset="0"/>
              </a:rPr>
              <a:t>del</a:t>
            </a:r>
          </a:p>
          <a:p>
            <a:pPr algn="ctr">
              <a:lnSpc>
                <a:spcPct val="70000"/>
              </a:lnSpc>
              <a:spcBef>
                <a:spcPct val="20000"/>
              </a:spcBef>
              <a:defRPr/>
            </a:pPr>
            <a:r>
              <a:rPr lang="es-PR" altLang="es-PR" i="1">
                <a:solidFill>
                  <a:srgbClr val="00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" panose="020B0604020202020204" pitchFamily="34" charset="0"/>
              </a:rPr>
              <a:t>Individuo</a:t>
            </a:r>
          </a:p>
          <a:p>
            <a:pPr algn="ctr">
              <a:lnSpc>
                <a:spcPct val="70000"/>
              </a:lnSpc>
              <a:spcBef>
                <a:spcPct val="20000"/>
              </a:spcBef>
              <a:defRPr/>
            </a:pPr>
            <a:r>
              <a:rPr lang="es-PR" altLang="es-PR" i="1">
                <a:solidFill>
                  <a:srgbClr val="00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" panose="020B0604020202020204" pitchFamily="34" charset="0"/>
              </a:rPr>
              <a:t>(Atleta o Población General)</a:t>
            </a:r>
          </a:p>
          <a:p>
            <a:pPr algn="ctr">
              <a:lnSpc>
                <a:spcPct val="70000"/>
              </a:lnSpc>
              <a:spcBef>
                <a:spcPct val="20000"/>
              </a:spcBef>
              <a:defRPr/>
            </a:pPr>
            <a:r>
              <a:rPr lang="es-PR" altLang="es-PR" i="1">
                <a:solidFill>
                  <a:srgbClr val="00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" panose="020B0604020202020204" pitchFamily="34" charset="0"/>
              </a:rPr>
              <a:t>que ha sufrido un</a:t>
            </a:r>
          </a:p>
          <a:p>
            <a:pPr algn="ctr">
              <a:lnSpc>
                <a:spcPct val="70000"/>
              </a:lnSpc>
              <a:spcBef>
                <a:spcPct val="20000"/>
              </a:spcBef>
              <a:defRPr/>
            </a:pPr>
            <a:r>
              <a:rPr lang="es-PR" altLang="es-PR" i="1">
                <a:solidFill>
                  <a:srgbClr val="00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" panose="020B0604020202020204" pitchFamily="34" charset="0"/>
              </a:rPr>
              <a:t>Trauma</a:t>
            </a:r>
            <a:endParaRPr lang="en-US" altLang="es-PR" i="1">
              <a:solidFill>
                <a:srgbClr val="00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sp>
        <p:nvSpPr>
          <p:cNvPr id="48148" name="Text Box 6"/>
          <p:cNvSpPr txBox="1">
            <a:spLocks noChangeArrowheads="1"/>
          </p:cNvSpPr>
          <p:nvPr/>
        </p:nvSpPr>
        <p:spPr bwMode="auto">
          <a:xfrm>
            <a:off x="179388" y="6092825"/>
            <a:ext cx="8964612" cy="360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•"/>
              <a:tabLst>
                <a:tab pos="7485063" algn="l"/>
              </a:tabLst>
              <a:defRPr sz="28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>
              <a:spcBef>
                <a:spcPts val="300"/>
              </a:spcBef>
              <a:buClr>
                <a:schemeClr val="accent2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600">
                <a:solidFill>
                  <a:schemeClr val="accent2"/>
                </a:solidFill>
                <a:latin typeface="Georgia" panose="02040502050405020303" pitchFamily="18" charset="0"/>
              </a:defRPr>
            </a:lvl2pPr>
            <a:lvl3pPr marL="11430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tabLst>
                <a:tab pos="7485063" algn="l"/>
              </a:tabLst>
              <a:defRPr sz="2400">
                <a:solidFill>
                  <a:schemeClr val="accent1"/>
                </a:solidFill>
                <a:latin typeface="Georgia" panose="02040502050405020303" pitchFamily="18" charset="0"/>
              </a:defRPr>
            </a:lvl3pPr>
            <a:lvl4pPr marL="16002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tabLst>
                <a:tab pos="7485063" algn="l"/>
              </a:tabLst>
              <a:defRPr sz="2200">
                <a:solidFill>
                  <a:schemeClr val="accent1"/>
                </a:solidFill>
                <a:latin typeface="Georgia" panose="02040502050405020303" pitchFamily="18" charset="0"/>
              </a:defRPr>
            </a:lvl4pPr>
            <a:lvl5pPr marL="2057400" indent="-228600"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es-ES" altLang="es-PR" sz="1200" i="1">
                <a:latin typeface="Times New Roman" panose="02020603050405020304" pitchFamily="18" charset="0"/>
              </a:rPr>
              <a:t>NOTA</a:t>
            </a:r>
            <a:r>
              <a:rPr lang="es-ES" altLang="es-PR" sz="1200">
                <a:latin typeface="Times New Roman" panose="02020603050405020304" pitchFamily="18" charset="0"/>
              </a:rPr>
              <a:t>.</a:t>
            </a:r>
            <a:r>
              <a:rPr lang="es-ES" altLang="es-PR" sz="1200" b="0">
                <a:latin typeface="Times New Roman" panose="02020603050405020304" pitchFamily="18" charset="0"/>
              </a:rPr>
              <a:t> Adaptado de: </a:t>
            </a:r>
            <a:r>
              <a:rPr lang="en-US" altLang="es-PR" sz="1200" i="1">
                <a:latin typeface="Times New Roman" panose="02020603050405020304" pitchFamily="18" charset="0"/>
              </a:rPr>
              <a:t>Técnicas de Rehabilitación en Medicina Deportiva</a:t>
            </a:r>
            <a:r>
              <a:rPr lang="en-US" altLang="es-PR" sz="1200" b="0">
                <a:latin typeface="Times New Roman" panose="02020603050405020304" pitchFamily="18" charset="0"/>
              </a:rPr>
              <a:t>. 4ta. ed.; (p. 3), por W. E.Prentice, 2009, Barcelona, España: Editorial Paidotribo. Copyright 2009 por William E. Prentice.</a:t>
            </a:r>
          </a:p>
        </p:txBody>
      </p:sp>
    </p:spTree>
    <p:custDataLst>
      <p:tags r:id="rId1"/>
    </p:custDataLst>
  </p:cSld>
  <p:clrMapOvr>
    <a:masterClrMapping/>
  </p:clrMapOvr>
  <p:transition spd="slow">
    <p:newsflash/>
    <p:sndAc>
      <p:stSnd>
        <p:snd r:embed="rId4" name="breeze.wav"/>
      </p:stSnd>
    </p:sndAc>
  </p:transition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178" name="Text Box 6"/>
          <p:cNvSpPr txBox="1">
            <a:spLocks noChangeArrowheads="1"/>
          </p:cNvSpPr>
          <p:nvPr/>
        </p:nvSpPr>
        <p:spPr bwMode="auto">
          <a:xfrm>
            <a:off x="179388" y="6092825"/>
            <a:ext cx="8964612" cy="360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•"/>
              <a:tabLst>
                <a:tab pos="7485063" algn="l"/>
              </a:tabLst>
              <a:defRPr sz="28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>
              <a:spcBef>
                <a:spcPts val="300"/>
              </a:spcBef>
              <a:buClr>
                <a:schemeClr val="accent2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600">
                <a:solidFill>
                  <a:schemeClr val="accent2"/>
                </a:solidFill>
                <a:latin typeface="Georgia" panose="02040502050405020303" pitchFamily="18" charset="0"/>
              </a:defRPr>
            </a:lvl2pPr>
            <a:lvl3pPr marL="11430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tabLst>
                <a:tab pos="7485063" algn="l"/>
              </a:tabLst>
              <a:defRPr sz="2400">
                <a:solidFill>
                  <a:schemeClr val="accent1"/>
                </a:solidFill>
                <a:latin typeface="Georgia" panose="02040502050405020303" pitchFamily="18" charset="0"/>
              </a:defRPr>
            </a:lvl3pPr>
            <a:lvl4pPr marL="16002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tabLst>
                <a:tab pos="7485063" algn="l"/>
              </a:tabLst>
              <a:defRPr sz="2200">
                <a:solidFill>
                  <a:schemeClr val="accent1"/>
                </a:solidFill>
                <a:latin typeface="Georgia" panose="02040502050405020303" pitchFamily="18" charset="0"/>
              </a:defRPr>
            </a:lvl4pPr>
            <a:lvl5pPr marL="2057400" indent="-228600"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es-ES" altLang="es-PR" sz="1200" i="1">
                <a:latin typeface="Times New Roman" panose="02020603050405020304" pitchFamily="18" charset="0"/>
              </a:rPr>
              <a:t>NOTA</a:t>
            </a:r>
            <a:r>
              <a:rPr lang="es-ES" altLang="es-PR" sz="1200">
                <a:latin typeface="Times New Roman" panose="02020603050405020304" pitchFamily="18" charset="0"/>
              </a:rPr>
              <a:t>.</a:t>
            </a:r>
            <a:r>
              <a:rPr lang="es-ES" altLang="es-PR" sz="1200" b="0">
                <a:latin typeface="Times New Roman" panose="02020603050405020304" pitchFamily="18" charset="0"/>
              </a:rPr>
              <a:t> Adaptado de: </a:t>
            </a:r>
            <a:r>
              <a:rPr lang="en-US" altLang="es-PR" sz="1200" i="1">
                <a:latin typeface="Times New Roman" panose="02020603050405020304" pitchFamily="18" charset="0"/>
              </a:rPr>
              <a:t>Técnicas de Rehabilitación en Medicina Deportiva</a:t>
            </a:r>
            <a:r>
              <a:rPr lang="en-US" altLang="es-PR" sz="1200" b="0">
                <a:latin typeface="Times New Roman" panose="02020603050405020304" pitchFamily="18" charset="0"/>
              </a:rPr>
              <a:t>. 4ta. ed.; (p. 3), por W. E.Prentice, 2009, Barcelona, España: Editorial Paidotribo. Copyright 2009 por William E. Prentice.</a:t>
            </a:r>
          </a:p>
        </p:txBody>
      </p:sp>
      <p:pic>
        <p:nvPicPr>
          <p:cNvPr id="50179" name="Picture 22" descr="76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2575" y="1268413"/>
            <a:ext cx="8610600" cy="3784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custDataLst>
      <p:tags r:id="rId1"/>
    </p:custDataLst>
  </p:cSld>
  <p:clrMapOvr>
    <a:masterClrMapping/>
  </p:clrMapOvr>
  <p:transition spd="slow">
    <p:newsflash/>
    <p:sndAc>
      <p:stSnd>
        <p:snd r:embed="rId4" name="breeze.wav"/>
      </p:stSnd>
    </p:sndAc>
  </p:transition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226" name="Text Box 6"/>
          <p:cNvSpPr txBox="1">
            <a:spLocks noChangeArrowheads="1"/>
          </p:cNvSpPr>
          <p:nvPr/>
        </p:nvSpPr>
        <p:spPr bwMode="auto">
          <a:xfrm>
            <a:off x="179388" y="6092825"/>
            <a:ext cx="8964612" cy="360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•"/>
              <a:tabLst>
                <a:tab pos="7485063" algn="l"/>
              </a:tabLst>
              <a:defRPr sz="28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>
              <a:spcBef>
                <a:spcPts val="300"/>
              </a:spcBef>
              <a:buClr>
                <a:schemeClr val="accent2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600">
                <a:solidFill>
                  <a:schemeClr val="accent2"/>
                </a:solidFill>
                <a:latin typeface="Georgia" panose="02040502050405020303" pitchFamily="18" charset="0"/>
              </a:defRPr>
            </a:lvl2pPr>
            <a:lvl3pPr marL="11430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tabLst>
                <a:tab pos="7485063" algn="l"/>
              </a:tabLst>
              <a:defRPr sz="2400">
                <a:solidFill>
                  <a:schemeClr val="accent1"/>
                </a:solidFill>
                <a:latin typeface="Georgia" panose="02040502050405020303" pitchFamily="18" charset="0"/>
              </a:defRPr>
            </a:lvl3pPr>
            <a:lvl4pPr marL="16002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tabLst>
                <a:tab pos="7485063" algn="l"/>
              </a:tabLst>
              <a:defRPr sz="2200">
                <a:solidFill>
                  <a:schemeClr val="accent1"/>
                </a:solidFill>
                <a:latin typeface="Georgia" panose="02040502050405020303" pitchFamily="18" charset="0"/>
              </a:defRPr>
            </a:lvl4pPr>
            <a:lvl5pPr marL="2057400" indent="-228600"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es-ES" altLang="es-PR" sz="1200" i="1">
                <a:latin typeface="Times New Roman" panose="02020603050405020304" pitchFamily="18" charset="0"/>
              </a:rPr>
              <a:t>NOTA</a:t>
            </a:r>
            <a:r>
              <a:rPr lang="es-ES" altLang="es-PR" sz="1200">
                <a:latin typeface="Times New Roman" panose="02020603050405020304" pitchFamily="18" charset="0"/>
              </a:rPr>
              <a:t>.</a:t>
            </a:r>
            <a:r>
              <a:rPr lang="es-ES" altLang="es-PR" sz="1200" b="0">
                <a:latin typeface="Times New Roman" panose="02020603050405020304" pitchFamily="18" charset="0"/>
              </a:rPr>
              <a:t> Adaptado de: </a:t>
            </a:r>
            <a:r>
              <a:rPr lang="en-US" altLang="es-PR" sz="1200" i="1">
                <a:latin typeface="Times New Roman" panose="02020603050405020304" pitchFamily="18" charset="0"/>
              </a:rPr>
              <a:t>Técnicas de Rehabilitación en Medicina Deportiva</a:t>
            </a:r>
            <a:r>
              <a:rPr lang="en-US" altLang="es-PR" sz="1200" b="0">
                <a:latin typeface="Times New Roman" panose="02020603050405020304" pitchFamily="18" charset="0"/>
              </a:rPr>
              <a:t>. 4ta. ed.; (p. 3), por W. E.Prentice, 2009, Barcelona, España: Editorial Paidotribo. Copyright 2009 por William E. Prentice.</a:t>
            </a:r>
          </a:p>
        </p:txBody>
      </p:sp>
      <p:pic>
        <p:nvPicPr>
          <p:cNvPr id="52227" name="Picture 22" descr="78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06375" y="1289050"/>
            <a:ext cx="8729663" cy="4279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custDataLst>
      <p:tags r:id="rId1"/>
    </p:custDataLst>
  </p:cSld>
  <p:clrMapOvr>
    <a:masterClrMapping/>
  </p:clrMapOvr>
  <p:transition spd="slow">
    <p:newsflash/>
    <p:sndAc>
      <p:stSnd>
        <p:snd r:embed="rId4" name="breeze.wav"/>
      </p:stSnd>
    </p:sndAc>
  </p:transition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2635" name="Rectangle 11"/>
          <p:cNvSpPr>
            <a:spLocks noChangeArrowheads="1"/>
          </p:cNvSpPr>
          <p:nvPr/>
        </p:nvSpPr>
        <p:spPr bwMode="auto">
          <a:xfrm>
            <a:off x="323850" y="896938"/>
            <a:ext cx="8351838" cy="3000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>
            <a:lvl1pPr marL="342900" indent="-3429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20000"/>
              </a:spcBef>
              <a:defRPr/>
            </a:pPr>
            <a:r>
              <a:rPr lang="en-US" altLang="es-PR" sz="2100"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</a:rPr>
              <a:t>PROGRAMA DE REHABILITACIÓN ATLETA LESIONADO</a:t>
            </a:r>
            <a:endParaRPr lang="en-US" altLang="es-PR" sz="2100" i="1"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sp>
        <p:nvSpPr>
          <p:cNvPr id="282636" name="Rectangle 12"/>
          <p:cNvSpPr>
            <a:spLocks noChangeArrowheads="1"/>
          </p:cNvSpPr>
          <p:nvPr/>
        </p:nvSpPr>
        <p:spPr bwMode="auto">
          <a:xfrm>
            <a:off x="2627313" y="1700213"/>
            <a:ext cx="4537075" cy="3381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>
            <a:lvl1pPr marL="342900" indent="-3429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20000"/>
              </a:spcBef>
              <a:defRPr/>
            </a:pPr>
            <a:r>
              <a:rPr lang="en-US" altLang="es-PR" sz="2500">
                <a:effectLst>
                  <a:outerShdw blurRad="38100" dist="38100" dir="2700000" algn="tl">
                    <a:srgbClr val="C0C0C0"/>
                  </a:outerShdw>
                </a:effectLst>
                <a:latin typeface="Verdana" panose="020B0604030504040204" pitchFamily="34" charset="0"/>
              </a:rPr>
              <a:t>El Terapeuta Atletico</a:t>
            </a:r>
            <a:endParaRPr lang="en-US" altLang="es-PR" sz="1900" i="1" baseline="-25000">
              <a:effectLst>
                <a:outerShdw blurRad="38100" dist="38100" dir="2700000" algn="tl">
                  <a:srgbClr val="C0C0C0"/>
                </a:outerShdw>
              </a:effectLst>
              <a:latin typeface="Verdana" panose="020B0604030504040204" pitchFamily="34" charset="0"/>
            </a:endParaRPr>
          </a:p>
        </p:txBody>
      </p:sp>
      <p:sp>
        <p:nvSpPr>
          <p:cNvPr id="54276" name="Freeform 7"/>
          <p:cNvSpPr>
            <a:spLocks/>
          </p:cNvSpPr>
          <p:nvPr/>
        </p:nvSpPr>
        <p:spPr bwMode="auto">
          <a:xfrm>
            <a:off x="971550" y="3694113"/>
            <a:ext cx="1876425" cy="936625"/>
          </a:xfrm>
          <a:custGeom>
            <a:avLst/>
            <a:gdLst>
              <a:gd name="T0" fmla="*/ 2147483646 w 768"/>
              <a:gd name="T1" fmla="*/ 0 h 528"/>
              <a:gd name="T2" fmla="*/ 0 w 768"/>
              <a:gd name="T3" fmla="*/ 0 h 528"/>
              <a:gd name="T4" fmla="*/ 0 w 768"/>
              <a:gd name="T5" fmla="*/ 2147483646 h 528"/>
              <a:gd name="T6" fmla="*/ 0 60000 65536"/>
              <a:gd name="T7" fmla="*/ 0 60000 65536"/>
              <a:gd name="T8" fmla="*/ 0 60000 65536"/>
              <a:gd name="T9" fmla="*/ 0 w 768"/>
              <a:gd name="T10" fmla="*/ 0 h 528"/>
              <a:gd name="T11" fmla="*/ 768 w 768"/>
              <a:gd name="T12" fmla="*/ 528 h 52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768" h="528">
                <a:moveTo>
                  <a:pt x="768" y="0"/>
                </a:moveTo>
                <a:lnTo>
                  <a:pt x="0" y="0"/>
                </a:lnTo>
                <a:lnTo>
                  <a:pt x="0" y="528"/>
                </a:lnTo>
              </a:path>
            </a:pathLst>
          </a:custGeom>
          <a:noFill/>
          <a:ln w="95250">
            <a:solidFill>
              <a:schemeClr val="tx1"/>
            </a:solidFill>
            <a:round/>
            <a:headEnd/>
            <a:tailEnd type="stealth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s-PR"/>
          </a:p>
        </p:txBody>
      </p:sp>
      <p:sp>
        <p:nvSpPr>
          <p:cNvPr id="292872" name="Rectangle 8"/>
          <p:cNvSpPr>
            <a:spLocks noChangeArrowheads="1"/>
          </p:cNvSpPr>
          <p:nvPr/>
        </p:nvSpPr>
        <p:spPr bwMode="auto">
          <a:xfrm>
            <a:off x="179388" y="4802188"/>
            <a:ext cx="1814512" cy="836612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20000"/>
              </a:spcBef>
              <a:defRPr/>
            </a:pPr>
            <a:r>
              <a:rPr lang="es-PR" altLang="es-PR" i="1">
                <a:solidFill>
                  <a:srgbClr val="00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" panose="020B0604020202020204" pitchFamily="34" charset="0"/>
              </a:rPr>
              <a:t>MECANISMO</a:t>
            </a:r>
          </a:p>
          <a:p>
            <a:pPr algn="ctr">
              <a:lnSpc>
                <a:spcPct val="70000"/>
              </a:lnSpc>
              <a:spcBef>
                <a:spcPct val="20000"/>
              </a:spcBef>
              <a:defRPr/>
            </a:pPr>
            <a:r>
              <a:rPr lang="es-PR" altLang="es-PR" i="1">
                <a:solidFill>
                  <a:srgbClr val="00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" panose="020B0604020202020204" pitchFamily="34" charset="0"/>
              </a:rPr>
              <a:t>de la</a:t>
            </a:r>
          </a:p>
          <a:p>
            <a:pPr algn="ctr">
              <a:lnSpc>
                <a:spcPct val="70000"/>
              </a:lnSpc>
              <a:spcBef>
                <a:spcPct val="20000"/>
              </a:spcBef>
              <a:defRPr/>
            </a:pPr>
            <a:r>
              <a:rPr lang="es-PR" altLang="es-PR" i="1">
                <a:solidFill>
                  <a:srgbClr val="00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" panose="020B0604020202020204" pitchFamily="34" charset="0"/>
              </a:rPr>
              <a:t>Lesión</a:t>
            </a:r>
            <a:endParaRPr lang="en-US" altLang="es-PR" i="1">
              <a:solidFill>
                <a:srgbClr val="00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sp>
        <p:nvSpPr>
          <p:cNvPr id="54278" name="Text Box 9"/>
          <p:cNvSpPr txBox="1">
            <a:spLocks noChangeArrowheads="1"/>
          </p:cNvSpPr>
          <p:nvPr/>
        </p:nvSpPr>
        <p:spPr bwMode="auto">
          <a:xfrm>
            <a:off x="827088" y="3335338"/>
            <a:ext cx="7894637" cy="777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•"/>
              <a:defRPr sz="28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>
              <a:spcBef>
                <a:spcPts val="300"/>
              </a:spcBef>
              <a:buClr>
                <a:schemeClr val="accent2"/>
              </a:buClr>
              <a:buFont typeface="Georgia" panose="02040502050405020303" pitchFamily="18" charset="0"/>
              <a:buChar char="▫"/>
              <a:defRPr sz="2600">
                <a:solidFill>
                  <a:schemeClr val="accent2"/>
                </a:solidFill>
                <a:latin typeface="Georgia" panose="02040502050405020303" pitchFamily="18" charset="0"/>
              </a:defRPr>
            </a:lvl2pPr>
            <a:lvl3pPr marL="11430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defRPr sz="2400">
                <a:solidFill>
                  <a:schemeClr val="accent1"/>
                </a:solidFill>
                <a:latin typeface="Georgia" panose="02040502050405020303" pitchFamily="18" charset="0"/>
              </a:defRPr>
            </a:lvl3pPr>
            <a:lvl4pPr marL="16002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defRPr sz="2200">
                <a:solidFill>
                  <a:schemeClr val="accent1"/>
                </a:solidFill>
                <a:latin typeface="Georgia" panose="02040502050405020303" pitchFamily="18" charset="0"/>
              </a:defRPr>
            </a:lvl4pPr>
            <a:lvl5pPr marL="2057400" indent="-228600"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9pPr>
          </a:lstStyle>
          <a:p>
            <a:pPr algn="ctr">
              <a:lnSpc>
                <a:spcPct val="90000"/>
              </a:lnSpc>
              <a:spcBef>
                <a:spcPct val="0"/>
              </a:spcBef>
              <a:buClrTx/>
              <a:buFontTx/>
              <a:buNone/>
            </a:pPr>
            <a:r>
              <a:rPr lang="en-US" altLang="es-PR" sz="2500">
                <a:latin typeface="Arial" panose="020B0604020202020204" pitchFamily="34" charset="0"/>
              </a:rPr>
              <a:t>Objetivos Cognoscitivos:</a:t>
            </a:r>
          </a:p>
          <a:p>
            <a:pPr algn="ctr">
              <a:lnSpc>
                <a:spcPct val="90000"/>
              </a:lnSpc>
              <a:spcBef>
                <a:spcPct val="0"/>
              </a:spcBef>
              <a:buClrTx/>
              <a:buFontTx/>
              <a:buNone/>
            </a:pPr>
            <a:r>
              <a:rPr lang="en-US" altLang="es-PR" sz="2500" i="1">
                <a:latin typeface="Arial" panose="020B0604020202020204" pitchFamily="34" charset="0"/>
              </a:rPr>
              <a:t>CONOCIMIENTOS</a:t>
            </a:r>
          </a:p>
        </p:txBody>
      </p:sp>
      <p:sp>
        <p:nvSpPr>
          <p:cNvPr id="54279" name="Line 28"/>
          <p:cNvSpPr>
            <a:spLocks noChangeShapeType="1"/>
          </p:cNvSpPr>
          <p:nvPr/>
        </p:nvSpPr>
        <p:spPr bwMode="auto">
          <a:xfrm>
            <a:off x="3348038" y="3838575"/>
            <a:ext cx="0" cy="777875"/>
          </a:xfrm>
          <a:prstGeom prst="line">
            <a:avLst/>
          </a:prstGeom>
          <a:noFill/>
          <a:ln w="95250">
            <a:solidFill>
              <a:schemeClr val="tx1"/>
            </a:solidFill>
            <a:round/>
            <a:headEnd/>
            <a:tailEnd type="stealth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s-PR"/>
          </a:p>
        </p:txBody>
      </p:sp>
      <p:sp>
        <p:nvSpPr>
          <p:cNvPr id="292893" name="Rectangle 29"/>
          <p:cNvSpPr>
            <a:spLocks noChangeArrowheads="1"/>
          </p:cNvSpPr>
          <p:nvPr/>
        </p:nvSpPr>
        <p:spPr bwMode="auto">
          <a:xfrm>
            <a:off x="2482850" y="4803775"/>
            <a:ext cx="1728788" cy="8366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dist="35921" dir="2700000" algn="ctr" rotWithShape="0">
              <a:schemeClr val="bg2"/>
            </a:outerShdw>
          </a:effectLst>
        </p:spPr>
        <p:txBody>
          <a:bodyPr/>
          <a:lstStyle>
            <a:lvl1pPr marL="342900" indent="-3429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20000"/>
              </a:spcBef>
              <a:defRPr/>
            </a:pPr>
            <a:r>
              <a:rPr lang="es-PR" altLang="es-PR" i="1">
                <a:solidFill>
                  <a:srgbClr val="00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" panose="020B0604020202020204" pitchFamily="34" charset="0"/>
              </a:rPr>
              <a:t>ANATOMÍA</a:t>
            </a:r>
          </a:p>
          <a:p>
            <a:pPr algn="ctr">
              <a:lnSpc>
                <a:spcPct val="70000"/>
              </a:lnSpc>
              <a:spcBef>
                <a:spcPct val="20000"/>
              </a:spcBef>
              <a:defRPr/>
            </a:pPr>
            <a:r>
              <a:rPr lang="es-PR" altLang="es-PR" i="1">
                <a:solidFill>
                  <a:srgbClr val="00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" panose="020B0604020202020204" pitchFamily="34" charset="0"/>
              </a:rPr>
              <a:t>Estructuras</a:t>
            </a:r>
          </a:p>
          <a:p>
            <a:pPr algn="ctr">
              <a:lnSpc>
                <a:spcPct val="70000"/>
              </a:lnSpc>
              <a:spcBef>
                <a:spcPct val="20000"/>
              </a:spcBef>
              <a:defRPr/>
            </a:pPr>
            <a:r>
              <a:rPr lang="es-PR" altLang="es-PR" i="1">
                <a:solidFill>
                  <a:srgbClr val="00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" panose="020B0604020202020204" pitchFamily="34" charset="0"/>
              </a:rPr>
              <a:t>Afectadas</a:t>
            </a:r>
            <a:endParaRPr lang="en-US" altLang="es-PR" i="1">
              <a:solidFill>
                <a:srgbClr val="00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sp>
        <p:nvSpPr>
          <p:cNvPr id="292901" name="Rectangle 37"/>
          <p:cNvSpPr>
            <a:spLocks noChangeArrowheads="1"/>
          </p:cNvSpPr>
          <p:nvPr/>
        </p:nvSpPr>
        <p:spPr bwMode="auto">
          <a:xfrm>
            <a:off x="4932363" y="4741863"/>
            <a:ext cx="1584325" cy="7667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dist="35921" dir="2700000" algn="ctr" rotWithShape="0">
              <a:schemeClr val="bg2"/>
            </a:outerShdw>
          </a:effectLst>
        </p:spPr>
        <p:txBody>
          <a:bodyPr/>
          <a:lstStyle>
            <a:lvl1pPr marL="342900" indent="-3429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20000"/>
              </a:spcBef>
              <a:defRPr/>
            </a:pPr>
            <a:r>
              <a:rPr lang="es-PR" altLang="es-PR" i="1">
                <a:solidFill>
                  <a:srgbClr val="00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" panose="020B0604020202020204" pitchFamily="34" charset="0"/>
              </a:rPr>
              <a:t>GRADO </a:t>
            </a:r>
          </a:p>
          <a:p>
            <a:pPr algn="ctr">
              <a:lnSpc>
                <a:spcPct val="70000"/>
              </a:lnSpc>
              <a:spcBef>
                <a:spcPct val="20000"/>
              </a:spcBef>
              <a:defRPr/>
            </a:pPr>
            <a:r>
              <a:rPr lang="es-PR" altLang="es-PR" i="1">
                <a:solidFill>
                  <a:srgbClr val="00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" panose="020B0604020202020204" pitchFamily="34" charset="0"/>
              </a:rPr>
              <a:t>de</a:t>
            </a:r>
          </a:p>
          <a:p>
            <a:pPr algn="ctr">
              <a:lnSpc>
                <a:spcPct val="70000"/>
              </a:lnSpc>
              <a:spcBef>
                <a:spcPct val="20000"/>
              </a:spcBef>
              <a:defRPr/>
            </a:pPr>
            <a:r>
              <a:rPr lang="es-PR" altLang="es-PR" i="1">
                <a:solidFill>
                  <a:srgbClr val="00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" panose="020B0604020202020204" pitchFamily="34" charset="0"/>
              </a:rPr>
              <a:t>Severidad</a:t>
            </a:r>
            <a:endParaRPr lang="en-US" altLang="es-PR" i="1">
              <a:solidFill>
                <a:srgbClr val="00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sp>
        <p:nvSpPr>
          <p:cNvPr id="54282" name="Rectangle 25"/>
          <p:cNvSpPr>
            <a:spLocks noChangeArrowheads="1"/>
          </p:cNvSpPr>
          <p:nvPr/>
        </p:nvSpPr>
        <p:spPr bwMode="auto">
          <a:xfrm>
            <a:off x="179388" y="4703763"/>
            <a:ext cx="1800225" cy="1008062"/>
          </a:xfrm>
          <a:prstGeom prst="rect">
            <a:avLst/>
          </a:prstGeom>
          <a:noFill/>
          <a:ln w="57150" algn="ctr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•"/>
              <a:defRPr sz="28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>
              <a:spcBef>
                <a:spcPts val="300"/>
              </a:spcBef>
              <a:buClr>
                <a:schemeClr val="accent2"/>
              </a:buClr>
              <a:buFont typeface="Georgia" panose="02040502050405020303" pitchFamily="18" charset="0"/>
              <a:buChar char="▫"/>
              <a:defRPr sz="2600">
                <a:solidFill>
                  <a:schemeClr val="accent2"/>
                </a:solidFill>
                <a:latin typeface="Georgia" panose="02040502050405020303" pitchFamily="18" charset="0"/>
              </a:defRPr>
            </a:lvl2pPr>
            <a:lvl3pPr marL="11430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defRPr sz="2400">
                <a:solidFill>
                  <a:schemeClr val="accent1"/>
                </a:solidFill>
                <a:latin typeface="Georgia" panose="02040502050405020303" pitchFamily="18" charset="0"/>
              </a:defRPr>
            </a:lvl3pPr>
            <a:lvl4pPr marL="16002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defRPr sz="2200">
                <a:solidFill>
                  <a:schemeClr val="accent1"/>
                </a:solidFill>
                <a:latin typeface="Georgia" panose="02040502050405020303" pitchFamily="18" charset="0"/>
              </a:defRPr>
            </a:lvl4pPr>
            <a:lvl5pPr marL="2057400" indent="-228600"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endParaRPr lang="es-PR" altLang="es-PR" sz="1200" i="1">
              <a:latin typeface="Times New Roman" panose="02020603050405020304" pitchFamily="18" charset="0"/>
            </a:endParaRPr>
          </a:p>
        </p:txBody>
      </p:sp>
      <p:sp>
        <p:nvSpPr>
          <p:cNvPr id="54283" name="Rectangle 25"/>
          <p:cNvSpPr>
            <a:spLocks noChangeArrowheads="1"/>
          </p:cNvSpPr>
          <p:nvPr/>
        </p:nvSpPr>
        <p:spPr bwMode="auto">
          <a:xfrm>
            <a:off x="2555875" y="4702175"/>
            <a:ext cx="1584325" cy="1008063"/>
          </a:xfrm>
          <a:prstGeom prst="rect">
            <a:avLst/>
          </a:prstGeom>
          <a:noFill/>
          <a:ln w="57150" algn="ctr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•"/>
              <a:defRPr sz="28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>
              <a:spcBef>
                <a:spcPts val="300"/>
              </a:spcBef>
              <a:buClr>
                <a:schemeClr val="accent2"/>
              </a:buClr>
              <a:buFont typeface="Georgia" panose="02040502050405020303" pitchFamily="18" charset="0"/>
              <a:buChar char="▫"/>
              <a:defRPr sz="2600">
                <a:solidFill>
                  <a:schemeClr val="accent2"/>
                </a:solidFill>
                <a:latin typeface="Georgia" panose="02040502050405020303" pitchFamily="18" charset="0"/>
              </a:defRPr>
            </a:lvl2pPr>
            <a:lvl3pPr marL="11430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defRPr sz="2400">
                <a:solidFill>
                  <a:schemeClr val="accent1"/>
                </a:solidFill>
                <a:latin typeface="Georgia" panose="02040502050405020303" pitchFamily="18" charset="0"/>
              </a:defRPr>
            </a:lvl3pPr>
            <a:lvl4pPr marL="16002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defRPr sz="2200">
                <a:solidFill>
                  <a:schemeClr val="accent1"/>
                </a:solidFill>
                <a:latin typeface="Georgia" panose="02040502050405020303" pitchFamily="18" charset="0"/>
              </a:defRPr>
            </a:lvl4pPr>
            <a:lvl5pPr marL="2057400" indent="-228600"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endParaRPr lang="es-PR" altLang="es-PR" sz="1200" i="1">
              <a:latin typeface="Times New Roman" panose="02020603050405020304" pitchFamily="18" charset="0"/>
            </a:endParaRPr>
          </a:p>
        </p:txBody>
      </p:sp>
      <p:sp>
        <p:nvSpPr>
          <p:cNvPr id="54284" name="Line 28"/>
          <p:cNvSpPr>
            <a:spLocks noChangeShapeType="1"/>
          </p:cNvSpPr>
          <p:nvPr/>
        </p:nvSpPr>
        <p:spPr bwMode="auto">
          <a:xfrm>
            <a:off x="5724525" y="4054475"/>
            <a:ext cx="0" cy="517525"/>
          </a:xfrm>
          <a:prstGeom prst="line">
            <a:avLst/>
          </a:prstGeom>
          <a:noFill/>
          <a:ln w="95250">
            <a:solidFill>
              <a:schemeClr val="tx1"/>
            </a:solidFill>
            <a:round/>
            <a:headEnd/>
            <a:tailEnd type="stealth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s-PR"/>
          </a:p>
        </p:txBody>
      </p:sp>
      <p:sp>
        <p:nvSpPr>
          <p:cNvPr id="54285" name="Rectangle 25"/>
          <p:cNvSpPr>
            <a:spLocks noChangeArrowheads="1"/>
          </p:cNvSpPr>
          <p:nvPr/>
        </p:nvSpPr>
        <p:spPr bwMode="auto">
          <a:xfrm>
            <a:off x="4932363" y="4630738"/>
            <a:ext cx="1584325" cy="1008062"/>
          </a:xfrm>
          <a:prstGeom prst="rect">
            <a:avLst/>
          </a:prstGeom>
          <a:noFill/>
          <a:ln w="57150" algn="ctr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•"/>
              <a:defRPr sz="28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>
              <a:spcBef>
                <a:spcPts val="300"/>
              </a:spcBef>
              <a:buClr>
                <a:schemeClr val="accent2"/>
              </a:buClr>
              <a:buFont typeface="Georgia" panose="02040502050405020303" pitchFamily="18" charset="0"/>
              <a:buChar char="▫"/>
              <a:defRPr sz="2600">
                <a:solidFill>
                  <a:schemeClr val="accent2"/>
                </a:solidFill>
                <a:latin typeface="Georgia" panose="02040502050405020303" pitchFamily="18" charset="0"/>
              </a:defRPr>
            </a:lvl2pPr>
            <a:lvl3pPr marL="11430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defRPr sz="2400">
                <a:solidFill>
                  <a:schemeClr val="accent1"/>
                </a:solidFill>
                <a:latin typeface="Georgia" panose="02040502050405020303" pitchFamily="18" charset="0"/>
              </a:defRPr>
            </a:lvl3pPr>
            <a:lvl4pPr marL="16002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defRPr sz="2200">
                <a:solidFill>
                  <a:schemeClr val="accent1"/>
                </a:solidFill>
                <a:latin typeface="Georgia" panose="02040502050405020303" pitchFamily="18" charset="0"/>
              </a:defRPr>
            </a:lvl4pPr>
            <a:lvl5pPr marL="2057400" indent="-228600"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endParaRPr lang="es-PR" altLang="es-PR" sz="1200" i="1">
              <a:latin typeface="Times New Roman" panose="02020603050405020304" pitchFamily="18" charset="0"/>
            </a:endParaRPr>
          </a:p>
        </p:txBody>
      </p:sp>
      <p:sp>
        <p:nvSpPr>
          <p:cNvPr id="54286" name="Freeform 7"/>
          <p:cNvSpPr>
            <a:spLocks/>
          </p:cNvSpPr>
          <p:nvPr/>
        </p:nvSpPr>
        <p:spPr bwMode="auto">
          <a:xfrm flipH="1">
            <a:off x="6804025" y="3694113"/>
            <a:ext cx="1296988" cy="936625"/>
          </a:xfrm>
          <a:custGeom>
            <a:avLst/>
            <a:gdLst>
              <a:gd name="T0" fmla="*/ 2147483646 w 768"/>
              <a:gd name="T1" fmla="*/ 0 h 528"/>
              <a:gd name="T2" fmla="*/ 0 w 768"/>
              <a:gd name="T3" fmla="*/ 0 h 528"/>
              <a:gd name="T4" fmla="*/ 0 w 768"/>
              <a:gd name="T5" fmla="*/ 2147483646 h 528"/>
              <a:gd name="T6" fmla="*/ 0 60000 65536"/>
              <a:gd name="T7" fmla="*/ 0 60000 65536"/>
              <a:gd name="T8" fmla="*/ 0 60000 65536"/>
              <a:gd name="T9" fmla="*/ 0 w 768"/>
              <a:gd name="T10" fmla="*/ 0 h 528"/>
              <a:gd name="T11" fmla="*/ 768 w 768"/>
              <a:gd name="T12" fmla="*/ 528 h 52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768" h="528">
                <a:moveTo>
                  <a:pt x="768" y="0"/>
                </a:moveTo>
                <a:lnTo>
                  <a:pt x="0" y="0"/>
                </a:lnTo>
                <a:lnTo>
                  <a:pt x="0" y="528"/>
                </a:lnTo>
              </a:path>
            </a:pathLst>
          </a:custGeom>
          <a:noFill/>
          <a:ln w="95250">
            <a:solidFill>
              <a:schemeClr val="tx1"/>
            </a:solidFill>
            <a:round/>
            <a:headEnd/>
            <a:tailEnd type="stealth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s-PR"/>
          </a:p>
        </p:txBody>
      </p:sp>
      <p:sp>
        <p:nvSpPr>
          <p:cNvPr id="2" name="Rectangle 8"/>
          <p:cNvSpPr>
            <a:spLocks noChangeArrowheads="1"/>
          </p:cNvSpPr>
          <p:nvPr/>
        </p:nvSpPr>
        <p:spPr bwMode="auto">
          <a:xfrm>
            <a:off x="7019925" y="4802188"/>
            <a:ext cx="1814513" cy="836612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20000"/>
              </a:spcBef>
              <a:defRPr/>
            </a:pPr>
            <a:r>
              <a:rPr lang="es-PR" altLang="es-PR" i="1">
                <a:solidFill>
                  <a:srgbClr val="00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" panose="020B0604020202020204" pitchFamily="34" charset="0"/>
              </a:rPr>
              <a:t>FASE</a:t>
            </a:r>
          </a:p>
          <a:p>
            <a:pPr algn="ctr">
              <a:lnSpc>
                <a:spcPct val="70000"/>
              </a:lnSpc>
              <a:spcBef>
                <a:spcPct val="20000"/>
              </a:spcBef>
              <a:defRPr/>
            </a:pPr>
            <a:r>
              <a:rPr lang="es-PR" altLang="es-PR" i="1">
                <a:solidFill>
                  <a:srgbClr val="00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" panose="020B0604020202020204" pitchFamily="34" charset="0"/>
              </a:rPr>
              <a:t>de la</a:t>
            </a:r>
          </a:p>
          <a:p>
            <a:pPr algn="ctr">
              <a:lnSpc>
                <a:spcPct val="70000"/>
              </a:lnSpc>
              <a:spcBef>
                <a:spcPct val="20000"/>
              </a:spcBef>
              <a:defRPr/>
            </a:pPr>
            <a:r>
              <a:rPr lang="es-PR" altLang="es-PR" i="1">
                <a:solidFill>
                  <a:srgbClr val="00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" panose="020B0604020202020204" pitchFamily="34" charset="0"/>
              </a:rPr>
              <a:t>Sanación</a:t>
            </a:r>
            <a:endParaRPr lang="en-US" altLang="es-PR" i="1">
              <a:solidFill>
                <a:srgbClr val="00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sp>
        <p:nvSpPr>
          <p:cNvPr id="54288" name="Rectangle 25"/>
          <p:cNvSpPr>
            <a:spLocks noChangeArrowheads="1"/>
          </p:cNvSpPr>
          <p:nvPr/>
        </p:nvSpPr>
        <p:spPr bwMode="auto">
          <a:xfrm>
            <a:off x="7019925" y="4703763"/>
            <a:ext cx="1800225" cy="1008062"/>
          </a:xfrm>
          <a:prstGeom prst="rect">
            <a:avLst/>
          </a:prstGeom>
          <a:noFill/>
          <a:ln w="57150" algn="ctr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•"/>
              <a:defRPr sz="28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>
              <a:spcBef>
                <a:spcPts val="300"/>
              </a:spcBef>
              <a:buClr>
                <a:schemeClr val="accent2"/>
              </a:buClr>
              <a:buFont typeface="Georgia" panose="02040502050405020303" pitchFamily="18" charset="0"/>
              <a:buChar char="▫"/>
              <a:defRPr sz="2600">
                <a:solidFill>
                  <a:schemeClr val="accent2"/>
                </a:solidFill>
                <a:latin typeface="Georgia" panose="02040502050405020303" pitchFamily="18" charset="0"/>
              </a:defRPr>
            </a:lvl2pPr>
            <a:lvl3pPr marL="11430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defRPr sz="2400">
                <a:solidFill>
                  <a:schemeClr val="accent1"/>
                </a:solidFill>
                <a:latin typeface="Georgia" panose="02040502050405020303" pitchFamily="18" charset="0"/>
              </a:defRPr>
            </a:lvl3pPr>
            <a:lvl4pPr marL="16002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defRPr sz="2200">
                <a:solidFill>
                  <a:schemeClr val="accent1"/>
                </a:solidFill>
                <a:latin typeface="Georgia" panose="02040502050405020303" pitchFamily="18" charset="0"/>
              </a:defRPr>
            </a:lvl4pPr>
            <a:lvl5pPr marL="2057400" indent="-228600"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endParaRPr lang="es-PR" altLang="es-PR" sz="1200" i="1">
              <a:latin typeface="Times New Roman" panose="02020603050405020304" pitchFamily="18" charset="0"/>
            </a:endParaRPr>
          </a:p>
        </p:txBody>
      </p:sp>
      <p:sp>
        <p:nvSpPr>
          <p:cNvPr id="292869" name="Rectangle 5"/>
          <p:cNvSpPr>
            <a:spLocks noChangeArrowheads="1"/>
          </p:cNvSpPr>
          <p:nvPr/>
        </p:nvSpPr>
        <p:spPr bwMode="auto">
          <a:xfrm>
            <a:off x="958850" y="2543175"/>
            <a:ext cx="7602538" cy="3746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>
            <a:lvl1pPr marL="342900" indent="-3429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20000"/>
              </a:spcBef>
              <a:defRPr/>
            </a:pPr>
            <a:r>
              <a:rPr lang="en-US" altLang="es-PR" sz="2500">
                <a:effectLst>
                  <a:outerShdw blurRad="38100" dist="38100" dir="2700000" algn="tl">
                    <a:srgbClr val="C0C0C0"/>
                  </a:outerShdw>
                </a:effectLst>
                <a:latin typeface="Verdana" panose="020B0604030504040204" pitchFamily="34" charset="0"/>
              </a:rPr>
              <a:t>Competencias</a:t>
            </a:r>
            <a:endParaRPr lang="en-US" altLang="es-PR" i="1" baseline="-25000">
              <a:effectLst>
                <a:outerShdw blurRad="38100" dist="38100" dir="2700000" algn="tl">
                  <a:srgbClr val="C0C0C0"/>
                </a:outerShdw>
              </a:effectLst>
              <a:latin typeface="Verdana" panose="020B0604030504040204" pitchFamily="34" charset="0"/>
            </a:endParaRPr>
          </a:p>
        </p:txBody>
      </p:sp>
      <p:sp>
        <p:nvSpPr>
          <p:cNvPr id="54290" name="Line 28"/>
          <p:cNvSpPr>
            <a:spLocks noChangeShapeType="1"/>
          </p:cNvSpPr>
          <p:nvPr/>
        </p:nvSpPr>
        <p:spPr bwMode="auto">
          <a:xfrm>
            <a:off x="4643438" y="2901950"/>
            <a:ext cx="0" cy="517525"/>
          </a:xfrm>
          <a:prstGeom prst="line">
            <a:avLst/>
          </a:prstGeom>
          <a:noFill/>
          <a:ln w="95250">
            <a:solidFill>
              <a:schemeClr val="tx1"/>
            </a:solidFill>
            <a:round/>
            <a:headEnd/>
            <a:tailEnd type="stealth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s-PR"/>
          </a:p>
        </p:txBody>
      </p:sp>
      <p:sp>
        <p:nvSpPr>
          <p:cNvPr id="54291" name="Line 28"/>
          <p:cNvSpPr>
            <a:spLocks noChangeShapeType="1"/>
          </p:cNvSpPr>
          <p:nvPr/>
        </p:nvSpPr>
        <p:spPr bwMode="auto">
          <a:xfrm>
            <a:off x="4643438" y="2038350"/>
            <a:ext cx="0" cy="517525"/>
          </a:xfrm>
          <a:prstGeom prst="line">
            <a:avLst/>
          </a:prstGeom>
          <a:noFill/>
          <a:ln w="95250">
            <a:solidFill>
              <a:schemeClr val="tx1"/>
            </a:solidFill>
            <a:round/>
            <a:headEnd/>
            <a:tailEnd type="stealth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s-PR"/>
          </a:p>
        </p:txBody>
      </p:sp>
      <p:sp>
        <p:nvSpPr>
          <p:cNvPr id="54292" name="Line 28"/>
          <p:cNvSpPr>
            <a:spLocks noChangeShapeType="1"/>
          </p:cNvSpPr>
          <p:nvPr/>
        </p:nvSpPr>
        <p:spPr bwMode="auto">
          <a:xfrm>
            <a:off x="4643438" y="1182688"/>
            <a:ext cx="0" cy="517525"/>
          </a:xfrm>
          <a:prstGeom prst="line">
            <a:avLst/>
          </a:prstGeom>
          <a:noFill/>
          <a:ln w="95250">
            <a:solidFill>
              <a:schemeClr val="tx1"/>
            </a:solidFill>
            <a:round/>
            <a:headEnd/>
            <a:tailEnd type="stealth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s-PR"/>
          </a:p>
        </p:txBody>
      </p:sp>
      <p:sp>
        <p:nvSpPr>
          <p:cNvPr id="54293" name="Text Box 6"/>
          <p:cNvSpPr txBox="1">
            <a:spLocks noChangeArrowheads="1"/>
          </p:cNvSpPr>
          <p:nvPr/>
        </p:nvSpPr>
        <p:spPr bwMode="auto">
          <a:xfrm>
            <a:off x="179388" y="6092825"/>
            <a:ext cx="8964612" cy="360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•"/>
              <a:tabLst>
                <a:tab pos="7485063" algn="l"/>
              </a:tabLst>
              <a:defRPr sz="28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>
              <a:spcBef>
                <a:spcPts val="300"/>
              </a:spcBef>
              <a:buClr>
                <a:schemeClr val="accent2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600">
                <a:solidFill>
                  <a:schemeClr val="accent2"/>
                </a:solidFill>
                <a:latin typeface="Georgia" panose="02040502050405020303" pitchFamily="18" charset="0"/>
              </a:defRPr>
            </a:lvl2pPr>
            <a:lvl3pPr marL="11430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tabLst>
                <a:tab pos="7485063" algn="l"/>
              </a:tabLst>
              <a:defRPr sz="2400">
                <a:solidFill>
                  <a:schemeClr val="accent1"/>
                </a:solidFill>
                <a:latin typeface="Georgia" panose="02040502050405020303" pitchFamily="18" charset="0"/>
              </a:defRPr>
            </a:lvl3pPr>
            <a:lvl4pPr marL="16002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tabLst>
                <a:tab pos="7485063" algn="l"/>
              </a:tabLst>
              <a:defRPr sz="2200">
                <a:solidFill>
                  <a:schemeClr val="accent1"/>
                </a:solidFill>
                <a:latin typeface="Georgia" panose="02040502050405020303" pitchFamily="18" charset="0"/>
              </a:defRPr>
            </a:lvl4pPr>
            <a:lvl5pPr marL="2057400" indent="-228600"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es-ES" altLang="es-PR" sz="1200" i="1">
                <a:latin typeface="Times New Roman" panose="02020603050405020304" pitchFamily="18" charset="0"/>
              </a:rPr>
              <a:t>NOTA</a:t>
            </a:r>
            <a:r>
              <a:rPr lang="es-ES" altLang="es-PR" sz="1200">
                <a:latin typeface="Times New Roman" panose="02020603050405020304" pitchFamily="18" charset="0"/>
              </a:rPr>
              <a:t>.</a:t>
            </a:r>
            <a:r>
              <a:rPr lang="es-ES" altLang="es-PR" sz="1200" b="0">
                <a:latin typeface="Times New Roman" panose="02020603050405020304" pitchFamily="18" charset="0"/>
              </a:rPr>
              <a:t> Adaptado de: </a:t>
            </a:r>
            <a:r>
              <a:rPr lang="en-US" altLang="es-PR" sz="1200" i="1">
                <a:latin typeface="Times New Roman" panose="02020603050405020304" pitchFamily="18" charset="0"/>
              </a:rPr>
              <a:t>Técnicas de Rehabilitación en Medicina Deportiva</a:t>
            </a:r>
            <a:r>
              <a:rPr lang="en-US" altLang="es-PR" sz="1200" b="0">
                <a:latin typeface="Times New Roman" panose="02020603050405020304" pitchFamily="18" charset="0"/>
              </a:rPr>
              <a:t>. 4ta. ed.; (p. 3), por W. E.Prentice, 2009, Barcelona, España: Editorial Paidotribo. Copyright 2009 por William E. Prentice.</a:t>
            </a:r>
          </a:p>
        </p:txBody>
      </p:sp>
    </p:spTree>
    <p:custDataLst>
      <p:tags r:id="rId1"/>
    </p:custDataLst>
  </p:cSld>
  <p:clrMapOvr>
    <a:masterClrMapping/>
  </p:clrMapOvr>
  <p:transition spd="slow">
    <p:newsflash/>
    <p:sndAc>
      <p:stSnd>
        <p:snd r:embed="rId4" name="breeze.wav"/>
      </p:stSnd>
    </p:sndAc>
  </p:transition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6322" name="Picture 3" descr="77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0825" y="1557338"/>
            <a:ext cx="8613775" cy="3571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6323" name="Text Box 6"/>
          <p:cNvSpPr txBox="1">
            <a:spLocks noChangeArrowheads="1"/>
          </p:cNvSpPr>
          <p:nvPr/>
        </p:nvSpPr>
        <p:spPr bwMode="auto">
          <a:xfrm>
            <a:off x="215900" y="5805488"/>
            <a:ext cx="8893175" cy="576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•"/>
              <a:tabLst>
                <a:tab pos="7485063" algn="l"/>
              </a:tabLst>
              <a:defRPr sz="28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>
              <a:spcBef>
                <a:spcPts val="300"/>
              </a:spcBef>
              <a:buClr>
                <a:schemeClr val="accent2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600">
                <a:solidFill>
                  <a:schemeClr val="accent2"/>
                </a:solidFill>
                <a:latin typeface="Georgia" panose="02040502050405020303" pitchFamily="18" charset="0"/>
              </a:defRPr>
            </a:lvl2pPr>
            <a:lvl3pPr marL="11430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tabLst>
                <a:tab pos="7485063" algn="l"/>
              </a:tabLst>
              <a:defRPr sz="2400">
                <a:solidFill>
                  <a:schemeClr val="accent1"/>
                </a:solidFill>
                <a:latin typeface="Georgia" panose="02040502050405020303" pitchFamily="18" charset="0"/>
              </a:defRPr>
            </a:lvl3pPr>
            <a:lvl4pPr marL="16002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tabLst>
                <a:tab pos="7485063" algn="l"/>
              </a:tabLst>
              <a:defRPr sz="2200">
                <a:solidFill>
                  <a:schemeClr val="accent1"/>
                </a:solidFill>
                <a:latin typeface="Georgia" panose="02040502050405020303" pitchFamily="18" charset="0"/>
              </a:defRPr>
            </a:lvl4pPr>
            <a:lvl5pPr marL="2057400" indent="-228600"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es-ES" altLang="es-PR" sz="1200" i="1">
                <a:latin typeface="Times New Roman" panose="02020603050405020304" pitchFamily="18" charset="0"/>
              </a:rPr>
              <a:t>NOTA</a:t>
            </a:r>
            <a:r>
              <a:rPr lang="es-ES" altLang="es-PR" sz="1200">
                <a:latin typeface="Times New Roman" panose="02020603050405020304" pitchFamily="18" charset="0"/>
              </a:rPr>
              <a:t>.</a:t>
            </a:r>
            <a:r>
              <a:rPr lang="es-ES" altLang="es-PR" sz="1200" b="0">
                <a:latin typeface="Times New Roman" panose="02020603050405020304" pitchFamily="18" charset="0"/>
              </a:rPr>
              <a:t> Adaptado de: “Essential Considerations in Designing a Rehabilitation Program for the Injured Patient,” por W. E. Prentice. En </a:t>
            </a:r>
            <a:r>
              <a:rPr lang="en-US" altLang="es-PR" sz="1200" i="1">
                <a:latin typeface="Times New Roman" panose="02020603050405020304" pitchFamily="18" charset="0"/>
              </a:rPr>
              <a:t>Rehabilitation Techniques for Sports Medicine and Athletic Training</a:t>
            </a:r>
            <a:r>
              <a:rPr lang="en-US" altLang="es-PR" sz="1200" b="0">
                <a:latin typeface="Times New Roman" panose="02020603050405020304" pitchFamily="18" charset="0"/>
              </a:rPr>
              <a:t>. 5ta. ed.; (p. 3), por</a:t>
            </a:r>
            <a:r>
              <a:rPr lang="es-ES" altLang="es-PR" sz="1200">
                <a:latin typeface="Times New Roman" panose="02020603050405020304" pitchFamily="18" charset="0"/>
              </a:rPr>
              <a:t> </a:t>
            </a:r>
            <a:r>
              <a:rPr lang="es-ES" altLang="es-PR" sz="1200" b="0">
                <a:latin typeface="Times New Roman" panose="02020603050405020304" pitchFamily="18" charset="0"/>
              </a:rPr>
              <a:t>W. E. Prentice (Ed.), 2011, New York, NY: McGraw-Hill, an imprint of The McGraw-Hill Companies, Inc. C</a:t>
            </a:r>
            <a:r>
              <a:rPr lang="en-US" altLang="es-PR" sz="1200" b="0">
                <a:latin typeface="Times New Roman" panose="02020603050405020304" pitchFamily="18" charset="0"/>
              </a:rPr>
              <a:t>opyright 2011 por The McGraw-Hill Companies, Inc.</a:t>
            </a:r>
          </a:p>
        </p:txBody>
      </p:sp>
    </p:spTree>
    <p:custDataLst>
      <p:tags r:id="rId1"/>
    </p:custDataLst>
  </p:cSld>
  <p:clrMapOvr>
    <a:masterClrMapping/>
  </p:clrMapOvr>
  <p:transition spd="slow">
    <p:newsflash/>
    <p:sndAc>
      <p:stSnd>
        <p:snd r:embed="rId4" name="breeze.wav"/>
      </p:stSnd>
    </p:sndAc>
  </p:transition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8370" name="Picture 4" descr="73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5288" y="820738"/>
            <a:ext cx="8424862" cy="5129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8371" name="Text Box 6"/>
          <p:cNvSpPr txBox="1">
            <a:spLocks noChangeArrowheads="1"/>
          </p:cNvSpPr>
          <p:nvPr/>
        </p:nvSpPr>
        <p:spPr bwMode="auto">
          <a:xfrm>
            <a:off x="179388" y="6092825"/>
            <a:ext cx="8964612" cy="360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•"/>
              <a:tabLst>
                <a:tab pos="7485063" algn="l"/>
              </a:tabLst>
              <a:defRPr sz="28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>
              <a:spcBef>
                <a:spcPts val="300"/>
              </a:spcBef>
              <a:buClr>
                <a:schemeClr val="accent2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600">
                <a:solidFill>
                  <a:schemeClr val="accent2"/>
                </a:solidFill>
                <a:latin typeface="Georgia" panose="02040502050405020303" pitchFamily="18" charset="0"/>
              </a:defRPr>
            </a:lvl2pPr>
            <a:lvl3pPr marL="11430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tabLst>
                <a:tab pos="7485063" algn="l"/>
              </a:tabLst>
              <a:defRPr sz="2400">
                <a:solidFill>
                  <a:schemeClr val="accent1"/>
                </a:solidFill>
                <a:latin typeface="Georgia" panose="02040502050405020303" pitchFamily="18" charset="0"/>
              </a:defRPr>
            </a:lvl3pPr>
            <a:lvl4pPr marL="16002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tabLst>
                <a:tab pos="7485063" algn="l"/>
              </a:tabLst>
              <a:defRPr sz="2200">
                <a:solidFill>
                  <a:schemeClr val="accent1"/>
                </a:solidFill>
                <a:latin typeface="Georgia" panose="02040502050405020303" pitchFamily="18" charset="0"/>
              </a:defRPr>
            </a:lvl4pPr>
            <a:lvl5pPr marL="2057400" indent="-228600"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es-ES" altLang="es-PR" sz="1200" i="1">
                <a:latin typeface="Times New Roman" panose="02020603050405020304" pitchFamily="18" charset="0"/>
              </a:rPr>
              <a:t>NOTA</a:t>
            </a:r>
            <a:r>
              <a:rPr lang="es-ES" altLang="es-PR" sz="1200">
                <a:latin typeface="Times New Roman" panose="02020603050405020304" pitchFamily="18" charset="0"/>
              </a:rPr>
              <a:t>.</a:t>
            </a:r>
            <a:r>
              <a:rPr lang="es-ES" altLang="es-PR" sz="1200" b="0">
                <a:latin typeface="Times New Roman" panose="02020603050405020304" pitchFamily="18" charset="0"/>
              </a:rPr>
              <a:t> Adaptado de: </a:t>
            </a:r>
            <a:r>
              <a:rPr lang="en-US" altLang="es-PR" sz="1200" i="1">
                <a:latin typeface="Times New Roman" panose="02020603050405020304" pitchFamily="18" charset="0"/>
              </a:rPr>
              <a:t>Técnicas de Rehabilitación en Medicina Deportiva</a:t>
            </a:r>
            <a:r>
              <a:rPr lang="en-US" altLang="es-PR" sz="1200" b="0">
                <a:latin typeface="Times New Roman" panose="02020603050405020304" pitchFamily="18" charset="0"/>
              </a:rPr>
              <a:t>. 4ta. ed.; (p. 3), por W. E.Prentice, 2009, Barcelona, España: Editorial Paidotribo. Copyright 2009 por William E. Prentice.</a:t>
            </a:r>
          </a:p>
        </p:txBody>
      </p:sp>
    </p:spTree>
    <p:custDataLst>
      <p:tags r:id="rId1"/>
    </p:custDataLst>
  </p:cSld>
  <p:clrMapOvr>
    <a:masterClrMapping/>
  </p:clrMapOvr>
  <p:transition spd="slow">
    <p:newsflash/>
    <p:sndAc>
      <p:stSnd>
        <p:snd r:embed="rId4" name="breeze.wav"/>
      </p:stSnd>
    </p:sndAc>
  </p:transition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418" name="Text Box 6"/>
          <p:cNvSpPr txBox="1">
            <a:spLocks noChangeArrowheads="1"/>
          </p:cNvSpPr>
          <p:nvPr/>
        </p:nvSpPr>
        <p:spPr bwMode="auto">
          <a:xfrm>
            <a:off x="179388" y="5805488"/>
            <a:ext cx="8893175" cy="576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•"/>
              <a:tabLst>
                <a:tab pos="7485063" algn="l"/>
              </a:tabLst>
              <a:defRPr sz="28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>
              <a:spcBef>
                <a:spcPts val="300"/>
              </a:spcBef>
              <a:buClr>
                <a:schemeClr val="accent2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600">
                <a:solidFill>
                  <a:schemeClr val="accent2"/>
                </a:solidFill>
                <a:latin typeface="Georgia" panose="02040502050405020303" pitchFamily="18" charset="0"/>
              </a:defRPr>
            </a:lvl2pPr>
            <a:lvl3pPr marL="11430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tabLst>
                <a:tab pos="7485063" algn="l"/>
              </a:tabLst>
              <a:defRPr sz="2400">
                <a:solidFill>
                  <a:schemeClr val="accent1"/>
                </a:solidFill>
                <a:latin typeface="Georgia" panose="02040502050405020303" pitchFamily="18" charset="0"/>
              </a:defRPr>
            </a:lvl3pPr>
            <a:lvl4pPr marL="16002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tabLst>
                <a:tab pos="7485063" algn="l"/>
              </a:tabLst>
              <a:defRPr sz="2200">
                <a:solidFill>
                  <a:schemeClr val="accent1"/>
                </a:solidFill>
                <a:latin typeface="Georgia" panose="02040502050405020303" pitchFamily="18" charset="0"/>
              </a:defRPr>
            </a:lvl4pPr>
            <a:lvl5pPr marL="2057400" indent="-228600"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es-ES" altLang="es-PR" sz="1200" i="1">
                <a:latin typeface="Times New Roman" panose="02020603050405020304" pitchFamily="18" charset="0"/>
              </a:rPr>
              <a:t>NOTA</a:t>
            </a:r>
            <a:r>
              <a:rPr lang="es-ES" altLang="es-PR" sz="1200">
                <a:latin typeface="Times New Roman" panose="02020603050405020304" pitchFamily="18" charset="0"/>
              </a:rPr>
              <a:t>.</a:t>
            </a:r>
            <a:r>
              <a:rPr lang="es-ES" altLang="es-PR" sz="1200" b="0">
                <a:latin typeface="Times New Roman" panose="02020603050405020304" pitchFamily="18" charset="0"/>
              </a:rPr>
              <a:t> Adaptado de: “Essential Considerations in Designing a Rehabilitation Program for the Injured Patient,” por W. E. Prentice. En </a:t>
            </a:r>
            <a:r>
              <a:rPr lang="en-US" altLang="es-PR" sz="1200" i="1">
                <a:latin typeface="Times New Roman" panose="02020603050405020304" pitchFamily="18" charset="0"/>
              </a:rPr>
              <a:t>Rehabilitation Techniques for Sports Medicine and Athletic Training</a:t>
            </a:r>
            <a:r>
              <a:rPr lang="en-US" altLang="es-PR" sz="1200" b="0">
                <a:latin typeface="Times New Roman" panose="02020603050405020304" pitchFamily="18" charset="0"/>
              </a:rPr>
              <a:t>. 5ta. ed.; (p. 3), por</a:t>
            </a:r>
            <a:r>
              <a:rPr lang="es-ES" altLang="es-PR" sz="1200">
                <a:latin typeface="Times New Roman" panose="02020603050405020304" pitchFamily="18" charset="0"/>
              </a:rPr>
              <a:t> </a:t>
            </a:r>
            <a:r>
              <a:rPr lang="es-ES" altLang="es-PR" sz="1200" b="0">
                <a:latin typeface="Times New Roman" panose="02020603050405020304" pitchFamily="18" charset="0"/>
              </a:rPr>
              <a:t>W. E. Prentice (Ed.), 2011, New York, NY: McGraw-Hill, an imprint of The McGraw-Hill Companies, Inc. C</a:t>
            </a:r>
            <a:r>
              <a:rPr lang="en-US" altLang="es-PR" sz="1200" b="0">
                <a:latin typeface="Times New Roman" panose="02020603050405020304" pitchFamily="18" charset="0"/>
              </a:rPr>
              <a:t>opyright 2011 por The McGraw-Hill Companies, Inc.</a:t>
            </a:r>
          </a:p>
        </p:txBody>
      </p:sp>
      <p:pic>
        <p:nvPicPr>
          <p:cNvPr id="60419" name="Picture 4" descr="71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0825" y="1557338"/>
            <a:ext cx="8585200" cy="3854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custDataLst>
      <p:tags r:id="rId1"/>
    </p:custDataLst>
  </p:cSld>
  <p:clrMapOvr>
    <a:masterClrMapping/>
  </p:clrMapOvr>
  <p:transition spd="slow">
    <p:newsflash/>
    <p:sndAc>
      <p:stSnd>
        <p:snd r:embed="rId4" name="breeze.wav"/>
      </p:stSnd>
    </p:sndAc>
  </p:transition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2466" name="Picture 2" descr="El_Equipo_de_Rehabilitacion_01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4213" y="960438"/>
            <a:ext cx="8001000" cy="5276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custDataLst>
      <p:tags r:id="rId1"/>
    </p:custDataLst>
  </p:cSld>
  <p:clrMapOvr>
    <a:masterClrMapping/>
  </p:clrMapOvr>
  <p:transition spd="slow">
    <p:newsflash/>
    <p:sndAc>
      <p:stSnd>
        <p:snd r:embed="rId4" name="breeze.wav"/>
      </p:stSnd>
    </p:sndAc>
  </p:transition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2635" name="Rectangle 11"/>
          <p:cNvSpPr>
            <a:spLocks noChangeArrowheads="1"/>
          </p:cNvSpPr>
          <p:nvPr/>
        </p:nvSpPr>
        <p:spPr bwMode="auto">
          <a:xfrm>
            <a:off x="323850" y="896938"/>
            <a:ext cx="8351838" cy="3000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>
            <a:lvl1pPr marL="342900" indent="-3429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20000"/>
              </a:spcBef>
              <a:defRPr/>
            </a:pPr>
            <a:r>
              <a:rPr lang="en-US" altLang="es-PR" sz="2100"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</a:rPr>
              <a:t>PROGRAMA DE REHABILITACIÓN ATLETA LESIONADO</a:t>
            </a:r>
            <a:endParaRPr lang="en-US" altLang="es-PR" sz="2100" i="1"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sp>
        <p:nvSpPr>
          <p:cNvPr id="282636" name="Rectangle 12"/>
          <p:cNvSpPr>
            <a:spLocks noChangeArrowheads="1"/>
          </p:cNvSpPr>
          <p:nvPr/>
        </p:nvSpPr>
        <p:spPr bwMode="auto">
          <a:xfrm>
            <a:off x="1546225" y="1700213"/>
            <a:ext cx="6913563" cy="3381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>
            <a:lvl1pPr marL="342900" indent="-3429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20000"/>
              </a:spcBef>
              <a:defRPr/>
            </a:pPr>
            <a:r>
              <a:rPr lang="en-US" altLang="es-PR" sz="2500">
                <a:effectLst>
                  <a:outerShdw blurRad="38100" dist="38100" dir="2700000" algn="tl">
                    <a:srgbClr val="C0C0C0"/>
                  </a:outerShdw>
                </a:effectLst>
                <a:latin typeface="Verdana" panose="020B0604030504040204" pitchFamily="34" charset="0"/>
              </a:rPr>
              <a:t>El EQUIPO DE REHABILTACIÓN</a:t>
            </a:r>
            <a:endParaRPr lang="en-US" altLang="es-PR" sz="1900" i="1" baseline="-25000">
              <a:effectLst>
                <a:outerShdw blurRad="38100" dist="38100" dir="2700000" algn="tl">
                  <a:srgbClr val="C0C0C0"/>
                </a:outerShdw>
              </a:effectLst>
              <a:latin typeface="Verdana" panose="020B0604030504040204" pitchFamily="34" charset="0"/>
            </a:endParaRPr>
          </a:p>
        </p:txBody>
      </p:sp>
      <p:sp>
        <p:nvSpPr>
          <p:cNvPr id="64516" name="Freeform 7"/>
          <p:cNvSpPr>
            <a:spLocks/>
          </p:cNvSpPr>
          <p:nvPr/>
        </p:nvSpPr>
        <p:spPr bwMode="auto">
          <a:xfrm>
            <a:off x="971550" y="1844675"/>
            <a:ext cx="1079500" cy="2808288"/>
          </a:xfrm>
          <a:custGeom>
            <a:avLst/>
            <a:gdLst>
              <a:gd name="T0" fmla="*/ 2147483646 w 768"/>
              <a:gd name="T1" fmla="*/ 0 h 528"/>
              <a:gd name="T2" fmla="*/ 0 w 768"/>
              <a:gd name="T3" fmla="*/ 0 h 528"/>
              <a:gd name="T4" fmla="*/ 0 w 768"/>
              <a:gd name="T5" fmla="*/ 2147483646 h 528"/>
              <a:gd name="T6" fmla="*/ 0 60000 65536"/>
              <a:gd name="T7" fmla="*/ 0 60000 65536"/>
              <a:gd name="T8" fmla="*/ 0 60000 65536"/>
              <a:gd name="T9" fmla="*/ 0 w 768"/>
              <a:gd name="T10" fmla="*/ 0 h 528"/>
              <a:gd name="T11" fmla="*/ 768 w 768"/>
              <a:gd name="T12" fmla="*/ 528 h 52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768" h="528">
                <a:moveTo>
                  <a:pt x="768" y="0"/>
                </a:moveTo>
                <a:lnTo>
                  <a:pt x="0" y="0"/>
                </a:lnTo>
                <a:lnTo>
                  <a:pt x="0" y="528"/>
                </a:lnTo>
              </a:path>
            </a:pathLst>
          </a:custGeom>
          <a:noFill/>
          <a:ln w="95250">
            <a:solidFill>
              <a:schemeClr val="tx1"/>
            </a:solidFill>
            <a:round/>
            <a:headEnd/>
            <a:tailEnd type="stealth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s-PR"/>
          </a:p>
        </p:txBody>
      </p:sp>
      <p:sp>
        <p:nvSpPr>
          <p:cNvPr id="292872" name="Rectangle 8"/>
          <p:cNvSpPr>
            <a:spLocks noChangeArrowheads="1"/>
          </p:cNvSpPr>
          <p:nvPr/>
        </p:nvSpPr>
        <p:spPr bwMode="auto">
          <a:xfrm>
            <a:off x="395288" y="4802188"/>
            <a:ext cx="1152525" cy="211137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20000"/>
              </a:spcBef>
              <a:defRPr/>
            </a:pPr>
            <a:r>
              <a:rPr lang="es-PR" altLang="es-PR" i="1">
                <a:solidFill>
                  <a:srgbClr val="00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" panose="020B0604020202020204" pitchFamily="34" charset="0"/>
              </a:rPr>
              <a:t>Coach</a:t>
            </a:r>
            <a:endParaRPr lang="en-US" altLang="es-PR" i="1">
              <a:solidFill>
                <a:srgbClr val="00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sp>
        <p:nvSpPr>
          <p:cNvPr id="64518" name="Line 28"/>
          <p:cNvSpPr>
            <a:spLocks noChangeShapeType="1"/>
          </p:cNvSpPr>
          <p:nvPr/>
        </p:nvSpPr>
        <p:spPr bwMode="auto">
          <a:xfrm>
            <a:off x="2916238" y="2046288"/>
            <a:ext cx="0" cy="1958975"/>
          </a:xfrm>
          <a:prstGeom prst="line">
            <a:avLst/>
          </a:prstGeom>
          <a:noFill/>
          <a:ln w="95250">
            <a:solidFill>
              <a:schemeClr val="tx1"/>
            </a:solidFill>
            <a:round/>
            <a:headEnd/>
            <a:tailEnd type="stealth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s-PR"/>
          </a:p>
        </p:txBody>
      </p:sp>
      <p:sp>
        <p:nvSpPr>
          <p:cNvPr id="292893" name="Rectangle 29"/>
          <p:cNvSpPr>
            <a:spLocks noChangeArrowheads="1"/>
          </p:cNvSpPr>
          <p:nvPr/>
        </p:nvSpPr>
        <p:spPr bwMode="auto">
          <a:xfrm>
            <a:off x="2411413" y="4148138"/>
            <a:ext cx="1081087" cy="3587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dist="35921" dir="2700000" algn="ctr" rotWithShape="0">
              <a:schemeClr val="bg2"/>
            </a:outerShdw>
          </a:effectLst>
        </p:spPr>
        <p:txBody>
          <a:bodyPr/>
          <a:lstStyle>
            <a:lvl1pPr marL="342900" indent="-3429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20000"/>
              </a:spcBef>
              <a:defRPr/>
            </a:pPr>
            <a:r>
              <a:rPr lang="es-PR" altLang="es-PR" i="1">
                <a:solidFill>
                  <a:srgbClr val="00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" panose="020B0604020202020204" pitchFamily="34" charset="0"/>
              </a:rPr>
              <a:t>Atleta</a:t>
            </a:r>
            <a:endParaRPr lang="en-US" altLang="es-PR" i="1">
              <a:solidFill>
                <a:srgbClr val="00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sp>
        <p:nvSpPr>
          <p:cNvPr id="292901" name="Rectangle 37"/>
          <p:cNvSpPr>
            <a:spLocks noChangeArrowheads="1"/>
          </p:cNvSpPr>
          <p:nvPr/>
        </p:nvSpPr>
        <p:spPr bwMode="auto">
          <a:xfrm>
            <a:off x="4932363" y="4332288"/>
            <a:ext cx="1584325" cy="7667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dist="35921" dir="2700000" algn="ctr" rotWithShape="0">
              <a:schemeClr val="bg2"/>
            </a:outerShdw>
          </a:effectLst>
        </p:spPr>
        <p:txBody>
          <a:bodyPr/>
          <a:lstStyle>
            <a:lvl1pPr marL="342900" indent="-3429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20000"/>
              </a:spcBef>
              <a:defRPr/>
            </a:pPr>
            <a:r>
              <a:rPr lang="es-PR" altLang="es-PR" i="1">
                <a:solidFill>
                  <a:srgbClr val="00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" panose="020B0604020202020204" pitchFamily="34" charset="0"/>
              </a:rPr>
              <a:t>Médico</a:t>
            </a:r>
          </a:p>
          <a:p>
            <a:pPr algn="ctr">
              <a:lnSpc>
                <a:spcPct val="70000"/>
              </a:lnSpc>
              <a:spcBef>
                <a:spcPct val="20000"/>
              </a:spcBef>
              <a:defRPr/>
            </a:pPr>
            <a:r>
              <a:rPr lang="es-PR" altLang="es-PR" i="1">
                <a:solidFill>
                  <a:srgbClr val="00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" panose="020B0604020202020204" pitchFamily="34" charset="0"/>
              </a:rPr>
              <a:t>de</a:t>
            </a:r>
          </a:p>
          <a:p>
            <a:pPr algn="ctr">
              <a:lnSpc>
                <a:spcPct val="70000"/>
              </a:lnSpc>
              <a:spcBef>
                <a:spcPct val="20000"/>
              </a:spcBef>
              <a:defRPr/>
            </a:pPr>
            <a:r>
              <a:rPr lang="es-PR" altLang="es-PR" i="1">
                <a:solidFill>
                  <a:srgbClr val="00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" panose="020B0604020202020204" pitchFamily="34" charset="0"/>
              </a:rPr>
              <a:t>Equipo</a:t>
            </a:r>
            <a:endParaRPr lang="en-US" altLang="es-PR" i="1">
              <a:solidFill>
                <a:srgbClr val="00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sp>
        <p:nvSpPr>
          <p:cNvPr id="64521" name="Rectangle 25"/>
          <p:cNvSpPr>
            <a:spLocks noChangeArrowheads="1"/>
          </p:cNvSpPr>
          <p:nvPr/>
        </p:nvSpPr>
        <p:spPr bwMode="auto">
          <a:xfrm>
            <a:off x="395288" y="4724400"/>
            <a:ext cx="1295400" cy="433388"/>
          </a:xfrm>
          <a:prstGeom prst="rect">
            <a:avLst/>
          </a:prstGeom>
          <a:noFill/>
          <a:ln w="57150" algn="ctr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•"/>
              <a:defRPr sz="28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>
              <a:spcBef>
                <a:spcPts val="300"/>
              </a:spcBef>
              <a:buClr>
                <a:schemeClr val="accent2"/>
              </a:buClr>
              <a:buFont typeface="Georgia" panose="02040502050405020303" pitchFamily="18" charset="0"/>
              <a:buChar char="▫"/>
              <a:defRPr sz="2600">
                <a:solidFill>
                  <a:schemeClr val="accent2"/>
                </a:solidFill>
                <a:latin typeface="Georgia" panose="02040502050405020303" pitchFamily="18" charset="0"/>
              </a:defRPr>
            </a:lvl2pPr>
            <a:lvl3pPr marL="11430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defRPr sz="2400">
                <a:solidFill>
                  <a:schemeClr val="accent1"/>
                </a:solidFill>
                <a:latin typeface="Georgia" panose="02040502050405020303" pitchFamily="18" charset="0"/>
              </a:defRPr>
            </a:lvl3pPr>
            <a:lvl4pPr marL="16002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defRPr sz="2200">
                <a:solidFill>
                  <a:schemeClr val="accent1"/>
                </a:solidFill>
                <a:latin typeface="Georgia" panose="02040502050405020303" pitchFamily="18" charset="0"/>
              </a:defRPr>
            </a:lvl4pPr>
            <a:lvl5pPr marL="2057400" indent="-228600"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endParaRPr lang="es-PR" altLang="es-PR" sz="1200" i="1">
              <a:latin typeface="Times New Roman" panose="02020603050405020304" pitchFamily="18" charset="0"/>
            </a:endParaRPr>
          </a:p>
        </p:txBody>
      </p:sp>
      <p:sp>
        <p:nvSpPr>
          <p:cNvPr id="64522" name="Rectangle 25"/>
          <p:cNvSpPr>
            <a:spLocks noChangeArrowheads="1"/>
          </p:cNvSpPr>
          <p:nvPr/>
        </p:nvSpPr>
        <p:spPr bwMode="auto">
          <a:xfrm>
            <a:off x="2484438" y="4075113"/>
            <a:ext cx="935037" cy="433387"/>
          </a:xfrm>
          <a:prstGeom prst="rect">
            <a:avLst/>
          </a:prstGeom>
          <a:noFill/>
          <a:ln w="57150" algn="ctr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•"/>
              <a:defRPr sz="28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>
              <a:spcBef>
                <a:spcPts val="300"/>
              </a:spcBef>
              <a:buClr>
                <a:schemeClr val="accent2"/>
              </a:buClr>
              <a:buFont typeface="Georgia" panose="02040502050405020303" pitchFamily="18" charset="0"/>
              <a:buChar char="▫"/>
              <a:defRPr sz="2600">
                <a:solidFill>
                  <a:schemeClr val="accent2"/>
                </a:solidFill>
                <a:latin typeface="Georgia" panose="02040502050405020303" pitchFamily="18" charset="0"/>
              </a:defRPr>
            </a:lvl2pPr>
            <a:lvl3pPr marL="11430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defRPr sz="2400">
                <a:solidFill>
                  <a:schemeClr val="accent1"/>
                </a:solidFill>
                <a:latin typeface="Georgia" panose="02040502050405020303" pitchFamily="18" charset="0"/>
              </a:defRPr>
            </a:lvl3pPr>
            <a:lvl4pPr marL="16002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defRPr sz="2200">
                <a:solidFill>
                  <a:schemeClr val="accent1"/>
                </a:solidFill>
                <a:latin typeface="Georgia" panose="02040502050405020303" pitchFamily="18" charset="0"/>
              </a:defRPr>
            </a:lvl4pPr>
            <a:lvl5pPr marL="2057400" indent="-228600"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endParaRPr lang="es-PR" altLang="es-PR" sz="1200" i="1">
              <a:latin typeface="Times New Roman" panose="02020603050405020304" pitchFamily="18" charset="0"/>
            </a:endParaRPr>
          </a:p>
        </p:txBody>
      </p:sp>
      <p:sp>
        <p:nvSpPr>
          <p:cNvPr id="64523" name="Line 28"/>
          <p:cNvSpPr>
            <a:spLocks noChangeShapeType="1"/>
          </p:cNvSpPr>
          <p:nvPr/>
        </p:nvSpPr>
        <p:spPr bwMode="auto">
          <a:xfrm>
            <a:off x="5724525" y="2060575"/>
            <a:ext cx="0" cy="2076450"/>
          </a:xfrm>
          <a:prstGeom prst="line">
            <a:avLst/>
          </a:prstGeom>
          <a:noFill/>
          <a:ln w="95250">
            <a:solidFill>
              <a:schemeClr val="tx1"/>
            </a:solidFill>
            <a:round/>
            <a:headEnd/>
            <a:tailEnd type="stealth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s-PR"/>
          </a:p>
        </p:txBody>
      </p:sp>
      <p:sp>
        <p:nvSpPr>
          <p:cNvPr id="64524" name="Rectangle 25"/>
          <p:cNvSpPr>
            <a:spLocks noChangeArrowheads="1"/>
          </p:cNvSpPr>
          <p:nvPr/>
        </p:nvSpPr>
        <p:spPr bwMode="auto">
          <a:xfrm>
            <a:off x="4932363" y="4221163"/>
            <a:ext cx="1584325" cy="1008062"/>
          </a:xfrm>
          <a:prstGeom prst="rect">
            <a:avLst/>
          </a:prstGeom>
          <a:noFill/>
          <a:ln w="57150" algn="ctr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•"/>
              <a:defRPr sz="28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>
              <a:spcBef>
                <a:spcPts val="300"/>
              </a:spcBef>
              <a:buClr>
                <a:schemeClr val="accent2"/>
              </a:buClr>
              <a:buFont typeface="Georgia" panose="02040502050405020303" pitchFamily="18" charset="0"/>
              <a:buChar char="▫"/>
              <a:defRPr sz="2600">
                <a:solidFill>
                  <a:schemeClr val="accent2"/>
                </a:solidFill>
                <a:latin typeface="Georgia" panose="02040502050405020303" pitchFamily="18" charset="0"/>
              </a:defRPr>
            </a:lvl2pPr>
            <a:lvl3pPr marL="11430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defRPr sz="2400">
                <a:solidFill>
                  <a:schemeClr val="accent1"/>
                </a:solidFill>
                <a:latin typeface="Georgia" panose="02040502050405020303" pitchFamily="18" charset="0"/>
              </a:defRPr>
            </a:lvl3pPr>
            <a:lvl4pPr marL="16002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defRPr sz="2200">
                <a:solidFill>
                  <a:schemeClr val="accent1"/>
                </a:solidFill>
                <a:latin typeface="Georgia" panose="02040502050405020303" pitchFamily="18" charset="0"/>
              </a:defRPr>
            </a:lvl4pPr>
            <a:lvl5pPr marL="2057400" indent="-228600"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endParaRPr lang="es-PR" altLang="es-PR" sz="1200" i="1">
              <a:latin typeface="Times New Roman" panose="02020603050405020304" pitchFamily="18" charset="0"/>
            </a:endParaRPr>
          </a:p>
        </p:txBody>
      </p:sp>
      <p:sp>
        <p:nvSpPr>
          <p:cNvPr id="2" name="Rectangle 8"/>
          <p:cNvSpPr>
            <a:spLocks noChangeArrowheads="1"/>
          </p:cNvSpPr>
          <p:nvPr/>
        </p:nvSpPr>
        <p:spPr bwMode="auto">
          <a:xfrm>
            <a:off x="3995738" y="2736850"/>
            <a:ext cx="1439862" cy="620713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20000"/>
              </a:spcBef>
              <a:defRPr/>
            </a:pPr>
            <a:r>
              <a:rPr lang="es-PR" altLang="es-PR" i="1">
                <a:solidFill>
                  <a:srgbClr val="00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" panose="020B0604020202020204" pitchFamily="34" charset="0"/>
              </a:rPr>
              <a:t>Terapeuta</a:t>
            </a:r>
          </a:p>
          <a:p>
            <a:pPr algn="ctr">
              <a:lnSpc>
                <a:spcPct val="70000"/>
              </a:lnSpc>
              <a:spcBef>
                <a:spcPct val="20000"/>
              </a:spcBef>
              <a:defRPr/>
            </a:pPr>
            <a:r>
              <a:rPr lang="es-PR" altLang="es-PR" i="1">
                <a:solidFill>
                  <a:srgbClr val="00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" panose="020B0604020202020204" pitchFamily="34" charset="0"/>
              </a:rPr>
              <a:t>Atlético</a:t>
            </a:r>
            <a:endParaRPr lang="en-US" altLang="es-PR" i="1">
              <a:solidFill>
                <a:srgbClr val="00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sp>
        <p:nvSpPr>
          <p:cNvPr id="64526" name="Rectangle 25"/>
          <p:cNvSpPr>
            <a:spLocks noChangeArrowheads="1"/>
          </p:cNvSpPr>
          <p:nvPr/>
        </p:nvSpPr>
        <p:spPr bwMode="auto">
          <a:xfrm>
            <a:off x="3924300" y="2638425"/>
            <a:ext cx="1512888" cy="719138"/>
          </a:xfrm>
          <a:prstGeom prst="rect">
            <a:avLst/>
          </a:prstGeom>
          <a:noFill/>
          <a:ln w="57150" algn="ctr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•"/>
              <a:defRPr sz="28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>
              <a:spcBef>
                <a:spcPts val="300"/>
              </a:spcBef>
              <a:buClr>
                <a:schemeClr val="accent2"/>
              </a:buClr>
              <a:buFont typeface="Georgia" panose="02040502050405020303" pitchFamily="18" charset="0"/>
              <a:buChar char="▫"/>
              <a:defRPr sz="2600">
                <a:solidFill>
                  <a:schemeClr val="accent2"/>
                </a:solidFill>
                <a:latin typeface="Georgia" panose="02040502050405020303" pitchFamily="18" charset="0"/>
              </a:defRPr>
            </a:lvl2pPr>
            <a:lvl3pPr marL="11430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defRPr sz="2400">
                <a:solidFill>
                  <a:schemeClr val="accent1"/>
                </a:solidFill>
                <a:latin typeface="Georgia" panose="02040502050405020303" pitchFamily="18" charset="0"/>
              </a:defRPr>
            </a:lvl3pPr>
            <a:lvl4pPr marL="16002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defRPr sz="2200">
                <a:solidFill>
                  <a:schemeClr val="accent1"/>
                </a:solidFill>
                <a:latin typeface="Georgia" panose="02040502050405020303" pitchFamily="18" charset="0"/>
              </a:defRPr>
            </a:lvl4pPr>
            <a:lvl5pPr marL="2057400" indent="-228600"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endParaRPr lang="es-PR" altLang="es-PR" sz="1200" i="1">
              <a:latin typeface="Times New Roman" panose="02020603050405020304" pitchFamily="18" charset="0"/>
            </a:endParaRPr>
          </a:p>
        </p:txBody>
      </p:sp>
      <p:sp>
        <p:nvSpPr>
          <p:cNvPr id="64527" name="Line 28"/>
          <p:cNvSpPr>
            <a:spLocks noChangeShapeType="1"/>
          </p:cNvSpPr>
          <p:nvPr/>
        </p:nvSpPr>
        <p:spPr bwMode="auto">
          <a:xfrm>
            <a:off x="4643438" y="2038350"/>
            <a:ext cx="0" cy="517525"/>
          </a:xfrm>
          <a:prstGeom prst="line">
            <a:avLst/>
          </a:prstGeom>
          <a:noFill/>
          <a:ln w="95250">
            <a:solidFill>
              <a:schemeClr val="tx1"/>
            </a:solidFill>
            <a:round/>
            <a:headEnd/>
            <a:tailEnd type="stealth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s-PR"/>
          </a:p>
        </p:txBody>
      </p:sp>
      <p:sp>
        <p:nvSpPr>
          <p:cNvPr id="64528" name="Line 28"/>
          <p:cNvSpPr>
            <a:spLocks noChangeShapeType="1"/>
          </p:cNvSpPr>
          <p:nvPr/>
        </p:nvSpPr>
        <p:spPr bwMode="auto">
          <a:xfrm>
            <a:off x="4643438" y="1182688"/>
            <a:ext cx="0" cy="517525"/>
          </a:xfrm>
          <a:prstGeom prst="line">
            <a:avLst/>
          </a:prstGeom>
          <a:noFill/>
          <a:ln w="95250">
            <a:solidFill>
              <a:schemeClr val="tx1"/>
            </a:solidFill>
            <a:round/>
            <a:headEnd/>
            <a:tailEnd type="stealth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s-PR"/>
          </a:p>
        </p:txBody>
      </p:sp>
      <p:sp>
        <p:nvSpPr>
          <p:cNvPr id="64529" name="Text Box 6"/>
          <p:cNvSpPr txBox="1">
            <a:spLocks noChangeArrowheads="1"/>
          </p:cNvSpPr>
          <p:nvPr/>
        </p:nvSpPr>
        <p:spPr bwMode="auto">
          <a:xfrm>
            <a:off x="179388" y="6092825"/>
            <a:ext cx="8964612" cy="360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•"/>
              <a:tabLst>
                <a:tab pos="7485063" algn="l"/>
              </a:tabLst>
              <a:defRPr sz="28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>
              <a:spcBef>
                <a:spcPts val="300"/>
              </a:spcBef>
              <a:buClr>
                <a:schemeClr val="accent2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600">
                <a:solidFill>
                  <a:schemeClr val="accent2"/>
                </a:solidFill>
                <a:latin typeface="Georgia" panose="02040502050405020303" pitchFamily="18" charset="0"/>
              </a:defRPr>
            </a:lvl2pPr>
            <a:lvl3pPr marL="11430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tabLst>
                <a:tab pos="7485063" algn="l"/>
              </a:tabLst>
              <a:defRPr sz="2400">
                <a:solidFill>
                  <a:schemeClr val="accent1"/>
                </a:solidFill>
                <a:latin typeface="Georgia" panose="02040502050405020303" pitchFamily="18" charset="0"/>
              </a:defRPr>
            </a:lvl3pPr>
            <a:lvl4pPr marL="16002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tabLst>
                <a:tab pos="7485063" algn="l"/>
              </a:tabLst>
              <a:defRPr sz="2200">
                <a:solidFill>
                  <a:schemeClr val="accent1"/>
                </a:solidFill>
                <a:latin typeface="Georgia" panose="02040502050405020303" pitchFamily="18" charset="0"/>
              </a:defRPr>
            </a:lvl4pPr>
            <a:lvl5pPr marL="2057400" indent="-228600"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es-ES" altLang="es-PR" sz="1200" i="1">
                <a:latin typeface="Times New Roman" panose="02020603050405020304" pitchFamily="18" charset="0"/>
              </a:rPr>
              <a:t>NOTA</a:t>
            </a:r>
            <a:r>
              <a:rPr lang="es-ES" altLang="es-PR" sz="1200">
                <a:latin typeface="Times New Roman" panose="02020603050405020304" pitchFamily="18" charset="0"/>
              </a:rPr>
              <a:t>.</a:t>
            </a:r>
            <a:r>
              <a:rPr lang="es-ES" altLang="es-PR" sz="1200" b="0">
                <a:latin typeface="Times New Roman" panose="02020603050405020304" pitchFamily="18" charset="0"/>
              </a:rPr>
              <a:t> Adaptado de: </a:t>
            </a:r>
            <a:r>
              <a:rPr lang="en-US" altLang="es-PR" sz="1200" i="1">
                <a:latin typeface="Times New Roman" panose="02020603050405020304" pitchFamily="18" charset="0"/>
              </a:rPr>
              <a:t>Técnicas de Rehabilitación en Medicina Deportiva</a:t>
            </a:r>
            <a:r>
              <a:rPr lang="en-US" altLang="es-PR" sz="1200" b="0">
                <a:latin typeface="Times New Roman" panose="02020603050405020304" pitchFamily="18" charset="0"/>
              </a:rPr>
              <a:t>. 4ta. ed.; (p. 4), por W. E.Prentice, 2009, Barcelona, España: Editorial Paidotribo. Copyright 2009 por William E. Prentice.</a:t>
            </a:r>
          </a:p>
        </p:txBody>
      </p:sp>
      <p:sp>
        <p:nvSpPr>
          <p:cNvPr id="64530" name="Freeform 7"/>
          <p:cNvSpPr>
            <a:spLocks/>
          </p:cNvSpPr>
          <p:nvPr/>
        </p:nvSpPr>
        <p:spPr bwMode="auto">
          <a:xfrm flipH="1">
            <a:off x="7885113" y="1844675"/>
            <a:ext cx="503237" cy="2808288"/>
          </a:xfrm>
          <a:custGeom>
            <a:avLst/>
            <a:gdLst>
              <a:gd name="T0" fmla="*/ 2147483646 w 768"/>
              <a:gd name="T1" fmla="*/ 0 h 528"/>
              <a:gd name="T2" fmla="*/ 0 w 768"/>
              <a:gd name="T3" fmla="*/ 0 h 528"/>
              <a:gd name="T4" fmla="*/ 0 w 768"/>
              <a:gd name="T5" fmla="*/ 2147483646 h 528"/>
              <a:gd name="T6" fmla="*/ 0 60000 65536"/>
              <a:gd name="T7" fmla="*/ 0 60000 65536"/>
              <a:gd name="T8" fmla="*/ 0 60000 65536"/>
              <a:gd name="T9" fmla="*/ 0 w 768"/>
              <a:gd name="T10" fmla="*/ 0 h 528"/>
              <a:gd name="T11" fmla="*/ 768 w 768"/>
              <a:gd name="T12" fmla="*/ 528 h 52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768" h="528">
                <a:moveTo>
                  <a:pt x="768" y="0"/>
                </a:moveTo>
                <a:lnTo>
                  <a:pt x="0" y="0"/>
                </a:lnTo>
                <a:lnTo>
                  <a:pt x="0" y="528"/>
                </a:lnTo>
              </a:path>
            </a:pathLst>
          </a:custGeom>
          <a:noFill/>
          <a:ln w="95250">
            <a:solidFill>
              <a:schemeClr val="tx1"/>
            </a:solidFill>
            <a:round/>
            <a:headEnd/>
            <a:tailEnd type="stealth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s-PR"/>
          </a:p>
        </p:txBody>
      </p:sp>
      <p:sp>
        <p:nvSpPr>
          <p:cNvPr id="3" name="Rectangle 8"/>
          <p:cNvSpPr>
            <a:spLocks noChangeArrowheads="1"/>
          </p:cNvSpPr>
          <p:nvPr/>
        </p:nvSpPr>
        <p:spPr bwMode="auto">
          <a:xfrm>
            <a:off x="7451725" y="4802188"/>
            <a:ext cx="1547813" cy="211137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20000"/>
              </a:spcBef>
              <a:defRPr/>
            </a:pPr>
            <a:r>
              <a:rPr lang="es-PR" altLang="es-PR" i="1">
                <a:solidFill>
                  <a:srgbClr val="00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" panose="020B0604020202020204" pitchFamily="34" charset="0"/>
              </a:rPr>
              <a:t>Entrenador</a:t>
            </a:r>
            <a:endParaRPr lang="en-US" altLang="es-PR" i="1">
              <a:solidFill>
                <a:srgbClr val="00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sp>
        <p:nvSpPr>
          <p:cNvPr id="64532" name="Rectangle 25"/>
          <p:cNvSpPr>
            <a:spLocks noChangeArrowheads="1"/>
          </p:cNvSpPr>
          <p:nvPr/>
        </p:nvSpPr>
        <p:spPr bwMode="auto">
          <a:xfrm>
            <a:off x="7380288" y="4724400"/>
            <a:ext cx="1619250" cy="433388"/>
          </a:xfrm>
          <a:prstGeom prst="rect">
            <a:avLst/>
          </a:prstGeom>
          <a:noFill/>
          <a:ln w="57150" algn="ctr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•"/>
              <a:defRPr sz="28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>
              <a:spcBef>
                <a:spcPts val="300"/>
              </a:spcBef>
              <a:buClr>
                <a:schemeClr val="accent2"/>
              </a:buClr>
              <a:buFont typeface="Georgia" panose="02040502050405020303" pitchFamily="18" charset="0"/>
              <a:buChar char="▫"/>
              <a:defRPr sz="2600">
                <a:solidFill>
                  <a:schemeClr val="accent2"/>
                </a:solidFill>
                <a:latin typeface="Georgia" panose="02040502050405020303" pitchFamily="18" charset="0"/>
              </a:defRPr>
            </a:lvl2pPr>
            <a:lvl3pPr marL="11430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defRPr sz="2400">
                <a:solidFill>
                  <a:schemeClr val="accent1"/>
                </a:solidFill>
                <a:latin typeface="Georgia" panose="02040502050405020303" pitchFamily="18" charset="0"/>
              </a:defRPr>
            </a:lvl3pPr>
            <a:lvl4pPr marL="16002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defRPr sz="2200">
                <a:solidFill>
                  <a:schemeClr val="accent1"/>
                </a:solidFill>
                <a:latin typeface="Georgia" panose="02040502050405020303" pitchFamily="18" charset="0"/>
              </a:defRPr>
            </a:lvl4pPr>
            <a:lvl5pPr marL="2057400" indent="-228600"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endParaRPr lang="es-PR" altLang="es-PR" sz="1200" i="1">
              <a:latin typeface="Times New Roman" panose="02020603050405020304" pitchFamily="18" charset="0"/>
            </a:endParaRPr>
          </a:p>
        </p:txBody>
      </p:sp>
      <p:sp>
        <p:nvSpPr>
          <p:cNvPr id="4" name="Rectangle 8"/>
          <p:cNvSpPr>
            <a:spLocks noChangeArrowheads="1"/>
          </p:cNvSpPr>
          <p:nvPr/>
        </p:nvSpPr>
        <p:spPr bwMode="auto">
          <a:xfrm>
            <a:off x="6299200" y="2735263"/>
            <a:ext cx="1439863" cy="620712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20000"/>
              </a:spcBef>
              <a:defRPr/>
            </a:pPr>
            <a:r>
              <a:rPr lang="es-PR" altLang="es-PR" i="1">
                <a:solidFill>
                  <a:srgbClr val="00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" panose="020B0604020202020204" pitchFamily="34" charset="0"/>
              </a:rPr>
              <a:t>Familia</a:t>
            </a:r>
          </a:p>
          <a:p>
            <a:pPr algn="ctr">
              <a:lnSpc>
                <a:spcPct val="70000"/>
              </a:lnSpc>
              <a:spcBef>
                <a:spcPct val="20000"/>
              </a:spcBef>
              <a:defRPr/>
            </a:pPr>
            <a:r>
              <a:rPr lang="es-PR" altLang="es-PR" i="1">
                <a:solidFill>
                  <a:srgbClr val="00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" panose="020B0604020202020204" pitchFamily="34" charset="0"/>
              </a:rPr>
              <a:t>del</a:t>
            </a:r>
          </a:p>
          <a:p>
            <a:pPr algn="ctr">
              <a:lnSpc>
                <a:spcPct val="70000"/>
              </a:lnSpc>
              <a:spcBef>
                <a:spcPct val="20000"/>
              </a:spcBef>
              <a:defRPr/>
            </a:pPr>
            <a:r>
              <a:rPr lang="es-PR" altLang="es-PR" i="1">
                <a:solidFill>
                  <a:srgbClr val="00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" panose="020B0604020202020204" pitchFamily="34" charset="0"/>
              </a:rPr>
              <a:t>Atleta</a:t>
            </a:r>
            <a:endParaRPr lang="en-US" altLang="es-PR" i="1">
              <a:solidFill>
                <a:srgbClr val="00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sp>
        <p:nvSpPr>
          <p:cNvPr id="64534" name="Rectangle 25"/>
          <p:cNvSpPr>
            <a:spLocks noChangeArrowheads="1"/>
          </p:cNvSpPr>
          <p:nvPr/>
        </p:nvSpPr>
        <p:spPr bwMode="auto">
          <a:xfrm>
            <a:off x="6443663" y="2636838"/>
            <a:ext cx="1223962" cy="1008062"/>
          </a:xfrm>
          <a:prstGeom prst="rect">
            <a:avLst/>
          </a:prstGeom>
          <a:noFill/>
          <a:ln w="57150" algn="ctr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•"/>
              <a:defRPr sz="28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>
              <a:spcBef>
                <a:spcPts val="300"/>
              </a:spcBef>
              <a:buClr>
                <a:schemeClr val="accent2"/>
              </a:buClr>
              <a:buFont typeface="Georgia" panose="02040502050405020303" pitchFamily="18" charset="0"/>
              <a:buChar char="▫"/>
              <a:defRPr sz="2600">
                <a:solidFill>
                  <a:schemeClr val="accent2"/>
                </a:solidFill>
                <a:latin typeface="Georgia" panose="02040502050405020303" pitchFamily="18" charset="0"/>
              </a:defRPr>
            </a:lvl2pPr>
            <a:lvl3pPr marL="11430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defRPr sz="2400">
                <a:solidFill>
                  <a:schemeClr val="accent1"/>
                </a:solidFill>
                <a:latin typeface="Georgia" panose="02040502050405020303" pitchFamily="18" charset="0"/>
              </a:defRPr>
            </a:lvl3pPr>
            <a:lvl4pPr marL="16002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defRPr sz="2200">
                <a:solidFill>
                  <a:schemeClr val="accent1"/>
                </a:solidFill>
                <a:latin typeface="Georgia" panose="02040502050405020303" pitchFamily="18" charset="0"/>
              </a:defRPr>
            </a:lvl4pPr>
            <a:lvl5pPr marL="2057400" indent="-228600"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endParaRPr lang="es-PR" altLang="es-PR" sz="1200" i="1">
              <a:latin typeface="Times New Roman" panose="02020603050405020304" pitchFamily="18" charset="0"/>
            </a:endParaRPr>
          </a:p>
        </p:txBody>
      </p:sp>
      <p:sp>
        <p:nvSpPr>
          <p:cNvPr id="64535" name="Line 28"/>
          <p:cNvSpPr>
            <a:spLocks noChangeShapeType="1"/>
          </p:cNvSpPr>
          <p:nvPr/>
        </p:nvSpPr>
        <p:spPr bwMode="auto">
          <a:xfrm>
            <a:off x="6946900" y="2036763"/>
            <a:ext cx="0" cy="517525"/>
          </a:xfrm>
          <a:prstGeom prst="line">
            <a:avLst/>
          </a:prstGeom>
          <a:noFill/>
          <a:ln w="95250">
            <a:solidFill>
              <a:schemeClr val="tx1"/>
            </a:solidFill>
            <a:round/>
            <a:headEnd/>
            <a:tailEnd type="stealth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s-PR"/>
          </a:p>
        </p:txBody>
      </p:sp>
    </p:spTree>
    <p:custDataLst>
      <p:tags r:id="rId1"/>
    </p:custDataLst>
  </p:cSld>
  <p:clrMapOvr>
    <a:masterClrMapping/>
  </p:clrMapOvr>
  <p:transition spd="slow">
    <p:newsflash/>
    <p:sndAc>
      <p:stSnd>
        <p:snd r:embed="rId4" name="breeze.wav"/>
      </p:stSnd>
    </p:sndAc>
  </p:transition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2998" name="Text Box 22"/>
          <p:cNvSpPr txBox="1">
            <a:spLocks noChangeArrowheads="1"/>
          </p:cNvSpPr>
          <p:nvPr/>
        </p:nvSpPr>
        <p:spPr bwMode="auto">
          <a:xfrm>
            <a:off x="539750" y="2016125"/>
            <a:ext cx="83185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eaLnBrk="1" hangingPunct="1">
              <a:lnSpc>
                <a:spcPct val="90000"/>
              </a:lnSpc>
              <a:spcBef>
                <a:spcPct val="20000"/>
              </a:spcBef>
              <a:defRPr/>
            </a:pPr>
            <a:r>
              <a:rPr lang="en-US" altLang="es-PR" sz="2800">
                <a:effectLst>
                  <a:outerShdw blurRad="38100" dist="38100" dir="2700000" algn="tl">
                    <a:srgbClr val="C0C0C0"/>
                  </a:outerShdw>
                </a:effectLst>
                <a:latin typeface="Calibri" panose="020F0502020204030204" pitchFamily="34" charset="0"/>
              </a:rPr>
              <a:t>Consideraciones generales</a:t>
            </a:r>
            <a:endParaRPr lang="en-US" altLang="es-PR" sz="2500" b="0" i="1">
              <a:latin typeface="Arial Black" panose="020B0A04020102020204" pitchFamily="34" charset="0"/>
            </a:endParaRPr>
          </a:p>
        </p:txBody>
      </p:sp>
      <p:pic>
        <p:nvPicPr>
          <p:cNvPr id="11267" name="Picture 23" descr="Bullets_Arrow_Blue1_Right_03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3850" y="2087563"/>
            <a:ext cx="271463" cy="266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83000" name="Text Box 24"/>
          <p:cNvSpPr txBox="1">
            <a:spLocks noChangeArrowheads="1"/>
          </p:cNvSpPr>
          <p:nvPr/>
        </p:nvSpPr>
        <p:spPr bwMode="auto">
          <a:xfrm>
            <a:off x="539750" y="2447925"/>
            <a:ext cx="83185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eaLnBrk="1" hangingPunct="1">
              <a:lnSpc>
                <a:spcPct val="90000"/>
              </a:lnSpc>
              <a:spcBef>
                <a:spcPct val="20000"/>
              </a:spcBef>
              <a:defRPr/>
            </a:pPr>
            <a:r>
              <a:rPr lang="en-US" altLang="es-PR" sz="2800">
                <a:effectLst>
                  <a:outerShdw blurRad="38100" dist="38100" dir="2700000" algn="tl">
                    <a:srgbClr val="C0C0C0"/>
                  </a:outerShdw>
                </a:effectLst>
                <a:latin typeface="Calibri" panose="020F0502020204030204" pitchFamily="34" charset="0"/>
              </a:rPr>
              <a:t>El equipo de rehabilitación</a:t>
            </a:r>
            <a:endParaRPr lang="en-US" altLang="es-PR" sz="2500" b="0" i="1">
              <a:latin typeface="Arial Black" panose="020B0A04020102020204" pitchFamily="34" charset="0"/>
            </a:endParaRPr>
          </a:p>
        </p:txBody>
      </p:sp>
      <p:pic>
        <p:nvPicPr>
          <p:cNvPr id="11269" name="Picture 25" descr="Bullets_Arrow_Blue1_Right_03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3850" y="2519363"/>
            <a:ext cx="271463" cy="266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83002" name="Text Box 26"/>
          <p:cNvSpPr txBox="1">
            <a:spLocks noChangeArrowheads="1"/>
          </p:cNvSpPr>
          <p:nvPr/>
        </p:nvSpPr>
        <p:spPr bwMode="auto">
          <a:xfrm>
            <a:off x="539750" y="2881313"/>
            <a:ext cx="8318500" cy="860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eaLnBrk="1" hangingPunct="1">
              <a:lnSpc>
                <a:spcPct val="90000"/>
              </a:lnSpc>
              <a:spcBef>
                <a:spcPct val="20000"/>
              </a:spcBef>
              <a:defRPr/>
            </a:pPr>
            <a:r>
              <a:rPr lang="en-US" altLang="es-PR" sz="2800">
                <a:effectLst>
                  <a:outerShdw blurRad="38100" dist="38100" dir="2700000" algn="tl">
                    <a:srgbClr val="C0C0C0"/>
                  </a:outerShdw>
                </a:effectLst>
                <a:latin typeface="Calibri" panose="020F0502020204030204" pitchFamily="34" charset="0"/>
              </a:rPr>
              <a:t>Filosofía de la rehabilitación en el sistema de Medicina del Deporte</a:t>
            </a:r>
            <a:endParaRPr lang="en-US" altLang="es-PR" sz="2500" b="0" i="1">
              <a:latin typeface="Arial Black" panose="020B0A04020102020204" pitchFamily="34" charset="0"/>
            </a:endParaRPr>
          </a:p>
        </p:txBody>
      </p:sp>
      <p:pic>
        <p:nvPicPr>
          <p:cNvPr id="11271" name="Picture 27" descr="Bullets_Arrow_Blue1_Right_03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3850" y="2952750"/>
            <a:ext cx="271463" cy="266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83004" name="Text Box 28"/>
          <p:cNvSpPr txBox="1">
            <a:spLocks noChangeArrowheads="1"/>
          </p:cNvSpPr>
          <p:nvPr/>
        </p:nvSpPr>
        <p:spPr bwMode="auto">
          <a:xfrm>
            <a:off x="539750" y="3644900"/>
            <a:ext cx="8318500" cy="860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eaLnBrk="1" hangingPunct="1">
              <a:lnSpc>
                <a:spcPct val="90000"/>
              </a:lnSpc>
              <a:spcBef>
                <a:spcPct val="20000"/>
              </a:spcBef>
              <a:defRPr/>
            </a:pPr>
            <a:r>
              <a:rPr lang="en-US" altLang="es-PR" sz="2800">
                <a:effectLst>
                  <a:outerShdw blurRad="38100" dist="38100" dir="2700000" algn="tl">
                    <a:srgbClr val="C0C0C0"/>
                  </a:outerShdw>
                </a:effectLst>
                <a:latin typeface="Calibri" panose="020F0502020204030204" pitchFamily="34" charset="0"/>
              </a:rPr>
              <a:t>Establecimientos de objetivos a corto y largo plazo en un programa de rehabilitación de lesiones deportivas</a:t>
            </a:r>
            <a:endParaRPr lang="en-US" altLang="es-PR" sz="2500" b="0" i="1">
              <a:latin typeface="Arial Black" panose="020B0A04020102020204" pitchFamily="34" charset="0"/>
            </a:endParaRPr>
          </a:p>
        </p:txBody>
      </p:sp>
      <p:pic>
        <p:nvPicPr>
          <p:cNvPr id="11273" name="Picture 29" descr="Bullets_Arrow_Blue1_Right_03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3850" y="3716338"/>
            <a:ext cx="271463" cy="266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83006" name="Text Box 30"/>
          <p:cNvSpPr txBox="1">
            <a:spLocks noChangeArrowheads="1"/>
          </p:cNvSpPr>
          <p:nvPr/>
        </p:nvSpPr>
        <p:spPr bwMode="auto">
          <a:xfrm>
            <a:off x="539750" y="4437063"/>
            <a:ext cx="8318500" cy="860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eaLnBrk="1" hangingPunct="1">
              <a:lnSpc>
                <a:spcPct val="90000"/>
              </a:lnSpc>
              <a:spcBef>
                <a:spcPct val="20000"/>
              </a:spcBef>
              <a:defRPr/>
            </a:pPr>
            <a:r>
              <a:rPr lang="en-US" altLang="es-PR" sz="2800">
                <a:effectLst>
                  <a:outerShdw blurRad="38100" dist="38100" dir="2700000" algn="tl">
                    <a:srgbClr val="C0C0C0"/>
                  </a:outerShdw>
                </a:effectLst>
                <a:latin typeface="Calibri" panose="020F0502020204030204" pitchFamily="34" charset="0"/>
              </a:rPr>
              <a:t>Documentación en el progama de rehabilitación del deportista lesionado</a:t>
            </a:r>
            <a:endParaRPr lang="en-US" altLang="es-PR" sz="2500" b="0" i="1">
              <a:latin typeface="Arial Black" panose="020B0A04020102020204" pitchFamily="34" charset="0"/>
            </a:endParaRPr>
          </a:p>
        </p:txBody>
      </p:sp>
      <p:pic>
        <p:nvPicPr>
          <p:cNvPr id="11275" name="Picture 31" descr="Bullets_Arrow_Blue1_Right_03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3850" y="4508500"/>
            <a:ext cx="271463" cy="266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83008" name="Text Box 32"/>
          <p:cNvSpPr txBox="1">
            <a:spLocks noChangeArrowheads="1"/>
          </p:cNvSpPr>
          <p:nvPr/>
        </p:nvSpPr>
        <p:spPr bwMode="auto">
          <a:xfrm>
            <a:off x="539750" y="5256213"/>
            <a:ext cx="8677275" cy="860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eaLnBrk="1" hangingPunct="1">
              <a:lnSpc>
                <a:spcPct val="90000"/>
              </a:lnSpc>
              <a:spcBef>
                <a:spcPct val="20000"/>
              </a:spcBef>
              <a:defRPr/>
            </a:pPr>
            <a:r>
              <a:rPr lang="en-US" altLang="es-PR" sz="2800">
                <a:effectLst>
                  <a:outerShdw blurRad="38100" dist="38100" dir="2700000" algn="tl">
                    <a:srgbClr val="C0C0C0"/>
                  </a:outerShdw>
                </a:effectLst>
                <a:latin typeface="Calibri" panose="020F0502020204030204" pitchFamily="34" charset="0"/>
              </a:rPr>
              <a:t>Consideraciones legales en la supervisión de un programa de rehabilitación de un trauma atlético</a:t>
            </a:r>
            <a:endParaRPr lang="en-US" altLang="es-PR" sz="2500" b="0" i="1">
              <a:latin typeface="Arial Black" panose="020B0A04020102020204" pitchFamily="34" charset="0"/>
            </a:endParaRPr>
          </a:p>
        </p:txBody>
      </p:sp>
      <p:pic>
        <p:nvPicPr>
          <p:cNvPr id="11277" name="Picture 33" descr="Bullets_Arrow_Blue1_Right_03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3850" y="5327650"/>
            <a:ext cx="271463" cy="266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83010" name="Text Box 34"/>
          <p:cNvSpPr txBox="1">
            <a:spLocks noChangeArrowheads="1"/>
          </p:cNvSpPr>
          <p:nvPr/>
        </p:nvSpPr>
        <p:spPr bwMode="auto">
          <a:xfrm>
            <a:off x="539750" y="6048375"/>
            <a:ext cx="8569325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eaLnBrk="1" hangingPunct="1">
              <a:lnSpc>
                <a:spcPct val="90000"/>
              </a:lnSpc>
              <a:spcBef>
                <a:spcPct val="20000"/>
              </a:spcBef>
              <a:defRPr/>
            </a:pPr>
            <a:r>
              <a:rPr lang="en-US" altLang="es-PR" sz="2800">
                <a:effectLst>
                  <a:outerShdw blurRad="38100" dist="38100" dir="2700000" algn="tl">
                    <a:srgbClr val="C0C0C0"/>
                  </a:outerShdw>
                </a:effectLst>
                <a:latin typeface="Calibri" panose="020F0502020204030204" pitchFamily="34" charset="0"/>
              </a:rPr>
              <a:t>Preguntas</a:t>
            </a:r>
            <a:endParaRPr lang="en-US" altLang="es-PR" sz="2500" b="0" i="1">
              <a:latin typeface="Arial Black" panose="020B0A04020102020204" pitchFamily="34" charset="0"/>
            </a:endParaRPr>
          </a:p>
        </p:txBody>
      </p:sp>
      <p:pic>
        <p:nvPicPr>
          <p:cNvPr id="11279" name="Picture 35" descr="Bullets_Arrow_Blue1_Right_03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3850" y="6119813"/>
            <a:ext cx="271463" cy="266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Title 1"/>
          <p:cNvSpPr>
            <a:spLocks/>
          </p:cNvSpPr>
          <p:nvPr/>
        </p:nvSpPr>
        <p:spPr bwMode="auto">
          <a:xfrm>
            <a:off x="2627313" y="1052513"/>
            <a:ext cx="5761037" cy="504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1pPr>
            <a:lvl2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2pPr>
            <a:lvl3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3pPr>
            <a:lvl4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4pPr>
            <a:lvl5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9pPr>
          </a:lstStyle>
          <a:p>
            <a:pPr>
              <a:defRPr/>
            </a:pPr>
            <a:r>
              <a:rPr lang="es-PR" altLang="es-PR" sz="5000" b="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BOSQUEJO</a:t>
            </a:r>
            <a:endParaRPr lang="es-PR" altLang="es-PR" sz="5000" b="0" i="1">
              <a:solidFill>
                <a:srgbClr val="484876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  <a:cs typeface="Arial" panose="020B0604020202020204" pitchFamily="34" charset="0"/>
            </a:endParaRPr>
          </a:p>
        </p:txBody>
      </p:sp>
      <p:pic>
        <p:nvPicPr>
          <p:cNvPr id="11281" name="Picture 40" descr="73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5288" y="534988"/>
            <a:ext cx="2089150" cy="1463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custDataLst>
      <p:tags r:id="rId1"/>
    </p:custDataLst>
  </p:cSld>
  <p:clrMapOvr>
    <a:masterClrMapping/>
  </p:clrMapOvr>
  <p:transition spd="slow">
    <p:dissolve/>
    <p:sndAc>
      <p:stSnd>
        <p:snd r:embed="rId4" name="chimes.wav"/>
      </p:stSnd>
    </p:sndAc>
  </p:transition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562" name="Text Box 6"/>
          <p:cNvSpPr txBox="1">
            <a:spLocks noChangeArrowheads="1"/>
          </p:cNvSpPr>
          <p:nvPr/>
        </p:nvSpPr>
        <p:spPr bwMode="auto">
          <a:xfrm>
            <a:off x="179388" y="6092825"/>
            <a:ext cx="8964612" cy="360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•"/>
              <a:tabLst>
                <a:tab pos="7485063" algn="l"/>
              </a:tabLst>
              <a:defRPr sz="28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>
              <a:spcBef>
                <a:spcPts val="300"/>
              </a:spcBef>
              <a:buClr>
                <a:schemeClr val="accent2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600">
                <a:solidFill>
                  <a:schemeClr val="accent2"/>
                </a:solidFill>
                <a:latin typeface="Georgia" panose="02040502050405020303" pitchFamily="18" charset="0"/>
              </a:defRPr>
            </a:lvl2pPr>
            <a:lvl3pPr marL="11430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tabLst>
                <a:tab pos="7485063" algn="l"/>
              </a:tabLst>
              <a:defRPr sz="2400">
                <a:solidFill>
                  <a:schemeClr val="accent1"/>
                </a:solidFill>
                <a:latin typeface="Georgia" panose="02040502050405020303" pitchFamily="18" charset="0"/>
              </a:defRPr>
            </a:lvl3pPr>
            <a:lvl4pPr marL="16002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tabLst>
                <a:tab pos="7485063" algn="l"/>
              </a:tabLst>
              <a:defRPr sz="2200">
                <a:solidFill>
                  <a:schemeClr val="accent1"/>
                </a:solidFill>
                <a:latin typeface="Georgia" panose="02040502050405020303" pitchFamily="18" charset="0"/>
              </a:defRPr>
            </a:lvl4pPr>
            <a:lvl5pPr marL="2057400" indent="-228600"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es-ES" altLang="es-PR" sz="1200" i="1">
                <a:latin typeface="Times New Roman" panose="02020603050405020304" pitchFamily="18" charset="0"/>
              </a:rPr>
              <a:t>NOTA</a:t>
            </a:r>
            <a:r>
              <a:rPr lang="es-ES" altLang="es-PR" sz="1200">
                <a:latin typeface="Times New Roman" panose="02020603050405020304" pitchFamily="18" charset="0"/>
              </a:rPr>
              <a:t>.</a:t>
            </a:r>
            <a:r>
              <a:rPr lang="es-ES" altLang="es-PR" sz="1200" b="0">
                <a:latin typeface="Times New Roman" panose="02020603050405020304" pitchFamily="18" charset="0"/>
              </a:rPr>
              <a:t> Adaptado de: </a:t>
            </a:r>
            <a:r>
              <a:rPr lang="en-US" altLang="es-PR" sz="1200" i="1">
                <a:latin typeface="Times New Roman" panose="02020603050405020304" pitchFamily="18" charset="0"/>
              </a:rPr>
              <a:t>Técnicas de Rehabilitación en Medicina Deportiva</a:t>
            </a:r>
            <a:r>
              <a:rPr lang="en-US" altLang="es-PR" sz="1200" b="0">
                <a:latin typeface="Times New Roman" panose="02020603050405020304" pitchFamily="18" charset="0"/>
              </a:rPr>
              <a:t>. 4ta. ed.; (p. 4), por W. E.Prentice, 2009, Barcelona, España: Editorial Paidotribo. Copyright 2009 por William E. Prentice.</a:t>
            </a:r>
          </a:p>
        </p:txBody>
      </p:sp>
      <p:pic>
        <p:nvPicPr>
          <p:cNvPr id="66563" name="Picture 24" descr="79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58888" y="765175"/>
            <a:ext cx="7035800" cy="5226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custDataLst>
      <p:tags r:id="rId1"/>
    </p:custDataLst>
  </p:cSld>
  <p:clrMapOvr>
    <a:masterClrMapping/>
  </p:clrMapOvr>
  <p:transition spd="slow">
    <p:newsflash/>
    <p:sndAc>
      <p:stSnd>
        <p:snd r:embed="rId4" name="breeze.wav"/>
      </p:stSnd>
    </p:sndAc>
  </p:transition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610" name="Text Box 6"/>
          <p:cNvSpPr txBox="1">
            <a:spLocks noChangeArrowheads="1"/>
          </p:cNvSpPr>
          <p:nvPr/>
        </p:nvSpPr>
        <p:spPr bwMode="auto">
          <a:xfrm>
            <a:off x="107950" y="620713"/>
            <a:ext cx="1152525" cy="5832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•"/>
              <a:tabLst>
                <a:tab pos="7485063" algn="l"/>
              </a:tabLst>
              <a:defRPr sz="28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>
              <a:spcBef>
                <a:spcPts val="300"/>
              </a:spcBef>
              <a:buClr>
                <a:schemeClr val="accent2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600">
                <a:solidFill>
                  <a:schemeClr val="accent2"/>
                </a:solidFill>
                <a:latin typeface="Georgia" panose="02040502050405020303" pitchFamily="18" charset="0"/>
              </a:defRPr>
            </a:lvl2pPr>
            <a:lvl3pPr marL="11430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tabLst>
                <a:tab pos="7485063" algn="l"/>
              </a:tabLst>
              <a:defRPr sz="2400">
                <a:solidFill>
                  <a:schemeClr val="accent1"/>
                </a:solidFill>
                <a:latin typeface="Georgia" panose="02040502050405020303" pitchFamily="18" charset="0"/>
              </a:defRPr>
            </a:lvl3pPr>
            <a:lvl4pPr marL="16002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tabLst>
                <a:tab pos="7485063" algn="l"/>
              </a:tabLst>
              <a:defRPr sz="2200">
                <a:solidFill>
                  <a:schemeClr val="accent1"/>
                </a:solidFill>
                <a:latin typeface="Georgia" panose="02040502050405020303" pitchFamily="18" charset="0"/>
              </a:defRPr>
            </a:lvl4pPr>
            <a:lvl5pPr marL="2057400" indent="-228600"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es-ES" altLang="es-PR" sz="1200" i="1">
                <a:latin typeface="Times New Roman" panose="02020603050405020304" pitchFamily="18" charset="0"/>
              </a:rPr>
              <a:t>NOTA</a:t>
            </a:r>
            <a:r>
              <a:rPr lang="es-ES" altLang="es-PR" sz="1200">
                <a:latin typeface="Times New Roman" panose="02020603050405020304" pitchFamily="18" charset="0"/>
              </a:rPr>
              <a:t>.</a:t>
            </a:r>
            <a:r>
              <a:rPr lang="es-ES" altLang="es-PR" sz="1200" b="0">
                <a:latin typeface="Times New Roman" panose="02020603050405020304" pitchFamily="18" charset="0"/>
              </a:rPr>
              <a:t> Adaptado de: “Essential Considerations in Designing a Rehabilitation Program for the Injured Patient,” por W. E. Prentice. En </a:t>
            </a:r>
            <a:r>
              <a:rPr lang="en-US" altLang="es-PR" sz="1200" i="1">
                <a:latin typeface="Times New Roman" panose="02020603050405020304" pitchFamily="18" charset="0"/>
              </a:rPr>
              <a:t>Rehabilitation Techniques for Sports Medicine and Athletic Training</a:t>
            </a:r>
            <a:r>
              <a:rPr lang="en-US" altLang="es-PR" sz="1200" b="0">
                <a:latin typeface="Times New Roman" panose="02020603050405020304" pitchFamily="18" charset="0"/>
              </a:rPr>
              <a:t>. 5ta. ed.; (pp. 2-4), por</a:t>
            </a:r>
            <a:r>
              <a:rPr lang="es-ES" altLang="es-PR" sz="1200">
                <a:latin typeface="Times New Roman" panose="02020603050405020304" pitchFamily="18" charset="0"/>
              </a:rPr>
              <a:t> </a:t>
            </a:r>
            <a:r>
              <a:rPr lang="es-ES" altLang="es-PR" sz="1200" b="0">
                <a:latin typeface="Times New Roman" panose="02020603050405020304" pitchFamily="18" charset="0"/>
              </a:rPr>
              <a:t>W. E. Prentice (Ed.), 2011, New York, NY: McGraw-Hill, an imprint of The McGraw-Hill Companies, Inc. C</a:t>
            </a:r>
            <a:r>
              <a:rPr lang="en-US" altLang="es-PR" sz="1200" b="0">
                <a:latin typeface="Times New Roman" panose="02020603050405020304" pitchFamily="18" charset="0"/>
              </a:rPr>
              <a:t>opyright 2011 por The McGraw-Hill Companies, Inc.</a:t>
            </a:r>
          </a:p>
        </p:txBody>
      </p:sp>
      <p:pic>
        <p:nvPicPr>
          <p:cNvPr id="68611" name="Picture 26" descr="72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31913" y="742950"/>
            <a:ext cx="7667625" cy="55546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custDataLst>
      <p:tags r:id="rId1"/>
    </p:custDataLst>
  </p:cSld>
  <p:clrMapOvr>
    <a:masterClrMapping/>
  </p:clrMapOvr>
  <p:transition spd="slow">
    <p:newsflash/>
    <p:sndAc>
      <p:stSnd>
        <p:snd r:embed="rId4" name="breeze.wav"/>
      </p:stSnd>
    </p:sndAc>
  </p:transition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0658" name="Picture 2" descr="Rehab_Lesiones_Filosofia_BANNER-F_01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1500" y="815975"/>
            <a:ext cx="8001000" cy="5276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custDataLst>
      <p:tags r:id="rId1"/>
    </p:custDataLst>
  </p:cSld>
  <p:clrMapOvr>
    <a:masterClrMapping/>
  </p:clrMapOvr>
  <p:transition spd="slow">
    <p:newsflash/>
    <p:sndAc>
      <p:stSnd>
        <p:snd r:embed="rId4" name="breeze.wav"/>
      </p:stSnd>
    </p:sndAc>
  </p:transition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/>
          </p:cNvSpPr>
          <p:nvPr/>
        </p:nvSpPr>
        <p:spPr bwMode="auto">
          <a:xfrm>
            <a:off x="0" y="692150"/>
            <a:ext cx="9144000" cy="360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1pPr>
            <a:lvl2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2pPr>
            <a:lvl3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3pPr>
            <a:lvl4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4pPr>
            <a:lvl5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9pPr>
          </a:lstStyle>
          <a:p>
            <a:pPr algn="ctr">
              <a:lnSpc>
                <a:spcPct val="110000"/>
              </a:lnSpc>
              <a:defRPr/>
            </a:pPr>
            <a:r>
              <a:rPr lang="es-PR" altLang="es-PR" sz="2500" b="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REHABILITACIÓN: </a:t>
            </a:r>
            <a:r>
              <a:rPr lang="es-PR" altLang="es-PR" sz="2500" b="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FISOLOFÍA</a:t>
            </a:r>
          </a:p>
        </p:txBody>
      </p:sp>
      <p:sp>
        <p:nvSpPr>
          <p:cNvPr id="72707" name="Text Box 6"/>
          <p:cNvSpPr txBox="1">
            <a:spLocks noChangeArrowheads="1"/>
          </p:cNvSpPr>
          <p:nvPr/>
        </p:nvSpPr>
        <p:spPr bwMode="auto">
          <a:xfrm>
            <a:off x="179388" y="6092825"/>
            <a:ext cx="8964612" cy="360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•"/>
              <a:tabLst>
                <a:tab pos="7485063" algn="l"/>
              </a:tabLst>
              <a:defRPr sz="28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>
              <a:spcBef>
                <a:spcPts val="300"/>
              </a:spcBef>
              <a:buClr>
                <a:schemeClr val="accent2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600">
                <a:solidFill>
                  <a:schemeClr val="accent2"/>
                </a:solidFill>
                <a:latin typeface="Georgia" panose="02040502050405020303" pitchFamily="18" charset="0"/>
              </a:defRPr>
            </a:lvl2pPr>
            <a:lvl3pPr marL="11430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tabLst>
                <a:tab pos="7485063" algn="l"/>
              </a:tabLst>
              <a:defRPr sz="2400">
                <a:solidFill>
                  <a:schemeClr val="accent1"/>
                </a:solidFill>
                <a:latin typeface="Georgia" panose="02040502050405020303" pitchFamily="18" charset="0"/>
              </a:defRPr>
            </a:lvl3pPr>
            <a:lvl4pPr marL="16002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tabLst>
                <a:tab pos="7485063" algn="l"/>
              </a:tabLst>
              <a:defRPr sz="2200">
                <a:solidFill>
                  <a:schemeClr val="accent1"/>
                </a:solidFill>
                <a:latin typeface="Georgia" panose="02040502050405020303" pitchFamily="18" charset="0"/>
              </a:defRPr>
            </a:lvl4pPr>
            <a:lvl5pPr marL="2057400" indent="-228600"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es-ES" altLang="es-PR" sz="1200" i="1">
                <a:latin typeface="Times New Roman" panose="02020603050405020304" pitchFamily="18" charset="0"/>
              </a:rPr>
              <a:t>NOTA</a:t>
            </a:r>
            <a:r>
              <a:rPr lang="es-ES" altLang="es-PR" sz="1200">
                <a:latin typeface="Times New Roman" panose="02020603050405020304" pitchFamily="18" charset="0"/>
              </a:rPr>
              <a:t>.</a:t>
            </a:r>
            <a:r>
              <a:rPr lang="es-ES" altLang="es-PR" sz="1200" b="0">
                <a:latin typeface="Times New Roman" panose="02020603050405020304" pitchFamily="18" charset="0"/>
              </a:rPr>
              <a:t> Adaptado de: </a:t>
            </a:r>
            <a:r>
              <a:rPr lang="en-US" altLang="es-PR" sz="1200" i="1">
                <a:latin typeface="Times New Roman" panose="02020603050405020304" pitchFamily="18" charset="0"/>
              </a:rPr>
              <a:t>Técnicas de Rehabilitación en Medicina Deportiva</a:t>
            </a:r>
            <a:r>
              <a:rPr lang="en-US" altLang="es-PR" sz="1200" b="0">
                <a:latin typeface="Times New Roman" panose="02020603050405020304" pitchFamily="18" charset="0"/>
              </a:rPr>
              <a:t>. 4ta. ed.; (pp. 4-7), por W. E.Prentice, 2009, Barcelona, España: Editorial Paidotribo. Copyright 2009 por William E. Prentice.</a:t>
            </a:r>
          </a:p>
        </p:txBody>
      </p:sp>
      <p:sp>
        <p:nvSpPr>
          <p:cNvPr id="3" name="Title 1"/>
          <p:cNvSpPr>
            <a:spLocks/>
          </p:cNvSpPr>
          <p:nvPr/>
        </p:nvSpPr>
        <p:spPr bwMode="auto">
          <a:xfrm>
            <a:off x="0" y="1125538"/>
            <a:ext cx="9144000" cy="50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1pPr>
            <a:lvl2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2pPr>
            <a:lvl3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3pPr>
            <a:lvl4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4pPr>
            <a:lvl5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9pPr>
          </a:lstStyle>
          <a:p>
            <a:pPr algn="ctr">
              <a:lnSpc>
                <a:spcPct val="120000"/>
              </a:lnSpc>
              <a:defRPr/>
            </a:pPr>
            <a:r>
              <a:rPr lang="es-PR" altLang="es-PR" sz="2800" b="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* El Terapeuta Atlético*</a:t>
            </a:r>
          </a:p>
        </p:txBody>
      </p:sp>
      <p:pic>
        <p:nvPicPr>
          <p:cNvPr id="72709" name="Picture 5" descr="CURVHEAD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71663" y="1747838"/>
            <a:ext cx="5761037" cy="5762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4" name="Title 1"/>
          <p:cNvSpPr>
            <a:spLocks/>
          </p:cNvSpPr>
          <p:nvPr/>
        </p:nvSpPr>
        <p:spPr bwMode="auto">
          <a:xfrm>
            <a:off x="2016125" y="1747838"/>
            <a:ext cx="5400675" cy="477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1pPr>
            <a:lvl2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2pPr>
            <a:lvl3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3pPr>
            <a:lvl4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4pPr>
            <a:lvl5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9pPr>
          </a:lstStyle>
          <a:p>
            <a:pPr algn="ctr">
              <a:lnSpc>
                <a:spcPct val="120000"/>
              </a:lnSpc>
              <a:defRPr/>
            </a:pPr>
            <a:r>
              <a:rPr lang="es-PR" altLang="es-PR" sz="2800" b="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 </a:t>
            </a:r>
            <a:r>
              <a:rPr lang="es-PR" altLang="es-PR" sz="2600" b="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Funciones y Competencias</a:t>
            </a:r>
          </a:p>
        </p:txBody>
      </p:sp>
      <p:sp>
        <p:nvSpPr>
          <p:cNvPr id="675847" name="Text Box 7"/>
          <p:cNvSpPr txBox="1">
            <a:spLocks noChangeArrowheads="1"/>
          </p:cNvSpPr>
          <p:nvPr/>
        </p:nvSpPr>
        <p:spPr bwMode="auto">
          <a:xfrm>
            <a:off x="466725" y="2492375"/>
            <a:ext cx="83185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eaLnBrk="1" hangingPunct="1">
              <a:lnSpc>
                <a:spcPct val="90000"/>
              </a:lnSpc>
              <a:spcBef>
                <a:spcPct val="20000"/>
              </a:spcBef>
              <a:defRPr/>
            </a:pPr>
            <a:r>
              <a:rPr lang="en-US" altLang="es-PR" sz="280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alibri" panose="020F0502020204030204" pitchFamily="34" charset="0"/>
              </a:rPr>
              <a:t>Conocimiento del </a:t>
            </a:r>
            <a:r>
              <a:rPr lang="en-US" altLang="es-PR" sz="280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alibri" panose="020F0502020204030204" pitchFamily="34" charset="0"/>
              </a:rPr>
              <a:t>tratamient</a:t>
            </a:r>
            <a:r>
              <a:rPr lang="en-US" altLang="es-PR" sz="280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alibri" panose="020F0502020204030204" pitchFamily="34" charset="0"/>
              </a:rPr>
              <a:t>o curativo</a:t>
            </a:r>
            <a:endParaRPr lang="en-US" altLang="es-PR" sz="2500" b="0" i="1">
              <a:solidFill>
                <a:srgbClr val="FF0000"/>
              </a:solidFill>
              <a:latin typeface="Arial Black" panose="020B0A04020102020204" pitchFamily="34" charset="0"/>
            </a:endParaRPr>
          </a:p>
        </p:txBody>
      </p:sp>
      <p:pic>
        <p:nvPicPr>
          <p:cNvPr id="72712" name="Picture 8" descr="Bullets_Arrow_Blue1_Right_03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0825" y="2563813"/>
            <a:ext cx="271463" cy="266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75849" name="Text Box 9"/>
          <p:cNvSpPr txBox="1">
            <a:spLocks noChangeArrowheads="1"/>
          </p:cNvSpPr>
          <p:nvPr/>
        </p:nvSpPr>
        <p:spPr bwMode="auto">
          <a:xfrm>
            <a:off x="466725" y="2924175"/>
            <a:ext cx="83185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eaLnBrk="1" hangingPunct="1">
              <a:lnSpc>
                <a:spcPct val="90000"/>
              </a:lnSpc>
              <a:spcBef>
                <a:spcPct val="20000"/>
              </a:spcBef>
              <a:defRPr/>
            </a:pPr>
            <a:r>
              <a:rPr lang="en-US" altLang="es-PR" sz="280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alibri" panose="020F0502020204030204" pitchFamily="34" charset="0"/>
              </a:rPr>
              <a:t>Conocimiento de la </a:t>
            </a:r>
            <a:r>
              <a:rPr lang="en-US" altLang="es-PR" sz="280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alibri" panose="020F0502020204030204" pitchFamily="34" charset="0"/>
              </a:rPr>
              <a:t>mecánica</a:t>
            </a:r>
            <a:r>
              <a:rPr lang="en-US" altLang="es-PR" sz="280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alibri" panose="020F0502020204030204" pitchFamily="34" charset="0"/>
              </a:rPr>
              <a:t> patológica de la lesión</a:t>
            </a:r>
            <a:endParaRPr lang="en-US" altLang="es-PR" sz="2500" b="0" i="1">
              <a:solidFill>
                <a:srgbClr val="FF0000"/>
              </a:solidFill>
              <a:latin typeface="Arial Black" panose="020B0A04020102020204" pitchFamily="34" charset="0"/>
            </a:endParaRPr>
          </a:p>
        </p:txBody>
      </p:sp>
      <p:pic>
        <p:nvPicPr>
          <p:cNvPr id="72714" name="Picture 10" descr="Bullets_Arrow_Blue1_Right_03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0825" y="2995613"/>
            <a:ext cx="271463" cy="266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75851" name="Text Box 11"/>
          <p:cNvSpPr txBox="1">
            <a:spLocks noChangeArrowheads="1"/>
          </p:cNvSpPr>
          <p:nvPr/>
        </p:nvSpPr>
        <p:spPr bwMode="auto">
          <a:xfrm>
            <a:off x="466725" y="3357563"/>
            <a:ext cx="83185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eaLnBrk="1" hangingPunct="1">
              <a:lnSpc>
                <a:spcPct val="90000"/>
              </a:lnSpc>
              <a:spcBef>
                <a:spcPct val="20000"/>
              </a:spcBef>
              <a:defRPr/>
            </a:pPr>
            <a:r>
              <a:rPr lang="en-US" altLang="es-PR" sz="280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alibri" panose="020F0502020204030204" pitchFamily="34" charset="0"/>
              </a:rPr>
              <a:t>Conocimiento del concepto de </a:t>
            </a:r>
            <a:r>
              <a:rPr lang="en-US" altLang="es-PR" sz="280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alibri" panose="020F0502020204030204" pitchFamily="34" charset="0"/>
              </a:rPr>
              <a:t>cadena cinética</a:t>
            </a:r>
            <a:endParaRPr lang="en-US" altLang="es-PR" sz="2500" b="0" i="1">
              <a:solidFill>
                <a:srgbClr val="FF0000"/>
              </a:solidFill>
              <a:latin typeface="Arial Black" panose="020B0A04020102020204" pitchFamily="34" charset="0"/>
            </a:endParaRPr>
          </a:p>
        </p:txBody>
      </p:sp>
      <p:pic>
        <p:nvPicPr>
          <p:cNvPr id="72716" name="Picture 12" descr="Bullets_Arrow_Blue1_Right_03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0825" y="3429000"/>
            <a:ext cx="271463" cy="266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75853" name="Text Box 13"/>
          <p:cNvSpPr txBox="1">
            <a:spLocks noChangeArrowheads="1"/>
          </p:cNvSpPr>
          <p:nvPr/>
        </p:nvSpPr>
        <p:spPr bwMode="auto">
          <a:xfrm>
            <a:off x="466725" y="3789363"/>
            <a:ext cx="8497888" cy="860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eaLnBrk="1" hangingPunct="1">
              <a:lnSpc>
                <a:spcPct val="90000"/>
              </a:lnSpc>
              <a:spcBef>
                <a:spcPct val="20000"/>
              </a:spcBef>
              <a:defRPr/>
            </a:pPr>
            <a:r>
              <a:rPr lang="en-US" altLang="es-PR" sz="280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alibri" panose="020F0502020204030204" pitchFamily="34" charset="0"/>
              </a:rPr>
              <a:t>Conocimiento de los aspectos </a:t>
            </a:r>
            <a:r>
              <a:rPr lang="en-US" altLang="es-PR" sz="280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alibri" panose="020F0502020204030204" pitchFamily="34" charset="0"/>
              </a:rPr>
              <a:t>psicológios</a:t>
            </a:r>
            <a:r>
              <a:rPr lang="en-US" altLang="es-PR" sz="280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alibri" panose="020F0502020204030204" pitchFamily="34" charset="0"/>
              </a:rPr>
              <a:t> de la rehabilitación</a:t>
            </a:r>
            <a:endParaRPr lang="en-US" altLang="es-PR" sz="2500" b="0" i="1">
              <a:solidFill>
                <a:srgbClr val="FF0000"/>
              </a:solidFill>
              <a:latin typeface="Arial Black" panose="020B0A04020102020204" pitchFamily="34" charset="0"/>
            </a:endParaRPr>
          </a:p>
        </p:txBody>
      </p:sp>
      <p:pic>
        <p:nvPicPr>
          <p:cNvPr id="72718" name="Picture 14" descr="Bullets_Arrow_Blue1_Right_03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0825" y="3860800"/>
            <a:ext cx="271463" cy="266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75855" name="Text Box 15"/>
          <p:cNvSpPr txBox="1">
            <a:spLocks noChangeArrowheads="1"/>
          </p:cNvSpPr>
          <p:nvPr/>
        </p:nvSpPr>
        <p:spPr bwMode="auto">
          <a:xfrm>
            <a:off x="466725" y="4608513"/>
            <a:ext cx="83185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eaLnBrk="1" hangingPunct="1">
              <a:lnSpc>
                <a:spcPct val="90000"/>
              </a:lnSpc>
              <a:spcBef>
                <a:spcPct val="20000"/>
              </a:spcBef>
              <a:defRPr/>
            </a:pPr>
            <a:r>
              <a:rPr lang="en-US" altLang="es-PR" sz="280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alibri" panose="020F0502020204030204" pitchFamily="34" charset="0"/>
              </a:rPr>
              <a:t>Empleo de las </a:t>
            </a:r>
            <a:r>
              <a:rPr lang="en-US" altLang="es-PR" sz="280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alibri" panose="020F0502020204030204" pitchFamily="34" charset="0"/>
              </a:rPr>
              <a:t>herramientas</a:t>
            </a:r>
            <a:r>
              <a:rPr lang="en-US" altLang="es-PR" sz="280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alibri" panose="020F0502020204030204" pitchFamily="34" charset="0"/>
              </a:rPr>
              <a:t> de la rehabilitación</a:t>
            </a:r>
            <a:endParaRPr lang="en-US" altLang="es-PR" sz="2500" b="0" i="1">
              <a:solidFill>
                <a:srgbClr val="FF0000"/>
              </a:solidFill>
              <a:latin typeface="Arial Black" panose="020B0A04020102020204" pitchFamily="34" charset="0"/>
            </a:endParaRPr>
          </a:p>
        </p:txBody>
      </p:sp>
      <p:pic>
        <p:nvPicPr>
          <p:cNvPr id="72720" name="Picture 16" descr="Bullets_Arrow_Blue1_Right_03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0825" y="4679950"/>
            <a:ext cx="271463" cy="266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75857" name="Text Box 17"/>
          <p:cNvSpPr txBox="1">
            <a:spLocks noChangeArrowheads="1"/>
          </p:cNvSpPr>
          <p:nvPr/>
        </p:nvSpPr>
        <p:spPr bwMode="auto">
          <a:xfrm>
            <a:off x="466725" y="5113338"/>
            <a:ext cx="8318500" cy="860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eaLnBrk="1" hangingPunct="1">
              <a:lnSpc>
                <a:spcPct val="90000"/>
              </a:lnSpc>
              <a:spcBef>
                <a:spcPct val="20000"/>
              </a:spcBef>
              <a:defRPr/>
            </a:pPr>
            <a:r>
              <a:rPr lang="en-US" altLang="es-PR" sz="280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alibri" panose="020F0502020204030204" pitchFamily="34" charset="0"/>
              </a:rPr>
              <a:t>El ejercicio terapéutico frente al ejercicio de preparación física</a:t>
            </a:r>
            <a:endParaRPr lang="en-US" altLang="es-PR" sz="2500" b="0" i="1">
              <a:solidFill>
                <a:srgbClr val="FF0000"/>
              </a:solidFill>
              <a:latin typeface="Arial Black" panose="020B0A04020102020204" pitchFamily="34" charset="0"/>
            </a:endParaRPr>
          </a:p>
        </p:txBody>
      </p:sp>
      <p:pic>
        <p:nvPicPr>
          <p:cNvPr id="72722" name="Picture 18" descr="Bullets_Arrow_Blue1_Right_03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0825" y="5184775"/>
            <a:ext cx="271463" cy="266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custDataLst>
      <p:tags r:id="rId1"/>
    </p:custDataLst>
  </p:cSld>
  <p:clrMapOvr>
    <a:masterClrMapping/>
  </p:clrMapOvr>
  <p:transition spd="slow">
    <p:newsflash/>
    <p:sndAc>
      <p:stSnd>
        <p:snd r:embed="rId4" name="breeze.wav"/>
      </p:stSnd>
    </p:sndAc>
  </p:transition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754" name="Text Box 6"/>
          <p:cNvSpPr txBox="1">
            <a:spLocks noChangeArrowheads="1"/>
          </p:cNvSpPr>
          <p:nvPr/>
        </p:nvSpPr>
        <p:spPr bwMode="auto">
          <a:xfrm>
            <a:off x="179388" y="5805488"/>
            <a:ext cx="8893175" cy="576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•"/>
              <a:tabLst>
                <a:tab pos="7485063" algn="l"/>
              </a:tabLst>
              <a:defRPr sz="28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>
              <a:spcBef>
                <a:spcPts val="300"/>
              </a:spcBef>
              <a:buClr>
                <a:schemeClr val="accent2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600">
                <a:solidFill>
                  <a:schemeClr val="accent2"/>
                </a:solidFill>
                <a:latin typeface="Georgia" panose="02040502050405020303" pitchFamily="18" charset="0"/>
              </a:defRPr>
            </a:lvl2pPr>
            <a:lvl3pPr marL="11430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tabLst>
                <a:tab pos="7485063" algn="l"/>
              </a:tabLst>
              <a:defRPr sz="2400">
                <a:solidFill>
                  <a:schemeClr val="accent1"/>
                </a:solidFill>
                <a:latin typeface="Georgia" panose="02040502050405020303" pitchFamily="18" charset="0"/>
              </a:defRPr>
            </a:lvl3pPr>
            <a:lvl4pPr marL="16002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tabLst>
                <a:tab pos="7485063" algn="l"/>
              </a:tabLst>
              <a:defRPr sz="2200">
                <a:solidFill>
                  <a:schemeClr val="accent1"/>
                </a:solidFill>
                <a:latin typeface="Georgia" panose="02040502050405020303" pitchFamily="18" charset="0"/>
              </a:defRPr>
            </a:lvl4pPr>
            <a:lvl5pPr marL="2057400" indent="-228600"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es-ES" altLang="es-PR" sz="1200" i="1">
                <a:latin typeface="Times New Roman" panose="02020603050405020304" pitchFamily="18" charset="0"/>
              </a:rPr>
              <a:t>NOTA</a:t>
            </a:r>
            <a:r>
              <a:rPr lang="es-ES" altLang="es-PR" sz="1200">
                <a:latin typeface="Times New Roman" panose="02020603050405020304" pitchFamily="18" charset="0"/>
              </a:rPr>
              <a:t>.</a:t>
            </a:r>
            <a:r>
              <a:rPr lang="es-ES" altLang="es-PR" sz="1200" b="0">
                <a:latin typeface="Times New Roman" panose="02020603050405020304" pitchFamily="18" charset="0"/>
              </a:rPr>
              <a:t> Adaptado de: “Essential Considerations in Designing a Rehabilitation Program for the Injured Patient,” por W. E. Prentice. En </a:t>
            </a:r>
            <a:r>
              <a:rPr lang="en-US" altLang="es-PR" sz="1200" i="1">
                <a:latin typeface="Times New Roman" panose="02020603050405020304" pitchFamily="18" charset="0"/>
              </a:rPr>
              <a:t>Rehabilitation Techniques for Sports Medicine and Athletic Training</a:t>
            </a:r>
            <a:r>
              <a:rPr lang="en-US" altLang="es-PR" sz="1200" b="0">
                <a:latin typeface="Times New Roman" panose="02020603050405020304" pitchFamily="18" charset="0"/>
              </a:rPr>
              <a:t>. 5ta. ed.; (p. 4-6), por</a:t>
            </a:r>
            <a:r>
              <a:rPr lang="es-ES" altLang="es-PR" sz="1200">
                <a:latin typeface="Times New Roman" panose="02020603050405020304" pitchFamily="18" charset="0"/>
              </a:rPr>
              <a:t> </a:t>
            </a:r>
            <a:r>
              <a:rPr lang="es-ES" altLang="es-PR" sz="1200" b="0">
                <a:latin typeface="Times New Roman" panose="02020603050405020304" pitchFamily="18" charset="0"/>
              </a:rPr>
              <a:t>W. E. Prentice (Ed.), 2011, New York, NY: McGraw-Hill, an imprint of The McGraw-Hill Companies, Inc. C</a:t>
            </a:r>
            <a:r>
              <a:rPr lang="en-US" altLang="es-PR" sz="1200" b="0">
                <a:latin typeface="Times New Roman" panose="02020603050405020304" pitchFamily="18" charset="0"/>
              </a:rPr>
              <a:t>opyright 2011 por The McGraw-Hill Companies, Inc.</a:t>
            </a:r>
          </a:p>
        </p:txBody>
      </p:sp>
      <p:pic>
        <p:nvPicPr>
          <p:cNvPr id="74755" name="Picture 19" descr="76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5288" y="1484313"/>
            <a:ext cx="8323262" cy="3937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custDataLst>
      <p:tags r:id="rId1"/>
    </p:custDataLst>
  </p:cSld>
  <p:clrMapOvr>
    <a:masterClrMapping/>
  </p:clrMapOvr>
  <p:transition spd="slow">
    <p:newsflash/>
    <p:sndAc>
      <p:stSnd>
        <p:snd r:embed="rId4" name="breeze.wav"/>
      </p:stSnd>
    </p:sndAc>
  </p:transition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802" name="Text Box 6"/>
          <p:cNvSpPr txBox="1">
            <a:spLocks noChangeArrowheads="1"/>
          </p:cNvSpPr>
          <p:nvPr/>
        </p:nvSpPr>
        <p:spPr bwMode="auto">
          <a:xfrm>
            <a:off x="395288" y="6092825"/>
            <a:ext cx="8964612" cy="360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•"/>
              <a:tabLst>
                <a:tab pos="7485063" algn="l"/>
              </a:tabLst>
              <a:defRPr sz="28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>
              <a:spcBef>
                <a:spcPts val="300"/>
              </a:spcBef>
              <a:buClr>
                <a:schemeClr val="accent2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600">
                <a:solidFill>
                  <a:schemeClr val="accent2"/>
                </a:solidFill>
                <a:latin typeface="Georgia" panose="02040502050405020303" pitchFamily="18" charset="0"/>
              </a:defRPr>
            </a:lvl2pPr>
            <a:lvl3pPr marL="11430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tabLst>
                <a:tab pos="7485063" algn="l"/>
              </a:tabLst>
              <a:defRPr sz="2400">
                <a:solidFill>
                  <a:schemeClr val="accent1"/>
                </a:solidFill>
                <a:latin typeface="Georgia" panose="02040502050405020303" pitchFamily="18" charset="0"/>
              </a:defRPr>
            </a:lvl3pPr>
            <a:lvl4pPr marL="16002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tabLst>
                <a:tab pos="7485063" algn="l"/>
              </a:tabLst>
              <a:defRPr sz="2200">
                <a:solidFill>
                  <a:schemeClr val="accent1"/>
                </a:solidFill>
                <a:latin typeface="Georgia" panose="02040502050405020303" pitchFamily="18" charset="0"/>
              </a:defRPr>
            </a:lvl4pPr>
            <a:lvl5pPr marL="2057400" indent="-228600"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es-ES" altLang="es-PR" sz="1200" i="1">
                <a:latin typeface="Times New Roman" panose="02020603050405020304" pitchFamily="18" charset="0"/>
              </a:rPr>
              <a:t>NOTA</a:t>
            </a:r>
            <a:r>
              <a:rPr lang="es-ES" altLang="es-PR" sz="1200">
                <a:latin typeface="Times New Roman" panose="02020603050405020304" pitchFamily="18" charset="0"/>
              </a:rPr>
              <a:t>.</a:t>
            </a:r>
            <a:r>
              <a:rPr lang="es-ES" altLang="es-PR" sz="1200" b="0">
                <a:latin typeface="Times New Roman" panose="02020603050405020304" pitchFamily="18" charset="0"/>
              </a:rPr>
              <a:t> Adaptado de: </a:t>
            </a:r>
            <a:r>
              <a:rPr lang="en-US" altLang="es-PR" sz="1200" i="1">
                <a:latin typeface="Times New Roman" panose="02020603050405020304" pitchFamily="18" charset="0"/>
              </a:rPr>
              <a:t>Técnicas de Rehabilitación en Medicina Deportiva</a:t>
            </a:r>
            <a:r>
              <a:rPr lang="en-US" altLang="es-PR" sz="1200" b="0">
                <a:latin typeface="Times New Roman" panose="02020603050405020304" pitchFamily="18" charset="0"/>
              </a:rPr>
              <a:t>. 4ta. ed.; (pp. 4-7), por W. E.Prentice, 2009, Barcelona, España: Editorial Paidotribo. Copyright 2009 por William E. Prentice.</a:t>
            </a:r>
          </a:p>
        </p:txBody>
      </p:sp>
      <p:pic>
        <p:nvPicPr>
          <p:cNvPr id="76803" name="Picture 4" descr="75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3850" y="1354138"/>
            <a:ext cx="8351838" cy="4019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custDataLst>
      <p:tags r:id="rId1"/>
    </p:custDataLst>
  </p:cSld>
  <p:clrMapOvr>
    <a:masterClrMapping/>
  </p:clrMapOvr>
  <p:transition spd="slow">
    <p:newsflash/>
    <p:sndAc>
      <p:stSnd>
        <p:snd r:embed="rId4" name="breeze.wav"/>
      </p:stSnd>
    </p:sndAc>
  </p:transition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850" name="Text Box 6"/>
          <p:cNvSpPr txBox="1">
            <a:spLocks noChangeArrowheads="1"/>
          </p:cNvSpPr>
          <p:nvPr/>
        </p:nvSpPr>
        <p:spPr bwMode="auto">
          <a:xfrm>
            <a:off x="323850" y="836613"/>
            <a:ext cx="1800225" cy="568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•"/>
              <a:tabLst>
                <a:tab pos="7485063" algn="l"/>
              </a:tabLst>
              <a:defRPr sz="28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>
              <a:spcBef>
                <a:spcPts val="300"/>
              </a:spcBef>
              <a:buClr>
                <a:schemeClr val="accent2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600">
                <a:solidFill>
                  <a:schemeClr val="accent2"/>
                </a:solidFill>
                <a:latin typeface="Georgia" panose="02040502050405020303" pitchFamily="18" charset="0"/>
              </a:defRPr>
            </a:lvl2pPr>
            <a:lvl3pPr marL="11430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tabLst>
                <a:tab pos="7485063" algn="l"/>
              </a:tabLst>
              <a:defRPr sz="2400">
                <a:solidFill>
                  <a:schemeClr val="accent1"/>
                </a:solidFill>
                <a:latin typeface="Georgia" panose="02040502050405020303" pitchFamily="18" charset="0"/>
              </a:defRPr>
            </a:lvl3pPr>
            <a:lvl4pPr marL="16002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tabLst>
                <a:tab pos="7485063" algn="l"/>
              </a:tabLst>
              <a:defRPr sz="2200">
                <a:solidFill>
                  <a:schemeClr val="accent1"/>
                </a:solidFill>
                <a:latin typeface="Georgia" panose="02040502050405020303" pitchFamily="18" charset="0"/>
              </a:defRPr>
            </a:lvl4pPr>
            <a:lvl5pPr marL="2057400" indent="-228600"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es-ES" altLang="es-PR" sz="1600" i="1">
                <a:latin typeface="Times New Roman" panose="02020603050405020304" pitchFamily="18" charset="0"/>
              </a:rPr>
              <a:t>NOTA</a:t>
            </a:r>
            <a:r>
              <a:rPr lang="es-ES" altLang="es-PR" sz="1600">
                <a:latin typeface="Times New Roman" panose="02020603050405020304" pitchFamily="18" charset="0"/>
              </a:rPr>
              <a:t>.</a:t>
            </a:r>
            <a:r>
              <a:rPr lang="es-ES" altLang="es-PR" sz="1600" b="0">
                <a:latin typeface="Times New Roman" panose="02020603050405020304" pitchFamily="18" charset="0"/>
              </a:rPr>
              <a:t> Adaptado de: “Essential Considerations in Designing a Rehabilitation Program for the Injured Patient,” por W. E. Prentice. En </a:t>
            </a:r>
            <a:r>
              <a:rPr lang="en-US" altLang="es-PR" sz="1600" i="1">
                <a:latin typeface="Times New Roman" panose="02020603050405020304" pitchFamily="18" charset="0"/>
              </a:rPr>
              <a:t>Rehabilitation Techniques for Sports Medicine and Athletic Training</a:t>
            </a:r>
            <a:r>
              <a:rPr lang="en-US" altLang="es-PR" sz="1600" b="0">
                <a:latin typeface="Times New Roman" panose="02020603050405020304" pitchFamily="18" charset="0"/>
              </a:rPr>
              <a:t>. 5ta. ed.; (p. 4), por</a:t>
            </a:r>
            <a:r>
              <a:rPr lang="es-ES" altLang="es-PR" sz="1600">
                <a:latin typeface="Times New Roman" panose="02020603050405020304" pitchFamily="18" charset="0"/>
              </a:rPr>
              <a:t> </a:t>
            </a:r>
            <a:r>
              <a:rPr lang="es-ES" altLang="es-PR" sz="1600" b="0">
                <a:latin typeface="Times New Roman" panose="02020603050405020304" pitchFamily="18" charset="0"/>
              </a:rPr>
              <a:t>W. E. Prentice (Ed.), 2011, New York, NY: McGraw-Hill, an imprint of The McGraw-Hill Companies, Inc. C</a:t>
            </a:r>
            <a:r>
              <a:rPr lang="en-US" altLang="es-PR" sz="1600" b="0">
                <a:latin typeface="Times New Roman" panose="02020603050405020304" pitchFamily="18" charset="0"/>
              </a:rPr>
              <a:t>opyright 2011 por The McGraw-Hill Companies, Inc.</a:t>
            </a:r>
          </a:p>
        </p:txBody>
      </p:sp>
      <p:pic>
        <p:nvPicPr>
          <p:cNvPr id="78851" name="Picture 18" descr="88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55875" y="720725"/>
            <a:ext cx="5976938" cy="566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custDataLst>
      <p:tags r:id="rId1"/>
    </p:custDataLst>
  </p:cSld>
  <p:clrMapOvr>
    <a:masterClrMapping/>
  </p:clrMapOvr>
  <p:transition spd="slow">
    <p:newsflash/>
    <p:sndAc>
      <p:stSnd>
        <p:snd r:embed="rId4" name="breeze.wav"/>
      </p:stSnd>
    </p:sndAc>
  </p:transition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/>
          </p:cNvSpPr>
          <p:nvPr/>
        </p:nvSpPr>
        <p:spPr bwMode="auto">
          <a:xfrm>
            <a:off x="0" y="692150"/>
            <a:ext cx="9144000" cy="360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1pPr>
            <a:lvl2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2pPr>
            <a:lvl3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3pPr>
            <a:lvl4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4pPr>
            <a:lvl5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9pPr>
          </a:lstStyle>
          <a:p>
            <a:pPr algn="ctr">
              <a:lnSpc>
                <a:spcPct val="110000"/>
              </a:lnSpc>
              <a:defRPr/>
            </a:pPr>
            <a:r>
              <a:rPr lang="es-PR" altLang="es-PR" sz="2500" b="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REHABILITACIÓN: </a:t>
            </a:r>
            <a:r>
              <a:rPr lang="es-PR" altLang="es-PR" sz="2500" b="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FISOLOFÍA</a:t>
            </a:r>
          </a:p>
        </p:txBody>
      </p:sp>
      <p:sp>
        <p:nvSpPr>
          <p:cNvPr id="3" name="Title 1"/>
          <p:cNvSpPr>
            <a:spLocks/>
          </p:cNvSpPr>
          <p:nvPr/>
        </p:nvSpPr>
        <p:spPr bwMode="auto">
          <a:xfrm>
            <a:off x="0" y="1125538"/>
            <a:ext cx="9144000" cy="50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1pPr>
            <a:lvl2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2pPr>
            <a:lvl3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3pPr>
            <a:lvl4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4pPr>
            <a:lvl5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9pPr>
          </a:lstStyle>
          <a:p>
            <a:pPr algn="ctr">
              <a:lnSpc>
                <a:spcPct val="120000"/>
              </a:lnSpc>
              <a:defRPr/>
            </a:pPr>
            <a:r>
              <a:rPr lang="es-PR" altLang="es-PR" sz="2800" b="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* El Terapeuta Atlético*</a:t>
            </a:r>
          </a:p>
        </p:txBody>
      </p:sp>
      <p:pic>
        <p:nvPicPr>
          <p:cNvPr id="80900" name="Picture 4" descr="CURVHEAD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71663" y="1747838"/>
            <a:ext cx="5761037" cy="5762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4" name="Title 1"/>
          <p:cNvSpPr>
            <a:spLocks/>
          </p:cNvSpPr>
          <p:nvPr/>
        </p:nvSpPr>
        <p:spPr bwMode="auto">
          <a:xfrm>
            <a:off x="2016125" y="1747838"/>
            <a:ext cx="5400675" cy="477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1pPr>
            <a:lvl2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2pPr>
            <a:lvl3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3pPr>
            <a:lvl4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4pPr>
            <a:lvl5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9pPr>
          </a:lstStyle>
          <a:p>
            <a:pPr algn="ctr">
              <a:lnSpc>
                <a:spcPct val="120000"/>
              </a:lnSpc>
              <a:defRPr/>
            </a:pPr>
            <a:r>
              <a:rPr lang="es-PR" altLang="es-PR" sz="2800" b="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 </a:t>
            </a:r>
            <a:r>
              <a:rPr lang="es-PR" altLang="es-PR" sz="2600" b="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Funciones y Competencias</a:t>
            </a:r>
          </a:p>
        </p:txBody>
      </p:sp>
      <p:sp>
        <p:nvSpPr>
          <p:cNvPr id="736262" name="Text Box 6"/>
          <p:cNvSpPr txBox="1">
            <a:spLocks noChangeArrowheads="1"/>
          </p:cNvSpPr>
          <p:nvPr/>
        </p:nvSpPr>
        <p:spPr bwMode="auto">
          <a:xfrm>
            <a:off x="466725" y="2492375"/>
            <a:ext cx="83185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eaLnBrk="1" hangingPunct="1">
              <a:lnSpc>
                <a:spcPct val="90000"/>
              </a:lnSpc>
              <a:spcBef>
                <a:spcPct val="20000"/>
              </a:spcBef>
              <a:defRPr/>
            </a:pPr>
            <a:r>
              <a:rPr lang="en-US" altLang="es-PR" sz="280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alibri" panose="020F0502020204030204" pitchFamily="34" charset="0"/>
              </a:rPr>
              <a:t>Conocimiento del tratamiento curativo:</a:t>
            </a:r>
            <a:endParaRPr lang="en-US" altLang="es-PR" sz="2500" b="0" i="1">
              <a:solidFill>
                <a:srgbClr val="FF0000"/>
              </a:solidFill>
              <a:latin typeface="Arial Black" panose="020B0A04020102020204" pitchFamily="34" charset="0"/>
            </a:endParaRPr>
          </a:p>
        </p:txBody>
      </p:sp>
      <p:pic>
        <p:nvPicPr>
          <p:cNvPr id="80903" name="Picture 7" descr="Bullets_Arrow_Blue1_Right_03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0825" y="2563813"/>
            <a:ext cx="271463" cy="266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36264" name="Text Box 8"/>
          <p:cNvSpPr txBox="1">
            <a:spLocks noChangeArrowheads="1"/>
          </p:cNvSpPr>
          <p:nvPr/>
        </p:nvSpPr>
        <p:spPr bwMode="auto">
          <a:xfrm>
            <a:off x="1190625" y="3502025"/>
            <a:ext cx="7773988" cy="393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es-ES" altLang="es-PR" sz="2200">
                <a:solidFill>
                  <a:srgbClr val="000000"/>
                </a:solidFill>
                <a:latin typeface="Arial" panose="020B0604020202020204" pitchFamily="34" charset="0"/>
              </a:rPr>
              <a:t>Fase inflamatoria: </a:t>
            </a:r>
            <a:r>
              <a:rPr lang="es-ES" altLang="es-PR" sz="2200" i="1">
                <a:solidFill>
                  <a:srgbClr val="000000"/>
                </a:solidFill>
                <a:latin typeface="Arial" panose="020B0604020202020204" pitchFamily="34" charset="0"/>
              </a:rPr>
              <a:t>PRICER</a:t>
            </a:r>
            <a:endParaRPr lang="en-US" altLang="es-PR" sz="2200" b="0" i="1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80905" name="Picture 9" descr="Bullets_Arrow-Thin_Green_Right_02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71550" y="3535363"/>
            <a:ext cx="284163" cy="288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36266" name="Text Box 10"/>
          <p:cNvSpPr txBox="1">
            <a:spLocks noChangeArrowheads="1"/>
          </p:cNvSpPr>
          <p:nvPr/>
        </p:nvSpPr>
        <p:spPr bwMode="auto">
          <a:xfrm>
            <a:off x="827088" y="2995613"/>
            <a:ext cx="7993062" cy="4127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defRPr/>
            </a:pPr>
            <a:r>
              <a:rPr lang="en-US" altLang="es-PR" sz="2100">
                <a:solidFill>
                  <a:srgbClr val="000000"/>
                </a:solidFill>
              </a:rPr>
              <a:t>Fases de la cicatrización:</a:t>
            </a:r>
            <a:endParaRPr lang="en-US" altLang="es-PR" sz="2100" b="0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80907" name="Picture 11" descr="Bullet_Round_Diamond_Maggenta_02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1188" y="3067050"/>
            <a:ext cx="276225" cy="273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36268" name="Text Box 12"/>
          <p:cNvSpPr txBox="1">
            <a:spLocks noChangeArrowheads="1"/>
          </p:cNvSpPr>
          <p:nvPr/>
        </p:nvSpPr>
        <p:spPr bwMode="auto">
          <a:xfrm>
            <a:off x="1190625" y="3967163"/>
            <a:ext cx="7773988" cy="6953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es-ES" altLang="es-PR" sz="2200" dirty="0">
                <a:solidFill>
                  <a:srgbClr val="000000"/>
                </a:solidFill>
                <a:latin typeface="Arial" panose="020B0604020202020204" pitchFamily="34" charset="0"/>
              </a:rPr>
              <a:t>Fase de reparación</a:t>
            </a:r>
            <a:r>
              <a:rPr lang="es-ES" altLang="es-PR" sz="2200">
                <a:solidFill>
                  <a:srgbClr val="000000"/>
                </a:solidFill>
                <a:latin typeface="Arial" panose="020B0604020202020204" pitchFamily="34" charset="0"/>
              </a:rPr>
              <a:t>, proliferativa </a:t>
            </a:r>
            <a:r>
              <a:rPr lang="es-ES" altLang="es-PR" sz="2200" dirty="0">
                <a:solidFill>
                  <a:srgbClr val="000000"/>
                </a:solidFill>
                <a:latin typeface="Arial" panose="020B0604020202020204" pitchFamily="34" charset="0"/>
              </a:rPr>
              <a:t>o fibroblástica: </a:t>
            </a:r>
            <a:r>
              <a:rPr lang="es-ES" altLang="es-PR" sz="2200" i="1" dirty="0">
                <a:solidFill>
                  <a:srgbClr val="000000"/>
                </a:solidFill>
                <a:latin typeface="Arial" panose="020B0604020202020204" pitchFamily="34" charset="0"/>
              </a:rPr>
              <a:t>Colágeno</a:t>
            </a:r>
            <a:endParaRPr lang="en-US" altLang="es-PR" sz="2200" b="0" i="1" dirty="0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80909" name="Picture 13" descr="Bullets_Arrow-Thin_Green_Right_02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71550" y="4000500"/>
            <a:ext cx="284163" cy="288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36270" name="Text Box 14"/>
          <p:cNvSpPr txBox="1">
            <a:spLocks noChangeArrowheads="1"/>
          </p:cNvSpPr>
          <p:nvPr/>
        </p:nvSpPr>
        <p:spPr bwMode="auto">
          <a:xfrm>
            <a:off x="1190625" y="4691063"/>
            <a:ext cx="7773988" cy="393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es-ES" altLang="es-PR" sz="2200">
                <a:solidFill>
                  <a:srgbClr val="000000"/>
                </a:solidFill>
                <a:latin typeface="Arial" panose="020B0604020202020204" pitchFamily="34" charset="0"/>
              </a:rPr>
              <a:t>Fase de remodelación (o maduración): </a:t>
            </a:r>
            <a:r>
              <a:rPr lang="es-ES" altLang="es-PR" sz="2200" i="1">
                <a:solidFill>
                  <a:srgbClr val="000000"/>
                </a:solidFill>
                <a:latin typeface="Arial" panose="020B0604020202020204" pitchFamily="34" charset="0"/>
              </a:rPr>
              <a:t>Cicatriz</a:t>
            </a:r>
            <a:endParaRPr lang="en-US" altLang="es-PR" sz="2200" b="0" i="1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80911" name="Picture 15" descr="Bullets_Arrow-Thin_Green_Right_02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71550" y="4724400"/>
            <a:ext cx="284163" cy="288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custDataLst>
      <p:tags r:id="rId1"/>
    </p:custDataLst>
  </p:cSld>
  <p:clrMapOvr>
    <a:masterClrMapping/>
  </p:clrMapOvr>
  <p:transition spd="slow">
    <p:newsflash/>
    <p:sndAc>
      <p:stSnd>
        <p:snd r:embed="rId4" name="breeze.wav"/>
      </p:stSnd>
    </p:sndAc>
  </p:transition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/>
          </p:cNvSpPr>
          <p:nvPr/>
        </p:nvSpPr>
        <p:spPr bwMode="auto">
          <a:xfrm>
            <a:off x="0" y="692150"/>
            <a:ext cx="9144000" cy="360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1pPr>
            <a:lvl2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2pPr>
            <a:lvl3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3pPr>
            <a:lvl4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4pPr>
            <a:lvl5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9pPr>
          </a:lstStyle>
          <a:p>
            <a:pPr algn="ctr">
              <a:lnSpc>
                <a:spcPct val="110000"/>
              </a:lnSpc>
              <a:defRPr/>
            </a:pPr>
            <a:r>
              <a:rPr lang="es-PR" altLang="es-PR" sz="2500" b="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REHABILITACIÓN: </a:t>
            </a:r>
            <a:r>
              <a:rPr lang="es-PR" altLang="es-PR" sz="2500" b="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FISOLOFÍA</a:t>
            </a:r>
          </a:p>
        </p:txBody>
      </p:sp>
      <p:sp>
        <p:nvSpPr>
          <p:cNvPr id="3" name="Title 1"/>
          <p:cNvSpPr>
            <a:spLocks/>
          </p:cNvSpPr>
          <p:nvPr/>
        </p:nvSpPr>
        <p:spPr bwMode="auto">
          <a:xfrm>
            <a:off x="0" y="1125538"/>
            <a:ext cx="9144000" cy="50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1pPr>
            <a:lvl2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2pPr>
            <a:lvl3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3pPr>
            <a:lvl4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4pPr>
            <a:lvl5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9pPr>
          </a:lstStyle>
          <a:p>
            <a:pPr algn="ctr">
              <a:lnSpc>
                <a:spcPct val="120000"/>
              </a:lnSpc>
              <a:defRPr/>
            </a:pPr>
            <a:r>
              <a:rPr lang="es-PR" altLang="es-PR" sz="2800" b="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* El Terapeuta Atlético*</a:t>
            </a:r>
          </a:p>
        </p:txBody>
      </p:sp>
      <p:pic>
        <p:nvPicPr>
          <p:cNvPr id="82948" name="Picture 4" descr="CURVHEAD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71663" y="1747838"/>
            <a:ext cx="5761037" cy="5762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4" name="Title 1"/>
          <p:cNvSpPr>
            <a:spLocks/>
          </p:cNvSpPr>
          <p:nvPr/>
        </p:nvSpPr>
        <p:spPr bwMode="auto">
          <a:xfrm>
            <a:off x="2016125" y="1747838"/>
            <a:ext cx="5400675" cy="477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1pPr>
            <a:lvl2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2pPr>
            <a:lvl3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3pPr>
            <a:lvl4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4pPr>
            <a:lvl5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9pPr>
          </a:lstStyle>
          <a:p>
            <a:pPr algn="ctr">
              <a:lnSpc>
                <a:spcPct val="120000"/>
              </a:lnSpc>
              <a:defRPr/>
            </a:pPr>
            <a:r>
              <a:rPr lang="es-PR" altLang="es-PR" sz="2800" b="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 </a:t>
            </a:r>
            <a:r>
              <a:rPr lang="es-PR" altLang="es-PR" sz="2600" b="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Funciones y Competencias</a:t>
            </a:r>
          </a:p>
        </p:txBody>
      </p:sp>
      <p:sp>
        <p:nvSpPr>
          <p:cNvPr id="674822" name="Text Box 6"/>
          <p:cNvSpPr txBox="1">
            <a:spLocks noChangeArrowheads="1"/>
          </p:cNvSpPr>
          <p:nvPr/>
        </p:nvSpPr>
        <p:spPr bwMode="auto">
          <a:xfrm>
            <a:off x="466725" y="2492375"/>
            <a:ext cx="6265863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eaLnBrk="1" hangingPunct="1">
              <a:lnSpc>
                <a:spcPct val="90000"/>
              </a:lnSpc>
              <a:spcBef>
                <a:spcPct val="20000"/>
              </a:spcBef>
              <a:defRPr/>
            </a:pPr>
            <a:r>
              <a:rPr lang="en-US" altLang="es-PR" sz="280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alibri" panose="020F0502020204030204" pitchFamily="34" charset="0"/>
              </a:rPr>
              <a:t>Conocimiento del tratamiento curativo:</a:t>
            </a:r>
            <a:endParaRPr lang="en-US" altLang="es-PR" sz="2500" b="0" i="1">
              <a:solidFill>
                <a:srgbClr val="FF0000"/>
              </a:solidFill>
              <a:latin typeface="Arial Black" panose="020B0A04020102020204" pitchFamily="34" charset="0"/>
            </a:endParaRPr>
          </a:p>
        </p:txBody>
      </p:sp>
      <p:pic>
        <p:nvPicPr>
          <p:cNvPr id="82951" name="Picture 7" descr="Bullets_Arrow_Blue1_Right_03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0825" y="2563813"/>
            <a:ext cx="271463" cy="266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74824" name="Text Box 8"/>
          <p:cNvSpPr txBox="1">
            <a:spLocks noChangeArrowheads="1"/>
          </p:cNvSpPr>
          <p:nvPr/>
        </p:nvSpPr>
        <p:spPr bwMode="auto">
          <a:xfrm>
            <a:off x="1190625" y="3500438"/>
            <a:ext cx="2589213" cy="393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es-ES" altLang="es-PR" sz="2200">
                <a:solidFill>
                  <a:srgbClr val="000000"/>
                </a:solidFill>
                <a:latin typeface="Arial" panose="020B0604020202020204" pitchFamily="34" charset="0"/>
              </a:rPr>
              <a:t>Specific</a:t>
            </a:r>
            <a:endParaRPr lang="en-US" altLang="es-PR" sz="2200" b="0" i="1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82953" name="Picture 9" descr="Bullets_Arrow-Thin_Green_Right_02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71550" y="3533775"/>
            <a:ext cx="284163" cy="288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74826" name="Text Box 10"/>
          <p:cNvSpPr txBox="1">
            <a:spLocks noChangeArrowheads="1"/>
          </p:cNvSpPr>
          <p:nvPr/>
        </p:nvSpPr>
        <p:spPr bwMode="auto">
          <a:xfrm>
            <a:off x="827088" y="2995613"/>
            <a:ext cx="8137525" cy="4429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defRPr/>
            </a:pPr>
            <a:r>
              <a:rPr lang="en-US" altLang="es-PR" sz="2100">
                <a:solidFill>
                  <a:srgbClr val="000000"/>
                </a:solidFill>
              </a:rPr>
              <a:t>Principio SAID - </a:t>
            </a:r>
            <a:r>
              <a:rPr lang="en-US" altLang="es-PR" sz="2100" u="sng">
                <a:solidFill>
                  <a:srgbClr val="000000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Progresivo</a:t>
            </a:r>
            <a:r>
              <a:rPr lang="en-US" altLang="es-PR" sz="2100">
                <a:solidFill>
                  <a:srgbClr val="000000"/>
                </a:solidFill>
              </a:rPr>
              <a:t>: </a:t>
            </a:r>
            <a:r>
              <a:rPr lang="en-US" altLang="es-PR" sz="2300" i="1">
                <a:solidFill>
                  <a:srgbClr val="000000"/>
                </a:solidFill>
                <a:latin typeface="Calibri" panose="020F0502020204030204" pitchFamily="34" charset="0"/>
              </a:rPr>
              <a:t>Proporcional al proceso curativo</a:t>
            </a:r>
            <a:endParaRPr lang="en-US" altLang="es-PR" sz="2300" b="0" i="1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Calibri" panose="020F0502020204030204" pitchFamily="34" charset="0"/>
            </a:endParaRPr>
          </a:p>
        </p:txBody>
      </p:sp>
      <p:pic>
        <p:nvPicPr>
          <p:cNvPr id="82955" name="Picture 11" descr="Bullet_Round_Diamond_Maggenta_02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1188" y="3067050"/>
            <a:ext cx="276225" cy="273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74828" name="Text Box 12"/>
          <p:cNvSpPr txBox="1">
            <a:spLocks noChangeArrowheads="1"/>
          </p:cNvSpPr>
          <p:nvPr/>
        </p:nvSpPr>
        <p:spPr bwMode="auto">
          <a:xfrm>
            <a:off x="1190625" y="3894138"/>
            <a:ext cx="6765925" cy="393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es-ES" altLang="es-PR" sz="2200">
                <a:solidFill>
                  <a:srgbClr val="000000"/>
                </a:solidFill>
                <a:latin typeface="Arial" panose="020B0604020202020204" pitchFamily="34" charset="0"/>
              </a:rPr>
              <a:t>Adaptation</a:t>
            </a:r>
            <a:endParaRPr lang="en-US" altLang="es-PR" sz="2200" b="0" i="1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82957" name="Picture 13" descr="Bullets_Arrow-Thin_Green_Right_02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71550" y="3927475"/>
            <a:ext cx="284163" cy="288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74830" name="Text Box 14"/>
          <p:cNvSpPr txBox="1">
            <a:spLocks noChangeArrowheads="1"/>
          </p:cNvSpPr>
          <p:nvPr/>
        </p:nvSpPr>
        <p:spPr bwMode="auto">
          <a:xfrm>
            <a:off x="1190625" y="4325938"/>
            <a:ext cx="7053263" cy="393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es-ES" altLang="es-PR" sz="2200">
                <a:solidFill>
                  <a:srgbClr val="000000"/>
                </a:solidFill>
                <a:latin typeface="Arial" panose="020B0604020202020204" pitchFamily="34" charset="0"/>
              </a:rPr>
              <a:t>Imposed</a:t>
            </a:r>
            <a:endParaRPr lang="en-US" altLang="es-PR" sz="2200" b="0" i="1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82959" name="Picture 15" descr="Bullets_Arrow-Thin_Green_Right_02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71550" y="4359275"/>
            <a:ext cx="284163" cy="288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74832" name="Text Box 16"/>
          <p:cNvSpPr txBox="1">
            <a:spLocks noChangeArrowheads="1"/>
          </p:cNvSpPr>
          <p:nvPr/>
        </p:nvSpPr>
        <p:spPr bwMode="auto">
          <a:xfrm>
            <a:off x="1190625" y="4762500"/>
            <a:ext cx="7053263" cy="393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es-ES" altLang="es-PR" sz="2200">
                <a:solidFill>
                  <a:srgbClr val="000000"/>
                </a:solidFill>
                <a:latin typeface="Arial" panose="020B0604020202020204" pitchFamily="34" charset="0"/>
              </a:rPr>
              <a:t>Demand</a:t>
            </a:r>
            <a:endParaRPr lang="en-US" altLang="es-PR" sz="2200" b="0" i="1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82961" name="Picture 17" descr="Bullets_Arrow-Thin_Green_Right_02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71550" y="4795838"/>
            <a:ext cx="284163" cy="288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custDataLst>
      <p:tags r:id="rId1"/>
    </p:custDataLst>
  </p:cSld>
  <p:clrMapOvr>
    <a:masterClrMapping/>
  </p:clrMapOvr>
  <p:transition spd="slow">
    <p:newsflash/>
    <p:sndAc>
      <p:stSnd>
        <p:snd r:embed="rId4" name="breeze.wav"/>
      </p:stSnd>
    </p:sndAc>
  </p:transition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4994" name="Picture 4" descr="83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08175" y="746125"/>
            <a:ext cx="7056438" cy="5635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4995" name="Text Box 6"/>
          <p:cNvSpPr txBox="1">
            <a:spLocks noChangeArrowheads="1"/>
          </p:cNvSpPr>
          <p:nvPr/>
        </p:nvSpPr>
        <p:spPr bwMode="auto">
          <a:xfrm>
            <a:off x="179388" y="836613"/>
            <a:ext cx="1800225" cy="568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•"/>
              <a:tabLst>
                <a:tab pos="7485063" algn="l"/>
              </a:tabLst>
              <a:defRPr sz="28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>
              <a:spcBef>
                <a:spcPts val="300"/>
              </a:spcBef>
              <a:buClr>
                <a:schemeClr val="accent2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600">
                <a:solidFill>
                  <a:schemeClr val="accent2"/>
                </a:solidFill>
                <a:latin typeface="Georgia" panose="02040502050405020303" pitchFamily="18" charset="0"/>
              </a:defRPr>
            </a:lvl2pPr>
            <a:lvl3pPr marL="11430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tabLst>
                <a:tab pos="7485063" algn="l"/>
              </a:tabLst>
              <a:defRPr sz="2400">
                <a:solidFill>
                  <a:schemeClr val="accent1"/>
                </a:solidFill>
                <a:latin typeface="Georgia" panose="02040502050405020303" pitchFamily="18" charset="0"/>
              </a:defRPr>
            </a:lvl3pPr>
            <a:lvl4pPr marL="16002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tabLst>
                <a:tab pos="7485063" algn="l"/>
              </a:tabLst>
              <a:defRPr sz="2200">
                <a:solidFill>
                  <a:schemeClr val="accent1"/>
                </a:solidFill>
                <a:latin typeface="Georgia" panose="02040502050405020303" pitchFamily="18" charset="0"/>
              </a:defRPr>
            </a:lvl4pPr>
            <a:lvl5pPr marL="2057400" indent="-228600"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es-ES" altLang="es-PR" sz="1600" i="1">
                <a:latin typeface="Times New Roman" panose="02020603050405020304" pitchFamily="18" charset="0"/>
              </a:rPr>
              <a:t>NOTA</a:t>
            </a:r>
            <a:r>
              <a:rPr lang="es-ES" altLang="es-PR" sz="1600">
                <a:latin typeface="Times New Roman" panose="02020603050405020304" pitchFamily="18" charset="0"/>
              </a:rPr>
              <a:t>.</a:t>
            </a:r>
            <a:r>
              <a:rPr lang="es-ES" altLang="es-PR" sz="1600" b="0">
                <a:latin typeface="Times New Roman" panose="02020603050405020304" pitchFamily="18" charset="0"/>
              </a:rPr>
              <a:t> Adaptado de: “Essential Considerations in Designing a Rehabilitation Program for the Injured Patient,” por W. E. Prentice. En </a:t>
            </a:r>
            <a:r>
              <a:rPr lang="en-US" altLang="es-PR" sz="1600" i="1">
                <a:latin typeface="Times New Roman" panose="02020603050405020304" pitchFamily="18" charset="0"/>
              </a:rPr>
              <a:t>Rehabilitation Techniques for Sports Medicine and Athletic Training</a:t>
            </a:r>
            <a:r>
              <a:rPr lang="en-US" altLang="es-PR" sz="1600" b="0">
                <a:latin typeface="Times New Roman" panose="02020603050405020304" pitchFamily="18" charset="0"/>
              </a:rPr>
              <a:t>. 5ta. ed.; (p. 4), por</a:t>
            </a:r>
            <a:r>
              <a:rPr lang="es-ES" altLang="es-PR" sz="1600">
                <a:latin typeface="Times New Roman" panose="02020603050405020304" pitchFamily="18" charset="0"/>
              </a:rPr>
              <a:t> </a:t>
            </a:r>
            <a:r>
              <a:rPr lang="es-ES" altLang="es-PR" sz="1600" b="0">
                <a:latin typeface="Times New Roman" panose="02020603050405020304" pitchFamily="18" charset="0"/>
              </a:rPr>
              <a:t>W. E. Prentice (Ed.), 2011, New York, NY: McGraw-Hill, an imprint of The McGraw-Hill Companies, Inc. C</a:t>
            </a:r>
            <a:r>
              <a:rPr lang="en-US" altLang="es-PR" sz="1600" b="0">
                <a:latin typeface="Times New Roman" panose="02020603050405020304" pitchFamily="18" charset="0"/>
              </a:rPr>
              <a:t>opyright 2011 por The McGraw-Hill Companies, Inc.</a:t>
            </a:r>
          </a:p>
        </p:txBody>
      </p:sp>
    </p:spTree>
    <p:custDataLst>
      <p:tags r:id="rId1"/>
    </p:custDataLst>
  </p:cSld>
  <p:clrMapOvr>
    <a:masterClrMapping/>
  </p:clrMapOvr>
  <p:transition spd="slow">
    <p:newsflash/>
    <p:sndAc>
      <p:stSnd>
        <p:snd r:embed="rId4" name="breeze.wav"/>
      </p:stSnd>
    </p:sndAc>
  </p:transition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314" name="Picture 22" descr="Rehab_Lesiones_Consideraciones_BANNER-F_01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4688" y="960438"/>
            <a:ext cx="8001000" cy="5276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custDataLst>
      <p:tags r:id="rId1"/>
    </p:custDataLst>
  </p:cSld>
  <p:clrMapOvr>
    <a:masterClrMapping/>
  </p:clrMapOvr>
  <p:transition spd="slow">
    <p:wedge/>
    <p:sndAc>
      <p:stSnd>
        <p:snd r:embed="rId4" name="breeze.wav"/>
      </p:stSnd>
    </p:sndAc>
  </p:transition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042" name="Text Box 6"/>
          <p:cNvSpPr txBox="1">
            <a:spLocks noChangeArrowheads="1"/>
          </p:cNvSpPr>
          <p:nvPr/>
        </p:nvSpPr>
        <p:spPr bwMode="auto">
          <a:xfrm>
            <a:off x="468313" y="836613"/>
            <a:ext cx="1800225" cy="568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•"/>
              <a:tabLst>
                <a:tab pos="7485063" algn="l"/>
              </a:tabLst>
              <a:defRPr sz="28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>
              <a:spcBef>
                <a:spcPts val="300"/>
              </a:spcBef>
              <a:buClr>
                <a:schemeClr val="accent2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600">
                <a:solidFill>
                  <a:schemeClr val="accent2"/>
                </a:solidFill>
                <a:latin typeface="Georgia" panose="02040502050405020303" pitchFamily="18" charset="0"/>
              </a:defRPr>
            </a:lvl2pPr>
            <a:lvl3pPr marL="11430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tabLst>
                <a:tab pos="7485063" algn="l"/>
              </a:tabLst>
              <a:defRPr sz="2400">
                <a:solidFill>
                  <a:schemeClr val="accent1"/>
                </a:solidFill>
                <a:latin typeface="Georgia" panose="02040502050405020303" pitchFamily="18" charset="0"/>
              </a:defRPr>
            </a:lvl3pPr>
            <a:lvl4pPr marL="16002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tabLst>
                <a:tab pos="7485063" algn="l"/>
              </a:tabLst>
              <a:defRPr sz="2200">
                <a:solidFill>
                  <a:schemeClr val="accent1"/>
                </a:solidFill>
                <a:latin typeface="Georgia" panose="02040502050405020303" pitchFamily="18" charset="0"/>
              </a:defRPr>
            </a:lvl4pPr>
            <a:lvl5pPr marL="2057400" indent="-228600"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es-ES" altLang="es-PR" sz="1600" i="1">
                <a:latin typeface="Times New Roman" panose="02020603050405020304" pitchFamily="18" charset="0"/>
              </a:rPr>
              <a:t>NOTA</a:t>
            </a:r>
            <a:r>
              <a:rPr lang="es-ES" altLang="es-PR" sz="1600">
                <a:latin typeface="Times New Roman" panose="02020603050405020304" pitchFamily="18" charset="0"/>
              </a:rPr>
              <a:t>.</a:t>
            </a:r>
            <a:r>
              <a:rPr lang="es-ES" altLang="es-PR" sz="1600" b="0">
                <a:latin typeface="Times New Roman" panose="02020603050405020304" pitchFamily="18" charset="0"/>
              </a:rPr>
              <a:t> Adaptado de: “Essential Considerations in Designing a Rehabilitation Program for the Injured Patient,” por W. E. Prentice. En </a:t>
            </a:r>
            <a:r>
              <a:rPr lang="en-US" altLang="es-PR" sz="1600" i="1">
                <a:latin typeface="Times New Roman" panose="02020603050405020304" pitchFamily="18" charset="0"/>
              </a:rPr>
              <a:t>Rehabilitation Techniques for Sports Medicine and Athletic Training</a:t>
            </a:r>
            <a:r>
              <a:rPr lang="en-US" altLang="es-PR" sz="1600" b="0">
                <a:latin typeface="Times New Roman" panose="02020603050405020304" pitchFamily="18" charset="0"/>
              </a:rPr>
              <a:t>. 5ta. ed.; (p. 4), por</a:t>
            </a:r>
            <a:r>
              <a:rPr lang="es-ES" altLang="es-PR" sz="1600">
                <a:latin typeface="Times New Roman" panose="02020603050405020304" pitchFamily="18" charset="0"/>
              </a:rPr>
              <a:t> </a:t>
            </a:r>
            <a:r>
              <a:rPr lang="es-ES" altLang="es-PR" sz="1600" b="0">
                <a:latin typeface="Times New Roman" panose="02020603050405020304" pitchFamily="18" charset="0"/>
              </a:rPr>
              <a:t>W. E. Prentice (Ed.), 2011, New York, NY: McGraw-Hill, an imprint of The McGraw-Hill Companies, Inc. C</a:t>
            </a:r>
            <a:r>
              <a:rPr lang="en-US" altLang="es-PR" sz="1600" b="0">
                <a:latin typeface="Times New Roman" panose="02020603050405020304" pitchFamily="18" charset="0"/>
              </a:rPr>
              <a:t>opyright 2011 por The McGraw-Hill Companies, Inc.</a:t>
            </a:r>
          </a:p>
        </p:txBody>
      </p:sp>
      <p:pic>
        <p:nvPicPr>
          <p:cNvPr id="87043" name="Picture 5" descr="84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771775" y="836613"/>
            <a:ext cx="5437188" cy="5507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custDataLst>
      <p:tags r:id="rId1"/>
    </p:custDataLst>
  </p:cSld>
  <p:clrMapOvr>
    <a:masterClrMapping/>
  </p:clrMapOvr>
  <p:transition spd="slow">
    <p:newsflash/>
    <p:sndAc>
      <p:stSnd>
        <p:snd r:embed="rId4" name="breeze.wav"/>
      </p:stSnd>
    </p:sndAc>
  </p:transition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/>
          </p:cNvSpPr>
          <p:nvPr/>
        </p:nvSpPr>
        <p:spPr bwMode="auto">
          <a:xfrm>
            <a:off x="0" y="692150"/>
            <a:ext cx="9144000" cy="360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1pPr>
            <a:lvl2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2pPr>
            <a:lvl3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3pPr>
            <a:lvl4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4pPr>
            <a:lvl5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9pPr>
          </a:lstStyle>
          <a:p>
            <a:pPr algn="ctr">
              <a:lnSpc>
                <a:spcPct val="110000"/>
              </a:lnSpc>
              <a:defRPr/>
            </a:pPr>
            <a:r>
              <a:rPr lang="es-PR" altLang="es-PR" sz="2500" b="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REHABILITACIÓN: </a:t>
            </a:r>
            <a:r>
              <a:rPr lang="es-PR" altLang="es-PR" sz="2500" b="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FISOLOFÍA</a:t>
            </a:r>
          </a:p>
        </p:txBody>
      </p:sp>
      <p:sp>
        <p:nvSpPr>
          <p:cNvPr id="3" name="Title 1"/>
          <p:cNvSpPr>
            <a:spLocks/>
          </p:cNvSpPr>
          <p:nvPr/>
        </p:nvSpPr>
        <p:spPr bwMode="auto">
          <a:xfrm>
            <a:off x="0" y="1125538"/>
            <a:ext cx="9144000" cy="50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1pPr>
            <a:lvl2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2pPr>
            <a:lvl3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3pPr>
            <a:lvl4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4pPr>
            <a:lvl5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9pPr>
          </a:lstStyle>
          <a:p>
            <a:pPr algn="ctr">
              <a:lnSpc>
                <a:spcPct val="120000"/>
              </a:lnSpc>
              <a:defRPr/>
            </a:pPr>
            <a:r>
              <a:rPr lang="es-PR" altLang="es-PR" sz="2800" b="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* El Terapeuta Atlético*</a:t>
            </a:r>
          </a:p>
        </p:txBody>
      </p:sp>
      <p:pic>
        <p:nvPicPr>
          <p:cNvPr id="89092" name="Picture 4" descr="CURVHEAD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71663" y="1747838"/>
            <a:ext cx="5761037" cy="5762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4" name="Title 1"/>
          <p:cNvSpPr>
            <a:spLocks/>
          </p:cNvSpPr>
          <p:nvPr/>
        </p:nvSpPr>
        <p:spPr bwMode="auto">
          <a:xfrm>
            <a:off x="2016125" y="1747838"/>
            <a:ext cx="5400675" cy="477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1pPr>
            <a:lvl2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2pPr>
            <a:lvl3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3pPr>
            <a:lvl4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4pPr>
            <a:lvl5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9pPr>
          </a:lstStyle>
          <a:p>
            <a:pPr algn="ctr">
              <a:lnSpc>
                <a:spcPct val="120000"/>
              </a:lnSpc>
              <a:defRPr/>
            </a:pPr>
            <a:r>
              <a:rPr lang="es-PR" altLang="es-PR" sz="2800" b="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 </a:t>
            </a:r>
            <a:r>
              <a:rPr lang="es-PR" altLang="es-PR" sz="2600" b="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Funciones y Competencias</a:t>
            </a:r>
          </a:p>
        </p:txBody>
      </p:sp>
      <p:sp>
        <p:nvSpPr>
          <p:cNvPr id="684038" name="Text Box 6"/>
          <p:cNvSpPr txBox="1">
            <a:spLocks noChangeArrowheads="1"/>
          </p:cNvSpPr>
          <p:nvPr/>
        </p:nvSpPr>
        <p:spPr bwMode="auto">
          <a:xfrm>
            <a:off x="466725" y="2492375"/>
            <a:ext cx="8281988" cy="860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eaLnBrk="1" hangingPunct="1">
              <a:lnSpc>
                <a:spcPct val="90000"/>
              </a:lnSpc>
              <a:spcBef>
                <a:spcPct val="20000"/>
              </a:spcBef>
              <a:defRPr/>
            </a:pPr>
            <a:r>
              <a:rPr lang="en-US" altLang="es-PR" sz="280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alibri" panose="020F0502020204030204" pitchFamily="34" charset="0"/>
              </a:rPr>
              <a:t>Conocimiento de los aspectos psicologicos de la rehabilitación:</a:t>
            </a:r>
            <a:endParaRPr lang="en-US" altLang="es-PR" sz="2500" b="0" i="1">
              <a:solidFill>
                <a:srgbClr val="FF0000"/>
              </a:solidFill>
              <a:latin typeface="Arial Black" panose="020B0A04020102020204" pitchFamily="34" charset="0"/>
            </a:endParaRPr>
          </a:p>
        </p:txBody>
      </p:sp>
      <p:pic>
        <p:nvPicPr>
          <p:cNvPr id="89095" name="Picture 7" descr="Bullets_Arrow_Blue1_Right_03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0825" y="2563813"/>
            <a:ext cx="271463" cy="266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84040" name="Text Box 8"/>
          <p:cNvSpPr txBox="1">
            <a:spLocks noChangeArrowheads="1"/>
          </p:cNvSpPr>
          <p:nvPr/>
        </p:nvSpPr>
        <p:spPr bwMode="auto">
          <a:xfrm>
            <a:off x="827088" y="3500438"/>
            <a:ext cx="8137525" cy="4127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defRPr/>
            </a:pPr>
            <a:r>
              <a:rPr lang="en-US" altLang="es-PR" sz="2100">
                <a:solidFill>
                  <a:srgbClr val="000000"/>
                </a:solidFill>
              </a:rPr>
              <a:t>Reacciones emocionales - </a:t>
            </a:r>
            <a:r>
              <a:rPr lang="en-US" altLang="es-PR" sz="2100" i="1">
                <a:solidFill>
                  <a:srgbClr val="000000"/>
                </a:solidFill>
              </a:rPr>
              <a:t>Estrategias</a:t>
            </a:r>
            <a:endParaRPr lang="en-US" altLang="es-PR" sz="2300" b="0" i="1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Calibri" panose="020F0502020204030204" pitchFamily="34" charset="0"/>
            </a:endParaRPr>
          </a:p>
        </p:txBody>
      </p:sp>
      <p:pic>
        <p:nvPicPr>
          <p:cNvPr id="89097" name="Picture 9" descr="Bullet_Round_Diamond_Maggenta_02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1188" y="3571875"/>
            <a:ext cx="276225" cy="273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84042" name="Text Box 10"/>
          <p:cNvSpPr txBox="1">
            <a:spLocks noChangeArrowheads="1"/>
          </p:cNvSpPr>
          <p:nvPr/>
        </p:nvSpPr>
        <p:spPr bwMode="auto">
          <a:xfrm>
            <a:off x="827088" y="3952875"/>
            <a:ext cx="8137525" cy="4127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defRPr/>
            </a:pPr>
            <a:r>
              <a:rPr lang="en-US" altLang="es-PR" sz="2100">
                <a:solidFill>
                  <a:srgbClr val="000000"/>
                </a:solidFill>
              </a:rPr>
              <a:t>Mejorar ejecutoria deportiva - </a:t>
            </a:r>
            <a:r>
              <a:rPr lang="en-US" altLang="es-PR" sz="2100" i="1">
                <a:solidFill>
                  <a:srgbClr val="000000"/>
                </a:solidFill>
              </a:rPr>
              <a:t>Estrategias</a:t>
            </a:r>
            <a:endParaRPr lang="en-US" altLang="es-PR" sz="2300" b="0" i="1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Calibri" panose="020F0502020204030204" pitchFamily="34" charset="0"/>
            </a:endParaRPr>
          </a:p>
        </p:txBody>
      </p:sp>
      <p:pic>
        <p:nvPicPr>
          <p:cNvPr id="89099" name="Picture 11" descr="Bullet_Round_Diamond_Maggenta_02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1188" y="4024313"/>
            <a:ext cx="276225" cy="273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custDataLst>
      <p:tags r:id="rId1"/>
    </p:custDataLst>
  </p:cSld>
  <p:clrMapOvr>
    <a:masterClrMapping/>
  </p:clrMapOvr>
  <p:transition spd="slow">
    <p:newsflash/>
    <p:sndAc>
      <p:stSnd>
        <p:snd r:embed="rId4" name="breeze.wav"/>
      </p:stSnd>
    </p:sndAc>
  </p:transition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1138" name="Picture 12" descr="89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9388" y="2557463"/>
            <a:ext cx="8642350" cy="3032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1139" name="Text Box 6"/>
          <p:cNvSpPr txBox="1">
            <a:spLocks noChangeArrowheads="1"/>
          </p:cNvSpPr>
          <p:nvPr/>
        </p:nvSpPr>
        <p:spPr bwMode="auto">
          <a:xfrm>
            <a:off x="179388" y="5805488"/>
            <a:ext cx="8893175" cy="576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•"/>
              <a:tabLst>
                <a:tab pos="7485063" algn="l"/>
              </a:tabLst>
              <a:defRPr sz="28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>
              <a:spcBef>
                <a:spcPts val="300"/>
              </a:spcBef>
              <a:buClr>
                <a:schemeClr val="accent2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600">
                <a:solidFill>
                  <a:schemeClr val="accent2"/>
                </a:solidFill>
                <a:latin typeface="Georgia" panose="02040502050405020303" pitchFamily="18" charset="0"/>
              </a:defRPr>
            </a:lvl2pPr>
            <a:lvl3pPr marL="11430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tabLst>
                <a:tab pos="7485063" algn="l"/>
              </a:tabLst>
              <a:defRPr sz="2400">
                <a:solidFill>
                  <a:schemeClr val="accent1"/>
                </a:solidFill>
                <a:latin typeface="Georgia" panose="02040502050405020303" pitchFamily="18" charset="0"/>
              </a:defRPr>
            </a:lvl3pPr>
            <a:lvl4pPr marL="16002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tabLst>
                <a:tab pos="7485063" algn="l"/>
              </a:tabLst>
              <a:defRPr sz="2200">
                <a:solidFill>
                  <a:schemeClr val="accent1"/>
                </a:solidFill>
                <a:latin typeface="Georgia" panose="02040502050405020303" pitchFamily="18" charset="0"/>
              </a:defRPr>
            </a:lvl4pPr>
            <a:lvl5pPr marL="2057400" indent="-228600"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es-ES" altLang="es-PR" sz="1200" i="1">
                <a:latin typeface="Times New Roman" panose="02020603050405020304" pitchFamily="18" charset="0"/>
              </a:rPr>
              <a:t>NOTA</a:t>
            </a:r>
            <a:r>
              <a:rPr lang="es-ES" altLang="es-PR" sz="1200">
                <a:latin typeface="Times New Roman" panose="02020603050405020304" pitchFamily="18" charset="0"/>
              </a:rPr>
              <a:t>.</a:t>
            </a:r>
            <a:r>
              <a:rPr lang="es-ES" altLang="es-PR" sz="1200" b="0">
                <a:latin typeface="Times New Roman" panose="02020603050405020304" pitchFamily="18" charset="0"/>
              </a:rPr>
              <a:t> Adaptado de: “Essential Considerations in Designing a Rehabilitation Program for the Injured Patient,” por W. E. Prentice. En </a:t>
            </a:r>
            <a:r>
              <a:rPr lang="en-US" altLang="es-PR" sz="1200" i="1">
                <a:latin typeface="Times New Roman" panose="02020603050405020304" pitchFamily="18" charset="0"/>
              </a:rPr>
              <a:t>Rehabilitation Techniques for Sports Medicine and Athletic Training</a:t>
            </a:r>
            <a:r>
              <a:rPr lang="en-US" altLang="es-PR" sz="1200" b="0">
                <a:latin typeface="Times New Roman" panose="02020603050405020304" pitchFamily="18" charset="0"/>
              </a:rPr>
              <a:t>. 5ta. ed.; (p. 5), por</a:t>
            </a:r>
            <a:r>
              <a:rPr lang="es-ES" altLang="es-PR" sz="1200">
                <a:latin typeface="Times New Roman" panose="02020603050405020304" pitchFamily="18" charset="0"/>
              </a:rPr>
              <a:t> </a:t>
            </a:r>
            <a:r>
              <a:rPr lang="es-ES" altLang="es-PR" sz="1200" b="0">
                <a:latin typeface="Times New Roman" panose="02020603050405020304" pitchFamily="18" charset="0"/>
              </a:rPr>
              <a:t>W. E. Prentice (Ed.), 2011, New York, NY: McGraw-Hill, an imprint of The McGraw-Hill Companies, Inc. C</a:t>
            </a:r>
            <a:r>
              <a:rPr lang="en-US" altLang="es-PR" sz="1200" b="0">
                <a:latin typeface="Times New Roman" panose="02020603050405020304" pitchFamily="18" charset="0"/>
              </a:rPr>
              <a:t>opyright 2011 por The McGraw-Hill Companies, Inc.</a:t>
            </a:r>
          </a:p>
        </p:txBody>
      </p:sp>
      <p:sp>
        <p:nvSpPr>
          <p:cNvPr id="2" name="Title 1"/>
          <p:cNvSpPr>
            <a:spLocks/>
          </p:cNvSpPr>
          <p:nvPr/>
        </p:nvSpPr>
        <p:spPr bwMode="auto">
          <a:xfrm>
            <a:off x="0" y="692150"/>
            <a:ext cx="9144000" cy="360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1pPr>
            <a:lvl2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2pPr>
            <a:lvl3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3pPr>
            <a:lvl4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4pPr>
            <a:lvl5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9pPr>
          </a:lstStyle>
          <a:p>
            <a:pPr algn="ctr">
              <a:lnSpc>
                <a:spcPct val="110000"/>
              </a:lnSpc>
              <a:defRPr/>
            </a:pPr>
            <a:r>
              <a:rPr lang="es-PR" altLang="es-PR" sz="2500" b="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REHABILITACIÓN: </a:t>
            </a:r>
            <a:r>
              <a:rPr lang="es-PR" altLang="es-PR" sz="2500" b="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FISOLOFÍA</a:t>
            </a:r>
          </a:p>
        </p:txBody>
      </p:sp>
      <p:sp>
        <p:nvSpPr>
          <p:cNvPr id="3" name="Title 1"/>
          <p:cNvSpPr>
            <a:spLocks/>
          </p:cNvSpPr>
          <p:nvPr/>
        </p:nvSpPr>
        <p:spPr bwMode="auto">
          <a:xfrm>
            <a:off x="0" y="1125538"/>
            <a:ext cx="9144000" cy="50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1pPr>
            <a:lvl2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2pPr>
            <a:lvl3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3pPr>
            <a:lvl4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4pPr>
            <a:lvl5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9pPr>
          </a:lstStyle>
          <a:p>
            <a:pPr algn="ctr">
              <a:lnSpc>
                <a:spcPct val="120000"/>
              </a:lnSpc>
              <a:defRPr/>
            </a:pPr>
            <a:r>
              <a:rPr lang="es-PR" altLang="es-PR" sz="2800" b="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* El Terapeuta Atlético*</a:t>
            </a:r>
          </a:p>
        </p:txBody>
      </p:sp>
      <p:pic>
        <p:nvPicPr>
          <p:cNvPr id="91142" name="Picture 16" descr="CURVHEAD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71663" y="1747838"/>
            <a:ext cx="5761037" cy="5762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4" name="Title 1"/>
          <p:cNvSpPr>
            <a:spLocks/>
          </p:cNvSpPr>
          <p:nvPr/>
        </p:nvSpPr>
        <p:spPr bwMode="auto">
          <a:xfrm>
            <a:off x="2016125" y="1747838"/>
            <a:ext cx="5400675" cy="477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1pPr>
            <a:lvl2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2pPr>
            <a:lvl3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3pPr>
            <a:lvl4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4pPr>
            <a:lvl5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9pPr>
          </a:lstStyle>
          <a:p>
            <a:pPr algn="ctr">
              <a:lnSpc>
                <a:spcPct val="120000"/>
              </a:lnSpc>
              <a:defRPr/>
            </a:pPr>
            <a:r>
              <a:rPr lang="es-PR" altLang="es-PR" sz="2800" b="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 </a:t>
            </a:r>
            <a:r>
              <a:rPr lang="es-PR" altLang="es-PR" sz="2600" b="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Funciones y Competencias</a:t>
            </a:r>
          </a:p>
        </p:txBody>
      </p:sp>
    </p:spTree>
    <p:custDataLst>
      <p:tags r:id="rId1"/>
    </p:custDataLst>
  </p:cSld>
  <p:clrMapOvr>
    <a:masterClrMapping/>
  </p:clrMapOvr>
  <p:transition spd="slow">
    <p:newsflash/>
    <p:sndAc>
      <p:stSnd>
        <p:snd r:embed="rId4" name="breeze.wav"/>
      </p:stSnd>
    </p:sndAc>
  </p:transition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/>
          </p:cNvSpPr>
          <p:nvPr/>
        </p:nvSpPr>
        <p:spPr bwMode="auto">
          <a:xfrm>
            <a:off x="0" y="692150"/>
            <a:ext cx="9144000" cy="360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1pPr>
            <a:lvl2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2pPr>
            <a:lvl3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3pPr>
            <a:lvl4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4pPr>
            <a:lvl5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9pPr>
          </a:lstStyle>
          <a:p>
            <a:pPr algn="ctr">
              <a:lnSpc>
                <a:spcPct val="110000"/>
              </a:lnSpc>
              <a:defRPr/>
            </a:pPr>
            <a:r>
              <a:rPr lang="es-PR" altLang="es-PR" sz="2500" b="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REHABILITACIÓN: </a:t>
            </a:r>
            <a:r>
              <a:rPr lang="es-PR" altLang="es-PR" sz="2500" b="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FISOLOFÍA</a:t>
            </a:r>
          </a:p>
        </p:txBody>
      </p:sp>
      <p:sp>
        <p:nvSpPr>
          <p:cNvPr id="3" name="Title 1"/>
          <p:cNvSpPr>
            <a:spLocks/>
          </p:cNvSpPr>
          <p:nvPr/>
        </p:nvSpPr>
        <p:spPr bwMode="auto">
          <a:xfrm>
            <a:off x="0" y="1125538"/>
            <a:ext cx="9144000" cy="50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1pPr>
            <a:lvl2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2pPr>
            <a:lvl3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3pPr>
            <a:lvl4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4pPr>
            <a:lvl5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9pPr>
          </a:lstStyle>
          <a:p>
            <a:pPr algn="ctr">
              <a:lnSpc>
                <a:spcPct val="120000"/>
              </a:lnSpc>
              <a:defRPr/>
            </a:pPr>
            <a:r>
              <a:rPr lang="es-PR" altLang="es-PR" sz="2800" b="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* El Terapeuta Atlético*</a:t>
            </a:r>
          </a:p>
        </p:txBody>
      </p:sp>
      <p:pic>
        <p:nvPicPr>
          <p:cNvPr id="93188" name="Picture 4" descr="CURVHEAD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71663" y="1747838"/>
            <a:ext cx="5761037" cy="5762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4" name="Title 1"/>
          <p:cNvSpPr>
            <a:spLocks/>
          </p:cNvSpPr>
          <p:nvPr/>
        </p:nvSpPr>
        <p:spPr bwMode="auto">
          <a:xfrm>
            <a:off x="2016125" y="1747838"/>
            <a:ext cx="5400675" cy="477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1pPr>
            <a:lvl2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2pPr>
            <a:lvl3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3pPr>
            <a:lvl4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4pPr>
            <a:lvl5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9pPr>
          </a:lstStyle>
          <a:p>
            <a:pPr algn="ctr">
              <a:lnSpc>
                <a:spcPct val="120000"/>
              </a:lnSpc>
              <a:defRPr/>
            </a:pPr>
            <a:r>
              <a:rPr lang="es-PR" altLang="es-PR" sz="2800" b="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 </a:t>
            </a:r>
            <a:r>
              <a:rPr lang="es-PR" altLang="es-PR" sz="2600" b="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Funciones y Competencias</a:t>
            </a:r>
          </a:p>
        </p:txBody>
      </p:sp>
      <p:sp>
        <p:nvSpPr>
          <p:cNvPr id="747526" name="Text Box 6"/>
          <p:cNvSpPr txBox="1">
            <a:spLocks noChangeArrowheads="1"/>
          </p:cNvSpPr>
          <p:nvPr/>
        </p:nvSpPr>
        <p:spPr bwMode="auto">
          <a:xfrm>
            <a:off x="466725" y="2492375"/>
            <a:ext cx="8281988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eaLnBrk="1" hangingPunct="1">
              <a:lnSpc>
                <a:spcPct val="90000"/>
              </a:lnSpc>
              <a:spcBef>
                <a:spcPct val="20000"/>
              </a:spcBef>
              <a:defRPr/>
            </a:pPr>
            <a:r>
              <a:rPr lang="en-US" altLang="es-PR" sz="280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alibri" panose="020F0502020204030204" pitchFamily="34" charset="0"/>
              </a:rPr>
              <a:t>Conocimiento de la mecánica patológica de la lesión:</a:t>
            </a:r>
            <a:endParaRPr lang="en-US" altLang="es-PR" sz="2500" b="0" i="1">
              <a:solidFill>
                <a:srgbClr val="FF0000"/>
              </a:solidFill>
              <a:latin typeface="Arial Black" panose="020B0A04020102020204" pitchFamily="34" charset="0"/>
            </a:endParaRPr>
          </a:p>
        </p:txBody>
      </p:sp>
      <p:pic>
        <p:nvPicPr>
          <p:cNvPr id="93191" name="Picture 7" descr="Bullets_Arrow_Blue1_Right_03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0825" y="2563813"/>
            <a:ext cx="271463" cy="266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47528" name="Text Box 8"/>
          <p:cNvSpPr txBox="1">
            <a:spLocks noChangeArrowheads="1"/>
          </p:cNvSpPr>
          <p:nvPr/>
        </p:nvSpPr>
        <p:spPr bwMode="auto">
          <a:xfrm>
            <a:off x="827088" y="2995613"/>
            <a:ext cx="8137525" cy="4127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defRPr/>
            </a:pPr>
            <a:r>
              <a:rPr lang="en-US" altLang="es-PR" sz="2100">
                <a:solidFill>
                  <a:srgbClr val="000000"/>
                </a:solidFill>
              </a:rPr>
              <a:t>Biomecánica</a:t>
            </a:r>
            <a:endParaRPr lang="en-US" altLang="es-PR" sz="2300" b="0" i="1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Calibri" panose="020F0502020204030204" pitchFamily="34" charset="0"/>
            </a:endParaRPr>
          </a:p>
        </p:txBody>
      </p:sp>
      <p:pic>
        <p:nvPicPr>
          <p:cNvPr id="93193" name="Picture 9" descr="Bullet_Round_Diamond_Maggenta_02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1188" y="3067050"/>
            <a:ext cx="276225" cy="273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47530" name="Text Box 10"/>
          <p:cNvSpPr txBox="1">
            <a:spLocks noChangeArrowheads="1"/>
          </p:cNvSpPr>
          <p:nvPr/>
        </p:nvSpPr>
        <p:spPr bwMode="auto">
          <a:xfrm>
            <a:off x="827088" y="3448050"/>
            <a:ext cx="8137525" cy="4127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defRPr/>
            </a:pPr>
            <a:r>
              <a:rPr lang="en-US" altLang="es-PR" sz="2100">
                <a:solidFill>
                  <a:srgbClr val="000000"/>
                </a:solidFill>
              </a:rPr>
              <a:t>Anatomía funcional</a:t>
            </a:r>
            <a:endParaRPr lang="en-US" altLang="es-PR" sz="2300" b="0" i="1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Calibri" panose="020F0502020204030204" pitchFamily="34" charset="0"/>
            </a:endParaRPr>
          </a:p>
        </p:txBody>
      </p:sp>
      <p:pic>
        <p:nvPicPr>
          <p:cNvPr id="93195" name="Picture 11" descr="Bullet_Round_Diamond_Maggenta_02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1188" y="3519488"/>
            <a:ext cx="276225" cy="273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custDataLst>
      <p:tags r:id="rId1"/>
    </p:custDataLst>
  </p:cSld>
  <p:clrMapOvr>
    <a:masterClrMapping/>
  </p:clrMapOvr>
  <p:transition spd="slow">
    <p:newsflash/>
    <p:sndAc>
      <p:stSnd>
        <p:snd r:embed="rId4" name="breeze.wav"/>
      </p:stSnd>
    </p:sndAc>
  </p:transition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5234" name="Picture 2" descr="85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51275" y="765175"/>
            <a:ext cx="4124325" cy="56880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5235" name="Text Box 6"/>
          <p:cNvSpPr txBox="1">
            <a:spLocks noChangeArrowheads="1"/>
          </p:cNvSpPr>
          <p:nvPr/>
        </p:nvSpPr>
        <p:spPr bwMode="auto">
          <a:xfrm>
            <a:off x="901700" y="765175"/>
            <a:ext cx="2374900" cy="5616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•"/>
              <a:tabLst>
                <a:tab pos="7485063" algn="l"/>
              </a:tabLst>
              <a:defRPr sz="28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>
              <a:spcBef>
                <a:spcPts val="300"/>
              </a:spcBef>
              <a:buClr>
                <a:schemeClr val="accent2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600">
                <a:solidFill>
                  <a:schemeClr val="accent2"/>
                </a:solidFill>
                <a:latin typeface="Georgia" panose="02040502050405020303" pitchFamily="18" charset="0"/>
              </a:defRPr>
            </a:lvl2pPr>
            <a:lvl3pPr marL="11430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tabLst>
                <a:tab pos="7485063" algn="l"/>
              </a:tabLst>
              <a:defRPr sz="2400">
                <a:solidFill>
                  <a:schemeClr val="accent1"/>
                </a:solidFill>
                <a:latin typeface="Georgia" panose="02040502050405020303" pitchFamily="18" charset="0"/>
              </a:defRPr>
            </a:lvl3pPr>
            <a:lvl4pPr marL="16002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tabLst>
                <a:tab pos="7485063" algn="l"/>
              </a:tabLst>
              <a:defRPr sz="2200">
                <a:solidFill>
                  <a:schemeClr val="accent1"/>
                </a:solidFill>
                <a:latin typeface="Georgia" panose="02040502050405020303" pitchFamily="18" charset="0"/>
              </a:defRPr>
            </a:lvl4pPr>
            <a:lvl5pPr marL="2057400" indent="-228600"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es-ES" altLang="es-PR" sz="1800" i="1">
                <a:latin typeface="Times New Roman" panose="02020603050405020304" pitchFamily="18" charset="0"/>
              </a:rPr>
              <a:t>NOTA</a:t>
            </a:r>
            <a:r>
              <a:rPr lang="es-ES" altLang="es-PR" sz="1800">
                <a:latin typeface="Times New Roman" panose="02020603050405020304" pitchFamily="18" charset="0"/>
              </a:rPr>
              <a:t>.</a:t>
            </a:r>
            <a:r>
              <a:rPr lang="es-ES" altLang="es-PR" sz="1800" b="0">
                <a:latin typeface="Times New Roman" panose="02020603050405020304" pitchFamily="18" charset="0"/>
              </a:rPr>
              <a:t> Adaptado de: “Essential Considerations in Designing a Rehabilitation Program for the Injured Patient,” por W. E. Prentice. En </a:t>
            </a:r>
            <a:r>
              <a:rPr lang="en-US" altLang="es-PR" sz="1800" i="1">
                <a:latin typeface="Times New Roman" panose="02020603050405020304" pitchFamily="18" charset="0"/>
              </a:rPr>
              <a:t>Rehabilitation Techniques for Sports Medicine and Athletic Training</a:t>
            </a:r>
            <a:r>
              <a:rPr lang="en-US" altLang="es-PR" sz="1800" b="0">
                <a:latin typeface="Times New Roman" panose="02020603050405020304" pitchFamily="18" charset="0"/>
              </a:rPr>
              <a:t>. 5ta. ed.; (p. 5), por</a:t>
            </a:r>
            <a:r>
              <a:rPr lang="es-ES" altLang="es-PR" sz="1800">
                <a:latin typeface="Times New Roman" panose="02020603050405020304" pitchFamily="18" charset="0"/>
              </a:rPr>
              <a:t> </a:t>
            </a:r>
            <a:r>
              <a:rPr lang="es-ES" altLang="es-PR" sz="1800" b="0">
                <a:latin typeface="Times New Roman" panose="02020603050405020304" pitchFamily="18" charset="0"/>
              </a:rPr>
              <a:t>W. E. Prentice (Ed.), 2011, New York, NY: McGraw-Hill, an imprint of The McGraw-Hill Companies, Inc. C</a:t>
            </a:r>
            <a:r>
              <a:rPr lang="en-US" altLang="es-PR" sz="1800" b="0">
                <a:latin typeface="Times New Roman" panose="02020603050405020304" pitchFamily="18" charset="0"/>
              </a:rPr>
              <a:t>opyright 2011 por The McGraw-Hill Companies, Inc.0</a:t>
            </a:r>
          </a:p>
        </p:txBody>
      </p:sp>
    </p:spTree>
    <p:custDataLst>
      <p:tags r:id="rId1"/>
    </p:custDataLst>
  </p:cSld>
  <p:clrMapOvr>
    <a:masterClrMapping/>
  </p:clrMapOvr>
  <p:transition spd="slow">
    <p:newsflash/>
    <p:sndAc>
      <p:stSnd>
        <p:snd r:embed="rId4" name="breeze.wav"/>
      </p:stSnd>
    </p:sndAc>
  </p:transition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/>
          </p:cNvSpPr>
          <p:nvPr/>
        </p:nvSpPr>
        <p:spPr bwMode="auto">
          <a:xfrm>
            <a:off x="0" y="692150"/>
            <a:ext cx="9144000" cy="360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1pPr>
            <a:lvl2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2pPr>
            <a:lvl3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3pPr>
            <a:lvl4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4pPr>
            <a:lvl5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9pPr>
          </a:lstStyle>
          <a:p>
            <a:pPr algn="ctr">
              <a:lnSpc>
                <a:spcPct val="110000"/>
              </a:lnSpc>
              <a:defRPr/>
            </a:pPr>
            <a:r>
              <a:rPr lang="es-PR" altLang="es-PR" sz="2500" b="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REHABILITACIÓN: </a:t>
            </a:r>
            <a:r>
              <a:rPr lang="es-PR" altLang="es-PR" sz="2500" b="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FISOLOFÍA</a:t>
            </a:r>
          </a:p>
        </p:txBody>
      </p:sp>
      <p:sp>
        <p:nvSpPr>
          <p:cNvPr id="3" name="Title 1"/>
          <p:cNvSpPr>
            <a:spLocks/>
          </p:cNvSpPr>
          <p:nvPr/>
        </p:nvSpPr>
        <p:spPr bwMode="auto">
          <a:xfrm>
            <a:off x="0" y="1125538"/>
            <a:ext cx="9144000" cy="50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1pPr>
            <a:lvl2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2pPr>
            <a:lvl3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3pPr>
            <a:lvl4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4pPr>
            <a:lvl5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9pPr>
          </a:lstStyle>
          <a:p>
            <a:pPr algn="ctr">
              <a:lnSpc>
                <a:spcPct val="120000"/>
              </a:lnSpc>
              <a:defRPr/>
            </a:pPr>
            <a:r>
              <a:rPr lang="es-PR" altLang="es-PR" sz="2800" b="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* El Terapeuta Atlético*</a:t>
            </a:r>
          </a:p>
        </p:txBody>
      </p:sp>
      <p:pic>
        <p:nvPicPr>
          <p:cNvPr id="97284" name="Picture 4" descr="CURVHEAD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35150" y="1747838"/>
            <a:ext cx="5761038" cy="5762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4" name="Title 1"/>
          <p:cNvSpPr>
            <a:spLocks/>
          </p:cNvSpPr>
          <p:nvPr/>
        </p:nvSpPr>
        <p:spPr bwMode="auto">
          <a:xfrm>
            <a:off x="1979613" y="1747838"/>
            <a:ext cx="5400675" cy="477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1pPr>
            <a:lvl2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2pPr>
            <a:lvl3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3pPr>
            <a:lvl4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4pPr>
            <a:lvl5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9pPr>
          </a:lstStyle>
          <a:p>
            <a:pPr algn="ctr">
              <a:lnSpc>
                <a:spcPct val="120000"/>
              </a:lnSpc>
              <a:defRPr/>
            </a:pPr>
            <a:r>
              <a:rPr lang="es-PR" altLang="es-PR" sz="2800" b="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 </a:t>
            </a:r>
            <a:r>
              <a:rPr lang="es-PR" altLang="es-PR" sz="2600" b="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Funciones y Competencias</a:t>
            </a:r>
          </a:p>
        </p:txBody>
      </p:sp>
      <p:sp>
        <p:nvSpPr>
          <p:cNvPr id="683014" name="Text Box 6"/>
          <p:cNvSpPr txBox="1">
            <a:spLocks noChangeArrowheads="1"/>
          </p:cNvSpPr>
          <p:nvPr/>
        </p:nvSpPr>
        <p:spPr bwMode="auto">
          <a:xfrm>
            <a:off x="538163" y="2492375"/>
            <a:ext cx="8281987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eaLnBrk="1" hangingPunct="1">
              <a:lnSpc>
                <a:spcPct val="90000"/>
              </a:lnSpc>
              <a:spcBef>
                <a:spcPct val="20000"/>
              </a:spcBef>
              <a:defRPr/>
            </a:pPr>
            <a:r>
              <a:rPr lang="en-US" altLang="es-PR" sz="280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alibri" panose="020F0502020204030204" pitchFamily="34" charset="0"/>
              </a:rPr>
              <a:t>Conocimiento del concepto de CADENA KINÉTICA:</a:t>
            </a:r>
            <a:endParaRPr lang="en-US" altLang="es-PR" sz="2500" b="0" i="1">
              <a:solidFill>
                <a:srgbClr val="FF0000"/>
              </a:solidFill>
              <a:latin typeface="Arial Black" panose="020B0A04020102020204" pitchFamily="34" charset="0"/>
            </a:endParaRPr>
          </a:p>
        </p:txBody>
      </p:sp>
      <p:pic>
        <p:nvPicPr>
          <p:cNvPr id="97287" name="Picture 7" descr="Bullets_Arrow_Blue1_Right_03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2263" y="2563813"/>
            <a:ext cx="271462" cy="266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83016" name="Text Box 8"/>
          <p:cNvSpPr txBox="1">
            <a:spLocks noChangeArrowheads="1"/>
          </p:cNvSpPr>
          <p:nvPr/>
        </p:nvSpPr>
        <p:spPr bwMode="auto">
          <a:xfrm>
            <a:off x="1262063" y="3789363"/>
            <a:ext cx="2444750" cy="393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es-ES" altLang="es-PR" sz="2200">
                <a:solidFill>
                  <a:srgbClr val="000000"/>
                </a:solidFill>
                <a:latin typeface="Arial" panose="020B0604020202020204" pitchFamily="34" charset="0"/>
              </a:rPr>
              <a:t>Componentes:</a:t>
            </a:r>
            <a:endParaRPr lang="en-US" altLang="es-PR" sz="2200" b="0" i="1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97289" name="Picture 9" descr="Bullets_Arrow-Thin_Green_Right_02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42988" y="3822700"/>
            <a:ext cx="284162" cy="288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83018" name="Text Box 10"/>
          <p:cNvSpPr txBox="1">
            <a:spLocks noChangeArrowheads="1"/>
          </p:cNvSpPr>
          <p:nvPr/>
        </p:nvSpPr>
        <p:spPr bwMode="auto">
          <a:xfrm>
            <a:off x="898525" y="2995613"/>
            <a:ext cx="7993063" cy="733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defRPr/>
            </a:pPr>
            <a:r>
              <a:rPr lang="en-US" altLang="es-PR" sz="2100">
                <a:solidFill>
                  <a:srgbClr val="000000"/>
                </a:solidFill>
              </a:rPr>
              <a:t>Unidad funcional integrada -</a:t>
            </a:r>
          </a:p>
          <a:p>
            <a:pPr>
              <a:defRPr/>
            </a:pPr>
            <a:r>
              <a:rPr lang="en-US" altLang="es-PR" sz="2100" i="1">
                <a:solidFill>
                  <a:srgbClr val="000000"/>
                </a:solidFill>
              </a:rPr>
              <a:t>Integración funcional de los sistemas</a:t>
            </a:r>
            <a:r>
              <a:rPr lang="en-US" altLang="es-PR" sz="2100">
                <a:solidFill>
                  <a:srgbClr val="000000"/>
                </a:solidFill>
              </a:rPr>
              <a:t>:</a:t>
            </a:r>
            <a:endParaRPr lang="en-US" altLang="es-PR" sz="2100" b="0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97291" name="Picture 11" descr="Bullet_Round_Diamond_Maggenta_02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2625" y="3067050"/>
            <a:ext cx="276225" cy="273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83020" name="Text Box 12"/>
          <p:cNvSpPr txBox="1">
            <a:spLocks noChangeArrowheads="1"/>
          </p:cNvSpPr>
          <p:nvPr/>
        </p:nvSpPr>
        <p:spPr bwMode="auto">
          <a:xfrm>
            <a:off x="1262063" y="5373688"/>
            <a:ext cx="7773987" cy="393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es-ES" altLang="es-PR" sz="2200">
                <a:solidFill>
                  <a:srgbClr val="000000"/>
                </a:solidFill>
                <a:latin typeface="Arial" panose="020B0604020202020204" pitchFamily="34" charset="0"/>
              </a:rPr>
              <a:t>Patología:</a:t>
            </a:r>
            <a:endParaRPr lang="en-US" altLang="es-PR" sz="2200" b="0" i="1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97293" name="Picture 13" descr="Bullets_Arrow-Thin_Green_Right_02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42988" y="5407025"/>
            <a:ext cx="284162" cy="288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83022" name="Text Box 14"/>
          <p:cNvSpPr txBox="1">
            <a:spLocks noChangeArrowheads="1"/>
          </p:cNvSpPr>
          <p:nvPr/>
        </p:nvSpPr>
        <p:spPr bwMode="auto">
          <a:xfrm>
            <a:off x="1262063" y="5734050"/>
            <a:ext cx="7773987" cy="6953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es-ES" altLang="es-PR" sz="2200" i="1">
                <a:solidFill>
                  <a:srgbClr val="000000"/>
                </a:solidFill>
                <a:latin typeface="Calibri" panose="020F0502020204030204" pitchFamily="34" charset="0"/>
              </a:rPr>
              <a:t>La disrupción de un sistema provoca compensaciones y adaptaciones en los demás</a:t>
            </a:r>
            <a:endParaRPr lang="en-US" altLang="es-PR" sz="2200" b="0" i="1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Calibri" panose="020F0502020204030204" pitchFamily="34" charset="0"/>
            </a:endParaRPr>
          </a:p>
        </p:txBody>
      </p:sp>
      <p:sp>
        <p:nvSpPr>
          <p:cNvPr id="683023" name="Text Box 15"/>
          <p:cNvSpPr txBox="1">
            <a:spLocks noChangeArrowheads="1"/>
          </p:cNvSpPr>
          <p:nvPr/>
        </p:nvSpPr>
        <p:spPr bwMode="auto">
          <a:xfrm>
            <a:off x="1547813" y="4164013"/>
            <a:ext cx="7270750" cy="393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es-ES" altLang="es-PR" sz="2200">
                <a:solidFill>
                  <a:srgbClr val="000000"/>
                </a:solidFill>
                <a:latin typeface="Calibri" panose="020F0502020204030204" pitchFamily="34" charset="0"/>
              </a:rPr>
              <a:t>Músculos, Tendones, Fascia y Ligamentos</a:t>
            </a:r>
            <a:endParaRPr lang="en-US" altLang="es-PR" sz="2200" b="0" i="1" u="sng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97296" name="Picture 16" descr="Bullet_Square_Belved_Red1_02"/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03350" y="4267200"/>
            <a:ext cx="184150" cy="18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83025" name="Text Box 17"/>
          <p:cNvSpPr txBox="1">
            <a:spLocks noChangeArrowheads="1"/>
          </p:cNvSpPr>
          <p:nvPr/>
        </p:nvSpPr>
        <p:spPr bwMode="auto">
          <a:xfrm>
            <a:off x="1547813" y="4475163"/>
            <a:ext cx="7270750" cy="393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es-ES" altLang="es-PR" sz="2200">
                <a:solidFill>
                  <a:srgbClr val="000000"/>
                </a:solidFill>
                <a:latin typeface="Calibri" panose="020F0502020204030204" pitchFamily="34" charset="0"/>
              </a:rPr>
              <a:t>Sistema Neural</a:t>
            </a:r>
            <a:endParaRPr lang="en-US" altLang="es-PR" sz="2200" b="0" i="1" u="sng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97298" name="Picture 18" descr="Bullet_Square_Belved_Red1_02"/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03350" y="4578350"/>
            <a:ext cx="184150" cy="18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83027" name="Text Box 19"/>
          <p:cNvSpPr txBox="1">
            <a:spLocks noChangeArrowheads="1"/>
          </p:cNvSpPr>
          <p:nvPr/>
        </p:nvSpPr>
        <p:spPr bwMode="auto">
          <a:xfrm>
            <a:off x="1547813" y="4835525"/>
            <a:ext cx="7270750" cy="393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es-ES" altLang="es-PR" sz="2200">
                <a:solidFill>
                  <a:srgbClr val="000000"/>
                </a:solidFill>
                <a:latin typeface="Calibri" panose="020F0502020204030204" pitchFamily="34" charset="0"/>
              </a:rPr>
              <a:t>Sistema articular</a:t>
            </a:r>
            <a:endParaRPr lang="en-US" altLang="es-PR" sz="2200" b="0" i="1" u="sng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97300" name="Picture 20" descr="Bullet_Square_Belved_Red1_02"/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03350" y="4938713"/>
            <a:ext cx="184150" cy="18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custDataLst>
      <p:tags r:id="rId1"/>
    </p:custDataLst>
  </p:cSld>
  <p:clrMapOvr>
    <a:masterClrMapping/>
  </p:clrMapOvr>
  <p:transition spd="slow">
    <p:newsflash/>
    <p:sndAc>
      <p:stSnd>
        <p:snd r:embed="rId4" name="breeze.wav"/>
      </p:stSnd>
    </p:sndAc>
  </p:transition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9330" name="Picture 39" descr="66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00113" y="692150"/>
            <a:ext cx="7313612" cy="572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custDataLst>
      <p:tags r:id="rId1"/>
    </p:custDataLst>
  </p:cSld>
  <p:clrMapOvr>
    <a:masterClrMapping/>
  </p:clrMapOvr>
  <p:transition spd="slow">
    <p:newsflash/>
    <p:sndAc>
      <p:stSnd>
        <p:snd r:embed="rId4" name="breeze.wav"/>
      </p:stSnd>
    </p:sndAc>
  </p:transition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1378" name="Picture 2" descr="90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76375" y="765175"/>
            <a:ext cx="6049963" cy="5524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custDataLst>
      <p:tags r:id="rId1"/>
    </p:custDataLst>
  </p:cSld>
  <p:clrMapOvr>
    <a:masterClrMapping/>
  </p:clrMapOvr>
  <p:transition spd="slow">
    <p:newsflash/>
    <p:sndAc>
      <p:stSnd>
        <p:snd r:embed="rId4" name="breeze.wav"/>
      </p:stSnd>
    </p:sndAc>
  </p:transition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3426" name="Picture 2" descr="91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8313" y="1412875"/>
            <a:ext cx="8280400" cy="3590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3427" name="Text Box 6"/>
          <p:cNvSpPr txBox="1">
            <a:spLocks noChangeArrowheads="1"/>
          </p:cNvSpPr>
          <p:nvPr/>
        </p:nvSpPr>
        <p:spPr bwMode="auto">
          <a:xfrm>
            <a:off x="179388" y="5805488"/>
            <a:ext cx="8893175" cy="576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•"/>
              <a:tabLst>
                <a:tab pos="7485063" algn="l"/>
              </a:tabLst>
              <a:defRPr sz="28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>
              <a:spcBef>
                <a:spcPts val="300"/>
              </a:spcBef>
              <a:buClr>
                <a:schemeClr val="accent2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600">
                <a:solidFill>
                  <a:schemeClr val="accent2"/>
                </a:solidFill>
                <a:latin typeface="Georgia" panose="02040502050405020303" pitchFamily="18" charset="0"/>
              </a:defRPr>
            </a:lvl2pPr>
            <a:lvl3pPr marL="11430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tabLst>
                <a:tab pos="7485063" algn="l"/>
              </a:tabLst>
              <a:defRPr sz="2400">
                <a:solidFill>
                  <a:schemeClr val="accent1"/>
                </a:solidFill>
                <a:latin typeface="Georgia" panose="02040502050405020303" pitchFamily="18" charset="0"/>
              </a:defRPr>
            </a:lvl3pPr>
            <a:lvl4pPr marL="16002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tabLst>
                <a:tab pos="7485063" algn="l"/>
              </a:tabLst>
              <a:defRPr sz="2200">
                <a:solidFill>
                  <a:schemeClr val="accent1"/>
                </a:solidFill>
                <a:latin typeface="Georgia" panose="02040502050405020303" pitchFamily="18" charset="0"/>
              </a:defRPr>
            </a:lvl4pPr>
            <a:lvl5pPr marL="2057400" indent="-228600"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es-ES" altLang="es-PR" sz="1200" i="1">
                <a:latin typeface="Times New Roman" panose="02020603050405020304" pitchFamily="18" charset="0"/>
              </a:rPr>
              <a:t>NOTA</a:t>
            </a:r>
            <a:r>
              <a:rPr lang="es-ES" altLang="es-PR" sz="1200">
                <a:latin typeface="Times New Roman" panose="02020603050405020304" pitchFamily="18" charset="0"/>
              </a:rPr>
              <a:t>.</a:t>
            </a:r>
            <a:r>
              <a:rPr lang="es-ES" altLang="es-PR" sz="1200" b="0">
                <a:latin typeface="Times New Roman" panose="02020603050405020304" pitchFamily="18" charset="0"/>
              </a:rPr>
              <a:t> Adaptado de: “Essential Considerations in Designing a Rehabilitation Program for the Injured Patient,” por W. E. Prentice. En </a:t>
            </a:r>
            <a:r>
              <a:rPr lang="en-US" altLang="es-PR" sz="1200" i="1">
                <a:latin typeface="Times New Roman" panose="02020603050405020304" pitchFamily="18" charset="0"/>
              </a:rPr>
              <a:t>Rehabilitation Techniques for Sports Medicine and Athletic Training</a:t>
            </a:r>
            <a:r>
              <a:rPr lang="en-US" altLang="es-PR" sz="1200" b="0">
                <a:latin typeface="Times New Roman" panose="02020603050405020304" pitchFamily="18" charset="0"/>
              </a:rPr>
              <a:t>. 5ta. ed.; (p. 5), por</a:t>
            </a:r>
            <a:r>
              <a:rPr lang="es-ES" altLang="es-PR" sz="1200">
                <a:latin typeface="Times New Roman" panose="02020603050405020304" pitchFamily="18" charset="0"/>
              </a:rPr>
              <a:t> </a:t>
            </a:r>
            <a:r>
              <a:rPr lang="es-ES" altLang="es-PR" sz="1200" b="0">
                <a:latin typeface="Times New Roman" panose="02020603050405020304" pitchFamily="18" charset="0"/>
              </a:rPr>
              <a:t>W. E. Prentice (Ed.), 2011, New York, NY: McGraw-Hill, an imprint of The McGraw-Hill Companies, Inc. C</a:t>
            </a:r>
            <a:r>
              <a:rPr lang="en-US" altLang="es-PR" sz="1200" b="0">
                <a:latin typeface="Times New Roman" panose="02020603050405020304" pitchFamily="18" charset="0"/>
              </a:rPr>
              <a:t>opyright 2011 por The McGraw-Hill Companies, Inc.</a:t>
            </a:r>
          </a:p>
        </p:txBody>
      </p:sp>
    </p:spTree>
    <p:custDataLst>
      <p:tags r:id="rId1"/>
    </p:custDataLst>
  </p:cSld>
  <p:clrMapOvr>
    <a:masterClrMapping/>
  </p:clrMapOvr>
  <p:transition spd="slow">
    <p:newsflash/>
    <p:sndAc>
      <p:stSnd>
        <p:snd r:embed="rId4" name="breeze.wav"/>
      </p:stSnd>
    </p:sndAc>
  </p:transition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8772" name="Rectangle 4"/>
          <p:cNvSpPr>
            <a:spLocks noChangeArrowheads="1"/>
          </p:cNvSpPr>
          <p:nvPr/>
        </p:nvSpPr>
        <p:spPr bwMode="auto">
          <a:xfrm>
            <a:off x="2108200" y="765175"/>
            <a:ext cx="5121275" cy="2762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>
            <a:lvl1pPr marL="342900" indent="-3429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20000"/>
              </a:spcBef>
              <a:defRPr/>
            </a:pPr>
            <a:r>
              <a:rPr lang="en-US" altLang="es-PR" sz="2500"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</a:rPr>
              <a:t>CADENA CINÉTICA</a:t>
            </a:r>
            <a:endParaRPr lang="en-US" altLang="es-PR" sz="2500" i="1"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sp>
        <p:nvSpPr>
          <p:cNvPr id="288773" name="Rectangle 5"/>
          <p:cNvSpPr>
            <a:spLocks noChangeArrowheads="1"/>
          </p:cNvSpPr>
          <p:nvPr/>
        </p:nvSpPr>
        <p:spPr bwMode="auto">
          <a:xfrm>
            <a:off x="2076450" y="1416050"/>
            <a:ext cx="5364163" cy="3111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>
            <a:lvl1pPr marL="342900" indent="-3429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20000"/>
              </a:spcBef>
              <a:defRPr/>
            </a:pPr>
            <a:r>
              <a:rPr lang="en-US" altLang="es-PR" sz="2500">
                <a:effectLst>
                  <a:outerShdw blurRad="38100" dist="38100" dir="2700000" algn="tl">
                    <a:srgbClr val="C0C0C0"/>
                  </a:outerShdw>
                </a:effectLst>
                <a:latin typeface="Verdana" panose="020B0604030504040204" pitchFamily="34" charset="0"/>
              </a:rPr>
              <a:t>Un Componente Afectado</a:t>
            </a:r>
            <a:endParaRPr lang="en-US" altLang="es-PR" sz="2500" i="1" baseline="-25000">
              <a:effectLst>
                <a:outerShdw blurRad="38100" dist="38100" dir="2700000" algn="tl">
                  <a:srgbClr val="C0C0C0"/>
                </a:outerShdw>
              </a:effectLst>
              <a:latin typeface="Verdana" panose="020B0604030504040204" pitchFamily="34" charset="0"/>
            </a:endParaRPr>
          </a:p>
        </p:txBody>
      </p:sp>
      <p:sp>
        <p:nvSpPr>
          <p:cNvPr id="288774" name="Rectangle 6"/>
          <p:cNvSpPr>
            <a:spLocks noChangeArrowheads="1"/>
          </p:cNvSpPr>
          <p:nvPr/>
        </p:nvSpPr>
        <p:spPr bwMode="auto">
          <a:xfrm>
            <a:off x="2051050" y="2133600"/>
            <a:ext cx="5237163" cy="3032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dist="35921" dir="2700000" algn="ctr" rotWithShape="0">
              <a:schemeClr val="bg2"/>
            </a:outerShdw>
          </a:effectLst>
        </p:spPr>
        <p:txBody>
          <a:bodyPr/>
          <a:lstStyle>
            <a:lvl1pPr marL="342900" indent="-3429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ctr">
              <a:lnSpc>
                <a:spcPct val="60000"/>
              </a:lnSpc>
              <a:spcBef>
                <a:spcPct val="20000"/>
              </a:spcBef>
              <a:defRPr/>
            </a:pPr>
            <a:r>
              <a:rPr lang="es-PR" altLang="es-PR" sz="2500">
                <a:solidFill>
                  <a:srgbClr val="00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" panose="020B0604020202020204" pitchFamily="34" charset="0"/>
              </a:rPr>
              <a:t>Otros</a:t>
            </a:r>
            <a:endParaRPr lang="en-US" altLang="es-PR" sz="2500" i="1">
              <a:solidFill>
                <a:srgbClr val="00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sp>
        <p:nvSpPr>
          <p:cNvPr id="105477" name="Freeform 8"/>
          <p:cNvSpPr>
            <a:spLocks/>
          </p:cNvSpPr>
          <p:nvPr/>
        </p:nvSpPr>
        <p:spPr bwMode="auto">
          <a:xfrm>
            <a:off x="1619250" y="2924175"/>
            <a:ext cx="2736850" cy="412750"/>
          </a:xfrm>
          <a:custGeom>
            <a:avLst/>
            <a:gdLst>
              <a:gd name="T0" fmla="*/ 2147483646 w 768"/>
              <a:gd name="T1" fmla="*/ 0 h 528"/>
              <a:gd name="T2" fmla="*/ 0 w 768"/>
              <a:gd name="T3" fmla="*/ 0 h 528"/>
              <a:gd name="T4" fmla="*/ 0 w 768"/>
              <a:gd name="T5" fmla="*/ 2147483646 h 528"/>
              <a:gd name="T6" fmla="*/ 0 60000 65536"/>
              <a:gd name="T7" fmla="*/ 0 60000 65536"/>
              <a:gd name="T8" fmla="*/ 0 60000 65536"/>
              <a:gd name="T9" fmla="*/ 0 w 768"/>
              <a:gd name="T10" fmla="*/ 0 h 528"/>
              <a:gd name="T11" fmla="*/ 768 w 768"/>
              <a:gd name="T12" fmla="*/ 528 h 52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768" h="528">
                <a:moveTo>
                  <a:pt x="768" y="0"/>
                </a:moveTo>
                <a:lnTo>
                  <a:pt x="0" y="0"/>
                </a:lnTo>
                <a:lnTo>
                  <a:pt x="0" y="528"/>
                </a:lnTo>
              </a:path>
            </a:pathLst>
          </a:custGeom>
          <a:noFill/>
          <a:ln w="101600">
            <a:solidFill>
              <a:schemeClr val="tx1"/>
            </a:solidFill>
            <a:round/>
            <a:headEnd/>
            <a:tailEnd type="stealth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s-PR"/>
          </a:p>
        </p:txBody>
      </p:sp>
      <p:sp>
        <p:nvSpPr>
          <p:cNvPr id="288777" name="Rectangle 9"/>
          <p:cNvSpPr>
            <a:spLocks noChangeArrowheads="1"/>
          </p:cNvSpPr>
          <p:nvPr/>
        </p:nvSpPr>
        <p:spPr bwMode="auto">
          <a:xfrm>
            <a:off x="611188" y="3322638"/>
            <a:ext cx="2254250" cy="2873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dist="35921" dir="2700000" algn="ctr" rotWithShape="0">
              <a:schemeClr val="bg2"/>
            </a:outerShdw>
          </a:effectLst>
        </p:spPr>
        <p:txBody>
          <a:bodyPr/>
          <a:lstStyle>
            <a:lvl1pPr marL="342900" indent="-3429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20000"/>
              </a:spcBef>
              <a:defRPr/>
            </a:pPr>
            <a:r>
              <a:rPr lang="es-PR" altLang="es-PR" i="1">
                <a:solidFill>
                  <a:srgbClr val="00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" panose="020B0604020202020204" pitchFamily="34" charset="0"/>
              </a:rPr>
              <a:t>Adaptan</a:t>
            </a:r>
            <a:endParaRPr lang="en-US" altLang="es-PR" i="1">
              <a:solidFill>
                <a:srgbClr val="00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sp>
        <p:nvSpPr>
          <p:cNvPr id="105479" name="Text Box 10"/>
          <p:cNvSpPr txBox="1">
            <a:spLocks noChangeArrowheads="1"/>
          </p:cNvSpPr>
          <p:nvPr/>
        </p:nvSpPr>
        <p:spPr bwMode="auto">
          <a:xfrm>
            <a:off x="2616200" y="2740025"/>
            <a:ext cx="4014788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•"/>
              <a:defRPr sz="28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>
              <a:spcBef>
                <a:spcPts val="300"/>
              </a:spcBef>
              <a:buClr>
                <a:schemeClr val="accent2"/>
              </a:buClr>
              <a:buFont typeface="Georgia" panose="02040502050405020303" pitchFamily="18" charset="0"/>
              <a:buChar char="▫"/>
              <a:defRPr sz="2600">
                <a:solidFill>
                  <a:schemeClr val="accent2"/>
                </a:solidFill>
                <a:latin typeface="Georgia" panose="02040502050405020303" pitchFamily="18" charset="0"/>
              </a:defRPr>
            </a:lvl2pPr>
            <a:lvl3pPr marL="11430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defRPr sz="2400">
                <a:solidFill>
                  <a:schemeClr val="accent1"/>
                </a:solidFill>
                <a:latin typeface="Georgia" panose="02040502050405020303" pitchFamily="18" charset="0"/>
              </a:defRPr>
            </a:lvl3pPr>
            <a:lvl4pPr marL="16002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defRPr sz="2200">
                <a:solidFill>
                  <a:schemeClr val="accent1"/>
                </a:solidFill>
                <a:latin typeface="Georgia" panose="02040502050405020303" pitchFamily="18" charset="0"/>
              </a:defRPr>
            </a:lvl4pPr>
            <a:lvl5pPr marL="2057400" indent="-228600"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9pPr>
          </a:lstStyle>
          <a:p>
            <a:pPr algn="ctr">
              <a:lnSpc>
                <a:spcPct val="80000"/>
              </a:lnSpc>
              <a:spcBef>
                <a:spcPct val="0"/>
              </a:spcBef>
              <a:buClrTx/>
              <a:buFontTx/>
              <a:buNone/>
            </a:pPr>
            <a:r>
              <a:rPr lang="en-US" altLang="es-PR" sz="2500">
                <a:latin typeface="Arial" panose="020B0604020202020204" pitchFamily="34" charset="0"/>
              </a:rPr>
              <a:t>se</a:t>
            </a:r>
          </a:p>
        </p:txBody>
      </p:sp>
      <p:sp>
        <p:nvSpPr>
          <p:cNvPr id="105480" name="Freeform 11"/>
          <p:cNvSpPr>
            <a:spLocks/>
          </p:cNvSpPr>
          <p:nvPr/>
        </p:nvSpPr>
        <p:spPr bwMode="auto">
          <a:xfrm flipV="1">
            <a:off x="1562100" y="3570288"/>
            <a:ext cx="6024563" cy="204787"/>
          </a:xfrm>
          <a:custGeom>
            <a:avLst/>
            <a:gdLst>
              <a:gd name="T0" fmla="*/ 0 w 1677"/>
              <a:gd name="T1" fmla="*/ 2147483646 h 181"/>
              <a:gd name="T2" fmla="*/ 0 w 1677"/>
              <a:gd name="T3" fmla="*/ 0 h 181"/>
              <a:gd name="T4" fmla="*/ 2147483646 w 1677"/>
              <a:gd name="T5" fmla="*/ 0 h 181"/>
              <a:gd name="T6" fmla="*/ 2147483646 w 1677"/>
              <a:gd name="T7" fmla="*/ 2147483646 h 181"/>
              <a:gd name="T8" fmla="*/ 0 60000 65536"/>
              <a:gd name="T9" fmla="*/ 0 60000 65536"/>
              <a:gd name="T10" fmla="*/ 0 60000 65536"/>
              <a:gd name="T11" fmla="*/ 0 60000 65536"/>
              <a:gd name="T12" fmla="*/ 0 w 1677"/>
              <a:gd name="T13" fmla="*/ 0 h 181"/>
              <a:gd name="T14" fmla="*/ 1677 w 1677"/>
              <a:gd name="T15" fmla="*/ 181 h 181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677" h="181">
                <a:moveTo>
                  <a:pt x="0" y="181"/>
                </a:moveTo>
                <a:lnTo>
                  <a:pt x="0" y="0"/>
                </a:lnTo>
                <a:lnTo>
                  <a:pt x="1677" y="0"/>
                </a:lnTo>
                <a:lnTo>
                  <a:pt x="1677" y="181"/>
                </a:lnTo>
              </a:path>
            </a:pathLst>
          </a:custGeom>
          <a:noFill/>
          <a:ln w="1016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rot="10800000"/>
          <a:lstStyle/>
          <a:p>
            <a:endParaRPr lang="es-PR"/>
          </a:p>
        </p:txBody>
      </p:sp>
      <p:sp>
        <p:nvSpPr>
          <p:cNvPr id="105481" name="Line 12"/>
          <p:cNvSpPr>
            <a:spLocks noChangeShapeType="1"/>
          </p:cNvSpPr>
          <p:nvPr/>
        </p:nvSpPr>
        <p:spPr bwMode="auto">
          <a:xfrm>
            <a:off x="4576763" y="1057275"/>
            <a:ext cx="0" cy="393700"/>
          </a:xfrm>
          <a:prstGeom prst="line">
            <a:avLst/>
          </a:prstGeom>
          <a:noFill/>
          <a:ln w="101600">
            <a:solidFill>
              <a:schemeClr val="tx1"/>
            </a:solidFill>
            <a:round/>
            <a:headEnd/>
            <a:tailEnd type="stealth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s-PR"/>
          </a:p>
        </p:txBody>
      </p:sp>
      <p:sp>
        <p:nvSpPr>
          <p:cNvPr id="105482" name="Text Box 13"/>
          <p:cNvSpPr txBox="1">
            <a:spLocks noChangeArrowheads="1"/>
          </p:cNvSpPr>
          <p:nvPr/>
        </p:nvSpPr>
        <p:spPr bwMode="auto">
          <a:xfrm>
            <a:off x="5121275" y="4219575"/>
            <a:ext cx="207963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•"/>
              <a:defRPr sz="28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>
              <a:spcBef>
                <a:spcPts val="300"/>
              </a:spcBef>
              <a:buClr>
                <a:schemeClr val="accent2"/>
              </a:buClr>
              <a:buFont typeface="Georgia" panose="02040502050405020303" pitchFamily="18" charset="0"/>
              <a:buChar char="▫"/>
              <a:defRPr sz="2600">
                <a:solidFill>
                  <a:schemeClr val="accent2"/>
                </a:solidFill>
                <a:latin typeface="Georgia" panose="02040502050405020303" pitchFamily="18" charset="0"/>
              </a:defRPr>
            </a:lvl2pPr>
            <a:lvl3pPr marL="11430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defRPr sz="2400">
                <a:solidFill>
                  <a:schemeClr val="accent1"/>
                </a:solidFill>
                <a:latin typeface="Georgia" panose="02040502050405020303" pitchFamily="18" charset="0"/>
              </a:defRPr>
            </a:lvl3pPr>
            <a:lvl4pPr marL="16002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defRPr sz="2200">
                <a:solidFill>
                  <a:schemeClr val="accent1"/>
                </a:solidFill>
                <a:latin typeface="Georgia" panose="02040502050405020303" pitchFamily="18" charset="0"/>
              </a:defRPr>
            </a:lvl4pPr>
            <a:lvl5pPr marL="2057400" indent="-228600"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9pPr>
          </a:lstStyle>
          <a:p>
            <a:pPr algn="ctr">
              <a:lnSpc>
                <a:spcPct val="80000"/>
              </a:lnSpc>
              <a:spcBef>
                <a:spcPct val="0"/>
              </a:spcBef>
              <a:buClrTx/>
              <a:buFontTx/>
              <a:buNone/>
            </a:pPr>
            <a:r>
              <a:rPr lang="en-US" altLang="es-PR" sz="2500">
                <a:latin typeface="Arial" panose="020B0604020202020204" pitchFamily="34" charset="0"/>
              </a:rPr>
              <a:t>.</a:t>
            </a:r>
            <a:endParaRPr lang="en-US" altLang="es-PR" sz="2500" baseline="-25000">
              <a:latin typeface="Arial" panose="020B0604020202020204" pitchFamily="34" charset="0"/>
            </a:endParaRPr>
          </a:p>
        </p:txBody>
      </p:sp>
      <p:sp>
        <p:nvSpPr>
          <p:cNvPr id="105483" name="Line 14"/>
          <p:cNvSpPr>
            <a:spLocks noChangeShapeType="1"/>
          </p:cNvSpPr>
          <p:nvPr/>
        </p:nvSpPr>
        <p:spPr bwMode="auto">
          <a:xfrm>
            <a:off x="4576763" y="1730375"/>
            <a:ext cx="0" cy="393700"/>
          </a:xfrm>
          <a:prstGeom prst="line">
            <a:avLst/>
          </a:prstGeom>
          <a:noFill/>
          <a:ln w="101600">
            <a:solidFill>
              <a:schemeClr val="tx1"/>
            </a:solidFill>
            <a:round/>
            <a:headEnd/>
            <a:tailEnd type="stealth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s-PR"/>
          </a:p>
        </p:txBody>
      </p:sp>
      <p:sp>
        <p:nvSpPr>
          <p:cNvPr id="105484" name="Line 15"/>
          <p:cNvSpPr>
            <a:spLocks noChangeShapeType="1"/>
          </p:cNvSpPr>
          <p:nvPr/>
        </p:nvSpPr>
        <p:spPr bwMode="auto">
          <a:xfrm>
            <a:off x="4589463" y="2390775"/>
            <a:ext cx="0" cy="393700"/>
          </a:xfrm>
          <a:prstGeom prst="line">
            <a:avLst/>
          </a:prstGeom>
          <a:noFill/>
          <a:ln w="101600">
            <a:solidFill>
              <a:schemeClr val="tx1"/>
            </a:solidFill>
            <a:round/>
            <a:headEnd/>
            <a:tailEnd type="stealth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s-PR"/>
          </a:p>
        </p:txBody>
      </p:sp>
      <p:sp>
        <p:nvSpPr>
          <p:cNvPr id="105485" name="Line 16"/>
          <p:cNvSpPr>
            <a:spLocks noChangeShapeType="1"/>
          </p:cNvSpPr>
          <p:nvPr/>
        </p:nvSpPr>
        <p:spPr bwMode="auto">
          <a:xfrm>
            <a:off x="4589463" y="3813175"/>
            <a:ext cx="0" cy="393700"/>
          </a:xfrm>
          <a:prstGeom prst="line">
            <a:avLst/>
          </a:prstGeom>
          <a:noFill/>
          <a:ln w="101600">
            <a:solidFill>
              <a:schemeClr val="tx1"/>
            </a:solidFill>
            <a:round/>
            <a:headEnd/>
            <a:tailEnd type="stealth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s-PR"/>
          </a:p>
        </p:txBody>
      </p:sp>
      <p:sp>
        <p:nvSpPr>
          <p:cNvPr id="105486" name="Freeform 18"/>
          <p:cNvSpPr>
            <a:spLocks/>
          </p:cNvSpPr>
          <p:nvPr/>
        </p:nvSpPr>
        <p:spPr bwMode="auto">
          <a:xfrm flipH="1">
            <a:off x="4932363" y="2946400"/>
            <a:ext cx="2692400" cy="412750"/>
          </a:xfrm>
          <a:custGeom>
            <a:avLst/>
            <a:gdLst>
              <a:gd name="T0" fmla="*/ 2147483646 w 768"/>
              <a:gd name="T1" fmla="*/ 0 h 528"/>
              <a:gd name="T2" fmla="*/ 0 w 768"/>
              <a:gd name="T3" fmla="*/ 0 h 528"/>
              <a:gd name="T4" fmla="*/ 0 w 768"/>
              <a:gd name="T5" fmla="*/ 2147483646 h 528"/>
              <a:gd name="T6" fmla="*/ 0 60000 65536"/>
              <a:gd name="T7" fmla="*/ 0 60000 65536"/>
              <a:gd name="T8" fmla="*/ 0 60000 65536"/>
              <a:gd name="T9" fmla="*/ 0 w 768"/>
              <a:gd name="T10" fmla="*/ 0 h 528"/>
              <a:gd name="T11" fmla="*/ 768 w 768"/>
              <a:gd name="T12" fmla="*/ 528 h 52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768" h="528">
                <a:moveTo>
                  <a:pt x="768" y="0"/>
                </a:moveTo>
                <a:lnTo>
                  <a:pt x="0" y="0"/>
                </a:lnTo>
                <a:lnTo>
                  <a:pt x="0" y="528"/>
                </a:lnTo>
              </a:path>
            </a:pathLst>
          </a:custGeom>
          <a:noFill/>
          <a:ln w="101600">
            <a:solidFill>
              <a:schemeClr val="tx1"/>
            </a:solidFill>
            <a:round/>
            <a:headEnd/>
            <a:tailEnd type="stealth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s-PR"/>
          </a:p>
        </p:txBody>
      </p:sp>
      <p:sp>
        <p:nvSpPr>
          <p:cNvPr id="288787" name="Rectangle 19"/>
          <p:cNvSpPr>
            <a:spLocks noChangeArrowheads="1"/>
          </p:cNvSpPr>
          <p:nvPr/>
        </p:nvSpPr>
        <p:spPr bwMode="auto">
          <a:xfrm>
            <a:off x="6862763" y="3322638"/>
            <a:ext cx="1870075" cy="2873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dist="35921" dir="2700000" algn="ctr" rotWithShape="0">
              <a:schemeClr val="bg2"/>
            </a:outerShdw>
          </a:effectLst>
        </p:spPr>
        <p:txBody>
          <a:bodyPr/>
          <a:lstStyle>
            <a:lvl1pPr marL="342900" indent="-3429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20000"/>
              </a:spcBef>
              <a:defRPr/>
            </a:pPr>
            <a:r>
              <a:rPr lang="es-PR" altLang="es-PR" i="1">
                <a:solidFill>
                  <a:srgbClr val="00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" panose="020B0604020202020204" pitchFamily="34" charset="0"/>
              </a:rPr>
              <a:t>Compensan</a:t>
            </a:r>
            <a:endParaRPr lang="en-US" altLang="es-PR" i="1">
              <a:solidFill>
                <a:srgbClr val="00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sp>
        <p:nvSpPr>
          <p:cNvPr id="105488" name="Rectangle 20"/>
          <p:cNvSpPr>
            <a:spLocks noChangeArrowheads="1"/>
          </p:cNvSpPr>
          <p:nvPr/>
        </p:nvSpPr>
        <p:spPr bwMode="auto">
          <a:xfrm>
            <a:off x="827088" y="5157788"/>
            <a:ext cx="2084387" cy="993775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•"/>
              <a:defRPr sz="28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>
              <a:spcBef>
                <a:spcPts val="300"/>
              </a:spcBef>
              <a:buClr>
                <a:schemeClr val="accent2"/>
              </a:buClr>
              <a:buFont typeface="Georgia" panose="02040502050405020303" pitchFamily="18" charset="0"/>
              <a:buChar char="▫"/>
              <a:defRPr sz="2600">
                <a:solidFill>
                  <a:schemeClr val="accent2"/>
                </a:solidFill>
                <a:latin typeface="Georgia" panose="02040502050405020303" pitchFamily="18" charset="0"/>
              </a:defRPr>
            </a:lvl2pPr>
            <a:lvl3pPr marL="11430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defRPr sz="2400">
                <a:solidFill>
                  <a:schemeClr val="accent1"/>
                </a:solidFill>
                <a:latin typeface="Georgia" panose="02040502050405020303" pitchFamily="18" charset="0"/>
              </a:defRPr>
            </a:lvl3pPr>
            <a:lvl4pPr marL="16002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defRPr sz="2200">
                <a:solidFill>
                  <a:schemeClr val="accent1"/>
                </a:solidFill>
                <a:latin typeface="Georgia" panose="02040502050405020303" pitchFamily="18" charset="0"/>
              </a:defRPr>
            </a:lvl4pPr>
            <a:lvl5pPr marL="2057400" indent="-228600"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20000"/>
              </a:spcBef>
              <a:buClrTx/>
              <a:buFontTx/>
              <a:buNone/>
            </a:pPr>
            <a:r>
              <a:rPr lang="es-PR" altLang="es-PR" sz="2000">
                <a:solidFill>
                  <a:srgbClr val="000000"/>
                </a:solidFill>
                <a:latin typeface="Verdana" panose="020B0604030504040204" pitchFamily="34" charset="0"/>
              </a:rPr>
              <a:t>Mayor</a:t>
            </a:r>
          </a:p>
          <a:p>
            <a:pPr algn="ctr">
              <a:lnSpc>
                <a:spcPct val="70000"/>
              </a:lnSpc>
              <a:spcBef>
                <a:spcPct val="20000"/>
              </a:spcBef>
              <a:buClrTx/>
              <a:buFontTx/>
              <a:buNone/>
            </a:pPr>
            <a:r>
              <a:rPr lang="es-PR" altLang="es-PR" sz="2000">
                <a:solidFill>
                  <a:srgbClr val="000000"/>
                </a:solidFill>
                <a:latin typeface="Verdana" panose="020B0604030504040204" pitchFamily="34" charset="0"/>
              </a:rPr>
              <a:t>Incidencia</a:t>
            </a:r>
          </a:p>
          <a:p>
            <a:pPr algn="ctr">
              <a:lnSpc>
                <a:spcPct val="70000"/>
              </a:lnSpc>
              <a:spcBef>
                <a:spcPct val="20000"/>
              </a:spcBef>
              <a:buClrTx/>
              <a:buFontTx/>
              <a:buNone/>
            </a:pPr>
            <a:r>
              <a:rPr lang="es-PR" altLang="es-PR" sz="2000">
                <a:solidFill>
                  <a:srgbClr val="000000"/>
                </a:solidFill>
                <a:latin typeface="Verdana" panose="020B0604030504040204" pitchFamily="34" charset="0"/>
              </a:rPr>
              <a:t>se Lesiones</a:t>
            </a:r>
            <a:endParaRPr lang="en-US" altLang="es-PR" sz="2000" i="1">
              <a:solidFill>
                <a:srgbClr val="000000"/>
              </a:solidFill>
              <a:latin typeface="Verdana" panose="020B0604030504040204" pitchFamily="34" charset="0"/>
            </a:endParaRPr>
          </a:p>
        </p:txBody>
      </p:sp>
      <p:sp>
        <p:nvSpPr>
          <p:cNvPr id="105489" name="Text Box 21"/>
          <p:cNvSpPr txBox="1">
            <a:spLocks noChangeArrowheads="1"/>
          </p:cNvSpPr>
          <p:nvPr/>
        </p:nvSpPr>
        <p:spPr bwMode="auto">
          <a:xfrm>
            <a:off x="1258888" y="4160838"/>
            <a:ext cx="756126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•"/>
              <a:defRPr sz="28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>
              <a:spcBef>
                <a:spcPts val="300"/>
              </a:spcBef>
              <a:buClr>
                <a:schemeClr val="accent2"/>
              </a:buClr>
              <a:buFont typeface="Georgia" panose="02040502050405020303" pitchFamily="18" charset="0"/>
              <a:buChar char="▫"/>
              <a:defRPr sz="2600">
                <a:solidFill>
                  <a:schemeClr val="accent2"/>
                </a:solidFill>
                <a:latin typeface="Georgia" panose="02040502050405020303" pitchFamily="18" charset="0"/>
              </a:defRPr>
            </a:lvl2pPr>
            <a:lvl3pPr marL="11430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defRPr sz="2400">
                <a:solidFill>
                  <a:schemeClr val="accent1"/>
                </a:solidFill>
                <a:latin typeface="Georgia" panose="02040502050405020303" pitchFamily="18" charset="0"/>
              </a:defRPr>
            </a:lvl3pPr>
            <a:lvl4pPr marL="16002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defRPr sz="2200">
                <a:solidFill>
                  <a:schemeClr val="accent1"/>
                </a:solidFill>
                <a:latin typeface="Georgia" panose="02040502050405020303" pitchFamily="18" charset="0"/>
              </a:defRPr>
            </a:lvl4pPr>
            <a:lvl5pPr marL="2057400" indent="-228600"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9pPr>
          </a:lstStyle>
          <a:p>
            <a:pPr algn="ctr">
              <a:lnSpc>
                <a:spcPct val="80000"/>
              </a:lnSpc>
              <a:spcBef>
                <a:spcPct val="0"/>
              </a:spcBef>
              <a:buClrTx/>
              <a:buFontTx/>
              <a:buNone/>
            </a:pPr>
            <a:r>
              <a:rPr lang="en-US" altLang="es-PR" sz="2500">
                <a:latin typeface="Arial" panose="020B0604020202020204" pitchFamily="34" charset="0"/>
              </a:rPr>
              <a:t>Sobrega del Tejido</a:t>
            </a:r>
            <a:endParaRPr lang="en-US" altLang="es-PR" sz="2500" baseline="-25000">
              <a:latin typeface="Arial" panose="020B0604020202020204" pitchFamily="34" charset="0"/>
            </a:endParaRPr>
          </a:p>
        </p:txBody>
      </p:sp>
      <p:sp>
        <p:nvSpPr>
          <p:cNvPr id="105490" name="Text Box 23"/>
          <p:cNvSpPr txBox="1">
            <a:spLocks noChangeArrowheads="1"/>
          </p:cNvSpPr>
          <p:nvPr/>
        </p:nvSpPr>
        <p:spPr bwMode="auto">
          <a:xfrm>
            <a:off x="4632325" y="3860800"/>
            <a:ext cx="1409700" cy="311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•"/>
              <a:defRPr sz="28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>
              <a:spcBef>
                <a:spcPts val="300"/>
              </a:spcBef>
              <a:buClr>
                <a:schemeClr val="accent2"/>
              </a:buClr>
              <a:buFont typeface="Georgia" panose="02040502050405020303" pitchFamily="18" charset="0"/>
              <a:buChar char="▫"/>
              <a:defRPr sz="2600">
                <a:solidFill>
                  <a:schemeClr val="accent2"/>
                </a:solidFill>
                <a:latin typeface="Georgia" panose="02040502050405020303" pitchFamily="18" charset="0"/>
              </a:defRPr>
            </a:lvl2pPr>
            <a:lvl3pPr marL="11430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defRPr sz="2400">
                <a:solidFill>
                  <a:schemeClr val="accent1"/>
                </a:solidFill>
                <a:latin typeface="Georgia" panose="02040502050405020303" pitchFamily="18" charset="0"/>
              </a:defRPr>
            </a:lvl3pPr>
            <a:lvl4pPr marL="16002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defRPr sz="2200">
                <a:solidFill>
                  <a:schemeClr val="accent1"/>
                </a:solidFill>
                <a:latin typeface="Georgia" panose="02040502050405020303" pitchFamily="18" charset="0"/>
              </a:defRPr>
            </a:lvl4pPr>
            <a:lvl5pPr marL="2057400" indent="-228600"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9pPr>
          </a:lstStyle>
          <a:p>
            <a:pPr>
              <a:lnSpc>
                <a:spcPct val="80000"/>
              </a:lnSpc>
              <a:spcBef>
                <a:spcPct val="0"/>
              </a:spcBef>
              <a:buClrTx/>
              <a:buFontTx/>
              <a:buNone/>
            </a:pPr>
            <a:r>
              <a:rPr lang="en-US" altLang="es-PR" sz="1800" i="1">
                <a:latin typeface="Times New Roman" panose="02020603050405020304" pitchFamily="18" charset="0"/>
              </a:rPr>
              <a:t>Resultado:</a:t>
            </a:r>
          </a:p>
        </p:txBody>
      </p:sp>
      <p:sp>
        <p:nvSpPr>
          <p:cNvPr id="105491" name="Freeform 7"/>
          <p:cNvSpPr>
            <a:spLocks/>
          </p:cNvSpPr>
          <p:nvPr/>
        </p:nvSpPr>
        <p:spPr bwMode="auto">
          <a:xfrm>
            <a:off x="1763713" y="4365625"/>
            <a:ext cx="1800225" cy="792163"/>
          </a:xfrm>
          <a:custGeom>
            <a:avLst/>
            <a:gdLst>
              <a:gd name="T0" fmla="*/ 2147483646 w 768"/>
              <a:gd name="T1" fmla="*/ 0 h 528"/>
              <a:gd name="T2" fmla="*/ 0 w 768"/>
              <a:gd name="T3" fmla="*/ 0 h 528"/>
              <a:gd name="T4" fmla="*/ 0 w 768"/>
              <a:gd name="T5" fmla="*/ 2147483646 h 528"/>
              <a:gd name="T6" fmla="*/ 0 60000 65536"/>
              <a:gd name="T7" fmla="*/ 0 60000 65536"/>
              <a:gd name="T8" fmla="*/ 0 60000 65536"/>
              <a:gd name="T9" fmla="*/ 0 w 768"/>
              <a:gd name="T10" fmla="*/ 0 h 528"/>
              <a:gd name="T11" fmla="*/ 768 w 768"/>
              <a:gd name="T12" fmla="*/ 528 h 52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768" h="528">
                <a:moveTo>
                  <a:pt x="768" y="0"/>
                </a:moveTo>
                <a:lnTo>
                  <a:pt x="0" y="0"/>
                </a:lnTo>
                <a:lnTo>
                  <a:pt x="0" y="528"/>
                </a:lnTo>
              </a:path>
            </a:pathLst>
          </a:custGeom>
          <a:noFill/>
          <a:ln w="95250">
            <a:solidFill>
              <a:schemeClr val="tx1"/>
            </a:solidFill>
            <a:round/>
            <a:headEnd/>
            <a:tailEnd type="stealth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s-PR"/>
          </a:p>
        </p:txBody>
      </p:sp>
    </p:spTree>
    <p:custDataLst>
      <p:tags r:id="rId1"/>
    </p:custDataLst>
  </p:cSld>
  <p:clrMapOvr>
    <a:masterClrMapping/>
  </p:clrMapOvr>
  <p:transition spd="slow">
    <p:newsflash/>
    <p:sndAc>
      <p:stSnd>
        <p:snd r:embed="rId4" name="breeze.wav"/>
      </p:stSnd>
    </p:sndAc>
  </p:transition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62" name="Text Box 6"/>
          <p:cNvSpPr txBox="1">
            <a:spLocks noChangeArrowheads="1"/>
          </p:cNvSpPr>
          <p:nvPr/>
        </p:nvSpPr>
        <p:spPr bwMode="auto">
          <a:xfrm>
            <a:off x="179388" y="5659438"/>
            <a:ext cx="8785225" cy="865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•"/>
              <a:tabLst>
                <a:tab pos="7485063" algn="l"/>
              </a:tabLst>
              <a:defRPr sz="28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>
              <a:spcBef>
                <a:spcPts val="300"/>
              </a:spcBef>
              <a:buClr>
                <a:schemeClr val="accent2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600">
                <a:solidFill>
                  <a:schemeClr val="accent2"/>
                </a:solidFill>
                <a:latin typeface="Georgia" panose="02040502050405020303" pitchFamily="18" charset="0"/>
              </a:defRPr>
            </a:lvl2pPr>
            <a:lvl3pPr marL="11430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tabLst>
                <a:tab pos="7485063" algn="l"/>
              </a:tabLst>
              <a:defRPr sz="2400">
                <a:solidFill>
                  <a:schemeClr val="accent1"/>
                </a:solidFill>
                <a:latin typeface="Georgia" panose="02040502050405020303" pitchFamily="18" charset="0"/>
              </a:defRPr>
            </a:lvl3pPr>
            <a:lvl4pPr marL="16002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tabLst>
                <a:tab pos="7485063" algn="l"/>
              </a:tabLst>
              <a:defRPr sz="2200">
                <a:solidFill>
                  <a:schemeClr val="accent1"/>
                </a:solidFill>
                <a:latin typeface="Georgia" panose="02040502050405020303" pitchFamily="18" charset="0"/>
              </a:defRPr>
            </a:lvl4pPr>
            <a:lvl5pPr marL="2057400" indent="-228600"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en-US" altLang="es-PR" sz="1600" i="1">
                <a:latin typeface="Times New Roman" panose="02020603050405020304" pitchFamily="18" charset="0"/>
                <a:cs typeface="Times New Roman" panose="02020603050405020304" pitchFamily="18" charset="0"/>
              </a:rPr>
              <a:t>NOTA</a:t>
            </a:r>
            <a:r>
              <a:rPr lang="en-US" altLang="es-PR" sz="1600">
                <a:latin typeface="Times New Roman" panose="02020603050405020304" pitchFamily="18" charset="0"/>
                <a:cs typeface="Times New Roman" panose="02020603050405020304" pitchFamily="18" charset="0"/>
              </a:rPr>
              <a:t>:</a:t>
            </a:r>
            <a:r>
              <a:rPr lang="en-US" altLang="es-PR" sz="1600" b="0">
                <a:latin typeface="Times New Roman" panose="02020603050405020304" pitchFamily="18" charset="0"/>
                <a:cs typeface="Times New Roman" panose="02020603050405020304" pitchFamily="18" charset="0"/>
              </a:rPr>
              <a:t> Reproducido de:Wilhelm, J., &amp; Bozeman MT Rehab Specialist (2012, 26 de junio). </a:t>
            </a:r>
            <a:r>
              <a:rPr lang="en-US" altLang="es-PR" sz="1600" i="1">
                <a:latin typeface="Times New Roman" panose="02020603050405020304" pitchFamily="18" charset="0"/>
                <a:cs typeface="Times New Roman" panose="02020603050405020304" pitchFamily="18" charset="0"/>
              </a:rPr>
              <a:t>The BEST ab and core exercise you have NEVER seen - Bozeman MT Rehab Specialist</a:t>
            </a:r>
            <a:r>
              <a:rPr lang="en-US" altLang="es-PR" sz="1600" b="0">
                <a:latin typeface="Times New Roman" panose="02020603050405020304" pitchFamily="18" charset="0"/>
                <a:cs typeface="Times New Roman" panose="02020603050405020304" pitchFamily="18" charset="0"/>
              </a:rPr>
              <a:t> [Archivo de video]. Recuperado de </a:t>
            </a:r>
            <a:r>
              <a:rPr lang="en-US" altLang="es-PR" sz="1600" i="1">
                <a:latin typeface="Times New Roman" panose="02020603050405020304" pitchFamily="18" charset="0"/>
                <a:cs typeface="Times New Roman" panose="02020603050405020304" pitchFamily="18" charset="0"/>
                <a:hlinkClick r:id="rId5"/>
              </a:rPr>
              <a:t>https://www.youtube.com/watch?v=ylIlgK0mNOE</a:t>
            </a:r>
            <a:endParaRPr lang="en-US" altLang="es-PR" sz="1600" i="1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15363" name="Picture 8" descr="66">
            <a:hlinkClick r:id="rId6" action="ppaction://hlinkfile"/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0825" y="952500"/>
            <a:ext cx="8677275" cy="4421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custDataLst>
      <p:tags r:id="rId1"/>
    </p:custDataLst>
  </p:cSld>
  <p:clrMapOvr>
    <a:masterClrMapping/>
  </p:clrMapOvr>
  <p:transition spd="slow">
    <p:wedge/>
    <p:sndAc>
      <p:stSnd>
        <p:snd r:embed="rId4" name="breeze.wav"/>
      </p:stSnd>
    </p:sndAc>
  </p:transition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7522" name="Picture 20" descr="92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66950" y="728663"/>
            <a:ext cx="6265863" cy="5691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7523" name="Text Box 6"/>
          <p:cNvSpPr txBox="1">
            <a:spLocks noChangeArrowheads="1"/>
          </p:cNvSpPr>
          <p:nvPr/>
        </p:nvSpPr>
        <p:spPr bwMode="auto">
          <a:xfrm>
            <a:off x="395288" y="765175"/>
            <a:ext cx="1800225" cy="568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•"/>
              <a:tabLst>
                <a:tab pos="7485063" algn="l"/>
              </a:tabLst>
              <a:defRPr sz="28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>
              <a:spcBef>
                <a:spcPts val="300"/>
              </a:spcBef>
              <a:buClr>
                <a:schemeClr val="accent2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600">
                <a:solidFill>
                  <a:schemeClr val="accent2"/>
                </a:solidFill>
                <a:latin typeface="Georgia" panose="02040502050405020303" pitchFamily="18" charset="0"/>
              </a:defRPr>
            </a:lvl2pPr>
            <a:lvl3pPr marL="11430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tabLst>
                <a:tab pos="7485063" algn="l"/>
              </a:tabLst>
              <a:defRPr sz="2400">
                <a:solidFill>
                  <a:schemeClr val="accent1"/>
                </a:solidFill>
                <a:latin typeface="Georgia" panose="02040502050405020303" pitchFamily="18" charset="0"/>
              </a:defRPr>
            </a:lvl3pPr>
            <a:lvl4pPr marL="16002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tabLst>
                <a:tab pos="7485063" algn="l"/>
              </a:tabLst>
              <a:defRPr sz="2200">
                <a:solidFill>
                  <a:schemeClr val="accent1"/>
                </a:solidFill>
                <a:latin typeface="Georgia" panose="02040502050405020303" pitchFamily="18" charset="0"/>
              </a:defRPr>
            </a:lvl4pPr>
            <a:lvl5pPr marL="2057400" indent="-228600"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es-ES" altLang="es-PR" sz="1600" i="1">
                <a:latin typeface="Times New Roman" panose="02020603050405020304" pitchFamily="18" charset="0"/>
              </a:rPr>
              <a:t>NOTA</a:t>
            </a:r>
            <a:r>
              <a:rPr lang="es-ES" altLang="es-PR" sz="1600">
                <a:latin typeface="Times New Roman" panose="02020603050405020304" pitchFamily="18" charset="0"/>
              </a:rPr>
              <a:t>.</a:t>
            </a:r>
            <a:r>
              <a:rPr lang="es-ES" altLang="es-PR" sz="1600" b="0">
                <a:latin typeface="Times New Roman" panose="02020603050405020304" pitchFamily="18" charset="0"/>
              </a:rPr>
              <a:t> Adaptado de: “Essential Considerations in Designing a Rehabilitation Program for the Injured Patient,” por W. E. Prentice. En </a:t>
            </a:r>
            <a:r>
              <a:rPr lang="en-US" altLang="es-PR" sz="1600" i="1">
                <a:latin typeface="Times New Roman" panose="02020603050405020304" pitchFamily="18" charset="0"/>
              </a:rPr>
              <a:t>Rehabilitation Techniques for Sports Medicine and Athletic Training</a:t>
            </a:r>
            <a:r>
              <a:rPr lang="en-US" altLang="es-PR" sz="1600" b="0">
                <a:latin typeface="Times New Roman" panose="02020603050405020304" pitchFamily="18" charset="0"/>
              </a:rPr>
              <a:t>. 5ta. ed.; (p. 5), por</a:t>
            </a:r>
            <a:r>
              <a:rPr lang="es-ES" altLang="es-PR" sz="1600">
                <a:latin typeface="Times New Roman" panose="02020603050405020304" pitchFamily="18" charset="0"/>
              </a:rPr>
              <a:t> </a:t>
            </a:r>
            <a:r>
              <a:rPr lang="es-ES" altLang="es-PR" sz="1600" b="0">
                <a:latin typeface="Times New Roman" panose="02020603050405020304" pitchFamily="18" charset="0"/>
              </a:rPr>
              <a:t>W. E. Prentice (Ed.), 2011, New York, NY: McGraw-Hill, an imprint of The McGraw-Hill Companies, Inc. C</a:t>
            </a:r>
            <a:r>
              <a:rPr lang="en-US" altLang="es-PR" sz="1600" b="0">
                <a:latin typeface="Times New Roman" panose="02020603050405020304" pitchFamily="18" charset="0"/>
              </a:rPr>
              <a:t>opyright 2011 por The McGraw-Hill Companies, Inc.</a:t>
            </a:r>
          </a:p>
        </p:txBody>
      </p:sp>
    </p:spTree>
    <p:custDataLst>
      <p:tags r:id="rId1"/>
    </p:custDataLst>
  </p:cSld>
  <p:clrMapOvr>
    <a:masterClrMapping/>
  </p:clrMapOvr>
  <p:transition spd="slow">
    <p:newsflash/>
    <p:sndAc>
      <p:stSnd>
        <p:snd r:embed="rId4" name="breeze.wav"/>
      </p:stSnd>
    </p:sndAc>
  </p:transition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570" name="Text Box 6"/>
          <p:cNvSpPr txBox="1">
            <a:spLocks noChangeArrowheads="1"/>
          </p:cNvSpPr>
          <p:nvPr/>
        </p:nvSpPr>
        <p:spPr bwMode="auto">
          <a:xfrm>
            <a:off x="395288" y="476250"/>
            <a:ext cx="2232025" cy="59769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•"/>
              <a:tabLst>
                <a:tab pos="7485063" algn="l"/>
              </a:tabLst>
              <a:defRPr sz="28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>
              <a:spcBef>
                <a:spcPts val="300"/>
              </a:spcBef>
              <a:buClr>
                <a:schemeClr val="accent2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600">
                <a:solidFill>
                  <a:schemeClr val="accent2"/>
                </a:solidFill>
                <a:latin typeface="Georgia" panose="02040502050405020303" pitchFamily="18" charset="0"/>
              </a:defRPr>
            </a:lvl2pPr>
            <a:lvl3pPr marL="11430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tabLst>
                <a:tab pos="7485063" algn="l"/>
              </a:tabLst>
              <a:defRPr sz="2400">
                <a:solidFill>
                  <a:schemeClr val="accent1"/>
                </a:solidFill>
                <a:latin typeface="Georgia" panose="02040502050405020303" pitchFamily="18" charset="0"/>
              </a:defRPr>
            </a:lvl3pPr>
            <a:lvl4pPr marL="16002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tabLst>
                <a:tab pos="7485063" algn="l"/>
              </a:tabLst>
              <a:defRPr sz="2200">
                <a:solidFill>
                  <a:schemeClr val="accent1"/>
                </a:solidFill>
                <a:latin typeface="Georgia" panose="02040502050405020303" pitchFamily="18" charset="0"/>
              </a:defRPr>
            </a:lvl4pPr>
            <a:lvl5pPr marL="2057400" indent="-228600"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es-ES" altLang="es-PR" sz="1800" i="1">
                <a:latin typeface="Times New Roman" panose="02020603050405020304" pitchFamily="18" charset="0"/>
              </a:rPr>
              <a:t>NOTA</a:t>
            </a:r>
            <a:r>
              <a:rPr lang="es-ES" altLang="es-PR" sz="1800">
                <a:latin typeface="Times New Roman" panose="02020603050405020304" pitchFamily="18" charset="0"/>
              </a:rPr>
              <a:t>.</a:t>
            </a:r>
            <a:r>
              <a:rPr lang="es-ES" altLang="es-PR" sz="1800" b="0">
                <a:latin typeface="Times New Roman" panose="02020603050405020304" pitchFamily="18" charset="0"/>
              </a:rPr>
              <a:t> Adaptado de: “Essential Considerations in Designing a Rehabilitation Program for the Injured Patient,” por W. E. Prentice. En </a:t>
            </a:r>
            <a:r>
              <a:rPr lang="en-US" altLang="es-PR" sz="1800" i="1">
                <a:latin typeface="Times New Roman" panose="02020603050405020304" pitchFamily="18" charset="0"/>
              </a:rPr>
              <a:t>Rehabilitation Techniques for Sports Medicine and Athletic Training</a:t>
            </a:r>
            <a:r>
              <a:rPr lang="en-US" altLang="es-PR" sz="1800" b="0">
                <a:latin typeface="Times New Roman" panose="02020603050405020304" pitchFamily="18" charset="0"/>
              </a:rPr>
              <a:t>. 5ta. ed.; (p. 5), por</a:t>
            </a:r>
            <a:r>
              <a:rPr lang="es-ES" altLang="es-PR" sz="1800">
                <a:latin typeface="Times New Roman" panose="02020603050405020304" pitchFamily="18" charset="0"/>
              </a:rPr>
              <a:t> </a:t>
            </a:r>
            <a:r>
              <a:rPr lang="es-ES" altLang="es-PR" sz="1800" b="0">
                <a:latin typeface="Times New Roman" panose="02020603050405020304" pitchFamily="18" charset="0"/>
              </a:rPr>
              <a:t>W. E. Prentice (Ed.), 2011, New York, NY: McGraw-Hill, an imprint of The McGraw-Hill Companies, Inc. C</a:t>
            </a:r>
            <a:r>
              <a:rPr lang="en-US" altLang="es-PR" sz="1800" b="0">
                <a:latin typeface="Times New Roman" panose="02020603050405020304" pitchFamily="18" charset="0"/>
              </a:rPr>
              <a:t>opyright 2011 por The McGraw-Hill Companies, Inc.</a:t>
            </a:r>
          </a:p>
        </p:txBody>
      </p:sp>
      <p:pic>
        <p:nvPicPr>
          <p:cNvPr id="109571" name="Picture 4" descr="93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324225" y="692150"/>
            <a:ext cx="5135563" cy="56880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 spd="slow">
    <p:dissolve/>
    <p:sndAc>
      <p:stSnd>
        <p:snd r:embed="rId3" name="chimes.wav"/>
      </p:stSnd>
    </p:sndAc>
  </p:transition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/>
          </p:cNvSpPr>
          <p:nvPr/>
        </p:nvSpPr>
        <p:spPr bwMode="auto">
          <a:xfrm>
            <a:off x="0" y="692150"/>
            <a:ext cx="9144000" cy="360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1pPr>
            <a:lvl2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2pPr>
            <a:lvl3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3pPr>
            <a:lvl4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4pPr>
            <a:lvl5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9pPr>
          </a:lstStyle>
          <a:p>
            <a:pPr algn="ctr">
              <a:lnSpc>
                <a:spcPct val="110000"/>
              </a:lnSpc>
              <a:defRPr/>
            </a:pPr>
            <a:r>
              <a:rPr lang="es-PR" altLang="es-PR" sz="2500" b="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REHABILITACIÓN: </a:t>
            </a:r>
            <a:r>
              <a:rPr lang="es-PR" altLang="es-PR" sz="2500" b="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FISOLOFÍA</a:t>
            </a:r>
          </a:p>
        </p:txBody>
      </p:sp>
      <p:sp>
        <p:nvSpPr>
          <p:cNvPr id="3" name="Title 1"/>
          <p:cNvSpPr>
            <a:spLocks/>
          </p:cNvSpPr>
          <p:nvPr/>
        </p:nvSpPr>
        <p:spPr bwMode="auto">
          <a:xfrm>
            <a:off x="0" y="1125538"/>
            <a:ext cx="9144000" cy="50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1pPr>
            <a:lvl2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2pPr>
            <a:lvl3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3pPr>
            <a:lvl4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4pPr>
            <a:lvl5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9pPr>
          </a:lstStyle>
          <a:p>
            <a:pPr algn="ctr">
              <a:lnSpc>
                <a:spcPct val="120000"/>
              </a:lnSpc>
              <a:defRPr/>
            </a:pPr>
            <a:r>
              <a:rPr lang="es-PR" altLang="es-PR" sz="2800" b="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* El Terapeuta Atlético*</a:t>
            </a:r>
          </a:p>
        </p:txBody>
      </p:sp>
      <p:pic>
        <p:nvPicPr>
          <p:cNvPr id="111620" name="Picture 4" descr="CURVHEAD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35150" y="1747838"/>
            <a:ext cx="5761038" cy="5762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4" name="Title 1"/>
          <p:cNvSpPr>
            <a:spLocks/>
          </p:cNvSpPr>
          <p:nvPr/>
        </p:nvSpPr>
        <p:spPr bwMode="auto">
          <a:xfrm>
            <a:off x="1979613" y="1747838"/>
            <a:ext cx="5400675" cy="477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1pPr>
            <a:lvl2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2pPr>
            <a:lvl3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3pPr>
            <a:lvl4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4pPr>
            <a:lvl5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9pPr>
          </a:lstStyle>
          <a:p>
            <a:pPr algn="ctr">
              <a:lnSpc>
                <a:spcPct val="120000"/>
              </a:lnSpc>
              <a:defRPr/>
            </a:pPr>
            <a:r>
              <a:rPr lang="es-PR" altLang="es-PR" sz="2800" b="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 </a:t>
            </a:r>
            <a:r>
              <a:rPr lang="es-PR" altLang="es-PR" sz="2600" b="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Funciones y Competencias</a:t>
            </a:r>
          </a:p>
        </p:txBody>
      </p:sp>
      <p:sp>
        <p:nvSpPr>
          <p:cNvPr id="754694" name="Text Box 6"/>
          <p:cNvSpPr txBox="1">
            <a:spLocks noChangeArrowheads="1"/>
          </p:cNvSpPr>
          <p:nvPr/>
        </p:nvSpPr>
        <p:spPr bwMode="auto">
          <a:xfrm>
            <a:off x="538163" y="2492375"/>
            <a:ext cx="8281987" cy="860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eaLnBrk="1" hangingPunct="1">
              <a:lnSpc>
                <a:spcPct val="90000"/>
              </a:lnSpc>
              <a:spcBef>
                <a:spcPct val="20000"/>
              </a:spcBef>
              <a:defRPr/>
            </a:pPr>
            <a:r>
              <a:rPr lang="en-US" altLang="es-PR" sz="280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alibri" panose="020F0502020204030204" pitchFamily="34" charset="0"/>
              </a:rPr>
              <a:t>Conocimiento del concepto de </a:t>
            </a:r>
            <a:r>
              <a:rPr lang="en-US" altLang="es-PR" sz="280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alibri" panose="020F0502020204030204" pitchFamily="34" charset="0"/>
              </a:rPr>
              <a:t>Movimiento Funcional Integrado</a:t>
            </a:r>
            <a:r>
              <a:rPr lang="en-US" altLang="es-PR" sz="280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alibri" panose="020F0502020204030204" pitchFamily="34" charset="0"/>
              </a:rPr>
              <a:t>:</a:t>
            </a:r>
            <a:endParaRPr lang="en-US" altLang="es-PR" sz="2500" b="0" i="1">
              <a:solidFill>
                <a:srgbClr val="FF0000"/>
              </a:solidFill>
              <a:latin typeface="Arial Black" panose="020B0A04020102020204" pitchFamily="34" charset="0"/>
            </a:endParaRPr>
          </a:p>
        </p:txBody>
      </p:sp>
      <p:pic>
        <p:nvPicPr>
          <p:cNvPr id="111623" name="Picture 7" descr="Bullets_Arrow_Blue1_Right_03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2263" y="2563813"/>
            <a:ext cx="271462" cy="266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54696" name="Text Box 8"/>
          <p:cNvSpPr txBox="1">
            <a:spLocks noChangeArrowheads="1"/>
          </p:cNvSpPr>
          <p:nvPr/>
        </p:nvSpPr>
        <p:spPr bwMode="auto">
          <a:xfrm>
            <a:off x="1262063" y="3898900"/>
            <a:ext cx="7558087" cy="393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es-ES" altLang="es-PR" sz="2200">
                <a:solidFill>
                  <a:srgbClr val="000000"/>
                </a:solidFill>
                <a:latin typeface="Arial" panose="020B0604020202020204" pitchFamily="34" charset="0"/>
              </a:rPr>
              <a:t>Movimiento integrado y multiplanar que requiere:</a:t>
            </a:r>
            <a:endParaRPr lang="en-US" altLang="es-PR" sz="2200" b="0" i="1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111625" name="Picture 9" descr="Bullets_Arrow-Thin_Green_Right_02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42988" y="3932238"/>
            <a:ext cx="284162" cy="288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54703" name="Text Box 15"/>
          <p:cNvSpPr txBox="1">
            <a:spLocks noChangeArrowheads="1"/>
          </p:cNvSpPr>
          <p:nvPr/>
        </p:nvSpPr>
        <p:spPr bwMode="auto">
          <a:xfrm>
            <a:off x="1547813" y="4292600"/>
            <a:ext cx="7270750" cy="393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es-ES" altLang="es-PR" sz="2200">
                <a:solidFill>
                  <a:srgbClr val="000000"/>
                </a:solidFill>
                <a:latin typeface="Calibri" panose="020F0502020204030204" pitchFamily="34" charset="0"/>
              </a:rPr>
              <a:t>Aceleración (Ej: acción concéntrica o generación de la fuerza)</a:t>
            </a:r>
            <a:endParaRPr lang="en-US" altLang="es-PR" sz="2200" b="0" i="1" u="sng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111627" name="Picture 16" descr="Bullet_Square_Belved_Red1_02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03350" y="4395788"/>
            <a:ext cx="184150" cy="18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54705" name="Text Box 17"/>
          <p:cNvSpPr txBox="1">
            <a:spLocks noChangeArrowheads="1"/>
          </p:cNvSpPr>
          <p:nvPr/>
        </p:nvSpPr>
        <p:spPr bwMode="auto">
          <a:xfrm>
            <a:off x="1547813" y="4724400"/>
            <a:ext cx="7270750" cy="393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es-ES" altLang="es-PR" sz="2200">
                <a:solidFill>
                  <a:srgbClr val="000000"/>
                </a:solidFill>
                <a:latin typeface="Calibri" panose="020F0502020204030204" pitchFamily="34" charset="0"/>
              </a:rPr>
              <a:t>Desaceleracion (Ej: fase de la contracción eccéntrica)</a:t>
            </a:r>
            <a:endParaRPr lang="en-US" altLang="es-PR" sz="2200" b="0" i="1" u="sng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111629" name="Picture 18" descr="Bullet_Square_Belved_Red1_02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03350" y="4827588"/>
            <a:ext cx="184150" cy="18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54709" name="Text Box 21"/>
          <p:cNvSpPr txBox="1">
            <a:spLocks noChangeArrowheads="1"/>
          </p:cNvSpPr>
          <p:nvPr/>
        </p:nvSpPr>
        <p:spPr bwMode="auto">
          <a:xfrm>
            <a:off x="900113" y="3389313"/>
            <a:ext cx="7993062" cy="4127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defRPr/>
            </a:pPr>
            <a:r>
              <a:rPr lang="en-US" altLang="es-PR" sz="2100">
                <a:solidFill>
                  <a:srgbClr val="000000"/>
                </a:solidFill>
              </a:rPr>
              <a:t>Función:</a:t>
            </a:r>
            <a:endParaRPr lang="en-US" altLang="es-PR" sz="2100" b="0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111631" name="Picture 22" descr="Bullet_Round_Diamond_Maggenta_02"/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4213" y="3460750"/>
            <a:ext cx="276225" cy="273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1632" name="Text Box 6"/>
          <p:cNvSpPr txBox="1">
            <a:spLocks noChangeArrowheads="1"/>
          </p:cNvSpPr>
          <p:nvPr/>
        </p:nvSpPr>
        <p:spPr bwMode="auto">
          <a:xfrm>
            <a:off x="179388" y="5805488"/>
            <a:ext cx="8893175" cy="576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•"/>
              <a:tabLst>
                <a:tab pos="7485063" algn="l"/>
              </a:tabLst>
              <a:defRPr sz="28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>
              <a:spcBef>
                <a:spcPts val="300"/>
              </a:spcBef>
              <a:buClr>
                <a:schemeClr val="accent2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600">
                <a:solidFill>
                  <a:schemeClr val="accent2"/>
                </a:solidFill>
                <a:latin typeface="Georgia" panose="02040502050405020303" pitchFamily="18" charset="0"/>
              </a:defRPr>
            </a:lvl2pPr>
            <a:lvl3pPr marL="11430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tabLst>
                <a:tab pos="7485063" algn="l"/>
              </a:tabLst>
              <a:defRPr sz="2400">
                <a:solidFill>
                  <a:schemeClr val="accent1"/>
                </a:solidFill>
                <a:latin typeface="Georgia" panose="02040502050405020303" pitchFamily="18" charset="0"/>
              </a:defRPr>
            </a:lvl3pPr>
            <a:lvl4pPr marL="16002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tabLst>
                <a:tab pos="7485063" algn="l"/>
              </a:tabLst>
              <a:defRPr sz="2200">
                <a:solidFill>
                  <a:schemeClr val="accent1"/>
                </a:solidFill>
                <a:latin typeface="Georgia" panose="02040502050405020303" pitchFamily="18" charset="0"/>
              </a:defRPr>
            </a:lvl4pPr>
            <a:lvl5pPr marL="2057400" indent="-228600"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es-ES" altLang="es-PR" sz="1200" i="1">
                <a:latin typeface="Times New Roman" panose="02020603050405020304" pitchFamily="18" charset="0"/>
              </a:rPr>
              <a:t>NOTA</a:t>
            </a:r>
            <a:r>
              <a:rPr lang="es-ES" altLang="es-PR" sz="1200">
                <a:latin typeface="Times New Roman" panose="02020603050405020304" pitchFamily="18" charset="0"/>
              </a:rPr>
              <a:t>.</a:t>
            </a:r>
            <a:r>
              <a:rPr lang="es-ES" altLang="es-PR" sz="1200" b="0">
                <a:latin typeface="Times New Roman" panose="02020603050405020304" pitchFamily="18" charset="0"/>
              </a:rPr>
              <a:t> Adaptado de: “Essential Considerations in Designing a Rehabilitation Program for the Injured Patient,” por W. E. Prentice. En </a:t>
            </a:r>
            <a:r>
              <a:rPr lang="en-US" altLang="es-PR" sz="1200" i="1">
                <a:latin typeface="Times New Roman" panose="02020603050405020304" pitchFamily="18" charset="0"/>
              </a:rPr>
              <a:t>Rehabilitation Techniques for Sports Medicine and Athletic Training</a:t>
            </a:r>
            <a:r>
              <a:rPr lang="en-US" altLang="es-PR" sz="1200" b="0">
                <a:latin typeface="Times New Roman" panose="02020603050405020304" pitchFamily="18" charset="0"/>
              </a:rPr>
              <a:t>. 5ta. ed.; (p. 5), por</a:t>
            </a:r>
            <a:r>
              <a:rPr lang="es-ES" altLang="es-PR" sz="1200">
                <a:latin typeface="Times New Roman" panose="02020603050405020304" pitchFamily="18" charset="0"/>
              </a:rPr>
              <a:t> </a:t>
            </a:r>
            <a:r>
              <a:rPr lang="es-ES" altLang="es-PR" sz="1200" b="0">
                <a:latin typeface="Times New Roman" panose="02020603050405020304" pitchFamily="18" charset="0"/>
              </a:rPr>
              <a:t>W. E. Prentice (Ed.), 2011, New York, NY: McGraw-Hill, an imprint of The McGraw-Hill Companies, Inc. C</a:t>
            </a:r>
            <a:r>
              <a:rPr lang="en-US" altLang="es-PR" sz="1200" b="0">
                <a:latin typeface="Times New Roman" panose="02020603050405020304" pitchFamily="18" charset="0"/>
              </a:rPr>
              <a:t>opyright 2011 por The McGraw-Hill Companies, Inc.</a:t>
            </a:r>
          </a:p>
        </p:txBody>
      </p:sp>
      <p:sp>
        <p:nvSpPr>
          <p:cNvPr id="754712" name="Text Box 24"/>
          <p:cNvSpPr txBox="1">
            <a:spLocks noChangeArrowheads="1"/>
          </p:cNvSpPr>
          <p:nvPr/>
        </p:nvSpPr>
        <p:spPr bwMode="auto">
          <a:xfrm>
            <a:off x="1547813" y="5156200"/>
            <a:ext cx="7270750" cy="393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es-ES" altLang="es-PR" sz="2200">
                <a:solidFill>
                  <a:srgbClr val="000000"/>
                </a:solidFill>
                <a:latin typeface="Calibri" panose="020F0502020204030204" pitchFamily="34" charset="0"/>
              </a:rPr>
              <a:t>Estabilización</a:t>
            </a:r>
            <a:endParaRPr lang="en-US" altLang="es-PR" sz="2200" b="0" i="1" u="sng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111634" name="Picture 25" descr="Bullet_Square_Belved_Red1_02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03350" y="5259388"/>
            <a:ext cx="184150" cy="18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custDataLst>
      <p:tags r:id="rId1"/>
    </p:custDataLst>
  </p:cSld>
  <p:clrMapOvr>
    <a:masterClrMapping/>
  </p:clrMapOvr>
  <p:transition spd="slow">
    <p:newsflash/>
    <p:sndAc>
      <p:stSnd>
        <p:snd r:embed="rId4" name="breeze.wav"/>
      </p:stSnd>
    </p:sndAc>
  </p:transition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3666" name="Picture 7" descr="11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5288" y="1557338"/>
            <a:ext cx="8172450" cy="324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3667" name="Text Box 6"/>
          <p:cNvSpPr txBox="1">
            <a:spLocks noChangeArrowheads="1"/>
          </p:cNvSpPr>
          <p:nvPr/>
        </p:nvSpPr>
        <p:spPr bwMode="auto">
          <a:xfrm>
            <a:off x="179388" y="5805488"/>
            <a:ext cx="8893175" cy="576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•"/>
              <a:tabLst>
                <a:tab pos="7485063" algn="l"/>
              </a:tabLst>
              <a:defRPr sz="28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>
              <a:spcBef>
                <a:spcPts val="300"/>
              </a:spcBef>
              <a:buClr>
                <a:schemeClr val="accent2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600">
                <a:solidFill>
                  <a:schemeClr val="accent2"/>
                </a:solidFill>
                <a:latin typeface="Georgia" panose="02040502050405020303" pitchFamily="18" charset="0"/>
              </a:defRPr>
            </a:lvl2pPr>
            <a:lvl3pPr marL="11430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tabLst>
                <a:tab pos="7485063" algn="l"/>
              </a:tabLst>
              <a:defRPr sz="2400">
                <a:solidFill>
                  <a:schemeClr val="accent1"/>
                </a:solidFill>
                <a:latin typeface="Georgia" panose="02040502050405020303" pitchFamily="18" charset="0"/>
              </a:defRPr>
            </a:lvl3pPr>
            <a:lvl4pPr marL="16002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tabLst>
                <a:tab pos="7485063" algn="l"/>
              </a:tabLst>
              <a:defRPr sz="2200">
                <a:solidFill>
                  <a:schemeClr val="accent1"/>
                </a:solidFill>
                <a:latin typeface="Georgia" panose="02040502050405020303" pitchFamily="18" charset="0"/>
              </a:defRPr>
            </a:lvl4pPr>
            <a:lvl5pPr marL="2057400" indent="-228600"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es-ES" altLang="es-PR" sz="1200" i="1">
                <a:latin typeface="Times New Roman" panose="02020603050405020304" pitchFamily="18" charset="0"/>
              </a:rPr>
              <a:t>NOTA</a:t>
            </a:r>
            <a:r>
              <a:rPr lang="es-ES" altLang="es-PR" sz="1200">
                <a:latin typeface="Times New Roman" panose="02020603050405020304" pitchFamily="18" charset="0"/>
              </a:rPr>
              <a:t>.</a:t>
            </a:r>
            <a:r>
              <a:rPr lang="es-ES" altLang="es-PR" sz="1200" b="0">
                <a:latin typeface="Times New Roman" panose="02020603050405020304" pitchFamily="18" charset="0"/>
              </a:rPr>
              <a:t> Adaptado de: “Essential Considerations in Designing a Rehabilitation Program for the Injured Patient,” por W. E. Prentice. En </a:t>
            </a:r>
            <a:r>
              <a:rPr lang="en-US" altLang="es-PR" sz="1200" i="1">
                <a:latin typeface="Times New Roman" panose="02020603050405020304" pitchFamily="18" charset="0"/>
              </a:rPr>
              <a:t>Rehabilitation Techniques for Sports Medicine and Athletic Training</a:t>
            </a:r>
            <a:r>
              <a:rPr lang="en-US" altLang="es-PR" sz="1200" b="0">
                <a:latin typeface="Times New Roman" panose="02020603050405020304" pitchFamily="18" charset="0"/>
              </a:rPr>
              <a:t>. 5ta. ed.; (p. 5), por</a:t>
            </a:r>
            <a:r>
              <a:rPr lang="es-ES" altLang="es-PR" sz="1200">
                <a:latin typeface="Times New Roman" panose="02020603050405020304" pitchFamily="18" charset="0"/>
              </a:rPr>
              <a:t> </a:t>
            </a:r>
            <a:r>
              <a:rPr lang="es-ES" altLang="es-PR" sz="1200" b="0">
                <a:latin typeface="Times New Roman" panose="02020603050405020304" pitchFamily="18" charset="0"/>
              </a:rPr>
              <a:t>W. E. Prentice (Ed.), 2011, New York, NY: McGraw-Hill, an imprint of The McGraw-Hill Companies, Inc. C</a:t>
            </a:r>
            <a:r>
              <a:rPr lang="en-US" altLang="es-PR" sz="1200" b="0">
                <a:latin typeface="Times New Roman" panose="02020603050405020304" pitchFamily="18" charset="0"/>
              </a:rPr>
              <a:t>opyright 2011 por The McGraw-Hill Companies, Inc.</a:t>
            </a:r>
          </a:p>
        </p:txBody>
      </p:sp>
    </p:spTree>
  </p:cSld>
  <p:clrMapOvr>
    <a:masterClrMapping/>
  </p:clrMapOvr>
  <p:transition spd="slow">
    <p:newsflash/>
    <p:sndAc>
      <p:stSnd>
        <p:snd r:embed="rId3" name="whoosh.wav"/>
      </p:stSnd>
    </p:sndAc>
  </p:transition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/>
          </p:cNvSpPr>
          <p:nvPr/>
        </p:nvSpPr>
        <p:spPr bwMode="auto">
          <a:xfrm>
            <a:off x="0" y="692150"/>
            <a:ext cx="9144000" cy="360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1pPr>
            <a:lvl2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2pPr>
            <a:lvl3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3pPr>
            <a:lvl4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4pPr>
            <a:lvl5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9pPr>
          </a:lstStyle>
          <a:p>
            <a:pPr algn="ctr">
              <a:lnSpc>
                <a:spcPct val="110000"/>
              </a:lnSpc>
              <a:defRPr/>
            </a:pPr>
            <a:r>
              <a:rPr lang="es-PR" altLang="es-PR" sz="2500" b="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REHABILITACIÓN: </a:t>
            </a:r>
            <a:r>
              <a:rPr lang="es-PR" altLang="es-PR" sz="2500" b="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FISOLOFÍA</a:t>
            </a:r>
          </a:p>
        </p:txBody>
      </p:sp>
      <p:sp>
        <p:nvSpPr>
          <p:cNvPr id="3" name="Title 1"/>
          <p:cNvSpPr>
            <a:spLocks/>
          </p:cNvSpPr>
          <p:nvPr/>
        </p:nvSpPr>
        <p:spPr bwMode="auto">
          <a:xfrm>
            <a:off x="0" y="1125538"/>
            <a:ext cx="9144000" cy="50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1pPr>
            <a:lvl2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2pPr>
            <a:lvl3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3pPr>
            <a:lvl4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4pPr>
            <a:lvl5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9pPr>
          </a:lstStyle>
          <a:p>
            <a:pPr algn="ctr">
              <a:lnSpc>
                <a:spcPct val="120000"/>
              </a:lnSpc>
              <a:defRPr/>
            </a:pPr>
            <a:r>
              <a:rPr lang="es-PR" altLang="es-PR" sz="2800" b="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* El Terapeuta Atlético*</a:t>
            </a:r>
          </a:p>
        </p:txBody>
      </p:sp>
      <p:pic>
        <p:nvPicPr>
          <p:cNvPr id="115716" name="Picture 4" descr="CURVHEAD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35150" y="1747838"/>
            <a:ext cx="5761038" cy="5762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4" name="Title 1"/>
          <p:cNvSpPr>
            <a:spLocks/>
          </p:cNvSpPr>
          <p:nvPr/>
        </p:nvSpPr>
        <p:spPr bwMode="auto">
          <a:xfrm>
            <a:off x="1979613" y="1747838"/>
            <a:ext cx="5400675" cy="477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1pPr>
            <a:lvl2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2pPr>
            <a:lvl3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3pPr>
            <a:lvl4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4pPr>
            <a:lvl5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9pPr>
          </a:lstStyle>
          <a:p>
            <a:pPr algn="ctr">
              <a:lnSpc>
                <a:spcPct val="120000"/>
              </a:lnSpc>
              <a:defRPr/>
            </a:pPr>
            <a:r>
              <a:rPr lang="es-PR" altLang="es-PR" sz="2800" b="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 </a:t>
            </a:r>
            <a:r>
              <a:rPr lang="es-PR" altLang="es-PR" sz="2600" b="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Funciones y Competencias</a:t>
            </a:r>
          </a:p>
        </p:txBody>
      </p:sp>
      <p:sp>
        <p:nvSpPr>
          <p:cNvPr id="758790" name="Text Box 6"/>
          <p:cNvSpPr txBox="1">
            <a:spLocks noChangeArrowheads="1"/>
          </p:cNvSpPr>
          <p:nvPr/>
        </p:nvSpPr>
        <p:spPr bwMode="auto">
          <a:xfrm>
            <a:off x="538163" y="2420938"/>
            <a:ext cx="8281987" cy="860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eaLnBrk="1" hangingPunct="1">
              <a:lnSpc>
                <a:spcPct val="90000"/>
              </a:lnSpc>
              <a:spcBef>
                <a:spcPct val="20000"/>
              </a:spcBef>
              <a:defRPr/>
            </a:pPr>
            <a:r>
              <a:rPr lang="en-US" altLang="es-PR" sz="280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alibri" panose="020F0502020204030204" pitchFamily="34" charset="0"/>
              </a:rPr>
              <a:t>Conocimiento del concepto de </a:t>
            </a:r>
            <a:r>
              <a:rPr lang="en-US" altLang="es-PR" sz="280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alibri" panose="020F0502020204030204" pitchFamily="34" charset="0"/>
              </a:rPr>
              <a:t>Movimiento Funcional Integrado</a:t>
            </a:r>
            <a:r>
              <a:rPr lang="en-US" altLang="es-PR" sz="280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alibri" panose="020F0502020204030204" pitchFamily="34" charset="0"/>
              </a:rPr>
              <a:t>:</a:t>
            </a:r>
            <a:endParaRPr lang="en-US" altLang="es-PR" sz="2500" b="0" i="1">
              <a:solidFill>
                <a:srgbClr val="FF0000"/>
              </a:solidFill>
              <a:latin typeface="Arial Black" panose="020B0A04020102020204" pitchFamily="34" charset="0"/>
            </a:endParaRPr>
          </a:p>
        </p:txBody>
      </p:sp>
      <p:pic>
        <p:nvPicPr>
          <p:cNvPr id="115719" name="Picture 7" descr="Bullets_Arrow_Blue1_Right_03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2263" y="2492375"/>
            <a:ext cx="271462" cy="266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58792" name="Text Box 8"/>
          <p:cNvSpPr txBox="1">
            <a:spLocks noChangeArrowheads="1"/>
          </p:cNvSpPr>
          <p:nvPr/>
        </p:nvSpPr>
        <p:spPr bwMode="auto">
          <a:xfrm>
            <a:off x="1262063" y="3827463"/>
            <a:ext cx="7558087" cy="12985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es-ES" altLang="es-PR" sz="2200">
                <a:solidFill>
                  <a:srgbClr val="000000"/>
                </a:solidFill>
                <a:latin typeface="Arial" panose="020B0604020202020204" pitchFamily="34" charset="0"/>
              </a:rPr>
              <a:t>Enfoque comprensivo que tiene como propósito mejorar todos los componentes necesarios que permiten al paciente retornar un nivel de elevada capacidad funcional</a:t>
            </a:r>
            <a:endParaRPr lang="en-US" altLang="es-PR" sz="2200" b="0" i="1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115721" name="Picture 9" descr="Bullets_Arrow-Thin_Green_Right_02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42988" y="3860800"/>
            <a:ext cx="284162" cy="288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58798" name="Text Box 14"/>
          <p:cNvSpPr txBox="1">
            <a:spLocks noChangeArrowheads="1"/>
          </p:cNvSpPr>
          <p:nvPr/>
        </p:nvSpPr>
        <p:spPr bwMode="auto">
          <a:xfrm>
            <a:off x="900113" y="3317875"/>
            <a:ext cx="7993062" cy="4127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defRPr/>
            </a:pPr>
            <a:r>
              <a:rPr lang="en-US" altLang="es-PR" sz="2100">
                <a:solidFill>
                  <a:srgbClr val="000000"/>
                </a:solidFill>
              </a:rPr>
              <a:t>Cadena Kinética Funcional – </a:t>
            </a:r>
            <a:r>
              <a:rPr lang="en-US" altLang="es-PR" sz="2100" i="1">
                <a:solidFill>
                  <a:srgbClr val="000000"/>
                </a:solidFill>
              </a:rPr>
              <a:t>en Rehabilitación</a:t>
            </a:r>
            <a:r>
              <a:rPr lang="en-US" altLang="es-PR" sz="2100">
                <a:solidFill>
                  <a:srgbClr val="000000"/>
                </a:solidFill>
              </a:rPr>
              <a:t>:</a:t>
            </a:r>
            <a:endParaRPr lang="en-US" altLang="es-PR" sz="2100" b="0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115723" name="Picture 15" descr="Bullet_Round_Diamond_Maggenta_02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4213" y="3389313"/>
            <a:ext cx="276225" cy="273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5724" name="Text Box 6"/>
          <p:cNvSpPr txBox="1">
            <a:spLocks noChangeArrowheads="1"/>
          </p:cNvSpPr>
          <p:nvPr/>
        </p:nvSpPr>
        <p:spPr bwMode="auto">
          <a:xfrm>
            <a:off x="179388" y="5805488"/>
            <a:ext cx="8893175" cy="576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•"/>
              <a:tabLst>
                <a:tab pos="7485063" algn="l"/>
              </a:tabLst>
              <a:defRPr sz="28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>
              <a:spcBef>
                <a:spcPts val="300"/>
              </a:spcBef>
              <a:buClr>
                <a:schemeClr val="accent2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600">
                <a:solidFill>
                  <a:schemeClr val="accent2"/>
                </a:solidFill>
                <a:latin typeface="Georgia" panose="02040502050405020303" pitchFamily="18" charset="0"/>
              </a:defRPr>
            </a:lvl2pPr>
            <a:lvl3pPr marL="11430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tabLst>
                <a:tab pos="7485063" algn="l"/>
              </a:tabLst>
              <a:defRPr sz="2400">
                <a:solidFill>
                  <a:schemeClr val="accent1"/>
                </a:solidFill>
                <a:latin typeface="Georgia" panose="02040502050405020303" pitchFamily="18" charset="0"/>
              </a:defRPr>
            </a:lvl3pPr>
            <a:lvl4pPr marL="16002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tabLst>
                <a:tab pos="7485063" algn="l"/>
              </a:tabLst>
              <a:defRPr sz="2200">
                <a:solidFill>
                  <a:schemeClr val="accent1"/>
                </a:solidFill>
                <a:latin typeface="Georgia" panose="02040502050405020303" pitchFamily="18" charset="0"/>
              </a:defRPr>
            </a:lvl4pPr>
            <a:lvl5pPr marL="2057400" indent="-228600"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es-ES" altLang="es-PR" sz="1200" i="1">
                <a:latin typeface="Times New Roman" panose="02020603050405020304" pitchFamily="18" charset="0"/>
              </a:rPr>
              <a:t>NOTA</a:t>
            </a:r>
            <a:r>
              <a:rPr lang="es-ES" altLang="es-PR" sz="1200">
                <a:latin typeface="Times New Roman" panose="02020603050405020304" pitchFamily="18" charset="0"/>
              </a:rPr>
              <a:t>.</a:t>
            </a:r>
            <a:r>
              <a:rPr lang="es-ES" altLang="es-PR" sz="1200" b="0">
                <a:latin typeface="Times New Roman" panose="02020603050405020304" pitchFamily="18" charset="0"/>
              </a:rPr>
              <a:t> Adaptado de: “Essential Considerations in Designing a Rehabilitation Program for the Injured Patient,” por W. E. Prentice. En </a:t>
            </a:r>
            <a:r>
              <a:rPr lang="en-US" altLang="es-PR" sz="1200" i="1">
                <a:latin typeface="Times New Roman" panose="02020603050405020304" pitchFamily="18" charset="0"/>
              </a:rPr>
              <a:t>Rehabilitation Techniques for Sports Medicine and Athletic Training</a:t>
            </a:r>
            <a:r>
              <a:rPr lang="en-US" altLang="es-PR" sz="1200" b="0">
                <a:latin typeface="Times New Roman" panose="02020603050405020304" pitchFamily="18" charset="0"/>
              </a:rPr>
              <a:t>. 5ta. ed.; (p. 5), por</a:t>
            </a:r>
            <a:r>
              <a:rPr lang="es-ES" altLang="es-PR" sz="1200">
                <a:latin typeface="Times New Roman" panose="02020603050405020304" pitchFamily="18" charset="0"/>
              </a:rPr>
              <a:t> </a:t>
            </a:r>
            <a:r>
              <a:rPr lang="es-ES" altLang="es-PR" sz="1200" b="0">
                <a:latin typeface="Times New Roman" panose="02020603050405020304" pitchFamily="18" charset="0"/>
              </a:rPr>
              <a:t>W. E. Prentice (Ed.), 2011, New York, NY: McGraw-Hill, an imprint of The McGraw-Hill Companies, Inc. C</a:t>
            </a:r>
            <a:r>
              <a:rPr lang="en-US" altLang="es-PR" sz="1200" b="0">
                <a:latin typeface="Times New Roman" panose="02020603050405020304" pitchFamily="18" charset="0"/>
              </a:rPr>
              <a:t>opyright 2011 por The McGraw-Hill Companies, Inc.</a:t>
            </a:r>
          </a:p>
        </p:txBody>
      </p:sp>
      <p:sp>
        <p:nvSpPr>
          <p:cNvPr id="758802" name="Text Box 18"/>
          <p:cNvSpPr txBox="1">
            <a:spLocks noChangeArrowheads="1"/>
          </p:cNvSpPr>
          <p:nvPr/>
        </p:nvSpPr>
        <p:spPr bwMode="auto">
          <a:xfrm>
            <a:off x="1262063" y="5124450"/>
            <a:ext cx="7558087" cy="6953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es-ES" altLang="es-PR" sz="2200">
                <a:solidFill>
                  <a:srgbClr val="000000"/>
                </a:solidFill>
                <a:latin typeface="Arial" panose="020B0604020202020204" pitchFamily="34" charset="0"/>
              </a:rPr>
              <a:t>La cadena kinética opera como una:</a:t>
            </a:r>
          </a:p>
          <a:p>
            <a:pPr>
              <a:lnSpc>
                <a:spcPct val="90000"/>
              </a:lnSpc>
              <a:defRPr/>
            </a:pPr>
            <a:r>
              <a:rPr lang="es-ES" altLang="es-PR" sz="2200" i="1">
                <a:solidFill>
                  <a:srgbClr val="000000"/>
                </a:solidFill>
                <a:latin typeface="Arial" panose="020B0604020202020204" pitchFamily="34" charset="0"/>
              </a:rPr>
              <a:t>Unidad Integrada-funcional</a:t>
            </a:r>
            <a:endParaRPr lang="en-US" altLang="es-PR" sz="2200" b="0" i="1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115726" name="Picture 19" descr="Bullets_Arrow-Thin_Green_Right_02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42988" y="5157788"/>
            <a:ext cx="284162" cy="288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custDataLst>
      <p:tags r:id="rId1"/>
    </p:custDataLst>
  </p:cSld>
  <p:clrMapOvr>
    <a:masterClrMapping/>
  </p:clrMapOvr>
  <p:transition spd="slow">
    <p:newsflash/>
    <p:sndAc>
      <p:stSnd>
        <p:snd r:embed="rId4" name="breeze.wav"/>
      </p:stSnd>
    </p:sndAc>
  </p:transition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7762" name="Picture 36" descr="94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033838" y="755650"/>
            <a:ext cx="4425950" cy="5626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7763" name="Text Box 6"/>
          <p:cNvSpPr txBox="1">
            <a:spLocks noChangeArrowheads="1"/>
          </p:cNvSpPr>
          <p:nvPr/>
        </p:nvSpPr>
        <p:spPr bwMode="auto">
          <a:xfrm>
            <a:off x="468313" y="908050"/>
            <a:ext cx="3024187" cy="5473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•"/>
              <a:tabLst>
                <a:tab pos="7485063" algn="l"/>
              </a:tabLst>
              <a:defRPr sz="28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>
              <a:spcBef>
                <a:spcPts val="300"/>
              </a:spcBef>
              <a:buClr>
                <a:schemeClr val="accent2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600">
                <a:solidFill>
                  <a:schemeClr val="accent2"/>
                </a:solidFill>
                <a:latin typeface="Georgia" panose="02040502050405020303" pitchFamily="18" charset="0"/>
              </a:defRPr>
            </a:lvl2pPr>
            <a:lvl3pPr marL="11430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tabLst>
                <a:tab pos="7485063" algn="l"/>
              </a:tabLst>
              <a:defRPr sz="2400">
                <a:solidFill>
                  <a:schemeClr val="accent1"/>
                </a:solidFill>
                <a:latin typeface="Georgia" panose="02040502050405020303" pitchFamily="18" charset="0"/>
              </a:defRPr>
            </a:lvl3pPr>
            <a:lvl4pPr marL="16002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tabLst>
                <a:tab pos="7485063" algn="l"/>
              </a:tabLst>
              <a:defRPr sz="2200">
                <a:solidFill>
                  <a:schemeClr val="accent1"/>
                </a:solidFill>
                <a:latin typeface="Georgia" panose="02040502050405020303" pitchFamily="18" charset="0"/>
              </a:defRPr>
            </a:lvl4pPr>
            <a:lvl5pPr marL="2057400" indent="-228600"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es-ES" altLang="es-PR" sz="2000" i="1">
                <a:latin typeface="Times New Roman" panose="02020603050405020304" pitchFamily="18" charset="0"/>
              </a:rPr>
              <a:t>NOTA</a:t>
            </a:r>
            <a:r>
              <a:rPr lang="es-ES" altLang="es-PR" sz="2000">
                <a:latin typeface="Times New Roman" panose="02020603050405020304" pitchFamily="18" charset="0"/>
              </a:rPr>
              <a:t>.</a:t>
            </a:r>
            <a:r>
              <a:rPr lang="es-ES" altLang="es-PR" sz="2000" b="0">
                <a:latin typeface="Times New Roman" panose="02020603050405020304" pitchFamily="18" charset="0"/>
              </a:rPr>
              <a:t> Adaptado de: “Essential Considerations in Designing a Rehabilitation Program for the Injured Patient,” por W. E. Prentice. En </a:t>
            </a:r>
            <a:r>
              <a:rPr lang="en-US" altLang="es-PR" sz="2000" i="1">
                <a:latin typeface="Times New Roman" panose="02020603050405020304" pitchFamily="18" charset="0"/>
              </a:rPr>
              <a:t>Rehabilitation Techniques for Sports Medicine and Athletic Training</a:t>
            </a:r>
            <a:r>
              <a:rPr lang="en-US" altLang="es-PR" sz="2000" b="0">
                <a:latin typeface="Times New Roman" panose="02020603050405020304" pitchFamily="18" charset="0"/>
              </a:rPr>
              <a:t>. 5ta. ed.; (p. 5), por</a:t>
            </a:r>
            <a:r>
              <a:rPr lang="es-ES" altLang="es-PR" sz="2000">
                <a:latin typeface="Times New Roman" panose="02020603050405020304" pitchFamily="18" charset="0"/>
              </a:rPr>
              <a:t> </a:t>
            </a:r>
            <a:r>
              <a:rPr lang="es-ES" altLang="es-PR" sz="2000" b="0">
                <a:latin typeface="Times New Roman" panose="02020603050405020304" pitchFamily="18" charset="0"/>
              </a:rPr>
              <a:t>W. E. Prentice (Ed.), 2011, New York, NY: McGraw-Hill, an imprint of The McGraw-Hill Companies, Inc. C</a:t>
            </a:r>
            <a:r>
              <a:rPr lang="en-US" altLang="es-PR" sz="2000" b="0">
                <a:latin typeface="Times New Roman" panose="02020603050405020304" pitchFamily="18" charset="0"/>
              </a:rPr>
              <a:t>opyright 2011 por The McGraw-Hill Companies, Inc.</a:t>
            </a:r>
          </a:p>
        </p:txBody>
      </p:sp>
    </p:spTree>
  </p:cSld>
  <p:clrMapOvr>
    <a:masterClrMapping/>
  </p:clrMapOvr>
  <p:transition spd="slow">
    <p:pull dir="ru"/>
    <p:sndAc>
      <p:stSnd>
        <p:snd r:embed="rId3" name="chimes.wav"/>
      </p:stSnd>
    </p:sndAc>
  </p:transition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/>
          </p:cNvSpPr>
          <p:nvPr/>
        </p:nvSpPr>
        <p:spPr bwMode="auto">
          <a:xfrm>
            <a:off x="0" y="692150"/>
            <a:ext cx="9144000" cy="360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1pPr>
            <a:lvl2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2pPr>
            <a:lvl3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3pPr>
            <a:lvl4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4pPr>
            <a:lvl5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9pPr>
          </a:lstStyle>
          <a:p>
            <a:pPr algn="ctr">
              <a:lnSpc>
                <a:spcPct val="110000"/>
              </a:lnSpc>
              <a:defRPr/>
            </a:pPr>
            <a:r>
              <a:rPr lang="es-PR" altLang="es-PR" sz="2500" b="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REHABILITACIÓN: </a:t>
            </a:r>
            <a:r>
              <a:rPr lang="es-PR" altLang="es-PR" sz="2500" b="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FISOLOFÍA</a:t>
            </a:r>
          </a:p>
        </p:txBody>
      </p:sp>
      <p:sp>
        <p:nvSpPr>
          <p:cNvPr id="3" name="Title 1"/>
          <p:cNvSpPr>
            <a:spLocks/>
          </p:cNvSpPr>
          <p:nvPr/>
        </p:nvSpPr>
        <p:spPr bwMode="auto">
          <a:xfrm>
            <a:off x="0" y="1125538"/>
            <a:ext cx="9144000" cy="50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1pPr>
            <a:lvl2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2pPr>
            <a:lvl3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3pPr>
            <a:lvl4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4pPr>
            <a:lvl5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9pPr>
          </a:lstStyle>
          <a:p>
            <a:pPr algn="ctr">
              <a:lnSpc>
                <a:spcPct val="120000"/>
              </a:lnSpc>
              <a:defRPr/>
            </a:pPr>
            <a:r>
              <a:rPr lang="es-PR" altLang="es-PR" sz="2800" b="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* El Terapeuta Atlético*</a:t>
            </a:r>
          </a:p>
        </p:txBody>
      </p:sp>
      <p:pic>
        <p:nvPicPr>
          <p:cNvPr id="119812" name="Picture 4" descr="CURVHEAD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35150" y="1747838"/>
            <a:ext cx="5761038" cy="5762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4" name="Title 1"/>
          <p:cNvSpPr>
            <a:spLocks/>
          </p:cNvSpPr>
          <p:nvPr/>
        </p:nvSpPr>
        <p:spPr bwMode="auto">
          <a:xfrm>
            <a:off x="1979613" y="1747838"/>
            <a:ext cx="5400675" cy="477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1pPr>
            <a:lvl2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2pPr>
            <a:lvl3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3pPr>
            <a:lvl4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4pPr>
            <a:lvl5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9pPr>
          </a:lstStyle>
          <a:p>
            <a:pPr algn="ctr">
              <a:lnSpc>
                <a:spcPct val="120000"/>
              </a:lnSpc>
              <a:defRPr/>
            </a:pPr>
            <a:r>
              <a:rPr lang="es-PR" altLang="es-PR" sz="2800" b="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 </a:t>
            </a:r>
            <a:r>
              <a:rPr lang="es-PR" altLang="es-PR" sz="2600" b="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Funciones y Competencias</a:t>
            </a:r>
          </a:p>
        </p:txBody>
      </p:sp>
      <p:sp>
        <p:nvSpPr>
          <p:cNvPr id="760838" name="Text Box 6"/>
          <p:cNvSpPr txBox="1">
            <a:spLocks noChangeArrowheads="1"/>
          </p:cNvSpPr>
          <p:nvPr/>
        </p:nvSpPr>
        <p:spPr bwMode="auto">
          <a:xfrm>
            <a:off x="538163" y="2420938"/>
            <a:ext cx="8281987" cy="860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eaLnBrk="1" hangingPunct="1">
              <a:lnSpc>
                <a:spcPct val="90000"/>
              </a:lnSpc>
              <a:spcBef>
                <a:spcPct val="20000"/>
              </a:spcBef>
              <a:defRPr/>
            </a:pPr>
            <a:r>
              <a:rPr lang="en-US" altLang="es-PR" sz="280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alibri" panose="020F0502020204030204" pitchFamily="34" charset="0"/>
              </a:rPr>
              <a:t>Conocimiento del concepto de </a:t>
            </a:r>
            <a:r>
              <a:rPr lang="en-US" altLang="es-PR" sz="280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alibri" panose="020F0502020204030204" pitchFamily="34" charset="0"/>
              </a:rPr>
              <a:t>Movimiento Funcional Integrado</a:t>
            </a:r>
            <a:r>
              <a:rPr lang="en-US" altLang="es-PR" sz="280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alibri" panose="020F0502020204030204" pitchFamily="34" charset="0"/>
              </a:rPr>
              <a:t>:</a:t>
            </a:r>
            <a:endParaRPr lang="en-US" altLang="es-PR" sz="2500" b="0" i="1">
              <a:solidFill>
                <a:srgbClr val="FF0000"/>
              </a:solidFill>
              <a:latin typeface="Arial Black" panose="020B0A04020102020204" pitchFamily="34" charset="0"/>
            </a:endParaRPr>
          </a:p>
        </p:txBody>
      </p:sp>
      <p:pic>
        <p:nvPicPr>
          <p:cNvPr id="119815" name="Picture 7" descr="Bullets_Arrow_Blue1_Right_03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2263" y="2492375"/>
            <a:ext cx="271462" cy="266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60840" name="Text Box 8"/>
          <p:cNvSpPr txBox="1">
            <a:spLocks noChangeArrowheads="1"/>
          </p:cNvSpPr>
          <p:nvPr/>
        </p:nvSpPr>
        <p:spPr bwMode="auto">
          <a:xfrm>
            <a:off x="1262063" y="3827463"/>
            <a:ext cx="7558087" cy="6953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es-ES" altLang="es-PR" sz="2200">
                <a:solidFill>
                  <a:srgbClr val="000000"/>
                </a:solidFill>
                <a:latin typeface="Arial" panose="020B0604020202020204" pitchFamily="34" charset="0"/>
              </a:rPr>
              <a:t>Debe trabajar cada enlace de la cadena kinética, con el fin de lograr un desarrollo óptimo de:</a:t>
            </a:r>
            <a:endParaRPr lang="en-US" altLang="es-PR" sz="2200" b="0" i="1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119817" name="Picture 9" descr="Bullets_Arrow-Thin_Green_Right_02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42988" y="3860800"/>
            <a:ext cx="284162" cy="288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60842" name="Text Box 10"/>
          <p:cNvSpPr txBox="1">
            <a:spLocks noChangeArrowheads="1"/>
          </p:cNvSpPr>
          <p:nvPr/>
        </p:nvSpPr>
        <p:spPr bwMode="auto">
          <a:xfrm>
            <a:off x="900113" y="3317875"/>
            <a:ext cx="7993062" cy="4127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defRPr/>
            </a:pPr>
            <a:r>
              <a:rPr lang="en-US" altLang="es-PR" sz="2100">
                <a:solidFill>
                  <a:srgbClr val="000000"/>
                </a:solidFill>
              </a:rPr>
              <a:t>Cadena Kinética Funcional – </a:t>
            </a:r>
            <a:r>
              <a:rPr lang="en-US" altLang="es-PR" sz="2100" i="1">
                <a:solidFill>
                  <a:srgbClr val="000000"/>
                </a:solidFill>
              </a:rPr>
              <a:t>en Rehabilitación</a:t>
            </a:r>
            <a:r>
              <a:rPr lang="en-US" altLang="es-PR" sz="2100">
                <a:solidFill>
                  <a:srgbClr val="000000"/>
                </a:solidFill>
              </a:rPr>
              <a:t>:</a:t>
            </a:r>
            <a:endParaRPr lang="en-US" altLang="es-PR" sz="2100" b="0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119819" name="Picture 11" descr="Bullet_Round_Diamond_Maggenta_02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4213" y="3389313"/>
            <a:ext cx="276225" cy="273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9820" name="Text Box 6"/>
          <p:cNvSpPr txBox="1">
            <a:spLocks noChangeArrowheads="1"/>
          </p:cNvSpPr>
          <p:nvPr/>
        </p:nvSpPr>
        <p:spPr bwMode="auto">
          <a:xfrm>
            <a:off x="179388" y="5805488"/>
            <a:ext cx="8893175" cy="576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•"/>
              <a:tabLst>
                <a:tab pos="7485063" algn="l"/>
              </a:tabLst>
              <a:defRPr sz="28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>
              <a:spcBef>
                <a:spcPts val="300"/>
              </a:spcBef>
              <a:buClr>
                <a:schemeClr val="accent2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600">
                <a:solidFill>
                  <a:schemeClr val="accent2"/>
                </a:solidFill>
                <a:latin typeface="Georgia" panose="02040502050405020303" pitchFamily="18" charset="0"/>
              </a:defRPr>
            </a:lvl2pPr>
            <a:lvl3pPr marL="11430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tabLst>
                <a:tab pos="7485063" algn="l"/>
              </a:tabLst>
              <a:defRPr sz="2400">
                <a:solidFill>
                  <a:schemeClr val="accent1"/>
                </a:solidFill>
                <a:latin typeface="Georgia" panose="02040502050405020303" pitchFamily="18" charset="0"/>
              </a:defRPr>
            </a:lvl3pPr>
            <a:lvl4pPr marL="16002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tabLst>
                <a:tab pos="7485063" algn="l"/>
              </a:tabLst>
              <a:defRPr sz="2200">
                <a:solidFill>
                  <a:schemeClr val="accent1"/>
                </a:solidFill>
                <a:latin typeface="Georgia" panose="02040502050405020303" pitchFamily="18" charset="0"/>
              </a:defRPr>
            </a:lvl4pPr>
            <a:lvl5pPr marL="2057400" indent="-228600"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es-ES" altLang="es-PR" sz="1200" i="1">
                <a:latin typeface="Times New Roman" panose="02020603050405020304" pitchFamily="18" charset="0"/>
              </a:rPr>
              <a:t>NOTA</a:t>
            </a:r>
            <a:r>
              <a:rPr lang="es-ES" altLang="es-PR" sz="1200">
                <a:latin typeface="Times New Roman" panose="02020603050405020304" pitchFamily="18" charset="0"/>
              </a:rPr>
              <a:t>.</a:t>
            </a:r>
            <a:r>
              <a:rPr lang="es-ES" altLang="es-PR" sz="1200" b="0">
                <a:latin typeface="Times New Roman" panose="02020603050405020304" pitchFamily="18" charset="0"/>
              </a:rPr>
              <a:t> Adaptado de: “Essential Considerations in Designing a Rehabilitation Program for the Injured Patient,” por W. E. Prentice. En </a:t>
            </a:r>
            <a:r>
              <a:rPr lang="en-US" altLang="es-PR" sz="1200" i="1">
                <a:latin typeface="Times New Roman" panose="02020603050405020304" pitchFamily="18" charset="0"/>
              </a:rPr>
              <a:t>Rehabilitation Techniques for Sports Medicine and Athletic Training</a:t>
            </a:r>
            <a:r>
              <a:rPr lang="en-US" altLang="es-PR" sz="1200" b="0">
                <a:latin typeface="Times New Roman" panose="02020603050405020304" pitchFamily="18" charset="0"/>
              </a:rPr>
              <a:t>. 5ta. ed.; (p. 5), por</a:t>
            </a:r>
            <a:r>
              <a:rPr lang="es-ES" altLang="es-PR" sz="1200">
                <a:latin typeface="Times New Roman" panose="02020603050405020304" pitchFamily="18" charset="0"/>
              </a:rPr>
              <a:t> </a:t>
            </a:r>
            <a:r>
              <a:rPr lang="es-ES" altLang="es-PR" sz="1200" b="0">
                <a:latin typeface="Times New Roman" panose="02020603050405020304" pitchFamily="18" charset="0"/>
              </a:rPr>
              <a:t>W. E. Prentice (Ed.), 2011, New York, NY: McGraw-Hill, an imprint of The McGraw-Hill Companies, Inc. C</a:t>
            </a:r>
            <a:r>
              <a:rPr lang="en-US" altLang="es-PR" sz="1200" b="0">
                <a:latin typeface="Times New Roman" panose="02020603050405020304" pitchFamily="18" charset="0"/>
              </a:rPr>
              <a:t>opyright 2011 por The McGraw-Hill Companies, Inc.</a:t>
            </a:r>
          </a:p>
        </p:txBody>
      </p:sp>
      <p:sp>
        <p:nvSpPr>
          <p:cNvPr id="760847" name="Text Box 15"/>
          <p:cNvSpPr txBox="1">
            <a:spLocks noChangeArrowheads="1"/>
          </p:cNvSpPr>
          <p:nvPr/>
        </p:nvSpPr>
        <p:spPr bwMode="auto">
          <a:xfrm>
            <a:off x="1547813" y="4546600"/>
            <a:ext cx="7270750" cy="393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es-ES" altLang="es-PR" sz="2200">
                <a:solidFill>
                  <a:srgbClr val="000000"/>
                </a:solidFill>
                <a:latin typeface="Calibri" panose="020F0502020204030204" pitchFamily="34" charset="0"/>
              </a:rPr>
              <a:t>Fortaleza muscular funcional</a:t>
            </a:r>
            <a:endParaRPr lang="en-US" altLang="es-PR" sz="2200" b="0" i="1" u="sng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119822" name="Picture 16" descr="Bullet_Square_Belved_Red1_02"/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03350" y="4649788"/>
            <a:ext cx="184150" cy="18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60849" name="Text Box 17"/>
          <p:cNvSpPr txBox="1">
            <a:spLocks noChangeArrowheads="1"/>
          </p:cNvSpPr>
          <p:nvPr/>
        </p:nvSpPr>
        <p:spPr bwMode="auto">
          <a:xfrm>
            <a:off x="1547813" y="4941888"/>
            <a:ext cx="7270750" cy="393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es-ES" altLang="es-PR" sz="2200">
                <a:solidFill>
                  <a:srgbClr val="000000"/>
                </a:solidFill>
                <a:latin typeface="Calibri" panose="020F0502020204030204" pitchFamily="34" charset="0"/>
              </a:rPr>
              <a:t>Deficiencia neuromuscular</a:t>
            </a:r>
            <a:endParaRPr lang="en-US" altLang="es-PR" sz="2200" b="0" i="1" u="sng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119824" name="Picture 18" descr="Bullet_Square_Belved_Red1_02"/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03350" y="5045075"/>
            <a:ext cx="184150" cy="18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custDataLst>
      <p:tags r:id="rId1"/>
    </p:custDataLst>
  </p:cSld>
  <p:clrMapOvr>
    <a:masterClrMapping/>
  </p:clrMapOvr>
  <p:transition spd="slow">
    <p:newsflash/>
    <p:sndAc>
      <p:stSnd>
        <p:snd r:embed="rId4" name="breeze.wav"/>
      </p:stSnd>
    </p:sndAc>
  </p:transition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1858" name="Picture 16" descr="67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92275" y="646113"/>
            <a:ext cx="6503988" cy="5086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1859" name="Text Box 6"/>
          <p:cNvSpPr txBox="1">
            <a:spLocks noChangeArrowheads="1"/>
          </p:cNvSpPr>
          <p:nvPr/>
        </p:nvSpPr>
        <p:spPr bwMode="auto">
          <a:xfrm>
            <a:off x="179388" y="5876925"/>
            <a:ext cx="8893175" cy="576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•"/>
              <a:tabLst>
                <a:tab pos="7485063" algn="l"/>
              </a:tabLst>
              <a:defRPr sz="28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>
              <a:spcBef>
                <a:spcPts val="300"/>
              </a:spcBef>
              <a:buClr>
                <a:schemeClr val="accent2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600">
                <a:solidFill>
                  <a:schemeClr val="accent2"/>
                </a:solidFill>
                <a:latin typeface="Georgia" panose="02040502050405020303" pitchFamily="18" charset="0"/>
              </a:defRPr>
            </a:lvl2pPr>
            <a:lvl3pPr marL="11430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tabLst>
                <a:tab pos="7485063" algn="l"/>
              </a:tabLst>
              <a:defRPr sz="2400">
                <a:solidFill>
                  <a:schemeClr val="accent1"/>
                </a:solidFill>
                <a:latin typeface="Georgia" panose="02040502050405020303" pitchFamily="18" charset="0"/>
              </a:defRPr>
            </a:lvl3pPr>
            <a:lvl4pPr marL="16002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tabLst>
                <a:tab pos="7485063" algn="l"/>
              </a:tabLst>
              <a:defRPr sz="2200">
                <a:solidFill>
                  <a:schemeClr val="accent1"/>
                </a:solidFill>
                <a:latin typeface="Georgia" panose="02040502050405020303" pitchFamily="18" charset="0"/>
              </a:defRPr>
            </a:lvl4pPr>
            <a:lvl5pPr marL="2057400" indent="-228600"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es-ES" altLang="es-PR" sz="1200" i="1">
                <a:latin typeface="Times New Roman" panose="02020603050405020304" pitchFamily="18" charset="0"/>
              </a:rPr>
              <a:t>NOTA</a:t>
            </a:r>
            <a:r>
              <a:rPr lang="es-ES" altLang="es-PR" sz="1200">
                <a:latin typeface="Times New Roman" panose="02020603050405020304" pitchFamily="18" charset="0"/>
              </a:rPr>
              <a:t>.</a:t>
            </a:r>
            <a:r>
              <a:rPr lang="es-ES" altLang="es-PR" sz="1200" b="0">
                <a:latin typeface="Times New Roman" panose="02020603050405020304" pitchFamily="18" charset="0"/>
              </a:rPr>
              <a:t> Adaptado de: “Essential Considerations in Designing a Rehabilitation Program for the Injured Patient,” por W. E. Prentice. En </a:t>
            </a:r>
            <a:r>
              <a:rPr lang="en-US" altLang="es-PR" sz="1200" i="1">
                <a:latin typeface="Times New Roman" panose="02020603050405020304" pitchFamily="18" charset="0"/>
              </a:rPr>
              <a:t>Rehabilitation Techniques for Sports Medicine and Athletic Training</a:t>
            </a:r>
            <a:r>
              <a:rPr lang="en-US" altLang="es-PR" sz="1200" b="0">
                <a:latin typeface="Times New Roman" panose="02020603050405020304" pitchFamily="18" charset="0"/>
              </a:rPr>
              <a:t>. 5ta. ed.; (p. 5), por</a:t>
            </a:r>
            <a:r>
              <a:rPr lang="es-ES" altLang="es-PR" sz="1200">
                <a:latin typeface="Times New Roman" panose="02020603050405020304" pitchFamily="18" charset="0"/>
              </a:rPr>
              <a:t> </a:t>
            </a:r>
            <a:r>
              <a:rPr lang="es-ES" altLang="es-PR" sz="1200" b="0">
                <a:latin typeface="Times New Roman" panose="02020603050405020304" pitchFamily="18" charset="0"/>
              </a:rPr>
              <a:t>W. E. Prentice (Ed.), 2011, New York, NY: McGraw-Hill, an imprint of The McGraw-Hill Companies, Inc. C</a:t>
            </a:r>
            <a:r>
              <a:rPr lang="en-US" altLang="es-PR" sz="1200" b="0">
                <a:latin typeface="Times New Roman" panose="02020603050405020304" pitchFamily="18" charset="0"/>
              </a:rPr>
              <a:t>opyright 2011 por The McGraw-Hill Companies, Inc.</a:t>
            </a:r>
          </a:p>
        </p:txBody>
      </p:sp>
    </p:spTree>
  </p:cSld>
  <p:clrMapOvr>
    <a:masterClrMapping/>
  </p:clrMapOvr>
  <p:transition spd="slow">
    <p:diamond/>
    <p:sndAc>
      <p:stSnd>
        <p:snd r:embed="rId3" name="whoosh.wav"/>
      </p:stSnd>
    </p:sndAc>
  </p:transition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/>
          </p:cNvSpPr>
          <p:nvPr/>
        </p:nvSpPr>
        <p:spPr bwMode="auto">
          <a:xfrm>
            <a:off x="0" y="692150"/>
            <a:ext cx="9144000" cy="360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1pPr>
            <a:lvl2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2pPr>
            <a:lvl3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3pPr>
            <a:lvl4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4pPr>
            <a:lvl5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9pPr>
          </a:lstStyle>
          <a:p>
            <a:pPr algn="ctr">
              <a:lnSpc>
                <a:spcPct val="110000"/>
              </a:lnSpc>
              <a:defRPr/>
            </a:pPr>
            <a:r>
              <a:rPr lang="es-PR" altLang="es-PR" sz="2500" b="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REHABILITACIÓN: </a:t>
            </a:r>
            <a:r>
              <a:rPr lang="es-PR" altLang="es-PR" sz="2500" b="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FISOLOFÍA</a:t>
            </a:r>
          </a:p>
        </p:txBody>
      </p:sp>
      <p:sp>
        <p:nvSpPr>
          <p:cNvPr id="3" name="Title 1"/>
          <p:cNvSpPr>
            <a:spLocks/>
          </p:cNvSpPr>
          <p:nvPr/>
        </p:nvSpPr>
        <p:spPr bwMode="auto">
          <a:xfrm>
            <a:off x="0" y="1125538"/>
            <a:ext cx="9144000" cy="50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1pPr>
            <a:lvl2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2pPr>
            <a:lvl3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3pPr>
            <a:lvl4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4pPr>
            <a:lvl5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9pPr>
          </a:lstStyle>
          <a:p>
            <a:pPr algn="ctr">
              <a:lnSpc>
                <a:spcPct val="120000"/>
              </a:lnSpc>
              <a:defRPr/>
            </a:pPr>
            <a:r>
              <a:rPr lang="es-PR" altLang="es-PR" sz="2800" b="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* El Terapeuta Atlético*</a:t>
            </a:r>
          </a:p>
        </p:txBody>
      </p:sp>
      <p:pic>
        <p:nvPicPr>
          <p:cNvPr id="123908" name="Picture 4" descr="CURVHEAD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35150" y="1747838"/>
            <a:ext cx="5761038" cy="5762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4" name="Title 1"/>
          <p:cNvSpPr>
            <a:spLocks/>
          </p:cNvSpPr>
          <p:nvPr/>
        </p:nvSpPr>
        <p:spPr bwMode="auto">
          <a:xfrm>
            <a:off x="1979613" y="1747838"/>
            <a:ext cx="5400675" cy="477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1pPr>
            <a:lvl2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2pPr>
            <a:lvl3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3pPr>
            <a:lvl4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4pPr>
            <a:lvl5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9pPr>
          </a:lstStyle>
          <a:p>
            <a:pPr algn="ctr">
              <a:lnSpc>
                <a:spcPct val="120000"/>
              </a:lnSpc>
              <a:defRPr/>
            </a:pPr>
            <a:r>
              <a:rPr lang="es-PR" altLang="es-PR" sz="2800" b="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 </a:t>
            </a:r>
            <a:r>
              <a:rPr lang="es-PR" altLang="es-PR" sz="2600" b="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Funciones y Competencias</a:t>
            </a:r>
          </a:p>
        </p:txBody>
      </p:sp>
      <p:sp>
        <p:nvSpPr>
          <p:cNvPr id="762886" name="Text Box 6"/>
          <p:cNvSpPr txBox="1">
            <a:spLocks noChangeArrowheads="1"/>
          </p:cNvSpPr>
          <p:nvPr/>
        </p:nvSpPr>
        <p:spPr bwMode="auto">
          <a:xfrm>
            <a:off x="538163" y="2420938"/>
            <a:ext cx="8281987" cy="860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eaLnBrk="1" hangingPunct="1">
              <a:lnSpc>
                <a:spcPct val="90000"/>
              </a:lnSpc>
              <a:spcBef>
                <a:spcPct val="20000"/>
              </a:spcBef>
              <a:defRPr/>
            </a:pPr>
            <a:r>
              <a:rPr lang="en-US" altLang="es-PR" sz="280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alibri" panose="020F0502020204030204" pitchFamily="34" charset="0"/>
              </a:rPr>
              <a:t>Conocimiento del concepto de </a:t>
            </a:r>
            <a:r>
              <a:rPr lang="en-US" altLang="es-PR" sz="280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alibri" panose="020F0502020204030204" pitchFamily="34" charset="0"/>
              </a:rPr>
              <a:t>Movimiento Funcional Integrado</a:t>
            </a:r>
            <a:r>
              <a:rPr lang="en-US" altLang="es-PR" sz="280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alibri" panose="020F0502020204030204" pitchFamily="34" charset="0"/>
              </a:rPr>
              <a:t>:</a:t>
            </a:r>
            <a:endParaRPr lang="en-US" altLang="es-PR" sz="2500" b="0" i="1">
              <a:solidFill>
                <a:srgbClr val="FF0000"/>
              </a:solidFill>
              <a:latin typeface="Arial Black" panose="020B0A04020102020204" pitchFamily="34" charset="0"/>
            </a:endParaRPr>
          </a:p>
        </p:txBody>
      </p:sp>
      <p:pic>
        <p:nvPicPr>
          <p:cNvPr id="123911" name="Picture 7" descr="Bullets_Arrow_Blue1_Right_03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2263" y="2492375"/>
            <a:ext cx="271462" cy="266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62888" name="Text Box 8"/>
          <p:cNvSpPr txBox="1">
            <a:spLocks noChangeArrowheads="1"/>
          </p:cNvSpPr>
          <p:nvPr/>
        </p:nvSpPr>
        <p:spPr bwMode="auto">
          <a:xfrm>
            <a:off x="900113" y="3827463"/>
            <a:ext cx="7558087" cy="12985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es-ES" altLang="es-PR" sz="2200">
                <a:solidFill>
                  <a:srgbClr val="000000"/>
                </a:solidFill>
                <a:latin typeface="Arial" panose="020B0604020202020204" pitchFamily="34" charset="0"/>
              </a:rPr>
              <a:t>La habilidad del sistema neuromuscular</a:t>
            </a:r>
            <a:r>
              <a:rPr lang="en-US" altLang="es-PR" sz="2200">
                <a:solidFill>
                  <a:srgbClr val="000000"/>
                </a:solidFill>
                <a:latin typeface="Arial" panose="020B0604020202020204" pitchFamily="34" charset="0"/>
              </a:rPr>
              <a:t> de reducir fuerza, producir fuerza y dinámicamente estabilizar la cadena kinética durante los movimientos funcionales, en una manera suave y coordinada</a:t>
            </a:r>
            <a:endParaRPr lang="en-US" altLang="es-PR" sz="2200" b="0" i="1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sp>
        <p:nvSpPr>
          <p:cNvPr id="762890" name="Text Box 10"/>
          <p:cNvSpPr txBox="1">
            <a:spLocks noChangeArrowheads="1"/>
          </p:cNvSpPr>
          <p:nvPr/>
        </p:nvSpPr>
        <p:spPr bwMode="auto">
          <a:xfrm>
            <a:off x="900113" y="3317875"/>
            <a:ext cx="7993062" cy="4127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defRPr/>
            </a:pPr>
            <a:r>
              <a:rPr lang="en-US" altLang="es-PR" sz="2100">
                <a:solidFill>
                  <a:srgbClr val="000000"/>
                </a:solidFill>
              </a:rPr>
              <a:t>Fortaleza muscular funcional:</a:t>
            </a:r>
            <a:endParaRPr lang="en-US" altLang="es-PR" sz="2100" b="0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123914" name="Picture 11" descr="Bullet_Round_Diamond_Maggenta_02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4213" y="3389313"/>
            <a:ext cx="276225" cy="273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3915" name="Text Box 6"/>
          <p:cNvSpPr txBox="1">
            <a:spLocks noChangeArrowheads="1"/>
          </p:cNvSpPr>
          <p:nvPr/>
        </p:nvSpPr>
        <p:spPr bwMode="auto">
          <a:xfrm>
            <a:off x="179388" y="5805488"/>
            <a:ext cx="8893175" cy="576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•"/>
              <a:tabLst>
                <a:tab pos="7485063" algn="l"/>
              </a:tabLst>
              <a:defRPr sz="28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>
              <a:spcBef>
                <a:spcPts val="300"/>
              </a:spcBef>
              <a:buClr>
                <a:schemeClr val="accent2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600">
                <a:solidFill>
                  <a:schemeClr val="accent2"/>
                </a:solidFill>
                <a:latin typeface="Georgia" panose="02040502050405020303" pitchFamily="18" charset="0"/>
              </a:defRPr>
            </a:lvl2pPr>
            <a:lvl3pPr marL="11430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tabLst>
                <a:tab pos="7485063" algn="l"/>
              </a:tabLst>
              <a:defRPr sz="2400">
                <a:solidFill>
                  <a:schemeClr val="accent1"/>
                </a:solidFill>
                <a:latin typeface="Georgia" panose="02040502050405020303" pitchFamily="18" charset="0"/>
              </a:defRPr>
            </a:lvl3pPr>
            <a:lvl4pPr marL="16002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tabLst>
                <a:tab pos="7485063" algn="l"/>
              </a:tabLst>
              <a:defRPr sz="2200">
                <a:solidFill>
                  <a:schemeClr val="accent1"/>
                </a:solidFill>
                <a:latin typeface="Georgia" panose="02040502050405020303" pitchFamily="18" charset="0"/>
              </a:defRPr>
            </a:lvl4pPr>
            <a:lvl5pPr marL="2057400" indent="-228600"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es-ES" altLang="es-PR" sz="1200" i="1">
                <a:latin typeface="Times New Roman" panose="02020603050405020304" pitchFamily="18" charset="0"/>
              </a:rPr>
              <a:t>NOTA</a:t>
            </a:r>
            <a:r>
              <a:rPr lang="es-ES" altLang="es-PR" sz="1200">
                <a:latin typeface="Times New Roman" panose="02020603050405020304" pitchFamily="18" charset="0"/>
              </a:rPr>
              <a:t>.</a:t>
            </a:r>
            <a:r>
              <a:rPr lang="es-ES" altLang="es-PR" sz="1200" b="0">
                <a:latin typeface="Times New Roman" panose="02020603050405020304" pitchFamily="18" charset="0"/>
              </a:rPr>
              <a:t> Tomado de: “Essential Considerations in Designing a Rehabilitation Program for the Injured Patient,” por W. E. Prentice. En </a:t>
            </a:r>
            <a:r>
              <a:rPr lang="en-US" altLang="es-PR" sz="1200" i="1">
                <a:latin typeface="Times New Roman" panose="02020603050405020304" pitchFamily="18" charset="0"/>
              </a:rPr>
              <a:t>Rehabilitation Techniques for Sports Medicine and Athletic Training</a:t>
            </a:r>
            <a:r>
              <a:rPr lang="en-US" altLang="es-PR" sz="1200" b="0">
                <a:latin typeface="Times New Roman" panose="02020603050405020304" pitchFamily="18" charset="0"/>
              </a:rPr>
              <a:t>. 5ta. ed.; (p. 5), por</a:t>
            </a:r>
            <a:r>
              <a:rPr lang="es-ES" altLang="es-PR" sz="1200">
                <a:latin typeface="Times New Roman" panose="02020603050405020304" pitchFamily="18" charset="0"/>
              </a:rPr>
              <a:t> </a:t>
            </a:r>
            <a:r>
              <a:rPr lang="es-ES" altLang="es-PR" sz="1200" b="0">
                <a:latin typeface="Times New Roman" panose="02020603050405020304" pitchFamily="18" charset="0"/>
              </a:rPr>
              <a:t>W. E. Prentice (Ed.), 2011, New York, NY: McGraw-Hill, an imprint of The McGraw-Hill Companies, Inc. C</a:t>
            </a:r>
            <a:r>
              <a:rPr lang="en-US" altLang="es-PR" sz="1200" b="0">
                <a:latin typeface="Times New Roman" panose="02020603050405020304" pitchFamily="18" charset="0"/>
              </a:rPr>
              <a:t>opyright 2011 por The McGraw-Hill Companies, Inc.</a:t>
            </a:r>
          </a:p>
        </p:txBody>
      </p:sp>
    </p:spTree>
    <p:custDataLst>
      <p:tags r:id="rId1"/>
    </p:custDataLst>
  </p:cSld>
  <p:clrMapOvr>
    <a:masterClrMapping/>
  </p:clrMapOvr>
  <p:transition spd="slow">
    <p:newsflash/>
    <p:sndAc>
      <p:stSnd>
        <p:snd r:embed="rId4" name="breeze.wav"/>
      </p:stSnd>
    </p:sndAc>
  </p:transition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6748" name="Text Box 12"/>
          <p:cNvSpPr txBox="1">
            <a:spLocks noChangeArrowheads="1"/>
          </p:cNvSpPr>
          <p:nvPr/>
        </p:nvSpPr>
        <p:spPr bwMode="auto">
          <a:xfrm>
            <a:off x="1262063" y="7845425"/>
            <a:ext cx="7773987" cy="393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es-ES" altLang="es-PR" sz="2200">
                <a:solidFill>
                  <a:srgbClr val="000000"/>
                </a:solidFill>
                <a:latin typeface="Arial" panose="020B0604020202020204" pitchFamily="34" charset="0"/>
              </a:rPr>
              <a:t>Patología:</a:t>
            </a:r>
            <a:endParaRPr lang="en-US" altLang="es-PR" sz="2200" b="0" i="1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125955" name="Picture 13" descr="Bullets_Arrow-Thin_Green_Right_02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42988" y="7878763"/>
            <a:ext cx="284162" cy="288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56750" name="Text Box 14"/>
          <p:cNvSpPr txBox="1">
            <a:spLocks noChangeArrowheads="1"/>
          </p:cNvSpPr>
          <p:nvPr/>
        </p:nvSpPr>
        <p:spPr bwMode="auto">
          <a:xfrm>
            <a:off x="1262063" y="8205788"/>
            <a:ext cx="7773987" cy="6953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es-ES" altLang="es-PR" sz="2200" i="1">
                <a:solidFill>
                  <a:srgbClr val="000000"/>
                </a:solidFill>
                <a:latin typeface="Calibri" panose="020F0502020204030204" pitchFamily="34" charset="0"/>
              </a:rPr>
              <a:t>La disrupción de un sistema provoca compensaciones y adaptaciones en los demás</a:t>
            </a:r>
            <a:endParaRPr lang="en-US" altLang="es-PR" sz="2200" b="0" i="1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Calibri" panose="020F0502020204030204" pitchFamily="34" charset="0"/>
            </a:endParaRPr>
          </a:p>
        </p:txBody>
      </p:sp>
      <p:sp>
        <p:nvSpPr>
          <p:cNvPr id="125957" name="Text Box 6"/>
          <p:cNvSpPr txBox="1">
            <a:spLocks noChangeArrowheads="1"/>
          </p:cNvSpPr>
          <p:nvPr/>
        </p:nvSpPr>
        <p:spPr bwMode="auto">
          <a:xfrm>
            <a:off x="179388" y="5805488"/>
            <a:ext cx="8893175" cy="576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•"/>
              <a:tabLst>
                <a:tab pos="7485063" algn="l"/>
              </a:tabLst>
              <a:defRPr sz="28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>
              <a:spcBef>
                <a:spcPts val="300"/>
              </a:spcBef>
              <a:buClr>
                <a:schemeClr val="accent2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600">
                <a:solidFill>
                  <a:schemeClr val="accent2"/>
                </a:solidFill>
                <a:latin typeface="Georgia" panose="02040502050405020303" pitchFamily="18" charset="0"/>
              </a:defRPr>
            </a:lvl2pPr>
            <a:lvl3pPr marL="11430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tabLst>
                <a:tab pos="7485063" algn="l"/>
              </a:tabLst>
              <a:defRPr sz="2400">
                <a:solidFill>
                  <a:schemeClr val="accent1"/>
                </a:solidFill>
                <a:latin typeface="Georgia" panose="02040502050405020303" pitchFamily="18" charset="0"/>
              </a:defRPr>
            </a:lvl3pPr>
            <a:lvl4pPr marL="16002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tabLst>
                <a:tab pos="7485063" algn="l"/>
              </a:tabLst>
              <a:defRPr sz="2200">
                <a:solidFill>
                  <a:schemeClr val="accent1"/>
                </a:solidFill>
                <a:latin typeface="Georgia" panose="02040502050405020303" pitchFamily="18" charset="0"/>
              </a:defRPr>
            </a:lvl4pPr>
            <a:lvl5pPr marL="2057400" indent="-228600"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es-ES" altLang="es-PR" sz="1200" i="1">
                <a:latin typeface="Times New Roman" panose="02020603050405020304" pitchFamily="18" charset="0"/>
              </a:rPr>
              <a:t>NOTA</a:t>
            </a:r>
            <a:r>
              <a:rPr lang="es-ES" altLang="es-PR" sz="1200">
                <a:latin typeface="Times New Roman" panose="02020603050405020304" pitchFamily="18" charset="0"/>
              </a:rPr>
              <a:t>.</a:t>
            </a:r>
            <a:r>
              <a:rPr lang="es-ES" altLang="es-PR" sz="1200" b="0">
                <a:latin typeface="Times New Roman" panose="02020603050405020304" pitchFamily="18" charset="0"/>
              </a:rPr>
              <a:t> Adaptado de: “Essential Considerations in Designing a Rehabilitation Program for the Injured Patient,” por W. E. Prentice. En </a:t>
            </a:r>
            <a:r>
              <a:rPr lang="en-US" altLang="es-PR" sz="1200" i="1">
                <a:latin typeface="Times New Roman" panose="02020603050405020304" pitchFamily="18" charset="0"/>
              </a:rPr>
              <a:t>Rehabilitation Techniques for Sports Medicine and Athletic Training</a:t>
            </a:r>
            <a:r>
              <a:rPr lang="en-US" altLang="es-PR" sz="1200" b="0">
                <a:latin typeface="Times New Roman" panose="02020603050405020304" pitchFamily="18" charset="0"/>
              </a:rPr>
              <a:t>. 5ta. ed.; (p. 5), por</a:t>
            </a:r>
            <a:r>
              <a:rPr lang="es-ES" altLang="es-PR" sz="1200">
                <a:latin typeface="Times New Roman" panose="02020603050405020304" pitchFamily="18" charset="0"/>
              </a:rPr>
              <a:t> </a:t>
            </a:r>
            <a:r>
              <a:rPr lang="es-ES" altLang="es-PR" sz="1200" b="0">
                <a:latin typeface="Times New Roman" panose="02020603050405020304" pitchFamily="18" charset="0"/>
              </a:rPr>
              <a:t>W. E. Prentice (Ed.), 2011, New York, NY: McGraw-Hill, an imprint of The McGraw-Hill Companies, Inc. C</a:t>
            </a:r>
            <a:r>
              <a:rPr lang="en-US" altLang="es-PR" sz="1200" b="0">
                <a:latin typeface="Times New Roman" panose="02020603050405020304" pitchFamily="18" charset="0"/>
              </a:rPr>
              <a:t>opyright 2011 por The McGraw-Hill Companies, Inc.</a:t>
            </a:r>
          </a:p>
        </p:txBody>
      </p:sp>
      <p:pic>
        <p:nvPicPr>
          <p:cNvPr id="125958" name="Picture 25" descr="98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47825" y="765175"/>
            <a:ext cx="5588000" cy="4873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custDataLst>
      <p:tags r:id="rId1"/>
    </p:custDataLst>
  </p:cSld>
  <p:clrMapOvr>
    <a:masterClrMapping/>
  </p:clrMapOvr>
  <p:transition spd="slow">
    <p:newsflash/>
    <p:sndAc>
      <p:stSnd>
        <p:snd r:embed="rId4" name="breeze.wav"/>
      </p:stSnd>
    </p:sndAc>
  </p:transition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/>
          </p:cNvSpPr>
          <p:nvPr/>
        </p:nvSpPr>
        <p:spPr bwMode="auto">
          <a:xfrm>
            <a:off x="0" y="836613"/>
            <a:ext cx="9144000" cy="1006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1pPr>
            <a:lvl2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2pPr>
            <a:lvl3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3pPr>
            <a:lvl4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4pPr>
            <a:lvl5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9pPr>
          </a:lstStyle>
          <a:p>
            <a:pPr algn="ctr">
              <a:lnSpc>
                <a:spcPct val="120000"/>
              </a:lnSpc>
              <a:defRPr/>
            </a:pPr>
            <a:r>
              <a:rPr lang="es-PR" altLang="es-PR" sz="3000" b="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BIOENERGÉTICA: </a:t>
            </a:r>
            <a:r>
              <a:rPr lang="es-PR" altLang="es-PR" sz="3000" b="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AVALÚO</a:t>
            </a:r>
            <a:r>
              <a:rPr lang="es-PR" altLang="es-PR" sz="2400" b="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 </a:t>
            </a:r>
            <a:br>
              <a:rPr lang="es-PR" altLang="es-PR" sz="2400" b="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</a:br>
            <a:r>
              <a:rPr lang="es-PR" altLang="es-PR" sz="3000" b="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* Lista Focalizada*</a:t>
            </a:r>
          </a:p>
        </p:txBody>
      </p:sp>
      <p:sp>
        <p:nvSpPr>
          <p:cNvPr id="17411" name="Text Box 10"/>
          <p:cNvSpPr txBox="1">
            <a:spLocks noChangeArrowheads="1"/>
          </p:cNvSpPr>
          <p:nvPr/>
        </p:nvSpPr>
        <p:spPr bwMode="auto">
          <a:xfrm>
            <a:off x="539750" y="1984375"/>
            <a:ext cx="8280400" cy="4397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algn="r"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algn="r"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algn="r"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algn="r"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algn="r"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l">
              <a:lnSpc>
                <a:spcPct val="90000"/>
              </a:lnSpc>
            </a:pPr>
            <a:r>
              <a:rPr lang="en-US" altLang="es-PR" sz="3100">
                <a:latin typeface="Arial" panose="020B0604020202020204" pitchFamily="34" charset="0"/>
              </a:rPr>
              <a:t>Fundamentado en la presentación del video anterior, mencione tres términos, palabras o frases que puedan surgir de su pensamiento al ver tal película. Tienen 3 minutos para completar esta actividad:</a:t>
            </a:r>
          </a:p>
          <a:p>
            <a:pPr algn="l">
              <a:lnSpc>
                <a:spcPct val="90000"/>
              </a:lnSpc>
            </a:pPr>
            <a:endParaRPr lang="en-US" altLang="es-PR" sz="3100">
              <a:latin typeface="Arial" panose="020B0604020202020204" pitchFamily="34" charset="0"/>
            </a:endParaRPr>
          </a:p>
          <a:p>
            <a:pPr algn="l">
              <a:lnSpc>
                <a:spcPct val="90000"/>
              </a:lnSpc>
            </a:pPr>
            <a:r>
              <a:rPr lang="en-US" altLang="es-PR" sz="3100">
                <a:latin typeface="Arial" panose="020B0604020202020204" pitchFamily="34" charset="0"/>
              </a:rPr>
              <a:t>1.</a:t>
            </a:r>
          </a:p>
          <a:p>
            <a:pPr algn="l">
              <a:lnSpc>
                <a:spcPct val="70000"/>
              </a:lnSpc>
            </a:pPr>
            <a:endParaRPr lang="en-US" altLang="es-PR" sz="3100">
              <a:latin typeface="Arial" panose="020B0604020202020204" pitchFamily="34" charset="0"/>
            </a:endParaRPr>
          </a:p>
          <a:p>
            <a:pPr algn="l">
              <a:lnSpc>
                <a:spcPct val="70000"/>
              </a:lnSpc>
            </a:pPr>
            <a:r>
              <a:rPr lang="en-US" altLang="es-PR" sz="3100">
                <a:latin typeface="Arial" panose="020B0604020202020204" pitchFamily="34" charset="0"/>
              </a:rPr>
              <a:t>2.</a:t>
            </a:r>
          </a:p>
          <a:p>
            <a:pPr algn="l">
              <a:lnSpc>
                <a:spcPct val="70000"/>
              </a:lnSpc>
            </a:pPr>
            <a:endParaRPr lang="en-US" altLang="es-PR" sz="3100">
              <a:latin typeface="Arial" panose="020B0604020202020204" pitchFamily="34" charset="0"/>
            </a:endParaRPr>
          </a:p>
          <a:p>
            <a:pPr algn="l">
              <a:lnSpc>
                <a:spcPct val="70000"/>
              </a:lnSpc>
            </a:pPr>
            <a:r>
              <a:rPr lang="en-US" altLang="es-PR" sz="3100">
                <a:latin typeface="Arial" panose="020B0604020202020204" pitchFamily="34" charset="0"/>
              </a:rPr>
              <a:t>3.</a:t>
            </a:r>
          </a:p>
        </p:txBody>
      </p:sp>
    </p:spTree>
    <p:custDataLst>
      <p:tags r:id="rId1"/>
    </p:custDataLst>
  </p:cSld>
  <p:clrMapOvr>
    <a:masterClrMapping/>
  </p:clrMapOvr>
  <p:transition spd="slow">
    <p:circle/>
    <p:sndAc>
      <p:stSnd>
        <p:snd r:embed="rId4" name="breeze.wav"/>
      </p:stSnd>
    </p:sndAc>
  </p:transition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/>
          </p:cNvSpPr>
          <p:nvPr/>
        </p:nvSpPr>
        <p:spPr bwMode="auto">
          <a:xfrm>
            <a:off x="0" y="692150"/>
            <a:ext cx="9144000" cy="360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1pPr>
            <a:lvl2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2pPr>
            <a:lvl3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3pPr>
            <a:lvl4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4pPr>
            <a:lvl5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9pPr>
          </a:lstStyle>
          <a:p>
            <a:pPr algn="ctr">
              <a:lnSpc>
                <a:spcPct val="110000"/>
              </a:lnSpc>
              <a:defRPr/>
            </a:pPr>
            <a:r>
              <a:rPr lang="es-PR" altLang="es-PR" sz="2500" b="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REHABILITACIÓN: </a:t>
            </a:r>
            <a:r>
              <a:rPr lang="es-PR" altLang="es-PR" sz="2500" b="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FISOLOFÍA</a:t>
            </a:r>
          </a:p>
        </p:txBody>
      </p:sp>
      <p:sp>
        <p:nvSpPr>
          <p:cNvPr id="3" name="Title 1"/>
          <p:cNvSpPr>
            <a:spLocks/>
          </p:cNvSpPr>
          <p:nvPr/>
        </p:nvSpPr>
        <p:spPr bwMode="auto">
          <a:xfrm>
            <a:off x="0" y="1125538"/>
            <a:ext cx="9144000" cy="50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1pPr>
            <a:lvl2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2pPr>
            <a:lvl3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3pPr>
            <a:lvl4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4pPr>
            <a:lvl5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9pPr>
          </a:lstStyle>
          <a:p>
            <a:pPr algn="ctr">
              <a:lnSpc>
                <a:spcPct val="120000"/>
              </a:lnSpc>
              <a:defRPr/>
            </a:pPr>
            <a:r>
              <a:rPr lang="es-PR" altLang="es-PR" sz="2800" b="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* El Terapeuta Atlético*</a:t>
            </a:r>
          </a:p>
        </p:txBody>
      </p:sp>
      <p:pic>
        <p:nvPicPr>
          <p:cNvPr id="128004" name="Picture 4" descr="CURVHEAD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35150" y="1747838"/>
            <a:ext cx="5761038" cy="5762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4" name="Title 1"/>
          <p:cNvSpPr>
            <a:spLocks/>
          </p:cNvSpPr>
          <p:nvPr/>
        </p:nvSpPr>
        <p:spPr bwMode="auto">
          <a:xfrm>
            <a:off x="1979613" y="1747838"/>
            <a:ext cx="5400675" cy="477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1pPr>
            <a:lvl2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2pPr>
            <a:lvl3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3pPr>
            <a:lvl4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4pPr>
            <a:lvl5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9pPr>
          </a:lstStyle>
          <a:p>
            <a:pPr algn="ctr">
              <a:lnSpc>
                <a:spcPct val="120000"/>
              </a:lnSpc>
              <a:defRPr/>
            </a:pPr>
            <a:r>
              <a:rPr lang="es-PR" altLang="es-PR" sz="2800" b="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 </a:t>
            </a:r>
            <a:r>
              <a:rPr lang="es-PR" altLang="es-PR" sz="2600" b="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Funciones y Competencias</a:t>
            </a:r>
          </a:p>
        </p:txBody>
      </p:sp>
      <p:sp>
        <p:nvSpPr>
          <p:cNvPr id="771078" name="Text Box 6"/>
          <p:cNvSpPr txBox="1">
            <a:spLocks noChangeArrowheads="1"/>
          </p:cNvSpPr>
          <p:nvPr/>
        </p:nvSpPr>
        <p:spPr bwMode="auto">
          <a:xfrm>
            <a:off x="538163" y="2420938"/>
            <a:ext cx="8281987" cy="860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eaLnBrk="1" hangingPunct="1">
              <a:lnSpc>
                <a:spcPct val="90000"/>
              </a:lnSpc>
              <a:spcBef>
                <a:spcPct val="20000"/>
              </a:spcBef>
              <a:defRPr/>
            </a:pPr>
            <a:r>
              <a:rPr lang="en-US" altLang="es-PR" sz="280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alibri" panose="020F0502020204030204" pitchFamily="34" charset="0"/>
              </a:rPr>
              <a:t>Conocimiento del concepto de </a:t>
            </a:r>
            <a:r>
              <a:rPr lang="en-US" altLang="es-PR" sz="280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alibri" panose="020F0502020204030204" pitchFamily="34" charset="0"/>
              </a:rPr>
              <a:t>Movimiento Funcional Integrado</a:t>
            </a:r>
            <a:r>
              <a:rPr lang="en-US" altLang="es-PR" sz="280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alibri" panose="020F0502020204030204" pitchFamily="34" charset="0"/>
              </a:rPr>
              <a:t>:</a:t>
            </a:r>
            <a:endParaRPr lang="en-US" altLang="es-PR" sz="2500" b="0" i="1">
              <a:solidFill>
                <a:srgbClr val="FF0000"/>
              </a:solidFill>
              <a:latin typeface="Arial Black" panose="020B0A04020102020204" pitchFamily="34" charset="0"/>
            </a:endParaRPr>
          </a:p>
        </p:txBody>
      </p:sp>
      <p:pic>
        <p:nvPicPr>
          <p:cNvPr id="128007" name="Picture 7" descr="Bullets_Arrow_Blue1_Right_03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2263" y="2492375"/>
            <a:ext cx="271462" cy="266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71080" name="Text Box 8"/>
          <p:cNvSpPr txBox="1">
            <a:spLocks noChangeArrowheads="1"/>
          </p:cNvSpPr>
          <p:nvPr/>
        </p:nvSpPr>
        <p:spPr bwMode="auto">
          <a:xfrm>
            <a:off x="900113" y="3827463"/>
            <a:ext cx="7558087" cy="19018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es-ES" altLang="es-PR" sz="2200">
                <a:solidFill>
                  <a:srgbClr val="000000"/>
                </a:solidFill>
                <a:latin typeface="Arial" panose="020B0604020202020204" pitchFamily="34" charset="0"/>
              </a:rPr>
              <a:t>La habilidad del sistema nervioso central </a:t>
            </a:r>
            <a:r>
              <a:rPr lang="en-US" altLang="es-PR" sz="2200">
                <a:solidFill>
                  <a:srgbClr val="000000"/>
                </a:solidFill>
                <a:latin typeface="Arial" panose="020B0604020202020204" pitchFamily="34" charset="0"/>
              </a:rPr>
              <a:t>(SNC) de permitir agonistas, antagonistas, sinergistas, estabilizadores y neutralizadores de trabajar eficientemente e intependientemente durante actividades dinámicas que involucran la cadena kinética</a:t>
            </a:r>
            <a:endParaRPr lang="en-US" altLang="es-PR" sz="2200" b="0" i="1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sp>
        <p:nvSpPr>
          <p:cNvPr id="771081" name="Text Box 9"/>
          <p:cNvSpPr txBox="1">
            <a:spLocks noChangeArrowheads="1"/>
          </p:cNvSpPr>
          <p:nvPr/>
        </p:nvSpPr>
        <p:spPr bwMode="auto">
          <a:xfrm>
            <a:off x="900113" y="3317875"/>
            <a:ext cx="7993062" cy="4127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defRPr/>
            </a:pPr>
            <a:r>
              <a:rPr lang="en-US" altLang="es-PR" sz="2100">
                <a:solidFill>
                  <a:srgbClr val="000000"/>
                </a:solidFill>
              </a:rPr>
              <a:t>Eficiencia neuromuscular:</a:t>
            </a:r>
            <a:endParaRPr lang="en-US" altLang="es-PR" sz="2100" b="0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128010" name="Picture 10" descr="Bullet_Round_Diamond_Maggenta_02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4213" y="3389313"/>
            <a:ext cx="276225" cy="273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8011" name="Text Box 6"/>
          <p:cNvSpPr txBox="1">
            <a:spLocks noChangeArrowheads="1"/>
          </p:cNvSpPr>
          <p:nvPr/>
        </p:nvSpPr>
        <p:spPr bwMode="auto">
          <a:xfrm>
            <a:off x="179388" y="5805488"/>
            <a:ext cx="8893175" cy="576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•"/>
              <a:tabLst>
                <a:tab pos="7485063" algn="l"/>
              </a:tabLst>
              <a:defRPr sz="28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>
              <a:spcBef>
                <a:spcPts val="300"/>
              </a:spcBef>
              <a:buClr>
                <a:schemeClr val="accent2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600">
                <a:solidFill>
                  <a:schemeClr val="accent2"/>
                </a:solidFill>
                <a:latin typeface="Georgia" panose="02040502050405020303" pitchFamily="18" charset="0"/>
              </a:defRPr>
            </a:lvl2pPr>
            <a:lvl3pPr marL="11430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tabLst>
                <a:tab pos="7485063" algn="l"/>
              </a:tabLst>
              <a:defRPr sz="2400">
                <a:solidFill>
                  <a:schemeClr val="accent1"/>
                </a:solidFill>
                <a:latin typeface="Georgia" panose="02040502050405020303" pitchFamily="18" charset="0"/>
              </a:defRPr>
            </a:lvl3pPr>
            <a:lvl4pPr marL="16002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tabLst>
                <a:tab pos="7485063" algn="l"/>
              </a:tabLst>
              <a:defRPr sz="2200">
                <a:solidFill>
                  <a:schemeClr val="accent1"/>
                </a:solidFill>
                <a:latin typeface="Georgia" panose="02040502050405020303" pitchFamily="18" charset="0"/>
              </a:defRPr>
            </a:lvl4pPr>
            <a:lvl5pPr marL="2057400" indent="-228600"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es-ES" altLang="es-PR" sz="1200" i="1">
                <a:latin typeface="Times New Roman" panose="02020603050405020304" pitchFamily="18" charset="0"/>
              </a:rPr>
              <a:t>NOTA</a:t>
            </a:r>
            <a:r>
              <a:rPr lang="es-ES" altLang="es-PR" sz="1200">
                <a:latin typeface="Times New Roman" panose="02020603050405020304" pitchFamily="18" charset="0"/>
              </a:rPr>
              <a:t>.</a:t>
            </a:r>
            <a:r>
              <a:rPr lang="es-ES" altLang="es-PR" sz="1200" b="0">
                <a:latin typeface="Times New Roman" panose="02020603050405020304" pitchFamily="18" charset="0"/>
              </a:rPr>
              <a:t> Tomado de: “Essential Considerations in Designing a Rehabilitation Program for the Injured Patient,” por W. E. Prentice. En </a:t>
            </a:r>
            <a:r>
              <a:rPr lang="en-US" altLang="es-PR" sz="1200" i="1">
                <a:latin typeface="Times New Roman" panose="02020603050405020304" pitchFamily="18" charset="0"/>
              </a:rPr>
              <a:t>Rehabilitation Techniques for Sports Medicine and Athletic Training</a:t>
            </a:r>
            <a:r>
              <a:rPr lang="en-US" altLang="es-PR" sz="1200" b="0">
                <a:latin typeface="Times New Roman" panose="02020603050405020304" pitchFamily="18" charset="0"/>
              </a:rPr>
              <a:t>. 5ta. ed.; (p. 5), por</a:t>
            </a:r>
            <a:r>
              <a:rPr lang="es-ES" altLang="es-PR" sz="1200">
                <a:latin typeface="Times New Roman" panose="02020603050405020304" pitchFamily="18" charset="0"/>
              </a:rPr>
              <a:t> </a:t>
            </a:r>
            <a:r>
              <a:rPr lang="es-ES" altLang="es-PR" sz="1200" b="0">
                <a:latin typeface="Times New Roman" panose="02020603050405020304" pitchFamily="18" charset="0"/>
              </a:rPr>
              <a:t>W. E. Prentice (Ed.), 2011, New York, NY: McGraw-Hill, an imprint of The McGraw-Hill Companies, Inc. C</a:t>
            </a:r>
            <a:r>
              <a:rPr lang="en-US" altLang="es-PR" sz="1200" b="0">
                <a:latin typeface="Times New Roman" panose="02020603050405020304" pitchFamily="18" charset="0"/>
              </a:rPr>
              <a:t>opyright 2011 por The McGraw-Hill Companies, Inc.</a:t>
            </a:r>
          </a:p>
        </p:txBody>
      </p:sp>
    </p:spTree>
    <p:custDataLst>
      <p:tags r:id="rId1"/>
    </p:custDataLst>
  </p:cSld>
  <p:clrMapOvr>
    <a:masterClrMapping/>
  </p:clrMapOvr>
  <p:transition spd="slow">
    <p:newsflash/>
    <p:sndAc>
      <p:stSnd>
        <p:snd r:embed="rId4" name="breeze.wav"/>
      </p:stSnd>
    </p:sndAc>
  </p:transition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4930" name="Text Box 2"/>
          <p:cNvSpPr txBox="1">
            <a:spLocks noChangeArrowheads="1"/>
          </p:cNvSpPr>
          <p:nvPr/>
        </p:nvSpPr>
        <p:spPr bwMode="auto">
          <a:xfrm>
            <a:off x="1262063" y="7845425"/>
            <a:ext cx="7773987" cy="393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es-ES" altLang="es-PR" sz="2200">
                <a:solidFill>
                  <a:srgbClr val="000000"/>
                </a:solidFill>
                <a:latin typeface="Arial" panose="020B0604020202020204" pitchFamily="34" charset="0"/>
              </a:rPr>
              <a:t>Patología:</a:t>
            </a:r>
            <a:endParaRPr lang="en-US" altLang="es-PR" sz="2200" b="0" i="1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130051" name="Picture 3" descr="Bullets_Arrow-Thin_Green_Right_02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42988" y="7878763"/>
            <a:ext cx="284162" cy="288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64932" name="Text Box 4"/>
          <p:cNvSpPr txBox="1">
            <a:spLocks noChangeArrowheads="1"/>
          </p:cNvSpPr>
          <p:nvPr/>
        </p:nvSpPr>
        <p:spPr bwMode="auto">
          <a:xfrm>
            <a:off x="1262063" y="8205788"/>
            <a:ext cx="7773987" cy="6953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es-ES" altLang="es-PR" sz="2200" i="1">
                <a:solidFill>
                  <a:srgbClr val="000000"/>
                </a:solidFill>
                <a:latin typeface="Calibri" panose="020F0502020204030204" pitchFamily="34" charset="0"/>
              </a:rPr>
              <a:t>La disrupción de un sistema provoca compensaciones y adaptaciones en los demás</a:t>
            </a:r>
            <a:endParaRPr lang="en-US" altLang="es-PR" sz="2200" b="0" i="1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Calibri" panose="020F0502020204030204" pitchFamily="34" charset="0"/>
            </a:endParaRPr>
          </a:p>
        </p:txBody>
      </p:sp>
      <p:sp>
        <p:nvSpPr>
          <p:cNvPr id="130053" name="Text Box 6"/>
          <p:cNvSpPr txBox="1">
            <a:spLocks noChangeArrowheads="1"/>
          </p:cNvSpPr>
          <p:nvPr/>
        </p:nvSpPr>
        <p:spPr bwMode="auto">
          <a:xfrm>
            <a:off x="179388" y="5805488"/>
            <a:ext cx="8893175" cy="576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•"/>
              <a:tabLst>
                <a:tab pos="7485063" algn="l"/>
              </a:tabLst>
              <a:defRPr sz="28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>
              <a:spcBef>
                <a:spcPts val="300"/>
              </a:spcBef>
              <a:buClr>
                <a:schemeClr val="accent2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600">
                <a:solidFill>
                  <a:schemeClr val="accent2"/>
                </a:solidFill>
                <a:latin typeface="Georgia" panose="02040502050405020303" pitchFamily="18" charset="0"/>
              </a:defRPr>
            </a:lvl2pPr>
            <a:lvl3pPr marL="11430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tabLst>
                <a:tab pos="7485063" algn="l"/>
              </a:tabLst>
              <a:defRPr sz="2400">
                <a:solidFill>
                  <a:schemeClr val="accent1"/>
                </a:solidFill>
                <a:latin typeface="Georgia" panose="02040502050405020303" pitchFamily="18" charset="0"/>
              </a:defRPr>
            </a:lvl3pPr>
            <a:lvl4pPr marL="16002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tabLst>
                <a:tab pos="7485063" algn="l"/>
              </a:tabLst>
              <a:defRPr sz="2200">
                <a:solidFill>
                  <a:schemeClr val="accent1"/>
                </a:solidFill>
                <a:latin typeface="Georgia" panose="02040502050405020303" pitchFamily="18" charset="0"/>
              </a:defRPr>
            </a:lvl4pPr>
            <a:lvl5pPr marL="2057400" indent="-228600"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es-ES" altLang="es-PR" sz="1200" i="1">
                <a:latin typeface="Times New Roman" panose="02020603050405020304" pitchFamily="18" charset="0"/>
              </a:rPr>
              <a:t>NOTA</a:t>
            </a:r>
            <a:r>
              <a:rPr lang="es-ES" altLang="es-PR" sz="1200">
                <a:latin typeface="Times New Roman" panose="02020603050405020304" pitchFamily="18" charset="0"/>
              </a:rPr>
              <a:t>.</a:t>
            </a:r>
            <a:r>
              <a:rPr lang="es-ES" altLang="es-PR" sz="1200" b="0">
                <a:latin typeface="Times New Roman" panose="02020603050405020304" pitchFamily="18" charset="0"/>
              </a:rPr>
              <a:t> Adaptado de: “Essential Considerations in Designing a Rehabilitation Program for the Injured Patient,” por W. E. Prentice. En </a:t>
            </a:r>
            <a:r>
              <a:rPr lang="en-US" altLang="es-PR" sz="1200" i="1">
                <a:latin typeface="Times New Roman" panose="02020603050405020304" pitchFamily="18" charset="0"/>
              </a:rPr>
              <a:t>Rehabilitation Techniques for Sports Medicine and Athletic Training</a:t>
            </a:r>
            <a:r>
              <a:rPr lang="en-US" altLang="es-PR" sz="1200" b="0">
                <a:latin typeface="Times New Roman" panose="02020603050405020304" pitchFamily="18" charset="0"/>
              </a:rPr>
              <a:t>. 5ta. ed.; (p. 5), por</a:t>
            </a:r>
            <a:r>
              <a:rPr lang="es-ES" altLang="es-PR" sz="1200">
                <a:latin typeface="Times New Roman" panose="02020603050405020304" pitchFamily="18" charset="0"/>
              </a:rPr>
              <a:t> </a:t>
            </a:r>
            <a:r>
              <a:rPr lang="es-ES" altLang="es-PR" sz="1200" b="0">
                <a:latin typeface="Times New Roman" panose="02020603050405020304" pitchFamily="18" charset="0"/>
              </a:rPr>
              <a:t>W. E. Prentice (Ed.), 2011, New York, NY: McGraw-Hill, an imprint of The McGraw-Hill Companies, Inc. C</a:t>
            </a:r>
            <a:r>
              <a:rPr lang="en-US" altLang="es-PR" sz="1200" b="0">
                <a:latin typeface="Times New Roman" panose="02020603050405020304" pitchFamily="18" charset="0"/>
              </a:rPr>
              <a:t>opyright 2011 por The McGraw-Hill Companies, Inc.</a:t>
            </a:r>
          </a:p>
        </p:txBody>
      </p:sp>
      <p:pic>
        <p:nvPicPr>
          <p:cNvPr id="130054" name="Picture 9" descr="101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0825" y="1358900"/>
            <a:ext cx="8569325" cy="3870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custDataLst>
      <p:tags r:id="rId1"/>
    </p:custDataLst>
  </p:cSld>
  <p:clrMapOvr>
    <a:masterClrMapping/>
  </p:clrMapOvr>
  <p:transition spd="slow">
    <p:newsflash/>
    <p:sndAc>
      <p:stSnd>
        <p:snd r:embed="rId4" name="breeze.wav"/>
      </p:stSnd>
    </p:sndAc>
  </p:transition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/>
          </p:cNvSpPr>
          <p:nvPr/>
        </p:nvSpPr>
        <p:spPr bwMode="auto">
          <a:xfrm>
            <a:off x="0" y="692150"/>
            <a:ext cx="9144000" cy="360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1pPr>
            <a:lvl2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2pPr>
            <a:lvl3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3pPr>
            <a:lvl4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4pPr>
            <a:lvl5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9pPr>
          </a:lstStyle>
          <a:p>
            <a:pPr algn="ctr">
              <a:lnSpc>
                <a:spcPct val="110000"/>
              </a:lnSpc>
              <a:defRPr/>
            </a:pPr>
            <a:r>
              <a:rPr lang="es-PR" altLang="es-PR" sz="2500" b="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REHABILITACIÓN: </a:t>
            </a:r>
            <a:r>
              <a:rPr lang="es-PR" altLang="es-PR" sz="2500" b="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FISOLOFÍA</a:t>
            </a:r>
          </a:p>
        </p:txBody>
      </p:sp>
      <p:sp>
        <p:nvSpPr>
          <p:cNvPr id="3" name="Title 1"/>
          <p:cNvSpPr>
            <a:spLocks/>
          </p:cNvSpPr>
          <p:nvPr/>
        </p:nvSpPr>
        <p:spPr bwMode="auto">
          <a:xfrm>
            <a:off x="0" y="1125538"/>
            <a:ext cx="9144000" cy="50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1pPr>
            <a:lvl2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2pPr>
            <a:lvl3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3pPr>
            <a:lvl4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4pPr>
            <a:lvl5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9pPr>
          </a:lstStyle>
          <a:p>
            <a:pPr algn="ctr">
              <a:lnSpc>
                <a:spcPct val="120000"/>
              </a:lnSpc>
              <a:defRPr/>
            </a:pPr>
            <a:r>
              <a:rPr lang="es-PR" altLang="es-PR" sz="2800" b="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* El Terapeuta Atlético*</a:t>
            </a:r>
          </a:p>
        </p:txBody>
      </p:sp>
      <p:pic>
        <p:nvPicPr>
          <p:cNvPr id="132100" name="Picture 4" descr="CURVHEAD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35150" y="1747838"/>
            <a:ext cx="5761038" cy="5762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4" name="Title 1"/>
          <p:cNvSpPr>
            <a:spLocks/>
          </p:cNvSpPr>
          <p:nvPr/>
        </p:nvSpPr>
        <p:spPr bwMode="auto">
          <a:xfrm>
            <a:off x="1979613" y="1747838"/>
            <a:ext cx="5400675" cy="477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1pPr>
            <a:lvl2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2pPr>
            <a:lvl3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3pPr>
            <a:lvl4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4pPr>
            <a:lvl5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9pPr>
          </a:lstStyle>
          <a:p>
            <a:pPr algn="ctr">
              <a:lnSpc>
                <a:spcPct val="120000"/>
              </a:lnSpc>
              <a:defRPr/>
            </a:pPr>
            <a:r>
              <a:rPr lang="es-PR" altLang="es-PR" sz="2800" b="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 </a:t>
            </a:r>
            <a:r>
              <a:rPr lang="es-PR" altLang="es-PR" sz="2600" b="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Funciones y Competencias</a:t>
            </a:r>
          </a:p>
        </p:txBody>
      </p:sp>
      <p:sp>
        <p:nvSpPr>
          <p:cNvPr id="766982" name="Text Box 6"/>
          <p:cNvSpPr txBox="1">
            <a:spLocks noChangeArrowheads="1"/>
          </p:cNvSpPr>
          <p:nvPr/>
        </p:nvSpPr>
        <p:spPr bwMode="auto">
          <a:xfrm>
            <a:off x="538163" y="2420938"/>
            <a:ext cx="8281987" cy="860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eaLnBrk="1" hangingPunct="1">
              <a:lnSpc>
                <a:spcPct val="90000"/>
              </a:lnSpc>
              <a:spcBef>
                <a:spcPct val="20000"/>
              </a:spcBef>
              <a:defRPr/>
            </a:pPr>
            <a:r>
              <a:rPr lang="en-US" altLang="es-PR" sz="280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alibri" panose="020F0502020204030204" pitchFamily="34" charset="0"/>
              </a:rPr>
              <a:t>Conocimiento del concepto de </a:t>
            </a:r>
            <a:r>
              <a:rPr lang="en-US" altLang="es-PR" sz="280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alibri" panose="020F0502020204030204" pitchFamily="34" charset="0"/>
              </a:rPr>
              <a:t>Movimiento Funcional Integrado</a:t>
            </a:r>
            <a:r>
              <a:rPr lang="en-US" altLang="es-PR" sz="280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alibri" panose="020F0502020204030204" pitchFamily="34" charset="0"/>
              </a:rPr>
              <a:t>:</a:t>
            </a:r>
            <a:endParaRPr lang="en-US" altLang="es-PR" sz="2500" b="0" i="1">
              <a:solidFill>
                <a:srgbClr val="FF0000"/>
              </a:solidFill>
              <a:latin typeface="Arial Black" panose="020B0A04020102020204" pitchFamily="34" charset="0"/>
            </a:endParaRPr>
          </a:p>
        </p:txBody>
      </p:sp>
      <p:pic>
        <p:nvPicPr>
          <p:cNvPr id="132103" name="Picture 7" descr="Bullets_Arrow_Blue1_Right_03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2263" y="2492375"/>
            <a:ext cx="271462" cy="266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66984" name="Text Box 8"/>
          <p:cNvSpPr txBox="1">
            <a:spLocks noChangeArrowheads="1"/>
          </p:cNvSpPr>
          <p:nvPr/>
        </p:nvSpPr>
        <p:spPr bwMode="auto">
          <a:xfrm>
            <a:off x="1262063" y="3827463"/>
            <a:ext cx="7558087" cy="393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es-ES" altLang="es-PR" sz="2200">
                <a:solidFill>
                  <a:srgbClr val="000000"/>
                </a:solidFill>
                <a:latin typeface="Arial" panose="020B0604020202020204" pitchFamily="34" charset="0"/>
              </a:rPr>
              <a:t>Requieren una mezcla de:</a:t>
            </a:r>
            <a:endParaRPr lang="en-US" altLang="es-PR" sz="2200" b="0" i="1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132105" name="Picture 9" descr="Bullets_Arrow-Thin_Green_Right_02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42988" y="3860800"/>
            <a:ext cx="284162" cy="288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66986" name="Text Box 10"/>
          <p:cNvSpPr txBox="1">
            <a:spLocks noChangeArrowheads="1"/>
          </p:cNvSpPr>
          <p:nvPr/>
        </p:nvSpPr>
        <p:spPr bwMode="auto">
          <a:xfrm>
            <a:off x="900113" y="3317875"/>
            <a:ext cx="7993062" cy="4127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defRPr/>
            </a:pPr>
            <a:r>
              <a:rPr lang="en-US" altLang="es-PR" sz="2100">
                <a:solidFill>
                  <a:srgbClr val="000000"/>
                </a:solidFill>
              </a:rPr>
              <a:t>Actividades Funcionales – </a:t>
            </a:r>
            <a:r>
              <a:rPr lang="en-US" altLang="es-PR" sz="2100" i="1">
                <a:solidFill>
                  <a:srgbClr val="000000"/>
                </a:solidFill>
              </a:rPr>
              <a:t>son Multiplanares</a:t>
            </a:r>
            <a:r>
              <a:rPr lang="en-US" altLang="es-PR" sz="2100">
                <a:solidFill>
                  <a:srgbClr val="000000"/>
                </a:solidFill>
              </a:rPr>
              <a:t>:</a:t>
            </a:r>
            <a:endParaRPr lang="en-US" altLang="es-PR" sz="2100" b="0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132107" name="Picture 11" descr="Bullet_Round_Diamond_Maggenta_02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4213" y="3389313"/>
            <a:ext cx="276225" cy="273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2108" name="Text Box 6"/>
          <p:cNvSpPr txBox="1">
            <a:spLocks noChangeArrowheads="1"/>
          </p:cNvSpPr>
          <p:nvPr/>
        </p:nvSpPr>
        <p:spPr bwMode="auto">
          <a:xfrm>
            <a:off x="179388" y="5805488"/>
            <a:ext cx="8893175" cy="576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•"/>
              <a:tabLst>
                <a:tab pos="7485063" algn="l"/>
              </a:tabLst>
              <a:defRPr sz="28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>
              <a:spcBef>
                <a:spcPts val="300"/>
              </a:spcBef>
              <a:buClr>
                <a:schemeClr val="accent2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600">
                <a:solidFill>
                  <a:schemeClr val="accent2"/>
                </a:solidFill>
                <a:latin typeface="Georgia" panose="02040502050405020303" pitchFamily="18" charset="0"/>
              </a:defRPr>
            </a:lvl2pPr>
            <a:lvl3pPr marL="11430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tabLst>
                <a:tab pos="7485063" algn="l"/>
              </a:tabLst>
              <a:defRPr sz="2400">
                <a:solidFill>
                  <a:schemeClr val="accent1"/>
                </a:solidFill>
                <a:latin typeface="Georgia" panose="02040502050405020303" pitchFamily="18" charset="0"/>
              </a:defRPr>
            </a:lvl3pPr>
            <a:lvl4pPr marL="16002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tabLst>
                <a:tab pos="7485063" algn="l"/>
              </a:tabLst>
              <a:defRPr sz="2200">
                <a:solidFill>
                  <a:schemeClr val="accent1"/>
                </a:solidFill>
                <a:latin typeface="Georgia" panose="02040502050405020303" pitchFamily="18" charset="0"/>
              </a:defRPr>
            </a:lvl4pPr>
            <a:lvl5pPr marL="2057400" indent="-228600"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es-ES" altLang="es-PR" sz="1200" i="1">
                <a:latin typeface="Times New Roman" panose="02020603050405020304" pitchFamily="18" charset="0"/>
              </a:rPr>
              <a:t>NOTA</a:t>
            </a:r>
            <a:r>
              <a:rPr lang="es-ES" altLang="es-PR" sz="1200">
                <a:latin typeface="Times New Roman" panose="02020603050405020304" pitchFamily="18" charset="0"/>
              </a:rPr>
              <a:t>.</a:t>
            </a:r>
            <a:r>
              <a:rPr lang="es-ES" altLang="es-PR" sz="1200" b="0">
                <a:latin typeface="Times New Roman" panose="02020603050405020304" pitchFamily="18" charset="0"/>
              </a:rPr>
              <a:t> Adaptado de: “Essential Considerations in Designing a Rehabilitation Program for the Injured Patient,” por W. E. Prentice. En </a:t>
            </a:r>
            <a:r>
              <a:rPr lang="en-US" altLang="es-PR" sz="1200" i="1">
                <a:latin typeface="Times New Roman" panose="02020603050405020304" pitchFamily="18" charset="0"/>
              </a:rPr>
              <a:t>Rehabilitation Techniques for Sports Medicine and Athletic Training</a:t>
            </a:r>
            <a:r>
              <a:rPr lang="en-US" altLang="es-PR" sz="1200" b="0">
                <a:latin typeface="Times New Roman" panose="02020603050405020304" pitchFamily="18" charset="0"/>
              </a:rPr>
              <a:t>. 5ta. ed.; (p. 6), por</a:t>
            </a:r>
            <a:r>
              <a:rPr lang="es-ES" altLang="es-PR" sz="1200">
                <a:latin typeface="Times New Roman" panose="02020603050405020304" pitchFamily="18" charset="0"/>
              </a:rPr>
              <a:t> </a:t>
            </a:r>
            <a:r>
              <a:rPr lang="es-ES" altLang="es-PR" sz="1200" b="0">
                <a:latin typeface="Times New Roman" panose="02020603050405020304" pitchFamily="18" charset="0"/>
              </a:rPr>
              <a:t>W. E. Prentice (Ed.), 2011, New York, NY: McGraw-Hill, an imprint of The McGraw-Hill Companies, Inc. C</a:t>
            </a:r>
            <a:r>
              <a:rPr lang="en-US" altLang="es-PR" sz="1200" b="0">
                <a:latin typeface="Times New Roman" panose="02020603050405020304" pitchFamily="18" charset="0"/>
              </a:rPr>
              <a:t>opyright 2011 por The McGraw-Hill Companies, Inc.</a:t>
            </a:r>
          </a:p>
        </p:txBody>
      </p:sp>
      <p:sp>
        <p:nvSpPr>
          <p:cNvPr id="766989" name="Text Box 13"/>
          <p:cNvSpPr txBox="1">
            <a:spLocks noChangeArrowheads="1"/>
          </p:cNvSpPr>
          <p:nvPr/>
        </p:nvSpPr>
        <p:spPr bwMode="auto">
          <a:xfrm>
            <a:off x="1547813" y="4221163"/>
            <a:ext cx="7270750" cy="393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es-ES" altLang="es-PR" sz="2200">
                <a:solidFill>
                  <a:srgbClr val="000000"/>
                </a:solidFill>
                <a:latin typeface="Calibri" panose="020F0502020204030204" pitchFamily="34" charset="0"/>
              </a:rPr>
              <a:t>Aceleración</a:t>
            </a:r>
            <a:endParaRPr lang="en-US" altLang="es-PR" sz="2200" b="0" i="1" u="sng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132110" name="Picture 14" descr="Bullet_Square_Belved_Red1_02"/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03350" y="4324350"/>
            <a:ext cx="184150" cy="18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66991" name="Text Box 15"/>
          <p:cNvSpPr txBox="1">
            <a:spLocks noChangeArrowheads="1"/>
          </p:cNvSpPr>
          <p:nvPr/>
        </p:nvSpPr>
        <p:spPr bwMode="auto">
          <a:xfrm>
            <a:off x="1547813" y="4616450"/>
            <a:ext cx="7270750" cy="393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es-ES" altLang="es-PR" sz="2200">
                <a:solidFill>
                  <a:srgbClr val="000000"/>
                </a:solidFill>
                <a:latin typeface="Calibri" panose="020F0502020204030204" pitchFamily="34" charset="0"/>
              </a:rPr>
              <a:t>Desaceleración</a:t>
            </a:r>
            <a:endParaRPr lang="en-US" altLang="es-PR" sz="2200" b="0" i="1" u="sng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132112" name="Picture 16" descr="Bullet_Square_Belved_Red1_02"/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03350" y="4719638"/>
            <a:ext cx="184150" cy="18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66993" name="Text Box 17"/>
          <p:cNvSpPr txBox="1">
            <a:spLocks noChangeArrowheads="1"/>
          </p:cNvSpPr>
          <p:nvPr/>
        </p:nvSpPr>
        <p:spPr bwMode="auto">
          <a:xfrm>
            <a:off x="1547813" y="5051425"/>
            <a:ext cx="7270750" cy="393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es-ES" altLang="es-PR" sz="2200">
                <a:solidFill>
                  <a:srgbClr val="000000"/>
                </a:solidFill>
                <a:latin typeface="Calibri" panose="020F0502020204030204" pitchFamily="34" charset="0"/>
              </a:rPr>
              <a:t>Estabilización Dinámica</a:t>
            </a:r>
            <a:endParaRPr lang="en-US" altLang="es-PR" sz="2200" b="0" i="1" u="sng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132114" name="Picture 18" descr="Bullet_Square_Belved_Red1_02"/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03350" y="5154613"/>
            <a:ext cx="184150" cy="18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custDataLst>
      <p:tags r:id="rId1"/>
    </p:custDataLst>
  </p:cSld>
  <p:clrMapOvr>
    <a:masterClrMapping/>
  </p:clrMapOvr>
  <p:transition spd="slow">
    <p:newsflash/>
    <p:sndAc>
      <p:stSnd>
        <p:snd r:embed="rId4" name="breeze.wav"/>
      </p:stSnd>
    </p:sndAc>
  </p:transition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4146" name="Text Box 6"/>
          <p:cNvSpPr txBox="1">
            <a:spLocks noChangeArrowheads="1"/>
          </p:cNvSpPr>
          <p:nvPr/>
        </p:nvSpPr>
        <p:spPr bwMode="auto">
          <a:xfrm>
            <a:off x="179388" y="5805488"/>
            <a:ext cx="8893175" cy="576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•"/>
              <a:tabLst>
                <a:tab pos="7485063" algn="l"/>
              </a:tabLst>
              <a:defRPr sz="28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>
              <a:spcBef>
                <a:spcPts val="300"/>
              </a:spcBef>
              <a:buClr>
                <a:schemeClr val="accent2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600">
                <a:solidFill>
                  <a:schemeClr val="accent2"/>
                </a:solidFill>
                <a:latin typeface="Georgia" panose="02040502050405020303" pitchFamily="18" charset="0"/>
              </a:defRPr>
            </a:lvl2pPr>
            <a:lvl3pPr marL="11430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tabLst>
                <a:tab pos="7485063" algn="l"/>
              </a:tabLst>
              <a:defRPr sz="2400">
                <a:solidFill>
                  <a:schemeClr val="accent1"/>
                </a:solidFill>
                <a:latin typeface="Georgia" panose="02040502050405020303" pitchFamily="18" charset="0"/>
              </a:defRPr>
            </a:lvl3pPr>
            <a:lvl4pPr marL="16002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tabLst>
                <a:tab pos="7485063" algn="l"/>
              </a:tabLst>
              <a:defRPr sz="2200">
                <a:solidFill>
                  <a:schemeClr val="accent1"/>
                </a:solidFill>
                <a:latin typeface="Georgia" panose="02040502050405020303" pitchFamily="18" charset="0"/>
              </a:defRPr>
            </a:lvl4pPr>
            <a:lvl5pPr marL="2057400" indent="-228600"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es-ES" altLang="es-PR" sz="1200" i="1">
                <a:latin typeface="Times New Roman" panose="02020603050405020304" pitchFamily="18" charset="0"/>
              </a:rPr>
              <a:t>NOTA</a:t>
            </a:r>
            <a:r>
              <a:rPr lang="es-ES" altLang="es-PR" sz="1200">
                <a:latin typeface="Times New Roman" panose="02020603050405020304" pitchFamily="18" charset="0"/>
              </a:rPr>
              <a:t>.</a:t>
            </a:r>
            <a:r>
              <a:rPr lang="es-ES" altLang="es-PR" sz="1200" b="0">
                <a:latin typeface="Times New Roman" panose="02020603050405020304" pitchFamily="18" charset="0"/>
              </a:rPr>
              <a:t> Adaptado de: “Essential Considerations in Designing a Rehabilitation Program for the Injured Patient,” por W. E. Prentice. En </a:t>
            </a:r>
            <a:r>
              <a:rPr lang="en-US" altLang="es-PR" sz="1200" i="1">
                <a:latin typeface="Times New Roman" panose="02020603050405020304" pitchFamily="18" charset="0"/>
              </a:rPr>
              <a:t>Rehabilitation Techniques for Sports Medicine and Athletic Training</a:t>
            </a:r>
            <a:r>
              <a:rPr lang="en-US" altLang="es-PR" sz="1200" b="0">
                <a:latin typeface="Times New Roman" panose="02020603050405020304" pitchFamily="18" charset="0"/>
              </a:rPr>
              <a:t>. 5ta. ed.; (p. 6), por</a:t>
            </a:r>
            <a:r>
              <a:rPr lang="es-ES" altLang="es-PR" sz="1200">
                <a:latin typeface="Times New Roman" panose="02020603050405020304" pitchFamily="18" charset="0"/>
              </a:rPr>
              <a:t> </a:t>
            </a:r>
            <a:r>
              <a:rPr lang="es-ES" altLang="es-PR" sz="1200" b="0">
                <a:latin typeface="Times New Roman" panose="02020603050405020304" pitchFamily="18" charset="0"/>
              </a:rPr>
              <a:t>W. E. Prentice (Ed.), 2011, New York, NY: McGraw-Hill, an imprint of The McGraw-Hill Companies, Inc. C</a:t>
            </a:r>
            <a:r>
              <a:rPr lang="en-US" altLang="es-PR" sz="1200" b="0">
                <a:latin typeface="Times New Roman" panose="02020603050405020304" pitchFamily="18" charset="0"/>
              </a:rPr>
              <a:t>opyright 2011 por The McGraw-Hill Companies, Inc.</a:t>
            </a:r>
          </a:p>
        </p:txBody>
      </p:sp>
      <p:pic>
        <p:nvPicPr>
          <p:cNvPr id="134147" name="Picture 18" descr="97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61975" y="1414463"/>
            <a:ext cx="8020050" cy="3743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custDataLst>
      <p:tags r:id="rId1"/>
    </p:custDataLst>
  </p:cSld>
  <p:clrMapOvr>
    <a:masterClrMapping/>
  </p:clrMapOvr>
  <p:transition spd="slow">
    <p:newsflash/>
    <p:sndAc>
      <p:stSnd>
        <p:snd r:embed="rId4" name="breeze.wav"/>
      </p:stSnd>
    </p:sndAc>
  </p:transition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/>
          </p:cNvSpPr>
          <p:nvPr/>
        </p:nvSpPr>
        <p:spPr bwMode="auto">
          <a:xfrm>
            <a:off x="0" y="692150"/>
            <a:ext cx="9144000" cy="360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1pPr>
            <a:lvl2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2pPr>
            <a:lvl3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3pPr>
            <a:lvl4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4pPr>
            <a:lvl5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9pPr>
          </a:lstStyle>
          <a:p>
            <a:pPr algn="ctr">
              <a:lnSpc>
                <a:spcPct val="110000"/>
              </a:lnSpc>
              <a:defRPr/>
            </a:pPr>
            <a:r>
              <a:rPr lang="es-PR" altLang="es-PR" sz="2500" b="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REHABILITACIÓN: </a:t>
            </a:r>
            <a:r>
              <a:rPr lang="es-PR" altLang="es-PR" sz="2500" b="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FISOLOFÍA</a:t>
            </a:r>
          </a:p>
        </p:txBody>
      </p:sp>
      <p:sp>
        <p:nvSpPr>
          <p:cNvPr id="3" name="Title 1"/>
          <p:cNvSpPr>
            <a:spLocks/>
          </p:cNvSpPr>
          <p:nvPr/>
        </p:nvSpPr>
        <p:spPr bwMode="auto">
          <a:xfrm>
            <a:off x="0" y="1125538"/>
            <a:ext cx="9144000" cy="50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1pPr>
            <a:lvl2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2pPr>
            <a:lvl3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3pPr>
            <a:lvl4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4pPr>
            <a:lvl5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9pPr>
          </a:lstStyle>
          <a:p>
            <a:pPr algn="ctr">
              <a:lnSpc>
                <a:spcPct val="120000"/>
              </a:lnSpc>
              <a:defRPr/>
            </a:pPr>
            <a:r>
              <a:rPr lang="es-PR" altLang="es-PR" sz="2800" b="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* El Terapeuta Atlético*</a:t>
            </a:r>
          </a:p>
        </p:txBody>
      </p:sp>
      <p:pic>
        <p:nvPicPr>
          <p:cNvPr id="136196" name="Picture 4" descr="CURVHEAD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35150" y="1747838"/>
            <a:ext cx="5761038" cy="5762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4" name="Title 1"/>
          <p:cNvSpPr>
            <a:spLocks/>
          </p:cNvSpPr>
          <p:nvPr/>
        </p:nvSpPr>
        <p:spPr bwMode="auto">
          <a:xfrm>
            <a:off x="1979613" y="1747838"/>
            <a:ext cx="5400675" cy="477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1pPr>
            <a:lvl2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2pPr>
            <a:lvl3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3pPr>
            <a:lvl4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4pPr>
            <a:lvl5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9pPr>
          </a:lstStyle>
          <a:p>
            <a:pPr algn="ctr">
              <a:lnSpc>
                <a:spcPct val="120000"/>
              </a:lnSpc>
              <a:defRPr/>
            </a:pPr>
            <a:r>
              <a:rPr lang="es-PR" altLang="es-PR" sz="2800" b="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 </a:t>
            </a:r>
            <a:r>
              <a:rPr lang="es-PR" altLang="es-PR" sz="2600" b="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Funciones y Competencias</a:t>
            </a:r>
          </a:p>
        </p:txBody>
      </p:sp>
      <p:sp>
        <p:nvSpPr>
          <p:cNvPr id="773126" name="Text Box 6"/>
          <p:cNvSpPr txBox="1">
            <a:spLocks noChangeArrowheads="1"/>
          </p:cNvSpPr>
          <p:nvPr/>
        </p:nvSpPr>
        <p:spPr bwMode="auto">
          <a:xfrm>
            <a:off x="538163" y="2420938"/>
            <a:ext cx="8281987" cy="860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eaLnBrk="1" hangingPunct="1">
              <a:lnSpc>
                <a:spcPct val="90000"/>
              </a:lnSpc>
              <a:spcBef>
                <a:spcPct val="20000"/>
              </a:spcBef>
              <a:defRPr/>
            </a:pPr>
            <a:r>
              <a:rPr lang="en-US" altLang="es-PR" sz="280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alibri" panose="020F0502020204030204" pitchFamily="34" charset="0"/>
              </a:rPr>
              <a:t>Conocimiento del concepto de </a:t>
            </a:r>
            <a:r>
              <a:rPr lang="en-US" altLang="es-PR" sz="280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alibri" panose="020F0502020204030204" pitchFamily="34" charset="0"/>
              </a:rPr>
              <a:t>Movimiento Funcional Integrado</a:t>
            </a:r>
            <a:r>
              <a:rPr lang="en-US" altLang="es-PR" sz="280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alibri" panose="020F0502020204030204" pitchFamily="34" charset="0"/>
              </a:rPr>
              <a:t>:</a:t>
            </a:r>
            <a:endParaRPr lang="en-US" altLang="es-PR" sz="2500" b="0" i="1">
              <a:solidFill>
                <a:srgbClr val="FF0000"/>
              </a:solidFill>
              <a:latin typeface="Arial Black" panose="020B0A04020102020204" pitchFamily="34" charset="0"/>
            </a:endParaRPr>
          </a:p>
        </p:txBody>
      </p:sp>
      <p:pic>
        <p:nvPicPr>
          <p:cNvPr id="136199" name="Picture 7" descr="Bullets_Arrow_Blue1_Right_03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2263" y="2492375"/>
            <a:ext cx="271462" cy="266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73128" name="Text Box 8"/>
          <p:cNvSpPr txBox="1">
            <a:spLocks noChangeArrowheads="1"/>
          </p:cNvSpPr>
          <p:nvPr/>
        </p:nvSpPr>
        <p:spPr bwMode="auto">
          <a:xfrm>
            <a:off x="900113" y="4330700"/>
            <a:ext cx="7558087" cy="996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es-ES" altLang="es-PR" sz="2200">
                <a:solidFill>
                  <a:srgbClr val="000000"/>
                </a:solidFill>
                <a:latin typeface="Arial" panose="020B0604020202020204" pitchFamily="34" charset="0"/>
              </a:rPr>
              <a:t>Los otros planos se necesitan para estar din</a:t>
            </a:r>
            <a:r>
              <a:rPr lang="en-US" altLang="es-PR" sz="2200">
                <a:solidFill>
                  <a:srgbClr val="000000"/>
                </a:solidFill>
                <a:latin typeface="Arial" panose="020B0604020202020204" pitchFamily="34" charset="0"/>
              </a:rPr>
              <a:t>ámicamente estabilizados</a:t>
            </a:r>
            <a:r>
              <a:rPr lang="es-ES" altLang="es-PR" sz="2200">
                <a:solidFill>
                  <a:srgbClr val="000000"/>
                </a:solidFill>
                <a:latin typeface="Arial" panose="020B0604020202020204" pitchFamily="34" charset="0"/>
              </a:rPr>
              <a:t>, de manera que se permita lograr una eficiencia neuromuscular óptima</a:t>
            </a:r>
            <a:endParaRPr lang="en-US" altLang="es-PR" sz="2200" b="0" i="1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sp>
        <p:nvSpPr>
          <p:cNvPr id="773130" name="Text Box 10"/>
          <p:cNvSpPr txBox="1">
            <a:spLocks noChangeArrowheads="1"/>
          </p:cNvSpPr>
          <p:nvPr/>
        </p:nvSpPr>
        <p:spPr bwMode="auto">
          <a:xfrm>
            <a:off x="900113" y="3317875"/>
            <a:ext cx="7993062" cy="4127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defRPr/>
            </a:pPr>
            <a:r>
              <a:rPr lang="en-US" altLang="es-PR" sz="2100">
                <a:solidFill>
                  <a:srgbClr val="000000"/>
                </a:solidFill>
              </a:rPr>
              <a:t>Apariencia – </a:t>
            </a:r>
            <a:r>
              <a:rPr lang="en-US" altLang="es-PR" sz="2100" i="1">
                <a:solidFill>
                  <a:srgbClr val="000000"/>
                </a:solidFill>
              </a:rPr>
              <a:t>Movimientos en un solo plano</a:t>
            </a:r>
            <a:r>
              <a:rPr lang="en-US" altLang="es-PR" sz="2100">
                <a:solidFill>
                  <a:srgbClr val="000000"/>
                </a:solidFill>
              </a:rPr>
              <a:t>:</a:t>
            </a:r>
            <a:endParaRPr lang="en-US" altLang="es-PR" sz="2100" b="0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136202" name="Picture 11" descr="Bullet_Round_Diamond_Maggenta_02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4213" y="3389313"/>
            <a:ext cx="276225" cy="273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6203" name="Text Box 6"/>
          <p:cNvSpPr txBox="1">
            <a:spLocks noChangeArrowheads="1"/>
          </p:cNvSpPr>
          <p:nvPr/>
        </p:nvSpPr>
        <p:spPr bwMode="auto">
          <a:xfrm>
            <a:off x="179388" y="5805488"/>
            <a:ext cx="8893175" cy="576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•"/>
              <a:tabLst>
                <a:tab pos="7485063" algn="l"/>
              </a:tabLst>
              <a:defRPr sz="28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>
              <a:spcBef>
                <a:spcPts val="300"/>
              </a:spcBef>
              <a:buClr>
                <a:schemeClr val="accent2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600">
                <a:solidFill>
                  <a:schemeClr val="accent2"/>
                </a:solidFill>
                <a:latin typeface="Georgia" panose="02040502050405020303" pitchFamily="18" charset="0"/>
              </a:defRPr>
            </a:lvl2pPr>
            <a:lvl3pPr marL="11430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tabLst>
                <a:tab pos="7485063" algn="l"/>
              </a:tabLst>
              <a:defRPr sz="2400">
                <a:solidFill>
                  <a:schemeClr val="accent1"/>
                </a:solidFill>
                <a:latin typeface="Georgia" panose="02040502050405020303" pitchFamily="18" charset="0"/>
              </a:defRPr>
            </a:lvl3pPr>
            <a:lvl4pPr marL="16002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tabLst>
                <a:tab pos="7485063" algn="l"/>
              </a:tabLst>
              <a:defRPr sz="2200">
                <a:solidFill>
                  <a:schemeClr val="accent1"/>
                </a:solidFill>
                <a:latin typeface="Georgia" panose="02040502050405020303" pitchFamily="18" charset="0"/>
              </a:defRPr>
            </a:lvl4pPr>
            <a:lvl5pPr marL="2057400" indent="-228600"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es-ES" altLang="es-PR" sz="1200" i="1">
                <a:latin typeface="Times New Roman" panose="02020603050405020304" pitchFamily="18" charset="0"/>
              </a:rPr>
              <a:t>NOTA</a:t>
            </a:r>
            <a:r>
              <a:rPr lang="es-ES" altLang="es-PR" sz="1200">
                <a:latin typeface="Times New Roman" panose="02020603050405020304" pitchFamily="18" charset="0"/>
              </a:rPr>
              <a:t>.</a:t>
            </a:r>
            <a:r>
              <a:rPr lang="es-ES" altLang="es-PR" sz="1200" b="0">
                <a:latin typeface="Times New Roman" panose="02020603050405020304" pitchFamily="18" charset="0"/>
              </a:rPr>
              <a:t> Adaptado de: “Essential Considerations in Designing a Rehabilitation Program for the Injured Patient,” por W. E. Prentice. En </a:t>
            </a:r>
            <a:r>
              <a:rPr lang="en-US" altLang="es-PR" sz="1200" i="1">
                <a:latin typeface="Times New Roman" panose="02020603050405020304" pitchFamily="18" charset="0"/>
              </a:rPr>
              <a:t>Rehabilitation Techniques for Sports Medicine and Athletic Training</a:t>
            </a:r>
            <a:r>
              <a:rPr lang="en-US" altLang="es-PR" sz="1200" b="0">
                <a:latin typeface="Times New Roman" panose="02020603050405020304" pitchFamily="18" charset="0"/>
              </a:rPr>
              <a:t>. 5ta. ed.; (p. 6), por</a:t>
            </a:r>
            <a:r>
              <a:rPr lang="es-ES" altLang="es-PR" sz="1200">
                <a:latin typeface="Times New Roman" panose="02020603050405020304" pitchFamily="18" charset="0"/>
              </a:rPr>
              <a:t> </a:t>
            </a:r>
            <a:r>
              <a:rPr lang="es-ES" altLang="es-PR" sz="1200" b="0">
                <a:latin typeface="Times New Roman" panose="02020603050405020304" pitchFamily="18" charset="0"/>
              </a:rPr>
              <a:t>W. E. Prentice (Ed.), 2011, New York, NY: McGraw-Hill, an imprint of The McGraw-Hill Companies, Inc. C</a:t>
            </a:r>
            <a:r>
              <a:rPr lang="en-US" altLang="es-PR" sz="1200" b="0">
                <a:latin typeface="Times New Roman" panose="02020603050405020304" pitchFamily="18" charset="0"/>
              </a:rPr>
              <a:t>opyright 2011 por The McGraw-Hill Companies, Inc.</a:t>
            </a:r>
          </a:p>
        </p:txBody>
      </p:sp>
      <p:sp>
        <p:nvSpPr>
          <p:cNvPr id="773139" name="Text Box 19"/>
          <p:cNvSpPr txBox="1">
            <a:spLocks noChangeArrowheads="1"/>
          </p:cNvSpPr>
          <p:nvPr/>
        </p:nvSpPr>
        <p:spPr bwMode="auto">
          <a:xfrm>
            <a:off x="900113" y="3808413"/>
            <a:ext cx="7993062" cy="4127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defRPr/>
            </a:pPr>
            <a:r>
              <a:rPr lang="en-US" altLang="es-PR" sz="2100">
                <a:solidFill>
                  <a:srgbClr val="000000"/>
                </a:solidFill>
              </a:rPr>
              <a:t>Realidad – </a:t>
            </a:r>
            <a:r>
              <a:rPr lang="en-US" altLang="es-PR" sz="2100" i="1">
                <a:solidFill>
                  <a:srgbClr val="000000"/>
                </a:solidFill>
              </a:rPr>
              <a:t>Movimientos requieren otros planos</a:t>
            </a:r>
            <a:r>
              <a:rPr lang="en-US" altLang="es-PR" sz="2100">
                <a:solidFill>
                  <a:srgbClr val="000000"/>
                </a:solidFill>
              </a:rPr>
              <a:t>:</a:t>
            </a:r>
            <a:endParaRPr lang="en-US" altLang="es-PR" sz="2100" b="0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136205" name="Picture 20" descr="Bullet_Round_Diamond_Maggenta_02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4213" y="3879850"/>
            <a:ext cx="276225" cy="273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custDataLst>
      <p:tags r:id="rId1"/>
    </p:custDataLst>
  </p:cSld>
  <p:clrMapOvr>
    <a:masterClrMapping/>
  </p:clrMapOvr>
  <p:transition spd="slow">
    <p:newsflash/>
    <p:sndAc>
      <p:stSnd>
        <p:snd r:embed="rId4" name="breeze.wav"/>
      </p:stSnd>
    </p:sndAc>
  </p:transition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8242" name="Text Box 6"/>
          <p:cNvSpPr txBox="1">
            <a:spLocks noChangeArrowheads="1"/>
          </p:cNvSpPr>
          <p:nvPr/>
        </p:nvSpPr>
        <p:spPr bwMode="auto">
          <a:xfrm>
            <a:off x="179388" y="5805488"/>
            <a:ext cx="8893175" cy="576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•"/>
              <a:tabLst>
                <a:tab pos="7485063" algn="l"/>
              </a:tabLst>
              <a:defRPr sz="28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>
              <a:spcBef>
                <a:spcPts val="300"/>
              </a:spcBef>
              <a:buClr>
                <a:schemeClr val="accent2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600">
                <a:solidFill>
                  <a:schemeClr val="accent2"/>
                </a:solidFill>
                <a:latin typeface="Georgia" panose="02040502050405020303" pitchFamily="18" charset="0"/>
              </a:defRPr>
            </a:lvl2pPr>
            <a:lvl3pPr marL="11430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tabLst>
                <a:tab pos="7485063" algn="l"/>
              </a:tabLst>
              <a:defRPr sz="2400">
                <a:solidFill>
                  <a:schemeClr val="accent1"/>
                </a:solidFill>
                <a:latin typeface="Georgia" panose="02040502050405020303" pitchFamily="18" charset="0"/>
              </a:defRPr>
            </a:lvl3pPr>
            <a:lvl4pPr marL="16002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tabLst>
                <a:tab pos="7485063" algn="l"/>
              </a:tabLst>
              <a:defRPr sz="2200">
                <a:solidFill>
                  <a:schemeClr val="accent1"/>
                </a:solidFill>
                <a:latin typeface="Georgia" panose="02040502050405020303" pitchFamily="18" charset="0"/>
              </a:defRPr>
            </a:lvl4pPr>
            <a:lvl5pPr marL="2057400" indent="-228600"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es-ES" altLang="es-PR" sz="1200" i="1">
                <a:latin typeface="Times New Roman" panose="02020603050405020304" pitchFamily="18" charset="0"/>
              </a:rPr>
              <a:t>NOTA</a:t>
            </a:r>
            <a:r>
              <a:rPr lang="es-ES" altLang="es-PR" sz="1200">
                <a:latin typeface="Times New Roman" panose="02020603050405020304" pitchFamily="18" charset="0"/>
              </a:rPr>
              <a:t>.</a:t>
            </a:r>
            <a:r>
              <a:rPr lang="es-ES" altLang="es-PR" sz="1200" b="0">
                <a:latin typeface="Times New Roman" panose="02020603050405020304" pitchFamily="18" charset="0"/>
              </a:rPr>
              <a:t> Adaptado de: “Essential Considerations in Designing a Rehabilitation Program for the Injured Patient,” por W. E. Prentice. En </a:t>
            </a:r>
            <a:r>
              <a:rPr lang="en-US" altLang="es-PR" sz="1200" i="1">
                <a:latin typeface="Times New Roman" panose="02020603050405020304" pitchFamily="18" charset="0"/>
              </a:rPr>
              <a:t>Rehabilitation Techniques for Sports Medicine and Athletic Training</a:t>
            </a:r>
            <a:r>
              <a:rPr lang="en-US" altLang="es-PR" sz="1200" b="0">
                <a:latin typeface="Times New Roman" panose="02020603050405020304" pitchFamily="18" charset="0"/>
              </a:rPr>
              <a:t>. 5ta. ed.; (p. 6), por</a:t>
            </a:r>
            <a:r>
              <a:rPr lang="es-ES" altLang="es-PR" sz="1200">
                <a:latin typeface="Times New Roman" panose="02020603050405020304" pitchFamily="18" charset="0"/>
              </a:rPr>
              <a:t> </a:t>
            </a:r>
            <a:r>
              <a:rPr lang="es-ES" altLang="es-PR" sz="1200" b="0">
                <a:latin typeface="Times New Roman" panose="02020603050405020304" pitchFamily="18" charset="0"/>
              </a:rPr>
              <a:t>W. E. Prentice (Ed.), 2011, New York, NY: McGraw-Hill, an imprint of The McGraw-Hill Companies, Inc. C</a:t>
            </a:r>
            <a:r>
              <a:rPr lang="en-US" altLang="es-PR" sz="1200" b="0">
                <a:latin typeface="Times New Roman" panose="02020603050405020304" pitchFamily="18" charset="0"/>
              </a:rPr>
              <a:t>opyright 2011 por The McGraw-Hill Companies, Inc.</a:t>
            </a:r>
          </a:p>
        </p:txBody>
      </p:sp>
      <p:pic>
        <p:nvPicPr>
          <p:cNvPr id="138243" name="Picture 14" descr="102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39975" y="760413"/>
            <a:ext cx="4354513" cy="49006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custDataLst>
      <p:tags r:id="rId1"/>
    </p:custDataLst>
  </p:cSld>
  <p:clrMapOvr>
    <a:masterClrMapping/>
  </p:clrMapOvr>
  <p:transition spd="slow">
    <p:newsflash/>
    <p:sndAc>
      <p:stSnd>
        <p:snd r:embed="rId4" name="breeze.wav"/>
      </p:stSnd>
    </p:sndAc>
  </p:transition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/>
          </p:cNvSpPr>
          <p:nvPr/>
        </p:nvSpPr>
        <p:spPr bwMode="auto">
          <a:xfrm>
            <a:off x="0" y="692150"/>
            <a:ext cx="9144000" cy="360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1pPr>
            <a:lvl2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2pPr>
            <a:lvl3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3pPr>
            <a:lvl4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4pPr>
            <a:lvl5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9pPr>
          </a:lstStyle>
          <a:p>
            <a:pPr algn="ctr">
              <a:lnSpc>
                <a:spcPct val="110000"/>
              </a:lnSpc>
              <a:defRPr/>
            </a:pPr>
            <a:r>
              <a:rPr lang="es-PR" altLang="es-PR" sz="2500" b="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REHABILITACIÓN: </a:t>
            </a:r>
            <a:r>
              <a:rPr lang="es-PR" altLang="es-PR" sz="2500" b="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FISOLOFÍA</a:t>
            </a:r>
          </a:p>
        </p:txBody>
      </p:sp>
      <p:sp>
        <p:nvSpPr>
          <p:cNvPr id="3" name="Title 1"/>
          <p:cNvSpPr>
            <a:spLocks/>
          </p:cNvSpPr>
          <p:nvPr/>
        </p:nvSpPr>
        <p:spPr bwMode="auto">
          <a:xfrm>
            <a:off x="0" y="1125538"/>
            <a:ext cx="9144000" cy="50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1pPr>
            <a:lvl2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2pPr>
            <a:lvl3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3pPr>
            <a:lvl4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4pPr>
            <a:lvl5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9pPr>
          </a:lstStyle>
          <a:p>
            <a:pPr algn="ctr">
              <a:lnSpc>
                <a:spcPct val="120000"/>
              </a:lnSpc>
              <a:defRPr/>
            </a:pPr>
            <a:r>
              <a:rPr lang="es-PR" altLang="es-PR" sz="2800" b="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* El Terapeuta Atlético*</a:t>
            </a:r>
          </a:p>
        </p:txBody>
      </p:sp>
      <p:pic>
        <p:nvPicPr>
          <p:cNvPr id="140292" name="Picture 4" descr="CURVHEAD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35150" y="1747838"/>
            <a:ext cx="5761038" cy="5762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4" name="Title 1"/>
          <p:cNvSpPr>
            <a:spLocks/>
          </p:cNvSpPr>
          <p:nvPr/>
        </p:nvSpPr>
        <p:spPr bwMode="auto">
          <a:xfrm>
            <a:off x="1979613" y="1747838"/>
            <a:ext cx="5400675" cy="477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1pPr>
            <a:lvl2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2pPr>
            <a:lvl3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3pPr>
            <a:lvl4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4pPr>
            <a:lvl5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9pPr>
          </a:lstStyle>
          <a:p>
            <a:pPr algn="ctr">
              <a:lnSpc>
                <a:spcPct val="120000"/>
              </a:lnSpc>
              <a:defRPr/>
            </a:pPr>
            <a:r>
              <a:rPr lang="es-PR" altLang="es-PR" sz="2800" b="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 </a:t>
            </a:r>
            <a:r>
              <a:rPr lang="es-PR" altLang="es-PR" sz="2600" b="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Funciones y Competencias</a:t>
            </a:r>
          </a:p>
        </p:txBody>
      </p:sp>
      <p:sp>
        <p:nvSpPr>
          <p:cNvPr id="779270" name="Text Box 6"/>
          <p:cNvSpPr txBox="1">
            <a:spLocks noChangeArrowheads="1"/>
          </p:cNvSpPr>
          <p:nvPr/>
        </p:nvSpPr>
        <p:spPr bwMode="auto">
          <a:xfrm>
            <a:off x="538163" y="2420938"/>
            <a:ext cx="8281987" cy="860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eaLnBrk="1" hangingPunct="1">
              <a:lnSpc>
                <a:spcPct val="90000"/>
              </a:lnSpc>
              <a:spcBef>
                <a:spcPct val="20000"/>
              </a:spcBef>
              <a:defRPr/>
            </a:pPr>
            <a:r>
              <a:rPr lang="en-US" altLang="es-PR" sz="280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alibri" panose="020F0502020204030204" pitchFamily="34" charset="0"/>
              </a:rPr>
              <a:t>Conocimiento del concepto de </a:t>
            </a:r>
            <a:r>
              <a:rPr lang="en-US" altLang="es-PR" sz="280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alibri" panose="020F0502020204030204" pitchFamily="34" charset="0"/>
              </a:rPr>
              <a:t>Movimiento Funcional Integrado</a:t>
            </a:r>
            <a:r>
              <a:rPr lang="en-US" altLang="es-PR" sz="280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alibri" panose="020F0502020204030204" pitchFamily="34" charset="0"/>
              </a:rPr>
              <a:t>:</a:t>
            </a:r>
            <a:endParaRPr lang="en-US" altLang="es-PR" sz="2500" b="0" i="1">
              <a:solidFill>
                <a:srgbClr val="FF0000"/>
              </a:solidFill>
              <a:latin typeface="Arial Black" panose="020B0A04020102020204" pitchFamily="34" charset="0"/>
            </a:endParaRPr>
          </a:p>
        </p:txBody>
      </p:sp>
      <p:pic>
        <p:nvPicPr>
          <p:cNvPr id="140295" name="Picture 7" descr="Bullets_Arrow_Blue1_Right_03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2263" y="2492375"/>
            <a:ext cx="271462" cy="266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79272" name="Text Box 8"/>
          <p:cNvSpPr txBox="1">
            <a:spLocks noChangeArrowheads="1"/>
          </p:cNvSpPr>
          <p:nvPr/>
        </p:nvSpPr>
        <p:spPr bwMode="auto">
          <a:xfrm>
            <a:off x="900113" y="3317875"/>
            <a:ext cx="7993062" cy="4127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defRPr/>
            </a:pPr>
            <a:r>
              <a:rPr lang="en-US" altLang="es-PR" sz="2100">
                <a:solidFill>
                  <a:srgbClr val="000000"/>
                </a:solidFill>
              </a:rPr>
              <a:t>Movimientos funcionales:</a:t>
            </a:r>
            <a:endParaRPr lang="en-US" altLang="es-PR" sz="2100" b="0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140297" name="Picture 9" descr="Bullet_Round_Diamond_Maggenta_02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4213" y="3389313"/>
            <a:ext cx="276225" cy="273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0298" name="Text Box 6"/>
          <p:cNvSpPr txBox="1">
            <a:spLocks noChangeArrowheads="1"/>
          </p:cNvSpPr>
          <p:nvPr/>
        </p:nvSpPr>
        <p:spPr bwMode="auto">
          <a:xfrm>
            <a:off x="179388" y="5805488"/>
            <a:ext cx="8893175" cy="576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•"/>
              <a:tabLst>
                <a:tab pos="7485063" algn="l"/>
              </a:tabLst>
              <a:defRPr sz="28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>
              <a:spcBef>
                <a:spcPts val="300"/>
              </a:spcBef>
              <a:buClr>
                <a:schemeClr val="accent2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600">
                <a:solidFill>
                  <a:schemeClr val="accent2"/>
                </a:solidFill>
                <a:latin typeface="Georgia" panose="02040502050405020303" pitchFamily="18" charset="0"/>
              </a:defRPr>
            </a:lvl2pPr>
            <a:lvl3pPr marL="11430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tabLst>
                <a:tab pos="7485063" algn="l"/>
              </a:tabLst>
              <a:defRPr sz="2400">
                <a:solidFill>
                  <a:schemeClr val="accent1"/>
                </a:solidFill>
                <a:latin typeface="Georgia" panose="02040502050405020303" pitchFamily="18" charset="0"/>
              </a:defRPr>
            </a:lvl3pPr>
            <a:lvl4pPr marL="16002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tabLst>
                <a:tab pos="7485063" algn="l"/>
              </a:tabLst>
              <a:defRPr sz="2200">
                <a:solidFill>
                  <a:schemeClr val="accent1"/>
                </a:solidFill>
                <a:latin typeface="Georgia" panose="02040502050405020303" pitchFamily="18" charset="0"/>
              </a:defRPr>
            </a:lvl4pPr>
            <a:lvl5pPr marL="2057400" indent="-228600"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es-ES" altLang="es-PR" sz="1200" i="1">
                <a:latin typeface="Times New Roman" panose="02020603050405020304" pitchFamily="18" charset="0"/>
              </a:rPr>
              <a:t>NOTA</a:t>
            </a:r>
            <a:r>
              <a:rPr lang="es-ES" altLang="es-PR" sz="1200">
                <a:latin typeface="Times New Roman" panose="02020603050405020304" pitchFamily="18" charset="0"/>
              </a:rPr>
              <a:t>.</a:t>
            </a:r>
            <a:r>
              <a:rPr lang="es-ES" altLang="es-PR" sz="1200" b="0">
                <a:latin typeface="Times New Roman" panose="02020603050405020304" pitchFamily="18" charset="0"/>
              </a:rPr>
              <a:t> Adaptado de: “Essential Considerations in Designing a Rehabilitation Program for the Injured Patient,” por W. E. Prentice. En </a:t>
            </a:r>
            <a:r>
              <a:rPr lang="en-US" altLang="es-PR" sz="1200" i="1">
                <a:latin typeface="Times New Roman" panose="02020603050405020304" pitchFamily="18" charset="0"/>
              </a:rPr>
              <a:t>Rehabilitation Techniques for Sports Medicine and Athletic Training</a:t>
            </a:r>
            <a:r>
              <a:rPr lang="en-US" altLang="es-PR" sz="1200" b="0">
                <a:latin typeface="Times New Roman" panose="02020603050405020304" pitchFamily="18" charset="0"/>
              </a:rPr>
              <a:t>. 5ta. ed.; (p. 6), por</a:t>
            </a:r>
            <a:r>
              <a:rPr lang="es-ES" altLang="es-PR" sz="1200">
                <a:latin typeface="Times New Roman" panose="02020603050405020304" pitchFamily="18" charset="0"/>
              </a:rPr>
              <a:t> </a:t>
            </a:r>
            <a:r>
              <a:rPr lang="es-ES" altLang="es-PR" sz="1200" b="0">
                <a:latin typeface="Times New Roman" panose="02020603050405020304" pitchFamily="18" charset="0"/>
              </a:rPr>
              <a:t>W. E. Prentice (Ed.), 2011, New York, NY: McGraw-Hill, an imprint of The McGraw-Hill Companies, Inc. C</a:t>
            </a:r>
            <a:r>
              <a:rPr lang="en-US" altLang="es-PR" sz="1200" b="0">
                <a:latin typeface="Times New Roman" panose="02020603050405020304" pitchFamily="18" charset="0"/>
              </a:rPr>
              <a:t>opyright 2011 por The McGraw-Hill Companies, Inc.</a:t>
            </a:r>
          </a:p>
        </p:txBody>
      </p:sp>
      <p:sp>
        <p:nvSpPr>
          <p:cNvPr id="779275" name="Text Box 11"/>
          <p:cNvSpPr txBox="1">
            <a:spLocks noChangeArrowheads="1"/>
          </p:cNvSpPr>
          <p:nvPr/>
        </p:nvSpPr>
        <p:spPr bwMode="auto">
          <a:xfrm>
            <a:off x="1262063" y="3827463"/>
            <a:ext cx="7558087" cy="6953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es-ES" altLang="es-PR" sz="2200">
                <a:solidFill>
                  <a:srgbClr val="000000"/>
                </a:solidFill>
                <a:latin typeface="Arial" panose="020B0604020202020204" pitchFamily="34" charset="0"/>
              </a:rPr>
              <a:t>Requieren un un sistema altamente complejo e integrado, de manera que se debe:</a:t>
            </a:r>
            <a:endParaRPr lang="en-US" altLang="es-PR" sz="2200" b="0" i="1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140300" name="Picture 12" descr="Bullets_Arrow-Thin_Green_Right_02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42988" y="3860800"/>
            <a:ext cx="284162" cy="288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79277" name="Text Box 13"/>
          <p:cNvSpPr txBox="1">
            <a:spLocks noChangeArrowheads="1"/>
          </p:cNvSpPr>
          <p:nvPr/>
        </p:nvSpPr>
        <p:spPr bwMode="auto">
          <a:xfrm>
            <a:off x="1547813" y="4570413"/>
            <a:ext cx="7270750" cy="393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es-ES" altLang="es-PR" sz="2200">
                <a:solidFill>
                  <a:srgbClr val="000000"/>
                </a:solidFill>
                <a:latin typeface="Calibri" panose="020F0502020204030204" pitchFamily="34" charset="0"/>
              </a:rPr>
              <a:t>Entrenar toda la cadena kinética, bajo sus tres planos</a:t>
            </a:r>
            <a:endParaRPr lang="en-US" altLang="es-PR" sz="2200" b="0" i="1" u="sng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140302" name="Picture 14" descr="Bullet_Square_Belved_Red1_02"/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03350" y="4673600"/>
            <a:ext cx="184150" cy="18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79279" name="Text Box 15"/>
          <p:cNvSpPr txBox="1">
            <a:spLocks noChangeArrowheads="1"/>
          </p:cNvSpPr>
          <p:nvPr/>
        </p:nvSpPr>
        <p:spPr bwMode="auto">
          <a:xfrm>
            <a:off x="1547813" y="5038725"/>
            <a:ext cx="7270750" cy="6953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es-ES" altLang="es-PR" sz="2200">
                <a:solidFill>
                  <a:srgbClr val="000000"/>
                </a:solidFill>
                <a:latin typeface="Calibri" panose="020F0502020204030204" pitchFamily="34" charset="0"/>
              </a:rPr>
              <a:t>Establecer altos niveles de fortaleza muscular y eficiencia neuromuscular</a:t>
            </a:r>
            <a:endParaRPr lang="en-US" altLang="es-PR" sz="2200" b="0" i="1" u="sng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140304" name="Picture 16" descr="Bullet_Square_Belved_Red1_02"/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03350" y="5141913"/>
            <a:ext cx="184150" cy="18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custDataLst>
      <p:tags r:id="rId1"/>
    </p:custDataLst>
  </p:cSld>
  <p:clrMapOvr>
    <a:masterClrMapping/>
  </p:clrMapOvr>
  <p:transition spd="slow">
    <p:newsflash/>
    <p:sndAc>
      <p:stSnd>
        <p:snd r:embed="rId4" name="breeze.wav"/>
      </p:stSnd>
    </p:sndAc>
  </p:transition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2338" name="Text Box 6"/>
          <p:cNvSpPr txBox="1">
            <a:spLocks noChangeArrowheads="1"/>
          </p:cNvSpPr>
          <p:nvPr/>
        </p:nvSpPr>
        <p:spPr bwMode="auto">
          <a:xfrm>
            <a:off x="179388" y="5805488"/>
            <a:ext cx="8893175" cy="576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•"/>
              <a:tabLst>
                <a:tab pos="7485063" algn="l"/>
              </a:tabLst>
              <a:defRPr sz="28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>
              <a:spcBef>
                <a:spcPts val="300"/>
              </a:spcBef>
              <a:buClr>
                <a:schemeClr val="accent2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600">
                <a:solidFill>
                  <a:schemeClr val="accent2"/>
                </a:solidFill>
                <a:latin typeface="Georgia" panose="02040502050405020303" pitchFamily="18" charset="0"/>
              </a:defRPr>
            </a:lvl2pPr>
            <a:lvl3pPr marL="11430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tabLst>
                <a:tab pos="7485063" algn="l"/>
              </a:tabLst>
              <a:defRPr sz="2400">
                <a:solidFill>
                  <a:schemeClr val="accent1"/>
                </a:solidFill>
                <a:latin typeface="Georgia" panose="02040502050405020303" pitchFamily="18" charset="0"/>
              </a:defRPr>
            </a:lvl3pPr>
            <a:lvl4pPr marL="16002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tabLst>
                <a:tab pos="7485063" algn="l"/>
              </a:tabLst>
              <a:defRPr sz="2200">
                <a:solidFill>
                  <a:schemeClr val="accent1"/>
                </a:solidFill>
                <a:latin typeface="Georgia" panose="02040502050405020303" pitchFamily="18" charset="0"/>
              </a:defRPr>
            </a:lvl4pPr>
            <a:lvl5pPr marL="2057400" indent="-228600"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es-ES" altLang="es-PR" sz="1200" i="1">
                <a:latin typeface="Times New Roman" panose="02020603050405020304" pitchFamily="18" charset="0"/>
              </a:rPr>
              <a:t>NOTA</a:t>
            </a:r>
            <a:r>
              <a:rPr lang="es-ES" altLang="es-PR" sz="1200">
                <a:latin typeface="Times New Roman" panose="02020603050405020304" pitchFamily="18" charset="0"/>
              </a:rPr>
              <a:t>.</a:t>
            </a:r>
            <a:r>
              <a:rPr lang="es-ES" altLang="es-PR" sz="1200" b="0">
                <a:latin typeface="Times New Roman" panose="02020603050405020304" pitchFamily="18" charset="0"/>
              </a:rPr>
              <a:t> Adaptado de: “Essential Considerations in Designing a Rehabilitation Program for the Injured Patient,” por W. E. Prentice. En </a:t>
            </a:r>
            <a:r>
              <a:rPr lang="en-US" altLang="es-PR" sz="1200" i="1">
                <a:latin typeface="Times New Roman" panose="02020603050405020304" pitchFamily="18" charset="0"/>
              </a:rPr>
              <a:t>Rehabilitation Techniques for Sports Medicine and Athletic Training</a:t>
            </a:r>
            <a:r>
              <a:rPr lang="en-US" altLang="es-PR" sz="1200" b="0">
                <a:latin typeface="Times New Roman" panose="02020603050405020304" pitchFamily="18" charset="0"/>
              </a:rPr>
              <a:t>. 5ta. ed.; (p. 6), por</a:t>
            </a:r>
            <a:r>
              <a:rPr lang="es-ES" altLang="es-PR" sz="1200">
                <a:latin typeface="Times New Roman" panose="02020603050405020304" pitchFamily="18" charset="0"/>
              </a:rPr>
              <a:t> </a:t>
            </a:r>
            <a:r>
              <a:rPr lang="es-ES" altLang="es-PR" sz="1200" b="0">
                <a:latin typeface="Times New Roman" panose="02020603050405020304" pitchFamily="18" charset="0"/>
              </a:rPr>
              <a:t>W. E. Prentice (Ed.), 2011, New York, NY: McGraw-Hill, an imprint of The McGraw-Hill Companies, Inc. C</a:t>
            </a:r>
            <a:r>
              <a:rPr lang="en-US" altLang="es-PR" sz="1200" b="0">
                <a:latin typeface="Times New Roman" panose="02020603050405020304" pitchFamily="18" charset="0"/>
              </a:rPr>
              <a:t>opyright 2011 por The McGraw-Hill Companies, Inc.</a:t>
            </a:r>
          </a:p>
        </p:txBody>
      </p:sp>
      <p:pic>
        <p:nvPicPr>
          <p:cNvPr id="142339" name="Picture 22" descr="103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0250" y="893763"/>
            <a:ext cx="7729538" cy="45513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custDataLst>
      <p:tags r:id="rId1"/>
    </p:custDataLst>
  </p:cSld>
  <p:clrMapOvr>
    <a:masterClrMapping/>
  </p:clrMapOvr>
  <p:transition spd="slow">
    <p:newsflash/>
    <p:sndAc>
      <p:stSnd>
        <p:snd r:embed="rId4" name="breeze.wav"/>
      </p:stSnd>
    </p:sndAc>
  </p:transition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/>
          </p:cNvSpPr>
          <p:nvPr/>
        </p:nvSpPr>
        <p:spPr bwMode="auto">
          <a:xfrm>
            <a:off x="0" y="692150"/>
            <a:ext cx="9144000" cy="360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1pPr>
            <a:lvl2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2pPr>
            <a:lvl3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3pPr>
            <a:lvl4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4pPr>
            <a:lvl5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9pPr>
          </a:lstStyle>
          <a:p>
            <a:pPr algn="ctr">
              <a:lnSpc>
                <a:spcPct val="110000"/>
              </a:lnSpc>
              <a:defRPr/>
            </a:pPr>
            <a:r>
              <a:rPr lang="es-PR" altLang="es-PR" sz="2500" b="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REHABILITACIÓN: </a:t>
            </a:r>
            <a:r>
              <a:rPr lang="es-PR" altLang="es-PR" sz="2500" b="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FISOLOFÍA</a:t>
            </a:r>
          </a:p>
        </p:txBody>
      </p:sp>
      <p:sp>
        <p:nvSpPr>
          <p:cNvPr id="3" name="Title 1"/>
          <p:cNvSpPr>
            <a:spLocks/>
          </p:cNvSpPr>
          <p:nvPr/>
        </p:nvSpPr>
        <p:spPr bwMode="auto">
          <a:xfrm>
            <a:off x="0" y="1125538"/>
            <a:ext cx="9144000" cy="50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1pPr>
            <a:lvl2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2pPr>
            <a:lvl3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3pPr>
            <a:lvl4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4pPr>
            <a:lvl5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9pPr>
          </a:lstStyle>
          <a:p>
            <a:pPr algn="ctr">
              <a:lnSpc>
                <a:spcPct val="120000"/>
              </a:lnSpc>
              <a:defRPr/>
            </a:pPr>
            <a:r>
              <a:rPr lang="es-PR" altLang="es-PR" sz="2800" b="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* El Terapeuta Atlético*</a:t>
            </a:r>
          </a:p>
        </p:txBody>
      </p:sp>
      <p:pic>
        <p:nvPicPr>
          <p:cNvPr id="144388" name="Picture 4" descr="CURVHEAD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35150" y="1747838"/>
            <a:ext cx="5761038" cy="5762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4" name="Title 1"/>
          <p:cNvSpPr>
            <a:spLocks/>
          </p:cNvSpPr>
          <p:nvPr/>
        </p:nvSpPr>
        <p:spPr bwMode="auto">
          <a:xfrm>
            <a:off x="1979613" y="1747838"/>
            <a:ext cx="5400675" cy="477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1pPr>
            <a:lvl2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2pPr>
            <a:lvl3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3pPr>
            <a:lvl4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4pPr>
            <a:lvl5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9pPr>
          </a:lstStyle>
          <a:p>
            <a:pPr algn="ctr">
              <a:lnSpc>
                <a:spcPct val="120000"/>
              </a:lnSpc>
              <a:defRPr/>
            </a:pPr>
            <a:r>
              <a:rPr lang="es-PR" altLang="es-PR" sz="2800" b="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 </a:t>
            </a:r>
            <a:r>
              <a:rPr lang="es-PR" altLang="es-PR" sz="2600" b="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Funciones y Competencias</a:t>
            </a:r>
          </a:p>
        </p:txBody>
      </p:sp>
      <p:sp>
        <p:nvSpPr>
          <p:cNvPr id="781318" name="Text Box 6"/>
          <p:cNvSpPr txBox="1">
            <a:spLocks noChangeArrowheads="1"/>
          </p:cNvSpPr>
          <p:nvPr/>
        </p:nvSpPr>
        <p:spPr bwMode="auto">
          <a:xfrm>
            <a:off x="538163" y="2420938"/>
            <a:ext cx="8281987" cy="860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eaLnBrk="1" hangingPunct="1">
              <a:lnSpc>
                <a:spcPct val="90000"/>
              </a:lnSpc>
              <a:spcBef>
                <a:spcPct val="20000"/>
              </a:spcBef>
              <a:defRPr/>
            </a:pPr>
            <a:r>
              <a:rPr lang="en-US" altLang="es-PR" sz="280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alibri" panose="020F0502020204030204" pitchFamily="34" charset="0"/>
              </a:rPr>
              <a:t>Conocimiento del concepto de </a:t>
            </a:r>
            <a:r>
              <a:rPr lang="en-US" altLang="es-PR" sz="280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alibri" panose="020F0502020204030204" pitchFamily="34" charset="0"/>
              </a:rPr>
              <a:t>Movimiento Funcional Integrado</a:t>
            </a:r>
            <a:r>
              <a:rPr lang="en-US" altLang="es-PR" sz="280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alibri" panose="020F0502020204030204" pitchFamily="34" charset="0"/>
              </a:rPr>
              <a:t>:</a:t>
            </a:r>
            <a:endParaRPr lang="en-US" altLang="es-PR" sz="2500" b="0" i="1">
              <a:solidFill>
                <a:srgbClr val="FF0000"/>
              </a:solidFill>
              <a:latin typeface="Arial Black" panose="020B0A04020102020204" pitchFamily="34" charset="0"/>
            </a:endParaRPr>
          </a:p>
        </p:txBody>
      </p:sp>
      <p:pic>
        <p:nvPicPr>
          <p:cNvPr id="144391" name="Picture 7" descr="Bullets_Arrow_Blue1_Right_03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2263" y="2492375"/>
            <a:ext cx="271462" cy="266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81320" name="Text Box 8"/>
          <p:cNvSpPr txBox="1">
            <a:spLocks noChangeArrowheads="1"/>
          </p:cNvSpPr>
          <p:nvPr/>
        </p:nvSpPr>
        <p:spPr bwMode="auto">
          <a:xfrm>
            <a:off x="900113" y="3317875"/>
            <a:ext cx="7993062" cy="4127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defRPr/>
            </a:pPr>
            <a:r>
              <a:rPr lang="en-US" altLang="es-PR" sz="2100">
                <a:solidFill>
                  <a:srgbClr val="000000"/>
                </a:solidFill>
              </a:rPr>
              <a:t>Paradigma – </a:t>
            </a:r>
            <a:r>
              <a:rPr lang="en-US" altLang="es-PR" sz="2100" i="1">
                <a:solidFill>
                  <a:srgbClr val="000000"/>
                </a:solidFill>
              </a:rPr>
              <a:t>dicta que entrenamos para permitir</a:t>
            </a:r>
            <a:r>
              <a:rPr lang="en-US" altLang="es-PR" sz="2100">
                <a:solidFill>
                  <a:srgbClr val="000000"/>
                </a:solidFill>
              </a:rPr>
              <a:t>:</a:t>
            </a:r>
            <a:endParaRPr lang="en-US" altLang="es-PR" sz="2100" b="0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144393" name="Picture 9" descr="Bullet_Round_Diamond_Maggenta_02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4213" y="3389313"/>
            <a:ext cx="276225" cy="273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4394" name="Text Box 6"/>
          <p:cNvSpPr txBox="1">
            <a:spLocks noChangeArrowheads="1"/>
          </p:cNvSpPr>
          <p:nvPr/>
        </p:nvSpPr>
        <p:spPr bwMode="auto">
          <a:xfrm>
            <a:off x="179388" y="5805488"/>
            <a:ext cx="8893175" cy="576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•"/>
              <a:tabLst>
                <a:tab pos="7485063" algn="l"/>
              </a:tabLst>
              <a:defRPr sz="28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>
              <a:spcBef>
                <a:spcPts val="300"/>
              </a:spcBef>
              <a:buClr>
                <a:schemeClr val="accent2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600">
                <a:solidFill>
                  <a:schemeClr val="accent2"/>
                </a:solidFill>
                <a:latin typeface="Georgia" panose="02040502050405020303" pitchFamily="18" charset="0"/>
              </a:defRPr>
            </a:lvl2pPr>
            <a:lvl3pPr marL="11430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tabLst>
                <a:tab pos="7485063" algn="l"/>
              </a:tabLst>
              <a:defRPr sz="2400">
                <a:solidFill>
                  <a:schemeClr val="accent1"/>
                </a:solidFill>
                <a:latin typeface="Georgia" panose="02040502050405020303" pitchFamily="18" charset="0"/>
              </a:defRPr>
            </a:lvl3pPr>
            <a:lvl4pPr marL="16002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tabLst>
                <a:tab pos="7485063" algn="l"/>
              </a:tabLst>
              <a:defRPr sz="2200">
                <a:solidFill>
                  <a:schemeClr val="accent1"/>
                </a:solidFill>
                <a:latin typeface="Georgia" panose="02040502050405020303" pitchFamily="18" charset="0"/>
              </a:defRPr>
            </a:lvl4pPr>
            <a:lvl5pPr marL="2057400" indent="-228600"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es-ES" altLang="es-PR" sz="1200" i="1">
                <a:latin typeface="Times New Roman" panose="02020603050405020304" pitchFamily="18" charset="0"/>
              </a:rPr>
              <a:t>NOTA</a:t>
            </a:r>
            <a:r>
              <a:rPr lang="es-ES" altLang="es-PR" sz="1200">
                <a:latin typeface="Times New Roman" panose="02020603050405020304" pitchFamily="18" charset="0"/>
              </a:rPr>
              <a:t>.</a:t>
            </a:r>
            <a:r>
              <a:rPr lang="es-ES" altLang="es-PR" sz="1200" b="0">
                <a:latin typeface="Times New Roman" panose="02020603050405020304" pitchFamily="18" charset="0"/>
              </a:rPr>
              <a:t> Adaptado de: “Essential Considerations in Designing a Rehabilitation Program for the Injured Patient,” por W. E. Prentice. En </a:t>
            </a:r>
            <a:r>
              <a:rPr lang="en-US" altLang="es-PR" sz="1200" i="1">
                <a:latin typeface="Times New Roman" panose="02020603050405020304" pitchFamily="18" charset="0"/>
              </a:rPr>
              <a:t>Rehabilitation Techniques for Sports Medicine and Athletic Training</a:t>
            </a:r>
            <a:r>
              <a:rPr lang="en-US" altLang="es-PR" sz="1200" b="0">
                <a:latin typeface="Times New Roman" panose="02020603050405020304" pitchFamily="18" charset="0"/>
              </a:rPr>
              <a:t>. 5ta. ed.; (p. 6), por</a:t>
            </a:r>
            <a:r>
              <a:rPr lang="es-ES" altLang="es-PR" sz="1200">
                <a:latin typeface="Times New Roman" panose="02020603050405020304" pitchFamily="18" charset="0"/>
              </a:rPr>
              <a:t> </a:t>
            </a:r>
            <a:r>
              <a:rPr lang="es-ES" altLang="es-PR" sz="1200" b="0">
                <a:latin typeface="Times New Roman" panose="02020603050405020304" pitchFamily="18" charset="0"/>
              </a:rPr>
              <a:t>W. E. Prentice (Ed.), 2011, New York, NY: McGraw-Hill, an imprint of The McGraw-Hill Companies, Inc. C</a:t>
            </a:r>
            <a:r>
              <a:rPr lang="en-US" altLang="es-PR" sz="1200" b="0">
                <a:latin typeface="Times New Roman" panose="02020603050405020304" pitchFamily="18" charset="0"/>
              </a:rPr>
              <a:t>opyright 2011 por The McGraw-Hill Companies, Inc.</a:t>
            </a:r>
          </a:p>
        </p:txBody>
      </p:sp>
      <p:sp>
        <p:nvSpPr>
          <p:cNvPr id="781323" name="Text Box 11"/>
          <p:cNvSpPr txBox="1">
            <a:spLocks noChangeArrowheads="1"/>
          </p:cNvSpPr>
          <p:nvPr/>
        </p:nvSpPr>
        <p:spPr bwMode="auto">
          <a:xfrm>
            <a:off x="1262063" y="3827463"/>
            <a:ext cx="7558087" cy="393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es-ES" altLang="es-PR" sz="2200">
                <a:solidFill>
                  <a:srgbClr val="000000"/>
                </a:solidFill>
                <a:latin typeface="Arial" panose="020B0604020202020204" pitchFamily="34" charset="0"/>
              </a:rPr>
              <a:t>Reducción en fuerza</a:t>
            </a:r>
            <a:endParaRPr lang="en-US" altLang="es-PR" sz="2200" b="0" i="1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144396" name="Picture 12" descr="Bullets_Arrow-Thin_Green_Right_02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42988" y="3860800"/>
            <a:ext cx="284162" cy="288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81329" name="Text Box 17"/>
          <p:cNvSpPr txBox="1">
            <a:spLocks noChangeArrowheads="1"/>
          </p:cNvSpPr>
          <p:nvPr/>
        </p:nvSpPr>
        <p:spPr bwMode="auto">
          <a:xfrm>
            <a:off x="1262063" y="4149725"/>
            <a:ext cx="7558087" cy="393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es-ES" altLang="es-PR" sz="2200">
                <a:solidFill>
                  <a:srgbClr val="000000"/>
                </a:solidFill>
                <a:latin typeface="Arial" panose="020B0604020202020204" pitchFamily="34" charset="0"/>
              </a:rPr>
              <a:t>Producción en fuerza</a:t>
            </a:r>
            <a:endParaRPr lang="en-US" altLang="es-PR" sz="2200" b="0" i="1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144398" name="Picture 18" descr="Bullets_Arrow-Thin_Green_Right_02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42988" y="4183063"/>
            <a:ext cx="284162" cy="288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81331" name="Text Box 19"/>
          <p:cNvSpPr txBox="1">
            <a:spLocks noChangeArrowheads="1"/>
          </p:cNvSpPr>
          <p:nvPr/>
        </p:nvSpPr>
        <p:spPr bwMode="auto">
          <a:xfrm>
            <a:off x="1262063" y="4508500"/>
            <a:ext cx="7558087" cy="393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es-ES" altLang="es-PR" sz="2200">
                <a:solidFill>
                  <a:srgbClr val="000000"/>
                </a:solidFill>
                <a:latin typeface="Arial" panose="020B0604020202020204" pitchFamily="34" charset="0"/>
              </a:rPr>
              <a:t>Estabilización dinámica</a:t>
            </a:r>
            <a:endParaRPr lang="en-US" altLang="es-PR" sz="2200" b="0" i="1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144400" name="Picture 20" descr="Bullets_Arrow-Thin_Green_Right_02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42988" y="4541838"/>
            <a:ext cx="284162" cy="288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81333" name="Text Box 21"/>
          <p:cNvSpPr txBox="1">
            <a:spLocks noChangeArrowheads="1"/>
          </p:cNvSpPr>
          <p:nvPr/>
        </p:nvSpPr>
        <p:spPr bwMode="auto">
          <a:xfrm>
            <a:off x="900113" y="4957763"/>
            <a:ext cx="7993062" cy="733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defRPr/>
            </a:pPr>
            <a:r>
              <a:rPr lang="en-US" altLang="es-PR" sz="2100">
                <a:solidFill>
                  <a:srgbClr val="000000"/>
                </a:solidFill>
              </a:rPr>
              <a:t>De manera que ocurra eficientemente durante todas las actividades que trabajen la </a:t>
            </a:r>
            <a:r>
              <a:rPr lang="en-US" altLang="es-PR" sz="2100" i="1">
                <a:solidFill>
                  <a:srgbClr val="000000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cadena kinética</a:t>
            </a:r>
            <a:endParaRPr lang="en-US" altLang="es-PR" sz="2100" b="0" i="1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</p:spTree>
    <p:custDataLst>
      <p:tags r:id="rId1"/>
    </p:custDataLst>
  </p:cSld>
  <p:clrMapOvr>
    <a:masterClrMapping/>
  </p:clrMapOvr>
  <p:transition spd="slow">
    <p:newsflash/>
    <p:sndAc>
      <p:stSnd>
        <p:snd r:embed="rId4" name="breeze.wav"/>
      </p:stSnd>
    </p:sndAc>
  </p:transition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6434" name="Text Box 6"/>
          <p:cNvSpPr txBox="1">
            <a:spLocks noChangeArrowheads="1"/>
          </p:cNvSpPr>
          <p:nvPr/>
        </p:nvSpPr>
        <p:spPr bwMode="auto">
          <a:xfrm>
            <a:off x="179388" y="5805488"/>
            <a:ext cx="8893175" cy="576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•"/>
              <a:tabLst>
                <a:tab pos="7485063" algn="l"/>
              </a:tabLst>
              <a:defRPr sz="28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>
              <a:spcBef>
                <a:spcPts val="300"/>
              </a:spcBef>
              <a:buClr>
                <a:schemeClr val="accent2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600">
                <a:solidFill>
                  <a:schemeClr val="accent2"/>
                </a:solidFill>
                <a:latin typeface="Georgia" panose="02040502050405020303" pitchFamily="18" charset="0"/>
              </a:defRPr>
            </a:lvl2pPr>
            <a:lvl3pPr marL="11430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tabLst>
                <a:tab pos="7485063" algn="l"/>
              </a:tabLst>
              <a:defRPr sz="2400">
                <a:solidFill>
                  <a:schemeClr val="accent1"/>
                </a:solidFill>
                <a:latin typeface="Georgia" panose="02040502050405020303" pitchFamily="18" charset="0"/>
              </a:defRPr>
            </a:lvl3pPr>
            <a:lvl4pPr marL="16002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tabLst>
                <a:tab pos="7485063" algn="l"/>
              </a:tabLst>
              <a:defRPr sz="2200">
                <a:solidFill>
                  <a:schemeClr val="accent1"/>
                </a:solidFill>
                <a:latin typeface="Georgia" panose="02040502050405020303" pitchFamily="18" charset="0"/>
              </a:defRPr>
            </a:lvl4pPr>
            <a:lvl5pPr marL="2057400" indent="-228600"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es-ES" altLang="es-PR" sz="1200" i="1">
                <a:latin typeface="Times New Roman" panose="02020603050405020304" pitchFamily="18" charset="0"/>
              </a:rPr>
              <a:t>NOTA</a:t>
            </a:r>
            <a:r>
              <a:rPr lang="es-ES" altLang="es-PR" sz="1200">
                <a:latin typeface="Times New Roman" panose="02020603050405020304" pitchFamily="18" charset="0"/>
              </a:rPr>
              <a:t>.</a:t>
            </a:r>
            <a:r>
              <a:rPr lang="es-ES" altLang="es-PR" sz="1200" b="0">
                <a:latin typeface="Times New Roman" panose="02020603050405020304" pitchFamily="18" charset="0"/>
              </a:rPr>
              <a:t> Adaptado de: “Essential Considerations in Designing a Rehabilitation Program for the Injured Patient,” por W. E. Prentice. En </a:t>
            </a:r>
            <a:r>
              <a:rPr lang="en-US" altLang="es-PR" sz="1200" i="1">
                <a:latin typeface="Times New Roman" panose="02020603050405020304" pitchFamily="18" charset="0"/>
              </a:rPr>
              <a:t>Rehabilitation Techniques for Sports Medicine and Athletic Training</a:t>
            </a:r>
            <a:r>
              <a:rPr lang="en-US" altLang="es-PR" sz="1200" b="0">
                <a:latin typeface="Times New Roman" panose="02020603050405020304" pitchFamily="18" charset="0"/>
              </a:rPr>
              <a:t>. 5ta. ed.; (p. 6), por</a:t>
            </a:r>
            <a:r>
              <a:rPr lang="es-ES" altLang="es-PR" sz="1200">
                <a:latin typeface="Times New Roman" panose="02020603050405020304" pitchFamily="18" charset="0"/>
              </a:rPr>
              <a:t> </a:t>
            </a:r>
            <a:r>
              <a:rPr lang="es-ES" altLang="es-PR" sz="1200" b="0">
                <a:latin typeface="Times New Roman" panose="02020603050405020304" pitchFamily="18" charset="0"/>
              </a:rPr>
              <a:t>W. E. Prentice (Ed.), 2011, New York, NY: McGraw-Hill, an imprint of The McGraw-Hill Companies, Inc. C</a:t>
            </a:r>
            <a:r>
              <a:rPr lang="en-US" altLang="es-PR" sz="1200" b="0">
                <a:latin typeface="Times New Roman" panose="02020603050405020304" pitchFamily="18" charset="0"/>
              </a:rPr>
              <a:t>opyright 2011 por The McGraw-Hill Companies, Inc.</a:t>
            </a:r>
          </a:p>
        </p:txBody>
      </p:sp>
      <p:pic>
        <p:nvPicPr>
          <p:cNvPr id="146435" name="Picture 18" descr="104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19250" y="836613"/>
            <a:ext cx="5972175" cy="4814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custDataLst>
      <p:tags r:id="rId1"/>
    </p:custDataLst>
  </p:cSld>
  <p:clrMapOvr>
    <a:masterClrMapping/>
  </p:clrMapOvr>
  <p:transition spd="slow">
    <p:newsflash/>
    <p:sndAc>
      <p:stSnd>
        <p:snd r:embed="rId4" name="breeze.wav"/>
      </p:stSnd>
    </p:sndAc>
  </p:transition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458" name="Picture 10" descr="Recursos_Banner_001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1188" y="889000"/>
            <a:ext cx="8001000" cy="5276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custDataLst>
      <p:tags r:id="rId1"/>
    </p:custDataLst>
  </p:cSld>
  <p:clrMapOvr>
    <a:masterClrMapping/>
  </p:clrMapOvr>
  <p:transition spd="slow">
    <p:dissolve/>
    <p:sndAc>
      <p:stSnd>
        <p:snd r:embed="rId4" name="chimes.wav"/>
      </p:stSnd>
    </p:sndAc>
  </p:transition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/>
          </p:cNvSpPr>
          <p:nvPr/>
        </p:nvSpPr>
        <p:spPr bwMode="auto">
          <a:xfrm>
            <a:off x="0" y="692150"/>
            <a:ext cx="9144000" cy="360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1pPr>
            <a:lvl2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2pPr>
            <a:lvl3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3pPr>
            <a:lvl4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4pPr>
            <a:lvl5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9pPr>
          </a:lstStyle>
          <a:p>
            <a:pPr algn="ctr">
              <a:lnSpc>
                <a:spcPct val="110000"/>
              </a:lnSpc>
              <a:defRPr/>
            </a:pPr>
            <a:r>
              <a:rPr lang="es-PR" altLang="es-PR" sz="2500" b="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REHABILITACIÓN: </a:t>
            </a:r>
            <a:r>
              <a:rPr lang="es-PR" altLang="es-PR" sz="2500" b="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FILOSOFÍA</a:t>
            </a:r>
          </a:p>
        </p:txBody>
      </p:sp>
      <p:sp>
        <p:nvSpPr>
          <p:cNvPr id="3" name="Title 1"/>
          <p:cNvSpPr>
            <a:spLocks/>
          </p:cNvSpPr>
          <p:nvPr/>
        </p:nvSpPr>
        <p:spPr bwMode="auto">
          <a:xfrm>
            <a:off x="0" y="1125538"/>
            <a:ext cx="9144000" cy="50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1pPr>
            <a:lvl2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2pPr>
            <a:lvl3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3pPr>
            <a:lvl4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4pPr>
            <a:lvl5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9pPr>
          </a:lstStyle>
          <a:p>
            <a:pPr algn="ctr">
              <a:lnSpc>
                <a:spcPct val="120000"/>
              </a:lnSpc>
              <a:defRPr/>
            </a:pPr>
            <a:r>
              <a:rPr lang="es-PR" altLang="es-PR" sz="2800" b="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* El Terapeuta Atlético*</a:t>
            </a:r>
          </a:p>
        </p:txBody>
      </p:sp>
      <p:pic>
        <p:nvPicPr>
          <p:cNvPr id="148484" name="Picture 4" descr="CURVHEAD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35150" y="1747838"/>
            <a:ext cx="5761038" cy="5762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4" name="Title 1"/>
          <p:cNvSpPr>
            <a:spLocks/>
          </p:cNvSpPr>
          <p:nvPr/>
        </p:nvSpPr>
        <p:spPr bwMode="auto">
          <a:xfrm>
            <a:off x="1979613" y="1747838"/>
            <a:ext cx="5400675" cy="477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1pPr>
            <a:lvl2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2pPr>
            <a:lvl3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3pPr>
            <a:lvl4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4pPr>
            <a:lvl5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9pPr>
          </a:lstStyle>
          <a:p>
            <a:pPr algn="ctr">
              <a:lnSpc>
                <a:spcPct val="120000"/>
              </a:lnSpc>
              <a:defRPr/>
            </a:pPr>
            <a:r>
              <a:rPr lang="es-PR" altLang="es-PR" sz="2800" b="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 </a:t>
            </a:r>
            <a:r>
              <a:rPr lang="es-PR" altLang="es-PR" sz="2600" b="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Funciones y Competencias</a:t>
            </a:r>
          </a:p>
        </p:txBody>
      </p:sp>
      <p:sp>
        <p:nvSpPr>
          <p:cNvPr id="785414" name="Text Box 6"/>
          <p:cNvSpPr txBox="1">
            <a:spLocks noChangeArrowheads="1"/>
          </p:cNvSpPr>
          <p:nvPr/>
        </p:nvSpPr>
        <p:spPr bwMode="auto">
          <a:xfrm>
            <a:off x="538163" y="2493963"/>
            <a:ext cx="8281987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eaLnBrk="1" hangingPunct="1">
              <a:lnSpc>
                <a:spcPct val="90000"/>
              </a:lnSpc>
              <a:spcBef>
                <a:spcPct val="20000"/>
              </a:spcBef>
              <a:defRPr/>
            </a:pPr>
            <a:r>
              <a:rPr lang="en-US" altLang="es-PR" sz="280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alibri" panose="020F0502020204030204" pitchFamily="34" charset="0"/>
              </a:rPr>
              <a:t>Empleando las Herramientas de </a:t>
            </a:r>
            <a:r>
              <a:rPr lang="en-US" altLang="es-PR" sz="280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alibri" panose="020F0502020204030204" pitchFamily="34" charset="0"/>
              </a:rPr>
              <a:t>Rehabilitación</a:t>
            </a:r>
            <a:r>
              <a:rPr lang="en-US" altLang="es-PR" sz="280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alibri" panose="020F0502020204030204" pitchFamily="34" charset="0"/>
              </a:rPr>
              <a:t>:</a:t>
            </a:r>
            <a:endParaRPr lang="en-US" altLang="es-PR" sz="2500" b="0" i="1">
              <a:solidFill>
                <a:srgbClr val="FF0000"/>
              </a:solidFill>
              <a:latin typeface="Arial Black" panose="020B0A04020102020204" pitchFamily="34" charset="0"/>
            </a:endParaRPr>
          </a:p>
        </p:txBody>
      </p:sp>
      <p:pic>
        <p:nvPicPr>
          <p:cNvPr id="148487" name="Picture 7" descr="Bullets_Arrow_Blue1_Right_03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2263" y="2565400"/>
            <a:ext cx="271462" cy="266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8488" name="Text Box 6"/>
          <p:cNvSpPr txBox="1">
            <a:spLocks noChangeArrowheads="1"/>
          </p:cNvSpPr>
          <p:nvPr/>
        </p:nvSpPr>
        <p:spPr bwMode="auto">
          <a:xfrm>
            <a:off x="179388" y="5805488"/>
            <a:ext cx="8893175" cy="576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•"/>
              <a:tabLst>
                <a:tab pos="7485063" algn="l"/>
              </a:tabLst>
              <a:defRPr sz="28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>
              <a:spcBef>
                <a:spcPts val="300"/>
              </a:spcBef>
              <a:buClr>
                <a:schemeClr val="accent2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600">
                <a:solidFill>
                  <a:schemeClr val="accent2"/>
                </a:solidFill>
                <a:latin typeface="Georgia" panose="02040502050405020303" pitchFamily="18" charset="0"/>
              </a:defRPr>
            </a:lvl2pPr>
            <a:lvl3pPr marL="11430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tabLst>
                <a:tab pos="7485063" algn="l"/>
              </a:tabLst>
              <a:defRPr sz="2400">
                <a:solidFill>
                  <a:schemeClr val="accent1"/>
                </a:solidFill>
                <a:latin typeface="Georgia" panose="02040502050405020303" pitchFamily="18" charset="0"/>
              </a:defRPr>
            </a:lvl3pPr>
            <a:lvl4pPr marL="16002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tabLst>
                <a:tab pos="7485063" algn="l"/>
              </a:tabLst>
              <a:defRPr sz="2200">
                <a:solidFill>
                  <a:schemeClr val="accent1"/>
                </a:solidFill>
                <a:latin typeface="Georgia" panose="02040502050405020303" pitchFamily="18" charset="0"/>
              </a:defRPr>
            </a:lvl4pPr>
            <a:lvl5pPr marL="2057400" indent="-228600"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es-ES" altLang="es-PR" sz="1200" i="1">
                <a:latin typeface="Times New Roman" panose="02020603050405020304" pitchFamily="18" charset="0"/>
              </a:rPr>
              <a:t>NOTA</a:t>
            </a:r>
            <a:r>
              <a:rPr lang="es-ES" altLang="es-PR" sz="1200">
                <a:latin typeface="Times New Roman" panose="02020603050405020304" pitchFamily="18" charset="0"/>
              </a:rPr>
              <a:t>.</a:t>
            </a:r>
            <a:r>
              <a:rPr lang="es-ES" altLang="es-PR" sz="1200" b="0">
                <a:latin typeface="Times New Roman" panose="02020603050405020304" pitchFamily="18" charset="0"/>
              </a:rPr>
              <a:t> Adaptado de: “Essential Considerations in Designing a Rehabilitation Program for the Injured Patient,” por W. E. Prentice. En </a:t>
            </a:r>
            <a:r>
              <a:rPr lang="en-US" altLang="es-PR" sz="1200" i="1">
                <a:latin typeface="Times New Roman" panose="02020603050405020304" pitchFamily="18" charset="0"/>
              </a:rPr>
              <a:t>Rehabilitation Techniques for Sports Medicine and Athletic Training</a:t>
            </a:r>
            <a:r>
              <a:rPr lang="en-US" altLang="es-PR" sz="1200" b="0">
                <a:latin typeface="Times New Roman" panose="02020603050405020304" pitchFamily="18" charset="0"/>
              </a:rPr>
              <a:t>. 5ta. ed.; (p. 6), por</a:t>
            </a:r>
            <a:r>
              <a:rPr lang="es-ES" altLang="es-PR" sz="1200">
                <a:latin typeface="Times New Roman" panose="02020603050405020304" pitchFamily="18" charset="0"/>
              </a:rPr>
              <a:t> </a:t>
            </a:r>
            <a:r>
              <a:rPr lang="es-ES" altLang="es-PR" sz="1200" b="0">
                <a:latin typeface="Times New Roman" panose="02020603050405020304" pitchFamily="18" charset="0"/>
              </a:rPr>
              <a:t>W. E. Prentice (Ed.), 2011, New York, NY: McGraw-Hill, an imprint of The McGraw-Hill Companies, Inc. C</a:t>
            </a:r>
            <a:r>
              <a:rPr lang="en-US" altLang="es-PR" sz="1200" b="0">
                <a:latin typeface="Times New Roman" panose="02020603050405020304" pitchFamily="18" charset="0"/>
              </a:rPr>
              <a:t>opyright 2011 por The McGraw-Hill Companies, Inc.</a:t>
            </a:r>
          </a:p>
        </p:txBody>
      </p:sp>
      <p:sp>
        <p:nvSpPr>
          <p:cNvPr id="785434" name="Text Box 26"/>
          <p:cNvSpPr txBox="1">
            <a:spLocks noChangeArrowheads="1"/>
          </p:cNvSpPr>
          <p:nvPr/>
        </p:nvSpPr>
        <p:spPr bwMode="auto">
          <a:xfrm>
            <a:off x="900113" y="3070225"/>
            <a:ext cx="7993062" cy="4127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defRPr/>
            </a:pPr>
            <a:r>
              <a:rPr lang="en-US" altLang="es-PR" sz="2100">
                <a:solidFill>
                  <a:srgbClr val="000000"/>
                </a:solidFill>
              </a:rPr>
              <a:t>Técnicas de terapia manual</a:t>
            </a:r>
            <a:endParaRPr lang="en-US" altLang="es-PR" sz="2100" b="0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148490" name="Picture 27" descr="Bullet_Round_Diamond_Maggenta_02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4213" y="3141663"/>
            <a:ext cx="276225" cy="273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85436" name="Text Box 28"/>
          <p:cNvSpPr txBox="1">
            <a:spLocks noChangeArrowheads="1"/>
          </p:cNvSpPr>
          <p:nvPr/>
        </p:nvSpPr>
        <p:spPr bwMode="auto">
          <a:xfrm>
            <a:off x="900113" y="3540125"/>
            <a:ext cx="7993062" cy="4127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defRPr/>
            </a:pPr>
            <a:r>
              <a:rPr lang="en-US" altLang="es-PR" sz="2100">
                <a:solidFill>
                  <a:srgbClr val="000000"/>
                </a:solidFill>
              </a:rPr>
              <a:t>Modalidades Terapéuticas</a:t>
            </a:r>
            <a:endParaRPr lang="en-US" altLang="es-PR" sz="2100" b="0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148492" name="Picture 29" descr="Bullet_Round_Diamond_Maggenta_02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4213" y="3611563"/>
            <a:ext cx="276225" cy="273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85438" name="Text Box 30"/>
          <p:cNvSpPr txBox="1">
            <a:spLocks noChangeArrowheads="1"/>
          </p:cNvSpPr>
          <p:nvPr/>
        </p:nvSpPr>
        <p:spPr bwMode="auto">
          <a:xfrm>
            <a:off x="900113" y="4025900"/>
            <a:ext cx="7993062" cy="4127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defRPr/>
            </a:pPr>
            <a:r>
              <a:rPr lang="en-US" altLang="es-PR" sz="2100">
                <a:solidFill>
                  <a:srgbClr val="000000"/>
                </a:solidFill>
              </a:rPr>
              <a:t>Terapia acuática</a:t>
            </a:r>
            <a:endParaRPr lang="en-US" altLang="es-PR" sz="2100" b="0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148494" name="Picture 31" descr="Bullet_Round_Diamond_Maggenta_02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4213" y="4097338"/>
            <a:ext cx="276225" cy="273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85440" name="Text Box 32"/>
          <p:cNvSpPr txBox="1">
            <a:spLocks noChangeArrowheads="1"/>
          </p:cNvSpPr>
          <p:nvPr/>
        </p:nvSpPr>
        <p:spPr bwMode="auto">
          <a:xfrm>
            <a:off x="900113" y="4529138"/>
            <a:ext cx="7993062" cy="4127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defRPr/>
            </a:pPr>
            <a:r>
              <a:rPr lang="en-US" altLang="es-PR" sz="2100">
                <a:solidFill>
                  <a:srgbClr val="000000"/>
                </a:solidFill>
              </a:rPr>
              <a:t>Medicamentos prescritos por el médico</a:t>
            </a:r>
            <a:endParaRPr lang="en-US" altLang="es-PR" sz="2100" b="0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148496" name="Picture 33" descr="Bullet_Round_Diamond_Maggenta_02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4213" y="4600575"/>
            <a:ext cx="276225" cy="273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custDataLst>
      <p:tags r:id="rId1"/>
    </p:custDataLst>
  </p:cSld>
  <p:clrMapOvr>
    <a:masterClrMapping/>
  </p:clrMapOvr>
  <p:transition spd="slow">
    <p:newsflash/>
    <p:sndAc>
      <p:stSnd>
        <p:snd r:embed="rId4" name="breeze.wav"/>
      </p:stSnd>
    </p:sndAc>
  </p:transition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0530" name="Text Box 4"/>
          <p:cNvSpPr txBox="1">
            <a:spLocks noChangeArrowheads="1"/>
          </p:cNvSpPr>
          <p:nvPr/>
        </p:nvSpPr>
        <p:spPr bwMode="auto">
          <a:xfrm>
            <a:off x="250825" y="2208213"/>
            <a:ext cx="8640763" cy="2012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marL="381000" indent="-381000"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•"/>
              <a:defRPr sz="28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838200" indent="-381000">
              <a:spcBef>
                <a:spcPts val="300"/>
              </a:spcBef>
              <a:buClr>
                <a:schemeClr val="accent2"/>
              </a:buClr>
              <a:buFont typeface="Georgia" panose="02040502050405020303" pitchFamily="18" charset="0"/>
              <a:buChar char="▫"/>
              <a:defRPr sz="2600">
                <a:solidFill>
                  <a:schemeClr val="accent2"/>
                </a:solidFill>
                <a:latin typeface="Georgia" panose="02040502050405020303" pitchFamily="18" charset="0"/>
              </a:defRPr>
            </a:lvl2pPr>
            <a:lvl3pPr marL="1295400" indent="-3810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defRPr sz="2400">
                <a:solidFill>
                  <a:schemeClr val="accent1"/>
                </a:solidFill>
                <a:latin typeface="Georgia" panose="02040502050405020303" pitchFamily="18" charset="0"/>
              </a:defRPr>
            </a:lvl3pPr>
            <a:lvl4pPr marL="1752600" indent="-3810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defRPr sz="2200">
                <a:solidFill>
                  <a:schemeClr val="accent1"/>
                </a:solidFill>
                <a:latin typeface="Georgia" panose="02040502050405020303" pitchFamily="18" charset="0"/>
              </a:defRPr>
            </a:lvl4pPr>
            <a:lvl5pPr marL="2209800" indent="-381000"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5pPr>
            <a:lvl6pPr marL="2667000" indent="-3810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6pPr>
            <a:lvl7pPr marL="3124200" indent="-3810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7pPr>
            <a:lvl8pPr marL="3581400" indent="-3810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8pPr>
            <a:lvl9pPr marL="4038600" indent="-3810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9pPr>
          </a:lstStyle>
          <a:p>
            <a:pPr>
              <a:lnSpc>
                <a:spcPct val="90000"/>
              </a:lnSpc>
              <a:spcBef>
                <a:spcPct val="0"/>
              </a:spcBef>
              <a:buClrTx/>
              <a:buFontTx/>
              <a:buAutoNum type="arabicPeriod"/>
            </a:pPr>
            <a:r>
              <a:rPr lang="en-US" altLang="es-PR">
                <a:latin typeface="Arial" panose="020B0604020202020204" pitchFamily="34" charset="0"/>
              </a:rPr>
              <a:t>Haga una lista de los conceptos que usted encuentra difícil de entender.</a:t>
            </a:r>
          </a:p>
          <a:p>
            <a:pPr>
              <a:lnSpc>
                <a:spcPct val="90000"/>
              </a:lnSpc>
              <a:spcBef>
                <a:spcPct val="0"/>
              </a:spcBef>
              <a:buClrTx/>
              <a:buFontTx/>
              <a:buAutoNum type="arabicPeriod"/>
            </a:pPr>
            <a:endParaRPr lang="en-US" altLang="es-PR">
              <a:latin typeface="Arial" panose="020B0604020202020204" pitchFamily="34" charset="0"/>
            </a:endParaRPr>
          </a:p>
          <a:p>
            <a:pPr>
              <a:lnSpc>
                <a:spcPct val="90000"/>
              </a:lnSpc>
              <a:spcBef>
                <a:spcPct val="0"/>
              </a:spcBef>
              <a:buClrTx/>
              <a:buFontTx/>
              <a:buAutoNum type="arabicPeriod"/>
            </a:pPr>
            <a:r>
              <a:rPr lang="en-US" altLang="es-PR">
                <a:latin typeface="Arial" panose="020B0604020202020204" pitchFamily="34" charset="0"/>
              </a:rPr>
              <a:t>Discuta estos términos con su compañero de clase al lado de usted.</a:t>
            </a:r>
          </a:p>
        </p:txBody>
      </p:sp>
      <p:sp>
        <p:nvSpPr>
          <p:cNvPr id="2" name="Title 1"/>
          <p:cNvSpPr>
            <a:spLocks/>
          </p:cNvSpPr>
          <p:nvPr/>
        </p:nvSpPr>
        <p:spPr bwMode="auto">
          <a:xfrm>
            <a:off x="-36513" y="836613"/>
            <a:ext cx="9180513" cy="935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1pPr>
            <a:lvl2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2pPr>
            <a:lvl3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3pPr>
            <a:lvl4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4pPr>
            <a:lvl5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9pPr>
          </a:lstStyle>
          <a:p>
            <a:pPr algn="ctr">
              <a:lnSpc>
                <a:spcPct val="120000"/>
              </a:lnSpc>
              <a:defRPr/>
            </a:pPr>
            <a:r>
              <a:rPr lang="es-PR" altLang="es-PR" sz="3000" b="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BASES REHABILITACIÓN </a:t>
            </a:r>
            <a:r>
              <a:rPr lang="es-PR" altLang="es-PR" sz="3000" b="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AVALÚO</a:t>
            </a:r>
            <a:r>
              <a:rPr lang="es-PR" altLang="es-PR" sz="2400" b="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 </a:t>
            </a:r>
            <a:br>
              <a:rPr lang="es-PR" altLang="es-PR" sz="2400" b="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</a:br>
            <a:r>
              <a:rPr lang="es-PR" altLang="es-PR" sz="3000" b="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* Lista Focalizada*</a:t>
            </a:r>
          </a:p>
        </p:txBody>
      </p:sp>
    </p:spTree>
    <p:custDataLst>
      <p:tags r:id="rId1"/>
    </p:custDataLst>
  </p:cSld>
  <p:clrMapOvr>
    <a:masterClrMapping/>
  </p:clrMapOvr>
  <p:transition spd="slow">
    <p:dissolve/>
    <p:sndAc>
      <p:stSnd>
        <p:snd r:embed="rId4" name="chimes.wav"/>
      </p:stSnd>
    </p:sndAc>
  </p:transition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2578" name="Picture 3" descr="105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1188" y="908050"/>
            <a:ext cx="8001000" cy="5276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custDataLst>
      <p:tags r:id="rId1"/>
    </p:custDataLst>
  </p:cSld>
  <p:clrMapOvr>
    <a:masterClrMapping/>
  </p:clrMapOvr>
  <p:transition spd="slow">
    <p:newsflash/>
    <p:sndAc>
      <p:stSnd>
        <p:snd r:embed="rId4" name="breeze.wav"/>
      </p:stSnd>
    </p:sndAc>
  </p:transition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4626" name="Text Box 6"/>
          <p:cNvSpPr txBox="1">
            <a:spLocks noChangeArrowheads="1"/>
          </p:cNvSpPr>
          <p:nvPr/>
        </p:nvSpPr>
        <p:spPr bwMode="auto">
          <a:xfrm>
            <a:off x="179388" y="5805488"/>
            <a:ext cx="8893175" cy="576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•"/>
              <a:tabLst>
                <a:tab pos="7485063" algn="l"/>
              </a:tabLst>
              <a:defRPr sz="28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>
              <a:spcBef>
                <a:spcPts val="300"/>
              </a:spcBef>
              <a:buClr>
                <a:schemeClr val="accent2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600">
                <a:solidFill>
                  <a:schemeClr val="accent2"/>
                </a:solidFill>
                <a:latin typeface="Georgia" panose="02040502050405020303" pitchFamily="18" charset="0"/>
              </a:defRPr>
            </a:lvl2pPr>
            <a:lvl3pPr marL="11430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tabLst>
                <a:tab pos="7485063" algn="l"/>
              </a:tabLst>
              <a:defRPr sz="2400">
                <a:solidFill>
                  <a:schemeClr val="accent1"/>
                </a:solidFill>
                <a:latin typeface="Georgia" panose="02040502050405020303" pitchFamily="18" charset="0"/>
              </a:defRPr>
            </a:lvl3pPr>
            <a:lvl4pPr marL="16002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tabLst>
                <a:tab pos="7485063" algn="l"/>
              </a:tabLst>
              <a:defRPr sz="2200">
                <a:solidFill>
                  <a:schemeClr val="accent1"/>
                </a:solidFill>
                <a:latin typeface="Georgia" panose="02040502050405020303" pitchFamily="18" charset="0"/>
              </a:defRPr>
            </a:lvl4pPr>
            <a:lvl5pPr marL="2057400" indent="-228600"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es-ES" altLang="es-PR" sz="1200" i="1">
                <a:latin typeface="Times New Roman" panose="02020603050405020304" pitchFamily="18" charset="0"/>
              </a:rPr>
              <a:t>NOTA</a:t>
            </a:r>
            <a:r>
              <a:rPr lang="es-ES" altLang="es-PR" sz="1200">
                <a:latin typeface="Times New Roman" panose="02020603050405020304" pitchFamily="18" charset="0"/>
              </a:rPr>
              <a:t>.</a:t>
            </a:r>
            <a:r>
              <a:rPr lang="es-ES" altLang="es-PR" sz="1200" b="0">
                <a:latin typeface="Times New Roman" panose="02020603050405020304" pitchFamily="18" charset="0"/>
              </a:rPr>
              <a:t> Adaptado de: “Essential Considerations in Designing a Rehabilitation Program for the Injured Patient,” por W. E. Prentice. En </a:t>
            </a:r>
            <a:r>
              <a:rPr lang="en-US" altLang="es-PR" sz="1200" i="1">
                <a:latin typeface="Times New Roman" panose="02020603050405020304" pitchFamily="18" charset="0"/>
              </a:rPr>
              <a:t>Rehabilitation Techniques for Sports Medicine and Athletic Training</a:t>
            </a:r>
            <a:r>
              <a:rPr lang="en-US" altLang="es-PR" sz="1200" b="0">
                <a:latin typeface="Times New Roman" panose="02020603050405020304" pitchFamily="18" charset="0"/>
              </a:rPr>
              <a:t>. 5ta. ed.; (p. 7), por</a:t>
            </a:r>
            <a:r>
              <a:rPr lang="es-ES" altLang="es-PR" sz="1200">
                <a:latin typeface="Times New Roman" panose="02020603050405020304" pitchFamily="18" charset="0"/>
              </a:rPr>
              <a:t> </a:t>
            </a:r>
            <a:r>
              <a:rPr lang="es-ES" altLang="es-PR" sz="1200" b="0">
                <a:latin typeface="Times New Roman" panose="02020603050405020304" pitchFamily="18" charset="0"/>
              </a:rPr>
              <a:t>W. E. Prentice (Ed.), 2011, New York, NY: McGraw-Hill, an imprint of The McGraw-Hill Companies, Inc. C</a:t>
            </a:r>
            <a:r>
              <a:rPr lang="en-US" altLang="es-PR" sz="1200" b="0">
                <a:latin typeface="Times New Roman" panose="02020603050405020304" pitchFamily="18" charset="0"/>
              </a:rPr>
              <a:t>opyright 2011 por The McGraw-Hill Companies, Inc.</a:t>
            </a:r>
          </a:p>
        </p:txBody>
      </p:sp>
      <p:pic>
        <p:nvPicPr>
          <p:cNvPr id="154627" name="Picture 11" descr="106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76225" y="836613"/>
            <a:ext cx="8589963" cy="4733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custDataLst>
      <p:tags r:id="rId1"/>
    </p:custDataLst>
  </p:cSld>
  <p:clrMapOvr>
    <a:masterClrMapping/>
  </p:clrMapOvr>
  <p:transition spd="slow">
    <p:newsflash/>
    <p:sndAc>
      <p:stSnd>
        <p:snd r:embed="rId4" name="breeze.wav"/>
      </p:stSnd>
    </p:sndAc>
  </p:transition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/>
          </p:cNvSpPr>
          <p:nvPr/>
        </p:nvSpPr>
        <p:spPr bwMode="auto">
          <a:xfrm>
            <a:off x="0" y="692150"/>
            <a:ext cx="9144000" cy="360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1pPr>
            <a:lvl2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2pPr>
            <a:lvl3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3pPr>
            <a:lvl4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4pPr>
            <a:lvl5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9pPr>
          </a:lstStyle>
          <a:p>
            <a:pPr algn="ctr">
              <a:lnSpc>
                <a:spcPct val="110000"/>
              </a:lnSpc>
              <a:defRPr/>
            </a:pPr>
            <a:r>
              <a:rPr lang="es-PR" altLang="es-PR" sz="2500" b="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PROGRAMA DE REHABILITACIÓN: </a:t>
            </a:r>
            <a:r>
              <a:rPr lang="es-PR" altLang="es-PR" sz="2500" b="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METAS</a:t>
            </a:r>
          </a:p>
        </p:txBody>
      </p:sp>
      <p:sp>
        <p:nvSpPr>
          <p:cNvPr id="3" name="Title 1"/>
          <p:cNvSpPr>
            <a:spLocks/>
          </p:cNvSpPr>
          <p:nvPr/>
        </p:nvSpPr>
        <p:spPr bwMode="auto">
          <a:xfrm>
            <a:off x="0" y="1125538"/>
            <a:ext cx="9144000" cy="50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1pPr>
            <a:lvl2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2pPr>
            <a:lvl3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3pPr>
            <a:lvl4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4pPr>
            <a:lvl5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9pPr>
          </a:lstStyle>
          <a:p>
            <a:pPr algn="ctr">
              <a:lnSpc>
                <a:spcPct val="120000"/>
              </a:lnSpc>
              <a:defRPr/>
            </a:pPr>
            <a:r>
              <a:rPr lang="es-PR" altLang="es-PR" sz="2800" b="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* A Corto y Largo Plazo*</a:t>
            </a:r>
          </a:p>
        </p:txBody>
      </p:sp>
      <p:pic>
        <p:nvPicPr>
          <p:cNvPr id="156676" name="Picture 4" descr="CURVHEAD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27088" y="1773238"/>
            <a:ext cx="7488237" cy="5762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4" name="Title 1"/>
          <p:cNvSpPr>
            <a:spLocks/>
          </p:cNvSpPr>
          <p:nvPr/>
        </p:nvSpPr>
        <p:spPr bwMode="auto">
          <a:xfrm>
            <a:off x="898525" y="1773238"/>
            <a:ext cx="7129463" cy="477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1pPr>
            <a:lvl2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2pPr>
            <a:lvl3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3pPr>
            <a:lvl4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4pPr>
            <a:lvl5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9pPr>
          </a:lstStyle>
          <a:p>
            <a:pPr algn="ctr">
              <a:lnSpc>
                <a:spcPct val="120000"/>
              </a:lnSpc>
              <a:defRPr/>
            </a:pPr>
            <a:r>
              <a:rPr lang="es-PR" altLang="es-PR" sz="2800" b="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 </a:t>
            </a:r>
            <a:r>
              <a:rPr lang="es-PR" altLang="es-PR" sz="2600" b="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Componentes o Metas a Corto Plazo</a:t>
            </a:r>
          </a:p>
        </p:txBody>
      </p:sp>
      <p:sp>
        <p:nvSpPr>
          <p:cNvPr id="156678" name="Text Box 6"/>
          <p:cNvSpPr txBox="1">
            <a:spLocks noChangeArrowheads="1"/>
          </p:cNvSpPr>
          <p:nvPr/>
        </p:nvSpPr>
        <p:spPr bwMode="auto">
          <a:xfrm>
            <a:off x="179388" y="5805488"/>
            <a:ext cx="8893175" cy="576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•"/>
              <a:tabLst>
                <a:tab pos="7485063" algn="l"/>
              </a:tabLst>
              <a:defRPr sz="28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>
              <a:spcBef>
                <a:spcPts val="300"/>
              </a:spcBef>
              <a:buClr>
                <a:schemeClr val="accent2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600">
                <a:solidFill>
                  <a:schemeClr val="accent2"/>
                </a:solidFill>
                <a:latin typeface="Georgia" panose="02040502050405020303" pitchFamily="18" charset="0"/>
              </a:defRPr>
            </a:lvl2pPr>
            <a:lvl3pPr marL="11430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tabLst>
                <a:tab pos="7485063" algn="l"/>
              </a:tabLst>
              <a:defRPr sz="2400">
                <a:solidFill>
                  <a:schemeClr val="accent1"/>
                </a:solidFill>
                <a:latin typeface="Georgia" panose="02040502050405020303" pitchFamily="18" charset="0"/>
              </a:defRPr>
            </a:lvl3pPr>
            <a:lvl4pPr marL="16002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tabLst>
                <a:tab pos="7485063" algn="l"/>
              </a:tabLst>
              <a:defRPr sz="2200">
                <a:solidFill>
                  <a:schemeClr val="accent1"/>
                </a:solidFill>
                <a:latin typeface="Georgia" panose="02040502050405020303" pitchFamily="18" charset="0"/>
              </a:defRPr>
            </a:lvl4pPr>
            <a:lvl5pPr marL="2057400" indent="-228600"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es-ES" altLang="es-PR" sz="1200" i="1">
                <a:latin typeface="Times New Roman" panose="02020603050405020304" pitchFamily="18" charset="0"/>
              </a:rPr>
              <a:t>NOTA</a:t>
            </a:r>
            <a:r>
              <a:rPr lang="es-ES" altLang="es-PR" sz="1200">
                <a:latin typeface="Times New Roman" panose="02020603050405020304" pitchFamily="18" charset="0"/>
              </a:rPr>
              <a:t>.</a:t>
            </a:r>
            <a:r>
              <a:rPr lang="es-ES" altLang="es-PR" sz="1200" b="0">
                <a:latin typeface="Times New Roman" panose="02020603050405020304" pitchFamily="18" charset="0"/>
              </a:rPr>
              <a:t> Adaptado de: “Essential Considerations in Designing a Rehabilitation Program for the Injured Patient,” por W. E. Prentice. En </a:t>
            </a:r>
            <a:r>
              <a:rPr lang="en-US" altLang="es-PR" sz="1200" i="1">
                <a:latin typeface="Times New Roman" panose="02020603050405020304" pitchFamily="18" charset="0"/>
              </a:rPr>
              <a:t>Rehabilitation Techniques for Sports Medicine and Athletic Training</a:t>
            </a:r>
            <a:r>
              <a:rPr lang="en-US" altLang="es-PR" sz="1200" b="0">
                <a:latin typeface="Times New Roman" panose="02020603050405020304" pitchFamily="18" charset="0"/>
              </a:rPr>
              <a:t>. 5ta. ed.; (p. 7), por</a:t>
            </a:r>
            <a:r>
              <a:rPr lang="es-ES" altLang="es-PR" sz="1200">
                <a:latin typeface="Times New Roman" panose="02020603050405020304" pitchFamily="18" charset="0"/>
              </a:rPr>
              <a:t> </a:t>
            </a:r>
            <a:r>
              <a:rPr lang="es-ES" altLang="es-PR" sz="1200" b="0">
                <a:latin typeface="Times New Roman" panose="02020603050405020304" pitchFamily="18" charset="0"/>
              </a:rPr>
              <a:t>W. E. Prentice (Ed.), 2011, New York, NY: McGraw-Hill, an imprint of The McGraw-Hill Companies, Inc. C</a:t>
            </a:r>
            <a:r>
              <a:rPr lang="en-US" altLang="es-PR" sz="1200" b="0">
                <a:latin typeface="Times New Roman" panose="02020603050405020304" pitchFamily="18" charset="0"/>
              </a:rPr>
              <a:t>opyright 2011 por The McGraw-Hill Companies, Inc.</a:t>
            </a:r>
          </a:p>
        </p:txBody>
      </p:sp>
      <p:sp>
        <p:nvSpPr>
          <p:cNvPr id="787473" name="Text Box 17"/>
          <p:cNvSpPr txBox="1">
            <a:spLocks noChangeArrowheads="1"/>
          </p:cNvSpPr>
          <p:nvPr/>
        </p:nvSpPr>
        <p:spPr bwMode="auto">
          <a:xfrm>
            <a:off x="539750" y="2520950"/>
            <a:ext cx="8318500" cy="1628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eaLnBrk="1" hangingPunct="1">
              <a:lnSpc>
                <a:spcPct val="90000"/>
              </a:lnSpc>
              <a:spcBef>
                <a:spcPct val="20000"/>
              </a:spcBef>
              <a:defRPr/>
            </a:pPr>
            <a:r>
              <a:rPr lang="en-US" altLang="es-PR" sz="2800">
                <a:effectLst>
                  <a:outerShdw blurRad="38100" dist="38100" dir="2700000" algn="tl">
                    <a:srgbClr val="C0C0C0"/>
                  </a:outerShdw>
                </a:effectLst>
                <a:latin typeface="Calibri" panose="020F0502020204030204" pitchFamily="34" charset="0"/>
              </a:rPr>
              <a:t>Aplicar el tratamiento inmediáto, y correcto, de los primeros auxilios ante un trauma atlétco (terapéutica aguda, o PRICER), con el fin de </a:t>
            </a:r>
            <a:r>
              <a:rPr lang="en-US" altLang="es-PR" sz="280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alibri" panose="020F0502020204030204" pitchFamily="34" charset="0"/>
              </a:rPr>
              <a:t>limitar o controlar la inflamación</a:t>
            </a:r>
            <a:endParaRPr lang="en-US" altLang="es-PR" sz="2500" b="0" i="1">
              <a:solidFill>
                <a:srgbClr val="484876"/>
              </a:solidFill>
              <a:latin typeface="Arial Black" panose="020B0A04020102020204" pitchFamily="34" charset="0"/>
            </a:endParaRPr>
          </a:p>
        </p:txBody>
      </p:sp>
      <p:pic>
        <p:nvPicPr>
          <p:cNvPr id="156680" name="Picture 18" descr="Bullets_Arrow_Blue1_Right_03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3850" y="2592388"/>
            <a:ext cx="271463" cy="266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87481" name="Text Box 25"/>
          <p:cNvSpPr txBox="1">
            <a:spLocks noChangeArrowheads="1"/>
          </p:cNvSpPr>
          <p:nvPr/>
        </p:nvSpPr>
        <p:spPr bwMode="auto">
          <a:xfrm>
            <a:off x="539750" y="4221163"/>
            <a:ext cx="83185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eaLnBrk="1" hangingPunct="1">
              <a:lnSpc>
                <a:spcPct val="90000"/>
              </a:lnSpc>
              <a:spcBef>
                <a:spcPct val="20000"/>
              </a:spcBef>
              <a:defRPr/>
            </a:pPr>
            <a:r>
              <a:rPr lang="en-US" altLang="es-PR" sz="2800">
                <a:effectLst>
                  <a:outerShdw blurRad="38100" dist="38100" dir="2700000" algn="tl">
                    <a:srgbClr val="C0C0C0"/>
                  </a:outerShdw>
                </a:effectLst>
                <a:latin typeface="Calibri" panose="020F0502020204030204" pitchFamily="34" charset="0"/>
              </a:rPr>
              <a:t>Reducir o minimizar el </a:t>
            </a:r>
            <a:r>
              <a:rPr lang="en-US" altLang="es-PR" sz="280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alibri" panose="020F0502020204030204" pitchFamily="34" charset="0"/>
              </a:rPr>
              <a:t>dolor</a:t>
            </a:r>
            <a:endParaRPr lang="en-US" altLang="es-PR" sz="2500" b="0" i="1">
              <a:solidFill>
                <a:srgbClr val="484876"/>
              </a:solidFill>
              <a:latin typeface="Arial Black" panose="020B0A04020102020204" pitchFamily="34" charset="0"/>
            </a:endParaRPr>
          </a:p>
        </p:txBody>
      </p:sp>
      <p:pic>
        <p:nvPicPr>
          <p:cNvPr id="156682" name="Picture 26" descr="Bullets_Arrow_Blue1_Right_03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3850" y="4292600"/>
            <a:ext cx="271463" cy="266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87483" name="Text Box 27"/>
          <p:cNvSpPr txBox="1">
            <a:spLocks noChangeArrowheads="1"/>
          </p:cNvSpPr>
          <p:nvPr/>
        </p:nvSpPr>
        <p:spPr bwMode="auto">
          <a:xfrm>
            <a:off x="539750" y="4800600"/>
            <a:ext cx="8677275" cy="860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eaLnBrk="1" hangingPunct="1">
              <a:lnSpc>
                <a:spcPct val="90000"/>
              </a:lnSpc>
              <a:spcBef>
                <a:spcPct val="20000"/>
              </a:spcBef>
              <a:defRPr/>
            </a:pPr>
            <a:r>
              <a:rPr lang="en-US" altLang="es-PR" sz="2800">
                <a:effectLst>
                  <a:outerShdw blurRad="38100" dist="38100" dir="2700000" algn="tl">
                    <a:srgbClr val="C0C0C0"/>
                  </a:outerShdw>
                </a:effectLst>
                <a:latin typeface="Calibri" panose="020F0502020204030204" pitchFamily="34" charset="0"/>
              </a:rPr>
              <a:t>Establecer la </a:t>
            </a:r>
            <a:r>
              <a:rPr lang="en-US" altLang="es-PR" sz="280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alibri" panose="020F0502020204030204" pitchFamily="34" charset="0"/>
              </a:rPr>
              <a:t>estabilidad del complejo lumbo-pélvico-cadera</a:t>
            </a:r>
            <a:r>
              <a:rPr lang="en-US" altLang="es-PR" sz="2800">
                <a:effectLst>
                  <a:outerShdw blurRad="38100" dist="38100" dir="2700000" algn="tl">
                    <a:srgbClr val="C0C0C0"/>
                  </a:outerShdw>
                </a:effectLst>
                <a:latin typeface="Calibri" panose="020F0502020204030204" pitchFamily="34" charset="0"/>
              </a:rPr>
              <a:t> (core)</a:t>
            </a:r>
            <a:endParaRPr lang="en-US" altLang="es-PR" sz="2500" b="0" i="1">
              <a:latin typeface="Arial Black" panose="020B0A04020102020204" pitchFamily="34" charset="0"/>
            </a:endParaRPr>
          </a:p>
        </p:txBody>
      </p:sp>
      <p:pic>
        <p:nvPicPr>
          <p:cNvPr id="156684" name="Picture 28" descr="Bullets_Arrow_Blue1_Right_03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3850" y="4872038"/>
            <a:ext cx="271463" cy="266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custDataLst>
      <p:tags r:id="rId1"/>
    </p:custDataLst>
  </p:cSld>
  <p:clrMapOvr>
    <a:masterClrMapping/>
  </p:clrMapOvr>
  <p:transition spd="slow">
    <p:newsflash/>
    <p:sndAc>
      <p:stSnd>
        <p:snd r:embed="rId4" name="breeze.wav"/>
      </p:stSnd>
    </p:sndAc>
  </p:transition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/>
          </p:cNvSpPr>
          <p:nvPr/>
        </p:nvSpPr>
        <p:spPr bwMode="auto">
          <a:xfrm>
            <a:off x="0" y="692150"/>
            <a:ext cx="9144000" cy="360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1pPr>
            <a:lvl2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2pPr>
            <a:lvl3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3pPr>
            <a:lvl4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4pPr>
            <a:lvl5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9pPr>
          </a:lstStyle>
          <a:p>
            <a:pPr algn="ctr">
              <a:lnSpc>
                <a:spcPct val="110000"/>
              </a:lnSpc>
              <a:defRPr/>
            </a:pPr>
            <a:r>
              <a:rPr lang="es-PR" altLang="es-PR" sz="2500" b="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PROGRAMA DE REHABILITACIÓN: </a:t>
            </a:r>
            <a:r>
              <a:rPr lang="es-PR" altLang="es-PR" sz="2500" b="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METAS</a:t>
            </a:r>
          </a:p>
        </p:txBody>
      </p:sp>
      <p:sp>
        <p:nvSpPr>
          <p:cNvPr id="3" name="Title 1"/>
          <p:cNvSpPr>
            <a:spLocks/>
          </p:cNvSpPr>
          <p:nvPr/>
        </p:nvSpPr>
        <p:spPr bwMode="auto">
          <a:xfrm>
            <a:off x="0" y="1125538"/>
            <a:ext cx="9144000" cy="50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1pPr>
            <a:lvl2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2pPr>
            <a:lvl3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3pPr>
            <a:lvl4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4pPr>
            <a:lvl5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9pPr>
          </a:lstStyle>
          <a:p>
            <a:pPr algn="ctr">
              <a:lnSpc>
                <a:spcPct val="120000"/>
              </a:lnSpc>
              <a:defRPr/>
            </a:pPr>
            <a:r>
              <a:rPr lang="es-PR" altLang="es-PR" sz="2800" b="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* A Corto y Largo Plazo*</a:t>
            </a:r>
          </a:p>
        </p:txBody>
      </p:sp>
      <p:pic>
        <p:nvPicPr>
          <p:cNvPr id="158724" name="Picture 4" descr="CURVHEAD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27088" y="1773238"/>
            <a:ext cx="7488237" cy="5762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4" name="Title 1"/>
          <p:cNvSpPr>
            <a:spLocks/>
          </p:cNvSpPr>
          <p:nvPr/>
        </p:nvSpPr>
        <p:spPr bwMode="auto">
          <a:xfrm>
            <a:off x="898525" y="1773238"/>
            <a:ext cx="7129463" cy="477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1pPr>
            <a:lvl2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2pPr>
            <a:lvl3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3pPr>
            <a:lvl4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4pPr>
            <a:lvl5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9pPr>
          </a:lstStyle>
          <a:p>
            <a:pPr algn="ctr">
              <a:lnSpc>
                <a:spcPct val="120000"/>
              </a:lnSpc>
              <a:defRPr/>
            </a:pPr>
            <a:r>
              <a:rPr lang="es-PR" altLang="es-PR" sz="2800" b="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 </a:t>
            </a:r>
            <a:r>
              <a:rPr lang="es-PR" altLang="es-PR" sz="2600" b="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Componentes o Metas a Corto Plazo</a:t>
            </a:r>
          </a:p>
        </p:txBody>
      </p:sp>
      <p:sp>
        <p:nvSpPr>
          <p:cNvPr id="158726" name="Text Box 6"/>
          <p:cNvSpPr txBox="1">
            <a:spLocks noChangeArrowheads="1"/>
          </p:cNvSpPr>
          <p:nvPr/>
        </p:nvSpPr>
        <p:spPr bwMode="auto">
          <a:xfrm>
            <a:off x="179388" y="5805488"/>
            <a:ext cx="8893175" cy="576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•"/>
              <a:tabLst>
                <a:tab pos="7485063" algn="l"/>
              </a:tabLst>
              <a:defRPr sz="28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>
              <a:spcBef>
                <a:spcPts val="300"/>
              </a:spcBef>
              <a:buClr>
                <a:schemeClr val="accent2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600">
                <a:solidFill>
                  <a:schemeClr val="accent2"/>
                </a:solidFill>
                <a:latin typeface="Georgia" panose="02040502050405020303" pitchFamily="18" charset="0"/>
              </a:defRPr>
            </a:lvl2pPr>
            <a:lvl3pPr marL="11430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tabLst>
                <a:tab pos="7485063" algn="l"/>
              </a:tabLst>
              <a:defRPr sz="2400">
                <a:solidFill>
                  <a:schemeClr val="accent1"/>
                </a:solidFill>
                <a:latin typeface="Georgia" panose="02040502050405020303" pitchFamily="18" charset="0"/>
              </a:defRPr>
            </a:lvl3pPr>
            <a:lvl4pPr marL="16002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tabLst>
                <a:tab pos="7485063" algn="l"/>
              </a:tabLst>
              <a:defRPr sz="2200">
                <a:solidFill>
                  <a:schemeClr val="accent1"/>
                </a:solidFill>
                <a:latin typeface="Georgia" panose="02040502050405020303" pitchFamily="18" charset="0"/>
              </a:defRPr>
            </a:lvl4pPr>
            <a:lvl5pPr marL="2057400" indent="-228600"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es-ES" altLang="es-PR" sz="1200" i="1">
                <a:latin typeface="Times New Roman" panose="02020603050405020304" pitchFamily="18" charset="0"/>
              </a:rPr>
              <a:t>NOTA</a:t>
            </a:r>
            <a:r>
              <a:rPr lang="es-ES" altLang="es-PR" sz="1200">
                <a:latin typeface="Times New Roman" panose="02020603050405020304" pitchFamily="18" charset="0"/>
              </a:rPr>
              <a:t>.</a:t>
            </a:r>
            <a:r>
              <a:rPr lang="es-ES" altLang="es-PR" sz="1200" b="0">
                <a:latin typeface="Times New Roman" panose="02020603050405020304" pitchFamily="18" charset="0"/>
              </a:rPr>
              <a:t> Adaptado de: “Essential Considerations in Designing a Rehabilitation Program for the Injured Patient,” por W. E. Prentice. En </a:t>
            </a:r>
            <a:r>
              <a:rPr lang="en-US" altLang="es-PR" sz="1200" i="1">
                <a:latin typeface="Times New Roman" panose="02020603050405020304" pitchFamily="18" charset="0"/>
              </a:rPr>
              <a:t>Rehabilitation Techniques for Sports Medicine and Athletic Training</a:t>
            </a:r>
            <a:r>
              <a:rPr lang="en-US" altLang="es-PR" sz="1200" b="0">
                <a:latin typeface="Times New Roman" panose="02020603050405020304" pitchFamily="18" charset="0"/>
              </a:rPr>
              <a:t>. 5ta. ed.; (p. 7), por</a:t>
            </a:r>
            <a:r>
              <a:rPr lang="es-ES" altLang="es-PR" sz="1200">
                <a:latin typeface="Times New Roman" panose="02020603050405020304" pitchFamily="18" charset="0"/>
              </a:rPr>
              <a:t> </a:t>
            </a:r>
            <a:r>
              <a:rPr lang="es-ES" altLang="es-PR" sz="1200" b="0">
                <a:latin typeface="Times New Roman" panose="02020603050405020304" pitchFamily="18" charset="0"/>
              </a:rPr>
              <a:t>W. E. Prentice (Ed.), 2011, New York, NY: McGraw-Hill, an imprint of The McGraw-Hill Companies, Inc. C</a:t>
            </a:r>
            <a:r>
              <a:rPr lang="en-US" altLang="es-PR" sz="1200" b="0">
                <a:latin typeface="Times New Roman" panose="02020603050405020304" pitchFamily="18" charset="0"/>
              </a:rPr>
              <a:t>opyright 2011 por The McGraw-Hill Companies, Inc.</a:t>
            </a:r>
          </a:p>
        </p:txBody>
      </p:sp>
      <p:sp>
        <p:nvSpPr>
          <p:cNvPr id="789511" name="Text Box 7"/>
          <p:cNvSpPr txBox="1">
            <a:spLocks noChangeArrowheads="1"/>
          </p:cNvSpPr>
          <p:nvPr/>
        </p:nvSpPr>
        <p:spPr bwMode="auto">
          <a:xfrm>
            <a:off x="539750" y="2520950"/>
            <a:ext cx="83185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eaLnBrk="1" hangingPunct="1">
              <a:lnSpc>
                <a:spcPct val="90000"/>
              </a:lnSpc>
              <a:spcBef>
                <a:spcPct val="20000"/>
              </a:spcBef>
              <a:defRPr/>
            </a:pPr>
            <a:r>
              <a:rPr lang="en-US" altLang="es-PR" sz="2800">
                <a:effectLst>
                  <a:outerShdw blurRad="38100" dist="38100" dir="2700000" algn="tl">
                    <a:srgbClr val="C0C0C0"/>
                  </a:outerShdw>
                </a:effectLst>
                <a:latin typeface="Calibri" panose="020F0502020204030204" pitchFamily="34" charset="0"/>
              </a:rPr>
              <a:t>Restablecer el </a:t>
            </a:r>
            <a:r>
              <a:rPr lang="en-US" altLang="es-PR" sz="280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alibri" panose="020F0502020204030204" pitchFamily="34" charset="0"/>
              </a:rPr>
              <a:t>control neuromuscular</a:t>
            </a:r>
            <a:endParaRPr lang="en-US" altLang="es-PR" sz="2500" b="0" i="1">
              <a:solidFill>
                <a:srgbClr val="484876"/>
              </a:solidFill>
              <a:latin typeface="Arial Black" panose="020B0A04020102020204" pitchFamily="34" charset="0"/>
            </a:endParaRPr>
          </a:p>
        </p:txBody>
      </p:sp>
      <p:pic>
        <p:nvPicPr>
          <p:cNvPr id="158728" name="Picture 8" descr="Bullets_Arrow_Blue1_Right_03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3850" y="2592388"/>
            <a:ext cx="271463" cy="266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89513" name="Text Box 9"/>
          <p:cNvSpPr txBox="1">
            <a:spLocks noChangeArrowheads="1"/>
          </p:cNvSpPr>
          <p:nvPr/>
        </p:nvSpPr>
        <p:spPr bwMode="auto">
          <a:xfrm>
            <a:off x="539750" y="3960813"/>
            <a:ext cx="83185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eaLnBrk="1" hangingPunct="1">
              <a:lnSpc>
                <a:spcPct val="90000"/>
              </a:lnSpc>
              <a:spcBef>
                <a:spcPct val="20000"/>
              </a:spcBef>
              <a:defRPr/>
            </a:pPr>
            <a:r>
              <a:rPr lang="en-US" altLang="es-PR" sz="2800">
                <a:effectLst>
                  <a:outerShdw blurRad="38100" dist="38100" dir="2700000" algn="tl">
                    <a:srgbClr val="C0C0C0"/>
                  </a:outerShdw>
                </a:effectLst>
                <a:latin typeface="Calibri" panose="020F0502020204030204" pitchFamily="34" charset="0"/>
              </a:rPr>
              <a:t>Restaurar el </a:t>
            </a:r>
            <a:r>
              <a:rPr lang="en-US" altLang="es-PR" sz="280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alibri" panose="020F0502020204030204" pitchFamily="34" charset="0"/>
              </a:rPr>
              <a:t>arco de movimiento completo</a:t>
            </a:r>
            <a:endParaRPr lang="en-US" altLang="es-PR" sz="2500" b="0" i="1">
              <a:solidFill>
                <a:srgbClr val="484876"/>
              </a:solidFill>
              <a:latin typeface="Arial Black" panose="020B0A04020102020204" pitchFamily="34" charset="0"/>
            </a:endParaRPr>
          </a:p>
        </p:txBody>
      </p:sp>
      <p:pic>
        <p:nvPicPr>
          <p:cNvPr id="158730" name="Picture 10" descr="Bullets_Arrow_Blue1_Right_03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3850" y="4032250"/>
            <a:ext cx="271463" cy="266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89515" name="Text Box 11"/>
          <p:cNvSpPr txBox="1">
            <a:spLocks noChangeArrowheads="1"/>
          </p:cNvSpPr>
          <p:nvPr/>
        </p:nvSpPr>
        <p:spPr bwMode="auto">
          <a:xfrm>
            <a:off x="574675" y="3068638"/>
            <a:ext cx="8318500" cy="860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eaLnBrk="1" hangingPunct="1">
              <a:lnSpc>
                <a:spcPct val="90000"/>
              </a:lnSpc>
              <a:spcBef>
                <a:spcPct val="20000"/>
              </a:spcBef>
              <a:defRPr/>
            </a:pPr>
            <a:r>
              <a:rPr lang="en-US" altLang="es-PR" sz="2800">
                <a:effectLst>
                  <a:outerShdw blurRad="38100" dist="38100" dir="2700000" algn="tl">
                    <a:srgbClr val="C0C0C0"/>
                  </a:outerShdw>
                </a:effectLst>
                <a:latin typeface="Calibri" panose="020F0502020204030204" pitchFamily="34" charset="0"/>
              </a:rPr>
              <a:t>Mejorar la estabilidad postural (</a:t>
            </a:r>
            <a:r>
              <a:rPr lang="en-US" altLang="es-PR" sz="280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alibri" panose="020F0502020204030204" pitchFamily="34" charset="0"/>
              </a:rPr>
              <a:t>equilibrio ortostático</a:t>
            </a:r>
            <a:r>
              <a:rPr lang="en-US" altLang="es-PR" sz="2800">
                <a:effectLst>
                  <a:outerShdw blurRad="38100" dist="38100" dir="2700000" algn="tl">
                    <a:srgbClr val="C0C0C0"/>
                  </a:outerShdw>
                </a:effectLst>
                <a:latin typeface="Calibri" panose="020F0502020204030204" pitchFamily="34" charset="0"/>
              </a:rPr>
              <a:t>), así como el </a:t>
            </a:r>
            <a:r>
              <a:rPr lang="en-US" altLang="es-PR" sz="280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alibri" panose="020F0502020204030204" pitchFamily="34" charset="0"/>
              </a:rPr>
              <a:t>balance</a:t>
            </a:r>
            <a:endParaRPr lang="en-US" altLang="es-PR" sz="2500" b="0" i="1">
              <a:solidFill>
                <a:srgbClr val="484876"/>
              </a:solidFill>
              <a:latin typeface="Arial Black" panose="020B0A04020102020204" pitchFamily="34" charset="0"/>
            </a:endParaRPr>
          </a:p>
        </p:txBody>
      </p:sp>
      <p:pic>
        <p:nvPicPr>
          <p:cNvPr id="158732" name="Picture 12" descr="Bullets_Arrow_Blue1_Right_03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3850" y="3140075"/>
            <a:ext cx="271463" cy="266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89517" name="Text Box 13"/>
          <p:cNvSpPr txBox="1">
            <a:spLocks noChangeArrowheads="1"/>
          </p:cNvSpPr>
          <p:nvPr/>
        </p:nvSpPr>
        <p:spPr bwMode="auto">
          <a:xfrm>
            <a:off x="539750" y="4581525"/>
            <a:ext cx="8318500" cy="1244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eaLnBrk="1" hangingPunct="1">
              <a:lnSpc>
                <a:spcPct val="90000"/>
              </a:lnSpc>
              <a:spcBef>
                <a:spcPct val="20000"/>
              </a:spcBef>
              <a:defRPr/>
            </a:pPr>
            <a:r>
              <a:rPr lang="en-US" altLang="es-PR" sz="2800">
                <a:effectLst>
                  <a:outerShdw blurRad="38100" dist="38100" dir="2700000" algn="tl">
                    <a:srgbClr val="C0C0C0"/>
                  </a:outerShdw>
                </a:effectLst>
                <a:latin typeface="Calibri" panose="020F0502020204030204" pitchFamily="34" charset="0"/>
              </a:rPr>
              <a:t>Restaurar, o aumentar, la </a:t>
            </a:r>
            <a:r>
              <a:rPr lang="en-US" altLang="es-PR" sz="2600" b="0"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</a:rPr>
              <a:t>aptitud muscular</a:t>
            </a:r>
            <a:r>
              <a:rPr lang="en-US" altLang="es-PR" sz="2800">
                <a:effectLst>
                  <a:outerShdw blurRad="38100" dist="38100" dir="2700000" algn="tl">
                    <a:srgbClr val="C0C0C0"/>
                  </a:outerShdw>
                </a:effectLst>
                <a:latin typeface="Calibri" panose="020F0502020204030204" pitchFamily="34" charset="0"/>
              </a:rPr>
              <a:t>: </a:t>
            </a:r>
            <a:r>
              <a:rPr lang="en-US" altLang="es-PR" sz="280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alibri" panose="020F0502020204030204" pitchFamily="34" charset="0"/>
              </a:rPr>
              <a:t>Fortaleza muscular</a:t>
            </a:r>
            <a:r>
              <a:rPr lang="en-US" altLang="es-PR" sz="2800">
                <a:effectLst>
                  <a:outerShdw blurRad="38100" dist="38100" dir="2700000" algn="tl">
                    <a:srgbClr val="C0C0C0"/>
                  </a:outerShdw>
                </a:effectLst>
                <a:latin typeface="Calibri" panose="020F0502020204030204" pitchFamily="34" charset="0"/>
              </a:rPr>
              <a:t>, </a:t>
            </a:r>
            <a:r>
              <a:rPr lang="en-US" altLang="es-PR" sz="280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alibri" panose="020F0502020204030204" pitchFamily="34" charset="0"/>
              </a:rPr>
              <a:t>tolerancia muscular</a:t>
            </a:r>
            <a:r>
              <a:rPr lang="en-US" altLang="es-PR" sz="2800">
                <a:effectLst>
                  <a:outerShdw blurRad="38100" dist="38100" dir="2700000" algn="tl">
                    <a:srgbClr val="C0C0C0"/>
                  </a:outerShdw>
                </a:effectLst>
                <a:latin typeface="Calibri" panose="020F0502020204030204" pitchFamily="34" charset="0"/>
              </a:rPr>
              <a:t> y </a:t>
            </a:r>
            <a:r>
              <a:rPr lang="en-US" altLang="es-PR" sz="280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alibri" panose="020F0502020204030204" pitchFamily="34" charset="0"/>
              </a:rPr>
              <a:t>potencia muscular</a:t>
            </a:r>
            <a:endParaRPr lang="en-US" altLang="es-PR" sz="2500" b="0" i="1">
              <a:solidFill>
                <a:srgbClr val="484876"/>
              </a:solidFill>
              <a:latin typeface="Arial Black" panose="020B0A04020102020204" pitchFamily="34" charset="0"/>
            </a:endParaRPr>
          </a:p>
        </p:txBody>
      </p:sp>
      <p:pic>
        <p:nvPicPr>
          <p:cNvPr id="158734" name="Picture 14" descr="Bullets_Arrow_Blue1_Right_03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3850" y="4652963"/>
            <a:ext cx="271463" cy="266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custDataLst>
      <p:tags r:id="rId1"/>
    </p:custDataLst>
  </p:cSld>
  <p:clrMapOvr>
    <a:masterClrMapping/>
  </p:clrMapOvr>
  <p:transition spd="slow">
    <p:newsflash/>
    <p:sndAc>
      <p:stSnd>
        <p:snd r:embed="rId4" name="breeze.wav"/>
      </p:stSnd>
    </p:sndAc>
  </p:transition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/>
          </p:cNvSpPr>
          <p:nvPr/>
        </p:nvSpPr>
        <p:spPr bwMode="auto">
          <a:xfrm>
            <a:off x="0" y="692150"/>
            <a:ext cx="9144000" cy="360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1pPr>
            <a:lvl2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2pPr>
            <a:lvl3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3pPr>
            <a:lvl4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4pPr>
            <a:lvl5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9pPr>
          </a:lstStyle>
          <a:p>
            <a:pPr algn="ctr">
              <a:lnSpc>
                <a:spcPct val="110000"/>
              </a:lnSpc>
              <a:defRPr/>
            </a:pPr>
            <a:r>
              <a:rPr lang="es-PR" altLang="es-PR" sz="2500" b="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PROGRAMA DE REHABILITACIÓN: </a:t>
            </a:r>
            <a:r>
              <a:rPr lang="es-PR" altLang="es-PR" sz="2500" b="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METAS</a:t>
            </a:r>
          </a:p>
        </p:txBody>
      </p:sp>
      <p:sp>
        <p:nvSpPr>
          <p:cNvPr id="3" name="Title 1"/>
          <p:cNvSpPr>
            <a:spLocks/>
          </p:cNvSpPr>
          <p:nvPr/>
        </p:nvSpPr>
        <p:spPr bwMode="auto">
          <a:xfrm>
            <a:off x="0" y="1125538"/>
            <a:ext cx="9144000" cy="50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1pPr>
            <a:lvl2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2pPr>
            <a:lvl3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3pPr>
            <a:lvl4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4pPr>
            <a:lvl5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9pPr>
          </a:lstStyle>
          <a:p>
            <a:pPr algn="ctr">
              <a:lnSpc>
                <a:spcPct val="120000"/>
              </a:lnSpc>
              <a:defRPr/>
            </a:pPr>
            <a:r>
              <a:rPr lang="es-PR" altLang="es-PR" sz="2800" b="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* A Corto y Largo Plazo*</a:t>
            </a:r>
          </a:p>
        </p:txBody>
      </p:sp>
      <p:pic>
        <p:nvPicPr>
          <p:cNvPr id="160772" name="Picture 4" descr="CURVHEAD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27088" y="1773238"/>
            <a:ext cx="7488237" cy="5762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4" name="Title 1"/>
          <p:cNvSpPr>
            <a:spLocks/>
          </p:cNvSpPr>
          <p:nvPr/>
        </p:nvSpPr>
        <p:spPr bwMode="auto">
          <a:xfrm>
            <a:off x="898525" y="1773238"/>
            <a:ext cx="7129463" cy="477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1pPr>
            <a:lvl2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2pPr>
            <a:lvl3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3pPr>
            <a:lvl4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4pPr>
            <a:lvl5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9pPr>
          </a:lstStyle>
          <a:p>
            <a:pPr algn="ctr">
              <a:lnSpc>
                <a:spcPct val="120000"/>
              </a:lnSpc>
              <a:defRPr/>
            </a:pPr>
            <a:r>
              <a:rPr lang="es-PR" altLang="es-PR" sz="2800" b="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 </a:t>
            </a:r>
            <a:r>
              <a:rPr lang="es-PR" altLang="es-PR" sz="2600" b="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Componentes o Metas a Corto Plazo</a:t>
            </a:r>
          </a:p>
        </p:txBody>
      </p:sp>
      <p:sp>
        <p:nvSpPr>
          <p:cNvPr id="160774" name="Text Box 6"/>
          <p:cNvSpPr txBox="1">
            <a:spLocks noChangeArrowheads="1"/>
          </p:cNvSpPr>
          <p:nvPr/>
        </p:nvSpPr>
        <p:spPr bwMode="auto">
          <a:xfrm>
            <a:off x="179388" y="5805488"/>
            <a:ext cx="8893175" cy="576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•"/>
              <a:tabLst>
                <a:tab pos="7485063" algn="l"/>
              </a:tabLst>
              <a:defRPr sz="28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>
              <a:spcBef>
                <a:spcPts val="300"/>
              </a:spcBef>
              <a:buClr>
                <a:schemeClr val="accent2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600">
                <a:solidFill>
                  <a:schemeClr val="accent2"/>
                </a:solidFill>
                <a:latin typeface="Georgia" panose="02040502050405020303" pitchFamily="18" charset="0"/>
              </a:defRPr>
            </a:lvl2pPr>
            <a:lvl3pPr marL="11430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tabLst>
                <a:tab pos="7485063" algn="l"/>
              </a:tabLst>
              <a:defRPr sz="2400">
                <a:solidFill>
                  <a:schemeClr val="accent1"/>
                </a:solidFill>
                <a:latin typeface="Georgia" panose="02040502050405020303" pitchFamily="18" charset="0"/>
              </a:defRPr>
            </a:lvl3pPr>
            <a:lvl4pPr marL="16002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tabLst>
                <a:tab pos="7485063" algn="l"/>
              </a:tabLst>
              <a:defRPr sz="2200">
                <a:solidFill>
                  <a:schemeClr val="accent1"/>
                </a:solidFill>
                <a:latin typeface="Georgia" panose="02040502050405020303" pitchFamily="18" charset="0"/>
              </a:defRPr>
            </a:lvl4pPr>
            <a:lvl5pPr marL="2057400" indent="-228600"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es-ES" altLang="es-PR" sz="1200" i="1">
                <a:latin typeface="Times New Roman" panose="02020603050405020304" pitchFamily="18" charset="0"/>
              </a:rPr>
              <a:t>NOTA</a:t>
            </a:r>
            <a:r>
              <a:rPr lang="es-ES" altLang="es-PR" sz="1200">
                <a:latin typeface="Times New Roman" panose="02020603050405020304" pitchFamily="18" charset="0"/>
              </a:rPr>
              <a:t>.</a:t>
            </a:r>
            <a:r>
              <a:rPr lang="es-ES" altLang="es-PR" sz="1200" b="0">
                <a:latin typeface="Times New Roman" panose="02020603050405020304" pitchFamily="18" charset="0"/>
              </a:rPr>
              <a:t> Adaptado de: “Essential Considerations in Designing a Rehabilitation Program for the Injured Patient,” por W. E. Prentice. En </a:t>
            </a:r>
            <a:r>
              <a:rPr lang="en-US" altLang="es-PR" sz="1200" i="1">
                <a:latin typeface="Times New Roman" panose="02020603050405020304" pitchFamily="18" charset="0"/>
              </a:rPr>
              <a:t>Rehabilitation Techniques for Sports Medicine and Athletic Training</a:t>
            </a:r>
            <a:r>
              <a:rPr lang="en-US" altLang="es-PR" sz="1200" b="0">
                <a:latin typeface="Times New Roman" panose="02020603050405020304" pitchFamily="18" charset="0"/>
              </a:rPr>
              <a:t>. 5ta. ed.; (p. 7), por</a:t>
            </a:r>
            <a:r>
              <a:rPr lang="es-ES" altLang="es-PR" sz="1200">
                <a:latin typeface="Times New Roman" panose="02020603050405020304" pitchFamily="18" charset="0"/>
              </a:rPr>
              <a:t> </a:t>
            </a:r>
            <a:r>
              <a:rPr lang="es-ES" altLang="es-PR" sz="1200" b="0">
                <a:latin typeface="Times New Roman" panose="02020603050405020304" pitchFamily="18" charset="0"/>
              </a:rPr>
              <a:t>W. E. Prentice (Ed.), 2011, New York, NY: McGraw-Hill, an imprint of The McGraw-Hill Companies, Inc. C</a:t>
            </a:r>
            <a:r>
              <a:rPr lang="en-US" altLang="es-PR" sz="1200" b="0">
                <a:latin typeface="Times New Roman" panose="02020603050405020304" pitchFamily="18" charset="0"/>
              </a:rPr>
              <a:t>opyright 2011 por The McGraw-Hill Companies, Inc.</a:t>
            </a:r>
          </a:p>
        </p:txBody>
      </p:sp>
      <p:sp>
        <p:nvSpPr>
          <p:cNvPr id="793607" name="Text Box 7"/>
          <p:cNvSpPr txBox="1">
            <a:spLocks noChangeArrowheads="1"/>
          </p:cNvSpPr>
          <p:nvPr/>
        </p:nvSpPr>
        <p:spPr bwMode="auto">
          <a:xfrm>
            <a:off x="539750" y="2520950"/>
            <a:ext cx="83185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eaLnBrk="1" hangingPunct="1">
              <a:lnSpc>
                <a:spcPct val="90000"/>
              </a:lnSpc>
              <a:spcBef>
                <a:spcPct val="20000"/>
              </a:spcBef>
              <a:defRPr/>
            </a:pPr>
            <a:r>
              <a:rPr lang="en-US" altLang="es-PR" sz="2800">
                <a:effectLst>
                  <a:outerShdw blurRad="38100" dist="38100" dir="2700000" algn="tl">
                    <a:srgbClr val="C0C0C0"/>
                  </a:outerShdw>
                </a:effectLst>
                <a:latin typeface="Calibri" panose="020F0502020204030204" pitchFamily="34" charset="0"/>
              </a:rPr>
              <a:t>Mantener la </a:t>
            </a:r>
            <a:r>
              <a:rPr lang="en-US" altLang="es-PR" sz="280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alibri" panose="020F0502020204030204" pitchFamily="34" charset="0"/>
              </a:rPr>
              <a:t>aptitud cardiorrespiratoria</a:t>
            </a:r>
            <a:endParaRPr lang="en-US" altLang="es-PR" sz="2500" b="0" i="1">
              <a:solidFill>
                <a:srgbClr val="484876"/>
              </a:solidFill>
              <a:latin typeface="Arial Black" panose="020B0A04020102020204" pitchFamily="34" charset="0"/>
            </a:endParaRPr>
          </a:p>
        </p:txBody>
      </p:sp>
      <p:pic>
        <p:nvPicPr>
          <p:cNvPr id="160776" name="Picture 8" descr="Bullets_Arrow_Blue1_Right_03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3850" y="2592388"/>
            <a:ext cx="271463" cy="266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93611" name="Text Box 11"/>
          <p:cNvSpPr txBox="1">
            <a:spLocks noChangeArrowheads="1"/>
          </p:cNvSpPr>
          <p:nvPr/>
        </p:nvSpPr>
        <p:spPr bwMode="auto">
          <a:xfrm>
            <a:off x="574675" y="3068638"/>
            <a:ext cx="8318500" cy="860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eaLnBrk="1" hangingPunct="1">
              <a:lnSpc>
                <a:spcPct val="90000"/>
              </a:lnSpc>
              <a:spcBef>
                <a:spcPct val="20000"/>
              </a:spcBef>
              <a:defRPr/>
            </a:pPr>
            <a:r>
              <a:rPr lang="en-US" altLang="es-PR" sz="2800">
                <a:effectLst>
                  <a:outerShdw blurRad="38100" dist="38100" dir="2700000" algn="tl">
                    <a:srgbClr val="C0C0C0"/>
                  </a:outerShdw>
                </a:effectLst>
                <a:latin typeface="Calibri" panose="020F0502020204030204" pitchFamily="34" charset="0"/>
              </a:rPr>
              <a:t>Incorporar las </a:t>
            </a:r>
            <a:r>
              <a:rPr lang="en-US" altLang="es-PR" sz="280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alibri" panose="020F0502020204030204" pitchFamily="34" charset="0"/>
              </a:rPr>
              <a:t>PROGRESIONES FUNCIONALES</a:t>
            </a:r>
            <a:r>
              <a:rPr lang="en-US" altLang="es-PR" sz="2800">
                <a:effectLst>
                  <a:outerShdw blurRad="38100" dist="38100" dir="2700000" algn="tl">
                    <a:srgbClr val="C0C0C0"/>
                  </a:outerShdw>
                </a:effectLst>
                <a:latin typeface="Calibri" panose="020F0502020204030204" pitchFamily="34" charset="0"/>
              </a:rPr>
              <a:t> (</a:t>
            </a:r>
            <a:r>
              <a:rPr lang="en-US" altLang="es-PR" sz="280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alibri" panose="020F0502020204030204" pitchFamily="34" charset="0"/>
              </a:rPr>
              <a:t>EVOLUCIÓN FUNCIONAL</a:t>
            </a:r>
            <a:r>
              <a:rPr lang="en-US" altLang="es-PR" sz="2800">
                <a:effectLst>
                  <a:outerShdw blurRad="38100" dist="38100" dir="2700000" algn="tl">
                    <a:srgbClr val="C0C0C0"/>
                  </a:outerShdw>
                </a:effectLst>
                <a:latin typeface="Calibri" panose="020F0502020204030204" pitchFamily="34" charset="0"/>
              </a:rPr>
              <a:t>) apropiadas</a:t>
            </a:r>
            <a:endParaRPr lang="en-US" altLang="es-PR" sz="2500" b="0" i="1">
              <a:solidFill>
                <a:srgbClr val="484876"/>
              </a:solidFill>
              <a:latin typeface="Arial Black" panose="020B0A04020102020204" pitchFamily="34" charset="0"/>
            </a:endParaRPr>
          </a:p>
        </p:txBody>
      </p:sp>
      <p:pic>
        <p:nvPicPr>
          <p:cNvPr id="160778" name="Picture 12" descr="Bullets_Arrow_Blue1_Right_03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3850" y="3140075"/>
            <a:ext cx="271463" cy="266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custDataLst>
      <p:tags r:id="rId1"/>
    </p:custDataLst>
  </p:cSld>
  <p:clrMapOvr>
    <a:masterClrMapping/>
  </p:clrMapOvr>
  <p:transition spd="slow">
    <p:newsflash/>
    <p:sndAc>
      <p:stSnd>
        <p:snd r:embed="rId4" name="breeze.wav"/>
      </p:stSnd>
    </p:sndAc>
  </p:transition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2818" name="Text Box 6"/>
          <p:cNvSpPr txBox="1">
            <a:spLocks noChangeArrowheads="1"/>
          </p:cNvSpPr>
          <p:nvPr/>
        </p:nvSpPr>
        <p:spPr bwMode="auto">
          <a:xfrm>
            <a:off x="179388" y="692150"/>
            <a:ext cx="1800225" cy="5832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•"/>
              <a:tabLst>
                <a:tab pos="7485063" algn="l"/>
              </a:tabLst>
              <a:defRPr sz="28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>
              <a:spcBef>
                <a:spcPts val="300"/>
              </a:spcBef>
              <a:buClr>
                <a:schemeClr val="accent2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600">
                <a:solidFill>
                  <a:schemeClr val="accent2"/>
                </a:solidFill>
                <a:latin typeface="Georgia" panose="02040502050405020303" pitchFamily="18" charset="0"/>
              </a:defRPr>
            </a:lvl2pPr>
            <a:lvl3pPr marL="11430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tabLst>
                <a:tab pos="7485063" algn="l"/>
              </a:tabLst>
              <a:defRPr sz="2400">
                <a:solidFill>
                  <a:schemeClr val="accent1"/>
                </a:solidFill>
                <a:latin typeface="Georgia" panose="02040502050405020303" pitchFamily="18" charset="0"/>
              </a:defRPr>
            </a:lvl3pPr>
            <a:lvl4pPr marL="16002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tabLst>
                <a:tab pos="7485063" algn="l"/>
              </a:tabLst>
              <a:defRPr sz="2200">
                <a:solidFill>
                  <a:schemeClr val="accent1"/>
                </a:solidFill>
                <a:latin typeface="Georgia" panose="02040502050405020303" pitchFamily="18" charset="0"/>
              </a:defRPr>
            </a:lvl4pPr>
            <a:lvl5pPr marL="2057400" indent="-228600"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es-ES" altLang="es-PR" sz="1600" i="1">
                <a:latin typeface="Times New Roman" panose="02020603050405020304" pitchFamily="18" charset="0"/>
              </a:rPr>
              <a:t>NOTA</a:t>
            </a:r>
            <a:r>
              <a:rPr lang="es-ES" altLang="es-PR" sz="1600">
                <a:latin typeface="Times New Roman" panose="02020603050405020304" pitchFamily="18" charset="0"/>
              </a:rPr>
              <a:t>.</a:t>
            </a:r>
            <a:r>
              <a:rPr lang="es-ES" altLang="es-PR" sz="1600" b="0">
                <a:latin typeface="Times New Roman" panose="02020603050405020304" pitchFamily="18" charset="0"/>
              </a:rPr>
              <a:t> Adaptado de: “Essential Considerations in Designing a Rehabilitation Program for the Injured Patient,” por W. E. Prentice. En </a:t>
            </a:r>
            <a:r>
              <a:rPr lang="en-US" altLang="es-PR" sz="1600" i="1">
                <a:latin typeface="Times New Roman" panose="02020603050405020304" pitchFamily="18" charset="0"/>
              </a:rPr>
              <a:t>Rehabilitation Techniques for Sports Medicine and Athletic Training</a:t>
            </a:r>
            <a:r>
              <a:rPr lang="en-US" altLang="es-PR" sz="1600" b="0">
                <a:latin typeface="Times New Roman" panose="02020603050405020304" pitchFamily="18" charset="0"/>
              </a:rPr>
              <a:t>. 5ta. ed.; (p. 7), por</a:t>
            </a:r>
            <a:r>
              <a:rPr lang="es-ES" altLang="es-PR" sz="1600">
                <a:latin typeface="Times New Roman" panose="02020603050405020304" pitchFamily="18" charset="0"/>
              </a:rPr>
              <a:t> </a:t>
            </a:r>
            <a:r>
              <a:rPr lang="es-ES" altLang="es-PR" sz="1600" b="0">
                <a:latin typeface="Times New Roman" panose="02020603050405020304" pitchFamily="18" charset="0"/>
              </a:rPr>
              <a:t>W. E. Prentice (Ed.), 2011, New York, NY: McGraw-Hill, an imprint of The McGraw-Hill Companies, Inc. C</a:t>
            </a:r>
            <a:r>
              <a:rPr lang="en-US" altLang="es-PR" sz="1600" b="0">
                <a:latin typeface="Times New Roman" panose="02020603050405020304" pitchFamily="18" charset="0"/>
              </a:rPr>
              <a:t>opyright 2011 por The McGraw-Hill Companies, Inc.</a:t>
            </a:r>
          </a:p>
        </p:txBody>
      </p:sp>
      <p:pic>
        <p:nvPicPr>
          <p:cNvPr id="162819" name="Picture 15" descr="111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79613" y="692150"/>
            <a:ext cx="6985000" cy="5764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custDataLst>
      <p:tags r:id="rId1"/>
    </p:custDataLst>
  </p:cSld>
  <p:clrMapOvr>
    <a:masterClrMapping/>
  </p:clrMapOvr>
  <p:transition spd="slow">
    <p:newsflash/>
    <p:sndAc>
      <p:stSnd>
        <p:snd r:embed="rId4" name="breeze.wav"/>
      </p:stSnd>
    </p:sndAc>
  </p:transition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/>
          </p:cNvSpPr>
          <p:nvPr/>
        </p:nvSpPr>
        <p:spPr bwMode="auto">
          <a:xfrm>
            <a:off x="0" y="692150"/>
            <a:ext cx="9144000" cy="360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1pPr>
            <a:lvl2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2pPr>
            <a:lvl3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3pPr>
            <a:lvl4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4pPr>
            <a:lvl5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9pPr>
          </a:lstStyle>
          <a:p>
            <a:pPr algn="ctr">
              <a:lnSpc>
                <a:spcPct val="110000"/>
              </a:lnSpc>
              <a:defRPr/>
            </a:pPr>
            <a:r>
              <a:rPr lang="es-PR" altLang="es-PR" sz="2500" b="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PROGRAMA DE REHABILITACIÓN: </a:t>
            </a:r>
            <a:r>
              <a:rPr lang="es-PR" altLang="es-PR" sz="2500" b="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METAS</a:t>
            </a:r>
          </a:p>
        </p:txBody>
      </p:sp>
      <p:sp>
        <p:nvSpPr>
          <p:cNvPr id="3" name="Title 1"/>
          <p:cNvSpPr>
            <a:spLocks/>
          </p:cNvSpPr>
          <p:nvPr/>
        </p:nvSpPr>
        <p:spPr bwMode="auto">
          <a:xfrm>
            <a:off x="0" y="1125538"/>
            <a:ext cx="9144000" cy="50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1pPr>
            <a:lvl2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2pPr>
            <a:lvl3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3pPr>
            <a:lvl4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4pPr>
            <a:lvl5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9pPr>
          </a:lstStyle>
          <a:p>
            <a:pPr algn="ctr">
              <a:lnSpc>
                <a:spcPct val="120000"/>
              </a:lnSpc>
              <a:defRPr/>
            </a:pPr>
            <a:r>
              <a:rPr lang="es-PR" altLang="es-PR" sz="2800" b="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* A Corto y Largo Plazo*</a:t>
            </a:r>
          </a:p>
        </p:txBody>
      </p:sp>
      <p:pic>
        <p:nvPicPr>
          <p:cNvPr id="164868" name="Picture 4" descr="CURVHEAD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27088" y="1700213"/>
            <a:ext cx="7488237" cy="5762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4" name="Title 1"/>
          <p:cNvSpPr>
            <a:spLocks/>
          </p:cNvSpPr>
          <p:nvPr/>
        </p:nvSpPr>
        <p:spPr bwMode="auto">
          <a:xfrm>
            <a:off x="898525" y="1700213"/>
            <a:ext cx="7129463" cy="477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1pPr>
            <a:lvl2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2pPr>
            <a:lvl3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3pPr>
            <a:lvl4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4pPr>
            <a:lvl5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9pPr>
          </a:lstStyle>
          <a:p>
            <a:pPr algn="ctr">
              <a:lnSpc>
                <a:spcPct val="120000"/>
              </a:lnSpc>
              <a:defRPr/>
            </a:pPr>
            <a:r>
              <a:rPr lang="es-PR" altLang="es-PR" sz="2800" b="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 </a:t>
            </a:r>
            <a:r>
              <a:rPr lang="es-PR" altLang="es-PR" sz="2600" b="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Componentes o Metas a Corto Plazo</a:t>
            </a:r>
          </a:p>
        </p:txBody>
      </p:sp>
      <p:sp>
        <p:nvSpPr>
          <p:cNvPr id="164870" name="Text Box 6"/>
          <p:cNvSpPr txBox="1">
            <a:spLocks noChangeArrowheads="1"/>
          </p:cNvSpPr>
          <p:nvPr/>
        </p:nvSpPr>
        <p:spPr bwMode="auto">
          <a:xfrm>
            <a:off x="179388" y="5805488"/>
            <a:ext cx="8893175" cy="576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•"/>
              <a:tabLst>
                <a:tab pos="7485063" algn="l"/>
              </a:tabLst>
              <a:defRPr sz="28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>
              <a:spcBef>
                <a:spcPts val="300"/>
              </a:spcBef>
              <a:buClr>
                <a:schemeClr val="accent2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600">
                <a:solidFill>
                  <a:schemeClr val="accent2"/>
                </a:solidFill>
                <a:latin typeface="Georgia" panose="02040502050405020303" pitchFamily="18" charset="0"/>
              </a:defRPr>
            </a:lvl2pPr>
            <a:lvl3pPr marL="11430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tabLst>
                <a:tab pos="7485063" algn="l"/>
              </a:tabLst>
              <a:defRPr sz="2400">
                <a:solidFill>
                  <a:schemeClr val="accent1"/>
                </a:solidFill>
                <a:latin typeface="Georgia" panose="02040502050405020303" pitchFamily="18" charset="0"/>
              </a:defRPr>
            </a:lvl3pPr>
            <a:lvl4pPr marL="16002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tabLst>
                <a:tab pos="7485063" algn="l"/>
              </a:tabLst>
              <a:defRPr sz="2200">
                <a:solidFill>
                  <a:schemeClr val="accent1"/>
                </a:solidFill>
                <a:latin typeface="Georgia" panose="02040502050405020303" pitchFamily="18" charset="0"/>
              </a:defRPr>
            </a:lvl4pPr>
            <a:lvl5pPr marL="2057400" indent="-228600"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es-ES" altLang="es-PR" sz="1200" i="1">
                <a:latin typeface="Times New Roman" panose="02020603050405020304" pitchFamily="18" charset="0"/>
              </a:rPr>
              <a:t>NOTA</a:t>
            </a:r>
            <a:r>
              <a:rPr lang="es-ES" altLang="es-PR" sz="1200">
                <a:latin typeface="Times New Roman" panose="02020603050405020304" pitchFamily="18" charset="0"/>
              </a:rPr>
              <a:t>.</a:t>
            </a:r>
            <a:r>
              <a:rPr lang="es-ES" altLang="es-PR" sz="1200" b="0">
                <a:latin typeface="Times New Roman" panose="02020603050405020304" pitchFamily="18" charset="0"/>
              </a:rPr>
              <a:t> Adaptado de: “Essential Considerations in Designing a Rehabilitation Program for the Injured Patient,” por W. E. Prentice. En </a:t>
            </a:r>
            <a:r>
              <a:rPr lang="en-US" altLang="es-PR" sz="1200" i="1">
                <a:latin typeface="Times New Roman" panose="02020603050405020304" pitchFamily="18" charset="0"/>
              </a:rPr>
              <a:t>Rehabilitation Techniques for Sports Medicine and Athletic Training</a:t>
            </a:r>
            <a:r>
              <a:rPr lang="en-US" altLang="es-PR" sz="1200" b="0">
                <a:latin typeface="Times New Roman" panose="02020603050405020304" pitchFamily="18" charset="0"/>
              </a:rPr>
              <a:t>. 5ta. ed.; (pp. 7-9), por</a:t>
            </a:r>
            <a:r>
              <a:rPr lang="es-ES" altLang="es-PR" sz="1200">
                <a:latin typeface="Times New Roman" panose="02020603050405020304" pitchFamily="18" charset="0"/>
              </a:rPr>
              <a:t> </a:t>
            </a:r>
            <a:r>
              <a:rPr lang="es-ES" altLang="es-PR" sz="1200" b="0">
                <a:latin typeface="Times New Roman" panose="02020603050405020304" pitchFamily="18" charset="0"/>
              </a:rPr>
              <a:t>W. E. Prentice (Ed.), 2011, New York, NY: McGraw-Hill, an imprint of The McGraw-Hill Companies, Inc. C</a:t>
            </a:r>
            <a:r>
              <a:rPr lang="en-US" altLang="es-PR" sz="1200" b="0">
                <a:latin typeface="Times New Roman" panose="02020603050405020304" pitchFamily="18" charset="0"/>
              </a:rPr>
              <a:t>opyright 2011 por The McGraw-Hill Companies, Inc.</a:t>
            </a:r>
          </a:p>
        </p:txBody>
      </p:sp>
      <p:sp>
        <p:nvSpPr>
          <p:cNvPr id="799755" name="Text Box 11"/>
          <p:cNvSpPr txBox="1">
            <a:spLocks noChangeArrowheads="1"/>
          </p:cNvSpPr>
          <p:nvPr/>
        </p:nvSpPr>
        <p:spPr bwMode="auto">
          <a:xfrm>
            <a:off x="539750" y="2347913"/>
            <a:ext cx="8318500" cy="1628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eaLnBrk="1" hangingPunct="1">
              <a:lnSpc>
                <a:spcPct val="90000"/>
              </a:lnSpc>
              <a:spcBef>
                <a:spcPct val="20000"/>
              </a:spcBef>
              <a:defRPr/>
            </a:pPr>
            <a:r>
              <a:rPr lang="en-US" altLang="es-PR" sz="2800">
                <a:effectLst>
                  <a:outerShdw blurRad="38100" dist="38100" dir="2700000" algn="tl">
                    <a:srgbClr val="C0C0C0"/>
                  </a:outerShdw>
                </a:effectLst>
                <a:latin typeface="Calibri" panose="020F0502020204030204" pitchFamily="34" charset="0"/>
              </a:rPr>
              <a:t>Aplicar el tratamiento inmediáto, y correcto, de los primeros auxilios ante un trauma atlétco (terapéutica aguda, o PRICER), con el fin de </a:t>
            </a:r>
            <a:r>
              <a:rPr lang="en-US" altLang="es-PR" sz="280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alibri" panose="020F0502020204030204" pitchFamily="34" charset="0"/>
              </a:rPr>
              <a:t>limitar o controlar la inflamación</a:t>
            </a:r>
            <a:r>
              <a:rPr lang="en-US" altLang="es-PR">
                <a:effectLst>
                  <a:outerShdw blurRad="38100" dist="38100" dir="2700000" algn="tl">
                    <a:srgbClr val="C0C0C0"/>
                  </a:outerShdw>
                </a:effectLst>
              </a:rPr>
              <a:t>:</a:t>
            </a:r>
          </a:p>
        </p:txBody>
      </p:sp>
      <p:pic>
        <p:nvPicPr>
          <p:cNvPr id="164872" name="Picture 12" descr="Bullets_Arrow_Blue1_Right_03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3850" y="2419350"/>
            <a:ext cx="271463" cy="266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99757" name="Text Box 13"/>
          <p:cNvSpPr txBox="1">
            <a:spLocks noChangeArrowheads="1"/>
          </p:cNvSpPr>
          <p:nvPr/>
        </p:nvSpPr>
        <p:spPr bwMode="auto">
          <a:xfrm>
            <a:off x="1262063" y="4365625"/>
            <a:ext cx="3238500" cy="393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es-ES" altLang="es-PR" sz="2200">
                <a:solidFill>
                  <a:srgbClr val="484876"/>
                </a:solidFill>
                <a:latin typeface="Arial Black" panose="020B0A04020102020204" pitchFamily="34" charset="0"/>
              </a:rPr>
              <a:t>P</a:t>
            </a:r>
            <a:r>
              <a:rPr lang="es-ES" altLang="es-PR" sz="2200">
                <a:solidFill>
                  <a:srgbClr val="000000"/>
                </a:solidFill>
                <a:latin typeface="Arial" panose="020B0604020202020204" pitchFamily="34" charset="0"/>
              </a:rPr>
              <a:t>rotection: </a:t>
            </a:r>
            <a:r>
              <a:rPr lang="en-US" altLang="es-PR" sz="2100" i="1">
                <a:solidFill>
                  <a:srgbClr val="000000"/>
                </a:solidFill>
                <a:latin typeface="Arial" panose="020B0604020202020204" pitchFamily="34" charset="0"/>
              </a:rPr>
              <a:t>Protección</a:t>
            </a:r>
            <a:endParaRPr lang="en-US" altLang="es-PR" sz="2100" b="0" i="1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164874" name="Picture 14" descr="Bullets_Arrow-Thin_Green_Right_02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42988" y="4398963"/>
            <a:ext cx="284162" cy="288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99759" name="Text Box 15"/>
          <p:cNvSpPr txBox="1">
            <a:spLocks noChangeArrowheads="1"/>
          </p:cNvSpPr>
          <p:nvPr/>
        </p:nvSpPr>
        <p:spPr bwMode="auto">
          <a:xfrm>
            <a:off x="900113" y="4005263"/>
            <a:ext cx="7993062" cy="4127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defRPr/>
            </a:pPr>
            <a:r>
              <a:rPr lang="en-US" altLang="es-PR" sz="2100" b="0">
                <a:solidFill>
                  <a:srgbClr val="484876"/>
                </a:solidFill>
                <a:latin typeface="Arial Black" panose="020B0A04020102020204" pitchFamily="34" charset="0"/>
                <a:cs typeface="Times New Roman" panose="02020603050405020304" pitchFamily="18" charset="0"/>
              </a:rPr>
              <a:t>PRICER</a:t>
            </a:r>
            <a:r>
              <a:rPr lang="en-US" altLang="es-PR" sz="2100">
                <a:solidFill>
                  <a:srgbClr val="000000"/>
                </a:solidFill>
              </a:rPr>
              <a:t>:</a:t>
            </a:r>
            <a:endParaRPr lang="en-US" altLang="es-PR" sz="2100" b="0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164876" name="Picture 16" descr="Bullet_Round_Diamond_Maggenta_02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4213" y="4076700"/>
            <a:ext cx="276225" cy="273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99767" name="Text Box 23"/>
          <p:cNvSpPr txBox="1">
            <a:spLocks noChangeArrowheads="1"/>
          </p:cNvSpPr>
          <p:nvPr/>
        </p:nvSpPr>
        <p:spPr bwMode="auto">
          <a:xfrm>
            <a:off x="1262063" y="4764088"/>
            <a:ext cx="2589212" cy="393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es-ES" altLang="es-PR" sz="2200" b="0">
                <a:solidFill>
                  <a:srgbClr val="484876"/>
                </a:solidFill>
                <a:latin typeface="Arial Black" panose="020B0A04020102020204" pitchFamily="34" charset="0"/>
              </a:rPr>
              <a:t>R</a:t>
            </a:r>
            <a:r>
              <a:rPr lang="es-ES" altLang="es-PR" sz="2200">
                <a:solidFill>
                  <a:srgbClr val="000000"/>
                </a:solidFill>
                <a:latin typeface="Arial" panose="020B0604020202020204" pitchFamily="34" charset="0"/>
              </a:rPr>
              <a:t>est: </a:t>
            </a:r>
            <a:r>
              <a:rPr lang="es-ES" altLang="es-PR" sz="2200" i="1">
                <a:solidFill>
                  <a:srgbClr val="000000"/>
                </a:solidFill>
                <a:latin typeface="Arial" panose="020B0604020202020204" pitchFamily="34" charset="0"/>
              </a:rPr>
              <a:t>Reposo</a:t>
            </a:r>
            <a:endParaRPr lang="en-US" altLang="es-PR" sz="2200" b="0" i="1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164878" name="Picture 24" descr="Bullets_Arrow-Thin_Green_Right_02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42988" y="4797425"/>
            <a:ext cx="284162" cy="288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99769" name="Text Box 25"/>
          <p:cNvSpPr txBox="1">
            <a:spLocks noChangeArrowheads="1"/>
          </p:cNvSpPr>
          <p:nvPr/>
        </p:nvSpPr>
        <p:spPr bwMode="auto">
          <a:xfrm>
            <a:off x="1258888" y="5157788"/>
            <a:ext cx="2449512" cy="393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es-ES" altLang="es-PR" sz="2200">
                <a:solidFill>
                  <a:srgbClr val="484876"/>
                </a:solidFill>
                <a:latin typeface="Arial Black" panose="020B0A04020102020204" pitchFamily="34" charset="0"/>
              </a:rPr>
              <a:t>I</a:t>
            </a:r>
            <a:r>
              <a:rPr lang="es-ES" altLang="es-PR" sz="2200">
                <a:solidFill>
                  <a:srgbClr val="000000"/>
                </a:solidFill>
                <a:latin typeface="Arial" panose="020B0604020202020204" pitchFamily="34" charset="0"/>
              </a:rPr>
              <a:t>ce: </a:t>
            </a:r>
            <a:r>
              <a:rPr lang="es-ES" altLang="es-PR" sz="2200" i="1">
                <a:solidFill>
                  <a:srgbClr val="000000"/>
                </a:solidFill>
                <a:latin typeface="Arial" panose="020B0604020202020204" pitchFamily="34" charset="0"/>
              </a:rPr>
              <a:t>Hielo</a:t>
            </a:r>
            <a:endParaRPr lang="en-US" altLang="es-PR" sz="2200" b="0" i="1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164880" name="Picture 26" descr="Bullets_Arrow-Thin_Green_Right_02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42988" y="5191125"/>
            <a:ext cx="284162" cy="288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99771" name="Text Box 27"/>
          <p:cNvSpPr txBox="1">
            <a:spLocks noChangeArrowheads="1"/>
          </p:cNvSpPr>
          <p:nvPr/>
        </p:nvSpPr>
        <p:spPr bwMode="auto">
          <a:xfrm>
            <a:off x="4933950" y="4365625"/>
            <a:ext cx="3814763" cy="393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es-ES" altLang="es-PR" sz="2200">
                <a:solidFill>
                  <a:srgbClr val="484876"/>
                </a:solidFill>
                <a:latin typeface="Arial Black" panose="020B0A04020102020204" pitchFamily="34" charset="0"/>
              </a:rPr>
              <a:t>C</a:t>
            </a:r>
            <a:r>
              <a:rPr lang="es-ES" altLang="es-PR" sz="2200">
                <a:solidFill>
                  <a:srgbClr val="000000"/>
                </a:solidFill>
                <a:latin typeface="Arial" panose="020B0604020202020204" pitchFamily="34" charset="0"/>
              </a:rPr>
              <a:t>ompresion: </a:t>
            </a:r>
            <a:r>
              <a:rPr lang="es-ES" altLang="es-PR" sz="2200" i="1">
                <a:solidFill>
                  <a:srgbClr val="000000"/>
                </a:solidFill>
                <a:latin typeface="Arial" panose="020B0604020202020204" pitchFamily="34" charset="0"/>
              </a:rPr>
              <a:t>Compresión</a:t>
            </a:r>
            <a:endParaRPr lang="en-US" altLang="es-PR" sz="2200" b="0" i="1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164882" name="Picture 28" descr="Bullets_Arrow-Thin_Green_Right_02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14875" y="4398963"/>
            <a:ext cx="284163" cy="288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99773" name="Text Box 29"/>
          <p:cNvSpPr txBox="1">
            <a:spLocks noChangeArrowheads="1"/>
          </p:cNvSpPr>
          <p:nvPr/>
        </p:nvSpPr>
        <p:spPr bwMode="auto">
          <a:xfrm>
            <a:off x="4933950" y="4797425"/>
            <a:ext cx="3527425" cy="393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es-ES" altLang="es-PR" sz="2200">
                <a:solidFill>
                  <a:srgbClr val="484876"/>
                </a:solidFill>
                <a:latin typeface="Arial Black" panose="020B0A04020102020204" pitchFamily="34" charset="0"/>
              </a:rPr>
              <a:t>E</a:t>
            </a:r>
            <a:r>
              <a:rPr lang="es-ES" altLang="es-PR" sz="2200">
                <a:solidFill>
                  <a:srgbClr val="000000"/>
                </a:solidFill>
                <a:latin typeface="Arial" panose="020B0604020202020204" pitchFamily="34" charset="0"/>
              </a:rPr>
              <a:t>levation: </a:t>
            </a:r>
            <a:r>
              <a:rPr lang="es-ES" altLang="es-PR" sz="2200" i="1">
                <a:solidFill>
                  <a:srgbClr val="000000"/>
                </a:solidFill>
                <a:latin typeface="Arial" panose="020B0604020202020204" pitchFamily="34" charset="0"/>
              </a:rPr>
              <a:t>Elevación</a:t>
            </a:r>
            <a:endParaRPr lang="en-US" altLang="es-PR" sz="2200" b="0" i="1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164884" name="Picture 30" descr="Bullets_Arrow-Thin_Green_Right_02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14875" y="4830763"/>
            <a:ext cx="284163" cy="288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99775" name="Text Box 31"/>
          <p:cNvSpPr txBox="1">
            <a:spLocks noChangeArrowheads="1"/>
          </p:cNvSpPr>
          <p:nvPr/>
        </p:nvSpPr>
        <p:spPr bwMode="auto">
          <a:xfrm>
            <a:off x="4933950" y="5195888"/>
            <a:ext cx="3454400" cy="393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es-ES" altLang="es-PR" sz="2200">
                <a:solidFill>
                  <a:srgbClr val="484876"/>
                </a:solidFill>
                <a:latin typeface="Arial Black" panose="020B0A04020102020204" pitchFamily="34" charset="0"/>
              </a:rPr>
              <a:t>R</a:t>
            </a:r>
            <a:r>
              <a:rPr lang="es-ES" altLang="es-PR" sz="2200">
                <a:solidFill>
                  <a:srgbClr val="000000"/>
                </a:solidFill>
                <a:latin typeface="Arial" panose="020B0604020202020204" pitchFamily="34" charset="0"/>
              </a:rPr>
              <a:t>eferal: </a:t>
            </a:r>
            <a:r>
              <a:rPr lang="es-ES" altLang="es-PR" sz="2200" i="1">
                <a:solidFill>
                  <a:srgbClr val="000000"/>
                </a:solidFill>
                <a:latin typeface="Arial" panose="020B0604020202020204" pitchFamily="34" charset="0"/>
              </a:rPr>
              <a:t>Referido</a:t>
            </a:r>
            <a:endParaRPr lang="en-US" altLang="es-PR" sz="2200" b="0" i="1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164886" name="Picture 32" descr="Bullets_Arrow-Thin_Green_Right_02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14875" y="5229225"/>
            <a:ext cx="284163" cy="288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custDataLst>
      <p:tags r:id="rId1"/>
    </p:custDataLst>
  </p:cSld>
  <p:clrMapOvr>
    <a:masterClrMapping/>
  </p:clrMapOvr>
  <p:transition spd="slow">
    <p:newsflash/>
    <p:sndAc>
      <p:stSnd>
        <p:snd r:embed="rId4" name="breeze.wav"/>
      </p:stSnd>
    </p:sndAc>
  </p:transition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6914" name="Picture 2" descr="TraumaD_PRICE-2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5288" y="2408238"/>
            <a:ext cx="8497887" cy="4044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Title 1"/>
          <p:cNvSpPr>
            <a:spLocks/>
          </p:cNvSpPr>
          <p:nvPr/>
        </p:nvSpPr>
        <p:spPr bwMode="auto">
          <a:xfrm>
            <a:off x="0" y="692150"/>
            <a:ext cx="9144000" cy="720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1pPr>
            <a:lvl2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2pPr>
            <a:lvl3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3pPr>
            <a:lvl4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4pPr>
            <a:lvl5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9pPr>
          </a:lstStyle>
          <a:p>
            <a:pPr algn="ctr">
              <a:defRPr/>
            </a:pPr>
            <a:r>
              <a:rPr lang="es-PR" altLang="es-PR" sz="2700" b="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LESIONES MUSCULO-TENDINOSAS,</a:t>
            </a:r>
            <a:br>
              <a:rPr lang="es-PR" altLang="es-PR" sz="2700" b="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</a:br>
            <a:r>
              <a:rPr lang="es-PR" altLang="es-PR" sz="2700" b="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LIGAMENTOSAS Y ARTICULARES:</a:t>
            </a:r>
            <a:r>
              <a:rPr lang="es-PR" altLang="es-PR" sz="2400" b="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 </a:t>
            </a:r>
            <a:endParaRPr lang="es-PR" altLang="es-PR" sz="3000" b="0" i="1">
              <a:solidFill>
                <a:srgbClr val="484876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  <a:cs typeface="Arial" panose="020B0604020202020204" pitchFamily="34" charset="0"/>
            </a:endParaRPr>
          </a:p>
        </p:txBody>
      </p:sp>
      <p:pic>
        <p:nvPicPr>
          <p:cNvPr id="166916" name="Picture 4" descr="CURVHEAD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4213" y="1557338"/>
            <a:ext cx="7704137" cy="7191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3" name="Title 1"/>
          <p:cNvSpPr>
            <a:spLocks/>
          </p:cNvSpPr>
          <p:nvPr/>
        </p:nvSpPr>
        <p:spPr bwMode="auto">
          <a:xfrm>
            <a:off x="755650" y="1773238"/>
            <a:ext cx="7489825" cy="314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1pPr>
            <a:lvl2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2pPr>
            <a:lvl3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3pPr>
            <a:lvl4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4pPr>
            <a:lvl5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9pPr>
          </a:lstStyle>
          <a:p>
            <a:pPr algn="ctr">
              <a:lnSpc>
                <a:spcPct val="90000"/>
              </a:lnSpc>
              <a:defRPr/>
            </a:pPr>
            <a:r>
              <a:rPr lang="es-PR" altLang="es-PR" sz="3200" b="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TRATAMIENTO AGUDO:</a:t>
            </a:r>
            <a:r>
              <a:rPr lang="es-PR" altLang="es-PR" sz="3200" b="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 RICE</a:t>
            </a:r>
          </a:p>
        </p:txBody>
      </p:sp>
    </p:spTree>
    <p:custDataLst>
      <p:tags r:id="rId1"/>
    </p:custDataLst>
  </p:cSld>
  <p:clrMapOvr>
    <a:masterClrMapping/>
  </p:clrMapOvr>
  <p:transition spd="slow">
    <p:newsflash/>
    <p:sndAc>
      <p:stSnd>
        <p:snd r:embed="rId4" name="breeze.wav"/>
      </p:stSnd>
    </p:sndAc>
  </p:transition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506" name="Picture 2" descr="Referencias_Fundamentales_Libros_02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1188" y="908050"/>
            <a:ext cx="8001000" cy="5276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custDataLst>
      <p:tags r:id="rId1"/>
    </p:custDataLst>
  </p:cSld>
  <p:clrMapOvr>
    <a:masterClrMapping/>
  </p:clrMapOvr>
  <p:transition spd="slow">
    <p:dissolve/>
    <p:sndAc>
      <p:stSnd>
        <p:snd r:embed="rId4" name="chimes.wav"/>
      </p:stSnd>
    </p:sndAc>
  </p:transition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8962" name="Picture 24" descr="TraumaD_PRICE-1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132138" y="620713"/>
            <a:ext cx="5903912" cy="58753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Title 1"/>
          <p:cNvSpPr>
            <a:spLocks/>
          </p:cNvSpPr>
          <p:nvPr/>
        </p:nvSpPr>
        <p:spPr bwMode="auto">
          <a:xfrm>
            <a:off x="107950" y="763588"/>
            <a:ext cx="3024188" cy="324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1pPr>
            <a:lvl2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2pPr>
            <a:lvl3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3pPr>
            <a:lvl4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4pPr>
            <a:lvl5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9pPr>
          </a:lstStyle>
          <a:p>
            <a:pPr algn="r">
              <a:lnSpc>
                <a:spcPct val="150000"/>
              </a:lnSpc>
              <a:defRPr/>
            </a:pPr>
            <a:r>
              <a:rPr lang="es-PR" altLang="es-PR" sz="2500" b="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LESIONES MUSCULO-TENDINOSAS,</a:t>
            </a:r>
            <a:br>
              <a:rPr lang="es-PR" altLang="es-PR" sz="2500" b="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</a:br>
            <a:r>
              <a:rPr lang="es-PR" altLang="es-PR" sz="2500" b="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LIGAMENTOSAS Y ARTICULARES:</a:t>
            </a:r>
            <a:r>
              <a:rPr lang="es-PR" altLang="es-PR" sz="2400" b="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 </a:t>
            </a:r>
            <a:endParaRPr lang="es-PR" altLang="es-PR" sz="3000" b="0" i="1">
              <a:solidFill>
                <a:srgbClr val="484876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  <a:cs typeface="Arial" panose="020B0604020202020204" pitchFamily="34" charset="0"/>
            </a:endParaRPr>
          </a:p>
        </p:txBody>
      </p:sp>
      <p:sp>
        <p:nvSpPr>
          <p:cNvPr id="3" name="Title 1"/>
          <p:cNvSpPr>
            <a:spLocks/>
          </p:cNvSpPr>
          <p:nvPr/>
        </p:nvSpPr>
        <p:spPr bwMode="auto">
          <a:xfrm>
            <a:off x="252413" y="4579938"/>
            <a:ext cx="2879725" cy="1873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1pPr>
            <a:lvl2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2pPr>
            <a:lvl3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3pPr>
            <a:lvl4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4pPr>
            <a:lvl5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9pPr>
          </a:lstStyle>
          <a:p>
            <a:pPr algn="r">
              <a:lnSpc>
                <a:spcPct val="160000"/>
              </a:lnSpc>
              <a:defRPr/>
            </a:pPr>
            <a:r>
              <a:rPr lang="es-PR" altLang="es-PR" sz="2500" b="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TRATAMIENTO AGUDO:</a:t>
            </a:r>
            <a:br>
              <a:rPr lang="es-PR" altLang="es-PR" sz="2500" b="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</a:br>
            <a:r>
              <a:rPr lang="es-PR" altLang="es-PR" sz="2500" b="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 RICE</a:t>
            </a:r>
          </a:p>
        </p:txBody>
      </p:sp>
    </p:spTree>
    <p:custDataLst>
      <p:tags r:id="rId1"/>
    </p:custDataLst>
  </p:cSld>
  <p:clrMapOvr>
    <a:masterClrMapping/>
  </p:clrMapOvr>
  <p:transition spd="slow">
    <p:newsflash/>
    <p:sndAc>
      <p:stSnd>
        <p:snd r:embed="rId4" name="breeze.wav"/>
      </p:stSnd>
    </p:sndAc>
  </p:transition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1010" name="Picture 2" descr="TraumaD_PRICE-3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5288" y="720725"/>
            <a:ext cx="8424862" cy="5759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custDataLst>
      <p:tags r:id="rId1"/>
    </p:custDataLst>
  </p:cSld>
  <p:clrMapOvr>
    <a:masterClrMapping/>
  </p:clrMapOvr>
  <p:transition spd="slow">
    <p:newsflash/>
    <p:sndAc>
      <p:stSnd>
        <p:snd r:embed="rId4" name="breeze.wav"/>
      </p:stSnd>
    </p:sndAc>
  </p:transition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3058" name="Picture 2" descr="RICE_01a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5288" y="1774825"/>
            <a:ext cx="8207375" cy="417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Title 1"/>
          <p:cNvSpPr>
            <a:spLocks/>
          </p:cNvSpPr>
          <p:nvPr/>
        </p:nvSpPr>
        <p:spPr bwMode="auto">
          <a:xfrm>
            <a:off x="179388" y="908050"/>
            <a:ext cx="8640762" cy="792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1pPr>
            <a:lvl2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2pPr>
            <a:lvl3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3pPr>
            <a:lvl4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4pPr>
            <a:lvl5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9pPr>
          </a:lstStyle>
          <a:p>
            <a:pPr algn="ctr">
              <a:lnSpc>
                <a:spcPct val="90000"/>
              </a:lnSpc>
              <a:defRPr/>
            </a:pPr>
            <a:r>
              <a:rPr lang="es-PR" altLang="es-PR" sz="2300" b="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TRATAMIENTO INMEDIÁTO GENERAL PARA LESIONES MUSCULO-TENDINOAS Y LIGAMENTOSAS</a:t>
            </a:r>
          </a:p>
        </p:txBody>
      </p:sp>
      <p:sp>
        <p:nvSpPr>
          <p:cNvPr id="173060" name="Rectangle 4"/>
          <p:cNvSpPr>
            <a:spLocks noChangeArrowheads="1"/>
          </p:cNvSpPr>
          <p:nvPr/>
        </p:nvSpPr>
        <p:spPr bwMode="auto">
          <a:xfrm>
            <a:off x="0" y="6597650"/>
            <a:ext cx="9144000" cy="260350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63500" algn="ctr">
                <a:solidFill>
                  <a:srgbClr val="FFFF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r"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algn="r"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algn="r"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algn="r"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algn="r"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eaLnBrk="1" hangingPunct="1"/>
            <a:endParaRPr lang="es-PR" altLang="es-PR"/>
          </a:p>
        </p:txBody>
      </p:sp>
      <p:sp>
        <p:nvSpPr>
          <p:cNvPr id="173061" name="Text Box 6"/>
          <p:cNvSpPr txBox="1">
            <a:spLocks noChangeArrowheads="1"/>
          </p:cNvSpPr>
          <p:nvPr/>
        </p:nvSpPr>
        <p:spPr bwMode="auto">
          <a:xfrm>
            <a:off x="179388" y="6237288"/>
            <a:ext cx="8964612" cy="504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•"/>
              <a:tabLst>
                <a:tab pos="7485063" algn="l"/>
              </a:tabLst>
              <a:defRPr sz="28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>
              <a:spcBef>
                <a:spcPts val="300"/>
              </a:spcBef>
              <a:buClr>
                <a:schemeClr val="accent2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600">
                <a:solidFill>
                  <a:schemeClr val="accent2"/>
                </a:solidFill>
                <a:latin typeface="Georgia" panose="02040502050405020303" pitchFamily="18" charset="0"/>
              </a:defRPr>
            </a:lvl2pPr>
            <a:lvl3pPr marL="11430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tabLst>
                <a:tab pos="7485063" algn="l"/>
              </a:tabLst>
              <a:defRPr sz="2400">
                <a:solidFill>
                  <a:schemeClr val="accent1"/>
                </a:solidFill>
                <a:latin typeface="Georgia" panose="02040502050405020303" pitchFamily="18" charset="0"/>
              </a:defRPr>
            </a:lvl3pPr>
            <a:lvl4pPr marL="16002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tabLst>
                <a:tab pos="7485063" algn="l"/>
              </a:tabLst>
              <a:defRPr sz="2200">
                <a:solidFill>
                  <a:schemeClr val="accent1"/>
                </a:solidFill>
                <a:latin typeface="Georgia" panose="02040502050405020303" pitchFamily="18" charset="0"/>
              </a:defRPr>
            </a:lvl4pPr>
            <a:lvl5pPr marL="2057400" indent="-228600"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es-ES" altLang="es-PR" sz="1200" i="1">
                <a:latin typeface="Times New Roman" panose="02020603050405020304" pitchFamily="18" charset="0"/>
              </a:rPr>
              <a:t>NOTA</a:t>
            </a:r>
            <a:r>
              <a:rPr lang="es-ES" altLang="es-PR" sz="1200">
                <a:latin typeface="Times New Roman" panose="02020603050405020304" pitchFamily="18" charset="0"/>
              </a:rPr>
              <a:t>.</a:t>
            </a:r>
            <a:r>
              <a:rPr lang="es-ES" altLang="es-PR" sz="1200" b="0">
                <a:latin typeface="Times New Roman" panose="02020603050405020304" pitchFamily="18" charset="0"/>
              </a:rPr>
              <a:t> </a:t>
            </a:r>
            <a:r>
              <a:rPr lang="en-US" altLang="es-PR" sz="1200" b="0">
                <a:latin typeface="Times New Roman" panose="02020603050405020304" pitchFamily="18" charset="0"/>
              </a:rPr>
              <a:t>Adaptado de: </a:t>
            </a:r>
            <a:r>
              <a:rPr lang="en-US" altLang="es-PR" sz="1200" i="1">
                <a:latin typeface="Times New Roman" panose="02020603050405020304" pitchFamily="18" charset="0"/>
              </a:rPr>
              <a:t>Sports Injuries: An Aid to Prevention and Treatment</a:t>
            </a:r>
            <a:r>
              <a:rPr lang="en-US" altLang="es-PR" sz="1200" b="0">
                <a:latin typeface="Times New Roman" panose="02020603050405020304" pitchFamily="18" charset="0"/>
              </a:rPr>
              <a:t>. (p. 25), por ACSM, AOSSM, &amp; USTA, 1982, Coventry, CT: Bristol-Myers. Copyright 1982 por: ?</a:t>
            </a:r>
          </a:p>
        </p:txBody>
      </p:sp>
    </p:spTree>
    <p:custDataLst>
      <p:tags r:id="rId1"/>
    </p:custDataLst>
  </p:cSld>
  <p:clrMapOvr>
    <a:masterClrMapping/>
  </p:clrMapOvr>
  <p:transition spd="slow">
    <p:newsflash/>
    <p:sndAc>
      <p:stSnd>
        <p:snd r:embed="rId4" name="breeze.wav"/>
      </p:stSnd>
    </p:sndAc>
  </p:transition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/>
          </p:cNvSpPr>
          <p:nvPr/>
        </p:nvSpPr>
        <p:spPr bwMode="auto">
          <a:xfrm>
            <a:off x="0" y="692150"/>
            <a:ext cx="9144000" cy="360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1pPr>
            <a:lvl2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2pPr>
            <a:lvl3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3pPr>
            <a:lvl4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4pPr>
            <a:lvl5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9pPr>
          </a:lstStyle>
          <a:p>
            <a:pPr algn="ctr">
              <a:lnSpc>
                <a:spcPct val="110000"/>
              </a:lnSpc>
              <a:defRPr/>
            </a:pPr>
            <a:r>
              <a:rPr lang="es-PR" altLang="es-PR" sz="2500" b="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PROGRAMA DE REHABILITACIÓN: </a:t>
            </a:r>
            <a:r>
              <a:rPr lang="es-PR" altLang="es-PR" sz="2500" b="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METAS</a:t>
            </a:r>
          </a:p>
        </p:txBody>
      </p:sp>
      <p:sp>
        <p:nvSpPr>
          <p:cNvPr id="3" name="Title 1"/>
          <p:cNvSpPr>
            <a:spLocks/>
          </p:cNvSpPr>
          <p:nvPr/>
        </p:nvSpPr>
        <p:spPr bwMode="auto">
          <a:xfrm>
            <a:off x="0" y="1125538"/>
            <a:ext cx="9144000" cy="50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1pPr>
            <a:lvl2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2pPr>
            <a:lvl3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3pPr>
            <a:lvl4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4pPr>
            <a:lvl5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9pPr>
          </a:lstStyle>
          <a:p>
            <a:pPr algn="ctr">
              <a:lnSpc>
                <a:spcPct val="120000"/>
              </a:lnSpc>
              <a:defRPr/>
            </a:pPr>
            <a:r>
              <a:rPr lang="es-PR" altLang="es-PR" sz="2800" b="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* A Corto y Largo Plazo*</a:t>
            </a:r>
          </a:p>
        </p:txBody>
      </p:sp>
      <p:pic>
        <p:nvPicPr>
          <p:cNvPr id="175108" name="Picture 4" descr="CURVHEAD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27088" y="1700213"/>
            <a:ext cx="7488237" cy="5762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4" name="Title 1"/>
          <p:cNvSpPr>
            <a:spLocks/>
          </p:cNvSpPr>
          <p:nvPr/>
        </p:nvSpPr>
        <p:spPr bwMode="auto">
          <a:xfrm>
            <a:off x="898525" y="1700213"/>
            <a:ext cx="7129463" cy="477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1pPr>
            <a:lvl2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2pPr>
            <a:lvl3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3pPr>
            <a:lvl4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4pPr>
            <a:lvl5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9pPr>
          </a:lstStyle>
          <a:p>
            <a:pPr algn="ctr">
              <a:lnSpc>
                <a:spcPct val="120000"/>
              </a:lnSpc>
              <a:defRPr/>
            </a:pPr>
            <a:r>
              <a:rPr lang="es-PR" altLang="es-PR" sz="2800" b="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 </a:t>
            </a:r>
            <a:r>
              <a:rPr lang="es-PR" altLang="es-PR" sz="2600" b="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Componentes o Metas a Corto Plazo</a:t>
            </a:r>
          </a:p>
        </p:txBody>
      </p:sp>
      <p:sp>
        <p:nvSpPr>
          <p:cNvPr id="175110" name="Text Box 6"/>
          <p:cNvSpPr txBox="1">
            <a:spLocks noChangeArrowheads="1"/>
          </p:cNvSpPr>
          <p:nvPr/>
        </p:nvSpPr>
        <p:spPr bwMode="auto">
          <a:xfrm>
            <a:off x="179388" y="5805488"/>
            <a:ext cx="8893175" cy="576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•"/>
              <a:tabLst>
                <a:tab pos="7485063" algn="l"/>
              </a:tabLst>
              <a:defRPr sz="28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>
              <a:spcBef>
                <a:spcPts val="300"/>
              </a:spcBef>
              <a:buClr>
                <a:schemeClr val="accent2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600">
                <a:solidFill>
                  <a:schemeClr val="accent2"/>
                </a:solidFill>
                <a:latin typeface="Georgia" panose="02040502050405020303" pitchFamily="18" charset="0"/>
              </a:defRPr>
            </a:lvl2pPr>
            <a:lvl3pPr marL="11430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tabLst>
                <a:tab pos="7485063" algn="l"/>
              </a:tabLst>
              <a:defRPr sz="2400">
                <a:solidFill>
                  <a:schemeClr val="accent1"/>
                </a:solidFill>
                <a:latin typeface="Georgia" panose="02040502050405020303" pitchFamily="18" charset="0"/>
              </a:defRPr>
            </a:lvl3pPr>
            <a:lvl4pPr marL="16002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tabLst>
                <a:tab pos="7485063" algn="l"/>
              </a:tabLst>
              <a:defRPr sz="2200">
                <a:solidFill>
                  <a:schemeClr val="accent1"/>
                </a:solidFill>
                <a:latin typeface="Georgia" panose="02040502050405020303" pitchFamily="18" charset="0"/>
              </a:defRPr>
            </a:lvl4pPr>
            <a:lvl5pPr marL="2057400" indent="-228600"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es-ES" altLang="es-PR" sz="1200" i="1">
                <a:latin typeface="Times New Roman" panose="02020603050405020304" pitchFamily="18" charset="0"/>
              </a:rPr>
              <a:t>NOTA</a:t>
            </a:r>
            <a:r>
              <a:rPr lang="es-ES" altLang="es-PR" sz="1200">
                <a:latin typeface="Times New Roman" panose="02020603050405020304" pitchFamily="18" charset="0"/>
              </a:rPr>
              <a:t>.</a:t>
            </a:r>
            <a:r>
              <a:rPr lang="es-ES" altLang="es-PR" sz="1200" b="0">
                <a:latin typeface="Times New Roman" panose="02020603050405020304" pitchFamily="18" charset="0"/>
              </a:rPr>
              <a:t> Tomado de: “Essential Considerations in Designing a Rehabilitation Program for the Injured Patient,” por W. E. Prentice. En </a:t>
            </a:r>
            <a:r>
              <a:rPr lang="en-US" altLang="es-PR" sz="1200" i="1">
                <a:latin typeface="Times New Roman" panose="02020603050405020304" pitchFamily="18" charset="0"/>
              </a:rPr>
              <a:t>Rehabilitation Techniques for Sports Medicine and Athletic Training</a:t>
            </a:r>
            <a:r>
              <a:rPr lang="en-US" altLang="es-PR" sz="1200" b="0">
                <a:latin typeface="Times New Roman" panose="02020603050405020304" pitchFamily="18" charset="0"/>
              </a:rPr>
              <a:t>. 5ta. ed.; (p. 9), por</a:t>
            </a:r>
            <a:r>
              <a:rPr lang="es-ES" altLang="es-PR" sz="1200">
                <a:latin typeface="Times New Roman" panose="02020603050405020304" pitchFamily="18" charset="0"/>
              </a:rPr>
              <a:t> </a:t>
            </a:r>
            <a:r>
              <a:rPr lang="es-ES" altLang="es-PR" sz="1200" b="0">
                <a:latin typeface="Times New Roman" panose="02020603050405020304" pitchFamily="18" charset="0"/>
              </a:rPr>
              <a:t>W. E. Prentice (Ed.), 2011, New York, NY: McGraw-Hill, an imprint of The McGraw-Hill Companies, Inc. C</a:t>
            </a:r>
            <a:r>
              <a:rPr lang="en-US" altLang="es-PR" sz="1200" b="0">
                <a:latin typeface="Times New Roman" panose="02020603050405020304" pitchFamily="18" charset="0"/>
              </a:rPr>
              <a:t>opyright 2011 por The McGraw-Hill Companies, Inc.</a:t>
            </a:r>
          </a:p>
        </p:txBody>
      </p:sp>
      <p:sp>
        <p:nvSpPr>
          <p:cNvPr id="809993" name="Text Box 9"/>
          <p:cNvSpPr txBox="1">
            <a:spLocks noChangeArrowheads="1"/>
          </p:cNvSpPr>
          <p:nvPr/>
        </p:nvSpPr>
        <p:spPr bwMode="auto">
          <a:xfrm>
            <a:off x="1262063" y="4149725"/>
            <a:ext cx="3238500" cy="393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es-ES" altLang="es-PR" sz="2200">
                <a:solidFill>
                  <a:srgbClr val="000000"/>
                </a:solidFill>
                <a:latin typeface="Arial" panose="020B0604020202020204" pitchFamily="34" charset="0"/>
              </a:rPr>
              <a:t>Crioterapia</a:t>
            </a:r>
            <a:endParaRPr lang="en-US" altLang="es-PR" sz="2100" b="0" i="1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175112" name="Picture 10" descr="Bullets_Arrow-Thin_Green_Right_02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42988" y="4183063"/>
            <a:ext cx="284162" cy="288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09997" name="Text Box 13"/>
          <p:cNvSpPr txBox="1">
            <a:spLocks noChangeArrowheads="1"/>
          </p:cNvSpPr>
          <p:nvPr/>
        </p:nvSpPr>
        <p:spPr bwMode="auto">
          <a:xfrm>
            <a:off x="1262063" y="4548188"/>
            <a:ext cx="2589212" cy="393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es-ES" altLang="es-PR" sz="2200">
                <a:solidFill>
                  <a:srgbClr val="000000"/>
                </a:solidFill>
                <a:latin typeface="Arial" panose="020B0604020202020204" pitchFamily="34" charset="0"/>
              </a:rPr>
              <a:t>Termoterapia</a:t>
            </a:r>
            <a:endParaRPr lang="en-US" altLang="es-PR" sz="2200" b="0" i="1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175114" name="Picture 14" descr="Bullets_Arrow-Thin_Green_Right_02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42988" y="4581525"/>
            <a:ext cx="284162" cy="288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09999" name="Text Box 15"/>
          <p:cNvSpPr txBox="1">
            <a:spLocks noChangeArrowheads="1"/>
          </p:cNvSpPr>
          <p:nvPr/>
        </p:nvSpPr>
        <p:spPr bwMode="auto">
          <a:xfrm>
            <a:off x="1258888" y="4941888"/>
            <a:ext cx="6553200" cy="393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es-ES" altLang="es-PR" sz="2200">
                <a:solidFill>
                  <a:srgbClr val="000000"/>
                </a:solidFill>
                <a:latin typeface="Arial" panose="020B0604020202020204" pitchFamily="34" charset="0"/>
              </a:rPr>
              <a:t>Corrientes de estimulación eléctrica</a:t>
            </a:r>
            <a:endParaRPr lang="en-US" altLang="es-PR" sz="2200" b="0" i="1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175116" name="Picture 16" descr="Bullets_Arrow-Thin_Green_Right_02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42988" y="4975225"/>
            <a:ext cx="284162" cy="288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0007" name="Text Box 23"/>
          <p:cNvSpPr txBox="1">
            <a:spLocks noChangeArrowheads="1"/>
          </p:cNvSpPr>
          <p:nvPr/>
        </p:nvSpPr>
        <p:spPr bwMode="auto">
          <a:xfrm>
            <a:off x="539750" y="2492375"/>
            <a:ext cx="83185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eaLnBrk="1" hangingPunct="1">
              <a:lnSpc>
                <a:spcPct val="90000"/>
              </a:lnSpc>
              <a:spcBef>
                <a:spcPct val="20000"/>
              </a:spcBef>
              <a:defRPr/>
            </a:pPr>
            <a:r>
              <a:rPr lang="en-US" altLang="es-PR" sz="2800">
                <a:effectLst>
                  <a:outerShdw blurRad="38100" dist="38100" dir="2700000" algn="tl">
                    <a:srgbClr val="C0C0C0"/>
                  </a:outerShdw>
                </a:effectLst>
                <a:latin typeface="Calibri" panose="020F0502020204030204" pitchFamily="34" charset="0"/>
              </a:rPr>
              <a:t>Reducir o minimizar el </a:t>
            </a:r>
            <a:r>
              <a:rPr lang="en-US" altLang="es-PR" sz="280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alibri" panose="020F0502020204030204" pitchFamily="34" charset="0"/>
              </a:rPr>
              <a:t>dolor</a:t>
            </a:r>
            <a:r>
              <a:rPr lang="en-US" altLang="es-PR">
                <a:effectLst>
                  <a:outerShdw blurRad="38100" dist="38100" dir="2700000" algn="tl">
                    <a:srgbClr val="C0C0C0"/>
                  </a:outerShdw>
                </a:effectLst>
              </a:rPr>
              <a:t>:</a:t>
            </a:r>
          </a:p>
        </p:txBody>
      </p:sp>
      <p:pic>
        <p:nvPicPr>
          <p:cNvPr id="175118" name="Picture 24" descr="Bullets_Arrow_Blue1_Right_03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3850" y="2563813"/>
            <a:ext cx="271463" cy="266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0009" name="Text Box 25"/>
          <p:cNvSpPr txBox="1">
            <a:spLocks noChangeArrowheads="1"/>
          </p:cNvSpPr>
          <p:nvPr/>
        </p:nvSpPr>
        <p:spPr bwMode="auto">
          <a:xfrm>
            <a:off x="900113" y="2924175"/>
            <a:ext cx="7993062" cy="4127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defRPr/>
            </a:pPr>
            <a:r>
              <a:rPr lang="en-US" altLang="es-PR" sz="2100">
                <a:solidFill>
                  <a:srgbClr val="000000"/>
                </a:solidFill>
              </a:rPr>
              <a:t>Aplicar PRICER</a:t>
            </a:r>
            <a:endParaRPr lang="en-US" altLang="es-PR" sz="2100" b="0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175120" name="Picture 26" descr="Bullet_Round_Diamond_Maggenta_02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4213" y="2995613"/>
            <a:ext cx="276225" cy="273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75121" name="Text Box 27"/>
          <p:cNvSpPr txBox="1">
            <a:spLocks noChangeArrowheads="1"/>
          </p:cNvSpPr>
          <p:nvPr/>
        </p:nvSpPr>
        <p:spPr bwMode="auto">
          <a:xfrm>
            <a:off x="900113" y="3303588"/>
            <a:ext cx="7993062" cy="4127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algn="r"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algn="r"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algn="r"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algn="r"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algn="r"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l"/>
            <a:r>
              <a:rPr lang="en-US" altLang="es-PR" sz="2100">
                <a:solidFill>
                  <a:srgbClr val="000000"/>
                </a:solidFill>
              </a:rPr>
              <a:t>Medicamentes recetados</a:t>
            </a:r>
          </a:p>
        </p:txBody>
      </p:sp>
      <p:pic>
        <p:nvPicPr>
          <p:cNvPr id="175122" name="Picture 28" descr="Bullet_Round_Diamond_Maggenta_02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4213" y="3375025"/>
            <a:ext cx="276225" cy="273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0013" name="Text Box 29"/>
          <p:cNvSpPr txBox="1">
            <a:spLocks noChangeArrowheads="1"/>
          </p:cNvSpPr>
          <p:nvPr/>
        </p:nvSpPr>
        <p:spPr bwMode="auto">
          <a:xfrm>
            <a:off x="900113" y="3716338"/>
            <a:ext cx="7993062" cy="4127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defRPr/>
            </a:pPr>
            <a:r>
              <a:rPr lang="en-US" altLang="es-PR" sz="2100">
                <a:solidFill>
                  <a:srgbClr val="000000"/>
                </a:solidFill>
              </a:rPr>
              <a:t>Modalidades terapéuticas:</a:t>
            </a:r>
            <a:endParaRPr lang="en-US" altLang="es-PR" sz="2100" b="0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175124" name="Picture 30" descr="Bullet_Round_Diamond_Maggenta_02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4213" y="3787775"/>
            <a:ext cx="276225" cy="273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0015" name="Text Box 31"/>
          <p:cNvSpPr txBox="1">
            <a:spLocks noChangeArrowheads="1"/>
          </p:cNvSpPr>
          <p:nvPr/>
        </p:nvSpPr>
        <p:spPr bwMode="auto">
          <a:xfrm>
            <a:off x="900113" y="8056563"/>
            <a:ext cx="7993062" cy="4127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defRPr/>
            </a:pPr>
            <a:r>
              <a:rPr lang="en-US" altLang="es-PR" sz="2100">
                <a:solidFill>
                  <a:srgbClr val="000000"/>
                </a:solidFill>
              </a:rPr>
              <a:t>Medicamentos prescritos por el médico</a:t>
            </a:r>
            <a:endParaRPr lang="en-US" altLang="es-PR" sz="2100" b="0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175126" name="Picture 32" descr="Bullet_Round_Diamond_Maggenta_02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4213" y="8128000"/>
            <a:ext cx="276225" cy="273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custDataLst>
      <p:tags r:id="rId1"/>
    </p:custDataLst>
  </p:cSld>
  <p:clrMapOvr>
    <a:masterClrMapping/>
  </p:clrMapOvr>
  <p:transition spd="slow">
    <p:newsflash/>
    <p:sndAc>
      <p:stSnd>
        <p:snd r:embed="rId4" name="breeze.wav"/>
      </p:stSnd>
    </p:sndAc>
  </p:transition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/>
          </p:cNvSpPr>
          <p:nvPr/>
        </p:nvSpPr>
        <p:spPr bwMode="auto">
          <a:xfrm>
            <a:off x="0" y="692150"/>
            <a:ext cx="9144000" cy="360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1pPr>
            <a:lvl2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2pPr>
            <a:lvl3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3pPr>
            <a:lvl4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4pPr>
            <a:lvl5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9pPr>
          </a:lstStyle>
          <a:p>
            <a:pPr algn="ctr">
              <a:lnSpc>
                <a:spcPct val="110000"/>
              </a:lnSpc>
              <a:defRPr/>
            </a:pPr>
            <a:r>
              <a:rPr lang="es-PR" altLang="es-PR" sz="2500" b="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PROGRAMA DE REHABILITACIÓN: </a:t>
            </a:r>
            <a:r>
              <a:rPr lang="es-PR" altLang="es-PR" sz="2500" b="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METAS</a:t>
            </a:r>
          </a:p>
        </p:txBody>
      </p:sp>
      <p:sp>
        <p:nvSpPr>
          <p:cNvPr id="3" name="Title 1"/>
          <p:cNvSpPr>
            <a:spLocks/>
          </p:cNvSpPr>
          <p:nvPr/>
        </p:nvSpPr>
        <p:spPr bwMode="auto">
          <a:xfrm>
            <a:off x="0" y="1125538"/>
            <a:ext cx="9144000" cy="50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1pPr>
            <a:lvl2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2pPr>
            <a:lvl3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3pPr>
            <a:lvl4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4pPr>
            <a:lvl5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9pPr>
          </a:lstStyle>
          <a:p>
            <a:pPr algn="ctr">
              <a:lnSpc>
                <a:spcPct val="120000"/>
              </a:lnSpc>
              <a:defRPr/>
            </a:pPr>
            <a:r>
              <a:rPr lang="es-PR" altLang="es-PR" sz="2800" b="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* A Corto y Largo Plazo*</a:t>
            </a:r>
          </a:p>
        </p:txBody>
      </p:sp>
      <p:pic>
        <p:nvPicPr>
          <p:cNvPr id="177156" name="Picture 4" descr="CURVHEAD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27088" y="1700213"/>
            <a:ext cx="7488237" cy="5762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4" name="Title 1"/>
          <p:cNvSpPr>
            <a:spLocks/>
          </p:cNvSpPr>
          <p:nvPr/>
        </p:nvSpPr>
        <p:spPr bwMode="auto">
          <a:xfrm>
            <a:off x="898525" y="1700213"/>
            <a:ext cx="7129463" cy="477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1pPr>
            <a:lvl2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2pPr>
            <a:lvl3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3pPr>
            <a:lvl4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4pPr>
            <a:lvl5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9pPr>
          </a:lstStyle>
          <a:p>
            <a:pPr algn="ctr">
              <a:lnSpc>
                <a:spcPct val="120000"/>
              </a:lnSpc>
              <a:defRPr/>
            </a:pPr>
            <a:r>
              <a:rPr lang="es-PR" altLang="es-PR" sz="2800" b="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 </a:t>
            </a:r>
            <a:r>
              <a:rPr lang="es-PR" altLang="es-PR" sz="2600" b="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Componentes o Metas a Corto Plazo</a:t>
            </a:r>
          </a:p>
        </p:txBody>
      </p:sp>
      <p:sp>
        <p:nvSpPr>
          <p:cNvPr id="177158" name="Text Box 6"/>
          <p:cNvSpPr txBox="1">
            <a:spLocks noChangeArrowheads="1"/>
          </p:cNvSpPr>
          <p:nvPr/>
        </p:nvSpPr>
        <p:spPr bwMode="auto">
          <a:xfrm>
            <a:off x="179388" y="5805488"/>
            <a:ext cx="8893175" cy="576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•"/>
              <a:tabLst>
                <a:tab pos="7485063" algn="l"/>
              </a:tabLst>
              <a:defRPr sz="28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>
              <a:spcBef>
                <a:spcPts val="300"/>
              </a:spcBef>
              <a:buClr>
                <a:schemeClr val="accent2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600">
                <a:solidFill>
                  <a:schemeClr val="accent2"/>
                </a:solidFill>
                <a:latin typeface="Georgia" panose="02040502050405020303" pitchFamily="18" charset="0"/>
              </a:defRPr>
            </a:lvl2pPr>
            <a:lvl3pPr marL="11430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tabLst>
                <a:tab pos="7485063" algn="l"/>
              </a:tabLst>
              <a:defRPr sz="2400">
                <a:solidFill>
                  <a:schemeClr val="accent1"/>
                </a:solidFill>
                <a:latin typeface="Georgia" panose="02040502050405020303" pitchFamily="18" charset="0"/>
              </a:defRPr>
            </a:lvl3pPr>
            <a:lvl4pPr marL="16002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tabLst>
                <a:tab pos="7485063" algn="l"/>
              </a:tabLst>
              <a:defRPr sz="2200">
                <a:solidFill>
                  <a:schemeClr val="accent1"/>
                </a:solidFill>
                <a:latin typeface="Georgia" panose="02040502050405020303" pitchFamily="18" charset="0"/>
              </a:defRPr>
            </a:lvl4pPr>
            <a:lvl5pPr marL="2057400" indent="-228600"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es-ES" altLang="es-PR" sz="1200" i="1">
                <a:latin typeface="Times New Roman" panose="02020603050405020304" pitchFamily="18" charset="0"/>
              </a:rPr>
              <a:t>NOTA</a:t>
            </a:r>
            <a:r>
              <a:rPr lang="es-ES" altLang="es-PR" sz="1200">
                <a:latin typeface="Times New Roman" panose="02020603050405020304" pitchFamily="18" charset="0"/>
              </a:rPr>
              <a:t>.</a:t>
            </a:r>
            <a:r>
              <a:rPr lang="es-ES" altLang="es-PR" sz="1200" b="0">
                <a:latin typeface="Times New Roman" panose="02020603050405020304" pitchFamily="18" charset="0"/>
              </a:rPr>
              <a:t> Tomado de: “Essential Considerations in Designing a Rehabilitation Program for the Injured Patient,” por W. E. Prentice. En </a:t>
            </a:r>
            <a:r>
              <a:rPr lang="en-US" altLang="es-PR" sz="1200" i="1">
                <a:latin typeface="Times New Roman" panose="02020603050405020304" pitchFamily="18" charset="0"/>
              </a:rPr>
              <a:t>Rehabilitation Techniques for Sports Medicine and Athletic Training</a:t>
            </a:r>
            <a:r>
              <a:rPr lang="en-US" altLang="es-PR" sz="1200" b="0">
                <a:latin typeface="Times New Roman" panose="02020603050405020304" pitchFamily="18" charset="0"/>
              </a:rPr>
              <a:t>. 5ta. ed.; (p. 9), por</a:t>
            </a:r>
            <a:r>
              <a:rPr lang="es-ES" altLang="es-PR" sz="1200">
                <a:latin typeface="Times New Roman" panose="02020603050405020304" pitchFamily="18" charset="0"/>
              </a:rPr>
              <a:t> </a:t>
            </a:r>
            <a:r>
              <a:rPr lang="es-ES" altLang="es-PR" sz="1200" b="0">
                <a:latin typeface="Times New Roman" panose="02020603050405020304" pitchFamily="18" charset="0"/>
              </a:rPr>
              <a:t>W. E. Prentice (Ed.), 2011, New York, NY: McGraw-Hill, an imprint of The McGraw-Hill Companies, Inc. C</a:t>
            </a:r>
            <a:r>
              <a:rPr lang="en-US" altLang="es-PR" sz="1200" b="0">
                <a:latin typeface="Times New Roman" panose="02020603050405020304" pitchFamily="18" charset="0"/>
              </a:rPr>
              <a:t>opyright 2011 por The McGraw-Hill Companies, Inc.</a:t>
            </a:r>
          </a:p>
        </p:txBody>
      </p:sp>
      <p:sp>
        <p:nvSpPr>
          <p:cNvPr id="818183" name="Text Box 7"/>
          <p:cNvSpPr txBox="1">
            <a:spLocks noChangeArrowheads="1"/>
          </p:cNvSpPr>
          <p:nvPr/>
        </p:nvSpPr>
        <p:spPr bwMode="auto">
          <a:xfrm>
            <a:off x="1262063" y="3500438"/>
            <a:ext cx="3238500" cy="393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es-ES" altLang="es-PR" sz="2200">
                <a:solidFill>
                  <a:srgbClr val="000000"/>
                </a:solidFill>
                <a:latin typeface="Arial" panose="020B0604020202020204" pitchFamily="34" charset="0"/>
              </a:rPr>
              <a:t>Determinantes:</a:t>
            </a:r>
            <a:endParaRPr lang="en-US" altLang="es-PR" sz="2100" b="0" i="1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177160" name="Picture 8" descr="Bullets_Arrow-Thin_Green_Right_02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42988" y="3533775"/>
            <a:ext cx="284162" cy="288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8189" name="Text Box 13"/>
          <p:cNvSpPr txBox="1">
            <a:spLocks noChangeArrowheads="1"/>
          </p:cNvSpPr>
          <p:nvPr/>
        </p:nvSpPr>
        <p:spPr bwMode="auto">
          <a:xfrm>
            <a:off x="539750" y="2492375"/>
            <a:ext cx="83185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eaLnBrk="1" hangingPunct="1">
              <a:lnSpc>
                <a:spcPct val="90000"/>
              </a:lnSpc>
              <a:spcBef>
                <a:spcPct val="20000"/>
              </a:spcBef>
              <a:defRPr/>
            </a:pPr>
            <a:r>
              <a:rPr lang="en-US" altLang="es-PR" sz="2800">
                <a:effectLst>
                  <a:outerShdw blurRad="38100" dist="38100" dir="2700000" algn="tl">
                    <a:srgbClr val="C0C0C0"/>
                  </a:outerShdw>
                </a:effectLst>
                <a:latin typeface="Calibri" panose="020F0502020204030204" pitchFamily="34" charset="0"/>
              </a:rPr>
              <a:t>Reducir o minimizar el </a:t>
            </a:r>
            <a:r>
              <a:rPr lang="en-US" altLang="es-PR" sz="280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alibri" panose="020F0502020204030204" pitchFamily="34" charset="0"/>
              </a:rPr>
              <a:t>dolor</a:t>
            </a:r>
            <a:r>
              <a:rPr lang="en-US" altLang="es-PR">
                <a:effectLst>
                  <a:outerShdw blurRad="38100" dist="38100" dir="2700000" algn="tl">
                    <a:srgbClr val="C0C0C0"/>
                  </a:outerShdw>
                </a:effectLst>
              </a:rPr>
              <a:t>:</a:t>
            </a:r>
          </a:p>
        </p:txBody>
      </p:sp>
      <p:pic>
        <p:nvPicPr>
          <p:cNvPr id="177162" name="Picture 14" descr="Bullets_Arrow_Blue1_Right_03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3850" y="2563813"/>
            <a:ext cx="271463" cy="266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8191" name="Text Box 15"/>
          <p:cNvSpPr txBox="1">
            <a:spLocks noChangeArrowheads="1"/>
          </p:cNvSpPr>
          <p:nvPr/>
        </p:nvSpPr>
        <p:spPr bwMode="auto">
          <a:xfrm>
            <a:off x="900113" y="2995613"/>
            <a:ext cx="7993062" cy="4127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defRPr/>
            </a:pPr>
            <a:r>
              <a:rPr lang="en-US" altLang="es-PR" sz="2100">
                <a:solidFill>
                  <a:srgbClr val="000000"/>
                </a:solidFill>
              </a:rPr>
              <a:t>Extensión del dolor</a:t>
            </a:r>
            <a:endParaRPr lang="en-US" altLang="es-PR" sz="2100" b="0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177164" name="Picture 16" descr="Bullet_Round_Diamond_Maggenta_02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4213" y="3067050"/>
            <a:ext cx="276225" cy="273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8199" name="Text Box 23"/>
          <p:cNvSpPr txBox="1">
            <a:spLocks noChangeArrowheads="1"/>
          </p:cNvSpPr>
          <p:nvPr/>
        </p:nvSpPr>
        <p:spPr bwMode="auto">
          <a:xfrm>
            <a:off x="1547813" y="4005263"/>
            <a:ext cx="7270750" cy="393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es-ES" altLang="es-PR" sz="2200">
                <a:solidFill>
                  <a:srgbClr val="000000"/>
                </a:solidFill>
                <a:latin typeface="Calibri" panose="020F0502020204030204" pitchFamily="34" charset="0"/>
              </a:rPr>
              <a:t>Severidad de la lesión</a:t>
            </a:r>
            <a:endParaRPr lang="en-US" altLang="es-PR" sz="2200" b="0" i="1" u="sng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177166" name="Picture 24" descr="Bullet_Square_Belved_Red1_02"/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03350" y="4108450"/>
            <a:ext cx="184150" cy="18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8201" name="Text Box 25"/>
          <p:cNvSpPr txBox="1">
            <a:spLocks noChangeArrowheads="1"/>
          </p:cNvSpPr>
          <p:nvPr/>
        </p:nvSpPr>
        <p:spPr bwMode="auto">
          <a:xfrm>
            <a:off x="1547813" y="4400550"/>
            <a:ext cx="7270750" cy="393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es-ES" altLang="es-PR" sz="2200">
                <a:solidFill>
                  <a:srgbClr val="000000"/>
                </a:solidFill>
                <a:latin typeface="Calibri" panose="020F0502020204030204" pitchFamily="34" charset="0"/>
              </a:rPr>
              <a:t>La respuesta individual del paciente</a:t>
            </a:r>
            <a:endParaRPr lang="en-US" altLang="es-PR" sz="2200" b="0" i="1" u="sng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177168" name="Picture 26" descr="Bullet_Square_Belved_Red1_02"/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03350" y="4503738"/>
            <a:ext cx="184150" cy="18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8203" name="Text Box 27"/>
          <p:cNvSpPr txBox="1">
            <a:spLocks noChangeArrowheads="1"/>
          </p:cNvSpPr>
          <p:nvPr/>
        </p:nvSpPr>
        <p:spPr bwMode="auto">
          <a:xfrm>
            <a:off x="1547813" y="4835525"/>
            <a:ext cx="7270750" cy="393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es-ES" altLang="es-PR" sz="2200">
                <a:solidFill>
                  <a:srgbClr val="000000"/>
                </a:solidFill>
                <a:latin typeface="Calibri" panose="020F0502020204030204" pitchFamily="34" charset="0"/>
              </a:rPr>
              <a:t>Las circunstancias bajo la cual ocurrio la lesión</a:t>
            </a:r>
            <a:endParaRPr lang="en-US" altLang="es-PR" sz="2200" b="0" i="1" u="sng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177170" name="Picture 28" descr="Bullet_Square_Belved_Red1_02"/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03350" y="4938713"/>
            <a:ext cx="184150" cy="18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custDataLst>
      <p:tags r:id="rId1"/>
    </p:custDataLst>
  </p:cSld>
  <p:clrMapOvr>
    <a:masterClrMapping/>
  </p:clrMapOvr>
  <p:transition spd="slow">
    <p:newsflash/>
    <p:sndAc>
      <p:stSnd>
        <p:snd r:embed="rId4" name="breeze.wav"/>
      </p:stSnd>
    </p:sndAc>
  </p:transition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/>
          </p:cNvSpPr>
          <p:nvPr/>
        </p:nvSpPr>
        <p:spPr bwMode="auto">
          <a:xfrm>
            <a:off x="0" y="692150"/>
            <a:ext cx="9144000" cy="360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1pPr>
            <a:lvl2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2pPr>
            <a:lvl3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3pPr>
            <a:lvl4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4pPr>
            <a:lvl5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9pPr>
          </a:lstStyle>
          <a:p>
            <a:pPr algn="ctr">
              <a:lnSpc>
                <a:spcPct val="110000"/>
              </a:lnSpc>
              <a:defRPr/>
            </a:pPr>
            <a:r>
              <a:rPr lang="es-PR" altLang="es-PR" sz="2100" b="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PROGRAMA DE REHABILITACIÓN: </a:t>
            </a:r>
            <a:r>
              <a:rPr lang="es-PR" altLang="es-PR" sz="2100" b="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METAS</a:t>
            </a:r>
          </a:p>
        </p:txBody>
      </p:sp>
      <p:sp>
        <p:nvSpPr>
          <p:cNvPr id="3" name="Title 1"/>
          <p:cNvSpPr>
            <a:spLocks/>
          </p:cNvSpPr>
          <p:nvPr/>
        </p:nvSpPr>
        <p:spPr bwMode="auto">
          <a:xfrm>
            <a:off x="0" y="981075"/>
            <a:ext cx="9144000" cy="360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1pPr>
            <a:lvl2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2pPr>
            <a:lvl3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3pPr>
            <a:lvl4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4pPr>
            <a:lvl5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9pPr>
          </a:lstStyle>
          <a:p>
            <a:pPr algn="ctr">
              <a:lnSpc>
                <a:spcPct val="120000"/>
              </a:lnSpc>
              <a:defRPr/>
            </a:pPr>
            <a:r>
              <a:rPr lang="es-PR" altLang="es-PR" sz="2400" b="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* A Corto y Largo Plazo*</a:t>
            </a:r>
          </a:p>
        </p:txBody>
      </p:sp>
      <p:pic>
        <p:nvPicPr>
          <p:cNvPr id="179204" name="Picture 4" descr="CURVHEAD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27088" y="1412875"/>
            <a:ext cx="7488237" cy="5762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4" name="Title 1"/>
          <p:cNvSpPr>
            <a:spLocks/>
          </p:cNvSpPr>
          <p:nvPr/>
        </p:nvSpPr>
        <p:spPr bwMode="auto">
          <a:xfrm>
            <a:off x="898525" y="1412875"/>
            <a:ext cx="7129463" cy="477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1pPr>
            <a:lvl2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2pPr>
            <a:lvl3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3pPr>
            <a:lvl4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4pPr>
            <a:lvl5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9pPr>
          </a:lstStyle>
          <a:p>
            <a:pPr algn="ctr">
              <a:lnSpc>
                <a:spcPct val="120000"/>
              </a:lnSpc>
              <a:defRPr/>
            </a:pPr>
            <a:r>
              <a:rPr lang="es-PR" altLang="es-PR" sz="2800" b="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 </a:t>
            </a:r>
            <a:r>
              <a:rPr lang="es-PR" altLang="es-PR" sz="2600" b="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Componentes o Metas a Corto Plazo</a:t>
            </a:r>
          </a:p>
        </p:txBody>
      </p:sp>
      <p:sp>
        <p:nvSpPr>
          <p:cNvPr id="817158" name="Text Box 6"/>
          <p:cNvSpPr txBox="1">
            <a:spLocks noChangeArrowheads="1"/>
          </p:cNvSpPr>
          <p:nvPr/>
        </p:nvSpPr>
        <p:spPr bwMode="auto">
          <a:xfrm>
            <a:off x="539750" y="2060575"/>
            <a:ext cx="83185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eaLnBrk="1" hangingPunct="1">
              <a:lnSpc>
                <a:spcPct val="90000"/>
              </a:lnSpc>
              <a:spcBef>
                <a:spcPct val="20000"/>
              </a:spcBef>
              <a:defRPr/>
            </a:pPr>
            <a:r>
              <a:rPr lang="en-US" altLang="es-PR" sz="2800">
                <a:effectLst>
                  <a:outerShdw blurRad="38100" dist="38100" dir="2700000" algn="tl">
                    <a:srgbClr val="C0C0C0"/>
                  </a:outerShdw>
                </a:effectLst>
                <a:latin typeface="Calibri" panose="020F0502020204030204" pitchFamily="34" charset="0"/>
              </a:rPr>
              <a:t>Reducir o minimizar el </a:t>
            </a:r>
            <a:r>
              <a:rPr lang="en-US" altLang="es-PR" sz="280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alibri" panose="020F0502020204030204" pitchFamily="34" charset="0"/>
              </a:rPr>
              <a:t>dolor</a:t>
            </a:r>
            <a:r>
              <a:rPr lang="en-US" altLang="es-PR">
                <a:effectLst>
                  <a:outerShdw blurRad="38100" dist="38100" dir="2700000" algn="tl">
                    <a:srgbClr val="C0C0C0"/>
                  </a:outerShdw>
                </a:effectLst>
              </a:rPr>
              <a:t>:</a:t>
            </a:r>
          </a:p>
        </p:txBody>
      </p:sp>
      <p:pic>
        <p:nvPicPr>
          <p:cNvPr id="179207" name="Picture 7" descr="Bullets_Arrow_Blue1_Right_03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3850" y="2132013"/>
            <a:ext cx="271463" cy="266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7160" name="Text Box 8"/>
          <p:cNvSpPr txBox="1">
            <a:spLocks noChangeArrowheads="1"/>
          </p:cNvSpPr>
          <p:nvPr/>
        </p:nvSpPr>
        <p:spPr bwMode="auto">
          <a:xfrm>
            <a:off x="900113" y="2563813"/>
            <a:ext cx="7993062" cy="733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defRPr/>
            </a:pPr>
            <a:r>
              <a:rPr lang="en-US" altLang="es-PR" sz="2100">
                <a:solidFill>
                  <a:srgbClr val="000000"/>
                </a:solidFill>
              </a:rPr>
              <a:t>El dolor, en parte, puede ser empleado como un indicador o criterio para:</a:t>
            </a:r>
            <a:endParaRPr lang="en-US" altLang="es-PR" sz="2100" b="0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179209" name="Picture 9" descr="Bullet_Round_Diamond_Maggenta_02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4213" y="2635250"/>
            <a:ext cx="276225" cy="273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7162" name="Text Box 10"/>
          <p:cNvSpPr txBox="1">
            <a:spLocks noChangeArrowheads="1"/>
          </p:cNvSpPr>
          <p:nvPr/>
        </p:nvSpPr>
        <p:spPr bwMode="auto">
          <a:xfrm>
            <a:off x="1262063" y="3355975"/>
            <a:ext cx="7558087" cy="6953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es-ES" altLang="es-PR" sz="2200">
                <a:solidFill>
                  <a:srgbClr val="000000"/>
                </a:solidFill>
                <a:latin typeface="Arial" panose="020B0604020202020204" pitchFamily="34" charset="0"/>
              </a:rPr>
              <a:t>Establecer la tasa de progresión del programa de rehabilitación del atleta lesionado:</a:t>
            </a:r>
            <a:endParaRPr lang="en-US" altLang="es-PR" sz="2100" b="0" i="1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179211" name="Picture 11" descr="Bullets_Arrow-Thin_Green_Right_02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42988" y="3389313"/>
            <a:ext cx="284162" cy="288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7164" name="Text Box 12"/>
          <p:cNvSpPr txBox="1">
            <a:spLocks noChangeArrowheads="1"/>
          </p:cNvSpPr>
          <p:nvPr/>
        </p:nvSpPr>
        <p:spPr bwMode="auto">
          <a:xfrm>
            <a:off x="1547813" y="4078288"/>
            <a:ext cx="7596187" cy="393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es-ES" altLang="es-PR" sz="2200">
                <a:solidFill>
                  <a:srgbClr val="000000"/>
                </a:solidFill>
                <a:latin typeface="Calibri" panose="020F0502020204030204" pitchFamily="34" charset="0"/>
              </a:rPr>
              <a:t>Si durante o posterior a un ejercicio, o actividad, terapéutica:</a:t>
            </a:r>
            <a:endParaRPr lang="en-US" altLang="es-PR" sz="2200" b="0" i="1" u="sng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179213" name="Picture 13" descr="Bullet_Square_Belved_Red1_02"/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03350" y="4184650"/>
            <a:ext cx="184150" cy="18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79214" name="Text Box 14"/>
          <p:cNvSpPr txBox="1">
            <a:spLocks noChangeArrowheads="1"/>
          </p:cNvSpPr>
          <p:nvPr/>
        </p:nvSpPr>
        <p:spPr bwMode="auto">
          <a:xfrm>
            <a:off x="1693863" y="4508500"/>
            <a:ext cx="7164387" cy="6953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algn="r"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algn="r"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algn="r"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algn="r"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algn="r"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l">
              <a:lnSpc>
                <a:spcPct val="90000"/>
              </a:lnSpc>
            </a:pPr>
            <a:r>
              <a:rPr lang="es-ES" altLang="es-PR" sz="2200">
                <a:latin typeface="Calibri" panose="020F0502020204030204" pitchFamily="34" charset="0"/>
              </a:rPr>
              <a:t>Se manifiesta una elevada magnitud de dolor, inflamación u otro signo/síntoma de cuidado:</a:t>
            </a:r>
            <a:endParaRPr lang="en-US" altLang="es-PR" sz="2200" i="1">
              <a:latin typeface="Calibri" panose="020F0502020204030204" pitchFamily="34" charset="0"/>
            </a:endParaRPr>
          </a:p>
        </p:txBody>
      </p:sp>
      <p:pic>
        <p:nvPicPr>
          <p:cNvPr id="179215" name="Picture 15" descr="Bullet_Round_Sphere_Violete_03"/>
          <p:cNvPicPr>
            <a:picLocks noChangeAspect="1" noChangeArrowheads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12888" y="4575175"/>
            <a:ext cx="23495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7168" name="Text Box 16"/>
          <p:cNvSpPr txBox="1">
            <a:spLocks noChangeArrowheads="1"/>
          </p:cNvSpPr>
          <p:nvPr/>
        </p:nvSpPr>
        <p:spPr bwMode="auto">
          <a:xfrm>
            <a:off x="1944688" y="5195888"/>
            <a:ext cx="7056437" cy="6699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es-ES" altLang="es-PR" sz="210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Significa que la carga/intesidad es muy grande para el nivel de reparación o remodelación del tejido</a:t>
            </a:r>
            <a:endParaRPr lang="en-US" altLang="es-PR" sz="2100">
              <a:effectLst>
                <a:outerShdw blurRad="38100" dist="38100" dir="2700000" algn="tl">
                  <a:srgbClr val="C0C0C0"/>
                </a:outerShdw>
              </a:effectLst>
              <a:latin typeface="Times New Roman" panose="02020603050405020304" pitchFamily="18" charset="0"/>
            </a:endParaRPr>
          </a:p>
        </p:txBody>
      </p:sp>
      <p:sp>
        <p:nvSpPr>
          <p:cNvPr id="179217" name="Text Box 6"/>
          <p:cNvSpPr txBox="1">
            <a:spLocks noChangeArrowheads="1"/>
          </p:cNvSpPr>
          <p:nvPr/>
        </p:nvSpPr>
        <p:spPr bwMode="auto">
          <a:xfrm>
            <a:off x="179388" y="5876925"/>
            <a:ext cx="8893175" cy="576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•"/>
              <a:tabLst>
                <a:tab pos="7485063" algn="l"/>
              </a:tabLst>
              <a:defRPr sz="28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>
              <a:spcBef>
                <a:spcPts val="300"/>
              </a:spcBef>
              <a:buClr>
                <a:schemeClr val="accent2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600">
                <a:solidFill>
                  <a:schemeClr val="accent2"/>
                </a:solidFill>
                <a:latin typeface="Georgia" panose="02040502050405020303" pitchFamily="18" charset="0"/>
              </a:defRPr>
            </a:lvl2pPr>
            <a:lvl3pPr marL="11430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tabLst>
                <a:tab pos="7485063" algn="l"/>
              </a:tabLst>
              <a:defRPr sz="2400">
                <a:solidFill>
                  <a:schemeClr val="accent1"/>
                </a:solidFill>
                <a:latin typeface="Georgia" panose="02040502050405020303" pitchFamily="18" charset="0"/>
              </a:defRPr>
            </a:lvl3pPr>
            <a:lvl4pPr marL="16002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tabLst>
                <a:tab pos="7485063" algn="l"/>
              </a:tabLst>
              <a:defRPr sz="2200">
                <a:solidFill>
                  <a:schemeClr val="accent1"/>
                </a:solidFill>
                <a:latin typeface="Georgia" panose="02040502050405020303" pitchFamily="18" charset="0"/>
              </a:defRPr>
            </a:lvl4pPr>
            <a:lvl5pPr marL="2057400" indent="-228600"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es-ES" altLang="es-PR" sz="1200" i="1">
                <a:latin typeface="Times New Roman" panose="02020603050405020304" pitchFamily="18" charset="0"/>
              </a:rPr>
              <a:t>NOTA</a:t>
            </a:r>
            <a:r>
              <a:rPr lang="es-ES" altLang="es-PR" sz="1200">
                <a:latin typeface="Times New Roman" panose="02020603050405020304" pitchFamily="18" charset="0"/>
              </a:rPr>
              <a:t>.</a:t>
            </a:r>
            <a:r>
              <a:rPr lang="es-ES" altLang="es-PR" sz="1200" b="0">
                <a:latin typeface="Times New Roman" panose="02020603050405020304" pitchFamily="18" charset="0"/>
              </a:rPr>
              <a:t> Tomado de: “Essential Considerations in Designing a Rehabilitation Program for the Injured Patient,” por W. E. Prentice. En </a:t>
            </a:r>
            <a:r>
              <a:rPr lang="en-US" altLang="es-PR" sz="1200" i="1">
                <a:latin typeface="Times New Roman" panose="02020603050405020304" pitchFamily="18" charset="0"/>
              </a:rPr>
              <a:t>Rehabilitation Techniques for Sports Medicine and Athletic Training</a:t>
            </a:r>
            <a:r>
              <a:rPr lang="en-US" altLang="es-PR" sz="1200" b="0">
                <a:latin typeface="Times New Roman" panose="02020603050405020304" pitchFamily="18" charset="0"/>
              </a:rPr>
              <a:t>. 5ta. ed.; (p. 9), por</a:t>
            </a:r>
            <a:r>
              <a:rPr lang="es-ES" altLang="es-PR" sz="1200">
                <a:latin typeface="Times New Roman" panose="02020603050405020304" pitchFamily="18" charset="0"/>
              </a:rPr>
              <a:t> </a:t>
            </a:r>
            <a:r>
              <a:rPr lang="es-ES" altLang="es-PR" sz="1200" b="0">
                <a:latin typeface="Times New Roman" panose="02020603050405020304" pitchFamily="18" charset="0"/>
              </a:rPr>
              <a:t>W. E. Prentice (Ed.), 2011, New York, NY: McGraw-Hill, an imprint of The McGraw-Hill Companies, Inc. C</a:t>
            </a:r>
            <a:r>
              <a:rPr lang="en-US" altLang="es-PR" sz="1200" b="0">
                <a:latin typeface="Times New Roman" panose="02020603050405020304" pitchFamily="18" charset="0"/>
              </a:rPr>
              <a:t>opyright 2011 por The McGraw-Hill Companies, Inc.</a:t>
            </a:r>
          </a:p>
        </p:txBody>
      </p:sp>
    </p:spTree>
    <p:custDataLst>
      <p:tags r:id="rId1"/>
    </p:custDataLst>
  </p:cSld>
  <p:clrMapOvr>
    <a:masterClrMapping/>
  </p:clrMapOvr>
  <p:transition spd="slow">
    <p:newsflash/>
    <p:sndAc>
      <p:stSnd>
        <p:snd r:embed="rId4" name="breeze.wav"/>
      </p:stSnd>
    </p:sndAc>
  </p:transition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/>
          </p:cNvSpPr>
          <p:nvPr/>
        </p:nvSpPr>
        <p:spPr bwMode="auto">
          <a:xfrm>
            <a:off x="0" y="692150"/>
            <a:ext cx="9144000" cy="360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1pPr>
            <a:lvl2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2pPr>
            <a:lvl3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3pPr>
            <a:lvl4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4pPr>
            <a:lvl5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9pPr>
          </a:lstStyle>
          <a:p>
            <a:pPr algn="ctr">
              <a:lnSpc>
                <a:spcPct val="110000"/>
              </a:lnSpc>
              <a:defRPr/>
            </a:pPr>
            <a:r>
              <a:rPr lang="es-PR" altLang="es-PR" sz="2500" b="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PROGRAMA DE REHABILITACIÓN: </a:t>
            </a:r>
            <a:r>
              <a:rPr lang="es-PR" altLang="es-PR" sz="2500" b="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METAS</a:t>
            </a:r>
          </a:p>
        </p:txBody>
      </p:sp>
      <p:sp>
        <p:nvSpPr>
          <p:cNvPr id="3" name="Title 1"/>
          <p:cNvSpPr>
            <a:spLocks/>
          </p:cNvSpPr>
          <p:nvPr/>
        </p:nvSpPr>
        <p:spPr bwMode="auto">
          <a:xfrm>
            <a:off x="0" y="1052513"/>
            <a:ext cx="9144000" cy="504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1pPr>
            <a:lvl2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2pPr>
            <a:lvl3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3pPr>
            <a:lvl4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4pPr>
            <a:lvl5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9pPr>
          </a:lstStyle>
          <a:p>
            <a:pPr algn="ctr">
              <a:lnSpc>
                <a:spcPct val="120000"/>
              </a:lnSpc>
              <a:defRPr/>
            </a:pPr>
            <a:r>
              <a:rPr lang="es-PR" altLang="es-PR" sz="2800" b="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* A Corto y Largo Plazo*</a:t>
            </a:r>
          </a:p>
        </p:txBody>
      </p:sp>
      <p:pic>
        <p:nvPicPr>
          <p:cNvPr id="181252" name="Picture 4" descr="CURVHEAD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27088" y="1628775"/>
            <a:ext cx="7488237" cy="5762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4" name="Title 1"/>
          <p:cNvSpPr>
            <a:spLocks/>
          </p:cNvSpPr>
          <p:nvPr/>
        </p:nvSpPr>
        <p:spPr bwMode="auto">
          <a:xfrm>
            <a:off x="898525" y="1628775"/>
            <a:ext cx="7129463" cy="477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1pPr>
            <a:lvl2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2pPr>
            <a:lvl3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3pPr>
            <a:lvl4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4pPr>
            <a:lvl5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9pPr>
          </a:lstStyle>
          <a:p>
            <a:pPr algn="ctr">
              <a:lnSpc>
                <a:spcPct val="120000"/>
              </a:lnSpc>
              <a:defRPr/>
            </a:pPr>
            <a:r>
              <a:rPr lang="es-PR" altLang="es-PR" sz="2800" b="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 </a:t>
            </a:r>
            <a:r>
              <a:rPr lang="es-PR" altLang="es-PR" sz="2600" b="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Componentes o Metas a Corto Plazo</a:t>
            </a:r>
          </a:p>
        </p:txBody>
      </p:sp>
      <p:sp>
        <p:nvSpPr>
          <p:cNvPr id="181254" name="Text Box 6"/>
          <p:cNvSpPr txBox="1">
            <a:spLocks noChangeArrowheads="1"/>
          </p:cNvSpPr>
          <p:nvPr/>
        </p:nvSpPr>
        <p:spPr bwMode="auto">
          <a:xfrm>
            <a:off x="179388" y="5805488"/>
            <a:ext cx="8893175" cy="576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•"/>
              <a:tabLst>
                <a:tab pos="7485063" algn="l"/>
              </a:tabLst>
              <a:defRPr sz="28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>
              <a:spcBef>
                <a:spcPts val="300"/>
              </a:spcBef>
              <a:buClr>
                <a:schemeClr val="accent2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600">
                <a:solidFill>
                  <a:schemeClr val="accent2"/>
                </a:solidFill>
                <a:latin typeface="Georgia" panose="02040502050405020303" pitchFamily="18" charset="0"/>
              </a:defRPr>
            </a:lvl2pPr>
            <a:lvl3pPr marL="11430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tabLst>
                <a:tab pos="7485063" algn="l"/>
              </a:tabLst>
              <a:defRPr sz="2400">
                <a:solidFill>
                  <a:schemeClr val="accent1"/>
                </a:solidFill>
                <a:latin typeface="Georgia" panose="02040502050405020303" pitchFamily="18" charset="0"/>
              </a:defRPr>
            </a:lvl3pPr>
            <a:lvl4pPr marL="16002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tabLst>
                <a:tab pos="7485063" algn="l"/>
              </a:tabLst>
              <a:defRPr sz="2200">
                <a:solidFill>
                  <a:schemeClr val="accent1"/>
                </a:solidFill>
                <a:latin typeface="Georgia" panose="02040502050405020303" pitchFamily="18" charset="0"/>
              </a:defRPr>
            </a:lvl4pPr>
            <a:lvl5pPr marL="2057400" indent="-228600"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es-ES" altLang="es-PR" sz="1200" i="1">
                <a:latin typeface="Times New Roman" panose="02020603050405020304" pitchFamily="18" charset="0"/>
              </a:rPr>
              <a:t>NOTA</a:t>
            </a:r>
            <a:r>
              <a:rPr lang="es-ES" altLang="es-PR" sz="1200">
                <a:latin typeface="Times New Roman" panose="02020603050405020304" pitchFamily="18" charset="0"/>
              </a:rPr>
              <a:t>.</a:t>
            </a:r>
            <a:r>
              <a:rPr lang="es-ES" altLang="es-PR" sz="1200" b="0">
                <a:latin typeface="Times New Roman" panose="02020603050405020304" pitchFamily="18" charset="0"/>
              </a:rPr>
              <a:t> Tomado de: “Essential Considerations in Designing a Rehabilitation Program for the Injured Patient,” por W. E. Prentice. En </a:t>
            </a:r>
            <a:r>
              <a:rPr lang="en-US" altLang="es-PR" sz="1200" i="1">
                <a:latin typeface="Times New Roman" panose="02020603050405020304" pitchFamily="18" charset="0"/>
              </a:rPr>
              <a:t>Rehabilitation Techniques for Sports Medicine and Athletic Training</a:t>
            </a:r>
            <a:r>
              <a:rPr lang="en-US" altLang="es-PR" sz="1200" b="0">
                <a:latin typeface="Times New Roman" panose="02020603050405020304" pitchFamily="18" charset="0"/>
              </a:rPr>
              <a:t>. 5ta. ed.; (p. 9), por</a:t>
            </a:r>
            <a:r>
              <a:rPr lang="es-ES" altLang="es-PR" sz="1200">
                <a:latin typeface="Times New Roman" panose="02020603050405020304" pitchFamily="18" charset="0"/>
              </a:rPr>
              <a:t> </a:t>
            </a:r>
            <a:r>
              <a:rPr lang="es-ES" altLang="es-PR" sz="1200" b="0">
                <a:latin typeface="Times New Roman" panose="02020603050405020304" pitchFamily="18" charset="0"/>
              </a:rPr>
              <a:t>W. E. Prentice (Ed.), 2011, New York, NY: McGraw-Hill, an imprint of The McGraw-Hill Companies, Inc. C</a:t>
            </a:r>
            <a:r>
              <a:rPr lang="en-US" altLang="es-PR" sz="1200" b="0">
                <a:latin typeface="Times New Roman" panose="02020603050405020304" pitchFamily="18" charset="0"/>
              </a:rPr>
              <a:t>opyright 2011 por The McGraw-Hill Companies, Inc.</a:t>
            </a:r>
          </a:p>
        </p:txBody>
      </p:sp>
      <p:sp>
        <p:nvSpPr>
          <p:cNvPr id="820231" name="Text Box 7"/>
          <p:cNvSpPr txBox="1">
            <a:spLocks noChangeArrowheads="1"/>
          </p:cNvSpPr>
          <p:nvPr/>
        </p:nvSpPr>
        <p:spPr bwMode="auto">
          <a:xfrm>
            <a:off x="1262063" y="4003675"/>
            <a:ext cx="7558087" cy="6953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es-ES" altLang="es-PR" sz="2200">
                <a:solidFill>
                  <a:srgbClr val="000000"/>
                </a:solidFill>
                <a:latin typeface="Arial" panose="020B0604020202020204" pitchFamily="34" charset="0"/>
              </a:rPr>
              <a:t>Estabilizar dinámicamente toda la cadena kinética durante los movimientos funcionales:</a:t>
            </a:r>
            <a:endParaRPr lang="en-US" altLang="es-PR" sz="2100" b="0" i="1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181256" name="Picture 8" descr="Bullets_Arrow-Thin_Green_Right_02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42988" y="4037013"/>
            <a:ext cx="284162" cy="288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20235" name="Text Box 11"/>
          <p:cNvSpPr txBox="1">
            <a:spLocks noChangeArrowheads="1"/>
          </p:cNvSpPr>
          <p:nvPr/>
        </p:nvSpPr>
        <p:spPr bwMode="auto">
          <a:xfrm>
            <a:off x="900113" y="3138488"/>
            <a:ext cx="7993062" cy="4127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defRPr/>
            </a:pPr>
            <a:r>
              <a:rPr lang="en-US" altLang="es-PR" sz="2100">
                <a:solidFill>
                  <a:srgbClr val="000000"/>
                </a:solidFill>
              </a:rPr>
              <a:t>Esencial en cada aspecto del proceso de rehabilitación</a:t>
            </a:r>
            <a:endParaRPr lang="en-US" altLang="es-PR" sz="2100" b="0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181258" name="Picture 12" descr="Bullet_Round_Diamond_Maggenta_02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4213" y="3209925"/>
            <a:ext cx="276225" cy="273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20237" name="Text Box 13"/>
          <p:cNvSpPr txBox="1">
            <a:spLocks noChangeArrowheads="1"/>
          </p:cNvSpPr>
          <p:nvPr/>
        </p:nvSpPr>
        <p:spPr bwMode="auto">
          <a:xfrm>
            <a:off x="1258888" y="4691063"/>
            <a:ext cx="7634287" cy="996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es-ES" altLang="es-PR" sz="2200">
                <a:solidFill>
                  <a:srgbClr val="000000"/>
                </a:solidFill>
                <a:latin typeface="Calibri" panose="020F0502020204030204" pitchFamily="34" charset="0"/>
              </a:rPr>
              <a:t>Sin la estabilidad proximal, o de la región media del cuerpo (core), no será posible que funcionen los agonistas distales para óptimamente y eficientemente utilizar su fortaleza y potencia</a:t>
            </a:r>
            <a:endParaRPr lang="en-US" altLang="es-PR" sz="2200" b="0" i="1" u="sng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sp>
        <p:nvSpPr>
          <p:cNvPr id="820243" name="Text Box 19"/>
          <p:cNvSpPr txBox="1">
            <a:spLocks noChangeArrowheads="1"/>
          </p:cNvSpPr>
          <p:nvPr/>
        </p:nvSpPr>
        <p:spPr bwMode="auto">
          <a:xfrm>
            <a:off x="539750" y="2276475"/>
            <a:ext cx="8677275" cy="860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eaLnBrk="1" hangingPunct="1">
              <a:lnSpc>
                <a:spcPct val="90000"/>
              </a:lnSpc>
              <a:spcBef>
                <a:spcPct val="20000"/>
              </a:spcBef>
              <a:defRPr/>
            </a:pPr>
            <a:r>
              <a:rPr lang="en-US" altLang="es-PR" sz="2800">
                <a:effectLst>
                  <a:outerShdw blurRad="38100" dist="38100" dir="2700000" algn="tl">
                    <a:srgbClr val="C0C0C0"/>
                  </a:outerShdw>
                </a:effectLst>
                <a:latin typeface="Calibri" panose="020F0502020204030204" pitchFamily="34" charset="0"/>
              </a:rPr>
              <a:t>Establecer la </a:t>
            </a:r>
            <a:r>
              <a:rPr lang="en-US" altLang="es-PR" sz="280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alibri" panose="020F0502020204030204" pitchFamily="34" charset="0"/>
              </a:rPr>
              <a:t>estabilidad del complejo lumbo-pélvico-cadera</a:t>
            </a:r>
            <a:r>
              <a:rPr lang="en-US" altLang="es-PR" sz="2800">
                <a:effectLst>
                  <a:outerShdw blurRad="38100" dist="38100" dir="2700000" algn="tl">
                    <a:srgbClr val="C0C0C0"/>
                  </a:outerShdw>
                </a:effectLst>
                <a:latin typeface="Calibri" panose="020F0502020204030204" pitchFamily="34" charset="0"/>
              </a:rPr>
              <a:t> (core):</a:t>
            </a:r>
            <a:endParaRPr lang="en-US" altLang="es-PR" sz="2500" b="0" i="1">
              <a:latin typeface="Arial Black" panose="020B0A04020102020204" pitchFamily="34" charset="0"/>
            </a:endParaRPr>
          </a:p>
        </p:txBody>
      </p:sp>
      <p:pic>
        <p:nvPicPr>
          <p:cNvPr id="181261" name="Picture 20" descr="Bullets_Arrow_Blue1_Right_03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3850" y="2347913"/>
            <a:ext cx="271463" cy="266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20245" name="Text Box 21"/>
          <p:cNvSpPr txBox="1">
            <a:spLocks noChangeArrowheads="1"/>
          </p:cNvSpPr>
          <p:nvPr/>
        </p:nvSpPr>
        <p:spPr bwMode="auto">
          <a:xfrm>
            <a:off x="900113" y="3559175"/>
            <a:ext cx="7993062" cy="4127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defRPr/>
            </a:pPr>
            <a:r>
              <a:rPr lang="en-US" altLang="es-PR" sz="2100">
                <a:solidFill>
                  <a:srgbClr val="000000"/>
                </a:solidFill>
              </a:rPr>
              <a:t>Función:</a:t>
            </a:r>
            <a:endParaRPr lang="en-US" altLang="es-PR" sz="2100" b="0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181263" name="Picture 22" descr="Bullet_Round_Diamond_Maggenta_02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4213" y="3630613"/>
            <a:ext cx="276225" cy="273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custDataLst>
      <p:tags r:id="rId1"/>
    </p:custDataLst>
  </p:cSld>
  <p:clrMapOvr>
    <a:masterClrMapping/>
  </p:clrMapOvr>
  <p:transition spd="slow">
    <p:newsflash/>
    <p:sndAc>
      <p:stSnd>
        <p:snd r:embed="rId4" name="breeze.wav"/>
      </p:stSnd>
    </p:sndAc>
  </p:transition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/>
          </p:cNvSpPr>
          <p:nvPr/>
        </p:nvSpPr>
        <p:spPr bwMode="auto">
          <a:xfrm>
            <a:off x="0" y="620713"/>
            <a:ext cx="9144000" cy="3603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1pPr>
            <a:lvl2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2pPr>
            <a:lvl3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3pPr>
            <a:lvl4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4pPr>
            <a:lvl5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9pPr>
          </a:lstStyle>
          <a:p>
            <a:pPr algn="ctr">
              <a:lnSpc>
                <a:spcPct val="110000"/>
              </a:lnSpc>
              <a:defRPr/>
            </a:pPr>
            <a:r>
              <a:rPr lang="es-PR" altLang="es-PR" sz="2100" b="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PROGRAMA DE REHABILITACIÓN: </a:t>
            </a:r>
            <a:r>
              <a:rPr lang="es-PR" altLang="es-PR" sz="2100" b="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METAS</a:t>
            </a:r>
          </a:p>
        </p:txBody>
      </p:sp>
      <p:sp>
        <p:nvSpPr>
          <p:cNvPr id="3" name="Title 1"/>
          <p:cNvSpPr>
            <a:spLocks/>
          </p:cNvSpPr>
          <p:nvPr/>
        </p:nvSpPr>
        <p:spPr bwMode="auto">
          <a:xfrm>
            <a:off x="0" y="981075"/>
            <a:ext cx="9144000" cy="2873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1pPr>
            <a:lvl2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2pPr>
            <a:lvl3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3pPr>
            <a:lvl4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4pPr>
            <a:lvl5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9pPr>
          </a:lstStyle>
          <a:p>
            <a:pPr algn="ctr">
              <a:lnSpc>
                <a:spcPct val="120000"/>
              </a:lnSpc>
              <a:defRPr/>
            </a:pPr>
            <a:r>
              <a:rPr lang="es-PR" altLang="es-PR" sz="2400" b="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* A Corto y Largo Plazo*</a:t>
            </a:r>
          </a:p>
        </p:txBody>
      </p:sp>
      <p:pic>
        <p:nvPicPr>
          <p:cNvPr id="183300" name="Picture 8" descr="CURVHEAD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27088" y="1412875"/>
            <a:ext cx="7488237" cy="5762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4" name="Title 1"/>
          <p:cNvSpPr>
            <a:spLocks/>
          </p:cNvSpPr>
          <p:nvPr/>
        </p:nvSpPr>
        <p:spPr bwMode="auto">
          <a:xfrm>
            <a:off x="898525" y="1412875"/>
            <a:ext cx="7129463" cy="477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1pPr>
            <a:lvl2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2pPr>
            <a:lvl3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3pPr>
            <a:lvl4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4pPr>
            <a:lvl5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9pPr>
          </a:lstStyle>
          <a:p>
            <a:pPr algn="ctr">
              <a:lnSpc>
                <a:spcPct val="120000"/>
              </a:lnSpc>
              <a:defRPr/>
            </a:pPr>
            <a:r>
              <a:rPr lang="es-PR" altLang="es-PR" sz="2800" b="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 </a:t>
            </a:r>
            <a:r>
              <a:rPr lang="es-PR" altLang="es-PR" sz="2600" b="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Componentes o Metas a Corto Plazo</a:t>
            </a:r>
          </a:p>
        </p:txBody>
      </p:sp>
      <p:sp>
        <p:nvSpPr>
          <p:cNvPr id="816138" name="Text Box 10"/>
          <p:cNvSpPr txBox="1">
            <a:spLocks noChangeArrowheads="1"/>
          </p:cNvSpPr>
          <p:nvPr/>
        </p:nvSpPr>
        <p:spPr bwMode="auto">
          <a:xfrm>
            <a:off x="539750" y="2060575"/>
            <a:ext cx="83185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eaLnBrk="1" hangingPunct="1">
              <a:lnSpc>
                <a:spcPct val="90000"/>
              </a:lnSpc>
              <a:spcBef>
                <a:spcPct val="20000"/>
              </a:spcBef>
              <a:defRPr/>
            </a:pPr>
            <a:r>
              <a:rPr lang="en-US" altLang="es-PR" sz="2800">
                <a:effectLst>
                  <a:outerShdw blurRad="38100" dist="38100" dir="2700000" algn="tl">
                    <a:srgbClr val="C0C0C0"/>
                  </a:outerShdw>
                </a:effectLst>
                <a:latin typeface="Calibri" panose="020F0502020204030204" pitchFamily="34" charset="0"/>
              </a:rPr>
              <a:t>Restablecer el </a:t>
            </a:r>
            <a:r>
              <a:rPr lang="en-US" altLang="es-PR" sz="280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alibri" panose="020F0502020204030204" pitchFamily="34" charset="0"/>
              </a:rPr>
              <a:t>control neuromuscular</a:t>
            </a:r>
            <a:r>
              <a:rPr lang="en-US" altLang="es-PR">
                <a:effectLst>
                  <a:outerShdw blurRad="38100" dist="38100" dir="2700000" algn="tl">
                    <a:srgbClr val="C0C0C0"/>
                  </a:outerShdw>
                </a:effectLst>
              </a:rPr>
              <a:t>:</a:t>
            </a:r>
          </a:p>
        </p:txBody>
      </p:sp>
      <p:pic>
        <p:nvPicPr>
          <p:cNvPr id="183303" name="Picture 11" descr="Bullets_Arrow_Blue1_Right_03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3850" y="2132013"/>
            <a:ext cx="271463" cy="266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6140" name="Text Box 12"/>
          <p:cNvSpPr txBox="1">
            <a:spLocks noChangeArrowheads="1"/>
          </p:cNvSpPr>
          <p:nvPr/>
        </p:nvSpPr>
        <p:spPr bwMode="auto">
          <a:xfrm>
            <a:off x="900113" y="2536825"/>
            <a:ext cx="7993062" cy="4127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defRPr/>
            </a:pPr>
            <a:r>
              <a:rPr lang="en-US" altLang="es-PR" sz="2100">
                <a:solidFill>
                  <a:srgbClr val="000000"/>
                </a:solidFill>
              </a:rPr>
              <a:t>Fundamentos teóricos:</a:t>
            </a:r>
            <a:endParaRPr lang="en-US" altLang="es-PR" sz="2100" b="0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183305" name="Picture 13" descr="Bullet_Round_Diamond_Maggenta_02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4213" y="2608263"/>
            <a:ext cx="276225" cy="273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6145" name="Text Box 17"/>
          <p:cNvSpPr txBox="1">
            <a:spLocks noChangeArrowheads="1"/>
          </p:cNvSpPr>
          <p:nvPr/>
        </p:nvSpPr>
        <p:spPr bwMode="auto">
          <a:xfrm>
            <a:off x="1262063" y="2994025"/>
            <a:ext cx="7558087" cy="393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es-ES" altLang="es-PR" sz="2200">
                <a:solidFill>
                  <a:srgbClr val="000000"/>
                </a:solidFill>
                <a:latin typeface="Arial" panose="020B0604020202020204" pitchFamily="34" charset="0"/>
              </a:rPr>
              <a:t>Determinante del control neuromuscular:</a:t>
            </a:r>
            <a:endParaRPr lang="en-US" altLang="es-PR" sz="2100" b="0" i="1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183307" name="Picture 18" descr="Bullets_Arrow-Thin_Green_Right_02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42988" y="3027363"/>
            <a:ext cx="284162" cy="288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83308" name="Text Box 6"/>
          <p:cNvSpPr txBox="1">
            <a:spLocks noChangeArrowheads="1"/>
          </p:cNvSpPr>
          <p:nvPr/>
        </p:nvSpPr>
        <p:spPr bwMode="auto">
          <a:xfrm>
            <a:off x="179388" y="5876925"/>
            <a:ext cx="8893175" cy="576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•"/>
              <a:tabLst>
                <a:tab pos="7485063" algn="l"/>
              </a:tabLst>
              <a:defRPr sz="28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>
              <a:spcBef>
                <a:spcPts val="300"/>
              </a:spcBef>
              <a:buClr>
                <a:schemeClr val="accent2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600">
                <a:solidFill>
                  <a:schemeClr val="accent2"/>
                </a:solidFill>
                <a:latin typeface="Georgia" panose="02040502050405020303" pitchFamily="18" charset="0"/>
              </a:defRPr>
            </a:lvl2pPr>
            <a:lvl3pPr marL="11430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tabLst>
                <a:tab pos="7485063" algn="l"/>
              </a:tabLst>
              <a:defRPr sz="2400">
                <a:solidFill>
                  <a:schemeClr val="accent1"/>
                </a:solidFill>
                <a:latin typeface="Georgia" panose="02040502050405020303" pitchFamily="18" charset="0"/>
              </a:defRPr>
            </a:lvl3pPr>
            <a:lvl4pPr marL="16002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tabLst>
                <a:tab pos="7485063" algn="l"/>
              </a:tabLst>
              <a:defRPr sz="2200">
                <a:solidFill>
                  <a:schemeClr val="accent1"/>
                </a:solidFill>
                <a:latin typeface="Georgia" panose="02040502050405020303" pitchFamily="18" charset="0"/>
              </a:defRPr>
            </a:lvl4pPr>
            <a:lvl5pPr marL="2057400" indent="-228600"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es-ES" altLang="es-PR" sz="1200" i="1">
                <a:latin typeface="Times New Roman" panose="02020603050405020304" pitchFamily="18" charset="0"/>
              </a:rPr>
              <a:t>NOTA</a:t>
            </a:r>
            <a:r>
              <a:rPr lang="es-ES" altLang="es-PR" sz="1200">
                <a:latin typeface="Times New Roman" panose="02020603050405020304" pitchFamily="18" charset="0"/>
              </a:rPr>
              <a:t>.</a:t>
            </a:r>
            <a:r>
              <a:rPr lang="es-ES" altLang="es-PR" sz="1200" b="0">
                <a:latin typeface="Times New Roman" panose="02020603050405020304" pitchFamily="18" charset="0"/>
              </a:rPr>
              <a:t> Tomado de: “Essential Considerations in Designing a Rehabilitation Program for the Injured Patient,” por W. E. Prentice. En </a:t>
            </a:r>
            <a:r>
              <a:rPr lang="en-US" altLang="es-PR" sz="1200" i="1">
                <a:latin typeface="Times New Roman" panose="02020603050405020304" pitchFamily="18" charset="0"/>
              </a:rPr>
              <a:t>Rehabilitation Techniques for Sports Medicine and Athletic Training</a:t>
            </a:r>
            <a:r>
              <a:rPr lang="en-US" altLang="es-PR" sz="1200" b="0">
                <a:latin typeface="Times New Roman" panose="02020603050405020304" pitchFamily="18" charset="0"/>
              </a:rPr>
              <a:t>. 5ta. ed.; (p. 10), por</a:t>
            </a:r>
            <a:r>
              <a:rPr lang="es-ES" altLang="es-PR" sz="1200">
                <a:latin typeface="Times New Roman" panose="02020603050405020304" pitchFamily="18" charset="0"/>
              </a:rPr>
              <a:t> </a:t>
            </a:r>
            <a:r>
              <a:rPr lang="es-ES" altLang="es-PR" sz="1200" b="0">
                <a:latin typeface="Times New Roman" panose="02020603050405020304" pitchFamily="18" charset="0"/>
              </a:rPr>
              <a:t>W. E. Prentice (Ed.), 2011, New York, NY: McGraw-Hill, an imprint of The McGraw-Hill Companies, Inc. C</a:t>
            </a:r>
            <a:r>
              <a:rPr lang="en-US" altLang="es-PR" sz="1200" b="0">
                <a:latin typeface="Times New Roman" panose="02020603050405020304" pitchFamily="18" charset="0"/>
              </a:rPr>
              <a:t>opyright 2011 por The McGraw-Hill Companies, Inc.</a:t>
            </a:r>
          </a:p>
        </p:txBody>
      </p:sp>
      <p:sp>
        <p:nvSpPr>
          <p:cNvPr id="816152" name="Text Box 24"/>
          <p:cNvSpPr txBox="1">
            <a:spLocks noChangeArrowheads="1"/>
          </p:cNvSpPr>
          <p:nvPr/>
        </p:nvSpPr>
        <p:spPr bwMode="auto">
          <a:xfrm>
            <a:off x="1547813" y="3438525"/>
            <a:ext cx="7596187" cy="393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es-ES" altLang="es-PR" sz="2200">
                <a:solidFill>
                  <a:srgbClr val="000000"/>
                </a:solidFill>
                <a:latin typeface="Calibri" panose="020F0502020204030204" pitchFamily="34" charset="0"/>
              </a:rPr>
              <a:t>El Sistema Nervioso Central (SNC) - </a:t>
            </a:r>
            <a:r>
              <a:rPr lang="es-ES" altLang="es-PR" sz="2200" i="1">
                <a:solidFill>
                  <a:srgbClr val="000000"/>
                </a:solidFill>
                <a:latin typeface="Calibri" panose="020F0502020204030204" pitchFamily="34" charset="0"/>
              </a:rPr>
              <a:t>Función</a:t>
            </a:r>
            <a:r>
              <a:rPr lang="es-ES" altLang="es-PR" sz="2200">
                <a:solidFill>
                  <a:srgbClr val="000000"/>
                </a:solidFill>
                <a:latin typeface="Calibri" panose="020F0502020204030204" pitchFamily="34" charset="0"/>
              </a:rPr>
              <a:t>:</a:t>
            </a:r>
            <a:endParaRPr lang="en-US" altLang="es-PR" sz="2200" b="0" i="1" u="sng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183310" name="Picture 25" descr="Bullet_Square_Belved_Red1_02"/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03350" y="3544888"/>
            <a:ext cx="184150" cy="18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83311" name="Text Box 27"/>
          <p:cNvSpPr txBox="1">
            <a:spLocks noChangeArrowheads="1"/>
          </p:cNvSpPr>
          <p:nvPr/>
        </p:nvSpPr>
        <p:spPr bwMode="auto">
          <a:xfrm>
            <a:off x="1801813" y="3844925"/>
            <a:ext cx="7164387" cy="393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algn="r"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algn="r"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algn="r"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algn="r"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algn="r"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l">
              <a:lnSpc>
                <a:spcPct val="90000"/>
              </a:lnSpc>
            </a:pPr>
            <a:r>
              <a:rPr lang="es-ES" altLang="es-PR" sz="2200">
                <a:latin typeface="Calibri" panose="020F0502020204030204" pitchFamily="34" charset="0"/>
              </a:rPr>
              <a:t>Integra e interpreta la información:</a:t>
            </a:r>
            <a:endParaRPr lang="en-US" altLang="es-PR" sz="2200" i="1">
              <a:latin typeface="Calibri" panose="020F0502020204030204" pitchFamily="34" charset="0"/>
            </a:endParaRPr>
          </a:p>
        </p:txBody>
      </p:sp>
      <p:pic>
        <p:nvPicPr>
          <p:cNvPr id="183312" name="Picture 28" descr="Bullet_Round_Sphere_Violete_03"/>
          <p:cNvPicPr>
            <a:picLocks noChangeAspect="1" noChangeArrowheads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20838" y="3911600"/>
            <a:ext cx="23495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6157" name="Text Box 29"/>
          <p:cNvSpPr txBox="1">
            <a:spLocks noChangeArrowheads="1"/>
          </p:cNvSpPr>
          <p:nvPr/>
        </p:nvSpPr>
        <p:spPr bwMode="auto">
          <a:xfrm>
            <a:off x="2052638" y="4265613"/>
            <a:ext cx="7056437" cy="381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es-ES" altLang="es-PR" sz="210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Derivada de los:</a:t>
            </a:r>
            <a:endParaRPr lang="en-US" altLang="es-PR" sz="2100">
              <a:effectLst>
                <a:outerShdw blurRad="38100" dist="38100" dir="2700000" algn="tl">
                  <a:srgbClr val="C0C0C0"/>
                </a:outerShdw>
              </a:effectLst>
              <a:latin typeface="Times New Roman" panose="02020603050405020304" pitchFamily="18" charset="0"/>
            </a:endParaRPr>
          </a:p>
        </p:txBody>
      </p:sp>
      <p:pic>
        <p:nvPicPr>
          <p:cNvPr id="183314" name="Picture 30" descr="Bullets_Checkmark_Dark-Yellow_01"/>
          <p:cNvPicPr>
            <a:picLocks noChangeAspect="1" noChangeArrowheads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08175" y="4337050"/>
            <a:ext cx="184150" cy="234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6159" name="Text Box 31"/>
          <p:cNvSpPr txBox="1">
            <a:spLocks noChangeArrowheads="1"/>
          </p:cNvSpPr>
          <p:nvPr/>
        </p:nvSpPr>
        <p:spPr bwMode="auto">
          <a:xfrm>
            <a:off x="2341563" y="4648200"/>
            <a:ext cx="6696075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80000"/>
              </a:lnSpc>
              <a:defRPr/>
            </a:pPr>
            <a:r>
              <a:rPr lang="es-ES" altLang="es-PR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Receptores sensoriales:</a:t>
            </a:r>
            <a:endParaRPr lang="en-US" altLang="es-PR">
              <a:effectLst>
                <a:outerShdw blurRad="38100" dist="38100" dir="2700000" algn="tl">
                  <a:srgbClr val="C0C0C0"/>
                </a:outerShdw>
              </a:effectLst>
              <a:latin typeface="Times New Roman" panose="02020603050405020304" pitchFamily="18" charset="0"/>
            </a:endParaRPr>
          </a:p>
        </p:txBody>
      </p:sp>
      <p:pic>
        <p:nvPicPr>
          <p:cNvPr id="183316" name="Picture 32" descr="Bullet_Square_Blue_04"/>
          <p:cNvPicPr>
            <a:picLocks noChangeAspect="1" noChangeArrowheads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97100" y="4719638"/>
            <a:ext cx="184150" cy="1857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6161" name="Text Box 33"/>
          <p:cNvSpPr txBox="1">
            <a:spLocks noChangeArrowheads="1"/>
          </p:cNvSpPr>
          <p:nvPr/>
        </p:nvSpPr>
        <p:spPr bwMode="auto">
          <a:xfrm>
            <a:off x="2700338" y="5060950"/>
            <a:ext cx="6624637" cy="3111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80000"/>
              </a:lnSpc>
              <a:defRPr/>
            </a:pPr>
            <a:r>
              <a:rPr lang="es-ES" altLang="es-PR" sz="1800">
                <a:effectLst>
                  <a:outerShdw blurRad="38100" dist="38100" dir="2700000" algn="tl">
                    <a:srgbClr val="C0C0C0"/>
                  </a:outerShdw>
                </a:effectLst>
                <a:latin typeface="Tahoma" panose="020B0604030504040204" pitchFamily="34" charset="0"/>
              </a:rPr>
              <a:t>Mecanorreceptores/Propioceptores</a:t>
            </a:r>
            <a:endParaRPr lang="en-US" altLang="es-PR" sz="1800">
              <a:effectLst>
                <a:outerShdw blurRad="38100" dist="38100" dir="2700000" algn="tl">
                  <a:srgbClr val="C0C0C0"/>
                </a:outerShdw>
              </a:effectLst>
              <a:latin typeface="Tahoma" panose="020B0604030504040204" pitchFamily="34" charset="0"/>
            </a:endParaRPr>
          </a:p>
        </p:txBody>
      </p:sp>
      <p:pic>
        <p:nvPicPr>
          <p:cNvPr id="183318" name="Picture 34" descr="Bullets_Arrow_Red_04"/>
          <p:cNvPicPr>
            <a:picLocks noChangeAspect="1" noChangeArrowheads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457450" y="5070475"/>
            <a:ext cx="277813" cy="268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6163" name="Text Box 35"/>
          <p:cNvSpPr txBox="1">
            <a:spLocks noChangeArrowheads="1"/>
          </p:cNvSpPr>
          <p:nvPr/>
        </p:nvSpPr>
        <p:spPr bwMode="auto">
          <a:xfrm>
            <a:off x="2700338" y="5421313"/>
            <a:ext cx="6624637" cy="3111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80000"/>
              </a:lnSpc>
              <a:defRPr/>
            </a:pPr>
            <a:r>
              <a:rPr lang="es-ES" altLang="es-PR" sz="1800">
                <a:effectLst>
                  <a:outerShdw blurRad="38100" dist="38100" dir="2700000" algn="tl">
                    <a:srgbClr val="C0C0C0"/>
                  </a:outerShdw>
                </a:effectLst>
                <a:latin typeface="Tahoma" panose="020B0604030504040204" pitchFamily="34" charset="0"/>
              </a:rPr>
              <a:t>Exteroceptores</a:t>
            </a:r>
            <a:endParaRPr lang="en-US" altLang="es-PR" sz="1800">
              <a:effectLst>
                <a:outerShdw blurRad="38100" dist="38100" dir="2700000" algn="tl">
                  <a:srgbClr val="C0C0C0"/>
                </a:outerShdw>
              </a:effectLst>
              <a:latin typeface="Tahoma" panose="020B0604030504040204" pitchFamily="34" charset="0"/>
            </a:endParaRPr>
          </a:p>
        </p:txBody>
      </p:sp>
      <p:pic>
        <p:nvPicPr>
          <p:cNvPr id="183320" name="Picture 36" descr="Bullets_Arrow_Red_04"/>
          <p:cNvPicPr>
            <a:picLocks noChangeAspect="1" noChangeArrowheads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457450" y="5430838"/>
            <a:ext cx="277813" cy="2682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custDataLst>
      <p:tags r:id="rId1"/>
    </p:custDataLst>
  </p:cSld>
  <p:clrMapOvr>
    <a:masterClrMapping/>
  </p:clrMapOvr>
  <p:transition spd="slow">
    <p:newsflash/>
    <p:sndAc>
      <p:stSnd>
        <p:snd r:embed="rId4" name="breeze.wav"/>
      </p:stSnd>
    </p:sndAc>
  </p:transition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5346" name="Text Box 6"/>
          <p:cNvSpPr txBox="1">
            <a:spLocks noChangeArrowheads="1"/>
          </p:cNvSpPr>
          <p:nvPr/>
        </p:nvSpPr>
        <p:spPr bwMode="auto">
          <a:xfrm>
            <a:off x="395288" y="908050"/>
            <a:ext cx="1944687" cy="55451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•"/>
              <a:tabLst>
                <a:tab pos="7485063" algn="l"/>
              </a:tabLst>
              <a:defRPr sz="28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>
              <a:spcBef>
                <a:spcPts val="300"/>
              </a:spcBef>
              <a:buClr>
                <a:schemeClr val="accent2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600">
                <a:solidFill>
                  <a:schemeClr val="accent2"/>
                </a:solidFill>
                <a:latin typeface="Georgia" panose="02040502050405020303" pitchFamily="18" charset="0"/>
              </a:defRPr>
            </a:lvl2pPr>
            <a:lvl3pPr marL="11430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tabLst>
                <a:tab pos="7485063" algn="l"/>
              </a:tabLst>
              <a:defRPr sz="2400">
                <a:solidFill>
                  <a:schemeClr val="accent1"/>
                </a:solidFill>
                <a:latin typeface="Georgia" panose="02040502050405020303" pitchFamily="18" charset="0"/>
              </a:defRPr>
            </a:lvl3pPr>
            <a:lvl4pPr marL="16002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tabLst>
                <a:tab pos="7485063" algn="l"/>
              </a:tabLst>
              <a:defRPr sz="2200">
                <a:solidFill>
                  <a:schemeClr val="accent1"/>
                </a:solidFill>
                <a:latin typeface="Georgia" panose="02040502050405020303" pitchFamily="18" charset="0"/>
              </a:defRPr>
            </a:lvl4pPr>
            <a:lvl5pPr marL="2057400" indent="-228600"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es-ES" altLang="es-PR" sz="1600" i="1">
                <a:latin typeface="Times New Roman" panose="02020603050405020304" pitchFamily="18" charset="0"/>
              </a:rPr>
              <a:t>NOTA</a:t>
            </a:r>
            <a:r>
              <a:rPr lang="es-ES" altLang="es-PR" sz="1600">
                <a:latin typeface="Times New Roman" panose="02020603050405020304" pitchFamily="18" charset="0"/>
              </a:rPr>
              <a:t>.</a:t>
            </a:r>
            <a:r>
              <a:rPr lang="es-ES" altLang="es-PR" sz="1600" b="0">
                <a:latin typeface="Times New Roman" panose="02020603050405020304" pitchFamily="18" charset="0"/>
              </a:rPr>
              <a:t> Tomado de: “Essential Considerations in Designing a Rehabilitation Program for the Injured Patient,” por W. E. Prentice. En </a:t>
            </a:r>
            <a:r>
              <a:rPr lang="en-US" altLang="es-PR" sz="1600" i="1">
                <a:latin typeface="Times New Roman" panose="02020603050405020304" pitchFamily="18" charset="0"/>
              </a:rPr>
              <a:t>Rehabilitation Techniques for Sports Medicine and Athletic Training</a:t>
            </a:r>
            <a:r>
              <a:rPr lang="en-US" altLang="es-PR" sz="1600" b="0">
                <a:latin typeface="Times New Roman" panose="02020603050405020304" pitchFamily="18" charset="0"/>
              </a:rPr>
              <a:t>. 5ta. ed.; (p. 10), por</a:t>
            </a:r>
            <a:r>
              <a:rPr lang="es-ES" altLang="es-PR" sz="1600">
                <a:latin typeface="Times New Roman" panose="02020603050405020304" pitchFamily="18" charset="0"/>
              </a:rPr>
              <a:t> </a:t>
            </a:r>
            <a:r>
              <a:rPr lang="es-ES" altLang="es-PR" sz="1600" b="0">
                <a:latin typeface="Times New Roman" panose="02020603050405020304" pitchFamily="18" charset="0"/>
              </a:rPr>
              <a:t>W. E. Prentice (Ed.), 2011, New York, NY: McGraw-Hill, an imprint of The McGraw-Hill Companies, Inc. C</a:t>
            </a:r>
            <a:r>
              <a:rPr lang="en-US" altLang="es-PR" sz="1600" b="0">
                <a:latin typeface="Times New Roman" panose="02020603050405020304" pitchFamily="18" charset="0"/>
              </a:rPr>
              <a:t>opyright 2011 por The McGraw-Hill Companies, Inc.</a:t>
            </a:r>
          </a:p>
        </p:txBody>
      </p:sp>
      <p:pic>
        <p:nvPicPr>
          <p:cNvPr id="185347" name="Picture 3" descr="112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98750" y="692150"/>
            <a:ext cx="5976938" cy="58435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custDataLst>
      <p:tags r:id="rId1"/>
    </p:custDataLst>
  </p:cSld>
  <p:clrMapOvr>
    <a:masterClrMapping/>
  </p:clrMapOvr>
  <p:transition spd="slow">
    <p:newsflash/>
    <p:sndAc>
      <p:stSnd>
        <p:snd r:embed="rId4" name="breeze.wav"/>
      </p:stSnd>
    </p:sndAc>
  </p:transition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603" name="Text Box 3"/>
          <p:cNvSpPr txBox="1">
            <a:spLocks noChangeArrowheads="1"/>
          </p:cNvSpPr>
          <p:nvPr/>
        </p:nvSpPr>
        <p:spPr bwMode="auto">
          <a:xfrm>
            <a:off x="179388" y="692150"/>
            <a:ext cx="8713787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ctr">
              <a:spcBef>
                <a:spcPct val="50000"/>
              </a:spcBef>
              <a:defRPr/>
            </a:pPr>
            <a:r>
              <a:rPr lang="en-US" altLang="es-PR" sz="3000" b="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</a:rPr>
              <a:t>MÉDULA ESPINAL/CORDÓN ESPINAL</a:t>
            </a:r>
          </a:p>
        </p:txBody>
      </p:sp>
      <p:sp>
        <p:nvSpPr>
          <p:cNvPr id="25604" name="Text Box 4"/>
          <p:cNvSpPr txBox="1">
            <a:spLocks noChangeArrowheads="1"/>
          </p:cNvSpPr>
          <p:nvPr/>
        </p:nvSpPr>
        <p:spPr bwMode="auto">
          <a:xfrm>
            <a:off x="465138" y="1187450"/>
            <a:ext cx="8305800" cy="140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230188" indent="-230188"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•"/>
              <a:defRPr sz="28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>
              <a:spcBef>
                <a:spcPts val="300"/>
              </a:spcBef>
              <a:buClr>
                <a:schemeClr val="accent2"/>
              </a:buClr>
              <a:buFont typeface="Georgia" panose="02040502050405020303" pitchFamily="18" charset="0"/>
              <a:buChar char="▫"/>
              <a:defRPr sz="2600">
                <a:solidFill>
                  <a:schemeClr val="accent2"/>
                </a:solidFill>
                <a:latin typeface="Georgia" panose="02040502050405020303" pitchFamily="18" charset="0"/>
              </a:defRPr>
            </a:lvl2pPr>
            <a:lvl3pPr marL="11430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defRPr sz="2400">
                <a:solidFill>
                  <a:schemeClr val="accent1"/>
                </a:solidFill>
                <a:latin typeface="Georgia" panose="02040502050405020303" pitchFamily="18" charset="0"/>
              </a:defRPr>
            </a:lvl3pPr>
            <a:lvl4pPr marL="16002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defRPr sz="2200">
                <a:solidFill>
                  <a:schemeClr val="accent1"/>
                </a:solidFill>
                <a:latin typeface="Georgia" panose="02040502050405020303" pitchFamily="18" charset="0"/>
              </a:defRPr>
            </a:lvl4pPr>
            <a:lvl5pPr marL="2057400" indent="-228600"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9pPr>
          </a:lstStyle>
          <a:p>
            <a:pPr algn="ctr">
              <a:lnSpc>
                <a:spcPct val="90000"/>
              </a:lnSpc>
              <a:spcBef>
                <a:spcPct val="0"/>
              </a:spcBef>
              <a:buClrTx/>
              <a:buFontTx/>
              <a:buNone/>
            </a:pPr>
            <a:r>
              <a:rPr lang="en-US" altLang="es-PR" sz="2400" b="0">
                <a:latin typeface="Arial" panose="020B0604020202020204" pitchFamily="34" charset="0"/>
              </a:rPr>
              <a:t>Encargada de la transmisión de información vía los haces</a:t>
            </a:r>
          </a:p>
          <a:p>
            <a:pPr algn="ctr">
              <a:lnSpc>
                <a:spcPct val="90000"/>
              </a:lnSpc>
              <a:spcBef>
                <a:spcPct val="0"/>
              </a:spcBef>
              <a:buClrTx/>
              <a:buFontTx/>
              <a:buNone/>
            </a:pPr>
            <a:r>
              <a:rPr lang="en-US" altLang="es-PR" sz="2400" b="0">
                <a:latin typeface="Arial" panose="020B0604020202020204" pitchFamily="34" charset="0"/>
              </a:rPr>
              <a:t>de las neuronas que entran (ascendentes, aferentes o</a:t>
            </a:r>
          </a:p>
          <a:p>
            <a:pPr algn="ctr">
              <a:lnSpc>
                <a:spcPct val="90000"/>
              </a:lnSpc>
              <a:spcBef>
                <a:spcPct val="0"/>
              </a:spcBef>
              <a:buClrTx/>
              <a:buFontTx/>
              <a:buNone/>
            </a:pPr>
            <a:r>
              <a:rPr lang="en-US" altLang="es-PR" sz="2400" b="0">
                <a:latin typeface="Arial" panose="020B0604020202020204" pitchFamily="34" charset="0"/>
              </a:rPr>
              <a:t>sensoriales) y que salen (descendentes, eferentes o</a:t>
            </a:r>
          </a:p>
          <a:p>
            <a:pPr algn="ctr">
              <a:lnSpc>
                <a:spcPct val="90000"/>
              </a:lnSpc>
              <a:spcBef>
                <a:spcPct val="0"/>
              </a:spcBef>
              <a:buClrTx/>
              <a:buFontTx/>
              <a:buNone/>
            </a:pPr>
            <a:r>
              <a:rPr lang="en-US" altLang="es-PR" sz="2400" b="0">
                <a:latin typeface="Arial" panose="020B0604020202020204" pitchFamily="34" charset="0"/>
              </a:rPr>
              <a:t>motoras) hacia el encéfalo.</a:t>
            </a:r>
          </a:p>
        </p:txBody>
      </p:sp>
      <p:sp>
        <p:nvSpPr>
          <p:cNvPr id="25609" name="Text Box 9"/>
          <p:cNvSpPr txBox="1">
            <a:spLocks noChangeArrowheads="1"/>
          </p:cNvSpPr>
          <p:nvPr/>
        </p:nvSpPr>
        <p:spPr bwMode="auto">
          <a:xfrm>
            <a:off x="3240088" y="2757488"/>
            <a:ext cx="1979612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>
            <a:lvl1pPr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ctr">
              <a:defRPr/>
            </a:pPr>
            <a:r>
              <a:rPr lang="es-PR" altLang="es-PR" sz="240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" panose="020B0604020202020204" pitchFamily="34" charset="0"/>
              </a:rPr>
              <a:t>FUNCIONES</a:t>
            </a:r>
          </a:p>
        </p:txBody>
      </p:sp>
      <p:sp>
        <p:nvSpPr>
          <p:cNvPr id="25610" name="Text Box 10"/>
          <p:cNvSpPr txBox="1">
            <a:spLocks noChangeArrowheads="1"/>
          </p:cNvSpPr>
          <p:nvPr/>
        </p:nvSpPr>
        <p:spPr bwMode="auto">
          <a:xfrm>
            <a:off x="642938" y="3344863"/>
            <a:ext cx="1606550" cy="8223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defRPr/>
            </a:pPr>
            <a:r>
              <a:rPr lang="es-PR" sz="2400">
                <a:effectLst>
                  <a:outerShdw blurRad="38100" dist="38100" dir="2700000" algn="tl">
                    <a:srgbClr val="C0C0C0"/>
                  </a:outerShdw>
                </a:effectLst>
                <a:latin typeface="Arial" charset="0"/>
              </a:rPr>
              <a:t>Sensitiva </a:t>
            </a:r>
          </a:p>
          <a:p>
            <a:pPr>
              <a:defRPr/>
            </a:pPr>
            <a:r>
              <a:rPr lang="es-PR" sz="2400">
                <a:effectLst>
                  <a:outerShdw blurRad="38100" dist="38100" dir="2700000" algn="tl">
                    <a:srgbClr val="C0C0C0"/>
                  </a:outerShdw>
                </a:effectLst>
                <a:latin typeface="Arial" charset="0"/>
              </a:rPr>
              <a:t>(Sensor)</a:t>
            </a:r>
          </a:p>
        </p:txBody>
      </p:sp>
      <p:sp>
        <p:nvSpPr>
          <p:cNvPr id="25612" name="Text Box 12"/>
          <p:cNvSpPr txBox="1">
            <a:spLocks noChangeArrowheads="1"/>
          </p:cNvSpPr>
          <p:nvPr/>
        </p:nvSpPr>
        <p:spPr bwMode="auto">
          <a:xfrm>
            <a:off x="3473450" y="3368675"/>
            <a:ext cx="1233488" cy="8223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ctr">
              <a:defRPr/>
            </a:pPr>
            <a:r>
              <a:rPr lang="es-PR" sz="2400">
                <a:effectLst>
                  <a:outerShdw blurRad="38100" dist="38100" dir="2700000" algn="tl">
                    <a:srgbClr val="C0C0C0"/>
                  </a:outerShdw>
                </a:effectLst>
                <a:latin typeface="Arial" charset="0"/>
              </a:rPr>
              <a:t>Motora</a:t>
            </a:r>
          </a:p>
          <a:p>
            <a:pPr algn="ctr">
              <a:defRPr/>
            </a:pPr>
            <a:r>
              <a:rPr lang="es-PR" sz="2400">
                <a:effectLst>
                  <a:outerShdw blurRad="38100" dist="38100" dir="2700000" algn="tl">
                    <a:srgbClr val="C0C0C0"/>
                  </a:outerShdw>
                </a:effectLst>
                <a:latin typeface="Arial" charset="0"/>
              </a:rPr>
              <a:t>(Motor)</a:t>
            </a:r>
          </a:p>
        </p:txBody>
      </p:sp>
      <p:sp>
        <p:nvSpPr>
          <p:cNvPr id="187399" name="Line 14"/>
          <p:cNvSpPr>
            <a:spLocks noChangeShapeType="1"/>
          </p:cNvSpPr>
          <p:nvPr/>
        </p:nvSpPr>
        <p:spPr bwMode="auto">
          <a:xfrm>
            <a:off x="4179888" y="2519363"/>
            <a:ext cx="0" cy="366712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 type="stealth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s-PR"/>
          </a:p>
        </p:txBody>
      </p:sp>
      <p:sp>
        <p:nvSpPr>
          <p:cNvPr id="187400" name="Line 16"/>
          <p:cNvSpPr>
            <a:spLocks noChangeShapeType="1"/>
          </p:cNvSpPr>
          <p:nvPr/>
        </p:nvSpPr>
        <p:spPr bwMode="auto">
          <a:xfrm>
            <a:off x="4146550" y="3125788"/>
            <a:ext cx="0" cy="377825"/>
          </a:xfrm>
          <a:prstGeom prst="line">
            <a:avLst/>
          </a:prstGeom>
          <a:noFill/>
          <a:ln w="5715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s-PR"/>
          </a:p>
        </p:txBody>
      </p:sp>
      <p:sp>
        <p:nvSpPr>
          <p:cNvPr id="25619" name="Text Box 19"/>
          <p:cNvSpPr txBox="1">
            <a:spLocks noChangeArrowheads="1"/>
          </p:cNvSpPr>
          <p:nvPr/>
        </p:nvSpPr>
        <p:spPr bwMode="auto">
          <a:xfrm>
            <a:off x="6813550" y="3368675"/>
            <a:ext cx="1184275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ctr">
              <a:defRPr/>
            </a:pPr>
            <a:r>
              <a:rPr lang="es-PR" sz="2400">
                <a:effectLst>
                  <a:outerShdw blurRad="38100" dist="38100" dir="2700000" algn="tl">
                    <a:srgbClr val="C0C0C0"/>
                  </a:outerShdw>
                </a:effectLst>
                <a:latin typeface="Arial" charset="0"/>
              </a:rPr>
              <a:t>Refleja</a:t>
            </a:r>
          </a:p>
        </p:txBody>
      </p:sp>
      <p:sp>
        <p:nvSpPr>
          <p:cNvPr id="25620" name="Text Box 20"/>
          <p:cNvSpPr txBox="1">
            <a:spLocks noChangeArrowheads="1"/>
          </p:cNvSpPr>
          <p:nvPr/>
        </p:nvSpPr>
        <p:spPr bwMode="auto">
          <a:xfrm>
            <a:off x="-36513" y="4378325"/>
            <a:ext cx="2457451" cy="1920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lvl="1" algn="ctr">
              <a:defRPr/>
            </a:pPr>
            <a:r>
              <a:rPr lang="es-PR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Estímulos</a:t>
            </a:r>
          </a:p>
          <a:p>
            <a:pPr lvl="1" algn="ctr">
              <a:defRPr/>
            </a:pPr>
            <a:r>
              <a:rPr lang="es-PR">
                <a:latin typeface="Times New Roman" pitchFamily="18" charset="0"/>
              </a:rPr>
              <a:t>Viajan desde los</a:t>
            </a:r>
          </a:p>
          <a:p>
            <a:pPr lvl="1" algn="ctr">
              <a:defRPr/>
            </a:pPr>
            <a:r>
              <a:rPr lang="es-PR">
                <a:effectLst>
                  <a:outerShdw blurRad="38100" dist="38100" dir="2700000" algn="tl">
                    <a:srgbClr val="C0C0C0"/>
                  </a:outerShdw>
                </a:effectLst>
                <a:latin typeface="Arial" charset="0"/>
              </a:rPr>
              <a:t>Nervios Periféricos</a:t>
            </a:r>
          </a:p>
          <a:p>
            <a:pPr lvl="1" algn="ctr">
              <a:defRPr/>
            </a:pPr>
            <a:r>
              <a:rPr lang="es-PR">
                <a:latin typeface="Times New Roman" pitchFamily="18" charset="0"/>
              </a:rPr>
              <a:t>hacia el </a:t>
            </a:r>
          </a:p>
          <a:p>
            <a:pPr lvl="1" algn="ctr">
              <a:defRPr/>
            </a:pPr>
            <a:r>
              <a:rPr lang="es-PR">
                <a:effectLst>
                  <a:outerShdw blurRad="38100" dist="38100" dir="2700000" algn="tl">
                    <a:srgbClr val="C0C0C0"/>
                  </a:outerShdw>
                </a:effectLst>
                <a:latin typeface="Arial" charset="0"/>
              </a:rPr>
              <a:t>Encéfalo</a:t>
            </a:r>
          </a:p>
        </p:txBody>
      </p:sp>
      <p:sp>
        <p:nvSpPr>
          <p:cNvPr id="187403" name="Line 21"/>
          <p:cNvSpPr>
            <a:spLocks noChangeShapeType="1"/>
          </p:cNvSpPr>
          <p:nvPr/>
        </p:nvSpPr>
        <p:spPr bwMode="auto">
          <a:xfrm>
            <a:off x="1322388" y="4125913"/>
            <a:ext cx="0" cy="365125"/>
          </a:xfrm>
          <a:prstGeom prst="line">
            <a:avLst/>
          </a:prstGeom>
          <a:noFill/>
          <a:ln w="5715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s-PR"/>
          </a:p>
        </p:txBody>
      </p:sp>
      <p:sp>
        <p:nvSpPr>
          <p:cNvPr id="25622" name="Text Box 22"/>
          <p:cNvSpPr txBox="1">
            <a:spLocks noChangeArrowheads="1"/>
          </p:cNvSpPr>
          <p:nvPr/>
        </p:nvSpPr>
        <p:spPr bwMode="auto">
          <a:xfrm>
            <a:off x="2668588" y="4391025"/>
            <a:ext cx="2601912" cy="1920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lvl="1" algn="ctr">
              <a:defRPr/>
            </a:pPr>
            <a:r>
              <a:rPr lang="es-PR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Estímulos</a:t>
            </a:r>
          </a:p>
          <a:p>
            <a:pPr lvl="1" algn="ctr">
              <a:defRPr/>
            </a:pPr>
            <a:r>
              <a:rPr lang="es-PR">
                <a:latin typeface="Times New Roman" pitchFamily="18" charset="0"/>
              </a:rPr>
              <a:t>Viajan desde el</a:t>
            </a:r>
          </a:p>
          <a:p>
            <a:pPr lvl="1" algn="ctr">
              <a:defRPr/>
            </a:pPr>
            <a:r>
              <a:rPr lang="es-PR">
                <a:effectLst>
                  <a:outerShdw blurRad="38100" dist="38100" dir="2700000" algn="tl">
                    <a:srgbClr val="C0C0C0"/>
                  </a:outerShdw>
                </a:effectLst>
                <a:latin typeface="Arial" charset="0"/>
              </a:rPr>
              <a:t>Encéfalo</a:t>
            </a:r>
          </a:p>
          <a:p>
            <a:pPr lvl="1" algn="ctr">
              <a:defRPr/>
            </a:pPr>
            <a:r>
              <a:rPr lang="es-PR">
                <a:latin typeface="Times New Roman" pitchFamily="18" charset="0"/>
              </a:rPr>
              <a:t>hacia los </a:t>
            </a:r>
          </a:p>
          <a:p>
            <a:pPr lvl="1" algn="ctr">
              <a:defRPr/>
            </a:pPr>
            <a:r>
              <a:rPr lang="es-PR">
                <a:effectLst>
                  <a:outerShdw blurRad="38100" dist="38100" dir="2700000" algn="tl">
                    <a:srgbClr val="C0C0C0"/>
                  </a:outerShdw>
                </a:effectLst>
                <a:latin typeface="Arial" charset="0"/>
              </a:rPr>
              <a:t>Nervios Periféricos</a:t>
            </a:r>
          </a:p>
        </p:txBody>
      </p:sp>
      <p:sp>
        <p:nvSpPr>
          <p:cNvPr id="187405" name="Line 23"/>
          <p:cNvSpPr>
            <a:spLocks noChangeShapeType="1"/>
          </p:cNvSpPr>
          <p:nvPr/>
        </p:nvSpPr>
        <p:spPr bwMode="auto">
          <a:xfrm>
            <a:off x="4141788" y="4138613"/>
            <a:ext cx="0" cy="365125"/>
          </a:xfrm>
          <a:prstGeom prst="line">
            <a:avLst/>
          </a:prstGeom>
          <a:noFill/>
          <a:ln w="5715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s-PR"/>
          </a:p>
        </p:txBody>
      </p:sp>
      <p:sp>
        <p:nvSpPr>
          <p:cNvPr id="25624" name="Text Box 24"/>
          <p:cNvSpPr txBox="1">
            <a:spLocks noChangeArrowheads="1"/>
          </p:cNvSpPr>
          <p:nvPr/>
        </p:nvSpPr>
        <p:spPr bwMode="auto">
          <a:xfrm>
            <a:off x="5995988" y="4065588"/>
            <a:ext cx="2601912" cy="10064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lvl="1" algn="ctr">
              <a:defRPr/>
            </a:pPr>
            <a:r>
              <a:rPr lang="es-PR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Núcleos</a:t>
            </a:r>
          </a:p>
          <a:p>
            <a:pPr lvl="1" algn="ctr">
              <a:defRPr/>
            </a:pPr>
            <a:r>
              <a:rPr lang="es-PR">
                <a:latin typeface="Times New Roman" pitchFamily="18" charset="0"/>
              </a:rPr>
              <a:t>de la</a:t>
            </a:r>
          </a:p>
          <a:p>
            <a:pPr lvl="1" algn="ctr">
              <a:defRPr/>
            </a:pPr>
            <a:r>
              <a:rPr lang="es-PR">
                <a:effectLst>
                  <a:outerShdw blurRad="38100" dist="38100" dir="2700000" algn="tl">
                    <a:srgbClr val="C0C0C0"/>
                  </a:outerShdw>
                </a:effectLst>
                <a:latin typeface="Arial" charset="0"/>
              </a:rPr>
              <a:t>Materias Gris</a:t>
            </a:r>
          </a:p>
        </p:txBody>
      </p:sp>
      <p:sp>
        <p:nvSpPr>
          <p:cNvPr id="187407" name="Line 25"/>
          <p:cNvSpPr>
            <a:spLocks noChangeShapeType="1"/>
          </p:cNvSpPr>
          <p:nvPr/>
        </p:nvSpPr>
        <p:spPr bwMode="auto">
          <a:xfrm>
            <a:off x="7381875" y="3781425"/>
            <a:ext cx="0" cy="365125"/>
          </a:xfrm>
          <a:prstGeom prst="line">
            <a:avLst/>
          </a:prstGeom>
          <a:noFill/>
          <a:ln w="5715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s-PR"/>
          </a:p>
        </p:txBody>
      </p:sp>
      <p:sp>
        <p:nvSpPr>
          <p:cNvPr id="187408" name="Line 26"/>
          <p:cNvSpPr>
            <a:spLocks noChangeShapeType="1"/>
          </p:cNvSpPr>
          <p:nvPr/>
        </p:nvSpPr>
        <p:spPr bwMode="auto">
          <a:xfrm>
            <a:off x="7381875" y="5000625"/>
            <a:ext cx="0" cy="365125"/>
          </a:xfrm>
          <a:prstGeom prst="line">
            <a:avLst/>
          </a:prstGeom>
          <a:noFill/>
          <a:ln w="5715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s-PR"/>
          </a:p>
        </p:txBody>
      </p:sp>
      <p:sp>
        <p:nvSpPr>
          <p:cNvPr id="25627" name="Text Box 27"/>
          <p:cNvSpPr txBox="1">
            <a:spLocks noChangeArrowheads="1"/>
          </p:cNvSpPr>
          <p:nvPr/>
        </p:nvSpPr>
        <p:spPr bwMode="auto">
          <a:xfrm>
            <a:off x="6107113" y="5302250"/>
            <a:ext cx="2541587" cy="1311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ctr">
              <a:defRPr/>
            </a:pPr>
            <a:r>
              <a:rPr lang="es-PR">
                <a:latin typeface="Times New Roman" pitchFamily="18" charset="0"/>
              </a:rPr>
              <a:t>Sirven de</a:t>
            </a:r>
          </a:p>
          <a:p>
            <a:pPr algn="ctr">
              <a:defRPr/>
            </a:pPr>
            <a:r>
              <a:rPr lang="es-PR">
                <a:effectLst>
                  <a:outerShdw blurRad="38100" dist="38100" dir="2700000" algn="tl">
                    <a:srgbClr val="C0C0C0"/>
                  </a:outerShdw>
                </a:effectLst>
                <a:latin typeface="Arial" charset="0"/>
              </a:rPr>
              <a:t>Centros Reflejos</a:t>
            </a:r>
          </a:p>
          <a:p>
            <a:pPr algn="ctr">
              <a:defRPr/>
            </a:pPr>
            <a:r>
              <a:rPr lang="es-PR">
                <a:latin typeface="Times New Roman" pitchFamily="18" charset="0"/>
              </a:rPr>
              <a:t>Para los</a:t>
            </a:r>
          </a:p>
          <a:p>
            <a:pPr algn="ctr">
              <a:defRPr/>
            </a:pPr>
            <a:r>
              <a:rPr lang="es-PR">
                <a:effectLst>
                  <a:outerShdw blurRad="38100" dist="38100" dir="2700000" algn="tl">
                    <a:srgbClr val="C0C0C0"/>
                  </a:outerShdw>
                </a:effectLst>
                <a:latin typeface="Arial" charset="0"/>
              </a:rPr>
              <a:t>Reflejos Raquídeos</a:t>
            </a:r>
          </a:p>
        </p:txBody>
      </p:sp>
      <p:sp>
        <p:nvSpPr>
          <p:cNvPr id="187410" name="Line 28"/>
          <p:cNvSpPr>
            <a:spLocks noChangeShapeType="1"/>
          </p:cNvSpPr>
          <p:nvPr/>
        </p:nvSpPr>
        <p:spPr bwMode="auto">
          <a:xfrm flipH="1">
            <a:off x="1346200" y="2978150"/>
            <a:ext cx="1987550" cy="509588"/>
          </a:xfrm>
          <a:prstGeom prst="line">
            <a:avLst/>
          </a:prstGeom>
          <a:noFill/>
          <a:ln w="5715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s-PR"/>
          </a:p>
        </p:txBody>
      </p:sp>
      <p:sp>
        <p:nvSpPr>
          <p:cNvPr id="187411" name="Line 29"/>
          <p:cNvSpPr>
            <a:spLocks noChangeShapeType="1"/>
          </p:cNvSpPr>
          <p:nvPr/>
        </p:nvSpPr>
        <p:spPr bwMode="auto">
          <a:xfrm>
            <a:off x="5116513" y="2987675"/>
            <a:ext cx="2182812" cy="469900"/>
          </a:xfrm>
          <a:prstGeom prst="line">
            <a:avLst/>
          </a:prstGeom>
          <a:noFill/>
          <a:ln w="5715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s-PR"/>
          </a:p>
        </p:txBody>
      </p:sp>
    </p:spTree>
    <p:custDataLst>
      <p:tags r:id="rId1"/>
    </p:custDataLst>
  </p:cSld>
  <p:clrMapOvr>
    <a:masterClrMapping/>
  </p:clrMapOvr>
  <p:transition spd="slow">
    <p:newsflash/>
    <p:sndAc>
      <p:stSnd>
        <p:snd r:embed="rId4" name="breeze.wav"/>
      </p:stSnd>
    </p:sndAc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56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256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5603" grpId="0" autoUpdateAnimBg="0"/>
      <p:bldP spid="25604" grpId="0" autoUpdateAnimBg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54" name="Text Box 6"/>
          <p:cNvSpPr txBox="1">
            <a:spLocks noChangeArrowheads="1"/>
          </p:cNvSpPr>
          <p:nvPr/>
        </p:nvSpPr>
        <p:spPr bwMode="auto">
          <a:xfrm>
            <a:off x="4353049" y="2062163"/>
            <a:ext cx="4611439" cy="3095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•"/>
              <a:tabLst>
                <a:tab pos="7485063" algn="l"/>
              </a:tabLst>
              <a:defRPr sz="28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>
              <a:spcBef>
                <a:spcPts val="300"/>
              </a:spcBef>
              <a:buClr>
                <a:schemeClr val="accent2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600">
                <a:solidFill>
                  <a:schemeClr val="accent2"/>
                </a:solidFill>
                <a:latin typeface="Georgia" panose="02040502050405020303" pitchFamily="18" charset="0"/>
              </a:defRPr>
            </a:lvl2pPr>
            <a:lvl3pPr marL="11430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tabLst>
                <a:tab pos="7485063" algn="l"/>
              </a:tabLst>
              <a:defRPr sz="2400">
                <a:solidFill>
                  <a:schemeClr val="accent1"/>
                </a:solidFill>
                <a:latin typeface="Georgia" panose="02040502050405020303" pitchFamily="18" charset="0"/>
              </a:defRPr>
            </a:lvl3pPr>
            <a:lvl4pPr marL="16002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tabLst>
                <a:tab pos="7485063" algn="l"/>
              </a:tabLst>
              <a:defRPr sz="2200">
                <a:solidFill>
                  <a:schemeClr val="accent1"/>
                </a:solidFill>
                <a:latin typeface="Georgia" panose="02040502050405020303" pitchFamily="18" charset="0"/>
              </a:defRPr>
            </a:lvl4pPr>
            <a:lvl5pPr marL="2057400" indent="-228600"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en-US" altLang="es-PR" b="0" dirty="0"/>
              <a:t>Prentice, W. E. (2015). </a:t>
            </a:r>
            <a:r>
              <a:rPr lang="en-US" altLang="es-PR" i="1" dirty="0"/>
              <a:t>Rehabilitation Techniques for Sports Medicine and Athletic Training</a:t>
            </a:r>
            <a:r>
              <a:rPr lang="en-US" altLang="es-PR" b="0" dirty="0"/>
              <a:t> (6ta. ed). Thorofare, NJ: SLACK Incorporated. 881 pp.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endParaRPr lang="en-US" altLang="es-PR" b="0" dirty="0"/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endParaRPr lang="en-US" altLang="es-PR" b="0" dirty="0"/>
          </a:p>
        </p:txBody>
      </p:sp>
      <p:sp>
        <p:nvSpPr>
          <p:cNvPr id="2" name="Title 1"/>
          <p:cNvSpPr>
            <a:spLocks/>
          </p:cNvSpPr>
          <p:nvPr/>
        </p:nvSpPr>
        <p:spPr bwMode="auto">
          <a:xfrm>
            <a:off x="1892325" y="476250"/>
            <a:ext cx="879475" cy="361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1pPr>
            <a:lvl2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2pPr>
            <a:lvl3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3pPr>
            <a:lvl4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4pPr>
            <a:lvl5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9pPr>
          </a:lstStyle>
          <a:p>
            <a:pPr algn="ctr">
              <a:defRPr/>
            </a:pPr>
            <a:r>
              <a:rPr lang="es-PR" altLang="es-PR" sz="2000" b="0" i="1" dirty="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2015</a:t>
            </a:r>
          </a:p>
        </p:txBody>
      </p:sp>
      <p:pic>
        <p:nvPicPr>
          <p:cNvPr id="23556" name="Picture 9" descr="67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0697" y="838201"/>
            <a:ext cx="3902118" cy="5543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custDataLst>
      <p:tags r:id="rId1"/>
    </p:custDataLst>
  </p:cSld>
  <p:clrMapOvr>
    <a:masterClrMapping/>
  </p:clrMapOvr>
  <p:transition spd="slow">
    <p:dissolve/>
    <p:sndAc>
      <p:stSnd>
        <p:snd r:embed="rId4" name="chimes.wav"/>
      </p:stSnd>
    </p:sndAc>
  </p:transition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442" name="Text Box 21"/>
          <p:cNvSpPr txBox="1">
            <a:spLocks noChangeArrowheads="1"/>
          </p:cNvSpPr>
          <p:nvPr/>
        </p:nvSpPr>
        <p:spPr bwMode="auto">
          <a:xfrm>
            <a:off x="571500" y="2424113"/>
            <a:ext cx="3810000" cy="695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•"/>
              <a:defRPr sz="28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>
              <a:spcBef>
                <a:spcPts val="300"/>
              </a:spcBef>
              <a:buClr>
                <a:schemeClr val="accent2"/>
              </a:buClr>
              <a:buFont typeface="Georgia" panose="02040502050405020303" pitchFamily="18" charset="0"/>
              <a:buChar char="▫"/>
              <a:defRPr sz="2600">
                <a:solidFill>
                  <a:schemeClr val="accent2"/>
                </a:solidFill>
                <a:latin typeface="Georgia" panose="02040502050405020303" pitchFamily="18" charset="0"/>
              </a:defRPr>
            </a:lvl2pPr>
            <a:lvl3pPr marL="11430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defRPr sz="2400">
                <a:solidFill>
                  <a:schemeClr val="accent1"/>
                </a:solidFill>
                <a:latin typeface="Georgia" panose="02040502050405020303" pitchFamily="18" charset="0"/>
              </a:defRPr>
            </a:lvl3pPr>
            <a:lvl4pPr marL="16002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defRPr sz="2200">
                <a:solidFill>
                  <a:schemeClr val="accent1"/>
                </a:solidFill>
                <a:latin typeface="Georgia" panose="02040502050405020303" pitchFamily="18" charset="0"/>
              </a:defRPr>
            </a:lvl4pPr>
            <a:lvl5pPr marL="2057400" indent="-228600"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9pPr>
          </a:lstStyle>
          <a:p>
            <a:pPr algn="ctr">
              <a:lnSpc>
                <a:spcPct val="90000"/>
              </a:lnSpc>
              <a:spcBef>
                <a:spcPct val="0"/>
              </a:spcBef>
              <a:buClrTx/>
              <a:buFontTx/>
              <a:buNone/>
            </a:pPr>
            <a:r>
              <a:rPr lang="es-PR" altLang="es-PR" sz="4400" i="1">
                <a:latin typeface="Arial" panose="020B0604020202020204" pitchFamily="34" charset="0"/>
              </a:rPr>
              <a:t>Materia Gris</a:t>
            </a:r>
            <a:endParaRPr lang="es-PR" altLang="es-PR" sz="4800" b="0" i="1">
              <a:latin typeface="Arial" panose="020B0604020202020204" pitchFamily="34" charset="0"/>
            </a:endParaRPr>
          </a:p>
        </p:txBody>
      </p:sp>
      <p:sp>
        <p:nvSpPr>
          <p:cNvPr id="189443" name="Text Box 22"/>
          <p:cNvSpPr txBox="1">
            <a:spLocks noChangeArrowheads="1"/>
          </p:cNvSpPr>
          <p:nvPr/>
        </p:nvSpPr>
        <p:spPr bwMode="auto">
          <a:xfrm>
            <a:off x="4597400" y="2444750"/>
            <a:ext cx="4495800" cy="695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•"/>
              <a:defRPr sz="28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>
              <a:spcBef>
                <a:spcPts val="300"/>
              </a:spcBef>
              <a:buClr>
                <a:schemeClr val="accent2"/>
              </a:buClr>
              <a:buFont typeface="Georgia" panose="02040502050405020303" pitchFamily="18" charset="0"/>
              <a:buChar char="▫"/>
              <a:defRPr sz="2600">
                <a:solidFill>
                  <a:schemeClr val="accent2"/>
                </a:solidFill>
                <a:latin typeface="Georgia" panose="02040502050405020303" pitchFamily="18" charset="0"/>
              </a:defRPr>
            </a:lvl2pPr>
            <a:lvl3pPr marL="11430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defRPr sz="2400">
                <a:solidFill>
                  <a:schemeClr val="accent1"/>
                </a:solidFill>
                <a:latin typeface="Georgia" panose="02040502050405020303" pitchFamily="18" charset="0"/>
              </a:defRPr>
            </a:lvl3pPr>
            <a:lvl4pPr marL="16002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defRPr sz="2200">
                <a:solidFill>
                  <a:schemeClr val="accent1"/>
                </a:solidFill>
                <a:latin typeface="Georgia" panose="02040502050405020303" pitchFamily="18" charset="0"/>
              </a:defRPr>
            </a:lvl4pPr>
            <a:lvl5pPr marL="2057400" indent="-228600"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9pPr>
          </a:lstStyle>
          <a:p>
            <a:pPr algn="ctr">
              <a:lnSpc>
                <a:spcPct val="90000"/>
              </a:lnSpc>
              <a:spcBef>
                <a:spcPct val="0"/>
              </a:spcBef>
              <a:buClrTx/>
              <a:buFontTx/>
              <a:buNone/>
            </a:pPr>
            <a:r>
              <a:rPr lang="es-PR" altLang="es-PR" sz="4400" i="1">
                <a:latin typeface="Arial" panose="020B0604020202020204" pitchFamily="34" charset="0"/>
              </a:rPr>
              <a:t>Materia Blanca</a:t>
            </a:r>
            <a:endParaRPr lang="es-PR" altLang="es-PR" sz="4400" b="0" i="1">
              <a:latin typeface="Arial" panose="020B0604020202020204" pitchFamily="34" charset="0"/>
            </a:endParaRPr>
          </a:p>
        </p:txBody>
      </p:sp>
      <p:sp>
        <p:nvSpPr>
          <p:cNvPr id="189444" name="Line 23"/>
          <p:cNvSpPr>
            <a:spLocks noChangeShapeType="1"/>
          </p:cNvSpPr>
          <p:nvPr/>
        </p:nvSpPr>
        <p:spPr bwMode="auto">
          <a:xfrm flipH="1">
            <a:off x="2668588" y="1938338"/>
            <a:ext cx="1271587" cy="644525"/>
          </a:xfrm>
          <a:prstGeom prst="line">
            <a:avLst/>
          </a:prstGeom>
          <a:noFill/>
          <a:ln w="762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s-PR"/>
          </a:p>
        </p:txBody>
      </p:sp>
      <p:sp>
        <p:nvSpPr>
          <p:cNvPr id="166937" name="Text Box 25"/>
          <p:cNvSpPr txBox="1">
            <a:spLocks noChangeArrowheads="1"/>
          </p:cNvSpPr>
          <p:nvPr/>
        </p:nvSpPr>
        <p:spPr bwMode="auto">
          <a:xfrm>
            <a:off x="2339975" y="1301750"/>
            <a:ext cx="4679950" cy="7508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>
            <a:lvl1pPr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ctr">
              <a:lnSpc>
                <a:spcPct val="90000"/>
              </a:lnSpc>
              <a:defRPr/>
            </a:pPr>
            <a:r>
              <a:rPr lang="es-PR" altLang="es-PR" sz="480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" panose="020B0604020202020204" pitchFamily="34" charset="0"/>
              </a:rPr>
              <a:t>ESTRUCTURA</a:t>
            </a:r>
          </a:p>
        </p:txBody>
      </p:sp>
      <p:sp>
        <p:nvSpPr>
          <p:cNvPr id="189446" name="Line 26"/>
          <p:cNvSpPr>
            <a:spLocks noChangeShapeType="1"/>
          </p:cNvSpPr>
          <p:nvPr/>
        </p:nvSpPr>
        <p:spPr bwMode="auto">
          <a:xfrm>
            <a:off x="2420938" y="3049588"/>
            <a:ext cx="0" cy="536575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 type="stealth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s-PR"/>
          </a:p>
        </p:txBody>
      </p:sp>
      <p:sp>
        <p:nvSpPr>
          <p:cNvPr id="166939" name="Text Box 27"/>
          <p:cNvSpPr txBox="1">
            <a:spLocks noChangeArrowheads="1"/>
          </p:cNvSpPr>
          <p:nvPr/>
        </p:nvSpPr>
        <p:spPr bwMode="auto">
          <a:xfrm>
            <a:off x="714375" y="3457575"/>
            <a:ext cx="3357563" cy="8223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defRPr/>
            </a:pPr>
            <a:r>
              <a:rPr lang="es-PR" sz="2400">
                <a:effectLst>
                  <a:outerShdw blurRad="38100" dist="38100" dir="2700000" algn="tl">
                    <a:srgbClr val="C0C0C0"/>
                  </a:outerShdw>
                </a:effectLst>
                <a:latin typeface="Arial" charset="0"/>
              </a:rPr>
              <a:t>Núcleo (Centro) de la</a:t>
            </a:r>
          </a:p>
          <a:p>
            <a:pPr algn="ctr">
              <a:defRPr/>
            </a:pPr>
            <a:r>
              <a:rPr lang="es-PR" sz="2400">
                <a:effectLst>
                  <a:outerShdw blurRad="38100" dist="38100" dir="2700000" algn="tl">
                    <a:srgbClr val="C0C0C0"/>
                  </a:outerShdw>
                </a:effectLst>
                <a:latin typeface="Arial" charset="0"/>
              </a:rPr>
              <a:t>Médula Espinal</a:t>
            </a:r>
          </a:p>
        </p:txBody>
      </p:sp>
      <p:sp>
        <p:nvSpPr>
          <p:cNvPr id="166940" name="Text Box 28"/>
          <p:cNvSpPr txBox="1">
            <a:spLocks noChangeArrowheads="1"/>
          </p:cNvSpPr>
          <p:nvPr/>
        </p:nvSpPr>
        <p:spPr bwMode="auto">
          <a:xfrm>
            <a:off x="4981575" y="3465513"/>
            <a:ext cx="3357563" cy="8223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defRPr/>
            </a:pPr>
            <a:r>
              <a:rPr lang="es-PR" sz="2400">
                <a:effectLst>
                  <a:outerShdw blurRad="38100" dist="38100" dir="2700000" algn="tl">
                    <a:srgbClr val="C0C0C0"/>
                  </a:outerShdw>
                </a:effectLst>
                <a:latin typeface="Arial" charset="0"/>
              </a:rPr>
              <a:t>Rodea la</a:t>
            </a:r>
          </a:p>
          <a:p>
            <a:pPr algn="ctr">
              <a:defRPr/>
            </a:pPr>
            <a:r>
              <a:rPr lang="es-PR" sz="2400">
                <a:effectLst>
                  <a:outerShdw blurRad="38100" dist="38100" dir="2700000" algn="tl">
                    <a:srgbClr val="C0C0C0"/>
                  </a:outerShdw>
                </a:effectLst>
                <a:latin typeface="Arial" charset="0"/>
              </a:rPr>
              <a:t>Sustancia Gris</a:t>
            </a:r>
          </a:p>
        </p:txBody>
      </p:sp>
      <p:sp>
        <p:nvSpPr>
          <p:cNvPr id="189449" name="Line 29"/>
          <p:cNvSpPr>
            <a:spLocks noChangeShapeType="1"/>
          </p:cNvSpPr>
          <p:nvPr/>
        </p:nvSpPr>
        <p:spPr bwMode="auto">
          <a:xfrm>
            <a:off x="6700838" y="3070225"/>
            <a:ext cx="0" cy="536575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 type="stealth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s-PR"/>
          </a:p>
        </p:txBody>
      </p:sp>
      <p:sp>
        <p:nvSpPr>
          <p:cNvPr id="166942" name="Text Box 30"/>
          <p:cNvSpPr txBox="1">
            <a:spLocks noChangeArrowheads="1"/>
          </p:cNvSpPr>
          <p:nvPr/>
        </p:nvSpPr>
        <p:spPr bwMode="auto">
          <a:xfrm>
            <a:off x="4981575" y="4621213"/>
            <a:ext cx="3357563" cy="19177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defRPr/>
            </a:pPr>
            <a:r>
              <a:rPr lang="es-PR" sz="2400">
                <a:effectLst>
                  <a:outerShdw blurRad="38100" dist="38100" dir="2700000" algn="tl">
                    <a:srgbClr val="C0C0C0"/>
                  </a:outerShdw>
                </a:effectLst>
                <a:latin typeface="Arial" charset="0"/>
              </a:rPr>
              <a:t>Conducen </a:t>
            </a:r>
            <a:r>
              <a:rPr lang="es-PR" sz="2400" i="1">
                <a:effectLst>
                  <a:outerShdw blurRad="38100" dist="38100" dir="2700000" algn="tl">
                    <a:srgbClr val="C0C0C0"/>
                  </a:outerShdw>
                </a:effectLst>
                <a:latin typeface="Arial" charset="0"/>
              </a:rPr>
              <a:t>Estímulos</a:t>
            </a:r>
          </a:p>
          <a:p>
            <a:pPr algn="ctr">
              <a:defRPr/>
            </a:pPr>
            <a:r>
              <a:rPr lang="es-PR" sz="2400">
                <a:effectLst>
                  <a:outerShdw blurRad="38100" dist="38100" dir="2700000" algn="tl">
                    <a:srgbClr val="C0C0C0"/>
                  </a:outerShdw>
                </a:effectLst>
                <a:latin typeface="Arial" charset="0"/>
              </a:rPr>
              <a:t>desde los </a:t>
            </a:r>
          </a:p>
          <a:p>
            <a:pPr algn="ctr">
              <a:defRPr/>
            </a:pPr>
            <a:r>
              <a:rPr lang="es-PR" sz="2400">
                <a:effectLst>
                  <a:outerShdw blurRad="38100" dist="38100" dir="2700000" algn="tl">
                    <a:srgbClr val="C0C0C0"/>
                  </a:outerShdw>
                </a:effectLst>
                <a:latin typeface="Arial Black" pitchFamily="34" charset="0"/>
              </a:rPr>
              <a:t>Nervio Periféricos</a:t>
            </a:r>
          </a:p>
          <a:p>
            <a:pPr algn="ctr">
              <a:defRPr/>
            </a:pPr>
            <a:r>
              <a:rPr lang="es-PR" sz="2400">
                <a:effectLst>
                  <a:outerShdw blurRad="38100" dist="38100" dir="2700000" algn="tl">
                    <a:srgbClr val="C0C0C0"/>
                  </a:outerShdw>
                </a:effectLst>
                <a:latin typeface="Arial" charset="0"/>
              </a:rPr>
              <a:t>hacia el</a:t>
            </a:r>
          </a:p>
          <a:p>
            <a:pPr algn="ctr">
              <a:defRPr/>
            </a:pPr>
            <a:r>
              <a:rPr lang="es-PR" sz="2400">
                <a:effectLst>
                  <a:outerShdw blurRad="38100" dist="38100" dir="2700000" algn="tl">
                    <a:srgbClr val="C0C0C0"/>
                  </a:outerShdw>
                </a:effectLst>
                <a:latin typeface="Arial Black" pitchFamily="34" charset="0"/>
              </a:rPr>
              <a:t>Encéfalo</a:t>
            </a:r>
          </a:p>
        </p:txBody>
      </p:sp>
      <p:sp>
        <p:nvSpPr>
          <p:cNvPr id="189451" name="Line 31"/>
          <p:cNvSpPr>
            <a:spLocks noChangeShapeType="1"/>
          </p:cNvSpPr>
          <p:nvPr/>
        </p:nvSpPr>
        <p:spPr bwMode="auto">
          <a:xfrm>
            <a:off x="6700838" y="4213225"/>
            <a:ext cx="0" cy="536575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 type="stealth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s-PR"/>
          </a:p>
        </p:txBody>
      </p:sp>
      <p:sp>
        <p:nvSpPr>
          <p:cNvPr id="189452" name="Line 32"/>
          <p:cNvSpPr>
            <a:spLocks noChangeShapeType="1"/>
          </p:cNvSpPr>
          <p:nvPr/>
        </p:nvSpPr>
        <p:spPr bwMode="auto">
          <a:xfrm>
            <a:off x="4967288" y="1895475"/>
            <a:ext cx="1377950" cy="708025"/>
          </a:xfrm>
          <a:prstGeom prst="line">
            <a:avLst/>
          </a:prstGeom>
          <a:noFill/>
          <a:ln w="762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s-PR"/>
          </a:p>
        </p:txBody>
      </p:sp>
      <p:sp>
        <p:nvSpPr>
          <p:cNvPr id="25603" name="Text Box 3"/>
          <p:cNvSpPr txBox="1">
            <a:spLocks noChangeArrowheads="1"/>
          </p:cNvSpPr>
          <p:nvPr/>
        </p:nvSpPr>
        <p:spPr bwMode="auto">
          <a:xfrm>
            <a:off x="179388" y="692150"/>
            <a:ext cx="8713787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ctr">
              <a:spcBef>
                <a:spcPct val="50000"/>
              </a:spcBef>
              <a:defRPr/>
            </a:pPr>
            <a:r>
              <a:rPr lang="en-US" altLang="es-PR" sz="3000" b="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</a:rPr>
              <a:t>MÉDULA ESPINAL/CORDÓN ESPINAL</a:t>
            </a:r>
          </a:p>
        </p:txBody>
      </p:sp>
    </p:spTree>
    <p:custDataLst>
      <p:tags r:id="rId1"/>
    </p:custDataLst>
  </p:cSld>
  <p:clrMapOvr>
    <a:masterClrMapping/>
  </p:clrMapOvr>
  <p:transition spd="slow">
    <p:newsflash/>
    <p:sndAc>
      <p:stSnd>
        <p:snd r:embed="rId4" name="breeze.wav"/>
      </p:stSnd>
    </p:sndAc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56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5603" grpId="0" autoUpdateAnimBg="0"/>
    </p:bldLst>
  </p:timing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8963" name="Text Box 3"/>
          <p:cNvSpPr txBox="1">
            <a:spLocks noChangeArrowheads="1"/>
          </p:cNvSpPr>
          <p:nvPr/>
        </p:nvSpPr>
        <p:spPr bwMode="auto">
          <a:xfrm>
            <a:off x="250825" y="874713"/>
            <a:ext cx="8642350" cy="434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ctr">
              <a:lnSpc>
                <a:spcPct val="90000"/>
              </a:lnSpc>
              <a:spcBef>
                <a:spcPct val="50000"/>
              </a:spcBef>
              <a:defRPr/>
            </a:pPr>
            <a:r>
              <a:rPr lang="en-US" altLang="es-PR" sz="2500" b="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</a:rPr>
              <a:t>CORTE TRANSVERSAL DE UN NERVIO ESPINAL</a:t>
            </a:r>
          </a:p>
        </p:txBody>
      </p:sp>
      <p:grpSp>
        <p:nvGrpSpPr>
          <p:cNvPr id="191491" name="Group 223"/>
          <p:cNvGrpSpPr>
            <a:grpSpLocks/>
          </p:cNvGrpSpPr>
          <p:nvPr/>
        </p:nvGrpSpPr>
        <p:grpSpPr bwMode="auto">
          <a:xfrm>
            <a:off x="344488" y="1747838"/>
            <a:ext cx="8340725" cy="4537075"/>
            <a:chOff x="217" y="1069"/>
            <a:chExt cx="5254" cy="2858"/>
          </a:xfrm>
        </p:grpSpPr>
        <p:sp>
          <p:nvSpPr>
            <p:cNvPr id="191492" name="AutoShape 7"/>
            <p:cNvSpPr>
              <a:spLocks noChangeAspect="1" noChangeArrowheads="1" noTextEdit="1"/>
            </p:cNvSpPr>
            <p:nvPr/>
          </p:nvSpPr>
          <p:spPr bwMode="auto">
            <a:xfrm>
              <a:off x="217" y="1069"/>
              <a:ext cx="5254" cy="285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R"/>
            </a:p>
          </p:txBody>
        </p:sp>
        <p:sp>
          <p:nvSpPr>
            <p:cNvPr id="191493" name="Freeform 9"/>
            <p:cNvSpPr>
              <a:spLocks noEditPoints="1"/>
            </p:cNvSpPr>
            <p:nvPr/>
          </p:nvSpPr>
          <p:spPr bwMode="auto">
            <a:xfrm>
              <a:off x="1950" y="1072"/>
              <a:ext cx="132" cy="147"/>
            </a:xfrm>
            <a:custGeom>
              <a:avLst/>
              <a:gdLst>
                <a:gd name="T0" fmla="*/ 0 w 532"/>
                <a:gd name="T1" fmla="*/ 0 h 591"/>
                <a:gd name="T2" fmla="*/ 73 w 532"/>
                <a:gd name="T3" fmla="*/ 0 h 591"/>
                <a:gd name="T4" fmla="*/ 87 w 532"/>
                <a:gd name="T5" fmla="*/ 1 h 591"/>
                <a:gd name="T6" fmla="*/ 94 w 532"/>
                <a:gd name="T7" fmla="*/ 3 h 591"/>
                <a:gd name="T8" fmla="*/ 99 w 532"/>
                <a:gd name="T9" fmla="*/ 5 h 591"/>
                <a:gd name="T10" fmla="*/ 104 w 532"/>
                <a:gd name="T11" fmla="*/ 8 h 591"/>
                <a:gd name="T12" fmla="*/ 108 w 532"/>
                <a:gd name="T13" fmla="*/ 11 h 591"/>
                <a:gd name="T14" fmla="*/ 112 w 532"/>
                <a:gd name="T15" fmla="*/ 15 h 591"/>
                <a:gd name="T16" fmla="*/ 115 w 532"/>
                <a:gd name="T17" fmla="*/ 20 h 591"/>
                <a:gd name="T18" fmla="*/ 118 w 532"/>
                <a:gd name="T19" fmla="*/ 26 h 591"/>
                <a:gd name="T20" fmla="*/ 119 w 532"/>
                <a:gd name="T21" fmla="*/ 32 h 591"/>
                <a:gd name="T22" fmla="*/ 120 w 532"/>
                <a:gd name="T23" fmla="*/ 38 h 591"/>
                <a:gd name="T24" fmla="*/ 120 w 532"/>
                <a:gd name="T25" fmla="*/ 45 h 591"/>
                <a:gd name="T26" fmla="*/ 119 w 532"/>
                <a:gd name="T27" fmla="*/ 52 h 591"/>
                <a:gd name="T28" fmla="*/ 116 w 532"/>
                <a:gd name="T29" fmla="*/ 59 h 591"/>
                <a:gd name="T30" fmla="*/ 113 w 532"/>
                <a:gd name="T31" fmla="*/ 66 h 591"/>
                <a:gd name="T32" fmla="*/ 108 w 532"/>
                <a:gd name="T33" fmla="*/ 71 h 591"/>
                <a:gd name="T34" fmla="*/ 102 w 532"/>
                <a:gd name="T35" fmla="*/ 75 h 591"/>
                <a:gd name="T36" fmla="*/ 95 w 532"/>
                <a:gd name="T37" fmla="*/ 79 h 591"/>
                <a:gd name="T38" fmla="*/ 86 w 532"/>
                <a:gd name="T39" fmla="*/ 81 h 591"/>
                <a:gd name="T40" fmla="*/ 86 w 532"/>
                <a:gd name="T41" fmla="*/ 85 h 591"/>
                <a:gd name="T42" fmla="*/ 94 w 532"/>
                <a:gd name="T43" fmla="*/ 91 h 591"/>
                <a:gd name="T44" fmla="*/ 101 w 532"/>
                <a:gd name="T45" fmla="*/ 98 h 591"/>
                <a:gd name="T46" fmla="*/ 109 w 532"/>
                <a:gd name="T47" fmla="*/ 110 h 591"/>
                <a:gd name="T48" fmla="*/ 132 w 532"/>
                <a:gd name="T49" fmla="*/ 147 h 591"/>
                <a:gd name="T50" fmla="*/ 75 w 532"/>
                <a:gd name="T51" fmla="*/ 115 h 591"/>
                <a:gd name="T52" fmla="*/ 66 w 532"/>
                <a:gd name="T53" fmla="*/ 101 h 591"/>
                <a:gd name="T54" fmla="*/ 60 w 532"/>
                <a:gd name="T55" fmla="*/ 93 h 591"/>
                <a:gd name="T56" fmla="*/ 55 w 532"/>
                <a:gd name="T57" fmla="*/ 89 h 591"/>
                <a:gd name="T58" fmla="*/ 51 w 532"/>
                <a:gd name="T59" fmla="*/ 87 h 591"/>
                <a:gd name="T60" fmla="*/ 45 w 532"/>
                <a:gd name="T61" fmla="*/ 86 h 591"/>
                <a:gd name="T62" fmla="*/ 36 w 532"/>
                <a:gd name="T63" fmla="*/ 86 h 591"/>
                <a:gd name="T64" fmla="*/ 30 w 532"/>
                <a:gd name="T65" fmla="*/ 147 h 591"/>
                <a:gd name="T66" fmla="*/ 30 w 532"/>
                <a:gd name="T67" fmla="*/ 62 h 591"/>
                <a:gd name="T68" fmla="*/ 61 w 532"/>
                <a:gd name="T69" fmla="*/ 62 h 591"/>
                <a:gd name="T70" fmla="*/ 75 w 532"/>
                <a:gd name="T71" fmla="*/ 61 h 591"/>
                <a:gd name="T72" fmla="*/ 81 w 532"/>
                <a:gd name="T73" fmla="*/ 59 h 591"/>
                <a:gd name="T74" fmla="*/ 85 w 532"/>
                <a:gd name="T75" fmla="*/ 56 h 591"/>
                <a:gd name="T76" fmla="*/ 88 w 532"/>
                <a:gd name="T77" fmla="*/ 51 h 591"/>
                <a:gd name="T78" fmla="*/ 89 w 532"/>
                <a:gd name="T79" fmla="*/ 46 h 591"/>
                <a:gd name="T80" fmla="*/ 89 w 532"/>
                <a:gd name="T81" fmla="*/ 39 h 591"/>
                <a:gd name="T82" fmla="*/ 87 w 532"/>
                <a:gd name="T83" fmla="*/ 34 h 591"/>
                <a:gd name="T84" fmla="*/ 83 w 532"/>
                <a:gd name="T85" fmla="*/ 29 h 591"/>
                <a:gd name="T86" fmla="*/ 78 w 532"/>
                <a:gd name="T87" fmla="*/ 26 h 591"/>
                <a:gd name="T88" fmla="*/ 72 w 532"/>
                <a:gd name="T89" fmla="*/ 25 h 591"/>
                <a:gd name="T90" fmla="*/ 61 w 532"/>
                <a:gd name="T91" fmla="*/ 25 h 591"/>
                <a:gd name="T92" fmla="*/ 30 w 532"/>
                <a:gd name="T93" fmla="*/ 25 h 591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532"/>
                <a:gd name="T142" fmla="*/ 0 h 591"/>
                <a:gd name="T143" fmla="*/ 532 w 532"/>
                <a:gd name="T144" fmla="*/ 591 h 591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532" h="591">
                  <a:moveTo>
                    <a:pt x="0" y="591"/>
                  </a:moveTo>
                  <a:lnTo>
                    <a:pt x="0" y="0"/>
                  </a:lnTo>
                  <a:lnTo>
                    <a:pt x="252" y="0"/>
                  </a:lnTo>
                  <a:lnTo>
                    <a:pt x="296" y="0"/>
                  </a:lnTo>
                  <a:lnTo>
                    <a:pt x="334" y="3"/>
                  </a:lnTo>
                  <a:lnTo>
                    <a:pt x="351" y="5"/>
                  </a:lnTo>
                  <a:lnTo>
                    <a:pt x="365" y="9"/>
                  </a:lnTo>
                  <a:lnTo>
                    <a:pt x="378" y="11"/>
                  </a:lnTo>
                  <a:lnTo>
                    <a:pt x="390" y="15"/>
                  </a:lnTo>
                  <a:lnTo>
                    <a:pt x="401" y="19"/>
                  </a:lnTo>
                  <a:lnTo>
                    <a:pt x="410" y="24"/>
                  </a:lnTo>
                  <a:lnTo>
                    <a:pt x="419" y="31"/>
                  </a:lnTo>
                  <a:lnTo>
                    <a:pt x="428" y="38"/>
                  </a:lnTo>
                  <a:lnTo>
                    <a:pt x="436" y="44"/>
                  </a:lnTo>
                  <a:lnTo>
                    <a:pt x="444" y="53"/>
                  </a:lnTo>
                  <a:lnTo>
                    <a:pt x="452" y="61"/>
                  </a:lnTo>
                  <a:lnTo>
                    <a:pt x="458" y="72"/>
                  </a:lnTo>
                  <a:lnTo>
                    <a:pt x="465" y="82"/>
                  </a:lnTo>
                  <a:lnTo>
                    <a:pt x="470" y="93"/>
                  </a:lnTo>
                  <a:lnTo>
                    <a:pt x="474" y="103"/>
                  </a:lnTo>
                  <a:lnTo>
                    <a:pt x="478" y="115"/>
                  </a:lnTo>
                  <a:lnTo>
                    <a:pt x="481" y="127"/>
                  </a:lnTo>
                  <a:lnTo>
                    <a:pt x="482" y="139"/>
                  </a:lnTo>
                  <a:lnTo>
                    <a:pt x="483" y="152"/>
                  </a:lnTo>
                  <a:lnTo>
                    <a:pt x="485" y="165"/>
                  </a:lnTo>
                  <a:lnTo>
                    <a:pt x="483" y="181"/>
                  </a:lnTo>
                  <a:lnTo>
                    <a:pt x="482" y="197"/>
                  </a:lnTo>
                  <a:lnTo>
                    <a:pt x="478" y="211"/>
                  </a:lnTo>
                  <a:lnTo>
                    <a:pt x="474" y="225"/>
                  </a:lnTo>
                  <a:lnTo>
                    <a:pt x="469" y="239"/>
                  </a:lnTo>
                  <a:lnTo>
                    <a:pt x="462" y="252"/>
                  </a:lnTo>
                  <a:lnTo>
                    <a:pt x="454" y="264"/>
                  </a:lnTo>
                  <a:lnTo>
                    <a:pt x="445" y="275"/>
                  </a:lnTo>
                  <a:lnTo>
                    <a:pt x="435" y="285"/>
                  </a:lnTo>
                  <a:lnTo>
                    <a:pt x="423" y="295"/>
                  </a:lnTo>
                  <a:lnTo>
                    <a:pt x="410" y="303"/>
                  </a:lnTo>
                  <a:lnTo>
                    <a:pt x="397" y="309"/>
                  </a:lnTo>
                  <a:lnTo>
                    <a:pt x="381" y="316"/>
                  </a:lnTo>
                  <a:lnTo>
                    <a:pt x="365" y="321"/>
                  </a:lnTo>
                  <a:lnTo>
                    <a:pt x="347" y="327"/>
                  </a:lnTo>
                  <a:lnTo>
                    <a:pt x="328" y="329"/>
                  </a:lnTo>
                  <a:lnTo>
                    <a:pt x="347" y="341"/>
                  </a:lnTo>
                  <a:lnTo>
                    <a:pt x="364" y="353"/>
                  </a:lnTo>
                  <a:lnTo>
                    <a:pt x="378" y="366"/>
                  </a:lnTo>
                  <a:lnTo>
                    <a:pt x="393" y="379"/>
                  </a:lnTo>
                  <a:lnTo>
                    <a:pt x="406" y="395"/>
                  </a:lnTo>
                  <a:lnTo>
                    <a:pt x="422" y="417"/>
                  </a:lnTo>
                  <a:lnTo>
                    <a:pt x="440" y="443"/>
                  </a:lnTo>
                  <a:lnTo>
                    <a:pt x="460" y="475"/>
                  </a:lnTo>
                  <a:lnTo>
                    <a:pt x="532" y="591"/>
                  </a:lnTo>
                  <a:lnTo>
                    <a:pt x="390" y="591"/>
                  </a:lnTo>
                  <a:lnTo>
                    <a:pt x="303" y="462"/>
                  </a:lnTo>
                  <a:lnTo>
                    <a:pt x="282" y="430"/>
                  </a:lnTo>
                  <a:lnTo>
                    <a:pt x="264" y="405"/>
                  </a:lnTo>
                  <a:lnTo>
                    <a:pt x="251" y="387"/>
                  </a:lnTo>
                  <a:lnTo>
                    <a:pt x="240" y="375"/>
                  </a:lnTo>
                  <a:lnTo>
                    <a:pt x="231" y="366"/>
                  </a:lnTo>
                  <a:lnTo>
                    <a:pt x="223" y="359"/>
                  </a:lnTo>
                  <a:lnTo>
                    <a:pt x="214" y="354"/>
                  </a:lnTo>
                  <a:lnTo>
                    <a:pt x="205" y="350"/>
                  </a:lnTo>
                  <a:lnTo>
                    <a:pt x="193" y="348"/>
                  </a:lnTo>
                  <a:lnTo>
                    <a:pt x="180" y="345"/>
                  </a:lnTo>
                  <a:lnTo>
                    <a:pt x="163" y="344"/>
                  </a:lnTo>
                  <a:lnTo>
                    <a:pt x="145" y="344"/>
                  </a:lnTo>
                  <a:lnTo>
                    <a:pt x="120" y="344"/>
                  </a:lnTo>
                  <a:lnTo>
                    <a:pt x="120" y="591"/>
                  </a:lnTo>
                  <a:lnTo>
                    <a:pt x="0" y="591"/>
                  </a:lnTo>
                  <a:close/>
                  <a:moveTo>
                    <a:pt x="120" y="249"/>
                  </a:moveTo>
                  <a:lnTo>
                    <a:pt x="209" y="249"/>
                  </a:lnTo>
                  <a:lnTo>
                    <a:pt x="247" y="249"/>
                  </a:lnTo>
                  <a:lnTo>
                    <a:pt x="278" y="248"/>
                  </a:lnTo>
                  <a:lnTo>
                    <a:pt x="301" y="245"/>
                  </a:lnTo>
                  <a:lnTo>
                    <a:pt x="315" y="242"/>
                  </a:lnTo>
                  <a:lnTo>
                    <a:pt x="326" y="237"/>
                  </a:lnTo>
                  <a:lnTo>
                    <a:pt x="335" y="232"/>
                  </a:lnTo>
                  <a:lnTo>
                    <a:pt x="343" y="225"/>
                  </a:lnTo>
                  <a:lnTo>
                    <a:pt x="349" y="216"/>
                  </a:lnTo>
                  <a:lnTo>
                    <a:pt x="355" y="207"/>
                  </a:lnTo>
                  <a:lnTo>
                    <a:pt x="359" y="197"/>
                  </a:lnTo>
                  <a:lnTo>
                    <a:pt x="360" y="185"/>
                  </a:lnTo>
                  <a:lnTo>
                    <a:pt x="361" y="173"/>
                  </a:lnTo>
                  <a:lnTo>
                    <a:pt x="360" y="158"/>
                  </a:lnTo>
                  <a:lnTo>
                    <a:pt x="357" y="145"/>
                  </a:lnTo>
                  <a:lnTo>
                    <a:pt x="352" y="135"/>
                  </a:lnTo>
                  <a:lnTo>
                    <a:pt x="345" y="124"/>
                  </a:lnTo>
                  <a:lnTo>
                    <a:pt x="336" y="116"/>
                  </a:lnTo>
                  <a:lnTo>
                    <a:pt x="326" y="110"/>
                  </a:lnTo>
                  <a:lnTo>
                    <a:pt x="314" y="105"/>
                  </a:lnTo>
                  <a:lnTo>
                    <a:pt x="301" y="101"/>
                  </a:lnTo>
                  <a:lnTo>
                    <a:pt x="289" y="101"/>
                  </a:lnTo>
                  <a:lnTo>
                    <a:pt x="271" y="99"/>
                  </a:lnTo>
                  <a:lnTo>
                    <a:pt x="246" y="99"/>
                  </a:lnTo>
                  <a:lnTo>
                    <a:pt x="213" y="99"/>
                  </a:lnTo>
                  <a:lnTo>
                    <a:pt x="120" y="99"/>
                  </a:lnTo>
                  <a:lnTo>
                    <a:pt x="120" y="249"/>
                  </a:lnTo>
                  <a:close/>
                </a:path>
              </a:pathLst>
            </a:custGeom>
            <a:solidFill>
              <a:srgbClr val="0C0C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R"/>
            </a:p>
          </p:txBody>
        </p:sp>
        <p:sp>
          <p:nvSpPr>
            <p:cNvPr id="191494" name="Freeform 10"/>
            <p:cNvSpPr>
              <a:spLocks noEditPoints="1"/>
            </p:cNvSpPr>
            <p:nvPr/>
          </p:nvSpPr>
          <p:spPr bwMode="auto">
            <a:xfrm>
              <a:off x="2091" y="1110"/>
              <a:ext cx="101" cy="112"/>
            </a:xfrm>
            <a:custGeom>
              <a:avLst/>
              <a:gdLst>
                <a:gd name="T0" fmla="*/ 4 w 402"/>
                <a:gd name="T1" fmla="*/ 27 h 448"/>
                <a:gd name="T2" fmla="*/ 9 w 402"/>
                <a:gd name="T3" fmla="*/ 17 h 448"/>
                <a:gd name="T4" fmla="*/ 16 w 402"/>
                <a:gd name="T5" fmla="*/ 10 h 448"/>
                <a:gd name="T6" fmla="*/ 24 w 402"/>
                <a:gd name="T7" fmla="*/ 4 h 448"/>
                <a:gd name="T8" fmla="*/ 35 w 402"/>
                <a:gd name="T9" fmla="*/ 1 h 448"/>
                <a:gd name="T10" fmla="*/ 49 w 402"/>
                <a:gd name="T11" fmla="*/ 0 h 448"/>
                <a:gd name="T12" fmla="*/ 70 w 402"/>
                <a:gd name="T13" fmla="*/ 2 h 448"/>
                <a:gd name="T14" fmla="*/ 78 w 402"/>
                <a:gd name="T15" fmla="*/ 5 h 448"/>
                <a:gd name="T16" fmla="*/ 87 w 402"/>
                <a:gd name="T17" fmla="*/ 11 h 448"/>
                <a:gd name="T18" fmla="*/ 91 w 402"/>
                <a:gd name="T19" fmla="*/ 16 h 448"/>
                <a:gd name="T20" fmla="*/ 93 w 402"/>
                <a:gd name="T21" fmla="*/ 23 h 448"/>
                <a:gd name="T22" fmla="*/ 95 w 402"/>
                <a:gd name="T23" fmla="*/ 41 h 448"/>
                <a:gd name="T24" fmla="*/ 95 w 402"/>
                <a:gd name="T25" fmla="*/ 87 h 448"/>
                <a:gd name="T26" fmla="*/ 97 w 402"/>
                <a:gd name="T27" fmla="*/ 99 h 448"/>
                <a:gd name="T28" fmla="*/ 101 w 402"/>
                <a:gd name="T29" fmla="*/ 110 h 448"/>
                <a:gd name="T30" fmla="*/ 70 w 402"/>
                <a:gd name="T31" fmla="*/ 101 h 448"/>
                <a:gd name="T32" fmla="*/ 65 w 402"/>
                <a:gd name="T33" fmla="*/ 101 h 448"/>
                <a:gd name="T34" fmla="*/ 54 w 402"/>
                <a:gd name="T35" fmla="*/ 108 h 448"/>
                <a:gd name="T36" fmla="*/ 40 w 402"/>
                <a:gd name="T37" fmla="*/ 112 h 448"/>
                <a:gd name="T38" fmla="*/ 28 w 402"/>
                <a:gd name="T39" fmla="*/ 111 h 448"/>
                <a:gd name="T40" fmla="*/ 18 w 402"/>
                <a:gd name="T41" fmla="*/ 109 h 448"/>
                <a:gd name="T42" fmla="*/ 10 w 402"/>
                <a:gd name="T43" fmla="*/ 103 h 448"/>
                <a:gd name="T44" fmla="*/ 4 w 402"/>
                <a:gd name="T45" fmla="*/ 96 h 448"/>
                <a:gd name="T46" fmla="*/ 1 w 402"/>
                <a:gd name="T47" fmla="*/ 87 h 448"/>
                <a:gd name="T48" fmla="*/ 0 w 402"/>
                <a:gd name="T49" fmla="*/ 76 h 448"/>
                <a:gd name="T50" fmla="*/ 4 w 402"/>
                <a:gd name="T51" fmla="*/ 64 h 448"/>
                <a:gd name="T52" fmla="*/ 13 w 402"/>
                <a:gd name="T53" fmla="*/ 56 h 448"/>
                <a:gd name="T54" fmla="*/ 26 w 402"/>
                <a:gd name="T55" fmla="*/ 50 h 448"/>
                <a:gd name="T56" fmla="*/ 48 w 402"/>
                <a:gd name="T57" fmla="*/ 45 h 448"/>
                <a:gd name="T58" fmla="*/ 67 w 402"/>
                <a:gd name="T59" fmla="*/ 40 h 448"/>
                <a:gd name="T60" fmla="*/ 66 w 402"/>
                <a:gd name="T61" fmla="*/ 30 h 448"/>
                <a:gd name="T62" fmla="*/ 64 w 402"/>
                <a:gd name="T63" fmla="*/ 26 h 448"/>
                <a:gd name="T64" fmla="*/ 61 w 402"/>
                <a:gd name="T65" fmla="*/ 24 h 448"/>
                <a:gd name="T66" fmla="*/ 53 w 402"/>
                <a:gd name="T67" fmla="*/ 22 h 448"/>
                <a:gd name="T68" fmla="*/ 41 w 402"/>
                <a:gd name="T69" fmla="*/ 23 h 448"/>
                <a:gd name="T70" fmla="*/ 34 w 402"/>
                <a:gd name="T71" fmla="*/ 27 h 448"/>
                <a:gd name="T72" fmla="*/ 29 w 402"/>
                <a:gd name="T73" fmla="*/ 35 h 448"/>
                <a:gd name="T74" fmla="*/ 60 w 402"/>
                <a:gd name="T75" fmla="*/ 60 h 448"/>
                <a:gd name="T76" fmla="*/ 44 w 402"/>
                <a:gd name="T77" fmla="*/ 64 h 448"/>
                <a:gd name="T78" fmla="*/ 34 w 402"/>
                <a:gd name="T79" fmla="*/ 67 h 448"/>
                <a:gd name="T80" fmla="*/ 31 w 402"/>
                <a:gd name="T81" fmla="*/ 71 h 448"/>
                <a:gd name="T82" fmla="*/ 29 w 402"/>
                <a:gd name="T83" fmla="*/ 75 h 448"/>
                <a:gd name="T84" fmla="*/ 29 w 402"/>
                <a:gd name="T85" fmla="*/ 81 h 448"/>
                <a:gd name="T86" fmla="*/ 33 w 402"/>
                <a:gd name="T87" fmla="*/ 88 h 448"/>
                <a:gd name="T88" fmla="*/ 41 w 402"/>
                <a:gd name="T89" fmla="*/ 92 h 448"/>
                <a:gd name="T90" fmla="*/ 52 w 402"/>
                <a:gd name="T91" fmla="*/ 91 h 448"/>
                <a:gd name="T92" fmla="*/ 61 w 402"/>
                <a:gd name="T93" fmla="*/ 85 h 448"/>
                <a:gd name="T94" fmla="*/ 66 w 402"/>
                <a:gd name="T95" fmla="*/ 78 h 448"/>
                <a:gd name="T96" fmla="*/ 67 w 402"/>
                <a:gd name="T97" fmla="*/ 69 h 448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402"/>
                <a:gd name="T148" fmla="*/ 0 h 448"/>
                <a:gd name="T149" fmla="*/ 402 w 402"/>
                <a:gd name="T150" fmla="*/ 448 h 448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402" h="448">
                  <a:moveTo>
                    <a:pt x="114" y="140"/>
                  </a:moveTo>
                  <a:lnTo>
                    <a:pt x="12" y="122"/>
                  </a:lnTo>
                  <a:lnTo>
                    <a:pt x="17" y="108"/>
                  </a:lnTo>
                  <a:lnTo>
                    <a:pt x="22" y="93"/>
                  </a:lnTo>
                  <a:lnTo>
                    <a:pt x="28" y="80"/>
                  </a:lnTo>
                  <a:lnTo>
                    <a:pt x="36" y="68"/>
                  </a:lnTo>
                  <a:lnTo>
                    <a:pt x="43" y="58"/>
                  </a:lnTo>
                  <a:lnTo>
                    <a:pt x="51" y="47"/>
                  </a:lnTo>
                  <a:lnTo>
                    <a:pt x="62" y="38"/>
                  </a:lnTo>
                  <a:lnTo>
                    <a:pt x="71" y="30"/>
                  </a:lnTo>
                  <a:lnTo>
                    <a:pt x="83" y="24"/>
                  </a:lnTo>
                  <a:lnTo>
                    <a:pt x="95" y="17"/>
                  </a:lnTo>
                  <a:lnTo>
                    <a:pt x="109" y="12"/>
                  </a:lnTo>
                  <a:lnTo>
                    <a:pt x="124" y="8"/>
                  </a:lnTo>
                  <a:lnTo>
                    <a:pt x="141" y="5"/>
                  </a:lnTo>
                  <a:lnTo>
                    <a:pt x="158" y="2"/>
                  </a:lnTo>
                  <a:lnTo>
                    <a:pt x="177" y="1"/>
                  </a:lnTo>
                  <a:lnTo>
                    <a:pt x="197" y="0"/>
                  </a:lnTo>
                  <a:lnTo>
                    <a:pt x="233" y="1"/>
                  </a:lnTo>
                  <a:lnTo>
                    <a:pt x="264" y="5"/>
                  </a:lnTo>
                  <a:lnTo>
                    <a:pt x="277" y="8"/>
                  </a:lnTo>
                  <a:lnTo>
                    <a:pt x="289" y="10"/>
                  </a:lnTo>
                  <a:lnTo>
                    <a:pt x="301" y="14"/>
                  </a:lnTo>
                  <a:lnTo>
                    <a:pt x="310" y="18"/>
                  </a:lnTo>
                  <a:lnTo>
                    <a:pt x="327" y="27"/>
                  </a:lnTo>
                  <a:lnTo>
                    <a:pt x="342" y="39"/>
                  </a:lnTo>
                  <a:lnTo>
                    <a:pt x="348" y="45"/>
                  </a:lnTo>
                  <a:lnTo>
                    <a:pt x="353" y="51"/>
                  </a:lnTo>
                  <a:lnTo>
                    <a:pt x="359" y="58"/>
                  </a:lnTo>
                  <a:lnTo>
                    <a:pt x="363" y="64"/>
                  </a:lnTo>
                  <a:lnTo>
                    <a:pt x="367" y="72"/>
                  </a:lnTo>
                  <a:lnTo>
                    <a:pt x="369" y="80"/>
                  </a:lnTo>
                  <a:lnTo>
                    <a:pt x="372" y="90"/>
                  </a:lnTo>
                  <a:lnTo>
                    <a:pt x="374" y="104"/>
                  </a:lnTo>
                  <a:lnTo>
                    <a:pt x="377" y="131"/>
                  </a:lnTo>
                  <a:lnTo>
                    <a:pt x="377" y="165"/>
                  </a:lnTo>
                  <a:lnTo>
                    <a:pt x="376" y="298"/>
                  </a:lnTo>
                  <a:lnTo>
                    <a:pt x="377" y="324"/>
                  </a:lnTo>
                  <a:lnTo>
                    <a:pt x="378" y="347"/>
                  </a:lnTo>
                  <a:lnTo>
                    <a:pt x="380" y="366"/>
                  </a:lnTo>
                  <a:lnTo>
                    <a:pt x="382" y="381"/>
                  </a:lnTo>
                  <a:lnTo>
                    <a:pt x="385" y="394"/>
                  </a:lnTo>
                  <a:lnTo>
                    <a:pt x="390" y="408"/>
                  </a:lnTo>
                  <a:lnTo>
                    <a:pt x="396" y="423"/>
                  </a:lnTo>
                  <a:lnTo>
                    <a:pt x="402" y="439"/>
                  </a:lnTo>
                  <a:lnTo>
                    <a:pt x="290" y="439"/>
                  </a:lnTo>
                  <a:lnTo>
                    <a:pt x="285" y="424"/>
                  </a:lnTo>
                  <a:lnTo>
                    <a:pt x="279" y="404"/>
                  </a:lnTo>
                  <a:lnTo>
                    <a:pt x="277" y="397"/>
                  </a:lnTo>
                  <a:lnTo>
                    <a:pt x="275" y="391"/>
                  </a:lnTo>
                  <a:lnTo>
                    <a:pt x="260" y="404"/>
                  </a:lnTo>
                  <a:lnTo>
                    <a:pt x="246" y="416"/>
                  </a:lnTo>
                  <a:lnTo>
                    <a:pt x="230" y="425"/>
                  </a:lnTo>
                  <a:lnTo>
                    <a:pt x="213" y="433"/>
                  </a:lnTo>
                  <a:lnTo>
                    <a:pt x="196" y="440"/>
                  </a:lnTo>
                  <a:lnTo>
                    <a:pt x="179" y="445"/>
                  </a:lnTo>
                  <a:lnTo>
                    <a:pt x="160" y="448"/>
                  </a:lnTo>
                  <a:lnTo>
                    <a:pt x="142" y="448"/>
                  </a:lnTo>
                  <a:lnTo>
                    <a:pt x="126" y="448"/>
                  </a:lnTo>
                  <a:lnTo>
                    <a:pt x="112" y="445"/>
                  </a:lnTo>
                  <a:lnTo>
                    <a:pt x="97" y="442"/>
                  </a:lnTo>
                  <a:lnTo>
                    <a:pt x="83" y="439"/>
                  </a:lnTo>
                  <a:lnTo>
                    <a:pt x="71" y="435"/>
                  </a:lnTo>
                  <a:lnTo>
                    <a:pt x="59" y="428"/>
                  </a:lnTo>
                  <a:lnTo>
                    <a:pt x="49" y="420"/>
                  </a:lnTo>
                  <a:lnTo>
                    <a:pt x="38" y="412"/>
                  </a:lnTo>
                  <a:lnTo>
                    <a:pt x="29" y="403"/>
                  </a:lnTo>
                  <a:lnTo>
                    <a:pt x="21" y="393"/>
                  </a:lnTo>
                  <a:lnTo>
                    <a:pt x="15" y="382"/>
                  </a:lnTo>
                  <a:lnTo>
                    <a:pt x="9" y="372"/>
                  </a:lnTo>
                  <a:lnTo>
                    <a:pt x="5" y="360"/>
                  </a:lnTo>
                  <a:lnTo>
                    <a:pt x="3" y="348"/>
                  </a:lnTo>
                  <a:lnTo>
                    <a:pt x="0" y="335"/>
                  </a:lnTo>
                  <a:lnTo>
                    <a:pt x="0" y="322"/>
                  </a:lnTo>
                  <a:lnTo>
                    <a:pt x="1" y="303"/>
                  </a:lnTo>
                  <a:lnTo>
                    <a:pt x="4" y="288"/>
                  </a:lnTo>
                  <a:lnTo>
                    <a:pt x="9" y="272"/>
                  </a:lnTo>
                  <a:lnTo>
                    <a:pt x="17" y="256"/>
                  </a:lnTo>
                  <a:lnTo>
                    <a:pt x="26" y="243"/>
                  </a:lnTo>
                  <a:lnTo>
                    <a:pt x="38" y="231"/>
                  </a:lnTo>
                  <a:lnTo>
                    <a:pt x="51" y="222"/>
                  </a:lnTo>
                  <a:lnTo>
                    <a:pt x="66" y="213"/>
                  </a:lnTo>
                  <a:lnTo>
                    <a:pt x="83" y="206"/>
                  </a:lnTo>
                  <a:lnTo>
                    <a:pt x="104" y="200"/>
                  </a:lnTo>
                  <a:lnTo>
                    <a:pt x="129" y="193"/>
                  </a:lnTo>
                  <a:lnTo>
                    <a:pt x="156" y="186"/>
                  </a:lnTo>
                  <a:lnTo>
                    <a:pt x="193" y="180"/>
                  </a:lnTo>
                  <a:lnTo>
                    <a:pt x="223" y="172"/>
                  </a:lnTo>
                  <a:lnTo>
                    <a:pt x="248" y="165"/>
                  </a:lnTo>
                  <a:lnTo>
                    <a:pt x="267" y="159"/>
                  </a:lnTo>
                  <a:lnTo>
                    <a:pt x="267" y="147"/>
                  </a:lnTo>
                  <a:lnTo>
                    <a:pt x="265" y="133"/>
                  </a:lnTo>
                  <a:lnTo>
                    <a:pt x="263" y="119"/>
                  </a:lnTo>
                  <a:lnTo>
                    <a:pt x="260" y="114"/>
                  </a:lnTo>
                  <a:lnTo>
                    <a:pt x="258" y="109"/>
                  </a:lnTo>
                  <a:lnTo>
                    <a:pt x="254" y="105"/>
                  </a:lnTo>
                  <a:lnTo>
                    <a:pt x="250" y="101"/>
                  </a:lnTo>
                  <a:lnTo>
                    <a:pt x="246" y="97"/>
                  </a:lnTo>
                  <a:lnTo>
                    <a:pt x="241" y="94"/>
                  </a:lnTo>
                  <a:lnTo>
                    <a:pt x="234" y="93"/>
                  </a:lnTo>
                  <a:lnTo>
                    <a:pt x="227" y="90"/>
                  </a:lnTo>
                  <a:lnTo>
                    <a:pt x="210" y="88"/>
                  </a:lnTo>
                  <a:lnTo>
                    <a:pt x="189" y="87"/>
                  </a:lnTo>
                  <a:lnTo>
                    <a:pt x="175" y="88"/>
                  </a:lnTo>
                  <a:lnTo>
                    <a:pt x="162" y="90"/>
                  </a:lnTo>
                  <a:lnTo>
                    <a:pt x="151" y="93"/>
                  </a:lnTo>
                  <a:lnTo>
                    <a:pt x="142" y="98"/>
                  </a:lnTo>
                  <a:lnTo>
                    <a:pt x="134" y="106"/>
                  </a:lnTo>
                  <a:lnTo>
                    <a:pt x="126" y="115"/>
                  </a:lnTo>
                  <a:lnTo>
                    <a:pt x="121" y="127"/>
                  </a:lnTo>
                  <a:lnTo>
                    <a:pt x="114" y="140"/>
                  </a:lnTo>
                  <a:close/>
                  <a:moveTo>
                    <a:pt x="267" y="232"/>
                  </a:moveTo>
                  <a:lnTo>
                    <a:pt x="254" y="236"/>
                  </a:lnTo>
                  <a:lnTo>
                    <a:pt x="238" y="240"/>
                  </a:lnTo>
                  <a:lnTo>
                    <a:pt x="219" y="245"/>
                  </a:lnTo>
                  <a:lnTo>
                    <a:pt x="197" y="249"/>
                  </a:lnTo>
                  <a:lnTo>
                    <a:pt x="176" y="255"/>
                  </a:lnTo>
                  <a:lnTo>
                    <a:pt x="158" y="260"/>
                  </a:lnTo>
                  <a:lnTo>
                    <a:pt x="145" y="265"/>
                  </a:lnTo>
                  <a:lnTo>
                    <a:pt x="135" y="269"/>
                  </a:lnTo>
                  <a:lnTo>
                    <a:pt x="130" y="274"/>
                  </a:lnTo>
                  <a:lnTo>
                    <a:pt x="126" y="278"/>
                  </a:lnTo>
                  <a:lnTo>
                    <a:pt x="122" y="282"/>
                  </a:lnTo>
                  <a:lnTo>
                    <a:pt x="118" y="288"/>
                  </a:lnTo>
                  <a:lnTo>
                    <a:pt x="117" y="293"/>
                  </a:lnTo>
                  <a:lnTo>
                    <a:pt x="114" y="298"/>
                  </a:lnTo>
                  <a:lnTo>
                    <a:pt x="114" y="303"/>
                  </a:lnTo>
                  <a:lnTo>
                    <a:pt x="113" y="310"/>
                  </a:lnTo>
                  <a:lnTo>
                    <a:pt x="114" y="322"/>
                  </a:lnTo>
                  <a:lnTo>
                    <a:pt x="118" y="332"/>
                  </a:lnTo>
                  <a:lnTo>
                    <a:pt x="124" y="341"/>
                  </a:lnTo>
                  <a:lnTo>
                    <a:pt x="131" y="351"/>
                  </a:lnTo>
                  <a:lnTo>
                    <a:pt x="141" y="358"/>
                  </a:lnTo>
                  <a:lnTo>
                    <a:pt x="151" y="364"/>
                  </a:lnTo>
                  <a:lnTo>
                    <a:pt x="163" y="368"/>
                  </a:lnTo>
                  <a:lnTo>
                    <a:pt x="176" y="368"/>
                  </a:lnTo>
                  <a:lnTo>
                    <a:pt x="192" y="366"/>
                  </a:lnTo>
                  <a:lnTo>
                    <a:pt x="206" y="364"/>
                  </a:lnTo>
                  <a:lnTo>
                    <a:pt x="221" y="357"/>
                  </a:lnTo>
                  <a:lnTo>
                    <a:pt x="235" y="348"/>
                  </a:lnTo>
                  <a:lnTo>
                    <a:pt x="244" y="340"/>
                  </a:lnTo>
                  <a:lnTo>
                    <a:pt x="252" y="331"/>
                  </a:lnTo>
                  <a:lnTo>
                    <a:pt x="258" y="322"/>
                  </a:lnTo>
                  <a:lnTo>
                    <a:pt x="262" y="310"/>
                  </a:lnTo>
                  <a:lnTo>
                    <a:pt x="264" y="302"/>
                  </a:lnTo>
                  <a:lnTo>
                    <a:pt x="265" y="289"/>
                  </a:lnTo>
                  <a:lnTo>
                    <a:pt x="265" y="274"/>
                  </a:lnTo>
                  <a:lnTo>
                    <a:pt x="267" y="255"/>
                  </a:lnTo>
                  <a:lnTo>
                    <a:pt x="267" y="232"/>
                  </a:lnTo>
                  <a:close/>
                </a:path>
              </a:pathLst>
            </a:custGeom>
            <a:solidFill>
              <a:srgbClr val="0C0C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R"/>
            </a:p>
          </p:txBody>
        </p:sp>
        <p:sp>
          <p:nvSpPr>
            <p:cNvPr id="191495" name="Freeform 11"/>
            <p:cNvSpPr>
              <a:spLocks noEditPoints="1"/>
            </p:cNvSpPr>
            <p:nvPr/>
          </p:nvSpPr>
          <p:spPr bwMode="auto">
            <a:xfrm>
              <a:off x="2211" y="1069"/>
              <a:ext cx="46" cy="150"/>
            </a:xfrm>
            <a:custGeom>
              <a:avLst/>
              <a:gdLst>
                <a:gd name="T0" fmla="*/ 2 w 182"/>
                <a:gd name="T1" fmla="*/ 150 h 602"/>
                <a:gd name="T2" fmla="*/ 2 w 182"/>
                <a:gd name="T3" fmla="*/ 43 h 602"/>
                <a:gd name="T4" fmla="*/ 31 w 182"/>
                <a:gd name="T5" fmla="*/ 43 h 602"/>
                <a:gd name="T6" fmla="*/ 31 w 182"/>
                <a:gd name="T7" fmla="*/ 150 h 602"/>
                <a:gd name="T8" fmla="*/ 2 w 182"/>
                <a:gd name="T9" fmla="*/ 150 h 602"/>
                <a:gd name="T10" fmla="*/ 0 w 182"/>
                <a:gd name="T11" fmla="*/ 30 h 602"/>
                <a:gd name="T12" fmla="*/ 14 w 182"/>
                <a:gd name="T13" fmla="*/ 0 h 602"/>
                <a:gd name="T14" fmla="*/ 46 w 182"/>
                <a:gd name="T15" fmla="*/ 0 h 602"/>
                <a:gd name="T16" fmla="*/ 18 w 182"/>
                <a:gd name="T17" fmla="*/ 30 h 602"/>
                <a:gd name="T18" fmla="*/ 0 w 182"/>
                <a:gd name="T19" fmla="*/ 30 h 60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82"/>
                <a:gd name="T31" fmla="*/ 0 h 602"/>
                <a:gd name="T32" fmla="*/ 182 w 182"/>
                <a:gd name="T33" fmla="*/ 602 h 602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82" h="602">
                  <a:moveTo>
                    <a:pt x="9" y="602"/>
                  </a:moveTo>
                  <a:lnTo>
                    <a:pt x="9" y="173"/>
                  </a:lnTo>
                  <a:lnTo>
                    <a:pt x="122" y="173"/>
                  </a:lnTo>
                  <a:lnTo>
                    <a:pt x="122" y="602"/>
                  </a:lnTo>
                  <a:lnTo>
                    <a:pt x="9" y="602"/>
                  </a:lnTo>
                  <a:close/>
                  <a:moveTo>
                    <a:pt x="0" y="121"/>
                  </a:moveTo>
                  <a:lnTo>
                    <a:pt x="55" y="0"/>
                  </a:lnTo>
                  <a:lnTo>
                    <a:pt x="182" y="0"/>
                  </a:lnTo>
                  <a:lnTo>
                    <a:pt x="72" y="121"/>
                  </a:lnTo>
                  <a:lnTo>
                    <a:pt x="0" y="121"/>
                  </a:lnTo>
                  <a:close/>
                </a:path>
              </a:pathLst>
            </a:custGeom>
            <a:solidFill>
              <a:srgbClr val="0C0C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R"/>
            </a:p>
          </p:txBody>
        </p:sp>
        <p:sp>
          <p:nvSpPr>
            <p:cNvPr id="191496" name="Freeform 12"/>
            <p:cNvSpPr>
              <a:spLocks/>
            </p:cNvSpPr>
            <p:nvPr/>
          </p:nvSpPr>
          <p:spPr bwMode="auto">
            <a:xfrm>
              <a:off x="2259" y="1112"/>
              <a:ext cx="96" cy="107"/>
            </a:xfrm>
            <a:custGeom>
              <a:avLst/>
              <a:gdLst>
                <a:gd name="T0" fmla="*/ 0 w 382"/>
                <a:gd name="T1" fmla="*/ 107 h 429"/>
                <a:gd name="T2" fmla="*/ 0 w 382"/>
                <a:gd name="T3" fmla="*/ 85 h 429"/>
                <a:gd name="T4" fmla="*/ 40 w 382"/>
                <a:gd name="T5" fmla="*/ 39 h 429"/>
                <a:gd name="T6" fmla="*/ 45 w 382"/>
                <a:gd name="T7" fmla="*/ 33 h 429"/>
                <a:gd name="T8" fmla="*/ 49 w 382"/>
                <a:gd name="T9" fmla="*/ 29 h 429"/>
                <a:gd name="T10" fmla="*/ 52 w 382"/>
                <a:gd name="T11" fmla="*/ 26 h 429"/>
                <a:gd name="T12" fmla="*/ 55 w 382"/>
                <a:gd name="T13" fmla="*/ 23 h 429"/>
                <a:gd name="T14" fmla="*/ 52 w 382"/>
                <a:gd name="T15" fmla="*/ 23 h 429"/>
                <a:gd name="T16" fmla="*/ 49 w 382"/>
                <a:gd name="T17" fmla="*/ 23 h 429"/>
                <a:gd name="T18" fmla="*/ 45 w 382"/>
                <a:gd name="T19" fmla="*/ 23 h 429"/>
                <a:gd name="T20" fmla="*/ 42 w 382"/>
                <a:gd name="T21" fmla="*/ 23 h 429"/>
                <a:gd name="T22" fmla="*/ 4 w 382"/>
                <a:gd name="T23" fmla="*/ 23 h 429"/>
                <a:gd name="T24" fmla="*/ 4 w 382"/>
                <a:gd name="T25" fmla="*/ 0 h 429"/>
                <a:gd name="T26" fmla="*/ 93 w 382"/>
                <a:gd name="T27" fmla="*/ 0 h 429"/>
                <a:gd name="T28" fmla="*/ 93 w 382"/>
                <a:gd name="T29" fmla="*/ 20 h 429"/>
                <a:gd name="T30" fmla="*/ 52 w 382"/>
                <a:gd name="T31" fmla="*/ 67 h 429"/>
                <a:gd name="T32" fmla="*/ 37 w 382"/>
                <a:gd name="T33" fmla="*/ 83 h 429"/>
                <a:gd name="T34" fmla="*/ 42 w 382"/>
                <a:gd name="T35" fmla="*/ 82 h 429"/>
                <a:gd name="T36" fmla="*/ 47 w 382"/>
                <a:gd name="T37" fmla="*/ 82 h 429"/>
                <a:gd name="T38" fmla="*/ 50 w 382"/>
                <a:gd name="T39" fmla="*/ 82 h 429"/>
                <a:gd name="T40" fmla="*/ 52 w 382"/>
                <a:gd name="T41" fmla="*/ 82 h 429"/>
                <a:gd name="T42" fmla="*/ 96 w 382"/>
                <a:gd name="T43" fmla="*/ 82 h 429"/>
                <a:gd name="T44" fmla="*/ 96 w 382"/>
                <a:gd name="T45" fmla="*/ 107 h 429"/>
                <a:gd name="T46" fmla="*/ 0 w 382"/>
                <a:gd name="T47" fmla="*/ 107 h 429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382"/>
                <a:gd name="T73" fmla="*/ 0 h 429"/>
                <a:gd name="T74" fmla="*/ 382 w 382"/>
                <a:gd name="T75" fmla="*/ 429 h 429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382" h="429">
                  <a:moveTo>
                    <a:pt x="0" y="429"/>
                  </a:moveTo>
                  <a:lnTo>
                    <a:pt x="0" y="341"/>
                  </a:lnTo>
                  <a:lnTo>
                    <a:pt x="160" y="155"/>
                  </a:lnTo>
                  <a:lnTo>
                    <a:pt x="179" y="134"/>
                  </a:lnTo>
                  <a:lnTo>
                    <a:pt x="194" y="117"/>
                  </a:lnTo>
                  <a:lnTo>
                    <a:pt x="208" y="103"/>
                  </a:lnTo>
                  <a:lnTo>
                    <a:pt x="218" y="91"/>
                  </a:lnTo>
                  <a:lnTo>
                    <a:pt x="208" y="92"/>
                  </a:lnTo>
                  <a:lnTo>
                    <a:pt x="196" y="92"/>
                  </a:lnTo>
                  <a:lnTo>
                    <a:pt x="181" y="92"/>
                  </a:lnTo>
                  <a:lnTo>
                    <a:pt x="167" y="94"/>
                  </a:lnTo>
                  <a:lnTo>
                    <a:pt x="16" y="94"/>
                  </a:lnTo>
                  <a:lnTo>
                    <a:pt x="16" y="0"/>
                  </a:lnTo>
                  <a:lnTo>
                    <a:pt x="369" y="0"/>
                  </a:lnTo>
                  <a:lnTo>
                    <a:pt x="369" y="80"/>
                  </a:lnTo>
                  <a:lnTo>
                    <a:pt x="205" y="270"/>
                  </a:lnTo>
                  <a:lnTo>
                    <a:pt x="148" y="331"/>
                  </a:lnTo>
                  <a:lnTo>
                    <a:pt x="169" y="330"/>
                  </a:lnTo>
                  <a:lnTo>
                    <a:pt x="186" y="330"/>
                  </a:lnTo>
                  <a:lnTo>
                    <a:pt x="198" y="329"/>
                  </a:lnTo>
                  <a:lnTo>
                    <a:pt x="206" y="329"/>
                  </a:lnTo>
                  <a:lnTo>
                    <a:pt x="382" y="329"/>
                  </a:lnTo>
                  <a:lnTo>
                    <a:pt x="382" y="429"/>
                  </a:lnTo>
                  <a:lnTo>
                    <a:pt x="0" y="429"/>
                  </a:lnTo>
                  <a:close/>
                </a:path>
              </a:pathLst>
            </a:custGeom>
            <a:solidFill>
              <a:srgbClr val="0C0C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R"/>
            </a:p>
          </p:txBody>
        </p:sp>
        <p:sp>
          <p:nvSpPr>
            <p:cNvPr id="191497" name="Freeform 13"/>
            <p:cNvSpPr>
              <a:spLocks noEditPoints="1"/>
            </p:cNvSpPr>
            <p:nvPr/>
          </p:nvSpPr>
          <p:spPr bwMode="auto">
            <a:xfrm>
              <a:off x="2432" y="1072"/>
              <a:ext cx="123" cy="147"/>
            </a:xfrm>
            <a:custGeom>
              <a:avLst/>
              <a:gdLst>
                <a:gd name="T0" fmla="*/ 54 w 495"/>
                <a:gd name="T1" fmla="*/ 0 h 591"/>
                <a:gd name="T2" fmla="*/ 70 w 495"/>
                <a:gd name="T3" fmla="*/ 0 h 591"/>
                <a:gd name="T4" fmla="*/ 82 w 495"/>
                <a:gd name="T5" fmla="*/ 2 h 591"/>
                <a:gd name="T6" fmla="*/ 88 w 495"/>
                <a:gd name="T7" fmla="*/ 5 h 591"/>
                <a:gd name="T8" fmla="*/ 94 w 495"/>
                <a:gd name="T9" fmla="*/ 8 h 591"/>
                <a:gd name="T10" fmla="*/ 100 w 495"/>
                <a:gd name="T11" fmla="*/ 12 h 591"/>
                <a:gd name="T12" fmla="*/ 104 w 495"/>
                <a:gd name="T13" fmla="*/ 16 h 591"/>
                <a:gd name="T14" fmla="*/ 109 w 495"/>
                <a:gd name="T15" fmla="*/ 21 h 591"/>
                <a:gd name="T16" fmla="*/ 112 w 495"/>
                <a:gd name="T17" fmla="*/ 27 h 591"/>
                <a:gd name="T18" fmla="*/ 116 w 495"/>
                <a:gd name="T19" fmla="*/ 33 h 591"/>
                <a:gd name="T20" fmla="*/ 118 w 495"/>
                <a:gd name="T21" fmla="*/ 40 h 591"/>
                <a:gd name="T22" fmla="*/ 121 w 495"/>
                <a:gd name="T23" fmla="*/ 47 h 591"/>
                <a:gd name="T24" fmla="*/ 122 w 495"/>
                <a:gd name="T25" fmla="*/ 56 h 591"/>
                <a:gd name="T26" fmla="*/ 123 w 495"/>
                <a:gd name="T27" fmla="*/ 75 h 591"/>
                <a:gd name="T28" fmla="*/ 122 w 495"/>
                <a:gd name="T29" fmla="*/ 92 h 591"/>
                <a:gd name="T30" fmla="*/ 121 w 495"/>
                <a:gd name="T31" fmla="*/ 99 h 591"/>
                <a:gd name="T32" fmla="*/ 119 w 495"/>
                <a:gd name="T33" fmla="*/ 106 h 591"/>
                <a:gd name="T34" fmla="*/ 116 w 495"/>
                <a:gd name="T35" fmla="*/ 114 h 591"/>
                <a:gd name="T36" fmla="*/ 112 w 495"/>
                <a:gd name="T37" fmla="*/ 120 h 591"/>
                <a:gd name="T38" fmla="*/ 108 w 495"/>
                <a:gd name="T39" fmla="*/ 127 h 591"/>
                <a:gd name="T40" fmla="*/ 103 w 495"/>
                <a:gd name="T41" fmla="*/ 132 h 591"/>
                <a:gd name="T42" fmla="*/ 99 w 495"/>
                <a:gd name="T43" fmla="*/ 136 h 591"/>
                <a:gd name="T44" fmla="*/ 94 w 495"/>
                <a:gd name="T45" fmla="*/ 139 h 591"/>
                <a:gd name="T46" fmla="*/ 82 w 495"/>
                <a:gd name="T47" fmla="*/ 144 h 591"/>
                <a:gd name="T48" fmla="*/ 71 w 495"/>
                <a:gd name="T49" fmla="*/ 146 h 591"/>
                <a:gd name="T50" fmla="*/ 56 w 495"/>
                <a:gd name="T51" fmla="*/ 147 h 591"/>
                <a:gd name="T52" fmla="*/ 0 w 495"/>
                <a:gd name="T53" fmla="*/ 0 h 591"/>
                <a:gd name="T54" fmla="*/ 30 w 495"/>
                <a:gd name="T55" fmla="*/ 122 h 591"/>
                <a:gd name="T56" fmla="*/ 57 w 495"/>
                <a:gd name="T57" fmla="*/ 122 h 591"/>
                <a:gd name="T58" fmla="*/ 67 w 495"/>
                <a:gd name="T59" fmla="*/ 121 h 591"/>
                <a:gd name="T60" fmla="*/ 73 w 495"/>
                <a:gd name="T61" fmla="*/ 119 h 591"/>
                <a:gd name="T62" fmla="*/ 79 w 495"/>
                <a:gd name="T63" fmla="*/ 116 h 591"/>
                <a:gd name="T64" fmla="*/ 84 w 495"/>
                <a:gd name="T65" fmla="*/ 112 h 591"/>
                <a:gd name="T66" fmla="*/ 88 w 495"/>
                <a:gd name="T67" fmla="*/ 105 h 591"/>
                <a:gd name="T68" fmla="*/ 91 w 495"/>
                <a:gd name="T69" fmla="*/ 95 h 591"/>
                <a:gd name="T70" fmla="*/ 92 w 495"/>
                <a:gd name="T71" fmla="*/ 82 h 591"/>
                <a:gd name="T72" fmla="*/ 92 w 495"/>
                <a:gd name="T73" fmla="*/ 65 h 591"/>
                <a:gd name="T74" fmla="*/ 91 w 495"/>
                <a:gd name="T75" fmla="*/ 52 h 591"/>
                <a:gd name="T76" fmla="*/ 88 w 495"/>
                <a:gd name="T77" fmla="*/ 43 h 591"/>
                <a:gd name="T78" fmla="*/ 84 w 495"/>
                <a:gd name="T79" fmla="*/ 36 h 591"/>
                <a:gd name="T80" fmla="*/ 78 w 495"/>
                <a:gd name="T81" fmla="*/ 31 h 591"/>
                <a:gd name="T82" fmla="*/ 71 w 495"/>
                <a:gd name="T83" fmla="*/ 27 h 591"/>
                <a:gd name="T84" fmla="*/ 63 w 495"/>
                <a:gd name="T85" fmla="*/ 25 h 591"/>
                <a:gd name="T86" fmla="*/ 51 w 495"/>
                <a:gd name="T87" fmla="*/ 25 h 591"/>
                <a:gd name="T88" fmla="*/ 30 w 495"/>
                <a:gd name="T89" fmla="*/ 25 h 591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95"/>
                <a:gd name="T136" fmla="*/ 0 h 591"/>
                <a:gd name="T137" fmla="*/ 495 w 495"/>
                <a:gd name="T138" fmla="*/ 591 h 591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95" h="591">
                  <a:moveTo>
                    <a:pt x="0" y="0"/>
                  </a:moveTo>
                  <a:lnTo>
                    <a:pt x="218" y="0"/>
                  </a:lnTo>
                  <a:lnTo>
                    <a:pt x="252" y="0"/>
                  </a:lnTo>
                  <a:lnTo>
                    <a:pt x="283" y="2"/>
                  </a:lnTo>
                  <a:lnTo>
                    <a:pt x="309" y="5"/>
                  </a:lnTo>
                  <a:lnTo>
                    <a:pt x="331" y="10"/>
                  </a:lnTo>
                  <a:lnTo>
                    <a:pt x="343" y="14"/>
                  </a:lnTo>
                  <a:lnTo>
                    <a:pt x="356" y="19"/>
                  </a:lnTo>
                  <a:lnTo>
                    <a:pt x="368" y="26"/>
                  </a:lnTo>
                  <a:lnTo>
                    <a:pt x="379" y="31"/>
                  </a:lnTo>
                  <a:lnTo>
                    <a:pt x="390" y="39"/>
                  </a:lnTo>
                  <a:lnTo>
                    <a:pt x="401" y="47"/>
                  </a:lnTo>
                  <a:lnTo>
                    <a:pt x="410" y="56"/>
                  </a:lnTo>
                  <a:lnTo>
                    <a:pt x="419" y="65"/>
                  </a:lnTo>
                  <a:lnTo>
                    <a:pt x="428" y="74"/>
                  </a:lnTo>
                  <a:lnTo>
                    <a:pt x="438" y="85"/>
                  </a:lnTo>
                  <a:lnTo>
                    <a:pt x="446" y="97"/>
                  </a:lnTo>
                  <a:lnTo>
                    <a:pt x="452" y="109"/>
                  </a:lnTo>
                  <a:lnTo>
                    <a:pt x="459" y="120"/>
                  </a:lnTo>
                  <a:lnTo>
                    <a:pt x="465" y="133"/>
                  </a:lnTo>
                  <a:lnTo>
                    <a:pt x="472" y="147"/>
                  </a:lnTo>
                  <a:lnTo>
                    <a:pt x="476" y="161"/>
                  </a:lnTo>
                  <a:lnTo>
                    <a:pt x="481" y="176"/>
                  </a:lnTo>
                  <a:lnTo>
                    <a:pt x="485" y="190"/>
                  </a:lnTo>
                  <a:lnTo>
                    <a:pt x="488" y="207"/>
                  </a:lnTo>
                  <a:lnTo>
                    <a:pt x="490" y="224"/>
                  </a:lnTo>
                  <a:lnTo>
                    <a:pt x="494" y="261"/>
                  </a:lnTo>
                  <a:lnTo>
                    <a:pt x="495" y="300"/>
                  </a:lnTo>
                  <a:lnTo>
                    <a:pt x="494" y="336"/>
                  </a:lnTo>
                  <a:lnTo>
                    <a:pt x="491" y="369"/>
                  </a:lnTo>
                  <a:lnTo>
                    <a:pt x="489" y="384"/>
                  </a:lnTo>
                  <a:lnTo>
                    <a:pt x="485" y="399"/>
                  </a:lnTo>
                  <a:lnTo>
                    <a:pt x="482" y="413"/>
                  </a:lnTo>
                  <a:lnTo>
                    <a:pt x="477" y="426"/>
                  </a:lnTo>
                  <a:lnTo>
                    <a:pt x="472" y="442"/>
                  </a:lnTo>
                  <a:lnTo>
                    <a:pt x="465" y="457"/>
                  </a:lnTo>
                  <a:lnTo>
                    <a:pt x="459" y="471"/>
                  </a:lnTo>
                  <a:lnTo>
                    <a:pt x="451" y="484"/>
                  </a:lnTo>
                  <a:lnTo>
                    <a:pt x="443" y="497"/>
                  </a:lnTo>
                  <a:lnTo>
                    <a:pt x="434" y="509"/>
                  </a:lnTo>
                  <a:lnTo>
                    <a:pt x="425" y="520"/>
                  </a:lnTo>
                  <a:lnTo>
                    <a:pt x="414" y="530"/>
                  </a:lnTo>
                  <a:lnTo>
                    <a:pt x="406" y="538"/>
                  </a:lnTo>
                  <a:lnTo>
                    <a:pt x="397" y="545"/>
                  </a:lnTo>
                  <a:lnTo>
                    <a:pt x="388" y="551"/>
                  </a:lnTo>
                  <a:lnTo>
                    <a:pt x="377" y="558"/>
                  </a:lnTo>
                  <a:lnTo>
                    <a:pt x="355" y="568"/>
                  </a:lnTo>
                  <a:lnTo>
                    <a:pt x="330" y="577"/>
                  </a:lnTo>
                  <a:lnTo>
                    <a:pt x="309" y="583"/>
                  </a:lnTo>
                  <a:lnTo>
                    <a:pt x="284" y="587"/>
                  </a:lnTo>
                  <a:lnTo>
                    <a:pt x="256" y="589"/>
                  </a:lnTo>
                  <a:lnTo>
                    <a:pt x="225" y="591"/>
                  </a:lnTo>
                  <a:lnTo>
                    <a:pt x="0" y="591"/>
                  </a:lnTo>
                  <a:lnTo>
                    <a:pt x="0" y="0"/>
                  </a:lnTo>
                  <a:close/>
                  <a:moveTo>
                    <a:pt x="120" y="99"/>
                  </a:moveTo>
                  <a:lnTo>
                    <a:pt x="120" y="491"/>
                  </a:lnTo>
                  <a:lnTo>
                    <a:pt x="208" y="491"/>
                  </a:lnTo>
                  <a:lnTo>
                    <a:pt x="231" y="491"/>
                  </a:lnTo>
                  <a:lnTo>
                    <a:pt x="251" y="489"/>
                  </a:lnTo>
                  <a:lnTo>
                    <a:pt x="268" y="488"/>
                  </a:lnTo>
                  <a:lnTo>
                    <a:pt x="281" y="485"/>
                  </a:lnTo>
                  <a:lnTo>
                    <a:pt x="294" y="480"/>
                  </a:lnTo>
                  <a:lnTo>
                    <a:pt x="308" y="475"/>
                  </a:lnTo>
                  <a:lnTo>
                    <a:pt x="318" y="468"/>
                  </a:lnTo>
                  <a:lnTo>
                    <a:pt x="329" y="461"/>
                  </a:lnTo>
                  <a:lnTo>
                    <a:pt x="338" y="450"/>
                  </a:lnTo>
                  <a:lnTo>
                    <a:pt x="346" y="437"/>
                  </a:lnTo>
                  <a:lnTo>
                    <a:pt x="354" y="422"/>
                  </a:lnTo>
                  <a:lnTo>
                    <a:pt x="360" y="403"/>
                  </a:lnTo>
                  <a:lnTo>
                    <a:pt x="365" y="382"/>
                  </a:lnTo>
                  <a:lnTo>
                    <a:pt x="369" y="357"/>
                  </a:lnTo>
                  <a:lnTo>
                    <a:pt x="372" y="328"/>
                  </a:lnTo>
                  <a:lnTo>
                    <a:pt x="372" y="295"/>
                  </a:lnTo>
                  <a:lnTo>
                    <a:pt x="372" y="262"/>
                  </a:lnTo>
                  <a:lnTo>
                    <a:pt x="369" y="235"/>
                  </a:lnTo>
                  <a:lnTo>
                    <a:pt x="365" y="210"/>
                  </a:lnTo>
                  <a:lnTo>
                    <a:pt x="360" y="190"/>
                  </a:lnTo>
                  <a:lnTo>
                    <a:pt x="354" y="173"/>
                  </a:lnTo>
                  <a:lnTo>
                    <a:pt x="346" y="157"/>
                  </a:lnTo>
                  <a:lnTo>
                    <a:pt x="337" y="144"/>
                  </a:lnTo>
                  <a:lnTo>
                    <a:pt x="326" y="132"/>
                  </a:lnTo>
                  <a:lnTo>
                    <a:pt x="314" y="123"/>
                  </a:lnTo>
                  <a:lnTo>
                    <a:pt x="301" y="115"/>
                  </a:lnTo>
                  <a:lnTo>
                    <a:pt x="287" y="110"/>
                  </a:lnTo>
                  <a:lnTo>
                    <a:pt x="271" y="105"/>
                  </a:lnTo>
                  <a:lnTo>
                    <a:pt x="255" y="102"/>
                  </a:lnTo>
                  <a:lnTo>
                    <a:pt x="234" y="101"/>
                  </a:lnTo>
                  <a:lnTo>
                    <a:pt x="206" y="99"/>
                  </a:lnTo>
                  <a:lnTo>
                    <a:pt x="172" y="99"/>
                  </a:lnTo>
                  <a:lnTo>
                    <a:pt x="120" y="99"/>
                  </a:lnTo>
                  <a:close/>
                </a:path>
              </a:pathLst>
            </a:custGeom>
            <a:solidFill>
              <a:srgbClr val="0C0C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R"/>
            </a:p>
          </p:txBody>
        </p:sp>
        <p:sp>
          <p:nvSpPr>
            <p:cNvPr id="191498" name="Freeform 14"/>
            <p:cNvSpPr>
              <a:spLocks noEditPoints="1"/>
            </p:cNvSpPr>
            <p:nvPr/>
          </p:nvSpPr>
          <p:spPr bwMode="auto">
            <a:xfrm>
              <a:off x="2574" y="1110"/>
              <a:ext cx="110" cy="112"/>
            </a:xfrm>
            <a:custGeom>
              <a:avLst/>
              <a:gdLst>
                <a:gd name="T0" fmla="*/ 0 w 442"/>
                <a:gd name="T1" fmla="*/ 48 h 448"/>
                <a:gd name="T2" fmla="*/ 3 w 442"/>
                <a:gd name="T3" fmla="*/ 37 h 448"/>
                <a:gd name="T4" fmla="*/ 7 w 442"/>
                <a:gd name="T5" fmla="*/ 27 h 448"/>
                <a:gd name="T6" fmla="*/ 13 w 442"/>
                <a:gd name="T7" fmla="*/ 18 h 448"/>
                <a:gd name="T8" fmla="*/ 21 w 442"/>
                <a:gd name="T9" fmla="*/ 11 h 448"/>
                <a:gd name="T10" fmla="*/ 30 w 442"/>
                <a:gd name="T11" fmla="*/ 6 h 448"/>
                <a:gd name="T12" fmla="*/ 40 w 442"/>
                <a:gd name="T13" fmla="*/ 2 h 448"/>
                <a:gd name="T14" fmla="*/ 51 w 442"/>
                <a:gd name="T15" fmla="*/ 0 h 448"/>
                <a:gd name="T16" fmla="*/ 66 w 442"/>
                <a:gd name="T17" fmla="*/ 1 h 448"/>
                <a:gd name="T18" fmla="*/ 82 w 442"/>
                <a:gd name="T19" fmla="*/ 6 h 448"/>
                <a:gd name="T20" fmla="*/ 95 w 442"/>
                <a:gd name="T21" fmla="*/ 16 h 448"/>
                <a:gd name="T22" fmla="*/ 104 w 442"/>
                <a:gd name="T23" fmla="*/ 29 h 448"/>
                <a:gd name="T24" fmla="*/ 109 w 442"/>
                <a:gd name="T25" fmla="*/ 44 h 448"/>
                <a:gd name="T26" fmla="*/ 110 w 442"/>
                <a:gd name="T27" fmla="*/ 62 h 448"/>
                <a:gd name="T28" fmla="*/ 106 w 442"/>
                <a:gd name="T29" fmla="*/ 78 h 448"/>
                <a:gd name="T30" fmla="*/ 98 w 442"/>
                <a:gd name="T31" fmla="*/ 92 h 448"/>
                <a:gd name="T32" fmla="*/ 86 w 442"/>
                <a:gd name="T33" fmla="*/ 103 h 448"/>
                <a:gd name="T34" fmla="*/ 72 w 442"/>
                <a:gd name="T35" fmla="*/ 110 h 448"/>
                <a:gd name="T36" fmla="*/ 55 w 442"/>
                <a:gd name="T37" fmla="*/ 112 h 448"/>
                <a:gd name="T38" fmla="*/ 44 w 442"/>
                <a:gd name="T39" fmla="*/ 111 h 448"/>
                <a:gd name="T40" fmla="*/ 34 w 442"/>
                <a:gd name="T41" fmla="*/ 108 h 448"/>
                <a:gd name="T42" fmla="*/ 24 w 442"/>
                <a:gd name="T43" fmla="*/ 104 h 448"/>
                <a:gd name="T44" fmla="*/ 15 w 442"/>
                <a:gd name="T45" fmla="*/ 97 h 448"/>
                <a:gd name="T46" fmla="*/ 8 w 442"/>
                <a:gd name="T47" fmla="*/ 89 h 448"/>
                <a:gd name="T48" fmla="*/ 4 w 442"/>
                <a:gd name="T49" fmla="*/ 79 h 448"/>
                <a:gd name="T50" fmla="*/ 1 w 442"/>
                <a:gd name="T51" fmla="*/ 68 h 448"/>
                <a:gd name="T52" fmla="*/ 0 w 442"/>
                <a:gd name="T53" fmla="*/ 55 h 448"/>
                <a:gd name="T54" fmla="*/ 30 w 442"/>
                <a:gd name="T55" fmla="*/ 64 h 448"/>
                <a:gd name="T56" fmla="*/ 32 w 442"/>
                <a:gd name="T57" fmla="*/ 73 h 448"/>
                <a:gd name="T58" fmla="*/ 36 w 442"/>
                <a:gd name="T59" fmla="*/ 81 h 448"/>
                <a:gd name="T60" fmla="*/ 43 w 442"/>
                <a:gd name="T61" fmla="*/ 86 h 448"/>
                <a:gd name="T62" fmla="*/ 50 w 442"/>
                <a:gd name="T63" fmla="*/ 88 h 448"/>
                <a:gd name="T64" fmla="*/ 57 w 442"/>
                <a:gd name="T65" fmla="*/ 89 h 448"/>
                <a:gd name="T66" fmla="*/ 65 w 442"/>
                <a:gd name="T67" fmla="*/ 87 h 448"/>
                <a:gd name="T68" fmla="*/ 72 w 442"/>
                <a:gd name="T69" fmla="*/ 83 h 448"/>
                <a:gd name="T70" fmla="*/ 77 w 442"/>
                <a:gd name="T71" fmla="*/ 76 h 448"/>
                <a:gd name="T72" fmla="*/ 80 w 442"/>
                <a:gd name="T73" fmla="*/ 67 h 448"/>
                <a:gd name="T74" fmla="*/ 81 w 442"/>
                <a:gd name="T75" fmla="*/ 56 h 448"/>
                <a:gd name="T76" fmla="*/ 80 w 442"/>
                <a:gd name="T77" fmla="*/ 45 h 448"/>
                <a:gd name="T78" fmla="*/ 77 w 442"/>
                <a:gd name="T79" fmla="*/ 37 h 448"/>
                <a:gd name="T80" fmla="*/ 72 w 442"/>
                <a:gd name="T81" fmla="*/ 30 h 448"/>
                <a:gd name="T82" fmla="*/ 65 w 442"/>
                <a:gd name="T83" fmla="*/ 25 h 448"/>
                <a:gd name="T84" fmla="*/ 57 w 442"/>
                <a:gd name="T85" fmla="*/ 23 h 448"/>
                <a:gd name="T86" fmla="*/ 50 w 442"/>
                <a:gd name="T87" fmla="*/ 24 h 448"/>
                <a:gd name="T88" fmla="*/ 43 w 442"/>
                <a:gd name="T89" fmla="*/ 27 h 448"/>
                <a:gd name="T90" fmla="*/ 36 w 442"/>
                <a:gd name="T91" fmla="*/ 32 h 448"/>
                <a:gd name="T92" fmla="*/ 32 w 442"/>
                <a:gd name="T93" fmla="*/ 39 h 448"/>
                <a:gd name="T94" fmla="*/ 30 w 442"/>
                <a:gd name="T95" fmla="*/ 49 h 448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442"/>
                <a:gd name="T145" fmla="*/ 0 h 448"/>
                <a:gd name="T146" fmla="*/ 442 w 442"/>
                <a:gd name="T147" fmla="*/ 448 h 448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442" h="448">
                  <a:moveTo>
                    <a:pt x="0" y="218"/>
                  </a:moveTo>
                  <a:lnTo>
                    <a:pt x="0" y="203"/>
                  </a:lnTo>
                  <a:lnTo>
                    <a:pt x="2" y="190"/>
                  </a:lnTo>
                  <a:lnTo>
                    <a:pt x="4" y="176"/>
                  </a:lnTo>
                  <a:lnTo>
                    <a:pt x="7" y="163"/>
                  </a:lnTo>
                  <a:lnTo>
                    <a:pt x="11" y="148"/>
                  </a:lnTo>
                  <a:lnTo>
                    <a:pt x="16" y="135"/>
                  </a:lnTo>
                  <a:lnTo>
                    <a:pt x="21" y="122"/>
                  </a:lnTo>
                  <a:lnTo>
                    <a:pt x="28" y="109"/>
                  </a:lnTo>
                  <a:lnTo>
                    <a:pt x="34" y="96"/>
                  </a:lnTo>
                  <a:lnTo>
                    <a:pt x="44" y="84"/>
                  </a:lnTo>
                  <a:lnTo>
                    <a:pt x="52" y="72"/>
                  </a:lnTo>
                  <a:lnTo>
                    <a:pt x="61" y="62"/>
                  </a:lnTo>
                  <a:lnTo>
                    <a:pt x="71" y="52"/>
                  </a:lnTo>
                  <a:lnTo>
                    <a:pt x="83" y="43"/>
                  </a:lnTo>
                  <a:lnTo>
                    <a:pt x="94" y="35"/>
                  </a:lnTo>
                  <a:lnTo>
                    <a:pt x="107" y="29"/>
                  </a:lnTo>
                  <a:lnTo>
                    <a:pt x="120" y="22"/>
                  </a:lnTo>
                  <a:lnTo>
                    <a:pt x="133" y="16"/>
                  </a:lnTo>
                  <a:lnTo>
                    <a:pt x="146" y="12"/>
                  </a:lnTo>
                  <a:lnTo>
                    <a:pt x="161" y="8"/>
                  </a:lnTo>
                  <a:lnTo>
                    <a:pt x="175" y="4"/>
                  </a:lnTo>
                  <a:lnTo>
                    <a:pt x="189" y="2"/>
                  </a:lnTo>
                  <a:lnTo>
                    <a:pt x="205" y="1"/>
                  </a:lnTo>
                  <a:lnTo>
                    <a:pt x="221" y="0"/>
                  </a:lnTo>
                  <a:lnTo>
                    <a:pt x="245" y="1"/>
                  </a:lnTo>
                  <a:lnTo>
                    <a:pt x="267" y="4"/>
                  </a:lnTo>
                  <a:lnTo>
                    <a:pt x="288" y="9"/>
                  </a:lnTo>
                  <a:lnTo>
                    <a:pt x="309" y="16"/>
                  </a:lnTo>
                  <a:lnTo>
                    <a:pt x="329" y="25"/>
                  </a:lnTo>
                  <a:lnTo>
                    <a:pt x="347" y="35"/>
                  </a:lnTo>
                  <a:lnTo>
                    <a:pt x="364" y="48"/>
                  </a:lnTo>
                  <a:lnTo>
                    <a:pt x="380" y="63"/>
                  </a:lnTo>
                  <a:lnTo>
                    <a:pt x="394" y="80"/>
                  </a:lnTo>
                  <a:lnTo>
                    <a:pt x="407" y="97"/>
                  </a:lnTo>
                  <a:lnTo>
                    <a:pt x="418" y="115"/>
                  </a:lnTo>
                  <a:lnTo>
                    <a:pt x="426" y="135"/>
                  </a:lnTo>
                  <a:lnTo>
                    <a:pt x="434" y="155"/>
                  </a:lnTo>
                  <a:lnTo>
                    <a:pt x="438" y="177"/>
                  </a:lnTo>
                  <a:lnTo>
                    <a:pt x="440" y="200"/>
                  </a:lnTo>
                  <a:lnTo>
                    <a:pt x="442" y="223"/>
                  </a:lnTo>
                  <a:lnTo>
                    <a:pt x="440" y="247"/>
                  </a:lnTo>
                  <a:lnTo>
                    <a:pt x="438" y="269"/>
                  </a:lnTo>
                  <a:lnTo>
                    <a:pt x="432" y="291"/>
                  </a:lnTo>
                  <a:lnTo>
                    <a:pt x="426" y="312"/>
                  </a:lnTo>
                  <a:lnTo>
                    <a:pt x="418" y="331"/>
                  </a:lnTo>
                  <a:lnTo>
                    <a:pt x="406" y="351"/>
                  </a:lnTo>
                  <a:lnTo>
                    <a:pt x="394" y="368"/>
                  </a:lnTo>
                  <a:lnTo>
                    <a:pt x="379" y="385"/>
                  </a:lnTo>
                  <a:lnTo>
                    <a:pt x="363" y="399"/>
                  </a:lnTo>
                  <a:lnTo>
                    <a:pt x="346" y="412"/>
                  </a:lnTo>
                  <a:lnTo>
                    <a:pt x="327" y="423"/>
                  </a:lnTo>
                  <a:lnTo>
                    <a:pt x="309" y="432"/>
                  </a:lnTo>
                  <a:lnTo>
                    <a:pt x="288" y="439"/>
                  </a:lnTo>
                  <a:lnTo>
                    <a:pt x="267" y="444"/>
                  </a:lnTo>
                  <a:lnTo>
                    <a:pt x="245" y="446"/>
                  </a:lnTo>
                  <a:lnTo>
                    <a:pt x="221" y="448"/>
                  </a:lnTo>
                  <a:lnTo>
                    <a:pt x="207" y="448"/>
                  </a:lnTo>
                  <a:lnTo>
                    <a:pt x="192" y="446"/>
                  </a:lnTo>
                  <a:lnTo>
                    <a:pt x="178" y="444"/>
                  </a:lnTo>
                  <a:lnTo>
                    <a:pt x="163" y="441"/>
                  </a:lnTo>
                  <a:lnTo>
                    <a:pt x="150" y="437"/>
                  </a:lnTo>
                  <a:lnTo>
                    <a:pt x="136" y="433"/>
                  </a:lnTo>
                  <a:lnTo>
                    <a:pt x="122" y="428"/>
                  </a:lnTo>
                  <a:lnTo>
                    <a:pt x="109" y="421"/>
                  </a:lnTo>
                  <a:lnTo>
                    <a:pt x="96" y="415"/>
                  </a:lnTo>
                  <a:lnTo>
                    <a:pt x="84" y="407"/>
                  </a:lnTo>
                  <a:lnTo>
                    <a:pt x="73" y="398"/>
                  </a:lnTo>
                  <a:lnTo>
                    <a:pt x="62" y="389"/>
                  </a:lnTo>
                  <a:lnTo>
                    <a:pt x="52" y="378"/>
                  </a:lnTo>
                  <a:lnTo>
                    <a:pt x="44" y="368"/>
                  </a:lnTo>
                  <a:lnTo>
                    <a:pt x="34" y="356"/>
                  </a:lnTo>
                  <a:lnTo>
                    <a:pt x="28" y="344"/>
                  </a:lnTo>
                  <a:lnTo>
                    <a:pt x="21" y="330"/>
                  </a:lnTo>
                  <a:lnTo>
                    <a:pt x="16" y="316"/>
                  </a:lnTo>
                  <a:lnTo>
                    <a:pt x="11" y="302"/>
                  </a:lnTo>
                  <a:lnTo>
                    <a:pt x="7" y="286"/>
                  </a:lnTo>
                  <a:lnTo>
                    <a:pt x="4" y="270"/>
                  </a:lnTo>
                  <a:lnTo>
                    <a:pt x="2" y="253"/>
                  </a:lnTo>
                  <a:lnTo>
                    <a:pt x="0" y="236"/>
                  </a:lnTo>
                  <a:lnTo>
                    <a:pt x="0" y="218"/>
                  </a:lnTo>
                  <a:close/>
                  <a:moveTo>
                    <a:pt x="116" y="224"/>
                  </a:moveTo>
                  <a:lnTo>
                    <a:pt x="116" y="240"/>
                  </a:lnTo>
                  <a:lnTo>
                    <a:pt x="119" y="255"/>
                  </a:lnTo>
                  <a:lnTo>
                    <a:pt x="120" y="268"/>
                  </a:lnTo>
                  <a:lnTo>
                    <a:pt x="124" y="281"/>
                  </a:lnTo>
                  <a:lnTo>
                    <a:pt x="128" y="293"/>
                  </a:lnTo>
                  <a:lnTo>
                    <a:pt x="133" y="303"/>
                  </a:lnTo>
                  <a:lnTo>
                    <a:pt x="140" y="312"/>
                  </a:lnTo>
                  <a:lnTo>
                    <a:pt x="146" y="322"/>
                  </a:lnTo>
                  <a:lnTo>
                    <a:pt x="154" y="330"/>
                  </a:lnTo>
                  <a:lnTo>
                    <a:pt x="162" y="336"/>
                  </a:lnTo>
                  <a:lnTo>
                    <a:pt x="171" y="343"/>
                  </a:lnTo>
                  <a:lnTo>
                    <a:pt x="180" y="347"/>
                  </a:lnTo>
                  <a:lnTo>
                    <a:pt x="189" y="351"/>
                  </a:lnTo>
                  <a:lnTo>
                    <a:pt x="200" y="353"/>
                  </a:lnTo>
                  <a:lnTo>
                    <a:pt x="210" y="354"/>
                  </a:lnTo>
                  <a:lnTo>
                    <a:pt x="221" y="356"/>
                  </a:lnTo>
                  <a:lnTo>
                    <a:pt x="231" y="354"/>
                  </a:lnTo>
                  <a:lnTo>
                    <a:pt x="242" y="353"/>
                  </a:lnTo>
                  <a:lnTo>
                    <a:pt x="252" y="351"/>
                  </a:lnTo>
                  <a:lnTo>
                    <a:pt x="262" y="347"/>
                  </a:lnTo>
                  <a:lnTo>
                    <a:pt x="271" y="343"/>
                  </a:lnTo>
                  <a:lnTo>
                    <a:pt x="279" y="336"/>
                  </a:lnTo>
                  <a:lnTo>
                    <a:pt x="288" y="330"/>
                  </a:lnTo>
                  <a:lnTo>
                    <a:pt x="296" y="322"/>
                  </a:lnTo>
                  <a:lnTo>
                    <a:pt x="302" y="312"/>
                  </a:lnTo>
                  <a:lnTo>
                    <a:pt x="309" y="303"/>
                  </a:lnTo>
                  <a:lnTo>
                    <a:pt x="314" y="291"/>
                  </a:lnTo>
                  <a:lnTo>
                    <a:pt x="318" y="280"/>
                  </a:lnTo>
                  <a:lnTo>
                    <a:pt x="321" y="268"/>
                  </a:lnTo>
                  <a:lnTo>
                    <a:pt x="323" y="253"/>
                  </a:lnTo>
                  <a:lnTo>
                    <a:pt x="325" y="239"/>
                  </a:lnTo>
                  <a:lnTo>
                    <a:pt x="326" y="223"/>
                  </a:lnTo>
                  <a:lnTo>
                    <a:pt x="325" y="209"/>
                  </a:lnTo>
                  <a:lnTo>
                    <a:pt x="323" y="194"/>
                  </a:lnTo>
                  <a:lnTo>
                    <a:pt x="321" y="180"/>
                  </a:lnTo>
                  <a:lnTo>
                    <a:pt x="318" y="168"/>
                  </a:lnTo>
                  <a:lnTo>
                    <a:pt x="314" y="156"/>
                  </a:lnTo>
                  <a:lnTo>
                    <a:pt x="309" y="146"/>
                  </a:lnTo>
                  <a:lnTo>
                    <a:pt x="302" y="135"/>
                  </a:lnTo>
                  <a:lnTo>
                    <a:pt x="296" y="126"/>
                  </a:lnTo>
                  <a:lnTo>
                    <a:pt x="288" y="118"/>
                  </a:lnTo>
                  <a:lnTo>
                    <a:pt x="279" y="112"/>
                  </a:lnTo>
                  <a:lnTo>
                    <a:pt x="271" y="106"/>
                  </a:lnTo>
                  <a:lnTo>
                    <a:pt x="262" y="101"/>
                  </a:lnTo>
                  <a:lnTo>
                    <a:pt x="252" y="97"/>
                  </a:lnTo>
                  <a:lnTo>
                    <a:pt x="242" y="94"/>
                  </a:lnTo>
                  <a:lnTo>
                    <a:pt x="231" y="93"/>
                  </a:lnTo>
                  <a:lnTo>
                    <a:pt x="221" y="93"/>
                  </a:lnTo>
                  <a:lnTo>
                    <a:pt x="210" y="93"/>
                  </a:lnTo>
                  <a:lnTo>
                    <a:pt x="200" y="94"/>
                  </a:lnTo>
                  <a:lnTo>
                    <a:pt x="189" y="97"/>
                  </a:lnTo>
                  <a:lnTo>
                    <a:pt x="180" y="101"/>
                  </a:lnTo>
                  <a:lnTo>
                    <a:pt x="171" y="106"/>
                  </a:lnTo>
                  <a:lnTo>
                    <a:pt x="162" y="112"/>
                  </a:lnTo>
                  <a:lnTo>
                    <a:pt x="154" y="118"/>
                  </a:lnTo>
                  <a:lnTo>
                    <a:pt x="146" y="126"/>
                  </a:lnTo>
                  <a:lnTo>
                    <a:pt x="140" y="135"/>
                  </a:lnTo>
                  <a:lnTo>
                    <a:pt x="133" y="146"/>
                  </a:lnTo>
                  <a:lnTo>
                    <a:pt x="128" y="156"/>
                  </a:lnTo>
                  <a:lnTo>
                    <a:pt x="124" y="168"/>
                  </a:lnTo>
                  <a:lnTo>
                    <a:pt x="120" y="181"/>
                  </a:lnTo>
                  <a:lnTo>
                    <a:pt x="119" y="194"/>
                  </a:lnTo>
                  <a:lnTo>
                    <a:pt x="116" y="209"/>
                  </a:lnTo>
                  <a:lnTo>
                    <a:pt x="116" y="224"/>
                  </a:lnTo>
                  <a:close/>
                </a:path>
              </a:pathLst>
            </a:custGeom>
            <a:solidFill>
              <a:srgbClr val="0C0C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R"/>
            </a:p>
          </p:txBody>
        </p:sp>
        <p:sp>
          <p:nvSpPr>
            <p:cNvPr id="191499" name="Freeform 15"/>
            <p:cNvSpPr>
              <a:spLocks/>
            </p:cNvSpPr>
            <p:nvPr/>
          </p:nvSpPr>
          <p:spPr bwMode="auto">
            <a:xfrm>
              <a:off x="2705" y="1110"/>
              <a:ext cx="70" cy="109"/>
            </a:xfrm>
            <a:custGeom>
              <a:avLst/>
              <a:gdLst>
                <a:gd name="T0" fmla="*/ 29 w 277"/>
                <a:gd name="T1" fmla="*/ 109 h 439"/>
                <a:gd name="T2" fmla="*/ 0 w 277"/>
                <a:gd name="T3" fmla="*/ 109 h 439"/>
                <a:gd name="T4" fmla="*/ 0 w 277"/>
                <a:gd name="T5" fmla="*/ 2 h 439"/>
                <a:gd name="T6" fmla="*/ 27 w 277"/>
                <a:gd name="T7" fmla="*/ 2 h 439"/>
                <a:gd name="T8" fmla="*/ 27 w 277"/>
                <a:gd name="T9" fmla="*/ 18 h 439"/>
                <a:gd name="T10" fmla="*/ 30 w 277"/>
                <a:gd name="T11" fmla="*/ 13 h 439"/>
                <a:gd name="T12" fmla="*/ 33 w 277"/>
                <a:gd name="T13" fmla="*/ 9 h 439"/>
                <a:gd name="T14" fmla="*/ 36 w 277"/>
                <a:gd name="T15" fmla="*/ 5 h 439"/>
                <a:gd name="T16" fmla="*/ 39 w 277"/>
                <a:gd name="T17" fmla="*/ 3 h 439"/>
                <a:gd name="T18" fmla="*/ 42 w 277"/>
                <a:gd name="T19" fmla="*/ 2 h 439"/>
                <a:gd name="T20" fmla="*/ 45 w 277"/>
                <a:gd name="T21" fmla="*/ 1 h 439"/>
                <a:gd name="T22" fmla="*/ 48 w 277"/>
                <a:gd name="T23" fmla="*/ 0 h 439"/>
                <a:gd name="T24" fmla="*/ 51 w 277"/>
                <a:gd name="T25" fmla="*/ 0 h 439"/>
                <a:gd name="T26" fmla="*/ 54 w 277"/>
                <a:gd name="T27" fmla="*/ 0 h 439"/>
                <a:gd name="T28" fmla="*/ 56 w 277"/>
                <a:gd name="T29" fmla="*/ 0 h 439"/>
                <a:gd name="T30" fmla="*/ 58 w 277"/>
                <a:gd name="T31" fmla="*/ 1 h 439"/>
                <a:gd name="T32" fmla="*/ 61 w 277"/>
                <a:gd name="T33" fmla="*/ 1 h 439"/>
                <a:gd name="T34" fmla="*/ 66 w 277"/>
                <a:gd name="T35" fmla="*/ 3 h 439"/>
                <a:gd name="T36" fmla="*/ 70 w 277"/>
                <a:gd name="T37" fmla="*/ 5 h 439"/>
                <a:gd name="T38" fmla="*/ 61 w 277"/>
                <a:gd name="T39" fmla="*/ 30 h 439"/>
                <a:gd name="T40" fmla="*/ 58 w 277"/>
                <a:gd name="T41" fmla="*/ 28 h 439"/>
                <a:gd name="T42" fmla="*/ 54 w 277"/>
                <a:gd name="T43" fmla="*/ 26 h 439"/>
                <a:gd name="T44" fmla="*/ 51 w 277"/>
                <a:gd name="T45" fmla="*/ 26 h 439"/>
                <a:gd name="T46" fmla="*/ 48 w 277"/>
                <a:gd name="T47" fmla="*/ 25 h 439"/>
                <a:gd name="T48" fmla="*/ 45 w 277"/>
                <a:gd name="T49" fmla="*/ 25 h 439"/>
                <a:gd name="T50" fmla="*/ 42 w 277"/>
                <a:gd name="T51" fmla="*/ 26 h 439"/>
                <a:gd name="T52" fmla="*/ 40 w 277"/>
                <a:gd name="T53" fmla="*/ 27 h 439"/>
                <a:gd name="T54" fmla="*/ 37 w 277"/>
                <a:gd name="T55" fmla="*/ 29 h 439"/>
                <a:gd name="T56" fmla="*/ 35 w 277"/>
                <a:gd name="T57" fmla="*/ 31 h 439"/>
                <a:gd name="T58" fmla="*/ 34 w 277"/>
                <a:gd name="T59" fmla="*/ 33 h 439"/>
                <a:gd name="T60" fmla="*/ 32 w 277"/>
                <a:gd name="T61" fmla="*/ 36 h 439"/>
                <a:gd name="T62" fmla="*/ 31 w 277"/>
                <a:gd name="T63" fmla="*/ 40 h 439"/>
                <a:gd name="T64" fmla="*/ 30 w 277"/>
                <a:gd name="T65" fmla="*/ 46 h 439"/>
                <a:gd name="T66" fmla="*/ 29 w 277"/>
                <a:gd name="T67" fmla="*/ 53 h 439"/>
                <a:gd name="T68" fmla="*/ 29 w 277"/>
                <a:gd name="T69" fmla="*/ 64 h 439"/>
                <a:gd name="T70" fmla="*/ 29 w 277"/>
                <a:gd name="T71" fmla="*/ 76 h 439"/>
                <a:gd name="T72" fmla="*/ 29 w 277"/>
                <a:gd name="T73" fmla="*/ 109 h 439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77"/>
                <a:gd name="T112" fmla="*/ 0 h 439"/>
                <a:gd name="T113" fmla="*/ 277 w 277"/>
                <a:gd name="T114" fmla="*/ 439 h 439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77" h="439">
                  <a:moveTo>
                    <a:pt x="113" y="439"/>
                  </a:moveTo>
                  <a:lnTo>
                    <a:pt x="0" y="439"/>
                  </a:lnTo>
                  <a:lnTo>
                    <a:pt x="0" y="10"/>
                  </a:lnTo>
                  <a:lnTo>
                    <a:pt x="105" y="10"/>
                  </a:lnTo>
                  <a:lnTo>
                    <a:pt x="105" y="71"/>
                  </a:lnTo>
                  <a:lnTo>
                    <a:pt x="118" y="51"/>
                  </a:lnTo>
                  <a:lnTo>
                    <a:pt x="131" y="35"/>
                  </a:lnTo>
                  <a:lnTo>
                    <a:pt x="143" y="22"/>
                  </a:lnTo>
                  <a:lnTo>
                    <a:pt x="153" y="14"/>
                  </a:lnTo>
                  <a:lnTo>
                    <a:pt x="165" y="8"/>
                  </a:lnTo>
                  <a:lnTo>
                    <a:pt x="177" y="4"/>
                  </a:lnTo>
                  <a:lnTo>
                    <a:pt x="189" y="1"/>
                  </a:lnTo>
                  <a:lnTo>
                    <a:pt x="203" y="0"/>
                  </a:lnTo>
                  <a:lnTo>
                    <a:pt x="212" y="1"/>
                  </a:lnTo>
                  <a:lnTo>
                    <a:pt x="222" y="1"/>
                  </a:lnTo>
                  <a:lnTo>
                    <a:pt x="231" y="4"/>
                  </a:lnTo>
                  <a:lnTo>
                    <a:pt x="240" y="5"/>
                  </a:lnTo>
                  <a:lnTo>
                    <a:pt x="260" y="13"/>
                  </a:lnTo>
                  <a:lnTo>
                    <a:pt x="277" y="22"/>
                  </a:lnTo>
                  <a:lnTo>
                    <a:pt x="243" y="121"/>
                  </a:lnTo>
                  <a:lnTo>
                    <a:pt x="228" y="113"/>
                  </a:lnTo>
                  <a:lnTo>
                    <a:pt x="215" y="106"/>
                  </a:lnTo>
                  <a:lnTo>
                    <a:pt x="202" y="104"/>
                  </a:lnTo>
                  <a:lnTo>
                    <a:pt x="189" y="102"/>
                  </a:lnTo>
                  <a:lnTo>
                    <a:pt x="177" y="102"/>
                  </a:lnTo>
                  <a:lnTo>
                    <a:pt x="167" y="105"/>
                  </a:lnTo>
                  <a:lnTo>
                    <a:pt x="157" y="109"/>
                  </a:lnTo>
                  <a:lnTo>
                    <a:pt x="148" y="115"/>
                  </a:lnTo>
                  <a:lnTo>
                    <a:pt x="140" y="123"/>
                  </a:lnTo>
                  <a:lnTo>
                    <a:pt x="134" y="134"/>
                  </a:lnTo>
                  <a:lnTo>
                    <a:pt x="128" y="147"/>
                  </a:lnTo>
                  <a:lnTo>
                    <a:pt x="123" y="163"/>
                  </a:lnTo>
                  <a:lnTo>
                    <a:pt x="118" y="184"/>
                  </a:lnTo>
                  <a:lnTo>
                    <a:pt x="115" y="215"/>
                  </a:lnTo>
                  <a:lnTo>
                    <a:pt x="114" y="256"/>
                  </a:lnTo>
                  <a:lnTo>
                    <a:pt x="113" y="306"/>
                  </a:lnTo>
                  <a:lnTo>
                    <a:pt x="113" y="439"/>
                  </a:lnTo>
                  <a:close/>
                </a:path>
              </a:pathLst>
            </a:custGeom>
            <a:solidFill>
              <a:srgbClr val="0C0C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R"/>
            </a:p>
          </p:txBody>
        </p:sp>
        <p:sp>
          <p:nvSpPr>
            <p:cNvPr id="191500" name="Freeform 16"/>
            <p:cNvSpPr>
              <a:spLocks/>
            </p:cNvSpPr>
            <p:nvPr/>
          </p:nvSpPr>
          <p:spPr bwMode="auto">
            <a:xfrm>
              <a:off x="2777" y="1110"/>
              <a:ext cx="100" cy="112"/>
            </a:xfrm>
            <a:custGeom>
              <a:avLst/>
              <a:gdLst>
                <a:gd name="T0" fmla="*/ 29 w 401"/>
                <a:gd name="T1" fmla="*/ 79 h 448"/>
                <a:gd name="T2" fmla="*/ 33 w 401"/>
                <a:gd name="T3" fmla="*/ 85 h 448"/>
                <a:gd name="T4" fmla="*/ 37 w 401"/>
                <a:gd name="T5" fmla="*/ 88 h 448"/>
                <a:gd name="T6" fmla="*/ 42 w 401"/>
                <a:gd name="T7" fmla="*/ 91 h 448"/>
                <a:gd name="T8" fmla="*/ 56 w 401"/>
                <a:gd name="T9" fmla="*/ 91 h 448"/>
                <a:gd name="T10" fmla="*/ 65 w 401"/>
                <a:gd name="T11" fmla="*/ 89 h 448"/>
                <a:gd name="T12" fmla="*/ 70 w 401"/>
                <a:gd name="T13" fmla="*/ 86 h 448"/>
                <a:gd name="T14" fmla="*/ 71 w 401"/>
                <a:gd name="T15" fmla="*/ 80 h 448"/>
                <a:gd name="T16" fmla="*/ 70 w 401"/>
                <a:gd name="T17" fmla="*/ 76 h 448"/>
                <a:gd name="T18" fmla="*/ 66 w 401"/>
                <a:gd name="T19" fmla="*/ 73 h 448"/>
                <a:gd name="T20" fmla="*/ 45 w 401"/>
                <a:gd name="T21" fmla="*/ 67 h 448"/>
                <a:gd name="T22" fmla="*/ 23 w 401"/>
                <a:gd name="T23" fmla="*/ 61 h 448"/>
                <a:gd name="T24" fmla="*/ 14 w 401"/>
                <a:gd name="T25" fmla="*/ 55 h 448"/>
                <a:gd name="T26" fmla="*/ 7 w 401"/>
                <a:gd name="T27" fmla="*/ 47 h 448"/>
                <a:gd name="T28" fmla="*/ 4 w 401"/>
                <a:gd name="T29" fmla="*/ 37 h 448"/>
                <a:gd name="T30" fmla="*/ 4 w 401"/>
                <a:gd name="T31" fmla="*/ 26 h 448"/>
                <a:gd name="T32" fmla="*/ 8 w 401"/>
                <a:gd name="T33" fmla="*/ 17 h 448"/>
                <a:gd name="T34" fmla="*/ 15 w 401"/>
                <a:gd name="T35" fmla="*/ 10 h 448"/>
                <a:gd name="T36" fmla="*/ 25 w 401"/>
                <a:gd name="T37" fmla="*/ 4 h 448"/>
                <a:gd name="T38" fmla="*/ 38 w 401"/>
                <a:gd name="T39" fmla="*/ 1 h 448"/>
                <a:gd name="T40" fmla="*/ 54 w 401"/>
                <a:gd name="T41" fmla="*/ 0 h 448"/>
                <a:gd name="T42" fmla="*/ 68 w 401"/>
                <a:gd name="T43" fmla="*/ 2 h 448"/>
                <a:gd name="T44" fmla="*/ 79 w 401"/>
                <a:gd name="T45" fmla="*/ 6 h 448"/>
                <a:gd name="T46" fmla="*/ 87 w 401"/>
                <a:gd name="T47" fmla="*/ 11 h 448"/>
                <a:gd name="T48" fmla="*/ 92 w 401"/>
                <a:gd name="T49" fmla="*/ 19 h 448"/>
                <a:gd name="T50" fmla="*/ 96 w 401"/>
                <a:gd name="T51" fmla="*/ 29 h 448"/>
                <a:gd name="T52" fmla="*/ 67 w 401"/>
                <a:gd name="T53" fmla="*/ 28 h 448"/>
                <a:gd name="T54" fmla="*/ 60 w 401"/>
                <a:gd name="T55" fmla="*/ 22 h 448"/>
                <a:gd name="T56" fmla="*/ 49 w 401"/>
                <a:gd name="T57" fmla="*/ 20 h 448"/>
                <a:gd name="T58" fmla="*/ 36 w 401"/>
                <a:gd name="T59" fmla="*/ 22 h 448"/>
                <a:gd name="T60" fmla="*/ 31 w 401"/>
                <a:gd name="T61" fmla="*/ 26 h 448"/>
                <a:gd name="T62" fmla="*/ 30 w 401"/>
                <a:gd name="T63" fmla="*/ 31 h 448"/>
                <a:gd name="T64" fmla="*/ 33 w 401"/>
                <a:gd name="T65" fmla="*/ 35 h 448"/>
                <a:gd name="T66" fmla="*/ 49 w 401"/>
                <a:gd name="T67" fmla="*/ 40 h 448"/>
                <a:gd name="T68" fmla="*/ 70 w 401"/>
                <a:gd name="T69" fmla="*/ 45 h 448"/>
                <a:gd name="T70" fmla="*/ 82 w 401"/>
                <a:gd name="T71" fmla="*/ 50 h 448"/>
                <a:gd name="T72" fmla="*/ 91 w 401"/>
                <a:gd name="T73" fmla="*/ 55 h 448"/>
                <a:gd name="T74" fmla="*/ 96 w 401"/>
                <a:gd name="T75" fmla="*/ 62 h 448"/>
                <a:gd name="T76" fmla="*/ 99 w 401"/>
                <a:gd name="T77" fmla="*/ 70 h 448"/>
                <a:gd name="T78" fmla="*/ 100 w 401"/>
                <a:gd name="T79" fmla="*/ 80 h 448"/>
                <a:gd name="T80" fmla="*/ 97 w 401"/>
                <a:gd name="T81" fmla="*/ 90 h 448"/>
                <a:gd name="T82" fmla="*/ 91 w 401"/>
                <a:gd name="T83" fmla="*/ 99 h 448"/>
                <a:gd name="T84" fmla="*/ 81 w 401"/>
                <a:gd name="T85" fmla="*/ 106 h 448"/>
                <a:gd name="T86" fmla="*/ 68 w 401"/>
                <a:gd name="T87" fmla="*/ 111 h 448"/>
                <a:gd name="T88" fmla="*/ 51 w 401"/>
                <a:gd name="T89" fmla="*/ 112 h 448"/>
                <a:gd name="T90" fmla="*/ 36 w 401"/>
                <a:gd name="T91" fmla="*/ 111 h 448"/>
                <a:gd name="T92" fmla="*/ 24 w 401"/>
                <a:gd name="T93" fmla="*/ 107 h 448"/>
                <a:gd name="T94" fmla="*/ 14 w 401"/>
                <a:gd name="T95" fmla="*/ 101 h 448"/>
                <a:gd name="T96" fmla="*/ 6 w 401"/>
                <a:gd name="T97" fmla="*/ 93 h 448"/>
                <a:gd name="T98" fmla="*/ 1 w 401"/>
                <a:gd name="T99" fmla="*/ 83 h 44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401"/>
                <a:gd name="T151" fmla="*/ 0 h 448"/>
                <a:gd name="T152" fmla="*/ 401 w 401"/>
                <a:gd name="T153" fmla="*/ 448 h 44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401" h="448">
                  <a:moveTo>
                    <a:pt x="0" y="316"/>
                  </a:moveTo>
                  <a:lnTo>
                    <a:pt x="114" y="299"/>
                  </a:lnTo>
                  <a:lnTo>
                    <a:pt x="118" y="314"/>
                  </a:lnTo>
                  <a:lnTo>
                    <a:pt x="125" y="328"/>
                  </a:lnTo>
                  <a:lnTo>
                    <a:pt x="129" y="333"/>
                  </a:lnTo>
                  <a:lnTo>
                    <a:pt x="133" y="340"/>
                  </a:lnTo>
                  <a:lnTo>
                    <a:pt x="138" y="344"/>
                  </a:lnTo>
                  <a:lnTo>
                    <a:pt x="143" y="349"/>
                  </a:lnTo>
                  <a:lnTo>
                    <a:pt x="150" y="353"/>
                  </a:lnTo>
                  <a:lnTo>
                    <a:pt x="155" y="357"/>
                  </a:lnTo>
                  <a:lnTo>
                    <a:pt x="163" y="360"/>
                  </a:lnTo>
                  <a:lnTo>
                    <a:pt x="169" y="362"/>
                  </a:lnTo>
                  <a:lnTo>
                    <a:pt x="187" y="365"/>
                  </a:lnTo>
                  <a:lnTo>
                    <a:pt x="205" y="366"/>
                  </a:lnTo>
                  <a:lnTo>
                    <a:pt x="226" y="365"/>
                  </a:lnTo>
                  <a:lnTo>
                    <a:pt x="244" y="362"/>
                  </a:lnTo>
                  <a:lnTo>
                    <a:pt x="252" y="360"/>
                  </a:lnTo>
                  <a:lnTo>
                    <a:pt x="259" y="357"/>
                  </a:lnTo>
                  <a:lnTo>
                    <a:pt x="265" y="353"/>
                  </a:lnTo>
                  <a:lnTo>
                    <a:pt x="272" y="351"/>
                  </a:lnTo>
                  <a:lnTo>
                    <a:pt x="279" y="344"/>
                  </a:lnTo>
                  <a:lnTo>
                    <a:pt x="282" y="337"/>
                  </a:lnTo>
                  <a:lnTo>
                    <a:pt x="285" y="328"/>
                  </a:lnTo>
                  <a:lnTo>
                    <a:pt x="286" y="320"/>
                  </a:lnTo>
                  <a:lnTo>
                    <a:pt x="286" y="314"/>
                  </a:lnTo>
                  <a:lnTo>
                    <a:pt x="285" y="309"/>
                  </a:lnTo>
                  <a:lnTo>
                    <a:pt x="282" y="303"/>
                  </a:lnTo>
                  <a:lnTo>
                    <a:pt x="279" y="298"/>
                  </a:lnTo>
                  <a:lnTo>
                    <a:pt x="273" y="294"/>
                  </a:lnTo>
                  <a:lnTo>
                    <a:pt x="265" y="290"/>
                  </a:lnTo>
                  <a:lnTo>
                    <a:pt x="254" y="288"/>
                  </a:lnTo>
                  <a:lnTo>
                    <a:pt x="240" y="284"/>
                  </a:lnTo>
                  <a:lnTo>
                    <a:pt x="179" y="269"/>
                  </a:lnTo>
                  <a:lnTo>
                    <a:pt x="129" y="255"/>
                  </a:lnTo>
                  <a:lnTo>
                    <a:pt x="109" y="248"/>
                  </a:lnTo>
                  <a:lnTo>
                    <a:pt x="92" y="242"/>
                  </a:lnTo>
                  <a:lnTo>
                    <a:pt x="78" y="235"/>
                  </a:lnTo>
                  <a:lnTo>
                    <a:pt x="67" y="228"/>
                  </a:lnTo>
                  <a:lnTo>
                    <a:pt x="55" y="219"/>
                  </a:lnTo>
                  <a:lnTo>
                    <a:pt x="45" y="209"/>
                  </a:lnTo>
                  <a:lnTo>
                    <a:pt x="36" y="198"/>
                  </a:lnTo>
                  <a:lnTo>
                    <a:pt x="29" y="186"/>
                  </a:lnTo>
                  <a:lnTo>
                    <a:pt x="24" y="175"/>
                  </a:lnTo>
                  <a:lnTo>
                    <a:pt x="20" y="161"/>
                  </a:lnTo>
                  <a:lnTo>
                    <a:pt x="17" y="147"/>
                  </a:lnTo>
                  <a:lnTo>
                    <a:pt x="16" y="131"/>
                  </a:lnTo>
                  <a:lnTo>
                    <a:pt x="17" y="118"/>
                  </a:lnTo>
                  <a:lnTo>
                    <a:pt x="18" y="105"/>
                  </a:lnTo>
                  <a:lnTo>
                    <a:pt x="22" y="93"/>
                  </a:lnTo>
                  <a:lnTo>
                    <a:pt x="26" y="80"/>
                  </a:lnTo>
                  <a:lnTo>
                    <a:pt x="33" y="69"/>
                  </a:lnTo>
                  <a:lnTo>
                    <a:pt x="41" y="58"/>
                  </a:lnTo>
                  <a:lnTo>
                    <a:pt x="50" y="48"/>
                  </a:lnTo>
                  <a:lnTo>
                    <a:pt x="60" y="38"/>
                  </a:lnTo>
                  <a:lnTo>
                    <a:pt x="71" y="29"/>
                  </a:lnTo>
                  <a:lnTo>
                    <a:pt x="85" y="22"/>
                  </a:lnTo>
                  <a:lnTo>
                    <a:pt x="100" y="16"/>
                  </a:lnTo>
                  <a:lnTo>
                    <a:pt x="116" y="10"/>
                  </a:lnTo>
                  <a:lnTo>
                    <a:pt x="134" y="5"/>
                  </a:lnTo>
                  <a:lnTo>
                    <a:pt x="152" y="2"/>
                  </a:lnTo>
                  <a:lnTo>
                    <a:pt x="173" y="1"/>
                  </a:lnTo>
                  <a:lnTo>
                    <a:pt x="196" y="0"/>
                  </a:lnTo>
                  <a:lnTo>
                    <a:pt x="218" y="1"/>
                  </a:lnTo>
                  <a:lnTo>
                    <a:pt x="238" y="2"/>
                  </a:lnTo>
                  <a:lnTo>
                    <a:pt x="256" y="4"/>
                  </a:lnTo>
                  <a:lnTo>
                    <a:pt x="273" y="8"/>
                  </a:lnTo>
                  <a:lnTo>
                    <a:pt x="289" y="12"/>
                  </a:lnTo>
                  <a:lnTo>
                    <a:pt x="302" y="17"/>
                  </a:lnTo>
                  <a:lnTo>
                    <a:pt x="315" y="22"/>
                  </a:lnTo>
                  <a:lnTo>
                    <a:pt x="327" y="29"/>
                  </a:lnTo>
                  <a:lnTo>
                    <a:pt x="338" y="37"/>
                  </a:lnTo>
                  <a:lnTo>
                    <a:pt x="347" y="45"/>
                  </a:lnTo>
                  <a:lnTo>
                    <a:pt x="355" y="54"/>
                  </a:lnTo>
                  <a:lnTo>
                    <a:pt x="363" y="64"/>
                  </a:lnTo>
                  <a:lnTo>
                    <a:pt x="370" y="76"/>
                  </a:lnTo>
                  <a:lnTo>
                    <a:pt x="376" y="88"/>
                  </a:lnTo>
                  <a:lnTo>
                    <a:pt x="381" y="100"/>
                  </a:lnTo>
                  <a:lnTo>
                    <a:pt x="386" y="114"/>
                  </a:lnTo>
                  <a:lnTo>
                    <a:pt x="279" y="134"/>
                  </a:lnTo>
                  <a:lnTo>
                    <a:pt x="275" y="122"/>
                  </a:lnTo>
                  <a:lnTo>
                    <a:pt x="269" y="112"/>
                  </a:lnTo>
                  <a:lnTo>
                    <a:pt x="261" y="102"/>
                  </a:lnTo>
                  <a:lnTo>
                    <a:pt x="254" y="96"/>
                  </a:lnTo>
                  <a:lnTo>
                    <a:pt x="242" y="89"/>
                  </a:lnTo>
                  <a:lnTo>
                    <a:pt x="230" y="85"/>
                  </a:lnTo>
                  <a:lnTo>
                    <a:pt x="215" y="83"/>
                  </a:lnTo>
                  <a:lnTo>
                    <a:pt x="198" y="81"/>
                  </a:lnTo>
                  <a:lnTo>
                    <a:pt x="177" y="83"/>
                  </a:lnTo>
                  <a:lnTo>
                    <a:pt x="160" y="85"/>
                  </a:lnTo>
                  <a:lnTo>
                    <a:pt x="146" y="89"/>
                  </a:lnTo>
                  <a:lnTo>
                    <a:pt x="134" y="94"/>
                  </a:lnTo>
                  <a:lnTo>
                    <a:pt x="129" y="100"/>
                  </a:lnTo>
                  <a:lnTo>
                    <a:pt x="125" y="105"/>
                  </a:lnTo>
                  <a:lnTo>
                    <a:pt x="122" y="110"/>
                  </a:lnTo>
                  <a:lnTo>
                    <a:pt x="121" y="117"/>
                  </a:lnTo>
                  <a:lnTo>
                    <a:pt x="122" y="123"/>
                  </a:lnTo>
                  <a:lnTo>
                    <a:pt x="124" y="129"/>
                  </a:lnTo>
                  <a:lnTo>
                    <a:pt x="127" y="134"/>
                  </a:lnTo>
                  <a:lnTo>
                    <a:pt x="133" y="138"/>
                  </a:lnTo>
                  <a:lnTo>
                    <a:pt x="145" y="144"/>
                  </a:lnTo>
                  <a:lnTo>
                    <a:pt x="167" y="151"/>
                  </a:lnTo>
                  <a:lnTo>
                    <a:pt x="198" y="160"/>
                  </a:lnTo>
                  <a:lnTo>
                    <a:pt x="238" y="169"/>
                  </a:lnTo>
                  <a:lnTo>
                    <a:pt x="260" y="175"/>
                  </a:lnTo>
                  <a:lnTo>
                    <a:pt x="280" y="181"/>
                  </a:lnTo>
                  <a:lnTo>
                    <a:pt x="298" y="186"/>
                  </a:lnTo>
                  <a:lnTo>
                    <a:pt x="315" y="193"/>
                  </a:lnTo>
                  <a:lnTo>
                    <a:pt x="330" y="200"/>
                  </a:lnTo>
                  <a:lnTo>
                    <a:pt x="343" y="206"/>
                  </a:lnTo>
                  <a:lnTo>
                    <a:pt x="355" y="213"/>
                  </a:lnTo>
                  <a:lnTo>
                    <a:pt x="365" y="221"/>
                  </a:lnTo>
                  <a:lnTo>
                    <a:pt x="373" y="228"/>
                  </a:lnTo>
                  <a:lnTo>
                    <a:pt x="381" y="236"/>
                  </a:lnTo>
                  <a:lnTo>
                    <a:pt x="386" y="247"/>
                  </a:lnTo>
                  <a:lnTo>
                    <a:pt x="391" y="256"/>
                  </a:lnTo>
                  <a:lnTo>
                    <a:pt x="395" y="268"/>
                  </a:lnTo>
                  <a:lnTo>
                    <a:pt x="398" y="278"/>
                  </a:lnTo>
                  <a:lnTo>
                    <a:pt x="399" y="291"/>
                  </a:lnTo>
                  <a:lnTo>
                    <a:pt x="401" y="305"/>
                  </a:lnTo>
                  <a:lnTo>
                    <a:pt x="399" y="319"/>
                  </a:lnTo>
                  <a:lnTo>
                    <a:pt x="397" y="332"/>
                  </a:lnTo>
                  <a:lnTo>
                    <a:pt x="393" y="347"/>
                  </a:lnTo>
                  <a:lnTo>
                    <a:pt x="388" y="360"/>
                  </a:lnTo>
                  <a:lnTo>
                    <a:pt x="381" y="372"/>
                  </a:lnTo>
                  <a:lnTo>
                    <a:pt x="373" y="383"/>
                  </a:lnTo>
                  <a:lnTo>
                    <a:pt x="363" y="395"/>
                  </a:lnTo>
                  <a:lnTo>
                    <a:pt x="351" y="406"/>
                  </a:lnTo>
                  <a:lnTo>
                    <a:pt x="338" y="416"/>
                  </a:lnTo>
                  <a:lnTo>
                    <a:pt x="323" y="424"/>
                  </a:lnTo>
                  <a:lnTo>
                    <a:pt x="307" y="432"/>
                  </a:lnTo>
                  <a:lnTo>
                    <a:pt x="290" y="437"/>
                  </a:lnTo>
                  <a:lnTo>
                    <a:pt x="271" y="442"/>
                  </a:lnTo>
                  <a:lnTo>
                    <a:pt x="251" y="445"/>
                  </a:lnTo>
                  <a:lnTo>
                    <a:pt x="229" y="448"/>
                  </a:lnTo>
                  <a:lnTo>
                    <a:pt x="205" y="448"/>
                  </a:lnTo>
                  <a:lnTo>
                    <a:pt x="184" y="448"/>
                  </a:lnTo>
                  <a:lnTo>
                    <a:pt x="164" y="445"/>
                  </a:lnTo>
                  <a:lnTo>
                    <a:pt x="145" y="442"/>
                  </a:lnTo>
                  <a:lnTo>
                    <a:pt x="127" y="439"/>
                  </a:lnTo>
                  <a:lnTo>
                    <a:pt x="110" y="435"/>
                  </a:lnTo>
                  <a:lnTo>
                    <a:pt x="95" y="428"/>
                  </a:lnTo>
                  <a:lnTo>
                    <a:pt x="80" y="420"/>
                  </a:lnTo>
                  <a:lnTo>
                    <a:pt x="67" y="412"/>
                  </a:lnTo>
                  <a:lnTo>
                    <a:pt x="55" y="403"/>
                  </a:lnTo>
                  <a:lnTo>
                    <a:pt x="43" y="393"/>
                  </a:lnTo>
                  <a:lnTo>
                    <a:pt x="34" y="382"/>
                  </a:lnTo>
                  <a:lnTo>
                    <a:pt x="25" y="370"/>
                  </a:lnTo>
                  <a:lnTo>
                    <a:pt x="17" y="358"/>
                  </a:lnTo>
                  <a:lnTo>
                    <a:pt x="11" y="345"/>
                  </a:lnTo>
                  <a:lnTo>
                    <a:pt x="5" y="331"/>
                  </a:lnTo>
                  <a:lnTo>
                    <a:pt x="0" y="316"/>
                  </a:lnTo>
                  <a:close/>
                </a:path>
              </a:pathLst>
            </a:custGeom>
            <a:solidFill>
              <a:srgbClr val="0C0C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R"/>
            </a:p>
          </p:txBody>
        </p:sp>
        <p:sp>
          <p:nvSpPr>
            <p:cNvPr id="191501" name="Freeform 17"/>
            <p:cNvSpPr>
              <a:spLocks noEditPoints="1"/>
            </p:cNvSpPr>
            <p:nvPr/>
          </p:nvSpPr>
          <p:spPr bwMode="auto">
            <a:xfrm>
              <a:off x="2895" y="1110"/>
              <a:ext cx="100" cy="112"/>
            </a:xfrm>
            <a:custGeom>
              <a:avLst/>
              <a:gdLst>
                <a:gd name="T0" fmla="*/ 4 w 402"/>
                <a:gd name="T1" fmla="*/ 27 h 448"/>
                <a:gd name="T2" fmla="*/ 8 w 402"/>
                <a:gd name="T3" fmla="*/ 17 h 448"/>
                <a:gd name="T4" fmla="*/ 15 w 402"/>
                <a:gd name="T5" fmla="*/ 10 h 448"/>
                <a:gd name="T6" fmla="*/ 24 w 402"/>
                <a:gd name="T7" fmla="*/ 4 h 448"/>
                <a:gd name="T8" fmla="*/ 35 w 402"/>
                <a:gd name="T9" fmla="*/ 1 h 448"/>
                <a:gd name="T10" fmla="*/ 49 w 402"/>
                <a:gd name="T11" fmla="*/ 0 h 448"/>
                <a:gd name="T12" fmla="*/ 69 w 402"/>
                <a:gd name="T13" fmla="*/ 2 h 448"/>
                <a:gd name="T14" fmla="*/ 77 w 402"/>
                <a:gd name="T15" fmla="*/ 5 h 448"/>
                <a:gd name="T16" fmla="*/ 86 w 402"/>
                <a:gd name="T17" fmla="*/ 11 h 448"/>
                <a:gd name="T18" fmla="*/ 90 w 402"/>
                <a:gd name="T19" fmla="*/ 16 h 448"/>
                <a:gd name="T20" fmla="*/ 92 w 402"/>
                <a:gd name="T21" fmla="*/ 23 h 448"/>
                <a:gd name="T22" fmla="*/ 94 w 402"/>
                <a:gd name="T23" fmla="*/ 41 h 448"/>
                <a:gd name="T24" fmla="*/ 94 w 402"/>
                <a:gd name="T25" fmla="*/ 87 h 448"/>
                <a:gd name="T26" fmla="*/ 96 w 402"/>
                <a:gd name="T27" fmla="*/ 99 h 448"/>
                <a:gd name="T28" fmla="*/ 100 w 402"/>
                <a:gd name="T29" fmla="*/ 110 h 448"/>
                <a:gd name="T30" fmla="*/ 69 w 402"/>
                <a:gd name="T31" fmla="*/ 101 h 448"/>
                <a:gd name="T32" fmla="*/ 65 w 402"/>
                <a:gd name="T33" fmla="*/ 101 h 448"/>
                <a:gd name="T34" fmla="*/ 53 w 402"/>
                <a:gd name="T35" fmla="*/ 108 h 448"/>
                <a:gd name="T36" fmla="*/ 40 w 402"/>
                <a:gd name="T37" fmla="*/ 112 h 448"/>
                <a:gd name="T38" fmla="*/ 28 w 402"/>
                <a:gd name="T39" fmla="*/ 111 h 448"/>
                <a:gd name="T40" fmla="*/ 17 w 402"/>
                <a:gd name="T41" fmla="*/ 109 h 448"/>
                <a:gd name="T42" fmla="*/ 9 w 402"/>
                <a:gd name="T43" fmla="*/ 103 h 448"/>
                <a:gd name="T44" fmla="*/ 4 w 402"/>
                <a:gd name="T45" fmla="*/ 96 h 448"/>
                <a:gd name="T46" fmla="*/ 0 w 402"/>
                <a:gd name="T47" fmla="*/ 87 h 448"/>
                <a:gd name="T48" fmla="*/ 0 w 402"/>
                <a:gd name="T49" fmla="*/ 76 h 448"/>
                <a:gd name="T50" fmla="*/ 4 w 402"/>
                <a:gd name="T51" fmla="*/ 64 h 448"/>
                <a:gd name="T52" fmla="*/ 13 w 402"/>
                <a:gd name="T53" fmla="*/ 56 h 448"/>
                <a:gd name="T54" fmla="*/ 26 w 402"/>
                <a:gd name="T55" fmla="*/ 50 h 448"/>
                <a:gd name="T56" fmla="*/ 48 w 402"/>
                <a:gd name="T57" fmla="*/ 45 h 448"/>
                <a:gd name="T58" fmla="*/ 66 w 402"/>
                <a:gd name="T59" fmla="*/ 40 h 448"/>
                <a:gd name="T60" fmla="*/ 65 w 402"/>
                <a:gd name="T61" fmla="*/ 30 h 448"/>
                <a:gd name="T62" fmla="*/ 63 w 402"/>
                <a:gd name="T63" fmla="*/ 26 h 448"/>
                <a:gd name="T64" fmla="*/ 59 w 402"/>
                <a:gd name="T65" fmla="*/ 24 h 448"/>
                <a:gd name="T66" fmla="*/ 52 w 402"/>
                <a:gd name="T67" fmla="*/ 22 h 448"/>
                <a:gd name="T68" fmla="*/ 40 w 402"/>
                <a:gd name="T69" fmla="*/ 23 h 448"/>
                <a:gd name="T70" fmla="*/ 33 w 402"/>
                <a:gd name="T71" fmla="*/ 27 h 448"/>
                <a:gd name="T72" fmla="*/ 29 w 402"/>
                <a:gd name="T73" fmla="*/ 35 h 448"/>
                <a:gd name="T74" fmla="*/ 59 w 402"/>
                <a:gd name="T75" fmla="*/ 60 h 448"/>
                <a:gd name="T76" fmla="*/ 44 w 402"/>
                <a:gd name="T77" fmla="*/ 64 h 448"/>
                <a:gd name="T78" fmla="*/ 34 w 402"/>
                <a:gd name="T79" fmla="*/ 67 h 448"/>
                <a:gd name="T80" fmla="*/ 30 w 402"/>
                <a:gd name="T81" fmla="*/ 71 h 448"/>
                <a:gd name="T82" fmla="*/ 29 w 402"/>
                <a:gd name="T83" fmla="*/ 75 h 448"/>
                <a:gd name="T84" fmla="*/ 29 w 402"/>
                <a:gd name="T85" fmla="*/ 81 h 448"/>
                <a:gd name="T86" fmla="*/ 32 w 402"/>
                <a:gd name="T87" fmla="*/ 88 h 448"/>
                <a:gd name="T88" fmla="*/ 41 w 402"/>
                <a:gd name="T89" fmla="*/ 92 h 448"/>
                <a:gd name="T90" fmla="*/ 51 w 402"/>
                <a:gd name="T91" fmla="*/ 91 h 448"/>
                <a:gd name="T92" fmla="*/ 60 w 402"/>
                <a:gd name="T93" fmla="*/ 85 h 448"/>
                <a:gd name="T94" fmla="*/ 65 w 402"/>
                <a:gd name="T95" fmla="*/ 78 h 448"/>
                <a:gd name="T96" fmla="*/ 66 w 402"/>
                <a:gd name="T97" fmla="*/ 69 h 448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402"/>
                <a:gd name="T148" fmla="*/ 0 h 448"/>
                <a:gd name="T149" fmla="*/ 402 w 402"/>
                <a:gd name="T150" fmla="*/ 448 h 448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402" h="448">
                  <a:moveTo>
                    <a:pt x="115" y="140"/>
                  </a:moveTo>
                  <a:lnTo>
                    <a:pt x="12" y="122"/>
                  </a:lnTo>
                  <a:lnTo>
                    <a:pt x="16" y="108"/>
                  </a:lnTo>
                  <a:lnTo>
                    <a:pt x="21" y="93"/>
                  </a:lnTo>
                  <a:lnTo>
                    <a:pt x="28" y="80"/>
                  </a:lnTo>
                  <a:lnTo>
                    <a:pt x="34" y="68"/>
                  </a:lnTo>
                  <a:lnTo>
                    <a:pt x="42" y="58"/>
                  </a:lnTo>
                  <a:lnTo>
                    <a:pt x="52" y="47"/>
                  </a:lnTo>
                  <a:lnTo>
                    <a:pt x="61" y="38"/>
                  </a:lnTo>
                  <a:lnTo>
                    <a:pt x="71" y="30"/>
                  </a:lnTo>
                  <a:lnTo>
                    <a:pt x="82" y="24"/>
                  </a:lnTo>
                  <a:lnTo>
                    <a:pt x="95" y="17"/>
                  </a:lnTo>
                  <a:lnTo>
                    <a:pt x="109" y="12"/>
                  </a:lnTo>
                  <a:lnTo>
                    <a:pt x="124" y="8"/>
                  </a:lnTo>
                  <a:lnTo>
                    <a:pt x="140" y="5"/>
                  </a:lnTo>
                  <a:lnTo>
                    <a:pt x="158" y="2"/>
                  </a:lnTo>
                  <a:lnTo>
                    <a:pt x="176" y="1"/>
                  </a:lnTo>
                  <a:lnTo>
                    <a:pt x="197" y="0"/>
                  </a:lnTo>
                  <a:lnTo>
                    <a:pt x="233" y="1"/>
                  </a:lnTo>
                  <a:lnTo>
                    <a:pt x="263" y="5"/>
                  </a:lnTo>
                  <a:lnTo>
                    <a:pt x="276" y="8"/>
                  </a:lnTo>
                  <a:lnTo>
                    <a:pt x="289" y="10"/>
                  </a:lnTo>
                  <a:lnTo>
                    <a:pt x="300" y="14"/>
                  </a:lnTo>
                  <a:lnTo>
                    <a:pt x="310" y="18"/>
                  </a:lnTo>
                  <a:lnTo>
                    <a:pt x="327" y="27"/>
                  </a:lnTo>
                  <a:lnTo>
                    <a:pt x="342" y="39"/>
                  </a:lnTo>
                  <a:lnTo>
                    <a:pt x="347" y="45"/>
                  </a:lnTo>
                  <a:lnTo>
                    <a:pt x="354" y="51"/>
                  </a:lnTo>
                  <a:lnTo>
                    <a:pt x="358" y="58"/>
                  </a:lnTo>
                  <a:lnTo>
                    <a:pt x="361" y="64"/>
                  </a:lnTo>
                  <a:lnTo>
                    <a:pt x="365" y="72"/>
                  </a:lnTo>
                  <a:lnTo>
                    <a:pt x="368" y="80"/>
                  </a:lnTo>
                  <a:lnTo>
                    <a:pt x="371" y="90"/>
                  </a:lnTo>
                  <a:lnTo>
                    <a:pt x="373" y="104"/>
                  </a:lnTo>
                  <a:lnTo>
                    <a:pt x="376" y="131"/>
                  </a:lnTo>
                  <a:lnTo>
                    <a:pt x="377" y="165"/>
                  </a:lnTo>
                  <a:lnTo>
                    <a:pt x="376" y="298"/>
                  </a:lnTo>
                  <a:lnTo>
                    <a:pt x="376" y="324"/>
                  </a:lnTo>
                  <a:lnTo>
                    <a:pt x="377" y="347"/>
                  </a:lnTo>
                  <a:lnTo>
                    <a:pt x="379" y="366"/>
                  </a:lnTo>
                  <a:lnTo>
                    <a:pt x="381" y="381"/>
                  </a:lnTo>
                  <a:lnTo>
                    <a:pt x="385" y="394"/>
                  </a:lnTo>
                  <a:lnTo>
                    <a:pt x="389" y="408"/>
                  </a:lnTo>
                  <a:lnTo>
                    <a:pt x="396" y="423"/>
                  </a:lnTo>
                  <a:lnTo>
                    <a:pt x="402" y="439"/>
                  </a:lnTo>
                  <a:lnTo>
                    <a:pt x="289" y="439"/>
                  </a:lnTo>
                  <a:lnTo>
                    <a:pt x="285" y="424"/>
                  </a:lnTo>
                  <a:lnTo>
                    <a:pt x="279" y="404"/>
                  </a:lnTo>
                  <a:lnTo>
                    <a:pt x="276" y="397"/>
                  </a:lnTo>
                  <a:lnTo>
                    <a:pt x="275" y="391"/>
                  </a:lnTo>
                  <a:lnTo>
                    <a:pt x="260" y="404"/>
                  </a:lnTo>
                  <a:lnTo>
                    <a:pt x="245" y="416"/>
                  </a:lnTo>
                  <a:lnTo>
                    <a:pt x="229" y="425"/>
                  </a:lnTo>
                  <a:lnTo>
                    <a:pt x="213" y="433"/>
                  </a:lnTo>
                  <a:lnTo>
                    <a:pt x="196" y="440"/>
                  </a:lnTo>
                  <a:lnTo>
                    <a:pt x="179" y="445"/>
                  </a:lnTo>
                  <a:lnTo>
                    <a:pt x="161" y="448"/>
                  </a:lnTo>
                  <a:lnTo>
                    <a:pt x="142" y="448"/>
                  </a:lnTo>
                  <a:lnTo>
                    <a:pt x="126" y="448"/>
                  </a:lnTo>
                  <a:lnTo>
                    <a:pt x="111" y="445"/>
                  </a:lnTo>
                  <a:lnTo>
                    <a:pt x="96" y="442"/>
                  </a:lnTo>
                  <a:lnTo>
                    <a:pt x="83" y="439"/>
                  </a:lnTo>
                  <a:lnTo>
                    <a:pt x="70" y="435"/>
                  </a:lnTo>
                  <a:lnTo>
                    <a:pt x="58" y="428"/>
                  </a:lnTo>
                  <a:lnTo>
                    <a:pt x="48" y="420"/>
                  </a:lnTo>
                  <a:lnTo>
                    <a:pt x="38" y="412"/>
                  </a:lnTo>
                  <a:lnTo>
                    <a:pt x="29" y="403"/>
                  </a:lnTo>
                  <a:lnTo>
                    <a:pt x="21" y="393"/>
                  </a:lnTo>
                  <a:lnTo>
                    <a:pt x="15" y="382"/>
                  </a:lnTo>
                  <a:lnTo>
                    <a:pt x="9" y="372"/>
                  </a:lnTo>
                  <a:lnTo>
                    <a:pt x="6" y="360"/>
                  </a:lnTo>
                  <a:lnTo>
                    <a:pt x="2" y="348"/>
                  </a:lnTo>
                  <a:lnTo>
                    <a:pt x="0" y="335"/>
                  </a:lnTo>
                  <a:lnTo>
                    <a:pt x="0" y="322"/>
                  </a:lnTo>
                  <a:lnTo>
                    <a:pt x="0" y="303"/>
                  </a:lnTo>
                  <a:lnTo>
                    <a:pt x="4" y="288"/>
                  </a:lnTo>
                  <a:lnTo>
                    <a:pt x="9" y="272"/>
                  </a:lnTo>
                  <a:lnTo>
                    <a:pt x="17" y="256"/>
                  </a:lnTo>
                  <a:lnTo>
                    <a:pt x="27" y="243"/>
                  </a:lnTo>
                  <a:lnTo>
                    <a:pt x="38" y="231"/>
                  </a:lnTo>
                  <a:lnTo>
                    <a:pt x="52" y="222"/>
                  </a:lnTo>
                  <a:lnTo>
                    <a:pt x="66" y="213"/>
                  </a:lnTo>
                  <a:lnTo>
                    <a:pt x="83" y="206"/>
                  </a:lnTo>
                  <a:lnTo>
                    <a:pt x="104" y="200"/>
                  </a:lnTo>
                  <a:lnTo>
                    <a:pt x="128" y="193"/>
                  </a:lnTo>
                  <a:lnTo>
                    <a:pt x="155" y="186"/>
                  </a:lnTo>
                  <a:lnTo>
                    <a:pt x="192" y="180"/>
                  </a:lnTo>
                  <a:lnTo>
                    <a:pt x="224" y="172"/>
                  </a:lnTo>
                  <a:lnTo>
                    <a:pt x="247" y="165"/>
                  </a:lnTo>
                  <a:lnTo>
                    <a:pt x="266" y="159"/>
                  </a:lnTo>
                  <a:lnTo>
                    <a:pt x="266" y="147"/>
                  </a:lnTo>
                  <a:lnTo>
                    <a:pt x="264" y="133"/>
                  </a:lnTo>
                  <a:lnTo>
                    <a:pt x="262" y="119"/>
                  </a:lnTo>
                  <a:lnTo>
                    <a:pt x="259" y="114"/>
                  </a:lnTo>
                  <a:lnTo>
                    <a:pt x="256" y="109"/>
                  </a:lnTo>
                  <a:lnTo>
                    <a:pt x="254" y="105"/>
                  </a:lnTo>
                  <a:lnTo>
                    <a:pt x="250" y="101"/>
                  </a:lnTo>
                  <a:lnTo>
                    <a:pt x="246" y="97"/>
                  </a:lnTo>
                  <a:lnTo>
                    <a:pt x="239" y="94"/>
                  </a:lnTo>
                  <a:lnTo>
                    <a:pt x="234" y="93"/>
                  </a:lnTo>
                  <a:lnTo>
                    <a:pt x="226" y="90"/>
                  </a:lnTo>
                  <a:lnTo>
                    <a:pt x="209" y="88"/>
                  </a:lnTo>
                  <a:lnTo>
                    <a:pt x="189" y="87"/>
                  </a:lnTo>
                  <a:lnTo>
                    <a:pt x="175" y="88"/>
                  </a:lnTo>
                  <a:lnTo>
                    <a:pt x="162" y="90"/>
                  </a:lnTo>
                  <a:lnTo>
                    <a:pt x="151" y="93"/>
                  </a:lnTo>
                  <a:lnTo>
                    <a:pt x="142" y="98"/>
                  </a:lnTo>
                  <a:lnTo>
                    <a:pt x="134" y="106"/>
                  </a:lnTo>
                  <a:lnTo>
                    <a:pt x="126" y="115"/>
                  </a:lnTo>
                  <a:lnTo>
                    <a:pt x="120" y="127"/>
                  </a:lnTo>
                  <a:lnTo>
                    <a:pt x="115" y="140"/>
                  </a:lnTo>
                  <a:close/>
                  <a:moveTo>
                    <a:pt x="266" y="232"/>
                  </a:moveTo>
                  <a:lnTo>
                    <a:pt x="254" y="236"/>
                  </a:lnTo>
                  <a:lnTo>
                    <a:pt x="238" y="240"/>
                  </a:lnTo>
                  <a:lnTo>
                    <a:pt x="218" y="245"/>
                  </a:lnTo>
                  <a:lnTo>
                    <a:pt x="197" y="249"/>
                  </a:lnTo>
                  <a:lnTo>
                    <a:pt x="175" y="255"/>
                  </a:lnTo>
                  <a:lnTo>
                    <a:pt x="158" y="260"/>
                  </a:lnTo>
                  <a:lnTo>
                    <a:pt x="145" y="265"/>
                  </a:lnTo>
                  <a:lnTo>
                    <a:pt x="136" y="269"/>
                  </a:lnTo>
                  <a:lnTo>
                    <a:pt x="130" y="274"/>
                  </a:lnTo>
                  <a:lnTo>
                    <a:pt x="125" y="278"/>
                  </a:lnTo>
                  <a:lnTo>
                    <a:pt x="121" y="282"/>
                  </a:lnTo>
                  <a:lnTo>
                    <a:pt x="118" y="288"/>
                  </a:lnTo>
                  <a:lnTo>
                    <a:pt x="116" y="293"/>
                  </a:lnTo>
                  <a:lnTo>
                    <a:pt x="115" y="298"/>
                  </a:lnTo>
                  <a:lnTo>
                    <a:pt x="113" y="303"/>
                  </a:lnTo>
                  <a:lnTo>
                    <a:pt x="113" y="310"/>
                  </a:lnTo>
                  <a:lnTo>
                    <a:pt x="115" y="322"/>
                  </a:lnTo>
                  <a:lnTo>
                    <a:pt x="117" y="332"/>
                  </a:lnTo>
                  <a:lnTo>
                    <a:pt x="122" y="341"/>
                  </a:lnTo>
                  <a:lnTo>
                    <a:pt x="130" y="351"/>
                  </a:lnTo>
                  <a:lnTo>
                    <a:pt x="141" y="358"/>
                  </a:lnTo>
                  <a:lnTo>
                    <a:pt x="151" y="364"/>
                  </a:lnTo>
                  <a:lnTo>
                    <a:pt x="163" y="368"/>
                  </a:lnTo>
                  <a:lnTo>
                    <a:pt x="176" y="368"/>
                  </a:lnTo>
                  <a:lnTo>
                    <a:pt x="191" y="366"/>
                  </a:lnTo>
                  <a:lnTo>
                    <a:pt x="206" y="364"/>
                  </a:lnTo>
                  <a:lnTo>
                    <a:pt x="221" y="357"/>
                  </a:lnTo>
                  <a:lnTo>
                    <a:pt x="234" y="348"/>
                  </a:lnTo>
                  <a:lnTo>
                    <a:pt x="243" y="340"/>
                  </a:lnTo>
                  <a:lnTo>
                    <a:pt x="251" y="331"/>
                  </a:lnTo>
                  <a:lnTo>
                    <a:pt x="258" y="322"/>
                  </a:lnTo>
                  <a:lnTo>
                    <a:pt x="262" y="310"/>
                  </a:lnTo>
                  <a:lnTo>
                    <a:pt x="263" y="302"/>
                  </a:lnTo>
                  <a:lnTo>
                    <a:pt x="264" y="289"/>
                  </a:lnTo>
                  <a:lnTo>
                    <a:pt x="266" y="274"/>
                  </a:lnTo>
                  <a:lnTo>
                    <a:pt x="266" y="255"/>
                  </a:lnTo>
                  <a:lnTo>
                    <a:pt x="266" y="232"/>
                  </a:lnTo>
                  <a:close/>
                </a:path>
              </a:pathLst>
            </a:custGeom>
            <a:solidFill>
              <a:srgbClr val="0C0C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R"/>
            </a:p>
          </p:txBody>
        </p:sp>
        <p:sp>
          <p:nvSpPr>
            <p:cNvPr id="191502" name="Rectangle 18"/>
            <p:cNvSpPr>
              <a:spLocks noChangeArrowheads="1"/>
            </p:cNvSpPr>
            <p:nvPr/>
          </p:nvSpPr>
          <p:spPr bwMode="auto">
            <a:xfrm>
              <a:off x="3017" y="1072"/>
              <a:ext cx="28" cy="147"/>
            </a:xfrm>
            <a:prstGeom prst="rect">
              <a:avLst/>
            </a:prstGeom>
            <a:solidFill>
              <a:srgbClr val="0C0C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ts val="300"/>
                </a:spcBef>
                <a:buClr>
                  <a:srgbClr val="A04DA3"/>
                </a:buClr>
                <a:buFont typeface="Georgia" panose="02040502050405020303" pitchFamily="18" charset="0"/>
                <a:buChar char="•"/>
                <a:defRPr sz="28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>
                <a:spcBef>
                  <a:spcPts val="300"/>
                </a:spcBef>
                <a:buClr>
                  <a:schemeClr val="accent2"/>
                </a:buClr>
                <a:buFont typeface="Georgia" panose="02040502050405020303" pitchFamily="18" charset="0"/>
                <a:buChar char="▫"/>
                <a:defRPr sz="2600">
                  <a:solidFill>
                    <a:schemeClr val="accent2"/>
                  </a:solidFill>
                  <a:latin typeface="Georgia" panose="02040502050405020303" pitchFamily="18" charset="0"/>
                </a:defRPr>
              </a:lvl2pPr>
              <a:lvl3pPr marL="1143000" indent="-228600">
                <a:spcBef>
                  <a:spcPts val="300"/>
                </a:spcBef>
                <a:buClr>
                  <a:schemeClr val="accent1"/>
                </a:buClr>
                <a:buFont typeface="Wingdings 2" panose="05020102010507070707" pitchFamily="18" charset="2"/>
                <a:buChar char=""/>
                <a:defRPr sz="2400">
                  <a:solidFill>
                    <a:schemeClr val="accent1"/>
                  </a:solidFill>
                  <a:latin typeface="Georgia" panose="02040502050405020303" pitchFamily="18" charset="0"/>
                </a:defRPr>
              </a:lvl3pPr>
              <a:lvl4pPr marL="1600200" indent="-228600">
                <a:spcBef>
                  <a:spcPts val="300"/>
                </a:spcBef>
                <a:buClr>
                  <a:schemeClr val="accent1"/>
                </a:buClr>
                <a:buFont typeface="Wingdings 2" panose="05020102010507070707" pitchFamily="18" charset="2"/>
                <a:buChar char=""/>
                <a:defRPr sz="2200">
                  <a:solidFill>
                    <a:schemeClr val="accent1"/>
                  </a:solidFill>
                  <a:latin typeface="Georgia" panose="02040502050405020303" pitchFamily="18" charset="0"/>
                </a:defRPr>
              </a:lvl4pPr>
              <a:lvl5pPr marL="2057400" indent="-228600">
                <a:spcBef>
                  <a:spcPts val="300"/>
                </a:spcBef>
                <a:buClr>
                  <a:srgbClr val="A04DA3"/>
                </a:buClr>
                <a:buFont typeface="Georgia" panose="02040502050405020303" pitchFamily="18" charset="0"/>
                <a:buChar char="▫"/>
                <a:defRPr sz="2000">
                  <a:solidFill>
                    <a:srgbClr val="A04DA3"/>
                  </a:solidFill>
                  <a:latin typeface="Georgia" panose="02040502050405020303" pitchFamily="18" charset="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rgbClr val="A04DA3"/>
                </a:buClr>
                <a:buFont typeface="Georgia" panose="02040502050405020303" pitchFamily="18" charset="0"/>
                <a:buChar char="▫"/>
                <a:defRPr sz="2000">
                  <a:solidFill>
                    <a:srgbClr val="A04DA3"/>
                  </a:solidFill>
                  <a:latin typeface="Georgia" panose="02040502050405020303" pitchFamily="18" charset="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rgbClr val="A04DA3"/>
                </a:buClr>
                <a:buFont typeface="Georgia" panose="02040502050405020303" pitchFamily="18" charset="0"/>
                <a:buChar char="▫"/>
                <a:defRPr sz="2000">
                  <a:solidFill>
                    <a:srgbClr val="A04DA3"/>
                  </a:solidFill>
                  <a:latin typeface="Georgia" panose="02040502050405020303" pitchFamily="18" charset="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rgbClr val="A04DA3"/>
                </a:buClr>
                <a:buFont typeface="Georgia" panose="02040502050405020303" pitchFamily="18" charset="0"/>
                <a:buChar char="▫"/>
                <a:defRPr sz="2000">
                  <a:solidFill>
                    <a:srgbClr val="A04DA3"/>
                  </a:solidFill>
                  <a:latin typeface="Georgia" panose="02040502050405020303" pitchFamily="18" charset="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rgbClr val="A04DA3"/>
                </a:buClr>
                <a:buFont typeface="Georgia" panose="02040502050405020303" pitchFamily="18" charset="0"/>
                <a:buChar char="▫"/>
                <a:defRPr sz="2000">
                  <a:solidFill>
                    <a:srgbClr val="A04DA3"/>
                  </a:solidFill>
                  <a:latin typeface="Georgia" panose="02040502050405020303" pitchFamily="18" charset="0"/>
                </a:defRPr>
              </a:lvl9pPr>
            </a:lstStyle>
            <a:p>
              <a:pPr>
                <a:spcBef>
                  <a:spcPct val="0"/>
                </a:spcBef>
                <a:buClrTx/>
                <a:buFontTx/>
                <a:buNone/>
              </a:pPr>
              <a:endParaRPr lang="es-PR" altLang="es-PR" sz="2400" b="0">
                <a:latin typeface="Times New Roman" panose="02020603050405020304" pitchFamily="18" charset="0"/>
              </a:endParaRPr>
            </a:p>
          </p:txBody>
        </p:sp>
        <p:sp>
          <p:nvSpPr>
            <p:cNvPr id="191503" name="Freeform 19"/>
            <p:cNvSpPr>
              <a:spLocks/>
            </p:cNvSpPr>
            <p:nvPr/>
          </p:nvSpPr>
          <p:spPr bwMode="auto">
            <a:xfrm>
              <a:off x="2031" y="1265"/>
              <a:ext cx="52" cy="194"/>
            </a:xfrm>
            <a:custGeom>
              <a:avLst/>
              <a:gdLst>
                <a:gd name="T0" fmla="*/ 52 w 206"/>
                <a:gd name="T1" fmla="*/ 194 h 775"/>
                <a:gd name="T2" fmla="*/ 32 w 206"/>
                <a:gd name="T3" fmla="*/ 194 h 775"/>
                <a:gd name="T4" fmla="*/ 28 w 206"/>
                <a:gd name="T5" fmla="*/ 188 h 775"/>
                <a:gd name="T6" fmla="*/ 25 w 206"/>
                <a:gd name="T7" fmla="*/ 182 h 775"/>
                <a:gd name="T8" fmla="*/ 21 w 206"/>
                <a:gd name="T9" fmla="*/ 176 h 775"/>
                <a:gd name="T10" fmla="*/ 18 w 206"/>
                <a:gd name="T11" fmla="*/ 170 h 775"/>
                <a:gd name="T12" fmla="*/ 16 w 206"/>
                <a:gd name="T13" fmla="*/ 164 h 775"/>
                <a:gd name="T14" fmla="*/ 13 w 206"/>
                <a:gd name="T15" fmla="*/ 158 h 775"/>
                <a:gd name="T16" fmla="*/ 11 w 206"/>
                <a:gd name="T17" fmla="*/ 152 h 775"/>
                <a:gd name="T18" fmla="*/ 8 w 206"/>
                <a:gd name="T19" fmla="*/ 146 h 775"/>
                <a:gd name="T20" fmla="*/ 6 w 206"/>
                <a:gd name="T21" fmla="*/ 139 h 775"/>
                <a:gd name="T22" fmla="*/ 5 w 206"/>
                <a:gd name="T23" fmla="*/ 133 h 775"/>
                <a:gd name="T24" fmla="*/ 3 w 206"/>
                <a:gd name="T25" fmla="*/ 127 h 775"/>
                <a:gd name="T26" fmla="*/ 2 w 206"/>
                <a:gd name="T27" fmla="*/ 121 h 775"/>
                <a:gd name="T28" fmla="*/ 1 w 206"/>
                <a:gd name="T29" fmla="*/ 115 h 775"/>
                <a:gd name="T30" fmla="*/ 1 w 206"/>
                <a:gd name="T31" fmla="*/ 109 h 775"/>
                <a:gd name="T32" fmla="*/ 0 w 206"/>
                <a:gd name="T33" fmla="*/ 103 h 775"/>
                <a:gd name="T34" fmla="*/ 0 w 206"/>
                <a:gd name="T35" fmla="*/ 97 h 775"/>
                <a:gd name="T36" fmla="*/ 0 w 206"/>
                <a:gd name="T37" fmla="*/ 90 h 775"/>
                <a:gd name="T38" fmla="*/ 1 w 206"/>
                <a:gd name="T39" fmla="*/ 83 h 775"/>
                <a:gd name="T40" fmla="*/ 2 w 206"/>
                <a:gd name="T41" fmla="*/ 76 h 775"/>
                <a:gd name="T42" fmla="*/ 3 w 206"/>
                <a:gd name="T43" fmla="*/ 69 h 775"/>
                <a:gd name="T44" fmla="*/ 4 w 206"/>
                <a:gd name="T45" fmla="*/ 62 h 775"/>
                <a:gd name="T46" fmla="*/ 6 w 206"/>
                <a:gd name="T47" fmla="*/ 55 h 775"/>
                <a:gd name="T48" fmla="*/ 8 w 206"/>
                <a:gd name="T49" fmla="*/ 48 h 775"/>
                <a:gd name="T50" fmla="*/ 10 w 206"/>
                <a:gd name="T51" fmla="*/ 42 h 775"/>
                <a:gd name="T52" fmla="*/ 13 w 206"/>
                <a:gd name="T53" fmla="*/ 36 h 775"/>
                <a:gd name="T54" fmla="*/ 15 w 206"/>
                <a:gd name="T55" fmla="*/ 31 h 775"/>
                <a:gd name="T56" fmla="*/ 18 w 206"/>
                <a:gd name="T57" fmla="*/ 25 h 775"/>
                <a:gd name="T58" fmla="*/ 20 w 206"/>
                <a:gd name="T59" fmla="*/ 20 h 775"/>
                <a:gd name="T60" fmla="*/ 23 w 206"/>
                <a:gd name="T61" fmla="*/ 15 h 775"/>
                <a:gd name="T62" fmla="*/ 26 w 206"/>
                <a:gd name="T63" fmla="*/ 10 h 775"/>
                <a:gd name="T64" fmla="*/ 29 w 206"/>
                <a:gd name="T65" fmla="*/ 5 h 775"/>
                <a:gd name="T66" fmla="*/ 33 w 206"/>
                <a:gd name="T67" fmla="*/ 0 h 775"/>
                <a:gd name="T68" fmla="*/ 52 w 206"/>
                <a:gd name="T69" fmla="*/ 0 h 775"/>
                <a:gd name="T70" fmla="*/ 49 w 206"/>
                <a:gd name="T71" fmla="*/ 8 h 775"/>
                <a:gd name="T72" fmla="*/ 45 w 206"/>
                <a:gd name="T73" fmla="*/ 15 h 775"/>
                <a:gd name="T74" fmla="*/ 43 w 206"/>
                <a:gd name="T75" fmla="*/ 22 h 775"/>
                <a:gd name="T76" fmla="*/ 40 w 206"/>
                <a:gd name="T77" fmla="*/ 28 h 775"/>
                <a:gd name="T78" fmla="*/ 38 w 206"/>
                <a:gd name="T79" fmla="*/ 35 h 775"/>
                <a:gd name="T80" fmla="*/ 36 w 206"/>
                <a:gd name="T81" fmla="*/ 41 h 775"/>
                <a:gd name="T82" fmla="*/ 34 w 206"/>
                <a:gd name="T83" fmla="*/ 47 h 775"/>
                <a:gd name="T84" fmla="*/ 33 w 206"/>
                <a:gd name="T85" fmla="*/ 52 h 775"/>
                <a:gd name="T86" fmla="*/ 32 w 206"/>
                <a:gd name="T87" fmla="*/ 58 h 775"/>
                <a:gd name="T88" fmla="*/ 31 w 206"/>
                <a:gd name="T89" fmla="*/ 63 h 775"/>
                <a:gd name="T90" fmla="*/ 30 w 206"/>
                <a:gd name="T91" fmla="*/ 69 h 775"/>
                <a:gd name="T92" fmla="*/ 29 w 206"/>
                <a:gd name="T93" fmla="*/ 74 h 775"/>
                <a:gd name="T94" fmla="*/ 28 w 206"/>
                <a:gd name="T95" fmla="*/ 80 h 775"/>
                <a:gd name="T96" fmla="*/ 28 w 206"/>
                <a:gd name="T97" fmla="*/ 86 h 775"/>
                <a:gd name="T98" fmla="*/ 28 w 206"/>
                <a:gd name="T99" fmla="*/ 92 h 775"/>
                <a:gd name="T100" fmla="*/ 28 w 206"/>
                <a:gd name="T101" fmla="*/ 98 h 775"/>
                <a:gd name="T102" fmla="*/ 28 w 206"/>
                <a:gd name="T103" fmla="*/ 106 h 775"/>
                <a:gd name="T104" fmla="*/ 28 w 206"/>
                <a:gd name="T105" fmla="*/ 114 h 775"/>
                <a:gd name="T106" fmla="*/ 29 w 206"/>
                <a:gd name="T107" fmla="*/ 123 h 775"/>
                <a:gd name="T108" fmla="*/ 31 w 206"/>
                <a:gd name="T109" fmla="*/ 131 h 775"/>
                <a:gd name="T110" fmla="*/ 33 w 206"/>
                <a:gd name="T111" fmla="*/ 140 h 775"/>
                <a:gd name="T112" fmla="*/ 35 w 206"/>
                <a:gd name="T113" fmla="*/ 149 h 775"/>
                <a:gd name="T114" fmla="*/ 37 w 206"/>
                <a:gd name="T115" fmla="*/ 156 h 775"/>
                <a:gd name="T116" fmla="*/ 39 w 206"/>
                <a:gd name="T117" fmla="*/ 164 h 775"/>
                <a:gd name="T118" fmla="*/ 41 w 206"/>
                <a:gd name="T119" fmla="*/ 170 h 775"/>
                <a:gd name="T120" fmla="*/ 44 w 206"/>
                <a:gd name="T121" fmla="*/ 177 h 775"/>
                <a:gd name="T122" fmla="*/ 47 w 206"/>
                <a:gd name="T123" fmla="*/ 185 h 775"/>
                <a:gd name="T124" fmla="*/ 52 w 206"/>
                <a:gd name="T125" fmla="*/ 194 h 775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206"/>
                <a:gd name="T190" fmla="*/ 0 h 775"/>
                <a:gd name="T191" fmla="*/ 206 w 206"/>
                <a:gd name="T192" fmla="*/ 775 h 775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206" h="775">
                  <a:moveTo>
                    <a:pt x="205" y="775"/>
                  </a:moveTo>
                  <a:lnTo>
                    <a:pt x="127" y="775"/>
                  </a:lnTo>
                  <a:lnTo>
                    <a:pt x="112" y="753"/>
                  </a:lnTo>
                  <a:lnTo>
                    <a:pt x="99" y="729"/>
                  </a:lnTo>
                  <a:lnTo>
                    <a:pt x="85" y="704"/>
                  </a:lnTo>
                  <a:lnTo>
                    <a:pt x="72" y="680"/>
                  </a:lnTo>
                  <a:lnTo>
                    <a:pt x="62" y="657"/>
                  </a:lnTo>
                  <a:lnTo>
                    <a:pt x="51" y="632"/>
                  </a:lnTo>
                  <a:lnTo>
                    <a:pt x="42" y="607"/>
                  </a:lnTo>
                  <a:lnTo>
                    <a:pt x="33" y="582"/>
                  </a:lnTo>
                  <a:lnTo>
                    <a:pt x="25" y="557"/>
                  </a:lnTo>
                  <a:lnTo>
                    <a:pt x="18" y="532"/>
                  </a:lnTo>
                  <a:lnTo>
                    <a:pt x="13" y="507"/>
                  </a:lnTo>
                  <a:lnTo>
                    <a:pt x="9" y="483"/>
                  </a:lnTo>
                  <a:lnTo>
                    <a:pt x="5" y="458"/>
                  </a:lnTo>
                  <a:lnTo>
                    <a:pt x="3" y="435"/>
                  </a:lnTo>
                  <a:lnTo>
                    <a:pt x="1" y="411"/>
                  </a:lnTo>
                  <a:lnTo>
                    <a:pt x="0" y="388"/>
                  </a:lnTo>
                  <a:lnTo>
                    <a:pt x="1" y="359"/>
                  </a:lnTo>
                  <a:lnTo>
                    <a:pt x="3" y="330"/>
                  </a:lnTo>
                  <a:lnTo>
                    <a:pt x="7" y="302"/>
                  </a:lnTo>
                  <a:lnTo>
                    <a:pt x="11" y="275"/>
                  </a:lnTo>
                  <a:lnTo>
                    <a:pt x="16" y="247"/>
                  </a:lnTo>
                  <a:lnTo>
                    <a:pt x="24" y="219"/>
                  </a:lnTo>
                  <a:lnTo>
                    <a:pt x="32" y="193"/>
                  </a:lnTo>
                  <a:lnTo>
                    <a:pt x="41" y="167"/>
                  </a:lnTo>
                  <a:lnTo>
                    <a:pt x="50" y="145"/>
                  </a:lnTo>
                  <a:lnTo>
                    <a:pt x="59" y="122"/>
                  </a:lnTo>
                  <a:lnTo>
                    <a:pt x="70" y="101"/>
                  </a:lnTo>
                  <a:lnTo>
                    <a:pt x="80" y="80"/>
                  </a:lnTo>
                  <a:lnTo>
                    <a:pt x="91" y="59"/>
                  </a:lnTo>
                  <a:lnTo>
                    <a:pt x="103" y="40"/>
                  </a:lnTo>
                  <a:lnTo>
                    <a:pt x="116" y="20"/>
                  </a:lnTo>
                  <a:lnTo>
                    <a:pt x="129" y="0"/>
                  </a:lnTo>
                  <a:lnTo>
                    <a:pt x="206" y="0"/>
                  </a:lnTo>
                  <a:lnTo>
                    <a:pt x="193" y="30"/>
                  </a:lnTo>
                  <a:lnTo>
                    <a:pt x="180" y="59"/>
                  </a:lnTo>
                  <a:lnTo>
                    <a:pt x="170" y="87"/>
                  </a:lnTo>
                  <a:lnTo>
                    <a:pt x="159" y="113"/>
                  </a:lnTo>
                  <a:lnTo>
                    <a:pt x="150" y="139"/>
                  </a:lnTo>
                  <a:lnTo>
                    <a:pt x="142" y="163"/>
                  </a:lnTo>
                  <a:lnTo>
                    <a:pt x="135" y="187"/>
                  </a:lnTo>
                  <a:lnTo>
                    <a:pt x="130" y="208"/>
                  </a:lnTo>
                  <a:lnTo>
                    <a:pt x="125" y="230"/>
                  </a:lnTo>
                  <a:lnTo>
                    <a:pt x="121" y="252"/>
                  </a:lnTo>
                  <a:lnTo>
                    <a:pt x="117" y="275"/>
                  </a:lnTo>
                  <a:lnTo>
                    <a:pt x="114" y="297"/>
                  </a:lnTo>
                  <a:lnTo>
                    <a:pt x="112" y="319"/>
                  </a:lnTo>
                  <a:lnTo>
                    <a:pt x="110" y="343"/>
                  </a:lnTo>
                  <a:lnTo>
                    <a:pt x="109" y="367"/>
                  </a:lnTo>
                  <a:lnTo>
                    <a:pt x="109" y="390"/>
                  </a:lnTo>
                  <a:lnTo>
                    <a:pt x="110" y="423"/>
                  </a:lnTo>
                  <a:lnTo>
                    <a:pt x="112" y="457"/>
                  </a:lnTo>
                  <a:lnTo>
                    <a:pt x="116" y="491"/>
                  </a:lnTo>
                  <a:lnTo>
                    <a:pt x="121" y="525"/>
                  </a:lnTo>
                  <a:lnTo>
                    <a:pt x="129" y="560"/>
                  </a:lnTo>
                  <a:lnTo>
                    <a:pt x="137" y="594"/>
                  </a:lnTo>
                  <a:lnTo>
                    <a:pt x="145" y="625"/>
                  </a:lnTo>
                  <a:lnTo>
                    <a:pt x="155" y="657"/>
                  </a:lnTo>
                  <a:lnTo>
                    <a:pt x="164" y="680"/>
                  </a:lnTo>
                  <a:lnTo>
                    <a:pt x="175" y="708"/>
                  </a:lnTo>
                  <a:lnTo>
                    <a:pt x="188" y="740"/>
                  </a:lnTo>
                  <a:lnTo>
                    <a:pt x="205" y="775"/>
                  </a:lnTo>
                  <a:close/>
                </a:path>
              </a:pathLst>
            </a:custGeom>
            <a:solidFill>
              <a:srgbClr val="0C0C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R"/>
            </a:p>
          </p:txBody>
        </p:sp>
        <p:sp>
          <p:nvSpPr>
            <p:cNvPr id="191504" name="Freeform 20"/>
            <p:cNvSpPr>
              <a:spLocks/>
            </p:cNvSpPr>
            <p:nvPr/>
          </p:nvSpPr>
          <p:spPr bwMode="auto">
            <a:xfrm>
              <a:off x="2097" y="1265"/>
              <a:ext cx="120" cy="153"/>
            </a:xfrm>
            <a:custGeom>
              <a:avLst/>
              <a:gdLst>
                <a:gd name="T0" fmla="*/ 30 w 481"/>
                <a:gd name="T1" fmla="*/ 107 h 612"/>
                <a:gd name="T2" fmla="*/ 36 w 481"/>
                <a:gd name="T3" fmla="*/ 117 h 612"/>
                <a:gd name="T4" fmla="*/ 44 w 481"/>
                <a:gd name="T5" fmla="*/ 124 h 612"/>
                <a:gd name="T6" fmla="*/ 55 w 481"/>
                <a:gd name="T7" fmla="*/ 128 h 612"/>
                <a:gd name="T8" fmla="*/ 68 w 481"/>
                <a:gd name="T9" fmla="*/ 128 h 612"/>
                <a:gd name="T10" fmla="*/ 79 w 481"/>
                <a:gd name="T11" fmla="*/ 125 h 612"/>
                <a:gd name="T12" fmla="*/ 86 w 481"/>
                <a:gd name="T13" fmla="*/ 119 h 612"/>
                <a:gd name="T14" fmla="*/ 90 w 481"/>
                <a:gd name="T15" fmla="*/ 111 h 612"/>
                <a:gd name="T16" fmla="*/ 89 w 481"/>
                <a:gd name="T17" fmla="*/ 103 h 612"/>
                <a:gd name="T18" fmla="*/ 83 w 481"/>
                <a:gd name="T19" fmla="*/ 95 h 612"/>
                <a:gd name="T20" fmla="*/ 68 w 481"/>
                <a:gd name="T21" fmla="*/ 90 h 612"/>
                <a:gd name="T22" fmla="*/ 41 w 481"/>
                <a:gd name="T23" fmla="*/ 83 h 612"/>
                <a:gd name="T24" fmla="*/ 24 w 481"/>
                <a:gd name="T25" fmla="*/ 75 h 612"/>
                <a:gd name="T26" fmla="*/ 13 w 481"/>
                <a:gd name="T27" fmla="*/ 65 h 612"/>
                <a:gd name="T28" fmla="*/ 6 w 481"/>
                <a:gd name="T29" fmla="*/ 50 h 612"/>
                <a:gd name="T30" fmla="*/ 5 w 481"/>
                <a:gd name="T31" fmla="*/ 36 h 612"/>
                <a:gd name="T32" fmla="*/ 9 w 481"/>
                <a:gd name="T33" fmla="*/ 25 h 612"/>
                <a:gd name="T34" fmla="*/ 15 w 481"/>
                <a:gd name="T35" fmla="*/ 16 h 612"/>
                <a:gd name="T36" fmla="*/ 24 w 481"/>
                <a:gd name="T37" fmla="*/ 8 h 612"/>
                <a:gd name="T38" fmla="*/ 36 w 481"/>
                <a:gd name="T39" fmla="*/ 3 h 612"/>
                <a:gd name="T40" fmla="*/ 51 w 481"/>
                <a:gd name="T41" fmla="*/ 0 h 612"/>
                <a:gd name="T42" fmla="*/ 72 w 481"/>
                <a:gd name="T43" fmla="*/ 1 h 612"/>
                <a:gd name="T44" fmla="*/ 93 w 481"/>
                <a:gd name="T45" fmla="*/ 7 h 612"/>
                <a:gd name="T46" fmla="*/ 107 w 481"/>
                <a:gd name="T47" fmla="*/ 19 h 612"/>
                <a:gd name="T48" fmla="*/ 114 w 481"/>
                <a:gd name="T49" fmla="*/ 35 h 612"/>
                <a:gd name="T50" fmla="*/ 85 w 481"/>
                <a:gd name="T51" fmla="*/ 43 h 612"/>
                <a:gd name="T52" fmla="*/ 82 w 481"/>
                <a:gd name="T53" fmla="*/ 35 h 612"/>
                <a:gd name="T54" fmla="*/ 76 w 481"/>
                <a:gd name="T55" fmla="*/ 29 h 612"/>
                <a:gd name="T56" fmla="*/ 67 w 481"/>
                <a:gd name="T57" fmla="*/ 26 h 612"/>
                <a:gd name="T58" fmla="*/ 56 w 481"/>
                <a:gd name="T59" fmla="*/ 25 h 612"/>
                <a:gd name="T60" fmla="*/ 45 w 481"/>
                <a:gd name="T61" fmla="*/ 27 h 612"/>
                <a:gd name="T62" fmla="*/ 36 w 481"/>
                <a:gd name="T63" fmla="*/ 32 h 612"/>
                <a:gd name="T64" fmla="*/ 34 w 481"/>
                <a:gd name="T65" fmla="*/ 42 h 612"/>
                <a:gd name="T66" fmla="*/ 40 w 481"/>
                <a:gd name="T67" fmla="*/ 50 h 612"/>
                <a:gd name="T68" fmla="*/ 56 w 481"/>
                <a:gd name="T69" fmla="*/ 56 h 612"/>
                <a:gd name="T70" fmla="*/ 92 w 481"/>
                <a:gd name="T71" fmla="*/ 66 h 612"/>
                <a:gd name="T72" fmla="*/ 105 w 481"/>
                <a:gd name="T73" fmla="*/ 74 h 612"/>
                <a:gd name="T74" fmla="*/ 112 w 481"/>
                <a:gd name="T75" fmla="*/ 82 h 612"/>
                <a:gd name="T76" fmla="*/ 118 w 481"/>
                <a:gd name="T77" fmla="*/ 92 h 612"/>
                <a:gd name="T78" fmla="*/ 120 w 481"/>
                <a:gd name="T79" fmla="*/ 104 h 612"/>
                <a:gd name="T80" fmla="*/ 119 w 481"/>
                <a:gd name="T81" fmla="*/ 117 h 612"/>
                <a:gd name="T82" fmla="*/ 114 w 481"/>
                <a:gd name="T83" fmla="*/ 129 h 612"/>
                <a:gd name="T84" fmla="*/ 107 w 481"/>
                <a:gd name="T85" fmla="*/ 139 h 612"/>
                <a:gd name="T86" fmla="*/ 96 w 481"/>
                <a:gd name="T87" fmla="*/ 146 h 612"/>
                <a:gd name="T88" fmla="*/ 82 w 481"/>
                <a:gd name="T89" fmla="*/ 151 h 612"/>
                <a:gd name="T90" fmla="*/ 65 w 481"/>
                <a:gd name="T91" fmla="*/ 153 h 612"/>
                <a:gd name="T92" fmla="*/ 42 w 481"/>
                <a:gd name="T93" fmla="*/ 151 h 612"/>
                <a:gd name="T94" fmla="*/ 21 w 481"/>
                <a:gd name="T95" fmla="*/ 143 h 612"/>
                <a:gd name="T96" fmla="*/ 8 w 481"/>
                <a:gd name="T97" fmla="*/ 129 h 612"/>
                <a:gd name="T98" fmla="*/ 1 w 481"/>
                <a:gd name="T99" fmla="*/ 109 h 612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481"/>
                <a:gd name="T151" fmla="*/ 0 h 612"/>
                <a:gd name="T152" fmla="*/ 481 w 481"/>
                <a:gd name="T153" fmla="*/ 612 h 612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481" h="612">
                  <a:moveTo>
                    <a:pt x="0" y="410"/>
                  </a:moveTo>
                  <a:lnTo>
                    <a:pt x="115" y="398"/>
                  </a:lnTo>
                  <a:lnTo>
                    <a:pt x="118" y="413"/>
                  </a:lnTo>
                  <a:lnTo>
                    <a:pt x="122" y="426"/>
                  </a:lnTo>
                  <a:lnTo>
                    <a:pt x="127" y="437"/>
                  </a:lnTo>
                  <a:lnTo>
                    <a:pt x="131" y="449"/>
                  </a:lnTo>
                  <a:lnTo>
                    <a:pt x="138" y="458"/>
                  </a:lnTo>
                  <a:lnTo>
                    <a:pt x="143" y="468"/>
                  </a:lnTo>
                  <a:lnTo>
                    <a:pt x="151" y="477"/>
                  </a:lnTo>
                  <a:lnTo>
                    <a:pt x="159" y="483"/>
                  </a:lnTo>
                  <a:lnTo>
                    <a:pt x="167" y="490"/>
                  </a:lnTo>
                  <a:lnTo>
                    <a:pt x="176" y="497"/>
                  </a:lnTo>
                  <a:lnTo>
                    <a:pt x="185" y="501"/>
                  </a:lnTo>
                  <a:lnTo>
                    <a:pt x="195" y="504"/>
                  </a:lnTo>
                  <a:lnTo>
                    <a:pt x="207" y="507"/>
                  </a:lnTo>
                  <a:lnTo>
                    <a:pt x="219" y="510"/>
                  </a:lnTo>
                  <a:lnTo>
                    <a:pt x="231" y="511"/>
                  </a:lnTo>
                  <a:lnTo>
                    <a:pt x="244" y="511"/>
                  </a:lnTo>
                  <a:lnTo>
                    <a:pt x="259" y="511"/>
                  </a:lnTo>
                  <a:lnTo>
                    <a:pt x="272" y="510"/>
                  </a:lnTo>
                  <a:lnTo>
                    <a:pt x="284" y="508"/>
                  </a:lnTo>
                  <a:lnTo>
                    <a:pt x="295" y="506"/>
                  </a:lnTo>
                  <a:lnTo>
                    <a:pt x="306" y="502"/>
                  </a:lnTo>
                  <a:lnTo>
                    <a:pt x="315" y="498"/>
                  </a:lnTo>
                  <a:lnTo>
                    <a:pt x="324" y="493"/>
                  </a:lnTo>
                  <a:lnTo>
                    <a:pt x="332" y="487"/>
                  </a:lnTo>
                  <a:lnTo>
                    <a:pt x="339" y="481"/>
                  </a:lnTo>
                  <a:lnTo>
                    <a:pt x="344" y="474"/>
                  </a:lnTo>
                  <a:lnTo>
                    <a:pt x="349" y="468"/>
                  </a:lnTo>
                  <a:lnTo>
                    <a:pt x="353" y="460"/>
                  </a:lnTo>
                  <a:lnTo>
                    <a:pt x="357" y="453"/>
                  </a:lnTo>
                  <a:lnTo>
                    <a:pt x="360" y="445"/>
                  </a:lnTo>
                  <a:lnTo>
                    <a:pt x="361" y="437"/>
                  </a:lnTo>
                  <a:lnTo>
                    <a:pt x="361" y="430"/>
                  </a:lnTo>
                  <a:lnTo>
                    <a:pt x="360" y="420"/>
                  </a:lnTo>
                  <a:lnTo>
                    <a:pt x="358" y="410"/>
                  </a:lnTo>
                  <a:lnTo>
                    <a:pt x="354" y="402"/>
                  </a:lnTo>
                  <a:lnTo>
                    <a:pt x="349" y="394"/>
                  </a:lnTo>
                  <a:lnTo>
                    <a:pt x="341" y="388"/>
                  </a:lnTo>
                  <a:lnTo>
                    <a:pt x="332" y="381"/>
                  </a:lnTo>
                  <a:lnTo>
                    <a:pt x="320" y="374"/>
                  </a:lnTo>
                  <a:lnTo>
                    <a:pt x="306" y="369"/>
                  </a:lnTo>
                  <a:lnTo>
                    <a:pt x="291" y="364"/>
                  </a:lnTo>
                  <a:lnTo>
                    <a:pt x="272" y="359"/>
                  </a:lnTo>
                  <a:lnTo>
                    <a:pt x="244" y="351"/>
                  </a:lnTo>
                  <a:lnTo>
                    <a:pt x="210" y="343"/>
                  </a:lnTo>
                  <a:lnTo>
                    <a:pt x="186" y="336"/>
                  </a:lnTo>
                  <a:lnTo>
                    <a:pt x="165" y="330"/>
                  </a:lnTo>
                  <a:lnTo>
                    <a:pt x="146" y="323"/>
                  </a:lnTo>
                  <a:lnTo>
                    <a:pt x="129" y="317"/>
                  </a:lnTo>
                  <a:lnTo>
                    <a:pt x="113" y="309"/>
                  </a:lnTo>
                  <a:lnTo>
                    <a:pt x="98" y="301"/>
                  </a:lnTo>
                  <a:lnTo>
                    <a:pt x="86" y="293"/>
                  </a:lnTo>
                  <a:lnTo>
                    <a:pt x="76" y="284"/>
                  </a:lnTo>
                  <a:lnTo>
                    <a:pt x="63" y="272"/>
                  </a:lnTo>
                  <a:lnTo>
                    <a:pt x="51" y="259"/>
                  </a:lnTo>
                  <a:lnTo>
                    <a:pt x="42" y="244"/>
                  </a:lnTo>
                  <a:lnTo>
                    <a:pt x="34" y="230"/>
                  </a:lnTo>
                  <a:lnTo>
                    <a:pt x="29" y="216"/>
                  </a:lnTo>
                  <a:lnTo>
                    <a:pt x="25" y="198"/>
                  </a:lnTo>
                  <a:lnTo>
                    <a:pt x="22" y="183"/>
                  </a:lnTo>
                  <a:lnTo>
                    <a:pt x="21" y="166"/>
                  </a:lnTo>
                  <a:lnTo>
                    <a:pt x="21" y="154"/>
                  </a:lnTo>
                  <a:lnTo>
                    <a:pt x="22" y="143"/>
                  </a:lnTo>
                  <a:lnTo>
                    <a:pt x="25" y="133"/>
                  </a:lnTo>
                  <a:lnTo>
                    <a:pt x="27" y="121"/>
                  </a:lnTo>
                  <a:lnTo>
                    <a:pt x="31" y="112"/>
                  </a:lnTo>
                  <a:lnTo>
                    <a:pt x="35" y="101"/>
                  </a:lnTo>
                  <a:lnTo>
                    <a:pt x="41" y="91"/>
                  </a:lnTo>
                  <a:lnTo>
                    <a:pt x="47" y="80"/>
                  </a:lnTo>
                  <a:lnTo>
                    <a:pt x="54" y="71"/>
                  </a:lnTo>
                  <a:lnTo>
                    <a:pt x="60" y="62"/>
                  </a:lnTo>
                  <a:lnTo>
                    <a:pt x="69" y="54"/>
                  </a:lnTo>
                  <a:lnTo>
                    <a:pt x="77" y="46"/>
                  </a:lnTo>
                  <a:lnTo>
                    <a:pt x="88" y="40"/>
                  </a:lnTo>
                  <a:lnTo>
                    <a:pt x="97" y="33"/>
                  </a:lnTo>
                  <a:lnTo>
                    <a:pt x="109" y="26"/>
                  </a:lnTo>
                  <a:lnTo>
                    <a:pt x="121" y="21"/>
                  </a:lnTo>
                  <a:lnTo>
                    <a:pt x="132" y="16"/>
                  </a:lnTo>
                  <a:lnTo>
                    <a:pt x="146" y="12"/>
                  </a:lnTo>
                  <a:lnTo>
                    <a:pt x="159" y="8"/>
                  </a:lnTo>
                  <a:lnTo>
                    <a:pt x="173" y="5"/>
                  </a:lnTo>
                  <a:lnTo>
                    <a:pt x="189" y="3"/>
                  </a:lnTo>
                  <a:lnTo>
                    <a:pt x="203" y="1"/>
                  </a:lnTo>
                  <a:lnTo>
                    <a:pt x="220" y="0"/>
                  </a:lnTo>
                  <a:lnTo>
                    <a:pt x="236" y="0"/>
                  </a:lnTo>
                  <a:lnTo>
                    <a:pt x="264" y="1"/>
                  </a:lnTo>
                  <a:lnTo>
                    <a:pt x="289" y="4"/>
                  </a:lnTo>
                  <a:lnTo>
                    <a:pt x="312" y="7"/>
                  </a:lnTo>
                  <a:lnTo>
                    <a:pt x="335" y="12"/>
                  </a:lnTo>
                  <a:lnTo>
                    <a:pt x="354" y="20"/>
                  </a:lnTo>
                  <a:lnTo>
                    <a:pt x="373" y="28"/>
                  </a:lnTo>
                  <a:lnTo>
                    <a:pt x="390" y="38"/>
                  </a:lnTo>
                  <a:lnTo>
                    <a:pt x="404" y="49"/>
                  </a:lnTo>
                  <a:lnTo>
                    <a:pt x="417" y="62"/>
                  </a:lnTo>
                  <a:lnTo>
                    <a:pt x="429" y="75"/>
                  </a:lnTo>
                  <a:lnTo>
                    <a:pt x="438" y="91"/>
                  </a:lnTo>
                  <a:lnTo>
                    <a:pt x="448" y="106"/>
                  </a:lnTo>
                  <a:lnTo>
                    <a:pt x="454" y="124"/>
                  </a:lnTo>
                  <a:lnTo>
                    <a:pt x="458" y="141"/>
                  </a:lnTo>
                  <a:lnTo>
                    <a:pt x="462" y="159"/>
                  </a:lnTo>
                  <a:lnTo>
                    <a:pt x="463" y="180"/>
                  </a:lnTo>
                  <a:lnTo>
                    <a:pt x="344" y="185"/>
                  </a:lnTo>
                  <a:lnTo>
                    <a:pt x="341" y="173"/>
                  </a:lnTo>
                  <a:lnTo>
                    <a:pt x="339" y="163"/>
                  </a:lnTo>
                  <a:lnTo>
                    <a:pt x="336" y="154"/>
                  </a:lnTo>
                  <a:lnTo>
                    <a:pt x="332" y="146"/>
                  </a:lnTo>
                  <a:lnTo>
                    <a:pt x="328" y="138"/>
                  </a:lnTo>
                  <a:lnTo>
                    <a:pt x="323" y="130"/>
                  </a:lnTo>
                  <a:lnTo>
                    <a:pt x="318" y="125"/>
                  </a:lnTo>
                  <a:lnTo>
                    <a:pt x="311" y="120"/>
                  </a:lnTo>
                  <a:lnTo>
                    <a:pt x="305" y="114"/>
                  </a:lnTo>
                  <a:lnTo>
                    <a:pt x="297" y="110"/>
                  </a:lnTo>
                  <a:lnTo>
                    <a:pt x="289" y="106"/>
                  </a:lnTo>
                  <a:lnTo>
                    <a:pt x="280" y="104"/>
                  </a:lnTo>
                  <a:lnTo>
                    <a:pt x="270" y="103"/>
                  </a:lnTo>
                  <a:lnTo>
                    <a:pt x="259" y="100"/>
                  </a:lnTo>
                  <a:lnTo>
                    <a:pt x="248" y="100"/>
                  </a:lnTo>
                  <a:lnTo>
                    <a:pt x="235" y="99"/>
                  </a:lnTo>
                  <a:lnTo>
                    <a:pt x="223" y="100"/>
                  </a:lnTo>
                  <a:lnTo>
                    <a:pt x="211" y="100"/>
                  </a:lnTo>
                  <a:lnTo>
                    <a:pt x="199" y="103"/>
                  </a:lnTo>
                  <a:lnTo>
                    <a:pt x="189" y="104"/>
                  </a:lnTo>
                  <a:lnTo>
                    <a:pt x="180" y="108"/>
                  </a:lnTo>
                  <a:lnTo>
                    <a:pt x="171" y="112"/>
                  </a:lnTo>
                  <a:lnTo>
                    <a:pt x="161" y="116"/>
                  </a:lnTo>
                  <a:lnTo>
                    <a:pt x="153" y="121"/>
                  </a:lnTo>
                  <a:lnTo>
                    <a:pt x="146" y="128"/>
                  </a:lnTo>
                  <a:lnTo>
                    <a:pt x="140" y="137"/>
                  </a:lnTo>
                  <a:lnTo>
                    <a:pt x="136" y="146"/>
                  </a:lnTo>
                  <a:lnTo>
                    <a:pt x="135" y="158"/>
                  </a:lnTo>
                  <a:lnTo>
                    <a:pt x="136" y="167"/>
                  </a:lnTo>
                  <a:lnTo>
                    <a:pt x="139" y="176"/>
                  </a:lnTo>
                  <a:lnTo>
                    <a:pt x="146" y="185"/>
                  </a:lnTo>
                  <a:lnTo>
                    <a:pt x="152" y="193"/>
                  </a:lnTo>
                  <a:lnTo>
                    <a:pt x="160" y="198"/>
                  </a:lnTo>
                  <a:lnTo>
                    <a:pt x="168" y="202"/>
                  </a:lnTo>
                  <a:lnTo>
                    <a:pt x="178" y="208"/>
                  </a:lnTo>
                  <a:lnTo>
                    <a:pt x="192" y="213"/>
                  </a:lnTo>
                  <a:lnTo>
                    <a:pt x="223" y="222"/>
                  </a:lnTo>
                  <a:lnTo>
                    <a:pt x="262" y="233"/>
                  </a:lnTo>
                  <a:lnTo>
                    <a:pt x="303" y="243"/>
                  </a:lnTo>
                  <a:lnTo>
                    <a:pt x="339" y="254"/>
                  </a:lnTo>
                  <a:lnTo>
                    <a:pt x="368" y="264"/>
                  </a:lnTo>
                  <a:lnTo>
                    <a:pt x="391" y="275"/>
                  </a:lnTo>
                  <a:lnTo>
                    <a:pt x="402" y="281"/>
                  </a:lnTo>
                  <a:lnTo>
                    <a:pt x="411" y="288"/>
                  </a:lnTo>
                  <a:lnTo>
                    <a:pt x="420" y="294"/>
                  </a:lnTo>
                  <a:lnTo>
                    <a:pt x="428" y="301"/>
                  </a:lnTo>
                  <a:lnTo>
                    <a:pt x="436" y="309"/>
                  </a:lnTo>
                  <a:lnTo>
                    <a:pt x="444" y="317"/>
                  </a:lnTo>
                  <a:lnTo>
                    <a:pt x="450" y="326"/>
                  </a:lnTo>
                  <a:lnTo>
                    <a:pt x="457" y="335"/>
                  </a:lnTo>
                  <a:lnTo>
                    <a:pt x="462" y="346"/>
                  </a:lnTo>
                  <a:lnTo>
                    <a:pt x="467" y="356"/>
                  </a:lnTo>
                  <a:lnTo>
                    <a:pt x="471" y="367"/>
                  </a:lnTo>
                  <a:lnTo>
                    <a:pt x="474" y="378"/>
                  </a:lnTo>
                  <a:lnTo>
                    <a:pt x="477" y="390"/>
                  </a:lnTo>
                  <a:lnTo>
                    <a:pt x="479" y="402"/>
                  </a:lnTo>
                  <a:lnTo>
                    <a:pt x="481" y="415"/>
                  </a:lnTo>
                  <a:lnTo>
                    <a:pt x="481" y="430"/>
                  </a:lnTo>
                  <a:lnTo>
                    <a:pt x="481" y="443"/>
                  </a:lnTo>
                  <a:lnTo>
                    <a:pt x="479" y="455"/>
                  </a:lnTo>
                  <a:lnTo>
                    <a:pt x="477" y="466"/>
                  </a:lnTo>
                  <a:lnTo>
                    <a:pt x="473" y="478"/>
                  </a:lnTo>
                  <a:lnTo>
                    <a:pt x="469" y="490"/>
                  </a:lnTo>
                  <a:lnTo>
                    <a:pt x="465" y="502"/>
                  </a:lnTo>
                  <a:lnTo>
                    <a:pt x="458" y="514"/>
                  </a:lnTo>
                  <a:lnTo>
                    <a:pt x="452" y="524"/>
                  </a:lnTo>
                  <a:lnTo>
                    <a:pt x="445" y="536"/>
                  </a:lnTo>
                  <a:lnTo>
                    <a:pt x="436" y="545"/>
                  </a:lnTo>
                  <a:lnTo>
                    <a:pt x="428" y="554"/>
                  </a:lnTo>
                  <a:lnTo>
                    <a:pt x="417" y="564"/>
                  </a:lnTo>
                  <a:lnTo>
                    <a:pt x="408" y="571"/>
                  </a:lnTo>
                  <a:lnTo>
                    <a:pt x="396" y="578"/>
                  </a:lnTo>
                  <a:lnTo>
                    <a:pt x="385" y="585"/>
                  </a:lnTo>
                  <a:lnTo>
                    <a:pt x="373" y="591"/>
                  </a:lnTo>
                  <a:lnTo>
                    <a:pt x="358" y="595"/>
                  </a:lnTo>
                  <a:lnTo>
                    <a:pt x="345" y="600"/>
                  </a:lnTo>
                  <a:lnTo>
                    <a:pt x="329" y="604"/>
                  </a:lnTo>
                  <a:lnTo>
                    <a:pt x="314" y="607"/>
                  </a:lnTo>
                  <a:lnTo>
                    <a:pt x="298" y="610"/>
                  </a:lnTo>
                  <a:lnTo>
                    <a:pt x="281" y="611"/>
                  </a:lnTo>
                  <a:lnTo>
                    <a:pt x="262" y="612"/>
                  </a:lnTo>
                  <a:lnTo>
                    <a:pt x="244" y="612"/>
                  </a:lnTo>
                  <a:lnTo>
                    <a:pt x="217" y="611"/>
                  </a:lnTo>
                  <a:lnTo>
                    <a:pt x="190" y="610"/>
                  </a:lnTo>
                  <a:lnTo>
                    <a:pt x="167" y="604"/>
                  </a:lnTo>
                  <a:lnTo>
                    <a:pt x="144" y="599"/>
                  </a:lnTo>
                  <a:lnTo>
                    <a:pt x="123" y="592"/>
                  </a:lnTo>
                  <a:lnTo>
                    <a:pt x="105" y="583"/>
                  </a:lnTo>
                  <a:lnTo>
                    <a:pt x="86" y="573"/>
                  </a:lnTo>
                  <a:lnTo>
                    <a:pt x="71" y="561"/>
                  </a:lnTo>
                  <a:lnTo>
                    <a:pt x="58" y="546"/>
                  </a:lnTo>
                  <a:lnTo>
                    <a:pt x="44" y="532"/>
                  </a:lnTo>
                  <a:lnTo>
                    <a:pt x="33" y="515"/>
                  </a:lnTo>
                  <a:lnTo>
                    <a:pt x="23" y="497"/>
                  </a:lnTo>
                  <a:lnTo>
                    <a:pt x="16" y="477"/>
                  </a:lnTo>
                  <a:lnTo>
                    <a:pt x="9" y="456"/>
                  </a:lnTo>
                  <a:lnTo>
                    <a:pt x="4" y="434"/>
                  </a:lnTo>
                  <a:lnTo>
                    <a:pt x="0" y="410"/>
                  </a:lnTo>
                  <a:close/>
                </a:path>
              </a:pathLst>
            </a:custGeom>
            <a:solidFill>
              <a:srgbClr val="0C0C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R"/>
            </a:p>
          </p:txBody>
        </p:sp>
        <p:sp>
          <p:nvSpPr>
            <p:cNvPr id="191505" name="Freeform 21"/>
            <p:cNvSpPr>
              <a:spLocks noEditPoints="1"/>
            </p:cNvSpPr>
            <p:nvPr/>
          </p:nvSpPr>
          <p:spPr bwMode="auto">
            <a:xfrm>
              <a:off x="2234" y="1306"/>
              <a:ext cx="100" cy="112"/>
            </a:xfrm>
            <a:custGeom>
              <a:avLst/>
              <a:gdLst>
                <a:gd name="T0" fmla="*/ 97 w 401"/>
                <a:gd name="T1" fmla="*/ 84 h 447"/>
                <a:gd name="T2" fmla="*/ 92 w 401"/>
                <a:gd name="T3" fmla="*/ 94 h 447"/>
                <a:gd name="T4" fmla="*/ 84 w 401"/>
                <a:gd name="T5" fmla="*/ 102 h 447"/>
                <a:gd name="T6" fmla="*/ 75 w 401"/>
                <a:gd name="T7" fmla="*/ 107 h 447"/>
                <a:gd name="T8" fmla="*/ 64 w 401"/>
                <a:gd name="T9" fmla="*/ 111 h 447"/>
                <a:gd name="T10" fmla="*/ 52 w 401"/>
                <a:gd name="T11" fmla="*/ 112 h 447"/>
                <a:gd name="T12" fmla="*/ 36 w 401"/>
                <a:gd name="T13" fmla="*/ 110 h 447"/>
                <a:gd name="T14" fmla="*/ 28 w 401"/>
                <a:gd name="T15" fmla="*/ 108 h 447"/>
                <a:gd name="T16" fmla="*/ 21 w 401"/>
                <a:gd name="T17" fmla="*/ 103 h 447"/>
                <a:gd name="T18" fmla="*/ 14 w 401"/>
                <a:gd name="T19" fmla="*/ 98 h 447"/>
                <a:gd name="T20" fmla="*/ 8 w 401"/>
                <a:gd name="T21" fmla="*/ 90 h 447"/>
                <a:gd name="T22" fmla="*/ 3 w 401"/>
                <a:gd name="T23" fmla="*/ 77 h 447"/>
                <a:gd name="T24" fmla="*/ 0 w 401"/>
                <a:gd name="T25" fmla="*/ 62 h 447"/>
                <a:gd name="T26" fmla="*/ 1 w 401"/>
                <a:gd name="T27" fmla="*/ 44 h 447"/>
                <a:gd name="T28" fmla="*/ 6 w 401"/>
                <a:gd name="T29" fmla="*/ 28 h 447"/>
                <a:gd name="T30" fmla="*/ 14 w 401"/>
                <a:gd name="T31" fmla="*/ 15 h 447"/>
                <a:gd name="T32" fmla="*/ 26 w 401"/>
                <a:gd name="T33" fmla="*/ 6 h 447"/>
                <a:gd name="T34" fmla="*/ 39 w 401"/>
                <a:gd name="T35" fmla="*/ 1 h 447"/>
                <a:gd name="T36" fmla="*/ 55 w 401"/>
                <a:gd name="T37" fmla="*/ 0 h 447"/>
                <a:gd name="T38" fmla="*/ 71 w 401"/>
                <a:gd name="T39" fmla="*/ 4 h 447"/>
                <a:gd name="T40" fmla="*/ 83 w 401"/>
                <a:gd name="T41" fmla="*/ 12 h 447"/>
                <a:gd name="T42" fmla="*/ 90 w 401"/>
                <a:gd name="T43" fmla="*/ 20 h 447"/>
                <a:gd name="T44" fmla="*/ 95 w 401"/>
                <a:gd name="T45" fmla="*/ 30 h 447"/>
                <a:gd name="T46" fmla="*/ 99 w 401"/>
                <a:gd name="T47" fmla="*/ 49 h 447"/>
                <a:gd name="T48" fmla="*/ 29 w 401"/>
                <a:gd name="T49" fmla="*/ 64 h 447"/>
                <a:gd name="T50" fmla="*/ 30 w 401"/>
                <a:gd name="T51" fmla="*/ 73 h 447"/>
                <a:gd name="T52" fmla="*/ 33 w 401"/>
                <a:gd name="T53" fmla="*/ 80 h 447"/>
                <a:gd name="T54" fmla="*/ 38 w 401"/>
                <a:gd name="T55" fmla="*/ 86 h 447"/>
                <a:gd name="T56" fmla="*/ 43 w 401"/>
                <a:gd name="T57" fmla="*/ 89 h 447"/>
                <a:gd name="T58" fmla="*/ 50 w 401"/>
                <a:gd name="T59" fmla="*/ 91 h 447"/>
                <a:gd name="T60" fmla="*/ 58 w 401"/>
                <a:gd name="T61" fmla="*/ 90 h 447"/>
                <a:gd name="T62" fmla="*/ 66 w 401"/>
                <a:gd name="T63" fmla="*/ 85 h 447"/>
                <a:gd name="T64" fmla="*/ 71 w 401"/>
                <a:gd name="T65" fmla="*/ 75 h 447"/>
                <a:gd name="T66" fmla="*/ 72 w 401"/>
                <a:gd name="T67" fmla="*/ 41 h 447"/>
                <a:gd name="T68" fmla="*/ 69 w 401"/>
                <a:gd name="T69" fmla="*/ 34 h 447"/>
                <a:gd name="T70" fmla="*/ 66 w 401"/>
                <a:gd name="T71" fmla="*/ 28 h 447"/>
                <a:gd name="T72" fmla="*/ 61 w 401"/>
                <a:gd name="T73" fmla="*/ 24 h 447"/>
                <a:gd name="T74" fmla="*/ 55 w 401"/>
                <a:gd name="T75" fmla="*/ 22 h 447"/>
                <a:gd name="T76" fmla="*/ 49 w 401"/>
                <a:gd name="T77" fmla="*/ 22 h 447"/>
                <a:gd name="T78" fmla="*/ 42 w 401"/>
                <a:gd name="T79" fmla="*/ 24 h 447"/>
                <a:gd name="T80" fmla="*/ 37 w 401"/>
                <a:gd name="T81" fmla="*/ 27 h 447"/>
                <a:gd name="T82" fmla="*/ 33 w 401"/>
                <a:gd name="T83" fmla="*/ 32 h 447"/>
                <a:gd name="T84" fmla="*/ 30 w 401"/>
                <a:gd name="T85" fmla="*/ 39 h 447"/>
                <a:gd name="T86" fmla="*/ 30 w 401"/>
                <a:gd name="T87" fmla="*/ 47 h 447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401"/>
                <a:gd name="T133" fmla="*/ 0 h 447"/>
                <a:gd name="T134" fmla="*/ 401 w 401"/>
                <a:gd name="T135" fmla="*/ 447 h 447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401" h="447">
                  <a:moveTo>
                    <a:pt x="283" y="301"/>
                  </a:moveTo>
                  <a:lnTo>
                    <a:pt x="396" y="321"/>
                  </a:lnTo>
                  <a:lnTo>
                    <a:pt x="389" y="335"/>
                  </a:lnTo>
                  <a:lnTo>
                    <a:pt x="382" y="350"/>
                  </a:lnTo>
                  <a:lnTo>
                    <a:pt x="375" y="363"/>
                  </a:lnTo>
                  <a:lnTo>
                    <a:pt x="367" y="375"/>
                  </a:lnTo>
                  <a:lnTo>
                    <a:pt x="357" y="386"/>
                  </a:lnTo>
                  <a:lnTo>
                    <a:pt x="348" y="397"/>
                  </a:lnTo>
                  <a:lnTo>
                    <a:pt x="338" y="406"/>
                  </a:lnTo>
                  <a:lnTo>
                    <a:pt x="326" y="415"/>
                  </a:lnTo>
                  <a:lnTo>
                    <a:pt x="314" y="422"/>
                  </a:lnTo>
                  <a:lnTo>
                    <a:pt x="301" y="428"/>
                  </a:lnTo>
                  <a:lnTo>
                    <a:pt x="288" y="435"/>
                  </a:lnTo>
                  <a:lnTo>
                    <a:pt x="273" y="439"/>
                  </a:lnTo>
                  <a:lnTo>
                    <a:pt x="258" y="443"/>
                  </a:lnTo>
                  <a:lnTo>
                    <a:pt x="242" y="446"/>
                  </a:lnTo>
                  <a:lnTo>
                    <a:pt x="226" y="447"/>
                  </a:lnTo>
                  <a:lnTo>
                    <a:pt x="209" y="447"/>
                  </a:lnTo>
                  <a:lnTo>
                    <a:pt x="181" y="447"/>
                  </a:lnTo>
                  <a:lnTo>
                    <a:pt x="157" y="443"/>
                  </a:lnTo>
                  <a:lnTo>
                    <a:pt x="145" y="440"/>
                  </a:lnTo>
                  <a:lnTo>
                    <a:pt x="133" y="438"/>
                  </a:lnTo>
                  <a:lnTo>
                    <a:pt x="122" y="434"/>
                  </a:lnTo>
                  <a:lnTo>
                    <a:pt x="112" y="430"/>
                  </a:lnTo>
                  <a:lnTo>
                    <a:pt x="101" y="425"/>
                  </a:lnTo>
                  <a:lnTo>
                    <a:pt x="92" y="419"/>
                  </a:lnTo>
                  <a:lnTo>
                    <a:pt x="83" y="413"/>
                  </a:lnTo>
                  <a:lnTo>
                    <a:pt x="74" y="406"/>
                  </a:lnTo>
                  <a:lnTo>
                    <a:pt x="66" y="400"/>
                  </a:lnTo>
                  <a:lnTo>
                    <a:pt x="58" y="392"/>
                  </a:lnTo>
                  <a:lnTo>
                    <a:pt x="50" y="384"/>
                  </a:lnTo>
                  <a:lnTo>
                    <a:pt x="44" y="375"/>
                  </a:lnTo>
                  <a:lnTo>
                    <a:pt x="33" y="359"/>
                  </a:lnTo>
                  <a:lnTo>
                    <a:pt x="25" y="343"/>
                  </a:lnTo>
                  <a:lnTo>
                    <a:pt x="17" y="326"/>
                  </a:lnTo>
                  <a:lnTo>
                    <a:pt x="12" y="308"/>
                  </a:lnTo>
                  <a:lnTo>
                    <a:pt x="7" y="289"/>
                  </a:lnTo>
                  <a:lnTo>
                    <a:pt x="4" y="270"/>
                  </a:lnTo>
                  <a:lnTo>
                    <a:pt x="2" y="249"/>
                  </a:lnTo>
                  <a:lnTo>
                    <a:pt x="0" y="226"/>
                  </a:lnTo>
                  <a:lnTo>
                    <a:pt x="2" y="201"/>
                  </a:lnTo>
                  <a:lnTo>
                    <a:pt x="4" y="176"/>
                  </a:lnTo>
                  <a:lnTo>
                    <a:pt x="8" y="154"/>
                  </a:lnTo>
                  <a:lnTo>
                    <a:pt x="15" y="132"/>
                  </a:lnTo>
                  <a:lnTo>
                    <a:pt x="23" y="112"/>
                  </a:lnTo>
                  <a:lnTo>
                    <a:pt x="32" y="94"/>
                  </a:lnTo>
                  <a:lnTo>
                    <a:pt x="44" y="75"/>
                  </a:lnTo>
                  <a:lnTo>
                    <a:pt x="57" y="59"/>
                  </a:lnTo>
                  <a:lnTo>
                    <a:pt x="71" y="46"/>
                  </a:lnTo>
                  <a:lnTo>
                    <a:pt x="86" y="33"/>
                  </a:lnTo>
                  <a:lnTo>
                    <a:pt x="103" y="23"/>
                  </a:lnTo>
                  <a:lnTo>
                    <a:pt x="120" y="15"/>
                  </a:lnTo>
                  <a:lnTo>
                    <a:pt x="138" y="8"/>
                  </a:lnTo>
                  <a:lnTo>
                    <a:pt x="157" y="3"/>
                  </a:lnTo>
                  <a:lnTo>
                    <a:pt x="176" y="0"/>
                  </a:lnTo>
                  <a:lnTo>
                    <a:pt x="197" y="0"/>
                  </a:lnTo>
                  <a:lnTo>
                    <a:pt x="221" y="0"/>
                  </a:lnTo>
                  <a:lnTo>
                    <a:pt x="243" y="4"/>
                  </a:lnTo>
                  <a:lnTo>
                    <a:pt x="263" y="8"/>
                  </a:lnTo>
                  <a:lnTo>
                    <a:pt x="283" y="16"/>
                  </a:lnTo>
                  <a:lnTo>
                    <a:pt x="301" y="24"/>
                  </a:lnTo>
                  <a:lnTo>
                    <a:pt x="318" y="36"/>
                  </a:lnTo>
                  <a:lnTo>
                    <a:pt x="334" y="48"/>
                  </a:lnTo>
                  <a:lnTo>
                    <a:pt x="348" y="63"/>
                  </a:lnTo>
                  <a:lnTo>
                    <a:pt x="355" y="71"/>
                  </a:lnTo>
                  <a:lnTo>
                    <a:pt x="361" y="79"/>
                  </a:lnTo>
                  <a:lnTo>
                    <a:pt x="367" y="88"/>
                  </a:lnTo>
                  <a:lnTo>
                    <a:pt x="372" y="99"/>
                  </a:lnTo>
                  <a:lnTo>
                    <a:pt x="381" y="120"/>
                  </a:lnTo>
                  <a:lnTo>
                    <a:pt x="389" y="142"/>
                  </a:lnTo>
                  <a:lnTo>
                    <a:pt x="394" y="168"/>
                  </a:lnTo>
                  <a:lnTo>
                    <a:pt x="398" y="195"/>
                  </a:lnTo>
                  <a:lnTo>
                    <a:pt x="401" y="225"/>
                  </a:lnTo>
                  <a:lnTo>
                    <a:pt x="401" y="256"/>
                  </a:lnTo>
                  <a:lnTo>
                    <a:pt x="117" y="256"/>
                  </a:lnTo>
                  <a:lnTo>
                    <a:pt x="117" y="268"/>
                  </a:lnTo>
                  <a:lnTo>
                    <a:pt x="120" y="280"/>
                  </a:lnTo>
                  <a:lnTo>
                    <a:pt x="121" y="291"/>
                  </a:lnTo>
                  <a:lnTo>
                    <a:pt x="125" y="301"/>
                  </a:lnTo>
                  <a:lnTo>
                    <a:pt x="129" y="310"/>
                  </a:lnTo>
                  <a:lnTo>
                    <a:pt x="133" y="319"/>
                  </a:lnTo>
                  <a:lnTo>
                    <a:pt x="138" y="327"/>
                  </a:lnTo>
                  <a:lnTo>
                    <a:pt x="145" y="335"/>
                  </a:lnTo>
                  <a:lnTo>
                    <a:pt x="151" y="342"/>
                  </a:lnTo>
                  <a:lnTo>
                    <a:pt x="158" y="347"/>
                  </a:lnTo>
                  <a:lnTo>
                    <a:pt x="166" y="352"/>
                  </a:lnTo>
                  <a:lnTo>
                    <a:pt x="174" y="356"/>
                  </a:lnTo>
                  <a:lnTo>
                    <a:pt x="183" y="359"/>
                  </a:lnTo>
                  <a:lnTo>
                    <a:pt x="191" y="361"/>
                  </a:lnTo>
                  <a:lnTo>
                    <a:pt x="200" y="363"/>
                  </a:lnTo>
                  <a:lnTo>
                    <a:pt x="210" y="363"/>
                  </a:lnTo>
                  <a:lnTo>
                    <a:pt x="222" y="361"/>
                  </a:lnTo>
                  <a:lnTo>
                    <a:pt x="234" y="359"/>
                  </a:lnTo>
                  <a:lnTo>
                    <a:pt x="245" y="355"/>
                  </a:lnTo>
                  <a:lnTo>
                    <a:pt x="255" y="348"/>
                  </a:lnTo>
                  <a:lnTo>
                    <a:pt x="263" y="339"/>
                  </a:lnTo>
                  <a:lnTo>
                    <a:pt x="271" y="329"/>
                  </a:lnTo>
                  <a:lnTo>
                    <a:pt x="277" y="317"/>
                  </a:lnTo>
                  <a:lnTo>
                    <a:pt x="283" y="301"/>
                  </a:lnTo>
                  <a:close/>
                  <a:moveTo>
                    <a:pt x="288" y="187"/>
                  </a:moveTo>
                  <a:lnTo>
                    <a:pt x="288" y="175"/>
                  </a:lnTo>
                  <a:lnTo>
                    <a:pt x="287" y="163"/>
                  </a:lnTo>
                  <a:lnTo>
                    <a:pt x="284" y="153"/>
                  </a:lnTo>
                  <a:lnTo>
                    <a:pt x="281" y="143"/>
                  </a:lnTo>
                  <a:lnTo>
                    <a:pt x="277" y="134"/>
                  </a:lnTo>
                  <a:lnTo>
                    <a:pt x="273" y="126"/>
                  </a:lnTo>
                  <a:lnTo>
                    <a:pt x="268" y="118"/>
                  </a:lnTo>
                  <a:lnTo>
                    <a:pt x="263" y="112"/>
                  </a:lnTo>
                  <a:lnTo>
                    <a:pt x="256" y="105"/>
                  </a:lnTo>
                  <a:lnTo>
                    <a:pt x="250" y="101"/>
                  </a:lnTo>
                  <a:lnTo>
                    <a:pt x="243" y="96"/>
                  </a:lnTo>
                  <a:lnTo>
                    <a:pt x="237" y="92"/>
                  </a:lnTo>
                  <a:lnTo>
                    <a:pt x="229" y="90"/>
                  </a:lnTo>
                  <a:lnTo>
                    <a:pt x="221" y="88"/>
                  </a:lnTo>
                  <a:lnTo>
                    <a:pt x="213" y="87"/>
                  </a:lnTo>
                  <a:lnTo>
                    <a:pt x="204" y="87"/>
                  </a:lnTo>
                  <a:lnTo>
                    <a:pt x="195" y="87"/>
                  </a:lnTo>
                  <a:lnTo>
                    <a:pt x="187" y="88"/>
                  </a:lnTo>
                  <a:lnTo>
                    <a:pt x="178" y="90"/>
                  </a:lnTo>
                  <a:lnTo>
                    <a:pt x="170" y="94"/>
                  </a:lnTo>
                  <a:lnTo>
                    <a:pt x="163" y="97"/>
                  </a:lnTo>
                  <a:lnTo>
                    <a:pt x="155" y="101"/>
                  </a:lnTo>
                  <a:lnTo>
                    <a:pt x="149" y="107"/>
                  </a:lnTo>
                  <a:lnTo>
                    <a:pt x="143" y="113"/>
                  </a:lnTo>
                  <a:lnTo>
                    <a:pt x="137" y="121"/>
                  </a:lnTo>
                  <a:lnTo>
                    <a:pt x="133" y="128"/>
                  </a:lnTo>
                  <a:lnTo>
                    <a:pt x="128" y="137"/>
                  </a:lnTo>
                  <a:lnTo>
                    <a:pt x="125" y="145"/>
                  </a:lnTo>
                  <a:lnTo>
                    <a:pt x="122" y="155"/>
                  </a:lnTo>
                  <a:lnTo>
                    <a:pt x="121" y="164"/>
                  </a:lnTo>
                  <a:lnTo>
                    <a:pt x="120" y="175"/>
                  </a:lnTo>
                  <a:lnTo>
                    <a:pt x="120" y="187"/>
                  </a:lnTo>
                  <a:lnTo>
                    <a:pt x="288" y="187"/>
                  </a:lnTo>
                  <a:close/>
                </a:path>
              </a:pathLst>
            </a:custGeom>
            <a:solidFill>
              <a:srgbClr val="0C0C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R"/>
            </a:p>
          </p:txBody>
        </p:sp>
        <p:sp>
          <p:nvSpPr>
            <p:cNvPr id="191506" name="Freeform 22"/>
            <p:cNvSpPr>
              <a:spLocks/>
            </p:cNvSpPr>
            <p:nvPr/>
          </p:nvSpPr>
          <p:spPr bwMode="auto">
            <a:xfrm>
              <a:off x="2357" y="1306"/>
              <a:ext cx="97" cy="109"/>
            </a:xfrm>
            <a:custGeom>
              <a:avLst/>
              <a:gdLst>
                <a:gd name="T0" fmla="*/ 97 w 390"/>
                <a:gd name="T1" fmla="*/ 109 h 438"/>
                <a:gd name="T2" fmla="*/ 69 w 390"/>
                <a:gd name="T3" fmla="*/ 109 h 438"/>
                <a:gd name="T4" fmla="*/ 69 w 390"/>
                <a:gd name="T5" fmla="*/ 55 h 438"/>
                <a:gd name="T6" fmla="*/ 69 w 390"/>
                <a:gd name="T7" fmla="*/ 47 h 438"/>
                <a:gd name="T8" fmla="*/ 68 w 390"/>
                <a:gd name="T9" fmla="*/ 40 h 438"/>
                <a:gd name="T10" fmla="*/ 68 w 390"/>
                <a:gd name="T11" fmla="*/ 35 h 438"/>
                <a:gd name="T12" fmla="*/ 67 w 390"/>
                <a:gd name="T13" fmla="*/ 32 h 438"/>
                <a:gd name="T14" fmla="*/ 66 w 390"/>
                <a:gd name="T15" fmla="*/ 30 h 438"/>
                <a:gd name="T16" fmla="*/ 65 w 390"/>
                <a:gd name="T17" fmla="*/ 28 h 438"/>
                <a:gd name="T18" fmla="*/ 63 w 390"/>
                <a:gd name="T19" fmla="*/ 26 h 438"/>
                <a:gd name="T20" fmla="*/ 61 w 390"/>
                <a:gd name="T21" fmla="*/ 24 h 438"/>
                <a:gd name="T22" fmla="*/ 59 w 390"/>
                <a:gd name="T23" fmla="*/ 23 h 438"/>
                <a:gd name="T24" fmla="*/ 57 w 390"/>
                <a:gd name="T25" fmla="*/ 22 h 438"/>
                <a:gd name="T26" fmla="*/ 54 w 390"/>
                <a:gd name="T27" fmla="*/ 22 h 438"/>
                <a:gd name="T28" fmla="*/ 51 w 390"/>
                <a:gd name="T29" fmla="*/ 22 h 438"/>
                <a:gd name="T30" fmla="*/ 48 w 390"/>
                <a:gd name="T31" fmla="*/ 22 h 438"/>
                <a:gd name="T32" fmla="*/ 44 w 390"/>
                <a:gd name="T33" fmla="*/ 23 h 438"/>
                <a:gd name="T34" fmla="*/ 41 w 390"/>
                <a:gd name="T35" fmla="*/ 24 h 438"/>
                <a:gd name="T36" fmla="*/ 38 w 390"/>
                <a:gd name="T37" fmla="*/ 26 h 438"/>
                <a:gd name="T38" fmla="*/ 36 w 390"/>
                <a:gd name="T39" fmla="*/ 28 h 438"/>
                <a:gd name="T40" fmla="*/ 33 w 390"/>
                <a:gd name="T41" fmla="*/ 30 h 438"/>
                <a:gd name="T42" fmla="*/ 32 w 390"/>
                <a:gd name="T43" fmla="*/ 33 h 438"/>
                <a:gd name="T44" fmla="*/ 30 w 390"/>
                <a:gd name="T45" fmla="*/ 36 h 438"/>
                <a:gd name="T46" fmla="*/ 29 w 390"/>
                <a:gd name="T47" fmla="*/ 40 h 438"/>
                <a:gd name="T48" fmla="*/ 29 w 390"/>
                <a:gd name="T49" fmla="*/ 46 h 438"/>
                <a:gd name="T50" fmla="*/ 28 w 390"/>
                <a:gd name="T51" fmla="*/ 52 h 438"/>
                <a:gd name="T52" fmla="*/ 28 w 390"/>
                <a:gd name="T53" fmla="*/ 60 h 438"/>
                <a:gd name="T54" fmla="*/ 28 w 390"/>
                <a:gd name="T55" fmla="*/ 109 h 438"/>
                <a:gd name="T56" fmla="*/ 0 w 390"/>
                <a:gd name="T57" fmla="*/ 109 h 438"/>
                <a:gd name="T58" fmla="*/ 0 w 390"/>
                <a:gd name="T59" fmla="*/ 2 h 438"/>
                <a:gd name="T60" fmla="*/ 26 w 390"/>
                <a:gd name="T61" fmla="*/ 2 h 438"/>
                <a:gd name="T62" fmla="*/ 26 w 390"/>
                <a:gd name="T63" fmla="*/ 18 h 438"/>
                <a:gd name="T64" fmla="*/ 30 w 390"/>
                <a:gd name="T65" fmla="*/ 14 h 438"/>
                <a:gd name="T66" fmla="*/ 34 w 390"/>
                <a:gd name="T67" fmla="*/ 10 h 438"/>
                <a:gd name="T68" fmla="*/ 38 w 390"/>
                <a:gd name="T69" fmla="*/ 7 h 438"/>
                <a:gd name="T70" fmla="*/ 42 w 390"/>
                <a:gd name="T71" fmla="*/ 4 h 438"/>
                <a:gd name="T72" fmla="*/ 46 w 390"/>
                <a:gd name="T73" fmla="*/ 2 h 438"/>
                <a:gd name="T74" fmla="*/ 51 w 390"/>
                <a:gd name="T75" fmla="*/ 1 h 438"/>
                <a:gd name="T76" fmla="*/ 56 w 390"/>
                <a:gd name="T77" fmla="*/ 0 h 438"/>
                <a:gd name="T78" fmla="*/ 61 w 390"/>
                <a:gd name="T79" fmla="*/ 0 h 438"/>
                <a:gd name="T80" fmla="*/ 66 w 390"/>
                <a:gd name="T81" fmla="*/ 0 h 438"/>
                <a:gd name="T82" fmla="*/ 70 w 390"/>
                <a:gd name="T83" fmla="*/ 1 h 438"/>
                <a:gd name="T84" fmla="*/ 74 w 390"/>
                <a:gd name="T85" fmla="*/ 2 h 438"/>
                <a:gd name="T86" fmla="*/ 78 w 390"/>
                <a:gd name="T87" fmla="*/ 3 h 438"/>
                <a:gd name="T88" fmla="*/ 82 w 390"/>
                <a:gd name="T89" fmla="*/ 5 h 438"/>
                <a:gd name="T90" fmla="*/ 85 w 390"/>
                <a:gd name="T91" fmla="*/ 7 h 438"/>
                <a:gd name="T92" fmla="*/ 88 w 390"/>
                <a:gd name="T93" fmla="*/ 9 h 438"/>
                <a:gd name="T94" fmla="*/ 90 w 390"/>
                <a:gd name="T95" fmla="*/ 12 h 438"/>
                <a:gd name="T96" fmla="*/ 92 w 390"/>
                <a:gd name="T97" fmla="*/ 14 h 438"/>
                <a:gd name="T98" fmla="*/ 93 w 390"/>
                <a:gd name="T99" fmla="*/ 17 h 438"/>
                <a:gd name="T100" fmla="*/ 95 w 390"/>
                <a:gd name="T101" fmla="*/ 20 h 438"/>
                <a:gd name="T102" fmla="*/ 95 w 390"/>
                <a:gd name="T103" fmla="*/ 24 h 438"/>
                <a:gd name="T104" fmla="*/ 96 w 390"/>
                <a:gd name="T105" fmla="*/ 28 h 438"/>
                <a:gd name="T106" fmla="*/ 97 w 390"/>
                <a:gd name="T107" fmla="*/ 32 h 438"/>
                <a:gd name="T108" fmla="*/ 97 w 390"/>
                <a:gd name="T109" fmla="*/ 37 h 438"/>
                <a:gd name="T110" fmla="*/ 97 w 390"/>
                <a:gd name="T111" fmla="*/ 43 h 438"/>
                <a:gd name="T112" fmla="*/ 97 w 390"/>
                <a:gd name="T113" fmla="*/ 109 h 438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390"/>
                <a:gd name="T172" fmla="*/ 0 h 438"/>
                <a:gd name="T173" fmla="*/ 390 w 390"/>
                <a:gd name="T174" fmla="*/ 438 h 438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390" h="438">
                  <a:moveTo>
                    <a:pt x="390" y="438"/>
                  </a:moveTo>
                  <a:lnTo>
                    <a:pt x="277" y="438"/>
                  </a:lnTo>
                  <a:lnTo>
                    <a:pt x="277" y="220"/>
                  </a:lnTo>
                  <a:lnTo>
                    <a:pt x="277" y="188"/>
                  </a:lnTo>
                  <a:lnTo>
                    <a:pt x="274" y="162"/>
                  </a:lnTo>
                  <a:lnTo>
                    <a:pt x="273" y="142"/>
                  </a:lnTo>
                  <a:lnTo>
                    <a:pt x="269" y="129"/>
                  </a:lnTo>
                  <a:lnTo>
                    <a:pt x="265" y="120"/>
                  </a:lnTo>
                  <a:lnTo>
                    <a:pt x="260" y="112"/>
                  </a:lnTo>
                  <a:lnTo>
                    <a:pt x="253" y="104"/>
                  </a:lnTo>
                  <a:lnTo>
                    <a:pt x="245" y="97"/>
                  </a:lnTo>
                  <a:lnTo>
                    <a:pt x="238" y="92"/>
                  </a:lnTo>
                  <a:lnTo>
                    <a:pt x="228" y="90"/>
                  </a:lnTo>
                  <a:lnTo>
                    <a:pt x="218" y="87"/>
                  </a:lnTo>
                  <a:lnTo>
                    <a:pt x="206" y="87"/>
                  </a:lnTo>
                  <a:lnTo>
                    <a:pt x="192" y="87"/>
                  </a:lnTo>
                  <a:lnTo>
                    <a:pt x="178" y="91"/>
                  </a:lnTo>
                  <a:lnTo>
                    <a:pt x="165" y="95"/>
                  </a:lnTo>
                  <a:lnTo>
                    <a:pt x="153" y="103"/>
                  </a:lnTo>
                  <a:lnTo>
                    <a:pt x="143" y="111"/>
                  </a:lnTo>
                  <a:lnTo>
                    <a:pt x="134" y="121"/>
                  </a:lnTo>
                  <a:lnTo>
                    <a:pt x="127" y="133"/>
                  </a:lnTo>
                  <a:lnTo>
                    <a:pt x="122" y="145"/>
                  </a:lnTo>
                  <a:lnTo>
                    <a:pt x="118" y="162"/>
                  </a:lnTo>
                  <a:lnTo>
                    <a:pt x="115" y="183"/>
                  </a:lnTo>
                  <a:lnTo>
                    <a:pt x="114" y="210"/>
                  </a:lnTo>
                  <a:lnTo>
                    <a:pt x="113" y="243"/>
                  </a:lnTo>
                  <a:lnTo>
                    <a:pt x="113" y="438"/>
                  </a:lnTo>
                  <a:lnTo>
                    <a:pt x="0" y="438"/>
                  </a:lnTo>
                  <a:lnTo>
                    <a:pt x="0" y="9"/>
                  </a:lnTo>
                  <a:lnTo>
                    <a:pt x="105" y="9"/>
                  </a:lnTo>
                  <a:lnTo>
                    <a:pt x="105" y="73"/>
                  </a:lnTo>
                  <a:lnTo>
                    <a:pt x="119" y="55"/>
                  </a:lnTo>
                  <a:lnTo>
                    <a:pt x="135" y="41"/>
                  </a:lnTo>
                  <a:lnTo>
                    <a:pt x="151" y="28"/>
                  </a:lnTo>
                  <a:lnTo>
                    <a:pt x="168" y="17"/>
                  </a:lnTo>
                  <a:lnTo>
                    <a:pt x="186" y="9"/>
                  </a:lnTo>
                  <a:lnTo>
                    <a:pt x="206" y="4"/>
                  </a:lnTo>
                  <a:lnTo>
                    <a:pt x="226" y="0"/>
                  </a:lnTo>
                  <a:lnTo>
                    <a:pt x="247" y="0"/>
                  </a:lnTo>
                  <a:lnTo>
                    <a:pt x="264" y="0"/>
                  </a:lnTo>
                  <a:lnTo>
                    <a:pt x="282" y="3"/>
                  </a:lnTo>
                  <a:lnTo>
                    <a:pt x="299" y="7"/>
                  </a:lnTo>
                  <a:lnTo>
                    <a:pt x="315" y="13"/>
                  </a:lnTo>
                  <a:lnTo>
                    <a:pt x="329" y="20"/>
                  </a:lnTo>
                  <a:lnTo>
                    <a:pt x="341" y="29"/>
                  </a:lnTo>
                  <a:lnTo>
                    <a:pt x="353" y="37"/>
                  </a:lnTo>
                  <a:lnTo>
                    <a:pt x="361" y="48"/>
                  </a:lnTo>
                  <a:lnTo>
                    <a:pt x="369" y="58"/>
                  </a:lnTo>
                  <a:lnTo>
                    <a:pt x="375" y="70"/>
                  </a:lnTo>
                  <a:lnTo>
                    <a:pt x="381" y="82"/>
                  </a:lnTo>
                  <a:lnTo>
                    <a:pt x="383" y="95"/>
                  </a:lnTo>
                  <a:lnTo>
                    <a:pt x="386" y="111"/>
                  </a:lnTo>
                  <a:lnTo>
                    <a:pt x="389" y="128"/>
                  </a:lnTo>
                  <a:lnTo>
                    <a:pt x="390" y="149"/>
                  </a:lnTo>
                  <a:lnTo>
                    <a:pt x="390" y="171"/>
                  </a:lnTo>
                  <a:lnTo>
                    <a:pt x="390" y="438"/>
                  </a:lnTo>
                  <a:close/>
                </a:path>
              </a:pathLst>
            </a:custGeom>
            <a:solidFill>
              <a:srgbClr val="0C0C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R"/>
            </a:p>
          </p:txBody>
        </p:sp>
        <p:sp>
          <p:nvSpPr>
            <p:cNvPr id="191507" name="Freeform 23"/>
            <p:cNvSpPr>
              <a:spLocks/>
            </p:cNvSpPr>
            <p:nvPr/>
          </p:nvSpPr>
          <p:spPr bwMode="auto">
            <a:xfrm>
              <a:off x="2473" y="1306"/>
              <a:ext cx="100" cy="112"/>
            </a:xfrm>
            <a:custGeom>
              <a:avLst/>
              <a:gdLst>
                <a:gd name="T0" fmla="*/ 30 w 400"/>
                <a:gd name="T1" fmla="*/ 79 h 447"/>
                <a:gd name="T2" fmla="*/ 34 w 400"/>
                <a:gd name="T3" fmla="*/ 85 h 447"/>
                <a:gd name="T4" fmla="*/ 37 w 400"/>
                <a:gd name="T5" fmla="*/ 88 h 447"/>
                <a:gd name="T6" fmla="*/ 43 w 400"/>
                <a:gd name="T7" fmla="*/ 90 h 447"/>
                <a:gd name="T8" fmla="*/ 57 w 400"/>
                <a:gd name="T9" fmla="*/ 91 h 447"/>
                <a:gd name="T10" fmla="*/ 65 w 400"/>
                <a:gd name="T11" fmla="*/ 89 h 447"/>
                <a:gd name="T12" fmla="*/ 70 w 400"/>
                <a:gd name="T13" fmla="*/ 86 h 447"/>
                <a:gd name="T14" fmla="*/ 72 w 400"/>
                <a:gd name="T15" fmla="*/ 80 h 447"/>
                <a:gd name="T16" fmla="*/ 71 w 400"/>
                <a:gd name="T17" fmla="*/ 76 h 447"/>
                <a:gd name="T18" fmla="*/ 66 w 400"/>
                <a:gd name="T19" fmla="*/ 73 h 447"/>
                <a:gd name="T20" fmla="*/ 45 w 400"/>
                <a:gd name="T21" fmla="*/ 67 h 447"/>
                <a:gd name="T22" fmla="*/ 23 w 400"/>
                <a:gd name="T23" fmla="*/ 60 h 447"/>
                <a:gd name="T24" fmla="*/ 14 w 400"/>
                <a:gd name="T25" fmla="*/ 55 h 447"/>
                <a:gd name="T26" fmla="*/ 7 w 400"/>
                <a:gd name="T27" fmla="*/ 46 h 447"/>
                <a:gd name="T28" fmla="*/ 4 w 400"/>
                <a:gd name="T29" fmla="*/ 37 h 447"/>
                <a:gd name="T30" fmla="*/ 5 w 400"/>
                <a:gd name="T31" fmla="*/ 26 h 447"/>
                <a:gd name="T32" fmla="*/ 8 w 400"/>
                <a:gd name="T33" fmla="*/ 17 h 447"/>
                <a:gd name="T34" fmla="*/ 15 w 400"/>
                <a:gd name="T35" fmla="*/ 9 h 447"/>
                <a:gd name="T36" fmla="*/ 25 w 400"/>
                <a:gd name="T37" fmla="*/ 4 h 447"/>
                <a:gd name="T38" fmla="*/ 38 w 400"/>
                <a:gd name="T39" fmla="*/ 1 h 447"/>
                <a:gd name="T40" fmla="*/ 55 w 400"/>
                <a:gd name="T41" fmla="*/ 0 h 447"/>
                <a:gd name="T42" fmla="*/ 68 w 400"/>
                <a:gd name="T43" fmla="*/ 2 h 447"/>
                <a:gd name="T44" fmla="*/ 79 w 400"/>
                <a:gd name="T45" fmla="*/ 5 h 447"/>
                <a:gd name="T46" fmla="*/ 87 w 400"/>
                <a:gd name="T47" fmla="*/ 11 h 447"/>
                <a:gd name="T48" fmla="*/ 93 w 400"/>
                <a:gd name="T49" fmla="*/ 19 h 447"/>
                <a:gd name="T50" fmla="*/ 97 w 400"/>
                <a:gd name="T51" fmla="*/ 28 h 447"/>
                <a:gd name="T52" fmla="*/ 67 w 400"/>
                <a:gd name="T53" fmla="*/ 28 h 447"/>
                <a:gd name="T54" fmla="*/ 61 w 400"/>
                <a:gd name="T55" fmla="*/ 22 h 447"/>
                <a:gd name="T56" fmla="*/ 50 w 400"/>
                <a:gd name="T57" fmla="*/ 21 h 447"/>
                <a:gd name="T58" fmla="*/ 37 w 400"/>
                <a:gd name="T59" fmla="*/ 22 h 447"/>
                <a:gd name="T60" fmla="*/ 31 w 400"/>
                <a:gd name="T61" fmla="*/ 26 h 447"/>
                <a:gd name="T62" fmla="*/ 31 w 400"/>
                <a:gd name="T63" fmla="*/ 31 h 447"/>
                <a:gd name="T64" fmla="*/ 33 w 400"/>
                <a:gd name="T65" fmla="*/ 34 h 447"/>
                <a:gd name="T66" fmla="*/ 50 w 400"/>
                <a:gd name="T67" fmla="*/ 40 h 447"/>
                <a:gd name="T68" fmla="*/ 70 w 400"/>
                <a:gd name="T69" fmla="*/ 45 h 447"/>
                <a:gd name="T70" fmla="*/ 82 w 400"/>
                <a:gd name="T71" fmla="*/ 50 h 447"/>
                <a:gd name="T72" fmla="*/ 91 w 400"/>
                <a:gd name="T73" fmla="*/ 55 h 447"/>
                <a:gd name="T74" fmla="*/ 97 w 400"/>
                <a:gd name="T75" fmla="*/ 62 h 447"/>
                <a:gd name="T76" fmla="*/ 100 w 400"/>
                <a:gd name="T77" fmla="*/ 70 h 447"/>
                <a:gd name="T78" fmla="*/ 100 w 400"/>
                <a:gd name="T79" fmla="*/ 80 h 447"/>
                <a:gd name="T80" fmla="*/ 97 w 400"/>
                <a:gd name="T81" fmla="*/ 90 h 447"/>
                <a:gd name="T82" fmla="*/ 91 w 400"/>
                <a:gd name="T83" fmla="*/ 99 h 447"/>
                <a:gd name="T84" fmla="*/ 81 w 400"/>
                <a:gd name="T85" fmla="*/ 106 h 447"/>
                <a:gd name="T86" fmla="*/ 68 w 400"/>
                <a:gd name="T87" fmla="*/ 111 h 447"/>
                <a:gd name="T88" fmla="*/ 52 w 400"/>
                <a:gd name="T89" fmla="*/ 112 h 447"/>
                <a:gd name="T90" fmla="*/ 36 w 400"/>
                <a:gd name="T91" fmla="*/ 111 h 447"/>
                <a:gd name="T92" fmla="*/ 24 w 400"/>
                <a:gd name="T93" fmla="*/ 107 h 447"/>
                <a:gd name="T94" fmla="*/ 14 w 400"/>
                <a:gd name="T95" fmla="*/ 101 h 447"/>
                <a:gd name="T96" fmla="*/ 6 w 400"/>
                <a:gd name="T97" fmla="*/ 93 h 447"/>
                <a:gd name="T98" fmla="*/ 1 w 400"/>
                <a:gd name="T99" fmla="*/ 83 h 447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400"/>
                <a:gd name="T151" fmla="*/ 0 h 447"/>
                <a:gd name="T152" fmla="*/ 400 w 400"/>
                <a:gd name="T153" fmla="*/ 447 h 447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400" h="447">
                  <a:moveTo>
                    <a:pt x="0" y="316"/>
                  </a:moveTo>
                  <a:lnTo>
                    <a:pt x="114" y="298"/>
                  </a:lnTo>
                  <a:lnTo>
                    <a:pt x="118" y="314"/>
                  </a:lnTo>
                  <a:lnTo>
                    <a:pt x="125" y="327"/>
                  </a:lnTo>
                  <a:lnTo>
                    <a:pt x="128" y="334"/>
                  </a:lnTo>
                  <a:lnTo>
                    <a:pt x="134" y="339"/>
                  </a:lnTo>
                  <a:lnTo>
                    <a:pt x="138" y="344"/>
                  </a:lnTo>
                  <a:lnTo>
                    <a:pt x="143" y="348"/>
                  </a:lnTo>
                  <a:lnTo>
                    <a:pt x="149" y="352"/>
                  </a:lnTo>
                  <a:lnTo>
                    <a:pt x="156" y="356"/>
                  </a:lnTo>
                  <a:lnTo>
                    <a:pt x="163" y="359"/>
                  </a:lnTo>
                  <a:lnTo>
                    <a:pt x="171" y="361"/>
                  </a:lnTo>
                  <a:lnTo>
                    <a:pt x="186" y="364"/>
                  </a:lnTo>
                  <a:lnTo>
                    <a:pt x="206" y="365"/>
                  </a:lnTo>
                  <a:lnTo>
                    <a:pt x="226" y="364"/>
                  </a:lnTo>
                  <a:lnTo>
                    <a:pt x="244" y="361"/>
                  </a:lnTo>
                  <a:lnTo>
                    <a:pt x="252" y="359"/>
                  </a:lnTo>
                  <a:lnTo>
                    <a:pt x="259" y="356"/>
                  </a:lnTo>
                  <a:lnTo>
                    <a:pt x="265" y="354"/>
                  </a:lnTo>
                  <a:lnTo>
                    <a:pt x="272" y="350"/>
                  </a:lnTo>
                  <a:lnTo>
                    <a:pt x="278" y="343"/>
                  </a:lnTo>
                  <a:lnTo>
                    <a:pt x="282" y="337"/>
                  </a:lnTo>
                  <a:lnTo>
                    <a:pt x="286" y="329"/>
                  </a:lnTo>
                  <a:lnTo>
                    <a:pt x="286" y="319"/>
                  </a:lnTo>
                  <a:lnTo>
                    <a:pt x="286" y="313"/>
                  </a:lnTo>
                  <a:lnTo>
                    <a:pt x="285" y="308"/>
                  </a:lnTo>
                  <a:lnTo>
                    <a:pt x="282" y="302"/>
                  </a:lnTo>
                  <a:lnTo>
                    <a:pt x="278" y="297"/>
                  </a:lnTo>
                  <a:lnTo>
                    <a:pt x="273" y="293"/>
                  </a:lnTo>
                  <a:lnTo>
                    <a:pt x="265" y="291"/>
                  </a:lnTo>
                  <a:lnTo>
                    <a:pt x="253" y="287"/>
                  </a:lnTo>
                  <a:lnTo>
                    <a:pt x="240" y="283"/>
                  </a:lnTo>
                  <a:lnTo>
                    <a:pt x="178" y="268"/>
                  </a:lnTo>
                  <a:lnTo>
                    <a:pt x="128" y="254"/>
                  </a:lnTo>
                  <a:lnTo>
                    <a:pt x="109" y="247"/>
                  </a:lnTo>
                  <a:lnTo>
                    <a:pt x="92" y="241"/>
                  </a:lnTo>
                  <a:lnTo>
                    <a:pt x="77" y="234"/>
                  </a:lnTo>
                  <a:lnTo>
                    <a:pt x="67" y="228"/>
                  </a:lnTo>
                  <a:lnTo>
                    <a:pt x="55" y="218"/>
                  </a:lnTo>
                  <a:lnTo>
                    <a:pt x="44" y="209"/>
                  </a:lnTo>
                  <a:lnTo>
                    <a:pt x="35" y="197"/>
                  </a:lnTo>
                  <a:lnTo>
                    <a:pt x="29" y="185"/>
                  </a:lnTo>
                  <a:lnTo>
                    <a:pt x="23" y="174"/>
                  </a:lnTo>
                  <a:lnTo>
                    <a:pt x="19" y="161"/>
                  </a:lnTo>
                  <a:lnTo>
                    <a:pt x="17" y="146"/>
                  </a:lnTo>
                  <a:lnTo>
                    <a:pt x="16" y="132"/>
                  </a:lnTo>
                  <a:lnTo>
                    <a:pt x="17" y="117"/>
                  </a:lnTo>
                  <a:lnTo>
                    <a:pt x="18" y="104"/>
                  </a:lnTo>
                  <a:lnTo>
                    <a:pt x="22" y="92"/>
                  </a:lnTo>
                  <a:lnTo>
                    <a:pt x="27" y="80"/>
                  </a:lnTo>
                  <a:lnTo>
                    <a:pt x="33" y="69"/>
                  </a:lnTo>
                  <a:lnTo>
                    <a:pt x="40" y="58"/>
                  </a:lnTo>
                  <a:lnTo>
                    <a:pt x="50" y="48"/>
                  </a:lnTo>
                  <a:lnTo>
                    <a:pt x="60" y="37"/>
                  </a:lnTo>
                  <a:lnTo>
                    <a:pt x="72" y="29"/>
                  </a:lnTo>
                  <a:lnTo>
                    <a:pt x="85" y="21"/>
                  </a:lnTo>
                  <a:lnTo>
                    <a:pt x="100" y="15"/>
                  </a:lnTo>
                  <a:lnTo>
                    <a:pt x="115" y="9"/>
                  </a:lnTo>
                  <a:lnTo>
                    <a:pt x="134" y="6"/>
                  </a:lnTo>
                  <a:lnTo>
                    <a:pt x="153" y="2"/>
                  </a:lnTo>
                  <a:lnTo>
                    <a:pt x="173" y="0"/>
                  </a:lnTo>
                  <a:lnTo>
                    <a:pt x="195" y="0"/>
                  </a:lnTo>
                  <a:lnTo>
                    <a:pt x="218" y="0"/>
                  </a:lnTo>
                  <a:lnTo>
                    <a:pt x="237" y="2"/>
                  </a:lnTo>
                  <a:lnTo>
                    <a:pt x="256" y="4"/>
                  </a:lnTo>
                  <a:lnTo>
                    <a:pt x="273" y="7"/>
                  </a:lnTo>
                  <a:lnTo>
                    <a:pt x="289" y="11"/>
                  </a:lnTo>
                  <a:lnTo>
                    <a:pt x="303" y="16"/>
                  </a:lnTo>
                  <a:lnTo>
                    <a:pt x="315" y="21"/>
                  </a:lnTo>
                  <a:lnTo>
                    <a:pt x="327" y="28"/>
                  </a:lnTo>
                  <a:lnTo>
                    <a:pt x="337" y="36"/>
                  </a:lnTo>
                  <a:lnTo>
                    <a:pt x="347" y="45"/>
                  </a:lnTo>
                  <a:lnTo>
                    <a:pt x="356" y="54"/>
                  </a:lnTo>
                  <a:lnTo>
                    <a:pt x="362" y="63"/>
                  </a:lnTo>
                  <a:lnTo>
                    <a:pt x="370" y="75"/>
                  </a:lnTo>
                  <a:lnTo>
                    <a:pt x="375" y="87"/>
                  </a:lnTo>
                  <a:lnTo>
                    <a:pt x="381" y="100"/>
                  </a:lnTo>
                  <a:lnTo>
                    <a:pt x="386" y="113"/>
                  </a:lnTo>
                  <a:lnTo>
                    <a:pt x="278" y="133"/>
                  </a:lnTo>
                  <a:lnTo>
                    <a:pt x="274" y="121"/>
                  </a:lnTo>
                  <a:lnTo>
                    <a:pt x="269" y="111"/>
                  </a:lnTo>
                  <a:lnTo>
                    <a:pt x="261" y="101"/>
                  </a:lnTo>
                  <a:lnTo>
                    <a:pt x="253" y="95"/>
                  </a:lnTo>
                  <a:lnTo>
                    <a:pt x="243" y="88"/>
                  </a:lnTo>
                  <a:lnTo>
                    <a:pt x="230" y="84"/>
                  </a:lnTo>
                  <a:lnTo>
                    <a:pt x="215" y="82"/>
                  </a:lnTo>
                  <a:lnTo>
                    <a:pt x="198" y="82"/>
                  </a:lnTo>
                  <a:lnTo>
                    <a:pt x="177" y="82"/>
                  </a:lnTo>
                  <a:lnTo>
                    <a:pt x="160" y="84"/>
                  </a:lnTo>
                  <a:lnTo>
                    <a:pt x="146" y="88"/>
                  </a:lnTo>
                  <a:lnTo>
                    <a:pt x="134" y="94"/>
                  </a:lnTo>
                  <a:lnTo>
                    <a:pt x="128" y="99"/>
                  </a:lnTo>
                  <a:lnTo>
                    <a:pt x="125" y="104"/>
                  </a:lnTo>
                  <a:lnTo>
                    <a:pt x="122" y="109"/>
                  </a:lnTo>
                  <a:lnTo>
                    <a:pt x="121" y="117"/>
                  </a:lnTo>
                  <a:lnTo>
                    <a:pt x="122" y="122"/>
                  </a:lnTo>
                  <a:lnTo>
                    <a:pt x="125" y="128"/>
                  </a:lnTo>
                  <a:lnTo>
                    <a:pt x="127" y="133"/>
                  </a:lnTo>
                  <a:lnTo>
                    <a:pt x="132" y="137"/>
                  </a:lnTo>
                  <a:lnTo>
                    <a:pt x="144" y="143"/>
                  </a:lnTo>
                  <a:lnTo>
                    <a:pt x="167" y="151"/>
                  </a:lnTo>
                  <a:lnTo>
                    <a:pt x="198" y="159"/>
                  </a:lnTo>
                  <a:lnTo>
                    <a:pt x="239" y="170"/>
                  </a:lnTo>
                  <a:lnTo>
                    <a:pt x="260" y="175"/>
                  </a:lnTo>
                  <a:lnTo>
                    <a:pt x="280" y="180"/>
                  </a:lnTo>
                  <a:lnTo>
                    <a:pt x="298" y="185"/>
                  </a:lnTo>
                  <a:lnTo>
                    <a:pt x="315" y="192"/>
                  </a:lnTo>
                  <a:lnTo>
                    <a:pt x="329" y="199"/>
                  </a:lnTo>
                  <a:lnTo>
                    <a:pt x="344" y="205"/>
                  </a:lnTo>
                  <a:lnTo>
                    <a:pt x="354" y="212"/>
                  </a:lnTo>
                  <a:lnTo>
                    <a:pt x="365" y="220"/>
                  </a:lnTo>
                  <a:lnTo>
                    <a:pt x="373" y="228"/>
                  </a:lnTo>
                  <a:lnTo>
                    <a:pt x="381" y="237"/>
                  </a:lnTo>
                  <a:lnTo>
                    <a:pt x="386" y="246"/>
                  </a:lnTo>
                  <a:lnTo>
                    <a:pt x="391" y="255"/>
                  </a:lnTo>
                  <a:lnTo>
                    <a:pt x="395" y="267"/>
                  </a:lnTo>
                  <a:lnTo>
                    <a:pt x="398" y="279"/>
                  </a:lnTo>
                  <a:lnTo>
                    <a:pt x="399" y="291"/>
                  </a:lnTo>
                  <a:lnTo>
                    <a:pt x="400" y="304"/>
                  </a:lnTo>
                  <a:lnTo>
                    <a:pt x="399" y="318"/>
                  </a:lnTo>
                  <a:lnTo>
                    <a:pt x="398" y="333"/>
                  </a:lnTo>
                  <a:lnTo>
                    <a:pt x="394" y="346"/>
                  </a:lnTo>
                  <a:lnTo>
                    <a:pt x="389" y="359"/>
                  </a:lnTo>
                  <a:lnTo>
                    <a:pt x="381" y="371"/>
                  </a:lnTo>
                  <a:lnTo>
                    <a:pt x="373" y="382"/>
                  </a:lnTo>
                  <a:lnTo>
                    <a:pt x="362" y="394"/>
                  </a:lnTo>
                  <a:lnTo>
                    <a:pt x="350" y="405"/>
                  </a:lnTo>
                  <a:lnTo>
                    <a:pt x="337" y="415"/>
                  </a:lnTo>
                  <a:lnTo>
                    <a:pt x="323" y="423"/>
                  </a:lnTo>
                  <a:lnTo>
                    <a:pt x="307" y="431"/>
                  </a:lnTo>
                  <a:lnTo>
                    <a:pt x="290" y="436"/>
                  </a:lnTo>
                  <a:lnTo>
                    <a:pt x="272" y="442"/>
                  </a:lnTo>
                  <a:lnTo>
                    <a:pt x="251" y="444"/>
                  </a:lnTo>
                  <a:lnTo>
                    <a:pt x="228" y="447"/>
                  </a:lnTo>
                  <a:lnTo>
                    <a:pt x="206" y="447"/>
                  </a:lnTo>
                  <a:lnTo>
                    <a:pt x="184" y="447"/>
                  </a:lnTo>
                  <a:lnTo>
                    <a:pt x="164" y="446"/>
                  </a:lnTo>
                  <a:lnTo>
                    <a:pt x="144" y="443"/>
                  </a:lnTo>
                  <a:lnTo>
                    <a:pt x="127" y="439"/>
                  </a:lnTo>
                  <a:lnTo>
                    <a:pt x="110" y="434"/>
                  </a:lnTo>
                  <a:lnTo>
                    <a:pt x="94" y="427"/>
                  </a:lnTo>
                  <a:lnTo>
                    <a:pt x="80" y="421"/>
                  </a:lnTo>
                  <a:lnTo>
                    <a:pt x="67" y="411"/>
                  </a:lnTo>
                  <a:lnTo>
                    <a:pt x="55" y="402"/>
                  </a:lnTo>
                  <a:lnTo>
                    <a:pt x="43" y="393"/>
                  </a:lnTo>
                  <a:lnTo>
                    <a:pt x="34" y="381"/>
                  </a:lnTo>
                  <a:lnTo>
                    <a:pt x="25" y="371"/>
                  </a:lnTo>
                  <a:lnTo>
                    <a:pt x="17" y="358"/>
                  </a:lnTo>
                  <a:lnTo>
                    <a:pt x="10" y="344"/>
                  </a:lnTo>
                  <a:lnTo>
                    <a:pt x="5" y="330"/>
                  </a:lnTo>
                  <a:lnTo>
                    <a:pt x="0" y="316"/>
                  </a:lnTo>
                  <a:close/>
                </a:path>
              </a:pathLst>
            </a:custGeom>
            <a:solidFill>
              <a:srgbClr val="0C0C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R"/>
            </a:p>
          </p:txBody>
        </p:sp>
        <p:sp>
          <p:nvSpPr>
            <p:cNvPr id="191508" name="Freeform 24"/>
            <p:cNvSpPr>
              <a:spLocks noEditPoints="1"/>
            </p:cNvSpPr>
            <p:nvPr/>
          </p:nvSpPr>
          <p:spPr bwMode="auto">
            <a:xfrm>
              <a:off x="2591" y="1306"/>
              <a:ext cx="111" cy="112"/>
            </a:xfrm>
            <a:custGeom>
              <a:avLst/>
              <a:gdLst>
                <a:gd name="T0" fmla="*/ 1 w 442"/>
                <a:gd name="T1" fmla="*/ 47 h 447"/>
                <a:gd name="T2" fmla="*/ 3 w 442"/>
                <a:gd name="T3" fmla="*/ 37 h 447"/>
                <a:gd name="T4" fmla="*/ 7 w 442"/>
                <a:gd name="T5" fmla="*/ 27 h 447"/>
                <a:gd name="T6" fmla="*/ 13 w 442"/>
                <a:gd name="T7" fmla="*/ 18 h 447"/>
                <a:gd name="T8" fmla="*/ 21 w 442"/>
                <a:gd name="T9" fmla="*/ 11 h 447"/>
                <a:gd name="T10" fmla="*/ 30 w 442"/>
                <a:gd name="T11" fmla="*/ 5 h 447"/>
                <a:gd name="T12" fmla="*/ 40 w 442"/>
                <a:gd name="T13" fmla="*/ 2 h 447"/>
                <a:gd name="T14" fmla="*/ 52 w 442"/>
                <a:gd name="T15" fmla="*/ 0 h 447"/>
                <a:gd name="T16" fmla="*/ 67 w 442"/>
                <a:gd name="T17" fmla="*/ 1 h 447"/>
                <a:gd name="T18" fmla="*/ 82 w 442"/>
                <a:gd name="T19" fmla="*/ 6 h 447"/>
                <a:gd name="T20" fmla="*/ 96 w 442"/>
                <a:gd name="T21" fmla="*/ 16 h 447"/>
                <a:gd name="T22" fmla="*/ 105 w 442"/>
                <a:gd name="T23" fmla="*/ 29 h 447"/>
                <a:gd name="T24" fmla="*/ 110 w 442"/>
                <a:gd name="T25" fmla="*/ 44 h 447"/>
                <a:gd name="T26" fmla="*/ 111 w 442"/>
                <a:gd name="T27" fmla="*/ 62 h 447"/>
                <a:gd name="T28" fmla="*/ 107 w 442"/>
                <a:gd name="T29" fmla="*/ 78 h 447"/>
                <a:gd name="T30" fmla="*/ 99 w 442"/>
                <a:gd name="T31" fmla="*/ 92 h 447"/>
                <a:gd name="T32" fmla="*/ 87 w 442"/>
                <a:gd name="T33" fmla="*/ 103 h 447"/>
                <a:gd name="T34" fmla="*/ 73 w 442"/>
                <a:gd name="T35" fmla="*/ 110 h 447"/>
                <a:gd name="T36" fmla="*/ 56 w 442"/>
                <a:gd name="T37" fmla="*/ 112 h 447"/>
                <a:gd name="T38" fmla="*/ 45 w 442"/>
                <a:gd name="T39" fmla="*/ 111 h 447"/>
                <a:gd name="T40" fmla="*/ 34 w 442"/>
                <a:gd name="T41" fmla="*/ 108 h 447"/>
                <a:gd name="T42" fmla="*/ 24 w 442"/>
                <a:gd name="T43" fmla="*/ 104 h 447"/>
                <a:gd name="T44" fmla="*/ 16 w 442"/>
                <a:gd name="T45" fmla="*/ 97 h 447"/>
                <a:gd name="T46" fmla="*/ 9 w 442"/>
                <a:gd name="T47" fmla="*/ 89 h 447"/>
                <a:gd name="T48" fmla="*/ 4 w 442"/>
                <a:gd name="T49" fmla="*/ 79 h 447"/>
                <a:gd name="T50" fmla="*/ 1 w 442"/>
                <a:gd name="T51" fmla="*/ 68 h 447"/>
                <a:gd name="T52" fmla="*/ 0 w 442"/>
                <a:gd name="T53" fmla="*/ 54 h 447"/>
                <a:gd name="T54" fmla="*/ 30 w 442"/>
                <a:gd name="T55" fmla="*/ 64 h 447"/>
                <a:gd name="T56" fmla="*/ 32 w 442"/>
                <a:gd name="T57" fmla="*/ 73 h 447"/>
                <a:gd name="T58" fmla="*/ 37 w 442"/>
                <a:gd name="T59" fmla="*/ 80 h 447"/>
                <a:gd name="T60" fmla="*/ 43 w 442"/>
                <a:gd name="T61" fmla="*/ 86 h 447"/>
                <a:gd name="T62" fmla="*/ 50 w 442"/>
                <a:gd name="T63" fmla="*/ 88 h 447"/>
                <a:gd name="T64" fmla="*/ 58 w 442"/>
                <a:gd name="T65" fmla="*/ 89 h 447"/>
                <a:gd name="T66" fmla="*/ 66 w 442"/>
                <a:gd name="T67" fmla="*/ 87 h 447"/>
                <a:gd name="T68" fmla="*/ 73 w 442"/>
                <a:gd name="T69" fmla="*/ 82 h 447"/>
                <a:gd name="T70" fmla="*/ 77 w 442"/>
                <a:gd name="T71" fmla="*/ 76 h 447"/>
                <a:gd name="T72" fmla="*/ 81 w 442"/>
                <a:gd name="T73" fmla="*/ 67 h 447"/>
                <a:gd name="T74" fmla="*/ 82 w 442"/>
                <a:gd name="T75" fmla="*/ 56 h 447"/>
                <a:gd name="T76" fmla="*/ 81 w 442"/>
                <a:gd name="T77" fmla="*/ 45 h 447"/>
                <a:gd name="T78" fmla="*/ 77 w 442"/>
                <a:gd name="T79" fmla="*/ 36 h 447"/>
                <a:gd name="T80" fmla="*/ 73 w 442"/>
                <a:gd name="T81" fmla="*/ 30 h 447"/>
                <a:gd name="T82" fmla="*/ 66 w 442"/>
                <a:gd name="T83" fmla="*/ 25 h 447"/>
                <a:gd name="T84" fmla="*/ 58 w 442"/>
                <a:gd name="T85" fmla="*/ 23 h 447"/>
                <a:gd name="T86" fmla="*/ 50 w 442"/>
                <a:gd name="T87" fmla="*/ 24 h 447"/>
                <a:gd name="T88" fmla="*/ 43 w 442"/>
                <a:gd name="T89" fmla="*/ 26 h 447"/>
                <a:gd name="T90" fmla="*/ 37 w 442"/>
                <a:gd name="T91" fmla="*/ 32 h 447"/>
                <a:gd name="T92" fmla="*/ 32 w 442"/>
                <a:gd name="T93" fmla="*/ 39 h 447"/>
                <a:gd name="T94" fmla="*/ 30 w 442"/>
                <a:gd name="T95" fmla="*/ 48 h 447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442"/>
                <a:gd name="T145" fmla="*/ 0 h 447"/>
                <a:gd name="T146" fmla="*/ 442 w 442"/>
                <a:gd name="T147" fmla="*/ 447 h 447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442" h="447">
                  <a:moveTo>
                    <a:pt x="0" y="217"/>
                  </a:moveTo>
                  <a:lnTo>
                    <a:pt x="1" y="204"/>
                  </a:lnTo>
                  <a:lnTo>
                    <a:pt x="2" y="189"/>
                  </a:lnTo>
                  <a:lnTo>
                    <a:pt x="4" y="176"/>
                  </a:lnTo>
                  <a:lnTo>
                    <a:pt x="7" y="162"/>
                  </a:lnTo>
                  <a:lnTo>
                    <a:pt x="11" y="149"/>
                  </a:lnTo>
                  <a:lnTo>
                    <a:pt x="15" y="134"/>
                  </a:lnTo>
                  <a:lnTo>
                    <a:pt x="22" y="121"/>
                  </a:lnTo>
                  <a:lnTo>
                    <a:pt x="29" y="108"/>
                  </a:lnTo>
                  <a:lnTo>
                    <a:pt x="35" y="95"/>
                  </a:lnTo>
                  <a:lnTo>
                    <a:pt x="43" y="83"/>
                  </a:lnTo>
                  <a:lnTo>
                    <a:pt x="52" y="73"/>
                  </a:lnTo>
                  <a:lnTo>
                    <a:pt x="61" y="62"/>
                  </a:lnTo>
                  <a:lnTo>
                    <a:pt x="72" y="52"/>
                  </a:lnTo>
                  <a:lnTo>
                    <a:pt x="82" y="44"/>
                  </a:lnTo>
                  <a:lnTo>
                    <a:pt x="94" y="34"/>
                  </a:lnTo>
                  <a:lnTo>
                    <a:pt x="107" y="28"/>
                  </a:lnTo>
                  <a:lnTo>
                    <a:pt x="120" y="21"/>
                  </a:lnTo>
                  <a:lnTo>
                    <a:pt x="134" y="15"/>
                  </a:lnTo>
                  <a:lnTo>
                    <a:pt x="147" y="11"/>
                  </a:lnTo>
                  <a:lnTo>
                    <a:pt x="161" y="7"/>
                  </a:lnTo>
                  <a:lnTo>
                    <a:pt x="176" y="4"/>
                  </a:lnTo>
                  <a:lnTo>
                    <a:pt x="190" y="2"/>
                  </a:lnTo>
                  <a:lnTo>
                    <a:pt x="206" y="0"/>
                  </a:lnTo>
                  <a:lnTo>
                    <a:pt x="220" y="0"/>
                  </a:lnTo>
                  <a:lnTo>
                    <a:pt x="245" y="0"/>
                  </a:lnTo>
                  <a:lnTo>
                    <a:pt x="268" y="4"/>
                  </a:lnTo>
                  <a:lnTo>
                    <a:pt x="289" y="8"/>
                  </a:lnTo>
                  <a:lnTo>
                    <a:pt x="310" y="16"/>
                  </a:lnTo>
                  <a:lnTo>
                    <a:pt x="328" y="24"/>
                  </a:lnTo>
                  <a:lnTo>
                    <a:pt x="346" y="36"/>
                  </a:lnTo>
                  <a:lnTo>
                    <a:pt x="363" y="48"/>
                  </a:lnTo>
                  <a:lnTo>
                    <a:pt x="381" y="63"/>
                  </a:lnTo>
                  <a:lnTo>
                    <a:pt x="395" y="79"/>
                  </a:lnTo>
                  <a:lnTo>
                    <a:pt x="407" y="96"/>
                  </a:lnTo>
                  <a:lnTo>
                    <a:pt x="419" y="115"/>
                  </a:lnTo>
                  <a:lnTo>
                    <a:pt x="426" y="134"/>
                  </a:lnTo>
                  <a:lnTo>
                    <a:pt x="433" y="155"/>
                  </a:lnTo>
                  <a:lnTo>
                    <a:pt x="438" y="176"/>
                  </a:lnTo>
                  <a:lnTo>
                    <a:pt x="441" y="199"/>
                  </a:lnTo>
                  <a:lnTo>
                    <a:pt x="442" y="222"/>
                  </a:lnTo>
                  <a:lnTo>
                    <a:pt x="441" y="246"/>
                  </a:lnTo>
                  <a:lnTo>
                    <a:pt x="438" y="268"/>
                  </a:lnTo>
                  <a:lnTo>
                    <a:pt x="433" y="291"/>
                  </a:lnTo>
                  <a:lnTo>
                    <a:pt x="426" y="312"/>
                  </a:lnTo>
                  <a:lnTo>
                    <a:pt x="417" y="331"/>
                  </a:lnTo>
                  <a:lnTo>
                    <a:pt x="407" y="350"/>
                  </a:lnTo>
                  <a:lnTo>
                    <a:pt x="394" y="367"/>
                  </a:lnTo>
                  <a:lnTo>
                    <a:pt x="379" y="384"/>
                  </a:lnTo>
                  <a:lnTo>
                    <a:pt x="363" y="398"/>
                  </a:lnTo>
                  <a:lnTo>
                    <a:pt x="346" y="411"/>
                  </a:lnTo>
                  <a:lnTo>
                    <a:pt x="328" y="422"/>
                  </a:lnTo>
                  <a:lnTo>
                    <a:pt x="308" y="431"/>
                  </a:lnTo>
                  <a:lnTo>
                    <a:pt x="289" y="439"/>
                  </a:lnTo>
                  <a:lnTo>
                    <a:pt x="268" y="443"/>
                  </a:lnTo>
                  <a:lnTo>
                    <a:pt x="245" y="447"/>
                  </a:lnTo>
                  <a:lnTo>
                    <a:pt x="222" y="447"/>
                  </a:lnTo>
                  <a:lnTo>
                    <a:pt x="207" y="447"/>
                  </a:lnTo>
                  <a:lnTo>
                    <a:pt x="193" y="446"/>
                  </a:lnTo>
                  <a:lnTo>
                    <a:pt x="178" y="444"/>
                  </a:lnTo>
                  <a:lnTo>
                    <a:pt x="164" y="440"/>
                  </a:lnTo>
                  <a:lnTo>
                    <a:pt x="151" y="436"/>
                  </a:lnTo>
                  <a:lnTo>
                    <a:pt x="136" y="432"/>
                  </a:lnTo>
                  <a:lnTo>
                    <a:pt x="123" y="427"/>
                  </a:lnTo>
                  <a:lnTo>
                    <a:pt x="110" y="421"/>
                  </a:lnTo>
                  <a:lnTo>
                    <a:pt x="97" y="414"/>
                  </a:lnTo>
                  <a:lnTo>
                    <a:pt x="84" y="406"/>
                  </a:lnTo>
                  <a:lnTo>
                    <a:pt x="73" y="397"/>
                  </a:lnTo>
                  <a:lnTo>
                    <a:pt x="63" y="388"/>
                  </a:lnTo>
                  <a:lnTo>
                    <a:pt x="52" y="377"/>
                  </a:lnTo>
                  <a:lnTo>
                    <a:pt x="43" y="367"/>
                  </a:lnTo>
                  <a:lnTo>
                    <a:pt x="35" y="355"/>
                  </a:lnTo>
                  <a:lnTo>
                    <a:pt x="29" y="343"/>
                  </a:lnTo>
                  <a:lnTo>
                    <a:pt x="22" y="330"/>
                  </a:lnTo>
                  <a:lnTo>
                    <a:pt x="15" y="316"/>
                  </a:lnTo>
                  <a:lnTo>
                    <a:pt x="11" y="301"/>
                  </a:lnTo>
                  <a:lnTo>
                    <a:pt x="7" y="285"/>
                  </a:lnTo>
                  <a:lnTo>
                    <a:pt x="4" y="270"/>
                  </a:lnTo>
                  <a:lnTo>
                    <a:pt x="2" y="252"/>
                  </a:lnTo>
                  <a:lnTo>
                    <a:pt x="1" y="235"/>
                  </a:lnTo>
                  <a:lnTo>
                    <a:pt x="0" y="217"/>
                  </a:lnTo>
                  <a:close/>
                  <a:moveTo>
                    <a:pt x="117" y="224"/>
                  </a:moveTo>
                  <a:lnTo>
                    <a:pt x="117" y="239"/>
                  </a:lnTo>
                  <a:lnTo>
                    <a:pt x="118" y="254"/>
                  </a:lnTo>
                  <a:lnTo>
                    <a:pt x="120" y="267"/>
                  </a:lnTo>
                  <a:lnTo>
                    <a:pt x="124" y="280"/>
                  </a:lnTo>
                  <a:lnTo>
                    <a:pt x="128" y="292"/>
                  </a:lnTo>
                  <a:lnTo>
                    <a:pt x="134" y="302"/>
                  </a:lnTo>
                  <a:lnTo>
                    <a:pt x="140" y="312"/>
                  </a:lnTo>
                  <a:lnTo>
                    <a:pt x="147" y="321"/>
                  </a:lnTo>
                  <a:lnTo>
                    <a:pt x="155" y="329"/>
                  </a:lnTo>
                  <a:lnTo>
                    <a:pt x="162" y="337"/>
                  </a:lnTo>
                  <a:lnTo>
                    <a:pt x="172" y="342"/>
                  </a:lnTo>
                  <a:lnTo>
                    <a:pt x="181" y="347"/>
                  </a:lnTo>
                  <a:lnTo>
                    <a:pt x="190" y="350"/>
                  </a:lnTo>
                  <a:lnTo>
                    <a:pt x="201" y="352"/>
                  </a:lnTo>
                  <a:lnTo>
                    <a:pt x="210" y="355"/>
                  </a:lnTo>
                  <a:lnTo>
                    <a:pt x="222" y="355"/>
                  </a:lnTo>
                  <a:lnTo>
                    <a:pt x="232" y="355"/>
                  </a:lnTo>
                  <a:lnTo>
                    <a:pt x="243" y="352"/>
                  </a:lnTo>
                  <a:lnTo>
                    <a:pt x="253" y="350"/>
                  </a:lnTo>
                  <a:lnTo>
                    <a:pt x="262" y="347"/>
                  </a:lnTo>
                  <a:lnTo>
                    <a:pt x="271" y="342"/>
                  </a:lnTo>
                  <a:lnTo>
                    <a:pt x="279" y="337"/>
                  </a:lnTo>
                  <a:lnTo>
                    <a:pt x="289" y="329"/>
                  </a:lnTo>
                  <a:lnTo>
                    <a:pt x="295" y="321"/>
                  </a:lnTo>
                  <a:lnTo>
                    <a:pt x="303" y="312"/>
                  </a:lnTo>
                  <a:lnTo>
                    <a:pt x="308" y="302"/>
                  </a:lnTo>
                  <a:lnTo>
                    <a:pt x="314" y="292"/>
                  </a:lnTo>
                  <a:lnTo>
                    <a:pt x="319" y="280"/>
                  </a:lnTo>
                  <a:lnTo>
                    <a:pt x="321" y="267"/>
                  </a:lnTo>
                  <a:lnTo>
                    <a:pt x="324" y="252"/>
                  </a:lnTo>
                  <a:lnTo>
                    <a:pt x="325" y="238"/>
                  </a:lnTo>
                  <a:lnTo>
                    <a:pt x="325" y="222"/>
                  </a:lnTo>
                  <a:lnTo>
                    <a:pt x="325" y="208"/>
                  </a:lnTo>
                  <a:lnTo>
                    <a:pt x="324" y="193"/>
                  </a:lnTo>
                  <a:lnTo>
                    <a:pt x="321" y="180"/>
                  </a:lnTo>
                  <a:lnTo>
                    <a:pt x="319" y="167"/>
                  </a:lnTo>
                  <a:lnTo>
                    <a:pt x="314" y="155"/>
                  </a:lnTo>
                  <a:lnTo>
                    <a:pt x="308" y="145"/>
                  </a:lnTo>
                  <a:lnTo>
                    <a:pt x="303" y="134"/>
                  </a:lnTo>
                  <a:lnTo>
                    <a:pt x="295" y="126"/>
                  </a:lnTo>
                  <a:lnTo>
                    <a:pt x="289" y="118"/>
                  </a:lnTo>
                  <a:lnTo>
                    <a:pt x="279" y="111"/>
                  </a:lnTo>
                  <a:lnTo>
                    <a:pt x="271" y="105"/>
                  </a:lnTo>
                  <a:lnTo>
                    <a:pt x="262" y="100"/>
                  </a:lnTo>
                  <a:lnTo>
                    <a:pt x="253" y="96"/>
                  </a:lnTo>
                  <a:lnTo>
                    <a:pt x="243" y="94"/>
                  </a:lnTo>
                  <a:lnTo>
                    <a:pt x="232" y="92"/>
                  </a:lnTo>
                  <a:lnTo>
                    <a:pt x="222" y="92"/>
                  </a:lnTo>
                  <a:lnTo>
                    <a:pt x="210" y="92"/>
                  </a:lnTo>
                  <a:lnTo>
                    <a:pt x="201" y="94"/>
                  </a:lnTo>
                  <a:lnTo>
                    <a:pt x="190" y="96"/>
                  </a:lnTo>
                  <a:lnTo>
                    <a:pt x="181" y="100"/>
                  </a:lnTo>
                  <a:lnTo>
                    <a:pt x="172" y="105"/>
                  </a:lnTo>
                  <a:lnTo>
                    <a:pt x="162" y="111"/>
                  </a:lnTo>
                  <a:lnTo>
                    <a:pt x="155" y="118"/>
                  </a:lnTo>
                  <a:lnTo>
                    <a:pt x="147" y="126"/>
                  </a:lnTo>
                  <a:lnTo>
                    <a:pt x="140" y="134"/>
                  </a:lnTo>
                  <a:lnTo>
                    <a:pt x="134" y="145"/>
                  </a:lnTo>
                  <a:lnTo>
                    <a:pt x="128" y="155"/>
                  </a:lnTo>
                  <a:lnTo>
                    <a:pt x="124" y="167"/>
                  </a:lnTo>
                  <a:lnTo>
                    <a:pt x="120" y="180"/>
                  </a:lnTo>
                  <a:lnTo>
                    <a:pt x="118" y="193"/>
                  </a:lnTo>
                  <a:lnTo>
                    <a:pt x="117" y="208"/>
                  </a:lnTo>
                  <a:lnTo>
                    <a:pt x="117" y="224"/>
                  </a:lnTo>
                  <a:close/>
                </a:path>
              </a:pathLst>
            </a:custGeom>
            <a:solidFill>
              <a:srgbClr val="0C0C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R"/>
            </a:p>
          </p:txBody>
        </p:sp>
        <p:sp>
          <p:nvSpPr>
            <p:cNvPr id="191509" name="Freeform 25"/>
            <p:cNvSpPr>
              <a:spLocks/>
            </p:cNvSpPr>
            <p:nvPr/>
          </p:nvSpPr>
          <p:spPr bwMode="auto">
            <a:xfrm>
              <a:off x="2723" y="1306"/>
              <a:ext cx="69" cy="109"/>
            </a:xfrm>
            <a:custGeom>
              <a:avLst/>
              <a:gdLst>
                <a:gd name="T0" fmla="*/ 28 w 277"/>
                <a:gd name="T1" fmla="*/ 109 h 438"/>
                <a:gd name="T2" fmla="*/ 0 w 277"/>
                <a:gd name="T3" fmla="*/ 109 h 438"/>
                <a:gd name="T4" fmla="*/ 0 w 277"/>
                <a:gd name="T5" fmla="*/ 2 h 438"/>
                <a:gd name="T6" fmla="*/ 26 w 277"/>
                <a:gd name="T7" fmla="*/ 2 h 438"/>
                <a:gd name="T8" fmla="*/ 26 w 277"/>
                <a:gd name="T9" fmla="*/ 17 h 438"/>
                <a:gd name="T10" fmla="*/ 30 w 277"/>
                <a:gd name="T11" fmla="*/ 12 h 438"/>
                <a:gd name="T12" fmla="*/ 33 w 277"/>
                <a:gd name="T13" fmla="*/ 8 h 438"/>
                <a:gd name="T14" fmla="*/ 36 w 277"/>
                <a:gd name="T15" fmla="*/ 6 h 438"/>
                <a:gd name="T16" fmla="*/ 38 w 277"/>
                <a:gd name="T17" fmla="*/ 3 h 438"/>
                <a:gd name="T18" fmla="*/ 41 w 277"/>
                <a:gd name="T19" fmla="*/ 2 h 438"/>
                <a:gd name="T20" fmla="*/ 44 w 277"/>
                <a:gd name="T21" fmla="*/ 1 h 438"/>
                <a:gd name="T22" fmla="*/ 47 w 277"/>
                <a:gd name="T23" fmla="*/ 0 h 438"/>
                <a:gd name="T24" fmla="*/ 51 w 277"/>
                <a:gd name="T25" fmla="*/ 0 h 438"/>
                <a:gd name="T26" fmla="*/ 53 w 277"/>
                <a:gd name="T27" fmla="*/ 0 h 438"/>
                <a:gd name="T28" fmla="*/ 55 w 277"/>
                <a:gd name="T29" fmla="*/ 0 h 438"/>
                <a:gd name="T30" fmla="*/ 58 w 277"/>
                <a:gd name="T31" fmla="*/ 1 h 438"/>
                <a:gd name="T32" fmla="*/ 60 w 277"/>
                <a:gd name="T33" fmla="*/ 1 h 438"/>
                <a:gd name="T34" fmla="*/ 65 w 277"/>
                <a:gd name="T35" fmla="*/ 3 h 438"/>
                <a:gd name="T36" fmla="*/ 69 w 277"/>
                <a:gd name="T37" fmla="*/ 5 h 438"/>
                <a:gd name="T38" fmla="*/ 60 w 277"/>
                <a:gd name="T39" fmla="*/ 30 h 438"/>
                <a:gd name="T40" fmla="*/ 57 w 277"/>
                <a:gd name="T41" fmla="*/ 28 h 438"/>
                <a:gd name="T42" fmla="*/ 53 w 277"/>
                <a:gd name="T43" fmla="*/ 26 h 438"/>
                <a:gd name="T44" fmla="*/ 51 w 277"/>
                <a:gd name="T45" fmla="*/ 26 h 438"/>
                <a:gd name="T46" fmla="*/ 47 w 277"/>
                <a:gd name="T47" fmla="*/ 25 h 438"/>
                <a:gd name="T48" fmla="*/ 44 w 277"/>
                <a:gd name="T49" fmla="*/ 26 h 438"/>
                <a:gd name="T50" fmla="*/ 42 w 277"/>
                <a:gd name="T51" fmla="*/ 26 h 438"/>
                <a:gd name="T52" fmla="*/ 39 w 277"/>
                <a:gd name="T53" fmla="*/ 27 h 438"/>
                <a:gd name="T54" fmla="*/ 37 w 277"/>
                <a:gd name="T55" fmla="*/ 29 h 438"/>
                <a:gd name="T56" fmla="*/ 35 w 277"/>
                <a:gd name="T57" fmla="*/ 30 h 438"/>
                <a:gd name="T58" fmla="*/ 33 w 277"/>
                <a:gd name="T59" fmla="*/ 33 h 438"/>
                <a:gd name="T60" fmla="*/ 32 w 277"/>
                <a:gd name="T61" fmla="*/ 36 h 438"/>
                <a:gd name="T62" fmla="*/ 30 w 277"/>
                <a:gd name="T63" fmla="*/ 40 h 438"/>
                <a:gd name="T64" fmla="*/ 30 w 277"/>
                <a:gd name="T65" fmla="*/ 46 h 438"/>
                <a:gd name="T66" fmla="*/ 29 w 277"/>
                <a:gd name="T67" fmla="*/ 53 h 438"/>
                <a:gd name="T68" fmla="*/ 29 w 277"/>
                <a:gd name="T69" fmla="*/ 63 h 438"/>
                <a:gd name="T70" fmla="*/ 28 w 277"/>
                <a:gd name="T71" fmla="*/ 76 h 438"/>
                <a:gd name="T72" fmla="*/ 28 w 277"/>
                <a:gd name="T73" fmla="*/ 109 h 438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77"/>
                <a:gd name="T112" fmla="*/ 0 h 438"/>
                <a:gd name="T113" fmla="*/ 277 w 277"/>
                <a:gd name="T114" fmla="*/ 438 h 438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77" h="438">
                  <a:moveTo>
                    <a:pt x="113" y="438"/>
                  </a:moveTo>
                  <a:lnTo>
                    <a:pt x="0" y="438"/>
                  </a:lnTo>
                  <a:lnTo>
                    <a:pt x="0" y="9"/>
                  </a:lnTo>
                  <a:lnTo>
                    <a:pt x="105" y="9"/>
                  </a:lnTo>
                  <a:lnTo>
                    <a:pt x="105" y="70"/>
                  </a:lnTo>
                  <a:lnTo>
                    <a:pt x="119" y="50"/>
                  </a:lnTo>
                  <a:lnTo>
                    <a:pt x="132" y="34"/>
                  </a:lnTo>
                  <a:lnTo>
                    <a:pt x="143" y="23"/>
                  </a:lnTo>
                  <a:lnTo>
                    <a:pt x="154" y="13"/>
                  </a:lnTo>
                  <a:lnTo>
                    <a:pt x="166" y="7"/>
                  </a:lnTo>
                  <a:lnTo>
                    <a:pt x="178" y="3"/>
                  </a:lnTo>
                  <a:lnTo>
                    <a:pt x="189" y="0"/>
                  </a:lnTo>
                  <a:lnTo>
                    <a:pt x="203" y="0"/>
                  </a:lnTo>
                  <a:lnTo>
                    <a:pt x="213" y="0"/>
                  </a:lnTo>
                  <a:lnTo>
                    <a:pt x="222" y="2"/>
                  </a:lnTo>
                  <a:lnTo>
                    <a:pt x="231" y="3"/>
                  </a:lnTo>
                  <a:lnTo>
                    <a:pt x="241" y="6"/>
                  </a:lnTo>
                  <a:lnTo>
                    <a:pt x="259" y="12"/>
                  </a:lnTo>
                  <a:lnTo>
                    <a:pt x="277" y="21"/>
                  </a:lnTo>
                  <a:lnTo>
                    <a:pt x="242" y="120"/>
                  </a:lnTo>
                  <a:lnTo>
                    <a:pt x="229" y="112"/>
                  </a:lnTo>
                  <a:lnTo>
                    <a:pt x="214" y="105"/>
                  </a:lnTo>
                  <a:lnTo>
                    <a:pt x="203" y="103"/>
                  </a:lnTo>
                  <a:lnTo>
                    <a:pt x="189" y="101"/>
                  </a:lnTo>
                  <a:lnTo>
                    <a:pt x="178" y="103"/>
                  </a:lnTo>
                  <a:lnTo>
                    <a:pt x="167" y="104"/>
                  </a:lnTo>
                  <a:lnTo>
                    <a:pt x="158" y="109"/>
                  </a:lnTo>
                  <a:lnTo>
                    <a:pt x="149" y="115"/>
                  </a:lnTo>
                  <a:lnTo>
                    <a:pt x="141" y="122"/>
                  </a:lnTo>
                  <a:lnTo>
                    <a:pt x="134" y="133"/>
                  </a:lnTo>
                  <a:lnTo>
                    <a:pt x="128" y="146"/>
                  </a:lnTo>
                  <a:lnTo>
                    <a:pt x="122" y="162"/>
                  </a:lnTo>
                  <a:lnTo>
                    <a:pt x="119" y="184"/>
                  </a:lnTo>
                  <a:lnTo>
                    <a:pt x="116" y="214"/>
                  </a:lnTo>
                  <a:lnTo>
                    <a:pt x="115" y="255"/>
                  </a:lnTo>
                  <a:lnTo>
                    <a:pt x="113" y="305"/>
                  </a:lnTo>
                  <a:lnTo>
                    <a:pt x="113" y="438"/>
                  </a:lnTo>
                  <a:close/>
                </a:path>
              </a:pathLst>
            </a:custGeom>
            <a:solidFill>
              <a:srgbClr val="0C0C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R"/>
            </a:p>
          </p:txBody>
        </p:sp>
        <p:sp>
          <p:nvSpPr>
            <p:cNvPr id="191510" name="Freeform 26"/>
            <p:cNvSpPr>
              <a:spLocks noEditPoints="1"/>
            </p:cNvSpPr>
            <p:nvPr/>
          </p:nvSpPr>
          <p:spPr bwMode="auto">
            <a:xfrm>
              <a:off x="2797" y="1306"/>
              <a:ext cx="101" cy="112"/>
            </a:xfrm>
            <a:custGeom>
              <a:avLst/>
              <a:gdLst>
                <a:gd name="T0" fmla="*/ 4 w 402"/>
                <a:gd name="T1" fmla="*/ 27 h 447"/>
                <a:gd name="T2" fmla="*/ 9 w 402"/>
                <a:gd name="T3" fmla="*/ 17 h 447"/>
                <a:gd name="T4" fmla="*/ 15 w 402"/>
                <a:gd name="T5" fmla="*/ 9 h 447"/>
                <a:gd name="T6" fmla="*/ 24 w 402"/>
                <a:gd name="T7" fmla="*/ 4 h 447"/>
                <a:gd name="T8" fmla="*/ 35 w 402"/>
                <a:gd name="T9" fmla="*/ 1 h 447"/>
                <a:gd name="T10" fmla="*/ 49 w 402"/>
                <a:gd name="T11" fmla="*/ 0 h 447"/>
                <a:gd name="T12" fmla="*/ 69 w 402"/>
                <a:gd name="T13" fmla="*/ 2 h 447"/>
                <a:gd name="T14" fmla="*/ 78 w 402"/>
                <a:gd name="T15" fmla="*/ 4 h 447"/>
                <a:gd name="T16" fmla="*/ 87 w 402"/>
                <a:gd name="T17" fmla="*/ 11 h 447"/>
                <a:gd name="T18" fmla="*/ 91 w 402"/>
                <a:gd name="T19" fmla="*/ 16 h 447"/>
                <a:gd name="T20" fmla="*/ 93 w 402"/>
                <a:gd name="T21" fmla="*/ 23 h 447"/>
                <a:gd name="T22" fmla="*/ 95 w 402"/>
                <a:gd name="T23" fmla="*/ 41 h 447"/>
                <a:gd name="T24" fmla="*/ 95 w 402"/>
                <a:gd name="T25" fmla="*/ 87 h 447"/>
                <a:gd name="T26" fmla="*/ 97 w 402"/>
                <a:gd name="T27" fmla="*/ 99 h 447"/>
                <a:gd name="T28" fmla="*/ 101 w 402"/>
                <a:gd name="T29" fmla="*/ 110 h 447"/>
                <a:gd name="T30" fmla="*/ 70 w 402"/>
                <a:gd name="T31" fmla="*/ 101 h 447"/>
                <a:gd name="T32" fmla="*/ 65 w 402"/>
                <a:gd name="T33" fmla="*/ 101 h 447"/>
                <a:gd name="T34" fmla="*/ 54 w 402"/>
                <a:gd name="T35" fmla="*/ 109 h 447"/>
                <a:gd name="T36" fmla="*/ 40 w 402"/>
                <a:gd name="T37" fmla="*/ 112 h 447"/>
                <a:gd name="T38" fmla="*/ 28 w 402"/>
                <a:gd name="T39" fmla="*/ 112 h 447"/>
                <a:gd name="T40" fmla="*/ 18 w 402"/>
                <a:gd name="T41" fmla="*/ 109 h 447"/>
                <a:gd name="T42" fmla="*/ 10 w 402"/>
                <a:gd name="T43" fmla="*/ 103 h 447"/>
                <a:gd name="T44" fmla="*/ 4 w 402"/>
                <a:gd name="T45" fmla="*/ 96 h 447"/>
                <a:gd name="T46" fmla="*/ 0 w 402"/>
                <a:gd name="T47" fmla="*/ 87 h 447"/>
                <a:gd name="T48" fmla="*/ 0 w 402"/>
                <a:gd name="T49" fmla="*/ 76 h 447"/>
                <a:gd name="T50" fmla="*/ 4 w 402"/>
                <a:gd name="T51" fmla="*/ 64 h 447"/>
                <a:gd name="T52" fmla="*/ 13 w 402"/>
                <a:gd name="T53" fmla="*/ 55 h 447"/>
                <a:gd name="T54" fmla="*/ 26 w 402"/>
                <a:gd name="T55" fmla="*/ 50 h 447"/>
                <a:gd name="T56" fmla="*/ 48 w 402"/>
                <a:gd name="T57" fmla="*/ 45 h 447"/>
                <a:gd name="T58" fmla="*/ 67 w 402"/>
                <a:gd name="T59" fmla="*/ 40 h 447"/>
                <a:gd name="T60" fmla="*/ 66 w 402"/>
                <a:gd name="T61" fmla="*/ 30 h 447"/>
                <a:gd name="T62" fmla="*/ 64 w 402"/>
                <a:gd name="T63" fmla="*/ 26 h 447"/>
                <a:gd name="T64" fmla="*/ 61 w 402"/>
                <a:gd name="T65" fmla="*/ 24 h 447"/>
                <a:gd name="T66" fmla="*/ 53 w 402"/>
                <a:gd name="T67" fmla="*/ 22 h 447"/>
                <a:gd name="T68" fmla="*/ 41 w 402"/>
                <a:gd name="T69" fmla="*/ 23 h 447"/>
                <a:gd name="T70" fmla="*/ 34 w 402"/>
                <a:gd name="T71" fmla="*/ 26 h 447"/>
                <a:gd name="T72" fmla="*/ 29 w 402"/>
                <a:gd name="T73" fmla="*/ 35 h 447"/>
                <a:gd name="T74" fmla="*/ 60 w 402"/>
                <a:gd name="T75" fmla="*/ 60 h 447"/>
                <a:gd name="T76" fmla="*/ 44 w 402"/>
                <a:gd name="T77" fmla="*/ 64 h 447"/>
                <a:gd name="T78" fmla="*/ 34 w 402"/>
                <a:gd name="T79" fmla="*/ 68 h 447"/>
                <a:gd name="T80" fmla="*/ 31 w 402"/>
                <a:gd name="T81" fmla="*/ 71 h 447"/>
                <a:gd name="T82" fmla="*/ 29 w 402"/>
                <a:gd name="T83" fmla="*/ 74 h 447"/>
                <a:gd name="T84" fmla="*/ 29 w 402"/>
                <a:gd name="T85" fmla="*/ 80 h 447"/>
                <a:gd name="T86" fmla="*/ 33 w 402"/>
                <a:gd name="T87" fmla="*/ 88 h 447"/>
                <a:gd name="T88" fmla="*/ 41 w 402"/>
                <a:gd name="T89" fmla="*/ 92 h 447"/>
                <a:gd name="T90" fmla="*/ 52 w 402"/>
                <a:gd name="T91" fmla="*/ 91 h 447"/>
                <a:gd name="T92" fmla="*/ 61 w 402"/>
                <a:gd name="T93" fmla="*/ 85 h 447"/>
                <a:gd name="T94" fmla="*/ 66 w 402"/>
                <a:gd name="T95" fmla="*/ 78 h 447"/>
                <a:gd name="T96" fmla="*/ 67 w 402"/>
                <a:gd name="T97" fmla="*/ 68 h 447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402"/>
                <a:gd name="T148" fmla="*/ 0 h 447"/>
                <a:gd name="T149" fmla="*/ 402 w 402"/>
                <a:gd name="T150" fmla="*/ 447 h 447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402" h="447">
                  <a:moveTo>
                    <a:pt x="114" y="140"/>
                  </a:moveTo>
                  <a:lnTo>
                    <a:pt x="12" y="121"/>
                  </a:lnTo>
                  <a:lnTo>
                    <a:pt x="16" y="107"/>
                  </a:lnTo>
                  <a:lnTo>
                    <a:pt x="21" y="92"/>
                  </a:lnTo>
                  <a:lnTo>
                    <a:pt x="28" y="79"/>
                  </a:lnTo>
                  <a:lnTo>
                    <a:pt x="34" y="67"/>
                  </a:lnTo>
                  <a:lnTo>
                    <a:pt x="42" y="57"/>
                  </a:lnTo>
                  <a:lnTo>
                    <a:pt x="51" y="46"/>
                  </a:lnTo>
                  <a:lnTo>
                    <a:pt x="61" y="37"/>
                  </a:lnTo>
                  <a:lnTo>
                    <a:pt x="71" y="29"/>
                  </a:lnTo>
                  <a:lnTo>
                    <a:pt x="83" y="23"/>
                  </a:lnTo>
                  <a:lnTo>
                    <a:pt x="95" y="16"/>
                  </a:lnTo>
                  <a:lnTo>
                    <a:pt x="109" y="11"/>
                  </a:lnTo>
                  <a:lnTo>
                    <a:pt x="124" y="7"/>
                  </a:lnTo>
                  <a:lnTo>
                    <a:pt x="139" y="4"/>
                  </a:lnTo>
                  <a:lnTo>
                    <a:pt x="158" y="2"/>
                  </a:lnTo>
                  <a:lnTo>
                    <a:pt x="176" y="0"/>
                  </a:lnTo>
                  <a:lnTo>
                    <a:pt x="197" y="0"/>
                  </a:lnTo>
                  <a:lnTo>
                    <a:pt x="233" y="0"/>
                  </a:lnTo>
                  <a:lnTo>
                    <a:pt x="263" y="4"/>
                  </a:lnTo>
                  <a:lnTo>
                    <a:pt x="276" y="7"/>
                  </a:lnTo>
                  <a:lnTo>
                    <a:pt x="289" y="9"/>
                  </a:lnTo>
                  <a:lnTo>
                    <a:pt x="300" y="13"/>
                  </a:lnTo>
                  <a:lnTo>
                    <a:pt x="310" y="17"/>
                  </a:lnTo>
                  <a:lnTo>
                    <a:pt x="327" y="28"/>
                  </a:lnTo>
                  <a:lnTo>
                    <a:pt x="342" y="38"/>
                  </a:lnTo>
                  <a:lnTo>
                    <a:pt x="348" y="44"/>
                  </a:lnTo>
                  <a:lnTo>
                    <a:pt x="354" y="50"/>
                  </a:lnTo>
                  <a:lnTo>
                    <a:pt x="357" y="57"/>
                  </a:lnTo>
                  <a:lnTo>
                    <a:pt x="363" y="63"/>
                  </a:lnTo>
                  <a:lnTo>
                    <a:pt x="365" y="71"/>
                  </a:lnTo>
                  <a:lnTo>
                    <a:pt x="369" y="80"/>
                  </a:lnTo>
                  <a:lnTo>
                    <a:pt x="372" y="91"/>
                  </a:lnTo>
                  <a:lnTo>
                    <a:pt x="373" y="103"/>
                  </a:lnTo>
                  <a:lnTo>
                    <a:pt x="376" y="130"/>
                  </a:lnTo>
                  <a:lnTo>
                    <a:pt x="377" y="164"/>
                  </a:lnTo>
                  <a:lnTo>
                    <a:pt x="376" y="297"/>
                  </a:lnTo>
                  <a:lnTo>
                    <a:pt x="376" y="323"/>
                  </a:lnTo>
                  <a:lnTo>
                    <a:pt x="377" y="346"/>
                  </a:lnTo>
                  <a:lnTo>
                    <a:pt x="378" y="365"/>
                  </a:lnTo>
                  <a:lnTo>
                    <a:pt x="381" y="380"/>
                  </a:lnTo>
                  <a:lnTo>
                    <a:pt x="385" y="394"/>
                  </a:lnTo>
                  <a:lnTo>
                    <a:pt x="389" y="407"/>
                  </a:lnTo>
                  <a:lnTo>
                    <a:pt x="396" y="423"/>
                  </a:lnTo>
                  <a:lnTo>
                    <a:pt x="402" y="438"/>
                  </a:lnTo>
                  <a:lnTo>
                    <a:pt x="289" y="438"/>
                  </a:lnTo>
                  <a:lnTo>
                    <a:pt x="285" y="423"/>
                  </a:lnTo>
                  <a:lnTo>
                    <a:pt x="279" y="405"/>
                  </a:lnTo>
                  <a:lnTo>
                    <a:pt x="276" y="396"/>
                  </a:lnTo>
                  <a:lnTo>
                    <a:pt x="275" y="390"/>
                  </a:lnTo>
                  <a:lnTo>
                    <a:pt x="260" y="404"/>
                  </a:lnTo>
                  <a:lnTo>
                    <a:pt x="244" y="415"/>
                  </a:lnTo>
                  <a:lnTo>
                    <a:pt x="229" y="426"/>
                  </a:lnTo>
                  <a:lnTo>
                    <a:pt x="213" y="434"/>
                  </a:lnTo>
                  <a:lnTo>
                    <a:pt x="196" y="439"/>
                  </a:lnTo>
                  <a:lnTo>
                    <a:pt x="179" y="444"/>
                  </a:lnTo>
                  <a:lnTo>
                    <a:pt x="160" y="447"/>
                  </a:lnTo>
                  <a:lnTo>
                    <a:pt x="142" y="447"/>
                  </a:lnTo>
                  <a:lnTo>
                    <a:pt x="126" y="447"/>
                  </a:lnTo>
                  <a:lnTo>
                    <a:pt x="111" y="446"/>
                  </a:lnTo>
                  <a:lnTo>
                    <a:pt x="96" y="443"/>
                  </a:lnTo>
                  <a:lnTo>
                    <a:pt x="83" y="439"/>
                  </a:lnTo>
                  <a:lnTo>
                    <a:pt x="70" y="434"/>
                  </a:lnTo>
                  <a:lnTo>
                    <a:pt x="58" y="427"/>
                  </a:lnTo>
                  <a:lnTo>
                    <a:pt x="47" y="421"/>
                  </a:lnTo>
                  <a:lnTo>
                    <a:pt x="38" y="411"/>
                  </a:lnTo>
                  <a:lnTo>
                    <a:pt x="29" y="402"/>
                  </a:lnTo>
                  <a:lnTo>
                    <a:pt x="21" y="393"/>
                  </a:lnTo>
                  <a:lnTo>
                    <a:pt x="15" y="382"/>
                  </a:lnTo>
                  <a:lnTo>
                    <a:pt x="9" y="371"/>
                  </a:lnTo>
                  <a:lnTo>
                    <a:pt x="5" y="359"/>
                  </a:lnTo>
                  <a:lnTo>
                    <a:pt x="1" y="347"/>
                  </a:lnTo>
                  <a:lnTo>
                    <a:pt x="0" y="334"/>
                  </a:lnTo>
                  <a:lnTo>
                    <a:pt x="0" y="321"/>
                  </a:lnTo>
                  <a:lnTo>
                    <a:pt x="0" y="304"/>
                  </a:lnTo>
                  <a:lnTo>
                    <a:pt x="4" y="287"/>
                  </a:lnTo>
                  <a:lnTo>
                    <a:pt x="9" y="271"/>
                  </a:lnTo>
                  <a:lnTo>
                    <a:pt x="17" y="256"/>
                  </a:lnTo>
                  <a:lnTo>
                    <a:pt x="26" y="242"/>
                  </a:lnTo>
                  <a:lnTo>
                    <a:pt x="38" y="231"/>
                  </a:lnTo>
                  <a:lnTo>
                    <a:pt x="51" y="221"/>
                  </a:lnTo>
                  <a:lnTo>
                    <a:pt x="66" y="213"/>
                  </a:lnTo>
                  <a:lnTo>
                    <a:pt x="83" y="205"/>
                  </a:lnTo>
                  <a:lnTo>
                    <a:pt x="104" y="199"/>
                  </a:lnTo>
                  <a:lnTo>
                    <a:pt x="128" y="192"/>
                  </a:lnTo>
                  <a:lnTo>
                    <a:pt x="156" y="185"/>
                  </a:lnTo>
                  <a:lnTo>
                    <a:pt x="192" y="179"/>
                  </a:lnTo>
                  <a:lnTo>
                    <a:pt x="223" y="171"/>
                  </a:lnTo>
                  <a:lnTo>
                    <a:pt x="247" y="164"/>
                  </a:lnTo>
                  <a:lnTo>
                    <a:pt x="265" y="158"/>
                  </a:lnTo>
                  <a:lnTo>
                    <a:pt x="265" y="147"/>
                  </a:lnTo>
                  <a:lnTo>
                    <a:pt x="264" y="132"/>
                  </a:lnTo>
                  <a:lnTo>
                    <a:pt x="262" y="118"/>
                  </a:lnTo>
                  <a:lnTo>
                    <a:pt x="259" y="113"/>
                  </a:lnTo>
                  <a:lnTo>
                    <a:pt x="256" y="108"/>
                  </a:lnTo>
                  <a:lnTo>
                    <a:pt x="254" y="104"/>
                  </a:lnTo>
                  <a:lnTo>
                    <a:pt x="250" y="100"/>
                  </a:lnTo>
                  <a:lnTo>
                    <a:pt x="246" y="97"/>
                  </a:lnTo>
                  <a:lnTo>
                    <a:pt x="241" y="95"/>
                  </a:lnTo>
                  <a:lnTo>
                    <a:pt x="234" y="92"/>
                  </a:lnTo>
                  <a:lnTo>
                    <a:pt x="226" y="90"/>
                  </a:lnTo>
                  <a:lnTo>
                    <a:pt x="209" y="87"/>
                  </a:lnTo>
                  <a:lnTo>
                    <a:pt x="189" y="87"/>
                  </a:lnTo>
                  <a:lnTo>
                    <a:pt x="175" y="87"/>
                  </a:lnTo>
                  <a:lnTo>
                    <a:pt x="162" y="90"/>
                  </a:lnTo>
                  <a:lnTo>
                    <a:pt x="151" y="94"/>
                  </a:lnTo>
                  <a:lnTo>
                    <a:pt x="142" y="99"/>
                  </a:lnTo>
                  <a:lnTo>
                    <a:pt x="134" y="105"/>
                  </a:lnTo>
                  <a:lnTo>
                    <a:pt x="126" y="115"/>
                  </a:lnTo>
                  <a:lnTo>
                    <a:pt x="120" y="126"/>
                  </a:lnTo>
                  <a:lnTo>
                    <a:pt x="114" y="140"/>
                  </a:lnTo>
                  <a:close/>
                  <a:moveTo>
                    <a:pt x="265" y="231"/>
                  </a:moveTo>
                  <a:lnTo>
                    <a:pt x="254" y="235"/>
                  </a:lnTo>
                  <a:lnTo>
                    <a:pt x="238" y="239"/>
                  </a:lnTo>
                  <a:lnTo>
                    <a:pt x="220" y="245"/>
                  </a:lnTo>
                  <a:lnTo>
                    <a:pt x="197" y="250"/>
                  </a:lnTo>
                  <a:lnTo>
                    <a:pt x="175" y="254"/>
                  </a:lnTo>
                  <a:lnTo>
                    <a:pt x="158" y="259"/>
                  </a:lnTo>
                  <a:lnTo>
                    <a:pt x="145" y="264"/>
                  </a:lnTo>
                  <a:lnTo>
                    <a:pt x="135" y="270"/>
                  </a:lnTo>
                  <a:lnTo>
                    <a:pt x="130" y="273"/>
                  </a:lnTo>
                  <a:lnTo>
                    <a:pt x="125" y="277"/>
                  </a:lnTo>
                  <a:lnTo>
                    <a:pt x="122" y="283"/>
                  </a:lnTo>
                  <a:lnTo>
                    <a:pt x="118" y="287"/>
                  </a:lnTo>
                  <a:lnTo>
                    <a:pt x="116" y="292"/>
                  </a:lnTo>
                  <a:lnTo>
                    <a:pt x="114" y="297"/>
                  </a:lnTo>
                  <a:lnTo>
                    <a:pt x="113" y="304"/>
                  </a:lnTo>
                  <a:lnTo>
                    <a:pt x="113" y="309"/>
                  </a:lnTo>
                  <a:lnTo>
                    <a:pt x="114" y="321"/>
                  </a:lnTo>
                  <a:lnTo>
                    <a:pt x="117" y="331"/>
                  </a:lnTo>
                  <a:lnTo>
                    <a:pt x="124" y="340"/>
                  </a:lnTo>
                  <a:lnTo>
                    <a:pt x="130" y="350"/>
                  </a:lnTo>
                  <a:lnTo>
                    <a:pt x="141" y="358"/>
                  </a:lnTo>
                  <a:lnTo>
                    <a:pt x="151" y="363"/>
                  </a:lnTo>
                  <a:lnTo>
                    <a:pt x="163" y="367"/>
                  </a:lnTo>
                  <a:lnTo>
                    <a:pt x="176" y="368"/>
                  </a:lnTo>
                  <a:lnTo>
                    <a:pt x="191" y="367"/>
                  </a:lnTo>
                  <a:lnTo>
                    <a:pt x="206" y="363"/>
                  </a:lnTo>
                  <a:lnTo>
                    <a:pt x="221" y="356"/>
                  </a:lnTo>
                  <a:lnTo>
                    <a:pt x="234" y="347"/>
                  </a:lnTo>
                  <a:lnTo>
                    <a:pt x="244" y="339"/>
                  </a:lnTo>
                  <a:lnTo>
                    <a:pt x="251" y="330"/>
                  </a:lnTo>
                  <a:lnTo>
                    <a:pt x="258" y="321"/>
                  </a:lnTo>
                  <a:lnTo>
                    <a:pt x="262" y="310"/>
                  </a:lnTo>
                  <a:lnTo>
                    <a:pt x="263" y="301"/>
                  </a:lnTo>
                  <a:lnTo>
                    <a:pt x="264" y="289"/>
                  </a:lnTo>
                  <a:lnTo>
                    <a:pt x="265" y="273"/>
                  </a:lnTo>
                  <a:lnTo>
                    <a:pt x="265" y="255"/>
                  </a:lnTo>
                  <a:lnTo>
                    <a:pt x="265" y="231"/>
                  </a:lnTo>
                  <a:close/>
                </a:path>
              </a:pathLst>
            </a:custGeom>
            <a:solidFill>
              <a:srgbClr val="0C0C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R"/>
            </a:p>
          </p:txBody>
        </p:sp>
        <p:sp>
          <p:nvSpPr>
            <p:cNvPr id="191511" name="Freeform 27"/>
            <p:cNvSpPr>
              <a:spLocks/>
            </p:cNvSpPr>
            <p:nvPr/>
          </p:nvSpPr>
          <p:spPr bwMode="auto">
            <a:xfrm>
              <a:off x="2911" y="1265"/>
              <a:ext cx="52" cy="194"/>
            </a:xfrm>
            <a:custGeom>
              <a:avLst/>
              <a:gdLst>
                <a:gd name="T0" fmla="*/ 4 w 205"/>
                <a:gd name="T1" fmla="*/ 186 h 775"/>
                <a:gd name="T2" fmla="*/ 10 w 205"/>
                <a:gd name="T3" fmla="*/ 172 h 775"/>
                <a:gd name="T4" fmla="*/ 14 w 205"/>
                <a:gd name="T5" fmla="*/ 161 h 775"/>
                <a:gd name="T6" fmla="*/ 17 w 205"/>
                <a:gd name="T7" fmla="*/ 151 h 775"/>
                <a:gd name="T8" fmla="*/ 20 w 205"/>
                <a:gd name="T9" fmla="*/ 138 h 775"/>
                <a:gd name="T10" fmla="*/ 22 w 205"/>
                <a:gd name="T11" fmla="*/ 126 h 775"/>
                <a:gd name="T12" fmla="*/ 24 w 205"/>
                <a:gd name="T13" fmla="*/ 115 h 775"/>
                <a:gd name="T14" fmla="*/ 24 w 205"/>
                <a:gd name="T15" fmla="*/ 104 h 775"/>
                <a:gd name="T16" fmla="*/ 24 w 205"/>
                <a:gd name="T17" fmla="*/ 86 h 775"/>
                <a:gd name="T18" fmla="*/ 22 w 205"/>
                <a:gd name="T19" fmla="*/ 69 h 775"/>
                <a:gd name="T20" fmla="*/ 20 w 205"/>
                <a:gd name="T21" fmla="*/ 58 h 775"/>
                <a:gd name="T22" fmla="*/ 18 w 205"/>
                <a:gd name="T23" fmla="*/ 47 h 775"/>
                <a:gd name="T24" fmla="*/ 14 w 205"/>
                <a:gd name="T25" fmla="*/ 35 h 775"/>
                <a:gd name="T26" fmla="*/ 9 w 205"/>
                <a:gd name="T27" fmla="*/ 22 h 775"/>
                <a:gd name="T28" fmla="*/ 3 w 205"/>
                <a:gd name="T29" fmla="*/ 8 h 775"/>
                <a:gd name="T30" fmla="*/ 19 w 205"/>
                <a:gd name="T31" fmla="*/ 0 h 775"/>
                <a:gd name="T32" fmla="*/ 27 w 205"/>
                <a:gd name="T33" fmla="*/ 11 h 775"/>
                <a:gd name="T34" fmla="*/ 33 w 205"/>
                <a:gd name="T35" fmla="*/ 22 h 775"/>
                <a:gd name="T36" fmla="*/ 39 w 205"/>
                <a:gd name="T37" fmla="*/ 34 h 775"/>
                <a:gd name="T38" fmla="*/ 43 w 205"/>
                <a:gd name="T39" fmla="*/ 46 h 775"/>
                <a:gd name="T40" fmla="*/ 47 w 205"/>
                <a:gd name="T41" fmla="*/ 58 h 775"/>
                <a:gd name="T42" fmla="*/ 50 w 205"/>
                <a:gd name="T43" fmla="*/ 71 h 775"/>
                <a:gd name="T44" fmla="*/ 51 w 205"/>
                <a:gd name="T45" fmla="*/ 83 h 775"/>
                <a:gd name="T46" fmla="*/ 52 w 205"/>
                <a:gd name="T47" fmla="*/ 95 h 775"/>
                <a:gd name="T48" fmla="*/ 52 w 205"/>
                <a:gd name="T49" fmla="*/ 106 h 775"/>
                <a:gd name="T50" fmla="*/ 50 w 205"/>
                <a:gd name="T51" fmla="*/ 117 h 775"/>
                <a:gd name="T52" fmla="*/ 48 w 205"/>
                <a:gd name="T53" fmla="*/ 129 h 775"/>
                <a:gd name="T54" fmla="*/ 45 w 205"/>
                <a:gd name="T55" fmla="*/ 141 h 775"/>
                <a:gd name="T56" fmla="*/ 41 w 205"/>
                <a:gd name="T57" fmla="*/ 154 h 775"/>
                <a:gd name="T58" fmla="*/ 35 w 205"/>
                <a:gd name="T59" fmla="*/ 168 h 775"/>
                <a:gd name="T60" fmla="*/ 28 w 205"/>
                <a:gd name="T61" fmla="*/ 181 h 775"/>
                <a:gd name="T62" fmla="*/ 20 w 205"/>
                <a:gd name="T63" fmla="*/ 194 h 775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05"/>
                <a:gd name="T97" fmla="*/ 0 h 775"/>
                <a:gd name="T98" fmla="*/ 205 w 205"/>
                <a:gd name="T99" fmla="*/ 775 h 775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05" h="775">
                  <a:moveTo>
                    <a:pt x="0" y="775"/>
                  </a:moveTo>
                  <a:lnTo>
                    <a:pt x="16" y="742"/>
                  </a:lnTo>
                  <a:lnTo>
                    <a:pt x="29" y="712"/>
                  </a:lnTo>
                  <a:lnTo>
                    <a:pt x="40" y="687"/>
                  </a:lnTo>
                  <a:lnTo>
                    <a:pt x="48" y="666"/>
                  </a:lnTo>
                  <a:lnTo>
                    <a:pt x="54" y="645"/>
                  </a:lnTo>
                  <a:lnTo>
                    <a:pt x="61" y="624"/>
                  </a:lnTo>
                  <a:lnTo>
                    <a:pt x="67" y="602"/>
                  </a:lnTo>
                  <a:lnTo>
                    <a:pt x="73" y="577"/>
                  </a:lnTo>
                  <a:lnTo>
                    <a:pt x="79" y="552"/>
                  </a:lnTo>
                  <a:lnTo>
                    <a:pt x="83" y="528"/>
                  </a:lnTo>
                  <a:lnTo>
                    <a:pt x="87" y="504"/>
                  </a:lnTo>
                  <a:lnTo>
                    <a:pt x="91" y="482"/>
                  </a:lnTo>
                  <a:lnTo>
                    <a:pt x="94" y="460"/>
                  </a:lnTo>
                  <a:lnTo>
                    <a:pt x="95" y="436"/>
                  </a:lnTo>
                  <a:lnTo>
                    <a:pt x="96" y="414"/>
                  </a:lnTo>
                  <a:lnTo>
                    <a:pt x="96" y="390"/>
                  </a:lnTo>
                  <a:lnTo>
                    <a:pt x="95" y="343"/>
                  </a:lnTo>
                  <a:lnTo>
                    <a:pt x="91" y="297"/>
                  </a:lnTo>
                  <a:lnTo>
                    <a:pt x="88" y="275"/>
                  </a:lnTo>
                  <a:lnTo>
                    <a:pt x="84" y="252"/>
                  </a:lnTo>
                  <a:lnTo>
                    <a:pt x="80" y="230"/>
                  </a:lnTo>
                  <a:lnTo>
                    <a:pt x="75" y="208"/>
                  </a:lnTo>
                  <a:lnTo>
                    <a:pt x="70" y="187"/>
                  </a:lnTo>
                  <a:lnTo>
                    <a:pt x="63" y="163"/>
                  </a:lnTo>
                  <a:lnTo>
                    <a:pt x="55" y="139"/>
                  </a:lnTo>
                  <a:lnTo>
                    <a:pt x="46" y="113"/>
                  </a:lnTo>
                  <a:lnTo>
                    <a:pt x="36" y="87"/>
                  </a:lnTo>
                  <a:lnTo>
                    <a:pt x="25" y="59"/>
                  </a:lnTo>
                  <a:lnTo>
                    <a:pt x="13" y="30"/>
                  </a:lnTo>
                  <a:lnTo>
                    <a:pt x="0" y="0"/>
                  </a:lnTo>
                  <a:lnTo>
                    <a:pt x="76" y="0"/>
                  </a:lnTo>
                  <a:lnTo>
                    <a:pt x="91" y="22"/>
                  </a:lnTo>
                  <a:lnTo>
                    <a:pt x="105" y="45"/>
                  </a:lnTo>
                  <a:lnTo>
                    <a:pt x="118" y="67"/>
                  </a:lnTo>
                  <a:lnTo>
                    <a:pt x="130" y="89"/>
                  </a:lnTo>
                  <a:lnTo>
                    <a:pt x="142" y="113"/>
                  </a:lnTo>
                  <a:lnTo>
                    <a:pt x="153" y="137"/>
                  </a:lnTo>
                  <a:lnTo>
                    <a:pt x="163" y="160"/>
                  </a:lnTo>
                  <a:lnTo>
                    <a:pt x="171" y="184"/>
                  </a:lnTo>
                  <a:lnTo>
                    <a:pt x="179" y="209"/>
                  </a:lnTo>
                  <a:lnTo>
                    <a:pt x="185" y="233"/>
                  </a:lnTo>
                  <a:lnTo>
                    <a:pt x="192" y="258"/>
                  </a:lnTo>
                  <a:lnTo>
                    <a:pt x="196" y="282"/>
                  </a:lnTo>
                  <a:lnTo>
                    <a:pt x="200" y="307"/>
                  </a:lnTo>
                  <a:lnTo>
                    <a:pt x="203" y="331"/>
                  </a:lnTo>
                  <a:lnTo>
                    <a:pt x="205" y="356"/>
                  </a:lnTo>
                  <a:lnTo>
                    <a:pt x="205" y="381"/>
                  </a:lnTo>
                  <a:lnTo>
                    <a:pt x="205" y="403"/>
                  </a:lnTo>
                  <a:lnTo>
                    <a:pt x="204" y="424"/>
                  </a:lnTo>
                  <a:lnTo>
                    <a:pt x="201" y="447"/>
                  </a:lnTo>
                  <a:lnTo>
                    <a:pt x="199" y="469"/>
                  </a:lnTo>
                  <a:lnTo>
                    <a:pt x="195" y="491"/>
                  </a:lnTo>
                  <a:lnTo>
                    <a:pt x="189" y="515"/>
                  </a:lnTo>
                  <a:lnTo>
                    <a:pt x="184" y="539"/>
                  </a:lnTo>
                  <a:lnTo>
                    <a:pt x="179" y="562"/>
                  </a:lnTo>
                  <a:lnTo>
                    <a:pt x="170" y="589"/>
                  </a:lnTo>
                  <a:lnTo>
                    <a:pt x="161" y="616"/>
                  </a:lnTo>
                  <a:lnTo>
                    <a:pt x="150" y="642"/>
                  </a:lnTo>
                  <a:lnTo>
                    <a:pt x="138" y="670"/>
                  </a:lnTo>
                  <a:lnTo>
                    <a:pt x="125" y="696"/>
                  </a:lnTo>
                  <a:lnTo>
                    <a:pt x="111" y="722"/>
                  </a:lnTo>
                  <a:lnTo>
                    <a:pt x="96" y="749"/>
                  </a:lnTo>
                  <a:lnTo>
                    <a:pt x="79" y="775"/>
                  </a:lnTo>
                  <a:lnTo>
                    <a:pt x="0" y="775"/>
                  </a:lnTo>
                  <a:close/>
                </a:path>
              </a:pathLst>
            </a:custGeom>
            <a:solidFill>
              <a:srgbClr val="0C0C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R"/>
            </a:p>
          </p:txBody>
        </p:sp>
        <p:sp>
          <p:nvSpPr>
            <p:cNvPr id="191512" name="Freeform 28"/>
            <p:cNvSpPr>
              <a:spLocks/>
            </p:cNvSpPr>
            <p:nvPr/>
          </p:nvSpPr>
          <p:spPr bwMode="auto">
            <a:xfrm>
              <a:off x="2369" y="2351"/>
              <a:ext cx="1235" cy="1573"/>
            </a:xfrm>
            <a:custGeom>
              <a:avLst/>
              <a:gdLst>
                <a:gd name="T0" fmla="*/ 30 w 4936"/>
                <a:gd name="T1" fmla="*/ 1304 h 6293"/>
                <a:gd name="T2" fmla="*/ 35 w 4936"/>
                <a:gd name="T3" fmla="*/ 1310 h 6293"/>
                <a:gd name="T4" fmla="*/ 41 w 4936"/>
                <a:gd name="T5" fmla="*/ 1315 h 6293"/>
                <a:gd name="T6" fmla="*/ 47 w 4936"/>
                <a:gd name="T7" fmla="*/ 1319 h 6293"/>
                <a:gd name="T8" fmla="*/ 53 w 4936"/>
                <a:gd name="T9" fmla="*/ 1325 h 6293"/>
                <a:gd name="T10" fmla="*/ 63 w 4936"/>
                <a:gd name="T11" fmla="*/ 1338 h 6293"/>
                <a:gd name="T12" fmla="*/ 69 w 4936"/>
                <a:gd name="T13" fmla="*/ 1377 h 6293"/>
                <a:gd name="T14" fmla="*/ 81 w 4936"/>
                <a:gd name="T15" fmla="*/ 1424 h 6293"/>
                <a:gd name="T16" fmla="*/ 118 w 4936"/>
                <a:gd name="T17" fmla="*/ 1468 h 6293"/>
                <a:gd name="T18" fmla="*/ 200 w 4936"/>
                <a:gd name="T19" fmla="*/ 1495 h 6293"/>
                <a:gd name="T20" fmla="*/ 293 w 4936"/>
                <a:gd name="T21" fmla="*/ 1498 h 6293"/>
                <a:gd name="T22" fmla="*/ 335 w 4936"/>
                <a:gd name="T23" fmla="*/ 1492 h 6293"/>
                <a:gd name="T24" fmla="*/ 358 w 4936"/>
                <a:gd name="T25" fmla="*/ 1483 h 6293"/>
                <a:gd name="T26" fmla="*/ 369 w 4936"/>
                <a:gd name="T27" fmla="*/ 1475 h 6293"/>
                <a:gd name="T28" fmla="*/ 372 w 4936"/>
                <a:gd name="T29" fmla="*/ 1469 h 6293"/>
                <a:gd name="T30" fmla="*/ 375 w 4936"/>
                <a:gd name="T31" fmla="*/ 1471 h 6293"/>
                <a:gd name="T32" fmla="*/ 389 w 4936"/>
                <a:gd name="T33" fmla="*/ 1488 h 6293"/>
                <a:gd name="T34" fmla="*/ 419 w 4936"/>
                <a:gd name="T35" fmla="*/ 1513 h 6293"/>
                <a:gd name="T36" fmla="*/ 462 w 4936"/>
                <a:gd name="T37" fmla="*/ 1541 h 6293"/>
                <a:gd name="T38" fmla="*/ 518 w 4936"/>
                <a:gd name="T39" fmla="*/ 1563 h 6293"/>
                <a:gd name="T40" fmla="*/ 555 w 4936"/>
                <a:gd name="T41" fmla="*/ 1570 h 6293"/>
                <a:gd name="T42" fmla="*/ 566 w 4936"/>
                <a:gd name="T43" fmla="*/ 1572 h 6293"/>
                <a:gd name="T44" fmla="*/ 578 w 4936"/>
                <a:gd name="T45" fmla="*/ 1572 h 6293"/>
                <a:gd name="T46" fmla="*/ 590 w 4936"/>
                <a:gd name="T47" fmla="*/ 1573 h 6293"/>
                <a:gd name="T48" fmla="*/ 604 w 4936"/>
                <a:gd name="T49" fmla="*/ 1573 h 6293"/>
                <a:gd name="T50" fmla="*/ 683 w 4936"/>
                <a:gd name="T51" fmla="*/ 1569 h 6293"/>
                <a:gd name="T52" fmla="*/ 783 w 4936"/>
                <a:gd name="T53" fmla="*/ 1550 h 6293"/>
                <a:gd name="T54" fmla="*/ 840 w 4936"/>
                <a:gd name="T55" fmla="*/ 1525 h 6293"/>
                <a:gd name="T56" fmla="*/ 874 w 4936"/>
                <a:gd name="T57" fmla="*/ 1500 h 6293"/>
                <a:gd name="T58" fmla="*/ 907 w 4936"/>
                <a:gd name="T59" fmla="*/ 1481 h 6293"/>
                <a:gd name="T60" fmla="*/ 982 w 4936"/>
                <a:gd name="T61" fmla="*/ 1472 h 6293"/>
                <a:gd name="T62" fmla="*/ 1072 w 4936"/>
                <a:gd name="T63" fmla="*/ 1455 h 6293"/>
                <a:gd name="T64" fmla="*/ 1142 w 4936"/>
                <a:gd name="T65" fmla="*/ 1424 h 6293"/>
                <a:gd name="T66" fmla="*/ 1192 w 4936"/>
                <a:gd name="T67" fmla="*/ 1367 h 6293"/>
                <a:gd name="T68" fmla="*/ 1225 w 4936"/>
                <a:gd name="T69" fmla="*/ 1274 h 6293"/>
                <a:gd name="T70" fmla="*/ 1235 w 4936"/>
                <a:gd name="T71" fmla="*/ 1127 h 6293"/>
                <a:gd name="T72" fmla="*/ 1235 w 4936"/>
                <a:gd name="T73" fmla="*/ 937 h 6293"/>
                <a:gd name="T74" fmla="*/ 1235 w 4936"/>
                <a:gd name="T75" fmla="*/ 648 h 6293"/>
                <a:gd name="T76" fmla="*/ 1235 w 4936"/>
                <a:gd name="T77" fmla="*/ 342 h 6293"/>
                <a:gd name="T78" fmla="*/ 1235 w 4936"/>
                <a:gd name="T79" fmla="*/ 99 h 6293"/>
                <a:gd name="T80" fmla="*/ 1235 w 4936"/>
                <a:gd name="T81" fmla="*/ 0 h 6293"/>
                <a:gd name="T82" fmla="*/ 0 w 4936"/>
                <a:gd name="T83" fmla="*/ 93 h 6293"/>
                <a:gd name="T84" fmla="*/ 4 w 4936"/>
                <a:gd name="T85" fmla="*/ 313 h 6293"/>
                <a:gd name="T86" fmla="*/ 11 w 4936"/>
                <a:gd name="T87" fmla="*/ 651 h 6293"/>
                <a:gd name="T88" fmla="*/ 18 w 4936"/>
                <a:gd name="T89" fmla="*/ 997 h 6293"/>
                <a:gd name="T90" fmla="*/ 24 w 4936"/>
                <a:gd name="T91" fmla="*/ 1247 h 6293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4936"/>
                <a:gd name="T139" fmla="*/ 0 h 6293"/>
                <a:gd name="T140" fmla="*/ 4936 w 4936"/>
                <a:gd name="T141" fmla="*/ 6293 h 6293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4936" h="6293">
                  <a:moveTo>
                    <a:pt x="108" y="5206"/>
                  </a:moveTo>
                  <a:lnTo>
                    <a:pt x="118" y="5215"/>
                  </a:lnTo>
                  <a:lnTo>
                    <a:pt x="129" y="5230"/>
                  </a:lnTo>
                  <a:lnTo>
                    <a:pt x="139" y="5240"/>
                  </a:lnTo>
                  <a:lnTo>
                    <a:pt x="150" y="5251"/>
                  </a:lnTo>
                  <a:lnTo>
                    <a:pt x="163" y="5261"/>
                  </a:lnTo>
                  <a:lnTo>
                    <a:pt x="173" y="5268"/>
                  </a:lnTo>
                  <a:lnTo>
                    <a:pt x="188" y="5278"/>
                  </a:lnTo>
                  <a:lnTo>
                    <a:pt x="198" y="5289"/>
                  </a:lnTo>
                  <a:lnTo>
                    <a:pt x="211" y="5299"/>
                  </a:lnTo>
                  <a:lnTo>
                    <a:pt x="222" y="5310"/>
                  </a:lnTo>
                  <a:lnTo>
                    <a:pt x="253" y="5354"/>
                  </a:lnTo>
                  <a:lnTo>
                    <a:pt x="267" y="5424"/>
                  </a:lnTo>
                  <a:lnTo>
                    <a:pt x="277" y="5507"/>
                  </a:lnTo>
                  <a:lnTo>
                    <a:pt x="292" y="5600"/>
                  </a:lnTo>
                  <a:lnTo>
                    <a:pt x="323" y="5695"/>
                  </a:lnTo>
                  <a:lnTo>
                    <a:pt x="381" y="5788"/>
                  </a:lnTo>
                  <a:lnTo>
                    <a:pt x="472" y="5871"/>
                  </a:lnTo>
                  <a:lnTo>
                    <a:pt x="607" y="5936"/>
                  </a:lnTo>
                  <a:lnTo>
                    <a:pt x="801" y="5982"/>
                  </a:lnTo>
                  <a:lnTo>
                    <a:pt x="1053" y="5995"/>
                  </a:lnTo>
                  <a:lnTo>
                    <a:pt x="1172" y="5993"/>
                  </a:lnTo>
                  <a:lnTo>
                    <a:pt x="1265" y="5982"/>
                  </a:lnTo>
                  <a:lnTo>
                    <a:pt x="1338" y="5968"/>
                  </a:lnTo>
                  <a:lnTo>
                    <a:pt x="1394" y="5951"/>
                  </a:lnTo>
                  <a:lnTo>
                    <a:pt x="1432" y="5934"/>
                  </a:lnTo>
                  <a:lnTo>
                    <a:pt x="1459" y="5915"/>
                  </a:lnTo>
                  <a:lnTo>
                    <a:pt x="1476" y="5902"/>
                  </a:lnTo>
                  <a:lnTo>
                    <a:pt x="1484" y="5888"/>
                  </a:lnTo>
                  <a:lnTo>
                    <a:pt x="1487" y="5877"/>
                  </a:lnTo>
                  <a:lnTo>
                    <a:pt x="1487" y="5875"/>
                  </a:lnTo>
                  <a:lnTo>
                    <a:pt x="1497" y="5885"/>
                  </a:lnTo>
                  <a:lnTo>
                    <a:pt x="1518" y="5913"/>
                  </a:lnTo>
                  <a:lnTo>
                    <a:pt x="1556" y="5951"/>
                  </a:lnTo>
                  <a:lnTo>
                    <a:pt x="1609" y="6002"/>
                  </a:lnTo>
                  <a:lnTo>
                    <a:pt x="1675" y="6054"/>
                  </a:lnTo>
                  <a:lnTo>
                    <a:pt x="1754" y="6114"/>
                  </a:lnTo>
                  <a:lnTo>
                    <a:pt x="1848" y="6165"/>
                  </a:lnTo>
                  <a:lnTo>
                    <a:pt x="1952" y="6213"/>
                  </a:lnTo>
                  <a:lnTo>
                    <a:pt x="2069" y="6251"/>
                  </a:lnTo>
                  <a:lnTo>
                    <a:pt x="2197" y="6280"/>
                  </a:lnTo>
                  <a:lnTo>
                    <a:pt x="2218" y="6280"/>
                  </a:lnTo>
                  <a:lnTo>
                    <a:pt x="2240" y="6283"/>
                  </a:lnTo>
                  <a:lnTo>
                    <a:pt x="2261" y="6287"/>
                  </a:lnTo>
                  <a:lnTo>
                    <a:pt x="2284" y="6290"/>
                  </a:lnTo>
                  <a:lnTo>
                    <a:pt x="2309" y="6290"/>
                  </a:lnTo>
                  <a:lnTo>
                    <a:pt x="2333" y="6293"/>
                  </a:lnTo>
                  <a:lnTo>
                    <a:pt x="2360" y="6293"/>
                  </a:lnTo>
                  <a:lnTo>
                    <a:pt x="2385" y="6293"/>
                  </a:lnTo>
                  <a:lnTo>
                    <a:pt x="2413" y="6293"/>
                  </a:lnTo>
                  <a:lnTo>
                    <a:pt x="2440" y="6293"/>
                  </a:lnTo>
                  <a:lnTo>
                    <a:pt x="2731" y="6276"/>
                  </a:lnTo>
                  <a:lnTo>
                    <a:pt x="2957" y="6242"/>
                  </a:lnTo>
                  <a:lnTo>
                    <a:pt x="3130" y="6200"/>
                  </a:lnTo>
                  <a:lnTo>
                    <a:pt x="3261" y="6152"/>
                  </a:lnTo>
                  <a:lnTo>
                    <a:pt x="3359" y="6099"/>
                  </a:lnTo>
                  <a:lnTo>
                    <a:pt x="3432" y="6048"/>
                  </a:lnTo>
                  <a:lnTo>
                    <a:pt x="3494" y="5999"/>
                  </a:lnTo>
                  <a:lnTo>
                    <a:pt x="3557" y="5957"/>
                  </a:lnTo>
                  <a:lnTo>
                    <a:pt x="3625" y="5926"/>
                  </a:lnTo>
                  <a:lnTo>
                    <a:pt x="3712" y="5909"/>
                  </a:lnTo>
                  <a:lnTo>
                    <a:pt x="3923" y="5888"/>
                  </a:lnTo>
                  <a:lnTo>
                    <a:pt x="4114" y="5860"/>
                  </a:lnTo>
                  <a:lnTo>
                    <a:pt x="4285" y="5822"/>
                  </a:lnTo>
                  <a:lnTo>
                    <a:pt x="4437" y="5771"/>
                  </a:lnTo>
                  <a:lnTo>
                    <a:pt x="4564" y="5697"/>
                  </a:lnTo>
                  <a:lnTo>
                    <a:pt x="4676" y="5597"/>
                  </a:lnTo>
                  <a:lnTo>
                    <a:pt x="4765" y="5469"/>
                  </a:lnTo>
                  <a:lnTo>
                    <a:pt x="4843" y="5302"/>
                  </a:lnTo>
                  <a:lnTo>
                    <a:pt x="4898" y="5098"/>
                  </a:lnTo>
                  <a:lnTo>
                    <a:pt x="4936" y="4845"/>
                  </a:lnTo>
                  <a:lnTo>
                    <a:pt x="4936" y="4509"/>
                  </a:lnTo>
                  <a:lnTo>
                    <a:pt x="4936" y="4197"/>
                  </a:lnTo>
                  <a:lnTo>
                    <a:pt x="4936" y="3747"/>
                  </a:lnTo>
                  <a:lnTo>
                    <a:pt x="4936" y="3199"/>
                  </a:lnTo>
                  <a:lnTo>
                    <a:pt x="4936" y="2592"/>
                  </a:lnTo>
                  <a:lnTo>
                    <a:pt x="4936" y="1968"/>
                  </a:lnTo>
                  <a:lnTo>
                    <a:pt x="4936" y="1369"/>
                  </a:lnTo>
                  <a:lnTo>
                    <a:pt x="4936" y="828"/>
                  </a:lnTo>
                  <a:lnTo>
                    <a:pt x="4936" y="395"/>
                  </a:lnTo>
                  <a:lnTo>
                    <a:pt x="4936" y="103"/>
                  </a:lnTo>
                  <a:lnTo>
                    <a:pt x="4936" y="0"/>
                  </a:lnTo>
                  <a:lnTo>
                    <a:pt x="0" y="243"/>
                  </a:lnTo>
                  <a:lnTo>
                    <a:pt x="0" y="374"/>
                  </a:lnTo>
                  <a:lnTo>
                    <a:pt x="7" y="727"/>
                  </a:lnTo>
                  <a:lnTo>
                    <a:pt x="17" y="1254"/>
                  </a:lnTo>
                  <a:lnTo>
                    <a:pt x="28" y="1896"/>
                  </a:lnTo>
                  <a:lnTo>
                    <a:pt x="42" y="2603"/>
                  </a:lnTo>
                  <a:lnTo>
                    <a:pt x="55" y="3316"/>
                  </a:lnTo>
                  <a:lnTo>
                    <a:pt x="70" y="3988"/>
                  </a:lnTo>
                  <a:lnTo>
                    <a:pt x="83" y="4564"/>
                  </a:lnTo>
                  <a:lnTo>
                    <a:pt x="97" y="4987"/>
                  </a:lnTo>
                  <a:lnTo>
                    <a:pt x="108" y="5206"/>
                  </a:lnTo>
                  <a:close/>
                </a:path>
              </a:pathLst>
            </a:custGeom>
            <a:solidFill>
              <a:srgbClr val="F2BE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R"/>
            </a:p>
          </p:txBody>
        </p:sp>
        <p:sp>
          <p:nvSpPr>
            <p:cNvPr id="191513" name="Freeform 29"/>
            <p:cNvSpPr>
              <a:spLocks noEditPoints="1"/>
            </p:cNvSpPr>
            <p:nvPr/>
          </p:nvSpPr>
          <p:spPr bwMode="auto">
            <a:xfrm>
              <a:off x="2367" y="2348"/>
              <a:ext cx="1239" cy="1579"/>
            </a:xfrm>
            <a:custGeom>
              <a:avLst/>
              <a:gdLst>
                <a:gd name="T0" fmla="*/ 30 w 4958"/>
                <a:gd name="T1" fmla="*/ 1308 h 6315"/>
                <a:gd name="T2" fmla="*/ 39 w 4958"/>
                <a:gd name="T3" fmla="*/ 1311 h 6315"/>
                <a:gd name="T4" fmla="*/ 45 w 4958"/>
                <a:gd name="T5" fmla="*/ 1316 h 6315"/>
                <a:gd name="T6" fmla="*/ 47 w 4958"/>
                <a:gd name="T7" fmla="*/ 1318 h 6315"/>
                <a:gd name="T8" fmla="*/ 51 w 4958"/>
                <a:gd name="T9" fmla="*/ 1320 h 6315"/>
                <a:gd name="T10" fmla="*/ 51 w 4958"/>
                <a:gd name="T11" fmla="*/ 1327 h 6315"/>
                <a:gd name="T12" fmla="*/ 60 w 4958"/>
                <a:gd name="T13" fmla="*/ 1329 h 6315"/>
                <a:gd name="T14" fmla="*/ 72 w 4958"/>
                <a:gd name="T15" fmla="*/ 1358 h 6315"/>
                <a:gd name="T16" fmla="*/ 69 w 4958"/>
                <a:gd name="T17" fmla="*/ 1380 h 6315"/>
                <a:gd name="T18" fmla="*/ 73 w 4958"/>
                <a:gd name="T19" fmla="*/ 1404 h 6315"/>
                <a:gd name="T20" fmla="*/ 81 w 4958"/>
                <a:gd name="T21" fmla="*/ 1428 h 6315"/>
                <a:gd name="T22" fmla="*/ 119 w 4958"/>
                <a:gd name="T23" fmla="*/ 1472 h 6315"/>
                <a:gd name="T24" fmla="*/ 203 w 4958"/>
                <a:gd name="T25" fmla="*/ 1496 h 6315"/>
                <a:gd name="T26" fmla="*/ 266 w 4958"/>
                <a:gd name="T27" fmla="*/ 1504 h 6315"/>
                <a:gd name="T28" fmla="*/ 296 w 4958"/>
                <a:gd name="T29" fmla="*/ 1503 h 6315"/>
                <a:gd name="T30" fmla="*/ 320 w 4958"/>
                <a:gd name="T31" fmla="*/ 1501 h 6315"/>
                <a:gd name="T32" fmla="*/ 352 w 4958"/>
                <a:gd name="T33" fmla="*/ 1493 h 6315"/>
                <a:gd name="T34" fmla="*/ 366 w 4958"/>
                <a:gd name="T35" fmla="*/ 1480 h 6315"/>
                <a:gd name="T36" fmla="*/ 374 w 4958"/>
                <a:gd name="T37" fmla="*/ 1479 h 6315"/>
                <a:gd name="T38" fmla="*/ 376 w 4958"/>
                <a:gd name="T39" fmla="*/ 1476 h 6315"/>
                <a:gd name="T40" fmla="*/ 377 w 4958"/>
                <a:gd name="T41" fmla="*/ 1472 h 6315"/>
                <a:gd name="T42" fmla="*/ 379 w 4958"/>
                <a:gd name="T43" fmla="*/ 1472 h 6315"/>
                <a:gd name="T44" fmla="*/ 394 w 4958"/>
                <a:gd name="T45" fmla="*/ 1489 h 6315"/>
                <a:gd name="T46" fmla="*/ 403 w 4958"/>
                <a:gd name="T47" fmla="*/ 1506 h 6315"/>
                <a:gd name="T48" fmla="*/ 420 w 4958"/>
                <a:gd name="T49" fmla="*/ 1518 h 6315"/>
                <a:gd name="T50" fmla="*/ 440 w 4958"/>
                <a:gd name="T51" fmla="*/ 1534 h 6315"/>
                <a:gd name="T52" fmla="*/ 489 w 4958"/>
                <a:gd name="T53" fmla="*/ 1559 h 6315"/>
                <a:gd name="T54" fmla="*/ 553 w 4958"/>
                <a:gd name="T55" fmla="*/ 1570 h 6315"/>
                <a:gd name="T56" fmla="*/ 557 w 4958"/>
                <a:gd name="T57" fmla="*/ 1570 h 6315"/>
                <a:gd name="T58" fmla="*/ 563 w 4958"/>
                <a:gd name="T59" fmla="*/ 1571 h 6315"/>
                <a:gd name="T60" fmla="*/ 574 w 4958"/>
                <a:gd name="T61" fmla="*/ 1575 h 6315"/>
                <a:gd name="T62" fmla="*/ 585 w 4958"/>
                <a:gd name="T63" fmla="*/ 1579 h 6315"/>
                <a:gd name="T64" fmla="*/ 599 w 4958"/>
                <a:gd name="T65" fmla="*/ 1574 h 6315"/>
                <a:gd name="T66" fmla="*/ 613 w 4958"/>
                <a:gd name="T67" fmla="*/ 1579 h 6315"/>
                <a:gd name="T68" fmla="*/ 685 w 4958"/>
                <a:gd name="T69" fmla="*/ 1569 h 6315"/>
                <a:gd name="T70" fmla="*/ 741 w 4958"/>
                <a:gd name="T71" fmla="*/ 1561 h 6315"/>
                <a:gd name="T72" fmla="*/ 818 w 4958"/>
                <a:gd name="T73" fmla="*/ 1541 h 6315"/>
                <a:gd name="T74" fmla="*/ 862 w 4958"/>
                <a:gd name="T75" fmla="*/ 1517 h 6315"/>
                <a:gd name="T76" fmla="*/ 874 w 4958"/>
                <a:gd name="T77" fmla="*/ 1500 h 6315"/>
                <a:gd name="T78" fmla="*/ 890 w 4958"/>
                <a:gd name="T79" fmla="*/ 1490 h 6315"/>
                <a:gd name="T80" fmla="*/ 908 w 4958"/>
                <a:gd name="T81" fmla="*/ 1482 h 6315"/>
                <a:gd name="T82" fmla="*/ 983 w 4958"/>
                <a:gd name="T83" fmla="*/ 1475 h 6315"/>
                <a:gd name="T84" fmla="*/ 1074 w 4958"/>
                <a:gd name="T85" fmla="*/ 1461 h 6315"/>
                <a:gd name="T86" fmla="*/ 1113 w 4958"/>
                <a:gd name="T87" fmla="*/ 1448 h 6315"/>
                <a:gd name="T88" fmla="*/ 1142 w 4958"/>
                <a:gd name="T89" fmla="*/ 1425 h 6315"/>
                <a:gd name="T90" fmla="*/ 1169 w 4958"/>
                <a:gd name="T91" fmla="*/ 1401 h 6315"/>
                <a:gd name="T92" fmla="*/ 1213 w 4958"/>
                <a:gd name="T93" fmla="*/ 1328 h 6315"/>
                <a:gd name="T94" fmla="*/ 1239 w 4958"/>
                <a:gd name="T95" fmla="*/ 1214 h 6315"/>
                <a:gd name="T96" fmla="*/ 1234 w 4958"/>
                <a:gd name="T97" fmla="*/ 1052 h 6315"/>
                <a:gd name="T98" fmla="*/ 1234 w 4958"/>
                <a:gd name="T99" fmla="*/ 803 h 6315"/>
                <a:gd name="T100" fmla="*/ 1234 w 4958"/>
                <a:gd name="T101" fmla="*/ 495 h 6315"/>
                <a:gd name="T102" fmla="*/ 1239 w 4958"/>
                <a:gd name="T103" fmla="*/ 102 h 6315"/>
                <a:gd name="T104" fmla="*/ 3 w 4958"/>
                <a:gd name="T105" fmla="*/ 61 h 6315"/>
                <a:gd name="T106" fmla="*/ 0 w 4958"/>
                <a:gd name="T107" fmla="*/ 96 h 6315"/>
                <a:gd name="T108" fmla="*/ 10 w 4958"/>
                <a:gd name="T109" fmla="*/ 316 h 6315"/>
                <a:gd name="T110" fmla="*/ 12 w 4958"/>
                <a:gd name="T111" fmla="*/ 477 h 6315"/>
                <a:gd name="T112" fmla="*/ 16 w 4958"/>
                <a:gd name="T113" fmla="*/ 654 h 6315"/>
                <a:gd name="T114" fmla="*/ 20 w 4958"/>
                <a:gd name="T115" fmla="*/ 1000 h 6315"/>
                <a:gd name="T116" fmla="*/ 24 w 4958"/>
                <a:gd name="T117" fmla="*/ 1250 h 6315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4958"/>
                <a:gd name="T178" fmla="*/ 0 h 6315"/>
                <a:gd name="T179" fmla="*/ 4958 w 4958"/>
                <a:gd name="T180" fmla="*/ 6315 h 6315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4958" h="6315">
                  <a:moveTo>
                    <a:pt x="127" y="5209"/>
                  </a:moveTo>
                  <a:lnTo>
                    <a:pt x="136" y="5220"/>
                  </a:lnTo>
                  <a:lnTo>
                    <a:pt x="121" y="5234"/>
                  </a:lnTo>
                  <a:lnTo>
                    <a:pt x="111" y="5224"/>
                  </a:lnTo>
                  <a:lnTo>
                    <a:pt x="127" y="5209"/>
                  </a:lnTo>
                  <a:close/>
                  <a:moveTo>
                    <a:pt x="136" y="5220"/>
                  </a:moveTo>
                  <a:lnTo>
                    <a:pt x="137" y="5220"/>
                  </a:lnTo>
                  <a:lnTo>
                    <a:pt x="137" y="5221"/>
                  </a:lnTo>
                  <a:lnTo>
                    <a:pt x="129" y="5226"/>
                  </a:lnTo>
                  <a:lnTo>
                    <a:pt x="136" y="5220"/>
                  </a:lnTo>
                  <a:close/>
                  <a:moveTo>
                    <a:pt x="137" y="5221"/>
                  </a:moveTo>
                  <a:lnTo>
                    <a:pt x="148" y="5234"/>
                  </a:lnTo>
                  <a:lnTo>
                    <a:pt x="131" y="5247"/>
                  </a:lnTo>
                  <a:lnTo>
                    <a:pt x="121" y="5233"/>
                  </a:lnTo>
                  <a:lnTo>
                    <a:pt x="137" y="5221"/>
                  </a:lnTo>
                  <a:close/>
                  <a:moveTo>
                    <a:pt x="132" y="5249"/>
                  </a:moveTo>
                  <a:lnTo>
                    <a:pt x="132" y="5247"/>
                  </a:lnTo>
                  <a:lnTo>
                    <a:pt x="131" y="5247"/>
                  </a:lnTo>
                  <a:lnTo>
                    <a:pt x="140" y="5241"/>
                  </a:lnTo>
                  <a:lnTo>
                    <a:pt x="132" y="5249"/>
                  </a:lnTo>
                  <a:close/>
                  <a:moveTo>
                    <a:pt x="146" y="5233"/>
                  </a:moveTo>
                  <a:lnTo>
                    <a:pt x="157" y="5243"/>
                  </a:lnTo>
                  <a:lnTo>
                    <a:pt x="142" y="5259"/>
                  </a:lnTo>
                  <a:lnTo>
                    <a:pt x="132" y="5249"/>
                  </a:lnTo>
                  <a:lnTo>
                    <a:pt x="146" y="5233"/>
                  </a:lnTo>
                  <a:close/>
                  <a:moveTo>
                    <a:pt x="157" y="5243"/>
                  </a:moveTo>
                  <a:lnTo>
                    <a:pt x="199" y="5285"/>
                  </a:lnTo>
                  <a:lnTo>
                    <a:pt x="157" y="5243"/>
                  </a:lnTo>
                  <a:lnTo>
                    <a:pt x="150" y="5251"/>
                  </a:lnTo>
                  <a:lnTo>
                    <a:pt x="157" y="5243"/>
                  </a:lnTo>
                  <a:close/>
                  <a:moveTo>
                    <a:pt x="157" y="5243"/>
                  </a:moveTo>
                  <a:lnTo>
                    <a:pt x="167" y="5254"/>
                  </a:lnTo>
                  <a:lnTo>
                    <a:pt x="153" y="5268"/>
                  </a:lnTo>
                  <a:lnTo>
                    <a:pt x="142" y="5259"/>
                  </a:lnTo>
                  <a:lnTo>
                    <a:pt x="157" y="5243"/>
                  </a:lnTo>
                  <a:close/>
                  <a:moveTo>
                    <a:pt x="154" y="5270"/>
                  </a:moveTo>
                  <a:lnTo>
                    <a:pt x="153" y="5270"/>
                  </a:lnTo>
                  <a:lnTo>
                    <a:pt x="153" y="5268"/>
                  </a:lnTo>
                  <a:lnTo>
                    <a:pt x="161" y="5262"/>
                  </a:lnTo>
                  <a:lnTo>
                    <a:pt x="154" y="5270"/>
                  </a:lnTo>
                  <a:close/>
                  <a:moveTo>
                    <a:pt x="166" y="5254"/>
                  </a:moveTo>
                  <a:lnTo>
                    <a:pt x="180" y="5263"/>
                  </a:lnTo>
                  <a:lnTo>
                    <a:pt x="167" y="5280"/>
                  </a:lnTo>
                  <a:lnTo>
                    <a:pt x="154" y="5270"/>
                  </a:lnTo>
                  <a:lnTo>
                    <a:pt x="166" y="5254"/>
                  </a:lnTo>
                  <a:close/>
                  <a:moveTo>
                    <a:pt x="169" y="5280"/>
                  </a:moveTo>
                  <a:lnTo>
                    <a:pt x="169" y="5280"/>
                  </a:lnTo>
                  <a:lnTo>
                    <a:pt x="167" y="5280"/>
                  </a:lnTo>
                  <a:lnTo>
                    <a:pt x="174" y="5272"/>
                  </a:lnTo>
                  <a:lnTo>
                    <a:pt x="169" y="5280"/>
                  </a:lnTo>
                  <a:close/>
                  <a:moveTo>
                    <a:pt x="179" y="5263"/>
                  </a:moveTo>
                  <a:lnTo>
                    <a:pt x="190" y="5270"/>
                  </a:lnTo>
                  <a:lnTo>
                    <a:pt x="179" y="5288"/>
                  </a:lnTo>
                  <a:lnTo>
                    <a:pt x="169" y="5280"/>
                  </a:lnTo>
                  <a:lnTo>
                    <a:pt x="179" y="5263"/>
                  </a:lnTo>
                  <a:close/>
                  <a:moveTo>
                    <a:pt x="190" y="5270"/>
                  </a:moveTo>
                  <a:lnTo>
                    <a:pt x="190" y="5270"/>
                  </a:lnTo>
                  <a:lnTo>
                    <a:pt x="191" y="5271"/>
                  </a:lnTo>
                  <a:lnTo>
                    <a:pt x="184" y="5279"/>
                  </a:lnTo>
                  <a:lnTo>
                    <a:pt x="190" y="5270"/>
                  </a:lnTo>
                  <a:close/>
                  <a:moveTo>
                    <a:pt x="191" y="5271"/>
                  </a:moveTo>
                  <a:lnTo>
                    <a:pt x="204" y="5281"/>
                  </a:lnTo>
                  <a:lnTo>
                    <a:pt x="192" y="5297"/>
                  </a:lnTo>
                  <a:lnTo>
                    <a:pt x="178" y="5287"/>
                  </a:lnTo>
                  <a:lnTo>
                    <a:pt x="191" y="5271"/>
                  </a:lnTo>
                  <a:close/>
                  <a:moveTo>
                    <a:pt x="204" y="5281"/>
                  </a:moveTo>
                  <a:lnTo>
                    <a:pt x="205" y="5281"/>
                  </a:lnTo>
                  <a:lnTo>
                    <a:pt x="199" y="5289"/>
                  </a:lnTo>
                  <a:lnTo>
                    <a:pt x="204" y="5281"/>
                  </a:lnTo>
                  <a:close/>
                  <a:moveTo>
                    <a:pt x="205" y="5281"/>
                  </a:moveTo>
                  <a:lnTo>
                    <a:pt x="216" y="5292"/>
                  </a:lnTo>
                  <a:lnTo>
                    <a:pt x="201" y="5306"/>
                  </a:lnTo>
                  <a:lnTo>
                    <a:pt x="191" y="5297"/>
                  </a:lnTo>
                  <a:lnTo>
                    <a:pt x="205" y="5281"/>
                  </a:lnTo>
                  <a:close/>
                  <a:moveTo>
                    <a:pt x="203" y="5308"/>
                  </a:moveTo>
                  <a:lnTo>
                    <a:pt x="201" y="5308"/>
                  </a:lnTo>
                  <a:lnTo>
                    <a:pt x="201" y="5306"/>
                  </a:lnTo>
                  <a:lnTo>
                    <a:pt x="209" y="5300"/>
                  </a:lnTo>
                  <a:lnTo>
                    <a:pt x="203" y="5308"/>
                  </a:lnTo>
                  <a:close/>
                  <a:moveTo>
                    <a:pt x="215" y="5292"/>
                  </a:moveTo>
                  <a:lnTo>
                    <a:pt x="229" y="5301"/>
                  </a:lnTo>
                  <a:lnTo>
                    <a:pt x="216" y="5318"/>
                  </a:lnTo>
                  <a:lnTo>
                    <a:pt x="203" y="5308"/>
                  </a:lnTo>
                  <a:lnTo>
                    <a:pt x="215" y="5292"/>
                  </a:lnTo>
                  <a:close/>
                  <a:moveTo>
                    <a:pt x="229" y="5301"/>
                  </a:moveTo>
                  <a:lnTo>
                    <a:pt x="229" y="5302"/>
                  </a:lnTo>
                  <a:lnTo>
                    <a:pt x="230" y="5302"/>
                  </a:lnTo>
                  <a:lnTo>
                    <a:pt x="222" y="5310"/>
                  </a:lnTo>
                  <a:lnTo>
                    <a:pt x="229" y="5301"/>
                  </a:lnTo>
                  <a:close/>
                  <a:moveTo>
                    <a:pt x="230" y="5302"/>
                  </a:moveTo>
                  <a:lnTo>
                    <a:pt x="241" y="5313"/>
                  </a:lnTo>
                  <a:lnTo>
                    <a:pt x="225" y="5327"/>
                  </a:lnTo>
                  <a:lnTo>
                    <a:pt x="215" y="5317"/>
                  </a:lnTo>
                  <a:lnTo>
                    <a:pt x="230" y="5302"/>
                  </a:lnTo>
                  <a:close/>
                  <a:moveTo>
                    <a:pt x="241" y="5313"/>
                  </a:moveTo>
                  <a:lnTo>
                    <a:pt x="241" y="5314"/>
                  </a:lnTo>
                  <a:lnTo>
                    <a:pt x="233" y="5321"/>
                  </a:lnTo>
                  <a:lnTo>
                    <a:pt x="241" y="5313"/>
                  </a:lnTo>
                  <a:close/>
                  <a:moveTo>
                    <a:pt x="241" y="5314"/>
                  </a:moveTo>
                  <a:lnTo>
                    <a:pt x="272" y="5360"/>
                  </a:lnTo>
                  <a:lnTo>
                    <a:pt x="255" y="5371"/>
                  </a:lnTo>
                  <a:lnTo>
                    <a:pt x="225" y="5326"/>
                  </a:lnTo>
                  <a:lnTo>
                    <a:pt x="241" y="5314"/>
                  </a:lnTo>
                  <a:close/>
                  <a:moveTo>
                    <a:pt x="272" y="5360"/>
                  </a:moveTo>
                  <a:lnTo>
                    <a:pt x="274" y="5361"/>
                  </a:lnTo>
                  <a:lnTo>
                    <a:pt x="275" y="5363"/>
                  </a:lnTo>
                  <a:lnTo>
                    <a:pt x="264" y="5365"/>
                  </a:lnTo>
                  <a:lnTo>
                    <a:pt x="272" y="5360"/>
                  </a:lnTo>
                  <a:close/>
                  <a:moveTo>
                    <a:pt x="275" y="5363"/>
                  </a:moveTo>
                  <a:lnTo>
                    <a:pt x="288" y="5432"/>
                  </a:lnTo>
                  <a:lnTo>
                    <a:pt x="268" y="5436"/>
                  </a:lnTo>
                  <a:lnTo>
                    <a:pt x="254" y="5368"/>
                  </a:lnTo>
                  <a:lnTo>
                    <a:pt x="275" y="5363"/>
                  </a:lnTo>
                  <a:close/>
                  <a:moveTo>
                    <a:pt x="288" y="5432"/>
                  </a:moveTo>
                  <a:lnTo>
                    <a:pt x="288" y="5434"/>
                  </a:lnTo>
                  <a:lnTo>
                    <a:pt x="278" y="5435"/>
                  </a:lnTo>
                  <a:lnTo>
                    <a:pt x="288" y="5432"/>
                  </a:lnTo>
                  <a:close/>
                  <a:moveTo>
                    <a:pt x="288" y="5434"/>
                  </a:moveTo>
                  <a:lnTo>
                    <a:pt x="299" y="5516"/>
                  </a:lnTo>
                  <a:lnTo>
                    <a:pt x="278" y="5519"/>
                  </a:lnTo>
                  <a:lnTo>
                    <a:pt x="267" y="5436"/>
                  </a:lnTo>
                  <a:lnTo>
                    <a:pt x="288" y="5434"/>
                  </a:lnTo>
                  <a:close/>
                  <a:moveTo>
                    <a:pt x="278" y="5519"/>
                  </a:moveTo>
                  <a:lnTo>
                    <a:pt x="278" y="5519"/>
                  </a:lnTo>
                  <a:lnTo>
                    <a:pt x="288" y="5518"/>
                  </a:lnTo>
                  <a:lnTo>
                    <a:pt x="278" y="5519"/>
                  </a:lnTo>
                  <a:close/>
                  <a:moveTo>
                    <a:pt x="299" y="5516"/>
                  </a:moveTo>
                  <a:lnTo>
                    <a:pt x="313" y="5610"/>
                  </a:lnTo>
                  <a:lnTo>
                    <a:pt x="292" y="5612"/>
                  </a:lnTo>
                  <a:lnTo>
                    <a:pt x="278" y="5519"/>
                  </a:lnTo>
                  <a:lnTo>
                    <a:pt x="299" y="5516"/>
                  </a:lnTo>
                  <a:close/>
                  <a:moveTo>
                    <a:pt x="292" y="5615"/>
                  </a:moveTo>
                  <a:lnTo>
                    <a:pt x="292" y="5614"/>
                  </a:lnTo>
                  <a:lnTo>
                    <a:pt x="292" y="5612"/>
                  </a:lnTo>
                  <a:lnTo>
                    <a:pt x="303" y="5611"/>
                  </a:lnTo>
                  <a:lnTo>
                    <a:pt x="292" y="5615"/>
                  </a:lnTo>
                  <a:close/>
                  <a:moveTo>
                    <a:pt x="312" y="5608"/>
                  </a:moveTo>
                  <a:lnTo>
                    <a:pt x="343" y="5702"/>
                  </a:lnTo>
                  <a:lnTo>
                    <a:pt x="324" y="5708"/>
                  </a:lnTo>
                  <a:lnTo>
                    <a:pt x="292" y="5615"/>
                  </a:lnTo>
                  <a:lnTo>
                    <a:pt x="312" y="5608"/>
                  </a:lnTo>
                  <a:close/>
                  <a:moveTo>
                    <a:pt x="325" y="5711"/>
                  </a:moveTo>
                  <a:lnTo>
                    <a:pt x="324" y="5710"/>
                  </a:lnTo>
                  <a:lnTo>
                    <a:pt x="324" y="5708"/>
                  </a:lnTo>
                  <a:lnTo>
                    <a:pt x="334" y="5706"/>
                  </a:lnTo>
                  <a:lnTo>
                    <a:pt x="325" y="5711"/>
                  </a:lnTo>
                  <a:close/>
                  <a:moveTo>
                    <a:pt x="342" y="5699"/>
                  </a:moveTo>
                  <a:lnTo>
                    <a:pt x="401" y="5794"/>
                  </a:lnTo>
                  <a:lnTo>
                    <a:pt x="384" y="5804"/>
                  </a:lnTo>
                  <a:lnTo>
                    <a:pt x="325" y="5711"/>
                  </a:lnTo>
                  <a:lnTo>
                    <a:pt x="342" y="5699"/>
                  </a:lnTo>
                  <a:close/>
                  <a:moveTo>
                    <a:pt x="385" y="5807"/>
                  </a:moveTo>
                  <a:lnTo>
                    <a:pt x="384" y="5805"/>
                  </a:lnTo>
                  <a:lnTo>
                    <a:pt x="384" y="5804"/>
                  </a:lnTo>
                  <a:lnTo>
                    <a:pt x="392" y="5799"/>
                  </a:lnTo>
                  <a:lnTo>
                    <a:pt x="385" y="5807"/>
                  </a:lnTo>
                  <a:close/>
                  <a:moveTo>
                    <a:pt x="400" y="5791"/>
                  </a:moveTo>
                  <a:lnTo>
                    <a:pt x="489" y="5874"/>
                  </a:lnTo>
                  <a:lnTo>
                    <a:pt x="476" y="5889"/>
                  </a:lnTo>
                  <a:lnTo>
                    <a:pt x="385" y="5807"/>
                  </a:lnTo>
                  <a:lnTo>
                    <a:pt x="400" y="5791"/>
                  </a:lnTo>
                  <a:close/>
                  <a:moveTo>
                    <a:pt x="479" y="5891"/>
                  </a:moveTo>
                  <a:lnTo>
                    <a:pt x="477" y="5891"/>
                  </a:lnTo>
                  <a:lnTo>
                    <a:pt x="476" y="5889"/>
                  </a:lnTo>
                  <a:lnTo>
                    <a:pt x="483" y="5882"/>
                  </a:lnTo>
                  <a:lnTo>
                    <a:pt x="479" y="5891"/>
                  </a:lnTo>
                  <a:close/>
                  <a:moveTo>
                    <a:pt x="486" y="5872"/>
                  </a:moveTo>
                  <a:lnTo>
                    <a:pt x="622" y="5938"/>
                  </a:lnTo>
                  <a:lnTo>
                    <a:pt x="613" y="5956"/>
                  </a:lnTo>
                  <a:lnTo>
                    <a:pt x="479" y="5891"/>
                  </a:lnTo>
                  <a:lnTo>
                    <a:pt x="486" y="5872"/>
                  </a:lnTo>
                  <a:close/>
                  <a:moveTo>
                    <a:pt x="615" y="5958"/>
                  </a:moveTo>
                  <a:lnTo>
                    <a:pt x="614" y="5958"/>
                  </a:lnTo>
                  <a:lnTo>
                    <a:pt x="613" y="5956"/>
                  </a:lnTo>
                  <a:lnTo>
                    <a:pt x="618" y="5947"/>
                  </a:lnTo>
                  <a:lnTo>
                    <a:pt x="615" y="5958"/>
                  </a:lnTo>
                  <a:close/>
                  <a:moveTo>
                    <a:pt x="620" y="5938"/>
                  </a:moveTo>
                  <a:lnTo>
                    <a:pt x="814" y="5983"/>
                  </a:lnTo>
                  <a:lnTo>
                    <a:pt x="810" y="6002"/>
                  </a:lnTo>
                  <a:lnTo>
                    <a:pt x="615" y="5958"/>
                  </a:lnTo>
                  <a:lnTo>
                    <a:pt x="620" y="5938"/>
                  </a:lnTo>
                  <a:close/>
                  <a:moveTo>
                    <a:pt x="811" y="6004"/>
                  </a:moveTo>
                  <a:lnTo>
                    <a:pt x="811" y="6002"/>
                  </a:lnTo>
                  <a:lnTo>
                    <a:pt x="810" y="6002"/>
                  </a:lnTo>
                  <a:lnTo>
                    <a:pt x="812" y="5993"/>
                  </a:lnTo>
                  <a:lnTo>
                    <a:pt x="811" y="6004"/>
                  </a:lnTo>
                  <a:close/>
                  <a:moveTo>
                    <a:pt x="812" y="5983"/>
                  </a:moveTo>
                  <a:lnTo>
                    <a:pt x="1066" y="5996"/>
                  </a:lnTo>
                  <a:lnTo>
                    <a:pt x="1064" y="6017"/>
                  </a:lnTo>
                  <a:lnTo>
                    <a:pt x="811" y="6004"/>
                  </a:lnTo>
                  <a:lnTo>
                    <a:pt x="812" y="5983"/>
                  </a:lnTo>
                  <a:close/>
                  <a:moveTo>
                    <a:pt x="1066" y="6017"/>
                  </a:moveTo>
                  <a:lnTo>
                    <a:pt x="1064" y="6017"/>
                  </a:lnTo>
                  <a:lnTo>
                    <a:pt x="1064" y="6006"/>
                  </a:lnTo>
                  <a:lnTo>
                    <a:pt x="1066" y="6017"/>
                  </a:lnTo>
                  <a:close/>
                  <a:moveTo>
                    <a:pt x="1064" y="5996"/>
                  </a:moveTo>
                  <a:lnTo>
                    <a:pt x="1183" y="5993"/>
                  </a:lnTo>
                  <a:lnTo>
                    <a:pt x="1183" y="6013"/>
                  </a:lnTo>
                  <a:lnTo>
                    <a:pt x="1066" y="6017"/>
                  </a:lnTo>
                  <a:lnTo>
                    <a:pt x="1064" y="5996"/>
                  </a:lnTo>
                  <a:close/>
                  <a:moveTo>
                    <a:pt x="1184" y="6013"/>
                  </a:moveTo>
                  <a:lnTo>
                    <a:pt x="1183" y="6013"/>
                  </a:lnTo>
                  <a:lnTo>
                    <a:pt x="1183" y="6004"/>
                  </a:lnTo>
                  <a:lnTo>
                    <a:pt x="1184" y="6013"/>
                  </a:lnTo>
                  <a:close/>
                  <a:moveTo>
                    <a:pt x="1181" y="5993"/>
                  </a:moveTo>
                  <a:lnTo>
                    <a:pt x="1275" y="5983"/>
                  </a:lnTo>
                  <a:lnTo>
                    <a:pt x="1277" y="6002"/>
                  </a:lnTo>
                  <a:lnTo>
                    <a:pt x="1184" y="6013"/>
                  </a:lnTo>
                  <a:lnTo>
                    <a:pt x="1181" y="5993"/>
                  </a:lnTo>
                  <a:close/>
                  <a:moveTo>
                    <a:pt x="1279" y="6002"/>
                  </a:moveTo>
                  <a:lnTo>
                    <a:pt x="1277" y="6002"/>
                  </a:lnTo>
                  <a:lnTo>
                    <a:pt x="1276" y="5993"/>
                  </a:lnTo>
                  <a:lnTo>
                    <a:pt x="1279" y="6002"/>
                  </a:lnTo>
                  <a:close/>
                  <a:moveTo>
                    <a:pt x="1275" y="5983"/>
                  </a:moveTo>
                  <a:lnTo>
                    <a:pt x="1347" y="5968"/>
                  </a:lnTo>
                  <a:lnTo>
                    <a:pt x="1351" y="5989"/>
                  </a:lnTo>
                  <a:lnTo>
                    <a:pt x="1279" y="6002"/>
                  </a:lnTo>
                  <a:lnTo>
                    <a:pt x="1275" y="5983"/>
                  </a:lnTo>
                  <a:close/>
                  <a:moveTo>
                    <a:pt x="1352" y="5989"/>
                  </a:moveTo>
                  <a:lnTo>
                    <a:pt x="1352" y="5989"/>
                  </a:lnTo>
                  <a:lnTo>
                    <a:pt x="1351" y="5989"/>
                  </a:lnTo>
                  <a:lnTo>
                    <a:pt x="1349" y="5979"/>
                  </a:lnTo>
                  <a:lnTo>
                    <a:pt x="1352" y="5989"/>
                  </a:lnTo>
                  <a:close/>
                  <a:moveTo>
                    <a:pt x="1346" y="5970"/>
                  </a:moveTo>
                  <a:lnTo>
                    <a:pt x="1402" y="5951"/>
                  </a:lnTo>
                  <a:lnTo>
                    <a:pt x="1407" y="5971"/>
                  </a:lnTo>
                  <a:lnTo>
                    <a:pt x="1352" y="5989"/>
                  </a:lnTo>
                  <a:lnTo>
                    <a:pt x="1346" y="5970"/>
                  </a:lnTo>
                  <a:close/>
                  <a:moveTo>
                    <a:pt x="1409" y="5971"/>
                  </a:moveTo>
                  <a:lnTo>
                    <a:pt x="1409" y="5971"/>
                  </a:lnTo>
                  <a:lnTo>
                    <a:pt x="1407" y="5971"/>
                  </a:lnTo>
                  <a:lnTo>
                    <a:pt x="1405" y="5962"/>
                  </a:lnTo>
                  <a:lnTo>
                    <a:pt x="1409" y="5971"/>
                  </a:lnTo>
                  <a:close/>
                  <a:moveTo>
                    <a:pt x="1401" y="5952"/>
                  </a:moveTo>
                  <a:lnTo>
                    <a:pt x="1439" y="5934"/>
                  </a:lnTo>
                  <a:lnTo>
                    <a:pt x="1447" y="5954"/>
                  </a:lnTo>
                  <a:lnTo>
                    <a:pt x="1409" y="5971"/>
                  </a:lnTo>
                  <a:lnTo>
                    <a:pt x="1401" y="5952"/>
                  </a:lnTo>
                  <a:close/>
                  <a:moveTo>
                    <a:pt x="1448" y="5952"/>
                  </a:moveTo>
                  <a:lnTo>
                    <a:pt x="1448" y="5954"/>
                  </a:lnTo>
                  <a:lnTo>
                    <a:pt x="1447" y="5954"/>
                  </a:lnTo>
                  <a:lnTo>
                    <a:pt x="1443" y="5945"/>
                  </a:lnTo>
                  <a:lnTo>
                    <a:pt x="1448" y="5952"/>
                  </a:lnTo>
                  <a:close/>
                  <a:moveTo>
                    <a:pt x="1437" y="5935"/>
                  </a:moveTo>
                  <a:lnTo>
                    <a:pt x="1465" y="5918"/>
                  </a:lnTo>
                  <a:lnTo>
                    <a:pt x="1476" y="5935"/>
                  </a:lnTo>
                  <a:lnTo>
                    <a:pt x="1448" y="5952"/>
                  </a:lnTo>
                  <a:lnTo>
                    <a:pt x="1437" y="5935"/>
                  </a:lnTo>
                  <a:close/>
                  <a:moveTo>
                    <a:pt x="1477" y="5935"/>
                  </a:moveTo>
                  <a:lnTo>
                    <a:pt x="1477" y="5935"/>
                  </a:lnTo>
                  <a:lnTo>
                    <a:pt x="1476" y="5935"/>
                  </a:lnTo>
                  <a:lnTo>
                    <a:pt x="1470" y="5926"/>
                  </a:lnTo>
                  <a:lnTo>
                    <a:pt x="1477" y="5935"/>
                  </a:lnTo>
                  <a:close/>
                  <a:moveTo>
                    <a:pt x="1464" y="5918"/>
                  </a:moveTo>
                  <a:lnTo>
                    <a:pt x="1481" y="5905"/>
                  </a:lnTo>
                  <a:lnTo>
                    <a:pt x="1494" y="5921"/>
                  </a:lnTo>
                  <a:lnTo>
                    <a:pt x="1477" y="5935"/>
                  </a:lnTo>
                  <a:lnTo>
                    <a:pt x="1464" y="5918"/>
                  </a:lnTo>
                  <a:close/>
                  <a:moveTo>
                    <a:pt x="1497" y="5917"/>
                  </a:moveTo>
                  <a:lnTo>
                    <a:pt x="1497" y="5920"/>
                  </a:lnTo>
                  <a:lnTo>
                    <a:pt x="1494" y="5921"/>
                  </a:lnTo>
                  <a:lnTo>
                    <a:pt x="1487" y="5913"/>
                  </a:lnTo>
                  <a:lnTo>
                    <a:pt x="1497" y="5917"/>
                  </a:lnTo>
                  <a:close/>
                  <a:moveTo>
                    <a:pt x="1478" y="5908"/>
                  </a:moveTo>
                  <a:lnTo>
                    <a:pt x="1485" y="5895"/>
                  </a:lnTo>
                  <a:lnTo>
                    <a:pt x="1504" y="5904"/>
                  </a:lnTo>
                  <a:lnTo>
                    <a:pt x="1497" y="5917"/>
                  </a:lnTo>
                  <a:lnTo>
                    <a:pt x="1478" y="5908"/>
                  </a:lnTo>
                  <a:close/>
                  <a:moveTo>
                    <a:pt x="1504" y="5903"/>
                  </a:moveTo>
                  <a:lnTo>
                    <a:pt x="1504" y="5903"/>
                  </a:lnTo>
                  <a:lnTo>
                    <a:pt x="1504" y="5904"/>
                  </a:lnTo>
                  <a:lnTo>
                    <a:pt x="1495" y="5899"/>
                  </a:lnTo>
                  <a:lnTo>
                    <a:pt x="1504" y="5903"/>
                  </a:lnTo>
                  <a:close/>
                  <a:moveTo>
                    <a:pt x="1485" y="5896"/>
                  </a:moveTo>
                  <a:lnTo>
                    <a:pt x="1489" y="5886"/>
                  </a:lnTo>
                  <a:lnTo>
                    <a:pt x="1508" y="5892"/>
                  </a:lnTo>
                  <a:lnTo>
                    <a:pt x="1504" y="5903"/>
                  </a:lnTo>
                  <a:lnTo>
                    <a:pt x="1485" y="5896"/>
                  </a:lnTo>
                  <a:close/>
                  <a:moveTo>
                    <a:pt x="1508" y="5888"/>
                  </a:moveTo>
                  <a:lnTo>
                    <a:pt x="1508" y="5891"/>
                  </a:lnTo>
                  <a:lnTo>
                    <a:pt x="1508" y="5892"/>
                  </a:lnTo>
                  <a:lnTo>
                    <a:pt x="1498" y="5888"/>
                  </a:lnTo>
                  <a:lnTo>
                    <a:pt x="1508" y="5888"/>
                  </a:lnTo>
                  <a:close/>
                  <a:moveTo>
                    <a:pt x="1487" y="5888"/>
                  </a:moveTo>
                  <a:lnTo>
                    <a:pt x="1487" y="5886"/>
                  </a:lnTo>
                  <a:lnTo>
                    <a:pt x="1508" y="5886"/>
                  </a:lnTo>
                  <a:lnTo>
                    <a:pt x="1508" y="5888"/>
                  </a:lnTo>
                  <a:lnTo>
                    <a:pt x="1487" y="5888"/>
                  </a:lnTo>
                  <a:close/>
                  <a:moveTo>
                    <a:pt x="1487" y="5886"/>
                  </a:moveTo>
                  <a:lnTo>
                    <a:pt x="1487" y="5861"/>
                  </a:lnTo>
                  <a:lnTo>
                    <a:pt x="1506" y="5878"/>
                  </a:lnTo>
                  <a:lnTo>
                    <a:pt x="1498" y="5886"/>
                  </a:lnTo>
                  <a:lnTo>
                    <a:pt x="1487" y="5886"/>
                  </a:lnTo>
                  <a:close/>
                  <a:moveTo>
                    <a:pt x="1506" y="5878"/>
                  </a:moveTo>
                  <a:lnTo>
                    <a:pt x="1516" y="5888"/>
                  </a:lnTo>
                  <a:lnTo>
                    <a:pt x="1501" y="5903"/>
                  </a:lnTo>
                  <a:lnTo>
                    <a:pt x="1491" y="5892"/>
                  </a:lnTo>
                  <a:lnTo>
                    <a:pt x="1506" y="5878"/>
                  </a:lnTo>
                  <a:close/>
                  <a:moveTo>
                    <a:pt x="1516" y="5888"/>
                  </a:moveTo>
                  <a:lnTo>
                    <a:pt x="1516" y="5888"/>
                  </a:lnTo>
                  <a:lnTo>
                    <a:pt x="1516" y="5889"/>
                  </a:lnTo>
                  <a:lnTo>
                    <a:pt x="1508" y="5896"/>
                  </a:lnTo>
                  <a:lnTo>
                    <a:pt x="1516" y="5888"/>
                  </a:lnTo>
                  <a:close/>
                  <a:moveTo>
                    <a:pt x="1516" y="5889"/>
                  </a:moveTo>
                  <a:lnTo>
                    <a:pt x="1537" y="5917"/>
                  </a:lnTo>
                  <a:lnTo>
                    <a:pt x="1522" y="5930"/>
                  </a:lnTo>
                  <a:lnTo>
                    <a:pt x="1501" y="5901"/>
                  </a:lnTo>
                  <a:lnTo>
                    <a:pt x="1516" y="5889"/>
                  </a:lnTo>
                  <a:close/>
                  <a:moveTo>
                    <a:pt x="1522" y="5930"/>
                  </a:moveTo>
                  <a:lnTo>
                    <a:pt x="1522" y="5930"/>
                  </a:lnTo>
                  <a:lnTo>
                    <a:pt x="1529" y="5924"/>
                  </a:lnTo>
                  <a:lnTo>
                    <a:pt x="1522" y="5930"/>
                  </a:lnTo>
                  <a:close/>
                  <a:moveTo>
                    <a:pt x="1536" y="5916"/>
                  </a:moveTo>
                  <a:lnTo>
                    <a:pt x="1575" y="5954"/>
                  </a:lnTo>
                  <a:lnTo>
                    <a:pt x="1560" y="5968"/>
                  </a:lnTo>
                  <a:lnTo>
                    <a:pt x="1522" y="5930"/>
                  </a:lnTo>
                  <a:lnTo>
                    <a:pt x="1536" y="5916"/>
                  </a:lnTo>
                  <a:close/>
                  <a:moveTo>
                    <a:pt x="1575" y="5954"/>
                  </a:moveTo>
                  <a:lnTo>
                    <a:pt x="1663" y="6042"/>
                  </a:lnTo>
                  <a:lnTo>
                    <a:pt x="1575" y="5954"/>
                  </a:lnTo>
                  <a:lnTo>
                    <a:pt x="1567" y="5962"/>
                  </a:lnTo>
                  <a:lnTo>
                    <a:pt x="1575" y="5954"/>
                  </a:lnTo>
                  <a:close/>
                  <a:moveTo>
                    <a:pt x="1575" y="5954"/>
                  </a:moveTo>
                  <a:lnTo>
                    <a:pt x="1627" y="6006"/>
                  </a:lnTo>
                  <a:lnTo>
                    <a:pt x="1612" y="6021"/>
                  </a:lnTo>
                  <a:lnTo>
                    <a:pt x="1560" y="5968"/>
                  </a:lnTo>
                  <a:lnTo>
                    <a:pt x="1575" y="5954"/>
                  </a:lnTo>
                  <a:close/>
                  <a:moveTo>
                    <a:pt x="1613" y="6022"/>
                  </a:moveTo>
                  <a:lnTo>
                    <a:pt x="1612" y="6021"/>
                  </a:lnTo>
                  <a:lnTo>
                    <a:pt x="1620" y="6013"/>
                  </a:lnTo>
                  <a:lnTo>
                    <a:pt x="1613" y="6022"/>
                  </a:lnTo>
                  <a:close/>
                  <a:moveTo>
                    <a:pt x="1625" y="6005"/>
                  </a:moveTo>
                  <a:lnTo>
                    <a:pt x="1692" y="6058"/>
                  </a:lnTo>
                  <a:lnTo>
                    <a:pt x="1679" y="6073"/>
                  </a:lnTo>
                  <a:lnTo>
                    <a:pt x="1613" y="6022"/>
                  </a:lnTo>
                  <a:lnTo>
                    <a:pt x="1625" y="6005"/>
                  </a:lnTo>
                  <a:close/>
                  <a:moveTo>
                    <a:pt x="1679" y="6073"/>
                  </a:moveTo>
                  <a:lnTo>
                    <a:pt x="1678" y="6073"/>
                  </a:lnTo>
                  <a:lnTo>
                    <a:pt x="1679" y="6073"/>
                  </a:lnTo>
                  <a:lnTo>
                    <a:pt x="1686" y="6065"/>
                  </a:lnTo>
                  <a:lnTo>
                    <a:pt x="1679" y="6073"/>
                  </a:lnTo>
                  <a:close/>
                  <a:moveTo>
                    <a:pt x="1691" y="6058"/>
                  </a:moveTo>
                  <a:lnTo>
                    <a:pt x="1771" y="6117"/>
                  </a:lnTo>
                  <a:lnTo>
                    <a:pt x="1759" y="6132"/>
                  </a:lnTo>
                  <a:lnTo>
                    <a:pt x="1679" y="6073"/>
                  </a:lnTo>
                  <a:lnTo>
                    <a:pt x="1691" y="6058"/>
                  </a:lnTo>
                  <a:close/>
                  <a:moveTo>
                    <a:pt x="1761" y="6134"/>
                  </a:moveTo>
                  <a:lnTo>
                    <a:pt x="1759" y="6134"/>
                  </a:lnTo>
                  <a:lnTo>
                    <a:pt x="1759" y="6132"/>
                  </a:lnTo>
                  <a:lnTo>
                    <a:pt x="1765" y="6125"/>
                  </a:lnTo>
                  <a:lnTo>
                    <a:pt x="1761" y="6134"/>
                  </a:lnTo>
                  <a:close/>
                  <a:moveTo>
                    <a:pt x="1770" y="6115"/>
                  </a:moveTo>
                  <a:lnTo>
                    <a:pt x="1863" y="6168"/>
                  </a:lnTo>
                  <a:lnTo>
                    <a:pt x="1854" y="6185"/>
                  </a:lnTo>
                  <a:lnTo>
                    <a:pt x="1761" y="6134"/>
                  </a:lnTo>
                  <a:lnTo>
                    <a:pt x="1770" y="6115"/>
                  </a:lnTo>
                  <a:close/>
                  <a:moveTo>
                    <a:pt x="1854" y="6186"/>
                  </a:moveTo>
                  <a:lnTo>
                    <a:pt x="1854" y="6185"/>
                  </a:lnTo>
                  <a:lnTo>
                    <a:pt x="1859" y="6176"/>
                  </a:lnTo>
                  <a:lnTo>
                    <a:pt x="1854" y="6186"/>
                  </a:lnTo>
                  <a:close/>
                  <a:moveTo>
                    <a:pt x="1863" y="6167"/>
                  </a:moveTo>
                  <a:lnTo>
                    <a:pt x="1967" y="6215"/>
                  </a:lnTo>
                  <a:lnTo>
                    <a:pt x="1958" y="6235"/>
                  </a:lnTo>
                  <a:lnTo>
                    <a:pt x="1854" y="6186"/>
                  </a:lnTo>
                  <a:lnTo>
                    <a:pt x="1863" y="6167"/>
                  </a:lnTo>
                  <a:close/>
                  <a:moveTo>
                    <a:pt x="1959" y="6235"/>
                  </a:moveTo>
                  <a:lnTo>
                    <a:pt x="1959" y="6235"/>
                  </a:lnTo>
                  <a:lnTo>
                    <a:pt x="1958" y="6235"/>
                  </a:lnTo>
                  <a:lnTo>
                    <a:pt x="1963" y="6224"/>
                  </a:lnTo>
                  <a:lnTo>
                    <a:pt x="1959" y="6235"/>
                  </a:lnTo>
                  <a:close/>
                  <a:moveTo>
                    <a:pt x="1965" y="6215"/>
                  </a:moveTo>
                  <a:lnTo>
                    <a:pt x="2084" y="6253"/>
                  </a:lnTo>
                  <a:lnTo>
                    <a:pt x="2077" y="6273"/>
                  </a:lnTo>
                  <a:lnTo>
                    <a:pt x="1959" y="6235"/>
                  </a:lnTo>
                  <a:lnTo>
                    <a:pt x="1965" y="6215"/>
                  </a:lnTo>
                  <a:close/>
                  <a:moveTo>
                    <a:pt x="2078" y="6273"/>
                  </a:moveTo>
                  <a:lnTo>
                    <a:pt x="2078" y="6273"/>
                  </a:lnTo>
                  <a:lnTo>
                    <a:pt x="2077" y="6273"/>
                  </a:lnTo>
                  <a:lnTo>
                    <a:pt x="2080" y="6262"/>
                  </a:lnTo>
                  <a:lnTo>
                    <a:pt x="2078" y="6273"/>
                  </a:lnTo>
                  <a:close/>
                  <a:moveTo>
                    <a:pt x="2082" y="6253"/>
                  </a:moveTo>
                  <a:lnTo>
                    <a:pt x="2211" y="6281"/>
                  </a:lnTo>
                  <a:lnTo>
                    <a:pt x="2206" y="6301"/>
                  </a:lnTo>
                  <a:lnTo>
                    <a:pt x="2078" y="6273"/>
                  </a:lnTo>
                  <a:lnTo>
                    <a:pt x="2082" y="6253"/>
                  </a:lnTo>
                  <a:close/>
                  <a:moveTo>
                    <a:pt x="2208" y="6301"/>
                  </a:moveTo>
                  <a:lnTo>
                    <a:pt x="2207" y="6301"/>
                  </a:lnTo>
                  <a:lnTo>
                    <a:pt x="2206" y="6301"/>
                  </a:lnTo>
                  <a:lnTo>
                    <a:pt x="2208" y="6291"/>
                  </a:lnTo>
                  <a:lnTo>
                    <a:pt x="2208" y="6301"/>
                  </a:lnTo>
                  <a:close/>
                  <a:moveTo>
                    <a:pt x="2208" y="6281"/>
                  </a:moveTo>
                  <a:lnTo>
                    <a:pt x="2229" y="6281"/>
                  </a:lnTo>
                  <a:lnTo>
                    <a:pt x="2229" y="6301"/>
                  </a:lnTo>
                  <a:lnTo>
                    <a:pt x="2208" y="6301"/>
                  </a:lnTo>
                  <a:lnTo>
                    <a:pt x="2208" y="6281"/>
                  </a:lnTo>
                  <a:close/>
                  <a:moveTo>
                    <a:pt x="2229" y="6281"/>
                  </a:moveTo>
                  <a:lnTo>
                    <a:pt x="2229" y="6281"/>
                  </a:lnTo>
                  <a:lnTo>
                    <a:pt x="2231" y="6281"/>
                  </a:lnTo>
                  <a:lnTo>
                    <a:pt x="2229" y="6291"/>
                  </a:lnTo>
                  <a:lnTo>
                    <a:pt x="2229" y="6281"/>
                  </a:lnTo>
                  <a:close/>
                  <a:moveTo>
                    <a:pt x="2231" y="6281"/>
                  </a:moveTo>
                  <a:lnTo>
                    <a:pt x="2252" y="6283"/>
                  </a:lnTo>
                  <a:lnTo>
                    <a:pt x="2248" y="6304"/>
                  </a:lnTo>
                  <a:lnTo>
                    <a:pt x="2228" y="6301"/>
                  </a:lnTo>
                  <a:lnTo>
                    <a:pt x="2231" y="6281"/>
                  </a:lnTo>
                  <a:close/>
                  <a:moveTo>
                    <a:pt x="2252" y="6283"/>
                  </a:moveTo>
                  <a:lnTo>
                    <a:pt x="2273" y="6287"/>
                  </a:lnTo>
                  <a:lnTo>
                    <a:pt x="2269" y="6308"/>
                  </a:lnTo>
                  <a:lnTo>
                    <a:pt x="2248" y="6304"/>
                  </a:lnTo>
                  <a:lnTo>
                    <a:pt x="2252" y="6283"/>
                  </a:lnTo>
                  <a:close/>
                  <a:moveTo>
                    <a:pt x="2270" y="6308"/>
                  </a:moveTo>
                  <a:lnTo>
                    <a:pt x="2270" y="6308"/>
                  </a:lnTo>
                  <a:lnTo>
                    <a:pt x="2269" y="6308"/>
                  </a:lnTo>
                  <a:lnTo>
                    <a:pt x="2272" y="6298"/>
                  </a:lnTo>
                  <a:lnTo>
                    <a:pt x="2270" y="6308"/>
                  </a:lnTo>
                  <a:close/>
                  <a:moveTo>
                    <a:pt x="2273" y="6287"/>
                  </a:moveTo>
                  <a:lnTo>
                    <a:pt x="2296" y="6291"/>
                  </a:lnTo>
                  <a:lnTo>
                    <a:pt x="2294" y="6311"/>
                  </a:lnTo>
                  <a:lnTo>
                    <a:pt x="2270" y="6308"/>
                  </a:lnTo>
                  <a:lnTo>
                    <a:pt x="2273" y="6287"/>
                  </a:lnTo>
                  <a:close/>
                  <a:moveTo>
                    <a:pt x="2295" y="6311"/>
                  </a:moveTo>
                  <a:lnTo>
                    <a:pt x="2295" y="6311"/>
                  </a:lnTo>
                  <a:lnTo>
                    <a:pt x="2294" y="6311"/>
                  </a:lnTo>
                  <a:lnTo>
                    <a:pt x="2295" y="6301"/>
                  </a:lnTo>
                  <a:lnTo>
                    <a:pt x="2295" y="6311"/>
                  </a:lnTo>
                  <a:close/>
                  <a:moveTo>
                    <a:pt x="2295" y="6291"/>
                  </a:moveTo>
                  <a:lnTo>
                    <a:pt x="2320" y="6291"/>
                  </a:lnTo>
                  <a:lnTo>
                    <a:pt x="2320" y="6311"/>
                  </a:lnTo>
                  <a:lnTo>
                    <a:pt x="2295" y="6311"/>
                  </a:lnTo>
                  <a:lnTo>
                    <a:pt x="2295" y="6291"/>
                  </a:lnTo>
                  <a:close/>
                  <a:moveTo>
                    <a:pt x="2320" y="6291"/>
                  </a:moveTo>
                  <a:lnTo>
                    <a:pt x="2320" y="6291"/>
                  </a:lnTo>
                  <a:lnTo>
                    <a:pt x="2321" y="6291"/>
                  </a:lnTo>
                  <a:lnTo>
                    <a:pt x="2320" y="6301"/>
                  </a:lnTo>
                  <a:lnTo>
                    <a:pt x="2320" y="6291"/>
                  </a:lnTo>
                  <a:close/>
                  <a:moveTo>
                    <a:pt x="2321" y="6291"/>
                  </a:moveTo>
                  <a:lnTo>
                    <a:pt x="2345" y="6294"/>
                  </a:lnTo>
                  <a:lnTo>
                    <a:pt x="2342" y="6315"/>
                  </a:lnTo>
                  <a:lnTo>
                    <a:pt x="2317" y="6311"/>
                  </a:lnTo>
                  <a:lnTo>
                    <a:pt x="2321" y="6291"/>
                  </a:lnTo>
                  <a:close/>
                  <a:moveTo>
                    <a:pt x="2344" y="6315"/>
                  </a:moveTo>
                  <a:lnTo>
                    <a:pt x="2344" y="6315"/>
                  </a:lnTo>
                  <a:lnTo>
                    <a:pt x="2342" y="6315"/>
                  </a:lnTo>
                  <a:lnTo>
                    <a:pt x="2344" y="6304"/>
                  </a:lnTo>
                  <a:lnTo>
                    <a:pt x="2344" y="6315"/>
                  </a:lnTo>
                  <a:close/>
                  <a:moveTo>
                    <a:pt x="2344" y="6294"/>
                  </a:moveTo>
                  <a:lnTo>
                    <a:pt x="2371" y="6294"/>
                  </a:lnTo>
                  <a:lnTo>
                    <a:pt x="2371" y="6315"/>
                  </a:lnTo>
                  <a:lnTo>
                    <a:pt x="2344" y="6315"/>
                  </a:lnTo>
                  <a:lnTo>
                    <a:pt x="2344" y="6294"/>
                  </a:lnTo>
                  <a:close/>
                  <a:moveTo>
                    <a:pt x="2371" y="6294"/>
                  </a:moveTo>
                  <a:lnTo>
                    <a:pt x="2396" y="6294"/>
                  </a:lnTo>
                  <a:lnTo>
                    <a:pt x="2396" y="6315"/>
                  </a:lnTo>
                  <a:lnTo>
                    <a:pt x="2371" y="6315"/>
                  </a:lnTo>
                  <a:lnTo>
                    <a:pt x="2371" y="6294"/>
                  </a:lnTo>
                  <a:close/>
                  <a:moveTo>
                    <a:pt x="2396" y="6294"/>
                  </a:moveTo>
                  <a:lnTo>
                    <a:pt x="2424" y="6294"/>
                  </a:lnTo>
                  <a:lnTo>
                    <a:pt x="2424" y="6315"/>
                  </a:lnTo>
                  <a:lnTo>
                    <a:pt x="2396" y="6315"/>
                  </a:lnTo>
                  <a:lnTo>
                    <a:pt x="2396" y="6294"/>
                  </a:lnTo>
                  <a:close/>
                  <a:moveTo>
                    <a:pt x="2424" y="6294"/>
                  </a:moveTo>
                  <a:lnTo>
                    <a:pt x="2451" y="6294"/>
                  </a:lnTo>
                  <a:lnTo>
                    <a:pt x="2451" y="6315"/>
                  </a:lnTo>
                  <a:lnTo>
                    <a:pt x="2424" y="6315"/>
                  </a:lnTo>
                  <a:lnTo>
                    <a:pt x="2424" y="6294"/>
                  </a:lnTo>
                  <a:close/>
                  <a:moveTo>
                    <a:pt x="2451" y="6315"/>
                  </a:moveTo>
                  <a:lnTo>
                    <a:pt x="2451" y="6315"/>
                  </a:lnTo>
                  <a:lnTo>
                    <a:pt x="2451" y="6304"/>
                  </a:lnTo>
                  <a:lnTo>
                    <a:pt x="2451" y="6315"/>
                  </a:lnTo>
                  <a:close/>
                  <a:moveTo>
                    <a:pt x="2450" y="6294"/>
                  </a:moveTo>
                  <a:lnTo>
                    <a:pt x="2742" y="6277"/>
                  </a:lnTo>
                  <a:lnTo>
                    <a:pt x="2743" y="6298"/>
                  </a:lnTo>
                  <a:lnTo>
                    <a:pt x="2451" y="6315"/>
                  </a:lnTo>
                  <a:lnTo>
                    <a:pt x="2450" y="6294"/>
                  </a:lnTo>
                  <a:close/>
                  <a:moveTo>
                    <a:pt x="2744" y="6298"/>
                  </a:moveTo>
                  <a:lnTo>
                    <a:pt x="2743" y="6298"/>
                  </a:lnTo>
                  <a:lnTo>
                    <a:pt x="2742" y="6287"/>
                  </a:lnTo>
                  <a:lnTo>
                    <a:pt x="2744" y="6298"/>
                  </a:lnTo>
                  <a:close/>
                  <a:moveTo>
                    <a:pt x="2740" y="6277"/>
                  </a:moveTo>
                  <a:lnTo>
                    <a:pt x="2966" y="6243"/>
                  </a:lnTo>
                  <a:lnTo>
                    <a:pt x="2969" y="6262"/>
                  </a:lnTo>
                  <a:lnTo>
                    <a:pt x="2744" y="6298"/>
                  </a:lnTo>
                  <a:lnTo>
                    <a:pt x="2740" y="6277"/>
                  </a:lnTo>
                  <a:close/>
                  <a:moveTo>
                    <a:pt x="2970" y="6262"/>
                  </a:moveTo>
                  <a:lnTo>
                    <a:pt x="2970" y="6262"/>
                  </a:lnTo>
                  <a:lnTo>
                    <a:pt x="2969" y="6262"/>
                  </a:lnTo>
                  <a:lnTo>
                    <a:pt x="2968" y="6253"/>
                  </a:lnTo>
                  <a:lnTo>
                    <a:pt x="2970" y="6262"/>
                  </a:lnTo>
                  <a:close/>
                  <a:moveTo>
                    <a:pt x="2965" y="6243"/>
                  </a:moveTo>
                  <a:lnTo>
                    <a:pt x="3138" y="6201"/>
                  </a:lnTo>
                  <a:lnTo>
                    <a:pt x="3144" y="6222"/>
                  </a:lnTo>
                  <a:lnTo>
                    <a:pt x="2970" y="6262"/>
                  </a:lnTo>
                  <a:lnTo>
                    <a:pt x="2965" y="6243"/>
                  </a:lnTo>
                  <a:close/>
                  <a:moveTo>
                    <a:pt x="3145" y="6220"/>
                  </a:moveTo>
                  <a:lnTo>
                    <a:pt x="3144" y="6220"/>
                  </a:lnTo>
                  <a:lnTo>
                    <a:pt x="3144" y="6222"/>
                  </a:lnTo>
                  <a:lnTo>
                    <a:pt x="3141" y="6211"/>
                  </a:lnTo>
                  <a:lnTo>
                    <a:pt x="3145" y="6220"/>
                  </a:lnTo>
                  <a:close/>
                  <a:moveTo>
                    <a:pt x="3137" y="6201"/>
                  </a:moveTo>
                  <a:lnTo>
                    <a:pt x="3270" y="6152"/>
                  </a:lnTo>
                  <a:lnTo>
                    <a:pt x="3276" y="6172"/>
                  </a:lnTo>
                  <a:lnTo>
                    <a:pt x="3145" y="6220"/>
                  </a:lnTo>
                  <a:lnTo>
                    <a:pt x="3137" y="6201"/>
                  </a:lnTo>
                  <a:close/>
                  <a:moveTo>
                    <a:pt x="3278" y="6172"/>
                  </a:moveTo>
                  <a:lnTo>
                    <a:pt x="3276" y="6172"/>
                  </a:lnTo>
                  <a:lnTo>
                    <a:pt x="3272" y="6163"/>
                  </a:lnTo>
                  <a:lnTo>
                    <a:pt x="3278" y="6172"/>
                  </a:lnTo>
                  <a:close/>
                  <a:moveTo>
                    <a:pt x="3268" y="6153"/>
                  </a:moveTo>
                  <a:lnTo>
                    <a:pt x="3364" y="6101"/>
                  </a:lnTo>
                  <a:lnTo>
                    <a:pt x="3375" y="6119"/>
                  </a:lnTo>
                  <a:lnTo>
                    <a:pt x="3278" y="6172"/>
                  </a:lnTo>
                  <a:lnTo>
                    <a:pt x="3268" y="6153"/>
                  </a:lnTo>
                  <a:close/>
                  <a:moveTo>
                    <a:pt x="3376" y="6119"/>
                  </a:moveTo>
                  <a:lnTo>
                    <a:pt x="3375" y="6119"/>
                  </a:lnTo>
                  <a:lnTo>
                    <a:pt x="3370" y="6110"/>
                  </a:lnTo>
                  <a:lnTo>
                    <a:pt x="3376" y="6119"/>
                  </a:lnTo>
                  <a:close/>
                  <a:moveTo>
                    <a:pt x="3364" y="6102"/>
                  </a:moveTo>
                  <a:lnTo>
                    <a:pt x="3437" y="6050"/>
                  </a:lnTo>
                  <a:lnTo>
                    <a:pt x="3448" y="6067"/>
                  </a:lnTo>
                  <a:lnTo>
                    <a:pt x="3376" y="6119"/>
                  </a:lnTo>
                  <a:lnTo>
                    <a:pt x="3364" y="6102"/>
                  </a:lnTo>
                  <a:close/>
                  <a:moveTo>
                    <a:pt x="3448" y="6067"/>
                  </a:moveTo>
                  <a:lnTo>
                    <a:pt x="3450" y="6067"/>
                  </a:lnTo>
                  <a:lnTo>
                    <a:pt x="3448" y="6067"/>
                  </a:lnTo>
                  <a:lnTo>
                    <a:pt x="3443" y="6059"/>
                  </a:lnTo>
                  <a:lnTo>
                    <a:pt x="3448" y="6067"/>
                  </a:lnTo>
                  <a:close/>
                  <a:moveTo>
                    <a:pt x="3437" y="6050"/>
                  </a:moveTo>
                  <a:lnTo>
                    <a:pt x="3498" y="6002"/>
                  </a:lnTo>
                  <a:lnTo>
                    <a:pt x="3511" y="6018"/>
                  </a:lnTo>
                  <a:lnTo>
                    <a:pt x="3448" y="6067"/>
                  </a:lnTo>
                  <a:lnTo>
                    <a:pt x="3437" y="6050"/>
                  </a:lnTo>
                  <a:close/>
                  <a:moveTo>
                    <a:pt x="3498" y="6002"/>
                  </a:moveTo>
                  <a:lnTo>
                    <a:pt x="3498" y="6001"/>
                  </a:lnTo>
                  <a:lnTo>
                    <a:pt x="3500" y="6001"/>
                  </a:lnTo>
                  <a:lnTo>
                    <a:pt x="3505" y="6010"/>
                  </a:lnTo>
                  <a:lnTo>
                    <a:pt x="3498" y="6002"/>
                  </a:lnTo>
                  <a:close/>
                  <a:moveTo>
                    <a:pt x="3500" y="6001"/>
                  </a:moveTo>
                  <a:lnTo>
                    <a:pt x="3561" y="5960"/>
                  </a:lnTo>
                  <a:lnTo>
                    <a:pt x="3573" y="5977"/>
                  </a:lnTo>
                  <a:lnTo>
                    <a:pt x="3510" y="6018"/>
                  </a:lnTo>
                  <a:lnTo>
                    <a:pt x="3500" y="6001"/>
                  </a:lnTo>
                  <a:close/>
                  <a:moveTo>
                    <a:pt x="3561" y="5960"/>
                  </a:moveTo>
                  <a:lnTo>
                    <a:pt x="3563" y="5959"/>
                  </a:lnTo>
                  <a:lnTo>
                    <a:pt x="3568" y="5968"/>
                  </a:lnTo>
                  <a:lnTo>
                    <a:pt x="3561" y="5960"/>
                  </a:lnTo>
                  <a:close/>
                  <a:moveTo>
                    <a:pt x="3563" y="5959"/>
                  </a:moveTo>
                  <a:lnTo>
                    <a:pt x="3632" y="5928"/>
                  </a:lnTo>
                  <a:lnTo>
                    <a:pt x="3642" y="5947"/>
                  </a:lnTo>
                  <a:lnTo>
                    <a:pt x="3572" y="5977"/>
                  </a:lnTo>
                  <a:lnTo>
                    <a:pt x="3563" y="5959"/>
                  </a:lnTo>
                  <a:close/>
                  <a:moveTo>
                    <a:pt x="3632" y="5928"/>
                  </a:moveTo>
                  <a:lnTo>
                    <a:pt x="3634" y="5928"/>
                  </a:lnTo>
                  <a:lnTo>
                    <a:pt x="3635" y="5928"/>
                  </a:lnTo>
                  <a:lnTo>
                    <a:pt x="3636" y="5937"/>
                  </a:lnTo>
                  <a:lnTo>
                    <a:pt x="3632" y="5928"/>
                  </a:lnTo>
                  <a:close/>
                  <a:moveTo>
                    <a:pt x="3635" y="5928"/>
                  </a:moveTo>
                  <a:lnTo>
                    <a:pt x="3722" y="5909"/>
                  </a:lnTo>
                  <a:lnTo>
                    <a:pt x="3726" y="5930"/>
                  </a:lnTo>
                  <a:lnTo>
                    <a:pt x="3639" y="5947"/>
                  </a:lnTo>
                  <a:lnTo>
                    <a:pt x="3635" y="5928"/>
                  </a:lnTo>
                  <a:close/>
                  <a:moveTo>
                    <a:pt x="3722" y="5909"/>
                  </a:moveTo>
                  <a:lnTo>
                    <a:pt x="3722" y="5909"/>
                  </a:lnTo>
                  <a:lnTo>
                    <a:pt x="3723" y="5909"/>
                  </a:lnTo>
                  <a:lnTo>
                    <a:pt x="3723" y="5920"/>
                  </a:lnTo>
                  <a:lnTo>
                    <a:pt x="3722" y="5909"/>
                  </a:lnTo>
                  <a:close/>
                  <a:moveTo>
                    <a:pt x="3723" y="5909"/>
                  </a:moveTo>
                  <a:lnTo>
                    <a:pt x="3933" y="5889"/>
                  </a:lnTo>
                  <a:lnTo>
                    <a:pt x="3936" y="5909"/>
                  </a:lnTo>
                  <a:lnTo>
                    <a:pt x="3724" y="5930"/>
                  </a:lnTo>
                  <a:lnTo>
                    <a:pt x="3723" y="5909"/>
                  </a:lnTo>
                  <a:close/>
                  <a:moveTo>
                    <a:pt x="3936" y="5909"/>
                  </a:moveTo>
                  <a:lnTo>
                    <a:pt x="3936" y="5909"/>
                  </a:lnTo>
                  <a:lnTo>
                    <a:pt x="3934" y="5899"/>
                  </a:lnTo>
                  <a:lnTo>
                    <a:pt x="3936" y="5909"/>
                  </a:lnTo>
                  <a:close/>
                  <a:moveTo>
                    <a:pt x="3933" y="5889"/>
                  </a:moveTo>
                  <a:lnTo>
                    <a:pt x="4124" y="5861"/>
                  </a:lnTo>
                  <a:lnTo>
                    <a:pt x="4126" y="5882"/>
                  </a:lnTo>
                  <a:lnTo>
                    <a:pt x="3936" y="5909"/>
                  </a:lnTo>
                  <a:lnTo>
                    <a:pt x="3933" y="5889"/>
                  </a:lnTo>
                  <a:close/>
                  <a:moveTo>
                    <a:pt x="4128" y="5882"/>
                  </a:moveTo>
                  <a:lnTo>
                    <a:pt x="4128" y="5882"/>
                  </a:lnTo>
                  <a:lnTo>
                    <a:pt x="4126" y="5882"/>
                  </a:lnTo>
                  <a:lnTo>
                    <a:pt x="4125" y="5871"/>
                  </a:lnTo>
                  <a:lnTo>
                    <a:pt x="4128" y="5882"/>
                  </a:lnTo>
                  <a:close/>
                  <a:moveTo>
                    <a:pt x="4124" y="5862"/>
                  </a:moveTo>
                  <a:lnTo>
                    <a:pt x="4293" y="5824"/>
                  </a:lnTo>
                  <a:lnTo>
                    <a:pt x="4297" y="5843"/>
                  </a:lnTo>
                  <a:lnTo>
                    <a:pt x="4128" y="5882"/>
                  </a:lnTo>
                  <a:lnTo>
                    <a:pt x="4124" y="5862"/>
                  </a:lnTo>
                  <a:close/>
                  <a:moveTo>
                    <a:pt x="4298" y="5843"/>
                  </a:moveTo>
                  <a:lnTo>
                    <a:pt x="4298" y="5843"/>
                  </a:lnTo>
                  <a:lnTo>
                    <a:pt x="4297" y="5843"/>
                  </a:lnTo>
                  <a:lnTo>
                    <a:pt x="4296" y="5833"/>
                  </a:lnTo>
                  <a:lnTo>
                    <a:pt x="4298" y="5843"/>
                  </a:lnTo>
                  <a:close/>
                  <a:moveTo>
                    <a:pt x="4292" y="5824"/>
                  </a:moveTo>
                  <a:lnTo>
                    <a:pt x="4444" y="5771"/>
                  </a:lnTo>
                  <a:lnTo>
                    <a:pt x="4451" y="5791"/>
                  </a:lnTo>
                  <a:lnTo>
                    <a:pt x="4298" y="5843"/>
                  </a:lnTo>
                  <a:lnTo>
                    <a:pt x="4292" y="5824"/>
                  </a:lnTo>
                  <a:close/>
                  <a:moveTo>
                    <a:pt x="4453" y="5791"/>
                  </a:moveTo>
                  <a:lnTo>
                    <a:pt x="4452" y="5791"/>
                  </a:lnTo>
                  <a:lnTo>
                    <a:pt x="4451" y="5791"/>
                  </a:lnTo>
                  <a:lnTo>
                    <a:pt x="4448" y="5782"/>
                  </a:lnTo>
                  <a:lnTo>
                    <a:pt x="4453" y="5791"/>
                  </a:lnTo>
                  <a:close/>
                  <a:moveTo>
                    <a:pt x="4443" y="5773"/>
                  </a:moveTo>
                  <a:lnTo>
                    <a:pt x="4571" y="5699"/>
                  </a:lnTo>
                  <a:lnTo>
                    <a:pt x="4581" y="5717"/>
                  </a:lnTo>
                  <a:lnTo>
                    <a:pt x="4453" y="5791"/>
                  </a:lnTo>
                  <a:lnTo>
                    <a:pt x="4443" y="5773"/>
                  </a:lnTo>
                  <a:close/>
                  <a:moveTo>
                    <a:pt x="4583" y="5716"/>
                  </a:moveTo>
                  <a:lnTo>
                    <a:pt x="4582" y="5717"/>
                  </a:lnTo>
                  <a:lnTo>
                    <a:pt x="4581" y="5717"/>
                  </a:lnTo>
                  <a:lnTo>
                    <a:pt x="4575" y="5708"/>
                  </a:lnTo>
                  <a:lnTo>
                    <a:pt x="4583" y="5716"/>
                  </a:lnTo>
                  <a:close/>
                  <a:moveTo>
                    <a:pt x="4569" y="5700"/>
                  </a:moveTo>
                  <a:lnTo>
                    <a:pt x="4680" y="5601"/>
                  </a:lnTo>
                  <a:lnTo>
                    <a:pt x="4694" y="5616"/>
                  </a:lnTo>
                  <a:lnTo>
                    <a:pt x="4583" y="5716"/>
                  </a:lnTo>
                  <a:lnTo>
                    <a:pt x="4569" y="5700"/>
                  </a:lnTo>
                  <a:close/>
                  <a:moveTo>
                    <a:pt x="4695" y="5614"/>
                  </a:moveTo>
                  <a:lnTo>
                    <a:pt x="4695" y="5615"/>
                  </a:lnTo>
                  <a:lnTo>
                    <a:pt x="4694" y="5616"/>
                  </a:lnTo>
                  <a:lnTo>
                    <a:pt x="4687" y="5608"/>
                  </a:lnTo>
                  <a:lnTo>
                    <a:pt x="4695" y="5614"/>
                  </a:lnTo>
                  <a:close/>
                  <a:moveTo>
                    <a:pt x="4678" y="5602"/>
                  </a:moveTo>
                  <a:lnTo>
                    <a:pt x="4768" y="5474"/>
                  </a:lnTo>
                  <a:lnTo>
                    <a:pt x="4786" y="5486"/>
                  </a:lnTo>
                  <a:lnTo>
                    <a:pt x="4695" y="5614"/>
                  </a:lnTo>
                  <a:lnTo>
                    <a:pt x="4678" y="5602"/>
                  </a:lnTo>
                  <a:close/>
                  <a:moveTo>
                    <a:pt x="4787" y="5484"/>
                  </a:moveTo>
                  <a:lnTo>
                    <a:pt x="4786" y="5485"/>
                  </a:lnTo>
                  <a:lnTo>
                    <a:pt x="4786" y="5486"/>
                  </a:lnTo>
                  <a:lnTo>
                    <a:pt x="4776" y="5480"/>
                  </a:lnTo>
                  <a:lnTo>
                    <a:pt x="4787" y="5484"/>
                  </a:lnTo>
                  <a:close/>
                  <a:moveTo>
                    <a:pt x="4767" y="5476"/>
                  </a:moveTo>
                  <a:lnTo>
                    <a:pt x="4843" y="5309"/>
                  </a:lnTo>
                  <a:lnTo>
                    <a:pt x="4863" y="5318"/>
                  </a:lnTo>
                  <a:lnTo>
                    <a:pt x="4787" y="5484"/>
                  </a:lnTo>
                  <a:lnTo>
                    <a:pt x="4767" y="5476"/>
                  </a:lnTo>
                  <a:close/>
                  <a:moveTo>
                    <a:pt x="4863" y="5315"/>
                  </a:moveTo>
                  <a:lnTo>
                    <a:pt x="4863" y="5317"/>
                  </a:lnTo>
                  <a:lnTo>
                    <a:pt x="4863" y="5318"/>
                  </a:lnTo>
                  <a:lnTo>
                    <a:pt x="4854" y="5313"/>
                  </a:lnTo>
                  <a:lnTo>
                    <a:pt x="4863" y="5315"/>
                  </a:lnTo>
                  <a:close/>
                  <a:moveTo>
                    <a:pt x="4843" y="5310"/>
                  </a:moveTo>
                  <a:lnTo>
                    <a:pt x="4899" y="5107"/>
                  </a:lnTo>
                  <a:lnTo>
                    <a:pt x="4918" y="5112"/>
                  </a:lnTo>
                  <a:lnTo>
                    <a:pt x="4863" y="5315"/>
                  </a:lnTo>
                  <a:lnTo>
                    <a:pt x="4843" y="5310"/>
                  </a:lnTo>
                  <a:close/>
                  <a:moveTo>
                    <a:pt x="4920" y="5111"/>
                  </a:moveTo>
                  <a:lnTo>
                    <a:pt x="4920" y="5111"/>
                  </a:lnTo>
                  <a:lnTo>
                    <a:pt x="4918" y="5112"/>
                  </a:lnTo>
                  <a:lnTo>
                    <a:pt x="4909" y="5109"/>
                  </a:lnTo>
                  <a:lnTo>
                    <a:pt x="4920" y="5111"/>
                  </a:lnTo>
                  <a:close/>
                  <a:moveTo>
                    <a:pt x="4899" y="5108"/>
                  </a:moveTo>
                  <a:lnTo>
                    <a:pt x="4937" y="4854"/>
                  </a:lnTo>
                  <a:lnTo>
                    <a:pt x="4958" y="4857"/>
                  </a:lnTo>
                  <a:lnTo>
                    <a:pt x="4920" y="5111"/>
                  </a:lnTo>
                  <a:lnTo>
                    <a:pt x="4899" y="5108"/>
                  </a:lnTo>
                  <a:close/>
                  <a:moveTo>
                    <a:pt x="4958" y="4856"/>
                  </a:moveTo>
                  <a:lnTo>
                    <a:pt x="4958" y="4857"/>
                  </a:lnTo>
                  <a:lnTo>
                    <a:pt x="4947" y="4856"/>
                  </a:lnTo>
                  <a:lnTo>
                    <a:pt x="4958" y="4856"/>
                  </a:lnTo>
                  <a:close/>
                  <a:moveTo>
                    <a:pt x="4937" y="4856"/>
                  </a:moveTo>
                  <a:lnTo>
                    <a:pt x="4937" y="4520"/>
                  </a:lnTo>
                  <a:lnTo>
                    <a:pt x="4958" y="4520"/>
                  </a:lnTo>
                  <a:lnTo>
                    <a:pt x="4958" y="4856"/>
                  </a:lnTo>
                  <a:lnTo>
                    <a:pt x="4937" y="4856"/>
                  </a:lnTo>
                  <a:close/>
                  <a:moveTo>
                    <a:pt x="4937" y="4520"/>
                  </a:moveTo>
                  <a:lnTo>
                    <a:pt x="4937" y="4208"/>
                  </a:lnTo>
                  <a:lnTo>
                    <a:pt x="4958" y="4208"/>
                  </a:lnTo>
                  <a:lnTo>
                    <a:pt x="4958" y="4520"/>
                  </a:lnTo>
                  <a:lnTo>
                    <a:pt x="4937" y="4520"/>
                  </a:lnTo>
                  <a:close/>
                  <a:moveTo>
                    <a:pt x="4937" y="4208"/>
                  </a:moveTo>
                  <a:lnTo>
                    <a:pt x="4937" y="3758"/>
                  </a:lnTo>
                  <a:lnTo>
                    <a:pt x="4958" y="3758"/>
                  </a:lnTo>
                  <a:lnTo>
                    <a:pt x="4958" y="4208"/>
                  </a:lnTo>
                  <a:lnTo>
                    <a:pt x="4937" y="4208"/>
                  </a:lnTo>
                  <a:close/>
                  <a:moveTo>
                    <a:pt x="4937" y="3758"/>
                  </a:moveTo>
                  <a:lnTo>
                    <a:pt x="4937" y="3210"/>
                  </a:lnTo>
                  <a:lnTo>
                    <a:pt x="4958" y="3210"/>
                  </a:lnTo>
                  <a:lnTo>
                    <a:pt x="4958" y="3758"/>
                  </a:lnTo>
                  <a:lnTo>
                    <a:pt x="4937" y="3758"/>
                  </a:lnTo>
                  <a:close/>
                  <a:moveTo>
                    <a:pt x="4937" y="3210"/>
                  </a:moveTo>
                  <a:lnTo>
                    <a:pt x="4937" y="2603"/>
                  </a:lnTo>
                  <a:lnTo>
                    <a:pt x="4958" y="2603"/>
                  </a:lnTo>
                  <a:lnTo>
                    <a:pt x="4958" y="3210"/>
                  </a:lnTo>
                  <a:lnTo>
                    <a:pt x="4937" y="3210"/>
                  </a:lnTo>
                  <a:close/>
                  <a:moveTo>
                    <a:pt x="4937" y="2603"/>
                  </a:moveTo>
                  <a:lnTo>
                    <a:pt x="4937" y="1979"/>
                  </a:lnTo>
                  <a:lnTo>
                    <a:pt x="4958" y="1979"/>
                  </a:lnTo>
                  <a:lnTo>
                    <a:pt x="4958" y="2603"/>
                  </a:lnTo>
                  <a:lnTo>
                    <a:pt x="4937" y="2603"/>
                  </a:lnTo>
                  <a:close/>
                  <a:moveTo>
                    <a:pt x="4937" y="1979"/>
                  </a:moveTo>
                  <a:lnTo>
                    <a:pt x="4937" y="1380"/>
                  </a:lnTo>
                  <a:lnTo>
                    <a:pt x="4958" y="1380"/>
                  </a:lnTo>
                  <a:lnTo>
                    <a:pt x="4958" y="1979"/>
                  </a:lnTo>
                  <a:lnTo>
                    <a:pt x="4937" y="1979"/>
                  </a:lnTo>
                  <a:close/>
                  <a:moveTo>
                    <a:pt x="4937" y="1380"/>
                  </a:moveTo>
                  <a:lnTo>
                    <a:pt x="4937" y="839"/>
                  </a:lnTo>
                  <a:lnTo>
                    <a:pt x="4958" y="839"/>
                  </a:lnTo>
                  <a:lnTo>
                    <a:pt x="4958" y="1380"/>
                  </a:lnTo>
                  <a:lnTo>
                    <a:pt x="4937" y="1380"/>
                  </a:lnTo>
                  <a:close/>
                  <a:moveTo>
                    <a:pt x="4937" y="839"/>
                  </a:moveTo>
                  <a:lnTo>
                    <a:pt x="4937" y="406"/>
                  </a:lnTo>
                  <a:lnTo>
                    <a:pt x="4958" y="406"/>
                  </a:lnTo>
                  <a:lnTo>
                    <a:pt x="4958" y="839"/>
                  </a:lnTo>
                  <a:lnTo>
                    <a:pt x="4937" y="839"/>
                  </a:lnTo>
                  <a:close/>
                  <a:moveTo>
                    <a:pt x="4937" y="406"/>
                  </a:moveTo>
                  <a:lnTo>
                    <a:pt x="4937" y="114"/>
                  </a:lnTo>
                  <a:lnTo>
                    <a:pt x="4958" y="114"/>
                  </a:lnTo>
                  <a:lnTo>
                    <a:pt x="4958" y="406"/>
                  </a:lnTo>
                  <a:lnTo>
                    <a:pt x="4937" y="406"/>
                  </a:lnTo>
                  <a:close/>
                  <a:moveTo>
                    <a:pt x="4937" y="114"/>
                  </a:moveTo>
                  <a:lnTo>
                    <a:pt x="4937" y="11"/>
                  </a:lnTo>
                  <a:lnTo>
                    <a:pt x="4958" y="11"/>
                  </a:lnTo>
                  <a:lnTo>
                    <a:pt x="4958" y="114"/>
                  </a:lnTo>
                  <a:lnTo>
                    <a:pt x="4937" y="114"/>
                  </a:lnTo>
                  <a:close/>
                  <a:moveTo>
                    <a:pt x="4946" y="0"/>
                  </a:moveTo>
                  <a:lnTo>
                    <a:pt x="4958" y="0"/>
                  </a:lnTo>
                  <a:lnTo>
                    <a:pt x="4958" y="11"/>
                  </a:lnTo>
                  <a:lnTo>
                    <a:pt x="4947" y="11"/>
                  </a:lnTo>
                  <a:lnTo>
                    <a:pt x="4946" y="0"/>
                  </a:lnTo>
                  <a:close/>
                  <a:moveTo>
                    <a:pt x="4947" y="21"/>
                  </a:moveTo>
                  <a:lnTo>
                    <a:pt x="11" y="264"/>
                  </a:lnTo>
                  <a:lnTo>
                    <a:pt x="11" y="243"/>
                  </a:lnTo>
                  <a:lnTo>
                    <a:pt x="4946" y="0"/>
                  </a:lnTo>
                  <a:lnTo>
                    <a:pt x="4947" y="21"/>
                  </a:lnTo>
                  <a:close/>
                  <a:moveTo>
                    <a:pt x="0" y="254"/>
                  </a:moveTo>
                  <a:lnTo>
                    <a:pt x="0" y="243"/>
                  </a:lnTo>
                  <a:lnTo>
                    <a:pt x="11" y="243"/>
                  </a:lnTo>
                  <a:lnTo>
                    <a:pt x="11" y="254"/>
                  </a:lnTo>
                  <a:lnTo>
                    <a:pt x="0" y="254"/>
                  </a:lnTo>
                  <a:close/>
                  <a:moveTo>
                    <a:pt x="22" y="254"/>
                  </a:moveTo>
                  <a:lnTo>
                    <a:pt x="22" y="385"/>
                  </a:lnTo>
                  <a:lnTo>
                    <a:pt x="0" y="385"/>
                  </a:lnTo>
                  <a:lnTo>
                    <a:pt x="0" y="254"/>
                  </a:lnTo>
                  <a:lnTo>
                    <a:pt x="22" y="254"/>
                  </a:lnTo>
                  <a:close/>
                  <a:moveTo>
                    <a:pt x="0" y="385"/>
                  </a:moveTo>
                  <a:lnTo>
                    <a:pt x="0" y="385"/>
                  </a:lnTo>
                  <a:lnTo>
                    <a:pt x="11" y="385"/>
                  </a:lnTo>
                  <a:lnTo>
                    <a:pt x="0" y="385"/>
                  </a:lnTo>
                  <a:close/>
                  <a:moveTo>
                    <a:pt x="22" y="385"/>
                  </a:moveTo>
                  <a:lnTo>
                    <a:pt x="28" y="738"/>
                  </a:lnTo>
                  <a:lnTo>
                    <a:pt x="7" y="740"/>
                  </a:lnTo>
                  <a:lnTo>
                    <a:pt x="0" y="385"/>
                  </a:lnTo>
                  <a:lnTo>
                    <a:pt x="22" y="385"/>
                  </a:lnTo>
                  <a:close/>
                  <a:moveTo>
                    <a:pt x="28" y="738"/>
                  </a:moveTo>
                  <a:lnTo>
                    <a:pt x="39" y="1265"/>
                  </a:lnTo>
                  <a:lnTo>
                    <a:pt x="18" y="1266"/>
                  </a:lnTo>
                  <a:lnTo>
                    <a:pt x="7" y="740"/>
                  </a:lnTo>
                  <a:lnTo>
                    <a:pt x="28" y="738"/>
                  </a:lnTo>
                  <a:close/>
                  <a:moveTo>
                    <a:pt x="39" y="1265"/>
                  </a:moveTo>
                  <a:lnTo>
                    <a:pt x="39" y="1265"/>
                  </a:lnTo>
                  <a:lnTo>
                    <a:pt x="28" y="1265"/>
                  </a:lnTo>
                  <a:lnTo>
                    <a:pt x="39" y="1265"/>
                  </a:lnTo>
                  <a:close/>
                  <a:moveTo>
                    <a:pt x="39" y="1265"/>
                  </a:moveTo>
                  <a:lnTo>
                    <a:pt x="49" y="1906"/>
                  </a:lnTo>
                  <a:lnTo>
                    <a:pt x="28" y="1907"/>
                  </a:lnTo>
                  <a:lnTo>
                    <a:pt x="18" y="1266"/>
                  </a:lnTo>
                  <a:lnTo>
                    <a:pt x="39" y="1265"/>
                  </a:lnTo>
                  <a:close/>
                  <a:moveTo>
                    <a:pt x="28" y="1907"/>
                  </a:moveTo>
                  <a:lnTo>
                    <a:pt x="28" y="1907"/>
                  </a:lnTo>
                  <a:lnTo>
                    <a:pt x="39" y="1907"/>
                  </a:lnTo>
                  <a:lnTo>
                    <a:pt x="28" y="1907"/>
                  </a:lnTo>
                  <a:close/>
                  <a:moveTo>
                    <a:pt x="49" y="1906"/>
                  </a:moveTo>
                  <a:lnTo>
                    <a:pt x="64" y="2614"/>
                  </a:lnTo>
                  <a:lnTo>
                    <a:pt x="43" y="2614"/>
                  </a:lnTo>
                  <a:lnTo>
                    <a:pt x="28" y="1907"/>
                  </a:lnTo>
                  <a:lnTo>
                    <a:pt x="49" y="1906"/>
                  </a:lnTo>
                  <a:close/>
                  <a:moveTo>
                    <a:pt x="64" y="2614"/>
                  </a:moveTo>
                  <a:lnTo>
                    <a:pt x="64" y="2610"/>
                  </a:lnTo>
                  <a:lnTo>
                    <a:pt x="64" y="2614"/>
                  </a:lnTo>
                  <a:lnTo>
                    <a:pt x="53" y="2614"/>
                  </a:lnTo>
                  <a:lnTo>
                    <a:pt x="64" y="2614"/>
                  </a:lnTo>
                  <a:close/>
                  <a:moveTo>
                    <a:pt x="64" y="2614"/>
                  </a:moveTo>
                  <a:lnTo>
                    <a:pt x="77" y="3327"/>
                  </a:lnTo>
                  <a:lnTo>
                    <a:pt x="56" y="3328"/>
                  </a:lnTo>
                  <a:lnTo>
                    <a:pt x="43" y="2614"/>
                  </a:lnTo>
                  <a:lnTo>
                    <a:pt x="64" y="2614"/>
                  </a:lnTo>
                  <a:close/>
                  <a:moveTo>
                    <a:pt x="56" y="3328"/>
                  </a:moveTo>
                  <a:lnTo>
                    <a:pt x="56" y="3328"/>
                  </a:lnTo>
                  <a:lnTo>
                    <a:pt x="66" y="3327"/>
                  </a:lnTo>
                  <a:lnTo>
                    <a:pt x="56" y="3328"/>
                  </a:lnTo>
                  <a:close/>
                  <a:moveTo>
                    <a:pt x="77" y="3327"/>
                  </a:moveTo>
                  <a:lnTo>
                    <a:pt x="91" y="3999"/>
                  </a:lnTo>
                  <a:lnTo>
                    <a:pt x="70" y="4001"/>
                  </a:lnTo>
                  <a:lnTo>
                    <a:pt x="56" y="3328"/>
                  </a:lnTo>
                  <a:lnTo>
                    <a:pt x="77" y="3327"/>
                  </a:lnTo>
                  <a:close/>
                  <a:moveTo>
                    <a:pt x="70" y="4001"/>
                  </a:moveTo>
                  <a:lnTo>
                    <a:pt x="70" y="4001"/>
                  </a:lnTo>
                  <a:lnTo>
                    <a:pt x="81" y="3999"/>
                  </a:lnTo>
                  <a:lnTo>
                    <a:pt x="70" y="4001"/>
                  </a:lnTo>
                  <a:close/>
                  <a:moveTo>
                    <a:pt x="91" y="3999"/>
                  </a:moveTo>
                  <a:lnTo>
                    <a:pt x="104" y="4575"/>
                  </a:lnTo>
                  <a:lnTo>
                    <a:pt x="85" y="4576"/>
                  </a:lnTo>
                  <a:lnTo>
                    <a:pt x="70" y="4001"/>
                  </a:lnTo>
                  <a:lnTo>
                    <a:pt x="91" y="3999"/>
                  </a:lnTo>
                  <a:close/>
                  <a:moveTo>
                    <a:pt x="85" y="4576"/>
                  </a:moveTo>
                  <a:lnTo>
                    <a:pt x="85" y="4576"/>
                  </a:lnTo>
                  <a:lnTo>
                    <a:pt x="94" y="4575"/>
                  </a:lnTo>
                  <a:lnTo>
                    <a:pt x="85" y="4576"/>
                  </a:lnTo>
                  <a:close/>
                  <a:moveTo>
                    <a:pt x="104" y="4575"/>
                  </a:moveTo>
                  <a:lnTo>
                    <a:pt x="119" y="4998"/>
                  </a:lnTo>
                  <a:lnTo>
                    <a:pt x="98" y="4999"/>
                  </a:lnTo>
                  <a:lnTo>
                    <a:pt x="85" y="4576"/>
                  </a:lnTo>
                  <a:lnTo>
                    <a:pt x="104" y="4575"/>
                  </a:lnTo>
                  <a:close/>
                  <a:moveTo>
                    <a:pt x="98" y="4999"/>
                  </a:moveTo>
                  <a:lnTo>
                    <a:pt x="98" y="4999"/>
                  </a:lnTo>
                  <a:lnTo>
                    <a:pt x="108" y="4998"/>
                  </a:lnTo>
                  <a:lnTo>
                    <a:pt x="98" y="4999"/>
                  </a:lnTo>
                  <a:close/>
                  <a:moveTo>
                    <a:pt x="119" y="4998"/>
                  </a:moveTo>
                  <a:lnTo>
                    <a:pt x="129" y="5216"/>
                  </a:lnTo>
                  <a:lnTo>
                    <a:pt x="108" y="5217"/>
                  </a:lnTo>
                  <a:lnTo>
                    <a:pt x="98" y="4999"/>
                  </a:lnTo>
                  <a:lnTo>
                    <a:pt x="119" y="4998"/>
                  </a:lnTo>
                  <a:close/>
                </a:path>
              </a:pathLst>
            </a:custGeom>
            <a:solidFill>
              <a:srgbClr val="F2BE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R"/>
            </a:p>
          </p:txBody>
        </p:sp>
        <p:sp>
          <p:nvSpPr>
            <p:cNvPr id="191514" name="Freeform 30"/>
            <p:cNvSpPr>
              <a:spLocks/>
            </p:cNvSpPr>
            <p:nvPr/>
          </p:nvSpPr>
          <p:spPr bwMode="auto">
            <a:xfrm>
              <a:off x="2369" y="2413"/>
              <a:ext cx="65" cy="1285"/>
            </a:xfrm>
            <a:custGeom>
              <a:avLst/>
              <a:gdLst>
                <a:gd name="T0" fmla="*/ 5 w 260"/>
                <a:gd name="T1" fmla="*/ 0 h 5140"/>
                <a:gd name="T2" fmla="*/ 5 w 260"/>
                <a:gd name="T3" fmla="*/ 8 h 5140"/>
                <a:gd name="T4" fmla="*/ 6 w 260"/>
                <a:gd name="T5" fmla="*/ 14 h 5140"/>
                <a:gd name="T6" fmla="*/ 5 w 260"/>
                <a:gd name="T7" fmla="*/ 19 h 5140"/>
                <a:gd name="T8" fmla="*/ 5 w 260"/>
                <a:gd name="T9" fmla="*/ 23 h 5140"/>
                <a:gd name="T10" fmla="*/ 5 w 260"/>
                <a:gd name="T11" fmla="*/ 26 h 5140"/>
                <a:gd name="T12" fmla="*/ 5 w 260"/>
                <a:gd name="T13" fmla="*/ 30 h 5140"/>
                <a:gd name="T14" fmla="*/ 6 w 260"/>
                <a:gd name="T15" fmla="*/ 32 h 5140"/>
                <a:gd name="T16" fmla="*/ 9 w 260"/>
                <a:gd name="T17" fmla="*/ 36 h 5140"/>
                <a:gd name="T18" fmla="*/ 12 w 260"/>
                <a:gd name="T19" fmla="*/ 40 h 5140"/>
                <a:gd name="T20" fmla="*/ 18 w 260"/>
                <a:gd name="T21" fmla="*/ 46 h 5140"/>
                <a:gd name="T22" fmla="*/ 61 w 260"/>
                <a:gd name="T23" fmla="*/ 107 h 5140"/>
                <a:gd name="T24" fmla="*/ 65 w 260"/>
                <a:gd name="T25" fmla="*/ 1285 h 5140"/>
                <a:gd name="T26" fmla="*/ 63 w 260"/>
                <a:gd name="T27" fmla="*/ 1275 h 5140"/>
                <a:gd name="T28" fmla="*/ 59 w 260"/>
                <a:gd name="T29" fmla="*/ 1272 h 5140"/>
                <a:gd name="T30" fmla="*/ 56 w 260"/>
                <a:gd name="T31" fmla="*/ 1269 h 5140"/>
                <a:gd name="T32" fmla="*/ 51 w 260"/>
                <a:gd name="T33" fmla="*/ 1266 h 5140"/>
                <a:gd name="T34" fmla="*/ 48 w 260"/>
                <a:gd name="T35" fmla="*/ 1263 h 5140"/>
                <a:gd name="T36" fmla="*/ 43 w 260"/>
                <a:gd name="T37" fmla="*/ 1259 h 5140"/>
                <a:gd name="T38" fmla="*/ 40 w 260"/>
                <a:gd name="T39" fmla="*/ 1256 h 5140"/>
                <a:gd name="T40" fmla="*/ 37 w 260"/>
                <a:gd name="T41" fmla="*/ 1251 h 5140"/>
                <a:gd name="T42" fmla="*/ 33 w 260"/>
                <a:gd name="T43" fmla="*/ 1248 h 5140"/>
                <a:gd name="T44" fmla="*/ 30 w 260"/>
                <a:gd name="T45" fmla="*/ 1244 h 5140"/>
                <a:gd name="T46" fmla="*/ 27 w 260"/>
                <a:gd name="T47" fmla="*/ 1241 h 5140"/>
                <a:gd name="T48" fmla="*/ 24 w 260"/>
                <a:gd name="T49" fmla="*/ 1187 h 5140"/>
                <a:gd name="T50" fmla="*/ 21 w 260"/>
                <a:gd name="T51" fmla="*/ 1081 h 5140"/>
                <a:gd name="T52" fmla="*/ 18 w 260"/>
                <a:gd name="T53" fmla="*/ 938 h 5140"/>
                <a:gd name="T54" fmla="*/ 14 w 260"/>
                <a:gd name="T55" fmla="*/ 769 h 5140"/>
                <a:gd name="T56" fmla="*/ 10 w 260"/>
                <a:gd name="T57" fmla="*/ 590 h 5140"/>
                <a:gd name="T58" fmla="*/ 7 w 260"/>
                <a:gd name="T59" fmla="*/ 415 h 5140"/>
                <a:gd name="T60" fmla="*/ 4 w 260"/>
                <a:gd name="T61" fmla="*/ 253 h 5140"/>
                <a:gd name="T62" fmla="*/ 2 w 260"/>
                <a:gd name="T63" fmla="*/ 122 h 5140"/>
                <a:gd name="T64" fmla="*/ 0 w 260"/>
                <a:gd name="T65" fmla="*/ 33 h 5140"/>
                <a:gd name="T66" fmla="*/ 0 w 260"/>
                <a:gd name="T67" fmla="*/ 0 h 5140"/>
                <a:gd name="T68" fmla="*/ 5 w 260"/>
                <a:gd name="T69" fmla="*/ 0 h 5140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60"/>
                <a:gd name="T106" fmla="*/ 0 h 5140"/>
                <a:gd name="T107" fmla="*/ 260 w 260"/>
                <a:gd name="T108" fmla="*/ 5140 h 5140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60" h="5140">
                  <a:moveTo>
                    <a:pt x="18" y="0"/>
                  </a:moveTo>
                  <a:lnTo>
                    <a:pt x="21" y="32"/>
                  </a:lnTo>
                  <a:lnTo>
                    <a:pt x="25" y="55"/>
                  </a:lnTo>
                  <a:lnTo>
                    <a:pt x="21" y="76"/>
                  </a:lnTo>
                  <a:lnTo>
                    <a:pt x="21" y="91"/>
                  </a:lnTo>
                  <a:lnTo>
                    <a:pt x="18" y="104"/>
                  </a:lnTo>
                  <a:lnTo>
                    <a:pt x="21" y="118"/>
                  </a:lnTo>
                  <a:lnTo>
                    <a:pt x="25" y="129"/>
                  </a:lnTo>
                  <a:lnTo>
                    <a:pt x="36" y="142"/>
                  </a:lnTo>
                  <a:lnTo>
                    <a:pt x="49" y="160"/>
                  </a:lnTo>
                  <a:lnTo>
                    <a:pt x="70" y="184"/>
                  </a:lnTo>
                  <a:lnTo>
                    <a:pt x="243" y="427"/>
                  </a:lnTo>
                  <a:lnTo>
                    <a:pt x="260" y="5140"/>
                  </a:lnTo>
                  <a:lnTo>
                    <a:pt x="250" y="5099"/>
                  </a:lnTo>
                  <a:lnTo>
                    <a:pt x="236" y="5088"/>
                  </a:lnTo>
                  <a:lnTo>
                    <a:pt x="222" y="5074"/>
                  </a:lnTo>
                  <a:lnTo>
                    <a:pt x="205" y="5063"/>
                  </a:lnTo>
                  <a:lnTo>
                    <a:pt x="192" y="5050"/>
                  </a:lnTo>
                  <a:lnTo>
                    <a:pt x="173" y="5036"/>
                  </a:lnTo>
                  <a:lnTo>
                    <a:pt x="160" y="5023"/>
                  </a:lnTo>
                  <a:lnTo>
                    <a:pt x="146" y="5004"/>
                  </a:lnTo>
                  <a:lnTo>
                    <a:pt x="133" y="4991"/>
                  </a:lnTo>
                  <a:lnTo>
                    <a:pt x="118" y="4977"/>
                  </a:lnTo>
                  <a:lnTo>
                    <a:pt x="108" y="4964"/>
                  </a:lnTo>
                  <a:lnTo>
                    <a:pt x="97" y="4746"/>
                  </a:lnTo>
                  <a:lnTo>
                    <a:pt x="84" y="4323"/>
                  </a:lnTo>
                  <a:lnTo>
                    <a:pt x="70" y="3750"/>
                  </a:lnTo>
                  <a:lnTo>
                    <a:pt x="57" y="3077"/>
                  </a:lnTo>
                  <a:lnTo>
                    <a:pt x="38" y="2360"/>
                  </a:lnTo>
                  <a:lnTo>
                    <a:pt x="29" y="1658"/>
                  </a:lnTo>
                  <a:lnTo>
                    <a:pt x="15" y="1013"/>
                  </a:lnTo>
                  <a:lnTo>
                    <a:pt x="8" y="486"/>
                  </a:lnTo>
                  <a:lnTo>
                    <a:pt x="0" y="131"/>
                  </a:lnTo>
                  <a:lnTo>
                    <a:pt x="0" y="0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E2A4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R"/>
            </a:p>
          </p:txBody>
        </p:sp>
        <p:sp>
          <p:nvSpPr>
            <p:cNvPr id="191515" name="Rectangle 31"/>
            <p:cNvSpPr>
              <a:spLocks noChangeArrowheads="1"/>
            </p:cNvSpPr>
            <p:nvPr/>
          </p:nvSpPr>
          <p:spPr bwMode="auto">
            <a:xfrm>
              <a:off x="2429" y="2576"/>
              <a:ext cx="6" cy="1122"/>
            </a:xfrm>
            <a:prstGeom prst="rect">
              <a:avLst/>
            </a:prstGeom>
            <a:solidFill>
              <a:srgbClr val="1315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ts val="300"/>
                </a:spcBef>
                <a:buClr>
                  <a:srgbClr val="A04DA3"/>
                </a:buClr>
                <a:buFont typeface="Georgia" panose="02040502050405020303" pitchFamily="18" charset="0"/>
                <a:buChar char="•"/>
                <a:defRPr sz="28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>
                <a:spcBef>
                  <a:spcPts val="300"/>
                </a:spcBef>
                <a:buClr>
                  <a:schemeClr val="accent2"/>
                </a:buClr>
                <a:buFont typeface="Georgia" panose="02040502050405020303" pitchFamily="18" charset="0"/>
                <a:buChar char="▫"/>
                <a:defRPr sz="2600">
                  <a:solidFill>
                    <a:schemeClr val="accent2"/>
                  </a:solidFill>
                  <a:latin typeface="Georgia" panose="02040502050405020303" pitchFamily="18" charset="0"/>
                </a:defRPr>
              </a:lvl2pPr>
              <a:lvl3pPr marL="1143000" indent="-228600">
                <a:spcBef>
                  <a:spcPts val="300"/>
                </a:spcBef>
                <a:buClr>
                  <a:schemeClr val="accent1"/>
                </a:buClr>
                <a:buFont typeface="Wingdings 2" panose="05020102010507070707" pitchFamily="18" charset="2"/>
                <a:buChar char=""/>
                <a:defRPr sz="2400">
                  <a:solidFill>
                    <a:schemeClr val="accent1"/>
                  </a:solidFill>
                  <a:latin typeface="Georgia" panose="02040502050405020303" pitchFamily="18" charset="0"/>
                </a:defRPr>
              </a:lvl3pPr>
              <a:lvl4pPr marL="1600200" indent="-228600">
                <a:spcBef>
                  <a:spcPts val="300"/>
                </a:spcBef>
                <a:buClr>
                  <a:schemeClr val="accent1"/>
                </a:buClr>
                <a:buFont typeface="Wingdings 2" panose="05020102010507070707" pitchFamily="18" charset="2"/>
                <a:buChar char=""/>
                <a:defRPr sz="2200">
                  <a:solidFill>
                    <a:schemeClr val="accent1"/>
                  </a:solidFill>
                  <a:latin typeface="Georgia" panose="02040502050405020303" pitchFamily="18" charset="0"/>
                </a:defRPr>
              </a:lvl4pPr>
              <a:lvl5pPr marL="2057400" indent="-228600">
                <a:spcBef>
                  <a:spcPts val="300"/>
                </a:spcBef>
                <a:buClr>
                  <a:srgbClr val="A04DA3"/>
                </a:buClr>
                <a:buFont typeface="Georgia" panose="02040502050405020303" pitchFamily="18" charset="0"/>
                <a:buChar char="▫"/>
                <a:defRPr sz="2000">
                  <a:solidFill>
                    <a:srgbClr val="A04DA3"/>
                  </a:solidFill>
                  <a:latin typeface="Georgia" panose="02040502050405020303" pitchFamily="18" charset="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rgbClr val="A04DA3"/>
                </a:buClr>
                <a:buFont typeface="Georgia" panose="02040502050405020303" pitchFamily="18" charset="0"/>
                <a:buChar char="▫"/>
                <a:defRPr sz="2000">
                  <a:solidFill>
                    <a:srgbClr val="A04DA3"/>
                  </a:solidFill>
                  <a:latin typeface="Georgia" panose="02040502050405020303" pitchFamily="18" charset="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rgbClr val="A04DA3"/>
                </a:buClr>
                <a:buFont typeface="Georgia" panose="02040502050405020303" pitchFamily="18" charset="0"/>
                <a:buChar char="▫"/>
                <a:defRPr sz="2000">
                  <a:solidFill>
                    <a:srgbClr val="A04DA3"/>
                  </a:solidFill>
                  <a:latin typeface="Georgia" panose="02040502050405020303" pitchFamily="18" charset="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rgbClr val="A04DA3"/>
                </a:buClr>
                <a:buFont typeface="Georgia" panose="02040502050405020303" pitchFamily="18" charset="0"/>
                <a:buChar char="▫"/>
                <a:defRPr sz="2000">
                  <a:solidFill>
                    <a:srgbClr val="A04DA3"/>
                  </a:solidFill>
                  <a:latin typeface="Georgia" panose="02040502050405020303" pitchFamily="18" charset="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rgbClr val="A04DA3"/>
                </a:buClr>
                <a:buFont typeface="Georgia" panose="02040502050405020303" pitchFamily="18" charset="0"/>
                <a:buChar char="▫"/>
                <a:defRPr sz="2000">
                  <a:solidFill>
                    <a:srgbClr val="A04DA3"/>
                  </a:solidFill>
                  <a:latin typeface="Georgia" panose="02040502050405020303" pitchFamily="18" charset="0"/>
                </a:defRPr>
              </a:lvl9pPr>
            </a:lstStyle>
            <a:p>
              <a:pPr>
                <a:spcBef>
                  <a:spcPct val="0"/>
                </a:spcBef>
                <a:buClrTx/>
                <a:buFontTx/>
                <a:buNone/>
              </a:pPr>
              <a:endParaRPr lang="es-PR" altLang="es-PR" sz="2400" b="0">
                <a:latin typeface="Times New Roman" panose="02020603050405020304" pitchFamily="18" charset="0"/>
              </a:endParaRPr>
            </a:p>
          </p:txBody>
        </p:sp>
        <p:sp>
          <p:nvSpPr>
            <p:cNvPr id="191516" name="Freeform 32"/>
            <p:cNvSpPr>
              <a:spLocks/>
            </p:cNvSpPr>
            <p:nvPr/>
          </p:nvSpPr>
          <p:spPr bwMode="auto">
            <a:xfrm>
              <a:off x="3475" y="2595"/>
              <a:ext cx="106" cy="1199"/>
            </a:xfrm>
            <a:custGeom>
              <a:avLst/>
              <a:gdLst>
                <a:gd name="T0" fmla="*/ 106 w 422"/>
                <a:gd name="T1" fmla="*/ 0 h 4794"/>
                <a:gd name="T2" fmla="*/ 67 w 422"/>
                <a:gd name="T3" fmla="*/ 38 h 4794"/>
                <a:gd name="T4" fmla="*/ 61 w 422"/>
                <a:gd name="T5" fmla="*/ 41 h 4794"/>
                <a:gd name="T6" fmla="*/ 55 w 422"/>
                <a:gd name="T7" fmla="*/ 44 h 4794"/>
                <a:gd name="T8" fmla="*/ 50 w 422"/>
                <a:gd name="T9" fmla="*/ 49 h 4794"/>
                <a:gd name="T10" fmla="*/ 45 w 422"/>
                <a:gd name="T11" fmla="*/ 54 h 4794"/>
                <a:gd name="T12" fmla="*/ 41 w 422"/>
                <a:gd name="T13" fmla="*/ 59 h 4794"/>
                <a:gd name="T14" fmla="*/ 35 w 422"/>
                <a:gd name="T15" fmla="*/ 64 h 4794"/>
                <a:gd name="T16" fmla="*/ 30 w 422"/>
                <a:gd name="T17" fmla="*/ 69 h 4794"/>
                <a:gd name="T18" fmla="*/ 22 w 422"/>
                <a:gd name="T19" fmla="*/ 73 h 4794"/>
                <a:gd name="T20" fmla="*/ 12 w 422"/>
                <a:gd name="T21" fmla="*/ 76 h 4794"/>
                <a:gd name="T22" fmla="*/ 2 w 422"/>
                <a:gd name="T23" fmla="*/ 78 h 4794"/>
                <a:gd name="T24" fmla="*/ 0 w 422"/>
                <a:gd name="T25" fmla="*/ 77 h 4794"/>
                <a:gd name="T26" fmla="*/ 3 w 422"/>
                <a:gd name="T27" fmla="*/ 1199 h 4794"/>
                <a:gd name="T28" fmla="*/ 15 w 422"/>
                <a:gd name="T29" fmla="*/ 1195 h 4794"/>
                <a:gd name="T30" fmla="*/ 25 w 422"/>
                <a:gd name="T31" fmla="*/ 1190 h 4794"/>
                <a:gd name="T32" fmla="*/ 35 w 422"/>
                <a:gd name="T33" fmla="*/ 1182 h 4794"/>
                <a:gd name="T34" fmla="*/ 44 w 422"/>
                <a:gd name="T35" fmla="*/ 1173 h 4794"/>
                <a:gd name="T36" fmla="*/ 53 w 422"/>
                <a:gd name="T37" fmla="*/ 1162 h 4794"/>
                <a:gd name="T38" fmla="*/ 61 w 422"/>
                <a:gd name="T39" fmla="*/ 1151 h 4794"/>
                <a:gd name="T40" fmla="*/ 68 w 422"/>
                <a:gd name="T41" fmla="*/ 1141 h 4794"/>
                <a:gd name="T42" fmla="*/ 74 w 422"/>
                <a:gd name="T43" fmla="*/ 1131 h 4794"/>
                <a:gd name="T44" fmla="*/ 80 w 422"/>
                <a:gd name="T45" fmla="*/ 1122 h 4794"/>
                <a:gd name="T46" fmla="*/ 85 w 422"/>
                <a:gd name="T47" fmla="*/ 1116 h 4794"/>
                <a:gd name="T48" fmla="*/ 106 w 422"/>
                <a:gd name="T49" fmla="*/ 0 h 479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422"/>
                <a:gd name="T76" fmla="*/ 0 h 4794"/>
                <a:gd name="T77" fmla="*/ 422 w 422"/>
                <a:gd name="T78" fmla="*/ 4794 h 4794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422" h="4794">
                  <a:moveTo>
                    <a:pt x="422" y="0"/>
                  </a:moveTo>
                  <a:lnTo>
                    <a:pt x="266" y="150"/>
                  </a:lnTo>
                  <a:lnTo>
                    <a:pt x="243" y="163"/>
                  </a:lnTo>
                  <a:lnTo>
                    <a:pt x="218" y="177"/>
                  </a:lnTo>
                  <a:lnTo>
                    <a:pt x="201" y="194"/>
                  </a:lnTo>
                  <a:lnTo>
                    <a:pt x="179" y="215"/>
                  </a:lnTo>
                  <a:lnTo>
                    <a:pt x="162" y="236"/>
                  </a:lnTo>
                  <a:lnTo>
                    <a:pt x="141" y="257"/>
                  </a:lnTo>
                  <a:lnTo>
                    <a:pt x="118" y="274"/>
                  </a:lnTo>
                  <a:lnTo>
                    <a:pt x="86" y="291"/>
                  </a:lnTo>
                  <a:lnTo>
                    <a:pt x="48" y="302"/>
                  </a:lnTo>
                  <a:lnTo>
                    <a:pt x="7" y="312"/>
                  </a:lnTo>
                  <a:lnTo>
                    <a:pt x="0" y="308"/>
                  </a:lnTo>
                  <a:lnTo>
                    <a:pt x="10" y="4794"/>
                  </a:lnTo>
                  <a:lnTo>
                    <a:pt x="59" y="4779"/>
                  </a:lnTo>
                  <a:lnTo>
                    <a:pt x="101" y="4758"/>
                  </a:lnTo>
                  <a:lnTo>
                    <a:pt x="141" y="4728"/>
                  </a:lnTo>
                  <a:lnTo>
                    <a:pt x="177" y="4689"/>
                  </a:lnTo>
                  <a:lnTo>
                    <a:pt x="211" y="4648"/>
                  </a:lnTo>
                  <a:lnTo>
                    <a:pt x="243" y="4603"/>
                  </a:lnTo>
                  <a:lnTo>
                    <a:pt x="270" y="4561"/>
                  </a:lnTo>
                  <a:lnTo>
                    <a:pt x="295" y="4523"/>
                  </a:lnTo>
                  <a:lnTo>
                    <a:pt x="319" y="4488"/>
                  </a:lnTo>
                  <a:lnTo>
                    <a:pt x="340" y="4464"/>
                  </a:lnTo>
                  <a:lnTo>
                    <a:pt x="422" y="0"/>
                  </a:lnTo>
                  <a:close/>
                </a:path>
              </a:pathLst>
            </a:custGeom>
            <a:solidFill>
              <a:srgbClr val="E2A4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R"/>
            </a:p>
          </p:txBody>
        </p:sp>
        <p:sp>
          <p:nvSpPr>
            <p:cNvPr id="191517" name="Freeform 33"/>
            <p:cNvSpPr>
              <a:spLocks/>
            </p:cNvSpPr>
            <p:nvPr/>
          </p:nvSpPr>
          <p:spPr bwMode="auto">
            <a:xfrm>
              <a:off x="2841" y="2728"/>
              <a:ext cx="183" cy="1196"/>
            </a:xfrm>
            <a:custGeom>
              <a:avLst/>
              <a:gdLst>
                <a:gd name="T0" fmla="*/ 0 w 730"/>
                <a:gd name="T1" fmla="*/ 0 h 4786"/>
                <a:gd name="T2" fmla="*/ 0 w 730"/>
                <a:gd name="T3" fmla="*/ 1169 h 4786"/>
                <a:gd name="T4" fmla="*/ 3 w 730"/>
                <a:gd name="T5" fmla="*/ 1170 h 4786"/>
                <a:gd name="T6" fmla="*/ 10 w 730"/>
                <a:gd name="T7" fmla="*/ 1174 h 4786"/>
                <a:gd name="T8" fmla="*/ 17 w 730"/>
                <a:gd name="T9" fmla="*/ 1176 h 4786"/>
                <a:gd name="T10" fmla="*/ 23 w 730"/>
                <a:gd name="T11" fmla="*/ 1179 h 4786"/>
                <a:gd name="T12" fmla="*/ 31 w 730"/>
                <a:gd name="T13" fmla="*/ 1181 h 4786"/>
                <a:gd name="T14" fmla="*/ 38 w 730"/>
                <a:gd name="T15" fmla="*/ 1184 h 4786"/>
                <a:gd name="T16" fmla="*/ 46 w 730"/>
                <a:gd name="T17" fmla="*/ 1186 h 4786"/>
                <a:gd name="T18" fmla="*/ 54 w 730"/>
                <a:gd name="T19" fmla="*/ 1188 h 4786"/>
                <a:gd name="T20" fmla="*/ 62 w 730"/>
                <a:gd name="T21" fmla="*/ 1190 h 4786"/>
                <a:gd name="T22" fmla="*/ 70 w 730"/>
                <a:gd name="T23" fmla="*/ 1191 h 4786"/>
                <a:gd name="T24" fmla="*/ 78 w 730"/>
                <a:gd name="T25" fmla="*/ 1193 h 4786"/>
                <a:gd name="T26" fmla="*/ 83 w 730"/>
                <a:gd name="T27" fmla="*/ 1193 h 4786"/>
                <a:gd name="T28" fmla="*/ 89 w 730"/>
                <a:gd name="T29" fmla="*/ 1194 h 4786"/>
                <a:gd name="T30" fmla="*/ 94 w 730"/>
                <a:gd name="T31" fmla="*/ 1195 h 4786"/>
                <a:gd name="T32" fmla="*/ 100 w 730"/>
                <a:gd name="T33" fmla="*/ 1195 h 4786"/>
                <a:gd name="T34" fmla="*/ 106 w 730"/>
                <a:gd name="T35" fmla="*/ 1195 h 4786"/>
                <a:gd name="T36" fmla="*/ 112 w 730"/>
                <a:gd name="T37" fmla="*/ 1196 h 4786"/>
                <a:gd name="T38" fmla="*/ 119 w 730"/>
                <a:gd name="T39" fmla="*/ 1196 h 4786"/>
                <a:gd name="T40" fmla="*/ 125 w 730"/>
                <a:gd name="T41" fmla="*/ 1196 h 4786"/>
                <a:gd name="T42" fmla="*/ 132 w 730"/>
                <a:gd name="T43" fmla="*/ 1196 h 4786"/>
                <a:gd name="T44" fmla="*/ 139 w 730"/>
                <a:gd name="T45" fmla="*/ 1196 h 4786"/>
                <a:gd name="T46" fmla="*/ 144 w 730"/>
                <a:gd name="T47" fmla="*/ 1196 h 4786"/>
                <a:gd name="T48" fmla="*/ 149 w 730"/>
                <a:gd name="T49" fmla="*/ 1196 h 4786"/>
                <a:gd name="T50" fmla="*/ 153 w 730"/>
                <a:gd name="T51" fmla="*/ 1195 h 4786"/>
                <a:gd name="T52" fmla="*/ 157 w 730"/>
                <a:gd name="T53" fmla="*/ 1195 h 4786"/>
                <a:gd name="T54" fmla="*/ 161 w 730"/>
                <a:gd name="T55" fmla="*/ 1195 h 4786"/>
                <a:gd name="T56" fmla="*/ 167 w 730"/>
                <a:gd name="T57" fmla="*/ 1195 h 4786"/>
                <a:gd name="T58" fmla="*/ 170 w 730"/>
                <a:gd name="T59" fmla="*/ 1195 h 4786"/>
                <a:gd name="T60" fmla="*/ 174 w 730"/>
                <a:gd name="T61" fmla="*/ 1195 h 4786"/>
                <a:gd name="T62" fmla="*/ 179 w 730"/>
                <a:gd name="T63" fmla="*/ 1195 h 4786"/>
                <a:gd name="T64" fmla="*/ 183 w 730"/>
                <a:gd name="T65" fmla="*/ 1194 h 4786"/>
                <a:gd name="T66" fmla="*/ 182 w 730"/>
                <a:gd name="T67" fmla="*/ 1187 h 4786"/>
                <a:gd name="T68" fmla="*/ 182 w 730"/>
                <a:gd name="T69" fmla="*/ 0 h 4786"/>
                <a:gd name="T70" fmla="*/ 0 w 730"/>
                <a:gd name="T71" fmla="*/ 0 h 478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730"/>
                <a:gd name="T109" fmla="*/ 0 h 4786"/>
                <a:gd name="T110" fmla="*/ 730 w 730"/>
                <a:gd name="T111" fmla="*/ 4786 h 478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730" h="4786">
                  <a:moveTo>
                    <a:pt x="0" y="0"/>
                  </a:moveTo>
                  <a:lnTo>
                    <a:pt x="0" y="4679"/>
                  </a:lnTo>
                  <a:lnTo>
                    <a:pt x="13" y="4683"/>
                  </a:lnTo>
                  <a:lnTo>
                    <a:pt x="38" y="4696"/>
                  </a:lnTo>
                  <a:lnTo>
                    <a:pt x="66" y="4706"/>
                  </a:lnTo>
                  <a:lnTo>
                    <a:pt x="93" y="4717"/>
                  </a:lnTo>
                  <a:lnTo>
                    <a:pt x="125" y="4727"/>
                  </a:lnTo>
                  <a:lnTo>
                    <a:pt x="153" y="4738"/>
                  </a:lnTo>
                  <a:lnTo>
                    <a:pt x="183" y="4744"/>
                  </a:lnTo>
                  <a:lnTo>
                    <a:pt x="214" y="4755"/>
                  </a:lnTo>
                  <a:lnTo>
                    <a:pt x="246" y="4763"/>
                  </a:lnTo>
                  <a:lnTo>
                    <a:pt x="280" y="4765"/>
                  </a:lnTo>
                  <a:lnTo>
                    <a:pt x="311" y="4773"/>
                  </a:lnTo>
                  <a:lnTo>
                    <a:pt x="332" y="4773"/>
                  </a:lnTo>
                  <a:lnTo>
                    <a:pt x="354" y="4776"/>
                  </a:lnTo>
                  <a:lnTo>
                    <a:pt x="375" y="4780"/>
                  </a:lnTo>
                  <a:lnTo>
                    <a:pt x="398" y="4783"/>
                  </a:lnTo>
                  <a:lnTo>
                    <a:pt x="423" y="4783"/>
                  </a:lnTo>
                  <a:lnTo>
                    <a:pt x="447" y="4786"/>
                  </a:lnTo>
                  <a:lnTo>
                    <a:pt x="474" y="4786"/>
                  </a:lnTo>
                  <a:lnTo>
                    <a:pt x="499" y="4786"/>
                  </a:lnTo>
                  <a:lnTo>
                    <a:pt x="527" y="4786"/>
                  </a:lnTo>
                  <a:lnTo>
                    <a:pt x="554" y="4786"/>
                  </a:lnTo>
                  <a:lnTo>
                    <a:pt x="575" y="4786"/>
                  </a:lnTo>
                  <a:lnTo>
                    <a:pt x="593" y="4786"/>
                  </a:lnTo>
                  <a:lnTo>
                    <a:pt x="610" y="4783"/>
                  </a:lnTo>
                  <a:lnTo>
                    <a:pt x="627" y="4783"/>
                  </a:lnTo>
                  <a:lnTo>
                    <a:pt x="644" y="4783"/>
                  </a:lnTo>
                  <a:lnTo>
                    <a:pt x="665" y="4783"/>
                  </a:lnTo>
                  <a:lnTo>
                    <a:pt x="679" y="4780"/>
                  </a:lnTo>
                  <a:lnTo>
                    <a:pt x="696" y="4780"/>
                  </a:lnTo>
                  <a:lnTo>
                    <a:pt x="713" y="4780"/>
                  </a:lnTo>
                  <a:lnTo>
                    <a:pt x="730" y="4776"/>
                  </a:lnTo>
                  <a:lnTo>
                    <a:pt x="728" y="4748"/>
                  </a:lnTo>
                  <a:lnTo>
                    <a:pt x="72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2BE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R"/>
            </a:p>
          </p:txBody>
        </p:sp>
        <p:sp>
          <p:nvSpPr>
            <p:cNvPr id="191518" name="Freeform 34"/>
            <p:cNvSpPr>
              <a:spLocks/>
            </p:cNvSpPr>
            <p:nvPr/>
          </p:nvSpPr>
          <p:spPr bwMode="auto">
            <a:xfrm>
              <a:off x="2846" y="2740"/>
              <a:ext cx="166" cy="1176"/>
            </a:xfrm>
            <a:custGeom>
              <a:avLst/>
              <a:gdLst>
                <a:gd name="T0" fmla="*/ 74 w 666"/>
                <a:gd name="T1" fmla="*/ 0 h 4703"/>
                <a:gd name="T2" fmla="*/ 0 w 666"/>
                <a:gd name="T3" fmla="*/ 1149 h 4703"/>
                <a:gd name="T4" fmla="*/ 3 w 666"/>
                <a:gd name="T5" fmla="*/ 1151 h 4703"/>
                <a:gd name="T6" fmla="*/ 4 w 666"/>
                <a:gd name="T7" fmla="*/ 1152 h 4703"/>
                <a:gd name="T8" fmla="*/ 9 w 666"/>
                <a:gd name="T9" fmla="*/ 1154 h 4703"/>
                <a:gd name="T10" fmla="*/ 17 w 666"/>
                <a:gd name="T11" fmla="*/ 1158 h 4703"/>
                <a:gd name="T12" fmla="*/ 24 w 666"/>
                <a:gd name="T13" fmla="*/ 1161 h 4703"/>
                <a:gd name="T14" fmla="*/ 32 w 666"/>
                <a:gd name="T15" fmla="*/ 1164 h 4703"/>
                <a:gd name="T16" fmla="*/ 41 w 666"/>
                <a:gd name="T17" fmla="*/ 1166 h 4703"/>
                <a:gd name="T18" fmla="*/ 48 w 666"/>
                <a:gd name="T19" fmla="*/ 1169 h 4703"/>
                <a:gd name="T20" fmla="*/ 55 w 666"/>
                <a:gd name="T21" fmla="*/ 1170 h 4703"/>
                <a:gd name="T22" fmla="*/ 60 w 666"/>
                <a:gd name="T23" fmla="*/ 1171 h 4703"/>
                <a:gd name="T24" fmla="*/ 66 w 666"/>
                <a:gd name="T25" fmla="*/ 1172 h 4703"/>
                <a:gd name="T26" fmla="*/ 71 w 666"/>
                <a:gd name="T27" fmla="*/ 1172 h 4703"/>
                <a:gd name="T28" fmla="*/ 76 w 666"/>
                <a:gd name="T29" fmla="*/ 1173 h 4703"/>
                <a:gd name="T30" fmla="*/ 81 w 666"/>
                <a:gd name="T31" fmla="*/ 1174 h 4703"/>
                <a:gd name="T32" fmla="*/ 85 w 666"/>
                <a:gd name="T33" fmla="*/ 1174 h 4703"/>
                <a:gd name="T34" fmla="*/ 89 w 666"/>
                <a:gd name="T35" fmla="*/ 1175 h 4703"/>
                <a:gd name="T36" fmla="*/ 93 w 666"/>
                <a:gd name="T37" fmla="*/ 1175 h 4703"/>
                <a:gd name="T38" fmla="*/ 98 w 666"/>
                <a:gd name="T39" fmla="*/ 1175 h 4703"/>
                <a:gd name="T40" fmla="*/ 99 w 666"/>
                <a:gd name="T41" fmla="*/ 1176 h 4703"/>
                <a:gd name="T42" fmla="*/ 101 w 666"/>
                <a:gd name="T43" fmla="*/ 1176 h 4703"/>
                <a:gd name="T44" fmla="*/ 103 w 666"/>
                <a:gd name="T45" fmla="*/ 1176 h 4703"/>
                <a:gd name="T46" fmla="*/ 105 w 666"/>
                <a:gd name="T47" fmla="*/ 1176 h 4703"/>
                <a:gd name="T48" fmla="*/ 107 w 666"/>
                <a:gd name="T49" fmla="*/ 1176 h 4703"/>
                <a:gd name="T50" fmla="*/ 109 w 666"/>
                <a:gd name="T51" fmla="*/ 1175 h 4703"/>
                <a:gd name="T52" fmla="*/ 111 w 666"/>
                <a:gd name="T53" fmla="*/ 1175 h 4703"/>
                <a:gd name="T54" fmla="*/ 112 w 666"/>
                <a:gd name="T55" fmla="*/ 1175 h 4703"/>
                <a:gd name="T56" fmla="*/ 115 w 666"/>
                <a:gd name="T57" fmla="*/ 1175 h 4703"/>
                <a:gd name="T58" fmla="*/ 117 w 666"/>
                <a:gd name="T59" fmla="*/ 1175 h 4703"/>
                <a:gd name="T60" fmla="*/ 121 w 666"/>
                <a:gd name="T61" fmla="*/ 1175 h 4703"/>
                <a:gd name="T62" fmla="*/ 124 w 666"/>
                <a:gd name="T63" fmla="*/ 1175 h 4703"/>
                <a:gd name="T64" fmla="*/ 128 w 666"/>
                <a:gd name="T65" fmla="*/ 1175 h 4703"/>
                <a:gd name="T66" fmla="*/ 133 w 666"/>
                <a:gd name="T67" fmla="*/ 1174 h 4703"/>
                <a:gd name="T68" fmla="*/ 141 w 666"/>
                <a:gd name="T69" fmla="*/ 1174 h 4703"/>
                <a:gd name="T70" fmla="*/ 149 w 666"/>
                <a:gd name="T71" fmla="*/ 1173 h 4703"/>
                <a:gd name="T72" fmla="*/ 156 w 666"/>
                <a:gd name="T73" fmla="*/ 1173 h 4703"/>
                <a:gd name="T74" fmla="*/ 163 w 666"/>
                <a:gd name="T75" fmla="*/ 1172 h 4703"/>
                <a:gd name="T76" fmla="*/ 166 w 666"/>
                <a:gd name="T77" fmla="*/ 1166 h 4703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666"/>
                <a:gd name="T118" fmla="*/ 0 h 4703"/>
                <a:gd name="T119" fmla="*/ 666 w 666"/>
                <a:gd name="T120" fmla="*/ 4703 h 4703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666" h="4703">
                  <a:moveTo>
                    <a:pt x="659" y="0"/>
                  </a:moveTo>
                  <a:lnTo>
                    <a:pt x="295" y="0"/>
                  </a:lnTo>
                  <a:lnTo>
                    <a:pt x="0" y="10"/>
                  </a:lnTo>
                  <a:lnTo>
                    <a:pt x="0" y="4596"/>
                  </a:lnTo>
                  <a:lnTo>
                    <a:pt x="10" y="4602"/>
                  </a:lnTo>
                  <a:lnTo>
                    <a:pt x="14" y="4602"/>
                  </a:lnTo>
                  <a:lnTo>
                    <a:pt x="14" y="4606"/>
                  </a:lnTo>
                  <a:lnTo>
                    <a:pt x="18" y="4606"/>
                  </a:lnTo>
                  <a:lnTo>
                    <a:pt x="21" y="4606"/>
                  </a:lnTo>
                  <a:lnTo>
                    <a:pt x="38" y="4617"/>
                  </a:lnTo>
                  <a:lnTo>
                    <a:pt x="52" y="4623"/>
                  </a:lnTo>
                  <a:lnTo>
                    <a:pt x="69" y="4630"/>
                  </a:lnTo>
                  <a:lnTo>
                    <a:pt x="84" y="4638"/>
                  </a:lnTo>
                  <a:lnTo>
                    <a:pt x="97" y="4644"/>
                  </a:lnTo>
                  <a:lnTo>
                    <a:pt x="115" y="4651"/>
                  </a:lnTo>
                  <a:lnTo>
                    <a:pt x="129" y="4655"/>
                  </a:lnTo>
                  <a:lnTo>
                    <a:pt x="146" y="4661"/>
                  </a:lnTo>
                  <a:lnTo>
                    <a:pt x="163" y="4665"/>
                  </a:lnTo>
                  <a:lnTo>
                    <a:pt x="184" y="4672"/>
                  </a:lnTo>
                  <a:lnTo>
                    <a:pt x="194" y="4676"/>
                  </a:lnTo>
                  <a:lnTo>
                    <a:pt x="209" y="4676"/>
                  </a:lnTo>
                  <a:lnTo>
                    <a:pt x="219" y="4678"/>
                  </a:lnTo>
                  <a:lnTo>
                    <a:pt x="230" y="4682"/>
                  </a:lnTo>
                  <a:lnTo>
                    <a:pt x="240" y="4682"/>
                  </a:lnTo>
                  <a:lnTo>
                    <a:pt x="253" y="4686"/>
                  </a:lnTo>
                  <a:lnTo>
                    <a:pt x="264" y="4686"/>
                  </a:lnTo>
                  <a:lnTo>
                    <a:pt x="274" y="4689"/>
                  </a:lnTo>
                  <a:lnTo>
                    <a:pt x="285" y="4689"/>
                  </a:lnTo>
                  <a:lnTo>
                    <a:pt x="298" y="4693"/>
                  </a:lnTo>
                  <a:lnTo>
                    <a:pt x="306" y="4693"/>
                  </a:lnTo>
                  <a:lnTo>
                    <a:pt x="312" y="4693"/>
                  </a:lnTo>
                  <a:lnTo>
                    <a:pt x="323" y="4695"/>
                  </a:lnTo>
                  <a:lnTo>
                    <a:pt x="330" y="4695"/>
                  </a:lnTo>
                  <a:lnTo>
                    <a:pt x="340" y="4695"/>
                  </a:lnTo>
                  <a:lnTo>
                    <a:pt x="347" y="4695"/>
                  </a:lnTo>
                  <a:lnTo>
                    <a:pt x="357" y="4699"/>
                  </a:lnTo>
                  <a:lnTo>
                    <a:pt x="368" y="4699"/>
                  </a:lnTo>
                  <a:lnTo>
                    <a:pt x="374" y="4699"/>
                  </a:lnTo>
                  <a:lnTo>
                    <a:pt x="385" y="4699"/>
                  </a:lnTo>
                  <a:lnTo>
                    <a:pt x="393" y="4699"/>
                  </a:lnTo>
                  <a:lnTo>
                    <a:pt x="395" y="4703"/>
                  </a:lnTo>
                  <a:lnTo>
                    <a:pt x="399" y="4703"/>
                  </a:lnTo>
                  <a:lnTo>
                    <a:pt x="403" y="4703"/>
                  </a:lnTo>
                  <a:lnTo>
                    <a:pt x="406" y="4703"/>
                  </a:lnTo>
                  <a:lnTo>
                    <a:pt x="410" y="4703"/>
                  </a:lnTo>
                  <a:lnTo>
                    <a:pt x="412" y="4703"/>
                  </a:lnTo>
                  <a:lnTo>
                    <a:pt x="416" y="4703"/>
                  </a:lnTo>
                  <a:lnTo>
                    <a:pt x="420" y="4703"/>
                  </a:lnTo>
                  <a:lnTo>
                    <a:pt x="427" y="4703"/>
                  </a:lnTo>
                  <a:lnTo>
                    <a:pt x="431" y="4703"/>
                  </a:lnTo>
                  <a:lnTo>
                    <a:pt x="433" y="4703"/>
                  </a:lnTo>
                  <a:lnTo>
                    <a:pt x="437" y="4699"/>
                  </a:lnTo>
                  <a:lnTo>
                    <a:pt x="441" y="4699"/>
                  </a:lnTo>
                  <a:lnTo>
                    <a:pt x="444" y="4699"/>
                  </a:lnTo>
                  <a:lnTo>
                    <a:pt x="448" y="4699"/>
                  </a:lnTo>
                  <a:lnTo>
                    <a:pt x="450" y="4699"/>
                  </a:lnTo>
                  <a:lnTo>
                    <a:pt x="454" y="4699"/>
                  </a:lnTo>
                  <a:lnTo>
                    <a:pt x="461" y="4699"/>
                  </a:lnTo>
                  <a:lnTo>
                    <a:pt x="469" y="4699"/>
                  </a:lnTo>
                  <a:lnTo>
                    <a:pt x="471" y="4699"/>
                  </a:lnTo>
                  <a:lnTo>
                    <a:pt x="479" y="4699"/>
                  </a:lnTo>
                  <a:lnTo>
                    <a:pt x="486" y="4699"/>
                  </a:lnTo>
                  <a:lnTo>
                    <a:pt x="492" y="4699"/>
                  </a:lnTo>
                  <a:lnTo>
                    <a:pt x="499" y="4699"/>
                  </a:lnTo>
                  <a:lnTo>
                    <a:pt x="507" y="4699"/>
                  </a:lnTo>
                  <a:lnTo>
                    <a:pt x="513" y="4699"/>
                  </a:lnTo>
                  <a:lnTo>
                    <a:pt x="520" y="4699"/>
                  </a:lnTo>
                  <a:lnTo>
                    <a:pt x="534" y="4695"/>
                  </a:lnTo>
                  <a:lnTo>
                    <a:pt x="552" y="4695"/>
                  </a:lnTo>
                  <a:lnTo>
                    <a:pt x="566" y="4695"/>
                  </a:lnTo>
                  <a:lnTo>
                    <a:pt x="579" y="4695"/>
                  </a:lnTo>
                  <a:lnTo>
                    <a:pt x="596" y="4693"/>
                  </a:lnTo>
                  <a:lnTo>
                    <a:pt x="611" y="4693"/>
                  </a:lnTo>
                  <a:lnTo>
                    <a:pt x="624" y="4693"/>
                  </a:lnTo>
                  <a:lnTo>
                    <a:pt x="638" y="4689"/>
                  </a:lnTo>
                  <a:lnTo>
                    <a:pt x="653" y="4689"/>
                  </a:lnTo>
                  <a:lnTo>
                    <a:pt x="666" y="4689"/>
                  </a:lnTo>
                  <a:lnTo>
                    <a:pt x="666" y="4665"/>
                  </a:lnTo>
                  <a:lnTo>
                    <a:pt x="659" y="0"/>
                  </a:lnTo>
                  <a:close/>
                </a:path>
              </a:pathLst>
            </a:custGeom>
            <a:solidFill>
              <a:srgbClr val="F2C2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R"/>
            </a:p>
          </p:txBody>
        </p:sp>
        <p:sp>
          <p:nvSpPr>
            <p:cNvPr id="191519" name="Freeform 35"/>
            <p:cNvSpPr>
              <a:spLocks/>
            </p:cNvSpPr>
            <p:nvPr/>
          </p:nvSpPr>
          <p:spPr bwMode="auto">
            <a:xfrm>
              <a:off x="2851" y="2752"/>
              <a:ext cx="150" cy="1155"/>
            </a:xfrm>
            <a:custGeom>
              <a:avLst/>
              <a:gdLst>
                <a:gd name="T0" fmla="*/ 58 w 600"/>
                <a:gd name="T1" fmla="*/ 0 h 4619"/>
                <a:gd name="T2" fmla="*/ 0 w 600"/>
                <a:gd name="T3" fmla="*/ 1128 h 4619"/>
                <a:gd name="T4" fmla="*/ 3 w 600"/>
                <a:gd name="T5" fmla="*/ 1130 h 4619"/>
                <a:gd name="T6" fmla="*/ 4 w 600"/>
                <a:gd name="T7" fmla="*/ 1131 h 4619"/>
                <a:gd name="T8" fmla="*/ 4 w 600"/>
                <a:gd name="T9" fmla="*/ 1132 h 4619"/>
                <a:gd name="T10" fmla="*/ 13 w 600"/>
                <a:gd name="T11" fmla="*/ 1135 h 4619"/>
                <a:gd name="T12" fmla="*/ 19 w 600"/>
                <a:gd name="T13" fmla="*/ 1139 h 4619"/>
                <a:gd name="T14" fmla="*/ 26 w 600"/>
                <a:gd name="T15" fmla="*/ 1143 h 4619"/>
                <a:gd name="T16" fmla="*/ 33 w 600"/>
                <a:gd name="T17" fmla="*/ 1145 h 4619"/>
                <a:gd name="T18" fmla="*/ 43 w 600"/>
                <a:gd name="T19" fmla="*/ 1148 h 4619"/>
                <a:gd name="T20" fmla="*/ 49 w 600"/>
                <a:gd name="T21" fmla="*/ 1150 h 4619"/>
                <a:gd name="T22" fmla="*/ 55 w 600"/>
                <a:gd name="T23" fmla="*/ 1151 h 4619"/>
                <a:gd name="T24" fmla="*/ 60 w 600"/>
                <a:gd name="T25" fmla="*/ 1152 h 4619"/>
                <a:gd name="T26" fmla="*/ 65 w 600"/>
                <a:gd name="T27" fmla="*/ 1152 h 4619"/>
                <a:gd name="T28" fmla="*/ 70 w 600"/>
                <a:gd name="T29" fmla="*/ 1153 h 4619"/>
                <a:gd name="T30" fmla="*/ 75 w 600"/>
                <a:gd name="T31" fmla="*/ 1154 h 4619"/>
                <a:gd name="T32" fmla="*/ 78 w 600"/>
                <a:gd name="T33" fmla="*/ 1154 h 4619"/>
                <a:gd name="T34" fmla="*/ 83 w 600"/>
                <a:gd name="T35" fmla="*/ 1155 h 4619"/>
                <a:gd name="T36" fmla="*/ 88 w 600"/>
                <a:gd name="T37" fmla="*/ 1155 h 4619"/>
                <a:gd name="T38" fmla="*/ 93 w 600"/>
                <a:gd name="T39" fmla="*/ 1155 h 4619"/>
                <a:gd name="T40" fmla="*/ 96 w 600"/>
                <a:gd name="T41" fmla="*/ 1155 h 4619"/>
                <a:gd name="T42" fmla="*/ 97 w 600"/>
                <a:gd name="T43" fmla="*/ 1155 h 4619"/>
                <a:gd name="T44" fmla="*/ 99 w 600"/>
                <a:gd name="T45" fmla="*/ 1155 h 4619"/>
                <a:gd name="T46" fmla="*/ 101 w 600"/>
                <a:gd name="T47" fmla="*/ 1155 h 4619"/>
                <a:gd name="T48" fmla="*/ 103 w 600"/>
                <a:gd name="T49" fmla="*/ 1155 h 4619"/>
                <a:gd name="T50" fmla="*/ 105 w 600"/>
                <a:gd name="T51" fmla="*/ 1154 h 4619"/>
                <a:gd name="T52" fmla="*/ 107 w 600"/>
                <a:gd name="T53" fmla="*/ 1153 h 4619"/>
                <a:gd name="T54" fmla="*/ 107 w 600"/>
                <a:gd name="T55" fmla="*/ 1152 h 4619"/>
                <a:gd name="T56" fmla="*/ 110 w 600"/>
                <a:gd name="T57" fmla="*/ 1153 h 4619"/>
                <a:gd name="T58" fmla="*/ 113 w 600"/>
                <a:gd name="T59" fmla="*/ 1153 h 4619"/>
                <a:gd name="T60" fmla="*/ 115 w 600"/>
                <a:gd name="T61" fmla="*/ 1152 h 4619"/>
                <a:gd name="T62" fmla="*/ 118 w 600"/>
                <a:gd name="T63" fmla="*/ 1152 h 4619"/>
                <a:gd name="T64" fmla="*/ 122 w 600"/>
                <a:gd name="T65" fmla="*/ 1152 h 4619"/>
                <a:gd name="T66" fmla="*/ 128 w 600"/>
                <a:gd name="T67" fmla="*/ 1152 h 4619"/>
                <a:gd name="T68" fmla="*/ 134 w 600"/>
                <a:gd name="T69" fmla="*/ 1152 h 4619"/>
                <a:gd name="T70" fmla="*/ 139 w 600"/>
                <a:gd name="T71" fmla="*/ 1151 h 4619"/>
                <a:gd name="T72" fmla="*/ 145 w 600"/>
                <a:gd name="T73" fmla="*/ 1151 h 4619"/>
                <a:gd name="T74" fmla="*/ 150 w 600"/>
                <a:gd name="T75" fmla="*/ 1150 h 4619"/>
                <a:gd name="T76" fmla="*/ 148 w 600"/>
                <a:gd name="T77" fmla="*/ 0 h 4619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600"/>
                <a:gd name="T118" fmla="*/ 0 h 4619"/>
                <a:gd name="T119" fmla="*/ 600 w 600"/>
                <a:gd name="T120" fmla="*/ 4619 h 4619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600" h="4619">
                  <a:moveTo>
                    <a:pt x="590" y="0"/>
                  </a:moveTo>
                  <a:lnTo>
                    <a:pt x="232" y="0"/>
                  </a:lnTo>
                  <a:lnTo>
                    <a:pt x="0" y="21"/>
                  </a:lnTo>
                  <a:lnTo>
                    <a:pt x="0" y="4512"/>
                  </a:lnTo>
                  <a:lnTo>
                    <a:pt x="8" y="4519"/>
                  </a:lnTo>
                  <a:lnTo>
                    <a:pt x="10" y="4519"/>
                  </a:lnTo>
                  <a:lnTo>
                    <a:pt x="10" y="4522"/>
                  </a:lnTo>
                  <a:lnTo>
                    <a:pt x="14" y="4522"/>
                  </a:lnTo>
                  <a:lnTo>
                    <a:pt x="17" y="4522"/>
                  </a:lnTo>
                  <a:lnTo>
                    <a:pt x="17" y="4526"/>
                  </a:lnTo>
                  <a:lnTo>
                    <a:pt x="35" y="4532"/>
                  </a:lnTo>
                  <a:lnTo>
                    <a:pt x="52" y="4540"/>
                  </a:lnTo>
                  <a:lnTo>
                    <a:pt x="66" y="4551"/>
                  </a:lnTo>
                  <a:lnTo>
                    <a:pt x="76" y="4557"/>
                  </a:lnTo>
                  <a:lnTo>
                    <a:pt x="91" y="4564"/>
                  </a:lnTo>
                  <a:lnTo>
                    <a:pt x="104" y="4570"/>
                  </a:lnTo>
                  <a:lnTo>
                    <a:pt x="118" y="4578"/>
                  </a:lnTo>
                  <a:lnTo>
                    <a:pt x="133" y="4581"/>
                  </a:lnTo>
                  <a:lnTo>
                    <a:pt x="152" y="4589"/>
                  </a:lnTo>
                  <a:lnTo>
                    <a:pt x="173" y="4591"/>
                  </a:lnTo>
                  <a:lnTo>
                    <a:pt x="184" y="4595"/>
                  </a:lnTo>
                  <a:lnTo>
                    <a:pt x="194" y="4598"/>
                  </a:lnTo>
                  <a:lnTo>
                    <a:pt x="209" y="4598"/>
                  </a:lnTo>
                  <a:lnTo>
                    <a:pt x="219" y="4602"/>
                  </a:lnTo>
                  <a:lnTo>
                    <a:pt x="228" y="4606"/>
                  </a:lnTo>
                  <a:lnTo>
                    <a:pt x="239" y="4606"/>
                  </a:lnTo>
                  <a:lnTo>
                    <a:pt x="249" y="4608"/>
                  </a:lnTo>
                  <a:lnTo>
                    <a:pt x="260" y="4608"/>
                  </a:lnTo>
                  <a:lnTo>
                    <a:pt x="270" y="4612"/>
                  </a:lnTo>
                  <a:lnTo>
                    <a:pt x="281" y="4612"/>
                  </a:lnTo>
                  <a:lnTo>
                    <a:pt x="291" y="4612"/>
                  </a:lnTo>
                  <a:lnTo>
                    <a:pt x="298" y="4616"/>
                  </a:lnTo>
                  <a:lnTo>
                    <a:pt x="306" y="4616"/>
                  </a:lnTo>
                  <a:lnTo>
                    <a:pt x="313" y="4616"/>
                  </a:lnTo>
                  <a:lnTo>
                    <a:pt x="323" y="4616"/>
                  </a:lnTo>
                  <a:lnTo>
                    <a:pt x="330" y="4619"/>
                  </a:lnTo>
                  <a:lnTo>
                    <a:pt x="340" y="4619"/>
                  </a:lnTo>
                  <a:lnTo>
                    <a:pt x="351" y="4619"/>
                  </a:lnTo>
                  <a:lnTo>
                    <a:pt x="361" y="4619"/>
                  </a:lnTo>
                  <a:lnTo>
                    <a:pt x="372" y="4619"/>
                  </a:lnTo>
                  <a:lnTo>
                    <a:pt x="378" y="4619"/>
                  </a:lnTo>
                  <a:lnTo>
                    <a:pt x="382" y="4619"/>
                  </a:lnTo>
                  <a:lnTo>
                    <a:pt x="385" y="4619"/>
                  </a:lnTo>
                  <a:lnTo>
                    <a:pt x="389" y="4619"/>
                  </a:lnTo>
                  <a:lnTo>
                    <a:pt x="391" y="4619"/>
                  </a:lnTo>
                  <a:lnTo>
                    <a:pt x="395" y="4619"/>
                  </a:lnTo>
                  <a:lnTo>
                    <a:pt x="399" y="4619"/>
                  </a:lnTo>
                  <a:lnTo>
                    <a:pt x="402" y="4619"/>
                  </a:lnTo>
                  <a:lnTo>
                    <a:pt x="410" y="4619"/>
                  </a:lnTo>
                  <a:lnTo>
                    <a:pt x="412" y="4619"/>
                  </a:lnTo>
                  <a:lnTo>
                    <a:pt x="416" y="4616"/>
                  </a:lnTo>
                  <a:lnTo>
                    <a:pt x="420" y="4616"/>
                  </a:lnTo>
                  <a:lnTo>
                    <a:pt x="423" y="4612"/>
                  </a:lnTo>
                  <a:lnTo>
                    <a:pt x="427" y="4612"/>
                  </a:lnTo>
                  <a:lnTo>
                    <a:pt x="429" y="4612"/>
                  </a:lnTo>
                  <a:lnTo>
                    <a:pt x="429" y="4608"/>
                  </a:lnTo>
                  <a:lnTo>
                    <a:pt x="437" y="4612"/>
                  </a:lnTo>
                  <a:lnTo>
                    <a:pt x="440" y="4612"/>
                  </a:lnTo>
                  <a:lnTo>
                    <a:pt x="448" y="4612"/>
                  </a:lnTo>
                  <a:lnTo>
                    <a:pt x="450" y="4612"/>
                  </a:lnTo>
                  <a:lnTo>
                    <a:pt x="458" y="4608"/>
                  </a:lnTo>
                  <a:lnTo>
                    <a:pt x="461" y="4608"/>
                  </a:lnTo>
                  <a:lnTo>
                    <a:pt x="469" y="4608"/>
                  </a:lnTo>
                  <a:lnTo>
                    <a:pt x="471" y="4608"/>
                  </a:lnTo>
                  <a:lnTo>
                    <a:pt x="478" y="4608"/>
                  </a:lnTo>
                  <a:lnTo>
                    <a:pt x="486" y="4608"/>
                  </a:lnTo>
                  <a:lnTo>
                    <a:pt x="496" y="4608"/>
                  </a:lnTo>
                  <a:lnTo>
                    <a:pt x="510" y="4608"/>
                  </a:lnTo>
                  <a:lnTo>
                    <a:pt x="520" y="4606"/>
                  </a:lnTo>
                  <a:lnTo>
                    <a:pt x="534" y="4606"/>
                  </a:lnTo>
                  <a:lnTo>
                    <a:pt x="545" y="4606"/>
                  </a:lnTo>
                  <a:lnTo>
                    <a:pt x="554" y="4602"/>
                  </a:lnTo>
                  <a:lnTo>
                    <a:pt x="569" y="4602"/>
                  </a:lnTo>
                  <a:lnTo>
                    <a:pt x="579" y="4602"/>
                  </a:lnTo>
                  <a:lnTo>
                    <a:pt x="590" y="4598"/>
                  </a:lnTo>
                  <a:lnTo>
                    <a:pt x="600" y="4598"/>
                  </a:lnTo>
                  <a:lnTo>
                    <a:pt x="600" y="4578"/>
                  </a:lnTo>
                  <a:lnTo>
                    <a:pt x="590" y="0"/>
                  </a:lnTo>
                  <a:close/>
                </a:path>
              </a:pathLst>
            </a:custGeom>
            <a:solidFill>
              <a:srgbClr val="F2C9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R"/>
            </a:p>
          </p:txBody>
        </p:sp>
        <p:sp>
          <p:nvSpPr>
            <p:cNvPr id="191520" name="Freeform 36"/>
            <p:cNvSpPr>
              <a:spLocks/>
            </p:cNvSpPr>
            <p:nvPr/>
          </p:nvSpPr>
          <p:spPr bwMode="auto">
            <a:xfrm>
              <a:off x="2855" y="2764"/>
              <a:ext cx="135" cy="1135"/>
            </a:xfrm>
            <a:custGeom>
              <a:avLst/>
              <a:gdLst>
                <a:gd name="T0" fmla="*/ 44 w 537"/>
                <a:gd name="T1" fmla="*/ 0 h 4541"/>
                <a:gd name="T2" fmla="*/ 0 w 537"/>
                <a:gd name="T3" fmla="*/ 1108 h 4541"/>
                <a:gd name="T4" fmla="*/ 2 w 537"/>
                <a:gd name="T5" fmla="*/ 1110 h 4541"/>
                <a:gd name="T6" fmla="*/ 4 w 537"/>
                <a:gd name="T7" fmla="*/ 1110 h 4541"/>
                <a:gd name="T8" fmla="*/ 5 w 537"/>
                <a:gd name="T9" fmla="*/ 1111 h 4541"/>
                <a:gd name="T10" fmla="*/ 13 w 537"/>
                <a:gd name="T11" fmla="*/ 1115 h 4541"/>
                <a:gd name="T12" fmla="*/ 19 w 537"/>
                <a:gd name="T13" fmla="*/ 1119 h 4541"/>
                <a:gd name="T14" fmla="*/ 24 w 537"/>
                <a:gd name="T15" fmla="*/ 1123 h 4541"/>
                <a:gd name="T16" fmla="*/ 31 w 537"/>
                <a:gd name="T17" fmla="*/ 1126 h 4541"/>
                <a:gd name="T18" fmla="*/ 42 w 537"/>
                <a:gd name="T19" fmla="*/ 1129 h 4541"/>
                <a:gd name="T20" fmla="*/ 47 w 537"/>
                <a:gd name="T21" fmla="*/ 1130 h 4541"/>
                <a:gd name="T22" fmla="*/ 53 w 537"/>
                <a:gd name="T23" fmla="*/ 1130 h 4541"/>
                <a:gd name="T24" fmla="*/ 58 w 537"/>
                <a:gd name="T25" fmla="*/ 1132 h 4541"/>
                <a:gd name="T26" fmla="*/ 63 w 537"/>
                <a:gd name="T27" fmla="*/ 1132 h 4541"/>
                <a:gd name="T28" fmla="*/ 68 w 537"/>
                <a:gd name="T29" fmla="*/ 1133 h 4541"/>
                <a:gd name="T30" fmla="*/ 72 w 537"/>
                <a:gd name="T31" fmla="*/ 1134 h 4541"/>
                <a:gd name="T32" fmla="*/ 76 w 537"/>
                <a:gd name="T33" fmla="*/ 1134 h 4541"/>
                <a:gd name="T34" fmla="*/ 80 w 537"/>
                <a:gd name="T35" fmla="*/ 1135 h 4541"/>
                <a:gd name="T36" fmla="*/ 84 w 537"/>
                <a:gd name="T37" fmla="*/ 1135 h 4541"/>
                <a:gd name="T38" fmla="*/ 90 w 537"/>
                <a:gd name="T39" fmla="*/ 1135 h 4541"/>
                <a:gd name="T40" fmla="*/ 94 w 537"/>
                <a:gd name="T41" fmla="*/ 1135 h 4541"/>
                <a:gd name="T42" fmla="*/ 95 w 537"/>
                <a:gd name="T43" fmla="*/ 1135 h 4541"/>
                <a:gd name="T44" fmla="*/ 98 w 537"/>
                <a:gd name="T45" fmla="*/ 1134 h 4541"/>
                <a:gd name="T46" fmla="*/ 100 w 537"/>
                <a:gd name="T47" fmla="*/ 1134 h 4541"/>
                <a:gd name="T48" fmla="*/ 101 w 537"/>
                <a:gd name="T49" fmla="*/ 1132 h 4541"/>
                <a:gd name="T50" fmla="*/ 102 w 537"/>
                <a:gd name="T51" fmla="*/ 1131 h 4541"/>
                <a:gd name="T52" fmla="*/ 103 w 537"/>
                <a:gd name="T53" fmla="*/ 1130 h 4541"/>
                <a:gd name="T54" fmla="*/ 105 w 537"/>
                <a:gd name="T55" fmla="*/ 1130 h 4541"/>
                <a:gd name="T56" fmla="*/ 106 w 537"/>
                <a:gd name="T57" fmla="*/ 1130 h 4541"/>
                <a:gd name="T58" fmla="*/ 108 w 537"/>
                <a:gd name="T59" fmla="*/ 1130 h 4541"/>
                <a:gd name="T60" fmla="*/ 111 w 537"/>
                <a:gd name="T61" fmla="*/ 1130 h 4541"/>
                <a:gd name="T62" fmla="*/ 113 w 537"/>
                <a:gd name="T63" fmla="*/ 1130 h 4541"/>
                <a:gd name="T64" fmla="*/ 116 w 537"/>
                <a:gd name="T65" fmla="*/ 1130 h 4541"/>
                <a:gd name="T66" fmla="*/ 120 w 537"/>
                <a:gd name="T67" fmla="*/ 1130 h 4541"/>
                <a:gd name="T68" fmla="*/ 125 w 537"/>
                <a:gd name="T69" fmla="*/ 1129 h 4541"/>
                <a:gd name="T70" fmla="*/ 129 w 537"/>
                <a:gd name="T71" fmla="*/ 1128 h 4541"/>
                <a:gd name="T72" fmla="*/ 133 w 537"/>
                <a:gd name="T73" fmla="*/ 1127 h 4541"/>
                <a:gd name="T74" fmla="*/ 135 w 537"/>
                <a:gd name="T75" fmla="*/ 1124 h 4541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537"/>
                <a:gd name="T115" fmla="*/ 0 h 4541"/>
                <a:gd name="T116" fmla="*/ 537 w 537"/>
                <a:gd name="T117" fmla="*/ 4541 h 4541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537" h="4541">
                  <a:moveTo>
                    <a:pt x="520" y="0"/>
                  </a:moveTo>
                  <a:lnTo>
                    <a:pt x="177" y="0"/>
                  </a:lnTo>
                  <a:lnTo>
                    <a:pt x="0" y="28"/>
                  </a:lnTo>
                  <a:lnTo>
                    <a:pt x="0" y="4433"/>
                  </a:lnTo>
                  <a:lnTo>
                    <a:pt x="8" y="4436"/>
                  </a:lnTo>
                  <a:lnTo>
                    <a:pt x="8" y="4440"/>
                  </a:lnTo>
                  <a:lnTo>
                    <a:pt x="10" y="4440"/>
                  </a:lnTo>
                  <a:lnTo>
                    <a:pt x="14" y="4440"/>
                  </a:lnTo>
                  <a:lnTo>
                    <a:pt x="14" y="4443"/>
                  </a:lnTo>
                  <a:lnTo>
                    <a:pt x="18" y="4443"/>
                  </a:lnTo>
                  <a:lnTo>
                    <a:pt x="35" y="4454"/>
                  </a:lnTo>
                  <a:lnTo>
                    <a:pt x="53" y="4461"/>
                  </a:lnTo>
                  <a:lnTo>
                    <a:pt x="63" y="4471"/>
                  </a:lnTo>
                  <a:lnTo>
                    <a:pt x="77" y="4478"/>
                  </a:lnTo>
                  <a:lnTo>
                    <a:pt x="87" y="4484"/>
                  </a:lnTo>
                  <a:lnTo>
                    <a:pt x="97" y="4492"/>
                  </a:lnTo>
                  <a:lnTo>
                    <a:pt x="108" y="4499"/>
                  </a:lnTo>
                  <a:lnTo>
                    <a:pt x="125" y="4505"/>
                  </a:lnTo>
                  <a:lnTo>
                    <a:pt x="143" y="4512"/>
                  </a:lnTo>
                  <a:lnTo>
                    <a:pt x="167" y="4516"/>
                  </a:lnTo>
                  <a:lnTo>
                    <a:pt x="177" y="4520"/>
                  </a:lnTo>
                  <a:lnTo>
                    <a:pt x="188" y="4520"/>
                  </a:lnTo>
                  <a:lnTo>
                    <a:pt x="198" y="4522"/>
                  </a:lnTo>
                  <a:lnTo>
                    <a:pt x="209" y="4522"/>
                  </a:lnTo>
                  <a:lnTo>
                    <a:pt x="219" y="4526"/>
                  </a:lnTo>
                  <a:lnTo>
                    <a:pt x="230" y="4530"/>
                  </a:lnTo>
                  <a:lnTo>
                    <a:pt x="240" y="4530"/>
                  </a:lnTo>
                  <a:lnTo>
                    <a:pt x="250" y="4530"/>
                  </a:lnTo>
                  <a:lnTo>
                    <a:pt x="260" y="4533"/>
                  </a:lnTo>
                  <a:lnTo>
                    <a:pt x="271" y="4533"/>
                  </a:lnTo>
                  <a:lnTo>
                    <a:pt x="278" y="4537"/>
                  </a:lnTo>
                  <a:lnTo>
                    <a:pt x="285" y="4537"/>
                  </a:lnTo>
                  <a:lnTo>
                    <a:pt x="292" y="4537"/>
                  </a:lnTo>
                  <a:lnTo>
                    <a:pt x="302" y="4537"/>
                  </a:lnTo>
                  <a:lnTo>
                    <a:pt x="309" y="4537"/>
                  </a:lnTo>
                  <a:lnTo>
                    <a:pt x="319" y="4541"/>
                  </a:lnTo>
                  <a:lnTo>
                    <a:pt x="327" y="4541"/>
                  </a:lnTo>
                  <a:lnTo>
                    <a:pt x="336" y="4541"/>
                  </a:lnTo>
                  <a:lnTo>
                    <a:pt x="347" y="4541"/>
                  </a:lnTo>
                  <a:lnTo>
                    <a:pt x="357" y="4541"/>
                  </a:lnTo>
                  <a:lnTo>
                    <a:pt x="368" y="4541"/>
                  </a:lnTo>
                  <a:lnTo>
                    <a:pt x="372" y="4541"/>
                  </a:lnTo>
                  <a:lnTo>
                    <a:pt x="374" y="4541"/>
                  </a:lnTo>
                  <a:lnTo>
                    <a:pt x="378" y="4541"/>
                  </a:lnTo>
                  <a:lnTo>
                    <a:pt x="382" y="4537"/>
                  </a:lnTo>
                  <a:lnTo>
                    <a:pt x="389" y="4537"/>
                  </a:lnTo>
                  <a:lnTo>
                    <a:pt x="395" y="4537"/>
                  </a:lnTo>
                  <a:lnTo>
                    <a:pt x="399" y="4537"/>
                  </a:lnTo>
                  <a:lnTo>
                    <a:pt x="403" y="4533"/>
                  </a:lnTo>
                  <a:lnTo>
                    <a:pt x="403" y="4530"/>
                  </a:lnTo>
                  <a:lnTo>
                    <a:pt x="406" y="4530"/>
                  </a:lnTo>
                  <a:lnTo>
                    <a:pt x="406" y="4526"/>
                  </a:lnTo>
                  <a:lnTo>
                    <a:pt x="410" y="4526"/>
                  </a:lnTo>
                  <a:lnTo>
                    <a:pt x="410" y="4522"/>
                  </a:lnTo>
                  <a:lnTo>
                    <a:pt x="412" y="4522"/>
                  </a:lnTo>
                  <a:lnTo>
                    <a:pt x="416" y="4522"/>
                  </a:lnTo>
                  <a:lnTo>
                    <a:pt x="420" y="4522"/>
                  </a:lnTo>
                  <a:lnTo>
                    <a:pt x="423" y="4522"/>
                  </a:lnTo>
                  <a:lnTo>
                    <a:pt x="427" y="4522"/>
                  </a:lnTo>
                  <a:lnTo>
                    <a:pt x="431" y="4522"/>
                  </a:lnTo>
                  <a:lnTo>
                    <a:pt x="433" y="4522"/>
                  </a:lnTo>
                  <a:lnTo>
                    <a:pt x="441" y="4522"/>
                  </a:lnTo>
                  <a:lnTo>
                    <a:pt x="444" y="4522"/>
                  </a:lnTo>
                  <a:lnTo>
                    <a:pt x="448" y="4522"/>
                  </a:lnTo>
                  <a:lnTo>
                    <a:pt x="452" y="4522"/>
                  </a:lnTo>
                  <a:lnTo>
                    <a:pt x="461" y="4522"/>
                  </a:lnTo>
                  <a:lnTo>
                    <a:pt x="469" y="4520"/>
                  </a:lnTo>
                  <a:lnTo>
                    <a:pt x="479" y="4520"/>
                  </a:lnTo>
                  <a:lnTo>
                    <a:pt x="490" y="4520"/>
                  </a:lnTo>
                  <a:lnTo>
                    <a:pt x="496" y="4516"/>
                  </a:lnTo>
                  <a:lnTo>
                    <a:pt x="507" y="4516"/>
                  </a:lnTo>
                  <a:lnTo>
                    <a:pt x="514" y="4512"/>
                  </a:lnTo>
                  <a:lnTo>
                    <a:pt x="524" y="4512"/>
                  </a:lnTo>
                  <a:lnTo>
                    <a:pt x="531" y="4509"/>
                  </a:lnTo>
                  <a:lnTo>
                    <a:pt x="537" y="4509"/>
                  </a:lnTo>
                  <a:lnTo>
                    <a:pt x="537" y="4495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F2CE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R"/>
            </a:p>
          </p:txBody>
        </p:sp>
        <p:sp>
          <p:nvSpPr>
            <p:cNvPr id="191521" name="Freeform 37"/>
            <p:cNvSpPr>
              <a:spLocks/>
            </p:cNvSpPr>
            <p:nvPr/>
          </p:nvSpPr>
          <p:spPr bwMode="auto">
            <a:xfrm>
              <a:off x="2861" y="2776"/>
              <a:ext cx="119" cy="1116"/>
            </a:xfrm>
            <a:custGeom>
              <a:avLst/>
              <a:gdLst>
                <a:gd name="T0" fmla="*/ 30 w 475"/>
                <a:gd name="T1" fmla="*/ 0 h 4460"/>
                <a:gd name="T2" fmla="*/ 0 w 475"/>
                <a:gd name="T3" fmla="*/ 1088 h 4460"/>
                <a:gd name="T4" fmla="*/ 2 w 475"/>
                <a:gd name="T5" fmla="*/ 1090 h 4460"/>
                <a:gd name="T6" fmla="*/ 4 w 475"/>
                <a:gd name="T7" fmla="*/ 1091 h 4460"/>
                <a:gd name="T8" fmla="*/ 12 w 475"/>
                <a:gd name="T9" fmla="*/ 1096 h 4460"/>
                <a:gd name="T10" fmla="*/ 18 w 475"/>
                <a:gd name="T11" fmla="*/ 1100 h 4460"/>
                <a:gd name="T12" fmla="*/ 22 w 475"/>
                <a:gd name="T13" fmla="*/ 1105 h 4460"/>
                <a:gd name="T14" fmla="*/ 28 w 475"/>
                <a:gd name="T15" fmla="*/ 1108 h 4460"/>
                <a:gd name="T16" fmla="*/ 39 w 475"/>
                <a:gd name="T17" fmla="*/ 1111 h 4460"/>
                <a:gd name="T18" fmla="*/ 44 w 475"/>
                <a:gd name="T19" fmla="*/ 1112 h 4460"/>
                <a:gd name="T20" fmla="*/ 50 w 475"/>
                <a:gd name="T21" fmla="*/ 1112 h 4460"/>
                <a:gd name="T22" fmla="*/ 54 w 475"/>
                <a:gd name="T23" fmla="*/ 1113 h 4460"/>
                <a:gd name="T24" fmla="*/ 59 w 475"/>
                <a:gd name="T25" fmla="*/ 1114 h 4460"/>
                <a:gd name="T26" fmla="*/ 63 w 475"/>
                <a:gd name="T27" fmla="*/ 1115 h 4460"/>
                <a:gd name="T28" fmla="*/ 67 w 475"/>
                <a:gd name="T29" fmla="*/ 1115 h 4460"/>
                <a:gd name="T30" fmla="*/ 71 w 475"/>
                <a:gd name="T31" fmla="*/ 1115 h 4460"/>
                <a:gd name="T32" fmla="*/ 76 w 475"/>
                <a:gd name="T33" fmla="*/ 1116 h 4460"/>
                <a:gd name="T34" fmla="*/ 80 w 475"/>
                <a:gd name="T35" fmla="*/ 1116 h 4460"/>
                <a:gd name="T36" fmla="*/ 85 w 475"/>
                <a:gd name="T37" fmla="*/ 1116 h 4460"/>
                <a:gd name="T38" fmla="*/ 89 w 475"/>
                <a:gd name="T39" fmla="*/ 1116 h 4460"/>
                <a:gd name="T40" fmla="*/ 90 w 475"/>
                <a:gd name="T41" fmla="*/ 1115 h 4460"/>
                <a:gd name="T42" fmla="*/ 92 w 475"/>
                <a:gd name="T43" fmla="*/ 1115 h 4460"/>
                <a:gd name="T44" fmla="*/ 96 w 475"/>
                <a:gd name="T45" fmla="*/ 1114 h 4460"/>
                <a:gd name="T46" fmla="*/ 96 w 475"/>
                <a:gd name="T47" fmla="*/ 1112 h 4460"/>
                <a:gd name="T48" fmla="*/ 96 w 475"/>
                <a:gd name="T49" fmla="*/ 1112 h 4460"/>
                <a:gd name="T50" fmla="*/ 97 w 475"/>
                <a:gd name="T51" fmla="*/ 1110 h 4460"/>
                <a:gd name="T52" fmla="*/ 99 w 475"/>
                <a:gd name="T53" fmla="*/ 1110 h 4460"/>
                <a:gd name="T54" fmla="*/ 101 w 475"/>
                <a:gd name="T55" fmla="*/ 1110 h 4460"/>
                <a:gd name="T56" fmla="*/ 102 w 475"/>
                <a:gd name="T57" fmla="*/ 1109 h 4460"/>
                <a:gd name="T58" fmla="*/ 103 w 475"/>
                <a:gd name="T59" fmla="*/ 1109 h 4460"/>
                <a:gd name="T60" fmla="*/ 105 w 475"/>
                <a:gd name="T61" fmla="*/ 1109 h 4460"/>
                <a:gd name="T62" fmla="*/ 108 w 475"/>
                <a:gd name="T63" fmla="*/ 1108 h 4460"/>
                <a:gd name="T64" fmla="*/ 111 w 475"/>
                <a:gd name="T65" fmla="*/ 1107 h 4460"/>
                <a:gd name="T66" fmla="*/ 115 w 475"/>
                <a:gd name="T67" fmla="*/ 1106 h 4460"/>
                <a:gd name="T68" fmla="*/ 117 w 475"/>
                <a:gd name="T69" fmla="*/ 1106 h 4460"/>
                <a:gd name="T70" fmla="*/ 118 w 475"/>
                <a:gd name="T71" fmla="*/ 1103 h 4460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475"/>
                <a:gd name="T109" fmla="*/ 0 h 4460"/>
                <a:gd name="T110" fmla="*/ 475 w 475"/>
                <a:gd name="T111" fmla="*/ 4460 h 4460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475" h="4460">
                  <a:moveTo>
                    <a:pt x="451" y="0"/>
                  </a:moveTo>
                  <a:lnTo>
                    <a:pt x="118" y="0"/>
                  </a:lnTo>
                  <a:lnTo>
                    <a:pt x="0" y="38"/>
                  </a:lnTo>
                  <a:lnTo>
                    <a:pt x="0" y="4349"/>
                  </a:lnTo>
                  <a:lnTo>
                    <a:pt x="4" y="4356"/>
                  </a:lnTo>
                  <a:lnTo>
                    <a:pt x="8" y="4356"/>
                  </a:lnTo>
                  <a:lnTo>
                    <a:pt x="10" y="4359"/>
                  </a:lnTo>
                  <a:lnTo>
                    <a:pt x="14" y="4359"/>
                  </a:lnTo>
                  <a:lnTo>
                    <a:pt x="35" y="4370"/>
                  </a:lnTo>
                  <a:lnTo>
                    <a:pt x="49" y="4380"/>
                  </a:lnTo>
                  <a:lnTo>
                    <a:pt x="59" y="4391"/>
                  </a:lnTo>
                  <a:lnTo>
                    <a:pt x="70" y="4397"/>
                  </a:lnTo>
                  <a:lnTo>
                    <a:pt x="76" y="4408"/>
                  </a:lnTo>
                  <a:lnTo>
                    <a:pt x="87" y="4415"/>
                  </a:lnTo>
                  <a:lnTo>
                    <a:pt x="97" y="4422"/>
                  </a:lnTo>
                  <a:lnTo>
                    <a:pt x="112" y="4429"/>
                  </a:lnTo>
                  <a:lnTo>
                    <a:pt x="133" y="4433"/>
                  </a:lnTo>
                  <a:lnTo>
                    <a:pt x="156" y="4439"/>
                  </a:lnTo>
                  <a:lnTo>
                    <a:pt x="167" y="4439"/>
                  </a:lnTo>
                  <a:lnTo>
                    <a:pt x="177" y="4443"/>
                  </a:lnTo>
                  <a:lnTo>
                    <a:pt x="188" y="4443"/>
                  </a:lnTo>
                  <a:lnTo>
                    <a:pt x="198" y="4446"/>
                  </a:lnTo>
                  <a:lnTo>
                    <a:pt x="209" y="4446"/>
                  </a:lnTo>
                  <a:lnTo>
                    <a:pt x="215" y="4450"/>
                  </a:lnTo>
                  <a:lnTo>
                    <a:pt x="226" y="4450"/>
                  </a:lnTo>
                  <a:lnTo>
                    <a:pt x="236" y="4454"/>
                  </a:lnTo>
                  <a:lnTo>
                    <a:pt x="243" y="4454"/>
                  </a:lnTo>
                  <a:lnTo>
                    <a:pt x="253" y="4456"/>
                  </a:lnTo>
                  <a:lnTo>
                    <a:pt x="260" y="4456"/>
                  </a:lnTo>
                  <a:lnTo>
                    <a:pt x="268" y="4456"/>
                  </a:lnTo>
                  <a:lnTo>
                    <a:pt x="277" y="4456"/>
                  </a:lnTo>
                  <a:lnTo>
                    <a:pt x="285" y="4456"/>
                  </a:lnTo>
                  <a:lnTo>
                    <a:pt x="292" y="4456"/>
                  </a:lnTo>
                  <a:lnTo>
                    <a:pt x="302" y="4460"/>
                  </a:lnTo>
                  <a:lnTo>
                    <a:pt x="309" y="4460"/>
                  </a:lnTo>
                  <a:lnTo>
                    <a:pt x="319" y="4460"/>
                  </a:lnTo>
                  <a:lnTo>
                    <a:pt x="330" y="4460"/>
                  </a:lnTo>
                  <a:lnTo>
                    <a:pt x="340" y="4460"/>
                  </a:lnTo>
                  <a:lnTo>
                    <a:pt x="351" y="4460"/>
                  </a:lnTo>
                  <a:lnTo>
                    <a:pt x="357" y="4460"/>
                  </a:lnTo>
                  <a:lnTo>
                    <a:pt x="361" y="4460"/>
                  </a:lnTo>
                  <a:lnTo>
                    <a:pt x="361" y="4456"/>
                  </a:lnTo>
                  <a:lnTo>
                    <a:pt x="364" y="4456"/>
                  </a:lnTo>
                  <a:lnTo>
                    <a:pt x="368" y="4456"/>
                  </a:lnTo>
                  <a:lnTo>
                    <a:pt x="378" y="4454"/>
                  </a:lnTo>
                  <a:lnTo>
                    <a:pt x="382" y="4454"/>
                  </a:lnTo>
                  <a:lnTo>
                    <a:pt x="382" y="4450"/>
                  </a:lnTo>
                  <a:lnTo>
                    <a:pt x="382" y="4446"/>
                  </a:lnTo>
                  <a:lnTo>
                    <a:pt x="385" y="4446"/>
                  </a:lnTo>
                  <a:lnTo>
                    <a:pt x="385" y="4443"/>
                  </a:lnTo>
                  <a:lnTo>
                    <a:pt x="385" y="4439"/>
                  </a:lnTo>
                  <a:lnTo>
                    <a:pt x="389" y="4435"/>
                  </a:lnTo>
                  <a:lnTo>
                    <a:pt x="391" y="4435"/>
                  </a:lnTo>
                  <a:lnTo>
                    <a:pt x="395" y="4435"/>
                  </a:lnTo>
                  <a:lnTo>
                    <a:pt x="399" y="4435"/>
                  </a:lnTo>
                  <a:lnTo>
                    <a:pt x="402" y="4435"/>
                  </a:lnTo>
                  <a:lnTo>
                    <a:pt x="406" y="4435"/>
                  </a:lnTo>
                  <a:lnTo>
                    <a:pt x="406" y="4433"/>
                  </a:lnTo>
                  <a:lnTo>
                    <a:pt x="410" y="4433"/>
                  </a:lnTo>
                  <a:lnTo>
                    <a:pt x="412" y="4433"/>
                  </a:lnTo>
                  <a:lnTo>
                    <a:pt x="416" y="4433"/>
                  </a:lnTo>
                  <a:lnTo>
                    <a:pt x="420" y="4433"/>
                  </a:lnTo>
                  <a:lnTo>
                    <a:pt x="427" y="4433"/>
                  </a:lnTo>
                  <a:lnTo>
                    <a:pt x="433" y="4429"/>
                  </a:lnTo>
                  <a:lnTo>
                    <a:pt x="440" y="4429"/>
                  </a:lnTo>
                  <a:lnTo>
                    <a:pt x="444" y="4425"/>
                  </a:lnTo>
                  <a:lnTo>
                    <a:pt x="451" y="4425"/>
                  </a:lnTo>
                  <a:lnTo>
                    <a:pt x="458" y="4422"/>
                  </a:lnTo>
                  <a:lnTo>
                    <a:pt x="461" y="4422"/>
                  </a:lnTo>
                  <a:lnTo>
                    <a:pt x="469" y="4422"/>
                  </a:lnTo>
                  <a:lnTo>
                    <a:pt x="475" y="4418"/>
                  </a:lnTo>
                  <a:lnTo>
                    <a:pt x="472" y="4408"/>
                  </a:lnTo>
                  <a:lnTo>
                    <a:pt x="451" y="0"/>
                  </a:lnTo>
                  <a:close/>
                </a:path>
              </a:pathLst>
            </a:custGeom>
            <a:solidFill>
              <a:srgbClr val="F2D3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R"/>
            </a:p>
          </p:txBody>
        </p:sp>
        <p:sp>
          <p:nvSpPr>
            <p:cNvPr id="191522" name="Freeform 38"/>
            <p:cNvSpPr>
              <a:spLocks/>
            </p:cNvSpPr>
            <p:nvPr/>
          </p:nvSpPr>
          <p:spPr bwMode="auto">
            <a:xfrm>
              <a:off x="2865" y="2788"/>
              <a:ext cx="103" cy="1096"/>
            </a:xfrm>
            <a:custGeom>
              <a:avLst/>
              <a:gdLst>
                <a:gd name="T0" fmla="*/ 14 w 413"/>
                <a:gd name="T1" fmla="*/ 0 h 4385"/>
                <a:gd name="T2" fmla="*/ 0 w 413"/>
                <a:gd name="T3" fmla="*/ 1067 h 4385"/>
                <a:gd name="T4" fmla="*/ 2 w 413"/>
                <a:gd name="T5" fmla="*/ 1069 h 4385"/>
                <a:gd name="T6" fmla="*/ 2 w 413"/>
                <a:gd name="T7" fmla="*/ 1070 h 4385"/>
                <a:gd name="T8" fmla="*/ 9 w 413"/>
                <a:gd name="T9" fmla="*/ 1073 h 4385"/>
                <a:gd name="T10" fmla="*/ 14 w 413"/>
                <a:gd name="T11" fmla="*/ 1079 h 4385"/>
                <a:gd name="T12" fmla="*/ 18 w 413"/>
                <a:gd name="T13" fmla="*/ 1083 h 4385"/>
                <a:gd name="T14" fmla="*/ 22 w 413"/>
                <a:gd name="T15" fmla="*/ 1087 h 4385"/>
                <a:gd name="T16" fmla="*/ 30 w 413"/>
                <a:gd name="T17" fmla="*/ 1090 h 4385"/>
                <a:gd name="T18" fmla="*/ 40 w 413"/>
                <a:gd name="T19" fmla="*/ 1092 h 4385"/>
                <a:gd name="T20" fmla="*/ 45 w 413"/>
                <a:gd name="T21" fmla="*/ 1093 h 4385"/>
                <a:gd name="T22" fmla="*/ 49 w 413"/>
                <a:gd name="T23" fmla="*/ 1093 h 4385"/>
                <a:gd name="T24" fmla="*/ 53 w 413"/>
                <a:gd name="T25" fmla="*/ 1094 h 4385"/>
                <a:gd name="T26" fmla="*/ 58 w 413"/>
                <a:gd name="T27" fmla="*/ 1094 h 4385"/>
                <a:gd name="T28" fmla="*/ 62 w 413"/>
                <a:gd name="T29" fmla="*/ 1095 h 4385"/>
                <a:gd name="T30" fmla="*/ 66 w 413"/>
                <a:gd name="T31" fmla="*/ 1095 h 4385"/>
                <a:gd name="T32" fmla="*/ 69 w 413"/>
                <a:gd name="T33" fmla="*/ 1096 h 4385"/>
                <a:gd name="T34" fmla="*/ 74 w 413"/>
                <a:gd name="T35" fmla="*/ 1096 h 4385"/>
                <a:gd name="T36" fmla="*/ 79 w 413"/>
                <a:gd name="T37" fmla="*/ 1096 h 4385"/>
                <a:gd name="T38" fmla="*/ 85 w 413"/>
                <a:gd name="T39" fmla="*/ 1095 h 4385"/>
                <a:gd name="T40" fmla="*/ 87 w 413"/>
                <a:gd name="T41" fmla="*/ 1095 h 4385"/>
                <a:gd name="T42" fmla="*/ 86 w 413"/>
                <a:gd name="T43" fmla="*/ 1094 h 4385"/>
                <a:gd name="T44" fmla="*/ 91 w 413"/>
                <a:gd name="T45" fmla="*/ 1094 h 4385"/>
                <a:gd name="T46" fmla="*/ 92 w 413"/>
                <a:gd name="T47" fmla="*/ 1093 h 4385"/>
                <a:gd name="T48" fmla="*/ 92 w 413"/>
                <a:gd name="T49" fmla="*/ 1091 h 4385"/>
                <a:gd name="T50" fmla="*/ 92 w 413"/>
                <a:gd name="T51" fmla="*/ 1089 h 4385"/>
                <a:gd name="T52" fmla="*/ 93 w 413"/>
                <a:gd name="T53" fmla="*/ 1088 h 4385"/>
                <a:gd name="T54" fmla="*/ 94 w 413"/>
                <a:gd name="T55" fmla="*/ 1087 h 4385"/>
                <a:gd name="T56" fmla="*/ 96 w 413"/>
                <a:gd name="T57" fmla="*/ 1087 h 4385"/>
                <a:gd name="T58" fmla="*/ 98 w 413"/>
                <a:gd name="T59" fmla="*/ 1087 h 4385"/>
                <a:gd name="T60" fmla="*/ 99 w 413"/>
                <a:gd name="T61" fmla="*/ 1086 h 4385"/>
                <a:gd name="T62" fmla="*/ 100 w 413"/>
                <a:gd name="T63" fmla="*/ 1085 h 4385"/>
                <a:gd name="T64" fmla="*/ 102 w 413"/>
                <a:gd name="T65" fmla="*/ 1084 h 4385"/>
                <a:gd name="T66" fmla="*/ 103 w 413"/>
                <a:gd name="T67" fmla="*/ 1082 h 4385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13"/>
                <a:gd name="T103" fmla="*/ 0 h 4385"/>
                <a:gd name="T104" fmla="*/ 413 w 413"/>
                <a:gd name="T105" fmla="*/ 4385 h 4385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13" h="4385">
                  <a:moveTo>
                    <a:pt x="381" y="0"/>
                  </a:moveTo>
                  <a:lnTo>
                    <a:pt x="58" y="0"/>
                  </a:lnTo>
                  <a:lnTo>
                    <a:pt x="0" y="53"/>
                  </a:lnTo>
                  <a:lnTo>
                    <a:pt x="0" y="4270"/>
                  </a:lnTo>
                  <a:lnTo>
                    <a:pt x="3" y="4277"/>
                  </a:lnTo>
                  <a:lnTo>
                    <a:pt x="7" y="4277"/>
                  </a:lnTo>
                  <a:lnTo>
                    <a:pt x="7" y="4281"/>
                  </a:lnTo>
                  <a:lnTo>
                    <a:pt x="10" y="4281"/>
                  </a:lnTo>
                  <a:lnTo>
                    <a:pt x="14" y="4281"/>
                  </a:lnTo>
                  <a:lnTo>
                    <a:pt x="35" y="4294"/>
                  </a:lnTo>
                  <a:lnTo>
                    <a:pt x="48" y="4305"/>
                  </a:lnTo>
                  <a:lnTo>
                    <a:pt x="58" y="4315"/>
                  </a:lnTo>
                  <a:lnTo>
                    <a:pt x="66" y="4323"/>
                  </a:lnTo>
                  <a:lnTo>
                    <a:pt x="73" y="4332"/>
                  </a:lnTo>
                  <a:lnTo>
                    <a:pt x="79" y="4340"/>
                  </a:lnTo>
                  <a:lnTo>
                    <a:pt x="90" y="4347"/>
                  </a:lnTo>
                  <a:lnTo>
                    <a:pt x="104" y="4353"/>
                  </a:lnTo>
                  <a:lnTo>
                    <a:pt x="121" y="4361"/>
                  </a:lnTo>
                  <a:lnTo>
                    <a:pt x="149" y="4364"/>
                  </a:lnTo>
                  <a:lnTo>
                    <a:pt x="159" y="4368"/>
                  </a:lnTo>
                  <a:lnTo>
                    <a:pt x="170" y="4368"/>
                  </a:lnTo>
                  <a:lnTo>
                    <a:pt x="180" y="4371"/>
                  </a:lnTo>
                  <a:lnTo>
                    <a:pt x="187" y="4371"/>
                  </a:lnTo>
                  <a:lnTo>
                    <a:pt x="197" y="4374"/>
                  </a:lnTo>
                  <a:lnTo>
                    <a:pt x="208" y="4374"/>
                  </a:lnTo>
                  <a:lnTo>
                    <a:pt x="214" y="4378"/>
                  </a:lnTo>
                  <a:lnTo>
                    <a:pt x="225" y="4378"/>
                  </a:lnTo>
                  <a:lnTo>
                    <a:pt x="232" y="4378"/>
                  </a:lnTo>
                  <a:lnTo>
                    <a:pt x="242" y="4381"/>
                  </a:lnTo>
                  <a:lnTo>
                    <a:pt x="250" y="4381"/>
                  </a:lnTo>
                  <a:lnTo>
                    <a:pt x="257" y="4381"/>
                  </a:lnTo>
                  <a:lnTo>
                    <a:pt x="263" y="4381"/>
                  </a:lnTo>
                  <a:lnTo>
                    <a:pt x="270" y="4381"/>
                  </a:lnTo>
                  <a:lnTo>
                    <a:pt x="278" y="4385"/>
                  </a:lnTo>
                  <a:lnTo>
                    <a:pt x="288" y="4385"/>
                  </a:lnTo>
                  <a:lnTo>
                    <a:pt x="297" y="4385"/>
                  </a:lnTo>
                  <a:lnTo>
                    <a:pt x="305" y="4385"/>
                  </a:lnTo>
                  <a:lnTo>
                    <a:pt x="316" y="4385"/>
                  </a:lnTo>
                  <a:lnTo>
                    <a:pt x="329" y="4385"/>
                  </a:lnTo>
                  <a:lnTo>
                    <a:pt x="339" y="4381"/>
                  </a:lnTo>
                  <a:lnTo>
                    <a:pt x="346" y="4381"/>
                  </a:lnTo>
                  <a:lnTo>
                    <a:pt x="350" y="4381"/>
                  </a:lnTo>
                  <a:lnTo>
                    <a:pt x="346" y="4381"/>
                  </a:lnTo>
                  <a:lnTo>
                    <a:pt x="346" y="4378"/>
                  </a:lnTo>
                  <a:lnTo>
                    <a:pt x="354" y="4378"/>
                  </a:lnTo>
                  <a:lnTo>
                    <a:pt x="364" y="4378"/>
                  </a:lnTo>
                  <a:lnTo>
                    <a:pt x="367" y="4374"/>
                  </a:lnTo>
                  <a:lnTo>
                    <a:pt x="367" y="4371"/>
                  </a:lnTo>
                  <a:lnTo>
                    <a:pt x="367" y="4368"/>
                  </a:lnTo>
                  <a:lnTo>
                    <a:pt x="367" y="4364"/>
                  </a:lnTo>
                  <a:lnTo>
                    <a:pt x="367" y="4361"/>
                  </a:lnTo>
                  <a:lnTo>
                    <a:pt x="367" y="4357"/>
                  </a:lnTo>
                  <a:lnTo>
                    <a:pt x="367" y="4353"/>
                  </a:lnTo>
                  <a:lnTo>
                    <a:pt x="371" y="4353"/>
                  </a:lnTo>
                  <a:lnTo>
                    <a:pt x="373" y="4350"/>
                  </a:lnTo>
                  <a:lnTo>
                    <a:pt x="377" y="4350"/>
                  </a:lnTo>
                  <a:lnTo>
                    <a:pt x="381" y="4350"/>
                  </a:lnTo>
                  <a:lnTo>
                    <a:pt x="384" y="4350"/>
                  </a:lnTo>
                  <a:lnTo>
                    <a:pt x="388" y="4347"/>
                  </a:lnTo>
                  <a:lnTo>
                    <a:pt x="392" y="4347"/>
                  </a:lnTo>
                  <a:lnTo>
                    <a:pt x="394" y="4343"/>
                  </a:lnTo>
                  <a:lnTo>
                    <a:pt x="398" y="4343"/>
                  </a:lnTo>
                  <a:lnTo>
                    <a:pt x="398" y="4340"/>
                  </a:lnTo>
                  <a:lnTo>
                    <a:pt x="402" y="4340"/>
                  </a:lnTo>
                  <a:lnTo>
                    <a:pt x="405" y="4336"/>
                  </a:lnTo>
                  <a:lnTo>
                    <a:pt x="409" y="4336"/>
                  </a:lnTo>
                  <a:lnTo>
                    <a:pt x="413" y="4336"/>
                  </a:lnTo>
                  <a:lnTo>
                    <a:pt x="413" y="4329"/>
                  </a:lnTo>
                  <a:lnTo>
                    <a:pt x="381" y="0"/>
                  </a:lnTo>
                  <a:close/>
                </a:path>
              </a:pathLst>
            </a:custGeom>
            <a:solidFill>
              <a:srgbClr val="F3D9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R"/>
            </a:p>
          </p:txBody>
        </p:sp>
        <p:sp>
          <p:nvSpPr>
            <p:cNvPr id="191523" name="Freeform 39"/>
            <p:cNvSpPr>
              <a:spLocks/>
            </p:cNvSpPr>
            <p:nvPr/>
          </p:nvSpPr>
          <p:spPr bwMode="auto">
            <a:xfrm>
              <a:off x="2950" y="2800"/>
              <a:ext cx="87" cy="1076"/>
            </a:xfrm>
            <a:custGeom>
              <a:avLst/>
              <a:gdLst>
                <a:gd name="T0" fmla="*/ 0 w 347"/>
                <a:gd name="T1" fmla="*/ 0 h 4304"/>
                <a:gd name="T2" fmla="*/ 0 w 347"/>
                <a:gd name="T3" fmla="*/ 1049 h 4304"/>
                <a:gd name="T4" fmla="*/ 3 w 347"/>
                <a:gd name="T5" fmla="*/ 1050 h 4304"/>
                <a:gd name="T6" fmla="*/ 8 w 347"/>
                <a:gd name="T7" fmla="*/ 1053 h 4304"/>
                <a:gd name="T8" fmla="*/ 12 w 347"/>
                <a:gd name="T9" fmla="*/ 1055 h 4304"/>
                <a:gd name="T10" fmla="*/ 14 w 347"/>
                <a:gd name="T11" fmla="*/ 1059 h 4304"/>
                <a:gd name="T12" fmla="*/ 16 w 347"/>
                <a:gd name="T13" fmla="*/ 1061 h 4304"/>
                <a:gd name="T14" fmla="*/ 17 w 347"/>
                <a:gd name="T15" fmla="*/ 1063 h 4304"/>
                <a:gd name="T16" fmla="*/ 18 w 347"/>
                <a:gd name="T17" fmla="*/ 1066 h 4304"/>
                <a:gd name="T18" fmla="*/ 19 w 347"/>
                <a:gd name="T19" fmla="*/ 1068 h 4304"/>
                <a:gd name="T20" fmla="*/ 23 w 347"/>
                <a:gd name="T21" fmla="*/ 1069 h 4304"/>
                <a:gd name="T22" fmla="*/ 28 w 347"/>
                <a:gd name="T23" fmla="*/ 1071 h 4304"/>
                <a:gd name="T24" fmla="*/ 35 w 347"/>
                <a:gd name="T25" fmla="*/ 1072 h 4304"/>
                <a:gd name="T26" fmla="*/ 39 w 347"/>
                <a:gd name="T27" fmla="*/ 1073 h 4304"/>
                <a:gd name="T28" fmla="*/ 43 w 347"/>
                <a:gd name="T29" fmla="*/ 1073 h 4304"/>
                <a:gd name="T30" fmla="*/ 47 w 347"/>
                <a:gd name="T31" fmla="*/ 1074 h 4304"/>
                <a:gd name="T32" fmla="*/ 50 w 347"/>
                <a:gd name="T33" fmla="*/ 1075 h 4304"/>
                <a:gd name="T34" fmla="*/ 53 w 347"/>
                <a:gd name="T35" fmla="*/ 1075 h 4304"/>
                <a:gd name="T36" fmla="*/ 58 w 347"/>
                <a:gd name="T37" fmla="*/ 1075 h 4304"/>
                <a:gd name="T38" fmla="*/ 61 w 347"/>
                <a:gd name="T39" fmla="*/ 1075 h 4304"/>
                <a:gd name="T40" fmla="*/ 66 w 347"/>
                <a:gd name="T41" fmla="*/ 1076 h 4304"/>
                <a:gd name="T42" fmla="*/ 71 w 347"/>
                <a:gd name="T43" fmla="*/ 1076 h 4304"/>
                <a:gd name="T44" fmla="*/ 78 w 347"/>
                <a:gd name="T45" fmla="*/ 1075 h 4304"/>
                <a:gd name="T46" fmla="*/ 82 w 347"/>
                <a:gd name="T47" fmla="*/ 1075 h 4304"/>
                <a:gd name="T48" fmla="*/ 84 w 347"/>
                <a:gd name="T49" fmla="*/ 1075 h 4304"/>
                <a:gd name="T50" fmla="*/ 84 w 347"/>
                <a:gd name="T51" fmla="*/ 1075 h 4304"/>
                <a:gd name="T52" fmla="*/ 84 w 347"/>
                <a:gd name="T53" fmla="*/ 1075 h 4304"/>
                <a:gd name="T54" fmla="*/ 83 w 347"/>
                <a:gd name="T55" fmla="*/ 1075 h 4304"/>
                <a:gd name="T56" fmla="*/ 83 w 347"/>
                <a:gd name="T57" fmla="*/ 1074 h 4304"/>
                <a:gd name="T58" fmla="*/ 84 w 347"/>
                <a:gd name="T59" fmla="*/ 1074 h 4304"/>
                <a:gd name="T60" fmla="*/ 87 w 347"/>
                <a:gd name="T61" fmla="*/ 1074 h 4304"/>
                <a:gd name="T62" fmla="*/ 87 w 347"/>
                <a:gd name="T63" fmla="*/ 1066 h 4304"/>
                <a:gd name="T64" fmla="*/ 78 w 347"/>
                <a:gd name="T65" fmla="*/ 0 h 4304"/>
                <a:gd name="T66" fmla="*/ 0 w 347"/>
                <a:gd name="T67" fmla="*/ 0 h 4304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47"/>
                <a:gd name="T103" fmla="*/ 0 h 4304"/>
                <a:gd name="T104" fmla="*/ 347 w 347"/>
                <a:gd name="T105" fmla="*/ 4304 h 4304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47" h="4304">
                  <a:moveTo>
                    <a:pt x="0" y="0"/>
                  </a:moveTo>
                  <a:lnTo>
                    <a:pt x="0" y="4194"/>
                  </a:lnTo>
                  <a:lnTo>
                    <a:pt x="11" y="4200"/>
                  </a:lnTo>
                  <a:lnTo>
                    <a:pt x="32" y="4211"/>
                  </a:lnTo>
                  <a:lnTo>
                    <a:pt x="46" y="4221"/>
                  </a:lnTo>
                  <a:lnTo>
                    <a:pt x="57" y="4236"/>
                  </a:lnTo>
                  <a:lnTo>
                    <a:pt x="63" y="4242"/>
                  </a:lnTo>
                  <a:lnTo>
                    <a:pt x="66" y="4253"/>
                  </a:lnTo>
                  <a:lnTo>
                    <a:pt x="70" y="4263"/>
                  </a:lnTo>
                  <a:lnTo>
                    <a:pt x="76" y="4270"/>
                  </a:lnTo>
                  <a:lnTo>
                    <a:pt x="91" y="4277"/>
                  </a:lnTo>
                  <a:lnTo>
                    <a:pt x="112" y="4283"/>
                  </a:lnTo>
                  <a:lnTo>
                    <a:pt x="139" y="4287"/>
                  </a:lnTo>
                  <a:lnTo>
                    <a:pt x="156" y="4291"/>
                  </a:lnTo>
                  <a:lnTo>
                    <a:pt x="173" y="4291"/>
                  </a:lnTo>
                  <a:lnTo>
                    <a:pt x="188" y="4294"/>
                  </a:lnTo>
                  <a:lnTo>
                    <a:pt x="201" y="4298"/>
                  </a:lnTo>
                  <a:lnTo>
                    <a:pt x="212" y="4298"/>
                  </a:lnTo>
                  <a:lnTo>
                    <a:pt x="230" y="4301"/>
                  </a:lnTo>
                  <a:lnTo>
                    <a:pt x="243" y="4301"/>
                  </a:lnTo>
                  <a:lnTo>
                    <a:pt x="264" y="4304"/>
                  </a:lnTo>
                  <a:lnTo>
                    <a:pt x="285" y="4304"/>
                  </a:lnTo>
                  <a:lnTo>
                    <a:pt x="313" y="4301"/>
                  </a:lnTo>
                  <a:lnTo>
                    <a:pt x="326" y="4301"/>
                  </a:lnTo>
                  <a:lnTo>
                    <a:pt x="334" y="4301"/>
                  </a:lnTo>
                  <a:lnTo>
                    <a:pt x="336" y="4301"/>
                  </a:lnTo>
                  <a:lnTo>
                    <a:pt x="334" y="4298"/>
                  </a:lnTo>
                  <a:lnTo>
                    <a:pt x="330" y="4298"/>
                  </a:lnTo>
                  <a:lnTo>
                    <a:pt x="330" y="4294"/>
                  </a:lnTo>
                  <a:lnTo>
                    <a:pt x="336" y="4294"/>
                  </a:lnTo>
                  <a:lnTo>
                    <a:pt x="347" y="4294"/>
                  </a:lnTo>
                  <a:lnTo>
                    <a:pt x="347" y="4263"/>
                  </a:lnTo>
                  <a:lnTo>
                    <a:pt x="31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3E0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R"/>
            </a:p>
          </p:txBody>
        </p:sp>
        <p:sp>
          <p:nvSpPr>
            <p:cNvPr id="191524" name="Freeform 40"/>
            <p:cNvSpPr>
              <a:spLocks/>
            </p:cNvSpPr>
            <p:nvPr/>
          </p:nvSpPr>
          <p:spPr bwMode="auto">
            <a:xfrm>
              <a:off x="2467" y="2645"/>
              <a:ext cx="182" cy="1197"/>
            </a:xfrm>
            <a:custGeom>
              <a:avLst/>
              <a:gdLst>
                <a:gd name="T0" fmla="*/ 0 w 728"/>
                <a:gd name="T1" fmla="*/ 0 h 4786"/>
                <a:gd name="T2" fmla="*/ 4 w 728"/>
                <a:gd name="T3" fmla="*/ 1161 h 4786"/>
                <a:gd name="T4" fmla="*/ 8 w 728"/>
                <a:gd name="T5" fmla="*/ 1163 h 4786"/>
                <a:gd name="T6" fmla="*/ 14 w 728"/>
                <a:gd name="T7" fmla="*/ 1166 h 4786"/>
                <a:gd name="T8" fmla="*/ 21 w 728"/>
                <a:gd name="T9" fmla="*/ 1169 h 4786"/>
                <a:gd name="T10" fmla="*/ 27 w 728"/>
                <a:gd name="T11" fmla="*/ 1174 h 4786"/>
                <a:gd name="T12" fmla="*/ 34 w 728"/>
                <a:gd name="T13" fmla="*/ 1177 h 4786"/>
                <a:gd name="T14" fmla="*/ 41 w 728"/>
                <a:gd name="T15" fmla="*/ 1180 h 4786"/>
                <a:gd name="T16" fmla="*/ 47 w 728"/>
                <a:gd name="T17" fmla="*/ 1184 h 4786"/>
                <a:gd name="T18" fmla="*/ 55 w 728"/>
                <a:gd name="T19" fmla="*/ 1187 h 4786"/>
                <a:gd name="T20" fmla="*/ 62 w 728"/>
                <a:gd name="T21" fmla="*/ 1190 h 4786"/>
                <a:gd name="T22" fmla="*/ 70 w 728"/>
                <a:gd name="T23" fmla="*/ 1192 h 4786"/>
                <a:gd name="T24" fmla="*/ 78 w 728"/>
                <a:gd name="T25" fmla="*/ 1194 h 4786"/>
                <a:gd name="T26" fmla="*/ 84 w 728"/>
                <a:gd name="T27" fmla="*/ 1194 h 4786"/>
                <a:gd name="T28" fmla="*/ 89 w 728"/>
                <a:gd name="T29" fmla="*/ 1194 h 4786"/>
                <a:gd name="T30" fmla="*/ 94 w 728"/>
                <a:gd name="T31" fmla="*/ 1195 h 4786"/>
                <a:gd name="T32" fmla="*/ 100 w 728"/>
                <a:gd name="T33" fmla="*/ 1196 h 4786"/>
                <a:gd name="T34" fmla="*/ 105 w 728"/>
                <a:gd name="T35" fmla="*/ 1196 h 4786"/>
                <a:gd name="T36" fmla="*/ 112 w 728"/>
                <a:gd name="T37" fmla="*/ 1197 h 4786"/>
                <a:gd name="T38" fmla="*/ 118 w 728"/>
                <a:gd name="T39" fmla="*/ 1197 h 4786"/>
                <a:gd name="T40" fmla="*/ 125 w 728"/>
                <a:gd name="T41" fmla="*/ 1197 h 4786"/>
                <a:gd name="T42" fmla="*/ 132 w 728"/>
                <a:gd name="T43" fmla="*/ 1197 h 4786"/>
                <a:gd name="T44" fmla="*/ 139 w 728"/>
                <a:gd name="T45" fmla="*/ 1197 h 4786"/>
                <a:gd name="T46" fmla="*/ 143 w 728"/>
                <a:gd name="T47" fmla="*/ 1197 h 4786"/>
                <a:gd name="T48" fmla="*/ 148 w 728"/>
                <a:gd name="T49" fmla="*/ 1197 h 4786"/>
                <a:gd name="T50" fmla="*/ 153 w 728"/>
                <a:gd name="T51" fmla="*/ 1197 h 4786"/>
                <a:gd name="T52" fmla="*/ 157 w 728"/>
                <a:gd name="T53" fmla="*/ 1196 h 4786"/>
                <a:gd name="T54" fmla="*/ 161 w 728"/>
                <a:gd name="T55" fmla="*/ 1196 h 4786"/>
                <a:gd name="T56" fmla="*/ 166 w 728"/>
                <a:gd name="T57" fmla="*/ 1196 h 4786"/>
                <a:gd name="T58" fmla="*/ 170 w 728"/>
                <a:gd name="T59" fmla="*/ 1195 h 4786"/>
                <a:gd name="T60" fmla="*/ 175 w 728"/>
                <a:gd name="T61" fmla="*/ 1195 h 4786"/>
                <a:gd name="T62" fmla="*/ 179 w 728"/>
                <a:gd name="T63" fmla="*/ 1195 h 4786"/>
                <a:gd name="T64" fmla="*/ 182 w 728"/>
                <a:gd name="T65" fmla="*/ 1195 h 4786"/>
                <a:gd name="T66" fmla="*/ 182 w 728"/>
                <a:gd name="T67" fmla="*/ 1187 h 4786"/>
                <a:gd name="T68" fmla="*/ 182 w 728"/>
                <a:gd name="T69" fmla="*/ 0 h 4786"/>
                <a:gd name="T70" fmla="*/ 0 w 728"/>
                <a:gd name="T71" fmla="*/ 0 h 478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728"/>
                <a:gd name="T109" fmla="*/ 0 h 4786"/>
                <a:gd name="T110" fmla="*/ 728 w 728"/>
                <a:gd name="T111" fmla="*/ 4786 h 478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728" h="4786">
                  <a:moveTo>
                    <a:pt x="0" y="0"/>
                  </a:moveTo>
                  <a:lnTo>
                    <a:pt x="17" y="4644"/>
                  </a:lnTo>
                  <a:lnTo>
                    <a:pt x="32" y="4652"/>
                  </a:lnTo>
                  <a:lnTo>
                    <a:pt x="57" y="4661"/>
                  </a:lnTo>
                  <a:lnTo>
                    <a:pt x="84" y="4675"/>
                  </a:lnTo>
                  <a:lnTo>
                    <a:pt x="108" y="4693"/>
                  </a:lnTo>
                  <a:lnTo>
                    <a:pt x="136" y="4707"/>
                  </a:lnTo>
                  <a:lnTo>
                    <a:pt x="163" y="4720"/>
                  </a:lnTo>
                  <a:lnTo>
                    <a:pt x="188" y="4735"/>
                  </a:lnTo>
                  <a:lnTo>
                    <a:pt x="220" y="4748"/>
                  </a:lnTo>
                  <a:lnTo>
                    <a:pt x="247" y="4758"/>
                  </a:lnTo>
                  <a:lnTo>
                    <a:pt x="278" y="4766"/>
                  </a:lnTo>
                  <a:lnTo>
                    <a:pt x="313" y="4773"/>
                  </a:lnTo>
                  <a:lnTo>
                    <a:pt x="334" y="4773"/>
                  </a:lnTo>
                  <a:lnTo>
                    <a:pt x="354" y="4775"/>
                  </a:lnTo>
                  <a:lnTo>
                    <a:pt x="375" y="4779"/>
                  </a:lnTo>
                  <a:lnTo>
                    <a:pt x="400" y="4783"/>
                  </a:lnTo>
                  <a:lnTo>
                    <a:pt x="421" y="4783"/>
                  </a:lnTo>
                  <a:lnTo>
                    <a:pt x="448" y="4786"/>
                  </a:lnTo>
                  <a:lnTo>
                    <a:pt x="472" y="4786"/>
                  </a:lnTo>
                  <a:lnTo>
                    <a:pt x="500" y="4786"/>
                  </a:lnTo>
                  <a:lnTo>
                    <a:pt x="527" y="4786"/>
                  </a:lnTo>
                  <a:lnTo>
                    <a:pt x="556" y="4786"/>
                  </a:lnTo>
                  <a:lnTo>
                    <a:pt x="573" y="4786"/>
                  </a:lnTo>
                  <a:lnTo>
                    <a:pt x="590" y="4786"/>
                  </a:lnTo>
                  <a:lnTo>
                    <a:pt x="611" y="4786"/>
                  </a:lnTo>
                  <a:lnTo>
                    <a:pt x="628" y="4783"/>
                  </a:lnTo>
                  <a:lnTo>
                    <a:pt x="645" y="4783"/>
                  </a:lnTo>
                  <a:lnTo>
                    <a:pt x="662" y="4783"/>
                  </a:lnTo>
                  <a:lnTo>
                    <a:pt x="681" y="4779"/>
                  </a:lnTo>
                  <a:lnTo>
                    <a:pt x="698" y="4779"/>
                  </a:lnTo>
                  <a:lnTo>
                    <a:pt x="715" y="4779"/>
                  </a:lnTo>
                  <a:lnTo>
                    <a:pt x="728" y="4779"/>
                  </a:lnTo>
                  <a:lnTo>
                    <a:pt x="728" y="4748"/>
                  </a:lnTo>
                  <a:lnTo>
                    <a:pt x="72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2BE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R"/>
            </a:p>
          </p:txBody>
        </p:sp>
        <p:sp>
          <p:nvSpPr>
            <p:cNvPr id="191525" name="Freeform 41"/>
            <p:cNvSpPr>
              <a:spLocks/>
            </p:cNvSpPr>
            <p:nvPr/>
          </p:nvSpPr>
          <p:spPr bwMode="auto">
            <a:xfrm>
              <a:off x="2472" y="2658"/>
              <a:ext cx="167" cy="1175"/>
            </a:xfrm>
            <a:custGeom>
              <a:avLst/>
              <a:gdLst>
                <a:gd name="T0" fmla="*/ 74 w 670"/>
                <a:gd name="T1" fmla="*/ 0 h 4704"/>
                <a:gd name="T2" fmla="*/ 5 w 670"/>
                <a:gd name="T3" fmla="*/ 1140 h 4704"/>
                <a:gd name="T4" fmla="*/ 9 w 670"/>
                <a:gd name="T5" fmla="*/ 1142 h 4704"/>
                <a:gd name="T6" fmla="*/ 11 w 670"/>
                <a:gd name="T7" fmla="*/ 1142 h 4704"/>
                <a:gd name="T8" fmla="*/ 15 w 670"/>
                <a:gd name="T9" fmla="*/ 1145 h 4704"/>
                <a:gd name="T10" fmla="*/ 22 w 670"/>
                <a:gd name="T11" fmla="*/ 1150 h 4704"/>
                <a:gd name="T12" fmla="*/ 28 w 670"/>
                <a:gd name="T13" fmla="*/ 1156 h 4704"/>
                <a:gd name="T14" fmla="*/ 34 w 670"/>
                <a:gd name="T15" fmla="*/ 1161 h 4704"/>
                <a:gd name="T16" fmla="*/ 42 w 670"/>
                <a:gd name="T17" fmla="*/ 1166 h 4704"/>
                <a:gd name="T18" fmla="*/ 50 w 670"/>
                <a:gd name="T19" fmla="*/ 1168 h 4704"/>
                <a:gd name="T20" fmla="*/ 55 w 670"/>
                <a:gd name="T21" fmla="*/ 1169 h 4704"/>
                <a:gd name="T22" fmla="*/ 61 w 670"/>
                <a:gd name="T23" fmla="*/ 1170 h 4704"/>
                <a:gd name="T24" fmla="*/ 66 w 670"/>
                <a:gd name="T25" fmla="*/ 1171 h 4704"/>
                <a:gd name="T26" fmla="*/ 72 w 670"/>
                <a:gd name="T27" fmla="*/ 1171 h 4704"/>
                <a:gd name="T28" fmla="*/ 77 w 670"/>
                <a:gd name="T29" fmla="*/ 1172 h 4704"/>
                <a:gd name="T30" fmla="*/ 81 w 670"/>
                <a:gd name="T31" fmla="*/ 1173 h 4704"/>
                <a:gd name="T32" fmla="*/ 85 w 670"/>
                <a:gd name="T33" fmla="*/ 1173 h 4704"/>
                <a:gd name="T34" fmla="*/ 89 w 670"/>
                <a:gd name="T35" fmla="*/ 1174 h 4704"/>
                <a:gd name="T36" fmla="*/ 94 w 670"/>
                <a:gd name="T37" fmla="*/ 1174 h 4704"/>
                <a:gd name="T38" fmla="*/ 98 w 670"/>
                <a:gd name="T39" fmla="*/ 1175 h 4704"/>
                <a:gd name="T40" fmla="*/ 101 w 670"/>
                <a:gd name="T41" fmla="*/ 1175 h 4704"/>
                <a:gd name="T42" fmla="*/ 102 w 670"/>
                <a:gd name="T43" fmla="*/ 1175 h 4704"/>
                <a:gd name="T44" fmla="*/ 105 w 670"/>
                <a:gd name="T45" fmla="*/ 1175 h 4704"/>
                <a:gd name="T46" fmla="*/ 107 w 670"/>
                <a:gd name="T47" fmla="*/ 1175 h 4704"/>
                <a:gd name="T48" fmla="*/ 109 w 670"/>
                <a:gd name="T49" fmla="*/ 1175 h 4704"/>
                <a:gd name="T50" fmla="*/ 110 w 670"/>
                <a:gd name="T51" fmla="*/ 1174 h 4704"/>
                <a:gd name="T52" fmla="*/ 112 w 670"/>
                <a:gd name="T53" fmla="*/ 1174 h 4704"/>
                <a:gd name="T54" fmla="*/ 113 w 670"/>
                <a:gd name="T55" fmla="*/ 1174 h 4704"/>
                <a:gd name="T56" fmla="*/ 117 w 670"/>
                <a:gd name="T57" fmla="*/ 1174 h 4704"/>
                <a:gd name="T58" fmla="*/ 120 w 670"/>
                <a:gd name="T59" fmla="*/ 1174 h 4704"/>
                <a:gd name="T60" fmla="*/ 124 w 670"/>
                <a:gd name="T61" fmla="*/ 1174 h 4704"/>
                <a:gd name="T62" fmla="*/ 127 w 670"/>
                <a:gd name="T63" fmla="*/ 1174 h 4704"/>
                <a:gd name="T64" fmla="*/ 130 w 670"/>
                <a:gd name="T65" fmla="*/ 1174 h 4704"/>
                <a:gd name="T66" fmla="*/ 138 w 670"/>
                <a:gd name="T67" fmla="*/ 1173 h 4704"/>
                <a:gd name="T68" fmla="*/ 146 w 670"/>
                <a:gd name="T69" fmla="*/ 1173 h 4704"/>
                <a:gd name="T70" fmla="*/ 152 w 670"/>
                <a:gd name="T71" fmla="*/ 1172 h 4704"/>
                <a:gd name="T72" fmla="*/ 160 w 670"/>
                <a:gd name="T73" fmla="*/ 1171 h 4704"/>
                <a:gd name="T74" fmla="*/ 167 w 670"/>
                <a:gd name="T75" fmla="*/ 1171 h 4704"/>
                <a:gd name="T76" fmla="*/ 165 w 670"/>
                <a:gd name="T77" fmla="*/ 0 h 4704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670"/>
                <a:gd name="T118" fmla="*/ 0 h 4704"/>
                <a:gd name="T119" fmla="*/ 670 w 670"/>
                <a:gd name="T120" fmla="*/ 4704 h 4704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670" h="4704">
                  <a:moveTo>
                    <a:pt x="660" y="0"/>
                  </a:moveTo>
                  <a:lnTo>
                    <a:pt x="296" y="0"/>
                  </a:lnTo>
                  <a:lnTo>
                    <a:pt x="0" y="11"/>
                  </a:lnTo>
                  <a:lnTo>
                    <a:pt x="22" y="4564"/>
                  </a:lnTo>
                  <a:lnTo>
                    <a:pt x="32" y="4568"/>
                  </a:lnTo>
                  <a:lnTo>
                    <a:pt x="36" y="4572"/>
                  </a:lnTo>
                  <a:lnTo>
                    <a:pt x="40" y="4572"/>
                  </a:lnTo>
                  <a:lnTo>
                    <a:pt x="43" y="4572"/>
                  </a:lnTo>
                  <a:lnTo>
                    <a:pt x="43" y="4575"/>
                  </a:lnTo>
                  <a:lnTo>
                    <a:pt x="60" y="4583"/>
                  </a:lnTo>
                  <a:lnTo>
                    <a:pt x="74" y="4593"/>
                  </a:lnTo>
                  <a:lnTo>
                    <a:pt x="87" y="4604"/>
                  </a:lnTo>
                  <a:lnTo>
                    <a:pt x="98" y="4617"/>
                  </a:lnTo>
                  <a:lnTo>
                    <a:pt x="112" y="4627"/>
                  </a:lnTo>
                  <a:lnTo>
                    <a:pt x="123" y="4638"/>
                  </a:lnTo>
                  <a:lnTo>
                    <a:pt x="136" y="4649"/>
                  </a:lnTo>
                  <a:lnTo>
                    <a:pt x="150" y="4659"/>
                  </a:lnTo>
                  <a:lnTo>
                    <a:pt x="167" y="4666"/>
                  </a:lnTo>
                  <a:lnTo>
                    <a:pt x="188" y="4672"/>
                  </a:lnTo>
                  <a:lnTo>
                    <a:pt x="199" y="4676"/>
                  </a:lnTo>
                  <a:lnTo>
                    <a:pt x="209" y="4676"/>
                  </a:lnTo>
                  <a:lnTo>
                    <a:pt x="220" y="4680"/>
                  </a:lnTo>
                  <a:lnTo>
                    <a:pt x="233" y="4683"/>
                  </a:lnTo>
                  <a:lnTo>
                    <a:pt x="243" y="4683"/>
                  </a:lnTo>
                  <a:lnTo>
                    <a:pt x="254" y="4687"/>
                  </a:lnTo>
                  <a:lnTo>
                    <a:pt x="265" y="4687"/>
                  </a:lnTo>
                  <a:lnTo>
                    <a:pt x="279" y="4689"/>
                  </a:lnTo>
                  <a:lnTo>
                    <a:pt x="289" y="4689"/>
                  </a:lnTo>
                  <a:lnTo>
                    <a:pt x="299" y="4693"/>
                  </a:lnTo>
                  <a:lnTo>
                    <a:pt x="309" y="4693"/>
                  </a:lnTo>
                  <a:lnTo>
                    <a:pt x="317" y="4693"/>
                  </a:lnTo>
                  <a:lnTo>
                    <a:pt x="324" y="4697"/>
                  </a:lnTo>
                  <a:lnTo>
                    <a:pt x="334" y="4697"/>
                  </a:lnTo>
                  <a:lnTo>
                    <a:pt x="341" y="4697"/>
                  </a:lnTo>
                  <a:lnTo>
                    <a:pt x="351" y="4700"/>
                  </a:lnTo>
                  <a:lnTo>
                    <a:pt x="358" y="4700"/>
                  </a:lnTo>
                  <a:lnTo>
                    <a:pt x="368" y="4700"/>
                  </a:lnTo>
                  <a:lnTo>
                    <a:pt x="379" y="4700"/>
                  </a:lnTo>
                  <a:lnTo>
                    <a:pt x="389" y="4700"/>
                  </a:lnTo>
                  <a:lnTo>
                    <a:pt x="393" y="4704"/>
                  </a:lnTo>
                  <a:lnTo>
                    <a:pt x="400" y="4704"/>
                  </a:lnTo>
                  <a:lnTo>
                    <a:pt x="404" y="4704"/>
                  </a:lnTo>
                  <a:lnTo>
                    <a:pt x="406" y="4704"/>
                  </a:lnTo>
                  <a:lnTo>
                    <a:pt x="410" y="4704"/>
                  </a:lnTo>
                  <a:lnTo>
                    <a:pt x="414" y="4704"/>
                  </a:lnTo>
                  <a:lnTo>
                    <a:pt x="421" y="4704"/>
                  </a:lnTo>
                  <a:lnTo>
                    <a:pt x="423" y="4704"/>
                  </a:lnTo>
                  <a:lnTo>
                    <a:pt x="431" y="4704"/>
                  </a:lnTo>
                  <a:lnTo>
                    <a:pt x="434" y="4704"/>
                  </a:lnTo>
                  <a:lnTo>
                    <a:pt x="438" y="4704"/>
                  </a:lnTo>
                  <a:lnTo>
                    <a:pt x="442" y="4704"/>
                  </a:lnTo>
                  <a:lnTo>
                    <a:pt x="442" y="4700"/>
                  </a:lnTo>
                  <a:lnTo>
                    <a:pt x="444" y="4700"/>
                  </a:lnTo>
                  <a:lnTo>
                    <a:pt x="448" y="4700"/>
                  </a:lnTo>
                  <a:lnTo>
                    <a:pt x="452" y="4700"/>
                  </a:lnTo>
                  <a:lnTo>
                    <a:pt x="455" y="4700"/>
                  </a:lnTo>
                  <a:lnTo>
                    <a:pt x="462" y="4700"/>
                  </a:lnTo>
                  <a:lnTo>
                    <a:pt x="469" y="4700"/>
                  </a:lnTo>
                  <a:lnTo>
                    <a:pt x="476" y="4700"/>
                  </a:lnTo>
                  <a:lnTo>
                    <a:pt x="483" y="4700"/>
                  </a:lnTo>
                  <a:lnTo>
                    <a:pt x="490" y="4700"/>
                  </a:lnTo>
                  <a:lnTo>
                    <a:pt x="497" y="4700"/>
                  </a:lnTo>
                  <a:lnTo>
                    <a:pt x="504" y="4700"/>
                  </a:lnTo>
                  <a:lnTo>
                    <a:pt x="508" y="4700"/>
                  </a:lnTo>
                  <a:lnTo>
                    <a:pt x="514" y="4700"/>
                  </a:lnTo>
                  <a:lnTo>
                    <a:pt x="521" y="4700"/>
                  </a:lnTo>
                  <a:lnTo>
                    <a:pt x="539" y="4700"/>
                  </a:lnTo>
                  <a:lnTo>
                    <a:pt x="552" y="4697"/>
                  </a:lnTo>
                  <a:lnTo>
                    <a:pt x="569" y="4697"/>
                  </a:lnTo>
                  <a:lnTo>
                    <a:pt x="584" y="4697"/>
                  </a:lnTo>
                  <a:lnTo>
                    <a:pt x="597" y="4693"/>
                  </a:lnTo>
                  <a:lnTo>
                    <a:pt x="611" y="4693"/>
                  </a:lnTo>
                  <a:lnTo>
                    <a:pt x="628" y="4693"/>
                  </a:lnTo>
                  <a:lnTo>
                    <a:pt x="643" y="4689"/>
                  </a:lnTo>
                  <a:lnTo>
                    <a:pt x="656" y="4689"/>
                  </a:lnTo>
                  <a:lnTo>
                    <a:pt x="670" y="4689"/>
                  </a:lnTo>
                  <a:lnTo>
                    <a:pt x="666" y="4666"/>
                  </a:lnTo>
                  <a:lnTo>
                    <a:pt x="660" y="0"/>
                  </a:lnTo>
                  <a:close/>
                </a:path>
              </a:pathLst>
            </a:custGeom>
            <a:solidFill>
              <a:srgbClr val="F2C2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R"/>
            </a:p>
          </p:txBody>
        </p:sp>
        <p:sp>
          <p:nvSpPr>
            <p:cNvPr id="191526" name="Freeform 42"/>
            <p:cNvSpPr>
              <a:spLocks/>
            </p:cNvSpPr>
            <p:nvPr/>
          </p:nvSpPr>
          <p:spPr bwMode="auto">
            <a:xfrm>
              <a:off x="2477" y="2670"/>
              <a:ext cx="151" cy="1155"/>
            </a:xfrm>
            <a:custGeom>
              <a:avLst/>
              <a:gdLst>
                <a:gd name="T0" fmla="*/ 59 w 602"/>
                <a:gd name="T1" fmla="*/ 0 h 4621"/>
                <a:gd name="T2" fmla="*/ 5 w 602"/>
                <a:gd name="T3" fmla="*/ 1120 h 4621"/>
                <a:gd name="T4" fmla="*/ 7 w 602"/>
                <a:gd name="T5" fmla="*/ 1122 h 4621"/>
                <a:gd name="T6" fmla="*/ 9 w 602"/>
                <a:gd name="T7" fmla="*/ 1122 h 4621"/>
                <a:gd name="T8" fmla="*/ 10 w 602"/>
                <a:gd name="T9" fmla="*/ 1123 h 4621"/>
                <a:gd name="T10" fmla="*/ 17 w 602"/>
                <a:gd name="T11" fmla="*/ 1128 h 4621"/>
                <a:gd name="T12" fmla="*/ 23 w 602"/>
                <a:gd name="T13" fmla="*/ 1134 h 4621"/>
                <a:gd name="T14" fmla="*/ 28 w 602"/>
                <a:gd name="T15" fmla="*/ 1140 h 4621"/>
                <a:gd name="T16" fmla="*/ 34 w 602"/>
                <a:gd name="T17" fmla="*/ 1145 h 4621"/>
                <a:gd name="T18" fmla="*/ 43 w 602"/>
                <a:gd name="T19" fmla="*/ 1148 h 4621"/>
                <a:gd name="T20" fmla="*/ 50 w 602"/>
                <a:gd name="T21" fmla="*/ 1150 h 4621"/>
                <a:gd name="T22" fmla="*/ 55 w 602"/>
                <a:gd name="T23" fmla="*/ 1150 h 4621"/>
                <a:gd name="T24" fmla="*/ 60 w 602"/>
                <a:gd name="T25" fmla="*/ 1151 h 4621"/>
                <a:gd name="T26" fmla="*/ 65 w 602"/>
                <a:gd name="T27" fmla="*/ 1152 h 4621"/>
                <a:gd name="T28" fmla="*/ 71 w 602"/>
                <a:gd name="T29" fmla="*/ 1153 h 4621"/>
                <a:gd name="T30" fmla="*/ 75 w 602"/>
                <a:gd name="T31" fmla="*/ 1154 h 4621"/>
                <a:gd name="T32" fmla="*/ 79 w 602"/>
                <a:gd name="T33" fmla="*/ 1154 h 4621"/>
                <a:gd name="T34" fmla="*/ 84 w 602"/>
                <a:gd name="T35" fmla="*/ 1155 h 4621"/>
                <a:gd name="T36" fmla="*/ 88 w 602"/>
                <a:gd name="T37" fmla="*/ 1155 h 4621"/>
                <a:gd name="T38" fmla="*/ 93 w 602"/>
                <a:gd name="T39" fmla="*/ 1155 h 4621"/>
                <a:gd name="T40" fmla="*/ 96 w 602"/>
                <a:gd name="T41" fmla="*/ 1155 h 4621"/>
                <a:gd name="T42" fmla="*/ 98 w 602"/>
                <a:gd name="T43" fmla="*/ 1155 h 4621"/>
                <a:gd name="T44" fmla="*/ 100 w 602"/>
                <a:gd name="T45" fmla="*/ 1155 h 4621"/>
                <a:gd name="T46" fmla="*/ 103 w 602"/>
                <a:gd name="T47" fmla="*/ 1155 h 4621"/>
                <a:gd name="T48" fmla="*/ 105 w 602"/>
                <a:gd name="T49" fmla="*/ 1154 h 4621"/>
                <a:gd name="T50" fmla="*/ 106 w 602"/>
                <a:gd name="T51" fmla="*/ 1153 h 4621"/>
                <a:gd name="T52" fmla="*/ 108 w 602"/>
                <a:gd name="T53" fmla="*/ 1153 h 4621"/>
                <a:gd name="T54" fmla="*/ 110 w 602"/>
                <a:gd name="T55" fmla="*/ 1153 h 4621"/>
                <a:gd name="T56" fmla="*/ 112 w 602"/>
                <a:gd name="T57" fmla="*/ 1153 h 4621"/>
                <a:gd name="T58" fmla="*/ 115 w 602"/>
                <a:gd name="T59" fmla="*/ 1153 h 4621"/>
                <a:gd name="T60" fmla="*/ 117 w 602"/>
                <a:gd name="T61" fmla="*/ 1152 h 4621"/>
                <a:gd name="T62" fmla="*/ 120 w 602"/>
                <a:gd name="T63" fmla="*/ 1152 h 4621"/>
                <a:gd name="T64" fmla="*/ 125 w 602"/>
                <a:gd name="T65" fmla="*/ 1152 h 4621"/>
                <a:gd name="T66" fmla="*/ 131 w 602"/>
                <a:gd name="T67" fmla="*/ 1152 h 4621"/>
                <a:gd name="T68" fmla="*/ 137 w 602"/>
                <a:gd name="T69" fmla="*/ 1151 h 4621"/>
                <a:gd name="T70" fmla="*/ 142 w 602"/>
                <a:gd name="T71" fmla="*/ 1150 h 4621"/>
                <a:gd name="T72" fmla="*/ 149 w 602"/>
                <a:gd name="T73" fmla="*/ 1150 h 4621"/>
                <a:gd name="T74" fmla="*/ 150 w 602"/>
                <a:gd name="T75" fmla="*/ 1144 h 4621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602"/>
                <a:gd name="T115" fmla="*/ 0 h 4621"/>
                <a:gd name="T116" fmla="*/ 602 w 602"/>
                <a:gd name="T117" fmla="*/ 4621 h 4621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602" h="4621">
                  <a:moveTo>
                    <a:pt x="589" y="0"/>
                  </a:moveTo>
                  <a:lnTo>
                    <a:pt x="236" y="0"/>
                  </a:lnTo>
                  <a:lnTo>
                    <a:pt x="0" y="21"/>
                  </a:lnTo>
                  <a:lnTo>
                    <a:pt x="21" y="4481"/>
                  </a:lnTo>
                  <a:lnTo>
                    <a:pt x="27" y="4485"/>
                  </a:lnTo>
                  <a:lnTo>
                    <a:pt x="27" y="4488"/>
                  </a:lnTo>
                  <a:lnTo>
                    <a:pt x="31" y="4488"/>
                  </a:lnTo>
                  <a:lnTo>
                    <a:pt x="35" y="4488"/>
                  </a:lnTo>
                  <a:lnTo>
                    <a:pt x="35" y="4492"/>
                  </a:lnTo>
                  <a:lnTo>
                    <a:pt x="38" y="4492"/>
                  </a:lnTo>
                  <a:lnTo>
                    <a:pt x="56" y="4502"/>
                  </a:lnTo>
                  <a:lnTo>
                    <a:pt x="69" y="4513"/>
                  </a:lnTo>
                  <a:lnTo>
                    <a:pt x="80" y="4523"/>
                  </a:lnTo>
                  <a:lnTo>
                    <a:pt x="90" y="4536"/>
                  </a:lnTo>
                  <a:lnTo>
                    <a:pt x="101" y="4547"/>
                  </a:lnTo>
                  <a:lnTo>
                    <a:pt x="111" y="4561"/>
                  </a:lnTo>
                  <a:lnTo>
                    <a:pt x="122" y="4572"/>
                  </a:lnTo>
                  <a:lnTo>
                    <a:pt x="135" y="4582"/>
                  </a:lnTo>
                  <a:lnTo>
                    <a:pt x="152" y="4589"/>
                  </a:lnTo>
                  <a:lnTo>
                    <a:pt x="173" y="4593"/>
                  </a:lnTo>
                  <a:lnTo>
                    <a:pt x="187" y="4596"/>
                  </a:lnTo>
                  <a:lnTo>
                    <a:pt x="198" y="4600"/>
                  </a:lnTo>
                  <a:lnTo>
                    <a:pt x="208" y="4600"/>
                  </a:lnTo>
                  <a:lnTo>
                    <a:pt x="219" y="4602"/>
                  </a:lnTo>
                  <a:lnTo>
                    <a:pt x="228" y="4606"/>
                  </a:lnTo>
                  <a:lnTo>
                    <a:pt x="239" y="4606"/>
                  </a:lnTo>
                  <a:lnTo>
                    <a:pt x="249" y="4610"/>
                  </a:lnTo>
                  <a:lnTo>
                    <a:pt x="260" y="4610"/>
                  </a:lnTo>
                  <a:lnTo>
                    <a:pt x="274" y="4613"/>
                  </a:lnTo>
                  <a:lnTo>
                    <a:pt x="285" y="4613"/>
                  </a:lnTo>
                  <a:lnTo>
                    <a:pt x="291" y="4613"/>
                  </a:lnTo>
                  <a:lnTo>
                    <a:pt x="298" y="4617"/>
                  </a:lnTo>
                  <a:lnTo>
                    <a:pt x="308" y="4617"/>
                  </a:lnTo>
                  <a:lnTo>
                    <a:pt x="315" y="4617"/>
                  </a:lnTo>
                  <a:lnTo>
                    <a:pt x="323" y="4617"/>
                  </a:lnTo>
                  <a:lnTo>
                    <a:pt x="333" y="4621"/>
                  </a:lnTo>
                  <a:lnTo>
                    <a:pt x="344" y="4621"/>
                  </a:lnTo>
                  <a:lnTo>
                    <a:pt x="350" y="4621"/>
                  </a:lnTo>
                  <a:lnTo>
                    <a:pt x="361" y="4621"/>
                  </a:lnTo>
                  <a:lnTo>
                    <a:pt x="371" y="4621"/>
                  </a:lnTo>
                  <a:lnTo>
                    <a:pt x="378" y="4621"/>
                  </a:lnTo>
                  <a:lnTo>
                    <a:pt x="384" y="4621"/>
                  </a:lnTo>
                  <a:lnTo>
                    <a:pt x="388" y="4621"/>
                  </a:lnTo>
                  <a:lnTo>
                    <a:pt x="392" y="4621"/>
                  </a:lnTo>
                  <a:lnTo>
                    <a:pt x="395" y="4621"/>
                  </a:lnTo>
                  <a:lnTo>
                    <a:pt x="399" y="4621"/>
                  </a:lnTo>
                  <a:lnTo>
                    <a:pt x="405" y="4621"/>
                  </a:lnTo>
                  <a:lnTo>
                    <a:pt x="412" y="4621"/>
                  </a:lnTo>
                  <a:lnTo>
                    <a:pt x="416" y="4621"/>
                  </a:lnTo>
                  <a:lnTo>
                    <a:pt x="420" y="4617"/>
                  </a:lnTo>
                  <a:lnTo>
                    <a:pt x="422" y="4617"/>
                  </a:lnTo>
                  <a:lnTo>
                    <a:pt x="422" y="4613"/>
                  </a:lnTo>
                  <a:lnTo>
                    <a:pt x="426" y="4613"/>
                  </a:lnTo>
                  <a:lnTo>
                    <a:pt x="430" y="4613"/>
                  </a:lnTo>
                  <a:lnTo>
                    <a:pt x="433" y="4613"/>
                  </a:lnTo>
                  <a:lnTo>
                    <a:pt x="437" y="4613"/>
                  </a:lnTo>
                  <a:lnTo>
                    <a:pt x="443" y="4613"/>
                  </a:lnTo>
                  <a:lnTo>
                    <a:pt x="447" y="4613"/>
                  </a:lnTo>
                  <a:lnTo>
                    <a:pt x="454" y="4613"/>
                  </a:lnTo>
                  <a:lnTo>
                    <a:pt x="458" y="4613"/>
                  </a:lnTo>
                  <a:lnTo>
                    <a:pt x="464" y="4613"/>
                  </a:lnTo>
                  <a:lnTo>
                    <a:pt x="468" y="4610"/>
                  </a:lnTo>
                  <a:lnTo>
                    <a:pt x="475" y="4610"/>
                  </a:lnTo>
                  <a:lnTo>
                    <a:pt x="478" y="4610"/>
                  </a:lnTo>
                  <a:lnTo>
                    <a:pt x="486" y="4610"/>
                  </a:lnTo>
                  <a:lnTo>
                    <a:pt x="499" y="4610"/>
                  </a:lnTo>
                  <a:lnTo>
                    <a:pt x="509" y="4610"/>
                  </a:lnTo>
                  <a:lnTo>
                    <a:pt x="524" y="4610"/>
                  </a:lnTo>
                  <a:lnTo>
                    <a:pt x="534" y="4606"/>
                  </a:lnTo>
                  <a:lnTo>
                    <a:pt x="545" y="4606"/>
                  </a:lnTo>
                  <a:lnTo>
                    <a:pt x="558" y="4602"/>
                  </a:lnTo>
                  <a:lnTo>
                    <a:pt x="568" y="4602"/>
                  </a:lnTo>
                  <a:lnTo>
                    <a:pt x="579" y="4602"/>
                  </a:lnTo>
                  <a:lnTo>
                    <a:pt x="593" y="4600"/>
                  </a:lnTo>
                  <a:lnTo>
                    <a:pt x="602" y="4600"/>
                  </a:lnTo>
                  <a:lnTo>
                    <a:pt x="600" y="4578"/>
                  </a:lnTo>
                  <a:lnTo>
                    <a:pt x="589" y="0"/>
                  </a:lnTo>
                  <a:close/>
                </a:path>
              </a:pathLst>
            </a:custGeom>
            <a:solidFill>
              <a:srgbClr val="F2C9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R"/>
            </a:p>
          </p:txBody>
        </p:sp>
        <p:sp>
          <p:nvSpPr>
            <p:cNvPr id="191527" name="Freeform 43"/>
            <p:cNvSpPr>
              <a:spLocks/>
            </p:cNvSpPr>
            <p:nvPr/>
          </p:nvSpPr>
          <p:spPr bwMode="auto">
            <a:xfrm>
              <a:off x="2482" y="2682"/>
              <a:ext cx="134" cy="1135"/>
            </a:xfrm>
            <a:custGeom>
              <a:avLst/>
              <a:gdLst>
                <a:gd name="T0" fmla="*/ 43 w 537"/>
                <a:gd name="T1" fmla="*/ 0 h 4540"/>
                <a:gd name="T2" fmla="*/ 4 w 537"/>
                <a:gd name="T3" fmla="*/ 1100 h 4540"/>
                <a:gd name="T4" fmla="*/ 7 w 537"/>
                <a:gd name="T5" fmla="*/ 1101 h 4540"/>
                <a:gd name="T6" fmla="*/ 9 w 537"/>
                <a:gd name="T7" fmla="*/ 1102 h 4540"/>
                <a:gd name="T8" fmla="*/ 16 w 537"/>
                <a:gd name="T9" fmla="*/ 1108 h 4540"/>
                <a:gd name="T10" fmla="*/ 21 w 537"/>
                <a:gd name="T11" fmla="*/ 1114 h 4540"/>
                <a:gd name="T12" fmla="*/ 25 w 537"/>
                <a:gd name="T13" fmla="*/ 1120 h 4540"/>
                <a:gd name="T14" fmla="*/ 31 w 537"/>
                <a:gd name="T15" fmla="*/ 1126 h 4540"/>
                <a:gd name="T16" fmla="*/ 40 w 537"/>
                <a:gd name="T17" fmla="*/ 1129 h 4540"/>
                <a:gd name="T18" fmla="*/ 47 w 537"/>
                <a:gd name="T19" fmla="*/ 1130 h 4540"/>
                <a:gd name="T20" fmla="*/ 52 w 537"/>
                <a:gd name="T21" fmla="*/ 1131 h 4540"/>
                <a:gd name="T22" fmla="*/ 57 w 537"/>
                <a:gd name="T23" fmla="*/ 1132 h 4540"/>
                <a:gd name="T24" fmla="*/ 61 w 537"/>
                <a:gd name="T25" fmla="*/ 1133 h 4540"/>
                <a:gd name="T26" fmla="*/ 66 w 537"/>
                <a:gd name="T27" fmla="*/ 1133 h 4540"/>
                <a:gd name="T28" fmla="*/ 71 w 537"/>
                <a:gd name="T29" fmla="*/ 1134 h 4540"/>
                <a:gd name="T30" fmla="*/ 74 w 537"/>
                <a:gd name="T31" fmla="*/ 1134 h 4540"/>
                <a:gd name="T32" fmla="*/ 79 w 537"/>
                <a:gd name="T33" fmla="*/ 1135 h 4540"/>
                <a:gd name="T34" fmla="*/ 83 w 537"/>
                <a:gd name="T35" fmla="*/ 1135 h 4540"/>
                <a:gd name="T36" fmla="*/ 88 w 537"/>
                <a:gd name="T37" fmla="*/ 1135 h 4540"/>
                <a:gd name="T38" fmla="*/ 93 w 537"/>
                <a:gd name="T39" fmla="*/ 1135 h 4540"/>
                <a:gd name="T40" fmla="*/ 94 w 537"/>
                <a:gd name="T41" fmla="*/ 1135 h 4540"/>
                <a:gd name="T42" fmla="*/ 96 w 537"/>
                <a:gd name="T43" fmla="*/ 1134 h 4540"/>
                <a:gd name="T44" fmla="*/ 100 w 537"/>
                <a:gd name="T45" fmla="*/ 1134 h 4540"/>
                <a:gd name="T46" fmla="*/ 100 w 537"/>
                <a:gd name="T47" fmla="*/ 1132 h 4540"/>
                <a:gd name="T48" fmla="*/ 102 w 537"/>
                <a:gd name="T49" fmla="*/ 1131 h 4540"/>
                <a:gd name="T50" fmla="*/ 104 w 537"/>
                <a:gd name="T51" fmla="*/ 1131 h 4540"/>
                <a:gd name="T52" fmla="*/ 106 w 537"/>
                <a:gd name="T53" fmla="*/ 1131 h 4540"/>
                <a:gd name="T54" fmla="*/ 108 w 537"/>
                <a:gd name="T55" fmla="*/ 1131 h 4540"/>
                <a:gd name="T56" fmla="*/ 110 w 537"/>
                <a:gd name="T57" fmla="*/ 1131 h 4540"/>
                <a:gd name="T58" fmla="*/ 112 w 537"/>
                <a:gd name="T59" fmla="*/ 1131 h 4540"/>
                <a:gd name="T60" fmla="*/ 117 w 537"/>
                <a:gd name="T61" fmla="*/ 1130 h 4540"/>
                <a:gd name="T62" fmla="*/ 121 w 537"/>
                <a:gd name="T63" fmla="*/ 1130 h 4540"/>
                <a:gd name="T64" fmla="*/ 126 w 537"/>
                <a:gd name="T65" fmla="*/ 1129 h 4540"/>
                <a:gd name="T66" fmla="*/ 130 w 537"/>
                <a:gd name="T67" fmla="*/ 1128 h 4540"/>
                <a:gd name="T68" fmla="*/ 134 w 537"/>
                <a:gd name="T69" fmla="*/ 1127 h 4540"/>
                <a:gd name="T70" fmla="*/ 130 w 537"/>
                <a:gd name="T71" fmla="*/ 0 h 4540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537"/>
                <a:gd name="T109" fmla="*/ 0 h 4540"/>
                <a:gd name="T110" fmla="*/ 537 w 537"/>
                <a:gd name="T111" fmla="*/ 4540 h 4540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537" h="4540">
                  <a:moveTo>
                    <a:pt x="520" y="0"/>
                  </a:moveTo>
                  <a:lnTo>
                    <a:pt x="173" y="0"/>
                  </a:lnTo>
                  <a:lnTo>
                    <a:pt x="0" y="27"/>
                  </a:lnTo>
                  <a:lnTo>
                    <a:pt x="17" y="4398"/>
                  </a:lnTo>
                  <a:lnTo>
                    <a:pt x="24" y="4405"/>
                  </a:lnTo>
                  <a:lnTo>
                    <a:pt x="27" y="4405"/>
                  </a:lnTo>
                  <a:lnTo>
                    <a:pt x="31" y="4409"/>
                  </a:lnTo>
                  <a:lnTo>
                    <a:pt x="35" y="4409"/>
                  </a:lnTo>
                  <a:lnTo>
                    <a:pt x="52" y="4419"/>
                  </a:lnTo>
                  <a:lnTo>
                    <a:pt x="65" y="4432"/>
                  </a:lnTo>
                  <a:lnTo>
                    <a:pt x="76" y="4443"/>
                  </a:lnTo>
                  <a:lnTo>
                    <a:pt x="86" y="4457"/>
                  </a:lnTo>
                  <a:lnTo>
                    <a:pt x="93" y="4466"/>
                  </a:lnTo>
                  <a:lnTo>
                    <a:pt x="101" y="4481"/>
                  </a:lnTo>
                  <a:lnTo>
                    <a:pt x="111" y="4491"/>
                  </a:lnTo>
                  <a:lnTo>
                    <a:pt x="124" y="4502"/>
                  </a:lnTo>
                  <a:lnTo>
                    <a:pt x="141" y="4508"/>
                  </a:lnTo>
                  <a:lnTo>
                    <a:pt x="162" y="4515"/>
                  </a:lnTo>
                  <a:lnTo>
                    <a:pt x="177" y="4519"/>
                  </a:lnTo>
                  <a:lnTo>
                    <a:pt x="187" y="4519"/>
                  </a:lnTo>
                  <a:lnTo>
                    <a:pt x="198" y="4523"/>
                  </a:lnTo>
                  <a:lnTo>
                    <a:pt x="207" y="4523"/>
                  </a:lnTo>
                  <a:lnTo>
                    <a:pt x="218" y="4526"/>
                  </a:lnTo>
                  <a:lnTo>
                    <a:pt x="228" y="4529"/>
                  </a:lnTo>
                  <a:lnTo>
                    <a:pt x="236" y="4529"/>
                  </a:lnTo>
                  <a:lnTo>
                    <a:pt x="246" y="4533"/>
                  </a:lnTo>
                  <a:lnTo>
                    <a:pt x="256" y="4533"/>
                  </a:lnTo>
                  <a:lnTo>
                    <a:pt x="266" y="4533"/>
                  </a:lnTo>
                  <a:lnTo>
                    <a:pt x="274" y="4536"/>
                  </a:lnTo>
                  <a:lnTo>
                    <a:pt x="285" y="4536"/>
                  </a:lnTo>
                  <a:lnTo>
                    <a:pt x="291" y="4536"/>
                  </a:lnTo>
                  <a:lnTo>
                    <a:pt x="298" y="4536"/>
                  </a:lnTo>
                  <a:lnTo>
                    <a:pt x="308" y="4536"/>
                  </a:lnTo>
                  <a:lnTo>
                    <a:pt x="315" y="4540"/>
                  </a:lnTo>
                  <a:lnTo>
                    <a:pt x="325" y="4540"/>
                  </a:lnTo>
                  <a:lnTo>
                    <a:pt x="332" y="4540"/>
                  </a:lnTo>
                  <a:lnTo>
                    <a:pt x="342" y="4540"/>
                  </a:lnTo>
                  <a:lnTo>
                    <a:pt x="353" y="4540"/>
                  </a:lnTo>
                  <a:lnTo>
                    <a:pt x="363" y="4540"/>
                  </a:lnTo>
                  <a:lnTo>
                    <a:pt x="371" y="4540"/>
                  </a:lnTo>
                  <a:lnTo>
                    <a:pt x="374" y="4540"/>
                  </a:lnTo>
                  <a:lnTo>
                    <a:pt x="378" y="4540"/>
                  </a:lnTo>
                  <a:lnTo>
                    <a:pt x="380" y="4536"/>
                  </a:lnTo>
                  <a:lnTo>
                    <a:pt x="384" y="4536"/>
                  </a:lnTo>
                  <a:lnTo>
                    <a:pt x="395" y="4536"/>
                  </a:lnTo>
                  <a:lnTo>
                    <a:pt x="399" y="4536"/>
                  </a:lnTo>
                  <a:lnTo>
                    <a:pt x="399" y="4533"/>
                  </a:lnTo>
                  <a:lnTo>
                    <a:pt x="401" y="4529"/>
                  </a:lnTo>
                  <a:lnTo>
                    <a:pt x="405" y="4526"/>
                  </a:lnTo>
                  <a:lnTo>
                    <a:pt x="409" y="4523"/>
                  </a:lnTo>
                  <a:lnTo>
                    <a:pt x="412" y="4523"/>
                  </a:lnTo>
                  <a:lnTo>
                    <a:pt x="416" y="4523"/>
                  </a:lnTo>
                  <a:lnTo>
                    <a:pt x="422" y="4523"/>
                  </a:lnTo>
                  <a:lnTo>
                    <a:pt x="426" y="4523"/>
                  </a:lnTo>
                  <a:lnTo>
                    <a:pt x="429" y="4523"/>
                  </a:lnTo>
                  <a:lnTo>
                    <a:pt x="433" y="4523"/>
                  </a:lnTo>
                  <a:lnTo>
                    <a:pt x="437" y="4523"/>
                  </a:lnTo>
                  <a:lnTo>
                    <a:pt x="440" y="4523"/>
                  </a:lnTo>
                  <a:lnTo>
                    <a:pt x="443" y="4523"/>
                  </a:lnTo>
                  <a:lnTo>
                    <a:pt x="450" y="4523"/>
                  </a:lnTo>
                  <a:lnTo>
                    <a:pt x="457" y="4523"/>
                  </a:lnTo>
                  <a:lnTo>
                    <a:pt x="467" y="4519"/>
                  </a:lnTo>
                  <a:lnTo>
                    <a:pt x="478" y="4519"/>
                  </a:lnTo>
                  <a:lnTo>
                    <a:pt x="486" y="4519"/>
                  </a:lnTo>
                  <a:lnTo>
                    <a:pt x="496" y="4515"/>
                  </a:lnTo>
                  <a:lnTo>
                    <a:pt x="503" y="4515"/>
                  </a:lnTo>
                  <a:lnTo>
                    <a:pt x="513" y="4512"/>
                  </a:lnTo>
                  <a:lnTo>
                    <a:pt x="520" y="4512"/>
                  </a:lnTo>
                  <a:lnTo>
                    <a:pt x="526" y="4508"/>
                  </a:lnTo>
                  <a:lnTo>
                    <a:pt x="537" y="4508"/>
                  </a:lnTo>
                  <a:lnTo>
                    <a:pt x="537" y="4495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F2CE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R"/>
            </a:p>
          </p:txBody>
        </p:sp>
        <p:sp>
          <p:nvSpPr>
            <p:cNvPr id="191528" name="Freeform 44"/>
            <p:cNvSpPr>
              <a:spLocks/>
            </p:cNvSpPr>
            <p:nvPr/>
          </p:nvSpPr>
          <p:spPr bwMode="auto">
            <a:xfrm>
              <a:off x="2486" y="2694"/>
              <a:ext cx="119" cy="1115"/>
            </a:xfrm>
            <a:custGeom>
              <a:avLst/>
              <a:gdLst>
                <a:gd name="T0" fmla="*/ 30 w 475"/>
                <a:gd name="T1" fmla="*/ 0 h 4460"/>
                <a:gd name="T2" fmla="*/ 5 w 475"/>
                <a:gd name="T3" fmla="*/ 1079 h 4460"/>
                <a:gd name="T4" fmla="*/ 7 w 475"/>
                <a:gd name="T5" fmla="*/ 1081 h 4460"/>
                <a:gd name="T6" fmla="*/ 8 w 475"/>
                <a:gd name="T7" fmla="*/ 1081 h 4460"/>
                <a:gd name="T8" fmla="*/ 14 w 475"/>
                <a:gd name="T9" fmla="*/ 1085 h 4460"/>
                <a:gd name="T10" fmla="*/ 19 w 475"/>
                <a:gd name="T11" fmla="*/ 1091 h 4460"/>
                <a:gd name="T12" fmla="*/ 23 w 475"/>
                <a:gd name="T13" fmla="*/ 1098 h 4460"/>
                <a:gd name="T14" fmla="*/ 26 w 475"/>
                <a:gd name="T15" fmla="*/ 1104 h 4460"/>
                <a:gd name="T16" fmla="*/ 33 w 475"/>
                <a:gd name="T17" fmla="*/ 1108 h 4460"/>
                <a:gd name="T18" fmla="*/ 43 w 475"/>
                <a:gd name="T19" fmla="*/ 1110 h 4460"/>
                <a:gd name="T20" fmla="*/ 48 w 475"/>
                <a:gd name="T21" fmla="*/ 1111 h 4460"/>
                <a:gd name="T22" fmla="*/ 52 w 475"/>
                <a:gd name="T23" fmla="*/ 1112 h 4460"/>
                <a:gd name="T24" fmla="*/ 57 w 475"/>
                <a:gd name="T25" fmla="*/ 1113 h 4460"/>
                <a:gd name="T26" fmla="*/ 62 w 475"/>
                <a:gd name="T27" fmla="*/ 1114 h 4460"/>
                <a:gd name="T28" fmla="*/ 66 w 475"/>
                <a:gd name="T29" fmla="*/ 1115 h 4460"/>
                <a:gd name="T30" fmla="*/ 69 w 475"/>
                <a:gd name="T31" fmla="*/ 1115 h 4460"/>
                <a:gd name="T32" fmla="*/ 74 w 475"/>
                <a:gd name="T33" fmla="*/ 1115 h 4460"/>
                <a:gd name="T34" fmla="*/ 78 w 475"/>
                <a:gd name="T35" fmla="*/ 1115 h 4460"/>
                <a:gd name="T36" fmla="*/ 83 w 475"/>
                <a:gd name="T37" fmla="*/ 1115 h 4460"/>
                <a:gd name="T38" fmla="*/ 89 w 475"/>
                <a:gd name="T39" fmla="*/ 1115 h 4460"/>
                <a:gd name="T40" fmla="*/ 91 w 475"/>
                <a:gd name="T41" fmla="*/ 1115 h 4460"/>
                <a:gd name="T42" fmla="*/ 93 w 475"/>
                <a:gd name="T43" fmla="*/ 1115 h 4460"/>
                <a:gd name="T44" fmla="*/ 96 w 475"/>
                <a:gd name="T45" fmla="*/ 1113 h 4460"/>
                <a:gd name="T46" fmla="*/ 96 w 475"/>
                <a:gd name="T47" fmla="*/ 1111 h 4460"/>
                <a:gd name="T48" fmla="*/ 97 w 475"/>
                <a:gd name="T49" fmla="*/ 1109 h 4460"/>
                <a:gd name="T50" fmla="*/ 99 w 475"/>
                <a:gd name="T51" fmla="*/ 1109 h 4460"/>
                <a:gd name="T52" fmla="*/ 101 w 475"/>
                <a:gd name="T53" fmla="*/ 1109 h 4460"/>
                <a:gd name="T54" fmla="*/ 102 w 475"/>
                <a:gd name="T55" fmla="*/ 1109 h 4460"/>
                <a:gd name="T56" fmla="*/ 104 w 475"/>
                <a:gd name="T57" fmla="*/ 1108 h 4460"/>
                <a:gd name="T58" fmla="*/ 108 w 475"/>
                <a:gd name="T59" fmla="*/ 1108 h 4460"/>
                <a:gd name="T60" fmla="*/ 110 w 475"/>
                <a:gd name="T61" fmla="*/ 1107 h 4460"/>
                <a:gd name="T62" fmla="*/ 114 w 475"/>
                <a:gd name="T63" fmla="*/ 1107 h 4460"/>
                <a:gd name="T64" fmla="*/ 116 w 475"/>
                <a:gd name="T65" fmla="*/ 1106 h 4460"/>
                <a:gd name="T66" fmla="*/ 119 w 475"/>
                <a:gd name="T67" fmla="*/ 1105 h 4460"/>
                <a:gd name="T68" fmla="*/ 113 w 475"/>
                <a:gd name="T69" fmla="*/ 0 h 4460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475"/>
                <a:gd name="T106" fmla="*/ 0 h 4460"/>
                <a:gd name="T107" fmla="*/ 475 w 475"/>
                <a:gd name="T108" fmla="*/ 4460 h 4460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475" h="4460">
                  <a:moveTo>
                    <a:pt x="450" y="0"/>
                  </a:moveTo>
                  <a:lnTo>
                    <a:pt x="118" y="0"/>
                  </a:lnTo>
                  <a:lnTo>
                    <a:pt x="0" y="38"/>
                  </a:lnTo>
                  <a:lnTo>
                    <a:pt x="21" y="4315"/>
                  </a:lnTo>
                  <a:lnTo>
                    <a:pt x="25" y="4323"/>
                  </a:lnTo>
                  <a:lnTo>
                    <a:pt x="27" y="4323"/>
                  </a:lnTo>
                  <a:lnTo>
                    <a:pt x="27" y="4325"/>
                  </a:lnTo>
                  <a:lnTo>
                    <a:pt x="31" y="4325"/>
                  </a:lnTo>
                  <a:lnTo>
                    <a:pt x="35" y="4325"/>
                  </a:lnTo>
                  <a:lnTo>
                    <a:pt x="56" y="4340"/>
                  </a:lnTo>
                  <a:lnTo>
                    <a:pt x="65" y="4350"/>
                  </a:lnTo>
                  <a:lnTo>
                    <a:pt x="76" y="4363"/>
                  </a:lnTo>
                  <a:lnTo>
                    <a:pt x="84" y="4378"/>
                  </a:lnTo>
                  <a:lnTo>
                    <a:pt x="90" y="4391"/>
                  </a:lnTo>
                  <a:lnTo>
                    <a:pt x="94" y="4401"/>
                  </a:lnTo>
                  <a:lnTo>
                    <a:pt x="105" y="4416"/>
                  </a:lnTo>
                  <a:lnTo>
                    <a:pt x="114" y="4426"/>
                  </a:lnTo>
                  <a:lnTo>
                    <a:pt x="132" y="4433"/>
                  </a:lnTo>
                  <a:lnTo>
                    <a:pt x="156" y="4439"/>
                  </a:lnTo>
                  <a:lnTo>
                    <a:pt x="170" y="4439"/>
                  </a:lnTo>
                  <a:lnTo>
                    <a:pt x="181" y="4443"/>
                  </a:lnTo>
                  <a:lnTo>
                    <a:pt x="190" y="4443"/>
                  </a:lnTo>
                  <a:lnTo>
                    <a:pt x="198" y="4447"/>
                  </a:lnTo>
                  <a:lnTo>
                    <a:pt x="208" y="4447"/>
                  </a:lnTo>
                  <a:lnTo>
                    <a:pt x="219" y="4450"/>
                  </a:lnTo>
                  <a:lnTo>
                    <a:pt x="226" y="4450"/>
                  </a:lnTo>
                  <a:lnTo>
                    <a:pt x="236" y="4454"/>
                  </a:lnTo>
                  <a:lnTo>
                    <a:pt x="247" y="4454"/>
                  </a:lnTo>
                  <a:lnTo>
                    <a:pt x="257" y="4458"/>
                  </a:lnTo>
                  <a:lnTo>
                    <a:pt x="264" y="4458"/>
                  </a:lnTo>
                  <a:lnTo>
                    <a:pt x="270" y="4458"/>
                  </a:lnTo>
                  <a:lnTo>
                    <a:pt x="277" y="4458"/>
                  </a:lnTo>
                  <a:lnTo>
                    <a:pt x="285" y="4458"/>
                  </a:lnTo>
                  <a:lnTo>
                    <a:pt x="295" y="4458"/>
                  </a:lnTo>
                  <a:lnTo>
                    <a:pt x="302" y="4460"/>
                  </a:lnTo>
                  <a:lnTo>
                    <a:pt x="312" y="4460"/>
                  </a:lnTo>
                  <a:lnTo>
                    <a:pt x="323" y="4460"/>
                  </a:lnTo>
                  <a:lnTo>
                    <a:pt x="333" y="4460"/>
                  </a:lnTo>
                  <a:lnTo>
                    <a:pt x="344" y="4460"/>
                  </a:lnTo>
                  <a:lnTo>
                    <a:pt x="354" y="4460"/>
                  </a:lnTo>
                  <a:lnTo>
                    <a:pt x="361" y="4460"/>
                  </a:lnTo>
                  <a:lnTo>
                    <a:pt x="363" y="4460"/>
                  </a:lnTo>
                  <a:lnTo>
                    <a:pt x="363" y="4458"/>
                  </a:lnTo>
                  <a:lnTo>
                    <a:pt x="371" y="4458"/>
                  </a:lnTo>
                  <a:lnTo>
                    <a:pt x="382" y="4454"/>
                  </a:lnTo>
                  <a:lnTo>
                    <a:pt x="384" y="4450"/>
                  </a:lnTo>
                  <a:lnTo>
                    <a:pt x="384" y="4447"/>
                  </a:lnTo>
                  <a:lnTo>
                    <a:pt x="384" y="4443"/>
                  </a:lnTo>
                  <a:lnTo>
                    <a:pt x="388" y="4439"/>
                  </a:lnTo>
                  <a:lnTo>
                    <a:pt x="388" y="4437"/>
                  </a:lnTo>
                  <a:lnTo>
                    <a:pt x="392" y="4437"/>
                  </a:lnTo>
                  <a:lnTo>
                    <a:pt x="395" y="4437"/>
                  </a:lnTo>
                  <a:lnTo>
                    <a:pt x="399" y="4437"/>
                  </a:lnTo>
                  <a:lnTo>
                    <a:pt x="402" y="4437"/>
                  </a:lnTo>
                  <a:lnTo>
                    <a:pt x="405" y="4437"/>
                  </a:lnTo>
                  <a:lnTo>
                    <a:pt x="409" y="4437"/>
                  </a:lnTo>
                  <a:lnTo>
                    <a:pt x="412" y="4433"/>
                  </a:lnTo>
                  <a:lnTo>
                    <a:pt x="416" y="4433"/>
                  </a:lnTo>
                  <a:lnTo>
                    <a:pt x="423" y="4433"/>
                  </a:lnTo>
                  <a:lnTo>
                    <a:pt x="430" y="4433"/>
                  </a:lnTo>
                  <a:lnTo>
                    <a:pt x="433" y="4429"/>
                  </a:lnTo>
                  <a:lnTo>
                    <a:pt x="440" y="4429"/>
                  </a:lnTo>
                  <a:lnTo>
                    <a:pt x="448" y="4426"/>
                  </a:lnTo>
                  <a:lnTo>
                    <a:pt x="454" y="4426"/>
                  </a:lnTo>
                  <a:lnTo>
                    <a:pt x="458" y="4422"/>
                  </a:lnTo>
                  <a:lnTo>
                    <a:pt x="465" y="4422"/>
                  </a:lnTo>
                  <a:lnTo>
                    <a:pt x="469" y="4422"/>
                  </a:lnTo>
                  <a:lnTo>
                    <a:pt x="475" y="4418"/>
                  </a:lnTo>
                  <a:lnTo>
                    <a:pt x="475" y="4412"/>
                  </a:lnTo>
                  <a:lnTo>
                    <a:pt x="450" y="0"/>
                  </a:lnTo>
                  <a:close/>
                </a:path>
              </a:pathLst>
            </a:custGeom>
            <a:solidFill>
              <a:srgbClr val="F2D3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R"/>
            </a:p>
          </p:txBody>
        </p:sp>
        <p:sp>
          <p:nvSpPr>
            <p:cNvPr id="191529" name="Freeform 45"/>
            <p:cNvSpPr>
              <a:spLocks/>
            </p:cNvSpPr>
            <p:nvPr/>
          </p:nvSpPr>
          <p:spPr bwMode="auto">
            <a:xfrm>
              <a:off x="2492" y="2705"/>
              <a:ext cx="102" cy="1096"/>
            </a:xfrm>
            <a:custGeom>
              <a:avLst/>
              <a:gdLst>
                <a:gd name="T0" fmla="*/ 15 w 409"/>
                <a:gd name="T1" fmla="*/ 0 h 4384"/>
                <a:gd name="T2" fmla="*/ 0 w 409"/>
                <a:gd name="T3" fmla="*/ 1068 h 4384"/>
                <a:gd name="T4" fmla="*/ 1 w 409"/>
                <a:gd name="T5" fmla="*/ 1070 h 4384"/>
                <a:gd name="T6" fmla="*/ 1 w 409"/>
                <a:gd name="T7" fmla="*/ 1070 h 4384"/>
                <a:gd name="T8" fmla="*/ 2 w 409"/>
                <a:gd name="T9" fmla="*/ 1071 h 4384"/>
                <a:gd name="T10" fmla="*/ 12 w 409"/>
                <a:gd name="T11" fmla="*/ 1076 h 4384"/>
                <a:gd name="T12" fmla="*/ 16 w 409"/>
                <a:gd name="T13" fmla="*/ 1081 h 4384"/>
                <a:gd name="T14" fmla="*/ 20 w 409"/>
                <a:gd name="T15" fmla="*/ 1085 h 4384"/>
                <a:gd name="T16" fmla="*/ 25 w 409"/>
                <a:gd name="T17" fmla="*/ 1089 h 4384"/>
                <a:gd name="T18" fmla="*/ 36 w 409"/>
                <a:gd name="T19" fmla="*/ 1091 h 4384"/>
                <a:gd name="T20" fmla="*/ 42 w 409"/>
                <a:gd name="T21" fmla="*/ 1092 h 4384"/>
                <a:gd name="T22" fmla="*/ 47 w 409"/>
                <a:gd name="T23" fmla="*/ 1093 h 4384"/>
                <a:gd name="T24" fmla="*/ 51 w 409"/>
                <a:gd name="T25" fmla="*/ 1093 h 4384"/>
                <a:gd name="T26" fmla="*/ 55 w 409"/>
                <a:gd name="T27" fmla="*/ 1094 h 4384"/>
                <a:gd name="T28" fmla="*/ 60 w 409"/>
                <a:gd name="T29" fmla="*/ 1095 h 4384"/>
                <a:gd name="T30" fmla="*/ 63 w 409"/>
                <a:gd name="T31" fmla="*/ 1095 h 4384"/>
                <a:gd name="T32" fmla="*/ 66 w 409"/>
                <a:gd name="T33" fmla="*/ 1095 h 4384"/>
                <a:gd name="T34" fmla="*/ 71 w 409"/>
                <a:gd name="T35" fmla="*/ 1096 h 4384"/>
                <a:gd name="T36" fmla="*/ 76 w 409"/>
                <a:gd name="T37" fmla="*/ 1096 h 4384"/>
                <a:gd name="T38" fmla="*/ 81 w 409"/>
                <a:gd name="T39" fmla="*/ 1096 h 4384"/>
                <a:gd name="T40" fmla="*/ 86 w 409"/>
                <a:gd name="T41" fmla="*/ 1095 h 4384"/>
                <a:gd name="T42" fmla="*/ 86 w 409"/>
                <a:gd name="T43" fmla="*/ 1095 h 4384"/>
                <a:gd name="T44" fmla="*/ 86 w 409"/>
                <a:gd name="T45" fmla="*/ 1094 h 4384"/>
                <a:gd name="T46" fmla="*/ 91 w 409"/>
                <a:gd name="T47" fmla="*/ 1094 h 4384"/>
                <a:gd name="T48" fmla="*/ 91 w 409"/>
                <a:gd name="T49" fmla="*/ 1093 h 4384"/>
                <a:gd name="T50" fmla="*/ 91 w 409"/>
                <a:gd name="T51" fmla="*/ 1091 h 4384"/>
                <a:gd name="T52" fmla="*/ 92 w 409"/>
                <a:gd name="T53" fmla="*/ 1089 h 4384"/>
                <a:gd name="T54" fmla="*/ 93 w 409"/>
                <a:gd name="T55" fmla="*/ 1089 h 4384"/>
                <a:gd name="T56" fmla="*/ 93 w 409"/>
                <a:gd name="T57" fmla="*/ 1088 h 4384"/>
                <a:gd name="T58" fmla="*/ 95 w 409"/>
                <a:gd name="T59" fmla="*/ 1088 h 4384"/>
                <a:gd name="T60" fmla="*/ 97 w 409"/>
                <a:gd name="T61" fmla="*/ 1087 h 4384"/>
                <a:gd name="T62" fmla="*/ 99 w 409"/>
                <a:gd name="T63" fmla="*/ 1086 h 4384"/>
                <a:gd name="T64" fmla="*/ 100 w 409"/>
                <a:gd name="T65" fmla="*/ 1085 h 4384"/>
                <a:gd name="T66" fmla="*/ 102 w 409"/>
                <a:gd name="T67" fmla="*/ 1084 h 4384"/>
                <a:gd name="T68" fmla="*/ 95 w 409"/>
                <a:gd name="T69" fmla="*/ 0 h 4384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409"/>
                <a:gd name="T106" fmla="*/ 0 h 4384"/>
                <a:gd name="T107" fmla="*/ 409 w 409"/>
                <a:gd name="T108" fmla="*/ 4384 h 4384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409" h="4384">
                  <a:moveTo>
                    <a:pt x="381" y="0"/>
                  </a:moveTo>
                  <a:lnTo>
                    <a:pt x="59" y="0"/>
                  </a:lnTo>
                  <a:lnTo>
                    <a:pt x="0" y="52"/>
                  </a:lnTo>
                  <a:lnTo>
                    <a:pt x="0" y="4270"/>
                  </a:lnTo>
                  <a:lnTo>
                    <a:pt x="0" y="4278"/>
                  </a:lnTo>
                  <a:lnTo>
                    <a:pt x="4" y="4278"/>
                  </a:lnTo>
                  <a:lnTo>
                    <a:pt x="4" y="4280"/>
                  </a:lnTo>
                  <a:lnTo>
                    <a:pt x="6" y="4280"/>
                  </a:lnTo>
                  <a:lnTo>
                    <a:pt x="10" y="4280"/>
                  </a:lnTo>
                  <a:lnTo>
                    <a:pt x="10" y="4284"/>
                  </a:lnTo>
                  <a:lnTo>
                    <a:pt x="31" y="4295"/>
                  </a:lnTo>
                  <a:lnTo>
                    <a:pt x="48" y="4305"/>
                  </a:lnTo>
                  <a:lnTo>
                    <a:pt x="59" y="4316"/>
                  </a:lnTo>
                  <a:lnTo>
                    <a:pt x="65" y="4322"/>
                  </a:lnTo>
                  <a:lnTo>
                    <a:pt x="73" y="4333"/>
                  </a:lnTo>
                  <a:lnTo>
                    <a:pt x="80" y="4339"/>
                  </a:lnTo>
                  <a:lnTo>
                    <a:pt x="86" y="4346"/>
                  </a:lnTo>
                  <a:lnTo>
                    <a:pt x="101" y="4354"/>
                  </a:lnTo>
                  <a:lnTo>
                    <a:pt x="122" y="4360"/>
                  </a:lnTo>
                  <a:lnTo>
                    <a:pt x="145" y="4364"/>
                  </a:lnTo>
                  <a:lnTo>
                    <a:pt x="160" y="4367"/>
                  </a:lnTo>
                  <a:lnTo>
                    <a:pt x="169" y="4367"/>
                  </a:lnTo>
                  <a:lnTo>
                    <a:pt x="177" y="4371"/>
                  </a:lnTo>
                  <a:lnTo>
                    <a:pt x="187" y="4371"/>
                  </a:lnTo>
                  <a:lnTo>
                    <a:pt x="198" y="4373"/>
                  </a:lnTo>
                  <a:lnTo>
                    <a:pt x="205" y="4373"/>
                  </a:lnTo>
                  <a:lnTo>
                    <a:pt x="211" y="4377"/>
                  </a:lnTo>
                  <a:lnTo>
                    <a:pt x="222" y="4377"/>
                  </a:lnTo>
                  <a:lnTo>
                    <a:pt x="232" y="4377"/>
                  </a:lnTo>
                  <a:lnTo>
                    <a:pt x="239" y="4381"/>
                  </a:lnTo>
                  <a:lnTo>
                    <a:pt x="247" y="4381"/>
                  </a:lnTo>
                  <a:lnTo>
                    <a:pt x="253" y="4381"/>
                  </a:lnTo>
                  <a:lnTo>
                    <a:pt x="260" y="4381"/>
                  </a:lnTo>
                  <a:lnTo>
                    <a:pt x="266" y="4381"/>
                  </a:lnTo>
                  <a:lnTo>
                    <a:pt x="277" y="4384"/>
                  </a:lnTo>
                  <a:lnTo>
                    <a:pt x="285" y="4384"/>
                  </a:lnTo>
                  <a:lnTo>
                    <a:pt x="294" y="4384"/>
                  </a:lnTo>
                  <a:lnTo>
                    <a:pt x="304" y="4384"/>
                  </a:lnTo>
                  <a:lnTo>
                    <a:pt x="315" y="4384"/>
                  </a:lnTo>
                  <a:lnTo>
                    <a:pt x="325" y="4384"/>
                  </a:lnTo>
                  <a:lnTo>
                    <a:pt x="340" y="4384"/>
                  </a:lnTo>
                  <a:lnTo>
                    <a:pt x="346" y="4381"/>
                  </a:lnTo>
                  <a:lnTo>
                    <a:pt x="350" y="4381"/>
                  </a:lnTo>
                  <a:lnTo>
                    <a:pt x="346" y="4381"/>
                  </a:lnTo>
                  <a:lnTo>
                    <a:pt x="342" y="4377"/>
                  </a:lnTo>
                  <a:lnTo>
                    <a:pt x="346" y="4377"/>
                  </a:lnTo>
                  <a:lnTo>
                    <a:pt x="353" y="4377"/>
                  </a:lnTo>
                  <a:lnTo>
                    <a:pt x="363" y="4377"/>
                  </a:lnTo>
                  <a:lnTo>
                    <a:pt x="363" y="4373"/>
                  </a:lnTo>
                  <a:lnTo>
                    <a:pt x="363" y="4371"/>
                  </a:lnTo>
                  <a:lnTo>
                    <a:pt x="363" y="4367"/>
                  </a:lnTo>
                  <a:lnTo>
                    <a:pt x="363" y="4364"/>
                  </a:lnTo>
                  <a:lnTo>
                    <a:pt x="363" y="4360"/>
                  </a:lnTo>
                  <a:lnTo>
                    <a:pt x="367" y="4356"/>
                  </a:lnTo>
                  <a:lnTo>
                    <a:pt x="367" y="4354"/>
                  </a:lnTo>
                  <a:lnTo>
                    <a:pt x="371" y="4354"/>
                  </a:lnTo>
                  <a:lnTo>
                    <a:pt x="371" y="4350"/>
                  </a:lnTo>
                  <a:lnTo>
                    <a:pt x="374" y="4350"/>
                  </a:lnTo>
                  <a:lnTo>
                    <a:pt x="378" y="4350"/>
                  </a:lnTo>
                  <a:lnTo>
                    <a:pt x="381" y="4350"/>
                  </a:lnTo>
                  <a:lnTo>
                    <a:pt x="384" y="4350"/>
                  </a:lnTo>
                  <a:lnTo>
                    <a:pt x="388" y="4346"/>
                  </a:lnTo>
                  <a:lnTo>
                    <a:pt x="391" y="4343"/>
                  </a:lnTo>
                  <a:lnTo>
                    <a:pt x="395" y="4343"/>
                  </a:lnTo>
                  <a:lnTo>
                    <a:pt x="399" y="4339"/>
                  </a:lnTo>
                  <a:lnTo>
                    <a:pt x="402" y="4339"/>
                  </a:lnTo>
                  <a:lnTo>
                    <a:pt x="405" y="4335"/>
                  </a:lnTo>
                  <a:lnTo>
                    <a:pt x="409" y="4335"/>
                  </a:lnTo>
                  <a:lnTo>
                    <a:pt x="409" y="4329"/>
                  </a:lnTo>
                  <a:lnTo>
                    <a:pt x="381" y="0"/>
                  </a:lnTo>
                  <a:close/>
                </a:path>
              </a:pathLst>
            </a:custGeom>
            <a:solidFill>
              <a:srgbClr val="F3D9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R"/>
            </a:p>
          </p:txBody>
        </p:sp>
        <p:sp>
          <p:nvSpPr>
            <p:cNvPr id="191530" name="Freeform 46"/>
            <p:cNvSpPr>
              <a:spLocks/>
            </p:cNvSpPr>
            <p:nvPr/>
          </p:nvSpPr>
          <p:spPr bwMode="auto">
            <a:xfrm>
              <a:off x="2496" y="2717"/>
              <a:ext cx="88" cy="1077"/>
            </a:xfrm>
            <a:custGeom>
              <a:avLst/>
              <a:gdLst>
                <a:gd name="T0" fmla="*/ 0 w 350"/>
                <a:gd name="T1" fmla="*/ 0 h 4306"/>
                <a:gd name="T2" fmla="*/ 0 w 350"/>
                <a:gd name="T3" fmla="*/ 1049 h 4306"/>
                <a:gd name="T4" fmla="*/ 3 w 350"/>
                <a:gd name="T5" fmla="*/ 1051 h 4306"/>
                <a:gd name="T6" fmla="*/ 9 w 350"/>
                <a:gd name="T7" fmla="*/ 1053 h 4306"/>
                <a:gd name="T8" fmla="*/ 12 w 350"/>
                <a:gd name="T9" fmla="*/ 1057 h 4306"/>
                <a:gd name="T10" fmla="*/ 14 w 350"/>
                <a:gd name="T11" fmla="*/ 1059 h 4306"/>
                <a:gd name="T12" fmla="*/ 16 w 350"/>
                <a:gd name="T13" fmla="*/ 1062 h 4306"/>
                <a:gd name="T14" fmla="*/ 17 w 350"/>
                <a:gd name="T15" fmla="*/ 1064 h 4306"/>
                <a:gd name="T16" fmla="*/ 18 w 350"/>
                <a:gd name="T17" fmla="*/ 1066 h 4306"/>
                <a:gd name="T18" fmla="*/ 20 w 350"/>
                <a:gd name="T19" fmla="*/ 1068 h 4306"/>
                <a:gd name="T20" fmla="*/ 23 w 350"/>
                <a:gd name="T21" fmla="*/ 1070 h 4306"/>
                <a:gd name="T22" fmla="*/ 28 w 350"/>
                <a:gd name="T23" fmla="*/ 1072 h 4306"/>
                <a:gd name="T24" fmla="*/ 35 w 350"/>
                <a:gd name="T25" fmla="*/ 1072 h 4306"/>
                <a:gd name="T26" fmla="*/ 40 w 350"/>
                <a:gd name="T27" fmla="*/ 1073 h 4306"/>
                <a:gd name="T28" fmla="*/ 43 w 350"/>
                <a:gd name="T29" fmla="*/ 1073 h 4306"/>
                <a:gd name="T30" fmla="*/ 47 w 350"/>
                <a:gd name="T31" fmla="*/ 1074 h 4306"/>
                <a:gd name="T32" fmla="*/ 51 w 350"/>
                <a:gd name="T33" fmla="*/ 1075 h 4306"/>
                <a:gd name="T34" fmla="*/ 54 w 350"/>
                <a:gd name="T35" fmla="*/ 1076 h 4306"/>
                <a:gd name="T36" fmla="*/ 58 w 350"/>
                <a:gd name="T37" fmla="*/ 1076 h 4306"/>
                <a:gd name="T38" fmla="*/ 62 w 350"/>
                <a:gd name="T39" fmla="*/ 1076 h 4306"/>
                <a:gd name="T40" fmla="*/ 66 w 350"/>
                <a:gd name="T41" fmla="*/ 1077 h 4306"/>
                <a:gd name="T42" fmla="*/ 72 w 350"/>
                <a:gd name="T43" fmla="*/ 1077 h 4306"/>
                <a:gd name="T44" fmla="*/ 78 w 350"/>
                <a:gd name="T45" fmla="*/ 1077 h 4306"/>
                <a:gd name="T46" fmla="*/ 83 w 350"/>
                <a:gd name="T47" fmla="*/ 1076 h 4306"/>
                <a:gd name="T48" fmla="*/ 84 w 350"/>
                <a:gd name="T49" fmla="*/ 1076 h 4306"/>
                <a:gd name="T50" fmla="*/ 85 w 350"/>
                <a:gd name="T51" fmla="*/ 1076 h 4306"/>
                <a:gd name="T52" fmla="*/ 84 w 350"/>
                <a:gd name="T53" fmla="*/ 1076 h 4306"/>
                <a:gd name="T54" fmla="*/ 84 w 350"/>
                <a:gd name="T55" fmla="*/ 1075 h 4306"/>
                <a:gd name="T56" fmla="*/ 83 w 350"/>
                <a:gd name="T57" fmla="*/ 1075 h 4306"/>
                <a:gd name="T58" fmla="*/ 84 w 350"/>
                <a:gd name="T59" fmla="*/ 1074 h 4306"/>
                <a:gd name="T60" fmla="*/ 84 w 350"/>
                <a:gd name="T61" fmla="*/ 1074 h 4306"/>
                <a:gd name="T62" fmla="*/ 88 w 350"/>
                <a:gd name="T63" fmla="*/ 1074 h 4306"/>
                <a:gd name="T64" fmla="*/ 87 w 350"/>
                <a:gd name="T65" fmla="*/ 1066 h 4306"/>
                <a:gd name="T66" fmla="*/ 78 w 350"/>
                <a:gd name="T67" fmla="*/ 0 h 4306"/>
                <a:gd name="T68" fmla="*/ 0 w 350"/>
                <a:gd name="T69" fmla="*/ 0 h 430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350"/>
                <a:gd name="T106" fmla="*/ 0 h 4306"/>
                <a:gd name="T107" fmla="*/ 350 w 350"/>
                <a:gd name="T108" fmla="*/ 4306 h 430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350" h="4306">
                  <a:moveTo>
                    <a:pt x="0" y="0"/>
                  </a:moveTo>
                  <a:lnTo>
                    <a:pt x="0" y="4194"/>
                  </a:lnTo>
                  <a:lnTo>
                    <a:pt x="10" y="4201"/>
                  </a:lnTo>
                  <a:lnTo>
                    <a:pt x="35" y="4211"/>
                  </a:lnTo>
                  <a:lnTo>
                    <a:pt x="48" y="4226"/>
                  </a:lnTo>
                  <a:lnTo>
                    <a:pt x="56" y="4236"/>
                  </a:lnTo>
                  <a:lnTo>
                    <a:pt x="63" y="4247"/>
                  </a:lnTo>
                  <a:lnTo>
                    <a:pt x="67" y="4253"/>
                  </a:lnTo>
                  <a:lnTo>
                    <a:pt x="73" y="4264"/>
                  </a:lnTo>
                  <a:lnTo>
                    <a:pt x="80" y="4270"/>
                  </a:lnTo>
                  <a:lnTo>
                    <a:pt x="90" y="4278"/>
                  </a:lnTo>
                  <a:lnTo>
                    <a:pt x="111" y="4285"/>
                  </a:lnTo>
                  <a:lnTo>
                    <a:pt x="139" y="4287"/>
                  </a:lnTo>
                  <a:lnTo>
                    <a:pt x="160" y="4291"/>
                  </a:lnTo>
                  <a:lnTo>
                    <a:pt x="173" y="4291"/>
                  </a:lnTo>
                  <a:lnTo>
                    <a:pt x="188" y="4295"/>
                  </a:lnTo>
                  <a:lnTo>
                    <a:pt x="201" y="4298"/>
                  </a:lnTo>
                  <a:lnTo>
                    <a:pt x="215" y="4302"/>
                  </a:lnTo>
                  <a:lnTo>
                    <a:pt x="230" y="4302"/>
                  </a:lnTo>
                  <a:lnTo>
                    <a:pt x="247" y="4302"/>
                  </a:lnTo>
                  <a:lnTo>
                    <a:pt x="264" y="4306"/>
                  </a:lnTo>
                  <a:lnTo>
                    <a:pt x="287" y="4306"/>
                  </a:lnTo>
                  <a:lnTo>
                    <a:pt x="312" y="4306"/>
                  </a:lnTo>
                  <a:lnTo>
                    <a:pt x="329" y="4302"/>
                  </a:lnTo>
                  <a:lnTo>
                    <a:pt x="336" y="4302"/>
                  </a:lnTo>
                  <a:lnTo>
                    <a:pt x="340" y="4302"/>
                  </a:lnTo>
                  <a:lnTo>
                    <a:pt x="336" y="4302"/>
                  </a:lnTo>
                  <a:lnTo>
                    <a:pt x="333" y="4298"/>
                  </a:lnTo>
                  <a:lnTo>
                    <a:pt x="329" y="4298"/>
                  </a:lnTo>
                  <a:lnTo>
                    <a:pt x="333" y="4295"/>
                  </a:lnTo>
                  <a:lnTo>
                    <a:pt x="336" y="4295"/>
                  </a:lnTo>
                  <a:lnTo>
                    <a:pt x="350" y="4295"/>
                  </a:lnTo>
                  <a:lnTo>
                    <a:pt x="346" y="4264"/>
                  </a:lnTo>
                  <a:lnTo>
                    <a:pt x="31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3E0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R"/>
            </a:p>
          </p:txBody>
        </p:sp>
        <p:sp>
          <p:nvSpPr>
            <p:cNvPr id="191531" name="Freeform 47"/>
            <p:cNvSpPr>
              <a:spLocks noEditPoints="1"/>
            </p:cNvSpPr>
            <p:nvPr/>
          </p:nvSpPr>
          <p:spPr bwMode="auto">
            <a:xfrm>
              <a:off x="2367" y="2348"/>
              <a:ext cx="1239" cy="1304"/>
            </a:xfrm>
            <a:custGeom>
              <a:avLst/>
              <a:gdLst>
                <a:gd name="T0" fmla="*/ 1233 w 4958"/>
                <a:gd name="T1" fmla="*/ 1259 h 5217"/>
                <a:gd name="T2" fmla="*/ 1234 w 4958"/>
                <a:gd name="T3" fmla="*/ 1251 h 5217"/>
                <a:gd name="T4" fmla="*/ 1230 w 4958"/>
                <a:gd name="T5" fmla="*/ 1245 h 5217"/>
                <a:gd name="T6" fmla="*/ 1235 w 4958"/>
                <a:gd name="T7" fmla="*/ 1246 h 5217"/>
                <a:gd name="T8" fmla="*/ 1235 w 4958"/>
                <a:gd name="T9" fmla="*/ 1246 h 5217"/>
                <a:gd name="T10" fmla="*/ 1235 w 4958"/>
                <a:gd name="T11" fmla="*/ 1246 h 5217"/>
                <a:gd name="T12" fmla="*/ 1230 w 4958"/>
                <a:gd name="T13" fmla="*/ 1241 h 5217"/>
                <a:gd name="T14" fmla="*/ 1231 w 4958"/>
                <a:gd name="T15" fmla="*/ 1237 h 5217"/>
                <a:gd name="T16" fmla="*/ 1236 w 4958"/>
                <a:gd name="T17" fmla="*/ 1238 h 5217"/>
                <a:gd name="T18" fmla="*/ 1236 w 4958"/>
                <a:gd name="T19" fmla="*/ 1238 h 5217"/>
                <a:gd name="T20" fmla="*/ 1236 w 4958"/>
                <a:gd name="T21" fmla="*/ 1238 h 5217"/>
                <a:gd name="T22" fmla="*/ 1237 w 4958"/>
                <a:gd name="T23" fmla="*/ 1233 h 5217"/>
                <a:gd name="T24" fmla="*/ 1232 w 4958"/>
                <a:gd name="T25" fmla="*/ 1228 h 5217"/>
                <a:gd name="T26" fmla="*/ 1232 w 4958"/>
                <a:gd name="T27" fmla="*/ 1228 h 5217"/>
                <a:gd name="T28" fmla="*/ 1232 w 4958"/>
                <a:gd name="T29" fmla="*/ 1228 h 5217"/>
                <a:gd name="T30" fmla="*/ 1237 w 4958"/>
                <a:gd name="T31" fmla="*/ 1228 h 5217"/>
                <a:gd name="T32" fmla="*/ 1238 w 4958"/>
                <a:gd name="T33" fmla="*/ 1224 h 5217"/>
                <a:gd name="T34" fmla="*/ 1234 w 4958"/>
                <a:gd name="T35" fmla="*/ 1218 h 5217"/>
                <a:gd name="T36" fmla="*/ 1239 w 4958"/>
                <a:gd name="T37" fmla="*/ 1218 h 5217"/>
                <a:gd name="T38" fmla="*/ 1239 w 4958"/>
                <a:gd name="T39" fmla="*/ 1218 h 5217"/>
                <a:gd name="T40" fmla="*/ 1239 w 4958"/>
                <a:gd name="T41" fmla="*/ 1218 h 5217"/>
                <a:gd name="T42" fmla="*/ 1239 w 4958"/>
                <a:gd name="T43" fmla="*/ 1130 h 5217"/>
                <a:gd name="T44" fmla="*/ 1234 w 4958"/>
                <a:gd name="T45" fmla="*/ 1029 h 5217"/>
                <a:gd name="T46" fmla="*/ 1234 w 4958"/>
                <a:gd name="T47" fmla="*/ 1029 h 5217"/>
                <a:gd name="T48" fmla="*/ 1234 w 4958"/>
                <a:gd name="T49" fmla="*/ 1029 h 5217"/>
                <a:gd name="T50" fmla="*/ 1239 w 4958"/>
                <a:gd name="T51" fmla="*/ 903 h 5217"/>
                <a:gd name="T52" fmla="*/ 1239 w 4958"/>
                <a:gd name="T53" fmla="*/ 610 h 5217"/>
                <a:gd name="T54" fmla="*/ 1234 w 4958"/>
                <a:gd name="T55" fmla="*/ 459 h 5217"/>
                <a:gd name="T56" fmla="*/ 1234 w 4958"/>
                <a:gd name="T57" fmla="*/ 459 h 5217"/>
                <a:gd name="T58" fmla="*/ 1234 w 4958"/>
                <a:gd name="T59" fmla="*/ 459 h 5217"/>
                <a:gd name="T60" fmla="*/ 1239 w 4958"/>
                <a:gd name="T61" fmla="*/ 317 h 5217"/>
                <a:gd name="T62" fmla="*/ 1239 w 4958"/>
                <a:gd name="T63" fmla="*/ 93 h 5217"/>
                <a:gd name="T64" fmla="*/ 1234 w 4958"/>
                <a:gd name="T65" fmla="*/ 27 h 5217"/>
                <a:gd name="T66" fmla="*/ 1234 w 4958"/>
                <a:gd name="T67" fmla="*/ 27 h 5217"/>
                <a:gd name="T68" fmla="*/ 1234 w 4958"/>
                <a:gd name="T69" fmla="*/ 27 h 5217"/>
                <a:gd name="T70" fmla="*/ 1236 w 4958"/>
                <a:gd name="T71" fmla="*/ 3 h 5217"/>
                <a:gd name="T72" fmla="*/ 3 w 4958"/>
                <a:gd name="T73" fmla="*/ 61 h 5217"/>
                <a:gd name="T74" fmla="*/ 0 w 4958"/>
                <a:gd name="T75" fmla="*/ 61 h 5217"/>
                <a:gd name="T76" fmla="*/ 5 w 4958"/>
                <a:gd name="T77" fmla="*/ 63 h 5217"/>
                <a:gd name="T78" fmla="*/ 5 w 4958"/>
                <a:gd name="T79" fmla="*/ 63 h 5217"/>
                <a:gd name="T80" fmla="*/ 0 w 4958"/>
                <a:gd name="T81" fmla="*/ 96 h 5217"/>
                <a:gd name="T82" fmla="*/ 0 w 4958"/>
                <a:gd name="T83" fmla="*/ 96 h 5217"/>
                <a:gd name="T84" fmla="*/ 4 w 4958"/>
                <a:gd name="T85" fmla="*/ 316 h 5217"/>
                <a:gd name="T86" fmla="*/ 10 w 4958"/>
                <a:gd name="T87" fmla="*/ 316 h 5217"/>
                <a:gd name="T88" fmla="*/ 10 w 4958"/>
                <a:gd name="T89" fmla="*/ 316 h 5217"/>
                <a:gd name="T90" fmla="*/ 10 w 4958"/>
                <a:gd name="T91" fmla="*/ 316 h 5217"/>
                <a:gd name="T92" fmla="*/ 10 w 4958"/>
                <a:gd name="T93" fmla="*/ 477 h 5217"/>
                <a:gd name="T94" fmla="*/ 11 w 4958"/>
                <a:gd name="T95" fmla="*/ 653 h 5217"/>
                <a:gd name="T96" fmla="*/ 16 w 4958"/>
                <a:gd name="T97" fmla="*/ 652 h 5217"/>
                <a:gd name="T98" fmla="*/ 16 w 4958"/>
                <a:gd name="T99" fmla="*/ 653 h 5217"/>
                <a:gd name="T100" fmla="*/ 16 w 4958"/>
                <a:gd name="T101" fmla="*/ 653 h 5217"/>
                <a:gd name="T102" fmla="*/ 16 w 4958"/>
                <a:gd name="T103" fmla="*/ 832 h 5217"/>
                <a:gd name="T104" fmla="*/ 17 w 4958"/>
                <a:gd name="T105" fmla="*/ 1000 h 5217"/>
                <a:gd name="T106" fmla="*/ 17 w 4958"/>
                <a:gd name="T107" fmla="*/ 1000 h 5217"/>
                <a:gd name="T108" fmla="*/ 23 w 4958"/>
                <a:gd name="T109" fmla="*/ 1000 h 5217"/>
                <a:gd name="T110" fmla="*/ 23 w 4958"/>
                <a:gd name="T111" fmla="*/ 1000 h 5217"/>
                <a:gd name="T112" fmla="*/ 23 w 4958"/>
                <a:gd name="T113" fmla="*/ 1144 h 5217"/>
                <a:gd name="T114" fmla="*/ 24 w 4958"/>
                <a:gd name="T115" fmla="*/ 1250 h 5217"/>
                <a:gd name="T116" fmla="*/ 24 w 4958"/>
                <a:gd name="T117" fmla="*/ 1250 h 5217"/>
                <a:gd name="T118" fmla="*/ 30 w 4958"/>
                <a:gd name="T119" fmla="*/ 1249 h 5217"/>
                <a:gd name="T120" fmla="*/ 30 w 4958"/>
                <a:gd name="T121" fmla="*/ 1249 h 5217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4958"/>
                <a:gd name="T184" fmla="*/ 0 h 5217"/>
                <a:gd name="T185" fmla="*/ 4958 w 4958"/>
                <a:gd name="T186" fmla="*/ 5217 h 5217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4958" h="5217">
                  <a:moveTo>
                    <a:pt x="4913" y="5034"/>
                  </a:moveTo>
                  <a:lnTo>
                    <a:pt x="4916" y="5017"/>
                  </a:lnTo>
                  <a:lnTo>
                    <a:pt x="4937" y="5021"/>
                  </a:lnTo>
                  <a:lnTo>
                    <a:pt x="4933" y="5038"/>
                  </a:lnTo>
                  <a:lnTo>
                    <a:pt x="4913" y="5034"/>
                  </a:lnTo>
                  <a:close/>
                  <a:moveTo>
                    <a:pt x="4916" y="5017"/>
                  </a:moveTo>
                  <a:lnTo>
                    <a:pt x="4920" y="4999"/>
                  </a:lnTo>
                  <a:lnTo>
                    <a:pt x="4939" y="5003"/>
                  </a:lnTo>
                  <a:lnTo>
                    <a:pt x="4937" y="5021"/>
                  </a:lnTo>
                  <a:lnTo>
                    <a:pt x="4916" y="5017"/>
                  </a:lnTo>
                  <a:close/>
                  <a:moveTo>
                    <a:pt x="4920" y="4999"/>
                  </a:moveTo>
                  <a:lnTo>
                    <a:pt x="4922" y="4982"/>
                  </a:lnTo>
                  <a:lnTo>
                    <a:pt x="4943" y="4986"/>
                  </a:lnTo>
                  <a:lnTo>
                    <a:pt x="4939" y="5003"/>
                  </a:lnTo>
                  <a:lnTo>
                    <a:pt x="4920" y="4999"/>
                  </a:lnTo>
                  <a:close/>
                  <a:moveTo>
                    <a:pt x="4943" y="4985"/>
                  </a:moveTo>
                  <a:lnTo>
                    <a:pt x="4943" y="4986"/>
                  </a:lnTo>
                  <a:lnTo>
                    <a:pt x="4933" y="4985"/>
                  </a:lnTo>
                  <a:lnTo>
                    <a:pt x="4943" y="4985"/>
                  </a:lnTo>
                  <a:close/>
                  <a:moveTo>
                    <a:pt x="4922" y="4985"/>
                  </a:moveTo>
                  <a:lnTo>
                    <a:pt x="4922" y="4967"/>
                  </a:lnTo>
                  <a:lnTo>
                    <a:pt x="4943" y="4967"/>
                  </a:lnTo>
                  <a:lnTo>
                    <a:pt x="4943" y="4985"/>
                  </a:lnTo>
                  <a:lnTo>
                    <a:pt x="4922" y="4985"/>
                  </a:lnTo>
                  <a:close/>
                  <a:moveTo>
                    <a:pt x="4922" y="4967"/>
                  </a:moveTo>
                  <a:lnTo>
                    <a:pt x="4922" y="4966"/>
                  </a:lnTo>
                  <a:lnTo>
                    <a:pt x="4922" y="4965"/>
                  </a:lnTo>
                  <a:lnTo>
                    <a:pt x="4933" y="4967"/>
                  </a:lnTo>
                  <a:lnTo>
                    <a:pt x="4922" y="4967"/>
                  </a:lnTo>
                  <a:close/>
                  <a:moveTo>
                    <a:pt x="4922" y="4965"/>
                  </a:moveTo>
                  <a:lnTo>
                    <a:pt x="4926" y="4948"/>
                  </a:lnTo>
                  <a:lnTo>
                    <a:pt x="4947" y="4952"/>
                  </a:lnTo>
                  <a:lnTo>
                    <a:pt x="4943" y="4969"/>
                  </a:lnTo>
                  <a:lnTo>
                    <a:pt x="4922" y="4965"/>
                  </a:lnTo>
                  <a:close/>
                  <a:moveTo>
                    <a:pt x="4947" y="4952"/>
                  </a:moveTo>
                  <a:lnTo>
                    <a:pt x="4947" y="4952"/>
                  </a:lnTo>
                  <a:lnTo>
                    <a:pt x="4937" y="4949"/>
                  </a:lnTo>
                  <a:lnTo>
                    <a:pt x="4947" y="4952"/>
                  </a:lnTo>
                  <a:close/>
                  <a:moveTo>
                    <a:pt x="4926" y="4948"/>
                  </a:moveTo>
                  <a:lnTo>
                    <a:pt x="4930" y="4927"/>
                  </a:lnTo>
                  <a:lnTo>
                    <a:pt x="4950" y="4931"/>
                  </a:lnTo>
                  <a:lnTo>
                    <a:pt x="4947" y="4952"/>
                  </a:lnTo>
                  <a:lnTo>
                    <a:pt x="4926" y="4948"/>
                  </a:lnTo>
                  <a:close/>
                  <a:moveTo>
                    <a:pt x="4950" y="4929"/>
                  </a:moveTo>
                  <a:lnTo>
                    <a:pt x="4950" y="4929"/>
                  </a:lnTo>
                  <a:lnTo>
                    <a:pt x="4950" y="4931"/>
                  </a:lnTo>
                  <a:lnTo>
                    <a:pt x="4939" y="4929"/>
                  </a:lnTo>
                  <a:lnTo>
                    <a:pt x="4950" y="4929"/>
                  </a:lnTo>
                  <a:close/>
                  <a:moveTo>
                    <a:pt x="4930" y="4929"/>
                  </a:moveTo>
                  <a:lnTo>
                    <a:pt x="4930" y="4911"/>
                  </a:lnTo>
                  <a:lnTo>
                    <a:pt x="4950" y="4911"/>
                  </a:lnTo>
                  <a:lnTo>
                    <a:pt x="4950" y="4929"/>
                  </a:lnTo>
                  <a:lnTo>
                    <a:pt x="4930" y="4929"/>
                  </a:lnTo>
                  <a:close/>
                  <a:moveTo>
                    <a:pt x="4930" y="4911"/>
                  </a:moveTo>
                  <a:lnTo>
                    <a:pt x="4930" y="4911"/>
                  </a:lnTo>
                  <a:lnTo>
                    <a:pt x="4930" y="4910"/>
                  </a:lnTo>
                  <a:lnTo>
                    <a:pt x="4939" y="4911"/>
                  </a:lnTo>
                  <a:lnTo>
                    <a:pt x="4930" y="4911"/>
                  </a:lnTo>
                  <a:close/>
                  <a:moveTo>
                    <a:pt x="4930" y="4910"/>
                  </a:moveTo>
                  <a:lnTo>
                    <a:pt x="4933" y="4893"/>
                  </a:lnTo>
                  <a:lnTo>
                    <a:pt x="4954" y="4897"/>
                  </a:lnTo>
                  <a:lnTo>
                    <a:pt x="4950" y="4914"/>
                  </a:lnTo>
                  <a:lnTo>
                    <a:pt x="4930" y="4910"/>
                  </a:lnTo>
                  <a:close/>
                  <a:moveTo>
                    <a:pt x="4954" y="4895"/>
                  </a:moveTo>
                  <a:lnTo>
                    <a:pt x="4954" y="4897"/>
                  </a:lnTo>
                  <a:lnTo>
                    <a:pt x="4943" y="4894"/>
                  </a:lnTo>
                  <a:lnTo>
                    <a:pt x="4954" y="4895"/>
                  </a:lnTo>
                  <a:close/>
                  <a:moveTo>
                    <a:pt x="4933" y="4893"/>
                  </a:moveTo>
                  <a:lnTo>
                    <a:pt x="4937" y="4872"/>
                  </a:lnTo>
                  <a:lnTo>
                    <a:pt x="4958" y="4875"/>
                  </a:lnTo>
                  <a:lnTo>
                    <a:pt x="4954" y="4895"/>
                  </a:lnTo>
                  <a:lnTo>
                    <a:pt x="4933" y="4893"/>
                  </a:lnTo>
                  <a:close/>
                  <a:moveTo>
                    <a:pt x="4958" y="4873"/>
                  </a:moveTo>
                  <a:lnTo>
                    <a:pt x="4958" y="4874"/>
                  </a:lnTo>
                  <a:lnTo>
                    <a:pt x="4958" y="4875"/>
                  </a:lnTo>
                  <a:lnTo>
                    <a:pt x="4947" y="4873"/>
                  </a:lnTo>
                  <a:lnTo>
                    <a:pt x="4958" y="4873"/>
                  </a:lnTo>
                  <a:close/>
                  <a:moveTo>
                    <a:pt x="4937" y="4873"/>
                  </a:moveTo>
                  <a:lnTo>
                    <a:pt x="4937" y="4856"/>
                  </a:lnTo>
                  <a:lnTo>
                    <a:pt x="4958" y="4856"/>
                  </a:lnTo>
                  <a:lnTo>
                    <a:pt x="4958" y="4873"/>
                  </a:lnTo>
                  <a:lnTo>
                    <a:pt x="4937" y="4873"/>
                  </a:lnTo>
                  <a:close/>
                  <a:moveTo>
                    <a:pt x="4937" y="4856"/>
                  </a:moveTo>
                  <a:lnTo>
                    <a:pt x="4937" y="4520"/>
                  </a:lnTo>
                  <a:lnTo>
                    <a:pt x="4958" y="4520"/>
                  </a:lnTo>
                  <a:lnTo>
                    <a:pt x="4958" y="4856"/>
                  </a:lnTo>
                  <a:lnTo>
                    <a:pt x="4937" y="4856"/>
                  </a:lnTo>
                  <a:close/>
                  <a:moveTo>
                    <a:pt x="4937" y="4520"/>
                  </a:moveTo>
                  <a:lnTo>
                    <a:pt x="4937" y="4118"/>
                  </a:lnTo>
                  <a:lnTo>
                    <a:pt x="4958" y="4118"/>
                  </a:lnTo>
                  <a:lnTo>
                    <a:pt x="4958" y="4520"/>
                  </a:lnTo>
                  <a:lnTo>
                    <a:pt x="4937" y="4520"/>
                  </a:lnTo>
                  <a:close/>
                  <a:moveTo>
                    <a:pt x="4937" y="4118"/>
                  </a:moveTo>
                  <a:lnTo>
                    <a:pt x="4937" y="3612"/>
                  </a:lnTo>
                  <a:lnTo>
                    <a:pt x="4958" y="3612"/>
                  </a:lnTo>
                  <a:lnTo>
                    <a:pt x="4958" y="4118"/>
                  </a:lnTo>
                  <a:lnTo>
                    <a:pt x="4937" y="4118"/>
                  </a:lnTo>
                  <a:close/>
                  <a:moveTo>
                    <a:pt x="4937" y="3612"/>
                  </a:moveTo>
                  <a:lnTo>
                    <a:pt x="4937" y="3043"/>
                  </a:lnTo>
                  <a:lnTo>
                    <a:pt x="4958" y="3043"/>
                  </a:lnTo>
                  <a:lnTo>
                    <a:pt x="4958" y="3612"/>
                  </a:lnTo>
                  <a:lnTo>
                    <a:pt x="4937" y="3612"/>
                  </a:lnTo>
                  <a:close/>
                  <a:moveTo>
                    <a:pt x="4937" y="3043"/>
                  </a:moveTo>
                  <a:lnTo>
                    <a:pt x="4937" y="2440"/>
                  </a:lnTo>
                  <a:lnTo>
                    <a:pt x="4958" y="2440"/>
                  </a:lnTo>
                  <a:lnTo>
                    <a:pt x="4958" y="3043"/>
                  </a:lnTo>
                  <a:lnTo>
                    <a:pt x="4937" y="3043"/>
                  </a:lnTo>
                  <a:close/>
                  <a:moveTo>
                    <a:pt x="4937" y="2440"/>
                  </a:moveTo>
                  <a:lnTo>
                    <a:pt x="4937" y="1838"/>
                  </a:lnTo>
                  <a:lnTo>
                    <a:pt x="4958" y="1838"/>
                  </a:lnTo>
                  <a:lnTo>
                    <a:pt x="4958" y="2440"/>
                  </a:lnTo>
                  <a:lnTo>
                    <a:pt x="4937" y="2440"/>
                  </a:lnTo>
                  <a:close/>
                  <a:moveTo>
                    <a:pt x="4937" y="1838"/>
                  </a:moveTo>
                  <a:lnTo>
                    <a:pt x="4937" y="1269"/>
                  </a:lnTo>
                  <a:lnTo>
                    <a:pt x="4958" y="1269"/>
                  </a:lnTo>
                  <a:lnTo>
                    <a:pt x="4958" y="1838"/>
                  </a:lnTo>
                  <a:lnTo>
                    <a:pt x="4937" y="1838"/>
                  </a:lnTo>
                  <a:close/>
                  <a:moveTo>
                    <a:pt x="4937" y="1269"/>
                  </a:moveTo>
                  <a:lnTo>
                    <a:pt x="4937" y="770"/>
                  </a:lnTo>
                  <a:lnTo>
                    <a:pt x="4958" y="770"/>
                  </a:lnTo>
                  <a:lnTo>
                    <a:pt x="4958" y="1269"/>
                  </a:lnTo>
                  <a:lnTo>
                    <a:pt x="4937" y="1269"/>
                  </a:lnTo>
                  <a:close/>
                  <a:moveTo>
                    <a:pt x="4937" y="770"/>
                  </a:moveTo>
                  <a:lnTo>
                    <a:pt x="4937" y="372"/>
                  </a:lnTo>
                  <a:lnTo>
                    <a:pt x="4958" y="372"/>
                  </a:lnTo>
                  <a:lnTo>
                    <a:pt x="4958" y="770"/>
                  </a:lnTo>
                  <a:lnTo>
                    <a:pt x="4937" y="770"/>
                  </a:lnTo>
                  <a:close/>
                  <a:moveTo>
                    <a:pt x="4937" y="372"/>
                  </a:moveTo>
                  <a:lnTo>
                    <a:pt x="4937" y="108"/>
                  </a:lnTo>
                  <a:lnTo>
                    <a:pt x="4958" y="108"/>
                  </a:lnTo>
                  <a:lnTo>
                    <a:pt x="4958" y="372"/>
                  </a:lnTo>
                  <a:lnTo>
                    <a:pt x="4937" y="372"/>
                  </a:lnTo>
                  <a:close/>
                  <a:moveTo>
                    <a:pt x="4937" y="108"/>
                  </a:moveTo>
                  <a:lnTo>
                    <a:pt x="4937" y="11"/>
                  </a:lnTo>
                  <a:lnTo>
                    <a:pt x="4958" y="11"/>
                  </a:lnTo>
                  <a:lnTo>
                    <a:pt x="4958" y="108"/>
                  </a:lnTo>
                  <a:lnTo>
                    <a:pt x="4937" y="108"/>
                  </a:lnTo>
                  <a:close/>
                  <a:moveTo>
                    <a:pt x="4946" y="0"/>
                  </a:moveTo>
                  <a:lnTo>
                    <a:pt x="4958" y="0"/>
                  </a:lnTo>
                  <a:lnTo>
                    <a:pt x="4958" y="11"/>
                  </a:lnTo>
                  <a:lnTo>
                    <a:pt x="4947" y="11"/>
                  </a:lnTo>
                  <a:lnTo>
                    <a:pt x="4946" y="0"/>
                  </a:lnTo>
                  <a:close/>
                  <a:moveTo>
                    <a:pt x="4947" y="21"/>
                  </a:moveTo>
                  <a:lnTo>
                    <a:pt x="11" y="264"/>
                  </a:lnTo>
                  <a:lnTo>
                    <a:pt x="11" y="243"/>
                  </a:lnTo>
                  <a:lnTo>
                    <a:pt x="4946" y="0"/>
                  </a:lnTo>
                  <a:lnTo>
                    <a:pt x="4947" y="21"/>
                  </a:lnTo>
                  <a:close/>
                  <a:moveTo>
                    <a:pt x="0" y="254"/>
                  </a:moveTo>
                  <a:lnTo>
                    <a:pt x="0" y="243"/>
                  </a:lnTo>
                  <a:lnTo>
                    <a:pt x="11" y="243"/>
                  </a:lnTo>
                  <a:lnTo>
                    <a:pt x="11" y="254"/>
                  </a:lnTo>
                  <a:lnTo>
                    <a:pt x="0" y="254"/>
                  </a:lnTo>
                  <a:close/>
                  <a:moveTo>
                    <a:pt x="22" y="254"/>
                  </a:moveTo>
                  <a:lnTo>
                    <a:pt x="22" y="385"/>
                  </a:lnTo>
                  <a:lnTo>
                    <a:pt x="0" y="385"/>
                  </a:lnTo>
                  <a:lnTo>
                    <a:pt x="0" y="254"/>
                  </a:lnTo>
                  <a:lnTo>
                    <a:pt x="22" y="254"/>
                  </a:lnTo>
                  <a:close/>
                  <a:moveTo>
                    <a:pt x="0" y="385"/>
                  </a:moveTo>
                  <a:lnTo>
                    <a:pt x="0" y="385"/>
                  </a:lnTo>
                  <a:lnTo>
                    <a:pt x="11" y="385"/>
                  </a:lnTo>
                  <a:lnTo>
                    <a:pt x="0" y="385"/>
                  </a:lnTo>
                  <a:close/>
                  <a:moveTo>
                    <a:pt x="22" y="385"/>
                  </a:moveTo>
                  <a:lnTo>
                    <a:pt x="28" y="738"/>
                  </a:lnTo>
                  <a:lnTo>
                    <a:pt x="7" y="740"/>
                  </a:lnTo>
                  <a:lnTo>
                    <a:pt x="0" y="385"/>
                  </a:lnTo>
                  <a:lnTo>
                    <a:pt x="22" y="385"/>
                  </a:lnTo>
                  <a:close/>
                  <a:moveTo>
                    <a:pt x="28" y="738"/>
                  </a:moveTo>
                  <a:lnTo>
                    <a:pt x="39" y="1265"/>
                  </a:lnTo>
                  <a:lnTo>
                    <a:pt x="18" y="1266"/>
                  </a:lnTo>
                  <a:lnTo>
                    <a:pt x="7" y="740"/>
                  </a:lnTo>
                  <a:lnTo>
                    <a:pt x="28" y="738"/>
                  </a:lnTo>
                  <a:close/>
                  <a:moveTo>
                    <a:pt x="39" y="1265"/>
                  </a:moveTo>
                  <a:lnTo>
                    <a:pt x="39" y="1265"/>
                  </a:lnTo>
                  <a:lnTo>
                    <a:pt x="28" y="1265"/>
                  </a:lnTo>
                  <a:lnTo>
                    <a:pt x="39" y="1265"/>
                  </a:lnTo>
                  <a:close/>
                  <a:moveTo>
                    <a:pt x="39" y="1265"/>
                  </a:moveTo>
                  <a:lnTo>
                    <a:pt x="49" y="1906"/>
                  </a:lnTo>
                  <a:lnTo>
                    <a:pt x="28" y="1907"/>
                  </a:lnTo>
                  <a:lnTo>
                    <a:pt x="18" y="1266"/>
                  </a:lnTo>
                  <a:lnTo>
                    <a:pt x="39" y="1265"/>
                  </a:lnTo>
                  <a:close/>
                  <a:moveTo>
                    <a:pt x="28" y="1907"/>
                  </a:moveTo>
                  <a:lnTo>
                    <a:pt x="28" y="1907"/>
                  </a:lnTo>
                  <a:lnTo>
                    <a:pt x="39" y="1907"/>
                  </a:lnTo>
                  <a:lnTo>
                    <a:pt x="28" y="1907"/>
                  </a:lnTo>
                  <a:close/>
                  <a:moveTo>
                    <a:pt x="49" y="1906"/>
                  </a:moveTo>
                  <a:lnTo>
                    <a:pt x="64" y="2614"/>
                  </a:lnTo>
                  <a:lnTo>
                    <a:pt x="43" y="2614"/>
                  </a:lnTo>
                  <a:lnTo>
                    <a:pt x="28" y="1907"/>
                  </a:lnTo>
                  <a:lnTo>
                    <a:pt x="49" y="1906"/>
                  </a:lnTo>
                  <a:close/>
                  <a:moveTo>
                    <a:pt x="64" y="2614"/>
                  </a:moveTo>
                  <a:lnTo>
                    <a:pt x="64" y="2610"/>
                  </a:lnTo>
                  <a:lnTo>
                    <a:pt x="64" y="2614"/>
                  </a:lnTo>
                  <a:lnTo>
                    <a:pt x="53" y="2614"/>
                  </a:lnTo>
                  <a:lnTo>
                    <a:pt x="64" y="2614"/>
                  </a:lnTo>
                  <a:close/>
                  <a:moveTo>
                    <a:pt x="64" y="2614"/>
                  </a:moveTo>
                  <a:lnTo>
                    <a:pt x="77" y="3327"/>
                  </a:lnTo>
                  <a:lnTo>
                    <a:pt x="56" y="3328"/>
                  </a:lnTo>
                  <a:lnTo>
                    <a:pt x="43" y="2614"/>
                  </a:lnTo>
                  <a:lnTo>
                    <a:pt x="64" y="2614"/>
                  </a:lnTo>
                  <a:close/>
                  <a:moveTo>
                    <a:pt x="56" y="3328"/>
                  </a:moveTo>
                  <a:lnTo>
                    <a:pt x="56" y="3328"/>
                  </a:lnTo>
                  <a:lnTo>
                    <a:pt x="66" y="3327"/>
                  </a:lnTo>
                  <a:lnTo>
                    <a:pt x="56" y="3328"/>
                  </a:lnTo>
                  <a:close/>
                  <a:moveTo>
                    <a:pt x="77" y="3327"/>
                  </a:moveTo>
                  <a:lnTo>
                    <a:pt x="91" y="3999"/>
                  </a:lnTo>
                  <a:lnTo>
                    <a:pt x="70" y="4001"/>
                  </a:lnTo>
                  <a:lnTo>
                    <a:pt x="56" y="3328"/>
                  </a:lnTo>
                  <a:lnTo>
                    <a:pt x="77" y="3327"/>
                  </a:lnTo>
                  <a:close/>
                  <a:moveTo>
                    <a:pt x="70" y="4001"/>
                  </a:moveTo>
                  <a:lnTo>
                    <a:pt x="70" y="4001"/>
                  </a:lnTo>
                  <a:lnTo>
                    <a:pt x="81" y="3999"/>
                  </a:lnTo>
                  <a:lnTo>
                    <a:pt x="70" y="4001"/>
                  </a:lnTo>
                  <a:close/>
                  <a:moveTo>
                    <a:pt x="91" y="3999"/>
                  </a:moveTo>
                  <a:lnTo>
                    <a:pt x="104" y="4575"/>
                  </a:lnTo>
                  <a:lnTo>
                    <a:pt x="85" y="4576"/>
                  </a:lnTo>
                  <a:lnTo>
                    <a:pt x="70" y="4001"/>
                  </a:lnTo>
                  <a:lnTo>
                    <a:pt x="91" y="3999"/>
                  </a:lnTo>
                  <a:close/>
                  <a:moveTo>
                    <a:pt x="85" y="4576"/>
                  </a:moveTo>
                  <a:lnTo>
                    <a:pt x="85" y="4576"/>
                  </a:lnTo>
                  <a:lnTo>
                    <a:pt x="94" y="4575"/>
                  </a:lnTo>
                  <a:lnTo>
                    <a:pt x="85" y="4576"/>
                  </a:lnTo>
                  <a:close/>
                  <a:moveTo>
                    <a:pt x="104" y="4575"/>
                  </a:moveTo>
                  <a:lnTo>
                    <a:pt x="119" y="4998"/>
                  </a:lnTo>
                  <a:lnTo>
                    <a:pt x="98" y="4999"/>
                  </a:lnTo>
                  <a:lnTo>
                    <a:pt x="85" y="4576"/>
                  </a:lnTo>
                  <a:lnTo>
                    <a:pt x="104" y="4575"/>
                  </a:lnTo>
                  <a:close/>
                  <a:moveTo>
                    <a:pt x="98" y="4999"/>
                  </a:moveTo>
                  <a:lnTo>
                    <a:pt x="98" y="4999"/>
                  </a:lnTo>
                  <a:lnTo>
                    <a:pt x="108" y="4998"/>
                  </a:lnTo>
                  <a:lnTo>
                    <a:pt x="98" y="4999"/>
                  </a:lnTo>
                  <a:close/>
                  <a:moveTo>
                    <a:pt x="119" y="4998"/>
                  </a:moveTo>
                  <a:lnTo>
                    <a:pt x="129" y="5216"/>
                  </a:lnTo>
                  <a:lnTo>
                    <a:pt x="108" y="5217"/>
                  </a:lnTo>
                  <a:lnTo>
                    <a:pt x="98" y="4999"/>
                  </a:lnTo>
                  <a:lnTo>
                    <a:pt x="119" y="4998"/>
                  </a:lnTo>
                  <a:close/>
                </a:path>
              </a:pathLst>
            </a:custGeom>
            <a:solidFill>
              <a:srgbClr val="1315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R"/>
            </a:p>
          </p:txBody>
        </p:sp>
        <p:sp>
          <p:nvSpPr>
            <p:cNvPr id="191532" name="Freeform 48"/>
            <p:cNvSpPr>
              <a:spLocks/>
            </p:cNvSpPr>
            <p:nvPr/>
          </p:nvSpPr>
          <p:spPr bwMode="auto">
            <a:xfrm>
              <a:off x="2676" y="2650"/>
              <a:ext cx="122" cy="1220"/>
            </a:xfrm>
            <a:custGeom>
              <a:avLst/>
              <a:gdLst>
                <a:gd name="T0" fmla="*/ 65 w 486"/>
                <a:gd name="T1" fmla="*/ 1170 h 4879"/>
                <a:gd name="T2" fmla="*/ 66 w 486"/>
                <a:gd name="T3" fmla="*/ 1170 h 4879"/>
                <a:gd name="T4" fmla="*/ 68 w 486"/>
                <a:gd name="T5" fmla="*/ 1173 h 4879"/>
                <a:gd name="T6" fmla="*/ 71 w 486"/>
                <a:gd name="T7" fmla="*/ 1176 h 4879"/>
                <a:gd name="T8" fmla="*/ 74 w 486"/>
                <a:gd name="T9" fmla="*/ 1180 h 4879"/>
                <a:gd name="T10" fmla="*/ 79 w 486"/>
                <a:gd name="T11" fmla="*/ 1185 h 4879"/>
                <a:gd name="T12" fmla="*/ 85 w 486"/>
                <a:gd name="T13" fmla="*/ 1191 h 4879"/>
                <a:gd name="T14" fmla="*/ 92 w 486"/>
                <a:gd name="T15" fmla="*/ 1198 h 4879"/>
                <a:gd name="T16" fmla="*/ 100 w 486"/>
                <a:gd name="T17" fmla="*/ 1205 h 4879"/>
                <a:gd name="T18" fmla="*/ 109 w 486"/>
                <a:gd name="T19" fmla="*/ 1212 h 4879"/>
                <a:gd name="T20" fmla="*/ 119 w 486"/>
                <a:gd name="T21" fmla="*/ 1220 h 4879"/>
                <a:gd name="T22" fmla="*/ 122 w 486"/>
                <a:gd name="T23" fmla="*/ 1220 h 4879"/>
                <a:gd name="T24" fmla="*/ 122 w 486"/>
                <a:gd name="T25" fmla="*/ 65 h 4879"/>
                <a:gd name="T26" fmla="*/ 119 w 486"/>
                <a:gd name="T27" fmla="*/ 50 h 4879"/>
                <a:gd name="T28" fmla="*/ 109 w 486"/>
                <a:gd name="T29" fmla="*/ 43 h 4879"/>
                <a:gd name="T30" fmla="*/ 100 w 486"/>
                <a:gd name="T31" fmla="*/ 36 h 4879"/>
                <a:gd name="T32" fmla="*/ 92 w 486"/>
                <a:gd name="T33" fmla="*/ 29 h 4879"/>
                <a:gd name="T34" fmla="*/ 85 w 486"/>
                <a:gd name="T35" fmla="*/ 22 h 4879"/>
                <a:gd name="T36" fmla="*/ 79 w 486"/>
                <a:gd name="T37" fmla="*/ 16 h 4879"/>
                <a:gd name="T38" fmla="*/ 74 w 486"/>
                <a:gd name="T39" fmla="*/ 10 h 4879"/>
                <a:gd name="T40" fmla="*/ 71 w 486"/>
                <a:gd name="T41" fmla="*/ 6 h 4879"/>
                <a:gd name="T42" fmla="*/ 68 w 486"/>
                <a:gd name="T43" fmla="*/ 3 h 4879"/>
                <a:gd name="T44" fmla="*/ 66 w 486"/>
                <a:gd name="T45" fmla="*/ 1 h 4879"/>
                <a:gd name="T46" fmla="*/ 65 w 486"/>
                <a:gd name="T47" fmla="*/ 0 h 4879"/>
                <a:gd name="T48" fmla="*/ 65 w 486"/>
                <a:gd name="T49" fmla="*/ 1 h 4879"/>
                <a:gd name="T50" fmla="*/ 65 w 486"/>
                <a:gd name="T51" fmla="*/ 3 h 4879"/>
                <a:gd name="T52" fmla="*/ 64 w 486"/>
                <a:gd name="T53" fmla="*/ 5 h 4879"/>
                <a:gd name="T54" fmla="*/ 62 w 486"/>
                <a:gd name="T55" fmla="*/ 8 h 4879"/>
                <a:gd name="T56" fmla="*/ 57 w 486"/>
                <a:gd name="T57" fmla="*/ 11 h 4879"/>
                <a:gd name="T58" fmla="*/ 52 w 486"/>
                <a:gd name="T59" fmla="*/ 15 h 4879"/>
                <a:gd name="T60" fmla="*/ 44 w 486"/>
                <a:gd name="T61" fmla="*/ 18 h 4879"/>
                <a:gd name="T62" fmla="*/ 35 w 486"/>
                <a:gd name="T63" fmla="*/ 22 h 4879"/>
                <a:gd name="T64" fmla="*/ 22 w 486"/>
                <a:gd name="T65" fmla="*/ 25 h 4879"/>
                <a:gd name="T66" fmla="*/ 5 w 486"/>
                <a:gd name="T67" fmla="*/ 28 h 4879"/>
                <a:gd name="T68" fmla="*/ 0 w 486"/>
                <a:gd name="T69" fmla="*/ 22 h 4879"/>
                <a:gd name="T70" fmla="*/ 0 w 486"/>
                <a:gd name="T71" fmla="*/ 1191 h 4879"/>
                <a:gd name="T72" fmla="*/ 5 w 486"/>
                <a:gd name="T73" fmla="*/ 1197 h 4879"/>
                <a:gd name="T74" fmla="*/ 65 w 486"/>
                <a:gd name="T75" fmla="*/ 1170 h 487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486"/>
                <a:gd name="T115" fmla="*/ 0 h 4879"/>
                <a:gd name="T116" fmla="*/ 486 w 486"/>
                <a:gd name="T117" fmla="*/ 4879 h 4879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486" h="4879">
                  <a:moveTo>
                    <a:pt x="260" y="4679"/>
                  </a:moveTo>
                  <a:lnTo>
                    <a:pt x="264" y="4681"/>
                  </a:lnTo>
                  <a:lnTo>
                    <a:pt x="270" y="4692"/>
                  </a:lnTo>
                  <a:lnTo>
                    <a:pt x="281" y="4702"/>
                  </a:lnTo>
                  <a:lnTo>
                    <a:pt x="295" y="4719"/>
                  </a:lnTo>
                  <a:lnTo>
                    <a:pt x="315" y="4740"/>
                  </a:lnTo>
                  <a:lnTo>
                    <a:pt x="340" y="4765"/>
                  </a:lnTo>
                  <a:lnTo>
                    <a:pt x="368" y="4793"/>
                  </a:lnTo>
                  <a:lnTo>
                    <a:pt x="399" y="4820"/>
                  </a:lnTo>
                  <a:lnTo>
                    <a:pt x="433" y="4848"/>
                  </a:lnTo>
                  <a:lnTo>
                    <a:pt x="475" y="4879"/>
                  </a:lnTo>
                  <a:lnTo>
                    <a:pt x="486" y="4879"/>
                  </a:lnTo>
                  <a:lnTo>
                    <a:pt x="486" y="259"/>
                  </a:lnTo>
                  <a:lnTo>
                    <a:pt x="475" y="201"/>
                  </a:lnTo>
                  <a:lnTo>
                    <a:pt x="433" y="170"/>
                  </a:lnTo>
                  <a:lnTo>
                    <a:pt x="399" y="142"/>
                  </a:lnTo>
                  <a:lnTo>
                    <a:pt x="368" y="114"/>
                  </a:lnTo>
                  <a:lnTo>
                    <a:pt x="340" y="87"/>
                  </a:lnTo>
                  <a:lnTo>
                    <a:pt x="315" y="62"/>
                  </a:lnTo>
                  <a:lnTo>
                    <a:pt x="295" y="41"/>
                  </a:lnTo>
                  <a:lnTo>
                    <a:pt x="281" y="24"/>
                  </a:lnTo>
                  <a:lnTo>
                    <a:pt x="270" y="13"/>
                  </a:lnTo>
                  <a:lnTo>
                    <a:pt x="264" y="3"/>
                  </a:lnTo>
                  <a:lnTo>
                    <a:pt x="260" y="0"/>
                  </a:lnTo>
                  <a:lnTo>
                    <a:pt x="260" y="3"/>
                  </a:lnTo>
                  <a:lnTo>
                    <a:pt x="260" y="11"/>
                  </a:lnTo>
                  <a:lnTo>
                    <a:pt x="253" y="20"/>
                  </a:lnTo>
                  <a:lnTo>
                    <a:pt x="247" y="30"/>
                  </a:lnTo>
                  <a:lnTo>
                    <a:pt x="228" y="45"/>
                  </a:lnTo>
                  <a:lnTo>
                    <a:pt x="209" y="58"/>
                  </a:lnTo>
                  <a:lnTo>
                    <a:pt x="177" y="72"/>
                  </a:lnTo>
                  <a:lnTo>
                    <a:pt x="139" y="87"/>
                  </a:lnTo>
                  <a:lnTo>
                    <a:pt x="86" y="100"/>
                  </a:lnTo>
                  <a:lnTo>
                    <a:pt x="21" y="110"/>
                  </a:lnTo>
                  <a:lnTo>
                    <a:pt x="0" y="87"/>
                  </a:lnTo>
                  <a:lnTo>
                    <a:pt x="0" y="4765"/>
                  </a:lnTo>
                  <a:lnTo>
                    <a:pt x="21" y="4789"/>
                  </a:lnTo>
                  <a:lnTo>
                    <a:pt x="260" y="4679"/>
                  </a:lnTo>
                  <a:close/>
                </a:path>
              </a:pathLst>
            </a:custGeom>
            <a:solidFill>
              <a:srgbClr val="BCA3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R"/>
            </a:p>
          </p:txBody>
        </p:sp>
        <p:sp>
          <p:nvSpPr>
            <p:cNvPr id="191533" name="Freeform 49"/>
            <p:cNvSpPr>
              <a:spLocks noEditPoints="1"/>
            </p:cNvSpPr>
            <p:nvPr/>
          </p:nvSpPr>
          <p:spPr bwMode="auto">
            <a:xfrm>
              <a:off x="2366" y="2411"/>
              <a:ext cx="32" cy="1243"/>
            </a:xfrm>
            <a:custGeom>
              <a:avLst/>
              <a:gdLst>
                <a:gd name="T0" fmla="*/ 24 w 127"/>
                <a:gd name="T1" fmla="*/ 1189 h 4974"/>
                <a:gd name="T2" fmla="*/ 32 w 127"/>
                <a:gd name="T3" fmla="*/ 1243 h 4974"/>
                <a:gd name="T4" fmla="*/ 24 w 127"/>
                <a:gd name="T5" fmla="*/ 1189 h 4974"/>
                <a:gd name="T6" fmla="*/ 24 w 127"/>
                <a:gd name="T7" fmla="*/ 1189 h 4974"/>
                <a:gd name="T8" fmla="*/ 24 w 127"/>
                <a:gd name="T9" fmla="*/ 1189 h 4974"/>
                <a:gd name="T10" fmla="*/ 21 w 127"/>
                <a:gd name="T11" fmla="*/ 1083 h 4974"/>
                <a:gd name="T12" fmla="*/ 29 w 127"/>
                <a:gd name="T13" fmla="*/ 1188 h 4974"/>
                <a:gd name="T14" fmla="*/ 21 w 127"/>
                <a:gd name="T15" fmla="*/ 1083 h 4974"/>
                <a:gd name="T16" fmla="*/ 21 w 127"/>
                <a:gd name="T17" fmla="*/ 1083 h 4974"/>
                <a:gd name="T18" fmla="*/ 21 w 127"/>
                <a:gd name="T19" fmla="*/ 1083 h 4974"/>
                <a:gd name="T20" fmla="*/ 17 w 127"/>
                <a:gd name="T21" fmla="*/ 940 h 4974"/>
                <a:gd name="T22" fmla="*/ 26 w 127"/>
                <a:gd name="T23" fmla="*/ 1082 h 4974"/>
                <a:gd name="T24" fmla="*/ 17 w 127"/>
                <a:gd name="T25" fmla="*/ 940 h 4974"/>
                <a:gd name="T26" fmla="*/ 17 w 127"/>
                <a:gd name="T27" fmla="*/ 940 h 4974"/>
                <a:gd name="T28" fmla="*/ 17 w 127"/>
                <a:gd name="T29" fmla="*/ 940 h 4974"/>
                <a:gd name="T30" fmla="*/ 14 w 127"/>
                <a:gd name="T31" fmla="*/ 772 h 4974"/>
                <a:gd name="T32" fmla="*/ 22 w 127"/>
                <a:gd name="T33" fmla="*/ 940 h 4974"/>
                <a:gd name="T34" fmla="*/ 19 w 127"/>
                <a:gd name="T35" fmla="*/ 771 h 4974"/>
                <a:gd name="T36" fmla="*/ 19 w 127"/>
                <a:gd name="T37" fmla="*/ 771 h 4974"/>
                <a:gd name="T38" fmla="*/ 19 w 127"/>
                <a:gd name="T39" fmla="*/ 771 h 4974"/>
                <a:gd name="T40" fmla="*/ 10 w 127"/>
                <a:gd name="T41" fmla="*/ 592 h 4974"/>
                <a:gd name="T42" fmla="*/ 19 w 127"/>
                <a:gd name="T43" fmla="*/ 771 h 4974"/>
                <a:gd name="T44" fmla="*/ 10 w 127"/>
                <a:gd name="T45" fmla="*/ 592 h 4974"/>
                <a:gd name="T46" fmla="*/ 10 w 127"/>
                <a:gd name="T47" fmla="*/ 592 h 4974"/>
                <a:gd name="T48" fmla="*/ 10 w 127"/>
                <a:gd name="T49" fmla="*/ 592 h 4974"/>
                <a:gd name="T50" fmla="*/ 7 w 127"/>
                <a:gd name="T51" fmla="*/ 417 h 4974"/>
                <a:gd name="T52" fmla="*/ 15 w 127"/>
                <a:gd name="T53" fmla="*/ 592 h 4974"/>
                <a:gd name="T54" fmla="*/ 12 w 127"/>
                <a:gd name="T55" fmla="*/ 416 h 4974"/>
                <a:gd name="T56" fmla="*/ 12 w 127"/>
                <a:gd name="T57" fmla="*/ 416 h 4974"/>
                <a:gd name="T58" fmla="*/ 12 w 127"/>
                <a:gd name="T59" fmla="*/ 416 h 4974"/>
                <a:gd name="T60" fmla="*/ 3 w 127"/>
                <a:gd name="T61" fmla="*/ 256 h 4974"/>
                <a:gd name="T62" fmla="*/ 12 w 127"/>
                <a:gd name="T63" fmla="*/ 416 h 4974"/>
                <a:gd name="T64" fmla="*/ 3 w 127"/>
                <a:gd name="T65" fmla="*/ 256 h 4974"/>
                <a:gd name="T66" fmla="*/ 3 w 127"/>
                <a:gd name="T67" fmla="*/ 256 h 4974"/>
                <a:gd name="T68" fmla="*/ 3 w 127"/>
                <a:gd name="T69" fmla="*/ 256 h 4974"/>
                <a:gd name="T70" fmla="*/ 2 w 127"/>
                <a:gd name="T71" fmla="*/ 124 h 4974"/>
                <a:gd name="T72" fmla="*/ 9 w 127"/>
                <a:gd name="T73" fmla="*/ 256 h 4974"/>
                <a:gd name="T74" fmla="*/ 7 w 127"/>
                <a:gd name="T75" fmla="*/ 124 h 4974"/>
                <a:gd name="T76" fmla="*/ 7 w 127"/>
                <a:gd name="T77" fmla="*/ 124 h 4974"/>
                <a:gd name="T78" fmla="*/ 7 w 127"/>
                <a:gd name="T79" fmla="*/ 124 h 4974"/>
                <a:gd name="T80" fmla="*/ 0 w 127"/>
                <a:gd name="T81" fmla="*/ 36 h 4974"/>
                <a:gd name="T82" fmla="*/ 7 w 127"/>
                <a:gd name="T83" fmla="*/ 124 h 4974"/>
                <a:gd name="T84" fmla="*/ 0 w 127"/>
                <a:gd name="T85" fmla="*/ 36 h 4974"/>
                <a:gd name="T86" fmla="*/ 2 w 127"/>
                <a:gd name="T87" fmla="*/ 35 h 4974"/>
                <a:gd name="T88" fmla="*/ 0 w 127"/>
                <a:gd name="T89" fmla="*/ 35 h 4974"/>
                <a:gd name="T90" fmla="*/ 5 w 127"/>
                <a:gd name="T91" fmla="*/ 2 h 4974"/>
                <a:gd name="T92" fmla="*/ 0 w 127"/>
                <a:gd name="T93" fmla="*/ 35 h 4974"/>
                <a:gd name="T94" fmla="*/ 0 w 127"/>
                <a:gd name="T95" fmla="*/ 0 h 4974"/>
                <a:gd name="T96" fmla="*/ 2 w 127"/>
                <a:gd name="T97" fmla="*/ 2 h 4974"/>
                <a:gd name="T98" fmla="*/ 2 w 127"/>
                <a:gd name="T99" fmla="*/ 0 h 4974"/>
                <a:gd name="T100" fmla="*/ 7 w 127"/>
                <a:gd name="T101" fmla="*/ 5 h 4974"/>
                <a:gd name="T102" fmla="*/ 2 w 127"/>
                <a:gd name="T103" fmla="*/ 0 h 4974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27"/>
                <a:gd name="T157" fmla="*/ 0 h 4974"/>
                <a:gd name="T158" fmla="*/ 127 w 127"/>
                <a:gd name="T159" fmla="*/ 4974 h 4974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27" h="4974">
                  <a:moveTo>
                    <a:pt x="106" y="4974"/>
                  </a:moveTo>
                  <a:lnTo>
                    <a:pt x="96" y="4756"/>
                  </a:lnTo>
                  <a:lnTo>
                    <a:pt x="117" y="4754"/>
                  </a:lnTo>
                  <a:lnTo>
                    <a:pt x="127" y="4972"/>
                  </a:lnTo>
                  <a:lnTo>
                    <a:pt x="106" y="4974"/>
                  </a:lnTo>
                  <a:close/>
                  <a:moveTo>
                    <a:pt x="96" y="4756"/>
                  </a:moveTo>
                  <a:lnTo>
                    <a:pt x="96" y="4756"/>
                  </a:lnTo>
                  <a:lnTo>
                    <a:pt x="106" y="4756"/>
                  </a:lnTo>
                  <a:lnTo>
                    <a:pt x="96" y="4756"/>
                  </a:lnTo>
                  <a:close/>
                  <a:moveTo>
                    <a:pt x="96" y="4756"/>
                  </a:moveTo>
                  <a:lnTo>
                    <a:pt x="83" y="4333"/>
                  </a:lnTo>
                  <a:lnTo>
                    <a:pt x="104" y="4331"/>
                  </a:lnTo>
                  <a:lnTo>
                    <a:pt x="117" y="4754"/>
                  </a:lnTo>
                  <a:lnTo>
                    <a:pt x="96" y="4756"/>
                  </a:lnTo>
                  <a:close/>
                  <a:moveTo>
                    <a:pt x="83" y="4333"/>
                  </a:moveTo>
                  <a:lnTo>
                    <a:pt x="83" y="4333"/>
                  </a:lnTo>
                  <a:lnTo>
                    <a:pt x="93" y="4333"/>
                  </a:lnTo>
                  <a:lnTo>
                    <a:pt x="83" y="4333"/>
                  </a:lnTo>
                  <a:close/>
                  <a:moveTo>
                    <a:pt x="83" y="4333"/>
                  </a:moveTo>
                  <a:lnTo>
                    <a:pt x="68" y="3760"/>
                  </a:lnTo>
                  <a:lnTo>
                    <a:pt x="89" y="3760"/>
                  </a:lnTo>
                  <a:lnTo>
                    <a:pt x="104" y="4331"/>
                  </a:lnTo>
                  <a:lnTo>
                    <a:pt x="83" y="4333"/>
                  </a:lnTo>
                  <a:close/>
                  <a:moveTo>
                    <a:pt x="68" y="3760"/>
                  </a:moveTo>
                  <a:lnTo>
                    <a:pt x="68" y="3761"/>
                  </a:lnTo>
                  <a:lnTo>
                    <a:pt x="68" y="3760"/>
                  </a:lnTo>
                  <a:lnTo>
                    <a:pt x="79" y="3760"/>
                  </a:lnTo>
                  <a:lnTo>
                    <a:pt x="68" y="3760"/>
                  </a:lnTo>
                  <a:close/>
                  <a:moveTo>
                    <a:pt x="68" y="3760"/>
                  </a:moveTo>
                  <a:lnTo>
                    <a:pt x="55" y="3089"/>
                  </a:lnTo>
                  <a:lnTo>
                    <a:pt x="76" y="3087"/>
                  </a:lnTo>
                  <a:lnTo>
                    <a:pt x="89" y="3760"/>
                  </a:lnTo>
                  <a:lnTo>
                    <a:pt x="68" y="3760"/>
                  </a:lnTo>
                  <a:close/>
                  <a:moveTo>
                    <a:pt x="76" y="3087"/>
                  </a:moveTo>
                  <a:lnTo>
                    <a:pt x="76" y="3087"/>
                  </a:lnTo>
                  <a:lnTo>
                    <a:pt x="66" y="3087"/>
                  </a:lnTo>
                  <a:lnTo>
                    <a:pt x="76" y="3087"/>
                  </a:lnTo>
                  <a:close/>
                  <a:moveTo>
                    <a:pt x="55" y="3089"/>
                  </a:moveTo>
                  <a:lnTo>
                    <a:pt x="38" y="2370"/>
                  </a:lnTo>
                  <a:lnTo>
                    <a:pt x="58" y="2370"/>
                  </a:lnTo>
                  <a:lnTo>
                    <a:pt x="76" y="3087"/>
                  </a:lnTo>
                  <a:lnTo>
                    <a:pt x="55" y="3089"/>
                  </a:lnTo>
                  <a:close/>
                  <a:moveTo>
                    <a:pt x="38" y="2370"/>
                  </a:moveTo>
                  <a:lnTo>
                    <a:pt x="38" y="2372"/>
                  </a:lnTo>
                  <a:lnTo>
                    <a:pt x="38" y="2370"/>
                  </a:lnTo>
                  <a:lnTo>
                    <a:pt x="47" y="2370"/>
                  </a:lnTo>
                  <a:lnTo>
                    <a:pt x="38" y="2370"/>
                  </a:lnTo>
                  <a:close/>
                  <a:moveTo>
                    <a:pt x="38" y="2370"/>
                  </a:moveTo>
                  <a:lnTo>
                    <a:pt x="27" y="1668"/>
                  </a:lnTo>
                  <a:lnTo>
                    <a:pt x="47" y="1666"/>
                  </a:lnTo>
                  <a:lnTo>
                    <a:pt x="58" y="2370"/>
                  </a:lnTo>
                  <a:lnTo>
                    <a:pt x="38" y="2370"/>
                  </a:lnTo>
                  <a:close/>
                  <a:moveTo>
                    <a:pt x="47" y="1666"/>
                  </a:moveTo>
                  <a:lnTo>
                    <a:pt x="47" y="1666"/>
                  </a:lnTo>
                  <a:lnTo>
                    <a:pt x="38" y="1668"/>
                  </a:lnTo>
                  <a:lnTo>
                    <a:pt x="47" y="1666"/>
                  </a:lnTo>
                  <a:close/>
                  <a:moveTo>
                    <a:pt x="27" y="1668"/>
                  </a:moveTo>
                  <a:lnTo>
                    <a:pt x="13" y="1023"/>
                  </a:lnTo>
                  <a:lnTo>
                    <a:pt x="34" y="1023"/>
                  </a:lnTo>
                  <a:lnTo>
                    <a:pt x="47" y="1666"/>
                  </a:lnTo>
                  <a:lnTo>
                    <a:pt x="27" y="1668"/>
                  </a:lnTo>
                  <a:close/>
                  <a:moveTo>
                    <a:pt x="13" y="1023"/>
                  </a:moveTo>
                  <a:lnTo>
                    <a:pt x="13" y="1023"/>
                  </a:lnTo>
                  <a:lnTo>
                    <a:pt x="24" y="1023"/>
                  </a:lnTo>
                  <a:lnTo>
                    <a:pt x="13" y="1023"/>
                  </a:lnTo>
                  <a:close/>
                  <a:moveTo>
                    <a:pt x="13" y="1023"/>
                  </a:moveTo>
                  <a:lnTo>
                    <a:pt x="6" y="496"/>
                  </a:lnTo>
                  <a:lnTo>
                    <a:pt x="27" y="496"/>
                  </a:lnTo>
                  <a:lnTo>
                    <a:pt x="34" y="1023"/>
                  </a:lnTo>
                  <a:lnTo>
                    <a:pt x="13" y="1023"/>
                  </a:lnTo>
                  <a:close/>
                  <a:moveTo>
                    <a:pt x="27" y="495"/>
                  </a:moveTo>
                  <a:lnTo>
                    <a:pt x="27" y="495"/>
                  </a:lnTo>
                  <a:lnTo>
                    <a:pt x="27" y="496"/>
                  </a:lnTo>
                  <a:lnTo>
                    <a:pt x="17" y="496"/>
                  </a:lnTo>
                  <a:lnTo>
                    <a:pt x="27" y="495"/>
                  </a:lnTo>
                  <a:close/>
                  <a:moveTo>
                    <a:pt x="6" y="496"/>
                  </a:moveTo>
                  <a:lnTo>
                    <a:pt x="0" y="143"/>
                  </a:lnTo>
                  <a:lnTo>
                    <a:pt x="20" y="141"/>
                  </a:lnTo>
                  <a:lnTo>
                    <a:pt x="27" y="495"/>
                  </a:lnTo>
                  <a:lnTo>
                    <a:pt x="6" y="496"/>
                  </a:lnTo>
                  <a:close/>
                  <a:moveTo>
                    <a:pt x="0" y="143"/>
                  </a:moveTo>
                  <a:lnTo>
                    <a:pt x="0" y="141"/>
                  </a:lnTo>
                  <a:lnTo>
                    <a:pt x="9" y="141"/>
                  </a:lnTo>
                  <a:lnTo>
                    <a:pt x="0" y="143"/>
                  </a:lnTo>
                  <a:close/>
                  <a:moveTo>
                    <a:pt x="0" y="141"/>
                  </a:moveTo>
                  <a:lnTo>
                    <a:pt x="0" y="10"/>
                  </a:lnTo>
                  <a:lnTo>
                    <a:pt x="20" y="10"/>
                  </a:lnTo>
                  <a:lnTo>
                    <a:pt x="20" y="141"/>
                  </a:lnTo>
                  <a:lnTo>
                    <a:pt x="0" y="141"/>
                  </a:lnTo>
                  <a:close/>
                  <a:moveTo>
                    <a:pt x="0" y="10"/>
                  </a:moveTo>
                  <a:lnTo>
                    <a:pt x="0" y="0"/>
                  </a:lnTo>
                  <a:lnTo>
                    <a:pt x="9" y="0"/>
                  </a:lnTo>
                  <a:lnTo>
                    <a:pt x="9" y="10"/>
                  </a:lnTo>
                  <a:lnTo>
                    <a:pt x="0" y="10"/>
                  </a:lnTo>
                  <a:close/>
                  <a:moveTo>
                    <a:pt x="9" y="0"/>
                  </a:moveTo>
                  <a:lnTo>
                    <a:pt x="27" y="0"/>
                  </a:lnTo>
                  <a:lnTo>
                    <a:pt x="27" y="21"/>
                  </a:lnTo>
                  <a:lnTo>
                    <a:pt x="9" y="21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1315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R"/>
            </a:p>
          </p:txBody>
        </p:sp>
        <p:sp>
          <p:nvSpPr>
            <p:cNvPr id="191534" name="Freeform 50"/>
            <p:cNvSpPr>
              <a:spLocks/>
            </p:cNvSpPr>
            <p:nvPr/>
          </p:nvSpPr>
          <p:spPr bwMode="auto">
            <a:xfrm>
              <a:off x="3069" y="2729"/>
              <a:ext cx="97" cy="1187"/>
            </a:xfrm>
            <a:custGeom>
              <a:avLst/>
              <a:gdLst>
                <a:gd name="T0" fmla="*/ 95 w 387"/>
                <a:gd name="T1" fmla="*/ 1157 h 4745"/>
                <a:gd name="T2" fmla="*/ 95 w 387"/>
                <a:gd name="T3" fmla="*/ 5 h 4745"/>
                <a:gd name="T4" fmla="*/ 95 w 387"/>
                <a:gd name="T5" fmla="*/ 0 h 4745"/>
                <a:gd name="T6" fmla="*/ 88 w 387"/>
                <a:gd name="T7" fmla="*/ 3 h 4745"/>
                <a:gd name="T8" fmla="*/ 81 w 387"/>
                <a:gd name="T9" fmla="*/ 5 h 4745"/>
                <a:gd name="T10" fmla="*/ 73 w 387"/>
                <a:gd name="T11" fmla="*/ 7 h 4745"/>
                <a:gd name="T12" fmla="*/ 64 w 387"/>
                <a:gd name="T13" fmla="*/ 10 h 4745"/>
                <a:gd name="T14" fmla="*/ 56 w 387"/>
                <a:gd name="T15" fmla="*/ 12 h 4745"/>
                <a:gd name="T16" fmla="*/ 46 w 387"/>
                <a:gd name="T17" fmla="*/ 13 h 4745"/>
                <a:gd name="T18" fmla="*/ 36 w 387"/>
                <a:gd name="T19" fmla="*/ 16 h 4745"/>
                <a:gd name="T20" fmla="*/ 25 w 387"/>
                <a:gd name="T21" fmla="*/ 18 h 4745"/>
                <a:gd name="T22" fmla="*/ 14 w 387"/>
                <a:gd name="T23" fmla="*/ 19 h 4745"/>
                <a:gd name="T24" fmla="*/ 2 w 387"/>
                <a:gd name="T25" fmla="*/ 20 h 4745"/>
                <a:gd name="T26" fmla="*/ 0 w 387"/>
                <a:gd name="T27" fmla="*/ 20 h 4745"/>
                <a:gd name="T28" fmla="*/ 3 w 387"/>
                <a:gd name="T29" fmla="*/ 1167 h 4745"/>
                <a:gd name="T30" fmla="*/ 3 w 387"/>
                <a:gd name="T31" fmla="*/ 1187 h 4745"/>
                <a:gd name="T32" fmla="*/ 15 w 387"/>
                <a:gd name="T33" fmla="*/ 1185 h 4745"/>
                <a:gd name="T34" fmla="*/ 26 w 387"/>
                <a:gd name="T35" fmla="*/ 1184 h 4745"/>
                <a:gd name="T36" fmla="*/ 37 w 387"/>
                <a:gd name="T37" fmla="*/ 1183 h 4745"/>
                <a:gd name="T38" fmla="*/ 47 w 387"/>
                <a:gd name="T39" fmla="*/ 1180 h 4745"/>
                <a:gd name="T40" fmla="*/ 57 w 387"/>
                <a:gd name="T41" fmla="*/ 1178 h 4745"/>
                <a:gd name="T42" fmla="*/ 66 w 387"/>
                <a:gd name="T43" fmla="*/ 1176 h 4745"/>
                <a:gd name="T44" fmla="*/ 75 w 387"/>
                <a:gd name="T45" fmla="*/ 1175 h 4745"/>
                <a:gd name="T46" fmla="*/ 82 w 387"/>
                <a:gd name="T47" fmla="*/ 1172 h 4745"/>
                <a:gd name="T48" fmla="*/ 90 w 387"/>
                <a:gd name="T49" fmla="*/ 1170 h 4745"/>
                <a:gd name="T50" fmla="*/ 97 w 387"/>
                <a:gd name="T51" fmla="*/ 1168 h 4745"/>
                <a:gd name="T52" fmla="*/ 95 w 387"/>
                <a:gd name="T53" fmla="*/ 1157 h 4745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387"/>
                <a:gd name="T82" fmla="*/ 0 h 4745"/>
                <a:gd name="T83" fmla="*/ 387 w 387"/>
                <a:gd name="T84" fmla="*/ 4745 h 4745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387" h="4745">
                  <a:moveTo>
                    <a:pt x="381" y="4627"/>
                  </a:moveTo>
                  <a:lnTo>
                    <a:pt x="381" y="18"/>
                  </a:lnTo>
                  <a:lnTo>
                    <a:pt x="381" y="0"/>
                  </a:lnTo>
                  <a:lnTo>
                    <a:pt x="353" y="10"/>
                  </a:lnTo>
                  <a:lnTo>
                    <a:pt x="322" y="21"/>
                  </a:lnTo>
                  <a:lnTo>
                    <a:pt x="290" y="28"/>
                  </a:lnTo>
                  <a:lnTo>
                    <a:pt x="256" y="38"/>
                  </a:lnTo>
                  <a:lnTo>
                    <a:pt x="222" y="46"/>
                  </a:lnTo>
                  <a:lnTo>
                    <a:pt x="182" y="52"/>
                  </a:lnTo>
                  <a:lnTo>
                    <a:pt x="142" y="63"/>
                  </a:lnTo>
                  <a:lnTo>
                    <a:pt x="100" y="70"/>
                  </a:lnTo>
                  <a:lnTo>
                    <a:pt x="55" y="76"/>
                  </a:lnTo>
                  <a:lnTo>
                    <a:pt x="6" y="80"/>
                  </a:lnTo>
                  <a:lnTo>
                    <a:pt x="0" y="80"/>
                  </a:lnTo>
                  <a:lnTo>
                    <a:pt x="13" y="4665"/>
                  </a:lnTo>
                  <a:lnTo>
                    <a:pt x="13" y="4745"/>
                  </a:lnTo>
                  <a:lnTo>
                    <a:pt x="58" y="4737"/>
                  </a:lnTo>
                  <a:lnTo>
                    <a:pt x="104" y="4735"/>
                  </a:lnTo>
                  <a:lnTo>
                    <a:pt x="148" y="4728"/>
                  </a:lnTo>
                  <a:lnTo>
                    <a:pt x="186" y="4718"/>
                  </a:lnTo>
                  <a:lnTo>
                    <a:pt x="228" y="4710"/>
                  </a:lnTo>
                  <a:lnTo>
                    <a:pt x="262" y="4703"/>
                  </a:lnTo>
                  <a:lnTo>
                    <a:pt x="298" y="4697"/>
                  </a:lnTo>
                  <a:lnTo>
                    <a:pt x="328" y="4686"/>
                  </a:lnTo>
                  <a:lnTo>
                    <a:pt x="360" y="4676"/>
                  </a:lnTo>
                  <a:lnTo>
                    <a:pt x="387" y="4669"/>
                  </a:lnTo>
                  <a:lnTo>
                    <a:pt x="381" y="4627"/>
                  </a:lnTo>
                  <a:close/>
                </a:path>
              </a:pathLst>
            </a:custGeom>
            <a:solidFill>
              <a:srgbClr val="E2A4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R"/>
            </a:p>
          </p:txBody>
        </p:sp>
        <p:sp>
          <p:nvSpPr>
            <p:cNvPr id="191535" name="Freeform 51"/>
            <p:cNvSpPr>
              <a:spLocks/>
            </p:cNvSpPr>
            <p:nvPr/>
          </p:nvSpPr>
          <p:spPr bwMode="auto">
            <a:xfrm>
              <a:off x="3242" y="2655"/>
              <a:ext cx="72" cy="1198"/>
            </a:xfrm>
            <a:custGeom>
              <a:avLst/>
              <a:gdLst>
                <a:gd name="T0" fmla="*/ 66 w 288"/>
                <a:gd name="T1" fmla="*/ 1172 h 4794"/>
                <a:gd name="T2" fmla="*/ 72 w 288"/>
                <a:gd name="T3" fmla="*/ 0 h 4794"/>
                <a:gd name="T4" fmla="*/ 72 w 288"/>
                <a:gd name="T5" fmla="*/ 1 h 4794"/>
                <a:gd name="T6" fmla="*/ 70 w 288"/>
                <a:gd name="T7" fmla="*/ 1 h 4794"/>
                <a:gd name="T8" fmla="*/ 69 w 288"/>
                <a:gd name="T9" fmla="*/ 1 h 4794"/>
                <a:gd name="T10" fmla="*/ 68 w 288"/>
                <a:gd name="T11" fmla="*/ 2 h 4794"/>
                <a:gd name="T12" fmla="*/ 67 w 288"/>
                <a:gd name="T13" fmla="*/ 2 h 4794"/>
                <a:gd name="T14" fmla="*/ 66 w 288"/>
                <a:gd name="T15" fmla="*/ 2 h 4794"/>
                <a:gd name="T16" fmla="*/ 64 w 288"/>
                <a:gd name="T17" fmla="*/ 2 h 4794"/>
                <a:gd name="T18" fmla="*/ 63 w 288"/>
                <a:gd name="T19" fmla="*/ 2 h 4794"/>
                <a:gd name="T20" fmla="*/ 62 w 288"/>
                <a:gd name="T21" fmla="*/ 2 h 4794"/>
                <a:gd name="T22" fmla="*/ 61 w 288"/>
                <a:gd name="T23" fmla="*/ 2 h 4794"/>
                <a:gd name="T24" fmla="*/ 60 w 288"/>
                <a:gd name="T25" fmla="*/ 2 h 4794"/>
                <a:gd name="T26" fmla="*/ 54 w 288"/>
                <a:gd name="T27" fmla="*/ 2 h 4794"/>
                <a:gd name="T28" fmla="*/ 48 w 288"/>
                <a:gd name="T29" fmla="*/ 3 h 4794"/>
                <a:gd name="T30" fmla="*/ 43 w 288"/>
                <a:gd name="T31" fmla="*/ 5 h 4794"/>
                <a:gd name="T32" fmla="*/ 38 w 288"/>
                <a:gd name="T33" fmla="*/ 7 h 4794"/>
                <a:gd name="T34" fmla="*/ 33 w 288"/>
                <a:gd name="T35" fmla="*/ 8 h 4794"/>
                <a:gd name="T36" fmla="*/ 29 w 288"/>
                <a:gd name="T37" fmla="*/ 10 h 4794"/>
                <a:gd name="T38" fmla="*/ 24 w 288"/>
                <a:gd name="T39" fmla="*/ 12 h 4794"/>
                <a:gd name="T40" fmla="*/ 20 w 288"/>
                <a:gd name="T41" fmla="*/ 15 h 4794"/>
                <a:gd name="T42" fmla="*/ 17 w 288"/>
                <a:gd name="T43" fmla="*/ 17 h 4794"/>
                <a:gd name="T44" fmla="*/ 12 w 288"/>
                <a:gd name="T45" fmla="*/ 19 h 4794"/>
                <a:gd name="T46" fmla="*/ 8 w 288"/>
                <a:gd name="T47" fmla="*/ 25 h 4794"/>
                <a:gd name="T48" fmla="*/ 2 w 288"/>
                <a:gd name="T49" fmla="*/ 1197 h 4794"/>
                <a:gd name="T50" fmla="*/ 0 w 288"/>
                <a:gd name="T51" fmla="*/ 1198 h 4794"/>
                <a:gd name="T52" fmla="*/ 66 w 288"/>
                <a:gd name="T53" fmla="*/ 1172 h 479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288"/>
                <a:gd name="T82" fmla="*/ 0 h 4794"/>
                <a:gd name="T83" fmla="*/ 288 w 288"/>
                <a:gd name="T84" fmla="*/ 4794 h 4794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288" h="4794">
                  <a:moveTo>
                    <a:pt x="264" y="4690"/>
                  </a:moveTo>
                  <a:lnTo>
                    <a:pt x="288" y="0"/>
                  </a:lnTo>
                  <a:lnTo>
                    <a:pt x="288" y="4"/>
                  </a:lnTo>
                  <a:lnTo>
                    <a:pt x="281" y="4"/>
                  </a:lnTo>
                  <a:lnTo>
                    <a:pt x="277" y="4"/>
                  </a:lnTo>
                  <a:lnTo>
                    <a:pt x="271" y="8"/>
                  </a:lnTo>
                  <a:lnTo>
                    <a:pt x="268" y="8"/>
                  </a:lnTo>
                  <a:lnTo>
                    <a:pt x="264" y="8"/>
                  </a:lnTo>
                  <a:lnTo>
                    <a:pt x="257" y="8"/>
                  </a:lnTo>
                  <a:lnTo>
                    <a:pt x="253" y="8"/>
                  </a:lnTo>
                  <a:lnTo>
                    <a:pt x="247" y="8"/>
                  </a:lnTo>
                  <a:lnTo>
                    <a:pt x="243" y="8"/>
                  </a:lnTo>
                  <a:lnTo>
                    <a:pt x="239" y="8"/>
                  </a:lnTo>
                  <a:lnTo>
                    <a:pt x="215" y="10"/>
                  </a:lnTo>
                  <a:lnTo>
                    <a:pt x="192" y="14"/>
                  </a:lnTo>
                  <a:lnTo>
                    <a:pt x="171" y="21"/>
                  </a:lnTo>
                  <a:lnTo>
                    <a:pt x="150" y="29"/>
                  </a:lnTo>
                  <a:lnTo>
                    <a:pt x="133" y="31"/>
                  </a:lnTo>
                  <a:lnTo>
                    <a:pt x="114" y="42"/>
                  </a:lnTo>
                  <a:lnTo>
                    <a:pt x="97" y="48"/>
                  </a:lnTo>
                  <a:lnTo>
                    <a:pt x="80" y="59"/>
                  </a:lnTo>
                  <a:lnTo>
                    <a:pt x="67" y="67"/>
                  </a:lnTo>
                  <a:lnTo>
                    <a:pt x="49" y="76"/>
                  </a:lnTo>
                  <a:lnTo>
                    <a:pt x="31" y="101"/>
                  </a:lnTo>
                  <a:lnTo>
                    <a:pt x="8" y="4790"/>
                  </a:lnTo>
                  <a:lnTo>
                    <a:pt x="0" y="4794"/>
                  </a:lnTo>
                  <a:lnTo>
                    <a:pt x="264" y="4690"/>
                  </a:lnTo>
                  <a:close/>
                </a:path>
              </a:pathLst>
            </a:custGeom>
            <a:solidFill>
              <a:srgbClr val="EEA6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R"/>
            </a:p>
          </p:txBody>
        </p:sp>
        <p:sp>
          <p:nvSpPr>
            <p:cNvPr id="191536" name="Freeform 52"/>
            <p:cNvSpPr>
              <a:spLocks/>
            </p:cNvSpPr>
            <p:nvPr/>
          </p:nvSpPr>
          <p:spPr bwMode="auto">
            <a:xfrm>
              <a:off x="3237" y="2682"/>
              <a:ext cx="11" cy="1172"/>
            </a:xfrm>
            <a:custGeom>
              <a:avLst/>
              <a:gdLst>
                <a:gd name="T0" fmla="*/ 11 w 45"/>
                <a:gd name="T1" fmla="*/ 0 h 4688"/>
                <a:gd name="T2" fmla="*/ 5 w 45"/>
                <a:gd name="T3" fmla="*/ 1172 h 4688"/>
                <a:gd name="T4" fmla="*/ 0 w 45"/>
                <a:gd name="T5" fmla="*/ 1172 h 4688"/>
                <a:gd name="T6" fmla="*/ 6 w 45"/>
                <a:gd name="T7" fmla="*/ 0 h 4688"/>
                <a:gd name="T8" fmla="*/ 11 w 45"/>
                <a:gd name="T9" fmla="*/ 0 h 46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5"/>
                <a:gd name="T16" fmla="*/ 0 h 4688"/>
                <a:gd name="T17" fmla="*/ 45 w 45"/>
                <a:gd name="T18" fmla="*/ 4688 h 46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5" h="4688">
                  <a:moveTo>
                    <a:pt x="45" y="0"/>
                  </a:moveTo>
                  <a:lnTo>
                    <a:pt x="20" y="4688"/>
                  </a:lnTo>
                  <a:lnTo>
                    <a:pt x="0" y="4688"/>
                  </a:lnTo>
                  <a:lnTo>
                    <a:pt x="24" y="0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1315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R"/>
            </a:p>
          </p:txBody>
        </p:sp>
        <p:sp>
          <p:nvSpPr>
            <p:cNvPr id="191537" name="Freeform 53"/>
            <p:cNvSpPr>
              <a:spLocks/>
            </p:cNvSpPr>
            <p:nvPr/>
          </p:nvSpPr>
          <p:spPr bwMode="auto">
            <a:xfrm>
              <a:off x="2369" y="2044"/>
              <a:ext cx="1235" cy="711"/>
            </a:xfrm>
            <a:custGeom>
              <a:avLst/>
              <a:gdLst>
                <a:gd name="T0" fmla="*/ 793 w 4940"/>
                <a:gd name="T1" fmla="*/ 50 h 2842"/>
                <a:gd name="T2" fmla="*/ 767 w 4940"/>
                <a:gd name="T3" fmla="*/ 29 h 2842"/>
                <a:gd name="T4" fmla="*/ 705 w 4940"/>
                <a:gd name="T5" fmla="*/ 6 h 2842"/>
                <a:gd name="T6" fmla="*/ 598 w 4940"/>
                <a:gd name="T7" fmla="*/ 2 h 2842"/>
                <a:gd name="T8" fmla="*/ 438 w 4940"/>
                <a:gd name="T9" fmla="*/ 38 h 2842"/>
                <a:gd name="T10" fmla="*/ 229 w 4940"/>
                <a:gd name="T11" fmla="*/ 127 h 2842"/>
                <a:gd name="T12" fmla="*/ 84 w 4940"/>
                <a:gd name="T13" fmla="*/ 219 h 2842"/>
                <a:gd name="T14" fmla="*/ 12 w 4940"/>
                <a:gd name="T15" fmla="*/ 303 h 2842"/>
                <a:gd name="T16" fmla="*/ 0 w 4940"/>
                <a:gd name="T17" fmla="*/ 377 h 2842"/>
                <a:gd name="T18" fmla="*/ 31 w 4940"/>
                <a:gd name="T19" fmla="*/ 439 h 2842"/>
                <a:gd name="T20" fmla="*/ 64 w 4940"/>
                <a:gd name="T21" fmla="*/ 476 h 2842"/>
                <a:gd name="T22" fmla="*/ 70 w 4940"/>
                <a:gd name="T23" fmla="*/ 514 h 2842"/>
                <a:gd name="T24" fmla="*/ 82 w 4940"/>
                <a:gd name="T25" fmla="*/ 561 h 2842"/>
                <a:gd name="T26" fmla="*/ 119 w 4940"/>
                <a:gd name="T27" fmla="*/ 605 h 2842"/>
                <a:gd name="T28" fmla="*/ 201 w 4940"/>
                <a:gd name="T29" fmla="*/ 633 h 2842"/>
                <a:gd name="T30" fmla="*/ 294 w 4940"/>
                <a:gd name="T31" fmla="*/ 635 h 2842"/>
                <a:gd name="T32" fmla="*/ 336 w 4940"/>
                <a:gd name="T33" fmla="*/ 629 h 2842"/>
                <a:gd name="T34" fmla="*/ 359 w 4940"/>
                <a:gd name="T35" fmla="*/ 621 h 2842"/>
                <a:gd name="T36" fmla="*/ 370 w 4940"/>
                <a:gd name="T37" fmla="*/ 613 h 2842"/>
                <a:gd name="T38" fmla="*/ 373 w 4940"/>
                <a:gd name="T39" fmla="*/ 607 h 2842"/>
                <a:gd name="T40" fmla="*/ 375 w 4940"/>
                <a:gd name="T41" fmla="*/ 609 h 2842"/>
                <a:gd name="T42" fmla="*/ 390 w 4940"/>
                <a:gd name="T43" fmla="*/ 625 h 2842"/>
                <a:gd name="T44" fmla="*/ 420 w 4940"/>
                <a:gd name="T45" fmla="*/ 651 h 2842"/>
                <a:gd name="T46" fmla="*/ 463 w 4940"/>
                <a:gd name="T47" fmla="*/ 679 h 2842"/>
                <a:gd name="T48" fmla="*/ 518 w 4940"/>
                <a:gd name="T49" fmla="*/ 700 h 2842"/>
                <a:gd name="T50" fmla="*/ 556 w 4940"/>
                <a:gd name="T51" fmla="*/ 707 h 2842"/>
                <a:gd name="T52" fmla="*/ 566 w 4940"/>
                <a:gd name="T53" fmla="*/ 709 h 2842"/>
                <a:gd name="T54" fmla="*/ 578 w 4940"/>
                <a:gd name="T55" fmla="*/ 710 h 2842"/>
                <a:gd name="T56" fmla="*/ 591 w 4940"/>
                <a:gd name="T57" fmla="*/ 711 h 2842"/>
                <a:gd name="T58" fmla="*/ 604 w 4940"/>
                <a:gd name="T59" fmla="*/ 711 h 2842"/>
                <a:gd name="T60" fmla="*/ 684 w 4940"/>
                <a:gd name="T61" fmla="*/ 707 h 2842"/>
                <a:gd name="T62" fmla="*/ 784 w 4940"/>
                <a:gd name="T63" fmla="*/ 688 h 2842"/>
                <a:gd name="T64" fmla="*/ 841 w 4940"/>
                <a:gd name="T65" fmla="*/ 662 h 2842"/>
                <a:gd name="T66" fmla="*/ 875 w 4940"/>
                <a:gd name="T67" fmla="*/ 637 h 2842"/>
                <a:gd name="T68" fmla="*/ 907 w 4940"/>
                <a:gd name="T69" fmla="*/ 619 h 2842"/>
                <a:gd name="T70" fmla="*/ 982 w 4940"/>
                <a:gd name="T71" fmla="*/ 609 h 2842"/>
                <a:gd name="T72" fmla="*/ 1072 w 4940"/>
                <a:gd name="T73" fmla="*/ 593 h 2842"/>
                <a:gd name="T74" fmla="*/ 1142 w 4940"/>
                <a:gd name="T75" fmla="*/ 562 h 2842"/>
                <a:gd name="T76" fmla="*/ 1192 w 4940"/>
                <a:gd name="T77" fmla="*/ 505 h 2842"/>
                <a:gd name="T78" fmla="*/ 1226 w 4940"/>
                <a:gd name="T79" fmla="*/ 412 h 2842"/>
                <a:gd name="T80" fmla="*/ 1235 w 4940"/>
                <a:gd name="T81" fmla="*/ 270 h 2842"/>
                <a:gd name="T82" fmla="*/ 1182 w 4940"/>
                <a:gd name="T83" fmla="*/ 161 h 2842"/>
                <a:gd name="T84" fmla="*/ 1089 w 4940"/>
                <a:gd name="T85" fmla="*/ 103 h 2842"/>
                <a:gd name="T86" fmla="*/ 987 w 4940"/>
                <a:gd name="T87" fmla="*/ 77 h 2842"/>
                <a:gd name="T88" fmla="*/ 909 w 4940"/>
                <a:gd name="T89" fmla="*/ 70 h 2842"/>
                <a:gd name="T90" fmla="*/ 797 w 4940"/>
                <a:gd name="T91" fmla="*/ 54 h 2842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4940"/>
                <a:gd name="T139" fmla="*/ 0 h 2842"/>
                <a:gd name="T140" fmla="*/ 4940 w 4940"/>
                <a:gd name="T141" fmla="*/ 2842 h 2842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4940" h="2842">
                  <a:moveTo>
                    <a:pt x="3187" y="215"/>
                  </a:moveTo>
                  <a:lnTo>
                    <a:pt x="3172" y="201"/>
                  </a:lnTo>
                  <a:lnTo>
                    <a:pt x="3138" y="163"/>
                  </a:lnTo>
                  <a:lnTo>
                    <a:pt x="3068" y="114"/>
                  </a:lnTo>
                  <a:lnTo>
                    <a:pt x="2965" y="66"/>
                  </a:lnTo>
                  <a:lnTo>
                    <a:pt x="2819" y="25"/>
                  </a:lnTo>
                  <a:lnTo>
                    <a:pt x="2631" y="0"/>
                  </a:lnTo>
                  <a:lnTo>
                    <a:pt x="2392" y="6"/>
                  </a:lnTo>
                  <a:lnTo>
                    <a:pt x="2102" y="55"/>
                  </a:lnTo>
                  <a:lnTo>
                    <a:pt x="1751" y="152"/>
                  </a:lnTo>
                  <a:lnTo>
                    <a:pt x="1335" y="309"/>
                  </a:lnTo>
                  <a:lnTo>
                    <a:pt x="916" y="506"/>
                  </a:lnTo>
                  <a:lnTo>
                    <a:pt x="583" y="697"/>
                  </a:lnTo>
                  <a:lnTo>
                    <a:pt x="334" y="877"/>
                  </a:lnTo>
                  <a:lnTo>
                    <a:pt x="160" y="1051"/>
                  </a:lnTo>
                  <a:lnTo>
                    <a:pt x="49" y="1213"/>
                  </a:lnTo>
                  <a:lnTo>
                    <a:pt x="0" y="1366"/>
                  </a:lnTo>
                  <a:lnTo>
                    <a:pt x="0" y="1508"/>
                  </a:lnTo>
                  <a:lnTo>
                    <a:pt x="46" y="1639"/>
                  </a:lnTo>
                  <a:lnTo>
                    <a:pt x="122" y="1753"/>
                  </a:lnTo>
                  <a:lnTo>
                    <a:pt x="226" y="1857"/>
                  </a:lnTo>
                  <a:lnTo>
                    <a:pt x="257" y="1903"/>
                  </a:lnTo>
                  <a:lnTo>
                    <a:pt x="271" y="1969"/>
                  </a:lnTo>
                  <a:lnTo>
                    <a:pt x="281" y="2055"/>
                  </a:lnTo>
                  <a:lnTo>
                    <a:pt x="296" y="2145"/>
                  </a:lnTo>
                  <a:lnTo>
                    <a:pt x="327" y="2242"/>
                  </a:lnTo>
                  <a:lnTo>
                    <a:pt x="385" y="2336"/>
                  </a:lnTo>
                  <a:lnTo>
                    <a:pt x="476" y="2419"/>
                  </a:lnTo>
                  <a:lnTo>
                    <a:pt x="615" y="2485"/>
                  </a:lnTo>
                  <a:lnTo>
                    <a:pt x="805" y="2530"/>
                  </a:lnTo>
                  <a:lnTo>
                    <a:pt x="1057" y="2544"/>
                  </a:lnTo>
                  <a:lnTo>
                    <a:pt x="1176" y="2540"/>
                  </a:lnTo>
                  <a:lnTo>
                    <a:pt x="1269" y="2530"/>
                  </a:lnTo>
                  <a:lnTo>
                    <a:pt x="1342" y="2516"/>
                  </a:lnTo>
                  <a:lnTo>
                    <a:pt x="1398" y="2499"/>
                  </a:lnTo>
                  <a:lnTo>
                    <a:pt x="1436" y="2481"/>
                  </a:lnTo>
                  <a:lnTo>
                    <a:pt x="1463" y="2464"/>
                  </a:lnTo>
                  <a:lnTo>
                    <a:pt x="1480" y="2451"/>
                  </a:lnTo>
                  <a:lnTo>
                    <a:pt x="1488" y="2436"/>
                  </a:lnTo>
                  <a:lnTo>
                    <a:pt x="1491" y="2426"/>
                  </a:lnTo>
                  <a:lnTo>
                    <a:pt x="1491" y="2423"/>
                  </a:lnTo>
                  <a:lnTo>
                    <a:pt x="1501" y="2434"/>
                  </a:lnTo>
                  <a:lnTo>
                    <a:pt x="1522" y="2461"/>
                  </a:lnTo>
                  <a:lnTo>
                    <a:pt x="1560" y="2499"/>
                  </a:lnTo>
                  <a:lnTo>
                    <a:pt x="1613" y="2551"/>
                  </a:lnTo>
                  <a:lnTo>
                    <a:pt x="1679" y="2603"/>
                  </a:lnTo>
                  <a:lnTo>
                    <a:pt x="1758" y="2662"/>
                  </a:lnTo>
                  <a:lnTo>
                    <a:pt x="1852" y="2713"/>
                  </a:lnTo>
                  <a:lnTo>
                    <a:pt x="1956" y="2762"/>
                  </a:lnTo>
                  <a:lnTo>
                    <a:pt x="2073" y="2800"/>
                  </a:lnTo>
                  <a:lnTo>
                    <a:pt x="2201" y="2828"/>
                  </a:lnTo>
                  <a:lnTo>
                    <a:pt x="2222" y="2828"/>
                  </a:lnTo>
                  <a:lnTo>
                    <a:pt x="2244" y="2832"/>
                  </a:lnTo>
                  <a:lnTo>
                    <a:pt x="2265" y="2836"/>
                  </a:lnTo>
                  <a:lnTo>
                    <a:pt x="2288" y="2838"/>
                  </a:lnTo>
                  <a:lnTo>
                    <a:pt x="2313" y="2838"/>
                  </a:lnTo>
                  <a:lnTo>
                    <a:pt x="2337" y="2842"/>
                  </a:lnTo>
                  <a:lnTo>
                    <a:pt x="2364" y="2842"/>
                  </a:lnTo>
                  <a:lnTo>
                    <a:pt x="2389" y="2842"/>
                  </a:lnTo>
                  <a:lnTo>
                    <a:pt x="2417" y="2842"/>
                  </a:lnTo>
                  <a:lnTo>
                    <a:pt x="2444" y="2842"/>
                  </a:lnTo>
                  <a:lnTo>
                    <a:pt x="2735" y="2825"/>
                  </a:lnTo>
                  <a:lnTo>
                    <a:pt x="2961" y="2790"/>
                  </a:lnTo>
                  <a:lnTo>
                    <a:pt x="3134" y="2749"/>
                  </a:lnTo>
                  <a:lnTo>
                    <a:pt x="3265" y="2700"/>
                  </a:lnTo>
                  <a:lnTo>
                    <a:pt x="3363" y="2648"/>
                  </a:lnTo>
                  <a:lnTo>
                    <a:pt x="3436" y="2596"/>
                  </a:lnTo>
                  <a:lnTo>
                    <a:pt x="3498" y="2548"/>
                  </a:lnTo>
                  <a:lnTo>
                    <a:pt x="3561" y="2506"/>
                  </a:lnTo>
                  <a:lnTo>
                    <a:pt x="3629" y="2474"/>
                  </a:lnTo>
                  <a:lnTo>
                    <a:pt x="3716" y="2457"/>
                  </a:lnTo>
                  <a:lnTo>
                    <a:pt x="3927" y="2436"/>
                  </a:lnTo>
                  <a:lnTo>
                    <a:pt x="4118" y="2409"/>
                  </a:lnTo>
                  <a:lnTo>
                    <a:pt x="4289" y="2371"/>
                  </a:lnTo>
                  <a:lnTo>
                    <a:pt x="4441" y="2318"/>
                  </a:lnTo>
                  <a:lnTo>
                    <a:pt x="4568" y="2246"/>
                  </a:lnTo>
                  <a:lnTo>
                    <a:pt x="4680" y="2145"/>
                  </a:lnTo>
                  <a:lnTo>
                    <a:pt x="4769" y="2017"/>
                  </a:lnTo>
                  <a:lnTo>
                    <a:pt x="4847" y="1850"/>
                  </a:lnTo>
                  <a:lnTo>
                    <a:pt x="4902" y="1647"/>
                  </a:lnTo>
                  <a:lnTo>
                    <a:pt x="4940" y="1393"/>
                  </a:lnTo>
                  <a:lnTo>
                    <a:pt x="4940" y="1081"/>
                  </a:lnTo>
                  <a:lnTo>
                    <a:pt x="4864" y="835"/>
                  </a:lnTo>
                  <a:lnTo>
                    <a:pt x="4729" y="645"/>
                  </a:lnTo>
                  <a:lnTo>
                    <a:pt x="4555" y="506"/>
                  </a:lnTo>
                  <a:lnTo>
                    <a:pt x="4357" y="410"/>
                  </a:lnTo>
                  <a:lnTo>
                    <a:pt x="4149" y="343"/>
                  </a:lnTo>
                  <a:lnTo>
                    <a:pt x="3948" y="309"/>
                  </a:lnTo>
                  <a:lnTo>
                    <a:pt x="3775" y="287"/>
                  </a:lnTo>
                  <a:lnTo>
                    <a:pt x="3637" y="281"/>
                  </a:lnTo>
                  <a:lnTo>
                    <a:pt x="3553" y="274"/>
                  </a:lnTo>
                  <a:lnTo>
                    <a:pt x="3187" y="215"/>
                  </a:lnTo>
                  <a:close/>
                </a:path>
              </a:pathLst>
            </a:custGeom>
            <a:solidFill>
              <a:srgbClr val="F3E0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R"/>
            </a:p>
          </p:txBody>
        </p:sp>
        <p:sp>
          <p:nvSpPr>
            <p:cNvPr id="191538" name="Freeform 54"/>
            <p:cNvSpPr>
              <a:spLocks noEditPoints="1"/>
            </p:cNvSpPr>
            <p:nvPr/>
          </p:nvSpPr>
          <p:spPr bwMode="auto">
            <a:xfrm>
              <a:off x="2366" y="2042"/>
              <a:ext cx="1240" cy="715"/>
            </a:xfrm>
            <a:custGeom>
              <a:avLst/>
              <a:gdLst>
                <a:gd name="T0" fmla="*/ 797 w 4960"/>
                <a:gd name="T1" fmla="*/ 51 h 2864"/>
                <a:gd name="T2" fmla="*/ 771 w 4960"/>
                <a:gd name="T3" fmla="*/ 29 h 2864"/>
                <a:gd name="T4" fmla="*/ 706 w 4960"/>
                <a:gd name="T5" fmla="*/ 11 h 2864"/>
                <a:gd name="T6" fmla="*/ 660 w 4960"/>
                <a:gd name="T7" fmla="*/ 0 h 2864"/>
                <a:gd name="T8" fmla="*/ 600 w 4960"/>
                <a:gd name="T9" fmla="*/ 2 h 2864"/>
                <a:gd name="T10" fmla="*/ 527 w 4960"/>
                <a:gd name="T11" fmla="*/ 14 h 2864"/>
                <a:gd name="T12" fmla="*/ 335 w 4960"/>
                <a:gd name="T13" fmla="*/ 77 h 2864"/>
                <a:gd name="T14" fmla="*/ 150 w 4960"/>
                <a:gd name="T15" fmla="*/ 179 h 2864"/>
                <a:gd name="T16" fmla="*/ 84 w 4960"/>
                <a:gd name="T17" fmla="*/ 220 h 2864"/>
                <a:gd name="T18" fmla="*/ 40 w 4960"/>
                <a:gd name="T19" fmla="*/ 263 h 2864"/>
                <a:gd name="T20" fmla="*/ 12 w 4960"/>
                <a:gd name="T21" fmla="*/ 305 h 2864"/>
                <a:gd name="T22" fmla="*/ 0 w 4960"/>
                <a:gd name="T23" fmla="*/ 379 h 2864"/>
                <a:gd name="T24" fmla="*/ 35 w 4960"/>
                <a:gd name="T25" fmla="*/ 439 h 2864"/>
                <a:gd name="T26" fmla="*/ 61 w 4960"/>
                <a:gd name="T27" fmla="*/ 465 h 2864"/>
                <a:gd name="T28" fmla="*/ 69 w 4960"/>
                <a:gd name="T29" fmla="*/ 476 h 2864"/>
                <a:gd name="T30" fmla="*/ 67 w 4960"/>
                <a:gd name="T31" fmla="*/ 495 h 2864"/>
                <a:gd name="T32" fmla="*/ 74 w 4960"/>
                <a:gd name="T33" fmla="*/ 539 h 2864"/>
                <a:gd name="T34" fmla="*/ 101 w 4960"/>
                <a:gd name="T35" fmla="*/ 584 h 2864"/>
                <a:gd name="T36" fmla="*/ 120 w 4960"/>
                <a:gd name="T37" fmla="*/ 609 h 2864"/>
                <a:gd name="T38" fmla="*/ 155 w 4960"/>
                <a:gd name="T39" fmla="*/ 626 h 2864"/>
                <a:gd name="T40" fmla="*/ 203 w 4960"/>
                <a:gd name="T41" fmla="*/ 637 h 2864"/>
                <a:gd name="T42" fmla="*/ 296 w 4960"/>
                <a:gd name="T43" fmla="*/ 640 h 2864"/>
                <a:gd name="T44" fmla="*/ 337 w 4960"/>
                <a:gd name="T45" fmla="*/ 628 h 2864"/>
                <a:gd name="T46" fmla="*/ 353 w 4960"/>
                <a:gd name="T47" fmla="*/ 629 h 2864"/>
                <a:gd name="T48" fmla="*/ 363 w 4960"/>
                <a:gd name="T49" fmla="*/ 624 h 2864"/>
                <a:gd name="T50" fmla="*/ 370 w 4960"/>
                <a:gd name="T51" fmla="*/ 620 h 2864"/>
                <a:gd name="T52" fmla="*/ 377 w 4960"/>
                <a:gd name="T53" fmla="*/ 612 h 2864"/>
                <a:gd name="T54" fmla="*/ 372 w 4960"/>
                <a:gd name="T55" fmla="*/ 608 h 2864"/>
                <a:gd name="T56" fmla="*/ 380 w 4960"/>
                <a:gd name="T57" fmla="*/ 608 h 2864"/>
                <a:gd name="T58" fmla="*/ 381 w 4960"/>
                <a:gd name="T59" fmla="*/ 619 h 2864"/>
                <a:gd name="T60" fmla="*/ 406 w 4960"/>
                <a:gd name="T61" fmla="*/ 640 h 2864"/>
                <a:gd name="T62" fmla="*/ 440 w 4960"/>
                <a:gd name="T63" fmla="*/ 669 h 2864"/>
                <a:gd name="T64" fmla="*/ 464 w 4960"/>
                <a:gd name="T65" fmla="*/ 683 h 2864"/>
                <a:gd name="T66" fmla="*/ 492 w 4960"/>
                <a:gd name="T67" fmla="*/ 690 h 2864"/>
                <a:gd name="T68" fmla="*/ 521 w 4960"/>
                <a:gd name="T69" fmla="*/ 699 h 2864"/>
                <a:gd name="T70" fmla="*/ 558 w 4960"/>
                <a:gd name="T71" fmla="*/ 709 h 2864"/>
                <a:gd name="T72" fmla="*/ 568 w 4960"/>
                <a:gd name="T73" fmla="*/ 713 h 2864"/>
                <a:gd name="T74" fmla="*/ 581 w 4960"/>
                <a:gd name="T75" fmla="*/ 709 h 2864"/>
                <a:gd name="T76" fmla="*/ 587 w 4960"/>
                <a:gd name="T77" fmla="*/ 715 h 2864"/>
                <a:gd name="T78" fmla="*/ 593 w 4960"/>
                <a:gd name="T79" fmla="*/ 710 h 2864"/>
                <a:gd name="T80" fmla="*/ 613 w 4960"/>
                <a:gd name="T81" fmla="*/ 715 h 2864"/>
                <a:gd name="T82" fmla="*/ 687 w 4960"/>
                <a:gd name="T83" fmla="*/ 711 h 2864"/>
                <a:gd name="T84" fmla="*/ 787 w 4960"/>
                <a:gd name="T85" fmla="*/ 691 h 2864"/>
                <a:gd name="T86" fmla="*/ 842 w 4960"/>
                <a:gd name="T87" fmla="*/ 662 h 2864"/>
                <a:gd name="T88" fmla="*/ 863 w 4960"/>
                <a:gd name="T89" fmla="*/ 653 h 2864"/>
                <a:gd name="T90" fmla="*/ 875 w 4960"/>
                <a:gd name="T91" fmla="*/ 637 h 2864"/>
                <a:gd name="T92" fmla="*/ 894 w 4960"/>
                <a:gd name="T93" fmla="*/ 631 h 2864"/>
                <a:gd name="T94" fmla="*/ 931 w 4960"/>
                <a:gd name="T95" fmla="*/ 614 h 2864"/>
                <a:gd name="T96" fmla="*/ 1032 w 4960"/>
                <a:gd name="T97" fmla="*/ 601 h 2864"/>
                <a:gd name="T98" fmla="*/ 1075 w 4960"/>
                <a:gd name="T99" fmla="*/ 597 h 2864"/>
                <a:gd name="T100" fmla="*/ 1114 w 4960"/>
                <a:gd name="T101" fmla="*/ 584 h 2864"/>
                <a:gd name="T102" fmla="*/ 1146 w 4960"/>
                <a:gd name="T103" fmla="*/ 565 h 2864"/>
                <a:gd name="T104" fmla="*/ 1197 w 4960"/>
                <a:gd name="T105" fmla="*/ 508 h 2864"/>
                <a:gd name="T106" fmla="*/ 1225 w 4960"/>
                <a:gd name="T107" fmla="*/ 413 h 2864"/>
                <a:gd name="T108" fmla="*/ 1240 w 4960"/>
                <a:gd name="T109" fmla="*/ 351 h 2864"/>
                <a:gd name="T110" fmla="*/ 1240 w 4960"/>
                <a:gd name="T111" fmla="*/ 272 h 2864"/>
                <a:gd name="T112" fmla="*/ 1220 w 4960"/>
                <a:gd name="T113" fmla="*/ 210 h 2864"/>
                <a:gd name="T114" fmla="*/ 1143 w 4960"/>
                <a:gd name="T115" fmla="*/ 127 h 2864"/>
                <a:gd name="T116" fmla="*/ 1039 w 4960"/>
                <a:gd name="T117" fmla="*/ 91 h 2864"/>
                <a:gd name="T118" fmla="*/ 990 w 4960"/>
                <a:gd name="T119" fmla="*/ 77 h 2864"/>
                <a:gd name="T120" fmla="*/ 946 w 4960"/>
                <a:gd name="T121" fmla="*/ 72 h 2864"/>
                <a:gd name="T122" fmla="*/ 912 w 4960"/>
                <a:gd name="T123" fmla="*/ 70 h 2864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4960"/>
                <a:gd name="T187" fmla="*/ 0 h 2864"/>
                <a:gd name="T188" fmla="*/ 4960 w 4960"/>
                <a:gd name="T189" fmla="*/ 2864 h 2864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4960" h="2864">
                  <a:moveTo>
                    <a:pt x="3188" y="233"/>
                  </a:moveTo>
                  <a:lnTo>
                    <a:pt x="3173" y="220"/>
                  </a:lnTo>
                  <a:lnTo>
                    <a:pt x="3189" y="205"/>
                  </a:lnTo>
                  <a:lnTo>
                    <a:pt x="3202" y="218"/>
                  </a:lnTo>
                  <a:lnTo>
                    <a:pt x="3188" y="233"/>
                  </a:lnTo>
                  <a:close/>
                  <a:moveTo>
                    <a:pt x="3173" y="220"/>
                  </a:moveTo>
                  <a:lnTo>
                    <a:pt x="3173" y="220"/>
                  </a:lnTo>
                  <a:lnTo>
                    <a:pt x="3181" y="212"/>
                  </a:lnTo>
                  <a:lnTo>
                    <a:pt x="3173" y="220"/>
                  </a:lnTo>
                  <a:close/>
                  <a:moveTo>
                    <a:pt x="3173" y="220"/>
                  </a:moveTo>
                  <a:lnTo>
                    <a:pt x="3139" y="180"/>
                  </a:lnTo>
                  <a:lnTo>
                    <a:pt x="3154" y="167"/>
                  </a:lnTo>
                  <a:lnTo>
                    <a:pt x="3189" y="205"/>
                  </a:lnTo>
                  <a:lnTo>
                    <a:pt x="3173" y="220"/>
                  </a:lnTo>
                  <a:close/>
                  <a:moveTo>
                    <a:pt x="3152" y="166"/>
                  </a:moveTo>
                  <a:lnTo>
                    <a:pt x="3154" y="166"/>
                  </a:lnTo>
                  <a:lnTo>
                    <a:pt x="3154" y="167"/>
                  </a:lnTo>
                  <a:lnTo>
                    <a:pt x="3147" y="174"/>
                  </a:lnTo>
                  <a:lnTo>
                    <a:pt x="3152" y="166"/>
                  </a:lnTo>
                  <a:close/>
                  <a:moveTo>
                    <a:pt x="3140" y="183"/>
                  </a:moveTo>
                  <a:lnTo>
                    <a:pt x="3071" y="134"/>
                  </a:lnTo>
                  <a:lnTo>
                    <a:pt x="3083" y="117"/>
                  </a:lnTo>
                  <a:lnTo>
                    <a:pt x="3152" y="166"/>
                  </a:lnTo>
                  <a:lnTo>
                    <a:pt x="3140" y="183"/>
                  </a:lnTo>
                  <a:close/>
                  <a:moveTo>
                    <a:pt x="3081" y="116"/>
                  </a:moveTo>
                  <a:lnTo>
                    <a:pt x="3083" y="116"/>
                  </a:lnTo>
                  <a:lnTo>
                    <a:pt x="3083" y="117"/>
                  </a:lnTo>
                  <a:lnTo>
                    <a:pt x="3077" y="125"/>
                  </a:lnTo>
                  <a:lnTo>
                    <a:pt x="3081" y="116"/>
                  </a:lnTo>
                  <a:close/>
                  <a:moveTo>
                    <a:pt x="3072" y="134"/>
                  </a:moveTo>
                  <a:lnTo>
                    <a:pt x="2968" y="86"/>
                  </a:lnTo>
                  <a:lnTo>
                    <a:pt x="2978" y="67"/>
                  </a:lnTo>
                  <a:lnTo>
                    <a:pt x="3081" y="116"/>
                  </a:lnTo>
                  <a:lnTo>
                    <a:pt x="3072" y="134"/>
                  </a:lnTo>
                  <a:close/>
                  <a:moveTo>
                    <a:pt x="2976" y="67"/>
                  </a:moveTo>
                  <a:lnTo>
                    <a:pt x="2976" y="67"/>
                  </a:lnTo>
                  <a:lnTo>
                    <a:pt x="2978" y="67"/>
                  </a:lnTo>
                  <a:lnTo>
                    <a:pt x="2974" y="77"/>
                  </a:lnTo>
                  <a:lnTo>
                    <a:pt x="2976" y="67"/>
                  </a:lnTo>
                  <a:close/>
                  <a:moveTo>
                    <a:pt x="2970" y="87"/>
                  </a:moveTo>
                  <a:lnTo>
                    <a:pt x="2825" y="45"/>
                  </a:lnTo>
                  <a:lnTo>
                    <a:pt x="2830" y="25"/>
                  </a:lnTo>
                  <a:lnTo>
                    <a:pt x="2976" y="67"/>
                  </a:lnTo>
                  <a:lnTo>
                    <a:pt x="2970" y="87"/>
                  </a:lnTo>
                  <a:close/>
                  <a:moveTo>
                    <a:pt x="2829" y="25"/>
                  </a:moveTo>
                  <a:lnTo>
                    <a:pt x="2830" y="25"/>
                  </a:lnTo>
                  <a:lnTo>
                    <a:pt x="2828" y="36"/>
                  </a:lnTo>
                  <a:lnTo>
                    <a:pt x="2829" y="25"/>
                  </a:lnTo>
                  <a:close/>
                  <a:moveTo>
                    <a:pt x="2827" y="45"/>
                  </a:moveTo>
                  <a:lnTo>
                    <a:pt x="2639" y="21"/>
                  </a:lnTo>
                  <a:lnTo>
                    <a:pt x="2641" y="0"/>
                  </a:lnTo>
                  <a:lnTo>
                    <a:pt x="2829" y="25"/>
                  </a:lnTo>
                  <a:lnTo>
                    <a:pt x="2827" y="45"/>
                  </a:lnTo>
                  <a:close/>
                  <a:moveTo>
                    <a:pt x="2640" y="0"/>
                  </a:moveTo>
                  <a:lnTo>
                    <a:pt x="2641" y="0"/>
                  </a:lnTo>
                  <a:lnTo>
                    <a:pt x="2640" y="11"/>
                  </a:lnTo>
                  <a:lnTo>
                    <a:pt x="2640" y="0"/>
                  </a:lnTo>
                  <a:close/>
                  <a:moveTo>
                    <a:pt x="2641" y="21"/>
                  </a:moveTo>
                  <a:lnTo>
                    <a:pt x="2401" y="28"/>
                  </a:lnTo>
                  <a:lnTo>
                    <a:pt x="2401" y="8"/>
                  </a:lnTo>
                  <a:lnTo>
                    <a:pt x="2640" y="0"/>
                  </a:lnTo>
                  <a:lnTo>
                    <a:pt x="2641" y="21"/>
                  </a:lnTo>
                  <a:close/>
                  <a:moveTo>
                    <a:pt x="2400" y="8"/>
                  </a:moveTo>
                  <a:lnTo>
                    <a:pt x="2401" y="8"/>
                  </a:lnTo>
                  <a:lnTo>
                    <a:pt x="2401" y="17"/>
                  </a:lnTo>
                  <a:lnTo>
                    <a:pt x="2400" y="8"/>
                  </a:lnTo>
                  <a:close/>
                  <a:moveTo>
                    <a:pt x="2404" y="28"/>
                  </a:moveTo>
                  <a:lnTo>
                    <a:pt x="2112" y="77"/>
                  </a:lnTo>
                  <a:lnTo>
                    <a:pt x="2108" y="57"/>
                  </a:lnTo>
                  <a:lnTo>
                    <a:pt x="2400" y="8"/>
                  </a:lnTo>
                  <a:lnTo>
                    <a:pt x="2404" y="28"/>
                  </a:lnTo>
                  <a:close/>
                  <a:moveTo>
                    <a:pt x="2107" y="57"/>
                  </a:moveTo>
                  <a:lnTo>
                    <a:pt x="2108" y="57"/>
                  </a:lnTo>
                  <a:lnTo>
                    <a:pt x="2111" y="66"/>
                  </a:lnTo>
                  <a:lnTo>
                    <a:pt x="2107" y="57"/>
                  </a:lnTo>
                  <a:close/>
                  <a:moveTo>
                    <a:pt x="2113" y="77"/>
                  </a:moveTo>
                  <a:lnTo>
                    <a:pt x="1763" y="174"/>
                  </a:lnTo>
                  <a:lnTo>
                    <a:pt x="1757" y="154"/>
                  </a:lnTo>
                  <a:lnTo>
                    <a:pt x="2107" y="57"/>
                  </a:lnTo>
                  <a:lnTo>
                    <a:pt x="2113" y="77"/>
                  </a:lnTo>
                  <a:close/>
                  <a:moveTo>
                    <a:pt x="1756" y="154"/>
                  </a:moveTo>
                  <a:lnTo>
                    <a:pt x="1757" y="154"/>
                  </a:lnTo>
                  <a:lnTo>
                    <a:pt x="1760" y="163"/>
                  </a:lnTo>
                  <a:lnTo>
                    <a:pt x="1756" y="154"/>
                  </a:lnTo>
                  <a:close/>
                  <a:moveTo>
                    <a:pt x="1764" y="174"/>
                  </a:moveTo>
                  <a:lnTo>
                    <a:pt x="1348" y="329"/>
                  </a:lnTo>
                  <a:lnTo>
                    <a:pt x="1341" y="310"/>
                  </a:lnTo>
                  <a:lnTo>
                    <a:pt x="1756" y="154"/>
                  </a:lnTo>
                  <a:lnTo>
                    <a:pt x="1764" y="174"/>
                  </a:lnTo>
                  <a:close/>
                  <a:moveTo>
                    <a:pt x="1340" y="310"/>
                  </a:moveTo>
                  <a:lnTo>
                    <a:pt x="1340" y="310"/>
                  </a:lnTo>
                  <a:lnTo>
                    <a:pt x="1341" y="310"/>
                  </a:lnTo>
                  <a:lnTo>
                    <a:pt x="1344" y="320"/>
                  </a:lnTo>
                  <a:lnTo>
                    <a:pt x="1340" y="310"/>
                  </a:lnTo>
                  <a:close/>
                  <a:moveTo>
                    <a:pt x="1349" y="329"/>
                  </a:moveTo>
                  <a:lnTo>
                    <a:pt x="929" y="527"/>
                  </a:lnTo>
                  <a:lnTo>
                    <a:pt x="921" y="507"/>
                  </a:lnTo>
                  <a:lnTo>
                    <a:pt x="1340" y="310"/>
                  </a:lnTo>
                  <a:lnTo>
                    <a:pt x="1349" y="329"/>
                  </a:lnTo>
                  <a:close/>
                  <a:moveTo>
                    <a:pt x="919" y="509"/>
                  </a:moveTo>
                  <a:lnTo>
                    <a:pt x="919" y="507"/>
                  </a:lnTo>
                  <a:lnTo>
                    <a:pt x="921" y="507"/>
                  </a:lnTo>
                  <a:lnTo>
                    <a:pt x="925" y="517"/>
                  </a:lnTo>
                  <a:lnTo>
                    <a:pt x="919" y="509"/>
                  </a:lnTo>
                  <a:close/>
                  <a:moveTo>
                    <a:pt x="930" y="526"/>
                  </a:moveTo>
                  <a:lnTo>
                    <a:pt x="598" y="716"/>
                  </a:lnTo>
                  <a:lnTo>
                    <a:pt x="587" y="699"/>
                  </a:lnTo>
                  <a:lnTo>
                    <a:pt x="919" y="509"/>
                  </a:lnTo>
                  <a:lnTo>
                    <a:pt x="930" y="526"/>
                  </a:lnTo>
                  <a:close/>
                  <a:moveTo>
                    <a:pt x="586" y="699"/>
                  </a:moveTo>
                  <a:lnTo>
                    <a:pt x="587" y="699"/>
                  </a:lnTo>
                  <a:lnTo>
                    <a:pt x="592" y="708"/>
                  </a:lnTo>
                  <a:lnTo>
                    <a:pt x="586" y="699"/>
                  </a:lnTo>
                  <a:close/>
                  <a:moveTo>
                    <a:pt x="598" y="716"/>
                  </a:moveTo>
                  <a:lnTo>
                    <a:pt x="348" y="896"/>
                  </a:lnTo>
                  <a:lnTo>
                    <a:pt x="336" y="879"/>
                  </a:lnTo>
                  <a:lnTo>
                    <a:pt x="586" y="699"/>
                  </a:lnTo>
                  <a:lnTo>
                    <a:pt x="598" y="716"/>
                  </a:lnTo>
                  <a:close/>
                  <a:moveTo>
                    <a:pt x="335" y="880"/>
                  </a:moveTo>
                  <a:lnTo>
                    <a:pt x="336" y="880"/>
                  </a:lnTo>
                  <a:lnTo>
                    <a:pt x="336" y="879"/>
                  </a:lnTo>
                  <a:lnTo>
                    <a:pt x="343" y="888"/>
                  </a:lnTo>
                  <a:lnTo>
                    <a:pt x="335" y="880"/>
                  </a:lnTo>
                  <a:close/>
                  <a:moveTo>
                    <a:pt x="349" y="895"/>
                  </a:moveTo>
                  <a:lnTo>
                    <a:pt x="176" y="1068"/>
                  </a:lnTo>
                  <a:lnTo>
                    <a:pt x="161" y="1054"/>
                  </a:lnTo>
                  <a:lnTo>
                    <a:pt x="335" y="880"/>
                  </a:lnTo>
                  <a:lnTo>
                    <a:pt x="349" y="895"/>
                  </a:lnTo>
                  <a:close/>
                  <a:moveTo>
                    <a:pt x="160" y="1055"/>
                  </a:moveTo>
                  <a:lnTo>
                    <a:pt x="161" y="1055"/>
                  </a:lnTo>
                  <a:lnTo>
                    <a:pt x="161" y="1054"/>
                  </a:lnTo>
                  <a:lnTo>
                    <a:pt x="169" y="1062"/>
                  </a:lnTo>
                  <a:lnTo>
                    <a:pt x="160" y="1055"/>
                  </a:lnTo>
                  <a:close/>
                  <a:moveTo>
                    <a:pt x="177" y="1067"/>
                  </a:moveTo>
                  <a:lnTo>
                    <a:pt x="67" y="1230"/>
                  </a:lnTo>
                  <a:lnTo>
                    <a:pt x="50" y="1218"/>
                  </a:lnTo>
                  <a:lnTo>
                    <a:pt x="160" y="1055"/>
                  </a:lnTo>
                  <a:lnTo>
                    <a:pt x="177" y="1067"/>
                  </a:lnTo>
                  <a:close/>
                  <a:moveTo>
                    <a:pt x="48" y="1221"/>
                  </a:moveTo>
                  <a:lnTo>
                    <a:pt x="48" y="1219"/>
                  </a:lnTo>
                  <a:lnTo>
                    <a:pt x="50" y="1218"/>
                  </a:lnTo>
                  <a:lnTo>
                    <a:pt x="58" y="1224"/>
                  </a:lnTo>
                  <a:lnTo>
                    <a:pt x="48" y="1221"/>
                  </a:lnTo>
                  <a:close/>
                  <a:moveTo>
                    <a:pt x="68" y="1227"/>
                  </a:moveTo>
                  <a:lnTo>
                    <a:pt x="20" y="1379"/>
                  </a:lnTo>
                  <a:lnTo>
                    <a:pt x="0" y="1373"/>
                  </a:lnTo>
                  <a:lnTo>
                    <a:pt x="48" y="1221"/>
                  </a:lnTo>
                  <a:lnTo>
                    <a:pt x="68" y="1227"/>
                  </a:lnTo>
                  <a:close/>
                  <a:moveTo>
                    <a:pt x="0" y="1377"/>
                  </a:moveTo>
                  <a:lnTo>
                    <a:pt x="0" y="1375"/>
                  </a:lnTo>
                  <a:lnTo>
                    <a:pt x="0" y="1373"/>
                  </a:lnTo>
                  <a:lnTo>
                    <a:pt x="9" y="1377"/>
                  </a:lnTo>
                  <a:lnTo>
                    <a:pt x="0" y="1377"/>
                  </a:lnTo>
                  <a:close/>
                  <a:moveTo>
                    <a:pt x="20" y="1377"/>
                  </a:moveTo>
                  <a:lnTo>
                    <a:pt x="20" y="1519"/>
                  </a:lnTo>
                  <a:lnTo>
                    <a:pt x="0" y="1519"/>
                  </a:lnTo>
                  <a:lnTo>
                    <a:pt x="0" y="1377"/>
                  </a:lnTo>
                  <a:lnTo>
                    <a:pt x="20" y="1377"/>
                  </a:lnTo>
                  <a:close/>
                  <a:moveTo>
                    <a:pt x="0" y="1523"/>
                  </a:moveTo>
                  <a:lnTo>
                    <a:pt x="0" y="1520"/>
                  </a:lnTo>
                  <a:lnTo>
                    <a:pt x="0" y="1519"/>
                  </a:lnTo>
                  <a:lnTo>
                    <a:pt x="9" y="1519"/>
                  </a:lnTo>
                  <a:lnTo>
                    <a:pt x="0" y="1523"/>
                  </a:lnTo>
                  <a:close/>
                  <a:moveTo>
                    <a:pt x="20" y="1515"/>
                  </a:moveTo>
                  <a:lnTo>
                    <a:pt x="64" y="1647"/>
                  </a:lnTo>
                  <a:lnTo>
                    <a:pt x="45" y="1654"/>
                  </a:lnTo>
                  <a:lnTo>
                    <a:pt x="0" y="1523"/>
                  </a:lnTo>
                  <a:lnTo>
                    <a:pt x="20" y="1515"/>
                  </a:lnTo>
                  <a:close/>
                  <a:moveTo>
                    <a:pt x="46" y="1657"/>
                  </a:moveTo>
                  <a:lnTo>
                    <a:pt x="46" y="1655"/>
                  </a:lnTo>
                  <a:lnTo>
                    <a:pt x="45" y="1654"/>
                  </a:lnTo>
                  <a:lnTo>
                    <a:pt x="55" y="1650"/>
                  </a:lnTo>
                  <a:lnTo>
                    <a:pt x="46" y="1657"/>
                  </a:lnTo>
                  <a:close/>
                  <a:moveTo>
                    <a:pt x="63" y="1645"/>
                  </a:moveTo>
                  <a:lnTo>
                    <a:pt x="139" y="1759"/>
                  </a:lnTo>
                  <a:lnTo>
                    <a:pt x="122" y="1771"/>
                  </a:lnTo>
                  <a:lnTo>
                    <a:pt x="46" y="1657"/>
                  </a:lnTo>
                  <a:lnTo>
                    <a:pt x="63" y="1645"/>
                  </a:lnTo>
                  <a:close/>
                  <a:moveTo>
                    <a:pt x="123" y="1772"/>
                  </a:moveTo>
                  <a:lnTo>
                    <a:pt x="123" y="1771"/>
                  </a:lnTo>
                  <a:lnTo>
                    <a:pt x="122" y="1771"/>
                  </a:lnTo>
                  <a:lnTo>
                    <a:pt x="131" y="1764"/>
                  </a:lnTo>
                  <a:lnTo>
                    <a:pt x="123" y="1772"/>
                  </a:lnTo>
                  <a:close/>
                  <a:moveTo>
                    <a:pt x="138" y="1758"/>
                  </a:moveTo>
                  <a:lnTo>
                    <a:pt x="243" y="1861"/>
                  </a:lnTo>
                  <a:lnTo>
                    <a:pt x="227" y="1876"/>
                  </a:lnTo>
                  <a:lnTo>
                    <a:pt x="123" y="1772"/>
                  </a:lnTo>
                  <a:lnTo>
                    <a:pt x="138" y="1758"/>
                  </a:lnTo>
                  <a:close/>
                  <a:moveTo>
                    <a:pt x="243" y="1861"/>
                  </a:moveTo>
                  <a:lnTo>
                    <a:pt x="243" y="1861"/>
                  </a:lnTo>
                  <a:lnTo>
                    <a:pt x="243" y="1863"/>
                  </a:lnTo>
                  <a:lnTo>
                    <a:pt x="235" y="1868"/>
                  </a:lnTo>
                  <a:lnTo>
                    <a:pt x="243" y="1861"/>
                  </a:lnTo>
                  <a:close/>
                  <a:moveTo>
                    <a:pt x="243" y="1863"/>
                  </a:moveTo>
                  <a:lnTo>
                    <a:pt x="274" y="1907"/>
                  </a:lnTo>
                  <a:lnTo>
                    <a:pt x="257" y="1919"/>
                  </a:lnTo>
                  <a:lnTo>
                    <a:pt x="227" y="1875"/>
                  </a:lnTo>
                  <a:lnTo>
                    <a:pt x="243" y="1863"/>
                  </a:lnTo>
                  <a:close/>
                  <a:moveTo>
                    <a:pt x="274" y="1907"/>
                  </a:moveTo>
                  <a:lnTo>
                    <a:pt x="276" y="1910"/>
                  </a:lnTo>
                  <a:lnTo>
                    <a:pt x="276" y="1911"/>
                  </a:lnTo>
                  <a:lnTo>
                    <a:pt x="266" y="1914"/>
                  </a:lnTo>
                  <a:lnTo>
                    <a:pt x="274" y="1907"/>
                  </a:lnTo>
                  <a:close/>
                  <a:moveTo>
                    <a:pt x="276" y="1911"/>
                  </a:moveTo>
                  <a:lnTo>
                    <a:pt x="290" y="1977"/>
                  </a:lnTo>
                  <a:lnTo>
                    <a:pt x="270" y="1982"/>
                  </a:lnTo>
                  <a:lnTo>
                    <a:pt x="256" y="1915"/>
                  </a:lnTo>
                  <a:lnTo>
                    <a:pt x="276" y="1911"/>
                  </a:lnTo>
                  <a:close/>
                  <a:moveTo>
                    <a:pt x="290" y="1977"/>
                  </a:moveTo>
                  <a:lnTo>
                    <a:pt x="290" y="1978"/>
                  </a:lnTo>
                  <a:lnTo>
                    <a:pt x="280" y="1980"/>
                  </a:lnTo>
                  <a:lnTo>
                    <a:pt x="290" y="1977"/>
                  </a:lnTo>
                  <a:close/>
                  <a:moveTo>
                    <a:pt x="290" y="1978"/>
                  </a:moveTo>
                  <a:lnTo>
                    <a:pt x="301" y="2065"/>
                  </a:lnTo>
                  <a:lnTo>
                    <a:pt x="280" y="2068"/>
                  </a:lnTo>
                  <a:lnTo>
                    <a:pt x="269" y="1981"/>
                  </a:lnTo>
                  <a:lnTo>
                    <a:pt x="290" y="1978"/>
                  </a:lnTo>
                  <a:close/>
                  <a:moveTo>
                    <a:pt x="280" y="2068"/>
                  </a:moveTo>
                  <a:lnTo>
                    <a:pt x="280" y="2068"/>
                  </a:lnTo>
                  <a:lnTo>
                    <a:pt x="290" y="2066"/>
                  </a:lnTo>
                  <a:lnTo>
                    <a:pt x="280" y="2068"/>
                  </a:lnTo>
                  <a:close/>
                  <a:moveTo>
                    <a:pt x="301" y="2065"/>
                  </a:moveTo>
                  <a:lnTo>
                    <a:pt x="315" y="2154"/>
                  </a:lnTo>
                  <a:lnTo>
                    <a:pt x="294" y="2158"/>
                  </a:lnTo>
                  <a:lnTo>
                    <a:pt x="280" y="2068"/>
                  </a:lnTo>
                  <a:lnTo>
                    <a:pt x="301" y="2065"/>
                  </a:lnTo>
                  <a:close/>
                  <a:moveTo>
                    <a:pt x="294" y="2160"/>
                  </a:moveTo>
                  <a:lnTo>
                    <a:pt x="294" y="2158"/>
                  </a:lnTo>
                  <a:lnTo>
                    <a:pt x="305" y="2156"/>
                  </a:lnTo>
                  <a:lnTo>
                    <a:pt x="294" y="2160"/>
                  </a:lnTo>
                  <a:close/>
                  <a:moveTo>
                    <a:pt x="314" y="2153"/>
                  </a:moveTo>
                  <a:lnTo>
                    <a:pt x="345" y="2250"/>
                  </a:lnTo>
                  <a:lnTo>
                    <a:pt x="326" y="2257"/>
                  </a:lnTo>
                  <a:lnTo>
                    <a:pt x="294" y="2160"/>
                  </a:lnTo>
                  <a:lnTo>
                    <a:pt x="314" y="2153"/>
                  </a:lnTo>
                  <a:close/>
                  <a:moveTo>
                    <a:pt x="327" y="2259"/>
                  </a:moveTo>
                  <a:lnTo>
                    <a:pt x="326" y="2258"/>
                  </a:lnTo>
                  <a:lnTo>
                    <a:pt x="326" y="2257"/>
                  </a:lnTo>
                  <a:lnTo>
                    <a:pt x="336" y="2253"/>
                  </a:lnTo>
                  <a:lnTo>
                    <a:pt x="327" y="2259"/>
                  </a:lnTo>
                  <a:close/>
                  <a:moveTo>
                    <a:pt x="344" y="2248"/>
                  </a:moveTo>
                  <a:lnTo>
                    <a:pt x="403" y="2341"/>
                  </a:lnTo>
                  <a:lnTo>
                    <a:pt x="386" y="2353"/>
                  </a:lnTo>
                  <a:lnTo>
                    <a:pt x="327" y="2259"/>
                  </a:lnTo>
                  <a:lnTo>
                    <a:pt x="344" y="2248"/>
                  </a:lnTo>
                  <a:close/>
                  <a:moveTo>
                    <a:pt x="387" y="2354"/>
                  </a:moveTo>
                  <a:lnTo>
                    <a:pt x="386" y="2354"/>
                  </a:lnTo>
                  <a:lnTo>
                    <a:pt x="386" y="2353"/>
                  </a:lnTo>
                  <a:lnTo>
                    <a:pt x="394" y="2347"/>
                  </a:lnTo>
                  <a:lnTo>
                    <a:pt x="387" y="2354"/>
                  </a:lnTo>
                  <a:close/>
                  <a:moveTo>
                    <a:pt x="402" y="2340"/>
                  </a:moveTo>
                  <a:lnTo>
                    <a:pt x="491" y="2422"/>
                  </a:lnTo>
                  <a:lnTo>
                    <a:pt x="478" y="2438"/>
                  </a:lnTo>
                  <a:lnTo>
                    <a:pt x="387" y="2354"/>
                  </a:lnTo>
                  <a:lnTo>
                    <a:pt x="402" y="2340"/>
                  </a:lnTo>
                  <a:close/>
                  <a:moveTo>
                    <a:pt x="481" y="2439"/>
                  </a:moveTo>
                  <a:lnTo>
                    <a:pt x="479" y="2439"/>
                  </a:lnTo>
                  <a:lnTo>
                    <a:pt x="478" y="2438"/>
                  </a:lnTo>
                  <a:lnTo>
                    <a:pt x="485" y="2430"/>
                  </a:lnTo>
                  <a:lnTo>
                    <a:pt x="481" y="2439"/>
                  </a:lnTo>
                  <a:close/>
                  <a:moveTo>
                    <a:pt x="488" y="2421"/>
                  </a:moveTo>
                  <a:lnTo>
                    <a:pt x="628" y="2487"/>
                  </a:lnTo>
                  <a:lnTo>
                    <a:pt x="619" y="2505"/>
                  </a:lnTo>
                  <a:lnTo>
                    <a:pt x="481" y="2439"/>
                  </a:lnTo>
                  <a:lnTo>
                    <a:pt x="488" y="2421"/>
                  </a:lnTo>
                  <a:close/>
                  <a:moveTo>
                    <a:pt x="621" y="2506"/>
                  </a:moveTo>
                  <a:lnTo>
                    <a:pt x="620" y="2506"/>
                  </a:lnTo>
                  <a:lnTo>
                    <a:pt x="619" y="2505"/>
                  </a:lnTo>
                  <a:lnTo>
                    <a:pt x="624" y="2496"/>
                  </a:lnTo>
                  <a:lnTo>
                    <a:pt x="621" y="2506"/>
                  </a:lnTo>
                  <a:close/>
                  <a:moveTo>
                    <a:pt x="625" y="2485"/>
                  </a:moveTo>
                  <a:lnTo>
                    <a:pt x="816" y="2531"/>
                  </a:lnTo>
                  <a:lnTo>
                    <a:pt x="812" y="2551"/>
                  </a:lnTo>
                  <a:lnTo>
                    <a:pt x="621" y="2506"/>
                  </a:lnTo>
                  <a:lnTo>
                    <a:pt x="625" y="2485"/>
                  </a:lnTo>
                  <a:close/>
                  <a:moveTo>
                    <a:pt x="813" y="2551"/>
                  </a:moveTo>
                  <a:lnTo>
                    <a:pt x="813" y="2551"/>
                  </a:lnTo>
                  <a:lnTo>
                    <a:pt x="812" y="2551"/>
                  </a:lnTo>
                  <a:lnTo>
                    <a:pt x="814" y="2541"/>
                  </a:lnTo>
                  <a:lnTo>
                    <a:pt x="813" y="2551"/>
                  </a:lnTo>
                  <a:close/>
                  <a:moveTo>
                    <a:pt x="814" y="2530"/>
                  </a:moveTo>
                  <a:lnTo>
                    <a:pt x="1068" y="2544"/>
                  </a:lnTo>
                  <a:lnTo>
                    <a:pt x="1066" y="2565"/>
                  </a:lnTo>
                  <a:lnTo>
                    <a:pt x="813" y="2551"/>
                  </a:lnTo>
                  <a:lnTo>
                    <a:pt x="814" y="2530"/>
                  </a:lnTo>
                  <a:close/>
                  <a:moveTo>
                    <a:pt x="1068" y="2565"/>
                  </a:moveTo>
                  <a:lnTo>
                    <a:pt x="1066" y="2565"/>
                  </a:lnTo>
                  <a:lnTo>
                    <a:pt x="1066" y="2555"/>
                  </a:lnTo>
                  <a:lnTo>
                    <a:pt x="1068" y="2565"/>
                  </a:lnTo>
                  <a:close/>
                  <a:moveTo>
                    <a:pt x="1066" y="2544"/>
                  </a:moveTo>
                  <a:lnTo>
                    <a:pt x="1185" y="2541"/>
                  </a:lnTo>
                  <a:lnTo>
                    <a:pt x="1185" y="2562"/>
                  </a:lnTo>
                  <a:lnTo>
                    <a:pt x="1068" y="2565"/>
                  </a:lnTo>
                  <a:lnTo>
                    <a:pt x="1066" y="2544"/>
                  </a:lnTo>
                  <a:close/>
                  <a:moveTo>
                    <a:pt x="1186" y="2562"/>
                  </a:moveTo>
                  <a:lnTo>
                    <a:pt x="1185" y="2562"/>
                  </a:lnTo>
                  <a:lnTo>
                    <a:pt x="1185" y="2551"/>
                  </a:lnTo>
                  <a:lnTo>
                    <a:pt x="1186" y="2562"/>
                  </a:lnTo>
                  <a:close/>
                  <a:moveTo>
                    <a:pt x="1183" y="2541"/>
                  </a:moveTo>
                  <a:lnTo>
                    <a:pt x="1277" y="2531"/>
                  </a:lnTo>
                  <a:lnTo>
                    <a:pt x="1279" y="2551"/>
                  </a:lnTo>
                  <a:lnTo>
                    <a:pt x="1186" y="2562"/>
                  </a:lnTo>
                  <a:lnTo>
                    <a:pt x="1183" y="2541"/>
                  </a:lnTo>
                  <a:close/>
                  <a:moveTo>
                    <a:pt x="1281" y="2551"/>
                  </a:moveTo>
                  <a:lnTo>
                    <a:pt x="1279" y="2551"/>
                  </a:lnTo>
                  <a:lnTo>
                    <a:pt x="1278" y="2541"/>
                  </a:lnTo>
                  <a:lnTo>
                    <a:pt x="1281" y="2551"/>
                  </a:lnTo>
                  <a:close/>
                  <a:moveTo>
                    <a:pt x="1277" y="2531"/>
                  </a:moveTo>
                  <a:lnTo>
                    <a:pt x="1349" y="2517"/>
                  </a:lnTo>
                  <a:lnTo>
                    <a:pt x="1353" y="2538"/>
                  </a:lnTo>
                  <a:lnTo>
                    <a:pt x="1281" y="2551"/>
                  </a:lnTo>
                  <a:lnTo>
                    <a:pt x="1277" y="2531"/>
                  </a:lnTo>
                  <a:close/>
                  <a:moveTo>
                    <a:pt x="1354" y="2537"/>
                  </a:moveTo>
                  <a:lnTo>
                    <a:pt x="1354" y="2537"/>
                  </a:lnTo>
                  <a:lnTo>
                    <a:pt x="1353" y="2538"/>
                  </a:lnTo>
                  <a:lnTo>
                    <a:pt x="1351" y="2527"/>
                  </a:lnTo>
                  <a:lnTo>
                    <a:pt x="1354" y="2537"/>
                  </a:lnTo>
                  <a:close/>
                  <a:moveTo>
                    <a:pt x="1348" y="2517"/>
                  </a:moveTo>
                  <a:lnTo>
                    <a:pt x="1404" y="2500"/>
                  </a:lnTo>
                  <a:lnTo>
                    <a:pt x="1409" y="2519"/>
                  </a:lnTo>
                  <a:lnTo>
                    <a:pt x="1354" y="2537"/>
                  </a:lnTo>
                  <a:lnTo>
                    <a:pt x="1348" y="2517"/>
                  </a:lnTo>
                  <a:close/>
                  <a:moveTo>
                    <a:pt x="1411" y="2519"/>
                  </a:moveTo>
                  <a:lnTo>
                    <a:pt x="1411" y="2519"/>
                  </a:lnTo>
                  <a:lnTo>
                    <a:pt x="1409" y="2519"/>
                  </a:lnTo>
                  <a:lnTo>
                    <a:pt x="1407" y="2510"/>
                  </a:lnTo>
                  <a:lnTo>
                    <a:pt x="1411" y="2519"/>
                  </a:lnTo>
                  <a:close/>
                  <a:moveTo>
                    <a:pt x="1403" y="2500"/>
                  </a:moveTo>
                  <a:lnTo>
                    <a:pt x="1441" y="2483"/>
                  </a:lnTo>
                  <a:lnTo>
                    <a:pt x="1449" y="2502"/>
                  </a:lnTo>
                  <a:lnTo>
                    <a:pt x="1411" y="2519"/>
                  </a:lnTo>
                  <a:lnTo>
                    <a:pt x="1403" y="2500"/>
                  </a:lnTo>
                  <a:close/>
                  <a:moveTo>
                    <a:pt x="1450" y="2501"/>
                  </a:moveTo>
                  <a:lnTo>
                    <a:pt x="1450" y="2501"/>
                  </a:lnTo>
                  <a:lnTo>
                    <a:pt x="1449" y="2502"/>
                  </a:lnTo>
                  <a:lnTo>
                    <a:pt x="1445" y="2492"/>
                  </a:lnTo>
                  <a:lnTo>
                    <a:pt x="1450" y="2501"/>
                  </a:lnTo>
                  <a:close/>
                  <a:moveTo>
                    <a:pt x="1439" y="2484"/>
                  </a:moveTo>
                  <a:lnTo>
                    <a:pt x="1467" y="2467"/>
                  </a:lnTo>
                  <a:lnTo>
                    <a:pt x="1478" y="2484"/>
                  </a:lnTo>
                  <a:lnTo>
                    <a:pt x="1450" y="2501"/>
                  </a:lnTo>
                  <a:lnTo>
                    <a:pt x="1439" y="2484"/>
                  </a:lnTo>
                  <a:close/>
                  <a:moveTo>
                    <a:pt x="1479" y="2483"/>
                  </a:moveTo>
                  <a:lnTo>
                    <a:pt x="1479" y="2484"/>
                  </a:lnTo>
                  <a:lnTo>
                    <a:pt x="1478" y="2484"/>
                  </a:lnTo>
                  <a:lnTo>
                    <a:pt x="1472" y="2475"/>
                  </a:lnTo>
                  <a:lnTo>
                    <a:pt x="1479" y="2483"/>
                  </a:lnTo>
                  <a:close/>
                  <a:moveTo>
                    <a:pt x="1466" y="2467"/>
                  </a:moveTo>
                  <a:lnTo>
                    <a:pt x="1483" y="2454"/>
                  </a:lnTo>
                  <a:lnTo>
                    <a:pt x="1496" y="2470"/>
                  </a:lnTo>
                  <a:lnTo>
                    <a:pt x="1479" y="2483"/>
                  </a:lnTo>
                  <a:lnTo>
                    <a:pt x="1466" y="2467"/>
                  </a:lnTo>
                  <a:close/>
                  <a:moveTo>
                    <a:pt x="1499" y="2466"/>
                  </a:moveTo>
                  <a:lnTo>
                    <a:pt x="1499" y="2468"/>
                  </a:lnTo>
                  <a:lnTo>
                    <a:pt x="1496" y="2470"/>
                  </a:lnTo>
                  <a:lnTo>
                    <a:pt x="1489" y="2462"/>
                  </a:lnTo>
                  <a:lnTo>
                    <a:pt x="1499" y="2466"/>
                  </a:lnTo>
                  <a:close/>
                  <a:moveTo>
                    <a:pt x="1480" y="2456"/>
                  </a:moveTo>
                  <a:lnTo>
                    <a:pt x="1487" y="2443"/>
                  </a:lnTo>
                  <a:lnTo>
                    <a:pt x="1506" y="2453"/>
                  </a:lnTo>
                  <a:lnTo>
                    <a:pt x="1499" y="2466"/>
                  </a:lnTo>
                  <a:lnTo>
                    <a:pt x="1480" y="2456"/>
                  </a:lnTo>
                  <a:close/>
                  <a:moveTo>
                    <a:pt x="1506" y="2451"/>
                  </a:moveTo>
                  <a:lnTo>
                    <a:pt x="1506" y="2451"/>
                  </a:lnTo>
                  <a:lnTo>
                    <a:pt x="1506" y="2453"/>
                  </a:lnTo>
                  <a:lnTo>
                    <a:pt x="1497" y="2447"/>
                  </a:lnTo>
                  <a:lnTo>
                    <a:pt x="1506" y="2451"/>
                  </a:lnTo>
                  <a:close/>
                  <a:moveTo>
                    <a:pt x="1487" y="2445"/>
                  </a:moveTo>
                  <a:lnTo>
                    <a:pt x="1491" y="2434"/>
                  </a:lnTo>
                  <a:lnTo>
                    <a:pt x="1510" y="2441"/>
                  </a:lnTo>
                  <a:lnTo>
                    <a:pt x="1506" y="2451"/>
                  </a:lnTo>
                  <a:lnTo>
                    <a:pt x="1487" y="2445"/>
                  </a:lnTo>
                  <a:close/>
                  <a:moveTo>
                    <a:pt x="1510" y="2437"/>
                  </a:moveTo>
                  <a:lnTo>
                    <a:pt x="1510" y="2438"/>
                  </a:lnTo>
                  <a:lnTo>
                    <a:pt x="1510" y="2441"/>
                  </a:lnTo>
                  <a:lnTo>
                    <a:pt x="1500" y="2437"/>
                  </a:lnTo>
                  <a:lnTo>
                    <a:pt x="1510" y="2437"/>
                  </a:lnTo>
                  <a:close/>
                  <a:moveTo>
                    <a:pt x="1489" y="2437"/>
                  </a:moveTo>
                  <a:lnTo>
                    <a:pt x="1489" y="2434"/>
                  </a:lnTo>
                  <a:lnTo>
                    <a:pt x="1510" y="2434"/>
                  </a:lnTo>
                  <a:lnTo>
                    <a:pt x="1510" y="2437"/>
                  </a:lnTo>
                  <a:lnTo>
                    <a:pt x="1489" y="2437"/>
                  </a:lnTo>
                  <a:close/>
                  <a:moveTo>
                    <a:pt x="1489" y="2434"/>
                  </a:moveTo>
                  <a:lnTo>
                    <a:pt x="1489" y="2408"/>
                  </a:lnTo>
                  <a:lnTo>
                    <a:pt x="1508" y="2426"/>
                  </a:lnTo>
                  <a:lnTo>
                    <a:pt x="1500" y="2434"/>
                  </a:lnTo>
                  <a:lnTo>
                    <a:pt x="1489" y="2434"/>
                  </a:lnTo>
                  <a:close/>
                  <a:moveTo>
                    <a:pt x="1508" y="2426"/>
                  </a:moveTo>
                  <a:lnTo>
                    <a:pt x="1518" y="2437"/>
                  </a:lnTo>
                  <a:lnTo>
                    <a:pt x="1503" y="2451"/>
                  </a:lnTo>
                  <a:lnTo>
                    <a:pt x="1493" y="2441"/>
                  </a:lnTo>
                  <a:lnTo>
                    <a:pt x="1508" y="2426"/>
                  </a:lnTo>
                  <a:close/>
                  <a:moveTo>
                    <a:pt x="1518" y="2437"/>
                  </a:moveTo>
                  <a:lnTo>
                    <a:pt x="1518" y="2437"/>
                  </a:lnTo>
                  <a:lnTo>
                    <a:pt x="1518" y="2438"/>
                  </a:lnTo>
                  <a:lnTo>
                    <a:pt x="1510" y="2445"/>
                  </a:lnTo>
                  <a:lnTo>
                    <a:pt x="1518" y="2437"/>
                  </a:lnTo>
                  <a:close/>
                  <a:moveTo>
                    <a:pt x="1518" y="2438"/>
                  </a:moveTo>
                  <a:lnTo>
                    <a:pt x="1539" y="2466"/>
                  </a:lnTo>
                  <a:lnTo>
                    <a:pt x="1524" y="2477"/>
                  </a:lnTo>
                  <a:lnTo>
                    <a:pt x="1503" y="2450"/>
                  </a:lnTo>
                  <a:lnTo>
                    <a:pt x="1518" y="2438"/>
                  </a:lnTo>
                  <a:close/>
                  <a:moveTo>
                    <a:pt x="1524" y="2479"/>
                  </a:moveTo>
                  <a:lnTo>
                    <a:pt x="1524" y="2479"/>
                  </a:lnTo>
                  <a:lnTo>
                    <a:pt x="1524" y="2477"/>
                  </a:lnTo>
                  <a:lnTo>
                    <a:pt x="1531" y="2472"/>
                  </a:lnTo>
                  <a:lnTo>
                    <a:pt x="1524" y="2479"/>
                  </a:lnTo>
                  <a:close/>
                  <a:moveTo>
                    <a:pt x="1539" y="2464"/>
                  </a:moveTo>
                  <a:lnTo>
                    <a:pt x="1577" y="2502"/>
                  </a:lnTo>
                  <a:lnTo>
                    <a:pt x="1562" y="2517"/>
                  </a:lnTo>
                  <a:lnTo>
                    <a:pt x="1524" y="2479"/>
                  </a:lnTo>
                  <a:lnTo>
                    <a:pt x="1539" y="2464"/>
                  </a:lnTo>
                  <a:close/>
                  <a:moveTo>
                    <a:pt x="1577" y="2502"/>
                  </a:moveTo>
                  <a:lnTo>
                    <a:pt x="1629" y="2555"/>
                  </a:lnTo>
                  <a:lnTo>
                    <a:pt x="1614" y="2569"/>
                  </a:lnTo>
                  <a:lnTo>
                    <a:pt x="1562" y="2517"/>
                  </a:lnTo>
                  <a:lnTo>
                    <a:pt x="1577" y="2502"/>
                  </a:lnTo>
                  <a:close/>
                  <a:moveTo>
                    <a:pt x="1615" y="2569"/>
                  </a:moveTo>
                  <a:lnTo>
                    <a:pt x="1614" y="2569"/>
                  </a:lnTo>
                  <a:lnTo>
                    <a:pt x="1622" y="2562"/>
                  </a:lnTo>
                  <a:lnTo>
                    <a:pt x="1615" y="2569"/>
                  </a:lnTo>
                  <a:close/>
                  <a:moveTo>
                    <a:pt x="1627" y="2554"/>
                  </a:moveTo>
                  <a:lnTo>
                    <a:pt x="1694" y="2606"/>
                  </a:lnTo>
                  <a:lnTo>
                    <a:pt x="1681" y="2622"/>
                  </a:lnTo>
                  <a:lnTo>
                    <a:pt x="1615" y="2569"/>
                  </a:lnTo>
                  <a:lnTo>
                    <a:pt x="1627" y="2554"/>
                  </a:lnTo>
                  <a:close/>
                  <a:moveTo>
                    <a:pt x="1681" y="2622"/>
                  </a:moveTo>
                  <a:lnTo>
                    <a:pt x="1680" y="2621"/>
                  </a:lnTo>
                  <a:lnTo>
                    <a:pt x="1681" y="2622"/>
                  </a:lnTo>
                  <a:lnTo>
                    <a:pt x="1688" y="2614"/>
                  </a:lnTo>
                  <a:lnTo>
                    <a:pt x="1681" y="2622"/>
                  </a:lnTo>
                  <a:close/>
                  <a:moveTo>
                    <a:pt x="1693" y="2605"/>
                  </a:moveTo>
                  <a:lnTo>
                    <a:pt x="1773" y="2664"/>
                  </a:lnTo>
                  <a:lnTo>
                    <a:pt x="1761" y="2681"/>
                  </a:lnTo>
                  <a:lnTo>
                    <a:pt x="1681" y="2622"/>
                  </a:lnTo>
                  <a:lnTo>
                    <a:pt x="1693" y="2605"/>
                  </a:lnTo>
                  <a:close/>
                  <a:moveTo>
                    <a:pt x="1763" y="2682"/>
                  </a:moveTo>
                  <a:lnTo>
                    <a:pt x="1761" y="2681"/>
                  </a:lnTo>
                  <a:lnTo>
                    <a:pt x="1767" y="2673"/>
                  </a:lnTo>
                  <a:lnTo>
                    <a:pt x="1763" y="2682"/>
                  </a:lnTo>
                  <a:close/>
                  <a:moveTo>
                    <a:pt x="1772" y="2664"/>
                  </a:moveTo>
                  <a:lnTo>
                    <a:pt x="1865" y="2715"/>
                  </a:lnTo>
                  <a:lnTo>
                    <a:pt x="1856" y="2734"/>
                  </a:lnTo>
                  <a:lnTo>
                    <a:pt x="1763" y="2682"/>
                  </a:lnTo>
                  <a:lnTo>
                    <a:pt x="1772" y="2664"/>
                  </a:lnTo>
                  <a:close/>
                  <a:moveTo>
                    <a:pt x="1856" y="2734"/>
                  </a:moveTo>
                  <a:lnTo>
                    <a:pt x="1856" y="2734"/>
                  </a:lnTo>
                  <a:lnTo>
                    <a:pt x="1861" y="2724"/>
                  </a:lnTo>
                  <a:lnTo>
                    <a:pt x="1856" y="2734"/>
                  </a:lnTo>
                  <a:close/>
                  <a:moveTo>
                    <a:pt x="1865" y="2715"/>
                  </a:moveTo>
                  <a:lnTo>
                    <a:pt x="1969" y="2764"/>
                  </a:lnTo>
                  <a:lnTo>
                    <a:pt x="1960" y="2782"/>
                  </a:lnTo>
                  <a:lnTo>
                    <a:pt x="1856" y="2734"/>
                  </a:lnTo>
                  <a:lnTo>
                    <a:pt x="1865" y="2715"/>
                  </a:lnTo>
                  <a:close/>
                  <a:moveTo>
                    <a:pt x="1961" y="2783"/>
                  </a:moveTo>
                  <a:lnTo>
                    <a:pt x="1961" y="2783"/>
                  </a:lnTo>
                  <a:lnTo>
                    <a:pt x="1960" y="2782"/>
                  </a:lnTo>
                  <a:lnTo>
                    <a:pt x="1965" y="2773"/>
                  </a:lnTo>
                  <a:lnTo>
                    <a:pt x="1961" y="2783"/>
                  </a:lnTo>
                  <a:close/>
                  <a:moveTo>
                    <a:pt x="1967" y="2764"/>
                  </a:moveTo>
                  <a:lnTo>
                    <a:pt x="2086" y="2802"/>
                  </a:lnTo>
                  <a:lnTo>
                    <a:pt x="2079" y="2822"/>
                  </a:lnTo>
                  <a:lnTo>
                    <a:pt x="1961" y="2783"/>
                  </a:lnTo>
                  <a:lnTo>
                    <a:pt x="1967" y="2764"/>
                  </a:lnTo>
                  <a:close/>
                  <a:moveTo>
                    <a:pt x="2080" y="2822"/>
                  </a:moveTo>
                  <a:lnTo>
                    <a:pt x="2080" y="2822"/>
                  </a:lnTo>
                  <a:lnTo>
                    <a:pt x="2079" y="2822"/>
                  </a:lnTo>
                  <a:lnTo>
                    <a:pt x="2082" y="2811"/>
                  </a:lnTo>
                  <a:lnTo>
                    <a:pt x="2080" y="2822"/>
                  </a:lnTo>
                  <a:close/>
                  <a:moveTo>
                    <a:pt x="2084" y="2801"/>
                  </a:moveTo>
                  <a:lnTo>
                    <a:pt x="2213" y="2829"/>
                  </a:lnTo>
                  <a:lnTo>
                    <a:pt x="2208" y="2849"/>
                  </a:lnTo>
                  <a:lnTo>
                    <a:pt x="2080" y="2822"/>
                  </a:lnTo>
                  <a:lnTo>
                    <a:pt x="2084" y="2801"/>
                  </a:lnTo>
                  <a:close/>
                  <a:moveTo>
                    <a:pt x="2210" y="2849"/>
                  </a:moveTo>
                  <a:lnTo>
                    <a:pt x="2209" y="2849"/>
                  </a:lnTo>
                  <a:lnTo>
                    <a:pt x="2208" y="2849"/>
                  </a:lnTo>
                  <a:lnTo>
                    <a:pt x="2210" y="2839"/>
                  </a:lnTo>
                  <a:lnTo>
                    <a:pt x="2210" y="2849"/>
                  </a:lnTo>
                  <a:close/>
                  <a:moveTo>
                    <a:pt x="2210" y="2828"/>
                  </a:moveTo>
                  <a:lnTo>
                    <a:pt x="2231" y="2828"/>
                  </a:lnTo>
                  <a:lnTo>
                    <a:pt x="2231" y="2849"/>
                  </a:lnTo>
                  <a:lnTo>
                    <a:pt x="2210" y="2849"/>
                  </a:lnTo>
                  <a:lnTo>
                    <a:pt x="2210" y="2828"/>
                  </a:lnTo>
                  <a:close/>
                  <a:moveTo>
                    <a:pt x="2231" y="2828"/>
                  </a:moveTo>
                  <a:lnTo>
                    <a:pt x="2231" y="2828"/>
                  </a:lnTo>
                  <a:lnTo>
                    <a:pt x="2233" y="2829"/>
                  </a:lnTo>
                  <a:lnTo>
                    <a:pt x="2231" y="2839"/>
                  </a:lnTo>
                  <a:lnTo>
                    <a:pt x="2231" y="2828"/>
                  </a:lnTo>
                  <a:close/>
                  <a:moveTo>
                    <a:pt x="2233" y="2829"/>
                  </a:moveTo>
                  <a:lnTo>
                    <a:pt x="2254" y="2832"/>
                  </a:lnTo>
                  <a:lnTo>
                    <a:pt x="2250" y="2853"/>
                  </a:lnTo>
                  <a:lnTo>
                    <a:pt x="2230" y="2849"/>
                  </a:lnTo>
                  <a:lnTo>
                    <a:pt x="2233" y="2829"/>
                  </a:lnTo>
                  <a:close/>
                  <a:moveTo>
                    <a:pt x="2254" y="2832"/>
                  </a:moveTo>
                  <a:lnTo>
                    <a:pt x="2275" y="2836"/>
                  </a:lnTo>
                  <a:lnTo>
                    <a:pt x="2271" y="2856"/>
                  </a:lnTo>
                  <a:lnTo>
                    <a:pt x="2250" y="2853"/>
                  </a:lnTo>
                  <a:lnTo>
                    <a:pt x="2254" y="2832"/>
                  </a:lnTo>
                  <a:close/>
                  <a:moveTo>
                    <a:pt x="2272" y="2856"/>
                  </a:moveTo>
                  <a:lnTo>
                    <a:pt x="2272" y="2856"/>
                  </a:lnTo>
                  <a:lnTo>
                    <a:pt x="2271" y="2856"/>
                  </a:lnTo>
                  <a:lnTo>
                    <a:pt x="2274" y="2847"/>
                  </a:lnTo>
                  <a:lnTo>
                    <a:pt x="2272" y="2856"/>
                  </a:lnTo>
                  <a:close/>
                  <a:moveTo>
                    <a:pt x="2275" y="2836"/>
                  </a:moveTo>
                  <a:lnTo>
                    <a:pt x="2298" y="2839"/>
                  </a:lnTo>
                  <a:lnTo>
                    <a:pt x="2296" y="2860"/>
                  </a:lnTo>
                  <a:lnTo>
                    <a:pt x="2272" y="2856"/>
                  </a:lnTo>
                  <a:lnTo>
                    <a:pt x="2275" y="2836"/>
                  </a:lnTo>
                  <a:close/>
                  <a:moveTo>
                    <a:pt x="2297" y="2860"/>
                  </a:moveTo>
                  <a:lnTo>
                    <a:pt x="2297" y="2860"/>
                  </a:lnTo>
                  <a:lnTo>
                    <a:pt x="2296" y="2860"/>
                  </a:lnTo>
                  <a:lnTo>
                    <a:pt x="2297" y="2849"/>
                  </a:lnTo>
                  <a:lnTo>
                    <a:pt x="2297" y="2860"/>
                  </a:lnTo>
                  <a:close/>
                  <a:moveTo>
                    <a:pt x="2297" y="2839"/>
                  </a:moveTo>
                  <a:lnTo>
                    <a:pt x="2322" y="2839"/>
                  </a:lnTo>
                  <a:lnTo>
                    <a:pt x="2322" y="2860"/>
                  </a:lnTo>
                  <a:lnTo>
                    <a:pt x="2297" y="2860"/>
                  </a:lnTo>
                  <a:lnTo>
                    <a:pt x="2297" y="2839"/>
                  </a:lnTo>
                  <a:close/>
                  <a:moveTo>
                    <a:pt x="2322" y="2839"/>
                  </a:moveTo>
                  <a:lnTo>
                    <a:pt x="2322" y="2839"/>
                  </a:lnTo>
                  <a:lnTo>
                    <a:pt x="2323" y="2839"/>
                  </a:lnTo>
                  <a:lnTo>
                    <a:pt x="2322" y="2849"/>
                  </a:lnTo>
                  <a:lnTo>
                    <a:pt x="2322" y="2839"/>
                  </a:lnTo>
                  <a:close/>
                  <a:moveTo>
                    <a:pt x="2323" y="2839"/>
                  </a:moveTo>
                  <a:lnTo>
                    <a:pt x="2347" y="2843"/>
                  </a:lnTo>
                  <a:lnTo>
                    <a:pt x="2344" y="2864"/>
                  </a:lnTo>
                  <a:lnTo>
                    <a:pt x="2319" y="2860"/>
                  </a:lnTo>
                  <a:lnTo>
                    <a:pt x="2323" y="2839"/>
                  </a:lnTo>
                  <a:close/>
                  <a:moveTo>
                    <a:pt x="2346" y="2864"/>
                  </a:moveTo>
                  <a:lnTo>
                    <a:pt x="2346" y="2864"/>
                  </a:lnTo>
                  <a:lnTo>
                    <a:pt x="2344" y="2864"/>
                  </a:lnTo>
                  <a:lnTo>
                    <a:pt x="2346" y="2853"/>
                  </a:lnTo>
                  <a:lnTo>
                    <a:pt x="2346" y="2864"/>
                  </a:lnTo>
                  <a:close/>
                  <a:moveTo>
                    <a:pt x="2346" y="2843"/>
                  </a:moveTo>
                  <a:lnTo>
                    <a:pt x="2373" y="2843"/>
                  </a:lnTo>
                  <a:lnTo>
                    <a:pt x="2373" y="2864"/>
                  </a:lnTo>
                  <a:lnTo>
                    <a:pt x="2346" y="2864"/>
                  </a:lnTo>
                  <a:lnTo>
                    <a:pt x="2346" y="2843"/>
                  </a:lnTo>
                  <a:close/>
                  <a:moveTo>
                    <a:pt x="2373" y="2843"/>
                  </a:moveTo>
                  <a:lnTo>
                    <a:pt x="2398" y="2843"/>
                  </a:lnTo>
                  <a:lnTo>
                    <a:pt x="2398" y="2864"/>
                  </a:lnTo>
                  <a:lnTo>
                    <a:pt x="2373" y="2864"/>
                  </a:lnTo>
                  <a:lnTo>
                    <a:pt x="2373" y="2843"/>
                  </a:lnTo>
                  <a:close/>
                  <a:moveTo>
                    <a:pt x="2398" y="2843"/>
                  </a:moveTo>
                  <a:lnTo>
                    <a:pt x="2426" y="2843"/>
                  </a:lnTo>
                  <a:lnTo>
                    <a:pt x="2426" y="2864"/>
                  </a:lnTo>
                  <a:lnTo>
                    <a:pt x="2398" y="2864"/>
                  </a:lnTo>
                  <a:lnTo>
                    <a:pt x="2398" y="2843"/>
                  </a:lnTo>
                  <a:close/>
                  <a:moveTo>
                    <a:pt x="2426" y="2843"/>
                  </a:moveTo>
                  <a:lnTo>
                    <a:pt x="2453" y="2843"/>
                  </a:lnTo>
                  <a:lnTo>
                    <a:pt x="2453" y="2864"/>
                  </a:lnTo>
                  <a:lnTo>
                    <a:pt x="2426" y="2864"/>
                  </a:lnTo>
                  <a:lnTo>
                    <a:pt x="2426" y="2843"/>
                  </a:lnTo>
                  <a:close/>
                  <a:moveTo>
                    <a:pt x="2453" y="2864"/>
                  </a:moveTo>
                  <a:lnTo>
                    <a:pt x="2453" y="2864"/>
                  </a:lnTo>
                  <a:lnTo>
                    <a:pt x="2453" y="2853"/>
                  </a:lnTo>
                  <a:lnTo>
                    <a:pt x="2453" y="2864"/>
                  </a:lnTo>
                  <a:close/>
                  <a:moveTo>
                    <a:pt x="2452" y="2843"/>
                  </a:moveTo>
                  <a:lnTo>
                    <a:pt x="2744" y="2826"/>
                  </a:lnTo>
                  <a:lnTo>
                    <a:pt x="2745" y="2847"/>
                  </a:lnTo>
                  <a:lnTo>
                    <a:pt x="2453" y="2864"/>
                  </a:lnTo>
                  <a:lnTo>
                    <a:pt x="2452" y="2843"/>
                  </a:lnTo>
                  <a:close/>
                  <a:moveTo>
                    <a:pt x="2746" y="2847"/>
                  </a:moveTo>
                  <a:lnTo>
                    <a:pt x="2745" y="2847"/>
                  </a:lnTo>
                  <a:lnTo>
                    <a:pt x="2744" y="2836"/>
                  </a:lnTo>
                  <a:lnTo>
                    <a:pt x="2746" y="2847"/>
                  </a:lnTo>
                  <a:close/>
                  <a:moveTo>
                    <a:pt x="2742" y="2826"/>
                  </a:moveTo>
                  <a:lnTo>
                    <a:pt x="2968" y="2790"/>
                  </a:lnTo>
                  <a:lnTo>
                    <a:pt x="2971" y="2811"/>
                  </a:lnTo>
                  <a:lnTo>
                    <a:pt x="2746" y="2847"/>
                  </a:lnTo>
                  <a:lnTo>
                    <a:pt x="2742" y="2826"/>
                  </a:lnTo>
                  <a:close/>
                  <a:moveTo>
                    <a:pt x="2972" y="2811"/>
                  </a:moveTo>
                  <a:lnTo>
                    <a:pt x="2972" y="2811"/>
                  </a:lnTo>
                  <a:lnTo>
                    <a:pt x="2971" y="2811"/>
                  </a:lnTo>
                  <a:lnTo>
                    <a:pt x="2970" y="2801"/>
                  </a:lnTo>
                  <a:lnTo>
                    <a:pt x="2972" y="2811"/>
                  </a:lnTo>
                  <a:close/>
                  <a:moveTo>
                    <a:pt x="2967" y="2791"/>
                  </a:moveTo>
                  <a:lnTo>
                    <a:pt x="3140" y="2749"/>
                  </a:lnTo>
                  <a:lnTo>
                    <a:pt x="3146" y="2769"/>
                  </a:lnTo>
                  <a:lnTo>
                    <a:pt x="2972" y="2811"/>
                  </a:lnTo>
                  <a:lnTo>
                    <a:pt x="2967" y="2791"/>
                  </a:lnTo>
                  <a:close/>
                  <a:moveTo>
                    <a:pt x="3147" y="2769"/>
                  </a:moveTo>
                  <a:lnTo>
                    <a:pt x="3146" y="2769"/>
                  </a:lnTo>
                  <a:lnTo>
                    <a:pt x="3143" y="2760"/>
                  </a:lnTo>
                  <a:lnTo>
                    <a:pt x="3147" y="2769"/>
                  </a:lnTo>
                  <a:close/>
                  <a:moveTo>
                    <a:pt x="3139" y="2749"/>
                  </a:moveTo>
                  <a:lnTo>
                    <a:pt x="3272" y="2701"/>
                  </a:lnTo>
                  <a:lnTo>
                    <a:pt x="3278" y="2720"/>
                  </a:lnTo>
                  <a:lnTo>
                    <a:pt x="3147" y="2769"/>
                  </a:lnTo>
                  <a:lnTo>
                    <a:pt x="3139" y="2749"/>
                  </a:lnTo>
                  <a:close/>
                  <a:moveTo>
                    <a:pt x="3280" y="2720"/>
                  </a:moveTo>
                  <a:lnTo>
                    <a:pt x="3278" y="2720"/>
                  </a:lnTo>
                  <a:lnTo>
                    <a:pt x="3274" y="2711"/>
                  </a:lnTo>
                  <a:lnTo>
                    <a:pt x="3280" y="2720"/>
                  </a:lnTo>
                  <a:close/>
                  <a:moveTo>
                    <a:pt x="3270" y="2702"/>
                  </a:moveTo>
                  <a:lnTo>
                    <a:pt x="3366" y="2650"/>
                  </a:lnTo>
                  <a:lnTo>
                    <a:pt x="3377" y="2668"/>
                  </a:lnTo>
                  <a:lnTo>
                    <a:pt x="3280" y="2720"/>
                  </a:lnTo>
                  <a:lnTo>
                    <a:pt x="3270" y="2702"/>
                  </a:lnTo>
                  <a:close/>
                  <a:moveTo>
                    <a:pt x="3378" y="2668"/>
                  </a:moveTo>
                  <a:lnTo>
                    <a:pt x="3377" y="2668"/>
                  </a:lnTo>
                  <a:lnTo>
                    <a:pt x="3372" y="2659"/>
                  </a:lnTo>
                  <a:lnTo>
                    <a:pt x="3378" y="2668"/>
                  </a:lnTo>
                  <a:close/>
                  <a:moveTo>
                    <a:pt x="3366" y="2651"/>
                  </a:moveTo>
                  <a:lnTo>
                    <a:pt x="3439" y="2598"/>
                  </a:lnTo>
                  <a:lnTo>
                    <a:pt x="3450" y="2615"/>
                  </a:lnTo>
                  <a:lnTo>
                    <a:pt x="3378" y="2668"/>
                  </a:lnTo>
                  <a:lnTo>
                    <a:pt x="3366" y="2651"/>
                  </a:lnTo>
                  <a:close/>
                  <a:moveTo>
                    <a:pt x="3450" y="2615"/>
                  </a:moveTo>
                  <a:lnTo>
                    <a:pt x="3452" y="2615"/>
                  </a:lnTo>
                  <a:lnTo>
                    <a:pt x="3450" y="2615"/>
                  </a:lnTo>
                  <a:lnTo>
                    <a:pt x="3445" y="2607"/>
                  </a:lnTo>
                  <a:lnTo>
                    <a:pt x="3450" y="2615"/>
                  </a:lnTo>
                  <a:close/>
                  <a:moveTo>
                    <a:pt x="3439" y="2598"/>
                  </a:moveTo>
                  <a:lnTo>
                    <a:pt x="3500" y="2550"/>
                  </a:lnTo>
                  <a:lnTo>
                    <a:pt x="3513" y="2567"/>
                  </a:lnTo>
                  <a:lnTo>
                    <a:pt x="3450" y="2615"/>
                  </a:lnTo>
                  <a:lnTo>
                    <a:pt x="3439" y="2598"/>
                  </a:lnTo>
                  <a:close/>
                  <a:moveTo>
                    <a:pt x="3500" y="2550"/>
                  </a:moveTo>
                  <a:lnTo>
                    <a:pt x="3500" y="2550"/>
                  </a:lnTo>
                  <a:lnTo>
                    <a:pt x="3502" y="2550"/>
                  </a:lnTo>
                  <a:lnTo>
                    <a:pt x="3507" y="2559"/>
                  </a:lnTo>
                  <a:lnTo>
                    <a:pt x="3500" y="2550"/>
                  </a:lnTo>
                  <a:close/>
                  <a:moveTo>
                    <a:pt x="3502" y="2550"/>
                  </a:moveTo>
                  <a:lnTo>
                    <a:pt x="3563" y="2508"/>
                  </a:lnTo>
                  <a:lnTo>
                    <a:pt x="3575" y="2525"/>
                  </a:lnTo>
                  <a:lnTo>
                    <a:pt x="3512" y="2567"/>
                  </a:lnTo>
                  <a:lnTo>
                    <a:pt x="3502" y="2550"/>
                  </a:lnTo>
                  <a:close/>
                  <a:moveTo>
                    <a:pt x="3563" y="2508"/>
                  </a:moveTo>
                  <a:lnTo>
                    <a:pt x="3565" y="2508"/>
                  </a:lnTo>
                  <a:lnTo>
                    <a:pt x="3570" y="2517"/>
                  </a:lnTo>
                  <a:lnTo>
                    <a:pt x="3563" y="2508"/>
                  </a:lnTo>
                  <a:close/>
                  <a:moveTo>
                    <a:pt x="3565" y="2508"/>
                  </a:moveTo>
                  <a:lnTo>
                    <a:pt x="3634" y="2476"/>
                  </a:lnTo>
                  <a:lnTo>
                    <a:pt x="3644" y="2495"/>
                  </a:lnTo>
                  <a:lnTo>
                    <a:pt x="3574" y="2526"/>
                  </a:lnTo>
                  <a:lnTo>
                    <a:pt x="3565" y="2508"/>
                  </a:lnTo>
                  <a:close/>
                  <a:moveTo>
                    <a:pt x="3634" y="2476"/>
                  </a:moveTo>
                  <a:lnTo>
                    <a:pt x="3636" y="2476"/>
                  </a:lnTo>
                  <a:lnTo>
                    <a:pt x="3637" y="2475"/>
                  </a:lnTo>
                  <a:lnTo>
                    <a:pt x="3638" y="2485"/>
                  </a:lnTo>
                  <a:lnTo>
                    <a:pt x="3634" y="2476"/>
                  </a:lnTo>
                  <a:close/>
                  <a:moveTo>
                    <a:pt x="3637" y="2475"/>
                  </a:moveTo>
                  <a:lnTo>
                    <a:pt x="3724" y="2458"/>
                  </a:lnTo>
                  <a:lnTo>
                    <a:pt x="3728" y="2479"/>
                  </a:lnTo>
                  <a:lnTo>
                    <a:pt x="3641" y="2496"/>
                  </a:lnTo>
                  <a:lnTo>
                    <a:pt x="3637" y="2475"/>
                  </a:lnTo>
                  <a:close/>
                  <a:moveTo>
                    <a:pt x="3724" y="2458"/>
                  </a:moveTo>
                  <a:lnTo>
                    <a:pt x="3724" y="2458"/>
                  </a:lnTo>
                  <a:lnTo>
                    <a:pt x="3725" y="2458"/>
                  </a:lnTo>
                  <a:lnTo>
                    <a:pt x="3725" y="2468"/>
                  </a:lnTo>
                  <a:lnTo>
                    <a:pt x="3724" y="2458"/>
                  </a:lnTo>
                  <a:close/>
                  <a:moveTo>
                    <a:pt x="3725" y="2458"/>
                  </a:moveTo>
                  <a:lnTo>
                    <a:pt x="3935" y="2437"/>
                  </a:lnTo>
                  <a:lnTo>
                    <a:pt x="3938" y="2458"/>
                  </a:lnTo>
                  <a:lnTo>
                    <a:pt x="3726" y="2479"/>
                  </a:lnTo>
                  <a:lnTo>
                    <a:pt x="3725" y="2458"/>
                  </a:lnTo>
                  <a:close/>
                  <a:moveTo>
                    <a:pt x="3938" y="2458"/>
                  </a:moveTo>
                  <a:lnTo>
                    <a:pt x="3938" y="2458"/>
                  </a:lnTo>
                  <a:lnTo>
                    <a:pt x="3936" y="2447"/>
                  </a:lnTo>
                  <a:lnTo>
                    <a:pt x="3938" y="2458"/>
                  </a:lnTo>
                  <a:close/>
                  <a:moveTo>
                    <a:pt x="3935" y="2437"/>
                  </a:moveTo>
                  <a:lnTo>
                    <a:pt x="4126" y="2409"/>
                  </a:lnTo>
                  <a:lnTo>
                    <a:pt x="4128" y="2430"/>
                  </a:lnTo>
                  <a:lnTo>
                    <a:pt x="3938" y="2458"/>
                  </a:lnTo>
                  <a:lnTo>
                    <a:pt x="3935" y="2437"/>
                  </a:lnTo>
                  <a:close/>
                  <a:moveTo>
                    <a:pt x="4130" y="2430"/>
                  </a:moveTo>
                  <a:lnTo>
                    <a:pt x="4130" y="2430"/>
                  </a:lnTo>
                  <a:lnTo>
                    <a:pt x="4128" y="2430"/>
                  </a:lnTo>
                  <a:lnTo>
                    <a:pt x="4127" y="2420"/>
                  </a:lnTo>
                  <a:lnTo>
                    <a:pt x="4130" y="2430"/>
                  </a:lnTo>
                  <a:close/>
                  <a:moveTo>
                    <a:pt x="4126" y="2409"/>
                  </a:moveTo>
                  <a:lnTo>
                    <a:pt x="4295" y="2371"/>
                  </a:lnTo>
                  <a:lnTo>
                    <a:pt x="4299" y="2392"/>
                  </a:lnTo>
                  <a:lnTo>
                    <a:pt x="4130" y="2430"/>
                  </a:lnTo>
                  <a:lnTo>
                    <a:pt x="4126" y="2409"/>
                  </a:lnTo>
                  <a:close/>
                  <a:moveTo>
                    <a:pt x="4300" y="2391"/>
                  </a:moveTo>
                  <a:lnTo>
                    <a:pt x="4300" y="2392"/>
                  </a:lnTo>
                  <a:lnTo>
                    <a:pt x="4299" y="2392"/>
                  </a:lnTo>
                  <a:lnTo>
                    <a:pt x="4298" y="2382"/>
                  </a:lnTo>
                  <a:lnTo>
                    <a:pt x="4300" y="2391"/>
                  </a:lnTo>
                  <a:close/>
                  <a:moveTo>
                    <a:pt x="4294" y="2372"/>
                  </a:moveTo>
                  <a:lnTo>
                    <a:pt x="4446" y="2320"/>
                  </a:lnTo>
                  <a:lnTo>
                    <a:pt x="4453" y="2340"/>
                  </a:lnTo>
                  <a:lnTo>
                    <a:pt x="4300" y="2391"/>
                  </a:lnTo>
                  <a:lnTo>
                    <a:pt x="4294" y="2372"/>
                  </a:lnTo>
                  <a:close/>
                  <a:moveTo>
                    <a:pt x="4455" y="2338"/>
                  </a:moveTo>
                  <a:lnTo>
                    <a:pt x="4454" y="2340"/>
                  </a:lnTo>
                  <a:lnTo>
                    <a:pt x="4453" y="2340"/>
                  </a:lnTo>
                  <a:lnTo>
                    <a:pt x="4450" y="2329"/>
                  </a:lnTo>
                  <a:lnTo>
                    <a:pt x="4455" y="2338"/>
                  </a:lnTo>
                  <a:close/>
                  <a:moveTo>
                    <a:pt x="4445" y="2321"/>
                  </a:moveTo>
                  <a:lnTo>
                    <a:pt x="4573" y="2248"/>
                  </a:lnTo>
                  <a:lnTo>
                    <a:pt x="4583" y="2266"/>
                  </a:lnTo>
                  <a:lnTo>
                    <a:pt x="4455" y="2338"/>
                  </a:lnTo>
                  <a:lnTo>
                    <a:pt x="4445" y="2321"/>
                  </a:lnTo>
                  <a:close/>
                  <a:moveTo>
                    <a:pt x="4585" y="2265"/>
                  </a:moveTo>
                  <a:lnTo>
                    <a:pt x="4584" y="2265"/>
                  </a:lnTo>
                  <a:lnTo>
                    <a:pt x="4583" y="2266"/>
                  </a:lnTo>
                  <a:lnTo>
                    <a:pt x="4577" y="2257"/>
                  </a:lnTo>
                  <a:lnTo>
                    <a:pt x="4585" y="2265"/>
                  </a:lnTo>
                  <a:close/>
                  <a:moveTo>
                    <a:pt x="4571" y="2249"/>
                  </a:moveTo>
                  <a:lnTo>
                    <a:pt x="4682" y="2149"/>
                  </a:lnTo>
                  <a:lnTo>
                    <a:pt x="4696" y="2164"/>
                  </a:lnTo>
                  <a:lnTo>
                    <a:pt x="4585" y="2265"/>
                  </a:lnTo>
                  <a:lnTo>
                    <a:pt x="4571" y="2249"/>
                  </a:lnTo>
                  <a:close/>
                  <a:moveTo>
                    <a:pt x="4697" y="2162"/>
                  </a:moveTo>
                  <a:lnTo>
                    <a:pt x="4697" y="2164"/>
                  </a:lnTo>
                  <a:lnTo>
                    <a:pt x="4696" y="2164"/>
                  </a:lnTo>
                  <a:lnTo>
                    <a:pt x="4689" y="2156"/>
                  </a:lnTo>
                  <a:lnTo>
                    <a:pt x="4697" y="2162"/>
                  </a:lnTo>
                  <a:close/>
                  <a:moveTo>
                    <a:pt x="4680" y="2150"/>
                  </a:moveTo>
                  <a:lnTo>
                    <a:pt x="4770" y="2022"/>
                  </a:lnTo>
                  <a:lnTo>
                    <a:pt x="4788" y="2034"/>
                  </a:lnTo>
                  <a:lnTo>
                    <a:pt x="4697" y="2162"/>
                  </a:lnTo>
                  <a:lnTo>
                    <a:pt x="4680" y="2150"/>
                  </a:lnTo>
                  <a:close/>
                  <a:moveTo>
                    <a:pt x="4789" y="2032"/>
                  </a:moveTo>
                  <a:lnTo>
                    <a:pt x="4788" y="2034"/>
                  </a:lnTo>
                  <a:lnTo>
                    <a:pt x="4778" y="2028"/>
                  </a:lnTo>
                  <a:lnTo>
                    <a:pt x="4789" y="2032"/>
                  </a:lnTo>
                  <a:close/>
                  <a:moveTo>
                    <a:pt x="4769" y="2024"/>
                  </a:moveTo>
                  <a:lnTo>
                    <a:pt x="4845" y="1858"/>
                  </a:lnTo>
                  <a:lnTo>
                    <a:pt x="4865" y="1865"/>
                  </a:lnTo>
                  <a:lnTo>
                    <a:pt x="4789" y="2032"/>
                  </a:lnTo>
                  <a:lnTo>
                    <a:pt x="4769" y="2024"/>
                  </a:lnTo>
                  <a:close/>
                  <a:moveTo>
                    <a:pt x="4865" y="1864"/>
                  </a:moveTo>
                  <a:lnTo>
                    <a:pt x="4865" y="1865"/>
                  </a:lnTo>
                  <a:lnTo>
                    <a:pt x="4856" y="1861"/>
                  </a:lnTo>
                  <a:lnTo>
                    <a:pt x="4865" y="1864"/>
                  </a:lnTo>
                  <a:close/>
                  <a:moveTo>
                    <a:pt x="4845" y="1859"/>
                  </a:moveTo>
                  <a:lnTo>
                    <a:pt x="4901" y="1654"/>
                  </a:lnTo>
                  <a:lnTo>
                    <a:pt x="4920" y="1661"/>
                  </a:lnTo>
                  <a:lnTo>
                    <a:pt x="4865" y="1864"/>
                  </a:lnTo>
                  <a:lnTo>
                    <a:pt x="4845" y="1859"/>
                  </a:lnTo>
                  <a:close/>
                  <a:moveTo>
                    <a:pt x="4922" y="1659"/>
                  </a:moveTo>
                  <a:lnTo>
                    <a:pt x="4922" y="1659"/>
                  </a:lnTo>
                  <a:lnTo>
                    <a:pt x="4920" y="1661"/>
                  </a:lnTo>
                  <a:lnTo>
                    <a:pt x="4911" y="1658"/>
                  </a:lnTo>
                  <a:lnTo>
                    <a:pt x="4922" y="1659"/>
                  </a:lnTo>
                  <a:close/>
                  <a:moveTo>
                    <a:pt x="4901" y="1655"/>
                  </a:moveTo>
                  <a:lnTo>
                    <a:pt x="4939" y="1403"/>
                  </a:lnTo>
                  <a:lnTo>
                    <a:pt x="4960" y="1406"/>
                  </a:lnTo>
                  <a:lnTo>
                    <a:pt x="4922" y="1659"/>
                  </a:lnTo>
                  <a:lnTo>
                    <a:pt x="4901" y="1655"/>
                  </a:lnTo>
                  <a:close/>
                  <a:moveTo>
                    <a:pt x="4960" y="1404"/>
                  </a:moveTo>
                  <a:lnTo>
                    <a:pt x="4960" y="1404"/>
                  </a:lnTo>
                  <a:lnTo>
                    <a:pt x="4960" y="1406"/>
                  </a:lnTo>
                  <a:lnTo>
                    <a:pt x="4949" y="1404"/>
                  </a:lnTo>
                  <a:lnTo>
                    <a:pt x="4960" y="1404"/>
                  </a:lnTo>
                  <a:close/>
                  <a:moveTo>
                    <a:pt x="4939" y="1404"/>
                  </a:moveTo>
                  <a:lnTo>
                    <a:pt x="4939" y="1092"/>
                  </a:lnTo>
                  <a:lnTo>
                    <a:pt x="4960" y="1092"/>
                  </a:lnTo>
                  <a:lnTo>
                    <a:pt x="4960" y="1404"/>
                  </a:lnTo>
                  <a:lnTo>
                    <a:pt x="4939" y="1404"/>
                  </a:lnTo>
                  <a:close/>
                  <a:moveTo>
                    <a:pt x="4958" y="1089"/>
                  </a:moveTo>
                  <a:lnTo>
                    <a:pt x="4960" y="1090"/>
                  </a:lnTo>
                  <a:lnTo>
                    <a:pt x="4960" y="1092"/>
                  </a:lnTo>
                  <a:lnTo>
                    <a:pt x="4949" y="1092"/>
                  </a:lnTo>
                  <a:lnTo>
                    <a:pt x="4958" y="1089"/>
                  </a:lnTo>
                  <a:close/>
                  <a:moveTo>
                    <a:pt x="4939" y="1096"/>
                  </a:moveTo>
                  <a:lnTo>
                    <a:pt x="4862" y="849"/>
                  </a:lnTo>
                  <a:lnTo>
                    <a:pt x="4882" y="844"/>
                  </a:lnTo>
                  <a:lnTo>
                    <a:pt x="4958" y="1089"/>
                  </a:lnTo>
                  <a:lnTo>
                    <a:pt x="4939" y="1096"/>
                  </a:lnTo>
                  <a:close/>
                  <a:moveTo>
                    <a:pt x="4881" y="840"/>
                  </a:moveTo>
                  <a:lnTo>
                    <a:pt x="4882" y="842"/>
                  </a:lnTo>
                  <a:lnTo>
                    <a:pt x="4882" y="844"/>
                  </a:lnTo>
                  <a:lnTo>
                    <a:pt x="4873" y="846"/>
                  </a:lnTo>
                  <a:lnTo>
                    <a:pt x="4881" y="840"/>
                  </a:lnTo>
                  <a:close/>
                  <a:moveTo>
                    <a:pt x="4864" y="853"/>
                  </a:moveTo>
                  <a:lnTo>
                    <a:pt x="4728" y="662"/>
                  </a:lnTo>
                  <a:lnTo>
                    <a:pt x="4746" y="649"/>
                  </a:lnTo>
                  <a:lnTo>
                    <a:pt x="4881" y="840"/>
                  </a:lnTo>
                  <a:lnTo>
                    <a:pt x="4864" y="853"/>
                  </a:lnTo>
                  <a:close/>
                  <a:moveTo>
                    <a:pt x="4744" y="648"/>
                  </a:moveTo>
                  <a:lnTo>
                    <a:pt x="4746" y="648"/>
                  </a:lnTo>
                  <a:lnTo>
                    <a:pt x="4746" y="649"/>
                  </a:lnTo>
                  <a:lnTo>
                    <a:pt x="4738" y="656"/>
                  </a:lnTo>
                  <a:lnTo>
                    <a:pt x="4744" y="648"/>
                  </a:lnTo>
                  <a:close/>
                  <a:moveTo>
                    <a:pt x="4731" y="664"/>
                  </a:moveTo>
                  <a:lnTo>
                    <a:pt x="4558" y="526"/>
                  </a:lnTo>
                  <a:lnTo>
                    <a:pt x="4571" y="509"/>
                  </a:lnTo>
                  <a:lnTo>
                    <a:pt x="4744" y="648"/>
                  </a:lnTo>
                  <a:lnTo>
                    <a:pt x="4731" y="664"/>
                  </a:lnTo>
                  <a:close/>
                  <a:moveTo>
                    <a:pt x="4568" y="507"/>
                  </a:moveTo>
                  <a:lnTo>
                    <a:pt x="4570" y="509"/>
                  </a:lnTo>
                  <a:lnTo>
                    <a:pt x="4571" y="509"/>
                  </a:lnTo>
                  <a:lnTo>
                    <a:pt x="4564" y="517"/>
                  </a:lnTo>
                  <a:lnTo>
                    <a:pt x="4568" y="507"/>
                  </a:lnTo>
                  <a:close/>
                  <a:moveTo>
                    <a:pt x="4559" y="527"/>
                  </a:moveTo>
                  <a:lnTo>
                    <a:pt x="4362" y="430"/>
                  </a:lnTo>
                  <a:lnTo>
                    <a:pt x="4371" y="410"/>
                  </a:lnTo>
                  <a:lnTo>
                    <a:pt x="4568" y="507"/>
                  </a:lnTo>
                  <a:lnTo>
                    <a:pt x="4559" y="527"/>
                  </a:lnTo>
                  <a:close/>
                  <a:moveTo>
                    <a:pt x="4370" y="410"/>
                  </a:moveTo>
                  <a:lnTo>
                    <a:pt x="4370" y="410"/>
                  </a:lnTo>
                  <a:lnTo>
                    <a:pt x="4371" y="410"/>
                  </a:lnTo>
                  <a:lnTo>
                    <a:pt x="4366" y="421"/>
                  </a:lnTo>
                  <a:lnTo>
                    <a:pt x="4370" y="410"/>
                  </a:lnTo>
                  <a:close/>
                  <a:moveTo>
                    <a:pt x="4363" y="430"/>
                  </a:moveTo>
                  <a:lnTo>
                    <a:pt x="4156" y="364"/>
                  </a:lnTo>
                  <a:lnTo>
                    <a:pt x="4162" y="344"/>
                  </a:lnTo>
                  <a:lnTo>
                    <a:pt x="4370" y="410"/>
                  </a:lnTo>
                  <a:lnTo>
                    <a:pt x="4363" y="430"/>
                  </a:lnTo>
                  <a:close/>
                  <a:moveTo>
                    <a:pt x="4160" y="344"/>
                  </a:moveTo>
                  <a:lnTo>
                    <a:pt x="4161" y="344"/>
                  </a:lnTo>
                  <a:lnTo>
                    <a:pt x="4162" y="344"/>
                  </a:lnTo>
                  <a:lnTo>
                    <a:pt x="4158" y="354"/>
                  </a:lnTo>
                  <a:lnTo>
                    <a:pt x="4160" y="344"/>
                  </a:lnTo>
                  <a:close/>
                  <a:moveTo>
                    <a:pt x="4157" y="364"/>
                  </a:moveTo>
                  <a:lnTo>
                    <a:pt x="3956" y="330"/>
                  </a:lnTo>
                  <a:lnTo>
                    <a:pt x="3959" y="309"/>
                  </a:lnTo>
                  <a:lnTo>
                    <a:pt x="4160" y="344"/>
                  </a:lnTo>
                  <a:lnTo>
                    <a:pt x="4157" y="364"/>
                  </a:lnTo>
                  <a:close/>
                  <a:moveTo>
                    <a:pt x="3959" y="309"/>
                  </a:moveTo>
                  <a:lnTo>
                    <a:pt x="3959" y="309"/>
                  </a:lnTo>
                  <a:lnTo>
                    <a:pt x="3957" y="320"/>
                  </a:lnTo>
                  <a:lnTo>
                    <a:pt x="3959" y="309"/>
                  </a:lnTo>
                  <a:close/>
                  <a:moveTo>
                    <a:pt x="3956" y="330"/>
                  </a:moveTo>
                  <a:lnTo>
                    <a:pt x="3783" y="309"/>
                  </a:lnTo>
                  <a:lnTo>
                    <a:pt x="3785" y="288"/>
                  </a:lnTo>
                  <a:lnTo>
                    <a:pt x="3959" y="309"/>
                  </a:lnTo>
                  <a:lnTo>
                    <a:pt x="3956" y="330"/>
                  </a:lnTo>
                  <a:close/>
                  <a:moveTo>
                    <a:pt x="3785" y="288"/>
                  </a:moveTo>
                  <a:lnTo>
                    <a:pt x="3785" y="288"/>
                  </a:lnTo>
                  <a:lnTo>
                    <a:pt x="3784" y="298"/>
                  </a:lnTo>
                  <a:lnTo>
                    <a:pt x="3785" y="288"/>
                  </a:lnTo>
                  <a:close/>
                  <a:moveTo>
                    <a:pt x="3784" y="309"/>
                  </a:moveTo>
                  <a:lnTo>
                    <a:pt x="3645" y="302"/>
                  </a:lnTo>
                  <a:lnTo>
                    <a:pt x="3646" y="281"/>
                  </a:lnTo>
                  <a:lnTo>
                    <a:pt x="3785" y="288"/>
                  </a:lnTo>
                  <a:lnTo>
                    <a:pt x="3784" y="309"/>
                  </a:lnTo>
                  <a:close/>
                  <a:moveTo>
                    <a:pt x="3645" y="302"/>
                  </a:moveTo>
                  <a:lnTo>
                    <a:pt x="3645" y="302"/>
                  </a:lnTo>
                  <a:lnTo>
                    <a:pt x="3646" y="292"/>
                  </a:lnTo>
                  <a:lnTo>
                    <a:pt x="3645" y="302"/>
                  </a:lnTo>
                  <a:close/>
                  <a:moveTo>
                    <a:pt x="3645" y="302"/>
                  </a:moveTo>
                  <a:lnTo>
                    <a:pt x="3562" y="296"/>
                  </a:lnTo>
                  <a:lnTo>
                    <a:pt x="3563" y="275"/>
                  </a:lnTo>
                  <a:lnTo>
                    <a:pt x="3646" y="281"/>
                  </a:lnTo>
                  <a:lnTo>
                    <a:pt x="3645" y="302"/>
                  </a:lnTo>
                  <a:close/>
                  <a:moveTo>
                    <a:pt x="3562" y="296"/>
                  </a:moveTo>
                  <a:lnTo>
                    <a:pt x="3562" y="296"/>
                  </a:lnTo>
                  <a:lnTo>
                    <a:pt x="3561" y="295"/>
                  </a:lnTo>
                  <a:lnTo>
                    <a:pt x="3562" y="285"/>
                  </a:lnTo>
                  <a:lnTo>
                    <a:pt x="3562" y="296"/>
                  </a:lnTo>
                  <a:close/>
                  <a:moveTo>
                    <a:pt x="3561" y="295"/>
                  </a:moveTo>
                  <a:lnTo>
                    <a:pt x="3193" y="237"/>
                  </a:lnTo>
                  <a:lnTo>
                    <a:pt x="3197" y="216"/>
                  </a:lnTo>
                  <a:lnTo>
                    <a:pt x="3563" y="275"/>
                  </a:lnTo>
                  <a:lnTo>
                    <a:pt x="3561" y="295"/>
                  </a:lnTo>
                  <a:close/>
                </a:path>
              </a:pathLst>
            </a:custGeom>
            <a:solidFill>
              <a:srgbClr val="1315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R"/>
            </a:p>
          </p:txBody>
        </p:sp>
        <p:sp>
          <p:nvSpPr>
            <p:cNvPr id="191539" name="Freeform 55"/>
            <p:cNvSpPr>
              <a:spLocks/>
            </p:cNvSpPr>
            <p:nvPr/>
          </p:nvSpPr>
          <p:spPr bwMode="auto">
            <a:xfrm>
              <a:off x="2631" y="2232"/>
              <a:ext cx="755" cy="406"/>
            </a:xfrm>
            <a:custGeom>
              <a:avLst/>
              <a:gdLst>
                <a:gd name="T0" fmla="*/ 394 w 3018"/>
                <a:gd name="T1" fmla="*/ 30 h 1623"/>
                <a:gd name="T2" fmla="*/ 369 w 3018"/>
                <a:gd name="T3" fmla="*/ 7 h 1623"/>
                <a:gd name="T4" fmla="*/ 325 w 3018"/>
                <a:gd name="T5" fmla="*/ 1 h 1623"/>
                <a:gd name="T6" fmla="*/ 277 w 3018"/>
                <a:gd name="T7" fmla="*/ 32 h 1623"/>
                <a:gd name="T8" fmla="*/ 270 w 3018"/>
                <a:gd name="T9" fmla="*/ 74 h 1623"/>
                <a:gd name="T10" fmla="*/ 272 w 3018"/>
                <a:gd name="T11" fmla="*/ 113 h 1623"/>
                <a:gd name="T12" fmla="*/ 236 w 3018"/>
                <a:gd name="T13" fmla="*/ 141 h 1623"/>
                <a:gd name="T14" fmla="*/ 178 w 3018"/>
                <a:gd name="T15" fmla="*/ 155 h 1623"/>
                <a:gd name="T16" fmla="*/ 101 w 3018"/>
                <a:gd name="T17" fmla="*/ 177 h 1623"/>
                <a:gd name="T18" fmla="*/ 36 w 3018"/>
                <a:gd name="T19" fmla="*/ 207 h 1623"/>
                <a:gd name="T20" fmla="*/ 8 w 3018"/>
                <a:gd name="T21" fmla="*/ 244 h 1623"/>
                <a:gd name="T22" fmla="*/ 0 w 3018"/>
                <a:gd name="T23" fmla="*/ 281 h 1623"/>
                <a:gd name="T24" fmla="*/ 22 w 3018"/>
                <a:gd name="T25" fmla="*/ 308 h 1623"/>
                <a:gd name="T26" fmla="*/ 81 w 3018"/>
                <a:gd name="T27" fmla="*/ 314 h 1623"/>
                <a:gd name="T28" fmla="*/ 137 w 3018"/>
                <a:gd name="T29" fmla="*/ 311 h 1623"/>
                <a:gd name="T30" fmla="*/ 181 w 3018"/>
                <a:gd name="T31" fmla="*/ 304 h 1623"/>
                <a:gd name="T32" fmla="*/ 219 w 3018"/>
                <a:gd name="T33" fmla="*/ 292 h 1623"/>
                <a:gd name="T34" fmla="*/ 251 w 3018"/>
                <a:gd name="T35" fmla="*/ 270 h 1623"/>
                <a:gd name="T36" fmla="*/ 281 w 3018"/>
                <a:gd name="T37" fmla="*/ 245 h 1623"/>
                <a:gd name="T38" fmla="*/ 316 w 3018"/>
                <a:gd name="T39" fmla="*/ 230 h 1623"/>
                <a:gd name="T40" fmla="*/ 354 w 3018"/>
                <a:gd name="T41" fmla="*/ 233 h 1623"/>
                <a:gd name="T42" fmla="*/ 375 w 3018"/>
                <a:gd name="T43" fmla="*/ 246 h 1623"/>
                <a:gd name="T44" fmla="*/ 380 w 3018"/>
                <a:gd name="T45" fmla="*/ 265 h 1623"/>
                <a:gd name="T46" fmla="*/ 370 w 3018"/>
                <a:gd name="T47" fmla="*/ 287 h 1623"/>
                <a:gd name="T48" fmla="*/ 350 w 3018"/>
                <a:gd name="T49" fmla="*/ 306 h 1623"/>
                <a:gd name="T50" fmla="*/ 331 w 3018"/>
                <a:gd name="T51" fmla="*/ 323 h 1623"/>
                <a:gd name="T52" fmla="*/ 323 w 3018"/>
                <a:gd name="T53" fmla="*/ 345 h 1623"/>
                <a:gd name="T54" fmla="*/ 335 w 3018"/>
                <a:gd name="T55" fmla="*/ 375 h 1623"/>
                <a:gd name="T56" fmla="*/ 379 w 3018"/>
                <a:gd name="T57" fmla="*/ 400 h 1623"/>
                <a:gd name="T58" fmla="*/ 459 w 3018"/>
                <a:gd name="T59" fmla="*/ 402 h 1623"/>
                <a:gd name="T60" fmla="*/ 530 w 3018"/>
                <a:gd name="T61" fmla="*/ 386 h 1623"/>
                <a:gd name="T62" fmla="*/ 559 w 3018"/>
                <a:gd name="T63" fmla="*/ 372 h 1623"/>
                <a:gd name="T64" fmla="*/ 571 w 3018"/>
                <a:gd name="T65" fmla="*/ 355 h 1623"/>
                <a:gd name="T66" fmla="*/ 573 w 3018"/>
                <a:gd name="T67" fmla="*/ 331 h 1623"/>
                <a:gd name="T68" fmla="*/ 557 w 3018"/>
                <a:gd name="T69" fmla="*/ 307 h 1623"/>
                <a:gd name="T70" fmla="*/ 539 w 3018"/>
                <a:gd name="T71" fmla="*/ 279 h 1623"/>
                <a:gd name="T72" fmla="*/ 547 w 3018"/>
                <a:gd name="T73" fmla="*/ 249 h 1623"/>
                <a:gd name="T74" fmla="*/ 583 w 3018"/>
                <a:gd name="T75" fmla="*/ 219 h 1623"/>
                <a:gd name="T76" fmla="*/ 630 w 3018"/>
                <a:gd name="T77" fmla="*/ 197 h 1623"/>
                <a:gd name="T78" fmla="*/ 686 w 3018"/>
                <a:gd name="T79" fmla="*/ 181 h 1623"/>
                <a:gd name="T80" fmla="*/ 737 w 3018"/>
                <a:gd name="T81" fmla="*/ 167 h 1623"/>
                <a:gd name="T82" fmla="*/ 755 w 3018"/>
                <a:gd name="T83" fmla="*/ 145 h 1623"/>
                <a:gd name="T84" fmla="*/ 753 w 3018"/>
                <a:gd name="T85" fmla="*/ 120 h 1623"/>
                <a:gd name="T86" fmla="*/ 745 w 3018"/>
                <a:gd name="T87" fmla="*/ 101 h 1623"/>
                <a:gd name="T88" fmla="*/ 721 w 3018"/>
                <a:gd name="T89" fmla="*/ 89 h 1623"/>
                <a:gd name="T90" fmla="*/ 681 w 3018"/>
                <a:gd name="T91" fmla="*/ 85 h 1623"/>
                <a:gd name="T92" fmla="*/ 638 w 3018"/>
                <a:gd name="T93" fmla="*/ 91 h 1623"/>
                <a:gd name="T94" fmla="*/ 582 w 3018"/>
                <a:gd name="T95" fmla="*/ 114 h 1623"/>
                <a:gd name="T96" fmla="*/ 513 w 3018"/>
                <a:gd name="T97" fmla="*/ 146 h 1623"/>
                <a:gd name="T98" fmla="*/ 457 w 3018"/>
                <a:gd name="T99" fmla="*/ 173 h 1623"/>
                <a:gd name="T100" fmla="*/ 427 w 3018"/>
                <a:gd name="T101" fmla="*/ 183 h 1623"/>
                <a:gd name="T102" fmla="*/ 398 w 3018"/>
                <a:gd name="T103" fmla="*/ 184 h 1623"/>
                <a:gd name="T104" fmla="*/ 375 w 3018"/>
                <a:gd name="T105" fmla="*/ 174 h 1623"/>
                <a:gd name="T106" fmla="*/ 370 w 3018"/>
                <a:gd name="T107" fmla="*/ 156 h 1623"/>
                <a:gd name="T108" fmla="*/ 379 w 3018"/>
                <a:gd name="T109" fmla="*/ 118 h 1623"/>
                <a:gd name="T110" fmla="*/ 393 w 3018"/>
                <a:gd name="T111" fmla="*/ 74 h 1623"/>
                <a:gd name="T112" fmla="*/ 399 w 3018"/>
                <a:gd name="T113" fmla="*/ 44 h 1623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3018"/>
                <a:gd name="T172" fmla="*/ 0 h 1623"/>
                <a:gd name="T173" fmla="*/ 3018 w 3018"/>
                <a:gd name="T174" fmla="*/ 1623 h 1623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3018" h="1623">
                  <a:moveTo>
                    <a:pt x="1594" y="176"/>
                  </a:moveTo>
                  <a:lnTo>
                    <a:pt x="1588" y="153"/>
                  </a:lnTo>
                  <a:lnTo>
                    <a:pt x="1573" y="121"/>
                  </a:lnTo>
                  <a:lnTo>
                    <a:pt x="1550" y="87"/>
                  </a:lnTo>
                  <a:lnTo>
                    <a:pt x="1514" y="56"/>
                  </a:lnTo>
                  <a:lnTo>
                    <a:pt x="1474" y="28"/>
                  </a:lnTo>
                  <a:lnTo>
                    <a:pt x="1421" y="7"/>
                  </a:lnTo>
                  <a:lnTo>
                    <a:pt x="1366" y="0"/>
                  </a:lnTo>
                  <a:lnTo>
                    <a:pt x="1300" y="3"/>
                  </a:lnTo>
                  <a:lnTo>
                    <a:pt x="1231" y="31"/>
                  </a:lnTo>
                  <a:lnTo>
                    <a:pt x="1150" y="77"/>
                  </a:lnTo>
                  <a:lnTo>
                    <a:pt x="1106" y="128"/>
                  </a:lnTo>
                  <a:lnTo>
                    <a:pt x="1081" y="184"/>
                  </a:lnTo>
                  <a:lnTo>
                    <a:pt x="1078" y="239"/>
                  </a:lnTo>
                  <a:lnTo>
                    <a:pt x="1081" y="295"/>
                  </a:lnTo>
                  <a:lnTo>
                    <a:pt x="1089" y="350"/>
                  </a:lnTo>
                  <a:lnTo>
                    <a:pt x="1091" y="402"/>
                  </a:lnTo>
                  <a:lnTo>
                    <a:pt x="1089" y="451"/>
                  </a:lnTo>
                  <a:lnTo>
                    <a:pt x="1064" y="496"/>
                  </a:lnTo>
                  <a:lnTo>
                    <a:pt x="1019" y="534"/>
                  </a:lnTo>
                  <a:lnTo>
                    <a:pt x="943" y="565"/>
                  </a:lnTo>
                  <a:lnTo>
                    <a:pt x="880" y="578"/>
                  </a:lnTo>
                  <a:lnTo>
                    <a:pt x="804" y="599"/>
                  </a:lnTo>
                  <a:lnTo>
                    <a:pt x="710" y="620"/>
                  </a:lnTo>
                  <a:lnTo>
                    <a:pt x="609" y="645"/>
                  </a:lnTo>
                  <a:lnTo>
                    <a:pt x="506" y="673"/>
                  </a:lnTo>
                  <a:lnTo>
                    <a:pt x="402" y="707"/>
                  </a:lnTo>
                  <a:lnTo>
                    <a:pt x="305" y="741"/>
                  </a:lnTo>
                  <a:lnTo>
                    <a:pt x="215" y="783"/>
                  </a:lnTo>
                  <a:lnTo>
                    <a:pt x="142" y="828"/>
                  </a:lnTo>
                  <a:lnTo>
                    <a:pt x="87" y="880"/>
                  </a:lnTo>
                  <a:lnTo>
                    <a:pt x="55" y="925"/>
                  </a:lnTo>
                  <a:lnTo>
                    <a:pt x="31" y="974"/>
                  </a:lnTo>
                  <a:lnTo>
                    <a:pt x="10" y="1026"/>
                  </a:lnTo>
                  <a:lnTo>
                    <a:pt x="0" y="1075"/>
                  </a:lnTo>
                  <a:lnTo>
                    <a:pt x="0" y="1123"/>
                  </a:lnTo>
                  <a:lnTo>
                    <a:pt x="14" y="1164"/>
                  </a:lnTo>
                  <a:lnTo>
                    <a:pt x="42" y="1202"/>
                  </a:lnTo>
                  <a:lnTo>
                    <a:pt x="87" y="1230"/>
                  </a:lnTo>
                  <a:lnTo>
                    <a:pt x="150" y="1251"/>
                  </a:lnTo>
                  <a:lnTo>
                    <a:pt x="232" y="1255"/>
                  </a:lnTo>
                  <a:lnTo>
                    <a:pt x="322" y="1255"/>
                  </a:lnTo>
                  <a:lnTo>
                    <a:pt x="406" y="1251"/>
                  </a:lnTo>
                  <a:lnTo>
                    <a:pt x="478" y="1248"/>
                  </a:lnTo>
                  <a:lnTo>
                    <a:pt x="548" y="1244"/>
                  </a:lnTo>
                  <a:lnTo>
                    <a:pt x="613" y="1234"/>
                  </a:lnTo>
                  <a:lnTo>
                    <a:pt x="672" y="1227"/>
                  </a:lnTo>
                  <a:lnTo>
                    <a:pt x="725" y="1217"/>
                  </a:lnTo>
                  <a:lnTo>
                    <a:pt x="780" y="1202"/>
                  </a:lnTo>
                  <a:lnTo>
                    <a:pt x="829" y="1185"/>
                  </a:lnTo>
                  <a:lnTo>
                    <a:pt x="877" y="1168"/>
                  </a:lnTo>
                  <a:lnTo>
                    <a:pt x="922" y="1144"/>
                  </a:lnTo>
                  <a:lnTo>
                    <a:pt x="964" y="1116"/>
                  </a:lnTo>
                  <a:lnTo>
                    <a:pt x="1005" y="1081"/>
                  </a:lnTo>
                  <a:lnTo>
                    <a:pt x="1043" y="1047"/>
                  </a:lnTo>
                  <a:lnTo>
                    <a:pt x="1081" y="1012"/>
                  </a:lnTo>
                  <a:lnTo>
                    <a:pt x="1123" y="980"/>
                  </a:lnTo>
                  <a:lnTo>
                    <a:pt x="1165" y="953"/>
                  </a:lnTo>
                  <a:lnTo>
                    <a:pt x="1210" y="933"/>
                  </a:lnTo>
                  <a:lnTo>
                    <a:pt x="1262" y="919"/>
                  </a:lnTo>
                  <a:lnTo>
                    <a:pt x="1317" y="919"/>
                  </a:lnTo>
                  <a:lnTo>
                    <a:pt x="1369" y="922"/>
                  </a:lnTo>
                  <a:lnTo>
                    <a:pt x="1414" y="933"/>
                  </a:lnTo>
                  <a:lnTo>
                    <a:pt x="1453" y="946"/>
                  </a:lnTo>
                  <a:lnTo>
                    <a:pt x="1480" y="963"/>
                  </a:lnTo>
                  <a:lnTo>
                    <a:pt x="1501" y="984"/>
                  </a:lnTo>
                  <a:lnTo>
                    <a:pt x="1514" y="1005"/>
                  </a:lnTo>
                  <a:lnTo>
                    <a:pt x="1518" y="1029"/>
                  </a:lnTo>
                  <a:lnTo>
                    <a:pt x="1518" y="1058"/>
                  </a:lnTo>
                  <a:lnTo>
                    <a:pt x="1512" y="1085"/>
                  </a:lnTo>
                  <a:lnTo>
                    <a:pt x="1497" y="1116"/>
                  </a:lnTo>
                  <a:lnTo>
                    <a:pt x="1480" y="1147"/>
                  </a:lnTo>
                  <a:lnTo>
                    <a:pt x="1455" y="1175"/>
                  </a:lnTo>
                  <a:lnTo>
                    <a:pt x="1428" y="1200"/>
                  </a:lnTo>
                  <a:lnTo>
                    <a:pt x="1400" y="1223"/>
                  </a:lnTo>
                  <a:lnTo>
                    <a:pt x="1372" y="1244"/>
                  </a:lnTo>
                  <a:lnTo>
                    <a:pt x="1345" y="1268"/>
                  </a:lnTo>
                  <a:lnTo>
                    <a:pt x="1324" y="1293"/>
                  </a:lnTo>
                  <a:lnTo>
                    <a:pt x="1307" y="1320"/>
                  </a:lnTo>
                  <a:lnTo>
                    <a:pt x="1292" y="1348"/>
                  </a:lnTo>
                  <a:lnTo>
                    <a:pt x="1290" y="1380"/>
                  </a:lnTo>
                  <a:lnTo>
                    <a:pt x="1296" y="1418"/>
                  </a:lnTo>
                  <a:lnTo>
                    <a:pt x="1313" y="1460"/>
                  </a:lnTo>
                  <a:lnTo>
                    <a:pt x="1341" y="1500"/>
                  </a:lnTo>
                  <a:lnTo>
                    <a:pt x="1387" y="1538"/>
                  </a:lnTo>
                  <a:lnTo>
                    <a:pt x="1442" y="1574"/>
                  </a:lnTo>
                  <a:lnTo>
                    <a:pt x="1514" y="1598"/>
                  </a:lnTo>
                  <a:lnTo>
                    <a:pt x="1601" y="1615"/>
                  </a:lnTo>
                  <a:lnTo>
                    <a:pt x="1709" y="1623"/>
                  </a:lnTo>
                  <a:lnTo>
                    <a:pt x="1833" y="1608"/>
                  </a:lnTo>
                  <a:lnTo>
                    <a:pt x="1982" y="1580"/>
                  </a:lnTo>
                  <a:lnTo>
                    <a:pt x="2055" y="1563"/>
                  </a:lnTo>
                  <a:lnTo>
                    <a:pt x="2117" y="1542"/>
                  </a:lnTo>
                  <a:lnTo>
                    <a:pt x="2166" y="1525"/>
                  </a:lnTo>
                  <a:lnTo>
                    <a:pt x="2208" y="1508"/>
                  </a:lnTo>
                  <a:lnTo>
                    <a:pt x="2235" y="1487"/>
                  </a:lnTo>
                  <a:lnTo>
                    <a:pt x="2260" y="1466"/>
                  </a:lnTo>
                  <a:lnTo>
                    <a:pt x="2274" y="1441"/>
                  </a:lnTo>
                  <a:lnTo>
                    <a:pt x="2284" y="1418"/>
                  </a:lnTo>
                  <a:lnTo>
                    <a:pt x="2291" y="1390"/>
                  </a:lnTo>
                  <a:lnTo>
                    <a:pt x="2295" y="1359"/>
                  </a:lnTo>
                  <a:lnTo>
                    <a:pt x="2291" y="1324"/>
                  </a:lnTo>
                  <a:lnTo>
                    <a:pt x="2277" y="1293"/>
                  </a:lnTo>
                  <a:lnTo>
                    <a:pt x="2253" y="1259"/>
                  </a:lnTo>
                  <a:lnTo>
                    <a:pt x="2225" y="1227"/>
                  </a:lnTo>
                  <a:lnTo>
                    <a:pt x="2197" y="1192"/>
                  </a:lnTo>
                  <a:lnTo>
                    <a:pt x="2174" y="1154"/>
                  </a:lnTo>
                  <a:lnTo>
                    <a:pt x="2155" y="1116"/>
                  </a:lnTo>
                  <a:lnTo>
                    <a:pt x="2149" y="1077"/>
                  </a:lnTo>
                  <a:lnTo>
                    <a:pt x="2159" y="1037"/>
                  </a:lnTo>
                  <a:lnTo>
                    <a:pt x="2187" y="995"/>
                  </a:lnTo>
                  <a:lnTo>
                    <a:pt x="2229" y="950"/>
                  </a:lnTo>
                  <a:lnTo>
                    <a:pt x="2274" y="912"/>
                  </a:lnTo>
                  <a:lnTo>
                    <a:pt x="2329" y="874"/>
                  </a:lnTo>
                  <a:lnTo>
                    <a:pt x="2385" y="842"/>
                  </a:lnTo>
                  <a:lnTo>
                    <a:pt x="2447" y="815"/>
                  </a:lnTo>
                  <a:lnTo>
                    <a:pt x="2517" y="787"/>
                  </a:lnTo>
                  <a:lnTo>
                    <a:pt x="2586" y="762"/>
                  </a:lnTo>
                  <a:lnTo>
                    <a:pt x="2662" y="741"/>
                  </a:lnTo>
                  <a:lnTo>
                    <a:pt x="2741" y="724"/>
                  </a:lnTo>
                  <a:lnTo>
                    <a:pt x="2821" y="711"/>
                  </a:lnTo>
                  <a:lnTo>
                    <a:pt x="2893" y="693"/>
                  </a:lnTo>
                  <a:lnTo>
                    <a:pt x="2946" y="669"/>
                  </a:lnTo>
                  <a:lnTo>
                    <a:pt x="2984" y="641"/>
                  </a:lnTo>
                  <a:lnTo>
                    <a:pt x="3005" y="610"/>
                  </a:lnTo>
                  <a:lnTo>
                    <a:pt x="3018" y="578"/>
                  </a:lnTo>
                  <a:lnTo>
                    <a:pt x="3018" y="544"/>
                  </a:lnTo>
                  <a:lnTo>
                    <a:pt x="3016" y="510"/>
                  </a:lnTo>
                  <a:lnTo>
                    <a:pt x="3009" y="479"/>
                  </a:lnTo>
                  <a:lnTo>
                    <a:pt x="3001" y="451"/>
                  </a:lnTo>
                  <a:lnTo>
                    <a:pt x="2995" y="426"/>
                  </a:lnTo>
                  <a:lnTo>
                    <a:pt x="2980" y="402"/>
                  </a:lnTo>
                  <a:lnTo>
                    <a:pt x="2960" y="385"/>
                  </a:lnTo>
                  <a:lnTo>
                    <a:pt x="2925" y="367"/>
                  </a:lnTo>
                  <a:lnTo>
                    <a:pt x="2884" y="354"/>
                  </a:lnTo>
                  <a:lnTo>
                    <a:pt x="2836" y="347"/>
                  </a:lnTo>
                  <a:lnTo>
                    <a:pt x="2779" y="339"/>
                  </a:lnTo>
                  <a:lnTo>
                    <a:pt x="2724" y="339"/>
                  </a:lnTo>
                  <a:lnTo>
                    <a:pt x="2665" y="343"/>
                  </a:lnTo>
                  <a:lnTo>
                    <a:pt x="2606" y="350"/>
                  </a:lnTo>
                  <a:lnTo>
                    <a:pt x="2551" y="364"/>
                  </a:lnTo>
                  <a:lnTo>
                    <a:pt x="2489" y="385"/>
                  </a:lnTo>
                  <a:lnTo>
                    <a:pt x="2413" y="415"/>
                  </a:lnTo>
                  <a:lnTo>
                    <a:pt x="2326" y="454"/>
                  </a:lnTo>
                  <a:lnTo>
                    <a:pt x="2235" y="496"/>
                  </a:lnTo>
                  <a:lnTo>
                    <a:pt x="2138" y="538"/>
                  </a:lnTo>
                  <a:lnTo>
                    <a:pt x="2049" y="582"/>
                  </a:lnTo>
                  <a:lnTo>
                    <a:pt x="1962" y="624"/>
                  </a:lnTo>
                  <a:lnTo>
                    <a:pt x="1886" y="662"/>
                  </a:lnTo>
                  <a:lnTo>
                    <a:pt x="1827" y="690"/>
                  </a:lnTo>
                  <a:lnTo>
                    <a:pt x="1781" y="711"/>
                  </a:lnTo>
                  <a:lnTo>
                    <a:pt x="1743" y="724"/>
                  </a:lnTo>
                  <a:lnTo>
                    <a:pt x="1705" y="732"/>
                  </a:lnTo>
                  <a:lnTo>
                    <a:pt x="1667" y="739"/>
                  </a:lnTo>
                  <a:lnTo>
                    <a:pt x="1629" y="739"/>
                  </a:lnTo>
                  <a:lnTo>
                    <a:pt x="1591" y="735"/>
                  </a:lnTo>
                  <a:lnTo>
                    <a:pt x="1556" y="724"/>
                  </a:lnTo>
                  <a:lnTo>
                    <a:pt x="1525" y="714"/>
                  </a:lnTo>
                  <a:lnTo>
                    <a:pt x="1501" y="697"/>
                  </a:lnTo>
                  <a:lnTo>
                    <a:pt x="1487" y="679"/>
                  </a:lnTo>
                  <a:lnTo>
                    <a:pt x="1476" y="655"/>
                  </a:lnTo>
                  <a:lnTo>
                    <a:pt x="1480" y="624"/>
                  </a:lnTo>
                  <a:lnTo>
                    <a:pt x="1487" y="582"/>
                  </a:lnTo>
                  <a:lnTo>
                    <a:pt x="1501" y="530"/>
                  </a:lnTo>
                  <a:lnTo>
                    <a:pt x="1514" y="472"/>
                  </a:lnTo>
                  <a:lnTo>
                    <a:pt x="1531" y="413"/>
                  </a:lnTo>
                  <a:lnTo>
                    <a:pt x="1552" y="350"/>
                  </a:lnTo>
                  <a:lnTo>
                    <a:pt x="1569" y="295"/>
                  </a:lnTo>
                  <a:lnTo>
                    <a:pt x="1584" y="246"/>
                  </a:lnTo>
                  <a:lnTo>
                    <a:pt x="1591" y="204"/>
                  </a:lnTo>
                  <a:lnTo>
                    <a:pt x="1594" y="176"/>
                  </a:lnTo>
                  <a:close/>
                </a:path>
              </a:pathLst>
            </a:custGeom>
            <a:solidFill>
              <a:srgbClr val="BBA3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R"/>
            </a:p>
          </p:txBody>
        </p:sp>
        <p:sp>
          <p:nvSpPr>
            <p:cNvPr id="191540" name="Freeform 56"/>
            <p:cNvSpPr>
              <a:spLocks/>
            </p:cNvSpPr>
            <p:nvPr/>
          </p:nvSpPr>
          <p:spPr bwMode="auto">
            <a:xfrm>
              <a:off x="3128" y="2199"/>
              <a:ext cx="221" cy="230"/>
            </a:xfrm>
            <a:custGeom>
              <a:avLst/>
              <a:gdLst>
                <a:gd name="T0" fmla="*/ 215 w 884"/>
                <a:gd name="T1" fmla="*/ 4 h 922"/>
                <a:gd name="T2" fmla="*/ 211 w 884"/>
                <a:gd name="T3" fmla="*/ 11 h 922"/>
                <a:gd name="T4" fmla="*/ 203 w 884"/>
                <a:gd name="T5" fmla="*/ 18 h 922"/>
                <a:gd name="T6" fmla="*/ 192 w 884"/>
                <a:gd name="T7" fmla="*/ 24 h 922"/>
                <a:gd name="T8" fmla="*/ 177 w 884"/>
                <a:gd name="T9" fmla="*/ 28 h 922"/>
                <a:gd name="T10" fmla="*/ 148 w 884"/>
                <a:gd name="T11" fmla="*/ 34 h 922"/>
                <a:gd name="T12" fmla="*/ 109 w 884"/>
                <a:gd name="T13" fmla="*/ 43 h 922"/>
                <a:gd name="T14" fmla="*/ 75 w 884"/>
                <a:gd name="T15" fmla="*/ 56 h 922"/>
                <a:gd name="T16" fmla="*/ 44 w 884"/>
                <a:gd name="T17" fmla="*/ 72 h 922"/>
                <a:gd name="T18" fmla="*/ 20 w 884"/>
                <a:gd name="T19" fmla="*/ 90 h 922"/>
                <a:gd name="T20" fmla="*/ 3 w 884"/>
                <a:gd name="T21" fmla="*/ 112 h 922"/>
                <a:gd name="T22" fmla="*/ 2 w 884"/>
                <a:gd name="T23" fmla="*/ 132 h 922"/>
                <a:gd name="T24" fmla="*/ 12 w 884"/>
                <a:gd name="T25" fmla="*/ 150 h 922"/>
                <a:gd name="T26" fmla="*/ 26 w 884"/>
                <a:gd name="T27" fmla="*/ 167 h 922"/>
                <a:gd name="T28" fmla="*/ 36 w 884"/>
                <a:gd name="T29" fmla="*/ 184 h 922"/>
                <a:gd name="T30" fmla="*/ 38 w 884"/>
                <a:gd name="T31" fmla="*/ 202 h 922"/>
                <a:gd name="T32" fmla="*/ 39 w 884"/>
                <a:gd name="T33" fmla="*/ 205 h 922"/>
                <a:gd name="T34" fmla="*/ 40 w 884"/>
                <a:gd name="T35" fmla="*/ 209 h 922"/>
                <a:gd name="T36" fmla="*/ 41 w 884"/>
                <a:gd name="T37" fmla="*/ 214 h 922"/>
                <a:gd name="T38" fmla="*/ 42 w 884"/>
                <a:gd name="T39" fmla="*/ 221 h 922"/>
                <a:gd name="T40" fmla="*/ 42 w 884"/>
                <a:gd name="T41" fmla="*/ 228 h 922"/>
                <a:gd name="T42" fmla="*/ 52 w 884"/>
                <a:gd name="T43" fmla="*/ 222 h 922"/>
                <a:gd name="T44" fmla="*/ 76 w 884"/>
                <a:gd name="T45" fmla="*/ 209 h 922"/>
                <a:gd name="T46" fmla="*/ 102 w 884"/>
                <a:gd name="T47" fmla="*/ 198 h 922"/>
                <a:gd name="T48" fmla="*/ 130 w 884"/>
                <a:gd name="T49" fmla="*/ 189 h 922"/>
                <a:gd name="T50" fmla="*/ 161 w 884"/>
                <a:gd name="T51" fmla="*/ 183 h 922"/>
                <a:gd name="T52" fmla="*/ 191 w 884"/>
                <a:gd name="T53" fmla="*/ 176 h 922"/>
                <a:gd name="T54" fmla="*/ 208 w 884"/>
                <a:gd name="T55" fmla="*/ 162 h 922"/>
                <a:gd name="T56" fmla="*/ 217 w 884"/>
                <a:gd name="T57" fmla="*/ 142 h 922"/>
                <a:gd name="T58" fmla="*/ 220 w 884"/>
                <a:gd name="T59" fmla="*/ 123 h 922"/>
                <a:gd name="T60" fmla="*/ 221 w 884"/>
                <a:gd name="T61" fmla="*/ 111 h 922"/>
                <a:gd name="T62" fmla="*/ 220 w 884"/>
                <a:gd name="T63" fmla="*/ 101 h 922"/>
                <a:gd name="T64" fmla="*/ 217 w 884"/>
                <a:gd name="T65" fmla="*/ 0 h 92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884"/>
                <a:gd name="T100" fmla="*/ 0 h 922"/>
                <a:gd name="T101" fmla="*/ 884 w 884"/>
                <a:gd name="T102" fmla="*/ 922 h 92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884" h="922">
                  <a:moveTo>
                    <a:pt x="867" y="0"/>
                  </a:moveTo>
                  <a:lnTo>
                    <a:pt x="859" y="17"/>
                  </a:lnTo>
                  <a:lnTo>
                    <a:pt x="852" y="32"/>
                  </a:lnTo>
                  <a:lnTo>
                    <a:pt x="842" y="45"/>
                  </a:lnTo>
                  <a:lnTo>
                    <a:pt x="829" y="59"/>
                  </a:lnTo>
                  <a:lnTo>
                    <a:pt x="812" y="72"/>
                  </a:lnTo>
                  <a:lnTo>
                    <a:pt x="791" y="83"/>
                  </a:lnTo>
                  <a:lnTo>
                    <a:pt x="766" y="97"/>
                  </a:lnTo>
                  <a:lnTo>
                    <a:pt x="738" y="104"/>
                  </a:lnTo>
                  <a:lnTo>
                    <a:pt x="707" y="114"/>
                  </a:lnTo>
                  <a:lnTo>
                    <a:pt x="672" y="121"/>
                  </a:lnTo>
                  <a:lnTo>
                    <a:pt x="590" y="135"/>
                  </a:lnTo>
                  <a:lnTo>
                    <a:pt x="513" y="156"/>
                  </a:lnTo>
                  <a:lnTo>
                    <a:pt x="437" y="174"/>
                  </a:lnTo>
                  <a:lnTo>
                    <a:pt x="368" y="197"/>
                  </a:lnTo>
                  <a:lnTo>
                    <a:pt x="298" y="225"/>
                  </a:lnTo>
                  <a:lnTo>
                    <a:pt x="236" y="252"/>
                  </a:lnTo>
                  <a:lnTo>
                    <a:pt x="177" y="288"/>
                  </a:lnTo>
                  <a:lnTo>
                    <a:pt x="125" y="322"/>
                  </a:lnTo>
                  <a:lnTo>
                    <a:pt x="80" y="360"/>
                  </a:lnTo>
                  <a:lnTo>
                    <a:pt x="38" y="406"/>
                  </a:lnTo>
                  <a:lnTo>
                    <a:pt x="10" y="447"/>
                  </a:lnTo>
                  <a:lnTo>
                    <a:pt x="0" y="489"/>
                  </a:lnTo>
                  <a:lnTo>
                    <a:pt x="6" y="531"/>
                  </a:lnTo>
                  <a:lnTo>
                    <a:pt x="25" y="565"/>
                  </a:lnTo>
                  <a:lnTo>
                    <a:pt x="48" y="603"/>
                  </a:lnTo>
                  <a:lnTo>
                    <a:pt x="76" y="637"/>
                  </a:lnTo>
                  <a:lnTo>
                    <a:pt x="104" y="669"/>
                  </a:lnTo>
                  <a:lnTo>
                    <a:pt x="125" y="703"/>
                  </a:lnTo>
                  <a:lnTo>
                    <a:pt x="142" y="738"/>
                  </a:lnTo>
                  <a:lnTo>
                    <a:pt x="146" y="770"/>
                  </a:lnTo>
                  <a:lnTo>
                    <a:pt x="152" y="808"/>
                  </a:lnTo>
                  <a:lnTo>
                    <a:pt x="156" y="814"/>
                  </a:lnTo>
                  <a:lnTo>
                    <a:pt x="156" y="821"/>
                  </a:lnTo>
                  <a:lnTo>
                    <a:pt x="159" y="832"/>
                  </a:lnTo>
                  <a:lnTo>
                    <a:pt x="159" y="838"/>
                  </a:lnTo>
                  <a:lnTo>
                    <a:pt x="163" y="849"/>
                  </a:lnTo>
                  <a:lnTo>
                    <a:pt x="163" y="859"/>
                  </a:lnTo>
                  <a:lnTo>
                    <a:pt x="163" y="874"/>
                  </a:lnTo>
                  <a:lnTo>
                    <a:pt x="167" y="884"/>
                  </a:lnTo>
                  <a:lnTo>
                    <a:pt x="167" y="897"/>
                  </a:lnTo>
                  <a:lnTo>
                    <a:pt x="169" y="912"/>
                  </a:lnTo>
                  <a:lnTo>
                    <a:pt x="167" y="922"/>
                  </a:lnTo>
                  <a:lnTo>
                    <a:pt x="207" y="891"/>
                  </a:lnTo>
                  <a:lnTo>
                    <a:pt x="253" y="863"/>
                  </a:lnTo>
                  <a:lnTo>
                    <a:pt x="302" y="838"/>
                  </a:lnTo>
                  <a:lnTo>
                    <a:pt x="351" y="814"/>
                  </a:lnTo>
                  <a:lnTo>
                    <a:pt x="406" y="793"/>
                  </a:lnTo>
                  <a:lnTo>
                    <a:pt x="461" y="776"/>
                  </a:lnTo>
                  <a:lnTo>
                    <a:pt x="520" y="759"/>
                  </a:lnTo>
                  <a:lnTo>
                    <a:pt x="582" y="742"/>
                  </a:lnTo>
                  <a:lnTo>
                    <a:pt x="645" y="732"/>
                  </a:lnTo>
                  <a:lnTo>
                    <a:pt x="710" y="721"/>
                  </a:lnTo>
                  <a:lnTo>
                    <a:pt x="763" y="707"/>
                  </a:lnTo>
                  <a:lnTo>
                    <a:pt x="801" y="683"/>
                  </a:lnTo>
                  <a:lnTo>
                    <a:pt x="831" y="648"/>
                  </a:lnTo>
                  <a:lnTo>
                    <a:pt x="852" y="610"/>
                  </a:lnTo>
                  <a:lnTo>
                    <a:pt x="869" y="569"/>
                  </a:lnTo>
                  <a:lnTo>
                    <a:pt x="877" y="531"/>
                  </a:lnTo>
                  <a:lnTo>
                    <a:pt x="880" y="493"/>
                  </a:lnTo>
                  <a:lnTo>
                    <a:pt x="884" y="464"/>
                  </a:lnTo>
                  <a:lnTo>
                    <a:pt x="884" y="444"/>
                  </a:lnTo>
                  <a:lnTo>
                    <a:pt x="884" y="436"/>
                  </a:lnTo>
                  <a:lnTo>
                    <a:pt x="880" y="406"/>
                  </a:lnTo>
                  <a:lnTo>
                    <a:pt x="863" y="32"/>
                  </a:lnTo>
                  <a:lnTo>
                    <a:pt x="867" y="0"/>
                  </a:lnTo>
                  <a:close/>
                </a:path>
              </a:pathLst>
            </a:custGeom>
            <a:solidFill>
              <a:srgbClr val="9C74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R"/>
            </a:p>
          </p:txBody>
        </p:sp>
        <p:sp>
          <p:nvSpPr>
            <p:cNvPr id="191541" name="Freeform 57"/>
            <p:cNvSpPr>
              <a:spLocks/>
            </p:cNvSpPr>
            <p:nvPr/>
          </p:nvSpPr>
          <p:spPr bwMode="auto">
            <a:xfrm>
              <a:off x="2589" y="2281"/>
              <a:ext cx="381" cy="235"/>
            </a:xfrm>
            <a:custGeom>
              <a:avLst/>
              <a:gdLst>
                <a:gd name="T0" fmla="*/ 326 w 1525"/>
                <a:gd name="T1" fmla="*/ 151 h 939"/>
                <a:gd name="T2" fmla="*/ 314 w 1525"/>
                <a:gd name="T3" fmla="*/ 153 h 939"/>
                <a:gd name="T4" fmla="*/ 294 w 1525"/>
                <a:gd name="T5" fmla="*/ 165 h 939"/>
                <a:gd name="T6" fmla="*/ 275 w 1525"/>
                <a:gd name="T7" fmla="*/ 178 h 939"/>
                <a:gd name="T8" fmla="*/ 258 w 1525"/>
                <a:gd name="T9" fmla="*/ 194 h 939"/>
                <a:gd name="T10" fmla="*/ 240 w 1525"/>
                <a:gd name="T11" fmla="*/ 208 h 939"/>
                <a:gd name="T12" fmla="*/ 217 w 1525"/>
                <a:gd name="T13" fmla="*/ 217 h 939"/>
                <a:gd name="T14" fmla="*/ 192 w 1525"/>
                <a:gd name="T15" fmla="*/ 224 h 939"/>
                <a:gd name="T16" fmla="*/ 164 w 1525"/>
                <a:gd name="T17" fmla="*/ 230 h 939"/>
                <a:gd name="T18" fmla="*/ 131 w 1525"/>
                <a:gd name="T19" fmla="*/ 233 h 939"/>
                <a:gd name="T20" fmla="*/ 91 w 1525"/>
                <a:gd name="T21" fmla="*/ 235 h 939"/>
                <a:gd name="T22" fmla="*/ 59 w 1525"/>
                <a:gd name="T23" fmla="*/ 235 h 939"/>
                <a:gd name="T24" fmla="*/ 42 w 1525"/>
                <a:gd name="T25" fmla="*/ 232 h 939"/>
                <a:gd name="T26" fmla="*/ 30 w 1525"/>
                <a:gd name="T27" fmla="*/ 228 h 939"/>
                <a:gd name="T28" fmla="*/ 21 w 1525"/>
                <a:gd name="T29" fmla="*/ 221 h 939"/>
                <a:gd name="T30" fmla="*/ 15 w 1525"/>
                <a:gd name="T31" fmla="*/ 213 h 939"/>
                <a:gd name="T32" fmla="*/ 10 w 1525"/>
                <a:gd name="T33" fmla="*/ 204 h 939"/>
                <a:gd name="T34" fmla="*/ 1 w 1525"/>
                <a:gd name="T35" fmla="*/ 48 h 939"/>
                <a:gd name="T36" fmla="*/ 3 w 1525"/>
                <a:gd name="T37" fmla="*/ 60 h 939"/>
                <a:gd name="T38" fmla="*/ 10 w 1525"/>
                <a:gd name="T39" fmla="*/ 70 h 939"/>
                <a:gd name="T40" fmla="*/ 21 w 1525"/>
                <a:gd name="T41" fmla="*/ 78 h 939"/>
                <a:gd name="T42" fmla="*/ 37 w 1525"/>
                <a:gd name="T43" fmla="*/ 83 h 939"/>
                <a:gd name="T44" fmla="*/ 59 w 1525"/>
                <a:gd name="T45" fmla="*/ 85 h 939"/>
                <a:gd name="T46" fmla="*/ 102 w 1525"/>
                <a:gd name="T47" fmla="*/ 84 h 939"/>
                <a:gd name="T48" fmla="*/ 138 w 1525"/>
                <a:gd name="T49" fmla="*/ 82 h 939"/>
                <a:gd name="T50" fmla="*/ 169 w 1525"/>
                <a:gd name="T51" fmla="*/ 78 h 939"/>
                <a:gd name="T52" fmla="*/ 196 w 1525"/>
                <a:gd name="T53" fmla="*/ 72 h 939"/>
                <a:gd name="T54" fmla="*/ 220 w 1525"/>
                <a:gd name="T55" fmla="*/ 63 h 939"/>
                <a:gd name="T56" fmla="*/ 242 w 1525"/>
                <a:gd name="T57" fmla="*/ 50 h 939"/>
                <a:gd name="T58" fmla="*/ 262 w 1525"/>
                <a:gd name="T59" fmla="*/ 33 h 939"/>
                <a:gd name="T60" fmla="*/ 281 w 1525"/>
                <a:gd name="T61" fmla="*/ 17 h 939"/>
                <a:gd name="T62" fmla="*/ 303 w 1525"/>
                <a:gd name="T63" fmla="*/ 4 h 939"/>
                <a:gd name="T64" fmla="*/ 330 w 1525"/>
                <a:gd name="T65" fmla="*/ 0 h 939"/>
                <a:gd name="T66" fmla="*/ 355 w 1525"/>
                <a:gd name="T67" fmla="*/ 4 h 939"/>
                <a:gd name="T68" fmla="*/ 371 w 1525"/>
                <a:gd name="T69" fmla="*/ 12 h 939"/>
                <a:gd name="T70" fmla="*/ 380 w 1525"/>
                <a:gd name="T71" fmla="*/ 22 h 939"/>
                <a:gd name="T72" fmla="*/ 380 w 1525"/>
                <a:gd name="T73" fmla="*/ 36 h 939"/>
                <a:gd name="T74" fmla="*/ 375 w 1525"/>
                <a:gd name="T75" fmla="*/ 50 h 939"/>
                <a:gd name="T76" fmla="*/ 365 w 1525"/>
                <a:gd name="T77" fmla="*/ 65 h 939"/>
                <a:gd name="T78" fmla="*/ 351 w 1525"/>
                <a:gd name="T79" fmla="*/ 77 h 939"/>
                <a:gd name="T80" fmla="*/ 338 w 1525"/>
                <a:gd name="T81" fmla="*/ 88 h 939"/>
                <a:gd name="T82" fmla="*/ 327 w 1525"/>
                <a:gd name="T83" fmla="*/ 101 h 939"/>
                <a:gd name="T84" fmla="*/ 323 w 1525"/>
                <a:gd name="T85" fmla="*/ 116 h 93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525"/>
                <a:gd name="T130" fmla="*/ 0 h 939"/>
                <a:gd name="T131" fmla="*/ 1525 w 1525"/>
                <a:gd name="T132" fmla="*/ 939 h 93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525" h="939">
                  <a:moveTo>
                    <a:pt x="1293" y="463"/>
                  </a:moveTo>
                  <a:lnTo>
                    <a:pt x="1303" y="603"/>
                  </a:lnTo>
                  <a:lnTo>
                    <a:pt x="1299" y="603"/>
                  </a:lnTo>
                  <a:lnTo>
                    <a:pt x="1255" y="613"/>
                  </a:lnTo>
                  <a:lnTo>
                    <a:pt x="1213" y="633"/>
                  </a:lnTo>
                  <a:lnTo>
                    <a:pt x="1175" y="658"/>
                  </a:lnTo>
                  <a:lnTo>
                    <a:pt x="1137" y="685"/>
                  </a:lnTo>
                  <a:lnTo>
                    <a:pt x="1102" y="713"/>
                  </a:lnTo>
                  <a:lnTo>
                    <a:pt x="1067" y="745"/>
                  </a:lnTo>
                  <a:lnTo>
                    <a:pt x="1033" y="776"/>
                  </a:lnTo>
                  <a:lnTo>
                    <a:pt x="999" y="806"/>
                  </a:lnTo>
                  <a:lnTo>
                    <a:pt x="961" y="831"/>
                  </a:lnTo>
                  <a:lnTo>
                    <a:pt x="919" y="852"/>
                  </a:lnTo>
                  <a:lnTo>
                    <a:pt x="870" y="869"/>
                  </a:lnTo>
                  <a:lnTo>
                    <a:pt x="821" y="886"/>
                  </a:lnTo>
                  <a:lnTo>
                    <a:pt x="770" y="897"/>
                  </a:lnTo>
                  <a:lnTo>
                    <a:pt x="714" y="910"/>
                  </a:lnTo>
                  <a:lnTo>
                    <a:pt x="655" y="918"/>
                  </a:lnTo>
                  <a:lnTo>
                    <a:pt x="589" y="924"/>
                  </a:lnTo>
                  <a:lnTo>
                    <a:pt x="523" y="931"/>
                  </a:lnTo>
                  <a:lnTo>
                    <a:pt x="447" y="935"/>
                  </a:lnTo>
                  <a:lnTo>
                    <a:pt x="364" y="939"/>
                  </a:lnTo>
                  <a:lnTo>
                    <a:pt x="274" y="939"/>
                  </a:lnTo>
                  <a:lnTo>
                    <a:pt x="236" y="939"/>
                  </a:lnTo>
                  <a:lnTo>
                    <a:pt x="201" y="935"/>
                  </a:lnTo>
                  <a:lnTo>
                    <a:pt x="170" y="928"/>
                  </a:lnTo>
                  <a:lnTo>
                    <a:pt x="142" y="921"/>
                  </a:lnTo>
                  <a:lnTo>
                    <a:pt x="121" y="910"/>
                  </a:lnTo>
                  <a:lnTo>
                    <a:pt x="100" y="897"/>
                  </a:lnTo>
                  <a:lnTo>
                    <a:pt x="83" y="882"/>
                  </a:lnTo>
                  <a:lnTo>
                    <a:pt x="70" y="869"/>
                  </a:lnTo>
                  <a:lnTo>
                    <a:pt x="60" y="852"/>
                  </a:lnTo>
                  <a:lnTo>
                    <a:pt x="52" y="834"/>
                  </a:lnTo>
                  <a:lnTo>
                    <a:pt x="41" y="817"/>
                  </a:lnTo>
                  <a:lnTo>
                    <a:pt x="0" y="210"/>
                  </a:lnTo>
                  <a:lnTo>
                    <a:pt x="3" y="193"/>
                  </a:lnTo>
                  <a:lnTo>
                    <a:pt x="7" y="218"/>
                  </a:lnTo>
                  <a:lnTo>
                    <a:pt x="14" y="239"/>
                  </a:lnTo>
                  <a:lnTo>
                    <a:pt x="24" y="263"/>
                  </a:lnTo>
                  <a:lnTo>
                    <a:pt x="41" y="280"/>
                  </a:lnTo>
                  <a:lnTo>
                    <a:pt x="60" y="297"/>
                  </a:lnTo>
                  <a:lnTo>
                    <a:pt x="83" y="311"/>
                  </a:lnTo>
                  <a:lnTo>
                    <a:pt x="115" y="326"/>
                  </a:lnTo>
                  <a:lnTo>
                    <a:pt x="149" y="332"/>
                  </a:lnTo>
                  <a:lnTo>
                    <a:pt x="191" y="339"/>
                  </a:lnTo>
                  <a:lnTo>
                    <a:pt x="236" y="339"/>
                  </a:lnTo>
                  <a:lnTo>
                    <a:pt x="326" y="339"/>
                  </a:lnTo>
                  <a:lnTo>
                    <a:pt x="409" y="335"/>
                  </a:lnTo>
                  <a:lnTo>
                    <a:pt x="482" y="332"/>
                  </a:lnTo>
                  <a:lnTo>
                    <a:pt x="551" y="326"/>
                  </a:lnTo>
                  <a:lnTo>
                    <a:pt x="616" y="318"/>
                  </a:lnTo>
                  <a:lnTo>
                    <a:pt x="676" y="311"/>
                  </a:lnTo>
                  <a:lnTo>
                    <a:pt x="732" y="297"/>
                  </a:lnTo>
                  <a:lnTo>
                    <a:pt x="783" y="287"/>
                  </a:lnTo>
                  <a:lnTo>
                    <a:pt x="832" y="269"/>
                  </a:lnTo>
                  <a:lnTo>
                    <a:pt x="880" y="252"/>
                  </a:lnTo>
                  <a:lnTo>
                    <a:pt x="925" y="228"/>
                  </a:lnTo>
                  <a:lnTo>
                    <a:pt x="967" y="201"/>
                  </a:lnTo>
                  <a:lnTo>
                    <a:pt x="1009" y="165"/>
                  </a:lnTo>
                  <a:lnTo>
                    <a:pt x="1047" y="131"/>
                  </a:lnTo>
                  <a:lnTo>
                    <a:pt x="1085" y="96"/>
                  </a:lnTo>
                  <a:lnTo>
                    <a:pt x="1126" y="66"/>
                  </a:lnTo>
                  <a:lnTo>
                    <a:pt x="1168" y="38"/>
                  </a:lnTo>
                  <a:lnTo>
                    <a:pt x="1213" y="17"/>
                  </a:lnTo>
                  <a:lnTo>
                    <a:pt x="1265" y="2"/>
                  </a:lnTo>
                  <a:lnTo>
                    <a:pt x="1320" y="0"/>
                  </a:lnTo>
                  <a:lnTo>
                    <a:pt x="1373" y="6"/>
                  </a:lnTo>
                  <a:lnTo>
                    <a:pt x="1422" y="17"/>
                  </a:lnTo>
                  <a:lnTo>
                    <a:pt x="1456" y="30"/>
                  </a:lnTo>
                  <a:lnTo>
                    <a:pt x="1483" y="47"/>
                  </a:lnTo>
                  <a:lnTo>
                    <a:pt x="1504" y="66"/>
                  </a:lnTo>
                  <a:lnTo>
                    <a:pt x="1519" y="89"/>
                  </a:lnTo>
                  <a:lnTo>
                    <a:pt x="1525" y="114"/>
                  </a:lnTo>
                  <a:lnTo>
                    <a:pt x="1521" y="142"/>
                  </a:lnTo>
                  <a:lnTo>
                    <a:pt x="1515" y="169"/>
                  </a:lnTo>
                  <a:lnTo>
                    <a:pt x="1500" y="201"/>
                  </a:lnTo>
                  <a:lnTo>
                    <a:pt x="1483" y="231"/>
                  </a:lnTo>
                  <a:lnTo>
                    <a:pt x="1460" y="259"/>
                  </a:lnTo>
                  <a:lnTo>
                    <a:pt x="1432" y="284"/>
                  </a:lnTo>
                  <a:lnTo>
                    <a:pt x="1403" y="307"/>
                  </a:lnTo>
                  <a:lnTo>
                    <a:pt x="1376" y="328"/>
                  </a:lnTo>
                  <a:lnTo>
                    <a:pt x="1352" y="353"/>
                  </a:lnTo>
                  <a:lnTo>
                    <a:pt x="1327" y="377"/>
                  </a:lnTo>
                  <a:lnTo>
                    <a:pt x="1310" y="402"/>
                  </a:lnTo>
                  <a:lnTo>
                    <a:pt x="1297" y="432"/>
                  </a:lnTo>
                  <a:lnTo>
                    <a:pt x="1293" y="463"/>
                  </a:lnTo>
                  <a:close/>
                </a:path>
              </a:pathLst>
            </a:custGeom>
            <a:solidFill>
              <a:srgbClr val="E2C0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R"/>
            </a:p>
          </p:txBody>
        </p:sp>
        <p:sp>
          <p:nvSpPr>
            <p:cNvPr id="191542" name="Freeform 58"/>
            <p:cNvSpPr>
              <a:spLocks/>
            </p:cNvSpPr>
            <p:nvPr/>
          </p:nvSpPr>
          <p:spPr bwMode="auto">
            <a:xfrm>
              <a:off x="2912" y="2392"/>
              <a:ext cx="262" cy="215"/>
            </a:xfrm>
            <a:custGeom>
              <a:avLst/>
              <a:gdLst>
                <a:gd name="T0" fmla="*/ 262 w 1047"/>
                <a:gd name="T1" fmla="*/ 150 h 861"/>
                <a:gd name="T2" fmla="*/ 262 w 1047"/>
                <a:gd name="T3" fmla="*/ 146 h 861"/>
                <a:gd name="T4" fmla="*/ 262 w 1047"/>
                <a:gd name="T5" fmla="*/ 138 h 861"/>
                <a:gd name="T6" fmla="*/ 261 w 1047"/>
                <a:gd name="T7" fmla="*/ 124 h 861"/>
                <a:gd name="T8" fmla="*/ 261 w 1047"/>
                <a:gd name="T9" fmla="*/ 107 h 861"/>
                <a:gd name="T10" fmla="*/ 260 w 1047"/>
                <a:gd name="T11" fmla="*/ 89 h 861"/>
                <a:gd name="T12" fmla="*/ 259 w 1047"/>
                <a:gd name="T13" fmla="*/ 70 h 861"/>
                <a:gd name="T14" fmla="*/ 258 w 1047"/>
                <a:gd name="T15" fmla="*/ 51 h 861"/>
                <a:gd name="T16" fmla="*/ 258 w 1047"/>
                <a:gd name="T17" fmla="*/ 34 h 861"/>
                <a:gd name="T18" fmla="*/ 256 w 1047"/>
                <a:gd name="T19" fmla="*/ 19 h 861"/>
                <a:gd name="T20" fmla="*/ 254 w 1047"/>
                <a:gd name="T21" fmla="*/ 9 h 861"/>
                <a:gd name="T22" fmla="*/ 251 w 1047"/>
                <a:gd name="T23" fmla="*/ 0 h 861"/>
                <a:gd name="T24" fmla="*/ 251 w 1047"/>
                <a:gd name="T25" fmla="*/ 8 h 861"/>
                <a:gd name="T26" fmla="*/ 250 w 1047"/>
                <a:gd name="T27" fmla="*/ 15 h 861"/>
                <a:gd name="T28" fmla="*/ 246 w 1047"/>
                <a:gd name="T29" fmla="*/ 21 h 861"/>
                <a:gd name="T30" fmla="*/ 243 w 1047"/>
                <a:gd name="T31" fmla="*/ 27 h 861"/>
                <a:gd name="T32" fmla="*/ 237 w 1047"/>
                <a:gd name="T33" fmla="*/ 32 h 861"/>
                <a:gd name="T34" fmla="*/ 230 w 1047"/>
                <a:gd name="T35" fmla="*/ 36 h 861"/>
                <a:gd name="T36" fmla="*/ 219 w 1047"/>
                <a:gd name="T37" fmla="*/ 42 h 861"/>
                <a:gd name="T38" fmla="*/ 207 w 1047"/>
                <a:gd name="T39" fmla="*/ 46 h 861"/>
                <a:gd name="T40" fmla="*/ 192 w 1047"/>
                <a:gd name="T41" fmla="*/ 50 h 861"/>
                <a:gd name="T42" fmla="*/ 173 w 1047"/>
                <a:gd name="T43" fmla="*/ 55 h 861"/>
                <a:gd name="T44" fmla="*/ 137 w 1047"/>
                <a:gd name="T45" fmla="*/ 62 h 861"/>
                <a:gd name="T46" fmla="*/ 105 w 1047"/>
                <a:gd name="T47" fmla="*/ 65 h 861"/>
                <a:gd name="T48" fmla="*/ 78 w 1047"/>
                <a:gd name="T49" fmla="*/ 64 h 861"/>
                <a:gd name="T50" fmla="*/ 57 w 1047"/>
                <a:gd name="T51" fmla="*/ 60 h 861"/>
                <a:gd name="T52" fmla="*/ 38 w 1047"/>
                <a:gd name="T53" fmla="*/ 53 h 861"/>
                <a:gd name="T54" fmla="*/ 24 w 1047"/>
                <a:gd name="T55" fmla="*/ 45 h 861"/>
                <a:gd name="T56" fmla="*/ 14 w 1047"/>
                <a:gd name="T57" fmla="*/ 35 h 861"/>
                <a:gd name="T58" fmla="*/ 6 w 1047"/>
                <a:gd name="T59" fmla="*/ 25 h 861"/>
                <a:gd name="T60" fmla="*/ 2 w 1047"/>
                <a:gd name="T61" fmla="*/ 15 h 861"/>
                <a:gd name="T62" fmla="*/ 0 w 1047"/>
                <a:gd name="T63" fmla="*/ 5 h 861"/>
                <a:gd name="T64" fmla="*/ 0 w 1047"/>
                <a:gd name="T65" fmla="*/ 4 h 861"/>
                <a:gd name="T66" fmla="*/ 0 w 1047"/>
                <a:gd name="T67" fmla="*/ 4 h 861"/>
                <a:gd name="T68" fmla="*/ 0 w 1047"/>
                <a:gd name="T69" fmla="*/ 3 h 861"/>
                <a:gd name="T70" fmla="*/ 1 w 1047"/>
                <a:gd name="T71" fmla="*/ 3 h 861"/>
                <a:gd name="T72" fmla="*/ 1 w 1047"/>
                <a:gd name="T73" fmla="*/ 2 h 861"/>
                <a:gd name="T74" fmla="*/ 1 w 1047"/>
                <a:gd name="T75" fmla="*/ 1 h 861"/>
                <a:gd name="T76" fmla="*/ 0 w 1047"/>
                <a:gd name="T77" fmla="*/ 5 h 861"/>
                <a:gd name="T78" fmla="*/ 10 w 1047"/>
                <a:gd name="T79" fmla="*/ 151 h 861"/>
                <a:gd name="T80" fmla="*/ 11 w 1047"/>
                <a:gd name="T81" fmla="*/ 155 h 861"/>
                <a:gd name="T82" fmla="*/ 12 w 1047"/>
                <a:gd name="T83" fmla="*/ 165 h 861"/>
                <a:gd name="T84" fmla="*/ 16 w 1047"/>
                <a:gd name="T85" fmla="*/ 175 h 861"/>
                <a:gd name="T86" fmla="*/ 23 w 1047"/>
                <a:gd name="T87" fmla="*/ 185 h 861"/>
                <a:gd name="T88" fmla="*/ 34 w 1047"/>
                <a:gd name="T89" fmla="*/ 195 h 861"/>
                <a:gd name="T90" fmla="*/ 48 w 1047"/>
                <a:gd name="T91" fmla="*/ 203 h 861"/>
                <a:gd name="T92" fmla="*/ 66 w 1047"/>
                <a:gd name="T93" fmla="*/ 210 h 861"/>
                <a:gd name="T94" fmla="*/ 88 w 1047"/>
                <a:gd name="T95" fmla="*/ 214 h 861"/>
                <a:gd name="T96" fmla="*/ 114 w 1047"/>
                <a:gd name="T97" fmla="*/ 215 h 861"/>
                <a:gd name="T98" fmla="*/ 147 w 1047"/>
                <a:gd name="T99" fmla="*/ 212 h 861"/>
                <a:gd name="T100" fmla="*/ 183 w 1047"/>
                <a:gd name="T101" fmla="*/ 206 h 861"/>
                <a:gd name="T102" fmla="*/ 202 w 1047"/>
                <a:gd name="T103" fmla="*/ 199 h 861"/>
                <a:gd name="T104" fmla="*/ 217 w 1047"/>
                <a:gd name="T105" fmla="*/ 193 h 861"/>
                <a:gd name="T106" fmla="*/ 230 w 1047"/>
                <a:gd name="T107" fmla="*/ 186 h 861"/>
                <a:gd name="T108" fmla="*/ 240 w 1047"/>
                <a:gd name="T109" fmla="*/ 179 h 861"/>
                <a:gd name="T110" fmla="*/ 248 w 1047"/>
                <a:gd name="T111" fmla="*/ 172 h 861"/>
                <a:gd name="T112" fmla="*/ 253 w 1047"/>
                <a:gd name="T113" fmla="*/ 165 h 861"/>
                <a:gd name="T114" fmla="*/ 258 w 1047"/>
                <a:gd name="T115" fmla="*/ 159 h 861"/>
                <a:gd name="T116" fmla="*/ 260 w 1047"/>
                <a:gd name="T117" fmla="*/ 154 h 861"/>
                <a:gd name="T118" fmla="*/ 261 w 1047"/>
                <a:gd name="T119" fmla="*/ 151 h 861"/>
                <a:gd name="T120" fmla="*/ 262 w 1047"/>
                <a:gd name="T121" fmla="*/ 150 h 861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047"/>
                <a:gd name="T184" fmla="*/ 0 h 861"/>
                <a:gd name="T185" fmla="*/ 1047 w 1047"/>
                <a:gd name="T186" fmla="*/ 861 h 861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047" h="861">
                  <a:moveTo>
                    <a:pt x="1047" y="601"/>
                  </a:moveTo>
                  <a:lnTo>
                    <a:pt x="1047" y="586"/>
                  </a:lnTo>
                  <a:lnTo>
                    <a:pt x="1047" y="552"/>
                  </a:lnTo>
                  <a:lnTo>
                    <a:pt x="1043" y="497"/>
                  </a:lnTo>
                  <a:lnTo>
                    <a:pt x="1043" y="430"/>
                  </a:lnTo>
                  <a:lnTo>
                    <a:pt x="1040" y="358"/>
                  </a:lnTo>
                  <a:lnTo>
                    <a:pt x="1036" y="282"/>
                  </a:lnTo>
                  <a:lnTo>
                    <a:pt x="1032" y="205"/>
                  </a:lnTo>
                  <a:lnTo>
                    <a:pt x="1030" y="136"/>
                  </a:lnTo>
                  <a:lnTo>
                    <a:pt x="1022" y="77"/>
                  </a:lnTo>
                  <a:lnTo>
                    <a:pt x="1015" y="36"/>
                  </a:lnTo>
                  <a:lnTo>
                    <a:pt x="1005" y="0"/>
                  </a:lnTo>
                  <a:lnTo>
                    <a:pt x="1002" y="32"/>
                  </a:lnTo>
                  <a:lnTo>
                    <a:pt x="998" y="60"/>
                  </a:lnTo>
                  <a:lnTo>
                    <a:pt x="984" y="85"/>
                  </a:lnTo>
                  <a:lnTo>
                    <a:pt x="971" y="108"/>
                  </a:lnTo>
                  <a:lnTo>
                    <a:pt x="946" y="129"/>
                  </a:lnTo>
                  <a:lnTo>
                    <a:pt x="918" y="146"/>
                  </a:lnTo>
                  <a:lnTo>
                    <a:pt x="877" y="167"/>
                  </a:lnTo>
                  <a:lnTo>
                    <a:pt x="829" y="184"/>
                  </a:lnTo>
                  <a:lnTo>
                    <a:pt x="766" y="201"/>
                  </a:lnTo>
                  <a:lnTo>
                    <a:pt x="693" y="222"/>
                  </a:lnTo>
                  <a:lnTo>
                    <a:pt x="548" y="250"/>
                  </a:lnTo>
                  <a:lnTo>
                    <a:pt x="419" y="261"/>
                  </a:lnTo>
                  <a:lnTo>
                    <a:pt x="311" y="258"/>
                  </a:lnTo>
                  <a:lnTo>
                    <a:pt x="226" y="239"/>
                  </a:lnTo>
                  <a:lnTo>
                    <a:pt x="152" y="212"/>
                  </a:lnTo>
                  <a:lnTo>
                    <a:pt x="97" y="180"/>
                  </a:lnTo>
                  <a:lnTo>
                    <a:pt x="55" y="140"/>
                  </a:lnTo>
                  <a:lnTo>
                    <a:pt x="24" y="102"/>
                  </a:lnTo>
                  <a:lnTo>
                    <a:pt x="6" y="60"/>
                  </a:lnTo>
                  <a:lnTo>
                    <a:pt x="0" y="21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1"/>
                  </a:lnTo>
                  <a:lnTo>
                    <a:pt x="4" y="11"/>
                  </a:lnTo>
                  <a:lnTo>
                    <a:pt x="4" y="8"/>
                  </a:lnTo>
                  <a:lnTo>
                    <a:pt x="4" y="4"/>
                  </a:lnTo>
                  <a:lnTo>
                    <a:pt x="0" y="21"/>
                  </a:lnTo>
                  <a:lnTo>
                    <a:pt x="38" y="603"/>
                  </a:lnTo>
                  <a:lnTo>
                    <a:pt x="42" y="622"/>
                  </a:lnTo>
                  <a:lnTo>
                    <a:pt x="48" y="660"/>
                  </a:lnTo>
                  <a:lnTo>
                    <a:pt x="63" y="701"/>
                  </a:lnTo>
                  <a:lnTo>
                    <a:pt x="93" y="739"/>
                  </a:lnTo>
                  <a:lnTo>
                    <a:pt x="135" y="781"/>
                  </a:lnTo>
                  <a:lnTo>
                    <a:pt x="190" y="812"/>
                  </a:lnTo>
                  <a:lnTo>
                    <a:pt x="264" y="840"/>
                  </a:lnTo>
                  <a:lnTo>
                    <a:pt x="351" y="857"/>
                  </a:lnTo>
                  <a:lnTo>
                    <a:pt x="457" y="861"/>
                  </a:lnTo>
                  <a:lnTo>
                    <a:pt x="586" y="850"/>
                  </a:lnTo>
                  <a:lnTo>
                    <a:pt x="732" y="823"/>
                  </a:lnTo>
                  <a:lnTo>
                    <a:pt x="808" y="798"/>
                  </a:lnTo>
                  <a:lnTo>
                    <a:pt x="869" y="774"/>
                  </a:lnTo>
                  <a:lnTo>
                    <a:pt x="918" y="746"/>
                  </a:lnTo>
                  <a:lnTo>
                    <a:pt x="960" y="715"/>
                  </a:lnTo>
                  <a:lnTo>
                    <a:pt x="992" y="687"/>
                  </a:lnTo>
                  <a:lnTo>
                    <a:pt x="1013" y="660"/>
                  </a:lnTo>
                  <a:lnTo>
                    <a:pt x="1030" y="635"/>
                  </a:lnTo>
                  <a:lnTo>
                    <a:pt x="1040" y="618"/>
                  </a:lnTo>
                  <a:lnTo>
                    <a:pt x="1043" y="603"/>
                  </a:lnTo>
                  <a:lnTo>
                    <a:pt x="1047" y="601"/>
                  </a:lnTo>
                  <a:close/>
                </a:path>
              </a:pathLst>
            </a:custGeom>
            <a:solidFill>
              <a:srgbClr val="E2C0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R"/>
            </a:p>
          </p:txBody>
        </p:sp>
        <p:sp>
          <p:nvSpPr>
            <p:cNvPr id="191543" name="Freeform 59"/>
            <p:cNvSpPr>
              <a:spLocks/>
            </p:cNvSpPr>
            <p:nvPr/>
          </p:nvSpPr>
          <p:spPr bwMode="auto">
            <a:xfrm>
              <a:off x="2959" y="2092"/>
              <a:ext cx="39" cy="144"/>
            </a:xfrm>
            <a:custGeom>
              <a:avLst/>
              <a:gdLst>
                <a:gd name="T0" fmla="*/ 39 w 157"/>
                <a:gd name="T1" fmla="*/ 144 h 576"/>
                <a:gd name="T2" fmla="*/ 33 w 157"/>
                <a:gd name="T3" fmla="*/ 144 h 576"/>
                <a:gd name="T4" fmla="*/ 28 w 157"/>
                <a:gd name="T5" fmla="*/ 143 h 576"/>
                <a:gd name="T6" fmla="*/ 23 w 157"/>
                <a:gd name="T7" fmla="*/ 141 h 576"/>
                <a:gd name="T8" fmla="*/ 17 w 157"/>
                <a:gd name="T9" fmla="*/ 141 h 576"/>
                <a:gd name="T10" fmla="*/ 13 w 157"/>
                <a:gd name="T11" fmla="*/ 138 h 576"/>
                <a:gd name="T12" fmla="*/ 9 w 157"/>
                <a:gd name="T13" fmla="*/ 136 h 576"/>
                <a:gd name="T14" fmla="*/ 5 w 157"/>
                <a:gd name="T15" fmla="*/ 134 h 576"/>
                <a:gd name="T16" fmla="*/ 3 w 157"/>
                <a:gd name="T17" fmla="*/ 130 h 576"/>
                <a:gd name="T18" fmla="*/ 1 w 157"/>
                <a:gd name="T19" fmla="*/ 128 h 576"/>
                <a:gd name="T20" fmla="*/ 0 w 157"/>
                <a:gd name="T21" fmla="*/ 123 h 576"/>
                <a:gd name="T22" fmla="*/ 1 w 157"/>
                <a:gd name="T23" fmla="*/ 115 h 576"/>
                <a:gd name="T24" fmla="*/ 3 w 157"/>
                <a:gd name="T25" fmla="*/ 105 h 576"/>
                <a:gd name="T26" fmla="*/ 6 w 157"/>
                <a:gd name="T27" fmla="*/ 92 h 576"/>
                <a:gd name="T28" fmla="*/ 10 w 157"/>
                <a:gd name="T29" fmla="*/ 77 h 576"/>
                <a:gd name="T30" fmla="*/ 14 w 157"/>
                <a:gd name="T31" fmla="*/ 63 h 576"/>
                <a:gd name="T32" fmla="*/ 19 w 157"/>
                <a:gd name="T33" fmla="*/ 48 h 576"/>
                <a:gd name="T34" fmla="*/ 24 w 157"/>
                <a:gd name="T35" fmla="*/ 33 h 576"/>
                <a:gd name="T36" fmla="*/ 27 w 157"/>
                <a:gd name="T37" fmla="*/ 21 h 576"/>
                <a:gd name="T38" fmla="*/ 29 w 157"/>
                <a:gd name="T39" fmla="*/ 11 h 576"/>
                <a:gd name="T40" fmla="*/ 30 w 157"/>
                <a:gd name="T41" fmla="*/ 4 h 576"/>
                <a:gd name="T42" fmla="*/ 30 w 157"/>
                <a:gd name="T43" fmla="*/ 3 h 576"/>
                <a:gd name="T44" fmla="*/ 30 w 157"/>
                <a:gd name="T45" fmla="*/ 2 h 576"/>
                <a:gd name="T46" fmla="*/ 30 w 157"/>
                <a:gd name="T47" fmla="*/ 1 h 576"/>
                <a:gd name="T48" fmla="*/ 30 w 157"/>
                <a:gd name="T49" fmla="*/ 0 h 576"/>
                <a:gd name="T50" fmla="*/ 31 w 157"/>
                <a:gd name="T51" fmla="*/ 17 h 576"/>
                <a:gd name="T52" fmla="*/ 36 w 157"/>
                <a:gd name="T53" fmla="*/ 139 h 576"/>
                <a:gd name="T54" fmla="*/ 39 w 157"/>
                <a:gd name="T55" fmla="*/ 144 h 57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157"/>
                <a:gd name="T85" fmla="*/ 0 h 576"/>
                <a:gd name="T86" fmla="*/ 157 w 157"/>
                <a:gd name="T87" fmla="*/ 576 h 57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157" h="576">
                  <a:moveTo>
                    <a:pt x="157" y="576"/>
                  </a:moveTo>
                  <a:lnTo>
                    <a:pt x="133" y="576"/>
                  </a:lnTo>
                  <a:lnTo>
                    <a:pt x="112" y="573"/>
                  </a:lnTo>
                  <a:lnTo>
                    <a:pt x="91" y="565"/>
                  </a:lnTo>
                  <a:lnTo>
                    <a:pt x="70" y="562"/>
                  </a:lnTo>
                  <a:lnTo>
                    <a:pt x="53" y="552"/>
                  </a:lnTo>
                  <a:lnTo>
                    <a:pt x="36" y="545"/>
                  </a:lnTo>
                  <a:lnTo>
                    <a:pt x="21" y="535"/>
                  </a:lnTo>
                  <a:lnTo>
                    <a:pt x="11" y="520"/>
                  </a:lnTo>
                  <a:lnTo>
                    <a:pt x="4" y="510"/>
                  </a:lnTo>
                  <a:lnTo>
                    <a:pt x="0" y="493"/>
                  </a:lnTo>
                  <a:lnTo>
                    <a:pt x="4" y="461"/>
                  </a:lnTo>
                  <a:lnTo>
                    <a:pt x="11" y="421"/>
                  </a:lnTo>
                  <a:lnTo>
                    <a:pt x="25" y="368"/>
                  </a:lnTo>
                  <a:lnTo>
                    <a:pt x="40" y="309"/>
                  </a:lnTo>
                  <a:lnTo>
                    <a:pt x="57" y="250"/>
                  </a:lnTo>
                  <a:lnTo>
                    <a:pt x="78" y="191"/>
                  </a:lnTo>
                  <a:lnTo>
                    <a:pt x="95" y="133"/>
                  </a:lnTo>
                  <a:lnTo>
                    <a:pt x="108" y="84"/>
                  </a:lnTo>
                  <a:lnTo>
                    <a:pt x="116" y="42"/>
                  </a:lnTo>
                  <a:lnTo>
                    <a:pt x="119" y="15"/>
                  </a:lnTo>
                  <a:lnTo>
                    <a:pt x="119" y="11"/>
                  </a:lnTo>
                  <a:lnTo>
                    <a:pt x="119" y="8"/>
                  </a:lnTo>
                  <a:lnTo>
                    <a:pt x="119" y="4"/>
                  </a:lnTo>
                  <a:lnTo>
                    <a:pt x="119" y="0"/>
                  </a:lnTo>
                  <a:lnTo>
                    <a:pt x="123" y="66"/>
                  </a:lnTo>
                  <a:lnTo>
                    <a:pt x="146" y="555"/>
                  </a:lnTo>
                  <a:lnTo>
                    <a:pt x="157" y="576"/>
                  </a:lnTo>
                  <a:close/>
                </a:path>
              </a:pathLst>
            </a:custGeom>
            <a:solidFill>
              <a:srgbClr val="9C74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R"/>
            </a:p>
          </p:txBody>
        </p:sp>
        <p:sp>
          <p:nvSpPr>
            <p:cNvPr id="191544" name="Freeform 60"/>
            <p:cNvSpPr>
              <a:spLocks noEditPoints="1"/>
            </p:cNvSpPr>
            <p:nvPr/>
          </p:nvSpPr>
          <p:spPr bwMode="auto">
            <a:xfrm>
              <a:off x="2956" y="1993"/>
              <a:ext cx="44" cy="245"/>
            </a:xfrm>
            <a:custGeom>
              <a:avLst/>
              <a:gdLst>
                <a:gd name="T0" fmla="*/ 42 w 175"/>
                <a:gd name="T1" fmla="*/ 240 h 981"/>
                <a:gd name="T2" fmla="*/ 35 w 175"/>
                <a:gd name="T3" fmla="*/ 245 h 981"/>
                <a:gd name="T4" fmla="*/ 30 w 175"/>
                <a:gd name="T5" fmla="*/ 244 h 981"/>
                <a:gd name="T6" fmla="*/ 30 w 175"/>
                <a:gd name="T7" fmla="*/ 244 h 981"/>
                <a:gd name="T8" fmla="*/ 30 w 175"/>
                <a:gd name="T9" fmla="*/ 244 h 981"/>
                <a:gd name="T10" fmla="*/ 31 w 175"/>
                <a:gd name="T11" fmla="*/ 239 h 981"/>
                <a:gd name="T12" fmla="*/ 26 w 175"/>
                <a:gd name="T13" fmla="*/ 238 h 981"/>
                <a:gd name="T14" fmla="*/ 20 w 175"/>
                <a:gd name="T15" fmla="*/ 242 h 981"/>
                <a:gd name="T16" fmla="*/ 20 w 175"/>
                <a:gd name="T17" fmla="*/ 242 h 981"/>
                <a:gd name="T18" fmla="*/ 20 w 175"/>
                <a:gd name="T19" fmla="*/ 242 h 981"/>
                <a:gd name="T20" fmla="*/ 21 w 175"/>
                <a:gd name="T21" fmla="*/ 237 h 981"/>
                <a:gd name="T22" fmla="*/ 17 w 175"/>
                <a:gd name="T23" fmla="*/ 234 h 981"/>
                <a:gd name="T24" fmla="*/ 10 w 175"/>
                <a:gd name="T25" fmla="*/ 237 h 981"/>
                <a:gd name="T26" fmla="*/ 10 w 175"/>
                <a:gd name="T27" fmla="*/ 237 h 981"/>
                <a:gd name="T28" fmla="*/ 10 w 175"/>
                <a:gd name="T29" fmla="*/ 237 h 981"/>
                <a:gd name="T30" fmla="*/ 13 w 175"/>
                <a:gd name="T31" fmla="*/ 233 h 981"/>
                <a:gd name="T32" fmla="*/ 6 w 175"/>
                <a:gd name="T33" fmla="*/ 234 h 981"/>
                <a:gd name="T34" fmla="*/ 3 w 175"/>
                <a:gd name="T35" fmla="*/ 230 h 981"/>
                <a:gd name="T36" fmla="*/ 3 w 175"/>
                <a:gd name="T37" fmla="*/ 230 h 981"/>
                <a:gd name="T38" fmla="*/ 3 w 175"/>
                <a:gd name="T39" fmla="*/ 230 h 981"/>
                <a:gd name="T40" fmla="*/ 7 w 175"/>
                <a:gd name="T41" fmla="*/ 227 h 981"/>
                <a:gd name="T42" fmla="*/ 1 w 175"/>
                <a:gd name="T43" fmla="*/ 227 h 981"/>
                <a:gd name="T44" fmla="*/ 0 w 175"/>
                <a:gd name="T45" fmla="*/ 222 h 981"/>
                <a:gd name="T46" fmla="*/ 0 w 175"/>
                <a:gd name="T47" fmla="*/ 222 h 981"/>
                <a:gd name="T48" fmla="*/ 0 w 175"/>
                <a:gd name="T49" fmla="*/ 222 h 981"/>
                <a:gd name="T50" fmla="*/ 5 w 175"/>
                <a:gd name="T51" fmla="*/ 222 h 981"/>
                <a:gd name="T52" fmla="*/ 1 w 175"/>
                <a:gd name="T53" fmla="*/ 214 h 981"/>
                <a:gd name="T54" fmla="*/ 3 w 175"/>
                <a:gd name="T55" fmla="*/ 203 h 981"/>
                <a:gd name="T56" fmla="*/ 3 w 175"/>
                <a:gd name="T57" fmla="*/ 203 h 981"/>
                <a:gd name="T58" fmla="*/ 3 w 175"/>
                <a:gd name="T59" fmla="*/ 203 h 981"/>
                <a:gd name="T60" fmla="*/ 8 w 175"/>
                <a:gd name="T61" fmla="*/ 204 h 981"/>
                <a:gd name="T62" fmla="*/ 11 w 175"/>
                <a:gd name="T63" fmla="*/ 191 h 981"/>
                <a:gd name="T64" fmla="*/ 10 w 175"/>
                <a:gd name="T65" fmla="*/ 175 h 981"/>
                <a:gd name="T66" fmla="*/ 10 w 175"/>
                <a:gd name="T67" fmla="*/ 175 h 981"/>
                <a:gd name="T68" fmla="*/ 10 w 175"/>
                <a:gd name="T69" fmla="*/ 175 h 981"/>
                <a:gd name="T70" fmla="*/ 15 w 175"/>
                <a:gd name="T71" fmla="*/ 177 h 981"/>
                <a:gd name="T72" fmla="*/ 14 w 175"/>
                <a:gd name="T73" fmla="*/ 160 h 981"/>
                <a:gd name="T74" fmla="*/ 19 w 175"/>
                <a:gd name="T75" fmla="*/ 146 h 981"/>
                <a:gd name="T76" fmla="*/ 24 w 175"/>
                <a:gd name="T77" fmla="*/ 147 h 981"/>
                <a:gd name="T78" fmla="*/ 24 w 175"/>
                <a:gd name="T79" fmla="*/ 147 h 981"/>
                <a:gd name="T80" fmla="*/ 24 w 175"/>
                <a:gd name="T81" fmla="*/ 147 h 981"/>
                <a:gd name="T82" fmla="*/ 28 w 175"/>
                <a:gd name="T83" fmla="*/ 133 h 981"/>
                <a:gd name="T84" fmla="*/ 27 w 175"/>
                <a:gd name="T85" fmla="*/ 119 h 981"/>
                <a:gd name="T86" fmla="*/ 32 w 175"/>
                <a:gd name="T87" fmla="*/ 120 h 981"/>
                <a:gd name="T88" fmla="*/ 32 w 175"/>
                <a:gd name="T89" fmla="*/ 120 h 981"/>
                <a:gd name="T90" fmla="*/ 32 w 175"/>
                <a:gd name="T91" fmla="*/ 120 h 981"/>
                <a:gd name="T92" fmla="*/ 34 w 175"/>
                <a:gd name="T93" fmla="*/ 110 h 981"/>
                <a:gd name="T94" fmla="*/ 29 w 175"/>
                <a:gd name="T95" fmla="*/ 102 h 981"/>
                <a:gd name="T96" fmla="*/ 35 w 175"/>
                <a:gd name="T97" fmla="*/ 102 h 981"/>
                <a:gd name="T98" fmla="*/ 35 w 175"/>
                <a:gd name="T99" fmla="*/ 102 h 981"/>
                <a:gd name="T100" fmla="*/ 35 w 175"/>
                <a:gd name="T101" fmla="*/ 102 h 981"/>
                <a:gd name="T102" fmla="*/ 35 w 175"/>
                <a:gd name="T103" fmla="*/ 101 h 981"/>
                <a:gd name="T104" fmla="*/ 29 w 175"/>
                <a:gd name="T105" fmla="*/ 100 h 981"/>
                <a:gd name="T106" fmla="*/ 29 w 175"/>
                <a:gd name="T107" fmla="*/ 100 h 981"/>
                <a:gd name="T108" fmla="*/ 29 w 175"/>
                <a:gd name="T109" fmla="*/ 100 h 981"/>
                <a:gd name="T110" fmla="*/ 32 w 175"/>
                <a:gd name="T111" fmla="*/ 99 h 981"/>
                <a:gd name="T112" fmla="*/ 30 w 175"/>
                <a:gd name="T113" fmla="*/ 115 h 981"/>
                <a:gd name="T114" fmla="*/ 36 w 175"/>
                <a:gd name="T115" fmla="*/ 115 h 981"/>
                <a:gd name="T116" fmla="*/ 36 w 175"/>
                <a:gd name="T117" fmla="*/ 115 h 981"/>
                <a:gd name="T118" fmla="*/ 36 w 175"/>
                <a:gd name="T119" fmla="*/ 115 h 981"/>
                <a:gd name="T120" fmla="*/ 39 w 175"/>
                <a:gd name="T121" fmla="*/ 237 h 981"/>
                <a:gd name="T122" fmla="*/ 39 w 175"/>
                <a:gd name="T123" fmla="*/ 244 h 981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75"/>
                <a:gd name="T187" fmla="*/ 0 h 981"/>
                <a:gd name="T188" fmla="*/ 175 w 175"/>
                <a:gd name="T189" fmla="*/ 981 h 981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75" h="981">
                  <a:moveTo>
                    <a:pt x="166" y="981"/>
                  </a:moveTo>
                  <a:lnTo>
                    <a:pt x="142" y="981"/>
                  </a:lnTo>
                  <a:lnTo>
                    <a:pt x="142" y="960"/>
                  </a:lnTo>
                  <a:lnTo>
                    <a:pt x="166" y="960"/>
                  </a:lnTo>
                  <a:lnTo>
                    <a:pt x="166" y="981"/>
                  </a:lnTo>
                  <a:close/>
                  <a:moveTo>
                    <a:pt x="142" y="981"/>
                  </a:moveTo>
                  <a:lnTo>
                    <a:pt x="141" y="981"/>
                  </a:lnTo>
                  <a:lnTo>
                    <a:pt x="139" y="981"/>
                  </a:lnTo>
                  <a:lnTo>
                    <a:pt x="142" y="971"/>
                  </a:lnTo>
                  <a:lnTo>
                    <a:pt x="142" y="981"/>
                  </a:lnTo>
                  <a:close/>
                  <a:moveTo>
                    <a:pt x="139" y="981"/>
                  </a:moveTo>
                  <a:lnTo>
                    <a:pt x="120" y="977"/>
                  </a:lnTo>
                  <a:lnTo>
                    <a:pt x="122" y="957"/>
                  </a:lnTo>
                  <a:lnTo>
                    <a:pt x="143" y="961"/>
                  </a:lnTo>
                  <a:lnTo>
                    <a:pt x="139" y="981"/>
                  </a:lnTo>
                  <a:close/>
                  <a:moveTo>
                    <a:pt x="120" y="977"/>
                  </a:moveTo>
                  <a:lnTo>
                    <a:pt x="118" y="977"/>
                  </a:lnTo>
                  <a:lnTo>
                    <a:pt x="117" y="977"/>
                  </a:lnTo>
                  <a:lnTo>
                    <a:pt x="121" y="968"/>
                  </a:lnTo>
                  <a:lnTo>
                    <a:pt x="120" y="977"/>
                  </a:lnTo>
                  <a:close/>
                  <a:moveTo>
                    <a:pt x="117" y="977"/>
                  </a:moveTo>
                  <a:lnTo>
                    <a:pt x="97" y="971"/>
                  </a:lnTo>
                  <a:lnTo>
                    <a:pt x="104" y="951"/>
                  </a:lnTo>
                  <a:lnTo>
                    <a:pt x="124" y="957"/>
                  </a:lnTo>
                  <a:lnTo>
                    <a:pt x="117" y="977"/>
                  </a:lnTo>
                  <a:close/>
                  <a:moveTo>
                    <a:pt x="101" y="951"/>
                  </a:moveTo>
                  <a:lnTo>
                    <a:pt x="103" y="951"/>
                  </a:lnTo>
                  <a:lnTo>
                    <a:pt x="104" y="951"/>
                  </a:lnTo>
                  <a:lnTo>
                    <a:pt x="100" y="960"/>
                  </a:lnTo>
                  <a:lnTo>
                    <a:pt x="101" y="951"/>
                  </a:lnTo>
                  <a:close/>
                  <a:moveTo>
                    <a:pt x="99" y="971"/>
                  </a:moveTo>
                  <a:lnTo>
                    <a:pt x="78" y="968"/>
                  </a:lnTo>
                  <a:lnTo>
                    <a:pt x="82" y="947"/>
                  </a:lnTo>
                  <a:lnTo>
                    <a:pt x="101" y="951"/>
                  </a:lnTo>
                  <a:lnTo>
                    <a:pt x="99" y="971"/>
                  </a:lnTo>
                  <a:close/>
                  <a:moveTo>
                    <a:pt x="78" y="968"/>
                  </a:moveTo>
                  <a:lnTo>
                    <a:pt x="76" y="967"/>
                  </a:lnTo>
                  <a:lnTo>
                    <a:pt x="74" y="967"/>
                  </a:lnTo>
                  <a:lnTo>
                    <a:pt x="79" y="957"/>
                  </a:lnTo>
                  <a:lnTo>
                    <a:pt x="78" y="968"/>
                  </a:lnTo>
                  <a:close/>
                  <a:moveTo>
                    <a:pt x="74" y="967"/>
                  </a:moveTo>
                  <a:lnTo>
                    <a:pt x="57" y="956"/>
                  </a:lnTo>
                  <a:lnTo>
                    <a:pt x="67" y="938"/>
                  </a:lnTo>
                  <a:lnTo>
                    <a:pt x="84" y="948"/>
                  </a:lnTo>
                  <a:lnTo>
                    <a:pt x="74" y="967"/>
                  </a:lnTo>
                  <a:close/>
                  <a:moveTo>
                    <a:pt x="66" y="938"/>
                  </a:moveTo>
                  <a:lnTo>
                    <a:pt x="67" y="938"/>
                  </a:lnTo>
                  <a:lnTo>
                    <a:pt x="62" y="947"/>
                  </a:lnTo>
                  <a:lnTo>
                    <a:pt x="66" y="938"/>
                  </a:lnTo>
                  <a:close/>
                  <a:moveTo>
                    <a:pt x="58" y="956"/>
                  </a:moveTo>
                  <a:lnTo>
                    <a:pt x="41" y="950"/>
                  </a:lnTo>
                  <a:lnTo>
                    <a:pt x="49" y="930"/>
                  </a:lnTo>
                  <a:lnTo>
                    <a:pt x="66" y="938"/>
                  </a:lnTo>
                  <a:lnTo>
                    <a:pt x="58" y="956"/>
                  </a:lnTo>
                  <a:close/>
                  <a:moveTo>
                    <a:pt x="41" y="950"/>
                  </a:moveTo>
                  <a:lnTo>
                    <a:pt x="40" y="950"/>
                  </a:lnTo>
                  <a:lnTo>
                    <a:pt x="38" y="948"/>
                  </a:lnTo>
                  <a:lnTo>
                    <a:pt x="45" y="940"/>
                  </a:lnTo>
                  <a:lnTo>
                    <a:pt x="41" y="950"/>
                  </a:lnTo>
                  <a:close/>
                  <a:moveTo>
                    <a:pt x="38" y="948"/>
                  </a:moveTo>
                  <a:lnTo>
                    <a:pt x="25" y="938"/>
                  </a:lnTo>
                  <a:lnTo>
                    <a:pt x="37" y="921"/>
                  </a:lnTo>
                  <a:lnTo>
                    <a:pt x="51" y="931"/>
                  </a:lnTo>
                  <a:lnTo>
                    <a:pt x="38" y="948"/>
                  </a:lnTo>
                  <a:close/>
                  <a:moveTo>
                    <a:pt x="25" y="938"/>
                  </a:moveTo>
                  <a:lnTo>
                    <a:pt x="24" y="936"/>
                  </a:lnTo>
                  <a:lnTo>
                    <a:pt x="23" y="935"/>
                  </a:lnTo>
                  <a:lnTo>
                    <a:pt x="30" y="930"/>
                  </a:lnTo>
                  <a:lnTo>
                    <a:pt x="25" y="938"/>
                  </a:lnTo>
                  <a:close/>
                  <a:moveTo>
                    <a:pt x="23" y="935"/>
                  </a:moveTo>
                  <a:lnTo>
                    <a:pt x="12" y="922"/>
                  </a:lnTo>
                  <a:lnTo>
                    <a:pt x="29" y="909"/>
                  </a:lnTo>
                  <a:lnTo>
                    <a:pt x="40" y="923"/>
                  </a:lnTo>
                  <a:lnTo>
                    <a:pt x="23" y="935"/>
                  </a:lnTo>
                  <a:close/>
                  <a:moveTo>
                    <a:pt x="12" y="922"/>
                  </a:moveTo>
                  <a:lnTo>
                    <a:pt x="12" y="922"/>
                  </a:lnTo>
                  <a:lnTo>
                    <a:pt x="12" y="921"/>
                  </a:lnTo>
                  <a:lnTo>
                    <a:pt x="20" y="915"/>
                  </a:lnTo>
                  <a:lnTo>
                    <a:pt x="12" y="922"/>
                  </a:lnTo>
                  <a:close/>
                  <a:moveTo>
                    <a:pt x="12" y="921"/>
                  </a:moveTo>
                  <a:lnTo>
                    <a:pt x="5" y="911"/>
                  </a:lnTo>
                  <a:lnTo>
                    <a:pt x="23" y="900"/>
                  </a:lnTo>
                  <a:lnTo>
                    <a:pt x="29" y="910"/>
                  </a:lnTo>
                  <a:lnTo>
                    <a:pt x="12" y="921"/>
                  </a:lnTo>
                  <a:close/>
                  <a:moveTo>
                    <a:pt x="5" y="911"/>
                  </a:moveTo>
                  <a:lnTo>
                    <a:pt x="4" y="909"/>
                  </a:lnTo>
                  <a:lnTo>
                    <a:pt x="3" y="908"/>
                  </a:lnTo>
                  <a:lnTo>
                    <a:pt x="13" y="905"/>
                  </a:lnTo>
                  <a:lnTo>
                    <a:pt x="5" y="911"/>
                  </a:lnTo>
                  <a:close/>
                  <a:moveTo>
                    <a:pt x="3" y="908"/>
                  </a:moveTo>
                  <a:lnTo>
                    <a:pt x="0" y="890"/>
                  </a:lnTo>
                  <a:lnTo>
                    <a:pt x="20" y="885"/>
                  </a:lnTo>
                  <a:lnTo>
                    <a:pt x="24" y="904"/>
                  </a:lnTo>
                  <a:lnTo>
                    <a:pt x="3" y="908"/>
                  </a:lnTo>
                  <a:close/>
                  <a:moveTo>
                    <a:pt x="0" y="890"/>
                  </a:moveTo>
                  <a:lnTo>
                    <a:pt x="0" y="888"/>
                  </a:lnTo>
                  <a:lnTo>
                    <a:pt x="0" y="887"/>
                  </a:lnTo>
                  <a:lnTo>
                    <a:pt x="9" y="888"/>
                  </a:lnTo>
                  <a:lnTo>
                    <a:pt x="0" y="890"/>
                  </a:lnTo>
                  <a:close/>
                  <a:moveTo>
                    <a:pt x="0" y="887"/>
                  </a:moveTo>
                  <a:lnTo>
                    <a:pt x="3" y="855"/>
                  </a:lnTo>
                  <a:lnTo>
                    <a:pt x="24" y="858"/>
                  </a:lnTo>
                  <a:lnTo>
                    <a:pt x="20" y="889"/>
                  </a:lnTo>
                  <a:lnTo>
                    <a:pt x="0" y="887"/>
                  </a:lnTo>
                  <a:close/>
                  <a:moveTo>
                    <a:pt x="3" y="855"/>
                  </a:moveTo>
                  <a:lnTo>
                    <a:pt x="3" y="855"/>
                  </a:lnTo>
                  <a:lnTo>
                    <a:pt x="13" y="856"/>
                  </a:lnTo>
                  <a:lnTo>
                    <a:pt x="3" y="855"/>
                  </a:lnTo>
                  <a:close/>
                  <a:moveTo>
                    <a:pt x="3" y="855"/>
                  </a:moveTo>
                  <a:lnTo>
                    <a:pt x="11" y="813"/>
                  </a:lnTo>
                  <a:lnTo>
                    <a:pt x="30" y="817"/>
                  </a:lnTo>
                  <a:lnTo>
                    <a:pt x="24" y="859"/>
                  </a:lnTo>
                  <a:lnTo>
                    <a:pt x="3" y="855"/>
                  </a:lnTo>
                  <a:close/>
                  <a:moveTo>
                    <a:pt x="11" y="813"/>
                  </a:moveTo>
                  <a:lnTo>
                    <a:pt x="11" y="813"/>
                  </a:lnTo>
                  <a:lnTo>
                    <a:pt x="20" y="816"/>
                  </a:lnTo>
                  <a:lnTo>
                    <a:pt x="11" y="813"/>
                  </a:lnTo>
                  <a:close/>
                  <a:moveTo>
                    <a:pt x="11" y="813"/>
                  </a:moveTo>
                  <a:lnTo>
                    <a:pt x="24" y="760"/>
                  </a:lnTo>
                  <a:lnTo>
                    <a:pt x="45" y="766"/>
                  </a:lnTo>
                  <a:lnTo>
                    <a:pt x="30" y="818"/>
                  </a:lnTo>
                  <a:lnTo>
                    <a:pt x="11" y="813"/>
                  </a:lnTo>
                  <a:close/>
                  <a:moveTo>
                    <a:pt x="45" y="766"/>
                  </a:moveTo>
                  <a:lnTo>
                    <a:pt x="45" y="766"/>
                  </a:lnTo>
                  <a:lnTo>
                    <a:pt x="34" y="763"/>
                  </a:lnTo>
                  <a:lnTo>
                    <a:pt x="45" y="766"/>
                  </a:lnTo>
                  <a:close/>
                  <a:moveTo>
                    <a:pt x="24" y="760"/>
                  </a:moveTo>
                  <a:lnTo>
                    <a:pt x="38" y="701"/>
                  </a:lnTo>
                  <a:lnTo>
                    <a:pt x="58" y="707"/>
                  </a:lnTo>
                  <a:lnTo>
                    <a:pt x="45" y="766"/>
                  </a:lnTo>
                  <a:lnTo>
                    <a:pt x="24" y="760"/>
                  </a:lnTo>
                  <a:close/>
                  <a:moveTo>
                    <a:pt x="38" y="701"/>
                  </a:moveTo>
                  <a:lnTo>
                    <a:pt x="38" y="701"/>
                  </a:lnTo>
                  <a:lnTo>
                    <a:pt x="49" y="704"/>
                  </a:lnTo>
                  <a:lnTo>
                    <a:pt x="38" y="701"/>
                  </a:lnTo>
                  <a:close/>
                  <a:moveTo>
                    <a:pt x="38" y="701"/>
                  </a:moveTo>
                  <a:lnTo>
                    <a:pt x="55" y="642"/>
                  </a:lnTo>
                  <a:lnTo>
                    <a:pt x="75" y="647"/>
                  </a:lnTo>
                  <a:lnTo>
                    <a:pt x="58" y="707"/>
                  </a:lnTo>
                  <a:lnTo>
                    <a:pt x="38" y="701"/>
                  </a:lnTo>
                  <a:close/>
                  <a:moveTo>
                    <a:pt x="55" y="642"/>
                  </a:moveTo>
                  <a:lnTo>
                    <a:pt x="55" y="642"/>
                  </a:lnTo>
                  <a:lnTo>
                    <a:pt x="66" y="645"/>
                  </a:lnTo>
                  <a:lnTo>
                    <a:pt x="55" y="642"/>
                  </a:lnTo>
                  <a:close/>
                  <a:moveTo>
                    <a:pt x="55" y="642"/>
                  </a:moveTo>
                  <a:lnTo>
                    <a:pt x="76" y="583"/>
                  </a:lnTo>
                  <a:lnTo>
                    <a:pt x="96" y="590"/>
                  </a:lnTo>
                  <a:lnTo>
                    <a:pt x="75" y="649"/>
                  </a:lnTo>
                  <a:lnTo>
                    <a:pt x="55" y="642"/>
                  </a:lnTo>
                  <a:close/>
                  <a:moveTo>
                    <a:pt x="96" y="590"/>
                  </a:moveTo>
                  <a:lnTo>
                    <a:pt x="96" y="590"/>
                  </a:lnTo>
                  <a:lnTo>
                    <a:pt x="87" y="586"/>
                  </a:lnTo>
                  <a:lnTo>
                    <a:pt x="96" y="590"/>
                  </a:lnTo>
                  <a:close/>
                  <a:moveTo>
                    <a:pt x="76" y="583"/>
                  </a:moveTo>
                  <a:lnTo>
                    <a:pt x="93" y="524"/>
                  </a:lnTo>
                  <a:lnTo>
                    <a:pt x="113" y="531"/>
                  </a:lnTo>
                  <a:lnTo>
                    <a:pt x="96" y="590"/>
                  </a:lnTo>
                  <a:lnTo>
                    <a:pt x="76" y="583"/>
                  </a:lnTo>
                  <a:close/>
                  <a:moveTo>
                    <a:pt x="113" y="531"/>
                  </a:moveTo>
                  <a:lnTo>
                    <a:pt x="114" y="528"/>
                  </a:lnTo>
                  <a:lnTo>
                    <a:pt x="113" y="531"/>
                  </a:lnTo>
                  <a:lnTo>
                    <a:pt x="104" y="528"/>
                  </a:lnTo>
                  <a:lnTo>
                    <a:pt x="113" y="531"/>
                  </a:lnTo>
                  <a:close/>
                  <a:moveTo>
                    <a:pt x="93" y="524"/>
                  </a:moveTo>
                  <a:lnTo>
                    <a:pt x="108" y="475"/>
                  </a:lnTo>
                  <a:lnTo>
                    <a:pt x="128" y="482"/>
                  </a:lnTo>
                  <a:lnTo>
                    <a:pt x="113" y="531"/>
                  </a:lnTo>
                  <a:lnTo>
                    <a:pt x="93" y="524"/>
                  </a:lnTo>
                  <a:close/>
                  <a:moveTo>
                    <a:pt x="128" y="481"/>
                  </a:moveTo>
                  <a:lnTo>
                    <a:pt x="128" y="481"/>
                  </a:lnTo>
                  <a:lnTo>
                    <a:pt x="128" y="482"/>
                  </a:lnTo>
                  <a:lnTo>
                    <a:pt x="117" y="479"/>
                  </a:lnTo>
                  <a:lnTo>
                    <a:pt x="128" y="481"/>
                  </a:lnTo>
                  <a:close/>
                  <a:moveTo>
                    <a:pt x="108" y="477"/>
                  </a:moveTo>
                  <a:lnTo>
                    <a:pt x="114" y="436"/>
                  </a:lnTo>
                  <a:lnTo>
                    <a:pt x="134" y="439"/>
                  </a:lnTo>
                  <a:lnTo>
                    <a:pt x="128" y="481"/>
                  </a:lnTo>
                  <a:lnTo>
                    <a:pt x="108" y="477"/>
                  </a:lnTo>
                  <a:close/>
                  <a:moveTo>
                    <a:pt x="134" y="439"/>
                  </a:moveTo>
                  <a:lnTo>
                    <a:pt x="134" y="439"/>
                  </a:lnTo>
                  <a:lnTo>
                    <a:pt x="125" y="437"/>
                  </a:lnTo>
                  <a:lnTo>
                    <a:pt x="134" y="439"/>
                  </a:lnTo>
                  <a:close/>
                  <a:moveTo>
                    <a:pt x="114" y="436"/>
                  </a:moveTo>
                  <a:lnTo>
                    <a:pt x="117" y="408"/>
                  </a:lnTo>
                  <a:lnTo>
                    <a:pt x="138" y="411"/>
                  </a:lnTo>
                  <a:lnTo>
                    <a:pt x="134" y="439"/>
                  </a:lnTo>
                  <a:lnTo>
                    <a:pt x="114" y="436"/>
                  </a:lnTo>
                  <a:close/>
                  <a:moveTo>
                    <a:pt x="138" y="410"/>
                  </a:moveTo>
                  <a:lnTo>
                    <a:pt x="138" y="410"/>
                  </a:lnTo>
                  <a:lnTo>
                    <a:pt x="138" y="411"/>
                  </a:lnTo>
                  <a:lnTo>
                    <a:pt x="128" y="410"/>
                  </a:lnTo>
                  <a:lnTo>
                    <a:pt x="138" y="410"/>
                  </a:lnTo>
                  <a:close/>
                  <a:moveTo>
                    <a:pt x="117" y="410"/>
                  </a:moveTo>
                  <a:lnTo>
                    <a:pt x="117" y="406"/>
                  </a:lnTo>
                  <a:lnTo>
                    <a:pt x="138" y="406"/>
                  </a:lnTo>
                  <a:lnTo>
                    <a:pt x="138" y="410"/>
                  </a:lnTo>
                  <a:lnTo>
                    <a:pt x="117" y="410"/>
                  </a:lnTo>
                  <a:close/>
                  <a:moveTo>
                    <a:pt x="117" y="406"/>
                  </a:moveTo>
                  <a:lnTo>
                    <a:pt x="117" y="403"/>
                  </a:lnTo>
                  <a:lnTo>
                    <a:pt x="138" y="403"/>
                  </a:lnTo>
                  <a:lnTo>
                    <a:pt x="138" y="406"/>
                  </a:lnTo>
                  <a:lnTo>
                    <a:pt x="117" y="406"/>
                  </a:lnTo>
                  <a:close/>
                  <a:moveTo>
                    <a:pt x="117" y="403"/>
                  </a:moveTo>
                  <a:lnTo>
                    <a:pt x="117" y="399"/>
                  </a:lnTo>
                  <a:lnTo>
                    <a:pt x="138" y="399"/>
                  </a:lnTo>
                  <a:lnTo>
                    <a:pt x="138" y="403"/>
                  </a:lnTo>
                  <a:lnTo>
                    <a:pt x="117" y="403"/>
                  </a:lnTo>
                  <a:close/>
                  <a:moveTo>
                    <a:pt x="117" y="399"/>
                  </a:moveTo>
                  <a:lnTo>
                    <a:pt x="117" y="395"/>
                  </a:lnTo>
                  <a:lnTo>
                    <a:pt x="138" y="395"/>
                  </a:lnTo>
                  <a:lnTo>
                    <a:pt x="138" y="399"/>
                  </a:lnTo>
                  <a:lnTo>
                    <a:pt x="117" y="399"/>
                  </a:lnTo>
                  <a:close/>
                  <a:moveTo>
                    <a:pt x="117" y="395"/>
                  </a:moveTo>
                  <a:lnTo>
                    <a:pt x="117" y="0"/>
                  </a:lnTo>
                  <a:lnTo>
                    <a:pt x="138" y="395"/>
                  </a:lnTo>
                  <a:lnTo>
                    <a:pt x="128" y="395"/>
                  </a:lnTo>
                  <a:lnTo>
                    <a:pt x="117" y="395"/>
                  </a:lnTo>
                  <a:close/>
                  <a:moveTo>
                    <a:pt x="138" y="395"/>
                  </a:moveTo>
                  <a:lnTo>
                    <a:pt x="142" y="461"/>
                  </a:lnTo>
                  <a:lnTo>
                    <a:pt x="121" y="462"/>
                  </a:lnTo>
                  <a:lnTo>
                    <a:pt x="117" y="397"/>
                  </a:lnTo>
                  <a:lnTo>
                    <a:pt x="138" y="395"/>
                  </a:lnTo>
                  <a:close/>
                  <a:moveTo>
                    <a:pt x="142" y="461"/>
                  </a:moveTo>
                  <a:lnTo>
                    <a:pt x="142" y="461"/>
                  </a:lnTo>
                  <a:lnTo>
                    <a:pt x="132" y="461"/>
                  </a:lnTo>
                  <a:lnTo>
                    <a:pt x="142" y="461"/>
                  </a:lnTo>
                  <a:close/>
                  <a:moveTo>
                    <a:pt x="142" y="461"/>
                  </a:moveTo>
                  <a:lnTo>
                    <a:pt x="166" y="950"/>
                  </a:lnTo>
                  <a:lnTo>
                    <a:pt x="145" y="951"/>
                  </a:lnTo>
                  <a:lnTo>
                    <a:pt x="121" y="462"/>
                  </a:lnTo>
                  <a:lnTo>
                    <a:pt x="142" y="461"/>
                  </a:lnTo>
                  <a:close/>
                  <a:moveTo>
                    <a:pt x="146" y="955"/>
                  </a:moveTo>
                  <a:lnTo>
                    <a:pt x="145" y="952"/>
                  </a:lnTo>
                  <a:lnTo>
                    <a:pt x="145" y="951"/>
                  </a:lnTo>
                  <a:lnTo>
                    <a:pt x="155" y="950"/>
                  </a:lnTo>
                  <a:lnTo>
                    <a:pt x="146" y="955"/>
                  </a:lnTo>
                  <a:close/>
                  <a:moveTo>
                    <a:pt x="164" y="946"/>
                  </a:moveTo>
                  <a:lnTo>
                    <a:pt x="175" y="967"/>
                  </a:lnTo>
                  <a:lnTo>
                    <a:pt x="157" y="976"/>
                  </a:lnTo>
                  <a:lnTo>
                    <a:pt x="146" y="955"/>
                  </a:lnTo>
                  <a:lnTo>
                    <a:pt x="164" y="946"/>
                  </a:lnTo>
                  <a:close/>
                </a:path>
              </a:pathLst>
            </a:custGeom>
            <a:solidFill>
              <a:srgbClr val="1315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R"/>
            </a:p>
          </p:txBody>
        </p:sp>
        <p:sp>
          <p:nvSpPr>
            <p:cNvPr id="191545" name="Freeform 61"/>
            <p:cNvSpPr>
              <a:spLocks/>
            </p:cNvSpPr>
            <p:nvPr/>
          </p:nvSpPr>
          <p:spPr bwMode="auto">
            <a:xfrm>
              <a:off x="2836" y="2281"/>
              <a:ext cx="134" cy="196"/>
            </a:xfrm>
            <a:custGeom>
              <a:avLst/>
              <a:gdLst>
                <a:gd name="T0" fmla="*/ 78 w 534"/>
                <a:gd name="T1" fmla="*/ 151 h 785"/>
                <a:gd name="T2" fmla="*/ 77 w 534"/>
                <a:gd name="T3" fmla="*/ 151 h 785"/>
                <a:gd name="T4" fmla="*/ 69 w 534"/>
                <a:gd name="T5" fmla="*/ 152 h 785"/>
                <a:gd name="T6" fmla="*/ 61 w 534"/>
                <a:gd name="T7" fmla="*/ 155 h 785"/>
                <a:gd name="T8" fmla="*/ 54 w 534"/>
                <a:gd name="T9" fmla="*/ 159 h 785"/>
                <a:gd name="T10" fmla="*/ 47 w 534"/>
                <a:gd name="T11" fmla="*/ 163 h 785"/>
                <a:gd name="T12" fmla="*/ 40 w 534"/>
                <a:gd name="T13" fmla="*/ 169 h 785"/>
                <a:gd name="T14" fmla="*/ 34 w 534"/>
                <a:gd name="T15" fmla="*/ 174 h 785"/>
                <a:gd name="T16" fmla="*/ 27 w 534"/>
                <a:gd name="T17" fmla="*/ 179 h 785"/>
                <a:gd name="T18" fmla="*/ 21 w 534"/>
                <a:gd name="T19" fmla="*/ 185 h 785"/>
                <a:gd name="T20" fmla="*/ 15 w 534"/>
                <a:gd name="T21" fmla="*/ 190 h 785"/>
                <a:gd name="T22" fmla="*/ 9 w 534"/>
                <a:gd name="T23" fmla="*/ 196 h 785"/>
                <a:gd name="T24" fmla="*/ 9 w 534"/>
                <a:gd name="T25" fmla="*/ 195 h 785"/>
                <a:gd name="T26" fmla="*/ 2 w 534"/>
                <a:gd name="T27" fmla="*/ 43 h 785"/>
                <a:gd name="T28" fmla="*/ 0 w 534"/>
                <a:gd name="T29" fmla="*/ 45 h 785"/>
                <a:gd name="T30" fmla="*/ 7 w 534"/>
                <a:gd name="T31" fmla="*/ 39 h 785"/>
                <a:gd name="T32" fmla="*/ 15 w 534"/>
                <a:gd name="T33" fmla="*/ 32 h 785"/>
                <a:gd name="T34" fmla="*/ 22 w 534"/>
                <a:gd name="T35" fmla="*/ 26 h 785"/>
                <a:gd name="T36" fmla="*/ 30 w 534"/>
                <a:gd name="T37" fmla="*/ 20 h 785"/>
                <a:gd name="T38" fmla="*/ 37 w 534"/>
                <a:gd name="T39" fmla="*/ 14 h 785"/>
                <a:gd name="T40" fmla="*/ 44 w 534"/>
                <a:gd name="T41" fmla="*/ 8 h 785"/>
                <a:gd name="T42" fmla="*/ 53 w 534"/>
                <a:gd name="T43" fmla="*/ 5 h 785"/>
                <a:gd name="T44" fmla="*/ 62 w 534"/>
                <a:gd name="T45" fmla="*/ 1 h 785"/>
                <a:gd name="T46" fmla="*/ 72 w 534"/>
                <a:gd name="T47" fmla="*/ 0 h 785"/>
                <a:gd name="T48" fmla="*/ 83 w 534"/>
                <a:gd name="T49" fmla="*/ 0 h 785"/>
                <a:gd name="T50" fmla="*/ 96 w 534"/>
                <a:gd name="T51" fmla="*/ 1 h 785"/>
                <a:gd name="T52" fmla="*/ 108 w 534"/>
                <a:gd name="T53" fmla="*/ 4 h 785"/>
                <a:gd name="T54" fmla="*/ 117 w 534"/>
                <a:gd name="T55" fmla="*/ 7 h 785"/>
                <a:gd name="T56" fmla="*/ 123 w 534"/>
                <a:gd name="T57" fmla="*/ 12 h 785"/>
                <a:gd name="T58" fmla="*/ 129 w 534"/>
                <a:gd name="T59" fmla="*/ 16 h 785"/>
                <a:gd name="T60" fmla="*/ 132 w 534"/>
                <a:gd name="T61" fmla="*/ 22 h 785"/>
                <a:gd name="T62" fmla="*/ 134 w 534"/>
                <a:gd name="T63" fmla="*/ 28 h 785"/>
                <a:gd name="T64" fmla="*/ 133 w 534"/>
                <a:gd name="T65" fmla="*/ 35 h 785"/>
                <a:gd name="T66" fmla="*/ 131 w 534"/>
                <a:gd name="T67" fmla="*/ 42 h 785"/>
                <a:gd name="T68" fmla="*/ 128 w 534"/>
                <a:gd name="T69" fmla="*/ 50 h 785"/>
                <a:gd name="T70" fmla="*/ 123 w 534"/>
                <a:gd name="T71" fmla="*/ 58 h 785"/>
                <a:gd name="T72" fmla="*/ 118 w 534"/>
                <a:gd name="T73" fmla="*/ 65 h 785"/>
                <a:gd name="T74" fmla="*/ 111 w 534"/>
                <a:gd name="T75" fmla="*/ 71 h 785"/>
                <a:gd name="T76" fmla="*/ 103 w 534"/>
                <a:gd name="T77" fmla="*/ 77 h 785"/>
                <a:gd name="T78" fmla="*/ 97 w 534"/>
                <a:gd name="T79" fmla="*/ 82 h 785"/>
                <a:gd name="T80" fmla="*/ 91 w 534"/>
                <a:gd name="T81" fmla="*/ 88 h 785"/>
                <a:gd name="T82" fmla="*/ 84 w 534"/>
                <a:gd name="T83" fmla="*/ 94 h 785"/>
                <a:gd name="T84" fmla="*/ 80 w 534"/>
                <a:gd name="T85" fmla="*/ 100 h 785"/>
                <a:gd name="T86" fmla="*/ 77 w 534"/>
                <a:gd name="T87" fmla="*/ 108 h 785"/>
                <a:gd name="T88" fmla="*/ 76 w 534"/>
                <a:gd name="T89" fmla="*/ 116 h 785"/>
                <a:gd name="T90" fmla="*/ 78 w 534"/>
                <a:gd name="T91" fmla="*/ 151 h 785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534"/>
                <a:gd name="T139" fmla="*/ 0 h 785"/>
                <a:gd name="T140" fmla="*/ 534 w 534"/>
                <a:gd name="T141" fmla="*/ 785 h 785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534" h="785">
                  <a:moveTo>
                    <a:pt x="312" y="603"/>
                  </a:moveTo>
                  <a:lnTo>
                    <a:pt x="308" y="603"/>
                  </a:lnTo>
                  <a:lnTo>
                    <a:pt x="274" y="609"/>
                  </a:lnTo>
                  <a:lnTo>
                    <a:pt x="243" y="622"/>
                  </a:lnTo>
                  <a:lnTo>
                    <a:pt x="215" y="637"/>
                  </a:lnTo>
                  <a:lnTo>
                    <a:pt x="188" y="654"/>
                  </a:lnTo>
                  <a:lnTo>
                    <a:pt x="160" y="675"/>
                  </a:lnTo>
                  <a:lnTo>
                    <a:pt x="135" y="696"/>
                  </a:lnTo>
                  <a:lnTo>
                    <a:pt x="107" y="717"/>
                  </a:lnTo>
                  <a:lnTo>
                    <a:pt x="84" y="741"/>
                  </a:lnTo>
                  <a:lnTo>
                    <a:pt x="59" y="762"/>
                  </a:lnTo>
                  <a:lnTo>
                    <a:pt x="35" y="785"/>
                  </a:lnTo>
                  <a:lnTo>
                    <a:pt x="35" y="779"/>
                  </a:lnTo>
                  <a:lnTo>
                    <a:pt x="8" y="172"/>
                  </a:lnTo>
                  <a:lnTo>
                    <a:pt x="0" y="180"/>
                  </a:lnTo>
                  <a:lnTo>
                    <a:pt x="29" y="155"/>
                  </a:lnTo>
                  <a:lnTo>
                    <a:pt x="59" y="127"/>
                  </a:lnTo>
                  <a:lnTo>
                    <a:pt x="86" y="104"/>
                  </a:lnTo>
                  <a:lnTo>
                    <a:pt x="118" y="79"/>
                  </a:lnTo>
                  <a:lnTo>
                    <a:pt x="146" y="55"/>
                  </a:lnTo>
                  <a:lnTo>
                    <a:pt x="177" y="34"/>
                  </a:lnTo>
                  <a:lnTo>
                    <a:pt x="211" y="20"/>
                  </a:lnTo>
                  <a:lnTo>
                    <a:pt x="247" y="6"/>
                  </a:lnTo>
                  <a:lnTo>
                    <a:pt x="287" y="0"/>
                  </a:lnTo>
                  <a:lnTo>
                    <a:pt x="329" y="0"/>
                  </a:lnTo>
                  <a:lnTo>
                    <a:pt x="382" y="6"/>
                  </a:lnTo>
                  <a:lnTo>
                    <a:pt x="431" y="17"/>
                  </a:lnTo>
                  <a:lnTo>
                    <a:pt x="465" y="30"/>
                  </a:lnTo>
                  <a:lnTo>
                    <a:pt x="492" y="47"/>
                  </a:lnTo>
                  <a:lnTo>
                    <a:pt x="513" y="66"/>
                  </a:lnTo>
                  <a:lnTo>
                    <a:pt x="528" y="89"/>
                  </a:lnTo>
                  <a:lnTo>
                    <a:pt x="534" y="114"/>
                  </a:lnTo>
                  <a:lnTo>
                    <a:pt x="530" y="142"/>
                  </a:lnTo>
                  <a:lnTo>
                    <a:pt x="524" y="169"/>
                  </a:lnTo>
                  <a:lnTo>
                    <a:pt x="509" y="201"/>
                  </a:lnTo>
                  <a:lnTo>
                    <a:pt x="492" y="231"/>
                  </a:lnTo>
                  <a:lnTo>
                    <a:pt x="469" y="259"/>
                  </a:lnTo>
                  <a:lnTo>
                    <a:pt x="441" y="284"/>
                  </a:lnTo>
                  <a:lnTo>
                    <a:pt x="412" y="307"/>
                  </a:lnTo>
                  <a:lnTo>
                    <a:pt x="385" y="328"/>
                  </a:lnTo>
                  <a:lnTo>
                    <a:pt x="361" y="353"/>
                  </a:lnTo>
                  <a:lnTo>
                    <a:pt x="336" y="377"/>
                  </a:lnTo>
                  <a:lnTo>
                    <a:pt x="319" y="402"/>
                  </a:lnTo>
                  <a:lnTo>
                    <a:pt x="306" y="432"/>
                  </a:lnTo>
                  <a:lnTo>
                    <a:pt x="302" y="463"/>
                  </a:lnTo>
                  <a:lnTo>
                    <a:pt x="312" y="603"/>
                  </a:lnTo>
                  <a:close/>
                </a:path>
              </a:pathLst>
            </a:custGeom>
            <a:solidFill>
              <a:srgbClr val="AB4E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R"/>
            </a:p>
          </p:txBody>
        </p:sp>
        <p:sp>
          <p:nvSpPr>
            <p:cNvPr id="191546" name="Freeform 62"/>
            <p:cNvSpPr>
              <a:spLocks/>
            </p:cNvSpPr>
            <p:nvPr/>
          </p:nvSpPr>
          <p:spPr bwMode="auto">
            <a:xfrm>
              <a:off x="3128" y="2245"/>
              <a:ext cx="106" cy="184"/>
            </a:xfrm>
            <a:custGeom>
              <a:avLst/>
              <a:gdLst>
                <a:gd name="T0" fmla="*/ 100 w 427"/>
                <a:gd name="T1" fmla="*/ 0 h 735"/>
                <a:gd name="T2" fmla="*/ 89 w 427"/>
                <a:gd name="T3" fmla="*/ 5 h 735"/>
                <a:gd name="T4" fmla="*/ 77 w 427"/>
                <a:gd name="T5" fmla="*/ 9 h 735"/>
                <a:gd name="T6" fmla="*/ 67 w 427"/>
                <a:gd name="T7" fmla="*/ 13 h 735"/>
                <a:gd name="T8" fmla="*/ 57 w 427"/>
                <a:gd name="T9" fmla="*/ 17 h 735"/>
                <a:gd name="T10" fmla="*/ 47 w 427"/>
                <a:gd name="T11" fmla="*/ 24 h 735"/>
                <a:gd name="T12" fmla="*/ 39 w 427"/>
                <a:gd name="T13" fmla="*/ 29 h 735"/>
                <a:gd name="T14" fmla="*/ 30 w 427"/>
                <a:gd name="T15" fmla="*/ 35 h 735"/>
                <a:gd name="T16" fmla="*/ 22 w 427"/>
                <a:gd name="T17" fmla="*/ 41 h 735"/>
                <a:gd name="T18" fmla="*/ 16 w 427"/>
                <a:gd name="T19" fmla="*/ 48 h 735"/>
                <a:gd name="T20" fmla="*/ 8 w 427"/>
                <a:gd name="T21" fmla="*/ 55 h 735"/>
                <a:gd name="T22" fmla="*/ 1 w 427"/>
                <a:gd name="T23" fmla="*/ 66 h 735"/>
                <a:gd name="T24" fmla="*/ 0 w 427"/>
                <a:gd name="T25" fmla="*/ 77 h 735"/>
                <a:gd name="T26" fmla="*/ 1 w 427"/>
                <a:gd name="T27" fmla="*/ 86 h 735"/>
                <a:gd name="T28" fmla="*/ 5 w 427"/>
                <a:gd name="T29" fmla="*/ 96 h 735"/>
                <a:gd name="T30" fmla="*/ 11 w 427"/>
                <a:gd name="T31" fmla="*/ 104 h 735"/>
                <a:gd name="T32" fmla="*/ 18 w 427"/>
                <a:gd name="T33" fmla="*/ 113 h 735"/>
                <a:gd name="T34" fmla="*/ 25 w 427"/>
                <a:gd name="T35" fmla="*/ 122 h 735"/>
                <a:gd name="T36" fmla="*/ 31 w 427"/>
                <a:gd name="T37" fmla="*/ 130 h 735"/>
                <a:gd name="T38" fmla="*/ 35 w 427"/>
                <a:gd name="T39" fmla="*/ 138 h 735"/>
                <a:gd name="T40" fmla="*/ 35 w 427"/>
                <a:gd name="T41" fmla="*/ 146 h 735"/>
                <a:gd name="T42" fmla="*/ 38 w 427"/>
                <a:gd name="T43" fmla="*/ 155 h 735"/>
                <a:gd name="T44" fmla="*/ 38 w 427"/>
                <a:gd name="T45" fmla="*/ 157 h 735"/>
                <a:gd name="T46" fmla="*/ 39 w 427"/>
                <a:gd name="T47" fmla="*/ 160 h 735"/>
                <a:gd name="T48" fmla="*/ 39 w 427"/>
                <a:gd name="T49" fmla="*/ 161 h 735"/>
                <a:gd name="T50" fmla="*/ 39 w 427"/>
                <a:gd name="T51" fmla="*/ 164 h 735"/>
                <a:gd name="T52" fmla="*/ 39 w 427"/>
                <a:gd name="T53" fmla="*/ 167 h 735"/>
                <a:gd name="T54" fmla="*/ 39 w 427"/>
                <a:gd name="T55" fmla="*/ 169 h 735"/>
                <a:gd name="T56" fmla="*/ 40 w 427"/>
                <a:gd name="T57" fmla="*/ 172 h 735"/>
                <a:gd name="T58" fmla="*/ 40 w 427"/>
                <a:gd name="T59" fmla="*/ 175 h 735"/>
                <a:gd name="T60" fmla="*/ 40 w 427"/>
                <a:gd name="T61" fmla="*/ 179 h 735"/>
                <a:gd name="T62" fmla="*/ 41 w 427"/>
                <a:gd name="T63" fmla="*/ 182 h 735"/>
                <a:gd name="T64" fmla="*/ 40 w 427"/>
                <a:gd name="T65" fmla="*/ 184 h 735"/>
                <a:gd name="T66" fmla="*/ 46 w 427"/>
                <a:gd name="T67" fmla="*/ 180 h 735"/>
                <a:gd name="T68" fmla="*/ 51 w 427"/>
                <a:gd name="T69" fmla="*/ 176 h 735"/>
                <a:gd name="T70" fmla="*/ 57 w 427"/>
                <a:gd name="T71" fmla="*/ 172 h 735"/>
                <a:gd name="T72" fmla="*/ 63 w 427"/>
                <a:gd name="T73" fmla="*/ 169 h 735"/>
                <a:gd name="T74" fmla="*/ 69 w 427"/>
                <a:gd name="T75" fmla="*/ 166 h 735"/>
                <a:gd name="T76" fmla="*/ 76 w 427"/>
                <a:gd name="T77" fmla="*/ 163 h 735"/>
                <a:gd name="T78" fmla="*/ 82 w 427"/>
                <a:gd name="T79" fmla="*/ 160 h 735"/>
                <a:gd name="T80" fmla="*/ 89 w 427"/>
                <a:gd name="T81" fmla="*/ 157 h 735"/>
                <a:gd name="T82" fmla="*/ 96 w 427"/>
                <a:gd name="T83" fmla="*/ 154 h 735"/>
                <a:gd name="T84" fmla="*/ 103 w 427"/>
                <a:gd name="T85" fmla="*/ 151 h 735"/>
                <a:gd name="T86" fmla="*/ 106 w 427"/>
                <a:gd name="T87" fmla="*/ 152 h 735"/>
                <a:gd name="T88" fmla="*/ 99 w 427"/>
                <a:gd name="T89" fmla="*/ 5 h 735"/>
                <a:gd name="T90" fmla="*/ 100 w 427"/>
                <a:gd name="T91" fmla="*/ 0 h 735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427"/>
                <a:gd name="T139" fmla="*/ 0 h 735"/>
                <a:gd name="T140" fmla="*/ 427 w 427"/>
                <a:gd name="T141" fmla="*/ 735 h 735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427" h="735">
                  <a:moveTo>
                    <a:pt x="402" y="0"/>
                  </a:moveTo>
                  <a:lnTo>
                    <a:pt x="357" y="18"/>
                  </a:lnTo>
                  <a:lnTo>
                    <a:pt x="312" y="35"/>
                  </a:lnTo>
                  <a:lnTo>
                    <a:pt x="270" y="52"/>
                  </a:lnTo>
                  <a:lnTo>
                    <a:pt x="228" y="69"/>
                  </a:lnTo>
                  <a:lnTo>
                    <a:pt x="190" y="94"/>
                  </a:lnTo>
                  <a:lnTo>
                    <a:pt x="156" y="114"/>
                  </a:lnTo>
                  <a:lnTo>
                    <a:pt x="121" y="139"/>
                  </a:lnTo>
                  <a:lnTo>
                    <a:pt x="90" y="163"/>
                  </a:lnTo>
                  <a:lnTo>
                    <a:pt x="63" y="190"/>
                  </a:lnTo>
                  <a:lnTo>
                    <a:pt x="34" y="219"/>
                  </a:lnTo>
                  <a:lnTo>
                    <a:pt x="6" y="264"/>
                  </a:lnTo>
                  <a:lnTo>
                    <a:pt x="0" y="306"/>
                  </a:lnTo>
                  <a:lnTo>
                    <a:pt x="4" y="344"/>
                  </a:lnTo>
                  <a:lnTo>
                    <a:pt x="21" y="382"/>
                  </a:lnTo>
                  <a:lnTo>
                    <a:pt x="45" y="416"/>
                  </a:lnTo>
                  <a:lnTo>
                    <a:pt x="72" y="450"/>
                  </a:lnTo>
                  <a:lnTo>
                    <a:pt x="101" y="486"/>
                  </a:lnTo>
                  <a:lnTo>
                    <a:pt x="125" y="520"/>
                  </a:lnTo>
                  <a:lnTo>
                    <a:pt x="139" y="551"/>
                  </a:lnTo>
                  <a:lnTo>
                    <a:pt x="142" y="585"/>
                  </a:lnTo>
                  <a:lnTo>
                    <a:pt x="152" y="621"/>
                  </a:lnTo>
                  <a:lnTo>
                    <a:pt x="152" y="627"/>
                  </a:lnTo>
                  <a:lnTo>
                    <a:pt x="156" y="638"/>
                  </a:lnTo>
                  <a:lnTo>
                    <a:pt x="156" y="645"/>
                  </a:lnTo>
                  <a:lnTo>
                    <a:pt x="159" y="655"/>
                  </a:lnTo>
                  <a:lnTo>
                    <a:pt x="159" y="666"/>
                  </a:lnTo>
                  <a:lnTo>
                    <a:pt x="159" y="676"/>
                  </a:lnTo>
                  <a:lnTo>
                    <a:pt x="163" y="689"/>
                  </a:lnTo>
                  <a:lnTo>
                    <a:pt x="163" y="700"/>
                  </a:lnTo>
                  <a:lnTo>
                    <a:pt x="163" y="714"/>
                  </a:lnTo>
                  <a:lnTo>
                    <a:pt x="167" y="727"/>
                  </a:lnTo>
                  <a:lnTo>
                    <a:pt x="163" y="735"/>
                  </a:lnTo>
                  <a:lnTo>
                    <a:pt x="184" y="721"/>
                  </a:lnTo>
                  <a:lnTo>
                    <a:pt x="207" y="704"/>
                  </a:lnTo>
                  <a:lnTo>
                    <a:pt x="228" y="689"/>
                  </a:lnTo>
                  <a:lnTo>
                    <a:pt x="253" y="676"/>
                  </a:lnTo>
                  <a:lnTo>
                    <a:pt x="277" y="662"/>
                  </a:lnTo>
                  <a:lnTo>
                    <a:pt x="305" y="651"/>
                  </a:lnTo>
                  <a:lnTo>
                    <a:pt x="330" y="638"/>
                  </a:lnTo>
                  <a:lnTo>
                    <a:pt x="357" y="627"/>
                  </a:lnTo>
                  <a:lnTo>
                    <a:pt x="385" y="617"/>
                  </a:lnTo>
                  <a:lnTo>
                    <a:pt x="416" y="603"/>
                  </a:lnTo>
                  <a:lnTo>
                    <a:pt x="427" y="606"/>
                  </a:lnTo>
                  <a:lnTo>
                    <a:pt x="399" y="18"/>
                  </a:lnTo>
                  <a:lnTo>
                    <a:pt x="402" y="0"/>
                  </a:lnTo>
                  <a:close/>
                </a:path>
              </a:pathLst>
            </a:custGeom>
            <a:solidFill>
              <a:srgbClr val="9B2D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R"/>
            </a:p>
          </p:txBody>
        </p:sp>
        <p:sp>
          <p:nvSpPr>
            <p:cNvPr id="191547" name="Freeform 63"/>
            <p:cNvSpPr>
              <a:spLocks/>
            </p:cNvSpPr>
            <p:nvPr/>
          </p:nvSpPr>
          <p:spPr bwMode="auto">
            <a:xfrm>
              <a:off x="2589" y="2329"/>
              <a:ext cx="64" cy="187"/>
            </a:xfrm>
            <a:custGeom>
              <a:avLst/>
              <a:gdLst>
                <a:gd name="T0" fmla="*/ 63 w 257"/>
                <a:gd name="T1" fmla="*/ 187 h 746"/>
                <a:gd name="T2" fmla="*/ 54 w 257"/>
                <a:gd name="T3" fmla="*/ 186 h 746"/>
                <a:gd name="T4" fmla="*/ 47 w 257"/>
                <a:gd name="T5" fmla="*/ 185 h 746"/>
                <a:gd name="T6" fmla="*/ 40 w 257"/>
                <a:gd name="T7" fmla="*/ 183 h 746"/>
                <a:gd name="T8" fmla="*/ 34 w 257"/>
                <a:gd name="T9" fmla="*/ 182 h 746"/>
                <a:gd name="T10" fmla="*/ 29 w 257"/>
                <a:gd name="T11" fmla="*/ 179 h 746"/>
                <a:gd name="T12" fmla="*/ 24 w 257"/>
                <a:gd name="T13" fmla="*/ 175 h 746"/>
                <a:gd name="T14" fmla="*/ 20 w 257"/>
                <a:gd name="T15" fmla="*/ 173 h 746"/>
                <a:gd name="T16" fmla="*/ 17 w 257"/>
                <a:gd name="T17" fmla="*/ 168 h 746"/>
                <a:gd name="T18" fmla="*/ 15 w 257"/>
                <a:gd name="T19" fmla="*/ 165 h 746"/>
                <a:gd name="T20" fmla="*/ 13 w 257"/>
                <a:gd name="T21" fmla="*/ 161 h 746"/>
                <a:gd name="T22" fmla="*/ 10 w 257"/>
                <a:gd name="T23" fmla="*/ 156 h 746"/>
                <a:gd name="T24" fmla="*/ 0 w 257"/>
                <a:gd name="T25" fmla="*/ 4 h 746"/>
                <a:gd name="T26" fmla="*/ 1 w 257"/>
                <a:gd name="T27" fmla="*/ 0 h 746"/>
                <a:gd name="T28" fmla="*/ 2 w 257"/>
                <a:gd name="T29" fmla="*/ 6 h 746"/>
                <a:gd name="T30" fmla="*/ 3 w 257"/>
                <a:gd name="T31" fmla="*/ 12 h 746"/>
                <a:gd name="T32" fmla="*/ 6 w 257"/>
                <a:gd name="T33" fmla="*/ 17 h 746"/>
                <a:gd name="T34" fmla="*/ 10 w 257"/>
                <a:gd name="T35" fmla="*/ 21 h 746"/>
                <a:gd name="T36" fmla="*/ 14 w 257"/>
                <a:gd name="T37" fmla="*/ 25 h 746"/>
                <a:gd name="T38" fmla="*/ 20 w 257"/>
                <a:gd name="T39" fmla="*/ 29 h 746"/>
                <a:gd name="T40" fmla="*/ 27 w 257"/>
                <a:gd name="T41" fmla="*/ 32 h 746"/>
                <a:gd name="T42" fmla="*/ 34 w 257"/>
                <a:gd name="T43" fmla="*/ 34 h 746"/>
                <a:gd name="T44" fmla="*/ 44 w 257"/>
                <a:gd name="T45" fmla="*/ 36 h 746"/>
                <a:gd name="T46" fmla="*/ 54 w 257"/>
                <a:gd name="T47" fmla="*/ 37 h 746"/>
                <a:gd name="T48" fmla="*/ 58 w 257"/>
                <a:gd name="T49" fmla="*/ 37 h 746"/>
                <a:gd name="T50" fmla="*/ 64 w 257"/>
                <a:gd name="T51" fmla="*/ 183 h 746"/>
                <a:gd name="T52" fmla="*/ 63 w 257"/>
                <a:gd name="T53" fmla="*/ 187 h 74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257"/>
                <a:gd name="T82" fmla="*/ 0 h 746"/>
                <a:gd name="T83" fmla="*/ 257 w 257"/>
                <a:gd name="T84" fmla="*/ 746 h 74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257" h="746">
                  <a:moveTo>
                    <a:pt x="253" y="746"/>
                  </a:moveTo>
                  <a:lnTo>
                    <a:pt x="218" y="742"/>
                  </a:lnTo>
                  <a:lnTo>
                    <a:pt x="187" y="738"/>
                  </a:lnTo>
                  <a:lnTo>
                    <a:pt x="159" y="731"/>
                  </a:lnTo>
                  <a:lnTo>
                    <a:pt x="136" y="725"/>
                  </a:lnTo>
                  <a:lnTo>
                    <a:pt x="115" y="714"/>
                  </a:lnTo>
                  <a:lnTo>
                    <a:pt x="98" y="700"/>
                  </a:lnTo>
                  <a:lnTo>
                    <a:pt x="79" y="689"/>
                  </a:lnTo>
                  <a:lnTo>
                    <a:pt x="70" y="672"/>
                  </a:lnTo>
                  <a:lnTo>
                    <a:pt x="60" y="659"/>
                  </a:lnTo>
                  <a:lnTo>
                    <a:pt x="52" y="641"/>
                  </a:lnTo>
                  <a:lnTo>
                    <a:pt x="41" y="624"/>
                  </a:lnTo>
                  <a:lnTo>
                    <a:pt x="0" y="17"/>
                  </a:lnTo>
                  <a:lnTo>
                    <a:pt x="3" y="0"/>
                  </a:lnTo>
                  <a:lnTo>
                    <a:pt x="7" y="25"/>
                  </a:lnTo>
                  <a:lnTo>
                    <a:pt x="14" y="46"/>
                  </a:lnTo>
                  <a:lnTo>
                    <a:pt x="24" y="66"/>
                  </a:lnTo>
                  <a:lnTo>
                    <a:pt x="39" y="84"/>
                  </a:lnTo>
                  <a:lnTo>
                    <a:pt x="56" y="101"/>
                  </a:lnTo>
                  <a:lnTo>
                    <a:pt x="79" y="114"/>
                  </a:lnTo>
                  <a:lnTo>
                    <a:pt x="108" y="129"/>
                  </a:lnTo>
                  <a:lnTo>
                    <a:pt x="138" y="135"/>
                  </a:lnTo>
                  <a:lnTo>
                    <a:pt x="176" y="142"/>
                  </a:lnTo>
                  <a:lnTo>
                    <a:pt x="218" y="146"/>
                  </a:lnTo>
                  <a:lnTo>
                    <a:pt x="233" y="146"/>
                  </a:lnTo>
                  <a:lnTo>
                    <a:pt x="257" y="731"/>
                  </a:lnTo>
                  <a:lnTo>
                    <a:pt x="253" y="746"/>
                  </a:lnTo>
                  <a:close/>
                </a:path>
              </a:pathLst>
            </a:custGeom>
            <a:solidFill>
              <a:srgbClr val="EBDF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R"/>
            </a:p>
          </p:txBody>
        </p:sp>
        <p:sp>
          <p:nvSpPr>
            <p:cNvPr id="191548" name="Freeform 64"/>
            <p:cNvSpPr>
              <a:spLocks/>
            </p:cNvSpPr>
            <p:nvPr/>
          </p:nvSpPr>
          <p:spPr bwMode="auto">
            <a:xfrm>
              <a:off x="2912" y="2397"/>
              <a:ext cx="102" cy="210"/>
            </a:xfrm>
            <a:custGeom>
              <a:avLst/>
              <a:gdLst>
                <a:gd name="T0" fmla="*/ 102 w 408"/>
                <a:gd name="T1" fmla="*/ 210 h 840"/>
                <a:gd name="T2" fmla="*/ 83 w 408"/>
                <a:gd name="T3" fmla="*/ 208 h 840"/>
                <a:gd name="T4" fmla="*/ 67 w 408"/>
                <a:gd name="T5" fmla="*/ 205 h 840"/>
                <a:gd name="T6" fmla="*/ 53 w 408"/>
                <a:gd name="T7" fmla="*/ 201 h 840"/>
                <a:gd name="T8" fmla="*/ 41 w 408"/>
                <a:gd name="T9" fmla="*/ 194 h 840"/>
                <a:gd name="T10" fmla="*/ 31 w 408"/>
                <a:gd name="T11" fmla="*/ 187 h 840"/>
                <a:gd name="T12" fmla="*/ 23 w 408"/>
                <a:gd name="T13" fmla="*/ 181 h 840"/>
                <a:gd name="T14" fmla="*/ 18 w 408"/>
                <a:gd name="T15" fmla="*/ 173 h 840"/>
                <a:gd name="T16" fmla="*/ 14 w 408"/>
                <a:gd name="T17" fmla="*/ 165 h 840"/>
                <a:gd name="T18" fmla="*/ 11 w 408"/>
                <a:gd name="T19" fmla="*/ 157 h 840"/>
                <a:gd name="T20" fmla="*/ 11 w 408"/>
                <a:gd name="T21" fmla="*/ 150 h 840"/>
                <a:gd name="T22" fmla="*/ 10 w 408"/>
                <a:gd name="T23" fmla="*/ 146 h 840"/>
                <a:gd name="T24" fmla="*/ 3 w 408"/>
                <a:gd name="T25" fmla="*/ 34 h 840"/>
                <a:gd name="T26" fmla="*/ 3 w 408"/>
                <a:gd name="T27" fmla="*/ 35 h 840"/>
                <a:gd name="T28" fmla="*/ 0 w 408"/>
                <a:gd name="T29" fmla="*/ 0 h 840"/>
                <a:gd name="T30" fmla="*/ 102 w 408"/>
                <a:gd name="T31" fmla="*/ 210 h 84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408"/>
                <a:gd name="T49" fmla="*/ 0 h 840"/>
                <a:gd name="T50" fmla="*/ 408 w 408"/>
                <a:gd name="T51" fmla="*/ 840 h 84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408" h="840">
                  <a:moveTo>
                    <a:pt x="408" y="840"/>
                  </a:moveTo>
                  <a:lnTo>
                    <a:pt x="332" y="832"/>
                  </a:lnTo>
                  <a:lnTo>
                    <a:pt x="267" y="819"/>
                  </a:lnTo>
                  <a:lnTo>
                    <a:pt x="211" y="802"/>
                  </a:lnTo>
                  <a:lnTo>
                    <a:pt x="163" y="777"/>
                  </a:lnTo>
                  <a:lnTo>
                    <a:pt x="125" y="749"/>
                  </a:lnTo>
                  <a:lnTo>
                    <a:pt x="93" y="722"/>
                  </a:lnTo>
                  <a:lnTo>
                    <a:pt x="70" y="690"/>
                  </a:lnTo>
                  <a:lnTo>
                    <a:pt x="55" y="658"/>
                  </a:lnTo>
                  <a:lnTo>
                    <a:pt x="45" y="628"/>
                  </a:lnTo>
                  <a:lnTo>
                    <a:pt x="42" y="601"/>
                  </a:lnTo>
                  <a:lnTo>
                    <a:pt x="38" y="582"/>
                  </a:lnTo>
                  <a:lnTo>
                    <a:pt x="10" y="136"/>
                  </a:lnTo>
                  <a:lnTo>
                    <a:pt x="10" y="140"/>
                  </a:lnTo>
                  <a:lnTo>
                    <a:pt x="0" y="0"/>
                  </a:lnTo>
                  <a:lnTo>
                    <a:pt x="408" y="840"/>
                  </a:lnTo>
                  <a:close/>
                </a:path>
              </a:pathLst>
            </a:custGeom>
            <a:solidFill>
              <a:srgbClr val="EBDF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R"/>
            </a:p>
          </p:txBody>
        </p:sp>
        <p:sp>
          <p:nvSpPr>
            <p:cNvPr id="191549" name="Freeform 65"/>
            <p:cNvSpPr>
              <a:spLocks/>
            </p:cNvSpPr>
            <p:nvPr/>
          </p:nvSpPr>
          <p:spPr bwMode="auto">
            <a:xfrm>
              <a:off x="2912" y="2397"/>
              <a:ext cx="104" cy="211"/>
            </a:xfrm>
            <a:custGeom>
              <a:avLst/>
              <a:gdLst>
                <a:gd name="T0" fmla="*/ 0 w 416"/>
                <a:gd name="T1" fmla="*/ 0 h 846"/>
                <a:gd name="T2" fmla="*/ 2 w 416"/>
                <a:gd name="T3" fmla="*/ 7 h 846"/>
                <a:gd name="T4" fmla="*/ 4 w 416"/>
                <a:gd name="T5" fmla="*/ 15 h 846"/>
                <a:gd name="T6" fmla="*/ 8 w 416"/>
                <a:gd name="T7" fmla="*/ 23 h 846"/>
                <a:gd name="T8" fmla="*/ 14 w 416"/>
                <a:gd name="T9" fmla="*/ 30 h 846"/>
                <a:gd name="T10" fmla="*/ 21 w 416"/>
                <a:gd name="T11" fmla="*/ 37 h 846"/>
                <a:gd name="T12" fmla="*/ 30 w 416"/>
                <a:gd name="T13" fmla="*/ 44 h 846"/>
                <a:gd name="T14" fmla="*/ 42 w 416"/>
                <a:gd name="T15" fmla="*/ 50 h 846"/>
                <a:gd name="T16" fmla="*/ 57 w 416"/>
                <a:gd name="T17" fmla="*/ 54 h 846"/>
                <a:gd name="T18" fmla="*/ 72 w 416"/>
                <a:gd name="T19" fmla="*/ 58 h 846"/>
                <a:gd name="T20" fmla="*/ 91 w 416"/>
                <a:gd name="T21" fmla="*/ 60 h 846"/>
                <a:gd name="T22" fmla="*/ 97 w 416"/>
                <a:gd name="T23" fmla="*/ 61 h 846"/>
                <a:gd name="T24" fmla="*/ 104 w 416"/>
                <a:gd name="T25" fmla="*/ 211 h 846"/>
                <a:gd name="T26" fmla="*/ 0 w 416"/>
                <a:gd name="T27" fmla="*/ 0 h 84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416"/>
                <a:gd name="T43" fmla="*/ 0 h 846"/>
                <a:gd name="T44" fmla="*/ 416 w 416"/>
                <a:gd name="T45" fmla="*/ 846 h 84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416" h="846">
                  <a:moveTo>
                    <a:pt x="0" y="0"/>
                  </a:moveTo>
                  <a:lnTo>
                    <a:pt x="6" y="28"/>
                  </a:lnTo>
                  <a:lnTo>
                    <a:pt x="14" y="60"/>
                  </a:lnTo>
                  <a:lnTo>
                    <a:pt x="31" y="91"/>
                  </a:lnTo>
                  <a:lnTo>
                    <a:pt x="55" y="119"/>
                  </a:lnTo>
                  <a:lnTo>
                    <a:pt x="83" y="150"/>
                  </a:lnTo>
                  <a:lnTo>
                    <a:pt x="121" y="178"/>
                  </a:lnTo>
                  <a:lnTo>
                    <a:pt x="169" y="201"/>
                  </a:lnTo>
                  <a:lnTo>
                    <a:pt x="226" y="218"/>
                  </a:lnTo>
                  <a:lnTo>
                    <a:pt x="288" y="233"/>
                  </a:lnTo>
                  <a:lnTo>
                    <a:pt x="364" y="240"/>
                  </a:lnTo>
                  <a:lnTo>
                    <a:pt x="389" y="246"/>
                  </a:lnTo>
                  <a:lnTo>
                    <a:pt x="416" y="84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BDF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R"/>
            </a:p>
          </p:txBody>
        </p:sp>
        <p:sp>
          <p:nvSpPr>
            <p:cNvPr id="191550" name="Freeform 66"/>
            <p:cNvSpPr>
              <a:spLocks/>
            </p:cNvSpPr>
            <p:nvPr/>
          </p:nvSpPr>
          <p:spPr bwMode="auto">
            <a:xfrm>
              <a:off x="2590" y="2051"/>
              <a:ext cx="754" cy="406"/>
            </a:xfrm>
            <a:custGeom>
              <a:avLst/>
              <a:gdLst>
                <a:gd name="T0" fmla="*/ 393 w 3020"/>
                <a:gd name="T1" fmla="*/ 31 h 1623"/>
                <a:gd name="T2" fmla="*/ 368 w 3020"/>
                <a:gd name="T3" fmla="*/ 7 h 1623"/>
                <a:gd name="T4" fmla="*/ 325 w 3020"/>
                <a:gd name="T5" fmla="*/ 2 h 1623"/>
                <a:gd name="T6" fmla="*/ 276 w 3020"/>
                <a:gd name="T7" fmla="*/ 33 h 1623"/>
                <a:gd name="T8" fmla="*/ 270 w 3020"/>
                <a:gd name="T9" fmla="*/ 75 h 1623"/>
                <a:gd name="T10" fmla="*/ 272 w 3020"/>
                <a:gd name="T11" fmla="*/ 114 h 1623"/>
                <a:gd name="T12" fmla="*/ 235 w 3020"/>
                <a:gd name="T13" fmla="*/ 142 h 1623"/>
                <a:gd name="T14" fmla="*/ 178 w 3020"/>
                <a:gd name="T15" fmla="*/ 156 h 1623"/>
                <a:gd name="T16" fmla="*/ 100 w 3020"/>
                <a:gd name="T17" fmla="*/ 177 h 1623"/>
                <a:gd name="T18" fmla="*/ 36 w 3020"/>
                <a:gd name="T19" fmla="*/ 208 h 1623"/>
                <a:gd name="T20" fmla="*/ 8 w 3020"/>
                <a:gd name="T21" fmla="*/ 245 h 1623"/>
                <a:gd name="T22" fmla="*/ 0 w 3020"/>
                <a:gd name="T23" fmla="*/ 282 h 1623"/>
                <a:gd name="T24" fmla="*/ 22 w 3020"/>
                <a:gd name="T25" fmla="*/ 309 h 1623"/>
                <a:gd name="T26" fmla="*/ 81 w 3020"/>
                <a:gd name="T27" fmla="*/ 315 h 1623"/>
                <a:gd name="T28" fmla="*/ 137 w 3020"/>
                <a:gd name="T29" fmla="*/ 312 h 1623"/>
                <a:gd name="T30" fmla="*/ 182 w 3020"/>
                <a:gd name="T31" fmla="*/ 304 h 1623"/>
                <a:gd name="T32" fmla="*/ 219 w 3020"/>
                <a:gd name="T33" fmla="*/ 293 h 1623"/>
                <a:gd name="T34" fmla="*/ 251 w 3020"/>
                <a:gd name="T35" fmla="*/ 271 h 1623"/>
                <a:gd name="T36" fmla="*/ 280 w 3020"/>
                <a:gd name="T37" fmla="*/ 247 h 1623"/>
                <a:gd name="T38" fmla="*/ 315 w 3020"/>
                <a:gd name="T39" fmla="*/ 231 h 1623"/>
                <a:gd name="T40" fmla="*/ 354 w 3020"/>
                <a:gd name="T41" fmla="*/ 234 h 1623"/>
                <a:gd name="T42" fmla="*/ 375 w 3020"/>
                <a:gd name="T43" fmla="*/ 247 h 1623"/>
                <a:gd name="T44" fmla="*/ 379 w 3020"/>
                <a:gd name="T45" fmla="*/ 266 h 1623"/>
                <a:gd name="T46" fmla="*/ 370 w 3020"/>
                <a:gd name="T47" fmla="*/ 288 h 1623"/>
                <a:gd name="T48" fmla="*/ 350 w 3020"/>
                <a:gd name="T49" fmla="*/ 307 h 1623"/>
                <a:gd name="T50" fmla="*/ 331 w 3020"/>
                <a:gd name="T51" fmla="*/ 324 h 1623"/>
                <a:gd name="T52" fmla="*/ 322 w 3020"/>
                <a:gd name="T53" fmla="*/ 346 h 1623"/>
                <a:gd name="T54" fmla="*/ 336 w 3020"/>
                <a:gd name="T55" fmla="*/ 376 h 1623"/>
                <a:gd name="T56" fmla="*/ 378 w 3020"/>
                <a:gd name="T57" fmla="*/ 400 h 1623"/>
                <a:gd name="T58" fmla="*/ 459 w 3020"/>
                <a:gd name="T59" fmla="*/ 403 h 1623"/>
                <a:gd name="T60" fmla="*/ 529 w 3020"/>
                <a:gd name="T61" fmla="*/ 387 h 1623"/>
                <a:gd name="T62" fmla="*/ 558 w 3020"/>
                <a:gd name="T63" fmla="*/ 373 h 1623"/>
                <a:gd name="T64" fmla="*/ 571 w 3020"/>
                <a:gd name="T65" fmla="*/ 356 h 1623"/>
                <a:gd name="T66" fmla="*/ 572 w 3020"/>
                <a:gd name="T67" fmla="*/ 332 h 1623"/>
                <a:gd name="T68" fmla="*/ 556 w 3020"/>
                <a:gd name="T69" fmla="*/ 307 h 1623"/>
                <a:gd name="T70" fmla="*/ 539 w 3020"/>
                <a:gd name="T71" fmla="*/ 280 h 1623"/>
                <a:gd name="T72" fmla="*/ 546 w 3020"/>
                <a:gd name="T73" fmla="*/ 249 h 1623"/>
                <a:gd name="T74" fmla="*/ 582 w 3020"/>
                <a:gd name="T75" fmla="*/ 220 h 1623"/>
                <a:gd name="T76" fmla="*/ 628 w 3020"/>
                <a:gd name="T77" fmla="*/ 198 h 1623"/>
                <a:gd name="T78" fmla="*/ 685 w 3020"/>
                <a:gd name="T79" fmla="*/ 182 h 1623"/>
                <a:gd name="T80" fmla="*/ 736 w 3020"/>
                <a:gd name="T81" fmla="*/ 168 h 1623"/>
                <a:gd name="T82" fmla="*/ 754 w 3020"/>
                <a:gd name="T83" fmla="*/ 145 h 1623"/>
                <a:gd name="T84" fmla="*/ 751 w 3020"/>
                <a:gd name="T85" fmla="*/ 121 h 1623"/>
                <a:gd name="T86" fmla="*/ 745 w 3020"/>
                <a:gd name="T87" fmla="*/ 102 h 1623"/>
                <a:gd name="T88" fmla="*/ 720 w 3020"/>
                <a:gd name="T89" fmla="*/ 90 h 1623"/>
                <a:gd name="T90" fmla="*/ 680 w 3020"/>
                <a:gd name="T91" fmla="*/ 86 h 1623"/>
                <a:gd name="T92" fmla="*/ 637 w 3020"/>
                <a:gd name="T93" fmla="*/ 92 h 1623"/>
                <a:gd name="T94" fmla="*/ 581 w 3020"/>
                <a:gd name="T95" fmla="*/ 115 h 1623"/>
                <a:gd name="T96" fmla="*/ 512 w 3020"/>
                <a:gd name="T97" fmla="*/ 147 h 1623"/>
                <a:gd name="T98" fmla="*/ 456 w 3020"/>
                <a:gd name="T99" fmla="*/ 174 h 1623"/>
                <a:gd name="T100" fmla="*/ 426 w 3020"/>
                <a:gd name="T101" fmla="*/ 184 h 1623"/>
                <a:gd name="T102" fmla="*/ 397 w 3020"/>
                <a:gd name="T103" fmla="*/ 184 h 1623"/>
                <a:gd name="T104" fmla="*/ 375 w 3020"/>
                <a:gd name="T105" fmla="*/ 175 h 1623"/>
                <a:gd name="T106" fmla="*/ 370 w 3020"/>
                <a:gd name="T107" fmla="*/ 157 h 1623"/>
                <a:gd name="T108" fmla="*/ 378 w 3020"/>
                <a:gd name="T109" fmla="*/ 119 h 1623"/>
                <a:gd name="T110" fmla="*/ 392 w 3020"/>
                <a:gd name="T111" fmla="*/ 75 h 1623"/>
                <a:gd name="T112" fmla="*/ 398 w 3020"/>
                <a:gd name="T113" fmla="*/ 45 h 1623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3020"/>
                <a:gd name="T172" fmla="*/ 0 h 1623"/>
                <a:gd name="T173" fmla="*/ 3020 w 3020"/>
                <a:gd name="T174" fmla="*/ 1623 h 1623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3020" h="1623">
                  <a:moveTo>
                    <a:pt x="1595" y="180"/>
                  </a:moveTo>
                  <a:lnTo>
                    <a:pt x="1588" y="153"/>
                  </a:lnTo>
                  <a:lnTo>
                    <a:pt x="1574" y="123"/>
                  </a:lnTo>
                  <a:lnTo>
                    <a:pt x="1550" y="91"/>
                  </a:lnTo>
                  <a:lnTo>
                    <a:pt x="1516" y="56"/>
                  </a:lnTo>
                  <a:lnTo>
                    <a:pt x="1474" y="28"/>
                  </a:lnTo>
                  <a:lnTo>
                    <a:pt x="1421" y="11"/>
                  </a:lnTo>
                  <a:lnTo>
                    <a:pt x="1366" y="0"/>
                  </a:lnTo>
                  <a:lnTo>
                    <a:pt x="1300" y="8"/>
                  </a:lnTo>
                  <a:lnTo>
                    <a:pt x="1231" y="32"/>
                  </a:lnTo>
                  <a:lnTo>
                    <a:pt x="1151" y="81"/>
                  </a:lnTo>
                  <a:lnTo>
                    <a:pt x="1106" y="133"/>
                  </a:lnTo>
                  <a:lnTo>
                    <a:pt x="1082" y="188"/>
                  </a:lnTo>
                  <a:lnTo>
                    <a:pt x="1078" y="243"/>
                  </a:lnTo>
                  <a:lnTo>
                    <a:pt x="1082" y="299"/>
                  </a:lnTo>
                  <a:lnTo>
                    <a:pt x="1089" y="354"/>
                  </a:lnTo>
                  <a:lnTo>
                    <a:pt x="1095" y="406"/>
                  </a:lnTo>
                  <a:lnTo>
                    <a:pt x="1089" y="455"/>
                  </a:lnTo>
                  <a:lnTo>
                    <a:pt x="1064" y="497"/>
                  </a:lnTo>
                  <a:lnTo>
                    <a:pt x="1019" y="535"/>
                  </a:lnTo>
                  <a:lnTo>
                    <a:pt x="943" y="569"/>
                  </a:lnTo>
                  <a:lnTo>
                    <a:pt x="881" y="584"/>
                  </a:lnTo>
                  <a:lnTo>
                    <a:pt x="805" y="601"/>
                  </a:lnTo>
                  <a:lnTo>
                    <a:pt x="711" y="624"/>
                  </a:lnTo>
                  <a:lnTo>
                    <a:pt x="611" y="649"/>
                  </a:lnTo>
                  <a:lnTo>
                    <a:pt x="507" y="677"/>
                  </a:lnTo>
                  <a:lnTo>
                    <a:pt x="402" y="708"/>
                  </a:lnTo>
                  <a:lnTo>
                    <a:pt x="306" y="746"/>
                  </a:lnTo>
                  <a:lnTo>
                    <a:pt x="215" y="787"/>
                  </a:lnTo>
                  <a:lnTo>
                    <a:pt x="143" y="833"/>
                  </a:lnTo>
                  <a:lnTo>
                    <a:pt x="91" y="884"/>
                  </a:lnTo>
                  <a:lnTo>
                    <a:pt x="57" y="929"/>
                  </a:lnTo>
                  <a:lnTo>
                    <a:pt x="32" y="978"/>
                  </a:lnTo>
                  <a:lnTo>
                    <a:pt x="11" y="1030"/>
                  </a:lnTo>
                  <a:lnTo>
                    <a:pt x="0" y="1079"/>
                  </a:lnTo>
                  <a:lnTo>
                    <a:pt x="0" y="1127"/>
                  </a:lnTo>
                  <a:lnTo>
                    <a:pt x="14" y="1168"/>
                  </a:lnTo>
                  <a:lnTo>
                    <a:pt x="42" y="1207"/>
                  </a:lnTo>
                  <a:lnTo>
                    <a:pt x="87" y="1235"/>
                  </a:lnTo>
                  <a:lnTo>
                    <a:pt x="150" y="1252"/>
                  </a:lnTo>
                  <a:lnTo>
                    <a:pt x="233" y="1259"/>
                  </a:lnTo>
                  <a:lnTo>
                    <a:pt x="323" y="1259"/>
                  </a:lnTo>
                  <a:lnTo>
                    <a:pt x="406" y="1255"/>
                  </a:lnTo>
                  <a:lnTo>
                    <a:pt x="479" y="1252"/>
                  </a:lnTo>
                  <a:lnTo>
                    <a:pt x="548" y="1246"/>
                  </a:lnTo>
                  <a:lnTo>
                    <a:pt x="613" y="1238"/>
                  </a:lnTo>
                  <a:lnTo>
                    <a:pt x="673" y="1231"/>
                  </a:lnTo>
                  <a:lnTo>
                    <a:pt x="729" y="1217"/>
                  </a:lnTo>
                  <a:lnTo>
                    <a:pt x="780" y="1207"/>
                  </a:lnTo>
                  <a:lnTo>
                    <a:pt x="829" y="1189"/>
                  </a:lnTo>
                  <a:lnTo>
                    <a:pt x="877" y="1172"/>
                  </a:lnTo>
                  <a:lnTo>
                    <a:pt x="922" y="1148"/>
                  </a:lnTo>
                  <a:lnTo>
                    <a:pt x="964" y="1121"/>
                  </a:lnTo>
                  <a:lnTo>
                    <a:pt x="1006" y="1085"/>
                  </a:lnTo>
                  <a:lnTo>
                    <a:pt x="1044" y="1051"/>
                  </a:lnTo>
                  <a:lnTo>
                    <a:pt x="1082" y="1016"/>
                  </a:lnTo>
                  <a:lnTo>
                    <a:pt x="1123" y="986"/>
                  </a:lnTo>
                  <a:lnTo>
                    <a:pt x="1165" y="958"/>
                  </a:lnTo>
                  <a:lnTo>
                    <a:pt x="1210" y="937"/>
                  </a:lnTo>
                  <a:lnTo>
                    <a:pt x="1262" y="922"/>
                  </a:lnTo>
                  <a:lnTo>
                    <a:pt x="1317" y="920"/>
                  </a:lnTo>
                  <a:lnTo>
                    <a:pt x="1370" y="926"/>
                  </a:lnTo>
                  <a:lnTo>
                    <a:pt x="1419" y="937"/>
                  </a:lnTo>
                  <a:lnTo>
                    <a:pt x="1453" y="950"/>
                  </a:lnTo>
                  <a:lnTo>
                    <a:pt x="1480" y="967"/>
                  </a:lnTo>
                  <a:lnTo>
                    <a:pt x="1501" y="986"/>
                  </a:lnTo>
                  <a:lnTo>
                    <a:pt x="1516" y="1009"/>
                  </a:lnTo>
                  <a:lnTo>
                    <a:pt x="1522" y="1034"/>
                  </a:lnTo>
                  <a:lnTo>
                    <a:pt x="1518" y="1062"/>
                  </a:lnTo>
                  <a:lnTo>
                    <a:pt x="1512" y="1089"/>
                  </a:lnTo>
                  <a:lnTo>
                    <a:pt x="1497" y="1121"/>
                  </a:lnTo>
                  <a:lnTo>
                    <a:pt x="1480" y="1151"/>
                  </a:lnTo>
                  <a:lnTo>
                    <a:pt x="1457" y="1179"/>
                  </a:lnTo>
                  <a:lnTo>
                    <a:pt x="1429" y="1204"/>
                  </a:lnTo>
                  <a:lnTo>
                    <a:pt x="1400" y="1227"/>
                  </a:lnTo>
                  <a:lnTo>
                    <a:pt x="1373" y="1248"/>
                  </a:lnTo>
                  <a:lnTo>
                    <a:pt x="1349" y="1273"/>
                  </a:lnTo>
                  <a:lnTo>
                    <a:pt x="1324" y="1297"/>
                  </a:lnTo>
                  <a:lnTo>
                    <a:pt x="1307" y="1322"/>
                  </a:lnTo>
                  <a:lnTo>
                    <a:pt x="1294" y="1352"/>
                  </a:lnTo>
                  <a:lnTo>
                    <a:pt x="1290" y="1383"/>
                  </a:lnTo>
                  <a:lnTo>
                    <a:pt x="1296" y="1422"/>
                  </a:lnTo>
                  <a:lnTo>
                    <a:pt x="1314" y="1464"/>
                  </a:lnTo>
                  <a:lnTo>
                    <a:pt x="1345" y="1502"/>
                  </a:lnTo>
                  <a:lnTo>
                    <a:pt x="1387" y="1542"/>
                  </a:lnTo>
                  <a:lnTo>
                    <a:pt x="1442" y="1574"/>
                  </a:lnTo>
                  <a:lnTo>
                    <a:pt x="1516" y="1601"/>
                  </a:lnTo>
                  <a:lnTo>
                    <a:pt x="1601" y="1620"/>
                  </a:lnTo>
                  <a:lnTo>
                    <a:pt x="1709" y="1623"/>
                  </a:lnTo>
                  <a:lnTo>
                    <a:pt x="1838" y="1612"/>
                  </a:lnTo>
                  <a:lnTo>
                    <a:pt x="1983" y="1584"/>
                  </a:lnTo>
                  <a:lnTo>
                    <a:pt x="2056" y="1563"/>
                  </a:lnTo>
                  <a:lnTo>
                    <a:pt x="2119" y="1546"/>
                  </a:lnTo>
                  <a:lnTo>
                    <a:pt x="2167" y="1529"/>
                  </a:lnTo>
                  <a:lnTo>
                    <a:pt x="2208" y="1508"/>
                  </a:lnTo>
                  <a:lnTo>
                    <a:pt x="2236" y="1491"/>
                  </a:lnTo>
                  <a:lnTo>
                    <a:pt x="2261" y="1470"/>
                  </a:lnTo>
                  <a:lnTo>
                    <a:pt x="2274" y="1447"/>
                  </a:lnTo>
                  <a:lnTo>
                    <a:pt x="2288" y="1422"/>
                  </a:lnTo>
                  <a:lnTo>
                    <a:pt x="2292" y="1394"/>
                  </a:lnTo>
                  <a:lnTo>
                    <a:pt x="2295" y="1362"/>
                  </a:lnTo>
                  <a:lnTo>
                    <a:pt x="2292" y="1328"/>
                  </a:lnTo>
                  <a:lnTo>
                    <a:pt x="2278" y="1297"/>
                  </a:lnTo>
                  <a:lnTo>
                    <a:pt x="2254" y="1263"/>
                  </a:lnTo>
                  <a:lnTo>
                    <a:pt x="2225" y="1227"/>
                  </a:lnTo>
                  <a:lnTo>
                    <a:pt x="2198" y="1193"/>
                  </a:lnTo>
                  <a:lnTo>
                    <a:pt x="2174" y="1159"/>
                  </a:lnTo>
                  <a:lnTo>
                    <a:pt x="2157" y="1121"/>
                  </a:lnTo>
                  <a:lnTo>
                    <a:pt x="2153" y="1083"/>
                  </a:lnTo>
                  <a:lnTo>
                    <a:pt x="2159" y="1041"/>
                  </a:lnTo>
                  <a:lnTo>
                    <a:pt x="2187" y="996"/>
                  </a:lnTo>
                  <a:lnTo>
                    <a:pt x="2229" y="954"/>
                  </a:lnTo>
                  <a:lnTo>
                    <a:pt x="2274" y="916"/>
                  </a:lnTo>
                  <a:lnTo>
                    <a:pt x="2330" y="878"/>
                  </a:lnTo>
                  <a:lnTo>
                    <a:pt x="2385" y="846"/>
                  </a:lnTo>
                  <a:lnTo>
                    <a:pt x="2447" y="815"/>
                  </a:lnTo>
                  <a:lnTo>
                    <a:pt x="2517" y="791"/>
                  </a:lnTo>
                  <a:lnTo>
                    <a:pt x="2586" y="766"/>
                  </a:lnTo>
                  <a:lnTo>
                    <a:pt x="2663" y="746"/>
                  </a:lnTo>
                  <a:lnTo>
                    <a:pt x="2743" y="728"/>
                  </a:lnTo>
                  <a:lnTo>
                    <a:pt x="2821" y="715"/>
                  </a:lnTo>
                  <a:lnTo>
                    <a:pt x="2895" y="698"/>
                  </a:lnTo>
                  <a:lnTo>
                    <a:pt x="2946" y="673"/>
                  </a:lnTo>
                  <a:lnTo>
                    <a:pt x="2984" y="645"/>
                  </a:lnTo>
                  <a:lnTo>
                    <a:pt x="3005" y="614"/>
                  </a:lnTo>
                  <a:lnTo>
                    <a:pt x="3020" y="580"/>
                  </a:lnTo>
                  <a:lnTo>
                    <a:pt x="3020" y="548"/>
                  </a:lnTo>
                  <a:lnTo>
                    <a:pt x="3016" y="514"/>
                  </a:lnTo>
                  <a:lnTo>
                    <a:pt x="3009" y="482"/>
                  </a:lnTo>
                  <a:lnTo>
                    <a:pt x="3003" y="455"/>
                  </a:lnTo>
                  <a:lnTo>
                    <a:pt x="2995" y="427"/>
                  </a:lnTo>
                  <a:lnTo>
                    <a:pt x="2982" y="406"/>
                  </a:lnTo>
                  <a:lnTo>
                    <a:pt x="2961" y="389"/>
                  </a:lnTo>
                  <a:lnTo>
                    <a:pt x="2927" y="372"/>
                  </a:lnTo>
                  <a:lnTo>
                    <a:pt x="2884" y="358"/>
                  </a:lnTo>
                  <a:lnTo>
                    <a:pt x="2836" y="347"/>
                  </a:lnTo>
                  <a:lnTo>
                    <a:pt x="2781" y="343"/>
                  </a:lnTo>
                  <a:lnTo>
                    <a:pt x="2724" y="343"/>
                  </a:lnTo>
                  <a:lnTo>
                    <a:pt x="2666" y="343"/>
                  </a:lnTo>
                  <a:lnTo>
                    <a:pt x="2607" y="354"/>
                  </a:lnTo>
                  <a:lnTo>
                    <a:pt x="2552" y="368"/>
                  </a:lnTo>
                  <a:lnTo>
                    <a:pt x="2489" y="389"/>
                  </a:lnTo>
                  <a:lnTo>
                    <a:pt x="2413" y="421"/>
                  </a:lnTo>
                  <a:lnTo>
                    <a:pt x="2326" y="459"/>
                  </a:lnTo>
                  <a:lnTo>
                    <a:pt x="2236" y="500"/>
                  </a:lnTo>
                  <a:lnTo>
                    <a:pt x="2142" y="542"/>
                  </a:lnTo>
                  <a:lnTo>
                    <a:pt x="2049" y="586"/>
                  </a:lnTo>
                  <a:lnTo>
                    <a:pt x="1962" y="628"/>
                  </a:lnTo>
                  <a:lnTo>
                    <a:pt x="1886" y="662"/>
                  </a:lnTo>
                  <a:lnTo>
                    <a:pt x="1827" y="694"/>
                  </a:lnTo>
                  <a:lnTo>
                    <a:pt x="1782" y="715"/>
                  </a:lnTo>
                  <a:lnTo>
                    <a:pt x="1747" y="728"/>
                  </a:lnTo>
                  <a:lnTo>
                    <a:pt x="1706" y="736"/>
                  </a:lnTo>
                  <a:lnTo>
                    <a:pt x="1668" y="739"/>
                  </a:lnTo>
                  <a:lnTo>
                    <a:pt x="1630" y="739"/>
                  </a:lnTo>
                  <a:lnTo>
                    <a:pt x="1592" y="736"/>
                  </a:lnTo>
                  <a:lnTo>
                    <a:pt x="1557" y="728"/>
                  </a:lnTo>
                  <a:lnTo>
                    <a:pt x="1525" y="718"/>
                  </a:lnTo>
                  <a:lnTo>
                    <a:pt x="1501" y="700"/>
                  </a:lnTo>
                  <a:lnTo>
                    <a:pt x="1487" y="679"/>
                  </a:lnTo>
                  <a:lnTo>
                    <a:pt x="1476" y="660"/>
                  </a:lnTo>
                  <a:lnTo>
                    <a:pt x="1480" y="628"/>
                  </a:lnTo>
                  <a:lnTo>
                    <a:pt x="1487" y="584"/>
                  </a:lnTo>
                  <a:lnTo>
                    <a:pt x="1501" y="531"/>
                  </a:lnTo>
                  <a:lnTo>
                    <a:pt x="1516" y="476"/>
                  </a:lnTo>
                  <a:lnTo>
                    <a:pt x="1536" y="413"/>
                  </a:lnTo>
                  <a:lnTo>
                    <a:pt x="1554" y="354"/>
                  </a:lnTo>
                  <a:lnTo>
                    <a:pt x="1571" y="299"/>
                  </a:lnTo>
                  <a:lnTo>
                    <a:pt x="1584" y="247"/>
                  </a:lnTo>
                  <a:lnTo>
                    <a:pt x="1592" y="209"/>
                  </a:lnTo>
                  <a:lnTo>
                    <a:pt x="1595" y="180"/>
                  </a:lnTo>
                  <a:close/>
                </a:path>
              </a:pathLst>
            </a:custGeom>
            <a:solidFill>
              <a:srgbClr val="DAA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R"/>
            </a:p>
          </p:txBody>
        </p:sp>
        <p:sp>
          <p:nvSpPr>
            <p:cNvPr id="191551" name="Freeform 67"/>
            <p:cNvSpPr>
              <a:spLocks noEditPoints="1"/>
            </p:cNvSpPr>
            <p:nvPr/>
          </p:nvSpPr>
          <p:spPr bwMode="auto">
            <a:xfrm>
              <a:off x="2587" y="2048"/>
              <a:ext cx="760" cy="411"/>
            </a:xfrm>
            <a:custGeom>
              <a:avLst/>
              <a:gdLst>
                <a:gd name="T0" fmla="*/ 392 w 3040"/>
                <a:gd name="T1" fmla="*/ 23 h 1643"/>
                <a:gd name="T2" fmla="*/ 357 w 3040"/>
                <a:gd name="T3" fmla="*/ 8 h 1643"/>
                <a:gd name="T4" fmla="*/ 327 w 3040"/>
                <a:gd name="T5" fmla="*/ 2 h 1643"/>
                <a:gd name="T6" fmla="*/ 288 w 3040"/>
                <a:gd name="T7" fmla="*/ 21 h 1643"/>
                <a:gd name="T8" fmla="*/ 270 w 3040"/>
                <a:gd name="T9" fmla="*/ 63 h 1643"/>
                <a:gd name="T10" fmla="*/ 279 w 3040"/>
                <a:gd name="T11" fmla="*/ 104 h 1643"/>
                <a:gd name="T12" fmla="*/ 259 w 3040"/>
                <a:gd name="T13" fmla="*/ 138 h 1643"/>
                <a:gd name="T14" fmla="*/ 222 w 3040"/>
                <a:gd name="T15" fmla="*/ 146 h 1643"/>
                <a:gd name="T16" fmla="*/ 180 w 3040"/>
                <a:gd name="T17" fmla="*/ 156 h 1643"/>
                <a:gd name="T18" fmla="*/ 102 w 3040"/>
                <a:gd name="T19" fmla="*/ 177 h 1643"/>
                <a:gd name="T20" fmla="*/ 36 w 3040"/>
                <a:gd name="T21" fmla="*/ 209 h 1643"/>
                <a:gd name="T22" fmla="*/ 13 w 3040"/>
                <a:gd name="T23" fmla="*/ 248 h 1643"/>
                <a:gd name="T24" fmla="*/ 0 w 3040"/>
                <a:gd name="T25" fmla="*/ 272 h 1643"/>
                <a:gd name="T26" fmla="*/ 4 w 3040"/>
                <a:gd name="T27" fmla="*/ 296 h 1643"/>
                <a:gd name="T28" fmla="*/ 40 w 3040"/>
                <a:gd name="T29" fmla="*/ 318 h 1643"/>
                <a:gd name="T30" fmla="*/ 104 w 3040"/>
                <a:gd name="T31" fmla="*/ 319 h 1643"/>
                <a:gd name="T32" fmla="*/ 140 w 3040"/>
                <a:gd name="T33" fmla="*/ 316 h 1643"/>
                <a:gd name="T34" fmla="*/ 184 w 3040"/>
                <a:gd name="T35" fmla="*/ 304 h 1643"/>
                <a:gd name="T36" fmla="*/ 221 w 3040"/>
                <a:gd name="T37" fmla="*/ 293 h 1643"/>
                <a:gd name="T38" fmla="*/ 255 w 3040"/>
                <a:gd name="T39" fmla="*/ 276 h 1643"/>
                <a:gd name="T40" fmla="*/ 282 w 3040"/>
                <a:gd name="T41" fmla="*/ 247 h 1643"/>
                <a:gd name="T42" fmla="*/ 306 w 3040"/>
                <a:gd name="T43" fmla="*/ 239 h 1643"/>
                <a:gd name="T44" fmla="*/ 345 w 3040"/>
                <a:gd name="T45" fmla="*/ 232 h 1643"/>
                <a:gd name="T46" fmla="*/ 374 w 3040"/>
                <a:gd name="T47" fmla="*/ 242 h 1643"/>
                <a:gd name="T48" fmla="*/ 386 w 3040"/>
                <a:gd name="T49" fmla="*/ 260 h 1643"/>
                <a:gd name="T50" fmla="*/ 383 w 3040"/>
                <a:gd name="T51" fmla="*/ 276 h 1643"/>
                <a:gd name="T52" fmla="*/ 371 w 3040"/>
                <a:gd name="T53" fmla="*/ 289 h 1643"/>
                <a:gd name="T54" fmla="*/ 354 w 3040"/>
                <a:gd name="T55" fmla="*/ 312 h 1643"/>
                <a:gd name="T56" fmla="*/ 327 w 3040"/>
                <a:gd name="T57" fmla="*/ 332 h 1643"/>
                <a:gd name="T58" fmla="*/ 329 w 3040"/>
                <a:gd name="T59" fmla="*/ 358 h 1643"/>
                <a:gd name="T60" fmla="*/ 337 w 3040"/>
                <a:gd name="T61" fmla="*/ 380 h 1643"/>
                <a:gd name="T62" fmla="*/ 362 w 3040"/>
                <a:gd name="T63" fmla="*/ 399 h 1643"/>
                <a:gd name="T64" fmla="*/ 430 w 3040"/>
                <a:gd name="T65" fmla="*/ 411 h 1643"/>
                <a:gd name="T66" fmla="*/ 516 w 3040"/>
                <a:gd name="T67" fmla="*/ 391 h 1643"/>
                <a:gd name="T68" fmla="*/ 554 w 3040"/>
                <a:gd name="T69" fmla="*/ 377 h 1643"/>
                <a:gd name="T70" fmla="*/ 569 w 3040"/>
                <a:gd name="T71" fmla="*/ 372 h 1643"/>
                <a:gd name="T72" fmla="*/ 577 w 3040"/>
                <a:gd name="T73" fmla="*/ 358 h 1643"/>
                <a:gd name="T74" fmla="*/ 578 w 3040"/>
                <a:gd name="T75" fmla="*/ 334 h 1643"/>
                <a:gd name="T76" fmla="*/ 557 w 3040"/>
                <a:gd name="T77" fmla="*/ 311 h 1643"/>
                <a:gd name="T78" fmla="*/ 539 w 3040"/>
                <a:gd name="T79" fmla="*/ 283 h 1643"/>
                <a:gd name="T80" fmla="*/ 552 w 3040"/>
                <a:gd name="T81" fmla="*/ 253 h 1643"/>
                <a:gd name="T82" fmla="*/ 571 w 3040"/>
                <a:gd name="T83" fmla="*/ 232 h 1643"/>
                <a:gd name="T84" fmla="*/ 598 w 3040"/>
                <a:gd name="T85" fmla="*/ 212 h 1643"/>
                <a:gd name="T86" fmla="*/ 668 w 3040"/>
                <a:gd name="T87" fmla="*/ 187 h 1643"/>
                <a:gd name="T88" fmla="*/ 726 w 3040"/>
                <a:gd name="T89" fmla="*/ 174 h 1643"/>
                <a:gd name="T90" fmla="*/ 750 w 3040"/>
                <a:gd name="T91" fmla="*/ 166 h 1643"/>
                <a:gd name="T92" fmla="*/ 760 w 3040"/>
                <a:gd name="T93" fmla="*/ 148 h 1643"/>
                <a:gd name="T94" fmla="*/ 758 w 3040"/>
                <a:gd name="T95" fmla="*/ 123 h 1643"/>
                <a:gd name="T96" fmla="*/ 746 w 3040"/>
                <a:gd name="T97" fmla="*/ 106 h 1643"/>
                <a:gd name="T98" fmla="*/ 724 w 3040"/>
                <a:gd name="T99" fmla="*/ 89 h 1643"/>
                <a:gd name="T100" fmla="*/ 698 w 3040"/>
                <a:gd name="T101" fmla="*/ 86 h 1643"/>
                <a:gd name="T102" fmla="*/ 655 w 3040"/>
                <a:gd name="T103" fmla="*/ 94 h 1643"/>
                <a:gd name="T104" fmla="*/ 607 w 3040"/>
                <a:gd name="T105" fmla="*/ 110 h 1643"/>
                <a:gd name="T106" fmla="*/ 537 w 3040"/>
                <a:gd name="T107" fmla="*/ 136 h 1643"/>
                <a:gd name="T108" fmla="*/ 473 w 3040"/>
                <a:gd name="T109" fmla="*/ 166 h 1643"/>
                <a:gd name="T110" fmla="*/ 448 w 3040"/>
                <a:gd name="T111" fmla="*/ 181 h 1643"/>
                <a:gd name="T112" fmla="*/ 429 w 3040"/>
                <a:gd name="T113" fmla="*/ 189 h 1643"/>
                <a:gd name="T114" fmla="*/ 400 w 3040"/>
                <a:gd name="T115" fmla="*/ 189 h 1643"/>
                <a:gd name="T116" fmla="*/ 376 w 3040"/>
                <a:gd name="T117" fmla="*/ 180 h 1643"/>
                <a:gd name="T118" fmla="*/ 375 w 3040"/>
                <a:gd name="T119" fmla="*/ 160 h 1643"/>
                <a:gd name="T120" fmla="*/ 378 w 3040"/>
                <a:gd name="T121" fmla="*/ 135 h 1643"/>
                <a:gd name="T122" fmla="*/ 384 w 3040"/>
                <a:gd name="T123" fmla="*/ 105 h 1643"/>
                <a:gd name="T124" fmla="*/ 396 w 3040"/>
                <a:gd name="T125" fmla="*/ 64 h 1643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3040"/>
                <a:gd name="T190" fmla="*/ 0 h 1643"/>
                <a:gd name="T191" fmla="*/ 3040 w 3040"/>
                <a:gd name="T192" fmla="*/ 1643 h 1643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3040" h="1643">
                  <a:moveTo>
                    <a:pt x="1595" y="193"/>
                  </a:moveTo>
                  <a:lnTo>
                    <a:pt x="1588" y="165"/>
                  </a:lnTo>
                  <a:lnTo>
                    <a:pt x="1609" y="160"/>
                  </a:lnTo>
                  <a:lnTo>
                    <a:pt x="1615" y="189"/>
                  </a:lnTo>
                  <a:lnTo>
                    <a:pt x="1595" y="193"/>
                  </a:lnTo>
                  <a:close/>
                  <a:moveTo>
                    <a:pt x="1607" y="159"/>
                  </a:moveTo>
                  <a:lnTo>
                    <a:pt x="1607" y="160"/>
                  </a:lnTo>
                  <a:lnTo>
                    <a:pt x="1609" y="160"/>
                  </a:lnTo>
                  <a:lnTo>
                    <a:pt x="1598" y="163"/>
                  </a:lnTo>
                  <a:lnTo>
                    <a:pt x="1607" y="159"/>
                  </a:lnTo>
                  <a:close/>
                  <a:moveTo>
                    <a:pt x="1589" y="168"/>
                  </a:moveTo>
                  <a:lnTo>
                    <a:pt x="1574" y="137"/>
                  </a:lnTo>
                  <a:lnTo>
                    <a:pt x="1594" y="127"/>
                  </a:lnTo>
                  <a:lnTo>
                    <a:pt x="1607" y="159"/>
                  </a:lnTo>
                  <a:lnTo>
                    <a:pt x="1589" y="168"/>
                  </a:lnTo>
                  <a:close/>
                  <a:moveTo>
                    <a:pt x="1593" y="126"/>
                  </a:moveTo>
                  <a:lnTo>
                    <a:pt x="1593" y="126"/>
                  </a:lnTo>
                  <a:lnTo>
                    <a:pt x="1594" y="127"/>
                  </a:lnTo>
                  <a:lnTo>
                    <a:pt x="1584" y="133"/>
                  </a:lnTo>
                  <a:lnTo>
                    <a:pt x="1593" y="126"/>
                  </a:lnTo>
                  <a:close/>
                  <a:moveTo>
                    <a:pt x="1576" y="138"/>
                  </a:moveTo>
                  <a:lnTo>
                    <a:pt x="1552" y="108"/>
                  </a:lnTo>
                  <a:lnTo>
                    <a:pt x="1568" y="94"/>
                  </a:lnTo>
                  <a:lnTo>
                    <a:pt x="1593" y="126"/>
                  </a:lnTo>
                  <a:lnTo>
                    <a:pt x="1576" y="138"/>
                  </a:lnTo>
                  <a:close/>
                  <a:moveTo>
                    <a:pt x="1567" y="93"/>
                  </a:moveTo>
                  <a:lnTo>
                    <a:pt x="1568" y="94"/>
                  </a:lnTo>
                  <a:lnTo>
                    <a:pt x="1560" y="101"/>
                  </a:lnTo>
                  <a:lnTo>
                    <a:pt x="1567" y="93"/>
                  </a:lnTo>
                  <a:close/>
                  <a:moveTo>
                    <a:pt x="1552" y="108"/>
                  </a:moveTo>
                  <a:lnTo>
                    <a:pt x="1518" y="73"/>
                  </a:lnTo>
                  <a:lnTo>
                    <a:pt x="1532" y="59"/>
                  </a:lnTo>
                  <a:lnTo>
                    <a:pt x="1567" y="93"/>
                  </a:lnTo>
                  <a:lnTo>
                    <a:pt x="1552" y="108"/>
                  </a:lnTo>
                  <a:close/>
                  <a:moveTo>
                    <a:pt x="1531" y="58"/>
                  </a:moveTo>
                  <a:lnTo>
                    <a:pt x="1532" y="58"/>
                  </a:lnTo>
                  <a:lnTo>
                    <a:pt x="1532" y="59"/>
                  </a:lnTo>
                  <a:lnTo>
                    <a:pt x="1526" y="66"/>
                  </a:lnTo>
                  <a:lnTo>
                    <a:pt x="1531" y="58"/>
                  </a:lnTo>
                  <a:close/>
                  <a:moveTo>
                    <a:pt x="1519" y="75"/>
                  </a:moveTo>
                  <a:lnTo>
                    <a:pt x="1477" y="47"/>
                  </a:lnTo>
                  <a:lnTo>
                    <a:pt x="1489" y="30"/>
                  </a:lnTo>
                  <a:lnTo>
                    <a:pt x="1531" y="58"/>
                  </a:lnTo>
                  <a:lnTo>
                    <a:pt x="1519" y="75"/>
                  </a:lnTo>
                  <a:close/>
                  <a:moveTo>
                    <a:pt x="1486" y="29"/>
                  </a:moveTo>
                  <a:lnTo>
                    <a:pt x="1488" y="29"/>
                  </a:lnTo>
                  <a:lnTo>
                    <a:pt x="1489" y="30"/>
                  </a:lnTo>
                  <a:lnTo>
                    <a:pt x="1484" y="38"/>
                  </a:lnTo>
                  <a:lnTo>
                    <a:pt x="1486" y="29"/>
                  </a:lnTo>
                  <a:close/>
                  <a:moveTo>
                    <a:pt x="1480" y="49"/>
                  </a:moveTo>
                  <a:lnTo>
                    <a:pt x="1429" y="31"/>
                  </a:lnTo>
                  <a:lnTo>
                    <a:pt x="1435" y="12"/>
                  </a:lnTo>
                  <a:lnTo>
                    <a:pt x="1486" y="29"/>
                  </a:lnTo>
                  <a:lnTo>
                    <a:pt x="1480" y="49"/>
                  </a:lnTo>
                  <a:close/>
                  <a:moveTo>
                    <a:pt x="1434" y="10"/>
                  </a:moveTo>
                  <a:lnTo>
                    <a:pt x="1434" y="12"/>
                  </a:lnTo>
                  <a:lnTo>
                    <a:pt x="1435" y="12"/>
                  </a:lnTo>
                  <a:lnTo>
                    <a:pt x="1431" y="21"/>
                  </a:lnTo>
                  <a:lnTo>
                    <a:pt x="1434" y="10"/>
                  </a:lnTo>
                  <a:close/>
                  <a:moveTo>
                    <a:pt x="1430" y="31"/>
                  </a:moveTo>
                  <a:lnTo>
                    <a:pt x="1375" y="21"/>
                  </a:lnTo>
                  <a:lnTo>
                    <a:pt x="1379" y="1"/>
                  </a:lnTo>
                  <a:lnTo>
                    <a:pt x="1434" y="10"/>
                  </a:lnTo>
                  <a:lnTo>
                    <a:pt x="1430" y="31"/>
                  </a:lnTo>
                  <a:close/>
                  <a:moveTo>
                    <a:pt x="1375" y="0"/>
                  </a:moveTo>
                  <a:lnTo>
                    <a:pt x="1376" y="0"/>
                  </a:lnTo>
                  <a:lnTo>
                    <a:pt x="1379" y="1"/>
                  </a:lnTo>
                  <a:lnTo>
                    <a:pt x="1376" y="10"/>
                  </a:lnTo>
                  <a:lnTo>
                    <a:pt x="1375" y="0"/>
                  </a:lnTo>
                  <a:close/>
                  <a:moveTo>
                    <a:pt x="1377" y="21"/>
                  </a:moveTo>
                  <a:lnTo>
                    <a:pt x="1312" y="28"/>
                  </a:lnTo>
                  <a:lnTo>
                    <a:pt x="1309" y="8"/>
                  </a:lnTo>
                  <a:lnTo>
                    <a:pt x="1375" y="0"/>
                  </a:lnTo>
                  <a:lnTo>
                    <a:pt x="1377" y="21"/>
                  </a:lnTo>
                  <a:close/>
                  <a:moveTo>
                    <a:pt x="1306" y="8"/>
                  </a:moveTo>
                  <a:lnTo>
                    <a:pt x="1308" y="8"/>
                  </a:lnTo>
                  <a:lnTo>
                    <a:pt x="1309" y="8"/>
                  </a:lnTo>
                  <a:lnTo>
                    <a:pt x="1310" y="18"/>
                  </a:lnTo>
                  <a:lnTo>
                    <a:pt x="1306" y="8"/>
                  </a:lnTo>
                  <a:close/>
                  <a:moveTo>
                    <a:pt x="1314" y="28"/>
                  </a:moveTo>
                  <a:lnTo>
                    <a:pt x="1245" y="51"/>
                  </a:lnTo>
                  <a:lnTo>
                    <a:pt x="1238" y="33"/>
                  </a:lnTo>
                  <a:lnTo>
                    <a:pt x="1306" y="8"/>
                  </a:lnTo>
                  <a:lnTo>
                    <a:pt x="1314" y="28"/>
                  </a:lnTo>
                  <a:close/>
                  <a:moveTo>
                    <a:pt x="1236" y="33"/>
                  </a:moveTo>
                  <a:lnTo>
                    <a:pt x="1237" y="33"/>
                  </a:lnTo>
                  <a:lnTo>
                    <a:pt x="1238" y="33"/>
                  </a:lnTo>
                  <a:lnTo>
                    <a:pt x="1241" y="42"/>
                  </a:lnTo>
                  <a:lnTo>
                    <a:pt x="1236" y="33"/>
                  </a:lnTo>
                  <a:close/>
                  <a:moveTo>
                    <a:pt x="1246" y="51"/>
                  </a:moveTo>
                  <a:lnTo>
                    <a:pt x="1167" y="100"/>
                  </a:lnTo>
                  <a:lnTo>
                    <a:pt x="1155" y="81"/>
                  </a:lnTo>
                  <a:lnTo>
                    <a:pt x="1236" y="33"/>
                  </a:lnTo>
                  <a:lnTo>
                    <a:pt x="1246" y="51"/>
                  </a:lnTo>
                  <a:close/>
                  <a:moveTo>
                    <a:pt x="1153" y="84"/>
                  </a:moveTo>
                  <a:lnTo>
                    <a:pt x="1154" y="83"/>
                  </a:lnTo>
                  <a:lnTo>
                    <a:pt x="1155" y="81"/>
                  </a:lnTo>
                  <a:lnTo>
                    <a:pt x="1161" y="91"/>
                  </a:lnTo>
                  <a:lnTo>
                    <a:pt x="1153" y="84"/>
                  </a:lnTo>
                  <a:close/>
                  <a:moveTo>
                    <a:pt x="1169" y="97"/>
                  </a:moveTo>
                  <a:lnTo>
                    <a:pt x="1124" y="150"/>
                  </a:lnTo>
                  <a:lnTo>
                    <a:pt x="1108" y="135"/>
                  </a:lnTo>
                  <a:lnTo>
                    <a:pt x="1153" y="84"/>
                  </a:lnTo>
                  <a:lnTo>
                    <a:pt x="1169" y="97"/>
                  </a:lnTo>
                  <a:close/>
                  <a:moveTo>
                    <a:pt x="1107" y="138"/>
                  </a:moveTo>
                  <a:lnTo>
                    <a:pt x="1107" y="137"/>
                  </a:lnTo>
                  <a:lnTo>
                    <a:pt x="1108" y="135"/>
                  </a:lnTo>
                  <a:lnTo>
                    <a:pt x="1116" y="143"/>
                  </a:lnTo>
                  <a:lnTo>
                    <a:pt x="1107" y="138"/>
                  </a:lnTo>
                  <a:close/>
                  <a:moveTo>
                    <a:pt x="1125" y="147"/>
                  </a:moveTo>
                  <a:lnTo>
                    <a:pt x="1102" y="202"/>
                  </a:lnTo>
                  <a:lnTo>
                    <a:pt x="1082" y="194"/>
                  </a:lnTo>
                  <a:lnTo>
                    <a:pt x="1107" y="138"/>
                  </a:lnTo>
                  <a:lnTo>
                    <a:pt x="1125" y="147"/>
                  </a:lnTo>
                  <a:close/>
                  <a:moveTo>
                    <a:pt x="1082" y="197"/>
                  </a:moveTo>
                  <a:lnTo>
                    <a:pt x="1082" y="196"/>
                  </a:lnTo>
                  <a:lnTo>
                    <a:pt x="1082" y="194"/>
                  </a:lnTo>
                  <a:lnTo>
                    <a:pt x="1092" y="198"/>
                  </a:lnTo>
                  <a:lnTo>
                    <a:pt x="1082" y="197"/>
                  </a:lnTo>
                  <a:close/>
                  <a:moveTo>
                    <a:pt x="1103" y="198"/>
                  </a:moveTo>
                  <a:lnTo>
                    <a:pt x="1099" y="253"/>
                  </a:lnTo>
                  <a:lnTo>
                    <a:pt x="1078" y="253"/>
                  </a:lnTo>
                  <a:lnTo>
                    <a:pt x="1082" y="197"/>
                  </a:lnTo>
                  <a:lnTo>
                    <a:pt x="1103" y="198"/>
                  </a:lnTo>
                  <a:close/>
                  <a:moveTo>
                    <a:pt x="1078" y="253"/>
                  </a:moveTo>
                  <a:lnTo>
                    <a:pt x="1078" y="253"/>
                  </a:lnTo>
                  <a:lnTo>
                    <a:pt x="1088" y="253"/>
                  </a:lnTo>
                  <a:lnTo>
                    <a:pt x="1078" y="253"/>
                  </a:lnTo>
                  <a:close/>
                  <a:moveTo>
                    <a:pt x="1099" y="253"/>
                  </a:moveTo>
                  <a:lnTo>
                    <a:pt x="1103" y="309"/>
                  </a:lnTo>
                  <a:lnTo>
                    <a:pt x="1082" y="310"/>
                  </a:lnTo>
                  <a:lnTo>
                    <a:pt x="1078" y="253"/>
                  </a:lnTo>
                  <a:lnTo>
                    <a:pt x="1099" y="253"/>
                  </a:lnTo>
                  <a:close/>
                  <a:moveTo>
                    <a:pt x="1082" y="310"/>
                  </a:moveTo>
                  <a:lnTo>
                    <a:pt x="1082" y="310"/>
                  </a:lnTo>
                  <a:lnTo>
                    <a:pt x="1092" y="309"/>
                  </a:lnTo>
                  <a:lnTo>
                    <a:pt x="1082" y="310"/>
                  </a:lnTo>
                  <a:close/>
                  <a:moveTo>
                    <a:pt x="1103" y="307"/>
                  </a:moveTo>
                  <a:lnTo>
                    <a:pt x="1109" y="362"/>
                  </a:lnTo>
                  <a:lnTo>
                    <a:pt x="1088" y="365"/>
                  </a:lnTo>
                  <a:lnTo>
                    <a:pt x="1082" y="310"/>
                  </a:lnTo>
                  <a:lnTo>
                    <a:pt x="1103" y="307"/>
                  </a:lnTo>
                  <a:close/>
                  <a:moveTo>
                    <a:pt x="1088" y="365"/>
                  </a:moveTo>
                  <a:lnTo>
                    <a:pt x="1088" y="362"/>
                  </a:lnTo>
                  <a:lnTo>
                    <a:pt x="1088" y="365"/>
                  </a:lnTo>
                  <a:lnTo>
                    <a:pt x="1099" y="364"/>
                  </a:lnTo>
                  <a:lnTo>
                    <a:pt x="1088" y="365"/>
                  </a:lnTo>
                  <a:close/>
                  <a:moveTo>
                    <a:pt x="1109" y="362"/>
                  </a:moveTo>
                  <a:lnTo>
                    <a:pt x="1116" y="415"/>
                  </a:lnTo>
                  <a:lnTo>
                    <a:pt x="1095" y="418"/>
                  </a:lnTo>
                  <a:lnTo>
                    <a:pt x="1088" y="365"/>
                  </a:lnTo>
                  <a:lnTo>
                    <a:pt x="1109" y="362"/>
                  </a:lnTo>
                  <a:close/>
                  <a:moveTo>
                    <a:pt x="1116" y="415"/>
                  </a:moveTo>
                  <a:lnTo>
                    <a:pt x="1116" y="416"/>
                  </a:lnTo>
                  <a:lnTo>
                    <a:pt x="1116" y="418"/>
                  </a:lnTo>
                  <a:lnTo>
                    <a:pt x="1105" y="416"/>
                  </a:lnTo>
                  <a:lnTo>
                    <a:pt x="1116" y="415"/>
                  </a:lnTo>
                  <a:close/>
                  <a:moveTo>
                    <a:pt x="1116" y="418"/>
                  </a:moveTo>
                  <a:lnTo>
                    <a:pt x="1109" y="466"/>
                  </a:lnTo>
                  <a:lnTo>
                    <a:pt x="1088" y="464"/>
                  </a:lnTo>
                  <a:lnTo>
                    <a:pt x="1095" y="415"/>
                  </a:lnTo>
                  <a:lnTo>
                    <a:pt x="1116" y="418"/>
                  </a:lnTo>
                  <a:close/>
                  <a:moveTo>
                    <a:pt x="1109" y="466"/>
                  </a:moveTo>
                  <a:lnTo>
                    <a:pt x="1109" y="469"/>
                  </a:lnTo>
                  <a:lnTo>
                    <a:pt x="1108" y="470"/>
                  </a:lnTo>
                  <a:lnTo>
                    <a:pt x="1099" y="465"/>
                  </a:lnTo>
                  <a:lnTo>
                    <a:pt x="1109" y="466"/>
                  </a:lnTo>
                  <a:close/>
                  <a:moveTo>
                    <a:pt x="1108" y="470"/>
                  </a:moveTo>
                  <a:lnTo>
                    <a:pt x="1083" y="512"/>
                  </a:lnTo>
                  <a:lnTo>
                    <a:pt x="1066" y="502"/>
                  </a:lnTo>
                  <a:lnTo>
                    <a:pt x="1090" y="460"/>
                  </a:lnTo>
                  <a:lnTo>
                    <a:pt x="1108" y="470"/>
                  </a:lnTo>
                  <a:close/>
                  <a:moveTo>
                    <a:pt x="1083" y="512"/>
                  </a:moveTo>
                  <a:lnTo>
                    <a:pt x="1083" y="513"/>
                  </a:lnTo>
                  <a:lnTo>
                    <a:pt x="1082" y="515"/>
                  </a:lnTo>
                  <a:lnTo>
                    <a:pt x="1074" y="507"/>
                  </a:lnTo>
                  <a:lnTo>
                    <a:pt x="1083" y="512"/>
                  </a:lnTo>
                  <a:close/>
                  <a:moveTo>
                    <a:pt x="1082" y="515"/>
                  </a:moveTo>
                  <a:lnTo>
                    <a:pt x="1036" y="553"/>
                  </a:lnTo>
                  <a:lnTo>
                    <a:pt x="1023" y="537"/>
                  </a:lnTo>
                  <a:lnTo>
                    <a:pt x="1067" y="499"/>
                  </a:lnTo>
                  <a:lnTo>
                    <a:pt x="1082" y="515"/>
                  </a:lnTo>
                  <a:close/>
                  <a:moveTo>
                    <a:pt x="1036" y="553"/>
                  </a:moveTo>
                  <a:lnTo>
                    <a:pt x="1035" y="553"/>
                  </a:lnTo>
                  <a:lnTo>
                    <a:pt x="1033" y="554"/>
                  </a:lnTo>
                  <a:lnTo>
                    <a:pt x="1029" y="545"/>
                  </a:lnTo>
                  <a:lnTo>
                    <a:pt x="1036" y="553"/>
                  </a:lnTo>
                  <a:close/>
                  <a:moveTo>
                    <a:pt x="1033" y="554"/>
                  </a:moveTo>
                  <a:lnTo>
                    <a:pt x="957" y="588"/>
                  </a:lnTo>
                  <a:lnTo>
                    <a:pt x="949" y="570"/>
                  </a:lnTo>
                  <a:lnTo>
                    <a:pt x="1025" y="534"/>
                  </a:lnTo>
                  <a:lnTo>
                    <a:pt x="1033" y="554"/>
                  </a:lnTo>
                  <a:close/>
                  <a:moveTo>
                    <a:pt x="957" y="588"/>
                  </a:moveTo>
                  <a:lnTo>
                    <a:pt x="957" y="590"/>
                  </a:lnTo>
                  <a:lnTo>
                    <a:pt x="956" y="590"/>
                  </a:lnTo>
                  <a:lnTo>
                    <a:pt x="953" y="579"/>
                  </a:lnTo>
                  <a:lnTo>
                    <a:pt x="957" y="588"/>
                  </a:lnTo>
                  <a:close/>
                  <a:moveTo>
                    <a:pt x="956" y="590"/>
                  </a:moveTo>
                  <a:lnTo>
                    <a:pt x="893" y="603"/>
                  </a:lnTo>
                  <a:lnTo>
                    <a:pt x="889" y="583"/>
                  </a:lnTo>
                  <a:lnTo>
                    <a:pt x="951" y="569"/>
                  </a:lnTo>
                  <a:lnTo>
                    <a:pt x="956" y="590"/>
                  </a:lnTo>
                  <a:close/>
                  <a:moveTo>
                    <a:pt x="889" y="583"/>
                  </a:moveTo>
                  <a:lnTo>
                    <a:pt x="887" y="583"/>
                  </a:lnTo>
                  <a:lnTo>
                    <a:pt x="889" y="583"/>
                  </a:lnTo>
                  <a:lnTo>
                    <a:pt x="891" y="594"/>
                  </a:lnTo>
                  <a:lnTo>
                    <a:pt x="889" y="583"/>
                  </a:lnTo>
                  <a:close/>
                  <a:moveTo>
                    <a:pt x="893" y="603"/>
                  </a:moveTo>
                  <a:lnTo>
                    <a:pt x="817" y="620"/>
                  </a:lnTo>
                  <a:lnTo>
                    <a:pt x="813" y="600"/>
                  </a:lnTo>
                  <a:lnTo>
                    <a:pt x="889" y="583"/>
                  </a:lnTo>
                  <a:lnTo>
                    <a:pt x="893" y="603"/>
                  </a:lnTo>
                  <a:close/>
                  <a:moveTo>
                    <a:pt x="813" y="600"/>
                  </a:moveTo>
                  <a:lnTo>
                    <a:pt x="813" y="600"/>
                  </a:lnTo>
                  <a:lnTo>
                    <a:pt x="815" y="611"/>
                  </a:lnTo>
                  <a:lnTo>
                    <a:pt x="813" y="600"/>
                  </a:lnTo>
                  <a:close/>
                  <a:moveTo>
                    <a:pt x="818" y="620"/>
                  </a:moveTo>
                  <a:lnTo>
                    <a:pt x="723" y="645"/>
                  </a:lnTo>
                  <a:lnTo>
                    <a:pt x="718" y="625"/>
                  </a:lnTo>
                  <a:lnTo>
                    <a:pt x="813" y="600"/>
                  </a:lnTo>
                  <a:lnTo>
                    <a:pt x="818" y="620"/>
                  </a:lnTo>
                  <a:close/>
                  <a:moveTo>
                    <a:pt x="723" y="645"/>
                  </a:moveTo>
                  <a:lnTo>
                    <a:pt x="723" y="645"/>
                  </a:lnTo>
                  <a:lnTo>
                    <a:pt x="721" y="634"/>
                  </a:lnTo>
                  <a:lnTo>
                    <a:pt x="723" y="645"/>
                  </a:lnTo>
                  <a:close/>
                  <a:moveTo>
                    <a:pt x="723" y="645"/>
                  </a:moveTo>
                  <a:lnTo>
                    <a:pt x="623" y="668"/>
                  </a:lnTo>
                  <a:lnTo>
                    <a:pt x="618" y="649"/>
                  </a:lnTo>
                  <a:lnTo>
                    <a:pt x="718" y="625"/>
                  </a:lnTo>
                  <a:lnTo>
                    <a:pt x="723" y="645"/>
                  </a:lnTo>
                  <a:close/>
                  <a:moveTo>
                    <a:pt x="618" y="649"/>
                  </a:moveTo>
                  <a:lnTo>
                    <a:pt x="617" y="649"/>
                  </a:lnTo>
                  <a:lnTo>
                    <a:pt x="618" y="649"/>
                  </a:lnTo>
                  <a:lnTo>
                    <a:pt x="621" y="659"/>
                  </a:lnTo>
                  <a:lnTo>
                    <a:pt x="618" y="649"/>
                  </a:lnTo>
                  <a:close/>
                  <a:moveTo>
                    <a:pt x="623" y="668"/>
                  </a:moveTo>
                  <a:lnTo>
                    <a:pt x="520" y="696"/>
                  </a:lnTo>
                  <a:lnTo>
                    <a:pt x="514" y="676"/>
                  </a:lnTo>
                  <a:lnTo>
                    <a:pt x="618" y="649"/>
                  </a:lnTo>
                  <a:lnTo>
                    <a:pt x="623" y="668"/>
                  </a:lnTo>
                  <a:close/>
                  <a:moveTo>
                    <a:pt x="513" y="676"/>
                  </a:moveTo>
                  <a:lnTo>
                    <a:pt x="513" y="676"/>
                  </a:lnTo>
                  <a:lnTo>
                    <a:pt x="514" y="676"/>
                  </a:lnTo>
                  <a:lnTo>
                    <a:pt x="517" y="687"/>
                  </a:lnTo>
                  <a:lnTo>
                    <a:pt x="513" y="676"/>
                  </a:lnTo>
                  <a:close/>
                  <a:moveTo>
                    <a:pt x="520" y="696"/>
                  </a:moveTo>
                  <a:lnTo>
                    <a:pt x="416" y="728"/>
                  </a:lnTo>
                  <a:lnTo>
                    <a:pt x="409" y="708"/>
                  </a:lnTo>
                  <a:lnTo>
                    <a:pt x="513" y="676"/>
                  </a:lnTo>
                  <a:lnTo>
                    <a:pt x="520" y="696"/>
                  </a:lnTo>
                  <a:close/>
                  <a:moveTo>
                    <a:pt x="409" y="708"/>
                  </a:moveTo>
                  <a:lnTo>
                    <a:pt x="409" y="708"/>
                  </a:lnTo>
                  <a:lnTo>
                    <a:pt x="412" y="718"/>
                  </a:lnTo>
                  <a:lnTo>
                    <a:pt x="409" y="708"/>
                  </a:lnTo>
                  <a:close/>
                  <a:moveTo>
                    <a:pt x="416" y="728"/>
                  </a:moveTo>
                  <a:lnTo>
                    <a:pt x="319" y="766"/>
                  </a:lnTo>
                  <a:lnTo>
                    <a:pt x="312" y="746"/>
                  </a:lnTo>
                  <a:lnTo>
                    <a:pt x="409" y="708"/>
                  </a:lnTo>
                  <a:lnTo>
                    <a:pt x="416" y="728"/>
                  </a:lnTo>
                  <a:close/>
                  <a:moveTo>
                    <a:pt x="311" y="746"/>
                  </a:moveTo>
                  <a:lnTo>
                    <a:pt x="312" y="746"/>
                  </a:lnTo>
                  <a:lnTo>
                    <a:pt x="316" y="756"/>
                  </a:lnTo>
                  <a:lnTo>
                    <a:pt x="311" y="746"/>
                  </a:lnTo>
                  <a:close/>
                  <a:moveTo>
                    <a:pt x="320" y="766"/>
                  </a:moveTo>
                  <a:lnTo>
                    <a:pt x="229" y="806"/>
                  </a:lnTo>
                  <a:lnTo>
                    <a:pt x="222" y="788"/>
                  </a:lnTo>
                  <a:lnTo>
                    <a:pt x="311" y="746"/>
                  </a:lnTo>
                  <a:lnTo>
                    <a:pt x="320" y="766"/>
                  </a:lnTo>
                  <a:close/>
                  <a:moveTo>
                    <a:pt x="220" y="789"/>
                  </a:moveTo>
                  <a:lnTo>
                    <a:pt x="220" y="788"/>
                  </a:lnTo>
                  <a:lnTo>
                    <a:pt x="222" y="788"/>
                  </a:lnTo>
                  <a:lnTo>
                    <a:pt x="225" y="797"/>
                  </a:lnTo>
                  <a:lnTo>
                    <a:pt x="220" y="789"/>
                  </a:lnTo>
                  <a:close/>
                  <a:moveTo>
                    <a:pt x="231" y="806"/>
                  </a:moveTo>
                  <a:lnTo>
                    <a:pt x="158" y="851"/>
                  </a:lnTo>
                  <a:lnTo>
                    <a:pt x="147" y="834"/>
                  </a:lnTo>
                  <a:lnTo>
                    <a:pt x="220" y="789"/>
                  </a:lnTo>
                  <a:lnTo>
                    <a:pt x="231" y="806"/>
                  </a:lnTo>
                  <a:close/>
                  <a:moveTo>
                    <a:pt x="145" y="835"/>
                  </a:moveTo>
                  <a:lnTo>
                    <a:pt x="147" y="834"/>
                  </a:lnTo>
                  <a:lnTo>
                    <a:pt x="153" y="843"/>
                  </a:lnTo>
                  <a:lnTo>
                    <a:pt x="145" y="835"/>
                  </a:lnTo>
                  <a:close/>
                  <a:moveTo>
                    <a:pt x="160" y="850"/>
                  </a:moveTo>
                  <a:lnTo>
                    <a:pt x="109" y="902"/>
                  </a:lnTo>
                  <a:lnTo>
                    <a:pt x="93" y="888"/>
                  </a:lnTo>
                  <a:lnTo>
                    <a:pt x="145" y="835"/>
                  </a:lnTo>
                  <a:lnTo>
                    <a:pt x="160" y="850"/>
                  </a:lnTo>
                  <a:close/>
                  <a:moveTo>
                    <a:pt x="93" y="888"/>
                  </a:moveTo>
                  <a:lnTo>
                    <a:pt x="93" y="888"/>
                  </a:lnTo>
                  <a:lnTo>
                    <a:pt x="101" y="894"/>
                  </a:lnTo>
                  <a:lnTo>
                    <a:pt x="93" y="888"/>
                  </a:lnTo>
                  <a:close/>
                  <a:moveTo>
                    <a:pt x="109" y="901"/>
                  </a:moveTo>
                  <a:lnTo>
                    <a:pt x="74" y="946"/>
                  </a:lnTo>
                  <a:lnTo>
                    <a:pt x="57" y="934"/>
                  </a:lnTo>
                  <a:lnTo>
                    <a:pt x="93" y="888"/>
                  </a:lnTo>
                  <a:lnTo>
                    <a:pt x="109" y="901"/>
                  </a:lnTo>
                  <a:close/>
                  <a:moveTo>
                    <a:pt x="57" y="935"/>
                  </a:moveTo>
                  <a:lnTo>
                    <a:pt x="57" y="934"/>
                  </a:lnTo>
                  <a:lnTo>
                    <a:pt x="67" y="939"/>
                  </a:lnTo>
                  <a:lnTo>
                    <a:pt x="57" y="935"/>
                  </a:lnTo>
                  <a:close/>
                  <a:moveTo>
                    <a:pt x="76" y="944"/>
                  </a:moveTo>
                  <a:lnTo>
                    <a:pt x="51" y="993"/>
                  </a:lnTo>
                  <a:lnTo>
                    <a:pt x="32" y="984"/>
                  </a:lnTo>
                  <a:lnTo>
                    <a:pt x="57" y="935"/>
                  </a:lnTo>
                  <a:lnTo>
                    <a:pt x="76" y="944"/>
                  </a:lnTo>
                  <a:close/>
                  <a:moveTo>
                    <a:pt x="32" y="984"/>
                  </a:moveTo>
                  <a:lnTo>
                    <a:pt x="32" y="984"/>
                  </a:lnTo>
                  <a:lnTo>
                    <a:pt x="42" y="988"/>
                  </a:lnTo>
                  <a:lnTo>
                    <a:pt x="32" y="984"/>
                  </a:lnTo>
                  <a:close/>
                  <a:moveTo>
                    <a:pt x="51" y="992"/>
                  </a:moveTo>
                  <a:lnTo>
                    <a:pt x="31" y="1044"/>
                  </a:lnTo>
                  <a:lnTo>
                    <a:pt x="11" y="1036"/>
                  </a:lnTo>
                  <a:lnTo>
                    <a:pt x="32" y="984"/>
                  </a:lnTo>
                  <a:lnTo>
                    <a:pt x="51" y="992"/>
                  </a:lnTo>
                  <a:close/>
                  <a:moveTo>
                    <a:pt x="11" y="1038"/>
                  </a:moveTo>
                  <a:lnTo>
                    <a:pt x="11" y="1038"/>
                  </a:lnTo>
                  <a:lnTo>
                    <a:pt x="11" y="1036"/>
                  </a:lnTo>
                  <a:lnTo>
                    <a:pt x="21" y="1040"/>
                  </a:lnTo>
                  <a:lnTo>
                    <a:pt x="11" y="1038"/>
                  </a:lnTo>
                  <a:close/>
                  <a:moveTo>
                    <a:pt x="31" y="1043"/>
                  </a:moveTo>
                  <a:lnTo>
                    <a:pt x="21" y="1091"/>
                  </a:lnTo>
                  <a:lnTo>
                    <a:pt x="1" y="1086"/>
                  </a:lnTo>
                  <a:lnTo>
                    <a:pt x="11" y="1038"/>
                  </a:lnTo>
                  <a:lnTo>
                    <a:pt x="31" y="1043"/>
                  </a:lnTo>
                  <a:close/>
                  <a:moveTo>
                    <a:pt x="0" y="1089"/>
                  </a:moveTo>
                  <a:lnTo>
                    <a:pt x="0" y="1087"/>
                  </a:lnTo>
                  <a:lnTo>
                    <a:pt x="1" y="1086"/>
                  </a:lnTo>
                  <a:lnTo>
                    <a:pt x="10" y="1089"/>
                  </a:lnTo>
                  <a:lnTo>
                    <a:pt x="0" y="1089"/>
                  </a:lnTo>
                  <a:close/>
                  <a:moveTo>
                    <a:pt x="21" y="1089"/>
                  </a:moveTo>
                  <a:lnTo>
                    <a:pt x="21" y="1137"/>
                  </a:lnTo>
                  <a:lnTo>
                    <a:pt x="0" y="1137"/>
                  </a:lnTo>
                  <a:lnTo>
                    <a:pt x="0" y="1089"/>
                  </a:lnTo>
                  <a:lnTo>
                    <a:pt x="21" y="1089"/>
                  </a:lnTo>
                  <a:close/>
                  <a:moveTo>
                    <a:pt x="1" y="1140"/>
                  </a:moveTo>
                  <a:lnTo>
                    <a:pt x="0" y="1139"/>
                  </a:lnTo>
                  <a:lnTo>
                    <a:pt x="0" y="1137"/>
                  </a:lnTo>
                  <a:lnTo>
                    <a:pt x="10" y="1137"/>
                  </a:lnTo>
                  <a:lnTo>
                    <a:pt x="1" y="1140"/>
                  </a:lnTo>
                  <a:close/>
                  <a:moveTo>
                    <a:pt x="21" y="1133"/>
                  </a:moveTo>
                  <a:lnTo>
                    <a:pt x="34" y="1175"/>
                  </a:lnTo>
                  <a:lnTo>
                    <a:pt x="14" y="1182"/>
                  </a:lnTo>
                  <a:lnTo>
                    <a:pt x="1" y="1140"/>
                  </a:lnTo>
                  <a:lnTo>
                    <a:pt x="21" y="1133"/>
                  </a:lnTo>
                  <a:close/>
                  <a:moveTo>
                    <a:pt x="17" y="1185"/>
                  </a:moveTo>
                  <a:lnTo>
                    <a:pt x="15" y="1183"/>
                  </a:lnTo>
                  <a:lnTo>
                    <a:pt x="14" y="1182"/>
                  </a:lnTo>
                  <a:lnTo>
                    <a:pt x="24" y="1178"/>
                  </a:lnTo>
                  <a:lnTo>
                    <a:pt x="17" y="1185"/>
                  </a:lnTo>
                  <a:close/>
                  <a:moveTo>
                    <a:pt x="32" y="1173"/>
                  </a:moveTo>
                  <a:lnTo>
                    <a:pt x="60" y="1211"/>
                  </a:lnTo>
                  <a:lnTo>
                    <a:pt x="44" y="1223"/>
                  </a:lnTo>
                  <a:lnTo>
                    <a:pt x="17" y="1185"/>
                  </a:lnTo>
                  <a:lnTo>
                    <a:pt x="32" y="1173"/>
                  </a:lnTo>
                  <a:close/>
                  <a:moveTo>
                    <a:pt x="47" y="1225"/>
                  </a:moveTo>
                  <a:lnTo>
                    <a:pt x="46" y="1224"/>
                  </a:lnTo>
                  <a:lnTo>
                    <a:pt x="44" y="1223"/>
                  </a:lnTo>
                  <a:lnTo>
                    <a:pt x="52" y="1217"/>
                  </a:lnTo>
                  <a:lnTo>
                    <a:pt x="47" y="1225"/>
                  </a:lnTo>
                  <a:close/>
                  <a:moveTo>
                    <a:pt x="57" y="1208"/>
                  </a:moveTo>
                  <a:lnTo>
                    <a:pt x="102" y="1236"/>
                  </a:lnTo>
                  <a:lnTo>
                    <a:pt x="91" y="1253"/>
                  </a:lnTo>
                  <a:lnTo>
                    <a:pt x="47" y="1225"/>
                  </a:lnTo>
                  <a:lnTo>
                    <a:pt x="57" y="1208"/>
                  </a:lnTo>
                  <a:close/>
                  <a:moveTo>
                    <a:pt x="94" y="1254"/>
                  </a:moveTo>
                  <a:lnTo>
                    <a:pt x="93" y="1254"/>
                  </a:lnTo>
                  <a:lnTo>
                    <a:pt x="91" y="1253"/>
                  </a:lnTo>
                  <a:lnTo>
                    <a:pt x="97" y="1245"/>
                  </a:lnTo>
                  <a:lnTo>
                    <a:pt x="94" y="1254"/>
                  </a:lnTo>
                  <a:close/>
                  <a:moveTo>
                    <a:pt x="99" y="1235"/>
                  </a:moveTo>
                  <a:lnTo>
                    <a:pt x="162" y="1252"/>
                  </a:lnTo>
                  <a:lnTo>
                    <a:pt x="157" y="1271"/>
                  </a:lnTo>
                  <a:lnTo>
                    <a:pt x="94" y="1254"/>
                  </a:lnTo>
                  <a:lnTo>
                    <a:pt x="99" y="1235"/>
                  </a:lnTo>
                  <a:close/>
                  <a:moveTo>
                    <a:pt x="158" y="1273"/>
                  </a:moveTo>
                  <a:lnTo>
                    <a:pt x="158" y="1273"/>
                  </a:lnTo>
                  <a:lnTo>
                    <a:pt x="157" y="1271"/>
                  </a:lnTo>
                  <a:lnTo>
                    <a:pt x="160" y="1262"/>
                  </a:lnTo>
                  <a:lnTo>
                    <a:pt x="158" y="1273"/>
                  </a:lnTo>
                  <a:close/>
                  <a:moveTo>
                    <a:pt x="160" y="1252"/>
                  </a:moveTo>
                  <a:lnTo>
                    <a:pt x="244" y="1258"/>
                  </a:lnTo>
                  <a:lnTo>
                    <a:pt x="243" y="1279"/>
                  </a:lnTo>
                  <a:lnTo>
                    <a:pt x="158" y="1273"/>
                  </a:lnTo>
                  <a:lnTo>
                    <a:pt x="160" y="1252"/>
                  </a:lnTo>
                  <a:close/>
                  <a:moveTo>
                    <a:pt x="243" y="1279"/>
                  </a:moveTo>
                  <a:lnTo>
                    <a:pt x="243" y="1279"/>
                  </a:lnTo>
                  <a:lnTo>
                    <a:pt x="243" y="1269"/>
                  </a:lnTo>
                  <a:lnTo>
                    <a:pt x="243" y="1279"/>
                  </a:lnTo>
                  <a:close/>
                  <a:moveTo>
                    <a:pt x="243" y="1258"/>
                  </a:moveTo>
                  <a:lnTo>
                    <a:pt x="333" y="1258"/>
                  </a:lnTo>
                  <a:lnTo>
                    <a:pt x="333" y="1279"/>
                  </a:lnTo>
                  <a:lnTo>
                    <a:pt x="243" y="1279"/>
                  </a:lnTo>
                  <a:lnTo>
                    <a:pt x="243" y="1258"/>
                  </a:lnTo>
                  <a:close/>
                  <a:moveTo>
                    <a:pt x="333" y="1279"/>
                  </a:moveTo>
                  <a:lnTo>
                    <a:pt x="333" y="1279"/>
                  </a:lnTo>
                  <a:lnTo>
                    <a:pt x="333" y="1269"/>
                  </a:lnTo>
                  <a:lnTo>
                    <a:pt x="333" y="1279"/>
                  </a:lnTo>
                  <a:close/>
                  <a:moveTo>
                    <a:pt x="332" y="1258"/>
                  </a:moveTo>
                  <a:lnTo>
                    <a:pt x="416" y="1256"/>
                  </a:lnTo>
                  <a:lnTo>
                    <a:pt x="416" y="1275"/>
                  </a:lnTo>
                  <a:lnTo>
                    <a:pt x="333" y="1279"/>
                  </a:lnTo>
                  <a:lnTo>
                    <a:pt x="332" y="1258"/>
                  </a:lnTo>
                  <a:close/>
                  <a:moveTo>
                    <a:pt x="416" y="1275"/>
                  </a:moveTo>
                  <a:lnTo>
                    <a:pt x="417" y="1275"/>
                  </a:lnTo>
                  <a:lnTo>
                    <a:pt x="416" y="1275"/>
                  </a:lnTo>
                  <a:lnTo>
                    <a:pt x="416" y="1265"/>
                  </a:lnTo>
                  <a:lnTo>
                    <a:pt x="416" y="1275"/>
                  </a:lnTo>
                  <a:close/>
                  <a:moveTo>
                    <a:pt x="416" y="1256"/>
                  </a:moveTo>
                  <a:lnTo>
                    <a:pt x="488" y="1252"/>
                  </a:lnTo>
                  <a:lnTo>
                    <a:pt x="489" y="1273"/>
                  </a:lnTo>
                  <a:lnTo>
                    <a:pt x="416" y="1275"/>
                  </a:lnTo>
                  <a:lnTo>
                    <a:pt x="416" y="1256"/>
                  </a:lnTo>
                  <a:close/>
                  <a:moveTo>
                    <a:pt x="489" y="1273"/>
                  </a:moveTo>
                  <a:lnTo>
                    <a:pt x="489" y="1273"/>
                  </a:lnTo>
                  <a:lnTo>
                    <a:pt x="489" y="1262"/>
                  </a:lnTo>
                  <a:lnTo>
                    <a:pt x="489" y="1273"/>
                  </a:lnTo>
                  <a:close/>
                  <a:moveTo>
                    <a:pt x="488" y="1252"/>
                  </a:moveTo>
                  <a:lnTo>
                    <a:pt x="558" y="1245"/>
                  </a:lnTo>
                  <a:lnTo>
                    <a:pt x="559" y="1265"/>
                  </a:lnTo>
                  <a:lnTo>
                    <a:pt x="489" y="1273"/>
                  </a:lnTo>
                  <a:lnTo>
                    <a:pt x="488" y="1252"/>
                  </a:lnTo>
                  <a:close/>
                  <a:moveTo>
                    <a:pt x="559" y="1265"/>
                  </a:moveTo>
                  <a:lnTo>
                    <a:pt x="560" y="1265"/>
                  </a:lnTo>
                  <a:lnTo>
                    <a:pt x="559" y="1265"/>
                  </a:lnTo>
                  <a:lnTo>
                    <a:pt x="558" y="1256"/>
                  </a:lnTo>
                  <a:lnTo>
                    <a:pt x="559" y="1265"/>
                  </a:lnTo>
                  <a:close/>
                  <a:moveTo>
                    <a:pt x="558" y="1245"/>
                  </a:moveTo>
                  <a:lnTo>
                    <a:pt x="623" y="1237"/>
                  </a:lnTo>
                  <a:lnTo>
                    <a:pt x="625" y="1258"/>
                  </a:lnTo>
                  <a:lnTo>
                    <a:pt x="559" y="1265"/>
                  </a:lnTo>
                  <a:lnTo>
                    <a:pt x="558" y="1245"/>
                  </a:lnTo>
                  <a:close/>
                  <a:moveTo>
                    <a:pt x="625" y="1258"/>
                  </a:moveTo>
                  <a:lnTo>
                    <a:pt x="626" y="1258"/>
                  </a:lnTo>
                  <a:lnTo>
                    <a:pt x="625" y="1258"/>
                  </a:lnTo>
                  <a:lnTo>
                    <a:pt x="623" y="1248"/>
                  </a:lnTo>
                  <a:lnTo>
                    <a:pt x="625" y="1258"/>
                  </a:lnTo>
                  <a:close/>
                  <a:moveTo>
                    <a:pt x="623" y="1237"/>
                  </a:moveTo>
                  <a:lnTo>
                    <a:pt x="681" y="1231"/>
                  </a:lnTo>
                  <a:lnTo>
                    <a:pt x="684" y="1252"/>
                  </a:lnTo>
                  <a:lnTo>
                    <a:pt x="625" y="1258"/>
                  </a:lnTo>
                  <a:lnTo>
                    <a:pt x="623" y="1237"/>
                  </a:lnTo>
                  <a:close/>
                  <a:moveTo>
                    <a:pt x="685" y="1252"/>
                  </a:moveTo>
                  <a:lnTo>
                    <a:pt x="685" y="1252"/>
                  </a:lnTo>
                  <a:lnTo>
                    <a:pt x="684" y="1252"/>
                  </a:lnTo>
                  <a:lnTo>
                    <a:pt x="683" y="1241"/>
                  </a:lnTo>
                  <a:lnTo>
                    <a:pt x="685" y="1252"/>
                  </a:lnTo>
                  <a:close/>
                  <a:moveTo>
                    <a:pt x="680" y="1231"/>
                  </a:moveTo>
                  <a:lnTo>
                    <a:pt x="736" y="1217"/>
                  </a:lnTo>
                  <a:lnTo>
                    <a:pt x="740" y="1237"/>
                  </a:lnTo>
                  <a:lnTo>
                    <a:pt x="685" y="1252"/>
                  </a:lnTo>
                  <a:lnTo>
                    <a:pt x="680" y="1231"/>
                  </a:lnTo>
                  <a:close/>
                  <a:moveTo>
                    <a:pt x="736" y="1217"/>
                  </a:moveTo>
                  <a:lnTo>
                    <a:pt x="736" y="1217"/>
                  </a:lnTo>
                  <a:lnTo>
                    <a:pt x="739" y="1227"/>
                  </a:lnTo>
                  <a:lnTo>
                    <a:pt x="736" y="1217"/>
                  </a:lnTo>
                  <a:close/>
                  <a:moveTo>
                    <a:pt x="736" y="1217"/>
                  </a:moveTo>
                  <a:lnTo>
                    <a:pt x="789" y="1207"/>
                  </a:lnTo>
                  <a:lnTo>
                    <a:pt x="793" y="1227"/>
                  </a:lnTo>
                  <a:lnTo>
                    <a:pt x="740" y="1237"/>
                  </a:lnTo>
                  <a:lnTo>
                    <a:pt x="736" y="1217"/>
                  </a:lnTo>
                  <a:close/>
                  <a:moveTo>
                    <a:pt x="794" y="1227"/>
                  </a:moveTo>
                  <a:lnTo>
                    <a:pt x="793" y="1227"/>
                  </a:lnTo>
                  <a:lnTo>
                    <a:pt x="790" y="1217"/>
                  </a:lnTo>
                  <a:lnTo>
                    <a:pt x="794" y="1227"/>
                  </a:lnTo>
                  <a:close/>
                  <a:moveTo>
                    <a:pt x="786" y="1207"/>
                  </a:moveTo>
                  <a:lnTo>
                    <a:pt x="835" y="1190"/>
                  </a:lnTo>
                  <a:lnTo>
                    <a:pt x="843" y="1210"/>
                  </a:lnTo>
                  <a:lnTo>
                    <a:pt x="794" y="1227"/>
                  </a:lnTo>
                  <a:lnTo>
                    <a:pt x="786" y="1207"/>
                  </a:lnTo>
                  <a:close/>
                  <a:moveTo>
                    <a:pt x="835" y="1190"/>
                  </a:moveTo>
                  <a:lnTo>
                    <a:pt x="884" y="1173"/>
                  </a:lnTo>
                  <a:lnTo>
                    <a:pt x="891" y="1193"/>
                  </a:lnTo>
                  <a:lnTo>
                    <a:pt x="843" y="1210"/>
                  </a:lnTo>
                  <a:lnTo>
                    <a:pt x="835" y="1190"/>
                  </a:lnTo>
                  <a:close/>
                  <a:moveTo>
                    <a:pt x="893" y="1191"/>
                  </a:moveTo>
                  <a:lnTo>
                    <a:pt x="891" y="1191"/>
                  </a:lnTo>
                  <a:lnTo>
                    <a:pt x="891" y="1193"/>
                  </a:lnTo>
                  <a:lnTo>
                    <a:pt x="887" y="1182"/>
                  </a:lnTo>
                  <a:lnTo>
                    <a:pt x="893" y="1191"/>
                  </a:lnTo>
                  <a:close/>
                  <a:moveTo>
                    <a:pt x="882" y="1173"/>
                  </a:moveTo>
                  <a:lnTo>
                    <a:pt x="928" y="1149"/>
                  </a:lnTo>
                  <a:lnTo>
                    <a:pt x="937" y="1168"/>
                  </a:lnTo>
                  <a:lnTo>
                    <a:pt x="893" y="1191"/>
                  </a:lnTo>
                  <a:lnTo>
                    <a:pt x="882" y="1173"/>
                  </a:lnTo>
                  <a:close/>
                  <a:moveTo>
                    <a:pt x="939" y="1166"/>
                  </a:moveTo>
                  <a:lnTo>
                    <a:pt x="939" y="1166"/>
                  </a:lnTo>
                  <a:lnTo>
                    <a:pt x="937" y="1168"/>
                  </a:lnTo>
                  <a:lnTo>
                    <a:pt x="932" y="1158"/>
                  </a:lnTo>
                  <a:lnTo>
                    <a:pt x="939" y="1166"/>
                  </a:lnTo>
                  <a:close/>
                  <a:moveTo>
                    <a:pt x="927" y="1149"/>
                  </a:moveTo>
                  <a:lnTo>
                    <a:pt x="969" y="1122"/>
                  </a:lnTo>
                  <a:lnTo>
                    <a:pt x="979" y="1139"/>
                  </a:lnTo>
                  <a:lnTo>
                    <a:pt x="939" y="1166"/>
                  </a:lnTo>
                  <a:lnTo>
                    <a:pt x="927" y="1149"/>
                  </a:lnTo>
                  <a:close/>
                  <a:moveTo>
                    <a:pt x="981" y="1139"/>
                  </a:moveTo>
                  <a:lnTo>
                    <a:pt x="981" y="1139"/>
                  </a:lnTo>
                  <a:lnTo>
                    <a:pt x="979" y="1139"/>
                  </a:lnTo>
                  <a:lnTo>
                    <a:pt x="974" y="1131"/>
                  </a:lnTo>
                  <a:lnTo>
                    <a:pt x="981" y="1139"/>
                  </a:lnTo>
                  <a:close/>
                  <a:moveTo>
                    <a:pt x="968" y="1122"/>
                  </a:moveTo>
                  <a:lnTo>
                    <a:pt x="1010" y="1087"/>
                  </a:lnTo>
                  <a:lnTo>
                    <a:pt x="1023" y="1103"/>
                  </a:lnTo>
                  <a:lnTo>
                    <a:pt x="981" y="1139"/>
                  </a:lnTo>
                  <a:lnTo>
                    <a:pt x="968" y="1122"/>
                  </a:lnTo>
                  <a:close/>
                  <a:moveTo>
                    <a:pt x="1023" y="1103"/>
                  </a:moveTo>
                  <a:lnTo>
                    <a:pt x="1021" y="1105"/>
                  </a:lnTo>
                  <a:lnTo>
                    <a:pt x="1023" y="1103"/>
                  </a:lnTo>
                  <a:lnTo>
                    <a:pt x="1016" y="1095"/>
                  </a:lnTo>
                  <a:lnTo>
                    <a:pt x="1023" y="1103"/>
                  </a:lnTo>
                  <a:close/>
                  <a:moveTo>
                    <a:pt x="1008" y="1087"/>
                  </a:moveTo>
                  <a:lnTo>
                    <a:pt x="1046" y="1053"/>
                  </a:lnTo>
                  <a:lnTo>
                    <a:pt x="1061" y="1069"/>
                  </a:lnTo>
                  <a:lnTo>
                    <a:pt x="1023" y="1103"/>
                  </a:lnTo>
                  <a:lnTo>
                    <a:pt x="1008" y="1087"/>
                  </a:lnTo>
                  <a:close/>
                  <a:moveTo>
                    <a:pt x="1046" y="1053"/>
                  </a:moveTo>
                  <a:lnTo>
                    <a:pt x="1084" y="1019"/>
                  </a:lnTo>
                  <a:lnTo>
                    <a:pt x="1099" y="1034"/>
                  </a:lnTo>
                  <a:lnTo>
                    <a:pt x="1061" y="1069"/>
                  </a:lnTo>
                  <a:lnTo>
                    <a:pt x="1046" y="1053"/>
                  </a:lnTo>
                  <a:close/>
                  <a:moveTo>
                    <a:pt x="1084" y="1019"/>
                  </a:moveTo>
                  <a:lnTo>
                    <a:pt x="1084" y="1018"/>
                  </a:lnTo>
                  <a:lnTo>
                    <a:pt x="1086" y="1018"/>
                  </a:lnTo>
                  <a:lnTo>
                    <a:pt x="1092" y="1026"/>
                  </a:lnTo>
                  <a:lnTo>
                    <a:pt x="1084" y="1019"/>
                  </a:lnTo>
                  <a:close/>
                  <a:moveTo>
                    <a:pt x="1086" y="1018"/>
                  </a:moveTo>
                  <a:lnTo>
                    <a:pt x="1128" y="986"/>
                  </a:lnTo>
                  <a:lnTo>
                    <a:pt x="1140" y="1003"/>
                  </a:lnTo>
                  <a:lnTo>
                    <a:pt x="1098" y="1035"/>
                  </a:lnTo>
                  <a:lnTo>
                    <a:pt x="1086" y="1018"/>
                  </a:lnTo>
                  <a:close/>
                  <a:moveTo>
                    <a:pt x="1128" y="986"/>
                  </a:moveTo>
                  <a:lnTo>
                    <a:pt x="1128" y="986"/>
                  </a:lnTo>
                  <a:lnTo>
                    <a:pt x="1133" y="996"/>
                  </a:lnTo>
                  <a:lnTo>
                    <a:pt x="1128" y="986"/>
                  </a:lnTo>
                  <a:close/>
                  <a:moveTo>
                    <a:pt x="1128" y="986"/>
                  </a:moveTo>
                  <a:lnTo>
                    <a:pt x="1170" y="959"/>
                  </a:lnTo>
                  <a:lnTo>
                    <a:pt x="1180" y="976"/>
                  </a:lnTo>
                  <a:lnTo>
                    <a:pt x="1140" y="1003"/>
                  </a:lnTo>
                  <a:lnTo>
                    <a:pt x="1128" y="986"/>
                  </a:lnTo>
                  <a:close/>
                  <a:moveTo>
                    <a:pt x="1170" y="959"/>
                  </a:moveTo>
                  <a:lnTo>
                    <a:pt x="1170" y="959"/>
                  </a:lnTo>
                  <a:lnTo>
                    <a:pt x="1171" y="957"/>
                  </a:lnTo>
                  <a:lnTo>
                    <a:pt x="1175" y="968"/>
                  </a:lnTo>
                  <a:lnTo>
                    <a:pt x="1170" y="959"/>
                  </a:lnTo>
                  <a:close/>
                  <a:moveTo>
                    <a:pt x="1171" y="957"/>
                  </a:moveTo>
                  <a:lnTo>
                    <a:pt x="1216" y="938"/>
                  </a:lnTo>
                  <a:lnTo>
                    <a:pt x="1225" y="956"/>
                  </a:lnTo>
                  <a:lnTo>
                    <a:pt x="1179" y="977"/>
                  </a:lnTo>
                  <a:lnTo>
                    <a:pt x="1171" y="957"/>
                  </a:lnTo>
                  <a:close/>
                  <a:moveTo>
                    <a:pt x="1216" y="938"/>
                  </a:moveTo>
                  <a:lnTo>
                    <a:pt x="1217" y="936"/>
                  </a:lnTo>
                  <a:lnTo>
                    <a:pt x="1220" y="947"/>
                  </a:lnTo>
                  <a:lnTo>
                    <a:pt x="1216" y="938"/>
                  </a:lnTo>
                  <a:close/>
                  <a:moveTo>
                    <a:pt x="1217" y="936"/>
                  </a:moveTo>
                  <a:lnTo>
                    <a:pt x="1270" y="923"/>
                  </a:lnTo>
                  <a:lnTo>
                    <a:pt x="1275" y="943"/>
                  </a:lnTo>
                  <a:lnTo>
                    <a:pt x="1222" y="956"/>
                  </a:lnTo>
                  <a:lnTo>
                    <a:pt x="1217" y="936"/>
                  </a:lnTo>
                  <a:close/>
                  <a:moveTo>
                    <a:pt x="1270" y="923"/>
                  </a:moveTo>
                  <a:lnTo>
                    <a:pt x="1271" y="922"/>
                  </a:lnTo>
                  <a:lnTo>
                    <a:pt x="1272" y="932"/>
                  </a:lnTo>
                  <a:lnTo>
                    <a:pt x="1270" y="923"/>
                  </a:lnTo>
                  <a:close/>
                  <a:moveTo>
                    <a:pt x="1271" y="922"/>
                  </a:moveTo>
                  <a:lnTo>
                    <a:pt x="1327" y="919"/>
                  </a:lnTo>
                  <a:lnTo>
                    <a:pt x="1329" y="939"/>
                  </a:lnTo>
                  <a:lnTo>
                    <a:pt x="1272" y="943"/>
                  </a:lnTo>
                  <a:lnTo>
                    <a:pt x="1271" y="922"/>
                  </a:lnTo>
                  <a:close/>
                  <a:moveTo>
                    <a:pt x="1327" y="919"/>
                  </a:moveTo>
                  <a:lnTo>
                    <a:pt x="1327" y="919"/>
                  </a:lnTo>
                  <a:lnTo>
                    <a:pt x="1329" y="919"/>
                  </a:lnTo>
                  <a:lnTo>
                    <a:pt x="1327" y="930"/>
                  </a:lnTo>
                  <a:lnTo>
                    <a:pt x="1327" y="919"/>
                  </a:lnTo>
                  <a:close/>
                  <a:moveTo>
                    <a:pt x="1329" y="919"/>
                  </a:moveTo>
                  <a:lnTo>
                    <a:pt x="1381" y="926"/>
                  </a:lnTo>
                  <a:lnTo>
                    <a:pt x="1379" y="947"/>
                  </a:lnTo>
                  <a:lnTo>
                    <a:pt x="1326" y="939"/>
                  </a:lnTo>
                  <a:lnTo>
                    <a:pt x="1329" y="919"/>
                  </a:lnTo>
                  <a:close/>
                  <a:moveTo>
                    <a:pt x="1381" y="926"/>
                  </a:moveTo>
                  <a:lnTo>
                    <a:pt x="1381" y="926"/>
                  </a:lnTo>
                  <a:lnTo>
                    <a:pt x="1380" y="936"/>
                  </a:lnTo>
                  <a:lnTo>
                    <a:pt x="1381" y="926"/>
                  </a:lnTo>
                  <a:close/>
                  <a:moveTo>
                    <a:pt x="1381" y="926"/>
                  </a:moveTo>
                  <a:lnTo>
                    <a:pt x="1430" y="936"/>
                  </a:lnTo>
                  <a:lnTo>
                    <a:pt x="1426" y="956"/>
                  </a:lnTo>
                  <a:lnTo>
                    <a:pt x="1377" y="947"/>
                  </a:lnTo>
                  <a:lnTo>
                    <a:pt x="1381" y="926"/>
                  </a:lnTo>
                  <a:close/>
                  <a:moveTo>
                    <a:pt x="1430" y="936"/>
                  </a:moveTo>
                  <a:lnTo>
                    <a:pt x="1431" y="936"/>
                  </a:lnTo>
                  <a:lnTo>
                    <a:pt x="1433" y="936"/>
                  </a:lnTo>
                  <a:lnTo>
                    <a:pt x="1429" y="947"/>
                  </a:lnTo>
                  <a:lnTo>
                    <a:pt x="1430" y="936"/>
                  </a:lnTo>
                  <a:close/>
                  <a:moveTo>
                    <a:pt x="1433" y="936"/>
                  </a:moveTo>
                  <a:lnTo>
                    <a:pt x="1467" y="951"/>
                  </a:lnTo>
                  <a:lnTo>
                    <a:pt x="1459" y="971"/>
                  </a:lnTo>
                  <a:lnTo>
                    <a:pt x="1425" y="956"/>
                  </a:lnTo>
                  <a:lnTo>
                    <a:pt x="1433" y="936"/>
                  </a:lnTo>
                  <a:close/>
                  <a:moveTo>
                    <a:pt x="1467" y="951"/>
                  </a:moveTo>
                  <a:lnTo>
                    <a:pt x="1468" y="951"/>
                  </a:lnTo>
                  <a:lnTo>
                    <a:pt x="1468" y="952"/>
                  </a:lnTo>
                  <a:lnTo>
                    <a:pt x="1463" y="960"/>
                  </a:lnTo>
                  <a:lnTo>
                    <a:pt x="1467" y="951"/>
                  </a:lnTo>
                  <a:close/>
                  <a:moveTo>
                    <a:pt x="1468" y="952"/>
                  </a:moveTo>
                  <a:lnTo>
                    <a:pt x="1496" y="969"/>
                  </a:lnTo>
                  <a:lnTo>
                    <a:pt x="1485" y="986"/>
                  </a:lnTo>
                  <a:lnTo>
                    <a:pt x="1458" y="969"/>
                  </a:lnTo>
                  <a:lnTo>
                    <a:pt x="1468" y="952"/>
                  </a:lnTo>
                  <a:close/>
                  <a:moveTo>
                    <a:pt x="1496" y="969"/>
                  </a:moveTo>
                  <a:lnTo>
                    <a:pt x="1497" y="969"/>
                  </a:lnTo>
                  <a:lnTo>
                    <a:pt x="1490" y="977"/>
                  </a:lnTo>
                  <a:lnTo>
                    <a:pt x="1496" y="969"/>
                  </a:lnTo>
                  <a:close/>
                  <a:moveTo>
                    <a:pt x="1497" y="969"/>
                  </a:moveTo>
                  <a:lnTo>
                    <a:pt x="1518" y="988"/>
                  </a:lnTo>
                  <a:lnTo>
                    <a:pt x="1505" y="1003"/>
                  </a:lnTo>
                  <a:lnTo>
                    <a:pt x="1484" y="986"/>
                  </a:lnTo>
                  <a:lnTo>
                    <a:pt x="1497" y="969"/>
                  </a:lnTo>
                  <a:close/>
                  <a:moveTo>
                    <a:pt x="1518" y="988"/>
                  </a:moveTo>
                  <a:lnTo>
                    <a:pt x="1519" y="988"/>
                  </a:lnTo>
                  <a:lnTo>
                    <a:pt x="1521" y="990"/>
                  </a:lnTo>
                  <a:lnTo>
                    <a:pt x="1511" y="996"/>
                  </a:lnTo>
                  <a:lnTo>
                    <a:pt x="1518" y="988"/>
                  </a:lnTo>
                  <a:close/>
                  <a:moveTo>
                    <a:pt x="1521" y="990"/>
                  </a:moveTo>
                  <a:lnTo>
                    <a:pt x="1534" y="1014"/>
                  </a:lnTo>
                  <a:lnTo>
                    <a:pt x="1517" y="1024"/>
                  </a:lnTo>
                  <a:lnTo>
                    <a:pt x="1502" y="1001"/>
                  </a:lnTo>
                  <a:lnTo>
                    <a:pt x="1521" y="990"/>
                  </a:lnTo>
                  <a:close/>
                  <a:moveTo>
                    <a:pt x="1534" y="1014"/>
                  </a:moveTo>
                  <a:lnTo>
                    <a:pt x="1535" y="1015"/>
                  </a:lnTo>
                  <a:lnTo>
                    <a:pt x="1535" y="1017"/>
                  </a:lnTo>
                  <a:lnTo>
                    <a:pt x="1526" y="1019"/>
                  </a:lnTo>
                  <a:lnTo>
                    <a:pt x="1534" y="1014"/>
                  </a:lnTo>
                  <a:close/>
                  <a:moveTo>
                    <a:pt x="1535" y="1017"/>
                  </a:moveTo>
                  <a:lnTo>
                    <a:pt x="1542" y="1040"/>
                  </a:lnTo>
                  <a:lnTo>
                    <a:pt x="1522" y="1047"/>
                  </a:lnTo>
                  <a:lnTo>
                    <a:pt x="1515" y="1022"/>
                  </a:lnTo>
                  <a:lnTo>
                    <a:pt x="1535" y="1017"/>
                  </a:lnTo>
                  <a:close/>
                  <a:moveTo>
                    <a:pt x="1542" y="1040"/>
                  </a:moveTo>
                  <a:lnTo>
                    <a:pt x="1543" y="1043"/>
                  </a:lnTo>
                  <a:lnTo>
                    <a:pt x="1543" y="1045"/>
                  </a:lnTo>
                  <a:lnTo>
                    <a:pt x="1532" y="1044"/>
                  </a:lnTo>
                  <a:lnTo>
                    <a:pt x="1542" y="1040"/>
                  </a:lnTo>
                  <a:close/>
                  <a:moveTo>
                    <a:pt x="1543" y="1045"/>
                  </a:moveTo>
                  <a:lnTo>
                    <a:pt x="1539" y="1073"/>
                  </a:lnTo>
                  <a:lnTo>
                    <a:pt x="1518" y="1070"/>
                  </a:lnTo>
                  <a:lnTo>
                    <a:pt x="1522" y="1043"/>
                  </a:lnTo>
                  <a:lnTo>
                    <a:pt x="1543" y="1045"/>
                  </a:lnTo>
                  <a:close/>
                  <a:moveTo>
                    <a:pt x="1539" y="1073"/>
                  </a:moveTo>
                  <a:lnTo>
                    <a:pt x="1539" y="1073"/>
                  </a:lnTo>
                  <a:lnTo>
                    <a:pt x="1539" y="1074"/>
                  </a:lnTo>
                  <a:lnTo>
                    <a:pt x="1528" y="1072"/>
                  </a:lnTo>
                  <a:lnTo>
                    <a:pt x="1539" y="1073"/>
                  </a:lnTo>
                  <a:close/>
                  <a:moveTo>
                    <a:pt x="1539" y="1074"/>
                  </a:moveTo>
                  <a:lnTo>
                    <a:pt x="1532" y="1102"/>
                  </a:lnTo>
                  <a:lnTo>
                    <a:pt x="1511" y="1097"/>
                  </a:lnTo>
                  <a:lnTo>
                    <a:pt x="1519" y="1069"/>
                  </a:lnTo>
                  <a:lnTo>
                    <a:pt x="1539" y="1074"/>
                  </a:lnTo>
                  <a:close/>
                  <a:moveTo>
                    <a:pt x="1532" y="1102"/>
                  </a:moveTo>
                  <a:lnTo>
                    <a:pt x="1531" y="1102"/>
                  </a:lnTo>
                  <a:lnTo>
                    <a:pt x="1531" y="1103"/>
                  </a:lnTo>
                  <a:lnTo>
                    <a:pt x="1522" y="1099"/>
                  </a:lnTo>
                  <a:lnTo>
                    <a:pt x="1532" y="1102"/>
                  </a:lnTo>
                  <a:close/>
                  <a:moveTo>
                    <a:pt x="1531" y="1103"/>
                  </a:moveTo>
                  <a:lnTo>
                    <a:pt x="1518" y="1135"/>
                  </a:lnTo>
                  <a:lnTo>
                    <a:pt x="1498" y="1126"/>
                  </a:lnTo>
                  <a:lnTo>
                    <a:pt x="1513" y="1095"/>
                  </a:lnTo>
                  <a:lnTo>
                    <a:pt x="1531" y="1103"/>
                  </a:lnTo>
                  <a:close/>
                  <a:moveTo>
                    <a:pt x="1518" y="1135"/>
                  </a:moveTo>
                  <a:lnTo>
                    <a:pt x="1517" y="1135"/>
                  </a:lnTo>
                  <a:lnTo>
                    <a:pt x="1507" y="1131"/>
                  </a:lnTo>
                  <a:lnTo>
                    <a:pt x="1518" y="1135"/>
                  </a:lnTo>
                  <a:close/>
                  <a:moveTo>
                    <a:pt x="1517" y="1135"/>
                  </a:moveTo>
                  <a:lnTo>
                    <a:pt x="1500" y="1166"/>
                  </a:lnTo>
                  <a:lnTo>
                    <a:pt x="1481" y="1156"/>
                  </a:lnTo>
                  <a:lnTo>
                    <a:pt x="1498" y="1126"/>
                  </a:lnTo>
                  <a:lnTo>
                    <a:pt x="1517" y="1135"/>
                  </a:lnTo>
                  <a:close/>
                  <a:moveTo>
                    <a:pt x="1500" y="1166"/>
                  </a:moveTo>
                  <a:lnTo>
                    <a:pt x="1500" y="1168"/>
                  </a:lnTo>
                  <a:lnTo>
                    <a:pt x="1498" y="1168"/>
                  </a:lnTo>
                  <a:lnTo>
                    <a:pt x="1490" y="1161"/>
                  </a:lnTo>
                  <a:lnTo>
                    <a:pt x="1500" y="1166"/>
                  </a:lnTo>
                  <a:close/>
                  <a:moveTo>
                    <a:pt x="1498" y="1168"/>
                  </a:moveTo>
                  <a:lnTo>
                    <a:pt x="1475" y="1196"/>
                  </a:lnTo>
                  <a:lnTo>
                    <a:pt x="1459" y="1182"/>
                  </a:lnTo>
                  <a:lnTo>
                    <a:pt x="1482" y="1154"/>
                  </a:lnTo>
                  <a:lnTo>
                    <a:pt x="1498" y="1168"/>
                  </a:lnTo>
                  <a:close/>
                  <a:moveTo>
                    <a:pt x="1475" y="1196"/>
                  </a:moveTo>
                  <a:lnTo>
                    <a:pt x="1473" y="1196"/>
                  </a:lnTo>
                  <a:lnTo>
                    <a:pt x="1467" y="1189"/>
                  </a:lnTo>
                  <a:lnTo>
                    <a:pt x="1475" y="1196"/>
                  </a:lnTo>
                  <a:close/>
                  <a:moveTo>
                    <a:pt x="1473" y="1196"/>
                  </a:moveTo>
                  <a:lnTo>
                    <a:pt x="1446" y="1221"/>
                  </a:lnTo>
                  <a:lnTo>
                    <a:pt x="1431" y="1206"/>
                  </a:lnTo>
                  <a:lnTo>
                    <a:pt x="1459" y="1181"/>
                  </a:lnTo>
                  <a:lnTo>
                    <a:pt x="1473" y="1196"/>
                  </a:lnTo>
                  <a:close/>
                  <a:moveTo>
                    <a:pt x="1446" y="1221"/>
                  </a:moveTo>
                  <a:lnTo>
                    <a:pt x="1418" y="1245"/>
                  </a:lnTo>
                  <a:lnTo>
                    <a:pt x="1404" y="1229"/>
                  </a:lnTo>
                  <a:lnTo>
                    <a:pt x="1431" y="1206"/>
                  </a:lnTo>
                  <a:lnTo>
                    <a:pt x="1446" y="1221"/>
                  </a:lnTo>
                  <a:close/>
                  <a:moveTo>
                    <a:pt x="1418" y="1245"/>
                  </a:moveTo>
                  <a:lnTo>
                    <a:pt x="1417" y="1245"/>
                  </a:lnTo>
                  <a:lnTo>
                    <a:pt x="1417" y="1246"/>
                  </a:lnTo>
                  <a:lnTo>
                    <a:pt x="1410" y="1237"/>
                  </a:lnTo>
                  <a:lnTo>
                    <a:pt x="1418" y="1245"/>
                  </a:lnTo>
                  <a:close/>
                  <a:moveTo>
                    <a:pt x="1417" y="1246"/>
                  </a:moveTo>
                  <a:lnTo>
                    <a:pt x="1389" y="1266"/>
                  </a:lnTo>
                  <a:lnTo>
                    <a:pt x="1377" y="1250"/>
                  </a:lnTo>
                  <a:lnTo>
                    <a:pt x="1405" y="1229"/>
                  </a:lnTo>
                  <a:lnTo>
                    <a:pt x="1417" y="1246"/>
                  </a:lnTo>
                  <a:close/>
                  <a:moveTo>
                    <a:pt x="1376" y="1252"/>
                  </a:moveTo>
                  <a:lnTo>
                    <a:pt x="1376" y="1250"/>
                  </a:lnTo>
                  <a:lnTo>
                    <a:pt x="1377" y="1250"/>
                  </a:lnTo>
                  <a:lnTo>
                    <a:pt x="1383" y="1258"/>
                  </a:lnTo>
                  <a:lnTo>
                    <a:pt x="1376" y="1252"/>
                  </a:lnTo>
                  <a:close/>
                  <a:moveTo>
                    <a:pt x="1391" y="1266"/>
                  </a:moveTo>
                  <a:lnTo>
                    <a:pt x="1366" y="1290"/>
                  </a:lnTo>
                  <a:lnTo>
                    <a:pt x="1351" y="1275"/>
                  </a:lnTo>
                  <a:lnTo>
                    <a:pt x="1376" y="1252"/>
                  </a:lnTo>
                  <a:lnTo>
                    <a:pt x="1391" y="1266"/>
                  </a:lnTo>
                  <a:close/>
                  <a:moveTo>
                    <a:pt x="1366" y="1290"/>
                  </a:moveTo>
                  <a:lnTo>
                    <a:pt x="1342" y="1315"/>
                  </a:lnTo>
                  <a:lnTo>
                    <a:pt x="1327" y="1300"/>
                  </a:lnTo>
                  <a:lnTo>
                    <a:pt x="1351" y="1275"/>
                  </a:lnTo>
                  <a:lnTo>
                    <a:pt x="1366" y="1290"/>
                  </a:lnTo>
                  <a:close/>
                  <a:moveTo>
                    <a:pt x="1326" y="1302"/>
                  </a:moveTo>
                  <a:lnTo>
                    <a:pt x="1326" y="1300"/>
                  </a:lnTo>
                  <a:lnTo>
                    <a:pt x="1327" y="1300"/>
                  </a:lnTo>
                  <a:lnTo>
                    <a:pt x="1334" y="1307"/>
                  </a:lnTo>
                  <a:lnTo>
                    <a:pt x="1326" y="1302"/>
                  </a:lnTo>
                  <a:close/>
                  <a:moveTo>
                    <a:pt x="1343" y="1313"/>
                  </a:moveTo>
                  <a:lnTo>
                    <a:pt x="1326" y="1337"/>
                  </a:lnTo>
                  <a:lnTo>
                    <a:pt x="1309" y="1325"/>
                  </a:lnTo>
                  <a:lnTo>
                    <a:pt x="1326" y="1302"/>
                  </a:lnTo>
                  <a:lnTo>
                    <a:pt x="1343" y="1313"/>
                  </a:lnTo>
                  <a:close/>
                  <a:moveTo>
                    <a:pt x="1308" y="1326"/>
                  </a:moveTo>
                  <a:lnTo>
                    <a:pt x="1308" y="1326"/>
                  </a:lnTo>
                  <a:lnTo>
                    <a:pt x="1309" y="1325"/>
                  </a:lnTo>
                  <a:lnTo>
                    <a:pt x="1317" y="1332"/>
                  </a:lnTo>
                  <a:lnTo>
                    <a:pt x="1308" y="1326"/>
                  </a:lnTo>
                  <a:close/>
                  <a:moveTo>
                    <a:pt x="1326" y="1336"/>
                  </a:moveTo>
                  <a:lnTo>
                    <a:pt x="1313" y="1367"/>
                  </a:lnTo>
                  <a:lnTo>
                    <a:pt x="1293" y="1358"/>
                  </a:lnTo>
                  <a:lnTo>
                    <a:pt x="1308" y="1326"/>
                  </a:lnTo>
                  <a:lnTo>
                    <a:pt x="1326" y="1336"/>
                  </a:lnTo>
                  <a:close/>
                  <a:moveTo>
                    <a:pt x="1293" y="1361"/>
                  </a:moveTo>
                  <a:lnTo>
                    <a:pt x="1293" y="1359"/>
                  </a:lnTo>
                  <a:lnTo>
                    <a:pt x="1293" y="1358"/>
                  </a:lnTo>
                  <a:lnTo>
                    <a:pt x="1304" y="1362"/>
                  </a:lnTo>
                  <a:lnTo>
                    <a:pt x="1293" y="1361"/>
                  </a:lnTo>
                  <a:close/>
                  <a:moveTo>
                    <a:pt x="1313" y="1363"/>
                  </a:moveTo>
                  <a:lnTo>
                    <a:pt x="1310" y="1395"/>
                  </a:lnTo>
                  <a:lnTo>
                    <a:pt x="1289" y="1392"/>
                  </a:lnTo>
                  <a:lnTo>
                    <a:pt x="1293" y="1361"/>
                  </a:lnTo>
                  <a:lnTo>
                    <a:pt x="1313" y="1363"/>
                  </a:lnTo>
                  <a:close/>
                  <a:moveTo>
                    <a:pt x="1289" y="1395"/>
                  </a:moveTo>
                  <a:lnTo>
                    <a:pt x="1289" y="1393"/>
                  </a:lnTo>
                  <a:lnTo>
                    <a:pt x="1289" y="1392"/>
                  </a:lnTo>
                  <a:lnTo>
                    <a:pt x="1300" y="1393"/>
                  </a:lnTo>
                  <a:lnTo>
                    <a:pt x="1289" y="1395"/>
                  </a:lnTo>
                  <a:close/>
                  <a:moveTo>
                    <a:pt x="1310" y="1392"/>
                  </a:moveTo>
                  <a:lnTo>
                    <a:pt x="1317" y="1430"/>
                  </a:lnTo>
                  <a:lnTo>
                    <a:pt x="1297" y="1434"/>
                  </a:lnTo>
                  <a:lnTo>
                    <a:pt x="1289" y="1395"/>
                  </a:lnTo>
                  <a:lnTo>
                    <a:pt x="1310" y="1392"/>
                  </a:lnTo>
                  <a:close/>
                  <a:moveTo>
                    <a:pt x="1297" y="1435"/>
                  </a:moveTo>
                  <a:lnTo>
                    <a:pt x="1297" y="1434"/>
                  </a:lnTo>
                  <a:lnTo>
                    <a:pt x="1306" y="1432"/>
                  </a:lnTo>
                  <a:lnTo>
                    <a:pt x="1297" y="1435"/>
                  </a:lnTo>
                  <a:close/>
                  <a:moveTo>
                    <a:pt x="1317" y="1428"/>
                  </a:moveTo>
                  <a:lnTo>
                    <a:pt x="1334" y="1470"/>
                  </a:lnTo>
                  <a:lnTo>
                    <a:pt x="1314" y="1478"/>
                  </a:lnTo>
                  <a:lnTo>
                    <a:pt x="1297" y="1435"/>
                  </a:lnTo>
                  <a:lnTo>
                    <a:pt x="1317" y="1428"/>
                  </a:lnTo>
                  <a:close/>
                  <a:moveTo>
                    <a:pt x="1316" y="1480"/>
                  </a:moveTo>
                  <a:lnTo>
                    <a:pt x="1316" y="1479"/>
                  </a:lnTo>
                  <a:lnTo>
                    <a:pt x="1314" y="1478"/>
                  </a:lnTo>
                  <a:lnTo>
                    <a:pt x="1324" y="1474"/>
                  </a:lnTo>
                  <a:lnTo>
                    <a:pt x="1316" y="1480"/>
                  </a:lnTo>
                  <a:close/>
                  <a:moveTo>
                    <a:pt x="1333" y="1467"/>
                  </a:moveTo>
                  <a:lnTo>
                    <a:pt x="1363" y="1505"/>
                  </a:lnTo>
                  <a:lnTo>
                    <a:pt x="1347" y="1518"/>
                  </a:lnTo>
                  <a:lnTo>
                    <a:pt x="1316" y="1480"/>
                  </a:lnTo>
                  <a:lnTo>
                    <a:pt x="1333" y="1467"/>
                  </a:lnTo>
                  <a:close/>
                  <a:moveTo>
                    <a:pt x="1348" y="1518"/>
                  </a:moveTo>
                  <a:lnTo>
                    <a:pt x="1347" y="1518"/>
                  </a:lnTo>
                  <a:lnTo>
                    <a:pt x="1355" y="1512"/>
                  </a:lnTo>
                  <a:lnTo>
                    <a:pt x="1348" y="1518"/>
                  </a:lnTo>
                  <a:close/>
                  <a:moveTo>
                    <a:pt x="1363" y="1504"/>
                  </a:moveTo>
                  <a:lnTo>
                    <a:pt x="1404" y="1546"/>
                  </a:lnTo>
                  <a:lnTo>
                    <a:pt x="1389" y="1560"/>
                  </a:lnTo>
                  <a:lnTo>
                    <a:pt x="1348" y="1518"/>
                  </a:lnTo>
                  <a:lnTo>
                    <a:pt x="1363" y="1504"/>
                  </a:lnTo>
                  <a:close/>
                  <a:moveTo>
                    <a:pt x="1392" y="1562"/>
                  </a:moveTo>
                  <a:lnTo>
                    <a:pt x="1391" y="1562"/>
                  </a:lnTo>
                  <a:lnTo>
                    <a:pt x="1389" y="1560"/>
                  </a:lnTo>
                  <a:lnTo>
                    <a:pt x="1397" y="1552"/>
                  </a:lnTo>
                  <a:lnTo>
                    <a:pt x="1392" y="1562"/>
                  </a:lnTo>
                  <a:close/>
                  <a:moveTo>
                    <a:pt x="1402" y="1545"/>
                  </a:moveTo>
                  <a:lnTo>
                    <a:pt x="1458" y="1575"/>
                  </a:lnTo>
                  <a:lnTo>
                    <a:pt x="1447" y="1593"/>
                  </a:lnTo>
                  <a:lnTo>
                    <a:pt x="1392" y="1562"/>
                  </a:lnTo>
                  <a:lnTo>
                    <a:pt x="1402" y="1545"/>
                  </a:lnTo>
                  <a:close/>
                  <a:moveTo>
                    <a:pt x="1448" y="1594"/>
                  </a:moveTo>
                  <a:lnTo>
                    <a:pt x="1448" y="1593"/>
                  </a:lnTo>
                  <a:lnTo>
                    <a:pt x="1447" y="1593"/>
                  </a:lnTo>
                  <a:lnTo>
                    <a:pt x="1452" y="1584"/>
                  </a:lnTo>
                  <a:lnTo>
                    <a:pt x="1448" y="1594"/>
                  </a:lnTo>
                  <a:close/>
                  <a:moveTo>
                    <a:pt x="1456" y="1575"/>
                  </a:moveTo>
                  <a:lnTo>
                    <a:pt x="1528" y="1602"/>
                  </a:lnTo>
                  <a:lnTo>
                    <a:pt x="1522" y="1622"/>
                  </a:lnTo>
                  <a:lnTo>
                    <a:pt x="1448" y="1594"/>
                  </a:lnTo>
                  <a:lnTo>
                    <a:pt x="1456" y="1575"/>
                  </a:lnTo>
                  <a:close/>
                  <a:moveTo>
                    <a:pt x="1523" y="1622"/>
                  </a:moveTo>
                  <a:lnTo>
                    <a:pt x="1522" y="1622"/>
                  </a:lnTo>
                  <a:lnTo>
                    <a:pt x="1526" y="1611"/>
                  </a:lnTo>
                  <a:lnTo>
                    <a:pt x="1523" y="1622"/>
                  </a:lnTo>
                  <a:close/>
                  <a:moveTo>
                    <a:pt x="1527" y="1602"/>
                  </a:moveTo>
                  <a:lnTo>
                    <a:pt x="1614" y="1619"/>
                  </a:lnTo>
                  <a:lnTo>
                    <a:pt x="1610" y="1639"/>
                  </a:lnTo>
                  <a:lnTo>
                    <a:pt x="1523" y="1622"/>
                  </a:lnTo>
                  <a:lnTo>
                    <a:pt x="1527" y="1602"/>
                  </a:lnTo>
                  <a:close/>
                  <a:moveTo>
                    <a:pt x="1611" y="1639"/>
                  </a:moveTo>
                  <a:lnTo>
                    <a:pt x="1611" y="1639"/>
                  </a:lnTo>
                  <a:lnTo>
                    <a:pt x="1610" y="1639"/>
                  </a:lnTo>
                  <a:lnTo>
                    <a:pt x="1611" y="1630"/>
                  </a:lnTo>
                  <a:lnTo>
                    <a:pt x="1611" y="1639"/>
                  </a:lnTo>
                  <a:close/>
                  <a:moveTo>
                    <a:pt x="1613" y="1619"/>
                  </a:moveTo>
                  <a:lnTo>
                    <a:pt x="1720" y="1622"/>
                  </a:lnTo>
                  <a:lnTo>
                    <a:pt x="1719" y="1643"/>
                  </a:lnTo>
                  <a:lnTo>
                    <a:pt x="1611" y="1639"/>
                  </a:lnTo>
                  <a:lnTo>
                    <a:pt x="1613" y="1619"/>
                  </a:lnTo>
                  <a:close/>
                  <a:moveTo>
                    <a:pt x="1720" y="1643"/>
                  </a:moveTo>
                  <a:lnTo>
                    <a:pt x="1720" y="1643"/>
                  </a:lnTo>
                  <a:lnTo>
                    <a:pt x="1719" y="1643"/>
                  </a:lnTo>
                  <a:lnTo>
                    <a:pt x="1719" y="1633"/>
                  </a:lnTo>
                  <a:lnTo>
                    <a:pt x="1720" y="1643"/>
                  </a:lnTo>
                  <a:close/>
                  <a:moveTo>
                    <a:pt x="1719" y="1622"/>
                  </a:moveTo>
                  <a:lnTo>
                    <a:pt x="1846" y="1611"/>
                  </a:lnTo>
                  <a:lnTo>
                    <a:pt x="1849" y="1633"/>
                  </a:lnTo>
                  <a:lnTo>
                    <a:pt x="1720" y="1643"/>
                  </a:lnTo>
                  <a:lnTo>
                    <a:pt x="1719" y="1622"/>
                  </a:lnTo>
                  <a:close/>
                  <a:moveTo>
                    <a:pt x="1849" y="1633"/>
                  </a:moveTo>
                  <a:lnTo>
                    <a:pt x="1849" y="1633"/>
                  </a:lnTo>
                  <a:lnTo>
                    <a:pt x="1848" y="1622"/>
                  </a:lnTo>
                  <a:lnTo>
                    <a:pt x="1849" y="1633"/>
                  </a:lnTo>
                  <a:close/>
                  <a:moveTo>
                    <a:pt x="1845" y="1611"/>
                  </a:moveTo>
                  <a:lnTo>
                    <a:pt x="1991" y="1584"/>
                  </a:lnTo>
                  <a:lnTo>
                    <a:pt x="1995" y="1605"/>
                  </a:lnTo>
                  <a:lnTo>
                    <a:pt x="1849" y="1633"/>
                  </a:lnTo>
                  <a:lnTo>
                    <a:pt x="1845" y="1611"/>
                  </a:lnTo>
                  <a:close/>
                  <a:moveTo>
                    <a:pt x="1996" y="1605"/>
                  </a:moveTo>
                  <a:lnTo>
                    <a:pt x="1996" y="1605"/>
                  </a:lnTo>
                  <a:lnTo>
                    <a:pt x="1995" y="1605"/>
                  </a:lnTo>
                  <a:lnTo>
                    <a:pt x="1993" y="1594"/>
                  </a:lnTo>
                  <a:lnTo>
                    <a:pt x="1996" y="1605"/>
                  </a:lnTo>
                  <a:close/>
                  <a:moveTo>
                    <a:pt x="1991" y="1585"/>
                  </a:moveTo>
                  <a:lnTo>
                    <a:pt x="2063" y="1564"/>
                  </a:lnTo>
                  <a:lnTo>
                    <a:pt x="2068" y="1584"/>
                  </a:lnTo>
                  <a:lnTo>
                    <a:pt x="1996" y="1605"/>
                  </a:lnTo>
                  <a:lnTo>
                    <a:pt x="1991" y="1585"/>
                  </a:lnTo>
                  <a:close/>
                  <a:moveTo>
                    <a:pt x="2063" y="1564"/>
                  </a:moveTo>
                  <a:lnTo>
                    <a:pt x="2060" y="1564"/>
                  </a:lnTo>
                  <a:lnTo>
                    <a:pt x="2063" y="1564"/>
                  </a:lnTo>
                  <a:lnTo>
                    <a:pt x="2066" y="1573"/>
                  </a:lnTo>
                  <a:lnTo>
                    <a:pt x="2063" y="1564"/>
                  </a:lnTo>
                  <a:close/>
                  <a:moveTo>
                    <a:pt x="2063" y="1564"/>
                  </a:moveTo>
                  <a:lnTo>
                    <a:pt x="2126" y="1547"/>
                  </a:lnTo>
                  <a:lnTo>
                    <a:pt x="2131" y="1567"/>
                  </a:lnTo>
                  <a:lnTo>
                    <a:pt x="2068" y="1584"/>
                  </a:lnTo>
                  <a:lnTo>
                    <a:pt x="2063" y="1564"/>
                  </a:lnTo>
                  <a:close/>
                  <a:moveTo>
                    <a:pt x="2131" y="1567"/>
                  </a:moveTo>
                  <a:lnTo>
                    <a:pt x="2131" y="1567"/>
                  </a:lnTo>
                  <a:lnTo>
                    <a:pt x="2129" y="1556"/>
                  </a:lnTo>
                  <a:lnTo>
                    <a:pt x="2131" y="1567"/>
                  </a:lnTo>
                  <a:close/>
                  <a:moveTo>
                    <a:pt x="2125" y="1547"/>
                  </a:moveTo>
                  <a:lnTo>
                    <a:pt x="2173" y="1529"/>
                  </a:lnTo>
                  <a:lnTo>
                    <a:pt x="2180" y="1548"/>
                  </a:lnTo>
                  <a:lnTo>
                    <a:pt x="2131" y="1567"/>
                  </a:lnTo>
                  <a:lnTo>
                    <a:pt x="2125" y="1547"/>
                  </a:lnTo>
                  <a:close/>
                  <a:moveTo>
                    <a:pt x="2181" y="1548"/>
                  </a:moveTo>
                  <a:lnTo>
                    <a:pt x="2181" y="1548"/>
                  </a:lnTo>
                  <a:lnTo>
                    <a:pt x="2180" y="1548"/>
                  </a:lnTo>
                  <a:lnTo>
                    <a:pt x="2177" y="1539"/>
                  </a:lnTo>
                  <a:lnTo>
                    <a:pt x="2181" y="1548"/>
                  </a:lnTo>
                  <a:close/>
                  <a:moveTo>
                    <a:pt x="2172" y="1530"/>
                  </a:moveTo>
                  <a:lnTo>
                    <a:pt x="2214" y="1509"/>
                  </a:lnTo>
                  <a:lnTo>
                    <a:pt x="2223" y="1527"/>
                  </a:lnTo>
                  <a:lnTo>
                    <a:pt x="2181" y="1548"/>
                  </a:lnTo>
                  <a:lnTo>
                    <a:pt x="2172" y="1530"/>
                  </a:lnTo>
                  <a:close/>
                  <a:moveTo>
                    <a:pt x="2223" y="1527"/>
                  </a:moveTo>
                  <a:lnTo>
                    <a:pt x="2223" y="1527"/>
                  </a:lnTo>
                  <a:lnTo>
                    <a:pt x="2218" y="1518"/>
                  </a:lnTo>
                  <a:lnTo>
                    <a:pt x="2223" y="1527"/>
                  </a:lnTo>
                  <a:close/>
                  <a:moveTo>
                    <a:pt x="2213" y="1509"/>
                  </a:moveTo>
                  <a:lnTo>
                    <a:pt x="2240" y="1492"/>
                  </a:lnTo>
                  <a:lnTo>
                    <a:pt x="2252" y="1510"/>
                  </a:lnTo>
                  <a:lnTo>
                    <a:pt x="2223" y="1527"/>
                  </a:lnTo>
                  <a:lnTo>
                    <a:pt x="2213" y="1509"/>
                  </a:lnTo>
                  <a:close/>
                  <a:moveTo>
                    <a:pt x="2253" y="1509"/>
                  </a:moveTo>
                  <a:lnTo>
                    <a:pt x="2252" y="1509"/>
                  </a:lnTo>
                  <a:lnTo>
                    <a:pt x="2252" y="1510"/>
                  </a:lnTo>
                  <a:lnTo>
                    <a:pt x="2246" y="1501"/>
                  </a:lnTo>
                  <a:lnTo>
                    <a:pt x="2253" y="1509"/>
                  </a:lnTo>
                  <a:close/>
                  <a:moveTo>
                    <a:pt x="2239" y="1493"/>
                  </a:moveTo>
                  <a:lnTo>
                    <a:pt x="2264" y="1472"/>
                  </a:lnTo>
                  <a:lnTo>
                    <a:pt x="2277" y="1488"/>
                  </a:lnTo>
                  <a:lnTo>
                    <a:pt x="2253" y="1509"/>
                  </a:lnTo>
                  <a:lnTo>
                    <a:pt x="2239" y="1493"/>
                  </a:lnTo>
                  <a:close/>
                  <a:moveTo>
                    <a:pt x="2280" y="1485"/>
                  </a:moveTo>
                  <a:lnTo>
                    <a:pt x="2278" y="1487"/>
                  </a:lnTo>
                  <a:lnTo>
                    <a:pt x="2277" y="1488"/>
                  </a:lnTo>
                  <a:lnTo>
                    <a:pt x="2271" y="1480"/>
                  </a:lnTo>
                  <a:lnTo>
                    <a:pt x="2280" y="1485"/>
                  </a:lnTo>
                  <a:close/>
                  <a:moveTo>
                    <a:pt x="2261" y="1475"/>
                  </a:moveTo>
                  <a:lnTo>
                    <a:pt x="2276" y="1451"/>
                  </a:lnTo>
                  <a:lnTo>
                    <a:pt x="2293" y="1460"/>
                  </a:lnTo>
                  <a:lnTo>
                    <a:pt x="2280" y="1485"/>
                  </a:lnTo>
                  <a:lnTo>
                    <a:pt x="2261" y="1475"/>
                  </a:lnTo>
                  <a:close/>
                  <a:moveTo>
                    <a:pt x="2276" y="1451"/>
                  </a:moveTo>
                  <a:lnTo>
                    <a:pt x="2331" y="1354"/>
                  </a:lnTo>
                  <a:lnTo>
                    <a:pt x="2276" y="1451"/>
                  </a:lnTo>
                  <a:lnTo>
                    <a:pt x="2284" y="1457"/>
                  </a:lnTo>
                  <a:lnTo>
                    <a:pt x="2276" y="1451"/>
                  </a:lnTo>
                  <a:close/>
                  <a:moveTo>
                    <a:pt x="2276" y="1451"/>
                  </a:moveTo>
                  <a:lnTo>
                    <a:pt x="2289" y="1426"/>
                  </a:lnTo>
                  <a:lnTo>
                    <a:pt x="2307" y="1437"/>
                  </a:lnTo>
                  <a:lnTo>
                    <a:pt x="2293" y="1462"/>
                  </a:lnTo>
                  <a:lnTo>
                    <a:pt x="2276" y="1451"/>
                  </a:lnTo>
                  <a:close/>
                  <a:moveTo>
                    <a:pt x="2309" y="1433"/>
                  </a:moveTo>
                  <a:lnTo>
                    <a:pt x="2309" y="1435"/>
                  </a:lnTo>
                  <a:lnTo>
                    <a:pt x="2307" y="1437"/>
                  </a:lnTo>
                  <a:lnTo>
                    <a:pt x="2298" y="1432"/>
                  </a:lnTo>
                  <a:lnTo>
                    <a:pt x="2309" y="1433"/>
                  </a:lnTo>
                  <a:close/>
                  <a:moveTo>
                    <a:pt x="2288" y="1430"/>
                  </a:moveTo>
                  <a:lnTo>
                    <a:pt x="2292" y="1403"/>
                  </a:lnTo>
                  <a:lnTo>
                    <a:pt x="2311" y="1405"/>
                  </a:lnTo>
                  <a:lnTo>
                    <a:pt x="2309" y="1433"/>
                  </a:lnTo>
                  <a:lnTo>
                    <a:pt x="2288" y="1430"/>
                  </a:lnTo>
                  <a:close/>
                  <a:moveTo>
                    <a:pt x="2311" y="1405"/>
                  </a:moveTo>
                  <a:lnTo>
                    <a:pt x="2311" y="1407"/>
                  </a:lnTo>
                  <a:lnTo>
                    <a:pt x="2311" y="1405"/>
                  </a:lnTo>
                  <a:lnTo>
                    <a:pt x="2302" y="1404"/>
                  </a:lnTo>
                  <a:lnTo>
                    <a:pt x="2311" y="1405"/>
                  </a:lnTo>
                  <a:close/>
                  <a:moveTo>
                    <a:pt x="2292" y="1403"/>
                  </a:moveTo>
                  <a:lnTo>
                    <a:pt x="2294" y="1371"/>
                  </a:lnTo>
                  <a:lnTo>
                    <a:pt x="2315" y="1374"/>
                  </a:lnTo>
                  <a:lnTo>
                    <a:pt x="2311" y="1405"/>
                  </a:lnTo>
                  <a:lnTo>
                    <a:pt x="2292" y="1403"/>
                  </a:lnTo>
                  <a:close/>
                  <a:moveTo>
                    <a:pt x="2315" y="1371"/>
                  </a:moveTo>
                  <a:lnTo>
                    <a:pt x="2315" y="1372"/>
                  </a:lnTo>
                  <a:lnTo>
                    <a:pt x="2315" y="1374"/>
                  </a:lnTo>
                  <a:lnTo>
                    <a:pt x="2305" y="1372"/>
                  </a:lnTo>
                  <a:lnTo>
                    <a:pt x="2315" y="1371"/>
                  </a:lnTo>
                  <a:close/>
                  <a:moveTo>
                    <a:pt x="2294" y="1374"/>
                  </a:moveTo>
                  <a:lnTo>
                    <a:pt x="2292" y="1340"/>
                  </a:lnTo>
                  <a:lnTo>
                    <a:pt x="2311" y="1337"/>
                  </a:lnTo>
                  <a:lnTo>
                    <a:pt x="2315" y="1371"/>
                  </a:lnTo>
                  <a:lnTo>
                    <a:pt x="2294" y="1374"/>
                  </a:lnTo>
                  <a:close/>
                  <a:moveTo>
                    <a:pt x="2311" y="1334"/>
                  </a:moveTo>
                  <a:lnTo>
                    <a:pt x="2311" y="1336"/>
                  </a:lnTo>
                  <a:lnTo>
                    <a:pt x="2311" y="1337"/>
                  </a:lnTo>
                  <a:lnTo>
                    <a:pt x="2302" y="1338"/>
                  </a:lnTo>
                  <a:lnTo>
                    <a:pt x="2311" y="1334"/>
                  </a:lnTo>
                  <a:close/>
                  <a:moveTo>
                    <a:pt x="2292" y="1342"/>
                  </a:moveTo>
                  <a:lnTo>
                    <a:pt x="2278" y="1311"/>
                  </a:lnTo>
                  <a:lnTo>
                    <a:pt x="2297" y="1303"/>
                  </a:lnTo>
                  <a:lnTo>
                    <a:pt x="2311" y="1334"/>
                  </a:lnTo>
                  <a:lnTo>
                    <a:pt x="2292" y="1342"/>
                  </a:lnTo>
                  <a:close/>
                  <a:moveTo>
                    <a:pt x="2297" y="1302"/>
                  </a:moveTo>
                  <a:lnTo>
                    <a:pt x="2297" y="1302"/>
                  </a:lnTo>
                  <a:lnTo>
                    <a:pt x="2297" y="1303"/>
                  </a:lnTo>
                  <a:lnTo>
                    <a:pt x="2288" y="1307"/>
                  </a:lnTo>
                  <a:lnTo>
                    <a:pt x="2297" y="1302"/>
                  </a:lnTo>
                  <a:close/>
                  <a:moveTo>
                    <a:pt x="2280" y="1313"/>
                  </a:moveTo>
                  <a:lnTo>
                    <a:pt x="2255" y="1278"/>
                  </a:lnTo>
                  <a:lnTo>
                    <a:pt x="2272" y="1266"/>
                  </a:lnTo>
                  <a:lnTo>
                    <a:pt x="2297" y="1302"/>
                  </a:lnTo>
                  <a:lnTo>
                    <a:pt x="2280" y="1313"/>
                  </a:lnTo>
                  <a:close/>
                  <a:moveTo>
                    <a:pt x="2272" y="1266"/>
                  </a:moveTo>
                  <a:lnTo>
                    <a:pt x="2272" y="1266"/>
                  </a:lnTo>
                  <a:lnTo>
                    <a:pt x="2264" y="1273"/>
                  </a:lnTo>
                  <a:lnTo>
                    <a:pt x="2272" y="1266"/>
                  </a:lnTo>
                  <a:close/>
                  <a:moveTo>
                    <a:pt x="2255" y="1279"/>
                  </a:moveTo>
                  <a:lnTo>
                    <a:pt x="2227" y="1244"/>
                  </a:lnTo>
                  <a:lnTo>
                    <a:pt x="2244" y="1231"/>
                  </a:lnTo>
                  <a:lnTo>
                    <a:pt x="2272" y="1266"/>
                  </a:lnTo>
                  <a:lnTo>
                    <a:pt x="2255" y="1279"/>
                  </a:lnTo>
                  <a:close/>
                  <a:moveTo>
                    <a:pt x="2227" y="1244"/>
                  </a:moveTo>
                  <a:lnTo>
                    <a:pt x="2200" y="1210"/>
                  </a:lnTo>
                  <a:lnTo>
                    <a:pt x="2217" y="1196"/>
                  </a:lnTo>
                  <a:lnTo>
                    <a:pt x="2244" y="1231"/>
                  </a:lnTo>
                  <a:lnTo>
                    <a:pt x="2227" y="1244"/>
                  </a:lnTo>
                  <a:close/>
                  <a:moveTo>
                    <a:pt x="2200" y="1210"/>
                  </a:moveTo>
                  <a:lnTo>
                    <a:pt x="2200" y="1210"/>
                  </a:lnTo>
                  <a:lnTo>
                    <a:pt x="2208" y="1203"/>
                  </a:lnTo>
                  <a:lnTo>
                    <a:pt x="2200" y="1210"/>
                  </a:lnTo>
                  <a:close/>
                  <a:moveTo>
                    <a:pt x="2200" y="1210"/>
                  </a:moveTo>
                  <a:lnTo>
                    <a:pt x="2175" y="1174"/>
                  </a:lnTo>
                  <a:lnTo>
                    <a:pt x="2192" y="1162"/>
                  </a:lnTo>
                  <a:lnTo>
                    <a:pt x="2217" y="1196"/>
                  </a:lnTo>
                  <a:lnTo>
                    <a:pt x="2200" y="1210"/>
                  </a:lnTo>
                  <a:close/>
                  <a:moveTo>
                    <a:pt x="2175" y="1174"/>
                  </a:moveTo>
                  <a:lnTo>
                    <a:pt x="2175" y="1174"/>
                  </a:lnTo>
                  <a:lnTo>
                    <a:pt x="2175" y="1173"/>
                  </a:lnTo>
                  <a:lnTo>
                    <a:pt x="2184" y="1169"/>
                  </a:lnTo>
                  <a:lnTo>
                    <a:pt x="2175" y="1174"/>
                  </a:lnTo>
                  <a:close/>
                  <a:moveTo>
                    <a:pt x="2175" y="1173"/>
                  </a:moveTo>
                  <a:lnTo>
                    <a:pt x="2158" y="1135"/>
                  </a:lnTo>
                  <a:lnTo>
                    <a:pt x="2176" y="1126"/>
                  </a:lnTo>
                  <a:lnTo>
                    <a:pt x="2193" y="1164"/>
                  </a:lnTo>
                  <a:lnTo>
                    <a:pt x="2175" y="1173"/>
                  </a:lnTo>
                  <a:close/>
                  <a:moveTo>
                    <a:pt x="2158" y="1135"/>
                  </a:moveTo>
                  <a:lnTo>
                    <a:pt x="2156" y="1133"/>
                  </a:lnTo>
                  <a:lnTo>
                    <a:pt x="2156" y="1131"/>
                  </a:lnTo>
                  <a:lnTo>
                    <a:pt x="2167" y="1131"/>
                  </a:lnTo>
                  <a:lnTo>
                    <a:pt x="2158" y="1135"/>
                  </a:lnTo>
                  <a:close/>
                  <a:moveTo>
                    <a:pt x="2156" y="1131"/>
                  </a:moveTo>
                  <a:lnTo>
                    <a:pt x="2152" y="1093"/>
                  </a:lnTo>
                  <a:lnTo>
                    <a:pt x="2173" y="1091"/>
                  </a:lnTo>
                  <a:lnTo>
                    <a:pt x="2177" y="1129"/>
                  </a:lnTo>
                  <a:lnTo>
                    <a:pt x="2156" y="1131"/>
                  </a:lnTo>
                  <a:close/>
                  <a:moveTo>
                    <a:pt x="2152" y="1093"/>
                  </a:moveTo>
                  <a:lnTo>
                    <a:pt x="2152" y="1091"/>
                  </a:lnTo>
                  <a:lnTo>
                    <a:pt x="2152" y="1090"/>
                  </a:lnTo>
                  <a:lnTo>
                    <a:pt x="2163" y="1093"/>
                  </a:lnTo>
                  <a:lnTo>
                    <a:pt x="2152" y="1093"/>
                  </a:lnTo>
                  <a:close/>
                  <a:moveTo>
                    <a:pt x="2152" y="1090"/>
                  </a:moveTo>
                  <a:lnTo>
                    <a:pt x="2160" y="1049"/>
                  </a:lnTo>
                  <a:lnTo>
                    <a:pt x="2180" y="1052"/>
                  </a:lnTo>
                  <a:lnTo>
                    <a:pt x="2173" y="1094"/>
                  </a:lnTo>
                  <a:lnTo>
                    <a:pt x="2152" y="1090"/>
                  </a:lnTo>
                  <a:close/>
                  <a:moveTo>
                    <a:pt x="2160" y="1049"/>
                  </a:moveTo>
                  <a:lnTo>
                    <a:pt x="2160" y="1047"/>
                  </a:lnTo>
                  <a:lnTo>
                    <a:pt x="2162" y="1045"/>
                  </a:lnTo>
                  <a:lnTo>
                    <a:pt x="2169" y="1051"/>
                  </a:lnTo>
                  <a:lnTo>
                    <a:pt x="2160" y="1049"/>
                  </a:lnTo>
                  <a:close/>
                  <a:moveTo>
                    <a:pt x="2162" y="1045"/>
                  </a:moveTo>
                  <a:lnTo>
                    <a:pt x="2189" y="999"/>
                  </a:lnTo>
                  <a:lnTo>
                    <a:pt x="2206" y="1011"/>
                  </a:lnTo>
                  <a:lnTo>
                    <a:pt x="2179" y="1056"/>
                  </a:lnTo>
                  <a:lnTo>
                    <a:pt x="2162" y="1045"/>
                  </a:lnTo>
                  <a:close/>
                  <a:moveTo>
                    <a:pt x="2189" y="999"/>
                  </a:moveTo>
                  <a:lnTo>
                    <a:pt x="2189" y="999"/>
                  </a:lnTo>
                  <a:lnTo>
                    <a:pt x="2190" y="998"/>
                  </a:lnTo>
                  <a:lnTo>
                    <a:pt x="2197" y="1006"/>
                  </a:lnTo>
                  <a:lnTo>
                    <a:pt x="2189" y="999"/>
                  </a:lnTo>
                  <a:close/>
                  <a:moveTo>
                    <a:pt x="2190" y="998"/>
                  </a:moveTo>
                  <a:lnTo>
                    <a:pt x="2232" y="956"/>
                  </a:lnTo>
                  <a:lnTo>
                    <a:pt x="2247" y="971"/>
                  </a:lnTo>
                  <a:lnTo>
                    <a:pt x="2205" y="1013"/>
                  </a:lnTo>
                  <a:lnTo>
                    <a:pt x="2190" y="998"/>
                  </a:lnTo>
                  <a:close/>
                  <a:moveTo>
                    <a:pt x="2232" y="956"/>
                  </a:moveTo>
                  <a:lnTo>
                    <a:pt x="2232" y="956"/>
                  </a:lnTo>
                  <a:lnTo>
                    <a:pt x="2239" y="964"/>
                  </a:lnTo>
                  <a:lnTo>
                    <a:pt x="2232" y="956"/>
                  </a:lnTo>
                  <a:close/>
                  <a:moveTo>
                    <a:pt x="2232" y="956"/>
                  </a:moveTo>
                  <a:lnTo>
                    <a:pt x="2277" y="918"/>
                  </a:lnTo>
                  <a:lnTo>
                    <a:pt x="2292" y="934"/>
                  </a:lnTo>
                  <a:lnTo>
                    <a:pt x="2246" y="972"/>
                  </a:lnTo>
                  <a:lnTo>
                    <a:pt x="2232" y="956"/>
                  </a:lnTo>
                  <a:close/>
                  <a:moveTo>
                    <a:pt x="2277" y="918"/>
                  </a:moveTo>
                  <a:lnTo>
                    <a:pt x="2278" y="918"/>
                  </a:lnTo>
                  <a:lnTo>
                    <a:pt x="2278" y="917"/>
                  </a:lnTo>
                  <a:lnTo>
                    <a:pt x="2284" y="926"/>
                  </a:lnTo>
                  <a:lnTo>
                    <a:pt x="2277" y="918"/>
                  </a:lnTo>
                  <a:close/>
                  <a:moveTo>
                    <a:pt x="2278" y="917"/>
                  </a:moveTo>
                  <a:lnTo>
                    <a:pt x="2334" y="879"/>
                  </a:lnTo>
                  <a:lnTo>
                    <a:pt x="2345" y="896"/>
                  </a:lnTo>
                  <a:lnTo>
                    <a:pt x="2290" y="934"/>
                  </a:lnTo>
                  <a:lnTo>
                    <a:pt x="2278" y="917"/>
                  </a:lnTo>
                  <a:close/>
                  <a:moveTo>
                    <a:pt x="2334" y="879"/>
                  </a:moveTo>
                  <a:lnTo>
                    <a:pt x="2335" y="879"/>
                  </a:lnTo>
                  <a:lnTo>
                    <a:pt x="2340" y="888"/>
                  </a:lnTo>
                  <a:lnTo>
                    <a:pt x="2334" y="879"/>
                  </a:lnTo>
                  <a:close/>
                  <a:moveTo>
                    <a:pt x="2335" y="879"/>
                  </a:moveTo>
                  <a:lnTo>
                    <a:pt x="2390" y="847"/>
                  </a:lnTo>
                  <a:lnTo>
                    <a:pt x="2401" y="865"/>
                  </a:lnTo>
                  <a:lnTo>
                    <a:pt x="2345" y="897"/>
                  </a:lnTo>
                  <a:lnTo>
                    <a:pt x="2335" y="879"/>
                  </a:lnTo>
                  <a:close/>
                  <a:moveTo>
                    <a:pt x="2390" y="847"/>
                  </a:moveTo>
                  <a:lnTo>
                    <a:pt x="2390" y="847"/>
                  </a:lnTo>
                  <a:lnTo>
                    <a:pt x="2395" y="856"/>
                  </a:lnTo>
                  <a:lnTo>
                    <a:pt x="2390" y="847"/>
                  </a:lnTo>
                  <a:close/>
                  <a:moveTo>
                    <a:pt x="2390" y="847"/>
                  </a:moveTo>
                  <a:lnTo>
                    <a:pt x="2453" y="816"/>
                  </a:lnTo>
                  <a:lnTo>
                    <a:pt x="2462" y="834"/>
                  </a:lnTo>
                  <a:lnTo>
                    <a:pt x="2399" y="865"/>
                  </a:lnTo>
                  <a:lnTo>
                    <a:pt x="2390" y="847"/>
                  </a:lnTo>
                  <a:close/>
                  <a:moveTo>
                    <a:pt x="2453" y="816"/>
                  </a:moveTo>
                  <a:lnTo>
                    <a:pt x="2453" y="816"/>
                  </a:lnTo>
                  <a:lnTo>
                    <a:pt x="2454" y="816"/>
                  </a:lnTo>
                  <a:lnTo>
                    <a:pt x="2457" y="825"/>
                  </a:lnTo>
                  <a:lnTo>
                    <a:pt x="2453" y="816"/>
                  </a:lnTo>
                  <a:close/>
                  <a:moveTo>
                    <a:pt x="2454" y="816"/>
                  </a:moveTo>
                  <a:lnTo>
                    <a:pt x="2524" y="791"/>
                  </a:lnTo>
                  <a:lnTo>
                    <a:pt x="2531" y="810"/>
                  </a:lnTo>
                  <a:lnTo>
                    <a:pt x="2461" y="835"/>
                  </a:lnTo>
                  <a:lnTo>
                    <a:pt x="2454" y="816"/>
                  </a:lnTo>
                  <a:close/>
                  <a:moveTo>
                    <a:pt x="2524" y="791"/>
                  </a:moveTo>
                  <a:lnTo>
                    <a:pt x="2592" y="767"/>
                  </a:lnTo>
                  <a:lnTo>
                    <a:pt x="2600" y="787"/>
                  </a:lnTo>
                  <a:lnTo>
                    <a:pt x="2531" y="810"/>
                  </a:lnTo>
                  <a:lnTo>
                    <a:pt x="2524" y="791"/>
                  </a:lnTo>
                  <a:close/>
                  <a:moveTo>
                    <a:pt x="2592" y="767"/>
                  </a:moveTo>
                  <a:lnTo>
                    <a:pt x="2594" y="767"/>
                  </a:lnTo>
                  <a:lnTo>
                    <a:pt x="2596" y="776"/>
                  </a:lnTo>
                  <a:lnTo>
                    <a:pt x="2592" y="767"/>
                  </a:lnTo>
                  <a:close/>
                  <a:moveTo>
                    <a:pt x="2594" y="767"/>
                  </a:moveTo>
                  <a:lnTo>
                    <a:pt x="2670" y="746"/>
                  </a:lnTo>
                  <a:lnTo>
                    <a:pt x="2675" y="766"/>
                  </a:lnTo>
                  <a:lnTo>
                    <a:pt x="2599" y="787"/>
                  </a:lnTo>
                  <a:lnTo>
                    <a:pt x="2594" y="767"/>
                  </a:lnTo>
                  <a:close/>
                  <a:moveTo>
                    <a:pt x="2670" y="746"/>
                  </a:moveTo>
                  <a:lnTo>
                    <a:pt x="2670" y="746"/>
                  </a:lnTo>
                  <a:lnTo>
                    <a:pt x="2673" y="756"/>
                  </a:lnTo>
                  <a:lnTo>
                    <a:pt x="2670" y="746"/>
                  </a:lnTo>
                  <a:close/>
                  <a:moveTo>
                    <a:pt x="2670" y="746"/>
                  </a:moveTo>
                  <a:lnTo>
                    <a:pt x="2750" y="729"/>
                  </a:lnTo>
                  <a:lnTo>
                    <a:pt x="2754" y="749"/>
                  </a:lnTo>
                  <a:lnTo>
                    <a:pt x="2675" y="766"/>
                  </a:lnTo>
                  <a:lnTo>
                    <a:pt x="2670" y="746"/>
                  </a:lnTo>
                  <a:close/>
                  <a:moveTo>
                    <a:pt x="2750" y="729"/>
                  </a:moveTo>
                  <a:lnTo>
                    <a:pt x="2750" y="729"/>
                  </a:lnTo>
                  <a:lnTo>
                    <a:pt x="2753" y="738"/>
                  </a:lnTo>
                  <a:lnTo>
                    <a:pt x="2750" y="729"/>
                  </a:lnTo>
                  <a:close/>
                  <a:moveTo>
                    <a:pt x="2750" y="729"/>
                  </a:moveTo>
                  <a:lnTo>
                    <a:pt x="2830" y="714"/>
                  </a:lnTo>
                  <a:lnTo>
                    <a:pt x="2834" y="735"/>
                  </a:lnTo>
                  <a:lnTo>
                    <a:pt x="2754" y="749"/>
                  </a:lnTo>
                  <a:lnTo>
                    <a:pt x="2750" y="729"/>
                  </a:lnTo>
                  <a:close/>
                  <a:moveTo>
                    <a:pt x="2834" y="735"/>
                  </a:moveTo>
                  <a:lnTo>
                    <a:pt x="2834" y="735"/>
                  </a:lnTo>
                  <a:lnTo>
                    <a:pt x="2831" y="725"/>
                  </a:lnTo>
                  <a:lnTo>
                    <a:pt x="2834" y="735"/>
                  </a:lnTo>
                  <a:close/>
                  <a:moveTo>
                    <a:pt x="2830" y="714"/>
                  </a:moveTo>
                  <a:lnTo>
                    <a:pt x="2902" y="697"/>
                  </a:lnTo>
                  <a:lnTo>
                    <a:pt x="2908" y="717"/>
                  </a:lnTo>
                  <a:lnTo>
                    <a:pt x="2834" y="735"/>
                  </a:lnTo>
                  <a:lnTo>
                    <a:pt x="2830" y="714"/>
                  </a:lnTo>
                  <a:close/>
                  <a:moveTo>
                    <a:pt x="2909" y="717"/>
                  </a:moveTo>
                  <a:lnTo>
                    <a:pt x="2908" y="717"/>
                  </a:lnTo>
                  <a:lnTo>
                    <a:pt x="2905" y="708"/>
                  </a:lnTo>
                  <a:lnTo>
                    <a:pt x="2909" y="717"/>
                  </a:lnTo>
                  <a:close/>
                  <a:moveTo>
                    <a:pt x="2900" y="697"/>
                  </a:moveTo>
                  <a:lnTo>
                    <a:pt x="2952" y="674"/>
                  </a:lnTo>
                  <a:lnTo>
                    <a:pt x="2961" y="692"/>
                  </a:lnTo>
                  <a:lnTo>
                    <a:pt x="2909" y="717"/>
                  </a:lnTo>
                  <a:lnTo>
                    <a:pt x="2900" y="697"/>
                  </a:lnTo>
                  <a:close/>
                  <a:moveTo>
                    <a:pt x="2963" y="692"/>
                  </a:moveTo>
                  <a:lnTo>
                    <a:pt x="2961" y="692"/>
                  </a:lnTo>
                  <a:lnTo>
                    <a:pt x="2956" y="683"/>
                  </a:lnTo>
                  <a:lnTo>
                    <a:pt x="2963" y="692"/>
                  </a:lnTo>
                  <a:close/>
                  <a:moveTo>
                    <a:pt x="2951" y="675"/>
                  </a:moveTo>
                  <a:lnTo>
                    <a:pt x="2989" y="647"/>
                  </a:lnTo>
                  <a:lnTo>
                    <a:pt x="3001" y="663"/>
                  </a:lnTo>
                  <a:lnTo>
                    <a:pt x="2963" y="692"/>
                  </a:lnTo>
                  <a:lnTo>
                    <a:pt x="2951" y="675"/>
                  </a:lnTo>
                  <a:close/>
                  <a:moveTo>
                    <a:pt x="3004" y="661"/>
                  </a:moveTo>
                  <a:lnTo>
                    <a:pt x="3002" y="663"/>
                  </a:lnTo>
                  <a:lnTo>
                    <a:pt x="3001" y="663"/>
                  </a:lnTo>
                  <a:lnTo>
                    <a:pt x="2994" y="655"/>
                  </a:lnTo>
                  <a:lnTo>
                    <a:pt x="3004" y="661"/>
                  </a:lnTo>
                  <a:close/>
                  <a:moveTo>
                    <a:pt x="2986" y="650"/>
                  </a:moveTo>
                  <a:lnTo>
                    <a:pt x="3007" y="619"/>
                  </a:lnTo>
                  <a:lnTo>
                    <a:pt x="3025" y="630"/>
                  </a:lnTo>
                  <a:lnTo>
                    <a:pt x="3004" y="661"/>
                  </a:lnTo>
                  <a:lnTo>
                    <a:pt x="2986" y="650"/>
                  </a:lnTo>
                  <a:close/>
                  <a:moveTo>
                    <a:pt x="3026" y="628"/>
                  </a:moveTo>
                  <a:lnTo>
                    <a:pt x="3025" y="629"/>
                  </a:lnTo>
                  <a:lnTo>
                    <a:pt x="3025" y="630"/>
                  </a:lnTo>
                  <a:lnTo>
                    <a:pt x="3015" y="624"/>
                  </a:lnTo>
                  <a:lnTo>
                    <a:pt x="3026" y="628"/>
                  </a:lnTo>
                  <a:close/>
                  <a:moveTo>
                    <a:pt x="3006" y="620"/>
                  </a:moveTo>
                  <a:lnTo>
                    <a:pt x="3019" y="586"/>
                  </a:lnTo>
                  <a:lnTo>
                    <a:pt x="3039" y="594"/>
                  </a:lnTo>
                  <a:lnTo>
                    <a:pt x="3026" y="628"/>
                  </a:lnTo>
                  <a:lnTo>
                    <a:pt x="3006" y="620"/>
                  </a:lnTo>
                  <a:close/>
                  <a:moveTo>
                    <a:pt x="3040" y="590"/>
                  </a:moveTo>
                  <a:lnTo>
                    <a:pt x="3040" y="591"/>
                  </a:lnTo>
                  <a:lnTo>
                    <a:pt x="3039" y="594"/>
                  </a:lnTo>
                  <a:lnTo>
                    <a:pt x="3030" y="590"/>
                  </a:lnTo>
                  <a:lnTo>
                    <a:pt x="3040" y="590"/>
                  </a:lnTo>
                  <a:close/>
                  <a:moveTo>
                    <a:pt x="3019" y="590"/>
                  </a:moveTo>
                  <a:lnTo>
                    <a:pt x="3019" y="558"/>
                  </a:lnTo>
                  <a:lnTo>
                    <a:pt x="3040" y="558"/>
                  </a:lnTo>
                  <a:lnTo>
                    <a:pt x="3040" y="590"/>
                  </a:lnTo>
                  <a:lnTo>
                    <a:pt x="3019" y="590"/>
                  </a:lnTo>
                  <a:close/>
                  <a:moveTo>
                    <a:pt x="3040" y="557"/>
                  </a:moveTo>
                  <a:lnTo>
                    <a:pt x="3040" y="558"/>
                  </a:lnTo>
                  <a:lnTo>
                    <a:pt x="3030" y="558"/>
                  </a:lnTo>
                  <a:lnTo>
                    <a:pt x="3040" y="557"/>
                  </a:lnTo>
                  <a:close/>
                  <a:moveTo>
                    <a:pt x="3019" y="559"/>
                  </a:moveTo>
                  <a:lnTo>
                    <a:pt x="3015" y="525"/>
                  </a:lnTo>
                  <a:lnTo>
                    <a:pt x="3036" y="523"/>
                  </a:lnTo>
                  <a:lnTo>
                    <a:pt x="3040" y="557"/>
                  </a:lnTo>
                  <a:lnTo>
                    <a:pt x="3019" y="559"/>
                  </a:lnTo>
                  <a:close/>
                  <a:moveTo>
                    <a:pt x="3036" y="521"/>
                  </a:moveTo>
                  <a:lnTo>
                    <a:pt x="3036" y="523"/>
                  </a:lnTo>
                  <a:lnTo>
                    <a:pt x="3026" y="524"/>
                  </a:lnTo>
                  <a:lnTo>
                    <a:pt x="3036" y="521"/>
                  </a:lnTo>
                  <a:close/>
                  <a:moveTo>
                    <a:pt x="3015" y="525"/>
                  </a:moveTo>
                  <a:lnTo>
                    <a:pt x="3009" y="495"/>
                  </a:lnTo>
                  <a:lnTo>
                    <a:pt x="3030" y="490"/>
                  </a:lnTo>
                  <a:lnTo>
                    <a:pt x="3036" y="521"/>
                  </a:lnTo>
                  <a:lnTo>
                    <a:pt x="3015" y="525"/>
                  </a:lnTo>
                  <a:close/>
                  <a:moveTo>
                    <a:pt x="3030" y="490"/>
                  </a:moveTo>
                  <a:lnTo>
                    <a:pt x="3028" y="489"/>
                  </a:lnTo>
                  <a:lnTo>
                    <a:pt x="3030" y="490"/>
                  </a:lnTo>
                  <a:lnTo>
                    <a:pt x="3019" y="492"/>
                  </a:lnTo>
                  <a:lnTo>
                    <a:pt x="3030" y="490"/>
                  </a:lnTo>
                  <a:close/>
                  <a:moveTo>
                    <a:pt x="3009" y="495"/>
                  </a:moveTo>
                  <a:lnTo>
                    <a:pt x="3002" y="468"/>
                  </a:lnTo>
                  <a:lnTo>
                    <a:pt x="3022" y="462"/>
                  </a:lnTo>
                  <a:lnTo>
                    <a:pt x="3030" y="490"/>
                  </a:lnTo>
                  <a:lnTo>
                    <a:pt x="3009" y="495"/>
                  </a:lnTo>
                  <a:close/>
                  <a:moveTo>
                    <a:pt x="3002" y="468"/>
                  </a:moveTo>
                  <a:lnTo>
                    <a:pt x="2996" y="440"/>
                  </a:lnTo>
                  <a:lnTo>
                    <a:pt x="3015" y="435"/>
                  </a:lnTo>
                  <a:lnTo>
                    <a:pt x="3022" y="462"/>
                  </a:lnTo>
                  <a:lnTo>
                    <a:pt x="3002" y="468"/>
                  </a:lnTo>
                  <a:close/>
                  <a:moveTo>
                    <a:pt x="3014" y="431"/>
                  </a:moveTo>
                  <a:lnTo>
                    <a:pt x="3015" y="433"/>
                  </a:lnTo>
                  <a:lnTo>
                    <a:pt x="3015" y="435"/>
                  </a:lnTo>
                  <a:lnTo>
                    <a:pt x="3005" y="437"/>
                  </a:lnTo>
                  <a:lnTo>
                    <a:pt x="3014" y="431"/>
                  </a:lnTo>
                  <a:close/>
                  <a:moveTo>
                    <a:pt x="2997" y="443"/>
                  </a:moveTo>
                  <a:lnTo>
                    <a:pt x="2982" y="422"/>
                  </a:lnTo>
                  <a:lnTo>
                    <a:pt x="3000" y="411"/>
                  </a:lnTo>
                  <a:lnTo>
                    <a:pt x="3014" y="431"/>
                  </a:lnTo>
                  <a:lnTo>
                    <a:pt x="2997" y="443"/>
                  </a:lnTo>
                  <a:close/>
                  <a:moveTo>
                    <a:pt x="2998" y="408"/>
                  </a:moveTo>
                  <a:lnTo>
                    <a:pt x="3000" y="410"/>
                  </a:lnTo>
                  <a:lnTo>
                    <a:pt x="3000" y="411"/>
                  </a:lnTo>
                  <a:lnTo>
                    <a:pt x="2992" y="416"/>
                  </a:lnTo>
                  <a:lnTo>
                    <a:pt x="2998" y="408"/>
                  </a:lnTo>
                  <a:close/>
                  <a:moveTo>
                    <a:pt x="2985" y="424"/>
                  </a:moveTo>
                  <a:lnTo>
                    <a:pt x="2964" y="407"/>
                  </a:lnTo>
                  <a:lnTo>
                    <a:pt x="2977" y="391"/>
                  </a:lnTo>
                  <a:lnTo>
                    <a:pt x="2998" y="408"/>
                  </a:lnTo>
                  <a:lnTo>
                    <a:pt x="2985" y="424"/>
                  </a:lnTo>
                  <a:close/>
                  <a:moveTo>
                    <a:pt x="2975" y="390"/>
                  </a:moveTo>
                  <a:lnTo>
                    <a:pt x="2976" y="390"/>
                  </a:lnTo>
                  <a:lnTo>
                    <a:pt x="2977" y="391"/>
                  </a:lnTo>
                  <a:lnTo>
                    <a:pt x="2971" y="399"/>
                  </a:lnTo>
                  <a:lnTo>
                    <a:pt x="2975" y="390"/>
                  </a:lnTo>
                  <a:close/>
                  <a:moveTo>
                    <a:pt x="2965" y="408"/>
                  </a:moveTo>
                  <a:lnTo>
                    <a:pt x="2931" y="391"/>
                  </a:lnTo>
                  <a:lnTo>
                    <a:pt x="2940" y="373"/>
                  </a:lnTo>
                  <a:lnTo>
                    <a:pt x="2975" y="390"/>
                  </a:lnTo>
                  <a:lnTo>
                    <a:pt x="2965" y="408"/>
                  </a:lnTo>
                  <a:close/>
                  <a:moveTo>
                    <a:pt x="2939" y="372"/>
                  </a:moveTo>
                  <a:lnTo>
                    <a:pt x="2940" y="372"/>
                  </a:lnTo>
                  <a:lnTo>
                    <a:pt x="2940" y="373"/>
                  </a:lnTo>
                  <a:lnTo>
                    <a:pt x="2937" y="382"/>
                  </a:lnTo>
                  <a:lnTo>
                    <a:pt x="2939" y="372"/>
                  </a:lnTo>
                  <a:close/>
                  <a:moveTo>
                    <a:pt x="2933" y="391"/>
                  </a:moveTo>
                  <a:lnTo>
                    <a:pt x="2891" y="378"/>
                  </a:lnTo>
                  <a:lnTo>
                    <a:pt x="2897" y="358"/>
                  </a:lnTo>
                  <a:lnTo>
                    <a:pt x="2939" y="372"/>
                  </a:lnTo>
                  <a:lnTo>
                    <a:pt x="2933" y="391"/>
                  </a:lnTo>
                  <a:close/>
                  <a:moveTo>
                    <a:pt x="2896" y="357"/>
                  </a:moveTo>
                  <a:lnTo>
                    <a:pt x="2897" y="357"/>
                  </a:lnTo>
                  <a:lnTo>
                    <a:pt x="2897" y="358"/>
                  </a:lnTo>
                  <a:lnTo>
                    <a:pt x="2894" y="368"/>
                  </a:lnTo>
                  <a:lnTo>
                    <a:pt x="2896" y="357"/>
                  </a:lnTo>
                  <a:close/>
                  <a:moveTo>
                    <a:pt x="2892" y="378"/>
                  </a:moveTo>
                  <a:lnTo>
                    <a:pt x="2843" y="368"/>
                  </a:lnTo>
                  <a:lnTo>
                    <a:pt x="2849" y="347"/>
                  </a:lnTo>
                  <a:lnTo>
                    <a:pt x="2896" y="357"/>
                  </a:lnTo>
                  <a:lnTo>
                    <a:pt x="2892" y="378"/>
                  </a:lnTo>
                  <a:close/>
                  <a:moveTo>
                    <a:pt x="2846" y="347"/>
                  </a:moveTo>
                  <a:lnTo>
                    <a:pt x="2847" y="347"/>
                  </a:lnTo>
                  <a:lnTo>
                    <a:pt x="2849" y="347"/>
                  </a:lnTo>
                  <a:lnTo>
                    <a:pt x="2846" y="357"/>
                  </a:lnTo>
                  <a:lnTo>
                    <a:pt x="2846" y="347"/>
                  </a:lnTo>
                  <a:close/>
                  <a:moveTo>
                    <a:pt x="2845" y="368"/>
                  </a:moveTo>
                  <a:lnTo>
                    <a:pt x="2789" y="364"/>
                  </a:lnTo>
                  <a:lnTo>
                    <a:pt x="2791" y="344"/>
                  </a:lnTo>
                  <a:lnTo>
                    <a:pt x="2846" y="347"/>
                  </a:lnTo>
                  <a:lnTo>
                    <a:pt x="2845" y="368"/>
                  </a:lnTo>
                  <a:close/>
                  <a:moveTo>
                    <a:pt x="2791" y="344"/>
                  </a:moveTo>
                  <a:lnTo>
                    <a:pt x="2791" y="344"/>
                  </a:lnTo>
                  <a:lnTo>
                    <a:pt x="2791" y="353"/>
                  </a:lnTo>
                  <a:lnTo>
                    <a:pt x="2791" y="344"/>
                  </a:lnTo>
                  <a:close/>
                  <a:moveTo>
                    <a:pt x="2791" y="364"/>
                  </a:moveTo>
                  <a:lnTo>
                    <a:pt x="2734" y="364"/>
                  </a:lnTo>
                  <a:lnTo>
                    <a:pt x="2734" y="344"/>
                  </a:lnTo>
                  <a:lnTo>
                    <a:pt x="2791" y="344"/>
                  </a:lnTo>
                  <a:lnTo>
                    <a:pt x="2791" y="364"/>
                  </a:lnTo>
                  <a:close/>
                  <a:moveTo>
                    <a:pt x="2734" y="364"/>
                  </a:moveTo>
                  <a:lnTo>
                    <a:pt x="2676" y="364"/>
                  </a:lnTo>
                  <a:lnTo>
                    <a:pt x="2676" y="344"/>
                  </a:lnTo>
                  <a:lnTo>
                    <a:pt x="2734" y="344"/>
                  </a:lnTo>
                  <a:lnTo>
                    <a:pt x="2734" y="364"/>
                  </a:lnTo>
                  <a:close/>
                  <a:moveTo>
                    <a:pt x="2674" y="344"/>
                  </a:moveTo>
                  <a:lnTo>
                    <a:pt x="2675" y="344"/>
                  </a:lnTo>
                  <a:lnTo>
                    <a:pt x="2676" y="344"/>
                  </a:lnTo>
                  <a:lnTo>
                    <a:pt x="2676" y="353"/>
                  </a:lnTo>
                  <a:lnTo>
                    <a:pt x="2674" y="344"/>
                  </a:lnTo>
                  <a:close/>
                  <a:moveTo>
                    <a:pt x="2678" y="364"/>
                  </a:moveTo>
                  <a:lnTo>
                    <a:pt x="2619" y="374"/>
                  </a:lnTo>
                  <a:lnTo>
                    <a:pt x="2615" y="355"/>
                  </a:lnTo>
                  <a:lnTo>
                    <a:pt x="2674" y="344"/>
                  </a:lnTo>
                  <a:lnTo>
                    <a:pt x="2678" y="364"/>
                  </a:lnTo>
                  <a:close/>
                  <a:moveTo>
                    <a:pt x="2615" y="355"/>
                  </a:moveTo>
                  <a:lnTo>
                    <a:pt x="2615" y="355"/>
                  </a:lnTo>
                  <a:lnTo>
                    <a:pt x="2617" y="364"/>
                  </a:lnTo>
                  <a:lnTo>
                    <a:pt x="2615" y="355"/>
                  </a:lnTo>
                  <a:close/>
                  <a:moveTo>
                    <a:pt x="2620" y="374"/>
                  </a:moveTo>
                  <a:lnTo>
                    <a:pt x="2563" y="389"/>
                  </a:lnTo>
                  <a:lnTo>
                    <a:pt x="2560" y="368"/>
                  </a:lnTo>
                  <a:lnTo>
                    <a:pt x="2615" y="355"/>
                  </a:lnTo>
                  <a:lnTo>
                    <a:pt x="2620" y="374"/>
                  </a:lnTo>
                  <a:close/>
                  <a:moveTo>
                    <a:pt x="2558" y="368"/>
                  </a:moveTo>
                  <a:lnTo>
                    <a:pt x="2558" y="368"/>
                  </a:lnTo>
                  <a:lnTo>
                    <a:pt x="2560" y="368"/>
                  </a:lnTo>
                  <a:lnTo>
                    <a:pt x="2562" y="378"/>
                  </a:lnTo>
                  <a:lnTo>
                    <a:pt x="2558" y="368"/>
                  </a:lnTo>
                  <a:close/>
                  <a:moveTo>
                    <a:pt x="2565" y="387"/>
                  </a:moveTo>
                  <a:lnTo>
                    <a:pt x="2503" y="408"/>
                  </a:lnTo>
                  <a:lnTo>
                    <a:pt x="2496" y="389"/>
                  </a:lnTo>
                  <a:lnTo>
                    <a:pt x="2558" y="368"/>
                  </a:lnTo>
                  <a:lnTo>
                    <a:pt x="2565" y="387"/>
                  </a:lnTo>
                  <a:close/>
                  <a:moveTo>
                    <a:pt x="2495" y="389"/>
                  </a:moveTo>
                  <a:lnTo>
                    <a:pt x="2495" y="389"/>
                  </a:lnTo>
                  <a:lnTo>
                    <a:pt x="2496" y="389"/>
                  </a:lnTo>
                  <a:lnTo>
                    <a:pt x="2499" y="399"/>
                  </a:lnTo>
                  <a:lnTo>
                    <a:pt x="2495" y="389"/>
                  </a:lnTo>
                  <a:close/>
                  <a:moveTo>
                    <a:pt x="2503" y="408"/>
                  </a:moveTo>
                  <a:lnTo>
                    <a:pt x="2427" y="440"/>
                  </a:lnTo>
                  <a:lnTo>
                    <a:pt x="2419" y="420"/>
                  </a:lnTo>
                  <a:lnTo>
                    <a:pt x="2495" y="389"/>
                  </a:lnTo>
                  <a:lnTo>
                    <a:pt x="2503" y="408"/>
                  </a:lnTo>
                  <a:close/>
                  <a:moveTo>
                    <a:pt x="2419" y="420"/>
                  </a:moveTo>
                  <a:lnTo>
                    <a:pt x="2419" y="420"/>
                  </a:lnTo>
                  <a:lnTo>
                    <a:pt x="2423" y="431"/>
                  </a:lnTo>
                  <a:lnTo>
                    <a:pt x="2419" y="420"/>
                  </a:lnTo>
                  <a:close/>
                  <a:moveTo>
                    <a:pt x="2427" y="440"/>
                  </a:moveTo>
                  <a:lnTo>
                    <a:pt x="2340" y="478"/>
                  </a:lnTo>
                  <a:lnTo>
                    <a:pt x="2332" y="458"/>
                  </a:lnTo>
                  <a:lnTo>
                    <a:pt x="2419" y="420"/>
                  </a:lnTo>
                  <a:lnTo>
                    <a:pt x="2427" y="440"/>
                  </a:lnTo>
                  <a:close/>
                  <a:moveTo>
                    <a:pt x="2332" y="458"/>
                  </a:moveTo>
                  <a:lnTo>
                    <a:pt x="2332" y="458"/>
                  </a:lnTo>
                  <a:lnTo>
                    <a:pt x="2336" y="469"/>
                  </a:lnTo>
                  <a:lnTo>
                    <a:pt x="2332" y="458"/>
                  </a:lnTo>
                  <a:close/>
                  <a:moveTo>
                    <a:pt x="2340" y="478"/>
                  </a:moveTo>
                  <a:lnTo>
                    <a:pt x="2251" y="519"/>
                  </a:lnTo>
                  <a:lnTo>
                    <a:pt x="2242" y="500"/>
                  </a:lnTo>
                  <a:lnTo>
                    <a:pt x="2332" y="458"/>
                  </a:lnTo>
                  <a:lnTo>
                    <a:pt x="2340" y="478"/>
                  </a:lnTo>
                  <a:close/>
                  <a:moveTo>
                    <a:pt x="2251" y="519"/>
                  </a:moveTo>
                  <a:lnTo>
                    <a:pt x="2250" y="520"/>
                  </a:lnTo>
                  <a:lnTo>
                    <a:pt x="2251" y="519"/>
                  </a:lnTo>
                  <a:lnTo>
                    <a:pt x="2246" y="510"/>
                  </a:lnTo>
                  <a:lnTo>
                    <a:pt x="2251" y="519"/>
                  </a:lnTo>
                  <a:close/>
                  <a:moveTo>
                    <a:pt x="2251" y="519"/>
                  </a:moveTo>
                  <a:lnTo>
                    <a:pt x="2156" y="561"/>
                  </a:lnTo>
                  <a:lnTo>
                    <a:pt x="2148" y="542"/>
                  </a:lnTo>
                  <a:lnTo>
                    <a:pt x="2242" y="500"/>
                  </a:lnTo>
                  <a:lnTo>
                    <a:pt x="2251" y="519"/>
                  </a:lnTo>
                  <a:close/>
                  <a:moveTo>
                    <a:pt x="2148" y="542"/>
                  </a:moveTo>
                  <a:lnTo>
                    <a:pt x="2148" y="542"/>
                  </a:lnTo>
                  <a:lnTo>
                    <a:pt x="2152" y="552"/>
                  </a:lnTo>
                  <a:lnTo>
                    <a:pt x="2148" y="542"/>
                  </a:lnTo>
                  <a:close/>
                  <a:moveTo>
                    <a:pt x="2158" y="561"/>
                  </a:moveTo>
                  <a:lnTo>
                    <a:pt x="2063" y="605"/>
                  </a:lnTo>
                  <a:lnTo>
                    <a:pt x="2054" y="587"/>
                  </a:lnTo>
                  <a:lnTo>
                    <a:pt x="2148" y="542"/>
                  </a:lnTo>
                  <a:lnTo>
                    <a:pt x="2158" y="561"/>
                  </a:lnTo>
                  <a:close/>
                  <a:moveTo>
                    <a:pt x="2063" y="605"/>
                  </a:moveTo>
                  <a:lnTo>
                    <a:pt x="2051" y="612"/>
                  </a:lnTo>
                  <a:lnTo>
                    <a:pt x="2063" y="605"/>
                  </a:lnTo>
                  <a:lnTo>
                    <a:pt x="2059" y="596"/>
                  </a:lnTo>
                  <a:lnTo>
                    <a:pt x="2063" y="605"/>
                  </a:lnTo>
                  <a:close/>
                  <a:moveTo>
                    <a:pt x="2063" y="605"/>
                  </a:moveTo>
                  <a:lnTo>
                    <a:pt x="1976" y="647"/>
                  </a:lnTo>
                  <a:lnTo>
                    <a:pt x="1968" y="629"/>
                  </a:lnTo>
                  <a:lnTo>
                    <a:pt x="2055" y="587"/>
                  </a:lnTo>
                  <a:lnTo>
                    <a:pt x="2063" y="605"/>
                  </a:lnTo>
                  <a:close/>
                  <a:moveTo>
                    <a:pt x="1976" y="647"/>
                  </a:moveTo>
                  <a:lnTo>
                    <a:pt x="1978" y="647"/>
                  </a:lnTo>
                  <a:lnTo>
                    <a:pt x="1976" y="647"/>
                  </a:lnTo>
                  <a:lnTo>
                    <a:pt x="1972" y="638"/>
                  </a:lnTo>
                  <a:lnTo>
                    <a:pt x="1976" y="647"/>
                  </a:lnTo>
                  <a:close/>
                  <a:moveTo>
                    <a:pt x="1976" y="647"/>
                  </a:moveTo>
                  <a:lnTo>
                    <a:pt x="1900" y="682"/>
                  </a:lnTo>
                  <a:lnTo>
                    <a:pt x="1892" y="663"/>
                  </a:lnTo>
                  <a:lnTo>
                    <a:pt x="1968" y="629"/>
                  </a:lnTo>
                  <a:lnTo>
                    <a:pt x="1976" y="647"/>
                  </a:lnTo>
                  <a:close/>
                  <a:moveTo>
                    <a:pt x="1891" y="663"/>
                  </a:moveTo>
                  <a:lnTo>
                    <a:pt x="1891" y="663"/>
                  </a:lnTo>
                  <a:lnTo>
                    <a:pt x="1892" y="663"/>
                  </a:lnTo>
                  <a:lnTo>
                    <a:pt x="1896" y="672"/>
                  </a:lnTo>
                  <a:lnTo>
                    <a:pt x="1891" y="663"/>
                  </a:lnTo>
                  <a:close/>
                  <a:moveTo>
                    <a:pt x="1901" y="682"/>
                  </a:moveTo>
                  <a:lnTo>
                    <a:pt x="1842" y="713"/>
                  </a:lnTo>
                  <a:lnTo>
                    <a:pt x="1832" y="695"/>
                  </a:lnTo>
                  <a:lnTo>
                    <a:pt x="1891" y="663"/>
                  </a:lnTo>
                  <a:lnTo>
                    <a:pt x="1901" y="682"/>
                  </a:lnTo>
                  <a:close/>
                  <a:moveTo>
                    <a:pt x="1842" y="713"/>
                  </a:moveTo>
                  <a:lnTo>
                    <a:pt x="1841" y="713"/>
                  </a:lnTo>
                  <a:lnTo>
                    <a:pt x="1837" y="704"/>
                  </a:lnTo>
                  <a:lnTo>
                    <a:pt x="1842" y="713"/>
                  </a:lnTo>
                  <a:close/>
                  <a:moveTo>
                    <a:pt x="1841" y="713"/>
                  </a:moveTo>
                  <a:lnTo>
                    <a:pt x="1796" y="734"/>
                  </a:lnTo>
                  <a:lnTo>
                    <a:pt x="1787" y="716"/>
                  </a:lnTo>
                  <a:lnTo>
                    <a:pt x="1833" y="695"/>
                  </a:lnTo>
                  <a:lnTo>
                    <a:pt x="1841" y="713"/>
                  </a:lnTo>
                  <a:close/>
                  <a:moveTo>
                    <a:pt x="1796" y="734"/>
                  </a:moveTo>
                  <a:lnTo>
                    <a:pt x="1796" y="734"/>
                  </a:lnTo>
                  <a:lnTo>
                    <a:pt x="1792" y="725"/>
                  </a:lnTo>
                  <a:lnTo>
                    <a:pt x="1796" y="734"/>
                  </a:lnTo>
                  <a:close/>
                  <a:moveTo>
                    <a:pt x="1796" y="734"/>
                  </a:moveTo>
                  <a:lnTo>
                    <a:pt x="1761" y="749"/>
                  </a:lnTo>
                  <a:lnTo>
                    <a:pt x="1753" y="729"/>
                  </a:lnTo>
                  <a:lnTo>
                    <a:pt x="1789" y="716"/>
                  </a:lnTo>
                  <a:lnTo>
                    <a:pt x="1796" y="734"/>
                  </a:lnTo>
                  <a:close/>
                  <a:moveTo>
                    <a:pt x="1761" y="749"/>
                  </a:moveTo>
                  <a:lnTo>
                    <a:pt x="1760" y="749"/>
                  </a:lnTo>
                  <a:lnTo>
                    <a:pt x="1757" y="738"/>
                  </a:lnTo>
                  <a:lnTo>
                    <a:pt x="1761" y="749"/>
                  </a:lnTo>
                  <a:close/>
                  <a:moveTo>
                    <a:pt x="1760" y="749"/>
                  </a:moveTo>
                  <a:lnTo>
                    <a:pt x="1718" y="755"/>
                  </a:lnTo>
                  <a:lnTo>
                    <a:pt x="1714" y="735"/>
                  </a:lnTo>
                  <a:lnTo>
                    <a:pt x="1756" y="729"/>
                  </a:lnTo>
                  <a:lnTo>
                    <a:pt x="1760" y="749"/>
                  </a:lnTo>
                  <a:close/>
                  <a:moveTo>
                    <a:pt x="1718" y="755"/>
                  </a:moveTo>
                  <a:lnTo>
                    <a:pt x="1718" y="755"/>
                  </a:lnTo>
                  <a:lnTo>
                    <a:pt x="1716" y="756"/>
                  </a:lnTo>
                  <a:lnTo>
                    <a:pt x="1716" y="746"/>
                  </a:lnTo>
                  <a:lnTo>
                    <a:pt x="1718" y="755"/>
                  </a:lnTo>
                  <a:close/>
                  <a:moveTo>
                    <a:pt x="1716" y="756"/>
                  </a:moveTo>
                  <a:lnTo>
                    <a:pt x="1678" y="759"/>
                  </a:lnTo>
                  <a:lnTo>
                    <a:pt x="1677" y="738"/>
                  </a:lnTo>
                  <a:lnTo>
                    <a:pt x="1715" y="735"/>
                  </a:lnTo>
                  <a:lnTo>
                    <a:pt x="1716" y="756"/>
                  </a:lnTo>
                  <a:close/>
                  <a:moveTo>
                    <a:pt x="1678" y="759"/>
                  </a:moveTo>
                  <a:lnTo>
                    <a:pt x="1678" y="759"/>
                  </a:lnTo>
                  <a:lnTo>
                    <a:pt x="1678" y="749"/>
                  </a:lnTo>
                  <a:lnTo>
                    <a:pt x="1678" y="759"/>
                  </a:lnTo>
                  <a:close/>
                  <a:moveTo>
                    <a:pt x="1678" y="759"/>
                  </a:moveTo>
                  <a:lnTo>
                    <a:pt x="1640" y="759"/>
                  </a:lnTo>
                  <a:lnTo>
                    <a:pt x="1640" y="738"/>
                  </a:lnTo>
                  <a:lnTo>
                    <a:pt x="1678" y="738"/>
                  </a:lnTo>
                  <a:lnTo>
                    <a:pt x="1678" y="759"/>
                  </a:lnTo>
                  <a:close/>
                  <a:moveTo>
                    <a:pt x="1640" y="759"/>
                  </a:moveTo>
                  <a:lnTo>
                    <a:pt x="1640" y="759"/>
                  </a:lnTo>
                  <a:lnTo>
                    <a:pt x="1639" y="759"/>
                  </a:lnTo>
                  <a:lnTo>
                    <a:pt x="1640" y="749"/>
                  </a:lnTo>
                  <a:lnTo>
                    <a:pt x="1640" y="759"/>
                  </a:lnTo>
                  <a:close/>
                  <a:moveTo>
                    <a:pt x="1639" y="759"/>
                  </a:moveTo>
                  <a:lnTo>
                    <a:pt x="1601" y="756"/>
                  </a:lnTo>
                  <a:lnTo>
                    <a:pt x="1602" y="735"/>
                  </a:lnTo>
                  <a:lnTo>
                    <a:pt x="1640" y="738"/>
                  </a:lnTo>
                  <a:lnTo>
                    <a:pt x="1639" y="759"/>
                  </a:lnTo>
                  <a:close/>
                  <a:moveTo>
                    <a:pt x="1601" y="756"/>
                  </a:moveTo>
                  <a:lnTo>
                    <a:pt x="1599" y="755"/>
                  </a:lnTo>
                  <a:lnTo>
                    <a:pt x="1602" y="746"/>
                  </a:lnTo>
                  <a:lnTo>
                    <a:pt x="1601" y="756"/>
                  </a:lnTo>
                  <a:close/>
                  <a:moveTo>
                    <a:pt x="1599" y="755"/>
                  </a:moveTo>
                  <a:lnTo>
                    <a:pt x="1565" y="749"/>
                  </a:lnTo>
                  <a:lnTo>
                    <a:pt x="1569" y="729"/>
                  </a:lnTo>
                  <a:lnTo>
                    <a:pt x="1603" y="735"/>
                  </a:lnTo>
                  <a:lnTo>
                    <a:pt x="1599" y="755"/>
                  </a:lnTo>
                  <a:close/>
                  <a:moveTo>
                    <a:pt x="1565" y="749"/>
                  </a:moveTo>
                  <a:lnTo>
                    <a:pt x="1564" y="749"/>
                  </a:lnTo>
                  <a:lnTo>
                    <a:pt x="1567" y="738"/>
                  </a:lnTo>
                  <a:lnTo>
                    <a:pt x="1565" y="749"/>
                  </a:lnTo>
                  <a:close/>
                  <a:moveTo>
                    <a:pt x="1564" y="749"/>
                  </a:moveTo>
                  <a:lnTo>
                    <a:pt x="1532" y="738"/>
                  </a:lnTo>
                  <a:lnTo>
                    <a:pt x="1539" y="718"/>
                  </a:lnTo>
                  <a:lnTo>
                    <a:pt x="1570" y="729"/>
                  </a:lnTo>
                  <a:lnTo>
                    <a:pt x="1564" y="749"/>
                  </a:lnTo>
                  <a:close/>
                  <a:moveTo>
                    <a:pt x="1532" y="738"/>
                  </a:moveTo>
                  <a:lnTo>
                    <a:pt x="1531" y="738"/>
                  </a:lnTo>
                  <a:lnTo>
                    <a:pt x="1530" y="737"/>
                  </a:lnTo>
                  <a:lnTo>
                    <a:pt x="1535" y="728"/>
                  </a:lnTo>
                  <a:lnTo>
                    <a:pt x="1532" y="738"/>
                  </a:lnTo>
                  <a:close/>
                  <a:moveTo>
                    <a:pt x="1530" y="737"/>
                  </a:moveTo>
                  <a:lnTo>
                    <a:pt x="1505" y="720"/>
                  </a:lnTo>
                  <a:lnTo>
                    <a:pt x="1518" y="703"/>
                  </a:lnTo>
                  <a:lnTo>
                    <a:pt x="1542" y="720"/>
                  </a:lnTo>
                  <a:lnTo>
                    <a:pt x="1530" y="737"/>
                  </a:lnTo>
                  <a:close/>
                  <a:moveTo>
                    <a:pt x="1505" y="720"/>
                  </a:moveTo>
                  <a:lnTo>
                    <a:pt x="1503" y="718"/>
                  </a:lnTo>
                  <a:lnTo>
                    <a:pt x="1502" y="717"/>
                  </a:lnTo>
                  <a:lnTo>
                    <a:pt x="1511" y="710"/>
                  </a:lnTo>
                  <a:lnTo>
                    <a:pt x="1505" y="720"/>
                  </a:lnTo>
                  <a:close/>
                  <a:moveTo>
                    <a:pt x="1502" y="717"/>
                  </a:moveTo>
                  <a:lnTo>
                    <a:pt x="1489" y="696"/>
                  </a:lnTo>
                  <a:lnTo>
                    <a:pt x="1506" y="684"/>
                  </a:lnTo>
                  <a:lnTo>
                    <a:pt x="1521" y="705"/>
                  </a:lnTo>
                  <a:lnTo>
                    <a:pt x="1502" y="717"/>
                  </a:lnTo>
                  <a:close/>
                  <a:moveTo>
                    <a:pt x="1489" y="696"/>
                  </a:moveTo>
                  <a:lnTo>
                    <a:pt x="1489" y="695"/>
                  </a:lnTo>
                  <a:lnTo>
                    <a:pt x="1488" y="695"/>
                  </a:lnTo>
                  <a:lnTo>
                    <a:pt x="1497" y="689"/>
                  </a:lnTo>
                  <a:lnTo>
                    <a:pt x="1489" y="696"/>
                  </a:lnTo>
                  <a:close/>
                  <a:moveTo>
                    <a:pt x="1488" y="695"/>
                  </a:moveTo>
                  <a:lnTo>
                    <a:pt x="1477" y="674"/>
                  </a:lnTo>
                  <a:lnTo>
                    <a:pt x="1497" y="665"/>
                  </a:lnTo>
                  <a:lnTo>
                    <a:pt x="1506" y="686"/>
                  </a:lnTo>
                  <a:lnTo>
                    <a:pt x="1488" y="695"/>
                  </a:lnTo>
                  <a:close/>
                  <a:moveTo>
                    <a:pt x="1477" y="674"/>
                  </a:moveTo>
                  <a:lnTo>
                    <a:pt x="1476" y="671"/>
                  </a:lnTo>
                  <a:lnTo>
                    <a:pt x="1477" y="668"/>
                  </a:lnTo>
                  <a:lnTo>
                    <a:pt x="1486" y="670"/>
                  </a:lnTo>
                  <a:lnTo>
                    <a:pt x="1477" y="674"/>
                  </a:lnTo>
                  <a:close/>
                  <a:moveTo>
                    <a:pt x="1477" y="668"/>
                  </a:moveTo>
                  <a:lnTo>
                    <a:pt x="1480" y="637"/>
                  </a:lnTo>
                  <a:lnTo>
                    <a:pt x="1501" y="640"/>
                  </a:lnTo>
                  <a:lnTo>
                    <a:pt x="1497" y="670"/>
                  </a:lnTo>
                  <a:lnTo>
                    <a:pt x="1477" y="668"/>
                  </a:lnTo>
                  <a:close/>
                  <a:moveTo>
                    <a:pt x="1480" y="637"/>
                  </a:moveTo>
                  <a:lnTo>
                    <a:pt x="1480" y="637"/>
                  </a:lnTo>
                  <a:lnTo>
                    <a:pt x="1490" y="638"/>
                  </a:lnTo>
                  <a:lnTo>
                    <a:pt x="1480" y="637"/>
                  </a:lnTo>
                  <a:close/>
                  <a:moveTo>
                    <a:pt x="1480" y="637"/>
                  </a:moveTo>
                  <a:lnTo>
                    <a:pt x="1488" y="591"/>
                  </a:lnTo>
                  <a:lnTo>
                    <a:pt x="1507" y="595"/>
                  </a:lnTo>
                  <a:lnTo>
                    <a:pt x="1501" y="640"/>
                  </a:lnTo>
                  <a:lnTo>
                    <a:pt x="1480" y="637"/>
                  </a:lnTo>
                  <a:close/>
                  <a:moveTo>
                    <a:pt x="1488" y="591"/>
                  </a:moveTo>
                  <a:lnTo>
                    <a:pt x="1488" y="591"/>
                  </a:lnTo>
                  <a:lnTo>
                    <a:pt x="1497" y="594"/>
                  </a:lnTo>
                  <a:lnTo>
                    <a:pt x="1488" y="591"/>
                  </a:lnTo>
                  <a:close/>
                  <a:moveTo>
                    <a:pt x="1488" y="591"/>
                  </a:moveTo>
                  <a:lnTo>
                    <a:pt x="1501" y="538"/>
                  </a:lnTo>
                  <a:lnTo>
                    <a:pt x="1522" y="544"/>
                  </a:lnTo>
                  <a:lnTo>
                    <a:pt x="1507" y="596"/>
                  </a:lnTo>
                  <a:lnTo>
                    <a:pt x="1488" y="591"/>
                  </a:lnTo>
                  <a:close/>
                  <a:moveTo>
                    <a:pt x="1522" y="544"/>
                  </a:moveTo>
                  <a:lnTo>
                    <a:pt x="1522" y="544"/>
                  </a:lnTo>
                  <a:lnTo>
                    <a:pt x="1511" y="541"/>
                  </a:lnTo>
                  <a:lnTo>
                    <a:pt x="1522" y="544"/>
                  </a:lnTo>
                  <a:close/>
                  <a:moveTo>
                    <a:pt x="1501" y="538"/>
                  </a:moveTo>
                  <a:lnTo>
                    <a:pt x="1515" y="483"/>
                  </a:lnTo>
                  <a:lnTo>
                    <a:pt x="1535" y="489"/>
                  </a:lnTo>
                  <a:lnTo>
                    <a:pt x="1522" y="544"/>
                  </a:lnTo>
                  <a:lnTo>
                    <a:pt x="1501" y="538"/>
                  </a:lnTo>
                  <a:close/>
                  <a:moveTo>
                    <a:pt x="1515" y="483"/>
                  </a:moveTo>
                  <a:lnTo>
                    <a:pt x="1515" y="482"/>
                  </a:lnTo>
                  <a:lnTo>
                    <a:pt x="1526" y="486"/>
                  </a:lnTo>
                  <a:lnTo>
                    <a:pt x="1515" y="483"/>
                  </a:lnTo>
                  <a:close/>
                  <a:moveTo>
                    <a:pt x="1515" y="482"/>
                  </a:moveTo>
                  <a:lnTo>
                    <a:pt x="1536" y="420"/>
                  </a:lnTo>
                  <a:lnTo>
                    <a:pt x="1556" y="427"/>
                  </a:lnTo>
                  <a:lnTo>
                    <a:pt x="1535" y="489"/>
                  </a:lnTo>
                  <a:lnTo>
                    <a:pt x="1515" y="482"/>
                  </a:lnTo>
                  <a:close/>
                  <a:moveTo>
                    <a:pt x="1556" y="425"/>
                  </a:moveTo>
                  <a:lnTo>
                    <a:pt x="1556" y="427"/>
                  </a:lnTo>
                  <a:lnTo>
                    <a:pt x="1546" y="423"/>
                  </a:lnTo>
                  <a:lnTo>
                    <a:pt x="1556" y="425"/>
                  </a:lnTo>
                  <a:close/>
                  <a:moveTo>
                    <a:pt x="1536" y="420"/>
                  </a:moveTo>
                  <a:lnTo>
                    <a:pt x="1553" y="361"/>
                  </a:lnTo>
                  <a:lnTo>
                    <a:pt x="1573" y="368"/>
                  </a:lnTo>
                  <a:lnTo>
                    <a:pt x="1556" y="425"/>
                  </a:lnTo>
                  <a:lnTo>
                    <a:pt x="1536" y="420"/>
                  </a:lnTo>
                  <a:close/>
                  <a:moveTo>
                    <a:pt x="1553" y="361"/>
                  </a:moveTo>
                  <a:lnTo>
                    <a:pt x="1553" y="361"/>
                  </a:lnTo>
                  <a:lnTo>
                    <a:pt x="1564" y="364"/>
                  </a:lnTo>
                  <a:lnTo>
                    <a:pt x="1553" y="361"/>
                  </a:lnTo>
                  <a:close/>
                  <a:moveTo>
                    <a:pt x="1553" y="361"/>
                  </a:moveTo>
                  <a:lnTo>
                    <a:pt x="1570" y="306"/>
                  </a:lnTo>
                  <a:lnTo>
                    <a:pt x="1590" y="313"/>
                  </a:lnTo>
                  <a:lnTo>
                    <a:pt x="1573" y="368"/>
                  </a:lnTo>
                  <a:lnTo>
                    <a:pt x="1553" y="361"/>
                  </a:lnTo>
                  <a:close/>
                  <a:moveTo>
                    <a:pt x="1590" y="311"/>
                  </a:moveTo>
                  <a:lnTo>
                    <a:pt x="1590" y="311"/>
                  </a:lnTo>
                  <a:lnTo>
                    <a:pt x="1590" y="313"/>
                  </a:lnTo>
                  <a:lnTo>
                    <a:pt x="1581" y="309"/>
                  </a:lnTo>
                  <a:lnTo>
                    <a:pt x="1590" y="311"/>
                  </a:lnTo>
                  <a:close/>
                  <a:moveTo>
                    <a:pt x="1570" y="306"/>
                  </a:moveTo>
                  <a:lnTo>
                    <a:pt x="1585" y="255"/>
                  </a:lnTo>
                  <a:lnTo>
                    <a:pt x="1605" y="260"/>
                  </a:lnTo>
                  <a:lnTo>
                    <a:pt x="1590" y="311"/>
                  </a:lnTo>
                  <a:lnTo>
                    <a:pt x="1570" y="306"/>
                  </a:lnTo>
                  <a:close/>
                  <a:moveTo>
                    <a:pt x="1605" y="259"/>
                  </a:moveTo>
                  <a:lnTo>
                    <a:pt x="1605" y="260"/>
                  </a:lnTo>
                  <a:lnTo>
                    <a:pt x="1594" y="257"/>
                  </a:lnTo>
                  <a:lnTo>
                    <a:pt x="1605" y="259"/>
                  </a:lnTo>
                  <a:close/>
                  <a:moveTo>
                    <a:pt x="1585" y="255"/>
                  </a:moveTo>
                  <a:lnTo>
                    <a:pt x="1591" y="217"/>
                  </a:lnTo>
                  <a:lnTo>
                    <a:pt x="1611" y="221"/>
                  </a:lnTo>
                  <a:lnTo>
                    <a:pt x="1605" y="259"/>
                  </a:lnTo>
                  <a:lnTo>
                    <a:pt x="1585" y="255"/>
                  </a:lnTo>
                  <a:close/>
                  <a:moveTo>
                    <a:pt x="1611" y="221"/>
                  </a:moveTo>
                  <a:lnTo>
                    <a:pt x="1611" y="219"/>
                  </a:lnTo>
                  <a:lnTo>
                    <a:pt x="1611" y="221"/>
                  </a:lnTo>
                  <a:lnTo>
                    <a:pt x="1602" y="219"/>
                  </a:lnTo>
                  <a:lnTo>
                    <a:pt x="1611" y="221"/>
                  </a:lnTo>
                  <a:close/>
                  <a:moveTo>
                    <a:pt x="1591" y="218"/>
                  </a:moveTo>
                  <a:lnTo>
                    <a:pt x="1594" y="190"/>
                  </a:lnTo>
                  <a:lnTo>
                    <a:pt x="1615" y="192"/>
                  </a:lnTo>
                  <a:lnTo>
                    <a:pt x="1611" y="221"/>
                  </a:lnTo>
                  <a:lnTo>
                    <a:pt x="1591" y="218"/>
                  </a:lnTo>
                  <a:close/>
                </a:path>
              </a:pathLst>
            </a:custGeom>
            <a:solidFill>
              <a:srgbClr val="1315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R"/>
            </a:p>
          </p:txBody>
        </p:sp>
        <p:sp>
          <p:nvSpPr>
            <p:cNvPr id="191552" name="Freeform 69"/>
            <p:cNvSpPr>
              <a:spLocks noEditPoints="1"/>
            </p:cNvSpPr>
            <p:nvPr/>
          </p:nvSpPr>
          <p:spPr bwMode="auto">
            <a:xfrm>
              <a:off x="3125" y="2198"/>
              <a:ext cx="226" cy="238"/>
            </a:xfrm>
            <a:custGeom>
              <a:avLst/>
              <a:gdLst>
                <a:gd name="T0" fmla="*/ 220 w 905"/>
                <a:gd name="T1" fmla="*/ 6 h 954"/>
                <a:gd name="T2" fmla="*/ 218 w 905"/>
                <a:gd name="T3" fmla="*/ 10 h 954"/>
                <a:gd name="T4" fmla="*/ 215 w 905"/>
                <a:gd name="T5" fmla="*/ 14 h 954"/>
                <a:gd name="T6" fmla="*/ 211 w 905"/>
                <a:gd name="T7" fmla="*/ 17 h 954"/>
                <a:gd name="T8" fmla="*/ 207 w 905"/>
                <a:gd name="T9" fmla="*/ 21 h 954"/>
                <a:gd name="T10" fmla="*/ 199 w 905"/>
                <a:gd name="T11" fmla="*/ 19 h 954"/>
                <a:gd name="T12" fmla="*/ 195 w 905"/>
                <a:gd name="T13" fmla="*/ 28 h 954"/>
                <a:gd name="T14" fmla="*/ 186 w 905"/>
                <a:gd name="T15" fmla="*/ 24 h 954"/>
                <a:gd name="T16" fmla="*/ 180 w 905"/>
                <a:gd name="T17" fmla="*/ 32 h 954"/>
                <a:gd name="T18" fmla="*/ 171 w 905"/>
                <a:gd name="T19" fmla="*/ 34 h 954"/>
                <a:gd name="T20" fmla="*/ 149 w 905"/>
                <a:gd name="T21" fmla="*/ 32 h 954"/>
                <a:gd name="T22" fmla="*/ 132 w 905"/>
                <a:gd name="T23" fmla="*/ 42 h 954"/>
                <a:gd name="T24" fmla="*/ 111 w 905"/>
                <a:gd name="T25" fmla="*/ 42 h 954"/>
                <a:gd name="T26" fmla="*/ 94 w 905"/>
                <a:gd name="T27" fmla="*/ 48 h 954"/>
                <a:gd name="T28" fmla="*/ 76 w 905"/>
                <a:gd name="T29" fmla="*/ 55 h 954"/>
                <a:gd name="T30" fmla="*/ 60 w 905"/>
                <a:gd name="T31" fmla="*/ 62 h 954"/>
                <a:gd name="T32" fmla="*/ 45 w 905"/>
                <a:gd name="T33" fmla="*/ 71 h 954"/>
                <a:gd name="T34" fmla="*/ 32 w 905"/>
                <a:gd name="T35" fmla="*/ 79 h 954"/>
                <a:gd name="T36" fmla="*/ 21 w 905"/>
                <a:gd name="T37" fmla="*/ 89 h 954"/>
                <a:gd name="T38" fmla="*/ 10 w 905"/>
                <a:gd name="T39" fmla="*/ 101 h 954"/>
                <a:gd name="T40" fmla="*/ 3 w 905"/>
                <a:gd name="T41" fmla="*/ 112 h 954"/>
                <a:gd name="T42" fmla="*/ 0 w 905"/>
                <a:gd name="T43" fmla="*/ 123 h 954"/>
                <a:gd name="T44" fmla="*/ 2 w 905"/>
                <a:gd name="T45" fmla="*/ 134 h 954"/>
                <a:gd name="T46" fmla="*/ 7 w 905"/>
                <a:gd name="T47" fmla="*/ 143 h 954"/>
                <a:gd name="T48" fmla="*/ 13 w 905"/>
                <a:gd name="T49" fmla="*/ 153 h 954"/>
                <a:gd name="T50" fmla="*/ 20 w 905"/>
                <a:gd name="T51" fmla="*/ 162 h 954"/>
                <a:gd name="T52" fmla="*/ 31 w 905"/>
                <a:gd name="T53" fmla="*/ 166 h 954"/>
                <a:gd name="T54" fmla="*/ 36 w 905"/>
                <a:gd name="T55" fmla="*/ 175 h 954"/>
                <a:gd name="T56" fmla="*/ 40 w 905"/>
                <a:gd name="T57" fmla="*/ 184 h 954"/>
                <a:gd name="T58" fmla="*/ 36 w 905"/>
                <a:gd name="T59" fmla="*/ 193 h 954"/>
                <a:gd name="T60" fmla="*/ 38 w 905"/>
                <a:gd name="T61" fmla="*/ 204 h 954"/>
                <a:gd name="T62" fmla="*/ 44 w 905"/>
                <a:gd name="T63" fmla="*/ 203 h 954"/>
                <a:gd name="T64" fmla="*/ 39 w 905"/>
                <a:gd name="T65" fmla="*/ 207 h 954"/>
                <a:gd name="T66" fmla="*/ 45 w 905"/>
                <a:gd name="T67" fmla="*/ 208 h 954"/>
                <a:gd name="T68" fmla="*/ 40 w 905"/>
                <a:gd name="T69" fmla="*/ 211 h 954"/>
                <a:gd name="T70" fmla="*/ 46 w 905"/>
                <a:gd name="T71" fmla="*/ 212 h 954"/>
                <a:gd name="T72" fmla="*/ 46 w 905"/>
                <a:gd name="T73" fmla="*/ 215 h 954"/>
                <a:gd name="T74" fmla="*/ 46 w 905"/>
                <a:gd name="T75" fmla="*/ 218 h 954"/>
                <a:gd name="T76" fmla="*/ 47 w 905"/>
                <a:gd name="T77" fmla="*/ 222 h 954"/>
                <a:gd name="T78" fmla="*/ 47 w 905"/>
                <a:gd name="T79" fmla="*/ 224 h 954"/>
                <a:gd name="T80" fmla="*/ 48 w 905"/>
                <a:gd name="T81" fmla="*/ 229 h 954"/>
                <a:gd name="T82" fmla="*/ 43 w 905"/>
                <a:gd name="T83" fmla="*/ 229 h 954"/>
                <a:gd name="T84" fmla="*/ 53 w 905"/>
                <a:gd name="T85" fmla="*/ 221 h 954"/>
                <a:gd name="T86" fmla="*/ 65 w 905"/>
                <a:gd name="T87" fmla="*/ 214 h 954"/>
                <a:gd name="T88" fmla="*/ 89 w 905"/>
                <a:gd name="T89" fmla="*/ 202 h 954"/>
                <a:gd name="T90" fmla="*/ 103 w 905"/>
                <a:gd name="T91" fmla="*/ 197 h 954"/>
                <a:gd name="T92" fmla="*/ 117 w 905"/>
                <a:gd name="T93" fmla="*/ 192 h 954"/>
                <a:gd name="T94" fmla="*/ 132 w 905"/>
                <a:gd name="T95" fmla="*/ 188 h 954"/>
                <a:gd name="T96" fmla="*/ 148 w 905"/>
                <a:gd name="T97" fmla="*/ 184 h 954"/>
                <a:gd name="T98" fmla="*/ 163 w 905"/>
                <a:gd name="T99" fmla="*/ 181 h 954"/>
                <a:gd name="T100" fmla="*/ 180 w 905"/>
                <a:gd name="T101" fmla="*/ 178 h 954"/>
                <a:gd name="T102" fmla="*/ 192 w 905"/>
                <a:gd name="T103" fmla="*/ 175 h 954"/>
                <a:gd name="T104" fmla="*/ 201 w 905"/>
                <a:gd name="T105" fmla="*/ 169 h 954"/>
                <a:gd name="T106" fmla="*/ 208 w 905"/>
                <a:gd name="T107" fmla="*/ 161 h 954"/>
                <a:gd name="T108" fmla="*/ 213 w 905"/>
                <a:gd name="T109" fmla="*/ 152 h 954"/>
                <a:gd name="T110" fmla="*/ 218 w 905"/>
                <a:gd name="T111" fmla="*/ 142 h 954"/>
                <a:gd name="T112" fmla="*/ 219 w 905"/>
                <a:gd name="T113" fmla="*/ 133 h 954"/>
                <a:gd name="T114" fmla="*/ 220 w 905"/>
                <a:gd name="T115" fmla="*/ 123 h 954"/>
                <a:gd name="T116" fmla="*/ 221 w 905"/>
                <a:gd name="T117" fmla="*/ 117 h 954"/>
                <a:gd name="T118" fmla="*/ 226 w 905"/>
                <a:gd name="T119" fmla="*/ 110 h 954"/>
                <a:gd name="T120" fmla="*/ 220 w 905"/>
                <a:gd name="T121" fmla="*/ 102 h 954"/>
                <a:gd name="T122" fmla="*/ 216 w 905"/>
                <a:gd name="T123" fmla="*/ 9 h 954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905"/>
                <a:gd name="T187" fmla="*/ 0 h 954"/>
                <a:gd name="T188" fmla="*/ 905 w 905"/>
                <a:gd name="T189" fmla="*/ 954 h 954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905" h="954">
                  <a:moveTo>
                    <a:pt x="887" y="8"/>
                  </a:moveTo>
                  <a:lnTo>
                    <a:pt x="880" y="25"/>
                  </a:lnTo>
                  <a:lnTo>
                    <a:pt x="861" y="17"/>
                  </a:lnTo>
                  <a:lnTo>
                    <a:pt x="867" y="0"/>
                  </a:lnTo>
                  <a:lnTo>
                    <a:pt x="887" y="8"/>
                  </a:lnTo>
                  <a:close/>
                  <a:moveTo>
                    <a:pt x="880" y="25"/>
                  </a:moveTo>
                  <a:lnTo>
                    <a:pt x="880" y="25"/>
                  </a:lnTo>
                  <a:lnTo>
                    <a:pt x="880" y="26"/>
                  </a:lnTo>
                  <a:lnTo>
                    <a:pt x="870" y="21"/>
                  </a:lnTo>
                  <a:lnTo>
                    <a:pt x="880" y="25"/>
                  </a:lnTo>
                  <a:close/>
                  <a:moveTo>
                    <a:pt x="880" y="26"/>
                  </a:moveTo>
                  <a:lnTo>
                    <a:pt x="873" y="40"/>
                  </a:lnTo>
                  <a:lnTo>
                    <a:pt x="854" y="30"/>
                  </a:lnTo>
                  <a:lnTo>
                    <a:pt x="861" y="17"/>
                  </a:lnTo>
                  <a:lnTo>
                    <a:pt x="880" y="26"/>
                  </a:lnTo>
                  <a:close/>
                  <a:moveTo>
                    <a:pt x="873" y="40"/>
                  </a:moveTo>
                  <a:lnTo>
                    <a:pt x="873" y="41"/>
                  </a:lnTo>
                  <a:lnTo>
                    <a:pt x="863" y="36"/>
                  </a:lnTo>
                  <a:lnTo>
                    <a:pt x="873" y="40"/>
                  </a:lnTo>
                  <a:close/>
                  <a:moveTo>
                    <a:pt x="873" y="41"/>
                  </a:moveTo>
                  <a:lnTo>
                    <a:pt x="862" y="55"/>
                  </a:lnTo>
                  <a:lnTo>
                    <a:pt x="845" y="42"/>
                  </a:lnTo>
                  <a:lnTo>
                    <a:pt x="855" y="29"/>
                  </a:lnTo>
                  <a:lnTo>
                    <a:pt x="873" y="41"/>
                  </a:lnTo>
                  <a:close/>
                  <a:moveTo>
                    <a:pt x="862" y="55"/>
                  </a:moveTo>
                  <a:lnTo>
                    <a:pt x="861" y="55"/>
                  </a:lnTo>
                  <a:lnTo>
                    <a:pt x="861" y="57"/>
                  </a:lnTo>
                  <a:lnTo>
                    <a:pt x="853" y="49"/>
                  </a:lnTo>
                  <a:lnTo>
                    <a:pt x="862" y="55"/>
                  </a:lnTo>
                  <a:close/>
                  <a:moveTo>
                    <a:pt x="861" y="57"/>
                  </a:moveTo>
                  <a:lnTo>
                    <a:pt x="846" y="70"/>
                  </a:lnTo>
                  <a:lnTo>
                    <a:pt x="832" y="55"/>
                  </a:lnTo>
                  <a:lnTo>
                    <a:pt x="846" y="42"/>
                  </a:lnTo>
                  <a:lnTo>
                    <a:pt x="861" y="57"/>
                  </a:lnTo>
                  <a:close/>
                  <a:moveTo>
                    <a:pt x="846" y="70"/>
                  </a:moveTo>
                  <a:lnTo>
                    <a:pt x="846" y="71"/>
                  </a:lnTo>
                  <a:lnTo>
                    <a:pt x="840" y="63"/>
                  </a:lnTo>
                  <a:lnTo>
                    <a:pt x="846" y="70"/>
                  </a:lnTo>
                  <a:close/>
                  <a:moveTo>
                    <a:pt x="846" y="71"/>
                  </a:moveTo>
                  <a:lnTo>
                    <a:pt x="828" y="84"/>
                  </a:lnTo>
                  <a:lnTo>
                    <a:pt x="816" y="69"/>
                  </a:lnTo>
                  <a:lnTo>
                    <a:pt x="833" y="55"/>
                  </a:lnTo>
                  <a:lnTo>
                    <a:pt x="846" y="71"/>
                  </a:lnTo>
                  <a:close/>
                  <a:moveTo>
                    <a:pt x="828" y="84"/>
                  </a:moveTo>
                  <a:lnTo>
                    <a:pt x="828" y="86"/>
                  </a:lnTo>
                  <a:lnTo>
                    <a:pt x="827" y="86"/>
                  </a:lnTo>
                  <a:lnTo>
                    <a:pt x="823" y="76"/>
                  </a:lnTo>
                  <a:lnTo>
                    <a:pt x="828" y="84"/>
                  </a:lnTo>
                  <a:close/>
                  <a:moveTo>
                    <a:pt x="827" y="86"/>
                  </a:moveTo>
                  <a:lnTo>
                    <a:pt x="806" y="96"/>
                  </a:lnTo>
                  <a:lnTo>
                    <a:pt x="796" y="78"/>
                  </a:lnTo>
                  <a:lnTo>
                    <a:pt x="817" y="67"/>
                  </a:lnTo>
                  <a:lnTo>
                    <a:pt x="827" y="86"/>
                  </a:lnTo>
                  <a:close/>
                  <a:moveTo>
                    <a:pt x="796" y="78"/>
                  </a:moveTo>
                  <a:lnTo>
                    <a:pt x="796" y="78"/>
                  </a:lnTo>
                  <a:lnTo>
                    <a:pt x="802" y="87"/>
                  </a:lnTo>
                  <a:lnTo>
                    <a:pt x="796" y="78"/>
                  </a:lnTo>
                  <a:close/>
                  <a:moveTo>
                    <a:pt x="807" y="96"/>
                  </a:moveTo>
                  <a:lnTo>
                    <a:pt x="782" y="111"/>
                  </a:lnTo>
                  <a:lnTo>
                    <a:pt x="771" y="92"/>
                  </a:lnTo>
                  <a:lnTo>
                    <a:pt x="796" y="78"/>
                  </a:lnTo>
                  <a:lnTo>
                    <a:pt x="807" y="96"/>
                  </a:lnTo>
                  <a:close/>
                  <a:moveTo>
                    <a:pt x="782" y="111"/>
                  </a:moveTo>
                  <a:lnTo>
                    <a:pt x="781" y="111"/>
                  </a:lnTo>
                  <a:lnTo>
                    <a:pt x="779" y="111"/>
                  </a:lnTo>
                  <a:lnTo>
                    <a:pt x="777" y="101"/>
                  </a:lnTo>
                  <a:lnTo>
                    <a:pt x="782" y="111"/>
                  </a:lnTo>
                  <a:close/>
                  <a:moveTo>
                    <a:pt x="779" y="111"/>
                  </a:moveTo>
                  <a:lnTo>
                    <a:pt x="752" y="118"/>
                  </a:lnTo>
                  <a:lnTo>
                    <a:pt x="746" y="97"/>
                  </a:lnTo>
                  <a:lnTo>
                    <a:pt x="774" y="91"/>
                  </a:lnTo>
                  <a:lnTo>
                    <a:pt x="779" y="111"/>
                  </a:lnTo>
                  <a:close/>
                  <a:moveTo>
                    <a:pt x="746" y="97"/>
                  </a:moveTo>
                  <a:lnTo>
                    <a:pt x="746" y="97"/>
                  </a:lnTo>
                  <a:lnTo>
                    <a:pt x="749" y="108"/>
                  </a:lnTo>
                  <a:lnTo>
                    <a:pt x="746" y="97"/>
                  </a:lnTo>
                  <a:close/>
                  <a:moveTo>
                    <a:pt x="753" y="118"/>
                  </a:moveTo>
                  <a:lnTo>
                    <a:pt x="721" y="128"/>
                  </a:lnTo>
                  <a:lnTo>
                    <a:pt x="715" y="108"/>
                  </a:lnTo>
                  <a:lnTo>
                    <a:pt x="746" y="97"/>
                  </a:lnTo>
                  <a:lnTo>
                    <a:pt x="753" y="118"/>
                  </a:lnTo>
                  <a:close/>
                  <a:moveTo>
                    <a:pt x="721" y="128"/>
                  </a:moveTo>
                  <a:lnTo>
                    <a:pt x="720" y="129"/>
                  </a:lnTo>
                  <a:lnTo>
                    <a:pt x="718" y="118"/>
                  </a:lnTo>
                  <a:lnTo>
                    <a:pt x="721" y="128"/>
                  </a:lnTo>
                  <a:close/>
                  <a:moveTo>
                    <a:pt x="720" y="129"/>
                  </a:moveTo>
                  <a:lnTo>
                    <a:pt x="686" y="136"/>
                  </a:lnTo>
                  <a:lnTo>
                    <a:pt x="681" y="114"/>
                  </a:lnTo>
                  <a:lnTo>
                    <a:pt x="716" y="108"/>
                  </a:lnTo>
                  <a:lnTo>
                    <a:pt x="720" y="129"/>
                  </a:lnTo>
                  <a:close/>
                  <a:moveTo>
                    <a:pt x="686" y="136"/>
                  </a:moveTo>
                  <a:lnTo>
                    <a:pt x="686" y="136"/>
                  </a:lnTo>
                  <a:lnTo>
                    <a:pt x="685" y="136"/>
                  </a:lnTo>
                  <a:lnTo>
                    <a:pt x="683" y="125"/>
                  </a:lnTo>
                  <a:lnTo>
                    <a:pt x="686" y="136"/>
                  </a:lnTo>
                  <a:close/>
                  <a:moveTo>
                    <a:pt x="685" y="136"/>
                  </a:moveTo>
                  <a:lnTo>
                    <a:pt x="602" y="150"/>
                  </a:lnTo>
                  <a:lnTo>
                    <a:pt x="598" y="129"/>
                  </a:lnTo>
                  <a:lnTo>
                    <a:pt x="682" y="114"/>
                  </a:lnTo>
                  <a:lnTo>
                    <a:pt x="685" y="136"/>
                  </a:lnTo>
                  <a:close/>
                  <a:moveTo>
                    <a:pt x="598" y="129"/>
                  </a:moveTo>
                  <a:lnTo>
                    <a:pt x="598" y="129"/>
                  </a:lnTo>
                  <a:lnTo>
                    <a:pt x="601" y="139"/>
                  </a:lnTo>
                  <a:lnTo>
                    <a:pt x="598" y="129"/>
                  </a:lnTo>
                  <a:close/>
                  <a:moveTo>
                    <a:pt x="603" y="149"/>
                  </a:moveTo>
                  <a:lnTo>
                    <a:pt x="527" y="170"/>
                  </a:lnTo>
                  <a:lnTo>
                    <a:pt x="522" y="150"/>
                  </a:lnTo>
                  <a:lnTo>
                    <a:pt x="598" y="129"/>
                  </a:lnTo>
                  <a:lnTo>
                    <a:pt x="603" y="149"/>
                  </a:lnTo>
                  <a:close/>
                  <a:moveTo>
                    <a:pt x="527" y="170"/>
                  </a:moveTo>
                  <a:lnTo>
                    <a:pt x="527" y="170"/>
                  </a:lnTo>
                  <a:lnTo>
                    <a:pt x="526" y="170"/>
                  </a:lnTo>
                  <a:lnTo>
                    <a:pt x="524" y="160"/>
                  </a:lnTo>
                  <a:lnTo>
                    <a:pt x="527" y="170"/>
                  </a:lnTo>
                  <a:close/>
                  <a:moveTo>
                    <a:pt x="526" y="170"/>
                  </a:moveTo>
                  <a:lnTo>
                    <a:pt x="450" y="187"/>
                  </a:lnTo>
                  <a:lnTo>
                    <a:pt x="446" y="167"/>
                  </a:lnTo>
                  <a:lnTo>
                    <a:pt x="522" y="150"/>
                  </a:lnTo>
                  <a:lnTo>
                    <a:pt x="526" y="170"/>
                  </a:lnTo>
                  <a:close/>
                  <a:moveTo>
                    <a:pt x="444" y="167"/>
                  </a:moveTo>
                  <a:lnTo>
                    <a:pt x="444" y="167"/>
                  </a:lnTo>
                  <a:lnTo>
                    <a:pt x="446" y="167"/>
                  </a:lnTo>
                  <a:lnTo>
                    <a:pt x="448" y="178"/>
                  </a:lnTo>
                  <a:lnTo>
                    <a:pt x="444" y="167"/>
                  </a:lnTo>
                  <a:close/>
                  <a:moveTo>
                    <a:pt x="451" y="187"/>
                  </a:moveTo>
                  <a:lnTo>
                    <a:pt x="381" y="212"/>
                  </a:lnTo>
                  <a:lnTo>
                    <a:pt x="375" y="192"/>
                  </a:lnTo>
                  <a:lnTo>
                    <a:pt x="444" y="167"/>
                  </a:lnTo>
                  <a:lnTo>
                    <a:pt x="451" y="187"/>
                  </a:lnTo>
                  <a:close/>
                  <a:moveTo>
                    <a:pt x="375" y="192"/>
                  </a:moveTo>
                  <a:lnTo>
                    <a:pt x="375" y="192"/>
                  </a:lnTo>
                  <a:lnTo>
                    <a:pt x="379" y="201"/>
                  </a:lnTo>
                  <a:lnTo>
                    <a:pt x="375" y="192"/>
                  </a:lnTo>
                  <a:close/>
                  <a:moveTo>
                    <a:pt x="383" y="212"/>
                  </a:moveTo>
                  <a:lnTo>
                    <a:pt x="313" y="239"/>
                  </a:lnTo>
                  <a:lnTo>
                    <a:pt x="305" y="220"/>
                  </a:lnTo>
                  <a:lnTo>
                    <a:pt x="375" y="192"/>
                  </a:lnTo>
                  <a:lnTo>
                    <a:pt x="383" y="212"/>
                  </a:lnTo>
                  <a:close/>
                  <a:moveTo>
                    <a:pt x="305" y="220"/>
                  </a:moveTo>
                  <a:lnTo>
                    <a:pt x="305" y="220"/>
                  </a:lnTo>
                  <a:lnTo>
                    <a:pt x="309" y="229"/>
                  </a:lnTo>
                  <a:lnTo>
                    <a:pt x="305" y="220"/>
                  </a:lnTo>
                  <a:close/>
                  <a:moveTo>
                    <a:pt x="313" y="239"/>
                  </a:moveTo>
                  <a:lnTo>
                    <a:pt x="251" y="267"/>
                  </a:lnTo>
                  <a:lnTo>
                    <a:pt x="242" y="247"/>
                  </a:lnTo>
                  <a:lnTo>
                    <a:pt x="305" y="220"/>
                  </a:lnTo>
                  <a:lnTo>
                    <a:pt x="313" y="239"/>
                  </a:lnTo>
                  <a:close/>
                  <a:moveTo>
                    <a:pt x="242" y="248"/>
                  </a:moveTo>
                  <a:lnTo>
                    <a:pt x="242" y="247"/>
                  </a:lnTo>
                  <a:lnTo>
                    <a:pt x="247" y="256"/>
                  </a:lnTo>
                  <a:lnTo>
                    <a:pt x="242" y="248"/>
                  </a:lnTo>
                  <a:close/>
                  <a:moveTo>
                    <a:pt x="251" y="266"/>
                  </a:moveTo>
                  <a:lnTo>
                    <a:pt x="193" y="301"/>
                  </a:lnTo>
                  <a:lnTo>
                    <a:pt x="183" y="283"/>
                  </a:lnTo>
                  <a:lnTo>
                    <a:pt x="242" y="248"/>
                  </a:lnTo>
                  <a:lnTo>
                    <a:pt x="251" y="266"/>
                  </a:lnTo>
                  <a:close/>
                  <a:moveTo>
                    <a:pt x="182" y="283"/>
                  </a:moveTo>
                  <a:lnTo>
                    <a:pt x="182" y="283"/>
                  </a:lnTo>
                  <a:lnTo>
                    <a:pt x="183" y="283"/>
                  </a:lnTo>
                  <a:lnTo>
                    <a:pt x="188" y="292"/>
                  </a:lnTo>
                  <a:lnTo>
                    <a:pt x="182" y="283"/>
                  </a:lnTo>
                  <a:close/>
                  <a:moveTo>
                    <a:pt x="193" y="300"/>
                  </a:moveTo>
                  <a:lnTo>
                    <a:pt x="141" y="335"/>
                  </a:lnTo>
                  <a:lnTo>
                    <a:pt x="130" y="318"/>
                  </a:lnTo>
                  <a:lnTo>
                    <a:pt x="182" y="283"/>
                  </a:lnTo>
                  <a:lnTo>
                    <a:pt x="193" y="300"/>
                  </a:lnTo>
                  <a:close/>
                  <a:moveTo>
                    <a:pt x="129" y="318"/>
                  </a:moveTo>
                  <a:lnTo>
                    <a:pt x="129" y="318"/>
                  </a:lnTo>
                  <a:lnTo>
                    <a:pt x="130" y="318"/>
                  </a:lnTo>
                  <a:lnTo>
                    <a:pt x="136" y="326"/>
                  </a:lnTo>
                  <a:lnTo>
                    <a:pt x="129" y="318"/>
                  </a:lnTo>
                  <a:close/>
                  <a:moveTo>
                    <a:pt x="142" y="334"/>
                  </a:moveTo>
                  <a:lnTo>
                    <a:pt x="98" y="372"/>
                  </a:lnTo>
                  <a:lnTo>
                    <a:pt x="84" y="356"/>
                  </a:lnTo>
                  <a:lnTo>
                    <a:pt x="129" y="318"/>
                  </a:lnTo>
                  <a:lnTo>
                    <a:pt x="142" y="334"/>
                  </a:lnTo>
                  <a:close/>
                  <a:moveTo>
                    <a:pt x="83" y="357"/>
                  </a:moveTo>
                  <a:lnTo>
                    <a:pt x="83" y="357"/>
                  </a:lnTo>
                  <a:lnTo>
                    <a:pt x="84" y="356"/>
                  </a:lnTo>
                  <a:lnTo>
                    <a:pt x="91" y="364"/>
                  </a:lnTo>
                  <a:lnTo>
                    <a:pt x="83" y="357"/>
                  </a:lnTo>
                  <a:close/>
                  <a:moveTo>
                    <a:pt x="99" y="372"/>
                  </a:moveTo>
                  <a:lnTo>
                    <a:pt x="57" y="417"/>
                  </a:lnTo>
                  <a:lnTo>
                    <a:pt x="41" y="402"/>
                  </a:lnTo>
                  <a:lnTo>
                    <a:pt x="83" y="357"/>
                  </a:lnTo>
                  <a:lnTo>
                    <a:pt x="99" y="372"/>
                  </a:lnTo>
                  <a:close/>
                  <a:moveTo>
                    <a:pt x="41" y="403"/>
                  </a:moveTo>
                  <a:lnTo>
                    <a:pt x="41" y="403"/>
                  </a:lnTo>
                  <a:lnTo>
                    <a:pt x="41" y="402"/>
                  </a:lnTo>
                  <a:lnTo>
                    <a:pt x="49" y="410"/>
                  </a:lnTo>
                  <a:lnTo>
                    <a:pt x="41" y="403"/>
                  </a:lnTo>
                  <a:close/>
                  <a:moveTo>
                    <a:pt x="58" y="415"/>
                  </a:moveTo>
                  <a:lnTo>
                    <a:pt x="31" y="457"/>
                  </a:lnTo>
                  <a:lnTo>
                    <a:pt x="12" y="445"/>
                  </a:lnTo>
                  <a:lnTo>
                    <a:pt x="41" y="403"/>
                  </a:lnTo>
                  <a:lnTo>
                    <a:pt x="58" y="415"/>
                  </a:lnTo>
                  <a:close/>
                  <a:moveTo>
                    <a:pt x="11" y="448"/>
                  </a:moveTo>
                  <a:lnTo>
                    <a:pt x="12" y="447"/>
                  </a:lnTo>
                  <a:lnTo>
                    <a:pt x="12" y="445"/>
                  </a:lnTo>
                  <a:lnTo>
                    <a:pt x="21" y="451"/>
                  </a:lnTo>
                  <a:lnTo>
                    <a:pt x="11" y="448"/>
                  </a:lnTo>
                  <a:close/>
                  <a:moveTo>
                    <a:pt x="32" y="453"/>
                  </a:moveTo>
                  <a:lnTo>
                    <a:pt x="21" y="495"/>
                  </a:lnTo>
                  <a:lnTo>
                    <a:pt x="0" y="490"/>
                  </a:lnTo>
                  <a:lnTo>
                    <a:pt x="11" y="448"/>
                  </a:lnTo>
                  <a:lnTo>
                    <a:pt x="32" y="453"/>
                  </a:lnTo>
                  <a:close/>
                  <a:moveTo>
                    <a:pt x="0" y="494"/>
                  </a:moveTo>
                  <a:lnTo>
                    <a:pt x="0" y="493"/>
                  </a:lnTo>
                  <a:lnTo>
                    <a:pt x="0" y="490"/>
                  </a:lnTo>
                  <a:lnTo>
                    <a:pt x="11" y="493"/>
                  </a:lnTo>
                  <a:lnTo>
                    <a:pt x="0" y="494"/>
                  </a:lnTo>
                  <a:close/>
                  <a:moveTo>
                    <a:pt x="21" y="491"/>
                  </a:moveTo>
                  <a:lnTo>
                    <a:pt x="28" y="532"/>
                  </a:lnTo>
                  <a:lnTo>
                    <a:pt x="8" y="536"/>
                  </a:lnTo>
                  <a:lnTo>
                    <a:pt x="0" y="494"/>
                  </a:lnTo>
                  <a:lnTo>
                    <a:pt x="21" y="491"/>
                  </a:lnTo>
                  <a:close/>
                  <a:moveTo>
                    <a:pt x="8" y="539"/>
                  </a:moveTo>
                  <a:lnTo>
                    <a:pt x="8" y="537"/>
                  </a:lnTo>
                  <a:lnTo>
                    <a:pt x="8" y="536"/>
                  </a:lnTo>
                  <a:lnTo>
                    <a:pt x="17" y="535"/>
                  </a:lnTo>
                  <a:lnTo>
                    <a:pt x="8" y="539"/>
                  </a:lnTo>
                  <a:close/>
                  <a:moveTo>
                    <a:pt x="27" y="530"/>
                  </a:moveTo>
                  <a:lnTo>
                    <a:pt x="45" y="564"/>
                  </a:lnTo>
                  <a:lnTo>
                    <a:pt x="25" y="573"/>
                  </a:lnTo>
                  <a:lnTo>
                    <a:pt x="8" y="539"/>
                  </a:lnTo>
                  <a:lnTo>
                    <a:pt x="27" y="530"/>
                  </a:lnTo>
                  <a:close/>
                  <a:moveTo>
                    <a:pt x="27" y="574"/>
                  </a:moveTo>
                  <a:lnTo>
                    <a:pt x="27" y="574"/>
                  </a:lnTo>
                  <a:lnTo>
                    <a:pt x="25" y="573"/>
                  </a:lnTo>
                  <a:lnTo>
                    <a:pt x="36" y="569"/>
                  </a:lnTo>
                  <a:lnTo>
                    <a:pt x="27" y="574"/>
                  </a:lnTo>
                  <a:close/>
                  <a:moveTo>
                    <a:pt x="44" y="564"/>
                  </a:moveTo>
                  <a:lnTo>
                    <a:pt x="69" y="602"/>
                  </a:lnTo>
                  <a:lnTo>
                    <a:pt x="50" y="612"/>
                  </a:lnTo>
                  <a:lnTo>
                    <a:pt x="27" y="574"/>
                  </a:lnTo>
                  <a:lnTo>
                    <a:pt x="44" y="564"/>
                  </a:lnTo>
                  <a:close/>
                  <a:moveTo>
                    <a:pt x="52" y="614"/>
                  </a:moveTo>
                  <a:lnTo>
                    <a:pt x="52" y="614"/>
                  </a:lnTo>
                  <a:lnTo>
                    <a:pt x="50" y="612"/>
                  </a:lnTo>
                  <a:lnTo>
                    <a:pt x="59" y="607"/>
                  </a:lnTo>
                  <a:lnTo>
                    <a:pt x="52" y="614"/>
                  </a:lnTo>
                  <a:close/>
                  <a:moveTo>
                    <a:pt x="67" y="600"/>
                  </a:moveTo>
                  <a:lnTo>
                    <a:pt x="95" y="635"/>
                  </a:lnTo>
                  <a:lnTo>
                    <a:pt x="79" y="648"/>
                  </a:lnTo>
                  <a:lnTo>
                    <a:pt x="52" y="614"/>
                  </a:lnTo>
                  <a:lnTo>
                    <a:pt x="67" y="600"/>
                  </a:lnTo>
                  <a:close/>
                  <a:moveTo>
                    <a:pt x="79" y="649"/>
                  </a:moveTo>
                  <a:lnTo>
                    <a:pt x="79" y="648"/>
                  </a:lnTo>
                  <a:lnTo>
                    <a:pt x="87" y="641"/>
                  </a:lnTo>
                  <a:lnTo>
                    <a:pt x="79" y="649"/>
                  </a:lnTo>
                  <a:close/>
                  <a:moveTo>
                    <a:pt x="95" y="635"/>
                  </a:moveTo>
                  <a:lnTo>
                    <a:pt x="123" y="666"/>
                  </a:lnTo>
                  <a:lnTo>
                    <a:pt x="107" y="679"/>
                  </a:lnTo>
                  <a:lnTo>
                    <a:pt x="79" y="649"/>
                  </a:lnTo>
                  <a:lnTo>
                    <a:pt x="95" y="635"/>
                  </a:lnTo>
                  <a:close/>
                  <a:moveTo>
                    <a:pt x="123" y="666"/>
                  </a:moveTo>
                  <a:lnTo>
                    <a:pt x="124" y="666"/>
                  </a:lnTo>
                  <a:lnTo>
                    <a:pt x="124" y="667"/>
                  </a:lnTo>
                  <a:lnTo>
                    <a:pt x="115" y="673"/>
                  </a:lnTo>
                  <a:lnTo>
                    <a:pt x="123" y="666"/>
                  </a:lnTo>
                  <a:close/>
                  <a:moveTo>
                    <a:pt x="124" y="667"/>
                  </a:moveTo>
                  <a:lnTo>
                    <a:pt x="145" y="702"/>
                  </a:lnTo>
                  <a:lnTo>
                    <a:pt x="126" y="713"/>
                  </a:lnTo>
                  <a:lnTo>
                    <a:pt x="105" y="678"/>
                  </a:lnTo>
                  <a:lnTo>
                    <a:pt x="124" y="667"/>
                  </a:lnTo>
                  <a:close/>
                  <a:moveTo>
                    <a:pt x="145" y="702"/>
                  </a:moveTo>
                  <a:lnTo>
                    <a:pt x="145" y="703"/>
                  </a:lnTo>
                  <a:lnTo>
                    <a:pt x="136" y="707"/>
                  </a:lnTo>
                  <a:lnTo>
                    <a:pt x="145" y="702"/>
                  </a:lnTo>
                  <a:close/>
                  <a:moveTo>
                    <a:pt x="145" y="703"/>
                  </a:moveTo>
                  <a:lnTo>
                    <a:pt x="162" y="737"/>
                  </a:lnTo>
                  <a:lnTo>
                    <a:pt x="144" y="746"/>
                  </a:lnTo>
                  <a:lnTo>
                    <a:pt x="126" y="712"/>
                  </a:lnTo>
                  <a:lnTo>
                    <a:pt x="145" y="703"/>
                  </a:lnTo>
                  <a:close/>
                  <a:moveTo>
                    <a:pt x="162" y="737"/>
                  </a:moveTo>
                  <a:lnTo>
                    <a:pt x="163" y="740"/>
                  </a:lnTo>
                  <a:lnTo>
                    <a:pt x="163" y="741"/>
                  </a:lnTo>
                  <a:lnTo>
                    <a:pt x="153" y="742"/>
                  </a:lnTo>
                  <a:lnTo>
                    <a:pt x="162" y="737"/>
                  </a:lnTo>
                  <a:close/>
                  <a:moveTo>
                    <a:pt x="163" y="741"/>
                  </a:moveTo>
                  <a:lnTo>
                    <a:pt x="167" y="773"/>
                  </a:lnTo>
                  <a:lnTo>
                    <a:pt x="146" y="774"/>
                  </a:lnTo>
                  <a:lnTo>
                    <a:pt x="142" y="744"/>
                  </a:lnTo>
                  <a:lnTo>
                    <a:pt x="163" y="741"/>
                  </a:lnTo>
                  <a:close/>
                  <a:moveTo>
                    <a:pt x="146" y="775"/>
                  </a:moveTo>
                  <a:lnTo>
                    <a:pt x="146" y="774"/>
                  </a:lnTo>
                  <a:lnTo>
                    <a:pt x="157" y="774"/>
                  </a:lnTo>
                  <a:lnTo>
                    <a:pt x="146" y="775"/>
                  </a:lnTo>
                  <a:close/>
                  <a:moveTo>
                    <a:pt x="167" y="771"/>
                  </a:moveTo>
                  <a:lnTo>
                    <a:pt x="174" y="809"/>
                  </a:lnTo>
                  <a:lnTo>
                    <a:pt x="153" y="813"/>
                  </a:lnTo>
                  <a:lnTo>
                    <a:pt x="146" y="775"/>
                  </a:lnTo>
                  <a:lnTo>
                    <a:pt x="167" y="771"/>
                  </a:lnTo>
                  <a:close/>
                  <a:moveTo>
                    <a:pt x="154" y="816"/>
                  </a:moveTo>
                  <a:lnTo>
                    <a:pt x="154" y="815"/>
                  </a:lnTo>
                  <a:lnTo>
                    <a:pt x="153" y="813"/>
                  </a:lnTo>
                  <a:lnTo>
                    <a:pt x="163" y="812"/>
                  </a:lnTo>
                  <a:lnTo>
                    <a:pt x="154" y="816"/>
                  </a:lnTo>
                  <a:close/>
                  <a:moveTo>
                    <a:pt x="172" y="807"/>
                  </a:moveTo>
                  <a:lnTo>
                    <a:pt x="176" y="813"/>
                  </a:lnTo>
                  <a:lnTo>
                    <a:pt x="158" y="822"/>
                  </a:lnTo>
                  <a:lnTo>
                    <a:pt x="154" y="816"/>
                  </a:lnTo>
                  <a:lnTo>
                    <a:pt x="172" y="807"/>
                  </a:lnTo>
                  <a:close/>
                  <a:moveTo>
                    <a:pt x="176" y="813"/>
                  </a:moveTo>
                  <a:lnTo>
                    <a:pt x="178" y="816"/>
                  </a:lnTo>
                  <a:lnTo>
                    <a:pt x="178" y="818"/>
                  </a:lnTo>
                  <a:lnTo>
                    <a:pt x="167" y="818"/>
                  </a:lnTo>
                  <a:lnTo>
                    <a:pt x="176" y="813"/>
                  </a:lnTo>
                  <a:close/>
                  <a:moveTo>
                    <a:pt x="178" y="818"/>
                  </a:moveTo>
                  <a:lnTo>
                    <a:pt x="178" y="825"/>
                  </a:lnTo>
                  <a:lnTo>
                    <a:pt x="157" y="825"/>
                  </a:lnTo>
                  <a:lnTo>
                    <a:pt x="157" y="818"/>
                  </a:lnTo>
                  <a:lnTo>
                    <a:pt x="178" y="818"/>
                  </a:lnTo>
                  <a:close/>
                  <a:moveTo>
                    <a:pt x="157" y="829"/>
                  </a:moveTo>
                  <a:lnTo>
                    <a:pt x="157" y="826"/>
                  </a:lnTo>
                  <a:lnTo>
                    <a:pt x="157" y="825"/>
                  </a:lnTo>
                  <a:lnTo>
                    <a:pt x="167" y="825"/>
                  </a:lnTo>
                  <a:lnTo>
                    <a:pt x="157" y="829"/>
                  </a:lnTo>
                  <a:close/>
                  <a:moveTo>
                    <a:pt x="176" y="822"/>
                  </a:moveTo>
                  <a:lnTo>
                    <a:pt x="180" y="833"/>
                  </a:lnTo>
                  <a:lnTo>
                    <a:pt x="161" y="839"/>
                  </a:lnTo>
                  <a:lnTo>
                    <a:pt x="157" y="829"/>
                  </a:lnTo>
                  <a:lnTo>
                    <a:pt x="176" y="822"/>
                  </a:lnTo>
                  <a:close/>
                  <a:moveTo>
                    <a:pt x="180" y="833"/>
                  </a:moveTo>
                  <a:lnTo>
                    <a:pt x="180" y="834"/>
                  </a:lnTo>
                  <a:lnTo>
                    <a:pt x="180" y="836"/>
                  </a:lnTo>
                  <a:lnTo>
                    <a:pt x="170" y="836"/>
                  </a:lnTo>
                  <a:lnTo>
                    <a:pt x="180" y="833"/>
                  </a:lnTo>
                  <a:close/>
                  <a:moveTo>
                    <a:pt x="180" y="836"/>
                  </a:moveTo>
                  <a:lnTo>
                    <a:pt x="180" y="842"/>
                  </a:lnTo>
                  <a:lnTo>
                    <a:pt x="161" y="842"/>
                  </a:lnTo>
                  <a:lnTo>
                    <a:pt x="161" y="836"/>
                  </a:lnTo>
                  <a:lnTo>
                    <a:pt x="180" y="836"/>
                  </a:lnTo>
                  <a:close/>
                  <a:moveTo>
                    <a:pt x="161" y="846"/>
                  </a:moveTo>
                  <a:lnTo>
                    <a:pt x="161" y="845"/>
                  </a:lnTo>
                  <a:lnTo>
                    <a:pt x="161" y="842"/>
                  </a:lnTo>
                  <a:lnTo>
                    <a:pt x="170" y="842"/>
                  </a:lnTo>
                  <a:lnTo>
                    <a:pt x="161" y="846"/>
                  </a:lnTo>
                  <a:close/>
                  <a:moveTo>
                    <a:pt x="180" y="839"/>
                  </a:moveTo>
                  <a:lnTo>
                    <a:pt x="184" y="850"/>
                  </a:lnTo>
                  <a:lnTo>
                    <a:pt x="165" y="857"/>
                  </a:lnTo>
                  <a:lnTo>
                    <a:pt x="161" y="846"/>
                  </a:lnTo>
                  <a:lnTo>
                    <a:pt x="180" y="839"/>
                  </a:lnTo>
                  <a:close/>
                  <a:moveTo>
                    <a:pt x="184" y="850"/>
                  </a:moveTo>
                  <a:lnTo>
                    <a:pt x="184" y="851"/>
                  </a:lnTo>
                  <a:lnTo>
                    <a:pt x="184" y="853"/>
                  </a:lnTo>
                  <a:lnTo>
                    <a:pt x="174" y="853"/>
                  </a:lnTo>
                  <a:lnTo>
                    <a:pt x="184" y="850"/>
                  </a:lnTo>
                  <a:close/>
                  <a:moveTo>
                    <a:pt x="184" y="853"/>
                  </a:moveTo>
                  <a:lnTo>
                    <a:pt x="184" y="863"/>
                  </a:lnTo>
                  <a:lnTo>
                    <a:pt x="163" y="863"/>
                  </a:lnTo>
                  <a:lnTo>
                    <a:pt x="163" y="853"/>
                  </a:lnTo>
                  <a:lnTo>
                    <a:pt x="184" y="853"/>
                  </a:lnTo>
                  <a:close/>
                  <a:moveTo>
                    <a:pt x="184" y="863"/>
                  </a:moveTo>
                  <a:lnTo>
                    <a:pt x="184" y="878"/>
                  </a:lnTo>
                  <a:lnTo>
                    <a:pt x="163" y="878"/>
                  </a:lnTo>
                  <a:lnTo>
                    <a:pt x="163" y="863"/>
                  </a:lnTo>
                  <a:lnTo>
                    <a:pt x="184" y="863"/>
                  </a:lnTo>
                  <a:close/>
                  <a:moveTo>
                    <a:pt x="165" y="880"/>
                  </a:moveTo>
                  <a:lnTo>
                    <a:pt x="163" y="879"/>
                  </a:lnTo>
                  <a:lnTo>
                    <a:pt x="163" y="878"/>
                  </a:lnTo>
                  <a:lnTo>
                    <a:pt x="174" y="878"/>
                  </a:lnTo>
                  <a:lnTo>
                    <a:pt x="165" y="880"/>
                  </a:lnTo>
                  <a:close/>
                  <a:moveTo>
                    <a:pt x="184" y="874"/>
                  </a:moveTo>
                  <a:lnTo>
                    <a:pt x="187" y="884"/>
                  </a:lnTo>
                  <a:lnTo>
                    <a:pt x="167" y="891"/>
                  </a:lnTo>
                  <a:lnTo>
                    <a:pt x="165" y="880"/>
                  </a:lnTo>
                  <a:lnTo>
                    <a:pt x="184" y="874"/>
                  </a:lnTo>
                  <a:close/>
                  <a:moveTo>
                    <a:pt x="187" y="884"/>
                  </a:moveTo>
                  <a:lnTo>
                    <a:pt x="188" y="885"/>
                  </a:lnTo>
                  <a:lnTo>
                    <a:pt x="188" y="888"/>
                  </a:lnTo>
                  <a:lnTo>
                    <a:pt x="178" y="888"/>
                  </a:lnTo>
                  <a:lnTo>
                    <a:pt x="187" y="884"/>
                  </a:lnTo>
                  <a:close/>
                  <a:moveTo>
                    <a:pt x="188" y="888"/>
                  </a:moveTo>
                  <a:lnTo>
                    <a:pt x="188" y="901"/>
                  </a:lnTo>
                  <a:lnTo>
                    <a:pt x="167" y="901"/>
                  </a:lnTo>
                  <a:lnTo>
                    <a:pt x="167" y="888"/>
                  </a:lnTo>
                  <a:lnTo>
                    <a:pt x="188" y="888"/>
                  </a:lnTo>
                  <a:close/>
                  <a:moveTo>
                    <a:pt x="167" y="904"/>
                  </a:moveTo>
                  <a:lnTo>
                    <a:pt x="167" y="903"/>
                  </a:lnTo>
                  <a:lnTo>
                    <a:pt x="167" y="901"/>
                  </a:lnTo>
                  <a:lnTo>
                    <a:pt x="178" y="901"/>
                  </a:lnTo>
                  <a:lnTo>
                    <a:pt x="167" y="904"/>
                  </a:lnTo>
                  <a:close/>
                  <a:moveTo>
                    <a:pt x="187" y="899"/>
                  </a:moveTo>
                  <a:lnTo>
                    <a:pt x="191" y="913"/>
                  </a:lnTo>
                  <a:lnTo>
                    <a:pt x="171" y="918"/>
                  </a:lnTo>
                  <a:lnTo>
                    <a:pt x="167" y="904"/>
                  </a:lnTo>
                  <a:lnTo>
                    <a:pt x="187" y="899"/>
                  </a:lnTo>
                  <a:close/>
                  <a:moveTo>
                    <a:pt x="191" y="913"/>
                  </a:moveTo>
                  <a:lnTo>
                    <a:pt x="192" y="916"/>
                  </a:lnTo>
                  <a:lnTo>
                    <a:pt x="191" y="918"/>
                  </a:lnTo>
                  <a:lnTo>
                    <a:pt x="180" y="916"/>
                  </a:lnTo>
                  <a:lnTo>
                    <a:pt x="191" y="913"/>
                  </a:lnTo>
                  <a:close/>
                  <a:moveTo>
                    <a:pt x="191" y="918"/>
                  </a:moveTo>
                  <a:lnTo>
                    <a:pt x="187" y="929"/>
                  </a:lnTo>
                  <a:lnTo>
                    <a:pt x="167" y="922"/>
                  </a:lnTo>
                  <a:lnTo>
                    <a:pt x="171" y="912"/>
                  </a:lnTo>
                  <a:lnTo>
                    <a:pt x="191" y="918"/>
                  </a:lnTo>
                  <a:close/>
                  <a:moveTo>
                    <a:pt x="183" y="934"/>
                  </a:moveTo>
                  <a:lnTo>
                    <a:pt x="157" y="954"/>
                  </a:lnTo>
                  <a:lnTo>
                    <a:pt x="167" y="922"/>
                  </a:lnTo>
                  <a:lnTo>
                    <a:pt x="178" y="926"/>
                  </a:lnTo>
                  <a:lnTo>
                    <a:pt x="183" y="934"/>
                  </a:lnTo>
                  <a:close/>
                  <a:moveTo>
                    <a:pt x="171" y="917"/>
                  </a:moveTo>
                  <a:lnTo>
                    <a:pt x="213" y="887"/>
                  </a:lnTo>
                  <a:lnTo>
                    <a:pt x="225" y="903"/>
                  </a:lnTo>
                  <a:lnTo>
                    <a:pt x="183" y="934"/>
                  </a:lnTo>
                  <a:lnTo>
                    <a:pt x="171" y="917"/>
                  </a:lnTo>
                  <a:close/>
                  <a:moveTo>
                    <a:pt x="213" y="887"/>
                  </a:moveTo>
                  <a:lnTo>
                    <a:pt x="213" y="885"/>
                  </a:lnTo>
                  <a:lnTo>
                    <a:pt x="218" y="895"/>
                  </a:lnTo>
                  <a:lnTo>
                    <a:pt x="213" y="887"/>
                  </a:lnTo>
                  <a:close/>
                  <a:moveTo>
                    <a:pt x="213" y="885"/>
                  </a:moveTo>
                  <a:lnTo>
                    <a:pt x="259" y="858"/>
                  </a:lnTo>
                  <a:lnTo>
                    <a:pt x="270" y="876"/>
                  </a:lnTo>
                  <a:lnTo>
                    <a:pt x="225" y="904"/>
                  </a:lnTo>
                  <a:lnTo>
                    <a:pt x="213" y="885"/>
                  </a:lnTo>
                  <a:close/>
                  <a:moveTo>
                    <a:pt x="259" y="858"/>
                  </a:moveTo>
                  <a:lnTo>
                    <a:pt x="259" y="858"/>
                  </a:lnTo>
                  <a:lnTo>
                    <a:pt x="264" y="867"/>
                  </a:lnTo>
                  <a:lnTo>
                    <a:pt x="259" y="858"/>
                  </a:lnTo>
                  <a:close/>
                  <a:moveTo>
                    <a:pt x="259" y="858"/>
                  </a:moveTo>
                  <a:lnTo>
                    <a:pt x="308" y="833"/>
                  </a:lnTo>
                  <a:lnTo>
                    <a:pt x="317" y="851"/>
                  </a:lnTo>
                  <a:lnTo>
                    <a:pt x="268" y="876"/>
                  </a:lnTo>
                  <a:lnTo>
                    <a:pt x="259" y="858"/>
                  </a:lnTo>
                  <a:close/>
                  <a:moveTo>
                    <a:pt x="308" y="833"/>
                  </a:moveTo>
                  <a:lnTo>
                    <a:pt x="356" y="809"/>
                  </a:lnTo>
                  <a:lnTo>
                    <a:pt x="366" y="828"/>
                  </a:lnTo>
                  <a:lnTo>
                    <a:pt x="317" y="851"/>
                  </a:lnTo>
                  <a:lnTo>
                    <a:pt x="308" y="833"/>
                  </a:lnTo>
                  <a:close/>
                  <a:moveTo>
                    <a:pt x="356" y="809"/>
                  </a:moveTo>
                  <a:lnTo>
                    <a:pt x="356" y="809"/>
                  </a:lnTo>
                  <a:lnTo>
                    <a:pt x="358" y="809"/>
                  </a:lnTo>
                  <a:lnTo>
                    <a:pt x="362" y="818"/>
                  </a:lnTo>
                  <a:lnTo>
                    <a:pt x="356" y="809"/>
                  </a:lnTo>
                  <a:close/>
                  <a:moveTo>
                    <a:pt x="358" y="809"/>
                  </a:moveTo>
                  <a:lnTo>
                    <a:pt x="413" y="788"/>
                  </a:lnTo>
                  <a:lnTo>
                    <a:pt x="421" y="807"/>
                  </a:lnTo>
                  <a:lnTo>
                    <a:pt x="364" y="828"/>
                  </a:lnTo>
                  <a:lnTo>
                    <a:pt x="358" y="809"/>
                  </a:lnTo>
                  <a:close/>
                  <a:moveTo>
                    <a:pt x="413" y="788"/>
                  </a:moveTo>
                  <a:lnTo>
                    <a:pt x="413" y="788"/>
                  </a:lnTo>
                  <a:lnTo>
                    <a:pt x="417" y="797"/>
                  </a:lnTo>
                  <a:lnTo>
                    <a:pt x="413" y="788"/>
                  </a:lnTo>
                  <a:close/>
                  <a:moveTo>
                    <a:pt x="413" y="788"/>
                  </a:moveTo>
                  <a:lnTo>
                    <a:pt x="469" y="770"/>
                  </a:lnTo>
                  <a:lnTo>
                    <a:pt x="475" y="790"/>
                  </a:lnTo>
                  <a:lnTo>
                    <a:pt x="419" y="808"/>
                  </a:lnTo>
                  <a:lnTo>
                    <a:pt x="413" y="788"/>
                  </a:lnTo>
                  <a:close/>
                  <a:moveTo>
                    <a:pt x="469" y="770"/>
                  </a:moveTo>
                  <a:lnTo>
                    <a:pt x="469" y="770"/>
                  </a:lnTo>
                  <a:lnTo>
                    <a:pt x="472" y="780"/>
                  </a:lnTo>
                  <a:lnTo>
                    <a:pt x="469" y="770"/>
                  </a:lnTo>
                  <a:close/>
                  <a:moveTo>
                    <a:pt x="469" y="770"/>
                  </a:moveTo>
                  <a:lnTo>
                    <a:pt x="528" y="753"/>
                  </a:lnTo>
                  <a:lnTo>
                    <a:pt x="534" y="773"/>
                  </a:lnTo>
                  <a:lnTo>
                    <a:pt x="475" y="790"/>
                  </a:lnTo>
                  <a:lnTo>
                    <a:pt x="469" y="770"/>
                  </a:lnTo>
                  <a:close/>
                  <a:moveTo>
                    <a:pt x="528" y="753"/>
                  </a:moveTo>
                  <a:lnTo>
                    <a:pt x="527" y="753"/>
                  </a:lnTo>
                  <a:lnTo>
                    <a:pt x="528" y="753"/>
                  </a:lnTo>
                  <a:lnTo>
                    <a:pt x="531" y="763"/>
                  </a:lnTo>
                  <a:lnTo>
                    <a:pt x="528" y="753"/>
                  </a:lnTo>
                  <a:close/>
                  <a:moveTo>
                    <a:pt x="528" y="753"/>
                  </a:moveTo>
                  <a:lnTo>
                    <a:pt x="590" y="736"/>
                  </a:lnTo>
                  <a:lnTo>
                    <a:pt x="595" y="755"/>
                  </a:lnTo>
                  <a:lnTo>
                    <a:pt x="534" y="773"/>
                  </a:lnTo>
                  <a:lnTo>
                    <a:pt x="528" y="753"/>
                  </a:lnTo>
                  <a:close/>
                  <a:moveTo>
                    <a:pt x="590" y="736"/>
                  </a:moveTo>
                  <a:lnTo>
                    <a:pt x="591" y="736"/>
                  </a:lnTo>
                  <a:lnTo>
                    <a:pt x="593" y="746"/>
                  </a:lnTo>
                  <a:lnTo>
                    <a:pt x="590" y="736"/>
                  </a:lnTo>
                  <a:close/>
                  <a:moveTo>
                    <a:pt x="591" y="736"/>
                  </a:moveTo>
                  <a:lnTo>
                    <a:pt x="654" y="725"/>
                  </a:lnTo>
                  <a:lnTo>
                    <a:pt x="657" y="745"/>
                  </a:lnTo>
                  <a:lnTo>
                    <a:pt x="595" y="755"/>
                  </a:lnTo>
                  <a:lnTo>
                    <a:pt x="591" y="736"/>
                  </a:lnTo>
                  <a:close/>
                  <a:moveTo>
                    <a:pt x="654" y="725"/>
                  </a:moveTo>
                  <a:lnTo>
                    <a:pt x="652" y="725"/>
                  </a:lnTo>
                  <a:lnTo>
                    <a:pt x="654" y="725"/>
                  </a:lnTo>
                  <a:lnTo>
                    <a:pt x="656" y="736"/>
                  </a:lnTo>
                  <a:lnTo>
                    <a:pt x="654" y="725"/>
                  </a:lnTo>
                  <a:close/>
                  <a:moveTo>
                    <a:pt x="654" y="725"/>
                  </a:moveTo>
                  <a:lnTo>
                    <a:pt x="720" y="715"/>
                  </a:lnTo>
                  <a:lnTo>
                    <a:pt x="723" y="734"/>
                  </a:lnTo>
                  <a:lnTo>
                    <a:pt x="657" y="745"/>
                  </a:lnTo>
                  <a:lnTo>
                    <a:pt x="654" y="725"/>
                  </a:lnTo>
                  <a:close/>
                  <a:moveTo>
                    <a:pt x="724" y="734"/>
                  </a:moveTo>
                  <a:lnTo>
                    <a:pt x="724" y="734"/>
                  </a:lnTo>
                  <a:lnTo>
                    <a:pt x="723" y="734"/>
                  </a:lnTo>
                  <a:lnTo>
                    <a:pt x="721" y="725"/>
                  </a:lnTo>
                  <a:lnTo>
                    <a:pt x="724" y="734"/>
                  </a:lnTo>
                  <a:close/>
                  <a:moveTo>
                    <a:pt x="719" y="715"/>
                  </a:moveTo>
                  <a:lnTo>
                    <a:pt x="771" y="700"/>
                  </a:lnTo>
                  <a:lnTo>
                    <a:pt x="777" y="721"/>
                  </a:lnTo>
                  <a:lnTo>
                    <a:pt x="724" y="734"/>
                  </a:lnTo>
                  <a:lnTo>
                    <a:pt x="719" y="715"/>
                  </a:lnTo>
                  <a:close/>
                  <a:moveTo>
                    <a:pt x="779" y="720"/>
                  </a:moveTo>
                  <a:lnTo>
                    <a:pt x="778" y="720"/>
                  </a:lnTo>
                  <a:lnTo>
                    <a:pt x="777" y="721"/>
                  </a:lnTo>
                  <a:lnTo>
                    <a:pt x="774" y="711"/>
                  </a:lnTo>
                  <a:lnTo>
                    <a:pt x="779" y="720"/>
                  </a:lnTo>
                  <a:close/>
                  <a:moveTo>
                    <a:pt x="767" y="702"/>
                  </a:moveTo>
                  <a:lnTo>
                    <a:pt x="806" y="678"/>
                  </a:lnTo>
                  <a:lnTo>
                    <a:pt x="817" y="695"/>
                  </a:lnTo>
                  <a:lnTo>
                    <a:pt x="779" y="720"/>
                  </a:lnTo>
                  <a:lnTo>
                    <a:pt x="767" y="702"/>
                  </a:lnTo>
                  <a:close/>
                  <a:moveTo>
                    <a:pt x="820" y="694"/>
                  </a:moveTo>
                  <a:lnTo>
                    <a:pt x="819" y="695"/>
                  </a:lnTo>
                  <a:lnTo>
                    <a:pt x="817" y="695"/>
                  </a:lnTo>
                  <a:lnTo>
                    <a:pt x="812" y="687"/>
                  </a:lnTo>
                  <a:lnTo>
                    <a:pt x="820" y="694"/>
                  </a:lnTo>
                  <a:close/>
                  <a:moveTo>
                    <a:pt x="804" y="679"/>
                  </a:moveTo>
                  <a:lnTo>
                    <a:pt x="836" y="645"/>
                  </a:lnTo>
                  <a:lnTo>
                    <a:pt x="850" y="660"/>
                  </a:lnTo>
                  <a:lnTo>
                    <a:pt x="820" y="694"/>
                  </a:lnTo>
                  <a:lnTo>
                    <a:pt x="804" y="679"/>
                  </a:lnTo>
                  <a:close/>
                  <a:moveTo>
                    <a:pt x="852" y="657"/>
                  </a:moveTo>
                  <a:lnTo>
                    <a:pt x="852" y="658"/>
                  </a:lnTo>
                  <a:lnTo>
                    <a:pt x="850" y="660"/>
                  </a:lnTo>
                  <a:lnTo>
                    <a:pt x="842" y="652"/>
                  </a:lnTo>
                  <a:lnTo>
                    <a:pt x="852" y="657"/>
                  </a:lnTo>
                  <a:close/>
                  <a:moveTo>
                    <a:pt x="833" y="646"/>
                  </a:moveTo>
                  <a:lnTo>
                    <a:pt x="854" y="608"/>
                  </a:lnTo>
                  <a:lnTo>
                    <a:pt x="873" y="619"/>
                  </a:lnTo>
                  <a:lnTo>
                    <a:pt x="852" y="657"/>
                  </a:lnTo>
                  <a:lnTo>
                    <a:pt x="833" y="646"/>
                  </a:lnTo>
                  <a:close/>
                  <a:moveTo>
                    <a:pt x="874" y="618"/>
                  </a:moveTo>
                  <a:lnTo>
                    <a:pt x="873" y="619"/>
                  </a:lnTo>
                  <a:lnTo>
                    <a:pt x="863" y="614"/>
                  </a:lnTo>
                  <a:lnTo>
                    <a:pt x="874" y="618"/>
                  </a:lnTo>
                  <a:close/>
                  <a:moveTo>
                    <a:pt x="854" y="610"/>
                  </a:moveTo>
                  <a:lnTo>
                    <a:pt x="871" y="569"/>
                  </a:lnTo>
                  <a:lnTo>
                    <a:pt x="891" y="577"/>
                  </a:lnTo>
                  <a:lnTo>
                    <a:pt x="874" y="618"/>
                  </a:lnTo>
                  <a:lnTo>
                    <a:pt x="854" y="610"/>
                  </a:lnTo>
                  <a:close/>
                  <a:moveTo>
                    <a:pt x="891" y="574"/>
                  </a:moveTo>
                  <a:lnTo>
                    <a:pt x="891" y="575"/>
                  </a:lnTo>
                  <a:lnTo>
                    <a:pt x="891" y="577"/>
                  </a:lnTo>
                  <a:lnTo>
                    <a:pt x="880" y="573"/>
                  </a:lnTo>
                  <a:lnTo>
                    <a:pt x="891" y="574"/>
                  </a:lnTo>
                  <a:close/>
                  <a:moveTo>
                    <a:pt x="871" y="570"/>
                  </a:moveTo>
                  <a:lnTo>
                    <a:pt x="878" y="532"/>
                  </a:lnTo>
                  <a:lnTo>
                    <a:pt x="897" y="536"/>
                  </a:lnTo>
                  <a:lnTo>
                    <a:pt x="891" y="574"/>
                  </a:lnTo>
                  <a:lnTo>
                    <a:pt x="871" y="570"/>
                  </a:lnTo>
                  <a:close/>
                  <a:moveTo>
                    <a:pt x="899" y="535"/>
                  </a:moveTo>
                  <a:lnTo>
                    <a:pt x="899" y="536"/>
                  </a:lnTo>
                  <a:lnTo>
                    <a:pt x="897" y="536"/>
                  </a:lnTo>
                  <a:lnTo>
                    <a:pt x="888" y="535"/>
                  </a:lnTo>
                  <a:lnTo>
                    <a:pt x="899" y="535"/>
                  </a:lnTo>
                  <a:close/>
                  <a:moveTo>
                    <a:pt x="878" y="533"/>
                  </a:moveTo>
                  <a:lnTo>
                    <a:pt x="880" y="495"/>
                  </a:lnTo>
                  <a:lnTo>
                    <a:pt x="901" y="497"/>
                  </a:lnTo>
                  <a:lnTo>
                    <a:pt x="899" y="535"/>
                  </a:lnTo>
                  <a:lnTo>
                    <a:pt x="878" y="533"/>
                  </a:lnTo>
                  <a:close/>
                  <a:moveTo>
                    <a:pt x="880" y="495"/>
                  </a:moveTo>
                  <a:lnTo>
                    <a:pt x="882" y="494"/>
                  </a:lnTo>
                  <a:lnTo>
                    <a:pt x="880" y="495"/>
                  </a:lnTo>
                  <a:lnTo>
                    <a:pt x="891" y="497"/>
                  </a:lnTo>
                  <a:lnTo>
                    <a:pt x="880" y="495"/>
                  </a:lnTo>
                  <a:close/>
                  <a:moveTo>
                    <a:pt x="880" y="495"/>
                  </a:moveTo>
                  <a:lnTo>
                    <a:pt x="884" y="466"/>
                  </a:lnTo>
                  <a:lnTo>
                    <a:pt x="905" y="469"/>
                  </a:lnTo>
                  <a:lnTo>
                    <a:pt x="901" y="497"/>
                  </a:lnTo>
                  <a:lnTo>
                    <a:pt x="880" y="495"/>
                  </a:lnTo>
                  <a:close/>
                  <a:moveTo>
                    <a:pt x="905" y="468"/>
                  </a:moveTo>
                  <a:lnTo>
                    <a:pt x="905" y="469"/>
                  </a:lnTo>
                  <a:lnTo>
                    <a:pt x="895" y="468"/>
                  </a:lnTo>
                  <a:lnTo>
                    <a:pt x="905" y="468"/>
                  </a:lnTo>
                  <a:close/>
                  <a:moveTo>
                    <a:pt x="884" y="468"/>
                  </a:moveTo>
                  <a:lnTo>
                    <a:pt x="884" y="448"/>
                  </a:lnTo>
                  <a:lnTo>
                    <a:pt x="905" y="448"/>
                  </a:lnTo>
                  <a:lnTo>
                    <a:pt x="905" y="468"/>
                  </a:lnTo>
                  <a:lnTo>
                    <a:pt x="884" y="468"/>
                  </a:lnTo>
                  <a:close/>
                  <a:moveTo>
                    <a:pt x="884" y="448"/>
                  </a:moveTo>
                  <a:lnTo>
                    <a:pt x="884" y="440"/>
                  </a:lnTo>
                  <a:lnTo>
                    <a:pt x="905" y="440"/>
                  </a:lnTo>
                  <a:lnTo>
                    <a:pt x="905" y="448"/>
                  </a:lnTo>
                  <a:lnTo>
                    <a:pt x="884" y="448"/>
                  </a:lnTo>
                  <a:close/>
                  <a:moveTo>
                    <a:pt x="905" y="439"/>
                  </a:moveTo>
                  <a:lnTo>
                    <a:pt x="905" y="440"/>
                  </a:lnTo>
                  <a:lnTo>
                    <a:pt x="895" y="440"/>
                  </a:lnTo>
                  <a:lnTo>
                    <a:pt x="905" y="439"/>
                  </a:lnTo>
                  <a:close/>
                  <a:moveTo>
                    <a:pt x="884" y="442"/>
                  </a:moveTo>
                  <a:lnTo>
                    <a:pt x="880" y="410"/>
                  </a:lnTo>
                  <a:lnTo>
                    <a:pt x="901" y="409"/>
                  </a:lnTo>
                  <a:lnTo>
                    <a:pt x="905" y="439"/>
                  </a:lnTo>
                  <a:lnTo>
                    <a:pt x="884" y="442"/>
                  </a:lnTo>
                  <a:close/>
                  <a:moveTo>
                    <a:pt x="880" y="410"/>
                  </a:moveTo>
                  <a:lnTo>
                    <a:pt x="880" y="410"/>
                  </a:lnTo>
                  <a:lnTo>
                    <a:pt x="891" y="410"/>
                  </a:lnTo>
                  <a:lnTo>
                    <a:pt x="880" y="410"/>
                  </a:lnTo>
                  <a:close/>
                  <a:moveTo>
                    <a:pt x="880" y="410"/>
                  </a:moveTo>
                  <a:lnTo>
                    <a:pt x="863" y="36"/>
                  </a:lnTo>
                  <a:lnTo>
                    <a:pt x="884" y="34"/>
                  </a:lnTo>
                  <a:lnTo>
                    <a:pt x="901" y="409"/>
                  </a:lnTo>
                  <a:lnTo>
                    <a:pt x="880" y="410"/>
                  </a:lnTo>
                  <a:close/>
                  <a:moveTo>
                    <a:pt x="863" y="36"/>
                  </a:moveTo>
                  <a:lnTo>
                    <a:pt x="863" y="34"/>
                  </a:lnTo>
                  <a:lnTo>
                    <a:pt x="874" y="36"/>
                  </a:lnTo>
                  <a:lnTo>
                    <a:pt x="863" y="36"/>
                  </a:lnTo>
                  <a:close/>
                  <a:moveTo>
                    <a:pt x="863" y="34"/>
                  </a:moveTo>
                  <a:lnTo>
                    <a:pt x="867" y="3"/>
                  </a:lnTo>
                  <a:lnTo>
                    <a:pt x="888" y="5"/>
                  </a:lnTo>
                  <a:lnTo>
                    <a:pt x="884" y="36"/>
                  </a:lnTo>
                  <a:lnTo>
                    <a:pt x="863" y="34"/>
                  </a:lnTo>
                  <a:close/>
                </a:path>
              </a:pathLst>
            </a:custGeom>
            <a:solidFill>
              <a:srgbClr val="1315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R"/>
            </a:p>
          </p:txBody>
        </p:sp>
        <p:sp>
          <p:nvSpPr>
            <p:cNvPr id="191553" name="Freeform 70"/>
            <p:cNvSpPr>
              <a:spLocks noEditPoints="1"/>
            </p:cNvSpPr>
            <p:nvPr/>
          </p:nvSpPr>
          <p:spPr bwMode="auto">
            <a:xfrm>
              <a:off x="2585" y="2279"/>
              <a:ext cx="387" cy="240"/>
            </a:xfrm>
            <a:custGeom>
              <a:avLst/>
              <a:gdLst>
                <a:gd name="T0" fmla="*/ 328 w 1546"/>
                <a:gd name="T1" fmla="*/ 151 h 960"/>
                <a:gd name="T2" fmla="*/ 316 w 1546"/>
                <a:gd name="T3" fmla="*/ 154 h 960"/>
                <a:gd name="T4" fmla="*/ 306 w 1546"/>
                <a:gd name="T5" fmla="*/ 161 h 960"/>
                <a:gd name="T6" fmla="*/ 290 w 1546"/>
                <a:gd name="T7" fmla="*/ 176 h 960"/>
                <a:gd name="T8" fmla="*/ 278 w 1546"/>
                <a:gd name="T9" fmla="*/ 179 h 960"/>
                <a:gd name="T10" fmla="*/ 264 w 1546"/>
                <a:gd name="T11" fmla="*/ 199 h 960"/>
                <a:gd name="T12" fmla="*/ 254 w 1546"/>
                <a:gd name="T13" fmla="*/ 207 h 960"/>
                <a:gd name="T14" fmla="*/ 242 w 1546"/>
                <a:gd name="T15" fmla="*/ 209 h 960"/>
                <a:gd name="T16" fmla="*/ 222 w 1546"/>
                <a:gd name="T17" fmla="*/ 223 h 960"/>
                <a:gd name="T18" fmla="*/ 209 w 1546"/>
                <a:gd name="T19" fmla="*/ 227 h 960"/>
                <a:gd name="T20" fmla="*/ 195 w 1546"/>
                <a:gd name="T21" fmla="*/ 225 h 960"/>
                <a:gd name="T22" fmla="*/ 167 w 1546"/>
                <a:gd name="T23" fmla="*/ 235 h 960"/>
                <a:gd name="T24" fmla="*/ 151 w 1546"/>
                <a:gd name="T25" fmla="*/ 237 h 960"/>
                <a:gd name="T26" fmla="*/ 114 w 1546"/>
                <a:gd name="T27" fmla="*/ 234 h 960"/>
                <a:gd name="T28" fmla="*/ 72 w 1546"/>
                <a:gd name="T29" fmla="*/ 240 h 960"/>
                <a:gd name="T30" fmla="*/ 63 w 1546"/>
                <a:gd name="T31" fmla="*/ 240 h 960"/>
                <a:gd name="T32" fmla="*/ 47 w 1546"/>
                <a:gd name="T33" fmla="*/ 233 h 960"/>
                <a:gd name="T34" fmla="*/ 39 w 1546"/>
                <a:gd name="T35" fmla="*/ 236 h 960"/>
                <a:gd name="T36" fmla="*/ 33 w 1546"/>
                <a:gd name="T37" fmla="*/ 231 h 960"/>
                <a:gd name="T38" fmla="*/ 22 w 1546"/>
                <a:gd name="T39" fmla="*/ 226 h 960"/>
                <a:gd name="T40" fmla="*/ 22 w 1546"/>
                <a:gd name="T41" fmla="*/ 226 h 960"/>
                <a:gd name="T42" fmla="*/ 15 w 1546"/>
                <a:gd name="T43" fmla="*/ 217 h 960"/>
                <a:gd name="T44" fmla="*/ 14 w 1546"/>
                <a:gd name="T45" fmla="*/ 213 h 960"/>
                <a:gd name="T46" fmla="*/ 16 w 1546"/>
                <a:gd name="T47" fmla="*/ 206 h 960"/>
                <a:gd name="T48" fmla="*/ 4 w 1546"/>
                <a:gd name="T49" fmla="*/ 36 h 960"/>
                <a:gd name="T50" fmla="*/ 2 w 1546"/>
                <a:gd name="T51" fmla="*/ 58 h 960"/>
                <a:gd name="T52" fmla="*/ 8 w 1546"/>
                <a:gd name="T53" fmla="*/ 69 h 960"/>
                <a:gd name="T54" fmla="*/ 12 w 1546"/>
                <a:gd name="T55" fmla="*/ 75 h 960"/>
                <a:gd name="T56" fmla="*/ 19 w 1546"/>
                <a:gd name="T57" fmla="*/ 77 h 960"/>
                <a:gd name="T58" fmla="*/ 32 w 1546"/>
                <a:gd name="T59" fmla="*/ 81 h 960"/>
                <a:gd name="T60" fmla="*/ 32 w 1546"/>
                <a:gd name="T61" fmla="*/ 81 h 960"/>
                <a:gd name="T62" fmla="*/ 50 w 1546"/>
                <a:gd name="T63" fmla="*/ 89 h 960"/>
                <a:gd name="T64" fmla="*/ 84 w 1546"/>
                <a:gd name="T65" fmla="*/ 85 h 960"/>
                <a:gd name="T66" fmla="*/ 105 w 1546"/>
                <a:gd name="T67" fmla="*/ 89 h 960"/>
                <a:gd name="T68" fmla="*/ 124 w 1546"/>
                <a:gd name="T69" fmla="*/ 86 h 960"/>
                <a:gd name="T70" fmla="*/ 157 w 1546"/>
                <a:gd name="T71" fmla="*/ 80 h 960"/>
                <a:gd name="T72" fmla="*/ 157 w 1546"/>
                <a:gd name="T73" fmla="*/ 80 h 960"/>
                <a:gd name="T74" fmla="*/ 185 w 1546"/>
                <a:gd name="T75" fmla="*/ 75 h 960"/>
                <a:gd name="T76" fmla="*/ 198 w 1546"/>
                <a:gd name="T77" fmla="*/ 72 h 960"/>
                <a:gd name="T78" fmla="*/ 223 w 1546"/>
                <a:gd name="T79" fmla="*/ 66 h 960"/>
                <a:gd name="T80" fmla="*/ 244 w 1546"/>
                <a:gd name="T81" fmla="*/ 51 h 960"/>
                <a:gd name="T82" fmla="*/ 244 w 1546"/>
                <a:gd name="T83" fmla="*/ 51 h 960"/>
                <a:gd name="T84" fmla="*/ 277 w 1546"/>
                <a:gd name="T85" fmla="*/ 29 h 960"/>
                <a:gd name="T86" fmla="*/ 283 w 1546"/>
                <a:gd name="T87" fmla="*/ 17 h 960"/>
                <a:gd name="T88" fmla="*/ 295 w 1546"/>
                <a:gd name="T89" fmla="*/ 12 h 960"/>
                <a:gd name="T90" fmla="*/ 319 w 1546"/>
                <a:gd name="T91" fmla="*/ 1 h 960"/>
                <a:gd name="T92" fmla="*/ 319 w 1546"/>
                <a:gd name="T93" fmla="*/ 1 h 960"/>
                <a:gd name="T94" fmla="*/ 347 w 1546"/>
                <a:gd name="T95" fmla="*/ 2 h 960"/>
                <a:gd name="T96" fmla="*/ 359 w 1546"/>
                <a:gd name="T97" fmla="*/ 5 h 960"/>
                <a:gd name="T98" fmla="*/ 367 w 1546"/>
                <a:gd name="T99" fmla="*/ 13 h 960"/>
                <a:gd name="T100" fmla="*/ 382 w 1546"/>
                <a:gd name="T101" fmla="*/ 18 h 960"/>
                <a:gd name="T102" fmla="*/ 385 w 1546"/>
                <a:gd name="T103" fmla="*/ 24 h 960"/>
                <a:gd name="T104" fmla="*/ 382 w 1546"/>
                <a:gd name="T105" fmla="*/ 38 h 960"/>
                <a:gd name="T106" fmla="*/ 385 w 1546"/>
                <a:gd name="T107" fmla="*/ 46 h 960"/>
                <a:gd name="T108" fmla="*/ 379 w 1546"/>
                <a:gd name="T109" fmla="*/ 53 h 960"/>
                <a:gd name="T110" fmla="*/ 371 w 1546"/>
                <a:gd name="T111" fmla="*/ 69 h 960"/>
                <a:gd name="T112" fmla="*/ 370 w 1546"/>
                <a:gd name="T113" fmla="*/ 69 h 960"/>
                <a:gd name="T114" fmla="*/ 353 w 1546"/>
                <a:gd name="T115" fmla="*/ 77 h 960"/>
                <a:gd name="T116" fmla="*/ 339 w 1546"/>
                <a:gd name="T117" fmla="*/ 89 h 960"/>
                <a:gd name="T118" fmla="*/ 335 w 1546"/>
                <a:gd name="T119" fmla="*/ 97 h 960"/>
                <a:gd name="T120" fmla="*/ 330 w 1546"/>
                <a:gd name="T121" fmla="*/ 112 h 960"/>
                <a:gd name="T122" fmla="*/ 330 w 1546"/>
                <a:gd name="T123" fmla="*/ 111 h 960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546"/>
                <a:gd name="T187" fmla="*/ 0 h 960"/>
                <a:gd name="T188" fmla="*/ 1546 w 1546"/>
                <a:gd name="T189" fmla="*/ 960 h 960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546" h="960">
                  <a:moveTo>
                    <a:pt x="1317" y="474"/>
                  </a:moveTo>
                  <a:lnTo>
                    <a:pt x="1324" y="613"/>
                  </a:lnTo>
                  <a:lnTo>
                    <a:pt x="1303" y="615"/>
                  </a:lnTo>
                  <a:lnTo>
                    <a:pt x="1296" y="475"/>
                  </a:lnTo>
                  <a:lnTo>
                    <a:pt x="1317" y="474"/>
                  </a:lnTo>
                  <a:close/>
                  <a:moveTo>
                    <a:pt x="1324" y="613"/>
                  </a:moveTo>
                  <a:lnTo>
                    <a:pt x="1325" y="624"/>
                  </a:lnTo>
                  <a:lnTo>
                    <a:pt x="1313" y="624"/>
                  </a:lnTo>
                  <a:lnTo>
                    <a:pt x="1313" y="613"/>
                  </a:lnTo>
                  <a:lnTo>
                    <a:pt x="1324" y="613"/>
                  </a:lnTo>
                  <a:close/>
                  <a:moveTo>
                    <a:pt x="1313" y="624"/>
                  </a:moveTo>
                  <a:lnTo>
                    <a:pt x="1311" y="624"/>
                  </a:lnTo>
                  <a:lnTo>
                    <a:pt x="1311" y="603"/>
                  </a:lnTo>
                  <a:lnTo>
                    <a:pt x="1313" y="603"/>
                  </a:lnTo>
                  <a:lnTo>
                    <a:pt x="1313" y="624"/>
                  </a:lnTo>
                  <a:close/>
                  <a:moveTo>
                    <a:pt x="1308" y="604"/>
                  </a:moveTo>
                  <a:lnTo>
                    <a:pt x="1310" y="603"/>
                  </a:lnTo>
                  <a:lnTo>
                    <a:pt x="1311" y="603"/>
                  </a:lnTo>
                  <a:lnTo>
                    <a:pt x="1311" y="613"/>
                  </a:lnTo>
                  <a:lnTo>
                    <a:pt x="1308" y="604"/>
                  </a:lnTo>
                  <a:close/>
                  <a:moveTo>
                    <a:pt x="1312" y="624"/>
                  </a:moveTo>
                  <a:lnTo>
                    <a:pt x="1267" y="634"/>
                  </a:lnTo>
                  <a:lnTo>
                    <a:pt x="1264" y="615"/>
                  </a:lnTo>
                  <a:lnTo>
                    <a:pt x="1308" y="604"/>
                  </a:lnTo>
                  <a:lnTo>
                    <a:pt x="1312" y="624"/>
                  </a:lnTo>
                  <a:close/>
                  <a:moveTo>
                    <a:pt x="1261" y="615"/>
                  </a:moveTo>
                  <a:lnTo>
                    <a:pt x="1262" y="615"/>
                  </a:lnTo>
                  <a:lnTo>
                    <a:pt x="1264" y="615"/>
                  </a:lnTo>
                  <a:lnTo>
                    <a:pt x="1265" y="624"/>
                  </a:lnTo>
                  <a:lnTo>
                    <a:pt x="1261" y="615"/>
                  </a:lnTo>
                  <a:close/>
                  <a:moveTo>
                    <a:pt x="1270" y="633"/>
                  </a:moveTo>
                  <a:lnTo>
                    <a:pt x="1228" y="654"/>
                  </a:lnTo>
                  <a:lnTo>
                    <a:pt x="1219" y="636"/>
                  </a:lnTo>
                  <a:lnTo>
                    <a:pt x="1261" y="615"/>
                  </a:lnTo>
                  <a:lnTo>
                    <a:pt x="1270" y="633"/>
                  </a:lnTo>
                  <a:close/>
                  <a:moveTo>
                    <a:pt x="1218" y="636"/>
                  </a:moveTo>
                  <a:lnTo>
                    <a:pt x="1219" y="636"/>
                  </a:lnTo>
                  <a:lnTo>
                    <a:pt x="1224" y="645"/>
                  </a:lnTo>
                  <a:lnTo>
                    <a:pt x="1218" y="636"/>
                  </a:lnTo>
                  <a:close/>
                  <a:moveTo>
                    <a:pt x="1229" y="654"/>
                  </a:moveTo>
                  <a:lnTo>
                    <a:pt x="1191" y="678"/>
                  </a:lnTo>
                  <a:lnTo>
                    <a:pt x="1179" y="661"/>
                  </a:lnTo>
                  <a:lnTo>
                    <a:pt x="1218" y="636"/>
                  </a:lnTo>
                  <a:lnTo>
                    <a:pt x="1229" y="654"/>
                  </a:lnTo>
                  <a:close/>
                  <a:moveTo>
                    <a:pt x="1179" y="661"/>
                  </a:moveTo>
                  <a:lnTo>
                    <a:pt x="1179" y="661"/>
                  </a:lnTo>
                  <a:lnTo>
                    <a:pt x="1186" y="668"/>
                  </a:lnTo>
                  <a:lnTo>
                    <a:pt x="1179" y="661"/>
                  </a:lnTo>
                  <a:close/>
                  <a:moveTo>
                    <a:pt x="1193" y="678"/>
                  </a:moveTo>
                  <a:lnTo>
                    <a:pt x="1157" y="705"/>
                  </a:lnTo>
                  <a:lnTo>
                    <a:pt x="1144" y="688"/>
                  </a:lnTo>
                  <a:lnTo>
                    <a:pt x="1179" y="661"/>
                  </a:lnTo>
                  <a:lnTo>
                    <a:pt x="1193" y="678"/>
                  </a:lnTo>
                  <a:close/>
                  <a:moveTo>
                    <a:pt x="1157" y="705"/>
                  </a:moveTo>
                  <a:lnTo>
                    <a:pt x="1123" y="733"/>
                  </a:lnTo>
                  <a:lnTo>
                    <a:pt x="1110" y="717"/>
                  </a:lnTo>
                  <a:lnTo>
                    <a:pt x="1144" y="688"/>
                  </a:lnTo>
                  <a:lnTo>
                    <a:pt x="1157" y="705"/>
                  </a:lnTo>
                  <a:close/>
                  <a:moveTo>
                    <a:pt x="1110" y="717"/>
                  </a:moveTo>
                  <a:lnTo>
                    <a:pt x="1110" y="716"/>
                  </a:lnTo>
                  <a:lnTo>
                    <a:pt x="1110" y="717"/>
                  </a:lnTo>
                  <a:lnTo>
                    <a:pt x="1116" y="725"/>
                  </a:lnTo>
                  <a:lnTo>
                    <a:pt x="1110" y="717"/>
                  </a:lnTo>
                  <a:close/>
                  <a:moveTo>
                    <a:pt x="1123" y="733"/>
                  </a:moveTo>
                  <a:lnTo>
                    <a:pt x="1089" y="763"/>
                  </a:lnTo>
                  <a:lnTo>
                    <a:pt x="1074" y="749"/>
                  </a:lnTo>
                  <a:lnTo>
                    <a:pt x="1110" y="717"/>
                  </a:lnTo>
                  <a:lnTo>
                    <a:pt x="1123" y="733"/>
                  </a:lnTo>
                  <a:close/>
                  <a:moveTo>
                    <a:pt x="1089" y="763"/>
                  </a:moveTo>
                  <a:lnTo>
                    <a:pt x="1053" y="795"/>
                  </a:lnTo>
                  <a:lnTo>
                    <a:pt x="1040" y="779"/>
                  </a:lnTo>
                  <a:lnTo>
                    <a:pt x="1074" y="749"/>
                  </a:lnTo>
                  <a:lnTo>
                    <a:pt x="1089" y="763"/>
                  </a:lnTo>
                  <a:close/>
                  <a:moveTo>
                    <a:pt x="1053" y="795"/>
                  </a:moveTo>
                  <a:lnTo>
                    <a:pt x="1053" y="795"/>
                  </a:lnTo>
                  <a:lnTo>
                    <a:pt x="1047" y="787"/>
                  </a:lnTo>
                  <a:lnTo>
                    <a:pt x="1053" y="795"/>
                  </a:lnTo>
                  <a:close/>
                  <a:moveTo>
                    <a:pt x="1053" y="795"/>
                  </a:moveTo>
                  <a:lnTo>
                    <a:pt x="1015" y="826"/>
                  </a:lnTo>
                  <a:lnTo>
                    <a:pt x="1002" y="810"/>
                  </a:lnTo>
                  <a:lnTo>
                    <a:pt x="1040" y="779"/>
                  </a:lnTo>
                  <a:lnTo>
                    <a:pt x="1053" y="795"/>
                  </a:lnTo>
                  <a:close/>
                  <a:moveTo>
                    <a:pt x="1015" y="826"/>
                  </a:moveTo>
                  <a:lnTo>
                    <a:pt x="1015" y="826"/>
                  </a:lnTo>
                  <a:lnTo>
                    <a:pt x="1014" y="827"/>
                  </a:lnTo>
                  <a:lnTo>
                    <a:pt x="1009" y="818"/>
                  </a:lnTo>
                  <a:lnTo>
                    <a:pt x="1015" y="826"/>
                  </a:lnTo>
                  <a:close/>
                  <a:moveTo>
                    <a:pt x="1014" y="827"/>
                  </a:moveTo>
                  <a:lnTo>
                    <a:pt x="976" y="851"/>
                  </a:lnTo>
                  <a:lnTo>
                    <a:pt x="965" y="834"/>
                  </a:lnTo>
                  <a:lnTo>
                    <a:pt x="1003" y="809"/>
                  </a:lnTo>
                  <a:lnTo>
                    <a:pt x="1014" y="827"/>
                  </a:lnTo>
                  <a:close/>
                  <a:moveTo>
                    <a:pt x="976" y="851"/>
                  </a:moveTo>
                  <a:lnTo>
                    <a:pt x="977" y="851"/>
                  </a:lnTo>
                  <a:lnTo>
                    <a:pt x="976" y="851"/>
                  </a:lnTo>
                  <a:lnTo>
                    <a:pt x="971" y="842"/>
                  </a:lnTo>
                  <a:lnTo>
                    <a:pt x="976" y="851"/>
                  </a:lnTo>
                  <a:close/>
                  <a:moveTo>
                    <a:pt x="976" y="851"/>
                  </a:moveTo>
                  <a:lnTo>
                    <a:pt x="938" y="872"/>
                  </a:lnTo>
                  <a:lnTo>
                    <a:pt x="927" y="854"/>
                  </a:lnTo>
                  <a:lnTo>
                    <a:pt x="965" y="834"/>
                  </a:lnTo>
                  <a:lnTo>
                    <a:pt x="976" y="851"/>
                  </a:lnTo>
                  <a:close/>
                  <a:moveTo>
                    <a:pt x="938" y="872"/>
                  </a:moveTo>
                  <a:lnTo>
                    <a:pt x="936" y="873"/>
                  </a:lnTo>
                  <a:lnTo>
                    <a:pt x="933" y="863"/>
                  </a:lnTo>
                  <a:lnTo>
                    <a:pt x="938" y="872"/>
                  </a:lnTo>
                  <a:close/>
                  <a:moveTo>
                    <a:pt x="936" y="873"/>
                  </a:moveTo>
                  <a:lnTo>
                    <a:pt x="888" y="890"/>
                  </a:lnTo>
                  <a:lnTo>
                    <a:pt x="880" y="871"/>
                  </a:lnTo>
                  <a:lnTo>
                    <a:pt x="929" y="854"/>
                  </a:lnTo>
                  <a:lnTo>
                    <a:pt x="936" y="873"/>
                  </a:lnTo>
                  <a:close/>
                  <a:moveTo>
                    <a:pt x="888" y="890"/>
                  </a:moveTo>
                  <a:lnTo>
                    <a:pt x="888" y="890"/>
                  </a:lnTo>
                  <a:lnTo>
                    <a:pt x="884" y="880"/>
                  </a:lnTo>
                  <a:lnTo>
                    <a:pt x="888" y="890"/>
                  </a:lnTo>
                  <a:close/>
                  <a:moveTo>
                    <a:pt x="888" y="890"/>
                  </a:moveTo>
                  <a:lnTo>
                    <a:pt x="835" y="908"/>
                  </a:lnTo>
                  <a:lnTo>
                    <a:pt x="829" y="888"/>
                  </a:lnTo>
                  <a:lnTo>
                    <a:pt x="881" y="871"/>
                  </a:lnTo>
                  <a:lnTo>
                    <a:pt x="888" y="890"/>
                  </a:lnTo>
                  <a:close/>
                  <a:moveTo>
                    <a:pt x="835" y="908"/>
                  </a:moveTo>
                  <a:lnTo>
                    <a:pt x="835" y="908"/>
                  </a:lnTo>
                  <a:lnTo>
                    <a:pt x="834" y="908"/>
                  </a:lnTo>
                  <a:lnTo>
                    <a:pt x="831" y="898"/>
                  </a:lnTo>
                  <a:lnTo>
                    <a:pt x="835" y="908"/>
                  </a:lnTo>
                  <a:close/>
                  <a:moveTo>
                    <a:pt x="834" y="908"/>
                  </a:moveTo>
                  <a:lnTo>
                    <a:pt x="781" y="918"/>
                  </a:lnTo>
                  <a:lnTo>
                    <a:pt x="778" y="898"/>
                  </a:lnTo>
                  <a:lnTo>
                    <a:pt x="830" y="888"/>
                  </a:lnTo>
                  <a:lnTo>
                    <a:pt x="834" y="908"/>
                  </a:lnTo>
                  <a:close/>
                  <a:moveTo>
                    <a:pt x="778" y="898"/>
                  </a:moveTo>
                  <a:lnTo>
                    <a:pt x="778" y="898"/>
                  </a:lnTo>
                  <a:lnTo>
                    <a:pt x="780" y="909"/>
                  </a:lnTo>
                  <a:lnTo>
                    <a:pt x="778" y="898"/>
                  </a:lnTo>
                  <a:close/>
                  <a:moveTo>
                    <a:pt x="783" y="918"/>
                  </a:moveTo>
                  <a:lnTo>
                    <a:pt x="728" y="932"/>
                  </a:lnTo>
                  <a:lnTo>
                    <a:pt x="722" y="911"/>
                  </a:lnTo>
                  <a:lnTo>
                    <a:pt x="778" y="898"/>
                  </a:lnTo>
                  <a:lnTo>
                    <a:pt x="783" y="918"/>
                  </a:lnTo>
                  <a:close/>
                  <a:moveTo>
                    <a:pt x="728" y="932"/>
                  </a:moveTo>
                  <a:lnTo>
                    <a:pt x="726" y="932"/>
                  </a:lnTo>
                  <a:lnTo>
                    <a:pt x="725" y="922"/>
                  </a:lnTo>
                  <a:lnTo>
                    <a:pt x="728" y="932"/>
                  </a:lnTo>
                  <a:close/>
                  <a:moveTo>
                    <a:pt x="726" y="932"/>
                  </a:moveTo>
                  <a:lnTo>
                    <a:pt x="667" y="939"/>
                  </a:lnTo>
                  <a:lnTo>
                    <a:pt x="665" y="919"/>
                  </a:lnTo>
                  <a:lnTo>
                    <a:pt x="724" y="911"/>
                  </a:lnTo>
                  <a:lnTo>
                    <a:pt x="726" y="932"/>
                  </a:lnTo>
                  <a:close/>
                  <a:moveTo>
                    <a:pt x="667" y="939"/>
                  </a:moveTo>
                  <a:lnTo>
                    <a:pt x="667" y="939"/>
                  </a:lnTo>
                  <a:lnTo>
                    <a:pt x="666" y="929"/>
                  </a:lnTo>
                  <a:lnTo>
                    <a:pt x="667" y="939"/>
                  </a:lnTo>
                  <a:close/>
                  <a:moveTo>
                    <a:pt x="667" y="939"/>
                  </a:moveTo>
                  <a:lnTo>
                    <a:pt x="604" y="947"/>
                  </a:lnTo>
                  <a:lnTo>
                    <a:pt x="602" y="926"/>
                  </a:lnTo>
                  <a:lnTo>
                    <a:pt x="665" y="919"/>
                  </a:lnTo>
                  <a:lnTo>
                    <a:pt x="667" y="939"/>
                  </a:lnTo>
                  <a:close/>
                  <a:moveTo>
                    <a:pt x="604" y="947"/>
                  </a:moveTo>
                  <a:lnTo>
                    <a:pt x="605" y="946"/>
                  </a:lnTo>
                  <a:lnTo>
                    <a:pt x="604" y="947"/>
                  </a:lnTo>
                  <a:lnTo>
                    <a:pt x="603" y="936"/>
                  </a:lnTo>
                  <a:lnTo>
                    <a:pt x="604" y="947"/>
                  </a:lnTo>
                  <a:close/>
                  <a:moveTo>
                    <a:pt x="604" y="947"/>
                  </a:moveTo>
                  <a:lnTo>
                    <a:pt x="535" y="953"/>
                  </a:lnTo>
                  <a:lnTo>
                    <a:pt x="533" y="932"/>
                  </a:lnTo>
                  <a:lnTo>
                    <a:pt x="603" y="926"/>
                  </a:lnTo>
                  <a:lnTo>
                    <a:pt x="604" y="947"/>
                  </a:lnTo>
                  <a:close/>
                  <a:moveTo>
                    <a:pt x="535" y="953"/>
                  </a:moveTo>
                  <a:lnTo>
                    <a:pt x="535" y="953"/>
                  </a:lnTo>
                  <a:lnTo>
                    <a:pt x="535" y="943"/>
                  </a:lnTo>
                  <a:lnTo>
                    <a:pt x="535" y="953"/>
                  </a:lnTo>
                  <a:close/>
                  <a:moveTo>
                    <a:pt x="535" y="953"/>
                  </a:moveTo>
                  <a:lnTo>
                    <a:pt x="458" y="957"/>
                  </a:lnTo>
                  <a:lnTo>
                    <a:pt x="457" y="936"/>
                  </a:lnTo>
                  <a:lnTo>
                    <a:pt x="533" y="932"/>
                  </a:lnTo>
                  <a:lnTo>
                    <a:pt x="535" y="953"/>
                  </a:lnTo>
                  <a:close/>
                  <a:moveTo>
                    <a:pt x="458" y="957"/>
                  </a:moveTo>
                  <a:lnTo>
                    <a:pt x="378" y="960"/>
                  </a:lnTo>
                  <a:lnTo>
                    <a:pt x="377" y="939"/>
                  </a:lnTo>
                  <a:lnTo>
                    <a:pt x="457" y="936"/>
                  </a:lnTo>
                  <a:lnTo>
                    <a:pt x="458" y="957"/>
                  </a:lnTo>
                  <a:close/>
                  <a:moveTo>
                    <a:pt x="378" y="960"/>
                  </a:moveTo>
                  <a:lnTo>
                    <a:pt x="378" y="960"/>
                  </a:lnTo>
                  <a:lnTo>
                    <a:pt x="378" y="950"/>
                  </a:lnTo>
                  <a:lnTo>
                    <a:pt x="378" y="960"/>
                  </a:lnTo>
                  <a:close/>
                  <a:moveTo>
                    <a:pt x="378" y="960"/>
                  </a:moveTo>
                  <a:lnTo>
                    <a:pt x="288" y="960"/>
                  </a:lnTo>
                  <a:lnTo>
                    <a:pt x="288" y="939"/>
                  </a:lnTo>
                  <a:lnTo>
                    <a:pt x="378" y="939"/>
                  </a:lnTo>
                  <a:lnTo>
                    <a:pt x="378" y="960"/>
                  </a:lnTo>
                  <a:close/>
                  <a:moveTo>
                    <a:pt x="288" y="960"/>
                  </a:moveTo>
                  <a:lnTo>
                    <a:pt x="250" y="960"/>
                  </a:lnTo>
                  <a:lnTo>
                    <a:pt x="250" y="939"/>
                  </a:lnTo>
                  <a:lnTo>
                    <a:pt x="288" y="939"/>
                  </a:lnTo>
                  <a:lnTo>
                    <a:pt x="288" y="960"/>
                  </a:lnTo>
                  <a:close/>
                  <a:moveTo>
                    <a:pt x="250" y="960"/>
                  </a:moveTo>
                  <a:lnTo>
                    <a:pt x="250" y="960"/>
                  </a:lnTo>
                  <a:lnTo>
                    <a:pt x="248" y="960"/>
                  </a:lnTo>
                  <a:lnTo>
                    <a:pt x="250" y="950"/>
                  </a:lnTo>
                  <a:lnTo>
                    <a:pt x="250" y="960"/>
                  </a:lnTo>
                  <a:close/>
                  <a:moveTo>
                    <a:pt x="248" y="960"/>
                  </a:moveTo>
                  <a:lnTo>
                    <a:pt x="214" y="956"/>
                  </a:lnTo>
                  <a:lnTo>
                    <a:pt x="217" y="936"/>
                  </a:lnTo>
                  <a:lnTo>
                    <a:pt x="251" y="939"/>
                  </a:lnTo>
                  <a:lnTo>
                    <a:pt x="248" y="960"/>
                  </a:lnTo>
                  <a:close/>
                  <a:moveTo>
                    <a:pt x="214" y="956"/>
                  </a:moveTo>
                  <a:lnTo>
                    <a:pt x="214" y="956"/>
                  </a:lnTo>
                  <a:lnTo>
                    <a:pt x="213" y="956"/>
                  </a:lnTo>
                  <a:lnTo>
                    <a:pt x="215" y="947"/>
                  </a:lnTo>
                  <a:lnTo>
                    <a:pt x="214" y="956"/>
                  </a:lnTo>
                  <a:close/>
                  <a:moveTo>
                    <a:pt x="213" y="956"/>
                  </a:moveTo>
                  <a:lnTo>
                    <a:pt x="181" y="950"/>
                  </a:lnTo>
                  <a:lnTo>
                    <a:pt x="186" y="930"/>
                  </a:lnTo>
                  <a:lnTo>
                    <a:pt x="217" y="936"/>
                  </a:lnTo>
                  <a:lnTo>
                    <a:pt x="213" y="956"/>
                  </a:lnTo>
                  <a:close/>
                  <a:moveTo>
                    <a:pt x="181" y="950"/>
                  </a:moveTo>
                  <a:lnTo>
                    <a:pt x="180" y="950"/>
                  </a:lnTo>
                  <a:lnTo>
                    <a:pt x="181" y="950"/>
                  </a:lnTo>
                  <a:lnTo>
                    <a:pt x="184" y="939"/>
                  </a:lnTo>
                  <a:lnTo>
                    <a:pt x="181" y="950"/>
                  </a:lnTo>
                  <a:close/>
                  <a:moveTo>
                    <a:pt x="181" y="950"/>
                  </a:moveTo>
                  <a:lnTo>
                    <a:pt x="154" y="943"/>
                  </a:lnTo>
                  <a:lnTo>
                    <a:pt x="159" y="922"/>
                  </a:lnTo>
                  <a:lnTo>
                    <a:pt x="186" y="930"/>
                  </a:lnTo>
                  <a:lnTo>
                    <a:pt x="181" y="950"/>
                  </a:lnTo>
                  <a:close/>
                  <a:moveTo>
                    <a:pt x="154" y="943"/>
                  </a:moveTo>
                  <a:lnTo>
                    <a:pt x="152" y="943"/>
                  </a:lnTo>
                  <a:lnTo>
                    <a:pt x="152" y="942"/>
                  </a:lnTo>
                  <a:lnTo>
                    <a:pt x="156" y="932"/>
                  </a:lnTo>
                  <a:lnTo>
                    <a:pt x="154" y="943"/>
                  </a:lnTo>
                  <a:close/>
                  <a:moveTo>
                    <a:pt x="152" y="942"/>
                  </a:moveTo>
                  <a:lnTo>
                    <a:pt x="127" y="931"/>
                  </a:lnTo>
                  <a:lnTo>
                    <a:pt x="137" y="913"/>
                  </a:lnTo>
                  <a:lnTo>
                    <a:pt x="160" y="923"/>
                  </a:lnTo>
                  <a:lnTo>
                    <a:pt x="152" y="942"/>
                  </a:lnTo>
                  <a:close/>
                  <a:moveTo>
                    <a:pt x="127" y="931"/>
                  </a:moveTo>
                  <a:lnTo>
                    <a:pt x="127" y="931"/>
                  </a:lnTo>
                  <a:lnTo>
                    <a:pt x="126" y="931"/>
                  </a:lnTo>
                  <a:lnTo>
                    <a:pt x="131" y="922"/>
                  </a:lnTo>
                  <a:lnTo>
                    <a:pt x="127" y="931"/>
                  </a:lnTo>
                  <a:close/>
                  <a:moveTo>
                    <a:pt x="126" y="931"/>
                  </a:moveTo>
                  <a:lnTo>
                    <a:pt x="105" y="917"/>
                  </a:lnTo>
                  <a:lnTo>
                    <a:pt x="117" y="900"/>
                  </a:lnTo>
                  <a:lnTo>
                    <a:pt x="138" y="914"/>
                  </a:lnTo>
                  <a:lnTo>
                    <a:pt x="126" y="931"/>
                  </a:lnTo>
                  <a:close/>
                  <a:moveTo>
                    <a:pt x="105" y="917"/>
                  </a:moveTo>
                  <a:lnTo>
                    <a:pt x="105" y="917"/>
                  </a:lnTo>
                  <a:lnTo>
                    <a:pt x="112" y="909"/>
                  </a:lnTo>
                  <a:lnTo>
                    <a:pt x="105" y="917"/>
                  </a:lnTo>
                  <a:close/>
                  <a:moveTo>
                    <a:pt x="105" y="917"/>
                  </a:moveTo>
                  <a:lnTo>
                    <a:pt x="87" y="902"/>
                  </a:lnTo>
                  <a:lnTo>
                    <a:pt x="100" y="887"/>
                  </a:lnTo>
                  <a:lnTo>
                    <a:pt x="118" y="900"/>
                  </a:lnTo>
                  <a:lnTo>
                    <a:pt x="105" y="917"/>
                  </a:lnTo>
                  <a:close/>
                  <a:moveTo>
                    <a:pt x="87" y="902"/>
                  </a:moveTo>
                  <a:lnTo>
                    <a:pt x="87" y="902"/>
                  </a:lnTo>
                  <a:lnTo>
                    <a:pt x="93" y="894"/>
                  </a:lnTo>
                  <a:lnTo>
                    <a:pt x="87" y="902"/>
                  </a:lnTo>
                  <a:close/>
                  <a:moveTo>
                    <a:pt x="87" y="902"/>
                  </a:moveTo>
                  <a:lnTo>
                    <a:pt x="72" y="888"/>
                  </a:lnTo>
                  <a:lnTo>
                    <a:pt x="87" y="873"/>
                  </a:lnTo>
                  <a:lnTo>
                    <a:pt x="101" y="887"/>
                  </a:lnTo>
                  <a:lnTo>
                    <a:pt x="87" y="902"/>
                  </a:lnTo>
                  <a:close/>
                  <a:moveTo>
                    <a:pt x="72" y="888"/>
                  </a:moveTo>
                  <a:lnTo>
                    <a:pt x="72" y="887"/>
                  </a:lnTo>
                  <a:lnTo>
                    <a:pt x="71" y="887"/>
                  </a:lnTo>
                  <a:lnTo>
                    <a:pt x="80" y="880"/>
                  </a:lnTo>
                  <a:lnTo>
                    <a:pt x="72" y="888"/>
                  </a:lnTo>
                  <a:close/>
                  <a:moveTo>
                    <a:pt x="71" y="887"/>
                  </a:moveTo>
                  <a:lnTo>
                    <a:pt x="60" y="868"/>
                  </a:lnTo>
                  <a:lnTo>
                    <a:pt x="79" y="858"/>
                  </a:lnTo>
                  <a:lnTo>
                    <a:pt x="89" y="875"/>
                  </a:lnTo>
                  <a:lnTo>
                    <a:pt x="71" y="887"/>
                  </a:lnTo>
                  <a:close/>
                  <a:moveTo>
                    <a:pt x="60" y="868"/>
                  </a:moveTo>
                  <a:lnTo>
                    <a:pt x="60" y="868"/>
                  </a:lnTo>
                  <a:lnTo>
                    <a:pt x="60" y="867"/>
                  </a:lnTo>
                  <a:lnTo>
                    <a:pt x="70" y="863"/>
                  </a:lnTo>
                  <a:lnTo>
                    <a:pt x="60" y="868"/>
                  </a:lnTo>
                  <a:close/>
                  <a:moveTo>
                    <a:pt x="60" y="867"/>
                  </a:moveTo>
                  <a:lnTo>
                    <a:pt x="53" y="850"/>
                  </a:lnTo>
                  <a:lnTo>
                    <a:pt x="72" y="842"/>
                  </a:lnTo>
                  <a:lnTo>
                    <a:pt x="79" y="859"/>
                  </a:lnTo>
                  <a:lnTo>
                    <a:pt x="60" y="867"/>
                  </a:lnTo>
                  <a:close/>
                  <a:moveTo>
                    <a:pt x="72" y="842"/>
                  </a:moveTo>
                  <a:lnTo>
                    <a:pt x="72" y="842"/>
                  </a:lnTo>
                  <a:lnTo>
                    <a:pt x="63" y="846"/>
                  </a:lnTo>
                  <a:lnTo>
                    <a:pt x="72" y="842"/>
                  </a:lnTo>
                  <a:close/>
                  <a:moveTo>
                    <a:pt x="54" y="851"/>
                  </a:moveTo>
                  <a:lnTo>
                    <a:pt x="43" y="830"/>
                  </a:lnTo>
                  <a:lnTo>
                    <a:pt x="62" y="821"/>
                  </a:lnTo>
                  <a:lnTo>
                    <a:pt x="72" y="842"/>
                  </a:lnTo>
                  <a:lnTo>
                    <a:pt x="54" y="851"/>
                  </a:lnTo>
                  <a:close/>
                  <a:moveTo>
                    <a:pt x="43" y="830"/>
                  </a:moveTo>
                  <a:lnTo>
                    <a:pt x="42" y="827"/>
                  </a:lnTo>
                  <a:lnTo>
                    <a:pt x="42" y="826"/>
                  </a:lnTo>
                  <a:lnTo>
                    <a:pt x="53" y="825"/>
                  </a:lnTo>
                  <a:lnTo>
                    <a:pt x="43" y="830"/>
                  </a:lnTo>
                  <a:close/>
                  <a:moveTo>
                    <a:pt x="42" y="826"/>
                  </a:moveTo>
                  <a:lnTo>
                    <a:pt x="0" y="223"/>
                  </a:lnTo>
                  <a:lnTo>
                    <a:pt x="21" y="222"/>
                  </a:lnTo>
                  <a:lnTo>
                    <a:pt x="63" y="825"/>
                  </a:lnTo>
                  <a:lnTo>
                    <a:pt x="42" y="826"/>
                  </a:lnTo>
                  <a:close/>
                  <a:moveTo>
                    <a:pt x="0" y="223"/>
                  </a:moveTo>
                  <a:lnTo>
                    <a:pt x="0" y="222"/>
                  </a:lnTo>
                  <a:lnTo>
                    <a:pt x="0" y="221"/>
                  </a:lnTo>
                  <a:lnTo>
                    <a:pt x="10" y="222"/>
                  </a:lnTo>
                  <a:lnTo>
                    <a:pt x="0" y="223"/>
                  </a:lnTo>
                  <a:close/>
                  <a:moveTo>
                    <a:pt x="0" y="221"/>
                  </a:moveTo>
                  <a:lnTo>
                    <a:pt x="4" y="202"/>
                  </a:lnTo>
                  <a:lnTo>
                    <a:pt x="24" y="206"/>
                  </a:lnTo>
                  <a:lnTo>
                    <a:pt x="21" y="225"/>
                  </a:lnTo>
                  <a:lnTo>
                    <a:pt x="0" y="221"/>
                  </a:lnTo>
                  <a:close/>
                  <a:moveTo>
                    <a:pt x="4" y="202"/>
                  </a:moveTo>
                  <a:lnTo>
                    <a:pt x="16" y="143"/>
                  </a:lnTo>
                  <a:lnTo>
                    <a:pt x="25" y="204"/>
                  </a:lnTo>
                  <a:lnTo>
                    <a:pt x="14" y="205"/>
                  </a:lnTo>
                  <a:lnTo>
                    <a:pt x="4" y="202"/>
                  </a:lnTo>
                  <a:close/>
                  <a:moveTo>
                    <a:pt x="25" y="204"/>
                  </a:moveTo>
                  <a:lnTo>
                    <a:pt x="28" y="227"/>
                  </a:lnTo>
                  <a:lnTo>
                    <a:pt x="8" y="230"/>
                  </a:lnTo>
                  <a:lnTo>
                    <a:pt x="4" y="206"/>
                  </a:lnTo>
                  <a:lnTo>
                    <a:pt x="25" y="204"/>
                  </a:lnTo>
                  <a:close/>
                  <a:moveTo>
                    <a:pt x="8" y="232"/>
                  </a:moveTo>
                  <a:lnTo>
                    <a:pt x="8" y="231"/>
                  </a:lnTo>
                  <a:lnTo>
                    <a:pt x="8" y="230"/>
                  </a:lnTo>
                  <a:lnTo>
                    <a:pt x="17" y="228"/>
                  </a:lnTo>
                  <a:lnTo>
                    <a:pt x="8" y="232"/>
                  </a:lnTo>
                  <a:close/>
                  <a:moveTo>
                    <a:pt x="28" y="226"/>
                  </a:moveTo>
                  <a:lnTo>
                    <a:pt x="34" y="247"/>
                  </a:lnTo>
                  <a:lnTo>
                    <a:pt x="14" y="253"/>
                  </a:lnTo>
                  <a:lnTo>
                    <a:pt x="8" y="232"/>
                  </a:lnTo>
                  <a:lnTo>
                    <a:pt x="28" y="226"/>
                  </a:lnTo>
                  <a:close/>
                  <a:moveTo>
                    <a:pt x="16" y="256"/>
                  </a:moveTo>
                  <a:lnTo>
                    <a:pt x="14" y="255"/>
                  </a:lnTo>
                  <a:lnTo>
                    <a:pt x="14" y="253"/>
                  </a:lnTo>
                  <a:lnTo>
                    <a:pt x="25" y="249"/>
                  </a:lnTo>
                  <a:lnTo>
                    <a:pt x="16" y="256"/>
                  </a:lnTo>
                  <a:close/>
                  <a:moveTo>
                    <a:pt x="33" y="244"/>
                  </a:moveTo>
                  <a:lnTo>
                    <a:pt x="47" y="265"/>
                  </a:lnTo>
                  <a:lnTo>
                    <a:pt x="30" y="276"/>
                  </a:lnTo>
                  <a:lnTo>
                    <a:pt x="16" y="256"/>
                  </a:lnTo>
                  <a:lnTo>
                    <a:pt x="33" y="244"/>
                  </a:lnTo>
                  <a:close/>
                  <a:moveTo>
                    <a:pt x="47" y="265"/>
                  </a:moveTo>
                  <a:lnTo>
                    <a:pt x="75" y="306"/>
                  </a:lnTo>
                  <a:lnTo>
                    <a:pt x="47" y="265"/>
                  </a:lnTo>
                  <a:lnTo>
                    <a:pt x="38" y="271"/>
                  </a:lnTo>
                  <a:lnTo>
                    <a:pt x="47" y="265"/>
                  </a:lnTo>
                  <a:close/>
                  <a:moveTo>
                    <a:pt x="47" y="265"/>
                  </a:moveTo>
                  <a:lnTo>
                    <a:pt x="60" y="286"/>
                  </a:lnTo>
                  <a:lnTo>
                    <a:pt x="43" y="297"/>
                  </a:lnTo>
                  <a:lnTo>
                    <a:pt x="30" y="276"/>
                  </a:lnTo>
                  <a:lnTo>
                    <a:pt x="47" y="265"/>
                  </a:lnTo>
                  <a:close/>
                  <a:moveTo>
                    <a:pt x="46" y="299"/>
                  </a:moveTo>
                  <a:lnTo>
                    <a:pt x="45" y="298"/>
                  </a:lnTo>
                  <a:lnTo>
                    <a:pt x="43" y="297"/>
                  </a:lnTo>
                  <a:lnTo>
                    <a:pt x="53" y="292"/>
                  </a:lnTo>
                  <a:lnTo>
                    <a:pt x="46" y="299"/>
                  </a:lnTo>
                  <a:close/>
                  <a:moveTo>
                    <a:pt x="59" y="284"/>
                  </a:moveTo>
                  <a:lnTo>
                    <a:pt x="80" y="301"/>
                  </a:lnTo>
                  <a:lnTo>
                    <a:pt x="67" y="316"/>
                  </a:lnTo>
                  <a:lnTo>
                    <a:pt x="46" y="299"/>
                  </a:lnTo>
                  <a:lnTo>
                    <a:pt x="59" y="284"/>
                  </a:lnTo>
                  <a:close/>
                  <a:moveTo>
                    <a:pt x="68" y="318"/>
                  </a:moveTo>
                  <a:lnTo>
                    <a:pt x="67" y="318"/>
                  </a:lnTo>
                  <a:lnTo>
                    <a:pt x="67" y="316"/>
                  </a:lnTo>
                  <a:lnTo>
                    <a:pt x="74" y="309"/>
                  </a:lnTo>
                  <a:lnTo>
                    <a:pt x="68" y="318"/>
                  </a:lnTo>
                  <a:close/>
                  <a:moveTo>
                    <a:pt x="79" y="299"/>
                  </a:moveTo>
                  <a:lnTo>
                    <a:pt x="102" y="314"/>
                  </a:lnTo>
                  <a:lnTo>
                    <a:pt x="92" y="331"/>
                  </a:lnTo>
                  <a:lnTo>
                    <a:pt x="68" y="318"/>
                  </a:lnTo>
                  <a:lnTo>
                    <a:pt x="79" y="299"/>
                  </a:lnTo>
                  <a:close/>
                  <a:moveTo>
                    <a:pt x="93" y="332"/>
                  </a:moveTo>
                  <a:lnTo>
                    <a:pt x="93" y="332"/>
                  </a:lnTo>
                  <a:lnTo>
                    <a:pt x="92" y="331"/>
                  </a:lnTo>
                  <a:lnTo>
                    <a:pt x="97" y="323"/>
                  </a:lnTo>
                  <a:lnTo>
                    <a:pt x="93" y="332"/>
                  </a:lnTo>
                  <a:close/>
                  <a:moveTo>
                    <a:pt x="101" y="313"/>
                  </a:moveTo>
                  <a:lnTo>
                    <a:pt x="129" y="323"/>
                  </a:lnTo>
                  <a:lnTo>
                    <a:pt x="121" y="343"/>
                  </a:lnTo>
                  <a:lnTo>
                    <a:pt x="93" y="332"/>
                  </a:lnTo>
                  <a:lnTo>
                    <a:pt x="101" y="313"/>
                  </a:lnTo>
                  <a:close/>
                  <a:moveTo>
                    <a:pt x="122" y="343"/>
                  </a:moveTo>
                  <a:lnTo>
                    <a:pt x="122" y="343"/>
                  </a:lnTo>
                  <a:lnTo>
                    <a:pt x="121" y="343"/>
                  </a:lnTo>
                  <a:lnTo>
                    <a:pt x="125" y="334"/>
                  </a:lnTo>
                  <a:lnTo>
                    <a:pt x="122" y="343"/>
                  </a:lnTo>
                  <a:close/>
                  <a:moveTo>
                    <a:pt x="127" y="323"/>
                  </a:moveTo>
                  <a:lnTo>
                    <a:pt x="163" y="334"/>
                  </a:lnTo>
                  <a:lnTo>
                    <a:pt x="156" y="353"/>
                  </a:lnTo>
                  <a:lnTo>
                    <a:pt x="122" y="343"/>
                  </a:lnTo>
                  <a:lnTo>
                    <a:pt x="127" y="323"/>
                  </a:lnTo>
                  <a:close/>
                  <a:moveTo>
                    <a:pt x="159" y="353"/>
                  </a:moveTo>
                  <a:lnTo>
                    <a:pt x="158" y="353"/>
                  </a:lnTo>
                  <a:lnTo>
                    <a:pt x="156" y="353"/>
                  </a:lnTo>
                  <a:lnTo>
                    <a:pt x="160" y="343"/>
                  </a:lnTo>
                  <a:lnTo>
                    <a:pt x="159" y="353"/>
                  </a:lnTo>
                  <a:close/>
                  <a:moveTo>
                    <a:pt x="160" y="334"/>
                  </a:moveTo>
                  <a:lnTo>
                    <a:pt x="202" y="336"/>
                  </a:lnTo>
                  <a:lnTo>
                    <a:pt x="201" y="357"/>
                  </a:lnTo>
                  <a:lnTo>
                    <a:pt x="159" y="353"/>
                  </a:lnTo>
                  <a:lnTo>
                    <a:pt x="160" y="334"/>
                  </a:lnTo>
                  <a:close/>
                  <a:moveTo>
                    <a:pt x="201" y="357"/>
                  </a:moveTo>
                  <a:lnTo>
                    <a:pt x="200" y="357"/>
                  </a:lnTo>
                  <a:lnTo>
                    <a:pt x="201" y="357"/>
                  </a:lnTo>
                  <a:lnTo>
                    <a:pt x="201" y="347"/>
                  </a:lnTo>
                  <a:lnTo>
                    <a:pt x="201" y="357"/>
                  </a:lnTo>
                  <a:close/>
                  <a:moveTo>
                    <a:pt x="202" y="336"/>
                  </a:moveTo>
                  <a:lnTo>
                    <a:pt x="251" y="340"/>
                  </a:lnTo>
                  <a:lnTo>
                    <a:pt x="250" y="361"/>
                  </a:lnTo>
                  <a:lnTo>
                    <a:pt x="201" y="357"/>
                  </a:lnTo>
                  <a:lnTo>
                    <a:pt x="202" y="336"/>
                  </a:lnTo>
                  <a:close/>
                  <a:moveTo>
                    <a:pt x="250" y="361"/>
                  </a:moveTo>
                  <a:lnTo>
                    <a:pt x="250" y="361"/>
                  </a:lnTo>
                  <a:lnTo>
                    <a:pt x="250" y="351"/>
                  </a:lnTo>
                  <a:lnTo>
                    <a:pt x="250" y="361"/>
                  </a:lnTo>
                  <a:close/>
                  <a:moveTo>
                    <a:pt x="250" y="340"/>
                  </a:moveTo>
                  <a:lnTo>
                    <a:pt x="336" y="340"/>
                  </a:lnTo>
                  <a:lnTo>
                    <a:pt x="336" y="361"/>
                  </a:lnTo>
                  <a:lnTo>
                    <a:pt x="250" y="361"/>
                  </a:lnTo>
                  <a:lnTo>
                    <a:pt x="250" y="340"/>
                  </a:lnTo>
                  <a:close/>
                  <a:moveTo>
                    <a:pt x="336" y="361"/>
                  </a:moveTo>
                  <a:lnTo>
                    <a:pt x="336" y="361"/>
                  </a:lnTo>
                  <a:lnTo>
                    <a:pt x="336" y="351"/>
                  </a:lnTo>
                  <a:lnTo>
                    <a:pt x="336" y="361"/>
                  </a:lnTo>
                  <a:close/>
                  <a:moveTo>
                    <a:pt x="336" y="340"/>
                  </a:moveTo>
                  <a:lnTo>
                    <a:pt x="419" y="336"/>
                  </a:lnTo>
                  <a:lnTo>
                    <a:pt x="420" y="357"/>
                  </a:lnTo>
                  <a:lnTo>
                    <a:pt x="336" y="361"/>
                  </a:lnTo>
                  <a:lnTo>
                    <a:pt x="336" y="340"/>
                  </a:lnTo>
                  <a:close/>
                  <a:moveTo>
                    <a:pt x="420" y="357"/>
                  </a:moveTo>
                  <a:lnTo>
                    <a:pt x="420" y="357"/>
                  </a:lnTo>
                  <a:lnTo>
                    <a:pt x="419" y="347"/>
                  </a:lnTo>
                  <a:lnTo>
                    <a:pt x="420" y="357"/>
                  </a:lnTo>
                  <a:close/>
                  <a:moveTo>
                    <a:pt x="419" y="336"/>
                  </a:moveTo>
                  <a:lnTo>
                    <a:pt x="495" y="334"/>
                  </a:lnTo>
                  <a:lnTo>
                    <a:pt x="496" y="353"/>
                  </a:lnTo>
                  <a:lnTo>
                    <a:pt x="420" y="357"/>
                  </a:lnTo>
                  <a:lnTo>
                    <a:pt x="419" y="336"/>
                  </a:lnTo>
                  <a:close/>
                  <a:moveTo>
                    <a:pt x="496" y="353"/>
                  </a:moveTo>
                  <a:lnTo>
                    <a:pt x="496" y="353"/>
                  </a:lnTo>
                  <a:lnTo>
                    <a:pt x="496" y="343"/>
                  </a:lnTo>
                  <a:lnTo>
                    <a:pt x="496" y="353"/>
                  </a:lnTo>
                  <a:close/>
                  <a:moveTo>
                    <a:pt x="495" y="334"/>
                  </a:moveTo>
                  <a:lnTo>
                    <a:pt x="565" y="326"/>
                  </a:lnTo>
                  <a:lnTo>
                    <a:pt x="566" y="347"/>
                  </a:lnTo>
                  <a:lnTo>
                    <a:pt x="496" y="353"/>
                  </a:lnTo>
                  <a:lnTo>
                    <a:pt x="495" y="334"/>
                  </a:lnTo>
                  <a:close/>
                  <a:moveTo>
                    <a:pt x="566" y="347"/>
                  </a:moveTo>
                  <a:lnTo>
                    <a:pt x="567" y="347"/>
                  </a:lnTo>
                  <a:lnTo>
                    <a:pt x="566" y="347"/>
                  </a:lnTo>
                  <a:lnTo>
                    <a:pt x="565" y="336"/>
                  </a:lnTo>
                  <a:lnTo>
                    <a:pt x="566" y="347"/>
                  </a:lnTo>
                  <a:close/>
                  <a:moveTo>
                    <a:pt x="563" y="326"/>
                  </a:moveTo>
                  <a:lnTo>
                    <a:pt x="627" y="319"/>
                  </a:lnTo>
                  <a:lnTo>
                    <a:pt x="629" y="340"/>
                  </a:lnTo>
                  <a:lnTo>
                    <a:pt x="566" y="347"/>
                  </a:lnTo>
                  <a:lnTo>
                    <a:pt x="563" y="326"/>
                  </a:lnTo>
                  <a:close/>
                  <a:moveTo>
                    <a:pt x="629" y="340"/>
                  </a:moveTo>
                  <a:lnTo>
                    <a:pt x="629" y="340"/>
                  </a:lnTo>
                  <a:lnTo>
                    <a:pt x="628" y="330"/>
                  </a:lnTo>
                  <a:lnTo>
                    <a:pt x="629" y="340"/>
                  </a:lnTo>
                  <a:close/>
                  <a:moveTo>
                    <a:pt x="627" y="319"/>
                  </a:moveTo>
                  <a:lnTo>
                    <a:pt x="686" y="313"/>
                  </a:lnTo>
                  <a:lnTo>
                    <a:pt x="688" y="332"/>
                  </a:lnTo>
                  <a:lnTo>
                    <a:pt x="629" y="340"/>
                  </a:lnTo>
                  <a:lnTo>
                    <a:pt x="627" y="319"/>
                  </a:lnTo>
                  <a:close/>
                  <a:moveTo>
                    <a:pt x="690" y="332"/>
                  </a:moveTo>
                  <a:lnTo>
                    <a:pt x="688" y="332"/>
                  </a:lnTo>
                  <a:lnTo>
                    <a:pt x="687" y="323"/>
                  </a:lnTo>
                  <a:lnTo>
                    <a:pt x="690" y="332"/>
                  </a:lnTo>
                  <a:close/>
                  <a:moveTo>
                    <a:pt x="684" y="313"/>
                  </a:moveTo>
                  <a:lnTo>
                    <a:pt x="739" y="298"/>
                  </a:lnTo>
                  <a:lnTo>
                    <a:pt x="745" y="319"/>
                  </a:lnTo>
                  <a:lnTo>
                    <a:pt x="690" y="332"/>
                  </a:lnTo>
                  <a:lnTo>
                    <a:pt x="684" y="313"/>
                  </a:lnTo>
                  <a:close/>
                  <a:moveTo>
                    <a:pt x="739" y="298"/>
                  </a:moveTo>
                  <a:lnTo>
                    <a:pt x="739" y="298"/>
                  </a:lnTo>
                  <a:lnTo>
                    <a:pt x="742" y="309"/>
                  </a:lnTo>
                  <a:lnTo>
                    <a:pt x="739" y="298"/>
                  </a:lnTo>
                  <a:close/>
                  <a:moveTo>
                    <a:pt x="739" y="298"/>
                  </a:moveTo>
                  <a:lnTo>
                    <a:pt x="792" y="288"/>
                  </a:lnTo>
                  <a:lnTo>
                    <a:pt x="796" y="309"/>
                  </a:lnTo>
                  <a:lnTo>
                    <a:pt x="743" y="319"/>
                  </a:lnTo>
                  <a:lnTo>
                    <a:pt x="739" y="298"/>
                  </a:lnTo>
                  <a:close/>
                  <a:moveTo>
                    <a:pt x="797" y="309"/>
                  </a:moveTo>
                  <a:lnTo>
                    <a:pt x="797" y="309"/>
                  </a:lnTo>
                  <a:lnTo>
                    <a:pt x="796" y="309"/>
                  </a:lnTo>
                  <a:lnTo>
                    <a:pt x="793" y="298"/>
                  </a:lnTo>
                  <a:lnTo>
                    <a:pt x="797" y="309"/>
                  </a:lnTo>
                  <a:close/>
                  <a:moveTo>
                    <a:pt x="791" y="289"/>
                  </a:moveTo>
                  <a:lnTo>
                    <a:pt x="839" y="272"/>
                  </a:lnTo>
                  <a:lnTo>
                    <a:pt x="846" y="290"/>
                  </a:lnTo>
                  <a:lnTo>
                    <a:pt x="797" y="309"/>
                  </a:lnTo>
                  <a:lnTo>
                    <a:pt x="791" y="289"/>
                  </a:lnTo>
                  <a:close/>
                  <a:moveTo>
                    <a:pt x="839" y="272"/>
                  </a:moveTo>
                  <a:lnTo>
                    <a:pt x="888" y="253"/>
                  </a:lnTo>
                  <a:lnTo>
                    <a:pt x="894" y="273"/>
                  </a:lnTo>
                  <a:lnTo>
                    <a:pt x="846" y="290"/>
                  </a:lnTo>
                  <a:lnTo>
                    <a:pt x="839" y="272"/>
                  </a:lnTo>
                  <a:close/>
                  <a:moveTo>
                    <a:pt x="896" y="273"/>
                  </a:moveTo>
                  <a:lnTo>
                    <a:pt x="896" y="273"/>
                  </a:lnTo>
                  <a:lnTo>
                    <a:pt x="894" y="273"/>
                  </a:lnTo>
                  <a:lnTo>
                    <a:pt x="891" y="264"/>
                  </a:lnTo>
                  <a:lnTo>
                    <a:pt x="896" y="273"/>
                  </a:lnTo>
                  <a:close/>
                  <a:moveTo>
                    <a:pt x="887" y="255"/>
                  </a:moveTo>
                  <a:lnTo>
                    <a:pt x="931" y="230"/>
                  </a:lnTo>
                  <a:lnTo>
                    <a:pt x="940" y="248"/>
                  </a:lnTo>
                  <a:lnTo>
                    <a:pt x="896" y="273"/>
                  </a:lnTo>
                  <a:lnTo>
                    <a:pt x="887" y="255"/>
                  </a:lnTo>
                  <a:close/>
                  <a:moveTo>
                    <a:pt x="942" y="248"/>
                  </a:moveTo>
                  <a:lnTo>
                    <a:pt x="942" y="248"/>
                  </a:lnTo>
                  <a:lnTo>
                    <a:pt x="940" y="248"/>
                  </a:lnTo>
                  <a:lnTo>
                    <a:pt x="936" y="239"/>
                  </a:lnTo>
                  <a:lnTo>
                    <a:pt x="942" y="248"/>
                  </a:lnTo>
                  <a:close/>
                  <a:moveTo>
                    <a:pt x="931" y="231"/>
                  </a:moveTo>
                  <a:lnTo>
                    <a:pt x="976" y="202"/>
                  </a:lnTo>
                  <a:lnTo>
                    <a:pt x="986" y="221"/>
                  </a:lnTo>
                  <a:lnTo>
                    <a:pt x="942" y="248"/>
                  </a:lnTo>
                  <a:lnTo>
                    <a:pt x="931" y="231"/>
                  </a:lnTo>
                  <a:close/>
                  <a:moveTo>
                    <a:pt x="988" y="219"/>
                  </a:moveTo>
                  <a:lnTo>
                    <a:pt x="988" y="221"/>
                  </a:lnTo>
                  <a:lnTo>
                    <a:pt x="986" y="221"/>
                  </a:lnTo>
                  <a:lnTo>
                    <a:pt x="981" y="211"/>
                  </a:lnTo>
                  <a:lnTo>
                    <a:pt x="988" y="219"/>
                  </a:lnTo>
                  <a:close/>
                  <a:moveTo>
                    <a:pt x="975" y="204"/>
                  </a:moveTo>
                  <a:lnTo>
                    <a:pt x="1013" y="169"/>
                  </a:lnTo>
                  <a:lnTo>
                    <a:pt x="1026" y="185"/>
                  </a:lnTo>
                  <a:lnTo>
                    <a:pt x="988" y="219"/>
                  </a:lnTo>
                  <a:lnTo>
                    <a:pt x="975" y="204"/>
                  </a:lnTo>
                  <a:close/>
                  <a:moveTo>
                    <a:pt x="1013" y="169"/>
                  </a:moveTo>
                  <a:lnTo>
                    <a:pt x="1051" y="135"/>
                  </a:lnTo>
                  <a:lnTo>
                    <a:pt x="1064" y="150"/>
                  </a:lnTo>
                  <a:lnTo>
                    <a:pt x="1026" y="185"/>
                  </a:lnTo>
                  <a:lnTo>
                    <a:pt x="1013" y="169"/>
                  </a:lnTo>
                  <a:close/>
                  <a:moveTo>
                    <a:pt x="1051" y="135"/>
                  </a:moveTo>
                  <a:lnTo>
                    <a:pt x="1051" y="134"/>
                  </a:lnTo>
                  <a:lnTo>
                    <a:pt x="1057" y="142"/>
                  </a:lnTo>
                  <a:lnTo>
                    <a:pt x="1051" y="135"/>
                  </a:lnTo>
                  <a:close/>
                  <a:moveTo>
                    <a:pt x="1051" y="134"/>
                  </a:moveTo>
                  <a:lnTo>
                    <a:pt x="1093" y="100"/>
                  </a:lnTo>
                  <a:lnTo>
                    <a:pt x="1106" y="116"/>
                  </a:lnTo>
                  <a:lnTo>
                    <a:pt x="1064" y="151"/>
                  </a:lnTo>
                  <a:lnTo>
                    <a:pt x="1051" y="134"/>
                  </a:lnTo>
                  <a:close/>
                  <a:moveTo>
                    <a:pt x="1093" y="100"/>
                  </a:moveTo>
                  <a:lnTo>
                    <a:pt x="1090" y="101"/>
                  </a:lnTo>
                  <a:lnTo>
                    <a:pt x="1093" y="100"/>
                  </a:lnTo>
                  <a:lnTo>
                    <a:pt x="1099" y="108"/>
                  </a:lnTo>
                  <a:lnTo>
                    <a:pt x="1093" y="100"/>
                  </a:lnTo>
                  <a:close/>
                  <a:moveTo>
                    <a:pt x="1093" y="100"/>
                  </a:moveTo>
                  <a:lnTo>
                    <a:pt x="1131" y="68"/>
                  </a:lnTo>
                  <a:lnTo>
                    <a:pt x="1144" y="84"/>
                  </a:lnTo>
                  <a:lnTo>
                    <a:pt x="1106" y="116"/>
                  </a:lnTo>
                  <a:lnTo>
                    <a:pt x="1093" y="100"/>
                  </a:lnTo>
                  <a:close/>
                  <a:moveTo>
                    <a:pt x="1131" y="68"/>
                  </a:moveTo>
                  <a:lnTo>
                    <a:pt x="1131" y="68"/>
                  </a:lnTo>
                  <a:lnTo>
                    <a:pt x="1137" y="76"/>
                  </a:lnTo>
                  <a:lnTo>
                    <a:pt x="1131" y="68"/>
                  </a:lnTo>
                  <a:close/>
                  <a:moveTo>
                    <a:pt x="1131" y="68"/>
                  </a:moveTo>
                  <a:lnTo>
                    <a:pt x="1173" y="41"/>
                  </a:lnTo>
                  <a:lnTo>
                    <a:pt x="1185" y="58"/>
                  </a:lnTo>
                  <a:lnTo>
                    <a:pt x="1143" y="85"/>
                  </a:lnTo>
                  <a:lnTo>
                    <a:pt x="1131" y="68"/>
                  </a:lnTo>
                  <a:close/>
                  <a:moveTo>
                    <a:pt x="1173" y="41"/>
                  </a:moveTo>
                  <a:lnTo>
                    <a:pt x="1173" y="39"/>
                  </a:lnTo>
                  <a:lnTo>
                    <a:pt x="1174" y="39"/>
                  </a:lnTo>
                  <a:lnTo>
                    <a:pt x="1178" y="49"/>
                  </a:lnTo>
                  <a:lnTo>
                    <a:pt x="1173" y="41"/>
                  </a:lnTo>
                  <a:close/>
                  <a:moveTo>
                    <a:pt x="1174" y="39"/>
                  </a:moveTo>
                  <a:lnTo>
                    <a:pt x="1223" y="16"/>
                  </a:lnTo>
                  <a:lnTo>
                    <a:pt x="1232" y="34"/>
                  </a:lnTo>
                  <a:lnTo>
                    <a:pt x="1183" y="58"/>
                  </a:lnTo>
                  <a:lnTo>
                    <a:pt x="1174" y="39"/>
                  </a:lnTo>
                  <a:close/>
                  <a:moveTo>
                    <a:pt x="1223" y="16"/>
                  </a:moveTo>
                  <a:lnTo>
                    <a:pt x="1224" y="14"/>
                  </a:lnTo>
                  <a:lnTo>
                    <a:pt x="1225" y="14"/>
                  </a:lnTo>
                  <a:lnTo>
                    <a:pt x="1227" y="25"/>
                  </a:lnTo>
                  <a:lnTo>
                    <a:pt x="1223" y="16"/>
                  </a:lnTo>
                  <a:close/>
                  <a:moveTo>
                    <a:pt x="1225" y="14"/>
                  </a:moveTo>
                  <a:lnTo>
                    <a:pt x="1274" y="4"/>
                  </a:lnTo>
                  <a:lnTo>
                    <a:pt x="1278" y="25"/>
                  </a:lnTo>
                  <a:lnTo>
                    <a:pt x="1229" y="34"/>
                  </a:lnTo>
                  <a:lnTo>
                    <a:pt x="1225" y="14"/>
                  </a:lnTo>
                  <a:close/>
                  <a:moveTo>
                    <a:pt x="1274" y="4"/>
                  </a:moveTo>
                  <a:lnTo>
                    <a:pt x="1274" y="4"/>
                  </a:lnTo>
                  <a:lnTo>
                    <a:pt x="1275" y="4"/>
                  </a:lnTo>
                  <a:lnTo>
                    <a:pt x="1275" y="14"/>
                  </a:lnTo>
                  <a:lnTo>
                    <a:pt x="1274" y="4"/>
                  </a:lnTo>
                  <a:close/>
                  <a:moveTo>
                    <a:pt x="1275" y="4"/>
                  </a:moveTo>
                  <a:lnTo>
                    <a:pt x="1331" y="0"/>
                  </a:lnTo>
                  <a:lnTo>
                    <a:pt x="1332" y="21"/>
                  </a:lnTo>
                  <a:lnTo>
                    <a:pt x="1277" y="25"/>
                  </a:lnTo>
                  <a:lnTo>
                    <a:pt x="1275" y="4"/>
                  </a:lnTo>
                  <a:close/>
                  <a:moveTo>
                    <a:pt x="1331" y="0"/>
                  </a:moveTo>
                  <a:lnTo>
                    <a:pt x="1332" y="0"/>
                  </a:lnTo>
                  <a:lnTo>
                    <a:pt x="1331" y="10"/>
                  </a:lnTo>
                  <a:lnTo>
                    <a:pt x="1331" y="0"/>
                  </a:lnTo>
                  <a:close/>
                  <a:moveTo>
                    <a:pt x="1332" y="0"/>
                  </a:moveTo>
                  <a:lnTo>
                    <a:pt x="1388" y="8"/>
                  </a:lnTo>
                  <a:lnTo>
                    <a:pt x="1386" y="28"/>
                  </a:lnTo>
                  <a:lnTo>
                    <a:pt x="1331" y="21"/>
                  </a:lnTo>
                  <a:lnTo>
                    <a:pt x="1332" y="0"/>
                  </a:lnTo>
                  <a:close/>
                  <a:moveTo>
                    <a:pt x="1388" y="8"/>
                  </a:moveTo>
                  <a:lnTo>
                    <a:pt x="1388" y="8"/>
                  </a:lnTo>
                  <a:lnTo>
                    <a:pt x="1387" y="17"/>
                  </a:lnTo>
                  <a:lnTo>
                    <a:pt x="1388" y="8"/>
                  </a:lnTo>
                  <a:close/>
                  <a:moveTo>
                    <a:pt x="1388" y="8"/>
                  </a:moveTo>
                  <a:lnTo>
                    <a:pt x="1434" y="18"/>
                  </a:lnTo>
                  <a:lnTo>
                    <a:pt x="1429" y="38"/>
                  </a:lnTo>
                  <a:lnTo>
                    <a:pt x="1384" y="28"/>
                  </a:lnTo>
                  <a:lnTo>
                    <a:pt x="1388" y="8"/>
                  </a:lnTo>
                  <a:close/>
                  <a:moveTo>
                    <a:pt x="1434" y="18"/>
                  </a:moveTo>
                  <a:lnTo>
                    <a:pt x="1434" y="18"/>
                  </a:lnTo>
                  <a:lnTo>
                    <a:pt x="1436" y="18"/>
                  </a:lnTo>
                  <a:lnTo>
                    <a:pt x="1432" y="28"/>
                  </a:lnTo>
                  <a:lnTo>
                    <a:pt x="1434" y="18"/>
                  </a:lnTo>
                  <a:close/>
                  <a:moveTo>
                    <a:pt x="1436" y="18"/>
                  </a:moveTo>
                  <a:lnTo>
                    <a:pt x="1474" y="31"/>
                  </a:lnTo>
                  <a:lnTo>
                    <a:pt x="1466" y="51"/>
                  </a:lnTo>
                  <a:lnTo>
                    <a:pt x="1428" y="38"/>
                  </a:lnTo>
                  <a:lnTo>
                    <a:pt x="1436" y="18"/>
                  </a:lnTo>
                  <a:close/>
                  <a:moveTo>
                    <a:pt x="1474" y="31"/>
                  </a:moveTo>
                  <a:lnTo>
                    <a:pt x="1474" y="33"/>
                  </a:lnTo>
                  <a:lnTo>
                    <a:pt x="1475" y="33"/>
                  </a:lnTo>
                  <a:lnTo>
                    <a:pt x="1470" y="42"/>
                  </a:lnTo>
                  <a:lnTo>
                    <a:pt x="1474" y="31"/>
                  </a:lnTo>
                  <a:close/>
                  <a:moveTo>
                    <a:pt x="1475" y="33"/>
                  </a:moveTo>
                  <a:lnTo>
                    <a:pt x="1503" y="46"/>
                  </a:lnTo>
                  <a:lnTo>
                    <a:pt x="1493" y="66"/>
                  </a:lnTo>
                  <a:lnTo>
                    <a:pt x="1466" y="51"/>
                  </a:lnTo>
                  <a:lnTo>
                    <a:pt x="1475" y="33"/>
                  </a:lnTo>
                  <a:close/>
                  <a:moveTo>
                    <a:pt x="1503" y="46"/>
                  </a:moveTo>
                  <a:lnTo>
                    <a:pt x="1504" y="47"/>
                  </a:lnTo>
                  <a:lnTo>
                    <a:pt x="1505" y="49"/>
                  </a:lnTo>
                  <a:lnTo>
                    <a:pt x="1497" y="55"/>
                  </a:lnTo>
                  <a:lnTo>
                    <a:pt x="1503" y="46"/>
                  </a:lnTo>
                  <a:close/>
                  <a:moveTo>
                    <a:pt x="1505" y="49"/>
                  </a:moveTo>
                  <a:lnTo>
                    <a:pt x="1526" y="70"/>
                  </a:lnTo>
                  <a:lnTo>
                    <a:pt x="1510" y="84"/>
                  </a:lnTo>
                  <a:lnTo>
                    <a:pt x="1491" y="63"/>
                  </a:lnTo>
                  <a:lnTo>
                    <a:pt x="1505" y="49"/>
                  </a:lnTo>
                  <a:close/>
                  <a:moveTo>
                    <a:pt x="1526" y="70"/>
                  </a:moveTo>
                  <a:lnTo>
                    <a:pt x="1528" y="71"/>
                  </a:lnTo>
                  <a:lnTo>
                    <a:pt x="1528" y="72"/>
                  </a:lnTo>
                  <a:lnTo>
                    <a:pt x="1518" y="76"/>
                  </a:lnTo>
                  <a:lnTo>
                    <a:pt x="1526" y="70"/>
                  </a:lnTo>
                  <a:close/>
                  <a:moveTo>
                    <a:pt x="1528" y="72"/>
                  </a:moveTo>
                  <a:lnTo>
                    <a:pt x="1538" y="97"/>
                  </a:lnTo>
                  <a:lnTo>
                    <a:pt x="1520" y="105"/>
                  </a:lnTo>
                  <a:lnTo>
                    <a:pt x="1509" y="80"/>
                  </a:lnTo>
                  <a:lnTo>
                    <a:pt x="1528" y="72"/>
                  </a:lnTo>
                  <a:close/>
                  <a:moveTo>
                    <a:pt x="1538" y="97"/>
                  </a:moveTo>
                  <a:lnTo>
                    <a:pt x="1538" y="97"/>
                  </a:lnTo>
                  <a:lnTo>
                    <a:pt x="1538" y="98"/>
                  </a:lnTo>
                  <a:lnTo>
                    <a:pt x="1529" y="101"/>
                  </a:lnTo>
                  <a:lnTo>
                    <a:pt x="1538" y="97"/>
                  </a:lnTo>
                  <a:close/>
                  <a:moveTo>
                    <a:pt x="1538" y="98"/>
                  </a:moveTo>
                  <a:lnTo>
                    <a:pt x="1546" y="122"/>
                  </a:lnTo>
                  <a:lnTo>
                    <a:pt x="1526" y="127"/>
                  </a:lnTo>
                  <a:lnTo>
                    <a:pt x="1518" y="104"/>
                  </a:lnTo>
                  <a:lnTo>
                    <a:pt x="1538" y="98"/>
                  </a:lnTo>
                  <a:close/>
                  <a:moveTo>
                    <a:pt x="1546" y="122"/>
                  </a:moveTo>
                  <a:lnTo>
                    <a:pt x="1546" y="123"/>
                  </a:lnTo>
                  <a:lnTo>
                    <a:pt x="1546" y="125"/>
                  </a:lnTo>
                  <a:lnTo>
                    <a:pt x="1535" y="125"/>
                  </a:lnTo>
                  <a:lnTo>
                    <a:pt x="1546" y="122"/>
                  </a:lnTo>
                  <a:close/>
                  <a:moveTo>
                    <a:pt x="1546" y="125"/>
                  </a:moveTo>
                  <a:lnTo>
                    <a:pt x="1546" y="152"/>
                  </a:lnTo>
                  <a:lnTo>
                    <a:pt x="1525" y="152"/>
                  </a:lnTo>
                  <a:lnTo>
                    <a:pt x="1525" y="125"/>
                  </a:lnTo>
                  <a:lnTo>
                    <a:pt x="1546" y="125"/>
                  </a:lnTo>
                  <a:close/>
                  <a:moveTo>
                    <a:pt x="1546" y="152"/>
                  </a:moveTo>
                  <a:lnTo>
                    <a:pt x="1546" y="154"/>
                  </a:lnTo>
                  <a:lnTo>
                    <a:pt x="1546" y="155"/>
                  </a:lnTo>
                  <a:lnTo>
                    <a:pt x="1535" y="152"/>
                  </a:lnTo>
                  <a:lnTo>
                    <a:pt x="1546" y="152"/>
                  </a:lnTo>
                  <a:close/>
                  <a:moveTo>
                    <a:pt x="1546" y="155"/>
                  </a:moveTo>
                  <a:lnTo>
                    <a:pt x="1539" y="183"/>
                  </a:lnTo>
                  <a:lnTo>
                    <a:pt x="1518" y="179"/>
                  </a:lnTo>
                  <a:lnTo>
                    <a:pt x="1526" y="150"/>
                  </a:lnTo>
                  <a:lnTo>
                    <a:pt x="1546" y="155"/>
                  </a:lnTo>
                  <a:close/>
                  <a:moveTo>
                    <a:pt x="1539" y="183"/>
                  </a:moveTo>
                  <a:lnTo>
                    <a:pt x="1538" y="184"/>
                  </a:lnTo>
                  <a:lnTo>
                    <a:pt x="1538" y="185"/>
                  </a:lnTo>
                  <a:lnTo>
                    <a:pt x="1529" y="180"/>
                  </a:lnTo>
                  <a:lnTo>
                    <a:pt x="1539" y="183"/>
                  </a:lnTo>
                  <a:close/>
                  <a:moveTo>
                    <a:pt x="1538" y="185"/>
                  </a:moveTo>
                  <a:lnTo>
                    <a:pt x="1525" y="215"/>
                  </a:lnTo>
                  <a:lnTo>
                    <a:pt x="1505" y="207"/>
                  </a:lnTo>
                  <a:lnTo>
                    <a:pt x="1520" y="176"/>
                  </a:lnTo>
                  <a:lnTo>
                    <a:pt x="1538" y="185"/>
                  </a:lnTo>
                  <a:close/>
                  <a:moveTo>
                    <a:pt x="1525" y="215"/>
                  </a:moveTo>
                  <a:lnTo>
                    <a:pt x="1524" y="217"/>
                  </a:lnTo>
                  <a:lnTo>
                    <a:pt x="1524" y="218"/>
                  </a:lnTo>
                  <a:lnTo>
                    <a:pt x="1514" y="211"/>
                  </a:lnTo>
                  <a:lnTo>
                    <a:pt x="1525" y="215"/>
                  </a:lnTo>
                  <a:close/>
                  <a:moveTo>
                    <a:pt x="1524" y="218"/>
                  </a:moveTo>
                  <a:lnTo>
                    <a:pt x="1503" y="248"/>
                  </a:lnTo>
                  <a:lnTo>
                    <a:pt x="1486" y="238"/>
                  </a:lnTo>
                  <a:lnTo>
                    <a:pt x="1507" y="206"/>
                  </a:lnTo>
                  <a:lnTo>
                    <a:pt x="1524" y="218"/>
                  </a:lnTo>
                  <a:close/>
                  <a:moveTo>
                    <a:pt x="1503" y="248"/>
                  </a:moveTo>
                  <a:lnTo>
                    <a:pt x="1503" y="249"/>
                  </a:lnTo>
                  <a:lnTo>
                    <a:pt x="1501" y="249"/>
                  </a:lnTo>
                  <a:lnTo>
                    <a:pt x="1493" y="243"/>
                  </a:lnTo>
                  <a:lnTo>
                    <a:pt x="1503" y="248"/>
                  </a:lnTo>
                  <a:close/>
                  <a:moveTo>
                    <a:pt x="1501" y="249"/>
                  </a:moveTo>
                  <a:lnTo>
                    <a:pt x="1482" y="274"/>
                  </a:lnTo>
                  <a:lnTo>
                    <a:pt x="1466" y="260"/>
                  </a:lnTo>
                  <a:lnTo>
                    <a:pt x="1487" y="236"/>
                  </a:lnTo>
                  <a:lnTo>
                    <a:pt x="1501" y="249"/>
                  </a:lnTo>
                  <a:close/>
                  <a:moveTo>
                    <a:pt x="1482" y="274"/>
                  </a:moveTo>
                  <a:lnTo>
                    <a:pt x="1480" y="274"/>
                  </a:lnTo>
                  <a:lnTo>
                    <a:pt x="1474" y="267"/>
                  </a:lnTo>
                  <a:lnTo>
                    <a:pt x="1482" y="274"/>
                  </a:lnTo>
                  <a:close/>
                  <a:moveTo>
                    <a:pt x="1480" y="274"/>
                  </a:moveTo>
                  <a:lnTo>
                    <a:pt x="1453" y="302"/>
                  </a:lnTo>
                  <a:lnTo>
                    <a:pt x="1438" y="288"/>
                  </a:lnTo>
                  <a:lnTo>
                    <a:pt x="1466" y="260"/>
                  </a:lnTo>
                  <a:lnTo>
                    <a:pt x="1480" y="274"/>
                  </a:lnTo>
                  <a:close/>
                  <a:moveTo>
                    <a:pt x="1453" y="302"/>
                  </a:moveTo>
                  <a:lnTo>
                    <a:pt x="1453" y="302"/>
                  </a:lnTo>
                  <a:lnTo>
                    <a:pt x="1451" y="303"/>
                  </a:lnTo>
                  <a:lnTo>
                    <a:pt x="1446" y="295"/>
                  </a:lnTo>
                  <a:lnTo>
                    <a:pt x="1453" y="302"/>
                  </a:lnTo>
                  <a:close/>
                  <a:moveTo>
                    <a:pt x="1451" y="303"/>
                  </a:moveTo>
                  <a:lnTo>
                    <a:pt x="1424" y="324"/>
                  </a:lnTo>
                  <a:lnTo>
                    <a:pt x="1412" y="307"/>
                  </a:lnTo>
                  <a:lnTo>
                    <a:pt x="1440" y="286"/>
                  </a:lnTo>
                  <a:lnTo>
                    <a:pt x="1451" y="303"/>
                  </a:lnTo>
                  <a:close/>
                  <a:moveTo>
                    <a:pt x="1411" y="307"/>
                  </a:moveTo>
                  <a:lnTo>
                    <a:pt x="1411" y="307"/>
                  </a:lnTo>
                  <a:lnTo>
                    <a:pt x="1412" y="307"/>
                  </a:lnTo>
                  <a:lnTo>
                    <a:pt x="1417" y="315"/>
                  </a:lnTo>
                  <a:lnTo>
                    <a:pt x="1411" y="307"/>
                  </a:lnTo>
                  <a:close/>
                  <a:moveTo>
                    <a:pt x="1425" y="323"/>
                  </a:moveTo>
                  <a:lnTo>
                    <a:pt x="1398" y="348"/>
                  </a:lnTo>
                  <a:lnTo>
                    <a:pt x="1383" y="332"/>
                  </a:lnTo>
                  <a:lnTo>
                    <a:pt x="1411" y="307"/>
                  </a:lnTo>
                  <a:lnTo>
                    <a:pt x="1425" y="323"/>
                  </a:lnTo>
                  <a:close/>
                  <a:moveTo>
                    <a:pt x="1398" y="348"/>
                  </a:moveTo>
                  <a:lnTo>
                    <a:pt x="1369" y="372"/>
                  </a:lnTo>
                  <a:lnTo>
                    <a:pt x="1355" y="356"/>
                  </a:lnTo>
                  <a:lnTo>
                    <a:pt x="1383" y="332"/>
                  </a:lnTo>
                  <a:lnTo>
                    <a:pt x="1398" y="348"/>
                  </a:lnTo>
                  <a:close/>
                  <a:moveTo>
                    <a:pt x="1355" y="357"/>
                  </a:moveTo>
                  <a:lnTo>
                    <a:pt x="1355" y="357"/>
                  </a:lnTo>
                  <a:lnTo>
                    <a:pt x="1355" y="356"/>
                  </a:lnTo>
                  <a:lnTo>
                    <a:pt x="1362" y="364"/>
                  </a:lnTo>
                  <a:lnTo>
                    <a:pt x="1355" y="357"/>
                  </a:lnTo>
                  <a:close/>
                  <a:moveTo>
                    <a:pt x="1370" y="372"/>
                  </a:moveTo>
                  <a:lnTo>
                    <a:pt x="1345" y="395"/>
                  </a:lnTo>
                  <a:lnTo>
                    <a:pt x="1331" y="381"/>
                  </a:lnTo>
                  <a:lnTo>
                    <a:pt x="1355" y="357"/>
                  </a:lnTo>
                  <a:lnTo>
                    <a:pt x="1370" y="372"/>
                  </a:lnTo>
                  <a:close/>
                  <a:moveTo>
                    <a:pt x="1329" y="382"/>
                  </a:moveTo>
                  <a:lnTo>
                    <a:pt x="1331" y="382"/>
                  </a:lnTo>
                  <a:lnTo>
                    <a:pt x="1331" y="381"/>
                  </a:lnTo>
                  <a:lnTo>
                    <a:pt x="1338" y="389"/>
                  </a:lnTo>
                  <a:lnTo>
                    <a:pt x="1329" y="382"/>
                  </a:lnTo>
                  <a:close/>
                  <a:moveTo>
                    <a:pt x="1346" y="394"/>
                  </a:moveTo>
                  <a:lnTo>
                    <a:pt x="1329" y="419"/>
                  </a:lnTo>
                  <a:lnTo>
                    <a:pt x="1312" y="407"/>
                  </a:lnTo>
                  <a:lnTo>
                    <a:pt x="1329" y="382"/>
                  </a:lnTo>
                  <a:lnTo>
                    <a:pt x="1346" y="394"/>
                  </a:lnTo>
                  <a:close/>
                  <a:moveTo>
                    <a:pt x="1311" y="410"/>
                  </a:moveTo>
                  <a:lnTo>
                    <a:pt x="1311" y="408"/>
                  </a:lnTo>
                  <a:lnTo>
                    <a:pt x="1312" y="407"/>
                  </a:lnTo>
                  <a:lnTo>
                    <a:pt x="1321" y="412"/>
                  </a:lnTo>
                  <a:lnTo>
                    <a:pt x="1311" y="410"/>
                  </a:lnTo>
                  <a:close/>
                  <a:moveTo>
                    <a:pt x="1331" y="416"/>
                  </a:moveTo>
                  <a:lnTo>
                    <a:pt x="1320" y="447"/>
                  </a:lnTo>
                  <a:lnTo>
                    <a:pt x="1300" y="440"/>
                  </a:lnTo>
                  <a:lnTo>
                    <a:pt x="1311" y="410"/>
                  </a:lnTo>
                  <a:lnTo>
                    <a:pt x="1331" y="416"/>
                  </a:lnTo>
                  <a:close/>
                  <a:moveTo>
                    <a:pt x="1300" y="443"/>
                  </a:moveTo>
                  <a:lnTo>
                    <a:pt x="1300" y="441"/>
                  </a:lnTo>
                  <a:lnTo>
                    <a:pt x="1300" y="440"/>
                  </a:lnTo>
                  <a:lnTo>
                    <a:pt x="1311" y="444"/>
                  </a:lnTo>
                  <a:lnTo>
                    <a:pt x="1300" y="443"/>
                  </a:lnTo>
                  <a:close/>
                  <a:moveTo>
                    <a:pt x="1320" y="445"/>
                  </a:moveTo>
                  <a:lnTo>
                    <a:pt x="1317" y="477"/>
                  </a:lnTo>
                  <a:lnTo>
                    <a:pt x="1296" y="474"/>
                  </a:lnTo>
                  <a:lnTo>
                    <a:pt x="1300" y="443"/>
                  </a:lnTo>
                  <a:lnTo>
                    <a:pt x="1320" y="445"/>
                  </a:lnTo>
                  <a:close/>
                </a:path>
              </a:pathLst>
            </a:custGeom>
            <a:solidFill>
              <a:srgbClr val="1315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R"/>
            </a:p>
          </p:txBody>
        </p:sp>
        <p:sp>
          <p:nvSpPr>
            <p:cNvPr id="191554" name="Freeform 71"/>
            <p:cNvSpPr>
              <a:spLocks/>
            </p:cNvSpPr>
            <p:nvPr/>
          </p:nvSpPr>
          <p:spPr bwMode="auto">
            <a:xfrm>
              <a:off x="2739" y="2650"/>
              <a:ext cx="13" cy="1072"/>
            </a:xfrm>
            <a:custGeom>
              <a:avLst/>
              <a:gdLst>
                <a:gd name="T0" fmla="*/ 5 w 53"/>
                <a:gd name="T1" fmla="*/ 0 h 4287"/>
                <a:gd name="T2" fmla="*/ 13 w 53"/>
                <a:gd name="T3" fmla="*/ 1072 h 4287"/>
                <a:gd name="T4" fmla="*/ 8 w 53"/>
                <a:gd name="T5" fmla="*/ 1072 h 4287"/>
                <a:gd name="T6" fmla="*/ 0 w 53"/>
                <a:gd name="T7" fmla="*/ 0 h 4287"/>
                <a:gd name="T8" fmla="*/ 5 w 53"/>
                <a:gd name="T9" fmla="*/ 0 h 42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3"/>
                <a:gd name="T16" fmla="*/ 0 h 4287"/>
                <a:gd name="T17" fmla="*/ 53 w 53"/>
                <a:gd name="T18" fmla="*/ 4287 h 428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3" h="4287">
                  <a:moveTo>
                    <a:pt x="21" y="0"/>
                  </a:moveTo>
                  <a:lnTo>
                    <a:pt x="53" y="4287"/>
                  </a:lnTo>
                  <a:lnTo>
                    <a:pt x="32" y="4287"/>
                  </a:lnTo>
                  <a:lnTo>
                    <a:pt x="0" y="0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1315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R"/>
            </a:p>
          </p:txBody>
        </p:sp>
        <p:sp>
          <p:nvSpPr>
            <p:cNvPr id="191555" name="Freeform 72"/>
            <p:cNvSpPr>
              <a:spLocks noEditPoints="1"/>
            </p:cNvSpPr>
            <p:nvPr/>
          </p:nvSpPr>
          <p:spPr bwMode="auto">
            <a:xfrm>
              <a:off x="3539" y="3562"/>
              <a:ext cx="67" cy="187"/>
            </a:xfrm>
            <a:custGeom>
              <a:avLst/>
              <a:gdLst>
                <a:gd name="T0" fmla="*/ 10 w 268"/>
                <a:gd name="T1" fmla="*/ 172 h 750"/>
                <a:gd name="T2" fmla="*/ 4 w 268"/>
                <a:gd name="T3" fmla="*/ 187 h 750"/>
                <a:gd name="T4" fmla="*/ 14 w 268"/>
                <a:gd name="T5" fmla="*/ 175 h 750"/>
                <a:gd name="T6" fmla="*/ 14 w 268"/>
                <a:gd name="T7" fmla="*/ 175 h 750"/>
                <a:gd name="T8" fmla="*/ 14 w 268"/>
                <a:gd name="T9" fmla="*/ 175 h 750"/>
                <a:gd name="T10" fmla="*/ 18 w 268"/>
                <a:gd name="T11" fmla="*/ 159 h 750"/>
                <a:gd name="T12" fmla="*/ 14 w 268"/>
                <a:gd name="T13" fmla="*/ 175 h 750"/>
                <a:gd name="T14" fmla="*/ 22 w 268"/>
                <a:gd name="T15" fmla="*/ 162 h 750"/>
                <a:gd name="T16" fmla="*/ 22 w 268"/>
                <a:gd name="T17" fmla="*/ 162 h 750"/>
                <a:gd name="T18" fmla="*/ 22 w 268"/>
                <a:gd name="T19" fmla="*/ 162 h 750"/>
                <a:gd name="T20" fmla="*/ 26 w 268"/>
                <a:gd name="T21" fmla="*/ 145 h 750"/>
                <a:gd name="T22" fmla="*/ 22 w 268"/>
                <a:gd name="T23" fmla="*/ 162 h 750"/>
                <a:gd name="T24" fmla="*/ 30 w 268"/>
                <a:gd name="T25" fmla="*/ 147 h 750"/>
                <a:gd name="T26" fmla="*/ 30 w 268"/>
                <a:gd name="T27" fmla="*/ 147 h 750"/>
                <a:gd name="T28" fmla="*/ 30 w 268"/>
                <a:gd name="T29" fmla="*/ 147 h 750"/>
                <a:gd name="T30" fmla="*/ 33 w 268"/>
                <a:gd name="T31" fmla="*/ 129 h 750"/>
                <a:gd name="T32" fmla="*/ 30 w 268"/>
                <a:gd name="T33" fmla="*/ 147 h 750"/>
                <a:gd name="T34" fmla="*/ 37 w 268"/>
                <a:gd name="T35" fmla="*/ 131 h 750"/>
                <a:gd name="T36" fmla="*/ 37 w 268"/>
                <a:gd name="T37" fmla="*/ 131 h 750"/>
                <a:gd name="T38" fmla="*/ 37 w 268"/>
                <a:gd name="T39" fmla="*/ 131 h 750"/>
                <a:gd name="T40" fmla="*/ 39 w 268"/>
                <a:gd name="T41" fmla="*/ 112 h 750"/>
                <a:gd name="T42" fmla="*/ 37 w 268"/>
                <a:gd name="T43" fmla="*/ 131 h 750"/>
                <a:gd name="T44" fmla="*/ 44 w 268"/>
                <a:gd name="T45" fmla="*/ 114 h 750"/>
                <a:gd name="T46" fmla="*/ 44 w 268"/>
                <a:gd name="T47" fmla="*/ 114 h 750"/>
                <a:gd name="T48" fmla="*/ 44 w 268"/>
                <a:gd name="T49" fmla="*/ 114 h 750"/>
                <a:gd name="T50" fmla="*/ 45 w 268"/>
                <a:gd name="T51" fmla="*/ 93 h 750"/>
                <a:gd name="T52" fmla="*/ 44 w 268"/>
                <a:gd name="T53" fmla="*/ 114 h 750"/>
                <a:gd name="T54" fmla="*/ 50 w 268"/>
                <a:gd name="T55" fmla="*/ 94 h 750"/>
                <a:gd name="T56" fmla="*/ 50 w 268"/>
                <a:gd name="T57" fmla="*/ 94 h 750"/>
                <a:gd name="T58" fmla="*/ 50 w 268"/>
                <a:gd name="T59" fmla="*/ 94 h 750"/>
                <a:gd name="T60" fmla="*/ 51 w 268"/>
                <a:gd name="T61" fmla="*/ 73 h 750"/>
                <a:gd name="T62" fmla="*/ 50 w 268"/>
                <a:gd name="T63" fmla="*/ 94 h 750"/>
                <a:gd name="T64" fmla="*/ 56 w 268"/>
                <a:gd name="T65" fmla="*/ 74 h 750"/>
                <a:gd name="T66" fmla="*/ 56 w 268"/>
                <a:gd name="T67" fmla="*/ 74 h 750"/>
                <a:gd name="T68" fmla="*/ 56 w 268"/>
                <a:gd name="T69" fmla="*/ 74 h 750"/>
                <a:gd name="T70" fmla="*/ 55 w 268"/>
                <a:gd name="T71" fmla="*/ 50 h 750"/>
                <a:gd name="T72" fmla="*/ 56 w 268"/>
                <a:gd name="T73" fmla="*/ 74 h 750"/>
                <a:gd name="T74" fmla="*/ 60 w 268"/>
                <a:gd name="T75" fmla="*/ 51 h 750"/>
                <a:gd name="T76" fmla="*/ 60 w 268"/>
                <a:gd name="T77" fmla="*/ 51 h 750"/>
                <a:gd name="T78" fmla="*/ 60 w 268"/>
                <a:gd name="T79" fmla="*/ 51 h 750"/>
                <a:gd name="T80" fmla="*/ 59 w 268"/>
                <a:gd name="T81" fmla="*/ 26 h 750"/>
                <a:gd name="T82" fmla="*/ 60 w 268"/>
                <a:gd name="T83" fmla="*/ 51 h 750"/>
                <a:gd name="T84" fmla="*/ 64 w 268"/>
                <a:gd name="T85" fmla="*/ 27 h 750"/>
                <a:gd name="T86" fmla="*/ 64 w 268"/>
                <a:gd name="T87" fmla="*/ 27 h 750"/>
                <a:gd name="T88" fmla="*/ 64 w 268"/>
                <a:gd name="T89" fmla="*/ 27 h 750"/>
                <a:gd name="T90" fmla="*/ 62 w 268"/>
                <a:gd name="T91" fmla="*/ 0 h 750"/>
                <a:gd name="T92" fmla="*/ 64 w 268"/>
                <a:gd name="T93" fmla="*/ 27 h 750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268"/>
                <a:gd name="T142" fmla="*/ 0 h 750"/>
                <a:gd name="T143" fmla="*/ 268 w 268"/>
                <a:gd name="T144" fmla="*/ 750 h 750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268" h="750">
                  <a:moveTo>
                    <a:pt x="0" y="737"/>
                  </a:moveTo>
                  <a:lnTo>
                    <a:pt x="38" y="689"/>
                  </a:lnTo>
                  <a:lnTo>
                    <a:pt x="54" y="702"/>
                  </a:lnTo>
                  <a:lnTo>
                    <a:pt x="15" y="750"/>
                  </a:lnTo>
                  <a:lnTo>
                    <a:pt x="0" y="737"/>
                  </a:lnTo>
                  <a:close/>
                  <a:moveTo>
                    <a:pt x="54" y="701"/>
                  </a:moveTo>
                  <a:lnTo>
                    <a:pt x="54" y="702"/>
                  </a:lnTo>
                  <a:lnTo>
                    <a:pt x="46" y="695"/>
                  </a:lnTo>
                  <a:lnTo>
                    <a:pt x="54" y="701"/>
                  </a:lnTo>
                  <a:close/>
                  <a:moveTo>
                    <a:pt x="36" y="689"/>
                  </a:moveTo>
                  <a:lnTo>
                    <a:pt x="72" y="637"/>
                  </a:lnTo>
                  <a:lnTo>
                    <a:pt x="89" y="649"/>
                  </a:lnTo>
                  <a:lnTo>
                    <a:pt x="54" y="701"/>
                  </a:lnTo>
                  <a:lnTo>
                    <a:pt x="36" y="689"/>
                  </a:lnTo>
                  <a:close/>
                  <a:moveTo>
                    <a:pt x="89" y="648"/>
                  </a:moveTo>
                  <a:lnTo>
                    <a:pt x="89" y="648"/>
                  </a:lnTo>
                  <a:lnTo>
                    <a:pt x="89" y="649"/>
                  </a:lnTo>
                  <a:lnTo>
                    <a:pt x="80" y="643"/>
                  </a:lnTo>
                  <a:lnTo>
                    <a:pt x="89" y="648"/>
                  </a:lnTo>
                  <a:close/>
                  <a:moveTo>
                    <a:pt x="71" y="639"/>
                  </a:moveTo>
                  <a:lnTo>
                    <a:pt x="102" y="580"/>
                  </a:lnTo>
                  <a:lnTo>
                    <a:pt x="121" y="589"/>
                  </a:lnTo>
                  <a:lnTo>
                    <a:pt x="89" y="648"/>
                  </a:lnTo>
                  <a:lnTo>
                    <a:pt x="71" y="639"/>
                  </a:lnTo>
                  <a:close/>
                  <a:moveTo>
                    <a:pt x="121" y="589"/>
                  </a:moveTo>
                  <a:lnTo>
                    <a:pt x="121" y="589"/>
                  </a:lnTo>
                  <a:lnTo>
                    <a:pt x="111" y="584"/>
                  </a:lnTo>
                  <a:lnTo>
                    <a:pt x="121" y="589"/>
                  </a:lnTo>
                  <a:close/>
                  <a:moveTo>
                    <a:pt x="102" y="580"/>
                  </a:moveTo>
                  <a:lnTo>
                    <a:pt x="130" y="518"/>
                  </a:lnTo>
                  <a:lnTo>
                    <a:pt x="148" y="526"/>
                  </a:lnTo>
                  <a:lnTo>
                    <a:pt x="121" y="589"/>
                  </a:lnTo>
                  <a:lnTo>
                    <a:pt x="102" y="580"/>
                  </a:lnTo>
                  <a:close/>
                  <a:moveTo>
                    <a:pt x="148" y="526"/>
                  </a:moveTo>
                  <a:lnTo>
                    <a:pt x="148" y="526"/>
                  </a:lnTo>
                  <a:lnTo>
                    <a:pt x="139" y="522"/>
                  </a:lnTo>
                  <a:lnTo>
                    <a:pt x="148" y="526"/>
                  </a:lnTo>
                  <a:close/>
                  <a:moveTo>
                    <a:pt x="130" y="518"/>
                  </a:moveTo>
                  <a:lnTo>
                    <a:pt x="157" y="448"/>
                  </a:lnTo>
                  <a:lnTo>
                    <a:pt x="176" y="456"/>
                  </a:lnTo>
                  <a:lnTo>
                    <a:pt x="148" y="526"/>
                  </a:lnTo>
                  <a:lnTo>
                    <a:pt x="130" y="518"/>
                  </a:lnTo>
                  <a:close/>
                  <a:moveTo>
                    <a:pt x="177" y="456"/>
                  </a:moveTo>
                  <a:lnTo>
                    <a:pt x="177" y="456"/>
                  </a:lnTo>
                  <a:lnTo>
                    <a:pt x="176" y="456"/>
                  </a:lnTo>
                  <a:lnTo>
                    <a:pt x="166" y="452"/>
                  </a:lnTo>
                  <a:lnTo>
                    <a:pt x="177" y="456"/>
                  </a:lnTo>
                  <a:close/>
                  <a:moveTo>
                    <a:pt x="157" y="450"/>
                  </a:moveTo>
                  <a:lnTo>
                    <a:pt x="181" y="373"/>
                  </a:lnTo>
                  <a:lnTo>
                    <a:pt x="201" y="379"/>
                  </a:lnTo>
                  <a:lnTo>
                    <a:pt x="177" y="456"/>
                  </a:lnTo>
                  <a:lnTo>
                    <a:pt x="157" y="450"/>
                  </a:lnTo>
                  <a:close/>
                  <a:moveTo>
                    <a:pt x="201" y="379"/>
                  </a:moveTo>
                  <a:lnTo>
                    <a:pt x="201" y="379"/>
                  </a:lnTo>
                  <a:lnTo>
                    <a:pt x="191" y="376"/>
                  </a:lnTo>
                  <a:lnTo>
                    <a:pt x="201" y="379"/>
                  </a:lnTo>
                  <a:close/>
                  <a:moveTo>
                    <a:pt x="181" y="373"/>
                  </a:moveTo>
                  <a:lnTo>
                    <a:pt x="202" y="291"/>
                  </a:lnTo>
                  <a:lnTo>
                    <a:pt x="222" y="296"/>
                  </a:lnTo>
                  <a:lnTo>
                    <a:pt x="201" y="379"/>
                  </a:lnTo>
                  <a:lnTo>
                    <a:pt x="181" y="373"/>
                  </a:lnTo>
                  <a:close/>
                  <a:moveTo>
                    <a:pt x="222" y="295"/>
                  </a:moveTo>
                  <a:lnTo>
                    <a:pt x="222" y="296"/>
                  </a:lnTo>
                  <a:lnTo>
                    <a:pt x="211" y="293"/>
                  </a:lnTo>
                  <a:lnTo>
                    <a:pt x="222" y="295"/>
                  </a:lnTo>
                  <a:close/>
                  <a:moveTo>
                    <a:pt x="202" y="291"/>
                  </a:moveTo>
                  <a:lnTo>
                    <a:pt x="219" y="201"/>
                  </a:lnTo>
                  <a:lnTo>
                    <a:pt x="239" y="205"/>
                  </a:lnTo>
                  <a:lnTo>
                    <a:pt x="222" y="295"/>
                  </a:lnTo>
                  <a:lnTo>
                    <a:pt x="202" y="291"/>
                  </a:lnTo>
                  <a:close/>
                  <a:moveTo>
                    <a:pt x="239" y="205"/>
                  </a:moveTo>
                  <a:lnTo>
                    <a:pt x="240" y="204"/>
                  </a:lnTo>
                  <a:lnTo>
                    <a:pt x="239" y="205"/>
                  </a:lnTo>
                  <a:lnTo>
                    <a:pt x="230" y="203"/>
                  </a:lnTo>
                  <a:lnTo>
                    <a:pt x="239" y="205"/>
                  </a:lnTo>
                  <a:close/>
                  <a:moveTo>
                    <a:pt x="219" y="201"/>
                  </a:moveTo>
                  <a:lnTo>
                    <a:pt x="236" y="104"/>
                  </a:lnTo>
                  <a:lnTo>
                    <a:pt x="257" y="108"/>
                  </a:lnTo>
                  <a:lnTo>
                    <a:pt x="239" y="205"/>
                  </a:lnTo>
                  <a:lnTo>
                    <a:pt x="219" y="201"/>
                  </a:lnTo>
                  <a:close/>
                  <a:moveTo>
                    <a:pt x="257" y="107"/>
                  </a:moveTo>
                  <a:lnTo>
                    <a:pt x="257" y="108"/>
                  </a:lnTo>
                  <a:lnTo>
                    <a:pt x="247" y="106"/>
                  </a:lnTo>
                  <a:lnTo>
                    <a:pt x="257" y="107"/>
                  </a:lnTo>
                  <a:close/>
                  <a:moveTo>
                    <a:pt x="236" y="106"/>
                  </a:moveTo>
                  <a:lnTo>
                    <a:pt x="247" y="0"/>
                  </a:lnTo>
                  <a:lnTo>
                    <a:pt x="268" y="3"/>
                  </a:lnTo>
                  <a:lnTo>
                    <a:pt x="257" y="107"/>
                  </a:lnTo>
                  <a:lnTo>
                    <a:pt x="236" y="106"/>
                  </a:lnTo>
                  <a:close/>
                </a:path>
              </a:pathLst>
            </a:custGeom>
            <a:solidFill>
              <a:srgbClr val="1315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R"/>
            </a:p>
          </p:txBody>
        </p:sp>
        <p:sp>
          <p:nvSpPr>
            <p:cNvPr id="191556" name="Freeform 73"/>
            <p:cNvSpPr>
              <a:spLocks/>
            </p:cNvSpPr>
            <p:nvPr/>
          </p:nvSpPr>
          <p:spPr bwMode="auto">
            <a:xfrm>
              <a:off x="2870" y="2063"/>
              <a:ext cx="81" cy="76"/>
            </a:xfrm>
            <a:custGeom>
              <a:avLst/>
              <a:gdLst>
                <a:gd name="T0" fmla="*/ 76 w 323"/>
                <a:gd name="T1" fmla="*/ 3 h 302"/>
                <a:gd name="T2" fmla="*/ 67 w 323"/>
                <a:gd name="T3" fmla="*/ 0 h 302"/>
                <a:gd name="T4" fmla="*/ 58 w 323"/>
                <a:gd name="T5" fmla="*/ 0 h 302"/>
                <a:gd name="T6" fmla="*/ 50 w 323"/>
                <a:gd name="T7" fmla="*/ 1 h 302"/>
                <a:gd name="T8" fmla="*/ 41 w 323"/>
                <a:gd name="T9" fmla="*/ 4 h 302"/>
                <a:gd name="T10" fmla="*/ 32 w 323"/>
                <a:gd name="T11" fmla="*/ 7 h 302"/>
                <a:gd name="T12" fmla="*/ 24 w 323"/>
                <a:gd name="T13" fmla="*/ 12 h 302"/>
                <a:gd name="T14" fmla="*/ 17 w 323"/>
                <a:gd name="T15" fmla="*/ 19 h 302"/>
                <a:gd name="T16" fmla="*/ 11 w 323"/>
                <a:gd name="T17" fmla="*/ 25 h 302"/>
                <a:gd name="T18" fmla="*/ 6 w 323"/>
                <a:gd name="T19" fmla="*/ 34 h 302"/>
                <a:gd name="T20" fmla="*/ 5 w 323"/>
                <a:gd name="T21" fmla="*/ 43 h 302"/>
                <a:gd name="T22" fmla="*/ 5 w 323"/>
                <a:gd name="T23" fmla="*/ 50 h 302"/>
                <a:gd name="T24" fmla="*/ 4 w 323"/>
                <a:gd name="T25" fmla="*/ 56 h 302"/>
                <a:gd name="T26" fmla="*/ 2 w 323"/>
                <a:gd name="T27" fmla="*/ 63 h 302"/>
                <a:gd name="T28" fmla="*/ 1 w 323"/>
                <a:gd name="T29" fmla="*/ 69 h 302"/>
                <a:gd name="T30" fmla="*/ 0 w 323"/>
                <a:gd name="T31" fmla="*/ 73 h 302"/>
                <a:gd name="T32" fmla="*/ 1 w 323"/>
                <a:gd name="T33" fmla="*/ 75 h 302"/>
                <a:gd name="T34" fmla="*/ 2 w 323"/>
                <a:gd name="T35" fmla="*/ 76 h 302"/>
                <a:gd name="T36" fmla="*/ 4 w 323"/>
                <a:gd name="T37" fmla="*/ 76 h 302"/>
                <a:gd name="T38" fmla="*/ 5 w 323"/>
                <a:gd name="T39" fmla="*/ 76 h 302"/>
                <a:gd name="T40" fmla="*/ 7 w 323"/>
                <a:gd name="T41" fmla="*/ 74 h 302"/>
                <a:gd name="T42" fmla="*/ 8 w 323"/>
                <a:gd name="T43" fmla="*/ 69 h 302"/>
                <a:gd name="T44" fmla="*/ 10 w 323"/>
                <a:gd name="T45" fmla="*/ 60 h 302"/>
                <a:gd name="T46" fmla="*/ 11 w 323"/>
                <a:gd name="T47" fmla="*/ 52 h 302"/>
                <a:gd name="T48" fmla="*/ 12 w 323"/>
                <a:gd name="T49" fmla="*/ 43 h 302"/>
                <a:gd name="T50" fmla="*/ 14 w 323"/>
                <a:gd name="T51" fmla="*/ 35 h 302"/>
                <a:gd name="T52" fmla="*/ 20 w 323"/>
                <a:gd name="T53" fmla="*/ 25 h 302"/>
                <a:gd name="T54" fmla="*/ 31 w 323"/>
                <a:gd name="T55" fmla="*/ 17 h 302"/>
                <a:gd name="T56" fmla="*/ 43 w 323"/>
                <a:gd name="T57" fmla="*/ 10 h 302"/>
                <a:gd name="T58" fmla="*/ 56 w 323"/>
                <a:gd name="T59" fmla="*/ 7 h 302"/>
                <a:gd name="T60" fmla="*/ 69 w 323"/>
                <a:gd name="T61" fmla="*/ 9 h 302"/>
                <a:gd name="T62" fmla="*/ 77 w 323"/>
                <a:gd name="T63" fmla="*/ 12 h 302"/>
                <a:gd name="T64" fmla="*/ 78 w 323"/>
                <a:gd name="T65" fmla="*/ 12 h 302"/>
                <a:gd name="T66" fmla="*/ 80 w 323"/>
                <a:gd name="T67" fmla="*/ 11 h 302"/>
                <a:gd name="T68" fmla="*/ 81 w 323"/>
                <a:gd name="T69" fmla="*/ 9 h 302"/>
                <a:gd name="T70" fmla="*/ 81 w 323"/>
                <a:gd name="T71" fmla="*/ 7 h 302"/>
                <a:gd name="T72" fmla="*/ 80 w 323"/>
                <a:gd name="T73" fmla="*/ 5 h 302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323"/>
                <a:gd name="T112" fmla="*/ 0 h 302"/>
                <a:gd name="T113" fmla="*/ 323 w 323"/>
                <a:gd name="T114" fmla="*/ 302 h 302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323" h="302">
                  <a:moveTo>
                    <a:pt x="315" y="21"/>
                  </a:moveTo>
                  <a:lnTo>
                    <a:pt x="302" y="11"/>
                  </a:lnTo>
                  <a:lnTo>
                    <a:pt x="285" y="7"/>
                  </a:lnTo>
                  <a:lnTo>
                    <a:pt x="268" y="0"/>
                  </a:lnTo>
                  <a:lnTo>
                    <a:pt x="250" y="0"/>
                  </a:lnTo>
                  <a:lnTo>
                    <a:pt x="233" y="0"/>
                  </a:lnTo>
                  <a:lnTo>
                    <a:pt x="215" y="0"/>
                  </a:lnTo>
                  <a:lnTo>
                    <a:pt x="198" y="4"/>
                  </a:lnTo>
                  <a:lnTo>
                    <a:pt x="181" y="7"/>
                  </a:lnTo>
                  <a:lnTo>
                    <a:pt x="163" y="14"/>
                  </a:lnTo>
                  <a:lnTo>
                    <a:pt x="146" y="21"/>
                  </a:lnTo>
                  <a:lnTo>
                    <a:pt x="129" y="28"/>
                  </a:lnTo>
                  <a:lnTo>
                    <a:pt x="112" y="38"/>
                  </a:lnTo>
                  <a:lnTo>
                    <a:pt x="97" y="49"/>
                  </a:lnTo>
                  <a:lnTo>
                    <a:pt x="80" y="59"/>
                  </a:lnTo>
                  <a:lnTo>
                    <a:pt x="66" y="74"/>
                  </a:lnTo>
                  <a:lnTo>
                    <a:pt x="53" y="87"/>
                  </a:lnTo>
                  <a:lnTo>
                    <a:pt x="42" y="101"/>
                  </a:lnTo>
                  <a:lnTo>
                    <a:pt x="32" y="118"/>
                  </a:lnTo>
                  <a:lnTo>
                    <a:pt x="25" y="135"/>
                  </a:lnTo>
                  <a:lnTo>
                    <a:pt x="21" y="156"/>
                  </a:lnTo>
                  <a:lnTo>
                    <a:pt x="21" y="169"/>
                  </a:lnTo>
                  <a:lnTo>
                    <a:pt x="18" y="184"/>
                  </a:lnTo>
                  <a:lnTo>
                    <a:pt x="18" y="198"/>
                  </a:lnTo>
                  <a:lnTo>
                    <a:pt x="15" y="211"/>
                  </a:lnTo>
                  <a:lnTo>
                    <a:pt x="15" y="222"/>
                  </a:lnTo>
                  <a:lnTo>
                    <a:pt x="11" y="236"/>
                  </a:lnTo>
                  <a:lnTo>
                    <a:pt x="8" y="250"/>
                  </a:lnTo>
                  <a:lnTo>
                    <a:pt x="8" y="264"/>
                  </a:lnTo>
                  <a:lnTo>
                    <a:pt x="4" y="275"/>
                  </a:lnTo>
                  <a:lnTo>
                    <a:pt x="0" y="288"/>
                  </a:lnTo>
                  <a:lnTo>
                    <a:pt x="0" y="292"/>
                  </a:lnTo>
                  <a:lnTo>
                    <a:pt x="0" y="294"/>
                  </a:lnTo>
                  <a:lnTo>
                    <a:pt x="4" y="298"/>
                  </a:lnTo>
                  <a:lnTo>
                    <a:pt x="4" y="302"/>
                  </a:lnTo>
                  <a:lnTo>
                    <a:pt x="8" y="302"/>
                  </a:lnTo>
                  <a:lnTo>
                    <a:pt x="11" y="302"/>
                  </a:lnTo>
                  <a:lnTo>
                    <a:pt x="15" y="302"/>
                  </a:lnTo>
                  <a:lnTo>
                    <a:pt x="18" y="302"/>
                  </a:lnTo>
                  <a:lnTo>
                    <a:pt x="21" y="302"/>
                  </a:lnTo>
                  <a:lnTo>
                    <a:pt x="25" y="298"/>
                  </a:lnTo>
                  <a:lnTo>
                    <a:pt x="28" y="294"/>
                  </a:lnTo>
                  <a:lnTo>
                    <a:pt x="28" y="292"/>
                  </a:lnTo>
                  <a:lnTo>
                    <a:pt x="32" y="275"/>
                  </a:lnTo>
                  <a:lnTo>
                    <a:pt x="36" y="256"/>
                  </a:lnTo>
                  <a:lnTo>
                    <a:pt x="38" y="239"/>
                  </a:lnTo>
                  <a:lnTo>
                    <a:pt x="38" y="222"/>
                  </a:lnTo>
                  <a:lnTo>
                    <a:pt x="42" y="205"/>
                  </a:lnTo>
                  <a:lnTo>
                    <a:pt x="42" y="188"/>
                  </a:lnTo>
                  <a:lnTo>
                    <a:pt x="46" y="169"/>
                  </a:lnTo>
                  <a:lnTo>
                    <a:pt x="49" y="156"/>
                  </a:lnTo>
                  <a:lnTo>
                    <a:pt x="57" y="139"/>
                  </a:lnTo>
                  <a:lnTo>
                    <a:pt x="63" y="125"/>
                  </a:lnTo>
                  <a:lnTo>
                    <a:pt x="80" y="101"/>
                  </a:lnTo>
                  <a:lnTo>
                    <a:pt x="97" y="84"/>
                  </a:lnTo>
                  <a:lnTo>
                    <a:pt x="122" y="66"/>
                  </a:lnTo>
                  <a:lnTo>
                    <a:pt x="146" y="49"/>
                  </a:lnTo>
                  <a:lnTo>
                    <a:pt x="171" y="38"/>
                  </a:lnTo>
                  <a:lnTo>
                    <a:pt x="194" y="32"/>
                  </a:lnTo>
                  <a:lnTo>
                    <a:pt x="222" y="28"/>
                  </a:lnTo>
                  <a:lnTo>
                    <a:pt x="250" y="28"/>
                  </a:lnTo>
                  <a:lnTo>
                    <a:pt x="275" y="35"/>
                  </a:lnTo>
                  <a:lnTo>
                    <a:pt x="302" y="46"/>
                  </a:lnTo>
                  <a:lnTo>
                    <a:pt x="306" y="46"/>
                  </a:lnTo>
                  <a:lnTo>
                    <a:pt x="309" y="46"/>
                  </a:lnTo>
                  <a:lnTo>
                    <a:pt x="313" y="46"/>
                  </a:lnTo>
                  <a:lnTo>
                    <a:pt x="315" y="46"/>
                  </a:lnTo>
                  <a:lnTo>
                    <a:pt x="319" y="42"/>
                  </a:lnTo>
                  <a:lnTo>
                    <a:pt x="323" y="38"/>
                  </a:lnTo>
                  <a:lnTo>
                    <a:pt x="323" y="35"/>
                  </a:lnTo>
                  <a:lnTo>
                    <a:pt x="323" y="32"/>
                  </a:lnTo>
                  <a:lnTo>
                    <a:pt x="323" y="28"/>
                  </a:lnTo>
                  <a:lnTo>
                    <a:pt x="319" y="25"/>
                  </a:lnTo>
                  <a:lnTo>
                    <a:pt x="319" y="21"/>
                  </a:lnTo>
                  <a:lnTo>
                    <a:pt x="315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R"/>
            </a:p>
          </p:txBody>
        </p:sp>
        <p:sp>
          <p:nvSpPr>
            <p:cNvPr id="191557" name="Freeform 74"/>
            <p:cNvSpPr>
              <a:spLocks/>
            </p:cNvSpPr>
            <p:nvPr/>
          </p:nvSpPr>
          <p:spPr bwMode="auto">
            <a:xfrm>
              <a:off x="2933" y="2189"/>
              <a:ext cx="20" cy="50"/>
            </a:xfrm>
            <a:custGeom>
              <a:avLst/>
              <a:gdLst>
                <a:gd name="T0" fmla="*/ 5 w 80"/>
                <a:gd name="T1" fmla="*/ 4 h 201"/>
                <a:gd name="T2" fmla="*/ 3 w 80"/>
                <a:gd name="T3" fmla="*/ 8 h 201"/>
                <a:gd name="T4" fmla="*/ 1 w 80"/>
                <a:gd name="T5" fmla="*/ 15 h 201"/>
                <a:gd name="T6" fmla="*/ 0 w 80"/>
                <a:gd name="T7" fmla="*/ 20 h 201"/>
                <a:gd name="T8" fmla="*/ 0 w 80"/>
                <a:gd name="T9" fmla="*/ 26 h 201"/>
                <a:gd name="T10" fmla="*/ 0 w 80"/>
                <a:gd name="T11" fmla="*/ 34 h 201"/>
                <a:gd name="T12" fmla="*/ 1 w 80"/>
                <a:gd name="T13" fmla="*/ 34 h 201"/>
                <a:gd name="T14" fmla="*/ 3 w 80"/>
                <a:gd name="T15" fmla="*/ 38 h 201"/>
                <a:gd name="T16" fmla="*/ 5 w 80"/>
                <a:gd name="T17" fmla="*/ 41 h 201"/>
                <a:gd name="T18" fmla="*/ 6 w 80"/>
                <a:gd name="T19" fmla="*/ 43 h 201"/>
                <a:gd name="T20" fmla="*/ 9 w 80"/>
                <a:gd name="T21" fmla="*/ 46 h 201"/>
                <a:gd name="T22" fmla="*/ 12 w 80"/>
                <a:gd name="T23" fmla="*/ 48 h 201"/>
                <a:gd name="T24" fmla="*/ 14 w 80"/>
                <a:gd name="T25" fmla="*/ 49 h 201"/>
                <a:gd name="T26" fmla="*/ 16 w 80"/>
                <a:gd name="T27" fmla="*/ 50 h 201"/>
                <a:gd name="T28" fmla="*/ 17 w 80"/>
                <a:gd name="T29" fmla="*/ 50 h 201"/>
                <a:gd name="T30" fmla="*/ 18 w 80"/>
                <a:gd name="T31" fmla="*/ 49 h 201"/>
                <a:gd name="T32" fmla="*/ 19 w 80"/>
                <a:gd name="T33" fmla="*/ 48 h 201"/>
                <a:gd name="T34" fmla="*/ 20 w 80"/>
                <a:gd name="T35" fmla="*/ 47 h 201"/>
                <a:gd name="T36" fmla="*/ 19 w 80"/>
                <a:gd name="T37" fmla="*/ 46 h 201"/>
                <a:gd name="T38" fmla="*/ 18 w 80"/>
                <a:gd name="T39" fmla="*/ 44 h 201"/>
                <a:gd name="T40" fmla="*/ 16 w 80"/>
                <a:gd name="T41" fmla="*/ 42 h 201"/>
                <a:gd name="T42" fmla="*/ 15 w 80"/>
                <a:gd name="T43" fmla="*/ 41 h 201"/>
                <a:gd name="T44" fmla="*/ 13 w 80"/>
                <a:gd name="T45" fmla="*/ 40 h 201"/>
                <a:gd name="T46" fmla="*/ 12 w 80"/>
                <a:gd name="T47" fmla="*/ 38 h 201"/>
                <a:gd name="T48" fmla="*/ 11 w 80"/>
                <a:gd name="T49" fmla="*/ 36 h 201"/>
                <a:gd name="T50" fmla="*/ 7 w 80"/>
                <a:gd name="T51" fmla="*/ 34 h 201"/>
                <a:gd name="T52" fmla="*/ 8 w 80"/>
                <a:gd name="T53" fmla="*/ 26 h 201"/>
                <a:gd name="T54" fmla="*/ 7 w 80"/>
                <a:gd name="T55" fmla="*/ 22 h 201"/>
                <a:gd name="T56" fmla="*/ 8 w 80"/>
                <a:gd name="T57" fmla="*/ 16 h 201"/>
                <a:gd name="T58" fmla="*/ 9 w 80"/>
                <a:gd name="T59" fmla="*/ 12 h 201"/>
                <a:gd name="T60" fmla="*/ 12 w 80"/>
                <a:gd name="T61" fmla="*/ 8 h 201"/>
                <a:gd name="T62" fmla="*/ 13 w 80"/>
                <a:gd name="T63" fmla="*/ 5 h 201"/>
                <a:gd name="T64" fmla="*/ 14 w 80"/>
                <a:gd name="T65" fmla="*/ 4 h 201"/>
                <a:gd name="T66" fmla="*/ 14 w 80"/>
                <a:gd name="T67" fmla="*/ 3 h 201"/>
                <a:gd name="T68" fmla="*/ 13 w 80"/>
                <a:gd name="T69" fmla="*/ 2 h 201"/>
                <a:gd name="T70" fmla="*/ 12 w 80"/>
                <a:gd name="T71" fmla="*/ 1 h 201"/>
                <a:gd name="T72" fmla="*/ 11 w 80"/>
                <a:gd name="T73" fmla="*/ 0 h 201"/>
                <a:gd name="T74" fmla="*/ 10 w 80"/>
                <a:gd name="T75" fmla="*/ 1 h 201"/>
                <a:gd name="T76" fmla="*/ 8 w 80"/>
                <a:gd name="T77" fmla="*/ 2 h 201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80"/>
                <a:gd name="T118" fmla="*/ 0 h 201"/>
                <a:gd name="T119" fmla="*/ 80 w 80"/>
                <a:gd name="T120" fmla="*/ 201 h 201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80" h="201">
                  <a:moveTo>
                    <a:pt x="31" y="7"/>
                  </a:moveTo>
                  <a:lnTo>
                    <a:pt x="21" y="17"/>
                  </a:lnTo>
                  <a:lnTo>
                    <a:pt x="14" y="24"/>
                  </a:lnTo>
                  <a:lnTo>
                    <a:pt x="10" y="34"/>
                  </a:lnTo>
                  <a:lnTo>
                    <a:pt x="8" y="45"/>
                  </a:lnTo>
                  <a:lnTo>
                    <a:pt x="4" y="59"/>
                  </a:lnTo>
                  <a:lnTo>
                    <a:pt x="4" y="70"/>
                  </a:lnTo>
                  <a:lnTo>
                    <a:pt x="0" y="80"/>
                  </a:lnTo>
                  <a:lnTo>
                    <a:pt x="0" y="93"/>
                  </a:lnTo>
                  <a:lnTo>
                    <a:pt x="0" y="104"/>
                  </a:lnTo>
                  <a:lnTo>
                    <a:pt x="0" y="114"/>
                  </a:lnTo>
                  <a:lnTo>
                    <a:pt x="0" y="135"/>
                  </a:lnTo>
                  <a:lnTo>
                    <a:pt x="0" y="138"/>
                  </a:lnTo>
                  <a:lnTo>
                    <a:pt x="4" y="138"/>
                  </a:lnTo>
                  <a:lnTo>
                    <a:pt x="4" y="142"/>
                  </a:lnTo>
                  <a:lnTo>
                    <a:pt x="10" y="152"/>
                  </a:lnTo>
                  <a:lnTo>
                    <a:pt x="14" y="156"/>
                  </a:lnTo>
                  <a:lnTo>
                    <a:pt x="18" y="163"/>
                  </a:lnTo>
                  <a:lnTo>
                    <a:pt x="21" y="170"/>
                  </a:lnTo>
                  <a:lnTo>
                    <a:pt x="25" y="173"/>
                  </a:lnTo>
                  <a:lnTo>
                    <a:pt x="27" y="176"/>
                  </a:lnTo>
                  <a:lnTo>
                    <a:pt x="35" y="184"/>
                  </a:lnTo>
                  <a:lnTo>
                    <a:pt x="38" y="187"/>
                  </a:lnTo>
                  <a:lnTo>
                    <a:pt x="46" y="191"/>
                  </a:lnTo>
                  <a:lnTo>
                    <a:pt x="48" y="194"/>
                  </a:lnTo>
                  <a:lnTo>
                    <a:pt x="56" y="197"/>
                  </a:lnTo>
                  <a:lnTo>
                    <a:pt x="59" y="201"/>
                  </a:lnTo>
                  <a:lnTo>
                    <a:pt x="63" y="201"/>
                  </a:lnTo>
                  <a:lnTo>
                    <a:pt x="65" y="201"/>
                  </a:lnTo>
                  <a:lnTo>
                    <a:pt x="69" y="201"/>
                  </a:lnTo>
                  <a:lnTo>
                    <a:pt x="73" y="201"/>
                  </a:lnTo>
                  <a:lnTo>
                    <a:pt x="73" y="197"/>
                  </a:lnTo>
                  <a:lnTo>
                    <a:pt x="76" y="197"/>
                  </a:lnTo>
                  <a:lnTo>
                    <a:pt x="76" y="194"/>
                  </a:lnTo>
                  <a:lnTo>
                    <a:pt x="80" y="191"/>
                  </a:lnTo>
                  <a:lnTo>
                    <a:pt x="80" y="187"/>
                  </a:lnTo>
                  <a:lnTo>
                    <a:pt x="80" y="184"/>
                  </a:lnTo>
                  <a:lnTo>
                    <a:pt x="76" y="184"/>
                  </a:lnTo>
                  <a:lnTo>
                    <a:pt x="76" y="180"/>
                  </a:lnTo>
                  <a:lnTo>
                    <a:pt x="73" y="176"/>
                  </a:lnTo>
                  <a:lnTo>
                    <a:pt x="69" y="173"/>
                  </a:lnTo>
                  <a:lnTo>
                    <a:pt x="65" y="170"/>
                  </a:lnTo>
                  <a:lnTo>
                    <a:pt x="63" y="166"/>
                  </a:lnTo>
                  <a:lnTo>
                    <a:pt x="59" y="166"/>
                  </a:lnTo>
                  <a:lnTo>
                    <a:pt x="56" y="163"/>
                  </a:lnTo>
                  <a:lnTo>
                    <a:pt x="52" y="159"/>
                  </a:lnTo>
                  <a:lnTo>
                    <a:pt x="48" y="156"/>
                  </a:lnTo>
                  <a:lnTo>
                    <a:pt x="46" y="152"/>
                  </a:lnTo>
                  <a:lnTo>
                    <a:pt x="42" y="148"/>
                  </a:lnTo>
                  <a:lnTo>
                    <a:pt x="42" y="146"/>
                  </a:lnTo>
                  <a:lnTo>
                    <a:pt x="27" y="125"/>
                  </a:lnTo>
                  <a:lnTo>
                    <a:pt x="27" y="135"/>
                  </a:lnTo>
                  <a:lnTo>
                    <a:pt x="27" y="114"/>
                  </a:lnTo>
                  <a:lnTo>
                    <a:pt x="31" y="104"/>
                  </a:lnTo>
                  <a:lnTo>
                    <a:pt x="31" y="97"/>
                  </a:lnTo>
                  <a:lnTo>
                    <a:pt x="27" y="87"/>
                  </a:lnTo>
                  <a:lnTo>
                    <a:pt x="27" y="76"/>
                  </a:lnTo>
                  <a:lnTo>
                    <a:pt x="31" y="66"/>
                  </a:lnTo>
                  <a:lnTo>
                    <a:pt x="31" y="55"/>
                  </a:lnTo>
                  <a:lnTo>
                    <a:pt x="35" y="49"/>
                  </a:lnTo>
                  <a:lnTo>
                    <a:pt x="38" y="38"/>
                  </a:lnTo>
                  <a:lnTo>
                    <a:pt x="46" y="32"/>
                  </a:lnTo>
                  <a:lnTo>
                    <a:pt x="52" y="24"/>
                  </a:lnTo>
                  <a:lnTo>
                    <a:pt x="52" y="21"/>
                  </a:lnTo>
                  <a:lnTo>
                    <a:pt x="56" y="21"/>
                  </a:lnTo>
                  <a:lnTo>
                    <a:pt x="56" y="17"/>
                  </a:lnTo>
                  <a:lnTo>
                    <a:pt x="56" y="13"/>
                  </a:lnTo>
                  <a:lnTo>
                    <a:pt x="56" y="11"/>
                  </a:lnTo>
                  <a:lnTo>
                    <a:pt x="52" y="11"/>
                  </a:lnTo>
                  <a:lnTo>
                    <a:pt x="52" y="7"/>
                  </a:lnTo>
                  <a:lnTo>
                    <a:pt x="48" y="3"/>
                  </a:lnTo>
                  <a:lnTo>
                    <a:pt x="46" y="3"/>
                  </a:lnTo>
                  <a:lnTo>
                    <a:pt x="46" y="0"/>
                  </a:lnTo>
                  <a:lnTo>
                    <a:pt x="42" y="0"/>
                  </a:lnTo>
                  <a:lnTo>
                    <a:pt x="38" y="0"/>
                  </a:lnTo>
                  <a:lnTo>
                    <a:pt x="38" y="3"/>
                  </a:lnTo>
                  <a:lnTo>
                    <a:pt x="35" y="3"/>
                  </a:lnTo>
                  <a:lnTo>
                    <a:pt x="31" y="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R"/>
            </a:p>
          </p:txBody>
        </p:sp>
        <p:sp>
          <p:nvSpPr>
            <p:cNvPr id="191558" name="Freeform 75"/>
            <p:cNvSpPr>
              <a:spLocks/>
            </p:cNvSpPr>
            <p:nvPr/>
          </p:nvSpPr>
          <p:spPr bwMode="auto">
            <a:xfrm>
              <a:off x="2839" y="2166"/>
              <a:ext cx="34" cy="34"/>
            </a:xfrm>
            <a:custGeom>
              <a:avLst/>
              <a:gdLst>
                <a:gd name="T0" fmla="*/ 27 w 136"/>
                <a:gd name="T1" fmla="*/ 4 h 138"/>
                <a:gd name="T2" fmla="*/ 27 w 136"/>
                <a:gd name="T3" fmla="*/ 6 h 138"/>
                <a:gd name="T4" fmla="*/ 27 w 136"/>
                <a:gd name="T5" fmla="*/ 7 h 138"/>
                <a:gd name="T6" fmla="*/ 27 w 136"/>
                <a:gd name="T7" fmla="*/ 15 h 138"/>
                <a:gd name="T8" fmla="*/ 26 w 136"/>
                <a:gd name="T9" fmla="*/ 15 h 138"/>
                <a:gd name="T10" fmla="*/ 23 w 136"/>
                <a:gd name="T11" fmla="*/ 19 h 138"/>
                <a:gd name="T12" fmla="*/ 19 w 136"/>
                <a:gd name="T13" fmla="*/ 23 h 138"/>
                <a:gd name="T14" fmla="*/ 14 w 136"/>
                <a:gd name="T15" fmla="*/ 26 h 138"/>
                <a:gd name="T16" fmla="*/ 9 w 136"/>
                <a:gd name="T17" fmla="*/ 27 h 138"/>
                <a:gd name="T18" fmla="*/ 4 w 136"/>
                <a:gd name="T19" fmla="*/ 27 h 138"/>
                <a:gd name="T20" fmla="*/ 2 w 136"/>
                <a:gd name="T21" fmla="*/ 28 h 138"/>
                <a:gd name="T22" fmla="*/ 1 w 136"/>
                <a:gd name="T23" fmla="*/ 30 h 138"/>
                <a:gd name="T24" fmla="*/ 0 w 136"/>
                <a:gd name="T25" fmla="*/ 31 h 138"/>
                <a:gd name="T26" fmla="*/ 1 w 136"/>
                <a:gd name="T27" fmla="*/ 33 h 138"/>
                <a:gd name="T28" fmla="*/ 2 w 136"/>
                <a:gd name="T29" fmla="*/ 34 h 138"/>
                <a:gd name="T30" fmla="*/ 4 w 136"/>
                <a:gd name="T31" fmla="*/ 34 h 138"/>
                <a:gd name="T32" fmla="*/ 7 w 136"/>
                <a:gd name="T33" fmla="*/ 34 h 138"/>
                <a:gd name="T34" fmla="*/ 12 w 136"/>
                <a:gd name="T35" fmla="*/ 33 h 138"/>
                <a:gd name="T36" fmla="*/ 17 w 136"/>
                <a:gd name="T37" fmla="*/ 31 h 138"/>
                <a:gd name="T38" fmla="*/ 22 w 136"/>
                <a:gd name="T39" fmla="*/ 29 h 138"/>
                <a:gd name="T40" fmla="*/ 26 w 136"/>
                <a:gd name="T41" fmla="*/ 26 h 138"/>
                <a:gd name="T42" fmla="*/ 33 w 136"/>
                <a:gd name="T43" fmla="*/ 17 h 138"/>
                <a:gd name="T44" fmla="*/ 34 w 136"/>
                <a:gd name="T45" fmla="*/ 16 h 138"/>
                <a:gd name="T46" fmla="*/ 34 w 136"/>
                <a:gd name="T47" fmla="*/ 10 h 138"/>
                <a:gd name="T48" fmla="*/ 34 w 136"/>
                <a:gd name="T49" fmla="*/ 8 h 138"/>
                <a:gd name="T50" fmla="*/ 34 w 136"/>
                <a:gd name="T51" fmla="*/ 7 h 138"/>
                <a:gd name="T52" fmla="*/ 34 w 136"/>
                <a:gd name="T53" fmla="*/ 5 h 138"/>
                <a:gd name="T54" fmla="*/ 34 w 136"/>
                <a:gd name="T55" fmla="*/ 3 h 138"/>
                <a:gd name="T56" fmla="*/ 33 w 136"/>
                <a:gd name="T57" fmla="*/ 1 h 138"/>
                <a:gd name="T58" fmla="*/ 32 w 136"/>
                <a:gd name="T59" fmla="*/ 0 h 138"/>
                <a:gd name="T60" fmla="*/ 31 w 136"/>
                <a:gd name="T61" fmla="*/ 0 h 138"/>
                <a:gd name="T62" fmla="*/ 30 w 136"/>
                <a:gd name="T63" fmla="*/ 0 h 138"/>
                <a:gd name="T64" fmla="*/ 29 w 136"/>
                <a:gd name="T65" fmla="*/ 0 h 138"/>
                <a:gd name="T66" fmla="*/ 28 w 136"/>
                <a:gd name="T67" fmla="*/ 1 h 138"/>
                <a:gd name="T68" fmla="*/ 27 w 136"/>
                <a:gd name="T69" fmla="*/ 2 h 138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36"/>
                <a:gd name="T106" fmla="*/ 0 h 138"/>
                <a:gd name="T107" fmla="*/ 136 w 136"/>
                <a:gd name="T108" fmla="*/ 138 h 138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36" h="138">
                  <a:moveTo>
                    <a:pt x="108" y="13"/>
                  </a:moveTo>
                  <a:lnTo>
                    <a:pt x="108" y="17"/>
                  </a:lnTo>
                  <a:lnTo>
                    <a:pt x="108" y="20"/>
                  </a:lnTo>
                  <a:lnTo>
                    <a:pt x="108" y="23"/>
                  </a:lnTo>
                  <a:lnTo>
                    <a:pt x="108" y="27"/>
                  </a:lnTo>
                  <a:lnTo>
                    <a:pt x="108" y="30"/>
                  </a:lnTo>
                  <a:lnTo>
                    <a:pt x="108" y="34"/>
                  </a:lnTo>
                  <a:lnTo>
                    <a:pt x="108" y="62"/>
                  </a:lnTo>
                  <a:lnTo>
                    <a:pt x="112" y="55"/>
                  </a:lnTo>
                  <a:lnTo>
                    <a:pt x="105" y="62"/>
                  </a:lnTo>
                  <a:lnTo>
                    <a:pt x="97" y="72"/>
                  </a:lnTo>
                  <a:lnTo>
                    <a:pt x="91" y="79"/>
                  </a:lnTo>
                  <a:lnTo>
                    <a:pt x="84" y="87"/>
                  </a:lnTo>
                  <a:lnTo>
                    <a:pt x="76" y="93"/>
                  </a:lnTo>
                  <a:lnTo>
                    <a:pt x="66" y="100"/>
                  </a:lnTo>
                  <a:lnTo>
                    <a:pt x="57" y="104"/>
                  </a:lnTo>
                  <a:lnTo>
                    <a:pt x="46" y="106"/>
                  </a:lnTo>
                  <a:lnTo>
                    <a:pt x="36" y="110"/>
                  </a:lnTo>
                  <a:lnTo>
                    <a:pt x="25" y="110"/>
                  </a:lnTo>
                  <a:lnTo>
                    <a:pt x="15" y="110"/>
                  </a:lnTo>
                  <a:lnTo>
                    <a:pt x="11" y="114"/>
                  </a:lnTo>
                  <a:lnTo>
                    <a:pt x="8" y="114"/>
                  </a:lnTo>
                  <a:lnTo>
                    <a:pt x="4" y="117"/>
                  </a:lnTo>
                  <a:lnTo>
                    <a:pt x="4" y="121"/>
                  </a:lnTo>
                  <a:lnTo>
                    <a:pt x="0" y="125"/>
                  </a:lnTo>
                  <a:lnTo>
                    <a:pt x="0" y="127"/>
                  </a:lnTo>
                  <a:lnTo>
                    <a:pt x="4" y="131"/>
                  </a:lnTo>
                  <a:lnTo>
                    <a:pt x="4" y="134"/>
                  </a:lnTo>
                  <a:lnTo>
                    <a:pt x="8" y="134"/>
                  </a:lnTo>
                  <a:lnTo>
                    <a:pt x="8" y="138"/>
                  </a:lnTo>
                  <a:lnTo>
                    <a:pt x="11" y="138"/>
                  </a:lnTo>
                  <a:lnTo>
                    <a:pt x="15" y="138"/>
                  </a:lnTo>
                  <a:lnTo>
                    <a:pt x="19" y="138"/>
                  </a:lnTo>
                  <a:lnTo>
                    <a:pt x="28" y="138"/>
                  </a:lnTo>
                  <a:lnTo>
                    <a:pt x="38" y="138"/>
                  </a:lnTo>
                  <a:lnTo>
                    <a:pt x="49" y="134"/>
                  </a:lnTo>
                  <a:lnTo>
                    <a:pt x="57" y="131"/>
                  </a:lnTo>
                  <a:lnTo>
                    <a:pt x="66" y="127"/>
                  </a:lnTo>
                  <a:lnTo>
                    <a:pt x="76" y="125"/>
                  </a:lnTo>
                  <a:lnTo>
                    <a:pt x="87" y="117"/>
                  </a:lnTo>
                  <a:lnTo>
                    <a:pt x="95" y="114"/>
                  </a:lnTo>
                  <a:lnTo>
                    <a:pt x="105" y="106"/>
                  </a:lnTo>
                  <a:lnTo>
                    <a:pt x="112" y="100"/>
                  </a:lnTo>
                  <a:lnTo>
                    <a:pt x="133" y="68"/>
                  </a:lnTo>
                  <a:lnTo>
                    <a:pt x="136" y="68"/>
                  </a:lnTo>
                  <a:lnTo>
                    <a:pt x="136" y="65"/>
                  </a:lnTo>
                  <a:lnTo>
                    <a:pt x="136" y="62"/>
                  </a:lnTo>
                  <a:lnTo>
                    <a:pt x="136" y="41"/>
                  </a:lnTo>
                  <a:lnTo>
                    <a:pt x="136" y="38"/>
                  </a:lnTo>
                  <a:lnTo>
                    <a:pt x="136" y="34"/>
                  </a:lnTo>
                  <a:lnTo>
                    <a:pt x="136" y="30"/>
                  </a:lnTo>
                  <a:lnTo>
                    <a:pt x="136" y="27"/>
                  </a:lnTo>
                  <a:lnTo>
                    <a:pt x="136" y="23"/>
                  </a:lnTo>
                  <a:lnTo>
                    <a:pt x="136" y="20"/>
                  </a:lnTo>
                  <a:lnTo>
                    <a:pt x="136" y="17"/>
                  </a:lnTo>
                  <a:lnTo>
                    <a:pt x="136" y="13"/>
                  </a:lnTo>
                  <a:lnTo>
                    <a:pt x="136" y="9"/>
                  </a:lnTo>
                  <a:lnTo>
                    <a:pt x="133" y="6"/>
                  </a:lnTo>
                  <a:lnTo>
                    <a:pt x="133" y="2"/>
                  </a:lnTo>
                  <a:lnTo>
                    <a:pt x="129" y="2"/>
                  </a:lnTo>
                  <a:lnTo>
                    <a:pt x="129" y="0"/>
                  </a:lnTo>
                  <a:lnTo>
                    <a:pt x="125" y="0"/>
                  </a:lnTo>
                  <a:lnTo>
                    <a:pt x="122" y="0"/>
                  </a:lnTo>
                  <a:lnTo>
                    <a:pt x="119" y="0"/>
                  </a:lnTo>
                  <a:lnTo>
                    <a:pt x="115" y="0"/>
                  </a:lnTo>
                  <a:lnTo>
                    <a:pt x="115" y="2"/>
                  </a:lnTo>
                  <a:lnTo>
                    <a:pt x="112" y="2"/>
                  </a:lnTo>
                  <a:lnTo>
                    <a:pt x="112" y="6"/>
                  </a:lnTo>
                  <a:lnTo>
                    <a:pt x="108" y="6"/>
                  </a:lnTo>
                  <a:lnTo>
                    <a:pt x="108" y="9"/>
                  </a:lnTo>
                  <a:lnTo>
                    <a:pt x="108" y="1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R"/>
            </a:p>
          </p:txBody>
        </p:sp>
        <p:sp>
          <p:nvSpPr>
            <p:cNvPr id="191559" name="Freeform 76"/>
            <p:cNvSpPr>
              <a:spLocks/>
            </p:cNvSpPr>
            <p:nvPr/>
          </p:nvSpPr>
          <p:spPr bwMode="auto">
            <a:xfrm>
              <a:off x="3169" y="2144"/>
              <a:ext cx="156" cy="40"/>
            </a:xfrm>
            <a:custGeom>
              <a:avLst/>
              <a:gdLst>
                <a:gd name="T0" fmla="*/ 155 w 624"/>
                <a:gd name="T1" fmla="*/ 21 h 159"/>
                <a:gd name="T2" fmla="*/ 152 w 624"/>
                <a:gd name="T3" fmla="*/ 13 h 159"/>
                <a:gd name="T4" fmla="*/ 146 w 624"/>
                <a:gd name="T5" fmla="*/ 8 h 159"/>
                <a:gd name="T6" fmla="*/ 138 w 624"/>
                <a:gd name="T7" fmla="*/ 3 h 159"/>
                <a:gd name="T8" fmla="*/ 129 w 624"/>
                <a:gd name="T9" fmla="*/ 1 h 159"/>
                <a:gd name="T10" fmla="*/ 112 w 624"/>
                <a:gd name="T11" fmla="*/ 0 h 159"/>
                <a:gd name="T12" fmla="*/ 86 w 624"/>
                <a:gd name="T13" fmla="*/ 3 h 159"/>
                <a:gd name="T14" fmla="*/ 61 w 624"/>
                <a:gd name="T15" fmla="*/ 10 h 159"/>
                <a:gd name="T16" fmla="*/ 37 w 624"/>
                <a:gd name="T17" fmla="*/ 18 h 159"/>
                <a:gd name="T18" fmla="*/ 14 w 624"/>
                <a:gd name="T19" fmla="*/ 29 h 159"/>
                <a:gd name="T20" fmla="*/ 1 w 624"/>
                <a:gd name="T21" fmla="*/ 34 h 159"/>
                <a:gd name="T22" fmla="*/ 0 w 624"/>
                <a:gd name="T23" fmla="*/ 35 h 159"/>
                <a:gd name="T24" fmla="*/ 0 w 624"/>
                <a:gd name="T25" fmla="*/ 36 h 159"/>
                <a:gd name="T26" fmla="*/ 0 w 624"/>
                <a:gd name="T27" fmla="*/ 38 h 159"/>
                <a:gd name="T28" fmla="*/ 1 w 624"/>
                <a:gd name="T29" fmla="*/ 39 h 159"/>
                <a:gd name="T30" fmla="*/ 2 w 624"/>
                <a:gd name="T31" fmla="*/ 40 h 159"/>
                <a:gd name="T32" fmla="*/ 3 w 624"/>
                <a:gd name="T33" fmla="*/ 40 h 159"/>
                <a:gd name="T34" fmla="*/ 16 w 624"/>
                <a:gd name="T35" fmla="*/ 35 h 159"/>
                <a:gd name="T36" fmla="*/ 41 w 624"/>
                <a:gd name="T37" fmla="*/ 24 h 159"/>
                <a:gd name="T38" fmla="*/ 67 w 624"/>
                <a:gd name="T39" fmla="*/ 15 h 159"/>
                <a:gd name="T40" fmla="*/ 93 w 624"/>
                <a:gd name="T41" fmla="*/ 9 h 159"/>
                <a:gd name="T42" fmla="*/ 119 w 624"/>
                <a:gd name="T43" fmla="*/ 7 h 159"/>
                <a:gd name="T44" fmla="*/ 134 w 624"/>
                <a:gd name="T45" fmla="*/ 10 h 159"/>
                <a:gd name="T46" fmla="*/ 139 w 624"/>
                <a:gd name="T47" fmla="*/ 11 h 159"/>
                <a:gd name="T48" fmla="*/ 143 w 624"/>
                <a:gd name="T49" fmla="*/ 15 h 159"/>
                <a:gd name="T50" fmla="*/ 147 w 624"/>
                <a:gd name="T51" fmla="*/ 18 h 159"/>
                <a:gd name="T52" fmla="*/ 149 w 624"/>
                <a:gd name="T53" fmla="*/ 23 h 159"/>
                <a:gd name="T54" fmla="*/ 149 w 624"/>
                <a:gd name="T55" fmla="*/ 27 h 159"/>
                <a:gd name="T56" fmla="*/ 150 w 624"/>
                <a:gd name="T57" fmla="*/ 29 h 159"/>
                <a:gd name="T58" fmla="*/ 151 w 624"/>
                <a:gd name="T59" fmla="*/ 29 h 159"/>
                <a:gd name="T60" fmla="*/ 152 w 624"/>
                <a:gd name="T61" fmla="*/ 29 h 159"/>
                <a:gd name="T62" fmla="*/ 153 w 624"/>
                <a:gd name="T63" fmla="*/ 29 h 159"/>
                <a:gd name="T64" fmla="*/ 155 w 624"/>
                <a:gd name="T65" fmla="*/ 28 h 159"/>
                <a:gd name="T66" fmla="*/ 156 w 624"/>
                <a:gd name="T67" fmla="*/ 26 h 15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624"/>
                <a:gd name="T103" fmla="*/ 0 h 159"/>
                <a:gd name="T104" fmla="*/ 624 w 624"/>
                <a:gd name="T105" fmla="*/ 159 h 159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624" h="159">
                  <a:moveTo>
                    <a:pt x="624" y="100"/>
                  </a:moveTo>
                  <a:lnTo>
                    <a:pt x="620" y="83"/>
                  </a:lnTo>
                  <a:lnTo>
                    <a:pt x="613" y="66"/>
                  </a:lnTo>
                  <a:lnTo>
                    <a:pt x="607" y="51"/>
                  </a:lnTo>
                  <a:lnTo>
                    <a:pt x="592" y="41"/>
                  </a:lnTo>
                  <a:lnTo>
                    <a:pt x="582" y="30"/>
                  </a:lnTo>
                  <a:lnTo>
                    <a:pt x="564" y="20"/>
                  </a:lnTo>
                  <a:lnTo>
                    <a:pt x="550" y="13"/>
                  </a:lnTo>
                  <a:lnTo>
                    <a:pt x="533" y="7"/>
                  </a:lnTo>
                  <a:lnTo>
                    <a:pt x="516" y="3"/>
                  </a:lnTo>
                  <a:lnTo>
                    <a:pt x="499" y="3"/>
                  </a:lnTo>
                  <a:lnTo>
                    <a:pt x="446" y="0"/>
                  </a:lnTo>
                  <a:lnTo>
                    <a:pt x="395" y="3"/>
                  </a:lnTo>
                  <a:lnTo>
                    <a:pt x="343" y="11"/>
                  </a:lnTo>
                  <a:lnTo>
                    <a:pt x="294" y="24"/>
                  </a:lnTo>
                  <a:lnTo>
                    <a:pt x="245" y="38"/>
                  </a:lnTo>
                  <a:lnTo>
                    <a:pt x="197" y="55"/>
                  </a:lnTo>
                  <a:lnTo>
                    <a:pt x="148" y="72"/>
                  </a:lnTo>
                  <a:lnTo>
                    <a:pt x="103" y="93"/>
                  </a:lnTo>
                  <a:lnTo>
                    <a:pt x="55" y="114"/>
                  </a:lnTo>
                  <a:lnTo>
                    <a:pt x="6" y="131"/>
                  </a:lnTo>
                  <a:lnTo>
                    <a:pt x="2" y="135"/>
                  </a:lnTo>
                  <a:lnTo>
                    <a:pt x="2" y="138"/>
                  </a:lnTo>
                  <a:lnTo>
                    <a:pt x="0" y="138"/>
                  </a:lnTo>
                  <a:lnTo>
                    <a:pt x="0" y="142"/>
                  </a:lnTo>
                  <a:lnTo>
                    <a:pt x="0" y="145"/>
                  </a:lnTo>
                  <a:lnTo>
                    <a:pt x="0" y="149"/>
                  </a:lnTo>
                  <a:lnTo>
                    <a:pt x="0" y="152"/>
                  </a:lnTo>
                  <a:lnTo>
                    <a:pt x="2" y="152"/>
                  </a:lnTo>
                  <a:lnTo>
                    <a:pt x="2" y="155"/>
                  </a:lnTo>
                  <a:lnTo>
                    <a:pt x="6" y="155"/>
                  </a:lnTo>
                  <a:lnTo>
                    <a:pt x="6" y="159"/>
                  </a:lnTo>
                  <a:lnTo>
                    <a:pt x="10" y="159"/>
                  </a:lnTo>
                  <a:lnTo>
                    <a:pt x="13" y="159"/>
                  </a:lnTo>
                  <a:lnTo>
                    <a:pt x="17" y="159"/>
                  </a:lnTo>
                  <a:lnTo>
                    <a:pt x="65" y="138"/>
                  </a:lnTo>
                  <a:lnTo>
                    <a:pt x="117" y="117"/>
                  </a:lnTo>
                  <a:lnTo>
                    <a:pt x="165" y="96"/>
                  </a:lnTo>
                  <a:lnTo>
                    <a:pt x="214" y="76"/>
                  </a:lnTo>
                  <a:lnTo>
                    <a:pt x="266" y="58"/>
                  </a:lnTo>
                  <a:lnTo>
                    <a:pt x="319" y="45"/>
                  </a:lnTo>
                  <a:lnTo>
                    <a:pt x="370" y="34"/>
                  </a:lnTo>
                  <a:lnTo>
                    <a:pt x="423" y="28"/>
                  </a:lnTo>
                  <a:lnTo>
                    <a:pt x="474" y="28"/>
                  </a:lnTo>
                  <a:lnTo>
                    <a:pt x="526" y="38"/>
                  </a:lnTo>
                  <a:lnTo>
                    <a:pt x="537" y="38"/>
                  </a:lnTo>
                  <a:lnTo>
                    <a:pt x="543" y="41"/>
                  </a:lnTo>
                  <a:lnTo>
                    <a:pt x="554" y="45"/>
                  </a:lnTo>
                  <a:lnTo>
                    <a:pt x="564" y="51"/>
                  </a:lnTo>
                  <a:lnTo>
                    <a:pt x="571" y="58"/>
                  </a:lnTo>
                  <a:lnTo>
                    <a:pt x="582" y="66"/>
                  </a:lnTo>
                  <a:lnTo>
                    <a:pt x="588" y="72"/>
                  </a:lnTo>
                  <a:lnTo>
                    <a:pt x="592" y="83"/>
                  </a:lnTo>
                  <a:lnTo>
                    <a:pt x="596" y="93"/>
                  </a:lnTo>
                  <a:lnTo>
                    <a:pt x="596" y="104"/>
                  </a:lnTo>
                  <a:lnTo>
                    <a:pt x="596" y="107"/>
                  </a:lnTo>
                  <a:lnTo>
                    <a:pt x="596" y="110"/>
                  </a:lnTo>
                  <a:lnTo>
                    <a:pt x="599" y="114"/>
                  </a:lnTo>
                  <a:lnTo>
                    <a:pt x="603" y="114"/>
                  </a:lnTo>
                  <a:lnTo>
                    <a:pt x="603" y="117"/>
                  </a:lnTo>
                  <a:lnTo>
                    <a:pt x="607" y="117"/>
                  </a:lnTo>
                  <a:lnTo>
                    <a:pt x="609" y="117"/>
                  </a:lnTo>
                  <a:lnTo>
                    <a:pt x="613" y="117"/>
                  </a:lnTo>
                  <a:lnTo>
                    <a:pt x="613" y="114"/>
                  </a:lnTo>
                  <a:lnTo>
                    <a:pt x="616" y="114"/>
                  </a:lnTo>
                  <a:lnTo>
                    <a:pt x="620" y="110"/>
                  </a:lnTo>
                  <a:lnTo>
                    <a:pt x="624" y="107"/>
                  </a:lnTo>
                  <a:lnTo>
                    <a:pt x="624" y="104"/>
                  </a:lnTo>
                  <a:lnTo>
                    <a:pt x="624" y="10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R"/>
            </a:p>
          </p:txBody>
        </p:sp>
        <p:sp>
          <p:nvSpPr>
            <p:cNvPr id="191560" name="Freeform 77"/>
            <p:cNvSpPr>
              <a:spLocks/>
            </p:cNvSpPr>
            <p:nvPr/>
          </p:nvSpPr>
          <p:spPr bwMode="auto">
            <a:xfrm>
              <a:off x="2708" y="1975"/>
              <a:ext cx="34" cy="16"/>
            </a:xfrm>
            <a:custGeom>
              <a:avLst/>
              <a:gdLst>
                <a:gd name="T0" fmla="*/ 5 w 135"/>
                <a:gd name="T1" fmla="*/ 6 h 65"/>
                <a:gd name="T2" fmla="*/ 3 w 135"/>
                <a:gd name="T3" fmla="*/ 4 h 65"/>
                <a:gd name="T4" fmla="*/ 2 w 135"/>
                <a:gd name="T5" fmla="*/ 4 h 65"/>
                <a:gd name="T6" fmla="*/ 0 w 135"/>
                <a:gd name="T7" fmla="*/ 6 h 65"/>
                <a:gd name="T8" fmla="*/ 2 w 135"/>
                <a:gd name="T9" fmla="*/ 12 h 65"/>
                <a:gd name="T10" fmla="*/ 3 w 135"/>
                <a:gd name="T11" fmla="*/ 14 h 65"/>
                <a:gd name="T12" fmla="*/ 3 w 135"/>
                <a:gd name="T13" fmla="*/ 15 h 65"/>
                <a:gd name="T14" fmla="*/ 11 w 135"/>
                <a:gd name="T15" fmla="*/ 16 h 65"/>
                <a:gd name="T16" fmla="*/ 16 w 135"/>
                <a:gd name="T17" fmla="*/ 15 h 65"/>
                <a:gd name="T18" fmla="*/ 22 w 135"/>
                <a:gd name="T19" fmla="*/ 14 h 65"/>
                <a:gd name="T20" fmla="*/ 28 w 135"/>
                <a:gd name="T21" fmla="*/ 11 h 65"/>
                <a:gd name="T22" fmla="*/ 32 w 135"/>
                <a:gd name="T23" fmla="*/ 7 h 65"/>
                <a:gd name="T24" fmla="*/ 33 w 135"/>
                <a:gd name="T25" fmla="*/ 2 h 65"/>
                <a:gd name="T26" fmla="*/ 33 w 135"/>
                <a:gd name="T27" fmla="*/ 1 h 65"/>
                <a:gd name="T28" fmla="*/ 32 w 135"/>
                <a:gd name="T29" fmla="*/ 1 h 65"/>
                <a:gd name="T30" fmla="*/ 31 w 135"/>
                <a:gd name="T31" fmla="*/ 0 h 65"/>
                <a:gd name="T32" fmla="*/ 30 w 135"/>
                <a:gd name="T33" fmla="*/ 0 h 65"/>
                <a:gd name="T34" fmla="*/ 29 w 135"/>
                <a:gd name="T35" fmla="*/ 1 h 65"/>
                <a:gd name="T36" fmla="*/ 28 w 135"/>
                <a:gd name="T37" fmla="*/ 4 h 65"/>
                <a:gd name="T38" fmla="*/ 25 w 135"/>
                <a:gd name="T39" fmla="*/ 7 h 65"/>
                <a:gd name="T40" fmla="*/ 22 w 135"/>
                <a:gd name="T41" fmla="*/ 8 h 65"/>
                <a:gd name="T42" fmla="*/ 17 w 135"/>
                <a:gd name="T43" fmla="*/ 8 h 65"/>
                <a:gd name="T44" fmla="*/ 13 w 135"/>
                <a:gd name="T45" fmla="*/ 10 h 65"/>
                <a:gd name="T46" fmla="*/ 6 w 135"/>
                <a:gd name="T47" fmla="*/ 9 h 65"/>
                <a:gd name="T48" fmla="*/ 3 w 135"/>
                <a:gd name="T49" fmla="*/ 7 h 65"/>
                <a:gd name="T50" fmla="*/ 3 w 135"/>
                <a:gd name="T51" fmla="*/ 6 h 65"/>
                <a:gd name="T52" fmla="*/ 5 w 135"/>
                <a:gd name="T53" fmla="*/ 6 h 65"/>
                <a:gd name="T54" fmla="*/ 4 w 135"/>
                <a:gd name="T55" fmla="*/ 4 h 65"/>
                <a:gd name="T56" fmla="*/ 3 w 135"/>
                <a:gd name="T57" fmla="*/ 4 h 65"/>
                <a:gd name="T58" fmla="*/ 1 w 135"/>
                <a:gd name="T59" fmla="*/ 5 h 65"/>
                <a:gd name="T60" fmla="*/ 0 w 135"/>
                <a:gd name="T61" fmla="*/ 7 h 65"/>
                <a:gd name="T62" fmla="*/ 5 w 135"/>
                <a:gd name="T63" fmla="*/ 7 h 65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35"/>
                <a:gd name="T97" fmla="*/ 0 h 65"/>
                <a:gd name="T98" fmla="*/ 135 w 135"/>
                <a:gd name="T99" fmla="*/ 65 h 65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35" h="65">
                  <a:moveTo>
                    <a:pt x="21" y="27"/>
                  </a:moveTo>
                  <a:lnTo>
                    <a:pt x="21" y="25"/>
                  </a:lnTo>
                  <a:lnTo>
                    <a:pt x="17" y="21"/>
                  </a:lnTo>
                  <a:lnTo>
                    <a:pt x="13" y="17"/>
                  </a:lnTo>
                  <a:lnTo>
                    <a:pt x="10" y="17"/>
                  </a:lnTo>
                  <a:lnTo>
                    <a:pt x="6" y="17"/>
                  </a:lnTo>
                  <a:lnTo>
                    <a:pt x="3" y="21"/>
                  </a:lnTo>
                  <a:lnTo>
                    <a:pt x="0" y="25"/>
                  </a:lnTo>
                  <a:lnTo>
                    <a:pt x="0" y="27"/>
                  </a:lnTo>
                  <a:lnTo>
                    <a:pt x="6" y="48"/>
                  </a:lnTo>
                  <a:lnTo>
                    <a:pt x="10" y="52"/>
                  </a:lnTo>
                  <a:lnTo>
                    <a:pt x="10" y="55"/>
                  </a:lnTo>
                  <a:lnTo>
                    <a:pt x="13" y="55"/>
                  </a:lnTo>
                  <a:lnTo>
                    <a:pt x="13" y="59"/>
                  </a:lnTo>
                  <a:lnTo>
                    <a:pt x="31" y="65"/>
                  </a:lnTo>
                  <a:lnTo>
                    <a:pt x="42" y="63"/>
                  </a:lnTo>
                  <a:lnTo>
                    <a:pt x="55" y="59"/>
                  </a:lnTo>
                  <a:lnTo>
                    <a:pt x="65" y="59"/>
                  </a:lnTo>
                  <a:lnTo>
                    <a:pt x="80" y="55"/>
                  </a:lnTo>
                  <a:lnTo>
                    <a:pt x="89" y="55"/>
                  </a:lnTo>
                  <a:lnTo>
                    <a:pt x="99" y="52"/>
                  </a:lnTo>
                  <a:lnTo>
                    <a:pt x="110" y="44"/>
                  </a:lnTo>
                  <a:lnTo>
                    <a:pt x="120" y="38"/>
                  </a:lnTo>
                  <a:lnTo>
                    <a:pt x="128" y="27"/>
                  </a:lnTo>
                  <a:lnTo>
                    <a:pt x="131" y="14"/>
                  </a:lnTo>
                  <a:lnTo>
                    <a:pt x="131" y="10"/>
                  </a:lnTo>
                  <a:lnTo>
                    <a:pt x="135" y="10"/>
                  </a:lnTo>
                  <a:lnTo>
                    <a:pt x="131" y="6"/>
                  </a:lnTo>
                  <a:lnTo>
                    <a:pt x="131" y="4"/>
                  </a:lnTo>
                  <a:lnTo>
                    <a:pt x="128" y="4"/>
                  </a:lnTo>
                  <a:lnTo>
                    <a:pt x="128" y="0"/>
                  </a:lnTo>
                  <a:lnTo>
                    <a:pt x="124" y="0"/>
                  </a:lnTo>
                  <a:lnTo>
                    <a:pt x="120" y="0"/>
                  </a:lnTo>
                  <a:lnTo>
                    <a:pt x="118" y="0"/>
                  </a:lnTo>
                  <a:lnTo>
                    <a:pt x="118" y="4"/>
                  </a:lnTo>
                  <a:lnTo>
                    <a:pt x="114" y="4"/>
                  </a:lnTo>
                  <a:lnTo>
                    <a:pt x="114" y="6"/>
                  </a:lnTo>
                  <a:lnTo>
                    <a:pt x="110" y="17"/>
                  </a:lnTo>
                  <a:lnTo>
                    <a:pt x="107" y="25"/>
                  </a:lnTo>
                  <a:lnTo>
                    <a:pt x="99" y="27"/>
                  </a:lnTo>
                  <a:lnTo>
                    <a:pt x="93" y="31"/>
                  </a:lnTo>
                  <a:lnTo>
                    <a:pt x="86" y="34"/>
                  </a:lnTo>
                  <a:lnTo>
                    <a:pt x="80" y="34"/>
                  </a:lnTo>
                  <a:lnTo>
                    <a:pt x="69" y="34"/>
                  </a:lnTo>
                  <a:lnTo>
                    <a:pt x="61" y="38"/>
                  </a:lnTo>
                  <a:lnTo>
                    <a:pt x="51" y="42"/>
                  </a:lnTo>
                  <a:lnTo>
                    <a:pt x="44" y="44"/>
                  </a:lnTo>
                  <a:lnTo>
                    <a:pt x="23" y="38"/>
                  </a:lnTo>
                  <a:lnTo>
                    <a:pt x="27" y="42"/>
                  </a:lnTo>
                  <a:lnTo>
                    <a:pt x="10" y="27"/>
                  </a:lnTo>
                  <a:lnTo>
                    <a:pt x="13" y="27"/>
                  </a:lnTo>
                  <a:lnTo>
                    <a:pt x="13" y="25"/>
                  </a:lnTo>
                  <a:lnTo>
                    <a:pt x="17" y="25"/>
                  </a:lnTo>
                  <a:lnTo>
                    <a:pt x="21" y="25"/>
                  </a:lnTo>
                  <a:lnTo>
                    <a:pt x="17" y="21"/>
                  </a:lnTo>
                  <a:lnTo>
                    <a:pt x="17" y="17"/>
                  </a:lnTo>
                  <a:lnTo>
                    <a:pt x="13" y="17"/>
                  </a:lnTo>
                  <a:lnTo>
                    <a:pt x="10" y="17"/>
                  </a:lnTo>
                  <a:lnTo>
                    <a:pt x="6" y="17"/>
                  </a:lnTo>
                  <a:lnTo>
                    <a:pt x="3" y="21"/>
                  </a:lnTo>
                  <a:lnTo>
                    <a:pt x="0" y="25"/>
                  </a:lnTo>
                  <a:lnTo>
                    <a:pt x="0" y="27"/>
                  </a:lnTo>
                  <a:lnTo>
                    <a:pt x="0" y="31"/>
                  </a:lnTo>
                  <a:lnTo>
                    <a:pt x="21" y="27"/>
                  </a:lnTo>
                  <a:close/>
                </a:path>
              </a:pathLst>
            </a:custGeom>
            <a:solidFill>
              <a:srgbClr val="1315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R"/>
            </a:p>
          </p:txBody>
        </p:sp>
        <p:sp>
          <p:nvSpPr>
            <p:cNvPr id="191561" name="Freeform 78"/>
            <p:cNvSpPr>
              <a:spLocks/>
            </p:cNvSpPr>
            <p:nvPr/>
          </p:nvSpPr>
          <p:spPr bwMode="auto">
            <a:xfrm>
              <a:off x="2613" y="2892"/>
              <a:ext cx="6" cy="2"/>
            </a:xfrm>
            <a:custGeom>
              <a:avLst/>
              <a:gdLst>
                <a:gd name="T0" fmla="*/ 6 w 23"/>
                <a:gd name="T1" fmla="*/ 2 h 10"/>
                <a:gd name="T2" fmla="*/ 6 w 23"/>
                <a:gd name="T3" fmla="*/ 1 h 10"/>
                <a:gd name="T4" fmla="*/ 5 w 23"/>
                <a:gd name="T5" fmla="*/ 1 h 10"/>
                <a:gd name="T6" fmla="*/ 5 w 23"/>
                <a:gd name="T7" fmla="*/ 0 h 10"/>
                <a:gd name="T8" fmla="*/ 5 w 23"/>
                <a:gd name="T9" fmla="*/ 0 h 10"/>
                <a:gd name="T10" fmla="*/ 4 w 23"/>
                <a:gd name="T11" fmla="*/ 0 h 10"/>
                <a:gd name="T12" fmla="*/ 3 w 23"/>
                <a:gd name="T13" fmla="*/ 0 h 10"/>
                <a:gd name="T14" fmla="*/ 3 w 23"/>
                <a:gd name="T15" fmla="*/ 1 h 10"/>
                <a:gd name="T16" fmla="*/ 2 w 23"/>
                <a:gd name="T17" fmla="*/ 1 h 10"/>
                <a:gd name="T18" fmla="*/ 1 w 23"/>
                <a:gd name="T19" fmla="*/ 1 h 10"/>
                <a:gd name="T20" fmla="*/ 1 w 23"/>
                <a:gd name="T21" fmla="*/ 2 h 10"/>
                <a:gd name="T22" fmla="*/ 0 w 23"/>
                <a:gd name="T23" fmla="*/ 2 h 10"/>
                <a:gd name="T24" fmla="*/ 6 w 23"/>
                <a:gd name="T25" fmla="*/ 2 h 1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3"/>
                <a:gd name="T40" fmla="*/ 0 h 10"/>
                <a:gd name="T41" fmla="*/ 23 w 23"/>
                <a:gd name="T42" fmla="*/ 10 h 10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3" h="10">
                  <a:moveTo>
                    <a:pt x="23" y="10"/>
                  </a:moveTo>
                  <a:lnTo>
                    <a:pt x="23" y="6"/>
                  </a:lnTo>
                  <a:lnTo>
                    <a:pt x="19" y="6"/>
                  </a:lnTo>
                  <a:lnTo>
                    <a:pt x="19" y="2"/>
                  </a:lnTo>
                  <a:lnTo>
                    <a:pt x="19" y="0"/>
                  </a:lnTo>
                  <a:lnTo>
                    <a:pt x="17" y="2"/>
                  </a:lnTo>
                  <a:lnTo>
                    <a:pt x="13" y="2"/>
                  </a:lnTo>
                  <a:lnTo>
                    <a:pt x="10" y="6"/>
                  </a:lnTo>
                  <a:lnTo>
                    <a:pt x="6" y="6"/>
                  </a:lnTo>
                  <a:lnTo>
                    <a:pt x="2" y="6"/>
                  </a:lnTo>
                  <a:lnTo>
                    <a:pt x="2" y="10"/>
                  </a:lnTo>
                  <a:lnTo>
                    <a:pt x="0" y="10"/>
                  </a:lnTo>
                  <a:lnTo>
                    <a:pt x="23" y="10"/>
                  </a:lnTo>
                  <a:close/>
                </a:path>
              </a:pathLst>
            </a:custGeom>
            <a:solidFill>
              <a:srgbClr val="DB36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R"/>
            </a:p>
          </p:txBody>
        </p:sp>
        <p:sp>
          <p:nvSpPr>
            <p:cNvPr id="191562" name="Freeform 79"/>
            <p:cNvSpPr>
              <a:spLocks/>
            </p:cNvSpPr>
            <p:nvPr/>
          </p:nvSpPr>
          <p:spPr bwMode="auto">
            <a:xfrm>
              <a:off x="3008" y="2626"/>
              <a:ext cx="2" cy="3"/>
            </a:xfrm>
            <a:custGeom>
              <a:avLst/>
              <a:gdLst>
                <a:gd name="T0" fmla="*/ 2 w 6"/>
                <a:gd name="T1" fmla="*/ 3 h 13"/>
                <a:gd name="T2" fmla="*/ 1 w 6"/>
                <a:gd name="T3" fmla="*/ 2 h 13"/>
                <a:gd name="T4" fmla="*/ 1 w 6"/>
                <a:gd name="T5" fmla="*/ 1 h 13"/>
                <a:gd name="T6" fmla="*/ 1 w 6"/>
                <a:gd name="T7" fmla="*/ 1 h 13"/>
                <a:gd name="T8" fmla="*/ 0 w 6"/>
                <a:gd name="T9" fmla="*/ 1 h 13"/>
                <a:gd name="T10" fmla="*/ 0 w 6"/>
                <a:gd name="T11" fmla="*/ 0 h 13"/>
                <a:gd name="T12" fmla="*/ 0 w 6"/>
                <a:gd name="T13" fmla="*/ 1 h 13"/>
                <a:gd name="T14" fmla="*/ 0 w 6"/>
                <a:gd name="T15" fmla="*/ 1 h 13"/>
                <a:gd name="T16" fmla="*/ 0 w 6"/>
                <a:gd name="T17" fmla="*/ 2 h 13"/>
                <a:gd name="T18" fmla="*/ 0 w 6"/>
                <a:gd name="T19" fmla="*/ 3 h 13"/>
                <a:gd name="T20" fmla="*/ 2 w 6"/>
                <a:gd name="T21" fmla="*/ 3 h 1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6"/>
                <a:gd name="T34" fmla="*/ 0 h 13"/>
                <a:gd name="T35" fmla="*/ 6 w 6"/>
                <a:gd name="T36" fmla="*/ 13 h 13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6" h="13">
                  <a:moveTo>
                    <a:pt x="6" y="13"/>
                  </a:moveTo>
                  <a:lnTo>
                    <a:pt x="4" y="10"/>
                  </a:lnTo>
                  <a:lnTo>
                    <a:pt x="4" y="6"/>
                  </a:lnTo>
                  <a:lnTo>
                    <a:pt x="4" y="3"/>
                  </a:lnTo>
                  <a:lnTo>
                    <a:pt x="0" y="3"/>
                  </a:lnTo>
                  <a:lnTo>
                    <a:pt x="0" y="0"/>
                  </a:lnTo>
                  <a:lnTo>
                    <a:pt x="0" y="3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3"/>
                  </a:lnTo>
                  <a:lnTo>
                    <a:pt x="6" y="13"/>
                  </a:lnTo>
                  <a:close/>
                </a:path>
              </a:pathLst>
            </a:custGeom>
            <a:solidFill>
              <a:srgbClr val="DB36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R"/>
            </a:p>
          </p:txBody>
        </p:sp>
        <p:sp>
          <p:nvSpPr>
            <p:cNvPr id="191563" name="Freeform 80"/>
            <p:cNvSpPr>
              <a:spLocks/>
            </p:cNvSpPr>
            <p:nvPr/>
          </p:nvSpPr>
          <p:spPr bwMode="auto">
            <a:xfrm>
              <a:off x="2767" y="2894"/>
              <a:ext cx="4" cy="2"/>
            </a:xfrm>
            <a:custGeom>
              <a:avLst/>
              <a:gdLst>
                <a:gd name="T0" fmla="*/ 0 w 14"/>
                <a:gd name="T1" fmla="*/ 0 h 7"/>
                <a:gd name="T2" fmla="*/ 1 w 14"/>
                <a:gd name="T3" fmla="*/ 1 h 7"/>
                <a:gd name="T4" fmla="*/ 2 w 14"/>
                <a:gd name="T5" fmla="*/ 2 h 7"/>
                <a:gd name="T6" fmla="*/ 3 w 14"/>
                <a:gd name="T7" fmla="*/ 2 h 7"/>
                <a:gd name="T8" fmla="*/ 3 w 14"/>
                <a:gd name="T9" fmla="*/ 1 h 7"/>
                <a:gd name="T10" fmla="*/ 4 w 14"/>
                <a:gd name="T11" fmla="*/ 0 h 7"/>
                <a:gd name="T12" fmla="*/ 0 w 14"/>
                <a:gd name="T13" fmla="*/ 0 h 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4"/>
                <a:gd name="T22" fmla="*/ 0 h 7"/>
                <a:gd name="T23" fmla="*/ 14 w 14"/>
                <a:gd name="T24" fmla="*/ 7 h 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4" h="7">
                  <a:moveTo>
                    <a:pt x="0" y="0"/>
                  </a:moveTo>
                  <a:lnTo>
                    <a:pt x="4" y="3"/>
                  </a:lnTo>
                  <a:lnTo>
                    <a:pt x="8" y="7"/>
                  </a:lnTo>
                  <a:lnTo>
                    <a:pt x="10" y="7"/>
                  </a:lnTo>
                  <a:lnTo>
                    <a:pt x="10" y="3"/>
                  </a:lnTo>
                  <a:lnTo>
                    <a:pt x="1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B36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R"/>
            </a:p>
          </p:txBody>
        </p:sp>
        <p:sp>
          <p:nvSpPr>
            <p:cNvPr id="191564" name="Freeform 81"/>
            <p:cNvSpPr>
              <a:spLocks noEditPoints="1"/>
            </p:cNvSpPr>
            <p:nvPr/>
          </p:nvSpPr>
          <p:spPr bwMode="auto">
            <a:xfrm>
              <a:off x="2347" y="2432"/>
              <a:ext cx="356" cy="462"/>
            </a:xfrm>
            <a:custGeom>
              <a:avLst/>
              <a:gdLst>
                <a:gd name="T0" fmla="*/ 8 w 1422"/>
                <a:gd name="T1" fmla="*/ 10 h 1847"/>
                <a:gd name="T2" fmla="*/ 18 w 1422"/>
                <a:gd name="T3" fmla="*/ 27 h 1847"/>
                <a:gd name="T4" fmla="*/ 19 w 1422"/>
                <a:gd name="T5" fmla="*/ 40 h 1847"/>
                <a:gd name="T6" fmla="*/ 19 w 1422"/>
                <a:gd name="T7" fmla="*/ 40 h 1847"/>
                <a:gd name="T8" fmla="*/ 34 w 1422"/>
                <a:gd name="T9" fmla="*/ 57 h 1847"/>
                <a:gd name="T10" fmla="*/ 44 w 1422"/>
                <a:gd name="T11" fmla="*/ 62 h 1847"/>
                <a:gd name="T12" fmla="*/ 60 w 1422"/>
                <a:gd name="T13" fmla="*/ 76 h 1847"/>
                <a:gd name="T14" fmla="*/ 63 w 1422"/>
                <a:gd name="T15" fmla="*/ 86 h 1847"/>
                <a:gd name="T16" fmla="*/ 62 w 1422"/>
                <a:gd name="T17" fmla="*/ 84 h 1847"/>
                <a:gd name="T18" fmla="*/ 71 w 1422"/>
                <a:gd name="T19" fmla="*/ 97 h 1847"/>
                <a:gd name="T20" fmla="*/ 73 w 1422"/>
                <a:gd name="T21" fmla="*/ 125 h 1847"/>
                <a:gd name="T22" fmla="*/ 86 w 1422"/>
                <a:gd name="T23" fmla="*/ 149 h 1847"/>
                <a:gd name="T24" fmla="*/ 87 w 1422"/>
                <a:gd name="T25" fmla="*/ 164 h 1847"/>
                <a:gd name="T26" fmla="*/ 87 w 1422"/>
                <a:gd name="T27" fmla="*/ 164 h 1847"/>
                <a:gd name="T28" fmla="*/ 97 w 1422"/>
                <a:gd name="T29" fmla="*/ 174 h 1847"/>
                <a:gd name="T30" fmla="*/ 105 w 1422"/>
                <a:gd name="T31" fmla="*/ 202 h 1847"/>
                <a:gd name="T32" fmla="*/ 113 w 1422"/>
                <a:gd name="T33" fmla="*/ 214 h 1847"/>
                <a:gd name="T34" fmla="*/ 116 w 1422"/>
                <a:gd name="T35" fmla="*/ 219 h 1847"/>
                <a:gd name="T36" fmla="*/ 122 w 1422"/>
                <a:gd name="T37" fmla="*/ 222 h 1847"/>
                <a:gd name="T38" fmla="*/ 127 w 1422"/>
                <a:gd name="T39" fmla="*/ 224 h 1847"/>
                <a:gd name="T40" fmla="*/ 133 w 1422"/>
                <a:gd name="T41" fmla="*/ 236 h 1847"/>
                <a:gd name="T42" fmla="*/ 140 w 1422"/>
                <a:gd name="T43" fmla="*/ 234 h 1847"/>
                <a:gd name="T44" fmla="*/ 141 w 1422"/>
                <a:gd name="T45" fmla="*/ 242 h 1847"/>
                <a:gd name="T46" fmla="*/ 148 w 1422"/>
                <a:gd name="T47" fmla="*/ 241 h 1847"/>
                <a:gd name="T48" fmla="*/ 152 w 1422"/>
                <a:gd name="T49" fmla="*/ 246 h 1847"/>
                <a:gd name="T50" fmla="*/ 159 w 1422"/>
                <a:gd name="T51" fmla="*/ 243 h 1847"/>
                <a:gd name="T52" fmla="*/ 197 w 1422"/>
                <a:gd name="T53" fmla="*/ 252 h 1847"/>
                <a:gd name="T54" fmla="*/ 217 w 1422"/>
                <a:gd name="T55" fmla="*/ 259 h 1847"/>
                <a:gd name="T56" fmla="*/ 217 w 1422"/>
                <a:gd name="T57" fmla="*/ 253 h 1847"/>
                <a:gd name="T58" fmla="*/ 255 w 1422"/>
                <a:gd name="T59" fmla="*/ 253 h 1847"/>
                <a:gd name="T60" fmla="*/ 295 w 1422"/>
                <a:gd name="T61" fmla="*/ 249 h 1847"/>
                <a:gd name="T62" fmla="*/ 314 w 1422"/>
                <a:gd name="T63" fmla="*/ 251 h 1847"/>
                <a:gd name="T64" fmla="*/ 333 w 1422"/>
                <a:gd name="T65" fmla="*/ 246 h 1847"/>
                <a:gd name="T66" fmla="*/ 352 w 1422"/>
                <a:gd name="T67" fmla="*/ 241 h 1847"/>
                <a:gd name="T68" fmla="*/ 345 w 1422"/>
                <a:gd name="T69" fmla="*/ 273 h 1847"/>
                <a:gd name="T70" fmla="*/ 348 w 1422"/>
                <a:gd name="T71" fmla="*/ 289 h 1847"/>
                <a:gd name="T72" fmla="*/ 341 w 1422"/>
                <a:gd name="T73" fmla="*/ 303 h 1847"/>
                <a:gd name="T74" fmla="*/ 341 w 1422"/>
                <a:gd name="T75" fmla="*/ 319 h 1847"/>
                <a:gd name="T76" fmla="*/ 337 w 1422"/>
                <a:gd name="T77" fmla="*/ 333 h 1847"/>
                <a:gd name="T78" fmla="*/ 340 w 1422"/>
                <a:gd name="T79" fmla="*/ 350 h 1847"/>
                <a:gd name="T80" fmla="*/ 338 w 1422"/>
                <a:gd name="T81" fmla="*/ 380 h 1847"/>
                <a:gd name="T82" fmla="*/ 331 w 1422"/>
                <a:gd name="T83" fmla="*/ 394 h 1847"/>
                <a:gd name="T84" fmla="*/ 331 w 1422"/>
                <a:gd name="T85" fmla="*/ 395 h 1847"/>
                <a:gd name="T86" fmla="*/ 336 w 1422"/>
                <a:gd name="T87" fmla="*/ 397 h 1847"/>
                <a:gd name="T88" fmla="*/ 329 w 1422"/>
                <a:gd name="T89" fmla="*/ 398 h 1847"/>
                <a:gd name="T90" fmla="*/ 335 w 1422"/>
                <a:gd name="T91" fmla="*/ 400 h 1847"/>
                <a:gd name="T92" fmla="*/ 329 w 1422"/>
                <a:gd name="T93" fmla="*/ 401 h 1847"/>
                <a:gd name="T94" fmla="*/ 329 w 1422"/>
                <a:gd name="T95" fmla="*/ 402 h 1847"/>
                <a:gd name="T96" fmla="*/ 334 w 1422"/>
                <a:gd name="T97" fmla="*/ 405 h 1847"/>
                <a:gd name="T98" fmla="*/ 327 w 1422"/>
                <a:gd name="T99" fmla="*/ 405 h 1847"/>
                <a:gd name="T100" fmla="*/ 325 w 1422"/>
                <a:gd name="T101" fmla="*/ 408 h 1847"/>
                <a:gd name="T102" fmla="*/ 325 w 1422"/>
                <a:gd name="T103" fmla="*/ 418 h 1847"/>
                <a:gd name="T104" fmla="*/ 319 w 1422"/>
                <a:gd name="T105" fmla="*/ 422 h 1847"/>
                <a:gd name="T106" fmla="*/ 316 w 1422"/>
                <a:gd name="T107" fmla="*/ 430 h 1847"/>
                <a:gd name="T108" fmla="*/ 310 w 1422"/>
                <a:gd name="T109" fmla="*/ 436 h 1847"/>
                <a:gd name="T110" fmla="*/ 298 w 1422"/>
                <a:gd name="T111" fmla="*/ 446 h 1847"/>
                <a:gd name="T112" fmla="*/ 283 w 1422"/>
                <a:gd name="T113" fmla="*/ 450 h 1847"/>
                <a:gd name="T114" fmla="*/ 283 w 1422"/>
                <a:gd name="T115" fmla="*/ 450 h 1847"/>
                <a:gd name="T116" fmla="*/ 279 w 1422"/>
                <a:gd name="T117" fmla="*/ 458 h 1847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422"/>
                <a:gd name="T178" fmla="*/ 0 h 1847"/>
                <a:gd name="T179" fmla="*/ 1422 w 1422"/>
                <a:gd name="T180" fmla="*/ 1847 h 1847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422" h="1847">
                  <a:moveTo>
                    <a:pt x="19" y="0"/>
                  </a:moveTo>
                  <a:lnTo>
                    <a:pt x="33" y="38"/>
                  </a:lnTo>
                  <a:lnTo>
                    <a:pt x="14" y="46"/>
                  </a:lnTo>
                  <a:lnTo>
                    <a:pt x="0" y="8"/>
                  </a:lnTo>
                  <a:lnTo>
                    <a:pt x="19" y="0"/>
                  </a:lnTo>
                  <a:close/>
                  <a:moveTo>
                    <a:pt x="14" y="46"/>
                  </a:moveTo>
                  <a:lnTo>
                    <a:pt x="14" y="46"/>
                  </a:lnTo>
                  <a:lnTo>
                    <a:pt x="23" y="42"/>
                  </a:lnTo>
                  <a:lnTo>
                    <a:pt x="14" y="46"/>
                  </a:lnTo>
                  <a:close/>
                  <a:moveTo>
                    <a:pt x="33" y="38"/>
                  </a:moveTo>
                  <a:lnTo>
                    <a:pt x="50" y="76"/>
                  </a:lnTo>
                  <a:lnTo>
                    <a:pt x="31" y="84"/>
                  </a:lnTo>
                  <a:lnTo>
                    <a:pt x="14" y="46"/>
                  </a:lnTo>
                  <a:lnTo>
                    <a:pt x="33" y="38"/>
                  </a:lnTo>
                  <a:close/>
                  <a:moveTo>
                    <a:pt x="31" y="86"/>
                  </a:moveTo>
                  <a:lnTo>
                    <a:pt x="31" y="86"/>
                  </a:lnTo>
                  <a:lnTo>
                    <a:pt x="31" y="84"/>
                  </a:lnTo>
                  <a:lnTo>
                    <a:pt x="40" y="80"/>
                  </a:lnTo>
                  <a:lnTo>
                    <a:pt x="31" y="86"/>
                  </a:lnTo>
                  <a:close/>
                  <a:moveTo>
                    <a:pt x="50" y="75"/>
                  </a:moveTo>
                  <a:lnTo>
                    <a:pt x="71" y="109"/>
                  </a:lnTo>
                  <a:lnTo>
                    <a:pt x="52" y="120"/>
                  </a:lnTo>
                  <a:lnTo>
                    <a:pt x="31" y="86"/>
                  </a:lnTo>
                  <a:lnTo>
                    <a:pt x="50" y="75"/>
                  </a:lnTo>
                  <a:close/>
                  <a:moveTo>
                    <a:pt x="52" y="121"/>
                  </a:moveTo>
                  <a:lnTo>
                    <a:pt x="54" y="122"/>
                  </a:lnTo>
                  <a:lnTo>
                    <a:pt x="52" y="120"/>
                  </a:lnTo>
                  <a:lnTo>
                    <a:pt x="61" y="115"/>
                  </a:lnTo>
                  <a:lnTo>
                    <a:pt x="52" y="121"/>
                  </a:lnTo>
                  <a:close/>
                  <a:moveTo>
                    <a:pt x="71" y="109"/>
                  </a:moveTo>
                  <a:lnTo>
                    <a:pt x="94" y="147"/>
                  </a:lnTo>
                  <a:lnTo>
                    <a:pt x="77" y="159"/>
                  </a:lnTo>
                  <a:lnTo>
                    <a:pt x="52" y="121"/>
                  </a:lnTo>
                  <a:lnTo>
                    <a:pt x="71" y="109"/>
                  </a:lnTo>
                  <a:close/>
                  <a:moveTo>
                    <a:pt x="77" y="159"/>
                  </a:moveTo>
                  <a:lnTo>
                    <a:pt x="77" y="159"/>
                  </a:lnTo>
                  <a:lnTo>
                    <a:pt x="85" y="153"/>
                  </a:lnTo>
                  <a:lnTo>
                    <a:pt x="77" y="159"/>
                  </a:lnTo>
                  <a:close/>
                  <a:moveTo>
                    <a:pt x="94" y="146"/>
                  </a:moveTo>
                  <a:lnTo>
                    <a:pt x="122" y="182"/>
                  </a:lnTo>
                  <a:lnTo>
                    <a:pt x="105" y="195"/>
                  </a:lnTo>
                  <a:lnTo>
                    <a:pt x="77" y="159"/>
                  </a:lnTo>
                  <a:lnTo>
                    <a:pt x="94" y="146"/>
                  </a:lnTo>
                  <a:close/>
                  <a:moveTo>
                    <a:pt x="122" y="182"/>
                  </a:moveTo>
                  <a:lnTo>
                    <a:pt x="149" y="216"/>
                  </a:lnTo>
                  <a:lnTo>
                    <a:pt x="134" y="229"/>
                  </a:lnTo>
                  <a:lnTo>
                    <a:pt x="105" y="195"/>
                  </a:lnTo>
                  <a:lnTo>
                    <a:pt x="122" y="182"/>
                  </a:lnTo>
                  <a:close/>
                  <a:moveTo>
                    <a:pt x="134" y="229"/>
                  </a:moveTo>
                  <a:lnTo>
                    <a:pt x="132" y="229"/>
                  </a:lnTo>
                  <a:lnTo>
                    <a:pt x="134" y="229"/>
                  </a:lnTo>
                  <a:lnTo>
                    <a:pt x="142" y="222"/>
                  </a:lnTo>
                  <a:lnTo>
                    <a:pt x="134" y="229"/>
                  </a:lnTo>
                  <a:close/>
                  <a:moveTo>
                    <a:pt x="149" y="216"/>
                  </a:moveTo>
                  <a:lnTo>
                    <a:pt x="177" y="247"/>
                  </a:lnTo>
                  <a:lnTo>
                    <a:pt x="161" y="260"/>
                  </a:lnTo>
                  <a:lnTo>
                    <a:pt x="134" y="229"/>
                  </a:lnTo>
                  <a:lnTo>
                    <a:pt x="149" y="216"/>
                  </a:lnTo>
                  <a:close/>
                  <a:moveTo>
                    <a:pt x="161" y="260"/>
                  </a:moveTo>
                  <a:lnTo>
                    <a:pt x="161" y="260"/>
                  </a:lnTo>
                  <a:lnTo>
                    <a:pt x="169" y="254"/>
                  </a:lnTo>
                  <a:lnTo>
                    <a:pt x="161" y="260"/>
                  </a:lnTo>
                  <a:close/>
                  <a:moveTo>
                    <a:pt x="176" y="246"/>
                  </a:moveTo>
                  <a:lnTo>
                    <a:pt x="207" y="277"/>
                  </a:lnTo>
                  <a:lnTo>
                    <a:pt x="193" y="292"/>
                  </a:lnTo>
                  <a:lnTo>
                    <a:pt x="161" y="260"/>
                  </a:lnTo>
                  <a:lnTo>
                    <a:pt x="176" y="246"/>
                  </a:lnTo>
                  <a:close/>
                  <a:moveTo>
                    <a:pt x="193" y="293"/>
                  </a:moveTo>
                  <a:lnTo>
                    <a:pt x="193" y="292"/>
                  </a:lnTo>
                  <a:lnTo>
                    <a:pt x="201" y="285"/>
                  </a:lnTo>
                  <a:lnTo>
                    <a:pt x="193" y="293"/>
                  </a:lnTo>
                  <a:close/>
                  <a:moveTo>
                    <a:pt x="207" y="277"/>
                  </a:moveTo>
                  <a:lnTo>
                    <a:pt x="239" y="305"/>
                  </a:lnTo>
                  <a:lnTo>
                    <a:pt x="224" y="321"/>
                  </a:lnTo>
                  <a:lnTo>
                    <a:pt x="193" y="293"/>
                  </a:lnTo>
                  <a:lnTo>
                    <a:pt x="207" y="277"/>
                  </a:lnTo>
                  <a:close/>
                  <a:moveTo>
                    <a:pt x="226" y="321"/>
                  </a:moveTo>
                  <a:lnTo>
                    <a:pt x="224" y="321"/>
                  </a:lnTo>
                  <a:lnTo>
                    <a:pt x="231" y="313"/>
                  </a:lnTo>
                  <a:lnTo>
                    <a:pt x="226" y="321"/>
                  </a:lnTo>
                  <a:close/>
                  <a:moveTo>
                    <a:pt x="237" y="304"/>
                  </a:moveTo>
                  <a:lnTo>
                    <a:pt x="265" y="325"/>
                  </a:lnTo>
                  <a:lnTo>
                    <a:pt x="253" y="342"/>
                  </a:lnTo>
                  <a:lnTo>
                    <a:pt x="226" y="321"/>
                  </a:lnTo>
                  <a:lnTo>
                    <a:pt x="237" y="304"/>
                  </a:lnTo>
                  <a:close/>
                  <a:moveTo>
                    <a:pt x="265" y="325"/>
                  </a:moveTo>
                  <a:lnTo>
                    <a:pt x="268" y="327"/>
                  </a:lnTo>
                  <a:lnTo>
                    <a:pt x="269" y="331"/>
                  </a:lnTo>
                  <a:lnTo>
                    <a:pt x="258" y="334"/>
                  </a:lnTo>
                  <a:lnTo>
                    <a:pt x="265" y="325"/>
                  </a:lnTo>
                  <a:close/>
                  <a:moveTo>
                    <a:pt x="269" y="331"/>
                  </a:moveTo>
                  <a:lnTo>
                    <a:pt x="283" y="386"/>
                  </a:lnTo>
                  <a:lnTo>
                    <a:pt x="262" y="392"/>
                  </a:lnTo>
                  <a:lnTo>
                    <a:pt x="249" y="337"/>
                  </a:lnTo>
                  <a:lnTo>
                    <a:pt x="269" y="331"/>
                  </a:lnTo>
                  <a:close/>
                  <a:moveTo>
                    <a:pt x="262" y="392"/>
                  </a:moveTo>
                  <a:lnTo>
                    <a:pt x="262" y="390"/>
                  </a:lnTo>
                  <a:lnTo>
                    <a:pt x="262" y="392"/>
                  </a:lnTo>
                  <a:lnTo>
                    <a:pt x="273" y="389"/>
                  </a:lnTo>
                  <a:lnTo>
                    <a:pt x="262" y="392"/>
                  </a:lnTo>
                  <a:close/>
                  <a:moveTo>
                    <a:pt x="283" y="386"/>
                  </a:moveTo>
                  <a:lnTo>
                    <a:pt x="297" y="438"/>
                  </a:lnTo>
                  <a:lnTo>
                    <a:pt x="277" y="443"/>
                  </a:lnTo>
                  <a:lnTo>
                    <a:pt x="262" y="392"/>
                  </a:lnTo>
                  <a:lnTo>
                    <a:pt x="283" y="386"/>
                  </a:lnTo>
                  <a:close/>
                  <a:moveTo>
                    <a:pt x="297" y="438"/>
                  </a:moveTo>
                  <a:lnTo>
                    <a:pt x="297" y="439"/>
                  </a:lnTo>
                  <a:lnTo>
                    <a:pt x="297" y="438"/>
                  </a:lnTo>
                  <a:lnTo>
                    <a:pt x="287" y="440"/>
                  </a:lnTo>
                  <a:lnTo>
                    <a:pt x="297" y="438"/>
                  </a:lnTo>
                  <a:close/>
                  <a:moveTo>
                    <a:pt x="297" y="438"/>
                  </a:moveTo>
                  <a:lnTo>
                    <a:pt x="311" y="494"/>
                  </a:lnTo>
                  <a:lnTo>
                    <a:pt x="290" y="499"/>
                  </a:lnTo>
                  <a:lnTo>
                    <a:pt x="277" y="443"/>
                  </a:lnTo>
                  <a:lnTo>
                    <a:pt x="297" y="438"/>
                  </a:lnTo>
                  <a:close/>
                  <a:moveTo>
                    <a:pt x="291" y="499"/>
                  </a:moveTo>
                  <a:lnTo>
                    <a:pt x="291" y="499"/>
                  </a:lnTo>
                  <a:lnTo>
                    <a:pt x="290" y="499"/>
                  </a:lnTo>
                  <a:lnTo>
                    <a:pt x="300" y="497"/>
                  </a:lnTo>
                  <a:lnTo>
                    <a:pt x="291" y="499"/>
                  </a:lnTo>
                  <a:close/>
                  <a:moveTo>
                    <a:pt x="311" y="493"/>
                  </a:moveTo>
                  <a:lnTo>
                    <a:pt x="328" y="545"/>
                  </a:lnTo>
                  <a:lnTo>
                    <a:pt x="308" y="552"/>
                  </a:lnTo>
                  <a:lnTo>
                    <a:pt x="291" y="499"/>
                  </a:lnTo>
                  <a:lnTo>
                    <a:pt x="311" y="493"/>
                  </a:lnTo>
                  <a:close/>
                  <a:moveTo>
                    <a:pt x="328" y="545"/>
                  </a:moveTo>
                  <a:lnTo>
                    <a:pt x="345" y="597"/>
                  </a:lnTo>
                  <a:lnTo>
                    <a:pt x="325" y="603"/>
                  </a:lnTo>
                  <a:lnTo>
                    <a:pt x="308" y="552"/>
                  </a:lnTo>
                  <a:lnTo>
                    <a:pt x="328" y="545"/>
                  </a:lnTo>
                  <a:close/>
                  <a:moveTo>
                    <a:pt x="325" y="604"/>
                  </a:moveTo>
                  <a:lnTo>
                    <a:pt x="325" y="603"/>
                  </a:lnTo>
                  <a:lnTo>
                    <a:pt x="335" y="601"/>
                  </a:lnTo>
                  <a:lnTo>
                    <a:pt x="325" y="604"/>
                  </a:lnTo>
                  <a:close/>
                  <a:moveTo>
                    <a:pt x="345" y="597"/>
                  </a:moveTo>
                  <a:lnTo>
                    <a:pt x="366" y="648"/>
                  </a:lnTo>
                  <a:lnTo>
                    <a:pt x="346" y="656"/>
                  </a:lnTo>
                  <a:lnTo>
                    <a:pt x="325" y="604"/>
                  </a:lnTo>
                  <a:lnTo>
                    <a:pt x="345" y="597"/>
                  </a:lnTo>
                  <a:close/>
                  <a:moveTo>
                    <a:pt x="346" y="656"/>
                  </a:moveTo>
                  <a:lnTo>
                    <a:pt x="346" y="656"/>
                  </a:lnTo>
                  <a:lnTo>
                    <a:pt x="356" y="652"/>
                  </a:lnTo>
                  <a:lnTo>
                    <a:pt x="346" y="656"/>
                  </a:lnTo>
                  <a:close/>
                  <a:moveTo>
                    <a:pt x="366" y="648"/>
                  </a:moveTo>
                  <a:lnTo>
                    <a:pt x="386" y="696"/>
                  </a:lnTo>
                  <a:lnTo>
                    <a:pt x="367" y="704"/>
                  </a:lnTo>
                  <a:lnTo>
                    <a:pt x="346" y="656"/>
                  </a:lnTo>
                  <a:lnTo>
                    <a:pt x="366" y="648"/>
                  </a:lnTo>
                  <a:close/>
                  <a:moveTo>
                    <a:pt x="367" y="706"/>
                  </a:moveTo>
                  <a:lnTo>
                    <a:pt x="367" y="704"/>
                  </a:lnTo>
                  <a:lnTo>
                    <a:pt x="377" y="700"/>
                  </a:lnTo>
                  <a:lnTo>
                    <a:pt x="367" y="706"/>
                  </a:lnTo>
                  <a:close/>
                  <a:moveTo>
                    <a:pt x="386" y="696"/>
                  </a:moveTo>
                  <a:lnTo>
                    <a:pt x="411" y="749"/>
                  </a:lnTo>
                  <a:lnTo>
                    <a:pt x="391" y="757"/>
                  </a:lnTo>
                  <a:lnTo>
                    <a:pt x="367" y="706"/>
                  </a:lnTo>
                  <a:lnTo>
                    <a:pt x="386" y="696"/>
                  </a:lnTo>
                  <a:close/>
                  <a:moveTo>
                    <a:pt x="392" y="758"/>
                  </a:moveTo>
                  <a:lnTo>
                    <a:pt x="392" y="758"/>
                  </a:lnTo>
                  <a:lnTo>
                    <a:pt x="391" y="757"/>
                  </a:lnTo>
                  <a:lnTo>
                    <a:pt x="402" y="753"/>
                  </a:lnTo>
                  <a:lnTo>
                    <a:pt x="392" y="758"/>
                  </a:lnTo>
                  <a:close/>
                  <a:moveTo>
                    <a:pt x="409" y="748"/>
                  </a:moveTo>
                  <a:lnTo>
                    <a:pt x="438" y="796"/>
                  </a:lnTo>
                  <a:lnTo>
                    <a:pt x="420" y="807"/>
                  </a:lnTo>
                  <a:lnTo>
                    <a:pt x="392" y="758"/>
                  </a:lnTo>
                  <a:lnTo>
                    <a:pt x="409" y="748"/>
                  </a:lnTo>
                  <a:close/>
                  <a:moveTo>
                    <a:pt x="420" y="807"/>
                  </a:moveTo>
                  <a:lnTo>
                    <a:pt x="420" y="807"/>
                  </a:lnTo>
                  <a:lnTo>
                    <a:pt x="429" y="802"/>
                  </a:lnTo>
                  <a:lnTo>
                    <a:pt x="420" y="807"/>
                  </a:lnTo>
                  <a:close/>
                  <a:moveTo>
                    <a:pt x="437" y="796"/>
                  </a:moveTo>
                  <a:lnTo>
                    <a:pt x="469" y="844"/>
                  </a:lnTo>
                  <a:lnTo>
                    <a:pt x="452" y="855"/>
                  </a:lnTo>
                  <a:lnTo>
                    <a:pt x="420" y="807"/>
                  </a:lnTo>
                  <a:lnTo>
                    <a:pt x="437" y="796"/>
                  </a:lnTo>
                  <a:close/>
                  <a:moveTo>
                    <a:pt x="452" y="855"/>
                  </a:moveTo>
                  <a:lnTo>
                    <a:pt x="450" y="854"/>
                  </a:lnTo>
                  <a:lnTo>
                    <a:pt x="452" y="855"/>
                  </a:lnTo>
                  <a:lnTo>
                    <a:pt x="459" y="850"/>
                  </a:lnTo>
                  <a:lnTo>
                    <a:pt x="452" y="855"/>
                  </a:lnTo>
                  <a:close/>
                  <a:moveTo>
                    <a:pt x="469" y="844"/>
                  </a:moveTo>
                  <a:lnTo>
                    <a:pt x="483" y="865"/>
                  </a:lnTo>
                  <a:lnTo>
                    <a:pt x="465" y="876"/>
                  </a:lnTo>
                  <a:lnTo>
                    <a:pt x="452" y="855"/>
                  </a:lnTo>
                  <a:lnTo>
                    <a:pt x="469" y="844"/>
                  </a:lnTo>
                  <a:close/>
                  <a:moveTo>
                    <a:pt x="466" y="878"/>
                  </a:moveTo>
                  <a:lnTo>
                    <a:pt x="466" y="878"/>
                  </a:lnTo>
                  <a:lnTo>
                    <a:pt x="465" y="876"/>
                  </a:lnTo>
                  <a:lnTo>
                    <a:pt x="474" y="871"/>
                  </a:lnTo>
                  <a:lnTo>
                    <a:pt x="466" y="878"/>
                  </a:lnTo>
                  <a:close/>
                  <a:moveTo>
                    <a:pt x="482" y="865"/>
                  </a:moveTo>
                  <a:lnTo>
                    <a:pt x="496" y="882"/>
                  </a:lnTo>
                  <a:lnTo>
                    <a:pt x="479" y="895"/>
                  </a:lnTo>
                  <a:lnTo>
                    <a:pt x="466" y="878"/>
                  </a:lnTo>
                  <a:lnTo>
                    <a:pt x="482" y="865"/>
                  </a:lnTo>
                  <a:close/>
                  <a:moveTo>
                    <a:pt x="480" y="895"/>
                  </a:moveTo>
                  <a:lnTo>
                    <a:pt x="480" y="895"/>
                  </a:lnTo>
                  <a:lnTo>
                    <a:pt x="479" y="895"/>
                  </a:lnTo>
                  <a:lnTo>
                    <a:pt x="488" y="888"/>
                  </a:lnTo>
                  <a:lnTo>
                    <a:pt x="480" y="895"/>
                  </a:lnTo>
                  <a:close/>
                  <a:moveTo>
                    <a:pt x="495" y="880"/>
                  </a:moveTo>
                  <a:lnTo>
                    <a:pt x="509" y="895"/>
                  </a:lnTo>
                  <a:lnTo>
                    <a:pt x="495" y="909"/>
                  </a:lnTo>
                  <a:lnTo>
                    <a:pt x="480" y="895"/>
                  </a:lnTo>
                  <a:lnTo>
                    <a:pt x="495" y="880"/>
                  </a:lnTo>
                  <a:close/>
                  <a:moveTo>
                    <a:pt x="509" y="895"/>
                  </a:moveTo>
                  <a:lnTo>
                    <a:pt x="526" y="912"/>
                  </a:lnTo>
                  <a:lnTo>
                    <a:pt x="512" y="926"/>
                  </a:lnTo>
                  <a:lnTo>
                    <a:pt x="495" y="909"/>
                  </a:lnTo>
                  <a:lnTo>
                    <a:pt x="509" y="895"/>
                  </a:lnTo>
                  <a:close/>
                  <a:moveTo>
                    <a:pt x="512" y="928"/>
                  </a:moveTo>
                  <a:lnTo>
                    <a:pt x="512" y="926"/>
                  </a:lnTo>
                  <a:lnTo>
                    <a:pt x="519" y="920"/>
                  </a:lnTo>
                  <a:lnTo>
                    <a:pt x="512" y="928"/>
                  </a:lnTo>
                  <a:close/>
                  <a:moveTo>
                    <a:pt x="525" y="911"/>
                  </a:moveTo>
                  <a:lnTo>
                    <a:pt x="542" y="925"/>
                  </a:lnTo>
                  <a:lnTo>
                    <a:pt x="530" y="941"/>
                  </a:lnTo>
                  <a:lnTo>
                    <a:pt x="512" y="928"/>
                  </a:lnTo>
                  <a:lnTo>
                    <a:pt x="525" y="911"/>
                  </a:lnTo>
                  <a:close/>
                  <a:moveTo>
                    <a:pt x="530" y="942"/>
                  </a:moveTo>
                  <a:lnTo>
                    <a:pt x="530" y="941"/>
                  </a:lnTo>
                  <a:lnTo>
                    <a:pt x="537" y="933"/>
                  </a:lnTo>
                  <a:lnTo>
                    <a:pt x="530" y="942"/>
                  </a:lnTo>
                  <a:close/>
                  <a:moveTo>
                    <a:pt x="542" y="924"/>
                  </a:moveTo>
                  <a:lnTo>
                    <a:pt x="559" y="934"/>
                  </a:lnTo>
                  <a:lnTo>
                    <a:pt x="549" y="953"/>
                  </a:lnTo>
                  <a:lnTo>
                    <a:pt x="530" y="942"/>
                  </a:lnTo>
                  <a:lnTo>
                    <a:pt x="542" y="924"/>
                  </a:lnTo>
                  <a:close/>
                  <a:moveTo>
                    <a:pt x="559" y="934"/>
                  </a:moveTo>
                  <a:lnTo>
                    <a:pt x="559" y="935"/>
                  </a:lnTo>
                  <a:lnTo>
                    <a:pt x="561" y="935"/>
                  </a:lnTo>
                  <a:lnTo>
                    <a:pt x="554" y="943"/>
                  </a:lnTo>
                  <a:lnTo>
                    <a:pt x="559" y="934"/>
                  </a:lnTo>
                  <a:close/>
                  <a:moveTo>
                    <a:pt x="561" y="935"/>
                  </a:moveTo>
                  <a:lnTo>
                    <a:pt x="578" y="949"/>
                  </a:lnTo>
                  <a:lnTo>
                    <a:pt x="564" y="966"/>
                  </a:lnTo>
                  <a:lnTo>
                    <a:pt x="547" y="951"/>
                  </a:lnTo>
                  <a:lnTo>
                    <a:pt x="561" y="935"/>
                  </a:lnTo>
                  <a:close/>
                  <a:moveTo>
                    <a:pt x="567" y="967"/>
                  </a:moveTo>
                  <a:lnTo>
                    <a:pt x="566" y="967"/>
                  </a:lnTo>
                  <a:lnTo>
                    <a:pt x="564" y="966"/>
                  </a:lnTo>
                  <a:lnTo>
                    <a:pt x="571" y="958"/>
                  </a:lnTo>
                  <a:lnTo>
                    <a:pt x="567" y="967"/>
                  </a:lnTo>
                  <a:close/>
                  <a:moveTo>
                    <a:pt x="574" y="947"/>
                  </a:moveTo>
                  <a:lnTo>
                    <a:pt x="595" y="954"/>
                  </a:lnTo>
                  <a:lnTo>
                    <a:pt x="588" y="974"/>
                  </a:lnTo>
                  <a:lnTo>
                    <a:pt x="567" y="967"/>
                  </a:lnTo>
                  <a:lnTo>
                    <a:pt x="574" y="947"/>
                  </a:lnTo>
                  <a:close/>
                  <a:moveTo>
                    <a:pt x="595" y="954"/>
                  </a:moveTo>
                  <a:lnTo>
                    <a:pt x="596" y="954"/>
                  </a:lnTo>
                  <a:lnTo>
                    <a:pt x="596" y="955"/>
                  </a:lnTo>
                  <a:lnTo>
                    <a:pt x="592" y="964"/>
                  </a:lnTo>
                  <a:lnTo>
                    <a:pt x="595" y="954"/>
                  </a:lnTo>
                  <a:close/>
                  <a:moveTo>
                    <a:pt x="596" y="955"/>
                  </a:moveTo>
                  <a:lnTo>
                    <a:pt x="617" y="966"/>
                  </a:lnTo>
                  <a:lnTo>
                    <a:pt x="608" y="984"/>
                  </a:lnTo>
                  <a:lnTo>
                    <a:pt x="587" y="974"/>
                  </a:lnTo>
                  <a:lnTo>
                    <a:pt x="596" y="955"/>
                  </a:lnTo>
                  <a:close/>
                  <a:moveTo>
                    <a:pt x="609" y="984"/>
                  </a:moveTo>
                  <a:lnTo>
                    <a:pt x="609" y="984"/>
                  </a:lnTo>
                  <a:lnTo>
                    <a:pt x="608" y="984"/>
                  </a:lnTo>
                  <a:lnTo>
                    <a:pt x="613" y="975"/>
                  </a:lnTo>
                  <a:lnTo>
                    <a:pt x="609" y="984"/>
                  </a:lnTo>
                  <a:close/>
                  <a:moveTo>
                    <a:pt x="616" y="964"/>
                  </a:moveTo>
                  <a:lnTo>
                    <a:pt x="637" y="972"/>
                  </a:lnTo>
                  <a:lnTo>
                    <a:pt x="630" y="992"/>
                  </a:lnTo>
                  <a:lnTo>
                    <a:pt x="609" y="984"/>
                  </a:lnTo>
                  <a:lnTo>
                    <a:pt x="616" y="964"/>
                  </a:lnTo>
                  <a:close/>
                  <a:moveTo>
                    <a:pt x="630" y="992"/>
                  </a:moveTo>
                  <a:lnTo>
                    <a:pt x="630" y="992"/>
                  </a:lnTo>
                  <a:lnTo>
                    <a:pt x="633" y="981"/>
                  </a:lnTo>
                  <a:lnTo>
                    <a:pt x="630" y="992"/>
                  </a:lnTo>
                  <a:close/>
                  <a:moveTo>
                    <a:pt x="635" y="971"/>
                  </a:moveTo>
                  <a:lnTo>
                    <a:pt x="713" y="992"/>
                  </a:lnTo>
                  <a:lnTo>
                    <a:pt x="706" y="1012"/>
                  </a:lnTo>
                  <a:lnTo>
                    <a:pt x="630" y="992"/>
                  </a:lnTo>
                  <a:lnTo>
                    <a:pt x="635" y="971"/>
                  </a:lnTo>
                  <a:close/>
                  <a:moveTo>
                    <a:pt x="708" y="1013"/>
                  </a:moveTo>
                  <a:lnTo>
                    <a:pt x="706" y="1012"/>
                  </a:lnTo>
                  <a:lnTo>
                    <a:pt x="709" y="1002"/>
                  </a:lnTo>
                  <a:lnTo>
                    <a:pt x="708" y="1013"/>
                  </a:lnTo>
                  <a:close/>
                  <a:moveTo>
                    <a:pt x="712" y="992"/>
                  </a:moveTo>
                  <a:lnTo>
                    <a:pt x="788" y="1006"/>
                  </a:lnTo>
                  <a:lnTo>
                    <a:pt x="784" y="1026"/>
                  </a:lnTo>
                  <a:lnTo>
                    <a:pt x="708" y="1013"/>
                  </a:lnTo>
                  <a:lnTo>
                    <a:pt x="712" y="992"/>
                  </a:lnTo>
                  <a:close/>
                  <a:moveTo>
                    <a:pt x="785" y="1026"/>
                  </a:moveTo>
                  <a:lnTo>
                    <a:pt x="785" y="1026"/>
                  </a:lnTo>
                  <a:lnTo>
                    <a:pt x="784" y="1026"/>
                  </a:lnTo>
                  <a:lnTo>
                    <a:pt x="786" y="1016"/>
                  </a:lnTo>
                  <a:lnTo>
                    <a:pt x="785" y="1026"/>
                  </a:lnTo>
                  <a:close/>
                  <a:moveTo>
                    <a:pt x="786" y="1005"/>
                  </a:moveTo>
                  <a:lnTo>
                    <a:pt x="867" y="1013"/>
                  </a:lnTo>
                  <a:lnTo>
                    <a:pt x="865" y="1034"/>
                  </a:lnTo>
                  <a:lnTo>
                    <a:pt x="785" y="1026"/>
                  </a:lnTo>
                  <a:lnTo>
                    <a:pt x="786" y="1005"/>
                  </a:lnTo>
                  <a:close/>
                  <a:moveTo>
                    <a:pt x="865" y="1034"/>
                  </a:moveTo>
                  <a:lnTo>
                    <a:pt x="865" y="1034"/>
                  </a:lnTo>
                  <a:lnTo>
                    <a:pt x="865" y="1023"/>
                  </a:lnTo>
                  <a:lnTo>
                    <a:pt x="865" y="1034"/>
                  </a:lnTo>
                  <a:close/>
                  <a:moveTo>
                    <a:pt x="865" y="1013"/>
                  </a:moveTo>
                  <a:lnTo>
                    <a:pt x="941" y="1013"/>
                  </a:lnTo>
                  <a:lnTo>
                    <a:pt x="941" y="1034"/>
                  </a:lnTo>
                  <a:lnTo>
                    <a:pt x="865" y="1034"/>
                  </a:lnTo>
                  <a:lnTo>
                    <a:pt x="865" y="1013"/>
                  </a:lnTo>
                  <a:close/>
                  <a:moveTo>
                    <a:pt x="941" y="1013"/>
                  </a:moveTo>
                  <a:lnTo>
                    <a:pt x="1022" y="1013"/>
                  </a:lnTo>
                  <a:lnTo>
                    <a:pt x="1022" y="1034"/>
                  </a:lnTo>
                  <a:lnTo>
                    <a:pt x="941" y="1034"/>
                  </a:lnTo>
                  <a:lnTo>
                    <a:pt x="941" y="1013"/>
                  </a:lnTo>
                  <a:close/>
                  <a:moveTo>
                    <a:pt x="1023" y="1034"/>
                  </a:moveTo>
                  <a:lnTo>
                    <a:pt x="1022" y="1034"/>
                  </a:lnTo>
                  <a:lnTo>
                    <a:pt x="1022" y="1023"/>
                  </a:lnTo>
                  <a:lnTo>
                    <a:pt x="1023" y="1034"/>
                  </a:lnTo>
                  <a:close/>
                  <a:moveTo>
                    <a:pt x="1020" y="1013"/>
                  </a:moveTo>
                  <a:lnTo>
                    <a:pt x="1096" y="1006"/>
                  </a:lnTo>
                  <a:lnTo>
                    <a:pt x="1099" y="1026"/>
                  </a:lnTo>
                  <a:lnTo>
                    <a:pt x="1023" y="1034"/>
                  </a:lnTo>
                  <a:lnTo>
                    <a:pt x="1020" y="1013"/>
                  </a:lnTo>
                  <a:close/>
                  <a:moveTo>
                    <a:pt x="1099" y="1026"/>
                  </a:moveTo>
                  <a:lnTo>
                    <a:pt x="1099" y="1026"/>
                  </a:lnTo>
                  <a:lnTo>
                    <a:pt x="1098" y="1016"/>
                  </a:lnTo>
                  <a:lnTo>
                    <a:pt x="1099" y="1026"/>
                  </a:lnTo>
                  <a:close/>
                  <a:moveTo>
                    <a:pt x="1096" y="1006"/>
                  </a:moveTo>
                  <a:lnTo>
                    <a:pt x="1177" y="996"/>
                  </a:lnTo>
                  <a:lnTo>
                    <a:pt x="1179" y="1016"/>
                  </a:lnTo>
                  <a:lnTo>
                    <a:pt x="1099" y="1026"/>
                  </a:lnTo>
                  <a:lnTo>
                    <a:pt x="1096" y="1006"/>
                  </a:lnTo>
                  <a:close/>
                  <a:moveTo>
                    <a:pt x="1179" y="1016"/>
                  </a:moveTo>
                  <a:lnTo>
                    <a:pt x="1181" y="1016"/>
                  </a:lnTo>
                  <a:lnTo>
                    <a:pt x="1179" y="1016"/>
                  </a:lnTo>
                  <a:lnTo>
                    <a:pt x="1178" y="1005"/>
                  </a:lnTo>
                  <a:lnTo>
                    <a:pt x="1179" y="1016"/>
                  </a:lnTo>
                  <a:close/>
                  <a:moveTo>
                    <a:pt x="1177" y="996"/>
                  </a:moveTo>
                  <a:lnTo>
                    <a:pt x="1253" y="985"/>
                  </a:lnTo>
                  <a:lnTo>
                    <a:pt x="1255" y="1005"/>
                  </a:lnTo>
                  <a:lnTo>
                    <a:pt x="1179" y="1016"/>
                  </a:lnTo>
                  <a:lnTo>
                    <a:pt x="1177" y="996"/>
                  </a:lnTo>
                  <a:close/>
                  <a:moveTo>
                    <a:pt x="1253" y="985"/>
                  </a:moveTo>
                  <a:lnTo>
                    <a:pt x="1329" y="975"/>
                  </a:lnTo>
                  <a:lnTo>
                    <a:pt x="1332" y="995"/>
                  </a:lnTo>
                  <a:lnTo>
                    <a:pt x="1255" y="1005"/>
                  </a:lnTo>
                  <a:lnTo>
                    <a:pt x="1253" y="985"/>
                  </a:lnTo>
                  <a:close/>
                  <a:moveTo>
                    <a:pt x="1329" y="975"/>
                  </a:moveTo>
                  <a:lnTo>
                    <a:pt x="1328" y="975"/>
                  </a:lnTo>
                  <a:lnTo>
                    <a:pt x="1329" y="975"/>
                  </a:lnTo>
                  <a:lnTo>
                    <a:pt x="1330" y="985"/>
                  </a:lnTo>
                  <a:lnTo>
                    <a:pt x="1329" y="975"/>
                  </a:lnTo>
                  <a:close/>
                  <a:moveTo>
                    <a:pt x="1329" y="975"/>
                  </a:moveTo>
                  <a:lnTo>
                    <a:pt x="1408" y="964"/>
                  </a:lnTo>
                  <a:lnTo>
                    <a:pt x="1412" y="985"/>
                  </a:lnTo>
                  <a:lnTo>
                    <a:pt x="1332" y="995"/>
                  </a:lnTo>
                  <a:lnTo>
                    <a:pt x="1329" y="975"/>
                  </a:lnTo>
                  <a:close/>
                  <a:moveTo>
                    <a:pt x="1408" y="964"/>
                  </a:moveTo>
                  <a:lnTo>
                    <a:pt x="1422" y="963"/>
                  </a:lnTo>
                  <a:lnTo>
                    <a:pt x="1420" y="976"/>
                  </a:lnTo>
                  <a:lnTo>
                    <a:pt x="1409" y="975"/>
                  </a:lnTo>
                  <a:lnTo>
                    <a:pt x="1408" y="964"/>
                  </a:lnTo>
                  <a:close/>
                  <a:moveTo>
                    <a:pt x="1420" y="976"/>
                  </a:moveTo>
                  <a:lnTo>
                    <a:pt x="1409" y="1035"/>
                  </a:lnTo>
                  <a:lnTo>
                    <a:pt x="1389" y="1031"/>
                  </a:lnTo>
                  <a:lnTo>
                    <a:pt x="1400" y="972"/>
                  </a:lnTo>
                  <a:lnTo>
                    <a:pt x="1420" y="976"/>
                  </a:lnTo>
                  <a:close/>
                  <a:moveTo>
                    <a:pt x="1409" y="1035"/>
                  </a:moveTo>
                  <a:lnTo>
                    <a:pt x="1399" y="1094"/>
                  </a:lnTo>
                  <a:lnTo>
                    <a:pt x="1379" y="1090"/>
                  </a:lnTo>
                  <a:lnTo>
                    <a:pt x="1389" y="1031"/>
                  </a:lnTo>
                  <a:lnTo>
                    <a:pt x="1409" y="1035"/>
                  </a:lnTo>
                  <a:close/>
                  <a:moveTo>
                    <a:pt x="1379" y="1092"/>
                  </a:moveTo>
                  <a:lnTo>
                    <a:pt x="1379" y="1090"/>
                  </a:lnTo>
                  <a:lnTo>
                    <a:pt x="1389" y="1092"/>
                  </a:lnTo>
                  <a:lnTo>
                    <a:pt x="1379" y="1092"/>
                  </a:lnTo>
                  <a:close/>
                  <a:moveTo>
                    <a:pt x="1400" y="1093"/>
                  </a:moveTo>
                  <a:lnTo>
                    <a:pt x="1392" y="1156"/>
                  </a:lnTo>
                  <a:lnTo>
                    <a:pt x="1372" y="1153"/>
                  </a:lnTo>
                  <a:lnTo>
                    <a:pt x="1379" y="1092"/>
                  </a:lnTo>
                  <a:lnTo>
                    <a:pt x="1400" y="1093"/>
                  </a:lnTo>
                  <a:close/>
                  <a:moveTo>
                    <a:pt x="1392" y="1156"/>
                  </a:moveTo>
                  <a:lnTo>
                    <a:pt x="1392" y="1156"/>
                  </a:lnTo>
                  <a:lnTo>
                    <a:pt x="1381" y="1155"/>
                  </a:lnTo>
                  <a:lnTo>
                    <a:pt x="1392" y="1156"/>
                  </a:lnTo>
                  <a:close/>
                  <a:moveTo>
                    <a:pt x="1392" y="1156"/>
                  </a:moveTo>
                  <a:lnTo>
                    <a:pt x="1381" y="1215"/>
                  </a:lnTo>
                  <a:lnTo>
                    <a:pt x="1362" y="1211"/>
                  </a:lnTo>
                  <a:lnTo>
                    <a:pt x="1372" y="1153"/>
                  </a:lnTo>
                  <a:lnTo>
                    <a:pt x="1392" y="1156"/>
                  </a:lnTo>
                  <a:close/>
                  <a:moveTo>
                    <a:pt x="1362" y="1213"/>
                  </a:moveTo>
                  <a:lnTo>
                    <a:pt x="1362" y="1213"/>
                  </a:lnTo>
                  <a:lnTo>
                    <a:pt x="1362" y="1211"/>
                  </a:lnTo>
                  <a:lnTo>
                    <a:pt x="1371" y="1214"/>
                  </a:lnTo>
                  <a:lnTo>
                    <a:pt x="1362" y="1213"/>
                  </a:lnTo>
                  <a:close/>
                  <a:moveTo>
                    <a:pt x="1381" y="1215"/>
                  </a:moveTo>
                  <a:lnTo>
                    <a:pt x="1375" y="1277"/>
                  </a:lnTo>
                  <a:lnTo>
                    <a:pt x="1354" y="1274"/>
                  </a:lnTo>
                  <a:lnTo>
                    <a:pt x="1362" y="1213"/>
                  </a:lnTo>
                  <a:lnTo>
                    <a:pt x="1381" y="1215"/>
                  </a:lnTo>
                  <a:close/>
                  <a:moveTo>
                    <a:pt x="1375" y="1277"/>
                  </a:moveTo>
                  <a:lnTo>
                    <a:pt x="1375" y="1278"/>
                  </a:lnTo>
                  <a:lnTo>
                    <a:pt x="1375" y="1277"/>
                  </a:lnTo>
                  <a:lnTo>
                    <a:pt x="1364" y="1276"/>
                  </a:lnTo>
                  <a:lnTo>
                    <a:pt x="1375" y="1277"/>
                  </a:lnTo>
                  <a:close/>
                  <a:moveTo>
                    <a:pt x="1375" y="1277"/>
                  </a:moveTo>
                  <a:lnTo>
                    <a:pt x="1368" y="1336"/>
                  </a:lnTo>
                  <a:lnTo>
                    <a:pt x="1347" y="1333"/>
                  </a:lnTo>
                  <a:lnTo>
                    <a:pt x="1354" y="1274"/>
                  </a:lnTo>
                  <a:lnTo>
                    <a:pt x="1375" y="1277"/>
                  </a:lnTo>
                  <a:close/>
                  <a:moveTo>
                    <a:pt x="1347" y="1333"/>
                  </a:moveTo>
                  <a:lnTo>
                    <a:pt x="1347" y="1333"/>
                  </a:lnTo>
                  <a:lnTo>
                    <a:pt x="1358" y="1335"/>
                  </a:lnTo>
                  <a:lnTo>
                    <a:pt x="1347" y="1333"/>
                  </a:lnTo>
                  <a:close/>
                  <a:moveTo>
                    <a:pt x="1368" y="1336"/>
                  </a:moveTo>
                  <a:lnTo>
                    <a:pt x="1360" y="1399"/>
                  </a:lnTo>
                  <a:lnTo>
                    <a:pt x="1341" y="1396"/>
                  </a:lnTo>
                  <a:lnTo>
                    <a:pt x="1347" y="1333"/>
                  </a:lnTo>
                  <a:lnTo>
                    <a:pt x="1368" y="1336"/>
                  </a:lnTo>
                  <a:close/>
                  <a:moveTo>
                    <a:pt x="1360" y="1399"/>
                  </a:moveTo>
                  <a:lnTo>
                    <a:pt x="1360" y="1399"/>
                  </a:lnTo>
                  <a:lnTo>
                    <a:pt x="1351" y="1398"/>
                  </a:lnTo>
                  <a:lnTo>
                    <a:pt x="1360" y="1399"/>
                  </a:lnTo>
                  <a:close/>
                  <a:moveTo>
                    <a:pt x="1360" y="1399"/>
                  </a:moveTo>
                  <a:lnTo>
                    <a:pt x="1354" y="1457"/>
                  </a:lnTo>
                  <a:lnTo>
                    <a:pt x="1334" y="1456"/>
                  </a:lnTo>
                  <a:lnTo>
                    <a:pt x="1341" y="1396"/>
                  </a:lnTo>
                  <a:lnTo>
                    <a:pt x="1360" y="1399"/>
                  </a:lnTo>
                  <a:close/>
                  <a:moveTo>
                    <a:pt x="1333" y="1456"/>
                  </a:moveTo>
                  <a:lnTo>
                    <a:pt x="1333" y="1456"/>
                  </a:lnTo>
                  <a:lnTo>
                    <a:pt x="1334" y="1456"/>
                  </a:lnTo>
                  <a:lnTo>
                    <a:pt x="1343" y="1457"/>
                  </a:lnTo>
                  <a:lnTo>
                    <a:pt x="1333" y="1456"/>
                  </a:lnTo>
                  <a:close/>
                  <a:moveTo>
                    <a:pt x="1354" y="1457"/>
                  </a:moveTo>
                  <a:lnTo>
                    <a:pt x="1351" y="1519"/>
                  </a:lnTo>
                  <a:lnTo>
                    <a:pt x="1330" y="1519"/>
                  </a:lnTo>
                  <a:lnTo>
                    <a:pt x="1333" y="1456"/>
                  </a:lnTo>
                  <a:lnTo>
                    <a:pt x="1354" y="1457"/>
                  </a:lnTo>
                  <a:close/>
                  <a:moveTo>
                    <a:pt x="1351" y="1519"/>
                  </a:moveTo>
                  <a:lnTo>
                    <a:pt x="1351" y="1519"/>
                  </a:lnTo>
                  <a:lnTo>
                    <a:pt x="1351" y="1520"/>
                  </a:lnTo>
                  <a:lnTo>
                    <a:pt x="1341" y="1519"/>
                  </a:lnTo>
                  <a:lnTo>
                    <a:pt x="1351" y="1519"/>
                  </a:lnTo>
                  <a:close/>
                  <a:moveTo>
                    <a:pt x="1351" y="1520"/>
                  </a:moveTo>
                  <a:lnTo>
                    <a:pt x="1343" y="1579"/>
                  </a:lnTo>
                  <a:lnTo>
                    <a:pt x="1324" y="1576"/>
                  </a:lnTo>
                  <a:lnTo>
                    <a:pt x="1330" y="1517"/>
                  </a:lnTo>
                  <a:lnTo>
                    <a:pt x="1351" y="1520"/>
                  </a:lnTo>
                  <a:close/>
                  <a:moveTo>
                    <a:pt x="1324" y="1578"/>
                  </a:moveTo>
                  <a:lnTo>
                    <a:pt x="1324" y="1576"/>
                  </a:lnTo>
                  <a:lnTo>
                    <a:pt x="1333" y="1578"/>
                  </a:lnTo>
                  <a:lnTo>
                    <a:pt x="1324" y="1578"/>
                  </a:lnTo>
                  <a:close/>
                  <a:moveTo>
                    <a:pt x="1343" y="1578"/>
                  </a:moveTo>
                  <a:lnTo>
                    <a:pt x="1343" y="1582"/>
                  </a:lnTo>
                  <a:lnTo>
                    <a:pt x="1324" y="1582"/>
                  </a:lnTo>
                  <a:lnTo>
                    <a:pt x="1324" y="1578"/>
                  </a:lnTo>
                  <a:lnTo>
                    <a:pt x="1343" y="1578"/>
                  </a:lnTo>
                  <a:close/>
                  <a:moveTo>
                    <a:pt x="1343" y="1582"/>
                  </a:moveTo>
                  <a:lnTo>
                    <a:pt x="1343" y="1586"/>
                  </a:lnTo>
                  <a:lnTo>
                    <a:pt x="1341" y="1588"/>
                  </a:lnTo>
                  <a:lnTo>
                    <a:pt x="1333" y="1582"/>
                  </a:lnTo>
                  <a:lnTo>
                    <a:pt x="1343" y="1582"/>
                  </a:lnTo>
                  <a:close/>
                  <a:moveTo>
                    <a:pt x="1341" y="1588"/>
                  </a:moveTo>
                  <a:lnTo>
                    <a:pt x="1337" y="1592"/>
                  </a:lnTo>
                  <a:lnTo>
                    <a:pt x="1322" y="1578"/>
                  </a:lnTo>
                  <a:lnTo>
                    <a:pt x="1326" y="1574"/>
                  </a:lnTo>
                  <a:lnTo>
                    <a:pt x="1341" y="1588"/>
                  </a:lnTo>
                  <a:close/>
                  <a:moveTo>
                    <a:pt x="1321" y="1580"/>
                  </a:moveTo>
                  <a:lnTo>
                    <a:pt x="1321" y="1578"/>
                  </a:lnTo>
                  <a:lnTo>
                    <a:pt x="1322" y="1578"/>
                  </a:lnTo>
                  <a:lnTo>
                    <a:pt x="1330" y="1584"/>
                  </a:lnTo>
                  <a:lnTo>
                    <a:pt x="1321" y="1580"/>
                  </a:lnTo>
                  <a:close/>
                  <a:moveTo>
                    <a:pt x="1339" y="1590"/>
                  </a:moveTo>
                  <a:lnTo>
                    <a:pt x="1336" y="1596"/>
                  </a:lnTo>
                  <a:lnTo>
                    <a:pt x="1317" y="1587"/>
                  </a:lnTo>
                  <a:lnTo>
                    <a:pt x="1321" y="1580"/>
                  </a:lnTo>
                  <a:lnTo>
                    <a:pt x="1339" y="1590"/>
                  </a:lnTo>
                  <a:close/>
                  <a:moveTo>
                    <a:pt x="1316" y="1591"/>
                  </a:moveTo>
                  <a:lnTo>
                    <a:pt x="1316" y="1590"/>
                  </a:lnTo>
                  <a:lnTo>
                    <a:pt x="1317" y="1587"/>
                  </a:lnTo>
                  <a:lnTo>
                    <a:pt x="1326" y="1591"/>
                  </a:lnTo>
                  <a:lnTo>
                    <a:pt x="1316" y="1591"/>
                  </a:lnTo>
                  <a:close/>
                  <a:moveTo>
                    <a:pt x="1337" y="1591"/>
                  </a:moveTo>
                  <a:lnTo>
                    <a:pt x="1337" y="1599"/>
                  </a:lnTo>
                  <a:lnTo>
                    <a:pt x="1316" y="1599"/>
                  </a:lnTo>
                  <a:lnTo>
                    <a:pt x="1316" y="1591"/>
                  </a:lnTo>
                  <a:lnTo>
                    <a:pt x="1337" y="1591"/>
                  </a:lnTo>
                  <a:close/>
                  <a:moveTo>
                    <a:pt x="1337" y="1599"/>
                  </a:moveTo>
                  <a:lnTo>
                    <a:pt x="1337" y="1601"/>
                  </a:lnTo>
                  <a:lnTo>
                    <a:pt x="1316" y="1601"/>
                  </a:lnTo>
                  <a:lnTo>
                    <a:pt x="1316" y="1599"/>
                  </a:lnTo>
                  <a:lnTo>
                    <a:pt x="1337" y="1599"/>
                  </a:lnTo>
                  <a:close/>
                  <a:moveTo>
                    <a:pt x="1337" y="1601"/>
                  </a:moveTo>
                  <a:lnTo>
                    <a:pt x="1337" y="1604"/>
                  </a:lnTo>
                  <a:lnTo>
                    <a:pt x="1336" y="1607"/>
                  </a:lnTo>
                  <a:lnTo>
                    <a:pt x="1326" y="1601"/>
                  </a:lnTo>
                  <a:lnTo>
                    <a:pt x="1337" y="1601"/>
                  </a:lnTo>
                  <a:close/>
                  <a:moveTo>
                    <a:pt x="1336" y="1607"/>
                  </a:moveTo>
                  <a:lnTo>
                    <a:pt x="1333" y="1613"/>
                  </a:lnTo>
                  <a:lnTo>
                    <a:pt x="1313" y="1604"/>
                  </a:lnTo>
                  <a:lnTo>
                    <a:pt x="1317" y="1597"/>
                  </a:lnTo>
                  <a:lnTo>
                    <a:pt x="1336" y="1607"/>
                  </a:lnTo>
                  <a:close/>
                  <a:moveTo>
                    <a:pt x="1313" y="1609"/>
                  </a:moveTo>
                  <a:lnTo>
                    <a:pt x="1313" y="1607"/>
                  </a:lnTo>
                  <a:lnTo>
                    <a:pt x="1313" y="1604"/>
                  </a:lnTo>
                  <a:lnTo>
                    <a:pt x="1324" y="1609"/>
                  </a:lnTo>
                  <a:lnTo>
                    <a:pt x="1313" y="1609"/>
                  </a:lnTo>
                  <a:close/>
                  <a:moveTo>
                    <a:pt x="1333" y="1609"/>
                  </a:moveTo>
                  <a:lnTo>
                    <a:pt x="1333" y="1616"/>
                  </a:lnTo>
                  <a:lnTo>
                    <a:pt x="1313" y="1616"/>
                  </a:lnTo>
                  <a:lnTo>
                    <a:pt x="1313" y="1609"/>
                  </a:lnTo>
                  <a:lnTo>
                    <a:pt x="1333" y="1609"/>
                  </a:lnTo>
                  <a:close/>
                  <a:moveTo>
                    <a:pt x="1333" y="1616"/>
                  </a:moveTo>
                  <a:lnTo>
                    <a:pt x="1333" y="1620"/>
                  </a:lnTo>
                  <a:lnTo>
                    <a:pt x="1313" y="1620"/>
                  </a:lnTo>
                  <a:lnTo>
                    <a:pt x="1313" y="1616"/>
                  </a:lnTo>
                  <a:lnTo>
                    <a:pt x="1333" y="1616"/>
                  </a:lnTo>
                  <a:close/>
                  <a:moveTo>
                    <a:pt x="1333" y="1620"/>
                  </a:moveTo>
                  <a:lnTo>
                    <a:pt x="1333" y="1622"/>
                  </a:lnTo>
                  <a:lnTo>
                    <a:pt x="1313" y="1622"/>
                  </a:lnTo>
                  <a:lnTo>
                    <a:pt x="1313" y="1620"/>
                  </a:lnTo>
                  <a:lnTo>
                    <a:pt x="1333" y="1620"/>
                  </a:lnTo>
                  <a:close/>
                  <a:moveTo>
                    <a:pt x="1333" y="1622"/>
                  </a:moveTo>
                  <a:lnTo>
                    <a:pt x="1333" y="1629"/>
                  </a:lnTo>
                  <a:lnTo>
                    <a:pt x="1328" y="1632"/>
                  </a:lnTo>
                  <a:lnTo>
                    <a:pt x="1324" y="1622"/>
                  </a:lnTo>
                  <a:lnTo>
                    <a:pt x="1333" y="1622"/>
                  </a:lnTo>
                  <a:close/>
                  <a:moveTo>
                    <a:pt x="1328" y="1632"/>
                  </a:moveTo>
                  <a:lnTo>
                    <a:pt x="1321" y="1636"/>
                  </a:lnTo>
                  <a:lnTo>
                    <a:pt x="1312" y="1617"/>
                  </a:lnTo>
                  <a:lnTo>
                    <a:pt x="1318" y="1613"/>
                  </a:lnTo>
                  <a:lnTo>
                    <a:pt x="1328" y="1632"/>
                  </a:lnTo>
                  <a:close/>
                  <a:moveTo>
                    <a:pt x="1308" y="1620"/>
                  </a:moveTo>
                  <a:lnTo>
                    <a:pt x="1309" y="1618"/>
                  </a:lnTo>
                  <a:lnTo>
                    <a:pt x="1312" y="1617"/>
                  </a:lnTo>
                  <a:lnTo>
                    <a:pt x="1316" y="1626"/>
                  </a:lnTo>
                  <a:lnTo>
                    <a:pt x="1308" y="1620"/>
                  </a:lnTo>
                  <a:close/>
                  <a:moveTo>
                    <a:pt x="1325" y="1632"/>
                  </a:moveTo>
                  <a:lnTo>
                    <a:pt x="1318" y="1642"/>
                  </a:lnTo>
                  <a:lnTo>
                    <a:pt x="1300" y="1630"/>
                  </a:lnTo>
                  <a:lnTo>
                    <a:pt x="1308" y="1620"/>
                  </a:lnTo>
                  <a:lnTo>
                    <a:pt x="1325" y="1632"/>
                  </a:lnTo>
                  <a:close/>
                  <a:moveTo>
                    <a:pt x="1300" y="1632"/>
                  </a:moveTo>
                  <a:lnTo>
                    <a:pt x="1300" y="1632"/>
                  </a:lnTo>
                  <a:lnTo>
                    <a:pt x="1300" y="1630"/>
                  </a:lnTo>
                  <a:lnTo>
                    <a:pt x="1309" y="1637"/>
                  </a:lnTo>
                  <a:lnTo>
                    <a:pt x="1300" y="1632"/>
                  </a:lnTo>
                  <a:close/>
                  <a:moveTo>
                    <a:pt x="1318" y="1642"/>
                  </a:moveTo>
                  <a:lnTo>
                    <a:pt x="1300" y="1670"/>
                  </a:lnTo>
                  <a:lnTo>
                    <a:pt x="1283" y="1659"/>
                  </a:lnTo>
                  <a:lnTo>
                    <a:pt x="1300" y="1632"/>
                  </a:lnTo>
                  <a:lnTo>
                    <a:pt x="1318" y="1642"/>
                  </a:lnTo>
                  <a:close/>
                  <a:moveTo>
                    <a:pt x="1300" y="1670"/>
                  </a:moveTo>
                  <a:lnTo>
                    <a:pt x="1300" y="1670"/>
                  </a:lnTo>
                  <a:lnTo>
                    <a:pt x="1292" y="1664"/>
                  </a:lnTo>
                  <a:lnTo>
                    <a:pt x="1300" y="1670"/>
                  </a:lnTo>
                  <a:close/>
                  <a:moveTo>
                    <a:pt x="1300" y="1670"/>
                  </a:moveTo>
                  <a:lnTo>
                    <a:pt x="1283" y="1695"/>
                  </a:lnTo>
                  <a:lnTo>
                    <a:pt x="1266" y="1683"/>
                  </a:lnTo>
                  <a:lnTo>
                    <a:pt x="1283" y="1658"/>
                  </a:lnTo>
                  <a:lnTo>
                    <a:pt x="1300" y="1670"/>
                  </a:lnTo>
                  <a:close/>
                  <a:moveTo>
                    <a:pt x="1283" y="1695"/>
                  </a:moveTo>
                  <a:lnTo>
                    <a:pt x="1283" y="1695"/>
                  </a:lnTo>
                  <a:lnTo>
                    <a:pt x="1275" y="1688"/>
                  </a:lnTo>
                  <a:lnTo>
                    <a:pt x="1283" y="1695"/>
                  </a:lnTo>
                  <a:close/>
                  <a:moveTo>
                    <a:pt x="1283" y="1695"/>
                  </a:moveTo>
                  <a:lnTo>
                    <a:pt x="1262" y="1720"/>
                  </a:lnTo>
                  <a:lnTo>
                    <a:pt x="1246" y="1706"/>
                  </a:lnTo>
                  <a:lnTo>
                    <a:pt x="1267" y="1681"/>
                  </a:lnTo>
                  <a:lnTo>
                    <a:pt x="1283" y="1695"/>
                  </a:lnTo>
                  <a:close/>
                  <a:moveTo>
                    <a:pt x="1262" y="1720"/>
                  </a:moveTo>
                  <a:lnTo>
                    <a:pt x="1261" y="1720"/>
                  </a:lnTo>
                  <a:lnTo>
                    <a:pt x="1254" y="1713"/>
                  </a:lnTo>
                  <a:lnTo>
                    <a:pt x="1262" y="1720"/>
                  </a:lnTo>
                  <a:close/>
                  <a:moveTo>
                    <a:pt x="1261" y="1720"/>
                  </a:moveTo>
                  <a:lnTo>
                    <a:pt x="1241" y="1741"/>
                  </a:lnTo>
                  <a:lnTo>
                    <a:pt x="1225" y="1726"/>
                  </a:lnTo>
                  <a:lnTo>
                    <a:pt x="1246" y="1705"/>
                  </a:lnTo>
                  <a:lnTo>
                    <a:pt x="1261" y="1720"/>
                  </a:lnTo>
                  <a:close/>
                  <a:moveTo>
                    <a:pt x="1241" y="1741"/>
                  </a:moveTo>
                  <a:lnTo>
                    <a:pt x="1240" y="1741"/>
                  </a:lnTo>
                  <a:lnTo>
                    <a:pt x="1240" y="1742"/>
                  </a:lnTo>
                  <a:lnTo>
                    <a:pt x="1233" y="1734"/>
                  </a:lnTo>
                  <a:lnTo>
                    <a:pt x="1241" y="1741"/>
                  </a:lnTo>
                  <a:close/>
                  <a:moveTo>
                    <a:pt x="1240" y="1742"/>
                  </a:moveTo>
                  <a:lnTo>
                    <a:pt x="1216" y="1762"/>
                  </a:lnTo>
                  <a:lnTo>
                    <a:pt x="1202" y="1746"/>
                  </a:lnTo>
                  <a:lnTo>
                    <a:pt x="1226" y="1726"/>
                  </a:lnTo>
                  <a:lnTo>
                    <a:pt x="1240" y="1742"/>
                  </a:lnTo>
                  <a:close/>
                  <a:moveTo>
                    <a:pt x="1216" y="1762"/>
                  </a:moveTo>
                  <a:lnTo>
                    <a:pt x="1191" y="1783"/>
                  </a:lnTo>
                  <a:lnTo>
                    <a:pt x="1178" y="1767"/>
                  </a:lnTo>
                  <a:lnTo>
                    <a:pt x="1202" y="1746"/>
                  </a:lnTo>
                  <a:lnTo>
                    <a:pt x="1216" y="1762"/>
                  </a:lnTo>
                  <a:close/>
                  <a:moveTo>
                    <a:pt x="1191" y="1783"/>
                  </a:moveTo>
                  <a:lnTo>
                    <a:pt x="1191" y="1784"/>
                  </a:lnTo>
                  <a:lnTo>
                    <a:pt x="1184" y="1775"/>
                  </a:lnTo>
                  <a:lnTo>
                    <a:pt x="1191" y="1783"/>
                  </a:lnTo>
                  <a:close/>
                  <a:moveTo>
                    <a:pt x="1191" y="1784"/>
                  </a:moveTo>
                  <a:lnTo>
                    <a:pt x="1166" y="1801"/>
                  </a:lnTo>
                  <a:lnTo>
                    <a:pt x="1154" y="1784"/>
                  </a:lnTo>
                  <a:lnTo>
                    <a:pt x="1178" y="1767"/>
                  </a:lnTo>
                  <a:lnTo>
                    <a:pt x="1191" y="1784"/>
                  </a:lnTo>
                  <a:close/>
                  <a:moveTo>
                    <a:pt x="1166" y="1801"/>
                  </a:moveTo>
                  <a:lnTo>
                    <a:pt x="1142" y="1818"/>
                  </a:lnTo>
                  <a:lnTo>
                    <a:pt x="1129" y="1801"/>
                  </a:lnTo>
                  <a:lnTo>
                    <a:pt x="1154" y="1784"/>
                  </a:lnTo>
                  <a:lnTo>
                    <a:pt x="1166" y="1801"/>
                  </a:lnTo>
                  <a:close/>
                  <a:moveTo>
                    <a:pt x="1142" y="1818"/>
                  </a:moveTo>
                  <a:lnTo>
                    <a:pt x="1141" y="1818"/>
                  </a:lnTo>
                  <a:lnTo>
                    <a:pt x="1141" y="1819"/>
                  </a:lnTo>
                  <a:lnTo>
                    <a:pt x="1136" y="1810"/>
                  </a:lnTo>
                  <a:lnTo>
                    <a:pt x="1142" y="1818"/>
                  </a:lnTo>
                  <a:close/>
                  <a:moveTo>
                    <a:pt x="1141" y="1819"/>
                  </a:moveTo>
                  <a:lnTo>
                    <a:pt x="1112" y="1833"/>
                  </a:lnTo>
                  <a:lnTo>
                    <a:pt x="1103" y="1814"/>
                  </a:lnTo>
                  <a:lnTo>
                    <a:pt x="1132" y="1801"/>
                  </a:lnTo>
                  <a:lnTo>
                    <a:pt x="1141" y="1819"/>
                  </a:lnTo>
                  <a:close/>
                  <a:moveTo>
                    <a:pt x="1103" y="1814"/>
                  </a:moveTo>
                  <a:lnTo>
                    <a:pt x="1103" y="1814"/>
                  </a:lnTo>
                  <a:lnTo>
                    <a:pt x="1108" y="1823"/>
                  </a:lnTo>
                  <a:lnTo>
                    <a:pt x="1103" y="1814"/>
                  </a:lnTo>
                  <a:close/>
                  <a:moveTo>
                    <a:pt x="1114" y="1833"/>
                  </a:moveTo>
                  <a:lnTo>
                    <a:pt x="1089" y="1847"/>
                  </a:lnTo>
                  <a:lnTo>
                    <a:pt x="1079" y="1829"/>
                  </a:lnTo>
                  <a:lnTo>
                    <a:pt x="1103" y="1814"/>
                  </a:lnTo>
                  <a:lnTo>
                    <a:pt x="1114" y="1833"/>
                  </a:lnTo>
                  <a:close/>
                </a:path>
              </a:pathLst>
            </a:custGeom>
            <a:solidFill>
              <a:srgbClr val="1315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R"/>
            </a:p>
          </p:txBody>
        </p:sp>
        <p:sp>
          <p:nvSpPr>
            <p:cNvPr id="191565" name="Freeform 82"/>
            <p:cNvSpPr>
              <a:spLocks noEditPoints="1"/>
            </p:cNvSpPr>
            <p:nvPr/>
          </p:nvSpPr>
          <p:spPr bwMode="auto">
            <a:xfrm>
              <a:off x="2559" y="2870"/>
              <a:ext cx="127" cy="182"/>
            </a:xfrm>
            <a:custGeom>
              <a:avLst/>
              <a:gdLst>
                <a:gd name="T0" fmla="*/ 82 w 508"/>
                <a:gd name="T1" fmla="*/ 48 h 726"/>
                <a:gd name="T2" fmla="*/ 88 w 508"/>
                <a:gd name="T3" fmla="*/ 46 h 726"/>
                <a:gd name="T4" fmla="*/ 90 w 508"/>
                <a:gd name="T5" fmla="*/ 38 h 726"/>
                <a:gd name="T6" fmla="*/ 98 w 508"/>
                <a:gd name="T7" fmla="*/ 38 h 726"/>
                <a:gd name="T8" fmla="*/ 94 w 508"/>
                <a:gd name="T9" fmla="*/ 35 h 726"/>
                <a:gd name="T10" fmla="*/ 105 w 508"/>
                <a:gd name="T11" fmla="*/ 28 h 726"/>
                <a:gd name="T12" fmla="*/ 106 w 508"/>
                <a:gd name="T13" fmla="*/ 22 h 726"/>
                <a:gd name="T14" fmla="*/ 114 w 508"/>
                <a:gd name="T15" fmla="*/ 20 h 726"/>
                <a:gd name="T16" fmla="*/ 118 w 508"/>
                <a:gd name="T17" fmla="*/ 15 h 726"/>
                <a:gd name="T18" fmla="*/ 114 w 508"/>
                <a:gd name="T19" fmla="*/ 13 h 726"/>
                <a:gd name="T20" fmla="*/ 117 w 508"/>
                <a:gd name="T21" fmla="*/ 9 h 726"/>
                <a:gd name="T22" fmla="*/ 120 w 508"/>
                <a:gd name="T23" fmla="*/ 30 h 726"/>
                <a:gd name="T24" fmla="*/ 119 w 508"/>
                <a:gd name="T25" fmla="*/ 42 h 726"/>
                <a:gd name="T26" fmla="*/ 116 w 508"/>
                <a:gd name="T27" fmla="*/ 63 h 726"/>
                <a:gd name="T28" fmla="*/ 117 w 508"/>
                <a:gd name="T29" fmla="*/ 74 h 726"/>
                <a:gd name="T30" fmla="*/ 117 w 508"/>
                <a:gd name="T31" fmla="*/ 85 h 726"/>
                <a:gd name="T32" fmla="*/ 117 w 508"/>
                <a:gd name="T33" fmla="*/ 96 h 726"/>
                <a:gd name="T34" fmla="*/ 124 w 508"/>
                <a:gd name="T35" fmla="*/ 118 h 726"/>
                <a:gd name="T36" fmla="*/ 124 w 508"/>
                <a:gd name="T37" fmla="*/ 124 h 726"/>
                <a:gd name="T38" fmla="*/ 124 w 508"/>
                <a:gd name="T39" fmla="*/ 123 h 726"/>
                <a:gd name="T40" fmla="*/ 124 w 508"/>
                <a:gd name="T41" fmla="*/ 128 h 726"/>
                <a:gd name="T42" fmla="*/ 120 w 508"/>
                <a:gd name="T43" fmla="*/ 134 h 726"/>
                <a:gd name="T44" fmla="*/ 120 w 508"/>
                <a:gd name="T45" fmla="*/ 145 h 726"/>
                <a:gd name="T46" fmla="*/ 125 w 508"/>
                <a:gd name="T47" fmla="*/ 150 h 726"/>
                <a:gd name="T48" fmla="*/ 125 w 508"/>
                <a:gd name="T49" fmla="*/ 150 h 726"/>
                <a:gd name="T50" fmla="*/ 126 w 508"/>
                <a:gd name="T51" fmla="*/ 155 h 726"/>
                <a:gd name="T52" fmla="*/ 124 w 508"/>
                <a:gd name="T53" fmla="*/ 161 h 726"/>
                <a:gd name="T54" fmla="*/ 127 w 508"/>
                <a:gd name="T55" fmla="*/ 166 h 726"/>
                <a:gd name="T56" fmla="*/ 127 w 508"/>
                <a:gd name="T57" fmla="*/ 182 h 726"/>
                <a:gd name="T58" fmla="*/ 125 w 508"/>
                <a:gd name="T59" fmla="*/ 168 h 726"/>
                <a:gd name="T60" fmla="*/ 122 w 508"/>
                <a:gd name="T61" fmla="*/ 171 h 726"/>
                <a:gd name="T62" fmla="*/ 124 w 508"/>
                <a:gd name="T63" fmla="*/ 166 h 726"/>
                <a:gd name="T64" fmla="*/ 120 w 508"/>
                <a:gd name="T65" fmla="*/ 162 h 726"/>
                <a:gd name="T66" fmla="*/ 115 w 508"/>
                <a:gd name="T67" fmla="*/ 164 h 726"/>
                <a:gd name="T68" fmla="*/ 115 w 508"/>
                <a:gd name="T69" fmla="*/ 164 h 726"/>
                <a:gd name="T70" fmla="*/ 113 w 508"/>
                <a:gd name="T71" fmla="*/ 161 h 726"/>
                <a:gd name="T72" fmla="*/ 114 w 508"/>
                <a:gd name="T73" fmla="*/ 158 h 726"/>
                <a:gd name="T74" fmla="*/ 111 w 508"/>
                <a:gd name="T75" fmla="*/ 158 h 726"/>
                <a:gd name="T76" fmla="*/ 109 w 508"/>
                <a:gd name="T77" fmla="*/ 156 h 726"/>
                <a:gd name="T78" fmla="*/ 111 w 508"/>
                <a:gd name="T79" fmla="*/ 150 h 726"/>
                <a:gd name="T80" fmla="*/ 107 w 508"/>
                <a:gd name="T81" fmla="*/ 154 h 726"/>
                <a:gd name="T82" fmla="*/ 103 w 508"/>
                <a:gd name="T83" fmla="*/ 141 h 726"/>
                <a:gd name="T84" fmla="*/ 85 w 508"/>
                <a:gd name="T85" fmla="*/ 124 h 726"/>
                <a:gd name="T86" fmla="*/ 71 w 508"/>
                <a:gd name="T87" fmla="*/ 120 h 726"/>
                <a:gd name="T88" fmla="*/ 71 w 508"/>
                <a:gd name="T89" fmla="*/ 120 h 726"/>
                <a:gd name="T90" fmla="*/ 64 w 508"/>
                <a:gd name="T91" fmla="*/ 110 h 726"/>
                <a:gd name="T92" fmla="*/ 52 w 508"/>
                <a:gd name="T93" fmla="*/ 106 h 726"/>
                <a:gd name="T94" fmla="*/ 43 w 508"/>
                <a:gd name="T95" fmla="*/ 99 h 726"/>
                <a:gd name="T96" fmla="*/ 18 w 508"/>
                <a:gd name="T97" fmla="*/ 93 h 726"/>
                <a:gd name="T98" fmla="*/ 18 w 508"/>
                <a:gd name="T99" fmla="*/ 93 h 726"/>
                <a:gd name="T100" fmla="*/ 7 w 508"/>
                <a:gd name="T101" fmla="*/ 88 h 726"/>
                <a:gd name="T102" fmla="*/ 15 w 508"/>
                <a:gd name="T103" fmla="*/ 83 h 726"/>
                <a:gd name="T104" fmla="*/ 22 w 508"/>
                <a:gd name="T105" fmla="*/ 78 h 726"/>
                <a:gd name="T106" fmla="*/ 31 w 508"/>
                <a:gd name="T107" fmla="*/ 81 h 726"/>
                <a:gd name="T108" fmla="*/ 36 w 508"/>
                <a:gd name="T109" fmla="*/ 72 h 726"/>
                <a:gd name="T110" fmla="*/ 36 w 508"/>
                <a:gd name="T111" fmla="*/ 72 h 726"/>
                <a:gd name="T112" fmla="*/ 45 w 508"/>
                <a:gd name="T113" fmla="*/ 74 h 726"/>
                <a:gd name="T114" fmla="*/ 59 w 508"/>
                <a:gd name="T115" fmla="*/ 66 h 726"/>
                <a:gd name="T116" fmla="*/ 63 w 508"/>
                <a:gd name="T117" fmla="*/ 58 h 726"/>
                <a:gd name="T118" fmla="*/ 63 w 508"/>
                <a:gd name="T119" fmla="*/ 58 h 726"/>
                <a:gd name="T120" fmla="*/ 73 w 508"/>
                <a:gd name="T121" fmla="*/ 58 h 72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508"/>
                <a:gd name="T184" fmla="*/ 0 h 726"/>
                <a:gd name="T185" fmla="*/ 508 w 508"/>
                <a:gd name="T186" fmla="*/ 726 h 72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508" h="726">
                  <a:moveTo>
                    <a:pt x="302" y="196"/>
                  </a:moveTo>
                  <a:lnTo>
                    <a:pt x="323" y="181"/>
                  </a:lnTo>
                  <a:lnTo>
                    <a:pt x="333" y="200"/>
                  </a:lnTo>
                  <a:lnTo>
                    <a:pt x="313" y="213"/>
                  </a:lnTo>
                  <a:lnTo>
                    <a:pt x="302" y="196"/>
                  </a:lnTo>
                  <a:close/>
                  <a:moveTo>
                    <a:pt x="335" y="198"/>
                  </a:moveTo>
                  <a:lnTo>
                    <a:pt x="335" y="198"/>
                  </a:lnTo>
                  <a:lnTo>
                    <a:pt x="333" y="200"/>
                  </a:lnTo>
                  <a:lnTo>
                    <a:pt x="328" y="191"/>
                  </a:lnTo>
                  <a:lnTo>
                    <a:pt x="335" y="198"/>
                  </a:lnTo>
                  <a:close/>
                  <a:moveTo>
                    <a:pt x="321" y="183"/>
                  </a:moveTo>
                  <a:lnTo>
                    <a:pt x="338" y="168"/>
                  </a:lnTo>
                  <a:lnTo>
                    <a:pt x="352" y="185"/>
                  </a:lnTo>
                  <a:lnTo>
                    <a:pt x="335" y="198"/>
                  </a:lnTo>
                  <a:lnTo>
                    <a:pt x="321" y="183"/>
                  </a:lnTo>
                  <a:close/>
                  <a:moveTo>
                    <a:pt x="352" y="184"/>
                  </a:moveTo>
                  <a:lnTo>
                    <a:pt x="352" y="184"/>
                  </a:lnTo>
                  <a:lnTo>
                    <a:pt x="352" y="185"/>
                  </a:lnTo>
                  <a:lnTo>
                    <a:pt x="345" y="176"/>
                  </a:lnTo>
                  <a:lnTo>
                    <a:pt x="352" y="184"/>
                  </a:lnTo>
                  <a:close/>
                  <a:moveTo>
                    <a:pt x="338" y="168"/>
                  </a:moveTo>
                  <a:lnTo>
                    <a:pt x="359" y="151"/>
                  </a:lnTo>
                  <a:lnTo>
                    <a:pt x="373" y="167"/>
                  </a:lnTo>
                  <a:lnTo>
                    <a:pt x="352" y="184"/>
                  </a:lnTo>
                  <a:lnTo>
                    <a:pt x="338" y="168"/>
                  </a:lnTo>
                  <a:close/>
                  <a:moveTo>
                    <a:pt x="359" y="151"/>
                  </a:moveTo>
                  <a:lnTo>
                    <a:pt x="359" y="151"/>
                  </a:lnTo>
                  <a:lnTo>
                    <a:pt x="366" y="159"/>
                  </a:lnTo>
                  <a:lnTo>
                    <a:pt x="359" y="151"/>
                  </a:lnTo>
                  <a:close/>
                  <a:moveTo>
                    <a:pt x="359" y="151"/>
                  </a:moveTo>
                  <a:lnTo>
                    <a:pt x="377" y="137"/>
                  </a:lnTo>
                  <a:lnTo>
                    <a:pt x="390" y="154"/>
                  </a:lnTo>
                  <a:lnTo>
                    <a:pt x="373" y="167"/>
                  </a:lnTo>
                  <a:lnTo>
                    <a:pt x="359" y="151"/>
                  </a:lnTo>
                  <a:close/>
                  <a:moveTo>
                    <a:pt x="391" y="152"/>
                  </a:moveTo>
                  <a:lnTo>
                    <a:pt x="391" y="154"/>
                  </a:lnTo>
                  <a:lnTo>
                    <a:pt x="390" y="154"/>
                  </a:lnTo>
                  <a:lnTo>
                    <a:pt x="383" y="146"/>
                  </a:lnTo>
                  <a:lnTo>
                    <a:pt x="391" y="152"/>
                  </a:lnTo>
                  <a:close/>
                  <a:moveTo>
                    <a:pt x="377" y="138"/>
                  </a:moveTo>
                  <a:lnTo>
                    <a:pt x="394" y="121"/>
                  </a:lnTo>
                  <a:lnTo>
                    <a:pt x="408" y="135"/>
                  </a:lnTo>
                  <a:lnTo>
                    <a:pt x="391" y="152"/>
                  </a:lnTo>
                  <a:lnTo>
                    <a:pt x="377" y="138"/>
                  </a:lnTo>
                  <a:close/>
                  <a:moveTo>
                    <a:pt x="394" y="121"/>
                  </a:moveTo>
                  <a:lnTo>
                    <a:pt x="411" y="104"/>
                  </a:lnTo>
                  <a:lnTo>
                    <a:pt x="425" y="118"/>
                  </a:lnTo>
                  <a:lnTo>
                    <a:pt x="408" y="135"/>
                  </a:lnTo>
                  <a:lnTo>
                    <a:pt x="394" y="121"/>
                  </a:lnTo>
                  <a:close/>
                  <a:moveTo>
                    <a:pt x="426" y="117"/>
                  </a:moveTo>
                  <a:lnTo>
                    <a:pt x="426" y="117"/>
                  </a:lnTo>
                  <a:lnTo>
                    <a:pt x="425" y="118"/>
                  </a:lnTo>
                  <a:lnTo>
                    <a:pt x="419" y="110"/>
                  </a:lnTo>
                  <a:lnTo>
                    <a:pt x="426" y="117"/>
                  </a:lnTo>
                  <a:close/>
                  <a:moveTo>
                    <a:pt x="409" y="104"/>
                  </a:moveTo>
                  <a:lnTo>
                    <a:pt x="424" y="87"/>
                  </a:lnTo>
                  <a:lnTo>
                    <a:pt x="440" y="100"/>
                  </a:lnTo>
                  <a:lnTo>
                    <a:pt x="426" y="117"/>
                  </a:lnTo>
                  <a:lnTo>
                    <a:pt x="409" y="104"/>
                  </a:lnTo>
                  <a:close/>
                  <a:moveTo>
                    <a:pt x="424" y="87"/>
                  </a:moveTo>
                  <a:lnTo>
                    <a:pt x="424" y="87"/>
                  </a:lnTo>
                  <a:lnTo>
                    <a:pt x="432" y="93"/>
                  </a:lnTo>
                  <a:lnTo>
                    <a:pt x="424" y="87"/>
                  </a:lnTo>
                  <a:close/>
                  <a:moveTo>
                    <a:pt x="424" y="87"/>
                  </a:moveTo>
                  <a:lnTo>
                    <a:pt x="441" y="66"/>
                  </a:lnTo>
                  <a:lnTo>
                    <a:pt x="458" y="79"/>
                  </a:lnTo>
                  <a:lnTo>
                    <a:pt x="440" y="100"/>
                  </a:lnTo>
                  <a:lnTo>
                    <a:pt x="424" y="87"/>
                  </a:lnTo>
                  <a:close/>
                  <a:moveTo>
                    <a:pt x="458" y="79"/>
                  </a:moveTo>
                  <a:lnTo>
                    <a:pt x="457" y="79"/>
                  </a:lnTo>
                  <a:lnTo>
                    <a:pt x="458" y="79"/>
                  </a:lnTo>
                  <a:lnTo>
                    <a:pt x="449" y="72"/>
                  </a:lnTo>
                  <a:lnTo>
                    <a:pt x="458" y="79"/>
                  </a:lnTo>
                  <a:close/>
                  <a:moveTo>
                    <a:pt x="441" y="66"/>
                  </a:moveTo>
                  <a:lnTo>
                    <a:pt x="455" y="49"/>
                  </a:lnTo>
                  <a:lnTo>
                    <a:pt x="471" y="62"/>
                  </a:lnTo>
                  <a:lnTo>
                    <a:pt x="458" y="79"/>
                  </a:lnTo>
                  <a:lnTo>
                    <a:pt x="441" y="66"/>
                  </a:lnTo>
                  <a:close/>
                  <a:moveTo>
                    <a:pt x="472" y="61"/>
                  </a:moveTo>
                  <a:lnTo>
                    <a:pt x="471" y="62"/>
                  </a:lnTo>
                  <a:lnTo>
                    <a:pt x="463" y="55"/>
                  </a:lnTo>
                  <a:lnTo>
                    <a:pt x="472" y="61"/>
                  </a:lnTo>
                  <a:close/>
                  <a:moveTo>
                    <a:pt x="454" y="50"/>
                  </a:moveTo>
                  <a:lnTo>
                    <a:pt x="468" y="29"/>
                  </a:lnTo>
                  <a:lnTo>
                    <a:pt x="486" y="41"/>
                  </a:lnTo>
                  <a:lnTo>
                    <a:pt x="472" y="61"/>
                  </a:lnTo>
                  <a:lnTo>
                    <a:pt x="454" y="50"/>
                  </a:lnTo>
                  <a:close/>
                  <a:moveTo>
                    <a:pt x="468" y="29"/>
                  </a:moveTo>
                  <a:lnTo>
                    <a:pt x="487" y="0"/>
                  </a:lnTo>
                  <a:lnTo>
                    <a:pt x="487" y="34"/>
                  </a:lnTo>
                  <a:lnTo>
                    <a:pt x="478" y="34"/>
                  </a:lnTo>
                  <a:lnTo>
                    <a:pt x="468" y="29"/>
                  </a:lnTo>
                  <a:close/>
                  <a:moveTo>
                    <a:pt x="487" y="34"/>
                  </a:moveTo>
                  <a:lnTo>
                    <a:pt x="487" y="80"/>
                  </a:lnTo>
                  <a:lnTo>
                    <a:pt x="467" y="80"/>
                  </a:lnTo>
                  <a:lnTo>
                    <a:pt x="467" y="34"/>
                  </a:lnTo>
                  <a:lnTo>
                    <a:pt x="487" y="34"/>
                  </a:lnTo>
                  <a:close/>
                  <a:moveTo>
                    <a:pt x="487" y="80"/>
                  </a:moveTo>
                  <a:lnTo>
                    <a:pt x="487" y="121"/>
                  </a:lnTo>
                  <a:lnTo>
                    <a:pt x="467" y="121"/>
                  </a:lnTo>
                  <a:lnTo>
                    <a:pt x="467" y="80"/>
                  </a:lnTo>
                  <a:lnTo>
                    <a:pt x="487" y="80"/>
                  </a:lnTo>
                  <a:close/>
                  <a:moveTo>
                    <a:pt x="487" y="121"/>
                  </a:moveTo>
                  <a:lnTo>
                    <a:pt x="487" y="122"/>
                  </a:lnTo>
                  <a:lnTo>
                    <a:pt x="478" y="121"/>
                  </a:lnTo>
                  <a:lnTo>
                    <a:pt x="487" y="121"/>
                  </a:lnTo>
                  <a:close/>
                  <a:moveTo>
                    <a:pt x="487" y="122"/>
                  </a:moveTo>
                  <a:lnTo>
                    <a:pt x="484" y="167"/>
                  </a:lnTo>
                  <a:lnTo>
                    <a:pt x="463" y="166"/>
                  </a:lnTo>
                  <a:lnTo>
                    <a:pt x="467" y="121"/>
                  </a:lnTo>
                  <a:lnTo>
                    <a:pt x="487" y="122"/>
                  </a:lnTo>
                  <a:close/>
                  <a:moveTo>
                    <a:pt x="463" y="166"/>
                  </a:moveTo>
                  <a:lnTo>
                    <a:pt x="463" y="166"/>
                  </a:lnTo>
                  <a:lnTo>
                    <a:pt x="474" y="166"/>
                  </a:lnTo>
                  <a:lnTo>
                    <a:pt x="463" y="166"/>
                  </a:lnTo>
                  <a:close/>
                  <a:moveTo>
                    <a:pt x="484" y="166"/>
                  </a:moveTo>
                  <a:lnTo>
                    <a:pt x="484" y="208"/>
                  </a:lnTo>
                  <a:lnTo>
                    <a:pt x="463" y="208"/>
                  </a:lnTo>
                  <a:lnTo>
                    <a:pt x="463" y="166"/>
                  </a:lnTo>
                  <a:lnTo>
                    <a:pt x="484" y="166"/>
                  </a:lnTo>
                  <a:close/>
                  <a:moveTo>
                    <a:pt x="484" y="208"/>
                  </a:moveTo>
                  <a:lnTo>
                    <a:pt x="484" y="252"/>
                  </a:lnTo>
                  <a:lnTo>
                    <a:pt x="463" y="252"/>
                  </a:lnTo>
                  <a:lnTo>
                    <a:pt x="463" y="208"/>
                  </a:lnTo>
                  <a:lnTo>
                    <a:pt x="484" y="208"/>
                  </a:lnTo>
                  <a:close/>
                  <a:moveTo>
                    <a:pt x="463" y="254"/>
                  </a:moveTo>
                  <a:lnTo>
                    <a:pt x="463" y="252"/>
                  </a:lnTo>
                  <a:lnTo>
                    <a:pt x="474" y="252"/>
                  </a:lnTo>
                  <a:lnTo>
                    <a:pt x="463" y="254"/>
                  </a:lnTo>
                  <a:close/>
                  <a:moveTo>
                    <a:pt x="484" y="252"/>
                  </a:moveTo>
                  <a:lnTo>
                    <a:pt x="487" y="293"/>
                  </a:lnTo>
                  <a:lnTo>
                    <a:pt x="467" y="296"/>
                  </a:lnTo>
                  <a:lnTo>
                    <a:pt x="463" y="254"/>
                  </a:lnTo>
                  <a:lnTo>
                    <a:pt x="484" y="252"/>
                  </a:lnTo>
                  <a:close/>
                  <a:moveTo>
                    <a:pt x="487" y="293"/>
                  </a:moveTo>
                  <a:lnTo>
                    <a:pt x="487" y="294"/>
                  </a:lnTo>
                  <a:lnTo>
                    <a:pt x="478" y="294"/>
                  </a:lnTo>
                  <a:lnTo>
                    <a:pt x="487" y="293"/>
                  </a:lnTo>
                  <a:close/>
                  <a:moveTo>
                    <a:pt x="487" y="294"/>
                  </a:moveTo>
                  <a:lnTo>
                    <a:pt x="487" y="339"/>
                  </a:lnTo>
                  <a:lnTo>
                    <a:pt x="467" y="339"/>
                  </a:lnTo>
                  <a:lnTo>
                    <a:pt x="467" y="294"/>
                  </a:lnTo>
                  <a:lnTo>
                    <a:pt x="487" y="294"/>
                  </a:lnTo>
                  <a:close/>
                  <a:moveTo>
                    <a:pt x="487" y="339"/>
                  </a:moveTo>
                  <a:lnTo>
                    <a:pt x="487" y="381"/>
                  </a:lnTo>
                  <a:lnTo>
                    <a:pt x="467" y="381"/>
                  </a:lnTo>
                  <a:lnTo>
                    <a:pt x="467" y="339"/>
                  </a:lnTo>
                  <a:lnTo>
                    <a:pt x="487" y="339"/>
                  </a:lnTo>
                  <a:close/>
                  <a:moveTo>
                    <a:pt x="467" y="382"/>
                  </a:moveTo>
                  <a:lnTo>
                    <a:pt x="467" y="381"/>
                  </a:lnTo>
                  <a:lnTo>
                    <a:pt x="478" y="381"/>
                  </a:lnTo>
                  <a:lnTo>
                    <a:pt x="467" y="382"/>
                  </a:lnTo>
                  <a:close/>
                  <a:moveTo>
                    <a:pt x="487" y="380"/>
                  </a:moveTo>
                  <a:lnTo>
                    <a:pt x="491" y="426"/>
                  </a:lnTo>
                  <a:lnTo>
                    <a:pt x="470" y="427"/>
                  </a:lnTo>
                  <a:lnTo>
                    <a:pt x="467" y="382"/>
                  </a:lnTo>
                  <a:lnTo>
                    <a:pt x="487" y="380"/>
                  </a:lnTo>
                  <a:close/>
                  <a:moveTo>
                    <a:pt x="491" y="426"/>
                  </a:moveTo>
                  <a:lnTo>
                    <a:pt x="495" y="470"/>
                  </a:lnTo>
                  <a:lnTo>
                    <a:pt x="474" y="472"/>
                  </a:lnTo>
                  <a:lnTo>
                    <a:pt x="470" y="427"/>
                  </a:lnTo>
                  <a:lnTo>
                    <a:pt x="491" y="426"/>
                  </a:lnTo>
                  <a:close/>
                  <a:moveTo>
                    <a:pt x="495" y="470"/>
                  </a:moveTo>
                  <a:lnTo>
                    <a:pt x="495" y="472"/>
                  </a:lnTo>
                  <a:lnTo>
                    <a:pt x="484" y="472"/>
                  </a:lnTo>
                  <a:lnTo>
                    <a:pt x="495" y="470"/>
                  </a:lnTo>
                  <a:close/>
                  <a:moveTo>
                    <a:pt x="495" y="472"/>
                  </a:moveTo>
                  <a:lnTo>
                    <a:pt x="495" y="493"/>
                  </a:lnTo>
                  <a:lnTo>
                    <a:pt x="474" y="493"/>
                  </a:lnTo>
                  <a:lnTo>
                    <a:pt x="474" y="472"/>
                  </a:lnTo>
                  <a:lnTo>
                    <a:pt x="495" y="472"/>
                  </a:lnTo>
                  <a:close/>
                  <a:moveTo>
                    <a:pt x="474" y="494"/>
                  </a:moveTo>
                  <a:lnTo>
                    <a:pt x="474" y="493"/>
                  </a:lnTo>
                  <a:lnTo>
                    <a:pt x="484" y="493"/>
                  </a:lnTo>
                  <a:lnTo>
                    <a:pt x="474" y="494"/>
                  </a:lnTo>
                  <a:close/>
                  <a:moveTo>
                    <a:pt x="495" y="490"/>
                  </a:moveTo>
                  <a:lnTo>
                    <a:pt x="497" y="511"/>
                  </a:lnTo>
                  <a:lnTo>
                    <a:pt x="478" y="515"/>
                  </a:lnTo>
                  <a:lnTo>
                    <a:pt x="474" y="494"/>
                  </a:lnTo>
                  <a:lnTo>
                    <a:pt x="495" y="490"/>
                  </a:lnTo>
                  <a:close/>
                  <a:moveTo>
                    <a:pt x="497" y="511"/>
                  </a:moveTo>
                  <a:lnTo>
                    <a:pt x="497" y="512"/>
                  </a:lnTo>
                  <a:lnTo>
                    <a:pt x="487" y="512"/>
                  </a:lnTo>
                  <a:lnTo>
                    <a:pt x="497" y="511"/>
                  </a:lnTo>
                  <a:close/>
                  <a:moveTo>
                    <a:pt x="497" y="512"/>
                  </a:moveTo>
                  <a:lnTo>
                    <a:pt x="497" y="533"/>
                  </a:lnTo>
                  <a:lnTo>
                    <a:pt x="478" y="533"/>
                  </a:lnTo>
                  <a:lnTo>
                    <a:pt x="478" y="512"/>
                  </a:lnTo>
                  <a:lnTo>
                    <a:pt x="497" y="512"/>
                  </a:lnTo>
                  <a:close/>
                  <a:moveTo>
                    <a:pt x="497" y="533"/>
                  </a:moveTo>
                  <a:lnTo>
                    <a:pt x="497" y="554"/>
                  </a:lnTo>
                  <a:lnTo>
                    <a:pt x="478" y="554"/>
                  </a:lnTo>
                  <a:lnTo>
                    <a:pt x="478" y="533"/>
                  </a:lnTo>
                  <a:lnTo>
                    <a:pt x="497" y="533"/>
                  </a:lnTo>
                  <a:close/>
                  <a:moveTo>
                    <a:pt x="478" y="556"/>
                  </a:moveTo>
                  <a:lnTo>
                    <a:pt x="478" y="556"/>
                  </a:lnTo>
                  <a:lnTo>
                    <a:pt x="478" y="554"/>
                  </a:lnTo>
                  <a:lnTo>
                    <a:pt x="487" y="554"/>
                  </a:lnTo>
                  <a:lnTo>
                    <a:pt x="478" y="556"/>
                  </a:lnTo>
                  <a:close/>
                  <a:moveTo>
                    <a:pt x="497" y="553"/>
                  </a:moveTo>
                  <a:lnTo>
                    <a:pt x="501" y="574"/>
                  </a:lnTo>
                  <a:lnTo>
                    <a:pt x="480" y="577"/>
                  </a:lnTo>
                  <a:lnTo>
                    <a:pt x="478" y="556"/>
                  </a:lnTo>
                  <a:lnTo>
                    <a:pt x="497" y="553"/>
                  </a:lnTo>
                  <a:close/>
                  <a:moveTo>
                    <a:pt x="501" y="574"/>
                  </a:moveTo>
                  <a:lnTo>
                    <a:pt x="501" y="574"/>
                  </a:lnTo>
                  <a:lnTo>
                    <a:pt x="501" y="575"/>
                  </a:lnTo>
                  <a:lnTo>
                    <a:pt x="491" y="575"/>
                  </a:lnTo>
                  <a:lnTo>
                    <a:pt x="501" y="574"/>
                  </a:lnTo>
                  <a:close/>
                  <a:moveTo>
                    <a:pt x="501" y="575"/>
                  </a:moveTo>
                  <a:lnTo>
                    <a:pt x="501" y="599"/>
                  </a:lnTo>
                  <a:lnTo>
                    <a:pt x="480" y="599"/>
                  </a:lnTo>
                  <a:lnTo>
                    <a:pt x="480" y="575"/>
                  </a:lnTo>
                  <a:lnTo>
                    <a:pt x="501" y="575"/>
                  </a:lnTo>
                  <a:close/>
                  <a:moveTo>
                    <a:pt x="480" y="602"/>
                  </a:moveTo>
                  <a:lnTo>
                    <a:pt x="480" y="600"/>
                  </a:lnTo>
                  <a:lnTo>
                    <a:pt x="480" y="599"/>
                  </a:lnTo>
                  <a:lnTo>
                    <a:pt x="491" y="599"/>
                  </a:lnTo>
                  <a:lnTo>
                    <a:pt x="480" y="602"/>
                  </a:lnTo>
                  <a:close/>
                  <a:moveTo>
                    <a:pt x="501" y="598"/>
                  </a:moveTo>
                  <a:lnTo>
                    <a:pt x="505" y="619"/>
                  </a:lnTo>
                  <a:lnTo>
                    <a:pt x="484" y="621"/>
                  </a:lnTo>
                  <a:lnTo>
                    <a:pt x="480" y="602"/>
                  </a:lnTo>
                  <a:lnTo>
                    <a:pt x="501" y="598"/>
                  </a:lnTo>
                  <a:close/>
                  <a:moveTo>
                    <a:pt x="505" y="619"/>
                  </a:moveTo>
                  <a:lnTo>
                    <a:pt x="505" y="620"/>
                  </a:lnTo>
                  <a:lnTo>
                    <a:pt x="495" y="620"/>
                  </a:lnTo>
                  <a:lnTo>
                    <a:pt x="505" y="619"/>
                  </a:lnTo>
                  <a:close/>
                  <a:moveTo>
                    <a:pt x="505" y="620"/>
                  </a:moveTo>
                  <a:lnTo>
                    <a:pt x="505" y="641"/>
                  </a:lnTo>
                  <a:lnTo>
                    <a:pt x="484" y="641"/>
                  </a:lnTo>
                  <a:lnTo>
                    <a:pt x="484" y="620"/>
                  </a:lnTo>
                  <a:lnTo>
                    <a:pt x="505" y="620"/>
                  </a:lnTo>
                  <a:close/>
                  <a:moveTo>
                    <a:pt x="484" y="642"/>
                  </a:moveTo>
                  <a:lnTo>
                    <a:pt x="484" y="642"/>
                  </a:lnTo>
                  <a:lnTo>
                    <a:pt x="484" y="641"/>
                  </a:lnTo>
                  <a:lnTo>
                    <a:pt x="495" y="641"/>
                  </a:lnTo>
                  <a:lnTo>
                    <a:pt x="484" y="642"/>
                  </a:lnTo>
                  <a:close/>
                  <a:moveTo>
                    <a:pt x="505" y="640"/>
                  </a:moveTo>
                  <a:lnTo>
                    <a:pt x="508" y="661"/>
                  </a:lnTo>
                  <a:lnTo>
                    <a:pt x="488" y="663"/>
                  </a:lnTo>
                  <a:lnTo>
                    <a:pt x="484" y="642"/>
                  </a:lnTo>
                  <a:lnTo>
                    <a:pt x="505" y="640"/>
                  </a:lnTo>
                  <a:close/>
                  <a:moveTo>
                    <a:pt x="508" y="661"/>
                  </a:moveTo>
                  <a:lnTo>
                    <a:pt x="508" y="661"/>
                  </a:lnTo>
                  <a:lnTo>
                    <a:pt x="508" y="662"/>
                  </a:lnTo>
                  <a:lnTo>
                    <a:pt x="497" y="662"/>
                  </a:lnTo>
                  <a:lnTo>
                    <a:pt x="508" y="661"/>
                  </a:lnTo>
                  <a:close/>
                  <a:moveTo>
                    <a:pt x="508" y="662"/>
                  </a:moveTo>
                  <a:lnTo>
                    <a:pt x="508" y="683"/>
                  </a:lnTo>
                  <a:lnTo>
                    <a:pt x="487" y="683"/>
                  </a:lnTo>
                  <a:lnTo>
                    <a:pt x="487" y="662"/>
                  </a:lnTo>
                  <a:lnTo>
                    <a:pt x="508" y="662"/>
                  </a:lnTo>
                  <a:close/>
                  <a:moveTo>
                    <a:pt x="508" y="683"/>
                  </a:moveTo>
                  <a:lnTo>
                    <a:pt x="508" y="726"/>
                  </a:lnTo>
                  <a:lnTo>
                    <a:pt x="488" y="687"/>
                  </a:lnTo>
                  <a:lnTo>
                    <a:pt x="497" y="683"/>
                  </a:lnTo>
                  <a:lnTo>
                    <a:pt x="508" y="683"/>
                  </a:lnTo>
                  <a:close/>
                  <a:moveTo>
                    <a:pt x="488" y="687"/>
                  </a:moveTo>
                  <a:lnTo>
                    <a:pt x="486" y="680"/>
                  </a:lnTo>
                  <a:lnTo>
                    <a:pt x="504" y="671"/>
                  </a:lnTo>
                  <a:lnTo>
                    <a:pt x="507" y="678"/>
                  </a:lnTo>
                  <a:lnTo>
                    <a:pt x="488" y="687"/>
                  </a:lnTo>
                  <a:close/>
                  <a:moveTo>
                    <a:pt x="501" y="669"/>
                  </a:moveTo>
                  <a:lnTo>
                    <a:pt x="503" y="670"/>
                  </a:lnTo>
                  <a:lnTo>
                    <a:pt x="504" y="671"/>
                  </a:lnTo>
                  <a:lnTo>
                    <a:pt x="495" y="675"/>
                  </a:lnTo>
                  <a:lnTo>
                    <a:pt x="501" y="669"/>
                  </a:lnTo>
                  <a:close/>
                  <a:moveTo>
                    <a:pt x="487" y="683"/>
                  </a:moveTo>
                  <a:lnTo>
                    <a:pt x="480" y="677"/>
                  </a:lnTo>
                  <a:lnTo>
                    <a:pt x="495" y="662"/>
                  </a:lnTo>
                  <a:lnTo>
                    <a:pt x="501" y="669"/>
                  </a:lnTo>
                  <a:lnTo>
                    <a:pt x="487" y="683"/>
                  </a:lnTo>
                  <a:close/>
                  <a:moveTo>
                    <a:pt x="495" y="661"/>
                  </a:moveTo>
                  <a:lnTo>
                    <a:pt x="495" y="661"/>
                  </a:lnTo>
                  <a:lnTo>
                    <a:pt x="495" y="662"/>
                  </a:lnTo>
                  <a:lnTo>
                    <a:pt x="487" y="669"/>
                  </a:lnTo>
                  <a:lnTo>
                    <a:pt x="495" y="661"/>
                  </a:lnTo>
                  <a:close/>
                  <a:moveTo>
                    <a:pt x="480" y="677"/>
                  </a:moveTo>
                  <a:lnTo>
                    <a:pt x="474" y="669"/>
                  </a:lnTo>
                  <a:lnTo>
                    <a:pt x="488" y="654"/>
                  </a:lnTo>
                  <a:lnTo>
                    <a:pt x="495" y="661"/>
                  </a:lnTo>
                  <a:lnTo>
                    <a:pt x="480" y="677"/>
                  </a:lnTo>
                  <a:close/>
                  <a:moveTo>
                    <a:pt x="474" y="669"/>
                  </a:moveTo>
                  <a:lnTo>
                    <a:pt x="474" y="669"/>
                  </a:lnTo>
                  <a:lnTo>
                    <a:pt x="480" y="662"/>
                  </a:lnTo>
                  <a:lnTo>
                    <a:pt x="474" y="669"/>
                  </a:lnTo>
                  <a:close/>
                  <a:moveTo>
                    <a:pt x="474" y="669"/>
                  </a:moveTo>
                  <a:lnTo>
                    <a:pt x="466" y="662"/>
                  </a:lnTo>
                  <a:lnTo>
                    <a:pt x="480" y="648"/>
                  </a:lnTo>
                  <a:lnTo>
                    <a:pt x="488" y="654"/>
                  </a:lnTo>
                  <a:lnTo>
                    <a:pt x="474" y="669"/>
                  </a:lnTo>
                  <a:close/>
                  <a:moveTo>
                    <a:pt x="480" y="648"/>
                  </a:moveTo>
                  <a:lnTo>
                    <a:pt x="453" y="620"/>
                  </a:lnTo>
                  <a:lnTo>
                    <a:pt x="480" y="648"/>
                  </a:lnTo>
                  <a:lnTo>
                    <a:pt x="474" y="656"/>
                  </a:lnTo>
                  <a:lnTo>
                    <a:pt x="480" y="648"/>
                  </a:lnTo>
                  <a:close/>
                  <a:moveTo>
                    <a:pt x="466" y="662"/>
                  </a:moveTo>
                  <a:lnTo>
                    <a:pt x="459" y="656"/>
                  </a:lnTo>
                  <a:lnTo>
                    <a:pt x="474" y="641"/>
                  </a:lnTo>
                  <a:lnTo>
                    <a:pt x="480" y="648"/>
                  </a:lnTo>
                  <a:lnTo>
                    <a:pt x="466" y="662"/>
                  </a:lnTo>
                  <a:close/>
                  <a:moveTo>
                    <a:pt x="459" y="656"/>
                  </a:moveTo>
                  <a:lnTo>
                    <a:pt x="459" y="654"/>
                  </a:lnTo>
                  <a:lnTo>
                    <a:pt x="458" y="654"/>
                  </a:lnTo>
                  <a:lnTo>
                    <a:pt x="467" y="648"/>
                  </a:lnTo>
                  <a:lnTo>
                    <a:pt x="459" y="656"/>
                  </a:lnTo>
                  <a:close/>
                  <a:moveTo>
                    <a:pt x="458" y="654"/>
                  </a:moveTo>
                  <a:lnTo>
                    <a:pt x="451" y="644"/>
                  </a:lnTo>
                  <a:lnTo>
                    <a:pt x="468" y="632"/>
                  </a:lnTo>
                  <a:lnTo>
                    <a:pt x="475" y="642"/>
                  </a:lnTo>
                  <a:lnTo>
                    <a:pt x="458" y="654"/>
                  </a:lnTo>
                  <a:close/>
                  <a:moveTo>
                    <a:pt x="451" y="644"/>
                  </a:moveTo>
                  <a:lnTo>
                    <a:pt x="450" y="642"/>
                  </a:lnTo>
                  <a:lnTo>
                    <a:pt x="459" y="637"/>
                  </a:lnTo>
                  <a:lnTo>
                    <a:pt x="451" y="644"/>
                  </a:lnTo>
                  <a:close/>
                  <a:moveTo>
                    <a:pt x="450" y="642"/>
                  </a:moveTo>
                  <a:lnTo>
                    <a:pt x="447" y="636"/>
                  </a:lnTo>
                  <a:lnTo>
                    <a:pt x="466" y="627"/>
                  </a:lnTo>
                  <a:lnTo>
                    <a:pt x="468" y="633"/>
                  </a:lnTo>
                  <a:lnTo>
                    <a:pt x="450" y="642"/>
                  </a:lnTo>
                  <a:close/>
                  <a:moveTo>
                    <a:pt x="463" y="623"/>
                  </a:moveTo>
                  <a:lnTo>
                    <a:pt x="465" y="624"/>
                  </a:lnTo>
                  <a:lnTo>
                    <a:pt x="466" y="627"/>
                  </a:lnTo>
                  <a:lnTo>
                    <a:pt x="457" y="631"/>
                  </a:lnTo>
                  <a:lnTo>
                    <a:pt x="463" y="623"/>
                  </a:lnTo>
                  <a:close/>
                  <a:moveTo>
                    <a:pt x="449" y="638"/>
                  </a:moveTo>
                  <a:lnTo>
                    <a:pt x="442" y="631"/>
                  </a:lnTo>
                  <a:lnTo>
                    <a:pt x="457" y="616"/>
                  </a:lnTo>
                  <a:lnTo>
                    <a:pt x="463" y="623"/>
                  </a:lnTo>
                  <a:lnTo>
                    <a:pt x="449" y="638"/>
                  </a:lnTo>
                  <a:close/>
                  <a:moveTo>
                    <a:pt x="442" y="631"/>
                  </a:moveTo>
                  <a:lnTo>
                    <a:pt x="470" y="658"/>
                  </a:lnTo>
                  <a:lnTo>
                    <a:pt x="442" y="631"/>
                  </a:lnTo>
                  <a:lnTo>
                    <a:pt x="449" y="624"/>
                  </a:lnTo>
                  <a:lnTo>
                    <a:pt x="442" y="631"/>
                  </a:lnTo>
                  <a:close/>
                  <a:moveTo>
                    <a:pt x="442" y="631"/>
                  </a:moveTo>
                  <a:lnTo>
                    <a:pt x="436" y="624"/>
                  </a:lnTo>
                  <a:lnTo>
                    <a:pt x="450" y="610"/>
                  </a:lnTo>
                  <a:lnTo>
                    <a:pt x="457" y="616"/>
                  </a:lnTo>
                  <a:lnTo>
                    <a:pt x="442" y="631"/>
                  </a:lnTo>
                  <a:close/>
                  <a:moveTo>
                    <a:pt x="436" y="624"/>
                  </a:moveTo>
                  <a:lnTo>
                    <a:pt x="434" y="624"/>
                  </a:lnTo>
                  <a:lnTo>
                    <a:pt x="434" y="623"/>
                  </a:lnTo>
                  <a:lnTo>
                    <a:pt x="442" y="616"/>
                  </a:lnTo>
                  <a:lnTo>
                    <a:pt x="436" y="624"/>
                  </a:lnTo>
                  <a:close/>
                  <a:moveTo>
                    <a:pt x="434" y="623"/>
                  </a:moveTo>
                  <a:lnTo>
                    <a:pt x="426" y="612"/>
                  </a:lnTo>
                  <a:lnTo>
                    <a:pt x="444" y="600"/>
                  </a:lnTo>
                  <a:lnTo>
                    <a:pt x="451" y="611"/>
                  </a:lnTo>
                  <a:lnTo>
                    <a:pt x="434" y="623"/>
                  </a:lnTo>
                  <a:close/>
                  <a:moveTo>
                    <a:pt x="444" y="600"/>
                  </a:moveTo>
                  <a:lnTo>
                    <a:pt x="444" y="600"/>
                  </a:lnTo>
                  <a:lnTo>
                    <a:pt x="436" y="607"/>
                  </a:lnTo>
                  <a:lnTo>
                    <a:pt x="444" y="600"/>
                  </a:lnTo>
                  <a:close/>
                  <a:moveTo>
                    <a:pt x="428" y="613"/>
                  </a:moveTo>
                  <a:lnTo>
                    <a:pt x="396" y="575"/>
                  </a:lnTo>
                  <a:lnTo>
                    <a:pt x="412" y="562"/>
                  </a:lnTo>
                  <a:lnTo>
                    <a:pt x="444" y="600"/>
                  </a:lnTo>
                  <a:lnTo>
                    <a:pt x="428" y="613"/>
                  </a:lnTo>
                  <a:close/>
                  <a:moveTo>
                    <a:pt x="411" y="561"/>
                  </a:moveTo>
                  <a:lnTo>
                    <a:pt x="412" y="561"/>
                  </a:lnTo>
                  <a:lnTo>
                    <a:pt x="412" y="562"/>
                  </a:lnTo>
                  <a:lnTo>
                    <a:pt x="404" y="569"/>
                  </a:lnTo>
                  <a:lnTo>
                    <a:pt x="411" y="561"/>
                  </a:lnTo>
                  <a:close/>
                  <a:moveTo>
                    <a:pt x="398" y="575"/>
                  </a:moveTo>
                  <a:lnTo>
                    <a:pt x="359" y="541"/>
                  </a:lnTo>
                  <a:lnTo>
                    <a:pt x="373" y="525"/>
                  </a:lnTo>
                  <a:lnTo>
                    <a:pt x="411" y="561"/>
                  </a:lnTo>
                  <a:lnTo>
                    <a:pt x="398" y="575"/>
                  </a:lnTo>
                  <a:close/>
                  <a:moveTo>
                    <a:pt x="373" y="525"/>
                  </a:moveTo>
                  <a:lnTo>
                    <a:pt x="373" y="525"/>
                  </a:lnTo>
                  <a:lnTo>
                    <a:pt x="366" y="533"/>
                  </a:lnTo>
                  <a:lnTo>
                    <a:pt x="373" y="525"/>
                  </a:lnTo>
                  <a:close/>
                  <a:moveTo>
                    <a:pt x="359" y="541"/>
                  </a:moveTo>
                  <a:lnTo>
                    <a:pt x="324" y="510"/>
                  </a:lnTo>
                  <a:lnTo>
                    <a:pt x="338" y="495"/>
                  </a:lnTo>
                  <a:lnTo>
                    <a:pt x="373" y="525"/>
                  </a:lnTo>
                  <a:lnTo>
                    <a:pt x="359" y="541"/>
                  </a:lnTo>
                  <a:close/>
                  <a:moveTo>
                    <a:pt x="337" y="494"/>
                  </a:moveTo>
                  <a:lnTo>
                    <a:pt x="338" y="494"/>
                  </a:lnTo>
                  <a:lnTo>
                    <a:pt x="338" y="495"/>
                  </a:lnTo>
                  <a:lnTo>
                    <a:pt x="332" y="502"/>
                  </a:lnTo>
                  <a:lnTo>
                    <a:pt x="337" y="494"/>
                  </a:lnTo>
                  <a:close/>
                  <a:moveTo>
                    <a:pt x="325" y="511"/>
                  </a:moveTo>
                  <a:lnTo>
                    <a:pt x="283" y="480"/>
                  </a:lnTo>
                  <a:lnTo>
                    <a:pt x="296" y="462"/>
                  </a:lnTo>
                  <a:lnTo>
                    <a:pt x="337" y="494"/>
                  </a:lnTo>
                  <a:lnTo>
                    <a:pt x="325" y="511"/>
                  </a:lnTo>
                  <a:close/>
                  <a:moveTo>
                    <a:pt x="295" y="462"/>
                  </a:moveTo>
                  <a:lnTo>
                    <a:pt x="295" y="462"/>
                  </a:lnTo>
                  <a:lnTo>
                    <a:pt x="296" y="462"/>
                  </a:lnTo>
                  <a:lnTo>
                    <a:pt x="290" y="472"/>
                  </a:lnTo>
                  <a:lnTo>
                    <a:pt x="295" y="462"/>
                  </a:lnTo>
                  <a:close/>
                  <a:moveTo>
                    <a:pt x="285" y="480"/>
                  </a:moveTo>
                  <a:lnTo>
                    <a:pt x="247" y="456"/>
                  </a:lnTo>
                  <a:lnTo>
                    <a:pt x="257" y="439"/>
                  </a:lnTo>
                  <a:lnTo>
                    <a:pt x="295" y="462"/>
                  </a:lnTo>
                  <a:lnTo>
                    <a:pt x="285" y="480"/>
                  </a:lnTo>
                  <a:close/>
                  <a:moveTo>
                    <a:pt x="257" y="437"/>
                  </a:moveTo>
                  <a:lnTo>
                    <a:pt x="257" y="439"/>
                  </a:lnTo>
                  <a:lnTo>
                    <a:pt x="252" y="447"/>
                  </a:lnTo>
                  <a:lnTo>
                    <a:pt x="257" y="437"/>
                  </a:lnTo>
                  <a:close/>
                  <a:moveTo>
                    <a:pt x="247" y="456"/>
                  </a:moveTo>
                  <a:lnTo>
                    <a:pt x="202" y="432"/>
                  </a:lnTo>
                  <a:lnTo>
                    <a:pt x="211" y="414"/>
                  </a:lnTo>
                  <a:lnTo>
                    <a:pt x="257" y="437"/>
                  </a:lnTo>
                  <a:lnTo>
                    <a:pt x="247" y="456"/>
                  </a:lnTo>
                  <a:close/>
                  <a:moveTo>
                    <a:pt x="211" y="414"/>
                  </a:moveTo>
                  <a:lnTo>
                    <a:pt x="211" y="414"/>
                  </a:lnTo>
                  <a:lnTo>
                    <a:pt x="207" y="423"/>
                  </a:lnTo>
                  <a:lnTo>
                    <a:pt x="211" y="414"/>
                  </a:lnTo>
                  <a:close/>
                  <a:moveTo>
                    <a:pt x="202" y="432"/>
                  </a:moveTo>
                  <a:lnTo>
                    <a:pt x="161" y="411"/>
                  </a:lnTo>
                  <a:lnTo>
                    <a:pt x="170" y="393"/>
                  </a:lnTo>
                  <a:lnTo>
                    <a:pt x="211" y="414"/>
                  </a:lnTo>
                  <a:lnTo>
                    <a:pt x="202" y="432"/>
                  </a:lnTo>
                  <a:close/>
                  <a:moveTo>
                    <a:pt x="169" y="393"/>
                  </a:moveTo>
                  <a:lnTo>
                    <a:pt x="170" y="393"/>
                  </a:lnTo>
                  <a:lnTo>
                    <a:pt x="165" y="402"/>
                  </a:lnTo>
                  <a:lnTo>
                    <a:pt x="169" y="393"/>
                  </a:lnTo>
                  <a:close/>
                  <a:moveTo>
                    <a:pt x="161" y="411"/>
                  </a:moveTo>
                  <a:lnTo>
                    <a:pt x="115" y="390"/>
                  </a:lnTo>
                  <a:lnTo>
                    <a:pt x="124" y="372"/>
                  </a:lnTo>
                  <a:lnTo>
                    <a:pt x="169" y="393"/>
                  </a:lnTo>
                  <a:lnTo>
                    <a:pt x="161" y="411"/>
                  </a:lnTo>
                  <a:close/>
                  <a:moveTo>
                    <a:pt x="115" y="390"/>
                  </a:moveTo>
                  <a:lnTo>
                    <a:pt x="70" y="369"/>
                  </a:lnTo>
                  <a:lnTo>
                    <a:pt x="80" y="351"/>
                  </a:lnTo>
                  <a:lnTo>
                    <a:pt x="124" y="372"/>
                  </a:lnTo>
                  <a:lnTo>
                    <a:pt x="115" y="390"/>
                  </a:lnTo>
                  <a:close/>
                  <a:moveTo>
                    <a:pt x="78" y="351"/>
                  </a:moveTo>
                  <a:lnTo>
                    <a:pt x="78" y="351"/>
                  </a:lnTo>
                  <a:lnTo>
                    <a:pt x="80" y="351"/>
                  </a:lnTo>
                  <a:lnTo>
                    <a:pt x="74" y="360"/>
                  </a:lnTo>
                  <a:lnTo>
                    <a:pt x="78" y="351"/>
                  </a:lnTo>
                  <a:close/>
                  <a:moveTo>
                    <a:pt x="72" y="370"/>
                  </a:moveTo>
                  <a:lnTo>
                    <a:pt x="26" y="352"/>
                  </a:lnTo>
                  <a:lnTo>
                    <a:pt x="34" y="334"/>
                  </a:lnTo>
                  <a:lnTo>
                    <a:pt x="78" y="351"/>
                  </a:lnTo>
                  <a:lnTo>
                    <a:pt x="72" y="370"/>
                  </a:lnTo>
                  <a:close/>
                  <a:moveTo>
                    <a:pt x="26" y="352"/>
                  </a:moveTo>
                  <a:lnTo>
                    <a:pt x="0" y="343"/>
                  </a:lnTo>
                  <a:lnTo>
                    <a:pt x="27" y="334"/>
                  </a:lnTo>
                  <a:lnTo>
                    <a:pt x="30" y="343"/>
                  </a:lnTo>
                  <a:lnTo>
                    <a:pt x="26" y="352"/>
                  </a:lnTo>
                  <a:close/>
                  <a:moveTo>
                    <a:pt x="27" y="334"/>
                  </a:moveTo>
                  <a:lnTo>
                    <a:pt x="57" y="323"/>
                  </a:lnTo>
                  <a:lnTo>
                    <a:pt x="64" y="343"/>
                  </a:lnTo>
                  <a:lnTo>
                    <a:pt x="34" y="353"/>
                  </a:lnTo>
                  <a:lnTo>
                    <a:pt x="27" y="334"/>
                  </a:lnTo>
                  <a:close/>
                  <a:moveTo>
                    <a:pt x="65" y="343"/>
                  </a:moveTo>
                  <a:lnTo>
                    <a:pt x="64" y="343"/>
                  </a:lnTo>
                  <a:lnTo>
                    <a:pt x="61" y="332"/>
                  </a:lnTo>
                  <a:lnTo>
                    <a:pt x="65" y="343"/>
                  </a:lnTo>
                  <a:close/>
                  <a:moveTo>
                    <a:pt x="57" y="323"/>
                  </a:moveTo>
                  <a:lnTo>
                    <a:pt x="85" y="313"/>
                  </a:lnTo>
                  <a:lnTo>
                    <a:pt x="93" y="332"/>
                  </a:lnTo>
                  <a:lnTo>
                    <a:pt x="65" y="343"/>
                  </a:lnTo>
                  <a:lnTo>
                    <a:pt x="57" y="323"/>
                  </a:lnTo>
                  <a:close/>
                  <a:moveTo>
                    <a:pt x="85" y="313"/>
                  </a:moveTo>
                  <a:lnTo>
                    <a:pt x="86" y="313"/>
                  </a:lnTo>
                  <a:lnTo>
                    <a:pt x="89" y="322"/>
                  </a:lnTo>
                  <a:lnTo>
                    <a:pt x="85" y="313"/>
                  </a:lnTo>
                  <a:close/>
                  <a:moveTo>
                    <a:pt x="86" y="313"/>
                  </a:moveTo>
                  <a:lnTo>
                    <a:pt x="116" y="302"/>
                  </a:lnTo>
                  <a:lnTo>
                    <a:pt x="123" y="322"/>
                  </a:lnTo>
                  <a:lnTo>
                    <a:pt x="92" y="332"/>
                  </a:lnTo>
                  <a:lnTo>
                    <a:pt x="86" y="313"/>
                  </a:lnTo>
                  <a:close/>
                  <a:moveTo>
                    <a:pt x="124" y="321"/>
                  </a:moveTo>
                  <a:lnTo>
                    <a:pt x="124" y="322"/>
                  </a:lnTo>
                  <a:lnTo>
                    <a:pt x="123" y="322"/>
                  </a:lnTo>
                  <a:lnTo>
                    <a:pt x="120" y="311"/>
                  </a:lnTo>
                  <a:lnTo>
                    <a:pt x="124" y="321"/>
                  </a:lnTo>
                  <a:close/>
                  <a:moveTo>
                    <a:pt x="115" y="302"/>
                  </a:moveTo>
                  <a:lnTo>
                    <a:pt x="143" y="289"/>
                  </a:lnTo>
                  <a:lnTo>
                    <a:pt x="152" y="307"/>
                  </a:lnTo>
                  <a:lnTo>
                    <a:pt x="124" y="321"/>
                  </a:lnTo>
                  <a:lnTo>
                    <a:pt x="115" y="302"/>
                  </a:lnTo>
                  <a:close/>
                  <a:moveTo>
                    <a:pt x="143" y="289"/>
                  </a:moveTo>
                  <a:lnTo>
                    <a:pt x="144" y="289"/>
                  </a:lnTo>
                  <a:lnTo>
                    <a:pt x="144" y="288"/>
                  </a:lnTo>
                  <a:lnTo>
                    <a:pt x="148" y="298"/>
                  </a:lnTo>
                  <a:lnTo>
                    <a:pt x="143" y="289"/>
                  </a:lnTo>
                  <a:close/>
                  <a:moveTo>
                    <a:pt x="144" y="288"/>
                  </a:moveTo>
                  <a:lnTo>
                    <a:pt x="172" y="277"/>
                  </a:lnTo>
                  <a:lnTo>
                    <a:pt x="180" y="297"/>
                  </a:lnTo>
                  <a:lnTo>
                    <a:pt x="152" y="307"/>
                  </a:lnTo>
                  <a:lnTo>
                    <a:pt x="144" y="288"/>
                  </a:lnTo>
                  <a:close/>
                  <a:moveTo>
                    <a:pt x="181" y="297"/>
                  </a:moveTo>
                  <a:lnTo>
                    <a:pt x="181" y="297"/>
                  </a:lnTo>
                  <a:lnTo>
                    <a:pt x="180" y="297"/>
                  </a:lnTo>
                  <a:lnTo>
                    <a:pt x="176" y="288"/>
                  </a:lnTo>
                  <a:lnTo>
                    <a:pt x="181" y="297"/>
                  </a:lnTo>
                  <a:close/>
                  <a:moveTo>
                    <a:pt x="170" y="279"/>
                  </a:moveTo>
                  <a:lnTo>
                    <a:pt x="198" y="261"/>
                  </a:lnTo>
                  <a:lnTo>
                    <a:pt x="208" y="279"/>
                  </a:lnTo>
                  <a:lnTo>
                    <a:pt x="181" y="297"/>
                  </a:lnTo>
                  <a:lnTo>
                    <a:pt x="170" y="279"/>
                  </a:lnTo>
                  <a:close/>
                  <a:moveTo>
                    <a:pt x="198" y="261"/>
                  </a:moveTo>
                  <a:lnTo>
                    <a:pt x="198" y="261"/>
                  </a:lnTo>
                  <a:lnTo>
                    <a:pt x="199" y="261"/>
                  </a:lnTo>
                  <a:lnTo>
                    <a:pt x="203" y="271"/>
                  </a:lnTo>
                  <a:lnTo>
                    <a:pt x="198" y="261"/>
                  </a:lnTo>
                  <a:close/>
                  <a:moveTo>
                    <a:pt x="199" y="261"/>
                  </a:moveTo>
                  <a:lnTo>
                    <a:pt x="227" y="247"/>
                  </a:lnTo>
                  <a:lnTo>
                    <a:pt x="236" y="265"/>
                  </a:lnTo>
                  <a:lnTo>
                    <a:pt x="208" y="280"/>
                  </a:lnTo>
                  <a:lnTo>
                    <a:pt x="199" y="261"/>
                  </a:lnTo>
                  <a:close/>
                  <a:moveTo>
                    <a:pt x="236" y="265"/>
                  </a:moveTo>
                  <a:lnTo>
                    <a:pt x="236" y="265"/>
                  </a:lnTo>
                  <a:lnTo>
                    <a:pt x="231" y="256"/>
                  </a:lnTo>
                  <a:lnTo>
                    <a:pt x="236" y="265"/>
                  </a:lnTo>
                  <a:close/>
                  <a:moveTo>
                    <a:pt x="225" y="247"/>
                  </a:moveTo>
                  <a:lnTo>
                    <a:pt x="253" y="230"/>
                  </a:lnTo>
                  <a:lnTo>
                    <a:pt x="264" y="248"/>
                  </a:lnTo>
                  <a:lnTo>
                    <a:pt x="236" y="265"/>
                  </a:lnTo>
                  <a:lnTo>
                    <a:pt x="225" y="247"/>
                  </a:lnTo>
                  <a:close/>
                  <a:moveTo>
                    <a:pt x="253" y="230"/>
                  </a:moveTo>
                  <a:lnTo>
                    <a:pt x="253" y="230"/>
                  </a:lnTo>
                  <a:lnTo>
                    <a:pt x="258" y="239"/>
                  </a:lnTo>
                  <a:lnTo>
                    <a:pt x="253" y="230"/>
                  </a:lnTo>
                  <a:close/>
                  <a:moveTo>
                    <a:pt x="253" y="230"/>
                  </a:moveTo>
                  <a:lnTo>
                    <a:pt x="278" y="216"/>
                  </a:lnTo>
                  <a:lnTo>
                    <a:pt x="289" y="234"/>
                  </a:lnTo>
                  <a:lnTo>
                    <a:pt x="264" y="248"/>
                  </a:lnTo>
                  <a:lnTo>
                    <a:pt x="253" y="230"/>
                  </a:lnTo>
                  <a:close/>
                  <a:moveTo>
                    <a:pt x="290" y="233"/>
                  </a:moveTo>
                  <a:lnTo>
                    <a:pt x="289" y="234"/>
                  </a:lnTo>
                  <a:lnTo>
                    <a:pt x="283" y="225"/>
                  </a:lnTo>
                  <a:lnTo>
                    <a:pt x="290" y="233"/>
                  </a:lnTo>
                  <a:close/>
                  <a:moveTo>
                    <a:pt x="277" y="217"/>
                  </a:moveTo>
                  <a:lnTo>
                    <a:pt x="300" y="196"/>
                  </a:lnTo>
                  <a:lnTo>
                    <a:pt x="313" y="212"/>
                  </a:lnTo>
                  <a:lnTo>
                    <a:pt x="290" y="233"/>
                  </a:lnTo>
                  <a:lnTo>
                    <a:pt x="277" y="217"/>
                  </a:lnTo>
                  <a:close/>
                </a:path>
              </a:pathLst>
            </a:custGeom>
            <a:solidFill>
              <a:srgbClr val="1315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R"/>
            </a:p>
          </p:txBody>
        </p:sp>
        <p:sp>
          <p:nvSpPr>
            <p:cNvPr id="191566" name="Freeform 83"/>
            <p:cNvSpPr>
              <a:spLocks noEditPoints="1"/>
            </p:cNvSpPr>
            <p:nvPr/>
          </p:nvSpPr>
          <p:spPr bwMode="auto">
            <a:xfrm>
              <a:off x="2728" y="2843"/>
              <a:ext cx="204" cy="277"/>
            </a:xfrm>
            <a:custGeom>
              <a:avLst/>
              <a:gdLst>
                <a:gd name="T0" fmla="*/ 51 w 813"/>
                <a:gd name="T1" fmla="*/ 66 h 1107"/>
                <a:gd name="T2" fmla="*/ 63 w 813"/>
                <a:gd name="T3" fmla="*/ 75 h 1107"/>
                <a:gd name="T4" fmla="*/ 77 w 813"/>
                <a:gd name="T5" fmla="*/ 85 h 1107"/>
                <a:gd name="T6" fmla="*/ 90 w 813"/>
                <a:gd name="T7" fmla="*/ 94 h 1107"/>
                <a:gd name="T8" fmla="*/ 103 w 813"/>
                <a:gd name="T9" fmla="*/ 102 h 1107"/>
                <a:gd name="T10" fmla="*/ 117 w 813"/>
                <a:gd name="T11" fmla="*/ 109 h 1107"/>
                <a:gd name="T12" fmla="*/ 132 w 813"/>
                <a:gd name="T13" fmla="*/ 115 h 1107"/>
                <a:gd name="T14" fmla="*/ 149 w 813"/>
                <a:gd name="T15" fmla="*/ 115 h 1107"/>
                <a:gd name="T16" fmla="*/ 163 w 813"/>
                <a:gd name="T17" fmla="*/ 120 h 1107"/>
                <a:gd name="T18" fmla="*/ 177 w 813"/>
                <a:gd name="T19" fmla="*/ 124 h 1107"/>
                <a:gd name="T20" fmla="*/ 180 w 813"/>
                <a:gd name="T21" fmla="*/ 124 h 1107"/>
                <a:gd name="T22" fmla="*/ 180 w 813"/>
                <a:gd name="T23" fmla="*/ 125 h 1107"/>
                <a:gd name="T24" fmla="*/ 182 w 813"/>
                <a:gd name="T25" fmla="*/ 126 h 1107"/>
                <a:gd name="T26" fmla="*/ 185 w 813"/>
                <a:gd name="T27" fmla="*/ 128 h 1107"/>
                <a:gd name="T28" fmla="*/ 187 w 813"/>
                <a:gd name="T29" fmla="*/ 129 h 1107"/>
                <a:gd name="T30" fmla="*/ 190 w 813"/>
                <a:gd name="T31" fmla="*/ 131 h 1107"/>
                <a:gd name="T32" fmla="*/ 194 w 813"/>
                <a:gd name="T33" fmla="*/ 133 h 1107"/>
                <a:gd name="T34" fmla="*/ 196 w 813"/>
                <a:gd name="T35" fmla="*/ 135 h 1107"/>
                <a:gd name="T36" fmla="*/ 199 w 813"/>
                <a:gd name="T37" fmla="*/ 137 h 1107"/>
                <a:gd name="T38" fmla="*/ 200 w 813"/>
                <a:gd name="T39" fmla="*/ 143 h 1107"/>
                <a:gd name="T40" fmla="*/ 181 w 813"/>
                <a:gd name="T41" fmla="*/ 149 h 1107"/>
                <a:gd name="T42" fmla="*/ 163 w 813"/>
                <a:gd name="T43" fmla="*/ 155 h 1107"/>
                <a:gd name="T44" fmla="*/ 146 w 813"/>
                <a:gd name="T45" fmla="*/ 164 h 1107"/>
                <a:gd name="T46" fmla="*/ 129 w 813"/>
                <a:gd name="T47" fmla="*/ 173 h 1107"/>
                <a:gd name="T48" fmla="*/ 113 w 813"/>
                <a:gd name="T49" fmla="*/ 185 h 1107"/>
                <a:gd name="T50" fmla="*/ 97 w 813"/>
                <a:gd name="T51" fmla="*/ 196 h 1107"/>
                <a:gd name="T52" fmla="*/ 83 w 813"/>
                <a:gd name="T53" fmla="*/ 209 h 1107"/>
                <a:gd name="T54" fmla="*/ 69 w 813"/>
                <a:gd name="T55" fmla="*/ 222 h 1107"/>
                <a:gd name="T56" fmla="*/ 55 w 813"/>
                <a:gd name="T57" fmla="*/ 237 h 1107"/>
                <a:gd name="T58" fmla="*/ 42 w 813"/>
                <a:gd name="T59" fmla="*/ 252 h 1107"/>
                <a:gd name="T60" fmla="*/ 39 w 813"/>
                <a:gd name="T61" fmla="*/ 254 h 1107"/>
                <a:gd name="T62" fmla="*/ 37 w 813"/>
                <a:gd name="T63" fmla="*/ 257 h 1107"/>
                <a:gd name="T64" fmla="*/ 35 w 813"/>
                <a:gd name="T65" fmla="*/ 259 h 1107"/>
                <a:gd name="T66" fmla="*/ 33 w 813"/>
                <a:gd name="T67" fmla="*/ 262 h 1107"/>
                <a:gd name="T68" fmla="*/ 25 w 813"/>
                <a:gd name="T69" fmla="*/ 263 h 1107"/>
                <a:gd name="T70" fmla="*/ 27 w 813"/>
                <a:gd name="T71" fmla="*/ 269 h 1107"/>
                <a:gd name="T72" fmla="*/ 24 w 813"/>
                <a:gd name="T73" fmla="*/ 272 h 1107"/>
                <a:gd name="T74" fmla="*/ 18 w 813"/>
                <a:gd name="T75" fmla="*/ 270 h 1107"/>
                <a:gd name="T76" fmla="*/ 21 w 813"/>
                <a:gd name="T77" fmla="*/ 276 h 1107"/>
                <a:gd name="T78" fmla="*/ 18 w 813"/>
                <a:gd name="T79" fmla="*/ 277 h 1107"/>
                <a:gd name="T80" fmla="*/ 20 w 813"/>
                <a:gd name="T81" fmla="*/ 272 h 1107"/>
                <a:gd name="T82" fmla="*/ 15 w 813"/>
                <a:gd name="T83" fmla="*/ 274 h 1107"/>
                <a:gd name="T84" fmla="*/ 19 w 813"/>
                <a:gd name="T85" fmla="*/ 270 h 1107"/>
                <a:gd name="T86" fmla="*/ 14 w 813"/>
                <a:gd name="T87" fmla="*/ 273 h 1107"/>
                <a:gd name="T88" fmla="*/ 10 w 813"/>
                <a:gd name="T89" fmla="*/ 245 h 1107"/>
                <a:gd name="T90" fmla="*/ 8 w 813"/>
                <a:gd name="T91" fmla="*/ 219 h 1107"/>
                <a:gd name="T92" fmla="*/ 3 w 813"/>
                <a:gd name="T93" fmla="*/ 167 h 1107"/>
                <a:gd name="T94" fmla="*/ 2 w 813"/>
                <a:gd name="T95" fmla="*/ 140 h 1107"/>
                <a:gd name="T96" fmla="*/ 0 w 813"/>
                <a:gd name="T97" fmla="*/ 88 h 1107"/>
                <a:gd name="T98" fmla="*/ 1 w 813"/>
                <a:gd name="T99" fmla="*/ 35 h 1107"/>
                <a:gd name="T100" fmla="*/ 2 w 813"/>
                <a:gd name="T101" fmla="*/ 0 h 1107"/>
                <a:gd name="T102" fmla="*/ 6 w 813"/>
                <a:gd name="T103" fmla="*/ 15 h 1107"/>
                <a:gd name="T104" fmla="*/ 14 w 813"/>
                <a:gd name="T105" fmla="*/ 16 h 1107"/>
                <a:gd name="T106" fmla="*/ 17 w 813"/>
                <a:gd name="T107" fmla="*/ 21 h 1107"/>
                <a:gd name="T108" fmla="*/ 17 w 813"/>
                <a:gd name="T109" fmla="*/ 29 h 1107"/>
                <a:gd name="T110" fmla="*/ 28 w 813"/>
                <a:gd name="T111" fmla="*/ 34 h 1107"/>
                <a:gd name="T112" fmla="*/ 31 w 813"/>
                <a:gd name="T113" fmla="*/ 39 h 1107"/>
                <a:gd name="T114" fmla="*/ 31 w 813"/>
                <a:gd name="T115" fmla="*/ 47 h 1107"/>
                <a:gd name="T116" fmla="*/ 36 w 813"/>
                <a:gd name="T117" fmla="*/ 52 h 1107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813"/>
                <a:gd name="T178" fmla="*/ 0 h 1107"/>
                <a:gd name="T179" fmla="*/ 813 w 813"/>
                <a:gd name="T180" fmla="*/ 1107 h 1107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813" h="1107">
                  <a:moveTo>
                    <a:pt x="173" y="205"/>
                  </a:moveTo>
                  <a:lnTo>
                    <a:pt x="218" y="247"/>
                  </a:lnTo>
                  <a:lnTo>
                    <a:pt x="203" y="261"/>
                  </a:lnTo>
                  <a:lnTo>
                    <a:pt x="159" y="221"/>
                  </a:lnTo>
                  <a:lnTo>
                    <a:pt x="173" y="205"/>
                  </a:lnTo>
                  <a:close/>
                  <a:moveTo>
                    <a:pt x="205" y="263"/>
                  </a:moveTo>
                  <a:lnTo>
                    <a:pt x="203" y="263"/>
                  </a:lnTo>
                  <a:lnTo>
                    <a:pt x="203" y="261"/>
                  </a:lnTo>
                  <a:lnTo>
                    <a:pt x="211" y="255"/>
                  </a:lnTo>
                  <a:lnTo>
                    <a:pt x="205" y="263"/>
                  </a:lnTo>
                  <a:close/>
                  <a:moveTo>
                    <a:pt x="216" y="246"/>
                  </a:moveTo>
                  <a:lnTo>
                    <a:pt x="265" y="284"/>
                  </a:lnTo>
                  <a:lnTo>
                    <a:pt x="253" y="301"/>
                  </a:lnTo>
                  <a:lnTo>
                    <a:pt x="205" y="263"/>
                  </a:lnTo>
                  <a:lnTo>
                    <a:pt x="216" y="246"/>
                  </a:lnTo>
                  <a:close/>
                  <a:moveTo>
                    <a:pt x="253" y="301"/>
                  </a:moveTo>
                  <a:lnTo>
                    <a:pt x="252" y="301"/>
                  </a:lnTo>
                  <a:lnTo>
                    <a:pt x="253" y="301"/>
                  </a:lnTo>
                  <a:lnTo>
                    <a:pt x="258" y="293"/>
                  </a:lnTo>
                  <a:lnTo>
                    <a:pt x="253" y="301"/>
                  </a:lnTo>
                  <a:close/>
                  <a:moveTo>
                    <a:pt x="265" y="284"/>
                  </a:moveTo>
                  <a:lnTo>
                    <a:pt x="318" y="322"/>
                  </a:lnTo>
                  <a:lnTo>
                    <a:pt x="304" y="339"/>
                  </a:lnTo>
                  <a:lnTo>
                    <a:pt x="253" y="301"/>
                  </a:lnTo>
                  <a:lnTo>
                    <a:pt x="265" y="284"/>
                  </a:lnTo>
                  <a:close/>
                  <a:moveTo>
                    <a:pt x="306" y="339"/>
                  </a:moveTo>
                  <a:lnTo>
                    <a:pt x="304" y="339"/>
                  </a:lnTo>
                  <a:lnTo>
                    <a:pt x="311" y="331"/>
                  </a:lnTo>
                  <a:lnTo>
                    <a:pt x="306" y="339"/>
                  </a:lnTo>
                  <a:close/>
                  <a:moveTo>
                    <a:pt x="316" y="322"/>
                  </a:moveTo>
                  <a:lnTo>
                    <a:pt x="369" y="357"/>
                  </a:lnTo>
                  <a:lnTo>
                    <a:pt x="357" y="374"/>
                  </a:lnTo>
                  <a:lnTo>
                    <a:pt x="306" y="339"/>
                  </a:lnTo>
                  <a:lnTo>
                    <a:pt x="316" y="322"/>
                  </a:lnTo>
                  <a:close/>
                  <a:moveTo>
                    <a:pt x="358" y="374"/>
                  </a:moveTo>
                  <a:lnTo>
                    <a:pt x="357" y="374"/>
                  </a:lnTo>
                  <a:lnTo>
                    <a:pt x="363" y="365"/>
                  </a:lnTo>
                  <a:lnTo>
                    <a:pt x="358" y="374"/>
                  </a:lnTo>
                  <a:close/>
                  <a:moveTo>
                    <a:pt x="369" y="356"/>
                  </a:moveTo>
                  <a:lnTo>
                    <a:pt x="420" y="388"/>
                  </a:lnTo>
                  <a:lnTo>
                    <a:pt x="409" y="406"/>
                  </a:lnTo>
                  <a:lnTo>
                    <a:pt x="358" y="374"/>
                  </a:lnTo>
                  <a:lnTo>
                    <a:pt x="369" y="356"/>
                  </a:lnTo>
                  <a:close/>
                  <a:moveTo>
                    <a:pt x="411" y="406"/>
                  </a:moveTo>
                  <a:lnTo>
                    <a:pt x="411" y="406"/>
                  </a:lnTo>
                  <a:lnTo>
                    <a:pt x="409" y="406"/>
                  </a:lnTo>
                  <a:lnTo>
                    <a:pt x="415" y="397"/>
                  </a:lnTo>
                  <a:lnTo>
                    <a:pt x="411" y="406"/>
                  </a:lnTo>
                  <a:close/>
                  <a:moveTo>
                    <a:pt x="420" y="388"/>
                  </a:moveTo>
                  <a:lnTo>
                    <a:pt x="475" y="415"/>
                  </a:lnTo>
                  <a:lnTo>
                    <a:pt x="466" y="434"/>
                  </a:lnTo>
                  <a:lnTo>
                    <a:pt x="411" y="406"/>
                  </a:lnTo>
                  <a:lnTo>
                    <a:pt x="420" y="388"/>
                  </a:lnTo>
                  <a:close/>
                  <a:moveTo>
                    <a:pt x="466" y="434"/>
                  </a:moveTo>
                  <a:lnTo>
                    <a:pt x="466" y="434"/>
                  </a:lnTo>
                  <a:lnTo>
                    <a:pt x="470" y="424"/>
                  </a:lnTo>
                  <a:lnTo>
                    <a:pt x="466" y="434"/>
                  </a:lnTo>
                  <a:close/>
                  <a:moveTo>
                    <a:pt x="474" y="415"/>
                  </a:moveTo>
                  <a:lnTo>
                    <a:pt x="533" y="439"/>
                  </a:lnTo>
                  <a:lnTo>
                    <a:pt x="525" y="458"/>
                  </a:lnTo>
                  <a:lnTo>
                    <a:pt x="466" y="434"/>
                  </a:lnTo>
                  <a:lnTo>
                    <a:pt x="474" y="415"/>
                  </a:lnTo>
                  <a:close/>
                  <a:moveTo>
                    <a:pt x="526" y="458"/>
                  </a:moveTo>
                  <a:lnTo>
                    <a:pt x="526" y="458"/>
                  </a:lnTo>
                  <a:lnTo>
                    <a:pt x="525" y="458"/>
                  </a:lnTo>
                  <a:lnTo>
                    <a:pt x="529" y="448"/>
                  </a:lnTo>
                  <a:lnTo>
                    <a:pt x="526" y="458"/>
                  </a:lnTo>
                  <a:close/>
                  <a:moveTo>
                    <a:pt x="533" y="439"/>
                  </a:moveTo>
                  <a:lnTo>
                    <a:pt x="592" y="460"/>
                  </a:lnTo>
                  <a:lnTo>
                    <a:pt x="585" y="479"/>
                  </a:lnTo>
                  <a:lnTo>
                    <a:pt x="526" y="458"/>
                  </a:lnTo>
                  <a:lnTo>
                    <a:pt x="533" y="439"/>
                  </a:lnTo>
                  <a:close/>
                  <a:moveTo>
                    <a:pt x="592" y="460"/>
                  </a:moveTo>
                  <a:lnTo>
                    <a:pt x="651" y="481"/>
                  </a:lnTo>
                  <a:lnTo>
                    <a:pt x="643" y="501"/>
                  </a:lnTo>
                  <a:lnTo>
                    <a:pt x="585" y="479"/>
                  </a:lnTo>
                  <a:lnTo>
                    <a:pt x="592" y="460"/>
                  </a:lnTo>
                  <a:close/>
                  <a:moveTo>
                    <a:pt x="645" y="501"/>
                  </a:moveTo>
                  <a:lnTo>
                    <a:pt x="645" y="501"/>
                  </a:lnTo>
                  <a:lnTo>
                    <a:pt x="643" y="501"/>
                  </a:lnTo>
                  <a:lnTo>
                    <a:pt x="647" y="490"/>
                  </a:lnTo>
                  <a:lnTo>
                    <a:pt x="645" y="501"/>
                  </a:lnTo>
                  <a:close/>
                  <a:moveTo>
                    <a:pt x="650" y="479"/>
                  </a:moveTo>
                  <a:lnTo>
                    <a:pt x="709" y="494"/>
                  </a:lnTo>
                  <a:lnTo>
                    <a:pt x="704" y="514"/>
                  </a:lnTo>
                  <a:lnTo>
                    <a:pt x="645" y="501"/>
                  </a:lnTo>
                  <a:lnTo>
                    <a:pt x="650" y="479"/>
                  </a:lnTo>
                  <a:close/>
                  <a:moveTo>
                    <a:pt x="706" y="515"/>
                  </a:moveTo>
                  <a:lnTo>
                    <a:pt x="705" y="515"/>
                  </a:lnTo>
                  <a:lnTo>
                    <a:pt x="704" y="514"/>
                  </a:lnTo>
                  <a:lnTo>
                    <a:pt x="706" y="504"/>
                  </a:lnTo>
                  <a:lnTo>
                    <a:pt x="706" y="515"/>
                  </a:lnTo>
                  <a:close/>
                  <a:moveTo>
                    <a:pt x="706" y="494"/>
                  </a:moveTo>
                  <a:lnTo>
                    <a:pt x="710" y="494"/>
                  </a:lnTo>
                  <a:lnTo>
                    <a:pt x="710" y="515"/>
                  </a:lnTo>
                  <a:lnTo>
                    <a:pt x="706" y="515"/>
                  </a:lnTo>
                  <a:lnTo>
                    <a:pt x="706" y="494"/>
                  </a:lnTo>
                  <a:close/>
                  <a:moveTo>
                    <a:pt x="710" y="494"/>
                  </a:moveTo>
                  <a:lnTo>
                    <a:pt x="714" y="494"/>
                  </a:lnTo>
                  <a:lnTo>
                    <a:pt x="717" y="497"/>
                  </a:lnTo>
                  <a:lnTo>
                    <a:pt x="710" y="504"/>
                  </a:lnTo>
                  <a:lnTo>
                    <a:pt x="710" y="494"/>
                  </a:lnTo>
                  <a:close/>
                  <a:moveTo>
                    <a:pt x="717" y="497"/>
                  </a:moveTo>
                  <a:lnTo>
                    <a:pt x="721" y="501"/>
                  </a:lnTo>
                  <a:lnTo>
                    <a:pt x="706" y="515"/>
                  </a:lnTo>
                  <a:lnTo>
                    <a:pt x="702" y="511"/>
                  </a:lnTo>
                  <a:lnTo>
                    <a:pt x="717" y="497"/>
                  </a:lnTo>
                  <a:close/>
                  <a:moveTo>
                    <a:pt x="709" y="516"/>
                  </a:moveTo>
                  <a:lnTo>
                    <a:pt x="708" y="516"/>
                  </a:lnTo>
                  <a:lnTo>
                    <a:pt x="706" y="515"/>
                  </a:lnTo>
                  <a:lnTo>
                    <a:pt x="713" y="507"/>
                  </a:lnTo>
                  <a:lnTo>
                    <a:pt x="709" y="516"/>
                  </a:lnTo>
                  <a:close/>
                  <a:moveTo>
                    <a:pt x="718" y="498"/>
                  </a:moveTo>
                  <a:lnTo>
                    <a:pt x="725" y="502"/>
                  </a:lnTo>
                  <a:lnTo>
                    <a:pt x="716" y="520"/>
                  </a:lnTo>
                  <a:lnTo>
                    <a:pt x="709" y="516"/>
                  </a:lnTo>
                  <a:lnTo>
                    <a:pt x="718" y="498"/>
                  </a:lnTo>
                  <a:close/>
                  <a:moveTo>
                    <a:pt x="725" y="502"/>
                  </a:moveTo>
                  <a:lnTo>
                    <a:pt x="725" y="502"/>
                  </a:lnTo>
                  <a:lnTo>
                    <a:pt x="726" y="502"/>
                  </a:lnTo>
                  <a:lnTo>
                    <a:pt x="719" y="511"/>
                  </a:lnTo>
                  <a:lnTo>
                    <a:pt x="725" y="502"/>
                  </a:lnTo>
                  <a:close/>
                  <a:moveTo>
                    <a:pt x="726" y="502"/>
                  </a:moveTo>
                  <a:lnTo>
                    <a:pt x="737" y="510"/>
                  </a:lnTo>
                  <a:lnTo>
                    <a:pt x="725" y="527"/>
                  </a:lnTo>
                  <a:lnTo>
                    <a:pt x="714" y="519"/>
                  </a:lnTo>
                  <a:lnTo>
                    <a:pt x="726" y="502"/>
                  </a:lnTo>
                  <a:close/>
                  <a:moveTo>
                    <a:pt x="725" y="527"/>
                  </a:moveTo>
                  <a:lnTo>
                    <a:pt x="642" y="472"/>
                  </a:lnTo>
                  <a:lnTo>
                    <a:pt x="725" y="527"/>
                  </a:lnTo>
                  <a:lnTo>
                    <a:pt x="730" y="518"/>
                  </a:lnTo>
                  <a:lnTo>
                    <a:pt x="725" y="527"/>
                  </a:lnTo>
                  <a:close/>
                  <a:moveTo>
                    <a:pt x="737" y="510"/>
                  </a:moveTo>
                  <a:lnTo>
                    <a:pt x="747" y="516"/>
                  </a:lnTo>
                  <a:lnTo>
                    <a:pt x="735" y="533"/>
                  </a:lnTo>
                  <a:lnTo>
                    <a:pt x="725" y="527"/>
                  </a:lnTo>
                  <a:lnTo>
                    <a:pt x="737" y="510"/>
                  </a:lnTo>
                  <a:close/>
                  <a:moveTo>
                    <a:pt x="747" y="516"/>
                  </a:moveTo>
                  <a:lnTo>
                    <a:pt x="733" y="507"/>
                  </a:lnTo>
                  <a:lnTo>
                    <a:pt x="747" y="516"/>
                  </a:lnTo>
                  <a:lnTo>
                    <a:pt x="740" y="524"/>
                  </a:lnTo>
                  <a:lnTo>
                    <a:pt x="747" y="516"/>
                  </a:lnTo>
                  <a:close/>
                  <a:moveTo>
                    <a:pt x="747" y="516"/>
                  </a:moveTo>
                  <a:lnTo>
                    <a:pt x="758" y="523"/>
                  </a:lnTo>
                  <a:lnTo>
                    <a:pt x="746" y="540"/>
                  </a:lnTo>
                  <a:lnTo>
                    <a:pt x="735" y="533"/>
                  </a:lnTo>
                  <a:lnTo>
                    <a:pt x="747" y="516"/>
                  </a:lnTo>
                  <a:close/>
                  <a:moveTo>
                    <a:pt x="747" y="541"/>
                  </a:moveTo>
                  <a:lnTo>
                    <a:pt x="746" y="541"/>
                  </a:lnTo>
                  <a:lnTo>
                    <a:pt x="746" y="540"/>
                  </a:lnTo>
                  <a:lnTo>
                    <a:pt x="751" y="532"/>
                  </a:lnTo>
                  <a:lnTo>
                    <a:pt x="747" y="541"/>
                  </a:lnTo>
                  <a:close/>
                  <a:moveTo>
                    <a:pt x="756" y="523"/>
                  </a:moveTo>
                  <a:lnTo>
                    <a:pt x="769" y="529"/>
                  </a:lnTo>
                  <a:lnTo>
                    <a:pt x="760" y="548"/>
                  </a:lnTo>
                  <a:lnTo>
                    <a:pt x="747" y="541"/>
                  </a:lnTo>
                  <a:lnTo>
                    <a:pt x="756" y="523"/>
                  </a:lnTo>
                  <a:close/>
                  <a:moveTo>
                    <a:pt x="769" y="529"/>
                  </a:moveTo>
                  <a:lnTo>
                    <a:pt x="771" y="531"/>
                  </a:lnTo>
                  <a:lnTo>
                    <a:pt x="772" y="531"/>
                  </a:lnTo>
                  <a:lnTo>
                    <a:pt x="765" y="539"/>
                  </a:lnTo>
                  <a:lnTo>
                    <a:pt x="769" y="529"/>
                  </a:lnTo>
                  <a:close/>
                  <a:moveTo>
                    <a:pt x="772" y="531"/>
                  </a:moveTo>
                  <a:lnTo>
                    <a:pt x="782" y="541"/>
                  </a:lnTo>
                  <a:lnTo>
                    <a:pt x="768" y="557"/>
                  </a:lnTo>
                  <a:lnTo>
                    <a:pt x="758" y="546"/>
                  </a:lnTo>
                  <a:lnTo>
                    <a:pt x="772" y="531"/>
                  </a:lnTo>
                  <a:close/>
                  <a:moveTo>
                    <a:pt x="769" y="558"/>
                  </a:moveTo>
                  <a:lnTo>
                    <a:pt x="769" y="557"/>
                  </a:lnTo>
                  <a:lnTo>
                    <a:pt x="768" y="557"/>
                  </a:lnTo>
                  <a:lnTo>
                    <a:pt x="776" y="549"/>
                  </a:lnTo>
                  <a:lnTo>
                    <a:pt x="769" y="558"/>
                  </a:lnTo>
                  <a:close/>
                  <a:moveTo>
                    <a:pt x="781" y="540"/>
                  </a:moveTo>
                  <a:lnTo>
                    <a:pt x="792" y="548"/>
                  </a:lnTo>
                  <a:lnTo>
                    <a:pt x="780" y="565"/>
                  </a:lnTo>
                  <a:lnTo>
                    <a:pt x="769" y="558"/>
                  </a:lnTo>
                  <a:lnTo>
                    <a:pt x="781" y="540"/>
                  </a:lnTo>
                  <a:close/>
                  <a:moveTo>
                    <a:pt x="792" y="548"/>
                  </a:moveTo>
                  <a:lnTo>
                    <a:pt x="793" y="548"/>
                  </a:lnTo>
                  <a:lnTo>
                    <a:pt x="793" y="549"/>
                  </a:lnTo>
                  <a:lnTo>
                    <a:pt x="786" y="556"/>
                  </a:lnTo>
                  <a:lnTo>
                    <a:pt x="792" y="548"/>
                  </a:lnTo>
                  <a:close/>
                  <a:moveTo>
                    <a:pt x="793" y="549"/>
                  </a:moveTo>
                  <a:lnTo>
                    <a:pt x="800" y="556"/>
                  </a:lnTo>
                  <a:lnTo>
                    <a:pt x="785" y="570"/>
                  </a:lnTo>
                  <a:lnTo>
                    <a:pt x="779" y="564"/>
                  </a:lnTo>
                  <a:lnTo>
                    <a:pt x="793" y="549"/>
                  </a:lnTo>
                  <a:close/>
                  <a:moveTo>
                    <a:pt x="800" y="556"/>
                  </a:moveTo>
                  <a:lnTo>
                    <a:pt x="813" y="569"/>
                  </a:lnTo>
                  <a:lnTo>
                    <a:pt x="796" y="573"/>
                  </a:lnTo>
                  <a:lnTo>
                    <a:pt x="793" y="562"/>
                  </a:lnTo>
                  <a:lnTo>
                    <a:pt x="800" y="556"/>
                  </a:lnTo>
                  <a:close/>
                  <a:moveTo>
                    <a:pt x="796" y="573"/>
                  </a:moveTo>
                  <a:lnTo>
                    <a:pt x="719" y="594"/>
                  </a:lnTo>
                  <a:lnTo>
                    <a:pt x="714" y="574"/>
                  </a:lnTo>
                  <a:lnTo>
                    <a:pt x="790" y="553"/>
                  </a:lnTo>
                  <a:lnTo>
                    <a:pt x="796" y="573"/>
                  </a:lnTo>
                  <a:close/>
                  <a:moveTo>
                    <a:pt x="713" y="574"/>
                  </a:moveTo>
                  <a:lnTo>
                    <a:pt x="713" y="574"/>
                  </a:lnTo>
                  <a:lnTo>
                    <a:pt x="714" y="574"/>
                  </a:lnTo>
                  <a:lnTo>
                    <a:pt x="717" y="583"/>
                  </a:lnTo>
                  <a:lnTo>
                    <a:pt x="713" y="574"/>
                  </a:lnTo>
                  <a:close/>
                  <a:moveTo>
                    <a:pt x="721" y="594"/>
                  </a:moveTo>
                  <a:lnTo>
                    <a:pt x="647" y="621"/>
                  </a:lnTo>
                  <a:lnTo>
                    <a:pt x="641" y="602"/>
                  </a:lnTo>
                  <a:lnTo>
                    <a:pt x="713" y="574"/>
                  </a:lnTo>
                  <a:lnTo>
                    <a:pt x="721" y="594"/>
                  </a:lnTo>
                  <a:close/>
                  <a:moveTo>
                    <a:pt x="639" y="602"/>
                  </a:moveTo>
                  <a:lnTo>
                    <a:pt x="639" y="602"/>
                  </a:lnTo>
                  <a:lnTo>
                    <a:pt x="641" y="602"/>
                  </a:lnTo>
                  <a:lnTo>
                    <a:pt x="643" y="611"/>
                  </a:lnTo>
                  <a:lnTo>
                    <a:pt x="639" y="602"/>
                  </a:lnTo>
                  <a:close/>
                  <a:moveTo>
                    <a:pt x="649" y="620"/>
                  </a:moveTo>
                  <a:lnTo>
                    <a:pt x="579" y="655"/>
                  </a:lnTo>
                  <a:lnTo>
                    <a:pt x="570" y="637"/>
                  </a:lnTo>
                  <a:lnTo>
                    <a:pt x="639" y="602"/>
                  </a:lnTo>
                  <a:lnTo>
                    <a:pt x="649" y="620"/>
                  </a:lnTo>
                  <a:close/>
                  <a:moveTo>
                    <a:pt x="570" y="637"/>
                  </a:moveTo>
                  <a:lnTo>
                    <a:pt x="570" y="637"/>
                  </a:lnTo>
                  <a:lnTo>
                    <a:pt x="575" y="646"/>
                  </a:lnTo>
                  <a:lnTo>
                    <a:pt x="570" y="637"/>
                  </a:lnTo>
                  <a:close/>
                  <a:moveTo>
                    <a:pt x="580" y="655"/>
                  </a:moveTo>
                  <a:lnTo>
                    <a:pt x="513" y="694"/>
                  </a:lnTo>
                  <a:lnTo>
                    <a:pt x="504" y="675"/>
                  </a:lnTo>
                  <a:lnTo>
                    <a:pt x="570" y="637"/>
                  </a:lnTo>
                  <a:lnTo>
                    <a:pt x="580" y="655"/>
                  </a:lnTo>
                  <a:close/>
                  <a:moveTo>
                    <a:pt x="503" y="675"/>
                  </a:moveTo>
                  <a:lnTo>
                    <a:pt x="503" y="675"/>
                  </a:lnTo>
                  <a:lnTo>
                    <a:pt x="504" y="675"/>
                  </a:lnTo>
                  <a:lnTo>
                    <a:pt x="508" y="684"/>
                  </a:lnTo>
                  <a:lnTo>
                    <a:pt x="503" y="675"/>
                  </a:lnTo>
                  <a:close/>
                  <a:moveTo>
                    <a:pt x="515" y="692"/>
                  </a:moveTo>
                  <a:lnTo>
                    <a:pt x="449" y="738"/>
                  </a:lnTo>
                  <a:lnTo>
                    <a:pt x="437" y="721"/>
                  </a:lnTo>
                  <a:lnTo>
                    <a:pt x="503" y="675"/>
                  </a:lnTo>
                  <a:lnTo>
                    <a:pt x="515" y="692"/>
                  </a:lnTo>
                  <a:close/>
                  <a:moveTo>
                    <a:pt x="437" y="721"/>
                  </a:moveTo>
                  <a:lnTo>
                    <a:pt x="437" y="720"/>
                  </a:lnTo>
                  <a:lnTo>
                    <a:pt x="437" y="721"/>
                  </a:lnTo>
                  <a:lnTo>
                    <a:pt x="442" y="729"/>
                  </a:lnTo>
                  <a:lnTo>
                    <a:pt x="437" y="721"/>
                  </a:lnTo>
                  <a:close/>
                  <a:moveTo>
                    <a:pt x="449" y="738"/>
                  </a:moveTo>
                  <a:lnTo>
                    <a:pt x="386" y="783"/>
                  </a:lnTo>
                  <a:lnTo>
                    <a:pt x="374" y="766"/>
                  </a:lnTo>
                  <a:lnTo>
                    <a:pt x="437" y="721"/>
                  </a:lnTo>
                  <a:lnTo>
                    <a:pt x="449" y="738"/>
                  </a:lnTo>
                  <a:close/>
                  <a:moveTo>
                    <a:pt x="374" y="767"/>
                  </a:moveTo>
                  <a:lnTo>
                    <a:pt x="374" y="766"/>
                  </a:lnTo>
                  <a:lnTo>
                    <a:pt x="381" y="774"/>
                  </a:lnTo>
                  <a:lnTo>
                    <a:pt x="374" y="767"/>
                  </a:lnTo>
                  <a:close/>
                  <a:moveTo>
                    <a:pt x="387" y="782"/>
                  </a:moveTo>
                  <a:lnTo>
                    <a:pt x="328" y="834"/>
                  </a:lnTo>
                  <a:lnTo>
                    <a:pt x="315" y="818"/>
                  </a:lnTo>
                  <a:lnTo>
                    <a:pt x="374" y="767"/>
                  </a:lnTo>
                  <a:lnTo>
                    <a:pt x="387" y="782"/>
                  </a:lnTo>
                  <a:close/>
                  <a:moveTo>
                    <a:pt x="314" y="818"/>
                  </a:moveTo>
                  <a:lnTo>
                    <a:pt x="314" y="820"/>
                  </a:lnTo>
                  <a:lnTo>
                    <a:pt x="315" y="818"/>
                  </a:lnTo>
                  <a:lnTo>
                    <a:pt x="321" y="826"/>
                  </a:lnTo>
                  <a:lnTo>
                    <a:pt x="314" y="818"/>
                  </a:lnTo>
                  <a:close/>
                  <a:moveTo>
                    <a:pt x="329" y="834"/>
                  </a:moveTo>
                  <a:lnTo>
                    <a:pt x="273" y="889"/>
                  </a:lnTo>
                  <a:lnTo>
                    <a:pt x="258" y="875"/>
                  </a:lnTo>
                  <a:lnTo>
                    <a:pt x="314" y="818"/>
                  </a:lnTo>
                  <a:lnTo>
                    <a:pt x="329" y="834"/>
                  </a:lnTo>
                  <a:close/>
                  <a:moveTo>
                    <a:pt x="258" y="875"/>
                  </a:moveTo>
                  <a:lnTo>
                    <a:pt x="258" y="874"/>
                  </a:lnTo>
                  <a:lnTo>
                    <a:pt x="258" y="875"/>
                  </a:lnTo>
                  <a:lnTo>
                    <a:pt x="266" y="881"/>
                  </a:lnTo>
                  <a:lnTo>
                    <a:pt x="258" y="875"/>
                  </a:lnTo>
                  <a:close/>
                  <a:moveTo>
                    <a:pt x="274" y="889"/>
                  </a:moveTo>
                  <a:lnTo>
                    <a:pt x="218" y="948"/>
                  </a:lnTo>
                  <a:lnTo>
                    <a:pt x="203" y="934"/>
                  </a:lnTo>
                  <a:lnTo>
                    <a:pt x="258" y="875"/>
                  </a:lnTo>
                  <a:lnTo>
                    <a:pt x="274" y="889"/>
                  </a:lnTo>
                  <a:close/>
                  <a:moveTo>
                    <a:pt x="203" y="934"/>
                  </a:moveTo>
                  <a:lnTo>
                    <a:pt x="203" y="933"/>
                  </a:lnTo>
                  <a:lnTo>
                    <a:pt x="203" y="934"/>
                  </a:lnTo>
                  <a:lnTo>
                    <a:pt x="211" y="940"/>
                  </a:lnTo>
                  <a:lnTo>
                    <a:pt x="203" y="934"/>
                  </a:lnTo>
                  <a:close/>
                  <a:moveTo>
                    <a:pt x="218" y="947"/>
                  </a:moveTo>
                  <a:lnTo>
                    <a:pt x="166" y="1006"/>
                  </a:lnTo>
                  <a:lnTo>
                    <a:pt x="151" y="993"/>
                  </a:lnTo>
                  <a:lnTo>
                    <a:pt x="203" y="934"/>
                  </a:lnTo>
                  <a:lnTo>
                    <a:pt x="218" y="947"/>
                  </a:lnTo>
                  <a:close/>
                  <a:moveTo>
                    <a:pt x="166" y="1006"/>
                  </a:moveTo>
                  <a:lnTo>
                    <a:pt x="165" y="1007"/>
                  </a:lnTo>
                  <a:lnTo>
                    <a:pt x="166" y="1007"/>
                  </a:lnTo>
                  <a:lnTo>
                    <a:pt x="159" y="1000"/>
                  </a:lnTo>
                  <a:lnTo>
                    <a:pt x="166" y="1006"/>
                  </a:lnTo>
                  <a:close/>
                  <a:moveTo>
                    <a:pt x="166" y="1007"/>
                  </a:moveTo>
                  <a:lnTo>
                    <a:pt x="156" y="1017"/>
                  </a:lnTo>
                  <a:lnTo>
                    <a:pt x="140" y="1002"/>
                  </a:lnTo>
                  <a:lnTo>
                    <a:pt x="151" y="992"/>
                  </a:lnTo>
                  <a:lnTo>
                    <a:pt x="166" y="1007"/>
                  </a:lnTo>
                  <a:close/>
                  <a:moveTo>
                    <a:pt x="139" y="1004"/>
                  </a:moveTo>
                  <a:lnTo>
                    <a:pt x="140" y="1004"/>
                  </a:lnTo>
                  <a:lnTo>
                    <a:pt x="140" y="1002"/>
                  </a:lnTo>
                  <a:lnTo>
                    <a:pt x="148" y="1010"/>
                  </a:lnTo>
                  <a:lnTo>
                    <a:pt x="139" y="1004"/>
                  </a:lnTo>
                  <a:close/>
                  <a:moveTo>
                    <a:pt x="157" y="1015"/>
                  </a:moveTo>
                  <a:lnTo>
                    <a:pt x="149" y="1026"/>
                  </a:lnTo>
                  <a:lnTo>
                    <a:pt x="132" y="1014"/>
                  </a:lnTo>
                  <a:lnTo>
                    <a:pt x="139" y="1004"/>
                  </a:lnTo>
                  <a:lnTo>
                    <a:pt x="157" y="1015"/>
                  </a:lnTo>
                  <a:close/>
                  <a:moveTo>
                    <a:pt x="149" y="1026"/>
                  </a:moveTo>
                  <a:lnTo>
                    <a:pt x="149" y="1027"/>
                  </a:lnTo>
                  <a:lnTo>
                    <a:pt x="148" y="1027"/>
                  </a:lnTo>
                  <a:lnTo>
                    <a:pt x="142" y="1021"/>
                  </a:lnTo>
                  <a:lnTo>
                    <a:pt x="149" y="1026"/>
                  </a:lnTo>
                  <a:close/>
                  <a:moveTo>
                    <a:pt x="148" y="1027"/>
                  </a:moveTo>
                  <a:lnTo>
                    <a:pt x="138" y="1038"/>
                  </a:lnTo>
                  <a:lnTo>
                    <a:pt x="123" y="1023"/>
                  </a:lnTo>
                  <a:lnTo>
                    <a:pt x="134" y="1013"/>
                  </a:lnTo>
                  <a:lnTo>
                    <a:pt x="148" y="1027"/>
                  </a:lnTo>
                  <a:close/>
                  <a:moveTo>
                    <a:pt x="122" y="1025"/>
                  </a:moveTo>
                  <a:lnTo>
                    <a:pt x="123" y="1025"/>
                  </a:lnTo>
                  <a:lnTo>
                    <a:pt x="123" y="1023"/>
                  </a:lnTo>
                  <a:lnTo>
                    <a:pt x="131" y="1031"/>
                  </a:lnTo>
                  <a:lnTo>
                    <a:pt x="122" y="1025"/>
                  </a:lnTo>
                  <a:close/>
                  <a:moveTo>
                    <a:pt x="139" y="1036"/>
                  </a:moveTo>
                  <a:lnTo>
                    <a:pt x="132" y="1047"/>
                  </a:lnTo>
                  <a:lnTo>
                    <a:pt x="115" y="1035"/>
                  </a:lnTo>
                  <a:lnTo>
                    <a:pt x="122" y="1025"/>
                  </a:lnTo>
                  <a:lnTo>
                    <a:pt x="139" y="1036"/>
                  </a:lnTo>
                  <a:close/>
                  <a:moveTo>
                    <a:pt x="132" y="1047"/>
                  </a:moveTo>
                  <a:lnTo>
                    <a:pt x="132" y="1048"/>
                  </a:lnTo>
                  <a:lnTo>
                    <a:pt x="131" y="1048"/>
                  </a:lnTo>
                  <a:lnTo>
                    <a:pt x="124" y="1042"/>
                  </a:lnTo>
                  <a:lnTo>
                    <a:pt x="132" y="1047"/>
                  </a:lnTo>
                  <a:close/>
                  <a:moveTo>
                    <a:pt x="131" y="1048"/>
                  </a:moveTo>
                  <a:lnTo>
                    <a:pt x="124" y="1055"/>
                  </a:lnTo>
                  <a:lnTo>
                    <a:pt x="110" y="1040"/>
                  </a:lnTo>
                  <a:lnTo>
                    <a:pt x="117" y="1034"/>
                  </a:lnTo>
                  <a:lnTo>
                    <a:pt x="131" y="1048"/>
                  </a:lnTo>
                  <a:close/>
                  <a:moveTo>
                    <a:pt x="124" y="1055"/>
                  </a:moveTo>
                  <a:lnTo>
                    <a:pt x="114" y="1065"/>
                  </a:lnTo>
                  <a:lnTo>
                    <a:pt x="99" y="1051"/>
                  </a:lnTo>
                  <a:lnTo>
                    <a:pt x="110" y="1040"/>
                  </a:lnTo>
                  <a:lnTo>
                    <a:pt x="124" y="1055"/>
                  </a:lnTo>
                  <a:close/>
                  <a:moveTo>
                    <a:pt x="98" y="1052"/>
                  </a:moveTo>
                  <a:lnTo>
                    <a:pt x="98" y="1052"/>
                  </a:lnTo>
                  <a:lnTo>
                    <a:pt x="99" y="1051"/>
                  </a:lnTo>
                  <a:lnTo>
                    <a:pt x="106" y="1059"/>
                  </a:lnTo>
                  <a:lnTo>
                    <a:pt x="98" y="1052"/>
                  </a:lnTo>
                  <a:close/>
                  <a:moveTo>
                    <a:pt x="115" y="1064"/>
                  </a:moveTo>
                  <a:lnTo>
                    <a:pt x="109" y="1074"/>
                  </a:lnTo>
                  <a:lnTo>
                    <a:pt x="92" y="1063"/>
                  </a:lnTo>
                  <a:lnTo>
                    <a:pt x="98" y="1052"/>
                  </a:lnTo>
                  <a:lnTo>
                    <a:pt x="115" y="1064"/>
                  </a:lnTo>
                  <a:close/>
                  <a:moveTo>
                    <a:pt x="109" y="1074"/>
                  </a:moveTo>
                  <a:lnTo>
                    <a:pt x="107" y="1076"/>
                  </a:lnTo>
                  <a:lnTo>
                    <a:pt x="99" y="1069"/>
                  </a:lnTo>
                  <a:lnTo>
                    <a:pt x="109" y="1074"/>
                  </a:lnTo>
                  <a:close/>
                  <a:moveTo>
                    <a:pt x="107" y="1076"/>
                  </a:moveTo>
                  <a:lnTo>
                    <a:pt x="97" y="1086"/>
                  </a:lnTo>
                  <a:lnTo>
                    <a:pt x="82" y="1072"/>
                  </a:lnTo>
                  <a:lnTo>
                    <a:pt x="93" y="1061"/>
                  </a:lnTo>
                  <a:lnTo>
                    <a:pt x="107" y="1076"/>
                  </a:lnTo>
                  <a:close/>
                  <a:moveTo>
                    <a:pt x="97" y="1086"/>
                  </a:moveTo>
                  <a:lnTo>
                    <a:pt x="97" y="1086"/>
                  </a:lnTo>
                  <a:lnTo>
                    <a:pt x="89" y="1080"/>
                  </a:lnTo>
                  <a:lnTo>
                    <a:pt x="97" y="1086"/>
                  </a:lnTo>
                  <a:close/>
                  <a:moveTo>
                    <a:pt x="97" y="1086"/>
                  </a:moveTo>
                  <a:lnTo>
                    <a:pt x="89" y="1094"/>
                  </a:lnTo>
                  <a:lnTo>
                    <a:pt x="75" y="1078"/>
                  </a:lnTo>
                  <a:lnTo>
                    <a:pt x="82" y="1072"/>
                  </a:lnTo>
                  <a:lnTo>
                    <a:pt x="97" y="1086"/>
                  </a:lnTo>
                  <a:close/>
                  <a:moveTo>
                    <a:pt x="73" y="1081"/>
                  </a:moveTo>
                  <a:lnTo>
                    <a:pt x="75" y="1080"/>
                  </a:lnTo>
                  <a:lnTo>
                    <a:pt x="75" y="1078"/>
                  </a:lnTo>
                  <a:lnTo>
                    <a:pt x="82" y="1086"/>
                  </a:lnTo>
                  <a:lnTo>
                    <a:pt x="73" y="1081"/>
                  </a:lnTo>
                  <a:close/>
                  <a:moveTo>
                    <a:pt x="90" y="1092"/>
                  </a:moveTo>
                  <a:lnTo>
                    <a:pt x="84" y="1102"/>
                  </a:lnTo>
                  <a:lnTo>
                    <a:pt x="67" y="1090"/>
                  </a:lnTo>
                  <a:lnTo>
                    <a:pt x="73" y="1081"/>
                  </a:lnTo>
                  <a:lnTo>
                    <a:pt x="90" y="1092"/>
                  </a:lnTo>
                  <a:close/>
                  <a:moveTo>
                    <a:pt x="84" y="1102"/>
                  </a:moveTo>
                  <a:lnTo>
                    <a:pt x="81" y="1107"/>
                  </a:lnTo>
                  <a:lnTo>
                    <a:pt x="76" y="1107"/>
                  </a:lnTo>
                  <a:lnTo>
                    <a:pt x="76" y="1097"/>
                  </a:lnTo>
                  <a:lnTo>
                    <a:pt x="84" y="1102"/>
                  </a:lnTo>
                  <a:close/>
                  <a:moveTo>
                    <a:pt x="76" y="1107"/>
                  </a:moveTo>
                  <a:lnTo>
                    <a:pt x="72" y="1107"/>
                  </a:lnTo>
                  <a:lnTo>
                    <a:pt x="72" y="1086"/>
                  </a:lnTo>
                  <a:lnTo>
                    <a:pt x="76" y="1086"/>
                  </a:lnTo>
                  <a:lnTo>
                    <a:pt x="76" y="1107"/>
                  </a:lnTo>
                  <a:close/>
                  <a:moveTo>
                    <a:pt x="72" y="1107"/>
                  </a:moveTo>
                  <a:lnTo>
                    <a:pt x="61" y="1107"/>
                  </a:lnTo>
                  <a:lnTo>
                    <a:pt x="61" y="1097"/>
                  </a:lnTo>
                  <a:lnTo>
                    <a:pt x="72" y="1097"/>
                  </a:lnTo>
                  <a:lnTo>
                    <a:pt x="72" y="1107"/>
                  </a:lnTo>
                  <a:close/>
                  <a:moveTo>
                    <a:pt x="61" y="1097"/>
                  </a:moveTo>
                  <a:lnTo>
                    <a:pt x="61" y="1093"/>
                  </a:lnTo>
                  <a:lnTo>
                    <a:pt x="82" y="1093"/>
                  </a:lnTo>
                  <a:lnTo>
                    <a:pt x="82" y="1097"/>
                  </a:lnTo>
                  <a:lnTo>
                    <a:pt x="61" y="1097"/>
                  </a:lnTo>
                  <a:close/>
                  <a:moveTo>
                    <a:pt x="80" y="1086"/>
                  </a:moveTo>
                  <a:lnTo>
                    <a:pt x="82" y="1089"/>
                  </a:lnTo>
                  <a:lnTo>
                    <a:pt x="82" y="1093"/>
                  </a:lnTo>
                  <a:lnTo>
                    <a:pt x="72" y="1093"/>
                  </a:lnTo>
                  <a:lnTo>
                    <a:pt x="80" y="1086"/>
                  </a:lnTo>
                  <a:close/>
                  <a:moveTo>
                    <a:pt x="64" y="1101"/>
                  </a:moveTo>
                  <a:lnTo>
                    <a:pt x="61" y="1097"/>
                  </a:lnTo>
                  <a:lnTo>
                    <a:pt x="76" y="1082"/>
                  </a:lnTo>
                  <a:lnTo>
                    <a:pt x="80" y="1086"/>
                  </a:lnTo>
                  <a:lnTo>
                    <a:pt x="64" y="1101"/>
                  </a:lnTo>
                  <a:close/>
                  <a:moveTo>
                    <a:pt x="61" y="1097"/>
                  </a:moveTo>
                  <a:lnTo>
                    <a:pt x="57" y="1094"/>
                  </a:lnTo>
                  <a:lnTo>
                    <a:pt x="57" y="1090"/>
                  </a:lnTo>
                  <a:lnTo>
                    <a:pt x="68" y="1090"/>
                  </a:lnTo>
                  <a:lnTo>
                    <a:pt x="61" y="1097"/>
                  </a:lnTo>
                  <a:close/>
                  <a:moveTo>
                    <a:pt x="57" y="1090"/>
                  </a:moveTo>
                  <a:lnTo>
                    <a:pt x="57" y="1086"/>
                  </a:lnTo>
                  <a:lnTo>
                    <a:pt x="78" y="1086"/>
                  </a:lnTo>
                  <a:lnTo>
                    <a:pt x="78" y="1090"/>
                  </a:lnTo>
                  <a:lnTo>
                    <a:pt x="57" y="1090"/>
                  </a:lnTo>
                  <a:close/>
                  <a:moveTo>
                    <a:pt x="76" y="1078"/>
                  </a:moveTo>
                  <a:lnTo>
                    <a:pt x="78" y="1082"/>
                  </a:lnTo>
                  <a:lnTo>
                    <a:pt x="78" y="1086"/>
                  </a:lnTo>
                  <a:lnTo>
                    <a:pt x="68" y="1086"/>
                  </a:lnTo>
                  <a:lnTo>
                    <a:pt x="76" y="1078"/>
                  </a:lnTo>
                  <a:close/>
                  <a:moveTo>
                    <a:pt x="61" y="1094"/>
                  </a:moveTo>
                  <a:lnTo>
                    <a:pt x="57" y="1090"/>
                  </a:lnTo>
                  <a:lnTo>
                    <a:pt x="72" y="1076"/>
                  </a:lnTo>
                  <a:lnTo>
                    <a:pt x="76" y="1078"/>
                  </a:lnTo>
                  <a:lnTo>
                    <a:pt x="61" y="1094"/>
                  </a:lnTo>
                  <a:close/>
                  <a:moveTo>
                    <a:pt x="57" y="1090"/>
                  </a:moveTo>
                  <a:lnTo>
                    <a:pt x="55" y="1088"/>
                  </a:lnTo>
                  <a:lnTo>
                    <a:pt x="55" y="1084"/>
                  </a:lnTo>
                  <a:lnTo>
                    <a:pt x="65" y="1082"/>
                  </a:lnTo>
                  <a:lnTo>
                    <a:pt x="57" y="1090"/>
                  </a:lnTo>
                  <a:close/>
                  <a:moveTo>
                    <a:pt x="55" y="1084"/>
                  </a:moveTo>
                  <a:lnTo>
                    <a:pt x="40" y="980"/>
                  </a:lnTo>
                  <a:lnTo>
                    <a:pt x="61" y="977"/>
                  </a:lnTo>
                  <a:lnTo>
                    <a:pt x="76" y="1081"/>
                  </a:lnTo>
                  <a:lnTo>
                    <a:pt x="55" y="1084"/>
                  </a:lnTo>
                  <a:close/>
                  <a:moveTo>
                    <a:pt x="40" y="980"/>
                  </a:moveTo>
                  <a:lnTo>
                    <a:pt x="40" y="980"/>
                  </a:lnTo>
                  <a:lnTo>
                    <a:pt x="51" y="979"/>
                  </a:lnTo>
                  <a:lnTo>
                    <a:pt x="40" y="980"/>
                  </a:lnTo>
                  <a:close/>
                  <a:moveTo>
                    <a:pt x="40" y="980"/>
                  </a:moveTo>
                  <a:lnTo>
                    <a:pt x="30" y="876"/>
                  </a:lnTo>
                  <a:lnTo>
                    <a:pt x="51" y="874"/>
                  </a:lnTo>
                  <a:lnTo>
                    <a:pt x="61" y="977"/>
                  </a:lnTo>
                  <a:lnTo>
                    <a:pt x="40" y="980"/>
                  </a:lnTo>
                  <a:close/>
                  <a:moveTo>
                    <a:pt x="30" y="876"/>
                  </a:moveTo>
                  <a:lnTo>
                    <a:pt x="19" y="772"/>
                  </a:lnTo>
                  <a:lnTo>
                    <a:pt x="40" y="770"/>
                  </a:lnTo>
                  <a:lnTo>
                    <a:pt x="51" y="874"/>
                  </a:lnTo>
                  <a:lnTo>
                    <a:pt x="30" y="876"/>
                  </a:lnTo>
                  <a:close/>
                  <a:moveTo>
                    <a:pt x="19" y="772"/>
                  </a:moveTo>
                  <a:lnTo>
                    <a:pt x="10" y="667"/>
                  </a:lnTo>
                  <a:lnTo>
                    <a:pt x="30" y="666"/>
                  </a:lnTo>
                  <a:lnTo>
                    <a:pt x="40" y="770"/>
                  </a:lnTo>
                  <a:lnTo>
                    <a:pt x="19" y="772"/>
                  </a:lnTo>
                  <a:close/>
                  <a:moveTo>
                    <a:pt x="10" y="667"/>
                  </a:moveTo>
                  <a:lnTo>
                    <a:pt x="9" y="667"/>
                  </a:lnTo>
                  <a:lnTo>
                    <a:pt x="19" y="667"/>
                  </a:lnTo>
                  <a:lnTo>
                    <a:pt x="10" y="667"/>
                  </a:lnTo>
                  <a:close/>
                  <a:moveTo>
                    <a:pt x="9" y="667"/>
                  </a:moveTo>
                  <a:lnTo>
                    <a:pt x="6" y="560"/>
                  </a:lnTo>
                  <a:lnTo>
                    <a:pt x="27" y="560"/>
                  </a:lnTo>
                  <a:lnTo>
                    <a:pt x="30" y="666"/>
                  </a:lnTo>
                  <a:lnTo>
                    <a:pt x="9" y="667"/>
                  </a:lnTo>
                  <a:close/>
                  <a:moveTo>
                    <a:pt x="6" y="560"/>
                  </a:moveTo>
                  <a:lnTo>
                    <a:pt x="2" y="456"/>
                  </a:lnTo>
                  <a:lnTo>
                    <a:pt x="23" y="455"/>
                  </a:lnTo>
                  <a:lnTo>
                    <a:pt x="27" y="560"/>
                  </a:lnTo>
                  <a:lnTo>
                    <a:pt x="6" y="560"/>
                  </a:lnTo>
                  <a:close/>
                  <a:moveTo>
                    <a:pt x="2" y="456"/>
                  </a:moveTo>
                  <a:lnTo>
                    <a:pt x="0" y="352"/>
                  </a:lnTo>
                  <a:lnTo>
                    <a:pt x="19" y="351"/>
                  </a:lnTo>
                  <a:lnTo>
                    <a:pt x="23" y="455"/>
                  </a:lnTo>
                  <a:lnTo>
                    <a:pt x="2" y="456"/>
                  </a:lnTo>
                  <a:close/>
                  <a:moveTo>
                    <a:pt x="0" y="352"/>
                  </a:moveTo>
                  <a:lnTo>
                    <a:pt x="0" y="352"/>
                  </a:lnTo>
                  <a:lnTo>
                    <a:pt x="9" y="352"/>
                  </a:lnTo>
                  <a:lnTo>
                    <a:pt x="0" y="352"/>
                  </a:lnTo>
                  <a:close/>
                  <a:moveTo>
                    <a:pt x="0" y="352"/>
                  </a:moveTo>
                  <a:lnTo>
                    <a:pt x="0" y="244"/>
                  </a:lnTo>
                  <a:lnTo>
                    <a:pt x="19" y="244"/>
                  </a:lnTo>
                  <a:lnTo>
                    <a:pt x="19" y="352"/>
                  </a:lnTo>
                  <a:lnTo>
                    <a:pt x="0" y="352"/>
                  </a:lnTo>
                  <a:close/>
                  <a:moveTo>
                    <a:pt x="0" y="244"/>
                  </a:moveTo>
                  <a:lnTo>
                    <a:pt x="0" y="243"/>
                  </a:lnTo>
                  <a:lnTo>
                    <a:pt x="9" y="244"/>
                  </a:lnTo>
                  <a:lnTo>
                    <a:pt x="0" y="244"/>
                  </a:lnTo>
                  <a:close/>
                  <a:moveTo>
                    <a:pt x="0" y="243"/>
                  </a:moveTo>
                  <a:lnTo>
                    <a:pt x="2" y="139"/>
                  </a:lnTo>
                  <a:lnTo>
                    <a:pt x="23" y="141"/>
                  </a:lnTo>
                  <a:lnTo>
                    <a:pt x="19" y="244"/>
                  </a:lnTo>
                  <a:lnTo>
                    <a:pt x="0" y="243"/>
                  </a:lnTo>
                  <a:close/>
                  <a:moveTo>
                    <a:pt x="2" y="139"/>
                  </a:moveTo>
                  <a:lnTo>
                    <a:pt x="6" y="33"/>
                  </a:lnTo>
                  <a:lnTo>
                    <a:pt x="27" y="33"/>
                  </a:lnTo>
                  <a:lnTo>
                    <a:pt x="23" y="141"/>
                  </a:lnTo>
                  <a:lnTo>
                    <a:pt x="2" y="139"/>
                  </a:lnTo>
                  <a:close/>
                  <a:moveTo>
                    <a:pt x="6" y="33"/>
                  </a:moveTo>
                  <a:lnTo>
                    <a:pt x="8" y="0"/>
                  </a:lnTo>
                  <a:lnTo>
                    <a:pt x="25" y="26"/>
                  </a:lnTo>
                  <a:lnTo>
                    <a:pt x="17" y="33"/>
                  </a:lnTo>
                  <a:lnTo>
                    <a:pt x="6" y="33"/>
                  </a:lnTo>
                  <a:close/>
                  <a:moveTo>
                    <a:pt x="25" y="26"/>
                  </a:moveTo>
                  <a:lnTo>
                    <a:pt x="39" y="47"/>
                  </a:lnTo>
                  <a:lnTo>
                    <a:pt x="22" y="59"/>
                  </a:lnTo>
                  <a:lnTo>
                    <a:pt x="8" y="38"/>
                  </a:lnTo>
                  <a:lnTo>
                    <a:pt x="25" y="26"/>
                  </a:lnTo>
                  <a:close/>
                  <a:moveTo>
                    <a:pt x="23" y="61"/>
                  </a:moveTo>
                  <a:lnTo>
                    <a:pt x="22" y="61"/>
                  </a:lnTo>
                  <a:lnTo>
                    <a:pt x="22" y="59"/>
                  </a:lnTo>
                  <a:lnTo>
                    <a:pt x="30" y="54"/>
                  </a:lnTo>
                  <a:lnTo>
                    <a:pt x="23" y="61"/>
                  </a:lnTo>
                  <a:close/>
                  <a:moveTo>
                    <a:pt x="38" y="46"/>
                  </a:moveTo>
                  <a:lnTo>
                    <a:pt x="55" y="63"/>
                  </a:lnTo>
                  <a:lnTo>
                    <a:pt x="40" y="78"/>
                  </a:lnTo>
                  <a:lnTo>
                    <a:pt x="23" y="61"/>
                  </a:lnTo>
                  <a:lnTo>
                    <a:pt x="38" y="46"/>
                  </a:lnTo>
                  <a:close/>
                  <a:moveTo>
                    <a:pt x="55" y="63"/>
                  </a:moveTo>
                  <a:lnTo>
                    <a:pt x="55" y="64"/>
                  </a:lnTo>
                  <a:lnTo>
                    <a:pt x="56" y="64"/>
                  </a:lnTo>
                  <a:lnTo>
                    <a:pt x="48" y="71"/>
                  </a:lnTo>
                  <a:lnTo>
                    <a:pt x="55" y="63"/>
                  </a:lnTo>
                  <a:close/>
                  <a:moveTo>
                    <a:pt x="56" y="64"/>
                  </a:moveTo>
                  <a:lnTo>
                    <a:pt x="69" y="82"/>
                  </a:lnTo>
                  <a:lnTo>
                    <a:pt x="54" y="95"/>
                  </a:lnTo>
                  <a:lnTo>
                    <a:pt x="39" y="78"/>
                  </a:lnTo>
                  <a:lnTo>
                    <a:pt x="56" y="64"/>
                  </a:lnTo>
                  <a:close/>
                  <a:moveTo>
                    <a:pt x="69" y="82"/>
                  </a:moveTo>
                  <a:lnTo>
                    <a:pt x="69" y="82"/>
                  </a:lnTo>
                  <a:lnTo>
                    <a:pt x="71" y="83"/>
                  </a:lnTo>
                  <a:lnTo>
                    <a:pt x="61" y="88"/>
                  </a:lnTo>
                  <a:lnTo>
                    <a:pt x="69" y="82"/>
                  </a:lnTo>
                  <a:close/>
                  <a:moveTo>
                    <a:pt x="71" y="83"/>
                  </a:moveTo>
                  <a:lnTo>
                    <a:pt x="84" y="103"/>
                  </a:lnTo>
                  <a:lnTo>
                    <a:pt x="67" y="114"/>
                  </a:lnTo>
                  <a:lnTo>
                    <a:pt x="52" y="93"/>
                  </a:lnTo>
                  <a:lnTo>
                    <a:pt x="71" y="83"/>
                  </a:lnTo>
                  <a:close/>
                  <a:moveTo>
                    <a:pt x="67" y="116"/>
                  </a:moveTo>
                  <a:lnTo>
                    <a:pt x="67" y="116"/>
                  </a:lnTo>
                  <a:lnTo>
                    <a:pt x="67" y="114"/>
                  </a:lnTo>
                  <a:lnTo>
                    <a:pt x="76" y="109"/>
                  </a:lnTo>
                  <a:lnTo>
                    <a:pt x="67" y="116"/>
                  </a:lnTo>
                  <a:close/>
                  <a:moveTo>
                    <a:pt x="84" y="103"/>
                  </a:moveTo>
                  <a:lnTo>
                    <a:pt x="97" y="120"/>
                  </a:lnTo>
                  <a:lnTo>
                    <a:pt x="81" y="133"/>
                  </a:lnTo>
                  <a:lnTo>
                    <a:pt x="67" y="116"/>
                  </a:lnTo>
                  <a:lnTo>
                    <a:pt x="84" y="103"/>
                  </a:lnTo>
                  <a:close/>
                  <a:moveTo>
                    <a:pt x="97" y="120"/>
                  </a:moveTo>
                  <a:lnTo>
                    <a:pt x="111" y="137"/>
                  </a:lnTo>
                  <a:lnTo>
                    <a:pt x="96" y="150"/>
                  </a:lnTo>
                  <a:lnTo>
                    <a:pt x="81" y="133"/>
                  </a:lnTo>
                  <a:lnTo>
                    <a:pt x="97" y="120"/>
                  </a:lnTo>
                  <a:close/>
                  <a:moveTo>
                    <a:pt x="111" y="137"/>
                  </a:moveTo>
                  <a:lnTo>
                    <a:pt x="124" y="154"/>
                  </a:lnTo>
                  <a:lnTo>
                    <a:pt x="109" y="167"/>
                  </a:lnTo>
                  <a:lnTo>
                    <a:pt x="96" y="150"/>
                  </a:lnTo>
                  <a:lnTo>
                    <a:pt x="111" y="137"/>
                  </a:lnTo>
                  <a:close/>
                  <a:moveTo>
                    <a:pt x="124" y="154"/>
                  </a:moveTo>
                  <a:lnTo>
                    <a:pt x="124" y="154"/>
                  </a:lnTo>
                  <a:lnTo>
                    <a:pt x="126" y="155"/>
                  </a:lnTo>
                  <a:lnTo>
                    <a:pt x="117" y="160"/>
                  </a:lnTo>
                  <a:lnTo>
                    <a:pt x="124" y="154"/>
                  </a:lnTo>
                  <a:close/>
                  <a:moveTo>
                    <a:pt x="126" y="155"/>
                  </a:moveTo>
                  <a:lnTo>
                    <a:pt x="139" y="176"/>
                  </a:lnTo>
                  <a:lnTo>
                    <a:pt x="122" y="188"/>
                  </a:lnTo>
                  <a:lnTo>
                    <a:pt x="109" y="167"/>
                  </a:lnTo>
                  <a:lnTo>
                    <a:pt x="126" y="155"/>
                  </a:lnTo>
                  <a:close/>
                  <a:moveTo>
                    <a:pt x="123" y="189"/>
                  </a:moveTo>
                  <a:lnTo>
                    <a:pt x="123" y="188"/>
                  </a:lnTo>
                  <a:lnTo>
                    <a:pt x="122" y="188"/>
                  </a:lnTo>
                  <a:lnTo>
                    <a:pt x="131" y="181"/>
                  </a:lnTo>
                  <a:lnTo>
                    <a:pt x="123" y="189"/>
                  </a:lnTo>
                  <a:close/>
                  <a:moveTo>
                    <a:pt x="138" y="175"/>
                  </a:moveTo>
                  <a:lnTo>
                    <a:pt x="156" y="192"/>
                  </a:lnTo>
                  <a:lnTo>
                    <a:pt x="140" y="206"/>
                  </a:lnTo>
                  <a:lnTo>
                    <a:pt x="123" y="189"/>
                  </a:lnTo>
                  <a:lnTo>
                    <a:pt x="138" y="175"/>
                  </a:lnTo>
                  <a:close/>
                  <a:moveTo>
                    <a:pt x="142" y="208"/>
                  </a:moveTo>
                  <a:lnTo>
                    <a:pt x="142" y="206"/>
                  </a:lnTo>
                  <a:lnTo>
                    <a:pt x="140" y="206"/>
                  </a:lnTo>
                  <a:lnTo>
                    <a:pt x="148" y="198"/>
                  </a:lnTo>
                  <a:lnTo>
                    <a:pt x="142" y="208"/>
                  </a:lnTo>
                  <a:close/>
                  <a:moveTo>
                    <a:pt x="155" y="191"/>
                  </a:moveTo>
                  <a:lnTo>
                    <a:pt x="172" y="205"/>
                  </a:lnTo>
                  <a:lnTo>
                    <a:pt x="159" y="221"/>
                  </a:lnTo>
                  <a:lnTo>
                    <a:pt x="142" y="208"/>
                  </a:lnTo>
                  <a:lnTo>
                    <a:pt x="155" y="191"/>
                  </a:lnTo>
                  <a:close/>
                </a:path>
              </a:pathLst>
            </a:custGeom>
            <a:solidFill>
              <a:srgbClr val="1315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R"/>
            </a:p>
          </p:txBody>
        </p:sp>
        <p:sp>
          <p:nvSpPr>
            <p:cNvPr id="191567" name="Freeform 84"/>
            <p:cNvSpPr>
              <a:spLocks noEditPoints="1"/>
            </p:cNvSpPr>
            <p:nvPr/>
          </p:nvSpPr>
          <p:spPr bwMode="auto">
            <a:xfrm>
              <a:off x="2732" y="2285"/>
              <a:ext cx="894" cy="589"/>
            </a:xfrm>
            <a:custGeom>
              <a:avLst/>
              <a:gdLst>
                <a:gd name="T0" fmla="*/ 43 w 3576"/>
                <a:gd name="T1" fmla="*/ 569 h 2355"/>
                <a:gd name="T2" fmla="*/ 38 w 3576"/>
                <a:gd name="T3" fmla="*/ 564 h 2355"/>
                <a:gd name="T4" fmla="*/ 25 w 3576"/>
                <a:gd name="T5" fmla="*/ 558 h 2355"/>
                <a:gd name="T6" fmla="*/ 16 w 3576"/>
                <a:gd name="T7" fmla="*/ 549 h 2355"/>
                <a:gd name="T8" fmla="*/ 11 w 3576"/>
                <a:gd name="T9" fmla="*/ 543 h 2355"/>
                <a:gd name="T10" fmla="*/ 2 w 3576"/>
                <a:gd name="T11" fmla="*/ 533 h 2355"/>
                <a:gd name="T12" fmla="*/ 4 w 3576"/>
                <a:gd name="T13" fmla="*/ 531 h 2355"/>
                <a:gd name="T14" fmla="*/ 1 w 3576"/>
                <a:gd name="T15" fmla="*/ 517 h 2355"/>
                <a:gd name="T16" fmla="*/ 9 w 3576"/>
                <a:gd name="T17" fmla="*/ 490 h 2355"/>
                <a:gd name="T18" fmla="*/ 5 w 3576"/>
                <a:gd name="T19" fmla="*/ 475 h 2355"/>
                <a:gd name="T20" fmla="*/ 11 w 3576"/>
                <a:gd name="T21" fmla="*/ 435 h 2355"/>
                <a:gd name="T22" fmla="*/ 15 w 3576"/>
                <a:gd name="T23" fmla="*/ 422 h 2355"/>
                <a:gd name="T24" fmla="*/ 21 w 3576"/>
                <a:gd name="T25" fmla="*/ 392 h 2355"/>
                <a:gd name="T26" fmla="*/ 40 w 3576"/>
                <a:gd name="T27" fmla="*/ 408 h 2355"/>
                <a:gd name="T28" fmla="*/ 53 w 3576"/>
                <a:gd name="T29" fmla="*/ 409 h 2355"/>
                <a:gd name="T30" fmla="*/ 84 w 3576"/>
                <a:gd name="T31" fmla="*/ 427 h 2355"/>
                <a:gd name="T32" fmla="*/ 93 w 3576"/>
                <a:gd name="T33" fmla="*/ 436 h 2355"/>
                <a:gd name="T34" fmla="*/ 114 w 3576"/>
                <a:gd name="T35" fmla="*/ 448 h 2355"/>
                <a:gd name="T36" fmla="*/ 144 w 3576"/>
                <a:gd name="T37" fmla="*/ 466 h 2355"/>
                <a:gd name="T38" fmla="*/ 166 w 3576"/>
                <a:gd name="T39" fmla="*/ 472 h 2355"/>
                <a:gd name="T40" fmla="*/ 212 w 3576"/>
                <a:gd name="T41" fmla="*/ 478 h 2355"/>
                <a:gd name="T42" fmla="*/ 235 w 3576"/>
                <a:gd name="T43" fmla="*/ 473 h 2355"/>
                <a:gd name="T44" fmla="*/ 327 w 3576"/>
                <a:gd name="T45" fmla="*/ 477 h 2355"/>
                <a:gd name="T46" fmla="*/ 359 w 3576"/>
                <a:gd name="T47" fmla="*/ 476 h 2355"/>
                <a:gd name="T48" fmla="*/ 378 w 3576"/>
                <a:gd name="T49" fmla="*/ 473 h 2355"/>
                <a:gd name="T50" fmla="*/ 388 w 3576"/>
                <a:gd name="T51" fmla="*/ 473 h 2355"/>
                <a:gd name="T52" fmla="*/ 415 w 3576"/>
                <a:gd name="T53" fmla="*/ 462 h 2355"/>
                <a:gd name="T54" fmla="*/ 425 w 3576"/>
                <a:gd name="T55" fmla="*/ 466 h 2355"/>
                <a:gd name="T56" fmla="*/ 457 w 3576"/>
                <a:gd name="T57" fmla="*/ 460 h 2355"/>
                <a:gd name="T58" fmla="*/ 483 w 3576"/>
                <a:gd name="T59" fmla="*/ 452 h 2355"/>
                <a:gd name="T60" fmla="*/ 493 w 3576"/>
                <a:gd name="T61" fmla="*/ 442 h 2355"/>
                <a:gd name="T62" fmla="*/ 527 w 3576"/>
                <a:gd name="T63" fmla="*/ 426 h 2355"/>
                <a:gd name="T64" fmla="*/ 541 w 3576"/>
                <a:gd name="T65" fmla="*/ 422 h 2355"/>
                <a:gd name="T66" fmla="*/ 565 w 3576"/>
                <a:gd name="T67" fmla="*/ 413 h 2355"/>
                <a:gd name="T68" fmla="*/ 589 w 3576"/>
                <a:gd name="T69" fmla="*/ 405 h 2355"/>
                <a:gd name="T70" fmla="*/ 600 w 3576"/>
                <a:gd name="T71" fmla="*/ 396 h 2355"/>
                <a:gd name="T72" fmla="*/ 625 w 3576"/>
                <a:gd name="T73" fmla="*/ 392 h 2355"/>
                <a:gd name="T74" fmla="*/ 639 w 3576"/>
                <a:gd name="T75" fmla="*/ 395 h 2355"/>
                <a:gd name="T76" fmla="*/ 664 w 3576"/>
                <a:gd name="T77" fmla="*/ 386 h 2355"/>
                <a:gd name="T78" fmla="*/ 703 w 3576"/>
                <a:gd name="T79" fmla="*/ 381 h 2355"/>
                <a:gd name="T80" fmla="*/ 715 w 3576"/>
                <a:gd name="T81" fmla="*/ 377 h 2355"/>
                <a:gd name="T82" fmla="*/ 738 w 3576"/>
                <a:gd name="T83" fmla="*/ 367 h 2355"/>
                <a:gd name="T84" fmla="*/ 749 w 3576"/>
                <a:gd name="T85" fmla="*/ 361 h 2355"/>
                <a:gd name="T86" fmla="*/ 768 w 3576"/>
                <a:gd name="T87" fmla="*/ 344 h 2355"/>
                <a:gd name="T88" fmla="*/ 802 w 3576"/>
                <a:gd name="T89" fmla="*/ 327 h 2355"/>
                <a:gd name="T90" fmla="*/ 804 w 3576"/>
                <a:gd name="T91" fmla="*/ 319 h 2355"/>
                <a:gd name="T92" fmla="*/ 823 w 3576"/>
                <a:gd name="T93" fmla="*/ 304 h 2355"/>
                <a:gd name="T94" fmla="*/ 830 w 3576"/>
                <a:gd name="T95" fmla="*/ 300 h 2355"/>
                <a:gd name="T96" fmla="*/ 848 w 3576"/>
                <a:gd name="T97" fmla="*/ 283 h 2355"/>
                <a:gd name="T98" fmla="*/ 854 w 3576"/>
                <a:gd name="T99" fmla="*/ 271 h 2355"/>
                <a:gd name="T100" fmla="*/ 861 w 3576"/>
                <a:gd name="T101" fmla="*/ 252 h 2355"/>
                <a:gd name="T102" fmla="*/ 870 w 3576"/>
                <a:gd name="T103" fmla="*/ 226 h 2355"/>
                <a:gd name="T104" fmla="*/ 868 w 3576"/>
                <a:gd name="T105" fmla="*/ 214 h 2355"/>
                <a:gd name="T106" fmla="*/ 876 w 3576"/>
                <a:gd name="T107" fmla="*/ 190 h 2355"/>
                <a:gd name="T108" fmla="*/ 880 w 3576"/>
                <a:gd name="T109" fmla="*/ 184 h 2355"/>
                <a:gd name="T110" fmla="*/ 889 w 3576"/>
                <a:gd name="T111" fmla="*/ 166 h 2355"/>
                <a:gd name="T112" fmla="*/ 892 w 3576"/>
                <a:gd name="T113" fmla="*/ 131 h 2355"/>
                <a:gd name="T114" fmla="*/ 887 w 3576"/>
                <a:gd name="T115" fmla="*/ 114 h 2355"/>
                <a:gd name="T116" fmla="*/ 889 w 3576"/>
                <a:gd name="T117" fmla="*/ 51 h 2355"/>
                <a:gd name="T118" fmla="*/ 893 w 3576"/>
                <a:gd name="T119" fmla="*/ 34 h 2355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3576"/>
                <a:gd name="T181" fmla="*/ 0 h 2355"/>
                <a:gd name="T182" fmla="*/ 3576 w 3576"/>
                <a:gd name="T183" fmla="*/ 2355 h 2355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3576" h="2355">
                  <a:moveTo>
                    <a:pt x="194" y="2327"/>
                  </a:moveTo>
                  <a:lnTo>
                    <a:pt x="173" y="2310"/>
                  </a:lnTo>
                  <a:lnTo>
                    <a:pt x="186" y="2294"/>
                  </a:lnTo>
                  <a:lnTo>
                    <a:pt x="207" y="2311"/>
                  </a:lnTo>
                  <a:lnTo>
                    <a:pt x="194" y="2327"/>
                  </a:lnTo>
                  <a:close/>
                  <a:moveTo>
                    <a:pt x="173" y="2310"/>
                  </a:moveTo>
                  <a:lnTo>
                    <a:pt x="173" y="2309"/>
                  </a:lnTo>
                  <a:lnTo>
                    <a:pt x="172" y="2309"/>
                  </a:lnTo>
                  <a:lnTo>
                    <a:pt x="180" y="2302"/>
                  </a:lnTo>
                  <a:lnTo>
                    <a:pt x="173" y="2310"/>
                  </a:lnTo>
                  <a:close/>
                  <a:moveTo>
                    <a:pt x="172" y="2309"/>
                  </a:moveTo>
                  <a:lnTo>
                    <a:pt x="155" y="2288"/>
                  </a:lnTo>
                  <a:lnTo>
                    <a:pt x="171" y="2274"/>
                  </a:lnTo>
                  <a:lnTo>
                    <a:pt x="188" y="2295"/>
                  </a:lnTo>
                  <a:lnTo>
                    <a:pt x="172" y="2309"/>
                  </a:lnTo>
                  <a:close/>
                  <a:moveTo>
                    <a:pt x="171" y="2273"/>
                  </a:moveTo>
                  <a:lnTo>
                    <a:pt x="171" y="2274"/>
                  </a:lnTo>
                  <a:lnTo>
                    <a:pt x="163" y="2281"/>
                  </a:lnTo>
                  <a:lnTo>
                    <a:pt x="171" y="2273"/>
                  </a:lnTo>
                  <a:close/>
                  <a:moveTo>
                    <a:pt x="156" y="2289"/>
                  </a:moveTo>
                  <a:lnTo>
                    <a:pt x="138" y="2270"/>
                  </a:lnTo>
                  <a:lnTo>
                    <a:pt x="153" y="2256"/>
                  </a:lnTo>
                  <a:lnTo>
                    <a:pt x="171" y="2273"/>
                  </a:lnTo>
                  <a:lnTo>
                    <a:pt x="156" y="2289"/>
                  </a:lnTo>
                  <a:close/>
                  <a:moveTo>
                    <a:pt x="138" y="2270"/>
                  </a:moveTo>
                  <a:lnTo>
                    <a:pt x="222" y="2355"/>
                  </a:lnTo>
                  <a:lnTo>
                    <a:pt x="138" y="2270"/>
                  </a:lnTo>
                  <a:lnTo>
                    <a:pt x="146" y="2264"/>
                  </a:lnTo>
                  <a:lnTo>
                    <a:pt x="138" y="2270"/>
                  </a:lnTo>
                  <a:close/>
                  <a:moveTo>
                    <a:pt x="138" y="2270"/>
                  </a:moveTo>
                  <a:lnTo>
                    <a:pt x="118" y="2249"/>
                  </a:lnTo>
                  <a:lnTo>
                    <a:pt x="132" y="2235"/>
                  </a:lnTo>
                  <a:lnTo>
                    <a:pt x="153" y="2256"/>
                  </a:lnTo>
                  <a:lnTo>
                    <a:pt x="138" y="2270"/>
                  </a:lnTo>
                  <a:close/>
                  <a:moveTo>
                    <a:pt x="132" y="2235"/>
                  </a:moveTo>
                  <a:lnTo>
                    <a:pt x="48" y="2152"/>
                  </a:lnTo>
                  <a:lnTo>
                    <a:pt x="132" y="2235"/>
                  </a:lnTo>
                  <a:lnTo>
                    <a:pt x="125" y="2243"/>
                  </a:lnTo>
                  <a:lnTo>
                    <a:pt x="132" y="2235"/>
                  </a:lnTo>
                  <a:close/>
                  <a:moveTo>
                    <a:pt x="118" y="2251"/>
                  </a:moveTo>
                  <a:lnTo>
                    <a:pt x="100" y="2232"/>
                  </a:lnTo>
                  <a:lnTo>
                    <a:pt x="115" y="2218"/>
                  </a:lnTo>
                  <a:lnTo>
                    <a:pt x="132" y="2235"/>
                  </a:lnTo>
                  <a:lnTo>
                    <a:pt x="118" y="2251"/>
                  </a:lnTo>
                  <a:close/>
                  <a:moveTo>
                    <a:pt x="100" y="2232"/>
                  </a:moveTo>
                  <a:lnTo>
                    <a:pt x="100" y="2232"/>
                  </a:lnTo>
                  <a:lnTo>
                    <a:pt x="107" y="2226"/>
                  </a:lnTo>
                  <a:lnTo>
                    <a:pt x="100" y="2232"/>
                  </a:lnTo>
                  <a:close/>
                  <a:moveTo>
                    <a:pt x="100" y="2232"/>
                  </a:moveTo>
                  <a:lnTo>
                    <a:pt x="83" y="2211"/>
                  </a:lnTo>
                  <a:lnTo>
                    <a:pt x="98" y="2198"/>
                  </a:lnTo>
                  <a:lnTo>
                    <a:pt x="115" y="2219"/>
                  </a:lnTo>
                  <a:lnTo>
                    <a:pt x="100" y="2232"/>
                  </a:lnTo>
                  <a:close/>
                  <a:moveTo>
                    <a:pt x="97" y="2197"/>
                  </a:moveTo>
                  <a:lnTo>
                    <a:pt x="97" y="2197"/>
                  </a:lnTo>
                  <a:lnTo>
                    <a:pt x="98" y="2198"/>
                  </a:lnTo>
                  <a:lnTo>
                    <a:pt x="90" y="2205"/>
                  </a:lnTo>
                  <a:lnTo>
                    <a:pt x="97" y="2197"/>
                  </a:lnTo>
                  <a:close/>
                  <a:moveTo>
                    <a:pt x="84" y="2213"/>
                  </a:moveTo>
                  <a:lnTo>
                    <a:pt x="63" y="2196"/>
                  </a:lnTo>
                  <a:lnTo>
                    <a:pt x="76" y="2180"/>
                  </a:lnTo>
                  <a:lnTo>
                    <a:pt x="97" y="2197"/>
                  </a:lnTo>
                  <a:lnTo>
                    <a:pt x="84" y="2213"/>
                  </a:lnTo>
                  <a:close/>
                  <a:moveTo>
                    <a:pt x="63" y="2196"/>
                  </a:moveTo>
                  <a:lnTo>
                    <a:pt x="62" y="2194"/>
                  </a:lnTo>
                  <a:lnTo>
                    <a:pt x="69" y="2188"/>
                  </a:lnTo>
                  <a:lnTo>
                    <a:pt x="63" y="2196"/>
                  </a:lnTo>
                  <a:close/>
                  <a:moveTo>
                    <a:pt x="62" y="2194"/>
                  </a:moveTo>
                  <a:lnTo>
                    <a:pt x="44" y="2173"/>
                  </a:lnTo>
                  <a:lnTo>
                    <a:pt x="60" y="2160"/>
                  </a:lnTo>
                  <a:lnTo>
                    <a:pt x="77" y="2181"/>
                  </a:lnTo>
                  <a:lnTo>
                    <a:pt x="62" y="2194"/>
                  </a:lnTo>
                  <a:close/>
                  <a:moveTo>
                    <a:pt x="59" y="2159"/>
                  </a:moveTo>
                  <a:lnTo>
                    <a:pt x="60" y="2160"/>
                  </a:lnTo>
                  <a:lnTo>
                    <a:pt x="52" y="2167"/>
                  </a:lnTo>
                  <a:lnTo>
                    <a:pt x="59" y="2159"/>
                  </a:lnTo>
                  <a:close/>
                  <a:moveTo>
                    <a:pt x="44" y="2173"/>
                  </a:moveTo>
                  <a:lnTo>
                    <a:pt x="27" y="2156"/>
                  </a:lnTo>
                  <a:lnTo>
                    <a:pt x="42" y="2142"/>
                  </a:lnTo>
                  <a:lnTo>
                    <a:pt x="59" y="2159"/>
                  </a:lnTo>
                  <a:lnTo>
                    <a:pt x="44" y="2173"/>
                  </a:lnTo>
                  <a:close/>
                  <a:moveTo>
                    <a:pt x="27" y="2156"/>
                  </a:moveTo>
                  <a:lnTo>
                    <a:pt x="27" y="2156"/>
                  </a:lnTo>
                  <a:lnTo>
                    <a:pt x="26" y="2156"/>
                  </a:lnTo>
                  <a:lnTo>
                    <a:pt x="35" y="2150"/>
                  </a:lnTo>
                  <a:lnTo>
                    <a:pt x="27" y="2156"/>
                  </a:lnTo>
                  <a:close/>
                  <a:moveTo>
                    <a:pt x="26" y="2156"/>
                  </a:moveTo>
                  <a:lnTo>
                    <a:pt x="9" y="2135"/>
                  </a:lnTo>
                  <a:lnTo>
                    <a:pt x="25" y="2122"/>
                  </a:lnTo>
                  <a:lnTo>
                    <a:pt x="43" y="2143"/>
                  </a:lnTo>
                  <a:lnTo>
                    <a:pt x="26" y="2156"/>
                  </a:lnTo>
                  <a:close/>
                  <a:moveTo>
                    <a:pt x="25" y="2121"/>
                  </a:moveTo>
                  <a:lnTo>
                    <a:pt x="25" y="2122"/>
                  </a:lnTo>
                  <a:lnTo>
                    <a:pt x="17" y="2129"/>
                  </a:lnTo>
                  <a:lnTo>
                    <a:pt x="25" y="2121"/>
                  </a:lnTo>
                  <a:close/>
                  <a:moveTo>
                    <a:pt x="10" y="2135"/>
                  </a:moveTo>
                  <a:lnTo>
                    <a:pt x="6" y="2133"/>
                  </a:lnTo>
                  <a:lnTo>
                    <a:pt x="21" y="2118"/>
                  </a:lnTo>
                  <a:lnTo>
                    <a:pt x="25" y="2121"/>
                  </a:lnTo>
                  <a:lnTo>
                    <a:pt x="10" y="2135"/>
                  </a:lnTo>
                  <a:close/>
                  <a:moveTo>
                    <a:pt x="6" y="2133"/>
                  </a:moveTo>
                  <a:lnTo>
                    <a:pt x="4" y="2129"/>
                  </a:lnTo>
                  <a:lnTo>
                    <a:pt x="4" y="2125"/>
                  </a:lnTo>
                  <a:lnTo>
                    <a:pt x="14" y="2125"/>
                  </a:lnTo>
                  <a:lnTo>
                    <a:pt x="6" y="2133"/>
                  </a:lnTo>
                  <a:close/>
                  <a:moveTo>
                    <a:pt x="4" y="2125"/>
                  </a:moveTo>
                  <a:lnTo>
                    <a:pt x="4" y="2122"/>
                  </a:lnTo>
                  <a:lnTo>
                    <a:pt x="25" y="2122"/>
                  </a:lnTo>
                  <a:lnTo>
                    <a:pt x="25" y="2125"/>
                  </a:lnTo>
                  <a:lnTo>
                    <a:pt x="4" y="2125"/>
                  </a:lnTo>
                  <a:close/>
                  <a:moveTo>
                    <a:pt x="14" y="2112"/>
                  </a:moveTo>
                  <a:lnTo>
                    <a:pt x="25" y="2112"/>
                  </a:lnTo>
                  <a:lnTo>
                    <a:pt x="25" y="2122"/>
                  </a:lnTo>
                  <a:lnTo>
                    <a:pt x="14" y="2122"/>
                  </a:lnTo>
                  <a:lnTo>
                    <a:pt x="14" y="2112"/>
                  </a:lnTo>
                  <a:close/>
                  <a:moveTo>
                    <a:pt x="14" y="2131"/>
                  </a:moveTo>
                  <a:lnTo>
                    <a:pt x="10" y="2131"/>
                  </a:lnTo>
                  <a:lnTo>
                    <a:pt x="10" y="2112"/>
                  </a:lnTo>
                  <a:lnTo>
                    <a:pt x="14" y="2112"/>
                  </a:lnTo>
                  <a:lnTo>
                    <a:pt x="14" y="2131"/>
                  </a:lnTo>
                  <a:close/>
                  <a:moveTo>
                    <a:pt x="10" y="2131"/>
                  </a:moveTo>
                  <a:lnTo>
                    <a:pt x="0" y="2131"/>
                  </a:lnTo>
                  <a:lnTo>
                    <a:pt x="0" y="2121"/>
                  </a:lnTo>
                  <a:lnTo>
                    <a:pt x="10" y="2122"/>
                  </a:lnTo>
                  <a:lnTo>
                    <a:pt x="10" y="2131"/>
                  </a:lnTo>
                  <a:close/>
                  <a:moveTo>
                    <a:pt x="0" y="2121"/>
                  </a:moveTo>
                  <a:lnTo>
                    <a:pt x="4" y="2066"/>
                  </a:lnTo>
                  <a:lnTo>
                    <a:pt x="25" y="2067"/>
                  </a:lnTo>
                  <a:lnTo>
                    <a:pt x="21" y="2122"/>
                  </a:lnTo>
                  <a:lnTo>
                    <a:pt x="0" y="2121"/>
                  </a:lnTo>
                  <a:close/>
                  <a:moveTo>
                    <a:pt x="4" y="2066"/>
                  </a:moveTo>
                  <a:lnTo>
                    <a:pt x="4" y="2066"/>
                  </a:lnTo>
                  <a:lnTo>
                    <a:pt x="4" y="2064"/>
                  </a:lnTo>
                  <a:lnTo>
                    <a:pt x="14" y="2066"/>
                  </a:lnTo>
                  <a:lnTo>
                    <a:pt x="4" y="2066"/>
                  </a:lnTo>
                  <a:close/>
                  <a:moveTo>
                    <a:pt x="4" y="2064"/>
                  </a:moveTo>
                  <a:lnTo>
                    <a:pt x="10" y="2009"/>
                  </a:lnTo>
                  <a:lnTo>
                    <a:pt x="31" y="2012"/>
                  </a:lnTo>
                  <a:lnTo>
                    <a:pt x="25" y="2067"/>
                  </a:lnTo>
                  <a:lnTo>
                    <a:pt x="4" y="2064"/>
                  </a:lnTo>
                  <a:close/>
                  <a:moveTo>
                    <a:pt x="31" y="2012"/>
                  </a:moveTo>
                  <a:lnTo>
                    <a:pt x="31" y="2012"/>
                  </a:lnTo>
                  <a:lnTo>
                    <a:pt x="21" y="2010"/>
                  </a:lnTo>
                  <a:lnTo>
                    <a:pt x="31" y="2012"/>
                  </a:lnTo>
                  <a:close/>
                  <a:moveTo>
                    <a:pt x="10" y="2010"/>
                  </a:moveTo>
                  <a:lnTo>
                    <a:pt x="14" y="1958"/>
                  </a:lnTo>
                  <a:lnTo>
                    <a:pt x="35" y="1959"/>
                  </a:lnTo>
                  <a:lnTo>
                    <a:pt x="31" y="2012"/>
                  </a:lnTo>
                  <a:lnTo>
                    <a:pt x="10" y="2010"/>
                  </a:lnTo>
                  <a:close/>
                  <a:moveTo>
                    <a:pt x="14" y="1958"/>
                  </a:moveTo>
                  <a:lnTo>
                    <a:pt x="14" y="1958"/>
                  </a:lnTo>
                  <a:lnTo>
                    <a:pt x="25" y="1959"/>
                  </a:lnTo>
                  <a:lnTo>
                    <a:pt x="14" y="1958"/>
                  </a:lnTo>
                  <a:close/>
                  <a:moveTo>
                    <a:pt x="14" y="1958"/>
                  </a:moveTo>
                  <a:lnTo>
                    <a:pt x="21" y="1901"/>
                  </a:lnTo>
                  <a:lnTo>
                    <a:pt x="42" y="1904"/>
                  </a:lnTo>
                  <a:lnTo>
                    <a:pt x="34" y="1961"/>
                  </a:lnTo>
                  <a:lnTo>
                    <a:pt x="14" y="1958"/>
                  </a:lnTo>
                  <a:close/>
                  <a:moveTo>
                    <a:pt x="21" y="1901"/>
                  </a:moveTo>
                  <a:lnTo>
                    <a:pt x="27" y="1846"/>
                  </a:lnTo>
                  <a:lnTo>
                    <a:pt x="48" y="1849"/>
                  </a:lnTo>
                  <a:lnTo>
                    <a:pt x="42" y="1904"/>
                  </a:lnTo>
                  <a:lnTo>
                    <a:pt x="21" y="1901"/>
                  </a:lnTo>
                  <a:close/>
                  <a:moveTo>
                    <a:pt x="27" y="1846"/>
                  </a:moveTo>
                  <a:lnTo>
                    <a:pt x="27" y="1850"/>
                  </a:lnTo>
                  <a:lnTo>
                    <a:pt x="27" y="1846"/>
                  </a:lnTo>
                  <a:lnTo>
                    <a:pt x="38" y="1848"/>
                  </a:lnTo>
                  <a:lnTo>
                    <a:pt x="27" y="1846"/>
                  </a:lnTo>
                  <a:close/>
                  <a:moveTo>
                    <a:pt x="27" y="1846"/>
                  </a:moveTo>
                  <a:lnTo>
                    <a:pt x="35" y="1795"/>
                  </a:lnTo>
                  <a:lnTo>
                    <a:pt x="55" y="1798"/>
                  </a:lnTo>
                  <a:lnTo>
                    <a:pt x="48" y="1849"/>
                  </a:lnTo>
                  <a:lnTo>
                    <a:pt x="27" y="1846"/>
                  </a:lnTo>
                  <a:close/>
                  <a:moveTo>
                    <a:pt x="55" y="1796"/>
                  </a:moveTo>
                  <a:lnTo>
                    <a:pt x="56" y="1794"/>
                  </a:lnTo>
                  <a:lnTo>
                    <a:pt x="55" y="1798"/>
                  </a:lnTo>
                  <a:lnTo>
                    <a:pt x="44" y="1796"/>
                  </a:lnTo>
                  <a:lnTo>
                    <a:pt x="55" y="1796"/>
                  </a:lnTo>
                  <a:close/>
                  <a:moveTo>
                    <a:pt x="35" y="1795"/>
                  </a:moveTo>
                  <a:lnTo>
                    <a:pt x="42" y="1739"/>
                  </a:lnTo>
                  <a:lnTo>
                    <a:pt x="63" y="1741"/>
                  </a:lnTo>
                  <a:lnTo>
                    <a:pt x="55" y="1796"/>
                  </a:lnTo>
                  <a:lnTo>
                    <a:pt x="35" y="1795"/>
                  </a:lnTo>
                  <a:close/>
                  <a:moveTo>
                    <a:pt x="42" y="1739"/>
                  </a:moveTo>
                  <a:lnTo>
                    <a:pt x="42" y="1742"/>
                  </a:lnTo>
                  <a:lnTo>
                    <a:pt x="42" y="1739"/>
                  </a:lnTo>
                  <a:lnTo>
                    <a:pt x="52" y="1740"/>
                  </a:lnTo>
                  <a:lnTo>
                    <a:pt x="42" y="1739"/>
                  </a:lnTo>
                  <a:close/>
                  <a:moveTo>
                    <a:pt x="42" y="1739"/>
                  </a:moveTo>
                  <a:lnTo>
                    <a:pt x="48" y="1687"/>
                  </a:lnTo>
                  <a:lnTo>
                    <a:pt x="69" y="1690"/>
                  </a:lnTo>
                  <a:lnTo>
                    <a:pt x="63" y="1741"/>
                  </a:lnTo>
                  <a:lnTo>
                    <a:pt x="42" y="1739"/>
                  </a:lnTo>
                  <a:close/>
                  <a:moveTo>
                    <a:pt x="48" y="1687"/>
                  </a:moveTo>
                  <a:lnTo>
                    <a:pt x="48" y="1686"/>
                  </a:lnTo>
                  <a:lnTo>
                    <a:pt x="59" y="1689"/>
                  </a:lnTo>
                  <a:lnTo>
                    <a:pt x="48" y="1687"/>
                  </a:lnTo>
                  <a:close/>
                  <a:moveTo>
                    <a:pt x="48" y="1686"/>
                  </a:moveTo>
                  <a:lnTo>
                    <a:pt x="59" y="1631"/>
                  </a:lnTo>
                  <a:lnTo>
                    <a:pt x="80" y="1635"/>
                  </a:lnTo>
                  <a:lnTo>
                    <a:pt x="69" y="1690"/>
                  </a:lnTo>
                  <a:lnTo>
                    <a:pt x="48" y="1686"/>
                  </a:lnTo>
                  <a:close/>
                  <a:moveTo>
                    <a:pt x="59" y="1631"/>
                  </a:moveTo>
                  <a:lnTo>
                    <a:pt x="69" y="1576"/>
                  </a:lnTo>
                  <a:lnTo>
                    <a:pt x="90" y="1580"/>
                  </a:lnTo>
                  <a:lnTo>
                    <a:pt x="80" y="1635"/>
                  </a:lnTo>
                  <a:lnTo>
                    <a:pt x="59" y="1631"/>
                  </a:lnTo>
                  <a:close/>
                  <a:moveTo>
                    <a:pt x="69" y="1576"/>
                  </a:moveTo>
                  <a:lnTo>
                    <a:pt x="72" y="1563"/>
                  </a:lnTo>
                  <a:lnTo>
                    <a:pt x="84" y="1568"/>
                  </a:lnTo>
                  <a:lnTo>
                    <a:pt x="80" y="1577"/>
                  </a:lnTo>
                  <a:lnTo>
                    <a:pt x="69" y="1576"/>
                  </a:lnTo>
                  <a:close/>
                  <a:moveTo>
                    <a:pt x="84" y="1568"/>
                  </a:moveTo>
                  <a:lnTo>
                    <a:pt x="126" y="1589"/>
                  </a:lnTo>
                  <a:lnTo>
                    <a:pt x="117" y="1607"/>
                  </a:lnTo>
                  <a:lnTo>
                    <a:pt x="75" y="1586"/>
                  </a:lnTo>
                  <a:lnTo>
                    <a:pt x="84" y="1568"/>
                  </a:lnTo>
                  <a:close/>
                  <a:moveTo>
                    <a:pt x="126" y="1589"/>
                  </a:moveTo>
                  <a:lnTo>
                    <a:pt x="126" y="1589"/>
                  </a:lnTo>
                  <a:lnTo>
                    <a:pt x="121" y="1598"/>
                  </a:lnTo>
                  <a:lnTo>
                    <a:pt x="126" y="1589"/>
                  </a:lnTo>
                  <a:close/>
                  <a:moveTo>
                    <a:pt x="126" y="1589"/>
                  </a:moveTo>
                  <a:lnTo>
                    <a:pt x="172" y="1614"/>
                  </a:lnTo>
                  <a:lnTo>
                    <a:pt x="161" y="1632"/>
                  </a:lnTo>
                  <a:lnTo>
                    <a:pt x="117" y="1607"/>
                  </a:lnTo>
                  <a:lnTo>
                    <a:pt x="126" y="1589"/>
                  </a:lnTo>
                  <a:close/>
                  <a:moveTo>
                    <a:pt x="161" y="1632"/>
                  </a:moveTo>
                  <a:lnTo>
                    <a:pt x="161" y="1632"/>
                  </a:lnTo>
                  <a:lnTo>
                    <a:pt x="167" y="1623"/>
                  </a:lnTo>
                  <a:lnTo>
                    <a:pt x="161" y="1632"/>
                  </a:lnTo>
                  <a:close/>
                  <a:moveTo>
                    <a:pt x="171" y="1614"/>
                  </a:moveTo>
                  <a:lnTo>
                    <a:pt x="213" y="1633"/>
                  </a:lnTo>
                  <a:lnTo>
                    <a:pt x="203" y="1653"/>
                  </a:lnTo>
                  <a:lnTo>
                    <a:pt x="161" y="1632"/>
                  </a:lnTo>
                  <a:lnTo>
                    <a:pt x="171" y="1614"/>
                  </a:lnTo>
                  <a:close/>
                  <a:moveTo>
                    <a:pt x="213" y="1633"/>
                  </a:moveTo>
                  <a:lnTo>
                    <a:pt x="213" y="1633"/>
                  </a:lnTo>
                  <a:lnTo>
                    <a:pt x="213" y="1635"/>
                  </a:lnTo>
                  <a:lnTo>
                    <a:pt x="207" y="1643"/>
                  </a:lnTo>
                  <a:lnTo>
                    <a:pt x="213" y="1633"/>
                  </a:lnTo>
                  <a:close/>
                  <a:moveTo>
                    <a:pt x="213" y="1635"/>
                  </a:moveTo>
                  <a:lnTo>
                    <a:pt x="255" y="1658"/>
                  </a:lnTo>
                  <a:lnTo>
                    <a:pt x="244" y="1677"/>
                  </a:lnTo>
                  <a:lnTo>
                    <a:pt x="203" y="1652"/>
                  </a:lnTo>
                  <a:lnTo>
                    <a:pt x="213" y="1635"/>
                  </a:lnTo>
                  <a:close/>
                  <a:moveTo>
                    <a:pt x="255" y="1658"/>
                  </a:moveTo>
                  <a:lnTo>
                    <a:pt x="316" y="1694"/>
                  </a:lnTo>
                  <a:lnTo>
                    <a:pt x="255" y="1658"/>
                  </a:lnTo>
                  <a:lnTo>
                    <a:pt x="249" y="1668"/>
                  </a:lnTo>
                  <a:lnTo>
                    <a:pt x="255" y="1658"/>
                  </a:lnTo>
                  <a:close/>
                  <a:moveTo>
                    <a:pt x="255" y="1658"/>
                  </a:moveTo>
                  <a:lnTo>
                    <a:pt x="297" y="1683"/>
                  </a:lnTo>
                  <a:lnTo>
                    <a:pt x="286" y="1700"/>
                  </a:lnTo>
                  <a:lnTo>
                    <a:pt x="244" y="1677"/>
                  </a:lnTo>
                  <a:lnTo>
                    <a:pt x="255" y="1658"/>
                  </a:lnTo>
                  <a:close/>
                  <a:moveTo>
                    <a:pt x="297" y="1683"/>
                  </a:moveTo>
                  <a:lnTo>
                    <a:pt x="297" y="1683"/>
                  </a:lnTo>
                  <a:lnTo>
                    <a:pt x="291" y="1691"/>
                  </a:lnTo>
                  <a:lnTo>
                    <a:pt x="297" y="1683"/>
                  </a:lnTo>
                  <a:close/>
                  <a:moveTo>
                    <a:pt x="297" y="1683"/>
                  </a:moveTo>
                  <a:lnTo>
                    <a:pt x="335" y="1707"/>
                  </a:lnTo>
                  <a:lnTo>
                    <a:pt x="324" y="1725"/>
                  </a:lnTo>
                  <a:lnTo>
                    <a:pt x="286" y="1700"/>
                  </a:lnTo>
                  <a:lnTo>
                    <a:pt x="297" y="1683"/>
                  </a:lnTo>
                  <a:close/>
                  <a:moveTo>
                    <a:pt x="335" y="1707"/>
                  </a:moveTo>
                  <a:lnTo>
                    <a:pt x="335" y="1707"/>
                  </a:lnTo>
                  <a:lnTo>
                    <a:pt x="329" y="1716"/>
                  </a:lnTo>
                  <a:lnTo>
                    <a:pt x="335" y="1707"/>
                  </a:lnTo>
                  <a:close/>
                  <a:moveTo>
                    <a:pt x="335" y="1707"/>
                  </a:moveTo>
                  <a:lnTo>
                    <a:pt x="377" y="1735"/>
                  </a:lnTo>
                  <a:lnTo>
                    <a:pt x="365" y="1753"/>
                  </a:lnTo>
                  <a:lnTo>
                    <a:pt x="323" y="1724"/>
                  </a:lnTo>
                  <a:lnTo>
                    <a:pt x="335" y="1707"/>
                  </a:lnTo>
                  <a:close/>
                  <a:moveTo>
                    <a:pt x="377" y="1735"/>
                  </a:moveTo>
                  <a:lnTo>
                    <a:pt x="377" y="1735"/>
                  </a:lnTo>
                  <a:lnTo>
                    <a:pt x="377" y="1736"/>
                  </a:lnTo>
                  <a:lnTo>
                    <a:pt x="370" y="1744"/>
                  </a:lnTo>
                  <a:lnTo>
                    <a:pt x="377" y="1735"/>
                  </a:lnTo>
                  <a:close/>
                  <a:moveTo>
                    <a:pt x="377" y="1736"/>
                  </a:moveTo>
                  <a:lnTo>
                    <a:pt x="415" y="1764"/>
                  </a:lnTo>
                  <a:lnTo>
                    <a:pt x="403" y="1779"/>
                  </a:lnTo>
                  <a:lnTo>
                    <a:pt x="365" y="1752"/>
                  </a:lnTo>
                  <a:lnTo>
                    <a:pt x="377" y="1736"/>
                  </a:lnTo>
                  <a:close/>
                  <a:moveTo>
                    <a:pt x="403" y="1781"/>
                  </a:moveTo>
                  <a:lnTo>
                    <a:pt x="403" y="1779"/>
                  </a:lnTo>
                  <a:lnTo>
                    <a:pt x="410" y="1771"/>
                  </a:lnTo>
                  <a:lnTo>
                    <a:pt x="403" y="1781"/>
                  </a:lnTo>
                  <a:close/>
                  <a:moveTo>
                    <a:pt x="415" y="1764"/>
                  </a:moveTo>
                  <a:lnTo>
                    <a:pt x="457" y="1791"/>
                  </a:lnTo>
                  <a:lnTo>
                    <a:pt x="445" y="1808"/>
                  </a:lnTo>
                  <a:lnTo>
                    <a:pt x="403" y="1781"/>
                  </a:lnTo>
                  <a:lnTo>
                    <a:pt x="415" y="1764"/>
                  </a:lnTo>
                  <a:close/>
                  <a:moveTo>
                    <a:pt x="457" y="1791"/>
                  </a:moveTo>
                  <a:lnTo>
                    <a:pt x="457" y="1791"/>
                  </a:lnTo>
                  <a:lnTo>
                    <a:pt x="450" y="1799"/>
                  </a:lnTo>
                  <a:lnTo>
                    <a:pt x="457" y="1791"/>
                  </a:lnTo>
                  <a:close/>
                  <a:moveTo>
                    <a:pt x="457" y="1791"/>
                  </a:moveTo>
                  <a:lnTo>
                    <a:pt x="495" y="1819"/>
                  </a:lnTo>
                  <a:lnTo>
                    <a:pt x="483" y="1836"/>
                  </a:lnTo>
                  <a:lnTo>
                    <a:pt x="445" y="1808"/>
                  </a:lnTo>
                  <a:lnTo>
                    <a:pt x="457" y="1791"/>
                  </a:lnTo>
                  <a:close/>
                  <a:moveTo>
                    <a:pt x="486" y="1837"/>
                  </a:moveTo>
                  <a:lnTo>
                    <a:pt x="484" y="1836"/>
                  </a:lnTo>
                  <a:lnTo>
                    <a:pt x="483" y="1836"/>
                  </a:lnTo>
                  <a:lnTo>
                    <a:pt x="488" y="1827"/>
                  </a:lnTo>
                  <a:lnTo>
                    <a:pt x="486" y="1837"/>
                  </a:lnTo>
                  <a:close/>
                  <a:moveTo>
                    <a:pt x="492" y="1817"/>
                  </a:moveTo>
                  <a:lnTo>
                    <a:pt x="582" y="1845"/>
                  </a:lnTo>
                  <a:lnTo>
                    <a:pt x="576" y="1865"/>
                  </a:lnTo>
                  <a:lnTo>
                    <a:pt x="486" y="1837"/>
                  </a:lnTo>
                  <a:lnTo>
                    <a:pt x="492" y="1817"/>
                  </a:lnTo>
                  <a:close/>
                  <a:moveTo>
                    <a:pt x="576" y="1865"/>
                  </a:moveTo>
                  <a:lnTo>
                    <a:pt x="576" y="1865"/>
                  </a:lnTo>
                  <a:lnTo>
                    <a:pt x="579" y="1854"/>
                  </a:lnTo>
                  <a:lnTo>
                    <a:pt x="576" y="1865"/>
                  </a:lnTo>
                  <a:close/>
                  <a:moveTo>
                    <a:pt x="582" y="1845"/>
                  </a:moveTo>
                  <a:lnTo>
                    <a:pt x="668" y="1866"/>
                  </a:lnTo>
                  <a:lnTo>
                    <a:pt x="663" y="1886"/>
                  </a:lnTo>
                  <a:lnTo>
                    <a:pt x="576" y="1865"/>
                  </a:lnTo>
                  <a:lnTo>
                    <a:pt x="582" y="1845"/>
                  </a:lnTo>
                  <a:close/>
                  <a:moveTo>
                    <a:pt x="663" y="1886"/>
                  </a:moveTo>
                  <a:lnTo>
                    <a:pt x="663" y="1886"/>
                  </a:lnTo>
                  <a:lnTo>
                    <a:pt x="666" y="1875"/>
                  </a:lnTo>
                  <a:lnTo>
                    <a:pt x="663" y="1886"/>
                  </a:lnTo>
                  <a:close/>
                  <a:moveTo>
                    <a:pt x="667" y="1865"/>
                  </a:moveTo>
                  <a:lnTo>
                    <a:pt x="758" y="1883"/>
                  </a:lnTo>
                  <a:lnTo>
                    <a:pt x="754" y="1903"/>
                  </a:lnTo>
                  <a:lnTo>
                    <a:pt x="663" y="1886"/>
                  </a:lnTo>
                  <a:lnTo>
                    <a:pt x="667" y="1865"/>
                  </a:lnTo>
                  <a:close/>
                  <a:moveTo>
                    <a:pt x="755" y="1903"/>
                  </a:moveTo>
                  <a:lnTo>
                    <a:pt x="755" y="1903"/>
                  </a:lnTo>
                  <a:lnTo>
                    <a:pt x="754" y="1903"/>
                  </a:lnTo>
                  <a:lnTo>
                    <a:pt x="755" y="1892"/>
                  </a:lnTo>
                  <a:lnTo>
                    <a:pt x="755" y="1903"/>
                  </a:lnTo>
                  <a:close/>
                  <a:moveTo>
                    <a:pt x="756" y="1883"/>
                  </a:moveTo>
                  <a:lnTo>
                    <a:pt x="850" y="1890"/>
                  </a:lnTo>
                  <a:lnTo>
                    <a:pt x="848" y="1911"/>
                  </a:lnTo>
                  <a:lnTo>
                    <a:pt x="755" y="1903"/>
                  </a:lnTo>
                  <a:lnTo>
                    <a:pt x="756" y="1883"/>
                  </a:lnTo>
                  <a:close/>
                  <a:moveTo>
                    <a:pt x="848" y="1911"/>
                  </a:moveTo>
                  <a:lnTo>
                    <a:pt x="848" y="1911"/>
                  </a:lnTo>
                  <a:lnTo>
                    <a:pt x="850" y="1900"/>
                  </a:lnTo>
                  <a:lnTo>
                    <a:pt x="848" y="1911"/>
                  </a:lnTo>
                  <a:close/>
                  <a:moveTo>
                    <a:pt x="850" y="1890"/>
                  </a:moveTo>
                  <a:lnTo>
                    <a:pt x="940" y="1892"/>
                  </a:lnTo>
                  <a:lnTo>
                    <a:pt x="939" y="1913"/>
                  </a:lnTo>
                  <a:lnTo>
                    <a:pt x="848" y="1911"/>
                  </a:lnTo>
                  <a:lnTo>
                    <a:pt x="850" y="1890"/>
                  </a:lnTo>
                  <a:close/>
                  <a:moveTo>
                    <a:pt x="939" y="1913"/>
                  </a:moveTo>
                  <a:lnTo>
                    <a:pt x="939" y="1913"/>
                  </a:lnTo>
                  <a:lnTo>
                    <a:pt x="939" y="1903"/>
                  </a:lnTo>
                  <a:lnTo>
                    <a:pt x="939" y="1913"/>
                  </a:lnTo>
                  <a:close/>
                  <a:moveTo>
                    <a:pt x="939" y="1892"/>
                  </a:moveTo>
                  <a:lnTo>
                    <a:pt x="1030" y="1892"/>
                  </a:lnTo>
                  <a:lnTo>
                    <a:pt x="1030" y="1913"/>
                  </a:lnTo>
                  <a:lnTo>
                    <a:pt x="939" y="1913"/>
                  </a:lnTo>
                  <a:lnTo>
                    <a:pt x="939" y="1892"/>
                  </a:lnTo>
                  <a:close/>
                  <a:moveTo>
                    <a:pt x="1030" y="1892"/>
                  </a:moveTo>
                  <a:lnTo>
                    <a:pt x="1123" y="1892"/>
                  </a:lnTo>
                  <a:lnTo>
                    <a:pt x="1123" y="1913"/>
                  </a:lnTo>
                  <a:lnTo>
                    <a:pt x="1030" y="1913"/>
                  </a:lnTo>
                  <a:lnTo>
                    <a:pt x="1030" y="1892"/>
                  </a:lnTo>
                  <a:close/>
                  <a:moveTo>
                    <a:pt x="1123" y="1913"/>
                  </a:moveTo>
                  <a:lnTo>
                    <a:pt x="1123" y="1913"/>
                  </a:lnTo>
                  <a:lnTo>
                    <a:pt x="1123" y="1903"/>
                  </a:lnTo>
                  <a:lnTo>
                    <a:pt x="1123" y="1913"/>
                  </a:lnTo>
                  <a:close/>
                  <a:moveTo>
                    <a:pt x="1123" y="1892"/>
                  </a:moveTo>
                  <a:lnTo>
                    <a:pt x="1216" y="1890"/>
                  </a:lnTo>
                  <a:lnTo>
                    <a:pt x="1217" y="1911"/>
                  </a:lnTo>
                  <a:lnTo>
                    <a:pt x="1123" y="1913"/>
                  </a:lnTo>
                  <a:lnTo>
                    <a:pt x="1123" y="1892"/>
                  </a:lnTo>
                  <a:close/>
                  <a:moveTo>
                    <a:pt x="1216" y="1890"/>
                  </a:moveTo>
                  <a:lnTo>
                    <a:pt x="1307" y="1886"/>
                  </a:lnTo>
                  <a:lnTo>
                    <a:pt x="1307" y="1907"/>
                  </a:lnTo>
                  <a:lnTo>
                    <a:pt x="1217" y="1911"/>
                  </a:lnTo>
                  <a:lnTo>
                    <a:pt x="1216" y="1890"/>
                  </a:lnTo>
                  <a:close/>
                  <a:moveTo>
                    <a:pt x="1307" y="1886"/>
                  </a:moveTo>
                  <a:lnTo>
                    <a:pt x="1396" y="1883"/>
                  </a:lnTo>
                  <a:lnTo>
                    <a:pt x="1397" y="1903"/>
                  </a:lnTo>
                  <a:lnTo>
                    <a:pt x="1307" y="1907"/>
                  </a:lnTo>
                  <a:lnTo>
                    <a:pt x="1307" y="1886"/>
                  </a:lnTo>
                  <a:close/>
                  <a:moveTo>
                    <a:pt x="1396" y="1883"/>
                  </a:moveTo>
                  <a:lnTo>
                    <a:pt x="1397" y="1883"/>
                  </a:lnTo>
                  <a:lnTo>
                    <a:pt x="1397" y="1892"/>
                  </a:lnTo>
                  <a:lnTo>
                    <a:pt x="1396" y="1883"/>
                  </a:lnTo>
                  <a:close/>
                  <a:moveTo>
                    <a:pt x="1397" y="1883"/>
                  </a:moveTo>
                  <a:lnTo>
                    <a:pt x="1435" y="1883"/>
                  </a:lnTo>
                  <a:lnTo>
                    <a:pt x="1435" y="1903"/>
                  </a:lnTo>
                  <a:lnTo>
                    <a:pt x="1397" y="1903"/>
                  </a:lnTo>
                  <a:lnTo>
                    <a:pt x="1397" y="1883"/>
                  </a:lnTo>
                  <a:close/>
                  <a:moveTo>
                    <a:pt x="1435" y="1903"/>
                  </a:moveTo>
                  <a:lnTo>
                    <a:pt x="1435" y="1903"/>
                  </a:lnTo>
                  <a:lnTo>
                    <a:pt x="1435" y="1892"/>
                  </a:lnTo>
                  <a:lnTo>
                    <a:pt x="1435" y="1903"/>
                  </a:lnTo>
                  <a:close/>
                  <a:moveTo>
                    <a:pt x="1434" y="1883"/>
                  </a:moveTo>
                  <a:lnTo>
                    <a:pt x="1472" y="1879"/>
                  </a:lnTo>
                  <a:lnTo>
                    <a:pt x="1474" y="1900"/>
                  </a:lnTo>
                  <a:lnTo>
                    <a:pt x="1435" y="1903"/>
                  </a:lnTo>
                  <a:lnTo>
                    <a:pt x="1434" y="1883"/>
                  </a:lnTo>
                  <a:close/>
                  <a:moveTo>
                    <a:pt x="1475" y="1900"/>
                  </a:moveTo>
                  <a:lnTo>
                    <a:pt x="1475" y="1900"/>
                  </a:lnTo>
                  <a:lnTo>
                    <a:pt x="1474" y="1900"/>
                  </a:lnTo>
                  <a:lnTo>
                    <a:pt x="1474" y="1890"/>
                  </a:lnTo>
                  <a:lnTo>
                    <a:pt x="1475" y="1900"/>
                  </a:lnTo>
                  <a:close/>
                  <a:moveTo>
                    <a:pt x="1471" y="1879"/>
                  </a:moveTo>
                  <a:lnTo>
                    <a:pt x="1509" y="1873"/>
                  </a:lnTo>
                  <a:lnTo>
                    <a:pt x="1513" y="1892"/>
                  </a:lnTo>
                  <a:lnTo>
                    <a:pt x="1475" y="1900"/>
                  </a:lnTo>
                  <a:lnTo>
                    <a:pt x="1471" y="1879"/>
                  </a:lnTo>
                  <a:close/>
                  <a:moveTo>
                    <a:pt x="1509" y="1873"/>
                  </a:moveTo>
                  <a:lnTo>
                    <a:pt x="1510" y="1873"/>
                  </a:lnTo>
                  <a:lnTo>
                    <a:pt x="1512" y="1883"/>
                  </a:lnTo>
                  <a:lnTo>
                    <a:pt x="1509" y="1873"/>
                  </a:lnTo>
                  <a:close/>
                  <a:moveTo>
                    <a:pt x="1510" y="1873"/>
                  </a:moveTo>
                  <a:lnTo>
                    <a:pt x="1548" y="1869"/>
                  </a:lnTo>
                  <a:lnTo>
                    <a:pt x="1550" y="1890"/>
                  </a:lnTo>
                  <a:lnTo>
                    <a:pt x="1512" y="1892"/>
                  </a:lnTo>
                  <a:lnTo>
                    <a:pt x="1510" y="1873"/>
                  </a:lnTo>
                  <a:close/>
                  <a:moveTo>
                    <a:pt x="1551" y="1890"/>
                  </a:moveTo>
                  <a:lnTo>
                    <a:pt x="1551" y="1890"/>
                  </a:lnTo>
                  <a:lnTo>
                    <a:pt x="1550" y="1890"/>
                  </a:lnTo>
                  <a:lnTo>
                    <a:pt x="1550" y="1879"/>
                  </a:lnTo>
                  <a:lnTo>
                    <a:pt x="1551" y="1890"/>
                  </a:lnTo>
                  <a:close/>
                  <a:moveTo>
                    <a:pt x="1547" y="1869"/>
                  </a:moveTo>
                  <a:lnTo>
                    <a:pt x="1585" y="1862"/>
                  </a:lnTo>
                  <a:lnTo>
                    <a:pt x="1589" y="1882"/>
                  </a:lnTo>
                  <a:lnTo>
                    <a:pt x="1551" y="1890"/>
                  </a:lnTo>
                  <a:lnTo>
                    <a:pt x="1547" y="1869"/>
                  </a:lnTo>
                  <a:close/>
                  <a:moveTo>
                    <a:pt x="1585" y="1862"/>
                  </a:moveTo>
                  <a:lnTo>
                    <a:pt x="1623" y="1855"/>
                  </a:lnTo>
                  <a:lnTo>
                    <a:pt x="1627" y="1875"/>
                  </a:lnTo>
                  <a:lnTo>
                    <a:pt x="1589" y="1882"/>
                  </a:lnTo>
                  <a:lnTo>
                    <a:pt x="1585" y="1862"/>
                  </a:lnTo>
                  <a:close/>
                  <a:moveTo>
                    <a:pt x="1627" y="1875"/>
                  </a:moveTo>
                  <a:lnTo>
                    <a:pt x="1630" y="1875"/>
                  </a:lnTo>
                  <a:lnTo>
                    <a:pt x="1627" y="1875"/>
                  </a:lnTo>
                  <a:lnTo>
                    <a:pt x="1626" y="1865"/>
                  </a:lnTo>
                  <a:lnTo>
                    <a:pt x="1627" y="1875"/>
                  </a:lnTo>
                  <a:close/>
                  <a:moveTo>
                    <a:pt x="1623" y="1855"/>
                  </a:moveTo>
                  <a:lnTo>
                    <a:pt x="1659" y="1848"/>
                  </a:lnTo>
                  <a:lnTo>
                    <a:pt x="1663" y="1869"/>
                  </a:lnTo>
                  <a:lnTo>
                    <a:pt x="1627" y="1875"/>
                  </a:lnTo>
                  <a:lnTo>
                    <a:pt x="1623" y="1855"/>
                  </a:lnTo>
                  <a:close/>
                  <a:moveTo>
                    <a:pt x="1659" y="1848"/>
                  </a:moveTo>
                  <a:lnTo>
                    <a:pt x="1656" y="1849"/>
                  </a:lnTo>
                  <a:lnTo>
                    <a:pt x="1659" y="1848"/>
                  </a:lnTo>
                  <a:lnTo>
                    <a:pt x="1660" y="1858"/>
                  </a:lnTo>
                  <a:lnTo>
                    <a:pt x="1659" y="1848"/>
                  </a:lnTo>
                  <a:close/>
                  <a:moveTo>
                    <a:pt x="1659" y="1848"/>
                  </a:moveTo>
                  <a:lnTo>
                    <a:pt x="1697" y="1841"/>
                  </a:lnTo>
                  <a:lnTo>
                    <a:pt x="1701" y="1862"/>
                  </a:lnTo>
                  <a:lnTo>
                    <a:pt x="1663" y="1869"/>
                  </a:lnTo>
                  <a:lnTo>
                    <a:pt x="1659" y="1848"/>
                  </a:lnTo>
                  <a:close/>
                  <a:moveTo>
                    <a:pt x="1697" y="1841"/>
                  </a:moveTo>
                  <a:lnTo>
                    <a:pt x="1735" y="1834"/>
                  </a:lnTo>
                  <a:lnTo>
                    <a:pt x="1739" y="1854"/>
                  </a:lnTo>
                  <a:lnTo>
                    <a:pt x="1701" y="1862"/>
                  </a:lnTo>
                  <a:lnTo>
                    <a:pt x="1697" y="1841"/>
                  </a:lnTo>
                  <a:close/>
                  <a:moveTo>
                    <a:pt x="1735" y="1834"/>
                  </a:moveTo>
                  <a:lnTo>
                    <a:pt x="1773" y="1827"/>
                  </a:lnTo>
                  <a:lnTo>
                    <a:pt x="1777" y="1848"/>
                  </a:lnTo>
                  <a:lnTo>
                    <a:pt x="1739" y="1854"/>
                  </a:lnTo>
                  <a:lnTo>
                    <a:pt x="1735" y="1834"/>
                  </a:lnTo>
                  <a:close/>
                  <a:moveTo>
                    <a:pt x="1773" y="1827"/>
                  </a:moveTo>
                  <a:lnTo>
                    <a:pt x="1773" y="1827"/>
                  </a:lnTo>
                  <a:lnTo>
                    <a:pt x="1774" y="1837"/>
                  </a:lnTo>
                  <a:lnTo>
                    <a:pt x="1773" y="1827"/>
                  </a:lnTo>
                  <a:close/>
                  <a:moveTo>
                    <a:pt x="1773" y="1827"/>
                  </a:moveTo>
                  <a:lnTo>
                    <a:pt x="1826" y="1820"/>
                  </a:lnTo>
                  <a:lnTo>
                    <a:pt x="1828" y="1841"/>
                  </a:lnTo>
                  <a:lnTo>
                    <a:pt x="1776" y="1848"/>
                  </a:lnTo>
                  <a:lnTo>
                    <a:pt x="1773" y="1827"/>
                  </a:lnTo>
                  <a:close/>
                  <a:moveTo>
                    <a:pt x="1829" y="1841"/>
                  </a:moveTo>
                  <a:lnTo>
                    <a:pt x="1828" y="1841"/>
                  </a:lnTo>
                  <a:lnTo>
                    <a:pt x="1827" y="1830"/>
                  </a:lnTo>
                  <a:lnTo>
                    <a:pt x="1829" y="1841"/>
                  </a:lnTo>
                  <a:close/>
                  <a:moveTo>
                    <a:pt x="1824" y="1820"/>
                  </a:moveTo>
                  <a:lnTo>
                    <a:pt x="1875" y="1807"/>
                  </a:lnTo>
                  <a:lnTo>
                    <a:pt x="1881" y="1827"/>
                  </a:lnTo>
                  <a:lnTo>
                    <a:pt x="1829" y="1841"/>
                  </a:lnTo>
                  <a:lnTo>
                    <a:pt x="1824" y="1820"/>
                  </a:lnTo>
                  <a:close/>
                  <a:moveTo>
                    <a:pt x="1882" y="1827"/>
                  </a:moveTo>
                  <a:lnTo>
                    <a:pt x="1882" y="1827"/>
                  </a:lnTo>
                  <a:lnTo>
                    <a:pt x="1881" y="1827"/>
                  </a:lnTo>
                  <a:lnTo>
                    <a:pt x="1878" y="1816"/>
                  </a:lnTo>
                  <a:lnTo>
                    <a:pt x="1882" y="1827"/>
                  </a:lnTo>
                  <a:close/>
                  <a:moveTo>
                    <a:pt x="1875" y="1807"/>
                  </a:moveTo>
                  <a:lnTo>
                    <a:pt x="1924" y="1790"/>
                  </a:lnTo>
                  <a:lnTo>
                    <a:pt x="1931" y="1809"/>
                  </a:lnTo>
                  <a:lnTo>
                    <a:pt x="1882" y="1827"/>
                  </a:lnTo>
                  <a:lnTo>
                    <a:pt x="1875" y="1807"/>
                  </a:lnTo>
                  <a:close/>
                  <a:moveTo>
                    <a:pt x="1931" y="1808"/>
                  </a:moveTo>
                  <a:lnTo>
                    <a:pt x="1931" y="1809"/>
                  </a:lnTo>
                  <a:lnTo>
                    <a:pt x="1927" y="1799"/>
                  </a:lnTo>
                  <a:lnTo>
                    <a:pt x="1931" y="1808"/>
                  </a:lnTo>
                  <a:close/>
                  <a:moveTo>
                    <a:pt x="1923" y="1790"/>
                  </a:moveTo>
                  <a:lnTo>
                    <a:pt x="1971" y="1769"/>
                  </a:lnTo>
                  <a:lnTo>
                    <a:pt x="1979" y="1788"/>
                  </a:lnTo>
                  <a:lnTo>
                    <a:pt x="1931" y="1808"/>
                  </a:lnTo>
                  <a:lnTo>
                    <a:pt x="1923" y="1790"/>
                  </a:lnTo>
                  <a:close/>
                  <a:moveTo>
                    <a:pt x="1971" y="1769"/>
                  </a:moveTo>
                  <a:lnTo>
                    <a:pt x="2020" y="1748"/>
                  </a:lnTo>
                  <a:lnTo>
                    <a:pt x="2028" y="1767"/>
                  </a:lnTo>
                  <a:lnTo>
                    <a:pt x="1979" y="1788"/>
                  </a:lnTo>
                  <a:lnTo>
                    <a:pt x="1971" y="1769"/>
                  </a:lnTo>
                  <a:close/>
                  <a:moveTo>
                    <a:pt x="2029" y="1767"/>
                  </a:moveTo>
                  <a:lnTo>
                    <a:pt x="2029" y="1767"/>
                  </a:lnTo>
                  <a:lnTo>
                    <a:pt x="2028" y="1767"/>
                  </a:lnTo>
                  <a:lnTo>
                    <a:pt x="2024" y="1758"/>
                  </a:lnTo>
                  <a:lnTo>
                    <a:pt x="2029" y="1767"/>
                  </a:lnTo>
                  <a:close/>
                  <a:moveTo>
                    <a:pt x="2020" y="1748"/>
                  </a:moveTo>
                  <a:lnTo>
                    <a:pt x="2065" y="1728"/>
                  </a:lnTo>
                  <a:lnTo>
                    <a:pt x="2074" y="1746"/>
                  </a:lnTo>
                  <a:lnTo>
                    <a:pt x="2029" y="1767"/>
                  </a:lnTo>
                  <a:lnTo>
                    <a:pt x="2020" y="1748"/>
                  </a:lnTo>
                  <a:close/>
                  <a:moveTo>
                    <a:pt x="2074" y="1746"/>
                  </a:moveTo>
                  <a:lnTo>
                    <a:pt x="2074" y="1746"/>
                  </a:lnTo>
                  <a:lnTo>
                    <a:pt x="2070" y="1737"/>
                  </a:lnTo>
                  <a:lnTo>
                    <a:pt x="2074" y="1746"/>
                  </a:lnTo>
                  <a:close/>
                  <a:moveTo>
                    <a:pt x="2065" y="1728"/>
                  </a:moveTo>
                  <a:lnTo>
                    <a:pt x="2109" y="1703"/>
                  </a:lnTo>
                  <a:lnTo>
                    <a:pt x="2120" y="1721"/>
                  </a:lnTo>
                  <a:lnTo>
                    <a:pt x="2074" y="1746"/>
                  </a:lnTo>
                  <a:lnTo>
                    <a:pt x="2065" y="1728"/>
                  </a:lnTo>
                  <a:close/>
                  <a:moveTo>
                    <a:pt x="2109" y="1703"/>
                  </a:moveTo>
                  <a:lnTo>
                    <a:pt x="2109" y="1703"/>
                  </a:lnTo>
                  <a:lnTo>
                    <a:pt x="2115" y="1712"/>
                  </a:lnTo>
                  <a:lnTo>
                    <a:pt x="2109" y="1703"/>
                  </a:lnTo>
                  <a:close/>
                  <a:moveTo>
                    <a:pt x="2109" y="1703"/>
                  </a:moveTo>
                  <a:lnTo>
                    <a:pt x="2158" y="1679"/>
                  </a:lnTo>
                  <a:lnTo>
                    <a:pt x="2167" y="1698"/>
                  </a:lnTo>
                  <a:lnTo>
                    <a:pt x="2118" y="1721"/>
                  </a:lnTo>
                  <a:lnTo>
                    <a:pt x="2109" y="1703"/>
                  </a:lnTo>
                  <a:close/>
                  <a:moveTo>
                    <a:pt x="2167" y="1698"/>
                  </a:moveTo>
                  <a:lnTo>
                    <a:pt x="2167" y="1698"/>
                  </a:lnTo>
                  <a:lnTo>
                    <a:pt x="2163" y="1689"/>
                  </a:lnTo>
                  <a:lnTo>
                    <a:pt x="2167" y="1698"/>
                  </a:lnTo>
                  <a:close/>
                  <a:moveTo>
                    <a:pt x="2158" y="1679"/>
                  </a:moveTo>
                  <a:lnTo>
                    <a:pt x="2203" y="1654"/>
                  </a:lnTo>
                  <a:lnTo>
                    <a:pt x="2213" y="1673"/>
                  </a:lnTo>
                  <a:lnTo>
                    <a:pt x="2167" y="1698"/>
                  </a:lnTo>
                  <a:lnTo>
                    <a:pt x="2158" y="1679"/>
                  </a:lnTo>
                  <a:close/>
                  <a:moveTo>
                    <a:pt x="2203" y="1654"/>
                  </a:moveTo>
                  <a:lnTo>
                    <a:pt x="2204" y="1654"/>
                  </a:lnTo>
                  <a:lnTo>
                    <a:pt x="2208" y="1664"/>
                  </a:lnTo>
                  <a:lnTo>
                    <a:pt x="2203" y="1654"/>
                  </a:lnTo>
                  <a:close/>
                  <a:moveTo>
                    <a:pt x="2204" y="1654"/>
                  </a:moveTo>
                  <a:lnTo>
                    <a:pt x="2252" y="1633"/>
                  </a:lnTo>
                  <a:lnTo>
                    <a:pt x="2260" y="1653"/>
                  </a:lnTo>
                  <a:lnTo>
                    <a:pt x="2212" y="1674"/>
                  </a:lnTo>
                  <a:lnTo>
                    <a:pt x="2204" y="1654"/>
                  </a:lnTo>
                  <a:close/>
                  <a:moveTo>
                    <a:pt x="2260" y="1653"/>
                  </a:moveTo>
                  <a:lnTo>
                    <a:pt x="2260" y="1653"/>
                  </a:lnTo>
                  <a:lnTo>
                    <a:pt x="2256" y="1643"/>
                  </a:lnTo>
                  <a:lnTo>
                    <a:pt x="2260" y="1653"/>
                  </a:lnTo>
                  <a:close/>
                  <a:moveTo>
                    <a:pt x="2252" y="1633"/>
                  </a:moveTo>
                  <a:lnTo>
                    <a:pt x="2297" y="1612"/>
                  </a:lnTo>
                  <a:lnTo>
                    <a:pt x="2306" y="1632"/>
                  </a:lnTo>
                  <a:lnTo>
                    <a:pt x="2260" y="1653"/>
                  </a:lnTo>
                  <a:lnTo>
                    <a:pt x="2252" y="1633"/>
                  </a:lnTo>
                  <a:close/>
                  <a:moveTo>
                    <a:pt x="2297" y="1612"/>
                  </a:moveTo>
                  <a:lnTo>
                    <a:pt x="2298" y="1612"/>
                  </a:lnTo>
                  <a:lnTo>
                    <a:pt x="2301" y="1623"/>
                  </a:lnTo>
                  <a:lnTo>
                    <a:pt x="2297" y="1612"/>
                  </a:lnTo>
                  <a:close/>
                  <a:moveTo>
                    <a:pt x="2298" y="1612"/>
                  </a:moveTo>
                  <a:lnTo>
                    <a:pt x="2351" y="1598"/>
                  </a:lnTo>
                  <a:lnTo>
                    <a:pt x="2356" y="1619"/>
                  </a:lnTo>
                  <a:lnTo>
                    <a:pt x="2304" y="1632"/>
                  </a:lnTo>
                  <a:lnTo>
                    <a:pt x="2298" y="1612"/>
                  </a:lnTo>
                  <a:close/>
                  <a:moveTo>
                    <a:pt x="2356" y="1619"/>
                  </a:moveTo>
                  <a:lnTo>
                    <a:pt x="2358" y="1619"/>
                  </a:lnTo>
                  <a:lnTo>
                    <a:pt x="2356" y="1619"/>
                  </a:lnTo>
                  <a:lnTo>
                    <a:pt x="2354" y="1609"/>
                  </a:lnTo>
                  <a:lnTo>
                    <a:pt x="2356" y="1619"/>
                  </a:lnTo>
                  <a:close/>
                  <a:moveTo>
                    <a:pt x="2351" y="1598"/>
                  </a:moveTo>
                  <a:lnTo>
                    <a:pt x="2400" y="1585"/>
                  </a:lnTo>
                  <a:lnTo>
                    <a:pt x="2405" y="1605"/>
                  </a:lnTo>
                  <a:lnTo>
                    <a:pt x="2356" y="1619"/>
                  </a:lnTo>
                  <a:lnTo>
                    <a:pt x="2351" y="1598"/>
                  </a:lnTo>
                  <a:close/>
                  <a:moveTo>
                    <a:pt x="2400" y="1585"/>
                  </a:moveTo>
                  <a:lnTo>
                    <a:pt x="2400" y="1585"/>
                  </a:lnTo>
                  <a:lnTo>
                    <a:pt x="2402" y="1594"/>
                  </a:lnTo>
                  <a:lnTo>
                    <a:pt x="2400" y="1585"/>
                  </a:lnTo>
                  <a:close/>
                  <a:moveTo>
                    <a:pt x="2400" y="1585"/>
                  </a:moveTo>
                  <a:lnTo>
                    <a:pt x="2452" y="1574"/>
                  </a:lnTo>
                  <a:lnTo>
                    <a:pt x="2456" y="1594"/>
                  </a:lnTo>
                  <a:lnTo>
                    <a:pt x="2403" y="1605"/>
                  </a:lnTo>
                  <a:lnTo>
                    <a:pt x="2400" y="1585"/>
                  </a:lnTo>
                  <a:close/>
                  <a:moveTo>
                    <a:pt x="2452" y="1574"/>
                  </a:moveTo>
                  <a:lnTo>
                    <a:pt x="2452" y="1574"/>
                  </a:lnTo>
                  <a:lnTo>
                    <a:pt x="2453" y="1585"/>
                  </a:lnTo>
                  <a:lnTo>
                    <a:pt x="2452" y="1574"/>
                  </a:lnTo>
                  <a:close/>
                  <a:moveTo>
                    <a:pt x="2452" y="1574"/>
                  </a:moveTo>
                  <a:lnTo>
                    <a:pt x="2501" y="1567"/>
                  </a:lnTo>
                  <a:lnTo>
                    <a:pt x="2503" y="1588"/>
                  </a:lnTo>
                  <a:lnTo>
                    <a:pt x="2456" y="1594"/>
                  </a:lnTo>
                  <a:lnTo>
                    <a:pt x="2452" y="1574"/>
                  </a:lnTo>
                  <a:close/>
                  <a:moveTo>
                    <a:pt x="2501" y="1567"/>
                  </a:moveTo>
                  <a:lnTo>
                    <a:pt x="2499" y="1568"/>
                  </a:lnTo>
                  <a:lnTo>
                    <a:pt x="2501" y="1567"/>
                  </a:lnTo>
                  <a:lnTo>
                    <a:pt x="2502" y="1577"/>
                  </a:lnTo>
                  <a:lnTo>
                    <a:pt x="2501" y="1567"/>
                  </a:lnTo>
                  <a:close/>
                  <a:moveTo>
                    <a:pt x="2501" y="1567"/>
                  </a:moveTo>
                  <a:lnTo>
                    <a:pt x="2553" y="1560"/>
                  </a:lnTo>
                  <a:lnTo>
                    <a:pt x="2556" y="1581"/>
                  </a:lnTo>
                  <a:lnTo>
                    <a:pt x="2503" y="1588"/>
                  </a:lnTo>
                  <a:lnTo>
                    <a:pt x="2501" y="1567"/>
                  </a:lnTo>
                  <a:close/>
                  <a:moveTo>
                    <a:pt x="2556" y="1581"/>
                  </a:moveTo>
                  <a:lnTo>
                    <a:pt x="2557" y="1581"/>
                  </a:lnTo>
                  <a:lnTo>
                    <a:pt x="2556" y="1581"/>
                  </a:lnTo>
                  <a:lnTo>
                    <a:pt x="2555" y="1570"/>
                  </a:lnTo>
                  <a:lnTo>
                    <a:pt x="2556" y="1581"/>
                  </a:lnTo>
                  <a:close/>
                  <a:moveTo>
                    <a:pt x="2552" y="1560"/>
                  </a:moveTo>
                  <a:lnTo>
                    <a:pt x="2604" y="1549"/>
                  </a:lnTo>
                  <a:lnTo>
                    <a:pt x="2608" y="1570"/>
                  </a:lnTo>
                  <a:lnTo>
                    <a:pt x="2556" y="1581"/>
                  </a:lnTo>
                  <a:lnTo>
                    <a:pt x="2552" y="1560"/>
                  </a:lnTo>
                  <a:close/>
                  <a:moveTo>
                    <a:pt x="2604" y="1549"/>
                  </a:moveTo>
                  <a:lnTo>
                    <a:pt x="2604" y="1549"/>
                  </a:lnTo>
                  <a:lnTo>
                    <a:pt x="2606" y="1549"/>
                  </a:lnTo>
                  <a:lnTo>
                    <a:pt x="2607" y="1560"/>
                  </a:lnTo>
                  <a:lnTo>
                    <a:pt x="2604" y="1549"/>
                  </a:lnTo>
                  <a:close/>
                  <a:moveTo>
                    <a:pt x="2606" y="1549"/>
                  </a:moveTo>
                  <a:lnTo>
                    <a:pt x="2657" y="1543"/>
                  </a:lnTo>
                  <a:lnTo>
                    <a:pt x="2660" y="1564"/>
                  </a:lnTo>
                  <a:lnTo>
                    <a:pt x="2608" y="1570"/>
                  </a:lnTo>
                  <a:lnTo>
                    <a:pt x="2606" y="1549"/>
                  </a:lnTo>
                  <a:close/>
                  <a:moveTo>
                    <a:pt x="2661" y="1564"/>
                  </a:moveTo>
                  <a:lnTo>
                    <a:pt x="2661" y="1564"/>
                  </a:lnTo>
                  <a:lnTo>
                    <a:pt x="2660" y="1564"/>
                  </a:lnTo>
                  <a:lnTo>
                    <a:pt x="2658" y="1553"/>
                  </a:lnTo>
                  <a:lnTo>
                    <a:pt x="2661" y="1564"/>
                  </a:lnTo>
                  <a:close/>
                  <a:moveTo>
                    <a:pt x="2657" y="1543"/>
                  </a:moveTo>
                  <a:lnTo>
                    <a:pt x="2708" y="1532"/>
                  </a:lnTo>
                  <a:lnTo>
                    <a:pt x="2712" y="1553"/>
                  </a:lnTo>
                  <a:lnTo>
                    <a:pt x="2661" y="1564"/>
                  </a:lnTo>
                  <a:lnTo>
                    <a:pt x="2657" y="1543"/>
                  </a:lnTo>
                  <a:close/>
                  <a:moveTo>
                    <a:pt x="2713" y="1553"/>
                  </a:moveTo>
                  <a:lnTo>
                    <a:pt x="2713" y="1553"/>
                  </a:lnTo>
                  <a:lnTo>
                    <a:pt x="2712" y="1553"/>
                  </a:lnTo>
                  <a:lnTo>
                    <a:pt x="2711" y="1543"/>
                  </a:lnTo>
                  <a:lnTo>
                    <a:pt x="2713" y="1553"/>
                  </a:lnTo>
                  <a:close/>
                  <a:moveTo>
                    <a:pt x="2708" y="1532"/>
                  </a:moveTo>
                  <a:lnTo>
                    <a:pt x="2756" y="1519"/>
                  </a:lnTo>
                  <a:lnTo>
                    <a:pt x="2762" y="1539"/>
                  </a:lnTo>
                  <a:lnTo>
                    <a:pt x="2713" y="1553"/>
                  </a:lnTo>
                  <a:lnTo>
                    <a:pt x="2708" y="1532"/>
                  </a:lnTo>
                  <a:close/>
                  <a:moveTo>
                    <a:pt x="2756" y="1519"/>
                  </a:moveTo>
                  <a:lnTo>
                    <a:pt x="2804" y="1505"/>
                  </a:lnTo>
                  <a:lnTo>
                    <a:pt x="2811" y="1524"/>
                  </a:lnTo>
                  <a:lnTo>
                    <a:pt x="2762" y="1539"/>
                  </a:lnTo>
                  <a:lnTo>
                    <a:pt x="2756" y="1519"/>
                  </a:lnTo>
                  <a:close/>
                  <a:moveTo>
                    <a:pt x="2811" y="1524"/>
                  </a:moveTo>
                  <a:lnTo>
                    <a:pt x="2811" y="1524"/>
                  </a:lnTo>
                  <a:lnTo>
                    <a:pt x="2808" y="1515"/>
                  </a:lnTo>
                  <a:lnTo>
                    <a:pt x="2811" y="1524"/>
                  </a:lnTo>
                  <a:close/>
                  <a:moveTo>
                    <a:pt x="2804" y="1505"/>
                  </a:moveTo>
                  <a:lnTo>
                    <a:pt x="2853" y="1488"/>
                  </a:lnTo>
                  <a:lnTo>
                    <a:pt x="2859" y="1507"/>
                  </a:lnTo>
                  <a:lnTo>
                    <a:pt x="2811" y="1524"/>
                  </a:lnTo>
                  <a:lnTo>
                    <a:pt x="2804" y="1505"/>
                  </a:lnTo>
                  <a:close/>
                  <a:moveTo>
                    <a:pt x="2861" y="1507"/>
                  </a:moveTo>
                  <a:lnTo>
                    <a:pt x="2859" y="1507"/>
                  </a:lnTo>
                  <a:lnTo>
                    <a:pt x="2857" y="1498"/>
                  </a:lnTo>
                  <a:lnTo>
                    <a:pt x="2861" y="1507"/>
                  </a:lnTo>
                  <a:close/>
                  <a:moveTo>
                    <a:pt x="2851" y="1488"/>
                  </a:moveTo>
                  <a:lnTo>
                    <a:pt x="2897" y="1468"/>
                  </a:lnTo>
                  <a:lnTo>
                    <a:pt x="2905" y="1486"/>
                  </a:lnTo>
                  <a:lnTo>
                    <a:pt x="2861" y="1507"/>
                  </a:lnTo>
                  <a:lnTo>
                    <a:pt x="2851" y="1488"/>
                  </a:lnTo>
                  <a:close/>
                  <a:moveTo>
                    <a:pt x="2897" y="1468"/>
                  </a:moveTo>
                  <a:lnTo>
                    <a:pt x="2897" y="1467"/>
                  </a:lnTo>
                  <a:lnTo>
                    <a:pt x="2901" y="1477"/>
                  </a:lnTo>
                  <a:lnTo>
                    <a:pt x="2897" y="1468"/>
                  </a:lnTo>
                  <a:close/>
                  <a:moveTo>
                    <a:pt x="2897" y="1467"/>
                  </a:moveTo>
                  <a:lnTo>
                    <a:pt x="2942" y="1450"/>
                  </a:lnTo>
                  <a:lnTo>
                    <a:pt x="2950" y="1469"/>
                  </a:lnTo>
                  <a:lnTo>
                    <a:pt x="2905" y="1486"/>
                  </a:lnTo>
                  <a:lnTo>
                    <a:pt x="2897" y="1467"/>
                  </a:lnTo>
                  <a:close/>
                  <a:moveTo>
                    <a:pt x="2951" y="1469"/>
                  </a:moveTo>
                  <a:lnTo>
                    <a:pt x="2950" y="1469"/>
                  </a:lnTo>
                  <a:lnTo>
                    <a:pt x="2946" y="1460"/>
                  </a:lnTo>
                  <a:lnTo>
                    <a:pt x="2951" y="1469"/>
                  </a:lnTo>
                  <a:close/>
                  <a:moveTo>
                    <a:pt x="2941" y="1451"/>
                  </a:moveTo>
                  <a:lnTo>
                    <a:pt x="2987" y="1426"/>
                  </a:lnTo>
                  <a:lnTo>
                    <a:pt x="2996" y="1444"/>
                  </a:lnTo>
                  <a:lnTo>
                    <a:pt x="2951" y="1469"/>
                  </a:lnTo>
                  <a:lnTo>
                    <a:pt x="2941" y="1451"/>
                  </a:lnTo>
                  <a:close/>
                  <a:moveTo>
                    <a:pt x="2987" y="1426"/>
                  </a:moveTo>
                  <a:lnTo>
                    <a:pt x="2987" y="1426"/>
                  </a:lnTo>
                  <a:lnTo>
                    <a:pt x="2991" y="1435"/>
                  </a:lnTo>
                  <a:lnTo>
                    <a:pt x="2987" y="1426"/>
                  </a:lnTo>
                  <a:close/>
                  <a:moveTo>
                    <a:pt x="2987" y="1426"/>
                  </a:moveTo>
                  <a:lnTo>
                    <a:pt x="3029" y="1405"/>
                  </a:lnTo>
                  <a:lnTo>
                    <a:pt x="3038" y="1423"/>
                  </a:lnTo>
                  <a:lnTo>
                    <a:pt x="2996" y="1444"/>
                  </a:lnTo>
                  <a:lnTo>
                    <a:pt x="2987" y="1426"/>
                  </a:lnTo>
                  <a:close/>
                  <a:moveTo>
                    <a:pt x="3038" y="1423"/>
                  </a:moveTo>
                  <a:lnTo>
                    <a:pt x="3038" y="1423"/>
                  </a:lnTo>
                  <a:lnTo>
                    <a:pt x="3033" y="1414"/>
                  </a:lnTo>
                  <a:lnTo>
                    <a:pt x="3038" y="1423"/>
                  </a:lnTo>
                  <a:close/>
                  <a:moveTo>
                    <a:pt x="3027" y="1406"/>
                  </a:moveTo>
                  <a:lnTo>
                    <a:pt x="3072" y="1377"/>
                  </a:lnTo>
                  <a:lnTo>
                    <a:pt x="3084" y="1396"/>
                  </a:lnTo>
                  <a:lnTo>
                    <a:pt x="3038" y="1423"/>
                  </a:lnTo>
                  <a:lnTo>
                    <a:pt x="3027" y="1406"/>
                  </a:lnTo>
                  <a:close/>
                  <a:moveTo>
                    <a:pt x="3072" y="1377"/>
                  </a:moveTo>
                  <a:lnTo>
                    <a:pt x="3072" y="1379"/>
                  </a:lnTo>
                  <a:lnTo>
                    <a:pt x="3072" y="1377"/>
                  </a:lnTo>
                  <a:lnTo>
                    <a:pt x="3077" y="1387"/>
                  </a:lnTo>
                  <a:lnTo>
                    <a:pt x="3072" y="1377"/>
                  </a:lnTo>
                  <a:close/>
                  <a:moveTo>
                    <a:pt x="3072" y="1377"/>
                  </a:moveTo>
                  <a:lnTo>
                    <a:pt x="3114" y="1354"/>
                  </a:lnTo>
                  <a:lnTo>
                    <a:pt x="3125" y="1372"/>
                  </a:lnTo>
                  <a:lnTo>
                    <a:pt x="3083" y="1396"/>
                  </a:lnTo>
                  <a:lnTo>
                    <a:pt x="3072" y="1377"/>
                  </a:lnTo>
                  <a:close/>
                  <a:moveTo>
                    <a:pt x="3126" y="1371"/>
                  </a:moveTo>
                  <a:lnTo>
                    <a:pt x="3125" y="1371"/>
                  </a:lnTo>
                  <a:lnTo>
                    <a:pt x="3125" y="1372"/>
                  </a:lnTo>
                  <a:lnTo>
                    <a:pt x="3119" y="1363"/>
                  </a:lnTo>
                  <a:lnTo>
                    <a:pt x="3126" y="1371"/>
                  </a:lnTo>
                  <a:close/>
                  <a:moveTo>
                    <a:pt x="3113" y="1354"/>
                  </a:moveTo>
                  <a:lnTo>
                    <a:pt x="3155" y="1324"/>
                  </a:lnTo>
                  <a:lnTo>
                    <a:pt x="3167" y="1339"/>
                  </a:lnTo>
                  <a:lnTo>
                    <a:pt x="3126" y="1371"/>
                  </a:lnTo>
                  <a:lnTo>
                    <a:pt x="3113" y="1354"/>
                  </a:lnTo>
                  <a:close/>
                  <a:moveTo>
                    <a:pt x="3155" y="1324"/>
                  </a:moveTo>
                  <a:lnTo>
                    <a:pt x="3197" y="1292"/>
                  </a:lnTo>
                  <a:lnTo>
                    <a:pt x="3209" y="1309"/>
                  </a:lnTo>
                  <a:lnTo>
                    <a:pt x="3167" y="1339"/>
                  </a:lnTo>
                  <a:lnTo>
                    <a:pt x="3155" y="1324"/>
                  </a:lnTo>
                  <a:close/>
                  <a:moveTo>
                    <a:pt x="3209" y="1308"/>
                  </a:moveTo>
                  <a:lnTo>
                    <a:pt x="3210" y="1308"/>
                  </a:lnTo>
                  <a:lnTo>
                    <a:pt x="3209" y="1309"/>
                  </a:lnTo>
                  <a:lnTo>
                    <a:pt x="3202" y="1300"/>
                  </a:lnTo>
                  <a:lnTo>
                    <a:pt x="3209" y="1308"/>
                  </a:lnTo>
                  <a:close/>
                  <a:moveTo>
                    <a:pt x="3196" y="1292"/>
                  </a:moveTo>
                  <a:lnTo>
                    <a:pt x="3217" y="1275"/>
                  </a:lnTo>
                  <a:lnTo>
                    <a:pt x="3230" y="1291"/>
                  </a:lnTo>
                  <a:lnTo>
                    <a:pt x="3209" y="1308"/>
                  </a:lnTo>
                  <a:lnTo>
                    <a:pt x="3196" y="1292"/>
                  </a:lnTo>
                  <a:close/>
                  <a:moveTo>
                    <a:pt x="3217" y="1275"/>
                  </a:moveTo>
                  <a:lnTo>
                    <a:pt x="3217" y="1275"/>
                  </a:lnTo>
                  <a:lnTo>
                    <a:pt x="3218" y="1275"/>
                  </a:lnTo>
                  <a:lnTo>
                    <a:pt x="3223" y="1283"/>
                  </a:lnTo>
                  <a:lnTo>
                    <a:pt x="3217" y="1275"/>
                  </a:lnTo>
                  <a:close/>
                  <a:moveTo>
                    <a:pt x="3218" y="1275"/>
                  </a:moveTo>
                  <a:lnTo>
                    <a:pt x="3242" y="1257"/>
                  </a:lnTo>
                  <a:lnTo>
                    <a:pt x="3253" y="1274"/>
                  </a:lnTo>
                  <a:lnTo>
                    <a:pt x="3230" y="1291"/>
                  </a:lnTo>
                  <a:lnTo>
                    <a:pt x="3218" y="1275"/>
                  </a:lnTo>
                  <a:close/>
                  <a:moveTo>
                    <a:pt x="3255" y="1274"/>
                  </a:moveTo>
                  <a:lnTo>
                    <a:pt x="3255" y="1274"/>
                  </a:lnTo>
                  <a:lnTo>
                    <a:pt x="3253" y="1274"/>
                  </a:lnTo>
                  <a:lnTo>
                    <a:pt x="3248" y="1266"/>
                  </a:lnTo>
                  <a:lnTo>
                    <a:pt x="3255" y="1274"/>
                  </a:lnTo>
                  <a:close/>
                  <a:moveTo>
                    <a:pt x="3242" y="1258"/>
                  </a:moveTo>
                  <a:lnTo>
                    <a:pt x="3265" y="1237"/>
                  </a:lnTo>
                  <a:lnTo>
                    <a:pt x="3278" y="1253"/>
                  </a:lnTo>
                  <a:lnTo>
                    <a:pt x="3255" y="1274"/>
                  </a:lnTo>
                  <a:lnTo>
                    <a:pt x="3242" y="1258"/>
                  </a:lnTo>
                  <a:close/>
                  <a:moveTo>
                    <a:pt x="3265" y="1237"/>
                  </a:moveTo>
                  <a:lnTo>
                    <a:pt x="3290" y="1216"/>
                  </a:lnTo>
                  <a:lnTo>
                    <a:pt x="3303" y="1232"/>
                  </a:lnTo>
                  <a:lnTo>
                    <a:pt x="3278" y="1253"/>
                  </a:lnTo>
                  <a:lnTo>
                    <a:pt x="3265" y="1237"/>
                  </a:lnTo>
                  <a:close/>
                  <a:moveTo>
                    <a:pt x="3303" y="1232"/>
                  </a:moveTo>
                  <a:lnTo>
                    <a:pt x="3303" y="1232"/>
                  </a:lnTo>
                  <a:lnTo>
                    <a:pt x="3297" y="1224"/>
                  </a:lnTo>
                  <a:lnTo>
                    <a:pt x="3303" y="1232"/>
                  </a:lnTo>
                  <a:close/>
                  <a:moveTo>
                    <a:pt x="3289" y="1217"/>
                  </a:moveTo>
                  <a:lnTo>
                    <a:pt x="3314" y="1192"/>
                  </a:lnTo>
                  <a:lnTo>
                    <a:pt x="3328" y="1207"/>
                  </a:lnTo>
                  <a:lnTo>
                    <a:pt x="3303" y="1232"/>
                  </a:lnTo>
                  <a:lnTo>
                    <a:pt x="3289" y="1217"/>
                  </a:lnTo>
                  <a:close/>
                  <a:moveTo>
                    <a:pt x="3328" y="1207"/>
                  </a:moveTo>
                  <a:lnTo>
                    <a:pt x="3328" y="1207"/>
                  </a:lnTo>
                  <a:lnTo>
                    <a:pt x="3320" y="1200"/>
                  </a:lnTo>
                  <a:lnTo>
                    <a:pt x="3328" y="1207"/>
                  </a:lnTo>
                  <a:close/>
                  <a:moveTo>
                    <a:pt x="3312" y="1193"/>
                  </a:moveTo>
                  <a:lnTo>
                    <a:pt x="3333" y="1169"/>
                  </a:lnTo>
                  <a:lnTo>
                    <a:pt x="3349" y="1182"/>
                  </a:lnTo>
                  <a:lnTo>
                    <a:pt x="3328" y="1207"/>
                  </a:lnTo>
                  <a:lnTo>
                    <a:pt x="3312" y="1193"/>
                  </a:lnTo>
                  <a:close/>
                  <a:moveTo>
                    <a:pt x="3333" y="1169"/>
                  </a:moveTo>
                  <a:lnTo>
                    <a:pt x="3354" y="1145"/>
                  </a:lnTo>
                  <a:lnTo>
                    <a:pt x="3370" y="1158"/>
                  </a:lnTo>
                  <a:lnTo>
                    <a:pt x="3349" y="1182"/>
                  </a:lnTo>
                  <a:lnTo>
                    <a:pt x="3333" y="1169"/>
                  </a:lnTo>
                  <a:close/>
                  <a:moveTo>
                    <a:pt x="3354" y="1145"/>
                  </a:moveTo>
                  <a:lnTo>
                    <a:pt x="3375" y="1120"/>
                  </a:lnTo>
                  <a:lnTo>
                    <a:pt x="3391" y="1133"/>
                  </a:lnTo>
                  <a:lnTo>
                    <a:pt x="3370" y="1158"/>
                  </a:lnTo>
                  <a:lnTo>
                    <a:pt x="3354" y="1145"/>
                  </a:lnTo>
                  <a:close/>
                  <a:moveTo>
                    <a:pt x="3391" y="1132"/>
                  </a:moveTo>
                  <a:lnTo>
                    <a:pt x="3391" y="1133"/>
                  </a:lnTo>
                  <a:lnTo>
                    <a:pt x="3383" y="1127"/>
                  </a:lnTo>
                  <a:lnTo>
                    <a:pt x="3391" y="1132"/>
                  </a:lnTo>
                  <a:close/>
                  <a:moveTo>
                    <a:pt x="3374" y="1121"/>
                  </a:moveTo>
                  <a:lnTo>
                    <a:pt x="3387" y="1098"/>
                  </a:lnTo>
                  <a:lnTo>
                    <a:pt x="3406" y="1108"/>
                  </a:lnTo>
                  <a:lnTo>
                    <a:pt x="3391" y="1132"/>
                  </a:lnTo>
                  <a:lnTo>
                    <a:pt x="3374" y="1121"/>
                  </a:lnTo>
                  <a:close/>
                  <a:moveTo>
                    <a:pt x="3406" y="1107"/>
                  </a:moveTo>
                  <a:lnTo>
                    <a:pt x="3406" y="1107"/>
                  </a:lnTo>
                  <a:lnTo>
                    <a:pt x="3406" y="1108"/>
                  </a:lnTo>
                  <a:lnTo>
                    <a:pt x="3396" y="1103"/>
                  </a:lnTo>
                  <a:lnTo>
                    <a:pt x="3406" y="1107"/>
                  </a:lnTo>
                  <a:close/>
                  <a:moveTo>
                    <a:pt x="3387" y="1099"/>
                  </a:moveTo>
                  <a:lnTo>
                    <a:pt x="3398" y="1074"/>
                  </a:lnTo>
                  <a:lnTo>
                    <a:pt x="3416" y="1082"/>
                  </a:lnTo>
                  <a:lnTo>
                    <a:pt x="3406" y="1107"/>
                  </a:lnTo>
                  <a:lnTo>
                    <a:pt x="3387" y="1099"/>
                  </a:lnTo>
                  <a:close/>
                  <a:moveTo>
                    <a:pt x="3416" y="1082"/>
                  </a:moveTo>
                  <a:lnTo>
                    <a:pt x="3418" y="1082"/>
                  </a:lnTo>
                  <a:lnTo>
                    <a:pt x="3416" y="1082"/>
                  </a:lnTo>
                  <a:lnTo>
                    <a:pt x="3407" y="1078"/>
                  </a:lnTo>
                  <a:lnTo>
                    <a:pt x="3416" y="1082"/>
                  </a:lnTo>
                  <a:close/>
                  <a:moveTo>
                    <a:pt x="3398" y="1075"/>
                  </a:moveTo>
                  <a:lnTo>
                    <a:pt x="3425" y="1002"/>
                  </a:lnTo>
                  <a:lnTo>
                    <a:pt x="3445" y="1010"/>
                  </a:lnTo>
                  <a:lnTo>
                    <a:pt x="3416" y="1082"/>
                  </a:lnTo>
                  <a:lnTo>
                    <a:pt x="3398" y="1075"/>
                  </a:lnTo>
                  <a:close/>
                  <a:moveTo>
                    <a:pt x="3445" y="1008"/>
                  </a:moveTo>
                  <a:lnTo>
                    <a:pt x="3445" y="1010"/>
                  </a:lnTo>
                  <a:lnTo>
                    <a:pt x="3435" y="1006"/>
                  </a:lnTo>
                  <a:lnTo>
                    <a:pt x="3445" y="1008"/>
                  </a:lnTo>
                  <a:close/>
                  <a:moveTo>
                    <a:pt x="3425" y="1003"/>
                  </a:moveTo>
                  <a:lnTo>
                    <a:pt x="3442" y="944"/>
                  </a:lnTo>
                  <a:lnTo>
                    <a:pt x="3462" y="949"/>
                  </a:lnTo>
                  <a:lnTo>
                    <a:pt x="3445" y="1008"/>
                  </a:lnTo>
                  <a:lnTo>
                    <a:pt x="3425" y="1003"/>
                  </a:lnTo>
                  <a:close/>
                  <a:moveTo>
                    <a:pt x="3442" y="944"/>
                  </a:moveTo>
                  <a:lnTo>
                    <a:pt x="3442" y="943"/>
                  </a:lnTo>
                  <a:lnTo>
                    <a:pt x="3452" y="947"/>
                  </a:lnTo>
                  <a:lnTo>
                    <a:pt x="3442" y="944"/>
                  </a:lnTo>
                  <a:close/>
                  <a:moveTo>
                    <a:pt x="3442" y="943"/>
                  </a:moveTo>
                  <a:lnTo>
                    <a:pt x="3460" y="894"/>
                  </a:lnTo>
                  <a:lnTo>
                    <a:pt x="3479" y="902"/>
                  </a:lnTo>
                  <a:lnTo>
                    <a:pt x="3462" y="951"/>
                  </a:lnTo>
                  <a:lnTo>
                    <a:pt x="3442" y="943"/>
                  </a:lnTo>
                  <a:close/>
                  <a:moveTo>
                    <a:pt x="3479" y="902"/>
                  </a:moveTo>
                  <a:lnTo>
                    <a:pt x="3479" y="902"/>
                  </a:lnTo>
                  <a:lnTo>
                    <a:pt x="3470" y="898"/>
                  </a:lnTo>
                  <a:lnTo>
                    <a:pt x="3479" y="902"/>
                  </a:lnTo>
                  <a:close/>
                  <a:moveTo>
                    <a:pt x="3460" y="895"/>
                  </a:moveTo>
                  <a:lnTo>
                    <a:pt x="3474" y="853"/>
                  </a:lnTo>
                  <a:lnTo>
                    <a:pt x="3494" y="860"/>
                  </a:lnTo>
                  <a:lnTo>
                    <a:pt x="3479" y="902"/>
                  </a:lnTo>
                  <a:lnTo>
                    <a:pt x="3460" y="895"/>
                  </a:lnTo>
                  <a:close/>
                  <a:moveTo>
                    <a:pt x="3494" y="859"/>
                  </a:moveTo>
                  <a:lnTo>
                    <a:pt x="3494" y="859"/>
                  </a:lnTo>
                  <a:lnTo>
                    <a:pt x="3494" y="860"/>
                  </a:lnTo>
                  <a:lnTo>
                    <a:pt x="3483" y="856"/>
                  </a:lnTo>
                  <a:lnTo>
                    <a:pt x="3494" y="859"/>
                  </a:lnTo>
                  <a:close/>
                  <a:moveTo>
                    <a:pt x="3473" y="855"/>
                  </a:moveTo>
                  <a:lnTo>
                    <a:pt x="3481" y="820"/>
                  </a:lnTo>
                  <a:lnTo>
                    <a:pt x="3500" y="824"/>
                  </a:lnTo>
                  <a:lnTo>
                    <a:pt x="3494" y="859"/>
                  </a:lnTo>
                  <a:lnTo>
                    <a:pt x="3473" y="855"/>
                  </a:lnTo>
                  <a:close/>
                  <a:moveTo>
                    <a:pt x="3481" y="820"/>
                  </a:moveTo>
                  <a:lnTo>
                    <a:pt x="3481" y="819"/>
                  </a:lnTo>
                  <a:lnTo>
                    <a:pt x="3490" y="822"/>
                  </a:lnTo>
                  <a:lnTo>
                    <a:pt x="3481" y="820"/>
                  </a:lnTo>
                  <a:close/>
                  <a:moveTo>
                    <a:pt x="3481" y="819"/>
                  </a:moveTo>
                  <a:lnTo>
                    <a:pt x="3491" y="788"/>
                  </a:lnTo>
                  <a:lnTo>
                    <a:pt x="3511" y="794"/>
                  </a:lnTo>
                  <a:lnTo>
                    <a:pt x="3500" y="826"/>
                  </a:lnTo>
                  <a:lnTo>
                    <a:pt x="3481" y="819"/>
                  </a:lnTo>
                  <a:close/>
                  <a:moveTo>
                    <a:pt x="3491" y="788"/>
                  </a:moveTo>
                  <a:lnTo>
                    <a:pt x="3491" y="788"/>
                  </a:lnTo>
                  <a:lnTo>
                    <a:pt x="3500" y="790"/>
                  </a:lnTo>
                  <a:lnTo>
                    <a:pt x="3491" y="788"/>
                  </a:lnTo>
                  <a:close/>
                  <a:moveTo>
                    <a:pt x="3491" y="788"/>
                  </a:moveTo>
                  <a:lnTo>
                    <a:pt x="3502" y="759"/>
                  </a:lnTo>
                  <a:lnTo>
                    <a:pt x="3521" y="767"/>
                  </a:lnTo>
                  <a:lnTo>
                    <a:pt x="3511" y="794"/>
                  </a:lnTo>
                  <a:lnTo>
                    <a:pt x="3491" y="788"/>
                  </a:lnTo>
                  <a:close/>
                  <a:moveTo>
                    <a:pt x="3521" y="765"/>
                  </a:moveTo>
                  <a:lnTo>
                    <a:pt x="3521" y="765"/>
                  </a:lnTo>
                  <a:lnTo>
                    <a:pt x="3521" y="767"/>
                  </a:lnTo>
                  <a:lnTo>
                    <a:pt x="3511" y="763"/>
                  </a:lnTo>
                  <a:lnTo>
                    <a:pt x="3521" y="765"/>
                  </a:lnTo>
                  <a:close/>
                  <a:moveTo>
                    <a:pt x="3502" y="760"/>
                  </a:moveTo>
                  <a:lnTo>
                    <a:pt x="3508" y="732"/>
                  </a:lnTo>
                  <a:lnTo>
                    <a:pt x="3528" y="738"/>
                  </a:lnTo>
                  <a:lnTo>
                    <a:pt x="3521" y="765"/>
                  </a:lnTo>
                  <a:lnTo>
                    <a:pt x="3502" y="760"/>
                  </a:lnTo>
                  <a:close/>
                  <a:moveTo>
                    <a:pt x="3508" y="732"/>
                  </a:moveTo>
                  <a:lnTo>
                    <a:pt x="3508" y="732"/>
                  </a:lnTo>
                  <a:lnTo>
                    <a:pt x="3508" y="731"/>
                  </a:lnTo>
                  <a:lnTo>
                    <a:pt x="3519" y="735"/>
                  </a:lnTo>
                  <a:lnTo>
                    <a:pt x="3508" y="732"/>
                  </a:lnTo>
                  <a:close/>
                  <a:moveTo>
                    <a:pt x="3508" y="731"/>
                  </a:moveTo>
                  <a:lnTo>
                    <a:pt x="3523" y="697"/>
                  </a:lnTo>
                  <a:lnTo>
                    <a:pt x="3541" y="705"/>
                  </a:lnTo>
                  <a:lnTo>
                    <a:pt x="3528" y="739"/>
                  </a:lnTo>
                  <a:lnTo>
                    <a:pt x="3508" y="731"/>
                  </a:lnTo>
                  <a:close/>
                  <a:moveTo>
                    <a:pt x="3542" y="704"/>
                  </a:moveTo>
                  <a:lnTo>
                    <a:pt x="3541" y="704"/>
                  </a:lnTo>
                  <a:lnTo>
                    <a:pt x="3541" y="705"/>
                  </a:lnTo>
                  <a:lnTo>
                    <a:pt x="3532" y="701"/>
                  </a:lnTo>
                  <a:lnTo>
                    <a:pt x="3542" y="704"/>
                  </a:lnTo>
                  <a:close/>
                  <a:moveTo>
                    <a:pt x="3523" y="697"/>
                  </a:moveTo>
                  <a:lnTo>
                    <a:pt x="3536" y="659"/>
                  </a:lnTo>
                  <a:lnTo>
                    <a:pt x="3555" y="665"/>
                  </a:lnTo>
                  <a:lnTo>
                    <a:pt x="3542" y="704"/>
                  </a:lnTo>
                  <a:lnTo>
                    <a:pt x="3523" y="697"/>
                  </a:lnTo>
                  <a:close/>
                  <a:moveTo>
                    <a:pt x="3555" y="663"/>
                  </a:moveTo>
                  <a:lnTo>
                    <a:pt x="3555" y="664"/>
                  </a:lnTo>
                  <a:lnTo>
                    <a:pt x="3555" y="665"/>
                  </a:lnTo>
                  <a:lnTo>
                    <a:pt x="3546" y="663"/>
                  </a:lnTo>
                  <a:lnTo>
                    <a:pt x="3555" y="663"/>
                  </a:lnTo>
                  <a:close/>
                  <a:moveTo>
                    <a:pt x="3536" y="662"/>
                  </a:moveTo>
                  <a:lnTo>
                    <a:pt x="3542" y="589"/>
                  </a:lnTo>
                  <a:lnTo>
                    <a:pt x="3563" y="591"/>
                  </a:lnTo>
                  <a:lnTo>
                    <a:pt x="3555" y="663"/>
                  </a:lnTo>
                  <a:lnTo>
                    <a:pt x="3536" y="662"/>
                  </a:lnTo>
                  <a:close/>
                  <a:moveTo>
                    <a:pt x="3563" y="591"/>
                  </a:moveTo>
                  <a:lnTo>
                    <a:pt x="3563" y="589"/>
                  </a:lnTo>
                  <a:lnTo>
                    <a:pt x="3563" y="591"/>
                  </a:lnTo>
                  <a:lnTo>
                    <a:pt x="3553" y="589"/>
                  </a:lnTo>
                  <a:lnTo>
                    <a:pt x="3563" y="591"/>
                  </a:lnTo>
                  <a:close/>
                  <a:moveTo>
                    <a:pt x="3542" y="589"/>
                  </a:moveTo>
                  <a:lnTo>
                    <a:pt x="3546" y="524"/>
                  </a:lnTo>
                  <a:lnTo>
                    <a:pt x="3566" y="525"/>
                  </a:lnTo>
                  <a:lnTo>
                    <a:pt x="3563" y="591"/>
                  </a:lnTo>
                  <a:lnTo>
                    <a:pt x="3542" y="589"/>
                  </a:lnTo>
                  <a:close/>
                  <a:moveTo>
                    <a:pt x="3546" y="524"/>
                  </a:moveTo>
                  <a:lnTo>
                    <a:pt x="3549" y="458"/>
                  </a:lnTo>
                  <a:lnTo>
                    <a:pt x="3570" y="458"/>
                  </a:lnTo>
                  <a:lnTo>
                    <a:pt x="3566" y="525"/>
                  </a:lnTo>
                  <a:lnTo>
                    <a:pt x="3546" y="524"/>
                  </a:lnTo>
                  <a:close/>
                  <a:moveTo>
                    <a:pt x="3549" y="458"/>
                  </a:moveTo>
                  <a:lnTo>
                    <a:pt x="3549" y="458"/>
                  </a:lnTo>
                  <a:lnTo>
                    <a:pt x="3549" y="457"/>
                  </a:lnTo>
                  <a:lnTo>
                    <a:pt x="3559" y="458"/>
                  </a:lnTo>
                  <a:lnTo>
                    <a:pt x="3549" y="458"/>
                  </a:lnTo>
                  <a:close/>
                  <a:moveTo>
                    <a:pt x="3549" y="457"/>
                  </a:moveTo>
                  <a:lnTo>
                    <a:pt x="3557" y="391"/>
                  </a:lnTo>
                  <a:lnTo>
                    <a:pt x="3576" y="394"/>
                  </a:lnTo>
                  <a:lnTo>
                    <a:pt x="3570" y="459"/>
                  </a:lnTo>
                  <a:lnTo>
                    <a:pt x="3549" y="457"/>
                  </a:lnTo>
                  <a:close/>
                  <a:moveTo>
                    <a:pt x="3576" y="392"/>
                  </a:moveTo>
                  <a:lnTo>
                    <a:pt x="3576" y="392"/>
                  </a:lnTo>
                  <a:lnTo>
                    <a:pt x="3576" y="394"/>
                  </a:lnTo>
                  <a:lnTo>
                    <a:pt x="3566" y="392"/>
                  </a:lnTo>
                  <a:lnTo>
                    <a:pt x="3576" y="392"/>
                  </a:lnTo>
                  <a:close/>
                  <a:moveTo>
                    <a:pt x="3557" y="392"/>
                  </a:moveTo>
                  <a:lnTo>
                    <a:pt x="3557" y="327"/>
                  </a:lnTo>
                  <a:lnTo>
                    <a:pt x="3576" y="327"/>
                  </a:lnTo>
                  <a:lnTo>
                    <a:pt x="3576" y="392"/>
                  </a:lnTo>
                  <a:lnTo>
                    <a:pt x="3557" y="392"/>
                  </a:lnTo>
                  <a:close/>
                  <a:moveTo>
                    <a:pt x="3557" y="327"/>
                  </a:moveTo>
                  <a:lnTo>
                    <a:pt x="3557" y="264"/>
                  </a:lnTo>
                  <a:lnTo>
                    <a:pt x="3576" y="264"/>
                  </a:lnTo>
                  <a:lnTo>
                    <a:pt x="3576" y="327"/>
                  </a:lnTo>
                  <a:lnTo>
                    <a:pt x="3557" y="327"/>
                  </a:lnTo>
                  <a:close/>
                  <a:moveTo>
                    <a:pt x="3557" y="264"/>
                  </a:moveTo>
                  <a:lnTo>
                    <a:pt x="3557" y="202"/>
                  </a:lnTo>
                  <a:lnTo>
                    <a:pt x="3576" y="202"/>
                  </a:lnTo>
                  <a:lnTo>
                    <a:pt x="3576" y="264"/>
                  </a:lnTo>
                  <a:lnTo>
                    <a:pt x="3557" y="264"/>
                  </a:lnTo>
                  <a:close/>
                  <a:moveTo>
                    <a:pt x="3576" y="201"/>
                  </a:moveTo>
                  <a:lnTo>
                    <a:pt x="3576" y="202"/>
                  </a:lnTo>
                  <a:lnTo>
                    <a:pt x="3566" y="202"/>
                  </a:lnTo>
                  <a:lnTo>
                    <a:pt x="3576" y="201"/>
                  </a:lnTo>
                  <a:close/>
                  <a:moveTo>
                    <a:pt x="3557" y="203"/>
                  </a:moveTo>
                  <a:lnTo>
                    <a:pt x="3549" y="136"/>
                  </a:lnTo>
                  <a:lnTo>
                    <a:pt x="3570" y="135"/>
                  </a:lnTo>
                  <a:lnTo>
                    <a:pt x="3576" y="201"/>
                  </a:lnTo>
                  <a:lnTo>
                    <a:pt x="3557" y="203"/>
                  </a:lnTo>
                  <a:close/>
                  <a:moveTo>
                    <a:pt x="3549" y="136"/>
                  </a:moveTo>
                  <a:lnTo>
                    <a:pt x="3542" y="71"/>
                  </a:lnTo>
                  <a:lnTo>
                    <a:pt x="3563" y="69"/>
                  </a:lnTo>
                  <a:lnTo>
                    <a:pt x="3570" y="135"/>
                  </a:lnTo>
                  <a:lnTo>
                    <a:pt x="3549" y="136"/>
                  </a:lnTo>
                  <a:close/>
                  <a:moveTo>
                    <a:pt x="3563" y="68"/>
                  </a:moveTo>
                  <a:lnTo>
                    <a:pt x="3563" y="68"/>
                  </a:lnTo>
                  <a:lnTo>
                    <a:pt x="3563" y="69"/>
                  </a:lnTo>
                  <a:lnTo>
                    <a:pt x="3553" y="69"/>
                  </a:lnTo>
                  <a:lnTo>
                    <a:pt x="3563" y="68"/>
                  </a:lnTo>
                  <a:close/>
                  <a:moveTo>
                    <a:pt x="3542" y="72"/>
                  </a:moveTo>
                  <a:lnTo>
                    <a:pt x="3532" y="2"/>
                  </a:lnTo>
                  <a:lnTo>
                    <a:pt x="3553" y="0"/>
                  </a:lnTo>
                  <a:lnTo>
                    <a:pt x="3563" y="68"/>
                  </a:lnTo>
                  <a:lnTo>
                    <a:pt x="3542" y="72"/>
                  </a:lnTo>
                  <a:close/>
                </a:path>
              </a:pathLst>
            </a:custGeom>
            <a:solidFill>
              <a:srgbClr val="1315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R"/>
            </a:p>
          </p:txBody>
        </p:sp>
        <p:sp>
          <p:nvSpPr>
            <p:cNvPr id="191568" name="Freeform 86"/>
            <p:cNvSpPr>
              <a:spLocks/>
            </p:cNvSpPr>
            <p:nvPr/>
          </p:nvSpPr>
          <p:spPr bwMode="auto">
            <a:xfrm>
              <a:off x="1188" y="1970"/>
              <a:ext cx="1754" cy="998"/>
            </a:xfrm>
            <a:custGeom>
              <a:avLst/>
              <a:gdLst>
                <a:gd name="T0" fmla="*/ 908 w 7018"/>
                <a:gd name="T1" fmla="*/ 274 h 3993"/>
                <a:gd name="T2" fmla="*/ 529 w 7018"/>
                <a:gd name="T3" fmla="*/ 351 h 3993"/>
                <a:gd name="T4" fmla="*/ 928 w 7018"/>
                <a:gd name="T5" fmla="*/ 426 h 3993"/>
                <a:gd name="T6" fmla="*/ 1354 w 7018"/>
                <a:gd name="T7" fmla="*/ 455 h 3993"/>
                <a:gd name="T8" fmla="*/ 1504 w 7018"/>
                <a:gd name="T9" fmla="*/ 441 h 3993"/>
                <a:gd name="T10" fmla="*/ 1450 w 7018"/>
                <a:gd name="T11" fmla="*/ 479 h 3993"/>
                <a:gd name="T12" fmla="*/ 1362 w 7018"/>
                <a:gd name="T13" fmla="*/ 488 h 3993"/>
                <a:gd name="T14" fmla="*/ 1478 w 7018"/>
                <a:gd name="T15" fmla="*/ 480 h 3993"/>
                <a:gd name="T16" fmla="*/ 1300 w 7018"/>
                <a:gd name="T17" fmla="*/ 505 h 3993"/>
                <a:gd name="T18" fmla="*/ 921 w 7018"/>
                <a:gd name="T19" fmla="*/ 457 h 3993"/>
                <a:gd name="T20" fmla="*/ 1128 w 7018"/>
                <a:gd name="T21" fmla="*/ 495 h 3993"/>
                <a:gd name="T22" fmla="*/ 1461 w 7018"/>
                <a:gd name="T23" fmla="*/ 528 h 3993"/>
                <a:gd name="T24" fmla="*/ 1437 w 7018"/>
                <a:gd name="T25" fmla="*/ 547 h 3993"/>
                <a:gd name="T26" fmla="*/ 1317 w 7018"/>
                <a:gd name="T27" fmla="*/ 544 h 3993"/>
                <a:gd name="T28" fmla="*/ 1161 w 7018"/>
                <a:gd name="T29" fmla="*/ 534 h 3993"/>
                <a:gd name="T30" fmla="*/ 1439 w 7018"/>
                <a:gd name="T31" fmla="*/ 545 h 3993"/>
                <a:gd name="T32" fmla="*/ 1280 w 7018"/>
                <a:gd name="T33" fmla="*/ 589 h 3993"/>
                <a:gd name="T34" fmla="*/ 991 w 7018"/>
                <a:gd name="T35" fmla="*/ 503 h 3993"/>
                <a:gd name="T36" fmla="*/ 866 w 7018"/>
                <a:gd name="T37" fmla="*/ 511 h 3993"/>
                <a:gd name="T38" fmla="*/ 1112 w 7018"/>
                <a:gd name="T39" fmla="*/ 618 h 3993"/>
                <a:gd name="T40" fmla="*/ 1063 w 7018"/>
                <a:gd name="T41" fmla="*/ 611 h 3993"/>
                <a:gd name="T42" fmla="*/ 1223 w 7018"/>
                <a:gd name="T43" fmla="*/ 692 h 3993"/>
                <a:gd name="T44" fmla="*/ 1006 w 7018"/>
                <a:gd name="T45" fmla="*/ 580 h 3993"/>
                <a:gd name="T46" fmla="*/ 811 w 7018"/>
                <a:gd name="T47" fmla="*/ 535 h 3993"/>
                <a:gd name="T48" fmla="*/ 969 w 7018"/>
                <a:gd name="T49" fmla="*/ 625 h 3993"/>
                <a:gd name="T50" fmla="*/ 1089 w 7018"/>
                <a:gd name="T51" fmla="*/ 712 h 3993"/>
                <a:gd name="T52" fmla="*/ 1085 w 7018"/>
                <a:gd name="T53" fmla="*/ 731 h 3993"/>
                <a:gd name="T54" fmla="*/ 940 w 7018"/>
                <a:gd name="T55" fmla="*/ 631 h 3993"/>
                <a:gd name="T56" fmla="*/ 922 w 7018"/>
                <a:gd name="T57" fmla="*/ 672 h 3993"/>
                <a:gd name="T58" fmla="*/ 1039 w 7018"/>
                <a:gd name="T59" fmla="*/ 747 h 3993"/>
                <a:gd name="T60" fmla="*/ 1089 w 7018"/>
                <a:gd name="T61" fmla="*/ 815 h 3993"/>
                <a:gd name="T62" fmla="*/ 848 w 7018"/>
                <a:gd name="T63" fmla="*/ 646 h 3993"/>
                <a:gd name="T64" fmla="*/ 978 w 7018"/>
                <a:gd name="T65" fmla="*/ 786 h 3993"/>
                <a:gd name="T66" fmla="*/ 1005 w 7018"/>
                <a:gd name="T67" fmla="*/ 828 h 3993"/>
                <a:gd name="T68" fmla="*/ 953 w 7018"/>
                <a:gd name="T69" fmla="*/ 796 h 3993"/>
                <a:gd name="T70" fmla="*/ 1211 w 7018"/>
                <a:gd name="T71" fmla="*/ 968 h 3993"/>
                <a:gd name="T72" fmla="*/ 838 w 7018"/>
                <a:gd name="T73" fmla="*/ 691 h 3993"/>
                <a:gd name="T74" fmla="*/ 593 w 7018"/>
                <a:gd name="T75" fmla="*/ 443 h 3993"/>
                <a:gd name="T76" fmla="*/ 222 w 7018"/>
                <a:gd name="T77" fmla="*/ 341 h 3993"/>
                <a:gd name="T78" fmla="*/ 7 w 7018"/>
                <a:gd name="T79" fmla="*/ 244 h 3993"/>
                <a:gd name="T80" fmla="*/ 168 w 7018"/>
                <a:gd name="T81" fmla="*/ 165 h 3993"/>
                <a:gd name="T82" fmla="*/ 240 w 7018"/>
                <a:gd name="T83" fmla="*/ 108 h 3993"/>
                <a:gd name="T84" fmla="*/ 325 w 7018"/>
                <a:gd name="T85" fmla="*/ 1 h 3993"/>
                <a:gd name="T86" fmla="*/ 294 w 7018"/>
                <a:gd name="T87" fmla="*/ 126 h 3993"/>
                <a:gd name="T88" fmla="*/ 577 w 7018"/>
                <a:gd name="T89" fmla="*/ 170 h 3993"/>
                <a:gd name="T90" fmla="*/ 1001 w 7018"/>
                <a:gd name="T91" fmla="*/ 204 h 3993"/>
                <a:gd name="T92" fmla="*/ 1346 w 7018"/>
                <a:gd name="T93" fmla="*/ 71 h 3993"/>
                <a:gd name="T94" fmla="*/ 1723 w 7018"/>
                <a:gd name="T95" fmla="*/ 49 h 3993"/>
                <a:gd name="T96" fmla="*/ 1676 w 7018"/>
                <a:gd name="T97" fmla="*/ 55 h 3993"/>
                <a:gd name="T98" fmla="*/ 1536 w 7018"/>
                <a:gd name="T99" fmla="*/ 57 h 3993"/>
                <a:gd name="T100" fmla="*/ 1702 w 7018"/>
                <a:gd name="T101" fmla="*/ 86 h 3993"/>
                <a:gd name="T102" fmla="*/ 1492 w 7018"/>
                <a:gd name="T103" fmla="*/ 79 h 3993"/>
                <a:gd name="T104" fmla="*/ 1443 w 7018"/>
                <a:gd name="T105" fmla="*/ 106 h 3993"/>
                <a:gd name="T106" fmla="*/ 1452 w 7018"/>
                <a:gd name="T107" fmla="*/ 137 h 3993"/>
                <a:gd name="T108" fmla="*/ 1505 w 7018"/>
                <a:gd name="T109" fmla="*/ 144 h 3993"/>
                <a:gd name="T110" fmla="*/ 1342 w 7018"/>
                <a:gd name="T111" fmla="*/ 146 h 3993"/>
                <a:gd name="T112" fmla="*/ 1325 w 7018"/>
                <a:gd name="T113" fmla="*/ 171 h 3993"/>
                <a:gd name="T114" fmla="*/ 1398 w 7018"/>
                <a:gd name="T115" fmla="*/ 184 h 3993"/>
                <a:gd name="T116" fmla="*/ 1277 w 7018"/>
                <a:gd name="T117" fmla="*/ 226 h 3993"/>
                <a:gd name="T118" fmla="*/ 1151 w 7018"/>
                <a:gd name="T119" fmla="*/ 226 h 3993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7018"/>
                <a:gd name="T181" fmla="*/ 0 h 3993"/>
                <a:gd name="T182" fmla="*/ 7018 w 7018"/>
                <a:gd name="T183" fmla="*/ 3993 h 3993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7018" h="3993">
                  <a:moveTo>
                    <a:pt x="4435" y="947"/>
                  </a:moveTo>
                  <a:lnTo>
                    <a:pt x="4408" y="949"/>
                  </a:lnTo>
                  <a:lnTo>
                    <a:pt x="4384" y="953"/>
                  </a:lnTo>
                  <a:lnTo>
                    <a:pt x="4357" y="957"/>
                  </a:lnTo>
                  <a:lnTo>
                    <a:pt x="4329" y="964"/>
                  </a:lnTo>
                  <a:lnTo>
                    <a:pt x="4304" y="970"/>
                  </a:lnTo>
                  <a:lnTo>
                    <a:pt x="4283" y="977"/>
                  </a:lnTo>
                  <a:lnTo>
                    <a:pt x="4263" y="985"/>
                  </a:lnTo>
                  <a:lnTo>
                    <a:pt x="4245" y="991"/>
                  </a:lnTo>
                  <a:lnTo>
                    <a:pt x="4232" y="995"/>
                  </a:lnTo>
                  <a:lnTo>
                    <a:pt x="4221" y="998"/>
                  </a:lnTo>
                  <a:lnTo>
                    <a:pt x="4156" y="1008"/>
                  </a:lnTo>
                  <a:lnTo>
                    <a:pt x="4023" y="1029"/>
                  </a:lnTo>
                  <a:lnTo>
                    <a:pt x="3847" y="1061"/>
                  </a:lnTo>
                  <a:lnTo>
                    <a:pt x="3635" y="1095"/>
                  </a:lnTo>
                  <a:lnTo>
                    <a:pt x="3410" y="1133"/>
                  </a:lnTo>
                  <a:lnTo>
                    <a:pt x="3188" y="1175"/>
                  </a:lnTo>
                  <a:lnTo>
                    <a:pt x="2984" y="1209"/>
                  </a:lnTo>
                  <a:lnTo>
                    <a:pt x="2811" y="1245"/>
                  </a:lnTo>
                  <a:lnTo>
                    <a:pt x="2692" y="1268"/>
                  </a:lnTo>
                  <a:lnTo>
                    <a:pt x="2641" y="1286"/>
                  </a:lnTo>
                  <a:lnTo>
                    <a:pt x="2610" y="1307"/>
                  </a:lnTo>
                  <a:lnTo>
                    <a:pt x="2561" y="1328"/>
                  </a:lnTo>
                  <a:lnTo>
                    <a:pt x="2495" y="1345"/>
                  </a:lnTo>
                  <a:lnTo>
                    <a:pt x="2422" y="1359"/>
                  </a:lnTo>
                  <a:lnTo>
                    <a:pt x="2346" y="1372"/>
                  </a:lnTo>
                  <a:lnTo>
                    <a:pt x="2273" y="1383"/>
                  </a:lnTo>
                  <a:lnTo>
                    <a:pt x="2208" y="1393"/>
                  </a:lnTo>
                  <a:lnTo>
                    <a:pt x="2155" y="1397"/>
                  </a:lnTo>
                  <a:lnTo>
                    <a:pt x="2117" y="1404"/>
                  </a:lnTo>
                  <a:lnTo>
                    <a:pt x="2107" y="1404"/>
                  </a:lnTo>
                  <a:lnTo>
                    <a:pt x="2263" y="1448"/>
                  </a:lnTo>
                  <a:lnTo>
                    <a:pt x="2415" y="1490"/>
                  </a:lnTo>
                  <a:lnTo>
                    <a:pt x="2557" y="1529"/>
                  </a:lnTo>
                  <a:lnTo>
                    <a:pt x="2692" y="1567"/>
                  </a:lnTo>
                  <a:lnTo>
                    <a:pt x="2821" y="1598"/>
                  </a:lnTo>
                  <a:lnTo>
                    <a:pt x="2938" y="1626"/>
                  </a:lnTo>
                  <a:lnTo>
                    <a:pt x="3050" y="1649"/>
                  </a:lnTo>
                  <a:lnTo>
                    <a:pt x="3149" y="1670"/>
                  </a:lnTo>
                  <a:lnTo>
                    <a:pt x="3247" y="1687"/>
                  </a:lnTo>
                  <a:lnTo>
                    <a:pt x="3331" y="1698"/>
                  </a:lnTo>
                  <a:lnTo>
                    <a:pt x="3407" y="1702"/>
                  </a:lnTo>
                  <a:lnTo>
                    <a:pt x="3496" y="1705"/>
                  </a:lnTo>
                  <a:lnTo>
                    <a:pt x="3601" y="1705"/>
                  </a:lnTo>
                  <a:lnTo>
                    <a:pt x="3712" y="1705"/>
                  </a:lnTo>
                  <a:lnTo>
                    <a:pt x="3830" y="1705"/>
                  </a:lnTo>
                  <a:lnTo>
                    <a:pt x="3947" y="1702"/>
                  </a:lnTo>
                  <a:lnTo>
                    <a:pt x="4061" y="1702"/>
                  </a:lnTo>
                  <a:lnTo>
                    <a:pt x="4173" y="1705"/>
                  </a:lnTo>
                  <a:lnTo>
                    <a:pt x="4273" y="1708"/>
                  </a:lnTo>
                  <a:lnTo>
                    <a:pt x="4363" y="1715"/>
                  </a:lnTo>
                  <a:lnTo>
                    <a:pt x="4416" y="1719"/>
                  </a:lnTo>
                  <a:lnTo>
                    <a:pt x="4498" y="1729"/>
                  </a:lnTo>
                  <a:lnTo>
                    <a:pt x="4609" y="1743"/>
                  </a:lnTo>
                  <a:lnTo>
                    <a:pt x="4738" y="1757"/>
                  </a:lnTo>
                  <a:lnTo>
                    <a:pt x="4879" y="1772"/>
                  </a:lnTo>
                  <a:lnTo>
                    <a:pt x="5025" y="1789"/>
                  </a:lnTo>
                  <a:lnTo>
                    <a:pt x="5167" y="1802"/>
                  </a:lnTo>
                  <a:lnTo>
                    <a:pt x="5300" y="1812"/>
                  </a:lnTo>
                  <a:lnTo>
                    <a:pt x="5417" y="1820"/>
                  </a:lnTo>
                  <a:lnTo>
                    <a:pt x="5510" y="1823"/>
                  </a:lnTo>
                  <a:lnTo>
                    <a:pt x="5632" y="1823"/>
                  </a:lnTo>
                  <a:lnTo>
                    <a:pt x="5732" y="1816"/>
                  </a:lnTo>
                  <a:lnTo>
                    <a:pt x="5808" y="1810"/>
                  </a:lnTo>
                  <a:lnTo>
                    <a:pt x="5871" y="1799"/>
                  </a:lnTo>
                  <a:lnTo>
                    <a:pt x="5916" y="1789"/>
                  </a:lnTo>
                  <a:lnTo>
                    <a:pt x="5951" y="1774"/>
                  </a:lnTo>
                  <a:lnTo>
                    <a:pt x="5971" y="1764"/>
                  </a:lnTo>
                  <a:lnTo>
                    <a:pt x="5981" y="1757"/>
                  </a:lnTo>
                  <a:lnTo>
                    <a:pt x="5989" y="1750"/>
                  </a:lnTo>
                  <a:lnTo>
                    <a:pt x="5992" y="1747"/>
                  </a:lnTo>
                  <a:lnTo>
                    <a:pt x="6000" y="1750"/>
                  </a:lnTo>
                  <a:lnTo>
                    <a:pt x="6006" y="1753"/>
                  </a:lnTo>
                  <a:lnTo>
                    <a:pt x="6013" y="1757"/>
                  </a:lnTo>
                  <a:lnTo>
                    <a:pt x="6019" y="1764"/>
                  </a:lnTo>
                  <a:lnTo>
                    <a:pt x="6023" y="1774"/>
                  </a:lnTo>
                  <a:lnTo>
                    <a:pt x="6027" y="1785"/>
                  </a:lnTo>
                  <a:lnTo>
                    <a:pt x="6023" y="1799"/>
                  </a:lnTo>
                  <a:lnTo>
                    <a:pt x="6013" y="1816"/>
                  </a:lnTo>
                  <a:lnTo>
                    <a:pt x="6000" y="1837"/>
                  </a:lnTo>
                  <a:lnTo>
                    <a:pt x="5989" y="1848"/>
                  </a:lnTo>
                  <a:lnTo>
                    <a:pt x="5975" y="1858"/>
                  </a:lnTo>
                  <a:lnTo>
                    <a:pt x="5958" y="1867"/>
                  </a:lnTo>
                  <a:lnTo>
                    <a:pt x="5941" y="1878"/>
                  </a:lnTo>
                  <a:lnTo>
                    <a:pt x="5920" y="1886"/>
                  </a:lnTo>
                  <a:lnTo>
                    <a:pt x="5895" y="1896"/>
                  </a:lnTo>
                  <a:lnTo>
                    <a:pt x="5875" y="1903"/>
                  </a:lnTo>
                  <a:lnTo>
                    <a:pt x="5850" y="1909"/>
                  </a:lnTo>
                  <a:lnTo>
                    <a:pt x="5826" y="1913"/>
                  </a:lnTo>
                  <a:lnTo>
                    <a:pt x="5801" y="1916"/>
                  </a:lnTo>
                  <a:lnTo>
                    <a:pt x="5770" y="1916"/>
                  </a:lnTo>
                  <a:lnTo>
                    <a:pt x="5721" y="1916"/>
                  </a:lnTo>
                  <a:lnTo>
                    <a:pt x="5660" y="1913"/>
                  </a:lnTo>
                  <a:lnTo>
                    <a:pt x="5594" y="1913"/>
                  </a:lnTo>
                  <a:lnTo>
                    <a:pt x="5528" y="1909"/>
                  </a:lnTo>
                  <a:lnTo>
                    <a:pt x="5459" y="1909"/>
                  </a:lnTo>
                  <a:lnTo>
                    <a:pt x="5400" y="1905"/>
                  </a:lnTo>
                  <a:lnTo>
                    <a:pt x="5355" y="1903"/>
                  </a:lnTo>
                  <a:lnTo>
                    <a:pt x="5319" y="1903"/>
                  </a:lnTo>
                  <a:lnTo>
                    <a:pt x="5309" y="1903"/>
                  </a:lnTo>
                  <a:lnTo>
                    <a:pt x="5317" y="1905"/>
                  </a:lnTo>
                  <a:lnTo>
                    <a:pt x="5334" y="1913"/>
                  </a:lnTo>
                  <a:lnTo>
                    <a:pt x="5365" y="1924"/>
                  </a:lnTo>
                  <a:lnTo>
                    <a:pt x="5403" y="1937"/>
                  </a:lnTo>
                  <a:lnTo>
                    <a:pt x="5448" y="1951"/>
                  </a:lnTo>
                  <a:lnTo>
                    <a:pt x="5501" y="1965"/>
                  </a:lnTo>
                  <a:lnTo>
                    <a:pt x="5556" y="1975"/>
                  </a:lnTo>
                  <a:lnTo>
                    <a:pt x="5615" y="1986"/>
                  </a:lnTo>
                  <a:lnTo>
                    <a:pt x="5674" y="1992"/>
                  </a:lnTo>
                  <a:lnTo>
                    <a:pt x="5732" y="1992"/>
                  </a:lnTo>
                  <a:lnTo>
                    <a:pt x="5780" y="1990"/>
                  </a:lnTo>
                  <a:lnTo>
                    <a:pt x="5819" y="1986"/>
                  </a:lnTo>
                  <a:lnTo>
                    <a:pt x="5850" y="1975"/>
                  </a:lnTo>
                  <a:lnTo>
                    <a:pt x="5875" y="1965"/>
                  </a:lnTo>
                  <a:lnTo>
                    <a:pt x="5888" y="1954"/>
                  </a:lnTo>
                  <a:lnTo>
                    <a:pt x="5903" y="1945"/>
                  </a:lnTo>
                  <a:lnTo>
                    <a:pt x="5909" y="1934"/>
                  </a:lnTo>
                  <a:lnTo>
                    <a:pt x="5913" y="1926"/>
                  </a:lnTo>
                  <a:lnTo>
                    <a:pt x="5913" y="1924"/>
                  </a:lnTo>
                  <a:lnTo>
                    <a:pt x="5913" y="1920"/>
                  </a:lnTo>
                  <a:lnTo>
                    <a:pt x="5920" y="1965"/>
                  </a:lnTo>
                  <a:lnTo>
                    <a:pt x="5920" y="1969"/>
                  </a:lnTo>
                  <a:lnTo>
                    <a:pt x="5916" y="1983"/>
                  </a:lnTo>
                  <a:lnTo>
                    <a:pt x="5913" y="2000"/>
                  </a:lnTo>
                  <a:lnTo>
                    <a:pt x="5903" y="2021"/>
                  </a:lnTo>
                  <a:lnTo>
                    <a:pt x="5892" y="2041"/>
                  </a:lnTo>
                  <a:lnTo>
                    <a:pt x="5871" y="2066"/>
                  </a:lnTo>
                  <a:lnTo>
                    <a:pt x="5846" y="2083"/>
                  </a:lnTo>
                  <a:lnTo>
                    <a:pt x="5816" y="2100"/>
                  </a:lnTo>
                  <a:lnTo>
                    <a:pt x="5778" y="2110"/>
                  </a:lnTo>
                  <a:lnTo>
                    <a:pt x="5729" y="2114"/>
                  </a:lnTo>
                  <a:lnTo>
                    <a:pt x="5621" y="2104"/>
                  </a:lnTo>
                  <a:lnTo>
                    <a:pt x="5493" y="2083"/>
                  </a:lnTo>
                  <a:lnTo>
                    <a:pt x="5351" y="2055"/>
                  </a:lnTo>
                  <a:lnTo>
                    <a:pt x="5202" y="2021"/>
                  </a:lnTo>
                  <a:lnTo>
                    <a:pt x="5053" y="1983"/>
                  </a:lnTo>
                  <a:lnTo>
                    <a:pt x="4907" y="1945"/>
                  </a:lnTo>
                  <a:lnTo>
                    <a:pt x="4772" y="1905"/>
                  </a:lnTo>
                  <a:lnTo>
                    <a:pt x="4655" y="1878"/>
                  </a:lnTo>
                  <a:lnTo>
                    <a:pt x="4560" y="1854"/>
                  </a:lnTo>
                  <a:lnTo>
                    <a:pt x="4492" y="1844"/>
                  </a:lnTo>
                  <a:lnTo>
                    <a:pt x="4395" y="1837"/>
                  </a:lnTo>
                  <a:lnTo>
                    <a:pt x="4283" y="1827"/>
                  </a:lnTo>
                  <a:lnTo>
                    <a:pt x="4169" y="1820"/>
                  </a:lnTo>
                  <a:lnTo>
                    <a:pt x="4058" y="1816"/>
                  </a:lnTo>
                  <a:lnTo>
                    <a:pt x="3951" y="1812"/>
                  </a:lnTo>
                  <a:lnTo>
                    <a:pt x="3854" y="1812"/>
                  </a:lnTo>
                  <a:lnTo>
                    <a:pt x="3773" y="1812"/>
                  </a:lnTo>
                  <a:lnTo>
                    <a:pt x="3718" y="1820"/>
                  </a:lnTo>
                  <a:lnTo>
                    <a:pt x="3687" y="1827"/>
                  </a:lnTo>
                  <a:lnTo>
                    <a:pt x="3687" y="1840"/>
                  </a:lnTo>
                  <a:lnTo>
                    <a:pt x="3722" y="1858"/>
                  </a:lnTo>
                  <a:lnTo>
                    <a:pt x="3781" y="1875"/>
                  </a:lnTo>
                  <a:lnTo>
                    <a:pt x="3854" y="1888"/>
                  </a:lnTo>
                  <a:lnTo>
                    <a:pt x="3936" y="1905"/>
                  </a:lnTo>
                  <a:lnTo>
                    <a:pt x="4027" y="1920"/>
                  </a:lnTo>
                  <a:lnTo>
                    <a:pt x="4114" y="1934"/>
                  </a:lnTo>
                  <a:lnTo>
                    <a:pt x="4194" y="1945"/>
                  </a:lnTo>
                  <a:lnTo>
                    <a:pt x="4255" y="1954"/>
                  </a:lnTo>
                  <a:lnTo>
                    <a:pt x="4301" y="1962"/>
                  </a:lnTo>
                  <a:lnTo>
                    <a:pt x="4315" y="1962"/>
                  </a:lnTo>
                  <a:lnTo>
                    <a:pt x="4329" y="1962"/>
                  </a:lnTo>
                  <a:lnTo>
                    <a:pt x="4370" y="1965"/>
                  </a:lnTo>
                  <a:lnTo>
                    <a:pt x="4433" y="1972"/>
                  </a:lnTo>
                  <a:lnTo>
                    <a:pt x="4513" y="1979"/>
                  </a:lnTo>
                  <a:lnTo>
                    <a:pt x="4602" y="1986"/>
                  </a:lnTo>
                  <a:lnTo>
                    <a:pt x="4703" y="1996"/>
                  </a:lnTo>
                  <a:lnTo>
                    <a:pt x="4807" y="2011"/>
                  </a:lnTo>
                  <a:lnTo>
                    <a:pt x="4915" y="2028"/>
                  </a:lnTo>
                  <a:lnTo>
                    <a:pt x="5015" y="2041"/>
                  </a:lnTo>
                  <a:lnTo>
                    <a:pt x="5105" y="2062"/>
                  </a:lnTo>
                  <a:lnTo>
                    <a:pt x="5226" y="2087"/>
                  </a:lnTo>
                  <a:lnTo>
                    <a:pt x="5344" y="2104"/>
                  </a:lnTo>
                  <a:lnTo>
                    <a:pt x="5452" y="2117"/>
                  </a:lnTo>
                  <a:lnTo>
                    <a:pt x="5549" y="2125"/>
                  </a:lnTo>
                  <a:lnTo>
                    <a:pt x="5635" y="2125"/>
                  </a:lnTo>
                  <a:lnTo>
                    <a:pt x="5712" y="2125"/>
                  </a:lnTo>
                  <a:lnTo>
                    <a:pt x="5774" y="2121"/>
                  </a:lnTo>
                  <a:lnTo>
                    <a:pt x="5819" y="2117"/>
                  </a:lnTo>
                  <a:lnTo>
                    <a:pt x="5846" y="2114"/>
                  </a:lnTo>
                  <a:lnTo>
                    <a:pt x="5857" y="2114"/>
                  </a:lnTo>
                  <a:lnTo>
                    <a:pt x="5854" y="2114"/>
                  </a:lnTo>
                  <a:lnTo>
                    <a:pt x="5854" y="2117"/>
                  </a:lnTo>
                  <a:lnTo>
                    <a:pt x="5850" y="2121"/>
                  </a:lnTo>
                  <a:lnTo>
                    <a:pt x="5843" y="2125"/>
                  </a:lnTo>
                  <a:lnTo>
                    <a:pt x="5840" y="2127"/>
                  </a:lnTo>
                  <a:lnTo>
                    <a:pt x="5833" y="2135"/>
                  </a:lnTo>
                  <a:lnTo>
                    <a:pt x="5826" y="2142"/>
                  </a:lnTo>
                  <a:lnTo>
                    <a:pt x="5816" y="2148"/>
                  </a:lnTo>
                  <a:lnTo>
                    <a:pt x="5808" y="2159"/>
                  </a:lnTo>
                  <a:lnTo>
                    <a:pt x="5799" y="2166"/>
                  </a:lnTo>
                  <a:lnTo>
                    <a:pt x="5791" y="2173"/>
                  </a:lnTo>
                  <a:lnTo>
                    <a:pt x="5778" y="2180"/>
                  </a:lnTo>
                  <a:lnTo>
                    <a:pt x="5763" y="2184"/>
                  </a:lnTo>
                  <a:lnTo>
                    <a:pt x="5750" y="2187"/>
                  </a:lnTo>
                  <a:lnTo>
                    <a:pt x="5736" y="2187"/>
                  </a:lnTo>
                  <a:lnTo>
                    <a:pt x="5721" y="2190"/>
                  </a:lnTo>
                  <a:lnTo>
                    <a:pt x="5708" y="2190"/>
                  </a:lnTo>
                  <a:lnTo>
                    <a:pt x="5702" y="2190"/>
                  </a:lnTo>
                  <a:lnTo>
                    <a:pt x="5694" y="2190"/>
                  </a:lnTo>
                  <a:lnTo>
                    <a:pt x="5691" y="2190"/>
                  </a:lnTo>
                  <a:lnTo>
                    <a:pt x="5683" y="2190"/>
                  </a:lnTo>
                  <a:lnTo>
                    <a:pt x="5670" y="2194"/>
                  </a:lnTo>
                  <a:lnTo>
                    <a:pt x="5643" y="2197"/>
                  </a:lnTo>
                  <a:lnTo>
                    <a:pt x="5604" y="2201"/>
                  </a:lnTo>
                  <a:lnTo>
                    <a:pt x="5556" y="2201"/>
                  </a:lnTo>
                  <a:lnTo>
                    <a:pt x="5497" y="2201"/>
                  </a:lnTo>
                  <a:lnTo>
                    <a:pt x="5427" y="2197"/>
                  </a:lnTo>
                  <a:lnTo>
                    <a:pt x="5351" y="2190"/>
                  </a:lnTo>
                  <a:lnTo>
                    <a:pt x="5268" y="2176"/>
                  </a:lnTo>
                  <a:lnTo>
                    <a:pt x="5171" y="2159"/>
                  </a:lnTo>
                  <a:lnTo>
                    <a:pt x="5025" y="2127"/>
                  </a:lnTo>
                  <a:lnTo>
                    <a:pt x="4904" y="2114"/>
                  </a:lnTo>
                  <a:lnTo>
                    <a:pt x="4810" y="2104"/>
                  </a:lnTo>
                  <a:lnTo>
                    <a:pt x="4738" y="2104"/>
                  </a:lnTo>
                  <a:lnTo>
                    <a:pt x="4685" y="2110"/>
                  </a:lnTo>
                  <a:lnTo>
                    <a:pt x="4647" y="2114"/>
                  </a:lnTo>
                  <a:lnTo>
                    <a:pt x="4619" y="2121"/>
                  </a:lnTo>
                  <a:lnTo>
                    <a:pt x="4602" y="2125"/>
                  </a:lnTo>
                  <a:lnTo>
                    <a:pt x="4589" y="2121"/>
                  </a:lnTo>
                  <a:lnTo>
                    <a:pt x="4579" y="2110"/>
                  </a:lnTo>
                  <a:lnTo>
                    <a:pt x="4579" y="2108"/>
                  </a:lnTo>
                  <a:lnTo>
                    <a:pt x="4589" y="2114"/>
                  </a:lnTo>
                  <a:lnTo>
                    <a:pt x="4613" y="2125"/>
                  </a:lnTo>
                  <a:lnTo>
                    <a:pt x="4647" y="2138"/>
                  </a:lnTo>
                  <a:lnTo>
                    <a:pt x="4693" y="2159"/>
                  </a:lnTo>
                  <a:lnTo>
                    <a:pt x="4752" y="2180"/>
                  </a:lnTo>
                  <a:lnTo>
                    <a:pt x="4820" y="2204"/>
                  </a:lnTo>
                  <a:lnTo>
                    <a:pt x="4900" y="2229"/>
                  </a:lnTo>
                  <a:lnTo>
                    <a:pt x="4994" y="2252"/>
                  </a:lnTo>
                  <a:lnTo>
                    <a:pt x="5097" y="2273"/>
                  </a:lnTo>
                  <a:lnTo>
                    <a:pt x="5175" y="2280"/>
                  </a:lnTo>
                  <a:lnTo>
                    <a:pt x="5258" y="2280"/>
                  </a:lnTo>
                  <a:lnTo>
                    <a:pt x="5347" y="2271"/>
                  </a:lnTo>
                  <a:lnTo>
                    <a:pt x="5434" y="2260"/>
                  </a:lnTo>
                  <a:lnTo>
                    <a:pt x="5520" y="2242"/>
                  </a:lnTo>
                  <a:lnTo>
                    <a:pt x="5600" y="2225"/>
                  </a:lnTo>
                  <a:lnTo>
                    <a:pt x="5670" y="2208"/>
                  </a:lnTo>
                  <a:lnTo>
                    <a:pt x="5721" y="2190"/>
                  </a:lnTo>
                  <a:lnTo>
                    <a:pt x="5757" y="2180"/>
                  </a:lnTo>
                  <a:lnTo>
                    <a:pt x="5770" y="2176"/>
                  </a:lnTo>
                  <a:lnTo>
                    <a:pt x="5767" y="2180"/>
                  </a:lnTo>
                  <a:lnTo>
                    <a:pt x="5759" y="2184"/>
                  </a:lnTo>
                  <a:lnTo>
                    <a:pt x="5750" y="2190"/>
                  </a:lnTo>
                  <a:lnTo>
                    <a:pt x="5732" y="2201"/>
                  </a:lnTo>
                  <a:lnTo>
                    <a:pt x="5712" y="2212"/>
                  </a:lnTo>
                  <a:lnTo>
                    <a:pt x="5691" y="2222"/>
                  </a:lnTo>
                  <a:lnTo>
                    <a:pt x="5670" y="2235"/>
                  </a:lnTo>
                  <a:lnTo>
                    <a:pt x="5645" y="2250"/>
                  </a:lnTo>
                  <a:lnTo>
                    <a:pt x="5621" y="2263"/>
                  </a:lnTo>
                  <a:lnTo>
                    <a:pt x="5597" y="2277"/>
                  </a:lnTo>
                  <a:lnTo>
                    <a:pt x="5493" y="2322"/>
                  </a:lnTo>
                  <a:lnTo>
                    <a:pt x="5376" y="2347"/>
                  </a:lnTo>
                  <a:lnTo>
                    <a:pt x="5251" y="2357"/>
                  </a:lnTo>
                  <a:lnTo>
                    <a:pt x="5122" y="2357"/>
                  </a:lnTo>
                  <a:lnTo>
                    <a:pt x="4994" y="2343"/>
                  </a:lnTo>
                  <a:lnTo>
                    <a:pt x="4873" y="2322"/>
                  </a:lnTo>
                  <a:lnTo>
                    <a:pt x="4765" y="2298"/>
                  </a:lnTo>
                  <a:lnTo>
                    <a:pt x="4676" y="2271"/>
                  </a:lnTo>
                  <a:lnTo>
                    <a:pt x="4606" y="2242"/>
                  </a:lnTo>
                  <a:lnTo>
                    <a:pt x="4564" y="2218"/>
                  </a:lnTo>
                  <a:lnTo>
                    <a:pt x="4530" y="2190"/>
                  </a:lnTo>
                  <a:lnTo>
                    <a:pt x="4471" y="2166"/>
                  </a:lnTo>
                  <a:lnTo>
                    <a:pt x="4397" y="2135"/>
                  </a:lnTo>
                  <a:lnTo>
                    <a:pt x="4315" y="2110"/>
                  </a:lnTo>
                  <a:lnTo>
                    <a:pt x="4228" y="2083"/>
                  </a:lnTo>
                  <a:lnTo>
                    <a:pt x="4145" y="2059"/>
                  </a:lnTo>
                  <a:lnTo>
                    <a:pt x="4069" y="2038"/>
                  </a:lnTo>
                  <a:lnTo>
                    <a:pt x="4006" y="2024"/>
                  </a:lnTo>
                  <a:lnTo>
                    <a:pt x="3965" y="2013"/>
                  </a:lnTo>
                  <a:lnTo>
                    <a:pt x="3951" y="2011"/>
                  </a:lnTo>
                  <a:lnTo>
                    <a:pt x="3934" y="2007"/>
                  </a:lnTo>
                  <a:lnTo>
                    <a:pt x="3889" y="2003"/>
                  </a:lnTo>
                  <a:lnTo>
                    <a:pt x="3822" y="1996"/>
                  </a:lnTo>
                  <a:lnTo>
                    <a:pt x="3739" y="1986"/>
                  </a:lnTo>
                  <a:lnTo>
                    <a:pt x="3649" y="1979"/>
                  </a:lnTo>
                  <a:lnTo>
                    <a:pt x="3559" y="1972"/>
                  </a:lnTo>
                  <a:lnTo>
                    <a:pt x="3477" y="1965"/>
                  </a:lnTo>
                  <a:lnTo>
                    <a:pt x="3407" y="1962"/>
                  </a:lnTo>
                  <a:lnTo>
                    <a:pt x="3361" y="1962"/>
                  </a:lnTo>
                  <a:lnTo>
                    <a:pt x="3341" y="1965"/>
                  </a:lnTo>
                  <a:lnTo>
                    <a:pt x="3344" y="1986"/>
                  </a:lnTo>
                  <a:lnTo>
                    <a:pt x="3371" y="2003"/>
                  </a:lnTo>
                  <a:lnTo>
                    <a:pt x="3413" y="2024"/>
                  </a:lnTo>
                  <a:lnTo>
                    <a:pt x="3466" y="2045"/>
                  </a:lnTo>
                  <a:lnTo>
                    <a:pt x="3532" y="2066"/>
                  </a:lnTo>
                  <a:lnTo>
                    <a:pt x="3601" y="2087"/>
                  </a:lnTo>
                  <a:lnTo>
                    <a:pt x="3674" y="2108"/>
                  </a:lnTo>
                  <a:lnTo>
                    <a:pt x="3746" y="2125"/>
                  </a:lnTo>
                  <a:lnTo>
                    <a:pt x="3811" y="2142"/>
                  </a:lnTo>
                  <a:lnTo>
                    <a:pt x="3868" y="2155"/>
                  </a:lnTo>
                  <a:lnTo>
                    <a:pt x="3940" y="2180"/>
                  </a:lnTo>
                  <a:lnTo>
                    <a:pt x="4010" y="2212"/>
                  </a:lnTo>
                  <a:lnTo>
                    <a:pt x="4082" y="2250"/>
                  </a:lnTo>
                  <a:lnTo>
                    <a:pt x="4148" y="2290"/>
                  </a:lnTo>
                  <a:lnTo>
                    <a:pt x="4217" y="2332"/>
                  </a:lnTo>
                  <a:lnTo>
                    <a:pt x="4280" y="2374"/>
                  </a:lnTo>
                  <a:lnTo>
                    <a:pt x="4342" y="2412"/>
                  </a:lnTo>
                  <a:lnTo>
                    <a:pt x="4397" y="2447"/>
                  </a:lnTo>
                  <a:lnTo>
                    <a:pt x="4450" y="2474"/>
                  </a:lnTo>
                  <a:lnTo>
                    <a:pt x="4495" y="2491"/>
                  </a:lnTo>
                  <a:lnTo>
                    <a:pt x="4537" y="2502"/>
                  </a:lnTo>
                  <a:lnTo>
                    <a:pt x="4589" y="2520"/>
                  </a:lnTo>
                  <a:lnTo>
                    <a:pt x="4651" y="2533"/>
                  </a:lnTo>
                  <a:lnTo>
                    <a:pt x="4714" y="2550"/>
                  </a:lnTo>
                  <a:lnTo>
                    <a:pt x="4780" y="2567"/>
                  </a:lnTo>
                  <a:lnTo>
                    <a:pt x="4839" y="2582"/>
                  </a:lnTo>
                  <a:lnTo>
                    <a:pt x="4894" y="2596"/>
                  </a:lnTo>
                  <a:lnTo>
                    <a:pt x="4935" y="2609"/>
                  </a:lnTo>
                  <a:lnTo>
                    <a:pt x="4963" y="2616"/>
                  </a:lnTo>
                  <a:lnTo>
                    <a:pt x="4973" y="2616"/>
                  </a:lnTo>
                  <a:lnTo>
                    <a:pt x="4963" y="2732"/>
                  </a:lnTo>
                  <a:lnTo>
                    <a:pt x="4228" y="2426"/>
                  </a:lnTo>
                  <a:lnTo>
                    <a:pt x="4234" y="2430"/>
                  </a:lnTo>
                  <a:lnTo>
                    <a:pt x="4253" y="2443"/>
                  </a:lnTo>
                  <a:lnTo>
                    <a:pt x="4276" y="2464"/>
                  </a:lnTo>
                  <a:lnTo>
                    <a:pt x="4308" y="2489"/>
                  </a:lnTo>
                  <a:lnTo>
                    <a:pt x="4346" y="2516"/>
                  </a:lnTo>
                  <a:lnTo>
                    <a:pt x="4384" y="2548"/>
                  </a:lnTo>
                  <a:lnTo>
                    <a:pt x="4422" y="2575"/>
                  </a:lnTo>
                  <a:lnTo>
                    <a:pt x="4460" y="2603"/>
                  </a:lnTo>
                  <a:lnTo>
                    <a:pt x="4495" y="2624"/>
                  </a:lnTo>
                  <a:lnTo>
                    <a:pt x="4522" y="2641"/>
                  </a:lnTo>
                  <a:lnTo>
                    <a:pt x="4554" y="2654"/>
                  </a:lnTo>
                  <a:lnTo>
                    <a:pt x="4602" y="2673"/>
                  </a:lnTo>
                  <a:lnTo>
                    <a:pt x="4657" y="2692"/>
                  </a:lnTo>
                  <a:lnTo>
                    <a:pt x="4716" y="2713"/>
                  </a:lnTo>
                  <a:lnTo>
                    <a:pt x="4780" y="2734"/>
                  </a:lnTo>
                  <a:lnTo>
                    <a:pt x="4841" y="2751"/>
                  </a:lnTo>
                  <a:lnTo>
                    <a:pt x="4894" y="2770"/>
                  </a:lnTo>
                  <a:lnTo>
                    <a:pt x="4938" y="2783"/>
                  </a:lnTo>
                  <a:lnTo>
                    <a:pt x="4966" y="2793"/>
                  </a:lnTo>
                  <a:lnTo>
                    <a:pt x="4977" y="2797"/>
                  </a:lnTo>
                  <a:lnTo>
                    <a:pt x="4977" y="2904"/>
                  </a:lnTo>
                  <a:lnTo>
                    <a:pt x="4956" y="2897"/>
                  </a:lnTo>
                  <a:lnTo>
                    <a:pt x="4900" y="2873"/>
                  </a:lnTo>
                  <a:lnTo>
                    <a:pt x="4820" y="2838"/>
                  </a:lnTo>
                  <a:lnTo>
                    <a:pt x="4716" y="2789"/>
                  </a:lnTo>
                  <a:lnTo>
                    <a:pt x="4602" y="2734"/>
                  </a:lnTo>
                  <a:lnTo>
                    <a:pt x="4477" y="2669"/>
                  </a:lnTo>
                  <a:lnTo>
                    <a:pt x="4359" y="2599"/>
                  </a:lnTo>
                  <a:lnTo>
                    <a:pt x="4245" y="2523"/>
                  </a:lnTo>
                  <a:lnTo>
                    <a:pt x="4148" y="2447"/>
                  </a:lnTo>
                  <a:lnTo>
                    <a:pt x="4075" y="2366"/>
                  </a:lnTo>
                  <a:lnTo>
                    <a:pt x="4027" y="2322"/>
                  </a:lnTo>
                  <a:lnTo>
                    <a:pt x="3955" y="2277"/>
                  </a:lnTo>
                  <a:lnTo>
                    <a:pt x="3864" y="2229"/>
                  </a:lnTo>
                  <a:lnTo>
                    <a:pt x="3764" y="2180"/>
                  </a:lnTo>
                  <a:lnTo>
                    <a:pt x="3659" y="2135"/>
                  </a:lnTo>
                  <a:lnTo>
                    <a:pt x="3555" y="2097"/>
                  </a:lnTo>
                  <a:lnTo>
                    <a:pt x="3462" y="2066"/>
                  </a:lnTo>
                  <a:lnTo>
                    <a:pt x="3386" y="2041"/>
                  </a:lnTo>
                  <a:lnTo>
                    <a:pt x="3331" y="2030"/>
                  </a:lnTo>
                  <a:lnTo>
                    <a:pt x="3303" y="2030"/>
                  </a:lnTo>
                  <a:lnTo>
                    <a:pt x="3293" y="2041"/>
                  </a:lnTo>
                  <a:lnTo>
                    <a:pt x="3282" y="2055"/>
                  </a:lnTo>
                  <a:lnTo>
                    <a:pt x="3268" y="2072"/>
                  </a:lnTo>
                  <a:lnTo>
                    <a:pt x="3257" y="2093"/>
                  </a:lnTo>
                  <a:lnTo>
                    <a:pt x="3251" y="2117"/>
                  </a:lnTo>
                  <a:lnTo>
                    <a:pt x="3244" y="2142"/>
                  </a:lnTo>
                  <a:lnTo>
                    <a:pt x="3240" y="2163"/>
                  </a:lnTo>
                  <a:lnTo>
                    <a:pt x="3244" y="2184"/>
                  </a:lnTo>
                  <a:lnTo>
                    <a:pt x="3255" y="2201"/>
                  </a:lnTo>
                  <a:lnTo>
                    <a:pt x="3272" y="2218"/>
                  </a:lnTo>
                  <a:lnTo>
                    <a:pt x="3295" y="2229"/>
                  </a:lnTo>
                  <a:lnTo>
                    <a:pt x="3320" y="2246"/>
                  </a:lnTo>
                  <a:lnTo>
                    <a:pt x="3352" y="2260"/>
                  </a:lnTo>
                  <a:lnTo>
                    <a:pt x="3379" y="2273"/>
                  </a:lnTo>
                  <a:lnTo>
                    <a:pt x="3410" y="2288"/>
                  </a:lnTo>
                  <a:lnTo>
                    <a:pt x="3437" y="2298"/>
                  </a:lnTo>
                  <a:lnTo>
                    <a:pt x="3462" y="2309"/>
                  </a:lnTo>
                  <a:lnTo>
                    <a:pt x="3479" y="2318"/>
                  </a:lnTo>
                  <a:lnTo>
                    <a:pt x="3494" y="2322"/>
                  </a:lnTo>
                  <a:lnTo>
                    <a:pt x="3496" y="2326"/>
                  </a:lnTo>
                  <a:lnTo>
                    <a:pt x="3878" y="2502"/>
                  </a:lnTo>
                  <a:lnTo>
                    <a:pt x="4977" y="3005"/>
                  </a:lnTo>
                  <a:lnTo>
                    <a:pt x="4977" y="3091"/>
                  </a:lnTo>
                  <a:lnTo>
                    <a:pt x="4956" y="3085"/>
                  </a:lnTo>
                  <a:lnTo>
                    <a:pt x="4900" y="3057"/>
                  </a:lnTo>
                  <a:lnTo>
                    <a:pt x="4818" y="3019"/>
                  </a:lnTo>
                  <a:lnTo>
                    <a:pt x="4714" y="2973"/>
                  </a:lnTo>
                  <a:lnTo>
                    <a:pt x="4602" y="2925"/>
                  </a:lnTo>
                  <a:lnTo>
                    <a:pt x="4492" y="2873"/>
                  </a:lnTo>
                  <a:lnTo>
                    <a:pt x="4384" y="2828"/>
                  </a:lnTo>
                  <a:lnTo>
                    <a:pt x="4297" y="2789"/>
                  </a:lnTo>
                  <a:lnTo>
                    <a:pt x="4234" y="2762"/>
                  </a:lnTo>
                  <a:lnTo>
                    <a:pt x="4204" y="2751"/>
                  </a:lnTo>
                  <a:lnTo>
                    <a:pt x="4217" y="2766"/>
                  </a:lnTo>
                  <a:lnTo>
                    <a:pt x="4270" y="2797"/>
                  </a:lnTo>
                  <a:lnTo>
                    <a:pt x="4357" y="2849"/>
                  </a:lnTo>
                  <a:lnTo>
                    <a:pt x="4460" y="2908"/>
                  </a:lnTo>
                  <a:lnTo>
                    <a:pt x="4579" y="2973"/>
                  </a:lnTo>
                  <a:lnTo>
                    <a:pt x="4695" y="3039"/>
                  </a:lnTo>
                  <a:lnTo>
                    <a:pt x="4803" y="3102"/>
                  </a:lnTo>
                  <a:lnTo>
                    <a:pt x="4894" y="3151"/>
                  </a:lnTo>
                  <a:lnTo>
                    <a:pt x="4953" y="3185"/>
                  </a:lnTo>
                  <a:lnTo>
                    <a:pt x="4977" y="3199"/>
                  </a:lnTo>
                  <a:lnTo>
                    <a:pt x="4977" y="3331"/>
                  </a:lnTo>
                  <a:lnTo>
                    <a:pt x="4956" y="3320"/>
                  </a:lnTo>
                  <a:lnTo>
                    <a:pt x="4896" y="3282"/>
                  </a:lnTo>
                  <a:lnTo>
                    <a:pt x="4807" y="3227"/>
                  </a:lnTo>
                  <a:lnTo>
                    <a:pt x="4699" y="3157"/>
                  </a:lnTo>
                  <a:lnTo>
                    <a:pt x="4581" y="3081"/>
                  </a:lnTo>
                  <a:lnTo>
                    <a:pt x="4460" y="3001"/>
                  </a:lnTo>
                  <a:lnTo>
                    <a:pt x="4342" y="2925"/>
                  </a:lnTo>
                  <a:lnTo>
                    <a:pt x="4242" y="2855"/>
                  </a:lnTo>
                  <a:lnTo>
                    <a:pt x="4166" y="2800"/>
                  </a:lnTo>
                  <a:lnTo>
                    <a:pt x="4120" y="2762"/>
                  </a:lnTo>
                  <a:lnTo>
                    <a:pt x="4086" y="2732"/>
                  </a:lnTo>
                  <a:lnTo>
                    <a:pt x="4048" y="2700"/>
                  </a:lnTo>
                  <a:lnTo>
                    <a:pt x="4006" y="2669"/>
                  </a:lnTo>
                  <a:lnTo>
                    <a:pt x="3965" y="2641"/>
                  </a:lnTo>
                  <a:lnTo>
                    <a:pt x="3927" y="2616"/>
                  </a:lnTo>
                  <a:lnTo>
                    <a:pt x="3892" y="2596"/>
                  </a:lnTo>
                  <a:lnTo>
                    <a:pt x="3860" y="2575"/>
                  </a:lnTo>
                  <a:lnTo>
                    <a:pt x="3836" y="2565"/>
                  </a:lnTo>
                  <a:lnTo>
                    <a:pt x="3819" y="2554"/>
                  </a:lnTo>
                  <a:lnTo>
                    <a:pt x="3811" y="2550"/>
                  </a:lnTo>
                  <a:lnTo>
                    <a:pt x="3798" y="2544"/>
                  </a:lnTo>
                  <a:lnTo>
                    <a:pt x="3760" y="2523"/>
                  </a:lnTo>
                  <a:lnTo>
                    <a:pt x="3701" y="2495"/>
                  </a:lnTo>
                  <a:lnTo>
                    <a:pt x="3629" y="2464"/>
                  </a:lnTo>
                  <a:lnTo>
                    <a:pt x="3553" y="2430"/>
                  </a:lnTo>
                  <a:lnTo>
                    <a:pt x="3477" y="2395"/>
                  </a:lnTo>
                  <a:lnTo>
                    <a:pt x="3407" y="2366"/>
                  </a:lnTo>
                  <a:lnTo>
                    <a:pt x="3352" y="2349"/>
                  </a:lnTo>
                  <a:lnTo>
                    <a:pt x="3312" y="2343"/>
                  </a:lnTo>
                  <a:lnTo>
                    <a:pt x="3303" y="2353"/>
                  </a:lnTo>
                  <a:lnTo>
                    <a:pt x="3323" y="2381"/>
                  </a:lnTo>
                  <a:lnTo>
                    <a:pt x="3361" y="2423"/>
                  </a:lnTo>
                  <a:lnTo>
                    <a:pt x="3417" y="2472"/>
                  </a:lnTo>
                  <a:lnTo>
                    <a:pt x="3483" y="2527"/>
                  </a:lnTo>
                  <a:lnTo>
                    <a:pt x="3555" y="2582"/>
                  </a:lnTo>
                  <a:lnTo>
                    <a:pt x="3625" y="2637"/>
                  </a:lnTo>
                  <a:lnTo>
                    <a:pt x="3691" y="2690"/>
                  </a:lnTo>
                  <a:lnTo>
                    <a:pt x="3746" y="2728"/>
                  </a:lnTo>
                  <a:lnTo>
                    <a:pt x="3781" y="2755"/>
                  </a:lnTo>
                  <a:lnTo>
                    <a:pt x="3794" y="2766"/>
                  </a:lnTo>
                  <a:lnTo>
                    <a:pt x="3798" y="2766"/>
                  </a:lnTo>
                  <a:lnTo>
                    <a:pt x="3811" y="2776"/>
                  </a:lnTo>
                  <a:lnTo>
                    <a:pt x="3830" y="2787"/>
                  </a:lnTo>
                  <a:lnTo>
                    <a:pt x="3854" y="2804"/>
                  </a:lnTo>
                  <a:lnTo>
                    <a:pt x="3881" y="2821"/>
                  </a:lnTo>
                  <a:lnTo>
                    <a:pt x="3913" y="2842"/>
                  </a:lnTo>
                  <a:lnTo>
                    <a:pt x="3944" y="2863"/>
                  </a:lnTo>
                  <a:lnTo>
                    <a:pt x="3974" y="2884"/>
                  </a:lnTo>
                  <a:lnTo>
                    <a:pt x="4003" y="2904"/>
                  </a:lnTo>
                  <a:lnTo>
                    <a:pt x="4031" y="2922"/>
                  </a:lnTo>
                  <a:lnTo>
                    <a:pt x="4075" y="2946"/>
                  </a:lnTo>
                  <a:lnTo>
                    <a:pt x="4156" y="2990"/>
                  </a:lnTo>
                  <a:lnTo>
                    <a:pt x="4266" y="3047"/>
                  </a:lnTo>
                  <a:lnTo>
                    <a:pt x="4395" y="3113"/>
                  </a:lnTo>
                  <a:lnTo>
                    <a:pt x="4530" y="3178"/>
                  </a:lnTo>
                  <a:lnTo>
                    <a:pt x="4665" y="3244"/>
                  </a:lnTo>
                  <a:lnTo>
                    <a:pt x="4786" y="3307"/>
                  </a:lnTo>
                  <a:lnTo>
                    <a:pt x="4886" y="3352"/>
                  </a:lnTo>
                  <a:lnTo>
                    <a:pt x="4953" y="3386"/>
                  </a:lnTo>
                  <a:lnTo>
                    <a:pt x="4977" y="3396"/>
                  </a:lnTo>
                  <a:lnTo>
                    <a:pt x="4977" y="3633"/>
                  </a:lnTo>
                  <a:lnTo>
                    <a:pt x="4949" y="3618"/>
                  </a:lnTo>
                  <a:lnTo>
                    <a:pt x="4879" y="3574"/>
                  </a:lnTo>
                  <a:lnTo>
                    <a:pt x="4772" y="3510"/>
                  </a:lnTo>
                  <a:lnTo>
                    <a:pt x="4644" y="3432"/>
                  </a:lnTo>
                  <a:lnTo>
                    <a:pt x="4502" y="3348"/>
                  </a:lnTo>
                  <a:lnTo>
                    <a:pt x="4359" y="3261"/>
                  </a:lnTo>
                  <a:lnTo>
                    <a:pt x="4224" y="3178"/>
                  </a:lnTo>
                  <a:lnTo>
                    <a:pt x="4110" y="3109"/>
                  </a:lnTo>
                  <a:lnTo>
                    <a:pt x="4027" y="3060"/>
                  </a:lnTo>
                  <a:lnTo>
                    <a:pt x="3985" y="3032"/>
                  </a:lnTo>
                  <a:lnTo>
                    <a:pt x="3940" y="3001"/>
                  </a:lnTo>
                  <a:lnTo>
                    <a:pt x="3881" y="2956"/>
                  </a:lnTo>
                  <a:lnTo>
                    <a:pt x="3811" y="2901"/>
                  </a:lnTo>
                  <a:lnTo>
                    <a:pt x="3735" y="2842"/>
                  </a:lnTo>
                  <a:lnTo>
                    <a:pt x="3659" y="2779"/>
                  </a:lnTo>
                  <a:lnTo>
                    <a:pt x="3587" y="2717"/>
                  </a:lnTo>
                  <a:lnTo>
                    <a:pt x="3521" y="2665"/>
                  </a:lnTo>
                  <a:lnTo>
                    <a:pt x="3462" y="2620"/>
                  </a:lnTo>
                  <a:lnTo>
                    <a:pt x="3420" y="2592"/>
                  </a:lnTo>
                  <a:lnTo>
                    <a:pt x="3399" y="2578"/>
                  </a:lnTo>
                  <a:lnTo>
                    <a:pt x="3392" y="2586"/>
                  </a:lnTo>
                  <a:lnTo>
                    <a:pt x="3392" y="2603"/>
                  </a:lnTo>
                  <a:lnTo>
                    <a:pt x="3403" y="2630"/>
                  </a:lnTo>
                  <a:lnTo>
                    <a:pt x="3424" y="2669"/>
                  </a:lnTo>
                  <a:lnTo>
                    <a:pt x="3448" y="2711"/>
                  </a:lnTo>
                  <a:lnTo>
                    <a:pt x="3479" y="2755"/>
                  </a:lnTo>
                  <a:lnTo>
                    <a:pt x="3515" y="2804"/>
                  </a:lnTo>
                  <a:lnTo>
                    <a:pt x="3549" y="2849"/>
                  </a:lnTo>
                  <a:lnTo>
                    <a:pt x="3591" y="2894"/>
                  </a:lnTo>
                  <a:lnTo>
                    <a:pt x="3632" y="2935"/>
                  </a:lnTo>
                  <a:lnTo>
                    <a:pt x="3678" y="2973"/>
                  </a:lnTo>
                  <a:lnTo>
                    <a:pt x="3725" y="3011"/>
                  </a:lnTo>
                  <a:lnTo>
                    <a:pt x="3773" y="3047"/>
                  </a:lnTo>
                  <a:lnTo>
                    <a:pt x="3822" y="3081"/>
                  </a:lnTo>
                  <a:lnTo>
                    <a:pt x="3871" y="3115"/>
                  </a:lnTo>
                  <a:lnTo>
                    <a:pt x="3913" y="3144"/>
                  </a:lnTo>
                  <a:lnTo>
                    <a:pt x="3947" y="3168"/>
                  </a:lnTo>
                  <a:lnTo>
                    <a:pt x="3974" y="3189"/>
                  </a:lnTo>
                  <a:lnTo>
                    <a:pt x="3995" y="3199"/>
                  </a:lnTo>
                  <a:lnTo>
                    <a:pt x="4003" y="3202"/>
                  </a:lnTo>
                  <a:lnTo>
                    <a:pt x="4977" y="3777"/>
                  </a:lnTo>
                  <a:lnTo>
                    <a:pt x="4977" y="3851"/>
                  </a:lnTo>
                  <a:lnTo>
                    <a:pt x="4953" y="3840"/>
                  </a:lnTo>
                  <a:lnTo>
                    <a:pt x="4886" y="3802"/>
                  </a:lnTo>
                  <a:lnTo>
                    <a:pt x="4786" y="3747"/>
                  </a:lnTo>
                  <a:lnTo>
                    <a:pt x="4665" y="3677"/>
                  </a:lnTo>
                  <a:lnTo>
                    <a:pt x="4530" y="3601"/>
                  </a:lnTo>
                  <a:lnTo>
                    <a:pt x="4388" y="3521"/>
                  </a:lnTo>
                  <a:lnTo>
                    <a:pt x="4249" y="3441"/>
                  </a:lnTo>
                  <a:lnTo>
                    <a:pt x="4124" y="3373"/>
                  </a:lnTo>
                  <a:lnTo>
                    <a:pt x="4020" y="3313"/>
                  </a:lnTo>
                  <a:lnTo>
                    <a:pt x="3947" y="3271"/>
                  </a:lnTo>
                  <a:lnTo>
                    <a:pt x="3889" y="3233"/>
                  </a:lnTo>
                  <a:lnTo>
                    <a:pt x="3830" y="3191"/>
                  </a:lnTo>
                  <a:lnTo>
                    <a:pt x="3773" y="3153"/>
                  </a:lnTo>
                  <a:lnTo>
                    <a:pt x="3718" y="3115"/>
                  </a:lnTo>
                  <a:lnTo>
                    <a:pt x="3670" y="3081"/>
                  </a:lnTo>
                  <a:lnTo>
                    <a:pt x="3629" y="3047"/>
                  </a:lnTo>
                  <a:lnTo>
                    <a:pt x="3593" y="3022"/>
                  </a:lnTo>
                  <a:lnTo>
                    <a:pt x="3566" y="3001"/>
                  </a:lnTo>
                  <a:lnTo>
                    <a:pt x="3545" y="2988"/>
                  </a:lnTo>
                  <a:lnTo>
                    <a:pt x="3534" y="2988"/>
                  </a:lnTo>
                  <a:lnTo>
                    <a:pt x="3553" y="3001"/>
                  </a:lnTo>
                  <a:lnTo>
                    <a:pt x="3608" y="3043"/>
                  </a:lnTo>
                  <a:lnTo>
                    <a:pt x="3697" y="3105"/>
                  </a:lnTo>
                  <a:lnTo>
                    <a:pt x="3815" y="3185"/>
                  </a:lnTo>
                  <a:lnTo>
                    <a:pt x="3961" y="3282"/>
                  </a:lnTo>
                  <a:lnTo>
                    <a:pt x="4128" y="3390"/>
                  </a:lnTo>
                  <a:lnTo>
                    <a:pt x="4304" y="3504"/>
                  </a:lnTo>
                  <a:lnTo>
                    <a:pt x="4495" y="3629"/>
                  </a:lnTo>
                  <a:lnTo>
                    <a:pt x="4689" y="3753"/>
                  </a:lnTo>
                  <a:lnTo>
                    <a:pt x="4883" y="3878"/>
                  </a:lnTo>
                  <a:lnTo>
                    <a:pt x="4890" y="3885"/>
                  </a:lnTo>
                  <a:lnTo>
                    <a:pt x="4894" y="3889"/>
                  </a:lnTo>
                  <a:lnTo>
                    <a:pt x="4886" y="3889"/>
                  </a:lnTo>
                  <a:lnTo>
                    <a:pt x="4879" y="3889"/>
                  </a:lnTo>
                  <a:lnTo>
                    <a:pt x="4873" y="3885"/>
                  </a:lnTo>
                  <a:lnTo>
                    <a:pt x="4862" y="3882"/>
                  </a:lnTo>
                  <a:lnTo>
                    <a:pt x="4856" y="3878"/>
                  </a:lnTo>
                  <a:lnTo>
                    <a:pt x="4848" y="3878"/>
                  </a:lnTo>
                  <a:lnTo>
                    <a:pt x="4845" y="3874"/>
                  </a:lnTo>
                  <a:lnTo>
                    <a:pt x="5002" y="3993"/>
                  </a:lnTo>
                  <a:lnTo>
                    <a:pt x="4966" y="3982"/>
                  </a:lnTo>
                  <a:lnTo>
                    <a:pt x="4869" y="3940"/>
                  </a:lnTo>
                  <a:lnTo>
                    <a:pt x="4723" y="3878"/>
                  </a:lnTo>
                  <a:lnTo>
                    <a:pt x="4540" y="3798"/>
                  </a:lnTo>
                  <a:lnTo>
                    <a:pt x="4340" y="3701"/>
                  </a:lnTo>
                  <a:lnTo>
                    <a:pt x="4131" y="3587"/>
                  </a:lnTo>
                  <a:lnTo>
                    <a:pt x="3930" y="3466"/>
                  </a:lnTo>
                  <a:lnTo>
                    <a:pt x="3746" y="3334"/>
                  </a:lnTo>
                  <a:lnTo>
                    <a:pt x="3601" y="3199"/>
                  </a:lnTo>
                  <a:lnTo>
                    <a:pt x="3504" y="3060"/>
                  </a:lnTo>
                  <a:lnTo>
                    <a:pt x="3469" y="2998"/>
                  </a:lnTo>
                  <a:lnTo>
                    <a:pt x="3435" y="2925"/>
                  </a:lnTo>
                  <a:lnTo>
                    <a:pt x="3392" y="2846"/>
                  </a:lnTo>
                  <a:lnTo>
                    <a:pt x="3352" y="2766"/>
                  </a:lnTo>
                  <a:lnTo>
                    <a:pt x="3312" y="2690"/>
                  </a:lnTo>
                  <a:lnTo>
                    <a:pt x="3274" y="2616"/>
                  </a:lnTo>
                  <a:lnTo>
                    <a:pt x="3244" y="2554"/>
                  </a:lnTo>
                  <a:lnTo>
                    <a:pt x="3216" y="2506"/>
                  </a:lnTo>
                  <a:lnTo>
                    <a:pt x="3198" y="2474"/>
                  </a:lnTo>
                  <a:lnTo>
                    <a:pt x="3195" y="2461"/>
                  </a:lnTo>
                  <a:lnTo>
                    <a:pt x="3136" y="2370"/>
                  </a:lnTo>
                  <a:lnTo>
                    <a:pt x="3056" y="2250"/>
                  </a:lnTo>
                  <a:lnTo>
                    <a:pt x="2967" y="2148"/>
                  </a:lnTo>
                  <a:lnTo>
                    <a:pt x="2872" y="2059"/>
                  </a:lnTo>
                  <a:lnTo>
                    <a:pt x="2773" y="1986"/>
                  </a:lnTo>
                  <a:lnTo>
                    <a:pt x="2671" y="1920"/>
                  </a:lnTo>
                  <a:lnTo>
                    <a:pt x="2572" y="1865"/>
                  </a:lnTo>
                  <a:lnTo>
                    <a:pt x="2468" y="1816"/>
                  </a:lnTo>
                  <a:lnTo>
                    <a:pt x="2371" y="1772"/>
                  </a:lnTo>
                  <a:lnTo>
                    <a:pt x="2276" y="1729"/>
                  </a:lnTo>
                  <a:lnTo>
                    <a:pt x="2193" y="1687"/>
                  </a:lnTo>
                  <a:lnTo>
                    <a:pt x="2107" y="1647"/>
                  </a:lnTo>
                  <a:lnTo>
                    <a:pt x="2007" y="1609"/>
                  </a:lnTo>
                  <a:lnTo>
                    <a:pt x="1902" y="1573"/>
                  </a:lnTo>
                  <a:lnTo>
                    <a:pt x="1791" y="1539"/>
                  </a:lnTo>
                  <a:lnTo>
                    <a:pt x="1681" y="1511"/>
                  </a:lnTo>
                  <a:lnTo>
                    <a:pt x="1569" y="1484"/>
                  </a:lnTo>
                  <a:lnTo>
                    <a:pt x="1466" y="1463"/>
                  </a:lnTo>
                  <a:lnTo>
                    <a:pt x="1364" y="1446"/>
                  </a:lnTo>
                  <a:lnTo>
                    <a:pt x="1279" y="1435"/>
                  </a:lnTo>
                  <a:lnTo>
                    <a:pt x="1202" y="1431"/>
                  </a:lnTo>
                  <a:lnTo>
                    <a:pt x="1119" y="1421"/>
                  </a:lnTo>
                  <a:lnTo>
                    <a:pt x="1015" y="1397"/>
                  </a:lnTo>
                  <a:lnTo>
                    <a:pt x="890" y="1366"/>
                  </a:lnTo>
                  <a:lnTo>
                    <a:pt x="755" y="1328"/>
                  </a:lnTo>
                  <a:lnTo>
                    <a:pt x="616" y="1286"/>
                  </a:lnTo>
                  <a:lnTo>
                    <a:pt x="484" y="1241"/>
                  </a:lnTo>
                  <a:lnTo>
                    <a:pt x="360" y="1196"/>
                  </a:lnTo>
                  <a:lnTo>
                    <a:pt x="256" y="1158"/>
                  </a:lnTo>
                  <a:lnTo>
                    <a:pt x="176" y="1127"/>
                  </a:lnTo>
                  <a:lnTo>
                    <a:pt x="127" y="1106"/>
                  </a:lnTo>
                  <a:lnTo>
                    <a:pt x="103" y="1089"/>
                  </a:lnTo>
                  <a:lnTo>
                    <a:pt x="82" y="1071"/>
                  </a:lnTo>
                  <a:lnTo>
                    <a:pt x="65" y="1050"/>
                  </a:lnTo>
                  <a:lnTo>
                    <a:pt x="51" y="1033"/>
                  </a:lnTo>
                  <a:lnTo>
                    <a:pt x="44" y="1015"/>
                  </a:lnTo>
                  <a:lnTo>
                    <a:pt x="38" y="1002"/>
                  </a:lnTo>
                  <a:lnTo>
                    <a:pt x="31" y="987"/>
                  </a:lnTo>
                  <a:lnTo>
                    <a:pt x="27" y="977"/>
                  </a:lnTo>
                  <a:lnTo>
                    <a:pt x="27" y="970"/>
                  </a:lnTo>
                  <a:lnTo>
                    <a:pt x="0" y="884"/>
                  </a:lnTo>
                  <a:lnTo>
                    <a:pt x="10" y="790"/>
                  </a:lnTo>
                  <a:lnTo>
                    <a:pt x="31" y="714"/>
                  </a:lnTo>
                  <a:lnTo>
                    <a:pt x="61" y="651"/>
                  </a:lnTo>
                  <a:lnTo>
                    <a:pt x="97" y="607"/>
                  </a:lnTo>
                  <a:lnTo>
                    <a:pt x="135" y="568"/>
                  </a:lnTo>
                  <a:lnTo>
                    <a:pt x="173" y="543"/>
                  </a:lnTo>
                  <a:lnTo>
                    <a:pt x="207" y="526"/>
                  </a:lnTo>
                  <a:lnTo>
                    <a:pt x="235" y="516"/>
                  </a:lnTo>
                  <a:lnTo>
                    <a:pt x="256" y="509"/>
                  </a:lnTo>
                  <a:lnTo>
                    <a:pt x="262" y="509"/>
                  </a:lnTo>
                  <a:lnTo>
                    <a:pt x="651" y="651"/>
                  </a:lnTo>
                  <a:lnTo>
                    <a:pt x="658" y="655"/>
                  </a:lnTo>
                  <a:lnTo>
                    <a:pt x="672" y="662"/>
                  </a:lnTo>
                  <a:lnTo>
                    <a:pt x="696" y="668"/>
                  </a:lnTo>
                  <a:lnTo>
                    <a:pt x="723" y="679"/>
                  </a:lnTo>
                  <a:lnTo>
                    <a:pt x="755" y="687"/>
                  </a:lnTo>
                  <a:lnTo>
                    <a:pt x="789" y="693"/>
                  </a:lnTo>
                  <a:lnTo>
                    <a:pt x="825" y="697"/>
                  </a:lnTo>
                  <a:lnTo>
                    <a:pt x="859" y="697"/>
                  </a:lnTo>
                  <a:lnTo>
                    <a:pt x="890" y="689"/>
                  </a:lnTo>
                  <a:lnTo>
                    <a:pt x="914" y="672"/>
                  </a:lnTo>
                  <a:lnTo>
                    <a:pt x="932" y="651"/>
                  </a:lnTo>
                  <a:lnTo>
                    <a:pt x="945" y="624"/>
                  </a:lnTo>
                  <a:lnTo>
                    <a:pt x="952" y="589"/>
                  </a:lnTo>
                  <a:lnTo>
                    <a:pt x="956" y="554"/>
                  </a:lnTo>
                  <a:lnTo>
                    <a:pt x="960" y="516"/>
                  </a:lnTo>
                  <a:lnTo>
                    <a:pt x="960" y="475"/>
                  </a:lnTo>
                  <a:lnTo>
                    <a:pt x="960" y="433"/>
                  </a:lnTo>
                  <a:lnTo>
                    <a:pt x="963" y="391"/>
                  </a:lnTo>
                  <a:lnTo>
                    <a:pt x="966" y="353"/>
                  </a:lnTo>
                  <a:lnTo>
                    <a:pt x="977" y="315"/>
                  </a:lnTo>
                  <a:lnTo>
                    <a:pt x="994" y="281"/>
                  </a:lnTo>
                  <a:lnTo>
                    <a:pt x="1015" y="247"/>
                  </a:lnTo>
                  <a:lnTo>
                    <a:pt x="1043" y="211"/>
                  </a:lnTo>
                  <a:lnTo>
                    <a:pt x="1070" y="180"/>
                  </a:lnTo>
                  <a:lnTo>
                    <a:pt x="1106" y="145"/>
                  </a:lnTo>
                  <a:lnTo>
                    <a:pt x="1136" y="118"/>
                  </a:lnTo>
                  <a:lnTo>
                    <a:pt x="1171" y="90"/>
                  </a:lnTo>
                  <a:lnTo>
                    <a:pt x="1202" y="65"/>
                  </a:lnTo>
                  <a:lnTo>
                    <a:pt x="1233" y="46"/>
                  </a:lnTo>
                  <a:lnTo>
                    <a:pt x="1261" y="25"/>
                  </a:lnTo>
                  <a:lnTo>
                    <a:pt x="1282" y="10"/>
                  </a:lnTo>
                  <a:lnTo>
                    <a:pt x="1299" y="4"/>
                  </a:lnTo>
                  <a:lnTo>
                    <a:pt x="1317" y="0"/>
                  </a:lnTo>
                  <a:lnTo>
                    <a:pt x="1330" y="4"/>
                  </a:lnTo>
                  <a:lnTo>
                    <a:pt x="1341" y="8"/>
                  </a:lnTo>
                  <a:lnTo>
                    <a:pt x="1347" y="14"/>
                  </a:lnTo>
                  <a:lnTo>
                    <a:pt x="1355" y="21"/>
                  </a:lnTo>
                  <a:lnTo>
                    <a:pt x="1358" y="27"/>
                  </a:lnTo>
                  <a:lnTo>
                    <a:pt x="1358" y="35"/>
                  </a:lnTo>
                  <a:lnTo>
                    <a:pt x="1434" y="46"/>
                  </a:lnTo>
                  <a:lnTo>
                    <a:pt x="1424" y="135"/>
                  </a:lnTo>
                  <a:lnTo>
                    <a:pt x="1330" y="201"/>
                  </a:lnTo>
                  <a:lnTo>
                    <a:pt x="1261" y="266"/>
                  </a:lnTo>
                  <a:lnTo>
                    <a:pt x="1216" y="329"/>
                  </a:lnTo>
                  <a:lnTo>
                    <a:pt x="1188" y="391"/>
                  </a:lnTo>
                  <a:lnTo>
                    <a:pt x="1178" y="450"/>
                  </a:lnTo>
                  <a:lnTo>
                    <a:pt x="1178" y="505"/>
                  </a:lnTo>
                  <a:lnTo>
                    <a:pt x="1188" y="554"/>
                  </a:lnTo>
                  <a:lnTo>
                    <a:pt x="1205" y="600"/>
                  </a:lnTo>
                  <a:lnTo>
                    <a:pt x="1227" y="634"/>
                  </a:lnTo>
                  <a:lnTo>
                    <a:pt x="1244" y="662"/>
                  </a:lnTo>
                  <a:lnTo>
                    <a:pt x="1383" y="683"/>
                  </a:lnTo>
                  <a:lnTo>
                    <a:pt x="1518" y="645"/>
                  </a:lnTo>
                  <a:lnTo>
                    <a:pt x="1646" y="617"/>
                  </a:lnTo>
                  <a:lnTo>
                    <a:pt x="1760" y="600"/>
                  </a:lnTo>
                  <a:lnTo>
                    <a:pt x="1868" y="596"/>
                  </a:lnTo>
                  <a:lnTo>
                    <a:pt x="1961" y="600"/>
                  </a:lnTo>
                  <a:lnTo>
                    <a:pt x="2047" y="607"/>
                  </a:lnTo>
                  <a:lnTo>
                    <a:pt x="2128" y="624"/>
                  </a:lnTo>
                  <a:lnTo>
                    <a:pt x="2197" y="641"/>
                  </a:lnTo>
                  <a:lnTo>
                    <a:pt x="2256" y="662"/>
                  </a:lnTo>
                  <a:lnTo>
                    <a:pt x="2308" y="679"/>
                  </a:lnTo>
                  <a:lnTo>
                    <a:pt x="2384" y="700"/>
                  </a:lnTo>
                  <a:lnTo>
                    <a:pt x="2519" y="721"/>
                  </a:lnTo>
                  <a:lnTo>
                    <a:pt x="2692" y="742"/>
                  </a:lnTo>
                  <a:lnTo>
                    <a:pt x="2893" y="763"/>
                  </a:lnTo>
                  <a:lnTo>
                    <a:pt x="3109" y="780"/>
                  </a:lnTo>
                  <a:lnTo>
                    <a:pt x="3320" y="797"/>
                  </a:lnTo>
                  <a:lnTo>
                    <a:pt x="3521" y="811"/>
                  </a:lnTo>
                  <a:lnTo>
                    <a:pt x="3691" y="822"/>
                  </a:lnTo>
                  <a:lnTo>
                    <a:pt x="3819" y="828"/>
                  </a:lnTo>
                  <a:lnTo>
                    <a:pt x="3892" y="832"/>
                  </a:lnTo>
                  <a:lnTo>
                    <a:pt x="3906" y="832"/>
                  </a:lnTo>
                  <a:lnTo>
                    <a:pt x="3923" y="828"/>
                  </a:lnTo>
                  <a:lnTo>
                    <a:pt x="3947" y="828"/>
                  </a:lnTo>
                  <a:lnTo>
                    <a:pt x="3972" y="825"/>
                  </a:lnTo>
                  <a:lnTo>
                    <a:pt x="4006" y="818"/>
                  </a:lnTo>
                  <a:lnTo>
                    <a:pt x="4041" y="814"/>
                  </a:lnTo>
                  <a:lnTo>
                    <a:pt x="4079" y="807"/>
                  </a:lnTo>
                  <a:lnTo>
                    <a:pt x="4124" y="797"/>
                  </a:lnTo>
                  <a:lnTo>
                    <a:pt x="4173" y="790"/>
                  </a:lnTo>
                  <a:lnTo>
                    <a:pt x="4221" y="780"/>
                  </a:lnTo>
                  <a:lnTo>
                    <a:pt x="4554" y="727"/>
                  </a:lnTo>
                  <a:lnTo>
                    <a:pt x="4689" y="672"/>
                  </a:lnTo>
                  <a:lnTo>
                    <a:pt x="4818" y="613"/>
                  </a:lnTo>
                  <a:lnTo>
                    <a:pt x="4938" y="551"/>
                  </a:lnTo>
                  <a:lnTo>
                    <a:pt x="5050" y="492"/>
                  </a:lnTo>
                  <a:lnTo>
                    <a:pt x="5146" y="437"/>
                  </a:lnTo>
                  <a:lnTo>
                    <a:pt x="5233" y="385"/>
                  </a:lnTo>
                  <a:lnTo>
                    <a:pt x="5302" y="340"/>
                  </a:lnTo>
                  <a:lnTo>
                    <a:pt x="5355" y="308"/>
                  </a:lnTo>
                  <a:lnTo>
                    <a:pt x="5385" y="285"/>
                  </a:lnTo>
                  <a:lnTo>
                    <a:pt x="5400" y="277"/>
                  </a:lnTo>
                  <a:lnTo>
                    <a:pt x="5421" y="266"/>
                  </a:lnTo>
                  <a:lnTo>
                    <a:pt x="5480" y="239"/>
                  </a:lnTo>
                  <a:lnTo>
                    <a:pt x="5569" y="201"/>
                  </a:lnTo>
                  <a:lnTo>
                    <a:pt x="5687" y="156"/>
                  </a:lnTo>
                  <a:lnTo>
                    <a:pt x="5822" y="107"/>
                  </a:lnTo>
                  <a:lnTo>
                    <a:pt x="5968" y="65"/>
                  </a:lnTo>
                  <a:lnTo>
                    <a:pt x="6121" y="31"/>
                  </a:lnTo>
                  <a:lnTo>
                    <a:pt x="6273" y="14"/>
                  </a:lnTo>
                  <a:lnTo>
                    <a:pt x="6421" y="10"/>
                  </a:lnTo>
                  <a:lnTo>
                    <a:pt x="6554" y="35"/>
                  </a:lnTo>
                  <a:lnTo>
                    <a:pt x="6668" y="76"/>
                  </a:lnTo>
                  <a:lnTo>
                    <a:pt x="6762" y="118"/>
                  </a:lnTo>
                  <a:lnTo>
                    <a:pt x="6835" y="160"/>
                  </a:lnTo>
                  <a:lnTo>
                    <a:pt x="6893" y="198"/>
                  </a:lnTo>
                  <a:lnTo>
                    <a:pt x="6939" y="236"/>
                  </a:lnTo>
                  <a:lnTo>
                    <a:pt x="6973" y="270"/>
                  </a:lnTo>
                  <a:lnTo>
                    <a:pt x="6994" y="302"/>
                  </a:lnTo>
                  <a:lnTo>
                    <a:pt x="7007" y="323"/>
                  </a:lnTo>
                  <a:lnTo>
                    <a:pt x="7015" y="336"/>
                  </a:lnTo>
                  <a:lnTo>
                    <a:pt x="7018" y="343"/>
                  </a:lnTo>
                  <a:lnTo>
                    <a:pt x="6924" y="346"/>
                  </a:lnTo>
                  <a:lnTo>
                    <a:pt x="6880" y="325"/>
                  </a:lnTo>
                  <a:lnTo>
                    <a:pt x="6876" y="323"/>
                  </a:lnTo>
                  <a:lnTo>
                    <a:pt x="6863" y="312"/>
                  </a:lnTo>
                  <a:lnTo>
                    <a:pt x="6842" y="298"/>
                  </a:lnTo>
                  <a:lnTo>
                    <a:pt x="6814" y="281"/>
                  </a:lnTo>
                  <a:lnTo>
                    <a:pt x="6779" y="264"/>
                  </a:lnTo>
                  <a:lnTo>
                    <a:pt x="6745" y="243"/>
                  </a:lnTo>
                  <a:lnTo>
                    <a:pt x="6706" y="222"/>
                  </a:lnTo>
                  <a:lnTo>
                    <a:pt x="6664" y="205"/>
                  </a:lnTo>
                  <a:lnTo>
                    <a:pt x="6626" y="188"/>
                  </a:lnTo>
                  <a:lnTo>
                    <a:pt x="6588" y="177"/>
                  </a:lnTo>
                  <a:lnTo>
                    <a:pt x="6546" y="167"/>
                  </a:lnTo>
                  <a:lnTo>
                    <a:pt x="6491" y="163"/>
                  </a:lnTo>
                  <a:lnTo>
                    <a:pt x="6429" y="167"/>
                  </a:lnTo>
                  <a:lnTo>
                    <a:pt x="6366" y="170"/>
                  </a:lnTo>
                  <a:lnTo>
                    <a:pt x="6301" y="177"/>
                  </a:lnTo>
                  <a:lnTo>
                    <a:pt x="6241" y="184"/>
                  </a:lnTo>
                  <a:lnTo>
                    <a:pt x="6190" y="194"/>
                  </a:lnTo>
                  <a:lnTo>
                    <a:pt x="6148" y="205"/>
                  </a:lnTo>
                  <a:lnTo>
                    <a:pt x="6125" y="215"/>
                  </a:lnTo>
                  <a:lnTo>
                    <a:pt x="6117" y="226"/>
                  </a:lnTo>
                  <a:lnTo>
                    <a:pt x="6127" y="228"/>
                  </a:lnTo>
                  <a:lnTo>
                    <a:pt x="6144" y="228"/>
                  </a:lnTo>
                  <a:lnTo>
                    <a:pt x="6169" y="222"/>
                  </a:lnTo>
                  <a:lnTo>
                    <a:pt x="6203" y="215"/>
                  </a:lnTo>
                  <a:lnTo>
                    <a:pt x="6245" y="205"/>
                  </a:lnTo>
                  <a:lnTo>
                    <a:pt x="6290" y="198"/>
                  </a:lnTo>
                  <a:lnTo>
                    <a:pt x="6345" y="190"/>
                  </a:lnTo>
                  <a:lnTo>
                    <a:pt x="6404" y="190"/>
                  </a:lnTo>
                  <a:lnTo>
                    <a:pt x="6467" y="194"/>
                  </a:lnTo>
                  <a:lnTo>
                    <a:pt x="6537" y="209"/>
                  </a:lnTo>
                  <a:lnTo>
                    <a:pt x="6603" y="226"/>
                  </a:lnTo>
                  <a:lnTo>
                    <a:pt x="6658" y="247"/>
                  </a:lnTo>
                  <a:lnTo>
                    <a:pt x="6702" y="266"/>
                  </a:lnTo>
                  <a:lnTo>
                    <a:pt x="6741" y="287"/>
                  </a:lnTo>
                  <a:lnTo>
                    <a:pt x="6772" y="308"/>
                  </a:lnTo>
                  <a:lnTo>
                    <a:pt x="6796" y="325"/>
                  </a:lnTo>
                  <a:lnTo>
                    <a:pt x="6810" y="343"/>
                  </a:lnTo>
                  <a:lnTo>
                    <a:pt x="6825" y="353"/>
                  </a:lnTo>
                  <a:lnTo>
                    <a:pt x="6827" y="361"/>
                  </a:lnTo>
                  <a:lnTo>
                    <a:pt x="6831" y="364"/>
                  </a:lnTo>
                  <a:lnTo>
                    <a:pt x="6751" y="416"/>
                  </a:lnTo>
                  <a:lnTo>
                    <a:pt x="6745" y="412"/>
                  </a:lnTo>
                  <a:lnTo>
                    <a:pt x="6717" y="406"/>
                  </a:lnTo>
                  <a:lnTo>
                    <a:pt x="6675" y="395"/>
                  </a:lnTo>
                  <a:lnTo>
                    <a:pt x="6620" y="381"/>
                  </a:lnTo>
                  <a:lnTo>
                    <a:pt x="6550" y="364"/>
                  </a:lnTo>
                  <a:lnTo>
                    <a:pt x="6467" y="350"/>
                  </a:lnTo>
                  <a:lnTo>
                    <a:pt x="6377" y="336"/>
                  </a:lnTo>
                  <a:lnTo>
                    <a:pt x="6277" y="323"/>
                  </a:lnTo>
                  <a:lnTo>
                    <a:pt x="6172" y="315"/>
                  </a:lnTo>
                  <a:lnTo>
                    <a:pt x="6058" y="308"/>
                  </a:lnTo>
                  <a:lnTo>
                    <a:pt x="5971" y="315"/>
                  </a:lnTo>
                  <a:lnTo>
                    <a:pt x="5882" y="329"/>
                  </a:lnTo>
                  <a:lnTo>
                    <a:pt x="5788" y="353"/>
                  </a:lnTo>
                  <a:lnTo>
                    <a:pt x="5698" y="385"/>
                  </a:lnTo>
                  <a:lnTo>
                    <a:pt x="5615" y="416"/>
                  </a:lnTo>
                  <a:lnTo>
                    <a:pt x="5539" y="450"/>
                  </a:lnTo>
                  <a:lnTo>
                    <a:pt x="5476" y="478"/>
                  </a:lnTo>
                  <a:lnTo>
                    <a:pt x="5427" y="503"/>
                  </a:lnTo>
                  <a:lnTo>
                    <a:pt x="5393" y="520"/>
                  </a:lnTo>
                  <a:lnTo>
                    <a:pt x="5382" y="526"/>
                  </a:lnTo>
                  <a:lnTo>
                    <a:pt x="5396" y="520"/>
                  </a:lnTo>
                  <a:lnTo>
                    <a:pt x="5438" y="509"/>
                  </a:lnTo>
                  <a:lnTo>
                    <a:pt x="5501" y="488"/>
                  </a:lnTo>
                  <a:lnTo>
                    <a:pt x="5579" y="467"/>
                  </a:lnTo>
                  <a:lnTo>
                    <a:pt x="5670" y="444"/>
                  </a:lnTo>
                  <a:lnTo>
                    <a:pt x="5774" y="423"/>
                  </a:lnTo>
                  <a:lnTo>
                    <a:pt x="5882" y="406"/>
                  </a:lnTo>
                  <a:lnTo>
                    <a:pt x="5992" y="399"/>
                  </a:lnTo>
                  <a:lnTo>
                    <a:pt x="6100" y="399"/>
                  </a:lnTo>
                  <a:lnTo>
                    <a:pt x="6197" y="409"/>
                  </a:lnTo>
                  <a:lnTo>
                    <a:pt x="6241" y="420"/>
                  </a:lnTo>
                  <a:lnTo>
                    <a:pt x="6262" y="427"/>
                  </a:lnTo>
                  <a:lnTo>
                    <a:pt x="6262" y="429"/>
                  </a:lnTo>
                  <a:lnTo>
                    <a:pt x="6245" y="437"/>
                  </a:lnTo>
                  <a:lnTo>
                    <a:pt x="6207" y="440"/>
                  </a:lnTo>
                  <a:lnTo>
                    <a:pt x="6155" y="450"/>
                  </a:lnTo>
                  <a:lnTo>
                    <a:pt x="6089" y="465"/>
                  </a:lnTo>
                  <a:lnTo>
                    <a:pt x="6006" y="486"/>
                  </a:lnTo>
                  <a:lnTo>
                    <a:pt x="5916" y="509"/>
                  </a:lnTo>
                  <a:lnTo>
                    <a:pt x="5812" y="543"/>
                  </a:lnTo>
                  <a:lnTo>
                    <a:pt x="5808" y="547"/>
                  </a:lnTo>
                  <a:lnTo>
                    <a:pt x="5816" y="551"/>
                  </a:lnTo>
                  <a:lnTo>
                    <a:pt x="5833" y="551"/>
                  </a:lnTo>
                  <a:lnTo>
                    <a:pt x="5857" y="554"/>
                  </a:lnTo>
                  <a:lnTo>
                    <a:pt x="5888" y="554"/>
                  </a:lnTo>
                  <a:lnTo>
                    <a:pt x="5926" y="558"/>
                  </a:lnTo>
                  <a:lnTo>
                    <a:pt x="5964" y="562"/>
                  </a:lnTo>
                  <a:lnTo>
                    <a:pt x="6006" y="564"/>
                  </a:lnTo>
                  <a:lnTo>
                    <a:pt x="6047" y="572"/>
                  </a:lnTo>
                  <a:lnTo>
                    <a:pt x="6086" y="583"/>
                  </a:lnTo>
                  <a:lnTo>
                    <a:pt x="6110" y="589"/>
                  </a:lnTo>
                  <a:lnTo>
                    <a:pt x="6117" y="589"/>
                  </a:lnTo>
                  <a:lnTo>
                    <a:pt x="6106" y="589"/>
                  </a:lnTo>
                  <a:lnTo>
                    <a:pt x="6089" y="585"/>
                  </a:lnTo>
                  <a:lnTo>
                    <a:pt x="6058" y="583"/>
                  </a:lnTo>
                  <a:lnTo>
                    <a:pt x="6023" y="575"/>
                  </a:lnTo>
                  <a:lnTo>
                    <a:pt x="5981" y="572"/>
                  </a:lnTo>
                  <a:lnTo>
                    <a:pt x="5941" y="568"/>
                  </a:lnTo>
                  <a:lnTo>
                    <a:pt x="5899" y="568"/>
                  </a:lnTo>
                  <a:lnTo>
                    <a:pt x="5861" y="572"/>
                  </a:lnTo>
                  <a:lnTo>
                    <a:pt x="5850" y="572"/>
                  </a:lnTo>
                  <a:lnTo>
                    <a:pt x="5833" y="575"/>
                  </a:lnTo>
                  <a:lnTo>
                    <a:pt x="5812" y="579"/>
                  </a:lnTo>
                  <a:lnTo>
                    <a:pt x="5784" y="583"/>
                  </a:lnTo>
                  <a:lnTo>
                    <a:pt x="5750" y="585"/>
                  </a:lnTo>
                  <a:lnTo>
                    <a:pt x="5708" y="585"/>
                  </a:lnTo>
                  <a:lnTo>
                    <a:pt x="5660" y="589"/>
                  </a:lnTo>
                  <a:lnTo>
                    <a:pt x="5600" y="589"/>
                  </a:lnTo>
                  <a:lnTo>
                    <a:pt x="5535" y="589"/>
                  </a:lnTo>
                  <a:lnTo>
                    <a:pt x="5463" y="585"/>
                  </a:lnTo>
                  <a:lnTo>
                    <a:pt x="5368" y="585"/>
                  </a:lnTo>
                  <a:lnTo>
                    <a:pt x="5285" y="596"/>
                  </a:lnTo>
                  <a:lnTo>
                    <a:pt x="5209" y="613"/>
                  </a:lnTo>
                  <a:lnTo>
                    <a:pt x="5146" y="634"/>
                  </a:lnTo>
                  <a:lnTo>
                    <a:pt x="5095" y="659"/>
                  </a:lnTo>
                  <a:lnTo>
                    <a:pt x="5050" y="683"/>
                  </a:lnTo>
                  <a:lnTo>
                    <a:pt x="5015" y="708"/>
                  </a:lnTo>
                  <a:lnTo>
                    <a:pt x="4991" y="727"/>
                  </a:lnTo>
                  <a:lnTo>
                    <a:pt x="4977" y="742"/>
                  </a:lnTo>
                  <a:lnTo>
                    <a:pt x="4973" y="746"/>
                  </a:lnTo>
                  <a:lnTo>
                    <a:pt x="4987" y="742"/>
                  </a:lnTo>
                  <a:lnTo>
                    <a:pt x="5021" y="735"/>
                  </a:lnTo>
                  <a:lnTo>
                    <a:pt x="5078" y="725"/>
                  </a:lnTo>
                  <a:lnTo>
                    <a:pt x="5143" y="710"/>
                  </a:lnTo>
                  <a:lnTo>
                    <a:pt x="5220" y="697"/>
                  </a:lnTo>
                  <a:lnTo>
                    <a:pt x="5300" y="683"/>
                  </a:lnTo>
                  <a:lnTo>
                    <a:pt x="5378" y="668"/>
                  </a:lnTo>
                  <a:lnTo>
                    <a:pt x="5452" y="662"/>
                  </a:lnTo>
                  <a:lnTo>
                    <a:pt x="5514" y="659"/>
                  </a:lnTo>
                  <a:lnTo>
                    <a:pt x="5562" y="666"/>
                  </a:lnTo>
                  <a:lnTo>
                    <a:pt x="5583" y="668"/>
                  </a:lnTo>
                  <a:lnTo>
                    <a:pt x="5594" y="676"/>
                  </a:lnTo>
                  <a:lnTo>
                    <a:pt x="5604" y="687"/>
                  </a:lnTo>
                  <a:lnTo>
                    <a:pt x="5607" y="697"/>
                  </a:lnTo>
                  <a:lnTo>
                    <a:pt x="5607" y="708"/>
                  </a:lnTo>
                  <a:lnTo>
                    <a:pt x="5607" y="717"/>
                  </a:lnTo>
                  <a:lnTo>
                    <a:pt x="5604" y="725"/>
                  </a:lnTo>
                  <a:lnTo>
                    <a:pt x="5600" y="731"/>
                  </a:lnTo>
                  <a:lnTo>
                    <a:pt x="5597" y="735"/>
                  </a:lnTo>
                  <a:lnTo>
                    <a:pt x="5597" y="738"/>
                  </a:lnTo>
                  <a:lnTo>
                    <a:pt x="5594" y="738"/>
                  </a:lnTo>
                  <a:lnTo>
                    <a:pt x="5587" y="742"/>
                  </a:lnTo>
                  <a:lnTo>
                    <a:pt x="5573" y="746"/>
                  </a:lnTo>
                  <a:lnTo>
                    <a:pt x="5558" y="748"/>
                  </a:lnTo>
                  <a:lnTo>
                    <a:pt x="5539" y="755"/>
                  </a:lnTo>
                  <a:lnTo>
                    <a:pt x="5520" y="763"/>
                  </a:lnTo>
                  <a:lnTo>
                    <a:pt x="5497" y="773"/>
                  </a:lnTo>
                  <a:lnTo>
                    <a:pt x="5472" y="784"/>
                  </a:lnTo>
                  <a:lnTo>
                    <a:pt x="5452" y="797"/>
                  </a:lnTo>
                  <a:lnTo>
                    <a:pt x="5427" y="811"/>
                  </a:lnTo>
                  <a:lnTo>
                    <a:pt x="5524" y="842"/>
                  </a:lnTo>
                  <a:lnTo>
                    <a:pt x="5535" y="856"/>
                  </a:lnTo>
                  <a:lnTo>
                    <a:pt x="5175" y="918"/>
                  </a:lnTo>
                  <a:lnTo>
                    <a:pt x="5164" y="915"/>
                  </a:lnTo>
                  <a:lnTo>
                    <a:pt x="5143" y="911"/>
                  </a:lnTo>
                  <a:lnTo>
                    <a:pt x="5108" y="905"/>
                  </a:lnTo>
                  <a:lnTo>
                    <a:pt x="5063" y="894"/>
                  </a:lnTo>
                  <a:lnTo>
                    <a:pt x="5015" y="888"/>
                  </a:lnTo>
                  <a:lnTo>
                    <a:pt x="4963" y="877"/>
                  </a:lnTo>
                  <a:lnTo>
                    <a:pt x="4911" y="873"/>
                  </a:lnTo>
                  <a:lnTo>
                    <a:pt x="4866" y="867"/>
                  </a:lnTo>
                  <a:lnTo>
                    <a:pt x="4828" y="867"/>
                  </a:lnTo>
                  <a:lnTo>
                    <a:pt x="4797" y="871"/>
                  </a:lnTo>
                  <a:lnTo>
                    <a:pt x="4786" y="873"/>
                  </a:lnTo>
                  <a:lnTo>
                    <a:pt x="4772" y="877"/>
                  </a:lnTo>
                  <a:lnTo>
                    <a:pt x="4752" y="880"/>
                  </a:lnTo>
                  <a:lnTo>
                    <a:pt x="4727" y="884"/>
                  </a:lnTo>
                  <a:lnTo>
                    <a:pt x="4703" y="888"/>
                  </a:lnTo>
                  <a:lnTo>
                    <a:pt x="4672" y="894"/>
                  </a:lnTo>
                  <a:lnTo>
                    <a:pt x="4640" y="898"/>
                  </a:lnTo>
                  <a:lnTo>
                    <a:pt x="4606" y="905"/>
                  </a:lnTo>
                  <a:lnTo>
                    <a:pt x="4568" y="911"/>
                  </a:lnTo>
                  <a:lnTo>
                    <a:pt x="4530" y="918"/>
                  </a:lnTo>
                  <a:lnTo>
                    <a:pt x="4435" y="947"/>
                  </a:lnTo>
                  <a:close/>
                </a:path>
              </a:pathLst>
            </a:custGeom>
            <a:solidFill>
              <a:srgbClr val="F1DA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R"/>
            </a:p>
          </p:txBody>
        </p:sp>
        <p:sp>
          <p:nvSpPr>
            <p:cNvPr id="191569" name="Freeform 88"/>
            <p:cNvSpPr>
              <a:spLocks noEditPoints="1"/>
            </p:cNvSpPr>
            <p:nvPr/>
          </p:nvSpPr>
          <p:spPr bwMode="auto">
            <a:xfrm>
              <a:off x="1597" y="2251"/>
              <a:ext cx="118" cy="72"/>
            </a:xfrm>
            <a:custGeom>
              <a:avLst/>
              <a:gdLst>
                <a:gd name="T0" fmla="*/ 114 w 472"/>
                <a:gd name="T1" fmla="*/ 71 h 288"/>
                <a:gd name="T2" fmla="*/ 118 w 472"/>
                <a:gd name="T3" fmla="*/ 67 h 288"/>
                <a:gd name="T4" fmla="*/ 115 w 472"/>
                <a:gd name="T5" fmla="*/ 67 h 288"/>
                <a:gd name="T6" fmla="*/ 115 w 472"/>
                <a:gd name="T7" fmla="*/ 67 h 288"/>
                <a:gd name="T8" fmla="*/ 115 w 472"/>
                <a:gd name="T9" fmla="*/ 67 h 288"/>
                <a:gd name="T10" fmla="*/ 108 w 472"/>
                <a:gd name="T11" fmla="*/ 70 h 288"/>
                <a:gd name="T12" fmla="*/ 115 w 472"/>
                <a:gd name="T13" fmla="*/ 67 h 288"/>
                <a:gd name="T14" fmla="*/ 108 w 472"/>
                <a:gd name="T15" fmla="*/ 70 h 288"/>
                <a:gd name="T16" fmla="*/ 107 w 472"/>
                <a:gd name="T17" fmla="*/ 69 h 288"/>
                <a:gd name="T18" fmla="*/ 108 w 472"/>
                <a:gd name="T19" fmla="*/ 70 h 288"/>
                <a:gd name="T20" fmla="*/ 98 w 472"/>
                <a:gd name="T21" fmla="*/ 66 h 288"/>
                <a:gd name="T22" fmla="*/ 109 w 472"/>
                <a:gd name="T23" fmla="*/ 65 h 288"/>
                <a:gd name="T24" fmla="*/ 98 w 472"/>
                <a:gd name="T25" fmla="*/ 66 h 288"/>
                <a:gd name="T26" fmla="*/ 98 w 472"/>
                <a:gd name="T27" fmla="*/ 66 h 288"/>
                <a:gd name="T28" fmla="*/ 98 w 472"/>
                <a:gd name="T29" fmla="*/ 66 h 288"/>
                <a:gd name="T30" fmla="*/ 86 w 472"/>
                <a:gd name="T31" fmla="*/ 61 h 288"/>
                <a:gd name="T32" fmla="*/ 100 w 472"/>
                <a:gd name="T33" fmla="*/ 61 h 288"/>
                <a:gd name="T34" fmla="*/ 89 w 472"/>
                <a:gd name="T35" fmla="*/ 56 h 288"/>
                <a:gd name="T36" fmla="*/ 89 w 472"/>
                <a:gd name="T37" fmla="*/ 56 h 288"/>
                <a:gd name="T38" fmla="*/ 89 w 472"/>
                <a:gd name="T39" fmla="*/ 56 h 288"/>
                <a:gd name="T40" fmla="*/ 73 w 472"/>
                <a:gd name="T41" fmla="*/ 55 h 288"/>
                <a:gd name="T42" fmla="*/ 89 w 472"/>
                <a:gd name="T43" fmla="*/ 56 h 288"/>
                <a:gd name="T44" fmla="*/ 73 w 472"/>
                <a:gd name="T45" fmla="*/ 55 h 288"/>
                <a:gd name="T46" fmla="*/ 73 w 472"/>
                <a:gd name="T47" fmla="*/ 55 h 288"/>
                <a:gd name="T48" fmla="*/ 73 w 472"/>
                <a:gd name="T49" fmla="*/ 55 h 288"/>
                <a:gd name="T50" fmla="*/ 58 w 472"/>
                <a:gd name="T51" fmla="*/ 47 h 288"/>
                <a:gd name="T52" fmla="*/ 75 w 472"/>
                <a:gd name="T53" fmla="*/ 50 h 288"/>
                <a:gd name="T54" fmla="*/ 58 w 472"/>
                <a:gd name="T55" fmla="*/ 47 h 288"/>
                <a:gd name="T56" fmla="*/ 58 w 472"/>
                <a:gd name="T57" fmla="*/ 47 h 288"/>
                <a:gd name="T58" fmla="*/ 58 w 472"/>
                <a:gd name="T59" fmla="*/ 47 h 288"/>
                <a:gd name="T60" fmla="*/ 42 w 472"/>
                <a:gd name="T61" fmla="*/ 38 h 288"/>
                <a:gd name="T62" fmla="*/ 60 w 472"/>
                <a:gd name="T63" fmla="*/ 42 h 288"/>
                <a:gd name="T64" fmla="*/ 42 w 472"/>
                <a:gd name="T65" fmla="*/ 38 h 288"/>
                <a:gd name="T66" fmla="*/ 42 w 472"/>
                <a:gd name="T67" fmla="*/ 38 h 288"/>
                <a:gd name="T68" fmla="*/ 42 w 472"/>
                <a:gd name="T69" fmla="*/ 38 h 288"/>
                <a:gd name="T70" fmla="*/ 27 w 472"/>
                <a:gd name="T71" fmla="*/ 29 h 288"/>
                <a:gd name="T72" fmla="*/ 45 w 472"/>
                <a:gd name="T73" fmla="*/ 34 h 288"/>
                <a:gd name="T74" fmla="*/ 27 w 472"/>
                <a:gd name="T75" fmla="*/ 29 h 288"/>
                <a:gd name="T76" fmla="*/ 27 w 472"/>
                <a:gd name="T77" fmla="*/ 28 h 288"/>
                <a:gd name="T78" fmla="*/ 27 w 472"/>
                <a:gd name="T79" fmla="*/ 29 h 288"/>
                <a:gd name="T80" fmla="*/ 13 w 472"/>
                <a:gd name="T81" fmla="*/ 17 h 288"/>
                <a:gd name="T82" fmla="*/ 30 w 472"/>
                <a:gd name="T83" fmla="*/ 25 h 288"/>
                <a:gd name="T84" fmla="*/ 13 w 472"/>
                <a:gd name="T85" fmla="*/ 17 h 288"/>
                <a:gd name="T86" fmla="*/ 13 w 472"/>
                <a:gd name="T87" fmla="*/ 17 h 288"/>
                <a:gd name="T88" fmla="*/ 13 w 472"/>
                <a:gd name="T89" fmla="*/ 17 h 288"/>
                <a:gd name="T90" fmla="*/ 0 w 472"/>
                <a:gd name="T91" fmla="*/ 4 h 288"/>
                <a:gd name="T92" fmla="*/ 17 w 472"/>
                <a:gd name="T93" fmla="*/ 13 h 288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472"/>
                <a:gd name="T142" fmla="*/ 0 h 288"/>
                <a:gd name="T143" fmla="*/ 472 w 472"/>
                <a:gd name="T144" fmla="*/ 288 h 288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472" h="288">
                  <a:moveTo>
                    <a:pt x="465" y="288"/>
                  </a:moveTo>
                  <a:lnTo>
                    <a:pt x="454" y="285"/>
                  </a:lnTo>
                  <a:lnTo>
                    <a:pt x="461" y="266"/>
                  </a:lnTo>
                  <a:lnTo>
                    <a:pt x="472" y="268"/>
                  </a:lnTo>
                  <a:lnTo>
                    <a:pt x="465" y="288"/>
                  </a:lnTo>
                  <a:close/>
                  <a:moveTo>
                    <a:pt x="460" y="266"/>
                  </a:moveTo>
                  <a:lnTo>
                    <a:pt x="461" y="266"/>
                  </a:lnTo>
                  <a:lnTo>
                    <a:pt x="457" y="275"/>
                  </a:lnTo>
                  <a:lnTo>
                    <a:pt x="460" y="266"/>
                  </a:lnTo>
                  <a:close/>
                  <a:moveTo>
                    <a:pt x="454" y="285"/>
                  </a:moveTo>
                  <a:lnTo>
                    <a:pt x="431" y="279"/>
                  </a:lnTo>
                  <a:lnTo>
                    <a:pt x="436" y="258"/>
                  </a:lnTo>
                  <a:lnTo>
                    <a:pt x="460" y="266"/>
                  </a:lnTo>
                  <a:lnTo>
                    <a:pt x="454" y="285"/>
                  </a:lnTo>
                  <a:close/>
                  <a:moveTo>
                    <a:pt x="431" y="279"/>
                  </a:moveTo>
                  <a:lnTo>
                    <a:pt x="431" y="279"/>
                  </a:lnTo>
                  <a:lnTo>
                    <a:pt x="429" y="277"/>
                  </a:lnTo>
                  <a:lnTo>
                    <a:pt x="433" y="268"/>
                  </a:lnTo>
                  <a:lnTo>
                    <a:pt x="431" y="279"/>
                  </a:lnTo>
                  <a:close/>
                  <a:moveTo>
                    <a:pt x="429" y="277"/>
                  </a:moveTo>
                  <a:lnTo>
                    <a:pt x="391" y="264"/>
                  </a:lnTo>
                  <a:lnTo>
                    <a:pt x="398" y="245"/>
                  </a:lnTo>
                  <a:lnTo>
                    <a:pt x="436" y="259"/>
                  </a:lnTo>
                  <a:lnTo>
                    <a:pt x="429" y="277"/>
                  </a:lnTo>
                  <a:close/>
                  <a:moveTo>
                    <a:pt x="391" y="264"/>
                  </a:moveTo>
                  <a:lnTo>
                    <a:pt x="391" y="264"/>
                  </a:lnTo>
                  <a:lnTo>
                    <a:pt x="390" y="264"/>
                  </a:lnTo>
                  <a:lnTo>
                    <a:pt x="395" y="254"/>
                  </a:lnTo>
                  <a:lnTo>
                    <a:pt x="391" y="264"/>
                  </a:lnTo>
                  <a:close/>
                  <a:moveTo>
                    <a:pt x="390" y="264"/>
                  </a:moveTo>
                  <a:lnTo>
                    <a:pt x="345" y="243"/>
                  </a:lnTo>
                  <a:lnTo>
                    <a:pt x="355" y="224"/>
                  </a:lnTo>
                  <a:lnTo>
                    <a:pt x="399" y="245"/>
                  </a:lnTo>
                  <a:lnTo>
                    <a:pt x="390" y="264"/>
                  </a:lnTo>
                  <a:close/>
                  <a:moveTo>
                    <a:pt x="355" y="224"/>
                  </a:moveTo>
                  <a:lnTo>
                    <a:pt x="355" y="225"/>
                  </a:lnTo>
                  <a:lnTo>
                    <a:pt x="355" y="224"/>
                  </a:lnTo>
                  <a:lnTo>
                    <a:pt x="349" y="234"/>
                  </a:lnTo>
                  <a:lnTo>
                    <a:pt x="355" y="224"/>
                  </a:lnTo>
                  <a:close/>
                  <a:moveTo>
                    <a:pt x="345" y="243"/>
                  </a:moveTo>
                  <a:lnTo>
                    <a:pt x="290" y="218"/>
                  </a:lnTo>
                  <a:lnTo>
                    <a:pt x="298" y="200"/>
                  </a:lnTo>
                  <a:lnTo>
                    <a:pt x="355" y="224"/>
                  </a:lnTo>
                  <a:lnTo>
                    <a:pt x="345" y="243"/>
                  </a:lnTo>
                  <a:close/>
                  <a:moveTo>
                    <a:pt x="290" y="218"/>
                  </a:moveTo>
                  <a:lnTo>
                    <a:pt x="290" y="218"/>
                  </a:lnTo>
                  <a:lnTo>
                    <a:pt x="294" y="209"/>
                  </a:lnTo>
                  <a:lnTo>
                    <a:pt x="290" y="218"/>
                  </a:lnTo>
                  <a:close/>
                  <a:moveTo>
                    <a:pt x="290" y="218"/>
                  </a:moveTo>
                  <a:lnTo>
                    <a:pt x="231" y="187"/>
                  </a:lnTo>
                  <a:lnTo>
                    <a:pt x="240" y="168"/>
                  </a:lnTo>
                  <a:lnTo>
                    <a:pt x="299" y="200"/>
                  </a:lnTo>
                  <a:lnTo>
                    <a:pt x="290" y="218"/>
                  </a:lnTo>
                  <a:close/>
                  <a:moveTo>
                    <a:pt x="231" y="187"/>
                  </a:moveTo>
                  <a:lnTo>
                    <a:pt x="231" y="187"/>
                  </a:lnTo>
                  <a:lnTo>
                    <a:pt x="235" y="178"/>
                  </a:lnTo>
                  <a:lnTo>
                    <a:pt x="231" y="187"/>
                  </a:lnTo>
                  <a:close/>
                  <a:moveTo>
                    <a:pt x="231" y="187"/>
                  </a:moveTo>
                  <a:lnTo>
                    <a:pt x="168" y="153"/>
                  </a:lnTo>
                  <a:lnTo>
                    <a:pt x="179" y="134"/>
                  </a:lnTo>
                  <a:lnTo>
                    <a:pt x="240" y="168"/>
                  </a:lnTo>
                  <a:lnTo>
                    <a:pt x="231" y="187"/>
                  </a:lnTo>
                  <a:close/>
                  <a:moveTo>
                    <a:pt x="168" y="153"/>
                  </a:moveTo>
                  <a:lnTo>
                    <a:pt x="168" y="153"/>
                  </a:lnTo>
                  <a:lnTo>
                    <a:pt x="173" y="143"/>
                  </a:lnTo>
                  <a:lnTo>
                    <a:pt x="168" y="153"/>
                  </a:lnTo>
                  <a:close/>
                  <a:moveTo>
                    <a:pt x="168" y="153"/>
                  </a:moveTo>
                  <a:lnTo>
                    <a:pt x="109" y="115"/>
                  </a:lnTo>
                  <a:lnTo>
                    <a:pt x="119" y="96"/>
                  </a:lnTo>
                  <a:lnTo>
                    <a:pt x="179" y="134"/>
                  </a:lnTo>
                  <a:lnTo>
                    <a:pt x="168" y="153"/>
                  </a:lnTo>
                  <a:close/>
                  <a:moveTo>
                    <a:pt x="109" y="115"/>
                  </a:moveTo>
                  <a:lnTo>
                    <a:pt x="108" y="113"/>
                  </a:lnTo>
                  <a:lnTo>
                    <a:pt x="114" y="105"/>
                  </a:lnTo>
                  <a:lnTo>
                    <a:pt x="109" y="115"/>
                  </a:lnTo>
                  <a:close/>
                  <a:moveTo>
                    <a:pt x="108" y="113"/>
                  </a:moveTo>
                  <a:lnTo>
                    <a:pt x="52" y="69"/>
                  </a:lnTo>
                  <a:lnTo>
                    <a:pt x="66" y="53"/>
                  </a:lnTo>
                  <a:lnTo>
                    <a:pt x="121" y="98"/>
                  </a:lnTo>
                  <a:lnTo>
                    <a:pt x="108" y="113"/>
                  </a:lnTo>
                  <a:close/>
                  <a:moveTo>
                    <a:pt x="52" y="69"/>
                  </a:moveTo>
                  <a:lnTo>
                    <a:pt x="51" y="67"/>
                  </a:lnTo>
                  <a:lnTo>
                    <a:pt x="59" y="61"/>
                  </a:lnTo>
                  <a:lnTo>
                    <a:pt x="52" y="69"/>
                  </a:lnTo>
                  <a:close/>
                  <a:moveTo>
                    <a:pt x="51" y="67"/>
                  </a:moveTo>
                  <a:lnTo>
                    <a:pt x="0" y="16"/>
                  </a:lnTo>
                  <a:lnTo>
                    <a:pt x="14" y="0"/>
                  </a:lnTo>
                  <a:lnTo>
                    <a:pt x="66" y="53"/>
                  </a:lnTo>
                  <a:lnTo>
                    <a:pt x="51" y="67"/>
                  </a:lnTo>
                  <a:close/>
                </a:path>
              </a:pathLst>
            </a:custGeom>
            <a:solidFill>
              <a:srgbClr val="1315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R"/>
            </a:p>
          </p:txBody>
        </p:sp>
        <p:sp>
          <p:nvSpPr>
            <p:cNvPr id="191570" name="Freeform 89"/>
            <p:cNvSpPr>
              <a:spLocks/>
            </p:cNvSpPr>
            <p:nvPr/>
          </p:nvSpPr>
          <p:spPr bwMode="auto">
            <a:xfrm>
              <a:off x="1576" y="2133"/>
              <a:ext cx="185" cy="82"/>
            </a:xfrm>
            <a:custGeom>
              <a:avLst/>
              <a:gdLst>
                <a:gd name="T0" fmla="*/ 167 w 742"/>
                <a:gd name="T1" fmla="*/ 28 h 330"/>
                <a:gd name="T2" fmla="*/ 153 w 742"/>
                <a:gd name="T3" fmla="*/ 17 h 330"/>
                <a:gd name="T4" fmla="*/ 138 w 742"/>
                <a:gd name="T5" fmla="*/ 9 h 330"/>
                <a:gd name="T6" fmla="*/ 121 w 742"/>
                <a:gd name="T7" fmla="*/ 4 h 330"/>
                <a:gd name="T8" fmla="*/ 104 w 742"/>
                <a:gd name="T9" fmla="*/ 1 h 330"/>
                <a:gd name="T10" fmla="*/ 86 w 742"/>
                <a:gd name="T11" fmla="*/ 0 h 330"/>
                <a:gd name="T12" fmla="*/ 68 w 742"/>
                <a:gd name="T13" fmla="*/ 1 h 330"/>
                <a:gd name="T14" fmla="*/ 50 w 742"/>
                <a:gd name="T15" fmla="*/ 3 h 330"/>
                <a:gd name="T16" fmla="*/ 32 w 742"/>
                <a:gd name="T17" fmla="*/ 6 h 330"/>
                <a:gd name="T18" fmla="*/ 15 w 742"/>
                <a:gd name="T19" fmla="*/ 11 h 330"/>
                <a:gd name="T20" fmla="*/ 0 w 742"/>
                <a:gd name="T21" fmla="*/ 16 h 330"/>
                <a:gd name="T22" fmla="*/ 12 w 742"/>
                <a:gd name="T23" fmla="*/ 32 h 330"/>
                <a:gd name="T24" fmla="*/ 26 w 742"/>
                <a:gd name="T25" fmla="*/ 46 h 330"/>
                <a:gd name="T26" fmla="*/ 42 w 742"/>
                <a:gd name="T27" fmla="*/ 57 h 330"/>
                <a:gd name="T28" fmla="*/ 59 w 742"/>
                <a:gd name="T29" fmla="*/ 67 h 330"/>
                <a:gd name="T30" fmla="*/ 77 w 742"/>
                <a:gd name="T31" fmla="*/ 75 h 330"/>
                <a:gd name="T32" fmla="*/ 96 w 742"/>
                <a:gd name="T33" fmla="*/ 79 h 330"/>
                <a:gd name="T34" fmla="*/ 115 w 742"/>
                <a:gd name="T35" fmla="*/ 82 h 330"/>
                <a:gd name="T36" fmla="*/ 134 w 742"/>
                <a:gd name="T37" fmla="*/ 81 h 330"/>
                <a:gd name="T38" fmla="*/ 153 w 742"/>
                <a:gd name="T39" fmla="*/ 77 h 330"/>
                <a:gd name="T40" fmla="*/ 172 w 742"/>
                <a:gd name="T41" fmla="*/ 69 h 330"/>
                <a:gd name="T42" fmla="*/ 176 w 742"/>
                <a:gd name="T43" fmla="*/ 67 h 330"/>
                <a:gd name="T44" fmla="*/ 178 w 742"/>
                <a:gd name="T45" fmla="*/ 65 h 330"/>
                <a:gd name="T46" fmla="*/ 181 w 742"/>
                <a:gd name="T47" fmla="*/ 61 h 330"/>
                <a:gd name="T48" fmla="*/ 183 w 742"/>
                <a:gd name="T49" fmla="*/ 59 h 330"/>
                <a:gd name="T50" fmla="*/ 184 w 742"/>
                <a:gd name="T51" fmla="*/ 55 h 330"/>
                <a:gd name="T52" fmla="*/ 185 w 742"/>
                <a:gd name="T53" fmla="*/ 52 h 330"/>
                <a:gd name="T54" fmla="*/ 184 w 742"/>
                <a:gd name="T55" fmla="*/ 48 h 330"/>
                <a:gd name="T56" fmla="*/ 183 w 742"/>
                <a:gd name="T57" fmla="*/ 45 h 330"/>
                <a:gd name="T58" fmla="*/ 181 w 742"/>
                <a:gd name="T59" fmla="*/ 41 h 330"/>
                <a:gd name="T60" fmla="*/ 178 w 742"/>
                <a:gd name="T61" fmla="*/ 39 h 330"/>
                <a:gd name="T62" fmla="*/ 167 w 742"/>
                <a:gd name="T63" fmla="*/ 28 h 33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742"/>
                <a:gd name="T97" fmla="*/ 0 h 330"/>
                <a:gd name="T98" fmla="*/ 742 w 742"/>
                <a:gd name="T99" fmla="*/ 330 h 33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742" h="330">
                  <a:moveTo>
                    <a:pt x="669" y="112"/>
                  </a:moveTo>
                  <a:lnTo>
                    <a:pt x="614" y="70"/>
                  </a:lnTo>
                  <a:lnTo>
                    <a:pt x="552" y="38"/>
                  </a:lnTo>
                  <a:lnTo>
                    <a:pt x="485" y="17"/>
                  </a:lnTo>
                  <a:lnTo>
                    <a:pt x="417" y="4"/>
                  </a:lnTo>
                  <a:lnTo>
                    <a:pt x="343" y="0"/>
                  </a:lnTo>
                  <a:lnTo>
                    <a:pt x="271" y="4"/>
                  </a:lnTo>
                  <a:lnTo>
                    <a:pt x="201" y="11"/>
                  </a:lnTo>
                  <a:lnTo>
                    <a:pt x="129" y="25"/>
                  </a:lnTo>
                  <a:lnTo>
                    <a:pt x="62" y="46"/>
                  </a:lnTo>
                  <a:lnTo>
                    <a:pt x="0" y="66"/>
                  </a:lnTo>
                  <a:lnTo>
                    <a:pt x="49" y="129"/>
                  </a:lnTo>
                  <a:lnTo>
                    <a:pt x="104" y="184"/>
                  </a:lnTo>
                  <a:lnTo>
                    <a:pt x="170" y="229"/>
                  </a:lnTo>
                  <a:lnTo>
                    <a:pt x="235" y="271"/>
                  </a:lnTo>
                  <a:lnTo>
                    <a:pt x="309" y="302"/>
                  </a:lnTo>
                  <a:lnTo>
                    <a:pt x="385" y="319"/>
                  </a:lnTo>
                  <a:lnTo>
                    <a:pt x="461" y="330"/>
                  </a:lnTo>
                  <a:lnTo>
                    <a:pt x="537" y="326"/>
                  </a:lnTo>
                  <a:lnTo>
                    <a:pt x="614" y="309"/>
                  </a:lnTo>
                  <a:lnTo>
                    <a:pt x="690" y="277"/>
                  </a:lnTo>
                  <a:lnTo>
                    <a:pt x="704" y="271"/>
                  </a:lnTo>
                  <a:lnTo>
                    <a:pt x="715" y="260"/>
                  </a:lnTo>
                  <a:lnTo>
                    <a:pt x="724" y="247"/>
                  </a:lnTo>
                  <a:lnTo>
                    <a:pt x="732" y="237"/>
                  </a:lnTo>
                  <a:lnTo>
                    <a:pt x="738" y="222"/>
                  </a:lnTo>
                  <a:lnTo>
                    <a:pt x="742" y="209"/>
                  </a:lnTo>
                  <a:lnTo>
                    <a:pt x="738" y="195"/>
                  </a:lnTo>
                  <a:lnTo>
                    <a:pt x="735" y="181"/>
                  </a:lnTo>
                  <a:lnTo>
                    <a:pt x="724" y="167"/>
                  </a:lnTo>
                  <a:lnTo>
                    <a:pt x="715" y="156"/>
                  </a:lnTo>
                  <a:lnTo>
                    <a:pt x="669" y="112"/>
                  </a:lnTo>
                  <a:close/>
                </a:path>
              </a:pathLst>
            </a:custGeom>
            <a:solidFill>
              <a:srgbClr val="F1DA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R"/>
            </a:p>
          </p:txBody>
        </p:sp>
        <p:sp>
          <p:nvSpPr>
            <p:cNvPr id="191571" name="Freeform 90"/>
            <p:cNvSpPr>
              <a:spLocks/>
            </p:cNvSpPr>
            <p:nvPr/>
          </p:nvSpPr>
          <p:spPr bwMode="auto">
            <a:xfrm>
              <a:off x="1590" y="2135"/>
              <a:ext cx="162" cy="72"/>
            </a:xfrm>
            <a:custGeom>
              <a:avLst/>
              <a:gdLst>
                <a:gd name="T0" fmla="*/ 151 w 652"/>
                <a:gd name="T1" fmla="*/ 61 h 290"/>
                <a:gd name="T2" fmla="*/ 135 w 652"/>
                <a:gd name="T3" fmla="*/ 68 h 290"/>
                <a:gd name="T4" fmla="*/ 117 w 652"/>
                <a:gd name="T5" fmla="*/ 72 h 290"/>
                <a:gd name="T6" fmla="*/ 101 w 652"/>
                <a:gd name="T7" fmla="*/ 72 h 290"/>
                <a:gd name="T8" fmla="*/ 84 w 652"/>
                <a:gd name="T9" fmla="*/ 71 h 290"/>
                <a:gd name="T10" fmla="*/ 67 w 652"/>
                <a:gd name="T11" fmla="*/ 65 h 290"/>
                <a:gd name="T12" fmla="*/ 52 w 652"/>
                <a:gd name="T13" fmla="*/ 59 h 290"/>
                <a:gd name="T14" fmla="*/ 36 w 652"/>
                <a:gd name="T15" fmla="*/ 51 h 290"/>
                <a:gd name="T16" fmla="*/ 23 w 652"/>
                <a:gd name="T17" fmla="*/ 39 h 290"/>
                <a:gd name="T18" fmla="*/ 10 w 652"/>
                <a:gd name="T19" fmla="*/ 28 h 290"/>
                <a:gd name="T20" fmla="*/ 0 w 652"/>
                <a:gd name="T21" fmla="*/ 14 h 290"/>
                <a:gd name="T22" fmla="*/ 13 w 652"/>
                <a:gd name="T23" fmla="*/ 10 h 290"/>
                <a:gd name="T24" fmla="*/ 28 w 652"/>
                <a:gd name="T25" fmla="*/ 6 h 290"/>
                <a:gd name="T26" fmla="*/ 43 w 652"/>
                <a:gd name="T27" fmla="*/ 2 h 290"/>
                <a:gd name="T28" fmla="*/ 59 w 652"/>
                <a:gd name="T29" fmla="*/ 1 h 290"/>
                <a:gd name="T30" fmla="*/ 75 w 652"/>
                <a:gd name="T31" fmla="*/ 0 h 290"/>
                <a:gd name="T32" fmla="*/ 90 w 652"/>
                <a:gd name="T33" fmla="*/ 2 h 290"/>
                <a:gd name="T34" fmla="*/ 106 w 652"/>
                <a:gd name="T35" fmla="*/ 4 h 290"/>
                <a:gd name="T36" fmla="*/ 121 w 652"/>
                <a:gd name="T37" fmla="*/ 8 h 290"/>
                <a:gd name="T38" fmla="*/ 134 w 652"/>
                <a:gd name="T39" fmla="*/ 15 h 290"/>
                <a:gd name="T40" fmla="*/ 146 w 652"/>
                <a:gd name="T41" fmla="*/ 25 h 290"/>
                <a:gd name="T42" fmla="*/ 156 w 652"/>
                <a:gd name="T43" fmla="*/ 34 h 290"/>
                <a:gd name="T44" fmla="*/ 159 w 652"/>
                <a:gd name="T45" fmla="*/ 37 h 290"/>
                <a:gd name="T46" fmla="*/ 160 w 652"/>
                <a:gd name="T47" fmla="*/ 39 h 290"/>
                <a:gd name="T48" fmla="*/ 161 w 652"/>
                <a:gd name="T49" fmla="*/ 43 h 290"/>
                <a:gd name="T50" fmla="*/ 162 w 652"/>
                <a:gd name="T51" fmla="*/ 45 h 290"/>
                <a:gd name="T52" fmla="*/ 161 w 652"/>
                <a:gd name="T53" fmla="*/ 49 h 290"/>
                <a:gd name="T54" fmla="*/ 160 w 652"/>
                <a:gd name="T55" fmla="*/ 52 h 290"/>
                <a:gd name="T56" fmla="*/ 158 w 652"/>
                <a:gd name="T57" fmla="*/ 54 h 290"/>
                <a:gd name="T58" fmla="*/ 156 w 652"/>
                <a:gd name="T59" fmla="*/ 57 h 290"/>
                <a:gd name="T60" fmla="*/ 154 w 652"/>
                <a:gd name="T61" fmla="*/ 59 h 290"/>
                <a:gd name="T62" fmla="*/ 151 w 652"/>
                <a:gd name="T63" fmla="*/ 61 h 29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652"/>
                <a:gd name="T97" fmla="*/ 0 h 290"/>
                <a:gd name="T98" fmla="*/ 652 w 652"/>
                <a:gd name="T99" fmla="*/ 290 h 29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652" h="290">
                  <a:moveTo>
                    <a:pt x="607" y="246"/>
                  </a:moveTo>
                  <a:lnTo>
                    <a:pt x="542" y="273"/>
                  </a:lnTo>
                  <a:lnTo>
                    <a:pt x="472" y="288"/>
                  </a:lnTo>
                  <a:lnTo>
                    <a:pt x="406" y="290"/>
                  </a:lnTo>
                  <a:lnTo>
                    <a:pt x="337" y="284"/>
                  </a:lnTo>
                  <a:lnTo>
                    <a:pt x="271" y="263"/>
                  </a:lnTo>
                  <a:lnTo>
                    <a:pt x="209" y="239"/>
                  </a:lnTo>
                  <a:lnTo>
                    <a:pt x="146" y="204"/>
                  </a:lnTo>
                  <a:lnTo>
                    <a:pt x="91" y="159"/>
                  </a:lnTo>
                  <a:lnTo>
                    <a:pt x="42" y="114"/>
                  </a:lnTo>
                  <a:lnTo>
                    <a:pt x="0" y="58"/>
                  </a:lnTo>
                  <a:lnTo>
                    <a:pt x="53" y="41"/>
                  </a:lnTo>
                  <a:lnTo>
                    <a:pt x="112" y="24"/>
                  </a:lnTo>
                  <a:lnTo>
                    <a:pt x="174" y="9"/>
                  </a:lnTo>
                  <a:lnTo>
                    <a:pt x="239" y="3"/>
                  </a:lnTo>
                  <a:lnTo>
                    <a:pt x="303" y="0"/>
                  </a:lnTo>
                  <a:lnTo>
                    <a:pt x="364" y="7"/>
                  </a:lnTo>
                  <a:lnTo>
                    <a:pt x="427" y="17"/>
                  </a:lnTo>
                  <a:lnTo>
                    <a:pt x="486" y="34"/>
                  </a:lnTo>
                  <a:lnTo>
                    <a:pt x="538" y="62"/>
                  </a:lnTo>
                  <a:lnTo>
                    <a:pt x="586" y="100"/>
                  </a:lnTo>
                  <a:lnTo>
                    <a:pt x="628" y="138"/>
                  </a:lnTo>
                  <a:lnTo>
                    <a:pt x="639" y="148"/>
                  </a:lnTo>
                  <a:lnTo>
                    <a:pt x="645" y="159"/>
                  </a:lnTo>
                  <a:lnTo>
                    <a:pt x="649" y="173"/>
                  </a:lnTo>
                  <a:lnTo>
                    <a:pt x="652" y="183"/>
                  </a:lnTo>
                  <a:lnTo>
                    <a:pt x="649" y="197"/>
                  </a:lnTo>
                  <a:lnTo>
                    <a:pt x="645" y="208"/>
                  </a:lnTo>
                  <a:lnTo>
                    <a:pt x="635" y="218"/>
                  </a:lnTo>
                  <a:lnTo>
                    <a:pt x="628" y="229"/>
                  </a:lnTo>
                  <a:lnTo>
                    <a:pt x="618" y="239"/>
                  </a:lnTo>
                  <a:lnTo>
                    <a:pt x="607" y="246"/>
                  </a:lnTo>
                  <a:close/>
                </a:path>
              </a:pathLst>
            </a:custGeom>
            <a:solidFill>
              <a:srgbClr val="F1DE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R"/>
            </a:p>
          </p:txBody>
        </p:sp>
        <p:sp>
          <p:nvSpPr>
            <p:cNvPr id="191572" name="Freeform 91"/>
            <p:cNvSpPr>
              <a:spLocks/>
            </p:cNvSpPr>
            <p:nvPr/>
          </p:nvSpPr>
          <p:spPr bwMode="auto">
            <a:xfrm>
              <a:off x="1603" y="2137"/>
              <a:ext cx="141" cy="62"/>
            </a:xfrm>
            <a:custGeom>
              <a:avLst/>
              <a:gdLst>
                <a:gd name="T0" fmla="*/ 131 w 565"/>
                <a:gd name="T1" fmla="*/ 52 h 250"/>
                <a:gd name="T2" fmla="*/ 117 w 565"/>
                <a:gd name="T3" fmla="*/ 58 h 250"/>
                <a:gd name="T4" fmla="*/ 102 w 565"/>
                <a:gd name="T5" fmla="*/ 61 h 250"/>
                <a:gd name="T6" fmla="*/ 87 w 565"/>
                <a:gd name="T7" fmla="*/ 62 h 250"/>
                <a:gd name="T8" fmla="*/ 73 w 565"/>
                <a:gd name="T9" fmla="*/ 60 h 250"/>
                <a:gd name="T10" fmla="*/ 59 w 565"/>
                <a:gd name="T11" fmla="*/ 56 h 250"/>
                <a:gd name="T12" fmla="*/ 45 w 565"/>
                <a:gd name="T13" fmla="*/ 51 h 250"/>
                <a:gd name="T14" fmla="*/ 32 w 565"/>
                <a:gd name="T15" fmla="*/ 43 h 250"/>
                <a:gd name="T16" fmla="*/ 20 w 565"/>
                <a:gd name="T17" fmla="*/ 34 h 250"/>
                <a:gd name="T18" fmla="*/ 9 w 565"/>
                <a:gd name="T19" fmla="*/ 24 h 250"/>
                <a:gd name="T20" fmla="*/ 0 w 565"/>
                <a:gd name="T21" fmla="*/ 12 h 250"/>
                <a:gd name="T22" fmla="*/ 12 w 565"/>
                <a:gd name="T23" fmla="*/ 8 h 250"/>
                <a:gd name="T24" fmla="*/ 25 w 565"/>
                <a:gd name="T25" fmla="*/ 5 h 250"/>
                <a:gd name="T26" fmla="*/ 38 w 565"/>
                <a:gd name="T27" fmla="*/ 2 h 250"/>
                <a:gd name="T28" fmla="*/ 52 w 565"/>
                <a:gd name="T29" fmla="*/ 0 h 250"/>
                <a:gd name="T30" fmla="*/ 66 w 565"/>
                <a:gd name="T31" fmla="*/ 0 h 250"/>
                <a:gd name="T32" fmla="*/ 79 w 565"/>
                <a:gd name="T33" fmla="*/ 1 h 250"/>
                <a:gd name="T34" fmla="*/ 92 w 565"/>
                <a:gd name="T35" fmla="*/ 3 h 250"/>
                <a:gd name="T36" fmla="*/ 105 w 565"/>
                <a:gd name="T37" fmla="*/ 7 h 250"/>
                <a:gd name="T38" fmla="*/ 117 w 565"/>
                <a:gd name="T39" fmla="*/ 13 h 250"/>
                <a:gd name="T40" fmla="*/ 127 w 565"/>
                <a:gd name="T41" fmla="*/ 21 h 250"/>
                <a:gd name="T42" fmla="*/ 136 w 565"/>
                <a:gd name="T43" fmla="*/ 29 h 250"/>
                <a:gd name="T44" fmla="*/ 137 w 565"/>
                <a:gd name="T45" fmla="*/ 31 h 250"/>
                <a:gd name="T46" fmla="*/ 139 w 565"/>
                <a:gd name="T47" fmla="*/ 34 h 250"/>
                <a:gd name="T48" fmla="*/ 140 w 565"/>
                <a:gd name="T49" fmla="*/ 36 h 250"/>
                <a:gd name="T50" fmla="*/ 141 w 565"/>
                <a:gd name="T51" fmla="*/ 39 h 250"/>
                <a:gd name="T52" fmla="*/ 140 w 565"/>
                <a:gd name="T53" fmla="*/ 41 h 250"/>
                <a:gd name="T54" fmla="*/ 139 w 565"/>
                <a:gd name="T55" fmla="*/ 44 h 250"/>
                <a:gd name="T56" fmla="*/ 137 w 565"/>
                <a:gd name="T57" fmla="*/ 47 h 250"/>
                <a:gd name="T58" fmla="*/ 136 w 565"/>
                <a:gd name="T59" fmla="*/ 48 h 250"/>
                <a:gd name="T60" fmla="*/ 133 w 565"/>
                <a:gd name="T61" fmla="*/ 51 h 250"/>
                <a:gd name="T62" fmla="*/ 131 w 565"/>
                <a:gd name="T63" fmla="*/ 52 h 25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565"/>
                <a:gd name="T97" fmla="*/ 0 h 250"/>
                <a:gd name="T98" fmla="*/ 565 w 565"/>
                <a:gd name="T99" fmla="*/ 250 h 25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565" h="250">
                  <a:moveTo>
                    <a:pt x="523" y="209"/>
                  </a:moveTo>
                  <a:lnTo>
                    <a:pt x="468" y="233"/>
                  </a:lnTo>
                  <a:lnTo>
                    <a:pt x="408" y="247"/>
                  </a:lnTo>
                  <a:lnTo>
                    <a:pt x="349" y="250"/>
                  </a:lnTo>
                  <a:lnTo>
                    <a:pt x="294" y="243"/>
                  </a:lnTo>
                  <a:lnTo>
                    <a:pt x="235" y="226"/>
                  </a:lnTo>
                  <a:lnTo>
                    <a:pt x="180" y="205"/>
                  </a:lnTo>
                  <a:lnTo>
                    <a:pt x="127" y="174"/>
                  </a:lnTo>
                  <a:lnTo>
                    <a:pt x="79" y="136"/>
                  </a:lnTo>
                  <a:lnTo>
                    <a:pt x="38" y="95"/>
                  </a:lnTo>
                  <a:lnTo>
                    <a:pt x="0" y="49"/>
                  </a:lnTo>
                  <a:lnTo>
                    <a:pt x="49" y="32"/>
                  </a:lnTo>
                  <a:lnTo>
                    <a:pt x="100" y="19"/>
                  </a:lnTo>
                  <a:lnTo>
                    <a:pt x="152" y="8"/>
                  </a:lnTo>
                  <a:lnTo>
                    <a:pt x="208" y="0"/>
                  </a:lnTo>
                  <a:lnTo>
                    <a:pt x="263" y="0"/>
                  </a:lnTo>
                  <a:lnTo>
                    <a:pt x="315" y="4"/>
                  </a:lnTo>
                  <a:lnTo>
                    <a:pt x="370" y="11"/>
                  </a:lnTo>
                  <a:lnTo>
                    <a:pt x="419" y="29"/>
                  </a:lnTo>
                  <a:lnTo>
                    <a:pt x="468" y="53"/>
                  </a:lnTo>
                  <a:lnTo>
                    <a:pt x="510" y="84"/>
                  </a:lnTo>
                  <a:lnTo>
                    <a:pt x="544" y="116"/>
                  </a:lnTo>
                  <a:lnTo>
                    <a:pt x="550" y="125"/>
                  </a:lnTo>
                  <a:lnTo>
                    <a:pt x="558" y="136"/>
                  </a:lnTo>
                  <a:lnTo>
                    <a:pt x="561" y="146"/>
                  </a:lnTo>
                  <a:lnTo>
                    <a:pt x="565" y="157"/>
                  </a:lnTo>
                  <a:lnTo>
                    <a:pt x="561" y="167"/>
                  </a:lnTo>
                  <a:lnTo>
                    <a:pt x="558" y="178"/>
                  </a:lnTo>
                  <a:lnTo>
                    <a:pt x="550" y="188"/>
                  </a:lnTo>
                  <a:lnTo>
                    <a:pt x="544" y="195"/>
                  </a:lnTo>
                  <a:lnTo>
                    <a:pt x="533" y="205"/>
                  </a:lnTo>
                  <a:lnTo>
                    <a:pt x="523" y="209"/>
                  </a:lnTo>
                  <a:close/>
                </a:path>
              </a:pathLst>
            </a:custGeom>
            <a:solidFill>
              <a:srgbClr val="F1E4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R"/>
            </a:p>
          </p:txBody>
        </p:sp>
        <p:sp>
          <p:nvSpPr>
            <p:cNvPr id="191573" name="Freeform 92"/>
            <p:cNvSpPr>
              <a:spLocks/>
            </p:cNvSpPr>
            <p:nvPr/>
          </p:nvSpPr>
          <p:spPr bwMode="auto">
            <a:xfrm>
              <a:off x="1617" y="2139"/>
              <a:ext cx="118" cy="53"/>
            </a:xfrm>
            <a:custGeom>
              <a:avLst/>
              <a:gdLst>
                <a:gd name="T0" fmla="*/ 109 w 476"/>
                <a:gd name="T1" fmla="*/ 44 h 212"/>
                <a:gd name="T2" fmla="*/ 97 w 476"/>
                <a:gd name="T3" fmla="*/ 49 h 212"/>
                <a:gd name="T4" fmla="*/ 85 w 476"/>
                <a:gd name="T5" fmla="*/ 52 h 212"/>
                <a:gd name="T6" fmla="*/ 73 w 476"/>
                <a:gd name="T7" fmla="*/ 53 h 212"/>
                <a:gd name="T8" fmla="*/ 61 w 476"/>
                <a:gd name="T9" fmla="*/ 51 h 212"/>
                <a:gd name="T10" fmla="*/ 49 w 476"/>
                <a:gd name="T11" fmla="*/ 48 h 212"/>
                <a:gd name="T12" fmla="*/ 38 w 476"/>
                <a:gd name="T13" fmla="*/ 43 h 212"/>
                <a:gd name="T14" fmla="*/ 27 w 476"/>
                <a:gd name="T15" fmla="*/ 37 h 212"/>
                <a:gd name="T16" fmla="*/ 16 w 476"/>
                <a:gd name="T17" fmla="*/ 29 h 212"/>
                <a:gd name="T18" fmla="*/ 8 w 476"/>
                <a:gd name="T19" fmla="*/ 20 h 212"/>
                <a:gd name="T20" fmla="*/ 0 w 476"/>
                <a:gd name="T21" fmla="*/ 10 h 212"/>
                <a:gd name="T22" fmla="*/ 9 w 476"/>
                <a:gd name="T23" fmla="*/ 7 h 212"/>
                <a:gd name="T24" fmla="*/ 21 w 476"/>
                <a:gd name="T25" fmla="*/ 4 h 212"/>
                <a:gd name="T26" fmla="*/ 32 w 476"/>
                <a:gd name="T27" fmla="*/ 2 h 212"/>
                <a:gd name="T28" fmla="*/ 43 w 476"/>
                <a:gd name="T29" fmla="*/ 0 h 212"/>
                <a:gd name="T30" fmla="*/ 54 w 476"/>
                <a:gd name="T31" fmla="*/ 0 h 212"/>
                <a:gd name="T32" fmla="*/ 66 w 476"/>
                <a:gd name="T33" fmla="*/ 1 h 212"/>
                <a:gd name="T34" fmla="*/ 77 w 476"/>
                <a:gd name="T35" fmla="*/ 3 h 212"/>
                <a:gd name="T36" fmla="*/ 88 w 476"/>
                <a:gd name="T37" fmla="*/ 6 h 212"/>
                <a:gd name="T38" fmla="*/ 97 w 476"/>
                <a:gd name="T39" fmla="*/ 11 h 212"/>
                <a:gd name="T40" fmla="*/ 106 w 476"/>
                <a:gd name="T41" fmla="*/ 18 h 212"/>
                <a:gd name="T42" fmla="*/ 113 w 476"/>
                <a:gd name="T43" fmla="*/ 24 h 212"/>
                <a:gd name="T44" fmla="*/ 115 w 476"/>
                <a:gd name="T45" fmla="*/ 27 h 212"/>
                <a:gd name="T46" fmla="*/ 117 w 476"/>
                <a:gd name="T47" fmla="*/ 29 h 212"/>
                <a:gd name="T48" fmla="*/ 117 w 476"/>
                <a:gd name="T49" fmla="*/ 31 h 212"/>
                <a:gd name="T50" fmla="*/ 118 w 476"/>
                <a:gd name="T51" fmla="*/ 33 h 212"/>
                <a:gd name="T52" fmla="*/ 117 w 476"/>
                <a:gd name="T53" fmla="*/ 36 h 212"/>
                <a:gd name="T54" fmla="*/ 116 w 476"/>
                <a:gd name="T55" fmla="*/ 37 h 212"/>
                <a:gd name="T56" fmla="*/ 115 w 476"/>
                <a:gd name="T57" fmla="*/ 40 h 212"/>
                <a:gd name="T58" fmla="*/ 113 w 476"/>
                <a:gd name="T59" fmla="*/ 42 h 212"/>
                <a:gd name="T60" fmla="*/ 112 w 476"/>
                <a:gd name="T61" fmla="*/ 43 h 212"/>
                <a:gd name="T62" fmla="*/ 109 w 476"/>
                <a:gd name="T63" fmla="*/ 44 h 212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76"/>
                <a:gd name="T97" fmla="*/ 0 h 212"/>
                <a:gd name="T98" fmla="*/ 476 w 476"/>
                <a:gd name="T99" fmla="*/ 212 h 212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76" h="212">
                  <a:moveTo>
                    <a:pt x="440" y="176"/>
                  </a:moveTo>
                  <a:lnTo>
                    <a:pt x="392" y="197"/>
                  </a:lnTo>
                  <a:lnTo>
                    <a:pt x="343" y="208"/>
                  </a:lnTo>
                  <a:lnTo>
                    <a:pt x="294" y="212"/>
                  </a:lnTo>
                  <a:lnTo>
                    <a:pt x="246" y="204"/>
                  </a:lnTo>
                  <a:lnTo>
                    <a:pt x="197" y="191"/>
                  </a:lnTo>
                  <a:lnTo>
                    <a:pt x="153" y="173"/>
                  </a:lnTo>
                  <a:lnTo>
                    <a:pt x="108" y="146"/>
                  </a:lnTo>
                  <a:lnTo>
                    <a:pt x="66" y="114"/>
                  </a:lnTo>
                  <a:lnTo>
                    <a:pt x="32" y="79"/>
                  </a:lnTo>
                  <a:lnTo>
                    <a:pt x="0" y="41"/>
                  </a:lnTo>
                  <a:lnTo>
                    <a:pt x="38" y="28"/>
                  </a:lnTo>
                  <a:lnTo>
                    <a:pt x="83" y="17"/>
                  </a:lnTo>
                  <a:lnTo>
                    <a:pt x="129" y="7"/>
                  </a:lnTo>
                  <a:lnTo>
                    <a:pt x="174" y="0"/>
                  </a:lnTo>
                  <a:lnTo>
                    <a:pt x="218" y="0"/>
                  </a:lnTo>
                  <a:lnTo>
                    <a:pt x="267" y="3"/>
                  </a:lnTo>
                  <a:lnTo>
                    <a:pt x="311" y="11"/>
                  </a:lnTo>
                  <a:lnTo>
                    <a:pt x="353" y="24"/>
                  </a:lnTo>
                  <a:lnTo>
                    <a:pt x="392" y="45"/>
                  </a:lnTo>
                  <a:lnTo>
                    <a:pt x="427" y="70"/>
                  </a:lnTo>
                  <a:lnTo>
                    <a:pt x="457" y="97"/>
                  </a:lnTo>
                  <a:lnTo>
                    <a:pt x="465" y="108"/>
                  </a:lnTo>
                  <a:lnTo>
                    <a:pt x="472" y="114"/>
                  </a:lnTo>
                  <a:lnTo>
                    <a:pt x="472" y="125"/>
                  </a:lnTo>
                  <a:lnTo>
                    <a:pt x="476" y="131"/>
                  </a:lnTo>
                  <a:lnTo>
                    <a:pt x="472" y="142"/>
                  </a:lnTo>
                  <a:lnTo>
                    <a:pt x="468" y="149"/>
                  </a:lnTo>
                  <a:lnTo>
                    <a:pt x="465" y="159"/>
                  </a:lnTo>
                  <a:lnTo>
                    <a:pt x="457" y="166"/>
                  </a:lnTo>
                  <a:lnTo>
                    <a:pt x="451" y="173"/>
                  </a:lnTo>
                  <a:lnTo>
                    <a:pt x="440" y="176"/>
                  </a:lnTo>
                  <a:close/>
                </a:path>
              </a:pathLst>
            </a:custGeom>
            <a:solidFill>
              <a:srgbClr val="F4EB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R"/>
            </a:p>
          </p:txBody>
        </p:sp>
        <p:sp>
          <p:nvSpPr>
            <p:cNvPr id="191574" name="Freeform 93"/>
            <p:cNvSpPr>
              <a:spLocks/>
            </p:cNvSpPr>
            <p:nvPr/>
          </p:nvSpPr>
          <p:spPr bwMode="auto">
            <a:xfrm>
              <a:off x="1630" y="2140"/>
              <a:ext cx="97" cy="43"/>
            </a:xfrm>
            <a:custGeom>
              <a:avLst/>
              <a:gdLst>
                <a:gd name="T0" fmla="*/ 90 w 385"/>
                <a:gd name="T1" fmla="*/ 37 h 169"/>
                <a:gd name="T2" fmla="*/ 80 w 385"/>
                <a:gd name="T3" fmla="*/ 40 h 169"/>
                <a:gd name="T4" fmla="*/ 70 w 385"/>
                <a:gd name="T5" fmla="*/ 43 h 169"/>
                <a:gd name="T6" fmla="*/ 60 w 385"/>
                <a:gd name="T7" fmla="*/ 43 h 169"/>
                <a:gd name="T8" fmla="*/ 50 w 385"/>
                <a:gd name="T9" fmla="*/ 42 h 169"/>
                <a:gd name="T10" fmla="*/ 41 w 385"/>
                <a:gd name="T11" fmla="*/ 40 h 169"/>
                <a:gd name="T12" fmla="*/ 31 w 385"/>
                <a:gd name="T13" fmla="*/ 35 h 169"/>
                <a:gd name="T14" fmla="*/ 22 w 385"/>
                <a:gd name="T15" fmla="*/ 30 h 169"/>
                <a:gd name="T16" fmla="*/ 13 w 385"/>
                <a:gd name="T17" fmla="*/ 24 h 169"/>
                <a:gd name="T18" fmla="*/ 6 w 385"/>
                <a:gd name="T19" fmla="*/ 17 h 169"/>
                <a:gd name="T20" fmla="*/ 0 w 385"/>
                <a:gd name="T21" fmla="*/ 9 h 169"/>
                <a:gd name="T22" fmla="*/ 8 w 385"/>
                <a:gd name="T23" fmla="*/ 6 h 169"/>
                <a:gd name="T24" fmla="*/ 17 w 385"/>
                <a:gd name="T25" fmla="*/ 4 h 169"/>
                <a:gd name="T26" fmla="*/ 25 w 385"/>
                <a:gd name="T27" fmla="*/ 2 h 169"/>
                <a:gd name="T28" fmla="*/ 35 w 385"/>
                <a:gd name="T29" fmla="*/ 0 h 169"/>
                <a:gd name="T30" fmla="*/ 45 w 385"/>
                <a:gd name="T31" fmla="*/ 0 h 169"/>
                <a:gd name="T32" fmla="*/ 54 w 385"/>
                <a:gd name="T33" fmla="*/ 1 h 169"/>
                <a:gd name="T34" fmla="*/ 63 w 385"/>
                <a:gd name="T35" fmla="*/ 3 h 169"/>
                <a:gd name="T36" fmla="*/ 72 w 385"/>
                <a:gd name="T37" fmla="*/ 5 h 169"/>
                <a:gd name="T38" fmla="*/ 80 w 385"/>
                <a:gd name="T39" fmla="*/ 10 h 169"/>
                <a:gd name="T40" fmla="*/ 87 w 385"/>
                <a:gd name="T41" fmla="*/ 15 h 169"/>
                <a:gd name="T42" fmla="*/ 93 w 385"/>
                <a:gd name="T43" fmla="*/ 20 h 169"/>
                <a:gd name="T44" fmla="*/ 94 w 385"/>
                <a:gd name="T45" fmla="*/ 22 h 169"/>
                <a:gd name="T46" fmla="*/ 96 w 385"/>
                <a:gd name="T47" fmla="*/ 24 h 169"/>
                <a:gd name="T48" fmla="*/ 96 w 385"/>
                <a:gd name="T49" fmla="*/ 26 h 169"/>
                <a:gd name="T50" fmla="*/ 97 w 385"/>
                <a:gd name="T51" fmla="*/ 27 h 169"/>
                <a:gd name="T52" fmla="*/ 96 w 385"/>
                <a:gd name="T53" fmla="*/ 29 h 169"/>
                <a:gd name="T54" fmla="*/ 95 w 385"/>
                <a:gd name="T55" fmla="*/ 31 h 169"/>
                <a:gd name="T56" fmla="*/ 94 w 385"/>
                <a:gd name="T57" fmla="*/ 33 h 169"/>
                <a:gd name="T58" fmla="*/ 94 w 385"/>
                <a:gd name="T59" fmla="*/ 34 h 169"/>
                <a:gd name="T60" fmla="*/ 92 w 385"/>
                <a:gd name="T61" fmla="*/ 35 h 169"/>
                <a:gd name="T62" fmla="*/ 90 w 385"/>
                <a:gd name="T63" fmla="*/ 37 h 169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85"/>
                <a:gd name="T97" fmla="*/ 0 h 169"/>
                <a:gd name="T98" fmla="*/ 385 w 385"/>
                <a:gd name="T99" fmla="*/ 169 h 169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85" h="169">
                  <a:moveTo>
                    <a:pt x="358" y="145"/>
                  </a:moveTo>
                  <a:lnTo>
                    <a:pt x="319" y="159"/>
                  </a:lnTo>
                  <a:lnTo>
                    <a:pt x="277" y="169"/>
                  </a:lnTo>
                  <a:lnTo>
                    <a:pt x="239" y="169"/>
                  </a:lnTo>
                  <a:lnTo>
                    <a:pt x="199" y="166"/>
                  </a:lnTo>
                  <a:lnTo>
                    <a:pt x="161" y="156"/>
                  </a:lnTo>
                  <a:lnTo>
                    <a:pt x="122" y="139"/>
                  </a:lnTo>
                  <a:lnTo>
                    <a:pt x="87" y="118"/>
                  </a:lnTo>
                  <a:lnTo>
                    <a:pt x="53" y="93"/>
                  </a:lnTo>
                  <a:lnTo>
                    <a:pt x="25" y="65"/>
                  </a:lnTo>
                  <a:lnTo>
                    <a:pt x="0" y="34"/>
                  </a:lnTo>
                  <a:lnTo>
                    <a:pt x="32" y="25"/>
                  </a:lnTo>
                  <a:lnTo>
                    <a:pt x="66" y="14"/>
                  </a:lnTo>
                  <a:lnTo>
                    <a:pt x="101" y="6"/>
                  </a:lnTo>
                  <a:lnTo>
                    <a:pt x="140" y="0"/>
                  </a:lnTo>
                  <a:lnTo>
                    <a:pt x="178" y="0"/>
                  </a:lnTo>
                  <a:lnTo>
                    <a:pt x="216" y="4"/>
                  </a:lnTo>
                  <a:lnTo>
                    <a:pt x="250" y="10"/>
                  </a:lnTo>
                  <a:lnTo>
                    <a:pt x="285" y="21"/>
                  </a:lnTo>
                  <a:lnTo>
                    <a:pt x="319" y="38"/>
                  </a:lnTo>
                  <a:lnTo>
                    <a:pt x="347" y="59"/>
                  </a:lnTo>
                  <a:lnTo>
                    <a:pt x="368" y="80"/>
                  </a:lnTo>
                  <a:lnTo>
                    <a:pt x="375" y="86"/>
                  </a:lnTo>
                  <a:lnTo>
                    <a:pt x="381" y="93"/>
                  </a:lnTo>
                  <a:lnTo>
                    <a:pt x="381" y="101"/>
                  </a:lnTo>
                  <a:lnTo>
                    <a:pt x="385" y="107"/>
                  </a:lnTo>
                  <a:lnTo>
                    <a:pt x="381" y="114"/>
                  </a:lnTo>
                  <a:lnTo>
                    <a:pt x="379" y="121"/>
                  </a:lnTo>
                  <a:lnTo>
                    <a:pt x="375" y="128"/>
                  </a:lnTo>
                  <a:lnTo>
                    <a:pt x="372" y="135"/>
                  </a:lnTo>
                  <a:lnTo>
                    <a:pt x="364" y="139"/>
                  </a:lnTo>
                  <a:lnTo>
                    <a:pt x="358" y="145"/>
                  </a:lnTo>
                  <a:close/>
                </a:path>
              </a:pathLst>
            </a:custGeom>
            <a:solidFill>
              <a:srgbClr val="F6EF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R"/>
            </a:p>
          </p:txBody>
        </p:sp>
        <p:sp>
          <p:nvSpPr>
            <p:cNvPr id="191575" name="Freeform 94"/>
            <p:cNvSpPr>
              <a:spLocks/>
            </p:cNvSpPr>
            <p:nvPr/>
          </p:nvSpPr>
          <p:spPr bwMode="auto">
            <a:xfrm>
              <a:off x="1643" y="2142"/>
              <a:ext cx="75" cy="33"/>
            </a:xfrm>
            <a:custGeom>
              <a:avLst/>
              <a:gdLst>
                <a:gd name="T0" fmla="*/ 67 w 298"/>
                <a:gd name="T1" fmla="*/ 11 h 133"/>
                <a:gd name="T2" fmla="*/ 62 w 298"/>
                <a:gd name="T3" fmla="*/ 7 h 133"/>
                <a:gd name="T4" fmla="*/ 56 w 298"/>
                <a:gd name="T5" fmla="*/ 5 h 133"/>
                <a:gd name="T6" fmla="*/ 49 w 298"/>
                <a:gd name="T7" fmla="*/ 2 h 133"/>
                <a:gd name="T8" fmla="*/ 42 w 298"/>
                <a:gd name="T9" fmla="*/ 1 h 133"/>
                <a:gd name="T10" fmla="*/ 35 w 298"/>
                <a:gd name="T11" fmla="*/ 0 h 133"/>
                <a:gd name="T12" fmla="*/ 27 w 298"/>
                <a:gd name="T13" fmla="*/ 1 h 133"/>
                <a:gd name="T14" fmla="*/ 20 w 298"/>
                <a:gd name="T15" fmla="*/ 2 h 133"/>
                <a:gd name="T16" fmla="*/ 13 w 298"/>
                <a:gd name="T17" fmla="*/ 3 h 133"/>
                <a:gd name="T18" fmla="*/ 6 w 298"/>
                <a:gd name="T19" fmla="*/ 5 h 133"/>
                <a:gd name="T20" fmla="*/ 0 w 298"/>
                <a:gd name="T21" fmla="*/ 7 h 133"/>
                <a:gd name="T22" fmla="*/ 5 w 298"/>
                <a:gd name="T23" fmla="*/ 13 h 133"/>
                <a:gd name="T24" fmla="*/ 10 w 298"/>
                <a:gd name="T25" fmla="*/ 18 h 133"/>
                <a:gd name="T26" fmla="*/ 17 w 298"/>
                <a:gd name="T27" fmla="*/ 24 h 133"/>
                <a:gd name="T28" fmla="*/ 23 w 298"/>
                <a:gd name="T29" fmla="*/ 27 h 133"/>
                <a:gd name="T30" fmla="*/ 31 w 298"/>
                <a:gd name="T31" fmla="*/ 30 h 133"/>
                <a:gd name="T32" fmla="*/ 39 w 298"/>
                <a:gd name="T33" fmla="*/ 32 h 133"/>
                <a:gd name="T34" fmla="*/ 46 w 298"/>
                <a:gd name="T35" fmla="*/ 33 h 133"/>
                <a:gd name="T36" fmla="*/ 54 w 298"/>
                <a:gd name="T37" fmla="*/ 33 h 133"/>
                <a:gd name="T38" fmla="*/ 62 w 298"/>
                <a:gd name="T39" fmla="*/ 31 h 133"/>
                <a:gd name="T40" fmla="*/ 70 w 298"/>
                <a:gd name="T41" fmla="*/ 28 h 133"/>
                <a:gd name="T42" fmla="*/ 71 w 298"/>
                <a:gd name="T43" fmla="*/ 27 h 133"/>
                <a:gd name="T44" fmla="*/ 72 w 298"/>
                <a:gd name="T45" fmla="*/ 26 h 133"/>
                <a:gd name="T46" fmla="*/ 73 w 298"/>
                <a:gd name="T47" fmla="*/ 25 h 133"/>
                <a:gd name="T48" fmla="*/ 74 w 298"/>
                <a:gd name="T49" fmla="*/ 24 h 133"/>
                <a:gd name="T50" fmla="*/ 74 w 298"/>
                <a:gd name="T51" fmla="*/ 23 h 133"/>
                <a:gd name="T52" fmla="*/ 75 w 298"/>
                <a:gd name="T53" fmla="*/ 21 h 133"/>
                <a:gd name="T54" fmla="*/ 74 w 298"/>
                <a:gd name="T55" fmla="*/ 20 h 133"/>
                <a:gd name="T56" fmla="*/ 74 w 298"/>
                <a:gd name="T57" fmla="*/ 18 h 133"/>
                <a:gd name="T58" fmla="*/ 73 w 298"/>
                <a:gd name="T59" fmla="*/ 17 h 133"/>
                <a:gd name="T60" fmla="*/ 71 w 298"/>
                <a:gd name="T61" fmla="*/ 16 h 133"/>
                <a:gd name="T62" fmla="*/ 67 w 298"/>
                <a:gd name="T63" fmla="*/ 11 h 133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98"/>
                <a:gd name="T97" fmla="*/ 0 h 133"/>
                <a:gd name="T98" fmla="*/ 298 w 298"/>
                <a:gd name="T99" fmla="*/ 133 h 133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98" h="133">
                  <a:moveTo>
                    <a:pt x="266" y="46"/>
                  </a:moveTo>
                  <a:lnTo>
                    <a:pt x="245" y="28"/>
                  </a:lnTo>
                  <a:lnTo>
                    <a:pt x="222" y="19"/>
                  </a:lnTo>
                  <a:lnTo>
                    <a:pt x="194" y="8"/>
                  </a:lnTo>
                  <a:lnTo>
                    <a:pt x="165" y="4"/>
                  </a:lnTo>
                  <a:lnTo>
                    <a:pt x="138" y="0"/>
                  </a:lnTo>
                  <a:lnTo>
                    <a:pt x="108" y="4"/>
                  </a:lnTo>
                  <a:lnTo>
                    <a:pt x="79" y="8"/>
                  </a:lnTo>
                  <a:lnTo>
                    <a:pt x="51" y="11"/>
                  </a:lnTo>
                  <a:lnTo>
                    <a:pt x="23" y="19"/>
                  </a:lnTo>
                  <a:lnTo>
                    <a:pt x="0" y="28"/>
                  </a:lnTo>
                  <a:lnTo>
                    <a:pt x="21" y="53"/>
                  </a:lnTo>
                  <a:lnTo>
                    <a:pt x="41" y="74"/>
                  </a:lnTo>
                  <a:lnTo>
                    <a:pt x="69" y="95"/>
                  </a:lnTo>
                  <a:lnTo>
                    <a:pt x="93" y="108"/>
                  </a:lnTo>
                  <a:lnTo>
                    <a:pt x="125" y="122"/>
                  </a:lnTo>
                  <a:lnTo>
                    <a:pt x="156" y="129"/>
                  </a:lnTo>
                  <a:lnTo>
                    <a:pt x="184" y="133"/>
                  </a:lnTo>
                  <a:lnTo>
                    <a:pt x="214" y="133"/>
                  </a:lnTo>
                  <a:lnTo>
                    <a:pt x="245" y="125"/>
                  </a:lnTo>
                  <a:lnTo>
                    <a:pt x="277" y="112"/>
                  </a:lnTo>
                  <a:lnTo>
                    <a:pt x="281" y="108"/>
                  </a:lnTo>
                  <a:lnTo>
                    <a:pt x="288" y="104"/>
                  </a:lnTo>
                  <a:lnTo>
                    <a:pt x="290" y="101"/>
                  </a:lnTo>
                  <a:lnTo>
                    <a:pt x="294" y="95"/>
                  </a:lnTo>
                  <a:lnTo>
                    <a:pt x="294" y="91"/>
                  </a:lnTo>
                  <a:lnTo>
                    <a:pt x="298" y="84"/>
                  </a:lnTo>
                  <a:lnTo>
                    <a:pt x="294" y="80"/>
                  </a:lnTo>
                  <a:lnTo>
                    <a:pt x="294" y="74"/>
                  </a:lnTo>
                  <a:lnTo>
                    <a:pt x="290" y="70"/>
                  </a:lnTo>
                  <a:lnTo>
                    <a:pt x="284" y="63"/>
                  </a:lnTo>
                  <a:lnTo>
                    <a:pt x="266" y="4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R"/>
            </a:p>
          </p:txBody>
        </p:sp>
        <p:sp>
          <p:nvSpPr>
            <p:cNvPr id="191576" name="Freeform 95"/>
            <p:cNvSpPr>
              <a:spLocks/>
            </p:cNvSpPr>
            <p:nvPr/>
          </p:nvSpPr>
          <p:spPr bwMode="auto">
            <a:xfrm>
              <a:off x="1191" y="2199"/>
              <a:ext cx="781" cy="363"/>
            </a:xfrm>
            <a:custGeom>
              <a:avLst/>
              <a:gdLst>
                <a:gd name="T0" fmla="*/ 745 w 3123"/>
                <a:gd name="T1" fmla="*/ 306 h 1452"/>
                <a:gd name="T2" fmla="*/ 705 w 3123"/>
                <a:gd name="T3" fmla="*/ 259 h 1452"/>
                <a:gd name="T4" fmla="*/ 661 w 3123"/>
                <a:gd name="T5" fmla="*/ 226 h 1452"/>
                <a:gd name="T6" fmla="*/ 617 w 3123"/>
                <a:gd name="T7" fmla="*/ 202 h 1452"/>
                <a:gd name="T8" fmla="*/ 571 w 3123"/>
                <a:gd name="T9" fmla="*/ 182 h 1452"/>
                <a:gd name="T10" fmla="*/ 526 w 3123"/>
                <a:gd name="T11" fmla="*/ 163 h 1452"/>
                <a:gd name="T12" fmla="*/ 476 w 3123"/>
                <a:gd name="T13" fmla="*/ 143 h 1452"/>
                <a:gd name="T14" fmla="*/ 422 w 3123"/>
                <a:gd name="T15" fmla="*/ 126 h 1452"/>
                <a:gd name="T16" fmla="*/ 370 w 3123"/>
                <a:gd name="T17" fmla="*/ 111 h 1452"/>
                <a:gd name="T18" fmla="*/ 325 w 3123"/>
                <a:gd name="T19" fmla="*/ 103 h 1452"/>
                <a:gd name="T20" fmla="*/ 289 w 3123"/>
                <a:gd name="T21" fmla="*/ 100 h 1452"/>
                <a:gd name="T22" fmla="*/ 236 w 3123"/>
                <a:gd name="T23" fmla="*/ 95 h 1452"/>
                <a:gd name="T24" fmla="*/ 174 w 3123"/>
                <a:gd name="T25" fmla="*/ 82 h 1452"/>
                <a:gd name="T26" fmla="*/ 118 w 3123"/>
                <a:gd name="T27" fmla="*/ 59 h 1452"/>
                <a:gd name="T28" fmla="*/ 81 w 3123"/>
                <a:gd name="T29" fmla="*/ 24 h 1452"/>
                <a:gd name="T30" fmla="*/ 73 w 3123"/>
                <a:gd name="T31" fmla="*/ 0 h 1452"/>
                <a:gd name="T32" fmla="*/ 69 w 3123"/>
                <a:gd name="T33" fmla="*/ 4 h 1452"/>
                <a:gd name="T34" fmla="*/ 62 w 3123"/>
                <a:gd name="T35" fmla="*/ 10 h 1452"/>
                <a:gd name="T36" fmla="*/ 53 w 3123"/>
                <a:gd name="T37" fmla="*/ 15 h 1452"/>
                <a:gd name="T38" fmla="*/ 43 w 3123"/>
                <a:gd name="T39" fmla="*/ 19 h 1452"/>
                <a:gd name="T40" fmla="*/ 32 w 3123"/>
                <a:gd name="T41" fmla="*/ 21 h 1452"/>
                <a:gd name="T42" fmla="*/ 22 w 3123"/>
                <a:gd name="T43" fmla="*/ 18 h 1452"/>
                <a:gd name="T44" fmla="*/ 12 w 3123"/>
                <a:gd name="T45" fmla="*/ 14 h 1452"/>
                <a:gd name="T46" fmla="*/ 5 w 3123"/>
                <a:gd name="T47" fmla="*/ 10 h 1452"/>
                <a:gd name="T48" fmla="*/ 1 w 3123"/>
                <a:gd name="T49" fmla="*/ 6 h 1452"/>
                <a:gd name="T50" fmla="*/ 6 w 3123"/>
                <a:gd name="T51" fmla="*/ 21 h 1452"/>
                <a:gd name="T52" fmla="*/ 29 w 3123"/>
                <a:gd name="T53" fmla="*/ 47 h 1452"/>
                <a:gd name="T54" fmla="*/ 61 w 3123"/>
                <a:gd name="T55" fmla="*/ 60 h 1452"/>
                <a:gd name="T56" fmla="*/ 118 w 3123"/>
                <a:gd name="T57" fmla="*/ 81 h 1452"/>
                <a:gd name="T58" fmla="*/ 186 w 3123"/>
                <a:gd name="T59" fmla="*/ 103 h 1452"/>
                <a:gd name="T60" fmla="*/ 251 w 3123"/>
                <a:gd name="T61" fmla="*/ 120 h 1452"/>
                <a:gd name="T62" fmla="*/ 297 w 3123"/>
                <a:gd name="T63" fmla="*/ 128 h 1452"/>
                <a:gd name="T64" fmla="*/ 338 w 3123"/>
                <a:gd name="T65" fmla="*/ 132 h 1452"/>
                <a:gd name="T66" fmla="*/ 389 w 3123"/>
                <a:gd name="T67" fmla="*/ 142 h 1452"/>
                <a:gd name="T68" fmla="*/ 445 w 3123"/>
                <a:gd name="T69" fmla="*/ 155 h 1452"/>
                <a:gd name="T70" fmla="*/ 499 w 3123"/>
                <a:gd name="T71" fmla="*/ 173 h 1452"/>
                <a:gd name="T72" fmla="*/ 545 w 3123"/>
                <a:gd name="T73" fmla="*/ 192 h 1452"/>
                <a:gd name="T74" fmla="*/ 590 w 3123"/>
                <a:gd name="T75" fmla="*/ 214 h 1452"/>
                <a:gd name="T76" fmla="*/ 640 w 3123"/>
                <a:gd name="T77" fmla="*/ 237 h 1452"/>
                <a:gd name="T78" fmla="*/ 690 w 3123"/>
                <a:gd name="T79" fmla="*/ 267 h 1452"/>
                <a:gd name="T80" fmla="*/ 739 w 3123"/>
                <a:gd name="T81" fmla="*/ 308 h 1452"/>
                <a:gd name="T82" fmla="*/ 781 w 3123"/>
                <a:gd name="T83" fmla="*/ 363 h 1452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3123"/>
                <a:gd name="T127" fmla="*/ 0 h 1452"/>
                <a:gd name="T128" fmla="*/ 3123 w 3123"/>
                <a:gd name="T129" fmla="*/ 1452 h 1452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3123" h="1452">
                  <a:moveTo>
                    <a:pt x="3058" y="1342"/>
                  </a:moveTo>
                  <a:lnTo>
                    <a:pt x="2981" y="1224"/>
                  </a:lnTo>
                  <a:lnTo>
                    <a:pt x="2901" y="1123"/>
                  </a:lnTo>
                  <a:lnTo>
                    <a:pt x="2819" y="1036"/>
                  </a:lnTo>
                  <a:lnTo>
                    <a:pt x="2732" y="968"/>
                  </a:lnTo>
                  <a:lnTo>
                    <a:pt x="2645" y="905"/>
                  </a:lnTo>
                  <a:lnTo>
                    <a:pt x="2559" y="854"/>
                  </a:lnTo>
                  <a:lnTo>
                    <a:pt x="2468" y="808"/>
                  </a:lnTo>
                  <a:lnTo>
                    <a:pt x="2375" y="767"/>
                  </a:lnTo>
                  <a:lnTo>
                    <a:pt x="2284" y="729"/>
                  </a:lnTo>
                  <a:lnTo>
                    <a:pt x="2195" y="691"/>
                  </a:lnTo>
                  <a:lnTo>
                    <a:pt x="2104" y="653"/>
                  </a:lnTo>
                  <a:lnTo>
                    <a:pt x="2007" y="611"/>
                  </a:lnTo>
                  <a:lnTo>
                    <a:pt x="1903" y="572"/>
                  </a:lnTo>
                  <a:lnTo>
                    <a:pt x="1795" y="537"/>
                  </a:lnTo>
                  <a:lnTo>
                    <a:pt x="1688" y="503"/>
                  </a:lnTo>
                  <a:lnTo>
                    <a:pt x="1584" y="471"/>
                  </a:lnTo>
                  <a:lnTo>
                    <a:pt x="1480" y="444"/>
                  </a:lnTo>
                  <a:lnTo>
                    <a:pt x="1387" y="423"/>
                  </a:lnTo>
                  <a:lnTo>
                    <a:pt x="1300" y="410"/>
                  </a:lnTo>
                  <a:lnTo>
                    <a:pt x="1224" y="403"/>
                  </a:lnTo>
                  <a:lnTo>
                    <a:pt x="1154" y="399"/>
                  </a:lnTo>
                  <a:lnTo>
                    <a:pt x="1057" y="393"/>
                  </a:lnTo>
                  <a:lnTo>
                    <a:pt x="943" y="378"/>
                  </a:lnTo>
                  <a:lnTo>
                    <a:pt x="822" y="357"/>
                  </a:lnTo>
                  <a:lnTo>
                    <a:pt x="697" y="327"/>
                  </a:lnTo>
                  <a:lnTo>
                    <a:pt x="579" y="287"/>
                  </a:lnTo>
                  <a:lnTo>
                    <a:pt x="471" y="236"/>
                  </a:lnTo>
                  <a:lnTo>
                    <a:pt x="382" y="173"/>
                  </a:lnTo>
                  <a:lnTo>
                    <a:pt x="323" y="94"/>
                  </a:lnTo>
                  <a:lnTo>
                    <a:pt x="295" y="0"/>
                  </a:lnTo>
                  <a:lnTo>
                    <a:pt x="291" y="0"/>
                  </a:lnTo>
                  <a:lnTo>
                    <a:pt x="285" y="8"/>
                  </a:lnTo>
                  <a:lnTo>
                    <a:pt x="277" y="14"/>
                  </a:lnTo>
                  <a:lnTo>
                    <a:pt x="264" y="25"/>
                  </a:lnTo>
                  <a:lnTo>
                    <a:pt x="249" y="39"/>
                  </a:lnTo>
                  <a:lnTo>
                    <a:pt x="232" y="48"/>
                  </a:lnTo>
                  <a:lnTo>
                    <a:pt x="211" y="59"/>
                  </a:lnTo>
                  <a:lnTo>
                    <a:pt x="190" y="69"/>
                  </a:lnTo>
                  <a:lnTo>
                    <a:pt x="171" y="77"/>
                  </a:lnTo>
                  <a:lnTo>
                    <a:pt x="150" y="84"/>
                  </a:lnTo>
                  <a:lnTo>
                    <a:pt x="129" y="84"/>
                  </a:lnTo>
                  <a:lnTo>
                    <a:pt x="108" y="80"/>
                  </a:lnTo>
                  <a:lnTo>
                    <a:pt x="87" y="73"/>
                  </a:lnTo>
                  <a:lnTo>
                    <a:pt x="66" y="67"/>
                  </a:lnTo>
                  <a:lnTo>
                    <a:pt x="48" y="56"/>
                  </a:lnTo>
                  <a:lnTo>
                    <a:pt x="31" y="46"/>
                  </a:lnTo>
                  <a:lnTo>
                    <a:pt x="21" y="39"/>
                  </a:lnTo>
                  <a:lnTo>
                    <a:pt x="10" y="29"/>
                  </a:lnTo>
                  <a:lnTo>
                    <a:pt x="4" y="25"/>
                  </a:lnTo>
                  <a:lnTo>
                    <a:pt x="0" y="21"/>
                  </a:lnTo>
                  <a:lnTo>
                    <a:pt x="25" y="84"/>
                  </a:lnTo>
                  <a:lnTo>
                    <a:pt x="59" y="143"/>
                  </a:lnTo>
                  <a:lnTo>
                    <a:pt x="114" y="188"/>
                  </a:lnTo>
                  <a:lnTo>
                    <a:pt x="163" y="209"/>
                  </a:lnTo>
                  <a:lnTo>
                    <a:pt x="243" y="240"/>
                  </a:lnTo>
                  <a:lnTo>
                    <a:pt x="347" y="278"/>
                  </a:lnTo>
                  <a:lnTo>
                    <a:pt x="471" y="323"/>
                  </a:lnTo>
                  <a:lnTo>
                    <a:pt x="603" y="368"/>
                  </a:lnTo>
                  <a:lnTo>
                    <a:pt x="742" y="410"/>
                  </a:lnTo>
                  <a:lnTo>
                    <a:pt x="877" y="448"/>
                  </a:lnTo>
                  <a:lnTo>
                    <a:pt x="1002" y="479"/>
                  </a:lnTo>
                  <a:lnTo>
                    <a:pt x="1106" y="503"/>
                  </a:lnTo>
                  <a:lnTo>
                    <a:pt x="1189" y="513"/>
                  </a:lnTo>
                  <a:lnTo>
                    <a:pt x="1266" y="517"/>
                  </a:lnTo>
                  <a:lnTo>
                    <a:pt x="1351" y="528"/>
                  </a:lnTo>
                  <a:lnTo>
                    <a:pt x="1453" y="545"/>
                  </a:lnTo>
                  <a:lnTo>
                    <a:pt x="1556" y="566"/>
                  </a:lnTo>
                  <a:lnTo>
                    <a:pt x="1668" y="593"/>
                  </a:lnTo>
                  <a:lnTo>
                    <a:pt x="1778" y="621"/>
                  </a:lnTo>
                  <a:lnTo>
                    <a:pt x="1889" y="655"/>
                  </a:lnTo>
                  <a:lnTo>
                    <a:pt x="1994" y="691"/>
                  </a:lnTo>
                  <a:lnTo>
                    <a:pt x="2094" y="729"/>
                  </a:lnTo>
                  <a:lnTo>
                    <a:pt x="2180" y="769"/>
                  </a:lnTo>
                  <a:lnTo>
                    <a:pt x="2263" y="811"/>
                  </a:lnTo>
                  <a:lnTo>
                    <a:pt x="2358" y="854"/>
                  </a:lnTo>
                  <a:lnTo>
                    <a:pt x="2455" y="898"/>
                  </a:lnTo>
                  <a:lnTo>
                    <a:pt x="2559" y="947"/>
                  </a:lnTo>
                  <a:lnTo>
                    <a:pt x="2658" y="1002"/>
                  </a:lnTo>
                  <a:lnTo>
                    <a:pt x="2760" y="1068"/>
                  </a:lnTo>
                  <a:lnTo>
                    <a:pt x="2859" y="1141"/>
                  </a:lnTo>
                  <a:lnTo>
                    <a:pt x="2954" y="1230"/>
                  </a:lnTo>
                  <a:lnTo>
                    <a:pt x="3043" y="1332"/>
                  </a:lnTo>
                  <a:lnTo>
                    <a:pt x="3123" y="1452"/>
                  </a:lnTo>
                  <a:lnTo>
                    <a:pt x="3058" y="1342"/>
                  </a:lnTo>
                  <a:close/>
                </a:path>
              </a:pathLst>
            </a:custGeom>
            <a:solidFill>
              <a:srgbClr val="E9A9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R"/>
            </a:p>
          </p:txBody>
        </p:sp>
        <p:sp>
          <p:nvSpPr>
            <p:cNvPr id="191577" name="Freeform 96"/>
            <p:cNvSpPr>
              <a:spLocks noEditPoints="1"/>
            </p:cNvSpPr>
            <p:nvPr/>
          </p:nvSpPr>
          <p:spPr bwMode="auto">
            <a:xfrm>
              <a:off x="1190" y="2204"/>
              <a:ext cx="784" cy="360"/>
            </a:xfrm>
            <a:custGeom>
              <a:avLst/>
              <a:gdLst>
                <a:gd name="T0" fmla="*/ 5 w 3137"/>
                <a:gd name="T1" fmla="*/ 3 h 1437"/>
                <a:gd name="T2" fmla="*/ 1 w 3137"/>
                <a:gd name="T3" fmla="*/ 5 h 1437"/>
                <a:gd name="T4" fmla="*/ 1 w 3137"/>
                <a:gd name="T5" fmla="*/ 5 h 1437"/>
                <a:gd name="T6" fmla="*/ 7 w 3137"/>
                <a:gd name="T7" fmla="*/ 7 h 1437"/>
                <a:gd name="T8" fmla="*/ 2 w 3137"/>
                <a:gd name="T9" fmla="*/ 9 h 1437"/>
                <a:gd name="T10" fmla="*/ 9 w 3137"/>
                <a:gd name="T11" fmla="*/ 10 h 1437"/>
                <a:gd name="T12" fmla="*/ 5 w 3137"/>
                <a:gd name="T13" fmla="*/ 15 h 1437"/>
                <a:gd name="T14" fmla="*/ 5 w 3137"/>
                <a:gd name="T15" fmla="*/ 15 h 1437"/>
                <a:gd name="T16" fmla="*/ 13 w 3137"/>
                <a:gd name="T17" fmla="*/ 20 h 1437"/>
                <a:gd name="T18" fmla="*/ 13 w 3137"/>
                <a:gd name="T19" fmla="*/ 20 h 1437"/>
                <a:gd name="T20" fmla="*/ 13 w 3137"/>
                <a:gd name="T21" fmla="*/ 30 h 1437"/>
                <a:gd name="T22" fmla="*/ 17 w 3137"/>
                <a:gd name="T23" fmla="*/ 27 h 1437"/>
                <a:gd name="T24" fmla="*/ 17 w 3137"/>
                <a:gd name="T25" fmla="*/ 31 h 1437"/>
                <a:gd name="T26" fmla="*/ 16 w 3137"/>
                <a:gd name="T27" fmla="*/ 36 h 1437"/>
                <a:gd name="T28" fmla="*/ 20 w 3137"/>
                <a:gd name="T29" fmla="*/ 32 h 1437"/>
                <a:gd name="T30" fmla="*/ 22 w 3137"/>
                <a:gd name="T31" fmla="*/ 39 h 1437"/>
                <a:gd name="T32" fmla="*/ 25 w 3137"/>
                <a:gd name="T33" fmla="*/ 35 h 1437"/>
                <a:gd name="T34" fmla="*/ 26 w 3137"/>
                <a:gd name="T35" fmla="*/ 39 h 1437"/>
                <a:gd name="T36" fmla="*/ 27 w 3137"/>
                <a:gd name="T37" fmla="*/ 43 h 1437"/>
                <a:gd name="T38" fmla="*/ 30 w 3137"/>
                <a:gd name="T39" fmla="*/ 38 h 1437"/>
                <a:gd name="T40" fmla="*/ 34 w 3137"/>
                <a:gd name="T41" fmla="*/ 41 h 1437"/>
                <a:gd name="T42" fmla="*/ 33 w 3137"/>
                <a:gd name="T43" fmla="*/ 46 h 1437"/>
                <a:gd name="T44" fmla="*/ 33 w 3137"/>
                <a:gd name="T45" fmla="*/ 46 h 1437"/>
                <a:gd name="T46" fmla="*/ 49 w 3137"/>
                <a:gd name="T47" fmla="*/ 47 h 1437"/>
                <a:gd name="T48" fmla="*/ 48 w 3137"/>
                <a:gd name="T49" fmla="*/ 52 h 1437"/>
                <a:gd name="T50" fmla="*/ 69 w 3137"/>
                <a:gd name="T51" fmla="*/ 60 h 1437"/>
                <a:gd name="T52" fmla="*/ 98 w 3137"/>
                <a:gd name="T53" fmla="*/ 65 h 1437"/>
                <a:gd name="T54" fmla="*/ 127 w 3137"/>
                <a:gd name="T55" fmla="*/ 78 h 1437"/>
                <a:gd name="T56" fmla="*/ 193 w 3137"/>
                <a:gd name="T57" fmla="*/ 97 h 1437"/>
                <a:gd name="T58" fmla="*/ 192 w 3137"/>
                <a:gd name="T59" fmla="*/ 102 h 1437"/>
                <a:gd name="T60" fmla="*/ 225 w 3137"/>
                <a:gd name="T61" fmla="*/ 105 h 1437"/>
                <a:gd name="T62" fmla="*/ 253 w 3137"/>
                <a:gd name="T63" fmla="*/ 118 h 1437"/>
                <a:gd name="T64" fmla="*/ 253 w 3137"/>
                <a:gd name="T65" fmla="*/ 118 h 1437"/>
                <a:gd name="T66" fmla="*/ 299 w 3137"/>
                <a:gd name="T67" fmla="*/ 121 h 1437"/>
                <a:gd name="T68" fmla="*/ 298 w 3137"/>
                <a:gd name="T69" fmla="*/ 126 h 1437"/>
                <a:gd name="T70" fmla="*/ 317 w 3137"/>
                <a:gd name="T71" fmla="*/ 122 h 1437"/>
                <a:gd name="T72" fmla="*/ 339 w 3137"/>
                <a:gd name="T73" fmla="*/ 124 h 1437"/>
                <a:gd name="T74" fmla="*/ 338 w 3137"/>
                <a:gd name="T75" fmla="*/ 129 h 1437"/>
                <a:gd name="T76" fmla="*/ 391 w 3137"/>
                <a:gd name="T77" fmla="*/ 134 h 1437"/>
                <a:gd name="T78" fmla="*/ 391 w 3137"/>
                <a:gd name="T79" fmla="*/ 134 h 1437"/>
                <a:gd name="T80" fmla="*/ 445 w 3137"/>
                <a:gd name="T81" fmla="*/ 153 h 1437"/>
                <a:gd name="T82" fmla="*/ 446 w 3137"/>
                <a:gd name="T83" fmla="*/ 148 h 1437"/>
                <a:gd name="T84" fmla="*/ 473 w 3137"/>
                <a:gd name="T85" fmla="*/ 159 h 1437"/>
                <a:gd name="T86" fmla="*/ 500 w 3137"/>
                <a:gd name="T87" fmla="*/ 165 h 1437"/>
                <a:gd name="T88" fmla="*/ 500 w 3137"/>
                <a:gd name="T89" fmla="*/ 165 h 1437"/>
                <a:gd name="T90" fmla="*/ 545 w 3137"/>
                <a:gd name="T91" fmla="*/ 190 h 1437"/>
                <a:gd name="T92" fmla="*/ 547 w 3137"/>
                <a:gd name="T93" fmla="*/ 185 h 1437"/>
                <a:gd name="T94" fmla="*/ 567 w 3137"/>
                <a:gd name="T95" fmla="*/ 198 h 1437"/>
                <a:gd name="T96" fmla="*/ 591 w 3137"/>
                <a:gd name="T97" fmla="*/ 206 h 1437"/>
                <a:gd name="T98" fmla="*/ 591 w 3137"/>
                <a:gd name="T99" fmla="*/ 206 h 1437"/>
                <a:gd name="T100" fmla="*/ 639 w 3137"/>
                <a:gd name="T101" fmla="*/ 234 h 1437"/>
                <a:gd name="T102" fmla="*/ 667 w 3137"/>
                <a:gd name="T103" fmla="*/ 244 h 1437"/>
                <a:gd name="T104" fmla="*/ 667 w 3137"/>
                <a:gd name="T105" fmla="*/ 244 h 1437"/>
                <a:gd name="T106" fmla="*/ 692 w 3137"/>
                <a:gd name="T107" fmla="*/ 260 h 1437"/>
                <a:gd name="T108" fmla="*/ 717 w 3137"/>
                <a:gd name="T109" fmla="*/ 278 h 1437"/>
                <a:gd name="T110" fmla="*/ 714 w 3137"/>
                <a:gd name="T111" fmla="*/ 282 h 1437"/>
                <a:gd name="T112" fmla="*/ 764 w 3137"/>
                <a:gd name="T113" fmla="*/ 326 h 1437"/>
                <a:gd name="T114" fmla="*/ 764 w 3137"/>
                <a:gd name="T115" fmla="*/ 326 h 1437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3137"/>
                <a:gd name="T175" fmla="*/ 0 h 1437"/>
                <a:gd name="T176" fmla="*/ 3137 w 3137"/>
                <a:gd name="T177" fmla="*/ 1437 h 1437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3137" h="1437">
                  <a:moveTo>
                    <a:pt x="16" y="0"/>
                  </a:moveTo>
                  <a:lnTo>
                    <a:pt x="18" y="4"/>
                  </a:lnTo>
                  <a:lnTo>
                    <a:pt x="4" y="18"/>
                  </a:lnTo>
                  <a:lnTo>
                    <a:pt x="0" y="14"/>
                  </a:lnTo>
                  <a:lnTo>
                    <a:pt x="16" y="0"/>
                  </a:lnTo>
                  <a:close/>
                  <a:moveTo>
                    <a:pt x="18" y="4"/>
                  </a:moveTo>
                  <a:lnTo>
                    <a:pt x="22" y="6"/>
                  </a:lnTo>
                  <a:lnTo>
                    <a:pt x="22" y="10"/>
                  </a:lnTo>
                  <a:lnTo>
                    <a:pt x="12" y="10"/>
                  </a:lnTo>
                  <a:lnTo>
                    <a:pt x="18" y="4"/>
                  </a:lnTo>
                  <a:close/>
                  <a:moveTo>
                    <a:pt x="22" y="10"/>
                  </a:moveTo>
                  <a:lnTo>
                    <a:pt x="22" y="14"/>
                  </a:lnTo>
                  <a:lnTo>
                    <a:pt x="1" y="14"/>
                  </a:lnTo>
                  <a:lnTo>
                    <a:pt x="1" y="10"/>
                  </a:lnTo>
                  <a:lnTo>
                    <a:pt x="22" y="10"/>
                  </a:lnTo>
                  <a:close/>
                  <a:moveTo>
                    <a:pt x="3" y="18"/>
                  </a:moveTo>
                  <a:lnTo>
                    <a:pt x="1" y="17"/>
                  </a:lnTo>
                  <a:lnTo>
                    <a:pt x="1" y="14"/>
                  </a:lnTo>
                  <a:lnTo>
                    <a:pt x="12" y="14"/>
                  </a:lnTo>
                  <a:lnTo>
                    <a:pt x="3" y="18"/>
                  </a:lnTo>
                  <a:close/>
                  <a:moveTo>
                    <a:pt x="21" y="9"/>
                  </a:moveTo>
                  <a:lnTo>
                    <a:pt x="24" y="17"/>
                  </a:lnTo>
                  <a:lnTo>
                    <a:pt x="5" y="26"/>
                  </a:lnTo>
                  <a:lnTo>
                    <a:pt x="3" y="18"/>
                  </a:lnTo>
                  <a:lnTo>
                    <a:pt x="21" y="9"/>
                  </a:lnTo>
                  <a:close/>
                  <a:moveTo>
                    <a:pt x="24" y="17"/>
                  </a:moveTo>
                  <a:lnTo>
                    <a:pt x="25" y="17"/>
                  </a:lnTo>
                  <a:lnTo>
                    <a:pt x="25" y="18"/>
                  </a:lnTo>
                  <a:lnTo>
                    <a:pt x="14" y="21"/>
                  </a:lnTo>
                  <a:lnTo>
                    <a:pt x="24" y="17"/>
                  </a:lnTo>
                  <a:close/>
                  <a:moveTo>
                    <a:pt x="25" y="18"/>
                  </a:moveTo>
                  <a:lnTo>
                    <a:pt x="27" y="29"/>
                  </a:lnTo>
                  <a:lnTo>
                    <a:pt x="8" y="35"/>
                  </a:lnTo>
                  <a:lnTo>
                    <a:pt x="5" y="25"/>
                  </a:lnTo>
                  <a:lnTo>
                    <a:pt x="25" y="18"/>
                  </a:lnTo>
                  <a:close/>
                  <a:moveTo>
                    <a:pt x="9" y="37"/>
                  </a:moveTo>
                  <a:lnTo>
                    <a:pt x="9" y="35"/>
                  </a:lnTo>
                  <a:lnTo>
                    <a:pt x="8" y="35"/>
                  </a:lnTo>
                  <a:lnTo>
                    <a:pt x="18" y="31"/>
                  </a:lnTo>
                  <a:lnTo>
                    <a:pt x="9" y="37"/>
                  </a:lnTo>
                  <a:close/>
                  <a:moveTo>
                    <a:pt x="26" y="26"/>
                  </a:moveTo>
                  <a:lnTo>
                    <a:pt x="34" y="37"/>
                  </a:lnTo>
                  <a:lnTo>
                    <a:pt x="17" y="47"/>
                  </a:lnTo>
                  <a:lnTo>
                    <a:pt x="9" y="37"/>
                  </a:lnTo>
                  <a:lnTo>
                    <a:pt x="26" y="26"/>
                  </a:lnTo>
                  <a:close/>
                  <a:moveTo>
                    <a:pt x="34" y="37"/>
                  </a:moveTo>
                  <a:lnTo>
                    <a:pt x="35" y="38"/>
                  </a:lnTo>
                  <a:lnTo>
                    <a:pt x="35" y="39"/>
                  </a:lnTo>
                  <a:lnTo>
                    <a:pt x="25" y="42"/>
                  </a:lnTo>
                  <a:lnTo>
                    <a:pt x="34" y="37"/>
                  </a:lnTo>
                  <a:close/>
                  <a:moveTo>
                    <a:pt x="35" y="39"/>
                  </a:moveTo>
                  <a:lnTo>
                    <a:pt x="38" y="54"/>
                  </a:lnTo>
                  <a:lnTo>
                    <a:pt x="18" y="58"/>
                  </a:lnTo>
                  <a:lnTo>
                    <a:pt x="16" y="44"/>
                  </a:lnTo>
                  <a:lnTo>
                    <a:pt x="35" y="39"/>
                  </a:lnTo>
                  <a:close/>
                  <a:moveTo>
                    <a:pt x="20" y="60"/>
                  </a:moveTo>
                  <a:lnTo>
                    <a:pt x="18" y="59"/>
                  </a:lnTo>
                  <a:lnTo>
                    <a:pt x="18" y="58"/>
                  </a:lnTo>
                  <a:lnTo>
                    <a:pt x="29" y="56"/>
                  </a:lnTo>
                  <a:lnTo>
                    <a:pt x="20" y="60"/>
                  </a:lnTo>
                  <a:close/>
                  <a:moveTo>
                    <a:pt x="38" y="51"/>
                  </a:moveTo>
                  <a:lnTo>
                    <a:pt x="45" y="65"/>
                  </a:lnTo>
                  <a:lnTo>
                    <a:pt x="26" y="75"/>
                  </a:lnTo>
                  <a:lnTo>
                    <a:pt x="20" y="60"/>
                  </a:lnTo>
                  <a:lnTo>
                    <a:pt x="38" y="51"/>
                  </a:lnTo>
                  <a:close/>
                  <a:moveTo>
                    <a:pt x="45" y="65"/>
                  </a:moveTo>
                  <a:lnTo>
                    <a:pt x="51" y="79"/>
                  </a:lnTo>
                  <a:lnTo>
                    <a:pt x="33" y="88"/>
                  </a:lnTo>
                  <a:lnTo>
                    <a:pt x="26" y="75"/>
                  </a:lnTo>
                  <a:lnTo>
                    <a:pt x="45" y="65"/>
                  </a:lnTo>
                  <a:close/>
                  <a:moveTo>
                    <a:pt x="51" y="79"/>
                  </a:moveTo>
                  <a:lnTo>
                    <a:pt x="52" y="79"/>
                  </a:lnTo>
                  <a:lnTo>
                    <a:pt x="52" y="80"/>
                  </a:lnTo>
                  <a:lnTo>
                    <a:pt x="42" y="84"/>
                  </a:lnTo>
                  <a:lnTo>
                    <a:pt x="51" y="79"/>
                  </a:lnTo>
                  <a:close/>
                  <a:moveTo>
                    <a:pt x="52" y="80"/>
                  </a:moveTo>
                  <a:lnTo>
                    <a:pt x="59" y="97"/>
                  </a:lnTo>
                  <a:lnTo>
                    <a:pt x="39" y="105"/>
                  </a:lnTo>
                  <a:lnTo>
                    <a:pt x="33" y="88"/>
                  </a:lnTo>
                  <a:lnTo>
                    <a:pt x="52" y="80"/>
                  </a:lnTo>
                  <a:close/>
                  <a:moveTo>
                    <a:pt x="41" y="108"/>
                  </a:moveTo>
                  <a:lnTo>
                    <a:pt x="41" y="106"/>
                  </a:lnTo>
                  <a:lnTo>
                    <a:pt x="39" y="105"/>
                  </a:lnTo>
                  <a:lnTo>
                    <a:pt x="50" y="101"/>
                  </a:lnTo>
                  <a:lnTo>
                    <a:pt x="41" y="108"/>
                  </a:lnTo>
                  <a:close/>
                  <a:moveTo>
                    <a:pt x="58" y="94"/>
                  </a:moveTo>
                  <a:lnTo>
                    <a:pt x="68" y="109"/>
                  </a:lnTo>
                  <a:lnTo>
                    <a:pt x="51" y="121"/>
                  </a:lnTo>
                  <a:lnTo>
                    <a:pt x="41" y="108"/>
                  </a:lnTo>
                  <a:lnTo>
                    <a:pt x="58" y="94"/>
                  </a:lnTo>
                  <a:close/>
                  <a:moveTo>
                    <a:pt x="68" y="109"/>
                  </a:moveTo>
                  <a:lnTo>
                    <a:pt x="68" y="109"/>
                  </a:lnTo>
                  <a:lnTo>
                    <a:pt x="60" y="114"/>
                  </a:lnTo>
                  <a:lnTo>
                    <a:pt x="68" y="109"/>
                  </a:lnTo>
                  <a:close/>
                  <a:moveTo>
                    <a:pt x="68" y="109"/>
                  </a:moveTo>
                  <a:lnTo>
                    <a:pt x="75" y="119"/>
                  </a:lnTo>
                  <a:lnTo>
                    <a:pt x="58" y="131"/>
                  </a:lnTo>
                  <a:lnTo>
                    <a:pt x="51" y="121"/>
                  </a:lnTo>
                  <a:lnTo>
                    <a:pt x="68" y="109"/>
                  </a:lnTo>
                  <a:close/>
                  <a:moveTo>
                    <a:pt x="58" y="131"/>
                  </a:moveTo>
                  <a:lnTo>
                    <a:pt x="17" y="68"/>
                  </a:lnTo>
                  <a:lnTo>
                    <a:pt x="58" y="131"/>
                  </a:lnTo>
                  <a:lnTo>
                    <a:pt x="67" y="125"/>
                  </a:lnTo>
                  <a:lnTo>
                    <a:pt x="58" y="131"/>
                  </a:lnTo>
                  <a:close/>
                  <a:moveTo>
                    <a:pt x="75" y="119"/>
                  </a:moveTo>
                  <a:lnTo>
                    <a:pt x="83" y="130"/>
                  </a:lnTo>
                  <a:lnTo>
                    <a:pt x="66" y="142"/>
                  </a:lnTo>
                  <a:lnTo>
                    <a:pt x="58" y="131"/>
                  </a:lnTo>
                  <a:lnTo>
                    <a:pt x="75" y="119"/>
                  </a:lnTo>
                  <a:close/>
                  <a:moveTo>
                    <a:pt x="68" y="144"/>
                  </a:moveTo>
                  <a:lnTo>
                    <a:pt x="66" y="143"/>
                  </a:lnTo>
                  <a:lnTo>
                    <a:pt x="66" y="142"/>
                  </a:lnTo>
                  <a:lnTo>
                    <a:pt x="73" y="135"/>
                  </a:lnTo>
                  <a:lnTo>
                    <a:pt x="68" y="144"/>
                  </a:lnTo>
                  <a:close/>
                  <a:moveTo>
                    <a:pt x="80" y="127"/>
                  </a:moveTo>
                  <a:lnTo>
                    <a:pt x="89" y="134"/>
                  </a:lnTo>
                  <a:lnTo>
                    <a:pt x="79" y="151"/>
                  </a:lnTo>
                  <a:lnTo>
                    <a:pt x="68" y="144"/>
                  </a:lnTo>
                  <a:lnTo>
                    <a:pt x="80" y="127"/>
                  </a:lnTo>
                  <a:close/>
                  <a:moveTo>
                    <a:pt x="79" y="151"/>
                  </a:moveTo>
                  <a:lnTo>
                    <a:pt x="92" y="160"/>
                  </a:lnTo>
                  <a:lnTo>
                    <a:pt x="79" y="151"/>
                  </a:lnTo>
                  <a:lnTo>
                    <a:pt x="84" y="142"/>
                  </a:lnTo>
                  <a:lnTo>
                    <a:pt x="79" y="151"/>
                  </a:lnTo>
                  <a:close/>
                  <a:moveTo>
                    <a:pt x="89" y="134"/>
                  </a:moveTo>
                  <a:lnTo>
                    <a:pt x="100" y="140"/>
                  </a:lnTo>
                  <a:lnTo>
                    <a:pt x="89" y="157"/>
                  </a:lnTo>
                  <a:lnTo>
                    <a:pt x="79" y="151"/>
                  </a:lnTo>
                  <a:lnTo>
                    <a:pt x="89" y="134"/>
                  </a:lnTo>
                  <a:close/>
                  <a:moveTo>
                    <a:pt x="100" y="140"/>
                  </a:moveTo>
                  <a:lnTo>
                    <a:pt x="184" y="196"/>
                  </a:lnTo>
                  <a:lnTo>
                    <a:pt x="100" y="140"/>
                  </a:lnTo>
                  <a:lnTo>
                    <a:pt x="94" y="150"/>
                  </a:lnTo>
                  <a:lnTo>
                    <a:pt x="100" y="140"/>
                  </a:lnTo>
                  <a:close/>
                  <a:moveTo>
                    <a:pt x="100" y="140"/>
                  </a:moveTo>
                  <a:lnTo>
                    <a:pt x="110" y="147"/>
                  </a:lnTo>
                  <a:lnTo>
                    <a:pt x="98" y="165"/>
                  </a:lnTo>
                  <a:lnTo>
                    <a:pt x="89" y="157"/>
                  </a:lnTo>
                  <a:lnTo>
                    <a:pt x="100" y="140"/>
                  </a:lnTo>
                  <a:close/>
                  <a:moveTo>
                    <a:pt x="100" y="165"/>
                  </a:moveTo>
                  <a:lnTo>
                    <a:pt x="16" y="109"/>
                  </a:lnTo>
                  <a:lnTo>
                    <a:pt x="98" y="165"/>
                  </a:lnTo>
                  <a:lnTo>
                    <a:pt x="105" y="156"/>
                  </a:lnTo>
                  <a:lnTo>
                    <a:pt x="100" y="165"/>
                  </a:lnTo>
                  <a:close/>
                  <a:moveTo>
                    <a:pt x="110" y="147"/>
                  </a:moveTo>
                  <a:lnTo>
                    <a:pt x="121" y="155"/>
                  </a:lnTo>
                  <a:lnTo>
                    <a:pt x="109" y="172"/>
                  </a:lnTo>
                  <a:lnTo>
                    <a:pt x="100" y="165"/>
                  </a:lnTo>
                  <a:lnTo>
                    <a:pt x="110" y="147"/>
                  </a:lnTo>
                  <a:close/>
                  <a:moveTo>
                    <a:pt x="110" y="172"/>
                  </a:moveTo>
                  <a:lnTo>
                    <a:pt x="110" y="172"/>
                  </a:lnTo>
                  <a:lnTo>
                    <a:pt x="109" y="172"/>
                  </a:lnTo>
                  <a:lnTo>
                    <a:pt x="115" y="163"/>
                  </a:lnTo>
                  <a:lnTo>
                    <a:pt x="110" y="172"/>
                  </a:lnTo>
                  <a:close/>
                  <a:moveTo>
                    <a:pt x="119" y="153"/>
                  </a:moveTo>
                  <a:lnTo>
                    <a:pt x="127" y="157"/>
                  </a:lnTo>
                  <a:lnTo>
                    <a:pt x="118" y="176"/>
                  </a:lnTo>
                  <a:lnTo>
                    <a:pt x="110" y="172"/>
                  </a:lnTo>
                  <a:lnTo>
                    <a:pt x="119" y="153"/>
                  </a:lnTo>
                  <a:close/>
                  <a:moveTo>
                    <a:pt x="127" y="157"/>
                  </a:moveTo>
                  <a:lnTo>
                    <a:pt x="134" y="161"/>
                  </a:lnTo>
                  <a:lnTo>
                    <a:pt x="125" y="180"/>
                  </a:lnTo>
                  <a:lnTo>
                    <a:pt x="118" y="176"/>
                  </a:lnTo>
                  <a:lnTo>
                    <a:pt x="127" y="157"/>
                  </a:lnTo>
                  <a:close/>
                  <a:moveTo>
                    <a:pt x="134" y="161"/>
                  </a:moveTo>
                  <a:lnTo>
                    <a:pt x="135" y="161"/>
                  </a:lnTo>
                  <a:lnTo>
                    <a:pt x="137" y="163"/>
                  </a:lnTo>
                  <a:lnTo>
                    <a:pt x="129" y="171"/>
                  </a:lnTo>
                  <a:lnTo>
                    <a:pt x="134" y="161"/>
                  </a:lnTo>
                  <a:close/>
                  <a:moveTo>
                    <a:pt x="137" y="163"/>
                  </a:moveTo>
                  <a:lnTo>
                    <a:pt x="140" y="167"/>
                  </a:lnTo>
                  <a:lnTo>
                    <a:pt x="125" y="181"/>
                  </a:lnTo>
                  <a:lnTo>
                    <a:pt x="122" y="177"/>
                  </a:lnTo>
                  <a:lnTo>
                    <a:pt x="137" y="163"/>
                  </a:lnTo>
                  <a:close/>
                  <a:moveTo>
                    <a:pt x="133" y="184"/>
                  </a:moveTo>
                  <a:lnTo>
                    <a:pt x="129" y="184"/>
                  </a:lnTo>
                  <a:lnTo>
                    <a:pt x="125" y="181"/>
                  </a:lnTo>
                  <a:lnTo>
                    <a:pt x="133" y="173"/>
                  </a:lnTo>
                  <a:lnTo>
                    <a:pt x="133" y="184"/>
                  </a:lnTo>
                  <a:close/>
                  <a:moveTo>
                    <a:pt x="133" y="163"/>
                  </a:moveTo>
                  <a:lnTo>
                    <a:pt x="137" y="163"/>
                  </a:lnTo>
                  <a:lnTo>
                    <a:pt x="137" y="184"/>
                  </a:lnTo>
                  <a:lnTo>
                    <a:pt x="133" y="184"/>
                  </a:lnTo>
                  <a:lnTo>
                    <a:pt x="133" y="163"/>
                  </a:lnTo>
                  <a:close/>
                  <a:moveTo>
                    <a:pt x="137" y="163"/>
                  </a:moveTo>
                  <a:lnTo>
                    <a:pt x="138" y="163"/>
                  </a:lnTo>
                  <a:lnTo>
                    <a:pt x="140" y="164"/>
                  </a:lnTo>
                  <a:lnTo>
                    <a:pt x="137" y="173"/>
                  </a:lnTo>
                  <a:lnTo>
                    <a:pt x="137" y="163"/>
                  </a:lnTo>
                  <a:close/>
                  <a:moveTo>
                    <a:pt x="140" y="164"/>
                  </a:moveTo>
                  <a:lnTo>
                    <a:pt x="198" y="188"/>
                  </a:lnTo>
                  <a:lnTo>
                    <a:pt x="190" y="207"/>
                  </a:lnTo>
                  <a:lnTo>
                    <a:pt x="133" y="184"/>
                  </a:lnTo>
                  <a:lnTo>
                    <a:pt x="140" y="164"/>
                  </a:lnTo>
                  <a:close/>
                  <a:moveTo>
                    <a:pt x="192" y="207"/>
                  </a:moveTo>
                  <a:lnTo>
                    <a:pt x="192" y="207"/>
                  </a:lnTo>
                  <a:lnTo>
                    <a:pt x="190" y="207"/>
                  </a:lnTo>
                  <a:lnTo>
                    <a:pt x="194" y="198"/>
                  </a:lnTo>
                  <a:lnTo>
                    <a:pt x="192" y="207"/>
                  </a:lnTo>
                  <a:close/>
                  <a:moveTo>
                    <a:pt x="198" y="188"/>
                  </a:moveTo>
                  <a:lnTo>
                    <a:pt x="285" y="223"/>
                  </a:lnTo>
                  <a:lnTo>
                    <a:pt x="277" y="241"/>
                  </a:lnTo>
                  <a:lnTo>
                    <a:pt x="192" y="207"/>
                  </a:lnTo>
                  <a:lnTo>
                    <a:pt x="198" y="188"/>
                  </a:lnTo>
                  <a:close/>
                  <a:moveTo>
                    <a:pt x="278" y="243"/>
                  </a:moveTo>
                  <a:lnTo>
                    <a:pt x="278" y="243"/>
                  </a:lnTo>
                  <a:lnTo>
                    <a:pt x="277" y="241"/>
                  </a:lnTo>
                  <a:lnTo>
                    <a:pt x="281" y="232"/>
                  </a:lnTo>
                  <a:lnTo>
                    <a:pt x="278" y="243"/>
                  </a:lnTo>
                  <a:close/>
                  <a:moveTo>
                    <a:pt x="285" y="223"/>
                  </a:moveTo>
                  <a:lnTo>
                    <a:pt x="393" y="261"/>
                  </a:lnTo>
                  <a:lnTo>
                    <a:pt x="386" y="281"/>
                  </a:lnTo>
                  <a:lnTo>
                    <a:pt x="278" y="243"/>
                  </a:lnTo>
                  <a:lnTo>
                    <a:pt x="285" y="223"/>
                  </a:lnTo>
                  <a:close/>
                  <a:moveTo>
                    <a:pt x="393" y="261"/>
                  </a:moveTo>
                  <a:lnTo>
                    <a:pt x="511" y="302"/>
                  </a:lnTo>
                  <a:lnTo>
                    <a:pt x="503" y="322"/>
                  </a:lnTo>
                  <a:lnTo>
                    <a:pt x="386" y="281"/>
                  </a:lnTo>
                  <a:lnTo>
                    <a:pt x="393" y="261"/>
                  </a:lnTo>
                  <a:close/>
                  <a:moveTo>
                    <a:pt x="504" y="322"/>
                  </a:moveTo>
                  <a:lnTo>
                    <a:pt x="504" y="322"/>
                  </a:lnTo>
                  <a:lnTo>
                    <a:pt x="503" y="322"/>
                  </a:lnTo>
                  <a:lnTo>
                    <a:pt x="507" y="312"/>
                  </a:lnTo>
                  <a:lnTo>
                    <a:pt x="504" y="322"/>
                  </a:lnTo>
                  <a:close/>
                  <a:moveTo>
                    <a:pt x="510" y="302"/>
                  </a:moveTo>
                  <a:lnTo>
                    <a:pt x="642" y="344"/>
                  </a:lnTo>
                  <a:lnTo>
                    <a:pt x="636" y="364"/>
                  </a:lnTo>
                  <a:lnTo>
                    <a:pt x="504" y="322"/>
                  </a:lnTo>
                  <a:lnTo>
                    <a:pt x="510" y="302"/>
                  </a:lnTo>
                  <a:close/>
                  <a:moveTo>
                    <a:pt x="642" y="344"/>
                  </a:moveTo>
                  <a:lnTo>
                    <a:pt x="774" y="386"/>
                  </a:lnTo>
                  <a:lnTo>
                    <a:pt x="767" y="406"/>
                  </a:lnTo>
                  <a:lnTo>
                    <a:pt x="636" y="364"/>
                  </a:lnTo>
                  <a:lnTo>
                    <a:pt x="642" y="344"/>
                  </a:lnTo>
                  <a:close/>
                  <a:moveTo>
                    <a:pt x="767" y="406"/>
                  </a:moveTo>
                  <a:lnTo>
                    <a:pt x="767" y="406"/>
                  </a:lnTo>
                  <a:lnTo>
                    <a:pt x="771" y="395"/>
                  </a:lnTo>
                  <a:lnTo>
                    <a:pt x="767" y="406"/>
                  </a:lnTo>
                  <a:close/>
                  <a:moveTo>
                    <a:pt x="774" y="385"/>
                  </a:moveTo>
                  <a:lnTo>
                    <a:pt x="901" y="420"/>
                  </a:lnTo>
                  <a:lnTo>
                    <a:pt x="896" y="440"/>
                  </a:lnTo>
                  <a:lnTo>
                    <a:pt x="767" y="406"/>
                  </a:lnTo>
                  <a:lnTo>
                    <a:pt x="774" y="385"/>
                  </a:lnTo>
                  <a:close/>
                  <a:moveTo>
                    <a:pt x="901" y="420"/>
                  </a:moveTo>
                  <a:lnTo>
                    <a:pt x="906" y="421"/>
                  </a:lnTo>
                  <a:lnTo>
                    <a:pt x="901" y="420"/>
                  </a:lnTo>
                  <a:lnTo>
                    <a:pt x="898" y="431"/>
                  </a:lnTo>
                  <a:lnTo>
                    <a:pt x="901" y="420"/>
                  </a:lnTo>
                  <a:close/>
                  <a:moveTo>
                    <a:pt x="901" y="420"/>
                  </a:moveTo>
                  <a:lnTo>
                    <a:pt x="1015" y="452"/>
                  </a:lnTo>
                  <a:lnTo>
                    <a:pt x="1010" y="471"/>
                  </a:lnTo>
                  <a:lnTo>
                    <a:pt x="896" y="440"/>
                  </a:lnTo>
                  <a:lnTo>
                    <a:pt x="901" y="420"/>
                  </a:lnTo>
                  <a:close/>
                  <a:moveTo>
                    <a:pt x="1011" y="471"/>
                  </a:moveTo>
                  <a:lnTo>
                    <a:pt x="1010" y="471"/>
                  </a:lnTo>
                  <a:lnTo>
                    <a:pt x="1013" y="461"/>
                  </a:lnTo>
                  <a:lnTo>
                    <a:pt x="1011" y="471"/>
                  </a:lnTo>
                  <a:close/>
                  <a:moveTo>
                    <a:pt x="1015" y="450"/>
                  </a:moveTo>
                  <a:lnTo>
                    <a:pt x="1119" y="471"/>
                  </a:lnTo>
                  <a:lnTo>
                    <a:pt x="1115" y="492"/>
                  </a:lnTo>
                  <a:lnTo>
                    <a:pt x="1011" y="471"/>
                  </a:lnTo>
                  <a:lnTo>
                    <a:pt x="1015" y="450"/>
                  </a:lnTo>
                  <a:close/>
                  <a:moveTo>
                    <a:pt x="1115" y="492"/>
                  </a:moveTo>
                  <a:lnTo>
                    <a:pt x="1115" y="492"/>
                  </a:lnTo>
                  <a:lnTo>
                    <a:pt x="1116" y="482"/>
                  </a:lnTo>
                  <a:lnTo>
                    <a:pt x="1115" y="492"/>
                  </a:lnTo>
                  <a:close/>
                  <a:moveTo>
                    <a:pt x="1118" y="471"/>
                  </a:moveTo>
                  <a:lnTo>
                    <a:pt x="1195" y="482"/>
                  </a:lnTo>
                  <a:lnTo>
                    <a:pt x="1191" y="503"/>
                  </a:lnTo>
                  <a:lnTo>
                    <a:pt x="1115" y="492"/>
                  </a:lnTo>
                  <a:lnTo>
                    <a:pt x="1118" y="471"/>
                  </a:lnTo>
                  <a:close/>
                  <a:moveTo>
                    <a:pt x="1193" y="503"/>
                  </a:moveTo>
                  <a:lnTo>
                    <a:pt x="1193" y="503"/>
                  </a:lnTo>
                  <a:lnTo>
                    <a:pt x="1191" y="503"/>
                  </a:lnTo>
                  <a:lnTo>
                    <a:pt x="1193" y="492"/>
                  </a:lnTo>
                  <a:lnTo>
                    <a:pt x="1193" y="503"/>
                  </a:lnTo>
                  <a:close/>
                  <a:moveTo>
                    <a:pt x="1194" y="482"/>
                  </a:moveTo>
                  <a:lnTo>
                    <a:pt x="1270" y="486"/>
                  </a:lnTo>
                  <a:lnTo>
                    <a:pt x="1269" y="507"/>
                  </a:lnTo>
                  <a:lnTo>
                    <a:pt x="1193" y="503"/>
                  </a:lnTo>
                  <a:lnTo>
                    <a:pt x="1194" y="482"/>
                  </a:lnTo>
                  <a:close/>
                  <a:moveTo>
                    <a:pt x="1270" y="486"/>
                  </a:moveTo>
                  <a:lnTo>
                    <a:pt x="1270" y="486"/>
                  </a:lnTo>
                  <a:lnTo>
                    <a:pt x="1270" y="496"/>
                  </a:lnTo>
                  <a:lnTo>
                    <a:pt x="1270" y="486"/>
                  </a:lnTo>
                  <a:close/>
                  <a:moveTo>
                    <a:pt x="1270" y="486"/>
                  </a:moveTo>
                  <a:lnTo>
                    <a:pt x="1357" y="496"/>
                  </a:lnTo>
                  <a:lnTo>
                    <a:pt x="1355" y="516"/>
                  </a:lnTo>
                  <a:lnTo>
                    <a:pt x="1269" y="505"/>
                  </a:lnTo>
                  <a:lnTo>
                    <a:pt x="1270" y="486"/>
                  </a:lnTo>
                  <a:close/>
                  <a:moveTo>
                    <a:pt x="1357" y="496"/>
                  </a:moveTo>
                  <a:lnTo>
                    <a:pt x="1357" y="496"/>
                  </a:lnTo>
                  <a:lnTo>
                    <a:pt x="1358" y="496"/>
                  </a:lnTo>
                  <a:lnTo>
                    <a:pt x="1355" y="507"/>
                  </a:lnTo>
                  <a:lnTo>
                    <a:pt x="1357" y="496"/>
                  </a:lnTo>
                  <a:close/>
                  <a:moveTo>
                    <a:pt x="1358" y="496"/>
                  </a:moveTo>
                  <a:lnTo>
                    <a:pt x="1458" y="513"/>
                  </a:lnTo>
                  <a:lnTo>
                    <a:pt x="1455" y="534"/>
                  </a:lnTo>
                  <a:lnTo>
                    <a:pt x="1354" y="516"/>
                  </a:lnTo>
                  <a:lnTo>
                    <a:pt x="1358" y="496"/>
                  </a:lnTo>
                  <a:close/>
                  <a:moveTo>
                    <a:pt x="1458" y="513"/>
                  </a:moveTo>
                  <a:lnTo>
                    <a:pt x="1459" y="513"/>
                  </a:lnTo>
                  <a:lnTo>
                    <a:pt x="1457" y="524"/>
                  </a:lnTo>
                  <a:lnTo>
                    <a:pt x="1458" y="513"/>
                  </a:lnTo>
                  <a:close/>
                  <a:moveTo>
                    <a:pt x="1459" y="513"/>
                  </a:moveTo>
                  <a:lnTo>
                    <a:pt x="1563" y="534"/>
                  </a:lnTo>
                  <a:lnTo>
                    <a:pt x="1559" y="554"/>
                  </a:lnTo>
                  <a:lnTo>
                    <a:pt x="1454" y="534"/>
                  </a:lnTo>
                  <a:lnTo>
                    <a:pt x="1459" y="513"/>
                  </a:lnTo>
                  <a:close/>
                  <a:moveTo>
                    <a:pt x="1563" y="534"/>
                  </a:moveTo>
                  <a:lnTo>
                    <a:pt x="1563" y="534"/>
                  </a:lnTo>
                  <a:lnTo>
                    <a:pt x="1560" y="545"/>
                  </a:lnTo>
                  <a:lnTo>
                    <a:pt x="1563" y="534"/>
                  </a:lnTo>
                  <a:close/>
                  <a:moveTo>
                    <a:pt x="1563" y="534"/>
                  </a:moveTo>
                  <a:lnTo>
                    <a:pt x="1675" y="562"/>
                  </a:lnTo>
                  <a:lnTo>
                    <a:pt x="1669" y="582"/>
                  </a:lnTo>
                  <a:lnTo>
                    <a:pt x="1558" y="554"/>
                  </a:lnTo>
                  <a:lnTo>
                    <a:pt x="1563" y="534"/>
                  </a:lnTo>
                  <a:close/>
                  <a:moveTo>
                    <a:pt x="1675" y="562"/>
                  </a:moveTo>
                  <a:lnTo>
                    <a:pt x="1785" y="590"/>
                  </a:lnTo>
                  <a:lnTo>
                    <a:pt x="1780" y="609"/>
                  </a:lnTo>
                  <a:lnTo>
                    <a:pt x="1669" y="582"/>
                  </a:lnTo>
                  <a:lnTo>
                    <a:pt x="1675" y="562"/>
                  </a:lnTo>
                  <a:close/>
                  <a:moveTo>
                    <a:pt x="1785" y="590"/>
                  </a:moveTo>
                  <a:lnTo>
                    <a:pt x="1785" y="590"/>
                  </a:lnTo>
                  <a:lnTo>
                    <a:pt x="1782" y="600"/>
                  </a:lnTo>
                  <a:lnTo>
                    <a:pt x="1785" y="590"/>
                  </a:lnTo>
                  <a:close/>
                  <a:moveTo>
                    <a:pt x="1785" y="590"/>
                  </a:moveTo>
                  <a:lnTo>
                    <a:pt x="1897" y="625"/>
                  </a:lnTo>
                  <a:lnTo>
                    <a:pt x="1890" y="645"/>
                  </a:lnTo>
                  <a:lnTo>
                    <a:pt x="1780" y="609"/>
                  </a:lnTo>
                  <a:lnTo>
                    <a:pt x="1785" y="590"/>
                  </a:lnTo>
                  <a:close/>
                  <a:moveTo>
                    <a:pt x="1897" y="625"/>
                  </a:moveTo>
                  <a:lnTo>
                    <a:pt x="1897" y="625"/>
                  </a:lnTo>
                  <a:lnTo>
                    <a:pt x="1893" y="634"/>
                  </a:lnTo>
                  <a:lnTo>
                    <a:pt x="1897" y="625"/>
                  </a:lnTo>
                  <a:close/>
                  <a:moveTo>
                    <a:pt x="1897" y="625"/>
                  </a:moveTo>
                  <a:lnTo>
                    <a:pt x="2000" y="659"/>
                  </a:lnTo>
                  <a:lnTo>
                    <a:pt x="1994" y="679"/>
                  </a:lnTo>
                  <a:lnTo>
                    <a:pt x="1890" y="645"/>
                  </a:lnTo>
                  <a:lnTo>
                    <a:pt x="1897" y="625"/>
                  </a:lnTo>
                  <a:close/>
                  <a:moveTo>
                    <a:pt x="2000" y="659"/>
                  </a:moveTo>
                  <a:lnTo>
                    <a:pt x="2000" y="659"/>
                  </a:lnTo>
                  <a:lnTo>
                    <a:pt x="1998" y="670"/>
                  </a:lnTo>
                  <a:lnTo>
                    <a:pt x="2000" y="659"/>
                  </a:lnTo>
                  <a:close/>
                  <a:moveTo>
                    <a:pt x="2000" y="659"/>
                  </a:moveTo>
                  <a:lnTo>
                    <a:pt x="2102" y="697"/>
                  </a:lnTo>
                  <a:lnTo>
                    <a:pt x="2094" y="717"/>
                  </a:lnTo>
                  <a:lnTo>
                    <a:pt x="1994" y="679"/>
                  </a:lnTo>
                  <a:lnTo>
                    <a:pt x="2000" y="659"/>
                  </a:lnTo>
                  <a:close/>
                  <a:moveTo>
                    <a:pt x="2102" y="697"/>
                  </a:moveTo>
                  <a:lnTo>
                    <a:pt x="2102" y="697"/>
                  </a:lnTo>
                  <a:lnTo>
                    <a:pt x="2103" y="697"/>
                  </a:lnTo>
                  <a:lnTo>
                    <a:pt x="2098" y="708"/>
                  </a:lnTo>
                  <a:lnTo>
                    <a:pt x="2102" y="697"/>
                  </a:lnTo>
                  <a:close/>
                  <a:moveTo>
                    <a:pt x="2103" y="697"/>
                  </a:moveTo>
                  <a:lnTo>
                    <a:pt x="2190" y="739"/>
                  </a:lnTo>
                  <a:lnTo>
                    <a:pt x="2180" y="758"/>
                  </a:lnTo>
                  <a:lnTo>
                    <a:pt x="2094" y="717"/>
                  </a:lnTo>
                  <a:lnTo>
                    <a:pt x="2103" y="697"/>
                  </a:lnTo>
                  <a:close/>
                  <a:moveTo>
                    <a:pt x="2190" y="739"/>
                  </a:moveTo>
                  <a:lnTo>
                    <a:pt x="2188" y="739"/>
                  </a:lnTo>
                  <a:lnTo>
                    <a:pt x="2190" y="739"/>
                  </a:lnTo>
                  <a:lnTo>
                    <a:pt x="2184" y="748"/>
                  </a:lnTo>
                  <a:lnTo>
                    <a:pt x="2190" y="739"/>
                  </a:lnTo>
                  <a:close/>
                  <a:moveTo>
                    <a:pt x="2190" y="739"/>
                  </a:moveTo>
                  <a:lnTo>
                    <a:pt x="2272" y="781"/>
                  </a:lnTo>
                  <a:lnTo>
                    <a:pt x="2263" y="800"/>
                  </a:lnTo>
                  <a:lnTo>
                    <a:pt x="2180" y="758"/>
                  </a:lnTo>
                  <a:lnTo>
                    <a:pt x="2190" y="739"/>
                  </a:lnTo>
                  <a:close/>
                  <a:moveTo>
                    <a:pt x="2263" y="800"/>
                  </a:moveTo>
                  <a:lnTo>
                    <a:pt x="2263" y="800"/>
                  </a:lnTo>
                  <a:lnTo>
                    <a:pt x="2267" y="790"/>
                  </a:lnTo>
                  <a:lnTo>
                    <a:pt x="2263" y="800"/>
                  </a:lnTo>
                  <a:close/>
                  <a:moveTo>
                    <a:pt x="2272" y="781"/>
                  </a:moveTo>
                  <a:lnTo>
                    <a:pt x="2366" y="822"/>
                  </a:lnTo>
                  <a:lnTo>
                    <a:pt x="2358" y="842"/>
                  </a:lnTo>
                  <a:lnTo>
                    <a:pt x="2263" y="800"/>
                  </a:lnTo>
                  <a:lnTo>
                    <a:pt x="2272" y="781"/>
                  </a:lnTo>
                  <a:close/>
                  <a:moveTo>
                    <a:pt x="2366" y="822"/>
                  </a:moveTo>
                  <a:lnTo>
                    <a:pt x="2366" y="822"/>
                  </a:lnTo>
                  <a:lnTo>
                    <a:pt x="2362" y="833"/>
                  </a:lnTo>
                  <a:lnTo>
                    <a:pt x="2366" y="822"/>
                  </a:lnTo>
                  <a:close/>
                  <a:moveTo>
                    <a:pt x="2366" y="822"/>
                  </a:moveTo>
                  <a:lnTo>
                    <a:pt x="2463" y="868"/>
                  </a:lnTo>
                  <a:lnTo>
                    <a:pt x="2454" y="886"/>
                  </a:lnTo>
                  <a:lnTo>
                    <a:pt x="2356" y="842"/>
                  </a:lnTo>
                  <a:lnTo>
                    <a:pt x="2366" y="822"/>
                  </a:lnTo>
                  <a:close/>
                  <a:moveTo>
                    <a:pt x="2463" y="868"/>
                  </a:moveTo>
                  <a:lnTo>
                    <a:pt x="2454" y="864"/>
                  </a:lnTo>
                  <a:lnTo>
                    <a:pt x="2463" y="868"/>
                  </a:lnTo>
                  <a:lnTo>
                    <a:pt x="2459" y="877"/>
                  </a:lnTo>
                  <a:lnTo>
                    <a:pt x="2463" y="868"/>
                  </a:lnTo>
                  <a:close/>
                  <a:moveTo>
                    <a:pt x="2463" y="868"/>
                  </a:moveTo>
                  <a:lnTo>
                    <a:pt x="2566" y="917"/>
                  </a:lnTo>
                  <a:lnTo>
                    <a:pt x="2557" y="935"/>
                  </a:lnTo>
                  <a:lnTo>
                    <a:pt x="2454" y="886"/>
                  </a:lnTo>
                  <a:lnTo>
                    <a:pt x="2463" y="868"/>
                  </a:lnTo>
                  <a:close/>
                  <a:moveTo>
                    <a:pt x="2566" y="917"/>
                  </a:moveTo>
                  <a:lnTo>
                    <a:pt x="2568" y="917"/>
                  </a:lnTo>
                  <a:lnTo>
                    <a:pt x="2563" y="926"/>
                  </a:lnTo>
                  <a:lnTo>
                    <a:pt x="2566" y="917"/>
                  </a:lnTo>
                  <a:close/>
                  <a:moveTo>
                    <a:pt x="2568" y="917"/>
                  </a:moveTo>
                  <a:lnTo>
                    <a:pt x="2668" y="972"/>
                  </a:lnTo>
                  <a:lnTo>
                    <a:pt x="2657" y="990"/>
                  </a:lnTo>
                  <a:lnTo>
                    <a:pt x="2557" y="935"/>
                  </a:lnTo>
                  <a:lnTo>
                    <a:pt x="2568" y="917"/>
                  </a:lnTo>
                  <a:close/>
                  <a:moveTo>
                    <a:pt x="2668" y="972"/>
                  </a:moveTo>
                  <a:lnTo>
                    <a:pt x="2668" y="972"/>
                  </a:lnTo>
                  <a:lnTo>
                    <a:pt x="2669" y="972"/>
                  </a:lnTo>
                  <a:lnTo>
                    <a:pt x="2662" y="981"/>
                  </a:lnTo>
                  <a:lnTo>
                    <a:pt x="2668" y="972"/>
                  </a:lnTo>
                  <a:close/>
                  <a:moveTo>
                    <a:pt x="2669" y="972"/>
                  </a:moveTo>
                  <a:lnTo>
                    <a:pt x="2769" y="1039"/>
                  </a:lnTo>
                  <a:lnTo>
                    <a:pt x="2757" y="1056"/>
                  </a:lnTo>
                  <a:lnTo>
                    <a:pt x="2657" y="990"/>
                  </a:lnTo>
                  <a:lnTo>
                    <a:pt x="2669" y="972"/>
                  </a:lnTo>
                  <a:close/>
                  <a:moveTo>
                    <a:pt x="2769" y="1039"/>
                  </a:moveTo>
                  <a:lnTo>
                    <a:pt x="2769" y="1039"/>
                  </a:lnTo>
                  <a:lnTo>
                    <a:pt x="2764" y="1047"/>
                  </a:lnTo>
                  <a:lnTo>
                    <a:pt x="2769" y="1039"/>
                  </a:lnTo>
                  <a:close/>
                  <a:moveTo>
                    <a:pt x="2769" y="1039"/>
                  </a:moveTo>
                  <a:lnTo>
                    <a:pt x="2870" y="1111"/>
                  </a:lnTo>
                  <a:lnTo>
                    <a:pt x="2858" y="1128"/>
                  </a:lnTo>
                  <a:lnTo>
                    <a:pt x="2757" y="1056"/>
                  </a:lnTo>
                  <a:lnTo>
                    <a:pt x="2769" y="1039"/>
                  </a:lnTo>
                  <a:close/>
                  <a:moveTo>
                    <a:pt x="2870" y="1111"/>
                  </a:moveTo>
                  <a:lnTo>
                    <a:pt x="2870" y="1111"/>
                  </a:lnTo>
                  <a:lnTo>
                    <a:pt x="2871" y="1112"/>
                  </a:lnTo>
                  <a:lnTo>
                    <a:pt x="2863" y="1120"/>
                  </a:lnTo>
                  <a:lnTo>
                    <a:pt x="2870" y="1111"/>
                  </a:lnTo>
                  <a:close/>
                  <a:moveTo>
                    <a:pt x="2871" y="1112"/>
                  </a:moveTo>
                  <a:lnTo>
                    <a:pt x="2964" y="1203"/>
                  </a:lnTo>
                  <a:lnTo>
                    <a:pt x="2950" y="1217"/>
                  </a:lnTo>
                  <a:lnTo>
                    <a:pt x="2857" y="1127"/>
                  </a:lnTo>
                  <a:lnTo>
                    <a:pt x="2871" y="1112"/>
                  </a:lnTo>
                  <a:close/>
                  <a:moveTo>
                    <a:pt x="2964" y="1203"/>
                  </a:moveTo>
                  <a:lnTo>
                    <a:pt x="2966" y="1203"/>
                  </a:lnTo>
                  <a:lnTo>
                    <a:pt x="2958" y="1209"/>
                  </a:lnTo>
                  <a:lnTo>
                    <a:pt x="2964" y="1203"/>
                  </a:lnTo>
                  <a:close/>
                  <a:moveTo>
                    <a:pt x="2966" y="1203"/>
                  </a:moveTo>
                  <a:lnTo>
                    <a:pt x="3055" y="1303"/>
                  </a:lnTo>
                  <a:lnTo>
                    <a:pt x="3039" y="1317"/>
                  </a:lnTo>
                  <a:lnTo>
                    <a:pt x="2950" y="1216"/>
                  </a:lnTo>
                  <a:lnTo>
                    <a:pt x="2966" y="1203"/>
                  </a:lnTo>
                  <a:close/>
                  <a:moveTo>
                    <a:pt x="3055" y="1303"/>
                  </a:moveTo>
                  <a:lnTo>
                    <a:pt x="3055" y="1304"/>
                  </a:lnTo>
                  <a:lnTo>
                    <a:pt x="3056" y="1304"/>
                  </a:lnTo>
                  <a:lnTo>
                    <a:pt x="3047" y="1311"/>
                  </a:lnTo>
                  <a:lnTo>
                    <a:pt x="3055" y="1303"/>
                  </a:lnTo>
                  <a:close/>
                  <a:moveTo>
                    <a:pt x="3056" y="1304"/>
                  </a:moveTo>
                  <a:lnTo>
                    <a:pt x="3137" y="1426"/>
                  </a:lnTo>
                  <a:lnTo>
                    <a:pt x="3118" y="1437"/>
                  </a:lnTo>
                  <a:lnTo>
                    <a:pt x="3039" y="1316"/>
                  </a:lnTo>
                  <a:lnTo>
                    <a:pt x="3056" y="1304"/>
                  </a:lnTo>
                  <a:close/>
                </a:path>
              </a:pathLst>
            </a:custGeom>
            <a:solidFill>
              <a:srgbClr val="1315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R"/>
            </a:p>
          </p:txBody>
        </p:sp>
        <p:sp>
          <p:nvSpPr>
            <p:cNvPr id="191578" name="Freeform 97"/>
            <p:cNvSpPr>
              <a:spLocks/>
            </p:cNvSpPr>
            <p:nvPr/>
          </p:nvSpPr>
          <p:spPr bwMode="auto">
            <a:xfrm>
              <a:off x="1385" y="2243"/>
              <a:ext cx="36" cy="40"/>
            </a:xfrm>
            <a:custGeom>
              <a:avLst/>
              <a:gdLst>
                <a:gd name="T0" fmla="*/ 17 w 146"/>
                <a:gd name="T1" fmla="*/ 0 h 160"/>
                <a:gd name="T2" fmla="*/ 17 w 146"/>
                <a:gd name="T3" fmla="*/ 4 h 160"/>
                <a:gd name="T4" fmla="*/ 16 w 146"/>
                <a:gd name="T5" fmla="*/ 7 h 160"/>
                <a:gd name="T6" fmla="*/ 15 w 146"/>
                <a:gd name="T7" fmla="*/ 11 h 160"/>
                <a:gd name="T8" fmla="*/ 14 w 146"/>
                <a:gd name="T9" fmla="*/ 13 h 160"/>
                <a:gd name="T10" fmla="*/ 12 w 146"/>
                <a:gd name="T11" fmla="*/ 16 h 160"/>
                <a:gd name="T12" fmla="*/ 10 w 146"/>
                <a:gd name="T13" fmla="*/ 18 h 160"/>
                <a:gd name="T14" fmla="*/ 8 w 146"/>
                <a:gd name="T15" fmla="*/ 20 h 160"/>
                <a:gd name="T16" fmla="*/ 5 w 146"/>
                <a:gd name="T17" fmla="*/ 22 h 160"/>
                <a:gd name="T18" fmla="*/ 3 w 146"/>
                <a:gd name="T19" fmla="*/ 23 h 160"/>
                <a:gd name="T20" fmla="*/ 0 w 146"/>
                <a:gd name="T21" fmla="*/ 24 h 160"/>
                <a:gd name="T22" fmla="*/ 3 w 146"/>
                <a:gd name="T23" fmla="*/ 27 h 160"/>
                <a:gd name="T24" fmla="*/ 6 w 146"/>
                <a:gd name="T25" fmla="*/ 30 h 160"/>
                <a:gd name="T26" fmla="*/ 9 w 146"/>
                <a:gd name="T27" fmla="*/ 31 h 160"/>
                <a:gd name="T28" fmla="*/ 12 w 146"/>
                <a:gd name="T29" fmla="*/ 34 h 160"/>
                <a:gd name="T30" fmla="*/ 16 w 146"/>
                <a:gd name="T31" fmla="*/ 36 h 160"/>
                <a:gd name="T32" fmla="*/ 19 w 146"/>
                <a:gd name="T33" fmla="*/ 39 h 160"/>
                <a:gd name="T34" fmla="*/ 22 w 146"/>
                <a:gd name="T35" fmla="*/ 39 h 160"/>
                <a:gd name="T36" fmla="*/ 26 w 146"/>
                <a:gd name="T37" fmla="*/ 40 h 160"/>
                <a:gd name="T38" fmla="*/ 29 w 146"/>
                <a:gd name="T39" fmla="*/ 40 h 160"/>
                <a:gd name="T40" fmla="*/ 33 w 146"/>
                <a:gd name="T41" fmla="*/ 40 h 160"/>
                <a:gd name="T42" fmla="*/ 33 w 146"/>
                <a:gd name="T43" fmla="*/ 39 h 160"/>
                <a:gd name="T44" fmla="*/ 34 w 146"/>
                <a:gd name="T45" fmla="*/ 39 h 160"/>
                <a:gd name="T46" fmla="*/ 35 w 146"/>
                <a:gd name="T47" fmla="*/ 39 h 160"/>
                <a:gd name="T48" fmla="*/ 36 w 146"/>
                <a:gd name="T49" fmla="*/ 38 h 160"/>
                <a:gd name="T50" fmla="*/ 36 w 146"/>
                <a:gd name="T51" fmla="*/ 37 h 160"/>
                <a:gd name="T52" fmla="*/ 35 w 146"/>
                <a:gd name="T53" fmla="*/ 37 h 160"/>
                <a:gd name="T54" fmla="*/ 32 w 146"/>
                <a:gd name="T55" fmla="*/ 35 h 160"/>
                <a:gd name="T56" fmla="*/ 29 w 146"/>
                <a:gd name="T57" fmla="*/ 34 h 160"/>
                <a:gd name="T58" fmla="*/ 27 w 146"/>
                <a:gd name="T59" fmla="*/ 33 h 160"/>
                <a:gd name="T60" fmla="*/ 25 w 146"/>
                <a:gd name="T61" fmla="*/ 32 h 160"/>
                <a:gd name="T62" fmla="*/ 23 w 146"/>
                <a:gd name="T63" fmla="*/ 31 h 160"/>
                <a:gd name="T64" fmla="*/ 22 w 146"/>
                <a:gd name="T65" fmla="*/ 30 h 160"/>
                <a:gd name="T66" fmla="*/ 21 w 146"/>
                <a:gd name="T67" fmla="*/ 29 h 160"/>
                <a:gd name="T68" fmla="*/ 20 w 146"/>
                <a:gd name="T69" fmla="*/ 26 h 160"/>
                <a:gd name="T70" fmla="*/ 19 w 146"/>
                <a:gd name="T71" fmla="*/ 24 h 160"/>
                <a:gd name="T72" fmla="*/ 18 w 146"/>
                <a:gd name="T73" fmla="*/ 20 h 160"/>
                <a:gd name="T74" fmla="*/ 17 w 146"/>
                <a:gd name="T75" fmla="*/ 0 h 16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46"/>
                <a:gd name="T115" fmla="*/ 0 h 160"/>
                <a:gd name="T116" fmla="*/ 146 w 146"/>
                <a:gd name="T117" fmla="*/ 160 h 160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46" h="160">
                  <a:moveTo>
                    <a:pt x="67" y="0"/>
                  </a:moveTo>
                  <a:lnTo>
                    <a:pt x="67" y="15"/>
                  </a:lnTo>
                  <a:lnTo>
                    <a:pt x="63" y="29"/>
                  </a:lnTo>
                  <a:lnTo>
                    <a:pt x="59" y="42"/>
                  </a:lnTo>
                  <a:lnTo>
                    <a:pt x="57" y="53"/>
                  </a:lnTo>
                  <a:lnTo>
                    <a:pt x="49" y="63"/>
                  </a:lnTo>
                  <a:lnTo>
                    <a:pt x="42" y="70"/>
                  </a:lnTo>
                  <a:lnTo>
                    <a:pt x="32" y="80"/>
                  </a:lnTo>
                  <a:lnTo>
                    <a:pt x="21" y="87"/>
                  </a:lnTo>
                  <a:lnTo>
                    <a:pt x="11" y="91"/>
                  </a:lnTo>
                  <a:lnTo>
                    <a:pt x="0" y="97"/>
                  </a:lnTo>
                  <a:lnTo>
                    <a:pt x="11" y="108"/>
                  </a:lnTo>
                  <a:lnTo>
                    <a:pt x="25" y="118"/>
                  </a:lnTo>
                  <a:lnTo>
                    <a:pt x="36" y="125"/>
                  </a:lnTo>
                  <a:lnTo>
                    <a:pt x="49" y="135"/>
                  </a:lnTo>
                  <a:lnTo>
                    <a:pt x="63" y="143"/>
                  </a:lnTo>
                  <a:lnTo>
                    <a:pt x="76" y="154"/>
                  </a:lnTo>
                  <a:lnTo>
                    <a:pt x="91" y="156"/>
                  </a:lnTo>
                  <a:lnTo>
                    <a:pt x="105" y="160"/>
                  </a:lnTo>
                  <a:lnTo>
                    <a:pt x="118" y="160"/>
                  </a:lnTo>
                  <a:lnTo>
                    <a:pt x="135" y="160"/>
                  </a:lnTo>
                  <a:lnTo>
                    <a:pt x="135" y="156"/>
                  </a:lnTo>
                  <a:lnTo>
                    <a:pt x="139" y="156"/>
                  </a:lnTo>
                  <a:lnTo>
                    <a:pt x="143" y="154"/>
                  </a:lnTo>
                  <a:lnTo>
                    <a:pt x="146" y="150"/>
                  </a:lnTo>
                  <a:lnTo>
                    <a:pt x="146" y="146"/>
                  </a:lnTo>
                  <a:lnTo>
                    <a:pt x="143" y="146"/>
                  </a:lnTo>
                  <a:lnTo>
                    <a:pt x="129" y="139"/>
                  </a:lnTo>
                  <a:lnTo>
                    <a:pt x="118" y="135"/>
                  </a:lnTo>
                  <a:lnTo>
                    <a:pt x="108" y="133"/>
                  </a:lnTo>
                  <a:lnTo>
                    <a:pt x="101" y="129"/>
                  </a:lnTo>
                  <a:lnTo>
                    <a:pt x="95" y="125"/>
                  </a:lnTo>
                  <a:lnTo>
                    <a:pt x="91" y="118"/>
                  </a:lnTo>
                  <a:lnTo>
                    <a:pt x="87" y="114"/>
                  </a:lnTo>
                  <a:lnTo>
                    <a:pt x="80" y="105"/>
                  </a:lnTo>
                  <a:lnTo>
                    <a:pt x="76" y="95"/>
                  </a:lnTo>
                  <a:lnTo>
                    <a:pt x="74" y="80"/>
                  </a:lnTo>
                  <a:lnTo>
                    <a:pt x="67" y="0"/>
                  </a:lnTo>
                  <a:close/>
                </a:path>
              </a:pathLst>
            </a:custGeom>
            <a:solidFill>
              <a:srgbClr val="E9A9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R"/>
            </a:p>
          </p:txBody>
        </p:sp>
        <p:sp>
          <p:nvSpPr>
            <p:cNvPr id="191579" name="Freeform 98"/>
            <p:cNvSpPr>
              <a:spLocks/>
            </p:cNvSpPr>
            <p:nvPr/>
          </p:nvSpPr>
          <p:spPr bwMode="auto">
            <a:xfrm>
              <a:off x="1436" y="2139"/>
              <a:ext cx="26" cy="99"/>
            </a:xfrm>
            <a:custGeom>
              <a:avLst/>
              <a:gdLst>
                <a:gd name="T0" fmla="*/ 9 w 104"/>
                <a:gd name="T1" fmla="*/ 88 h 395"/>
                <a:gd name="T2" fmla="*/ 8 w 104"/>
                <a:gd name="T3" fmla="*/ 86 h 395"/>
                <a:gd name="T4" fmla="*/ 7 w 104"/>
                <a:gd name="T5" fmla="*/ 83 h 395"/>
                <a:gd name="T6" fmla="*/ 4 w 104"/>
                <a:gd name="T7" fmla="*/ 79 h 395"/>
                <a:gd name="T8" fmla="*/ 3 w 104"/>
                <a:gd name="T9" fmla="*/ 73 h 395"/>
                <a:gd name="T10" fmla="*/ 1 w 104"/>
                <a:gd name="T11" fmla="*/ 66 h 395"/>
                <a:gd name="T12" fmla="*/ 0 w 104"/>
                <a:gd name="T13" fmla="*/ 58 h 395"/>
                <a:gd name="T14" fmla="*/ 0 w 104"/>
                <a:gd name="T15" fmla="*/ 48 h 395"/>
                <a:gd name="T16" fmla="*/ 1 w 104"/>
                <a:gd name="T17" fmla="*/ 37 h 395"/>
                <a:gd name="T18" fmla="*/ 4 w 104"/>
                <a:gd name="T19" fmla="*/ 27 h 395"/>
                <a:gd name="T20" fmla="*/ 9 w 104"/>
                <a:gd name="T21" fmla="*/ 16 h 395"/>
                <a:gd name="T22" fmla="*/ 26 w 104"/>
                <a:gd name="T23" fmla="*/ 0 h 395"/>
                <a:gd name="T24" fmla="*/ 24 w 104"/>
                <a:gd name="T25" fmla="*/ 1 h 395"/>
                <a:gd name="T26" fmla="*/ 21 w 104"/>
                <a:gd name="T27" fmla="*/ 5 h 395"/>
                <a:gd name="T28" fmla="*/ 17 w 104"/>
                <a:gd name="T29" fmla="*/ 12 h 395"/>
                <a:gd name="T30" fmla="*/ 12 w 104"/>
                <a:gd name="T31" fmla="*/ 22 h 395"/>
                <a:gd name="T32" fmla="*/ 8 w 104"/>
                <a:gd name="T33" fmla="*/ 32 h 395"/>
                <a:gd name="T34" fmla="*/ 4 w 104"/>
                <a:gd name="T35" fmla="*/ 44 h 395"/>
                <a:gd name="T36" fmla="*/ 4 w 104"/>
                <a:gd name="T37" fmla="*/ 58 h 395"/>
                <a:gd name="T38" fmla="*/ 6 w 104"/>
                <a:gd name="T39" fmla="*/ 71 h 395"/>
                <a:gd name="T40" fmla="*/ 12 w 104"/>
                <a:gd name="T41" fmla="*/ 85 h 395"/>
                <a:gd name="T42" fmla="*/ 23 w 104"/>
                <a:gd name="T43" fmla="*/ 99 h 395"/>
                <a:gd name="T44" fmla="*/ 9 w 104"/>
                <a:gd name="T45" fmla="*/ 88 h 395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04"/>
                <a:gd name="T70" fmla="*/ 0 h 395"/>
                <a:gd name="T71" fmla="*/ 104 w 104"/>
                <a:gd name="T72" fmla="*/ 395 h 395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04" h="395">
                  <a:moveTo>
                    <a:pt x="35" y="350"/>
                  </a:moveTo>
                  <a:lnTo>
                    <a:pt x="32" y="344"/>
                  </a:lnTo>
                  <a:lnTo>
                    <a:pt x="28" y="333"/>
                  </a:lnTo>
                  <a:lnTo>
                    <a:pt x="17" y="316"/>
                  </a:lnTo>
                  <a:lnTo>
                    <a:pt x="11" y="291"/>
                  </a:lnTo>
                  <a:lnTo>
                    <a:pt x="4" y="264"/>
                  </a:lnTo>
                  <a:lnTo>
                    <a:pt x="0" y="230"/>
                  </a:lnTo>
                  <a:lnTo>
                    <a:pt x="0" y="192"/>
                  </a:lnTo>
                  <a:lnTo>
                    <a:pt x="4" y="149"/>
                  </a:lnTo>
                  <a:lnTo>
                    <a:pt x="17" y="107"/>
                  </a:lnTo>
                  <a:lnTo>
                    <a:pt x="35" y="63"/>
                  </a:lnTo>
                  <a:lnTo>
                    <a:pt x="104" y="0"/>
                  </a:lnTo>
                  <a:lnTo>
                    <a:pt x="97" y="4"/>
                  </a:lnTo>
                  <a:lnTo>
                    <a:pt x="83" y="21"/>
                  </a:lnTo>
                  <a:lnTo>
                    <a:pt x="66" y="48"/>
                  </a:lnTo>
                  <a:lnTo>
                    <a:pt x="49" y="86"/>
                  </a:lnTo>
                  <a:lnTo>
                    <a:pt x="32" y="128"/>
                  </a:lnTo>
                  <a:lnTo>
                    <a:pt x="17" y="177"/>
                  </a:lnTo>
                  <a:lnTo>
                    <a:pt x="14" y="230"/>
                  </a:lnTo>
                  <a:lnTo>
                    <a:pt x="25" y="285"/>
                  </a:lnTo>
                  <a:lnTo>
                    <a:pt x="49" y="340"/>
                  </a:lnTo>
                  <a:lnTo>
                    <a:pt x="93" y="395"/>
                  </a:lnTo>
                  <a:lnTo>
                    <a:pt x="35" y="350"/>
                  </a:lnTo>
                  <a:close/>
                </a:path>
              </a:pathLst>
            </a:custGeom>
            <a:solidFill>
              <a:srgbClr val="E9A9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R"/>
            </a:p>
          </p:txBody>
        </p:sp>
        <p:sp>
          <p:nvSpPr>
            <p:cNvPr id="191580" name="Freeform 99"/>
            <p:cNvSpPr>
              <a:spLocks noEditPoints="1"/>
            </p:cNvSpPr>
            <p:nvPr/>
          </p:nvSpPr>
          <p:spPr bwMode="auto">
            <a:xfrm>
              <a:off x="2025" y="2397"/>
              <a:ext cx="408" cy="522"/>
            </a:xfrm>
            <a:custGeom>
              <a:avLst/>
              <a:gdLst>
                <a:gd name="T0" fmla="*/ 354 w 1631"/>
                <a:gd name="T1" fmla="*/ 7 h 2088"/>
                <a:gd name="T2" fmla="*/ 350 w 1631"/>
                <a:gd name="T3" fmla="*/ 3 h 2088"/>
                <a:gd name="T4" fmla="*/ 350 w 1631"/>
                <a:gd name="T5" fmla="*/ 3 h 2088"/>
                <a:gd name="T6" fmla="*/ 347 w 1631"/>
                <a:gd name="T7" fmla="*/ 9 h 2088"/>
                <a:gd name="T8" fmla="*/ 347 w 1631"/>
                <a:gd name="T9" fmla="*/ 9 h 2088"/>
                <a:gd name="T10" fmla="*/ 345 w 1631"/>
                <a:gd name="T11" fmla="*/ 3 h 2088"/>
                <a:gd name="T12" fmla="*/ 343 w 1631"/>
                <a:gd name="T13" fmla="*/ 8 h 2088"/>
                <a:gd name="T14" fmla="*/ 341 w 1631"/>
                <a:gd name="T15" fmla="*/ 5 h 2088"/>
                <a:gd name="T16" fmla="*/ 338 w 1631"/>
                <a:gd name="T17" fmla="*/ 2 h 2088"/>
                <a:gd name="T18" fmla="*/ 339 w 1631"/>
                <a:gd name="T19" fmla="*/ 7 h 2088"/>
                <a:gd name="T20" fmla="*/ 331 w 1631"/>
                <a:gd name="T21" fmla="*/ 4 h 2088"/>
                <a:gd name="T22" fmla="*/ 332 w 1631"/>
                <a:gd name="T23" fmla="*/ 9 h 2088"/>
                <a:gd name="T24" fmla="*/ 317 w 1631"/>
                <a:gd name="T25" fmla="*/ 10 h 2088"/>
                <a:gd name="T26" fmla="*/ 302 w 1631"/>
                <a:gd name="T27" fmla="*/ 14 h 2088"/>
                <a:gd name="T28" fmla="*/ 301 w 1631"/>
                <a:gd name="T29" fmla="*/ 14 h 2088"/>
                <a:gd name="T30" fmla="*/ 285 w 1631"/>
                <a:gd name="T31" fmla="*/ 9 h 2088"/>
                <a:gd name="T32" fmla="*/ 251 w 1631"/>
                <a:gd name="T33" fmla="*/ 13 h 2088"/>
                <a:gd name="T34" fmla="*/ 251 w 1631"/>
                <a:gd name="T35" fmla="*/ 13 h 2088"/>
                <a:gd name="T36" fmla="*/ 235 w 1631"/>
                <a:gd name="T37" fmla="*/ 6 h 2088"/>
                <a:gd name="T38" fmla="*/ 217 w 1631"/>
                <a:gd name="T39" fmla="*/ 10 h 2088"/>
                <a:gd name="T40" fmla="*/ 218 w 1631"/>
                <a:gd name="T41" fmla="*/ 5 h 2088"/>
                <a:gd name="T42" fmla="*/ 184 w 1631"/>
                <a:gd name="T43" fmla="*/ 4 h 2088"/>
                <a:gd name="T44" fmla="*/ 185 w 1631"/>
                <a:gd name="T45" fmla="*/ 9 h 2088"/>
                <a:gd name="T46" fmla="*/ 169 w 1631"/>
                <a:gd name="T47" fmla="*/ 8 h 2088"/>
                <a:gd name="T48" fmla="*/ 147 w 1631"/>
                <a:gd name="T49" fmla="*/ 15 h 2088"/>
                <a:gd name="T50" fmla="*/ 147 w 1631"/>
                <a:gd name="T51" fmla="*/ 15 h 2088"/>
                <a:gd name="T52" fmla="*/ 110 w 1631"/>
                <a:gd name="T53" fmla="*/ 18 h 2088"/>
                <a:gd name="T54" fmla="*/ 111 w 1631"/>
                <a:gd name="T55" fmla="*/ 23 h 2088"/>
                <a:gd name="T56" fmla="*/ 97 w 1631"/>
                <a:gd name="T57" fmla="*/ 24 h 2088"/>
                <a:gd name="T58" fmla="*/ 83 w 1631"/>
                <a:gd name="T59" fmla="*/ 26 h 2088"/>
                <a:gd name="T60" fmla="*/ 85 w 1631"/>
                <a:gd name="T61" fmla="*/ 31 h 2088"/>
                <a:gd name="T62" fmla="*/ 56 w 1631"/>
                <a:gd name="T63" fmla="*/ 37 h 2088"/>
                <a:gd name="T64" fmla="*/ 58 w 1631"/>
                <a:gd name="T65" fmla="*/ 42 h 2088"/>
                <a:gd name="T66" fmla="*/ 41 w 1631"/>
                <a:gd name="T67" fmla="*/ 44 h 2088"/>
                <a:gd name="T68" fmla="*/ 6 w 1631"/>
                <a:gd name="T69" fmla="*/ 67 h 2088"/>
                <a:gd name="T70" fmla="*/ 3 w 1631"/>
                <a:gd name="T71" fmla="*/ 67 h 2088"/>
                <a:gd name="T72" fmla="*/ 18 w 1631"/>
                <a:gd name="T73" fmla="*/ 71 h 2088"/>
                <a:gd name="T74" fmla="*/ 23 w 1631"/>
                <a:gd name="T75" fmla="*/ 80 h 2088"/>
                <a:gd name="T76" fmla="*/ 19 w 1631"/>
                <a:gd name="T77" fmla="*/ 82 h 2088"/>
                <a:gd name="T78" fmla="*/ 28 w 1631"/>
                <a:gd name="T79" fmla="*/ 95 h 2088"/>
                <a:gd name="T80" fmla="*/ 28 w 1631"/>
                <a:gd name="T81" fmla="*/ 95 h 2088"/>
                <a:gd name="T82" fmla="*/ 23 w 1631"/>
                <a:gd name="T83" fmla="*/ 111 h 2088"/>
                <a:gd name="T84" fmla="*/ 28 w 1631"/>
                <a:gd name="T85" fmla="*/ 111 h 2088"/>
                <a:gd name="T86" fmla="*/ 27 w 1631"/>
                <a:gd name="T87" fmla="*/ 119 h 2088"/>
                <a:gd name="T88" fmla="*/ 28 w 1631"/>
                <a:gd name="T89" fmla="*/ 128 h 2088"/>
                <a:gd name="T90" fmla="*/ 32 w 1631"/>
                <a:gd name="T91" fmla="*/ 126 h 2088"/>
                <a:gd name="T92" fmla="*/ 43 w 1631"/>
                <a:gd name="T93" fmla="*/ 148 h 2088"/>
                <a:gd name="T94" fmla="*/ 46 w 1631"/>
                <a:gd name="T95" fmla="*/ 144 h 2088"/>
                <a:gd name="T96" fmla="*/ 84 w 1631"/>
                <a:gd name="T97" fmla="*/ 182 h 2088"/>
                <a:gd name="T98" fmla="*/ 123 w 1631"/>
                <a:gd name="T99" fmla="*/ 217 h 2088"/>
                <a:gd name="T100" fmla="*/ 123 w 1631"/>
                <a:gd name="T101" fmla="*/ 217 h 2088"/>
                <a:gd name="T102" fmla="*/ 190 w 1631"/>
                <a:gd name="T103" fmla="*/ 297 h 2088"/>
                <a:gd name="T104" fmla="*/ 194 w 1631"/>
                <a:gd name="T105" fmla="*/ 293 h 2088"/>
                <a:gd name="T106" fmla="*/ 227 w 1631"/>
                <a:gd name="T107" fmla="*/ 333 h 2088"/>
                <a:gd name="T108" fmla="*/ 260 w 1631"/>
                <a:gd name="T109" fmla="*/ 374 h 2088"/>
                <a:gd name="T110" fmla="*/ 264 w 1631"/>
                <a:gd name="T111" fmla="*/ 371 h 2088"/>
                <a:gd name="T112" fmla="*/ 330 w 1631"/>
                <a:gd name="T113" fmla="*/ 450 h 2088"/>
                <a:gd name="T114" fmla="*/ 333 w 1631"/>
                <a:gd name="T115" fmla="*/ 447 h 2088"/>
                <a:gd name="T116" fmla="*/ 369 w 1631"/>
                <a:gd name="T117" fmla="*/ 485 h 2088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631"/>
                <a:gd name="T178" fmla="*/ 0 h 2088"/>
                <a:gd name="T179" fmla="*/ 1631 w 1631"/>
                <a:gd name="T180" fmla="*/ 2088 h 2088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631" h="2088">
                  <a:moveTo>
                    <a:pt x="1433" y="17"/>
                  </a:moveTo>
                  <a:lnTo>
                    <a:pt x="1419" y="28"/>
                  </a:lnTo>
                  <a:lnTo>
                    <a:pt x="1407" y="11"/>
                  </a:lnTo>
                  <a:lnTo>
                    <a:pt x="1420" y="0"/>
                  </a:lnTo>
                  <a:lnTo>
                    <a:pt x="1433" y="17"/>
                  </a:lnTo>
                  <a:close/>
                  <a:moveTo>
                    <a:pt x="1419" y="28"/>
                  </a:moveTo>
                  <a:lnTo>
                    <a:pt x="1417" y="28"/>
                  </a:lnTo>
                  <a:lnTo>
                    <a:pt x="1416" y="29"/>
                  </a:lnTo>
                  <a:lnTo>
                    <a:pt x="1412" y="19"/>
                  </a:lnTo>
                  <a:lnTo>
                    <a:pt x="1419" y="28"/>
                  </a:lnTo>
                  <a:close/>
                  <a:moveTo>
                    <a:pt x="1416" y="29"/>
                  </a:moveTo>
                  <a:lnTo>
                    <a:pt x="1406" y="32"/>
                  </a:lnTo>
                  <a:lnTo>
                    <a:pt x="1399" y="12"/>
                  </a:lnTo>
                  <a:lnTo>
                    <a:pt x="1410" y="9"/>
                  </a:lnTo>
                  <a:lnTo>
                    <a:pt x="1416" y="29"/>
                  </a:lnTo>
                  <a:close/>
                  <a:moveTo>
                    <a:pt x="1398" y="13"/>
                  </a:moveTo>
                  <a:lnTo>
                    <a:pt x="1398" y="13"/>
                  </a:lnTo>
                  <a:lnTo>
                    <a:pt x="1399" y="12"/>
                  </a:lnTo>
                  <a:lnTo>
                    <a:pt x="1403" y="22"/>
                  </a:lnTo>
                  <a:lnTo>
                    <a:pt x="1398" y="13"/>
                  </a:lnTo>
                  <a:close/>
                  <a:moveTo>
                    <a:pt x="1407" y="32"/>
                  </a:moveTo>
                  <a:lnTo>
                    <a:pt x="1400" y="36"/>
                  </a:lnTo>
                  <a:lnTo>
                    <a:pt x="1391" y="16"/>
                  </a:lnTo>
                  <a:lnTo>
                    <a:pt x="1398" y="13"/>
                  </a:lnTo>
                  <a:lnTo>
                    <a:pt x="1407" y="32"/>
                  </a:lnTo>
                  <a:close/>
                  <a:moveTo>
                    <a:pt x="1400" y="36"/>
                  </a:moveTo>
                  <a:lnTo>
                    <a:pt x="1398" y="36"/>
                  </a:lnTo>
                  <a:lnTo>
                    <a:pt x="1395" y="36"/>
                  </a:lnTo>
                  <a:lnTo>
                    <a:pt x="1395" y="26"/>
                  </a:lnTo>
                  <a:lnTo>
                    <a:pt x="1400" y="36"/>
                  </a:lnTo>
                  <a:close/>
                  <a:moveTo>
                    <a:pt x="1395" y="36"/>
                  </a:moveTo>
                  <a:lnTo>
                    <a:pt x="1389" y="36"/>
                  </a:lnTo>
                  <a:lnTo>
                    <a:pt x="1389" y="16"/>
                  </a:lnTo>
                  <a:lnTo>
                    <a:pt x="1395" y="16"/>
                  </a:lnTo>
                  <a:lnTo>
                    <a:pt x="1395" y="36"/>
                  </a:lnTo>
                  <a:close/>
                  <a:moveTo>
                    <a:pt x="1389" y="36"/>
                  </a:moveTo>
                  <a:lnTo>
                    <a:pt x="1382" y="36"/>
                  </a:lnTo>
                  <a:lnTo>
                    <a:pt x="1382" y="16"/>
                  </a:lnTo>
                  <a:lnTo>
                    <a:pt x="1389" y="16"/>
                  </a:lnTo>
                  <a:lnTo>
                    <a:pt x="1389" y="36"/>
                  </a:lnTo>
                  <a:close/>
                  <a:moveTo>
                    <a:pt x="1382" y="36"/>
                  </a:moveTo>
                  <a:lnTo>
                    <a:pt x="1379" y="36"/>
                  </a:lnTo>
                  <a:lnTo>
                    <a:pt x="1377" y="36"/>
                  </a:lnTo>
                  <a:lnTo>
                    <a:pt x="1382" y="26"/>
                  </a:lnTo>
                  <a:lnTo>
                    <a:pt x="1382" y="36"/>
                  </a:lnTo>
                  <a:close/>
                  <a:moveTo>
                    <a:pt x="1377" y="36"/>
                  </a:moveTo>
                  <a:lnTo>
                    <a:pt x="1370" y="32"/>
                  </a:lnTo>
                  <a:lnTo>
                    <a:pt x="1379" y="13"/>
                  </a:lnTo>
                  <a:lnTo>
                    <a:pt x="1386" y="16"/>
                  </a:lnTo>
                  <a:lnTo>
                    <a:pt x="1377" y="36"/>
                  </a:lnTo>
                  <a:close/>
                  <a:moveTo>
                    <a:pt x="1378" y="12"/>
                  </a:moveTo>
                  <a:lnTo>
                    <a:pt x="1379" y="13"/>
                  </a:lnTo>
                  <a:lnTo>
                    <a:pt x="1374" y="22"/>
                  </a:lnTo>
                  <a:lnTo>
                    <a:pt x="1378" y="12"/>
                  </a:lnTo>
                  <a:close/>
                  <a:moveTo>
                    <a:pt x="1371" y="32"/>
                  </a:moveTo>
                  <a:lnTo>
                    <a:pt x="1361" y="29"/>
                  </a:lnTo>
                  <a:lnTo>
                    <a:pt x="1367" y="9"/>
                  </a:lnTo>
                  <a:lnTo>
                    <a:pt x="1378" y="12"/>
                  </a:lnTo>
                  <a:lnTo>
                    <a:pt x="1371" y="32"/>
                  </a:lnTo>
                  <a:close/>
                  <a:moveTo>
                    <a:pt x="1365" y="8"/>
                  </a:moveTo>
                  <a:lnTo>
                    <a:pt x="1366" y="8"/>
                  </a:lnTo>
                  <a:lnTo>
                    <a:pt x="1367" y="9"/>
                  </a:lnTo>
                  <a:lnTo>
                    <a:pt x="1365" y="19"/>
                  </a:lnTo>
                  <a:lnTo>
                    <a:pt x="1365" y="8"/>
                  </a:lnTo>
                  <a:close/>
                  <a:moveTo>
                    <a:pt x="1365" y="29"/>
                  </a:moveTo>
                  <a:lnTo>
                    <a:pt x="1354" y="29"/>
                  </a:lnTo>
                  <a:lnTo>
                    <a:pt x="1354" y="8"/>
                  </a:lnTo>
                  <a:lnTo>
                    <a:pt x="1365" y="8"/>
                  </a:lnTo>
                  <a:lnTo>
                    <a:pt x="1365" y="29"/>
                  </a:lnTo>
                  <a:close/>
                  <a:moveTo>
                    <a:pt x="1350" y="9"/>
                  </a:moveTo>
                  <a:lnTo>
                    <a:pt x="1352" y="8"/>
                  </a:lnTo>
                  <a:lnTo>
                    <a:pt x="1354" y="8"/>
                  </a:lnTo>
                  <a:lnTo>
                    <a:pt x="1354" y="19"/>
                  </a:lnTo>
                  <a:lnTo>
                    <a:pt x="1350" y="9"/>
                  </a:lnTo>
                  <a:close/>
                  <a:moveTo>
                    <a:pt x="1357" y="29"/>
                  </a:moveTo>
                  <a:lnTo>
                    <a:pt x="1346" y="32"/>
                  </a:lnTo>
                  <a:lnTo>
                    <a:pt x="1340" y="12"/>
                  </a:lnTo>
                  <a:lnTo>
                    <a:pt x="1350" y="9"/>
                  </a:lnTo>
                  <a:lnTo>
                    <a:pt x="1357" y="29"/>
                  </a:lnTo>
                  <a:close/>
                  <a:moveTo>
                    <a:pt x="1346" y="32"/>
                  </a:moveTo>
                  <a:lnTo>
                    <a:pt x="1346" y="33"/>
                  </a:lnTo>
                  <a:lnTo>
                    <a:pt x="1345" y="33"/>
                  </a:lnTo>
                  <a:lnTo>
                    <a:pt x="1344" y="22"/>
                  </a:lnTo>
                  <a:lnTo>
                    <a:pt x="1346" y="32"/>
                  </a:lnTo>
                  <a:close/>
                  <a:moveTo>
                    <a:pt x="1345" y="33"/>
                  </a:moveTo>
                  <a:lnTo>
                    <a:pt x="1328" y="36"/>
                  </a:lnTo>
                  <a:lnTo>
                    <a:pt x="1324" y="16"/>
                  </a:lnTo>
                  <a:lnTo>
                    <a:pt x="1341" y="12"/>
                  </a:lnTo>
                  <a:lnTo>
                    <a:pt x="1345" y="33"/>
                  </a:lnTo>
                  <a:close/>
                  <a:moveTo>
                    <a:pt x="1324" y="16"/>
                  </a:moveTo>
                  <a:lnTo>
                    <a:pt x="1324" y="16"/>
                  </a:lnTo>
                  <a:lnTo>
                    <a:pt x="1327" y="26"/>
                  </a:lnTo>
                  <a:lnTo>
                    <a:pt x="1324" y="16"/>
                  </a:lnTo>
                  <a:close/>
                  <a:moveTo>
                    <a:pt x="1328" y="36"/>
                  </a:moveTo>
                  <a:lnTo>
                    <a:pt x="1269" y="50"/>
                  </a:lnTo>
                  <a:lnTo>
                    <a:pt x="1265" y="29"/>
                  </a:lnTo>
                  <a:lnTo>
                    <a:pt x="1324" y="16"/>
                  </a:lnTo>
                  <a:lnTo>
                    <a:pt x="1328" y="36"/>
                  </a:lnTo>
                  <a:close/>
                  <a:moveTo>
                    <a:pt x="1269" y="50"/>
                  </a:moveTo>
                  <a:lnTo>
                    <a:pt x="1269" y="50"/>
                  </a:lnTo>
                  <a:lnTo>
                    <a:pt x="1268" y="40"/>
                  </a:lnTo>
                  <a:lnTo>
                    <a:pt x="1269" y="50"/>
                  </a:lnTo>
                  <a:close/>
                  <a:moveTo>
                    <a:pt x="1269" y="50"/>
                  </a:moveTo>
                  <a:lnTo>
                    <a:pt x="1206" y="57"/>
                  </a:lnTo>
                  <a:lnTo>
                    <a:pt x="1203" y="37"/>
                  </a:lnTo>
                  <a:lnTo>
                    <a:pt x="1266" y="29"/>
                  </a:lnTo>
                  <a:lnTo>
                    <a:pt x="1269" y="50"/>
                  </a:lnTo>
                  <a:close/>
                  <a:moveTo>
                    <a:pt x="1206" y="57"/>
                  </a:moveTo>
                  <a:lnTo>
                    <a:pt x="1206" y="57"/>
                  </a:lnTo>
                  <a:lnTo>
                    <a:pt x="1205" y="57"/>
                  </a:lnTo>
                  <a:lnTo>
                    <a:pt x="1205" y="46"/>
                  </a:lnTo>
                  <a:lnTo>
                    <a:pt x="1206" y="57"/>
                  </a:lnTo>
                  <a:close/>
                  <a:moveTo>
                    <a:pt x="1205" y="57"/>
                  </a:moveTo>
                  <a:lnTo>
                    <a:pt x="1139" y="57"/>
                  </a:lnTo>
                  <a:lnTo>
                    <a:pt x="1139" y="36"/>
                  </a:lnTo>
                  <a:lnTo>
                    <a:pt x="1205" y="36"/>
                  </a:lnTo>
                  <a:lnTo>
                    <a:pt x="1205" y="57"/>
                  </a:lnTo>
                  <a:close/>
                  <a:moveTo>
                    <a:pt x="1139" y="57"/>
                  </a:moveTo>
                  <a:lnTo>
                    <a:pt x="1139" y="57"/>
                  </a:lnTo>
                  <a:lnTo>
                    <a:pt x="1139" y="46"/>
                  </a:lnTo>
                  <a:lnTo>
                    <a:pt x="1139" y="57"/>
                  </a:lnTo>
                  <a:close/>
                  <a:moveTo>
                    <a:pt x="1139" y="57"/>
                  </a:moveTo>
                  <a:lnTo>
                    <a:pt x="1072" y="54"/>
                  </a:lnTo>
                  <a:lnTo>
                    <a:pt x="1073" y="33"/>
                  </a:lnTo>
                  <a:lnTo>
                    <a:pt x="1139" y="36"/>
                  </a:lnTo>
                  <a:lnTo>
                    <a:pt x="1139" y="57"/>
                  </a:lnTo>
                  <a:close/>
                  <a:moveTo>
                    <a:pt x="1073" y="33"/>
                  </a:moveTo>
                  <a:lnTo>
                    <a:pt x="1075" y="33"/>
                  </a:lnTo>
                  <a:lnTo>
                    <a:pt x="1073" y="33"/>
                  </a:lnTo>
                  <a:lnTo>
                    <a:pt x="1073" y="43"/>
                  </a:lnTo>
                  <a:lnTo>
                    <a:pt x="1073" y="33"/>
                  </a:lnTo>
                  <a:close/>
                  <a:moveTo>
                    <a:pt x="1073" y="54"/>
                  </a:moveTo>
                  <a:lnTo>
                    <a:pt x="1004" y="50"/>
                  </a:lnTo>
                  <a:lnTo>
                    <a:pt x="1004" y="29"/>
                  </a:lnTo>
                  <a:lnTo>
                    <a:pt x="1073" y="33"/>
                  </a:lnTo>
                  <a:lnTo>
                    <a:pt x="1073" y="54"/>
                  </a:lnTo>
                  <a:close/>
                  <a:moveTo>
                    <a:pt x="1004" y="50"/>
                  </a:moveTo>
                  <a:lnTo>
                    <a:pt x="1004" y="50"/>
                  </a:lnTo>
                  <a:lnTo>
                    <a:pt x="1002" y="50"/>
                  </a:lnTo>
                  <a:lnTo>
                    <a:pt x="1004" y="40"/>
                  </a:lnTo>
                  <a:lnTo>
                    <a:pt x="1004" y="50"/>
                  </a:lnTo>
                  <a:close/>
                  <a:moveTo>
                    <a:pt x="1002" y="50"/>
                  </a:moveTo>
                  <a:lnTo>
                    <a:pt x="937" y="43"/>
                  </a:lnTo>
                  <a:lnTo>
                    <a:pt x="939" y="22"/>
                  </a:lnTo>
                  <a:lnTo>
                    <a:pt x="1005" y="29"/>
                  </a:lnTo>
                  <a:lnTo>
                    <a:pt x="1002" y="50"/>
                  </a:lnTo>
                  <a:close/>
                  <a:moveTo>
                    <a:pt x="938" y="22"/>
                  </a:moveTo>
                  <a:lnTo>
                    <a:pt x="938" y="22"/>
                  </a:lnTo>
                  <a:lnTo>
                    <a:pt x="939" y="22"/>
                  </a:lnTo>
                  <a:lnTo>
                    <a:pt x="938" y="33"/>
                  </a:lnTo>
                  <a:lnTo>
                    <a:pt x="938" y="22"/>
                  </a:lnTo>
                  <a:close/>
                  <a:moveTo>
                    <a:pt x="938" y="43"/>
                  </a:moveTo>
                  <a:lnTo>
                    <a:pt x="868" y="40"/>
                  </a:lnTo>
                  <a:lnTo>
                    <a:pt x="870" y="19"/>
                  </a:lnTo>
                  <a:lnTo>
                    <a:pt x="938" y="22"/>
                  </a:lnTo>
                  <a:lnTo>
                    <a:pt x="938" y="43"/>
                  </a:lnTo>
                  <a:close/>
                  <a:moveTo>
                    <a:pt x="868" y="40"/>
                  </a:moveTo>
                  <a:lnTo>
                    <a:pt x="867" y="40"/>
                  </a:lnTo>
                  <a:lnTo>
                    <a:pt x="868" y="40"/>
                  </a:lnTo>
                  <a:lnTo>
                    <a:pt x="868" y="29"/>
                  </a:lnTo>
                  <a:lnTo>
                    <a:pt x="868" y="40"/>
                  </a:lnTo>
                  <a:close/>
                  <a:moveTo>
                    <a:pt x="868" y="40"/>
                  </a:moveTo>
                  <a:lnTo>
                    <a:pt x="803" y="36"/>
                  </a:lnTo>
                  <a:lnTo>
                    <a:pt x="803" y="16"/>
                  </a:lnTo>
                  <a:lnTo>
                    <a:pt x="870" y="19"/>
                  </a:lnTo>
                  <a:lnTo>
                    <a:pt x="868" y="40"/>
                  </a:lnTo>
                  <a:close/>
                  <a:moveTo>
                    <a:pt x="803" y="16"/>
                  </a:moveTo>
                  <a:lnTo>
                    <a:pt x="803" y="16"/>
                  </a:lnTo>
                  <a:lnTo>
                    <a:pt x="803" y="26"/>
                  </a:lnTo>
                  <a:lnTo>
                    <a:pt x="803" y="16"/>
                  </a:lnTo>
                  <a:close/>
                  <a:moveTo>
                    <a:pt x="803" y="36"/>
                  </a:moveTo>
                  <a:lnTo>
                    <a:pt x="737" y="36"/>
                  </a:lnTo>
                  <a:lnTo>
                    <a:pt x="737" y="16"/>
                  </a:lnTo>
                  <a:lnTo>
                    <a:pt x="803" y="16"/>
                  </a:lnTo>
                  <a:lnTo>
                    <a:pt x="803" y="36"/>
                  </a:lnTo>
                  <a:close/>
                  <a:moveTo>
                    <a:pt x="736" y="16"/>
                  </a:moveTo>
                  <a:lnTo>
                    <a:pt x="737" y="16"/>
                  </a:lnTo>
                  <a:lnTo>
                    <a:pt x="737" y="26"/>
                  </a:lnTo>
                  <a:lnTo>
                    <a:pt x="736" y="16"/>
                  </a:lnTo>
                  <a:close/>
                  <a:moveTo>
                    <a:pt x="738" y="36"/>
                  </a:moveTo>
                  <a:lnTo>
                    <a:pt x="675" y="43"/>
                  </a:lnTo>
                  <a:lnTo>
                    <a:pt x="674" y="22"/>
                  </a:lnTo>
                  <a:lnTo>
                    <a:pt x="736" y="16"/>
                  </a:lnTo>
                  <a:lnTo>
                    <a:pt x="738" y="36"/>
                  </a:lnTo>
                  <a:close/>
                  <a:moveTo>
                    <a:pt x="673" y="22"/>
                  </a:moveTo>
                  <a:lnTo>
                    <a:pt x="673" y="22"/>
                  </a:lnTo>
                  <a:lnTo>
                    <a:pt x="674" y="22"/>
                  </a:lnTo>
                  <a:lnTo>
                    <a:pt x="674" y="33"/>
                  </a:lnTo>
                  <a:lnTo>
                    <a:pt x="673" y="22"/>
                  </a:lnTo>
                  <a:close/>
                  <a:moveTo>
                    <a:pt x="677" y="43"/>
                  </a:moveTo>
                  <a:lnTo>
                    <a:pt x="586" y="61"/>
                  </a:lnTo>
                  <a:lnTo>
                    <a:pt x="582" y="40"/>
                  </a:lnTo>
                  <a:lnTo>
                    <a:pt x="673" y="22"/>
                  </a:lnTo>
                  <a:lnTo>
                    <a:pt x="677" y="43"/>
                  </a:lnTo>
                  <a:close/>
                  <a:moveTo>
                    <a:pt x="586" y="61"/>
                  </a:moveTo>
                  <a:lnTo>
                    <a:pt x="589" y="59"/>
                  </a:lnTo>
                  <a:lnTo>
                    <a:pt x="586" y="61"/>
                  </a:lnTo>
                  <a:lnTo>
                    <a:pt x="585" y="50"/>
                  </a:lnTo>
                  <a:lnTo>
                    <a:pt x="586" y="61"/>
                  </a:lnTo>
                  <a:close/>
                  <a:moveTo>
                    <a:pt x="586" y="61"/>
                  </a:moveTo>
                  <a:lnTo>
                    <a:pt x="510" y="74"/>
                  </a:lnTo>
                  <a:lnTo>
                    <a:pt x="506" y="54"/>
                  </a:lnTo>
                  <a:lnTo>
                    <a:pt x="582" y="40"/>
                  </a:lnTo>
                  <a:lnTo>
                    <a:pt x="586" y="61"/>
                  </a:lnTo>
                  <a:close/>
                  <a:moveTo>
                    <a:pt x="506" y="54"/>
                  </a:moveTo>
                  <a:lnTo>
                    <a:pt x="506" y="54"/>
                  </a:lnTo>
                  <a:lnTo>
                    <a:pt x="508" y="65"/>
                  </a:lnTo>
                  <a:lnTo>
                    <a:pt x="506" y="54"/>
                  </a:lnTo>
                  <a:close/>
                  <a:moveTo>
                    <a:pt x="511" y="74"/>
                  </a:moveTo>
                  <a:lnTo>
                    <a:pt x="445" y="91"/>
                  </a:lnTo>
                  <a:lnTo>
                    <a:pt x="440" y="71"/>
                  </a:lnTo>
                  <a:lnTo>
                    <a:pt x="506" y="54"/>
                  </a:lnTo>
                  <a:lnTo>
                    <a:pt x="511" y="74"/>
                  </a:lnTo>
                  <a:close/>
                  <a:moveTo>
                    <a:pt x="445" y="91"/>
                  </a:moveTo>
                  <a:lnTo>
                    <a:pt x="444" y="92"/>
                  </a:lnTo>
                  <a:lnTo>
                    <a:pt x="445" y="91"/>
                  </a:lnTo>
                  <a:lnTo>
                    <a:pt x="443" y="82"/>
                  </a:lnTo>
                  <a:lnTo>
                    <a:pt x="445" y="91"/>
                  </a:lnTo>
                  <a:close/>
                  <a:moveTo>
                    <a:pt x="445" y="91"/>
                  </a:moveTo>
                  <a:lnTo>
                    <a:pt x="389" y="105"/>
                  </a:lnTo>
                  <a:lnTo>
                    <a:pt x="384" y="86"/>
                  </a:lnTo>
                  <a:lnTo>
                    <a:pt x="440" y="71"/>
                  </a:lnTo>
                  <a:lnTo>
                    <a:pt x="445" y="91"/>
                  </a:lnTo>
                  <a:close/>
                  <a:moveTo>
                    <a:pt x="384" y="86"/>
                  </a:moveTo>
                  <a:lnTo>
                    <a:pt x="384" y="86"/>
                  </a:lnTo>
                  <a:lnTo>
                    <a:pt x="386" y="95"/>
                  </a:lnTo>
                  <a:lnTo>
                    <a:pt x="384" y="86"/>
                  </a:lnTo>
                  <a:close/>
                  <a:moveTo>
                    <a:pt x="390" y="105"/>
                  </a:moveTo>
                  <a:lnTo>
                    <a:pt x="338" y="122"/>
                  </a:lnTo>
                  <a:lnTo>
                    <a:pt x="331" y="103"/>
                  </a:lnTo>
                  <a:lnTo>
                    <a:pt x="384" y="86"/>
                  </a:lnTo>
                  <a:lnTo>
                    <a:pt x="390" y="105"/>
                  </a:lnTo>
                  <a:close/>
                  <a:moveTo>
                    <a:pt x="331" y="103"/>
                  </a:moveTo>
                  <a:lnTo>
                    <a:pt x="331" y="103"/>
                  </a:lnTo>
                  <a:lnTo>
                    <a:pt x="335" y="113"/>
                  </a:lnTo>
                  <a:lnTo>
                    <a:pt x="331" y="103"/>
                  </a:lnTo>
                  <a:close/>
                  <a:moveTo>
                    <a:pt x="339" y="122"/>
                  </a:moveTo>
                  <a:lnTo>
                    <a:pt x="286" y="143"/>
                  </a:lnTo>
                  <a:lnTo>
                    <a:pt x="279" y="124"/>
                  </a:lnTo>
                  <a:lnTo>
                    <a:pt x="331" y="103"/>
                  </a:lnTo>
                  <a:lnTo>
                    <a:pt x="339" y="122"/>
                  </a:lnTo>
                  <a:close/>
                  <a:moveTo>
                    <a:pt x="279" y="124"/>
                  </a:moveTo>
                  <a:lnTo>
                    <a:pt x="279" y="124"/>
                  </a:lnTo>
                  <a:lnTo>
                    <a:pt x="283" y="133"/>
                  </a:lnTo>
                  <a:lnTo>
                    <a:pt x="279" y="124"/>
                  </a:lnTo>
                  <a:close/>
                  <a:moveTo>
                    <a:pt x="286" y="143"/>
                  </a:moveTo>
                  <a:lnTo>
                    <a:pt x="231" y="167"/>
                  </a:lnTo>
                  <a:lnTo>
                    <a:pt x="223" y="149"/>
                  </a:lnTo>
                  <a:lnTo>
                    <a:pt x="279" y="124"/>
                  </a:lnTo>
                  <a:lnTo>
                    <a:pt x="286" y="143"/>
                  </a:lnTo>
                  <a:close/>
                  <a:moveTo>
                    <a:pt x="223" y="149"/>
                  </a:moveTo>
                  <a:lnTo>
                    <a:pt x="223" y="149"/>
                  </a:lnTo>
                  <a:lnTo>
                    <a:pt x="227" y="158"/>
                  </a:lnTo>
                  <a:lnTo>
                    <a:pt x="223" y="149"/>
                  </a:lnTo>
                  <a:close/>
                  <a:moveTo>
                    <a:pt x="231" y="167"/>
                  </a:moveTo>
                  <a:lnTo>
                    <a:pt x="174" y="195"/>
                  </a:lnTo>
                  <a:lnTo>
                    <a:pt x="164" y="176"/>
                  </a:lnTo>
                  <a:lnTo>
                    <a:pt x="223" y="149"/>
                  </a:lnTo>
                  <a:lnTo>
                    <a:pt x="231" y="167"/>
                  </a:lnTo>
                  <a:close/>
                  <a:moveTo>
                    <a:pt x="174" y="195"/>
                  </a:moveTo>
                  <a:lnTo>
                    <a:pt x="107" y="226"/>
                  </a:lnTo>
                  <a:lnTo>
                    <a:pt x="99" y="208"/>
                  </a:lnTo>
                  <a:lnTo>
                    <a:pt x="164" y="176"/>
                  </a:lnTo>
                  <a:lnTo>
                    <a:pt x="174" y="195"/>
                  </a:lnTo>
                  <a:close/>
                  <a:moveTo>
                    <a:pt x="99" y="208"/>
                  </a:moveTo>
                  <a:lnTo>
                    <a:pt x="97" y="208"/>
                  </a:lnTo>
                  <a:lnTo>
                    <a:pt x="99" y="208"/>
                  </a:lnTo>
                  <a:lnTo>
                    <a:pt x="103" y="217"/>
                  </a:lnTo>
                  <a:lnTo>
                    <a:pt x="99" y="208"/>
                  </a:lnTo>
                  <a:close/>
                  <a:moveTo>
                    <a:pt x="108" y="226"/>
                  </a:moveTo>
                  <a:lnTo>
                    <a:pt x="24" y="267"/>
                  </a:lnTo>
                  <a:lnTo>
                    <a:pt x="15" y="248"/>
                  </a:lnTo>
                  <a:lnTo>
                    <a:pt x="99" y="208"/>
                  </a:lnTo>
                  <a:lnTo>
                    <a:pt x="108" y="226"/>
                  </a:lnTo>
                  <a:close/>
                  <a:moveTo>
                    <a:pt x="13" y="267"/>
                  </a:moveTo>
                  <a:lnTo>
                    <a:pt x="0" y="256"/>
                  </a:lnTo>
                  <a:lnTo>
                    <a:pt x="15" y="248"/>
                  </a:lnTo>
                  <a:lnTo>
                    <a:pt x="20" y="258"/>
                  </a:lnTo>
                  <a:lnTo>
                    <a:pt x="13" y="267"/>
                  </a:lnTo>
                  <a:close/>
                  <a:moveTo>
                    <a:pt x="25" y="250"/>
                  </a:moveTo>
                  <a:lnTo>
                    <a:pt x="67" y="281"/>
                  </a:lnTo>
                  <a:lnTo>
                    <a:pt x="55" y="297"/>
                  </a:lnTo>
                  <a:lnTo>
                    <a:pt x="13" y="267"/>
                  </a:lnTo>
                  <a:lnTo>
                    <a:pt x="25" y="250"/>
                  </a:lnTo>
                  <a:close/>
                  <a:moveTo>
                    <a:pt x="67" y="281"/>
                  </a:moveTo>
                  <a:lnTo>
                    <a:pt x="68" y="283"/>
                  </a:lnTo>
                  <a:lnTo>
                    <a:pt x="70" y="284"/>
                  </a:lnTo>
                  <a:lnTo>
                    <a:pt x="61" y="289"/>
                  </a:lnTo>
                  <a:lnTo>
                    <a:pt x="67" y="281"/>
                  </a:lnTo>
                  <a:close/>
                  <a:moveTo>
                    <a:pt x="70" y="284"/>
                  </a:moveTo>
                  <a:lnTo>
                    <a:pt x="93" y="318"/>
                  </a:lnTo>
                  <a:lnTo>
                    <a:pt x="76" y="330"/>
                  </a:lnTo>
                  <a:lnTo>
                    <a:pt x="53" y="296"/>
                  </a:lnTo>
                  <a:lnTo>
                    <a:pt x="70" y="284"/>
                  </a:lnTo>
                  <a:close/>
                  <a:moveTo>
                    <a:pt x="93" y="318"/>
                  </a:moveTo>
                  <a:lnTo>
                    <a:pt x="95" y="319"/>
                  </a:lnTo>
                  <a:lnTo>
                    <a:pt x="95" y="321"/>
                  </a:lnTo>
                  <a:lnTo>
                    <a:pt x="86" y="323"/>
                  </a:lnTo>
                  <a:lnTo>
                    <a:pt x="93" y="318"/>
                  </a:lnTo>
                  <a:close/>
                  <a:moveTo>
                    <a:pt x="95" y="321"/>
                  </a:moveTo>
                  <a:lnTo>
                    <a:pt x="105" y="352"/>
                  </a:lnTo>
                  <a:lnTo>
                    <a:pt x="86" y="359"/>
                  </a:lnTo>
                  <a:lnTo>
                    <a:pt x="75" y="327"/>
                  </a:lnTo>
                  <a:lnTo>
                    <a:pt x="95" y="321"/>
                  </a:lnTo>
                  <a:close/>
                  <a:moveTo>
                    <a:pt x="105" y="352"/>
                  </a:moveTo>
                  <a:lnTo>
                    <a:pt x="105" y="352"/>
                  </a:lnTo>
                  <a:lnTo>
                    <a:pt x="96" y="355"/>
                  </a:lnTo>
                  <a:lnTo>
                    <a:pt x="105" y="352"/>
                  </a:lnTo>
                  <a:close/>
                  <a:moveTo>
                    <a:pt x="105" y="352"/>
                  </a:moveTo>
                  <a:lnTo>
                    <a:pt x="113" y="380"/>
                  </a:lnTo>
                  <a:lnTo>
                    <a:pt x="92" y="385"/>
                  </a:lnTo>
                  <a:lnTo>
                    <a:pt x="86" y="357"/>
                  </a:lnTo>
                  <a:lnTo>
                    <a:pt x="105" y="352"/>
                  </a:lnTo>
                  <a:close/>
                  <a:moveTo>
                    <a:pt x="113" y="380"/>
                  </a:moveTo>
                  <a:lnTo>
                    <a:pt x="113" y="381"/>
                  </a:lnTo>
                  <a:lnTo>
                    <a:pt x="113" y="382"/>
                  </a:lnTo>
                  <a:lnTo>
                    <a:pt x="103" y="382"/>
                  </a:lnTo>
                  <a:lnTo>
                    <a:pt x="113" y="380"/>
                  </a:lnTo>
                  <a:close/>
                  <a:moveTo>
                    <a:pt x="113" y="382"/>
                  </a:moveTo>
                  <a:lnTo>
                    <a:pt x="113" y="414"/>
                  </a:lnTo>
                  <a:lnTo>
                    <a:pt x="92" y="414"/>
                  </a:lnTo>
                  <a:lnTo>
                    <a:pt x="92" y="382"/>
                  </a:lnTo>
                  <a:lnTo>
                    <a:pt x="113" y="382"/>
                  </a:lnTo>
                  <a:close/>
                  <a:moveTo>
                    <a:pt x="113" y="414"/>
                  </a:moveTo>
                  <a:lnTo>
                    <a:pt x="113" y="445"/>
                  </a:lnTo>
                  <a:lnTo>
                    <a:pt x="92" y="445"/>
                  </a:lnTo>
                  <a:lnTo>
                    <a:pt x="92" y="414"/>
                  </a:lnTo>
                  <a:lnTo>
                    <a:pt x="113" y="414"/>
                  </a:lnTo>
                  <a:close/>
                  <a:moveTo>
                    <a:pt x="92" y="447"/>
                  </a:moveTo>
                  <a:lnTo>
                    <a:pt x="92" y="445"/>
                  </a:lnTo>
                  <a:lnTo>
                    <a:pt x="103" y="445"/>
                  </a:lnTo>
                  <a:lnTo>
                    <a:pt x="92" y="447"/>
                  </a:lnTo>
                  <a:close/>
                  <a:moveTo>
                    <a:pt x="113" y="444"/>
                  </a:moveTo>
                  <a:lnTo>
                    <a:pt x="117" y="476"/>
                  </a:lnTo>
                  <a:lnTo>
                    <a:pt x="96" y="477"/>
                  </a:lnTo>
                  <a:lnTo>
                    <a:pt x="92" y="447"/>
                  </a:lnTo>
                  <a:lnTo>
                    <a:pt x="113" y="444"/>
                  </a:lnTo>
                  <a:close/>
                  <a:moveTo>
                    <a:pt x="96" y="481"/>
                  </a:moveTo>
                  <a:lnTo>
                    <a:pt x="96" y="480"/>
                  </a:lnTo>
                  <a:lnTo>
                    <a:pt x="96" y="477"/>
                  </a:lnTo>
                  <a:lnTo>
                    <a:pt x="107" y="477"/>
                  </a:lnTo>
                  <a:lnTo>
                    <a:pt x="96" y="481"/>
                  </a:lnTo>
                  <a:close/>
                  <a:moveTo>
                    <a:pt x="116" y="472"/>
                  </a:moveTo>
                  <a:lnTo>
                    <a:pt x="129" y="503"/>
                  </a:lnTo>
                  <a:lnTo>
                    <a:pt x="110" y="512"/>
                  </a:lnTo>
                  <a:lnTo>
                    <a:pt x="96" y="481"/>
                  </a:lnTo>
                  <a:lnTo>
                    <a:pt x="116" y="472"/>
                  </a:lnTo>
                  <a:close/>
                  <a:moveTo>
                    <a:pt x="110" y="512"/>
                  </a:moveTo>
                  <a:lnTo>
                    <a:pt x="110" y="512"/>
                  </a:lnTo>
                  <a:lnTo>
                    <a:pt x="120" y="507"/>
                  </a:lnTo>
                  <a:lnTo>
                    <a:pt x="110" y="512"/>
                  </a:lnTo>
                  <a:close/>
                  <a:moveTo>
                    <a:pt x="129" y="503"/>
                  </a:moveTo>
                  <a:lnTo>
                    <a:pt x="150" y="541"/>
                  </a:lnTo>
                  <a:lnTo>
                    <a:pt x="131" y="550"/>
                  </a:lnTo>
                  <a:lnTo>
                    <a:pt x="110" y="512"/>
                  </a:lnTo>
                  <a:lnTo>
                    <a:pt x="129" y="503"/>
                  </a:lnTo>
                  <a:close/>
                  <a:moveTo>
                    <a:pt x="133" y="553"/>
                  </a:moveTo>
                  <a:lnTo>
                    <a:pt x="133" y="552"/>
                  </a:lnTo>
                  <a:lnTo>
                    <a:pt x="131" y="550"/>
                  </a:lnTo>
                  <a:lnTo>
                    <a:pt x="141" y="545"/>
                  </a:lnTo>
                  <a:lnTo>
                    <a:pt x="133" y="553"/>
                  </a:lnTo>
                  <a:close/>
                  <a:moveTo>
                    <a:pt x="149" y="539"/>
                  </a:moveTo>
                  <a:lnTo>
                    <a:pt x="187" y="577"/>
                  </a:lnTo>
                  <a:lnTo>
                    <a:pt x="171" y="591"/>
                  </a:lnTo>
                  <a:lnTo>
                    <a:pt x="133" y="553"/>
                  </a:lnTo>
                  <a:lnTo>
                    <a:pt x="149" y="539"/>
                  </a:lnTo>
                  <a:close/>
                  <a:moveTo>
                    <a:pt x="172" y="591"/>
                  </a:moveTo>
                  <a:lnTo>
                    <a:pt x="171" y="591"/>
                  </a:lnTo>
                  <a:lnTo>
                    <a:pt x="179" y="583"/>
                  </a:lnTo>
                  <a:lnTo>
                    <a:pt x="172" y="591"/>
                  </a:lnTo>
                  <a:close/>
                  <a:moveTo>
                    <a:pt x="185" y="577"/>
                  </a:moveTo>
                  <a:lnTo>
                    <a:pt x="342" y="719"/>
                  </a:lnTo>
                  <a:lnTo>
                    <a:pt x="329" y="733"/>
                  </a:lnTo>
                  <a:lnTo>
                    <a:pt x="172" y="591"/>
                  </a:lnTo>
                  <a:lnTo>
                    <a:pt x="185" y="577"/>
                  </a:lnTo>
                  <a:close/>
                  <a:moveTo>
                    <a:pt x="342" y="719"/>
                  </a:moveTo>
                  <a:lnTo>
                    <a:pt x="342" y="719"/>
                  </a:lnTo>
                  <a:lnTo>
                    <a:pt x="335" y="726"/>
                  </a:lnTo>
                  <a:lnTo>
                    <a:pt x="342" y="719"/>
                  </a:lnTo>
                  <a:close/>
                  <a:moveTo>
                    <a:pt x="342" y="719"/>
                  </a:moveTo>
                  <a:lnTo>
                    <a:pt x="491" y="867"/>
                  </a:lnTo>
                  <a:lnTo>
                    <a:pt x="477" y="883"/>
                  </a:lnTo>
                  <a:lnTo>
                    <a:pt x="327" y="733"/>
                  </a:lnTo>
                  <a:lnTo>
                    <a:pt x="342" y="719"/>
                  </a:lnTo>
                  <a:close/>
                  <a:moveTo>
                    <a:pt x="491" y="867"/>
                  </a:moveTo>
                  <a:lnTo>
                    <a:pt x="490" y="866"/>
                  </a:lnTo>
                  <a:lnTo>
                    <a:pt x="491" y="868"/>
                  </a:lnTo>
                  <a:lnTo>
                    <a:pt x="483" y="875"/>
                  </a:lnTo>
                  <a:lnTo>
                    <a:pt x="491" y="867"/>
                  </a:lnTo>
                  <a:close/>
                  <a:moveTo>
                    <a:pt x="491" y="868"/>
                  </a:moveTo>
                  <a:lnTo>
                    <a:pt x="637" y="1017"/>
                  </a:lnTo>
                  <a:lnTo>
                    <a:pt x="621" y="1031"/>
                  </a:lnTo>
                  <a:lnTo>
                    <a:pt x="477" y="883"/>
                  </a:lnTo>
                  <a:lnTo>
                    <a:pt x="491" y="868"/>
                  </a:lnTo>
                  <a:close/>
                  <a:moveTo>
                    <a:pt x="637" y="1017"/>
                  </a:moveTo>
                  <a:lnTo>
                    <a:pt x="637" y="1017"/>
                  </a:lnTo>
                  <a:lnTo>
                    <a:pt x="629" y="1025"/>
                  </a:lnTo>
                  <a:lnTo>
                    <a:pt x="637" y="1017"/>
                  </a:lnTo>
                  <a:close/>
                  <a:moveTo>
                    <a:pt x="637" y="1017"/>
                  </a:moveTo>
                  <a:lnTo>
                    <a:pt x="776" y="1173"/>
                  </a:lnTo>
                  <a:lnTo>
                    <a:pt x="761" y="1187"/>
                  </a:lnTo>
                  <a:lnTo>
                    <a:pt x="621" y="1031"/>
                  </a:lnTo>
                  <a:lnTo>
                    <a:pt x="637" y="1017"/>
                  </a:lnTo>
                  <a:close/>
                  <a:moveTo>
                    <a:pt x="761" y="1187"/>
                  </a:moveTo>
                  <a:lnTo>
                    <a:pt x="761" y="1186"/>
                  </a:lnTo>
                  <a:lnTo>
                    <a:pt x="761" y="1187"/>
                  </a:lnTo>
                  <a:lnTo>
                    <a:pt x="769" y="1180"/>
                  </a:lnTo>
                  <a:lnTo>
                    <a:pt x="761" y="1187"/>
                  </a:lnTo>
                  <a:close/>
                  <a:moveTo>
                    <a:pt x="776" y="1173"/>
                  </a:moveTo>
                  <a:lnTo>
                    <a:pt x="914" y="1325"/>
                  </a:lnTo>
                  <a:lnTo>
                    <a:pt x="899" y="1340"/>
                  </a:lnTo>
                  <a:lnTo>
                    <a:pt x="761" y="1187"/>
                  </a:lnTo>
                  <a:lnTo>
                    <a:pt x="776" y="1173"/>
                  </a:lnTo>
                  <a:close/>
                  <a:moveTo>
                    <a:pt x="914" y="1325"/>
                  </a:moveTo>
                  <a:lnTo>
                    <a:pt x="914" y="1325"/>
                  </a:lnTo>
                  <a:lnTo>
                    <a:pt x="906" y="1332"/>
                  </a:lnTo>
                  <a:lnTo>
                    <a:pt x="914" y="1325"/>
                  </a:lnTo>
                  <a:close/>
                  <a:moveTo>
                    <a:pt x="914" y="1325"/>
                  </a:moveTo>
                  <a:lnTo>
                    <a:pt x="1054" y="1482"/>
                  </a:lnTo>
                  <a:lnTo>
                    <a:pt x="1038" y="1495"/>
                  </a:lnTo>
                  <a:lnTo>
                    <a:pt x="899" y="1340"/>
                  </a:lnTo>
                  <a:lnTo>
                    <a:pt x="914" y="1325"/>
                  </a:lnTo>
                  <a:close/>
                  <a:moveTo>
                    <a:pt x="1038" y="1495"/>
                  </a:moveTo>
                  <a:lnTo>
                    <a:pt x="1038" y="1495"/>
                  </a:lnTo>
                  <a:lnTo>
                    <a:pt x="1046" y="1488"/>
                  </a:lnTo>
                  <a:lnTo>
                    <a:pt x="1038" y="1495"/>
                  </a:lnTo>
                  <a:close/>
                  <a:moveTo>
                    <a:pt x="1054" y="1482"/>
                  </a:moveTo>
                  <a:lnTo>
                    <a:pt x="1191" y="1634"/>
                  </a:lnTo>
                  <a:lnTo>
                    <a:pt x="1176" y="1648"/>
                  </a:lnTo>
                  <a:lnTo>
                    <a:pt x="1038" y="1495"/>
                  </a:lnTo>
                  <a:lnTo>
                    <a:pt x="1054" y="1482"/>
                  </a:lnTo>
                  <a:close/>
                  <a:moveTo>
                    <a:pt x="1177" y="1648"/>
                  </a:moveTo>
                  <a:lnTo>
                    <a:pt x="1176" y="1647"/>
                  </a:lnTo>
                  <a:lnTo>
                    <a:pt x="1176" y="1648"/>
                  </a:lnTo>
                  <a:lnTo>
                    <a:pt x="1184" y="1641"/>
                  </a:lnTo>
                  <a:lnTo>
                    <a:pt x="1177" y="1648"/>
                  </a:lnTo>
                  <a:close/>
                  <a:moveTo>
                    <a:pt x="1191" y="1634"/>
                  </a:moveTo>
                  <a:lnTo>
                    <a:pt x="1333" y="1786"/>
                  </a:lnTo>
                  <a:lnTo>
                    <a:pt x="1319" y="1801"/>
                  </a:lnTo>
                  <a:lnTo>
                    <a:pt x="1177" y="1648"/>
                  </a:lnTo>
                  <a:lnTo>
                    <a:pt x="1191" y="1634"/>
                  </a:lnTo>
                  <a:close/>
                  <a:moveTo>
                    <a:pt x="1319" y="1801"/>
                  </a:moveTo>
                  <a:lnTo>
                    <a:pt x="1319" y="1801"/>
                  </a:lnTo>
                  <a:lnTo>
                    <a:pt x="1327" y="1793"/>
                  </a:lnTo>
                  <a:lnTo>
                    <a:pt x="1319" y="1801"/>
                  </a:lnTo>
                  <a:close/>
                  <a:moveTo>
                    <a:pt x="1333" y="1786"/>
                  </a:moveTo>
                  <a:lnTo>
                    <a:pt x="1483" y="1931"/>
                  </a:lnTo>
                  <a:lnTo>
                    <a:pt x="1467" y="1947"/>
                  </a:lnTo>
                  <a:lnTo>
                    <a:pt x="1319" y="1801"/>
                  </a:lnTo>
                  <a:lnTo>
                    <a:pt x="1333" y="1786"/>
                  </a:lnTo>
                  <a:close/>
                  <a:moveTo>
                    <a:pt x="1469" y="1947"/>
                  </a:moveTo>
                  <a:lnTo>
                    <a:pt x="1469" y="1947"/>
                  </a:lnTo>
                  <a:lnTo>
                    <a:pt x="1467" y="1947"/>
                  </a:lnTo>
                  <a:lnTo>
                    <a:pt x="1475" y="1939"/>
                  </a:lnTo>
                  <a:lnTo>
                    <a:pt x="1469" y="1947"/>
                  </a:lnTo>
                  <a:close/>
                  <a:moveTo>
                    <a:pt x="1482" y="1931"/>
                  </a:moveTo>
                  <a:lnTo>
                    <a:pt x="1631" y="2074"/>
                  </a:lnTo>
                  <a:lnTo>
                    <a:pt x="1617" y="2088"/>
                  </a:lnTo>
                  <a:lnTo>
                    <a:pt x="1469" y="1947"/>
                  </a:lnTo>
                  <a:lnTo>
                    <a:pt x="1482" y="1931"/>
                  </a:lnTo>
                  <a:close/>
                </a:path>
              </a:pathLst>
            </a:custGeom>
            <a:solidFill>
              <a:srgbClr val="1315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R"/>
            </a:p>
          </p:txBody>
        </p:sp>
        <p:sp>
          <p:nvSpPr>
            <p:cNvPr id="191581" name="Freeform 100"/>
            <p:cNvSpPr>
              <a:spLocks noEditPoints="1"/>
            </p:cNvSpPr>
            <p:nvPr/>
          </p:nvSpPr>
          <p:spPr bwMode="auto">
            <a:xfrm>
              <a:off x="2108" y="2618"/>
              <a:ext cx="302" cy="389"/>
            </a:xfrm>
            <a:custGeom>
              <a:avLst/>
              <a:gdLst>
                <a:gd name="T0" fmla="*/ 267 w 1210"/>
                <a:gd name="T1" fmla="*/ 294 h 1555"/>
                <a:gd name="T2" fmla="*/ 237 w 1210"/>
                <a:gd name="T3" fmla="*/ 263 h 1555"/>
                <a:gd name="T4" fmla="*/ 237 w 1210"/>
                <a:gd name="T5" fmla="*/ 263 h 1555"/>
                <a:gd name="T6" fmla="*/ 241 w 1210"/>
                <a:gd name="T7" fmla="*/ 259 h 1555"/>
                <a:gd name="T8" fmla="*/ 208 w 1210"/>
                <a:gd name="T9" fmla="*/ 233 h 1555"/>
                <a:gd name="T10" fmla="*/ 179 w 1210"/>
                <a:gd name="T11" fmla="*/ 202 h 1555"/>
                <a:gd name="T12" fmla="*/ 151 w 1210"/>
                <a:gd name="T13" fmla="*/ 171 h 1555"/>
                <a:gd name="T14" fmla="*/ 127 w 1210"/>
                <a:gd name="T15" fmla="*/ 135 h 1555"/>
                <a:gd name="T16" fmla="*/ 125 w 1210"/>
                <a:gd name="T17" fmla="*/ 137 h 1555"/>
                <a:gd name="T18" fmla="*/ 123 w 1210"/>
                <a:gd name="T19" fmla="*/ 138 h 1555"/>
                <a:gd name="T20" fmla="*/ 70 w 1210"/>
                <a:gd name="T21" fmla="*/ 72 h 1555"/>
                <a:gd name="T22" fmla="*/ 36 w 1210"/>
                <a:gd name="T23" fmla="*/ 45 h 1555"/>
                <a:gd name="T24" fmla="*/ 40 w 1210"/>
                <a:gd name="T25" fmla="*/ 41 h 1555"/>
                <a:gd name="T26" fmla="*/ 40 w 1210"/>
                <a:gd name="T27" fmla="*/ 41 h 1555"/>
                <a:gd name="T28" fmla="*/ 5 w 1210"/>
                <a:gd name="T29" fmla="*/ 13 h 1555"/>
                <a:gd name="T30" fmla="*/ 15 w 1210"/>
                <a:gd name="T31" fmla="*/ 23 h 1555"/>
                <a:gd name="T32" fmla="*/ 21 w 1210"/>
                <a:gd name="T33" fmla="*/ 36 h 1555"/>
                <a:gd name="T34" fmla="*/ 21 w 1210"/>
                <a:gd name="T35" fmla="*/ 36 h 1555"/>
                <a:gd name="T36" fmla="*/ 16 w 1210"/>
                <a:gd name="T37" fmla="*/ 37 h 1555"/>
                <a:gd name="T38" fmla="*/ 24 w 1210"/>
                <a:gd name="T39" fmla="*/ 49 h 1555"/>
                <a:gd name="T40" fmla="*/ 27 w 1210"/>
                <a:gd name="T41" fmla="*/ 62 h 1555"/>
                <a:gd name="T42" fmla="*/ 30 w 1210"/>
                <a:gd name="T43" fmla="*/ 77 h 1555"/>
                <a:gd name="T44" fmla="*/ 27 w 1210"/>
                <a:gd name="T45" fmla="*/ 91 h 1555"/>
                <a:gd name="T46" fmla="*/ 29 w 1210"/>
                <a:gd name="T47" fmla="*/ 91 h 1555"/>
                <a:gd name="T48" fmla="*/ 32 w 1210"/>
                <a:gd name="T49" fmla="*/ 90 h 1555"/>
                <a:gd name="T50" fmla="*/ 35 w 1210"/>
                <a:gd name="T51" fmla="*/ 104 h 1555"/>
                <a:gd name="T52" fmla="*/ 38 w 1210"/>
                <a:gd name="T53" fmla="*/ 132 h 1555"/>
                <a:gd name="T54" fmla="*/ 38 w 1210"/>
                <a:gd name="T55" fmla="*/ 132 h 1555"/>
                <a:gd name="T56" fmla="*/ 33 w 1210"/>
                <a:gd name="T57" fmla="*/ 132 h 1555"/>
                <a:gd name="T58" fmla="*/ 34 w 1210"/>
                <a:gd name="T59" fmla="*/ 146 h 1555"/>
                <a:gd name="T60" fmla="*/ 36 w 1210"/>
                <a:gd name="T61" fmla="*/ 156 h 1555"/>
                <a:gd name="T62" fmla="*/ 42 w 1210"/>
                <a:gd name="T63" fmla="*/ 164 h 1555"/>
                <a:gd name="T64" fmla="*/ 37 w 1210"/>
                <a:gd name="T65" fmla="*/ 165 h 1555"/>
                <a:gd name="T66" fmla="*/ 37 w 1210"/>
                <a:gd name="T67" fmla="*/ 165 h 1555"/>
                <a:gd name="T68" fmla="*/ 40 w 1210"/>
                <a:gd name="T69" fmla="*/ 174 h 1555"/>
                <a:gd name="T70" fmla="*/ 48 w 1210"/>
                <a:gd name="T71" fmla="*/ 181 h 1555"/>
                <a:gd name="T72" fmla="*/ 47 w 1210"/>
                <a:gd name="T73" fmla="*/ 191 h 1555"/>
                <a:gd name="T74" fmla="*/ 51 w 1210"/>
                <a:gd name="T75" fmla="*/ 199 h 1555"/>
                <a:gd name="T76" fmla="*/ 54 w 1210"/>
                <a:gd name="T77" fmla="*/ 198 h 1555"/>
                <a:gd name="T78" fmla="*/ 56 w 1210"/>
                <a:gd name="T79" fmla="*/ 197 h 1555"/>
                <a:gd name="T80" fmla="*/ 59 w 1210"/>
                <a:gd name="T81" fmla="*/ 206 h 1555"/>
                <a:gd name="T82" fmla="*/ 59 w 1210"/>
                <a:gd name="T83" fmla="*/ 216 h 1555"/>
                <a:gd name="T84" fmla="*/ 65 w 1210"/>
                <a:gd name="T85" fmla="*/ 224 h 1555"/>
                <a:gd name="T86" fmla="*/ 67 w 1210"/>
                <a:gd name="T87" fmla="*/ 222 h 1555"/>
                <a:gd name="T88" fmla="*/ 69 w 1210"/>
                <a:gd name="T89" fmla="*/ 221 h 1555"/>
                <a:gd name="T90" fmla="*/ 72 w 1210"/>
                <a:gd name="T91" fmla="*/ 228 h 1555"/>
                <a:gd name="T92" fmla="*/ 116 w 1210"/>
                <a:gd name="T93" fmla="*/ 257 h 1555"/>
                <a:gd name="T94" fmla="*/ 150 w 1210"/>
                <a:gd name="T95" fmla="*/ 286 h 1555"/>
                <a:gd name="T96" fmla="*/ 151 w 1210"/>
                <a:gd name="T97" fmla="*/ 284 h 1555"/>
                <a:gd name="T98" fmla="*/ 153 w 1210"/>
                <a:gd name="T99" fmla="*/ 282 h 1555"/>
                <a:gd name="T100" fmla="*/ 184 w 1210"/>
                <a:gd name="T101" fmla="*/ 304 h 1555"/>
                <a:gd name="T102" fmla="*/ 210 w 1210"/>
                <a:gd name="T103" fmla="*/ 323 h 1555"/>
                <a:gd name="T104" fmla="*/ 228 w 1210"/>
                <a:gd name="T105" fmla="*/ 343 h 1555"/>
                <a:gd name="T106" fmla="*/ 229 w 1210"/>
                <a:gd name="T107" fmla="*/ 341 h 1555"/>
                <a:gd name="T108" fmla="*/ 231 w 1210"/>
                <a:gd name="T109" fmla="*/ 339 h 1555"/>
                <a:gd name="T110" fmla="*/ 248 w 1210"/>
                <a:gd name="T111" fmla="*/ 353 h 1555"/>
                <a:gd name="T112" fmla="*/ 256 w 1210"/>
                <a:gd name="T113" fmla="*/ 368 h 1555"/>
                <a:gd name="T114" fmla="*/ 266 w 1210"/>
                <a:gd name="T115" fmla="*/ 377 h 1555"/>
                <a:gd name="T116" fmla="*/ 268 w 1210"/>
                <a:gd name="T117" fmla="*/ 375 h 1555"/>
                <a:gd name="T118" fmla="*/ 270 w 1210"/>
                <a:gd name="T119" fmla="*/ 373 h 1555"/>
                <a:gd name="T120" fmla="*/ 275 w 1210"/>
                <a:gd name="T121" fmla="*/ 380 h 155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210"/>
                <a:gd name="T184" fmla="*/ 0 h 1555"/>
                <a:gd name="T185" fmla="*/ 1210 w 1210"/>
                <a:gd name="T186" fmla="*/ 1555 h 1555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210" h="1555">
                  <a:moveTo>
                    <a:pt x="1195" y="1292"/>
                  </a:moveTo>
                  <a:lnTo>
                    <a:pt x="1071" y="1174"/>
                  </a:lnTo>
                  <a:lnTo>
                    <a:pt x="1085" y="1158"/>
                  </a:lnTo>
                  <a:lnTo>
                    <a:pt x="1210" y="1276"/>
                  </a:lnTo>
                  <a:lnTo>
                    <a:pt x="1195" y="1292"/>
                  </a:lnTo>
                  <a:close/>
                  <a:moveTo>
                    <a:pt x="1071" y="1174"/>
                  </a:moveTo>
                  <a:lnTo>
                    <a:pt x="1071" y="1173"/>
                  </a:lnTo>
                  <a:lnTo>
                    <a:pt x="1071" y="1174"/>
                  </a:lnTo>
                  <a:lnTo>
                    <a:pt x="1079" y="1166"/>
                  </a:lnTo>
                  <a:lnTo>
                    <a:pt x="1071" y="1174"/>
                  </a:lnTo>
                  <a:close/>
                  <a:moveTo>
                    <a:pt x="1071" y="1174"/>
                  </a:moveTo>
                  <a:lnTo>
                    <a:pt x="950" y="1052"/>
                  </a:lnTo>
                  <a:lnTo>
                    <a:pt x="964" y="1037"/>
                  </a:lnTo>
                  <a:lnTo>
                    <a:pt x="1085" y="1159"/>
                  </a:lnTo>
                  <a:lnTo>
                    <a:pt x="1071" y="1174"/>
                  </a:lnTo>
                  <a:close/>
                  <a:moveTo>
                    <a:pt x="950" y="1052"/>
                  </a:moveTo>
                  <a:lnTo>
                    <a:pt x="951" y="1053"/>
                  </a:lnTo>
                  <a:lnTo>
                    <a:pt x="950" y="1052"/>
                  </a:lnTo>
                  <a:lnTo>
                    <a:pt x="958" y="1045"/>
                  </a:lnTo>
                  <a:lnTo>
                    <a:pt x="950" y="1052"/>
                  </a:lnTo>
                  <a:close/>
                  <a:moveTo>
                    <a:pt x="950" y="1052"/>
                  </a:moveTo>
                  <a:lnTo>
                    <a:pt x="832" y="931"/>
                  </a:lnTo>
                  <a:lnTo>
                    <a:pt x="846" y="916"/>
                  </a:lnTo>
                  <a:lnTo>
                    <a:pt x="964" y="1037"/>
                  </a:lnTo>
                  <a:lnTo>
                    <a:pt x="950" y="1052"/>
                  </a:lnTo>
                  <a:close/>
                  <a:moveTo>
                    <a:pt x="832" y="931"/>
                  </a:moveTo>
                  <a:lnTo>
                    <a:pt x="830" y="930"/>
                  </a:lnTo>
                  <a:lnTo>
                    <a:pt x="832" y="931"/>
                  </a:lnTo>
                  <a:lnTo>
                    <a:pt x="839" y="923"/>
                  </a:lnTo>
                  <a:lnTo>
                    <a:pt x="832" y="931"/>
                  </a:lnTo>
                  <a:close/>
                  <a:moveTo>
                    <a:pt x="832" y="931"/>
                  </a:moveTo>
                  <a:lnTo>
                    <a:pt x="717" y="806"/>
                  </a:lnTo>
                  <a:lnTo>
                    <a:pt x="733" y="792"/>
                  </a:lnTo>
                  <a:lnTo>
                    <a:pt x="847" y="916"/>
                  </a:lnTo>
                  <a:lnTo>
                    <a:pt x="832" y="931"/>
                  </a:lnTo>
                  <a:close/>
                  <a:moveTo>
                    <a:pt x="717" y="806"/>
                  </a:moveTo>
                  <a:lnTo>
                    <a:pt x="603" y="681"/>
                  </a:lnTo>
                  <a:lnTo>
                    <a:pt x="617" y="667"/>
                  </a:lnTo>
                  <a:lnTo>
                    <a:pt x="733" y="792"/>
                  </a:lnTo>
                  <a:lnTo>
                    <a:pt x="717" y="806"/>
                  </a:lnTo>
                  <a:close/>
                  <a:moveTo>
                    <a:pt x="603" y="681"/>
                  </a:moveTo>
                  <a:lnTo>
                    <a:pt x="603" y="683"/>
                  </a:lnTo>
                  <a:lnTo>
                    <a:pt x="603" y="681"/>
                  </a:lnTo>
                  <a:lnTo>
                    <a:pt x="611" y="673"/>
                  </a:lnTo>
                  <a:lnTo>
                    <a:pt x="603" y="681"/>
                  </a:lnTo>
                  <a:close/>
                  <a:moveTo>
                    <a:pt x="603" y="681"/>
                  </a:moveTo>
                  <a:lnTo>
                    <a:pt x="491" y="553"/>
                  </a:lnTo>
                  <a:lnTo>
                    <a:pt x="507" y="540"/>
                  </a:lnTo>
                  <a:lnTo>
                    <a:pt x="619" y="667"/>
                  </a:lnTo>
                  <a:lnTo>
                    <a:pt x="603" y="681"/>
                  </a:lnTo>
                  <a:close/>
                  <a:moveTo>
                    <a:pt x="507" y="540"/>
                  </a:moveTo>
                  <a:lnTo>
                    <a:pt x="506" y="538"/>
                  </a:lnTo>
                  <a:lnTo>
                    <a:pt x="507" y="540"/>
                  </a:lnTo>
                  <a:lnTo>
                    <a:pt x="499" y="546"/>
                  </a:lnTo>
                  <a:lnTo>
                    <a:pt x="507" y="540"/>
                  </a:lnTo>
                  <a:close/>
                  <a:moveTo>
                    <a:pt x="491" y="553"/>
                  </a:moveTo>
                  <a:lnTo>
                    <a:pt x="377" y="428"/>
                  </a:lnTo>
                  <a:lnTo>
                    <a:pt x="393" y="415"/>
                  </a:lnTo>
                  <a:lnTo>
                    <a:pt x="507" y="540"/>
                  </a:lnTo>
                  <a:lnTo>
                    <a:pt x="491" y="553"/>
                  </a:lnTo>
                  <a:close/>
                  <a:moveTo>
                    <a:pt x="377" y="428"/>
                  </a:moveTo>
                  <a:lnTo>
                    <a:pt x="263" y="303"/>
                  </a:lnTo>
                  <a:lnTo>
                    <a:pt x="279" y="290"/>
                  </a:lnTo>
                  <a:lnTo>
                    <a:pt x="393" y="415"/>
                  </a:lnTo>
                  <a:lnTo>
                    <a:pt x="377" y="428"/>
                  </a:lnTo>
                  <a:close/>
                  <a:moveTo>
                    <a:pt x="279" y="289"/>
                  </a:moveTo>
                  <a:lnTo>
                    <a:pt x="280" y="291"/>
                  </a:lnTo>
                  <a:lnTo>
                    <a:pt x="279" y="290"/>
                  </a:lnTo>
                  <a:lnTo>
                    <a:pt x="271" y="297"/>
                  </a:lnTo>
                  <a:lnTo>
                    <a:pt x="279" y="289"/>
                  </a:lnTo>
                  <a:close/>
                  <a:moveTo>
                    <a:pt x="263" y="303"/>
                  </a:moveTo>
                  <a:lnTo>
                    <a:pt x="146" y="178"/>
                  </a:lnTo>
                  <a:lnTo>
                    <a:pt x="160" y="164"/>
                  </a:lnTo>
                  <a:lnTo>
                    <a:pt x="279" y="289"/>
                  </a:lnTo>
                  <a:lnTo>
                    <a:pt x="263" y="303"/>
                  </a:lnTo>
                  <a:close/>
                  <a:moveTo>
                    <a:pt x="160" y="164"/>
                  </a:moveTo>
                  <a:lnTo>
                    <a:pt x="160" y="165"/>
                  </a:lnTo>
                  <a:lnTo>
                    <a:pt x="160" y="164"/>
                  </a:lnTo>
                  <a:lnTo>
                    <a:pt x="152" y="172"/>
                  </a:lnTo>
                  <a:lnTo>
                    <a:pt x="160" y="164"/>
                  </a:lnTo>
                  <a:close/>
                  <a:moveTo>
                    <a:pt x="146" y="178"/>
                  </a:moveTo>
                  <a:lnTo>
                    <a:pt x="24" y="54"/>
                  </a:lnTo>
                  <a:lnTo>
                    <a:pt x="40" y="39"/>
                  </a:lnTo>
                  <a:lnTo>
                    <a:pt x="160" y="164"/>
                  </a:lnTo>
                  <a:lnTo>
                    <a:pt x="146" y="178"/>
                  </a:lnTo>
                  <a:close/>
                  <a:moveTo>
                    <a:pt x="22" y="51"/>
                  </a:moveTo>
                  <a:lnTo>
                    <a:pt x="0" y="0"/>
                  </a:lnTo>
                  <a:lnTo>
                    <a:pt x="40" y="39"/>
                  </a:lnTo>
                  <a:lnTo>
                    <a:pt x="32" y="47"/>
                  </a:lnTo>
                  <a:lnTo>
                    <a:pt x="22" y="51"/>
                  </a:lnTo>
                  <a:close/>
                  <a:moveTo>
                    <a:pt x="41" y="43"/>
                  </a:moveTo>
                  <a:lnTo>
                    <a:pt x="62" y="92"/>
                  </a:lnTo>
                  <a:lnTo>
                    <a:pt x="43" y="100"/>
                  </a:lnTo>
                  <a:lnTo>
                    <a:pt x="22" y="51"/>
                  </a:lnTo>
                  <a:lnTo>
                    <a:pt x="41" y="43"/>
                  </a:lnTo>
                  <a:close/>
                  <a:moveTo>
                    <a:pt x="62" y="92"/>
                  </a:moveTo>
                  <a:lnTo>
                    <a:pt x="62" y="92"/>
                  </a:lnTo>
                  <a:lnTo>
                    <a:pt x="53" y="96"/>
                  </a:lnTo>
                  <a:lnTo>
                    <a:pt x="62" y="92"/>
                  </a:lnTo>
                  <a:close/>
                  <a:moveTo>
                    <a:pt x="62" y="92"/>
                  </a:moveTo>
                  <a:lnTo>
                    <a:pt x="83" y="143"/>
                  </a:lnTo>
                  <a:lnTo>
                    <a:pt x="63" y="151"/>
                  </a:lnTo>
                  <a:lnTo>
                    <a:pt x="42" y="100"/>
                  </a:lnTo>
                  <a:lnTo>
                    <a:pt x="62" y="92"/>
                  </a:lnTo>
                  <a:close/>
                  <a:moveTo>
                    <a:pt x="83" y="143"/>
                  </a:moveTo>
                  <a:lnTo>
                    <a:pt x="83" y="144"/>
                  </a:lnTo>
                  <a:lnTo>
                    <a:pt x="74" y="147"/>
                  </a:lnTo>
                  <a:lnTo>
                    <a:pt x="83" y="143"/>
                  </a:lnTo>
                  <a:close/>
                  <a:moveTo>
                    <a:pt x="83" y="144"/>
                  </a:moveTo>
                  <a:lnTo>
                    <a:pt x="97" y="197"/>
                  </a:lnTo>
                  <a:lnTo>
                    <a:pt x="78" y="202"/>
                  </a:lnTo>
                  <a:lnTo>
                    <a:pt x="63" y="149"/>
                  </a:lnTo>
                  <a:lnTo>
                    <a:pt x="83" y="144"/>
                  </a:lnTo>
                  <a:close/>
                  <a:moveTo>
                    <a:pt x="97" y="197"/>
                  </a:moveTo>
                  <a:lnTo>
                    <a:pt x="110" y="249"/>
                  </a:lnTo>
                  <a:lnTo>
                    <a:pt x="91" y="255"/>
                  </a:lnTo>
                  <a:lnTo>
                    <a:pt x="78" y="202"/>
                  </a:lnTo>
                  <a:lnTo>
                    <a:pt x="97" y="197"/>
                  </a:lnTo>
                  <a:close/>
                  <a:moveTo>
                    <a:pt x="110" y="249"/>
                  </a:moveTo>
                  <a:lnTo>
                    <a:pt x="110" y="249"/>
                  </a:lnTo>
                  <a:lnTo>
                    <a:pt x="101" y="252"/>
                  </a:lnTo>
                  <a:lnTo>
                    <a:pt x="110" y="249"/>
                  </a:lnTo>
                  <a:close/>
                  <a:moveTo>
                    <a:pt x="110" y="249"/>
                  </a:moveTo>
                  <a:lnTo>
                    <a:pt x="121" y="304"/>
                  </a:lnTo>
                  <a:lnTo>
                    <a:pt x="101" y="308"/>
                  </a:lnTo>
                  <a:lnTo>
                    <a:pt x="91" y="253"/>
                  </a:lnTo>
                  <a:lnTo>
                    <a:pt x="110" y="249"/>
                  </a:lnTo>
                  <a:close/>
                  <a:moveTo>
                    <a:pt x="121" y="304"/>
                  </a:moveTo>
                  <a:lnTo>
                    <a:pt x="122" y="306"/>
                  </a:lnTo>
                  <a:lnTo>
                    <a:pt x="121" y="306"/>
                  </a:lnTo>
                  <a:lnTo>
                    <a:pt x="112" y="307"/>
                  </a:lnTo>
                  <a:lnTo>
                    <a:pt x="121" y="304"/>
                  </a:lnTo>
                  <a:close/>
                  <a:moveTo>
                    <a:pt x="121" y="306"/>
                  </a:moveTo>
                  <a:lnTo>
                    <a:pt x="129" y="361"/>
                  </a:lnTo>
                  <a:lnTo>
                    <a:pt x="108" y="364"/>
                  </a:lnTo>
                  <a:lnTo>
                    <a:pt x="101" y="308"/>
                  </a:lnTo>
                  <a:lnTo>
                    <a:pt x="121" y="306"/>
                  </a:lnTo>
                  <a:close/>
                  <a:moveTo>
                    <a:pt x="108" y="364"/>
                  </a:moveTo>
                  <a:lnTo>
                    <a:pt x="108" y="364"/>
                  </a:lnTo>
                  <a:lnTo>
                    <a:pt x="118" y="362"/>
                  </a:lnTo>
                  <a:lnTo>
                    <a:pt x="108" y="364"/>
                  </a:lnTo>
                  <a:close/>
                  <a:moveTo>
                    <a:pt x="129" y="361"/>
                  </a:moveTo>
                  <a:lnTo>
                    <a:pt x="139" y="416"/>
                  </a:lnTo>
                  <a:lnTo>
                    <a:pt x="118" y="420"/>
                  </a:lnTo>
                  <a:lnTo>
                    <a:pt x="108" y="364"/>
                  </a:lnTo>
                  <a:lnTo>
                    <a:pt x="129" y="361"/>
                  </a:lnTo>
                  <a:close/>
                  <a:moveTo>
                    <a:pt x="139" y="416"/>
                  </a:moveTo>
                  <a:lnTo>
                    <a:pt x="139" y="416"/>
                  </a:lnTo>
                  <a:lnTo>
                    <a:pt x="129" y="417"/>
                  </a:lnTo>
                  <a:lnTo>
                    <a:pt x="139" y="416"/>
                  </a:lnTo>
                  <a:close/>
                  <a:moveTo>
                    <a:pt x="139" y="416"/>
                  </a:moveTo>
                  <a:lnTo>
                    <a:pt x="146" y="471"/>
                  </a:lnTo>
                  <a:lnTo>
                    <a:pt x="125" y="474"/>
                  </a:lnTo>
                  <a:lnTo>
                    <a:pt x="118" y="419"/>
                  </a:lnTo>
                  <a:lnTo>
                    <a:pt x="139" y="416"/>
                  </a:lnTo>
                  <a:close/>
                  <a:moveTo>
                    <a:pt x="146" y="471"/>
                  </a:moveTo>
                  <a:lnTo>
                    <a:pt x="152" y="528"/>
                  </a:lnTo>
                  <a:lnTo>
                    <a:pt x="133" y="530"/>
                  </a:lnTo>
                  <a:lnTo>
                    <a:pt x="125" y="474"/>
                  </a:lnTo>
                  <a:lnTo>
                    <a:pt x="146" y="471"/>
                  </a:lnTo>
                  <a:close/>
                  <a:moveTo>
                    <a:pt x="152" y="528"/>
                  </a:moveTo>
                  <a:lnTo>
                    <a:pt x="152" y="528"/>
                  </a:lnTo>
                  <a:lnTo>
                    <a:pt x="142" y="529"/>
                  </a:lnTo>
                  <a:lnTo>
                    <a:pt x="152" y="528"/>
                  </a:lnTo>
                  <a:close/>
                  <a:moveTo>
                    <a:pt x="152" y="528"/>
                  </a:moveTo>
                  <a:lnTo>
                    <a:pt x="156" y="583"/>
                  </a:lnTo>
                  <a:lnTo>
                    <a:pt x="135" y="584"/>
                  </a:lnTo>
                  <a:lnTo>
                    <a:pt x="131" y="529"/>
                  </a:lnTo>
                  <a:lnTo>
                    <a:pt x="152" y="528"/>
                  </a:lnTo>
                  <a:close/>
                  <a:moveTo>
                    <a:pt x="135" y="585"/>
                  </a:moveTo>
                  <a:lnTo>
                    <a:pt x="135" y="584"/>
                  </a:lnTo>
                  <a:lnTo>
                    <a:pt x="146" y="584"/>
                  </a:lnTo>
                  <a:lnTo>
                    <a:pt x="135" y="585"/>
                  </a:lnTo>
                  <a:close/>
                  <a:moveTo>
                    <a:pt x="156" y="583"/>
                  </a:moveTo>
                  <a:lnTo>
                    <a:pt x="163" y="621"/>
                  </a:lnTo>
                  <a:lnTo>
                    <a:pt x="143" y="624"/>
                  </a:lnTo>
                  <a:lnTo>
                    <a:pt x="135" y="585"/>
                  </a:lnTo>
                  <a:lnTo>
                    <a:pt x="156" y="583"/>
                  </a:lnTo>
                  <a:close/>
                  <a:moveTo>
                    <a:pt x="143" y="624"/>
                  </a:moveTo>
                  <a:lnTo>
                    <a:pt x="143" y="626"/>
                  </a:lnTo>
                  <a:lnTo>
                    <a:pt x="143" y="624"/>
                  </a:lnTo>
                  <a:lnTo>
                    <a:pt x="152" y="622"/>
                  </a:lnTo>
                  <a:lnTo>
                    <a:pt x="143" y="624"/>
                  </a:lnTo>
                  <a:close/>
                  <a:moveTo>
                    <a:pt x="163" y="620"/>
                  </a:moveTo>
                  <a:lnTo>
                    <a:pt x="170" y="655"/>
                  </a:lnTo>
                  <a:lnTo>
                    <a:pt x="150" y="659"/>
                  </a:lnTo>
                  <a:lnTo>
                    <a:pt x="143" y="624"/>
                  </a:lnTo>
                  <a:lnTo>
                    <a:pt x="163" y="620"/>
                  </a:lnTo>
                  <a:close/>
                  <a:moveTo>
                    <a:pt x="150" y="660"/>
                  </a:moveTo>
                  <a:lnTo>
                    <a:pt x="150" y="659"/>
                  </a:lnTo>
                  <a:lnTo>
                    <a:pt x="160" y="656"/>
                  </a:lnTo>
                  <a:lnTo>
                    <a:pt x="150" y="660"/>
                  </a:lnTo>
                  <a:close/>
                  <a:moveTo>
                    <a:pt x="170" y="654"/>
                  </a:moveTo>
                  <a:lnTo>
                    <a:pt x="180" y="688"/>
                  </a:lnTo>
                  <a:lnTo>
                    <a:pt x="160" y="695"/>
                  </a:lnTo>
                  <a:lnTo>
                    <a:pt x="150" y="660"/>
                  </a:lnTo>
                  <a:lnTo>
                    <a:pt x="170" y="654"/>
                  </a:lnTo>
                  <a:close/>
                  <a:moveTo>
                    <a:pt x="160" y="696"/>
                  </a:moveTo>
                  <a:lnTo>
                    <a:pt x="160" y="695"/>
                  </a:lnTo>
                  <a:lnTo>
                    <a:pt x="170" y="692"/>
                  </a:lnTo>
                  <a:lnTo>
                    <a:pt x="160" y="696"/>
                  </a:lnTo>
                  <a:close/>
                  <a:moveTo>
                    <a:pt x="180" y="688"/>
                  </a:moveTo>
                  <a:lnTo>
                    <a:pt x="193" y="722"/>
                  </a:lnTo>
                  <a:lnTo>
                    <a:pt x="175" y="730"/>
                  </a:lnTo>
                  <a:lnTo>
                    <a:pt x="160" y="696"/>
                  </a:lnTo>
                  <a:lnTo>
                    <a:pt x="180" y="688"/>
                  </a:lnTo>
                  <a:close/>
                  <a:moveTo>
                    <a:pt x="193" y="722"/>
                  </a:moveTo>
                  <a:lnTo>
                    <a:pt x="208" y="758"/>
                  </a:lnTo>
                  <a:lnTo>
                    <a:pt x="188" y="764"/>
                  </a:lnTo>
                  <a:lnTo>
                    <a:pt x="175" y="730"/>
                  </a:lnTo>
                  <a:lnTo>
                    <a:pt x="193" y="722"/>
                  </a:lnTo>
                  <a:close/>
                  <a:moveTo>
                    <a:pt x="189" y="765"/>
                  </a:moveTo>
                  <a:lnTo>
                    <a:pt x="188" y="765"/>
                  </a:lnTo>
                  <a:lnTo>
                    <a:pt x="188" y="764"/>
                  </a:lnTo>
                  <a:lnTo>
                    <a:pt x="198" y="760"/>
                  </a:lnTo>
                  <a:lnTo>
                    <a:pt x="189" y="765"/>
                  </a:lnTo>
                  <a:close/>
                  <a:moveTo>
                    <a:pt x="208" y="756"/>
                  </a:moveTo>
                  <a:lnTo>
                    <a:pt x="225" y="786"/>
                  </a:lnTo>
                  <a:lnTo>
                    <a:pt x="206" y="797"/>
                  </a:lnTo>
                  <a:lnTo>
                    <a:pt x="189" y="765"/>
                  </a:lnTo>
                  <a:lnTo>
                    <a:pt x="208" y="756"/>
                  </a:lnTo>
                  <a:close/>
                  <a:moveTo>
                    <a:pt x="225" y="786"/>
                  </a:moveTo>
                  <a:lnTo>
                    <a:pt x="225" y="788"/>
                  </a:lnTo>
                  <a:lnTo>
                    <a:pt x="216" y="792"/>
                  </a:lnTo>
                  <a:lnTo>
                    <a:pt x="225" y="786"/>
                  </a:lnTo>
                  <a:close/>
                  <a:moveTo>
                    <a:pt x="225" y="788"/>
                  </a:moveTo>
                  <a:lnTo>
                    <a:pt x="239" y="823"/>
                  </a:lnTo>
                  <a:lnTo>
                    <a:pt x="219" y="831"/>
                  </a:lnTo>
                  <a:lnTo>
                    <a:pt x="205" y="796"/>
                  </a:lnTo>
                  <a:lnTo>
                    <a:pt x="225" y="788"/>
                  </a:lnTo>
                  <a:close/>
                  <a:moveTo>
                    <a:pt x="219" y="831"/>
                  </a:moveTo>
                  <a:lnTo>
                    <a:pt x="219" y="831"/>
                  </a:lnTo>
                  <a:lnTo>
                    <a:pt x="229" y="827"/>
                  </a:lnTo>
                  <a:lnTo>
                    <a:pt x="219" y="831"/>
                  </a:lnTo>
                  <a:close/>
                  <a:moveTo>
                    <a:pt x="238" y="822"/>
                  </a:moveTo>
                  <a:lnTo>
                    <a:pt x="255" y="853"/>
                  </a:lnTo>
                  <a:lnTo>
                    <a:pt x="238" y="863"/>
                  </a:lnTo>
                  <a:lnTo>
                    <a:pt x="219" y="831"/>
                  </a:lnTo>
                  <a:lnTo>
                    <a:pt x="238" y="822"/>
                  </a:lnTo>
                  <a:close/>
                  <a:moveTo>
                    <a:pt x="238" y="864"/>
                  </a:moveTo>
                  <a:lnTo>
                    <a:pt x="238" y="863"/>
                  </a:lnTo>
                  <a:lnTo>
                    <a:pt x="247" y="857"/>
                  </a:lnTo>
                  <a:lnTo>
                    <a:pt x="238" y="864"/>
                  </a:lnTo>
                  <a:close/>
                  <a:moveTo>
                    <a:pt x="255" y="852"/>
                  </a:moveTo>
                  <a:lnTo>
                    <a:pt x="276" y="884"/>
                  </a:lnTo>
                  <a:lnTo>
                    <a:pt x="259" y="894"/>
                  </a:lnTo>
                  <a:lnTo>
                    <a:pt x="238" y="864"/>
                  </a:lnTo>
                  <a:lnTo>
                    <a:pt x="255" y="852"/>
                  </a:lnTo>
                  <a:close/>
                  <a:moveTo>
                    <a:pt x="276" y="884"/>
                  </a:moveTo>
                  <a:lnTo>
                    <a:pt x="276" y="884"/>
                  </a:lnTo>
                  <a:lnTo>
                    <a:pt x="267" y="889"/>
                  </a:lnTo>
                  <a:lnTo>
                    <a:pt x="276" y="884"/>
                  </a:lnTo>
                  <a:close/>
                  <a:moveTo>
                    <a:pt x="276" y="884"/>
                  </a:moveTo>
                  <a:lnTo>
                    <a:pt x="293" y="915"/>
                  </a:lnTo>
                  <a:lnTo>
                    <a:pt x="276" y="926"/>
                  </a:lnTo>
                  <a:lnTo>
                    <a:pt x="258" y="894"/>
                  </a:lnTo>
                  <a:lnTo>
                    <a:pt x="276" y="884"/>
                  </a:lnTo>
                  <a:close/>
                  <a:moveTo>
                    <a:pt x="279" y="928"/>
                  </a:moveTo>
                  <a:lnTo>
                    <a:pt x="277" y="927"/>
                  </a:lnTo>
                  <a:lnTo>
                    <a:pt x="276" y="926"/>
                  </a:lnTo>
                  <a:lnTo>
                    <a:pt x="285" y="920"/>
                  </a:lnTo>
                  <a:lnTo>
                    <a:pt x="279" y="928"/>
                  </a:lnTo>
                  <a:close/>
                  <a:moveTo>
                    <a:pt x="290" y="911"/>
                  </a:moveTo>
                  <a:lnTo>
                    <a:pt x="464" y="1025"/>
                  </a:lnTo>
                  <a:lnTo>
                    <a:pt x="452" y="1044"/>
                  </a:lnTo>
                  <a:lnTo>
                    <a:pt x="279" y="928"/>
                  </a:lnTo>
                  <a:lnTo>
                    <a:pt x="290" y="911"/>
                  </a:lnTo>
                  <a:close/>
                  <a:moveTo>
                    <a:pt x="464" y="1025"/>
                  </a:moveTo>
                  <a:lnTo>
                    <a:pt x="465" y="1027"/>
                  </a:lnTo>
                  <a:lnTo>
                    <a:pt x="464" y="1025"/>
                  </a:lnTo>
                  <a:lnTo>
                    <a:pt x="459" y="1035"/>
                  </a:lnTo>
                  <a:lnTo>
                    <a:pt x="464" y="1025"/>
                  </a:lnTo>
                  <a:close/>
                  <a:moveTo>
                    <a:pt x="464" y="1025"/>
                  </a:moveTo>
                  <a:lnTo>
                    <a:pt x="612" y="1127"/>
                  </a:lnTo>
                  <a:lnTo>
                    <a:pt x="602" y="1144"/>
                  </a:lnTo>
                  <a:lnTo>
                    <a:pt x="452" y="1043"/>
                  </a:lnTo>
                  <a:lnTo>
                    <a:pt x="464" y="1025"/>
                  </a:lnTo>
                  <a:close/>
                  <a:moveTo>
                    <a:pt x="612" y="1127"/>
                  </a:moveTo>
                  <a:lnTo>
                    <a:pt x="612" y="1127"/>
                  </a:lnTo>
                  <a:lnTo>
                    <a:pt x="614" y="1127"/>
                  </a:lnTo>
                  <a:lnTo>
                    <a:pt x="607" y="1135"/>
                  </a:lnTo>
                  <a:lnTo>
                    <a:pt x="612" y="1127"/>
                  </a:lnTo>
                  <a:close/>
                  <a:moveTo>
                    <a:pt x="614" y="1127"/>
                  </a:moveTo>
                  <a:lnTo>
                    <a:pt x="738" y="1217"/>
                  </a:lnTo>
                  <a:lnTo>
                    <a:pt x="725" y="1233"/>
                  </a:lnTo>
                  <a:lnTo>
                    <a:pt x="600" y="1144"/>
                  </a:lnTo>
                  <a:lnTo>
                    <a:pt x="614" y="1127"/>
                  </a:lnTo>
                  <a:close/>
                  <a:moveTo>
                    <a:pt x="738" y="1217"/>
                  </a:moveTo>
                  <a:lnTo>
                    <a:pt x="740" y="1219"/>
                  </a:lnTo>
                  <a:lnTo>
                    <a:pt x="738" y="1217"/>
                  </a:lnTo>
                  <a:lnTo>
                    <a:pt x="732" y="1225"/>
                  </a:lnTo>
                  <a:lnTo>
                    <a:pt x="738" y="1217"/>
                  </a:lnTo>
                  <a:close/>
                  <a:moveTo>
                    <a:pt x="738" y="1217"/>
                  </a:moveTo>
                  <a:lnTo>
                    <a:pt x="842" y="1293"/>
                  </a:lnTo>
                  <a:lnTo>
                    <a:pt x="829" y="1309"/>
                  </a:lnTo>
                  <a:lnTo>
                    <a:pt x="725" y="1233"/>
                  </a:lnTo>
                  <a:lnTo>
                    <a:pt x="738" y="1217"/>
                  </a:lnTo>
                  <a:close/>
                  <a:moveTo>
                    <a:pt x="842" y="1293"/>
                  </a:moveTo>
                  <a:lnTo>
                    <a:pt x="841" y="1292"/>
                  </a:lnTo>
                  <a:lnTo>
                    <a:pt x="842" y="1293"/>
                  </a:lnTo>
                  <a:lnTo>
                    <a:pt x="836" y="1301"/>
                  </a:lnTo>
                  <a:lnTo>
                    <a:pt x="842" y="1293"/>
                  </a:lnTo>
                  <a:close/>
                  <a:moveTo>
                    <a:pt x="842" y="1293"/>
                  </a:moveTo>
                  <a:lnTo>
                    <a:pt x="925" y="1355"/>
                  </a:lnTo>
                  <a:lnTo>
                    <a:pt x="913" y="1372"/>
                  </a:lnTo>
                  <a:lnTo>
                    <a:pt x="829" y="1309"/>
                  </a:lnTo>
                  <a:lnTo>
                    <a:pt x="842" y="1293"/>
                  </a:lnTo>
                  <a:close/>
                  <a:moveTo>
                    <a:pt x="925" y="1355"/>
                  </a:moveTo>
                  <a:lnTo>
                    <a:pt x="926" y="1356"/>
                  </a:lnTo>
                  <a:lnTo>
                    <a:pt x="918" y="1364"/>
                  </a:lnTo>
                  <a:lnTo>
                    <a:pt x="925" y="1355"/>
                  </a:lnTo>
                  <a:close/>
                  <a:moveTo>
                    <a:pt x="926" y="1356"/>
                  </a:moveTo>
                  <a:lnTo>
                    <a:pt x="992" y="1412"/>
                  </a:lnTo>
                  <a:lnTo>
                    <a:pt x="979" y="1427"/>
                  </a:lnTo>
                  <a:lnTo>
                    <a:pt x="912" y="1372"/>
                  </a:lnTo>
                  <a:lnTo>
                    <a:pt x="926" y="1356"/>
                  </a:lnTo>
                  <a:close/>
                  <a:moveTo>
                    <a:pt x="992" y="1412"/>
                  </a:moveTo>
                  <a:lnTo>
                    <a:pt x="991" y="1412"/>
                  </a:lnTo>
                  <a:lnTo>
                    <a:pt x="992" y="1412"/>
                  </a:lnTo>
                  <a:lnTo>
                    <a:pt x="985" y="1420"/>
                  </a:lnTo>
                  <a:lnTo>
                    <a:pt x="992" y="1412"/>
                  </a:lnTo>
                  <a:close/>
                  <a:moveTo>
                    <a:pt x="992" y="1412"/>
                  </a:moveTo>
                  <a:lnTo>
                    <a:pt x="1040" y="1456"/>
                  </a:lnTo>
                  <a:lnTo>
                    <a:pt x="1026" y="1472"/>
                  </a:lnTo>
                  <a:lnTo>
                    <a:pt x="977" y="1427"/>
                  </a:lnTo>
                  <a:lnTo>
                    <a:pt x="992" y="1412"/>
                  </a:lnTo>
                  <a:close/>
                  <a:moveTo>
                    <a:pt x="1026" y="1472"/>
                  </a:moveTo>
                  <a:lnTo>
                    <a:pt x="1026" y="1472"/>
                  </a:lnTo>
                  <a:lnTo>
                    <a:pt x="1034" y="1464"/>
                  </a:lnTo>
                  <a:lnTo>
                    <a:pt x="1026" y="1472"/>
                  </a:lnTo>
                  <a:close/>
                  <a:moveTo>
                    <a:pt x="1040" y="1456"/>
                  </a:moveTo>
                  <a:lnTo>
                    <a:pt x="1079" y="1492"/>
                  </a:lnTo>
                  <a:lnTo>
                    <a:pt x="1064" y="1506"/>
                  </a:lnTo>
                  <a:lnTo>
                    <a:pt x="1026" y="1472"/>
                  </a:lnTo>
                  <a:lnTo>
                    <a:pt x="1040" y="1456"/>
                  </a:lnTo>
                  <a:close/>
                  <a:moveTo>
                    <a:pt x="1079" y="1492"/>
                  </a:moveTo>
                  <a:lnTo>
                    <a:pt x="1079" y="1492"/>
                  </a:lnTo>
                  <a:lnTo>
                    <a:pt x="1080" y="1492"/>
                  </a:lnTo>
                  <a:lnTo>
                    <a:pt x="1072" y="1500"/>
                  </a:lnTo>
                  <a:lnTo>
                    <a:pt x="1079" y="1492"/>
                  </a:lnTo>
                  <a:close/>
                  <a:moveTo>
                    <a:pt x="1080" y="1492"/>
                  </a:moveTo>
                  <a:lnTo>
                    <a:pt x="1103" y="1519"/>
                  </a:lnTo>
                  <a:lnTo>
                    <a:pt x="1088" y="1534"/>
                  </a:lnTo>
                  <a:lnTo>
                    <a:pt x="1064" y="1506"/>
                  </a:lnTo>
                  <a:lnTo>
                    <a:pt x="1080" y="1492"/>
                  </a:lnTo>
                  <a:close/>
                  <a:moveTo>
                    <a:pt x="1103" y="1519"/>
                  </a:moveTo>
                  <a:lnTo>
                    <a:pt x="1105" y="1522"/>
                  </a:lnTo>
                  <a:lnTo>
                    <a:pt x="1103" y="1521"/>
                  </a:lnTo>
                  <a:lnTo>
                    <a:pt x="1096" y="1527"/>
                  </a:lnTo>
                  <a:lnTo>
                    <a:pt x="1103" y="1519"/>
                  </a:lnTo>
                  <a:close/>
                  <a:moveTo>
                    <a:pt x="1103" y="1521"/>
                  </a:moveTo>
                  <a:lnTo>
                    <a:pt x="1121" y="1540"/>
                  </a:lnTo>
                  <a:lnTo>
                    <a:pt x="1105" y="1555"/>
                  </a:lnTo>
                  <a:lnTo>
                    <a:pt x="1088" y="1534"/>
                  </a:lnTo>
                  <a:lnTo>
                    <a:pt x="1103" y="1521"/>
                  </a:lnTo>
                  <a:close/>
                </a:path>
              </a:pathLst>
            </a:custGeom>
            <a:solidFill>
              <a:srgbClr val="1315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R"/>
            </a:p>
          </p:txBody>
        </p:sp>
        <p:sp>
          <p:nvSpPr>
            <p:cNvPr id="191582" name="Freeform 101"/>
            <p:cNvSpPr>
              <a:spLocks/>
            </p:cNvSpPr>
            <p:nvPr/>
          </p:nvSpPr>
          <p:spPr bwMode="auto">
            <a:xfrm>
              <a:off x="1627" y="2236"/>
              <a:ext cx="293" cy="87"/>
            </a:xfrm>
            <a:custGeom>
              <a:avLst/>
              <a:gdLst>
                <a:gd name="T0" fmla="*/ 96 w 1172"/>
                <a:gd name="T1" fmla="*/ 43 h 350"/>
                <a:gd name="T2" fmla="*/ 89 w 1172"/>
                <a:gd name="T3" fmla="*/ 37 h 350"/>
                <a:gd name="T4" fmla="*/ 82 w 1172"/>
                <a:gd name="T5" fmla="*/ 33 h 350"/>
                <a:gd name="T6" fmla="*/ 79 w 1172"/>
                <a:gd name="T7" fmla="*/ 28 h 350"/>
                <a:gd name="T8" fmla="*/ 80 w 1172"/>
                <a:gd name="T9" fmla="*/ 26 h 350"/>
                <a:gd name="T10" fmla="*/ 89 w 1172"/>
                <a:gd name="T11" fmla="*/ 21 h 350"/>
                <a:gd name="T12" fmla="*/ 105 w 1172"/>
                <a:gd name="T13" fmla="*/ 17 h 350"/>
                <a:gd name="T14" fmla="*/ 123 w 1172"/>
                <a:gd name="T15" fmla="*/ 16 h 350"/>
                <a:gd name="T16" fmla="*/ 140 w 1172"/>
                <a:gd name="T17" fmla="*/ 16 h 350"/>
                <a:gd name="T18" fmla="*/ 154 w 1172"/>
                <a:gd name="T19" fmla="*/ 16 h 350"/>
                <a:gd name="T20" fmla="*/ 182 w 1172"/>
                <a:gd name="T21" fmla="*/ 21 h 350"/>
                <a:gd name="T22" fmla="*/ 222 w 1172"/>
                <a:gd name="T23" fmla="*/ 27 h 350"/>
                <a:gd name="T24" fmla="*/ 255 w 1172"/>
                <a:gd name="T25" fmla="*/ 29 h 350"/>
                <a:gd name="T26" fmla="*/ 278 w 1172"/>
                <a:gd name="T27" fmla="*/ 29 h 350"/>
                <a:gd name="T28" fmla="*/ 291 w 1172"/>
                <a:gd name="T29" fmla="*/ 28 h 350"/>
                <a:gd name="T30" fmla="*/ 275 w 1172"/>
                <a:gd name="T31" fmla="*/ 27 h 350"/>
                <a:gd name="T32" fmla="*/ 238 w 1172"/>
                <a:gd name="T33" fmla="*/ 22 h 350"/>
                <a:gd name="T34" fmla="*/ 199 w 1172"/>
                <a:gd name="T35" fmla="*/ 16 h 350"/>
                <a:gd name="T36" fmla="*/ 160 w 1172"/>
                <a:gd name="T37" fmla="*/ 9 h 350"/>
                <a:gd name="T38" fmla="*/ 123 w 1172"/>
                <a:gd name="T39" fmla="*/ 3 h 350"/>
                <a:gd name="T40" fmla="*/ 94 w 1172"/>
                <a:gd name="T41" fmla="*/ 0 h 350"/>
                <a:gd name="T42" fmla="*/ 73 w 1172"/>
                <a:gd name="T43" fmla="*/ 2 h 350"/>
                <a:gd name="T44" fmla="*/ 51 w 1172"/>
                <a:gd name="T45" fmla="*/ 6 h 350"/>
                <a:gd name="T46" fmla="*/ 31 w 1172"/>
                <a:gd name="T47" fmla="*/ 12 h 350"/>
                <a:gd name="T48" fmla="*/ 10 w 1172"/>
                <a:gd name="T49" fmla="*/ 18 h 350"/>
                <a:gd name="T50" fmla="*/ 1 w 1172"/>
                <a:gd name="T51" fmla="*/ 21 h 350"/>
                <a:gd name="T52" fmla="*/ 3 w 1172"/>
                <a:gd name="T53" fmla="*/ 22 h 350"/>
                <a:gd name="T54" fmla="*/ 5 w 1172"/>
                <a:gd name="T55" fmla="*/ 22 h 350"/>
                <a:gd name="T56" fmla="*/ 8 w 1172"/>
                <a:gd name="T57" fmla="*/ 23 h 350"/>
                <a:gd name="T58" fmla="*/ 10 w 1172"/>
                <a:gd name="T59" fmla="*/ 24 h 350"/>
                <a:gd name="T60" fmla="*/ 28 w 1172"/>
                <a:gd name="T61" fmla="*/ 29 h 350"/>
                <a:gd name="T62" fmla="*/ 60 w 1172"/>
                <a:gd name="T63" fmla="*/ 40 h 350"/>
                <a:gd name="T64" fmla="*/ 91 w 1172"/>
                <a:gd name="T65" fmla="*/ 52 h 350"/>
                <a:gd name="T66" fmla="*/ 121 w 1172"/>
                <a:gd name="T67" fmla="*/ 66 h 350"/>
                <a:gd name="T68" fmla="*/ 152 w 1172"/>
                <a:gd name="T69" fmla="*/ 79 h 350"/>
                <a:gd name="T70" fmla="*/ 166 w 1172"/>
                <a:gd name="T71" fmla="*/ 86 h 350"/>
                <a:gd name="T72" fmla="*/ 157 w 1172"/>
                <a:gd name="T73" fmla="*/ 81 h 350"/>
                <a:gd name="T74" fmla="*/ 143 w 1172"/>
                <a:gd name="T75" fmla="*/ 73 h 350"/>
                <a:gd name="T76" fmla="*/ 127 w 1172"/>
                <a:gd name="T77" fmla="*/ 63 h 350"/>
                <a:gd name="T78" fmla="*/ 109 w 1172"/>
                <a:gd name="T79" fmla="*/ 51 h 350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1172"/>
                <a:gd name="T121" fmla="*/ 0 h 350"/>
                <a:gd name="T122" fmla="*/ 1172 w 1172"/>
                <a:gd name="T123" fmla="*/ 350 h 350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1172" h="350">
                  <a:moveTo>
                    <a:pt x="402" y="183"/>
                  </a:moveTo>
                  <a:lnTo>
                    <a:pt x="385" y="173"/>
                  </a:lnTo>
                  <a:lnTo>
                    <a:pt x="371" y="160"/>
                  </a:lnTo>
                  <a:lnTo>
                    <a:pt x="354" y="149"/>
                  </a:lnTo>
                  <a:lnTo>
                    <a:pt x="339" y="139"/>
                  </a:lnTo>
                  <a:lnTo>
                    <a:pt x="329" y="132"/>
                  </a:lnTo>
                  <a:lnTo>
                    <a:pt x="318" y="124"/>
                  </a:lnTo>
                  <a:lnTo>
                    <a:pt x="315" y="114"/>
                  </a:lnTo>
                  <a:lnTo>
                    <a:pt x="315" y="107"/>
                  </a:lnTo>
                  <a:lnTo>
                    <a:pt x="318" y="103"/>
                  </a:lnTo>
                  <a:lnTo>
                    <a:pt x="326" y="97"/>
                  </a:lnTo>
                  <a:lnTo>
                    <a:pt x="354" y="86"/>
                  </a:lnTo>
                  <a:lnTo>
                    <a:pt x="385" y="76"/>
                  </a:lnTo>
                  <a:lnTo>
                    <a:pt x="419" y="69"/>
                  </a:lnTo>
                  <a:lnTo>
                    <a:pt x="453" y="65"/>
                  </a:lnTo>
                  <a:lnTo>
                    <a:pt x="491" y="65"/>
                  </a:lnTo>
                  <a:lnTo>
                    <a:pt x="527" y="63"/>
                  </a:lnTo>
                  <a:lnTo>
                    <a:pt x="561" y="63"/>
                  </a:lnTo>
                  <a:lnTo>
                    <a:pt x="593" y="63"/>
                  </a:lnTo>
                  <a:lnTo>
                    <a:pt x="616" y="63"/>
                  </a:lnTo>
                  <a:lnTo>
                    <a:pt x="641" y="63"/>
                  </a:lnTo>
                  <a:lnTo>
                    <a:pt x="728" y="84"/>
                  </a:lnTo>
                  <a:lnTo>
                    <a:pt x="811" y="97"/>
                  </a:lnTo>
                  <a:lnTo>
                    <a:pt x="887" y="107"/>
                  </a:lnTo>
                  <a:lnTo>
                    <a:pt x="956" y="114"/>
                  </a:lnTo>
                  <a:lnTo>
                    <a:pt x="1018" y="118"/>
                  </a:lnTo>
                  <a:lnTo>
                    <a:pt x="1071" y="118"/>
                  </a:lnTo>
                  <a:lnTo>
                    <a:pt x="1113" y="118"/>
                  </a:lnTo>
                  <a:lnTo>
                    <a:pt x="1143" y="114"/>
                  </a:lnTo>
                  <a:lnTo>
                    <a:pt x="1164" y="114"/>
                  </a:lnTo>
                  <a:lnTo>
                    <a:pt x="1172" y="111"/>
                  </a:lnTo>
                  <a:lnTo>
                    <a:pt x="1098" y="107"/>
                  </a:lnTo>
                  <a:lnTo>
                    <a:pt x="1022" y="101"/>
                  </a:lnTo>
                  <a:lnTo>
                    <a:pt x="950" y="90"/>
                  </a:lnTo>
                  <a:lnTo>
                    <a:pt x="874" y="76"/>
                  </a:lnTo>
                  <a:lnTo>
                    <a:pt x="794" y="65"/>
                  </a:lnTo>
                  <a:lnTo>
                    <a:pt x="717" y="52"/>
                  </a:lnTo>
                  <a:lnTo>
                    <a:pt x="641" y="38"/>
                  </a:lnTo>
                  <a:lnTo>
                    <a:pt x="568" y="25"/>
                  </a:lnTo>
                  <a:lnTo>
                    <a:pt x="491" y="14"/>
                  </a:lnTo>
                  <a:lnTo>
                    <a:pt x="419" y="4"/>
                  </a:lnTo>
                  <a:lnTo>
                    <a:pt x="377" y="0"/>
                  </a:lnTo>
                  <a:lnTo>
                    <a:pt x="332" y="0"/>
                  </a:lnTo>
                  <a:lnTo>
                    <a:pt x="290" y="7"/>
                  </a:lnTo>
                  <a:lnTo>
                    <a:pt x="246" y="14"/>
                  </a:lnTo>
                  <a:lnTo>
                    <a:pt x="204" y="25"/>
                  </a:lnTo>
                  <a:lnTo>
                    <a:pt x="163" y="35"/>
                  </a:lnTo>
                  <a:lnTo>
                    <a:pt x="125" y="48"/>
                  </a:lnTo>
                  <a:lnTo>
                    <a:pt x="83" y="63"/>
                  </a:lnTo>
                  <a:lnTo>
                    <a:pt x="41" y="73"/>
                  </a:lnTo>
                  <a:lnTo>
                    <a:pt x="0" y="86"/>
                  </a:lnTo>
                  <a:lnTo>
                    <a:pt x="3" y="86"/>
                  </a:lnTo>
                  <a:lnTo>
                    <a:pt x="7" y="86"/>
                  </a:lnTo>
                  <a:lnTo>
                    <a:pt x="13" y="90"/>
                  </a:lnTo>
                  <a:lnTo>
                    <a:pt x="17" y="90"/>
                  </a:lnTo>
                  <a:lnTo>
                    <a:pt x="20" y="90"/>
                  </a:lnTo>
                  <a:lnTo>
                    <a:pt x="24" y="94"/>
                  </a:lnTo>
                  <a:lnTo>
                    <a:pt x="30" y="94"/>
                  </a:lnTo>
                  <a:lnTo>
                    <a:pt x="34" y="94"/>
                  </a:lnTo>
                  <a:lnTo>
                    <a:pt x="38" y="97"/>
                  </a:lnTo>
                  <a:lnTo>
                    <a:pt x="41" y="97"/>
                  </a:lnTo>
                  <a:lnTo>
                    <a:pt x="111" y="118"/>
                  </a:lnTo>
                  <a:lnTo>
                    <a:pt x="174" y="139"/>
                  </a:lnTo>
                  <a:lnTo>
                    <a:pt x="239" y="160"/>
                  </a:lnTo>
                  <a:lnTo>
                    <a:pt x="301" y="183"/>
                  </a:lnTo>
                  <a:lnTo>
                    <a:pt x="364" y="208"/>
                  </a:lnTo>
                  <a:lnTo>
                    <a:pt x="426" y="236"/>
                  </a:lnTo>
                  <a:lnTo>
                    <a:pt x="485" y="264"/>
                  </a:lnTo>
                  <a:lnTo>
                    <a:pt x="548" y="291"/>
                  </a:lnTo>
                  <a:lnTo>
                    <a:pt x="606" y="319"/>
                  </a:lnTo>
                  <a:lnTo>
                    <a:pt x="665" y="350"/>
                  </a:lnTo>
                  <a:lnTo>
                    <a:pt x="662" y="346"/>
                  </a:lnTo>
                  <a:lnTo>
                    <a:pt x="648" y="340"/>
                  </a:lnTo>
                  <a:lnTo>
                    <a:pt x="627" y="325"/>
                  </a:lnTo>
                  <a:lnTo>
                    <a:pt x="603" y="312"/>
                  </a:lnTo>
                  <a:lnTo>
                    <a:pt x="572" y="295"/>
                  </a:lnTo>
                  <a:lnTo>
                    <a:pt x="540" y="274"/>
                  </a:lnTo>
                  <a:lnTo>
                    <a:pt x="506" y="253"/>
                  </a:lnTo>
                  <a:lnTo>
                    <a:pt x="472" y="228"/>
                  </a:lnTo>
                  <a:lnTo>
                    <a:pt x="436" y="204"/>
                  </a:lnTo>
                  <a:lnTo>
                    <a:pt x="402" y="183"/>
                  </a:lnTo>
                  <a:close/>
                </a:path>
              </a:pathLst>
            </a:custGeom>
            <a:solidFill>
              <a:srgbClr val="E6A1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R"/>
            </a:p>
          </p:txBody>
        </p:sp>
        <p:sp>
          <p:nvSpPr>
            <p:cNvPr id="191583" name="Freeform 102"/>
            <p:cNvSpPr>
              <a:spLocks noEditPoints="1"/>
            </p:cNvSpPr>
            <p:nvPr/>
          </p:nvSpPr>
          <p:spPr bwMode="auto">
            <a:xfrm>
              <a:off x="1611" y="2233"/>
              <a:ext cx="309" cy="93"/>
            </a:xfrm>
            <a:custGeom>
              <a:avLst/>
              <a:gdLst>
                <a:gd name="T0" fmla="*/ 291 w 1236"/>
                <a:gd name="T1" fmla="*/ 32 h 370"/>
                <a:gd name="T2" fmla="*/ 271 w 1236"/>
                <a:gd name="T3" fmla="*/ 31 h 370"/>
                <a:gd name="T4" fmla="*/ 271 w 1236"/>
                <a:gd name="T5" fmla="*/ 31 h 370"/>
                <a:gd name="T6" fmla="*/ 272 w 1236"/>
                <a:gd name="T7" fmla="*/ 25 h 370"/>
                <a:gd name="T8" fmla="*/ 253 w 1236"/>
                <a:gd name="T9" fmla="*/ 28 h 370"/>
                <a:gd name="T10" fmla="*/ 235 w 1236"/>
                <a:gd name="T11" fmla="*/ 20 h 370"/>
                <a:gd name="T12" fmla="*/ 214 w 1236"/>
                <a:gd name="T13" fmla="*/ 22 h 370"/>
                <a:gd name="T14" fmla="*/ 214 w 1236"/>
                <a:gd name="T15" fmla="*/ 22 h 370"/>
                <a:gd name="T16" fmla="*/ 215 w 1236"/>
                <a:gd name="T17" fmla="*/ 17 h 370"/>
                <a:gd name="T18" fmla="*/ 195 w 1236"/>
                <a:gd name="T19" fmla="*/ 19 h 370"/>
                <a:gd name="T20" fmla="*/ 176 w 1236"/>
                <a:gd name="T21" fmla="*/ 15 h 370"/>
                <a:gd name="T22" fmla="*/ 159 w 1236"/>
                <a:gd name="T23" fmla="*/ 6 h 370"/>
                <a:gd name="T24" fmla="*/ 139 w 1236"/>
                <a:gd name="T25" fmla="*/ 4 h 370"/>
                <a:gd name="T26" fmla="*/ 139 w 1236"/>
                <a:gd name="T27" fmla="*/ 6 h 370"/>
                <a:gd name="T28" fmla="*/ 139 w 1236"/>
                <a:gd name="T29" fmla="*/ 9 h 370"/>
                <a:gd name="T30" fmla="*/ 121 w 1236"/>
                <a:gd name="T31" fmla="*/ 6 h 370"/>
                <a:gd name="T32" fmla="*/ 111 w 1236"/>
                <a:gd name="T33" fmla="*/ 0 h 370"/>
                <a:gd name="T34" fmla="*/ 110 w 1236"/>
                <a:gd name="T35" fmla="*/ 0 h 370"/>
                <a:gd name="T36" fmla="*/ 99 w 1236"/>
                <a:gd name="T37" fmla="*/ 0 h 370"/>
                <a:gd name="T38" fmla="*/ 89 w 1236"/>
                <a:gd name="T39" fmla="*/ 7 h 370"/>
                <a:gd name="T40" fmla="*/ 78 w 1236"/>
                <a:gd name="T41" fmla="*/ 9 h 370"/>
                <a:gd name="T42" fmla="*/ 77 w 1236"/>
                <a:gd name="T43" fmla="*/ 4 h 370"/>
                <a:gd name="T44" fmla="*/ 77 w 1236"/>
                <a:gd name="T45" fmla="*/ 4 h 370"/>
                <a:gd name="T46" fmla="*/ 68 w 1236"/>
                <a:gd name="T47" fmla="*/ 11 h 370"/>
                <a:gd name="T48" fmla="*/ 58 w 1236"/>
                <a:gd name="T49" fmla="*/ 14 h 370"/>
                <a:gd name="T50" fmla="*/ 48 w 1236"/>
                <a:gd name="T51" fmla="*/ 18 h 370"/>
                <a:gd name="T52" fmla="*/ 36 w 1236"/>
                <a:gd name="T53" fmla="*/ 16 h 370"/>
                <a:gd name="T54" fmla="*/ 37 w 1236"/>
                <a:gd name="T55" fmla="*/ 19 h 370"/>
                <a:gd name="T56" fmla="*/ 38 w 1236"/>
                <a:gd name="T57" fmla="*/ 21 h 370"/>
                <a:gd name="T58" fmla="*/ 27 w 1236"/>
                <a:gd name="T59" fmla="*/ 23 h 370"/>
                <a:gd name="T60" fmla="*/ 0 w 1236"/>
                <a:gd name="T61" fmla="*/ 27 h 370"/>
                <a:gd name="T62" fmla="*/ 17 w 1236"/>
                <a:gd name="T63" fmla="*/ 27 h 370"/>
                <a:gd name="T64" fmla="*/ 17 w 1236"/>
                <a:gd name="T65" fmla="*/ 27 h 370"/>
                <a:gd name="T66" fmla="*/ 18 w 1236"/>
                <a:gd name="T67" fmla="*/ 22 h 370"/>
                <a:gd name="T68" fmla="*/ 19 w 1236"/>
                <a:gd name="T69" fmla="*/ 28 h 370"/>
                <a:gd name="T70" fmla="*/ 20 w 1236"/>
                <a:gd name="T71" fmla="*/ 23 h 370"/>
                <a:gd name="T72" fmla="*/ 21 w 1236"/>
                <a:gd name="T73" fmla="*/ 28 h 370"/>
                <a:gd name="T74" fmla="*/ 21 w 1236"/>
                <a:gd name="T75" fmla="*/ 25 h 370"/>
                <a:gd name="T76" fmla="*/ 23 w 1236"/>
                <a:gd name="T77" fmla="*/ 23 h 370"/>
                <a:gd name="T78" fmla="*/ 22 w 1236"/>
                <a:gd name="T79" fmla="*/ 24 h 370"/>
                <a:gd name="T80" fmla="*/ 25 w 1236"/>
                <a:gd name="T81" fmla="*/ 24 h 370"/>
                <a:gd name="T82" fmla="*/ 27 w 1236"/>
                <a:gd name="T83" fmla="*/ 24 h 370"/>
                <a:gd name="T84" fmla="*/ 23 w 1236"/>
                <a:gd name="T85" fmla="*/ 28 h 370"/>
                <a:gd name="T86" fmla="*/ 26 w 1236"/>
                <a:gd name="T87" fmla="*/ 30 h 370"/>
                <a:gd name="T88" fmla="*/ 26 w 1236"/>
                <a:gd name="T89" fmla="*/ 24 h 370"/>
                <a:gd name="T90" fmla="*/ 44 w 1236"/>
                <a:gd name="T91" fmla="*/ 30 h 370"/>
                <a:gd name="T92" fmla="*/ 45 w 1236"/>
                <a:gd name="T93" fmla="*/ 30 h 370"/>
                <a:gd name="T94" fmla="*/ 43 w 1236"/>
                <a:gd name="T95" fmla="*/ 35 h 370"/>
                <a:gd name="T96" fmla="*/ 59 w 1236"/>
                <a:gd name="T97" fmla="*/ 40 h 370"/>
                <a:gd name="T98" fmla="*/ 77 w 1236"/>
                <a:gd name="T99" fmla="*/ 40 h 370"/>
                <a:gd name="T100" fmla="*/ 92 w 1236"/>
                <a:gd name="T101" fmla="*/ 47 h 370"/>
                <a:gd name="T102" fmla="*/ 106 w 1236"/>
                <a:gd name="T103" fmla="*/ 58 h 370"/>
                <a:gd name="T104" fmla="*/ 107 w 1236"/>
                <a:gd name="T105" fmla="*/ 55 h 370"/>
                <a:gd name="T106" fmla="*/ 108 w 1236"/>
                <a:gd name="T107" fmla="*/ 53 h 370"/>
                <a:gd name="T108" fmla="*/ 124 w 1236"/>
                <a:gd name="T109" fmla="*/ 60 h 370"/>
                <a:gd name="T110" fmla="*/ 136 w 1236"/>
                <a:gd name="T111" fmla="*/ 71 h 370"/>
                <a:gd name="T112" fmla="*/ 152 w 1236"/>
                <a:gd name="T113" fmla="*/ 78 h 370"/>
                <a:gd name="T114" fmla="*/ 153 w 1236"/>
                <a:gd name="T115" fmla="*/ 76 h 370"/>
                <a:gd name="T116" fmla="*/ 154 w 1236"/>
                <a:gd name="T117" fmla="*/ 74 h 370"/>
                <a:gd name="T118" fmla="*/ 169 w 1236"/>
                <a:gd name="T119" fmla="*/ 81 h 370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236"/>
                <a:gd name="T181" fmla="*/ 0 h 370"/>
                <a:gd name="T182" fmla="*/ 1236 w 1236"/>
                <a:gd name="T183" fmla="*/ 370 h 370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236" h="370">
                  <a:moveTo>
                    <a:pt x="1234" y="133"/>
                  </a:moveTo>
                  <a:lnTo>
                    <a:pt x="1162" y="129"/>
                  </a:lnTo>
                  <a:lnTo>
                    <a:pt x="1164" y="108"/>
                  </a:lnTo>
                  <a:lnTo>
                    <a:pt x="1236" y="112"/>
                  </a:lnTo>
                  <a:lnTo>
                    <a:pt x="1234" y="133"/>
                  </a:lnTo>
                  <a:close/>
                  <a:moveTo>
                    <a:pt x="1162" y="129"/>
                  </a:moveTo>
                  <a:lnTo>
                    <a:pt x="1162" y="129"/>
                  </a:lnTo>
                  <a:lnTo>
                    <a:pt x="1161" y="129"/>
                  </a:lnTo>
                  <a:lnTo>
                    <a:pt x="1162" y="118"/>
                  </a:lnTo>
                  <a:lnTo>
                    <a:pt x="1162" y="129"/>
                  </a:lnTo>
                  <a:close/>
                  <a:moveTo>
                    <a:pt x="1161" y="129"/>
                  </a:moveTo>
                  <a:lnTo>
                    <a:pt x="1085" y="122"/>
                  </a:lnTo>
                  <a:lnTo>
                    <a:pt x="1087" y="101"/>
                  </a:lnTo>
                  <a:lnTo>
                    <a:pt x="1164" y="108"/>
                  </a:lnTo>
                  <a:lnTo>
                    <a:pt x="1161" y="129"/>
                  </a:lnTo>
                  <a:close/>
                  <a:moveTo>
                    <a:pt x="1085" y="122"/>
                  </a:moveTo>
                  <a:lnTo>
                    <a:pt x="1085" y="122"/>
                  </a:lnTo>
                  <a:lnTo>
                    <a:pt x="1086" y="112"/>
                  </a:lnTo>
                  <a:lnTo>
                    <a:pt x="1085" y="122"/>
                  </a:lnTo>
                  <a:close/>
                  <a:moveTo>
                    <a:pt x="1085" y="122"/>
                  </a:moveTo>
                  <a:lnTo>
                    <a:pt x="1013" y="112"/>
                  </a:lnTo>
                  <a:lnTo>
                    <a:pt x="1015" y="91"/>
                  </a:lnTo>
                  <a:lnTo>
                    <a:pt x="1087" y="101"/>
                  </a:lnTo>
                  <a:lnTo>
                    <a:pt x="1085" y="122"/>
                  </a:lnTo>
                  <a:close/>
                  <a:moveTo>
                    <a:pt x="1013" y="112"/>
                  </a:moveTo>
                  <a:lnTo>
                    <a:pt x="1013" y="112"/>
                  </a:lnTo>
                  <a:lnTo>
                    <a:pt x="1011" y="112"/>
                  </a:lnTo>
                  <a:lnTo>
                    <a:pt x="1014" y="101"/>
                  </a:lnTo>
                  <a:lnTo>
                    <a:pt x="1013" y="112"/>
                  </a:lnTo>
                  <a:close/>
                  <a:moveTo>
                    <a:pt x="1011" y="112"/>
                  </a:moveTo>
                  <a:lnTo>
                    <a:pt x="935" y="97"/>
                  </a:lnTo>
                  <a:lnTo>
                    <a:pt x="939" y="78"/>
                  </a:lnTo>
                  <a:lnTo>
                    <a:pt x="1015" y="91"/>
                  </a:lnTo>
                  <a:lnTo>
                    <a:pt x="1011" y="112"/>
                  </a:lnTo>
                  <a:close/>
                  <a:moveTo>
                    <a:pt x="939" y="78"/>
                  </a:moveTo>
                  <a:lnTo>
                    <a:pt x="939" y="78"/>
                  </a:lnTo>
                  <a:lnTo>
                    <a:pt x="938" y="87"/>
                  </a:lnTo>
                  <a:lnTo>
                    <a:pt x="939" y="78"/>
                  </a:lnTo>
                  <a:close/>
                  <a:moveTo>
                    <a:pt x="936" y="97"/>
                  </a:moveTo>
                  <a:lnTo>
                    <a:pt x="856" y="87"/>
                  </a:lnTo>
                  <a:lnTo>
                    <a:pt x="859" y="67"/>
                  </a:lnTo>
                  <a:lnTo>
                    <a:pt x="939" y="78"/>
                  </a:lnTo>
                  <a:lnTo>
                    <a:pt x="936" y="97"/>
                  </a:lnTo>
                  <a:close/>
                  <a:moveTo>
                    <a:pt x="856" y="87"/>
                  </a:moveTo>
                  <a:lnTo>
                    <a:pt x="856" y="87"/>
                  </a:lnTo>
                  <a:lnTo>
                    <a:pt x="858" y="76"/>
                  </a:lnTo>
                  <a:lnTo>
                    <a:pt x="856" y="87"/>
                  </a:lnTo>
                  <a:close/>
                  <a:moveTo>
                    <a:pt x="856" y="87"/>
                  </a:moveTo>
                  <a:lnTo>
                    <a:pt x="779" y="74"/>
                  </a:lnTo>
                  <a:lnTo>
                    <a:pt x="783" y="53"/>
                  </a:lnTo>
                  <a:lnTo>
                    <a:pt x="859" y="67"/>
                  </a:lnTo>
                  <a:lnTo>
                    <a:pt x="856" y="87"/>
                  </a:lnTo>
                  <a:close/>
                  <a:moveTo>
                    <a:pt x="779" y="74"/>
                  </a:moveTo>
                  <a:lnTo>
                    <a:pt x="703" y="59"/>
                  </a:lnTo>
                  <a:lnTo>
                    <a:pt x="706" y="39"/>
                  </a:lnTo>
                  <a:lnTo>
                    <a:pt x="783" y="53"/>
                  </a:lnTo>
                  <a:lnTo>
                    <a:pt x="779" y="74"/>
                  </a:lnTo>
                  <a:close/>
                  <a:moveTo>
                    <a:pt x="703" y="59"/>
                  </a:moveTo>
                  <a:lnTo>
                    <a:pt x="701" y="59"/>
                  </a:lnTo>
                  <a:lnTo>
                    <a:pt x="703" y="59"/>
                  </a:lnTo>
                  <a:lnTo>
                    <a:pt x="705" y="49"/>
                  </a:lnTo>
                  <a:lnTo>
                    <a:pt x="703" y="59"/>
                  </a:lnTo>
                  <a:close/>
                  <a:moveTo>
                    <a:pt x="703" y="59"/>
                  </a:moveTo>
                  <a:lnTo>
                    <a:pt x="630" y="46"/>
                  </a:lnTo>
                  <a:lnTo>
                    <a:pt x="634" y="25"/>
                  </a:lnTo>
                  <a:lnTo>
                    <a:pt x="706" y="39"/>
                  </a:lnTo>
                  <a:lnTo>
                    <a:pt x="703" y="59"/>
                  </a:lnTo>
                  <a:close/>
                  <a:moveTo>
                    <a:pt x="633" y="25"/>
                  </a:moveTo>
                  <a:lnTo>
                    <a:pt x="634" y="25"/>
                  </a:lnTo>
                  <a:lnTo>
                    <a:pt x="632" y="36"/>
                  </a:lnTo>
                  <a:lnTo>
                    <a:pt x="633" y="25"/>
                  </a:lnTo>
                  <a:close/>
                  <a:moveTo>
                    <a:pt x="630" y="46"/>
                  </a:moveTo>
                  <a:lnTo>
                    <a:pt x="554" y="36"/>
                  </a:lnTo>
                  <a:lnTo>
                    <a:pt x="557" y="15"/>
                  </a:lnTo>
                  <a:lnTo>
                    <a:pt x="633" y="25"/>
                  </a:lnTo>
                  <a:lnTo>
                    <a:pt x="630" y="46"/>
                  </a:lnTo>
                  <a:close/>
                  <a:moveTo>
                    <a:pt x="554" y="36"/>
                  </a:moveTo>
                  <a:lnTo>
                    <a:pt x="553" y="34"/>
                  </a:lnTo>
                  <a:lnTo>
                    <a:pt x="554" y="36"/>
                  </a:lnTo>
                  <a:lnTo>
                    <a:pt x="555" y="25"/>
                  </a:lnTo>
                  <a:lnTo>
                    <a:pt x="554" y="36"/>
                  </a:lnTo>
                  <a:close/>
                  <a:moveTo>
                    <a:pt x="554" y="36"/>
                  </a:moveTo>
                  <a:lnTo>
                    <a:pt x="482" y="25"/>
                  </a:lnTo>
                  <a:lnTo>
                    <a:pt x="484" y="4"/>
                  </a:lnTo>
                  <a:lnTo>
                    <a:pt x="557" y="15"/>
                  </a:lnTo>
                  <a:lnTo>
                    <a:pt x="554" y="36"/>
                  </a:lnTo>
                  <a:close/>
                  <a:moveTo>
                    <a:pt x="484" y="4"/>
                  </a:moveTo>
                  <a:lnTo>
                    <a:pt x="483" y="4"/>
                  </a:lnTo>
                  <a:lnTo>
                    <a:pt x="484" y="4"/>
                  </a:lnTo>
                  <a:lnTo>
                    <a:pt x="483" y="15"/>
                  </a:lnTo>
                  <a:lnTo>
                    <a:pt x="484" y="4"/>
                  </a:lnTo>
                  <a:close/>
                  <a:moveTo>
                    <a:pt x="482" y="25"/>
                  </a:moveTo>
                  <a:lnTo>
                    <a:pt x="441" y="21"/>
                  </a:lnTo>
                  <a:lnTo>
                    <a:pt x="442" y="0"/>
                  </a:lnTo>
                  <a:lnTo>
                    <a:pt x="484" y="4"/>
                  </a:lnTo>
                  <a:lnTo>
                    <a:pt x="482" y="25"/>
                  </a:lnTo>
                  <a:close/>
                  <a:moveTo>
                    <a:pt x="441" y="0"/>
                  </a:moveTo>
                  <a:lnTo>
                    <a:pt x="442" y="0"/>
                  </a:lnTo>
                  <a:lnTo>
                    <a:pt x="441" y="11"/>
                  </a:lnTo>
                  <a:lnTo>
                    <a:pt x="441" y="0"/>
                  </a:lnTo>
                  <a:close/>
                  <a:moveTo>
                    <a:pt x="441" y="21"/>
                  </a:moveTo>
                  <a:lnTo>
                    <a:pt x="396" y="21"/>
                  </a:lnTo>
                  <a:lnTo>
                    <a:pt x="396" y="0"/>
                  </a:lnTo>
                  <a:lnTo>
                    <a:pt x="441" y="0"/>
                  </a:lnTo>
                  <a:lnTo>
                    <a:pt x="441" y="21"/>
                  </a:lnTo>
                  <a:close/>
                  <a:moveTo>
                    <a:pt x="395" y="1"/>
                  </a:moveTo>
                  <a:lnTo>
                    <a:pt x="395" y="0"/>
                  </a:lnTo>
                  <a:lnTo>
                    <a:pt x="396" y="0"/>
                  </a:lnTo>
                  <a:lnTo>
                    <a:pt x="396" y="11"/>
                  </a:lnTo>
                  <a:lnTo>
                    <a:pt x="395" y="1"/>
                  </a:lnTo>
                  <a:close/>
                  <a:moveTo>
                    <a:pt x="398" y="21"/>
                  </a:moveTo>
                  <a:lnTo>
                    <a:pt x="357" y="28"/>
                  </a:lnTo>
                  <a:lnTo>
                    <a:pt x="353" y="8"/>
                  </a:lnTo>
                  <a:lnTo>
                    <a:pt x="395" y="1"/>
                  </a:lnTo>
                  <a:lnTo>
                    <a:pt x="398" y="21"/>
                  </a:lnTo>
                  <a:close/>
                  <a:moveTo>
                    <a:pt x="357" y="28"/>
                  </a:moveTo>
                  <a:lnTo>
                    <a:pt x="354" y="29"/>
                  </a:lnTo>
                  <a:lnTo>
                    <a:pt x="356" y="28"/>
                  </a:lnTo>
                  <a:lnTo>
                    <a:pt x="354" y="18"/>
                  </a:lnTo>
                  <a:lnTo>
                    <a:pt x="357" y="28"/>
                  </a:lnTo>
                  <a:close/>
                  <a:moveTo>
                    <a:pt x="356" y="28"/>
                  </a:moveTo>
                  <a:lnTo>
                    <a:pt x="311" y="36"/>
                  </a:lnTo>
                  <a:lnTo>
                    <a:pt x="308" y="15"/>
                  </a:lnTo>
                  <a:lnTo>
                    <a:pt x="353" y="8"/>
                  </a:lnTo>
                  <a:lnTo>
                    <a:pt x="356" y="28"/>
                  </a:lnTo>
                  <a:close/>
                  <a:moveTo>
                    <a:pt x="307" y="15"/>
                  </a:moveTo>
                  <a:lnTo>
                    <a:pt x="308" y="15"/>
                  </a:lnTo>
                  <a:lnTo>
                    <a:pt x="310" y="25"/>
                  </a:lnTo>
                  <a:lnTo>
                    <a:pt x="307" y="15"/>
                  </a:lnTo>
                  <a:close/>
                  <a:moveTo>
                    <a:pt x="312" y="36"/>
                  </a:moveTo>
                  <a:lnTo>
                    <a:pt x="270" y="45"/>
                  </a:lnTo>
                  <a:lnTo>
                    <a:pt x="265" y="25"/>
                  </a:lnTo>
                  <a:lnTo>
                    <a:pt x="307" y="15"/>
                  </a:lnTo>
                  <a:lnTo>
                    <a:pt x="312" y="36"/>
                  </a:lnTo>
                  <a:close/>
                  <a:moveTo>
                    <a:pt x="270" y="45"/>
                  </a:moveTo>
                  <a:lnTo>
                    <a:pt x="230" y="55"/>
                  </a:lnTo>
                  <a:lnTo>
                    <a:pt x="224" y="36"/>
                  </a:lnTo>
                  <a:lnTo>
                    <a:pt x="265" y="25"/>
                  </a:lnTo>
                  <a:lnTo>
                    <a:pt x="270" y="45"/>
                  </a:lnTo>
                  <a:close/>
                  <a:moveTo>
                    <a:pt x="223" y="36"/>
                  </a:moveTo>
                  <a:lnTo>
                    <a:pt x="223" y="36"/>
                  </a:lnTo>
                  <a:lnTo>
                    <a:pt x="224" y="36"/>
                  </a:lnTo>
                  <a:lnTo>
                    <a:pt x="227" y="46"/>
                  </a:lnTo>
                  <a:lnTo>
                    <a:pt x="223" y="36"/>
                  </a:lnTo>
                  <a:close/>
                  <a:moveTo>
                    <a:pt x="230" y="55"/>
                  </a:moveTo>
                  <a:lnTo>
                    <a:pt x="192" y="70"/>
                  </a:lnTo>
                  <a:lnTo>
                    <a:pt x="185" y="50"/>
                  </a:lnTo>
                  <a:lnTo>
                    <a:pt x="223" y="36"/>
                  </a:lnTo>
                  <a:lnTo>
                    <a:pt x="230" y="55"/>
                  </a:lnTo>
                  <a:close/>
                  <a:moveTo>
                    <a:pt x="192" y="70"/>
                  </a:moveTo>
                  <a:lnTo>
                    <a:pt x="192" y="70"/>
                  </a:lnTo>
                  <a:lnTo>
                    <a:pt x="189" y="59"/>
                  </a:lnTo>
                  <a:lnTo>
                    <a:pt x="192" y="70"/>
                  </a:lnTo>
                  <a:close/>
                  <a:moveTo>
                    <a:pt x="192" y="70"/>
                  </a:moveTo>
                  <a:lnTo>
                    <a:pt x="150" y="83"/>
                  </a:lnTo>
                  <a:lnTo>
                    <a:pt x="144" y="63"/>
                  </a:lnTo>
                  <a:lnTo>
                    <a:pt x="185" y="50"/>
                  </a:lnTo>
                  <a:lnTo>
                    <a:pt x="192" y="70"/>
                  </a:lnTo>
                  <a:close/>
                  <a:moveTo>
                    <a:pt x="150" y="83"/>
                  </a:moveTo>
                  <a:lnTo>
                    <a:pt x="150" y="83"/>
                  </a:lnTo>
                  <a:lnTo>
                    <a:pt x="147" y="74"/>
                  </a:lnTo>
                  <a:lnTo>
                    <a:pt x="150" y="83"/>
                  </a:lnTo>
                  <a:close/>
                  <a:moveTo>
                    <a:pt x="150" y="83"/>
                  </a:moveTo>
                  <a:lnTo>
                    <a:pt x="108" y="93"/>
                  </a:lnTo>
                  <a:lnTo>
                    <a:pt x="102" y="74"/>
                  </a:lnTo>
                  <a:lnTo>
                    <a:pt x="144" y="63"/>
                  </a:lnTo>
                  <a:lnTo>
                    <a:pt x="150" y="83"/>
                  </a:lnTo>
                  <a:close/>
                  <a:moveTo>
                    <a:pt x="102" y="74"/>
                  </a:moveTo>
                  <a:lnTo>
                    <a:pt x="102" y="74"/>
                  </a:lnTo>
                  <a:lnTo>
                    <a:pt x="105" y="84"/>
                  </a:lnTo>
                  <a:lnTo>
                    <a:pt x="102" y="74"/>
                  </a:lnTo>
                  <a:close/>
                  <a:moveTo>
                    <a:pt x="109" y="93"/>
                  </a:moveTo>
                  <a:lnTo>
                    <a:pt x="67" y="108"/>
                  </a:lnTo>
                  <a:lnTo>
                    <a:pt x="60" y="88"/>
                  </a:lnTo>
                  <a:lnTo>
                    <a:pt x="102" y="74"/>
                  </a:lnTo>
                  <a:lnTo>
                    <a:pt x="109" y="93"/>
                  </a:lnTo>
                  <a:close/>
                  <a:moveTo>
                    <a:pt x="64" y="108"/>
                  </a:moveTo>
                  <a:lnTo>
                    <a:pt x="0" y="108"/>
                  </a:lnTo>
                  <a:lnTo>
                    <a:pt x="60" y="88"/>
                  </a:lnTo>
                  <a:lnTo>
                    <a:pt x="64" y="97"/>
                  </a:lnTo>
                  <a:lnTo>
                    <a:pt x="64" y="108"/>
                  </a:lnTo>
                  <a:close/>
                  <a:moveTo>
                    <a:pt x="64" y="87"/>
                  </a:moveTo>
                  <a:lnTo>
                    <a:pt x="67" y="87"/>
                  </a:lnTo>
                  <a:lnTo>
                    <a:pt x="67" y="108"/>
                  </a:lnTo>
                  <a:lnTo>
                    <a:pt x="64" y="108"/>
                  </a:lnTo>
                  <a:lnTo>
                    <a:pt x="64" y="87"/>
                  </a:lnTo>
                  <a:close/>
                  <a:moveTo>
                    <a:pt x="67" y="87"/>
                  </a:moveTo>
                  <a:lnTo>
                    <a:pt x="71" y="87"/>
                  </a:lnTo>
                  <a:lnTo>
                    <a:pt x="71" y="108"/>
                  </a:lnTo>
                  <a:lnTo>
                    <a:pt x="67" y="108"/>
                  </a:lnTo>
                  <a:lnTo>
                    <a:pt x="67" y="87"/>
                  </a:lnTo>
                  <a:close/>
                  <a:moveTo>
                    <a:pt x="71" y="87"/>
                  </a:moveTo>
                  <a:lnTo>
                    <a:pt x="73" y="87"/>
                  </a:lnTo>
                  <a:lnTo>
                    <a:pt x="75" y="88"/>
                  </a:lnTo>
                  <a:lnTo>
                    <a:pt x="71" y="97"/>
                  </a:lnTo>
                  <a:lnTo>
                    <a:pt x="71" y="87"/>
                  </a:lnTo>
                  <a:close/>
                  <a:moveTo>
                    <a:pt x="75" y="88"/>
                  </a:moveTo>
                  <a:lnTo>
                    <a:pt x="83" y="92"/>
                  </a:lnTo>
                  <a:lnTo>
                    <a:pt x="73" y="110"/>
                  </a:lnTo>
                  <a:lnTo>
                    <a:pt x="65" y="106"/>
                  </a:lnTo>
                  <a:lnTo>
                    <a:pt x="75" y="88"/>
                  </a:lnTo>
                  <a:close/>
                  <a:moveTo>
                    <a:pt x="77" y="112"/>
                  </a:moveTo>
                  <a:lnTo>
                    <a:pt x="75" y="112"/>
                  </a:lnTo>
                  <a:lnTo>
                    <a:pt x="73" y="110"/>
                  </a:lnTo>
                  <a:lnTo>
                    <a:pt x="77" y="101"/>
                  </a:lnTo>
                  <a:lnTo>
                    <a:pt x="77" y="112"/>
                  </a:lnTo>
                  <a:close/>
                  <a:moveTo>
                    <a:pt x="77" y="91"/>
                  </a:moveTo>
                  <a:lnTo>
                    <a:pt x="81" y="91"/>
                  </a:lnTo>
                  <a:lnTo>
                    <a:pt x="81" y="112"/>
                  </a:lnTo>
                  <a:lnTo>
                    <a:pt x="77" y="112"/>
                  </a:lnTo>
                  <a:lnTo>
                    <a:pt x="77" y="91"/>
                  </a:lnTo>
                  <a:close/>
                  <a:moveTo>
                    <a:pt x="81" y="91"/>
                  </a:moveTo>
                  <a:lnTo>
                    <a:pt x="84" y="91"/>
                  </a:lnTo>
                  <a:lnTo>
                    <a:pt x="84" y="112"/>
                  </a:lnTo>
                  <a:lnTo>
                    <a:pt x="81" y="112"/>
                  </a:lnTo>
                  <a:lnTo>
                    <a:pt x="81" y="91"/>
                  </a:lnTo>
                  <a:close/>
                  <a:moveTo>
                    <a:pt x="84" y="91"/>
                  </a:moveTo>
                  <a:lnTo>
                    <a:pt x="89" y="91"/>
                  </a:lnTo>
                  <a:lnTo>
                    <a:pt x="92" y="93"/>
                  </a:lnTo>
                  <a:lnTo>
                    <a:pt x="84" y="101"/>
                  </a:lnTo>
                  <a:lnTo>
                    <a:pt x="84" y="91"/>
                  </a:lnTo>
                  <a:close/>
                  <a:moveTo>
                    <a:pt x="92" y="93"/>
                  </a:moveTo>
                  <a:lnTo>
                    <a:pt x="96" y="97"/>
                  </a:lnTo>
                  <a:lnTo>
                    <a:pt x="81" y="112"/>
                  </a:lnTo>
                  <a:lnTo>
                    <a:pt x="77" y="108"/>
                  </a:lnTo>
                  <a:lnTo>
                    <a:pt x="92" y="93"/>
                  </a:lnTo>
                  <a:close/>
                  <a:moveTo>
                    <a:pt x="88" y="114"/>
                  </a:moveTo>
                  <a:lnTo>
                    <a:pt x="84" y="114"/>
                  </a:lnTo>
                  <a:lnTo>
                    <a:pt x="81" y="112"/>
                  </a:lnTo>
                  <a:lnTo>
                    <a:pt x="88" y="105"/>
                  </a:lnTo>
                  <a:lnTo>
                    <a:pt x="88" y="114"/>
                  </a:lnTo>
                  <a:close/>
                  <a:moveTo>
                    <a:pt x="88" y="95"/>
                  </a:moveTo>
                  <a:lnTo>
                    <a:pt x="94" y="95"/>
                  </a:lnTo>
                  <a:lnTo>
                    <a:pt x="94" y="114"/>
                  </a:lnTo>
                  <a:lnTo>
                    <a:pt x="88" y="114"/>
                  </a:lnTo>
                  <a:lnTo>
                    <a:pt x="88" y="95"/>
                  </a:lnTo>
                  <a:close/>
                  <a:moveTo>
                    <a:pt x="94" y="95"/>
                  </a:moveTo>
                  <a:lnTo>
                    <a:pt x="98" y="95"/>
                  </a:lnTo>
                  <a:lnTo>
                    <a:pt x="98" y="114"/>
                  </a:lnTo>
                  <a:lnTo>
                    <a:pt x="94" y="114"/>
                  </a:lnTo>
                  <a:lnTo>
                    <a:pt x="94" y="95"/>
                  </a:lnTo>
                  <a:close/>
                  <a:moveTo>
                    <a:pt x="98" y="95"/>
                  </a:moveTo>
                  <a:lnTo>
                    <a:pt x="102" y="95"/>
                  </a:lnTo>
                  <a:lnTo>
                    <a:pt x="106" y="97"/>
                  </a:lnTo>
                  <a:lnTo>
                    <a:pt x="98" y="105"/>
                  </a:lnTo>
                  <a:lnTo>
                    <a:pt x="98" y="95"/>
                  </a:lnTo>
                  <a:close/>
                  <a:moveTo>
                    <a:pt x="106" y="97"/>
                  </a:moveTo>
                  <a:lnTo>
                    <a:pt x="109" y="101"/>
                  </a:lnTo>
                  <a:lnTo>
                    <a:pt x="94" y="116"/>
                  </a:lnTo>
                  <a:lnTo>
                    <a:pt x="90" y="112"/>
                  </a:lnTo>
                  <a:lnTo>
                    <a:pt x="106" y="97"/>
                  </a:lnTo>
                  <a:close/>
                  <a:moveTo>
                    <a:pt x="102" y="118"/>
                  </a:moveTo>
                  <a:lnTo>
                    <a:pt x="97" y="118"/>
                  </a:lnTo>
                  <a:lnTo>
                    <a:pt x="94" y="116"/>
                  </a:lnTo>
                  <a:lnTo>
                    <a:pt x="102" y="108"/>
                  </a:lnTo>
                  <a:lnTo>
                    <a:pt x="102" y="118"/>
                  </a:lnTo>
                  <a:close/>
                  <a:moveTo>
                    <a:pt x="102" y="97"/>
                  </a:moveTo>
                  <a:lnTo>
                    <a:pt x="105" y="97"/>
                  </a:lnTo>
                  <a:lnTo>
                    <a:pt x="105" y="118"/>
                  </a:lnTo>
                  <a:lnTo>
                    <a:pt x="102" y="118"/>
                  </a:lnTo>
                  <a:lnTo>
                    <a:pt x="102" y="97"/>
                  </a:lnTo>
                  <a:close/>
                  <a:moveTo>
                    <a:pt x="105" y="97"/>
                  </a:moveTo>
                  <a:lnTo>
                    <a:pt x="106" y="97"/>
                  </a:lnTo>
                  <a:lnTo>
                    <a:pt x="109" y="99"/>
                  </a:lnTo>
                  <a:lnTo>
                    <a:pt x="105" y="108"/>
                  </a:lnTo>
                  <a:lnTo>
                    <a:pt x="105" y="97"/>
                  </a:lnTo>
                  <a:close/>
                  <a:moveTo>
                    <a:pt x="109" y="99"/>
                  </a:moveTo>
                  <a:lnTo>
                    <a:pt x="177" y="118"/>
                  </a:lnTo>
                  <a:lnTo>
                    <a:pt x="172" y="139"/>
                  </a:lnTo>
                  <a:lnTo>
                    <a:pt x="102" y="118"/>
                  </a:lnTo>
                  <a:lnTo>
                    <a:pt x="109" y="99"/>
                  </a:lnTo>
                  <a:close/>
                  <a:moveTo>
                    <a:pt x="177" y="118"/>
                  </a:moveTo>
                  <a:lnTo>
                    <a:pt x="178" y="118"/>
                  </a:lnTo>
                  <a:lnTo>
                    <a:pt x="178" y="120"/>
                  </a:lnTo>
                  <a:lnTo>
                    <a:pt x="175" y="129"/>
                  </a:lnTo>
                  <a:lnTo>
                    <a:pt x="177" y="118"/>
                  </a:lnTo>
                  <a:close/>
                  <a:moveTo>
                    <a:pt x="178" y="120"/>
                  </a:moveTo>
                  <a:lnTo>
                    <a:pt x="240" y="139"/>
                  </a:lnTo>
                  <a:lnTo>
                    <a:pt x="234" y="159"/>
                  </a:lnTo>
                  <a:lnTo>
                    <a:pt x="172" y="139"/>
                  </a:lnTo>
                  <a:lnTo>
                    <a:pt x="178" y="120"/>
                  </a:lnTo>
                  <a:close/>
                  <a:moveTo>
                    <a:pt x="234" y="159"/>
                  </a:moveTo>
                  <a:lnTo>
                    <a:pt x="234" y="159"/>
                  </a:lnTo>
                  <a:lnTo>
                    <a:pt x="238" y="150"/>
                  </a:lnTo>
                  <a:lnTo>
                    <a:pt x="234" y="159"/>
                  </a:lnTo>
                  <a:close/>
                  <a:moveTo>
                    <a:pt x="240" y="139"/>
                  </a:moveTo>
                  <a:lnTo>
                    <a:pt x="306" y="160"/>
                  </a:lnTo>
                  <a:lnTo>
                    <a:pt x="299" y="180"/>
                  </a:lnTo>
                  <a:lnTo>
                    <a:pt x="234" y="159"/>
                  </a:lnTo>
                  <a:lnTo>
                    <a:pt x="240" y="139"/>
                  </a:lnTo>
                  <a:close/>
                  <a:moveTo>
                    <a:pt x="306" y="160"/>
                  </a:moveTo>
                  <a:lnTo>
                    <a:pt x="306" y="160"/>
                  </a:lnTo>
                  <a:lnTo>
                    <a:pt x="307" y="160"/>
                  </a:lnTo>
                  <a:lnTo>
                    <a:pt x="303" y="171"/>
                  </a:lnTo>
                  <a:lnTo>
                    <a:pt x="306" y="160"/>
                  </a:lnTo>
                  <a:close/>
                  <a:moveTo>
                    <a:pt x="307" y="160"/>
                  </a:moveTo>
                  <a:lnTo>
                    <a:pt x="369" y="185"/>
                  </a:lnTo>
                  <a:lnTo>
                    <a:pt x="361" y="205"/>
                  </a:lnTo>
                  <a:lnTo>
                    <a:pt x="299" y="180"/>
                  </a:lnTo>
                  <a:lnTo>
                    <a:pt x="307" y="160"/>
                  </a:lnTo>
                  <a:close/>
                  <a:moveTo>
                    <a:pt x="369" y="185"/>
                  </a:moveTo>
                  <a:lnTo>
                    <a:pt x="432" y="209"/>
                  </a:lnTo>
                  <a:lnTo>
                    <a:pt x="424" y="229"/>
                  </a:lnTo>
                  <a:lnTo>
                    <a:pt x="361" y="205"/>
                  </a:lnTo>
                  <a:lnTo>
                    <a:pt x="369" y="185"/>
                  </a:lnTo>
                  <a:close/>
                  <a:moveTo>
                    <a:pt x="432" y="209"/>
                  </a:moveTo>
                  <a:lnTo>
                    <a:pt x="432" y="209"/>
                  </a:lnTo>
                  <a:lnTo>
                    <a:pt x="428" y="219"/>
                  </a:lnTo>
                  <a:lnTo>
                    <a:pt x="432" y="209"/>
                  </a:lnTo>
                  <a:close/>
                  <a:moveTo>
                    <a:pt x="432" y="209"/>
                  </a:moveTo>
                  <a:lnTo>
                    <a:pt x="494" y="236"/>
                  </a:lnTo>
                  <a:lnTo>
                    <a:pt x="486" y="256"/>
                  </a:lnTo>
                  <a:lnTo>
                    <a:pt x="424" y="229"/>
                  </a:lnTo>
                  <a:lnTo>
                    <a:pt x="432" y="209"/>
                  </a:lnTo>
                  <a:close/>
                  <a:moveTo>
                    <a:pt x="494" y="236"/>
                  </a:moveTo>
                  <a:lnTo>
                    <a:pt x="494" y="236"/>
                  </a:lnTo>
                  <a:lnTo>
                    <a:pt x="495" y="238"/>
                  </a:lnTo>
                  <a:lnTo>
                    <a:pt x="490" y="247"/>
                  </a:lnTo>
                  <a:lnTo>
                    <a:pt x="494" y="236"/>
                  </a:lnTo>
                  <a:close/>
                  <a:moveTo>
                    <a:pt x="495" y="238"/>
                  </a:moveTo>
                  <a:lnTo>
                    <a:pt x="553" y="265"/>
                  </a:lnTo>
                  <a:lnTo>
                    <a:pt x="545" y="284"/>
                  </a:lnTo>
                  <a:lnTo>
                    <a:pt x="486" y="256"/>
                  </a:lnTo>
                  <a:lnTo>
                    <a:pt x="495" y="238"/>
                  </a:lnTo>
                  <a:close/>
                  <a:moveTo>
                    <a:pt x="545" y="284"/>
                  </a:moveTo>
                  <a:lnTo>
                    <a:pt x="545" y="284"/>
                  </a:lnTo>
                  <a:lnTo>
                    <a:pt x="549" y="275"/>
                  </a:lnTo>
                  <a:lnTo>
                    <a:pt x="545" y="284"/>
                  </a:lnTo>
                  <a:close/>
                  <a:moveTo>
                    <a:pt x="553" y="265"/>
                  </a:moveTo>
                  <a:lnTo>
                    <a:pt x="616" y="293"/>
                  </a:lnTo>
                  <a:lnTo>
                    <a:pt x="607" y="311"/>
                  </a:lnTo>
                  <a:lnTo>
                    <a:pt x="545" y="284"/>
                  </a:lnTo>
                  <a:lnTo>
                    <a:pt x="553" y="265"/>
                  </a:lnTo>
                  <a:close/>
                  <a:moveTo>
                    <a:pt x="616" y="293"/>
                  </a:moveTo>
                  <a:lnTo>
                    <a:pt x="616" y="293"/>
                  </a:lnTo>
                  <a:lnTo>
                    <a:pt x="612" y="302"/>
                  </a:lnTo>
                  <a:lnTo>
                    <a:pt x="616" y="293"/>
                  </a:lnTo>
                  <a:close/>
                  <a:moveTo>
                    <a:pt x="616" y="293"/>
                  </a:moveTo>
                  <a:lnTo>
                    <a:pt x="675" y="321"/>
                  </a:lnTo>
                  <a:lnTo>
                    <a:pt x="666" y="339"/>
                  </a:lnTo>
                  <a:lnTo>
                    <a:pt x="607" y="311"/>
                  </a:lnTo>
                  <a:lnTo>
                    <a:pt x="616" y="293"/>
                  </a:lnTo>
                  <a:close/>
                  <a:moveTo>
                    <a:pt x="675" y="321"/>
                  </a:moveTo>
                  <a:lnTo>
                    <a:pt x="675" y="321"/>
                  </a:lnTo>
                  <a:lnTo>
                    <a:pt x="670" y="330"/>
                  </a:lnTo>
                  <a:lnTo>
                    <a:pt x="675" y="321"/>
                  </a:lnTo>
                  <a:close/>
                  <a:moveTo>
                    <a:pt x="675" y="321"/>
                  </a:moveTo>
                  <a:lnTo>
                    <a:pt x="734" y="352"/>
                  </a:lnTo>
                  <a:lnTo>
                    <a:pt x="725" y="370"/>
                  </a:lnTo>
                  <a:lnTo>
                    <a:pt x="666" y="339"/>
                  </a:lnTo>
                  <a:lnTo>
                    <a:pt x="675" y="321"/>
                  </a:lnTo>
                  <a:close/>
                </a:path>
              </a:pathLst>
            </a:custGeom>
            <a:solidFill>
              <a:srgbClr val="1315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R"/>
            </a:p>
          </p:txBody>
        </p:sp>
        <p:sp>
          <p:nvSpPr>
            <p:cNvPr id="191584" name="Freeform 103"/>
            <p:cNvSpPr>
              <a:spLocks/>
            </p:cNvSpPr>
            <p:nvPr/>
          </p:nvSpPr>
          <p:spPr bwMode="auto">
            <a:xfrm>
              <a:off x="2018" y="1972"/>
              <a:ext cx="924" cy="273"/>
            </a:xfrm>
            <a:custGeom>
              <a:avLst/>
              <a:gdLst>
                <a:gd name="T0" fmla="*/ 152 w 3698"/>
                <a:gd name="T1" fmla="*/ 226 h 1092"/>
                <a:gd name="T2" fmla="*/ 208 w 3698"/>
                <a:gd name="T3" fmla="*/ 201 h 1092"/>
                <a:gd name="T4" fmla="*/ 308 w 3698"/>
                <a:gd name="T5" fmla="*/ 179 h 1092"/>
                <a:gd name="T6" fmla="*/ 432 w 3698"/>
                <a:gd name="T7" fmla="*/ 121 h 1092"/>
                <a:gd name="T8" fmla="*/ 508 w 3698"/>
                <a:gd name="T9" fmla="*/ 75 h 1092"/>
                <a:gd name="T10" fmla="*/ 540 w 3698"/>
                <a:gd name="T11" fmla="*/ 57 h 1092"/>
                <a:gd name="T12" fmla="*/ 662 w 3698"/>
                <a:gd name="T13" fmla="*/ 14 h 1092"/>
                <a:gd name="T14" fmla="*/ 808 w 3698"/>
                <a:gd name="T15" fmla="*/ 6 h 1092"/>
                <a:gd name="T16" fmla="*/ 893 w 3698"/>
                <a:gd name="T17" fmla="*/ 47 h 1092"/>
                <a:gd name="T18" fmla="*/ 921 w 3698"/>
                <a:gd name="T19" fmla="*/ 78 h 1092"/>
                <a:gd name="T20" fmla="*/ 890 w 3698"/>
                <a:gd name="T21" fmla="*/ 79 h 1092"/>
                <a:gd name="T22" fmla="*/ 873 w 3698"/>
                <a:gd name="T23" fmla="*/ 68 h 1092"/>
                <a:gd name="T24" fmla="*/ 836 w 3698"/>
                <a:gd name="T25" fmla="*/ 49 h 1092"/>
                <a:gd name="T26" fmla="*/ 792 w 3698"/>
                <a:gd name="T27" fmla="*/ 38 h 1092"/>
                <a:gd name="T28" fmla="*/ 730 w 3698"/>
                <a:gd name="T29" fmla="*/ 44 h 1092"/>
                <a:gd name="T30" fmla="*/ 699 w 3698"/>
                <a:gd name="T31" fmla="*/ 54 h 1092"/>
                <a:gd name="T32" fmla="*/ 720 w 3698"/>
                <a:gd name="T33" fmla="*/ 51 h 1092"/>
                <a:gd name="T34" fmla="*/ 771 w 3698"/>
                <a:gd name="T35" fmla="*/ 45 h 1092"/>
                <a:gd name="T36" fmla="*/ 834 w 3698"/>
                <a:gd name="T37" fmla="*/ 59 h 1092"/>
                <a:gd name="T38" fmla="*/ 869 w 3698"/>
                <a:gd name="T39" fmla="*/ 79 h 1092"/>
                <a:gd name="T40" fmla="*/ 877 w 3698"/>
                <a:gd name="T41" fmla="*/ 89 h 1092"/>
                <a:gd name="T42" fmla="*/ 838 w 3698"/>
                <a:gd name="T43" fmla="*/ 96 h 1092"/>
                <a:gd name="T44" fmla="*/ 764 w 3698"/>
                <a:gd name="T45" fmla="*/ 82 h 1092"/>
                <a:gd name="T46" fmla="*/ 662 w 3698"/>
                <a:gd name="T47" fmla="*/ 76 h 1092"/>
                <a:gd name="T48" fmla="*/ 573 w 3698"/>
                <a:gd name="T49" fmla="*/ 102 h 1092"/>
                <a:gd name="T50" fmla="*/ 518 w 3698"/>
                <a:gd name="T51" fmla="*/ 128 h 1092"/>
                <a:gd name="T52" fmla="*/ 545 w 3698"/>
                <a:gd name="T53" fmla="*/ 120 h 1092"/>
                <a:gd name="T54" fmla="*/ 640 w 3698"/>
                <a:gd name="T55" fmla="*/ 99 h 1092"/>
                <a:gd name="T56" fmla="*/ 730 w 3698"/>
                <a:gd name="T57" fmla="*/ 103 h 1092"/>
                <a:gd name="T58" fmla="*/ 721 w 3698"/>
                <a:gd name="T59" fmla="*/ 108 h 1092"/>
                <a:gd name="T60" fmla="*/ 649 w 3698"/>
                <a:gd name="T61" fmla="*/ 125 h 1092"/>
                <a:gd name="T62" fmla="*/ 628 w 3698"/>
                <a:gd name="T63" fmla="*/ 135 h 1092"/>
                <a:gd name="T64" fmla="*/ 661 w 3698"/>
                <a:gd name="T65" fmla="*/ 138 h 1092"/>
                <a:gd name="T66" fmla="*/ 697 w 3698"/>
                <a:gd name="T67" fmla="*/ 145 h 1092"/>
                <a:gd name="T68" fmla="*/ 684 w 3698"/>
                <a:gd name="T69" fmla="*/ 143 h 1092"/>
                <a:gd name="T70" fmla="*/ 644 w 3698"/>
                <a:gd name="T71" fmla="*/ 140 h 1092"/>
                <a:gd name="T72" fmla="*/ 623 w 3698"/>
                <a:gd name="T73" fmla="*/ 142 h 1092"/>
                <a:gd name="T74" fmla="*/ 585 w 3698"/>
                <a:gd name="T75" fmla="*/ 145 h 1092"/>
                <a:gd name="T76" fmla="*/ 512 w 3698"/>
                <a:gd name="T77" fmla="*/ 144 h 1092"/>
                <a:gd name="T78" fmla="*/ 444 w 3698"/>
                <a:gd name="T79" fmla="*/ 162 h 1092"/>
                <a:gd name="T80" fmla="*/ 414 w 3698"/>
                <a:gd name="T81" fmla="*/ 183 h 1092"/>
                <a:gd name="T82" fmla="*/ 439 w 3698"/>
                <a:gd name="T83" fmla="*/ 179 h 1092"/>
                <a:gd name="T84" fmla="*/ 514 w 3698"/>
                <a:gd name="T85" fmla="*/ 165 h 1092"/>
                <a:gd name="T86" fmla="*/ 565 w 3698"/>
                <a:gd name="T87" fmla="*/ 165 h 1092"/>
                <a:gd name="T88" fmla="*/ 571 w 3698"/>
                <a:gd name="T89" fmla="*/ 175 h 1092"/>
                <a:gd name="T90" fmla="*/ 569 w 3698"/>
                <a:gd name="T91" fmla="*/ 181 h 1092"/>
                <a:gd name="T92" fmla="*/ 563 w 3698"/>
                <a:gd name="T93" fmla="*/ 184 h 1092"/>
                <a:gd name="T94" fmla="*/ 544 w 3698"/>
                <a:gd name="T95" fmla="*/ 191 h 1092"/>
                <a:gd name="T96" fmla="*/ 551 w 3698"/>
                <a:gd name="T97" fmla="*/ 208 h 1092"/>
                <a:gd name="T98" fmla="*/ 456 w 3698"/>
                <a:gd name="T99" fmla="*/ 225 h 1092"/>
                <a:gd name="T100" fmla="*/ 411 w 3698"/>
                <a:gd name="T101" fmla="*/ 217 h 1092"/>
                <a:gd name="T102" fmla="*/ 369 w 3698"/>
                <a:gd name="T103" fmla="*/ 215 h 1092"/>
                <a:gd name="T104" fmla="*/ 352 w 3698"/>
                <a:gd name="T105" fmla="*/ 219 h 1092"/>
                <a:gd name="T106" fmla="*/ 321 w 3698"/>
                <a:gd name="T107" fmla="*/ 224 h 1092"/>
                <a:gd name="T108" fmla="*/ 272 w 3698"/>
                <a:gd name="T109" fmla="*/ 235 h 1092"/>
                <a:gd name="T110" fmla="*/ 246 w 3698"/>
                <a:gd name="T111" fmla="*/ 240 h 1092"/>
                <a:gd name="T112" fmla="*/ 228 w 3698"/>
                <a:gd name="T113" fmla="*/ 246 h 1092"/>
                <a:gd name="T114" fmla="*/ 182 w 3698"/>
                <a:gd name="T115" fmla="*/ 252 h 1092"/>
                <a:gd name="T116" fmla="*/ 67 w 3698"/>
                <a:gd name="T117" fmla="*/ 266 h 1092"/>
                <a:gd name="T118" fmla="*/ 3 w 3698"/>
                <a:gd name="T119" fmla="*/ 273 h 1092"/>
                <a:gd name="T120" fmla="*/ 43 w 3698"/>
                <a:gd name="T121" fmla="*/ 260 h 1092"/>
                <a:gd name="T122" fmla="*/ 101 w 3698"/>
                <a:gd name="T123" fmla="*/ 243 h 1092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3698"/>
                <a:gd name="T187" fmla="*/ 0 h 1092"/>
                <a:gd name="T188" fmla="*/ 3698 w 3698"/>
                <a:gd name="T189" fmla="*/ 1092 h 1092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3698" h="1092">
                  <a:moveTo>
                    <a:pt x="451" y="960"/>
                  </a:moveTo>
                  <a:lnTo>
                    <a:pt x="499" y="947"/>
                  </a:lnTo>
                  <a:lnTo>
                    <a:pt x="551" y="926"/>
                  </a:lnTo>
                  <a:lnTo>
                    <a:pt x="610" y="905"/>
                  </a:lnTo>
                  <a:lnTo>
                    <a:pt x="669" y="878"/>
                  </a:lnTo>
                  <a:lnTo>
                    <a:pt x="728" y="853"/>
                  </a:lnTo>
                  <a:lnTo>
                    <a:pt x="783" y="825"/>
                  </a:lnTo>
                  <a:lnTo>
                    <a:pt x="832" y="804"/>
                  </a:lnTo>
                  <a:lnTo>
                    <a:pt x="870" y="787"/>
                  </a:lnTo>
                  <a:lnTo>
                    <a:pt x="895" y="774"/>
                  </a:lnTo>
                  <a:lnTo>
                    <a:pt x="901" y="770"/>
                  </a:lnTo>
                  <a:lnTo>
                    <a:pt x="1234" y="717"/>
                  </a:lnTo>
                  <a:lnTo>
                    <a:pt x="1369" y="662"/>
                  </a:lnTo>
                  <a:lnTo>
                    <a:pt x="1498" y="603"/>
                  </a:lnTo>
                  <a:lnTo>
                    <a:pt x="1618" y="541"/>
                  </a:lnTo>
                  <a:lnTo>
                    <a:pt x="1730" y="482"/>
                  </a:lnTo>
                  <a:lnTo>
                    <a:pt x="1826" y="427"/>
                  </a:lnTo>
                  <a:lnTo>
                    <a:pt x="1913" y="375"/>
                  </a:lnTo>
                  <a:lnTo>
                    <a:pt x="1982" y="330"/>
                  </a:lnTo>
                  <a:lnTo>
                    <a:pt x="2035" y="298"/>
                  </a:lnTo>
                  <a:lnTo>
                    <a:pt x="2065" y="275"/>
                  </a:lnTo>
                  <a:lnTo>
                    <a:pt x="2080" y="267"/>
                  </a:lnTo>
                  <a:lnTo>
                    <a:pt x="2101" y="256"/>
                  </a:lnTo>
                  <a:lnTo>
                    <a:pt x="2160" y="229"/>
                  </a:lnTo>
                  <a:lnTo>
                    <a:pt x="2249" y="191"/>
                  </a:lnTo>
                  <a:lnTo>
                    <a:pt x="2367" y="146"/>
                  </a:lnTo>
                  <a:lnTo>
                    <a:pt x="2502" y="97"/>
                  </a:lnTo>
                  <a:lnTo>
                    <a:pt x="2648" y="55"/>
                  </a:lnTo>
                  <a:lnTo>
                    <a:pt x="2801" y="21"/>
                  </a:lnTo>
                  <a:lnTo>
                    <a:pt x="2953" y="4"/>
                  </a:lnTo>
                  <a:lnTo>
                    <a:pt x="3101" y="0"/>
                  </a:lnTo>
                  <a:lnTo>
                    <a:pt x="3234" y="25"/>
                  </a:lnTo>
                  <a:lnTo>
                    <a:pt x="3348" y="66"/>
                  </a:lnTo>
                  <a:lnTo>
                    <a:pt x="3442" y="108"/>
                  </a:lnTo>
                  <a:lnTo>
                    <a:pt x="3515" y="150"/>
                  </a:lnTo>
                  <a:lnTo>
                    <a:pt x="3573" y="188"/>
                  </a:lnTo>
                  <a:lnTo>
                    <a:pt x="3619" y="226"/>
                  </a:lnTo>
                  <a:lnTo>
                    <a:pt x="3653" y="260"/>
                  </a:lnTo>
                  <a:lnTo>
                    <a:pt x="3674" y="292"/>
                  </a:lnTo>
                  <a:lnTo>
                    <a:pt x="3687" y="313"/>
                  </a:lnTo>
                  <a:lnTo>
                    <a:pt x="3695" y="326"/>
                  </a:lnTo>
                  <a:lnTo>
                    <a:pt x="3698" y="333"/>
                  </a:lnTo>
                  <a:lnTo>
                    <a:pt x="3604" y="336"/>
                  </a:lnTo>
                  <a:lnTo>
                    <a:pt x="3560" y="315"/>
                  </a:lnTo>
                  <a:lnTo>
                    <a:pt x="3556" y="313"/>
                  </a:lnTo>
                  <a:lnTo>
                    <a:pt x="3543" y="302"/>
                  </a:lnTo>
                  <a:lnTo>
                    <a:pt x="3522" y="288"/>
                  </a:lnTo>
                  <a:lnTo>
                    <a:pt x="3494" y="271"/>
                  </a:lnTo>
                  <a:lnTo>
                    <a:pt x="3459" y="254"/>
                  </a:lnTo>
                  <a:lnTo>
                    <a:pt x="3425" y="233"/>
                  </a:lnTo>
                  <a:lnTo>
                    <a:pt x="3386" y="212"/>
                  </a:lnTo>
                  <a:lnTo>
                    <a:pt x="3344" y="195"/>
                  </a:lnTo>
                  <a:lnTo>
                    <a:pt x="3306" y="178"/>
                  </a:lnTo>
                  <a:lnTo>
                    <a:pt x="3268" y="167"/>
                  </a:lnTo>
                  <a:lnTo>
                    <a:pt x="3226" y="157"/>
                  </a:lnTo>
                  <a:lnTo>
                    <a:pt x="3171" y="153"/>
                  </a:lnTo>
                  <a:lnTo>
                    <a:pt x="3109" y="157"/>
                  </a:lnTo>
                  <a:lnTo>
                    <a:pt x="3046" y="160"/>
                  </a:lnTo>
                  <a:lnTo>
                    <a:pt x="2981" y="167"/>
                  </a:lnTo>
                  <a:lnTo>
                    <a:pt x="2921" y="174"/>
                  </a:lnTo>
                  <a:lnTo>
                    <a:pt x="2870" y="184"/>
                  </a:lnTo>
                  <a:lnTo>
                    <a:pt x="2828" y="195"/>
                  </a:lnTo>
                  <a:lnTo>
                    <a:pt x="2805" y="205"/>
                  </a:lnTo>
                  <a:lnTo>
                    <a:pt x="2797" y="216"/>
                  </a:lnTo>
                  <a:lnTo>
                    <a:pt x="2807" y="218"/>
                  </a:lnTo>
                  <a:lnTo>
                    <a:pt x="2824" y="218"/>
                  </a:lnTo>
                  <a:lnTo>
                    <a:pt x="2849" y="212"/>
                  </a:lnTo>
                  <a:lnTo>
                    <a:pt x="2883" y="205"/>
                  </a:lnTo>
                  <a:lnTo>
                    <a:pt x="2925" y="195"/>
                  </a:lnTo>
                  <a:lnTo>
                    <a:pt x="2970" y="188"/>
                  </a:lnTo>
                  <a:lnTo>
                    <a:pt x="3025" y="180"/>
                  </a:lnTo>
                  <a:lnTo>
                    <a:pt x="3084" y="180"/>
                  </a:lnTo>
                  <a:lnTo>
                    <a:pt x="3147" y="184"/>
                  </a:lnTo>
                  <a:lnTo>
                    <a:pt x="3217" y="199"/>
                  </a:lnTo>
                  <a:lnTo>
                    <a:pt x="3283" y="216"/>
                  </a:lnTo>
                  <a:lnTo>
                    <a:pt x="3338" y="237"/>
                  </a:lnTo>
                  <a:lnTo>
                    <a:pt x="3382" y="256"/>
                  </a:lnTo>
                  <a:lnTo>
                    <a:pt x="3421" y="277"/>
                  </a:lnTo>
                  <a:lnTo>
                    <a:pt x="3452" y="298"/>
                  </a:lnTo>
                  <a:lnTo>
                    <a:pt x="3476" y="315"/>
                  </a:lnTo>
                  <a:lnTo>
                    <a:pt x="3490" y="333"/>
                  </a:lnTo>
                  <a:lnTo>
                    <a:pt x="3505" y="343"/>
                  </a:lnTo>
                  <a:lnTo>
                    <a:pt x="3507" y="351"/>
                  </a:lnTo>
                  <a:lnTo>
                    <a:pt x="3511" y="354"/>
                  </a:lnTo>
                  <a:lnTo>
                    <a:pt x="3431" y="406"/>
                  </a:lnTo>
                  <a:lnTo>
                    <a:pt x="3425" y="402"/>
                  </a:lnTo>
                  <a:lnTo>
                    <a:pt x="3397" y="396"/>
                  </a:lnTo>
                  <a:lnTo>
                    <a:pt x="3355" y="385"/>
                  </a:lnTo>
                  <a:lnTo>
                    <a:pt x="3300" y="371"/>
                  </a:lnTo>
                  <a:lnTo>
                    <a:pt x="3230" y="354"/>
                  </a:lnTo>
                  <a:lnTo>
                    <a:pt x="3147" y="340"/>
                  </a:lnTo>
                  <a:lnTo>
                    <a:pt x="3057" y="326"/>
                  </a:lnTo>
                  <a:lnTo>
                    <a:pt x="2957" y="313"/>
                  </a:lnTo>
                  <a:lnTo>
                    <a:pt x="2852" y="305"/>
                  </a:lnTo>
                  <a:lnTo>
                    <a:pt x="2738" y="298"/>
                  </a:lnTo>
                  <a:lnTo>
                    <a:pt x="2651" y="305"/>
                  </a:lnTo>
                  <a:lnTo>
                    <a:pt x="2562" y="319"/>
                  </a:lnTo>
                  <a:lnTo>
                    <a:pt x="2468" y="343"/>
                  </a:lnTo>
                  <a:lnTo>
                    <a:pt x="2378" y="375"/>
                  </a:lnTo>
                  <a:lnTo>
                    <a:pt x="2295" y="406"/>
                  </a:lnTo>
                  <a:lnTo>
                    <a:pt x="2219" y="440"/>
                  </a:lnTo>
                  <a:lnTo>
                    <a:pt x="2156" y="468"/>
                  </a:lnTo>
                  <a:lnTo>
                    <a:pt x="2107" y="493"/>
                  </a:lnTo>
                  <a:lnTo>
                    <a:pt x="2073" y="510"/>
                  </a:lnTo>
                  <a:lnTo>
                    <a:pt x="2062" y="516"/>
                  </a:lnTo>
                  <a:lnTo>
                    <a:pt x="2076" y="510"/>
                  </a:lnTo>
                  <a:lnTo>
                    <a:pt x="2118" y="499"/>
                  </a:lnTo>
                  <a:lnTo>
                    <a:pt x="2181" y="478"/>
                  </a:lnTo>
                  <a:lnTo>
                    <a:pt x="2259" y="457"/>
                  </a:lnTo>
                  <a:lnTo>
                    <a:pt x="2350" y="434"/>
                  </a:lnTo>
                  <a:lnTo>
                    <a:pt x="2454" y="413"/>
                  </a:lnTo>
                  <a:lnTo>
                    <a:pt x="2562" y="396"/>
                  </a:lnTo>
                  <a:lnTo>
                    <a:pt x="2672" y="389"/>
                  </a:lnTo>
                  <a:lnTo>
                    <a:pt x="2780" y="389"/>
                  </a:lnTo>
                  <a:lnTo>
                    <a:pt x="2877" y="399"/>
                  </a:lnTo>
                  <a:lnTo>
                    <a:pt x="2921" y="410"/>
                  </a:lnTo>
                  <a:lnTo>
                    <a:pt x="2942" y="417"/>
                  </a:lnTo>
                  <a:lnTo>
                    <a:pt x="2942" y="419"/>
                  </a:lnTo>
                  <a:lnTo>
                    <a:pt x="2925" y="427"/>
                  </a:lnTo>
                  <a:lnTo>
                    <a:pt x="2887" y="430"/>
                  </a:lnTo>
                  <a:lnTo>
                    <a:pt x="2835" y="440"/>
                  </a:lnTo>
                  <a:lnTo>
                    <a:pt x="2769" y="455"/>
                  </a:lnTo>
                  <a:lnTo>
                    <a:pt x="2686" y="476"/>
                  </a:lnTo>
                  <a:lnTo>
                    <a:pt x="2596" y="499"/>
                  </a:lnTo>
                  <a:lnTo>
                    <a:pt x="2492" y="533"/>
                  </a:lnTo>
                  <a:lnTo>
                    <a:pt x="2488" y="537"/>
                  </a:lnTo>
                  <a:lnTo>
                    <a:pt x="2496" y="541"/>
                  </a:lnTo>
                  <a:lnTo>
                    <a:pt x="2513" y="541"/>
                  </a:lnTo>
                  <a:lnTo>
                    <a:pt x="2537" y="544"/>
                  </a:lnTo>
                  <a:lnTo>
                    <a:pt x="2568" y="544"/>
                  </a:lnTo>
                  <a:lnTo>
                    <a:pt x="2606" y="548"/>
                  </a:lnTo>
                  <a:lnTo>
                    <a:pt x="2644" y="552"/>
                  </a:lnTo>
                  <a:lnTo>
                    <a:pt x="2686" y="554"/>
                  </a:lnTo>
                  <a:lnTo>
                    <a:pt x="2727" y="562"/>
                  </a:lnTo>
                  <a:lnTo>
                    <a:pt x="2766" y="573"/>
                  </a:lnTo>
                  <a:lnTo>
                    <a:pt x="2790" y="579"/>
                  </a:lnTo>
                  <a:lnTo>
                    <a:pt x="2797" y="579"/>
                  </a:lnTo>
                  <a:lnTo>
                    <a:pt x="2786" y="579"/>
                  </a:lnTo>
                  <a:lnTo>
                    <a:pt x="2769" y="575"/>
                  </a:lnTo>
                  <a:lnTo>
                    <a:pt x="2738" y="573"/>
                  </a:lnTo>
                  <a:lnTo>
                    <a:pt x="2703" y="565"/>
                  </a:lnTo>
                  <a:lnTo>
                    <a:pt x="2661" y="562"/>
                  </a:lnTo>
                  <a:lnTo>
                    <a:pt x="2621" y="558"/>
                  </a:lnTo>
                  <a:lnTo>
                    <a:pt x="2579" y="558"/>
                  </a:lnTo>
                  <a:lnTo>
                    <a:pt x="2541" y="562"/>
                  </a:lnTo>
                  <a:lnTo>
                    <a:pt x="2530" y="562"/>
                  </a:lnTo>
                  <a:lnTo>
                    <a:pt x="2513" y="565"/>
                  </a:lnTo>
                  <a:lnTo>
                    <a:pt x="2492" y="569"/>
                  </a:lnTo>
                  <a:lnTo>
                    <a:pt x="2464" y="573"/>
                  </a:lnTo>
                  <a:lnTo>
                    <a:pt x="2430" y="575"/>
                  </a:lnTo>
                  <a:lnTo>
                    <a:pt x="2388" y="575"/>
                  </a:lnTo>
                  <a:lnTo>
                    <a:pt x="2340" y="579"/>
                  </a:lnTo>
                  <a:lnTo>
                    <a:pt x="2280" y="579"/>
                  </a:lnTo>
                  <a:lnTo>
                    <a:pt x="2215" y="579"/>
                  </a:lnTo>
                  <a:lnTo>
                    <a:pt x="2143" y="575"/>
                  </a:lnTo>
                  <a:lnTo>
                    <a:pt x="2048" y="575"/>
                  </a:lnTo>
                  <a:lnTo>
                    <a:pt x="1965" y="586"/>
                  </a:lnTo>
                  <a:lnTo>
                    <a:pt x="1889" y="603"/>
                  </a:lnTo>
                  <a:lnTo>
                    <a:pt x="1826" y="624"/>
                  </a:lnTo>
                  <a:lnTo>
                    <a:pt x="1775" y="649"/>
                  </a:lnTo>
                  <a:lnTo>
                    <a:pt x="1730" y="673"/>
                  </a:lnTo>
                  <a:lnTo>
                    <a:pt x="1695" y="698"/>
                  </a:lnTo>
                  <a:lnTo>
                    <a:pt x="1671" y="717"/>
                  </a:lnTo>
                  <a:lnTo>
                    <a:pt x="1657" y="732"/>
                  </a:lnTo>
                  <a:lnTo>
                    <a:pt x="1653" y="736"/>
                  </a:lnTo>
                  <a:lnTo>
                    <a:pt x="1667" y="732"/>
                  </a:lnTo>
                  <a:lnTo>
                    <a:pt x="1701" y="725"/>
                  </a:lnTo>
                  <a:lnTo>
                    <a:pt x="1758" y="715"/>
                  </a:lnTo>
                  <a:lnTo>
                    <a:pt x="1823" y="700"/>
                  </a:lnTo>
                  <a:lnTo>
                    <a:pt x="1900" y="687"/>
                  </a:lnTo>
                  <a:lnTo>
                    <a:pt x="1980" y="673"/>
                  </a:lnTo>
                  <a:lnTo>
                    <a:pt x="2058" y="658"/>
                  </a:lnTo>
                  <a:lnTo>
                    <a:pt x="2132" y="652"/>
                  </a:lnTo>
                  <a:lnTo>
                    <a:pt x="2194" y="649"/>
                  </a:lnTo>
                  <a:lnTo>
                    <a:pt x="2242" y="656"/>
                  </a:lnTo>
                  <a:lnTo>
                    <a:pt x="2263" y="658"/>
                  </a:lnTo>
                  <a:lnTo>
                    <a:pt x="2274" y="666"/>
                  </a:lnTo>
                  <a:lnTo>
                    <a:pt x="2284" y="677"/>
                  </a:lnTo>
                  <a:lnTo>
                    <a:pt x="2287" y="687"/>
                  </a:lnTo>
                  <a:lnTo>
                    <a:pt x="2287" y="698"/>
                  </a:lnTo>
                  <a:lnTo>
                    <a:pt x="2287" y="707"/>
                  </a:lnTo>
                  <a:lnTo>
                    <a:pt x="2284" y="715"/>
                  </a:lnTo>
                  <a:lnTo>
                    <a:pt x="2280" y="721"/>
                  </a:lnTo>
                  <a:lnTo>
                    <a:pt x="2277" y="725"/>
                  </a:lnTo>
                  <a:lnTo>
                    <a:pt x="2277" y="728"/>
                  </a:lnTo>
                  <a:lnTo>
                    <a:pt x="2274" y="728"/>
                  </a:lnTo>
                  <a:lnTo>
                    <a:pt x="2267" y="732"/>
                  </a:lnTo>
                  <a:lnTo>
                    <a:pt x="2253" y="736"/>
                  </a:lnTo>
                  <a:lnTo>
                    <a:pt x="2238" y="738"/>
                  </a:lnTo>
                  <a:lnTo>
                    <a:pt x="2219" y="745"/>
                  </a:lnTo>
                  <a:lnTo>
                    <a:pt x="2200" y="753"/>
                  </a:lnTo>
                  <a:lnTo>
                    <a:pt x="2177" y="763"/>
                  </a:lnTo>
                  <a:lnTo>
                    <a:pt x="2152" y="774"/>
                  </a:lnTo>
                  <a:lnTo>
                    <a:pt x="2132" y="787"/>
                  </a:lnTo>
                  <a:lnTo>
                    <a:pt x="2107" y="801"/>
                  </a:lnTo>
                  <a:lnTo>
                    <a:pt x="2204" y="832"/>
                  </a:lnTo>
                  <a:lnTo>
                    <a:pt x="2215" y="846"/>
                  </a:lnTo>
                  <a:lnTo>
                    <a:pt x="1855" y="908"/>
                  </a:lnTo>
                  <a:lnTo>
                    <a:pt x="1844" y="905"/>
                  </a:lnTo>
                  <a:lnTo>
                    <a:pt x="1823" y="901"/>
                  </a:lnTo>
                  <a:lnTo>
                    <a:pt x="1788" y="895"/>
                  </a:lnTo>
                  <a:lnTo>
                    <a:pt x="1743" y="884"/>
                  </a:lnTo>
                  <a:lnTo>
                    <a:pt x="1695" y="878"/>
                  </a:lnTo>
                  <a:lnTo>
                    <a:pt x="1643" y="867"/>
                  </a:lnTo>
                  <a:lnTo>
                    <a:pt x="1591" y="863"/>
                  </a:lnTo>
                  <a:lnTo>
                    <a:pt x="1546" y="857"/>
                  </a:lnTo>
                  <a:lnTo>
                    <a:pt x="1508" y="857"/>
                  </a:lnTo>
                  <a:lnTo>
                    <a:pt x="1477" y="861"/>
                  </a:lnTo>
                  <a:lnTo>
                    <a:pt x="1466" y="863"/>
                  </a:lnTo>
                  <a:lnTo>
                    <a:pt x="1452" y="867"/>
                  </a:lnTo>
                  <a:lnTo>
                    <a:pt x="1432" y="870"/>
                  </a:lnTo>
                  <a:lnTo>
                    <a:pt x="1407" y="874"/>
                  </a:lnTo>
                  <a:lnTo>
                    <a:pt x="1383" y="878"/>
                  </a:lnTo>
                  <a:lnTo>
                    <a:pt x="1352" y="884"/>
                  </a:lnTo>
                  <a:lnTo>
                    <a:pt x="1320" y="888"/>
                  </a:lnTo>
                  <a:lnTo>
                    <a:pt x="1286" y="895"/>
                  </a:lnTo>
                  <a:lnTo>
                    <a:pt x="1248" y="901"/>
                  </a:lnTo>
                  <a:lnTo>
                    <a:pt x="1210" y="908"/>
                  </a:lnTo>
                  <a:lnTo>
                    <a:pt x="1115" y="937"/>
                  </a:lnTo>
                  <a:lnTo>
                    <a:pt x="1088" y="939"/>
                  </a:lnTo>
                  <a:lnTo>
                    <a:pt x="1064" y="943"/>
                  </a:lnTo>
                  <a:lnTo>
                    <a:pt x="1037" y="947"/>
                  </a:lnTo>
                  <a:lnTo>
                    <a:pt x="1009" y="954"/>
                  </a:lnTo>
                  <a:lnTo>
                    <a:pt x="984" y="960"/>
                  </a:lnTo>
                  <a:lnTo>
                    <a:pt x="963" y="967"/>
                  </a:lnTo>
                  <a:lnTo>
                    <a:pt x="943" y="975"/>
                  </a:lnTo>
                  <a:lnTo>
                    <a:pt x="925" y="981"/>
                  </a:lnTo>
                  <a:lnTo>
                    <a:pt x="912" y="985"/>
                  </a:lnTo>
                  <a:lnTo>
                    <a:pt x="901" y="988"/>
                  </a:lnTo>
                  <a:lnTo>
                    <a:pt x="876" y="992"/>
                  </a:lnTo>
                  <a:lnTo>
                    <a:pt x="815" y="998"/>
                  </a:lnTo>
                  <a:lnTo>
                    <a:pt x="728" y="1009"/>
                  </a:lnTo>
                  <a:lnTo>
                    <a:pt x="624" y="1019"/>
                  </a:lnTo>
                  <a:lnTo>
                    <a:pt x="506" y="1033"/>
                  </a:lnTo>
                  <a:lnTo>
                    <a:pt x="385" y="1051"/>
                  </a:lnTo>
                  <a:lnTo>
                    <a:pt x="267" y="1064"/>
                  </a:lnTo>
                  <a:lnTo>
                    <a:pt x="157" y="1075"/>
                  </a:lnTo>
                  <a:lnTo>
                    <a:pt x="66" y="1085"/>
                  </a:lnTo>
                  <a:lnTo>
                    <a:pt x="0" y="1092"/>
                  </a:lnTo>
                  <a:lnTo>
                    <a:pt x="11" y="1092"/>
                  </a:lnTo>
                  <a:lnTo>
                    <a:pt x="34" y="1081"/>
                  </a:lnTo>
                  <a:lnTo>
                    <a:pt x="72" y="1071"/>
                  </a:lnTo>
                  <a:lnTo>
                    <a:pt x="121" y="1058"/>
                  </a:lnTo>
                  <a:lnTo>
                    <a:pt x="174" y="1040"/>
                  </a:lnTo>
                  <a:lnTo>
                    <a:pt x="233" y="1023"/>
                  </a:lnTo>
                  <a:lnTo>
                    <a:pt x="294" y="1005"/>
                  </a:lnTo>
                  <a:lnTo>
                    <a:pt x="354" y="988"/>
                  </a:lnTo>
                  <a:lnTo>
                    <a:pt x="405" y="971"/>
                  </a:lnTo>
                  <a:lnTo>
                    <a:pt x="451" y="960"/>
                  </a:lnTo>
                  <a:close/>
                </a:path>
              </a:pathLst>
            </a:custGeom>
            <a:solidFill>
              <a:srgbClr val="E7A1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R"/>
            </a:p>
          </p:txBody>
        </p:sp>
        <p:sp>
          <p:nvSpPr>
            <p:cNvPr id="191585" name="Freeform 105"/>
            <p:cNvSpPr>
              <a:spLocks/>
            </p:cNvSpPr>
            <p:nvPr/>
          </p:nvSpPr>
          <p:spPr bwMode="auto">
            <a:xfrm>
              <a:off x="4065" y="2846"/>
              <a:ext cx="137" cy="13"/>
            </a:xfrm>
            <a:custGeom>
              <a:avLst/>
              <a:gdLst>
                <a:gd name="T0" fmla="*/ 0 w 545"/>
                <a:gd name="T1" fmla="*/ 9 h 52"/>
                <a:gd name="T2" fmla="*/ 2 w 545"/>
                <a:gd name="T3" fmla="*/ 9 h 52"/>
                <a:gd name="T4" fmla="*/ 9 w 545"/>
                <a:gd name="T5" fmla="*/ 10 h 52"/>
                <a:gd name="T6" fmla="*/ 19 w 545"/>
                <a:gd name="T7" fmla="*/ 11 h 52"/>
                <a:gd name="T8" fmla="*/ 32 w 545"/>
                <a:gd name="T9" fmla="*/ 12 h 52"/>
                <a:gd name="T10" fmla="*/ 48 w 545"/>
                <a:gd name="T11" fmla="*/ 13 h 52"/>
                <a:gd name="T12" fmla="*/ 65 w 545"/>
                <a:gd name="T13" fmla="*/ 13 h 52"/>
                <a:gd name="T14" fmla="*/ 83 w 545"/>
                <a:gd name="T15" fmla="*/ 11 h 52"/>
                <a:gd name="T16" fmla="*/ 102 w 545"/>
                <a:gd name="T17" fmla="*/ 10 h 52"/>
                <a:gd name="T18" fmla="*/ 120 w 545"/>
                <a:gd name="T19" fmla="*/ 6 h 52"/>
                <a:gd name="T20" fmla="*/ 137 w 545"/>
                <a:gd name="T21" fmla="*/ 0 h 52"/>
                <a:gd name="T22" fmla="*/ 0 w 545"/>
                <a:gd name="T23" fmla="*/ 9 h 5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545"/>
                <a:gd name="T37" fmla="*/ 0 h 52"/>
                <a:gd name="T38" fmla="*/ 545 w 545"/>
                <a:gd name="T39" fmla="*/ 52 h 52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545" h="52">
                  <a:moveTo>
                    <a:pt x="0" y="34"/>
                  </a:moveTo>
                  <a:lnTo>
                    <a:pt x="8" y="34"/>
                  </a:lnTo>
                  <a:lnTo>
                    <a:pt x="35" y="38"/>
                  </a:lnTo>
                  <a:lnTo>
                    <a:pt x="76" y="45"/>
                  </a:lnTo>
                  <a:lnTo>
                    <a:pt x="129" y="49"/>
                  </a:lnTo>
                  <a:lnTo>
                    <a:pt x="190" y="52"/>
                  </a:lnTo>
                  <a:lnTo>
                    <a:pt x="257" y="52"/>
                  </a:lnTo>
                  <a:lnTo>
                    <a:pt x="330" y="45"/>
                  </a:lnTo>
                  <a:lnTo>
                    <a:pt x="406" y="38"/>
                  </a:lnTo>
                  <a:lnTo>
                    <a:pt x="478" y="24"/>
                  </a:lnTo>
                  <a:lnTo>
                    <a:pt x="545" y="0"/>
                  </a:lnTo>
                  <a:lnTo>
                    <a:pt x="0" y="34"/>
                  </a:lnTo>
                  <a:close/>
                </a:path>
              </a:pathLst>
            </a:custGeom>
            <a:solidFill>
              <a:srgbClr val="E6A1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R"/>
            </a:p>
          </p:txBody>
        </p:sp>
        <p:sp>
          <p:nvSpPr>
            <p:cNvPr id="191586" name="Freeform 106"/>
            <p:cNvSpPr>
              <a:spLocks/>
            </p:cNvSpPr>
            <p:nvPr/>
          </p:nvSpPr>
          <p:spPr bwMode="auto">
            <a:xfrm>
              <a:off x="4065" y="2836"/>
              <a:ext cx="191" cy="23"/>
            </a:xfrm>
            <a:custGeom>
              <a:avLst/>
              <a:gdLst>
                <a:gd name="T0" fmla="*/ 0 w 763"/>
                <a:gd name="T1" fmla="*/ 18 h 90"/>
                <a:gd name="T2" fmla="*/ 2 w 763"/>
                <a:gd name="T3" fmla="*/ 18 h 90"/>
                <a:gd name="T4" fmla="*/ 9 w 763"/>
                <a:gd name="T5" fmla="*/ 19 h 90"/>
                <a:gd name="T6" fmla="*/ 19 w 763"/>
                <a:gd name="T7" fmla="*/ 21 h 90"/>
                <a:gd name="T8" fmla="*/ 32 w 763"/>
                <a:gd name="T9" fmla="*/ 22 h 90"/>
                <a:gd name="T10" fmla="*/ 48 w 763"/>
                <a:gd name="T11" fmla="*/ 23 h 90"/>
                <a:gd name="T12" fmla="*/ 64 w 763"/>
                <a:gd name="T13" fmla="*/ 23 h 90"/>
                <a:gd name="T14" fmla="*/ 83 w 763"/>
                <a:gd name="T15" fmla="*/ 21 h 90"/>
                <a:gd name="T16" fmla="*/ 102 w 763"/>
                <a:gd name="T17" fmla="*/ 19 h 90"/>
                <a:gd name="T18" fmla="*/ 120 w 763"/>
                <a:gd name="T19" fmla="*/ 16 h 90"/>
                <a:gd name="T20" fmla="*/ 136 w 763"/>
                <a:gd name="T21" fmla="*/ 10 h 90"/>
                <a:gd name="T22" fmla="*/ 191 w 763"/>
                <a:gd name="T23" fmla="*/ 0 h 90"/>
                <a:gd name="T24" fmla="*/ 0 w 763"/>
                <a:gd name="T25" fmla="*/ 18 h 9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763"/>
                <a:gd name="T40" fmla="*/ 0 h 90"/>
                <a:gd name="T41" fmla="*/ 763 w 763"/>
                <a:gd name="T42" fmla="*/ 90 h 90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763" h="90">
                  <a:moveTo>
                    <a:pt x="0" y="72"/>
                  </a:moveTo>
                  <a:lnTo>
                    <a:pt x="8" y="72"/>
                  </a:lnTo>
                  <a:lnTo>
                    <a:pt x="35" y="76"/>
                  </a:lnTo>
                  <a:lnTo>
                    <a:pt x="76" y="83"/>
                  </a:lnTo>
                  <a:lnTo>
                    <a:pt x="129" y="87"/>
                  </a:lnTo>
                  <a:lnTo>
                    <a:pt x="190" y="90"/>
                  </a:lnTo>
                  <a:lnTo>
                    <a:pt x="257" y="90"/>
                  </a:lnTo>
                  <a:lnTo>
                    <a:pt x="330" y="83"/>
                  </a:lnTo>
                  <a:lnTo>
                    <a:pt x="406" y="76"/>
                  </a:lnTo>
                  <a:lnTo>
                    <a:pt x="478" y="62"/>
                  </a:lnTo>
                  <a:lnTo>
                    <a:pt x="545" y="38"/>
                  </a:lnTo>
                  <a:lnTo>
                    <a:pt x="763" y="0"/>
                  </a:lnTo>
                  <a:lnTo>
                    <a:pt x="0" y="72"/>
                  </a:lnTo>
                  <a:close/>
                </a:path>
              </a:pathLst>
            </a:custGeom>
            <a:solidFill>
              <a:srgbClr val="E6A1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R"/>
            </a:p>
          </p:txBody>
        </p:sp>
        <p:sp>
          <p:nvSpPr>
            <p:cNvPr id="191587" name="Freeform 107"/>
            <p:cNvSpPr>
              <a:spLocks noEditPoints="1"/>
            </p:cNvSpPr>
            <p:nvPr/>
          </p:nvSpPr>
          <p:spPr bwMode="auto">
            <a:xfrm>
              <a:off x="4059" y="2835"/>
              <a:ext cx="191" cy="26"/>
            </a:xfrm>
            <a:custGeom>
              <a:avLst/>
              <a:gdLst>
                <a:gd name="T0" fmla="*/ 3 w 765"/>
                <a:gd name="T1" fmla="*/ 17 h 107"/>
                <a:gd name="T2" fmla="*/ 0 w 765"/>
                <a:gd name="T3" fmla="*/ 22 h 107"/>
                <a:gd name="T4" fmla="*/ 3 w 765"/>
                <a:gd name="T5" fmla="*/ 17 h 107"/>
                <a:gd name="T6" fmla="*/ 3 w 765"/>
                <a:gd name="T7" fmla="*/ 17 h 107"/>
                <a:gd name="T8" fmla="*/ 3 w 765"/>
                <a:gd name="T9" fmla="*/ 17 h 107"/>
                <a:gd name="T10" fmla="*/ 9 w 765"/>
                <a:gd name="T11" fmla="*/ 18 h 107"/>
                <a:gd name="T12" fmla="*/ 2 w 765"/>
                <a:gd name="T13" fmla="*/ 22 h 107"/>
                <a:gd name="T14" fmla="*/ 8 w 765"/>
                <a:gd name="T15" fmla="*/ 24 h 107"/>
                <a:gd name="T16" fmla="*/ 8 w 765"/>
                <a:gd name="T17" fmla="*/ 23 h 107"/>
                <a:gd name="T18" fmla="*/ 8 w 765"/>
                <a:gd name="T19" fmla="*/ 24 h 107"/>
                <a:gd name="T20" fmla="*/ 19 w 765"/>
                <a:gd name="T21" fmla="*/ 19 h 107"/>
                <a:gd name="T22" fmla="*/ 8 w 765"/>
                <a:gd name="T23" fmla="*/ 24 h 107"/>
                <a:gd name="T24" fmla="*/ 19 w 765"/>
                <a:gd name="T25" fmla="*/ 24 h 107"/>
                <a:gd name="T26" fmla="*/ 19 w 765"/>
                <a:gd name="T27" fmla="*/ 24 h 107"/>
                <a:gd name="T28" fmla="*/ 19 w 765"/>
                <a:gd name="T29" fmla="*/ 24 h 107"/>
                <a:gd name="T30" fmla="*/ 32 w 765"/>
                <a:gd name="T31" fmla="*/ 20 h 107"/>
                <a:gd name="T32" fmla="*/ 19 w 765"/>
                <a:gd name="T33" fmla="*/ 24 h 107"/>
                <a:gd name="T34" fmla="*/ 32 w 765"/>
                <a:gd name="T35" fmla="*/ 25 h 107"/>
                <a:gd name="T36" fmla="*/ 32 w 765"/>
                <a:gd name="T37" fmla="*/ 25 h 107"/>
                <a:gd name="T38" fmla="*/ 32 w 765"/>
                <a:gd name="T39" fmla="*/ 25 h 107"/>
                <a:gd name="T40" fmla="*/ 48 w 765"/>
                <a:gd name="T41" fmla="*/ 21 h 107"/>
                <a:gd name="T42" fmla="*/ 32 w 765"/>
                <a:gd name="T43" fmla="*/ 25 h 107"/>
                <a:gd name="T44" fmla="*/ 48 w 765"/>
                <a:gd name="T45" fmla="*/ 26 h 107"/>
                <a:gd name="T46" fmla="*/ 48 w 765"/>
                <a:gd name="T47" fmla="*/ 24 h 107"/>
                <a:gd name="T48" fmla="*/ 48 w 765"/>
                <a:gd name="T49" fmla="*/ 21 h 107"/>
                <a:gd name="T50" fmla="*/ 65 w 765"/>
                <a:gd name="T51" fmla="*/ 26 h 107"/>
                <a:gd name="T52" fmla="*/ 48 w 765"/>
                <a:gd name="T53" fmla="*/ 21 h 107"/>
                <a:gd name="T54" fmla="*/ 65 w 765"/>
                <a:gd name="T55" fmla="*/ 26 h 107"/>
                <a:gd name="T56" fmla="*/ 65 w 765"/>
                <a:gd name="T57" fmla="*/ 26 h 107"/>
                <a:gd name="T58" fmla="*/ 83 w 765"/>
                <a:gd name="T59" fmla="*/ 20 h 107"/>
                <a:gd name="T60" fmla="*/ 65 w 765"/>
                <a:gd name="T61" fmla="*/ 26 h 107"/>
                <a:gd name="T62" fmla="*/ 83 w 765"/>
                <a:gd name="T63" fmla="*/ 25 h 107"/>
                <a:gd name="T64" fmla="*/ 83 w 765"/>
                <a:gd name="T65" fmla="*/ 25 h 107"/>
                <a:gd name="T66" fmla="*/ 83 w 765"/>
                <a:gd name="T67" fmla="*/ 25 h 107"/>
                <a:gd name="T68" fmla="*/ 101 w 765"/>
                <a:gd name="T69" fmla="*/ 17 h 107"/>
                <a:gd name="T70" fmla="*/ 83 w 765"/>
                <a:gd name="T71" fmla="*/ 25 h 107"/>
                <a:gd name="T72" fmla="*/ 102 w 765"/>
                <a:gd name="T73" fmla="*/ 23 h 107"/>
                <a:gd name="T74" fmla="*/ 102 w 765"/>
                <a:gd name="T75" fmla="*/ 23 h 107"/>
                <a:gd name="T76" fmla="*/ 102 w 765"/>
                <a:gd name="T77" fmla="*/ 23 h 107"/>
                <a:gd name="T78" fmla="*/ 119 w 765"/>
                <a:gd name="T79" fmla="*/ 14 h 107"/>
                <a:gd name="T80" fmla="*/ 102 w 765"/>
                <a:gd name="T81" fmla="*/ 23 h 107"/>
                <a:gd name="T82" fmla="*/ 120 w 765"/>
                <a:gd name="T83" fmla="*/ 19 h 107"/>
                <a:gd name="T84" fmla="*/ 120 w 765"/>
                <a:gd name="T85" fmla="*/ 19 h 107"/>
                <a:gd name="T86" fmla="*/ 120 w 765"/>
                <a:gd name="T87" fmla="*/ 19 h 107"/>
                <a:gd name="T88" fmla="*/ 136 w 765"/>
                <a:gd name="T89" fmla="*/ 9 h 107"/>
                <a:gd name="T90" fmla="*/ 120 w 765"/>
                <a:gd name="T91" fmla="*/ 19 h 107"/>
                <a:gd name="T92" fmla="*/ 136 w 765"/>
                <a:gd name="T93" fmla="*/ 9 h 107"/>
                <a:gd name="T94" fmla="*/ 136 w 765"/>
                <a:gd name="T95" fmla="*/ 9 h 107"/>
                <a:gd name="T96" fmla="*/ 136 w 765"/>
                <a:gd name="T97" fmla="*/ 9 h 107"/>
                <a:gd name="T98" fmla="*/ 190 w 765"/>
                <a:gd name="T99" fmla="*/ 0 h 107"/>
                <a:gd name="T100" fmla="*/ 137 w 765"/>
                <a:gd name="T101" fmla="*/ 14 h 107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765"/>
                <a:gd name="T154" fmla="*/ 0 h 107"/>
                <a:gd name="T155" fmla="*/ 765 w 765"/>
                <a:gd name="T156" fmla="*/ 107 h 107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765" h="107">
                  <a:moveTo>
                    <a:pt x="0" y="69"/>
                  </a:moveTo>
                  <a:lnTo>
                    <a:pt x="11" y="69"/>
                  </a:lnTo>
                  <a:lnTo>
                    <a:pt x="11" y="90"/>
                  </a:lnTo>
                  <a:lnTo>
                    <a:pt x="0" y="90"/>
                  </a:lnTo>
                  <a:lnTo>
                    <a:pt x="0" y="69"/>
                  </a:lnTo>
                  <a:close/>
                  <a:moveTo>
                    <a:pt x="11" y="69"/>
                  </a:moveTo>
                  <a:lnTo>
                    <a:pt x="12" y="69"/>
                  </a:lnTo>
                  <a:lnTo>
                    <a:pt x="13" y="70"/>
                  </a:lnTo>
                  <a:lnTo>
                    <a:pt x="11" y="79"/>
                  </a:lnTo>
                  <a:lnTo>
                    <a:pt x="11" y="69"/>
                  </a:lnTo>
                  <a:close/>
                  <a:moveTo>
                    <a:pt x="13" y="70"/>
                  </a:moveTo>
                  <a:lnTo>
                    <a:pt x="37" y="76"/>
                  </a:lnTo>
                  <a:lnTo>
                    <a:pt x="32" y="96"/>
                  </a:lnTo>
                  <a:lnTo>
                    <a:pt x="8" y="90"/>
                  </a:lnTo>
                  <a:lnTo>
                    <a:pt x="13" y="70"/>
                  </a:lnTo>
                  <a:close/>
                  <a:moveTo>
                    <a:pt x="34" y="97"/>
                  </a:moveTo>
                  <a:lnTo>
                    <a:pt x="33" y="96"/>
                  </a:lnTo>
                  <a:lnTo>
                    <a:pt x="32" y="96"/>
                  </a:lnTo>
                  <a:lnTo>
                    <a:pt x="34" y="87"/>
                  </a:lnTo>
                  <a:lnTo>
                    <a:pt x="34" y="97"/>
                  </a:lnTo>
                  <a:close/>
                  <a:moveTo>
                    <a:pt x="36" y="76"/>
                  </a:moveTo>
                  <a:lnTo>
                    <a:pt x="76" y="79"/>
                  </a:lnTo>
                  <a:lnTo>
                    <a:pt x="75" y="100"/>
                  </a:lnTo>
                  <a:lnTo>
                    <a:pt x="34" y="97"/>
                  </a:lnTo>
                  <a:lnTo>
                    <a:pt x="36" y="76"/>
                  </a:lnTo>
                  <a:close/>
                  <a:moveTo>
                    <a:pt x="75" y="100"/>
                  </a:moveTo>
                  <a:lnTo>
                    <a:pt x="75" y="100"/>
                  </a:lnTo>
                  <a:lnTo>
                    <a:pt x="76" y="90"/>
                  </a:lnTo>
                  <a:lnTo>
                    <a:pt x="75" y="100"/>
                  </a:lnTo>
                  <a:close/>
                  <a:moveTo>
                    <a:pt x="76" y="79"/>
                  </a:moveTo>
                  <a:lnTo>
                    <a:pt x="129" y="83"/>
                  </a:lnTo>
                  <a:lnTo>
                    <a:pt x="128" y="104"/>
                  </a:lnTo>
                  <a:lnTo>
                    <a:pt x="75" y="100"/>
                  </a:lnTo>
                  <a:lnTo>
                    <a:pt x="76" y="79"/>
                  </a:lnTo>
                  <a:close/>
                  <a:moveTo>
                    <a:pt x="128" y="104"/>
                  </a:moveTo>
                  <a:lnTo>
                    <a:pt x="126" y="104"/>
                  </a:lnTo>
                  <a:lnTo>
                    <a:pt x="128" y="104"/>
                  </a:lnTo>
                  <a:lnTo>
                    <a:pt x="128" y="94"/>
                  </a:lnTo>
                  <a:lnTo>
                    <a:pt x="128" y="104"/>
                  </a:lnTo>
                  <a:close/>
                  <a:moveTo>
                    <a:pt x="129" y="83"/>
                  </a:moveTo>
                  <a:lnTo>
                    <a:pt x="191" y="87"/>
                  </a:lnTo>
                  <a:lnTo>
                    <a:pt x="189" y="107"/>
                  </a:lnTo>
                  <a:lnTo>
                    <a:pt x="128" y="104"/>
                  </a:lnTo>
                  <a:lnTo>
                    <a:pt x="129" y="83"/>
                  </a:lnTo>
                  <a:close/>
                  <a:moveTo>
                    <a:pt x="191" y="107"/>
                  </a:moveTo>
                  <a:lnTo>
                    <a:pt x="189" y="107"/>
                  </a:lnTo>
                  <a:lnTo>
                    <a:pt x="191" y="97"/>
                  </a:lnTo>
                  <a:lnTo>
                    <a:pt x="191" y="107"/>
                  </a:lnTo>
                  <a:close/>
                  <a:moveTo>
                    <a:pt x="191" y="87"/>
                  </a:moveTo>
                  <a:lnTo>
                    <a:pt x="260" y="87"/>
                  </a:lnTo>
                  <a:lnTo>
                    <a:pt x="260" y="107"/>
                  </a:lnTo>
                  <a:lnTo>
                    <a:pt x="191" y="107"/>
                  </a:lnTo>
                  <a:lnTo>
                    <a:pt x="191" y="87"/>
                  </a:lnTo>
                  <a:close/>
                  <a:moveTo>
                    <a:pt x="260" y="107"/>
                  </a:moveTo>
                  <a:lnTo>
                    <a:pt x="260" y="107"/>
                  </a:lnTo>
                  <a:lnTo>
                    <a:pt x="260" y="97"/>
                  </a:lnTo>
                  <a:lnTo>
                    <a:pt x="260" y="107"/>
                  </a:lnTo>
                  <a:close/>
                  <a:moveTo>
                    <a:pt x="259" y="87"/>
                  </a:moveTo>
                  <a:lnTo>
                    <a:pt x="333" y="83"/>
                  </a:lnTo>
                  <a:lnTo>
                    <a:pt x="333" y="104"/>
                  </a:lnTo>
                  <a:lnTo>
                    <a:pt x="260" y="107"/>
                  </a:lnTo>
                  <a:lnTo>
                    <a:pt x="259" y="87"/>
                  </a:lnTo>
                  <a:close/>
                  <a:moveTo>
                    <a:pt x="334" y="104"/>
                  </a:moveTo>
                  <a:lnTo>
                    <a:pt x="334" y="104"/>
                  </a:lnTo>
                  <a:lnTo>
                    <a:pt x="333" y="104"/>
                  </a:lnTo>
                  <a:lnTo>
                    <a:pt x="333" y="94"/>
                  </a:lnTo>
                  <a:lnTo>
                    <a:pt x="334" y="104"/>
                  </a:lnTo>
                  <a:close/>
                  <a:moveTo>
                    <a:pt x="331" y="83"/>
                  </a:moveTo>
                  <a:lnTo>
                    <a:pt x="404" y="72"/>
                  </a:lnTo>
                  <a:lnTo>
                    <a:pt x="407" y="94"/>
                  </a:lnTo>
                  <a:lnTo>
                    <a:pt x="334" y="104"/>
                  </a:lnTo>
                  <a:lnTo>
                    <a:pt x="331" y="83"/>
                  </a:lnTo>
                  <a:close/>
                  <a:moveTo>
                    <a:pt x="407" y="94"/>
                  </a:moveTo>
                  <a:lnTo>
                    <a:pt x="407" y="94"/>
                  </a:lnTo>
                  <a:lnTo>
                    <a:pt x="406" y="83"/>
                  </a:lnTo>
                  <a:lnTo>
                    <a:pt x="407" y="94"/>
                  </a:lnTo>
                  <a:close/>
                  <a:moveTo>
                    <a:pt x="404" y="72"/>
                  </a:moveTo>
                  <a:lnTo>
                    <a:pt x="476" y="59"/>
                  </a:lnTo>
                  <a:lnTo>
                    <a:pt x="480" y="79"/>
                  </a:lnTo>
                  <a:lnTo>
                    <a:pt x="407" y="94"/>
                  </a:lnTo>
                  <a:lnTo>
                    <a:pt x="404" y="72"/>
                  </a:lnTo>
                  <a:close/>
                  <a:moveTo>
                    <a:pt x="481" y="79"/>
                  </a:moveTo>
                  <a:lnTo>
                    <a:pt x="481" y="79"/>
                  </a:lnTo>
                  <a:lnTo>
                    <a:pt x="480" y="79"/>
                  </a:lnTo>
                  <a:lnTo>
                    <a:pt x="478" y="69"/>
                  </a:lnTo>
                  <a:lnTo>
                    <a:pt x="481" y="79"/>
                  </a:lnTo>
                  <a:close/>
                  <a:moveTo>
                    <a:pt x="476" y="59"/>
                  </a:moveTo>
                  <a:lnTo>
                    <a:pt x="544" y="38"/>
                  </a:lnTo>
                  <a:lnTo>
                    <a:pt x="551" y="58"/>
                  </a:lnTo>
                  <a:lnTo>
                    <a:pt x="481" y="79"/>
                  </a:lnTo>
                  <a:lnTo>
                    <a:pt x="476" y="59"/>
                  </a:lnTo>
                  <a:close/>
                  <a:moveTo>
                    <a:pt x="544" y="38"/>
                  </a:moveTo>
                  <a:lnTo>
                    <a:pt x="545" y="38"/>
                  </a:lnTo>
                  <a:lnTo>
                    <a:pt x="548" y="49"/>
                  </a:lnTo>
                  <a:lnTo>
                    <a:pt x="544" y="38"/>
                  </a:lnTo>
                  <a:close/>
                  <a:moveTo>
                    <a:pt x="545" y="38"/>
                  </a:moveTo>
                  <a:lnTo>
                    <a:pt x="761" y="0"/>
                  </a:lnTo>
                  <a:lnTo>
                    <a:pt x="765" y="20"/>
                  </a:lnTo>
                  <a:lnTo>
                    <a:pt x="549" y="58"/>
                  </a:lnTo>
                  <a:lnTo>
                    <a:pt x="545" y="38"/>
                  </a:lnTo>
                  <a:close/>
                </a:path>
              </a:pathLst>
            </a:custGeom>
            <a:solidFill>
              <a:srgbClr val="1315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R"/>
            </a:p>
          </p:txBody>
        </p:sp>
        <p:sp>
          <p:nvSpPr>
            <p:cNvPr id="191588" name="Freeform 108"/>
            <p:cNvSpPr>
              <a:spLocks/>
            </p:cNvSpPr>
            <p:nvPr/>
          </p:nvSpPr>
          <p:spPr bwMode="auto">
            <a:xfrm>
              <a:off x="2898" y="2116"/>
              <a:ext cx="1724" cy="1036"/>
            </a:xfrm>
            <a:custGeom>
              <a:avLst/>
              <a:gdLst>
                <a:gd name="T0" fmla="*/ 1017 w 6897"/>
                <a:gd name="T1" fmla="*/ 574 h 4146"/>
                <a:gd name="T2" fmla="*/ 1123 w 6897"/>
                <a:gd name="T3" fmla="*/ 729 h 4146"/>
                <a:gd name="T4" fmla="*/ 605 w 6897"/>
                <a:gd name="T5" fmla="*/ 554 h 4146"/>
                <a:gd name="T6" fmla="*/ 53 w 6897"/>
                <a:gd name="T7" fmla="*/ 348 h 4146"/>
                <a:gd name="T8" fmla="*/ 0 w 6897"/>
                <a:gd name="T9" fmla="*/ 321 h 4146"/>
                <a:gd name="T10" fmla="*/ 109 w 6897"/>
                <a:gd name="T11" fmla="*/ 407 h 4146"/>
                <a:gd name="T12" fmla="*/ 41 w 6897"/>
                <a:gd name="T13" fmla="*/ 395 h 4146"/>
                <a:gd name="T14" fmla="*/ 15 w 6897"/>
                <a:gd name="T15" fmla="*/ 409 h 4146"/>
                <a:gd name="T16" fmla="*/ 566 w 6897"/>
                <a:gd name="T17" fmla="*/ 569 h 4146"/>
                <a:gd name="T18" fmla="*/ 520 w 6897"/>
                <a:gd name="T19" fmla="*/ 586 h 4146"/>
                <a:gd name="T20" fmla="*/ 66 w 6897"/>
                <a:gd name="T21" fmla="*/ 448 h 4146"/>
                <a:gd name="T22" fmla="*/ 32 w 6897"/>
                <a:gd name="T23" fmla="*/ 447 h 4146"/>
                <a:gd name="T24" fmla="*/ 242 w 6897"/>
                <a:gd name="T25" fmla="*/ 527 h 4146"/>
                <a:gd name="T26" fmla="*/ 346 w 6897"/>
                <a:gd name="T27" fmla="*/ 572 h 4146"/>
                <a:gd name="T28" fmla="*/ 107 w 6897"/>
                <a:gd name="T29" fmla="*/ 503 h 4146"/>
                <a:gd name="T30" fmla="*/ 72 w 6897"/>
                <a:gd name="T31" fmla="*/ 505 h 4146"/>
                <a:gd name="T32" fmla="*/ 564 w 6897"/>
                <a:gd name="T33" fmla="*/ 631 h 4146"/>
                <a:gd name="T34" fmla="*/ 716 w 6897"/>
                <a:gd name="T35" fmla="*/ 704 h 4146"/>
                <a:gd name="T36" fmla="*/ 425 w 6897"/>
                <a:gd name="T37" fmla="*/ 686 h 4146"/>
                <a:gd name="T38" fmla="*/ 468 w 6897"/>
                <a:gd name="T39" fmla="*/ 707 h 4146"/>
                <a:gd name="T40" fmla="*/ 349 w 6897"/>
                <a:gd name="T41" fmla="*/ 728 h 4146"/>
                <a:gd name="T42" fmla="*/ 644 w 6897"/>
                <a:gd name="T43" fmla="*/ 708 h 4146"/>
                <a:gd name="T44" fmla="*/ 726 w 6897"/>
                <a:gd name="T45" fmla="*/ 765 h 4146"/>
                <a:gd name="T46" fmla="*/ 366 w 6897"/>
                <a:gd name="T47" fmla="*/ 785 h 4146"/>
                <a:gd name="T48" fmla="*/ 353 w 6897"/>
                <a:gd name="T49" fmla="*/ 800 h 4146"/>
                <a:gd name="T50" fmla="*/ 517 w 6897"/>
                <a:gd name="T51" fmla="*/ 781 h 4146"/>
                <a:gd name="T52" fmla="*/ 703 w 6897"/>
                <a:gd name="T53" fmla="*/ 793 h 4146"/>
                <a:gd name="T54" fmla="*/ 506 w 6897"/>
                <a:gd name="T55" fmla="*/ 814 h 4146"/>
                <a:gd name="T56" fmla="*/ 353 w 6897"/>
                <a:gd name="T57" fmla="*/ 851 h 4146"/>
                <a:gd name="T58" fmla="*/ 614 w 6897"/>
                <a:gd name="T59" fmla="*/ 831 h 4146"/>
                <a:gd name="T60" fmla="*/ 514 w 6897"/>
                <a:gd name="T61" fmla="*/ 896 h 4146"/>
                <a:gd name="T62" fmla="*/ 403 w 6897"/>
                <a:gd name="T63" fmla="*/ 929 h 4146"/>
                <a:gd name="T64" fmla="*/ 559 w 6897"/>
                <a:gd name="T65" fmla="*/ 927 h 4146"/>
                <a:gd name="T66" fmla="*/ 345 w 6897"/>
                <a:gd name="T67" fmla="*/ 1007 h 4146"/>
                <a:gd name="T68" fmla="*/ 644 w 6897"/>
                <a:gd name="T69" fmla="*/ 898 h 4146"/>
                <a:gd name="T70" fmla="*/ 1086 w 6897"/>
                <a:gd name="T71" fmla="*/ 792 h 4146"/>
                <a:gd name="T72" fmla="*/ 1522 w 6897"/>
                <a:gd name="T73" fmla="*/ 884 h 4146"/>
                <a:gd name="T74" fmla="*/ 1711 w 6897"/>
                <a:gd name="T75" fmla="*/ 864 h 4146"/>
                <a:gd name="T76" fmla="*/ 1560 w 6897"/>
                <a:gd name="T77" fmla="*/ 730 h 4146"/>
                <a:gd name="T78" fmla="*/ 1553 w 6897"/>
                <a:gd name="T79" fmla="*/ 610 h 4146"/>
                <a:gd name="T80" fmla="*/ 1500 w 6897"/>
                <a:gd name="T81" fmla="*/ 509 h 4146"/>
                <a:gd name="T82" fmla="*/ 1389 w 6897"/>
                <a:gd name="T83" fmla="*/ 632 h 4146"/>
                <a:gd name="T84" fmla="*/ 1089 w 6897"/>
                <a:gd name="T85" fmla="*/ 519 h 4146"/>
                <a:gd name="T86" fmla="*/ 874 w 6897"/>
                <a:gd name="T87" fmla="*/ 341 h 4146"/>
                <a:gd name="T88" fmla="*/ 609 w 6897"/>
                <a:gd name="T89" fmla="*/ 32 h 4146"/>
                <a:gd name="T90" fmla="*/ 439 w 6897"/>
                <a:gd name="T91" fmla="*/ 33 h 4146"/>
                <a:gd name="T92" fmla="*/ 616 w 6897"/>
                <a:gd name="T93" fmla="*/ 91 h 4146"/>
                <a:gd name="T94" fmla="*/ 483 w 6897"/>
                <a:gd name="T95" fmla="*/ 62 h 4146"/>
                <a:gd name="T96" fmla="*/ 598 w 6897"/>
                <a:gd name="T97" fmla="*/ 114 h 4146"/>
                <a:gd name="T98" fmla="*/ 697 w 6897"/>
                <a:gd name="T99" fmla="*/ 202 h 4146"/>
                <a:gd name="T100" fmla="*/ 449 w 6897"/>
                <a:gd name="T101" fmla="*/ 156 h 4146"/>
                <a:gd name="T102" fmla="*/ 634 w 6897"/>
                <a:gd name="T103" fmla="*/ 202 h 4146"/>
                <a:gd name="T104" fmla="*/ 452 w 6897"/>
                <a:gd name="T105" fmla="*/ 193 h 4146"/>
                <a:gd name="T106" fmla="*/ 665 w 6897"/>
                <a:gd name="T107" fmla="*/ 232 h 4146"/>
                <a:gd name="T108" fmla="*/ 814 w 6897"/>
                <a:gd name="T109" fmla="*/ 344 h 4146"/>
                <a:gd name="T110" fmla="*/ 680 w 6897"/>
                <a:gd name="T111" fmla="*/ 276 h 4146"/>
                <a:gd name="T112" fmla="*/ 690 w 6897"/>
                <a:gd name="T113" fmla="*/ 334 h 4146"/>
                <a:gd name="T114" fmla="*/ 696 w 6897"/>
                <a:gd name="T115" fmla="*/ 363 h 4146"/>
                <a:gd name="T116" fmla="*/ 749 w 6897"/>
                <a:gd name="T117" fmla="*/ 392 h 4146"/>
                <a:gd name="T118" fmla="*/ 889 w 6897"/>
                <a:gd name="T119" fmla="*/ 432 h 414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6897"/>
                <a:gd name="T181" fmla="*/ 0 h 4146"/>
                <a:gd name="T182" fmla="*/ 6897 w 6897"/>
                <a:gd name="T183" fmla="*/ 4146 h 414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6897" h="4146">
                  <a:moveTo>
                    <a:pt x="3691" y="1848"/>
                  </a:moveTo>
                  <a:lnTo>
                    <a:pt x="3716" y="1862"/>
                  </a:lnTo>
                  <a:lnTo>
                    <a:pt x="3739" y="1876"/>
                  </a:lnTo>
                  <a:lnTo>
                    <a:pt x="3760" y="1893"/>
                  </a:lnTo>
                  <a:lnTo>
                    <a:pt x="3781" y="1910"/>
                  </a:lnTo>
                  <a:lnTo>
                    <a:pt x="3802" y="1927"/>
                  </a:lnTo>
                  <a:lnTo>
                    <a:pt x="3819" y="1944"/>
                  </a:lnTo>
                  <a:lnTo>
                    <a:pt x="3833" y="1963"/>
                  </a:lnTo>
                  <a:lnTo>
                    <a:pt x="3847" y="1976"/>
                  </a:lnTo>
                  <a:lnTo>
                    <a:pt x="3857" y="1986"/>
                  </a:lnTo>
                  <a:lnTo>
                    <a:pt x="3864" y="1993"/>
                  </a:lnTo>
                  <a:lnTo>
                    <a:pt x="3896" y="2024"/>
                  </a:lnTo>
                  <a:lnTo>
                    <a:pt x="3930" y="2073"/>
                  </a:lnTo>
                  <a:lnTo>
                    <a:pt x="3974" y="2139"/>
                  </a:lnTo>
                  <a:lnTo>
                    <a:pt x="4020" y="2215"/>
                  </a:lnTo>
                  <a:lnTo>
                    <a:pt x="4069" y="2299"/>
                  </a:lnTo>
                  <a:lnTo>
                    <a:pt x="4114" y="2378"/>
                  </a:lnTo>
                  <a:lnTo>
                    <a:pt x="4156" y="2454"/>
                  </a:lnTo>
                  <a:lnTo>
                    <a:pt x="4190" y="2517"/>
                  </a:lnTo>
                  <a:lnTo>
                    <a:pt x="4217" y="2566"/>
                  </a:lnTo>
                  <a:lnTo>
                    <a:pt x="4228" y="2597"/>
                  </a:lnTo>
                  <a:lnTo>
                    <a:pt x="4249" y="2627"/>
                  </a:lnTo>
                  <a:lnTo>
                    <a:pt x="4287" y="2669"/>
                  </a:lnTo>
                  <a:lnTo>
                    <a:pt x="4336" y="2714"/>
                  </a:lnTo>
                  <a:lnTo>
                    <a:pt x="4395" y="2763"/>
                  </a:lnTo>
                  <a:lnTo>
                    <a:pt x="4460" y="2811"/>
                  </a:lnTo>
                  <a:lnTo>
                    <a:pt x="4522" y="2856"/>
                  </a:lnTo>
                  <a:lnTo>
                    <a:pt x="4579" y="2894"/>
                  </a:lnTo>
                  <a:lnTo>
                    <a:pt x="4623" y="2925"/>
                  </a:lnTo>
                  <a:lnTo>
                    <a:pt x="4655" y="2946"/>
                  </a:lnTo>
                  <a:lnTo>
                    <a:pt x="4668" y="2953"/>
                  </a:lnTo>
                  <a:lnTo>
                    <a:pt x="4492" y="2919"/>
                  </a:lnTo>
                  <a:lnTo>
                    <a:pt x="4311" y="2877"/>
                  </a:lnTo>
                  <a:lnTo>
                    <a:pt x="4124" y="2836"/>
                  </a:lnTo>
                  <a:lnTo>
                    <a:pt x="3944" y="2794"/>
                  </a:lnTo>
                  <a:lnTo>
                    <a:pt x="3764" y="2749"/>
                  </a:lnTo>
                  <a:lnTo>
                    <a:pt x="3593" y="2707"/>
                  </a:lnTo>
                  <a:lnTo>
                    <a:pt x="3441" y="2665"/>
                  </a:lnTo>
                  <a:lnTo>
                    <a:pt x="3303" y="2625"/>
                  </a:lnTo>
                  <a:lnTo>
                    <a:pt x="3185" y="2587"/>
                  </a:lnTo>
                  <a:lnTo>
                    <a:pt x="3092" y="2555"/>
                  </a:lnTo>
                  <a:lnTo>
                    <a:pt x="3022" y="2524"/>
                  </a:lnTo>
                  <a:lnTo>
                    <a:pt x="2935" y="2485"/>
                  </a:lnTo>
                  <a:lnTo>
                    <a:pt x="2842" y="2437"/>
                  </a:lnTo>
                  <a:lnTo>
                    <a:pt x="2737" y="2386"/>
                  </a:lnTo>
                  <a:lnTo>
                    <a:pt x="2631" y="2329"/>
                  </a:lnTo>
                  <a:lnTo>
                    <a:pt x="2523" y="2274"/>
                  </a:lnTo>
                  <a:lnTo>
                    <a:pt x="2419" y="2219"/>
                  </a:lnTo>
                  <a:lnTo>
                    <a:pt x="2315" y="2166"/>
                  </a:lnTo>
                  <a:lnTo>
                    <a:pt x="2221" y="2126"/>
                  </a:lnTo>
                  <a:lnTo>
                    <a:pt x="2134" y="2088"/>
                  </a:lnTo>
                  <a:lnTo>
                    <a:pt x="2068" y="2067"/>
                  </a:lnTo>
                  <a:lnTo>
                    <a:pt x="1948" y="2028"/>
                  </a:lnTo>
                  <a:lnTo>
                    <a:pt x="1781" y="1980"/>
                  </a:lnTo>
                  <a:lnTo>
                    <a:pt x="1580" y="1917"/>
                  </a:lnTo>
                  <a:lnTo>
                    <a:pt x="1364" y="1851"/>
                  </a:lnTo>
                  <a:lnTo>
                    <a:pt x="1144" y="1781"/>
                  </a:lnTo>
                  <a:lnTo>
                    <a:pt x="932" y="1716"/>
                  </a:lnTo>
                  <a:lnTo>
                    <a:pt x="744" y="1654"/>
                  </a:lnTo>
                  <a:lnTo>
                    <a:pt x="592" y="1599"/>
                  </a:lnTo>
                  <a:lnTo>
                    <a:pt x="491" y="1553"/>
                  </a:lnTo>
                  <a:lnTo>
                    <a:pt x="377" y="1498"/>
                  </a:lnTo>
                  <a:lnTo>
                    <a:pt x="287" y="1443"/>
                  </a:lnTo>
                  <a:lnTo>
                    <a:pt x="214" y="1394"/>
                  </a:lnTo>
                  <a:lnTo>
                    <a:pt x="159" y="1352"/>
                  </a:lnTo>
                  <a:lnTo>
                    <a:pt x="118" y="1318"/>
                  </a:lnTo>
                  <a:lnTo>
                    <a:pt x="89" y="1286"/>
                  </a:lnTo>
                  <a:lnTo>
                    <a:pt x="72" y="1265"/>
                  </a:lnTo>
                  <a:lnTo>
                    <a:pt x="61" y="1248"/>
                  </a:lnTo>
                  <a:lnTo>
                    <a:pt x="55" y="1238"/>
                  </a:lnTo>
                  <a:lnTo>
                    <a:pt x="55" y="1235"/>
                  </a:lnTo>
                  <a:lnTo>
                    <a:pt x="51" y="1235"/>
                  </a:lnTo>
                  <a:lnTo>
                    <a:pt x="48" y="1235"/>
                  </a:lnTo>
                  <a:lnTo>
                    <a:pt x="40" y="1235"/>
                  </a:lnTo>
                  <a:lnTo>
                    <a:pt x="31" y="1235"/>
                  </a:lnTo>
                  <a:lnTo>
                    <a:pt x="21" y="1238"/>
                  </a:lnTo>
                  <a:lnTo>
                    <a:pt x="13" y="1244"/>
                  </a:lnTo>
                  <a:lnTo>
                    <a:pt x="6" y="1252"/>
                  </a:lnTo>
                  <a:lnTo>
                    <a:pt x="0" y="1269"/>
                  </a:lnTo>
                  <a:lnTo>
                    <a:pt x="0" y="1286"/>
                  </a:lnTo>
                  <a:lnTo>
                    <a:pt x="6" y="1311"/>
                  </a:lnTo>
                  <a:lnTo>
                    <a:pt x="13" y="1328"/>
                  </a:lnTo>
                  <a:lnTo>
                    <a:pt x="21" y="1345"/>
                  </a:lnTo>
                  <a:lnTo>
                    <a:pt x="34" y="1366"/>
                  </a:lnTo>
                  <a:lnTo>
                    <a:pt x="51" y="1387"/>
                  </a:lnTo>
                  <a:lnTo>
                    <a:pt x="72" y="1407"/>
                  </a:lnTo>
                  <a:lnTo>
                    <a:pt x="93" y="1432"/>
                  </a:lnTo>
                  <a:lnTo>
                    <a:pt x="114" y="1453"/>
                  </a:lnTo>
                  <a:lnTo>
                    <a:pt x="135" y="1470"/>
                  </a:lnTo>
                  <a:lnTo>
                    <a:pt x="159" y="1487"/>
                  </a:lnTo>
                  <a:lnTo>
                    <a:pt x="180" y="1502"/>
                  </a:lnTo>
                  <a:lnTo>
                    <a:pt x="207" y="1519"/>
                  </a:lnTo>
                  <a:lnTo>
                    <a:pt x="252" y="1540"/>
                  </a:lnTo>
                  <a:lnTo>
                    <a:pt x="308" y="1567"/>
                  </a:lnTo>
                  <a:lnTo>
                    <a:pt x="370" y="1599"/>
                  </a:lnTo>
                  <a:lnTo>
                    <a:pt x="436" y="1627"/>
                  </a:lnTo>
                  <a:lnTo>
                    <a:pt x="499" y="1654"/>
                  </a:lnTo>
                  <a:lnTo>
                    <a:pt x="554" y="1682"/>
                  </a:lnTo>
                  <a:lnTo>
                    <a:pt x="599" y="1703"/>
                  </a:lnTo>
                  <a:lnTo>
                    <a:pt x="626" y="1716"/>
                  </a:lnTo>
                  <a:lnTo>
                    <a:pt x="637" y="1720"/>
                  </a:lnTo>
                  <a:lnTo>
                    <a:pt x="630" y="1720"/>
                  </a:lnTo>
                  <a:lnTo>
                    <a:pt x="609" y="1716"/>
                  </a:lnTo>
                  <a:lnTo>
                    <a:pt x="578" y="1713"/>
                  </a:lnTo>
                  <a:lnTo>
                    <a:pt x="537" y="1705"/>
                  </a:lnTo>
                  <a:lnTo>
                    <a:pt x="488" y="1699"/>
                  </a:lnTo>
                  <a:lnTo>
                    <a:pt x="433" y="1688"/>
                  </a:lnTo>
                  <a:lnTo>
                    <a:pt x="374" y="1675"/>
                  </a:lnTo>
                  <a:lnTo>
                    <a:pt x="319" y="1654"/>
                  </a:lnTo>
                  <a:lnTo>
                    <a:pt x="260" y="1633"/>
                  </a:lnTo>
                  <a:lnTo>
                    <a:pt x="203" y="1605"/>
                  </a:lnTo>
                  <a:lnTo>
                    <a:pt x="163" y="1581"/>
                  </a:lnTo>
                  <a:lnTo>
                    <a:pt x="131" y="1557"/>
                  </a:lnTo>
                  <a:lnTo>
                    <a:pt x="107" y="1536"/>
                  </a:lnTo>
                  <a:lnTo>
                    <a:pt x="89" y="1515"/>
                  </a:lnTo>
                  <a:lnTo>
                    <a:pt x="79" y="1498"/>
                  </a:lnTo>
                  <a:lnTo>
                    <a:pt x="76" y="1485"/>
                  </a:lnTo>
                  <a:lnTo>
                    <a:pt x="72" y="1470"/>
                  </a:lnTo>
                  <a:lnTo>
                    <a:pt x="72" y="1464"/>
                  </a:lnTo>
                  <a:lnTo>
                    <a:pt x="76" y="1456"/>
                  </a:lnTo>
                  <a:lnTo>
                    <a:pt x="48" y="1491"/>
                  </a:lnTo>
                  <a:lnTo>
                    <a:pt x="44" y="1498"/>
                  </a:lnTo>
                  <a:lnTo>
                    <a:pt x="44" y="1508"/>
                  </a:lnTo>
                  <a:lnTo>
                    <a:pt x="40" y="1525"/>
                  </a:lnTo>
                  <a:lnTo>
                    <a:pt x="38" y="1550"/>
                  </a:lnTo>
                  <a:lnTo>
                    <a:pt x="38" y="1578"/>
                  </a:lnTo>
                  <a:lnTo>
                    <a:pt x="44" y="1605"/>
                  </a:lnTo>
                  <a:lnTo>
                    <a:pt x="59" y="1637"/>
                  </a:lnTo>
                  <a:lnTo>
                    <a:pt x="79" y="1667"/>
                  </a:lnTo>
                  <a:lnTo>
                    <a:pt x="110" y="1695"/>
                  </a:lnTo>
                  <a:lnTo>
                    <a:pt x="152" y="1720"/>
                  </a:lnTo>
                  <a:lnTo>
                    <a:pt x="273" y="1764"/>
                  </a:lnTo>
                  <a:lnTo>
                    <a:pt x="444" y="1813"/>
                  </a:lnTo>
                  <a:lnTo>
                    <a:pt x="645" y="1862"/>
                  </a:lnTo>
                  <a:lnTo>
                    <a:pt x="873" y="1914"/>
                  </a:lnTo>
                  <a:lnTo>
                    <a:pt x="1108" y="1963"/>
                  </a:lnTo>
                  <a:lnTo>
                    <a:pt x="1337" y="2011"/>
                  </a:lnTo>
                  <a:lnTo>
                    <a:pt x="1552" y="2052"/>
                  </a:lnTo>
                  <a:lnTo>
                    <a:pt x="1736" y="2090"/>
                  </a:lnTo>
                  <a:lnTo>
                    <a:pt x="1874" y="2122"/>
                  </a:lnTo>
                  <a:lnTo>
                    <a:pt x="1954" y="2147"/>
                  </a:lnTo>
                  <a:lnTo>
                    <a:pt x="2051" y="2185"/>
                  </a:lnTo>
                  <a:lnTo>
                    <a:pt x="2155" y="2229"/>
                  </a:lnTo>
                  <a:lnTo>
                    <a:pt x="2263" y="2278"/>
                  </a:lnTo>
                  <a:lnTo>
                    <a:pt x="2371" y="2323"/>
                  </a:lnTo>
                  <a:lnTo>
                    <a:pt x="2470" y="2371"/>
                  </a:lnTo>
                  <a:lnTo>
                    <a:pt x="2557" y="2416"/>
                  </a:lnTo>
                  <a:lnTo>
                    <a:pt x="2631" y="2454"/>
                  </a:lnTo>
                  <a:lnTo>
                    <a:pt x="2682" y="2485"/>
                  </a:lnTo>
                  <a:lnTo>
                    <a:pt x="2703" y="2510"/>
                  </a:lnTo>
                  <a:lnTo>
                    <a:pt x="2696" y="2520"/>
                  </a:lnTo>
                  <a:lnTo>
                    <a:pt x="2658" y="2520"/>
                  </a:lnTo>
                  <a:lnTo>
                    <a:pt x="2599" y="2506"/>
                  </a:lnTo>
                  <a:lnTo>
                    <a:pt x="2523" y="2489"/>
                  </a:lnTo>
                  <a:lnTo>
                    <a:pt x="2436" y="2464"/>
                  </a:lnTo>
                  <a:lnTo>
                    <a:pt x="2350" y="2437"/>
                  </a:lnTo>
                  <a:lnTo>
                    <a:pt x="2263" y="2405"/>
                  </a:lnTo>
                  <a:lnTo>
                    <a:pt x="2183" y="2382"/>
                  </a:lnTo>
                  <a:lnTo>
                    <a:pt x="2121" y="2361"/>
                  </a:lnTo>
                  <a:lnTo>
                    <a:pt x="2079" y="2344"/>
                  </a:lnTo>
                  <a:lnTo>
                    <a:pt x="2066" y="2340"/>
                  </a:lnTo>
                  <a:lnTo>
                    <a:pt x="2034" y="2329"/>
                  </a:lnTo>
                  <a:lnTo>
                    <a:pt x="1954" y="2309"/>
                  </a:lnTo>
                  <a:lnTo>
                    <a:pt x="1836" y="2274"/>
                  </a:lnTo>
                  <a:lnTo>
                    <a:pt x="1684" y="2232"/>
                  </a:lnTo>
                  <a:lnTo>
                    <a:pt x="1518" y="2185"/>
                  </a:lnTo>
                  <a:lnTo>
                    <a:pt x="1337" y="2132"/>
                  </a:lnTo>
                  <a:lnTo>
                    <a:pt x="1163" y="2080"/>
                  </a:lnTo>
                  <a:lnTo>
                    <a:pt x="998" y="2035"/>
                  </a:lnTo>
                  <a:lnTo>
                    <a:pt x="859" y="1993"/>
                  </a:lnTo>
                  <a:lnTo>
                    <a:pt x="751" y="1963"/>
                  </a:lnTo>
                  <a:lnTo>
                    <a:pt x="634" y="1925"/>
                  </a:lnTo>
                  <a:lnTo>
                    <a:pt x="526" y="1889"/>
                  </a:lnTo>
                  <a:lnTo>
                    <a:pt x="429" y="1855"/>
                  </a:lnTo>
                  <a:lnTo>
                    <a:pt x="343" y="1820"/>
                  </a:lnTo>
                  <a:lnTo>
                    <a:pt x="266" y="1792"/>
                  </a:lnTo>
                  <a:lnTo>
                    <a:pt x="201" y="1764"/>
                  </a:lnTo>
                  <a:lnTo>
                    <a:pt x="152" y="1743"/>
                  </a:lnTo>
                  <a:lnTo>
                    <a:pt x="114" y="1726"/>
                  </a:lnTo>
                  <a:lnTo>
                    <a:pt x="93" y="1716"/>
                  </a:lnTo>
                  <a:lnTo>
                    <a:pt x="82" y="1709"/>
                  </a:lnTo>
                  <a:lnTo>
                    <a:pt x="86" y="1713"/>
                  </a:lnTo>
                  <a:lnTo>
                    <a:pt x="86" y="1716"/>
                  </a:lnTo>
                  <a:lnTo>
                    <a:pt x="86" y="1720"/>
                  </a:lnTo>
                  <a:lnTo>
                    <a:pt x="89" y="1724"/>
                  </a:lnTo>
                  <a:lnTo>
                    <a:pt x="93" y="1733"/>
                  </a:lnTo>
                  <a:lnTo>
                    <a:pt x="97" y="1743"/>
                  </a:lnTo>
                  <a:lnTo>
                    <a:pt x="100" y="1754"/>
                  </a:lnTo>
                  <a:lnTo>
                    <a:pt x="107" y="1764"/>
                  </a:lnTo>
                  <a:lnTo>
                    <a:pt x="114" y="1775"/>
                  </a:lnTo>
                  <a:lnTo>
                    <a:pt x="121" y="1781"/>
                  </a:lnTo>
                  <a:lnTo>
                    <a:pt x="127" y="1789"/>
                  </a:lnTo>
                  <a:lnTo>
                    <a:pt x="138" y="1796"/>
                  </a:lnTo>
                  <a:lnTo>
                    <a:pt x="142" y="1800"/>
                  </a:lnTo>
                  <a:lnTo>
                    <a:pt x="148" y="1803"/>
                  </a:lnTo>
                  <a:lnTo>
                    <a:pt x="152" y="1806"/>
                  </a:lnTo>
                  <a:lnTo>
                    <a:pt x="159" y="1810"/>
                  </a:lnTo>
                  <a:lnTo>
                    <a:pt x="173" y="1820"/>
                  </a:lnTo>
                  <a:lnTo>
                    <a:pt x="197" y="1838"/>
                  </a:lnTo>
                  <a:lnTo>
                    <a:pt x="228" y="1858"/>
                  </a:lnTo>
                  <a:lnTo>
                    <a:pt x="273" y="1879"/>
                  </a:lnTo>
                  <a:lnTo>
                    <a:pt x="325" y="1906"/>
                  </a:lnTo>
                  <a:lnTo>
                    <a:pt x="391" y="1935"/>
                  </a:lnTo>
                  <a:lnTo>
                    <a:pt x="463" y="1965"/>
                  </a:lnTo>
                  <a:lnTo>
                    <a:pt x="550" y="1993"/>
                  </a:lnTo>
                  <a:lnTo>
                    <a:pt x="645" y="2022"/>
                  </a:lnTo>
                  <a:lnTo>
                    <a:pt x="810" y="2067"/>
                  </a:lnTo>
                  <a:lnTo>
                    <a:pt x="970" y="2111"/>
                  </a:lnTo>
                  <a:lnTo>
                    <a:pt x="1119" y="2160"/>
                  </a:lnTo>
                  <a:lnTo>
                    <a:pt x="1258" y="2208"/>
                  </a:lnTo>
                  <a:lnTo>
                    <a:pt x="1385" y="2250"/>
                  </a:lnTo>
                  <a:lnTo>
                    <a:pt x="1497" y="2288"/>
                  </a:lnTo>
                  <a:lnTo>
                    <a:pt x="1590" y="2319"/>
                  </a:lnTo>
                  <a:lnTo>
                    <a:pt x="1667" y="2344"/>
                  </a:lnTo>
                  <a:lnTo>
                    <a:pt x="1722" y="2354"/>
                  </a:lnTo>
                  <a:lnTo>
                    <a:pt x="1753" y="2354"/>
                  </a:lnTo>
                  <a:lnTo>
                    <a:pt x="1753" y="2350"/>
                  </a:lnTo>
                  <a:lnTo>
                    <a:pt x="1736" y="2348"/>
                  </a:lnTo>
                  <a:lnTo>
                    <a:pt x="1709" y="2340"/>
                  </a:lnTo>
                  <a:lnTo>
                    <a:pt x="1663" y="2333"/>
                  </a:lnTo>
                  <a:lnTo>
                    <a:pt x="1611" y="2327"/>
                  </a:lnTo>
                  <a:lnTo>
                    <a:pt x="1546" y="2316"/>
                  </a:lnTo>
                  <a:lnTo>
                    <a:pt x="1470" y="2306"/>
                  </a:lnTo>
                  <a:lnTo>
                    <a:pt x="1385" y="2291"/>
                  </a:lnTo>
                  <a:lnTo>
                    <a:pt x="1296" y="2278"/>
                  </a:lnTo>
                  <a:lnTo>
                    <a:pt x="1199" y="2261"/>
                  </a:lnTo>
                  <a:lnTo>
                    <a:pt x="1163" y="2250"/>
                  </a:lnTo>
                  <a:lnTo>
                    <a:pt x="1129" y="2243"/>
                  </a:lnTo>
                  <a:lnTo>
                    <a:pt x="1095" y="2229"/>
                  </a:lnTo>
                  <a:lnTo>
                    <a:pt x="1057" y="2219"/>
                  </a:lnTo>
                  <a:lnTo>
                    <a:pt x="1019" y="2204"/>
                  </a:lnTo>
                  <a:lnTo>
                    <a:pt x="984" y="2194"/>
                  </a:lnTo>
                  <a:lnTo>
                    <a:pt x="945" y="2181"/>
                  </a:lnTo>
                  <a:lnTo>
                    <a:pt x="907" y="2170"/>
                  </a:lnTo>
                  <a:lnTo>
                    <a:pt x="873" y="2160"/>
                  </a:lnTo>
                  <a:lnTo>
                    <a:pt x="838" y="2153"/>
                  </a:lnTo>
                  <a:lnTo>
                    <a:pt x="727" y="2128"/>
                  </a:lnTo>
                  <a:lnTo>
                    <a:pt x="620" y="2094"/>
                  </a:lnTo>
                  <a:lnTo>
                    <a:pt x="520" y="2056"/>
                  </a:lnTo>
                  <a:lnTo>
                    <a:pt x="429" y="2011"/>
                  </a:lnTo>
                  <a:lnTo>
                    <a:pt x="346" y="1969"/>
                  </a:lnTo>
                  <a:lnTo>
                    <a:pt x="273" y="1927"/>
                  </a:lnTo>
                  <a:lnTo>
                    <a:pt x="218" y="1889"/>
                  </a:lnTo>
                  <a:lnTo>
                    <a:pt x="173" y="1858"/>
                  </a:lnTo>
                  <a:lnTo>
                    <a:pt x="146" y="1841"/>
                  </a:lnTo>
                  <a:lnTo>
                    <a:pt x="135" y="1834"/>
                  </a:lnTo>
                  <a:lnTo>
                    <a:pt x="138" y="1834"/>
                  </a:lnTo>
                  <a:lnTo>
                    <a:pt x="138" y="1841"/>
                  </a:lnTo>
                  <a:lnTo>
                    <a:pt x="142" y="1845"/>
                  </a:lnTo>
                  <a:lnTo>
                    <a:pt x="148" y="1851"/>
                  </a:lnTo>
                  <a:lnTo>
                    <a:pt x="156" y="1862"/>
                  </a:lnTo>
                  <a:lnTo>
                    <a:pt x="163" y="1876"/>
                  </a:lnTo>
                  <a:lnTo>
                    <a:pt x="173" y="1889"/>
                  </a:lnTo>
                  <a:lnTo>
                    <a:pt x="186" y="1910"/>
                  </a:lnTo>
                  <a:lnTo>
                    <a:pt x="201" y="1931"/>
                  </a:lnTo>
                  <a:lnTo>
                    <a:pt x="287" y="2022"/>
                  </a:lnTo>
                  <a:lnTo>
                    <a:pt x="425" y="2107"/>
                  </a:lnTo>
                  <a:lnTo>
                    <a:pt x="596" y="2187"/>
                  </a:lnTo>
                  <a:lnTo>
                    <a:pt x="789" y="2261"/>
                  </a:lnTo>
                  <a:lnTo>
                    <a:pt x="990" y="2323"/>
                  </a:lnTo>
                  <a:lnTo>
                    <a:pt x="1192" y="2375"/>
                  </a:lnTo>
                  <a:lnTo>
                    <a:pt x="1375" y="2416"/>
                  </a:lnTo>
                  <a:lnTo>
                    <a:pt x="1535" y="2443"/>
                  </a:lnTo>
                  <a:lnTo>
                    <a:pt x="1649" y="2458"/>
                  </a:lnTo>
                  <a:lnTo>
                    <a:pt x="1715" y="2454"/>
                  </a:lnTo>
                  <a:lnTo>
                    <a:pt x="1760" y="2451"/>
                  </a:lnTo>
                  <a:lnTo>
                    <a:pt x="1825" y="2451"/>
                  </a:lnTo>
                  <a:lnTo>
                    <a:pt x="1910" y="2462"/>
                  </a:lnTo>
                  <a:lnTo>
                    <a:pt x="1996" y="2475"/>
                  </a:lnTo>
                  <a:lnTo>
                    <a:pt x="2090" y="2489"/>
                  </a:lnTo>
                  <a:lnTo>
                    <a:pt x="2176" y="2506"/>
                  </a:lnTo>
                  <a:lnTo>
                    <a:pt x="2256" y="2524"/>
                  </a:lnTo>
                  <a:lnTo>
                    <a:pt x="2318" y="2538"/>
                  </a:lnTo>
                  <a:lnTo>
                    <a:pt x="2363" y="2549"/>
                  </a:lnTo>
                  <a:lnTo>
                    <a:pt x="2377" y="2551"/>
                  </a:lnTo>
                  <a:lnTo>
                    <a:pt x="2394" y="2559"/>
                  </a:lnTo>
                  <a:lnTo>
                    <a:pt x="2440" y="2576"/>
                  </a:lnTo>
                  <a:lnTo>
                    <a:pt x="2502" y="2600"/>
                  </a:lnTo>
                  <a:lnTo>
                    <a:pt x="2582" y="2631"/>
                  </a:lnTo>
                  <a:lnTo>
                    <a:pt x="2669" y="2665"/>
                  </a:lnTo>
                  <a:lnTo>
                    <a:pt x="2755" y="2701"/>
                  </a:lnTo>
                  <a:lnTo>
                    <a:pt x="2834" y="2731"/>
                  </a:lnTo>
                  <a:lnTo>
                    <a:pt x="2897" y="2763"/>
                  </a:lnTo>
                  <a:lnTo>
                    <a:pt x="2942" y="2784"/>
                  </a:lnTo>
                  <a:lnTo>
                    <a:pt x="2956" y="2798"/>
                  </a:lnTo>
                  <a:lnTo>
                    <a:pt x="2946" y="2811"/>
                  </a:lnTo>
                  <a:lnTo>
                    <a:pt x="2914" y="2818"/>
                  </a:lnTo>
                  <a:lnTo>
                    <a:pt x="2866" y="2818"/>
                  </a:lnTo>
                  <a:lnTo>
                    <a:pt x="2804" y="2811"/>
                  </a:lnTo>
                  <a:lnTo>
                    <a:pt x="2734" y="2801"/>
                  </a:lnTo>
                  <a:lnTo>
                    <a:pt x="2661" y="2788"/>
                  </a:lnTo>
                  <a:lnTo>
                    <a:pt x="2585" y="2769"/>
                  </a:lnTo>
                  <a:lnTo>
                    <a:pt x="2512" y="2756"/>
                  </a:lnTo>
                  <a:lnTo>
                    <a:pt x="2443" y="2739"/>
                  </a:lnTo>
                  <a:lnTo>
                    <a:pt x="2384" y="2725"/>
                  </a:lnTo>
                  <a:lnTo>
                    <a:pt x="2308" y="2714"/>
                  </a:lnTo>
                  <a:lnTo>
                    <a:pt x="2229" y="2711"/>
                  </a:lnTo>
                  <a:lnTo>
                    <a:pt x="2145" y="2711"/>
                  </a:lnTo>
                  <a:lnTo>
                    <a:pt x="2062" y="2718"/>
                  </a:lnTo>
                  <a:lnTo>
                    <a:pt x="1982" y="2725"/>
                  </a:lnTo>
                  <a:lnTo>
                    <a:pt x="1902" y="2731"/>
                  </a:lnTo>
                  <a:lnTo>
                    <a:pt x="1829" y="2742"/>
                  </a:lnTo>
                  <a:lnTo>
                    <a:pt x="1764" y="2746"/>
                  </a:lnTo>
                  <a:lnTo>
                    <a:pt x="1701" y="2746"/>
                  </a:lnTo>
                  <a:lnTo>
                    <a:pt x="1652" y="2742"/>
                  </a:lnTo>
                  <a:lnTo>
                    <a:pt x="1614" y="2735"/>
                  </a:lnTo>
                  <a:lnTo>
                    <a:pt x="1576" y="2728"/>
                  </a:lnTo>
                  <a:lnTo>
                    <a:pt x="1538" y="2725"/>
                  </a:lnTo>
                  <a:lnTo>
                    <a:pt x="1504" y="2722"/>
                  </a:lnTo>
                  <a:lnTo>
                    <a:pt x="1472" y="2714"/>
                  </a:lnTo>
                  <a:lnTo>
                    <a:pt x="1442" y="2714"/>
                  </a:lnTo>
                  <a:lnTo>
                    <a:pt x="1421" y="2711"/>
                  </a:lnTo>
                  <a:lnTo>
                    <a:pt x="1400" y="2707"/>
                  </a:lnTo>
                  <a:lnTo>
                    <a:pt x="1389" y="2707"/>
                  </a:lnTo>
                  <a:lnTo>
                    <a:pt x="1385" y="2707"/>
                  </a:lnTo>
                  <a:lnTo>
                    <a:pt x="1383" y="2784"/>
                  </a:lnTo>
                  <a:lnTo>
                    <a:pt x="1927" y="2805"/>
                  </a:lnTo>
                  <a:lnTo>
                    <a:pt x="1920" y="2807"/>
                  </a:lnTo>
                  <a:lnTo>
                    <a:pt x="1899" y="2815"/>
                  </a:lnTo>
                  <a:lnTo>
                    <a:pt x="1871" y="2828"/>
                  </a:lnTo>
                  <a:lnTo>
                    <a:pt x="1833" y="2843"/>
                  </a:lnTo>
                  <a:lnTo>
                    <a:pt x="1791" y="2860"/>
                  </a:lnTo>
                  <a:lnTo>
                    <a:pt x="1747" y="2874"/>
                  </a:lnTo>
                  <a:lnTo>
                    <a:pt x="1701" y="2887"/>
                  </a:lnTo>
                  <a:lnTo>
                    <a:pt x="1656" y="2902"/>
                  </a:lnTo>
                  <a:lnTo>
                    <a:pt x="1614" y="2908"/>
                  </a:lnTo>
                  <a:lnTo>
                    <a:pt x="1584" y="2912"/>
                  </a:lnTo>
                  <a:lnTo>
                    <a:pt x="1556" y="2915"/>
                  </a:lnTo>
                  <a:lnTo>
                    <a:pt x="1529" y="2915"/>
                  </a:lnTo>
                  <a:lnTo>
                    <a:pt x="1500" y="2915"/>
                  </a:lnTo>
                  <a:lnTo>
                    <a:pt x="1476" y="2915"/>
                  </a:lnTo>
                  <a:lnTo>
                    <a:pt x="1451" y="2915"/>
                  </a:lnTo>
                  <a:lnTo>
                    <a:pt x="1431" y="2915"/>
                  </a:lnTo>
                  <a:lnTo>
                    <a:pt x="1417" y="2915"/>
                  </a:lnTo>
                  <a:lnTo>
                    <a:pt x="1404" y="2915"/>
                  </a:lnTo>
                  <a:lnTo>
                    <a:pt x="1396" y="2915"/>
                  </a:lnTo>
                  <a:lnTo>
                    <a:pt x="1393" y="2915"/>
                  </a:lnTo>
                  <a:lnTo>
                    <a:pt x="1393" y="3019"/>
                  </a:lnTo>
                  <a:lnTo>
                    <a:pt x="1404" y="3019"/>
                  </a:lnTo>
                  <a:lnTo>
                    <a:pt x="1438" y="3012"/>
                  </a:lnTo>
                  <a:lnTo>
                    <a:pt x="1487" y="3006"/>
                  </a:lnTo>
                  <a:lnTo>
                    <a:pt x="1552" y="2991"/>
                  </a:lnTo>
                  <a:lnTo>
                    <a:pt x="1628" y="2974"/>
                  </a:lnTo>
                  <a:lnTo>
                    <a:pt x="1715" y="2953"/>
                  </a:lnTo>
                  <a:lnTo>
                    <a:pt x="1808" y="2929"/>
                  </a:lnTo>
                  <a:lnTo>
                    <a:pt x="1906" y="2898"/>
                  </a:lnTo>
                  <a:lnTo>
                    <a:pt x="2003" y="2864"/>
                  </a:lnTo>
                  <a:lnTo>
                    <a:pt x="2096" y="2826"/>
                  </a:lnTo>
                  <a:lnTo>
                    <a:pt x="2170" y="2807"/>
                  </a:lnTo>
                  <a:lnTo>
                    <a:pt x="2280" y="2805"/>
                  </a:lnTo>
                  <a:lnTo>
                    <a:pt x="2422" y="2815"/>
                  </a:lnTo>
                  <a:lnTo>
                    <a:pt x="2578" y="2832"/>
                  </a:lnTo>
                  <a:lnTo>
                    <a:pt x="2741" y="2853"/>
                  </a:lnTo>
                  <a:lnTo>
                    <a:pt x="2900" y="2881"/>
                  </a:lnTo>
                  <a:lnTo>
                    <a:pt x="3043" y="2908"/>
                  </a:lnTo>
                  <a:lnTo>
                    <a:pt x="3160" y="2932"/>
                  </a:lnTo>
                  <a:lnTo>
                    <a:pt x="3240" y="2953"/>
                  </a:lnTo>
                  <a:lnTo>
                    <a:pt x="3272" y="2971"/>
                  </a:lnTo>
                  <a:lnTo>
                    <a:pt x="3268" y="2981"/>
                  </a:lnTo>
                  <a:lnTo>
                    <a:pt x="3251" y="2995"/>
                  </a:lnTo>
                  <a:lnTo>
                    <a:pt x="3216" y="3006"/>
                  </a:lnTo>
                  <a:lnTo>
                    <a:pt x="3174" y="3016"/>
                  </a:lnTo>
                  <a:lnTo>
                    <a:pt x="3126" y="3027"/>
                  </a:lnTo>
                  <a:lnTo>
                    <a:pt x="3073" y="3037"/>
                  </a:lnTo>
                  <a:lnTo>
                    <a:pt x="3025" y="3044"/>
                  </a:lnTo>
                  <a:lnTo>
                    <a:pt x="2977" y="3050"/>
                  </a:lnTo>
                  <a:lnTo>
                    <a:pt x="2935" y="3057"/>
                  </a:lnTo>
                  <a:lnTo>
                    <a:pt x="2904" y="3061"/>
                  </a:lnTo>
                  <a:lnTo>
                    <a:pt x="2876" y="3061"/>
                  </a:lnTo>
                  <a:lnTo>
                    <a:pt x="2845" y="3061"/>
                  </a:lnTo>
                  <a:lnTo>
                    <a:pt x="2813" y="3061"/>
                  </a:lnTo>
                  <a:lnTo>
                    <a:pt x="2779" y="3061"/>
                  </a:lnTo>
                  <a:lnTo>
                    <a:pt x="2745" y="3061"/>
                  </a:lnTo>
                  <a:lnTo>
                    <a:pt x="2713" y="3057"/>
                  </a:lnTo>
                  <a:lnTo>
                    <a:pt x="2686" y="3057"/>
                  </a:lnTo>
                  <a:lnTo>
                    <a:pt x="2665" y="3054"/>
                  </a:lnTo>
                  <a:lnTo>
                    <a:pt x="2650" y="3054"/>
                  </a:lnTo>
                  <a:lnTo>
                    <a:pt x="2648" y="3054"/>
                  </a:lnTo>
                  <a:lnTo>
                    <a:pt x="2214" y="3037"/>
                  </a:lnTo>
                  <a:lnTo>
                    <a:pt x="1383" y="3054"/>
                  </a:lnTo>
                  <a:lnTo>
                    <a:pt x="1383" y="3147"/>
                  </a:lnTo>
                  <a:lnTo>
                    <a:pt x="1393" y="3147"/>
                  </a:lnTo>
                  <a:lnTo>
                    <a:pt x="1424" y="3144"/>
                  </a:lnTo>
                  <a:lnTo>
                    <a:pt x="1466" y="3141"/>
                  </a:lnTo>
                  <a:lnTo>
                    <a:pt x="1521" y="3134"/>
                  </a:lnTo>
                  <a:lnTo>
                    <a:pt x="1580" y="3126"/>
                  </a:lnTo>
                  <a:lnTo>
                    <a:pt x="1639" y="3124"/>
                  </a:lnTo>
                  <a:lnTo>
                    <a:pt x="1694" y="3120"/>
                  </a:lnTo>
                  <a:lnTo>
                    <a:pt x="1743" y="3116"/>
                  </a:lnTo>
                  <a:lnTo>
                    <a:pt x="1777" y="3116"/>
                  </a:lnTo>
                  <a:lnTo>
                    <a:pt x="1798" y="3116"/>
                  </a:lnTo>
                  <a:lnTo>
                    <a:pt x="1795" y="3124"/>
                  </a:lnTo>
                  <a:lnTo>
                    <a:pt x="1770" y="3130"/>
                  </a:lnTo>
                  <a:lnTo>
                    <a:pt x="1726" y="3141"/>
                  </a:lnTo>
                  <a:lnTo>
                    <a:pt x="1673" y="3151"/>
                  </a:lnTo>
                  <a:lnTo>
                    <a:pt x="1611" y="3165"/>
                  </a:lnTo>
                  <a:lnTo>
                    <a:pt x="1548" y="3175"/>
                  </a:lnTo>
                  <a:lnTo>
                    <a:pt x="1493" y="3186"/>
                  </a:lnTo>
                  <a:lnTo>
                    <a:pt x="1445" y="3192"/>
                  </a:lnTo>
                  <a:lnTo>
                    <a:pt x="1413" y="3200"/>
                  </a:lnTo>
                  <a:lnTo>
                    <a:pt x="1400" y="3200"/>
                  </a:lnTo>
                  <a:lnTo>
                    <a:pt x="1383" y="3304"/>
                  </a:lnTo>
                  <a:lnTo>
                    <a:pt x="1393" y="3304"/>
                  </a:lnTo>
                  <a:lnTo>
                    <a:pt x="1424" y="3293"/>
                  </a:lnTo>
                  <a:lnTo>
                    <a:pt x="1466" y="3283"/>
                  </a:lnTo>
                  <a:lnTo>
                    <a:pt x="1521" y="3268"/>
                  </a:lnTo>
                  <a:lnTo>
                    <a:pt x="1580" y="3251"/>
                  </a:lnTo>
                  <a:lnTo>
                    <a:pt x="1646" y="3234"/>
                  </a:lnTo>
                  <a:lnTo>
                    <a:pt x="1711" y="3213"/>
                  </a:lnTo>
                  <a:lnTo>
                    <a:pt x="1770" y="3196"/>
                  </a:lnTo>
                  <a:lnTo>
                    <a:pt x="1825" y="3182"/>
                  </a:lnTo>
                  <a:lnTo>
                    <a:pt x="1868" y="3165"/>
                  </a:lnTo>
                  <a:lnTo>
                    <a:pt x="1916" y="3151"/>
                  </a:lnTo>
                  <a:lnTo>
                    <a:pt x="1969" y="3141"/>
                  </a:lnTo>
                  <a:lnTo>
                    <a:pt x="2017" y="3134"/>
                  </a:lnTo>
                  <a:lnTo>
                    <a:pt x="2068" y="3126"/>
                  </a:lnTo>
                  <a:lnTo>
                    <a:pt x="2117" y="3120"/>
                  </a:lnTo>
                  <a:lnTo>
                    <a:pt x="2159" y="3120"/>
                  </a:lnTo>
                  <a:lnTo>
                    <a:pt x="2197" y="3116"/>
                  </a:lnTo>
                  <a:lnTo>
                    <a:pt x="2225" y="3116"/>
                  </a:lnTo>
                  <a:lnTo>
                    <a:pt x="2242" y="3113"/>
                  </a:lnTo>
                  <a:lnTo>
                    <a:pt x="2248" y="3113"/>
                  </a:lnTo>
                  <a:lnTo>
                    <a:pt x="2267" y="3116"/>
                  </a:lnTo>
                  <a:lnTo>
                    <a:pt x="2311" y="3116"/>
                  </a:lnTo>
                  <a:lnTo>
                    <a:pt x="2381" y="3116"/>
                  </a:lnTo>
                  <a:lnTo>
                    <a:pt x="2460" y="3120"/>
                  </a:lnTo>
                  <a:lnTo>
                    <a:pt x="2547" y="3124"/>
                  </a:lnTo>
                  <a:lnTo>
                    <a:pt x="2633" y="3126"/>
                  </a:lnTo>
                  <a:lnTo>
                    <a:pt x="2709" y="3134"/>
                  </a:lnTo>
                  <a:lnTo>
                    <a:pt x="2769" y="3144"/>
                  </a:lnTo>
                  <a:lnTo>
                    <a:pt x="2807" y="3154"/>
                  </a:lnTo>
                  <a:lnTo>
                    <a:pt x="2811" y="3172"/>
                  </a:lnTo>
                  <a:lnTo>
                    <a:pt x="2783" y="3186"/>
                  </a:lnTo>
                  <a:lnTo>
                    <a:pt x="2724" y="3200"/>
                  </a:lnTo>
                  <a:lnTo>
                    <a:pt x="2650" y="3213"/>
                  </a:lnTo>
                  <a:lnTo>
                    <a:pt x="2561" y="3224"/>
                  </a:lnTo>
                  <a:lnTo>
                    <a:pt x="2468" y="3234"/>
                  </a:lnTo>
                  <a:lnTo>
                    <a:pt x="2373" y="3241"/>
                  </a:lnTo>
                  <a:lnTo>
                    <a:pt x="2290" y="3249"/>
                  </a:lnTo>
                  <a:lnTo>
                    <a:pt x="2221" y="3251"/>
                  </a:lnTo>
                  <a:lnTo>
                    <a:pt x="2172" y="3255"/>
                  </a:lnTo>
                  <a:lnTo>
                    <a:pt x="2155" y="3259"/>
                  </a:lnTo>
                  <a:lnTo>
                    <a:pt x="2151" y="3259"/>
                  </a:lnTo>
                  <a:lnTo>
                    <a:pt x="2138" y="3259"/>
                  </a:lnTo>
                  <a:lnTo>
                    <a:pt x="2117" y="3259"/>
                  </a:lnTo>
                  <a:lnTo>
                    <a:pt x="2090" y="3259"/>
                  </a:lnTo>
                  <a:lnTo>
                    <a:pt x="2058" y="3259"/>
                  </a:lnTo>
                  <a:lnTo>
                    <a:pt x="2024" y="3259"/>
                  </a:lnTo>
                  <a:lnTo>
                    <a:pt x="1988" y="3259"/>
                  </a:lnTo>
                  <a:lnTo>
                    <a:pt x="1954" y="3262"/>
                  </a:lnTo>
                  <a:lnTo>
                    <a:pt x="1920" y="3266"/>
                  </a:lnTo>
                  <a:lnTo>
                    <a:pt x="1889" y="3268"/>
                  </a:lnTo>
                  <a:lnTo>
                    <a:pt x="1850" y="3276"/>
                  </a:lnTo>
                  <a:lnTo>
                    <a:pt x="1798" y="3283"/>
                  </a:lnTo>
                  <a:lnTo>
                    <a:pt x="1739" y="3293"/>
                  </a:lnTo>
                  <a:lnTo>
                    <a:pt x="1670" y="3304"/>
                  </a:lnTo>
                  <a:lnTo>
                    <a:pt x="1601" y="3314"/>
                  </a:lnTo>
                  <a:lnTo>
                    <a:pt x="1535" y="3325"/>
                  </a:lnTo>
                  <a:lnTo>
                    <a:pt x="1476" y="3335"/>
                  </a:lnTo>
                  <a:lnTo>
                    <a:pt x="1428" y="3342"/>
                  </a:lnTo>
                  <a:lnTo>
                    <a:pt x="1396" y="3344"/>
                  </a:lnTo>
                  <a:lnTo>
                    <a:pt x="1383" y="3348"/>
                  </a:lnTo>
                  <a:lnTo>
                    <a:pt x="1400" y="3404"/>
                  </a:lnTo>
                  <a:lnTo>
                    <a:pt x="1413" y="3404"/>
                  </a:lnTo>
                  <a:lnTo>
                    <a:pt x="1445" y="3401"/>
                  </a:lnTo>
                  <a:lnTo>
                    <a:pt x="1493" y="3397"/>
                  </a:lnTo>
                  <a:lnTo>
                    <a:pt x="1556" y="3393"/>
                  </a:lnTo>
                  <a:lnTo>
                    <a:pt x="1622" y="3390"/>
                  </a:lnTo>
                  <a:lnTo>
                    <a:pt x="1692" y="3386"/>
                  </a:lnTo>
                  <a:lnTo>
                    <a:pt x="1757" y="3380"/>
                  </a:lnTo>
                  <a:lnTo>
                    <a:pt x="1816" y="3373"/>
                  </a:lnTo>
                  <a:lnTo>
                    <a:pt x="1861" y="3363"/>
                  </a:lnTo>
                  <a:lnTo>
                    <a:pt x="1892" y="3352"/>
                  </a:lnTo>
                  <a:lnTo>
                    <a:pt x="1927" y="3344"/>
                  </a:lnTo>
                  <a:lnTo>
                    <a:pt x="1988" y="3338"/>
                  </a:lnTo>
                  <a:lnTo>
                    <a:pt x="2068" y="3331"/>
                  </a:lnTo>
                  <a:lnTo>
                    <a:pt x="2166" y="3327"/>
                  </a:lnTo>
                  <a:lnTo>
                    <a:pt x="2267" y="3325"/>
                  </a:lnTo>
                  <a:lnTo>
                    <a:pt x="2363" y="3325"/>
                  </a:lnTo>
                  <a:lnTo>
                    <a:pt x="2457" y="3325"/>
                  </a:lnTo>
                  <a:lnTo>
                    <a:pt x="2533" y="3327"/>
                  </a:lnTo>
                  <a:lnTo>
                    <a:pt x="2593" y="3331"/>
                  </a:lnTo>
                  <a:lnTo>
                    <a:pt x="2620" y="3335"/>
                  </a:lnTo>
                  <a:lnTo>
                    <a:pt x="2623" y="3342"/>
                  </a:lnTo>
                  <a:lnTo>
                    <a:pt x="2612" y="3359"/>
                  </a:lnTo>
                  <a:lnTo>
                    <a:pt x="2589" y="3380"/>
                  </a:lnTo>
                  <a:lnTo>
                    <a:pt x="2554" y="3404"/>
                  </a:lnTo>
                  <a:lnTo>
                    <a:pt x="2512" y="3431"/>
                  </a:lnTo>
                  <a:lnTo>
                    <a:pt x="2464" y="3460"/>
                  </a:lnTo>
                  <a:lnTo>
                    <a:pt x="2409" y="3488"/>
                  </a:lnTo>
                  <a:lnTo>
                    <a:pt x="2354" y="3511"/>
                  </a:lnTo>
                  <a:lnTo>
                    <a:pt x="2294" y="3532"/>
                  </a:lnTo>
                  <a:lnTo>
                    <a:pt x="2238" y="3549"/>
                  </a:lnTo>
                  <a:lnTo>
                    <a:pt x="2180" y="3564"/>
                  </a:lnTo>
                  <a:lnTo>
                    <a:pt x="2117" y="3577"/>
                  </a:lnTo>
                  <a:lnTo>
                    <a:pt x="2055" y="3587"/>
                  </a:lnTo>
                  <a:lnTo>
                    <a:pt x="1992" y="3598"/>
                  </a:lnTo>
                  <a:lnTo>
                    <a:pt x="1937" y="3605"/>
                  </a:lnTo>
                  <a:lnTo>
                    <a:pt x="1885" y="3612"/>
                  </a:lnTo>
                  <a:lnTo>
                    <a:pt x="1840" y="3619"/>
                  </a:lnTo>
                  <a:lnTo>
                    <a:pt x="1806" y="3623"/>
                  </a:lnTo>
                  <a:lnTo>
                    <a:pt x="1781" y="3626"/>
                  </a:lnTo>
                  <a:lnTo>
                    <a:pt x="1774" y="3626"/>
                  </a:lnTo>
                  <a:lnTo>
                    <a:pt x="1383" y="3598"/>
                  </a:lnTo>
                  <a:lnTo>
                    <a:pt x="1383" y="3695"/>
                  </a:lnTo>
                  <a:lnTo>
                    <a:pt x="1389" y="3695"/>
                  </a:lnTo>
                  <a:lnTo>
                    <a:pt x="1406" y="3699"/>
                  </a:lnTo>
                  <a:lnTo>
                    <a:pt x="1431" y="3702"/>
                  </a:lnTo>
                  <a:lnTo>
                    <a:pt x="1466" y="3706"/>
                  </a:lnTo>
                  <a:lnTo>
                    <a:pt x="1508" y="3710"/>
                  </a:lnTo>
                  <a:lnTo>
                    <a:pt x="1556" y="3712"/>
                  </a:lnTo>
                  <a:lnTo>
                    <a:pt x="1611" y="3716"/>
                  </a:lnTo>
                  <a:lnTo>
                    <a:pt x="1667" y="3716"/>
                  </a:lnTo>
                  <a:lnTo>
                    <a:pt x="1730" y="3716"/>
                  </a:lnTo>
                  <a:lnTo>
                    <a:pt x="1791" y="3712"/>
                  </a:lnTo>
                  <a:lnTo>
                    <a:pt x="1864" y="3706"/>
                  </a:lnTo>
                  <a:lnTo>
                    <a:pt x="1937" y="3699"/>
                  </a:lnTo>
                  <a:lnTo>
                    <a:pt x="2007" y="3689"/>
                  </a:lnTo>
                  <a:lnTo>
                    <a:pt x="2072" y="3678"/>
                  </a:lnTo>
                  <a:lnTo>
                    <a:pt x="2134" y="3668"/>
                  </a:lnTo>
                  <a:lnTo>
                    <a:pt x="2191" y="3657"/>
                  </a:lnTo>
                  <a:lnTo>
                    <a:pt x="2235" y="3650"/>
                  </a:lnTo>
                  <a:lnTo>
                    <a:pt x="2269" y="3643"/>
                  </a:lnTo>
                  <a:lnTo>
                    <a:pt x="2294" y="3643"/>
                  </a:lnTo>
                  <a:lnTo>
                    <a:pt x="2301" y="3643"/>
                  </a:lnTo>
                  <a:lnTo>
                    <a:pt x="2297" y="3657"/>
                  </a:lnTo>
                  <a:lnTo>
                    <a:pt x="2273" y="3678"/>
                  </a:lnTo>
                  <a:lnTo>
                    <a:pt x="2235" y="3710"/>
                  </a:lnTo>
                  <a:lnTo>
                    <a:pt x="2176" y="3748"/>
                  </a:lnTo>
                  <a:lnTo>
                    <a:pt x="2107" y="3788"/>
                  </a:lnTo>
                  <a:lnTo>
                    <a:pt x="2020" y="3834"/>
                  </a:lnTo>
                  <a:lnTo>
                    <a:pt x="1920" y="3879"/>
                  </a:lnTo>
                  <a:lnTo>
                    <a:pt x="1806" y="3924"/>
                  </a:lnTo>
                  <a:lnTo>
                    <a:pt x="1681" y="3966"/>
                  </a:lnTo>
                  <a:lnTo>
                    <a:pt x="1546" y="4004"/>
                  </a:lnTo>
                  <a:lnTo>
                    <a:pt x="1529" y="4006"/>
                  </a:lnTo>
                  <a:lnTo>
                    <a:pt x="1508" y="4010"/>
                  </a:lnTo>
                  <a:lnTo>
                    <a:pt x="1487" y="4017"/>
                  </a:lnTo>
                  <a:lnTo>
                    <a:pt x="1462" y="4021"/>
                  </a:lnTo>
                  <a:lnTo>
                    <a:pt x="1442" y="4025"/>
                  </a:lnTo>
                  <a:lnTo>
                    <a:pt x="1421" y="4027"/>
                  </a:lnTo>
                  <a:lnTo>
                    <a:pt x="1404" y="4027"/>
                  </a:lnTo>
                  <a:lnTo>
                    <a:pt x="1389" y="4031"/>
                  </a:lnTo>
                  <a:lnTo>
                    <a:pt x="1379" y="4031"/>
                  </a:lnTo>
                  <a:lnTo>
                    <a:pt x="1375" y="4031"/>
                  </a:lnTo>
                  <a:lnTo>
                    <a:pt x="1383" y="4146"/>
                  </a:lnTo>
                  <a:lnTo>
                    <a:pt x="1404" y="4139"/>
                  </a:lnTo>
                  <a:lnTo>
                    <a:pt x="1459" y="4125"/>
                  </a:lnTo>
                  <a:lnTo>
                    <a:pt x="1546" y="4097"/>
                  </a:lnTo>
                  <a:lnTo>
                    <a:pt x="1649" y="4066"/>
                  </a:lnTo>
                  <a:lnTo>
                    <a:pt x="1768" y="4027"/>
                  </a:lnTo>
                  <a:lnTo>
                    <a:pt x="1892" y="3987"/>
                  </a:lnTo>
                  <a:lnTo>
                    <a:pt x="2017" y="3945"/>
                  </a:lnTo>
                  <a:lnTo>
                    <a:pt x="2128" y="3903"/>
                  </a:lnTo>
                  <a:lnTo>
                    <a:pt x="2225" y="3862"/>
                  </a:lnTo>
                  <a:lnTo>
                    <a:pt x="2297" y="3824"/>
                  </a:lnTo>
                  <a:lnTo>
                    <a:pt x="2360" y="3782"/>
                  </a:lnTo>
                  <a:lnTo>
                    <a:pt x="2430" y="3727"/>
                  </a:lnTo>
                  <a:lnTo>
                    <a:pt x="2506" y="3664"/>
                  </a:lnTo>
                  <a:lnTo>
                    <a:pt x="2578" y="3594"/>
                  </a:lnTo>
                  <a:lnTo>
                    <a:pt x="2650" y="3528"/>
                  </a:lnTo>
                  <a:lnTo>
                    <a:pt x="2720" y="3463"/>
                  </a:lnTo>
                  <a:lnTo>
                    <a:pt x="2775" y="3408"/>
                  </a:lnTo>
                  <a:lnTo>
                    <a:pt x="2821" y="3363"/>
                  </a:lnTo>
                  <a:lnTo>
                    <a:pt x="2853" y="3331"/>
                  </a:lnTo>
                  <a:lnTo>
                    <a:pt x="2862" y="3321"/>
                  </a:lnTo>
                  <a:lnTo>
                    <a:pt x="2959" y="3262"/>
                  </a:lnTo>
                  <a:lnTo>
                    <a:pt x="3094" y="3192"/>
                  </a:lnTo>
                  <a:lnTo>
                    <a:pt x="3247" y="3147"/>
                  </a:lnTo>
                  <a:lnTo>
                    <a:pt x="3410" y="3124"/>
                  </a:lnTo>
                  <a:lnTo>
                    <a:pt x="3580" y="3113"/>
                  </a:lnTo>
                  <a:lnTo>
                    <a:pt x="3750" y="3116"/>
                  </a:lnTo>
                  <a:lnTo>
                    <a:pt x="3917" y="3126"/>
                  </a:lnTo>
                  <a:lnTo>
                    <a:pt x="4072" y="3141"/>
                  </a:lnTo>
                  <a:lnTo>
                    <a:pt x="4217" y="3158"/>
                  </a:lnTo>
                  <a:lnTo>
                    <a:pt x="4346" y="3168"/>
                  </a:lnTo>
                  <a:lnTo>
                    <a:pt x="4454" y="3172"/>
                  </a:lnTo>
                  <a:lnTo>
                    <a:pt x="4554" y="3175"/>
                  </a:lnTo>
                  <a:lnTo>
                    <a:pt x="4661" y="3186"/>
                  </a:lnTo>
                  <a:lnTo>
                    <a:pt x="4776" y="3203"/>
                  </a:lnTo>
                  <a:lnTo>
                    <a:pt x="4890" y="3224"/>
                  </a:lnTo>
                  <a:lnTo>
                    <a:pt x="5008" y="3249"/>
                  </a:lnTo>
                  <a:lnTo>
                    <a:pt x="5122" y="3276"/>
                  </a:lnTo>
                  <a:lnTo>
                    <a:pt x="5230" y="3306"/>
                  </a:lnTo>
                  <a:lnTo>
                    <a:pt x="5327" y="3338"/>
                  </a:lnTo>
                  <a:lnTo>
                    <a:pt x="5414" y="3369"/>
                  </a:lnTo>
                  <a:lnTo>
                    <a:pt x="5486" y="3397"/>
                  </a:lnTo>
                  <a:lnTo>
                    <a:pt x="5566" y="3429"/>
                  </a:lnTo>
                  <a:lnTo>
                    <a:pt x="5674" y="3456"/>
                  </a:lnTo>
                  <a:lnTo>
                    <a:pt x="5801" y="3488"/>
                  </a:lnTo>
                  <a:lnTo>
                    <a:pt x="5943" y="3511"/>
                  </a:lnTo>
                  <a:lnTo>
                    <a:pt x="6089" y="3539"/>
                  </a:lnTo>
                  <a:lnTo>
                    <a:pt x="6235" y="3560"/>
                  </a:lnTo>
                  <a:lnTo>
                    <a:pt x="6366" y="3577"/>
                  </a:lnTo>
                  <a:lnTo>
                    <a:pt x="6481" y="3591"/>
                  </a:lnTo>
                  <a:lnTo>
                    <a:pt x="6567" y="3598"/>
                  </a:lnTo>
                  <a:lnTo>
                    <a:pt x="6624" y="3598"/>
                  </a:lnTo>
                  <a:lnTo>
                    <a:pt x="6654" y="3594"/>
                  </a:lnTo>
                  <a:lnTo>
                    <a:pt x="6682" y="3587"/>
                  </a:lnTo>
                  <a:lnTo>
                    <a:pt x="6706" y="3581"/>
                  </a:lnTo>
                  <a:lnTo>
                    <a:pt x="6727" y="3570"/>
                  </a:lnTo>
                  <a:lnTo>
                    <a:pt x="6745" y="3560"/>
                  </a:lnTo>
                  <a:lnTo>
                    <a:pt x="6758" y="3549"/>
                  </a:lnTo>
                  <a:lnTo>
                    <a:pt x="6768" y="3539"/>
                  </a:lnTo>
                  <a:lnTo>
                    <a:pt x="6776" y="3528"/>
                  </a:lnTo>
                  <a:lnTo>
                    <a:pt x="6779" y="3526"/>
                  </a:lnTo>
                  <a:lnTo>
                    <a:pt x="6779" y="3522"/>
                  </a:lnTo>
                  <a:lnTo>
                    <a:pt x="6844" y="3456"/>
                  </a:lnTo>
                  <a:lnTo>
                    <a:pt x="6880" y="3365"/>
                  </a:lnTo>
                  <a:lnTo>
                    <a:pt x="6897" y="3287"/>
                  </a:lnTo>
                  <a:lnTo>
                    <a:pt x="6897" y="3217"/>
                  </a:lnTo>
                  <a:lnTo>
                    <a:pt x="6886" y="3158"/>
                  </a:lnTo>
                  <a:lnTo>
                    <a:pt x="6869" y="3105"/>
                  </a:lnTo>
                  <a:lnTo>
                    <a:pt x="6844" y="3065"/>
                  </a:lnTo>
                  <a:lnTo>
                    <a:pt x="6821" y="3033"/>
                  </a:lnTo>
                  <a:lnTo>
                    <a:pt x="6800" y="3010"/>
                  </a:lnTo>
                  <a:lnTo>
                    <a:pt x="6783" y="2995"/>
                  </a:lnTo>
                  <a:lnTo>
                    <a:pt x="6779" y="2991"/>
                  </a:lnTo>
                  <a:lnTo>
                    <a:pt x="6353" y="2940"/>
                  </a:lnTo>
                  <a:lnTo>
                    <a:pt x="6345" y="2940"/>
                  </a:lnTo>
                  <a:lnTo>
                    <a:pt x="6332" y="2940"/>
                  </a:lnTo>
                  <a:lnTo>
                    <a:pt x="6307" y="2936"/>
                  </a:lnTo>
                  <a:lnTo>
                    <a:pt x="6277" y="2929"/>
                  </a:lnTo>
                  <a:lnTo>
                    <a:pt x="6241" y="2923"/>
                  </a:lnTo>
                  <a:lnTo>
                    <a:pt x="6207" y="2912"/>
                  </a:lnTo>
                  <a:lnTo>
                    <a:pt x="6173" y="2902"/>
                  </a:lnTo>
                  <a:lnTo>
                    <a:pt x="6142" y="2885"/>
                  </a:lnTo>
                  <a:lnTo>
                    <a:pt x="6117" y="2864"/>
                  </a:lnTo>
                  <a:lnTo>
                    <a:pt x="6104" y="2836"/>
                  </a:lnTo>
                  <a:lnTo>
                    <a:pt x="6096" y="2807"/>
                  </a:lnTo>
                  <a:lnTo>
                    <a:pt x="6096" y="2777"/>
                  </a:lnTo>
                  <a:lnTo>
                    <a:pt x="6106" y="2742"/>
                  </a:lnTo>
                  <a:lnTo>
                    <a:pt x="6121" y="2707"/>
                  </a:lnTo>
                  <a:lnTo>
                    <a:pt x="6134" y="2673"/>
                  </a:lnTo>
                  <a:lnTo>
                    <a:pt x="6155" y="2635"/>
                  </a:lnTo>
                  <a:lnTo>
                    <a:pt x="6173" y="2597"/>
                  </a:lnTo>
                  <a:lnTo>
                    <a:pt x="6190" y="2559"/>
                  </a:lnTo>
                  <a:lnTo>
                    <a:pt x="6203" y="2517"/>
                  </a:lnTo>
                  <a:lnTo>
                    <a:pt x="6211" y="2479"/>
                  </a:lnTo>
                  <a:lnTo>
                    <a:pt x="6214" y="2441"/>
                  </a:lnTo>
                  <a:lnTo>
                    <a:pt x="6211" y="2395"/>
                  </a:lnTo>
                  <a:lnTo>
                    <a:pt x="6201" y="2354"/>
                  </a:lnTo>
                  <a:lnTo>
                    <a:pt x="6190" y="2309"/>
                  </a:lnTo>
                  <a:lnTo>
                    <a:pt x="6173" y="2264"/>
                  </a:lnTo>
                  <a:lnTo>
                    <a:pt x="6155" y="2223"/>
                  </a:lnTo>
                  <a:lnTo>
                    <a:pt x="6138" y="2181"/>
                  </a:lnTo>
                  <a:lnTo>
                    <a:pt x="6121" y="2143"/>
                  </a:lnTo>
                  <a:lnTo>
                    <a:pt x="6104" y="2107"/>
                  </a:lnTo>
                  <a:lnTo>
                    <a:pt x="6089" y="2080"/>
                  </a:lnTo>
                  <a:lnTo>
                    <a:pt x="6072" y="2056"/>
                  </a:lnTo>
                  <a:lnTo>
                    <a:pt x="6058" y="2042"/>
                  </a:lnTo>
                  <a:lnTo>
                    <a:pt x="6048" y="2031"/>
                  </a:lnTo>
                  <a:lnTo>
                    <a:pt x="6034" y="2028"/>
                  </a:lnTo>
                  <a:lnTo>
                    <a:pt x="6019" y="2028"/>
                  </a:lnTo>
                  <a:lnTo>
                    <a:pt x="6013" y="2028"/>
                  </a:lnTo>
                  <a:lnTo>
                    <a:pt x="6002" y="2035"/>
                  </a:lnTo>
                  <a:lnTo>
                    <a:pt x="5996" y="2039"/>
                  </a:lnTo>
                  <a:lnTo>
                    <a:pt x="5992" y="2042"/>
                  </a:lnTo>
                  <a:lnTo>
                    <a:pt x="5916" y="2018"/>
                  </a:lnTo>
                  <a:lnTo>
                    <a:pt x="5884" y="2105"/>
                  </a:lnTo>
                  <a:lnTo>
                    <a:pt x="5941" y="2208"/>
                  </a:lnTo>
                  <a:lnTo>
                    <a:pt x="5975" y="2302"/>
                  </a:lnTo>
                  <a:lnTo>
                    <a:pt x="5985" y="2382"/>
                  </a:lnTo>
                  <a:lnTo>
                    <a:pt x="5981" y="2451"/>
                  </a:lnTo>
                  <a:lnTo>
                    <a:pt x="5964" y="2510"/>
                  </a:lnTo>
                  <a:lnTo>
                    <a:pt x="5937" y="2562"/>
                  </a:lnTo>
                  <a:lnTo>
                    <a:pt x="5905" y="2604"/>
                  </a:lnTo>
                  <a:lnTo>
                    <a:pt x="5871" y="2635"/>
                  </a:lnTo>
                  <a:lnTo>
                    <a:pt x="5837" y="2655"/>
                  </a:lnTo>
                  <a:lnTo>
                    <a:pt x="5805" y="2673"/>
                  </a:lnTo>
                  <a:lnTo>
                    <a:pt x="5666" y="2627"/>
                  </a:lnTo>
                  <a:lnTo>
                    <a:pt x="5558" y="2528"/>
                  </a:lnTo>
                  <a:lnTo>
                    <a:pt x="5459" y="2443"/>
                  </a:lnTo>
                  <a:lnTo>
                    <a:pt x="5357" y="2375"/>
                  </a:lnTo>
                  <a:lnTo>
                    <a:pt x="5264" y="2323"/>
                  </a:lnTo>
                  <a:lnTo>
                    <a:pt x="5175" y="2278"/>
                  </a:lnTo>
                  <a:lnTo>
                    <a:pt x="5088" y="2246"/>
                  </a:lnTo>
                  <a:lnTo>
                    <a:pt x="5012" y="2225"/>
                  </a:lnTo>
                  <a:lnTo>
                    <a:pt x="4938" y="2208"/>
                  </a:lnTo>
                  <a:lnTo>
                    <a:pt x="4877" y="2202"/>
                  </a:lnTo>
                  <a:lnTo>
                    <a:pt x="4818" y="2194"/>
                  </a:lnTo>
                  <a:lnTo>
                    <a:pt x="4762" y="2187"/>
                  </a:lnTo>
                  <a:lnTo>
                    <a:pt x="4699" y="2177"/>
                  </a:lnTo>
                  <a:lnTo>
                    <a:pt x="4630" y="2164"/>
                  </a:lnTo>
                  <a:lnTo>
                    <a:pt x="4560" y="2143"/>
                  </a:lnTo>
                  <a:lnTo>
                    <a:pt x="4492" y="2122"/>
                  </a:lnTo>
                  <a:lnTo>
                    <a:pt x="4422" y="2101"/>
                  </a:lnTo>
                  <a:lnTo>
                    <a:pt x="4357" y="2077"/>
                  </a:lnTo>
                  <a:lnTo>
                    <a:pt x="4294" y="2056"/>
                  </a:lnTo>
                  <a:lnTo>
                    <a:pt x="4242" y="2035"/>
                  </a:lnTo>
                  <a:lnTo>
                    <a:pt x="4196" y="2014"/>
                  </a:lnTo>
                  <a:lnTo>
                    <a:pt x="4186" y="2007"/>
                  </a:lnTo>
                  <a:lnTo>
                    <a:pt x="4169" y="1997"/>
                  </a:lnTo>
                  <a:lnTo>
                    <a:pt x="4148" y="1982"/>
                  </a:lnTo>
                  <a:lnTo>
                    <a:pt x="4124" y="1969"/>
                  </a:lnTo>
                  <a:lnTo>
                    <a:pt x="4099" y="1948"/>
                  </a:lnTo>
                  <a:lnTo>
                    <a:pt x="4069" y="1925"/>
                  </a:lnTo>
                  <a:lnTo>
                    <a:pt x="4033" y="1900"/>
                  </a:lnTo>
                  <a:lnTo>
                    <a:pt x="3995" y="1872"/>
                  </a:lnTo>
                  <a:lnTo>
                    <a:pt x="3957" y="1841"/>
                  </a:lnTo>
                  <a:lnTo>
                    <a:pt x="3913" y="1806"/>
                  </a:lnTo>
                  <a:lnTo>
                    <a:pt x="3684" y="1591"/>
                  </a:lnTo>
                  <a:lnTo>
                    <a:pt x="3587" y="1477"/>
                  </a:lnTo>
                  <a:lnTo>
                    <a:pt x="3496" y="1363"/>
                  </a:lnTo>
                  <a:lnTo>
                    <a:pt x="3414" y="1248"/>
                  </a:lnTo>
                  <a:lnTo>
                    <a:pt x="3341" y="1141"/>
                  </a:lnTo>
                  <a:lnTo>
                    <a:pt x="3274" y="1043"/>
                  </a:lnTo>
                  <a:lnTo>
                    <a:pt x="3223" y="957"/>
                  </a:lnTo>
                  <a:lnTo>
                    <a:pt x="3178" y="884"/>
                  </a:lnTo>
                  <a:lnTo>
                    <a:pt x="3147" y="829"/>
                  </a:lnTo>
                  <a:lnTo>
                    <a:pt x="3126" y="794"/>
                  </a:lnTo>
                  <a:lnTo>
                    <a:pt x="3119" y="785"/>
                  </a:lnTo>
                  <a:lnTo>
                    <a:pt x="3105" y="764"/>
                  </a:lnTo>
                  <a:lnTo>
                    <a:pt x="3063" y="711"/>
                  </a:lnTo>
                  <a:lnTo>
                    <a:pt x="2997" y="631"/>
                  </a:lnTo>
                  <a:lnTo>
                    <a:pt x="2910" y="538"/>
                  </a:lnTo>
                  <a:lnTo>
                    <a:pt x="2811" y="430"/>
                  </a:lnTo>
                  <a:lnTo>
                    <a:pt x="2692" y="324"/>
                  </a:lnTo>
                  <a:lnTo>
                    <a:pt x="2568" y="219"/>
                  </a:lnTo>
                  <a:lnTo>
                    <a:pt x="2436" y="129"/>
                  </a:lnTo>
                  <a:lnTo>
                    <a:pt x="2305" y="64"/>
                  </a:lnTo>
                  <a:lnTo>
                    <a:pt x="2170" y="22"/>
                  </a:lnTo>
                  <a:lnTo>
                    <a:pt x="2047" y="4"/>
                  </a:lnTo>
                  <a:lnTo>
                    <a:pt x="1944" y="0"/>
                  </a:lnTo>
                  <a:lnTo>
                    <a:pt x="1854" y="4"/>
                  </a:lnTo>
                  <a:lnTo>
                    <a:pt x="1781" y="11"/>
                  </a:lnTo>
                  <a:lnTo>
                    <a:pt x="1722" y="25"/>
                  </a:lnTo>
                  <a:lnTo>
                    <a:pt x="1673" y="43"/>
                  </a:lnTo>
                  <a:lnTo>
                    <a:pt x="1643" y="60"/>
                  </a:lnTo>
                  <a:lnTo>
                    <a:pt x="1618" y="74"/>
                  </a:lnTo>
                  <a:lnTo>
                    <a:pt x="1605" y="83"/>
                  </a:lnTo>
                  <a:lnTo>
                    <a:pt x="1601" y="87"/>
                  </a:lnTo>
                  <a:lnTo>
                    <a:pt x="1667" y="94"/>
                  </a:lnTo>
                  <a:lnTo>
                    <a:pt x="1736" y="132"/>
                  </a:lnTo>
                  <a:lnTo>
                    <a:pt x="1739" y="132"/>
                  </a:lnTo>
                  <a:lnTo>
                    <a:pt x="1757" y="132"/>
                  </a:lnTo>
                  <a:lnTo>
                    <a:pt x="1785" y="129"/>
                  </a:lnTo>
                  <a:lnTo>
                    <a:pt x="1816" y="125"/>
                  </a:lnTo>
                  <a:lnTo>
                    <a:pt x="1857" y="125"/>
                  </a:lnTo>
                  <a:lnTo>
                    <a:pt x="1899" y="123"/>
                  </a:lnTo>
                  <a:lnTo>
                    <a:pt x="1944" y="123"/>
                  </a:lnTo>
                  <a:lnTo>
                    <a:pt x="1988" y="125"/>
                  </a:lnTo>
                  <a:lnTo>
                    <a:pt x="2034" y="129"/>
                  </a:lnTo>
                  <a:lnTo>
                    <a:pt x="2072" y="132"/>
                  </a:lnTo>
                  <a:lnTo>
                    <a:pt x="2117" y="146"/>
                  </a:lnTo>
                  <a:lnTo>
                    <a:pt x="2170" y="167"/>
                  </a:lnTo>
                  <a:lnTo>
                    <a:pt x="2225" y="199"/>
                  </a:lnTo>
                  <a:lnTo>
                    <a:pt x="2280" y="233"/>
                  </a:lnTo>
                  <a:lnTo>
                    <a:pt x="2335" y="267"/>
                  </a:lnTo>
                  <a:lnTo>
                    <a:pt x="2388" y="303"/>
                  </a:lnTo>
                  <a:lnTo>
                    <a:pt x="2432" y="337"/>
                  </a:lnTo>
                  <a:lnTo>
                    <a:pt x="2464" y="364"/>
                  </a:lnTo>
                  <a:lnTo>
                    <a:pt x="2481" y="385"/>
                  </a:lnTo>
                  <a:lnTo>
                    <a:pt x="2485" y="400"/>
                  </a:lnTo>
                  <a:lnTo>
                    <a:pt x="2474" y="402"/>
                  </a:lnTo>
                  <a:lnTo>
                    <a:pt x="2464" y="400"/>
                  </a:lnTo>
                  <a:lnTo>
                    <a:pt x="2449" y="392"/>
                  </a:lnTo>
                  <a:lnTo>
                    <a:pt x="2432" y="379"/>
                  </a:lnTo>
                  <a:lnTo>
                    <a:pt x="2411" y="364"/>
                  </a:lnTo>
                  <a:lnTo>
                    <a:pt x="2384" y="347"/>
                  </a:lnTo>
                  <a:lnTo>
                    <a:pt x="2346" y="330"/>
                  </a:lnTo>
                  <a:lnTo>
                    <a:pt x="2301" y="313"/>
                  </a:lnTo>
                  <a:lnTo>
                    <a:pt x="2246" y="295"/>
                  </a:lnTo>
                  <a:lnTo>
                    <a:pt x="2180" y="278"/>
                  </a:lnTo>
                  <a:lnTo>
                    <a:pt x="2107" y="264"/>
                  </a:lnTo>
                  <a:lnTo>
                    <a:pt x="2041" y="254"/>
                  </a:lnTo>
                  <a:lnTo>
                    <a:pt x="1986" y="250"/>
                  </a:lnTo>
                  <a:lnTo>
                    <a:pt x="1933" y="250"/>
                  </a:lnTo>
                  <a:lnTo>
                    <a:pt x="1889" y="250"/>
                  </a:lnTo>
                  <a:lnTo>
                    <a:pt x="1850" y="257"/>
                  </a:lnTo>
                  <a:lnTo>
                    <a:pt x="1823" y="261"/>
                  </a:lnTo>
                  <a:lnTo>
                    <a:pt x="1798" y="264"/>
                  </a:lnTo>
                  <a:lnTo>
                    <a:pt x="1787" y="267"/>
                  </a:lnTo>
                  <a:lnTo>
                    <a:pt x="1781" y="267"/>
                  </a:lnTo>
                  <a:lnTo>
                    <a:pt x="1791" y="368"/>
                  </a:lnTo>
                  <a:lnTo>
                    <a:pt x="1802" y="368"/>
                  </a:lnTo>
                  <a:lnTo>
                    <a:pt x="1829" y="364"/>
                  </a:lnTo>
                  <a:lnTo>
                    <a:pt x="1878" y="364"/>
                  </a:lnTo>
                  <a:lnTo>
                    <a:pt x="1937" y="364"/>
                  </a:lnTo>
                  <a:lnTo>
                    <a:pt x="2013" y="372"/>
                  </a:lnTo>
                  <a:lnTo>
                    <a:pt x="2096" y="381"/>
                  </a:lnTo>
                  <a:lnTo>
                    <a:pt x="2191" y="400"/>
                  </a:lnTo>
                  <a:lnTo>
                    <a:pt x="2287" y="423"/>
                  </a:lnTo>
                  <a:lnTo>
                    <a:pt x="2392" y="458"/>
                  </a:lnTo>
                  <a:lnTo>
                    <a:pt x="2498" y="504"/>
                  </a:lnTo>
                  <a:lnTo>
                    <a:pt x="2574" y="548"/>
                  </a:lnTo>
                  <a:lnTo>
                    <a:pt x="2650" y="607"/>
                  </a:lnTo>
                  <a:lnTo>
                    <a:pt x="2724" y="673"/>
                  </a:lnTo>
                  <a:lnTo>
                    <a:pt x="2794" y="739"/>
                  </a:lnTo>
                  <a:lnTo>
                    <a:pt x="2855" y="808"/>
                  </a:lnTo>
                  <a:lnTo>
                    <a:pt x="2910" y="874"/>
                  </a:lnTo>
                  <a:lnTo>
                    <a:pt x="2956" y="933"/>
                  </a:lnTo>
                  <a:lnTo>
                    <a:pt x="2987" y="978"/>
                  </a:lnTo>
                  <a:lnTo>
                    <a:pt x="3012" y="1009"/>
                  </a:lnTo>
                  <a:lnTo>
                    <a:pt x="3018" y="1020"/>
                  </a:lnTo>
                  <a:lnTo>
                    <a:pt x="3008" y="1005"/>
                  </a:lnTo>
                  <a:lnTo>
                    <a:pt x="2977" y="978"/>
                  </a:lnTo>
                  <a:lnTo>
                    <a:pt x="2929" y="929"/>
                  </a:lnTo>
                  <a:lnTo>
                    <a:pt x="2866" y="874"/>
                  </a:lnTo>
                  <a:lnTo>
                    <a:pt x="2790" y="808"/>
                  </a:lnTo>
                  <a:lnTo>
                    <a:pt x="2707" y="743"/>
                  </a:lnTo>
                  <a:lnTo>
                    <a:pt x="2612" y="677"/>
                  </a:lnTo>
                  <a:lnTo>
                    <a:pt x="2519" y="618"/>
                  </a:lnTo>
                  <a:lnTo>
                    <a:pt x="2419" y="565"/>
                  </a:lnTo>
                  <a:lnTo>
                    <a:pt x="2322" y="531"/>
                  </a:lnTo>
                  <a:lnTo>
                    <a:pt x="2263" y="517"/>
                  </a:lnTo>
                  <a:lnTo>
                    <a:pt x="2197" y="506"/>
                  </a:lnTo>
                  <a:lnTo>
                    <a:pt x="2128" y="504"/>
                  </a:lnTo>
                  <a:lnTo>
                    <a:pt x="2055" y="500"/>
                  </a:lnTo>
                  <a:lnTo>
                    <a:pt x="1988" y="500"/>
                  </a:lnTo>
                  <a:lnTo>
                    <a:pt x="1927" y="504"/>
                  </a:lnTo>
                  <a:lnTo>
                    <a:pt x="1874" y="506"/>
                  </a:lnTo>
                  <a:lnTo>
                    <a:pt x="1833" y="506"/>
                  </a:lnTo>
                  <a:lnTo>
                    <a:pt x="1806" y="510"/>
                  </a:lnTo>
                  <a:lnTo>
                    <a:pt x="1795" y="510"/>
                  </a:lnTo>
                  <a:lnTo>
                    <a:pt x="1798" y="624"/>
                  </a:lnTo>
                  <a:lnTo>
                    <a:pt x="1882" y="618"/>
                  </a:lnTo>
                  <a:lnTo>
                    <a:pt x="1895" y="618"/>
                  </a:lnTo>
                  <a:lnTo>
                    <a:pt x="1933" y="614"/>
                  </a:lnTo>
                  <a:lnTo>
                    <a:pt x="1988" y="611"/>
                  </a:lnTo>
                  <a:lnTo>
                    <a:pt x="2062" y="614"/>
                  </a:lnTo>
                  <a:lnTo>
                    <a:pt x="2149" y="620"/>
                  </a:lnTo>
                  <a:lnTo>
                    <a:pt x="2242" y="635"/>
                  </a:lnTo>
                  <a:lnTo>
                    <a:pt x="2339" y="662"/>
                  </a:lnTo>
                  <a:lnTo>
                    <a:pt x="2436" y="704"/>
                  </a:lnTo>
                  <a:lnTo>
                    <a:pt x="2530" y="760"/>
                  </a:lnTo>
                  <a:lnTo>
                    <a:pt x="2612" y="836"/>
                  </a:lnTo>
                  <a:lnTo>
                    <a:pt x="2616" y="840"/>
                  </a:lnTo>
                  <a:lnTo>
                    <a:pt x="2610" y="840"/>
                  </a:lnTo>
                  <a:lnTo>
                    <a:pt x="2593" y="832"/>
                  </a:lnTo>
                  <a:lnTo>
                    <a:pt x="2568" y="823"/>
                  </a:lnTo>
                  <a:lnTo>
                    <a:pt x="2536" y="808"/>
                  </a:lnTo>
                  <a:lnTo>
                    <a:pt x="2502" y="794"/>
                  </a:lnTo>
                  <a:lnTo>
                    <a:pt x="2468" y="777"/>
                  </a:lnTo>
                  <a:lnTo>
                    <a:pt x="2426" y="764"/>
                  </a:lnTo>
                  <a:lnTo>
                    <a:pt x="2384" y="753"/>
                  </a:lnTo>
                  <a:lnTo>
                    <a:pt x="2346" y="743"/>
                  </a:lnTo>
                  <a:lnTo>
                    <a:pt x="2301" y="736"/>
                  </a:lnTo>
                  <a:lnTo>
                    <a:pt x="2246" y="728"/>
                  </a:lnTo>
                  <a:lnTo>
                    <a:pt x="2180" y="718"/>
                  </a:lnTo>
                  <a:lnTo>
                    <a:pt x="2107" y="711"/>
                  </a:lnTo>
                  <a:lnTo>
                    <a:pt x="2034" y="707"/>
                  </a:lnTo>
                  <a:lnTo>
                    <a:pt x="1965" y="701"/>
                  </a:lnTo>
                  <a:lnTo>
                    <a:pt x="1902" y="694"/>
                  </a:lnTo>
                  <a:lnTo>
                    <a:pt x="1854" y="690"/>
                  </a:lnTo>
                  <a:lnTo>
                    <a:pt x="1819" y="690"/>
                  </a:lnTo>
                  <a:lnTo>
                    <a:pt x="1808" y="687"/>
                  </a:lnTo>
                  <a:lnTo>
                    <a:pt x="1808" y="774"/>
                  </a:lnTo>
                  <a:lnTo>
                    <a:pt x="1823" y="777"/>
                  </a:lnTo>
                  <a:lnTo>
                    <a:pt x="1868" y="777"/>
                  </a:lnTo>
                  <a:lnTo>
                    <a:pt x="1933" y="777"/>
                  </a:lnTo>
                  <a:lnTo>
                    <a:pt x="2013" y="781"/>
                  </a:lnTo>
                  <a:lnTo>
                    <a:pt x="2104" y="787"/>
                  </a:lnTo>
                  <a:lnTo>
                    <a:pt x="2193" y="794"/>
                  </a:lnTo>
                  <a:lnTo>
                    <a:pt x="2284" y="804"/>
                  </a:lnTo>
                  <a:lnTo>
                    <a:pt x="2363" y="819"/>
                  </a:lnTo>
                  <a:lnTo>
                    <a:pt x="2430" y="832"/>
                  </a:lnTo>
                  <a:lnTo>
                    <a:pt x="2470" y="853"/>
                  </a:lnTo>
                  <a:lnTo>
                    <a:pt x="2481" y="861"/>
                  </a:lnTo>
                  <a:lnTo>
                    <a:pt x="2502" y="867"/>
                  </a:lnTo>
                  <a:lnTo>
                    <a:pt x="2530" y="878"/>
                  </a:lnTo>
                  <a:lnTo>
                    <a:pt x="2568" y="891"/>
                  </a:lnTo>
                  <a:lnTo>
                    <a:pt x="2610" y="908"/>
                  </a:lnTo>
                  <a:lnTo>
                    <a:pt x="2661" y="929"/>
                  </a:lnTo>
                  <a:lnTo>
                    <a:pt x="2717" y="950"/>
                  </a:lnTo>
                  <a:lnTo>
                    <a:pt x="2779" y="975"/>
                  </a:lnTo>
                  <a:lnTo>
                    <a:pt x="2845" y="1003"/>
                  </a:lnTo>
                  <a:lnTo>
                    <a:pt x="2918" y="1033"/>
                  </a:lnTo>
                  <a:lnTo>
                    <a:pt x="3005" y="1079"/>
                  </a:lnTo>
                  <a:lnTo>
                    <a:pt x="3077" y="1127"/>
                  </a:lnTo>
                  <a:lnTo>
                    <a:pt x="3136" y="1179"/>
                  </a:lnTo>
                  <a:lnTo>
                    <a:pt x="3185" y="1227"/>
                  </a:lnTo>
                  <a:lnTo>
                    <a:pt x="3223" y="1276"/>
                  </a:lnTo>
                  <a:lnTo>
                    <a:pt x="3251" y="1318"/>
                  </a:lnTo>
                  <a:lnTo>
                    <a:pt x="3272" y="1356"/>
                  </a:lnTo>
                  <a:lnTo>
                    <a:pt x="3285" y="1384"/>
                  </a:lnTo>
                  <a:lnTo>
                    <a:pt x="3293" y="1405"/>
                  </a:lnTo>
                  <a:lnTo>
                    <a:pt x="3293" y="1411"/>
                  </a:lnTo>
                  <a:lnTo>
                    <a:pt x="3282" y="1401"/>
                  </a:lnTo>
                  <a:lnTo>
                    <a:pt x="3255" y="1377"/>
                  </a:lnTo>
                  <a:lnTo>
                    <a:pt x="3209" y="1341"/>
                  </a:lnTo>
                  <a:lnTo>
                    <a:pt x="3153" y="1297"/>
                  </a:lnTo>
                  <a:lnTo>
                    <a:pt x="3088" y="1248"/>
                  </a:lnTo>
                  <a:lnTo>
                    <a:pt x="3022" y="1200"/>
                  </a:lnTo>
                  <a:lnTo>
                    <a:pt x="2956" y="1151"/>
                  </a:lnTo>
                  <a:lnTo>
                    <a:pt x="2891" y="1110"/>
                  </a:lnTo>
                  <a:lnTo>
                    <a:pt x="2834" y="1079"/>
                  </a:lnTo>
                  <a:lnTo>
                    <a:pt x="2786" y="1062"/>
                  </a:lnTo>
                  <a:lnTo>
                    <a:pt x="2769" y="1058"/>
                  </a:lnTo>
                  <a:lnTo>
                    <a:pt x="2752" y="1058"/>
                  </a:lnTo>
                  <a:lnTo>
                    <a:pt x="2741" y="1062"/>
                  </a:lnTo>
                  <a:lnTo>
                    <a:pt x="2730" y="1072"/>
                  </a:lnTo>
                  <a:lnTo>
                    <a:pt x="2728" y="1079"/>
                  </a:lnTo>
                  <a:lnTo>
                    <a:pt x="2724" y="1089"/>
                  </a:lnTo>
                  <a:lnTo>
                    <a:pt x="2724" y="1100"/>
                  </a:lnTo>
                  <a:lnTo>
                    <a:pt x="2720" y="1106"/>
                  </a:lnTo>
                  <a:lnTo>
                    <a:pt x="2724" y="1110"/>
                  </a:lnTo>
                  <a:lnTo>
                    <a:pt x="2724" y="1113"/>
                  </a:lnTo>
                  <a:lnTo>
                    <a:pt x="2724" y="1117"/>
                  </a:lnTo>
                  <a:lnTo>
                    <a:pt x="2730" y="1120"/>
                  </a:lnTo>
                  <a:lnTo>
                    <a:pt x="2741" y="1130"/>
                  </a:lnTo>
                  <a:lnTo>
                    <a:pt x="2752" y="1141"/>
                  </a:lnTo>
                  <a:lnTo>
                    <a:pt x="2766" y="1155"/>
                  </a:lnTo>
                  <a:lnTo>
                    <a:pt x="2783" y="1172"/>
                  </a:lnTo>
                  <a:lnTo>
                    <a:pt x="2796" y="1193"/>
                  </a:lnTo>
                  <a:lnTo>
                    <a:pt x="2813" y="1214"/>
                  </a:lnTo>
                  <a:lnTo>
                    <a:pt x="2828" y="1235"/>
                  </a:lnTo>
                  <a:lnTo>
                    <a:pt x="2842" y="1259"/>
                  </a:lnTo>
                  <a:lnTo>
                    <a:pt x="2741" y="1244"/>
                  </a:lnTo>
                  <a:lnTo>
                    <a:pt x="2724" y="1252"/>
                  </a:lnTo>
                  <a:lnTo>
                    <a:pt x="2730" y="1328"/>
                  </a:lnTo>
                  <a:lnTo>
                    <a:pt x="2762" y="1335"/>
                  </a:lnTo>
                  <a:lnTo>
                    <a:pt x="2796" y="1349"/>
                  </a:lnTo>
                  <a:lnTo>
                    <a:pt x="2834" y="1366"/>
                  </a:lnTo>
                  <a:lnTo>
                    <a:pt x="2876" y="1387"/>
                  </a:lnTo>
                  <a:lnTo>
                    <a:pt x="2914" y="1407"/>
                  </a:lnTo>
                  <a:lnTo>
                    <a:pt x="2949" y="1428"/>
                  </a:lnTo>
                  <a:lnTo>
                    <a:pt x="2980" y="1445"/>
                  </a:lnTo>
                  <a:lnTo>
                    <a:pt x="3005" y="1460"/>
                  </a:lnTo>
                  <a:lnTo>
                    <a:pt x="3022" y="1470"/>
                  </a:lnTo>
                  <a:lnTo>
                    <a:pt x="3025" y="1477"/>
                  </a:lnTo>
                  <a:lnTo>
                    <a:pt x="2900" y="1460"/>
                  </a:lnTo>
                  <a:lnTo>
                    <a:pt x="2897" y="1460"/>
                  </a:lnTo>
                  <a:lnTo>
                    <a:pt x="2883" y="1456"/>
                  </a:lnTo>
                  <a:lnTo>
                    <a:pt x="2862" y="1456"/>
                  </a:lnTo>
                  <a:lnTo>
                    <a:pt x="2838" y="1456"/>
                  </a:lnTo>
                  <a:lnTo>
                    <a:pt x="2813" y="1453"/>
                  </a:lnTo>
                  <a:lnTo>
                    <a:pt x="2786" y="1453"/>
                  </a:lnTo>
                  <a:lnTo>
                    <a:pt x="2762" y="1453"/>
                  </a:lnTo>
                  <a:lnTo>
                    <a:pt x="2741" y="1449"/>
                  </a:lnTo>
                  <a:lnTo>
                    <a:pt x="2724" y="1453"/>
                  </a:lnTo>
                  <a:lnTo>
                    <a:pt x="2717" y="1453"/>
                  </a:lnTo>
                  <a:lnTo>
                    <a:pt x="2730" y="1557"/>
                  </a:lnTo>
                  <a:lnTo>
                    <a:pt x="2737" y="1557"/>
                  </a:lnTo>
                  <a:lnTo>
                    <a:pt x="2748" y="1561"/>
                  </a:lnTo>
                  <a:lnTo>
                    <a:pt x="2762" y="1561"/>
                  </a:lnTo>
                  <a:lnTo>
                    <a:pt x="2779" y="1561"/>
                  </a:lnTo>
                  <a:lnTo>
                    <a:pt x="2800" y="1563"/>
                  </a:lnTo>
                  <a:lnTo>
                    <a:pt x="2824" y="1563"/>
                  </a:lnTo>
                  <a:lnTo>
                    <a:pt x="2853" y="1563"/>
                  </a:lnTo>
                  <a:lnTo>
                    <a:pt x="2880" y="1567"/>
                  </a:lnTo>
                  <a:lnTo>
                    <a:pt x="2910" y="1567"/>
                  </a:lnTo>
                  <a:lnTo>
                    <a:pt x="2949" y="1570"/>
                  </a:lnTo>
                  <a:lnTo>
                    <a:pt x="2997" y="1570"/>
                  </a:lnTo>
                  <a:lnTo>
                    <a:pt x="3054" y="1570"/>
                  </a:lnTo>
                  <a:lnTo>
                    <a:pt x="3111" y="1570"/>
                  </a:lnTo>
                  <a:lnTo>
                    <a:pt x="3171" y="1570"/>
                  </a:lnTo>
                  <a:lnTo>
                    <a:pt x="3230" y="1574"/>
                  </a:lnTo>
                  <a:lnTo>
                    <a:pt x="3285" y="1578"/>
                  </a:lnTo>
                  <a:lnTo>
                    <a:pt x="3331" y="1584"/>
                  </a:lnTo>
                  <a:lnTo>
                    <a:pt x="3369" y="1595"/>
                  </a:lnTo>
                  <a:lnTo>
                    <a:pt x="3396" y="1609"/>
                  </a:lnTo>
                  <a:lnTo>
                    <a:pt x="3403" y="1616"/>
                  </a:lnTo>
                  <a:lnTo>
                    <a:pt x="3417" y="1627"/>
                  </a:lnTo>
                  <a:lnTo>
                    <a:pt x="3435" y="1637"/>
                  </a:lnTo>
                  <a:lnTo>
                    <a:pt x="3452" y="1654"/>
                  </a:lnTo>
                  <a:lnTo>
                    <a:pt x="3477" y="1667"/>
                  </a:lnTo>
                  <a:lnTo>
                    <a:pt x="3500" y="1688"/>
                  </a:lnTo>
                  <a:lnTo>
                    <a:pt x="3528" y="1709"/>
                  </a:lnTo>
                  <a:lnTo>
                    <a:pt x="3555" y="1730"/>
                  </a:lnTo>
                  <a:lnTo>
                    <a:pt x="3587" y="1751"/>
                  </a:lnTo>
                  <a:lnTo>
                    <a:pt x="3618" y="1775"/>
                  </a:lnTo>
                  <a:lnTo>
                    <a:pt x="3691" y="1848"/>
                  </a:lnTo>
                  <a:close/>
                </a:path>
              </a:pathLst>
            </a:custGeom>
            <a:solidFill>
              <a:srgbClr val="F1DA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R"/>
            </a:p>
          </p:txBody>
        </p:sp>
        <p:sp>
          <p:nvSpPr>
            <p:cNvPr id="191589" name="Freeform 109"/>
            <p:cNvSpPr>
              <a:spLocks noEditPoints="1"/>
            </p:cNvSpPr>
            <p:nvPr/>
          </p:nvSpPr>
          <p:spPr bwMode="auto">
            <a:xfrm>
              <a:off x="2896" y="2113"/>
              <a:ext cx="1729" cy="1043"/>
            </a:xfrm>
            <a:custGeom>
              <a:avLst/>
              <a:gdLst>
                <a:gd name="T0" fmla="*/ 1028 w 6918"/>
                <a:gd name="T1" fmla="*/ 599 h 4170"/>
                <a:gd name="T2" fmla="*/ 1169 w 6918"/>
                <a:gd name="T3" fmla="*/ 744 h 4170"/>
                <a:gd name="T4" fmla="*/ 688 w 6918"/>
                <a:gd name="T5" fmla="*/ 597 h 4170"/>
                <a:gd name="T6" fmla="*/ 96 w 6918"/>
                <a:gd name="T7" fmla="*/ 379 h 4170"/>
                <a:gd name="T8" fmla="*/ 8 w 6918"/>
                <a:gd name="T9" fmla="*/ 316 h 4170"/>
                <a:gd name="T10" fmla="*/ 53 w 6918"/>
                <a:gd name="T11" fmla="*/ 385 h 4170"/>
                <a:gd name="T12" fmla="*/ 95 w 6918"/>
                <a:gd name="T13" fmla="*/ 424 h 4170"/>
                <a:gd name="T14" fmla="*/ 11 w 6918"/>
                <a:gd name="T15" fmla="*/ 377 h 4170"/>
                <a:gd name="T16" fmla="*/ 337 w 6918"/>
                <a:gd name="T17" fmla="*/ 508 h 4170"/>
                <a:gd name="T18" fmla="*/ 677 w 6918"/>
                <a:gd name="T19" fmla="*/ 635 h 4170"/>
                <a:gd name="T20" fmla="*/ 424 w 6918"/>
                <a:gd name="T21" fmla="*/ 559 h 4170"/>
                <a:gd name="T22" fmla="*/ 22 w 6918"/>
                <a:gd name="T23" fmla="*/ 432 h 4170"/>
                <a:gd name="T24" fmla="*/ 42 w 6918"/>
                <a:gd name="T25" fmla="*/ 452 h 4170"/>
                <a:gd name="T26" fmla="*/ 316 w 6918"/>
                <a:gd name="T27" fmla="*/ 557 h 4170"/>
                <a:gd name="T28" fmla="*/ 326 w 6918"/>
                <a:gd name="T29" fmla="*/ 575 h 4170"/>
                <a:gd name="T30" fmla="*/ 157 w 6918"/>
                <a:gd name="T31" fmla="*/ 529 h 4170"/>
                <a:gd name="T32" fmla="*/ 50 w 6918"/>
                <a:gd name="T33" fmla="*/ 487 h 4170"/>
                <a:gd name="T34" fmla="*/ 501 w 6918"/>
                <a:gd name="T35" fmla="*/ 624 h 4170"/>
                <a:gd name="T36" fmla="*/ 739 w 6918"/>
                <a:gd name="T37" fmla="*/ 696 h 4170"/>
                <a:gd name="T38" fmla="*/ 518 w 6918"/>
                <a:gd name="T39" fmla="*/ 685 h 4170"/>
                <a:gd name="T40" fmla="*/ 349 w 6918"/>
                <a:gd name="T41" fmla="*/ 682 h 4170"/>
                <a:gd name="T42" fmla="*/ 378 w 6918"/>
                <a:gd name="T43" fmla="*/ 734 h 4170"/>
                <a:gd name="T44" fmla="*/ 526 w 6918"/>
                <a:gd name="T45" fmla="*/ 707 h 4170"/>
                <a:gd name="T46" fmla="*/ 797 w 6918"/>
                <a:gd name="T47" fmla="*/ 760 h 4170"/>
                <a:gd name="T48" fmla="*/ 556 w 6918"/>
                <a:gd name="T49" fmla="*/ 765 h 4170"/>
                <a:gd name="T50" fmla="*/ 421 w 6918"/>
                <a:gd name="T51" fmla="*/ 791 h 4170"/>
                <a:gd name="T52" fmla="*/ 445 w 6918"/>
                <a:gd name="T53" fmla="*/ 799 h 4170"/>
                <a:gd name="T54" fmla="*/ 580 w 6918"/>
                <a:gd name="T55" fmla="*/ 779 h 4170"/>
                <a:gd name="T56" fmla="*/ 575 w 6918"/>
                <a:gd name="T57" fmla="*/ 812 h 4170"/>
                <a:gd name="T58" fmla="*/ 387 w 6918"/>
                <a:gd name="T59" fmla="*/ 836 h 4170"/>
                <a:gd name="T60" fmla="*/ 456 w 6918"/>
                <a:gd name="T61" fmla="*/ 844 h 4170"/>
                <a:gd name="T62" fmla="*/ 651 w 6918"/>
                <a:gd name="T63" fmla="*/ 850 h 4170"/>
                <a:gd name="T64" fmla="*/ 448 w 6918"/>
                <a:gd name="T65" fmla="*/ 907 h 4170"/>
                <a:gd name="T66" fmla="*/ 487 w 6918"/>
                <a:gd name="T67" fmla="*/ 928 h 4170"/>
                <a:gd name="T68" fmla="*/ 484 w 6918"/>
                <a:gd name="T69" fmla="*/ 975 h 4170"/>
                <a:gd name="T70" fmla="*/ 353 w 6918"/>
                <a:gd name="T71" fmla="*/ 1035 h 4170"/>
                <a:gd name="T72" fmla="*/ 685 w 6918"/>
                <a:gd name="T73" fmla="*/ 871 h 4170"/>
                <a:gd name="T74" fmla="*/ 1141 w 6918"/>
                <a:gd name="T75" fmla="*/ 794 h 4170"/>
                <a:gd name="T76" fmla="*/ 1524 w 6918"/>
                <a:gd name="T77" fmla="*/ 890 h 4170"/>
                <a:gd name="T78" fmla="*/ 1700 w 6918"/>
                <a:gd name="T79" fmla="*/ 884 h 4170"/>
                <a:gd name="T80" fmla="*/ 1579 w 6918"/>
                <a:gd name="T81" fmla="*/ 739 h 4170"/>
                <a:gd name="T82" fmla="*/ 1552 w 6918"/>
                <a:gd name="T83" fmla="*/ 643 h 4170"/>
                <a:gd name="T84" fmla="*/ 1512 w 6918"/>
                <a:gd name="T85" fmla="*/ 507 h 4170"/>
                <a:gd name="T86" fmla="*/ 1472 w 6918"/>
                <a:gd name="T87" fmla="*/ 663 h 4170"/>
                <a:gd name="T88" fmla="*/ 1193 w 6918"/>
                <a:gd name="T89" fmla="*/ 550 h 4170"/>
                <a:gd name="T90" fmla="*/ 1009 w 6918"/>
                <a:gd name="T91" fmla="*/ 480 h 4170"/>
                <a:gd name="T92" fmla="*/ 780 w 6918"/>
                <a:gd name="T93" fmla="*/ 200 h 4170"/>
                <a:gd name="T94" fmla="*/ 432 w 6918"/>
                <a:gd name="T95" fmla="*/ 6 h 4170"/>
                <a:gd name="T96" fmla="*/ 500 w 6918"/>
                <a:gd name="T97" fmla="*/ 37 h 4170"/>
                <a:gd name="T98" fmla="*/ 609 w 6918"/>
                <a:gd name="T99" fmla="*/ 99 h 4170"/>
                <a:gd name="T100" fmla="*/ 453 w 6918"/>
                <a:gd name="T101" fmla="*/ 71 h 4170"/>
                <a:gd name="T102" fmla="*/ 665 w 6918"/>
                <a:gd name="T103" fmla="*/ 154 h 4170"/>
                <a:gd name="T104" fmla="*/ 654 w 6918"/>
                <a:gd name="T105" fmla="*/ 174 h 4170"/>
                <a:gd name="T106" fmla="*/ 473 w 6918"/>
                <a:gd name="T107" fmla="*/ 160 h 4170"/>
                <a:gd name="T108" fmla="*/ 644 w 6918"/>
                <a:gd name="T109" fmla="*/ 211 h 4170"/>
                <a:gd name="T110" fmla="*/ 457 w 6918"/>
                <a:gd name="T111" fmla="*/ 178 h 4170"/>
                <a:gd name="T112" fmla="*/ 634 w 6918"/>
                <a:gd name="T113" fmla="*/ 224 h 4170"/>
                <a:gd name="T114" fmla="*/ 821 w 6918"/>
                <a:gd name="T115" fmla="*/ 342 h 4170"/>
                <a:gd name="T116" fmla="*/ 689 w 6918"/>
                <a:gd name="T117" fmla="*/ 270 h 4170"/>
                <a:gd name="T118" fmla="*/ 704 w 6918"/>
                <a:gd name="T119" fmla="*/ 299 h 4170"/>
                <a:gd name="T120" fmla="*/ 760 w 6918"/>
                <a:gd name="T121" fmla="*/ 369 h 4170"/>
                <a:gd name="T122" fmla="*/ 690 w 6918"/>
                <a:gd name="T123" fmla="*/ 390 h 4170"/>
                <a:gd name="T124" fmla="*/ 853 w 6918"/>
                <a:gd name="T125" fmla="*/ 403 h 4170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6918"/>
                <a:gd name="T190" fmla="*/ 0 h 4170"/>
                <a:gd name="T191" fmla="*/ 6918 w 6918"/>
                <a:gd name="T192" fmla="*/ 4170 h 4170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6918" h="4170">
                  <a:moveTo>
                    <a:pt x="3707" y="1849"/>
                  </a:moveTo>
                  <a:lnTo>
                    <a:pt x="3731" y="1862"/>
                  </a:lnTo>
                  <a:lnTo>
                    <a:pt x="3721" y="1881"/>
                  </a:lnTo>
                  <a:lnTo>
                    <a:pt x="3696" y="1866"/>
                  </a:lnTo>
                  <a:lnTo>
                    <a:pt x="3707" y="1849"/>
                  </a:lnTo>
                  <a:close/>
                  <a:moveTo>
                    <a:pt x="3731" y="1862"/>
                  </a:moveTo>
                  <a:lnTo>
                    <a:pt x="3828" y="1918"/>
                  </a:lnTo>
                  <a:lnTo>
                    <a:pt x="3732" y="1862"/>
                  </a:lnTo>
                  <a:lnTo>
                    <a:pt x="3727" y="1872"/>
                  </a:lnTo>
                  <a:lnTo>
                    <a:pt x="3731" y="1862"/>
                  </a:lnTo>
                  <a:close/>
                  <a:moveTo>
                    <a:pt x="3732" y="1862"/>
                  </a:moveTo>
                  <a:lnTo>
                    <a:pt x="3756" y="1877"/>
                  </a:lnTo>
                  <a:lnTo>
                    <a:pt x="3745" y="1895"/>
                  </a:lnTo>
                  <a:lnTo>
                    <a:pt x="3721" y="1881"/>
                  </a:lnTo>
                  <a:lnTo>
                    <a:pt x="3732" y="1862"/>
                  </a:lnTo>
                  <a:close/>
                  <a:moveTo>
                    <a:pt x="3756" y="1877"/>
                  </a:moveTo>
                  <a:lnTo>
                    <a:pt x="3757" y="1877"/>
                  </a:lnTo>
                  <a:lnTo>
                    <a:pt x="3757" y="1878"/>
                  </a:lnTo>
                  <a:lnTo>
                    <a:pt x="3750" y="1886"/>
                  </a:lnTo>
                  <a:lnTo>
                    <a:pt x="3756" y="1877"/>
                  </a:lnTo>
                  <a:close/>
                  <a:moveTo>
                    <a:pt x="3757" y="1878"/>
                  </a:moveTo>
                  <a:lnTo>
                    <a:pt x="3778" y="1895"/>
                  </a:lnTo>
                  <a:lnTo>
                    <a:pt x="3765" y="1911"/>
                  </a:lnTo>
                  <a:lnTo>
                    <a:pt x="3744" y="1894"/>
                  </a:lnTo>
                  <a:lnTo>
                    <a:pt x="3757" y="1878"/>
                  </a:lnTo>
                  <a:close/>
                  <a:moveTo>
                    <a:pt x="3778" y="1895"/>
                  </a:moveTo>
                  <a:lnTo>
                    <a:pt x="3799" y="1912"/>
                  </a:lnTo>
                  <a:lnTo>
                    <a:pt x="3786" y="1928"/>
                  </a:lnTo>
                  <a:lnTo>
                    <a:pt x="3765" y="1911"/>
                  </a:lnTo>
                  <a:lnTo>
                    <a:pt x="3778" y="1895"/>
                  </a:lnTo>
                  <a:close/>
                  <a:moveTo>
                    <a:pt x="3799" y="1912"/>
                  </a:moveTo>
                  <a:lnTo>
                    <a:pt x="3820" y="1929"/>
                  </a:lnTo>
                  <a:lnTo>
                    <a:pt x="3805" y="1945"/>
                  </a:lnTo>
                  <a:lnTo>
                    <a:pt x="3786" y="1928"/>
                  </a:lnTo>
                  <a:lnTo>
                    <a:pt x="3799" y="1912"/>
                  </a:lnTo>
                  <a:close/>
                  <a:moveTo>
                    <a:pt x="3820" y="1929"/>
                  </a:moveTo>
                  <a:lnTo>
                    <a:pt x="3820" y="1929"/>
                  </a:lnTo>
                  <a:lnTo>
                    <a:pt x="3820" y="1931"/>
                  </a:lnTo>
                  <a:lnTo>
                    <a:pt x="3813" y="1937"/>
                  </a:lnTo>
                  <a:lnTo>
                    <a:pt x="3820" y="1929"/>
                  </a:lnTo>
                  <a:close/>
                  <a:moveTo>
                    <a:pt x="3820" y="1931"/>
                  </a:moveTo>
                  <a:lnTo>
                    <a:pt x="3837" y="1948"/>
                  </a:lnTo>
                  <a:lnTo>
                    <a:pt x="3823" y="1962"/>
                  </a:lnTo>
                  <a:lnTo>
                    <a:pt x="3805" y="1945"/>
                  </a:lnTo>
                  <a:lnTo>
                    <a:pt x="3820" y="1931"/>
                  </a:lnTo>
                  <a:close/>
                  <a:moveTo>
                    <a:pt x="3837" y="1948"/>
                  </a:moveTo>
                  <a:lnTo>
                    <a:pt x="3838" y="1948"/>
                  </a:lnTo>
                  <a:lnTo>
                    <a:pt x="3838" y="1949"/>
                  </a:lnTo>
                  <a:lnTo>
                    <a:pt x="3830" y="1954"/>
                  </a:lnTo>
                  <a:lnTo>
                    <a:pt x="3837" y="1948"/>
                  </a:lnTo>
                  <a:close/>
                  <a:moveTo>
                    <a:pt x="3838" y="1949"/>
                  </a:moveTo>
                  <a:lnTo>
                    <a:pt x="3851" y="1966"/>
                  </a:lnTo>
                  <a:lnTo>
                    <a:pt x="3836" y="1979"/>
                  </a:lnTo>
                  <a:lnTo>
                    <a:pt x="3823" y="1961"/>
                  </a:lnTo>
                  <a:lnTo>
                    <a:pt x="3838" y="1949"/>
                  </a:lnTo>
                  <a:close/>
                  <a:moveTo>
                    <a:pt x="3837" y="1979"/>
                  </a:moveTo>
                  <a:lnTo>
                    <a:pt x="3836" y="1979"/>
                  </a:lnTo>
                  <a:lnTo>
                    <a:pt x="3844" y="1973"/>
                  </a:lnTo>
                  <a:lnTo>
                    <a:pt x="3837" y="1979"/>
                  </a:lnTo>
                  <a:close/>
                  <a:moveTo>
                    <a:pt x="3851" y="1965"/>
                  </a:moveTo>
                  <a:lnTo>
                    <a:pt x="3865" y="1979"/>
                  </a:lnTo>
                  <a:lnTo>
                    <a:pt x="3850" y="1994"/>
                  </a:lnTo>
                  <a:lnTo>
                    <a:pt x="3837" y="1979"/>
                  </a:lnTo>
                  <a:lnTo>
                    <a:pt x="3851" y="1965"/>
                  </a:lnTo>
                  <a:close/>
                  <a:moveTo>
                    <a:pt x="3850" y="1994"/>
                  </a:moveTo>
                  <a:lnTo>
                    <a:pt x="3809" y="1952"/>
                  </a:lnTo>
                  <a:lnTo>
                    <a:pt x="3850" y="1994"/>
                  </a:lnTo>
                  <a:lnTo>
                    <a:pt x="3858" y="1986"/>
                  </a:lnTo>
                  <a:lnTo>
                    <a:pt x="3850" y="1994"/>
                  </a:lnTo>
                  <a:close/>
                  <a:moveTo>
                    <a:pt x="3865" y="1979"/>
                  </a:moveTo>
                  <a:lnTo>
                    <a:pt x="3875" y="1990"/>
                  </a:lnTo>
                  <a:lnTo>
                    <a:pt x="3861" y="2004"/>
                  </a:lnTo>
                  <a:lnTo>
                    <a:pt x="3850" y="1994"/>
                  </a:lnTo>
                  <a:lnTo>
                    <a:pt x="3865" y="1979"/>
                  </a:lnTo>
                  <a:close/>
                  <a:moveTo>
                    <a:pt x="3875" y="1990"/>
                  </a:moveTo>
                  <a:lnTo>
                    <a:pt x="3875" y="1990"/>
                  </a:lnTo>
                  <a:lnTo>
                    <a:pt x="3868" y="1996"/>
                  </a:lnTo>
                  <a:lnTo>
                    <a:pt x="3875" y="1990"/>
                  </a:lnTo>
                  <a:close/>
                  <a:moveTo>
                    <a:pt x="3875" y="1990"/>
                  </a:moveTo>
                  <a:lnTo>
                    <a:pt x="3883" y="1996"/>
                  </a:lnTo>
                  <a:lnTo>
                    <a:pt x="3867" y="2011"/>
                  </a:lnTo>
                  <a:lnTo>
                    <a:pt x="3861" y="2004"/>
                  </a:lnTo>
                  <a:lnTo>
                    <a:pt x="3875" y="1990"/>
                  </a:lnTo>
                  <a:close/>
                  <a:moveTo>
                    <a:pt x="3867" y="2011"/>
                  </a:moveTo>
                  <a:lnTo>
                    <a:pt x="3896" y="2038"/>
                  </a:lnTo>
                  <a:lnTo>
                    <a:pt x="3867" y="2011"/>
                  </a:lnTo>
                  <a:lnTo>
                    <a:pt x="3875" y="2003"/>
                  </a:lnTo>
                  <a:lnTo>
                    <a:pt x="3867" y="2011"/>
                  </a:lnTo>
                  <a:close/>
                  <a:moveTo>
                    <a:pt x="3883" y="1996"/>
                  </a:moveTo>
                  <a:lnTo>
                    <a:pt x="3913" y="2028"/>
                  </a:lnTo>
                  <a:lnTo>
                    <a:pt x="3899" y="2042"/>
                  </a:lnTo>
                  <a:lnTo>
                    <a:pt x="3867" y="2011"/>
                  </a:lnTo>
                  <a:lnTo>
                    <a:pt x="3883" y="1996"/>
                  </a:lnTo>
                  <a:close/>
                  <a:moveTo>
                    <a:pt x="3913" y="2028"/>
                  </a:moveTo>
                  <a:lnTo>
                    <a:pt x="3914" y="2028"/>
                  </a:lnTo>
                  <a:lnTo>
                    <a:pt x="3914" y="2029"/>
                  </a:lnTo>
                  <a:lnTo>
                    <a:pt x="3907" y="2034"/>
                  </a:lnTo>
                  <a:lnTo>
                    <a:pt x="3913" y="2028"/>
                  </a:lnTo>
                  <a:close/>
                  <a:moveTo>
                    <a:pt x="3914" y="2029"/>
                  </a:moveTo>
                  <a:lnTo>
                    <a:pt x="3950" y="2078"/>
                  </a:lnTo>
                  <a:lnTo>
                    <a:pt x="3933" y="2090"/>
                  </a:lnTo>
                  <a:lnTo>
                    <a:pt x="3897" y="2041"/>
                  </a:lnTo>
                  <a:lnTo>
                    <a:pt x="3914" y="2029"/>
                  </a:lnTo>
                  <a:close/>
                  <a:moveTo>
                    <a:pt x="3950" y="2078"/>
                  </a:moveTo>
                  <a:lnTo>
                    <a:pt x="3950" y="2078"/>
                  </a:lnTo>
                  <a:lnTo>
                    <a:pt x="3941" y="2083"/>
                  </a:lnTo>
                  <a:lnTo>
                    <a:pt x="3950" y="2078"/>
                  </a:lnTo>
                  <a:close/>
                  <a:moveTo>
                    <a:pt x="3950" y="2078"/>
                  </a:moveTo>
                  <a:lnTo>
                    <a:pt x="3995" y="2143"/>
                  </a:lnTo>
                  <a:lnTo>
                    <a:pt x="3977" y="2155"/>
                  </a:lnTo>
                  <a:lnTo>
                    <a:pt x="3933" y="2090"/>
                  </a:lnTo>
                  <a:lnTo>
                    <a:pt x="3950" y="2078"/>
                  </a:lnTo>
                  <a:close/>
                  <a:moveTo>
                    <a:pt x="3995" y="2143"/>
                  </a:moveTo>
                  <a:lnTo>
                    <a:pt x="3995" y="2143"/>
                  </a:lnTo>
                  <a:lnTo>
                    <a:pt x="3985" y="2149"/>
                  </a:lnTo>
                  <a:lnTo>
                    <a:pt x="3995" y="2143"/>
                  </a:lnTo>
                  <a:close/>
                  <a:moveTo>
                    <a:pt x="3995" y="2143"/>
                  </a:moveTo>
                  <a:lnTo>
                    <a:pt x="4041" y="2220"/>
                  </a:lnTo>
                  <a:lnTo>
                    <a:pt x="4022" y="2230"/>
                  </a:lnTo>
                  <a:lnTo>
                    <a:pt x="3977" y="2154"/>
                  </a:lnTo>
                  <a:lnTo>
                    <a:pt x="3995" y="2143"/>
                  </a:lnTo>
                  <a:close/>
                  <a:moveTo>
                    <a:pt x="4041" y="2220"/>
                  </a:moveTo>
                  <a:lnTo>
                    <a:pt x="4039" y="2220"/>
                  </a:lnTo>
                  <a:lnTo>
                    <a:pt x="4041" y="2220"/>
                  </a:lnTo>
                  <a:lnTo>
                    <a:pt x="4031" y="2225"/>
                  </a:lnTo>
                  <a:lnTo>
                    <a:pt x="4041" y="2220"/>
                  </a:lnTo>
                  <a:close/>
                  <a:moveTo>
                    <a:pt x="4041" y="2220"/>
                  </a:moveTo>
                  <a:lnTo>
                    <a:pt x="4089" y="2304"/>
                  </a:lnTo>
                  <a:lnTo>
                    <a:pt x="4071" y="2314"/>
                  </a:lnTo>
                  <a:lnTo>
                    <a:pt x="4022" y="2230"/>
                  </a:lnTo>
                  <a:lnTo>
                    <a:pt x="4041" y="2220"/>
                  </a:lnTo>
                  <a:close/>
                  <a:moveTo>
                    <a:pt x="4089" y="2304"/>
                  </a:moveTo>
                  <a:lnTo>
                    <a:pt x="4089" y="2305"/>
                  </a:lnTo>
                  <a:lnTo>
                    <a:pt x="4089" y="2304"/>
                  </a:lnTo>
                  <a:lnTo>
                    <a:pt x="4080" y="2309"/>
                  </a:lnTo>
                  <a:lnTo>
                    <a:pt x="4089" y="2304"/>
                  </a:lnTo>
                  <a:close/>
                  <a:moveTo>
                    <a:pt x="4089" y="2304"/>
                  </a:moveTo>
                  <a:lnTo>
                    <a:pt x="4134" y="2383"/>
                  </a:lnTo>
                  <a:lnTo>
                    <a:pt x="4115" y="2393"/>
                  </a:lnTo>
                  <a:lnTo>
                    <a:pt x="4071" y="2313"/>
                  </a:lnTo>
                  <a:lnTo>
                    <a:pt x="4089" y="2304"/>
                  </a:lnTo>
                  <a:close/>
                  <a:moveTo>
                    <a:pt x="4134" y="2383"/>
                  </a:moveTo>
                  <a:lnTo>
                    <a:pt x="4132" y="2381"/>
                  </a:lnTo>
                  <a:lnTo>
                    <a:pt x="4134" y="2384"/>
                  </a:lnTo>
                  <a:lnTo>
                    <a:pt x="4125" y="2388"/>
                  </a:lnTo>
                  <a:lnTo>
                    <a:pt x="4134" y="2383"/>
                  </a:lnTo>
                  <a:close/>
                  <a:moveTo>
                    <a:pt x="4134" y="2384"/>
                  </a:moveTo>
                  <a:lnTo>
                    <a:pt x="4176" y="2460"/>
                  </a:lnTo>
                  <a:lnTo>
                    <a:pt x="4157" y="2469"/>
                  </a:lnTo>
                  <a:lnTo>
                    <a:pt x="4115" y="2393"/>
                  </a:lnTo>
                  <a:lnTo>
                    <a:pt x="4134" y="2384"/>
                  </a:lnTo>
                  <a:close/>
                  <a:moveTo>
                    <a:pt x="4157" y="2469"/>
                  </a:moveTo>
                  <a:lnTo>
                    <a:pt x="4157" y="2469"/>
                  </a:lnTo>
                  <a:lnTo>
                    <a:pt x="4167" y="2464"/>
                  </a:lnTo>
                  <a:lnTo>
                    <a:pt x="4157" y="2469"/>
                  </a:lnTo>
                  <a:close/>
                  <a:moveTo>
                    <a:pt x="4176" y="2460"/>
                  </a:moveTo>
                  <a:lnTo>
                    <a:pt x="4210" y="2522"/>
                  </a:lnTo>
                  <a:lnTo>
                    <a:pt x="4192" y="2532"/>
                  </a:lnTo>
                  <a:lnTo>
                    <a:pt x="4157" y="2469"/>
                  </a:lnTo>
                  <a:lnTo>
                    <a:pt x="4176" y="2460"/>
                  </a:lnTo>
                  <a:close/>
                  <a:moveTo>
                    <a:pt x="4192" y="2532"/>
                  </a:moveTo>
                  <a:lnTo>
                    <a:pt x="4193" y="2534"/>
                  </a:lnTo>
                  <a:lnTo>
                    <a:pt x="4192" y="2532"/>
                  </a:lnTo>
                  <a:lnTo>
                    <a:pt x="4201" y="2527"/>
                  </a:lnTo>
                  <a:lnTo>
                    <a:pt x="4192" y="2532"/>
                  </a:lnTo>
                  <a:close/>
                  <a:moveTo>
                    <a:pt x="4210" y="2522"/>
                  </a:moveTo>
                  <a:lnTo>
                    <a:pt x="4238" y="2570"/>
                  </a:lnTo>
                  <a:lnTo>
                    <a:pt x="4219" y="2581"/>
                  </a:lnTo>
                  <a:lnTo>
                    <a:pt x="4192" y="2532"/>
                  </a:lnTo>
                  <a:lnTo>
                    <a:pt x="4210" y="2522"/>
                  </a:lnTo>
                  <a:close/>
                  <a:moveTo>
                    <a:pt x="4238" y="2570"/>
                  </a:moveTo>
                  <a:lnTo>
                    <a:pt x="4238" y="2570"/>
                  </a:lnTo>
                  <a:lnTo>
                    <a:pt x="4239" y="2572"/>
                  </a:lnTo>
                  <a:lnTo>
                    <a:pt x="4228" y="2576"/>
                  </a:lnTo>
                  <a:lnTo>
                    <a:pt x="4238" y="2570"/>
                  </a:lnTo>
                  <a:close/>
                  <a:moveTo>
                    <a:pt x="4239" y="2572"/>
                  </a:moveTo>
                  <a:lnTo>
                    <a:pt x="4249" y="2603"/>
                  </a:lnTo>
                  <a:lnTo>
                    <a:pt x="4230" y="2610"/>
                  </a:lnTo>
                  <a:lnTo>
                    <a:pt x="4219" y="2578"/>
                  </a:lnTo>
                  <a:lnTo>
                    <a:pt x="4239" y="2572"/>
                  </a:lnTo>
                  <a:close/>
                  <a:moveTo>
                    <a:pt x="4231" y="2612"/>
                  </a:moveTo>
                  <a:lnTo>
                    <a:pt x="4230" y="2611"/>
                  </a:lnTo>
                  <a:lnTo>
                    <a:pt x="4230" y="2610"/>
                  </a:lnTo>
                  <a:lnTo>
                    <a:pt x="4239" y="2607"/>
                  </a:lnTo>
                  <a:lnTo>
                    <a:pt x="4231" y="2612"/>
                  </a:lnTo>
                  <a:close/>
                  <a:moveTo>
                    <a:pt x="4248" y="2601"/>
                  </a:moveTo>
                  <a:lnTo>
                    <a:pt x="4269" y="2632"/>
                  </a:lnTo>
                  <a:lnTo>
                    <a:pt x="4251" y="2644"/>
                  </a:lnTo>
                  <a:lnTo>
                    <a:pt x="4231" y="2612"/>
                  </a:lnTo>
                  <a:lnTo>
                    <a:pt x="4248" y="2601"/>
                  </a:lnTo>
                  <a:close/>
                  <a:moveTo>
                    <a:pt x="4252" y="2645"/>
                  </a:moveTo>
                  <a:lnTo>
                    <a:pt x="4252" y="2644"/>
                  </a:lnTo>
                  <a:lnTo>
                    <a:pt x="4251" y="2644"/>
                  </a:lnTo>
                  <a:lnTo>
                    <a:pt x="4260" y="2637"/>
                  </a:lnTo>
                  <a:lnTo>
                    <a:pt x="4252" y="2645"/>
                  </a:lnTo>
                  <a:close/>
                  <a:moveTo>
                    <a:pt x="4268" y="2631"/>
                  </a:moveTo>
                  <a:lnTo>
                    <a:pt x="4306" y="2673"/>
                  </a:lnTo>
                  <a:lnTo>
                    <a:pt x="4290" y="2686"/>
                  </a:lnTo>
                  <a:lnTo>
                    <a:pt x="4252" y="2645"/>
                  </a:lnTo>
                  <a:lnTo>
                    <a:pt x="4268" y="2631"/>
                  </a:lnTo>
                  <a:close/>
                  <a:moveTo>
                    <a:pt x="4291" y="2687"/>
                  </a:moveTo>
                  <a:lnTo>
                    <a:pt x="4290" y="2686"/>
                  </a:lnTo>
                  <a:lnTo>
                    <a:pt x="4298" y="2679"/>
                  </a:lnTo>
                  <a:lnTo>
                    <a:pt x="4291" y="2687"/>
                  </a:lnTo>
                  <a:close/>
                  <a:moveTo>
                    <a:pt x="4305" y="2671"/>
                  </a:moveTo>
                  <a:lnTo>
                    <a:pt x="4353" y="2716"/>
                  </a:lnTo>
                  <a:lnTo>
                    <a:pt x="4340" y="2732"/>
                  </a:lnTo>
                  <a:lnTo>
                    <a:pt x="4291" y="2687"/>
                  </a:lnTo>
                  <a:lnTo>
                    <a:pt x="4305" y="2671"/>
                  </a:lnTo>
                  <a:close/>
                  <a:moveTo>
                    <a:pt x="4340" y="2732"/>
                  </a:moveTo>
                  <a:lnTo>
                    <a:pt x="4340" y="2732"/>
                  </a:lnTo>
                  <a:lnTo>
                    <a:pt x="4347" y="2724"/>
                  </a:lnTo>
                  <a:lnTo>
                    <a:pt x="4340" y="2732"/>
                  </a:lnTo>
                  <a:close/>
                  <a:moveTo>
                    <a:pt x="4353" y="2716"/>
                  </a:moveTo>
                  <a:lnTo>
                    <a:pt x="4412" y="2765"/>
                  </a:lnTo>
                  <a:lnTo>
                    <a:pt x="4399" y="2780"/>
                  </a:lnTo>
                  <a:lnTo>
                    <a:pt x="4340" y="2732"/>
                  </a:lnTo>
                  <a:lnTo>
                    <a:pt x="4353" y="2716"/>
                  </a:lnTo>
                  <a:close/>
                  <a:moveTo>
                    <a:pt x="4399" y="2782"/>
                  </a:moveTo>
                  <a:lnTo>
                    <a:pt x="4399" y="2780"/>
                  </a:lnTo>
                  <a:lnTo>
                    <a:pt x="4406" y="2773"/>
                  </a:lnTo>
                  <a:lnTo>
                    <a:pt x="4399" y="2782"/>
                  </a:lnTo>
                  <a:close/>
                  <a:moveTo>
                    <a:pt x="4411" y="2765"/>
                  </a:moveTo>
                  <a:lnTo>
                    <a:pt x="4478" y="2813"/>
                  </a:lnTo>
                  <a:lnTo>
                    <a:pt x="4465" y="2829"/>
                  </a:lnTo>
                  <a:lnTo>
                    <a:pt x="4399" y="2782"/>
                  </a:lnTo>
                  <a:lnTo>
                    <a:pt x="4411" y="2765"/>
                  </a:lnTo>
                  <a:close/>
                  <a:moveTo>
                    <a:pt x="4465" y="2830"/>
                  </a:moveTo>
                  <a:lnTo>
                    <a:pt x="4463" y="2829"/>
                  </a:lnTo>
                  <a:lnTo>
                    <a:pt x="4465" y="2829"/>
                  </a:lnTo>
                  <a:lnTo>
                    <a:pt x="4471" y="2821"/>
                  </a:lnTo>
                  <a:lnTo>
                    <a:pt x="4465" y="2830"/>
                  </a:lnTo>
                  <a:close/>
                  <a:moveTo>
                    <a:pt x="4478" y="2813"/>
                  </a:moveTo>
                  <a:lnTo>
                    <a:pt x="4540" y="2858"/>
                  </a:lnTo>
                  <a:lnTo>
                    <a:pt x="4528" y="2875"/>
                  </a:lnTo>
                  <a:lnTo>
                    <a:pt x="4465" y="2830"/>
                  </a:lnTo>
                  <a:lnTo>
                    <a:pt x="4478" y="2813"/>
                  </a:lnTo>
                  <a:close/>
                  <a:moveTo>
                    <a:pt x="4528" y="2875"/>
                  </a:moveTo>
                  <a:lnTo>
                    <a:pt x="4528" y="2875"/>
                  </a:lnTo>
                  <a:lnTo>
                    <a:pt x="4533" y="2866"/>
                  </a:lnTo>
                  <a:lnTo>
                    <a:pt x="4528" y="2875"/>
                  </a:lnTo>
                  <a:close/>
                  <a:moveTo>
                    <a:pt x="4540" y="2858"/>
                  </a:moveTo>
                  <a:lnTo>
                    <a:pt x="4595" y="2896"/>
                  </a:lnTo>
                  <a:lnTo>
                    <a:pt x="4583" y="2913"/>
                  </a:lnTo>
                  <a:lnTo>
                    <a:pt x="4528" y="2875"/>
                  </a:lnTo>
                  <a:lnTo>
                    <a:pt x="4540" y="2858"/>
                  </a:lnTo>
                  <a:close/>
                  <a:moveTo>
                    <a:pt x="4595" y="2896"/>
                  </a:moveTo>
                  <a:lnTo>
                    <a:pt x="4640" y="2928"/>
                  </a:lnTo>
                  <a:lnTo>
                    <a:pt x="4628" y="2945"/>
                  </a:lnTo>
                  <a:lnTo>
                    <a:pt x="4583" y="2913"/>
                  </a:lnTo>
                  <a:lnTo>
                    <a:pt x="4595" y="2896"/>
                  </a:lnTo>
                  <a:close/>
                  <a:moveTo>
                    <a:pt x="4629" y="2945"/>
                  </a:moveTo>
                  <a:lnTo>
                    <a:pt x="4629" y="2945"/>
                  </a:lnTo>
                  <a:lnTo>
                    <a:pt x="4628" y="2945"/>
                  </a:lnTo>
                  <a:lnTo>
                    <a:pt x="4634" y="2935"/>
                  </a:lnTo>
                  <a:lnTo>
                    <a:pt x="4629" y="2945"/>
                  </a:lnTo>
                  <a:close/>
                  <a:moveTo>
                    <a:pt x="4640" y="2928"/>
                  </a:moveTo>
                  <a:lnTo>
                    <a:pt x="4671" y="2947"/>
                  </a:lnTo>
                  <a:lnTo>
                    <a:pt x="4659" y="2966"/>
                  </a:lnTo>
                  <a:lnTo>
                    <a:pt x="4629" y="2945"/>
                  </a:lnTo>
                  <a:lnTo>
                    <a:pt x="4640" y="2928"/>
                  </a:lnTo>
                  <a:close/>
                  <a:moveTo>
                    <a:pt x="4661" y="2966"/>
                  </a:moveTo>
                  <a:lnTo>
                    <a:pt x="4661" y="2966"/>
                  </a:lnTo>
                  <a:lnTo>
                    <a:pt x="4659" y="2966"/>
                  </a:lnTo>
                  <a:lnTo>
                    <a:pt x="4666" y="2956"/>
                  </a:lnTo>
                  <a:lnTo>
                    <a:pt x="4661" y="2966"/>
                  </a:lnTo>
                  <a:close/>
                  <a:moveTo>
                    <a:pt x="4670" y="2947"/>
                  </a:moveTo>
                  <a:lnTo>
                    <a:pt x="4684" y="2954"/>
                  </a:lnTo>
                  <a:lnTo>
                    <a:pt x="4675" y="2972"/>
                  </a:lnTo>
                  <a:lnTo>
                    <a:pt x="4661" y="2966"/>
                  </a:lnTo>
                  <a:lnTo>
                    <a:pt x="4670" y="2947"/>
                  </a:lnTo>
                  <a:close/>
                  <a:moveTo>
                    <a:pt x="4684" y="2954"/>
                  </a:moveTo>
                  <a:lnTo>
                    <a:pt x="4752" y="2988"/>
                  </a:lnTo>
                  <a:lnTo>
                    <a:pt x="4678" y="2974"/>
                  </a:lnTo>
                  <a:lnTo>
                    <a:pt x="4679" y="2963"/>
                  </a:lnTo>
                  <a:lnTo>
                    <a:pt x="4684" y="2954"/>
                  </a:lnTo>
                  <a:close/>
                  <a:moveTo>
                    <a:pt x="4678" y="2974"/>
                  </a:moveTo>
                  <a:lnTo>
                    <a:pt x="4500" y="2939"/>
                  </a:lnTo>
                  <a:lnTo>
                    <a:pt x="4504" y="2918"/>
                  </a:lnTo>
                  <a:lnTo>
                    <a:pt x="4682" y="2954"/>
                  </a:lnTo>
                  <a:lnTo>
                    <a:pt x="4678" y="2974"/>
                  </a:lnTo>
                  <a:close/>
                  <a:moveTo>
                    <a:pt x="4500" y="2939"/>
                  </a:moveTo>
                  <a:lnTo>
                    <a:pt x="4500" y="2939"/>
                  </a:lnTo>
                  <a:lnTo>
                    <a:pt x="4503" y="2929"/>
                  </a:lnTo>
                  <a:lnTo>
                    <a:pt x="4500" y="2939"/>
                  </a:lnTo>
                  <a:close/>
                  <a:moveTo>
                    <a:pt x="4500" y="2939"/>
                  </a:moveTo>
                  <a:lnTo>
                    <a:pt x="4320" y="2897"/>
                  </a:lnTo>
                  <a:lnTo>
                    <a:pt x="4324" y="2878"/>
                  </a:lnTo>
                  <a:lnTo>
                    <a:pt x="4504" y="2918"/>
                  </a:lnTo>
                  <a:lnTo>
                    <a:pt x="4500" y="2939"/>
                  </a:lnTo>
                  <a:close/>
                  <a:moveTo>
                    <a:pt x="4324" y="2878"/>
                  </a:moveTo>
                  <a:lnTo>
                    <a:pt x="4327" y="2878"/>
                  </a:lnTo>
                  <a:lnTo>
                    <a:pt x="4324" y="2878"/>
                  </a:lnTo>
                  <a:lnTo>
                    <a:pt x="4322" y="2887"/>
                  </a:lnTo>
                  <a:lnTo>
                    <a:pt x="4324" y="2878"/>
                  </a:lnTo>
                  <a:close/>
                  <a:moveTo>
                    <a:pt x="4320" y="2897"/>
                  </a:moveTo>
                  <a:lnTo>
                    <a:pt x="4132" y="2855"/>
                  </a:lnTo>
                  <a:lnTo>
                    <a:pt x="4138" y="2836"/>
                  </a:lnTo>
                  <a:lnTo>
                    <a:pt x="4324" y="2878"/>
                  </a:lnTo>
                  <a:lnTo>
                    <a:pt x="4320" y="2897"/>
                  </a:lnTo>
                  <a:close/>
                  <a:moveTo>
                    <a:pt x="4132" y="2855"/>
                  </a:moveTo>
                  <a:lnTo>
                    <a:pt x="4130" y="2855"/>
                  </a:lnTo>
                  <a:lnTo>
                    <a:pt x="4132" y="2855"/>
                  </a:lnTo>
                  <a:lnTo>
                    <a:pt x="4135" y="2846"/>
                  </a:lnTo>
                  <a:lnTo>
                    <a:pt x="4132" y="2855"/>
                  </a:lnTo>
                  <a:close/>
                  <a:moveTo>
                    <a:pt x="4132" y="2855"/>
                  </a:moveTo>
                  <a:lnTo>
                    <a:pt x="3953" y="2815"/>
                  </a:lnTo>
                  <a:lnTo>
                    <a:pt x="3958" y="2794"/>
                  </a:lnTo>
                  <a:lnTo>
                    <a:pt x="4138" y="2836"/>
                  </a:lnTo>
                  <a:lnTo>
                    <a:pt x="4132" y="2855"/>
                  </a:lnTo>
                  <a:close/>
                  <a:moveTo>
                    <a:pt x="3953" y="2815"/>
                  </a:moveTo>
                  <a:lnTo>
                    <a:pt x="3953" y="2815"/>
                  </a:lnTo>
                  <a:lnTo>
                    <a:pt x="3955" y="2804"/>
                  </a:lnTo>
                  <a:lnTo>
                    <a:pt x="3953" y="2815"/>
                  </a:lnTo>
                  <a:close/>
                  <a:moveTo>
                    <a:pt x="3953" y="2815"/>
                  </a:moveTo>
                  <a:lnTo>
                    <a:pt x="3773" y="2769"/>
                  </a:lnTo>
                  <a:lnTo>
                    <a:pt x="3777" y="2749"/>
                  </a:lnTo>
                  <a:lnTo>
                    <a:pt x="3958" y="2794"/>
                  </a:lnTo>
                  <a:lnTo>
                    <a:pt x="3953" y="2815"/>
                  </a:lnTo>
                  <a:close/>
                  <a:moveTo>
                    <a:pt x="3777" y="2749"/>
                  </a:moveTo>
                  <a:lnTo>
                    <a:pt x="3780" y="2750"/>
                  </a:lnTo>
                  <a:lnTo>
                    <a:pt x="3777" y="2749"/>
                  </a:lnTo>
                  <a:lnTo>
                    <a:pt x="3775" y="2759"/>
                  </a:lnTo>
                  <a:lnTo>
                    <a:pt x="3777" y="2749"/>
                  </a:lnTo>
                  <a:close/>
                  <a:moveTo>
                    <a:pt x="3773" y="2769"/>
                  </a:moveTo>
                  <a:lnTo>
                    <a:pt x="3602" y="2728"/>
                  </a:lnTo>
                  <a:lnTo>
                    <a:pt x="3607" y="2707"/>
                  </a:lnTo>
                  <a:lnTo>
                    <a:pt x="3777" y="2749"/>
                  </a:lnTo>
                  <a:lnTo>
                    <a:pt x="3773" y="2769"/>
                  </a:lnTo>
                  <a:close/>
                  <a:moveTo>
                    <a:pt x="3602" y="2728"/>
                  </a:moveTo>
                  <a:lnTo>
                    <a:pt x="3601" y="2727"/>
                  </a:lnTo>
                  <a:lnTo>
                    <a:pt x="3602" y="2728"/>
                  </a:lnTo>
                  <a:lnTo>
                    <a:pt x="3604" y="2717"/>
                  </a:lnTo>
                  <a:lnTo>
                    <a:pt x="3602" y="2728"/>
                  </a:lnTo>
                  <a:close/>
                  <a:moveTo>
                    <a:pt x="3602" y="2728"/>
                  </a:moveTo>
                  <a:lnTo>
                    <a:pt x="3449" y="2686"/>
                  </a:lnTo>
                  <a:lnTo>
                    <a:pt x="3455" y="2666"/>
                  </a:lnTo>
                  <a:lnTo>
                    <a:pt x="3607" y="2707"/>
                  </a:lnTo>
                  <a:lnTo>
                    <a:pt x="3602" y="2728"/>
                  </a:lnTo>
                  <a:close/>
                  <a:moveTo>
                    <a:pt x="3449" y="2686"/>
                  </a:moveTo>
                  <a:lnTo>
                    <a:pt x="3449" y="2686"/>
                  </a:lnTo>
                  <a:lnTo>
                    <a:pt x="3452" y="2675"/>
                  </a:lnTo>
                  <a:lnTo>
                    <a:pt x="3449" y="2686"/>
                  </a:lnTo>
                  <a:close/>
                  <a:moveTo>
                    <a:pt x="3449" y="2686"/>
                  </a:moveTo>
                  <a:lnTo>
                    <a:pt x="3310" y="2644"/>
                  </a:lnTo>
                  <a:lnTo>
                    <a:pt x="3317" y="2624"/>
                  </a:lnTo>
                  <a:lnTo>
                    <a:pt x="3455" y="2666"/>
                  </a:lnTo>
                  <a:lnTo>
                    <a:pt x="3449" y="2686"/>
                  </a:lnTo>
                  <a:close/>
                  <a:moveTo>
                    <a:pt x="3310" y="2644"/>
                  </a:moveTo>
                  <a:lnTo>
                    <a:pt x="3312" y="2644"/>
                  </a:lnTo>
                  <a:lnTo>
                    <a:pt x="3310" y="2644"/>
                  </a:lnTo>
                  <a:lnTo>
                    <a:pt x="3314" y="2635"/>
                  </a:lnTo>
                  <a:lnTo>
                    <a:pt x="3310" y="2644"/>
                  </a:lnTo>
                  <a:close/>
                  <a:moveTo>
                    <a:pt x="3310" y="2644"/>
                  </a:moveTo>
                  <a:lnTo>
                    <a:pt x="3192" y="2606"/>
                  </a:lnTo>
                  <a:lnTo>
                    <a:pt x="3199" y="2586"/>
                  </a:lnTo>
                  <a:lnTo>
                    <a:pt x="3317" y="2624"/>
                  </a:lnTo>
                  <a:lnTo>
                    <a:pt x="3310" y="2644"/>
                  </a:lnTo>
                  <a:close/>
                  <a:moveTo>
                    <a:pt x="3192" y="2606"/>
                  </a:moveTo>
                  <a:lnTo>
                    <a:pt x="3189" y="2604"/>
                  </a:lnTo>
                  <a:lnTo>
                    <a:pt x="3192" y="2606"/>
                  </a:lnTo>
                  <a:lnTo>
                    <a:pt x="3196" y="2597"/>
                  </a:lnTo>
                  <a:lnTo>
                    <a:pt x="3192" y="2606"/>
                  </a:lnTo>
                  <a:close/>
                  <a:moveTo>
                    <a:pt x="3192" y="2606"/>
                  </a:moveTo>
                  <a:lnTo>
                    <a:pt x="3099" y="2574"/>
                  </a:lnTo>
                  <a:lnTo>
                    <a:pt x="3105" y="2555"/>
                  </a:lnTo>
                  <a:lnTo>
                    <a:pt x="3199" y="2586"/>
                  </a:lnTo>
                  <a:lnTo>
                    <a:pt x="3192" y="2606"/>
                  </a:lnTo>
                  <a:close/>
                  <a:moveTo>
                    <a:pt x="3099" y="2574"/>
                  </a:moveTo>
                  <a:lnTo>
                    <a:pt x="3099" y="2574"/>
                  </a:lnTo>
                  <a:lnTo>
                    <a:pt x="3097" y="2574"/>
                  </a:lnTo>
                  <a:lnTo>
                    <a:pt x="3103" y="2565"/>
                  </a:lnTo>
                  <a:lnTo>
                    <a:pt x="3099" y="2574"/>
                  </a:lnTo>
                  <a:close/>
                  <a:moveTo>
                    <a:pt x="3097" y="2574"/>
                  </a:moveTo>
                  <a:lnTo>
                    <a:pt x="3029" y="2543"/>
                  </a:lnTo>
                  <a:lnTo>
                    <a:pt x="3037" y="2524"/>
                  </a:lnTo>
                  <a:lnTo>
                    <a:pt x="3107" y="2556"/>
                  </a:lnTo>
                  <a:lnTo>
                    <a:pt x="3097" y="2574"/>
                  </a:lnTo>
                  <a:close/>
                  <a:moveTo>
                    <a:pt x="3037" y="2524"/>
                  </a:moveTo>
                  <a:lnTo>
                    <a:pt x="3037" y="2524"/>
                  </a:lnTo>
                  <a:lnTo>
                    <a:pt x="3033" y="2534"/>
                  </a:lnTo>
                  <a:lnTo>
                    <a:pt x="3037" y="2524"/>
                  </a:lnTo>
                  <a:close/>
                  <a:moveTo>
                    <a:pt x="3029" y="2543"/>
                  </a:moveTo>
                  <a:lnTo>
                    <a:pt x="2942" y="2505"/>
                  </a:lnTo>
                  <a:lnTo>
                    <a:pt x="2950" y="2486"/>
                  </a:lnTo>
                  <a:lnTo>
                    <a:pt x="3037" y="2524"/>
                  </a:lnTo>
                  <a:lnTo>
                    <a:pt x="3029" y="2543"/>
                  </a:lnTo>
                  <a:close/>
                  <a:moveTo>
                    <a:pt x="2942" y="2505"/>
                  </a:moveTo>
                  <a:lnTo>
                    <a:pt x="2942" y="2505"/>
                  </a:lnTo>
                  <a:lnTo>
                    <a:pt x="2941" y="2505"/>
                  </a:lnTo>
                  <a:lnTo>
                    <a:pt x="2946" y="2495"/>
                  </a:lnTo>
                  <a:lnTo>
                    <a:pt x="2942" y="2505"/>
                  </a:lnTo>
                  <a:close/>
                  <a:moveTo>
                    <a:pt x="2941" y="2505"/>
                  </a:moveTo>
                  <a:lnTo>
                    <a:pt x="2848" y="2456"/>
                  </a:lnTo>
                  <a:lnTo>
                    <a:pt x="2857" y="2438"/>
                  </a:lnTo>
                  <a:lnTo>
                    <a:pt x="2950" y="2486"/>
                  </a:lnTo>
                  <a:lnTo>
                    <a:pt x="2941" y="2505"/>
                  </a:lnTo>
                  <a:close/>
                  <a:moveTo>
                    <a:pt x="2857" y="2438"/>
                  </a:moveTo>
                  <a:lnTo>
                    <a:pt x="2857" y="2438"/>
                  </a:lnTo>
                  <a:lnTo>
                    <a:pt x="2853" y="2447"/>
                  </a:lnTo>
                  <a:lnTo>
                    <a:pt x="2857" y="2438"/>
                  </a:lnTo>
                  <a:close/>
                  <a:moveTo>
                    <a:pt x="2848" y="2456"/>
                  </a:moveTo>
                  <a:lnTo>
                    <a:pt x="2744" y="2405"/>
                  </a:lnTo>
                  <a:lnTo>
                    <a:pt x="2753" y="2385"/>
                  </a:lnTo>
                  <a:lnTo>
                    <a:pt x="2857" y="2438"/>
                  </a:lnTo>
                  <a:lnTo>
                    <a:pt x="2848" y="2456"/>
                  </a:lnTo>
                  <a:close/>
                  <a:moveTo>
                    <a:pt x="2744" y="2405"/>
                  </a:moveTo>
                  <a:lnTo>
                    <a:pt x="2745" y="2405"/>
                  </a:lnTo>
                  <a:lnTo>
                    <a:pt x="2744" y="2405"/>
                  </a:lnTo>
                  <a:lnTo>
                    <a:pt x="2748" y="2396"/>
                  </a:lnTo>
                  <a:lnTo>
                    <a:pt x="2744" y="2405"/>
                  </a:lnTo>
                  <a:close/>
                  <a:moveTo>
                    <a:pt x="2744" y="2405"/>
                  </a:moveTo>
                  <a:lnTo>
                    <a:pt x="2636" y="2348"/>
                  </a:lnTo>
                  <a:lnTo>
                    <a:pt x="2646" y="2330"/>
                  </a:lnTo>
                  <a:lnTo>
                    <a:pt x="2753" y="2386"/>
                  </a:lnTo>
                  <a:lnTo>
                    <a:pt x="2744" y="2405"/>
                  </a:lnTo>
                  <a:close/>
                  <a:moveTo>
                    <a:pt x="2636" y="2348"/>
                  </a:moveTo>
                  <a:lnTo>
                    <a:pt x="2529" y="2293"/>
                  </a:lnTo>
                  <a:lnTo>
                    <a:pt x="2538" y="2275"/>
                  </a:lnTo>
                  <a:lnTo>
                    <a:pt x="2646" y="2330"/>
                  </a:lnTo>
                  <a:lnTo>
                    <a:pt x="2636" y="2348"/>
                  </a:lnTo>
                  <a:close/>
                  <a:moveTo>
                    <a:pt x="2529" y="2293"/>
                  </a:moveTo>
                  <a:lnTo>
                    <a:pt x="2530" y="2295"/>
                  </a:lnTo>
                  <a:lnTo>
                    <a:pt x="2529" y="2293"/>
                  </a:lnTo>
                  <a:lnTo>
                    <a:pt x="2534" y="2284"/>
                  </a:lnTo>
                  <a:lnTo>
                    <a:pt x="2529" y="2293"/>
                  </a:lnTo>
                  <a:close/>
                  <a:moveTo>
                    <a:pt x="2529" y="2293"/>
                  </a:moveTo>
                  <a:lnTo>
                    <a:pt x="2425" y="2238"/>
                  </a:lnTo>
                  <a:lnTo>
                    <a:pt x="2434" y="2220"/>
                  </a:lnTo>
                  <a:lnTo>
                    <a:pt x="2539" y="2275"/>
                  </a:lnTo>
                  <a:lnTo>
                    <a:pt x="2529" y="2293"/>
                  </a:lnTo>
                  <a:close/>
                  <a:moveTo>
                    <a:pt x="2434" y="2220"/>
                  </a:moveTo>
                  <a:lnTo>
                    <a:pt x="2434" y="2220"/>
                  </a:lnTo>
                  <a:lnTo>
                    <a:pt x="2430" y="2229"/>
                  </a:lnTo>
                  <a:lnTo>
                    <a:pt x="2434" y="2220"/>
                  </a:lnTo>
                  <a:close/>
                  <a:moveTo>
                    <a:pt x="2425" y="2238"/>
                  </a:moveTo>
                  <a:lnTo>
                    <a:pt x="2321" y="2186"/>
                  </a:lnTo>
                  <a:lnTo>
                    <a:pt x="2330" y="2167"/>
                  </a:lnTo>
                  <a:lnTo>
                    <a:pt x="2434" y="2220"/>
                  </a:lnTo>
                  <a:lnTo>
                    <a:pt x="2425" y="2238"/>
                  </a:lnTo>
                  <a:close/>
                  <a:moveTo>
                    <a:pt x="2330" y="2167"/>
                  </a:moveTo>
                  <a:lnTo>
                    <a:pt x="2330" y="2167"/>
                  </a:lnTo>
                  <a:lnTo>
                    <a:pt x="2326" y="2176"/>
                  </a:lnTo>
                  <a:lnTo>
                    <a:pt x="2330" y="2167"/>
                  </a:lnTo>
                  <a:close/>
                  <a:moveTo>
                    <a:pt x="2321" y="2187"/>
                  </a:moveTo>
                  <a:lnTo>
                    <a:pt x="2228" y="2145"/>
                  </a:lnTo>
                  <a:lnTo>
                    <a:pt x="2236" y="2125"/>
                  </a:lnTo>
                  <a:lnTo>
                    <a:pt x="2330" y="2167"/>
                  </a:lnTo>
                  <a:lnTo>
                    <a:pt x="2321" y="2187"/>
                  </a:lnTo>
                  <a:close/>
                  <a:moveTo>
                    <a:pt x="2228" y="2145"/>
                  </a:moveTo>
                  <a:lnTo>
                    <a:pt x="2141" y="2107"/>
                  </a:lnTo>
                  <a:lnTo>
                    <a:pt x="2149" y="2087"/>
                  </a:lnTo>
                  <a:lnTo>
                    <a:pt x="2236" y="2125"/>
                  </a:lnTo>
                  <a:lnTo>
                    <a:pt x="2228" y="2145"/>
                  </a:lnTo>
                  <a:close/>
                  <a:moveTo>
                    <a:pt x="2149" y="2087"/>
                  </a:moveTo>
                  <a:lnTo>
                    <a:pt x="2149" y="2087"/>
                  </a:lnTo>
                  <a:lnTo>
                    <a:pt x="2145" y="2098"/>
                  </a:lnTo>
                  <a:lnTo>
                    <a:pt x="2149" y="2087"/>
                  </a:lnTo>
                  <a:close/>
                  <a:moveTo>
                    <a:pt x="2143" y="2107"/>
                  </a:moveTo>
                  <a:lnTo>
                    <a:pt x="2077" y="2086"/>
                  </a:lnTo>
                  <a:lnTo>
                    <a:pt x="2083" y="2066"/>
                  </a:lnTo>
                  <a:lnTo>
                    <a:pt x="2149" y="2087"/>
                  </a:lnTo>
                  <a:lnTo>
                    <a:pt x="2143" y="2107"/>
                  </a:lnTo>
                  <a:close/>
                  <a:moveTo>
                    <a:pt x="2083" y="2066"/>
                  </a:moveTo>
                  <a:lnTo>
                    <a:pt x="2091" y="2069"/>
                  </a:lnTo>
                  <a:lnTo>
                    <a:pt x="2083" y="2066"/>
                  </a:lnTo>
                  <a:lnTo>
                    <a:pt x="2079" y="2077"/>
                  </a:lnTo>
                  <a:lnTo>
                    <a:pt x="2083" y="2066"/>
                  </a:lnTo>
                  <a:close/>
                  <a:moveTo>
                    <a:pt x="2077" y="2086"/>
                  </a:moveTo>
                  <a:lnTo>
                    <a:pt x="1955" y="2048"/>
                  </a:lnTo>
                  <a:lnTo>
                    <a:pt x="1961" y="2028"/>
                  </a:lnTo>
                  <a:lnTo>
                    <a:pt x="2083" y="2066"/>
                  </a:lnTo>
                  <a:lnTo>
                    <a:pt x="2077" y="2086"/>
                  </a:lnTo>
                  <a:close/>
                  <a:moveTo>
                    <a:pt x="1961" y="2028"/>
                  </a:moveTo>
                  <a:lnTo>
                    <a:pt x="1963" y="2028"/>
                  </a:lnTo>
                  <a:lnTo>
                    <a:pt x="1961" y="2028"/>
                  </a:lnTo>
                  <a:lnTo>
                    <a:pt x="1959" y="2038"/>
                  </a:lnTo>
                  <a:lnTo>
                    <a:pt x="1961" y="2028"/>
                  </a:lnTo>
                  <a:close/>
                  <a:moveTo>
                    <a:pt x="1956" y="2048"/>
                  </a:moveTo>
                  <a:lnTo>
                    <a:pt x="1789" y="1999"/>
                  </a:lnTo>
                  <a:lnTo>
                    <a:pt x="1794" y="1979"/>
                  </a:lnTo>
                  <a:lnTo>
                    <a:pt x="1961" y="2028"/>
                  </a:lnTo>
                  <a:lnTo>
                    <a:pt x="1956" y="2048"/>
                  </a:lnTo>
                  <a:close/>
                  <a:moveTo>
                    <a:pt x="1789" y="1999"/>
                  </a:moveTo>
                  <a:lnTo>
                    <a:pt x="1789" y="1999"/>
                  </a:lnTo>
                  <a:lnTo>
                    <a:pt x="1792" y="1990"/>
                  </a:lnTo>
                  <a:lnTo>
                    <a:pt x="1789" y="1999"/>
                  </a:lnTo>
                  <a:close/>
                  <a:moveTo>
                    <a:pt x="1789" y="1999"/>
                  </a:moveTo>
                  <a:lnTo>
                    <a:pt x="1588" y="1937"/>
                  </a:lnTo>
                  <a:lnTo>
                    <a:pt x="1593" y="1918"/>
                  </a:lnTo>
                  <a:lnTo>
                    <a:pt x="1794" y="1979"/>
                  </a:lnTo>
                  <a:lnTo>
                    <a:pt x="1789" y="1999"/>
                  </a:lnTo>
                  <a:close/>
                  <a:moveTo>
                    <a:pt x="1593" y="1918"/>
                  </a:moveTo>
                  <a:lnTo>
                    <a:pt x="1584" y="1915"/>
                  </a:lnTo>
                  <a:lnTo>
                    <a:pt x="1593" y="1918"/>
                  </a:lnTo>
                  <a:lnTo>
                    <a:pt x="1591" y="1927"/>
                  </a:lnTo>
                  <a:lnTo>
                    <a:pt x="1593" y="1918"/>
                  </a:lnTo>
                  <a:close/>
                  <a:moveTo>
                    <a:pt x="1588" y="1937"/>
                  </a:moveTo>
                  <a:lnTo>
                    <a:pt x="1373" y="1872"/>
                  </a:lnTo>
                  <a:lnTo>
                    <a:pt x="1379" y="1852"/>
                  </a:lnTo>
                  <a:lnTo>
                    <a:pt x="1593" y="1918"/>
                  </a:lnTo>
                  <a:lnTo>
                    <a:pt x="1588" y="1937"/>
                  </a:lnTo>
                  <a:close/>
                  <a:moveTo>
                    <a:pt x="1373" y="1872"/>
                  </a:moveTo>
                  <a:lnTo>
                    <a:pt x="1377" y="1873"/>
                  </a:lnTo>
                  <a:lnTo>
                    <a:pt x="1373" y="1872"/>
                  </a:lnTo>
                  <a:lnTo>
                    <a:pt x="1375" y="1861"/>
                  </a:lnTo>
                  <a:lnTo>
                    <a:pt x="1373" y="1872"/>
                  </a:lnTo>
                  <a:close/>
                  <a:moveTo>
                    <a:pt x="1373" y="1872"/>
                  </a:moveTo>
                  <a:lnTo>
                    <a:pt x="1151" y="1802"/>
                  </a:lnTo>
                  <a:lnTo>
                    <a:pt x="1157" y="1782"/>
                  </a:lnTo>
                  <a:lnTo>
                    <a:pt x="1379" y="1852"/>
                  </a:lnTo>
                  <a:lnTo>
                    <a:pt x="1373" y="1872"/>
                  </a:lnTo>
                  <a:close/>
                  <a:moveTo>
                    <a:pt x="1151" y="1802"/>
                  </a:moveTo>
                  <a:lnTo>
                    <a:pt x="939" y="1736"/>
                  </a:lnTo>
                  <a:lnTo>
                    <a:pt x="946" y="1717"/>
                  </a:lnTo>
                  <a:lnTo>
                    <a:pt x="1157" y="1782"/>
                  </a:lnTo>
                  <a:lnTo>
                    <a:pt x="1151" y="1802"/>
                  </a:lnTo>
                  <a:close/>
                  <a:moveTo>
                    <a:pt x="939" y="1736"/>
                  </a:moveTo>
                  <a:lnTo>
                    <a:pt x="939" y="1736"/>
                  </a:lnTo>
                  <a:lnTo>
                    <a:pt x="943" y="1726"/>
                  </a:lnTo>
                  <a:lnTo>
                    <a:pt x="939" y="1736"/>
                  </a:lnTo>
                  <a:close/>
                  <a:moveTo>
                    <a:pt x="939" y="1736"/>
                  </a:moveTo>
                  <a:lnTo>
                    <a:pt x="753" y="1673"/>
                  </a:lnTo>
                  <a:lnTo>
                    <a:pt x="759" y="1654"/>
                  </a:lnTo>
                  <a:lnTo>
                    <a:pt x="946" y="1717"/>
                  </a:lnTo>
                  <a:lnTo>
                    <a:pt x="939" y="1736"/>
                  </a:lnTo>
                  <a:close/>
                  <a:moveTo>
                    <a:pt x="753" y="1673"/>
                  </a:moveTo>
                  <a:lnTo>
                    <a:pt x="753" y="1673"/>
                  </a:lnTo>
                  <a:lnTo>
                    <a:pt x="752" y="1673"/>
                  </a:lnTo>
                  <a:lnTo>
                    <a:pt x="755" y="1664"/>
                  </a:lnTo>
                  <a:lnTo>
                    <a:pt x="753" y="1673"/>
                  </a:lnTo>
                  <a:close/>
                  <a:moveTo>
                    <a:pt x="752" y="1673"/>
                  </a:moveTo>
                  <a:lnTo>
                    <a:pt x="599" y="1618"/>
                  </a:lnTo>
                  <a:lnTo>
                    <a:pt x="607" y="1598"/>
                  </a:lnTo>
                  <a:lnTo>
                    <a:pt x="759" y="1654"/>
                  </a:lnTo>
                  <a:lnTo>
                    <a:pt x="752" y="1673"/>
                  </a:lnTo>
                  <a:close/>
                  <a:moveTo>
                    <a:pt x="599" y="1618"/>
                  </a:moveTo>
                  <a:lnTo>
                    <a:pt x="599" y="1618"/>
                  </a:lnTo>
                  <a:lnTo>
                    <a:pt x="603" y="1609"/>
                  </a:lnTo>
                  <a:lnTo>
                    <a:pt x="599" y="1618"/>
                  </a:lnTo>
                  <a:close/>
                  <a:moveTo>
                    <a:pt x="599" y="1618"/>
                  </a:moveTo>
                  <a:lnTo>
                    <a:pt x="498" y="1572"/>
                  </a:lnTo>
                  <a:lnTo>
                    <a:pt x="507" y="1554"/>
                  </a:lnTo>
                  <a:lnTo>
                    <a:pt x="607" y="1598"/>
                  </a:lnTo>
                  <a:lnTo>
                    <a:pt x="599" y="1618"/>
                  </a:lnTo>
                  <a:close/>
                  <a:moveTo>
                    <a:pt x="498" y="1572"/>
                  </a:moveTo>
                  <a:lnTo>
                    <a:pt x="498" y="1572"/>
                  </a:lnTo>
                  <a:lnTo>
                    <a:pt x="502" y="1563"/>
                  </a:lnTo>
                  <a:lnTo>
                    <a:pt x="498" y="1572"/>
                  </a:lnTo>
                  <a:close/>
                  <a:moveTo>
                    <a:pt x="498" y="1572"/>
                  </a:moveTo>
                  <a:lnTo>
                    <a:pt x="384" y="1517"/>
                  </a:lnTo>
                  <a:lnTo>
                    <a:pt x="393" y="1499"/>
                  </a:lnTo>
                  <a:lnTo>
                    <a:pt x="507" y="1554"/>
                  </a:lnTo>
                  <a:lnTo>
                    <a:pt x="498" y="1572"/>
                  </a:lnTo>
                  <a:close/>
                  <a:moveTo>
                    <a:pt x="384" y="1517"/>
                  </a:moveTo>
                  <a:lnTo>
                    <a:pt x="382" y="1517"/>
                  </a:lnTo>
                  <a:lnTo>
                    <a:pt x="388" y="1508"/>
                  </a:lnTo>
                  <a:lnTo>
                    <a:pt x="384" y="1517"/>
                  </a:lnTo>
                  <a:close/>
                  <a:moveTo>
                    <a:pt x="382" y="1517"/>
                  </a:moveTo>
                  <a:lnTo>
                    <a:pt x="293" y="1462"/>
                  </a:lnTo>
                  <a:lnTo>
                    <a:pt x="304" y="1443"/>
                  </a:lnTo>
                  <a:lnTo>
                    <a:pt x="394" y="1499"/>
                  </a:lnTo>
                  <a:lnTo>
                    <a:pt x="382" y="1517"/>
                  </a:lnTo>
                  <a:close/>
                  <a:moveTo>
                    <a:pt x="293" y="1462"/>
                  </a:moveTo>
                  <a:lnTo>
                    <a:pt x="293" y="1462"/>
                  </a:lnTo>
                  <a:lnTo>
                    <a:pt x="292" y="1461"/>
                  </a:lnTo>
                  <a:lnTo>
                    <a:pt x="298" y="1453"/>
                  </a:lnTo>
                  <a:lnTo>
                    <a:pt x="293" y="1462"/>
                  </a:lnTo>
                  <a:close/>
                  <a:moveTo>
                    <a:pt x="292" y="1461"/>
                  </a:moveTo>
                  <a:lnTo>
                    <a:pt x="220" y="1412"/>
                  </a:lnTo>
                  <a:lnTo>
                    <a:pt x="231" y="1395"/>
                  </a:lnTo>
                  <a:lnTo>
                    <a:pt x="304" y="1443"/>
                  </a:lnTo>
                  <a:lnTo>
                    <a:pt x="292" y="1461"/>
                  </a:lnTo>
                  <a:close/>
                  <a:moveTo>
                    <a:pt x="220" y="1412"/>
                  </a:moveTo>
                  <a:lnTo>
                    <a:pt x="220" y="1413"/>
                  </a:lnTo>
                  <a:lnTo>
                    <a:pt x="220" y="1412"/>
                  </a:lnTo>
                  <a:lnTo>
                    <a:pt x="225" y="1404"/>
                  </a:lnTo>
                  <a:lnTo>
                    <a:pt x="220" y="1412"/>
                  </a:lnTo>
                  <a:close/>
                  <a:moveTo>
                    <a:pt x="220" y="1412"/>
                  </a:moveTo>
                  <a:lnTo>
                    <a:pt x="163" y="1371"/>
                  </a:lnTo>
                  <a:lnTo>
                    <a:pt x="176" y="1354"/>
                  </a:lnTo>
                  <a:lnTo>
                    <a:pt x="231" y="1396"/>
                  </a:lnTo>
                  <a:lnTo>
                    <a:pt x="220" y="1412"/>
                  </a:lnTo>
                  <a:close/>
                  <a:moveTo>
                    <a:pt x="163" y="1371"/>
                  </a:moveTo>
                  <a:lnTo>
                    <a:pt x="163" y="1370"/>
                  </a:lnTo>
                  <a:lnTo>
                    <a:pt x="170" y="1362"/>
                  </a:lnTo>
                  <a:lnTo>
                    <a:pt x="163" y="1371"/>
                  </a:lnTo>
                  <a:close/>
                  <a:moveTo>
                    <a:pt x="163" y="1370"/>
                  </a:moveTo>
                  <a:lnTo>
                    <a:pt x="121" y="1336"/>
                  </a:lnTo>
                  <a:lnTo>
                    <a:pt x="136" y="1320"/>
                  </a:lnTo>
                  <a:lnTo>
                    <a:pt x="176" y="1354"/>
                  </a:lnTo>
                  <a:lnTo>
                    <a:pt x="163" y="1370"/>
                  </a:lnTo>
                  <a:close/>
                  <a:moveTo>
                    <a:pt x="121" y="1336"/>
                  </a:moveTo>
                  <a:lnTo>
                    <a:pt x="121" y="1336"/>
                  </a:lnTo>
                  <a:lnTo>
                    <a:pt x="121" y="1334"/>
                  </a:lnTo>
                  <a:lnTo>
                    <a:pt x="129" y="1328"/>
                  </a:lnTo>
                  <a:lnTo>
                    <a:pt x="121" y="1336"/>
                  </a:lnTo>
                  <a:close/>
                  <a:moveTo>
                    <a:pt x="121" y="1334"/>
                  </a:moveTo>
                  <a:lnTo>
                    <a:pt x="92" y="1303"/>
                  </a:lnTo>
                  <a:lnTo>
                    <a:pt x="108" y="1290"/>
                  </a:lnTo>
                  <a:lnTo>
                    <a:pt x="136" y="1321"/>
                  </a:lnTo>
                  <a:lnTo>
                    <a:pt x="121" y="1334"/>
                  </a:lnTo>
                  <a:close/>
                  <a:moveTo>
                    <a:pt x="92" y="1303"/>
                  </a:moveTo>
                  <a:lnTo>
                    <a:pt x="92" y="1303"/>
                  </a:lnTo>
                  <a:lnTo>
                    <a:pt x="100" y="1296"/>
                  </a:lnTo>
                  <a:lnTo>
                    <a:pt x="92" y="1303"/>
                  </a:lnTo>
                  <a:close/>
                  <a:moveTo>
                    <a:pt x="92" y="1303"/>
                  </a:moveTo>
                  <a:lnTo>
                    <a:pt x="75" y="1282"/>
                  </a:lnTo>
                  <a:lnTo>
                    <a:pt x="91" y="1269"/>
                  </a:lnTo>
                  <a:lnTo>
                    <a:pt x="108" y="1290"/>
                  </a:lnTo>
                  <a:lnTo>
                    <a:pt x="92" y="1303"/>
                  </a:lnTo>
                  <a:close/>
                  <a:moveTo>
                    <a:pt x="75" y="1282"/>
                  </a:moveTo>
                  <a:lnTo>
                    <a:pt x="75" y="1282"/>
                  </a:lnTo>
                  <a:lnTo>
                    <a:pt x="74" y="1281"/>
                  </a:lnTo>
                  <a:lnTo>
                    <a:pt x="83" y="1275"/>
                  </a:lnTo>
                  <a:lnTo>
                    <a:pt x="75" y="1282"/>
                  </a:lnTo>
                  <a:close/>
                  <a:moveTo>
                    <a:pt x="74" y="1281"/>
                  </a:moveTo>
                  <a:lnTo>
                    <a:pt x="65" y="1263"/>
                  </a:lnTo>
                  <a:lnTo>
                    <a:pt x="82" y="1253"/>
                  </a:lnTo>
                  <a:lnTo>
                    <a:pt x="92" y="1270"/>
                  </a:lnTo>
                  <a:lnTo>
                    <a:pt x="74" y="1281"/>
                  </a:lnTo>
                  <a:close/>
                  <a:moveTo>
                    <a:pt x="82" y="1253"/>
                  </a:moveTo>
                  <a:lnTo>
                    <a:pt x="82" y="1253"/>
                  </a:lnTo>
                  <a:lnTo>
                    <a:pt x="72" y="1258"/>
                  </a:lnTo>
                  <a:lnTo>
                    <a:pt x="82" y="1253"/>
                  </a:lnTo>
                  <a:close/>
                  <a:moveTo>
                    <a:pt x="65" y="1263"/>
                  </a:moveTo>
                  <a:lnTo>
                    <a:pt x="57" y="1254"/>
                  </a:lnTo>
                  <a:lnTo>
                    <a:pt x="75" y="1242"/>
                  </a:lnTo>
                  <a:lnTo>
                    <a:pt x="82" y="1253"/>
                  </a:lnTo>
                  <a:lnTo>
                    <a:pt x="65" y="1263"/>
                  </a:lnTo>
                  <a:close/>
                  <a:moveTo>
                    <a:pt x="57" y="1254"/>
                  </a:moveTo>
                  <a:lnTo>
                    <a:pt x="55" y="1252"/>
                  </a:lnTo>
                  <a:lnTo>
                    <a:pt x="55" y="1248"/>
                  </a:lnTo>
                  <a:lnTo>
                    <a:pt x="66" y="1248"/>
                  </a:lnTo>
                  <a:lnTo>
                    <a:pt x="57" y="1254"/>
                  </a:lnTo>
                  <a:close/>
                  <a:moveTo>
                    <a:pt x="55" y="1248"/>
                  </a:moveTo>
                  <a:lnTo>
                    <a:pt x="55" y="1245"/>
                  </a:lnTo>
                  <a:lnTo>
                    <a:pt x="76" y="1245"/>
                  </a:lnTo>
                  <a:lnTo>
                    <a:pt x="76" y="1248"/>
                  </a:lnTo>
                  <a:lnTo>
                    <a:pt x="55" y="1248"/>
                  </a:lnTo>
                  <a:close/>
                  <a:moveTo>
                    <a:pt x="66" y="1235"/>
                  </a:moveTo>
                  <a:lnTo>
                    <a:pt x="76" y="1235"/>
                  </a:lnTo>
                  <a:lnTo>
                    <a:pt x="76" y="1245"/>
                  </a:lnTo>
                  <a:lnTo>
                    <a:pt x="66" y="1245"/>
                  </a:lnTo>
                  <a:lnTo>
                    <a:pt x="66" y="1235"/>
                  </a:lnTo>
                  <a:close/>
                  <a:moveTo>
                    <a:pt x="66" y="1254"/>
                  </a:moveTo>
                  <a:lnTo>
                    <a:pt x="62" y="1254"/>
                  </a:lnTo>
                  <a:lnTo>
                    <a:pt x="62" y="1235"/>
                  </a:lnTo>
                  <a:lnTo>
                    <a:pt x="66" y="1235"/>
                  </a:lnTo>
                  <a:lnTo>
                    <a:pt x="66" y="1254"/>
                  </a:lnTo>
                  <a:close/>
                  <a:moveTo>
                    <a:pt x="62" y="1254"/>
                  </a:moveTo>
                  <a:lnTo>
                    <a:pt x="59" y="1254"/>
                  </a:lnTo>
                  <a:lnTo>
                    <a:pt x="59" y="1235"/>
                  </a:lnTo>
                  <a:lnTo>
                    <a:pt x="62" y="1235"/>
                  </a:lnTo>
                  <a:lnTo>
                    <a:pt x="62" y="1254"/>
                  </a:lnTo>
                  <a:close/>
                  <a:moveTo>
                    <a:pt x="59" y="1254"/>
                  </a:moveTo>
                  <a:lnTo>
                    <a:pt x="51" y="1254"/>
                  </a:lnTo>
                  <a:lnTo>
                    <a:pt x="51" y="1235"/>
                  </a:lnTo>
                  <a:lnTo>
                    <a:pt x="59" y="1235"/>
                  </a:lnTo>
                  <a:lnTo>
                    <a:pt x="59" y="1254"/>
                  </a:lnTo>
                  <a:close/>
                  <a:moveTo>
                    <a:pt x="51" y="1254"/>
                  </a:moveTo>
                  <a:lnTo>
                    <a:pt x="42" y="1254"/>
                  </a:lnTo>
                  <a:lnTo>
                    <a:pt x="42" y="1235"/>
                  </a:lnTo>
                  <a:lnTo>
                    <a:pt x="51" y="1235"/>
                  </a:lnTo>
                  <a:lnTo>
                    <a:pt x="51" y="1254"/>
                  </a:lnTo>
                  <a:close/>
                  <a:moveTo>
                    <a:pt x="38" y="1235"/>
                  </a:moveTo>
                  <a:lnTo>
                    <a:pt x="40" y="1235"/>
                  </a:lnTo>
                  <a:lnTo>
                    <a:pt x="42" y="1235"/>
                  </a:lnTo>
                  <a:lnTo>
                    <a:pt x="42" y="1245"/>
                  </a:lnTo>
                  <a:lnTo>
                    <a:pt x="38" y="1235"/>
                  </a:lnTo>
                  <a:close/>
                  <a:moveTo>
                    <a:pt x="45" y="1254"/>
                  </a:moveTo>
                  <a:lnTo>
                    <a:pt x="34" y="1258"/>
                  </a:lnTo>
                  <a:lnTo>
                    <a:pt x="28" y="1239"/>
                  </a:lnTo>
                  <a:lnTo>
                    <a:pt x="38" y="1235"/>
                  </a:lnTo>
                  <a:lnTo>
                    <a:pt x="45" y="1254"/>
                  </a:lnTo>
                  <a:close/>
                  <a:moveTo>
                    <a:pt x="24" y="1241"/>
                  </a:moveTo>
                  <a:lnTo>
                    <a:pt x="25" y="1239"/>
                  </a:lnTo>
                  <a:lnTo>
                    <a:pt x="28" y="1239"/>
                  </a:lnTo>
                  <a:lnTo>
                    <a:pt x="32" y="1248"/>
                  </a:lnTo>
                  <a:lnTo>
                    <a:pt x="24" y="1241"/>
                  </a:lnTo>
                  <a:close/>
                  <a:moveTo>
                    <a:pt x="38" y="1256"/>
                  </a:moveTo>
                  <a:lnTo>
                    <a:pt x="32" y="1262"/>
                  </a:lnTo>
                  <a:lnTo>
                    <a:pt x="17" y="1248"/>
                  </a:lnTo>
                  <a:lnTo>
                    <a:pt x="24" y="1241"/>
                  </a:lnTo>
                  <a:lnTo>
                    <a:pt x="38" y="1256"/>
                  </a:lnTo>
                  <a:close/>
                  <a:moveTo>
                    <a:pt x="32" y="1262"/>
                  </a:moveTo>
                  <a:lnTo>
                    <a:pt x="25" y="1269"/>
                  </a:lnTo>
                  <a:lnTo>
                    <a:pt x="9" y="1254"/>
                  </a:lnTo>
                  <a:lnTo>
                    <a:pt x="17" y="1248"/>
                  </a:lnTo>
                  <a:lnTo>
                    <a:pt x="32" y="1262"/>
                  </a:lnTo>
                  <a:close/>
                  <a:moveTo>
                    <a:pt x="8" y="1258"/>
                  </a:moveTo>
                  <a:lnTo>
                    <a:pt x="8" y="1256"/>
                  </a:lnTo>
                  <a:lnTo>
                    <a:pt x="9" y="1254"/>
                  </a:lnTo>
                  <a:lnTo>
                    <a:pt x="17" y="1262"/>
                  </a:lnTo>
                  <a:lnTo>
                    <a:pt x="8" y="1258"/>
                  </a:lnTo>
                  <a:close/>
                  <a:moveTo>
                    <a:pt x="26" y="1266"/>
                  </a:moveTo>
                  <a:lnTo>
                    <a:pt x="20" y="1283"/>
                  </a:lnTo>
                  <a:lnTo>
                    <a:pt x="0" y="1275"/>
                  </a:lnTo>
                  <a:lnTo>
                    <a:pt x="8" y="1258"/>
                  </a:lnTo>
                  <a:lnTo>
                    <a:pt x="26" y="1266"/>
                  </a:lnTo>
                  <a:close/>
                  <a:moveTo>
                    <a:pt x="0" y="1279"/>
                  </a:moveTo>
                  <a:lnTo>
                    <a:pt x="0" y="1277"/>
                  </a:lnTo>
                  <a:lnTo>
                    <a:pt x="0" y="1275"/>
                  </a:lnTo>
                  <a:lnTo>
                    <a:pt x="11" y="1279"/>
                  </a:lnTo>
                  <a:lnTo>
                    <a:pt x="0" y="1279"/>
                  </a:lnTo>
                  <a:close/>
                  <a:moveTo>
                    <a:pt x="21" y="1279"/>
                  </a:moveTo>
                  <a:lnTo>
                    <a:pt x="21" y="1296"/>
                  </a:lnTo>
                  <a:lnTo>
                    <a:pt x="0" y="1296"/>
                  </a:lnTo>
                  <a:lnTo>
                    <a:pt x="0" y="1279"/>
                  </a:lnTo>
                  <a:lnTo>
                    <a:pt x="21" y="1279"/>
                  </a:lnTo>
                  <a:close/>
                  <a:moveTo>
                    <a:pt x="0" y="1299"/>
                  </a:moveTo>
                  <a:lnTo>
                    <a:pt x="0" y="1298"/>
                  </a:lnTo>
                  <a:lnTo>
                    <a:pt x="0" y="1296"/>
                  </a:lnTo>
                  <a:lnTo>
                    <a:pt x="11" y="1296"/>
                  </a:lnTo>
                  <a:lnTo>
                    <a:pt x="0" y="1299"/>
                  </a:lnTo>
                  <a:close/>
                  <a:moveTo>
                    <a:pt x="20" y="1294"/>
                  </a:moveTo>
                  <a:lnTo>
                    <a:pt x="28" y="1317"/>
                  </a:lnTo>
                  <a:lnTo>
                    <a:pt x="7" y="1324"/>
                  </a:lnTo>
                  <a:lnTo>
                    <a:pt x="0" y="1299"/>
                  </a:lnTo>
                  <a:lnTo>
                    <a:pt x="20" y="1294"/>
                  </a:lnTo>
                  <a:close/>
                  <a:moveTo>
                    <a:pt x="8" y="1325"/>
                  </a:moveTo>
                  <a:lnTo>
                    <a:pt x="8" y="1324"/>
                  </a:lnTo>
                  <a:lnTo>
                    <a:pt x="7" y="1324"/>
                  </a:lnTo>
                  <a:lnTo>
                    <a:pt x="17" y="1321"/>
                  </a:lnTo>
                  <a:lnTo>
                    <a:pt x="8" y="1325"/>
                  </a:lnTo>
                  <a:close/>
                  <a:moveTo>
                    <a:pt x="26" y="1317"/>
                  </a:moveTo>
                  <a:lnTo>
                    <a:pt x="34" y="1334"/>
                  </a:lnTo>
                  <a:lnTo>
                    <a:pt x="15" y="1342"/>
                  </a:lnTo>
                  <a:lnTo>
                    <a:pt x="8" y="1325"/>
                  </a:lnTo>
                  <a:lnTo>
                    <a:pt x="26" y="1317"/>
                  </a:lnTo>
                  <a:close/>
                  <a:moveTo>
                    <a:pt x="34" y="1334"/>
                  </a:moveTo>
                  <a:lnTo>
                    <a:pt x="41" y="1351"/>
                  </a:lnTo>
                  <a:lnTo>
                    <a:pt x="21" y="1359"/>
                  </a:lnTo>
                  <a:lnTo>
                    <a:pt x="15" y="1342"/>
                  </a:lnTo>
                  <a:lnTo>
                    <a:pt x="34" y="1334"/>
                  </a:lnTo>
                  <a:close/>
                  <a:moveTo>
                    <a:pt x="23" y="1361"/>
                  </a:moveTo>
                  <a:lnTo>
                    <a:pt x="23" y="1361"/>
                  </a:lnTo>
                  <a:lnTo>
                    <a:pt x="21" y="1359"/>
                  </a:lnTo>
                  <a:lnTo>
                    <a:pt x="32" y="1355"/>
                  </a:lnTo>
                  <a:lnTo>
                    <a:pt x="23" y="1361"/>
                  </a:lnTo>
                  <a:close/>
                  <a:moveTo>
                    <a:pt x="40" y="1350"/>
                  </a:moveTo>
                  <a:lnTo>
                    <a:pt x="54" y="1370"/>
                  </a:lnTo>
                  <a:lnTo>
                    <a:pt x="37" y="1382"/>
                  </a:lnTo>
                  <a:lnTo>
                    <a:pt x="23" y="1361"/>
                  </a:lnTo>
                  <a:lnTo>
                    <a:pt x="40" y="1350"/>
                  </a:lnTo>
                  <a:close/>
                  <a:moveTo>
                    <a:pt x="37" y="1383"/>
                  </a:moveTo>
                  <a:lnTo>
                    <a:pt x="37" y="1383"/>
                  </a:lnTo>
                  <a:lnTo>
                    <a:pt x="37" y="1382"/>
                  </a:lnTo>
                  <a:lnTo>
                    <a:pt x="45" y="1376"/>
                  </a:lnTo>
                  <a:lnTo>
                    <a:pt x="37" y="1383"/>
                  </a:lnTo>
                  <a:close/>
                  <a:moveTo>
                    <a:pt x="53" y="1370"/>
                  </a:moveTo>
                  <a:lnTo>
                    <a:pt x="70" y="1391"/>
                  </a:lnTo>
                  <a:lnTo>
                    <a:pt x="54" y="1404"/>
                  </a:lnTo>
                  <a:lnTo>
                    <a:pt x="37" y="1383"/>
                  </a:lnTo>
                  <a:lnTo>
                    <a:pt x="53" y="1370"/>
                  </a:lnTo>
                  <a:close/>
                  <a:moveTo>
                    <a:pt x="55" y="1404"/>
                  </a:moveTo>
                  <a:lnTo>
                    <a:pt x="54" y="1404"/>
                  </a:lnTo>
                  <a:lnTo>
                    <a:pt x="62" y="1397"/>
                  </a:lnTo>
                  <a:lnTo>
                    <a:pt x="55" y="1404"/>
                  </a:lnTo>
                  <a:close/>
                  <a:moveTo>
                    <a:pt x="70" y="1390"/>
                  </a:moveTo>
                  <a:lnTo>
                    <a:pt x="91" y="1411"/>
                  </a:lnTo>
                  <a:lnTo>
                    <a:pt x="76" y="1425"/>
                  </a:lnTo>
                  <a:lnTo>
                    <a:pt x="55" y="1404"/>
                  </a:lnTo>
                  <a:lnTo>
                    <a:pt x="70" y="1390"/>
                  </a:lnTo>
                  <a:close/>
                  <a:moveTo>
                    <a:pt x="91" y="1411"/>
                  </a:moveTo>
                  <a:lnTo>
                    <a:pt x="91" y="1411"/>
                  </a:lnTo>
                  <a:lnTo>
                    <a:pt x="83" y="1417"/>
                  </a:lnTo>
                  <a:lnTo>
                    <a:pt x="91" y="1411"/>
                  </a:lnTo>
                  <a:close/>
                  <a:moveTo>
                    <a:pt x="91" y="1411"/>
                  </a:moveTo>
                  <a:lnTo>
                    <a:pt x="112" y="1436"/>
                  </a:lnTo>
                  <a:lnTo>
                    <a:pt x="96" y="1449"/>
                  </a:lnTo>
                  <a:lnTo>
                    <a:pt x="75" y="1425"/>
                  </a:lnTo>
                  <a:lnTo>
                    <a:pt x="91" y="1411"/>
                  </a:lnTo>
                  <a:close/>
                  <a:moveTo>
                    <a:pt x="96" y="1450"/>
                  </a:moveTo>
                  <a:lnTo>
                    <a:pt x="96" y="1449"/>
                  </a:lnTo>
                  <a:lnTo>
                    <a:pt x="104" y="1442"/>
                  </a:lnTo>
                  <a:lnTo>
                    <a:pt x="96" y="1450"/>
                  </a:lnTo>
                  <a:close/>
                  <a:moveTo>
                    <a:pt x="112" y="1434"/>
                  </a:moveTo>
                  <a:lnTo>
                    <a:pt x="132" y="1455"/>
                  </a:lnTo>
                  <a:lnTo>
                    <a:pt x="117" y="1470"/>
                  </a:lnTo>
                  <a:lnTo>
                    <a:pt x="96" y="1450"/>
                  </a:lnTo>
                  <a:lnTo>
                    <a:pt x="112" y="1434"/>
                  </a:lnTo>
                  <a:close/>
                  <a:moveTo>
                    <a:pt x="118" y="1471"/>
                  </a:moveTo>
                  <a:lnTo>
                    <a:pt x="118" y="1471"/>
                  </a:lnTo>
                  <a:lnTo>
                    <a:pt x="117" y="1470"/>
                  </a:lnTo>
                  <a:lnTo>
                    <a:pt x="125" y="1463"/>
                  </a:lnTo>
                  <a:lnTo>
                    <a:pt x="118" y="1471"/>
                  </a:lnTo>
                  <a:close/>
                  <a:moveTo>
                    <a:pt x="132" y="1455"/>
                  </a:moveTo>
                  <a:lnTo>
                    <a:pt x="153" y="1472"/>
                  </a:lnTo>
                  <a:lnTo>
                    <a:pt x="139" y="1488"/>
                  </a:lnTo>
                  <a:lnTo>
                    <a:pt x="118" y="1471"/>
                  </a:lnTo>
                  <a:lnTo>
                    <a:pt x="132" y="1455"/>
                  </a:lnTo>
                  <a:close/>
                  <a:moveTo>
                    <a:pt x="139" y="1488"/>
                  </a:moveTo>
                  <a:lnTo>
                    <a:pt x="139" y="1488"/>
                  </a:lnTo>
                  <a:lnTo>
                    <a:pt x="146" y="1480"/>
                  </a:lnTo>
                  <a:lnTo>
                    <a:pt x="139" y="1488"/>
                  </a:lnTo>
                  <a:close/>
                  <a:moveTo>
                    <a:pt x="151" y="1472"/>
                  </a:moveTo>
                  <a:lnTo>
                    <a:pt x="176" y="1489"/>
                  </a:lnTo>
                  <a:lnTo>
                    <a:pt x="164" y="1506"/>
                  </a:lnTo>
                  <a:lnTo>
                    <a:pt x="139" y="1488"/>
                  </a:lnTo>
                  <a:lnTo>
                    <a:pt x="151" y="1472"/>
                  </a:lnTo>
                  <a:close/>
                  <a:moveTo>
                    <a:pt x="164" y="1506"/>
                  </a:moveTo>
                  <a:lnTo>
                    <a:pt x="163" y="1506"/>
                  </a:lnTo>
                  <a:lnTo>
                    <a:pt x="164" y="1506"/>
                  </a:lnTo>
                  <a:lnTo>
                    <a:pt x="170" y="1497"/>
                  </a:lnTo>
                  <a:lnTo>
                    <a:pt x="164" y="1506"/>
                  </a:lnTo>
                  <a:close/>
                  <a:moveTo>
                    <a:pt x="176" y="1489"/>
                  </a:moveTo>
                  <a:lnTo>
                    <a:pt x="196" y="1503"/>
                  </a:lnTo>
                  <a:lnTo>
                    <a:pt x="185" y="1520"/>
                  </a:lnTo>
                  <a:lnTo>
                    <a:pt x="164" y="1506"/>
                  </a:lnTo>
                  <a:lnTo>
                    <a:pt x="176" y="1489"/>
                  </a:lnTo>
                  <a:close/>
                  <a:moveTo>
                    <a:pt x="185" y="1520"/>
                  </a:moveTo>
                  <a:lnTo>
                    <a:pt x="185" y="1521"/>
                  </a:lnTo>
                  <a:lnTo>
                    <a:pt x="185" y="1520"/>
                  </a:lnTo>
                  <a:lnTo>
                    <a:pt x="191" y="1512"/>
                  </a:lnTo>
                  <a:lnTo>
                    <a:pt x="185" y="1520"/>
                  </a:lnTo>
                  <a:close/>
                  <a:moveTo>
                    <a:pt x="196" y="1503"/>
                  </a:moveTo>
                  <a:lnTo>
                    <a:pt x="224" y="1520"/>
                  </a:lnTo>
                  <a:lnTo>
                    <a:pt x="213" y="1538"/>
                  </a:lnTo>
                  <a:lnTo>
                    <a:pt x="185" y="1520"/>
                  </a:lnTo>
                  <a:lnTo>
                    <a:pt x="196" y="1503"/>
                  </a:lnTo>
                  <a:close/>
                  <a:moveTo>
                    <a:pt x="214" y="1538"/>
                  </a:moveTo>
                  <a:lnTo>
                    <a:pt x="213" y="1538"/>
                  </a:lnTo>
                  <a:lnTo>
                    <a:pt x="218" y="1529"/>
                  </a:lnTo>
                  <a:lnTo>
                    <a:pt x="214" y="1538"/>
                  </a:lnTo>
                  <a:close/>
                  <a:moveTo>
                    <a:pt x="222" y="1520"/>
                  </a:moveTo>
                  <a:lnTo>
                    <a:pt x="268" y="1541"/>
                  </a:lnTo>
                  <a:lnTo>
                    <a:pt x="259" y="1559"/>
                  </a:lnTo>
                  <a:lnTo>
                    <a:pt x="214" y="1538"/>
                  </a:lnTo>
                  <a:lnTo>
                    <a:pt x="222" y="1520"/>
                  </a:lnTo>
                  <a:close/>
                  <a:moveTo>
                    <a:pt x="268" y="1541"/>
                  </a:moveTo>
                  <a:lnTo>
                    <a:pt x="268" y="1541"/>
                  </a:lnTo>
                  <a:lnTo>
                    <a:pt x="263" y="1550"/>
                  </a:lnTo>
                  <a:lnTo>
                    <a:pt x="268" y="1541"/>
                  </a:lnTo>
                  <a:close/>
                  <a:moveTo>
                    <a:pt x="268" y="1541"/>
                  </a:moveTo>
                  <a:lnTo>
                    <a:pt x="323" y="1568"/>
                  </a:lnTo>
                  <a:lnTo>
                    <a:pt x="314" y="1587"/>
                  </a:lnTo>
                  <a:lnTo>
                    <a:pt x="259" y="1559"/>
                  </a:lnTo>
                  <a:lnTo>
                    <a:pt x="268" y="1541"/>
                  </a:lnTo>
                  <a:close/>
                  <a:moveTo>
                    <a:pt x="323" y="1568"/>
                  </a:moveTo>
                  <a:lnTo>
                    <a:pt x="386" y="1600"/>
                  </a:lnTo>
                  <a:lnTo>
                    <a:pt x="377" y="1618"/>
                  </a:lnTo>
                  <a:lnTo>
                    <a:pt x="314" y="1587"/>
                  </a:lnTo>
                  <a:lnTo>
                    <a:pt x="323" y="1568"/>
                  </a:lnTo>
                  <a:close/>
                  <a:moveTo>
                    <a:pt x="377" y="1618"/>
                  </a:moveTo>
                  <a:lnTo>
                    <a:pt x="377" y="1618"/>
                  </a:lnTo>
                  <a:lnTo>
                    <a:pt x="381" y="1609"/>
                  </a:lnTo>
                  <a:lnTo>
                    <a:pt x="377" y="1618"/>
                  </a:lnTo>
                  <a:close/>
                  <a:moveTo>
                    <a:pt x="385" y="1598"/>
                  </a:moveTo>
                  <a:lnTo>
                    <a:pt x="451" y="1626"/>
                  </a:lnTo>
                  <a:lnTo>
                    <a:pt x="443" y="1646"/>
                  </a:lnTo>
                  <a:lnTo>
                    <a:pt x="377" y="1618"/>
                  </a:lnTo>
                  <a:lnTo>
                    <a:pt x="385" y="1598"/>
                  </a:lnTo>
                  <a:close/>
                  <a:moveTo>
                    <a:pt x="451" y="1626"/>
                  </a:moveTo>
                  <a:lnTo>
                    <a:pt x="452" y="1627"/>
                  </a:lnTo>
                  <a:lnTo>
                    <a:pt x="451" y="1626"/>
                  </a:lnTo>
                  <a:lnTo>
                    <a:pt x="447" y="1637"/>
                  </a:lnTo>
                  <a:lnTo>
                    <a:pt x="451" y="1626"/>
                  </a:lnTo>
                  <a:close/>
                  <a:moveTo>
                    <a:pt x="451" y="1626"/>
                  </a:moveTo>
                  <a:lnTo>
                    <a:pt x="514" y="1655"/>
                  </a:lnTo>
                  <a:lnTo>
                    <a:pt x="506" y="1673"/>
                  </a:lnTo>
                  <a:lnTo>
                    <a:pt x="443" y="1646"/>
                  </a:lnTo>
                  <a:lnTo>
                    <a:pt x="451" y="1626"/>
                  </a:lnTo>
                  <a:close/>
                  <a:moveTo>
                    <a:pt x="514" y="1655"/>
                  </a:moveTo>
                  <a:lnTo>
                    <a:pt x="514" y="1655"/>
                  </a:lnTo>
                  <a:lnTo>
                    <a:pt x="510" y="1664"/>
                  </a:lnTo>
                  <a:lnTo>
                    <a:pt x="514" y="1655"/>
                  </a:lnTo>
                  <a:close/>
                  <a:moveTo>
                    <a:pt x="514" y="1655"/>
                  </a:moveTo>
                  <a:lnTo>
                    <a:pt x="570" y="1682"/>
                  </a:lnTo>
                  <a:lnTo>
                    <a:pt x="560" y="1701"/>
                  </a:lnTo>
                  <a:lnTo>
                    <a:pt x="505" y="1673"/>
                  </a:lnTo>
                  <a:lnTo>
                    <a:pt x="514" y="1655"/>
                  </a:lnTo>
                  <a:close/>
                  <a:moveTo>
                    <a:pt x="561" y="1701"/>
                  </a:moveTo>
                  <a:lnTo>
                    <a:pt x="560" y="1701"/>
                  </a:lnTo>
                  <a:lnTo>
                    <a:pt x="565" y="1692"/>
                  </a:lnTo>
                  <a:lnTo>
                    <a:pt x="561" y="1701"/>
                  </a:lnTo>
                  <a:close/>
                  <a:moveTo>
                    <a:pt x="569" y="1682"/>
                  </a:moveTo>
                  <a:lnTo>
                    <a:pt x="615" y="1703"/>
                  </a:lnTo>
                  <a:lnTo>
                    <a:pt x="606" y="1722"/>
                  </a:lnTo>
                  <a:lnTo>
                    <a:pt x="561" y="1701"/>
                  </a:lnTo>
                  <a:lnTo>
                    <a:pt x="569" y="1682"/>
                  </a:lnTo>
                  <a:close/>
                  <a:moveTo>
                    <a:pt x="615" y="1703"/>
                  </a:moveTo>
                  <a:lnTo>
                    <a:pt x="615" y="1703"/>
                  </a:lnTo>
                  <a:lnTo>
                    <a:pt x="610" y="1713"/>
                  </a:lnTo>
                  <a:lnTo>
                    <a:pt x="615" y="1703"/>
                  </a:lnTo>
                  <a:close/>
                  <a:moveTo>
                    <a:pt x="615" y="1703"/>
                  </a:moveTo>
                  <a:lnTo>
                    <a:pt x="643" y="1717"/>
                  </a:lnTo>
                  <a:lnTo>
                    <a:pt x="633" y="1735"/>
                  </a:lnTo>
                  <a:lnTo>
                    <a:pt x="606" y="1722"/>
                  </a:lnTo>
                  <a:lnTo>
                    <a:pt x="615" y="1703"/>
                  </a:lnTo>
                  <a:close/>
                  <a:moveTo>
                    <a:pt x="635" y="1736"/>
                  </a:moveTo>
                  <a:lnTo>
                    <a:pt x="633" y="1736"/>
                  </a:lnTo>
                  <a:lnTo>
                    <a:pt x="633" y="1735"/>
                  </a:lnTo>
                  <a:lnTo>
                    <a:pt x="637" y="1726"/>
                  </a:lnTo>
                  <a:lnTo>
                    <a:pt x="635" y="1736"/>
                  </a:lnTo>
                  <a:close/>
                  <a:moveTo>
                    <a:pt x="641" y="1717"/>
                  </a:moveTo>
                  <a:lnTo>
                    <a:pt x="652" y="1719"/>
                  </a:lnTo>
                  <a:lnTo>
                    <a:pt x="645" y="1739"/>
                  </a:lnTo>
                  <a:lnTo>
                    <a:pt x="635" y="1736"/>
                  </a:lnTo>
                  <a:lnTo>
                    <a:pt x="641" y="1717"/>
                  </a:lnTo>
                  <a:close/>
                  <a:moveTo>
                    <a:pt x="652" y="1719"/>
                  </a:moveTo>
                  <a:lnTo>
                    <a:pt x="712" y="1740"/>
                  </a:lnTo>
                  <a:lnTo>
                    <a:pt x="648" y="1740"/>
                  </a:lnTo>
                  <a:lnTo>
                    <a:pt x="648" y="1730"/>
                  </a:lnTo>
                  <a:lnTo>
                    <a:pt x="652" y="1719"/>
                  </a:lnTo>
                  <a:close/>
                  <a:moveTo>
                    <a:pt x="648" y="1740"/>
                  </a:moveTo>
                  <a:lnTo>
                    <a:pt x="641" y="1740"/>
                  </a:lnTo>
                  <a:lnTo>
                    <a:pt x="641" y="1719"/>
                  </a:lnTo>
                  <a:lnTo>
                    <a:pt x="648" y="1719"/>
                  </a:lnTo>
                  <a:lnTo>
                    <a:pt x="648" y="1740"/>
                  </a:lnTo>
                  <a:close/>
                  <a:moveTo>
                    <a:pt x="641" y="1740"/>
                  </a:moveTo>
                  <a:lnTo>
                    <a:pt x="641" y="1740"/>
                  </a:lnTo>
                  <a:lnTo>
                    <a:pt x="640" y="1740"/>
                  </a:lnTo>
                  <a:lnTo>
                    <a:pt x="641" y="1730"/>
                  </a:lnTo>
                  <a:lnTo>
                    <a:pt x="641" y="1740"/>
                  </a:lnTo>
                  <a:close/>
                  <a:moveTo>
                    <a:pt x="640" y="1740"/>
                  </a:moveTo>
                  <a:lnTo>
                    <a:pt x="619" y="1736"/>
                  </a:lnTo>
                  <a:lnTo>
                    <a:pt x="623" y="1717"/>
                  </a:lnTo>
                  <a:lnTo>
                    <a:pt x="643" y="1719"/>
                  </a:lnTo>
                  <a:lnTo>
                    <a:pt x="640" y="1740"/>
                  </a:lnTo>
                  <a:close/>
                  <a:moveTo>
                    <a:pt x="622" y="1715"/>
                  </a:moveTo>
                  <a:lnTo>
                    <a:pt x="622" y="1715"/>
                  </a:lnTo>
                  <a:lnTo>
                    <a:pt x="623" y="1717"/>
                  </a:lnTo>
                  <a:lnTo>
                    <a:pt x="620" y="1726"/>
                  </a:lnTo>
                  <a:lnTo>
                    <a:pt x="622" y="1715"/>
                  </a:lnTo>
                  <a:close/>
                  <a:moveTo>
                    <a:pt x="619" y="1736"/>
                  </a:moveTo>
                  <a:lnTo>
                    <a:pt x="589" y="1734"/>
                  </a:lnTo>
                  <a:lnTo>
                    <a:pt x="590" y="1713"/>
                  </a:lnTo>
                  <a:lnTo>
                    <a:pt x="622" y="1715"/>
                  </a:lnTo>
                  <a:lnTo>
                    <a:pt x="619" y="1736"/>
                  </a:lnTo>
                  <a:close/>
                  <a:moveTo>
                    <a:pt x="589" y="1734"/>
                  </a:moveTo>
                  <a:lnTo>
                    <a:pt x="589" y="1734"/>
                  </a:lnTo>
                  <a:lnTo>
                    <a:pt x="587" y="1732"/>
                  </a:lnTo>
                  <a:lnTo>
                    <a:pt x="589" y="1723"/>
                  </a:lnTo>
                  <a:lnTo>
                    <a:pt x="589" y="1734"/>
                  </a:lnTo>
                  <a:close/>
                  <a:moveTo>
                    <a:pt x="587" y="1732"/>
                  </a:moveTo>
                  <a:lnTo>
                    <a:pt x="547" y="1726"/>
                  </a:lnTo>
                  <a:lnTo>
                    <a:pt x="549" y="1706"/>
                  </a:lnTo>
                  <a:lnTo>
                    <a:pt x="591" y="1713"/>
                  </a:lnTo>
                  <a:lnTo>
                    <a:pt x="587" y="1732"/>
                  </a:lnTo>
                  <a:close/>
                  <a:moveTo>
                    <a:pt x="549" y="1706"/>
                  </a:moveTo>
                  <a:lnTo>
                    <a:pt x="549" y="1706"/>
                  </a:lnTo>
                  <a:lnTo>
                    <a:pt x="548" y="1715"/>
                  </a:lnTo>
                  <a:lnTo>
                    <a:pt x="549" y="1706"/>
                  </a:lnTo>
                  <a:close/>
                  <a:moveTo>
                    <a:pt x="547" y="1726"/>
                  </a:moveTo>
                  <a:lnTo>
                    <a:pt x="498" y="1719"/>
                  </a:lnTo>
                  <a:lnTo>
                    <a:pt x="501" y="1698"/>
                  </a:lnTo>
                  <a:lnTo>
                    <a:pt x="549" y="1706"/>
                  </a:lnTo>
                  <a:lnTo>
                    <a:pt x="547" y="1726"/>
                  </a:lnTo>
                  <a:close/>
                  <a:moveTo>
                    <a:pt x="498" y="1719"/>
                  </a:moveTo>
                  <a:lnTo>
                    <a:pt x="498" y="1719"/>
                  </a:lnTo>
                  <a:lnTo>
                    <a:pt x="497" y="1719"/>
                  </a:lnTo>
                  <a:lnTo>
                    <a:pt x="499" y="1709"/>
                  </a:lnTo>
                  <a:lnTo>
                    <a:pt x="498" y="1719"/>
                  </a:lnTo>
                  <a:close/>
                  <a:moveTo>
                    <a:pt x="497" y="1719"/>
                  </a:moveTo>
                  <a:lnTo>
                    <a:pt x="442" y="1709"/>
                  </a:lnTo>
                  <a:lnTo>
                    <a:pt x="445" y="1688"/>
                  </a:lnTo>
                  <a:lnTo>
                    <a:pt x="501" y="1698"/>
                  </a:lnTo>
                  <a:lnTo>
                    <a:pt x="497" y="1719"/>
                  </a:lnTo>
                  <a:close/>
                  <a:moveTo>
                    <a:pt x="442" y="1709"/>
                  </a:moveTo>
                  <a:lnTo>
                    <a:pt x="442" y="1709"/>
                  </a:lnTo>
                  <a:lnTo>
                    <a:pt x="444" y="1698"/>
                  </a:lnTo>
                  <a:lnTo>
                    <a:pt x="442" y="1709"/>
                  </a:lnTo>
                  <a:close/>
                  <a:moveTo>
                    <a:pt x="442" y="1709"/>
                  </a:moveTo>
                  <a:lnTo>
                    <a:pt x="382" y="1694"/>
                  </a:lnTo>
                  <a:lnTo>
                    <a:pt x="388" y="1675"/>
                  </a:lnTo>
                  <a:lnTo>
                    <a:pt x="445" y="1688"/>
                  </a:lnTo>
                  <a:lnTo>
                    <a:pt x="442" y="1709"/>
                  </a:lnTo>
                  <a:close/>
                  <a:moveTo>
                    <a:pt x="382" y="1694"/>
                  </a:moveTo>
                  <a:lnTo>
                    <a:pt x="382" y="1694"/>
                  </a:lnTo>
                  <a:lnTo>
                    <a:pt x="381" y="1694"/>
                  </a:lnTo>
                  <a:lnTo>
                    <a:pt x="385" y="1685"/>
                  </a:lnTo>
                  <a:lnTo>
                    <a:pt x="382" y="1694"/>
                  </a:lnTo>
                  <a:close/>
                  <a:moveTo>
                    <a:pt x="381" y="1694"/>
                  </a:moveTo>
                  <a:lnTo>
                    <a:pt x="326" y="1673"/>
                  </a:lnTo>
                  <a:lnTo>
                    <a:pt x="333" y="1654"/>
                  </a:lnTo>
                  <a:lnTo>
                    <a:pt x="389" y="1675"/>
                  </a:lnTo>
                  <a:lnTo>
                    <a:pt x="381" y="1694"/>
                  </a:lnTo>
                  <a:close/>
                  <a:moveTo>
                    <a:pt x="333" y="1654"/>
                  </a:moveTo>
                  <a:lnTo>
                    <a:pt x="333" y="1654"/>
                  </a:lnTo>
                  <a:lnTo>
                    <a:pt x="330" y="1664"/>
                  </a:lnTo>
                  <a:lnTo>
                    <a:pt x="333" y="1654"/>
                  </a:lnTo>
                  <a:close/>
                  <a:moveTo>
                    <a:pt x="326" y="1673"/>
                  </a:moveTo>
                  <a:lnTo>
                    <a:pt x="267" y="1652"/>
                  </a:lnTo>
                  <a:lnTo>
                    <a:pt x="273" y="1634"/>
                  </a:lnTo>
                  <a:lnTo>
                    <a:pt x="333" y="1654"/>
                  </a:lnTo>
                  <a:lnTo>
                    <a:pt x="326" y="1673"/>
                  </a:lnTo>
                  <a:close/>
                  <a:moveTo>
                    <a:pt x="267" y="1652"/>
                  </a:moveTo>
                  <a:lnTo>
                    <a:pt x="267" y="1652"/>
                  </a:lnTo>
                  <a:lnTo>
                    <a:pt x="266" y="1652"/>
                  </a:lnTo>
                  <a:lnTo>
                    <a:pt x="271" y="1643"/>
                  </a:lnTo>
                  <a:lnTo>
                    <a:pt x="267" y="1652"/>
                  </a:lnTo>
                  <a:close/>
                  <a:moveTo>
                    <a:pt x="266" y="1652"/>
                  </a:moveTo>
                  <a:lnTo>
                    <a:pt x="210" y="1625"/>
                  </a:lnTo>
                  <a:lnTo>
                    <a:pt x="220" y="1606"/>
                  </a:lnTo>
                  <a:lnTo>
                    <a:pt x="275" y="1634"/>
                  </a:lnTo>
                  <a:lnTo>
                    <a:pt x="266" y="1652"/>
                  </a:lnTo>
                  <a:close/>
                  <a:moveTo>
                    <a:pt x="210" y="1625"/>
                  </a:moveTo>
                  <a:lnTo>
                    <a:pt x="210" y="1625"/>
                  </a:lnTo>
                  <a:lnTo>
                    <a:pt x="214" y="1615"/>
                  </a:lnTo>
                  <a:lnTo>
                    <a:pt x="210" y="1625"/>
                  </a:lnTo>
                  <a:close/>
                  <a:moveTo>
                    <a:pt x="210" y="1625"/>
                  </a:moveTo>
                  <a:lnTo>
                    <a:pt x="168" y="1600"/>
                  </a:lnTo>
                  <a:lnTo>
                    <a:pt x="179" y="1583"/>
                  </a:lnTo>
                  <a:lnTo>
                    <a:pt x="220" y="1606"/>
                  </a:lnTo>
                  <a:lnTo>
                    <a:pt x="210" y="1625"/>
                  </a:lnTo>
                  <a:close/>
                  <a:moveTo>
                    <a:pt x="168" y="1600"/>
                  </a:moveTo>
                  <a:lnTo>
                    <a:pt x="167" y="1600"/>
                  </a:lnTo>
                  <a:lnTo>
                    <a:pt x="174" y="1591"/>
                  </a:lnTo>
                  <a:lnTo>
                    <a:pt x="168" y="1600"/>
                  </a:lnTo>
                  <a:close/>
                  <a:moveTo>
                    <a:pt x="167" y="1600"/>
                  </a:moveTo>
                  <a:lnTo>
                    <a:pt x="136" y="1575"/>
                  </a:lnTo>
                  <a:lnTo>
                    <a:pt x="149" y="1559"/>
                  </a:lnTo>
                  <a:lnTo>
                    <a:pt x="180" y="1583"/>
                  </a:lnTo>
                  <a:lnTo>
                    <a:pt x="167" y="1600"/>
                  </a:lnTo>
                  <a:close/>
                  <a:moveTo>
                    <a:pt x="136" y="1575"/>
                  </a:moveTo>
                  <a:lnTo>
                    <a:pt x="136" y="1575"/>
                  </a:lnTo>
                  <a:lnTo>
                    <a:pt x="142" y="1567"/>
                  </a:lnTo>
                  <a:lnTo>
                    <a:pt x="136" y="1575"/>
                  </a:lnTo>
                  <a:close/>
                  <a:moveTo>
                    <a:pt x="136" y="1575"/>
                  </a:moveTo>
                  <a:lnTo>
                    <a:pt x="111" y="1554"/>
                  </a:lnTo>
                  <a:lnTo>
                    <a:pt x="125" y="1538"/>
                  </a:lnTo>
                  <a:lnTo>
                    <a:pt x="149" y="1559"/>
                  </a:lnTo>
                  <a:lnTo>
                    <a:pt x="136" y="1575"/>
                  </a:lnTo>
                  <a:close/>
                  <a:moveTo>
                    <a:pt x="111" y="1554"/>
                  </a:moveTo>
                  <a:lnTo>
                    <a:pt x="111" y="1554"/>
                  </a:lnTo>
                  <a:lnTo>
                    <a:pt x="109" y="1552"/>
                  </a:lnTo>
                  <a:lnTo>
                    <a:pt x="118" y="1546"/>
                  </a:lnTo>
                  <a:lnTo>
                    <a:pt x="111" y="1554"/>
                  </a:lnTo>
                  <a:close/>
                  <a:moveTo>
                    <a:pt x="109" y="1552"/>
                  </a:moveTo>
                  <a:lnTo>
                    <a:pt x="92" y="1531"/>
                  </a:lnTo>
                  <a:lnTo>
                    <a:pt x="108" y="1518"/>
                  </a:lnTo>
                  <a:lnTo>
                    <a:pt x="126" y="1539"/>
                  </a:lnTo>
                  <a:lnTo>
                    <a:pt x="109" y="1552"/>
                  </a:lnTo>
                  <a:close/>
                  <a:moveTo>
                    <a:pt x="92" y="1531"/>
                  </a:moveTo>
                  <a:lnTo>
                    <a:pt x="92" y="1531"/>
                  </a:lnTo>
                  <a:lnTo>
                    <a:pt x="92" y="1530"/>
                  </a:lnTo>
                  <a:lnTo>
                    <a:pt x="100" y="1525"/>
                  </a:lnTo>
                  <a:lnTo>
                    <a:pt x="92" y="1531"/>
                  </a:lnTo>
                  <a:close/>
                  <a:moveTo>
                    <a:pt x="92" y="1530"/>
                  </a:moveTo>
                  <a:lnTo>
                    <a:pt x="82" y="1513"/>
                  </a:lnTo>
                  <a:lnTo>
                    <a:pt x="99" y="1503"/>
                  </a:lnTo>
                  <a:lnTo>
                    <a:pt x="109" y="1520"/>
                  </a:lnTo>
                  <a:lnTo>
                    <a:pt x="92" y="1530"/>
                  </a:lnTo>
                  <a:close/>
                  <a:moveTo>
                    <a:pt x="82" y="1513"/>
                  </a:moveTo>
                  <a:lnTo>
                    <a:pt x="80" y="1512"/>
                  </a:lnTo>
                  <a:lnTo>
                    <a:pt x="80" y="1510"/>
                  </a:lnTo>
                  <a:lnTo>
                    <a:pt x="90" y="1508"/>
                  </a:lnTo>
                  <a:lnTo>
                    <a:pt x="82" y="1513"/>
                  </a:lnTo>
                  <a:close/>
                  <a:moveTo>
                    <a:pt x="80" y="1510"/>
                  </a:moveTo>
                  <a:lnTo>
                    <a:pt x="76" y="1496"/>
                  </a:lnTo>
                  <a:lnTo>
                    <a:pt x="97" y="1492"/>
                  </a:lnTo>
                  <a:lnTo>
                    <a:pt x="100" y="1505"/>
                  </a:lnTo>
                  <a:lnTo>
                    <a:pt x="80" y="1510"/>
                  </a:lnTo>
                  <a:close/>
                  <a:moveTo>
                    <a:pt x="76" y="1496"/>
                  </a:moveTo>
                  <a:lnTo>
                    <a:pt x="74" y="1483"/>
                  </a:lnTo>
                  <a:lnTo>
                    <a:pt x="93" y="1478"/>
                  </a:lnTo>
                  <a:lnTo>
                    <a:pt x="97" y="1492"/>
                  </a:lnTo>
                  <a:lnTo>
                    <a:pt x="76" y="1496"/>
                  </a:lnTo>
                  <a:close/>
                  <a:moveTo>
                    <a:pt x="74" y="1483"/>
                  </a:moveTo>
                  <a:lnTo>
                    <a:pt x="72" y="1482"/>
                  </a:lnTo>
                  <a:lnTo>
                    <a:pt x="72" y="1480"/>
                  </a:lnTo>
                  <a:lnTo>
                    <a:pt x="83" y="1480"/>
                  </a:lnTo>
                  <a:lnTo>
                    <a:pt x="74" y="1483"/>
                  </a:lnTo>
                  <a:close/>
                  <a:moveTo>
                    <a:pt x="72" y="1480"/>
                  </a:moveTo>
                  <a:lnTo>
                    <a:pt x="72" y="1474"/>
                  </a:lnTo>
                  <a:lnTo>
                    <a:pt x="93" y="1474"/>
                  </a:lnTo>
                  <a:lnTo>
                    <a:pt x="93" y="1480"/>
                  </a:lnTo>
                  <a:lnTo>
                    <a:pt x="72" y="1480"/>
                  </a:lnTo>
                  <a:close/>
                  <a:moveTo>
                    <a:pt x="72" y="1474"/>
                  </a:moveTo>
                  <a:lnTo>
                    <a:pt x="72" y="1471"/>
                  </a:lnTo>
                  <a:lnTo>
                    <a:pt x="74" y="1468"/>
                  </a:lnTo>
                  <a:lnTo>
                    <a:pt x="83" y="1474"/>
                  </a:lnTo>
                  <a:lnTo>
                    <a:pt x="72" y="1474"/>
                  </a:lnTo>
                  <a:close/>
                  <a:moveTo>
                    <a:pt x="74" y="1468"/>
                  </a:moveTo>
                  <a:lnTo>
                    <a:pt x="78" y="1462"/>
                  </a:lnTo>
                  <a:lnTo>
                    <a:pt x="96" y="1471"/>
                  </a:lnTo>
                  <a:lnTo>
                    <a:pt x="92" y="1478"/>
                  </a:lnTo>
                  <a:lnTo>
                    <a:pt x="74" y="1468"/>
                  </a:lnTo>
                  <a:close/>
                  <a:moveTo>
                    <a:pt x="79" y="1459"/>
                  </a:moveTo>
                  <a:lnTo>
                    <a:pt x="139" y="1383"/>
                  </a:lnTo>
                  <a:lnTo>
                    <a:pt x="96" y="1471"/>
                  </a:lnTo>
                  <a:lnTo>
                    <a:pt x="87" y="1466"/>
                  </a:lnTo>
                  <a:lnTo>
                    <a:pt x="79" y="1459"/>
                  </a:lnTo>
                  <a:close/>
                  <a:moveTo>
                    <a:pt x="95" y="1472"/>
                  </a:moveTo>
                  <a:lnTo>
                    <a:pt x="67" y="1508"/>
                  </a:lnTo>
                  <a:lnTo>
                    <a:pt x="51" y="1495"/>
                  </a:lnTo>
                  <a:lnTo>
                    <a:pt x="79" y="1459"/>
                  </a:lnTo>
                  <a:lnTo>
                    <a:pt x="95" y="1472"/>
                  </a:lnTo>
                  <a:close/>
                  <a:moveTo>
                    <a:pt x="50" y="1496"/>
                  </a:moveTo>
                  <a:lnTo>
                    <a:pt x="50" y="1495"/>
                  </a:lnTo>
                  <a:lnTo>
                    <a:pt x="51" y="1495"/>
                  </a:lnTo>
                  <a:lnTo>
                    <a:pt x="59" y="1501"/>
                  </a:lnTo>
                  <a:lnTo>
                    <a:pt x="50" y="1496"/>
                  </a:lnTo>
                  <a:close/>
                  <a:moveTo>
                    <a:pt x="69" y="1505"/>
                  </a:moveTo>
                  <a:lnTo>
                    <a:pt x="65" y="1513"/>
                  </a:lnTo>
                  <a:lnTo>
                    <a:pt x="46" y="1504"/>
                  </a:lnTo>
                  <a:lnTo>
                    <a:pt x="50" y="1496"/>
                  </a:lnTo>
                  <a:lnTo>
                    <a:pt x="69" y="1505"/>
                  </a:lnTo>
                  <a:close/>
                  <a:moveTo>
                    <a:pt x="45" y="1508"/>
                  </a:moveTo>
                  <a:lnTo>
                    <a:pt x="45" y="1505"/>
                  </a:lnTo>
                  <a:lnTo>
                    <a:pt x="46" y="1504"/>
                  </a:lnTo>
                  <a:lnTo>
                    <a:pt x="55" y="1508"/>
                  </a:lnTo>
                  <a:lnTo>
                    <a:pt x="45" y="1508"/>
                  </a:lnTo>
                  <a:close/>
                  <a:moveTo>
                    <a:pt x="66" y="1508"/>
                  </a:moveTo>
                  <a:lnTo>
                    <a:pt x="66" y="1518"/>
                  </a:lnTo>
                  <a:lnTo>
                    <a:pt x="45" y="1518"/>
                  </a:lnTo>
                  <a:lnTo>
                    <a:pt x="45" y="1508"/>
                  </a:lnTo>
                  <a:lnTo>
                    <a:pt x="66" y="1508"/>
                  </a:lnTo>
                  <a:close/>
                  <a:moveTo>
                    <a:pt x="66" y="1518"/>
                  </a:moveTo>
                  <a:lnTo>
                    <a:pt x="66" y="1520"/>
                  </a:lnTo>
                  <a:lnTo>
                    <a:pt x="66" y="1521"/>
                  </a:lnTo>
                  <a:lnTo>
                    <a:pt x="55" y="1518"/>
                  </a:lnTo>
                  <a:lnTo>
                    <a:pt x="66" y="1518"/>
                  </a:lnTo>
                  <a:close/>
                  <a:moveTo>
                    <a:pt x="66" y="1521"/>
                  </a:moveTo>
                  <a:lnTo>
                    <a:pt x="62" y="1538"/>
                  </a:lnTo>
                  <a:lnTo>
                    <a:pt x="42" y="1534"/>
                  </a:lnTo>
                  <a:lnTo>
                    <a:pt x="45" y="1516"/>
                  </a:lnTo>
                  <a:lnTo>
                    <a:pt x="66" y="1521"/>
                  </a:lnTo>
                  <a:close/>
                  <a:moveTo>
                    <a:pt x="42" y="1534"/>
                  </a:moveTo>
                  <a:lnTo>
                    <a:pt x="42" y="1534"/>
                  </a:lnTo>
                  <a:lnTo>
                    <a:pt x="51" y="1535"/>
                  </a:lnTo>
                  <a:lnTo>
                    <a:pt x="42" y="1534"/>
                  </a:lnTo>
                  <a:close/>
                  <a:moveTo>
                    <a:pt x="62" y="1537"/>
                  </a:moveTo>
                  <a:lnTo>
                    <a:pt x="59" y="1562"/>
                  </a:lnTo>
                  <a:lnTo>
                    <a:pt x="38" y="1559"/>
                  </a:lnTo>
                  <a:lnTo>
                    <a:pt x="42" y="1534"/>
                  </a:lnTo>
                  <a:lnTo>
                    <a:pt x="62" y="1537"/>
                  </a:lnTo>
                  <a:close/>
                  <a:moveTo>
                    <a:pt x="38" y="1560"/>
                  </a:moveTo>
                  <a:lnTo>
                    <a:pt x="38" y="1559"/>
                  </a:lnTo>
                  <a:lnTo>
                    <a:pt x="49" y="1560"/>
                  </a:lnTo>
                  <a:lnTo>
                    <a:pt x="38" y="1560"/>
                  </a:lnTo>
                  <a:close/>
                  <a:moveTo>
                    <a:pt x="59" y="1560"/>
                  </a:moveTo>
                  <a:lnTo>
                    <a:pt x="59" y="1588"/>
                  </a:lnTo>
                  <a:lnTo>
                    <a:pt x="38" y="1588"/>
                  </a:lnTo>
                  <a:lnTo>
                    <a:pt x="38" y="1560"/>
                  </a:lnTo>
                  <a:lnTo>
                    <a:pt x="59" y="1560"/>
                  </a:lnTo>
                  <a:close/>
                  <a:moveTo>
                    <a:pt x="38" y="1591"/>
                  </a:moveTo>
                  <a:lnTo>
                    <a:pt x="38" y="1589"/>
                  </a:lnTo>
                  <a:lnTo>
                    <a:pt x="38" y="1588"/>
                  </a:lnTo>
                  <a:lnTo>
                    <a:pt x="49" y="1588"/>
                  </a:lnTo>
                  <a:lnTo>
                    <a:pt x="38" y="1591"/>
                  </a:lnTo>
                  <a:close/>
                  <a:moveTo>
                    <a:pt x="58" y="1585"/>
                  </a:moveTo>
                  <a:lnTo>
                    <a:pt x="66" y="1613"/>
                  </a:lnTo>
                  <a:lnTo>
                    <a:pt x="45" y="1618"/>
                  </a:lnTo>
                  <a:lnTo>
                    <a:pt x="38" y="1591"/>
                  </a:lnTo>
                  <a:lnTo>
                    <a:pt x="58" y="1585"/>
                  </a:lnTo>
                  <a:close/>
                  <a:moveTo>
                    <a:pt x="46" y="1619"/>
                  </a:moveTo>
                  <a:lnTo>
                    <a:pt x="46" y="1618"/>
                  </a:lnTo>
                  <a:lnTo>
                    <a:pt x="45" y="1618"/>
                  </a:lnTo>
                  <a:lnTo>
                    <a:pt x="55" y="1615"/>
                  </a:lnTo>
                  <a:lnTo>
                    <a:pt x="46" y="1619"/>
                  </a:lnTo>
                  <a:close/>
                  <a:moveTo>
                    <a:pt x="65" y="1612"/>
                  </a:moveTo>
                  <a:lnTo>
                    <a:pt x="79" y="1642"/>
                  </a:lnTo>
                  <a:lnTo>
                    <a:pt x="59" y="1651"/>
                  </a:lnTo>
                  <a:lnTo>
                    <a:pt x="46" y="1619"/>
                  </a:lnTo>
                  <a:lnTo>
                    <a:pt x="65" y="1612"/>
                  </a:lnTo>
                  <a:close/>
                  <a:moveTo>
                    <a:pt x="61" y="1652"/>
                  </a:moveTo>
                  <a:lnTo>
                    <a:pt x="61" y="1651"/>
                  </a:lnTo>
                  <a:lnTo>
                    <a:pt x="59" y="1651"/>
                  </a:lnTo>
                  <a:lnTo>
                    <a:pt x="70" y="1647"/>
                  </a:lnTo>
                  <a:lnTo>
                    <a:pt x="61" y="1652"/>
                  </a:lnTo>
                  <a:close/>
                  <a:moveTo>
                    <a:pt x="78" y="1640"/>
                  </a:moveTo>
                  <a:lnTo>
                    <a:pt x="99" y="1672"/>
                  </a:lnTo>
                  <a:lnTo>
                    <a:pt x="82" y="1684"/>
                  </a:lnTo>
                  <a:lnTo>
                    <a:pt x="61" y="1652"/>
                  </a:lnTo>
                  <a:lnTo>
                    <a:pt x="78" y="1640"/>
                  </a:lnTo>
                  <a:close/>
                  <a:moveTo>
                    <a:pt x="83" y="1685"/>
                  </a:moveTo>
                  <a:lnTo>
                    <a:pt x="83" y="1685"/>
                  </a:lnTo>
                  <a:lnTo>
                    <a:pt x="82" y="1684"/>
                  </a:lnTo>
                  <a:lnTo>
                    <a:pt x="90" y="1677"/>
                  </a:lnTo>
                  <a:lnTo>
                    <a:pt x="83" y="1685"/>
                  </a:lnTo>
                  <a:close/>
                  <a:moveTo>
                    <a:pt x="97" y="1669"/>
                  </a:moveTo>
                  <a:lnTo>
                    <a:pt x="128" y="1698"/>
                  </a:lnTo>
                  <a:lnTo>
                    <a:pt x="114" y="1713"/>
                  </a:lnTo>
                  <a:lnTo>
                    <a:pt x="83" y="1685"/>
                  </a:lnTo>
                  <a:lnTo>
                    <a:pt x="97" y="1669"/>
                  </a:lnTo>
                  <a:close/>
                  <a:moveTo>
                    <a:pt x="116" y="1714"/>
                  </a:moveTo>
                  <a:lnTo>
                    <a:pt x="116" y="1714"/>
                  </a:lnTo>
                  <a:lnTo>
                    <a:pt x="114" y="1713"/>
                  </a:lnTo>
                  <a:lnTo>
                    <a:pt x="121" y="1705"/>
                  </a:lnTo>
                  <a:lnTo>
                    <a:pt x="116" y="1714"/>
                  </a:lnTo>
                  <a:close/>
                  <a:moveTo>
                    <a:pt x="126" y="1697"/>
                  </a:moveTo>
                  <a:lnTo>
                    <a:pt x="168" y="1721"/>
                  </a:lnTo>
                  <a:lnTo>
                    <a:pt x="158" y="1739"/>
                  </a:lnTo>
                  <a:lnTo>
                    <a:pt x="116" y="1714"/>
                  </a:lnTo>
                  <a:lnTo>
                    <a:pt x="126" y="1697"/>
                  </a:lnTo>
                  <a:close/>
                  <a:moveTo>
                    <a:pt x="159" y="1739"/>
                  </a:moveTo>
                  <a:lnTo>
                    <a:pt x="158" y="1739"/>
                  </a:lnTo>
                  <a:lnTo>
                    <a:pt x="163" y="1730"/>
                  </a:lnTo>
                  <a:lnTo>
                    <a:pt x="159" y="1739"/>
                  </a:lnTo>
                  <a:close/>
                  <a:moveTo>
                    <a:pt x="167" y="1721"/>
                  </a:moveTo>
                  <a:lnTo>
                    <a:pt x="288" y="1765"/>
                  </a:lnTo>
                  <a:lnTo>
                    <a:pt x="280" y="1785"/>
                  </a:lnTo>
                  <a:lnTo>
                    <a:pt x="159" y="1739"/>
                  </a:lnTo>
                  <a:lnTo>
                    <a:pt x="167" y="1721"/>
                  </a:lnTo>
                  <a:close/>
                  <a:moveTo>
                    <a:pt x="281" y="1785"/>
                  </a:moveTo>
                  <a:lnTo>
                    <a:pt x="281" y="1785"/>
                  </a:lnTo>
                  <a:lnTo>
                    <a:pt x="280" y="1785"/>
                  </a:lnTo>
                  <a:lnTo>
                    <a:pt x="284" y="1774"/>
                  </a:lnTo>
                  <a:lnTo>
                    <a:pt x="281" y="1785"/>
                  </a:lnTo>
                  <a:close/>
                  <a:moveTo>
                    <a:pt x="287" y="1765"/>
                  </a:moveTo>
                  <a:lnTo>
                    <a:pt x="457" y="1814"/>
                  </a:lnTo>
                  <a:lnTo>
                    <a:pt x="451" y="1834"/>
                  </a:lnTo>
                  <a:lnTo>
                    <a:pt x="281" y="1785"/>
                  </a:lnTo>
                  <a:lnTo>
                    <a:pt x="287" y="1765"/>
                  </a:lnTo>
                  <a:close/>
                  <a:moveTo>
                    <a:pt x="452" y="1834"/>
                  </a:moveTo>
                  <a:lnTo>
                    <a:pt x="451" y="1834"/>
                  </a:lnTo>
                  <a:lnTo>
                    <a:pt x="455" y="1823"/>
                  </a:lnTo>
                  <a:lnTo>
                    <a:pt x="452" y="1834"/>
                  </a:lnTo>
                  <a:close/>
                  <a:moveTo>
                    <a:pt x="456" y="1814"/>
                  </a:moveTo>
                  <a:lnTo>
                    <a:pt x="657" y="1861"/>
                  </a:lnTo>
                  <a:lnTo>
                    <a:pt x="653" y="1882"/>
                  </a:lnTo>
                  <a:lnTo>
                    <a:pt x="452" y="1834"/>
                  </a:lnTo>
                  <a:lnTo>
                    <a:pt x="456" y="1814"/>
                  </a:lnTo>
                  <a:close/>
                  <a:moveTo>
                    <a:pt x="653" y="1882"/>
                  </a:moveTo>
                  <a:lnTo>
                    <a:pt x="653" y="1882"/>
                  </a:lnTo>
                  <a:lnTo>
                    <a:pt x="656" y="1872"/>
                  </a:lnTo>
                  <a:lnTo>
                    <a:pt x="653" y="1882"/>
                  </a:lnTo>
                  <a:close/>
                  <a:moveTo>
                    <a:pt x="657" y="1861"/>
                  </a:moveTo>
                  <a:lnTo>
                    <a:pt x="886" y="1914"/>
                  </a:lnTo>
                  <a:lnTo>
                    <a:pt x="882" y="1933"/>
                  </a:lnTo>
                  <a:lnTo>
                    <a:pt x="653" y="1882"/>
                  </a:lnTo>
                  <a:lnTo>
                    <a:pt x="657" y="1861"/>
                  </a:lnTo>
                  <a:close/>
                  <a:moveTo>
                    <a:pt x="882" y="1933"/>
                  </a:moveTo>
                  <a:lnTo>
                    <a:pt x="882" y="1933"/>
                  </a:lnTo>
                  <a:lnTo>
                    <a:pt x="884" y="1924"/>
                  </a:lnTo>
                  <a:lnTo>
                    <a:pt x="882" y="1933"/>
                  </a:lnTo>
                  <a:close/>
                  <a:moveTo>
                    <a:pt x="886" y="1914"/>
                  </a:moveTo>
                  <a:lnTo>
                    <a:pt x="1122" y="1962"/>
                  </a:lnTo>
                  <a:lnTo>
                    <a:pt x="1118" y="1982"/>
                  </a:lnTo>
                  <a:lnTo>
                    <a:pt x="882" y="1933"/>
                  </a:lnTo>
                  <a:lnTo>
                    <a:pt x="886" y="1914"/>
                  </a:lnTo>
                  <a:close/>
                  <a:moveTo>
                    <a:pt x="1122" y="1962"/>
                  </a:moveTo>
                  <a:lnTo>
                    <a:pt x="1125" y="1962"/>
                  </a:lnTo>
                  <a:lnTo>
                    <a:pt x="1122" y="1962"/>
                  </a:lnTo>
                  <a:lnTo>
                    <a:pt x="1119" y="1973"/>
                  </a:lnTo>
                  <a:lnTo>
                    <a:pt x="1122" y="1962"/>
                  </a:lnTo>
                  <a:close/>
                  <a:moveTo>
                    <a:pt x="1122" y="1962"/>
                  </a:moveTo>
                  <a:lnTo>
                    <a:pt x="1350" y="2011"/>
                  </a:lnTo>
                  <a:lnTo>
                    <a:pt x="1347" y="2031"/>
                  </a:lnTo>
                  <a:lnTo>
                    <a:pt x="1118" y="1982"/>
                  </a:lnTo>
                  <a:lnTo>
                    <a:pt x="1122" y="1962"/>
                  </a:lnTo>
                  <a:close/>
                  <a:moveTo>
                    <a:pt x="1347" y="2031"/>
                  </a:moveTo>
                  <a:lnTo>
                    <a:pt x="1347" y="2031"/>
                  </a:lnTo>
                  <a:lnTo>
                    <a:pt x="1348" y="2021"/>
                  </a:lnTo>
                  <a:lnTo>
                    <a:pt x="1347" y="2031"/>
                  </a:lnTo>
                  <a:close/>
                  <a:moveTo>
                    <a:pt x="1350" y="2011"/>
                  </a:moveTo>
                  <a:lnTo>
                    <a:pt x="1565" y="2053"/>
                  </a:lnTo>
                  <a:lnTo>
                    <a:pt x="1561" y="2073"/>
                  </a:lnTo>
                  <a:lnTo>
                    <a:pt x="1347" y="2031"/>
                  </a:lnTo>
                  <a:lnTo>
                    <a:pt x="1350" y="2011"/>
                  </a:lnTo>
                  <a:close/>
                  <a:moveTo>
                    <a:pt x="1565" y="2053"/>
                  </a:moveTo>
                  <a:lnTo>
                    <a:pt x="1565" y="2052"/>
                  </a:lnTo>
                  <a:lnTo>
                    <a:pt x="1566" y="2053"/>
                  </a:lnTo>
                  <a:lnTo>
                    <a:pt x="1563" y="2062"/>
                  </a:lnTo>
                  <a:lnTo>
                    <a:pt x="1565" y="2053"/>
                  </a:lnTo>
                  <a:close/>
                  <a:moveTo>
                    <a:pt x="1566" y="2053"/>
                  </a:moveTo>
                  <a:lnTo>
                    <a:pt x="1748" y="2091"/>
                  </a:lnTo>
                  <a:lnTo>
                    <a:pt x="1745" y="2111"/>
                  </a:lnTo>
                  <a:lnTo>
                    <a:pt x="1561" y="2073"/>
                  </a:lnTo>
                  <a:lnTo>
                    <a:pt x="1566" y="2053"/>
                  </a:lnTo>
                  <a:close/>
                  <a:moveTo>
                    <a:pt x="1748" y="2091"/>
                  </a:moveTo>
                  <a:lnTo>
                    <a:pt x="1748" y="2091"/>
                  </a:lnTo>
                  <a:lnTo>
                    <a:pt x="1750" y="2091"/>
                  </a:lnTo>
                  <a:lnTo>
                    <a:pt x="1747" y="2100"/>
                  </a:lnTo>
                  <a:lnTo>
                    <a:pt x="1748" y="2091"/>
                  </a:lnTo>
                  <a:close/>
                  <a:moveTo>
                    <a:pt x="1750" y="2091"/>
                  </a:moveTo>
                  <a:lnTo>
                    <a:pt x="1888" y="2121"/>
                  </a:lnTo>
                  <a:lnTo>
                    <a:pt x="1884" y="2142"/>
                  </a:lnTo>
                  <a:lnTo>
                    <a:pt x="1745" y="2111"/>
                  </a:lnTo>
                  <a:lnTo>
                    <a:pt x="1750" y="2091"/>
                  </a:lnTo>
                  <a:close/>
                  <a:moveTo>
                    <a:pt x="1888" y="2121"/>
                  </a:moveTo>
                  <a:lnTo>
                    <a:pt x="1889" y="2121"/>
                  </a:lnTo>
                  <a:lnTo>
                    <a:pt x="1885" y="2132"/>
                  </a:lnTo>
                  <a:lnTo>
                    <a:pt x="1888" y="2121"/>
                  </a:lnTo>
                  <a:close/>
                  <a:moveTo>
                    <a:pt x="1889" y="2121"/>
                  </a:moveTo>
                  <a:lnTo>
                    <a:pt x="1968" y="2146"/>
                  </a:lnTo>
                  <a:lnTo>
                    <a:pt x="1963" y="2166"/>
                  </a:lnTo>
                  <a:lnTo>
                    <a:pt x="1882" y="2142"/>
                  </a:lnTo>
                  <a:lnTo>
                    <a:pt x="1889" y="2121"/>
                  </a:lnTo>
                  <a:close/>
                  <a:moveTo>
                    <a:pt x="1968" y="2146"/>
                  </a:moveTo>
                  <a:lnTo>
                    <a:pt x="1969" y="2146"/>
                  </a:lnTo>
                  <a:lnTo>
                    <a:pt x="1965" y="2157"/>
                  </a:lnTo>
                  <a:lnTo>
                    <a:pt x="1968" y="2146"/>
                  </a:lnTo>
                  <a:close/>
                  <a:moveTo>
                    <a:pt x="1969" y="2146"/>
                  </a:moveTo>
                  <a:lnTo>
                    <a:pt x="2066" y="2184"/>
                  </a:lnTo>
                  <a:lnTo>
                    <a:pt x="2058" y="2204"/>
                  </a:lnTo>
                  <a:lnTo>
                    <a:pt x="1961" y="2166"/>
                  </a:lnTo>
                  <a:lnTo>
                    <a:pt x="1969" y="2146"/>
                  </a:lnTo>
                  <a:close/>
                  <a:moveTo>
                    <a:pt x="2066" y="2184"/>
                  </a:moveTo>
                  <a:lnTo>
                    <a:pt x="2066" y="2184"/>
                  </a:lnTo>
                  <a:lnTo>
                    <a:pt x="2062" y="2195"/>
                  </a:lnTo>
                  <a:lnTo>
                    <a:pt x="2066" y="2184"/>
                  </a:lnTo>
                  <a:close/>
                  <a:moveTo>
                    <a:pt x="2066" y="2184"/>
                  </a:moveTo>
                  <a:lnTo>
                    <a:pt x="2170" y="2230"/>
                  </a:lnTo>
                  <a:lnTo>
                    <a:pt x="2162" y="2249"/>
                  </a:lnTo>
                  <a:lnTo>
                    <a:pt x="2058" y="2204"/>
                  </a:lnTo>
                  <a:lnTo>
                    <a:pt x="2066" y="2184"/>
                  </a:lnTo>
                  <a:close/>
                  <a:moveTo>
                    <a:pt x="2170" y="2230"/>
                  </a:moveTo>
                  <a:lnTo>
                    <a:pt x="2170" y="2230"/>
                  </a:lnTo>
                  <a:lnTo>
                    <a:pt x="2166" y="2239"/>
                  </a:lnTo>
                  <a:lnTo>
                    <a:pt x="2170" y="2230"/>
                  </a:lnTo>
                  <a:close/>
                  <a:moveTo>
                    <a:pt x="2170" y="2230"/>
                  </a:moveTo>
                  <a:lnTo>
                    <a:pt x="2278" y="2279"/>
                  </a:lnTo>
                  <a:lnTo>
                    <a:pt x="2270" y="2297"/>
                  </a:lnTo>
                  <a:lnTo>
                    <a:pt x="2162" y="2249"/>
                  </a:lnTo>
                  <a:lnTo>
                    <a:pt x="2170" y="2230"/>
                  </a:lnTo>
                  <a:close/>
                  <a:moveTo>
                    <a:pt x="2270" y="2297"/>
                  </a:moveTo>
                  <a:lnTo>
                    <a:pt x="2270" y="2297"/>
                  </a:lnTo>
                  <a:lnTo>
                    <a:pt x="2274" y="2288"/>
                  </a:lnTo>
                  <a:lnTo>
                    <a:pt x="2270" y="2297"/>
                  </a:lnTo>
                  <a:close/>
                  <a:moveTo>
                    <a:pt x="2278" y="2277"/>
                  </a:moveTo>
                  <a:lnTo>
                    <a:pt x="2386" y="2323"/>
                  </a:lnTo>
                  <a:lnTo>
                    <a:pt x="2378" y="2342"/>
                  </a:lnTo>
                  <a:lnTo>
                    <a:pt x="2270" y="2297"/>
                  </a:lnTo>
                  <a:lnTo>
                    <a:pt x="2278" y="2277"/>
                  </a:lnTo>
                  <a:close/>
                  <a:moveTo>
                    <a:pt x="2386" y="2323"/>
                  </a:moveTo>
                  <a:lnTo>
                    <a:pt x="2386" y="2323"/>
                  </a:lnTo>
                  <a:lnTo>
                    <a:pt x="2382" y="2333"/>
                  </a:lnTo>
                  <a:lnTo>
                    <a:pt x="2386" y="2323"/>
                  </a:lnTo>
                  <a:close/>
                  <a:moveTo>
                    <a:pt x="2386" y="2323"/>
                  </a:moveTo>
                  <a:lnTo>
                    <a:pt x="2487" y="2372"/>
                  </a:lnTo>
                  <a:lnTo>
                    <a:pt x="2477" y="2390"/>
                  </a:lnTo>
                  <a:lnTo>
                    <a:pt x="2376" y="2342"/>
                  </a:lnTo>
                  <a:lnTo>
                    <a:pt x="2386" y="2323"/>
                  </a:lnTo>
                  <a:close/>
                  <a:moveTo>
                    <a:pt x="2487" y="2372"/>
                  </a:moveTo>
                  <a:lnTo>
                    <a:pt x="2487" y="2372"/>
                  </a:lnTo>
                  <a:lnTo>
                    <a:pt x="2481" y="2381"/>
                  </a:lnTo>
                  <a:lnTo>
                    <a:pt x="2487" y="2372"/>
                  </a:lnTo>
                  <a:close/>
                  <a:moveTo>
                    <a:pt x="2487" y="2372"/>
                  </a:moveTo>
                  <a:lnTo>
                    <a:pt x="2573" y="2417"/>
                  </a:lnTo>
                  <a:lnTo>
                    <a:pt x="2564" y="2435"/>
                  </a:lnTo>
                  <a:lnTo>
                    <a:pt x="2477" y="2390"/>
                  </a:lnTo>
                  <a:lnTo>
                    <a:pt x="2487" y="2372"/>
                  </a:lnTo>
                  <a:close/>
                  <a:moveTo>
                    <a:pt x="2573" y="2417"/>
                  </a:moveTo>
                  <a:lnTo>
                    <a:pt x="2646" y="2455"/>
                  </a:lnTo>
                  <a:lnTo>
                    <a:pt x="2636" y="2473"/>
                  </a:lnTo>
                  <a:lnTo>
                    <a:pt x="2564" y="2435"/>
                  </a:lnTo>
                  <a:lnTo>
                    <a:pt x="2573" y="2417"/>
                  </a:lnTo>
                  <a:close/>
                  <a:moveTo>
                    <a:pt x="2646" y="2455"/>
                  </a:moveTo>
                  <a:lnTo>
                    <a:pt x="2646" y="2455"/>
                  </a:lnTo>
                  <a:lnTo>
                    <a:pt x="2647" y="2456"/>
                  </a:lnTo>
                  <a:lnTo>
                    <a:pt x="2642" y="2464"/>
                  </a:lnTo>
                  <a:lnTo>
                    <a:pt x="2646" y="2455"/>
                  </a:lnTo>
                  <a:close/>
                  <a:moveTo>
                    <a:pt x="2647" y="2456"/>
                  </a:moveTo>
                  <a:lnTo>
                    <a:pt x="2698" y="2486"/>
                  </a:lnTo>
                  <a:lnTo>
                    <a:pt x="2688" y="2505"/>
                  </a:lnTo>
                  <a:lnTo>
                    <a:pt x="2636" y="2473"/>
                  </a:lnTo>
                  <a:lnTo>
                    <a:pt x="2647" y="2456"/>
                  </a:lnTo>
                  <a:close/>
                  <a:moveTo>
                    <a:pt x="2698" y="2486"/>
                  </a:moveTo>
                  <a:lnTo>
                    <a:pt x="2699" y="2488"/>
                  </a:lnTo>
                  <a:lnTo>
                    <a:pt x="2701" y="2489"/>
                  </a:lnTo>
                  <a:lnTo>
                    <a:pt x="2693" y="2495"/>
                  </a:lnTo>
                  <a:lnTo>
                    <a:pt x="2698" y="2486"/>
                  </a:lnTo>
                  <a:close/>
                  <a:moveTo>
                    <a:pt x="2701" y="2489"/>
                  </a:moveTo>
                  <a:lnTo>
                    <a:pt x="2722" y="2513"/>
                  </a:lnTo>
                  <a:lnTo>
                    <a:pt x="2706" y="2527"/>
                  </a:lnTo>
                  <a:lnTo>
                    <a:pt x="2685" y="2502"/>
                  </a:lnTo>
                  <a:lnTo>
                    <a:pt x="2701" y="2489"/>
                  </a:lnTo>
                  <a:close/>
                  <a:moveTo>
                    <a:pt x="2722" y="2513"/>
                  </a:moveTo>
                  <a:lnTo>
                    <a:pt x="2727" y="2519"/>
                  </a:lnTo>
                  <a:lnTo>
                    <a:pt x="2723" y="2526"/>
                  </a:lnTo>
                  <a:lnTo>
                    <a:pt x="2714" y="2520"/>
                  </a:lnTo>
                  <a:lnTo>
                    <a:pt x="2722" y="2513"/>
                  </a:lnTo>
                  <a:close/>
                  <a:moveTo>
                    <a:pt x="2723" y="2526"/>
                  </a:moveTo>
                  <a:lnTo>
                    <a:pt x="2715" y="2536"/>
                  </a:lnTo>
                  <a:lnTo>
                    <a:pt x="2698" y="2524"/>
                  </a:lnTo>
                  <a:lnTo>
                    <a:pt x="2705" y="2514"/>
                  </a:lnTo>
                  <a:lnTo>
                    <a:pt x="2723" y="2526"/>
                  </a:lnTo>
                  <a:close/>
                  <a:moveTo>
                    <a:pt x="2715" y="2536"/>
                  </a:moveTo>
                  <a:lnTo>
                    <a:pt x="2713" y="2540"/>
                  </a:lnTo>
                  <a:lnTo>
                    <a:pt x="2707" y="2540"/>
                  </a:lnTo>
                  <a:lnTo>
                    <a:pt x="2707" y="2530"/>
                  </a:lnTo>
                  <a:lnTo>
                    <a:pt x="2715" y="2536"/>
                  </a:lnTo>
                  <a:close/>
                  <a:moveTo>
                    <a:pt x="2707" y="2540"/>
                  </a:moveTo>
                  <a:lnTo>
                    <a:pt x="2669" y="2540"/>
                  </a:lnTo>
                  <a:lnTo>
                    <a:pt x="2669" y="2520"/>
                  </a:lnTo>
                  <a:lnTo>
                    <a:pt x="2707" y="2520"/>
                  </a:lnTo>
                  <a:lnTo>
                    <a:pt x="2707" y="2540"/>
                  </a:lnTo>
                  <a:close/>
                  <a:moveTo>
                    <a:pt x="2669" y="2540"/>
                  </a:moveTo>
                  <a:lnTo>
                    <a:pt x="2668" y="2540"/>
                  </a:lnTo>
                  <a:lnTo>
                    <a:pt x="2667" y="2540"/>
                  </a:lnTo>
                  <a:lnTo>
                    <a:pt x="2669" y="2530"/>
                  </a:lnTo>
                  <a:lnTo>
                    <a:pt x="2669" y="2540"/>
                  </a:lnTo>
                  <a:close/>
                  <a:moveTo>
                    <a:pt x="2667" y="2540"/>
                  </a:moveTo>
                  <a:lnTo>
                    <a:pt x="2608" y="2527"/>
                  </a:lnTo>
                  <a:lnTo>
                    <a:pt x="2613" y="2506"/>
                  </a:lnTo>
                  <a:lnTo>
                    <a:pt x="2672" y="2520"/>
                  </a:lnTo>
                  <a:lnTo>
                    <a:pt x="2667" y="2540"/>
                  </a:lnTo>
                  <a:close/>
                  <a:moveTo>
                    <a:pt x="2613" y="2506"/>
                  </a:moveTo>
                  <a:lnTo>
                    <a:pt x="2615" y="2507"/>
                  </a:lnTo>
                  <a:lnTo>
                    <a:pt x="2613" y="2506"/>
                  </a:lnTo>
                  <a:lnTo>
                    <a:pt x="2610" y="2516"/>
                  </a:lnTo>
                  <a:lnTo>
                    <a:pt x="2613" y="2506"/>
                  </a:lnTo>
                  <a:close/>
                  <a:moveTo>
                    <a:pt x="2608" y="2527"/>
                  </a:moveTo>
                  <a:lnTo>
                    <a:pt x="2531" y="2509"/>
                  </a:lnTo>
                  <a:lnTo>
                    <a:pt x="2537" y="2489"/>
                  </a:lnTo>
                  <a:lnTo>
                    <a:pt x="2613" y="2506"/>
                  </a:lnTo>
                  <a:lnTo>
                    <a:pt x="2608" y="2527"/>
                  </a:lnTo>
                  <a:close/>
                  <a:moveTo>
                    <a:pt x="2531" y="2509"/>
                  </a:moveTo>
                  <a:lnTo>
                    <a:pt x="2531" y="2509"/>
                  </a:lnTo>
                  <a:lnTo>
                    <a:pt x="2534" y="2499"/>
                  </a:lnTo>
                  <a:lnTo>
                    <a:pt x="2531" y="2509"/>
                  </a:lnTo>
                  <a:close/>
                  <a:moveTo>
                    <a:pt x="2531" y="2509"/>
                  </a:moveTo>
                  <a:lnTo>
                    <a:pt x="2445" y="2485"/>
                  </a:lnTo>
                  <a:lnTo>
                    <a:pt x="2450" y="2465"/>
                  </a:lnTo>
                  <a:lnTo>
                    <a:pt x="2537" y="2489"/>
                  </a:lnTo>
                  <a:lnTo>
                    <a:pt x="2531" y="2509"/>
                  </a:lnTo>
                  <a:close/>
                  <a:moveTo>
                    <a:pt x="2445" y="2485"/>
                  </a:moveTo>
                  <a:lnTo>
                    <a:pt x="2445" y="2485"/>
                  </a:lnTo>
                  <a:lnTo>
                    <a:pt x="2443" y="2485"/>
                  </a:lnTo>
                  <a:lnTo>
                    <a:pt x="2447" y="2474"/>
                  </a:lnTo>
                  <a:lnTo>
                    <a:pt x="2445" y="2485"/>
                  </a:lnTo>
                  <a:close/>
                  <a:moveTo>
                    <a:pt x="2443" y="2485"/>
                  </a:moveTo>
                  <a:lnTo>
                    <a:pt x="2357" y="2457"/>
                  </a:lnTo>
                  <a:lnTo>
                    <a:pt x="2363" y="2438"/>
                  </a:lnTo>
                  <a:lnTo>
                    <a:pt x="2450" y="2465"/>
                  </a:lnTo>
                  <a:lnTo>
                    <a:pt x="2443" y="2485"/>
                  </a:lnTo>
                  <a:close/>
                  <a:moveTo>
                    <a:pt x="2357" y="2457"/>
                  </a:moveTo>
                  <a:lnTo>
                    <a:pt x="2357" y="2456"/>
                  </a:lnTo>
                  <a:lnTo>
                    <a:pt x="2357" y="2457"/>
                  </a:lnTo>
                  <a:lnTo>
                    <a:pt x="2361" y="2447"/>
                  </a:lnTo>
                  <a:lnTo>
                    <a:pt x="2357" y="2457"/>
                  </a:lnTo>
                  <a:close/>
                  <a:moveTo>
                    <a:pt x="2357" y="2457"/>
                  </a:moveTo>
                  <a:lnTo>
                    <a:pt x="2270" y="2426"/>
                  </a:lnTo>
                  <a:lnTo>
                    <a:pt x="2278" y="2406"/>
                  </a:lnTo>
                  <a:lnTo>
                    <a:pt x="2365" y="2438"/>
                  </a:lnTo>
                  <a:lnTo>
                    <a:pt x="2357" y="2457"/>
                  </a:lnTo>
                  <a:close/>
                  <a:moveTo>
                    <a:pt x="2277" y="2406"/>
                  </a:moveTo>
                  <a:lnTo>
                    <a:pt x="2277" y="2406"/>
                  </a:lnTo>
                  <a:lnTo>
                    <a:pt x="2278" y="2406"/>
                  </a:lnTo>
                  <a:lnTo>
                    <a:pt x="2274" y="2415"/>
                  </a:lnTo>
                  <a:lnTo>
                    <a:pt x="2277" y="2406"/>
                  </a:lnTo>
                  <a:close/>
                  <a:moveTo>
                    <a:pt x="2271" y="2426"/>
                  </a:moveTo>
                  <a:lnTo>
                    <a:pt x="2191" y="2402"/>
                  </a:lnTo>
                  <a:lnTo>
                    <a:pt x="2198" y="2381"/>
                  </a:lnTo>
                  <a:lnTo>
                    <a:pt x="2277" y="2406"/>
                  </a:lnTo>
                  <a:lnTo>
                    <a:pt x="2271" y="2426"/>
                  </a:lnTo>
                  <a:close/>
                  <a:moveTo>
                    <a:pt x="2191" y="2402"/>
                  </a:moveTo>
                  <a:lnTo>
                    <a:pt x="2191" y="2402"/>
                  </a:lnTo>
                  <a:lnTo>
                    <a:pt x="2191" y="2401"/>
                  </a:lnTo>
                  <a:lnTo>
                    <a:pt x="2194" y="2392"/>
                  </a:lnTo>
                  <a:lnTo>
                    <a:pt x="2191" y="2402"/>
                  </a:lnTo>
                  <a:close/>
                  <a:moveTo>
                    <a:pt x="2191" y="2401"/>
                  </a:moveTo>
                  <a:lnTo>
                    <a:pt x="2128" y="2381"/>
                  </a:lnTo>
                  <a:lnTo>
                    <a:pt x="2135" y="2362"/>
                  </a:lnTo>
                  <a:lnTo>
                    <a:pt x="2198" y="2381"/>
                  </a:lnTo>
                  <a:lnTo>
                    <a:pt x="2191" y="2401"/>
                  </a:lnTo>
                  <a:close/>
                  <a:moveTo>
                    <a:pt x="2128" y="2381"/>
                  </a:moveTo>
                  <a:lnTo>
                    <a:pt x="2128" y="2381"/>
                  </a:lnTo>
                  <a:lnTo>
                    <a:pt x="2128" y="2380"/>
                  </a:lnTo>
                  <a:lnTo>
                    <a:pt x="2132" y="2371"/>
                  </a:lnTo>
                  <a:lnTo>
                    <a:pt x="2128" y="2381"/>
                  </a:lnTo>
                  <a:close/>
                  <a:moveTo>
                    <a:pt x="2128" y="2380"/>
                  </a:moveTo>
                  <a:lnTo>
                    <a:pt x="2086" y="2363"/>
                  </a:lnTo>
                  <a:lnTo>
                    <a:pt x="2094" y="2344"/>
                  </a:lnTo>
                  <a:lnTo>
                    <a:pt x="2136" y="2362"/>
                  </a:lnTo>
                  <a:lnTo>
                    <a:pt x="2128" y="2380"/>
                  </a:lnTo>
                  <a:close/>
                  <a:moveTo>
                    <a:pt x="2093" y="2343"/>
                  </a:moveTo>
                  <a:lnTo>
                    <a:pt x="2094" y="2343"/>
                  </a:lnTo>
                  <a:lnTo>
                    <a:pt x="2094" y="2344"/>
                  </a:lnTo>
                  <a:lnTo>
                    <a:pt x="2090" y="2354"/>
                  </a:lnTo>
                  <a:lnTo>
                    <a:pt x="2093" y="2343"/>
                  </a:lnTo>
                  <a:close/>
                  <a:moveTo>
                    <a:pt x="2087" y="2364"/>
                  </a:moveTo>
                  <a:lnTo>
                    <a:pt x="2074" y="2360"/>
                  </a:lnTo>
                  <a:lnTo>
                    <a:pt x="2078" y="2340"/>
                  </a:lnTo>
                  <a:lnTo>
                    <a:pt x="2093" y="2343"/>
                  </a:lnTo>
                  <a:lnTo>
                    <a:pt x="2087" y="2364"/>
                  </a:lnTo>
                  <a:close/>
                  <a:moveTo>
                    <a:pt x="2074" y="2360"/>
                  </a:moveTo>
                  <a:lnTo>
                    <a:pt x="2073" y="2360"/>
                  </a:lnTo>
                  <a:lnTo>
                    <a:pt x="2077" y="2350"/>
                  </a:lnTo>
                  <a:lnTo>
                    <a:pt x="2074" y="2360"/>
                  </a:lnTo>
                  <a:close/>
                  <a:moveTo>
                    <a:pt x="2073" y="2360"/>
                  </a:moveTo>
                  <a:lnTo>
                    <a:pt x="2041" y="2350"/>
                  </a:lnTo>
                  <a:lnTo>
                    <a:pt x="2048" y="2330"/>
                  </a:lnTo>
                  <a:lnTo>
                    <a:pt x="2079" y="2340"/>
                  </a:lnTo>
                  <a:lnTo>
                    <a:pt x="2073" y="2360"/>
                  </a:lnTo>
                  <a:close/>
                  <a:moveTo>
                    <a:pt x="2048" y="2330"/>
                  </a:moveTo>
                  <a:lnTo>
                    <a:pt x="2048" y="2330"/>
                  </a:lnTo>
                  <a:lnTo>
                    <a:pt x="2045" y="2339"/>
                  </a:lnTo>
                  <a:lnTo>
                    <a:pt x="2048" y="2330"/>
                  </a:lnTo>
                  <a:close/>
                  <a:moveTo>
                    <a:pt x="2043" y="2350"/>
                  </a:moveTo>
                  <a:lnTo>
                    <a:pt x="1963" y="2329"/>
                  </a:lnTo>
                  <a:lnTo>
                    <a:pt x="1968" y="2309"/>
                  </a:lnTo>
                  <a:lnTo>
                    <a:pt x="2048" y="2330"/>
                  </a:lnTo>
                  <a:lnTo>
                    <a:pt x="2043" y="2350"/>
                  </a:lnTo>
                  <a:close/>
                  <a:moveTo>
                    <a:pt x="1963" y="2329"/>
                  </a:moveTo>
                  <a:lnTo>
                    <a:pt x="1963" y="2329"/>
                  </a:lnTo>
                  <a:lnTo>
                    <a:pt x="1965" y="2319"/>
                  </a:lnTo>
                  <a:lnTo>
                    <a:pt x="1963" y="2329"/>
                  </a:lnTo>
                  <a:close/>
                  <a:moveTo>
                    <a:pt x="1963" y="2329"/>
                  </a:moveTo>
                  <a:lnTo>
                    <a:pt x="1844" y="2295"/>
                  </a:lnTo>
                  <a:lnTo>
                    <a:pt x="1851" y="2275"/>
                  </a:lnTo>
                  <a:lnTo>
                    <a:pt x="1968" y="2309"/>
                  </a:lnTo>
                  <a:lnTo>
                    <a:pt x="1963" y="2329"/>
                  </a:lnTo>
                  <a:close/>
                  <a:moveTo>
                    <a:pt x="1850" y="2275"/>
                  </a:moveTo>
                  <a:lnTo>
                    <a:pt x="1850" y="2274"/>
                  </a:lnTo>
                  <a:lnTo>
                    <a:pt x="1851" y="2275"/>
                  </a:lnTo>
                  <a:lnTo>
                    <a:pt x="1847" y="2284"/>
                  </a:lnTo>
                  <a:lnTo>
                    <a:pt x="1850" y="2275"/>
                  </a:lnTo>
                  <a:close/>
                  <a:moveTo>
                    <a:pt x="1844" y="2295"/>
                  </a:moveTo>
                  <a:lnTo>
                    <a:pt x="1692" y="2253"/>
                  </a:lnTo>
                  <a:lnTo>
                    <a:pt x="1697" y="2233"/>
                  </a:lnTo>
                  <a:lnTo>
                    <a:pt x="1850" y="2275"/>
                  </a:lnTo>
                  <a:lnTo>
                    <a:pt x="1844" y="2295"/>
                  </a:lnTo>
                  <a:close/>
                  <a:moveTo>
                    <a:pt x="1692" y="2253"/>
                  </a:moveTo>
                  <a:lnTo>
                    <a:pt x="1693" y="2253"/>
                  </a:lnTo>
                  <a:lnTo>
                    <a:pt x="1692" y="2253"/>
                  </a:lnTo>
                  <a:lnTo>
                    <a:pt x="1695" y="2242"/>
                  </a:lnTo>
                  <a:lnTo>
                    <a:pt x="1692" y="2253"/>
                  </a:lnTo>
                  <a:close/>
                  <a:moveTo>
                    <a:pt x="1692" y="2253"/>
                  </a:moveTo>
                  <a:lnTo>
                    <a:pt x="1525" y="2204"/>
                  </a:lnTo>
                  <a:lnTo>
                    <a:pt x="1532" y="2184"/>
                  </a:lnTo>
                  <a:lnTo>
                    <a:pt x="1697" y="2233"/>
                  </a:lnTo>
                  <a:lnTo>
                    <a:pt x="1692" y="2253"/>
                  </a:lnTo>
                  <a:close/>
                  <a:moveTo>
                    <a:pt x="1532" y="2184"/>
                  </a:moveTo>
                  <a:lnTo>
                    <a:pt x="1523" y="2182"/>
                  </a:lnTo>
                  <a:lnTo>
                    <a:pt x="1532" y="2184"/>
                  </a:lnTo>
                  <a:lnTo>
                    <a:pt x="1529" y="2195"/>
                  </a:lnTo>
                  <a:lnTo>
                    <a:pt x="1532" y="2184"/>
                  </a:lnTo>
                  <a:close/>
                  <a:moveTo>
                    <a:pt x="1525" y="2204"/>
                  </a:moveTo>
                  <a:lnTo>
                    <a:pt x="1345" y="2153"/>
                  </a:lnTo>
                  <a:lnTo>
                    <a:pt x="1352" y="2132"/>
                  </a:lnTo>
                  <a:lnTo>
                    <a:pt x="1532" y="2184"/>
                  </a:lnTo>
                  <a:lnTo>
                    <a:pt x="1525" y="2204"/>
                  </a:lnTo>
                  <a:close/>
                  <a:moveTo>
                    <a:pt x="1345" y="2153"/>
                  </a:moveTo>
                  <a:lnTo>
                    <a:pt x="1345" y="2153"/>
                  </a:lnTo>
                  <a:lnTo>
                    <a:pt x="1348" y="2142"/>
                  </a:lnTo>
                  <a:lnTo>
                    <a:pt x="1345" y="2153"/>
                  </a:lnTo>
                  <a:close/>
                  <a:moveTo>
                    <a:pt x="1345" y="2153"/>
                  </a:moveTo>
                  <a:lnTo>
                    <a:pt x="1172" y="2100"/>
                  </a:lnTo>
                  <a:lnTo>
                    <a:pt x="1178" y="2080"/>
                  </a:lnTo>
                  <a:lnTo>
                    <a:pt x="1352" y="2132"/>
                  </a:lnTo>
                  <a:lnTo>
                    <a:pt x="1345" y="2153"/>
                  </a:lnTo>
                  <a:close/>
                  <a:moveTo>
                    <a:pt x="1177" y="2080"/>
                  </a:moveTo>
                  <a:lnTo>
                    <a:pt x="1178" y="2080"/>
                  </a:lnTo>
                  <a:lnTo>
                    <a:pt x="1174" y="2090"/>
                  </a:lnTo>
                  <a:lnTo>
                    <a:pt x="1177" y="2080"/>
                  </a:lnTo>
                  <a:close/>
                  <a:moveTo>
                    <a:pt x="1172" y="2100"/>
                  </a:moveTo>
                  <a:lnTo>
                    <a:pt x="1006" y="2055"/>
                  </a:lnTo>
                  <a:lnTo>
                    <a:pt x="1012" y="2034"/>
                  </a:lnTo>
                  <a:lnTo>
                    <a:pt x="1177" y="2080"/>
                  </a:lnTo>
                  <a:lnTo>
                    <a:pt x="1172" y="2100"/>
                  </a:lnTo>
                  <a:close/>
                  <a:moveTo>
                    <a:pt x="1006" y="2055"/>
                  </a:moveTo>
                  <a:lnTo>
                    <a:pt x="1006" y="2055"/>
                  </a:lnTo>
                  <a:lnTo>
                    <a:pt x="1009" y="2045"/>
                  </a:lnTo>
                  <a:lnTo>
                    <a:pt x="1006" y="2055"/>
                  </a:lnTo>
                  <a:close/>
                  <a:moveTo>
                    <a:pt x="1006" y="2055"/>
                  </a:moveTo>
                  <a:lnTo>
                    <a:pt x="867" y="2013"/>
                  </a:lnTo>
                  <a:lnTo>
                    <a:pt x="872" y="1994"/>
                  </a:lnTo>
                  <a:lnTo>
                    <a:pt x="1012" y="2034"/>
                  </a:lnTo>
                  <a:lnTo>
                    <a:pt x="1006" y="2055"/>
                  </a:lnTo>
                  <a:close/>
                  <a:moveTo>
                    <a:pt x="872" y="1994"/>
                  </a:moveTo>
                  <a:lnTo>
                    <a:pt x="875" y="1994"/>
                  </a:lnTo>
                  <a:lnTo>
                    <a:pt x="872" y="1994"/>
                  </a:lnTo>
                  <a:lnTo>
                    <a:pt x="870" y="2003"/>
                  </a:lnTo>
                  <a:lnTo>
                    <a:pt x="872" y="1994"/>
                  </a:lnTo>
                  <a:close/>
                  <a:moveTo>
                    <a:pt x="867" y="2013"/>
                  </a:moveTo>
                  <a:lnTo>
                    <a:pt x="759" y="1982"/>
                  </a:lnTo>
                  <a:lnTo>
                    <a:pt x="766" y="1962"/>
                  </a:lnTo>
                  <a:lnTo>
                    <a:pt x="872" y="1994"/>
                  </a:lnTo>
                  <a:lnTo>
                    <a:pt x="867" y="2013"/>
                  </a:lnTo>
                  <a:close/>
                  <a:moveTo>
                    <a:pt x="759" y="1982"/>
                  </a:moveTo>
                  <a:lnTo>
                    <a:pt x="759" y="1982"/>
                  </a:lnTo>
                  <a:lnTo>
                    <a:pt x="762" y="1973"/>
                  </a:lnTo>
                  <a:lnTo>
                    <a:pt x="759" y="1982"/>
                  </a:lnTo>
                  <a:close/>
                  <a:moveTo>
                    <a:pt x="759" y="1982"/>
                  </a:moveTo>
                  <a:lnTo>
                    <a:pt x="641" y="1944"/>
                  </a:lnTo>
                  <a:lnTo>
                    <a:pt x="648" y="1924"/>
                  </a:lnTo>
                  <a:lnTo>
                    <a:pt x="766" y="1962"/>
                  </a:lnTo>
                  <a:lnTo>
                    <a:pt x="759" y="1982"/>
                  </a:lnTo>
                  <a:close/>
                  <a:moveTo>
                    <a:pt x="641" y="1944"/>
                  </a:moveTo>
                  <a:lnTo>
                    <a:pt x="534" y="1910"/>
                  </a:lnTo>
                  <a:lnTo>
                    <a:pt x="540" y="1890"/>
                  </a:lnTo>
                  <a:lnTo>
                    <a:pt x="648" y="1924"/>
                  </a:lnTo>
                  <a:lnTo>
                    <a:pt x="641" y="1944"/>
                  </a:lnTo>
                  <a:close/>
                  <a:moveTo>
                    <a:pt x="534" y="1910"/>
                  </a:moveTo>
                  <a:lnTo>
                    <a:pt x="534" y="1908"/>
                  </a:lnTo>
                  <a:lnTo>
                    <a:pt x="534" y="1910"/>
                  </a:lnTo>
                  <a:lnTo>
                    <a:pt x="537" y="1899"/>
                  </a:lnTo>
                  <a:lnTo>
                    <a:pt x="534" y="1910"/>
                  </a:lnTo>
                  <a:close/>
                  <a:moveTo>
                    <a:pt x="534" y="1910"/>
                  </a:moveTo>
                  <a:lnTo>
                    <a:pt x="436" y="1874"/>
                  </a:lnTo>
                  <a:lnTo>
                    <a:pt x="444" y="1855"/>
                  </a:lnTo>
                  <a:lnTo>
                    <a:pt x="541" y="1890"/>
                  </a:lnTo>
                  <a:lnTo>
                    <a:pt x="534" y="1910"/>
                  </a:lnTo>
                  <a:close/>
                  <a:moveTo>
                    <a:pt x="436" y="1874"/>
                  </a:moveTo>
                  <a:lnTo>
                    <a:pt x="438" y="1874"/>
                  </a:lnTo>
                  <a:lnTo>
                    <a:pt x="436" y="1874"/>
                  </a:lnTo>
                  <a:lnTo>
                    <a:pt x="440" y="1865"/>
                  </a:lnTo>
                  <a:lnTo>
                    <a:pt x="436" y="1874"/>
                  </a:lnTo>
                  <a:close/>
                  <a:moveTo>
                    <a:pt x="436" y="1874"/>
                  </a:moveTo>
                  <a:lnTo>
                    <a:pt x="350" y="1840"/>
                  </a:lnTo>
                  <a:lnTo>
                    <a:pt x="357" y="1820"/>
                  </a:lnTo>
                  <a:lnTo>
                    <a:pt x="444" y="1856"/>
                  </a:lnTo>
                  <a:lnTo>
                    <a:pt x="436" y="1874"/>
                  </a:lnTo>
                  <a:close/>
                  <a:moveTo>
                    <a:pt x="357" y="1820"/>
                  </a:moveTo>
                  <a:lnTo>
                    <a:pt x="357" y="1820"/>
                  </a:lnTo>
                  <a:lnTo>
                    <a:pt x="354" y="1830"/>
                  </a:lnTo>
                  <a:lnTo>
                    <a:pt x="357" y="1820"/>
                  </a:lnTo>
                  <a:close/>
                  <a:moveTo>
                    <a:pt x="350" y="1840"/>
                  </a:moveTo>
                  <a:lnTo>
                    <a:pt x="273" y="1813"/>
                  </a:lnTo>
                  <a:lnTo>
                    <a:pt x="281" y="1793"/>
                  </a:lnTo>
                  <a:lnTo>
                    <a:pt x="357" y="1820"/>
                  </a:lnTo>
                  <a:lnTo>
                    <a:pt x="350" y="1840"/>
                  </a:lnTo>
                  <a:close/>
                  <a:moveTo>
                    <a:pt x="273" y="1813"/>
                  </a:moveTo>
                  <a:lnTo>
                    <a:pt x="273" y="1813"/>
                  </a:lnTo>
                  <a:lnTo>
                    <a:pt x="277" y="1802"/>
                  </a:lnTo>
                  <a:lnTo>
                    <a:pt x="273" y="1813"/>
                  </a:lnTo>
                  <a:close/>
                  <a:moveTo>
                    <a:pt x="273" y="1813"/>
                  </a:moveTo>
                  <a:lnTo>
                    <a:pt x="208" y="1785"/>
                  </a:lnTo>
                  <a:lnTo>
                    <a:pt x="216" y="1765"/>
                  </a:lnTo>
                  <a:lnTo>
                    <a:pt x="281" y="1793"/>
                  </a:lnTo>
                  <a:lnTo>
                    <a:pt x="273" y="1813"/>
                  </a:lnTo>
                  <a:close/>
                  <a:moveTo>
                    <a:pt x="208" y="1785"/>
                  </a:moveTo>
                  <a:lnTo>
                    <a:pt x="205" y="1784"/>
                  </a:lnTo>
                  <a:lnTo>
                    <a:pt x="208" y="1785"/>
                  </a:lnTo>
                  <a:lnTo>
                    <a:pt x="212" y="1774"/>
                  </a:lnTo>
                  <a:lnTo>
                    <a:pt x="208" y="1785"/>
                  </a:lnTo>
                  <a:close/>
                  <a:moveTo>
                    <a:pt x="208" y="1785"/>
                  </a:moveTo>
                  <a:lnTo>
                    <a:pt x="159" y="1764"/>
                  </a:lnTo>
                  <a:lnTo>
                    <a:pt x="167" y="1744"/>
                  </a:lnTo>
                  <a:lnTo>
                    <a:pt x="216" y="1765"/>
                  </a:lnTo>
                  <a:lnTo>
                    <a:pt x="208" y="1785"/>
                  </a:lnTo>
                  <a:close/>
                  <a:moveTo>
                    <a:pt x="159" y="1764"/>
                  </a:moveTo>
                  <a:lnTo>
                    <a:pt x="158" y="1763"/>
                  </a:lnTo>
                  <a:lnTo>
                    <a:pt x="159" y="1764"/>
                  </a:lnTo>
                  <a:lnTo>
                    <a:pt x="163" y="1753"/>
                  </a:lnTo>
                  <a:lnTo>
                    <a:pt x="159" y="1764"/>
                  </a:lnTo>
                  <a:close/>
                  <a:moveTo>
                    <a:pt x="159" y="1764"/>
                  </a:moveTo>
                  <a:lnTo>
                    <a:pt x="121" y="1746"/>
                  </a:lnTo>
                  <a:lnTo>
                    <a:pt x="129" y="1727"/>
                  </a:lnTo>
                  <a:lnTo>
                    <a:pt x="167" y="1744"/>
                  </a:lnTo>
                  <a:lnTo>
                    <a:pt x="159" y="1764"/>
                  </a:lnTo>
                  <a:close/>
                  <a:moveTo>
                    <a:pt x="121" y="1746"/>
                  </a:moveTo>
                  <a:lnTo>
                    <a:pt x="120" y="1746"/>
                  </a:lnTo>
                  <a:lnTo>
                    <a:pt x="125" y="1736"/>
                  </a:lnTo>
                  <a:lnTo>
                    <a:pt x="121" y="1746"/>
                  </a:lnTo>
                  <a:close/>
                  <a:moveTo>
                    <a:pt x="120" y="1746"/>
                  </a:moveTo>
                  <a:lnTo>
                    <a:pt x="100" y="1735"/>
                  </a:lnTo>
                  <a:lnTo>
                    <a:pt x="109" y="1717"/>
                  </a:lnTo>
                  <a:lnTo>
                    <a:pt x="129" y="1727"/>
                  </a:lnTo>
                  <a:lnTo>
                    <a:pt x="120" y="1746"/>
                  </a:lnTo>
                  <a:close/>
                  <a:moveTo>
                    <a:pt x="100" y="1735"/>
                  </a:moveTo>
                  <a:lnTo>
                    <a:pt x="99" y="1735"/>
                  </a:lnTo>
                  <a:lnTo>
                    <a:pt x="104" y="1726"/>
                  </a:lnTo>
                  <a:lnTo>
                    <a:pt x="100" y="1735"/>
                  </a:lnTo>
                  <a:close/>
                  <a:moveTo>
                    <a:pt x="99" y="1735"/>
                  </a:moveTo>
                  <a:lnTo>
                    <a:pt x="88" y="1728"/>
                  </a:lnTo>
                  <a:lnTo>
                    <a:pt x="99" y="1710"/>
                  </a:lnTo>
                  <a:lnTo>
                    <a:pt x="109" y="1718"/>
                  </a:lnTo>
                  <a:lnTo>
                    <a:pt x="99" y="1735"/>
                  </a:lnTo>
                  <a:close/>
                  <a:moveTo>
                    <a:pt x="87" y="1727"/>
                  </a:moveTo>
                  <a:lnTo>
                    <a:pt x="13" y="1654"/>
                  </a:lnTo>
                  <a:lnTo>
                    <a:pt x="99" y="1710"/>
                  </a:lnTo>
                  <a:lnTo>
                    <a:pt x="93" y="1719"/>
                  </a:lnTo>
                  <a:lnTo>
                    <a:pt x="87" y="1727"/>
                  </a:lnTo>
                  <a:close/>
                  <a:moveTo>
                    <a:pt x="101" y="1711"/>
                  </a:moveTo>
                  <a:lnTo>
                    <a:pt x="104" y="1715"/>
                  </a:lnTo>
                  <a:lnTo>
                    <a:pt x="90" y="1730"/>
                  </a:lnTo>
                  <a:lnTo>
                    <a:pt x="87" y="1727"/>
                  </a:lnTo>
                  <a:lnTo>
                    <a:pt x="101" y="1711"/>
                  </a:lnTo>
                  <a:close/>
                  <a:moveTo>
                    <a:pt x="104" y="1715"/>
                  </a:moveTo>
                  <a:lnTo>
                    <a:pt x="108" y="1718"/>
                  </a:lnTo>
                  <a:lnTo>
                    <a:pt x="108" y="1723"/>
                  </a:lnTo>
                  <a:lnTo>
                    <a:pt x="97" y="1723"/>
                  </a:lnTo>
                  <a:lnTo>
                    <a:pt x="104" y="1715"/>
                  </a:lnTo>
                  <a:close/>
                  <a:moveTo>
                    <a:pt x="108" y="1723"/>
                  </a:moveTo>
                  <a:lnTo>
                    <a:pt x="108" y="1726"/>
                  </a:lnTo>
                  <a:lnTo>
                    <a:pt x="87" y="1726"/>
                  </a:lnTo>
                  <a:lnTo>
                    <a:pt x="87" y="1723"/>
                  </a:lnTo>
                  <a:lnTo>
                    <a:pt x="108" y="1723"/>
                  </a:lnTo>
                  <a:close/>
                  <a:moveTo>
                    <a:pt x="108" y="1726"/>
                  </a:moveTo>
                  <a:lnTo>
                    <a:pt x="108" y="1730"/>
                  </a:lnTo>
                  <a:lnTo>
                    <a:pt x="87" y="1730"/>
                  </a:lnTo>
                  <a:lnTo>
                    <a:pt x="87" y="1726"/>
                  </a:lnTo>
                  <a:lnTo>
                    <a:pt x="108" y="1726"/>
                  </a:lnTo>
                  <a:close/>
                  <a:moveTo>
                    <a:pt x="90" y="1738"/>
                  </a:moveTo>
                  <a:lnTo>
                    <a:pt x="87" y="1734"/>
                  </a:lnTo>
                  <a:lnTo>
                    <a:pt x="87" y="1730"/>
                  </a:lnTo>
                  <a:lnTo>
                    <a:pt x="97" y="1730"/>
                  </a:lnTo>
                  <a:lnTo>
                    <a:pt x="90" y="1738"/>
                  </a:lnTo>
                  <a:close/>
                  <a:moveTo>
                    <a:pt x="104" y="1722"/>
                  </a:moveTo>
                  <a:lnTo>
                    <a:pt x="108" y="1726"/>
                  </a:lnTo>
                  <a:lnTo>
                    <a:pt x="93" y="1740"/>
                  </a:lnTo>
                  <a:lnTo>
                    <a:pt x="90" y="1738"/>
                  </a:lnTo>
                  <a:lnTo>
                    <a:pt x="104" y="1722"/>
                  </a:lnTo>
                  <a:close/>
                  <a:moveTo>
                    <a:pt x="108" y="1726"/>
                  </a:moveTo>
                  <a:lnTo>
                    <a:pt x="109" y="1727"/>
                  </a:lnTo>
                  <a:lnTo>
                    <a:pt x="111" y="1730"/>
                  </a:lnTo>
                  <a:lnTo>
                    <a:pt x="100" y="1734"/>
                  </a:lnTo>
                  <a:lnTo>
                    <a:pt x="108" y="1726"/>
                  </a:lnTo>
                  <a:close/>
                  <a:moveTo>
                    <a:pt x="111" y="1730"/>
                  </a:moveTo>
                  <a:lnTo>
                    <a:pt x="114" y="1740"/>
                  </a:lnTo>
                  <a:lnTo>
                    <a:pt x="95" y="1747"/>
                  </a:lnTo>
                  <a:lnTo>
                    <a:pt x="91" y="1736"/>
                  </a:lnTo>
                  <a:lnTo>
                    <a:pt x="111" y="1730"/>
                  </a:lnTo>
                  <a:close/>
                  <a:moveTo>
                    <a:pt x="114" y="1740"/>
                  </a:moveTo>
                  <a:lnTo>
                    <a:pt x="142" y="1823"/>
                  </a:lnTo>
                  <a:lnTo>
                    <a:pt x="114" y="1740"/>
                  </a:lnTo>
                  <a:lnTo>
                    <a:pt x="104" y="1743"/>
                  </a:lnTo>
                  <a:lnTo>
                    <a:pt x="114" y="1740"/>
                  </a:lnTo>
                  <a:close/>
                  <a:moveTo>
                    <a:pt x="114" y="1740"/>
                  </a:moveTo>
                  <a:lnTo>
                    <a:pt x="117" y="1751"/>
                  </a:lnTo>
                  <a:lnTo>
                    <a:pt x="97" y="1757"/>
                  </a:lnTo>
                  <a:lnTo>
                    <a:pt x="95" y="1747"/>
                  </a:lnTo>
                  <a:lnTo>
                    <a:pt x="114" y="1740"/>
                  </a:lnTo>
                  <a:close/>
                  <a:moveTo>
                    <a:pt x="97" y="1757"/>
                  </a:moveTo>
                  <a:lnTo>
                    <a:pt x="70" y="1675"/>
                  </a:lnTo>
                  <a:lnTo>
                    <a:pt x="97" y="1757"/>
                  </a:lnTo>
                  <a:lnTo>
                    <a:pt x="108" y="1753"/>
                  </a:lnTo>
                  <a:lnTo>
                    <a:pt x="97" y="1757"/>
                  </a:lnTo>
                  <a:close/>
                  <a:moveTo>
                    <a:pt x="117" y="1751"/>
                  </a:moveTo>
                  <a:lnTo>
                    <a:pt x="121" y="1761"/>
                  </a:lnTo>
                  <a:lnTo>
                    <a:pt x="101" y="1768"/>
                  </a:lnTo>
                  <a:lnTo>
                    <a:pt x="97" y="1757"/>
                  </a:lnTo>
                  <a:lnTo>
                    <a:pt x="117" y="1751"/>
                  </a:lnTo>
                  <a:close/>
                  <a:moveTo>
                    <a:pt x="103" y="1770"/>
                  </a:moveTo>
                  <a:lnTo>
                    <a:pt x="101" y="1769"/>
                  </a:lnTo>
                  <a:lnTo>
                    <a:pt x="101" y="1768"/>
                  </a:lnTo>
                  <a:lnTo>
                    <a:pt x="111" y="1764"/>
                  </a:lnTo>
                  <a:lnTo>
                    <a:pt x="103" y="1770"/>
                  </a:lnTo>
                  <a:close/>
                  <a:moveTo>
                    <a:pt x="120" y="1759"/>
                  </a:moveTo>
                  <a:lnTo>
                    <a:pt x="126" y="1769"/>
                  </a:lnTo>
                  <a:lnTo>
                    <a:pt x="109" y="1781"/>
                  </a:lnTo>
                  <a:lnTo>
                    <a:pt x="103" y="1770"/>
                  </a:lnTo>
                  <a:lnTo>
                    <a:pt x="120" y="1759"/>
                  </a:lnTo>
                  <a:close/>
                  <a:moveTo>
                    <a:pt x="109" y="1781"/>
                  </a:moveTo>
                  <a:lnTo>
                    <a:pt x="164" y="1864"/>
                  </a:lnTo>
                  <a:lnTo>
                    <a:pt x="109" y="1781"/>
                  </a:lnTo>
                  <a:lnTo>
                    <a:pt x="118" y="1774"/>
                  </a:lnTo>
                  <a:lnTo>
                    <a:pt x="109" y="1781"/>
                  </a:lnTo>
                  <a:close/>
                  <a:moveTo>
                    <a:pt x="126" y="1769"/>
                  </a:moveTo>
                  <a:lnTo>
                    <a:pt x="133" y="1780"/>
                  </a:lnTo>
                  <a:lnTo>
                    <a:pt x="116" y="1791"/>
                  </a:lnTo>
                  <a:lnTo>
                    <a:pt x="109" y="1781"/>
                  </a:lnTo>
                  <a:lnTo>
                    <a:pt x="126" y="1769"/>
                  </a:lnTo>
                  <a:close/>
                  <a:moveTo>
                    <a:pt x="117" y="1793"/>
                  </a:moveTo>
                  <a:lnTo>
                    <a:pt x="117" y="1791"/>
                  </a:lnTo>
                  <a:lnTo>
                    <a:pt x="116" y="1791"/>
                  </a:lnTo>
                  <a:lnTo>
                    <a:pt x="125" y="1785"/>
                  </a:lnTo>
                  <a:lnTo>
                    <a:pt x="117" y="1793"/>
                  </a:lnTo>
                  <a:close/>
                  <a:moveTo>
                    <a:pt x="132" y="1778"/>
                  </a:moveTo>
                  <a:lnTo>
                    <a:pt x="139" y="1785"/>
                  </a:lnTo>
                  <a:lnTo>
                    <a:pt x="125" y="1799"/>
                  </a:lnTo>
                  <a:lnTo>
                    <a:pt x="117" y="1793"/>
                  </a:lnTo>
                  <a:lnTo>
                    <a:pt x="132" y="1778"/>
                  </a:lnTo>
                  <a:close/>
                  <a:moveTo>
                    <a:pt x="139" y="1785"/>
                  </a:moveTo>
                  <a:lnTo>
                    <a:pt x="146" y="1791"/>
                  </a:lnTo>
                  <a:lnTo>
                    <a:pt x="132" y="1806"/>
                  </a:lnTo>
                  <a:lnTo>
                    <a:pt x="125" y="1799"/>
                  </a:lnTo>
                  <a:lnTo>
                    <a:pt x="139" y="1785"/>
                  </a:lnTo>
                  <a:close/>
                  <a:moveTo>
                    <a:pt x="133" y="1807"/>
                  </a:moveTo>
                  <a:lnTo>
                    <a:pt x="132" y="1807"/>
                  </a:lnTo>
                  <a:lnTo>
                    <a:pt x="132" y="1806"/>
                  </a:lnTo>
                  <a:lnTo>
                    <a:pt x="138" y="1799"/>
                  </a:lnTo>
                  <a:lnTo>
                    <a:pt x="133" y="1807"/>
                  </a:lnTo>
                  <a:close/>
                  <a:moveTo>
                    <a:pt x="145" y="1790"/>
                  </a:moveTo>
                  <a:lnTo>
                    <a:pt x="155" y="1797"/>
                  </a:lnTo>
                  <a:lnTo>
                    <a:pt x="143" y="1815"/>
                  </a:lnTo>
                  <a:lnTo>
                    <a:pt x="133" y="1807"/>
                  </a:lnTo>
                  <a:lnTo>
                    <a:pt x="145" y="1790"/>
                  </a:lnTo>
                  <a:close/>
                  <a:moveTo>
                    <a:pt x="155" y="1797"/>
                  </a:moveTo>
                  <a:lnTo>
                    <a:pt x="155" y="1798"/>
                  </a:lnTo>
                  <a:lnTo>
                    <a:pt x="157" y="1798"/>
                  </a:lnTo>
                  <a:lnTo>
                    <a:pt x="149" y="1806"/>
                  </a:lnTo>
                  <a:lnTo>
                    <a:pt x="155" y="1797"/>
                  </a:lnTo>
                  <a:close/>
                  <a:moveTo>
                    <a:pt x="157" y="1798"/>
                  </a:moveTo>
                  <a:lnTo>
                    <a:pt x="160" y="1802"/>
                  </a:lnTo>
                  <a:lnTo>
                    <a:pt x="145" y="1816"/>
                  </a:lnTo>
                  <a:lnTo>
                    <a:pt x="142" y="1814"/>
                  </a:lnTo>
                  <a:lnTo>
                    <a:pt x="157" y="1798"/>
                  </a:lnTo>
                  <a:close/>
                  <a:moveTo>
                    <a:pt x="147" y="1819"/>
                  </a:moveTo>
                  <a:lnTo>
                    <a:pt x="146" y="1818"/>
                  </a:lnTo>
                  <a:lnTo>
                    <a:pt x="145" y="1816"/>
                  </a:lnTo>
                  <a:lnTo>
                    <a:pt x="153" y="1810"/>
                  </a:lnTo>
                  <a:lnTo>
                    <a:pt x="147" y="1819"/>
                  </a:lnTo>
                  <a:close/>
                  <a:moveTo>
                    <a:pt x="158" y="1801"/>
                  </a:moveTo>
                  <a:lnTo>
                    <a:pt x="164" y="1803"/>
                  </a:lnTo>
                  <a:lnTo>
                    <a:pt x="155" y="1822"/>
                  </a:lnTo>
                  <a:lnTo>
                    <a:pt x="147" y="1819"/>
                  </a:lnTo>
                  <a:lnTo>
                    <a:pt x="158" y="1801"/>
                  </a:lnTo>
                  <a:close/>
                  <a:moveTo>
                    <a:pt x="164" y="1803"/>
                  </a:moveTo>
                  <a:lnTo>
                    <a:pt x="166" y="1805"/>
                  </a:lnTo>
                  <a:lnTo>
                    <a:pt x="167" y="1806"/>
                  </a:lnTo>
                  <a:lnTo>
                    <a:pt x="159" y="1813"/>
                  </a:lnTo>
                  <a:lnTo>
                    <a:pt x="164" y="1803"/>
                  </a:lnTo>
                  <a:close/>
                  <a:moveTo>
                    <a:pt x="167" y="1806"/>
                  </a:moveTo>
                  <a:lnTo>
                    <a:pt x="170" y="1809"/>
                  </a:lnTo>
                  <a:lnTo>
                    <a:pt x="155" y="1824"/>
                  </a:lnTo>
                  <a:lnTo>
                    <a:pt x="153" y="1820"/>
                  </a:lnTo>
                  <a:lnTo>
                    <a:pt x="167" y="1806"/>
                  </a:lnTo>
                  <a:close/>
                  <a:moveTo>
                    <a:pt x="158" y="1826"/>
                  </a:moveTo>
                  <a:lnTo>
                    <a:pt x="157" y="1824"/>
                  </a:lnTo>
                  <a:lnTo>
                    <a:pt x="155" y="1824"/>
                  </a:lnTo>
                  <a:lnTo>
                    <a:pt x="163" y="1816"/>
                  </a:lnTo>
                  <a:lnTo>
                    <a:pt x="158" y="1826"/>
                  </a:lnTo>
                  <a:close/>
                  <a:moveTo>
                    <a:pt x="167" y="1807"/>
                  </a:moveTo>
                  <a:lnTo>
                    <a:pt x="175" y="1810"/>
                  </a:lnTo>
                  <a:lnTo>
                    <a:pt x="166" y="1830"/>
                  </a:lnTo>
                  <a:lnTo>
                    <a:pt x="158" y="1826"/>
                  </a:lnTo>
                  <a:lnTo>
                    <a:pt x="167" y="1807"/>
                  </a:lnTo>
                  <a:close/>
                  <a:moveTo>
                    <a:pt x="175" y="1810"/>
                  </a:moveTo>
                  <a:lnTo>
                    <a:pt x="175" y="1811"/>
                  </a:lnTo>
                  <a:lnTo>
                    <a:pt x="176" y="1811"/>
                  </a:lnTo>
                  <a:lnTo>
                    <a:pt x="170" y="1820"/>
                  </a:lnTo>
                  <a:lnTo>
                    <a:pt x="175" y="1810"/>
                  </a:lnTo>
                  <a:close/>
                  <a:moveTo>
                    <a:pt x="176" y="1811"/>
                  </a:moveTo>
                  <a:lnTo>
                    <a:pt x="189" y="1822"/>
                  </a:lnTo>
                  <a:lnTo>
                    <a:pt x="178" y="1839"/>
                  </a:lnTo>
                  <a:lnTo>
                    <a:pt x="163" y="1828"/>
                  </a:lnTo>
                  <a:lnTo>
                    <a:pt x="176" y="1811"/>
                  </a:lnTo>
                  <a:close/>
                  <a:moveTo>
                    <a:pt x="178" y="1839"/>
                  </a:moveTo>
                  <a:lnTo>
                    <a:pt x="179" y="1839"/>
                  </a:lnTo>
                  <a:lnTo>
                    <a:pt x="178" y="1839"/>
                  </a:lnTo>
                  <a:lnTo>
                    <a:pt x="184" y="1830"/>
                  </a:lnTo>
                  <a:lnTo>
                    <a:pt x="178" y="1839"/>
                  </a:lnTo>
                  <a:close/>
                  <a:moveTo>
                    <a:pt x="189" y="1822"/>
                  </a:moveTo>
                  <a:lnTo>
                    <a:pt x="214" y="1839"/>
                  </a:lnTo>
                  <a:lnTo>
                    <a:pt x="202" y="1856"/>
                  </a:lnTo>
                  <a:lnTo>
                    <a:pt x="178" y="1839"/>
                  </a:lnTo>
                  <a:lnTo>
                    <a:pt x="189" y="1822"/>
                  </a:lnTo>
                  <a:close/>
                  <a:moveTo>
                    <a:pt x="202" y="1856"/>
                  </a:moveTo>
                  <a:lnTo>
                    <a:pt x="202" y="1856"/>
                  </a:lnTo>
                  <a:lnTo>
                    <a:pt x="208" y="1848"/>
                  </a:lnTo>
                  <a:lnTo>
                    <a:pt x="202" y="1856"/>
                  </a:lnTo>
                  <a:close/>
                  <a:moveTo>
                    <a:pt x="214" y="1839"/>
                  </a:moveTo>
                  <a:lnTo>
                    <a:pt x="245" y="1860"/>
                  </a:lnTo>
                  <a:lnTo>
                    <a:pt x="234" y="1877"/>
                  </a:lnTo>
                  <a:lnTo>
                    <a:pt x="202" y="1856"/>
                  </a:lnTo>
                  <a:lnTo>
                    <a:pt x="214" y="1839"/>
                  </a:lnTo>
                  <a:close/>
                  <a:moveTo>
                    <a:pt x="235" y="1878"/>
                  </a:moveTo>
                  <a:lnTo>
                    <a:pt x="234" y="1877"/>
                  </a:lnTo>
                  <a:lnTo>
                    <a:pt x="239" y="1868"/>
                  </a:lnTo>
                  <a:lnTo>
                    <a:pt x="235" y="1878"/>
                  </a:lnTo>
                  <a:close/>
                  <a:moveTo>
                    <a:pt x="243" y="1858"/>
                  </a:moveTo>
                  <a:lnTo>
                    <a:pt x="289" y="1879"/>
                  </a:lnTo>
                  <a:lnTo>
                    <a:pt x="280" y="1898"/>
                  </a:lnTo>
                  <a:lnTo>
                    <a:pt x="235" y="1878"/>
                  </a:lnTo>
                  <a:lnTo>
                    <a:pt x="243" y="1858"/>
                  </a:lnTo>
                  <a:close/>
                  <a:moveTo>
                    <a:pt x="289" y="1879"/>
                  </a:moveTo>
                  <a:lnTo>
                    <a:pt x="289" y="1879"/>
                  </a:lnTo>
                  <a:lnTo>
                    <a:pt x="284" y="1889"/>
                  </a:lnTo>
                  <a:lnTo>
                    <a:pt x="289" y="1879"/>
                  </a:lnTo>
                  <a:close/>
                  <a:moveTo>
                    <a:pt x="289" y="1879"/>
                  </a:moveTo>
                  <a:lnTo>
                    <a:pt x="342" y="1907"/>
                  </a:lnTo>
                  <a:lnTo>
                    <a:pt x="331" y="1925"/>
                  </a:lnTo>
                  <a:lnTo>
                    <a:pt x="280" y="1898"/>
                  </a:lnTo>
                  <a:lnTo>
                    <a:pt x="289" y="1879"/>
                  </a:lnTo>
                  <a:close/>
                  <a:moveTo>
                    <a:pt x="333" y="1927"/>
                  </a:moveTo>
                  <a:lnTo>
                    <a:pt x="331" y="1927"/>
                  </a:lnTo>
                  <a:lnTo>
                    <a:pt x="331" y="1925"/>
                  </a:lnTo>
                  <a:lnTo>
                    <a:pt x="336" y="1916"/>
                  </a:lnTo>
                  <a:lnTo>
                    <a:pt x="333" y="1927"/>
                  </a:lnTo>
                  <a:close/>
                  <a:moveTo>
                    <a:pt x="340" y="1907"/>
                  </a:moveTo>
                  <a:lnTo>
                    <a:pt x="406" y="1935"/>
                  </a:lnTo>
                  <a:lnTo>
                    <a:pt x="398" y="1954"/>
                  </a:lnTo>
                  <a:lnTo>
                    <a:pt x="333" y="1927"/>
                  </a:lnTo>
                  <a:lnTo>
                    <a:pt x="340" y="1907"/>
                  </a:lnTo>
                  <a:close/>
                  <a:moveTo>
                    <a:pt x="406" y="1935"/>
                  </a:moveTo>
                  <a:lnTo>
                    <a:pt x="409" y="1936"/>
                  </a:lnTo>
                  <a:lnTo>
                    <a:pt x="406" y="1935"/>
                  </a:lnTo>
                  <a:lnTo>
                    <a:pt x="402" y="1945"/>
                  </a:lnTo>
                  <a:lnTo>
                    <a:pt x="406" y="1935"/>
                  </a:lnTo>
                  <a:close/>
                  <a:moveTo>
                    <a:pt x="406" y="1935"/>
                  </a:moveTo>
                  <a:lnTo>
                    <a:pt x="478" y="1966"/>
                  </a:lnTo>
                  <a:lnTo>
                    <a:pt x="470" y="1986"/>
                  </a:lnTo>
                  <a:lnTo>
                    <a:pt x="398" y="1954"/>
                  </a:lnTo>
                  <a:lnTo>
                    <a:pt x="406" y="1935"/>
                  </a:lnTo>
                  <a:close/>
                  <a:moveTo>
                    <a:pt x="472" y="1986"/>
                  </a:moveTo>
                  <a:lnTo>
                    <a:pt x="472" y="1986"/>
                  </a:lnTo>
                  <a:lnTo>
                    <a:pt x="470" y="1986"/>
                  </a:lnTo>
                  <a:lnTo>
                    <a:pt x="474" y="1975"/>
                  </a:lnTo>
                  <a:lnTo>
                    <a:pt x="472" y="1986"/>
                  </a:lnTo>
                  <a:close/>
                  <a:moveTo>
                    <a:pt x="478" y="1966"/>
                  </a:moveTo>
                  <a:lnTo>
                    <a:pt x="565" y="1994"/>
                  </a:lnTo>
                  <a:lnTo>
                    <a:pt x="558" y="2013"/>
                  </a:lnTo>
                  <a:lnTo>
                    <a:pt x="472" y="1986"/>
                  </a:lnTo>
                  <a:lnTo>
                    <a:pt x="478" y="1966"/>
                  </a:lnTo>
                  <a:close/>
                  <a:moveTo>
                    <a:pt x="558" y="2013"/>
                  </a:moveTo>
                  <a:lnTo>
                    <a:pt x="560" y="2013"/>
                  </a:lnTo>
                  <a:lnTo>
                    <a:pt x="558" y="2013"/>
                  </a:lnTo>
                  <a:lnTo>
                    <a:pt x="561" y="2003"/>
                  </a:lnTo>
                  <a:lnTo>
                    <a:pt x="558" y="2013"/>
                  </a:lnTo>
                  <a:close/>
                  <a:moveTo>
                    <a:pt x="565" y="1994"/>
                  </a:moveTo>
                  <a:lnTo>
                    <a:pt x="658" y="2021"/>
                  </a:lnTo>
                  <a:lnTo>
                    <a:pt x="652" y="2041"/>
                  </a:lnTo>
                  <a:lnTo>
                    <a:pt x="558" y="2013"/>
                  </a:lnTo>
                  <a:lnTo>
                    <a:pt x="565" y="1994"/>
                  </a:lnTo>
                  <a:close/>
                  <a:moveTo>
                    <a:pt x="653" y="2041"/>
                  </a:moveTo>
                  <a:lnTo>
                    <a:pt x="653" y="2041"/>
                  </a:lnTo>
                  <a:lnTo>
                    <a:pt x="652" y="2041"/>
                  </a:lnTo>
                  <a:lnTo>
                    <a:pt x="656" y="2032"/>
                  </a:lnTo>
                  <a:lnTo>
                    <a:pt x="653" y="2041"/>
                  </a:lnTo>
                  <a:close/>
                  <a:moveTo>
                    <a:pt x="658" y="2021"/>
                  </a:moveTo>
                  <a:lnTo>
                    <a:pt x="824" y="2066"/>
                  </a:lnTo>
                  <a:lnTo>
                    <a:pt x="819" y="2086"/>
                  </a:lnTo>
                  <a:lnTo>
                    <a:pt x="653" y="2041"/>
                  </a:lnTo>
                  <a:lnTo>
                    <a:pt x="658" y="2021"/>
                  </a:lnTo>
                  <a:close/>
                  <a:moveTo>
                    <a:pt x="824" y="2066"/>
                  </a:moveTo>
                  <a:lnTo>
                    <a:pt x="824" y="2066"/>
                  </a:lnTo>
                  <a:lnTo>
                    <a:pt x="821" y="2077"/>
                  </a:lnTo>
                  <a:lnTo>
                    <a:pt x="824" y="2066"/>
                  </a:lnTo>
                  <a:close/>
                  <a:moveTo>
                    <a:pt x="824" y="2066"/>
                  </a:moveTo>
                  <a:lnTo>
                    <a:pt x="984" y="2112"/>
                  </a:lnTo>
                  <a:lnTo>
                    <a:pt x="979" y="2132"/>
                  </a:lnTo>
                  <a:lnTo>
                    <a:pt x="819" y="2086"/>
                  </a:lnTo>
                  <a:lnTo>
                    <a:pt x="824" y="2066"/>
                  </a:lnTo>
                  <a:close/>
                  <a:moveTo>
                    <a:pt x="984" y="2112"/>
                  </a:moveTo>
                  <a:lnTo>
                    <a:pt x="984" y="2112"/>
                  </a:lnTo>
                  <a:lnTo>
                    <a:pt x="981" y="2121"/>
                  </a:lnTo>
                  <a:lnTo>
                    <a:pt x="984" y="2112"/>
                  </a:lnTo>
                  <a:close/>
                  <a:moveTo>
                    <a:pt x="984" y="2112"/>
                  </a:moveTo>
                  <a:lnTo>
                    <a:pt x="1134" y="2161"/>
                  </a:lnTo>
                  <a:lnTo>
                    <a:pt x="1127" y="2180"/>
                  </a:lnTo>
                  <a:lnTo>
                    <a:pt x="977" y="2132"/>
                  </a:lnTo>
                  <a:lnTo>
                    <a:pt x="984" y="2112"/>
                  </a:lnTo>
                  <a:close/>
                  <a:moveTo>
                    <a:pt x="1134" y="2161"/>
                  </a:moveTo>
                  <a:lnTo>
                    <a:pt x="1132" y="2159"/>
                  </a:lnTo>
                  <a:lnTo>
                    <a:pt x="1134" y="2161"/>
                  </a:lnTo>
                  <a:lnTo>
                    <a:pt x="1130" y="2170"/>
                  </a:lnTo>
                  <a:lnTo>
                    <a:pt x="1134" y="2161"/>
                  </a:lnTo>
                  <a:close/>
                  <a:moveTo>
                    <a:pt x="1134" y="2161"/>
                  </a:moveTo>
                  <a:lnTo>
                    <a:pt x="1272" y="2209"/>
                  </a:lnTo>
                  <a:lnTo>
                    <a:pt x="1265" y="2228"/>
                  </a:lnTo>
                  <a:lnTo>
                    <a:pt x="1127" y="2180"/>
                  </a:lnTo>
                  <a:lnTo>
                    <a:pt x="1134" y="2161"/>
                  </a:lnTo>
                  <a:close/>
                  <a:moveTo>
                    <a:pt x="1265" y="2229"/>
                  </a:moveTo>
                  <a:lnTo>
                    <a:pt x="1265" y="2228"/>
                  </a:lnTo>
                  <a:lnTo>
                    <a:pt x="1269" y="2218"/>
                  </a:lnTo>
                  <a:lnTo>
                    <a:pt x="1265" y="2229"/>
                  </a:lnTo>
                  <a:close/>
                  <a:moveTo>
                    <a:pt x="1272" y="2208"/>
                  </a:moveTo>
                  <a:lnTo>
                    <a:pt x="1400" y="2250"/>
                  </a:lnTo>
                  <a:lnTo>
                    <a:pt x="1394" y="2270"/>
                  </a:lnTo>
                  <a:lnTo>
                    <a:pt x="1265" y="2229"/>
                  </a:lnTo>
                  <a:lnTo>
                    <a:pt x="1272" y="2208"/>
                  </a:lnTo>
                  <a:close/>
                  <a:moveTo>
                    <a:pt x="1400" y="2250"/>
                  </a:moveTo>
                  <a:lnTo>
                    <a:pt x="1402" y="2251"/>
                  </a:lnTo>
                  <a:lnTo>
                    <a:pt x="1400" y="2250"/>
                  </a:lnTo>
                  <a:lnTo>
                    <a:pt x="1396" y="2260"/>
                  </a:lnTo>
                  <a:lnTo>
                    <a:pt x="1400" y="2250"/>
                  </a:lnTo>
                  <a:close/>
                  <a:moveTo>
                    <a:pt x="1400" y="2250"/>
                  </a:moveTo>
                  <a:lnTo>
                    <a:pt x="1511" y="2288"/>
                  </a:lnTo>
                  <a:lnTo>
                    <a:pt x="1504" y="2308"/>
                  </a:lnTo>
                  <a:lnTo>
                    <a:pt x="1394" y="2270"/>
                  </a:lnTo>
                  <a:lnTo>
                    <a:pt x="1400" y="2250"/>
                  </a:lnTo>
                  <a:close/>
                  <a:moveTo>
                    <a:pt x="1504" y="2308"/>
                  </a:moveTo>
                  <a:lnTo>
                    <a:pt x="1504" y="2308"/>
                  </a:lnTo>
                  <a:lnTo>
                    <a:pt x="1508" y="2298"/>
                  </a:lnTo>
                  <a:lnTo>
                    <a:pt x="1504" y="2308"/>
                  </a:lnTo>
                  <a:close/>
                  <a:moveTo>
                    <a:pt x="1511" y="2288"/>
                  </a:moveTo>
                  <a:lnTo>
                    <a:pt x="1604" y="2319"/>
                  </a:lnTo>
                  <a:lnTo>
                    <a:pt x="1599" y="2339"/>
                  </a:lnTo>
                  <a:lnTo>
                    <a:pt x="1504" y="2308"/>
                  </a:lnTo>
                  <a:lnTo>
                    <a:pt x="1511" y="2288"/>
                  </a:lnTo>
                  <a:close/>
                  <a:moveTo>
                    <a:pt x="1599" y="2339"/>
                  </a:moveTo>
                  <a:lnTo>
                    <a:pt x="1597" y="2339"/>
                  </a:lnTo>
                  <a:lnTo>
                    <a:pt x="1599" y="2339"/>
                  </a:lnTo>
                  <a:lnTo>
                    <a:pt x="1601" y="2329"/>
                  </a:lnTo>
                  <a:lnTo>
                    <a:pt x="1599" y="2339"/>
                  </a:lnTo>
                  <a:close/>
                  <a:moveTo>
                    <a:pt x="1604" y="2319"/>
                  </a:moveTo>
                  <a:lnTo>
                    <a:pt x="1680" y="2343"/>
                  </a:lnTo>
                  <a:lnTo>
                    <a:pt x="1675" y="2363"/>
                  </a:lnTo>
                  <a:lnTo>
                    <a:pt x="1599" y="2339"/>
                  </a:lnTo>
                  <a:lnTo>
                    <a:pt x="1604" y="2319"/>
                  </a:lnTo>
                  <a:close/>
                  <a:moveTo>
                    <a:pt x="1676" y="2364"/>
                  </a:moveTo>
                  <a:lnTo>
                    <a:pt x="1675" y="2364"/>
                  </a:lnTo>
                  <a:lnTo>
                    <a:pt x="1675" y="2363"/>
                  </a:lnTo>
                  <a:lnTo>
                    <a:pt x="1678" y="2354"/>
                  </a:lnTo>
                  <a:lnTo>
                    <a:pt x="1676" y="2364"/>
                  </a:lnTo>
                  <a:close/>
                  <a:moveTo>
                    <a:pt x="1680" y="2343"/>
                  </a:moveTo>
                  <a:lnTo>
                    <a:pt x="1735" y="2354"/>
                  </a:lnTo>
                  <a:lnTo>
                    <a:pt x="1731" y="2375"/>
                  </a:lnTo>
                  <a:lnTo>
                    <a:pt x="1676" y="2364"/>
                  </a:lnTo>
                  <a:lnTo>
                    <a:pt x="1680" y="2343"/>
                  </a:lnTo>
                  <a:close/>
                  <a:moveTo>
                    <a:pt x="1733" y="2375"/>
                  </a:moveTo>
                  <a:lnTo>
                    <a:pt x="1733" y="2375"/>
                  </a:lnTo>
                  <a:lnTo>
                    <a:pt x="1731" y="2375"/>
                  </a:lnTo>
                  <a:lnTo>
                    <a:pt x="1733" y="2364"/>
                  </a:lnTo>
                  <a:lnTo>
                    <a:pt x="1733" y="2375"/>
                  </a:lnTo>
                  <a:close/>
                  <a:moveTo>
                    <a:pt x="1733" y="2354"/>
                  </a:moveTo>
                  <a:lnTo>
                    <a:pt x="1764" y="2354"/>
                  </a:lnTo>
                  <a:lnTo>
                    <a:pt x="1764" y="2375"/>
                  </a:lnTo>
                  <a:lnTo>
                    <a:pt x="1733" y="2375"/>
                  </a:lnTo>
                  <a:lnTo>
                    <a:pt x="1733" y="2354"/>
                  </a:lnTo>
                  <a:close/>
                  <a:moveTo>
                    <a:pt x="1775" y="2364"/>
                  </a:moveTo>
                  <a:lnTo>
                    <a:pt x="1775" y="2375"/>
                  </a:lnTo>
                  <a:lnTo>
                    <a:pt x="1764" y="2375"/>
                  </a:lnTo>
                  <a:lnTo>
                    <a:pt x="1764" y="2364"/>
                  </a:lnTo>
                  <a:lnTo>
                    <a:pt x="1775" y="2364"/>
                  </a:lnTo>
                  <a:close/>
                  <a:moveTo>
                    <a:pt x="1754" y="2364"/>
                  </a:moveTo>
                  <a:lnTo>
                    <a:pt x="1754" y="2360"/>
                  </a:lnTo>
                  <a:lnTo>
                    <a:pt x="1775" y="2360"/>
                  </a:lnTo>
                  <a:lnTo>
                    <a:pt x="1775" y="2364"/>
                  </a:lnTo>
                  <a:lnTo>
                    <a:pt x="1754" y="2364"/>
                  </a:lnTo>
                  <a:close/>
                  <a:moveTo>
                    <a:pt x="1767" y="2350"/>
                  </a:moveTo>
                  <a:lnTo>
                    <a:pt x="1775" y="2352"/>
                  </a:lnTo>
                  <a:lnTo>
                    <a:pt x="1775" y="2360"/>
                  </a:lnTo>
                  <a:lnTo>
                    <a:pt x="1764" y="2360"/>
                  </a:lnTo>
                  <a:lnTo>
                    <a:pt x="1767" y="2350"/>
                  </a:lnTo>
                  <a:close/>
                  <a:moveTo>
                    <a:pt x="1762" y="2371"/>
                  </a:moveTo>
                  <a:lnTo>
                    <a:pt x="1745" y="2367"/>
                  </a:lnTo>
                  <a:lnTo>
                    <a:pt x="1748" y="2347"/>
                  </a:lnTo>
                  <a:lnTo>
                    <a:pt x="1767" y="2350"/>
                  </a:lnTo>
                  <a:lnTo>
                    <a:pt x="1762" y="2371"/>
                  </a:lnTo>
                  <a:close/>
                  <a:moveTo>
                    <a:pt x="1745" y="2367"/>
                  </a:moveTo>
                  <a:lnTo>
                    <a:pt x="1745" y="2367"/>
                  </a:lnTo>
                  <a:lnTo>
                    <a:pt x="1747" y="2358"/>
                  </a:lnTo>
                  <a:lnTo>
                    <a:pt x="1745" y="2367"/>
                  </a:lnTo>
                  <a:close/>
                  <a:moveTo>
                    <a:pt x="1745" y="2367"/>
                  </a:moveTo>
                  <a:lnTo>
                    <a:pt x="1717" y="2360"/>
                  </a:lnTo>
                  <a:lnTo>
                    <a:pt x="1722" y="2340"/>
                  </a:lnTo>
                  <a:lnTo>
                    <a:pt x="1750" y="2347"/>
                  </a:lnTo>
                  <a:lnTo>
                    <a:pt x="1745" y="2367"/>
                  </a:lnTo>
                  <a:close/>
                  <a:moveTo>
                    <a:pt x="1721" y="2339"/>
                  </a:moveTo>
                  <a:lnTo>
                    <a:pt x="1721" y="2339"/>
                  </a:lnTo>
                  <a:lnTo>
                    <a:pt x="1722" y="2340"/>
                  </a:lnTo>
                  <a:lnTo>
                    <a:pt x="1720" y="2350"/>
                  </a:lnTo>
                  <a:lnTo>
                    <a:pt x="1721" y="2339"/>
                  </a:lnTo>
                  <a:close/>
                  <a:moveTo>
                    <a:pt x="1718" y="2360"/>
                  </a:moveTo>
                  <a:lnTo>
                    <a:pt x="1672" y="2354"/>
                  </a:lnTo>
                  <a:lnTo>
                    <a:pt x="1676" y="2333"/>
                  </a:lnTo>
                  <a:lnTo>
                    <a:pt x="1721" y="2339"/>
                  </a:lnTo>
                  <a:lnTo>
                    <a:pt x="1718" y="2360"/>
                  </a:lnTo>
                  <a:close/>
                  <a:moveTo>
                    <a:pt x="1675" y="2333"/>
                  </a:moveTo>
                  <a:lnTo>
                    <a:pt x="1678" y="2333"/>
                  </a:lnTo>
                  <a:lnTo>
                    <a:pt x="1676" y="2333"/>
                  </a:lnTo>
                  <a:lnTo>
                    <a:pt x="1674" y="2343"/>
                  </a:lnTo>
                  <a:lnTo>
                    <a:pt x="1675" y="2333"/>
                  </a:lnTo>
                  <a:close/>
                  <a:moveTo>
                    <a:pt x="1672" y="2354"/>
                  </a:moveTo>
                  <a:lnTo>
                    <a:pt x="1621" y="2347"/>
                  </a:lnTo>
                  <a:lnTo>
                    <a:pt x="1624" y="2326"/>
                  </a:lnTo>
                  <a:lnTo>
                    <a:pt x="1675" y="2333"/>
                  </a:lnTo>
                  <a:lnTo>
                    <a:pt x="1672" y="2354"/>
                  </a:lnTo>
                  <a:close/>
                  <a:moveTo>
                    <a:pt x="1621" y="2347"/>
                  </a:moveTo>
                  <a:lnTo>
                    <a:pt x="1621" y="2347"/>
                  </a:lnTo>
                  <a:lnTo>
                    <a:pt x="1621" y="2346"/>
                  </a:lnTo>
                  <a:lnTo>
                    <a:pt x="1622" y="2337"/>
                  </a:lnTo>
                  <a:lnTo>
                    <a:pt x="1621" y="2347"/>
                  </a:lnTo>
                  <a:close/>
                  <a:moveTo>
                    <a:pt x="1621" y="2346"/>
                  </a:moveTo>
                  <a:lnTo>
                    <a:pt x="1554" y="2337"/>
                  </a:lnTo>
                  <a:lnTo>
                    <a:pt x="1558" y="2316"/>
                  </a:lnTo>
                  <a:lnTo>
                    <a:pt x="1624" y="2326"/>
                  </a:lnTo>
                  <a:lnTo>
                    <a:pt x="1621" y="2346"/>
                  </a:lnTo>
                  <a:close/>
                  <a:moveTo>
                    <a:pt x="1558" y="2316"/>
                  </a:moveTo>
                  <a:lnTo>
                    <a:pt x="1557" y="2316"/>
                  </a:lnTo>
                  <a:lnTo>
                    <a:pt x="1558" y="2316"/>
                  </a:lnTo>
                  <a:lnTo>
                    <a:pt x="1557" y="2326"/>
                  </a:lnTo>
                  <a:lnTo>
                    <a:pt x="1558" y="2316"/>
                  </a:lnTo>
                  <a:close/>
                  <a:moveTo>
                    <a:pt x="1555" y="2337"/>
                  </a:moveTo>
                  <a:lnTo>
                    <a:pt x="1479" y="2326"/>
                  </a:lnTo>
                  <a:lnTo>
                    <a:pt x="1482" y="2305"/>
                  </a:lnTo>
                  <a:lnTo>
                    <a:pt x="1558" y="2316"/>
                  </a:lnTo>
                  <a:lnTo>
                    <a:pt x="1555" y="2337"/>
                  </a:lnTo>
                  <a:close/>
                  <a:moveTo>
                    <a:pt x="1479" y="2326"/>
                  </a:moveTo>
                  <a:lnTo>
                    <a:pt x="1478" y="2326"/>
                  </a:lnTo>
                  <a:lnTo>
                    <a:pt x="1481" y="2316"/>
                  </a:lnTo>
                  <a:lnTo>
                    <a:pt x="1479" y="2326"/>
                  </a:lnTo>
                  <a:close/>
                  <a:moveTo>
                    <a:pt x="1478" y="2326"/>
                  </a:moveTo>
                  <a:lnTo>
                    <a:pt x="1395" y="2312"/>
                  </a:lnTo>
                  <a:lnTo>
                    <a:pt x="1399" y="2292"/>
                  </a:lnTo>
                  <a:lnTo>
                    <a:pt x="1482" y="2305"/>
                  </a:lnTo>
                  <a:lnTo>
                    <a:pt x="1478" y="2326"/>
                  </a:lnTo>
                  <a:close/>
                  <a:moveTo>
                    <a:pt x="1398" y="2292"/>
                  </a:moveTo>
                  <a:lnTo>
                    <a:pt x="1396" y="2291"/>
                  </a:lnTo>
                  <a:lnTo>
                    <a:pt x="1399" y="2292"/>
                  </a:lnTo>
                  <a:lnTo>
                    <a:pt x="1396" y="2301"/>
                  </a:lnTo>
                  <a:lnTo>
                    <a:pt x="1398" y="2292"/>
                  </a:lnTo>
                  <a:close/>
                  <a:moveTo>
                    <a:pt x="1395" y="2312"/>
                  </a:moveTo>
                  <a:lnTo>
                    <a:pt x="1306" y="2298"/>
                  </a:lnTo>
                  <a:lnTo>
                    <a:pt x="1308" y="2277"/>
                  </a:lnTo>
                  <a:lnTo>
                    <a:pt x="1398" y="2292"/>
                  </a:lnTo>
                  <a:lnTo>
                    <a:pt x="1395" y="2312"/>
                  </a:lnTo>
                  <a:close/>
                  <a:moveTo>
                    <a:pt x="1306" y="2298"/>
                  </a:moveTo>
                  <a:lnTo>
                    <a:pt x="1305" y="2298"/>
                  </a:lnTo>
                  <a:lnTo>
                    <a:pt x="1307" y="2288"/>
                  </a:lnTo>
                  <a:lnTo>
                    <a:pt x="1306" y="2298"/>
                  </a:lnTo>
                  <a:close/>
                  <a:moveTo>
                    <a:pt x="1305" y="2298"/>
                  </a:moveTo>
                  <a:lnTo>
                    <a:pt x="1207" y="2280"/>
                  </a:lnTo>
                  <a:lnTo>
                    <a:pt x="1211" y="2260"/>
                  </a:lnTo>
                  <a:lnTo>
                    <a:pt x="1308" y="2277"/>
                  </a:lnTo>
                  <a:lnTo>
                    <a:pt x="1305" y="2298"/>
                  </a:lnTo>
                  <a:close/>
                  <a:moveTo>
                    <a:pt x="1207" y="2280"/>
                  </a:moveTo>
                  <a:lnTo>
                    <a:pt x="1207" y="2280"/>
                  </a:lnTo>
                  <a:lnTo>
                    <a:pt x="1210" y="2271"/>
                  </a:lnTo>
                  <a:lnTo>
                    <a:pt x="1207" y="2280"/>
                  </a:lnTo>
                  <a:close/>
                  <a:moveTo>
                    <a:pt x="1207" y="2280"/>
                  </a:moveTo>
                  <a:lnTo>
                    <a:pt x="1172" y="2270"/>
                  </a:lnTo>
                  <a:lnTo>
                    <a:pt x="1178" y="2250"/>
                  </a:lnTo>
                  <a:lnTo>
                    <a:pt x="1213" y="2260"/>
                  </a:lnTo>
                  <a:lnTo>
                    <a:pt x="1207" y="2280"/>
                  </a:lnTo>
                  <a:close/>
                  <a:moveTo>
                    <a:pt x="1177" y="2250"/>
                  </a:moveTo>
                  <a:lnTo>
                    <a:pt x="1177" y="2250"/>
                  </a:lnTo>
                  <a:lnTo>
                    <a:pt x="1178" y="2250"/>
                  </a:lnTo>
                  <a:lnTo>
                    <a:pt x="1174" y="2260"/>
                  </a:lnTo>
                  <a:lnTo>
                    <a:pt x="1177" y="2250"/>
                  </a:lnTo>
                  <a:close/>
                  <a:moveTo>
                    <a:pt x="1173" y="2270"/>
                  </a:moveTo>
                  <a:lnTo>
                    <a:pt x="1138" y="2263"/>
                  </a:lnTo>
                  <a:lnTo>
                    <a:pt x="1143" y="2243"/>
                  </a:lnTo>
                  <a:lnTo>
                    <a:pt x="1177" y="2250"/>
                  </a:lnTo>
                  <a:lnTo>
                    <a:pt x="1173" y="2270"/>
                  </a:lnTo>
                  <a:close/>
                  <a:moveTo>
                    <a:pt x="1138" y="2263"/>
                  </a:moveTo>
                  <a:lnTo>
                    <a:pt x="1138" y="2263"/>
                  </a:lnTo>
                  <a:lnTo>
                    <a:pt x="1136" y="2263"/>
                  </a:lnTo>
                  <a:lnTo>
                    <a:pt x="1140" y="2253"/>
                  </a:lnTo>
                  <a:lnTo>
                    <a:pt x="1138" y="2263"/>
                  </a:lnTo>
                  <a:close/>
                  <a:moveTo>
                    <a:pt x="1136" y="2263"/>
                  </a:moveTo>
                  <a:lnTo>
                    <a:pt x="1102" y="2249"/>
                  </a:lnTo>
                  <a:lnTo>
                    <a:pt x="1110" y="2230"/>
                  </a:lnTo>
                  <a:lnTo>
                    <a:pt x="1144" y="2243"/>
                  </a:lnTo>
                  <a:lnTo>
                    <a:pt x="1136" y="2263"/>
                  </a:lnTo>
                  <a:close/>
                  <a:moveTo>
                    <a:pt x="1109" y="2229"/>
                  </a:moveTo>
                  <a:lnTo>
                    <a:pt x="1109" y="2229"/>
                  </a:lnTo>
                  <a:lnTo>
                    <a:pt x="1110" y="2230"/>
                  </a:lnTo>
                  <a:lnTo>
                    <a:pt x="1106" y="2239"/>
                  </a:lnTo>
                  <a:lnTo>
                    <a:pt x="1109" y="2229"/>
                  </a:lnTo>
                  <a:close/>
                  <a:moveTo>
                    <a:pt x="1104" y="2249"/>
                  </a:moveTo>
                  <a:lnTo>
                    <a:pt x="1065" y="2239"/>
                  </a:lnTo>
                  <a:lnTo>
                    <a:pt x="1071" y="2218"/>
                  </a:lnTo>
                  <a:lnTo>
                    <a:pt x="1109" y="2229"/>
                  </a:lnTo>
                  <a:lnTo>
                    <a:pt x="1104" y="2249"/>
                  </a:lnTo>
                  <a:close/>
                  <a:moveTo>
                    <a:pt x="1065" y="2239"/>
                  </a:moveTo>
                  <a:lnTo>
                    <a:pt x="1064" y="2239"/>
                  </a:lnTo>
                  <a:lnTo>
                    <a:pt x="1064" y="2238"/>
                  </a:lnTo>
                  <a:lnTo>
                    <a:pt x="1068" y="2229"/>
                  </a:lnTo>
                  <a:lnTo>
                    <a:pt x="1065" y="2239"/>
                  </a:lnTo>
                  <a:close/>
                  <a:moveTo>
                    <a:pt x="1064" y="2238"/>
                  </a:moveTo>
                  <a:lnTo>
                    <a:pt x="1026" y="2225"/>
                  </a:lnTo>
                  <a:lnTo>
                    <a:pt x="1033" y="2205"/>
                  </a:lnTo>
                  <a:lnTo>
                    <a:pt x="1071" y="2218"/>
                  </a:lnTo>
                  <a:lnTo>
                    <a:pt x="1064" y="2238"/>
                  </a:lnTo>
                  <a:close/>
                  <a:moveTo>
                    <a:pt x="1033" y="2205"/>
                  </a:moveTo>
                  <a:lnTo>
                    <a:pt x="1033" y="2205"/>
                  </a:lnTo>
                  <a:lnTo>
                    <a:pt x="1030" y="2214"/>
                  </a:lnTo>
                  <a:lnTo>
                    <a:pt x="1033" y="2205"/>
                  </a:lnTo>
                  <a:close/>
                  <a:moveTo>
                    <a:pt x="1026" y="2225"/>
                  </a:moveTo>
                  <a:lnTo>
                    <a:pt x="992" y="2214"/>
                  </a:lnTo>
                  <a:lnTo>
                    <a:pt x="997" y="2195"/>
                  </a:lnTo>
                  <a:lnTo>
                    <a:pt x="1033" y="2205"/>
                  </a:lnTo>
                  <a:lnTo>
                    <a:pt x="1026" y="2225"/>
                  </a:lnTo>
                  <a:close/>
                  <a:moveTo>
                    <a:pt x="992" y="2214"/>
                  </a:moveTo>
                  <a:lnTo>
                    <a:pt x="992" y="2214"/>
                  </a:lnTo>
                  <a:lnTo>
                    <a:pt x="995" y="2204"/>
                  </a:lnTo>
                  <a:lnTo>
                    <a:pt x="992" y="2214"/>
                  </a:lnTo>
                  <a:close/>
                  <a:moveTo>
                    <a:pt x="992" y="2214"/>
                  </a:moveTo>
                  <a:lnTo>
                    <a:pt x="953" y="2200"/>
                  </a:lnTo>
                  <a:lnTo>
                    <a:pt x="960" y="2180"/>
                  </a:lnTo>
                  <a:lnTo>
                    <a:pt x="998" y="2195"/>
                  </a:lnTo>
                  <a:lnTo>
                    <a:pt x="992" y="2214"/>
                  </a:lnTo>
                  <a:close/>
                  <a:moveTo>
                    <a:pt x="959" y="2180"/>
                  </a:moveTo>
                  <a:lnTo>
                    <a:pt x="959" y="2180"/>
                  </a:lnTo>
                  <a:lnTo>
                    <a:pt x="960" y="2180"/>
                  </a:lnTo>
                  <a:lnTo>
                    <a:pt x="956" y="2191"/>
                  </a:lnTo>
                  <a:lnTo>
                    <a:pt x="959" y="2180"/>
                  </a:lnTo>
                  <a:close/>
                  <a:moveTo>
                    <a:pt x="954" y="2201"/>
                  </a:moveTo>
                  <a:lnTo>
                    <a:pt x="916" y="2191"/>
                  </a:lnTo>
                  <a:lnTo>
                    <a:pt x="921" y="2170"/>
                  </a:lnTo>
                  <a:lnTo>
                    <a:pt x="959" y="2180"/>
                  </a:lnTo>
                  <a:lnTo>
                    <a:pt x="954" y="2201"/>
                  </a:lnTo>
                  <a:close/>
                  <a:moveTo>
                    <a:pt x="916" y="2191"/>
                  </a:moveTo>
                  <a:lnTo>
                    <a:pt x="916" y="2191"/>
                  </a:lnTo>
                  <a:lnTo>
                    <a:pt x="918" y="2180"/>
                  </a:lnTo>
                  <a:lnTo>
                    <a:pt x="916" y="2191"/>
                  </a:lnTo>
                  <a:close/>
                  <a:moveTo>
                    <a:pt x="916" y="2191"/>
                  </a:moveTo>
                  <a:lnTo>
                    <a:pt x="882" y="2180"/>
                  </a:lnTo>
                  <a:lnTo>
                    <a:pt x="887" y="2159"/>
                  </a:lnTo>
                  <a:lnTo>
                    <a:pt x="921" y="2170"/>
                  </a:lnTo>
                  <a:lnTo>
                    <a:pt x="916" y="2191"/>
                  </a:lnTo>
                  <a:close/>
                  <a:moveTo>
                    <a:pt x="886" y="2159"/>
                  </a:moveTo>
                  <a:lnTo>
                    <a:pt x="887" y="2159"/>
                  </a:lnTo>
                  <a:lnTo>
                    <a:pt x="884" y="2170"/>
                  </a:lnTo>
                  <a:lnTo>
                    <a:pt x="886" y="2159"/>
                  </a:lnTo>
                  <a:close/>
                  <a:moveTo>
                    <a:pt x="882" y="2180"/>
                  </a:moveTo>
                  <a:lnTo>
                    <a:pt x="847" y="2174"/>
                  </a:lnTo>
                  <a:lnTo>
                    <a:pt x="851" y="2153"/>
                  </a:lnTo>
                  <a:lnTo>
                    <a:pt x="886" y="2159"/>
                  </a:lnTo>
                  <a:lnTo>
                    <a:pt x="882" y="2180"/>
                  </a:lnTo>
                  <a:close/>
                  <a:moveTo>
                    <a:pt x="847" y="2174"/>
                  </a:moveTo>
                  <a:lnTo>
                    <a:pt x="847" y="2174"/>
                  </a:lnTo>
                  <a:lnTo>
                    <a:pt x="849" y="2163"/>
                  </a:lnTo>
                  <a:lnTo>
                    <a:pt x="847" y="2174"/>
                  </a:lnTo>
                  <a:close/>
                  <a:moveTo>
                    <a:pt x="847" y="2174"/>
                  </a:moveTo>
                  <a:lnTo>
                    <a:pt x="736" y="2149"/>
                  </a:lnTo>
                  <a:lnTo>
                    <a:pt x="741" y="2129"/>
                  </a:lnTo>
                  <a:lnTo>
                    <a:pt x="851" y="2153"/>
                  </a:lnTo>
                  <a:lnTo>
                    <a:pt x="847" y="2174"/>
                  </a:lnTo>
                  <a:close/>
                  <a:moveTo>
                    <a:pt x="736" y="2149"/>
                  </a:moveTo>
                  <a:lnTo>
                    <a:pt x="736" y="2149"/>
                  </a:lnTo>
                  <a:lnTo>
                    <a:pt x="738" y="2138"/>
                  </a:lnTo>
                  <a:lnTo>
                    <a:pt x="736" y="2149"/>
                  </a:lnTo>
                  <a:close/>
                  <a:moveTo>
                    <a:pt x="736" y="2149"/>
                  </a:moveTo>
                  <a:lnTo>
                    <a:pt x="628" y="2113"/>
                  </a:lnTo>
                  <a:lnTo>
                    <a:pt x="635" y="2094"/>
                  </a:lnTo>
                  <a:lnTo>
                    <a:pt x="741" y="2129"/>
                  </a:lnTo>
                  <a:lnTo>
                    <a:pt x="736" y="2149"/>
                  </a:lnTo>
                  <a:close/>
                  <a:moveTo>
                    <a:pt x="628" y="2113"/>
                  </a:moveTo>
                  <a:lnTo>
                    <a:pt x="627" y="2113"/>
                  </a:lnTo>
                  <a:lnTo>
                    <a:pt x="631" y="2104"/>
                  </a:lnTo>
                  <a:lnTo>
                    <a:pt x="628" y="2113"/>
                  </a:lnTo>
                  <a:close/>
                  <a:moveTo>
                    <a:pt x="627" y="2113"/>
                  </a:moveTo>
                  <a:lnTo>
                    <a:pt x="527" y="2075"/>
                  </a:lnTo>
                  <a:lnTo>
                    <a:pt x="534" y="2057"/>
                  </a:lnTo>
                  <a:lnTo>
                    <a:pt x="635" y="2095"/>
                  </a:lnTo>
                  <a:lnTo>
                    <a:pt x="627" y="2113"/>
                  </a:lnTo>
                  <a:close/>
                  <a:moveTo>
                    <a:pt x="527" y="2075"/>
                  </a:moveTo>
                  <a:lnTo>
                    <a:pt x="526" y="2075"/>
                  </a:lnTo>
                  <a:lnTo>
                    <a:pt x="531" y="2066"/>
                  </a:lnTo>
                  <a:lnTo>
                    <a:pt x="527" y="2075"/>
                  </a:lnTo>
                  <a:close/>
                  <a:moveTo>
                    <a:pt x="526" y="2075"/>
                  </a:moveTo>
                  <a:lnTo>
                    <a:pt x="435" y="2031"/>
                  </a:lnTo>
                  <a:lnTo>
                    <a:pt x="445" y="2012"/>
                  </a:lnTo>
                  <a:lnTo>
                    <a:pt x="535" y="2057"/>
                  </a:lnTo>
                  <a:lnTo>
                    <a:pt x="526" y="2075"/>
                  </a:lnTo>
                  <a:close/>
                  <a:moveTo>
                    <a:pt x="435" y="2031"/>
                  </a:moveTo>
                  <a:lnTo>
                    <a:pt x="352" y="1989"/>
                  </a:lnTo>
                  <a:lnTo>
                    <a:pt x="361" y="1970"/>
                  </a:lnTo>
                  <a:lnTo>
                    <a:pt x="445" y="2012"/>
                  </a:lnTo>
                  <a:lnTo>
                    <a:pt x="435" y="2031"/>
                  </a:lnTo>
                  <a:close/>
                  <a:moveTo>
                    <a:pt x="352" y="1989"/>
                  </a:moveTo>
                  <a:lnTo>
                    <a:pt x="352" y="1989"/>
                  </a:lnTo>
                  <a:lnTo>
                    <a:pt x="357" y="1979"/>
                  </a:lnTo>
                  <a:lnTo>
                    <a:pt x="352" y="1989"/>
                  </a:lnTo>
                  <a:close/>
                  <a:moveTo>
                    <a:pt x="352" y="1989"/>
                  </a:moveTo>
                  <a:lnTo>
                    <a:pt x="279" y="1946"/>
                  </a:lnTo>
                  <a:lnTo>
                    <a:pt x="289" y="1928"/>
                  </a:lnTo>
                  <a:lnTo>
                    <a:pt x="363" y="1970"/>
                  </a:lnTo>
                  <a:lnTo>
                    <a:pt x="352" y="1989"/>
                  </a:lnTo>
                  <a:close/>
                  <a:moveTo>
                    <a:pt x="279" y="1946"/>
                  </a:moveTo>
                  <a:lnTo>
                    <a:pt x="279" y="1946"/>
                  </a:lnTo>
                  <a:lnTo>
                    <a:pt x="284" y="1937"/>
                  </a:lnTo>
                  <a:lnTo>
                    <a:pt x="279" y="1946"/>
                  </a:lnTo>
                  <a:close/>
                  <a:moveTo>
                    <a:pt x="279" y="1946"/>
                  </a:moveTo>
                  <a:lnTo>
                    <a:pt x="224" y="1908"/>
                  </a:lnTo>
                  <a:lnTo>
                    <a:pt x="235" y="1891"/>
                  </a:lnTo>
                  <a:lnTo>
                    <a:pt x="291" y="1929"/>
                  </a:lnTo>
                  <a:lnTo>
                    <a:pt x="279" y="1946"/>
                  </a:lnTo>
                  <a:close/>
                  <a:moveTo>
                    <a:pt x="224" y="1908"/>
                  </a:moveTo>
                  <a:lnTo>
                    <a:pt x="178" y="1877"/>
                  </a:lnTo>
                  <a:lnTo>
                    <a:pt x="189" y="1860"/>
                  </a:lnTo>
                  <a:lnTo>
                    <a:pt x="235" y="1891"/>
                  </a:lnTo>
                  <a:lnTo>
                    <a:pt x="224" y="1908"/>
                  </a:lnTo>
                  <a:close/>
                  <a:moveTo>
                    <a:pt x="189" y="1860"/>
                  </a:moveTo>
                  <a:lnTo>
                    <a:pt x="189" y="1860"/>
                  </a:lnTo>
                  <a:lnTo>
                    <a:pt x="184" y="1868"/>
                  </a:lnTo>
                  <a:lnTo>
                    <a:pt x="189" y="1860"/>
                  </a:lnTo>
                  <a:close/>
                  <a:moveTo>
                    <a:pt x="179" y="1877"/>
                  </a:moveTo>
                  <a:lnTo>
                    <a:pt x="150" y="1860"/>
                  </a:lnTo>
                  <a:lnTo>
                    <a:pt x="162" y="1843"/>
                  </a:lnTo>
                  <a:lnTo>
                    <a:pt x="189" y="1860"/>
                  </a:lnTo>
                  <a:lnTo>
                    <a:pt x="179" y="1877"/>
                  </a:lnTo>
                  <a:close/>
                  <a:moveTo>
                    <a:pt x="150" y="1860"/>
                  </a:moveTo>
                  <a:lnTo>
                    <a:pt x="151" y="1860"/>
                  </a:lnTo>
                  <a:lnTo>
                    <a:pt x="150" y="1860"/>
                  </a:lnTo>
                  <a:lnTo>
                    <a:pt x="157" y="1851"/>
                  </a:lnTo>
                  <a:lnTo>
                    <a:pt x="150" y="1860"/>
                  </a:lnTo>
                  <a:close/>
                  <a:moveTo>
                    <a:pt x="150" y="1860"/>
                  </a:moveTo>
                  <a:lnTo>
                    <a:pt x="139" y="1853"/>
                  </a:lnTo>
                  <a:lnTo>
                    <a:pt x="151" y="1835"/>
                  </a:lnTo>
                  <a:lnTo>
                    <a:pt x="162" y="1843"/>
                  </a:lnTo>
                  <a:lnTo>
                    <a:pt x="150" y="1860"/>
                  </a:lnTo>
                  <a:close/>
                  <a:moveTo>
                    <a:pt x="139" y="1853"/>
                  </a:moveTo>
                  <a:lnTo>
                    <a:pt x="112" y="1834"/>
                  </a:lnTo>
                  <a:lnTo>
                    <a:pt x="146" y="1834"/>
                  </a:lnTo>
                  <a:lnTo>
                    <a:pt x="146" y="1844"/>
                  </a:lnTo>
                  <a:lnTo>
                    <a:pt x="139" y="1853"/>
                  </a:lnTo>
                  <a:close/>
                  <a:moveTo>
                    <a:pt x="146" y="1834"/>
                  </a:moveTo>
                  <a:lnTo>
                    <a:pt x="149" y="1834"/>
                  </a:lnTo>
                  <a:lnTo>
                    <a:pt x="149" y="1855"/>
                  </a:lnTo>
                  <a:lnTo>
                    <a:pt x="146" y="1855"/>
                  </a:lnTo>
                  <a:lnTo>
                    <a:pt x="146" y="1834"/>
                  </a:lnTo>
                  <a:close/>
                  <a:moveTo>
                    <a:pt x="149" y="1834"/>
                  </a:moveTo>
                  <a:lnTo>
                    <a:pt x="159" y="1834"/>
                  </a:lnTo>
                  <a:lnTo>
                    <a:pt x="159" y="1844"/>
                  </a:lnTo>
                  <a:lnTo>
                    <a:pt x="149" y="1844"/>
                  </a:lnTo>
                  <a:lnTo>
                    <a:pt x="149" y="1834"/>
                  </a:lnTo>
                  <a:close/>
                  <a:moveTo>
                    <a:pt x="159" y="1844"/>
                  </a:moveTo>
                  <a:lnTo>
                    <a:pt x="159" y="1851"/>
                  </a:lnTo>
                  <a:lnTo>
                    <a:pt x="138" y="1851"/>
                  </a:lnTo>
                  <a:lnTo>
                    <a:pt x="138" y="1844"/>
                  </a:lnTo>
                  <a:lnTo>
                    <a:pt x="159" y="1844"/>
                  </a:lnTo>
                  <a:close/>
                  <a:moveTo>
                    <a:pt x="142" y="1858"/>
                  </a:moveTo>
                  <a:lnTo>
                    <a:pt x="138" y="1856"/>
                  </a:lnTo>
                  <a:lnTo>
                    <a:pt x="138" y="1851"/>
                  </a:lnTo>
                  <a:lnTo>
                    <a:pt x="149" y="1851"/>
                  </a:lnTo>
                  <a:lnTo>
                    <a:pt x="142" y="1858"/>
                  </a:lnTo>
                  <a:close/>
                  <a:moveTo>
                    <a:pt x="157" y="1844"/>
                  </a:moveTo>
                  <a:lnTo>
                    <a:pt x="160" y="1847"/>
                  </a:lnTo>
                  <a:lnTo>
                    <a:pt x="145" y="1862"/>
                  </a:lnTo>
                  <a:lnTo>
                    <a:pt x="142" y="1858"/>
                  </a:lnTo>
                  <a:lnTo>
                    <a:pt x="157" y="1844"/>
                  </a:lnTo>
                  <a:close/>
                  <a:moveTo>
                    <a:pt x="160" y="1847"/>
                  </a:moveTo>
                  <a:lnTo>
                    <a:pt x="132" y="1819"/>
                  </a:lnTo>
                  <a:lnTo>
                    <a:pt x="160" y="1847"/>
                  </a:lnTo>
                  <a:lnTo>
                    <a:pt x="153" y="1855"/>
                  </a:lnTo>
                  <a:lnTo>
                    <a:pt x="160" y="1847"/>
                  </a:lnTo>
                  <a:close/>
                  <a:moveTo>
                    <a:pt x="160" y="1847"/>
                  </a:moveTo>
                  <a:lnTo>
                    <a:pt x="167" y="1855"/>
                  </a:lnTo>
                  <a:lnTo>
                    <a:pt x="153" y="1869"/>
                  </a:lnTo>
                  <a:lnTo>
                    <a:pt x="145" y="1862"/>
                  </a:lnTo>
                  <a:lnTo>
                    <a:pt x="160" y="1847"/>
                  </a:lnTo>
                  <a:close/>
                  <a:moveTo>
                    <a:pt x="167" y="1855"/>
                  </a:moveTo>
                  <a:lnTo>
                    <a:pt x="167" y="1855"/>
                  </a:lnTo>
                  <a:lnTo>
                    <a:pt x="168" y="1856"/>
                  </a:lnTo>
                  <a:lnTo>
                    <a:pt x="159" y="1861"/>
                  </a:lnTo>
                  <a:lnTo>
                    <a:pt x="167" y="1855"/>
                  </a:lnTo>
                  <a:close/>
                  <a:moveTo>
                    <a:pt x="168" y="1856"/>
                  </a:moveTo>
                  <a:lnTo>
                    <a:pt x="175" y="1866"/>
                  </a:lnTo>
                  <a:lnTo>
                    <a:pt x="158" y="1878"/>
                  </a:lnTo>
                  <a:lnTo>
                    <a:pt x="151" y="1868"/>
                  </a:lnTo>
                  <a:lnTo>
                    <a:pt x="168" y="1856"/>
                  </a:lnTo>
                  <a:close/>
                  <a:moveTo>
                    <a:pt x="175" y="1866"/>
                  </a:moveTo>
                  <a:lnTo>
                    <a:pt x="175" y="1866"/>
                  </a:lnTo>
                  <a:lnTo>
                    <a:pt x="176" y="1868"/>
                  </a:lnTo>
                  <a:lnTo>
                    <a:pt x="167" y="1872"/>
                  </a:lnTo>
                  <a:lnTo>
                    <a:pt x="175" y="1866"/>
                  </a:lnTo>
                  <a:close/>
                  <a:moveTo>
                    <a:pt x="176" y="1868"/>
                  </a:moveTo>
                  <a:lnTo>
                    <a:pt x="183" y="1881"/>
                  </a:lnTo>
                  <a:lnTo>
                    <a:pt x="164" y="1890"/>
                  </a:lnTo>
                  <a:lnTo>
                    <a:pt x="157" y="1877"/>
                  </a:lnTo>
                  <a:lnTo>
                    <a:pt x="176" y="1868"/>
                  </a:lnTo>
                  <a:close/>
                  <a:moveTo>
                    <a:pt x="166" y="1891"/>
                  </a:moveTo>
                  <a:lnTo>
                    <a:pt x="164" y="1891"/>
                  </a:lnTo>
                  <a:lnTo>
                    <a:pt x="164" y="1890"/>
                  </a:lnTo>
                  <a:lnTo>
                    <a:pt x="174" y="1886"/>
                  </a:lnTo>
                  <a:lnTo>
                    <a:pt x="166" y="1891"/>
                  </a:lnTo>
                  <a:close/>
                  <a:moveTo>
                    <a:pt x="181" y="1879"/>
                  </a:moveTo>
                  <a:lnTo>
                    <a:pt x="192" y="1894"/>
                  </a:lnTo>
                  <a:lnTo>
                    <a:pt x="175" y="1906"/>
                  </a:lnTo>
                  <a:lnTo>
                    <a:pt x="166" y="1891"/>
                  </a:lnTo>
                  <a:lnTo>
                    <a:pt x="181" y="1879"/>
                  </a:lnTo>
                  <a:close/>
                  <a:moveTo>
                    <a:pt x="192" y="1894"/>
                  </a:moveTo>
                  <a:lnTo>
                    <a:pt x="192" y="1894"/>
                  </a:lnTo>
                  <a:lnTo>
                    <a:pt x="184" y="1899"/>
                  </a:lnTo>
                  <a:lnTo>
                    <a:pt x="192" y="1894"/>
                  </a:lnTo>
                  <a:close/>
                  <a:moveTo>
                    <a:pt x="192" y="1894"/>
                  </a:moveTo>
                  <a:lnTo>
                    <a:pt x="206" y="1915"/>
                  </a:lnTo>
                  <a:lnTo>
                    <a:pt x="189" y="1925"/>
                  </a:lnTo>
                  <a:lnTo>
                    <a:pt x="175" y="1906"/>
                  </a:lnTo>
                  <a:lnTo>
                    <a:pt x="192" y="1894"/>
                  </a:lnTo>
                  <a:close/>
                  <a:moveTo>
                    <a:pt x="206" y="1915"/>
                  </a:moveTo>
                  <a:lnTo>
                    <a:pt x="220" y="1936"/>
                  </a:lnTo>
                  <a:lnTo>
                    <a:pt x="202" y="1946"/>
                  </a:lnTo>
                  <a:lnTo>
                    <a:pt x="189" y="1925"/>
                  </a:lnTo>
                  <a:lnTo>
                    <a:pt x="206" y="1915"/>
                  </a:lnTo>
                  <a:close/>
                  <a:moveTo>
                    <a:pt x="204" y="1948"/>
                  </a:moveTo>
                  <a:lnTo>
                    <a:pt x="204" y="1948"/>
                  </a:lnTo>
                  <a:lnTo>
                    <a:pt x="202" y="1946"/>
                  </a:lnTo>
                  <a:lnTo>
                    <a:pt x="212" y="1941"/>
                  </a:lnTo>
                  <a:lnTo>
                    <a:pt x="204" y="1948"/>
                  </a:lnTo>
                  <a:close/>
                  <a:moveTo>
                    <a:pt x="220" y="1933"/>
                  </a:moveTo>
                  <a:lnTo>
                    <a:pt x="305" y="2024"/>
                  </a:lnTo>
                  <a:lnTo>
                    <a:pt x="291" y="2038"/>
                  </a:lnTo>
                  <a:lnTo>
                    <a:pt x="204" y="1948"/>
                  </a:lnTo>
                  <a:lnTo>
                    <a:pt x="220" y="1933"/>
                  </a:lnTo>
                  <a:close/>
                  <a:moveTo>
                    <a:pt x="293" y="2040"/>
                  </a:moveTo>
                  <a:lnTo>
                    <a:pt x="292" y="2040"/>
                  </a:lnTo>
                  <a:lnTo>
                    <a:pt x="291" y="2038"/>
                  </a:lnTo>
                  <a:lnTo>
                    <a:pt x="298" y="2032"/>
                  </a:lnTo>
                  <a:lnTo>
                    <a:pt x="293" y="2040"/>
                  </a:lnTo>
                  <a:close/>
                  <a:moveTo>
                    <a:pt x="304" y="2023"/>
                  </a:moveTo>
                  <a:lnTo>
                    <a:pt x="443" y="2109"/>
                  </a:lnTo>
                  <a:lnTo>
                    <a:pt x="431" y="2126"/>
                  </a:lnTo>
                  <a:lnTo>
                    <a:pt x="293" y="2040"/>
                  </a:lnTo>
                  <a:lnTo>
                    <a:pt x="304" y="2023"/>
                  </a:lnTo>
                  <a:close/>
                  <a:moveTo>
                    <a:pt x="432" y="2128"/>
                  </a:moveTo>
                  <a:lnTo>
                    <a:pt x="431" y="2126"/>
                  </a:lnTo>
                  <a:lnTo>
                    <a:pt x="436" y="2117"/>
                  </a:lnTo>
                  <a:lnTo>
                    <a:pt x="432" y="2128"/>
                  </a:lnTo>
                  <a:close/>
                  <a:moveTo>
                    <a:pt x="442" y="2108"/>
                  </a:moveTo>
                  <a:lnTo>
                    <a:pt x="611" y="2188"/>
                  </a:lnTo>
                  <a:lnTo>
                    <a:pt x="602" y="2207"/>
                  </a:lnTo>
                  <a:lnTo>
                    <a:pt x="432" y="2128"/>
                  </a:lnTo>
                  <a:lnTo>
                    <a:pt x="442" y="2108"/>
                  </a:lnTo>
                  <a:close/>
                  <a:moveTo>
                    <a:pt x="603" y="2208"/>
                  </a:moveTo>
                  <a:lnTo>
                    <a:pt x="603" y="2207"/>
                  </a:lnTo>
                  <a:lnTo>
                    <a:pt x="602" y="2207"/>
                  </a:lnTo>
                  <a:lnTo>
                    <a:pt x="607" y="2197"/>
                  </a:lnTo>
                  <a:lnTo>
                    <a:pt x="603" y="2208"/>
                  </a:lnTo>
                  <a:close/>
                  <a:moveTo>
                    <a:pt x="610" y="2188"/>
                  </a:moveTo>
                  <a:lnTo>
                    <a:pt x="804" y="2260"/>
                  </a:lnTo>
                  <a:lnTo>
                    <a:pt x="798" y="2280"/>
                  </a:lnTo>
                  <a:lnTo>
                    <a:pt x="603" y="2208"/>
                  </a:lnTo>
                  <a:lnTo>
                    <a:pt x="610" y="2188"/>
                  </a:lnTo>
                  <a:close/>
                  <a:moveTo>
                    <a:pt x="798" y="2280"/>
                  </a:moveTo>
                  <a:lnTo>
                    <a:pt x="798" y="2280"/>
                  </a:lnTo>
                  <a:lnTo>
                    <a:pt x="800" y="2271"/>
                  </a:lnTo>
                  <a:lnTo>
                    <a:pt x="798" y="2280"/>
                  </a:lnTo>
                  <a:close/>
                  <a:moveTo>
                    <a:pt x="804" y="2260"/>
                  </a:moveTo>
                  <a:lnTo>
                    <a:pt x="1005" y="2323"/>
                  </a:lnTo>
                  <a:lnTo>
                    <a:pt x="998" y="2343"/>
                  </a:lnTo>
                  <a:lnTo>
                    <a:pt x="798" y="2280"/>
                  </a:lnTo>
                  <a:lnTo>
                    <a:pt x="804" y="2260"/>
                  </a:lnTo>
                  <a:close/>
                  <a:moveTo>
                    <a:pt x="1000" y="2343"/>
                  </a:moveTo>
                  <a:lnTo>
                    <a:pt x="998" y="2343"/>
                  </a:lnTo>
                  <a:lnTo>
                    <a:pt x="1001" y="2333"/>
                  </a:lnTo>
                  <a:lnTo>
                    <a:pt x="1000" y="2343"/>
                  </a:lnTo>
                  <a:close/>
                  <a:moveTo>
                    <a:pt x="1004" y="2322"/>
                  </a:moveTo>
                  <a:lnTo>
                    <a:pt x="1206" y="2375"/>
                  </a:lnTo>
                  <a:lnTo>
                    <a:pt x="1201" y="2394"/>
                  </a:lnTo>
                  <a:lnTo>
                    <a:pt x="1000" y="2343"/>
                  </a:lnTo>
                  <a:lnTo>
                    <a:pt x="1004" y="2322"/>
                  </a:lnTo>
                  <a:close/>
                  <a:moveTo>
                    <a:pt x="1201" y="2394"/>
                  </a:moveTo>
                  <a:lnTo>
                    <a:pt x="1201" y="2394"/>
                  </a:lnTo>
                  <a:lnTo>
                    <a:pt x="1203" y="2385"/>
                  </a:lnTo>
                  <a:lnTo>
                    <a:pt x="1201" y="2394"/>
                  </a:lnTo>
                  <a:close/>
                  <a:moveTo>
                    <a:pt x="1205" y="2375"/>
                  </a:moveTo>
                  <a:lnTo>
                    <a:pt x="1389" y="2417"/>
                  </a:lnTo>
                  <a:lnTo>
                    <a:pt x="1385" y="2436"/>
                  </a:lnTo>
                  <a:lnTo>
                    <a:pt x="1201" y="2394"/>
                  </a:lnTo>
                  <a:lnTo>
                    <a:pt x="1205" y="2375"/>
                  </a:lnTo>
                  <a:close/>
                  <a:moveTo>
                    <a:pt x="1385" y="2436"/>
                  </a:moveTo>
                  <a:lnTo>
                    <a:pt x="1385" y="2436"/>
                  </a:lnTo>
                  <a:lnTo>
                    <a:pt x="1386" y="2426"/>
                  </a:lnTo>
                  <a:lnTo>
                    <a:pt x="1385" y="2436"/>
                  </a:lnTo>
                  <a:close/>
                  <a:moveTo>
                    <a:pt x="1389" y="2417"/>
                  </a:moveTo>
                  <a:lnTo>
                    <a:pt x="1548" y="2444"/>
                  </a:lnTo>
                  <a:lnTo>
                    <a:pt x="1544" y="2464"/>
                  </a:lnTo>
                  <a:lnTo>
                    <a:pt x="1385" y="2436"/>
                  </a:lnTo>
                  <a:lnTo>
                    <a:pt x="1389" y="2417"/>
                  </a:lnTo>
                  <a:close/>
                  <a:moveTo>
                    <a:pt x="1545" y="2464"/>
                  </a:moveTo>
                  <a:lnTo>
                    <a:pt x="1545" y="2464"/>
                  </a:lnTo>
                  <a:lnTo>
                    <a:pt x="1544" y="2464"/>
                  </a:lnTo>
                  <a:lnTo>
                    <a:pt x="1546" y="2453"/>
                  </a:lnTo>
                  <a:lnTo>
                    <a:pt x="1545" y="2464"/>
                  </a:lnTo>
                  <a:close/>
                  <a:moveTo>
                    <a:pt x="1548" y="2444"/>
                  </a:moveTo>
                  <a:lnTo>
                    <a:pt x="1662" y="2457"/>
                  </a:lnTo>
                  <a:lnTo>
                    <a:pt x="1659" y="2478"/>
                  </a:lnTo>
                  <a:lnTo>
                    <a:pt x="1545" y="2464"/>
                  </a:lnTo>
                  <a:lnTo>
                    <a:pt x="1548" y="2444"/>
                  </a:lnTo>
                  <a:close/>
                  <a:moveTo>
                    <a:pt x="1660" y="2478"/>
                  </a:moveTo>
                  <a:lnTo>
                    <a:pt x="1660" y="2478"/>
                  </a:lnTo>
                  <a:lnTo>
                    <a:pt x="1659" y="2478"/>
                  </a:lnTo>
                  <a:lnTo>
                    <a:pt x="1660" y="2468"/>
                  </a:lnTo>
                  <a:lnTo>
                    <a:pt x="1660" y="2478"/>
                  </a:lnTo>
                  <a:close/>
                  <a:moveTo>
                    <a:pt x="1659" y="2457"/>
                  </a:moveTo>
                  <a:lnTo>
                    <a:pt x="1726" y="2453"/>
                  </a:lnTo>
                  <a:lnTo>
                    <a:pt x="1726" y="2474"/>
                  </a:lnTo>
                  <a:lnTo>
                    <a:pt x="1660" y="2478"/>
                  </a:lnTo>
                  <a:lnTo>
                    <a:pt x="1659" y="2457"/>
                  </a:lnTo>
                  <a:close/>
                  <a:moveTo>
                    <a:pt x="1727" y="2474"/>
                  </a:moveTo>
                  <a:lnTo>
                    <a:pt x="1727" y="2474"/>
                  </a:lnTo>
                  <a:lnTo>
                    <a:pt x="1726" y="2474"/>
                  </a:lnTo>
                  <a:lnTo>
                    <a:pt x="1726" y="2464"/>
                  </a:lnTo>
                  <a:lnTo>
                    <a:pt x="1727" y="2474"/>
                  </a:lnTo>
                  <a:close/>
                  <a:moveTo>
                    <a:pt x="1725" y="2453"/>
                  </a:moveTo>
                  <a:lnTo>
                    <a:pt x="1771" y="2451"/>
                  </a:lnTo>
                  <a:lnTo>
                    <a:pt x="1772" y="2472"/>
                  </a:lnTo>
                  <a:lnTo>
                    <a:pt x="1727" y="2474"/>
                  </a:lnTo>
                  <a:lnTo>
                    <a:pt x="1725" y="2453"/>
                  </a:lnTo>
                  <a:close/>
                  <a:moveTo>
                    <a:pt x="1771" y="2451"/>
                  </a:moveTo>
                  <a:lnTo>
                    <a:pt x="1771" y="2451"/>
                  </a:lnTo>
                  <a:lnTo>
                    <a:pt x="1771" y="2461"/>
                  </a:lnTo>
                  <a:lnTo>
                    <a:pt x="1771" y="2451"/>
                  </a:lnTo>
                  <a:close/>
                  <a:moveTo>
                    <a:pt x="1771" y="2451"/>
                  </a:moveTo>
                  <a:lnTo>
                    <a:pt x="1836" y="2451"/>
                  </a:lnTo>
                  <a:lnTo>
                    <a:pt x="1836" y="2472"/>
                  </a:lnTo>
                  <a:lnTo>
                    <a:pt x="1771" y="2472"/>
                  </a:lnTo>
                  <a:lnTo>
                    <a:pt x="1771" y="2451"/>
                  </a:lnTo>
                  <a:close/>
                  <a:moveTo>
                    <a:pt x="1836" y="2451"/>
                  </a:moveTo>
                  <a:lnTo>
                    <a:pt x="1838" y="2451"/>
                  </a:lnTo>
                  <a:lnTo>
                    <a:pt x="1836" y="2461"/>
                  </a:lnTo>
                  <a:lnTo>
                    <a:pt x="1836" y="2451"/>
                  </a:lnTo>
                  <a:close/>
                  <a:moveTo>
                    <a:pt x="1838" y="2451"/>
                  </a:moveTo>
                  <a:lnTo>
                    <a:pt x="1922" y="2461"/>
                  </a:lnTo>
                  <a:lnTo>
                    <a:pt x="1919" y="2481"/>
                  </a:lnTo>
                  <a:lnTo>
                    <a:pt x="1835" y="2472"/>
                  </a:lnTo>
                  <a:lnTo>
                    <a:pt x="1838" y="2451"/>
                  </a:lnTo>
                  <a:close/>
                  <a:moveTo>
                    <a:pt x="1922" y="2461"/>
                  </a:moveTo>
                  <a:lnTo>
                    <a:pt x="1921" y="2461"/>
                  </a:lnTo>
                  <a:lnTo>
                    <a:pt x="1922" y="2461"/>
                  </a:lnTo>
                  <a:lnTo>
                    <a:pt x="1921" y="2472"/>
                  </a:lnTo>
                  <a:lnTo>
                    <a:pt x="1922" y="2461"/>
                  </a:lnTo>
                  <a:close/>
                  <a:moveTo>
                    <a:pt x="1922" y="2461"/>
                  </a:moveTo>
                  <a:lnTo>
                    <a:pt x="2009" y="2474"/>
                  </a:lnTo>
                  <a:lnTo>
                    <a:pt x="2006" y="2495"/>
                  </a:lnTo>
                  <a:lnTo>
                    <a:pt x="1919" y="2481"/>
                  </a:lnTo>
                  <a:lnTo>
                    <a:pt x="1922" y="2461"/>
                  </a:lnTo>
                  <a:close/>
                  <a:moveTo>
                    <a:pt x="2006" y="2495"/>
                  </a:moveTo>
                  <a:lnTo>
                    <a:pt x="2009" y="2495"/>
                  </a:lnTo>
                  <a:lnTo>
                    <a:pt x="2006" y="2495"/>
                  </a:lnTo>
                  <a:lnTo>
                    <a:pt x="2007" y="2485"/>
                  </a:lnTo>
                  <a:lnTo>
                    <a:pt x="2006" y="2495"/>
                  </a:lnTo>
                  <a:close/>
                  <a:moveTo>
                    <a:pt x="2009" y="2474"/>
                  </a:moveTo>
                  <a:lnTo>
                    <a:pt x="2102" y="2489"/>
                  </a:lnTo>
                  <a:lnTo>
                    <a:pt x="2099" y="2510"/>
                  </a:lnTo>
                  <a:lnTo>
                    <a:pt x="2006" y="2495"/>
                  </a:lnTo>
                  <a:lnTo>
                    <a:pt x="2009" y="2474"/>
                  </a:lnTo>
                  <a:close/>
                  <a:moveTo>
                    <a:pt x="2102" y="2489"/>
                  </a:moveTo>
                  <a:lnTo>
                    <a:pt x="2102" y="2489"/>
                  </a:lnTo>
                  <a:lnTo>
                    <a:pt x="2103" y="2489"/>
                  </a:lnTo>
                  <a:lnTo>
                    <a:pt x="2101" y="2499"/>
                  </a:lnTo>
                  <a:lnTo>
                    <a:pt x="2102" y="2489"/>
                  </a:lnTo>
                  <a:close/>
                  <a:moveTo>
                    <a:pt x="2103" y="2489"/>
                  </a:moveTo>
                  <a:lnTo>
                    <a:pt x="2190" y="2506"/>
                  </a:lnTo>
                  <a:lnTo>
                    <a:pt x="2185" y="2527"/>
                  </a:lnTo>
                  <a:lnTo>
                    <a:pt x="2098" y="2509"/>
                  </a:lnTo>
                  <a:lnTo>
                    <a:pt x="2103" y="2489"/>
                  </a:lnTo>
                  <a:close/>
                  <a:moveTo>
                    <a:pt x="2190" y="2506"/>
                  </a:moveTo>
                  <a:lnTo>
                    <a:pt x="2189" y="2506"/>
                  </a:lnTo>
                  <a:lnTo>
                    <a:pt x="2190" y="2506"/>
                  </a:lnTo>
                  <a:lnTo>
                    <a:pt x="2187" y="2516"/>
                  </a:lnTo>
                  <a:lnTo>
                    <a:pt x="2190" y="2506"/>
                  </a:lnTo>
                  <a:close/>
                  <a:moveTo>
                    <a:pt x="2190" y="2506"/>
                  </a:moveTo>
                  <a:lnTo>
                    <a:pt x="2269" y="2523"/>
                  </a:lnTo>
                  <a:lnTo>
                    <a:pt x="2265" y="2544"/>
                  </a:lnTo>
                  <a:lnTo>
                    <a:pt x="2185" y="2527"/>
                  </a:lnTo>
                  <a:lnTo>
                    <a:pt x="2190" y="2506"/>
                  </a:lnTo>
                  <a:close/>
                  <a:moveTo>
                    <a:pt x="2269" y="2523"/>
                  </a:moveTo>
                  <a:lnTo>
                    <a:pt x="2262" y="2522"/>
                  </a:lnTo>
                  <a:lnTo>
                    <a:pt x="2269" y="2523"/>
                  </a:lnTo>
                  <a:lnTo>
                    <a:pt x="2267" y="2534"/>
                  </a:lnTo>
                  <a:lnTo>
                    <a:pt x="2269" y="2523"/>
                  </a:lnTo>
                  <a:close/>
                  <a:moveTo>
                    <a:pt x="2269" y="2523"/>
                  </a:moveTo>
                  <a:lnTo>
                    <a:pt x="2332" y="2538"/>
                  </a:lnTo>
                  <a:lnTo>
                    <a:pt x="2326" y="2557"/>
                  </a:lnTo>
                  <a:lnTo>
                    <a:pt x="2265" y="2544"/>
                  </a:lnTo>
                  <a:lnTo>
                    <a:pt x="2269" y="2523"/>
                  </a:lnTo>
                  <a:close/>
                  <a:moveTo>
                    <a:pt x="2332" y="2538"/>
                  </a:moveTo>
                  <a:lnTo>
                    <a:pt x="2334" y="2538"/>
                  </a:lnTo>
                  <a:lnTo>
                    <a:pt x="2332" y="2538"/>
                  </a:lnTo>
                  <a:lnTo>
                    <a:pt x="2329" y="2548"/>
                  </a:lnTo>
                  <a:lnTo>
                    <a:pt x="2332" y="2538"/>
                  </a:lnTo>
                  <a:close/>
                  <a:moveTo>
                    <a:pt x="2332" y="2538"/>
                  </a:moveTo>
                  <a:lnTo>
                    <a:pt x="2376" y="2548"/>
                  </a:lnTo>
                  <a:lnTo>
                    <a:pt x="2372" y="2568"/>
                  </a:lnTo>
                  <a:lnTo>
                    <a:pt x="2326" y="2557"/>
                  </a:lnTo>
                  <a:lnTo>
                    <a:pt x="2332" y="2538"/>
                  </a:lnTo>
                  <a:close/>
                  <a:moveTo>
                    <a:pt x="2376" y="2548"/>
                  </a:moveTo>
                  <a:lnTo>
                    <a:pt x="2378" y="2548"/>
                  </a:lnTo>
                  <a:lnTo>
                    <a:pt x="2376" y="2548"/>
                  </a:lnTo>
                  <a:lnTo>
                    <a:pt x="2374" y="2559"/>
                  </a:lnTo>
                  <a:lnTo>
                    <a:pt x="2376" y="2548"/>
                  </a:lnTo>
                  <a:close/>
                  <a:moveTo>
                    <a:pt x="2376" y="2548"/>
                  </a:moveTo>
                  <a:lnTo>
                    <a:pt x="2391" y="2552"/>
                  </a:lnTo>
                  <a:lnTo>
                    <a:pt x="2386" y="2572"/>
                  </a:lnTo>
                  <a:lnTo>
                    <a:pt x="2372" y="2568"/>
                  </a:lnTo>
                  <a:lnTo>
                    <a:pt x="2376" y="2548"/>
                  </a:lnTo>
                  <a:close/>
                  <a:moveTo>
                    <a:pt x="2391" y="2552"/>
                  </a:moveTo>
                  <a:lnTo>
                    <a:pt x="2391" y="2552"/>
                  </a:lnTo>
                  <a:lnTo>
                    <a:pt x="2392" y="2552"/>
                  </a:lnTo>
                  <a:lnTo>
                    <a:pt x="2388" y="2561"/>
                  </a:lnTo>
                  <a:lnTo>
                    <a:pt x="2391" y="2552"/>
                  </a:lnTo>
                  <a:close/>
                  <a:moveTo>
                    <a:pt x="2392" y="2552"/>
                  </a:moveTo>
                  <a:lnTo>
                    <a:pt x="2409" y="2559"/>
                  </a:lnTo>
                  <a:lnTo>
                    <a:pt x="2401" y="2578"/>
                  </a:lnTo>
                  <a:lnTo>
                    <a:pt x="2384" y="2572"/>
                  </a:lnTo>
                  <a:lnTo>
                    <a:pt x="2392" y="2552"/>
                  </a:lnTo>
                  <a:close/>
                  <a:moveTo>
                    <a:pt x="2401" y="2578"/>
                  </a:moveTo>
                  <a:lnTo>
                    <a:pt x="2403" y="2578"/>
                  </a:lnTo>
                  <a:lnTo>
                    <a:pt x="2401" y="2578"/>
                  </a:lnTo>
                  <a:lnTo>
                    <a:pt x="2405" y="2569"/>
                  </a:lnTo>
                  <a:lnTo>
                    <a:pt x="2401" y="2578"/>
                  </a:lnTo>
                  <a:close/>
                  <a:moveTo>
                    <a:pt x="2409" y="2559"/>
                  </a:moveTo>
                  <a:lnTo>
                    <a:pt x="2454" y="2576"/>
                  </a:lnTo>
                  <a:lnTo>
                    <a:pt x="2447" y="2595"/>
                  </a:lnTo>
                  <a:lnTo>
                    <a:pt x="2401" y="2578"/>
                  </a:lnTo>
                  <a:lnTo>
                    <a:pt x="2409" y="2559"/>
                  </a:lnTo>
                  <a:close/>
                  <a:moveTo>
                    <a:pt x="2454" y="2576"/>
                  </a:moveTo>
                  <a:lnTo>
                    <a:pt x="2449" y="2574"/>
                  </a:lnTo>
                  <a:lnTo>
                    <a:pt x="2454" y="2576"/>
                  </a:lnTo>
                  <a:lnTo>
                    <a:pt x="2451" y="2586"/>
                  </a:lnTo>
                  <a:lnTo>
                    <a:pt x="2454" y="2576"/>
                  </a:lnTo>
                  <a:close/>
                  <a:moveTo>
                    <a:pt x="2454" y="2576"/>
                  </a:moveTo>
                  <a:lnTo>
                    <a:pt x="2517" y="2601"/>
                  </a:lnTo>
                  <a:lnTo>
                    <a:pt x="2509" y="2620"/>
                  </a:lnTo>
                  <a:lnTo>
                    <a:pt x="2447" y="2595"/>
                  </a:lnTo>
                  <a:lnTo>
                    <a:pt x="2454" y="2576"/>
                  </a:lnTo>
                  <a:close/>
                  <a:moveTo>
                    <a:pt x="2517" y="2601"/>
                  </a:moveTo>
                  <a:lnTo>
                    <a:pt x="2523" y="2603"/>
                  </a:lnTo>
                  <a:lnTo>
                    <a:pt x="2517" y="2601"/>
                  </a:lnTo>
                  <a:lnTo>
                    <a:pt x="2513" y="2610"/>
                  </a:lnTo>
                  <a:lnTo>
                    <a:pt x="2517" y="2601"/>
                  </a:lnTo>
                  <a:close/>
                  <a:moveTo>
                    <a:pt x="2517" y="2601"/>
                  </a:moveTo>
                  <a:lnTo>
                    <a:pt x="2597" y="2632"/>
                  </a:lnTo>
                  <a:lnTo>
                    <a:pt x="2589" y="2650"/>
                  </a:lnTo>
                  <a:lnTo>
                    <a:pt x="2509" y="2620"/>
                  </a:lnTo>
                  <a:lnTo>
                    <a:pt x="2517" y="2601"/>
                  </a:lnTo>
                  <a:close/>
                  <a:moveTo>
                    <a:pt x="2597" y="2632"/>
                  </a:moveTo>
                  <a:lnTo>
                    <a:pt x="2594" y="2631"/>
                  </a:lnTo>
                  <a:lnTo>
                    <a:pt x="2597" y="2632"/>
                  </a:lnTo>
                  <a:lnTo>
                    <a:pt x="2593" y="2641"/>
                  </a:lnTo>
                  <a:lnTo>
                    <a:pt x="2597" y="2632"/>
                  </a:lnTo>
                  <a:close/>
                  <a:moveTo>
                    <a:pt x="2597" y="2632"/>
                  </a:moveTo>
                  <a:lnTo>
                    <a:pt x="2684" y="2666"/>
                  </a:lnTo>
                  <a:lnTo>
                    <a:pt x="2676" y="2686"/>
                  </a:lnTo>
                  <a:lnTo>
                    <a:pt x="2589" y="2650"/>
                  </a:lnTo>
                  <a:lnTo>
                    <a:pt x="2597" y="2632"/>
                  </a:lnTo>
                  <a:close/>
                  <a:moveTo>
                    <a:pt x="2684" y="2666"/>
                  </a:moveTo>
                  <a:lnTo>
                    <a:pt x="2770" y="2700"/>
                  </a:lnTo>
                  <a:lnTo>
                    <a:pt x="2763" y="2720"/>
                  </a:lnTo>
                  <a:lnTo>
                    <a:pt x="2676" y="2686"/>
                  </a:lnTo>
                  <a:lnTo>
                    <a:pt x="2684" y="2666"/>
                  </a:lnTo>
                  <a:close/>
                  <a:moveTo>
                    <a:pt x="2763" y="2720"/>
                  </a:moveTo>
                  <a:lnTo>
                    <a:pt x="2764" y="2721"/>
                  </a:lnTo>
                  <a:lnTo>
                    <a:pt x="2763" y="2720"/>
                  </a:lnTo>
                  <a:lnTo>
                    <a:pt x="2766" y="2711"/>
                  </a:lnTo>
                  <a:lnTo>
                    <a:pt x="2763" y="2720"/>
                  </a:lnTo>
                  <a:close/>
                  <a:moveTo>
                    <a:pt x="2770" y="2700"/>
                  </a:moveTo>
                  <a:lnTo>
                    <a:pt x="2849" y="2732"/>
                  </a:lnTo>
                  <a:lnTo>
                    <a:pt x="2841" y="2752"/>
                  </a:lnTo>
                  <a:lnTo>
                    <a:pt x="2763" y="2720"/>
                  </a:lnTo>
                  <a:lnTo>
                    <a:pt x="2770" y="2700"/>
                  </a:lnTo>
                  <a:close/>
                  <a:moveTo>
                    <a:pt x="2849" y="2732"/>
                  </a:moveTo>
                  <a:lnTo>
                    <a:pt x="2851" y="2732"/>
                  </a:lnTo>
                  <a:lnTo>
                    <a:pt x="2845" y="2741"/>
                  </a:lnTo>
                  <a:lnTo>
                    <a:pt x="2849" y="2732"/>
                  </a:lnTo>
                  <a:close/>
                  <a:moveTo>
                    <a:pt x="2851" y="2732"/>
                  </a:moveTo>
                  <a:lnTo>
                    <a:pt x="2912" y="2763"/>
                  </a:lnTo>
                  <a:lnTo>
                    <a:pt x="2903" y="2782"/>
                  </a:lnTo>
                  <a:lnTo>
                    <a:pt x="2841" y="2752"/>
                  </a:lnTo>
                  <a:lnTo>
                    <a:pt x="2851" y="2732"/>
                  </a:lnTo>
                  <a:close/>
                  <a:moveTo>
                    <a:pt x="2904" y="2782"/>
                  </a:moveTo>
                  <a:lnTo>
                    <a:pt x="2903" y="2782"/>
                  </a:lnTo>
                  <a:lnTo>
                    <a:pt x="2908" y="2773"/>
                  </a:lnTo>
                  <a:lnTo>
                    <a:pt x="2904" y="2782"/>
                  </a:lnTo>
                  <a:close/>
                  <a:moveTo>
                    <a:pt x="2912" y="2763"/>
                  </a:moveTo>
                  <a:lnTo>
                    <a:pt x="2957" y="2784"/>
                  </a:lnTo>
                  <a:lnTo>
                    <a:pt x="2949" y="2803"/>
                  </a:lnTo>
                  <a:lnTo>
                    <a:pt x="2904" y="2782"/>
                  </a:lnTo>
                  <a:lnTo>
                    <a:pt x="2912" y="2763"/>
                  </a:lnTo>
                  <a:close/>
                  <a:moveTo>
                    <a:pt x="2957" y="2784"/>
                  </a:moveTo>
                  <a:lnTo>
                    <a:pt x="2960" y="2784"/>
                  </a:lnTo>
                  <a:lnTo>
                    <a:pt x="2961" y="2786"/>
                  </a:lnTo>
                  <a:lnTo>
                    <a:pt x="2953" y="2794"/>
                  </a:lnTo>
                  <a:lnTo>
                    <a:pt x="2957" y="2784"/>
                  </a:lnTo>
                  <a:close/>
                  <a:moveTo>
                    <a:pt x="2961" y="2786"/>
                  </a:moveTo>
                  <a:lnTo>
                    <a:pt x="2974" y="2800"/>
                  </a:lnTo>
                  <a:lnTo>
                    <a:pt x="2960" y="2815"/>
                  </a:lnTo>
                  <a:lnTo>
                    <a:pt x="2946" y="2802"/>
                  </a:lnTo>
                  <a:lnTo>
                    <a:pt x="2961" y="2786"/>
                  </a:lnTo>
                  <a:close/>
                  <a:moveTo>
                    <a:pt x="2974" y="2800"/>
                  </a:moveTo>
                  <a:lnTo>
                    <a:pt x="2981" y="2807"/>
                  </a:lnTo>
                  <a:lnTo>
                    <a:pt x="2975" y="2813"/>
                  </a:lnTo>
                  <a:lnTo>
                    <a:pt x="2967" y="2808"/>
                  </a:lnTo>
                  <a:lnTo>
                    <a:pt x="2974" y="2800"/>
                  </a:lnTo>
                  <a:close/>
                  <a:moveTo>
                    <a:pt x="2975" y="2813"/>
                  </a:moveTo>
                  <a:lnTo>
                    <a:pt x="2965" y="2828"/>
                  </a:lnTo>
                  <a:lnTo>
                    <a:pt x="2948" y="2815"/>
                  </a:lnTo>
                  <a:lnTo>
                    <a:pt x="2958" y="2802"/>
                  </a:lnTo>
                  <a:lnTo>
                    <a:pt x="2975" y="2813"/>
                  </a:lnTo>
                  <a:close/>
                  <a:moveTo>
                    <a:pt x="2965" y="2828"/>
                  </a:moveTo>
                  <a:lnTo>
                    <a:pt x="2962" y="2830"/>
                  </a:lnTo>
                  <a:lnTo>
                    <a:pt x="2958" y="2832"/>
                  </a:lnTo>
                  <a:lnTo>
                    <a:pt x="2957" y="2821"/>
                  </a:lnTo>
                  <a:lnTo>
                    <a:pt x="2965" y="2828"/>
                  </a:lnTo>
                  <a:close/>
                  <a:moveTo>
                    <a:pt x="2958" y="2832"/>
                  </a:moveTo>
                  <a:lnTo>
                    <a:pt x="2928" y="2838"/>
                  </a:lnTo>
                  <a:lnTo>
                    <a:pt x="2923" y="2819"/>
                  </a:lnTo>
                  <a:lnTo>
                    <a:pt x="2954" y="2811"/>
                  </a:lnTo>
                  <a:lnTo>
                    <a:pt x="2958" y="2832"/>
                  </a:lnTo>
                  <a:close/>
                  <a:moveTo>
                    <a:pt x="2928" y="2838"/>
                  </a:moveTo>
                  <a:lnTo>
                    <a:pt x="2927" y="2838"/>
                  </a:lnTo>
                  <a:lnTo>
                    <a:pt x="2925" y="2838"/>
                  </a:lnTo>
                  <a:lnTo>
                    <a:pt x="2925" y="2828"/>
                  </a:lnTo>
                  <a:lnTo>
                    <a:pt x="2928" y="2838"/>
                  </a:lnTo>
                  <a:close/>
                  <a:moveTo>
                    <a:pt x="2925" y="2838"/>
                  </a:moveTo>
                  <a:lnTo>
                    <a:pt x="2877" y="2838"/>
                  </a:lnTo>
                  <a:lnTo>
                    <a:pt x="2877" y="2817"/>
                  </a:lnTo>
                  <a:lnTo>
                    <a:pt x="2925" y="2817"/>
                  </a:lnTo>
                  <a:lnTo>
                    <a:pt x="2925" y="2838"/>
                  </a:lnTo>
                  <a:close/>
                  <a:moveTo>
                    <a:pt x="2877" y="2838"/>
                  </a:moveTo>
                  <a:lnTo>
                    <a:pt x="2877" y="2838"/>
                  </a:lnTo>
                  <a:lnTo>
                    <a:pt x="2875" y="2838"/>
                  </a:lnTo>
                  <a:lnTo>
                    <a:pt x="2877" y="2828"/>
                  </a:lnTo>
                  <a:lnTo>
                    <a:pt x="2877" y="2838"/>
                  </a:lnTo>
                  <a:close/>
                  <a:moveTo>
                    <a:pt x="2875" y="2838"/>
                  </a:moveTo>
                  <a:lnTo>
                    <a:pt x="2814" y="2832"/>
                  </a:lnTo>
                  <a:lnTo>
                    <a:pt x="2815" y="2811"/>
                  </a:lnTo>
                  <a:lnTo>
                    <a:pt x="2878" y="2819"/>
                  </a:lnTo>
                  <a:lnTo>
                    <a:pt x="2875" y="2838"/>
                  </a:lnTo>
                  <a:close/>
                  <a:moveTo>
                    <a:pt x="2814" y="2832"/>
                  </a:moveTo>
                  <a:lnTo>
                    <a:pt x="2812" y="2832"/>
                  </a:lnTo>
                  <a:lnTo>
                    <a:pt x="2815" y="2821"/>
                  </a:lnTo>
                  <a:lnTo>
                    <a:pt x="2814" y="2832"/>
                  </a:lnTo>
                  <a:close/>
                  <a:moveTo>
                    <a:pt x="2812" y="2832"/>
                  </a:moveTo>
                  <a:lnTo>
                    <a:pt x="2744" y="2821"/>
                  </a:lnTo>
                  <a:lnTo>
                    <a:pt x="2747" y="2800"/>
                  </a:lnTo>
                  <a:lnTo>
                    <a:pt x="2816" y="2811"/>
                  </a:lnTo>
                  <a:lnTo>
                    <a:pt x="2812" y="2832"/>
                  </a:lnTo>
                  <a:close/>
                  <a:moveTo>
                    <a:pt x="2744" y="2821"/>
                  </a:moveTo>
                  <a:lnTo>
                    <a:pt x="2744" y="2821"/>
                  </a:lnTo>
                  <a:lnTo>
                    <a:pt x="2743" y="2821"/>
                  </a:lnTo>
                  <a:lnTo>
                    <a:pt x="2745" y="2811"/>
                  </a:lnTo>
                  <a:lnTo>
                    <a:pt x="2744" y="2821"/>
                  </a:lnTo>
                  <a:close/>
                  <a:moveTo>
                    <a:pt x="2743" y="2821"/>
                  </a:moveTo>
                  <a:lnTo>
                    <a:pt x="2671" y="2807"/>
                  </a:lnTo>
                  <a:lnTo>
                    <a:pt x="2675" y="2787"/>
                  </a:lnTo>
                  <a:lnTo>
                    <a:pt x="2747" y="2800"/>
                  </a:lnTo>
                  <a:lnTo>
                    <a:pt x="2743" y="2821"/>
                  </a:lnTo>
                  <a:close/>
                  <a:moveTo>
                    <a:pt x="2671" y="2807"/>
                  </a:moveTo>
                  <a:lnTo>
                    <a:pt x="2671" y="2807"/>
                  </a:lnTo>
                  <a:lnTo>
                    <a:pt x="2672" y="2798"/>
                  </a:lnTo>
                  <a:lnTo>
                    <a:pt x="2671" y="2807"/>
                  </a:lnTo>
                  <a:close/>
                  <a:moveTo>
                    <a:pt x="2671" y="2807"/>
                  </a:moveTo>
                  <a:lnTo>
                    <a:pt x="2594" y="2790"/>
                  </a:lnTo>
                  <a:lnTo>
                    <a:pt x="2598" y="2770"/>
                  </a:lnTo>
                  <a:lnTo>
                    <a:pt x="2675" y="2787"/>
                  </a:lnTo>
                  <a:lnTo>
                    <a:pt x="2671" y="2807"/>
                  </a:lnTo>
                  <a:close/>
                  <a:moveTo>
                    <a:pt x="2598" y="2770"/>
                  </a:moveTo>
                  <a:lnTo>
                    <a:pt x="2598" y="2770"/>
                  </a:lnTo>
                  <a:lnTo>
                    <a:pt x="2596" y="2779"/>
                  </a:lnTo>
                  <a:lnTo>
                    <a:pt x="2598" y="2770"/>
                  </a:lnTo>
                  <a:close/>
                  <a:moveTo>
                    <a:pt x="2594" y="2790"/>
                  </a:moveTo>
                  <a:lnTo>
                    <a:pt x="2521" y="2777"/>
                  </a:lnTo>
                  <a:lnTo>
                    <a:pt x="2525" y="2756"/>
                  </a:lnTo>
                  <a:lnTo>
                    <a:pt x="2598" y="2770"/>
                  </a:lnTo>
                  <a:lnTo>
                    <a:pt x="2594" y="2790"/>
                  </a:lnTo>
                  <a:close/>
                  <a:moveTo>
                    <a:pt x="2521" y="2777"/>
                  </a:moveTo>
                  <a:lnTo>
                    <a:pt x="2521" y="2777"/>
                  </a:lnTo>
                  <a:lnTo>
                    <a:pt x="2523" y="2766"/>
                  </a:lnTo>
                  <a:lnTo>
                    <a:pt x="2521" y="2777"/>
                  </a:lnTo>
                  <a:close/>
                  <a:moveTo>
                    <a:pt x="2521" y="2777"/>
                  </a:moveTo>
                  <a:lnTo>
                    <a:pt x="2451" y="2758"/>
                  </a:lnTo>
                  <a:lnTo>
                    <a:pt x="2456" y="2738"/>
                  </a:lnTo>
                  <a:lnTo>
                    <a:pt x="2526" y="2756"/>
                  </a:lnTo>
                  <a:lnTo>
                    <a:pt x="2521" y="2777"/>
                  </a:lnTo>
                  <a:close/>
                  <a:moveTo>
                    <a:pt x="2456" y="2738"/>
                  </a:moveTo>
                  <a:lnTo>
                    <a:pt x="2456" y="2738"/>
                  </a:lnTo>
                  <a:lnTo>
                    <a:pt x="2454" y="2749"/>
                  </a:lnTo>
                  <a:lnTo>
                    <a:pt x="2456" y="2738"/>
                  </a:lnTo>
                  <a:close/>
                  <a:moveTo>
                    <a:pt x="2451" y="2758"/>
                  </a:moveTo>
                  <a:lnTo>
                    <a:pt x="2392" y="2745"/>
                  </a:lnTo>
                  <a:lnTo>
                    <a:pt x="2397" y="2724"/>
                  </a:lnTo>
                  <a:lnTo>
                    <a:pt x="2456" y="2738"/>
                  </a:lnTo>
                  <a:lnTo>
                    <a:pt x="2451" y="2758"/>
                  </a:lnTo>
                  <a:close/>
                  <a:moveTo>
                    <a:pt x="2396" y="2724"/>
                  </a:moveTo>
                  <a:lnTo>
                    <a:pt x="2397" y="2724"/>
                  </a:lnTo>
                  <a:lnTo>
                    <a:pt x="2395" y="2735"/>
                  </a:lnTo>
                  <a:lnTo>
                    <a:pt x="2396" y="2724"/>
                  </a:lnTo>
                  <a:close/>
                  <a:moveTo>
                    <a:pt x="2393" y="2745"/>
                  </a:moveTo>
                  <a:lnTo>
                    <a:pt x="2317" y="2735"/>
                  </a:lnTo>
                  <a:lnTo>
                    <a:pt x="2320" y="2714"/>
                  </a:lnTo>
                  <a:lnTo>
                    <a:pt x="2396" y="2724"/>
                  </a:lnTo>
                  <a:lnTo>
                    <a:pt x="2393" y="2745"/>
                  </a:lnTo>
                  <a:close/>
                  <a:moveTo>
                    <a:pt x="2320" y="2714"/>
                  </a:moveTo>
                  <a:lnTo>
                    <a:pt x="2320" y="2714"/>
                  </a:lnTo>
                  <a:lnTo>
                    <a:pt x="2319" y="2724"/>
                  </a:lnTo>
                  <a:lnTo>
                    <a:pt x="2320" y="2714"/>
                  </a:lnTo>
                  <a:close/>
                  <a:moveTo>
                    <a:pt x="2319" y="2735"/>
                  </a:moveTo>
                  <a:lnTo>
                    <a:pt x="2238" y="2732"/>
                  </a:lnTo>
                  <a:lnTo>
                    <a:pt x="2240" y="2711"/>
                  </a:lnTo>
                  <a:lnTo>
                    <a:pt x="2320" y="2714"/>
                  </a:lnTo>
                  <a:lnTo>
                    <a:pt x="2319" y="2735"/>
                  </a:lnTo>
                  <a:close/>
                  <a:moveTo>
                    <a:pt x="2240" y="2711"/>
                  </a:moveTo>
                  <a:lnTo>
                    <a:pt x="2240" y="2711"/>
                  </a:lnTo>
                  <a:lnTo>
                    <a:pt x="2240" y="2721"/>
                  </a:lnTo>
                  <a:lnTo>
                    <a:pt x="2240" y="2711"/>
                  </a:lnTo>
                  <a:close/>
                  <a:moveTo>
                    <a:pt x="2240" y="2732"/>
                  </a:moveTo>
                  <a:lnTo>
                    <a:pt x="2156" y="2732"/>
                  </a:lnTo>
                  <a:lnTo>
                    <a:pt x="2156" y="2711"/>
                  </a:lnTo>
                  <a:lnTo>
                    <a:pt x="2240" y="2711"/>
                  </a:lnTo>
                  <a:lnTo>
                    <a:pt x="2240" y="2732"/>
                  </a:lnTo>
                  <a:close/>
                  <a:moveTo>
                    <a:pt x="2156" y="2711"/>
                  </a:moveTo>
                  <a:lnTo>
                    <a:pt x="2156" y="2711"/>
                  </a:lnTo>
                  <a:lnTo>
                    <a:pt x="2156" y="2721"/>
                  </a:lnTo>
                  <a:lnTo>
                    <a:pt x="2156" y="2711"/>
                  </a:lnTo>
                  <a:close/>
                  <a:moveTo>
                    <a:pt x="2157" y="2732"/>
                  </a:moveTo>
                  <a:lnTo>
                    <a:pt x="2074" y="2738"/>
                  </a:lnTo>
                  <a:lnTo>
                    <a:pt x="2072" y="2717"/>
                  </a:lnTo>
                  <a:lnTo>
                    <a:pt x="2156" y="2711"/>
                  </a:lnTo>
                  <a:lnTo>
                    <a:pt x="2157" y="2732"/>
                  </a:lnTo>
                  <a:close/>
                  <a:moveTo>
                    <a:pt x="2072" y="2717"/>
                  </a:moveTo>
                  <a:lnTo>
                    <a:pt x="2072" y="2717"/>
                  </a:lnTo>
                  <a:lnTo>
                    <a:pt x="2073" y="2728"/>
                  </a:lnTo>
                  <a:lnTo>
                    <a:pt x="2072" y="2717"/>
                  </a:lnTo>
                  <a:close/>
                  <a:moveTo>
                    <a:pt x="2074" y="2738"/>
                  </a:moveTo>
                  <a:lnTo>
                    <a:pt x="1994" y="2745"/>
                  </a:lnTo>
                  <a:lnTo>
                    <a:pt x="1993" y="2724"/>
                  </a:lnTo>
                  <a:lnTo>
                    <a:pt x="2072" y="2717"/>
                  </a:lnTo>
                  <a:lnTo>
                    <a:pt x="2074" y="2738"/>
                  </a:lnTo>
                  <a:close/>
                  <a:moveTo>
                    <a:pt x="1994" y="2745"/>
                  </a:moveTo>
                  <a:lnTo>
                    <a:pt x="1914" y="2752"/>
                  </a:lnTo>
                  <a:lnTo>
                    <a:pt x="1913" y="2732"/>
                  </a:lnTo>
                  <a:lnTo>
                    <a:pt x="1993" y="2724"/>
                  </a:lnTo>
                  <a:lnTo>
                    <a:pt x="1994" y="2745"/>
                  </a:lnTo>
                  <a:close/>
                  <a:moveTo>
                    <a:pt x="1911" y="2732"/>
                  </a:moveTo>
                  <a:lnTo>
                    <a:pt x="1913" y="2731"/>
                  </a:lnTo>
                  <a:lnTo>
                    <a:pt x="1913" y="2732"/>
                  </a:lnTo>
                  <a:lnTo>
                    <a:pt x="1913" y="2741"/>
                  </a:lnTo>
                  <a:lnTo>
                    <a:pt x="1911" y="2732"/>
                  </a:lnTo>
                  <a:close/>
                  <a:moveTo>
                    <a:pt x="1915" y="2752"/>
                  </a:moveTo>
                  <a:lnTo>
                    <a:pt x="1842" y="2762"/>
                  </a:lnTo>
                  <a:lnTo>
                    <a:pt x="1839" y="2742"/>
                  </a:lnTo>
                  <a:lnTo>
                    <a:pt x="1911" y="2732"/>
                  </a:lnTo>
                  <a:lnTo>
                    <a:pt x="1915" y="2752"/>
                  </a:lnTo>
                  <a:close/>
                  <a:moveTo>
                    <a:pt x="1842" y="2762"/>
                  </a:moveTo>
                  <a:lnTo>
                    <a:pt x="1842" y="2762"/>
                  </a:lnTo>
                  <a:lnTo>
                    <a:pt x="1840" y="2762"/>
                  </a:lnTo>
                  <a:lnTo>
                    <a:pt x="1840" y="2752"/>
                  </a:lnTo>
                  <a:lnTo>
                    <a:pt x="1842" y="2762"/>
                  </a:lnTo>
                  <a:close/>
                  <a:moveTo>
                    <a:pt x="1840" y="2762"/>
                  </a:moveTo>
                  <a:lnTo>
                    <a:pt x="1775" y="2766"/>
                  </a:lnTo>
                  <a:lnTo>
                    <a:pt x="1775" y="2745"/>
                  </a:lnTo>
                  <a:lnTo>
                    <a:pt x="1840" y="2741"/>
                  </a:lnTo>
                  <a:lnTo>
                    <a:pt x="1840" y="2762"/>
                  </a:lnTo>
                  <a:close/>
                  <a:moveTo>
                    <a:pt x="1775" y="2766"/>
                  </a:moveTo>
                  <a:lnTo>
                    <a:pt x="1775" y="2766"/>
                  </a:lnTo>
                  <a:lnTo>
                    <a:pt x="1775" y="2756"/>
                  </a:lnTo>
                  <a:lnTo>
                    <a:pt x="1775" y="2766"/>
                  </a:lnTo>
                  <a:close/>
                  <a:moveTo>
                    <a:pt x="1775" y="2766"/>
                  </a:moveTo>
                  <a:lnTo>
                    <a:pt x="1712" y="2766"/>
                  </a:lnTo>
                  <a:lnTo>
                    <a:pt x="1712" y="2745"/>
                  </a:lnTo>
                  <a:lnTo>
                    <a:pt x="1775" y="2745"/>
                  </a:lnTo>
                  <a:lnTo>
                    <a:pt x="1775" y="2766"/>
                  </a:lnTo>
                  <a:close/>
                  <a:moveTo>
                    <a:pt x="1712" y="2766"/>
                  </a:moveTo>
                  <a:lnTo>
                    <a:pt x="1712" y="2766"/>
                  </a:lnTo>
                  <a:lnTo>
                    <a:pt x="1712" y="2756"/>
                  </a:lnTo>
                  <a:lnTo>
                    <a:pt x="1712" y="2766"/>
                  </a:lnTo>
                  <a:close/>
                  <a:moveTo>
                    <a:pt x="1712" y="2766"/>
                  </a:moveTo>
                  <a:lnTo>
                    <a:pt x="1663" y="2762"/>
                  </a:lnTo>
                  <a:lnTo>
                    <a:pt x="1664" y="2741"/>
                  </a:lnTo>
                  <a:lnTo>
                    <a:pt x="1713" y="2745"/>
                  </a:lnTo>
                  <a:lnTo>
                    <a:pt x="1712" y="2766"/>
                  </a:lnTo>
                  <a:close/>
                  <a:moveTo>
                    <a:pt x="1663" y="2762"/>
                  </a:moveTo>
                  <a:lnTo>
                    <a:pt x="1663" y="2762"/>
                  </a:lnTo>
                  <a:lnTo>
                    <a:pt x="1662" y="2762"/>
                  </a:lnTo>
                  <a:lnTo>
                    <a:pt x="1663" y="2752"/>
                  </a:lnTo>
                  <a:lnTo>
                    <a:pt x="1663" y="2762"/>
                  </a:lnTo>
                  <a:close/>
                  <a:moveTo>
                    <a:pt x="1662" y="2762"/>
                  </a:moveTo>
                  <a:lnTo>
                    <a:pt x="1624" y="2756"/>
                  </a:lnTo>
                  <a:lnTo>
                    <a:pt x="1628" y="2735"/>
                  </a:lnTo>
                  <a:lnTo>
                    <a:pt x="1666" y="2742"/>
                  </a:lnTo>
                  <a:lnTo>
                    <a:pt x="1662" y="2762"/>
                  </a:lnTo>
                  <a:close/>
                  <a:moveTo>
                    <a:pt x="1624" y="2756"/>
                  </a:moveTo>
                  <a:lnTo>
                    <a:pt x="1586" y="2749"/>
                  </a:lnTo>
                  <a:lnTo>
                    <a:pt x="1590" y="2728"/>
                  </a:lnTo>
                  <a:lnTo>
                    <a:pt x="1628" y="2735"/>
                  </a:lnTo>
                  <a:lnTo>
                    <a:pt x="1624" y="2756"/>
                  </a:lnTo>
                  <a:close/>
                  <a:moveTo>
                    <a:pt x="1588" y="2728"/>
                  </a:moveTo>
                  <a:lnTo>
                    <a:pt x="1588" y="2728"/>
                  </a:lnTo>
                  <a:lnTo>
                    <a:pt x="1590" y="2728"/>
                  </a:lnTo>
                  <a:lnTo>
                    <a:pt x="1587" y="2738"/>
                  </a:lnTo>
                  <a:lnTo>
                    <a:pt x="1588" y="2728"/>
                  </a:lnTo>
                  <a:close/>
                  <a:moveTo>
                    <a:pt x="1587" y="2749"/>
                  </a:moveTo>
                  <a:lnTo>
                    <a:pt x="1549" y="2745"/>
                  </a:lnTo>
                  <a:lnTo>
                    <a:pt x="1550" y="2724"/>
                  </a:lnTo>
                  <a:lnTo>
                    <a:pt x="1588" y="2728"/>
                  </a:lnTo>
                  <a:lnTo>
                    <a:pt x="1587" y="2749"/>
                  </a:lnTo>
                  <a:close/>
                  <a:moveTo>
                    <a:pt x="1549" y="2745"/>
                  </a:moveTo>
                  <a:lnTo>
                    <a:pt x="1548" y="2745"/>
                  </a:lnTo>
                  <a:lnTo>
                    <a:pt x="1549" y="2745"/>
                  </a:lnTo>
                  <a:lnTo>
                    <a:pt x="1549" y="2735"/>
                  </a:lnTo>
                  <a:lnTo>
                    <a:pt x="1549" y="2745"/>
                  </a:lnTo>
                  <a:close/>
                  <a:moveTo>
                    <a:pt x="1549" y="2745"/>
                  </a:moveTo>
                  <a:lnTo>
                    <a:pt x="1513" y="2741"/>
                  </a:lnTo>
                  <a:lnTo>
                    <a:pt x="1516" y="2721"/>
                  </a:lnTo>
                  <a:lnTo>
                    <a:pt x="1550" y="2724"/>
                  </a:lnTo>
                  <a:lnTo>
                    <a:pt x="1549" y="2745"/>
                  </a:lnTo>
                  <a:close/>
                  <a:moveTo>
                    <a:pt x="1513" y="2741"/>
                  </a:moveTo>
                  <a:lnTo>
                    <a:pt x="1513" y="2741"/>
                  </a:lnTo>
                  <a:lnTo>
                    <a:pt x="1512" y="2741"/>
                  </a:lnTo>
                  <a:lnTo>
                    <a:pt x="1515" y="2732"/>
                  </a:lnTo>
                  <a:lnTo>
                    <a:pt x="1513" y="2741"/>
                  </a:lnTo>
                  <a:close/>
                  <a:moveTo>
                    <a:pt x="1512" y="2741"/>
                  </a:moveTo>
                  <a:lnTo>
                    <a:pt x="1482" y="2735"/>
                  </a:lnTo>
                  <a:lnTo>
                    <a:pt x="1486" y="2715"/>
                  </a:lnTo>
                  <a:lnTo>
                    <a:pt x="1517" y="2721"/>
                  </a:lnTo>
                  <a:lnTo>
                    <a:pt x="1512" y="2741"/>
                  </a:lnTo>
                  <a:close/>
                  <a:moveTo>
                    <a:pt x="1483" y="2714"/>
                  </a:moveTo>
                  <a:lnTo>
                    <a:pt x="1484" y="2714"/>
                  </a:lnTo>
                  <a:lnTo>
                    <a:pt x="1486" y="2715"/>
                  </a:lnTo>
                  <a:lnTo>
                    <a:pt x="1483" y="2724"/>
                  </a:lnTo>
                  <a:lnTo>
                    <a:pt x="1483" y="2714"/>
                  </a:lnTo>
                  <a:close/>
                  <a:moveTo>
                    <a:pt x="1483" y="2735"/>
                  </a:moveTo>
                  <a:lnTo>
                    <a:pt x="1453" y="2735"/>
                  </a:lnTo>
                  <a:lnTo>
                    <a:pt x="1453" y="2714"/>
                  </a:lnTo>
                  <a:lnTo>
                    <a:pt x="1483" y="2714"/>
                  </a:lnTo>
                  <a:lnTo>
                    <a:pt x="1483" y="2735"/>
                  </a:lnTo>
                  <a:close/>
                  <a:moveTo>
                    <a:pt x="1453" y="2735"/>
                  </a:moveTo>
                  <a:lnTo>
                    <a:pt x="1452" y="2735"/>
                  </a:lnTo>
                  <a:lnTo>
                    <a:pt x="1450" y="2735"/>
                  </a:lnTo>
                  <a:lnTo>
                    <a:pt x="1453" y="2724"/>
                  </a:lnTo>
                  <a:lnTo>
                    <a:pt x="1453" y="2735"/>
                  </a:lnTo>
                  <a:close/>
                  <a:moveTo>
                    <a:pt x="1450" y="2735"/>
                  </a:moveTo>
                  <a:lnTo>
                    <a:pt x="1429" y="2731"/>
                  </a:lnTo>
                  <a:lnTo>
                    <a:pt x="1433" y="2711"/>
                  </a:lnTo>
                  <a:lnTo>
                    <a:pt x="1454" y="2714"/>
                  </a:lnTo>
                  <a:lnTo>
                    <a:pt x="1450" y="2735"/>
                  </a:lnTo>
                  <a:close/>
                  <a:moveTo>
                    <a:pt x="1429" y="2731"/>
                  </a:moveTo>
                  <a:lnTo>
                    <a:pt x="1412" y="2728"/>
                  </a:lnTo>
                  <a:lnTo>
                    <a:pt x="1429" y="2731"/>
                  </a:lnTo>
                  <a:lnTo>
                    <a:pt x="1432" y="2721"/>
                  </a:lnTo>
                  <a:lnTo>
                    <a:pt x="1429" y="2731"/>
                  </a:lnTo>
                  <a:close/>
                  <a:moveTo>
                    <a:pt x="1429" y="2731"/>
                  </a:moveTo>
                  <a:lnTo>
                    <a:pt x="1410" y="2728"/>
                  </a:lnTo>
                  <a:lnTo>
                    <a:pt x="1412" y="2707"/>
                  </a:lnTo>
                  <a:lnTo>
                    <a:pt x="1433" y="2711"/>
                  </a:lnTo>
                  <a:lnTo>
                    <a:pt x="1429" y="2731"/>
                  </a:lnTo>
                  <a:close/>
                  <a:moveTo>
                    <a:pt x="1411" y="2707"/>
                  </a:moveTo>
                  <a:lnTo>
                    <a:pt x="1411" y="2707"/>
                  </a:lnTo>
                  <a:lnTo>
                    <a:pt x="1412" y="2707"/>
                  </a:lnTo>
                  <a:lnTo>
                    <a:pt x="1411" y="2717"/>
                  </a:lnTo>
                  <a:lnTo>
                    <a:pt x="1411" y="2707"/>
                  </a:lnTo>
                  <a:close/>
                  <a:moveTo>
                    <a:pt x="1411" y="2728"/>
                  </a:moveTo>
                  <a:lnTo>
                    <a:pt x="1400" y="2728"/>
                  </a:lnTo>
                  <a:lnTo>
                    <a:pt x="1400" y="2707"/>
                  </a:lnTo>
                  <a:lnTo>
                    <a:pt x="1411" y="2707"/>
                  </a:lnTo>
                  <a:lnTo>
                    <a:pt x="1411" y="2728"/>
                  </a:lnTo>
                  <a:close/>
                  <a:moveTo>
                    <a:pt x="1400" y="2728"/>
                  </a:moveTo>
                  <a:lnTo>
                    <a:pt x="1396" y="2728"/>
                  </a:lnTo>
                  <a:lnTo>
                    <a:pt x="1396" y="2707"/>
                  </a:lnTo>
                  <a:lnTo>
                    <a:pt x="1400" y="2707"/>
                  </a:lnTo>
                  <a:lnTo>
                    <a:pt x="1400" y="2728"/>
                  </a:lnTo>
                  <a:close/>
                  <a:moveTo>
                    <a:pt x="1386" y="2717"/>
                  </a:moveTo>
                  <a:lnTo>
                    <a:pt x="1387" y="2707"/>
                  </a:lnTo>
                  <a:lnTo>
                    <a:pt x="1396" y="2707"/>
                  </a:lnTo>
                  <a:lnTo>
                    <a:pt x="1396" y="2717"/>
                  </a:lnTo>
                  <a:lnTo>
                    <a:pt x="1386" y="2717"/>
                  </a:lnTo>
                  <a:close/>
                  <a:moveTo>
                    <a:pt x="1407" y="2717"/>
                  </a:moveTo>
                  <a:lnTo>
                    <a:pt x="1404" y="2794"/>
                  </a:lnTo>
                  <a:lnTo>
                    <a:pt x="1383" y="2794"/>
                  </a:lnTo>
                  <a:lnTo>
                    <a:pt x="1386" y="2717"/>
                  </a:lnTo>
                  <a:lnTo>
                    <a:pt x="1407" y="2717"/>
                  </a:lnTo>
                  <a:close/>
                  <a:moveTo>
                    <a:pt x="1393" y="2804"/>
                  </a:moveTo>
                  <a:lnTo>
                    <a:pt x="1382" y="2804"/>
                  </a:lnTo>
                  <a:lnTo>
                    <a:pt x="1383" y="2794"/>
                  </a:lnTo>
                  <a:lnTo>
                    <a:pt x="1394" y="2794"/>
                  </a:lnTo>
                  <a:lnTo>
                    <a:pt x="1393" y="2804"/>
                  </a:lnTo>
                  <a:close/>
                  <a:moveTo>
                    <a:pt x="1394" y="2783"/>
                  </a:moveTo>
                  <a:lnTo>
                    <a:pt x="1938" y="2804"/>
                  </a:lnTo>
                  <a:lnTo>
                    <a:pt x="1938" y="2825"/>
                  </a:lnTo>
                  <a:lnTo>
                    <a:pt x="1393" y="2804"/>
                  </a:lnTo>
                  <a:lnTo>
                    <a:pt x="1394" y="2783"/>
                  </a:lnTo>
                  <a:close/>
                  <a:moveTo>
                    <a:pt x="1938" y="2804"/>
                  </a:moveTo>
                  <a:lnTo>
                    <a:pt x="1978" y="2805"/>
                  </a:lnTo>
                  <a:lnTo>
                    <a:pt x="1942" y="2824"/>
                  </a:lnTo>
                  <a:lnTo>
                    <a:pt x="1938" y="2815"/>
                  </a:lnTo>
                  <a:lnTo>
                    <a:pt x="1938" y="2804"/>
                  </a:lnTo>
                  <a:close/>
                  <a:moveTo>
                    <a:pt x="1942" y="2824"/>
                  </a:moveTo>
                  <a:lnTo>
                    <a:pt x="1935" y="2828"/>
                  </a:lnTo>
                  <a:lnTo>
                    <a:pt x="1926" y="2808"/>
                  </a:lnTo>
                  <a:lnTo>
                    <a:pt x="1932" y="2805"/>
                  </a:lnTo>
                  <a:lnTo>
                    <a:pt x="1942" y="2824"/>
                  </a:lnTo>
                  <a:close/>
                  <a:moveTo>
                    <a:pt x="1935" y="2828"/>
                  </a:moveTo>
                  <a:lnTo>
                    <a:pt x="1935" y="2828"/>
                  </a:lnTo>
                  <a:lnTo>
                    <a:pt x="1934" y="2828"/>
                  </a:lnTo>
                  <a:lnTo>
                    <a:pt x="1931" y="2817"/>
                  </a:lnTo>
                  <a:lnTo>
                    <a:pt x="1935" y="2828"/>
                  </a:lnTo>
                  <a:close/>
                  <a:moveTo>
                    <a:pt x="1934" y="2828"/>
                  </a:moveTo>
                  <a:lnTo>
                    <a:pt x="1913" y="2834"/>
                  </a:lnTo>
                  <a:lnTo>
                    <a:pt x="1906" y="2815"/>
                  </a:lnTo>
                  <a:lnTo>
                    <a:pt x="1927" y="2808"/>
                  </a:lnTo>
                  <a:lnTo>
                    <a:pt x="1934" y="2828"/>
                  </a:lnTo>
                  <a:close/>
                  <a:moveTo>
                    <a:pt x="1905" y="2816"/>
                  </a:moveTo>
                  <a:lnTo>
                    <a:pt x="1906" y="2815"/>
                  </a:lnTo>
                  <a:lnTo>
                    <a:pt x="1910" y="2825"/>
                  </a:lnTo>
                  <a:lnTo>
                    <a:pt x="1905" y="2816"/>
                  </a:lnTo>
                  <a:close/>
                  <a:moveTo>
                    <a:pt x="1914" y="2834"/>
                  </a:moveTo>
                  <a:lnTo>
                    <a:pt x="1886" y="2847"/>
                  </a:lnTo>
                  <a:lnTo>
                    <a:pt x="1877" y="2829"/>
                  </a:lnTo>
                  <a:lnTo>
                    <a:pt x="1905" y="2816"/>
                  </a:lnTo>
                  <a:lnTo>
                    <a:pt x="1914" y="2834"/>
                  </a:lnTo>
                  <a:close/>
                  <a:moveTo>
                    <a:pt x="1886" y="2847"/>
                  </a:moveTo>
                  <a:lnTo>
                    <a:pt x="1886" y="2849"/>
                  </a:lnTo>
                  <a:lnTo>
                    <a:pt x="1885" y="2849"/>
                  </a:lnTo>
                  <a:lnTo>
                    <a:pt x="1882" y="2838"/>
                  </a:lnTo>
                  <a:lnTo>
                    <a:pt x="1886" y="2847"/>
                  </a:lnTo>
                  <a:close/>
                  <a:moveTo>
                    <a:pt x="1885" y="2849"/>
                  </a:moveTo>
                  <a:lnTo>
                    <a:pt x="1847" y="2862"/>
                  </a:lnTo>
                  <a:lnTo>
                    <a:pt x="1840" y="2842"/>
                  </a:lnTo>
                  <a:lnTo>
                    <a:pt x="1879" y="2829"/>
                  </a:lnTo>
                  <a:lnTo>
                    <a:pt x="1885" y="2849"/>
                  </a:lnTo>
                  <a:close/>
                  <a:moveTo>
                    <a:pt x="1840" y="2844"/>
                  </a:moveTo>
                  <a:lnTo>
                    <a:pt x="1840" y="2844"/>
                  </a:lnTo>
                  <a:lnTo>
                    <a:pt x="1840" y="2842"/>
                  </a:lnTo>
                  <a:lnTo>
                    <a:pt x="1844" y="2853"/>
                  </a:lnTo>
                  <a:lnTo>
                    <a:pt x="1840" y="2844"/>
                  </a:lnTo>
                  <a:close/>
                  <a:moveTo>
                    <a:pt x="1848" y="2862"/>
                  </a:moveTo>
                  <a:lnTo>
                    <a:pt x="1806" y="2879"/>
                  </a:lnTo>
                  <a:lnTo>
                    <a:pt x="1798" y="2861"/>
                  </a:lnTo>
                  <a:lnTo>
                    <a:pt x="1840" y="2844"/>
                  </a:lnTo>
                  <a:lnTo>
                    <a:pt x="1848" y="2862"/>
                  </a:lnTo>
                  <a:close/>
                  <a:moveTo>
                    <a:pt x="1806" y="2879"/>
                  </a:moveTo>
                  <a:lnTo>
                    <a:pt x="1806" y="2879"/>
                  </a:lnTo>
                  <a:lnTo>
                    <a:pt x="1805" y="2880"/>
                  </a:lnTo>
                  <a:lnTo>
                    <a:pt x="1802" y="2870"/>
                  </a:lnTo>
                  <a:lnTo>
                    <a:pt x="1806" y="2879"/>
                  </a:lnTo>
                  <a:close/>
                  <a:moveTo>
                    <a:pt x="1805" y="2880"/>
                  </a:moveTo>
                  <a:lnTo>
                    <a:pt x="1760" y="2893"/>
                  </a:lnTo>
                  <a:lnTo>
                    <a:pt x="1754" y="2874"/>
                  </a:lnTo>
                  <a:lnTo>
                    <a:pt x="1800" y="2861"/>
                  </a:lnTo>
                  <a:lnTo>
                    <a:pt x="1805" y="2880"/>
                  </a:lnTo>
                  <a:close/>
                  <a:moveTo>
                    <a:pt x="1760" y="2893"/>
                  </a:moveTo>
                  <a:lnTo>
                    <a:pt x="1716" y="2908"/>
                  </a:lnTo>
                  <a:lnTo>
                    <a:pt x="1709" y="2888"/>
                  </a:lnTo>
                  <a:lnTo>
                    <a:pt x="1754" y="2874"/>
                  </a:lnTo>
                  <a:lnTo>
                    <a:pt x="1760" y="2893"/>
                  </a:lnTo>
                  <a:close/>
                  <a:moveTo>
                    <a:pt x="1716" y="2908"/>
                  </a:moveTo>
                  <a:lnTo>
                    <a:pt x="1670" y="2921"/>
                  </a:lnTo>
                  <a:lnTo>
                    <a:pt x="1664" y="2901"/>
                  </a:lnTo>
                  <a:lnTo>
                    <a:pt x="1709" y="2888"/>
                  </a:lnTo>
                  <a:lnTo>
                    <a:pt x="1716" y="2908"/>
                  </a:lnTo>
                  <a:close/>
                  <a:moveTo>
                    <a:pt x="1670" y="2921"/>
                  </a:moveTo>
                  <a:lnTo>
                    <a:pt x="1670" y="2921"/>
                  </a:lnTo>
                  <a:lnTo>
                    <a:pt x="1668" y="2922"/>
                  </a:lnTo>
                  <a:lnTo>
                    <a:pt x="1667" y="2912"/>
                  </a:lnTo>
                  <a:lnTo>
                    <a:pt x="1670" y="2921"/>
                  </a:lnTo>
                  <a:close/>
                  <a:moveTo>
                    <a:pt x="1668" y="2922"/>
                  </a:moveTo>
                  <a:lnTo>
                    <a:pt x="1628" y="2929"/>
                  </a:lnTo>
                  <a:lnTo>
                    <a:pt x="1624" y="2908"/>
                  </a:lnTo>
                  <a:lnTo>
                    <a:pt x="1666" y="2901"/>
                  </a:lnTo>
                  <a:lnTo>
                    <a:pt x="1668" y="2922"/>
                  </a:lnTo>
                  <a:close/>
                  <a:moveTo>
                    <a:pt x="1628" y="2929"/>
                  </a:moveTo>
                  <a:lnTo>
                    <a:pt x="1626" y="2929"/>
                  </a:lnTo>
                  <a:lnTo>
                    <a:pt x="1625" y="2918"/>
                  </a:lnTo>
                  <a:lnTo>
                    <a:pt x="1628" y="2929"/>
                  </a:lnTo>
                  <a:close/>
                  <a:moveTo>
                    <a:pt x="1626" y="2929"/>
                  </a:moveTo>
                  <a:lnTo>
                    <a:pt x="1596" y="2933"/>
                  </a:lnTo>
                  <a:lnTo>
                    <a:pt x="1593" y="2912"/>
                  </a:lnTo>
                  <a:lnTo>
                    <a:pt x="1625" y="2908"/>
                  </a:lnTo>
                  <a:lnTo>
                    <a:pt x="1626" y="2929"/>
                  </a:lnTo>
                  <a:close/>
                  <a:moveTo>
                    <a:pt x="1593" y="2912"/>
                  </a:moveTo>
                  <a:lnTo>
                    <a:pt x="1592" y="2912"/>
                  </a:lnTo>
                  <a:lnTo>
                    <a:pt x="1593" y="2912"/>
                  </a:lnTo>
                  <a:lnTo>
                    <a:pt x="1595" y="2922"/>
                  </a:lnTo>
                  <a:lnTo>
                    <a:pt x="1593" y="2912"/>
                  </a:lnTo>
                  <a:close/>
                  <a:moveTo>
                    <a:pt x="1596" y="2933"/>
                  </a:moveTo>
                  <a:lnTo>
                    <a:pt x="1569" y="2935"/>
                  </a:lnTo>
                  <a:lnTo>
                    <a:pt x="1566" y="2914"/>
                  </a:lnTo>
                  <a:lnTo>
                    <a:pt x="1593" y="2912"/>
                  </a:lnTo>
                  <a:lnTo>
                    <a:pt x="1596" y="2933"/>
                  </a:lnTo>
                  <a:close/>
                  <a:moveTo>
                    <a:pt x="1569" y="2935"/>
                  </a:moveTo>
                  <a:lnTo>
                    <a:pt x="1567" y="2935"/>
                  </a:lnTo>
                  <a:lnTo>
                    <a:pt x="1567" y="2925"/>
                  </a:lnTo>
                  <a:lnTo>
                    <a:pt x="1569" y="2935"/>
                  </a:lnTo>
                  <a:close/>
                  <a:moveTo>
                    <a:pt x="1567" y="2935"/>
                  </a:moveTo>
                  <a:lnTo>
                    <a:pt x="1540" y="2935"/>
                  </a:lnTo>
                  <a:lnTo>
                    <a:pt x="1540" y="2914"/>
                  </a:lnTo>
                  <a:lnTo>
                    <a:pt x="1567" y="2914"/>
                  </a:lnTo>
                  <a:lnTo>
                    <a:pt x="1567" y="2935"/>
                  </a:lnTo>
                  <a:close/>
                  <a:moveTo>
                    <a:pt x="1540" y="2935"/>
                  </a:moveTo>
                  <a:lnTo>
                    <a:pt x="1511" y="2935"/>
                  </a:lnTo>
                  <a:lnTo>
                    <a:pt x="1511" y="2914"/>
                  </a:lnTo>
                  <a:lnTo>
                    <a:pt x="1540" y="2914"/>
                  </a:lnTo>
                  <a:lnTo>
                    <a:pt x="1540" y="2935"/>
                  </a:lnTo>
                  <a:close/>
                  <a:moveTo>
                    <a:pt x="1511" y="2935"/>
                  </a:moveTo>
                  <a:lnTo>
                    <a:pt x="1487" y="2935"/>
                  </a:lnTo>
                  <a:lnTo>
                    <a:pt x="1487" y="2914"/>
                  </a:lnTo>
                  <a:lnTo>
                    <a:pt x="1511" y="2914"/>
                  </a:lnTo>
                  <a:lnTo>
                    <a:pt x="1511" y="2935"/>
                  </a:lnTo>
                  <a:close/>
                  <a:moveTo>
                    <a:pt x="1487" y="2935"/>
                  </a:moveTo>
                  <a:lnTo>
                    <a:pt x="1462" y="2935"/>
                  </a:lnTo>
                  <a:lnTo>
                    <a:pt x="1462" y="2914"/>
                  </a:lnTo>
                  <a:lnTo>
                    <a:pt x="1487" y="2914"/>
                  </a:lnTo>
                  <a:lnTo>
                    <a:pt x="1487" y="2935"/>
                  </a:lnTo>
                  <a:close/>
                  <a:moveTo>
                    <a:pt x="1462" y="2935"/>
                  </a:moveTo>
                  <a:lnTo>
                    <a:pt x="1442" y="2935"/>
                  </a:lnTo>
                  <a:lnTo>
                    <a:pt x="1442" y="2914"/>
                  </a:lnTo>
                  <a:lnTo>
                    <a:pt x="1462" y="2914"/>
                  </a:lnTo>
                  <a:lnTo>
                    <a:pt x="1462" y="2935"/>
                  </a:lnTo>
                  <a:close/>
                  <a:moveTo>
                    <a:pt x="1442" y="2935"/>
                  </a:moveTo>
                  <a:lnTo>
                    <a:pt x="1428" y="2935"/>
                  </a:lnTo>
                  <a:lnTo>
                    <a:pt x="1428" y="2914"/>
                  </a:lnTo>
                  <a:lnTo>
                    <a:pt x="1442" y="2914"/>
                  </a:lnTo>
                  <a:lnTo>
                    <a:pt x="1442" y="2935"/>
                  </a:lnTo>
                  <a:close/>
                  <a:moveTo>
                    <a:pt x="1428" y="2935"/>
                  </a:moveTo>
                  <a:lnTo>
                    <a:pt x="1415" y="2935"/>
                  </a:lnTo>
                  <a:lnTo>
                    <a:pt x="1415" y="2914"/>
                  </a:lnTo>
                  <a:lnTo>
                    <a:pt x="1428" y="2914"/>
                  </a:lnTo>
                  <a:lnTo>
                    <a:pt x="1428" y="2935"/>
                  </a:lnTo>
                  <a:close/>
                  <a:moveTo>
                    <a:pt x="1415" y="2935"/>
                  </a:moveTo>
                  <a:lnTo>
                    <a:pt x="1407" y="2935"/>
                  </a:lnTo>
                  <a:lnTo>
                    <a:pt x="1407" y="2914"/>
                  </a:lnTo>
                  <a:lnTo>
                    <a:pt x="1415" y="2914"/>
                  </a:lnTo>
                  <a:lnTo>
                    <a:pt x="1415" y="2935"/>
                  </a:lnTo>
                  <a:close/>
                  <a:moveTo>
                    <a:pt x="1407" y="2935"/>
                  </a:moveTo>
                  <a:lnTo>
                    <a:pt x="1404" y="2935"/>
                  </a:lnTo>
                  <a:lnTo>
                    <a:pt x="1404" y="2914"/>
                  </a:lnTo>
                  <a:lnTo>
                    <a:pt x="1407" y="2914"/>
                  </a:lnTo>
                  <a:lnTo>
                    <a:pt x="1407" y="2935"/>
                  </a:lnTo>
                  <a:close/>
                  <a:moveTo>
                    <a:pt x="1394" y="2925"/>
                  </a:moveTo>
                  <a:lnTo>
                    <a:pt x="1394" y="2914"/>
                  </a:lnTo>
                  <a:lnTo>
                    <a:pt x="1404" y="2914"/>
                  </a:lnTo>
                  <a:lnTo>
                    <a:pt x="1404" y="2925"/>
                  </a:lnTo>
                  <a:lnTo>
                    <a:pt x="1394" y="2925"/>
                  </a:lnTo>
                  <a:close/>
                  <a:moveTo>
                    <a:pt x="1415" y="2925"/>
                  </a:moveTo>
                  <a:lnTo>
                    <a:pt x="1415" y="3029"/>
                  </a:lnTo>
                  <a:lnTo>
                    <a:pt x="1394" y="3029"/>
                  </a:lnTo>
                  <a:lnTo>
                    <a:pt x="1394" y="2925"/>
                  </a:lnTo>
                  <a:lnTo>
                    <a:pt x="1415" y="2925"/>
                  </a:lnTo>
                  <a:close/>
                  <a:moveTo>
                    <a:pt x="1404" y="3039"/>
                  </a:moveTo>
                  <a:lnTo>
                    <a:pt x="1394" y="3039"/>
                  </a:lnTo>
                  <a:lnTo>
                    <a:pt x="1394" y="3029"/>
                  </a:lnTo>
                  <a:lnTo>
                    <a:pt x="1404" y="3029"/>
                  </a:lnTo>
                  <a:lnTo>
                    <a:pt x="1404" y="3039"/>
                  </a:lnTo>
                  <a:close/>
                  <a:moveTo>
                    <a:pt x="1404" y="3020"/>
                  </a:moveTo>
                  <a:lnTo>
                    <a:pt x="1415" y="3020"/>
                  </a:lnTo>
                  <a:lnTo>
                    <a:pt x="1415" y="3039"/>
                  </a:lnTo>
                  <a:lnTo>
                    <a:pt x="1404" y="3039"/>
                  </a:lnTo>
                  <a:lnTo>
                    <a:pt x="1404" y="3020"/>
                  </a:lnTo>
                  <a:close/>
                  <a:moveTo>
                    <a:pt x="1416" y="3039"/>
                  </a:moveTo>
                  <a:lnTo>
                    <a:pt x="1415" y="3039"/>
                  </a:lnTo>
                  <a:lnTo>
                    <a:pt x="1415" y="3029"/>
                  </a:lnTo>
                  <a:lnTo>
                    <a:pt x="1416" y="3039"/>
                  </a:lnTo>
                  <a:close/>
                  <a:moveTo>
                    <a:pt x="1412" y="3020"/>
                  </a:moveTo>
                  <a:lnTo>
                    <a:pt x="1446" y="3012"/>
                  </a:lnTo>
                  <a:lnTo>
                    <a:pt x="1450" y="3033"/>
                  </a:lnTo>
                  <a:lnTo>
                    <a:pt x="1416" y="3039"/>
                  </a:lnTo>
                  <a:lnTo>
                    <a:pt x="1412" y="3020"/>
                  </a:lnTo>
                  <a:close/>
                  <a:moveTo>
                    <a:pt x="1446" y="3012"/>
                  </a:moveTo>
                  <a:lnTo>
                    <a:pt x="1446" y="3012"/>
                  </a:lnTo>
                  <a:lnTo>
                    <a:pt x="1448" y="3012"/>
                  </a:lnTo>
                  <a:lnTo>
                    <a:pt x="1449" y="3022"/>
                  </a:lnTo>
                  <a:lnTo>
                    <a:pt x="1446" y="3012"/>
                  </a:lnTo>
                  <a:close/>
                  <a:moveTo>
                    <a:pt x="1448" y="3012"/>
                  </a:moveTo>
                  <a:lnTo>
                    <a:pt x="1496" y="3005"/>
                  </a:lnTo>
                  <a:lnTo>
                    <a:pt x="1499" y="3026"/>
                  </a:lnTo>
                  <a:lnTo>
                    <a:pt x="1450" y="3033"/>
                  </a:lnTo>
                  <a:lnTo>
                    <a:pt x="1448" y="3012"/>
                  </a:lnTo>
                  <a:close/>
                  <a:moveTo>
                    <a:pt x="1499" y="3026"/>
                  </a:moveTo>
                  <a:lnTo>
                    <a:pt x="1499" y="3026"/>
                  </a:lnTo>
                  <a:lnTo>
                    <a:pt x="1498" y="3016"/>
                  </a:lnTo>
                  <a:lnTo>
                    <a:pt x="1499" y="3026"/>
                  </a:lnTo>
                  <a:close/>
                  <a:moveTo>
                    <a:pt x="1495" y="3005"/>
                  </a:moveTo>
                  <a:lnTo>
                    <a:pt x="1561" y="2992"/>
                  </a:lnTo>
                  <a:lnTo>
                    <a:pt x="1566" y="3012"/>
                  </a:lnTo>
                  <a:lnTo>
                    <a:pt x="1499" y="3026"/>
                  </a:lnTo>
                  <a:lnTo>
                    <a:pt x="1495" y="3005"/>
                  </a:lnTo>
                  <a:close/>
                  <a:moveTo>
                    <a:pt x="1566" y="3012"/>
                  </a:moveTo>
                  <a:lnTo>
                    <a:pt x="1565" y="3012"/>
                  </a:lnTo>
                  <a:lnTo>
                    <a:pt x="1566" y="3012"/>
                  </a:lnTo>
                  <a:lnTo>
                    <a:pt x="1563" y="3001"/>
                  </a:lnTo>
                  <a:lnTo>
                    <a:pt x="1566" y="3012"/>
                  </a:lnTo>
                  <a:close/>
                  <a:moveTo>
                    <a:pt x="1561" y="2992"/>
                  </a:moveTo>
                  <a:lnTo>
                    <a:pt x="1637" y="2974"/>
                  </a:lnTo>
                  <a:lnTo>
                    <a:pt x="1642" y="2995"/>
                  </a:lnTo>
                  <a:lnTo>
                    <a:pt x="1566" y="3012"/>
                  </a:lnTo>
                  <a:lnTo>
                    <a:pt x="1561" y="2992"/>
                  </a:lnTo>
                  <a:close/>
                  <a:moveTo>
                    <a:pt x="1642" y="2995"/>
                  </a:moveTo>
                  <a:lnTo>
                    <a:pt x="1645" y="2993"/>
                  </a:lnTo>
                  <a:lnTo>
                    <a:pt x="1642" y="2995"/>
                  </a:lnTo>
                  <a:lnTo>
                    <a:pt x="1639" y="2984"/>
                  </a:lnTo>
                  <a:lnTo>
                    <a:pt x="1642" y="2995"/>
                  </a:lnTo>
                  <a:close/>
                  <a:moveTo>
                    <a:pt x="1637" y="2974"/>
                  </a:moveTo>
                  <a:lnTo>
                    <a:pt x="1724" y="2954"/>
                  </a:lnTo>
                  <a:lnTo>
                    <a:pt x="1729" y="2974"/>
                  </a:lnTo>
                  <a:lnTo>
                    <a:pt x="1642" y="2995"/>
                  </a:lnTo>
                  <a:lnTo>
                    <a:pt x="1637" y="2974"/>
                  </a:lnTo>
                  <a:close/>
                  <a:moveTo>
                    <a:pt x="1729" y="2974"/>
                  </a:moveTo>
                  <a:lnTo>
                    <a:pt x="1727" y="2974"/>
                  </a:lnTo>
                  <a:lnTo>
                    <a:pt x="1729" y="2974"/>
                  </a:lnTo>
                  <a:lnTo>
                    <a:pt x="1726" y="2963"/>
                  </a:lnTo>
                  <a:lnTo>
                    <a:pt x="1729" y="2974"/>
                  </a:lnTo>
                  <a:close/>
                  <a:moveTo>
                    <a:pt x="1724" y="2954"/>
                  </a:moveTo>
                  <a:lnTo>
                    <a:pt x="1817" y="2929"/>
                  </a:lnTo>
                  <a:lnTo>
                    <a:pt x="1822" y="2949"/>
                  </a:lnTo>
                  <a:lnTo>
                    <a:pt x="1729" y="2974"/>
                  </a:lnTo>
                  <a:lnTo>
                    <a:pt x="1724" y="2954"/>
                  </a:lnTo>
                  <a:close/>
                  <a:moveTo>
                    <a:pt x="1823" y="2949"/>
                  </a:moveTo>
                  <a:lnTo>
                    <a:pt x="1822" y="2949"/>
                  </a:lnTo>
                  <a:lnTo>
                    <a:pt x="1819" y="2939"/>
                  </a:lnTo>
                  <a:lnTo>
                    <a:pt x="1823" y="2949"/>
                  </a:lnTo>
                  <a:close/>
                  <a:moveTo>
                    <a:pt x="1817" y="2929"/>
                  </a:moveTo>
                  <a:lnTo>
                    <a:pt x="1914" y="2899"/>
                  </a:lnTo>
                  <a:lnTo>
                    <a:pt x="1921" y="2918"/>
                  </a:lnTo>
                  <a:lnTo>
                    <a:pt x="1823" y="2949"/>
                  </a:lnTo>
                  <a:lnTo>
                    <a:pt x="1817" y="2929"/>
                  </a:lnTo>
                  <a:close/>
                  <a:moveTo>
                    <a:pt x="1921" y="2918"/>
                  </a:moveTo>
                  <a:lnTo>
                    <a:pt x="1921" y="2917"/>
                  </a:lnTo>
                  <a:lnTo>
                    <a:pt x="1921" y="2918"/>
                  </a:lnTo>
                  <a:lnTo>
                    <a:pt x="1917" y="2908"/>
                  </a:lnTo>
                  <a:lnTo>
                    <a:pt x="1921" y="2918"/>
                  </a:lnTo>
                  <a:close/>
                  <a:moveTo>
                    <a:pt x="1913" y="2899"/>
                  </a:moveTo>
                  <a:lnTo>
                    <a:pt x="2010" y="2863"/>
                  </a:lnTo>
                  <a:lnTo>
                    <a:pt x="2018" y="2883"/>
                  </a:lnTo>
                  <a:lnTo>
                    <a:pt x="1921" y="2918"/>
                  </a:lnTo>
                  <a:lnTo>
                    <a:pt x="1913" y="2899"/>
                  </a:lnTo>
                  <a:close/>
                  <a:moveTo>
                    <a:pt x="2018" y="2883"/>
                  </a:moveTo>
                  <a:lnTo>
                    <a:pt x="2018" y="2883"/>
                  </a:lnTo>
                  <a:lnTo>
                    <a:pt x="2014" y="2874"/>
                  </a:lnTo>
                  <a:lnTo>
                    <a:pt x="2018" y="2883"/>
                  </a:lnTo>
                  <a:close/>
                  <a:moveTo>
                    <a:pt x="2010" y="2863"/>
                  </a:moveTo>
                  <a:lnTo>
                    <a:pt x="2103" y="2825"/>
                  </a:lnTo>
                  <a:lnTo>
                    <a:pt x="2111" y="2845"/>
                  </a:lnTo>
                  <a:lnTo>
                    <a:pt x="2018" y="2883"/>
                  </a:lnTo>
                  <a:lnTo>
                    <a:pt x="2010" y="2863"/>
                  </a:lnTo>
                  <a:close/>
                  <a:moveTo>
                    <a:pt x="2103" y="2825"/>
                  </a:moveTo>
                  <a:lnTo>
                    <a:pt x="2104" y="2825"/>
                  </a:lnTo>
                  <a:lnTo>
                    <a:pt x="2107" y="2836"/>
                  </a:lnTo>
                  <a:lnTo>
                    <a:pt x="2103" y="2825"/>
                  </a:lnTo>
                  <a:close/>
                  <a:moveTo>
                    <a:pt x="2104" y="2825"/>
                  </a:moveTo>
                  <a:lnTo>
                    <a:pt x="2178" y="2808"/>
                  </a:lnTo>
                  <a:lnTo>
                    <a:pt x="2183" y="2828"/>
                  </a:lnTo>
                  <a:lnTo>
                    <a:pt x="2110" y="2845"/>
                  </a:lnTo>
                  <a:lnTo>
                    <a:pt x="2104" y="2825"/>
                  </a:lnTo>
                  <a:close/>
                  <a:moveTo>
                    <a:pt x="2178" y="2808"/>
                  </a:moveTo>
                  <a:lnTo>
                    <a:pt x="2179" y="2808"/>
                  </a:lnTo>
                  <a:lnTo>
                    <a:pt x="2181" y="2817"/>
                  </a:lnTo>
                  <a:lnTo>
                    <a:pt x="2178" y="2808"/>
                  </a:lnTo>
                  <a:close/>
                  <a:moveTo>
                    <a:pt x="2179" y="2808"/>
                  </a:moveTo>
                  <a:lnTo>
                    <a:pt x="2291" y="2804"/>
                  </a:lnTo>
                  <a:lnTo>
                    <a:pt x="2291" y="2825"/>
                  </a:lnTo>
                  <a:lnTo>
                    <a:pt x="2181" y="2828"/>
                  </a:lnTo>
                  <a:lnTo>
                    <a:pt x="2179" y="2808"/>
                  </a:lnTo>
                  <a:close/>
                  <a:moveTo>
                    <a:pt x="2291" y="2804"/>
                  </a:moveTo>
                  <a:lnTo>
                    <a:pt x="2291" y="2804"/>
                  </a:lnTo>
                  <a:lnTo>
                    <a:pt x="2292" y="2804"/>
                  </a:lnTo>
                  <a:lnTo>
                    <a:pt x="2291" y="2815"/>
                  </a:lnTo>
                  <a:lnTo>
                    <a:pt x="2291" y="2804"/>
                  </a:lnTo>
                  <a:close/>
                  <a:moveTo>
                    <a:pt x="2292" y="2804"/>
                  </a:moveTo>
                  <a:lnTo>
                    <a:pt x="2434" y="2815"/>
                  </a:lnTo>
                  <a:lnTo>
                    <a:pt x="2433" y="2836"/>
                  </a:lnTo>
                  <a:lnTo>
                    <a:pt x="2291" y="2825"/>
                  </a:lnTo>
                  <a:lnTo>
                    <a:pt x="2292" y="2804"/>
                  </a:lnTo>
                  <a:close/>
                  <a:moveTo>
                    <a:pt x="2434" y="2815"/>
                  </a:moveTo>
                  <a:lnTo>
                    <a:pt x="2433" y="2815"/>
                  </a:lnTo>
                  <a:lnTo>
                    <a:pt x="2434" y="2815"/>
                  </a:lnTo>
                  <a:lnTo>
                    <a:pt x="2433" y="2825"/>
                  </a:lnTo>
                  <a:lnTo>
                    <a:pt x="2434" y="2815"/>
                  </a:lnTo>
                  <a:close/>
                  <a:moveTo>
                    <a:pt x="2434" y="2815"/>
                  </a:moveTo>
                  <a:lnTo>
                    <a:pt x="2590" y="2832"/>
                  </a:lnTo>
                  <a:lnTo>
                    <a:pt x="2588" y="2853"/>
                  </a:lnTo>
                  <a:lnTo>
                    <a:pt x="2432" y="2836"/>
                  </a:lnTo>
                  <a:lnTo>
                    <a:pt x="2434" y="2815"/>
                  </a:lnTo>
                  <a:close/>
                  <a:moveTo>
                    <a:pt x="2590" y="2832"/>
                  </a:moveTo>
                  <a:lnTo>
                    <a:pt x="2589" y="2832"/>
                  </a:lnTo>
                  <a:lnTo>
                    <a:pt x="2590" y="2832"/>
                  </a:lnTo>
                  <a:lnTo>
                    <a:pt x="2589" y="2842"/>
                  </a:lnTo>
                  <a:lnTo>
                    <a:pt x="2590" y="2832"/>
                  </a:lnTo>
                  <a:close/>
                  <a:moveTo>
                    <a:pt x="2590" y="2832"/>
                  </a:moveTo>
                  <a:lnTo>
                    <a:pt x="2753" y="2853"/>
                  </a:lnTo>
                  <a:lnTo>
                    <a:pt x="2751" y="2874"/>
                  </a:lnTo>
                  <a:lnTo>
                    <a:pt x="2588" y="2853"/>
                  </a:lnTo>
                  <a:lnTo>
                    <a:pt x="2590" y="2832"/>
                  </a:lnTo>
                  <a:close/>
                  <a:moveTo>
                    <a:pt x="2753" y="2853"/>
                  </a:moveTo>
                  <a:lnTo>
                    <a:pt x="2755" y="2853"/>
                  </a:lnTo>
                  <a:lnTo>
                    <a:pt x="2753" y="2853"/>
                  </a:lnTo>
                  <a:lnTo>
                    <a:pt x="2752" y="2863"/>
                  </a:lnTo>
                  <a:lnTo>
                    <a:pt x="2753" y="2853"/>
                  </a:lnTo>
                  <a:close/>
                  <a:moveTo>
                    <a:pt x="2753" y="2853"/>
                  </a:moveTo>
                  <a:lnTo>
                    <a:pt x="2914" y="2880"/>
                  </a:lnTo>
                  <a:lnTo>
                    <a:pt x="2910" y="2901"/>
                  </a:lnTo>
                  <a:lnTo>
                    <a:pt x="2751" y="2874"/>
                  </a:lnTo>
                  <a:lnTo>
                    <a:pt x="2753" y="2853"/>
                  </a:lnTo>
                  <a:close/>
                  <a:moveTo>
                    <a:pt x="2914" y="2880"/>
                  </a:moveTo>
                  <a:lnTo>
                    <a:pt x="2914" y="2880"/>
                  </a:lnTo>
                  <a:lnTo>
                    <a:pt x="2911" y="2891"/>
                  </a:lnTo>
                  <a:lnTo>
                    <a:pt x="2914" y="2880"/>
                  </a:lnTo>
                  <a:close/>
                  <a:moveTo>
                    <a:pt x="2914" y="2880"/>
                  </a:moveTo>
                  <a:lnTo>
                    <a:pt x="3055" y="2908"/>
                  </a:lnTo>
                  <a:lnTo>
                    <a:pt x="3051" y="2929"/>
                  </a:lnTo>
                  <a:lnTo>
                    <a:pt x="2910" y="2901"/>
                  </a:lnTo>
                  <a:lnTo>
                    <a:pt x="2914" y="2880"/>
                  </a:lnTo>
                  <a:close/>
                  <a:moveTo>
                    <a:pt x="3055" y="2908"/>
                  </a:moveTo>
                  <a:lnTo>
                    <a:pt x="3054" y="2908"/>
                  </a:lnTo>
                  <a:lnTo>
                    <a:pt x="3055" y="2908"/>
                  </a:lnTo>
                  <a:lnTo>
                    <a:pt x="3054" y="2918"/>
                  </a:lnTo>
                  <a:lnTo>
                    <a:pt x="3055" y="2908"/>
                  </a:lnTo>
                  <a:close/>
                  <a:moveTo>
                    <a:pt x="3055" y="2908"/>
                  </a:moveTo>
                  <a:lnTo>
                    <a:pt x="3174" y="2933"/>
                  </a:lnTo>
                  <a:lnTo>
                    <a:pt x="3170" y="2953"/>
                  </a:lnTo>
                  <a:lnTo>
                    <a:pt x="3051" y="2929"/>
                  </a:lnTo>
                  <a:lnTo>
                    <a:pt x="3055" y="2908"/>
                  </a:lnTo>
                  <a:close/>
                  <a:moveTo>
                    <a:pt x="3174" y="2933"/>
                  </a:moveTo>
                  <a:lnTo>
                    <a:pt x="3174" y="2933"/>
                  </a:lnTo>
                  <a:lnTo>
                    <a:pt x="3171" y="2942"/>
                  </a:lnTo>
                  <a:lnTo>
                    <a:pt x="3174" y="2933"/>
                  </a:lnTo>
                  <a:close/>
                  <a:moveTo>
                    <a:pt x="3174" y="2933"/>
                  </a:moveTo>
                  <a:lnTo>
                    <a:pt x="3254" y="2954"/>
                  </a:lnTo>
                  <a:lnTo>
                    <a:pt x="3249" y="2974"/>
                  </a:lnTo>
                  <a:lnTo>
                    <a:pt x="3168" y="2953"/>
                  </a:lnTo>
                  <a:lnTo>
                    <a:pt x="3174" y="2933"/>
                  </a:lnTo>
                  <a:close/>
                  <a:moveTo>
                    <a:pt x="3254" y="2954"/>
                  </a:moveTo>
                  <a:lnTo>
                    <a:pt x="3255" y="2954"/>
                  </a:lnTo>
                  <a:lnTo>
                    <a:pt x="3256" y="2954"/>
                  </a:lnTo>
                  <a:lnTo>
                    <a:pt x="3251" y="2963"/>
                  </a:lnTo>
                  <a:lnTo>
                    <a:pt x="3254" y="2954"/>
                  </a:lnTo>
                  <a:close/>
                  <a:moveTo>
                    <a:pt x="3256" y="2954"/>
                  </a:moveTo>
                  <a:lnTo>
                    <a:pt x="3288" y="2972"/>
                  </a:lnTo>
                  <a:lnTo>
                    <a:pt x="3277" y="2989"/>
                  </a:lnTo>
                  <a:lnTo>
                    <a:pt x="3246" y="2972"/>
                  </a:lnTo>
                  <a:lnTo>
                    <a:pt x="3256" y="2954"/>
                  </a:lnTo>
                  <a:close/>
                  <a:moveTo>
                    <a:pt x="3288" y="2972"/>
                  </a:moveTo>
                  <a:lnTo>
                    <a:pt x="3294" y="2976"/>
                  </a:lnTo>
                  <a:lnTo>
                    <a:pt x="3292" y="2984"/>
                  </a:lnTo>
                  <a:lnTo>
                    <a:pt x="3283" y="2981"/>
                  </a:lnTo>
                  <a:lnTo>
                    <a:pt x="3288" y="2972"/>
                  </a:lnTo>
                  <a:close/>
                  <a:moveTo>
                    <a:pt x="3292" y="2984"/>
                  </a:moveTo>
                  <a:lnTo>
                    <a:pt x="3289" y="2995"/>
                  </a:lnTo>
                  <a:lnTo>
                    <a:pt x="3270" y="2988"/>
                  </a:lnTo>
                  <a:lnTo>
                    <a:pt x="3272" y="2978"/>
                  </a:lnTo>
                  <a:lnTo>
                    <a:pt x="3292" y="2984"/>
                  </a:lnTo>
                  <a:close/>
                  <a:moveTo>
                    <a:pt x="3289" y="2995"/>
                  </a:moveTo>
                  <a:lnTo>
                    <a:pt x="3288" y="2997"/>
                  </a:lnTo>
                  <a:lnTo>
                    <a:pt x="3285" y="3000"/>
                  </a:lnTo>
                  <a:lnTo>
                    <a:pt x="3279" y="2991"/>
                  </a:lnTo>
                  <a:lnTo>
                    <a:pt x="3289" y="2995"/>
                  </a:lnTo>
                  <a:close/>
                  <a:moveTo>
                    <a:pt x="3285" y="3000"/>
                  </a:moveTo>
                  <a:lnTo>
                    <a:pt x="3268" y="3013"/>
                  </a:lnTo>
                  <a:lnTo>
                    <a:pt x="3255" y="2997"/>
                  </a:lnTo>
                  <a:lnTo>
                    <a:pt x="3272" y="2983"/>
                  </a:lnTo>
                  <a:lnTo>
                    <a:pt x="3285" y="3000"/>
                  </a:lnTo>
                  <a:close/>
                  <a:moveTo>
                    <a:pt x="3268" y="3013"/>
                  </a:moveTo>
                  <a:lnTo>
                    <a:pt x="3267" y="3014"/>
                  </a:lnTo>
                  <a:lnTo>
                    <a:pt x="3264" y="3016"/>
                  </a:lnTo>
                  <a:lnTo>
                    <a:pt x="3262" y="3005"/>
                  </a:lnTo>
                  <a:lnTo>
                    <a:pt x="3268" y="3013"/>
                  </a:lnTo>
                  <a:close/>
                  <a:moveTo>
                    <a:pt x="3264" y="3016"/>
                  </a:moveTo>
                  <a:lnTo>
                    <a:pt x="3230" y="3025"/>
                  </a:lnTo>
                  <a:lnTo>
                    <a:pt x="3224" y="3005"/>
                  </a:lnTo>
                  <a:lnTo>
                    <a:pt x="3259" y="2995"/>
                  </a:lnTo>
                  <a:lnTo>
                    <a:pt x="3264" y="3016"/>
                  </a:lnTo>
                  <a:close/>
                  <a:moveTo>
                    <a:pt x="3230" y="3025"/>
                  </a:moveTo>
                  <a:lnTo>
                    <a:pt x="3230" y="3025"/>
                  </a:lnTo>
                  <a:lnTo>
                    <a:pt x="3230" y="3026"/>
                  </a:lnTo>
                  <a:lnTo>
                    <a:pt x="3227" y="3016"/>
                  </a:lnTo>
                  <a:lnTo>
                    <a:pt x="3230" y="3025"/>
                  </a:lnTo>
                  <a:close/>
                  <a:moveTo>
                    <a:pt x="3230" y="3026"/>
                  </a:moveTo>
                  <a:lnTo>
                    <a:pt x="3188" y="3035"/>
                  </a:lnTo>
                  <a:lnTo>
                    <a:pt x="3183" y="3016"/>
                  </a:lnTo>
                  <a:lnTo>
                    <a:pt x="3225" y="3005"/>
                  </a:lnTo>
                  <a:lnTo>
                    <a:pt x="3230" y="3026"/>
                  </a:lnTo>
                  <a:close/>
                  <a:moveTo>
                    <a:pt x="3188" y="3035"/>
                  </a:moveTo>
                  <a:lnTo>
                    <a:pt x="3188" y="3035"/>
                  </a:lnTo>
                  <a:lnTo>
                    <a:pt x="3188" y="3037"/>
                  </a:lnTo>
                  <a:lnTo>
                    <a:pt x="3185" y="3026"/>
                  </a:lnTo>
                  <a:lnTo>
                    <a:pt x="3188" y="3035"/>
                  </a:lnTo>
                  <a:close/>
                  <a:moveTo>
                    <a:pt x="3188" y="3037"/>
                  </a:moveTo>
                  <a:lnTo>
                    <a:pt x="3139" y="3046"/>
                  </a:lnTo>
                  <a:lnTo>
                    <a:pt x="3134" y="3026"/>
                  </a:lnTo>
                  <a:lnTo>
                    <a:pt x="3183" y="3016"/>
                  </a:lnTo>
                  <a:lnTo>
                    <a:pt x="3188" y="3037"/>
                  </a:lnTo>
                  <a:close/>
                  <a:moveTo>
                    <a:pt x="3139" y="3046"/>
                  </a:moveTo>
                  <a:lnTo>
                    <a:pt x="3138" y="3047"/>
                  </a:lnTo>
                  <a:lnTo>
                    <a:pt x="3139" y="3046"/>
                  </a:lnTo>
                  <a:lnTo>
                    <a:pt x="3137" y="3037"/>
                  </a:lnTo>
                  <a:lnTo>
                    <a:pt x="3139" y="3046"/>
                  </a:lnTo>
                  <a:close/>
                  <a:moveTo>
                    <a:pt x="3139" y="3046"/>
                  </a:moveTo>
                  <a:lnTo>
                    <a:pt x="3087" y="3056"/>
                  </a:lnTo>
                  <a:lnTo>
                    <a:pt x="3083" y="3037"/>
                  </a:lnTo>
                  <a:lnTo>
                    <a:pt x="3134" y="3026"/>
                  </a:lnTo>
                  <a:lnTo>
                    <a:pt x="3139" y="3046"/>
                  </a:lnTo>
                  <a:close/>
                  <a:moveTo>
                    <a:pt x="3087" y="3056"/>
                  </a:moveTo>
                  <a:lnTo>
                    <a:pt x="3087" y="3056"/>
                  </a:lnTo>
                  <a:lnTo>
                    <a:pt x="3084" y="3047"/>
                  </a:lnTo>
                  <a:lnTo>
                    <a:pt x="3087" y="3056"/>
                  </a:lnTo>
                  <a:close/>
                  <a:moveTo>
                    <a:pt x="3087" y="3056"/>
                  </a:moveTo>
                  <a:lnTo>
                    <a:pt x="3038" y="3064"/>
                  </a:lnTo>
                  <a:lnTo>
                    <a:pt x="3034" y="3043"/>
                  </a:lnTo>
                  <a:lnTo>
                    <a:pt x="3083" y="3037"/>
                  </a:lnTo>
                  <a:lnTo>
                    <a:pt x="3087" y="3056"/>
                  </a:lnTo>
                  <a:close/>
                  <a:moveTo>
                    <a:pt x="3038" y="3064"/>
                  </a:moveTo>
                  <a:lnTo>
                    <a:pt x="2990" y="3071"/>
                  </a:lnTo>
                  <a:lnTo>
                    <a:pt x="2986" y="3050"/>
                  </a:lnTo>
                  <a:lnTo>
                    <a:pt x="3034" y="3043"/>
                  </a:lnTo>
                  <a:lnTo>
                    <a:pt x="3038" y="3064"/>
                  </a:lnTo>
                  <a:close/>
                  <a:moveTo>
                    <a:pt x="2986" y="3050"/>
                  </a:moveTo>
                  <a:lnTo>
                    <a:pt x="2987" y="3050"/>
                  </a:lnTo>
                  <a:lnTo>
                    <a:pt x="2986" y="3050"/>
                  </a:lnTo>
                  <a:lnTo>
                    <a:pt x="2988" y="3060"/>
                  </a:lnTo>
                  <a:lnTo>
                    <a:pt x="2986" y="3050"/>
                  </a:lnTo>
                  <a:close/>
                  <a:moveTo>
                    <a:pt x="2990" y="3071"/>
                  </a:moveTo>
                  <a:lnTo>
                    <a:pt x="2948" y="3077"/>
                  </a:lnTo>
                  <a:lnTo>
                    <a:pt x="2945" y="3058"/>
                  </a:lnTo>
                  <a:lnTo>
                    <a:pt x="2986" y="3050"/>
                  </a:lnTo>
                  <a:lnTo>
                    <a:pt x="2990" y="3071"/>
                  </a:lnTo>
                  <a:close/>
                  <a:moveTo>
                    <a:pt x="2948" y="3077"/>
                  </a:moveTo>
                  <a:lnTo>
                    <a:pt x="2948" y="3077"/>
                  </a:lnTo>
                  <a:lnTo>
                    <a:pt x="2946" y="3067"/>
                  </a:lnTo>
                  <a:lnTo>
                    <a:pt x="2948" y="3077"/>
                  </a:lnTo>
                  <a:close/>
                  <a:moveTo>
                    <a:pt x="2948" y="3077"/>
                  </a:moveTo>
                  <a:lnTo>
                    <a:pt x="2916" y="3081"/>
                  </a:lnTo>
                  <a:lnTo>
                    <a:pt x="2914" y="3060"/>
                  </a:lnTo>
                  <a:lnTo>
                    <a:pt x="2945" y="3058"/>
                  </a:lnTo>
                  <a:lnTo>
                    <a:pt x="2948" y="3077"/>
                  </a:lnTo>
                  <a:close/>
                  <a:moveTo>
                    <a:pt x="2916" y="3081"/>
                  </a:moveTo>
                  <a:lnTo>
                    <a:pt x="2915" y="3081"/>
                  </a:lnTo>
                  <a:lnTo>
                    <a:pt x="2915" y="3071"/>
                  </a:lnTo>
                  <a:lnTo>
                    <a:pt x="2916" y="3081"/>
                  </a:lnTo>
                  <a:close/>
                  <a:moveTo>
                    <a:pt x="2915" y="3081"/>
                  </a:moveTo>
                  <a:lnTo>
                    <a:pt x="2887" y="3081"/>
                  </a:lnTo>
                  <a:lnTo>
                    <a:pt x="2887" y="3060"/>
                  </a:lnTo>
                  <a:lnTo>
                    <a:pt x="2915" y="3060"/>
                  </a:lnTo>
                  <a:lnTo>
                    <a:pt x="2915" y="3081"/>
                  </a:lnTo>
                  <a:close/>
                  <a:moveTo>
                    <a:pt x="2887" y="3081"/>
                  </a:moveTo>
                  <a:lnTo>
                    <a:pt x="2856" y="3081"/>
                  </a:lnTo>
                  <a:lnTo>
                    <a:pt x="2856" y="3060"/>
                  </a:lnTo>
                  <a:lnTo>
                    <a:pt x="2887" y="3060"/>
                  </a:lnTo>
                  <a:lnTo>
                    <a:pt x="2887" y="3081"/>
                  </a:lnTo>
                  <a:close/>
                  <a:moveTo>
                    <a:pt x="2856" y="3081"/>
                  </a:moveTo>
                  <a:lnTo>
                    <a:pt x="2824" y="3081"/>
                  </a:lnTo>
                  <a:lnTo>
                    <a:pt x="2824" y="3060"/>
                  </a:lnTo>
                  <a:lnTo>
                    <a:pt x="2856" y="3060"/>
                  </a:lnTo>
                  <a:lnTo>
                    <a:pt x="2856" y="3081"/>
                  </a:lnTo>
                  <a:close/>
                  <a:moveTo>
                    <a:pt x="2824" y="3081"/>
                  </a:moveTo>
                  <a:lnTo>
                    <a:pt x="2790" y="3081"/>
                  </a:lnTo>
                  <a:lnTo>
                    <a:pt x="2790" y="3060"/>
                  </a:lnTo>
                  <a:lnTo>
                    <a:pt x="2824" y="3060"/>
                  </a:lnTo>
                  <a:lnTo>
                    <a:pt x="2824" y="3081"/>
                  </a:lnTo>
                  <a:close/>
                  <a:moveTo>
                    <a:pt x="2790" y="3081"/>
                  </a:moveTo>
                  <a:lnTo>
                    <a:pt x="2756" y="3081"/>
                  </a:lnTo>
                  <a:lnTo>
                    <a:pt x="2756" y="3060"/>
                  </a:lnTo>
                  <a:lnTo>
                    <a:pt x="2790" y="3060"/>
                  </a:lnTo>
                  <a:lnTo>
                    <a:pt x="2790" y="3081"/>
                  </a:lnTo>
                  <a:close/>
                  <a:moveTo>
                    <a:pt x="2756" y="3081"/>
                  </a:moveTo>
                  <a:lnTo>
                    <a:pt x="2755" y="3081"/>
                  </a:lnTo>
                  <a:lnTo>
                    <a:pt x="2756" y="3071"/>
                  </a:lnTo>
                  <a:lnTo>
                    <a:pt x="2756" y="3081"/>
                  </a:lnTo>
                  <a:close/>
                  <a:moveTo>
                    <a:pt x="2755" y="3081"/>
                  </a:moveTo>
                  <a:lnTo>
                    <a:pt x="2723" y="3077"/>
                  </a:lnTo>
                  <a:lnTo>
                    <a:pt x="2726" y="3058"/>
                  </a:lnTo>
                  <a:lnTo>
                    <a:pt x="2757" y="3060"/>
                  </a:lnTo>
                  <a:lnTo>
                    <a:pt x="2755" y="3081"/>
                  </a:lnTo>
                  <a:close/>
                  <a:moveTo>
                    <a:pt x="2724" y="3058"/>
                  </a:moveTo>
                  <a:lnTo>
                    <a:pt x="2724" y="3058"/>
                  </a:lnTo>
                  <a:lnTo>
                    <a:pt x="2726" y="3058"/>
                  </a:lnTo>
                  <a:lnTo>
                    <a:pt x="2724" y="3067"/>
                  </a:lnTo>
                  <a:lnTo>
                    <a:pt x="2724" y="3058"/>
                  </a:lnTo>
                  <a:close/>
                  <a:moveTo>
                    <a:pt x="2724" y="3077"/>
                  </a:moveTo>
                  <a:lnTo>
                    <a:pt x="2697" y="3077"/>
                  </a:lnTo>
                  <a:lnTo>
                    <a:pt x="2697" y="3058"/>
                  </a:lnTo>
                  <a:lnTo>
                    <a:pt x="2724" y="3058"/>
                  </a:lnTo>
                  <a:lnTo>
                    <a:pt x="2724" y="3077"/>
                  </a:lnTo>
                  <a:close/>
                  <a:moveTo>
                    <a:pt x="2697" y="3077"/>
                  </a:moveTo>
                  <a:lnTo>
                    <a:pt x="2696" y="3077"/>
                  </a:lnTo>
                  <a:lnTo>
                    <a:pt x="2697" y="3067"/>
                  </a:lnTo>
                  <a:lnTo>
                    <a:pt x="2697" y="3077"/>
                  </a:lnTo>
                  <a:close/>
                  <a:moveTo>
                    <a:pt x="2696" y="3077"/>
                  </a:moveTo>
                  <a:lnTo>
                    <a:pt x="2675" y="3075"/>
                  </a:lnTo>
                  <a:lnTo>
                    <a:pt x="2677" y="3054"/>
                  </a:lnTo>
                  <a:lnTo>
                    <a:pt x="2698" y="3058"/>
                  </a:lnTo>
                  <a:lnTo>
                    <a:pt x="2696" y="3077"/>
                  </a:lnTo>
                  <a:close/>
                  <a:moveTo>
                    <a:pt x="2676" y="3054"/>
                  </a:moveTo>
                  <a:lnTo>
                    <a:pt x="2677" y="3054"/>
                  </a:lnTo>
                  <a:lnTo>
                    <a:pt x="2676" y="3064"/>
                  </a:lnTo>
                  <a:lnTo>
                    <a:pt x="2676" y="3054"/>
                  </a:lnTo>
                  <a:close/>
                  <a:moveTo>
                    <a:pt x="2676" y="3075"/>
                  </a:moveTo>
                  <a:lnTo>
                    <a:pt x="2661" y="3075"/>
                  </a:lnTo>
                  <a:lnTo>
                    <a:pt x="2661" y="3054"/>
                  </a:lnTo>
                  <a:lnTo>
                    <a:pt x="2676" y="3054"/>
                  </a:lnTo>
                  <a:lnTo>
                    <a:pt x="2676" y="3075"/>
                  </a:lnTo>
                  <a:close/>
                  <a:moveTo>
                    <a:pt x="2661" y="3075"/>
                  </a:moveTo>
                  <a:lnTo>
                    <a:pt x="2659" y="3075"/>
                  </a:lnTo>
                  <a:lnTo>
                    <a:pt x="2659" y="3054"/>
                  </a:lnTo>
                  <a:lnTo>
                    <a:pt x="2661" y="3054"/>
                  </a:lnTo>
                  <a:lnTo>
                    <a:pt x="2661" y="3075"/>
                  </a:lnTo>
                  <a:close/>
                  <a:moveTo>
                    <a:pt x="2659" y="3075"/>
                  </a:moveTo>
                  <a:lnTo>
                    <a:pt x="2659" y="3075"/>
                  </a:lnTo>
                  <a:lnTo>
                    <a:pt x="2659" y="3064"/>
                  </a:lnTo>
                  <a:lnTo>
                    <a:pt x="2659" y="3075"/>
                  </a:lnTo>
                  <a:close/>
                  <a:moveTo>
                    <a:pt x="2659" y="3075"/>
                  </a:moveTo>
                  <a:lnTo>
                    <a:pt x="2225" y="3058"/>
                  </a:lnTo>
                  <a:lnTo>
                    <a:pt x="2225" y="3037"/>
                  </a:lnTo>
                  <a:lnTo>
                    <a:pt x="2659" y="3054"/>
                  </a:lnTo>
                  <a:lnTo>
                    <a:pt x="2659" y="3075"/>
                  </a:lnTo>
                  <a:close/>
                  <a:moveTo>
                    <a:pt x="2225" y="3037"/>
                  </a:moveTo>
                  <a:lnTo>
                    <a:pt x="2225" y="3037"/>
                  </a:lnTo>
                  <a:lnTo>
                    <a:pt x="2225" y="3047"/>
                  </a:lnTo>
                  <a:lnTo>
                    <a:pt x="2225" y="3037"/>
                  </a:lnTo>
                  <a:close/>
                  <a:moveTo>
                    <a:pt x="2225" y="3058"/>
                  </a:moveTo>
                  <a:lnTo>
                    <a:pt x="1394" y="3075"/>
                  </a:lnTo>
                  <a:lnTo>
                    <a:pt x="1394" y="3054"/>
                  </a:lnTo>
                  <a:lnTo>
                    <a:pt x="2225" y="3037"/>
                  </a:lnTo>
                  <a:lnTo>
                    <a:pt x="2225" y="3058"/>
                  </a:lnTo>
                  <a:close/>
                  <a:moveTo>
                    <a:pt x="1383" y="3064"/>
                  </a:moveTo>
                  <a:lnTo>
                    <a:pt x="1383" y="3054"/>
                  </a:lnTo>
                  <a:lnTo>
                    <a:pt x="1394" y="3054"/>
                  </a:lnTo>
                  <a:lnTo>
                    <a:pt x="1394" y="3064"/>
                  </a:lnTo>
                  <a:lnTo>
                    <a:pt x="1383" y="3064"/>
                  </a:lnTo>
                  <a:close/>
                  <a:moveTo>
                    <a:pt x="1404" y="3064"/>
                  </a:moveTo>
                  <a:lnTo>
                    <a:pt x="1404" y="3157"/>
                  </a:lnTo>
                  <a:lnTo>
                    <a:pt x="1383" y="3157"/>
                  </a:lnTo>
                  <a:lnTo>
                    <a:pt x="1383" y="3064"/>
                  </a:lnTo>
                  <a:lnTo>
                    <a:pt x="1404" y="3064"/>
                  </a:lnTo>
                  <a:close/>
                  <a:moveTo>
                    <a:pt x="1394" y="3168"/>
                  </a:moveTo>
                  <a:lnTo>
                    <a:pt x="1383" y="3168"/>
                  </a:lnTo>
                  <a:lnTo>
                    <a:pt x="1383" y="3157"/>
                  </a:lnTo>
                  <a:lnTo>
                    <a:pt x="1394" y="3157"/>
                  </a:lnTo>
                  <a:lnTo>
                    <a:pt x="1394" y="3168"/>
                  </a:lnTo>
                  <a:close/>
                  <a:moveTo>
                    <a:pt x="1394" y="3147"/>
                  </a:moveTo>
                  <a:lnTo>
                    <a:pt x="1404" y="3147"/>
                  </a:lnTo>
                  <a:lnTo>
                    <a:pt x="1404" y="3168"/>
                  </a:lnTo>
                  <a:lnTo>
                    <a:pt x="1394" y="3168"/>
                  </a:lnTo>
                  <a:lnTo>
                    <a:pt x="1394" y="3147"/>
                  </a:lnTo>
                  <a:close/>
                  <a:moveTo>
                    <a:pt x="1404" y="3168"/>
                  </a:moveTo>
                  <a:lnTo>
                    <a:pt x="1404" y="3168"/>
                  </a:lnTo>
                  <a:lnTo>
                    <a:pt x="1404" y="3157"/>
                  </a:lnTo>
                  <a:lnTo>
                    <a:pt x="1404" y="3168"/>
                  </a:lnTo>
                  <a:close/>
                  <a:moveTo>
                    <a:pt x="1403" y="3147"/>
                  </a:moveTo>
                  <a:lnTo>
                    <a:pt x="1433" y="3144"/>
                  </a:lnTo>
                  <a:lnTo>
                    <a:pt x="1436" y="3164"/>
                  </a:lnTo>
                  <a:lnTo>
                    <a:pt x="1404" y="3168"/>
                  </a:lnTo>
                  <a:lnTo>
                    <a:pt x="1403" y="3147"/>
                  </a:lnTo>
                  <a:close/>
                  <a:moveTo>
                    <a:pt x="1433" y="3144"/>
                  </a:moveTo>
                  <a:lnTo>
                    <a:pt x="1436" y="3143"/>
                  </a:lnTo>
                  <a:lnTo>
                    <a:pt x="1435" y="3144"/>
                  </a:lnTo>
                  <a:lnTo>
                    <a:pt x="1435" y="3154"/>
                  </a:lnTo>
                  <a:lnTo>
                    <a:pt x="1433" y="3144"/>
                  </a:lnTo>
                  <a:close/>
                  <a:moveTo>
                    <a:pt x="1435" y="3144"/>
                  </a:moveTo>
                  <a:lnTo>
                    <a:pt x="1475" y="3140"/>
                  </a:lnTo>
                  <a:lnTo>
                    <a:pt x="1478" y="3161"/>
                  </a:lnTo>
                  <a:lnTo>
                    <a:pt x="1436" y="3164"/>
                  </a:lnTo>
                  <a:lnTo>
                    <a:pt x="1435" y="3144"/>
                  </a:lnTo>
                  <a:close/>
                  <a:moveTo>
                    <a:pt x="1478" y="3161"/>
                  </a:moveTo>
                  <a:lnTo>
                    <a:pt x="1477" y="3161"/>
                  </a:lnTo>
                  <a:lnTo>
                    <a:pt x="1478" y="3161"/>
                  </a:lnTo>
                  <a:lnTo>
                    <a:pt x="1477" y="3151"/>
                  </a:lnTo>
                  <a:lnTo>
                    <a:pt x="1478" y="3161"/>
                  </a:lnTo>
                  <a:close/>
                  <a:moveTo>
                    <a:pt x="1475" y="3140"/>
                  </a:moveTo>
                  <a:lnTo>
                    <a:pt x="1530" y="3134"/>
                  </a:lnTo>
                  <a:lnTo>
                    <a:pt x="1533" y="3154"/>
                  </a:lnTo>
                  <a:lnTo>
                    <a:pt x="1478" y="3161"/>
                  </a:lnTo>
                  <a:lnTo>
                    <a:pt x="1475" y="3140"/>
                  </a:lnTo>
                  <a:close/>
                  <a:moveTo>
                    <a:pt x="1530" y="3134"/>
                  </a:moveTo>
                  <a:lnTo>
                    <a:pt x="1529" y="3134"/>
                  </a:lnTo>
                  <a:lnTo>
                    <a:pt x="1530" y="3134"/>
                  </a:lnTo>
                  <a:lnTo>
                    <a:pt x="1532" y="3144"/>
                  </a:lnTo>
                  <a:lnTo>
                    <a:pt x="1530" y="3134"/>
                  </a:lnTo>
                  <a:close/>
                  <a:moveTo>
                    <a:pt x="1530" y="3134"/>
                  </a:moveTo>
                  <a:lnTo>
                    <a:pt x="1590" y="3126"/>
                  </a:lnTo>
                  <a:lnTo>
                    <a:pt x="1592" y="3147"/>
                  </a:lnTo>
                  <a:lnTo>
                    <a:pt x="1533" y="3154"/>
                  </a:lnTo>
                  <a:lnTo>
                    <a:pt x="1530" y="3134"/>
                  </a:lnTo>
                  <a:close/>
                  <a:moveTo>
                    <a:pt x="1590" y="3126"/>
                  </a:moveTo>
                  <a:lnTo>
                    <a:pt x="1591" y="3126"/>
                  </a:lnTo>
                  <a:lnTo>
                    <a:pt x="1591" y="3136"/>
                  </a:lnTo>
                  <a:lnTo>
                    <a:pt x="1590" y="3126"/>
                  </a:lnTo>
                  <a:close/>
                  <a:moveTo>
                    <a:pt x="1591" y="3126"/>
                  </a:moveTo>
                  <a:lnTo>
                    <a:pt x="1649" y="3123"/>
                  </a:lnTo>
                  <a:lnTo>
                    <a:pt x="1650" y="3144"/>
                  </a:lnTo>
                  <a:lnTo>
                    <a:pt x="1592" y="3147"/>
                  </a:lnTo>
                  <a:lnTo>
                    <a:pt x="1591" y="3126"/>
                  </a:lnTo>
                  <a:close/>
                  <a:moveTo>
                    <a:pt x="1649" y="3123"/>
                  </a:moveTo>
                  <a:lnTo>
                    <a:pt x="1705" y="3119"/>
                  </a:lnTo>
                  <a:lnTo>
                    <a:pt x="1706" y="3140"/>
                  </a:lnTo>
                  <a:lnTo>
                    <a:pt x="1650" y="3144"/>
                  </a:lnTo>
                  <a:lnTo>
                    <a:pt x="1649" y="3123"/>
                  </a:lnTo>
                  <a:close/>
                  <a:moveTo>
                    <a:pt x="1706" y="3140"/>
                  </a:moveTo>
                  <a:lnTo>
                    <a:pt x="1706" y="3140"/>
                  </a:lnTo>
                  <a:lnTo>
                    <a:pt x="1705" y="3130"/>
                  </a:lnTo>
                  <a:lnTo>
                    <a:pt x="1706" y="3140"/>
                  </a:lnTo>
                  <a:close/>
                  <a:moveTo>
                    <a:pt x="1705" y="3119"/>
                  </a:moveTo>
                  <a:lnTo>
                    <a:pt x="1754" y="3115"/>
                  </a:lnTo>
                  <a:lnTo>
                    <a:pt x="1755" y="3136"/>
                  </a:lnTo>
                  <a:lnTo>
                    <a:pt x="1706" y="3140"/>
                  </a:lnTo>
                  <a:lnTo>
                    <a:pt x="1705" y="3119"/>
                  </a:lnTo>
                  <a:close/>
                  <a:moveTo>
                    <a:pt x="1754" y="3115"/>
                  </a:moveTo>
                  <a:lnTo>
                    <a:pt x="1754" y="3115"/>
                  </a:lnTo>
                  <a:lnTo>
                    <a:pt x="1754" y="3126"/>
                  </a:lnTo>
                  <a:lnTo>
                    <a:pt x="1754" y="3115"/>
                  </a:lnTo>
                  <a:close/>
                  <a:moveTo>
                    <a:pt x="1754" y="3115"/>
                  </a:moveTo>
                  <a:lnTo>
                    <a:pt x="1788" y="3115"/>
                  </a:lnTo>
                  <a:lnTo>
                    <a:pt x="1788" y="3136"/>
                  </a:lnTo>
                  <a:lnTo>
                    <a:pt x="1754" y="3136"/>
                  </a:lnTo>
                  <a:lnTo>
                    <a:pt x="1754" y="3115"/>
                  </a:lnTo>
                  <a:close/>
                  <a:moveTo>
                    <a:pt x="1788" y="3115"/>
                  </a:moveTo>
                  <a:lnTo>
                    <a:pt x="1809" y="3115"/>
                  </a:lnTo>
                  <a:lnTo>
                    <a:pt x="1809" y="3136"/>
                  </a:lnTo>
                  <a:lnTo>
                    <a:pt x="1788" y="3136"/>
                  </a:lnTo>
                  <a:lnTo>
                    <a:pt x="1788" y="3115"/>
                  </a:lnTo>
                  <a:close/>
                  <a:moveTo>
                    <a:pt x="1809" y="3115"/>
                  </a:moveTo>
                  <a:lnTo>
                    <a:pt x="1826" y="3115"/>
                  </a:lnTo>
                  <a:lnTo>
                    <a:pt x="1818" y="3131"/>
                  </a:lnTo>
                  <a:lnTo>
                    <a:pt x="1809" y="3126"/>
                  </a:lnTo>
                  <a:lnTo>
                    <a:pt x="1809" y="3115"/>
                  </a:lnTo>
                  <a:close/>
                  <a:moveTo>
                    <a:pt x="1818" y="3131"/>
                  </a:moveTo>
                  <a:lnTo>
                    <a:pt x="1815" y="3138"/>
                  </a:lnTo>
                  <a:lnTo>
                    <a:pt x="1797" y="3129"/>
                  </a:lnTo>
                  <a:lnTo>
                    <a:pt x="1800" y="3122"/>
                  </a:lnTo>
                  <a:lnTo>
                    <a:pt x="1818" y="3131"/>
                  </a:lnTo>
                  <a:close/>
                  <a:moveTo>
                    <a:pt x="1815" y="3138"/>
                  </a:moveTo>
                  <a:lnTo>
                    <a:pt x="1813" y="3142"/>
                  </a:lnTo>
                  <a:lnTo>
                    <a:pt x="1809" y="3143"/>
                  </a:lnTo>
                  <a:lnTo>
                    <a:pt x="1806" y="3134"/>
                  </a:lnTo>
                  <a:lnTo>
                    <a:pt x="1815" y="3138"/>
                  </a:lnTo>
                  <a:close/>
                  <a:moveTo>
                    <a:pt x="1809" y="3143"/>
                  </a:moveTo>
                  <a:lnTo>
                    <a:pt x="1784" y="3150"/>
                  </a:lnTo>
                  <a:lnTo>
                    <a:pt x="1779" y="3130"/>
                  </a:lnTo>
                  <a:lnTo>
                    <a:pt x="1804" y="3123"/>
                  </a:lnTo>
                  <a:lnTo>
                    <a:pt x="1809" y="3143"/>
                  </a:lnTo>
                  <a:close/>
                  <a:moveTo>
                    <a:pt x="1784" y="3150"/>
                  </a:moveTo>
                  <a:lnTo>
                    <a:pt x="1784" y="3150"/>
                  </a:lnTo>
                  <a:lnTo>
                    <a:pt x="1784" y="3151"/>
                  </a:lnTo>
                  <a:lnTo>
                    <a:pt x="1781" y="3140"/>
                  </a:lnTo>
                  <a:lnTo>
                    <a:pt x="1784" y="3150"/>
                  </a:lnTo>
                  <a:close/>
                  <a:moveTo>
                    <a:pt x="1784" y="3151"/>
                  </a:moveTo>
                  <a:lnTo>
                    <a:pt x="1739" y="3161"/>
                  </a:lnTo>
                  <a:lnTo>
                    <a:pt x="1734" y="3140"/>
                  </a:lnTo>
                  <a:lnTo>
                    <a:pt x="1779" y="3130"/>
                  </a:lnTo>
                  <a:lnTo>
                    <a:pt x="1784" y="3151"/>
                  </a:lnTo>
                  <a:close/>
                  <a:moveTo>
                    <a:pt x="1739" y="3161"/>
                  </a:moveTo>
                  <a:lnTo>
                    <a:pt x="1738" y="3161"/>
                  </a:lnTo>
                  <a:lnTo>
                    <a:pt x="1737" y="3151"/>
                  </a:lnTo>
                  <a:lnTo>
                    <a:pt x="1739" y="3161"/>
                  </a:lnTo>
                  <a:close/>
                  <a:moveTo>
                    <a:pt x="1738" y="3161"/>
                  </a:moveTo>
                  <a:lnTo>
                    <a:pt x="1687" y="3171"/>
                  </a:lnTo>
                  <a:lnTo>
                    <a:pt x="1683" y="3151"/>
                  </a:lnTo>
                  <a:lnTo>
                    <a:pt x="1734" y="3140"/>
                  </a:lnTo>
                  <a:lnTo>
                    <a:pt x="1738" y="3161"/>
                  </a:lnTo>
                  <a:close/>
                  <a:moveTo>
                    <a:pt x="1683" y="3151"/>
                  </a:moveTo>
                  <a:lnTo>
                    <a:pt x="1684" y="3151"/>
                  </a:lnTo>
                  <a:lnTo>
                    <a:pt x="1683" y="3151"/>
                  </a:lnTo>
                  <a:lnTo>
                    <a:pt x="1684" y="3161"/>
                  </a:lnTo>
                  <a:lnTo>
                    <a:pt x="1683" y="3151"/>
                  </a:lnTo>
                  <a:close/>
                  <a:moveTo>
                    <a:pt x="1687" y="3171"/>
                  </a:moveTo>
                  <a:lnTo>
                    <a:pt x="1625" y="3185"/>
                  </a:lnTo>
                  <a:lnTo>
                    <a:pt x="1620" y="3165"/>
                  </a:lnTo>
                  <a:lnTo>
                    <a:pt x="1683" y="3151"/>
                  </a:lnTo>
                  <a:lnTo>
                    <a:pt x="1687" y="3171"/>
                  </a:lnTo>
                  <a:close/>
                  <a:moveTo>
                    <a:pt x="1625" y="3185"/>
                  </a:moveTo>
                  <a:lnTo>
                    <a:pt x="1624" y="3185"/>
                  </a:lnTo>
                  <a:lnTo>
                    <a:pt x="1622" y="3175"/>
                  </a:lnTo>
                  <a:lnTo>
                    <a:pt x="1625" y="3185"/>
                  </a:lnTo>
                  <a:close/>
                  <a:moveTo>
                    <a:pt x="1624" y="3185"/>
                  </a:moveTo>
                  <a:lnTo>
                    <a:pt x="1562" y="3196"/>
                  </a:lnTo>
                  <a:lnTo>
                    <a:pt x="1558" y="3175"/>
                  </a:lnTo>
                  <a:lnTo>
                    <a:pt x="1621" y="3164"/>
                  </a:lnTo>
                  <a:lnTo>
                    <a:pt x="1624" y="3185"/>
                  </a:lnTo>
                  <a:close/>
                  <a:moveTo>
                    <a:pt x="1558" y="3175"/>
                  </a:moveTo>
                  <a:lnTo>
                    <a:pt x="1558" y="3175"/>
                  </a:lnTo>
                  <a:lnTo>
                    <a:pt x="1559" y="3185"/>
                  </a:lnTo>
                  <a:lnTo>
                    <a:pt x="1558" y="3175"/>
                  </a:lnTo>
                  <a:close/>
                  <a:moveTo>
                    <a:pt x="1562" y="3196"/>
                  </a:moveTo>
                  <a:lnTo>
                    <a:pt x="1507" y="3206"/>
                  </a:lnTo>
                  <a:lnTo>
                    <a:pt x="1503" y="3185"/>
                  </a:lnTo>
                  <a:lnTo>
                    <a:pt x="1558" y="3175"/>
                  </a:lnTo>
                  <a:lnTo>
                    <a:pt x="1562" y="3196"/>
                  </a:lnTo>
                  <a:close/>
                  <a:moveTo>
                    <a:pt x="1507" y="3206"/>
                  </a:moveTo>
                  <a:lnTo>
                    <a:pt x="1505" y="3206"/>
                  </a:lnTo>
                  <a:lnTo>
                    <a:pt x="1504" y="3196"/>
                  </a:lnTo>
                  <a:lnTo>
                    <a:pt x="1507" y="3206"/>
                  </a:lnTo>
                  <a:close/>
                  <a:moveTo>
                    <a:pt x="1505" y="3206"/>
                  </a:moveTo>
                  <a:lnTo>
                    <a:pt x="1457" y="3213"/>
                  </a:lnTo>
                  <a:lnTo>
                    <a:pt x="1454" y="3193"/>
                  </a:lnTo>
                  <a:lnTo>
                    <a:pt x="1503" y="3185"/>
                  </a:lnTo>
                  <a:lnTo>
                    <a:pt x="1505" y="3206"/>
                  </a:lnTo>
                  <a:close/>
                  <a:moveTo>
                    <a:pt x="1453" y="3193"/>
                  </a:moveTo>
                  <a:lnTo>
                    <a:pt x="1454" y="3193"/>
                  </a:lnTo>
                  <a:lnTo>
                    <a:pt x="1456" y="3202"/>
                  </a:lnTo>
                  <a:lnTo>
                    <a:pt x="1453" y="3193"/>
                  </a:lnTo>
                  <a:close/>
                  <a:moveTo>
                    <a:pt x="1458" y="3213"/>
                  </a:moveTo>
                  <a:lnTo>
                    <a:pt x="1427" y="3219"/>
                  </a:lnTo>
                  <a:lnTo>
                    <a:pt x="1423" y="3199"/>
                  </a:lnTo>
                  <a:lnTo>
                    <a:pt x="1453" y="3193"/>
                  </a:lnTo>
                  <a:lnTo>
                    <a:pt x="1458" y="3213"/>
                  </a:lnTo>
                  <a:close/>
                  <a:moveTo>
                    <a:pt x="1427" y="3219"/>
                  </a:moveTo>
                  <a:lnTo>
                    <a:pt x="1425" y="3220"/>
                  </a:lnTo>
                  <a:lnTo>
                    <a:pt x="1424" y="3220"/>
                  </a:lnTo>
                  <a:lnTo>
                    <a:pt x="1424" y="3210"/>
                  </a:lnTo>
                  <a:lnTo>
                    <a:pt x="1427" y="3219"/>
                  </a:lnTo>
                  <a:close/>
                  <a:moveTo>
                    <a:pt x="1424" y="3220"/>
                  </a:moveTo>
                  <a:lnTo>
                    <a:pt x="1411" y="3220"/>
                  </a:lnTo>
                  <a:lnTo>
                    <a:pt x="1411" y="3199"/>
                  </a:lnTo>
                  <a:lnTo>
                    <a:pt x="1424" y="3199"/>
                  </a:lnTo>
                  <a:lnTo>
                    <a:pt x="1424" y="3220"/>
                  </a:lnTo>
                  <a:close/>
                  <a:moveTo>
                    <a:pt x="1400" y="3207"/>
                  </a:moveTo>
                  <a:lnTo>
                    <a:pt x="1402" y="3199"/>
                  </a:lnTo>
                  <a:lnTo>
                    <a:pt x="1411" y="3199"/>
                  </a:lnTo>
                  <a:lnTo>
                    <a:pt x="1411" y="3210"/>
                  </a:lnTo>
                  <a:lnTo>
                    <a:pt x="1400" y="3207"/>
                  </a:lnTo>
                  <a:close/>
                  <a:moveTo>
                    <a:pt x="1421" y="3211"/>
                  </a:moveTo>
                  <a:lnTo>
                    <a:pt x="1403" y="3315"/>
                  </a:lnTo>
                  <a:lnTo>
                    <a:pt x="1383" y="3312"/>
                  </a:lnTo>
                  <a:lnTo>
                    <a:pt x="1400" y="3207"/>
                  </a:lnTo>
                  <a:lnTo>
                    <a:pt x="1421" y="3211"/>
                  </a:lnTo>
                  <a:close/>
                  <a:moveTo>
                    <a:pt x="1394" y="3324"/>
                  </a:moveTo>
                  <a:lnTo>
                    <a:pt x="1381" y="3324"/>
                  </a:lnTo>
                  <a:lnTo>
                    <a:pt x="1383" y="3312"/>
                  </a:lnTo>
                  <a:lnTo>
                    <a:pt x="1394" y="3314"/>
                  </a:lnTo>
                  <a:lnTo>
                    <a:pt x="1394" y="3324"/>
                  </a:lnTo>
                  <a:close/>
                  <a:moveTo>
                    <a:pt x="1394" y="3303"/>
                  </a:moveTo>
                  <a:lnTo>
                    <a:pt x="1404" y="3303"/>
                  </a:lnTo>
                  <a:lnTo>
                    <a:pt x="1404" y="3324"/>
                  </a:lnTo>
                  <a:lnTo>
                    <a:pt x="1394" y="3324"/>
                  </a:lnTo>
                  <a:lnTo>
                    <a:pt x="1394" y="3303"/>
                  </a:lnTo>
                  <a:close/>
                  <a:moveTo>
                    <a:pt x="1407" y="3323"/>
                  </a:moveTo>
                  <a:lnTo>
                    <a:pt x="1406" y="3324"/>
                  </a:lnTo>
                  <a:lnTo>
                    <a:pt x="1404" y="3324"/>
                  </a:lnTo>
                  <a:lnTo>
                    <a:pt x="1404" y="3314"/>
                  </a:lnTo>
                  <a:lnTo>
                    <a:pt x="1407" y="3323"/>
                  </a:lnTo>
                  <a:close/>
                  <a:moveTo>
                    <a:pt x="1400" y="3303"/>
                  </a:moveTo>
                  <a:lnTo>
                    <a:pt x="1432" y="3293"/>
                  </a:lnTo>
                  <a:lnTo>
                    <a:pt x="1439" y="3312"/>
                  </a:lnTo>
                  <a:lnTo>
                    <a:pt x="1407" y="3323"/>
                  </a:lnTo>
                  <a:lnTo>
                    <a:pt x="1400" y="3303"/>
                  </a:lnTo>
                  <a:close/>
                  <a:moveTo>
                    <a:pt x="1432" y="3293"/>
                  </a:moveTo>
                  <a:lnTo>
                    <a:pt x="1432" y="3293"/>
                  </a:lnTo>
                  <a:lnTo>
                    <a:pt x="1435" y="3303"/>
                  </a:lnTo>
                  <a:lnTo>
                    <a:pt x="1432" y="3293"/>
                  </a:lnTo>
                  <a:close/>
                  <a:moveTo>
                    <a:pt x="1432" y="3293"/>
                  </a:moveTo>
                  <a:lnTo>
                    <a:pt x="1474" y="3282"/>
                  </a:lnTo>
                  <a:lnTo>
                    <a:pt x="1479" y="3303"/>
                  </a:lnTo>
                  <a:lnTo>
                    <a:pt x="1437" y="3314"/>
                  </a:lnTo>
                  <a:lnTo>
                    <a:pt x="1432" y="3293"/>
                  </a:lnTo>
                  <a:close/>
                  <a:moveTo>
                    <a:pt x="1474" y="3282"/>
                  </a:moveTo>
                  <a:lnTo>
                    <a:pt x="1529" y="3269"/>
                  </a:lnTo>
                  <a:lnTo>
                    <a:pt x="1534" y="3289"/>
                  </a:lnTo>
                  <a:lnTo>
                    <a:pt x="1479" y="3303"/>
                  </a:lnTo>
                  <a:lnTo>
                    <a:pt x="1474" y="3282"/>
                  </a:lnTo>
                  <a:close/>
                  <a:moveTo>
                    <a:pt x="1534" y="3289"/>
                  </a:moveTo>
                  <a:lnTo>
                    <a:pt x="1534" y="3289"/>
                  </a:lnTo>
                  <a:lnTo>
                    <a:pt x="1532" y="3278"/>
                  </a:lnTo>
                  <a:lnTo>
                    <a:pt x="1534" y="3289"/>
                  </a:lnTo>
                  <a:close/>
                  <a:moveTo>
                    <a:pt x="1529" y="3269"/>
                  </a:moveTo>
                  <a:lnTo>
                    <a:pt x="1588" y="3252"/>
                  </a:lnTo>
                  <a:lnTo>
                    <a:pt x="1593" y="3272"/>
                  </a:lnTo>
                  <a:lnTo>
                    <a:pt x="1534" y="3289"/>
                  </a:lnTo>
                  <a:lnTo>
                    <a:pt x="1529" y="3269"/>
                  </a:lnTo>
                  <a:close/>
                  <a:moveTo>
                    <a:pt x="1588" y="3252"/>
                  </a:moveTo>
                  <a:lnTo>
                    <a:pt x="1588" y="3252"/>
                  </a:lnTo>
                  <a:lnTo>
                    <a:pt x="1591" y="3261"/>
                  </a:lnTo>
                  <a:lnTo>
                    <a:pt x="1588" y="3252"/>
                  </a:lnTo>
                  <a:close/>
                  <a:moveTo>
                    <a:pt x="1588" y="3252"/>
                  </a:moveTo>
                  <a:lnTo>
                    <a:pt x="1654" y="3234"/>
                  </a:lnTo>
                  <a:lnTo>
                    <a:pt x="1659" y="3255"/>
                  </a:lnTo>
                  <a:lnTo>
                    <a:pt x="1593" y="3272"/>
                  </a:lnTo>
                  <a:lnTo>
                    <a:pt x="1588" y="3252"/>
                  </a:lnTo>
                  <a:close/>
                  <a:moveTo>
                    <a:pt x="1660" y="3255"/>
                  </a:moveTo>
                  <a:lnTo>
                    <a:pt x="1660" y="3255"/>
                  </a:lnTo>
                  <a:lnTo>
                    <a:pt x="1659" y="3255"/>
                  </a:lnTo>
                  <a:lnTo>
                    <a:pt x="1657" y="3244"/>
                  </a:lnTo>
                  <a:lnTo>
                    <a:pt x="1660" y="3255"/>
                  </a:lnTo>
                  <a:close/>
                  <a:moveTo>
                    <a:pt x="1654" y="3235"/>
                  </a:moveTo>
                  <a:lnTo>
                    <a:pt x="1720" y="3214"/>
                  </a:lnTo>
                  <a:lnTo>
                    <a:pt x="1726" y="3234"/>
                  </a:lnTo>
                  <a:lnTo>
                    <a:pt x="1660" y="3255"/>
                  </a:lnTo>
                  <a:lnTo>
                    <a:pt x="1654" y="3235"/>
                  </a:lnTo>
                  <a:close/>
                  <a:moveTo>
                    <a:pt x="1720" y="3214"/>
                  </a:moveTo>
                  <a:lnTo>
                    <a:pt x="1720" y="3214"/>
                  </a:lnTo>
                  <a:lnTo>
                    <a:pt x="1722" y="3223"/>
                  </a:lnTo>
                  <a:lnTo>
                    <a:pt x="1720" y="3214"/>
                  </a:lnTo>
                  <a:close/>
                  <a:moveTo>
                    <a:pt x="1720" y="3214"/>
                  </a:moveTo>
                  <a:lnTo>
                    <a:pt x="1779" y="3196"/>
                  </a:lnTo>
                  <a:lnTo>
                    <a:pt x="1784" y="3217"/>
                  </a:lnTo>
                  <a:lnTo>
                    <a:pt x="1726" y="3234"/>
                  </a:lnTo>
                  <a:lnTo>
                    <a:pt x="1720" y="3214"/>
                  </a:lnTo>
                  <a:close/>
                  <a:moveTo>
                    <a:pt x="1779" y="3196"/>
                  </a:moveTo>
                  <a:lnTo>
                    <a:pt x="1779" y="3196"/>
                  </a:lnTo>
                  <a:lnTo>
                    <a:pt x="1781" y="3206"/>
                  </a:lnTo>
                  <a:lnTo>
                    <a:pt x="1779" y="3196"/>
                  </a:lnTo>
                  <a:close/>
                  <a:moveTo>
                    <a:pt x="1779" y="3196"/>
                  </a:moveTo>
                  <a:lnTo>
                    <a:pt x="1835" y="3182"/>
                  </a:lnTo>
                  <a:lnTo>
                    <a:pt x="1839" y="3202"/>
                  </a:lnTo>
                  <a:lnTo>
                    <a:pt x="1784" y="3217"/>
                  </a:lnTo>
                  <a:lnTo>
                    <a:pt x="1779" y="3196"/>
                  </a:lnTo>
                  <a:close/>
                  <a:moveTo>
                    <a:pt x="1840" y="3202"/>
                  </a:moveTo>
                  <a:lnTo>
                    <a:pt x="1840" y="3202"/>
                  </a:lnTo>
                  <a:lnTo>
                    <a:pt x="1839" y="3202"/>
                  </a:lnTo>
                  <a:lnTo>
                    <a:pt x="1836" y="3192"/>
                  </a:lnTo>
                  <a:lnTo>
                    <a:pt x="1840" y="3202"/>
                  </a:lnTo>
                  <a:close/>
                  <a:moveTo>
                    <a:pt x="1833" y="3182"/>
                  </a:moveTo>
                  <a:lnTo>
                    <a:pt x="1875" y="3165"/>
                  </a:lnTo>
                  <a:lnTo>
                    <a:pt x="1882" y="3185"/>
                  </a:lnTo>
                  <a:lnTo>
                    <a:pt x="1840" y="3202"/>
                  </a:lnTo>
                  <a:lnTo>
                    <a:pt x="1833" y="3182"/>
                  </a:lnTo>
                  <a:close/>
                  <a:moveTo>
                    <a:pt x="1875" y="3165"/>
                  </a:moveTo>
                  <a:lnTo>
                    <a:pt x="1876" y="3165"/>
                  </a:lnTo>
                  <a:lnTo>
                    <a:pt x="1879" y="3175"/>
                  </a:lnTo>
                  <a:lnTo>
                    <a:pt x="1875" y="3165"/>
                  </a:lnTo>
                  <a:close/>
                  <a:moveTo>
                    <a:pt x="1876" y="3165"/>
                  </a:moveTo>
                  <a:lnTo>
                    <a:pt x="1924" y="3151"/>
                  </a:lnTo>
                  <a:lnTo>
                    <a:pt x="1930" y="3171"/>
                  </a:lnTo>
                  <a:lnTo>
                    <a:pt x="1881" y="3185"/>
                  </a:lnTo>
                  <a:lnTo>
                    <a:pt x="1876" y="3165"/>
                  </a:lnTo>
                  <a:close/>
                  <a:moveTo>
                    <a:pt x="1924" y="3151"/>
                  </a:moveTo>
                  <a:lnTo>
                    <a:pt x="1924" y="3151"/>
                  </a:lnTo>
                  <a:lnTo>
                    <a:pt x="1927" y="3161"/>
                  </a:lnTo>
                  <a:lnTo>
                    <a:pt x="1924" y="3151"/>
                  </a:lnTo>
                  <a:close/>
                  <a:moveTo>
                    <a:pt x="1924" y="3151"/>
                  </a:moveTo>
                  <a:lnTo>
                    <a:pt x="1977" y="3140"/>
                  </a:lnTo>
                  <a:lnTo>
                    <a:pt x="1981" y="3161"/>
                  </a:lnTo>
                  <a:lnTo>
                    <a:pt x="1930" y="3171"/>
                  </a:lnTo>
                  <a:lnTo>
                    <a:pt x="1924" y="3151"/>
                  </a:lnTo>
                  <a:close/>
                  <a:moveTo>
                    <a:pt x="1977" y="3140"/>
                  </a:moveTo>
                  <a:lnTo>
                    <a:pt x="1977" y="3140"/>
                  </a:lnTo>
                  <a:lnTo>
                    <a:pt x="1978" y="3140"/>
                  </a:lnTo>
                  <a:lnTo>
                    <a:pt x="1980" y="3151"/>
                  </a:lnTo>
                  <a:lnTo>
                    <a:pt x="1977" y="3140"/>
                  </a:lnTo>
                  <a:close/>
                  <a:moveTo>
                    <a:pt x="1978" y="3140"/>
                  </a:moveTo>
                  <a:lnTo>
                    <a:pt x="2026" y="3134"/>
                  </a:lnTo>
                  <a:lnTo>
                    <a:pt x="2030" y="3154"/>
                  </a:lnTo>
                  <a:lnTo>
                    <a:pt x="1981" y="3161"/>
                  </a:lnTo>
                  <a:lnTo>
                    <a:pt x="1978" y="3140"/>
                  </a:lnTo>
                  <a:close/>
                  <a:moveTo>
                    <a:pt x="2026" y="3134"/>
                  </a:moveTo>
                  <a:lnTo>
                    <a:pt x="2024" y="3134"/>
                  </a:lnTo>
                  <a:lnTo>
                    <a:pt x="2027" y="3134"/>
                  </a:lnTo>
                  <a:lnTo>
                    <a:pt x="2028" y="3144"/>
                  </a:lnTo>
                  <a:lnTo>
                    <a:pt x="2026" y="3134"/>
                  </a:lnTo>
                  <a:close/>
                  <a:moveTo>
                    <a:pt x="2027" y="3134"/>
                  </a:moveTo>
                  <a:lnTo>
                    <a:pt x="2078" y="3126"/>
                  </a:lnTo>
                  <a:lnTo>
                    <a:pt x="2081" y="3147"/>
                  </a:lnTo>
                  <a:lnTo>
                    <a:pt x="2030" y="3154"/>
                  </a:lnTo>
                  <a:lnTo>
                    <a:pt x="2027" y="3134"/>
                  </a:lnTo>
                  <a:close/>
                  <a:moveTo>
                    <a:pt x="2081" y="3147"/>
                  </a:moveTo>
                  <a:lnTo>
                    <a:pt x="2083" y="3147"/>
                  </a:lnTo>
                  <a:lnTo>
                    <a:pt x="2081" y="3147"/>
                  </a:lnTo>
                  <a:lnTo>
                    <a:pt x="2079" y="3136"/>
                  </a:lnTo>
                  <a:lnTo>
                    <a:pt x="2081" y="3147"/>
                  </a:lnTo>
                  <a:close/>
                  <a:moveTo>
                    <a:pt x="2078" y="3126"/>
                  </a:moveTo>
                  <a:lnTo>
                    <a:pt x="2127" y="3119"/>
                  </a:lnTo>
                  <a:lnTo>
                    <a:pt x="2129" y="3140"/>
                  </a:lnTo>
                  <a:lnTo>
                    <a:pt x="2081" y="3147"/>
                  </a:lnTo>
                  <a:lnTo>
                    <a:pt x="2078" y="3126"/>
                  </a:lnTo>
                  <a:close/>
                  <a:moveTo>
                    <a:pt x="2127" y="3119"/>
                  </a:moveTo>
                  <a:lnTo>
                    <a:pt x="2128" y="3119"/>
                  </a:lnTo>
                  <a:lnTo>
                    <a:pt x="2128" y="3130"/>
                  </a:lnTo>
                  <a:lnTo>
                    <a:pt x="2127" y="3119"/>
                  </a:lnTo>
                  <a:close/>
                  <a:moveTo>
                    <a:pt x="2128" y="3119"/>
                  </a:moveTo>
                  <a:lnTo>
                    <a:pt x="2170" y="3119"/>
                  </a:lnTo>
                  <a:lnTo>
                    <a:pt x="2170" y="3140"/>
                  </a:lnTo>
                  <a:lnTo>
                    <a:pt x="2128" y="3140"/>
                  </a:lnTo>
                  <a:lnTo>
                    <a:pt x="2128" y="3119"/>
                  </a:lnTo>
                  <a:close/>
                  <a:moveTo>
                    <a:pt x="2170" y="3140"/>
                  </a:moveTo>
                  <a:lnTo>
                    <a:pt x="2170" y="3140"/>
                  </a:lnTo>
                  <a:lnTo>
                    <a:pt x="2170" y="3130"/>
                  </a:lnTo>
                  <a:lnTo>
                    <a:pt x="2170" y="3140"/>
                  </a:lnTo>
                  <a:close/>
                  <a:moveTo>
                    <a:pt x="2169" y="3119"/>
                  </a:moveTo>
                  <a:lnTo>
                    <a:pt x="2207" y="3115"/>
                  </a:lnTo>
                  <a:lnTo>
                    <a:pt x="2210" y="3136"/>
                  </a:lnTo>
                  <a:lnTo>
                    <a:pt x="2170" y="3140"/>
                  </a:lnTo>
                  <a:lnTo>
                    <a:pt x="2169" y="3119"/>
                  </a:lnTo>
                  <a:close/>
                  <a:moveTo>
                    <a:pt x="2207" y="3115"/>
                  </a:moveTo>
                  <a:lnTo>
                    <a:pt x="2208" y="3115"/>
                  </a:lnTo>
                  <a:lnTo>
                    <a:pt x="2208" y="3126"/>
                  </a:lnTo>
                  <a:lnTo>
                    <a:pt x="2207" y="3115"/>
                  </a:lnTo>
                  <a:close/>
                  <a:moveTo>
                    <a:pt x="2208" y="3115"/>
                  </a:moveTo>
                  <a:lnTo>
                    <a:pt x="2236" y="3115"/>
                  </a:lnTo>
                  <a:lnTo>
                    <a:pt x="2236" y="3136"/>
                  </a:lnTo>
                  <a:lnTo>
                    <a:pt x="2208" y="3136"/>
                  </a:lnTo>
                  <a:lnTo>
                    <a:pt x="2208" y="3115"/>
                  </a:lnTo>
                  <a:close/>
                  <a:moveTo>
                    <a:pt x="2237" y="3136"/>
                  </a:moveTo>
                  <a:lnTo>
                    <a:pt x="2237" y="3136"/>
                  </a:lnTo>
                  <a:lnTo>
                    <a:pt x="2236" y="3136"/>
                  </a:lnTo>
                  <a:lnTo>
                    <a:pt x="2236" y="3126"/>
                  </a:lnTo>
                  <a:lnTo>
                    <a:pt x="2237" y="3136"/>
                  </a:lnTo>
                  <a:close/>
                  <a:moveTo>
                    <a:pt x="2233" y="3117"/>
                  </a:moveTo>
                  <a:lnTo>
                    <a:pt x="2252" y="3113"/>
                  </a:lnTo>
                  <a:lnTo>
                    <a:pt x="2255" y="3132"/>
                  </a:lnTo>
                  <a:lnTo>
                    <a:pt x="2237" y="3136"/>
                  </a:lnTo>
                  <a:lnTo>
                    <a:pt x="2233" y="3117"/>
                  </a:lnTo>
                  <a:close/>
                  <a:moveTo>
                    <a:pt x="2252" y="3113"/>
                  </a:moveTo>
                  <a:lnTo>
                    <a:pt x="2252" y="3113"/>
                  </a:lnTo>
                  <a:lnTo>
                    <a:pt x="2253" y="3113"/>
                  </a:lnTo>
                  <a:lnTo>
                    <a:pt x="2253" y="3123"/>
                  </a:lnTo>
                  <a:lnTo>
                    <a:pt x="2252" y="3113"/>
                  </a:lnTo>
                  <a:close/>
                  <a:moveTo>
                    <a:pt x="2253" y="3113"/>
                  </a:moveTo>
                  <a:lnTo>
                    <a:pt x="2259" y="3113"/>
                  </a:lnTo>
                  <a:lnTo>
                    <a:pt x="2259" y="3134"/>
                  </a:lnTo>
                  <a:lnTo>
                    <a:pt x="2253" y="3134"/>
                  </a:lnTo>
                  <a:lnTo>
                    <a:pt x="2253" y="3113"/>
                  </a:lnTo>
                  <a:close/>
                  <a:moveTo>
                    <a:pt x="2259" y="3113"/>
                  </a:moveTo>
                  <a:lnTo>
                    <a:pt x="2261" y="3113"/>
                  </a:lnTo>
                  <a:lnTo>
                    <a:pt x="2262" y="3113"/>
                  </a:lnTo>
                  <a:lnTo>
                    <a:pt x="2259" y="3123"/>
                  </a:lnTo>
                  <a:lnTo>
                    <a:pt x="2259" y="3113"/>
                  </a:lnTo>
                  <a:close/>
                  <a:moveTo>
                    <a:pt x="2262" y="3113"/>
                  </a:moveTo>
                  <a:lnTo>
                    <a:pt x="2279" y="3117"/>
                  </a:lnTo>
                  <a:lnTo>
                    <a:pt x="2275" y="3136"/>
                  </a:lnTo>
                  <a:lnTo>
                    <a:pt x="2258" y="3132"/>
                  </a:lnTo>
                  <a:lnTo>
                    <a:pt x="2262" y="3113"/>
                  </a:lnTo>
                  <a:close/>
                  <a:moveTo>
                    <a:pt x="2278" y="3136"/>
                  </a:moveTo>
                  <a:lnTo>
                    <a:pt x="2277" y="3136"/>
                  </a:lnTo>
                  <a:lnTo>
                    <a:pt x="2275" y="3136"/>
                  </a:lnTo>
                  <a:lnTo>
                    <a:pt x="2278" y="3126"/>
                  </a:lnTo>
                  <a:lnTo>
                    <a:pt x="2278" y="3136"/>
                  </a:lnTo>
                  <a:close/>
                  <a:moveTo>
                    <a:pt x="2278" y="3115"/>
                  </a:moveTo>
                  <a:lnTo>
                    <a:pt x="2322" y="3115"/>
                  </a:lnTo>
                  <a:lnTo>
                    <a:pt x="2322" y="3136"/>
                  </a:lnTo>
                  <a:lnTo>
                    <a:pt x="2278" y="3136"/>
                  </a:lnTo>
                  <a:lnTo>
                    <a:pt x="2278" y="3115"/>
                  </a:lnTo>
                  <a:close/>
                  <a:moveTo>
                    <a:pt x="2322" y="3115"/>
                  </a:moveTo>
                  <a:lnTo>
                    <a:pt x="2392" y="3115"/>
                  </a:lnTo>
                  <a:lnTo>
                    <a:pt x="2392" y="3136"/>
                  </a:lnTo>
                  <a:lnTo>
                    <a:pt x="2322" y="3136"/>
                  </a:lnTo>
                  <a:lnTo>
                    <a:pt x="2322" y="3115"/>
                  </a:lnTo>
                  <a:close/>
                  <a:moveTo>
                    <a:pt x="2392" y="3115"/>
                  </a:moveTo>
                  <a:lnTo>
                    <a:pt x="2392" y="3115"/>
                  </a:lnTo>
                  <a:lnTo>
                    <a:pt x="2392" y="3126"/>
                  </a:lnTo>
                  <a:lnTo>
                    <a:pt x="2392" y="3115"/>
                  </a:lnTo>
                  <a:close/>
                  <a:moveTo>
                    <a:pt x="2392" y="3115"/>
                  </a:moveTo>
                  <a:lnTo>
                    <a:pt x="2472" y="3119"/>
                  </a:lnTo>
                  <a:lnTo>
                    <a:pt x="2471" y="3140"/>
                  </a:lnTo>
                  <a:lnTo>
                    <a:pt x="2391" y="3136"/>
                  </a:lnTo>
                  <a:lnTo>
                    <a:pt x="2392" y="3115"/>
                  </a:lnTo>
                  <a:close/>
                  <a:moveTo>
                    <a:pt x="2471" y="3140"/>
                  </a:moveTo>
                  <a:lnTo>
                    <a:pt x="2471" y="3140"/>
                  </a:lnTo>
                  <a:lnTo>
                    <a:pt x="2471" y="3130"/>
                  </a:lnTo>
                  <a:lnTo>
                    <a:pt x="2471" y="3140"/>
                  </a:lnTo>
                  <a:close/>
                  <a:moveTo>
                    <a:pt x="2472" y="3119"/>
                  </a:moveTo>
                  <a:lnTo>
                    <a:pt x="2559" y="3123"/>
                  </a:lnTo>
                  <a:lnTo>
                    <a:pt x="2558" y="3144"/>
                  </a:lnTo>
                  <a:lnTo>
                    <a:pt x="2471" y="3140"/>
                  </a:lnTo>
                  <a:lnTo>
                    <a:pt x="2472" y="3119"/>
                  </a:lnTo>
                  <a:close/>
                  <a:moveTo>
                    <a:pt x="2559" y="3123"/>
                  </a:moveTo>
                  <a:lnTo>
                    <a:pt x="2646" y="3126"/>
                  </a:lnTo>
                  <a:lnTo>
                    <a:pt x="2644" y="3147"/>
                  </a:lnTo>
                  <a:lnTo>
                    <a:pt x="2558" y="3144"/>
                  </a:lnTo>
                  <a:lnTo>
                    <a:pt x="2559" y="3123"/>
                  </a:lnTo>
                  <a:close/>
                  <a:moveTo>
                    <a:pt x="2646" y="3126"/>
                  </a:moveTo>
                  <a:lnTo>
                    <a:pt x="2644" y="3126"/>
                  </a:lnTo>
                  <a:lnTo>
                    <a:pt x="2646" y="3126"/>
                  </a:lnTo>
                  <a:lnTo>
                    <a:pt x="2644" y="3136"/>
                  </a:lnTo>
                  <a:lnTo>
                    <a:pt x="2646" y="3126"/>
                  </a:lnTo>
                  <a:close/>
                  <a:moveTo>
                    <a:pt x="2646" y="3126"/>
                  </a:moveTo>
                  <a:lnTo>
                    <a:pt x="2722" y="3134"/>
                  </a:lnTo>
                  <a:lnTo>
                    <a:pt x="2720" y="3154"/>
                  </a:lnTo>
                  <a:lnTo>
                    <a:pt x="2644" y="3147"/>
                  </a:lnTo>
                  <a:lnTo>
                    <a:pt x="2646" y="3126"/>
                  </a:lnTo>
                  <a:close/>
                  <a:moveTo>
                    <a:pt x="2722" y="3134"/>
                  </a:moveTo>
                  <a:lnTo>
                    <a:pt x="2723" y="3134"/>
                  </a:lnTo>
                  <a:lnTo>
                    <a:pt x="2720" y="3144"/>
                  </a:lnTo>
                  <a:lnTo>
                    <a:pt x="2722" y="3134"/>
                  </a:lnTo>
                  <a:close/>
                  <a:moveTo>
                    <a:pt x="2723" y="3134"/>
                  </a:moveTo>
                  <a:lnTo>
                    <a:pt x="2782" y="3144"/>
                  </a:lnTo>
                  <a:lnTo>
                    <a:pt x="2778" y="3164"/>
                  </a:lnTo>
                  <a:lnTo>
                    <a:pt x="2719" y="3154"/>
                  </a:lnTo>
                  <a:lnTo>
                    <a:pt x="2723" y="3134"/>
                  </a:lnTo>
                  <a:close/>
                  <a:moveTo>
                    <a:pt x="2782" y="3144"/>
                  </a:moveTo>
                  <a:lnTo>
                    <a:pt x="2782" y="3144"/>
                  </a:lnTo>
                  <a:lnTo>
                    <a:pt x="2780" y="3154"/>
                  </a:lnTo>
                  <a:lnTo>
                    <a:pt x="2782" y="3144"/>
                  </a:lnTo>
                  <a:close/>
                  <a:moveTo>
                    <a:pt x="2782" y="3144"/>
                  </a:moveTo>
                  <a:lnTo>
                    <a:pt x="2820" y="3155"/>
                  </a:lnTo>
                  <a:lnTo>
                    <a:pt x="2815" y="3175"/>
                  </a:lnTo>
                  <a:lnTo>
                    <a:pt x="2777" y="3164"/>
                  </a:lnTo>
                  <a:lnTo>
                    <a:pt x="2782" y="3144"/>
                  </a:lnTo>
                  <a:close/>
                  <a:moveTo>
                    <a:pt x="2820" y="3155"/>
                  </a:moveTo>
                  <a:lnTo>
                    <a:pt x="2827" y="3156"/>
                  </a:lnTo>
                  <a:lnTo>
                    <a:pt x="2828" y="3163"/>
                  </a:lnTo>
                  <a:lnTo>
                    <a:pt x="2818" y="3164"/>
                  </a:lnTo>
                  <a:lnTo>
                    <a:pt x="2820" y="3155"/>
                  </a:lnTo>
                  <a:close/>
                  <a:moveTo>
                    <a:pt x="2828" y="3163"/>
                  </a:moveTo>
                  <a:lnTo>
                    <a:pt x="2832" y="3180"/>
                  </a:lnTo>
                  <a:lnTo>
                    <a:pt x="2811" y="3184"/>
                  </a:lnTo>
                  <a:lnTo>
                    <a:pt x="2807" y="3167"/>
                  </a:lnTo>
                  <a:lnTo>
                    <a:pt x="2828" y="3163"/>
                  </a:lnTo>
                  <a:close/>
                  <a:moveTo>
                    <a:pt x="2832" y="3180"/>
                  </a:moveTo>
                  <a:lnTo>
                    <a:pt x="2833" y="3188"/>
                  </a:lnTo>
                  <a:lnTo>
                    <a:pt x="2826" y="3192"/>
                  </a:lnTo>
                  <a:lnTo>
                    <a:pt x="2822" y="3182"/>
                  </a:lnTo>
                  <a:lnTo>
                    <a:pt x="2832" y="3180"/>
                  </a:lnTo>
                  <a:close/>
                  <a:moveTo>
                    <a:pt x="2826" y="3192"/>
                  </a:moveTo>
                  <a:lnTo>
                    <a:pt x="2798" y="3205"/>
                  </a:lnTo>
                  <a:lnTo>
                    <a:pt x="2789" y="3186"/>
                  </a:lnTo>
                  <a:lnTo>
                    <a:pt x="2816" y="3172"/>
                  </a:lnTo>
                  <a:lnTo>
                    <a:pt x="2826" y="3192"/>
                  </a:lnTo>
                  <a:close/>
                  <a:moveTo>
                    <a:pt x="2798" y="3205"/>
                  </a:moveTo>
                  <a:lnTo>
                    <a:pt x="2797" y="3206"/>
                  </a:lnTo>
                  <a:lnTo>
                    <a:pt x="2794" y="3196"/>
                  </a:lnTo>
                  <a:lnTo>
                    <a:pt x="2798" y="3205"/>
                  </a:lnTo>
                  <a:close/>
                  <a:moveTo>
                    <a:pt x="2797" y="3206"/>
                  </a:moveTo>
                  <a:lnTo>
                    <a:pt x="2738" y="3219"/>
                  </a:lnTo>
                  <a:lnTo>
                    <a:pt x="2732" y="3199"/>
                  </a:lnTo>
                  <a:lnTo>
                    <a:pt x="2791" y="3185"/>
                  </a:lnTo>
                  <a:lnTo>
                    <a:pt x="2797" y="3206"/>
                  </a:lnTo>
                  <a:close/>
                  <a:moveTo>
                    <a:pt x="2738" y="3219"/>
                  </a:moveTo>
                  <a:lnTo>
                    <a:pt x="2738" y="3219"/>
                  </a:lnTo>
                  <a:lnTo>
                    <a:pt x="2736" y="3219"/>
                  </a:lnTo>
                  <a:lnTo>
                    <a:pt x="2735" y="3210"/>
                  </a:lnTo>
                  <a:lnTo>
                    <a:pt x="2738" y="3219"/>
                  </a:lnTo>
                  <a:close/>
                  <a:moveTo>
                    <a:pt x="2736" y="3219"/>
                  </a:moveTo>
                  <a:lnTo>
                    <a:pt x="2664" y="3234"/>
                  </a:lnTo>
                  <a:lnTo>
                    <a:pt x="2660" y="3213"/>
                  </a:lnTo>
                  <a:lnTo>
                    <a:pt x="2732" y="3199"/>
                  </a:lnTo>
                  <a:lnTo>
                    <a:pt x="2736" y="3219"/>
                  </a:lnTo>
                  <a:close/>
                  <a:moveTo>
                    <a:pt x="2664" y="3234"/>
                  </a:moveTo>
                  <a:lnTo>
                    <a:pt x="2663" y="3234"/>
                  </a:lnTo>
                  <a:lnTo>
                    <a:pt x="2661" y="3223"/>
                  </a:lnTo>
                  <a:lnTo>
                    <a:pt x="2664" y="3234"/>
                  </a:lnTo>
                  <a:close/>
                  <a:moveTo>
                    <a:pt x="2663" y="3234"/>
                  </a:moveTo>
                  <a:lnTo>
                    <a:pt x="2573" y="3244"/>
                  </a:lnTo>
                  <a:lnTo>
                    <a:pt x="2571" y="3223"/>
                  </a:lnTo>
                  <a:lnTo>
                    <a:pt x="2661" y="3213"/>
                  </a:lnTo>
                  <a:lnTo>
                    <a:pt x="2663" y="3234"/>
                  </a:lnTo>
                  <a:close/>
                  <a:moveTo>
                    <a:pt x="2573" y="3244"/>
                  </a:moveTo>
                  <a:lnTo>
                    <a:pt x="2575" y="3244"/>
                  </a:lnTo>
                  <a:lnTo>
                    <a:pt x="2573" y="3244"/>
                  </a:lnTo>
                  <a:lnTo>
                    <a:pt x="2572" y="3234"/>
                  </a:lnTo>
                  <a:lnTo>
                    <a:pt x="2573" y="3244"/>
                  </a:lnTo>
                  <a:close/>
                  <a:moveTo>
                    <a:pt x="2573" y="3244"/>
                  </a:moveTo>
                  <a:lnTo>
                    <a:pt x="2479" y="3255"/>
                  </a:lnTo>
                  <a:lnTo>
                    <a:pt x="2477" y="3234"/>
                  </a:lnTo>
                  <a:lnTo>
                    <a:pt x="2571" y="3223"/>
                  </a:lnTo>
                  <a:lnTo>
                    <a:pt x="2573" y="3244"/>
                  </a:lnTo>
                  <a:close/>
                  <a:moveTo>
                    <a:pt x="2479" y="3255"/>
                  </a:moveTo>
                  <a:lnTo>
                    <a:pt x="2477" y="3255"/>
                  </a:lnTo>
                  <a:lnTo>
                    <a:pt x="2479" y="3255"/>
                  </a:lnTo>
                  <a:lnTo>
                    <a:pt x="2479" y="3244"/>
                  </a:lnTo>
                  <a:lnTo>
                    <a:pt x="2479" y="3255"/>
                  </a:lnTo>
                  <a:close/>
                  <a:moveTo>
                    <a:pt x="2479" y="3255"/>
                  </a:moveTo>
                  <a:lnTo>
                    <a:pt x="2386" y="3261"/>
                  </a:lnTo>
                  <a:lnTo>
                    <a:pt x="2384" y="3240"/>
                  </a:lnTo>
                  <a:lnTo>
                    <a:pt x="2477" y="3234"/>
                  </a:lnTo>
                  <a:lnTo>
                    <a:pt x="2479" y="3255"/>
                  </a:lnTo>
                  <a:close/>
                  <a:moveTo>
                    <a:pt x="2384" y="3240"/>
                  </a:moveTo>
                  <a:lnTo>
                    <a:pt x="2383" y="3240"/>
                  </a:lnTo>
                  <a:lnTo>
                    <a:pt x="2384" y="3240"/>
                  </a:lnTo>
                  <a:lnTo>
                    <a:pt x="2384" y="3251"/>
                  </a:lnTo>
                  <a:lnTo>
                    <a:pt x="2384" y="3240"/>
                  </a:lnTo>
                  <a:close/>
                  <a:moveTo>
                    <a:pt x="2386" y="3261"/>
                  </a:moveTo>
                  <a:lnTo>
                    <a:pt x="2303" y="3269"/>
                  </a:lnTo>
                  <a:lnTo>
                    <a:pt x="2300" y="3248"/>
                  </a:lnTo>
                  <a:lnTo>
                    <a:pt x="2384" y="3240"/>
                  </a:lnTo>
                  <a:lnTo>
                    <a:pt x="2386" y="3261"/>
                  </a:lnTo>
                  <a:close/>
                  <a:moveTo>
                    <a:pt x="2303" y="3269"/>
                  </a:moveTo>
                  <a:lnTo>
                    <a:pt x="2303" y="3268"/>
                  </a:lnTo>
                  <a:lnTo>
                    <a:pt x="2301" y="3269"/>
                  </a:lnTo>
                  <a:lnTo>
                    <a:pt x="2301" y="3259"/>
                  </a:lnTo>
                  <a:lnTo>
                    <a:pt x="2303" y="3269"/>
                  </a:lnTo>
                  <a:close/>
                  <a:moveTo>
                    <a:pt x="2301" y="3269"/>
                  </a:moveTo>
                  <a:lnTo>
                    <a:pt x="2233" y="3272"/>
                  </a:lnTo>
                  <a:lnTo>
                    <a:pt x="2232" y="3251"/>
                  </a:lnTo>
                  <a:lnTo>
                    <a:pt x="2301" y="3248"/>
                  </a:lnTo>
                  <a:lnTo>
                    <a:pt x="2301" y="3269"/>
                  </a:lnTo>
                  <a:close/>
                  <a:moveTo>
                    <a:pt x="2232" y="3251"/>
                  </a:moveTo>
                  <a:lnTo>
                    <a:pt x="2231" y="3251"/>
                  </a:lnTo>
                  <a:lnTo>
                    <a:pt x="2232" y="3251"/>
                  </a:lnTo>
                  <a:lnTo>
                    <a:pt x="2232" y="3261"/>
                  </a:lnTo>
                  <a:lnTo>
                    <a:pt x="2232" y="3251"/>
                  </a:lnTo>
                  <a:close/>
                  <a:moveTo>
                    <a:pt x="2233" y="3272"/>
                  </a:moveTo>
                  <a:lnTo>
                    <a:pt x="2185" y="3276"/>
                  </a:lnTo>
                  <a:lnTo>
                    <a:pt x="2183" y="3255"/>
                  </a:lnTo>
                  <a:lnTo>
                    <a:pt x="2232" y="3251"/>
                  </a:lnTo>
                  <a:lnTo>
                    <a:pt x="2233" y="3272"/>
                  </a:lnTo>
                  <a:close/>
                  <a:moveTo>
                    <a:pt x="2182" y="3255"/>
                  </a:moveTo>
                  <a:lnTo>
                    <a:pt x="2182" y="3255"/>
                  </a:lnTo>
                  <a:lnTo>
                    <a:pt x="2183" y="3255"/>
                  </a:lnTo>
                  <a:lnTo>
                    <a:pt x="2183" y="3265"/>
                  </a:lnTo>
                  <a:lnTo>
                    <a:pt x="2182" y="3255"/>
                  </a:lnTo>
                  <a:close/>
                  <a:moveTo>
                    <a:pt x="2186" y="3276"/>
                  </a:moveTo>
                  <a:lnTo>
                    <a:pt x="2169" y="3278"/>
                  </a:lnTo>
                  <a:lnTo>
                    <a:pt x="2165" y="3259"/>
                  </a:lnTo>
                  <a:lnTo>
                    <a:pt x="2182" y="3255"/>
                  </a:lnTo>
                  <a:lnTo>
                    <a:pt x="2186" y="3276"/>
                  </a:lnTo>
                  <a:close/>
                  <a:moveTo>
                    <a:pt x="2169" y="3278"/>
                  </a:moveTo>
                  <a:lnTo>
                    <a:pt x="2167" y="3278"/>
                  </a:lnTo>
                  <a:lnTo>
                    <a:pt x="2166" y="3278"/>
                  </a:lnTo>
                  <a:lnTo>
                    <a:pt x="2166" y="3269"/>
                  </a:lnTo>
                  <a:lnTo>
                    <a:pt x="2169" y="3278"/>
                  </a:lnTo>
                  <a:close/>
                  <a:moveTo>
                    <a:pt x="2166" y="3278"/>
                  </a:moveTo>
                  <a:lnTo>
                    <a:pt x="2162" y="3278"/>
                  </a:lnTo>
                  <a:lnTo>
                    <a:pt x="2162" y="3259"/>
                  </a:lnTo>
                  <a:lnTo>
                    <a:pt x="2166" y="3259"/>
                  </a:lnTo>
                  <a:lnTo>
                    <a:pt x="2166" y="3278"/>
                  </a:lnTo>
                  <a:close/>
                  <a:moveTo>
                    <a:pt x="2162" y="3278"/>
                  </a:moveTo>
                  <a:lnTo>
                    <a:pt x="2149" y="3278"/>
                  </a:lnTo>
                  <a:lnTo>
                    <a:pt x="2149" y="3259"/>
                  </a:lnTo>
                  <a:lnTo>
                    <a:pt x="2162" y="3259"/>
                  </a:lnTo>
                  <a:lnTo>
                    <a:pt x="2162" y="3278"/>
                  </a:lnTo>
                  <a:close/>
                  <a:moveTo>
                    <a:pt x="2149" y="3278"/>
                  </a:moveTo>
                  <a:lnTo>
                    <a:pt x="2128" y="3278"/>
                  </a:lnTo>
                  <a:lnTo>
                    <a:pt x="2128" y="3259"/>
                  </a:lnTo>
                  <a:lnTo>
                    <a:pt x="2149" y="3259"/>
                  </a:lnTo>
                  <a:lnTo>
                    <a:pt x="2149" y="3278"/>
                  </a:lnTo>
                  <a:close/>
                  <a:moveTo>
                    <a:pt x="2128" y="3278"/>
                  </a:moveTo>
                  <a:lnTo>
                    <a:pt x="2101" y="3278"/>
                  </a:lnTo>
                  <a:lnTo>
                    <a:pt x="2101" y="3259"/>
                  </a:lnTo>
                  <a:lnTo>
                    <a:pt x="2128" y="3259"/>
                  </a:lnTo>
                  <a:lnTo>
                    <a:pt x="2128" y="3278"/>
                  </a:lnTo>
                  <a:close/>
                  <a:moveTo>
                    <a:pt x="2101" y="3278"/>
                  </a:moveTo>
                  <a:lnTo>
                    <a:pt x="2069" y="3278"/>
                  </a:lnTo>
                  <a:lnTo>
                    <a:pt x="2069" y="3259"/>
                  </a:lnTo>
                  <a:lnTo>
                    <a:pt x="2101" y="3259"/>
                  </a:lnTo>
                  <a:lnTo>
                    <a:pt x="2101" y="3278"/>
                  </a:lnTo>
                  <a:close/>
                  <a:moveTo>
                    <a:pt x="2069" y="3278"/>
                  </a:moveTo>
                  <a:lnTo>
                    <a:pt x="2035" y="3278"/>
                  </a:lnTo>
                  <a:lnTo>
                    <a:pt x="2035" y="3259"/>
                  </a:lnTo>
                  <a:lnTo>
                    <a:pt x="2069" y="3259"/>
                  </a:lnTo>
                  <a:lnTo>
                    <a:pt x="2069" y="3278"/>
                  </a:lnTo>
                  <a:close/>
                  <a:moveTo>
                    <a:pt x="2035" y="3278"/>
                  </a:moveTo>
                  <a:lnTo>
                    <a:pt x="1999" y="3278"/>
                  </a:lnTo>
                  <a:lnTo>
                    <a:pt x="1999" y="3259"/>
                  </a:lnTo>
                  <a:lnTo>
                    <a:pt x="2035" y="3259"/>
                  </a:lnTo>
                  <a:lnTo>
                    <a:pt x="2035" y="3278"/>
                  </a:lnTo>
                  <a:close/>
                  <a:moveTo>
                    <a:pt x="1999" y="3259"/>
                  </a:moveTo>
                  <a:lnTo>
                    <a:pt x="1999" y="3259"/>
                  </a:lnTo>
                  <a:lnTo>
                    <a:pt x="1999" y="3269"/>
                  </a:lnTo>
                  <a:lnTo>
                    <a:pt x="1999" y="3259"/>
                  </a:lnTo>
                  <a:close/>
                  <a:moveTo>
                    <a:pt x="2001" y="3278"/>
                  </a:moveTo>
                  <a:lnTo>
                    <a:pt x="1967" y="3282"/>
                  </a:lnTo>
                  <a:lnTo>
                    <a:pt x="1964" y="3261"/>
                  </a:lnTo>
                  <a:lnTo>
                    <a:pt x="1999" y="3259"/>
                  </a:lnTo>
                  <a:lnTo>
                    <a:pt x="2001" y="3278"/>
                  </a:lnTo>
                  <a:close/>
                  <a:moveTo>
                    <a:pt x="1967" y="3282"/>
                  </a:moveTo>
                  <a:lnTo>
                    <a:pt x="1931" y="3286"/>
                  </a:lnTo>
                  <a:lnTo>
                    <a:pt x="1930" y="3265"/>
                  </a:lnTo>
                  <a:lnTo>
                    <a:pt x="1964" y="3261"/>
                  </a:lnTo>
                  <a:lnTo>
                    <a:pt x="1967" y="3282"/>
                  </a:lnTo>
                  <a:close/>
                  <a:moveTo>
                    <a:pt x="1930" y="3265"/>
                  </a:moveTo>
                  <a:lnTo>
                    <a:pt x="1928" y="3265"/>
                  </a:lnTo>
                  <a:lnTo>
                    <a:pt x="1930" y="3265"/>
                  </a:lnTo>
                  <a:lnTo>
                    <a:pt x="1931" y="3276"/>
                  </a:lnTo>
                  <a:lnTo>
                    <a:pt x="1930" y="3265"/>
                  </a:lnTo>
                  <a:close/>
                  <a:moveTo>
                    <a:pt x="1932" y="3286"/>
                  </a:moveTo>
                  <a:lnTo>
                    <a:pt x="1901" y="3289"/>
                  </a:lnTo>
                  <a:lnTo>
                    <a:pt x="1898" y="3269"/>
                  </a:lnTo>
                  <a:lnTo>
                    <a:pt x="1930" y="3265"/>
                  </a:lnTo>
                  <a:lnTo>
                    <a:pt x="1932" y="3286"/>
                  </a:lnTo>
                  <a:close/>
                  <a:moveTo>
                    <a:pt x="1898" y="3269"/>
                  </a:moveTo>
                  <a:lnTo>
                    <a:pt x="1898" y="3269"/>
                  </a:lnTo>
                  <a:lnTo>
                    <a:pt x="1900" y="3278"/>
                  </a:lnTo>
                  <a:lnTo>
                    <a:pt x="1898" y="3269"/>
                  </a:lnTo>
                  <a:close/>
                  <a:moveTo>
                    <a:pt x="1901" y="3289"/>
                  </a:moveTo>
                  <a:lnTo>
                    <a:pt x="1863" y="3295"/>
                  </a:lnTo>
                  <a:lnTo>
                    <a:pt x="1860" y="3276"/>
                  </a:lnTo>
                  <a:lnTo>
                    <a:pt x="1898" y="3269"/>
                  </a:lnTo>
                  <a:lnTo>
                    <a:pt x="1901" y="3289"/>
                  </a:lnTo>
                  <a:close/>
                  <a:moveTo>
                    <a:pt x="1863" y="3295"/>
                  </a:moveTo>
                  <a:lnTo>
                    <a:pt x="1863" y="3297"/>
                  </a:lnTo>
                  <a:lnTo>
                    <a:pt x="1861" y="3286"/>
                  </a:lnTo>
                  <a:lnTo>
                    <a:pt x="1863" y="3295"/>
                  </a:lnTo>
                  <a:close/>
                  <a:moveTo>
                    <a:pt x="1863" y="3297"/>
                  </a:moveTo>
                  <a:lnTo>
                    <a:pt x="1810" y="3303"/>
                  </a:lnTo>
                  <a:lnTo>
                    <a:pt x="1808" y="3282"/>
                  </a:lnTo>
                  <a:lnTo>
                    <a:pt x="1860" y="3276"/>
                  </a:lnTo>
                  <a:lnTo>
                    <a:pt x="1863" y="3297"/>
                  </a:lnTo>
                  <a:close/>
                  <a:moveTo>
                    <a:pt x="1808" y="3282"/>
                  </a:moveTo>
                  <a:lnTo>
                    <a:pt x="1808" y="3282"/>
                  </a:lnTo>
                  <a:lnTo>
                    <a:pt x="1809" y="3293"/>
                  </a:lnTo>
                  <a:lnTo>
                    <a:pt x="1808" y="3282"/>
                  </a:lnTo>
                  <a:close/>
                  <a:moveTo>
                    <a:pt x="1812" y="3303"/>
                  </a:moveTo>
                  <a:lnTo>
                    <a:pt x="1752" y="3314"/>
                  </a:lnTo>
                  <a:lnTo>
                    <a:pt x="1748" y="3293"/>
                  </a:lnTo>
                  <a:lnTo>
                    <a:pt x="1808" y="3282"/>
                  </a:lnTo>
                  <a:lnTo>
                    <a:pt x="1812" y="3303"/>
                  </a:lnTo>
                  <a:close/>
                  <a:moveTo>
                    <a:pt x="1752" y="3314"/>
                  </a:moveTo>
                  <a:lnTo>
                    <a:pt x="1751" y="3314"/>
                  </a:lnTo>
                  <a:lnTo>
                    <a:pt x="1752" y="3314"/>
                  </a:lnTo>
                  <a:lnTo>
                    <a:pt x="1750" y="3303"/>
                  </a:lnTo>
                  <a:lnTo>
                    <a:pt x="1752" y="3314"/>
                  </a:lnTo>
                  <a:close/>
                  <a:moveTo>
                    <a:pt x="1752" y="3314"/>
                  </a:moveTo>
                  <a:lnTo>
                    <a:pt x="1683" y="3324"/>
                  </a:lnTo>
                  <a:lnTo>
                    <a:pt x="1680" y="3303"/>
                  </a:lnTo>
                  <a:lnTo>
                    <a:pt x="1748" y="3293"/>
                  </a:lnTo>
                  <a:lnTo>
                    <a:pt x="1752" y="3314"/>
                  </a:lnTo>
                  <a:close/>
                  <a:moveTo>
                    <a:pt x="1683" y="3324"/>
                  </a:moveTo>
                  <a:lnTo>
                    <a:pt x="1718" y="3319"/>
                  </a:lnTo>
                  <a:lnTo>
                    <a:pt x="1683" y="3324"/>
                  </a:lnTo>
                  <a:lnTo>
                    <a:pt x="1681" y="3314"/>
                  </a:lnTo>
                  <a:lnTo>
                    <a:pt x="1683" y="3324"/>
                  </a:lnTo>
                  <a:close/>
                  <a:moveTo>
                    <a:pt x="1683" y="3324"/>
                  </a:moveTo>
                  <a:lnTo>
                    <a:pt x="1613" y="3335"/>
                  </a:lnTo>
                  <a:lnTo>
                    <a:pt x="1611" y="3314"/>
                  </a:lnTo>
                  <a:lnTo>
                    <a:pt x="1680" y="3303"/>
                  </a:lnTo>
                  <a:lnTo>
                    <a:pt x="1683" y="3324"/>
                  </a:lnTo>
                  <a:close/>
                  <a:moveTo>
                    <a:pt x="1611" y="3314"/>
                  </a:moveTo>
                  <a:lnTo>
                    <a:pt x="1615" y="3312"/>
                  </a:lnTo>
                  <a:lnTo>
                    <a:pt x="1611" y="3314"/>
                  </a:lnTo>
                  <a:lnTo>
                    <a:pt x="1612" y="3324"/>
                  </a:lnTo>
                  <a:lnTo>
                    <a:pt x="1611" y="3314"/>
                  </a:lnTo>
                  <a:close/>
                  <a:moveTo>
                    <a:pt x="1613" y="3335"/>
                  </a:moveTo>
                  <a:lnTo>
                    <a:pt x="1548" y="3344"/>
                  </a:lnTo>
                  <a:lnTo>
                    <a:pt x="1545" y="3324"/>
                  </a:lnTo>
                  <a:lnTo>
                    <a:pt x="1611" y="3314"/>
                  </a:lnTo>
                  <a:lnTo>
                    <a:pt x="1613" y="3335"/>
                  </a:lnTo>
                  <a:close/>
                  <a:moveTo>
                    <a:pt x="1544" y="3324"/>
                  </a:moveTo>
                  <a:lnTo>
                    <a:pt x="1542" y="3324"/>
                  </a:lnTo>
                  <a:lnTo>
                    <a:pt x="1545" y="3324"/>
                  </a:lnTo>
                  <a:lnTo>
                    <a:pt x="1546" y="3335"/>
                  </a:lnTo>
                  <a:lnTo>
                    <a:pt x="1544" y="3324"/>
                  </a:lnTo>
                  <a:close/>
                  <a:moveTo>
                    <a:pt x="1548" y="3344"/>
                  </a:moveTo>
                  <a:lnTo>
                    <a:pt x="1488" y="3354"/>
                  </a:lnTo>
                  <a:lnTo>
                    <a:pt x="1486" y="3335"/>
                  </a:lnTo>
                  <a:lnTo>
                    <a:pt x="1544" y="3324"/>
                  </a:lnTo>
                  <a:lnTo>
                    <a:pt x="1548" y="3344"/>
                  </a:lnTo>
                  <a:close/>
                  <a:moveTo>
                    <a:pt x="1488" y="3354"/>
                  </a:moveTo>
                  <a:lnTo>
                    <a:pt x="1488" y="3354"/>
                  </a:lnTo>
                  <a:lnTo>
                    <a:pt x="1487" y="3345"/>
                  </a:lnTo>
                  <a:lnTo>
                    <a:pt x="1488" y="3354"/>
                  </a:lnTo>
                  <a:close/>
                  <a:moveTo>
                    <a:pt x="1488" y="3354"/>
                  </a:moveTo>
                  <a:lnTo>
                    <a:pt x="1440" y="3362"/>
                  </a:lnTo>
                  <a:lnTo>
                    <a:pt x="1437" y="3341"/>
                  </a:lnTo>
                  <a:lnTo>
                    <a:pt x="1486" y="3335"/>
                  </a:lnTo>
                  <a:lnTo>
                    <a:pt x="1488" y="3354"/>
                  </a:lnTo>
                  <a:close/>
                  <a:moveTo>
                    <a:pt x="1440" y="3362"/>
                  </a:moveTo>
                  <a:lnTo>
                    <a:pt x="1440" y="3362"/>
                  </a:lnTo>
                  <a:lnTo>
                    <a:pt x="1439" y="3352"/>
                  </a:lnTo>
                  <a:lnTo>
                    <a:pt x="1440" y="3362"/>
                  </a:lnTo>
                  <a:close/>
                  <a:moveTo>
                    <a:pt x="1440" y="3362"/>
                  </a:moveTo>
                  <a:lnTo>
                    <a:pt x="1408" y="3365"/>
                  </a:lnTo>
                  <a:lnTo>
                    <a:pt x="1406" y="3345"/>
                  </a:lnTo>
                  <a:lnTo>
                    <a:pt x="1437" y="3341"/>
                  </a:lnTo>
                  <a:lnTo>
                    <a:pt x="1440" y="3362"/>
                  </a:lnTo>
                  <a:close/>
                  <a:moveTo>
                    <a:pt x="1404" y="3345"/>
                  </a:moveTo>
                  <a:lnTo>
                    <a:pt x="1406" y="3345"/>
                  </a:lnTo>
                  <a:lnTo>
                    <a:pt x="1407" y="3354"/>
                  </a:lnTo>
                  <a:lnTo>
                    <a:pt x="1404" y="3345"/>
                  </a:lnTo>
                  <a:close/>
                  <a:moveTo>
                    <a:pt x="1410" y="3365"/>
                  </a:moveTo>
                  <a:lnTo>
                    <a:pt x="1396" y="3369"/>
                  </a:lnTo>
                  <a:lnTo>
                    <a:pt x="1391" y="3348"/>
                  </a:lnTo>
                  <a:lnTo>
                    <a:pt x="1404" y="3345"/>
                  </a:lnTo>
                  <a:lnTo>
                    <a:pt x="1410" y="3365"/>
                  </a:lnTo>
                  <a:close/>
                  <a:moveTo>
                    <a:pt x="1383" y="3361"/>
                  </a:moveTo>
                  <a:lnTo>
                    <a:pt x="1381" y="3351"/>
                  </a:lnTo>
                  <a:lnTo>
                    <a:pt x="1391" y="3348"/>
                  </a:lnTo>
                  <a:lnTo>
                    <a:pt x="1394" y="3358"/>
                  </a:lnTo>
                  <a:lnTo>
                    <a:pt x="1383" y="3361"/>
                  </a:lnTo>
                  <a:close/>
                  <a:moveTo>
                    <a:pt x="1403" y="3356"/>
                  </a:moveTo>
                  <a:lnTo>
                    <a:pt x="1420" y="3411"/>
                  </a:lnTo>
                  <a:lnTo>
                    <a:pt x="1400" y="3418"/>
                  </a:lnTo>
                  <a:lnTo>
                    <a:pt x="1383" y="3361"/>
                  </a:lnTo>
                  <a:lnTo>
                    <a:pt x="1403" y="3356"/>
                  </a:lnTo>
                  <a:close/>
                  <a:moveTo>
                    <a:pt x="1411" y="3424"/>
                  </a:moveTo>
                  <a:lnTo>
                    <a:pt x="1403" y="3424"/>
                  </a:lnTo>
                  <a:lnTo>
                    <a:pt x="1400" y="3418"/>
                  </a:lnTo>
                  <a:lnTo>
                    <a:pt x="1411" y="3414"/>
                  </a:lnTo>
                  <a:lnTo>
                    <a:pt x="1411" y="3424"/>
                  </a:lnTo>
                  <a:close/>
                  <a:moveTo>
                    <a:pt x="1411" y="3403"/>
                  </a:moveTo>
                  <a:lnTo>
                    <a:pt x="1424" y="3403"/>
                  </a:lnTo>
                  <a:lnTo>
                    <a:pt x="1424" y="3424"/>
                  </a:lnTo>
                  <a:lnTo>
                    <a:pt x="1411" y="3424"/>
                  </a:lnTo>
                  <a:lnTo>
                    <a:pt x="1411" y="3403"/>
                  </a:lnTo>
                  <a:close/>
                  <a:moveTo>
                    <a:pt x="1425" y="3424"/>
                  </a:moveTo>
                  <a:lnTo>
                    <a:pt x="1425" y="3424"/>
                  </a:lnTo>
                  <a:lnTo>
                    <a:pt x="1424" y="3424"/>
                  </a:lnTo>
                  <a:lnTo>
                    <a:pt x="1424" y="3414"/>
                  </a:lnTo>
                  <a:lnTo>
                    <a:pt x="1425" y="3424"/>
                  </a:lnTo>
                  <a:close/>
                  <a:moveTo>
                    <a:pt x="1424" y="3403"/>
                  </a:moveTo>
                  <a:lnTo>
                    <a:pt x="1454" y="3400"/>
                  </a:lnTo>
                  <a:lnTo>
                    <a:pt x="1457" y="3421"/>
                  </a:lnTo>
                  <a:lnTo>
                    <a:pt x="1425" y="3424"/>
                  </a:lnTo>
                  <a:lnTo>
                    <a:pt x="1424" y="3403"/>
                  </a:lnTo>
                  <a:close/>
                  <a:moveTo>
                    <a:pt x="1454" y="3400"/>
                  </a:moveTo>
                  <a:lnTo>
                    <a:pt x="1456" y="3400"/>
                  </a:lnTo>
                  <a:lnTo>
                    <a:pt x="1456" y="3411"/>
                  </a:lnTo>
                  <a:lnTo>
                    <a:pt x="1454" y="3400"/>
                  </a:lnTo>
                  <a:close/>
                  <a:moveTo>
                    <a:pt x="1456" y="3400"/>
                  </a:moveTo>
                  <a:lnTo>
                    <a:pt x="1504" y="3396"/>
                  </a:lnTo>
                  <a:lnTo>
                    <a:pt x="1505" y="3418"/>
                  </a:lnTo>
                  <a:lnTo>
                    <a:pt x="1457" y="3421"/>
                  </a:lnTo>
                  <a:lnTo>
                    <a:pt x="1456" y="3400"/>
                  </a:lnTo>
                  <a:close/>
                  <a:moveTo>
                    <a:pt x="1504" y="3396"/>
                  </a:moveTo>
                  <a:lnTo>
                    <a:pt x="1503" y="3396"/>
                  </a:lnTo>
                  <a:lnTo>
                    <a:pt x="1504" y="3396"/>
                  </a:lnTo>
                  <a:lnTo>
                    <a:pt x="1504" y="3407"/>
                  </a:lnTo>
                  <a:lnTo>
                    <a:pt x="1504" y="3396"/>
                  </a:lnTo>
                  <a:close/>
                  <a:moveTo>
                    <a:pt x="1504" y="3396"/>
                  </a:moveTo>
                  <a:lnTo>
                    <a:pt x="1566" y="3394"/>
                  </a:lnTo>
                  <a:lnTo>
                    <a:pt x="1567" y="3414"/>
                  </a:lnTo>
                  <a:lnTo>
                    <a:pt x="1505" y="3418"/>
                  </a:lnTo>
                  <a:lnTo>
                    <a:pt x="1504" y="3396"/>
                  </a:lnTo>
                  <a:close/>
                  <a:moveTo>
                    <a:pt x="1566" y="3394"/>
                  </a:moveTo>
                  <a:lnTo>
                    <a:pt x="1566" y="3394"/>
                  </a:lnTo>
                  <a:lnTo>
                    <a:pt x="1567" y="3403"/>
                  </a:lnTo>
                  <a:lnTo>
                    <a:pt x="1566" y="3394"/>
                  </a:lnTo>
                  <a:close/>
                  <a:moveTo>
                    <a:pt x="1566" y="3394"/>
                  </a:moveTo>
                  <a:lnTo>
                    <a:pt x="1632" y="3390"/>
                  </a:lnTo>
                  <a:lnTo>
                    <a:pt x="1633" y="3411"/>
                  </a:lnTo>
                  <a:lnTo>
                    <a:pt x="1567" y="3414"/>
                  </a:lnTo>
                  <a:lnTo>
                    <a:pt x="1566" y="3394"/>
                  </a:lnTo>
                  <a:close/>
                  <a:moveTo>
                    <a:pt x="1632" y="3390"/>
                  </a:moveTo>
                  <a:lnTo>
                    <a:pt x="1632" y="3390"/>
                  </a:lnTo>
                  <a:lnTo>
                    <a:pt x="1633" y="3400"/>
                  </a:lnTo>
                  <a:lnTo>
                    <a:pt x="1632" y="3390"/>
                  </a:lnTo>
                  <a:close/>
                  <a:moveTo>
                    <a:pt x="1632" y="3390"/>
                  </a:moveTo>
                  <a:lnTo>
                    <a:pt x="1701" y="3386"/>
                  </a:lnTo>
                  <a:lnTo>
                    <a:pt x="1703" y="3407"/>
                  </a:lnTo>
                  <a:lnTo>
                    <a:pt x="1633" y="3411"/>
                  </a:lnTo>
                  <a:lnTo>
                    <a:pt x="1632" y="3390"/>
                  </a:lnTo>
                  <a:close/>
                  <a:moveTo>
                    <a:pt x="1703" y="3407"/>
                  </a:moveTo>
                  <a:lnTo>
                    <a:pt x="1703" y="3407"/>
                  </a:lnTo>
                  <a:lnTo>
                    <a:pt x="1703" y="3396"/>
                  </a:lnTo>
                  <a:lnTo>
                    <a:pt x="1703" y="3407"/>
                  </a:lnTo>
                  <a:close/>
                  <a:moveTo>
                    <a:pt x="1701" y="3386"/>
                  </a:moveTo>
                  <a:lnTo>
                    <a:pt x="1767" y="3379"/>
                  </a:lnTo>
                  <a:lnTo>
                    <a:pt x="1768" y="3400"/>
                  </a:lnTo>
                  <a:lnTo>
                    <a:pt x="1703" y="3407"/>
                  </a:lnTo>
                  <a:lnTo>
                    <a:pt x="1701" y="3386"/>
                  </a:lnTo>
                  <a:close/>
                  <a:moveTo>
                    <a:pt x="1770" y="3400"/>
                  </a:moveTo>
                  <a:lnTo>
                    <a:pt x="1770" y="3400"/>
                  </a:lnTo>
                  <a:lnTo>
                    <a:pt x="1768" y="3400"/>
                  </a:lnTo>
                  <a:lnTo>
                    <a:pt x="1768" y="3390"/>
                  </a:lnTo>
                  <a:lnTo>
                    <a:pt x="1770" y="3400"/>
                  </a:lnTo>
                  <a:close/>
                  <a:moveTo>
                    <a:pt x="1767" y="3379"/>
                  </a:moveTo>
                  <a:lnTo>
                    <a:pt x="1826" y="3373"/>
                  </a:lnTo>
                  <a:lnTo>
                    <a:pt x="1827" y="3393"/>
                  </a:lnTo>
                  <a:lnTo>
                    <a:pt x="1770" y="3400"/>
                  </a:lnTo>
                  <a:lnTo>
                    <a:pt x="1767" y="3379"/>
                  </a:lnTo>
                  <a:close/>
                  <a:moveTo>
                    <a:pt x="1829" y="3393"/>
                  </a:moveTo>
                  <a:lnTo>
                    <a:pt x="1829" y="3393"/>
                  </a:lnTo>
                  <a:lnTo>
                    <a:pt x="1827" y="3393"/>
                  </a:lnTo>
                  <a:lnTo>
                    <a:pt x="1827" y="3383"/>
                  </a:lnTo>
                  <a:lnTo>
                    <a:pt x="1829" y="3393"/>
                  </a:lnTo>
                  <a:close/>
                  <a:moveTo>
                    <a:pt x="1825" y="3373"/>
                  </a:moveTo>
                  <a:lnTo>
                    <a:pt x="1869" y="3362"/>
                  </a:lnTo>
                  <a:lnTo>
                    <a:pt x="1875" y="3382"/>
                  </a:lnTo>
                  <a:lnTo>
                    <a:pt x="1829" y="3393"/>
                  </a:lnTo>
                  <a:lnTo>
                    <a:pt x="1825" y="3373"/>
                  </a:lnTo>
                  <a:close/>
                  <a:moveTo>
                    <a:pt x="1875" y="3382"/>
                  </a:moveTo>
                  <a:lnTo>
                    <a:pt x="1875" y="3382"/>
                  </a:lnTo>
                  <a:lnTo>
                    <a:pt x="1872" y="3373"/>
                  </a:lnTo>
                  <a:lnTo>
                    <a:pt x="1875" y="3382"/>
                  </a:lnTo>
                  <a:close/>
                  <a:moveTo>
                    <a:pt x="1868" y="3362"/>
                  </a:moveTo>
                  <a:lnTo>
                    <a:pt x="1900" y="3352"/>
                  </a:lnTo>
                  <a:lnTo>
                    <a:pt x="1906" y="3372"/>
                  </a:lnTo>
                  <a:lnTo>
                    <a:pt x="1875" y="3382"/>
                  </a:lnTo>
                  <a:lnTo>
                    <a:pt x="1868" y="3362"/>
                  </a:lnTo>
                  <a:close/>
                  <a:moveTo>
                    <a:pt x="1900" y="3352"/>
                  </a:moveTo>
                  <a:lnTo>
                    <a:pt x="1901" y="3352"/>
                  </a:lnTo>
                  <a:lnTo>
                    <a:pt x="1903" y="3362"/>
                  </a:lnTo>
                  <a:lnTo>
                    <a:pt x="1900" y="3352"/>
                  </a:lnTo>
                  <a:close/>
                  <a:moveTo>
                    <a:pt x="1901" y="3352"/>
                  </a:moveTo>
                  <a:lnTo>
                    <a:pt x="1935" y="3345"/>
                  </a:lnTo>
                  <a:lnTo>
                    <a:pt x="1940" y="3365"/>
                  </a:lnTo>
                  <a:lnTo>
                    <a:pt x="1905" y="3373"/>
                  </a:lnTo>
                  <a:lnTo>
                    <a:pt x="1901" y="3352"/>
                  </a:lnTo>
                  <a:close/>
                  <a:moveTo>
                    <a:pt x="1935" y="3345"/>
                  </a:moveTo>
                  <a:lnTo>
                    <a:pt x="1936" y="3345"/>
                  </a:lnTo>
                  <a:lnTo>
                    <a:pt x="1938" y="3354"/>
                  </a:lnTo>
                  <a:lnTo>
                    <a:pt x="1935" y="3345"/>
                  </a:lnTo>
                  <a:close/>
                  <a:moveTo>
                    <a:pt x="1936" y="3345"/>
                  </a:moveTo>
                  <a:lnTo>
                    <a:pt x="1999" y="3337"/>
                  </a:lnTo>
                  <a:lnTo>
                    <a:pt x="2001" y="3358"/>
                  </a:lnTo>
                  <a:lnTo>
                    <a:pt x="1939" y="3365"/>
                  </a:lnTo>
                  <a:lnTo>
                    <a:pt x="1936" y="3345"/>
                  </a:lnTo>
                  <a:close/>
                  <a:moveTo>
                    <a:pt x="1999" y="3337"/>
                  </a:moveTo>
                  <a:lnTo>
                    <a:pt x="2001" y="3337"/>
                  </a:lnTo>
                  <a:lnTo>
                    <a:pt x="1999" y="3337"/>
                  </a:lnTo>
                  <a:lnTo>
                    <a:pt x="1999" y="3348"/>
                  </a:lnTo>
                  <a:lnTo>
                    <a:pt x="1999" y="3337"/>
                  </a:lnTo>
                  <a:close/>
                  <a:moveTo>
                    <a:pt x="1999" y="3337"/>
                  </a:moveTo>
                  <a:lnTo>
                    <a:pt x="2078" y="3331"/>
                  </a:lnTo>
                  <a:lnTo>
                    <a:pt x="2081" y="3352"/>
                  </a:lnTo>
                  <a:lnTo>
                    <a:pt x="2001" y="3358"/>
                  </a:lnTo>
                  <a:lnTo>
                    <a:pt x="1999" y="3337"/>
                  </a:lnTo>
                  <a:close/>
                  <a:moveTo>
                    <a:pt x="2078" y="3331"/>
                  </a:moveTo>
                  <a:lnTo>
                    <a:pt x="2078" y="3331"/>
                  </a:lnTo>
                  <a:lnTo>
                    <a:pt x="2079" y="3331"/>
                  </a:lnTo>
                  <a:lnTo>
                    <a:pt x="2079" y="3341"/>
                  </a:lnTo>
                  <a:lnTo>
                    <a:pt x="2078" y="3331"/>
                  </a:lnTo>
                  <a:close/>
                  <a:moveTo>
                    <a:pt x="2079" y="3331"/>
                  </a:moveTo>
                  <a:lnTo>
                    <a:pt x="2177" y="3327"/>
                  </a:lnTo>
                  <a:lnTo>
                    <a:pt x="2177" y="3348"/>
                  </a:lnTo>
                  <a:lnTo>
                    <a:pt x="2079" y="3352"/>
                  </a:lnTo>
                  <a:lnTo>
                    <a:pt x="2079" y="3331"/>
                  </a:lnTo>
                  <a:close/>
                  <a:moveTo>
                    <a:pt x="2177" y="3327"/>
                  </a:moveTo>
                  <a:lnTo>
                    <a:pt x="2175" y="3327"/>
                  </a:lnTo>
                  <a:lnTo>
                    <a:pt x="2177" y="3327"/>
                  </a:lnTo>
                  <a:lnTo>
                    <a:pt x="2177" y="3337"/>
                  </a:lnTo>
                  <a:lnTo>
                    <a:pt x="2177" y="3327"/>
                  </a:lnTo>
                  <a:close/>
                  <a:moveTo>
                    <a:pt x="2177" y="3327"/>
                  </a:moveTo>
                  <a:lnTo>
                    <a:pt x="2277" y="3324"/>
                  </a:lnTo>
                  <a:lnTo>
                    <a:pt x="2278" y="3345"/>
                  </a:lnTo>
                  <a:lnTo>
                    <a:pt x="2177" y="3348"/>
                  </a:lnTo>
                  <a:lnTo>
                    <a:pt x="2177" y="3327"/>
                  </a:lnTo>
                  <a:close/>
                  <a:moveTo>
                    <a:pt x="2277" y="3324"/>
                  </a:moveTo>
                  <a:lnTo>
                    <a:pt x="2278" y="3324"/>
                  </a:lnTo>
                  <a:lnTo>
                    <a:pt x="2278" y="3335"/>
                  </a:lnTo>
                  <a:lnTo>
                    <a:pt x="2277" y="3324"/>
                  </a:lnTo>
                  <a:close/>
                  <a:moveTo>
                    <a:pt x="2278" y="3324"/>
                  </a:moveTo>
                  <a:lnTo>
                    <a:pt x="2374" y="3324"/>
                  </a:lnTo>
                  <a:lnTo>
                    <a:pt x="2374" y="3345"/>
                  </a:lnTo>
                  <a:lnTo>
                    <a:pt x="2278" y="3345"/>
                  </a:lnTo>
                  <a:lnTo>
                    <a:pt x="2278" y="3324"/>
                  </a:lnTo>
                  <a:close/>
                  <a:moveTo>
                    <a:pt x="2374" y="3324"/>
                  </a:moveTo>
                  <a:lnTo>
                    <a:pt x="2468" y="3324"/>
                  </a:lnTo>
                  <a:lnTo>
                    <a:pt x="2468" y="3345"/>
                  </a:lnTo>
                  <a:lnTo>
                    <a:pt x="2374" y="3345"/>
                  </a:lnTo>
                  <a:lnTo>
                    <a:pt x="2374" y="3324"/>
                  </a:lnTo>
                  <a:close/>
                  <a:moveTo>
                    <a:pt x="2468" y="3324"/>
                  </a:moveTo>
                  <a:lnTo>
                    <a:pt x="2468" y="3324"/>
                  </a:lnTo>
                  <a:lnTo>
                    <a:pt x="2468" y="3335"/>
                  </a:lnTo>
                  <a:lnTo>
                    <a:pt x="2468" y="3324"/>
                  </a:lnTo>
                  <a:close/>
                  <a:moveTo>
                    <a:pt x="2468" y="3324"/>
                  </a:moveTo>
                  <a:lnTo>
                    <a:pt x="2544" y="3327"/>
                  </a:lnTo>
                  <a:lnTo>
                    <a:pt x="2543" y="3348"/>
                  </a:lnTo>
                  <a:lnTo>
                    <a:pt x="2467" y="3345"/>
                  </a:lnTo>
                  <a:lnTo>
                    <a:pt x="2468" y="3324"/>
                  </a:lnTo>
                  <a:close/>
                  <a:moveTo>
                    <a:pt x="2544" y="3327"/>
                  </a:moveTo>
                  <a:lnTo>
                    <a:pt x="2546" y="3327"/>
                  </a:lnTo>
                  <a:lnTo>
                    <a:pt x="2544" y="3327"/>
                  </a:lnTo>
                  <a:lnTo>
                    <a:pt x="2544" y="3337"/>
                  </a:lnTo>
                  <a:lnTo>
                    <a:pt x="2544" y="3327"/>
                  </a:lnTo>
                  <a:close/>
                  <a:moveTo>
                    <a:pt x="2544" y="3327"/>
                  </a:moveTo>
                  <a:lnTo>
                    <a:pt x="2604" y="3331"/>
                  </a:lnTo>
                  <a:lnTo>
                    <a:pt x="2602" y="3352"/>
                  </a:lnTo>
                  <a:lnTo>
                    <a:pt x="2543" y="3348"/>
                  </a:lnTo>
                  <a:lnTo>
                    <a:pt x="2544" y="3327"/>
                  </a:lnTo>
                  <a:close/>
                  <a:moveTo>
                    <a:pt x="2604" y="3331"/>
                  </a:moveTo>
                  <a:lnTo>
                    <a:pt x="2604" y="3331"/>
                  </a:lnTo>
                  <a:lnTo>
                    <a:pt x="2605" y="3331"/>
                  </a:lnTo>
                  <a:lnTo>
                    <a:pt x="2604" y="3341"/>
                  </a:lnTo>
                  <a:lnTo>
                    <a:pt x="2604" y="3331"/>
                  </a:lnTo>
                  <a:close/>
                  <a:moveTo>
                    <a:pt x="2605" y="3331"/>
                  </a:moveTo>
                  <a:lnTo>
                    <a:pt x="2632" y="3335"/>
                  </a:lnTo>
                  <a:lnTo>
                    <a:pt x="2630" y="3354"/>
                  </a:lnTo>
                  <a:lnTo>
                    <a:pt x="2602" y="3352"/>
                  </a:lnTo>
                  <a:lnTo>
                    <a:pt x="2605" y="3331"/>
                  </a:lnTo>
                  <a:close/>
                  <a:moveTo>
                    <a:pt x="2632" y="3335"/>
                  </a:moveTo>
                  <a:lnTo>
                    <a:pt x="2638" y="3335"/>
                  </a:lnTo>
                  <a:lnTo>
                    <a:pt x="2640" y="3340"/>
                  </a:lnTo>
                  <a:lnTo>
                    <a:pt x="2631" y="3345"/>
                  </a:lnTo>
                  <a:lnTo>
                    <a:pt x="2632" y="3335"/>
                  </a:lnTo>
                  <a:close/>
                  <a:moveTo>
                    <a:pt x="2640" y="3340"/>
                  </a:moveTo>
                  <a:lnTo>
                    <a:pt x="2643" y="3347"/>
                  </a:lnTo>
                  <a:lnTo>
                    <a:pt x="2625" y="3356"/>
                  </a:lnTo>
                  <a:lnTo>
                    <a:pt x="2622" y="3349"/>
                  </a:lnTo>
                  <a:lnTo>
                    <a:pt x="2640" y="3340"/>
                  </a:lnTo>
                  <a:close/>
                  <a:moveTo>
                    <a:pt x="2643" y="3347"/>
                  </a:moveTo>
                  <a:lnTo>
                    <a:pt x="2646" y="3352"/>
                  </a:lnTo>
                  <a:lnTo>
                    <a:pt x="2643" y="3357"/>
                  </a:lnTo>
                  <a:lnTo>
                    <a:pt x="2634" y="3352"/>
                  </a:lnTo>
                  <a:lnTo>
                    <a:pt x="2643" y="3347"/>
                  </a:lnTo>
                  <a:close/>
                  <a:moveTo>
                    <a:pt x="2643" y="3357"/>
                  </a:moveTo>
                  <a:lnTo>
                    <a:pt x="2632" y="3374"/>
                  </a:lnTo>
                  <a:lnTo>
                    <a:pt x="2615" y="3364"/>
                  </a:lnTo>
                  <a:lnTo>
                    <a:pt x="2626" y="3347"/>
                  </a:lnTo>
                  <a:lnTo>
                    <a:pt x="2643" y="3357"/>
                  </a:lnTo>
                  <a:close/>
                  <a:moveTo>
                    <a:pt x="2632" y="3374"/>
                  </a:moveTo>
                  <a:lnTo>
                    <a:pt x="2632" y="3375"/>
                  </a:lnTo>
                  <a:lnTo>
                    <a:pt x="2631" y="3377"/>
                  </a:lnTo>
                  <a:lnTo>
                    <a:pt x="2623" y="3369"/>
                  </a:lnTo>
                  <a:lnTo>
                    <a:pt x="2632" y="3374"/>
                  </a:lnTo>
                  <a:close/>
                  <a:moveTo>
                    <a:pt x="2631" y="3377"/>
                  </a:moveTo>
                  <a:lnTo>
                    <a:pt x="2606" y="3398"/>
                  </a:lnTo>
                  <a:lnTo>
                    <a:pt x="2593" y="3382"/>
                  </a:lnTo>
                  <a:lnTo>
                    <a:pt x="2617" y="3361"/>
                  </a:lnTo>
                  <a:lnTo>
                    <a:pt x="2631" y="3377"/>
                  </a:lnTo>
                  <a:close/>
                  <a:moveTo>
                    <a:pt x="2606" y="3398"/>
                  </a:moveTo>
                  <a:lnTo>
                    <a:pt x="2606" y="3398"/>
                  </a:lnTo>
                  <a:lnTo>
                    <a:pt x="2600" y="3390"/>
                  </a:lnTo>
                  <a:lnTo>
                    <a:pt x="2606" y="3398"/>
                  </a:lnTo>
                  <a:close/>
                  <a:moveTo>
                    <a:pt x="2606" y="3398"/>
                  </a:moveTo>
                  <a:lnTo>
                    <a:pt x="2571" y="3423"/>
                  </a:lnTo>
                  <a:lnTo>
                    <a:pt x="2559" y="3406"/>
                  </a:lnTo>
                  <a:lnTo>
                    <a:pt x="2593" y="3381"/>
                  </a:lnTo>
                  <a:lnTo>
                    <a:pt x="2606" y="3398"/>
                  </a:lnTo>
                  <a:close/>
                  <a:moveTo>
                    <a:pt x="2571" y="3423"/>
                  </a:moveTo>
                  <a:lnTo>
                    <a:pt x="2572" y="3423"/>
                  </a:lnTo>
                  <a:lnTo>
                    <a:pt x="2571" y="3423"/>
                  </a:lnTo>
                  <a:lnTo>
                    <a:pt x="2565" y="3414"/>
                  </a:lnTo>
                  <a:lnTo>
                    <a:pt x="2571" y="3423"/>
                  </a:lnTo>
                  <a:close/>
                  <a:moveTo>
                    <a:pt x="2571" y="3423"/>
                  </a:moveTo>
                  <a:lnTo>
                    <a:pt x="2529" y="3450"/>
                  </a:lnTo>
                  <a:lnTo>
                    <a:pt x="2518" y="3433"/>
                  </a:lnTo>
                  <a:lnTo>
                    <a:pt x="2559" y="3406"/>
                  </a:lnTo>
                  <a:lnTo>
                    <a:pt x="2571" y="3423"/>
                  </a:lnTo>
                  <a:close/>
                  <a:moveTo>
                    <a:pt x="2529" y="3450"/>
                  </a:moveTo>
                  <a:lnTo>
                    <a:pt x="2529" y="3450"/>
                  </a:lnTo>
                  <a:lnTo>
                    <a:pt x="2523" y="3441"/>
                  </a:lnTo>
                  <a:lnTo>
                    <a:pt x="2529" y="3450"/>
                  </a:lnTo>
                  <a:close/>
                  <a:moveTo>
                    <a:pt x="2529" y="3450"/>
                  </a:moveTo>
                  <a:lnTo>
                    <a:pt x="2480" y="3478"/>
                  </a:lnTo>
                  <a:lnTo>
                    <a:pt x="2470" y="3461"/>
                  </a:lnTo>
                  <a:lnTo>
                    <a:pt x="2518" y="3433"/>
                  </a:lnTo>
                  <a:lnTo>
                    <a:pt x="2529" y="3450"/>
                  </a:lnTo>
                  <a:close/>
                  <a:moveTo>
                    <a:pt x="2480" y="3478"/>
                  </a:moveTo>
                  <a:lnTo>
                    <a:pt x="2480" y="3479"/>
                  </a:lnTo>
                  <a:lnTo>
                    <a:pt x="2475" y="3470"/>
                  </a:lnTo>
                  <a:lnTo>
                    <a:pt x="2480" y="3478"/>
                  </a:lnTo>
                  <a:close/>
                  <a:moveTo>
                    <a:pt x="2480" y="3479"/>
                  </a:moveTo>
                  <a:lnTo>
                    <a:pt x="2424" y="3507"/>
                  </a:lnTo>
                  <a:lnTo>
                    <a:pt x="2414" y="3488"/>
                  </a:lnTo>
                  <a:lnTo>
                    <a:pt x="2470" y="3460"/>
                  </a:lnTo>
                  <a:lnTo>
                    <a:pt x="2480" y="3479"/>
                  </a:lnTo>
                  <a:close/>
                  <a:moveTo>
                    <a:pt x="2424" y="3507"/>
                  </a:moveTo>
                  <a:lnTo>
                    <a:pt x="2424" y="3507"/>
                  </a:lnTo>
                  <a:lnTo>
                    <a:pt x="2420" y="3498"/>
                  </a:lnTo>
                  <a:lnTo>
                    <a:pt x="2424" y="3507"/>
                  </a:lnTo>
                  <a:close/>
                  <a:moveTo>
                    <a:pt x="2424" y="3507"/>
                  </a:moveTo>
                  <a:lnTo>
                    <a:pt x="2368" y="3530"/>
                  </a:lnTo>
                  <a:lnTo>
                    <a:pt x="2359" y="3512"/>
                  </a:lnTo>
                  <a:lnTo>
                    <a:pt x="2416" y="3487"/>
                  </a:lnTo>
                  <a:lnTo>
                    <a:pt x="2424" y="3507"/>
                  </a:lnTo>
                  <a:close/>
                  <a:moveTo>
                    <a:pt x="2368" y="3530"/>
                  </a:moveTo>
                  <a:lnTo>
                    <a:pt x="2367" y="3532"/>
                  </a:lnTo>
                  <a:lnTo>
                    <a:pt x="2365" y="3521"/>
                  </a:lnTo>
                  <a:lnTo>
                    <a:pt x="2368" y="3530"/>
                  </a:lnTo>
                  <a:close/>
                  <a:moveTo>
                    <a:pt x="2367" y="3532"/>
                  </a:moveTo>
                  <a:lnTo>
                    <a:pt x="2308" y="3551"/>
                  </a:lnTo>
                  <a:lnTo>
                    <a:pt x="2301" y="3533"/>
                  </a:lnTo>
                  <a:lnTo>
                    <a:pt x="2361" y="3512"/>
                  </a:lnTo>
                  <a:lnTo>
                    <a:pt x="2367" y="3532"/>
                  </a:lnTo>
                  <a:close/>
                  <a:moveTo>
                    <a:pt x="2308" y="3551"/>
                  </a:moveTo>
                  <a:lnTo>
                    <a:pt x="2308" y="3551"/>
                  </a:lnTo>
                  <a:lnTo>
                    <a:pt x="2308" y="3553"/>
                  </a:lnTo>
                  <a:lnTo>
                    <a:pt x="2305" y="3542"/>
                  </a:lnTo>
                  <a:lnTo>
                    <a:pt x="2308" y="3551"/>
                  </a:lnTo>
                  <a:close/>
                  <a:moveTo>
                    <a:pt x="2308" y="3553"/>
                  </a:moveTo>
                  <a:lnTo>
                    <a:pt x="2253" y="3570"/>
                  </a:lnTo>
                  <a:lnTo>
                    <a:pt x="2246" y="3550"/>
                  </a:lnTo>
                  <a:lnTo>
                    <a:pt x="2301" y="3532"/>
                  </a:lnTo>
                  <a:lnTo>
                    <a:pt x="2308" y="3553"/>
                  </a:lnTo>
                  <a:close/>
                  <a:moveTo>
                    <a:pt x="2253" y="3570"/>
                  </a:moveTo>
                  <a:lnTo>
                    <a:pt x="2252" y="3570"/>
                  </a:lnTo>
                  <a:lnTo>
                    <a:pt x="2249" y="3559"/>
                  </a:lnTo>
                  <a:lnTo>
                    <a:pt x="2253" y="3570"/>
                  </a:lnTo>
                  <a:close/>
                  <a:moveTo>
                    <a:pt x="2252" y="3570"/>
                  </a:moveTo>
                  <a:lnTo>
                    <a:pt x="2192" y="3583"/>
                  </a:lnTo>
                  <a:lnTo>
                    <a:pt x="2189" y="3563"/>
                  </a:lnTo>
                  <a:lnTo>
                    <a:pt x="2248" y="3549"/>
                  </a:lnTo>
                  <a:lnTo>
                    <a:pt x="2252" y="3570"/>
                  </a:lnTo>
                  <a:close/>
                  <a:moveTo>
                    <a:pt x="2192" y="3583"/>
                  </a:moveTo>
                  <a:lnTo>
                    <a:pt x="2195" y="3583"/>
                  </a:lnTo>
                  <a:lnTo>
                    <a:pt x="2192" y="3583"/>
                  </a:lnTo>
                  <a:lnTo>
                    <a:pt x="2191" y="3574"/>
                  </a:lnTo>
                  <a:lnTo>
                    <a:pt x="2192" y="3583"/>
                  </a:lnTo>
                  <a:close/>
                  <a:moveTo>
                    <a:pt x="2192" y="3583"/>
                  </a:moveTo>
                  <a:lnTo>
                    <a:pt x="2131" y="3597"/>
                  </a:lnTo>
                  <a:lnTo>
                    <a:pt x="2125" y="3578"/>
                  </a:lnTo>
                  <a:lnTo>
                    <a:pt x="2189" y="3563"/>
                  </a:lnTo>
                  <a:lnTo>
                    <a:pt x="2192" y="3583"/>
                  </a:lnTo>
                  <a:close/>
                  <a:moveTo>
                    <a:pt x="2131" y="3597"/>
                  </a:moveTo>
                  <a:lnTo>
                    <a:pt x="2129" y="3597"/>
                  </a:lnTo>
                  <a:lnTo>
                    <a:pt x="2128" y="3587"/>
                  </a:lnTo>
                  <a:lnTo>
                    <a:pt x="2131" y="3597"/>
                  </a:lnTo>
                  <a:close/>
                  <a:moveTo>
                    <a:pt x="2129" y="3597"/>
                  </a:moveTo>
                  <a:lnTo>
                    <a:pt x="2068" y="3608"/>
                  </a:lnTo>
                  <a:lnTo>
                    <a:pt x="2064" y="3587"/>
                  </a:lnTo>
                  <a:lnTo>
                    <a:pt x="2127" y="3576"/>
                  </a:lnTo>
                  <a:lnTo>
                    <a:pt x="2129" y="3597"/>
                  </a:lnTo>
                  <a:close/>
                  <a:moveTo>
                    <a:pt x="2068" y="3608"/>
                  </a:moveTo>
                  <a:lnTo>
                    <a:pt x="2005" y="3618"/>
                  </a:lnTo>
                  <a:lnTo>
                    <a:pt x="2002" y="3597"/>
                  </a:lnTo>
                  <a:lnTo>
                    <a:pt x="2064" y="3587"/>
                  </a:lnTo>
                  <a:lnTo>
                    <a:pt x="2068" y="3608"/>
                  </a:lnTo>
                  <a:close/>
                  <a:moveTo>
                    <a:pt x="2005" y="3618"/>
                  </a:moveTo>
                  <a:lnTo>
                    <a:pt x="2005" y="3618"/>
                  </a:lnTo>
                  <a:lnTo>
                    <a:pt x="2003" y="3608"/>
                  </a:lnTo>
                  <a:lnTo>
                    <a:pt x="2005" y="3618"/>
                  </a:lnTo>
                  <a:close/>
                  <a:moveTo>
                    <a:pt x="2005" y="3618"/>
                  </a:moveTo>
                  <a:lnTo>
                    <a:pt x="1949" y="3625"/>
                  </a:lnTo>
                  <a:lnTo>
                    <a:pt x="1947" y="3605"/>
                  </a:lnTo>
                  <a:lnTo>
                    <a:pt x="2002" y="3597"/>
                  </a:lnTo>
                  <a:lnTo>
                    <a:pt x="2005" y="3618"/>
                  </a:lnTo>
                  <a:close/>
                  <a:moveTo>
                    <a:pt x="1947" y="3605"/>
                  </a:moveTo>
                  <a:lnTo>
                    <a:pt x="1951" y="3604"/>
                  </a:lnTo>
                  <a:lnTo>
                    <a:pt x="1947" y="3605"/>
                  </a:lnTo>
                  <a:lnTo>
                    <a:pt x="1948" y="3615"/>
                  </a:lnTo>
                  <a:lnTo>
                    <a:pt x="1947" y="3605"/>
                  </a:lnTo>
                  <a:close/>
                  <a:moveTo>
                    <a:pt x="1949" y="3625"/>
                  </a:moveTo>
                  <a:lnTo>
                    <a:pt x="1897" y="3632"/>
                  </a:lnTo>
                  <a:lnTo>
                    <a:pt x="1894" y="3612"/>
                  </a:lnTo>
                  <a:lnTo>
                    <a:pt x="1947" y="3605"/>
                  </a:lnTo>
                  <a:lnTo>
                    <a:pt x="1949" y="3625"/>
                  </a:lnTo>
                  <a:close/>
                  <a:moveTo>
                    <a:pt x="1894" y="3612"/>
                  </a:moveTo>
                  <a:lnTo>
                    <a:pt x="1893" y="3612"/>
                  </a:lnTo>
                  <a:lnTo>
                    <a:pt x="1894" y="3612"/>
                  </a:lnTo>
                  <a:lnTo>
                    <a:pt x="1896" y="3622"/>
                  </a:lnTo>
                  <a:lnTo>
                    <a:pt x="1894" y="3612"/>
                  </a:lnTo>
                  <a:close/>
                  <a:moveTo>
                    <a:pt x="1897" y="3632"/>
                  </a:moveTo>
                  <a:lnTo>
                    <a:pt x="1852" y="3639"/>
                  </a:lnTo>
                  <a:lnTo>
                    <a:pt x="1850" y="3618"/>
                  </a:lnTo>
                  <a:lnTo>
                    <a:pt x="1894" y="3612"/>
                  </a:lnTo>
                  <a:lnTo>
                    <a:pt x="1897" y="3632"/>
                  </a:lnTo>
                  <a:close/>
                  <a:moveTo>
                    <a:pt x="1852" y="3639"/>
                  </a:moveTo>
                  <a:lnTo>
                    <a:pt x="1852" y="3639"/>
                  </a:lnTo>
                  <a:lnTo>
                    <a:pt x="1851" y="3629"/>
                  </a:lnTo>
                  <a:lnTo>
                    <a:pt x="1852" y="3639"/>
                  </a:lnTo>
                  <a:close/>
                  <a:moveTo>
                    <a:pt x="1852" y="3639"/>
                  </a:moveTo>
                  <a:lnTo>
                    <a:pt x="1817" y="3642"/>
                  </a:lnTo>
                  <a:lnTo>
                    <a:pt x="1815" y="3622"/>
                  </a:lnTo>
                  <a:lnTo>
                    <a:pt x="1850" y="3618"/>
                  </a:lnTo>
                  <a:lnTo>
                    <a:pt x="1852" y="3639"/>
                  </a:lnTo>
                  <a:close/>
                  <a:moveTo>
                    <a:pt x="1814" y="3622"/>
                  </a:moveTo>
                  <a:lnTo>
                    <a:pt x="1814" y="3622"/>
                  </a:lnTo>
                  <a:lnTo>
                    <a:pt x="1815" y="3622"/>
                  </a:lnTo>
                  <a:lnTo>
                    <a:pt x="1817" y="3633"/>
                  </a:lnTo>
                  <a:lnTo>
                    <a:pt x="1814" y="3622"/>
                  </a:lnTo>
                  <a:close/>
                  <a:moveTo>
                    <a:pt x="1818" y="3642"/>
                  </a:moveTo>
                  <a:lnTo>
                    <a:pt x="1793" y="3646"/>
                  </a:lnTo>
                  <a:lnTo>
                    <a:pt x="1791" y="3625"/>
                  </a:lnTo>
                  <a:lnTo>
                    <a:pt x="1814" y="3622"/>
                  </a:lnTo>
                  <a:lnTo>
                    <a:pt x="1818" y="3642"/>
                  </a:lnTo>
                  <a:close/>
                  <a:moveTo>
                    <a:pt x="1793" y="3646"/>
                  </a:moveTo>
                  <a:lnTo>
                    <a:pt x="1793" y="3646"/>
                  </a:lnTo>
                  <a:lnTo>
                    <a:pt x="1792" y="3646"/>
                  </a:lnTo>
                  <a:lnTo>
                    <a:pt x="1792" y="3636"/>
                  </a:lnTo>
                  <a:lnTo>
                    <a:pt x="1793" y="3646"/>
                  </a:lnTo>
                  <a:close/>
                  <a:moveTo>
                    <a:pt x="1792" y="3646"/>
                  </a:moveTo>
                  <a:lnTo>
                    <a:pt x="1785" y="3646"/>
                  </a:lnTo>
                  <a:lnTo>
                    <a:pt x="1785" y="3625"/>
                  </a:lnTo>
                  <a:lnTo>
                    <a:pt x="1792" y="3625"/>
                  </a:lnTo>
                  <a:lnTo>
                    <a:pt x="1792" y="3646"/>
                  </a:lnTo>
                  <a:close/>
                  <a:moveTo>
                    <a:pt x="1785" y="3646"/>
                  </a:moveTo>
                  <a:lnTo>
                    <a:pt x="1784" y="3646"/>
                  </a:lnTo>
                  <a:lnTo>
                    <a:pt x="1785" y="3636"/>
                  </a:lnTo>
                  <a:lnTo>
                    <a:pt x="1785" y="3646"/>
                  </a:lnTo>
                  <a:close/>
                  <a:moveTo>
                    <a:pt x="1784" y="3646"/>
                  </a:moveTo>
                  <a:lnTo>
                    <a:pt x="1393" y="3618"/>
                  </a:lnTo>
                  <a:lnTo>
                    <a:pt x="1394" y="3597"/>
                  </a:lnTo>
                  <a:lnTo>
                    <a:pt x="1785" y="3625"/>
                  </a:lnTo>
                  <a:lnTo>
                    <a:pt x="1784" y="3646"/>
                  </a:lnTo>
                  <a:close/>
                  <a:moveTo>
                    <a:pt x="1383" y="3608"/>
                  </a:moveTo>
                  <a:lnTo>
                    <a:pt x="1383" y="3597"/>
                  </a:lnTo>
                  <a:lnTo>
                    <a:pt x="1394" y="3597"/>
                  </a:lnTo>
                  <a:lnTo>
                    <a:pt x="1394" y="3608"/>
                  </a:lnTo>
                  <a:lnTo>
                    <a:pt x="1383" y="3608"/>
                  </a:lnTo>
                  <a:close/>
                  <a:moveTo>
                    <a:pt x="1404" y="3608"/>
                  </a:moveTo>
                  <a:lnTo>
                    <a:pt x="1404" y="3705"/>
                  </a:lnTo>
                  <a:lnTo>
                    <a:pt x="1383" y="3705"/>
                  </a:lnTo>
                  <a:lnTo>
                    <a:pt x="1383" y="3608"/>
                  </a:lnTo>
                  <a:lnTo>
                    <a:pt x="1404" y="3608"/>
                  </a:lnTo>
                  <a:close/>
                  <a:moveTo>
                    <a:pt x="1394" y="3716"/>
                  </a:moveTo>
                  <a:lnTo>
                    <a:pt x="1383" y="3716"/>
                  </a:lnTo>
                  <a:lnTo>
                    <a:pt x="1383" y="3705"/>
                  </a:lnTo>
                  <a:lnTo>
                    <a:pt x="1394" y="3705"/>
                  </a:lnTo>
                  <a:lnTo>
                    <a:pt x="1394" y="3716"/>
                  </a:lnTo>
                  <a:close/>
                  <a:moveTo>
                    <a:pt x="1394" y="3695"/>
                  </a:moveTo>
                  <a:lnTo>
                    <a:pt x="1400" y="3695"/>
                  </a:lnTo>
                  <a:lnTo>
                    <a:pt x="1400" y="3716"/>
                  </a:lnTo>
                  <a:lnTo>
                    <a:pt x="1394" y="3716"/>
                  </a:lnTo>
                  <a:lnTo>
                    <a:pt x="1394" y="3695"/>
                  </a:lnTo>
                  <a:close/>
                  <a:moveTo>
                    <a:pt x="1400" y="3695"/>
                  </a:moveTo>
                  <a:lnTo>
                    <a:pt x="1402" y="3695"/>
                  </a:lnTo>
                  <a:lnTo>
                    <a:pt x="1400" y="3705"/>
                  </a:lnTo>
                  <a:lnTo>
                    <a:pt x="1400" y="3695"/>
                  </a:lnTo>
                  <a:close/>
                  <a:moveTo>
                    <a:pt x="1402" y="3695"/>
                  </a:moveTo>
                  <a:lnTo>
                    <a:pt x="1420" y="3699"/>
                  </a:lnTo>
                  <a:lnTo>
                    <a:pt x="1416" y="3718"/>
                  </a:lnTo>
                  <a:lnTo>
                    <a:pt x="1398" y="3716"/>
                  </a:lnTo>
                  <a:lnTo>
                    <a:pt x="1402" y="3695"/>
                  </a:lnTo>
                  <a:close/>
                  <a:moveTo>
                    <a:pt x="1416" y="3718"/>
                  </a:moveTo>
                  <a:lnTo>
                    <a:pt x="1416" y="3718"/>
                  </a:lnTo>
                  <a:lnTo>
                    <a:pt x="1417" y="3709"/>
                  </a:lnTo>
                  <a:lnTo>
                    <a:pt x="1416" y="3718"/>
                  </a:lnTo>
                  <a:close/>
                  <a:moveTo>
                    <a:pt x="1419" y="3699"/>
                  </a:moveTo>
                  <a:lnTo>
                    <a:pt x="1444" y="3701"/>
                  </a:lnTo>
                  <a:lnTo>
                    <a:pt x="1440" y="3722"/>
                  </a:lnTo>
                  <a:lnTo>
                    <a:pt x="1416" y="3718"/>
                  </a:lnTo>
                  <a:lnTo>
                    <a:pt x="1419" y="3699"/>
                  </a:lnTo>
                  <a:close/>
                  <a:moveTo>
                    <a:pt x="1441" y="3722"/>
                  </a:moveTo>
                  <a:lnTo>
                    <a:pt x="1440" y="3722"/>
                  </a:lnTo>
                  <a:lnTo>
                    <a:pt x="1442" y="3712"/>
                  </a:lnTo>
                  <a:lnTo>
                    <a:pt x="1441" y="3722"/>
                  </a:lnTo>
                  <a:close/>
                  <a:moveTo>
                    <a:pt x="1442" y="3701"/>
                  </a:moveTo>
                  <a:lnTo>
                    <a:pt x="1478" y="3705"/>
                  </a:lnTo>
                  <a:lnTo>
                    <a:pt x="1475" y="3726"/>
                  </a:lnTo>
                  <a:lnTo>
                    <a:pt x="1441" y="3722"/>
                  </a:lnTo>
                  <a:lnTo>
                    <a:pt x="1442" y="3701"/>
                  </a:lnTo>
                  <a:close/>
                  <a:moveTo>
                    <a:pt x="1475" y="3726"/>
                  </a:moveTo>
                  <a:lnTo>
                    <a:pt x="1479" y="3726"/>
                  </a:lnTo>
                  <a:lnTo>
                    <a:pt x="1475" y="3726"/>
                  </a:lnTo>
                  <a:lnTo>
                    <a:pt x="1477" y="3716"/>
                  </a:lnTo>
                  <a:lnTo>
                    <a:pt x="1475" y="3726"/>
                  </a:lnTo>
                  <a:close/>
                  <a:moveTo>
                    <a:pt x="1478" y="3705"/>
                  </a:moveTo>
                  <a:lnTo>
                    <a:pt x="1519" y="3709"/>
                  </a:lnTo>
                  <a:lnTo>
                    <a:pt x="1517" y="3729"/>
                  </a:lnTo>
                  <a:lnTo>
                    <a:pt x="1475" y="3726"/>
                  </a:lnTo>
                  <a:lnTo>
                    <a:pt x="1478" y="3705"/>
                  </a:lnTo>
                  <a:close/>
                  <a:moveTo>
                    <a:pt x="1517" y="3729"/>
                  </a:moveTo>
                  <a:lnTo>
                    <a:pt x="1516" y="3729"/>
                  </a:lnTo>
                  <a:lnTo>
                    <a:pt x="1517" y="3729"/>
                  </a:lnTo>
                  <a:lnTo>
                    <a:pt x="1519" y="3720"/>
                  </a:lnTo>
                  <a:lnTo>
                    <a:pt x="1517" y="3729"/>
                  </a:lnTo>
                  <a:close/>
                  <a:moveTo>
                    <a:pt x="1519" y="3709"/>
                  </a:moveTo>
                  <a:lnTo>
                    <a:pt x="1567" y="3712"/>
                  </a:lnTo>
                  <a:lnTo>
                    <a:pt x="1566" y="3733"/>
                  </a:lnTo>
                  <a:lnTo>
                    <a:pt x="1517" y="3729"/>
                  </a:lnTo>
                  <a:lnTo>
                    <a:pt x="1519" y="3709"/>
                  </a:lnTo>
                  <a:close/>
                  <a:moveTo>
                    <a:pt x="1566" y="3733"/>
                  </a:moveTo>
                  <a:lnTo>
                    <a:pt x="1565" y="3733"/>
                  </a:lnTo>
                  <a:lnTo>
                    <a:pt x="1566" y="3733"/>
                  </a:lnTo>
                  <a:lnTo>
                    <a:pt x="1567" y="3722"/>
                  </a:lnTo>
                  <a:lnTo>
                    <a:pt x="1566" y="3733"/>
                  </a:lnTo>
                  <a:close/>
                  <a:moveTo>
                    <a:pt x="1567" y="3712"/>
                  </a:moveTo>
                  <a:lnTo>
                    <a:pt x="1622" y="3716"/>
                  </a:lnTo>
                  <a:lnTo>
                    <a:pt x="1621" y="3737"/>
                  </a:lnTo>
                  <a:lnTo>
                    <a:pt x="1566" y="3733"/>
                  </a:lnTo>
                  <a:lnTo>
                    <a:pt x="1567" y="3712"/>
                  </a:lnTo>
                  <a:close/>
                  <a:moveTo>
                    <a:pt x="1622" y="3737"/>
                  </a:moveTo>
                  <a:lnTo>
                    <a:pt x="1621" y="3737"/>
                  </a:lnTo>
                  <a:lnTo>
                    <a:pt x="1622" y="3726"/>
                  </a:lnTo>
                  <a:lnTo>
                    <a:pt x="1622" y="3737"/>
                  </a:lnTo>
                  <a:close/>
                  <a:moveTo>
                    <a:pt x="1622" y="3716"/>
                  </a:moveTo>
                  <a:lnTo>
                    <a:pt x="1678" y="3716"/>
                  </a:lnTo>
                  <a:lnTo>
                    <a:pt x="1678" y="3737"/>
                  </a:lnTo>
                  <a:lnTo>
                    <a:pt x="1622" y="3737"/>
                  </a:lnTo>
                  <a:lnTo>
                    <a:pt x="1622" y="3716"/>
                  </a:lnTo>
                  <a:close/>
                  <a:moveTo>
                    <a:pt x="1678" y="3716"/>
                  </a:moveTo>
                  <a:lnTo>
                    <a:pt x="1741" y="3716"/>
                  </a:lnTo>
                  <a:lnTo>
                    <a:pt x="1741" y="3737"/>
                  </a:lnTo>
                  <a:lnTo>
                    <a:pt x="1678" y="3737"/>
                  </a:lnTo>
                  <a:lnTo>
                    <a:pt x="1678" y="3716"/>
                  </a:lnTo>
                  <a:close/>
                  <a:moveTo>
                    <a:pt x="1741" y="3737"/>
                  </a:moveTo>
                  <a:lnTo>
                    <a:pt x="1741" y="3737"/>
                  </a:lnTo>
                  <a:lnTo>
                    <a:pt x="1741" y="3726"/>
                  </a:lnTo>
                  <a:lnTo>
                    <a:pt x="1741" y="3737"/>
                  </a:lnTo>
                  <a:close/>
                  <a:moveTo>
                    <a:pt x="1739" y="3716"/>
                  </a:moveTo>
                  <a:lnTo>
                    <a:pt x="1802" y="3712"/>
                  </a:lnTo>
                  <a:lnTo>
                    <a:pt x="1802" y="3733"/>
                  </a:lnTo>
                  <a:lnTo>
                    <a:pt x="1741" y="3737"/>
                  </a:lnTo>
                  <a:lnTo>
                    <a:pt x="1739" y="3716"/>
                  </a:lnTo>
                  <a:close/>
                  <a:moveTo>
                    <a:pt x="1804" y="3733"/>
                  </a:moveTo>
                  <a:lnTo>
                    <a:pt x="1802" y="3733"/>
                  </a:lnTo>
                  <a:lnTo>
                    <a:pt x="1802" y="3722"/>
                  </a:lnTo>
                  <a:lnTo>
                    <a:pt x="1804" y="3733"/>
                  </a:lnTo>
                  <a:close/>
                  <a:moveTo>
                    <a:pt x="1801" y="3712"/>
                  </a:moveTo>
                  <a:lnTo>
                    <a:pt x="1875" y="3705"/>
                  </a:lnTo>
                  <a:lnTo>
                    <a:pt x="1876" y="3726"/>
                  </a:lnTo>
                  <a:lnTo>
                    <a:pt x="1804" y="3733"/>
                  </a:lnTo>
                  <a:lnTo>
                    <a:pt x="1801" y="3712"/>
                  </a:lnTo>
                  <a:close/>
                  <a:moveTo>
                    <a:pt x="1875" y="3705"/>
                  </a:moveTo>
                  <a:lnTo>
                    <a:pt x="1947" y="3699"/>
                  </a:lnTo>
                  <a:lnTo>
                    <a:pt x="1949" y="3718"/>
                  </a:lnTo>
                  <a:lnTo>
                    <a:pt x="1876" y="3726"/>
                  </a:lnTo>
                  <a:lnTo>
                    <a:pt x="1875" y="3705"/>
                  </a:lnTo>
                  <a:close/>
                  <a:moveTo>
                    <a:pt x="1949" y="3718"/>
                  </a:moveTo>
                  <a:lnTo>
                    <a:pt x="1949" y="3718"/>
                  </a:lnTo>
                  <a:lnTo>
                    <a:pt x="1948" y="3709"/>
                  </a:lnTo>
                  <a:lnTo>
                    <a:pt x="1949" y="3718"/>
                  </a:lnTo>
                  <a:close/>
                  <a:moveTo>
                    <a:pt x="1947" y="3699"/>
                  </a:moveTo>
                  <a:lnTo>
                    <a:pt x="2016" y="3688"/>
                  </a:lnTo>
                  <a:lnTo>
                    <a:pt x="2019" y="3709"/>
                  </a:lnTo>
                  <a:lnTo>
                    <a:pt x="1949" y="3718"/>
                  </a:lnTo>
                  <a:lnTo>
                    <a:pt x="1947" y="3699"/>
                  </a:lnTo>
                  <a:close/>
                  <a:moveTo>
                    <a:pt x="2019" y="3709"/>
                  </a:moveTo>
                  <a:lnTo>
                    <a:pt x="2014" y="3709"/>
                  </a:lnTo>
                  <a:lnTo>
                    <a:pt x="2019" y="3709"/>
                  </a:lnTo>
                  <a:lnTo>
                    <a:pt x="2018" y="3699"/>
                  </a:lnTo>
                  <a:lnTo>
                    <a:pt x="2019" y="3709"/>
                  </a:lnTo>
                  <a:close/>
                  <a:moveTo>
                    <a:pt x="2015" y="3688"/>
                  </a:moveTo>
                  <a:lnTo>
                    <a:pt x="2082" y="3678"/>
                  </a:lnTo>
                  <a:lnTo>
                    <a:pt x="2085" y="3699"/>
                  </a:lnTo>
                  <a:lnTo>
                    <a:pt x="2019" y="3709"/>
                  </a:lnTo>
                  <a:lnTo>
                    <a:pt x="2015" y="3688"/>
                  </a:lnTo>
                  <a:close/>
                  <a:moveTo>
                    <a:pt x="2085" y="3699"/>
                  </a:moveTo>
                  <a:lnTo>
                    <a:pt x="2087" y="3697"/>
                  </a:lnTo>
                  <a:lnTo>
                    <a:pt x="2085" y="3699"/>
                  </a:lnTo>
                  <a:lnTo>
                    <a:pt x="2083" y="3688"/>
                  </a:lnTo>
                  <a:lnTo>
                    <a:pt x="2085" y="3699"/>
                  </a:lnTo>
                  <a:close/>
                  <a:moveTo>
                    <a:pt x="2081" y="3678"/>
                  </a:moveTo>
                  <a:lnTo>
                    <a:pt x="2144" y="3667"/>
                  </a:lnTo>
                  <a:lnTo>
                    <a:pt x="2148" y="3688"/>
                  </a:lnTo>
                  <a:lnTo>
                    <a:pt x="2085" y="3699"/>
                  </a:lnTo>
                  <a:lnTo>
                    <a:pt x="2081" y="3678"/>
                  </a:lnTo>
                  <a:close/>
                  <a:moveTo>
                    <a:pt x="2148" y="3688"/>
                  </a:moveTo>
                  <a:lnTo>
                    <a:pt x="2146" y="3688"/>
                  </a:lnTo>
                  <a:lnTo>
                    <a:pt x="2148" y="3688"/>
                  </a:lnTo>
                  <a:lnTo>
                    <a:pt x="2145" y="3678"/>
                  </a:lnTo>
                  <a:lnTo>
                    <a:pt x="2148" y="3688"/>
                  </a:lnTo>
                  <a:close/>
                  <a:moveTo>
                    <a:pt x="2144" y="3667"/>
                  </a:moveTo>
                  <a:lnTo>
                    <a:pt x="2199" y="3657"/>
                  </a:lnTo>
                  <a:lnTo>
                    <a:pt x="2203" y="3678"/>
                  </a:lnTo>
                  <a:lnTo>
                    <a:pt x="2148" y="3688"/>
                  </a:lnTo>
                  <a:lnTo>
                    <a:pt x="2144" y="3667"/>
                  </a:lnTo>
                  <a:close/>
                  <a:moveTo>
                    <a:pt x="2199" y="3657"/>
                  </a:moveTo>
                  <a:lnTo>
                    <a:pt x="2200" y="3657"/>
                  </a:lnTo>
                  <a:lnTo>
                    <a:pt x="2199" y="3657"/>
                  </a:lnTo>
                  <a:lnTo>
                    <a:pt x="2202" y="3667"/>
                  </a:lnTo>
                  <a:lnTo>
                    <a:pt x="2199" y="3657"/>
                  </a:lnTo>
                  <a:close/>
                  <a:moveTo>
                    <a:pt x="2199" y="3657"/>
                  </a:moveTo>
                  <a:lnTo>
                    <a:pt x="2245" y="3650"/>
                  </a:lnTo>
                  <a:lnTo>
                    <a:pt x="2248" y="3671"/>
                  </a:lnTo>
                  <a:lnTo>
                    <a:pt x="2203" y="3678"/>
                  </a:lnTo>
                  <a:lnTo>
                    <a:pt x="2199" y="3657"/>
                  </a:lnTo>
                  <a:close/>
                  <a:moveTo>
                    <a:pt x="2248" y="3670"/>
                  </a:moveTo>
                  <a:lnTo>
                    <a:pt x="2248" y="3670"/>
                  </a:lnTo>
                  <a:lnTo>
                    <a:pt x="2248" y="3671"/>
                  </a:lnTo>
                  <a:lnTo>
                    <a:pt x="2246" y="3660"/>
                  </a:lnTo>
                  <a:lnTo>
                    <a:pt x="2248" y="3670"/>
                  </a:lnTo>
                  <a:close/>
                  <a:moveTo>
                    <a:pt x="2244" y="3650"/>
                  </a:moveTo>
                  <a:lnTo>
                    <a:pt x="2279" y="3643"/>
                  </a:lnTo>
                  <a:lnTo>
                    <a:pt x="2283" y="3663"/>
                  </a:lnTo>
                  <a:lnTo>
                    <a:pt x="2248" y="3670"/>
                  </a:lnTo>
                  <a:lnTo>
                    <a:pt x="2244" y="3650"/>
                  </a:lnTo>
                  <a:close/>
                  <a:moveTo>
                    <a:pt x="2279" y="3643"/>
                  </a:moveTo>
                  <a:lnTo>
                    <a:pt x="2279" y="3643"/>
                  </a:lnTo>
                  <a:lnTo>
                    <a:pt x="2280" y="3643"/>
                  </a:lnTo>
                  <a:lnTo>
                    <a:pt x="2280" y="3653"/>
                  </a:lnTo>
                  <a:lnTo>
                    <a:pt x="2279" y="3643"/>
                  </a:lnTo>
                  <a:close/>
                  <a:moveTo>
                    <a:pt x="2280" y="3643"/>
                  </a:moveTo>
                  <a:lnTo>
                    <a:pt x="2305" y="3643"/>
                  </a:lnTo>
                  <a:lnTo>
                    <a:pt x="2305" y="3663"/>
                  </a:lnTo>
                  <a:lnTo>
                    <a:pt x="2280" y="3663"/>
                  </a:lnTo>
                  <a:lnTo>
                    <a:pt x="2280" y="3643"/>
                  </a:lnTo>
                  <a:close/>
                  <a:moveTo>
                    <a:pt x="2305" y="3643"/>
                  </a:moveTo>
                  <a:lnTo>
                    <a:pt x="2312" y="3643"/>
                  </a:lnTo>
                  <a:lnTo>
                    <a:pt x="2312" y="3663"/>
                  </a:lnTo>
                  <a:lnTo>
                    <a:pt x="2305" y="3663"/>
                  </a:lnTo>
                  <a:lnTo>
                    <a:pt x="2305" y="3643"/>
                  </a:lnTo>
                  <a:close/>
                  <a:moveTo>
                    <a:pt x="2312" y="3643"/>
                  </a:moveTo>
                  <a:lnTo>
                    <a:pt x="2325" y="3643"/>
                  </a:lnTo>
                  <a:lnTo>
                    <a:pt x="2322" y="3655"/>
                  </a:lnTo>
                  <a:lnTo>
                    <a:pt x="2312" y="3653"/>
                  </a:lnTo>
                  <a:lnTo>
                    <a:pt x="2312" y="3643"/>
                  </a:lnTo>
                  <a:close/>
                  <a:moveTo>
                    <a:pt x="2322" y="3655"/>
                  </a:moveTo>
                  <a:lnTo>
                    <a:pt x="2319" y="3670"/>
                  </a:lnTo>
                  <a:lnTo>
                    <a:pt x="2299" y="3664"/>
                  </a:lnTo>
                  <a:lnTo>
                    <a:pt x="2301" y="3651"/>
                  </a:lnTo>
                  <a:lnTo>
                    <a:pt x="2322" y="3655"/>
                  </a:lnTo>
                  <a:close/>
                  <a:moveTo>
                    <a:pt x="2319" y="3670"/>
                  </a:moveTo>
                  <a:lnTo>
                    <a:pt x="2317" y="3672"/>
                  </a:lnTo>
                  <a:lnTo>
                    <a:pt x="2315" y="3675"/>
                  </a:lnTo>
                  <a:lnTo>
                    <a:pt x="2308" y="3667"/>
                  </a:lnTo>
                  <a:lnTo>
                    <a:pt x="2319" y="3670"/>
                  </a:lnTo>
                  <a:close/>
                  <a:moveTo>
                    <a:pt x="2315" y="3675"/>
                  </a:moveTo>
                  <a:lnTo>
                    <a:pt x="2291" y="3696"/>
                  </a:lnTo>
                  <a:lnTo>
                    <a:pt x="2278" y="3680"/>
                  </a:lnTo>
                  <a:lnTo>
                    <a:pt x="2301" y="3659"/>
                  </a:lnTo>
                  <a:lnTo>
                    <a:pt x="2315" y="3675"/>
                  </a:lnTo>
                  <a:close/>
                  <a:moveTo>
                    <a:pt x="2291" y="3696"/>
                  </a:moveTo>
                  <a:lnTo>
                    <a:pt x="2290" y="3696"/>
                  </a:lnTo>
                  <a:lnTo>
                    <a:pt x="2291" y="3696"/>
                  </a:lnTo>
                  <a:lnTo>
                    <a:pt x="2284" y="3688"/>
                  </a:lnTo>
                  <a:lnTo>
                    <a:pt x="2291" y="3696"/>
                  </a:lnTo>
                  <a:close/>
                  <a:moveTo>
                    <a:pt x="2291" y="3696"/>
                  </a:moveTo>
                  <a:lnTo>
                    <a:pt x="2253" y="3727"/>
                  </a:lnTo>
                  <a:lnTo>
                    <a:pt x="2240" y="3710"/>
                  </a:lnTo>
                  <a:lnTo>
                    <a:pt x="2278" y="3680"/>
                  </a:lnTo>
                  <a:lnTo>
                    <a:pt x="2291" y="3696"/>
                  </a:lnTo>
                  <a:close/>
                  <a:moveTo>
                    <a:pt x="2253" y="3727"/>
                  </a:moveTo>
                  <a:lnTo>
                    <a:pt x="2253" y="3727"/>
                  </a:lnTo>
                  <a:lnTo>
                    <a:pt x="2252" y="3727"/>
                  </a:lnTo>
                  <a:lnTo>
                    <a:pt x="2246" y="3720"/>
                  </a:lnTo>
                  <a:lnTo>
                    <a:pt x="2253" y="3727"/>
                  </a:lnTo>
                  <a:close/>
                  <a:moveTo>
                    <a:pt x="2252" y="3727"/>
                  </a:moveTo>
                  <a:lnTo>
                    <a:pt x="2192" y="3766"/>
                  </a:lnTo>
                  <a:lnTo>
                    <a:pt x="2182" y="3748"/>
                  </a:lnTo>
                  <a:lnTo>
                    <a:pt x="2241" y="3710"/>
                  </a:lnTo>
                  <a:lnTo>
                    <a:pt x="2252" y="3727"/>
                  </a:lnTo>
                  <a:close/>
                  <a:moveTo>
                    <a:pt x="2192" y="3766"/>
                  </a:moveTo>
                  <a:lnTo>
                    <a:pt x="2192" y="3766"/>
                  </a:lnTo>
                  <a:lnTo>
                    <a:pt x="2187" y="3758"/>
                  </a:lnTo>
                  <a:lnTo>
                    <a:pt x="2192" y="3766"/>
                  </a:lnTo>
                  <a:close/>
                  <a:moveTo>
                    <a:pt x="2192" y="3766"/>
                  </a:moveTo>
                  <a:lnTo>
                    <a:pt x="2123" y="3808"/>
                  </a:lnTo>
                  <a:lnTo>
                    <a:pt x="2112" y="3789"/>
                  </a:lnTo>
                  <a:lnTo>
                    <a:pt x="2182" y="3748"/>
                  </a:lnTo>
                  <a:lnTo>
                    <a:pt x="2192" y="3766"/>
                  </a:lnTo>
                  <a:close/>
                  <a:moveTo>
                    <a:pt x="2123" y="3808"/>
                  </a:moveTo>
                  <a:lnTo>
                    <a:pt x="2123" y="3808"/>
                  </a:lnTo>
                  <a:lnTo>
                    <a:pt x="2118" y="3798"/>
                  </a:lnTo>
                  <a:lnTo>
                    <a:pt x="2123" y="3808"/>
                  </a:lnTo>
                  <a:close/>
                  <a:moveTo>
                    <a:pt x="2123" y="3808"/>
                  </a:moveTo>
                  <a:lnTo>
                    <a:pt x="2036" y="3854"/>
                  </a:lnTo>
                  <a:lnTo>
                    <a:pt x="2027" y="3835"/>
                  </a:lnTo>
                  <a:lnTo>
                    <a:pt x="2114" y="3789"/>
                  </a:lnTo>
                  <a:lnTo>
                    <a:pt x="2123" y="3808"/>
                  </a:lnTo>
                  <a:close/>
                  <a:moveTo>
                    <a:pt x="2036" y="3854"/>
                  </a:moveTo>
                  <a:lnTo>
                    <a:pt x="2036" y="3854"/>
                  </a:lnTo>
                  <a:lnTo>
                    <a:pt x="2035" y="3854"/>
                  </a:lnTo>
                  <a:lnTo>
                    <a:pt x="2031" y="3844"/>
                  </a:lnTo>
                  <a:lnTo>
                    <a:pt x="2036" y="3854"/>
                  </a:lnTo>
                  <a:close/>
                  <a:moveTo>
                    <a:pt x="2035" y="3854"/>
                  </a:moveTo>
                  <a:lnTo>
                    <a:pt x="1935" y="3898"/>
                  </a:lnTo>
                  <a:lnTo>
                    <a:pt x="1926" y="3880"/>
                  </a:lnTo>
                  <a:lnTo>
                    <a:pt x="2027" y="3834"/>
                  </a:lnTo>
                  <a:lnTo>
                    <a:pt x="2035" y="3854"/>
                  </a:lnTo>
                  <a:close/>
                  <a:moveTo>
                    <a:pt x="1935" y="3898"/>
                  </a:moveTo>
                  <a:lnTo>
                    <a:pt x="1935" y="3898"/>
                  </a:lnTo>
                  <a:lnTo>
                    <a:pt x="1931" y="3889"/>
                  </a:lnTo>
                  <a:lnTo>
                    <a:pt x="1935" y="3898"/>
                  </a:lnTo>
                  <a:close/>
                  <a:moveTo>
                    <a:pt x="1935" y="3898"/>
                  </a:moveTo>
                  <a:lnTo>
                    <a:pt x="1819" y="3944"/>
                  </a:lnTo>
                  <a:lnTo>
                    <a:pt x="1813" y="3924"/>
                  </a:lnTo>
                  <a:lnTo>
                    <a:pt x="1927" y="3879"/>
                  </a:lnTo>
                  <a:lnTo>
                    <a:pt x="1935" y="3898"/>
                  </a:lnTo>
                  <a:close/>
                  <a:moveTo>
                    <a:pt x="1819" y="3944"/>
                  </a:moveTo>
                  <a:lnTo>
                    <a:pt x="1819" y="3944"/>
                  </a:lnTo>
                  <a:lnTo>
                    <a:pt x="1817" y="3934"/>
                  </a:lnTo>
                  <a:lnTo>
                    <a:pt x="1819" y="3944"/>
                  </a:lnTo>
                  <a:close/>
                  <a:moveTo>
                    <a:pt x="1819" y="3944"/>
                  </a:moveTo>
                  <a:lnTo>
                    <a:pt x="1695" y="3985"/>
                  </a:lnTo>
                  <a:lnTo>
                    <a:pt x="1688" y="3965"/>
                  </a:lnTo>
                  <a:lnTo>
                    <a:pt x="1813" y="3924"/>
                  </a:lnTo>
                  <a:lnTo>
                    <a:pt x="1819" y="3944"/>
                  </a:lnTo>
                  <a:close/>
                  <a:moveTo>
                    <a:pt x="1695" y="3985"/>
                  </a:moveTo>
                  <a:lnTo>
                    <a:pt x="1695" y="3985"/>
                  </a:lnTo>
                  <a:lnTo>
                    <a:pt x="1692" y="3976"/>
                  </a:lnTo>
                  <a:lnTo>
                    <a:pt x="1695" y="3985"/>
                  </a:lnTo>
                  <a:close/>
                  <a:moveTo>
                    <a:pt x="1695" y="3985"/>
                  </a:moveTo>
                  <a:lnTo>
                    <a:pt x="1559" y="4023"/>
                  </a:lnTo>
                  <a:lnTo>
                    <a:pt x="1554" y="4003"/>
                  </a:lnTo>
                  <a:lnTo>
                    <a:pt x="1688" y="3965"/>
                  </a:lnTo>
                  <a:lnTo>
                    <a:pt x="1695" y="3985"/>
                  </a:lnTo>
                  <a:close/>
                  <a:moveTo>
                    <a:pt x="1559" y="4023"/>
                  </a:moveTo>
                  <a:lnTo>
                    <a:pt x="1558" y="4024"/>
                  </a:lnTo>
                  <a:lnTo>
                    <a:pt x="1557" y="4014"/>
                  </a:lnTo>
                  <a:lnTo>
                    <a:pt x="1559" y="4023"/>
                  </a:lnTo>
                  <a:close/>
                  <a:moveTo>
                    <a:pt x="1558" y="4024"/>
                  </a:moveTo>
                  <a:lnTo>
                    <a:pt x="1541" y="4027"/>
                  </a:lnTo>
                  <a:lnTo>
                    <a:pt x="1537" y="4007"/>
                  </a:lnTo>
                  <a:lnTo>
                    <a:pt x="1554" y="4003"/>
                  </a:lnTo>
                  <a:lnTo>
                    <a:pt x="1558" y="4024"/>
                  </a:lnTo>
                  <a:close/>
                  <a:moveTo>
                    <a:pt x="1541" y="4027"/>
                  </a:moveTo>
                  <a:lnTo>
                    <a:pt x="1541" y="4027"/>
                  </a:lnTo>
                  <a:lnTo>
                    <a:pt x="1540" y="4016"/>
                  </a:lnTo>
                  <a:lnTo>
                    <a:pt x="1541" y="4027"/>
                  </a:lnTo>
                  <a:close/>
                  <a:moveTo>
                    <a:pt x="1541" y="4027"/>
                  </a:moveTo>
                  <a:lnTo>
                    <a:pt x="1520" y="4031"/>
                  </a:lnTo>
                  <a:lnTo>
                    <a:pt x="1516" y="4010"/>
                  </a:lnTo>
                  <a:lnTo>
                    <a:pt x="1537" y="4007"/>
                  </a:lnTo>
                  <a:lnTo>
                    <a:pt x="1541" y="4027"/>
                  </a:lnTo>
                  <a:close/>
                  <a:moveTo>
                    <a:pt x="1515" y="4011"/>
                  </a:moveTo>
                  <a:lnTo>
                    <a:pt x="1516" y="4010"/>
                  </a:lnTo>
                  <a:lnTo>
                    <a:pt x="1519" y="4020"/>
                  </a:lnTo>
                  <a:lnTo>
                    <a:pt x="1515" y="4011"/>
                  </a:lnTo>
                  <a:close/>
                  <a:moveTo>
                    <a:pt x="1521" y="4031"/>
                  </a:moveTo>
                  <a:lnTo>
                    <a:pt x="1500" y="4037"/>
                  </a:lnTo>
                  <a:lnTo>
                    <a:pt x="1494" y="4018"/>
                  </a:lnTo>
                  <a:lnTo>
                    <a:pt x="1515" y="4011"/>
                  </a:lnTo>
                  <a:lnTo>
                    <a:pt x="1521" y="4031"/>
                  </a:lnTo>
                  <a:close/>
                  <a:moveTo>
                    <a:pt x="1500" y="4037"/>
                  </a:moveTo>
                  <a:lnTo>
                    <a:pt x="1500" y="4037"/>
                  </a:lnTo>
                  <a:lnTo>
                    <a:pt x="1499" y="4037"/>
                  </a:lnTo>
                  <a:lnTo>
                    <a:pt x="1498" y="4027"/>
                  </a:lnTo>
                  <a:lnTo>
                    <a:pt x="1500" y="4037"/>
                  </a:lnTo>
                  <a:close/>
                  <a:moveTo>
                    <a:pt x="1499" y="4037"/>
                  </a:moveTo>
                  <a:lnTo>
                    <a:pt x="1474" y="4041"/>
                  </a:lnTo>
                  <a:lnTo>
                    <a:pt x="1471" y="4020"/>
                  </a:lnTo>
                  <a:lnTo>
                    <a:pt x="1496" y="4018"/>
                  </a:lnTo>
                  <a:lnTo>
                    <a:pt x="1499" y="4037"/>
                  </a:lnTo>
                  <a:close/>
                  <a:moveTo>
                    <a:pt x="1471" y="4020"/>
                  </a:moveTo>
                  <a:lnTo>
                    <a:pt x="1473" y="4020"/>
                  </a:lnTo>
                  <a:lnTo>
                    <a:pt x="1471" y="4020"/>
                  </a:lnTo>
                  <a:lnTo>
                    <a:pt x="1473" y="4031"/>
                  </a:lnTo>
                  <a:lnTo>
                    <a:pt x="1471" y="4020"/>
                  </a:lnTo>
                  <a:close/>
                  <a:moveTo>
                    <a:pt x="1475" y="4041"/>
                  </a:moveTo>
                  <a:lnTo>
                    <a:pt x="1454" y="4044"/>
                  </a:lnTo>
                  <a:lnTo>
                    <a:pt x="1450" y="4024"/>
                  </a:lnTo>
                  <a:lnTo>
                    <a:pt x="1471" y="4020"/>
                  </a:lnTo>
                  <a:lnTo>
                    <a:pt x="1475" y="4041"/>
                  </a:lnTo>
                  <a:close/>
                  <a:moveTo>
                    <a:pt x="1454" y="4044"/>
                  </a:moveTo>
                  <a:lnTo>
                    <a:pt x="1433" y="4048"/>
                  </a:lnTo>
                  <a:lnTo>
                    <a:pt x="1429" y="4028"/>
                  </a:lnTo>
                  <a:lnTo>
                    <a:pt x="1450" y="4024"/>
                  </a:lnTo>
                  <a:lnTo>
                    <a:pt x="1454" y="4044"/>
                  </a:lnTo>
                  <a:close/>
                  <a:moveTo>
                    <a:pt x="1433" y="4048"/>
                  </a:moveTo>
                  <a:lnTo>
                    <a:pt x="1432" y="4048"/>
                  </a:lnTo>
                  <a:lnTo>
                    <a:pt x="1432" y="4037"/>
                  </a:lnTo>
                  <a:lnTo>
                    <a:pt x="1433" y="4048"/>
                  </a:lnTo>
                  <a:close/>
                  <a:moveTo>
                    <a:pt x="1432" y="4048"/>
                  </a:moveTo>
                  <a:lnTo>
                    <a:pt x="1415" y="4048"/>
                  </a:lnTo>
                  <a:lnTo>
                    <a:pt x="1415" y="4027"/>
                  </a:lnTo>
                  <a:lnTo>
                    <a:pt x="1432" y="4027"/>
                  </a:lnTo>
                  <a:lnTo>
                    <a:pt x="1432" y="4048"/>
                  </a:lnTo>
                  <a:close/>
                  <a:moveTo>
                    <a:pt x="1412" y="4028"/>
                  </a:moveTo>
                  <a:lnTo>
                    <a:pt x="1414" y="4027"/>
                  </a:lnTo>
                  <a:lnTo>
                    <a:pt x="1415" y="4027"/>
                  </a:lnTo>
                  <a:lnTo>
                    <a:pt x="1415" y="4037"/>
                  </a:lnTo>
                  <a:lnTo>
                    <a:pt x="1412" y="4028"/>
                  </a:lnTo>
                  <a:close/>
                  <a:moveTo>
                    <a:pt x="1416" y="4048"/>
                  </a:moveTo>
                  <a:lnTo>
                    <a:pt x="1403" y="4052"/>
                  </a:lnTo>
                  <a:lnTo>
                    <a:pt x="1398" y="4031"/>
                  </a:lnTo>
                  <a:lnTo>
                    <a:pt x="1412" y="4028"/>
                  </a:lnTo>
                  <a:lnTo>
                    <a:pt x="1416" y="4048"/>
                  </a:lnTo>
                  <a:close/>
                  <a:moveTo>
                    <a:pt x="1403" y="4052"/>
                  </a:moveTo>
                  <a:lnTo>
                    <a:pt x="1402" y="4052"/>
                  </a:lnTo>
                  <a:lnTo>
                    <a:pt x="1400" y="4052"/>
                  </a:lnTo>
                  <a:lnTo>
                    <a:pt x="1400" y="4041"/>
                  </a:lnTo>
                  <a:lnTo>
                    <a:pt x="1403" y="4052"/>
                  </a:lnTo>
                  <a:close/>
                  <a:moveTo>
                    <a:pt x="1400" y="4052"/>
                  </a:moveTo>
                  <a:lnTo>
                    <a:pt x="1390" y="4052"/>
                  </a:lnTo>
                  <a:lnTo>
                    <a:pt x="1390" y="4031"/>
                  </a:lnTo>
                  <a:lnTo>
                    <a:pt x="1400" y="4031"/>
                  </a:lnTo>
                  <a:lnTo>
                    <a:pt x="1400" y="4052"/>
                  </a:lnTo>
                  <a:close/>
                  <a:moveTo>
                    <a:pt x="1390" y="4052"/>
                  </a:moveTo>
                  <a:lnTo>
                    <a:pt x="1386" y="4052"/>
                  </a:lnTo>
                  <a:lnTo>
                    <a:pt x="1386" y="4031"/>
                  </a:lnTo>
                  <a:lnTo>
                    <a:pt x="1390" y="4031"/>
                  </a:lnTo>
                  <a:lnTo>
                    <a:pt x="1390" y="4052"/>
                  </a:lnTo>
                  <a:close/>
                  <a:moveTo>
                    <a:pt x="1375" y="4041"/>
                  </a:moveTo>
                  <a:lnTo>
                    <a:pt x="1375" y="4031"/>
                  </a:lnTo>
                  <a:lnTo>
                    <a:pt x="1386" y="4031"/>
                  </a:lnTo>
                  <a:lnTo>
                    <a:pt x="1386" y="4041"/>
                  </a:lnTo>
                  <a:lnTo>
                    <a:pt x="1375" y="4041"/>
                  </a:lnTo>
                  <a:close/>
                  <a:moveTo>
                    <a:pt x="1396" y="4040"/>
                  </a:moveTo>
                  <a:lnTo>
                    <a:pt x="1404" y="4156"/>
                  </a:lnTo>
                  <a:lnTo>
                    <a:pt x="1383" y="4156"/>
                  </a:lnTo>
                  <a:lnTo>
                    <a:pt x="1375" y="4041"/>
                  </a:lnTo>
                  <a:lnTo>
                    <a:pt x="1396" y="4040"/>
                  </a:lnTo>
                  <a:close/>
                  <a:moveTo>
                    <a:pt x="1396" y="4166"/>
                  </a:moveTo>
                  <a:lnTo>
                    <a:pt x="1383" y="4170"/>
                  </a:lnTo>
                  <a:lnTo>
                    <a:pt x="1383" y="4156"/>
                  </a:lnTo>
                  <a:lnTo>
                    <a:pt x="1394" y="4156"/>
                  </a:lnTo>
                  <a:lnTo>
                    <a:pt x="1396" y="4166"/>
                  </a:lnTo>
                  <a:close/>
                  <a:moveTo>
                    <a:pt x="1390" y="4146"/>
                  </a:moveTo>
                  <a:lnTo>
                    <a:pt x="1411" y="4139"/>
                  </a:lnTo>
                  <a:lnTo>
                    <a:pt x="1417" y="4158"/>
                  </a:lnTo>
                  <a:lnTo>
                    <a:pt x="1396" y="4166"/>
                  </a:lnTo>
                  <a:lnTo>
                    <a:pt x="1390" y="4146"/>
                  </a:lnTo>
                  <a:close/>
                  <a:moveTo>
                    <a:pt x="1411" y="4139"/>
                  </a:moveTo>
                  <a:lnTo>
                    <a:pt x="1411" y="4139"/>
                  </a:lnTo>
                  <a:lnTo>
                    <a:pt x="1412" y="4139"/>
                  </a:lnTo>
                  <a:lnTo>
                    <a:pt x="1415" y="4149"/>
                  </a:lnTo>
                  <a:lnTo>
                    <a:pt x="1411" y="4139"/>
                  </a:lnTo>
                  <a:close/>
                  <a:moveTo>
                    <a:pt x="1412" y="4139"/>
                  </a:moveTo>
                  <a:lnTo>
                    <a:pt x="1467" y="4125"/>
                  </a:lnTo>
                  <a:lnTo>
                    <a:pt x="1473" y="4145"/>
                  </a:lnTo>
                  <a:lnTo>
                    <a:pt x="1416" y="4158"/>
                  </a:lnTo>
                  <a:lnTo>
                    <a:pt x="1412" y="4139"/>
                  </a:lnTo>
                  <a:close/>
                  <a:moveTo>
                    <a:pt x="1473" y="4145"/>
                  </a:moveTo>
                  <a:lnTo>
                    <a:pt x="1473" y="4145"/>
                  </a:lnTo>
                  <a:lnTo>
                    <a:pt x="1470" y="4135"/>
                  </a:lnTo>
                  <a:lnTo>
                    <a:pt x="1473" y="4145"/>
                  </a:lnTo>
                  <a:close/>
                  <a:moveTo>
                    <a:pt x="1466" y="4125"/>
                  </a:moveTo>
                  <a:lnTo>
                    <a:pt x="1553" y="4098"/>
                  </a:lnTo>
                  <a:lnTo>
                    <a:pt x="1559" y="4118"/>
                  </a:lnTo>
                  <a:lnTo>
                    <a:pt x="1473" y="4145"/>
                  </a:lnTo>
                  <a:lnTo>
                    <a:pt x="1466" y="4125"/>
                  </a:lnTo>
                  <a:close/>
                  <a:moveTo>
                    <a:pt x="1553" y="4098"/>
                  </a:moveTo>
                  <a:lnTo>
                    <a:pt x="1554" y="4097"/>
                  </a:lnTo>
                  <a:lnTo>
                    <a:pt x="1553" y="4098"/>
                  </a:lnTo>
                  <a:lnTo>
                    <a:pt x="1557" y="4107"/>
                  </a:lnTo>
                  <a:lnTo>
                    <a:pt x="1553" y="4098"/>
                  </a:lnTo>
                  <a:close/>
                  <a:moveTo>
                    <a:pt x="1553" y="4098"/>
                  </a:moveTo>
                  <a:lnTo>
                    <a:pt x="1658" y="4066"/>
                  </a:lnTo>
                  <a:lnTo>
                    <a:pt x="1663" y="4086"/>
                  </a:lnTo>
                  <a:lnTo>
                    <a:pt x="1559" y="4118"/>
                  </a:lnTo>
                  <a:lnTo>
                    <a:pt x="1553" y="4098"/>
                  </a:lnTo>
                  <a:close/>
                  <a:moveTo>
                    <a:pt x="1663" y="4086"/>
                  </a:moveTo>
                  <a:lnTo>
                    <a:pt x="1662" y="4086"/>
                  </a:lnTo>
                  <a:lnTo>
                    <a:pt x="1663" y="4086"/>
                  </a:lnTo>
                  <a:lnTo>
                    <a:pt x="1660" y="4076"/>
                  </a:lnTo>
                  <a:lnTo>
                    <a:pt x="1663" y="4086"/>
                  </a:lnTo>
                  <a:close/>
                  <a:moveTo>
                    <a:pt x="1657" y="4066"/>
                  </a:moveTo>
                  <a:lnTo>
                    <a:pt x="1775" y="4028"/>
                  </a:lnTo>
                  <a:lnTo>
                    <a:pt x="1781" y="4048"/>
                  </a:lnTo>
                  <a:lnTo>
                    <a:pt x="1663" y="4086"/>
                  </a:lnTo>
                  <a:lnTo>
                    <a:pt x="1657" y="4066"/>
                  </a:lnTo>
                  <a:close/>
                  <a:moveTo>
                    <a:pt x="1781" y="4048"/>
                  </a:moveTo>
                  <a:lnTo>
                    <a:pt x="1784" y="4047"/>
                  </a:lnTo>
                  <a:lnTo>
                    <a:pt x="1781" y="4048"/>
                  </a:lnTo>
                  <a:lnTo>
                    <a:pt x="1779" y="4037"/>
                  </a:lnTo>
                  <a:lnTo>
                    <a:pt x="1781" y="4048"/>
                  </a:lnTo>
                  <a:close/>
                  <a:moveTo>
                    <a:pt x="1775" y="4028"/>
                  </a:moveTo>
                  <a:lnTo>
                    <a:pt x="1900" y="3986"/>
                  </a:lnTo>
                  <a:lnTo>
                    <a:pt x="1906" y="4006"/>
                  </a:lnTo>
                  <a:lnTo>
                    <a:pt x="1781" y="4048"/>
                  </a:lnTo>
                  <a:lnTo>
                    <a:pt x="1775" y="4028"/>
                  </a:lnTo>
                  <a:close/>
                  <a:moveTo>
                    <a:pt x="1900" y="3986"/>
                  </a:moveTo>
                  <a:lnTo>
                    <a:pt x="2024" y="3944"/>
                  </a:lnTo>
                  <a:lnTo>
                    <a:pt x="2031" y="3964"/>
                  </a:lnTo>
                  <a:lnTo>
                    <a:pt x="1906" y="4006"/>
                  </a:lnTo>
                  <a:lnTo>
                    <a:pt x="1900" y="3986"/>
                  </a:lnTo>
                  <a:close/>
                  <a:moveTo>
                    <a:pt x="2031" y="3964"/>
                  </a:moveTo>
                  <a:lnTo>
                    <a:pt x="2031" y="3965"/>
                  </a:lnTo>
                  <a:lnTo>
                    <a:pt x="2031" y="3964"/>
                  </a:lnTo>
                  <a:lnTo>
                    <a:pt x="2028" y="3955"/>
                  </a:lnTo>
                  <a:lnTo>
                    <a:pt x="2031" y="3964"/>
                  </a:lnTo>
                  <a:close/>
                  <a:moveTo>
                    <a:pt x="2024" y="3945"/>
                  </a:moveTo>
                  <a:lnTo>
                    <a:pt x="2135" y="3903"/>
                  </a:lnTo>
                  <a:lnTo>
                    <a:pt x="2143" y="3923"/>
                  </a:lnTo>
                  <a:lnTo>
                    <a:pt x="2031" y="3964"/>
                  </a:lnTo>
                  <a:lnTo>
                    <a:pt x="2024" y="3945"/>
                  </a:lnTo>
                  <a:close/>
                  <a:moveTo>
                    <a:pt x="2143" y="3923"/>
                  </a:moveTo>
                  <a:lnTo>
                    <a:pt x="2143" y="3923"/>
                  </a:lnTo>
                  <a:lnTo>
                    <a:pt x="2139" y="3913"/>
                  </a:lnTo>
                  <a:lnTo>
                    <a:pt x="2143" y="3923"/>
                  </a:lnTo>
                  <a:close/>
                  <a:moveTo>
                    <a:pt x="2135" y="3903"/>
                  </a:moveTo>
                  <a:lnTo>
                    <a:pt x="2232" y="3861"/>
                  </a:lnTo>
                  <a:lnTo>
                    <a:pt x="2240" y="3881"/>
                  </a:lnTo>
                  <a:lnTo>
                    <a:pt x="2143" y="3923"/>
                  </a:lnTo>
                  <a:lnTo>
                    <a:pt x="2135" y="3903"/>
                  </a:lnTo>
                  <a:close/>
                  <a:moveTo>
                    <a:pt x="2241" y="3881"/>
                  </a:moveTo>
                  <a:lnTo>
                    <a:pt x="2240" y="3881"/>
                  </a:lnTo>
                  <a:lnTo>
                    <a:pt x="2236" y="3872"/>
                  </a:lnTo>
                  <a:lnTo>
                    <a:pt x="2241" y="3881"/>
                  </a:lnTo>
                  <a:close/>
                  <a:moveTo>
                    <a:pt x="2231" y="3863"/>
                  </a:moveTo>
                  <a:lnTo>
                    <a:pt x="2304" y="3825"/>
                  </a:lnTo>
                  <a:lnTo>
                    <a:pt x="2313" y="3843"/>
                  </a:lnTo>
                  <a:lnTo>
                    <a:pt x="2241" y="3881"/>
                  </a:lnTo>
                  <a:lnTo>
                    <a:pt x="2231" y="3863"/>
                  </a:lnTo>
                  <a:close/>
                  <a:moveTo>
                    <a:pt x="2315" y="3842"/>
                  </a:moveTo>
                  <a:lnTo>
                    <a:pt x="2313" y="3842"/>
                  </a:lnTo>
                  <a:lnTo>
                    <a:pt x="2313" y="3843"/>
                  </a:lnTo>
                  <a:lnTo>
                    <a:pt x="2308" y="3834"/>
                  </a:lnTo>
                  <a:lnTo>
                    <a:pt x="2315" y="3842"/>
                  </a:lnTo>
                  <a:close/>
                  <a:moveTo>
                    <a:pt x="2303" y="3825"/>
                  </a:moveTo>
                  <a:lnTo>
                    <a:pt x="2365" y="3783"/>
                  </a:lnTo>
                  <a:lnTo>
                    <a:pt x="2376" y="3801"/>
                  </a:lnTo>
                  <a:lnTo>
                    <a:pt x="2315" y="3842"/>
                  </a:lnTo>
                  <a:lnTo>
                    <a:pt x="2303" y="3825"/>
                  </a:lnTo>
                  <a:close/>
                  <a:moveTo>
                    <a:pt x="2378" y="3800"/>
                  </a:moveTo>
                  <a:lnTo>
                    <a:pt x="2378" y="3800"/>
                  </a:lnTo>
                  <a:lnTo>
                    <a:pt x="2376" y="3801"/>
                  </a:lnTo>
                  <a:lnTo>
                    <a:pt x="2371" y="3792"/>
                  </a:lnTo>
                  <a:lnTo>
                    <a:pt x="2378" y="3800"/>
                  </a:lnTo>
                  <a:close/>
                  <a:moveTo>
                    <a:pt x="2365" y="3784"/>
                  </a:moveTo>
                  <a:lnTo>
                    <a:pt x="2434" y="3729"/>
                  </a:lnTo>
                  <a:lnTo>
                    <a:pt x="2447" y="3745"/>
                  </a:lnTo>
                  <a:lnTo>
                    <a:pt x="2378" y="3800"/>
                  </a:lnTo>
                  <a:lnTo>
                    <a:pt x="2365" y="3784"/>
                  </a:lnTo>
                  <a:close/>
                  <a:moveTo>
                    <a:pt x="2447" y="3745"/>
                  </a:moveTo>
                  <a:lnTo>
                    <a:pt x="2446" y="3745"/>
                  </a:lnTo>
                  <a:lnTo>
                    <a:pt x="2447" y="3745"/>
                  </a:lnTo>
                  <a:lnTo>
                    <a:pt x="2441" y="3737"/>
                  </a:lnTo>
                  <a:lnTo>
                    <a:pt x="2447" y="3745"/>
                  </a:lnTo>
                  <a:close/>
                  <a:moveTo>
                    <a:pt x="2434" y="3729"/>
                  </a:moveTo>
                  <a:lnTo>
                    <a:pt x="2510" y="3666"/>
                  </a:lnTo>
                  <a:lnTo>
                    <a:pt x="2523" y="3682"/>
                  </a:lnTo>
                  <a:lnTo>
                    <a:pt x="2447" y="3745"/>
                  </a:lnTo>
                  <a:lnTo>
                    <a:pt x="2434" y="3729"/>
                  </a:lnTo>
                  <a:close/>
                  <a:moveTo>
                    <a:pt x="2523" y="3682"/>
                  </a:moveTo>
                  <a:lnTo>
                    <a:pt x="2523" y="3682"/>
                  </a:lnTo>
                  <a:lnTo>
                    <a:pt x="2517" y="3674"/>
                  </a:lnTo>
                  <a:lnTo>
                    <a:pt x="2523" y="3682"/>
                  </a:lnTo>
                  <a:close/>
                  <a:moveTo>
                    <a:pt x="2509" y="3667"/>
                  </a:moveTo>
                  <a:lnTo>
                    <a:pt x="2583" y="3597"/>
                  </a:lnTo>
                  <a:lnTo>
                    <a:pt x="2597" y="3612"/>
                  </a:lnTo>
                  <a:lnTo>
                    <a:pt x="2523" y="3682"/>
                  </a:lnTo>
                  <a:lnTo>
                    <a:pt x="2509" y="3667"/>
                  </a:lnTo>
                  <a:close/>
                  <a:moveTo>
                    <a:pt x="2583" y="3597"/>
                  </a:moveTo>
                  <a:lnTo>
                    <a:pt x="2583" y="3596"/>
                  </a:lnTo>
                  <a:lnTo>
                    <a:pt x="2583" y="3597"/>
                  </a:lnTo>
                  <a:lnTo>
                    <a:pt x="2589" y="3604"/>
                  </a:lnTo>
                  <a:lnTo>
                    <a:pt x="2583" y="3597"/>
                  </a:lnTo>
                  <a:close/>
                  <a:moveTo>
                    <a:pt x="2583" y="3597"/>
                  </a:moveTo>
                  <a:lnTo>
                    <a:pt x="2655" y="3530"/>
                  </a:lnTo>
                  <a:lnTo>
                    <a:pt x="2669" y="3546"/>
                  </a:lnTo>
                  <a:lnTo>
                    <a:pt x="2596" y="3612"/>
                  </a:lnTo>
                  <a:lnTo>
                    <a:pt x="2583" y="3597"/>
                  </a:lnTo>
                  <a:close/>
                  <a:moveTo>
                    <a:pt x="2669" y="3546"/>
                  </a:moveTo>
                  <a:lnTo>
                    <a:pt x="2668" y="3548"/>
                  </a:lnTo>
                  <a:lnTo>
                    <a:pt x="2669" y="3546"/>
                  </a:lnTo>
                  <a:lnTo>
                    <a:pt x="2661" y="3538"/>
                  </a:lnTo>
                  <a:lnTo>
                    <a:pt x="2669" y="3546"/>
                  </a:lnTo>
                  <a:close/>
                  <a:moveTo>
                    <a:pt x="2655" y="3532"/>
                  </a:moveTo>
                  <a:lnTo>
                    <a:pt x="2724" y="3465"/>
                  </a:lnTo>
                  <a:lnTo>
                    <a:pt x="2739" y="3481"/>
                  </a:lnTo>
                  <a:lnTo>
                    <a:pt x="2669" y="3546"/>
                  </a:lnTo>
                  <a:lnTo>
                    <a:pt x="2655" y="3532"/>
                  </a:lnTo>
                  <a:close/>
                  <a:moveTo>
                    <a:pt x="2739" y="3481"/>
                  </a:moveTo>
                  <a:lnTo>
                    <a:pt x="2739" y="3479"/>
                  </a:lnTo>
                  <a:lnTo>
                    <a:pt x="2739" y="3481"/>
                  </a:lnTo>
                  <a:lnTo>
                    <a:pt x="2731" y="3473"/>
                  </a:lnTo>
                  <a:lnTo>
                    <a:pt x="2739" y="3481"/>
                  </a:lnTo>
                  <a:close/>
                  <a:moveTo>
                    <a:pt x="2724" y="3466"/>
                  </a:moveTo>
                  <a:lnTo>
                    <a:pt x="2780" y="3410"/>
                  </a:lnTo>
                  <a:lnTo>
                    <a:pt x="2794" y="3425"/>
                  </a:lnTo>
                  <a:lnTo>
                    <a:pt x="2739" y="3481"/>
                  </a:lnTo>
                  <a:lnTo>
                    <a:pt x="2724" y="3466"/>
                  </a:lnTo>
                  <a:close/>
                  <a:moveTo>
                    <a:pt x="2780" y="3410"/>
                  </a:moveTo>
                  <a:lnTo>
                    <a:pt x="2824" y="3365"/>
                  </a:lnTo>
                  <a:lnTo>
                    <a:pt x="2839" y="3379"/>
                  </a:lnTo>
                  <a:lnTo>
                    <a:pt x="2794" y="3425"/>
                  </a:lnTo>
                  <a:lnTo>
                    <a:pt x="2780" y="3410"/>
                  </a:lnTo>
                  <a:close/>
                  <a:moveTo>
                    <a:pt x="2824" y="3365"/>
                  </a:moveTo>
                  <a:lnTo>
                    <a:pt x="2856" y="3333"/>
                  </a:lnTo>
                  <a:lnTo>
                    <a:pt x="2870" y="3349"/>
                  </a:lnTo>
                  <a:lnTo>
                    <a:pt x="2839" y="3379"/>
                  </a:lnTo>
                  <a:lnTo>
                    <a:pt x="2824" y="3365"/>
                  </a:lnTo>
                  <a:close/>
                  <a:moveTo>
                    <a:pt x="2870" y="3348"/>
                  </a:moveTo>
                  <a:lnTo>
                    <a:pt x="2828" y="3390"/>
                  </a:lnTo>
                  <a:lnTo>
                    <a:pt x="2870" y="3349"/>
                  </a:lnTo>
                  <a:lnTo>
                    <a:pt x="2864" y="3341"/>
                  </a:lnTo>
                  <a:lnTo>
                    <a:pt x="2870" y="3348"/>
                  </a:lnTo>
                  <a:close/>
                  <a:moveTo>
                    <a:pt x="2856" y="3333"/>
                  </a:moveTo>
                  <a:lnTo>
                    <a:pt x="2866" y="3323"/>
                  </a:lnTo>
                  <a:lnTo>
                    <a:pt x="2881" y="3339"/>
                  </a:lnTo>
                  <a:lnTo>
                    <a:pt x="2870" y="3348"/>
                  </a:lnTo>
                  <a:lnTo>
                    <a:pt x="2856" y="3333"/>
                  </a:lnTo>
                  <a:close/>
                  <a:moveTo>
                    <a:pt x="2866" y="3323"/>
                  </a:moveTo>
                  <a:lnTo>
                    <a:pt x="2868" y="3323"/>
                  </a:lnTo>
                  <a:lnTo>
                    <a:pt x="2868" y="3322"/>
                  </a:lnTo>
                  <a:lnTo>
                    <a:pt x="2873" y="3331"/>
                  </a:lnTo>
                  <a:lnTo>
                    <a:pt x="2866" y="3323"/>
                  </a:lnTo>
                  <a:close/>
                  <a:moveTo>
                    <a:pt x="2868" y="3322"/>
                  </a:moveTo>
                  <a:lnTo>
                    <a:pt x="2965" y="3263"/>
                  </a:lnTo>
                  <a:lnTo>
                    <a:pt x="2975" y="3281"/>
                  </a:lnTo>
                  <a:lnTo>
                    <a:pt x="2879" y="3340"/>
                  </a:lnTo>
                  <a:lnTo>
                    <a:pt x="2868" y="3322"/>
                  </a:lnTo>
                  <a:close/>
                  <a:moveTo>
                    <a:pt x="2965" y="3263"/>
                  </a:moveTo>
                  <a:lnTo>
                    <a:pt x="2965" y="3263"/>
                  </a:lnTo>
                  <a:lnTo>
                    <a:pt x="2966" y="3263"/>
                  </a:lnTo>
                  <a:lnTo>
                    <a:pt x="2970" y="3272"/>
                  </a:lnTo>
                  <a:lnTo>
                    <a:pt x="2965" y="3263"/>
                  </a:lnTo>
                  <a:close/>
                  <a:moveTo>
                    <a:pt x="2966" y="3263"/>
                  </a:moveTo>
                  <a:lnTo>
                    <a:pt x="3101" y="3193"/>
                  </a:lnTo>
                  <a:lnTo>
                    <a:pt x="3111" y="3211"/>
                  </a:lnTo>
                  <a:lnTo>
                    <a:pt x="2975" y="3281"/>
                  </a:lnTo>
                  <a:lnTo>
                    <a:pt x="2966" y="3263"/>
                  </a:lnTo>
                  <a:close/>
                  <a:moveTo>
                    <a:pt x="3101" y="3193"/>
                  </a:moveTo>
                  <a:lnTo>
                    <a:pt x="3101" y="3193"/>
                  </a:lnTo>
                  <a:lnTo>
                    <a:pt x="3103" y="3193"/>
                  </a:lnTo>
                  <a:lnTo>
                    <a:pt x="3105" y="3202"/>
                  </a:lnTo>
                  <a:lnTo>
                    <a:pt x="3101" y="3193"/>
                  </a:lnTo>
                  <a:close/>
                  <a:moveTo>
                    <a:pt x="3103" y="3193"/>
                  </a:moveTo>
                  <a:lnTo>
                    <a:pt x="3255" y="3148"/>
                  </a:lnTo>
                  <a:lnTo>
                    <a:pt x="3262" y="3168"/>
                  </a:lnTo>
                  <a:lnTo>
                    <a:pt x="3108" y="3213"/>
                  </a:lnTo>
                  <a:lnTo>
                    <a:pt x="3103" y="3193"/>
                  </a:lnTo>
                  <a:close/>
                  <a:moveTo>
                    <a:pt x="3255" y="3148"/>
                  </a:moveTo>
                  <a:lnTo>
                    <a:pt x="3256" y="3147"/>
                  </a:lnTo>
                  <a:lnTo>
                    <a:pt x="3258" y="3157"/>
                  </a:lnTo>
                  <a:lnTo>
                    <a:pt x="3255" y="3148"/>
                  </a:lnTo>
                  <a:close/>
                  <a:moveTo>
                    <a:pt x="3256" y="3147"/>
                  </a:moveTo>
                  <a:lnTo>
                    <a:pt x="3419" y="3123"/>
                  </a:lnTo>
                  <a:lnTo>
                    <a:pt x="3423" y="3143"/>
                  </a:lnTo>
                  <a:lnTo>
                    <a:pt x="3259" y="3168"/>
                  </a:lnTo>
                  <a:lnTo>
                    <a:pt x="3256" y="3147"/>
                  </a:lnTo>
                  <a:close/>
                  <a:moveTo>
                    <a:pt x="3419" y="3123"/>
                  </a:moveTo>
                  <a:lnTo>
                    <a:pt x="3421" y="3123"/>
                  </a:lnTo>
                  <a:lnTo>
                    <a:pt x="3421" y="3134"/>
                  </a:lnTo>
                  <a:lnTo>
                    <a:pt x="3419" y="3123"/>
                  </a:lnTo>
                  <a:close/>
                  <a:moveTo>
                    <a:pt x="3421" y="3123"/>
                  </a:moveTo>
                  <a:lnTo>
                    <a:pt x="3590" y="3113"/>
                  </a:lnTo>
                  <a:lnTo>
                    <a:pt x="3591" y="3134"/>
                  </a:lnTo>
                  <a:lnTo>
                    <a:pt x="3422" y="3144"/>
                  </a:lnTo>
                  <a:lnTo>
                    <a:pt x="3421" y="3123"/>
                  </a:lnTo>
                  <a:close/>
                  <a:moveTo>
                    <a:pt x="3590" y="3113"/>
                  </a:moveTo>
                  <a:lnTo>
                    <a:pt x="3590" y="3113"/>
                  </a:lnTo>
                  <a:lnTo>
                    <a:pt x="3591" y="3113"/>
                  </a:lnTo>
                  <a:lnTo>
                    <a:pt x="3591" y="3123"/>
                  </a:lnTo>
                  <a:lnTo>
                    <a:pt x="3590" y="3113"/>
                  </a:lnTo>
                  <a:close/>
                  <a:moveTo>
                    <a:pt x="3591" y="3113"/>
                  </a:moveTo>
                  <a:lnTo>
                    <a:pt x="3761" y="3115"/>
                  </a:lnTo>
                  <a:lnTo>
                    <a:pt x="3761" y="3136"/>
                  </a:lnTo>
                  <a:lnTo>
                    <a:pt x="3591" y="3134"/>
                  </a:lnTo>
                  <a:lnTo>
                    <a:pt x="3591" y="3113"/>
                  </a:lnTo>
                  <a:close/>
                  <a:moveTo>
                    <a:pt x="3761" y="3115"/>
                  </a:moveTo>
                  <a:lnTo>
                    <a:pt x="3762" y="3115"/>
                  </a:lnTo>
                  <a:lnTo>
                    <a:pt x="3761" y="3115"/>
                  </a:lnTo>
                  <a:lnTo>
                    <a:pt x="3761" y="3126"/>
                  </a:lnTo>
                  <a:lnTo>
                    <a:pt x="3761" y="3115"/>
                  </a:lnTo>
                  <a:close/>
                  <a:moveTo>
                    <a:pt x="3761" y="3115"/>
                  </a:moveTo>
                  <a:lnTo>
                    <a:pt x="3928" y="3126"/>
                  </a:lnTo>
                  <a:lnTo>
                    <a:pt x="3926" y="3147"/>
                  </a:lnTo>
                  <a:lnTo>
                    <a:pt x="3761" y="3136"/>
                  </a:lnTo>
                  <a:lnTo>
                    <a:pt x="3761" y="3115"/>
                  </a:lnTo>
                  <a:close/>
                  <a:moveTo>
                    <a:pt x="3928" y="3126"/>
                  </a:moveTo>
                  <a:lnTo>
                    <a:pt x="3929" y="3126"/>
                  </a:lnTo>
                  <a:lnTo>
                    <a:pt x="3928" y="3126"/>
                  </a:lnTo>
                  <a:lnTo>
                    <a:pt x="3928" y="3136"/>
                  </a:lnTo>
                  <a:lnTo>
                    <a:pt x="3928" y="3126"/>
                  </a:lnTo>
                  <a:close/>
                  <a:moveTo>
                    <a:pt x="3928" y="3126"/>
                  </a:moveTo>
                  <a:lnTo>
                    <a:pt x="4084" y="3140"/>
                  </a:lnTo>
                  <a:lnTo>
                    <a:pt x="4083" y="3161"/>
                  </a:lnTo>
                  <a:lnTo>
                    <a:pt x="3926" y="3147"/>
                  </a:lnTo>
                  <a:lnTo>
                    <a:pt x="3928" y="3126"/>
                  </a:lnTo>
                  <a:close/>
                  <a:moveTo>
                    <a:pt x="4084" y="3140"/>
                  </a:moveTo>
                  <a:lnTo>
                    <a:pt x="4083" y="3140"/>
                  </a:lnTo>
                  <a:lnTo>
                    <a:pt x="4084" y="3140"/>
                  </a:lnTo>
                  <a:lnTo>
                    <a:pt x="4083" y="3151"/>
                  </a:lnTo>
                  <a:lnTo>
                    <a:pt x="4084" y="3140"/>
                  </a:lnTo>
                  <a:close/>
                  <a:moveTo>
                    <a:pt x="4084" y="3140"/>
                  </a:moveTo>
                  <a:lnTo>
                    <a:pt x="4230" y="3157"/>
                  </a:lnTo>
                  <a:lnTo>
                    <a:pt x="4227" y="3178"/>
                  </a:lnTo>
                  <a:lnTo>
                    <a:pt x="4081" y="3161"/>
                  </a:lnTo>
                  <a:lnTo>
                    <a:pt x="4084" y="3140"/>
                  </a:lnTo>
                  <a:close/>
                  <a:moveTo>
                    <a:pt x="4228" y="3178"/>
                  </a:moveTo>
                  <a:lnTo>
                    <a:pt x="4228" y="3178"/>
                  </a:lnTo>
                  <a:lnTo>
                    <a:pt x="4227" y="3178"/>
                  </a:lnTo>
                  <a:lnTo>
                    <a:pt x="4228" y="3168"/>
                  </a:lnTo>
                  <a:lnTo>
                    <a:pt x="4228" y="3178"/>
                  </a:lnTo>
                  <a:close/>
                  <a:moveTo>
                    <a:pt x="4230" y="3157"/>
                  </a:moveTo>
                  <a:lnTo>
                    <a:pt x="4357" y="3168"/>
                  </a:lnTo>
                  <a:lnTo>
                    <a:pt x="4356" y="3189"/>
                  </a:lnTo>
                  <a:lnTo>
                    <a:pt x="4228" y="3178"/>
                  </a:lnTo>
                  <a:lnTo>
                    <a:pt x="4230" y="3157"/>
                  </a:lnTo>
                  <a:close/>
                  <a:moveTo>
                    <a:pt x="4357" y="3189"/>
                  </a:moveTo>
                  <a:lnTo>
                    <a:pt x="4356" y="3189"/>
                  </a:lnTo>
                  <a:lnTo>
                    <a:pt x="4357" y="3178"/>
                  </a:lnTo>
                  <a:lnTo>
                    <a:pt x="4357" y="3189"/>
                  </a:lnTo>
                  <a:close/>
                  <a:moveTo>
                    <a:pt x="4357" y="3168"/>
                  </a:moveTo>
                  <a:lnTo>
                    <a:pt x="4465" y="3172"/>
                  </a:lnTo>
                  <a:lnTo>
                    <a:pt x="4463" y="3192"/>
                  </a:lnTo>
                  <a:lnTo>
                    <a:pt x="4357" y="3189"/>
                  </a:lnTo>
                  <a:lnTo>
                    <a:pt x="4357" y="3168"/>
                  </a:lnTo>
                  <a:close/>
                  <a:moveTo>
                    <a:pt x="4465" y="3172"/>
                  </a:moveTo>
                  <a:lnTo>
                    <a:pt x="4565" y="3175"/>
                  </a:lnTo>
                  <a:lnTo>
                    <a:pt x="4565" y="3196"/>
                  </a:lnTo>
                  <a:lnTo>
                    <a:pt x="4463" y="3192"/>
                  </a:lnTo>
                  <a:lnTo>
                    <a:pt x="4465" y="3172"/>
                  </a:lnTo>
                  <a:close/>
                  <a:moveTo>
                    <a:pt x="4565" y="3175"/>
                  </a:moveTo>
                  <a:lnTo>
                    <a:pt x="4565" y="3175"/>
                  </a:lnTo>
                  <a:lnTo>
                    <a:pt x="4566" y="3175"/>
                  </a:lnTo>
                  <a:lnTo>
                    <a:pt x="4565" y="3185"/>
                  </a:lnTo>
                  <a:lnTo>
                    <a:pt x="4565" y="3175"/>
                  </a:lnTo>
                  <a:close/>
                  <a:moveTo>
                    <a:pt x="4566" y="3175"/>
                  </a:moveTo>
                  <a:lnTo>
                    <a:pt x="4674" y="3185"/>
                  </a:lnTo>
                  <a:lnTo>
                    <a:pt x="4671" y="3206"/>
                  </a:lnTo>
                  <a:lnTo>
                    <a:pt x="4563" y="3196"/>
                  </a:lnTo>
                  <a:lnTo>
                    <a:pt x="4566" y="3175"/>
                  </a:lnTo>
                  <a:close/>
                  <a:moveTo>
                    <a:pt x="4674" y="3185"/>
                  </a:moveTo>
                  <a:lnTo>
                    <a:pt x="4674" y="3185"/>
                  </a:lnTo>
                  <a:lnTo>
                    <a:pt x="4672" y="3196"/>
                  </a:lnTo>
                  <a:lnTo>
                    <a:pt x="4674" y="3185"/>
                  </a:lnTo>
                  <a:close/>
                  <a:moveTo>
                    <a:pt x="4674" y="3185"/>
                  </a:moveTo>
                  <a:lnTo>
                    <a:pt x="4788" y="3202"/>
                  </a:lnTo>
                  <a:lnTo>
                    <a:pt x="4785" y="3223"/>
                  </a:lnTo>
                  <a:lnTo>
                    <a:pt x="4671" y="3206"/>
                  </a:lnTo>
                  <a:lnTo>
                    <a:pt x="4674" y="3185"/>
                  </a:lnTo>
                  <a:close/>
                  <a:moveTo>
                    <a:pt x="4788" y="3202"/>
                  </a:moveTo>
                  <a:lnTo>
                    <a:pt x="4787" y="3202"/>
                  </a:lnTo>
                  <a:lnTo>
                    <a:pt x="4788" y="3203"/>
                  </a:lnTo>
                  <a:lnTo>
                    <a:pt x="4787" y="3213"/>
                  </a:lnTo>
                  <a:lnTo>
                    <a:pt x="4788" y="3202"/>
                  </a:lnTo>
                  <a:close/>
                  <a:moveTo>
                    <a:pt x="4788" y="3203"/>
                  </a:moveTo>
                  <a:lnTo>
                    <a:pt x="4904" y="3223"/>
                  </a:lnTo>
                  <a:lnTo>
                    <a:pt x="4900" y="3244"/>
                  </a:lnTo>
                  <a:lnTo>
                    <a:pt x="4785" y="3223"/>
                  </a:lnTo>
                  <a:lnTo>
                    <a:pt x="4788" y="3203"/>
                  </a:lnTo>
                  <a:close/>
                  <a:moveTo>
                    <a:pt x="4904" y="3223"/>
                  </a:moveTo>
                  <a:lnTo>
                    <a:pt x="4904" y="3223"/>
                  </a:lnTo>
                  <a:lnTo>
                    <a:pt x="4901" y="3234"/>
                  </a:lnTo>
                  <a:lnTo>
                    <a:pt x="4904" y="3223"/>
                  </a:lnTo>
                  <a:close/>
                  <a:moveTo>
                    <a:pt x="4904" y="3223"/>
                  </a:moveTo>
                  <a:lnTo>
                    <a:pt x="5020" y="3248"/>
                  </a:lnTo>
                  <a:lnTo>
                    <a:pt x="5016" y="3268"/>
                  </a:lnTo>
                  <a:lnTo>
                    <a:pt x="4900" y="3244"/>
                  </a:lnTo>
                  <a:lnTo>
                    <a:pt x="4904" y="3223"/>
                  </a:lnTo>
                  <a:close/>
                  <a:moveTo>
                    <a:pt x="5020" y="3248"/>
                  </a:moveTo>
                  <a:lnTo>
                    <a:pt x="5022" y="3248"/>
                  </a:lnTo>
                  <a:lnTo>
                    <a:pt x="5019" y="3259"/>
                  </a:lnTo>
                  <a:lnTo>
                    <a:pt x="5020" y="3248"/>
                  </a:lnTo>
                  <a:close/>
                  <a:moveTo>
                    <a:pt x="5022" y="3248"/>
                  </a:moveTo>
                  <a:lnTo>
                    <a:pt x="5136" y="3276"/>
                  </a:lnTo>
                  <a:lnTo>
                    <a:pt x="5131" y="3295"/>
                  </a:lnTo>
                  <a:lnTo>
                    <a:pt x="5016" y="3268"/>
                  </a:lnTo>
                  <a:lnTo>
                    <a:pt x="5022" y="3248"/>
                  </a:lnTo>
                  <a:close/>
                  <a:moveTo>
                    <a:pt x="5136" y="3276"/>
                  </a:moveTo>
                  <a:lnTo>
                    <a:pt x="5136" y="3276"/>
                  </a:lnTo>
                  <a:lnTo>
                    <a:pt x="5133" y="3286"/>
                  </a:lnTo>
                  <a:lnTo>
                    <a:pt x="5136" y="3276"/>
                  </a:lnTo>
                  <a:close/>
                  <a:moveTo>
                    <a:pt x="5136" y="3276"/>
                  </a:moveTo>
                  <a:lnTo>
                    <a:pt x="5244" y="3307"/>
                  </a:lnTo>
                  <a:lnTo>
                    <a:pt x="5238" y="3327"/>
                  </a:lnTo>
                  <a:lnTo>
                    <a:pt x="5131" y="3295"/>
                  </a:lnTo>
                  <a:lnTo>
                    <a:pt x="5136" y="3276"/>
                  </a:lnTo>
                  <a:close/>
                  <a:moveTo>
                    <a:pt x="5244" y="3307"/>
                  </a:moveTo>
                  <a:lnTo>
                    <a:pt x="5244" y="3307"/>
                  </a:lnTo>
                  <a:lnTo>
                    <a:pt x="5241" y="3316"/>
                  </a:lnTo>
                  <a:lnTo>
                    <a:pt x="5244" y="3307"/>
                  </a:lnTo>
                  <a:close/>
                  <a:moveTo>
                    <a:pt x="5244" y="3307"/>
                  </a:moveTo>
                  <a:lnTo>
                    <a:pt x="5341" y="3339"/>
                  </a:lnTo>
                  <a:lnTo>
                    <a:pt x="5334" y="3358"/>
                  </a:lnTo>
                  <a:lnTo>
                    <a:pt x="5237" y="3327"/>
                  </a:lnTo>
                  <a:lnTo>
                    <a:pt x="5244" y="3307"/>
                  </a:lnTo>
                  <a:close/>
                  <a:moveTo>
                    <a:pt x="5341" y="3339"/>
                  </a:moveTo>
                  <a:lnTo>
                    <a:pt x="5342" y="3339"/>
                  </a:lnTo>
                  <a:lnTo>
                    <a:pt x="5341" y="3339"/>
                  </a:lnTo>
                  <a:lnTo>
                    <a:pt x="5338" y="3348"/>
                  </a:lnTo>
                  <a:lnTo>
                    <a:pt x="5341" y="3339"/>
                  </a:lnTo>
                  <a:close/>
                  <a:moveTo>
                    <a:pt x="5341" y="3339"/>
                  </a:moveTo>
                  <a:lnTo>
                    <a:pt x="5428" y="3370"/>
                  </a:lnTo>
                  <a:lnTo>
                    <a:pt x="5421" y="3389"/>
                  </a:lnTo>
                  <a:lnTo>
                    <a:pt x="5334" y="3358"/>
                  </a:lnTo>
                  <a:lnTo>
                    <a:pt x="5341" y="3339"/>
                  </a:lnTo>
                  <a:close/>
                  <a:moveTo>
                    <a:pt x="5428" y="3370"/>
                  </a:moveTo>
                  <a:lnTo>
                    <a:pt x="5428" y="3370"/>
                  </a:lnTo>
                  <a:lnTo>
                    <a:pt x="5425" y="3379"/>
                  </a:lnTo>
                  <a:lnTo>
                    <a:pt x="5428" y="3370"/>
                  </a:lnTo>
                  <a:close/>
                  <a:moveTo>
                    <a:pt x="5428" y="3370"/>
                  </a:moveTo>
                  <a:lnTo>
                    <a:pt x="5501" y="3398"/>
                  </a:lnTo>
                  <a:lnTo>
                    <a:pt x="5493" y="3416"/>
                  </a:lnTo>
                  <a:lnTo>
                    <a:pt x="5421" y="3389"/>
                  </a:lnTo>
                  <a:lnTo>
                    <a:pt x="5428" y="3370"/>
                  </a:lnTo>
                  <a:close/>
                  <a:moveTo>
                    <a:pt x="5501" y="3398"/>
                  </a:moveTo>
                  <a:lnTo>
                    <a:pt x="5500" y="3396"/>
                  </a:lnTo>
                  <a:lnTo>
                    <a:pt x="5501" y="3398"/>
                  </a:lnTo>
                  <a:lnTo>
                    <a:pt x="5497" y="3407"/>
                  </a:lnTo>
                  <a:lnTo>
                    <a:pt x="5501" y="3398"/>
                  </a:lnTo>
                  <a:close/>
                  <a:moveTo>
                    <a:pt x="5501" y="3398"/>
                  </a:moveTo>
                  <a:lnTo>
                    <a:pt x="5581" y="3428"/>
                  </a:lnTo>
                  <a:lnTo>
                    <a:pt x="5573" y="3448"/>
                  </a:lnTo>
                  <a:lnTo>
                    <a:pt x="5493" y="3416"/>
                  </a:lnTo>
                  <a:lnTo>
                    <a:pt x="5501" y="3398"/>
                  </a:lnTo>
                  <a:close/>
                  <a:moveTo>
                    <a:pt x="5575" y="3448"/>
                  </a:moveTo>
                  <a:lnTo>
                    <a:pt x="5573" y="3448"/>
                  </a:lnTo>
                  <a:lnTo>
                    <a:pt x="5577" y="3439"/>
                  </a:lnTo>
                  <a:lnTo>
                    <a:pt x="5575" y="3448"/>
                  </a:lnTo>
                  <a:close/>
                  <a:moveTo>
                    <a:pt x="5580" y="3428"/>
                  </a:moveTo>
                  <a:lnTo>
                    <a:pt x="5686" y="3456"/>
                  </a:lnTo>
                  <a:lnTo>
                    <a:pt x="5682" y="3477"/>
                  </a:lnTo>
                  <a:lnTo>
                    <a:pt x="5575" y="3448"/>
                  </a:lnTo>
                  <a:lnTo>
                    <a:pt x="5580" y="3428"/>
                  </a:lnTo>
                  <a:close/>
                  <a:moveTo>
                    <a:pt x="5682" y="3477"/>
                  </a:moveTo>
                  <a:lnTo>
                    <a:pt x="5680" y="3475"/>
                  </a:lnTo>
                  <a:lnTo>
                    <a:pt x="5682" y="3477"/>
                  </a:lnTo>
                  <a:lnTo>
                    <a:pt x="5685" y="3466"/>
                  </a:lnTo>
                  <a:lnTo>
                    <a:pt x="5682" y="3477"/>
                  </a:lnTo>
                  <a:close/>
                  <a:moveTo>
                    <a:pt x="5686" y="3456"/>
                  </a:moveTo>
                  <a:lnTo>
                    <a:pt x="5815" y="3487"/>
                  </a:lnTo>
                  <a:lnTo>
                    <a:pt x="5810" y="3507"/>
                  </a:lnTo>
                  <a:lnTo>
                    <a:pt x="5682" y="3477"/>
                  </a:lnTo>
                  <a:lnTo>
                    <a:pt x="5686" y="3456"/>
                  </a:lnTo>
                  <a:close/>
                  <a:moveTo>
                    <a:pt x="5811" y="3507"/>
                  </a:moveTo>
                  <a:lnTo>
                    <a:pt x="5811" y="3507"/>
                  </a:lnTo>
                  <a:lnTo>
                    <a:pt x="5810" y="3507"/>
                  </a:lnTo>
                  <a:lnTo>
                    <a:pt x="5812" y="3498"/>
                  </a:lnTo>
                  <a:lnTo>
                    <a:pt x="5811" y="3507"/>
                  </a:lnTo>
                  <a:close/>
                  <a:moveTo>
                    <a:pt x="5814" y="3487"/>
                  </a:moveTo>
                  <a:lnTo>
                    <a:pt x="5957" y="3511"/>
                  </a:lnTo>
                  <a:lnTo>
                    <a:pt x="5953" y="3532"/>
                  </a:lnTo>
                  <a:lnTo>
                    <a:pt x="5811" y="3507"/>
                  </a:lnTo>
                  <a:lnTo>
                    <a:pt x="5814" y="3487"/>
                  </a:lnTo>
                  <a:close/>
                  <a:moveTo>
                    <a:pt x="5957" y="3511"/>
                  </a:moveTo>
                  <a:lnTo>
                    <a:pt x="5956" y="3511"/>
                  </a:lnTo>
                  <a:lnTo>
                    <a:pt x="5957" y="3511"/>
                  </a:lnTo>
                  <a:lnTo>
                    <a:pt x="5954" y="3521"/>
                  </a:lnTo>
                  <a:lnTo>
                    <a:pt x="5957" y="3511"/>
                  </a:lnTo>
                  <a:close/>
                  <a:moveTo>
                    <a:pt x="5957" y="3511"/>
                  </a:moveTo>
                  <a:lnTo>
                    <a:pt x="6103" y="3538"/>
                  </a:lnTo>
                  <a:lnTo>
                    <a:pt x="6099" y="3559"/>
                  </a:lnTo>
                  <a:lnTo>
                    <a:pt x="5953" y="3532"/>
                  </a:lnTo>
                  <a:lnTo>
                    <a:pt x="5957" y="3511"/>
                  </a:lnTo>
                  <a:close/>
                  <a:moveTo>
                    <a:pt x="6099" y="3559"/>
                  </a:moveTo>
                  <a:lnTo>
                    <a:pt x="6099" y="3559"/>
                  </a:lnTo>
                  <a:lnTo>
                    <a:pt x="6100" y="3549"/>
                  </a:lnTo>
                  <a:lnTo>
                    <a:pt x="6099" y="3559"/>
                  </a:lnTo>
                  <a:close/>
                  <a:moveTo>
                    <a:pt x="6101" y="3538"/>
                  </a:moveTo>
                  <a:lnTo>
                    <a:pt x="6247" y="3559"/>
                  </a:lnTo>
                  <a:lnTo>
                    <a:pt x="6245" y="3580"/>
                  </a:lnTo>
                  <a:lnTo>
                    <a:pt x="6099" y="3559"/>
                  </a:lnTo>
                  <a:lnTo>
                    <a:pt x="6101" y="3538"/>
                  </a:lnTo>
                  <a:close/>
                  <a:moveTo>
                    <a:pt x="6245" y="3580"/>
                  </a:moveTo>
                  <a:lnTo>
                    <a:pt x="6243" y="3580"/>
                  </a:lnTo>
                  <a:lnTo>
                    <a:pt x="6245" y="3580"/>
                  </a:lnTo>
                  <a:lnTo>
                    <a:pt x="6246" y="3570"/>
                  </a:lnTo>
                  <a:lnTo>
                    <a:pt x="6245" y="3580"/>
                  </a:lnTo>
                  <a:close/>
                  <a:moveTo>
                    <a:pt x="6247" y="3559"/>
                  </a:moveTo>
                  <a:lnTo>
                    <a:pt x="6379" y="3576"/>
                  </a:lnTo>
                  <a:lnTo>
                    <a:pt x="6376" y="3597"/>
                  </a:lnTo>
                  <a:lnTo>
                    <a:pt x="6245" y="3580"/>
                  </a:lnTo>
                  <a:lnTo>
                    <a:pt x="6247" y="3559"/>
                  </a:lnTo>
                  <a:close/>
                  <a:moveTo>
                    <a:pt x="6376" y="3597"/>
                  </a:moveTo>
                  <a:lnTo>
                    <a:pt x="6379" y="3597"/>
                  </a:lnTo>
                  <a:lnTo>
                    <a:pt x="6376" y="3597"/>
                  </a:lnTo>
                  <a:lnTo>
                    <a:pt x="6377" y="3587"/>
                  </a:lnTo>
                  <a:lnTo>
                    <a:pt x="6376" y="3597"/>
                  </a:lnTo>
                  <a:close/>
                  <a:moveTo>
                    <a:pt x="6379" y="3576"/>
                  </a:moveTo>
                  <a:lnTo>
                    <a:pt x="6493" y="3591"/>
                  </a:lnTo>
                  <a:lnTo>
                    <a:pt x="6490" y="3612"/>
                  </a:lnTo>
                  <a:lnTo>
                    <a:pt x="6376" y="3597"/>
                  </a:lnTo>
                  <a:lnTo>
                    <a:pt x="6379" y="3576"/>
                  </a:lnTo>
                  <a:close/>
                  <a:moveTo>
                    <a:pt x="6492" y="3612"/>
                  </a:moveTo>
                  <a:lnTo>
                    <a:pt x="6492" y="3612"/>
                  </a:lnTo>
                  <a:lnTo>
                    <a:pt x="6490" y="3612"/>
                  </a:lnTo>
                  <a:lnTo>
                    <a:pt x="6492" y="3601"/>
                  </a:lnTo>
                  <a:lnTo>
                    <a:pt x="6492" y="3612"/>
                  </a:lnTo>
                  <a:close/>
                  <a:moveTo>
                    <a:pt x="6493" y="3591"/>
                  </a:moveTo>
                  <a:lnTo>
                    <a:pt x="6580" y="3597"/>
                  </a:lnTo>
                  <a:lnTo>
                    <a:pt x="6578" y="3618"/>
                  </a:lnTo>
                  <a:lnTo>
                    <a:pt x="6492" y="3612"/>
                  </a:lnTo>
                  <a:lnTo>
                    <a:pt x="6493" y="3591"/>
                  </a:lnTo>
                  <a:close/>
                  <a:moveTo>
                    <a:pt x="6578" y="3618"/>
                  </a:moveTo>
                  <a:lnTo>
                    <a:pt x="6578" y="3618"/>
                  </a:lnTo>
                  <a:lnTo>
                    <a:pt x="6578" y="3608"/>
                  </a:lnTo>
                  <a:lnTo>
                    <a:pt x="6578" y="3618"/>
                  </a:lnTo>
                  <a:close/>
                  <a:moveTo>
                    <a:pt x="6578" y="3597"/>
                  </a:moveTo>
                  <a:lnTo>
                    <a:pt x="6635" y="3597"/>
                  </a:lnTo>
                  <a:lnTo>
                    <a:pt x="6635" y="3618"/>
                  </a:lnTo>
                  <a:lnTo>
                    <a:pt x="6578" y="3618"/>
                  </a:lnTo>
                  <a:lnTo>
                    <a:pt x="6578" y="3597"/>
                  </a:lnTo>
                  <a:close/>
                  <a:moveTo>
                    <a:pt x="6635" y="3618"/>
                  </a:moveTo>
                  <a:lnTo>
                    <a:pt x="6635" y="3618"/>
                  </a:lnTo>
                  <a:lnTo>
                    <a:pt x="6635" y="3608"/>
                  </a:lnTo>
                  <a:lnTo>
                    <a:pt x="6635" y="3618"/>
                  </a:lnTo>
                  <a:close/>
                  <a:moveTo>
                    <a:pt x="6633" y="3597"/>
                  </a:moveTo>
                  <a:lnTo>
                    <a:pt x="6664" y="3595"/>
                  </a:lnTo>
                  <a:lnTo>
                    <a:pt x="6666" y="3615"/>
                  </a:lnTo>
                  <a:lnTo>
                    <a:pt x="6635" y="3618"/>
                  </a:lnTo>
                  <a:lnTo>
                    <a:pt x="6633" y="3597"/>
                  </a:lnTo>
                  <a:close/>
                  <a:moveTo>
                    <a:pt x="6668" y="3615"/>
                  </a:moveTo>
                  <a:lnTo>
                    <a:pt x="6668" y="3615"/>
                  </a:lnTo>
                  <a:lnTo>
                    <a:pt x="6666" y="3615"/>
                  </a:lnTo>
                  <a:lnTo>
                    <a:pt x="6665" y="3604"/>
                  </a:lnTo>
                  <a:lnTo>
                    <a:pt x="6668" y="3615"/>
                  </a:lnTo>
                  <a:close/>
                  <a:moveTo>
                    <a:pt x="6662" y="3595"/>
                  </a:moveTo>
                  <a:lnTo>
                    <a:pt x="6690" y="3588"/>
                  </a:lnTo>
                  <a:lnTo>
                    <a:pt x="6695" y="3608"/>
                  </a:lnTo>
                  <a:lnTo>
                    <a:pt x="6668" y="3615"/>
                  </a:lnTo>
                  <a:lnTo>
                    <a:pt x="6662" y="3595"/>
                  </a:lnTo>
                  <a:close/>
                  <a:moveTo>
                    <a:pt x="6696" y="3608"/>
                  </a:moveTo>
                  <a:lnTo>
                    <a:pt x="6696" y="3608"/>
                  </a:lnTo>
                  <a:lnTo>
                    <a:pt x="6695" y="3608"/>
                  </a:lnTo>
                  <a:lnTo>
                    <a:pt x="6693" y="3597"/>
                  </a:lnTo>
                  <a:lnTo>
                    <a:pt x="6696" y="3608"/>
                  </a:lnTo>
                  <a:close/>
                  <a:moveTo>
                    <a:pt x="6690" y="3588"/>
                  </a:moveTo>
                  <a:lnTo>
                    <a:pt x="6715" y="3580"/>
                  </a:lnTo>
                  <a:lnTo>
                    <a:pt x="6720" y="3601"/>
                  </a:lnTo>
                  <a:lnTo>
                    <a:pt x="6696" y="3608"/>
                  </a:lnTo>
                  <a:lnTo>
                    <a:pt x="6690" y="3588"/>
                  </a:lnTo>
                  <a:close/>
                  <a:moveTo>
                    <a:pt x="6721" y="3600"/>
                  </a:moveTo>
                  <a:lnTo>
                    <a:pt x="6721" y="3600"/>
                  </a:lnTo>
                  <a:lnTo>
                    <a:pt x="6720" y="3601"/>
                  </a:lnTo>
                  <a:lnTo>
                    <a:pt x="6717" y="3591"/>
                  </a:lnTo>
                  <a:lnTo>
                    <a:pt x="6721" y="3600"/>
                  </a:lnTo>
                  <a:close/>
                  <a:moveTo>
                    <a:pt x="6712" y="3582"/>
                  </a:moveTo>
                  <a:lnTo>
                    <a:pt x="6733" y="3571"/>
                  </a:lnTo>
                  <a:lnTo>
                    <a:pt x="6742" y="3590"/>
                  </a:lnTo>
                  <a:lnTo>
                    <a:pt x="6721" y="3600"/>
                  </a:lnTo>
                  <a:lnTo>
                    <a:pt x="6712" y="3582"/>
                  </a:lnTo>
                  <a:close/>
                  <a:moveTo>
                    <a:pt x="6744" y="3590"/>
                  </a:moveTo>
                  <a:lnTo>
                    <a:pt x="6742" y="3590"/>
                  </a:lnTo>
                  <a:lnTo>
                    <a:pt x="6738" y="3580"/>
                  </a:lnTo>
                  <a:lnTo>
                    <a:pt x="6744" y="3590"/>
                  </a:lnTo>
                  <a:close/>
                  <a:moveTo>
                    <a:pt x="6733" y="3571"/>
                  </a:moveTo>
                  <a:lnTo>
                    <a:pt x="6750" y="3561"/>
                  </a:lnTo>
                  <a:lnTo>
                    <a:pt x="6761" y="3579"/>
                  </a:lnTo>
                  <a:lnTo>
                    <a:pt x="6744" y="3590"/>
                  </a:lnTo>
                  <a:lnTo>
                    <a:pt x="6733" y="3571"/>
                  </a:lnTo>
                  <a:close/>
                  <a:moveTo>
                    <a:pt x="6762" y="3578"/>
                  </a:moveTo>
                  <a:lnTo>
                    <a:pt x="6761" y="3579"/>
                  </a:lnTo>
                  <a:lnTo>
                    <a:pt x="6756" y="3570"/>
                  </a:lnTo>
                  <a:lnTo>
                    <a:pt x="6762" y="3578"/>
                  </a:lnTo>
                  <a:close/>
                  <a:moveTo>
                    <a:pt x="6749" y="3562"/>
                  </a:moveTo>
                  <a:lnTo>
                    <a:pt x="6763" y="3551"/>
                  </a:lnTo>
                  <a:lnTo>
                    <a:pt x="6775" y="3567"/>
                  </a:lnTo>
                  <a:lnTo>
                    <a:pt x="6762" y="3578"/>
                  </a:lnTo>
                  <a:lnTo>
                    <a:pt x="6749" y="3562"/>
                  </a:lnTo>
                  <a:close/>
                  <a:moveTo>
                    <a:pt x="6777" y="3567"/>
                  </a:moveTo>
                  <a:lnTo>
                    <a:pt x="6777" y="3567"/>
                  </a:lnTo>
                  <a:lnTo>
                    <a:pt x="6775" y="3567"/>
                  </a:lnTo>
                  <a:lnTo>
                    <a:pt x="6769" y="3559"/>
                  </a:lnTo>
                  <a:lnTo>
                    <a:pt x="6777" y="3567"/>
                  </a:lnTo>
                  <a:close/>
                  <a:moveTo>
                    <a:pt x="6762" y="3553"/>
                  </a:moveTo>
                  <a:lnTo>
                    <a:pt x="6773" y="3542"/>
                  </a:lnTo>
                  <a:lnTo>
                    <a:pt x="6787" y="3557"/>
                  </a:lnTo>
                  <a:lnTo>
                    <a:pt x="6777" y="3567"/>
                  </a:lnTo>
                  <a:lnTo>
                    <a:pt x="6762" y="3553"/>
                  </a:lnTo>
                  <a:close/>
                  <a:moveTo>
                    <a:pt x="6788" y="3555"/>
                  </a:moveTo>
                  <a:lnTo>
                    <a:pt x="6787" y="3555"/>
                  </a:lnTo>
                  <a:lnTo>
                    <a:pt x="6787" y="3557"/>
                  </a:lnTo>
                  <a:lnTo>
                    <a:pt x="6779" y="3549"/>
                  </a:lnTo>
                  <a:lnTo>
                    <a:pt x="6788" y="3555"/>
                  </a:lnTo>
                  <a:close/>
                  <a:moveTo>
                    <a:pt x="6771" y="3544"/>
                  </a:moveTo>
                  <a:lnTo>
                    <a:pt x="6778" y="3533"/>
                  </a:lnTo>
                  <a:lnTo>
                    <a:pt x="6795" y="3545"/>
                  </a:lnTo>
                  <a:lnTo>
                    <a:pt x="6788" y="3555"/>
                  </a:lnTo>
                  <a:lnTo>
                    <a:pt x="6771" y="3544"/>
                  </a:lnTo>
                  <a:close/>
                  <a:moveTo>
                    <a:pt x="6778" y="3533"/>
                  </a:moveTo>
                  <a:lnTo>
                    <a:pt x="6779" y="3532"/>
                  </a:lnTo>
                  <a:lnTo>
                    <a:pt x="6787" y="3538"/>
                  </a:lnTo>
                  <a:lnTo>
                    <a:pt x="6778" y="3533"/>
                  </a:lnTo>
                  <a:close/>
                  <a:moveTo>
                    <a:pt x="6779" y="3532"/>
                  </a:moveTo>
                  <a:lnTo>
                    <a:pt x="6783" y="3528"/>
                  </a:lnTo>
                  <a:lnTo>
                    <a:pt x="6798" y="3542"/>
                  </a:lnTo>
                  <a:lnTo>
                    <a:pt x="6794" y="3546"/>
                  </a:lnTo>
                  <a:lnTo>
                    <a:pt x="6779" y="3532"/>
                  </a:lnTo>
                  <a:close/>
                  <a:moveTo>
                    <a:pt x="6800" y="3536"/>
                  </a:moveTo>
                  <a:lnTo>
                    <a:pt x="6800" y="3540"/>
                  </a:lnTo>
                  <a:lnTo>
                    <a:pt x="6798" y="3542"/>
                  </a:lnTo>
                  <a:lnTo>
                    <a:pt x="6790" y="3536"/>
                  </a:lnTo>
                  <a:lnTo>
                    <a:pt x="6800" y="3536"/>
                  </a:lnTo>
                  <a:close/>
                  <a:moveTo>
                    <a:pt x="6779" y="3536"/>
                  </a:moveTo>
                  <a:lnTo>
                    <a:pt x="6779" y="3532"/>
                  </a:lnTo>
                  <a:lnTo>
                    <a:pt x="6800" y="3532"/>
                  </a:lnTo>
                  <a:lnTo>
                    <a:pt x="6800" y="3536"/>
                  </a:lnTo>
                  <a:lnTo>
                    <a:pt x="6779" y="3536"/>
                  </a:lnTo>
                  <a:close/>
                  <a:moveTo>
                    <a:pt x="6779" y="3532"/>
                  </a:moveTo>
                  <a:lnTo>
                    <a:pt x="6779" y="3528"/>
                  </a:lnTo>
                  <a:lnTo>
                    <a:pt x="6783" y="3524"/>
                  </a:lnTo>
                  <a:lnTo>
                    <a:pt x="6790" y="3532"/>
                  </a:lnTo>
                  <a:lnTo>
                    <a:pt x="6779" y="3532"/>
                  </a:lnTo>
                  <a:close/>
                  <a:moveTo>
                    <a:pt x="6783" y="3524"/>
                  </a:moveTo>
                  <a:lnTo>
                    <a:pt x="6849" y="3458"/>
                  </a:lnTo>
                  <a:lnTo>
                    <a:pt x="6863" y="3474"/>
                  </a:lnTo>
                  <a:lnTo>
                    <a:pt x="6798" y="3540"/>
                  </a:lnTo>
                  <a:lnTo>
                    <a:pt x="6783" y="3524"/>
                  </a:lnTo>
                  <a:close/>
                  <a:moveTo>
                    <a:pt x="6866" y="3470"/>
                  </a:moveTo>
                  <a:lnTo>
                    <a:pt x="6865" y="3471"/>
                  </a:lnTo>
                  <a:lnTo>
                    <a:pt x="6863" y="3474"/>
                  </a:lnTo>
                  <a:lnTo>
                    <a:pt x="6855" y="3466"/>
                  </a:lnTo>
                  <a:lnTo>
                    <a:pt x="6866" y="3470"/>
                  </a:lnTo>
                  <a:close/>
                  <a:moveTo>
                    <a:pt x="6846" y="3462"/>
                  </a:moveTo>
                  <a:lnTo>
                    <a:pt x="6880" y="3373"/>
                  </a:lnTo>
                  <a:lnTo>
                    <a:pt x="6900" y="3379"/>
                  </a:lnTo>
                  <a:lnTo>
                    <a:pt x="6866" y="3470"/>
                  </a:lnTo>
                  <a:lnTo>
                    <a:pt x="6846" y="3462"/>
                  </a:lnTo>
                  <a:close/>
                  <a:moveTo>
                    <a:pt x="6901" y="3378"/>
                  </a:moveTo>
                  <a:lnTo>
                    <a:pt x="6900" y="3379"/>
                  </a:lnTo>
                  <a:lnTo>
                    <a:pt x="6891" y="3375"/>
                  </a:lnTo>
                  <a:lnTo>
                    <a:pt x="6901" y="3378"/>
                  </a:lnTo>
                  <a:close/>
                  <a:moveTo>
                    <a:pt x="6880" y="3374"/>
                  </a:moveTo>
                  <a:lnTo>
                    <a:pt x="6897" y="3294"/>
                  </a:lnTo>
                  <a:lnTo>
                    <a:pt x="6918" y="3298"/>
                  </a:lnTo>
                  <a:lnTo>
                    <a:pt x="6901" y="3378"/>
                  </a:lnTo>
                  <a:lnTo>
                    <a:pt x="6880" y="3374"/>
                  </a:lnTo>
                  <a:close/>
                  <a:moveTo>
                    <a:pt x="6918" y="3297"/>
                  </a:moveTo>
                  <a:lnTo>
                    <a:pt x="6918" y="3297"/>
                  </a:lnTo>
                  <a:lnTo>
                    <a:pt x="6918" y="3298"/>
                  </a:lnTo>
                  <a:lnTo>
                    <a:pt x="6908" y="3297"/>
                  </a:lnTo>
                  <a:lnTo>
                    <a:pt x="6918" y="3297"/>
                  </a:lnTo>
                  <a:close/>
                  <a:moveTo>
                    <a:pt x="6897" y="3297"/>
                  </a:moveTo>
                  <a:lnTo>
                    <a:pt x="6897" y="3227"/>
                  </a:lnTo>
                  <a:lnTo>
                    <a:pt x="6918" y="3227"/>
                  </a:lnTo>
                  <a:lnTo>
                    <a:pt x="6918" y="3297"/>
                  </a:lnTo>
                  <a:lnTo>
                    <a:pt x="6897" y="3297"/>
                  </a:lnTo>
                  <a:close/>
                  <a:moveTo>
                    <a:pt x="6918" y="3224"/>
                  </a:moveTo>
                  <a:lnTo>
                    <a:pt x="6918" y="3226"/>
                  </a:lnTo>
                  <a:lnTo>
                    <a:pt x="6918" y="3227"/>
                  </a:lnTo>
                  <a:lnTo>
                    <a:pt x="6908" y="3227"/>
                  </a:lnTo>
                  <a:lnTo>
                    <a:pt x="6918" y="3224"/>
                  </a:lnTo>
                  <a:close/>
                  <a:moveTo>
                    <a:pt x="6897" y="3228"/>
                  </a:moveTo>
                  <a:lnTo>
                    <a:pt x="6887" y="3169"/>
                  </a:lnTo>
                  <a:lnTo>
                    <a:pt x="6908" y="3167"/>
                  </a:lnTo>
                  <a:lnTo>
                    <a:pt x="6918" y="3224"/>
                  </a:lnTo>
                  <a:lnTo>
                    <a:pt x="6897" y="3228"/>
                  </a:lnTo>
                  <a:close/>
                  <a:moveTo>
                    <a:pt x="6908" y="3165"/>
                  </a:moveTo>
                  <a:lnTo>
                    <a:pt x="6908" y="3165"/>
                  </a:lnTo>
                  <a:lnTo>
                    <a:pt x="6908" y="3167"/>
                  </a:lnTo>
                  <a:lnTo>
                    <a:pt x="6897" y="3168"/>
                  </a:lnTo>
                  <a:lnTo>
                    <a:pt x="6908" y="3165"/>
                  </a:lnTo>
                  <a:close/>
                  <a:moveTo>
                    <a:pt x="6888" y="3171"/>
                  </a:moveTo>
                  <a:lnTo>
                    <a:pt x="6870" y="3119"/>
                  </a:lnTo>
                  <a:lnTo>
                    <a:pt x="6890" y="3113"/>
                  </a:lnTo>
                  <a:lnTo>
                    <a:pt x="6908" y="3165"/>
                  </a:lnTo>
                  <a:lnTo>
                    <a:pt x="6888" y="3171"/>
                  </a:lnTo>
                  <a:close/>
                  <a:moveTo>
                    <a:pt x="6890" y="3110"/>
                  </a:moveTo>
                  <a:lnTo>
                    <a:pt x="6890" y="3111"/>
                  </a:lnTo>
                  <a:lnTo>
                    <a:pt x="6890" y="3113"/>
                  </a:lnTo>
                  <a:lnTo>
                    <a:pt x="6880" y="3115"/>
                  </a:lnTo>
                  <a:lnTo>
                    <a:pt x="6890" y="3110"/>
                  </a:lnTo>
                  <a:close/>
                  <a:moveTo>
                    <a:pt x="6871" y="3121"/>
                  </a:moveTo>
                  <a:lnTo>
                    <a:pt x="6847" y="3080"/>
                  </a:lnTo>
                  <a:lnTo>
                    <a:pt x="6865" y="3069"/>
                  </a:lnTo>
                  <a:lnTo>
                    <a:pt x="6890" y="3110"/>
                  </a:lnTo>
                  <a:lnTo>
                    <a:pt x="6871" y="3121"/>
                  </a:lnTo>
                  <a:close/>
                  <a:moveTo>
                    <a:pt x="6865" y="3068"/>
                  </a:moveTo>
                  <a:lnTo>
                    <a:pt x="6865" y="3068"/>
                  </a:lnTo>
                  <a:lnTo>
                    <a:pt x="6865" y="3069"/>
                  </a:lnTo>
                  <a:lnTo>
                    <a:pt x="6855" y="3075"/>
                  </a:lnTo>
                  <a:lnTo>
                    <a:pt x="6865" y="3068"/>
                  </a:lnTo>
                  <a:close/>
                  <a:moveTo>
                    <a:pt x="6847" y="3081"/>
                  </a:moveTo>
                  <a:lnTo>
                    <a:pt x="6824" y="3050"/>
                  </a:lnTo>
                  <a:lnTo>
                    <a:pt x="6840" y="3037"/>
                  </a:lnTo>
                  <a:lnTo>
                    <a:pt x="6865" y="3068"/>
                  </a:lnTo>
                  <a:lnTo>
                    <a:pt x="6847" y="3081"/>
                  </a:lnTo>
                  <a:close/>
                  <a:moveTo>
                    <a:pt x="6840" y="3037"/>
                  </a:moveTo>
                  <a:lnTo>
                    <a:pt x="6840" y="3037"/>
                  </a:lnTo>
                  <a:lnTo>
                    <a:pt x="6832" y="3043"/>
                  </a:lnTo>
                  <a:lnTo>
                    <a:pt x="6840" y="3037"/>
                  </a:lnTo>
                  <a:close/>
                  <a:moveTo>
                    <a:pt x="6824" y="3050"/>
                  </a:moveTo>
                  <a:lnTo>
                    <a:pt x="6803" y="3026"/>
                  </a:lnTo>
                  <a:lnTo>
                    <a:pt x="6819" y="3012"/>
                  </a:lnTo>
                  <a:lnTo>
                    <a:pt x="6840" y="3037"/>
                  </a:lnTo>
                  <a:lnTo>
                    <a:pt x="6824" y="3050"/>
                  </a:lnTo>
                  <a:close/>
                  <a:moveTo>
                    <a:pt x="6817" y="3010"/>
                  </a:moveTo>
                  <a:lnTo>
                    <a:pt x="6819" y="3012"/>
                  </a:lnTo>
                  <a:lnTo>
                    <a:pt x="6811" y="3020"/>
                  </a:lnTo>
                  <a:lnTo>
                    <a:pt x="6817" y="3010"/>
                  </a:lnTo>
                  <a:close/>
                  <a:moveTo>
                    <a:pt x="6804" y="3027"/>
                  </a:moveTo>
                  <a:lnTo>
                    <a:pt x="6787" y="3013"/>
                  </a:lnTo>
                  <a:lnTo>
                    <a:pt x="6800" y="2997"/>
                  </a:lnTo>
                  <a:lnTo>
                    <a:pt x="6817" y="3010"/>
                  </a:lnTo>
                  <a:lnTo>
                    <a:pt x="6804" y="3027"/>
                  </a:lnTo>
                  <a:close/>
                  <a:moveTo>
                    <a:pt x="6787" y="3013"/>
                  </a:moveTo>
                  <a:lnTo>
                    <a:pt x="6787" y="3013"/>
                  </a:lnTo>
                  <a:lnTo>
                    <a:pt x="6786" y="3013"/>
                  </a:lnTo>
                  <a:lnTo>
                    <a:pt x="6794" y="3005"/>
                  </a:lnTo>
                  <a:lnTo>
                    <a:pt x="6787" y="3013"/>
                  </a:lnTo>
                  <a:close/>
                  <a:moveTo>
                    <a:pt x="6786" y="3013"/>
                  </a:moveTo>
                  <a:lnTo>
                    <a:pt x="6783" y="3009"/>
                  </a:lnTo>
                  <a:lnTo>
                    <a:pt x="6798" y="2995"/>
                  </a:lnTo>
                  <a:lnTo>
                    <a:pt x="6802" y="2997"/>
                  </a:lnTo>
                  <a:lnTo>
                    <a:pt x="6786" y="3013"/>
                  </a:lnTo>
                  <a:close/>
                  <a:moveTo>
                    <a:pt x="6791" y="2991"/>
                  </a:moveTo>
                  <a:lnTo>
                    <a:pt x="6795" y="2992"/>
                  </a:lnTo>
                  <a:lnTo>
                    <a:pt x="6798" y="2995"/>
                  </a:lnTo>
                  <a:lnTo>
                    <a:pt x="6790" y="3001"/>
                  </a:lnTo>
                  <a:lnTo>
                    <a:pt x="6791" y="2991"/>
                  </a:lnTo>
                  <a:close/>
                  <a:moveTo>
                    <a:pt x="6788" y="3012"/>
                  </a:moveTo>
                  <a:lnTo>
                    <a:pt x="6363" y="2960"/>
                  </a:lnTo>
                  <a:lnTo>
                    <a:pt x="6365" y="2939"/>
                  </a:lnTo>
                  <a:lnTo>
                    <a:pt x="6791" y="2991"/>
                  </a:lnTo>
                  <a:lnTo>
                    <a:pt x="6788" y="3012"/>
                  </a:lnTo>
                  <a:close/>
                  <a:moveTo>
                    <a:pt x="6364" y="2939"/>
                  </a:moveTo>
                  <a:lnTo>
                    <a:pt x="6364" y="2939"/>
                  </a:lnTo>
                  <a:lnTo>
                    <a:pt x="6365" y="2939"/>
                  </a:lnTo>
                  <a:lnTo>
                    <a:pt x="6364" y="2950"/>
                  </a:lnTo>
                  <a:lnTo>
                    <a:pt x="6364" y="2939"/>
                  </a:lnTo>
                  <a:close/>
                  <a:moveTo>
                    <a:pt x="6364" y="2960"/>
                  </a:moveTo>
                  <a:lnTo>
                    <a:pt x="6356" y="2960"/>
                  </a:lnTo>
                  <a:lnTo>
                    <a:pt x="6356" y="2939"/>
                  </a:lnTo>
                  <a:lnTo>
                    <a:pt x="6364" y="2939"/>
                  </a:lnTo>
                  <a:lnTo>
                    <a:pt x="6364" y="2960"/>
                  </a:lnTo>
                  <a:close/>
                  <a:moveTo>
                    <a:pt x="6356" y="2960"/>
                  </a:moveTo>
                  <a:lnTo>
                    <a:pt x="6343" y="2960"/>
                  </a:lnTo>
                  <a:lnTo>
                    <a:pt x="6343" y="2939"/>
                  </a:lnTo>
                  <a:lnTo>
                    <a:pt x="6356" y="2939"/>
                  </a:lnTo>
                  <a:lnTo>
                    <a:pt x="6356" y="2960"/>
                  </a:lnTo>
                  <a:close/>
                  <a:moveTo>
                    <a:pt x="6343" y="2960"/>
                  </a:moveTo>
                  <a:lnTo>
                    <a:pt x="6342" y="2960"/>
                  </a:lnTo>
                  <a:lnTo>
                    <a:pt x="6343" y="2950"/>
                  </a:lnTo>
                  <a:lnTo>
                    <a:pt x="6343" y="2960"/>
                  </a:lnTo>
                  <a:close/>
                  <a:moveTo>
                    <a:pt x="6342" y="2960"/>
                  </a:moveTo>
                  <a:lnTo>
                    <a:pt x="6317" y="2956"/>
                  </a:lnTo>
                  <a:lnTo>
                    <a:pt x="6321" y="2935"/>
                  </a:lnTo>
                  <a:lnTo>
                    <a:pt x="6344" y="2939"/>
                  </a:lnTo>
                  <a:lnTo>
                    <a:pt x="6342" y="2960"/>
                  </a:lnTo>
                  <a:close/>
                  <a:moveTo>
                    <a:pt x="6317" y="2956"/>
                  </a:moveTo>
                  <a:lnTo>
                    <a:pt x="6317" y="2956"/>
                  </a:lnTo>
                  <a:lnTo>
                    <a:pt x="6318" y="2946"/>
                  </a:lnTo>
                  <a:lnTo>
                    <a:pt x="6317" y="2956"/>
                  </a:lnTo>
                  <a:close/>
                  <a:moveTo>
                    <a:pt x="6317" y="2956"/>
                  </a:moveTo>
                  <a:lnTo>
                    <a:pt x="6285" y="2950"/>
                  </a:lnTo>
                  <a:lnTo>
                    <a:pt x="6289" y="2929"/>
                  </a:lnTo>
                  <a:lnTo>
                    <a:pt x="6321" y="2935"/>
                  </a:lnTo>
                  <a:lnTo>
                    <a:pt x="6317" y="2956"/>
                  </a:lnTo>
                  <a:close/>
                  <a:moveTo>
                    <a:pt x="6289" y="2929"/>
                  </a:moveTo>
                  <a:lnTo>
                    <a:pt x="6288" y="2929"/>
                  </a:lnTo>
                  <a:lnTo>
                    <a:pt x="6289" y="2929"/>
                  </a:lnTo>
                  <a:lnTo>
                    <a:pt x="6288" y="2939"/>
                  </a:lnTo>
                  <a:lnTo>
                    <a:pt x="6289" y="2929"/>
                  </a:lnTo>
                  <a:close/>
                  <a:moveTo>
                    <a:pt x="6285" y="2950"/>
                  </a:moveTo>
                  <a:lnTo>
                    <a:pt x="6251" y="2942"/>
                  </a:lnTo>
                  <a:lnTo>
                    <a:pt x="6255" y="2922"/>
                  </a:lnTo>
                  <a:lnTo>
                    <a:pt x="6289" y="2929"/>
                  </a:lnTo>
                  <a:lnTo>
                    <a:pt x="6285" y="2950"/>
                  </a:lnTo>
                  <a:close/>
                  <a:moveTo>
                    <a:pt x="6251" y="2942"/>
                  </a:moveTo>
                  <a:lnTo>
                    <a:pt x="6250" y="2942"/>
                  </a:lnTo>
                  <a:lnTo>
                    <a:pt x="6252" y="2933"/>
                  </a:lnTo>
                  <a:lnTo>
                    <a:pt x="6251" y="2942"/>
                  </a:lnTo>
                  <a:close/>
                  <a:moveTo>
                    <a:pt x="6250" y="2942"/>
                  </a:moveTo>
                  <a:lnTo>
                    <a:pt x="6216" y="2932"/>
                  </a:lnTo>
                  <a:lnTo>
                    <a:pt x="6221" y="2912"/>
                  </a:lnTo>
                  <a:lnTo>
                    <a:pt x="6256" y="2922"/>
                  </a:lnTo>
                  <a:lnTo>
                    <a:pt x="6250" y="2942"/>
                  </a:lnTo>
                  <a:close/>
                  <a:moveTo>
                    <a:pt x="6216" y="2932"/>
                  </a:moveTo>
                  <a:lnTo>
                    <a:pt x="6180" y="2921"/>
                  </a:lnTo>
                  <a:lnTo>
                    <a:pt x="6187" y="2901"/>
                  </a:lnTo>
                  <a:lnTo>
                    <a:pt x="6221" y="2912"/>
                  </a:lnTo>
                  <a:lnTo>
                    <a:pt x="6216" y="2932"/>
                  </a:lnTo>
                  <a:close/>
                  <a:moveTo>
                    <a:pt x="6180" y="2921"/>
                  </a:moveTo>
                  <a:lnTo>
                    <a:pt x="6179" y="2921"/>
                  </a:lnTo>
                  <a:lnTo>
                    <a:pt x="6184" y="2912"/>
                  </a:lnTo>
                  <a:lnTo>
                    <a:pt x="6180" y="2921"/>
                  </a:lnTo>
                  <a:close/>
                  <a:moveTo>
                    <a:pt x="6179" y="2921"/>
                  </a:moveTo>
                  <a:lnTo>
                    <a:pt x="6147" y="2903"/>
                  </a:lnTo>
                  <a:lnTo>
                    <a:pt x="6158" y="2886"/>
                  </a:lnTo>
                  <a:lnTo>
                    <a:pt x="6188" y="2903"/>
                  </a:lnTo>
                  <a:lnTo>
                    <a:pt x="6179" y="2921"/>
                  </a:lnTo>
                  <a:close/>
                  <a:moveTo>
                    <a:pt x="6147" y="2903"/>
                  </a:moveTo>
                  <a:lnTo>
                    <a:pt x="6146" y="2903"/>
                  </a:lnTo>
                  <a:lnTo>
                    <a:pt x="6153" y="2895"/>
                  </a:lnTo>
                  <a:lnTo>
                    <a:pt x="6147" y="2903"/>
                  </a:lnTo>
                  <a:close/>
                  <a:moveTo>
                    <a:pt x="6146" y="2903"/>
                  </a:moveTo>
                  <a:lnTo>
                    <a:pt x="6121" y="2882"/>
                  </a:lnTo>
                  <a:lnTo>
                    <a:pt x="6134" y="2866"/>
                  </a:lnTo>
                  <a:lnTo>
                    <a:pt x="6159" y="2887"/>
                  </a:lnTo>
                  <a:lnTo>
                    <a:pt x="6146" y="2903"/>
                  </a:lnTo>
                  <a:close/>
                  <a:moveTo>
                    <a:pt x="6121" y="2882"/>
                  </a:moveTo>
                  <a:lnTo>
                    <a:pt x="6120" y="2880"/>
                  </a:lnTo>
                  <a:lnTo>
                    <a:pt x="6119" y="2878"/>
                  </a:lnTo>
                  <a:lnTo>
                    <a:pt x="6128" y="2874"/>
                  </a:lnTo>
                  <a:lnTo>
                    <a:pt x="6121" y="2882"/>
                  </a:lnTo>
                  <a:close/>
                  <a:moveTo>
                    <a:pt x="6119" y="2878"/>
                  </a:moveTo>
                  <a:lnTo>
                    <a:pt x="6105" y="2850"/>
                  </a:lnTo>
                  <a:lnTo>
                    <a:pt x="6124" y="2841"/>
                  </a:lnTo>
                  <a:lnTo>
                    <a:pt x="6137" y="2868"/>
                  </a:lnTo>
                  <a:lnTo>
                    <a:pt x="6119" y="2878"/>
                  </a:lnTo>
                  <a:close/>
                  <a:moveTo>
                    <a:pt x="6105" y="2850"/>
                  </a:moveTo>
                  <a:lnTo>
                    <a:pt x="6104" y="2849"/>
                  </a:lnTo>
                  <a:lnTo>
                    <a:pt x="6115" y="2846"/>
                  </a:lnTo>
                  <a:lnTo>
                    <a:pt x="6105" y="2850"/>
                  </a:lnTo>
                  <a:close/>
                  <a:moveTo>
                    <a:pt x="6104" y="2849"/>
                  </a:moveTo>
                  <a:lnTo>
                    <a:pt x="6097" y="2820"/>
                  </a:lnTo>
                  <a:lnTo>
                    <a:pt x="6117" y="2816"/>
                  </a:lnTo>
                  <a:lnTo>
                    <a:pt x="6124" y="2844"/>
                  </a:lnTo>
                  <a:lnTo>
                    <a:pt x="6104" y="2849"/>
                  </a:lnTo>
                  <a:close/>
                  <a:moveTo>
                    <a:pt x="6097" y="2820"/>
                  </a:moveTo>
                  <a:lnTo>
                    <a:pt x="6097" y="2819"/>
                  </a:lnTo>
                  <a:lnTo>
                    <a:pt x="6097" y="2817"/>
                  </a:lnTo>
                  <a:lnTo>
                    <a:pt x="6107" y="2817"/>
                  </a:lnTo>
                  <a:lnTo>
                    <a:pt x="6097" y="2820"/>
                  </a:lnTo>
                  <a:close/>
                  <a:moveTo>
                    <a:pt x="6097" y="2817"/>
                  </a:moveTo>
                  <a:lnTo>
                    <a:pt x="6097" y="2787"/>
                  </a:lnTo>
                  <a:lnTo>
                    <a:pt x="6117" y="2787"/>
                  </a:lnTo>
                  <a:lnTo>
                    <a:pt x="6117" y="2817"/>
                  </a:lnTo>
                  <a:lnTo>
                    <a:pt x="6097" y="2817"/>
                  </a:lnTo>
                  <a:close/>
                  <a:moveTo>
                    <a:pt x="6097" y="2787"/>
                  </a:moveTo>
                  <a:lnTo>
                    <a:pt x="6097" y="2786"/>
                  </a:lnTo>
                  <a:lnTo>
                    <a:pt x="6097" y="2783"/>
                  </a:lnTo>
                  <a:lnTo>
                    <a:pt x="6107" y="2787"/>
                  </a:lnTo>
                  <a:lnTo>
                    <a:pt x="6097" y="2787"/>
                  </a:lnTo>
                  <a:close/>
                  <a:moveTo>
                    <a:pt x="6097" y="2783"/>
                  </a:moveTo>
                  <a:lnTo>
                    <a:pt x="6108" y="2749"/>
                  </a:lnTo>
                  <a:lnTo>
                    <a:pt x="6128" y="2756"/>
                  </a:lnTo>
                  <a:lnTo>
                    <a:pt x="6117" y="2790"/>
                  </a:lnTo>
                  <a:lnTo>
                    <a:pt x="6097" y="2783"/>
                  </a:lnTo>
                  <a:close/>
                  <a:moveTo>
                    <a:pt x="6108" y="2749"/>
                  </a:moveTo>
                  <a:lnTo>
                    <a:pt x="6108" y="2749"/>
                  </a:lnTo>
                  <a:lnTo>
                    <a:pt x="6108" y="2748"/>
                  </a:lnTo>
                  <a:lnTo>
                    <a:pt x="6117" y="2752"/>
                  </a:lnTo>
                  <a:lnTo>
                    <a:pt x="6108" y="2749"/>
                  </a:lnTo>
                  <a:close/>
                  <a:moveTo>
                    <a:pt x="6108" y="2748"/>
                  </a:moveTo>
                  <a:lnTo>
                    <a:pt x="6122" y="2714"/>
                  </a:lnTo>
                  <a:lnTo>
                    <a:pt x="6141" y="2721"/>
                  </a:lnTo>
                  <a:lnTo>
                    <a:pt x="6128" y="2756"/>
                  </a:lnTo>
                  <a:lnTo>
                    <a:pt x="6108" y="2748"/>
                  </a:lnTo>
                  <a:close/>
                  <a:moveTo>
                    <a:pt x="6122" y="2714"/>
                  </a:moveTo>
                  <a:lnTo>
                    <a:pt x="6136" y="2679"/>
                  </a:lnTo>
                  <a:lnTo>
                    <a:pt x="6155" y="2687"/>
                  </a:lnTo>
                  <a:lnTo>
                    <a:pt x="6141" y="2721"/>
                  </a:lnTo>
                  <a:lnTo>
                    <a:pt x="6122" y="2714"/>
                  </a:lnTo>
                  <a:close/>
                  <a:moveTo>
                    <a:pt x="6136" y="2679"/>
                  </a:moveTo>
                  <a:lnTo>
                    <a:pt x="6136" y="2678"/>
                  </a:lnTo>
                  <a:lnTo>
                    <a:pt x="6137" y="2678"/>
                  </a:lnTo>
                  <a:lnTo>
                    <a:pt x="6145" y="2683"/>
                  </a:lnTo>
                  <a:lnTo>
                    <a:pt x="6136" y="2679"/>
                  </a:lnTo>
                  <a:close/>
                  <a:moveTo>
                    <a:pt x="6137" y="2678"/>
                  </a:moveTo>
                  <a:lnTo>
                    <a:pt x="6157" y="2640"/>
                  </a:lnTo>
                  <a:lnTo>
                    <a:pt x="6175" y="2649"/>
                  </a:lnTo>
                  <a:lnTo>
                    <a:pt x="6154" y="2687"/>
                  </a:lnTo>
                  <a:lnTo>
                    <a:pt x="6137" y="2678"/>
                  </a:lnTo>
                  <a:close/>
                  <a:moveTo>
                    <a:pt x="6176" y="2649"/>
                  </a:moveTo>
                  <a:lnTo>
                    <a:pt x="6175" y="2649"/>
                  </a:lnTo>
                  <a:lnTo>
                    <a:pt x="6166" y="2645"/>
                  </a:lnTo>
                  <a:lnTo>
                    <a:pt x="6176" y="2649"/>
                  </a:lnTo>
                  <a:close/>
                  <a:moveTo>
                    <a:pt x="6157" y="2640"/>
                  </a:moveTo>
                  <a:lnTo>
                    <a:pt x="6174" y="2602"/>
                  </a:lnTo>
                  <a:lnTo>
                    <a:pt x="6193" y="2611"/>
                  </a:lnTo>
                  <a:lnTo>
                    <a:pt x="6176" y="2649"/>
                  </a:lnTo>
                  <a:lnTo>
                    <a:pt x="6157" y="2640"/>
                  </a:lnTo>
                  <a:close/>
                  <a:moveTo>
                    <a:pt x="6174" y="2602"/>
                  </a:moveTo>
                  <a:lnTo>
                    <a:pt x="6191" y="2564"/>
                  </a:lnTo>
                  <a:lnTo>
                    <a:pt x="6210" y="2573"/>
                  </a:lnTo>
                  <a:lnTo>
                    <a:pt x="6193" y="2611"/>
                  </a:lnTo>
                  <a:lnTo>
                    <a:pt x="6174" y="2602"/>
                  </a:lnTo>
                  <a:close/>
                  <a:moveTo>
                    <a:pt x="6210" y="2572"/>
                  </a:moveTo>
                  <a:lnTo>
                    <a:pt x="6210" y="2572"/>
                  </a:lnTo>
                  <a:lnTo>
                    <a:pt x="6210" y="2573"/>
                  </a:lnTo>
                  <a:lnTo>
                    <a:pt x="6201" y="2569"/>
                  </a:lnTo>
                  <a:lnTo>
                    <a:pt x="6210" y="2572"/>
                  </a:lnTo>
                  <a:close/>
                  <a:moveTo>
                    <a:pt x="6191" y="2565"/>
                  </a:moveTo>
                  <a:lnTo>
                    <a:pt x="6205" y="2523"/>
                  </a:lnTo>
                  <a:lnTo>
                    <a:pt x="6225" y="2530"/>
                  </a:lnTo>
                  <a:lnTo>
                    <a:pt x="6210" y="2572"/>
                  </a:lnTo>
                  <a:lnTo>
                    <a:pt x="6191" y="2565"/>
                  </a:lnTo>
                  <a:close/>
                  <a:moveTo>
                    <a:pt x="6225" y="2528"/>
                  </a:moveTo>
                  <a:lnTo>
                    <a:pt x="6225" y="2530"/>
                  </a:lnTo>
                  <a:lnTo>
                    <a:pt x="6214" y="2527"/>
                  </a:lnTo>
                  <a:lnTo>
                    <a:pt x="6225" y="2528"/>
                  </a:lnTo>
                  <a:close/>
                  <a:moveTo>
                    <a:pt x="6204" y="2524"/>
                  </a:moveTo>
                  <a:lnTo>
                    <a:pt x="6212" y="2486"/>
                  </a:lnTo>
                  <a:lnTo>
                    <a:pt x="6231" y="2490"/>
                  </a:lnTo>
                  <a:lnTo>
                    <a:pt x="6225" y="2528"/>
                  </a:lnTo>
                  <a:lnTo>
                    <a:pt x="6204" y="2524"/>
                  </a:lnTo>
                  <a:close/>
                  <a:moveTo>
                    <a:pt x="6231" y="2490"/>
                  </a:moveTo>
                  <a:lnTo>
                    <a:pt x="6231" y="2490"/>
                  </a:lnTo>
                  <a:lnTo>
                    <a:pt x="6222" y="2489"/>
                  </a:lnTo>
                  <a:lnTo>
                    <a:pt x="6231" y="2490"/>
                  </a:lnTo>
                  <a:close/>
                  <a:moveTo>
                    <a:pt x="6212" y="2488"/>
                  </a:moveTo>
                  <a:lnTo>
                    <a:pt x="6214" y="2450"/>
                  </a:lnTo>
                  <a:lnTo>
                    <a:pt x="6235" y="2452"/>
                  </a:lnTo>
                  <a:lnTo>
                    <a:pt x="6231" y="2490"/>
                  </a:lnTo>
                  <a:lnTo>
                    <a:pt x="6212" y="2488"/>
                  </a:lnTo>
                  <a:close/>
                  <a:moveTo>
                    <a:pt x="6235" y="2450"/>
                  </a:moveTo>
                  <a:lnTo>
                    <a:pt x="6235" y="2451"/>
                  </a:lnTo>
                  <a:lnTo>
                    <a:pt x="6235" y="2452"/>
                  </a:lnTo>
                  <a:lnTo>
                    <a:pt x="6225" y="2451"/>
                  </a:lnTo>
                  <a:lnTo>
                    <a:pt x="6235" y="2450"/>
                  </a:lnTo>
                  <a:close/>
                  <a:moveTo>
                    <a:pt x="6214" y="2451"/>
                  </a:moveTo>
                  <a:lnTo>
                    <a:pt x="6212" y="2406"/>
                  </a:lnTo>
                  <a:lnTo>
                    <a:pt x="6231" y="2405"/>
                  </a:lnTo>
                  <a:lnTo>
                    <a:pt x="6235" y="2450"/>
                  </a:lnTo>
                  <a:lnTo>
                    <a:pt x="6214" y="2451"/>
                  </a:lnTo>
                  <a:close/>
                  <a:moveTo>
                    <a:pt x="6231" y="2404"/>
                  </a:moveTo>
                  <a:lnTo>
                    <a:pt x="6231" y="2404"/>
                  </a:lnTo>
                  <a:lnTo>
                    <a:pt x="6231" y="2405"/>
                  </a:lnTo>
                  <a:lnTo>
                    <a:pt x="6222" y="2405"/>
                  </a:lnTo>
                  <a:lnTo>
                    <a:pt x="6231" y="2404"/>
                  </a:lnTo>
                  <a:close/>
                  <a:moveTo>
                    <a:pt x="6212" y="2407"/>
                  </a:moveTo>
                  <a:lnTo>
                    <a:pt x="6201" y="2367"/>
                  </a:lnTo>
                  <a:lnTo>
                    <a:pt x="6221" y="2362"/>
                  </a:lnTo>
                  <a:lnTo>
                    <a:pt x="6231" y="2404"/>
                  </a:lnTo>
                  <a:lnTo>
                    <a:pt x="6212" y="2407"/>
                  </a:lnTo>
                  <a:close/>
                  <a:moveTo>
                    <a:pt x="6201" y="2367"/>
                  </a:moveTo>
                  <a:lnTo>
                    <a:pt x="6201" y="2367"/>
                  </a:lnTo>
                  <a:lnTo>
                    <a:pt x="6212" y="2364"/>
                  </a:lnTo>
                  <a:lnTo>
                    <a:pt x="6201" y="2367"/>
                  </a:lnTo>
                  <a:close/>
                  <a:moveTo>
                    <a:pt x="6201" y="2367"/>
                  </a:moveTo>
                  <a:lnTo>
                    <a:pt x="6191" y="2321"/>
                  </a:lnTo>
                  <a:lnTo>
                    <a:pt x="6210" y="2317"/>
                  </a:lnTo>
                  <a:lnTo>
                    <a:pt x="6221" y="2362"/>
                  </a:lnTo>
                  <a:lnTo>
                    <a:pt x="6201" y="2367"/>
                  </a:lnTo>
                  <a:close/>
                  <a:moveTo>
                    <a:pt x="6210" y="2316"/>
                  </a:moveTo>
                  <a:lnTo>
                    <a:pt x="6210" y="2316"/>
                  </a:lnTo>
                  <a:lnTo>
                    <a:pt x="6210" y="2317"/>
                  </a:lnTo>
                  <a:lnTo>
                    <a:pt x="6201" y="2319"/>
                  </a:lnTo>
                  <a:lnTo>
                    <a:pt x="6210" y="2316"/>
                  </a:lnTo>
                  <a:close/>
                  <a:moveTo>
                    <a:pt x="6191" y="2322"/>
                  </a:moveTo>
                  <a:lnTo>
                    <a:pt x="6174" y="2277"/>
                  </a:lnTo>
                  <a:lnTo>
                    <a:pt x="6193" y="2270"/>
                  </a:lnTo>
                  <a:lnTo>
                    <a:pt x="6210" y="2316"/>
                  </a:lnTo>
                  <a:lnTo>
                    <a:pt x="6191" y="2322"/>
                  </a:lnTo>
                  <a:close/>
                  <a:moveTo>
                    <a:pt x="6193" y="2270"/>
                  </a:moveTo>
                  <a:lnTo>
                    <a:pt x="6193" y="2271"/>
                  </a:lnTo>
                  <a:lnTo>
                    <a:pt x="6193" y="2270"/>
                  </a:lnTo>
                  <a:lnTo>
                    <a:pt x="6184" y="2274"/>
                  </a:lnTo>
                  <a:lnTo>
                    <a:pt x="6193" y="2270"/>
                  </a:lnTo>
                  <a:close/>
                  <a:moveTo>
                    <a:pt x="6174" y="2277"/>
                  </a:moveTo>
                  <a:lnTo>
                    <a:pt x="6157" y="2237"/>
                  </a:lnTo>
                  <a:lnTo>
                    <a:pt x="6176" y="2229"/>
                  </a:lnTo>
                  <a:lnTo>
                    <a:pt x="6193" y="2270"/>
                  </a:lnTo>
                  <a:lnTo>
                    <a:pt x="6174" y="2277"/>
                  </a:lnTo>
                  <a:close/>
                  <a:moveTo>
                    <a:pt x="6157" y="2237"/>
                  </a:moveTo>
                  <a:lnTo>
                    <a:pt x="6140" y="2195"/>
                  </a:lnTo>
                  <a:lnTo>
                    <a:pt x="6158" y="2187"/>
                  </a:lnTo>
                  <a:lnTo>
                    <a:pt x="6176" y="2229"/>
                  </a:lnTo>
                  <a:lnTo>
                    <a:pt x="6157" y="2237"/>
                  </a:lnTo>
                  <a:close/>
                  <a:moveTo>
                    <a:pt x="6158" y="2187"/>
                  </a:moveTo>
                  <a:lnTo>
                    <a:pt x="6158" y="2187"/>
                  </a:lnTo>
                  <a:lnTo>
                    <a:pt x="6149" y="2191"/>
                  </a:lnTo>
                  <a:lnTo>
                    <a:pt x="6158" y="2187"/>
                  </a:lnTo>
                  <a:close/>
                  <a:moveTo>
                    <a:pt x="6140" y="2195"/>
                  </a:moveTo>
                  <a:lnTo>
                    <a:pt x="6122" y="2157"/>
                  </a:lnTo>
                  <a:lnTo>
                    <a:pt x="6141" y="2149"/>
                  </a:lnTo>
                  <a:lnTo>
                    <a:pt x="6158" y="2187"/>
                  </a:lnTo>
                  <a:lnTo>
                    <a:pt x="6140" y="2195"/>
                  </a:lnTo>
                  <a:close/>
                  <a:moveTo>
                    <a:pt x="6141" y="2147"/>
                  </a:moveTo>
                  <a:lnTo>
                    <a:pt x="6141" y="2147"/>
                  </a:lnTo>
                  <a:lnTo>
                    <a:pt x="6141" y="2149"/>
                  </a:lnTo>
                  <a:lnTo>
                    <a:pt x="6132" y="2153"/>
                  </a:lnTo>
                  <a:lnTo>
                    <a:pt x="6141" y="2147"/>
                  </a:lnTo>
                  <a:close/>
                  <a:moveTo>
                    <a:pt x="6122" y="2157"/>
                  </a:moveTo>
                  <a:lnTo>
                    <a:pt x="6105" y="2122"/>
                  </a:lnTo>
                  <a:lnTo>
                    <a:pt x="6124" y="2113"/>
                  </a:lnTo>
                  <a:lnTo>
                    <a:pt x="6141" y="2147"/>
                  </a:lnTo>
                  <a:lnTo>
                    <a:pt x="6122" y="2157"/>
                  </a:lnTo>
                  <a:close/>
                  <a:moveTo>
                    <a:pt x="6105" y="2122"/>
                  </a:moveTo>
                  <a:lnTo>
                    <a:pt x="6091" y="2095"/>
                  </a:lnTo>
                  <a:lnTo>
                    <a:pt x="6109" y="2086"/>
                  </a:lnTo>
                  <a:lnTo>
                    <a:pt x="6124" y="2113"/>
                  </a:lnTo>
                  <a:lnTo>
                    <a:pt x="6105" y="2122"/>
                  </a:lnTo>
                  <a:close/>
                  <a:moveTo>
                    <a:pt x="6109" y="2084"/>
                  </a:moveTo>
                  <a:lnTo>
                    <a:pt x="6109" y="2084"/>
                  </a:lnTo>
                  <a:lnTo>
                    <a:pt x="6109" y="2086"/>
                  </a:lnTo>
                  <a:lnTo>
                    <a:pt x="6100" y="2090"/>
                  </a:lnTo>
                  <a:lnTo>
                    <a:pt x="6109" y="2084"/>
                  </a:lnTo>
                  <a:close/>
                  <a:moveTo>
                    <a:pt x="6092" y="2096"/>
                  </a:moveTo>
                  <a:lnTo>
                    <a:pt x="6075" y="2071"/>
                  </a:lnTo>
                  <a:lnTo>
                    <a:pt x="6091" y="2059"/>
                  </a:lnTo>
                  <a:lnTo>
                    <a:pt x="6109" y="2084"/>
                  </a:lnTo>
                  <a:lnTo>
                    <a:pt x="6092" y="2096"/>
                  </a:lnTo>
                  <a:close/>
                  <a:moveTo>
                    <a:pt x="6091" y="2058"/>
                  </a:moveTo>
                  <a:lnTo>
                    <a:pt x="6091" y="2059"/>
                  </a:lnTo>
                  <a:lnTo>
                    <a:pt x="6083" y="2066"/>
                  </a:lnTo>
                  <a:lnTo>
                    <a:pt x="6091" y="2058"/>
                  </a:lnTo>
                  <a:close/>
                  <a:moveTo>
                    <a:pt x="6075" y="2073"/>
                  </a:moveTo>
                  <a:lnTo>
                    <a:pt x="6062" y="2059"/>
                  </a:lnTo>
                  <a:lnTo>
                    <a:pt x="6076" y="2045"/>
                  </a:lnTo>
                  <a:lnTo>
                    <a:pt x="6091" y="2058"/>
                  </a:lnTo>
                  <a:lnTo>
                    <a:pt x="6075" y="2073"/>
                  </a:lnTo>
                  <a:close/>
                  <a:moveTo>
                    <a:pt x="6062" y="2059"/>
                  </a:moveTo>
                  <a:lnTo>
                    <a:pt x="6052" y="2049"/>
                  </a:lnTo>
                  <a:lnTo>
                    <a:pt x="6066" y="2034"/>
                  </a:lnTo>
                  <a:lnTo>
                    <a:pt x="6076" y="2045"/>
                  </a:lnTo>
                  <a:lnTo>
                    <a:pt x="6062" y="2059"/>
                  </a:lnTo>
                  <a:close/>
                  <a:moveTo>
                    <a:pt x="6061" y="2032"/>
                  </a:moveTo>
                  <a:lnTo>
                    <a:pt x="6065" y="2032"/>
                  </a:lnTo>
                  <a:lnTo>
                    <a:pt x="6066" y="2034"/>
                  </a:lnTo>
                  <a:lnTo>
                    <a:pt x="6059" y="2041"/>
                  </a:lnTo>
                  <a:lnTo>
                    <a:pt x="6061" y="2032"/>
                  </a:lnTo>
                  <a:close/>
                  <a:moveTo>
                    <a:pt x="6057" y="2052"/>
                  </a:moveTo>
                  <a:lnTo>
                    <a:pt x="6042" y="2048"/>
                  </a:lnTo>
                  <a:lnTo>
                    <a:pt x="6048" y="2028"/>
                  </a:lnTo>
                  <a:lnTo>
                    <a:pt x="6061" y="2032"/>
                  </a:lnTo>
                  <a:lnTo>
                    <a:pt x="6057" y="2052"/>
                  </a:lnTo>
                  <a:close/>
                  <a:moveTo>
                    <a:pt x="6045" y="2028"/>
                  </a:moveTo>
                  <a:lnTo>
                    <a:pt x="6046" y="2028"/>
                  </a:lnTo>
                  <a:lnTo>
                    <a:pt x="6048" y="2028"/>
                  </a:lnTo>
                  <a:lnTo>
                    <a:pt x="6045" y="2038"/>
                  </a:lnTo>
                  <a:lnTo>
                    <a:pt x="6045" y="2028"/>
                  </a:lnTo>
                  <a:close/>
                  <a:moveTo>
                    <a:pt x="6045" y="2049"/>
                  </a:moveTo>
                  <a:lnTo>
                    <a:pt x="6030" y="2049"/>
                  </a:lnTo>
                  <a:lnTo>
                    <a:pt x="6030" y="2028"/>
                  </a:lnTo>
                  <a:lnTo>
                    <a:pt x="6045" y="2028"/>
                  </a:lnTo>
                  <a:lnTo>
                    <a:pt x="6045" y="2049"/>
                  </a:lnTo>
                  <a:close/>
                  <a:moveTo>
                    <a:pt x="6030" y="2049"/>
                  </a:moveTo>
                  <a:lnTo>
                    <a:pt x="6024" y="2049"/>
                  </a:lnTo>
                  <a:lnTo>
                    <a:pt x="6024" y="2028"/>
                  </a:lnTo>
                  <a:lnTo>
                    <a:pt x="6030" y="2028"/>
                  </a:lnTo>
                  <a:lnTo>
                    <a:pt x="6030" y="2049"/>
                  </a:lnTo>
                  <a:close/>
                  <a:moveTo>
                    <a:pt x="6019" y="2029"/>
                  </a:moveTo>
                  <a:lnTo>
                    <a:pt x="6021" y="2028"/>
                  </a:lnTo>
                  <a:lnTo>
                    <a:pt x="6024" y="2028"/>
                  </a:lnTo>
                  <a:lnTo>
                    <a:pt x="6024" y="2038"/>
                  </a:lnTo>
                  <a:lnTo>
                    <a:pt x="6019" y="2029"/>
                  </a:lnTo>
                  <a:close/>
                  <a:moveTo>
                    <a:pt x="6030" y="2046"/>
                  </a:moveTo>
                  <a:lnTo>
                    <a:pt x="6020" y="2054"/>
                  </a:lnTo>
                  <a:lnTo>
                    <a:pt x="6008" y="2037"/>
                  </a:lnTo>
                  <a:lnTo>
                    <a:pt x="6019" y="2029"/>
                  </a:lnTo>
                  <a:lnTo>
                    <a:pt x="6030" y="2046"/>
                  </a:lnTo>
                  <a:close/>
                  <a:moveTo>
                    <a:pt x="6020" y="2054"/>
                  </a:moveTo>
                  <a:lnTo>
                    <a:pt x="6019" y="2054"/>
                  </a:lnTo>
                  <a:lnTo>
                    <a:pt x="6013" y="2045"/>
                  </a:lnTo>
                  <a:lnTo>
                    <a:pt x="6020" y="2054"/>
                  </a:lnTo>
                  <a:close/>
                  <a:moveTo>
                    <a:pt x="6019" y="2054"/>
                  </a:moveTo>
                  <a:lnTo>
                    <a:pt x="6011" y="2058"/>
                  </a:lnTo>
                  <a:lnTo>
                    <a:pt x="6002" y="2040"/>
                  </a:lnTo>
                  <a:lnTo>
                    <a:pt x="6009" y="2036"/>
                  </a:lnTo>
                  <a:lnTo>
                    <a:pt x="6019" y="2054"/>
                  </a:lnTo>
                  <a:close/>
                  <a:moveTo>
                    <a:pt x="5999" y="2041"/>
                  </a:moveTo>
                  <a:lnTo>
                    <a:pt x="6000" y="2040"/>
                  </a:lnTo>
                  <a:lnTo>
                    <a:pt x="6002" y="2040"/>
                  </a:lnTo>
                  <a:lnTo>
                    <a:pt x="6007" y="2049"/>
                  </a:lnTo>
                  <a:lnTo>
                    <a:pt x="5999" y="2041"/>
                  </a:lnTo>
                  <a:close/>
                  <a:moveTo>
                    <a:pt x="6015" y="2055"/>
                  </a:moveTo>
                  <a:lnTo>
                    <a:pt x="6011" y="2059"/>
                  </a:lnTo>
                  <a:lnTo>
                    <a:pt x="5996" y="2045"/>
                  </a:lnTo>
                  <a:lnTo>
                    <a:pt x="5999" y="2041"/>
                  </a:lnTo>
                  <a:lnTo>
                    <a:pt x="6015" y="2055"/>
                  </a:lnTo>
                  <a:close/>
                  <a:moveTo>
                    <a:pt x="6011" y="2059"/>
                  </a:moveTo>
                  <a:lnTo>
                    <a:pt x="6006" y="2063"/>
                  </a:lnTo>
                  <a:lnTo>
                    <a:pt x="6000" y="2062"/>
                  </a:lnTo>
                  <a:lnTo>
                    <a:pt x="6003" y="2052"/>
                  </a:lnTo>
                  <a:lnTo>
                    <a:pt x="6011" y="2059"/>
                  </a:lnTo>
                  <a:close/>
                  <a:moveTo>
                    <a:pt x="6000" y="2062"/>
                  </a:moveTo>
                  <a:lnTo>
                    <a:pt x="5924" y="2037"/>
                  </a:lnTo>
                  <a:lnTo>
                    <a:pt x="5931" y="2017"/>
                  </a:lnTo>
                  <a:lnTo>
                    <a:pt x="6007" y="2042"/>
                  </a:lnTo>
                  <a:lnTo>
                    <a:pt x="6000" y="2062"/>
                  </a:lnTo>
                  <a:close/>
                  <a:moveTo>
                    <a:pt x="5918" y="2024"/>
                  </a:moveTo>
                  <a:lnTo>
                    <a:pt x="5920" y="2015"/>
                  </a:lnTo>
                  <a:lnTo>
                    <a:pt x="5931" y="2017"/>
                  </a:lnTo>
                  <a:lnTo>
                    <a:pt x="5927" y="2028"/>
                  </a:lnTo>
                  <a:lnTo>
                    <a:pt x="5918" y="2024"/>
                  </a:lnTo>
                  <a:close/>
                  <a:moveTo>
                    <a:pt x="5937" y="2032"/>
                  </a:moveTo>
                  <a:lnTo>
                    <a:pt x="5906" y="2117"/>
                  </a:lnTo>
                  <a:lnTo>
                    <a:pt x="5886" y="2111"/>
                  </a:lnTo>
                  <a:lnTo>
                    <a:pt x="5918" y="2024"/>
                  </a:lnTo>
                  <a:lnTo>
                    <a:pt x="5937" y="2032"/>
                  </a:lnTo>
                  <a:close/>
                  <a:moveTo>
                    <a:pt x="5887" y="2120"/>
                  </a:moveTo>
                  <a:lnTo>
                    <a:pt x="5885" y="2115"/>
                  </a:lnTo>
                  <a:lnTo>
                    <a:pt x="5886" y="2111"/>
                  </a:lnTo>
                  <a:lnTo>
                    <a:pt x="5895" y="2115"/>
                  </a:lnTo>
                  <a:lnTo>
                    <a:pt x="5887" y="2120"/>
                  </a:lnTo>
                  <a:close/>
                  <a:moveTo>
                    <a:pt x="5904" y="2109"/>
                  </a:moveTo>
                  <a:lnTo>
                    <a:pt x="5961" y="2213"/>
                  </a:lnTo>
                  <a:lnTo>
                    <a:pt x="5942" y="2224"/>
                  </a:lnTo>
                  <a:lnTo>
                    <a:pt x="5887" y="2120"/>
                  </a:lnTo>
                  <a:lnTo>
                    <a:pt x="5904" y="2109"/>
                  </a:lnTo>
                  <a:close/>
                  <a:moveTo>
                    <a:pt x="5961" y="2213"/>
                  </a:moveTo>
                  <a:lnTo>
                    <a:pt x="5961" y="2214"/>
                  </a:lnTo>
                  <a:lnTo>
                    <a:pt x="5952" y="2218"/>
                  </a:lnTo>
                  <a:lnTo>
                    <a:pt x="5961" y="2213"/>
                  </a:lnTo>
                  <a:close/>
                  <a:moveTo>
                    <a:pt x="5961" y="2214"/>
                  </a:moveTo>
                  <a:lnTo>
                    <a:pt x="5996" y="2309"/>
                  </a:lnTo>
                  <a:lnTo>
                    <a:pt x="5977" y="2316"/>
                  </a:lnTo>
                  <a:lnTo>
                    <a:pt x="5941" y="2222"/>
                  </a:lnTo>
                  <a:lnTo>
                    <a:pt x="5961" y="2214"/>
                  </a:lnTo>
                  <a:close/>
                  <a:moveTo>
                    <a:pt x="5996" y="2309"/>
                  </a:moveTo>
                  <a:lnTo>
                    <a:pt x="5996" y="2309"/>
                  </a:lnTo>
                  <a:lnTo>
                    <a:pt x="5996" y="2310"/>
                  </a:lnTo>
                  <a:lnTo>
                    <a:pt x="5986" y="2312"/>
                  </a:lnTo>
                  <a:lnTo>
                    <a:pt x="5996" y="2309"/>
                  </a:lnTo>
                  <a:close/>
                  <a:moveTo>
                    <a:pt x="5996" y="2310"/>
                  </a:moveTo>
                  <a:lnTo>
                    <a:pt x="6007" y="2390"/>
                  </a:lnTo>
                  <a:lnTo>
                    <a:pt x="5986" y="2393"/>
                  </a:lnTo>
                  <a:lnTo>
                    <a:pt x="5975" y="2313"/>
                  </a:lnTo>
                  <a:lnTo>
                    <a:pt x="5996" y="2310"/>
                  </a:lnTo>
                  <a:close/>
                  <a:moveTo>
                    <a:pt x="6007" y="2390"/>
                  </a:moveTo>
                  <a:lnTo>
                    <a:pt x="6007" y="2392"/>
                  </a:lnTo>
                  <a:lnTo>
                    <a:pt x="5996" y="2392"/>
                  </a:lnTo>
                  <a:lnTo>
                    <a:pt x="6007" y="2390"/>
                  </a:lnTo>
                  <a:close/>
                  <a:moveTo>
                    <a:pt x="6007" y="2392"/>
                  </a:moveTo>
                  <a:lnTo>
                    <a:pt x="6003" y="2461"/>
                  </a:lnTo>
                  <a:lnTo>
                    <a:pt x="5982" y="2460"/>
                  </a:lnTo>
                  <a:lnTo>
                    <a:pt x="5986" y="2392"/>
                  </a:lnTo>
                  <a:lnTo>
                    <a:pt x="6007" y="2392"/>
                  </a:lnTo>
                  <a:close/>
                  <a:moveTo>
                    <a:pt x="6003" y="2461"/>
                  </a:moveTo>
                  <a:lnTo>
                    <a:pt x="6003" y="2463"/>
                  </a:lnTo>
                  <a:lnTo>
                    <a:pt x="6003" y="2464"/>
                  </a:lnTo>
                  <a:lnTo>
                    <a:pt x="5992" y="2461"/>
                  </a:lnTo>
                  <a:lnTo>
                    <a:pt x="6003" y="2461"/>
                  </a:lnTo>
                  <a:close/>
                  <a:moveTo>
                    <a:pt x="6003" y="2464"/>
                  </a:moveTo>
                  <a:lnTo>
                    <a:pt x="5986" y="2523"/>
                  </a:lnTo>
                  <a:lnTo>
                    <a:pt x="5966" y="2516"/>
                  </a:lnTo>
                  <a:lnTo>
                    <a:pt x="5983" y="2457"/>
                  </a:lnTo>
                  <a:lnTo>
                    <a:pt x="6003" y="2464"/>
                  </a:lnTo>
                  <a:close/>
                  <a:moveTo>
                    <a:pt x="5986" y="2523"/>
                  </a:moveTo>
                  <a:lnTo>
                    <a:pt x="5986" y="2523"/>
                  </a:lnTo>
                  <a:lnTo>
                    <a:pt x="5985" y="2524"/>
                  </a:lnTo>
                  <a:lnTo>
                    <a:pt x="5975" y="2520"/>
                  </a:lnTo>
                  <a:lnTo>
                    <a:pt x="5986" y="2523"/>
                  </a:lnTo>
                  <a:close/>
                  <a:moveTo>
                    <a:pt x="5985" y="2524"/>
                  </a:moveTo>
                  <a:lnTo>
                    <a:pt x="5957" y="2577"/>
                  </a:lnTo>
                  <a:lnTo>
                    <a:pt x="5939" y="2566"/>
                  </a:lnTo>
                  <a:lnTo>
                    <a:pt x="5966" y="2515"/>
                  </a:lnTo>
                  <a:lnTo>
                    <a:pt x="5985" y="2524"/>
                  </a:lnTo>
                  <a:close/>
                  <a:moveTo>
                    <a:pt x="5957" y="2577"/>
                  </a:moveTo>
                  <a:lnTo>
                    <a:pt x="5957" y="2577"/>
                  </a:lnTo>
                  <a:lnTo>
                    <a:pt x="5956" y="2578"/>
                  </a:lnTo>
                  <a:lnTo>
                    <a:pt x="5948" y="2572"/>
                  </a:lnTo>
                  <a:lnTo>
                    <a:pt x="5957" y="2577"/>
                  </a:lnTo>
                  <a:close/>
                  <a:moveTo>
                    <a:pt x="5956" y="2578"/>
                  </a:moveTo>
                  <a:lnTo>
                    <a:pt x="5925" y="2620"/>
                  </a:lnTo>
                  <a:lnTo>
                    <a:pt x="5908" y="2607"/>
                  </a:lnTo>
                  <a:lnTo>
                    <a:pt x="5940" y="2565"/>
                  </a:lnTo>
                  <a:lnTo>
                    <a:pt x="5956" y="2578"/>
                  </a:lnTo>
                  <a:close/>
                  <a:moveTo>
                    <a:pt x="5925" y="2620"/>
                  </a:moveTo>
                  <a:lnTo>
                    <a:pt x="5924" y="2620"/>
                  </a:lnTo>
                  <a:lnTo>
                    <a:pt x="5924" y="2622"/>
                  </a:lnTo>
                  <a:lnTo>
                    <a:pt x="5916" y="2614"/>
                  </a:lnTo>
                  <a:lnTo>
                    <a:pt x="5925" y="2620"/>
                  </a:lnTo>
                  <a:close/>
                  <a:moveTo>
                    <a:pt x="5924" y="2622"/>
                  </a:moveTo>
                  <a:lnTo>
                    <a:pt x="5889" y="2652"/>
                  </a:lnTo>
                  <a:lnTo>
                    <a:pt x="5876" y="2637"/>
                  </a:lnTo>
                  <a:lnTo>
                    <a:pt x="5910" y="2606"/>
                  </a:lnTo>
                  <a:lnTo>
                    <a:pt x="5924" y="2622"/>
                  </a:lnTo>
                  <a:close/>
                  <a:moveTo>
                    <a:pt x="5889" y="2652"/>
                  </a:moveTo>
                  <a:lnTo>
                    <a:pt x="5889" y="2653"/>
                  </a:lnTo>
                  <a:lnTo>
                    <a:pt x="5887" y="2653"/>
                  </a:lnTo>
                  <a:lnTo>
                    <a:pt x="5882" y="2645"/>
                  </a:lnTo>
                  <a:lnTo>
                    <a:pt x="5889" y="2652"/>
                  </a:lnTo>
                  <a:close/>
                  <a:moveTo>
                    <a:pt x="5887" y="2653"/>
                  </a:moveTo>
                  <a:lnTo>
                    <a:pt x="5853" y="2674"/>
                  </a:lnTo>
                  <a:lnTo>
                    <a:pt x="5841" y="2657"/>
                  </a:lnTo>
                  <a:lnTo>
                    <a:pt x="5877" y="2636"/>
                  </a:lnTo>
                  <a:lnTo>
                    <a:pt x="5887" y="2653"/>
                  </a:lnTo>
                  <a:close/>
                  <a:moveTo>
                    <a:pt x="5853" y="2674"/>
                  </a:moveTo>
                  <a:lnTo>
                    <a:pt x="5852" y="2674"/>
                  </a:lnTo>
                  <a:lnTo>
                    <a:pt x="5848" y="2665"/>
                  </a:lnTo>
                  <a:lnTo>
                    <a:pt x="5853" y="2674"/>
                  </a:lnTo>
                  <a:close/>
                  <a:moveTo>
                    <a:pt x="5852" y="2674"/>
                  </a:moveTo>
                  <a:lnTo>
                    <a:pt x="5822" y="2691"/>
                  </a:lnTo>
                  <a:lnTo>
                    <a:pt x="5811" y="2674"/>
                  </a:lnTo>
                  <a:lnTo>
                    <a:pt x="5843" y="2656"/>
                  </a:lnTo>
                  <a:lnTo>
                    <a:pt x="5852" y="2674"/>
                  </a:lnTo>
                  <a:close/>
                  <a:moveTo>
                    <a:pt x="5822" y="2691"/>
                  </a:moveTo>
                  <a:lnTo>
                    <a:pt x="5818" y="2694"/>
                  </a:lnTo>
                  <a:lnTo>
                    <a:pt x="5812" y="2692"/>
                  </a:lnTo>
                  <a:lnTo>
                    <a:pt x="5816" y="2683"/>
                  </a:lnTo>
                  <a:lnTo>
                    <a:pt x="5822" y="2691"/>
                  </a:lnTo>
                  <a:close/>
                  <a:moveTo>
                    <a:pt x="5812" y="2692"/>
                  </a:moveTo>
                  <a:lnTo>
                    <a:pt x="5675" y="2648"/>
                  </a:lnTo>
                  <a:lnTo>
                    <a:pt x="5681" y="2628"/>
                  </a:lnTo>
                  <a:lnTo>
                    <a:pt x="5819" y="2673"/>
                  </a:lnTo>
                  <a:lnTo>
                    <a:pt x="5812" y="2692"/>
                  </a:lnTo>
                  <a:close/>
                  <a:moveTo>
                    <a:pt x="5675" y="2648"/>
                  </a:moveTo>
                  <a:lnTo>
                    <a:pt x="5672" y="2647"/>
                  </a:lnTo>
                  <a:lnTo>
                    <a:pt x="5671" y="2645"/>
                  </a:lnTo>
                  <a:lnTo>
                    <a:pt x="5677" y="2637"/>
                  </a:lnTo>
                  <a:lnTo>
                    <a:pt x="5675" y="2648"/>
                  </a:lnTo>
                  <a:close/>
                  <a:moveTo>
                    <a:pt x="5671" y="2645"/>
                  </a:moveTo>
                  <a:lnTo>
                    <a:pt x="5563" y="2545"/>
                  </a:lnTo>
                  <a:lnTo>
                    <a:pt x="5577" y="2530"/>
                  </a:lnTo>
                  <a:lnTo>
                    <a:pt x="5685" y="2629"/>
                  </a:lnTo>
                  <a:lnTo>
                    <a:pt x="5671" y="2645"/>
                  </a:lnTo>
                  <a:close/>
                  <a:moveTo>
                    <a:pt x="5576" y="2530"/>
                  </a:moveTo>
                  <a:lnTo>
                    <a:pt x="5577" y="2530"/>
                  </a:lnTo>
                  <a:lnTo>
                    <a:pt x="5569" y="2538"/>
                  </a:lnTo>
                  <a:lnTo>
                    <a:pt x="5576" y="2530"/>
                  </a:lnTo>
                  <a:close/>
                  <a:moveTo>
                    <a:pt x="5563" y="2545"/>
                  </a:moveTo>
                  <a:lnTo>
                    <a:pt x="5463" y="2463"/>
                  </a:lnTo>
                  <a:lnTo>
                    <a:pt x="5476" y="2446"/>
                  </a:lnTo>
                  <a:lnTo>
                    <a:pt x="5576" y="2530"/>
                  </a:lnTo>
                  <a:lnTo>
                    <a:pt x="5563" y="2545"/>
                  </a:lnTo>
                  <a:close/>
                  <a:moveTo>
                    <a:pt x="5475" y="2446"/>
                  </a:moveTo>
                  <a:lnTo>
                    <a:pt x="5476" y="2446"/>
                  </a:lnTo>
                  <a:lnTo>
                    <a:pt x="5470" y="2453"/>
                  </a:lnTo>
                  <a:lnTo>
                    <a:pt x="5475" y="2446"/>
                  </a:lnTo>
                  <a:close/>
                  <a:moveTo>
                    <a:pt x="5463" y="2463"/>
                  </a:moveTo>
                  <a:lnTo>
                    <a:pt x="5363" y="2393"/>
                  </a:lnTo>
                  <a:lnTo>
                    <a:pt x="5375" y="2376"/>
                  </a:lnTo>
                  <a:lnTo>
                    <a:pt x="5475" y="2446"/>
                  </a:lnTo>
                  <a:lnTo>
                    <a:pt x="5463" y="2463"/>
                  </a:lnTo>
                  <a:close/>
                  <a:moveTo>
                    <a:pt x="5374" y="2376"/>
                  </a:moveTo>
                  <a:lnTo>
                    <a:pt x="5375" y="2376"/>
                  </a:lnTo>
                  <a:lnTo>
                    <a:pt x="5368" y="2385"/>
                  </a:lnTo>
                  <a:lnTo>
                    <a:pt x="5374" y="2376"/>
                  </a:lnTo>
                  <a:close/>
                  <a:moveTo>
                    <a:pt x="5365" y="2394"/>
                  </a:moveTo>
                  <a:lnTo>
                    <a:pt x="5270" y="2342"/>
                  </a:lnTo>
                  <a:lnTo>
                    <a:pt x="5280" y="2323"/>
                  </a:lnTo>
                  <a:lnTo>
                    <a:pt x="5374" y="2376"/>
                  </a:lnTo>
                  <a:lnTo>
                    <a:pt x="5365" y="2394"/>
                  </a:lnTo>
                  <a:close/>
                  <a:moveTo>
                    <a:pt x="5280" y="2323"/>
                  </a:moveTo>
                  <a:lnTo>
                    <a:pt x="5279" y="2323"/>
                  </a:lnTo>
                  <a:lnTo>
                    <a:pt x="5280" y="2323"/>
                  </a:lnTo>
                  <a:lnTo>
                    <a:pt x="5275" y="2333"/>
                  </a:lnTo>
                  <a:lnTo>
                    <a:pt x="5280" y="2323"/>
                  </a:lnTo>
                  <a:close/>
                  <a:moveTo>
                    <a:pt x="5271" y="2342"/>
                  </a:moveTo>
                  <a:lnTo>
                    <a:pt x="5181" y="2297"/>
                  </a:lnTo>
                  <a:lnTo>
                    <a:pt x="5190" y="2279"/>
                  </a:lnTo>
                  <a:lnTo>
                    <a:pt x="5280" y="2323"/>
                  </a:lnTo>
                  <a:lnTo>
                    <a:pt x="5271" y="2342"/>
                  </a:lnTo>
                  <a:close/>
                  <a:moveTo>
                    <a:pt x="5189" y="2277"/>
                  </a:moveTo>
                  <a:lnTo>
                    <a:pt x="5190" y="2277"/>
                  </a:lnTo>
                  <a:lnTo>
                    <a:pt x="5190" y="2279"/>
                  </a:lnTo>
                  <a:lnTo>
                    <a:pt x="5186" y="2288"/>
                  </a:lnTo>
                  <a:lnTo>
                    <a:pt x="5189" y="2277"/>
                  </a:lnTo>
                  <a:close/>
                  <a:moveTo>
                    <a:pt x="5182" y="2297"/>
                  </a:moveTo>
                  <a:lnTo>
                    <a:pt x="5095" y="2266"/>
                  </a:lnTo>
                  <a:lnTo>
                    <a:pt x="5102" y="2247"/>
                  </a:lnTo>
                  <a:lnTo>
                    <a:pt x="5189" y="2277"/>
                  </a:lnTo>
                  <a:lnTo>
                    <a:pt x="5182" y="2297"/>
                  </a:lnTo>
                  <a:close/>
                  <a:moveTo>
                    <a:pt x="5102" y="2246"/>
                  </a:moveTo>
                  <a:lnTo>
                    <a:pt x="5102" y="2246"/>
                  </a:lnTo>
                  <a:lnTo>
                    <a:pt x="5102" y="2247"/>
                  </a:lnTo>
                  <a:lnTo>
                    <a:pt x="5099" y="2256"/>
                  </a:lnTo>
                  <a:lnTo>
                    <a:pt x="5102" y="2246"/>
                  </a:lnTo>
                  <a:close/>
                  <a:moveTo>
                    <a:pt x="5095" y="2267"/>
                  </a:moveTo>
                  <a:lnTo>
                    <a:pt x="5019" y="2246"/>
                  </a:lnTo>
                  <a:lnTo>
                    <a:pt x="5026" y="2226"/>
                  </a:lnTo>
                  <a:lnTo>
                    <a:pt x="5102" y="2246"/>
                  </a:lnTo>
                  <a:lnTo>
                    <a:pt x="5095" y="2267"/>
                  </a:lnTo>
                  <a:close/>
                  <a:moveTo>
                    <a:pt x="5024" y="2225"/>
                  </a:moveTo>
                  <a:lnTo>
                    <a:pt x="5026" y="2226"/>
                  </a:lnTo>
                  <a:lnTo>
                    <a:pt x="5023" y="2235"/>
                  </a:lnTo>
                  <a:lnTo>
                    <a:pt x="5024" y="2225"/>
                  </a:lnTo>
                  <a:close/>
                  <a:moveTo>
                    <a:pt x="5020" y="2246"/>
                  </a:moveTo>
                  <a:lnTo>
                    <a:pt x="4947" y="2229"/>
                  </a:lnTo>
                  <a:lnTo>
                    <a:pt x="4952" y="2208"/>
                  </a:lnTo>
                  <a:lnTo>
                    <a:pt x="5024" y="2225"/>
                  </a:lnTo>
                  <a:lnTo>
                    <a:pt x="5020" y="2246"/>
                  </a:lnTo>
                  <a:close/>
                  <a:moveTo>
                    <a:pt x="4951" y="2208"/>
                  </a:moveTo>
                  <a:lnTo>
                    <a:pt x="4952" y="2208"/>
                  </a:lnTo>
                  <a:lnTo>
                    <a:pt x="4949" y="2218"/>
                  </a:lnTo>
                  <a:lnTo>
                    <a:pt x="4951" y="2208"/>
                  </a:lnTo>
                  <a:close/>
                  <a:moveTo>
                    <a:pt x="4948" y="2229"/>
                  </a:moveTo>
                  <a:lnTo>
                    <a:pt x="4886" y="2222"/>
                  </a:lnTo>
                  <a:lnTo>
                    <a:pt x="4888" y="2201"/>
                  </a:lnTo>
                  <a:lnTo>
                    <a:pt x="4951" y="2208"/>
                  </a:lnTo>
                  <a:lnTo>
                    <a:pt x="4948" y="2229"/>
                  </a:lnTo>
                  <a:close/>
                  <a:moveTo>
                    <a:pt x="4886" y="2222"/>
                  </a:moveTo>
                  <a:lnTo>
                    <a:pt x="4885" y="2222"/>
                  </a:lnTo>
                  <a:lnTo>
                    <a:pt x="4886" y="2222"/>
                  </a:lnTo>
                  <a:lnTo>
                    <a:pt x="4888" y="2212"/>
                  </a:lnTo>
                  <a:lnTo>
                    <a:pt x="4886" y="2222"/>
                  </a:lnTo>
                  <a:close/>
                  <a:moveTo>
                    <a:pt x="4886" y="2222"/>
                  </a:moveTo>
                  <a:lnTo>
                    <a:pt x="4827" y="2214"/>
                  </a:lnTo>
                  <a:lnTo>
                    <a:pt x="4830" y="2195"/>
                  </a:lnTo>
                  <a:lnTo>
                    <a:pt x="4888" y="2201"/>
                  </a:lnTo>
                  <a:lnTo>
                    <a:pt x="4886" y="2222"/>
                  </a:lnTo>
                  <a:close/>
                  <a:moveTo>
                    <a:pt x="4827" y="2214"/>
                  </a:moveTo>
                  <a:lnTo>
                    <a:pt x="4826" y="2214"/>
                  </a:lnTo>
                  <a:lnTo>
                    <a:pt x="4827" y="2214"/>
                  </a:lnTo>
                  <a:lnTo>
                    <a:pt x="4829" y="2204"/>
                  </a:lnTo>
                  <a:lnTo>
                    <a:pt x="4827" y="2214"/>
                  </a:lnTo>
                  <a:close/>
                  <a:moveTo>
                    <a:pt x="4827" y="2214"/>
                  </a:moveTo>
                  <a:lnTo>
                    <a:pt x="4772" y="2208"/>
                  </a:lnTo>
                  <a:lnTo>
                    <a:pt x="4773" y="2187"/>
                  </a:lnTo>
                  <a:lnTo>
                    <a:pt x="4830" y="2195"/>
                  </a:lnTo>
                  <a:lnTo>
                    <a:pt x="4827" y="2214"/>
                  </a:lnTo>
                  <a:close/>
                  <a:moveTo>
                    <a:pt x="4772" y="2208"/>
                  </a:moveTo>
                  <a:lnTo>
                    <a:pt x="4772" y="2208"/>
                  </a:lnTo>
                  <a:lnTo>
                    <a:pt x="4771" y="2208"/>
                  </a:lnTo>
                  <a:lnTo>
                    <a:pt x="4773" y="2197"/>
                  </a:lnTo>
                  <a:lnTo>
                    <a:pt x="4772" y="2208"/>
                  </a:lnTo>
                  <a:close/>
                  <a:moveTo>
                    <a:pt x="4771" y="2208"/>
                  </a:moveTo>
                  <a:lnTo>
                    <a:pt x="4709" y="2197"/>
                  </a:lnTo>
                  <a:lnTo>
                    <a:pt x="4712" y="2176"/>
                  </a:lnTo>
                  <a:lnTo>
                    <a:pt x="4775" y="2187"/>
                  </a:lnTo>
                  <a:lnTo>
                    <a:pt x="4771" y="2208"/>
                  </a:lnTo>
                  <a:close/>
                  <a:moveTo>
                    <a:pt x="4709" y="2197"/>
                  </a:moveTo>
                  <a:lnTo>
                    <a:pt x="4708" y="2197"/>
                  </a:lnTo>
                  <a:lnTo>
                    <a:pt x="4710" y="2187"/>
                  </a:lnTo>
                  <a:lnTo>
                    <a:pt x="4709" y="2197"/>
                  </a:lnTo>
                  <a:close/>
                  <a:moveTo>
                    <a:pt x="4708" y="2197"/>
                  </a:moveTo>
                  <a:lnTo>
                    <a:pt x="4640" y="2183"/>
                  </a:lnTo>
                  <a:lnTo>
                    <a:pt x="4643" y="2163"/>
                  </a:lnTo>
                  <a:lnTo>
                    <a:pt x="4713" y="2176"/>
                  </a:lnTo>
                  <a:lnTo>
                    <a:pt x="4708" y="2197"/>
                  </a:lnTo>
                  <a:close/>
                  <a:moveTo>
                    <a:pt x="4640" y="2183"/>
                  </a:moveTo>
                  <a:lnTo>
                    <a:pt x="4638" y="2183"/>
                  </a:lnTo>
                  <a:lnTo>
                    <a:pt x="4641" y="2174"/>
                  </a:lnTo>
                  <a:lnTo>
                    <a:pt x="4640" y="2183"/>
                  </a:lnTo>
                  <a:close/>
                  <a:moveTo>
                    <a:pt x="4638" y="2183"/>
                  </a:moveTo>
                  <a:lnTo>
                    <a:pt x="4569" y="2162"/>
                  </a:lnTo>
                  <a:lnTo>
                    <a:pt x="4575" y="2142"/>
                  </a:lnTo>
                  <a:lnTo>
                    <a:pt x="4643" y="2163"/>
                  </a:lnTo>
                  <a:lnTo>
                    <a:pt x="4638" y="2183"/>
                  </a:lnTo>
                  <a:close/>
                  <a:moveTo>
                    <a:pt x="4569" y="2162"/>
                  </a:moveTo>
                  <a:lnTo>
                    <a:pt x="4499" y="2142"/>
                  </a:lnTo>
                  <a:lnTo>
                    <a:pt x="4506" y="2121"/>
                  </a:lnTo>
                  <a:lnTo>
                    <a:pt x="4575" y="2142"/>
                  </a:lnTo>
                  <a:lnTo>
                    <a:pt x="4569" y="2162"/>
                  </a:lnTo>
                  <a:close/>
                  <a:moveTo>
                    <a:pt x="4499" y="2142"/>
                  </a:moveTo>
                  <a:lnTo>
                    <a:pt x="4431" y="2121"/>
                  </a:lnTo>
                  <a:lnTo>
                    <a:pt x="4436" y="2101"/>
                  </a:lnTo>
                  <a:lnTo>
                    <a:pt x="4506" y="2121"/>
                  </a:lnTo>
                  <a:lnTo>
                    <a:pt x="4499" y="2142"/>
                  </a:lnTo>
                  <a:close/>
                  <a:moveTo>
                    <a:pt x="4431" y="2121"/>
                  </a:moveTo>
                  <a:lnTo>
                    <a:pt x="4429" y="2121"/>
                  </a:lnTo>
                  <a:lnTo>
                    <a:pt x="4433" y="2111"/>
                  </a:lnTo>
                  <a:lnTo>
                    <a:pt x="4431" y="2121"/>
                  </a:lnTo>
                  <a:close/>
                  <a:moveTo>
                    <a:pt x="4429" y="2121"/>
                  </a:moveTo>
                  <a:lnTo>
                    <a:pt x="4364" y="2096"/>
                  </a:lnTo>
                  <a:lnTo>
                    <a:pt x="4370" y="2077"/>
                  </a:lnTo>
                  <a:lnTo>
                    <a:pt x="4437" y="2101"/>
                  </a:lnTo>
                  <a:lnTo>
                    <a:pt x="4429" y="2121"/>
                  </a:lnTo>
                  <a:close/>
                  <a:moveTo>
                    <a:pt x="4370" y="2077"/>
                  </a:moveTo>
                  <a:lnTo>
                    <a:pt x="4370" y="2077"/>
                  </a:lnTo>
                  <a:lnTo>
                    <a:pt x="4368" y="2087"/>
                  </a:lnTo>
                  <a:lnTo>
                    <a:pt x="4370" y="2077"/>
                  </a:lnTo>
                  <a:close/>
                  <a:moveTo>
                    <a:pt x="4364" y="2096"/>
                  </a:moveTo>
                  <a:lnTo>
                    <a:pt x="4302" y="2075"/>
                  </a:lnTo>
                  <a:lnTo>
                    <a:pt x="4308" y="2055"/>
                  </a:lnTo>
                  <a:lnTo>
                    <a:pt x="4370" y="2077"/>
                  </a:lnTo>
                  <a:lnTo>
                    <a:pt x="4364" y="2096"/>
                  </a:lnTo>
                  <a:close/>
                  <a:moveTo>
                    <a:pt x="4302" y="2075"/>
                  </a:moveTo>
                  <a:lnTo>
                    <a:pt x="4302" y="2075"/>
                  </a:lnTo>
                  <a:lnTo>
                    <a:pt x="4301" y="2075"/>
                  </a:lnTo>
                  <a:lnTo>
                    <a:pt x="4305" y="2066"/>
                  </a:lnTo>
                  <a:lnTo>
                    <a:pt x="4302" y="2075"/>
                  </a:lnTo>
                  <a:close/>
                  <a:moveTo>
                    <a:pt x="4301" y="2075"/>
                  </a:moveTo>
                  <a:lnTo>
                    <a:pt x="4249" y="2054"/>
                  </a:lnTo>
                  <a:lnTo>
                    <a:pt x="4257" y="2036"/>
                  </a:lnTo>
                  <a:lnTo>
                    <a:pt x="4308" y="2057"/>
                  </a:lnTo>
                  <a:lnTo>
                    <a:pt x="4301" y="2075"/>
                  </a:lnTo>
                  <a:close/>
                  <a:moveTo>
                    <a:pt x="4249" y="2054"/>
                  </a:moveTo>
                  <a:lnTo>
                    <a:pt x="4248" y="2054"/>
                  </a:lnTo>
                  <a:lnTo>
                    <a:pt x="4253" y="2045"/>
                  </a:lnTo>
                  <a:lnTo>
                    <a:pt x="4249" y="2054"/>
                  </a:lnTo>
                  <a:close/>
                  <a:moveTo>
                    <a:pt x="4248" y="2054"/>
                  </a:moveTo>
                  <a:lnTo>
                    <a:pt x="4203" y="2033"/>
                  </a:lnTo>
                  <a:lnTo>
                    <a:pt x="4213" y="2015"/>
                  </a:lnTo>
                  <a:lnTo>
                    <a:pt x="4257" y="2036"/>
                  </a:lnTo>
                  <a:lnTo>
                    <a:pt x="4248" y="2054"/>
                  </a:lnTo>
                  <a:close/>
                  <a:moveTo>
                    <a:pt x="4203" y="2033"/>
                  </a:moveTo>
                  <a:lnTo>
                    <a:pt x="4203" y="2033"/>
                  </a:lnTo>
                  <a:lnTo>
                    <a:pt x="4202" y="2033"/>
                  </a:lnTo>
                  <a:lnTo>
                    <a:pt x="4207" y="2024"/>
                  </a:lnTo>
                  <a:lnTo>
                    <a:pt x="4203" y="2033"/>
                  </a:lnTo>
                  <a:close/>
                  <a:moveTo>
                    <a:pt x="4202" y="2033"/>
                  </a:moveTo>
                  <a:lnTo>
                    <a:pt x="4192" y="2027"/>
                  </a:lnTo>
                  <a:lnTo>
                    <a:pt x="4203" y="2008"/>
                  </a:lnTo>
                  <a:lnTo>
                    <a:pt x="4214" y="2016"/>
                  </a:lnTo>
                  <a:lnTo>
                    <a:pt x="4202" y="2033"/>
                  </a:lnTo>
                  <a:close/>
                  <a:moveTo>
                    <a:pt x="4203" y="2008"/>
                  </a:moveTo>
                  <a:lnTo>
                    <a:pt x="4203" y="2008"/>
                  </a:lnTo>
                  <a:lnTo>
                    <a:pt x="4197" y="2017"/>
                  </a:lnTo>
                  <a:lnTo>
                    <a:pt x="4203" y="2008"/>
                  </a:lnTo>
                  <a:close/>
                  <a:moveTo>
                    <a:pt x="4192" y="2027"/>
                  </a:moveTo>
                  <a:lnTo>
                    <a:pt x="4175" y="2016"/>
                  </a:lnTo>
                  <a:lnTo>
                    <a:pt x="4185" y="1998"/>
                  </a:lnTo>
                  <a:lnTo>
                    <a:pt x="4203" y="2008"/>
                  </a:lnTo>
                  <a:lnTo>
                    <a:pt x="4192" y="2027"/>
                  </a:lnTo>
                  <a:close/>
                  <a:moveTo>
                    <a:pt x="4175" y="2016"/>
                  </a:moveTo>
                  <a:lnTo>
                    <a:pt x="4175" y="2016"/>
                  </a:lnTo>
                  <a:lnTo>
                    <a:pt x="4180" y="2007"/>
                  </a:lnTo>
                  <a:lnTo>
                    <a:pt x="4175" y="2016"/>
                  </a:lnTo>
                  <a:close/>
                  <a:moveTo>
                    <a:pt x="4175" y="2016"/>
                  </a:moveTo>
                  <a:lnTo>
                    <a:pt x="4154" y="2002"/>
                  </a:lnTo>
                  <a:lnTo>
                    <a:pt x="4165" y="1985"/>
                  </a:lnTo>
                  <a:lnTo>
                    <a:pt x="4186" y="1998"/>
                  </a:lnTo>
                  <a:lnTo>
                    <a:pt x="4175" y="2016"/>
                  </a:lnTo>
                  <a:close/>
                  <a:moveTo>
                    <a:pt x="4164" y="1985"/>
                  </a:moveTo>
                  <a:lnTo>
                    <a:pt x="4165" y="1985"/>
                  </a:lnTo>
                  <a:lnTo>
                    <a:pt x="4159" y="1992"/>
                  </a:lnTo>
                  <a:lnTo>
                    <a:pt x="4164" y="1985"/>
                  </a:lnTo>
                  <a:close/>
                  <a:moveTo>
                    <a:pt x="4155" y="2002"/>
                  </a:moveTo>
                  <a:lnTo>
                    <a:pt x="4130" y="1989"/>
                  </a:lnTo>
                  <a:lnTo>
                    <a:pt x="4140" y="1970"/>
                  </a:lnTo>
                  <a:lnTo>
                    <a:pt x="4164" y="1985"/>
                  </a:lnTo>
                  <a:lnTo>
                    <a:pt x="4155" y="2002"/>
                  </a:lnTo>
                  <a:close/>
                  <a:moveTo>
                    <a:pt x="4130" y="1989"/>
                  </a:moveTo>
                  <a:lnTo>
                    <a:pt x="4129" y="1987"/>
                  </a:lnTo>
                  <a:lnTo>
                    <a:pt x="4135" y="1979"/>
                  </a:lnTo>
                  <a:lnTo>
                    <a:pt x="4130" y="1989"/>
                  </a:lnTo>
                  <a:close/>
                  <a:moveTo>
                    <a:pt x="4129" y="1987"/>
                  </a:moveTo>
                  <a:lnTo>
                    <a:pt x="4104" y="1966"/>
                  </a:lnTo>
                  <a:lnTo>
                    <a:pt x="4118" y="1950"/>
                  </a:lnTo>
                  <a:lnTo>
                    <a:pt x="4142" y="1971"/>
                  </a:lnTo>
                  <a:lnTo>
                    <a:pt x="4129" y="1987"/>
                  </a:lnTo>
                  <a:close/>
                  <a:moveTo>
                    <a:pt x="4117" y="1950"/>
                  </a:moveTo>
                  <a:lnTo>
                    <a:pt x="4117" y="1950"/>
                  </a:lnTo>
                  <a:lnTo>
                    <a:pt x="4118" y="1950"/>
                  </a:lnTo>
                  <a:lnTo>
                    <a:pt x="4110" y="1958"/>
                  </a:lnTo>
                  <a:lnTo>
                    <a:pt x="4117" y="1950"/>
                  </a:lnTo>
                  <a:close/>
                  <a:moveTo>
                    <a:pt x="4105" y="1966"/>
                  </a:moveTo>
                  <a:lnTo>
                    <a:pt x="4073" y="1943"/>
                  </a:lnTo>
                  <a:lnTo>
                    <a:pt x="4087" y="1925"/>
                  </a:lnTo>
                  <a:lnTo>
                    <a:pt x="4117" y="1950"/>
                  </a:lnTo>
                  <a:lnTo>
                    <a:pt x="4105" y="1966"/>
                  </a:lnTo>
                  <a:close/>
                  <a:moveTo>
                    <a:pt x="4085" y="1925"/>
                  </a:moveTo>
                  <a:lnTo>
                    <a:pt x="4085" y="1925"/>
                  </a:lnTo>
                  <a:lnTo>
                    <a:pt x="4087" y="1925"/>
                  </a:lnTo>
                  <a:lnTo>
                    <a:pt x="4080" y="1935"/>
                  </a:lnTo>
                  <a:lnTo>
                    <a:pt x="4085" y="1925"/>
                  </a:lnTo>
                  <a:close/>
                  <a:moveTo>
                    <a:pt x="4073" y="1943"/>
                  </a:moveTo>
                  <a:lnTo>
                    <a:pt x="4039" y="1919"/>
                  </a:lnTo>
                  <a:lnTo>
                    <a:pt x="4051" y="1902"/>
                  </a:lnTo>
                  <a:lnTo>
                    <a:pt x="4085" y="1925"/>
                  </a:lnTo>
                  <a:lnTo>
                    <a:pt x="4073" y="1943"/>
                  </a:lnTo>
                  <a:close/>
                  <a:moveTo>
                    <a:pt x="4039" y="1919"/>
                  </a:moveTo>
                  <a:lnTo>
                    <a:pt x="4041" y="1919"/>
                  </a:lnTo>
                  <a:lnTo>
                    <a:pt x="4039" y="1919"/>
                  </a:lnTo>
                  <a:lnTo>
                    <a:pt x="4044" y="1910"/>
                  </a:lnTo>
                  <a:lnTo>
                    <a:pt x="4039" y="1919"/>
                  </a:lnTo>
                  <a:close/>
                  <a:moveTo>
                    <a:pt x="4039" y="1919"/>
                  </a:moveTo>
                  <a:lnTo>
                    <a:pt x="4001" y="1890"/>
                  </a:lnTo>
                  <a:lnTo>
                    <a:pt x="4013" y="1874"/>
                  </a:lnTo>
                  <a:lnTo>
                    <a:pt x="4051" y="1902"/>
                  </a:lnTo>
                  <a:lnTo>
                    <a:pt x="4039" y="1919"/>
                  </a:lnTo>
                  <a:close/>
                  <a:moveTo>
                    <a:pt x="4001" y="1890"/>
                  </a:moveTo>
                  <a:lnTo>
                    <a:pt x="4000" y="1890"/>
                  </a:lnTo>
                  <a:lnTo>
                    <a:pt x="4006" y="1882"/>
                  </a:lnTo>
                  <a:lnTo>
                    <a:pt x="4001" y="1890"/>
                  </a:lnTo>
                  <a:close/>
                  <a:moveTo>
                    <a:pt x="4000" y="1890"/>
                  </a:moveTo>
                  <a:lnTo>
                    <a:pt x="3962" y="1858"/>
                  </a:lnTo>
                  <a:lnTo>
                    <a:pt x="3975" y="1843"/>
                  </a:lnTo>
                  <a:lnTo>
                    <a:pt x="4013" y="1874"/>
                  </a:lnTo>
                  <a:lnTo>
                    <a:pt x="4000" y="1890"/>
                  </a:lnTo>
                  <a:close/>
                  <a:moveTo>
                    <a:pt x="3975" y="1843"/>
                  </a:moveTo>
                  <a:lnTo>
                    <a:pt x="3976" y="1843"/>
                  </a:lnTo>
                  <a:lnTo>
                    <a:pt x="3975" y="1843"/>
                  </a:lnTo>
                  <a:lnTo>
                    <a:pt x="3968" y="1851"/>
                  </a:lnTo>
                  <a:lnTo>
                    <a:pt x="3975" y="1843"/>
                  </a:lnTo>
                  <a:close/>
                  <a:moveTo>
                    <a:pt x="3962" y="1860"/>
                  </a:moveTo>
                  <a:lnTo>
                    <a:pt x="3917" y="1824"/>
                  </a:lnTo>
                  <a:lnTo>
                    <a:pt x="3930" y="1809"/>
                  </a:lnTo>
                  <a:lnTo>
                    <a:pt x="3975" y="1843"/>
                  </a:lnTo>
                  <a:lnTo>
                    <a:pt x="3962" y="1860"/>
                  </a:lnTo>
                  <a:close/>
                  <a:moveTo>
                    <a:pt x="3917" y="1824"/>
                  </a:moveTo>
                  <a:lnTo>
                    <a:pt x="3917" y="1824"/>
                  </a:lnTo>
                  <a:lnTo>
                    <a:pt x="3924" y="1816"/>
                  </a:lnTo>
                  <a:lnTo>
                    <a:pt x="3917" y="1824"/>
                  </a:lnTo>
                  <a:close/>
                  <a:moveTo>
                    <a:pt x="3917" y="1824"/>
                  </a:moveTo>
                  <a:lnTo>
                    <a:pt x="3687" y="1609"/>
                  </a:lnTo>
                  <a:lnTo>
                    <a:pt x="3702" y="1594"/>
                  </a:lnTo>
                  <a:lnTo>
                    <a:pt x="3930" y="1809"/>
                  </a:lnTo>
                  <a:lnTo>
                    <a:pt x="3917" y="1824"/>
                  </a:lnTo>
                  <a:close/>
                  <a:moveTo>
                    <a:pt x="3687" y="1609"/>
                  </a:moveTo>
                  <a:lnTo>
                    <a:pt x="3687" y="1609"/>
                  </a:lnTo>
                  <a:lnTo>
                    <a:pt x="3687" y="1608"/>
                  </a:lnTo>
                  <a:lnTo>
                    <a:pt x="3695" y="1601"/>
                  </a:lnTo>
                  <a:lnTo>
                    <a:pt x="3687" y="1609"/>
                  </a:lnTo>
                  <a:close/>
                  <a:moveTo>
                    <a:pt x="3687" y="1608"/>
                  </a:moveTo>
                  <a:lnTo>
                    <a:pt x="3590" y="1493"/>
                  </a:lnTo>
                  <a:lnTo>
                    <a:pt x="3606" y="1480"/>
                  </a:lnTo>
                  <a:lnTo>
                    <a:pt x="3703" y="1594"/>
                  </a:lnTo>
                  <a:lnTo>
                    <a:pt x="3687" y="1608"/>
                  </a:lnTo>
                  <a:close/>
                  <a:moveTo>
                    <a:pt x="3590" y="1493"/>
                  </a:moveTo>
                  <a:lnTo>
                    <a:pt x="3590" y="1493"/>
                  </a:lnTo>
                  <a:lnTo>
                    <a:pt x="3598" y="1487"/>
                  </a:lnTo>
                  <a:lnTo>
                    <a:pt x="3590" y="1493"/>
                  </a:lnTo>
                  <a:close/>
                  <a:moveTo>
                    <a:pt x="3590" y="1493"/>
                  </a:moveTo>
                  <a:lnTo>
                    <a:pt x="3499" y="1379"/>
                  </a:lnTo>
                  <a:lnTo>
                    <a:pt x="3516" y="1366"/>
                  </a:lnTo>
                  <a:lnTo>
                    <a:pt x="3606" y="1480"/>
                  </a:lnTo>
                  <a:lnTo>
                    <a:pt x="3590" y="1493"/>
                  </a:lnTo>
                  <a:close/>
                  <a:moveTo>
                    <a:pt x="3499" y="1379"/>
                  </a:moveTo>
                  <a:lnTo>
                    <a:pt x="3499" y="1379"/>
                  </a:lnTo>
                  <a:lnTo>
                    <a:pt x="3507" y="1373"/>
                  </a:lnTo>
                  <a:lnTo>
                    <a:pt x="3499" y="1379"/>
                  </a:lnTo>
                  <a:close/>
                  <a:moveTo>
                    <a:pt x="3499" y="1379"/>
                  </a:moveTo>
                  <a:lnTo>
                    <a:pt x="3417" y="1265"/>
                  </a:lnTo>
                  <a:lnTo>
                    <a:pt x="3432" y="1252"/>
                  </a:lnTo>
                  <a:lnTo>
                    <a:pt x="3516" y="1367"/>
                  </a:lnTo>
                  <a:lnTo>
                    <a:pt x="3499" y="1379"/>
                  </a:lnTo>
                  <a:close/>
                  <a:moveTo>
                    <a:pt x="3417" y="1265"/>
                  </a:moveTo>
                  <a:lnTo>
                    <a:pt x="3415" y="1263"/>
                  </a:lnTo>
                  <a:lnTo>
                    <a:pt x="3415" y="1265"/>
                  </a:lnTo>
                  <a:lnTo>
                    <a:pt x="3425" y="1258"/>
                  </a:lnTo>
                  <a:lnTo>
                    <a:pt x="3417" y="1265"/>
                  </a:lnTo>
                  <a:close/>
                  <a:moveTo>
                    <a:pt x="3415" y="1265"/>
                  </a:moveTo>
                  <a:lnTo>
                    <a:pt x="3343" y="1157"/>
                  </a:lnTo>
                  <a:lnTo>
                    <a:pt x="3360" y="1145"/>
                  </a:lnTo>
                  <a:lnTo>
                    <a:pt x="3434" y="1253"/>
                  </a:lnTo>
                  <a:lnTo>
                    <a:pt x="3415" y="1265"/>
                  </a:lnTo>
                  <a:close/>
                  <a:moveTo>
                    <a:pt x="3343" y="1157"/>
                  </a:moveTo>
                  <a:lnTo>
                    <a:pt x="3277" y="1060"/>
                  </a:lnTo>
                  <a:lnTo>
                    <a:pt x="3294" y="1048"/>
                  </a:lnTo>
                  <a:lnTo>
                    <a:pt x="3360" y="1145"/>
                  </a:lnTo>
                  <a:lnTo>
                    <a:pt x="3343" y="1157"/>
                  </a:lnTo>
                  <a:close/>
                  <a:moveTo>
                    <a:pt x="3277" y="1060"/>
                  </a:moveTo>
                  <a:lnTo>
                    <a:pt x="3277" y="1060"/>
                  </a:lnTo>
                  <a:lnTo>
                    <a:pt x="3277" y="1059"/>
                  </a:lnTo>
                  <a:lnTo>
                    <a:pt x="3285" y="1053"/>
                  </a:lnTo>
                  <a:lnTo>
                    <a:pt x="3277" y="1060"/>
                  </a:lnTo>
                  <a:close/>
                  <a:moveTo>
                    <a:pt x="3277" y="1059"/>
                  </a:moveTo>
                  <a:lnTo>
                    <a:pt x="3225" y="972"/>
                  </a:lnTo>
                  <a:lnTo>
                    <a:pt x="3243" y="961"/>
                  </a:lnTo>
                  <a:lnTo>
                    <a:pt x="3294" y="1048"/>
                  </a:lnTo>
                  <a:lnTo>
                    <a:pt x="3277" y="1059"/>
                  </a:lnTo>
                  <a:close/>
                  <a:moveTo>
                    <a:pt x="3243" y="961"/>
                  </a:moveTo>
                  <a:lnTo>
                    <a:pt x="3243" y="961"/>
                  </a:lnTo>
                  <a:lnTo>
                    <a:pt x="3234" y="967"/>
                  </a:lnTo>
                  <a:lnTo>
                    <a:pt x="3243" y="961"/>
                  </a:lnTo>
                  <a:close/>
                  <a:moveTo>
                    <a:pt x="3225" y="973"/>
                  </a:moveTo>
                  <a:lnTo>
                    <a:pt x="3180" y="900"/>
                  </a:lnTo>
                  <a:lnTo>
                    <a:pt x="3197" y="889"/>
                  </a:lnTo>
                  <a:lnTo>
                    <a:pt x="3243" y="961"/>
                  </a:lnTo>
                  <a:lnTo>
                    <a:pt x="3225" y="973"/>
                  </a:lnTo>
                  <a:close/>
                  <a:moveTo>
                    <a:pt x="3180" y="900"/>
                  </a:moveTo>
                  <a:lnTo>
                    <a:pt x="3180" y="900"/>
                  </a:lnTo>
                  <a:lnTo>
                    <a:pt x="3189" y="894"/>
                  </a:lnTo>
                  <a:lnTo>
                    <a:pt x="3180" y="900"/>
                  </a:lnTo>
                  <a:close/>
                  <a:moveTo>
                    <a:pt x="3180" y="900"/>
                  </a:moveTo>
                  <a:lnTo>
                    <a:pt x="3149" y="845"/>
                  </a:lnTo>
                  <a:lnTo>
                    <a:pt x="3167" y="834"/>
                  </a:lnTo>
                  <a:lnTo>
                    <a:pt x="3197" y="889"/>
                  </a:lnTo>
                  <a:lnTo>
                    <a:pt x="3180" y="900"/>
                  </a:lnTo>
                  <a:close/>
                  <a:moveTo>
                    <a:pt x="3167" y="834"/>
                  </a:moveTo>
                  <a:lnTo>
                    <a:pt x="3167" y="834"/>
                  </a:lnTo>
                  <a:lnTo>
                    <a:pt x="3158" y="839"/>
                  </a:lnTo>
                  <a:lnTo>
                    <a:pt x="3167" y="834"/>
                  </a:lnTo>
                  <a:close/>
                  <a:moveTo>
                    <a:pt x="3149" y="845"/>
                  </a:moveTo>
                  <a:lnTo>
                    <a:pt x="3128" y="809"/>
                  </a:lnTo>
                  <a:lnTo>
                    <a:pt x="3146" y="799"/>
                  </a:lnTo>
                  <a:lnTo>
                    <a:pt x="3167" y="834"/>
                  </a:lnTo>
                  <a:lnTo>
                    <a:pt x="3149" y="845"/>
                  </a:lnTo>
                  <a:close/>
                  <a:moveTo>
                    <a:pt x="3146" y="799"/>
                  </a:moveTo>
                  <a:lnTo>
                    <a:pt x="3146" y="799"/>
                  </a:lnTo>
                  <a:lnTo>
                    <a:pt x="3137" y="804"/>
                  </a:lnTo>
                  <a:lnTo>
                    <a:pt x="3146" y="799"/>
                  </a:lnTo>
                  <a:close/>
                  <a:moveTo>
                    <a:pt x="3128" y="810"/>
                  </a:moveTo>
                  <a:lnTo>
                    <a:pt x="3121" y="800"/>
                  </a:lnTo>
                  <a:lnTo>
                    <a:pt x="3138" y="788"/>
                  </a:lnTo>
                  <a:lnTo>
                    <a:pt x="3146" y="799"/>
                  </a:lnTo>
                  <a:lnTo>
                    <a:pt x="3128" y="810"/>
                  </a:lnTo>
                  <a:close/>
                  <a:moveTo>
                    <a:pt x="3121" y="800"/>
                  </a:moveTo>
                  <a:lnTo>
                    <a:pt x="3108" y="779"/>
                  </a:lnTo>
                  <a:lnTo>
                    <a:pt x="3125" y="767"/>
                  </a:lnTo>
                  <a:lnTo>
                    <a:pt x="3138" y="788"/>
                  </a:lnTo>
                  <a:lnTo>
                    <a:pt x="3121" y="800"/>
                  </a:lnTo>
                  <a:close/>
                  <a:moveTo>
                    <a:pt x="3124" y="767"/>
                  </a:moveTo>
                  <a:lnTo>
                    <a:pt x="3124" y="767"/>
                  </a:lnTo>
                  <a:lnTo>
                    <a:pt x="3125" y="767"/>
                  </a:lnTo>
                  <a:lnTo>
                    <a:pt x="3116" y="774"/>
                  </a:lnTo>
                  <a:lnTo>
                    <a:pt x="3124" y="767"/>
                  </a:lnTo>
                  <a:close/>
                  <a:moveTo>
                    <a:pt x="3108" y="780"/>
                  </a:moveTo>
                  <a:lnTo>
                    <a:pt x="3066" y="728"/>
                  </a:lnTo>
                  <a:lnTo>
                    <a:pt x="3083" y="714"/>
                  </a:lnTo>
                  <a:lnTo>
                    <a:pt x="3124" y="767"/>
                  </a:lnTo>
                  <a:lnTo>
                    <a:pt x="3108" y="780"/>
                  </a:lnTo>
                  <a:close/>
                  <a:moveTo>
                    <a:pt x="3083" y="714"/>
                  </a:moveTo>
                  <a:lnTo>
                    <a:pt x="3083" y="716"/>
                  </a:lnTo>
                  <a:lnTo>
                    <a:pt x="3083" y="714"/>
                  </a:lnTo>
                  <a:lnTo>
                    <a:pt x="3074" y="721"/>
                  </a:lnTo>
                  <a:lnTo>
                    <a:pt x="3083" y="714"/>
                  </a:lnTo>
                  <a:close/>
                  <a:moveTo>
                    <a:pt x="3066" y="728"/>
                  </a:moveTo>
                  <a:lnTo>
                    <a:pt x="3000" y="648"/>
                  </a:lnTo>
                  <a:lnTo>
                    <a:pt x="3016" y="634"/>
                  </a:lnTo>
                  <a:lnTo>
                    <a:pt x="3083" y="714"/>
                  </a:lnTo>
                  <a:lnTo>
                    <a:pt x="3066" y="728"/>
                  </a:lnTo>
                  <a:close/>
                  <a:moveTo>
                    <a:pt x="3016" y="634"/>
                  </a:moveTo>
                  <a:lnTo>
                    <a:pt x="3016" y="634"/>
                  </a:lnTo>
                  <a:lnTo>
                    <a:pt x="3008" y="641"/>
                  </a:lnTo>
                  <a:lnTo>
                    <a:pt x="3016" y="634"/>
                  </a:lnTo>
                  <a:close/>
                  <a:moveTo>
                    <a:pt x="3002" y="649"/>
                  </a:moveTo>
                  <a:lnTo>
                    <a:pt x="2915" y="556"/>
                  </a:lnTo>
                  <a:lnTo>
                    <a:pt x="2929" y="541"/>
                  </a:lnTo>
                  <a:lnTo>
                    <a:pt x="3016" y="634"/>
                  </a:lnTo>
                  <a:lnTo>
                    <a:pt x="3002" y="649"/>
                  </a:lnTo>
                  <a:close/>
                  <a:moveTo>
                    <a:pt x="2929" y="541"/>
                  </a:moveTo>
                  <a:lnTo>
                    <a:pt x="2929" y="541"/>
                  </a:lnTo>
                  <a:lnTo>
                    <a:pt x="2921" y="548"/>
                  </a:lnTo>
                  <a:lnTo>
                    <a:pt x="2929" y="541"/>
                  </a:lnTo>
                  <a:close/>
                  <a:moveTo>
                    <a:pt x="2915" y="556"/>
                  </a:moveTo>
                  <a:lnTo>
                    <a:pt x="2814" y="448"/>
                  </a:lnTo>
                  <a:lnTo>
                    <a:pt x="2829" y="433"/>
                  </a:lnTo>
                  <a:lnTo>
                    <a:pt x="2929" y="541"/>
                  </a:lnTo>
                  <a:lnTo>
                    <a:pt x="2915" y="556"/>
                  </a:lnTo>
                  <a:close/>
                  <a:moveTo>
                    <a:pt x="2828" y="433"/>
                  </a:moveTo>
                  <a:lnTo>
                    <a:pt x="2829" y="433"/>
                  </a:lnTo>
                  <a:lnTo>
                    <a:pt x="2822" y="440"/>
                  </a:lnTo>
                  <a:lnTo>
                    <a:pt x="2828" y="433"/>
                  </a:lnTo>
                  <a:close/>
                  <a:moveTo>
                    <a:pt x="2815" y="448"/>
                  </a:moveTo>
                  <a:lnTo>
                    <a:pt x="2697" y="340"/>
                  </a:lnTo>
                  <a:lnTo>
                    <a:pt x="2710" y="326"/>
                  </a:lnTo>
                  <a:lnTo>
                    <a:pt x="2828" y="433"/>
                  </a:lnTo>
                  <a:lnTo>
                    <a:pt x="2815" y="448"/>
                  </a:lnTo>
                  <a:close/>
                  <a:moveTo>
                    <a:pt x="2710" y="324"/>
                  </a:moveTo>
                  <a:lnTo>
                    <a:pt x="2710" y="324"/>
                  </a:lnTo>
                  <a:lnTo>
                    <a:pt x="2710" y="326"/>
                  </a:lnTo>
                  <a:lnTo>
                    <a:pt x="2703" y="334"/>
                  </a:lnTo>
                  <a:lnTo>
                    <a:pt x="2710" y="324"/>
                  </a:lnTo>
                  <a:close/>
                  <a:moveTo>
                    <a:pt x="2697" y="341"/>
                  </a:moveTo>
                  <a:lnTo>
                    <a:pt x="2572" y="236"/>
                  </a:lnTo>
                  <a:lnTo>
                    <a:pt x="2585" y="221"/>
                  </a:lnTo>
                  <a:lnTo>
                    <a:pt x="2710" y="324"/>
                  </a:lnTo>
                  <a:lnTo>
                    <a:pt x="2697" y="341"/>
                  </a:lnTo>
                  <a:close/>
                  <a:moveTo>
                    <a:pt x="2585" y="221"/>
                  </a:moveTo>
                  <a:lnTo>
                    <a:pt x="2585" y="221"/>
                  </a:lnTo>
                  <a:lnTo>
                    <a:pt x="2579" y="229"/>
                  </a:lnTo>
                  <a:lnTo>
                    <a:pt x="2585" y="221"/>
                  </a:lnTo>
                  <a:close/>
                  <a:moveTo>
                    <a:pt x="2573" y="238"/>
                  </a:moveTo>
                  <a:lnTo>
                    <a:pt x="2441" y="147"/>
                  </a:lnTo>
                  <a:lnTo>
                    <a:pt x="2453" y="130"/>
                  </a:lnTo>
                  <a:lnTo>
                    <a:pt x="2585" y="221"/>
                  </a:lnTo>
                  <a:lnTo>
                    <a:pt x="2573" y="238"/>
                  </a:lnTo>
                  <a:close/>
                  <a:moveTo>
                    <a:pt x="2451" y="130"/>
                  </a:moveTo>
                  <a:lnTo>
                    <a:pt x="2453" y="130"/>
                  </a:lnTo>
                  <a:lnTo>
                    <a:pt x="2447" y="139"/>
                  </a:lnTo>
                  <a:lnTo>
                    <a:pt x="2451" y="130"/>
                  </a:lnTo>
                  <a:close/>
                  <a:moveTo>
                    <a:pt x="2442" y="148"/>
                  </a:moveTo>
                  <a:lnTo>
                    <a:pt x="2311" y="83"/>
                  </a:lnTo>
                  <a:lnTo>
                    <a:pt x="2320" y="64"/>
                  </a:lnTo>
                  <a:lnTo>
                    <a:pt x="2451" y="130"/>
                  </a:lnTo>
                  <a:lnTo>
                    <a:pt x="2442" y="148"/>
                  </a:lnTo>
                  <a:close/>
                  <a:moveTo>
                    <a:pt x="2319" y="63"/>
                  </a:moveTo>
                  <a:lnTo>
                    <a:pt x="2320" y="63"/>
                  </a:lnTo>
                  <a:lnTo>
                    <a:pt x="2320" y="64"/>
                  </a:lnTo>
                  <a:lnTo>
                    <a:pt x="2316" y="74"/>
                  </a:lnTo>
                  <a:lnTo>
                    <a:pt x="2319" y="63"/>
                  </a:lnTo>
                  <a:close/>
                  <a:moveTo>
                    <a:pt x="2312" y="83"/>
                  </a:moveTo>
                  <a:lnTo>
                    <a:pt x="2177" y="42"/>
                  </a:lnTo>
                  <a:lnTo>
                    <a:pt x="2183" y="21"/>
                  </a:lnTo>
                  <a:lnTo>
                    <a:pt x="2319" y="63"/>
                  </a:lnTo>
                  <a:lnTo>
                    <a:pt x="2312" y="83"/>
                  </a:lnTo>
                  <a:close/>
                  <a:moveTo>
                    <a:pt x="2182" y="21"/>
                  </a:moveTo>
                  <a:lnTo>
                    <a:pt x="2182" y="21"/>
                  </a:lnTo>
                  <a:lnTo>
                    <a:pt x="2183" y="21"/>
                  </a:lnTo>
                  <a:lnTo>
                    <a:pt x="2181" y="32"/>
                  </a:lnTo>
                  <a:lnTo>
                    <a:pt x="2182" y="21"/>
                  </a:lnTo>
                  <a:close/>
                  <a:moveTo>
                    <a:pt x="2179" y="42"/>
                  </a:moveTo>
                  <a:lnTo>
                    <a:pt x="2057" y="25"/>
                  </a:lnTo>
                  <a:lnTo>
                    <a:pt x="2060" y="4"/>
                  </a:lnTo>
                  <a:lnTo>
                    <a:pt x="2182" y="21"/>
                  </a:lnTo>
                  <a:lnTo>
                    <a:pt x="2179" y="42"/>
                  </a:lnTo>
                  <a:close/>
                  <a:moveTo>
                    <a:pt x="2060" y="4"/>
                  </a:moveTo>
                  <a:lnTo>
                    <a:pt x="2060" y="4"/>
                  </a:lnTo>
                  <a:lnTo>
                    <a:pt x="2058" y="14"/>
                  </a:lnTo>
                  <a:lnTo>
                    <a:pt x="2060" y="4"/>
                  </a:lnTo>
                  <a:close/>
                  <a:moveTo>
                    <a:pt x="2058" y="25"/>
                  </a:moveTo>
                  <a:lnTo>
                    <a:pt x="1955" y="21"/>
                  </a:lnTo>
                  <a:lnTo>
                    <a:pt x="1955" y="0"/>
                  </a:lnTo>
                  <a:lnTo>
                    <a:pt x="2060" y="4"/>
                  </a:lnTo>
                  <a:lnTo>
                    <a:pt x="2058" y="25"/>
                  </a:lnTo>
                  <a:close/>
                  <a:moveTo>
                    <a:pt x="1955" y="0"/>
                  </a:moveTo>
                  <a:lnTo>
                    <a:pt x="1955" y="0"/>
                  </a:lnTo>
                  <a:lnTo>
                    <a:pt x="1955" y="10"/>
                  </a:lnTo>
                  <a:lnTo>
                    <a:pt x="1955" y="0"/>
                  </a:lnTo>
                  <a:close/>
                  <a:moveTo>
                    <a:pt x="1955" y="21"/>
                  </a:moveTo>
                  <a:lnTo>
                    <a:pt x="1865" y="25"/>
                  </a:lnTo>
                  <a:lnTo>
                    <a:pt x="1864" y="4"/>
                  </a:lnTo>
                  <a:lnTo>
                    <a:pt x="1955" y="0"/>
                  </a:lnTo>
                  <a:lnTo>
                    <a:pt x="1955" y="21"/>
                  </a:lnTo>
                  <a:close/>
                  <a:moveTo>
                    <a:pt x="1864" y="4"/>
                  </a:moveTo>
                  <a:lnTo>
                    <a:pt x="1865" y="4"/>
                  </a:lnTo>
                  <a:lnTo>
                    <a:pt x="1864" y="4"/>
                  </a:lnTo>
                  <a:lnTo>
                    <a:pt x="1865" y="14"/>
                  </a:lnTo>
                  <a:lnTo>
                    <a:pt x="1864" y="4"/>
                  </a:lnTo>
                  <a:close/>
                  <a:moveTo>
                    <a:pt x="1865" y="25"/>
                  </a:moveTo>
                  <a:lnTo>
                    <a:pt x="1793" y="32"/>
                  </a:lnTo>
                  <a:lnTo>
                    <a:pt x="1791" y="10"/>
                  </a:lnTo>
                  <a:lnTo>
                    <a:pt x="1864" y="4"/>
                  </a:lnTo>
                  <a:lnTo>
                    <a:pt x="1865" y="25"/>
                  </a:lnTo>
                  <a:close/>
                  <a:moveTo>
                    <a:pt x="1789" y="10"/>
                  </a:moveTo>
                  <a:lnTo>
                    <a:pt x="1791" y="10"/>
                  </a:lnTo>
                  <a:lnTo>
                    <a:pt x="1792" y="21"/>
                  </a:lnTo>
                  <a:lnTo>
                    <a:pt x="1789" y="10"/>
                  </a:lnTo>
                  <a:close/>
                  <a:moveTo>
                    <a:pt x="1794" y="32"/>
                  </a:moveTo>
                  <a:lnTo>
                    <a:pt x="1735" y="45"/>
                  </a:lnTo>
                  <a:lnTo>
                    <a:pt x="1730" y="25"/>
                  </a:lnTo>
                  <a:lnTo>
                    <a:pt x="1789" y="10"/>
                  </a:lnTo>
                  <a:lnTo>
                    <a:pt x="1794" y="32"/>
                  </a:lnTo>
                  <a:close/>
                  <a:moveTo>
                    <a:pt x="1730" y="25"/>
                  </a:moveTo>
                  <a:lnTo>
                    <a:pt x="1730" y="25"/>
                  </a:lnTo>
                  <a:lnTo>
                    <a:pt x="1733" y="35"/>
                  </a:lnTo>
                  <a:lnTo>
                    <a:pt x="1730" y="25"/>
                  </a:lnTo>
                  <a:close/>
                  <a:moveTo>
                    <a:pt x="1737" y="45"/>
                  </a:moveTo>
                  <a:lnTo>
                    <a:pt x="1688" y="62"/>
                  </a:lnTo>
                  <a:lnTo>
                    <a:pt x="1681" y="42"/>
                  </a:lnTo>
                  <a:lnTo>
                    <a:pt x="1730" y="25"/>
                  </a:lnTo>
                  <a:lnTo>
                    <a:pt x="1737" y="45"/>
                  </a:lnTo>
                  <a:close/>
                  <a:moveTo>
                    <a:pt x="1680" y="43"/>
                  </a:moveTo>
                  <a:lnTo>
                    <a:pt x="1680" y="43"/>
                  </a:lnTo>
                  <a:lnTo>
                    <a:pt x="1681" y="42"/>
                  </a:lnTo>
                  <a:lnTo>
                    <a:pt x="1684" y="53"/>
                  </a:lnTo>
                  <a:lnTo>
                    <a:pt x="1680" y="43"/>
                  </a:lnTo>
                  <a:close/>
                  <a:moveTo>
                    <a:pt x="1689" y="62"/>
                  </a:moveTo>
                  <a:lnTo>
                    <a:pt x="1658" y="79"/>
                  </a:lnTo>
                  <a:lnTo>
                    <a:pt x="1649" y="60"/>
                  </a:lnTo>
                  <a:lnTo>
                    <a:pt x="1680" y="43"/>
                  </a:lnTo>
                  <a:lnTo>
                    <a:pt x="1689" y="62"/>
                  </a:lnTo>
                  <a:close/>
                  <a:moveTo>
                    <a:pt x="1649" y="60"/>
                  </a:moveTo>
                  <a:lnTo>
                    <a:pt x="1649" y="60"/>
                  </a:lnTo>
                  <a:lnTo>
                    <a:pt x="1654" y="70"/>
                  </a:lnTo>
                  <a:lnTo>
                    <a:pt x="1649" y="60"/>
                  </a:lnTo>
                  <a:close/>
                  <a:moveTo>
                    <a:pt x="1658" y="79"/>
                  </a:moveTo>
                  <a:lnTo>
                    <a:pt x="1634" y="92"/>
                  </a:lnTo>
                  <a:lnTo>
                    <a:pt x="1624" y="75"/>
                  </a:lnTo>
                  <a:lnTo>
                    <a:pt x="1649" y="60"/>
                  </a:lnTo>
                  <a:lnTo>
                    <a:pt x="1658" y="79"/>
                  </a:lnTo>
                  <a:close/>
                  <a:moveTo>
                    <a:pt x="1622" y="75"/>
                  </a:moveTo>
                  <a:lnTo>
                    <a:pt x="1624" y="75"/>
                  </a:lnTo>
                  <a:lnTo>
                    <a:pt x="1629" y="84"/>
                  </a:lnTo>
                  <a:lnTo>
                    <a:pt x="1622" y="75"/>
                  </a:lnTo>
                  <a:close/>
                  <a:moveTo>
                    <a:pt x="1636" y="92"/>
                  </a:moveTo>
                  <a:lnTo>
                    <a:pt x="1621" y="102"/>
                  </a:lnTo>
                  <a:lnTo>
                    <a:pt x="1609" y="85"/>
                  </a:lnTo>
                  <a:lnTo>
                    <a:pt x="1622" y="75"/>
                  </a:lnTo>
                  <a:lnTo>
                    <a:pt x="1636" y="92"/>
                  </a:lnTo>
                  <a:close/>
                  <a:moveTo>
                    <a:pt x="1608" y="87"/>
                  </a:moveTo>
                  <a:lnTo>
                    <a:pt x="1608" y="87"/>
                  </a:lnTo>
                  <a:lnTo>
                    <a:pt x="1609" y="85"/>
                  </a:lnTo>
                  <a:lnTo>
                    <a:pt x="1616" y="93"/>
                  </a:lnTo>
                  <a:lnTo>
                    <a:pt x="1608" y="87"/>
                  </a:lnTo>
                  <a:close/>
                  <a:moveTo>
                    <a:pt x="1622" y="101"/>
                  </a:moveTo>
                  <a:lnTo>
                    <a:pt x="1620" y="105"/>
                  </a:lnTo>
                  <a:lnTo>
                    <a:pt x="1604" y="91"/>
                  </a:lnTo>
                  <a:lnTo>
                    <a:pt x="1608" y="87"/>
                  </a:lnTo>
                  <a:lnTo>
                    <a:pt x="1622" y="101"/>
                  </a:lnTo>
                  <a:close/>
                  <a:moveTo>
                    <a:pt x="1611" y="108"/>
                  </a:moveTo>
                  <a:lnTo>
                    <a:pt x="1590" y="105"/>
                  </a:lnTo>
                  <a:lnTo>
                    <a:pt x="1604" y="91"/>
                  </a:lnTo>
                  <a:lnTo>
                    <a:pt x="1612" y="97"/>
                  </a:lnTo>
                  <a:lnTo>
                    <a:pt x="1611" y="108"/>
                  </a:lnTo>
                  <a:close/>
                  <a:moveTo>
                    <a:pt x="1613" y="87"/>
                  </a:moveTo>
                  <a:lnTo>
                    <a:pt x="1679" y="95"/>
                  </a:lnTo>
                  <a:lnTo>
                    <a:pt x="1676" y="114"/>
                  </a:lnTo>
                  <a:lnTo>
                    <a:pt x="1611" y="108"/>
                  </a:lnTo>
                  <a:lnTo>
                    <a:pt x="1613" y="87"/>
                  </a:lnTo>
                  <a:close/>
                  <a:moveTo>
                    <a:pt x="1679" y="95"/>
                  </a:moveTo>
                  <a:lnTo>
                    <a:pt x="1680" y="95"/>
                  </a:lnTo>
                  <a:lnTo>
                    <a:pt x="1683" y="95"/>
                  </a:lnTo>
                  <a:lnTo>
                    <a:pt x="1678" y="104"/>
                  </a:lnTo>
                  <a:lnTo>
                    <a:pt x="1679" y="95"/>
                  </a:lnTo>
                  <a:close/>
                  <a:moveTo>
                    <a:pt x="1683" y="95"/>
                  </a:moveTo>
                  <a:lnTo>
                    <a:pt x="1752" y="134"/>
                  </a:lnTo>
                  <a:lnTo>
                    <a:pt x="1742" y="151"/>
                  </a:lnTo>
                  <a:lnTo>
                    <a:pt x="1672" y="113"/>
                  </a:lnTo>
                  <a:lnTo>
                    <a:pt x="1683" y="95"/>
                  </a:lnTo>
                  <a:close/>
                  <a:moveTo>
                    <a:pt x="1747" y="152"/>
                  </a:moveTo>
                  <a:lnTo>
                    <a:pt x="1745" y="152"/>
                  </a:lnTo>
                  <a:lnTo>
                    <a:pt x="1742" y="151"/>
                  </a:lnTo>
                  <a:lnTo>
                    <a:pt x="1747" y="142"/>
                  </a:lnTo>
                  <a:lnTo>
                    <a:pt x="1747" y="152"/>
                  </a:lnTo>
                  <a:close/>
                  <a:moveTo>
                    <a:pt x="1747" y="133"/>
                  </a:moveTo>
                  <a:lnTo>
                    <a:pt x="1750" y="133"/>
                  </a:lnTo>
                  <a:lnTo>
                    <a:pt x="1750" y="152"/>
                  </a:lnTo>
                  <a:lnTo>
                    <a:pt x="1747" y="152"/>
                  </a:lnTo>
                  <a:lnTo>
                    <a:pt x="1747" y="133"/>
                  </a:lnTo>
                  <a:close/>
                  <a:moveTo>
                    <a:pt x="1750" y="133"/>
                  </a:moveTo>
                  <a:lnTo>
                    <a:pt x="1768" y="133"/>
                  </a:lnTo>
                  <a:lnTo>
                    <a:pt x="1768" y="152"/>
                  </a:lnTo>
                  <a:lnTo>
                    <a:pt x="1750" y="152"/>
                  </a:lnTo>
                  <a:lnTo>
                    <a:pt x="1750" y="133"/>
                  </a:lnTo>
                  <a:close/>
                  <a:moveTo>
                    <a:pt x="1770" y="152"/>
                  </a:moveTo>
                  <a:lnTo>
                    <a:pt x="1768" y="152"/>
                  </a:lnTo>
                  <a:lnTo>
                    <a:pt x="1768" y="142"/>
                  </a:lnTo>
                  <a:lnTo>
                    <a:pt x="1770" y="152"/>
                  </a:lnTo>
                  <a:close/>
                  <a:moveTo>
                    <a:pt x="1767" y="133"/>
                  </a:moveTo>
                  <a:lnTo>
                    <a:pt x="1794" y="129"/>
                  </a:lnTo>
                  <a:lnTo>
                    <a:pt x="1797" y="150"/>
                  </a:lnTo>
                  <a:lnTo>
                    <a:pt x="1770" y="152"/>
                  </a:lnTo>
                  <a:lnTo>
                    <a:pt x="1767" y="133"/>
                  </a:lnTo>
                  <a:close/>
                  <a:moveTo>
                    <a:pt x="1794" y="129"/>
                  </a:moveTo>
                  <a:lnTo>
                    <a:pt x="1793" y="129"/>
                  </a:lnTo>
                  <a:lnTo>
                    <a:pt x="1794" y="129"/>
                  </a:lnTo>
                  <a:lnTo>
                    <a:pt x="1796" y="139"/>
                  </a:lnTo>
                  <a:lnTo>
                    <a:pt x="1794" y="129"/>
                  </a:lnTo>
                  <a:close/>
                  <a:moveTo>
                    <a:pt x="1794" y="129"/>
                  </a:moveTo>
                  <a:lnTo>
                    <a:pt x="1826" y="125"/>
                  </a:lnTo>
                  <a:lnTo>
                    <a:pt x="1827" y="146"/>
                  </a:lnTo>
                  <a:lnTo>
                    <a:pt x="1797" y="150"/>
                  </a:lnTo>
                  <a:lnTo>
                    <a:pt x="1794" y="129"/>
                  </a:lnTo>
                  <a:close/>
                  <a:moveTo>
                    <a:pt x="1826" y="125"/>
                  </a:moveTo>
                  <a:lnTo>
                    <a:pt x="1826" y="125"/>
                  </a:lnTo>
                  <a:lnTo>
                    <a:pt x="1827" y="125"/>
                  </a:lnTo>
                  <a:lnTo>
                    <a:pt x="1827" y="135"/>
                  </a:lnTo>
                  <a:lnTo>
                    <a:pt x="1826" y="125"/>
                  </a:lnTo>
                  <a:close/>
                  <a:moveTo>
                    <a:pt x="1827" y="125"/>
                  </a:moveTo>
                  <a:lnTo>
                    <a:pt x="1868" y="125"/>
                  </a:lnTo>
                  <a:lnTo>
                    <a:pt x="1868" y="146"/>
                  </a:lnTo>
                  <a:lnTo>
                    <a:pt x="1827" y="146"/>
                  </a:lnTo>
                  <a:lnTo>
                    <a:pt x="1827" y="125"/>
                  </a:lnTo>
                  <a:close/>
                  <a:moveTo>
                    <a:pt x="1869" y="146"/>
                  </a:moveTo>
                  <a:lnTo>
                    <a:pt x="1868" y="146"/>
                  </a:lnTo>
                  <a:lnTo>
                    <a:pt x="1868" y="135"/>
                  </a:lnTo>
                  <a:lnTo>
                    <a:pt x="1869" y="146"/>
                  </a:lnTo>
                  <a:close/>
                  <a:moveTo>
                    <a:pt x="1868" y="125"/>
                  </a:moveTo>
                  <a:lnTo>
                    <a:pt x="1909" y="122"/>
                  </a:lnTo>
                  <a:lnTo>
                    <a:pt x="1911" y="142"/>
                  </a:lnTo>
                  <a:lnTo>
                    <a:pt x="1869" y="146"/>
                  </a:lnTo>
                  <a:lnTo>
                    <a:pt x="1868" y="125"/>
                  </a:lnTo>
                  <a:close/>
                  <a:moveTo>
                    <a:pt x="1909" y="122"/>
                  </a:moveTo>
                  <a:lnTo>
                    <a:pt x="1910" y="122"/>
                  </a:lnTo>
                  <a:lnTo>
                    <a:pt x="1910" y="133"/>
                  </a:lnTo>
                  <a:lnTo>
                    <a:pt x="1909" y="122"/>
                  </a:lnTo>
                  <a:close/>
                  <a:moveTo>
                    <a:pt x="1910" y="122"/>
                  </a:moveTo>
                  <a:lnTo>
                    <a:pt x="1955" y="122"/>
                  </a:lnTo>
                  <a:lnTo>
                    <a:pt x="1955" y="142"/>
                  </a:lnTo>
                  <a:lnTo>
                    <a:pt x="1910" y="142"/>
                  </a:lnTo>
                  <a:lnTo>
                    <a:pt x="1910" y="122"/>
                  </a:lnTo>
                  <a:close/>
                  <a:moveTo>
                    <a:pt x="1955" y="122"/>
                  </a:moveTo>
                  <a:lnTo>
                    <a:pt x="1956" y="122"/>
                  </a:lnTo>
                  <a:lnTo>
                    <a:pt x="1955" y="133"/>
                  </a:lnTo>
                  <a:lnTo>
                    <a:pt x="1955" y="122"/>
                  </a:lnTo>
                  <a:close/>
                  <a:moveTo>
                    <a:pt x="1956" y="122"/>
                  </a:moveTo>
                  <a:lnTo>
                    <a:pt x="2001" y="125"/>
                  </a:lnTo>
                  <a:lnTo>
                    <a:pt x="1999" y="146"/>
                  </a:lnTo>
                  <a:lnTo>
                    <a:pt x="1955" y="142"/>
                  </a:lnTo>
                  <a:lnTo>
                    <a:pt x="1956" y="122"/>
                  </a:lnTo>
                  <a:close/>
                  <a:moveTo>
                    <a:pt x="2001" y="125"/>
                  </a:moveTo>
                  <a:lnTo>
                    <a:pt x="2045" y="129"/>
                  </a:lnTo>
                  <a:lnTo>
                    <a:pt x="2044" y="150"/>
                  </a:lnTo>
                  <a:lnTo>
                    <a:pt x="1999" y="146"/>
                  </a:lnTo>
                  <a:lnTo>
                    <a:pt x="2001" y="125"/>
                  </a:lnTo>
                  <a:close/>
                  <a:moveTo>
                    <a:pt x="2045" y="129"/>
                  </a:moveTo>
                  <a:lnTo>
                    <a:pt x="2041" y="129"/>
                  </a:lnTo>
                  <a:lnTo>
                    <a:pt x="2045" y="129"/>
                  </a:lnTo>
                  <a:lnTo>
                    <a:pt x="2045" y="139"/>
                  </a:lnTo>
                  <a:lnTo>
                    <a:pt x="2045" y="129"/>
                  </a:lnTo>
                  <a:close/>
                  <a:moveTo>
                    <a:pt x="2045" y="129"/>
                  </a:moveTo>
                  <a:lnTo>
                    <a:pt x="2085" y="133"/>
                  </a:lnTo>
                  <a:lnTo>
                    <a:pt x="2082" y="152"/>
                  </a:lnTo>
                  <a:lnTo>
                    <a:pt x="2044" y="150"/>
                  </a:lnTo>
                  <a:lnTo>
                    <a:pt x="2045" y="129"/>
                  </a:lnTo>
                  <a:close/>
                  <a:moveTo>
                    <a:pt x="2085" y="133"/>
                  </a:moveTo>
                  <a:lnTo>
                    <a:pt x="2085" y="133"/>
                  </a:lnTo>
                  <a:lnTo>
                    <a:pt x="2086" y="133"/>
                  </a:lnTo>
                  <a:lnTo>
                    <a:pt x="2083" y="142"/>
                  </a:lnTo>
                  <a:lnTo>
                    <a:pt x="2085" y="133"/>
                  </a:lnTo>
                  <a:close/>
                  <a:moveTo>
                    <a:pt x="2086" y="133"/>
                  </a:moveTo>
                  <a:lnTo>
                    <a:pt x="2131" y="146"/>
                  </a:lnTo>
                  <a:lnTo>
                    <a:pt x="2125" y="167"/>
                  </a:lnTo>
                  <a:lnTo>
                    <a:pt x="2079" y="152"/>
                  </a:lnTo>
                  <a:lnTo>
                    <a:pt x="2086" y="133"/>
                  </a:lnTo>
                  <a:close/>
                  <a:moveTo>
                    <a:pt x="2131" y="146"/>
                  </a:moveTo>
                  <a:lnTo>
                    <a:pt x="2132" y="147"/>
                  </a:lnTo>
                  <a:lnTo>
                    <a:pt x="2128" y="156"/>
                  </a:lnTo>
                  <a:lnTo>
                    <a:pt x="2131" y="146"/>
                  </a:lnTo>
                  <a:close/>
                  <a:moveTo>
                    <a:pt x="2132" y="147"/>
                  </a:moveTo>
                  <a:lnTo>
                    <a:pt x="2185" y="167"/>
                  </a:lnTo>
                  <a:lnTo>
                    <a:pt x="2177" y="186"/>
                  </a:lnTo>
                  <a:lnTo>
                    <a:pt x="2124" y="165"/>
                  </a:lnTo>
                  <a:lnTo>
                    <a:pt x="2132" y="147"/>
                  </a:lnTo>
                  <a:close/>
                  <a:moveTo>
                    <a:pt x="2185" y="167"/>
                  </a:moveTo>
                  <a:lnTo>
                    <a:pt x="2185" y="168"/>
                  </a:lnTo>
                  <a:lnTo>
                    <a:pt x="2186" y="168"/>
                  </a:lnTo>
                  <a:lnTo>
                    <a:pt x="2181" y="177"/>
                  </a:lnTo>
                  <a:lnTo>
                    <a:pt x="2185" y="167"/>
                  </a:lnTo>
                  <a:close/>
                  <a:moveTo>
                    <a:pt x="2186" y="168"/>
                  </a:moveTo>
                  <a:lnTo>
                    <a:pt x="2241" y="200"/>
                  </a:lnTo>
                  <a:lnTo>
                    <a:pt x="2231" y="217"/>
                  </a:lnTo>
                  <a:lnTo>
                    <a:pt x="2175" y="186"/>
                  </a:lnTo>
                  <a:lnTo>
                    <a:pt x="2186" y="168"/>
                  </a:lnTo>
                  <a:close/>
                  <a:moveTo>
                    <a:pt x="2241" y="200"/>
                  </a:moveTo>
                  <a:lnTo>
                    <a:pt x="2241" y="200"/>
                  </a:lnTo>
                  <a:lnTo>
                    <a:pt x="2236" y="209"/>
                  </a:lnTo>
                  <a:lnTo>
                    <a:pt x="2241" y="200"/>
                  </a:lnTo>
                  <a:close/>
                  <a:moveTo>
                    <a:pt x="2241" y="200"/>
                  </a:moveTo>
                  <a:lnTo>
                    <a:pt x="2296" y="234"/>
                  </a:lnTo>
                  <a:lnTo>
                    <a:pt x="2286" y="252"/>
                  </a:lnTo>
                  <a:lnTo>
                    <a:pt x="2231" y="217"/>
                  </a:lnTo>
                  <a:lnTo>
                    <a:pt x="2241" y="200"/>
                  </a:lnTo>
                  <a:close/>
                  <a:moveTo>
                    <a:pt x="2296" y="234"/>
                  </a:moveTo>
                  <a:lnTo>
                    <a:pt x="2353" y="269"/>
                  </a:lnTo>
                  <a:lnTo>
                    <a:pt x="2341" y="286"/>
                  </a:lnTo>
                  <a:lnTo>
                    <a:pt x="2286" y="252"/>
                  </a:lnTo>
                  <a:lnTo>
                    <a:pt x="2296" y="234"/>
                  </a:lnTo>
                  <a:close/>
                  <a:moveTo>
                    <a:pt x="2353" y="269"/>
                  </a:moveTo>
                  <a:lnTo>
                    <a:pt x="2353" y="269"/>
                  </a:lnTo>
                  <a:lnTo>
                    <a:pt x="2346" y="277"/>
                  </a:lnTo>
                  <a:lnTo>
                    <a:pt x="2353" y="269"/>
                  </a:lnTo>
                  <a:close/>
                  <a:moveTo>
                    <a:pt x="2353" y="269"/>
                  </a:moveTo>
                  <a:lnTo>
                    <a:pt x="2404" y="303"/>
                  </a:lnTo>
                  <a:lnTo>
                    <a:pt x="2393" y="320"/>
                  </a:lnTo>
                  <a:lnTo>
                    <a:pt x="2341" y="286"/>
                  </a:lnTo>
                  <a:lnTo>
                    <a:pt x="2353" y="269"/>
                  </a:lnTo>
                  <a:close/>
                  <a:moveTo>
                    <a:pt x="2404" y="303"/>
                  </a:moveTo>
                  <a:lnTo>
                    <a:pt x="2404" y="303"/>
                  </a:lnTo>
                  <a:lnTo>
                    <a:pt x="2405" y="303"/>
                  </a:lnTo>
                  <a:lnTo>
                    <a:pt x="2399" y="313"/>
                  </a:lnTo>
                  <a:lnTo>
                    <a:pt x="2404" y="303"/>
                  </a:lnTo>
                  <a:close/>
                  <a:moveTo>
                    <a:pt x="2405" y="303"/>
                  </a:moveTo>
                  <a:lnTo>
                    <a:pt x="2450" y="339"/>
                  </a:lnTo>
                  <a:lnTo>
                    <a:pt x="2437" y="355"/>
                  </a:lnTo>
                  <a:lnTo>
                    <a:pt x="2392" y="320"/>
                  </a:lnTo>
                  <a:lnTo>
                    <a:pt x="2405" y="303"/>
                  </a:lnTo>
                  <a:close/>
                  <a:moveTo>
                    <a:pt x="2450" y="339"/>
                  </a:moveTo>
                  <a:lnTo>
                    <a:pt x="2450" y="339"/>
                  </a:lnTo>
                  <a:lnTo>
                    <a:pt x="2443" y="347"/>
                  </a:lnTo>
                  <a:lnTo>
                    <a:pt x="2450" y="339"/>
                  </a:lnTo>
                  <a:close/>
                  <a:moveTo>
                    <a:pt x="2450" y="339"/>
                  </a:moveTo>
                  <a:lnTo>
                    <a:pt x="2481" y="366"/>
                  </a:lnTo>
                  <a:lnTo>
                    <a:pt x="2468" y="382"/>
                  </a:lnTo>
                  <a:lnTo>
                    <a:pt x="2437" y="355"/>
                  </a:lnTo>
                  <a:lnTo>
                    <a:pt x="2450" y="339"/>
                  </a:lnTo>
                  <a:close/>
                  <a:moveTo>
                    <a:pt x="2481" y="366"/>
                  </a:moveTo>
                  <a:lnTo>
                    <a:pt x="2483" y="368"/>
                  </a:lnTo>
                  <a:lnTo>
                    <a:pt x="2475" y="374"/>
                  </a:lnTo>
                  <a:lnTo>
                    <a:pt x="2481" y="366"/>
                  </a:lnTo>
                  <a:close/>
                  <a:moveTo>
                    <a:pt x="2483" y="368"/>
                  </a:moveTo>
                  <a:lnTo>
                    <a:pt x="2500" y="389"/>
                  </a:lnTo>
                  <a:lnTo>
                    <a:pt x="2484" y="402"/>
                  </a:lnTo>
                  <a:lnTo>
                    <a:pt x="2467" y="381"/>
                  </a:lnTo>
                  <a:lnTo>
                    <a:pt x="2483" y="368"/>
                  </a:lnTo>
                  <a:close/>
                  <a:moveTo>
                    <a:pt x="2500" y="389"/>
                  </a:moveTo>
                  <a:lnTo>
                    <a:pt x="2501" y="390"/>
                  </a:lnTo>
                  <a:lnTo>
                    <a:pt x="2502" y="393"/>
                  </a:lnTo>
                  <a:lnTo>
                    <a:pt x="2492" y="395"/>
                  </a:lnTo>
                  <a:lnTo>
                    <a:pt x="2500" y="389"/>
                  </a:lnTo>
                  <a:close/>
                  <a:moveTo>
                    <a:pt x="2502" y="393"/>
                  </a:moveTo>
                  <a:lnTo>
                    <a:pt x="2505" y="407"/>
                  </a:lnTo>
                  <a:lnTo>
                    <a:pt x="2485" y="412"/>
                  </a:lnTo>
                  <a:lnTo>
                    <a:pt x="2483" y="398"/>
                  </a:lnTo>
                  <a:lnTo>
                    <a:pt x="2502" y="393"/>
                  </a:lnTo>
                  <a:close/>
                  <a:moveTo>
                    <a:pt x="2505" y="407"/>
                  </a:moveTo>
                  <a:lnTo>
                    <a:pt x="2508" y="416"/>
                  </a:lnTo>
                  <a:lnTo>
                    <a:pt x="2498" y="419"/>
                  </a:lnTo>
                  <a:lnTo>
                    <a:pt x="2496" y="410"/>
                  </a:lnTo>
                  <a:lnTo>
                    <a:pt x="2505" y="407"/>
                  </a:lnTo>
                  <a:close/>
                  <a:moveTo>
                    <a:pt x="2498" y="419"/>
                  </a:moveTo>
                  <a:lnTo>
                    <a:pt x="2488" y="423"/>
                  </a:lnTo>
                  <a:lnTo>
                    <a:pt x="2481" y="403"/>
                  </a:lnTo>
                  <a:lnTo>
                    <a:pt x="2492" y="399"/>
                  </a:lnTo>
                  <a:lnTo>
                    <a:pt x="2498" y="419"/>
                  </a:lnTo>
                  <a:close/>
                  <a:moveTo>
                    <a:pt x="2488" y="423"/>
                  </a:moveTo>
                  <a:lnTo>
                    <a:pt x="2485" y="424"/>
                  </a:lnTo>
                  <a:lnTo>
                    <a:pt x="2481" y="423"/>
                  </a:lnTo>
                  <a:lnTo>
                    <a:pt x="2485" y="412"/>
                  </a:lnTo>
                  <a:lnTo>
                    <a:pt x="2488" y="423"/>
                  </a:lnTo>
                  <a:close/>
                  <a:moveTo>
                    <a:pt x="2481" y="423"/>
                  </a:moveTo>
                  <a:lnTo>
                    <a:pt x="2471" y="419"/>
                  </a:lnTo>
                  <a:lnTo>
                    <a:pt x="2477" y="399"/>
                  </a:lnTo>
                  <a:lnTo>
                    <a:pt x="2488" y="403"/>
                  </a:lnTo>
                  <a:lnTo>
                    <a:pt x="2481" y="423"/>
                  </a:lnTo>
                  <a:close/>
                  <a:moveTo>
                    <a:pt x="2471" y="419"/>
                  </a:moveTo>
                  <a:lnTo>
                    <a:pt x="2471" y="419"/>
                  </a:lnTo>
                  <a:lnTo>
                    <a:pt x="2470" y="419"/>
                  </a:lnTo>
                  <a:lnTo>
                    <a:pt x="2475" y="410"/>
                  </a:lnTo>
                  <a:lnTo>
                    <a:pt x="2471" y="419"/>
                  </a:lnTo>
                  <a:close/>
                  <a:moveTo>
                    <a:pt x="2470" y="419"/>
                  </a:moveTo>
                  <a:lnTo>
                    <a:pt x="2456" y="411"/>
                  </a:lnTo>
                  <a:lnTo>
                    <a:pt x="2466" y="393"/>
                  </a:lnTo>
                  <a:lnTo>
                    <a:pt x="2480" y="401"/>
                  </a:lnTo>
                  <a:lnTo>
                    <a:pt x="2470" y="419"/>
                  </a:lnTo>
                  <a:close/>
                  <a:moveTo>
                    <a:pt x="2456" y="411"/>
                  </a:moveTo>
                  <a:lnTo>
                    <a:pt x="2455" y="411"/>
                  </a:lnTo>
                  <a:lnTo>
                    <a:pt x="2454" y="411"/>
                  </a:lnTo>
                  <a:lnTo>
                    <a:pt x="2460" y="402"/>
                  </a:lnTo>
                  <a:lnTo>
                    <a:pt x="2456" y="411"/>
                  </a:lnTo>
                  <a:close/>
                  <a:moveTo>
                    <a:pt x="2454" y="411"/>
                  </a:moveTo>
                  <a:lnTo>
                    <a:pt x="2437" y="397"/>
                  </a:lnTo>
                  <a:lnTo>
                    <a:pt x="2450" y="381"/>
                  </a:lnTo>
                  <a:lnTo>
                    <a:pt x="2467" y="394"/>
                  </a:lnTo>
                  <a:lnTo>
                    <a:pt x="2454" y="411"/>
                  </a:lnTo>
                  <a:close/>
                  <a:moveTo>
                    <a:pt x="2450" y="380"/>
                  </a:moveTo>
                  <a:lnTo>
                    <a:pt x="2450" y="381"/>
                  </a:lnTo>
                  <a:lnTo>
                    <a:pt x="2443" y="389"/>
                  </a:lnTo>
                  <a:lnTo>
                    <a:pt x="2450" y="380"/>
                  </a:lnTo>
                  <a:close/>
                  <a:moveTo>
                    <a:pt x="2438" y="397"/>
                  </a:moveTo>
                  <a:lnTo>
                    <a:pt x="2417" y="384"/>
                  </a:lnTo>
                  <a:lnTo>
                    <a:pt x="2429" y="366"/>
                  </a:lnTo>
                  <a:lnTo>
                    <a:pt x="2450" y="380"/>
                  </a:lnTo>
                  <a:lnTo>
                    <a:pt x="2438" y="397"/>
                  </a:lnTo>
                  <a:close/>
                  <a:moveTo>
                    <a:pt x="2429" y="366"/>
                  </a:moveTo>
                  <a:lnTo>
                    <a:pt x="2429" y="365"/>
                  </a:lnTo>
                  <a:lnTo>
                    <a:pt x="2429" y="366"/>
                  </a:lnTo>
                  <a:lnTo>
                    <a:pt x="2422" y="374"/>
                  </a:lnTo>
                  <a:lnTo>
                    <a:pt x="2429" y="366"/>
                  </a:lnTo>
                  <a:close/>
                  <a:moveTo>
                    <a:pt x="2417" y="384"/>
                  </a:moveTo>
                  <a:lnTo>
                    <a:pt x="2389" y="366"/>
                  </a:lnTo>
                  <a:lnTo>
                    <a:pt x="2400" y="348"/>
                  </a:lnTo>
                  <a:lnTo>
                    <a:pt x="2429" y="366"/>
                  </a:lnTo>
                  <a:lnTo>
                    <a:pt x="2417" y="384"/>
                  </a:lnTo>
                  <a:close/>
                  <a:moveTo>
                    <a:pt x="2400" y="348"/>
                  </a:moveTo>
                  <a:lnTo>
                    <a:pt x="2400" y="348"/>
                  </a:lnTo>
                  <a:lnTo>
                    <a:pt x="2395" y="357"/>
                  </a:lnTo>
                  <a:lnTo>
                    <a:pt x="2400" y="348"/>
                  </a:lnTo>
                  <a:close/>
                  <a:moveTo>
                    <a:pt x="2391" y="366"/>
                  </a:moveTo>
                  <a:lnTo>
                    <a:pt x="2353" y="349"/>
                  </a:lnTo>
                  <a:lnTo>
                    <a:pt x="2362" y="331"/>
                  </a:lnTo>
                  <a:lnTo>
                    <a:pt x="2400" y="348"/>
                  </a:lnTo>
                  <a:lnTo>
                    <a:pt x="2391" y="366"/>
                  </a:lnTo>
                  <a:close/>
                  <a:moveTo>
                    <a:pt x="2361" y="330"/>
                  </a:moveTo>
                  <a:lnTo>
                    <a:pt x="2361" y="331"/>
                  </a:lnTo>
                  <a:lnTo>
                    <a:pt x="2362" y="331"/>
                  </a:lnTo>
                  <a:lnTo>
                    <a:pt x="2357" y="340"/>
                  </a:lnTo>
                  <a:lnTo>
                    <a:pt x="2361" y="330"/>
                  </a:lnTo>
                  <a:close/>
                  <a:moveTo>
                    <a:pt x="2353" y="349"/>
                  </a:moveTo>
                  <a:lnTo>
                    <a:pt x="2308" y="332"/>
                  </a:lnTo>
                  <a:lnTo>
                    <a:pt x="2316" y="313"/>
                  </a:lnTo>
                  <a:lnTo>
                    <a:pt x="2361" y="330"/>
                  </a:lnTo>
                  <a:lnTo>
                    <a:pt x="2353" y="349"/>
                  </a:lnTo>
                  <a:close/>
                  <a:moveTo>
                    <a:pt x="2315" y="313"/>
                  </a:moveTo>
                  <a:lnTo>
                    <a:pt x="2316" y="313"/>
                  </a:lnTo>
                  <a:lnTo>
                    <a:pt x="2312" y="323"/>
                  </a:lnTo>
                  <a:lnTo>
                    <a:pt x="2315" y="313"/>
                  </a:lnTo>
                  <a:close/>
                  <a:moveTo>
                    <a:pt x="2309" y="332"/>
                  </a:moveTo>
                  <a:lnTo>
                    <a:pt x="2253" y="315"/>
                  </a:lnTo>
                  <a:lnTo>
                    <a:pt x="2259" y="296"/>
                  </a:lnTo>
                  <a:lnTo>
                    <a:pt x="2315" y="313"/>
                  </a:lnTo>
                  <a:lnTo>
                    <a:pt x="2309" y="332"/>
                  </a:lnTo>
                  <a:close/>
                  <a:moveTo>
                    <a:pt x="2259" y="296"/>
                  </a:moveTo>
                  <a:lnTo>
                    <a:pt x="2259" y="296"/>
                  </a:lnTo>
                  <a:lnTo>
                    <a:pt x="2257" y="305"/>
                  </a:lnTo>
                  <a:lnTo>
                    <a:pt x="2259" y="296"/>
                  </a:lnTo>
                  <a:close/>
                  <a:moveTo>
                    <a:pt x="2254" y="315"/>
                  </a:moveTo>
                  <a:lnTo>
                    <a:pt x="2189" y="298"/>
                  </a:lnTo>
                  <a:lnTo>
                    <a:pt x="2194" y="278"/>
                  </a:lnTo>
                  <a:lnTo>
                    <a:pt x="2259" y="296"/>
                  </a:lnTo>
                  <a:lnTo>
                    <a:pt x="2254" y="315"/>
                  </a:lnTo>
                  <a:close/>
                  <a:moveTo>
                    <a:pt x="2192" y="277"/>
                  </a:moveTo>
                  <a:lnTo>
                    <a:pt x="2192" y="278"/>
                  </a:lnTo>
                  <a:lnTo>
                    <a:pt x="2194" y="278"/>
                  </a:lnTo>
                  <a:lnTo>
                    <a:pt x="2191" y="288"/>
                  </a:lnTo>
                  <a:lnTo>
                    <a:pt x="2192" y="277"/>
                  </a:lnTo>
                  <a:close/>
                  <a:moveTo>
                    <a:pt x="2189" y="298"/>
                  </a:moveTo>
                  <a:lnTo>
                    <a:pt x="2116" y="284"/>
                  </a:lnTo>
                  <a:lnTo>
                    <a:pt x="2120" y="264"/>
                  </a:lnTo>
                  <a:lnTo>
                    <a:pt x="2192" y="277"/>
                  </a:lnTo>
                  <a:lnTo>
                    <a:pt x="2189" y="298"/>
                  </a:lnTo>
                  <a:close/>
                  <a:moveTo>
                    <a:pt x="2119" y="264"/>
                  </a:moveTo>
                  <a:lnTo>
                    <a:pt x="2120" y="264"/>
                  </a:lnTo>
                  <a:lnTo>
                    <a:pt x="2118" y="274"/>
                  </a:lnTo>
                  <a:lnTo>
                    <a:pt x="2119" y="264"/>
                  </a:lnTo>
                  <a:close/>
                  <a:moveTo>
                    <a:pt x="2116" y="284"/>
                  </a:moveTo>
                  <a:lnTo>
                    <a:pt x="2051" y="274"/>
                  </a:lnTo>
                  <a:lnTo>
                    <a:pt x="2053" y="253"/>
                  </a:lnTo>
                  <a:lnTo>
                    <a:pt x="2119" y="264"/>
                  </a:lnTo>
                  <a:lnTo>
                    <a:pt x="2116" y="284"/>
                  </a:lnTo>
                  <a:close/>
                  <a:moveTo>
                    <a:pt x="2053" y="253"/>
                  </a:moveTo>
                  <a:lnTo>
                    <a:pt x="2052" y="253"/>
                  </a:lnTo>
                  <a:lnTo>
                    <a:pt x="2053" y="253"/>
                  </a:lnTo>
                  <a:lnTo>
                    <a:pt x="2052" y="264"/>
                  </a:lnTo>
                  <a:lnTo>
                    <a:pt x="2053" y="253"/>
                  </a:lnTo>
                  <a:close/>
                  <a:moveTo>
                    <a:pt x="2052" y="274"/>
                  </a:moveTo>
                  <a:lnTo>
                    <a:pt x="1995" y="271"/>
                  </a:lnTo>
                  <a:lnTo>
                    <a:pt x="1997" y="250"/>
                  </a:lnTo>
                  <a:lnTo>
                    <a:pt x="2053" y="253"/>
                  </a:lnTo>
                  <a:lnTo>
                    <a:pt x="2052" y="274"/>
                  </a:lnTo>
                  <a:close/>
                  <a:moveTo>
                    <a:pt x="1997" y="250"/>
                  </a:moveTo>
                  <a:lnTo>
                    <a:pt x="1997" y="250"/>
                  </a:lnTo>
                  <a:lnTo>
                    <a:pt x="1997" y="260"/>
                  </a:lnTo>
                  <a:lnTo>
                    <a:pt x="1997" y="250"/>
                  </a:lnTo>
                  <a:close/>
                  <a:moveTo>
                    <a:pt x="1997" y="271"/>
                  </a:moveTo>
                  <a:lnTo>
                    <a:pt x="1944" y="271"/>
                  </a:lnTo>
                  <a:lnTo>
                    <a:pt x="1944" y="250"/>
                  </a:lnTo>
                  <a:lnTo>
                    <a:pt x="1997" y="250"/>
                  </a:lnTo>
                  <a:lnTo>
                    <a:pt x="1997" y="271"/>
                  </a:lnTo>
                  <a:close/>
                  <a:moveTo>
                    <a:pt x="1944" y="271"/>
                  </a:moveTo>
                  <a:lnTo>
                    <a:pt x="1900" y="271"/>
                  </a:lnTo>
                  <a:lnTo>
                    <a:pt x="1900" y="250"/>
                  </a:lnTo>
                  <a:lnTo>
                    <a:pt x="1944" y="250"/>
                  </a:lnTo>
                  <a:lnTo>
                    <a:pt x="1944" y="271"/>
                  </a:lnTo>
                  <a:close/>
                  <a:moveTo>
                    <a:pt x="1898" y="250"/>
                  </a:moveTo>
                  <a:lnTo>
                    <a:pt x="1898" y="250"/>
                  </a:lnTo>
                  <a:lnTo>
                    <a:pt x="1900" y="250"/>
                  </a:lnTo>
                  <a:lnTo>
                    <a:pt x="1900" y="260"/>
                  </a:lnTo>
                  <a:lnTo>
                    <a:pt x="1898" y="250"/>
                  </a:lnTo>
                  <a:close/>
                  <a:moveTo>
                    <a:pt x="1901" y="271"/>
                  </a:moveTo>
                  <a:lnTo>
                    <a:pt x="1863" y="277"/>
                  </a:lnTo>
                  <a:lnTo>
                    <a:pt x="1860" y="257"/>
                  </a:lnTo>
                  <a:lnTo>
                    <a:pt x="1898" y="250"/>
                  </a:lnTo>
                  <a:lnTo>
                    <a:pt x="1901" y="271"/>
                  </a:lnTo>
                  <a:close/>
                  <a:moveTo>
                    <a:pt x="1863" y="277"/>
                  </a:moveTo>
                  <a:lnTo>
                    <a:pt x="1863" y="277"/>
                  </a:lnTo>
                  <a:lnTo>
                    <a:pt x="1861" y="267"/>
                  </a:lnTo>
                  <a:lnTo>
                    <a:pt x="1863" y="277"/>
                  </a:lnTo>
                  <a:close/>
                  <a:moveTo>
                    <a:pt x="1863" y="277"/>
                  </a:moveTo>
                  <a:lnTo>
                    <a:pt x="1835" y="281"/>
                  </a:lnTo>
                  <a:lnTo>
                    <a:pt x="1833" y="260"/>
                  </a:lnTo>
                  <a:lnTo>
                    <a:pt x="1860" y="257"/>
                  </a:lnTo>
                  <a:lnTo>
                    <a:pt x="1863" y="277"/>
                  </a:lnTo>
                  <a:close/>
                  <a:moveTo>
                    <a:pt x="1833" y="260"/>
                  </a:moveTo>
                  <a:lnTo>
                    <a:pt x="1833" y="260"/>
                  </a:lnTo>
                  <a:lnTo>
                    <a:pt x="1834" y="271"/>
                  </a:lnTo>
                  <a:lnTo>
                    <a:pt x="1833" y="260"/>
                  </a:lnTo>
                  <a:close/>
                  <a:moveTo>
                    <a:pt x="1835" y="281"/>
                  </a:moveTo>
                  <a:lnTo>
                    <a:pt x="1810" y="285"/>
                  </a:lnTo>
                  <a:lnTo>
                    <a:pt x="1808" y="264"/>
                  </a:lnTo>
                  <a:lnTo>
                    <a:pt x="1833" y="260"/>
                  </a:lnTo>
                  <a:lnTo>
                    <a:pt x="1835" y="281"/>
                  </a:lnTo>
                  <a:close/>
                  <a:moveTo>
                    <a:pt x="1806" y="264"/>
                  </a:moveTo>
                  <a:lnTo>
                    <a:pt x="1806" y="264"/>
                  </a:lnTo>
                  <a:lnTo>
                    <a:pt x="1808" y="264"/>
                  </a:lnTo>
                  <a:lnTo>
                    <a:pt x="1809" y="274"/>
                  </a:lnTo>
                  <a:lnTo>
                    <a:pt x="1806" y="264"/>
                  </a:lnTo>
                  <a:close/>
                  <a:moveTo>
                    <a:pt x="1813" y="284"/>
                  </a:moveTo>
                  <a:lnTo>
                    <a:pt x="1802" y="288"/>
                  </a:lnTo>
                  <a:lnTo>
                    <a:pt x="1796" y="268"/>
                  </a:lnTo>
                  <a:lnTo>
                    <a:pt x="1806" y="264"/>
                  </a:lnTo>
                  <a:lnTo>
                    <a:pt x="1813" y="284"/>
                  </a:lnTo>
                  <a:close/>
                  <a:moveTo>
                    <a:pt x="1802" y="288"/>
                  </a:moveTo>
                  <a:lnTo>
                    <a:pt x="1801" y="288"/>
                  </a:lnTo>
                  <a:lnTo>
                    <a:pt x="1798" y="288"/>
                  </a:lnTo>
                  <a:lnTo>
                    <a:pt x="1798" y="277"/>
                  </a:lnTo>
                  <a:lnTo>
                    <a:pt x="1802" y="288"/>
                  </a:lnTo>
                  <a:close/>
                  <a:moveTo>
                    <a:pt x="1798" y="288"/>
                  </a:moveTo>
                  <a:lnTo>
                    <a:pt x="1792" y="288"/>
                  </a:lnTo>
                  <a:lnTo>
                    <a:pt x="1792" y="267"/>
                  </a:lnTo>
                  <a:lnTo>
                    <a:pt x="1798" y="267"/>
                  </a:lnTo>
                  <a:lnTo>
                    <a:pt x="1798" y="288"/>
                  </a:lnTo>
                  <a:close/>
                  <a:moveTo>
                    <a:pt x="1781" y="278"/>
                  </a:moveTo>
                  <a:lnTo>
                    <a:pt x="1780" y="267"/>
                  </a:lnTo>
                  <a:lnTo>
                    <a:pt x="1792" y="267"/>
                  </a:lnTo>
                  <a:lnTo>
                    <a:pt x="1792" y="277"/>
                  </a:lnTo>
                  <a:lnTo>
                    <a:pt x="1781" y="278"/>
                  </a:lnTo>
                  <a:close/>
                  <a:moveTo>
                    <a:pt x="1802" y="277"/>
                  </a:moveTo>
                  <a:lnTo>
                    <a:pt x="1813" y="377"/>
                  </a:lnTo>
                  <a:lnTo>
                    <a:pt x="1792" y="380"/>
                  </a:lnTo>
                  <a:lnTo>
                    <a:pt x="1781" y="278"/>
                  </a:lnTo>
                  <a:lnTo>
                    <a:pt x="1802" y="277"/>
                  </a:lnTo>
                  <a:close/>
                  <a:moveTo>
                    <a:pt x="1802" y="389"/>
                  </a:moveTo>
                  <a:lnTo>
                    <a:pt x="1793" y="389"/>
                  </a:lnTo>
                  <a:lnTo>
                    <a:pt x="1792" y="380"/>
                  </a:lnTo>
                  <a:lnTo>
                    <a:pt x="1802" y="378"/>
                  </a:lnTo>
                  <a:lnTo>
                    <a:pt x="1802" y="389"/>
                  </a:lnTo>
                  <a:close/>
                  <a:moveTo>
                    <a:pt x="1802" y="368"/>
                  </a:moveTo>
                  <a:lnTo>
                    <a:pt x="1813" y="368"/>
                  </a:lnTo>
                  <a:lnTo>
                    <a:pt x="1813" y="389"/>
                  </a:lnTo>
                  <a:lnTo>
                    <a:pt x="1802" y="389"/>
                  </a:lnTo>
                  <a:lnTo>
                    <a:pt x="1802" y="368"/>
                  </a:lnTo>
                  <a:close/>
                  <a:moveTo>
                    <a:pt x="1814" y="389"/>
                  </a:moveTo>
                  <a:lnTo>
                    <a:pt x="1813" y="389"/>
                  </a:lnTo>
                  <a:lnTo>
                    <a:pt x="1813" y="378"/>
                  </a:lnTo>
                  <a:lnTo>
                    <a:pt x="1814" y="389"/>
                  </a:lnTo>
                  <a:close/>
                  <a:moveTo>
                    <a:pt x="1812" y="368"/>
                  </a:moveTo>
                  <a:lnTo>
                    <a:pt x="1839" y="364"/>
                  </a:lnTo>
                  <a:lnTo>
                    <a:pt x="1842" y="385"/>
                  </a:lnTo>
                  <a:lnTo>
                    <a:pt x="1814" y="389"/>
                  </a:lnTo>
                  <a:lnTo>
                    <a:pt x="1812" y="368"/>
                  </a:lnTo>
                  <a:close/>
                  <a:moveTo>
                    <a:pt x="1839" y="364"/>
                  </a:moveTo>
                  <a:lnTo>
                    <a:pt x="1840" y="364"/>
                  </a:lnTo>
                  <a:lnTo>
                    <a:pt x="1840" y="374"/>
                  </a:lnTo>
                  <a:lnTo>
                    <a:pt x="1839" y="364"/>
                  </a:lnTo>
                  <a:close/>
                  <a:moveTo>
                    <a:pt x="1840" y="364"/>
                  </a:moveTo>
                  <a:lnTo>
                    <a:pt x="1889" y="364"/>
                  </a:lnTo>
                  <a:lnTo>
                    <a:pt x="1889" y="385"/>
                  </a:lnTo>
                  <a:lnTo>
                    <a:pt x="1840" y="385"/>
                  </a:lnTo>
                  <a:lnTo>
                    <a:pt x="1840" y="364"/>
                  </a:lnTo>
                  <a:close/>
                  <a:moveTo>
                    <a:pt x="1889" y="364"/>
                  </a:moveTo>
                  <a:lnTo>
                    <a:pt x="1948" y="364"/>
                  </a:lnTo>
                  <a:lnTo>
                    <a:pt x="1948" y="385"/>
                  </a:lnTo>
                  <a:lnTo>
                    <a:pt x="1889" y="385"/>
                  </a:lnTo>
                  <a:lnTo>
                    <a:pt x="1889" y="364"/>
                  </a:lnTo>
                  <a:close/>
                  <a:moveTo>
                    <a:pt x="1948" y="364"/>
                  </a:moveTo>
                  <a:lnTo>
                    <a:pt x="1948" y="364"/>
                  </a:lnTo>
                  <a:lnTo>
                    <a:pt x="1949" y="364"/>
                  </a:lnTo>
                  <a:lnTo>
                    <a:pt x="1948" y="374"/>
                  </a:lnTo>
                  <a:lnTo>
                    <a:pt x="1948" y="364"/>
                  </a:lnTo>
                  <a:close/>
                  <a:moveTo>
                    <a:pt x="1949" y="364"/>
                  </a:moveTo>
                  <a:lnTo>
                    <a:pt x="2026" y="372"/>
                  </a:lnTo>
                  <a:lnTo>
                    <a:pt x="2023" y="391"/>
                  </a:lnTo>
                  <a:lnTo>
                    <a:pt x="1947" y="385"/>
                  </a:lnTo>
                  <a:lnTo>
                    <a:pt x="1949" y="364"/>
                  </a:lnTo>
                  <a:close/>
                  <a:moveTo>
                    <a:pt x="2026" y="372"/>
                  </a:moveTo>
                  <a:lnTo>
                    <a:pt x="2027" y="372"/>
                  </a:lnTo>
                  <a:lnTo>
                    <a:pt x="2026" y="372"/>
                  </a:lnTo>
                  <a:lnTo>
                    <a:pt x="2024" y="382"/>
                  </a:lnTo>
                  <a:lnTo>
                    <a:pt x="2026" y="372"/>
                  </a:lnTo>
                  <a:close/>
                  <a:moveTo>
                    <a:pt x="2026" y="372"/>
                  </a:moveTo>
                  <a:lnTo>
                    <a:pt x="2108" y="382"/>
                  </a:lnTo>
                  <a:lnTo>
                    <a:pt x="2106" y="402"/>
                  </a:lnTo>
                  <a:lnTo>
                    <a:pt x="2023" y="391"/>
                  </a:lnTo>
                  <a:lnTo>
                    <a:pt x="2026" y="372"/>
                  </a:lnTo>
                  <a:close/>
                  <a:moveTo>
                    <a:pt x="2108" y="382"/>
                  </a:moveTo>
                  <a:lnTo>
                    <a:pt x="2108" y="382"/>
                  </a:lnTo>
                  <a:lnTo>
                    <a:pt x="2110" y="382"/>
                  </a:lnTo>
                  <a:lnTo>
                    <a:pt x="2107" y="391"/>
                  </a:lnTo>
                  <a:lnTo>
                    <a:pt x="2108" y="382"/>
                  </a:lnTo>
                  <a:close/>
                  <a:moveTo>
                    <a:pt x="2110" y="382"/>
                  </a:moveTo>
                  <a:lnTo>
                    <a:pt x="2203" y="399"/>
                  </a:lnTo>
                  <a:lnTo>
                    <a:pt x="2199" y="419"/>
                  </a:lnTo>
                  <a:lnTo>
                    <a:pt x="2106" y="402"/>
                  </a:lnTo>
                  <a:lnTo>
                    <a:pt x="2110" y="382"/>
                  </a:lnTo>
                  <a:close/>
                  <a:moveTo>
                    <a:pt x="2203" y="399"/>
                  </a:moveTo>
                  <a:lnTo>
                    <a:pt x="2203" y="399"/>
                  </a:lnTo>
                  <a:lnTo>
                    <a:pt x="2202" y="410"/>
                  </a:lnTo>
                  <a:lnTo>
                    <a:pt x="2203" y="399"/>
                  </a:lnTo>
                  <a:close/>
                  <a:moveTo>
                    <a:pt x="2203" y="399"/>
                  </a:moveTo>
                  <a:lnTo>
                    <a:pt x="2300" y="423"/>
                  </a:lnTo>
                  <a:lnTo>
                    <a:pt x="2295" y="444"/>
                  </a:lnTo>
                  <a:lnTo>
                    <a:pt x="2199" y="419"/>
                  </a:lnTo>
                  <a:lnTo>
                    <a:pt x="2203" y="399"/>
                  </a:lnTo>
                  <a:close/>
                  <a:moveTo>
                    <a:pt x="2300" y="423"/>
                  </a:moveTo>
                  <a:lnTo>
                    <a:pt x="2301" y="423"/>
                  </a:lnTo>
                  <a:lnTo>
                    <a:pt x="2301" y="424"/>
                  </a:lnTo>
                  <a:lnTo>
                    <a:pt x="2298" y="433"/>
                  </a:lnTo>
                  <a:lnTo>
                    <a:pt x="2300" y="423"/>
                  </a:lnTo>
                  <a:close/>
                  <a:moveTo>
                    <a:pt x="2301" y="424"/>
                  </a:moveTo>
                  <a:lnTo>
                    <a:pt x="2405" y="458"/>
                  </a:lnTo>
                  <a:lnTo>
                    <a:pt x="2399" y="478"/>
                  </a:lnTo>
                  <a:lnTo>
                    <a:pt x="2295" y="444"/>
                  </a:lnTo>
                  <a:lnTo>
                    <a:pt x="2301" y="424"/>
                  </a:lnTo>
                  <a:close/>
                  <a:moveTo>
                    <a:pt x="2405" y="458"/>
                  </a:moveTo>
                  <a:lnTo>
                    <a:pt x="2405" y="458"/>
                  </a:lnTo>
                  <a:lnTo>
                    <a:pt x="2407" y="458"/>
                  </a:lnTo>
                  <a:lnTo>
                    <a:pt x="2403" y="468"/>
                  </a:lnTo>
                  <a:lnTo>
                    <a:pt x="2405" y="458"/>
                  </a:lnTo>
                  <a:close/>
                  <a:moveTo>
                    <a:pt x="2407" y="458"/>
                  </a:moveTo>
                  <a:lnTo>
                    <a:pt x="2513" y="503"/>
                  </a:lnTo>
                  <a:lnTo>
                    <a:pt x="2505" y="523"/>
                  </a:lnTo>
                  <a:lnTo>
                    <a:pt x="2399" y="478"/>
                  </a:lnTo>
                  <a:lnTo>
                    <a:pt x="2407" y="458"/>
                  </a:lnTo>
                  <a:close/>
                  <a:moveTo>
                    <a:pt x="2513" y="503"/>
                  </a:moveTo>
                  <a:lnTo>
                    <a:pt x="2514" y="504"/>
                  </a:lnTo>
                  <a:lnTo>
                    <a:pt x="2509" y="514"/>
                  </a:lnTo>
                  <a:lnTo>
                    <a:pt x="2513" y="503"/>
                  </a:lnTo>
                  <a:close/>
                  <a:moveTo>
                    <a:pt x="2514" y="504"/>
                  </a:moveTo>
                  <a:lnTo>
                    <a:pt x="2590" y="549"/>
                  </a:lnTo>
                  <a:lnTo>
                    <a:pt x="2580" y="567"/>
                  </a:lnTo>
                  <a:lnTo>
                    <a:pt x="2504" y="523"/>
                  </a:lnTo>
                  <a:lnTo>
                    <a:pt x="2514" y="504"/>
                  </a:lnTo>
                  <a:close/>
                  <a:moveTo>
                    <a:pt x="2590" y="549"/>
                  </a:moveTo>
                  <a:lnTo>
                    <a:pt x="2592" y="550"/>
                  </a:lnTo>
                  <a:lnTo>
                    <a:pt x="2585" y="558"/>
                  </a:lnTo>
                  <a:lnTo>
                    <a:pt x="2590" y="549"/>
                  </a:lnTo>
                  <a:close/>
                  <a:moveTo>
                    <a:pt x="2592" y="550"/>
                  </a:moveTo>
                  <a:lnTo>
                    <a:pt x="2668" y="609"/>
                  </a:lnTo>
                  <a:lnTo>
                    <a:pt x="2656" y="625"/>
                  </a:lnTo>
                  <a:lnTo>
                    <a:pt x="2580" y="566"/>
                  </a:lnTo>
                  <a:lnTo>
                    <a:pt x="2592" y="550"/>
                  </a:lnTo>
                  <a:close/>
                  <a:moveTo>
                    <a:pt x="2668" y="609"/>
                  </a:moveTo>
                  <a:lnTo>
                    <a:pt x="2669" y="609"/>
                  </a:lnTo>
                  <a:lnTo>
                    <a:pt x="2661" y="617"/>
                  </a:lnTo>
                  <a:lnTo>
                    <a:pt x="2668" y="609"/>
                  </a:lnTo>
                  <a:close/>
                  <a:moveTo>
                    <a:pt x="2669" y="609"/>
                  </a:moveTo>
                  <a:lnTo>
                    <a:pt x="2741" y="675"/>
                  </a:lnTo>
                  <a:lnTo>
                    <a:pt x="2728" y="691"/>
                  </a:lnTo>
                  <a:lnTo>
                    <a:pt x="2655" y="625"/>
                  </a:lnTo>
                  <a:lnTo>
                    <a:pt x="2669" y="609"/>
                  </a:lnTo>
                  <a:close/>
                  <a:moveTo>
                    <a:pt x="2741" y="675"/>
                  </a:moveTo>
                  <a:lnTo>
                    <a:pt x="2740" y="674"/>
                  </a:lnTo>
                  <a:lnTo>
                    <a:pt x="2741" y="675"/>
                  </a:lnTo>
                  <a:lnTo>
                    <a:pt x="2735" y="683"/>
                  </a:lnTo>
                  <a:lnTo>
                    <a:pt x="2741" y="675"/>
                  </a:lnTo>
                  <a:close/>
                  <a:moveTo>
                    <a:pt x="2741" y="675"/>
                  </a:moveTo>
                  <a:lnTo>
                    <a:pt x="2811" y="741"/>
                  </a:lnTo>
                  <a:lnTo>
                    <a:pt x="2797" y="757"/>
                  </a:lnTo>
                  <a:lnTo>
                    <a:pt x="2727" y="691"/>
                  </a:lnTo>
                  <a:lnTo>
                    <a:pt x="2741" y="675"/>
                  </a:lnTo>
                  <a:close/>
                  <a:moveTo>
                    <a:pt x="2811" y="741"/>
                  </a:moveTo>
                  <a:lnTo>
                    <a:pt x="2811" y="742"/>
                  </a:lnTo>
                  <a:lnTo>
                    <a:pt x="2812" y="742"/>
                  </a:lnTo>
                  <a:lnTo>
                    <a:pt x="2805" y="749"/>
                  </a:lnTo>
                  <a:lnTo>
                    <a:pt x="2811" y="741"/>
                  </a:lnTo>
                  <a:close/>
                  <a:moveTo>
                    <a:pt x="2812" y="742"/>
                  </a:moveTo>
                  <a:lnTo>
                    <a:pt x="2874" y="812"/>
                  </a:lnTo>
                  <a:lnTo>
                    <a:pt x="2858" y="825"/>
                  </a:lnTo>
                  <a:lnTo>
                    <a:pt x="2797" y="755"/>
                  </a:lnTo>
                  <a:lnTo>
                    <a:pt x="2812" y="742"/>
                  </a:lnTo>
                  <a:close/>
                  <a:moveTo>
                    <a:pt x="2874" y="812"/>
                  </a:moveTo>
                  <a:lnTo>
                    <a:pt x="2874" y="812"/>
                  </a:lnTo>
                  <a:lnTo>
                    <a:pt x="2866" y="818"/>
                  </a:lnTo>
                  <a:lnTo>
                    <a:pt x="2874" y="812"/>
                  </a:lnTo>
                  <a:close/>
                  <a:moveTo>
                    <a:pt x="2874" y="812"/>
                  </a:moveTo>
                  <a:lnTo>
                    <a:pt x="2929" y="877"/>
                  </a:lnTo>
                  <a:lnTo>
                    <a:pt x="2914" y="890"/>
                  </a:lnTo>
                  <a:lnTo>
                    <a:pt x="2858" y="825"/>
                  </a:lnTo>
                  <a:lnTo>
                    <a:pt x="2874" y="812"/>
                  </a:lnTo>
                  <a:close/>
                  <a:moveTo>
                    <a:pt x="2929" y="877"/>
                  </a:moveTo>
                  <a:lnTo>
                    <a:pt x="2929" y="877"/>
                  </a:lnTo>
                  <a:lnTo>
                    <a:pt x="2931" y="877"/>
                  </a:lnTo>
                  <a:lnTo>
                    <a:pt x="2921" y="884"/>
                  </a:lnTo>
                  <a:lnTo>
                    <a:pt x="2929" y="877"/>
                  </a:lnTo>
                  <a:close/>
                  <a:moveTo>
                    <a:pt x="2931" y="877"/>
                  </a:moveTo>
                  <a:lnTo>
                    <a:pt x="2975" y="936"/>
                  </a:lnTo>
                  <a:lnTo>
                    <a:pt x="2958" y="950"/>
                  </a:lnTo>
                  <a:lnTo>
                    <a:pt x="2914" y="890"/>
                  </a:lnTo>
                  <a:lnTo>
                    <a:pt x="2931" y="877"/>
                  </a:lnTo>
                  <a:close/>
                  <a:moveTo>
                    <a:pt x="2975" y="936"/>
                  </a:moveTo>
                  <a:lnTo>
                    <a:pt x="2975" y="936"/>
                  </a:lnTo>
                  <a:lnTo>
                    <a:pt x="2967" y="943"/>
                  </a:lnTo>
                  <a:lnTo>
                    <a:pt x="2975" y="936"/>
                  </a:lnTo>
                  <a:close/>
                  <a:moveTo>
                    <a:pt x="2975" y="936"/>
                  </a:moveTo>
                  <a:lnTo>
                    <a:pt x="3007" y="982"/>
                  </a:lnTo>
                  <a:lnTo>
                    <a:pt x="2990" y="994"/>
                  </a:lnTo>
                  <a:lnTo>
                    <a:pt x="2958" y="948"/>
                  </a:lnTo>
                  <a:lnTo>
                    <a:pt x="2975" y="936"/>
                  </a:lnTo>
                  <a:close/>
                  <a:moveTo>
                    <a:pt x="2990" y="994"/>
                  </a:moveTo>
                  <a:lnTo>
                    <a:pt x="2990" y="994"/>
                  </a:lnTo>
                  <a:lnTo>
                    <a:pt x="2998" y="988"/>
                  </a:lnTo>
                  <a:lnTo>
                    <a:pt x="2990" y="994"/>
                  </a:lnTo>
                  <a:close/>
                  <a:moveTo>
                    <a:pt x="3007" y="981"/>
                  </a:moveTo>
                  <a:lnTo>
                    <a:pt x="3030" y="1013"/>
                  </a:lnTo>
                  <a:lnTo>
                    <a:pt x="3015" y="1026"/>
                  </a:lnTo>
                  <a:lnTo>
                    <a:pt x="2990" y="994"/>
                  </a:lnTo>
                  <a:lnTo>
                    <a:pt x="3007" y="981"/>
                  </a:lnTo>
                  <a:close/>
                  <a:moveTo>
                    <a:pt x="3030" y="1013"/>
                  </a:moveTo>
                  <a:lnTo>
                    <a:pt x="3030" y="1013"/>
                  </a:lnTo>
                  <a:lnTo>
                    <a:pt x="3030" y="1014"/>
                  </a:lnTo>
                  <a:lnTo>
                    <a:pt x="3023" y="1019"/>
                  </a:lnTo>
                  <a:lnTo>
                    <a:pt x="3030" y="1013"/>
                  </a:lnTo>
                  <a:close/>
                  <a:moveTo>
                    <a:pt x="3030" y="1014"/>
                  </a:moveTo>
                  <a:lnTo>
                    <a:pt x="3038" y="1024"/>
                  </a:lnTo>
                  <a:lnTo>
                    <a:pt x="3021" y="1035"/>
                  </a:lnTo>
                  <a:lnTo>
                    <a:pt x="3013" y="1024"/>
                  </a:lnTo>
                  <a:lnTo>
                    <a:pt x="3030" y="1014"/>
                  </a:lnTo>
                  <a:close/>
                  <a:moveTo>
                    <a:pt x="3038" y="1024"/>
                  </a:moveTo>
                  <a:lnTo>
                    <a:pt x="3245" y="1334"/>
                  </a:lnTo>
                  <a:lnTo>
                    <a:pt x="3021" y="1036"/>
                  </a:lnTo>
                  <a:lnTo>
                    <a:pt x="3029" y="1030"/>
                  </a:lnTo>
                  <a:lnTo>
                    <a:pt x="3038" y="1024"/>
                  </a:lnTo>
                  <a:close/>
                  <a:moveTo>
                    <a:pt x="3021" y="1036"/>
                  </a:moveTo>
                  <a:lnTo>
                    <a:pt x="3011" y="1022"/>
                  </a:lnTo>
                  <a:lnTo>
                    <a:pt x="3028" y="1010"/>
                  </a:lnTo>
                  <a:lnTo>
                    <a:pt x="3037" y="1023"/>
                  </a:lnTo>
                  <a:lnTo>
                    <a:pt x="3021" y="1036"/>
                  </a:lnTo>
                  <a:close/>
                  <a:moveTo>
                    <a:pt x="3027" y="1007"/>
                  </a:moveTo>
                  <a:lnTo>
                    <a:pt x="3027" y="1009"/>
                  </a:lnTo>
                  <a:lnTo>
                    <a:pt x="3028" y="1010"/>
                  </a:lnTo>
                  <a:lnTo>
                    <a:pt x="3019" y="1015"/>
                  </a:lnTo>
                  <a:lnTo>
                    <a:pt x="3027" y="1007"/>
                  </a:lnTo>
                  <a:close/>
                  <a:moveTo>
                    <a:pt x="3012" y="1023"/>
                  </a:moveTo>
                  <a:lnTo>
                    <a:pt x="2981" y="996"/>
                  </a:lnTo>
                  <a:lnTo>
                    <a:pt x="2995" y="980"/>
                  </a:lnTo>
                  <a:lnTo>
                    <a:pt x="3027" y="1007"/>
                  </a:lnTo>
                  <a:lnTo>
                    <a:pt x="3012" y="1023"/>
                  </a:lnTo>
                  <a:close/>
                  <a:moveTo>
                    <a:pt x="2981" y="996"/>
                  </a:moveTo>
                  <a:lnTo>
                    <a:pt x="2981" y="996"/>
                  </a:lnTo>
                  <a:lnTo>
                    <a:pt x="2988" y="988"/>
                  </a:lnTo>
                  <a:lnTo>
                    <a:pt x="2981" y="996"/>
                  </a:lnTo>
                  <a:close/>
                  <a:moveTo>
                    <a:pt x="2981" y="996"/>
                  </a:moveTo>
                  <a:lnTo>
                    <a:pt x="2932" y="947"/>
                  </a:lnTo>
                  <a:lnTo>
                    <a:pt x="2946" y="933"/>
                  </a:lnTo>
                  <a:lnTo>
                    <a:pt x="2995" y="981"/>
                  </a:lnTo>
                  <a:lnTo>
                    <a:pt x="2981" y="996"/>
                  </a:lnTo>
                  <a:close/>
                  <a:moveTo>
                    <a:pt x="2946" y="931"/>
                  </a:moveTo>
                  <a:lnTo>
                    <a:pt x="2946" y="933"/>
                  </a:lnTo>
                  <a:lnTo>
                    <a:pt x="2940" y="939"/>
                  </a:lnTo>
                  <a:lnTo>
                    <a:pt x="2946" y="931"/>
                  </a:lnTo>
                  <a:close/>
                  <a:moveTo>
                    <a:pt x="2932" y="947"/>
                  </a:moveTo>
                  <a:lnTo>
                    <a:pt x="2870" y="892"/>
                  </a:lnTo>
                  <a:lnTo>
                    <a:pt x="2883" y="876"/>
                  </a:lnTo>
                  <a:lnTo>
                    <a:pt x="2946" y="931"/>
                  </a:lnTo>
                  <a:lnTo>
                    <a:pt x="2932" y="947"/>
                  </a:lnTo>
                  <a:close/>
                  <a:moveTo>
                    <a:pt x="2883" y="876"/>
                  </a:moveTo>
                  <a:lnTo>
                    <a:pt x="2885" y="877"/>
                  </a:lnTo>
                  <a:lnTo>
                    <a:pt x="2883" y="876"/>
                  </a:lnTo>
                  <a:lnTo>
                    <a:pt x="2877" y="884"/>
                  </a:lnTo>
                  <a:lnTo>
                    <a:pt x="2883" y="876"/>
                  </a:lnTo>
                  <a:close/>
                  <a:moveTo>
                    <a:pt x="2870" y="892"/>
                  </a:moveTo>
                  <a:lnTo>
                    <a:pt x="2794" y="826"/>
                  </a:lnTo>
                  <a:lnTo>
                    <a:pt x="2807" y="810"/>
                  </a:lnTo>
                  <a:lnTo>
                    <a:pt x="2883" y="876"/>
                  </a:lnTo>
                  <a:lnTo>
                    <a:pt x="2870" y="892"/>
                  </a:lnTo>
                  <a:close/>
                  <a:moveTo>
                    <a:pt x="2807" y="810"/>
                  </a:moveTo>
                  <a:lnTo>
                    <a:pt x="2806" y="809"/>
                  </a:lnTo>
                  <a:lnTo>
                    <a:pt x="2807" y="810"/>
                  </a:lnTo>
                  <a:lnTo>
                    <a:pt x="2801" y="818"/>
                  </a:lnTo>
                  <a:lnTo>
                    <a:pt x="2807" y="810"/>
                  </a:lnTo>
                  <a:close/>
                  <a:moveTo>
                    <a:pt x="2794" y="826"/>
                  </a:moveTo>
                  <a:lnTo>
                    <a:pt x="2711" y="760"/>
                  </a:lnTo>
                  <a:lnTo>
                    <a:pt x="2724" y="745"/>
                  </a:lnTo>
                  <a:lnTo>
                    <a:pt x="2807" y="810"/>
                  </a:lnTo>
                  <a:lnTo>
                    <a:pt x="2794" y="826"/>
                  </a:lnTo>
                  <a:close/>
                  <a:moveTo>
                    <a:pt x="2723" y="743"/>
                  </a:moveTo>
                  <a:lnTo>
                    <a:pt x="2724" y="745"/>
                  </a:lnTo>
                  <a:lnTo>
                    <a:pt x="2718" y="753"/>
                  </a:lnTo>
                  <a:lnTo>
                    <a:pt x="2723" y="743"/>
                  </a:lnTo>
                  <a:close/>
                  <a:moveTo>
                    <a:pt x="2711" y="760"/>
                  </a:moveTo>
                  <a:lnTo>
                    <a:pt x="2618" y="695"/>
                  </a:lnTo>
                  <a:lnTo>
                    <a:pt x="2630" y="678"/>
                  </a:lnTo>
                  <a:lnTo>
                    <a:pt x="2723" y="743"/>
                  </a:lnTo>
                  <a:lnTo>
                    <a:pt x="2711" y="760"/>
                  </a:lnTo>
                  <a:close/>
                  <a:moveTo>
                    <a:pt x="2630" y="678"/>
                  </a:moveTo>
                  <a:lnTo>
                    <a:pt x="2630" y="678"/>
                  </a:lnTo>
                  <a:lnTo>
                    <a:pt x="2623" y="687"/>
                  </a:lnTo>
                  <a:lnTo>
                    <a:pt x="2630" y="678"/>
                  </a:lnTo>
                  <a:close/>
                  <a:moveTo>
                    <a:pt x="2618" y="695"/>
                  </a:moveTo>
                  <a:lnTo>
                    <a:pt x="2525" y="637"/>
                  </a:lnTo>
                  <a:lnTo>
                    <a:pt x="2535" y="619"/>
                  </a:lnTo>
                  <a:lnTo>
                    <a:pt x="2630" y="678"/>
                  </a:lnTo>
                  <a:lnTo>
                    <a:pt x="2618" y="695"/>
                  </a:lnTo>
                  <a:close/>
                  <a:moveTo>
                    <a:pt x="2535" y="619"/>
                  </a:moveTo>
                  <a:lnTo>
                    <a:pt x="2535" y="619"/>
                  </a:lnTo>
                  <a:lnTo>
                    <a:pt x="2530" y="628"/>
                  </a:lnTo>
                  <a:lnTo>
                    <a:pt x="2535" y="619"/>
                  </a:lnTo>
                  <a:close/>
                  <a:moveTo>
                    <a:pt x="2526" y="637"/>
                  </a:moveTo>
                  <a:lnTo>
                    <a:pt x="2425" y="584"/>
                  </a:lnTo>
                  <a:lnTo>
                    <a:pt x="2434" y="566"/>
                  </a:lnTo>
                  <a:lnTo>
                    <a:pt x="2535" y="619"/>
                  </a:lnTo>
                  <a:lnTo>
                    <a:pt x="2526" y="637"/>
                  </a:lnTo>
                  <a:close/>
                  <a:moveTo>
                    <a:pt x="2433" y="566"/>
                  </a:moveTo>
                  <a:lnTo>
                    <a:pt x="2434" y="566"/>
                  </a:lnTo>
                  <a:lnTo>
                    <a:pt x="2430" y="575"/>
                  </a:lnTo>
                  <a:lnTo>
                    <a:pt x="2433" y="566"/>
                  </a:lnTo>
                  <a:close/>
                  <a:moveTo>
                    <a:pt x="2426" y="586"/>
                  </a:moveTo>
                  <a:lnTo>
                    <a:pt x="2329" y="550"/>
                  </a:lnTo>
                  <a:lnTo>
                    <a:pt x="2336" y="531"/>
                  </a:lnTo>
                  <a:lnTo>
                    <a:pt x="2433" y="566"/>
                  </a:lnTo>
                  <a:lnTo>
                    <a:pt x="2426" y="586"/>
                  </a:lnTo>
                  <a:close/>
                  <a:moveTo>
                    <a:pt x="2336" y="531"/>
                  </a:moveTo>
                  <a:lnTo>
                    <a:pt x="2336" y="531"/>
                  </a:lnTo>
                  <a:lnTo>
                    <a:pt x="2333" y="541"/>
                  </a:lnTo>
                  <a:lnTo>
                    <a:pt x="2336" y="531"/>
                  </a:lnTo>
                  <a:close/>
                  <a:moveTo>
                    <a:pt x="2330" y="552"/>
                  </a:moveTo>
                  <a:lnTo>
                    <a:pt x="2271" y="537"/>
                  </a:lnTo>
                  <a:lnTo>
                    <a:pt x="2277" y="517"/>
                  </a:lnTo>
                  <a:lnTo>
                    <a:pt x="2336" y="531"/>
                  </a:lnTo>
                  <a:lnTo>
                    <a:pt x="2330" y="552"/>
                  </a:lnTo>
                  <a:close/>
                  <a:moveTo>
                    <a:pt x="2275" y="517"/>
                  </a:moveTo>
                  <a:lnTo>
                    <a:pt x="2277" y="517"/>
                  </a:lnTo>
                  <a:lnTo>
                    <a:pt x="2274" y="527"/>
                  </a:lnTo>
                  <a:lnTo>
                    <a:pt x="2275" y="517"/>
                  </a:lnTo>
                  <a:close/>
                  <a:moveTo>
                    <a:pt x="2273" y="537"/>
                  </a:moveTo>
                  <a:lnTo>
                    <a:pt x="2207" y="527"/>
                  </a:lnTo>
                  <a:lnTo>
                    <a:pt x="2210" y="507"/>
                  </a:lnTo>
                  <a:lnTo>
                    <a:pt x="2275" y="517"/>
                  </a:lnTo>
                  <a:lnTo>
                    <a:pt x="2273" y="537"/>
                  </a:lnTo>
                  <a:close/>
                  <a:moveTo>
                    <a:pt x="2208" y="506"/>
                  </a:moveTo>
                  <a:lnTo>
                    <a:pt x="2208" y="507"/>
                  </a:lnTo>
                  <a:lnTo>
                    <a:pt x="2210" y="507"/>
                  </a:lnTo>
                  <a:lnTo>
                    <a:pt x="2208" y="516"/>
                  </a:lnTo>
                  <a:lnTo>
                    <a:pt x="2208" y="506"/>
                  </a:lnTo>
                  <a:close/>
                  <a:moveTo>
                    <a:pt x="2207" y="527"/>
                  </a:moveTo>
                  <a:lnTo>
                    <a:pt x="2139" y="524"/>
                  </a:lnTo>
                  <a:lnTo>
                    <a:pt x="2139" y="503"/>
                  </a:lnTo>
                  <a:lnTo>
                    <a:pt x="2208" y="506"/>
                  </a:lnTo>
                  <a:lnTo>
                    <a:pt x="2207" y="527"/>
                  </a:lnTo>
                  <a:close/>
                  <a:moveTo>
                    <a:pt x="2139" y="524"/>
                  </a:moveTo>
                  <a:lnTo>
                    <a:pt x="2065" y="520"/>
                  </a:lnTo>
                  <a:lnTo>
                    <a:pt x="2066" y="499"/>
                  </a:lnTo>
                  <a:lnTo>
                    <a:pt x="2139" y="503"/>
                  </a:lnTo>
                  <a:lnTo>
                    <a:pt x="2139" y="524"/>
                  </a:lnTo>
                  <a:close/>
                  <a:moveTo>
                    <a:pt x="2066" y="499"/>
                  </a:moveTo>
                  <a:lnTo>
                    <a:pt x="2066" y="499"/>
                  </a:lnTo>
                  <a:lnTo>
                    <a:pt x="2066" y="510"/>
                  </a:lnTo>
                  <a:lnTo>
                    <a:pt x="2066" y="499"/>
                  </a:lnTo>
                  <a:close/>
                  <a:moveTo>
                    <a:pt x="2066" y="520"/>
                  </a:moveTo>
                  <a:lnTo>
                    <a:pt x="1999" y="520"/>
                  </a:lnTo>
                  <a:lnTo>
                    <a:pt x="1999" y="499"/>
                  </a:lnTo>
                  <a:lnTo>
                    <a:pt x="2066" y="499"/>
                  </a:lnTo>
                  <a:lnTo>
                    <a:pt x="2066" y="520"/>
                  </a:lnTo>
                  <a:close/>
                  <a:moveTo>
                    <a:pt x="1999" y="499"/>
                  </a:moveTo>
                  <a:lnTo>
                    <a:pt x="1999" y="499"/>
                  </a:lnTo>
                  <a:lnTo>
                    <a:pt x="1999" y="510"/>
                  </a:lnTo>
                  <a:lnTo>
                    <a:pt x="1999" y="499"/>
                  </a:lnTo>
                  <a:close/>
                  <a:moveTo>
                    <a:pt x="2001" y="520"/>
                  </a:moveTo>
                  <a:lnTo>
                    <a:pt x="1938" y="524"/>
                  </a:lnTo>
                  <a:lnTo>
                    <a:pt x="1938" y="503"/>
                  </a:lnTo>
                  <a:lnTo>
                    <a:pt x="1999" y="499"/>
                  </a:lnTo>
                  <a:lnTo>
                    <a:pt x="2001" y="520"/>
                  </a:lnTo>
                  <a:close/>
                  <a:moveTo>
                    <a:pt x="1936" y="503"/>
                  </a:moveTo>
                  <a:lnTo>
                    <a:pt x="1936" y="503"/>
                  </a:lnTo>
                  <a:lnTo>
                    <a:pt x="1938" y="503"/>
                  </a:lnTo>
                  <a:lnTo>
                    <a:pt x="1938" y="514"/>
                  </a:lnTo>
                  <a:lnTo>
                    <a:pt x="1936" y="503"/>
                  </a:lnTo>
                  <a:close/>
                  <a:moveTo>
                    <a:pt x="1938" y="524"/>
                  </a:moveTo>
                  <a:lnTo>
                    <a:pt x="1886" y="527"/>
                  </a:lnTo>
                  <a:lnTo>
                    <a:pt x="1885" y="506"/>
                  </a:lnTo>
                  <a:lnTo>
                    <a:pt x="1936" y="503"/>
                  </a:lnTo>
                  <a:lnTo>
                    <a:pt x="1938" y="524"/>
                  </a:lnTo>
                  <a:close/>
                  <a:moveTo>
                    <a:pt x="1886" y="527"/>
                  </a:moveTo>
                  <a:lnTo>
                    <a:pt x="1885" y="527"/>
                  </a:lnTo>
                  <a:lnTo>
                    <a:pt x="1885" y="516"/>
                  </a:lnTo>
                  <a:lnTo>
                    <a:pt x="1886" y="527"/>
                  </a:lnTo>
                  <a:close/>
                  <a:moveTo>
                    <a:pt x="1885" y="527"/>
                  </a:moveTo>
                  <a:lnTo>
                    <a:pt x="1844" y="527"/>
                  </a:lnTo>
                  <a:lnTo>
                    <a:pt x="1844" y="506"/>
                  </a:lnTo>
                  <a:lnTo>
                    <a:pt x="1885" y="506"/>
                  </a:lnTo>
                  <a:lnTo>
                    <a:pt x="1885" y="527"/>
                  </a:lnTo>
                  <a:close/>
                  <a:moveTo>
                    <a:pt x="1843" y="507"/>
                  </a:moveTo>
                  <a:lnTo>
                    <a:pt x="1843" y="506"/>
                  </a:lnTo>
                  <a:lnTo>
                    <a:pt x="1844" y="506"/>
                  </a:lnTo>
                  <a:lnTo>
                    <a:pt x="1844" y="516"/>
                  </a:lnTo>
                  <a:lnTo>
                    <a:pt x="1843" y="507"/>
                  </a:lnTo>
                  <a:close/>
                  <a:moveTo>
                    <a:pt x="1846" y="527"/>
                  </a:moveTo>
                  <a:lnTo>
                    <a:pt x="1818" y="531"/>
                  </a:lnTo>
                  <a:lnTo>
                    <a:pt x="1815" y="510"/>
                  </a:lnTo>
                  <a:lnTo>
                    <a:pt x="1843" y="507"/>
                  </a:lnTo>
                  <a:lnTo>
                    <a:pt x="1846" y="527"/>
                  </a:lnTo>
                  <a:close/>
                  <a:moveTo>
                    <a:pt x="1818" y="531"/>
                  </a:moveTo>
                  <a:lnTo>
                    <a:pt x="1817" y="531"/>
                  </a:lnTo>
                  <a:lnTo>
                    <a:pt x="1817" y="520"/>
                  </a:lnTo>
                  <a:lnTo>
                    <a:pt x="1818" y="531"/>
                  </a:lnTo>
                  <a:close/>
                  <a:moveTo>
                    <a:pt x="1817" y="531"/>
                  </a:moveTo>
                  <a:lnTo>
                    <a:pt x="1806" y="531"/>
                  </a:lnTo>
                  <a:lnTo>
                    <a:pt x="1806" y="510"/>
                  </a:lnTo>
                  <a:lnTo>
                    <a:pt x="1817" y="510"/>
                  </a:lnTo>
                  <a:lnTo>
                    <a:pt x="1817" y="531"/>
                  </a:lnTo>
                  <a:close/>
                  <a:moveTo>
                    <a:pt x="1796" y="520"/>
                  </a:moveTo>
                  <a:lnTo>
                    <a:pt x="1796" y="510"/>
                  </a:lnTo>
                  <a:lnTo>
                    <a:pt x="1806" y="510"/>
                  </a:lnTo>
                  <a:lnTo>
                    <a:pt x="1806" y="520"/>
                  </a:lnTo>
                  <a:lnTo>
                    <a:pt x="1796" y="520"/>
                  </a:lnTo>
                  <a:close/>
                  <a:moveTo>
                    <a:pt x="1817" y="520"/>
                  </a:moveTo>
                  <a:lnTo>
                    <a:pt x="1819" y="634"/>
                  </a:lnTo>
                  <a:lnTo>
                    <a:pt x="1798" y="634"/>
                  </a:lnTo>
                  <a:lnTo>
                    <a:pt x="1796" y="520"/>
                  </a:lnTo>
                  <a:lnTo>
                    <a:pt x="1817" y="520"/>
                  </a:lnTo>
                  <a:close/>
                  <a:moveTo>
                    <a:pt x="1810" y="645"/>
                  </a:moveTo>
                  <a:lnTo>
                    <a:pt x="1800" y="646"/>
                  </a:lnTo>
                  <a:lnTo>
                    <a:pt x="1798" y="634"/>
                  </a:lnTo>
                  <a:lnTo>
                    <a:pt x="1809" y="634"/>
                  </a:lnTo>
                  <a:lnTo>
                    <a:pt x="1810" y="645"/>
                  </a:lnTo>
                  <a:close/>
                  <a:moveTo>
                    <a:pt x="1809" y="624"/>
                  </a:moveTo>
                  <a:lnTo>
                    <a:pt x="1892" y="617"/>
                  </a:lnTo>
                  <a:lnTo>
                    <a:pt x="1893" y="638"/>
                  </a:lnTo>
                  <a:lnTo>
                    <a:pt x="1810" y="645"/>
                  </a:lnTo>
                  <a:lnTo>
                    <a:pt x="1809" y="624"/>
                  </a:lnTo>
                  <a:close/>
                  <a:moveTo>
                    <a:pt x="1892" y="617"/>
                  </a:moveTo>
                  <a:lnTo>
                    <a:pt x="1893" y="617"/>
                  </a:lnTo>
                  <a:lnTo>
                    <a:pt x="1893" y="628"/>
                  </a:lnTo>
                  <a:lnTo>
                    <a:pt x="1892" y="617"/>
                  </a:lnTo>
                  <a:close/>
                  <a:moveTo>
                    <a:pt x="1893" y="617"/>
                  </a:moveTo>
                  <a:lnTo>
                    <a:pt x="1906" y="617"/>
                  </a:lnTo>
                  <a:lnTo>
                    <a:pt x="1906" y="638"/>
                  </a:lnTo>
                  <a:lnTo>
                    <a:pt x="1893" y="638"/>
                  </a:lnTo>
                  <a:lnTo>
                    <a:pt x="1893" y="617"/>
                  </a:lnTo>
                  <a:close/>
                  <a:moveTo>
                    <a:pt x="1907" y="638"/>
                  </a:moveTo>
                  <a:lnTo>
                    <a:pt x="1906" y="638"/>
                  </a:lnTo>
                  <a:lnTo>
                    <a:pt x="1906" y="628"/>
                  </a:lnTo>
                  <a:lnTo>
                    <a:pt x="1907" y="638"/>
                  </a:lnTo>
                  <a:close/>
                  <a:moveTo>
                    <a:pt x="1906" y="617"/>
                  </a:moveTo>
                  <a:lnTo>
                    <a:pt x="1944" y="613"/>
                  </a:lnTo>
                  <a:lnTo>
                    <a:pt x="1946" y="634"/>
                  </a:lnTo>
                  <a:lnTo>
                    <a:pt x="1907" y="638"/>
                  </a:lnTo>
                  <a:lnTo>
                    <a:pt x="1906" y="617"/>
                  </a:lnTo>
                  <a:close/>
                  <a:moveTo>
                    <a:pt x="1944" y="613"/>
                  </a:moveTo>
                  <a:lnTo>
                    <a:pt x="1946" y="613"/>
                  </a:lnTo>
                  <a:lnTo>
                    <a:pt x="1944" y="613"/>
                  </a:lnTo>
                  <a:lnTo>
                    <a:pt x="1944" y="624"/>
                  </a:lnTo>
                  <a:lnTo>
                    <a:pt x="1944" y="613"/>
                  </a:lnTo>
                  <a:close/>
                  <a:moveTo>
                    <a:pt x="1944" y="613"/>
                  </a:moveTo>
                  <a:lnTo>
                    <a:pt x="1999" y="611"/>
                  </a:lnTo>
                  <a:lnTo>
                    <a:pt x="2001" y="630"/>
                  </a:lnTo>
                  <a:lnTo>
                    <a:pt x="1946" y="634"/>
                  </a:lnTo>
                  <a:lnTo>
                    <a:pt x="1944" y="613"/>
                  </a:lnTo>
                  <a:close/>
                  <a:moveTo>
                    <a:pt x="1999" y="611"/>
                  </a:moveTo>
                  <a:lnTo>
                    <a:pt x="1999" y="611"/>
                  </a:lnTo>
                  <a:lnTo>
                    <a:pt x="2001" y="611"/>
                  </a:lnTo>
                  <a:lnTo>
                    <a:pt x="1999" y="621"/>
                  </a:lnTo>
                  <a:lnTo>
                    <a:pt x="1999" y="611"/>
                  </a:lnTo>
                  <a:close/>
                  <a:moveTo>
                    <a:pt x="2001" y="611"/>
                  </a:moveTo>
                  <a:lnTo>
                    <a:pt x="2073" y="613"/>
                  </a:lnTo>
                  <a:lnTo>
                    <a:pt x="2073" y="634"/>
                  </a:lnTo>
                  <a:lnTo>
                    <a:pt x="1999" y="630"/>
                  </a:lnTo>
                  <a:lnTo>
                    <a:pt x="2001" y="611"/>
                  </a:lnTo>
                  <a:close/>
                  <a:moveTo>
                    <a:pt x="2073" y="613"/>
                  </a:moveTo>
                  <a:lnTo>
                    <a:pt x="2074" y="613"/>
                  </a:lnTo>
                  <a:lnTo>
                    <a:pt x="2073" y="624"/>
                  </a:lnTo>
                  <a:lnTo>
                    <a:pt x="2073" y="613"/>
                  </a:lnTo>
                  <a:close/>
                  <a:moveTo>
                    <a:pt x="2074" y="613"/>
                  </a:moveTo>
                  <a:lnTo>
                    <a:pt x="2160" y="621"/>
                  </a:lnTo>
                  <a:lnTo>
                    <a:pt x="2158" y="641"/>
                  </a:lnTo>
                  <a:lnTo>
                    <a:pt x="2072" y="634"/>
                  </a:lnTo>
                  <a:lnTo>
                    <a:pt x="2074" y="613"/>
                  </a:lnTo>
                  <a:close/>
                  <a:moveTo>
                    <a:pt x="2160" y="621"/>
                  </a:moveTo>
                  <a:lnTo>
                    <a:pt x="2160" y="621"/>
                  </a:lnTo>
                  <a:lnTo>
                    <a:pt x="2161" y="621"/>
                  </a:lnTo>
                  <a:lnTo>
                    <a:pt x="2160" y="630"/>
                  </a:lnTo>
                  <a:lnTo>
                    <a:pt x="2160" y="621"/>
                  </a:lnTo>
                  <a:close/>
                  <a:moveTo>
                    <a:pt x="2161" y="621"/>
                  </a:moveTo>
                  <a:lnTo>
                    <a:pt x="2254" y="634"/>
                  </a:lnTo>
                  <a:lnTo>
                    <a:pt x="2252" y="655"/>
                  </a:lnTo>
                  <a:lnTo>
                    <a:pt x="2158" y="641"/>
                  </a:lnTo>
                  <a:lnTo>
                    <a:pt x="2161" y="621"/>
                  </a:lnTo>
                  <a:close/>
                  <a:moveTo>
                    <a:pt x="2254" y="634"/>
                  </a:moveTo>
                  <a:lnTo>
                    <a:pt x="2255" y="634"/>
                  </a:lnTo>
                  <a:lnTo>
                    <a:pt x="2253" y="645"/>
                  </a:lnTo>
                  <a:lnTo>
                    <a:pt x="2254" y="634"/>
                  </a:lnTo>
                  <a:close/>
                  <a:moveTo>
                    <a:pt x="2255" y="634"/>
                  </a:moveTo>
                  <a:lnTo>
                    <a:pt x="2353" y="663"/>
                  </a:lnTo>
                  <a:lnTo>
                    <a:pt x="2347" y="683"/>
                  </a:lnTo>
                  <a:lnTo>
                    <a:pt x="2250" y="655"/>
                  </a:lnTo>
                  <a:lnTo>
                    <a:pt x="2255" y="634"/>
                  </a:lnTo>
                  <a:close/>
                  <a:moveTo>
                    <a:pt x="2353" y="663"/>
                  </a:moveTo>
                  <a:lnTo>
                    <a:pt x="2354" y="663"/>
                  </a:lnTo>
                  <a:lnTo>
                    <a:pt x="2350" y="672"/>
                  </a:lnTo>
                  <a:lnTo>
                    <a:pt x="2353" y="663"/>
                  </a:lnTo>
                  <a:close/>
                  <a:moveTo>
                    <a:pt x="2354" y="663"/>
                  </a:moveTo>
                  <a:lnTo>
                    <a:pt x="2451" y="705"/>
                  </a:lnTo>
                  <a:lnTo>
                    <a:pt x="2443" y="724"/>
                  </a:lnTo>
                  <a:lnTo>
                    <a:pt x="2346" y="682"/>
                  </a:lnTo>
                  <a:lnTo>
                    <a:pt x="2354" y="663"/>
                  </a:lnTo>
                  <a:close/>
                  <a:moveTo>
                    <a:pt x="2451" y="705"/>
                  </a:moveTo>
                  <a:lnTo>
                    <a:pt x="2451" y="705"/>
                  </a:lnTo>
                  <a:lnTo>
                    <a:pt x="2453" y="705"/>
                  </a:lnTo>
                  <a:lnTo>
                    <a:pt x="2447" y="714"/>
                  </a:lnTo>
                  <a:lnTo>
                    <a:pt x="2451" y="705"/>
                  </a:lnTo>
                  <a:close/>
                  <a:moveTo>
                    <a:pt x="2453" y="705"/>
                  </a:moveTo>
                  <a:lnTo>
                    <a:pt x="2546" y="760"/>
                  </a:lnTo>
                  <a:lnTo>
                    <a:pt x="2535" y="779"/>
                  </a:lnTo>
                  <a:lnTo>
                    <a:pt x="2442" y="724"/>
                  </a:lnTo>
                  <a:lnTo>
                    <a:pt x="2453" y="705"/>
                  </a:lnTo>
                  <a:close/>
                  <a:moveTo>
                    <a:pt x="2546" y="760"/>
                  </a:moveTo>
                  <a:lnTo>
                    <a:pt x="2547" y="762"/>
                  </a:lnTo>
                  <a:lnTo>
                    <a:pt x="2541" y="770"/>
                  </a:lnTo>
                  <a:lnTo>
                    <a:pt x="2546" y="760"/>
                  </a:lnTo>
                  <a:close/>
                  <a:moveTo>
                    <a:pt x="2547" y="762"/>
                  </a:moveTo>
                  <a:lnTo>
                    <a:pt x="2631" y="838"/>
                  </a:lnTo>
                  <a:lnTo>
                    <a:pt x="2617" y="854"/>
                  </a:lnTo>
                  <a:lnTo>
                    <a:pt x="2534" y="778"/>
                  </a:lnTo>
                  <a:lnTo>
                    <a:pt x="2547" y="762"/>
                  </a:lnTo>
                  <a:close/>
                  <a:moveTo>
                    <a:pt x="2631" y="838"/>
                  </a:moveTo>
                  <a:lnTo>
                    <a:pt x="2631" y="838"/>
                  </a:lnTo>
                  <a:lnTo>
                    <a:pt x="2623" y="846"/>
                  </a:lnTo>
                  <a:lnTo>
                    <a:pt x="2631" y="838"/>
                  </a:lnTo>
                  <a:close/>
                  <a:moveTo>
                    <a:pt x="2631" y="838"/>
                  </a:moveTo>
                  <a:lnTo>
                    <a:pt x="2635" y="842"/>
                  </a:lnTo>
                  <a:lnTo>
                    <a:pt x="2619" y="856"/>
                  </a:lnTo>
                  <a:lnTo>
                    <a:pt x="2617" y="854"/>
                  </a:lnTo>
                  <a:lnTo>
                    <a:pt x="2631" y="838"/>
                  </a:lnTo>
                  <a:close/>
                  <a:moveTo>
                    <a:pt x="2635" y="842"/>
                  </a:moveTo>
                  <a:lnTo>
                    <a:pt x="2652" y="860"/>
                  </a:lnTo>
                  <a:lnTo>
                    <a:pt x="2627" y="860"/>
                  </a:lnTo>
                  <a:lnTo>
                    <a:pt x="2627" y="850"/>
                  </a:lnTo>
                  <a:lnTo>
                    <a:pt x="2635" y="842"/>
                  </a:lnTo>
                  <a:close/>
                  <a:moveTo>
                    <a:pt x="2627" y="860"/>
                  </a:moveTo>
                  <a:lnTo>
                    <a:pt x="2621" y="860"/>
                  </a:lnTo>
                  <a:lnTo>
                    <a:pt x="2621" y="839"/>
                  </a:lnTo>
                  <a:lnTo>
                    <a:pt x="2627" y="839"/>
                  </a:lnTo>
                  <a:lnTo>
                    <a:pt x="2627" y="860"/>
                  </a:lnTo>
                  <a:close/>
                  <a:moveTo>
                    <a:pt x="2621" y="860"/>
                  </a:moveTo>
                  <a:lnTo>
                    <a:pt x="2618" y="860"/>
                  </a:lnTo>
                  <a:lnTo>
                    <a:pt x="2617" y="859"/>
                  </a:lnTo>
                  <a:lnTo>
                    <a:pt x="2621" y="850"/>
                  </a:lnTo>
                  <a:lnTo>
                    <a:pt x="2621" y="860"/>
                  </a:lnTo>
                  <a:close/>
                  <a:moveTo>
                    <a:pt x="2617" y="859"/>
                  </a:moveTo>
                  <a:lnTo>
                    <a:pt x="2600" y="852"/>
                  </a:lnTo>
                  <a:lnTo>
                    <a:pt x="2608" y="833"/>
                  </a:lnTo>
                  <a:lnTo>
                    <a:pt x="2625" y="839"/>
                  </a:lnTo>
                  <a:lnTo>
                    <a:pt x="2617" y="859"/>
                  </a:lnTo>
                  <a:close/>
                  <a:moveTo>
                    <a:pt x="2600" y="852"/>
                  </a:moveTo>
                  <a:lnTo>
                    <a:pt x="2600" y="852"/>
                  </a:lnTo>
                  <a:lnTo>
                    <a:pt x="2604" y="842"/>
                  </a:lnTo>
                  <a:lnTo>
                    <a:pt x="2600" y="852"/>
                  </a:lnTo>
                  <a:close/>
                  <a:moveTo>
                    <a:pt x="2600" y="852"/>
                  </a:moveTo>
                  <a:lnTo>
                    <a:pt x="2575" y="842"/>
                  </a:lnTo>
                  <a:lnTo>
                    <a:pt x="2583" y="822"/>
                  </a:lnTo>
                  <a:lnTo>
                    <a:pt x="2608" y="833"/>
                  </a:lnTo>
                  <a:lnTo>
                    <a:pt x="2600" y="852"/>
                  </a:lnTo>
                  <a:close/>
                  <a:moveTo>
                    <a:pt x="2575" y="842"/>
                  </a:moveTo>
                  <a:lnTo>
                    <a:pt x="2573" y="841"/>
                  </a:lnTo>
                  <a:lnTo>
                    <a:pt x="2575" y="842"/>
                  </a:lnTo>
                  <a:lnTo>
                    <a:pt x="2579" y="833"/>
                  </a:lnTo>
                  <a:lnTo>
                    <a:pt x="2575" y="842"/>
                  </a:lnTo>
                  <a:close/>
                  <a:moveTo>
                    <a:pt x="2575" y="842"/>
                  </a:moveTo>
                  <a:lnTo>
                    <a:pt x="2543" y="827"/>
                  </a:lnTo>
                  <a:lnTo>
                    <a:pt x="2552" y="809"/>
                  </a:lnTo>
                  <a:lnTo>
                    <a:pt x="2583" y="822"/>
                  </a:lnTo>
                  <a:lnTo>
                    <a:pt x="2575" y="842"/>
                  </a:lnTo>
                  <a:close/>
                  <a:moveTo>
                    <a:pt x="2551" y="809"/>
                  </a:moveTo>
                  <a:lnTo>
                    <a:pt x="2552" y="809"/>
                  </a:lnTo>
                  <a:lnTo>
                    <a:pt x="2547" y="818"/>
                  </a:lnTo>
                  <a:lnTo>
                    <a:pt x="2551" y="809"/>
                  </a:lnTo>
                  <a:close/>
                  <a:moveTo>
                    <a:pt x="2543" y="827"/>
                  </a:moveTo>
                  <a:lnTo>
                    <a:pt x="2509" y="814"/>
                  </a:lnTo>
                  <a:lnTo>
                    <a:pt x="2517" y="795"/>
                  </a:lnTo>
                  <a:lnTo>
                    <a:pt x="2551" y="809"/>
                  </a:lnTo>
                  <a:lnTo>
                    <a:pt x="2543" y="827"/>
                  </a:lnTo>
                  <a:close/>
                  <a:moveTo>
                    <a:pt x="2509" y="814"/>
                  </a:moveTo>
                  <a:lnTo>
                    <a:pt x="2509" y="814"/>
                  </a:lnTo>
                  <a:lnTo>
                    <a:pt x="2508" y="813"/>
                  </a:lnTo>
                  <a:lnTo>
                    <a:pt x="2513" y="804"/>
                  </a:lnTo>
                  <a:lnTo>
                    <a:pt x="2509" y="814"/>
                  </a:lnTo>
                  <a:close/>
                  <a:moveTo>
                    <a:pt x="2508" y="813"/>
                  </a:moveTo>
                  <a:lnTo>
                    <a:pt x="2474" y="796"/>
                  </a:lnTo>
                  <a:lnTo>
                    <a:pt x="2483" y="778"/>
                  </a:lnTo>
                  <a:lnTo>
                    <a:pt x="2518" y="795"/>
                  </a:lnTo>
                  <a:lnTo>
                    <a:pt x="2508" y="813"/>
                  </a:lnTo>
                  <a:close/>
                  <a:moveTo>
                    <a:pt x="2481" y="778"/>
                  </a:moveTo>
                  <a:lnTo>
                    <a:pt x="2483" y="778"/>
                  </a:lnTo>
                  <a:lnTo>
                    <a:pt x="2479" y="787"/>
                  </a:lnTo>
                  <a:lnTo>
                    <a:pt x="2481" y="778"/>
                  </a:lnTo>
                  <a:close/>
                  <a:moveTo>
                    <a:pt x="2475" y="797"/>
                  </a:moveTo>
                  <a:lnTo>
                    <a:pt x="2433" y="783"/>
                  </a:lnTo>
                  <a:lnTo>
                    <a:pt x="2439" y="763"/>
                  </a:lnTo>
                  <a:lnTo>
                    <a:pt x="2481" y="778"/>
                  </a:lnTo>
                  <a:lnTo>
                    <a:pt x="2475" y="797"/>
                  </a:lnTo>
                  <a:close/>
                  <a:moveTo>
                    <a:pt x="2439" y="763"/>
                  </a:moveTo>
                  <a:lnTo>
                    <a:pt x="2439" y="763"/>
                  </a:lnTo>
                  <a:lnTo>
                    <a:pt x="2437" y="774"/>
                  </a:lnTo>
                  <a:lnTo>
                    <a:pt x="2439" y="763"/>
                  </a:lnTo>
                  <a:close/>
                  <a:moveTo>
                    <a:pt x="2434" y="783"/>
                  </a:moveTo>
                  <a:lnTo>
                    <a:pt x="2392" y="772"/>
                  </a:lnTo>
                  <a:lnTo>
                    <a:pt x="2397" y="753"/>
                  </a:lnTo>
                  <a:lnTo>
                    <a:pt x="2439" y="763"/>
                  </a:lnTo>
                  <a:lnTo>
                    <a:pt x="2434" y="783"/>
                  </a:lnTo>
                  <a:close/>
                  <a:moveTo>
                    <a:pt x="2392" y="772"/>
                  </a:moveTo>
                  <a:lnTo>
                    <a:pt x="2392" y="772"/>
                  </a:lnTo>
                  <a:lnTo>
                    <a:pt x="2395" y="763"/>
                  </a:lnTo>
                  <a:lnTo>
                    <a:pt x="2392" y="772"/>
                  </a:lnTo>
                  <a:close/>
                  <a:moveTo>
                    <a:pt x="2392" y="772"/>
                  </a:moveTo>
                  <a:lnTo>
                    <a:pt x="2354" y="762"/>
                  </a:lnTo>
                  <a:lnTo>
                    <a:pt x="2359" y="742"/>
                  </a:lnTo>
                  <a:lnTo>
                    <a:pt x="2397" y="753"/>
                  </a:lnTo>
                  <a:lnTo>
                    <a:pt x="2392" y="772"/>
                  </a:lnTo>
                  <a:close/>
                  <a:moveTo>
                    <a:pt x="2358" y="742"/>
                  </a:moveTo>
                  <a:lnTo>
                    <a:pt x="2359" y="742"/>
                  </a:lnTo>
                  <a:lnTo>
                    <a:pt x="2357" y="753"/>
                  </a:lnTo>
                  <a:lnTo>
                    <a:pt x="2358" y="742"/>
                  </a:lnTo>
                  <a:close/>
                  <a:moveTo>
                    <a:pt x="2355" y="763"/>
                  </a:moveTo>
                  <a:lnTo>
                    <a:pt x="2311" y="755"/>
                  </a:lnTo>
                  <a:lnTo>
                    <a:pt x="2313" y="736"/>
                  </a:lnTo>
                  <a:lnTo>
                    <a:pt x="2358" y="742"/>
                  </a:lnTo>
                  <a:lnTo>
                    <a:pt x="2355" y="763"/>
                  </a:lnTo>
                  <a:close/>
                  <a:moveTo>
                    <a:pt x="2313" y="736"/>
                  </a:moveTo>
                  <a:lnTo>
                    <a:pt x="2313" y="736"/>
                  </a:lnTo>
                  <a:lnTo>
                    <a:pt x="2312" y="746"/>
                  </a:lnTo>
                  <a:lnTo>
                    <a:pt x="2313" y="736"/>
                  </a:lnTo>
                  <a:close/>
                  <a:moveTo>
                    <a:pt x="2311" y="755"/>
                  </a:moveTo>
                  <a:lnTo>
                    <a:pt x="2255" y="749"/>
                  </a:lnTo>
                  <a:lnTo>
                    <a:pt x="2258" y="728"/>
                  </a:lnTo>
                  <a:lnTo>
                    <a:pt x="2313" y="736"/>
                  </a:lnTo>
                  <a:lnTo>
                    <a:pt x="2311" y="755"/>
                  </a:lnTo>
                  <a:close/>
                  <a:moveTo>
                    <a:pt x="2255" y="749"/>
                  </a:moveTo>
                  <a:lnTo>
                    <a:pt x="2257" y="749"/>
                  </a:lnTo>
                  <a:lnTo>
                    <a:pt x="2255" y="749"/>
                  </a:lnTo>
                  <a:lnTo>
                    <a:pt x="2257" y="738"/>
                  </a:lnTo>
                  <a:lnTo>
                    <a:pt x="2255" y="749"/>
                  </a:lnTo>
                  <a:close/>
                  <a:moveTo>
                    <a:pt x="2255" y="749"/>
                  </a:moveTo>
                  <a:lnTo>
                    <a:pt x="2189" y="738"/>
                  </a:lnTo>
                  <a:lnTo>
                    <a:pt x="2192" y="718"/>
                  </a:lnTo>
                  <a:lnTo>
                    <a:pt x="2258" y="728"/>
                  </a:lnTo>
                  <a:lnTo>
                    <a:pt x="2255" y="749"/>
                  </a:lnTo>
                  <a:close/>
                  <a:moveTo>
                    <a:pt x="2191" y="718"/>
                  </a:moveTo>
                  <a:lnTo>
                    <a:pt x="2191" y="718"/>
                  </a:lnTo>
                  <a:lnTo>
                    <a:pt x="2192" y="718"/>
                  </a:lnTo>
                  <a:lnTo>
                    <a:pt x="2191" y="728"/>
                  </a:lnTo>
                  <a:lnTo>
                    <a:pt x="2191" y="718"/>
                  </a:lnTo>
                  <a:close/>
                  <a:moveTo>
                    <a:pt x="2190" y="738"/>
                  </a:moveTo>
                  <a:lnTo>
                    <a:pt x="2116" y="732"/>
                  </a:lnTo>
                  <a:lnTo>
                    <a:pt x="2119" y="711"/>
                  </a:lnTo>
                  <a:lnTo>
                    <a:pt x="2191" y="718"/>
                  </a:lnTo>
                  <a:lnTo>
                    <a:pt x="2190" y="738"/>
                  </a:lnTo>
                  <a:close/>
                  <a:moveTo>
                    <a:pt x="2119" y="711"/>
                  </a:moveTo>
                  <a:lnTo>
                    <a:pt x="2118" y="711"/>
                  </a:lnTo>
                  <a:lnTo>
                    <a:pt x="2119" y="711"/>
                  </a:lnTo>
                  <a:lnTo>
                    <a:pt x="2118" y="721"/>
                  </a:lnTo>
                  <a:lnTo>
                    <a:pt x="2119" y="711"/>
                  </a:lnTo>
                  <a:close/>
                  <a:moveTo>
                    <a:pt x="2118" y="732"/>
                  </a:moveTo>
                  <a:lnTo>
                    <a:pt x="2044" y="728"/>
                  </a:lnTo>
                  <a:lnTo>
                    <a:pt x="2045" y="708"/>
                  </a:lnTo>
                  <a:lnTo>
                    <a:pt x="2119" y="711"/>
                  </a:lnTo>
                  <a:lnTo>
                    <a:pt x="2118" y="732"/>
                  </a:lnTo>
                  <a:close/>
                  <a:moveTo>
                    <a:pt x="2044" y="728"/>
                  </a:moveTo>
                  <a:lnTo>
                    <a:pt x="2045" y="728"/>
                  </a:lnTo>
                  <a:lnTo>
                    <a:pt x="2044" y="728"/>
                  </a:lnTo>
                  <a:lnTo>
                    <a:pt x="2045" y="717"/>
                  </a:lnTo>
                  <a:lnTo>
                    <a:pt x="2044" y="728"/>
                  </a:lnTo>
                  <a:close/>
                  <a:moveTo>
                    <a:pt x="2044" y="728"/>
                  </a:moveTo>
                  <a:lnTo>
                    <a:pt x="1974" y="721"/>
                  </a:lnTo>
                  <a:lnTo>
                    <a:pt x="1977" y="700"/>
                  </a:lnTo>
                  <a:lnTo>
                    <a:pt x="2047" y="708"/>
                  </a:lnTo>
                  <a:lnTo>
                    <a:pt x="2044" y="728"/>
                  </a:lnTo>
                  <a:close/>
                  <a:moveTo>
                    <a:pt x="1974" y="721"/>
                  </a:moveTo>
                  <a:lnTo>
                    <a:pt x="1973" y="721"/>
                  </a:lnTo>
                  <a:lnTo>
                    <a:pt x="1974" y="721"/>
                  </a:lnTo>
                  <a:lnTo>
                    <a:pt x="1976" y="711"/>
                  </a:lnTo>
                  <a:lnTo>
                    <a:pt x="1974" y="721"/>
                  </a:lnTo>
                  <a:close/>
                  <a:moveTo>
                    <a:pt x="1974" y="721"/>
                  </a:moveTo>
                  <a:lnTo>
                    <a:pt x="1913" y="714"/>
                  </a:lnTo>
                  <a:lnTo>
                    <a:pt x="1914" y="693"/>
                  </a:lnTo>
                  <a:lnTo>
                    <a:pt x="1977" y="700"/>
                  </a:lnTo>
                  <a:lnTo>
                    <a:pt x="1974" y="721"/>
                  </a:lnTo>
                  <a:close/>
                  <a:moveTo>
                    <a:pt x="1914" y="693"/>
                  </a:moveTo>
                  <a:lnTo>
                    <a:pt x="1913" y="693"/>
                  </a:lnTo>
                  <a:lnTo>
                    <a:pt x="1914" y="693"/>
                  </a:lnTo>
                  <a:lnTo>
                    <a:pt x="1913" y="704"/>
                  </a:lnTo>
                  <a:lnTo>
                    <a:pt x="1914" y="693"/>
                  </a:lnTo>
                  <a:close/>
                  <a:moveTo>
                    <a:pt x="1913" y="714"/>
                  </a:moveTo>
                  <a:lnTo>
                    <a:pt x="1864" y="711"/>
                  </a:lnTo>
                  <a:lnTo>
                    <a:pt x="1865" y="690"/>
                  </a:lnTo>
                  <a:lnTo>
                    <a:pt x="1914" y="693"/>
                  </a:lnTo>
                  <a:lnTo>
                    <a:pt x="1913" y="714"/>
                  </a:lnTo>
                  <a:close/>
                  <a:moveTo>
                    <a:pt x="1865" y="690"/>
                  </a:moveTo>
                  <a:lnTo>
                    <a:pt x="1865" y="690"/>
                  </a:lnTo>
                  <a:lnTo>
                    <a:pt x="1865" y="700"/>
                  </a:lnTo>
                  <a:lnTo>
                    <a:pt x="1865" y="690"/>
                  </a:lnTo>
                  <a:close/>
                  <a:moveTo>
                    <a:pt x="1865" y="711"/>
                  </a:moveTo>
                  <a:lnTo>
                    <a:pt x="1830" y="711"/>
                  </a:lnTo>
                  <a:lnTo>
                    <a:pt x="1830" y="690"/>
                  </a:lnTo>
                  <a:lnTo>
                    <a:pt x="1865" y="690"/>
                  </a:lnTo>
                  <a:lnTo>
                    <a:pt x="1865" y="711"/>
                  </a:lnTo>
                  <a:close/>
                  <a:moveTo>
                    <a:pt x="1830" y="711"/>
                  </a:moveTo>
                  <a:lnTo>
                    <a:pt x="1829" y="711"/>
                  </a:lnTo>
                  <a:lnTo>
                    <a:pt x="1827" y="711"/>
                  </a:lnTo>
                  <a:lnTo>
                    <a:pt x="1830" y="700"/>
                  </a:lnTo>
                  <a:lnTo>
                    <a:pt x="1830" y="711"/>
                  </a:lnTo>
                  <a:close/>
                  <a:moveTo>
                    <a:pt x="1827" y="711"/>
                  </a:moveTo>
                  <a:lnTo>
                    <a:pt x="1817" y="707"/>
                  </a:lnTo>
                  <a:lnTo>
                    <a:pt x="1823" y="687"/>
                  </a:lnTo>
                  <a:lnTo>
                    <a:pt x="1834" y="691"/>
                  </a:lnTo>
                  <a:lnTo>
                    <a:pt x="1827" y="711"/>
                  </a:lnTo>
                  <a:close/>
                  <a:moveTo>
                    <a:pt x="1809" y="697"/>
                  </a:moveTo>
                  <a:lnTo>
                    <a:pt x="1809" y="683"/>
                  </a:lnTo>
                  <a:lnTo>
                    <a:pt x="1823" y="687"/>
                  </a:lnTo>
                  <a:lnTo>
                    <a:pt x="1819" y="697"/>
                  </a:lnTo>
                  <a:lnTo>
                    <a:pt x="1809" y="697"/>
                  </a:lnTo>
                  <a:close/>
                  <a:moveTo>
                    <a:pt x="1830" y="697"/>
                  </a:moveTo>
                  <a:lnTo>
                    <a:pt x="1830" y="784"/>
                  </a:lnTo>
                  <a:lnTo>
                    <a:pt x="1809" y="784"/>
                  </a:lnTo>
                  <a:lnTo>
                    <a:pt x="1809" y="697"/>
                  </a:lnTo>
                  <a:lnTo>
                    <a:pt x="1830" y="697"/>
                  </a:lnTo>
                  <a:close/>
                  <a:moveTo>
                    <a:pt x="1817" y="793"/>
                  </a:moveTo>
                  <a:lnTo>
                    <a:pt x="1809" y="792"/>
                  </a:lnTo>
                  <a:lnTo>
                    <a:pt x="1809" y="784"/>
                  </a:lnTo>
                  <a:lnTo>
                    <a:pt x="1819" y="784"/>
                  </a:lnTo>
                  <a:lnTo>
                    <a:pt x="1817" y="793"/>
                  </a:lnTo>
                  <a:close/>
                  <a:moveTo>
                    <a:pt x="1822" y="774"/>
                  </a:moveTo>
                  <a:lnTo>
                    <a:pt x="1836" y="778"/>
                  </a:lnTo>
                  <a:lnTo>
                    <a:pt x="1831" y="797"/>
                  </a:lnTo>
                  <a:lnTo>
                    <a:pt x="1817" y="793"/>
                  </a:lnTo>
                  <a:lnTo>
                    <a:pt x="1822" y="774"/>
                  </a:lnTo>
                  <a:close/>
                  <a:moveTo>
                    <a:pt x="1834" y="797"/>
                  </a:moveTo>
                  <a:lnTo>
                    <a:pt x="1833" y="797"/>
                  </a:lnTo>
                  <a:lnTo>
                    <a:pt x="1831" y="797"/>
                  </a:lnTo>
                  <a:lnTo>
                    <a:pt x="1834" y="787"/>
                  </a:lnTo>
                  <a:lnTo>
                    <a:pt x="1834" y="797"/>
                  </a:lnTo>
                  <a:close/>
                  <a:moveTo>
                    <a:pt x="1834" y="776"/>
                  </a:moveTo>
                  <a:lnTo>
                    <a:pt x="1879" y="776"/>
                  </a:lnTo>
                  <a:lnTo>
                    <a:pt x="1879" y="797"/>
                  </a:lnTo>
                  <a:lnTo>
                    <a:pt x="1834" y="797"/>
                  </a:lnTo>
                  <a:lnTo>
                    <a:pt x="1834" y="776"/>
                  </a:lnTo>
                  <a:close/>
                  <a:moveTo>
                    <a:pt x="1879" y="776"/>
                  </a:moveTo>
                  <a:lnTo>
                    <a:pt x="1944" y="776"/>
                  </a:lnTo>
                  <a:lnTo>
                    <a:pt x="1944" y="797"/>
                  </a:lnTo>
                  <a:lnTo>
                    <a:pt x="1879" y="797"/>
                  </a:lnTo>
                  <a:lnTo>
                    <a:pt x="1879" y="776"/>
                  </a:lnTo>
                  <a:close/>
                  <a:moveTo>
                    <a:pt x="1944" y="776"/>
                  </a:moveTo>
                  <a:lnTo>
                    <a:pt x="1946" y="776"/>
                  </a:lnTo>
                  <a:lnTo>
                    <a:pt x="1944" y="787"/>
                  </a:lnTo>
                  <a:lnTo>
                    <a:pt x="1944" y="776"/>
                  </a:lnTo>
                  <a:close/>
                  <a:moveTo>
                    <a:pt x="1946" y="776"/>
                  </a:moveTo>
                  <a:lnTo>
                    <a:pt x="2024" y="780"/>
                  </a:lnTo>
                  <a:lnTo>
                    <a:pt x="2024" y="801"/>
                  </a:lnTo>
                  <a:lnTo>
                    <a:pt x="1944" y="797"/>
                  </a:lnTo>
                  <a:lnTo>
                    <a:pt x="1946" y="776"/>
                  </a:lnTo>
                  <a:close/>
                  <a:moveTo>
                    <a:pt x="2024" y="780"/>
                  </a:moveTo>
                  <a:lnTo>
                    <a:pt x="2026" y="780"/>
                  </a:lnTo>
                  <a:lnTo>
                    <a:pt x="2024" y="791"/>
                  </a:lnTo>
                  <a:lnTo>
                    <a:pt x="2024" y="780"/>
                  </a:lnTo>
                  <a:close/>
                  <a:moveTo>
                    <a:pt x="2026" y="780"/>
                  </a:moveTo>
                  <a:lnTo>
                    <a:pt x="2115" y="787"/>
                  </a:lnTo>
                  <a:lnTo>
                    <a:pt x="2114" y="808"/>
                  </a:lnTo>
                  <a:lnTo>
                    <a:pt x="2023" y="801"/>
                  </a:lnTo>
                  <a:lnTo>
                    <a:pt x="2026" y="780"/>
                  </a:lnTo>
                  <a:close/>
                  <a:moveTo>
                    <a:pt x="2115" y="787"/>
                  </a:moveTo>
                  <a:lnTo>
                    <a:pt x="2206" y="795"/>
                  </a:lnTo>
                  <a:lnTo>
                    <a:pt x="2204" y="814"/>
                  </a:lnTo>
                  <a:lnTo>
                    <a:pt x="2114" y="808"/>
                  </a:lnTo>
                  <a:lnTo>
                    <a:pt x="2115" y="787"/>
                  </a:lnTo>
                  <a:close/>
                  <a:moveTo>
                    <a:pt x="2206" y="795"/>
                  </a:moveTo>
                  <a:lnTo>
                    <a:pt x="2204" y="793"/>
                  </a:lnTo>
                  <a:lnTo>
                    <a:pt x="2206" y="795"/>
                  </a:lnTo>
                  <a:lnTo>
                    <a:pt x="2204" y="804"/>
                  </a:lnTo>
                  <a:lnTo>
                    <a:pt x="2206" y="795"/>
                  </a:lnTo>
                  <a:close/>
                  <a:moveTo>
                    <a:pt x="2206" y="795"/>
                  </a:moveTo>
                  <a:lnTo>
                    <a:pt x="2296" y="804"/>
                  </a:lnTo>
                  <a:lnTo>
                    <a:pt x="2294" y="825"/>
                  </a:lnTo>
                  <a:lnTo>
                    <a:pt x="2203" y="814"/>
                  </a:lnTo>
                  <a:lnTo>
                    <a:pt x="2206" y="795"/>
                  </a:lnTo>
                  <a:close/>
                  <a:moveTo>
                    <a:pt x="2296" y="804"/>
                  </a:moveTo>
                  <a:lnTo>
                    <a:pt x="2296" y="805"/>
                  </a:lnTo>
                  <a:lnTo>
                    <a:pt x="2295" y="814"/>
                  </a:lnTo>
                  <a:lnTo>
                    <a:pt x="2296" y="804"/>
                  </a:lnTo>
                  <a:close/>
                  <a:moveTo>
                    <a:pt x="2296" y="805"/>
                  </a:moveTo>
                  <a:lnTo>
                    <a:pt x="2376" y="818"/>
                  </a:lnTo>
                  <a:lnTo>
                    <a:pt x="2372" y="839"/>
                  </a:lnTo>
                  <a:lnTo>
                    <a:pt x="2292" y="825"/>
                  </a:lnTo>
                  <a:lnTo>
                    <a:pt x="2296" y="805"/>
                  </a:lnTo>
                  <a:close/>
                  <a:moveTo>
                    <a:pt x="2376" y="818"/>
                  </a:moveTo>
                  <a:lnTo>
                    <a:pt x="2376" y="818"/>
                  </a:lnTo>
                  <a:lnTo>
                    <a:pt x="2374" y="829"/>
                  </a:lnTo>
                  <a:lnTo>
                    <a:pt x="2376" y="818"/>
                  </a:lnTo>
                  <a:close/>
                  <a:moveTo>
                    <a:pt x="2376" y="818"/>
                  </a:moveTo>
                  <a:lnTo>
                    <a:pt x="2442" y="833"/>
                  </a:lnTo>
                  <a:lnTo>
                    <a:pt x="2438" y="852"/>
                  </a:lnTo>
                  <a:lnTo>
                    <a:pt x="2372" y="839"/>
                  </a:lnTo>
                  <a:lnTo>
                    <a:pt x="2376" y="818"/>
                  </a:lnTo>
                  <a:close/>
                  <a:moveTo>
                    <a:pt x="2442" y="833"/>
                  </a:moveTo>
                  <a:lnTo>
                    <a:pt x="2443" y="833"/>
                  </a:lnTo>
                  <a:lnTo>
                    <a:pt x="2445" y="833"/>
                  </a:lnTo>
                  <a:lnTo>
                    <a:pt x="2441" y="842"/>
                  </a:lnTo>
                  <a:lnTo>
                    <a:pt x="2442" y="833"/>
                  </a:lnTo>
                  <a:close/>
                  <a:moveTo>
                    <a:pt x="2445" y="833"/>
                  </a:moveTo>
                  <a:lnTo>
                    <a:pt x="2487" y="854"/>
                  </a:lnTo>
                  <a:lnTo>
                    <a:pt x="2477" y="872"/>
                  </a:lnTo>
                  <a:lnTo>
                    <a:pt x="2435" y="852"/>
                  </a:lnTo>
                  <a:lnTo>
                    <a:pt x="2445" y="833"/>
                  </a:lnTo>
                  <a:close/>
                  <a:moveTo>
                    <a:pt x="2487" y="854"/>
                  </a:moveTo>
                  <a:lnTo>
                    <a:pt x="2487" y="854"/>
                  </a:lnTo>
                  <a:lnTo>
                    <a:pt x="2488" y="855"/>
                  </a:lnTo>
                  <a:lnTo>
                    <a:pt x="2481" y="863"/>
                  </a:lnTo>
                  <a:lnTo>
                    <a:pt x="2487" y="854"/>
                  </a:lnTo>
                  <a:close/>
                  <a:moveTo>
                    <a:pt x="2488" y="855"/>
                  </a:moveTo>
                  <a:lnTo>
                    <a:pt x="2498" y="862"/>
                  </a:lnTo>
                  <a:lnTo>
                    <a:pt x="2487" y="879"/>
                  </a:lnTo>
                  <a:lnTo>
                    <a:pt x="2476" y="872"/>
                  </a:lnTo>
                  <a:lnTo>
                    <a:pt x="2488" y="855"/>
                  </a:lnTo>
                  <a:close/>
                  <a:moveTo>
                    <a:pt x="2489" y="880"/>
                  </a:moveTo>
                  <a:lnTo>
                    <a:pt x="2488" y="880"/>
                  </a:lnTo>
                  <a:lnTo>
                    <a:pt x="2487" y="879"/>
                  </a:lnTo>
                  <a:lnTo>
                    <a:pt x="2492" y="871"/>
                  </a:lnTo>
                  <a:lnTo>
                    <a:pt x="2489" y="880"/>
                  </a:lnTo>
                  <a:close/>
                  <a:moveTo>
                    <a:pt x="2496" y="860"/>
                  </a:moveTo>
                  <a:lnTo>
                    <a:pt x="2516" y="867"/>
                  </a:lnTo>
                  <a:lnTo>
                    <a:pt x="2510" y="887"/>
                  </a:lnTo>
                  <a:lnTo>
                    <a:pt x="2489" y="880"/>
                  </a:lnTo>
                  <a:lnTo>
                    <a:pt x="2496" y="860"/>
                  </a:lnTo>
                  <a:close/>
                  <a:moveTo>
                    <a:pt x="2516" y="867"/>
                  </a:moveTo>
                  <a:lnTo>
                    <a:pt x="2516" y="867"/>
                  </a:lnTo>
                  <a:lnTo>
                    <a:pt x="2517" y="867"/>
                  </a:lnTo>
                  <a:lnTo>
                    <a:pt x="2513" y="877"/>
                  </a:lnTo>
                  <a:lnTo>
                    <a:pt x="2516" y="867"/>
                  </a:lnTo>
                  <a:close/>
                  <a:moveTo>
                    <a:pt x="2517" y="867"/>
                  </a:moveTo>
                  <a:lnTo>
                    <a:pt x="2544" y="877"/>
                  </a:lnTo>
                  <a:lnTo>
                    <a:pt x="2537" y="897"/>
                  </a:lnTo>
                  <a:lnTo>
                    <a:pt x="2509" y="887"/>
                  </a:lnTo>
                  <a:lnTo>
                    <a:pt x="2517" y="867"/>
                  </a:lnTo>
                  <a:close/>
                  <a:moveTo>
                    <a:pt x="2537" y="897"/>
                  </a:moveTo>
                  <a:lnTo>
                    <a:pt x="2538" y="897"/>
                  </a:lnTo>
                  <a:lnTo>
                    <a:pt x="2537" y="897"/>
                  </a:lnTo>
                  <a:lnTo>
                    <a:pt x="2541" y="888"/>
                  </a:lnTo>
                  <a:lnTo>
                    <a:pt x="2537" y="897"/>
                  </a:lnTo>
                  <a:close/>
                  <a:moveTo>
                    <a:pt x="2544" y="877"/>
                  </a:moveTo>
                  <a:lnTo>
                    <a:pt x="2583" y="892"/>
                  </a:lnTo>
                  <a:lnTo>
                    <a:pt x="2575" y="911"/>
                  </a:lnTo>
                  <a:lnTo>
                    <a:pt x="2537" y="897"/>
                  </a:lnTo>
                  <a:lnTo>
                    <a:pt x="2544" y="877"/>
                  </a:lnTo>
                  <a:close/>
                  <a:moveTo>
                    <a:pt x="2583" y="892"/>
                  </a:moveTo>
                  <a:lnTo>
                    <a:pt x="2583" y="892"/>
                  </a:lnTo>
                  <a:lnTo>
                    <a:pt x="2579" y="901"/>
                  </a:lnTo>
                  <a:lnTo>
                    <a:pt x="2583" y="892"/>
                  </a:lnTo>
                  <a:close/>
                  <a:moveTo>
                    <a:pt x="2583" y="892"/>
                  </a:moveTo>
                  <a:lnTo>
                    <a:pt x="2625" y="909"/>
                  </a:lnTo>
                  <a:lnTo>
                    <a:pt x="2617" y="929"/>
                  </a:lnTo>
                  <a:lnTo>
                    <a:pt x="2575" y="911"/>
                  </a:lnTo>
                  <a:lnTo>
                    <a:pt x="2583" y="892"/>
                  </a:lnTo>
                  <a:close/>
                  <a:moveTo>
                    <a:pt x="2617" y="929"/>
                  </a:moveTo>
                  <a:lnTo>
                    <a:pt x="2615" y="929"/>
                  </a:lnTo>
                  <a:lnTo>
                    <a:pt x="2617" y="929"/>
                  </a:lnTo>
                  <a:lnTo>
                    <a:pt x="2621" y="918"/>
                  </a:lnTo>
                  <a:lnTo>
                    <a:pt x="2617" y="929"/>
                  </a:lnTo>
                  <a:close/>
                  <a:moveTo>
                    <a:pt x="2625" y="909"/>
                  </a:moveTo>
                  <a:lnTo>
                    <a:pt x="2676" y="930"/>
                  </a:lnTo>
                  <a:lnTo>
                    <a:pt x="2668" y="950"/>
                  </a:lnTo>
                  <a:lnTo>
                    <a:pt x="2617" y="929"/>
                  </a:lnTo>
                  <a:lnTo>
                    <a:pt x="2625" y="909"/>
                  </a:lnTo>
                  <a:close/>
                  <a:moveTo>
                    <a:pt x="2669" y="950"/>
                  </a:moveTo>
                  <a:lnTo>
                    <a:pt x="2668" y="950"/>
                  </a:lnTo>
                  <a:lnTo>
                    <a:pt x="2672" y="939"/>
                  </a:lnTo>
                  <a:lnTo>
                    <a:pt x="2669" y="950"/>
                  </a:lnTo>
                  <a:close/>
                  <a:moveTo>
                    <a:pt x="2676" y="930"/>
                  </a:moveTo>
                  <a:lnTo>
                    <a:pt x="2731" y="951"/>
                  </a:lnTo>
                  <a:lnTo>
                    <a:pt x="2724" y="971"/>
                  </a:lnTo>
                  <a:lnTo>
                    <a:pt x="2669" y="950"/>
                  </a:lnTo>
                  <a:lnTo>
                    <a:pt x="2676" y="930"/>
                  </a:lnTo>
                  <a:close/>
                  <a:moveTo>
                    <a:pt x="2731" y="951"/>
                  </a:moveTo>
                  <a:lnTo>
                    <a:pt x="2732" y="951"/>
                  </a:lnTo>
                  <a:lnTo>
                    <a:pt x="2731" y="951"/>
                  </a:lnTo>
                  <a:lnTo>
                    <a:pt x="2728" y="960"/>
                  </a:lnTo>
                  <a:lnTo>
                    <a:pt x="2731" y="951"/>
                  </a:lnTo>
                  <a:close/>
                  <a:moveTo>
                    <a:pt x="2731" y="951"/>
                  </a:moveTo>
                  <a:lnTo>
                    <a:pt x="2794" y="975"/>
                  </a:lnTo>
                  <a:lnTo>
                    <a:pt x="2786" y="994"/>
                  </a:lnTo>
                  <a:lnTo>
                    <a:pt x="2724" y="971"/>
                  </a:lnTo>
                  <a:lnTo>
                    <a:pt x="2731" y="951"/>
                  </a:lnTo>
                  <a:close/>
                  <a:moveTo>
                    <a:pt x="2794" y="975"/>
                  </a:moveTo>
                  <a:lnTo>
                    <a:pt x="2794" y="975"/>
                  </a:lnTo>
                  <a:lnTo>
                    <a:pt x="2790" y="985"/>
                  </a:lnTo>
                  <a:lnTo>
                    <a:pt x="2794" y="975"/>
                  </a:lnTo>
                  <a:close/>
                  <a:moveTo>
                    <a:pt x="2794" y="975"/>
                  </a:moveTo>
                  <a:lnTo>
                    <a:pt x="2860" y="1002"/>
                  </a:lnTo>
                  <a:lnTo>
                    <a:pt x="2852" y="1022"/>
                  </a:lnTo>
                  <a:lnTo>
                    <a:pt x="2786" y="994"/>
                  </a:lnTo>
                  <a:lnTo>
                    <a:pt x="2794" y="975"/>
                  </a:lnTo>
                  <a:close/>
                  <a:moveTo>
                    <a:pt x="2860" y="1002"/>
                  </a:moveTo>
                  <a:lnTo>
                    <a:pt x="2862" y="1003"/>
                  </a:lnTo>
                  <a:lnTo>
                    <a:pt x="2860" y="1002"/>
                  </a:lnTo>
                  <a:lnTo>
                    <a:pt x="2856" y="1013"/>
                  </a:lnTo>
                  <a:lnTo>
                    <a:pt x="2860" y="1002"/>
                  </a:lnTo>
                  <a:close/>
                  <a:moveTo>
                    <a:pt x="2860" y="1002"/>
                  </a:moveTo>
                  <a:lnTo>
                    <a:pt x="2933" y="1034"/>
                  </a:lnTo>
                  <a:lnTo>
                    <a:pt x="2925" y="1053"/>
                  </a:lnTo>
                  <a:lnTo>
                    <a:pt x="2852" y="1022"/>
                  </a:lnTo>
                  <a:lnTo>
                    <a:pt x="2860" y="1002"/>
                  </a:lnTo>
                  <a:close/>
                  <a:moveTo>
                    <a:pt x="2933" y="1034"/>
                  </a:moveTo>
                  <a:lnTo>
                    <a:pt x="2933" y="1034"/>
                  </a:lnTo>
                  <a:lnTo>
                    <a:pt x="2929" y="1043"/>
                  </a:lnTo>
                  <a:lnTo>
                    <a:pt x="2933" y="1034"/>
                  </a:lnTo>
                  <a:close/>
                  <a:moveTo>
                    <a:pt x="2933" y="1034"/>
                  </a:moveTo>
                  <a:lnTo>
                    <a:pt x="3020" y="1080"/>
                  </a:lnTo>
                  <a:lnTo>
                    <a:pt x="3011" y="1098"/>
                  </a:lnTo>
                  <a:lnTo>
                    <a:pt x="2924" y="1053"/>
                  </a:lnTo>
                  <a:lnTo>
                    <a:pt x="2933" y="1034"/>
                  </a:lnTo>
                  <a:close/>
                  <a:moveTo>
                    <a:pt x="3020" y="1080"/>
                  </a:moveTo>
                  <a:lnTo>
                    <a:pt x="3021" y="1080"/>
                  </a:lnTo>
                  <a:lnTo>
                    <a:pt x="3016" y="1089"/>
                  </a:lnTo>
                  <a:lnTo>
                    <a:pt x="3020" y="1080"/>
                  </a:lnTo>
                  <a:close/>
                  <a:moveTo>
                    <a:pt x="3021" y="1080"/>
                  </a:moveTo>
                  <a:lnTo>
                    <a:pt x="3094" y="1128"/>
                  </a:lnTo>
                  <a:lnTo>
                    <a:pt x="3083" y="1145"/>
                  </a:lnTo>
                  <a:lnTo>
                    <a:pt x="3009" y="1097"/>
                  </a:lnTo>
                  <a:lnTo>
                    <a:pt x="3021" y="1080"/>
                  </a:lnTo>
                  <a:close/>
                  <a:moveTo>
                    <a:pt x="3094" y="1128"/>
                  </a:moveTo>
                  <a:lnTo>
                    <a:pt x="3095" y="1128"/>
                  </a:lnTo>
                  <a:lnTo>
                    <a:pt x="3095" y="1130"/>
                  </a:lnTo>
                  <a:lnTo>
                    <a:pt x="3088" y="1137"/>
                  </a:lnTo>
                  <a:lnTo>
                    <a:pt x="3094" y="1128"/>
                  </a:lnTo>
                  <a:close/>
                  <a:moveTo>
                    <a:pt x="3095" y="1130"/>
                  </a:moveTo>
                  <a:lnTo>
                    <a:pt x="3154" y="1181"/>
                  </a:lnTo>
                  <a:lnTo>
                    <a:pt x="3141" y="1197"/>
                  </a:lnTo>
                  <a:lnTo>
                    <a:pt x="3082" y="1145"/>
                  </a:lnTo>
                  <a:lnTo>
                    <a:pt x="3095" y="1130"/>
                  </a:lnTo>
                  <a:close/>
                  <a:moveTo>
                    <a:pt x="3154" y="1181"/>
                  </a:moveTo>
                  <a:lnTo>
                    <a:pt x="3155" y="1182"/>
                  </a:lnTo>
                  <a:lnTo>
                    <a:pt x="3147" y="1189"/>
                  </a:lnTo>
                  <a:lnTo>
                    <a:pt x="3154" y="1181"/>
                  </a:lnTo>
                  <a:close/>
                  <a:moveTo>
                    <a:pt x="3155" y="1182"/>
                  </a:moveTo>
                  <a:lnTo>
                    <a:pt x="3203" y="1231"/>
                  </a:lnTo>
                  <a:lnTo>
                    <a:pt x="3188" y="1245"/>
                  </a:lnTo>
                  <a:lnTo>
                    <a:pt x="3139" y="1197"/>
                  </a:lnTo>
                  <a:lnTo>
                    <a:pt x="3155" y="1182"/>
                  </a:lnTo>
                  <a:close/>
                  <a:moveTo>
                    <a:pt x="3203" y="1231"/>
                  </a:moveTo>
                  <a:lnTo>
                    <a:pt x="3204" y="1231"/>
                  </a:lnTo>
                  <a:lnTo>
                    <a:pt x="3196" y="1237"/>
                  </a:lnTo>
                  <a:lnTo>
                    <a:pt x="3203" y="1231"/>
                  </a:lnTo>
                  <a:close/>
                  <a:moveTo>
                    <a:pt x="3204" y="1231"/>
                  </a:moveTo>
                  <a:lnTo>
                    <a:pt x="3242" y="1279"/>
                  </a:lnTo>
                  <a:lnTo>
                    <a:pt x="3226" y="1292"/>
                  </a:lnTo>
                  <a:lnTo>
                    <a:pt x="3188" y="1244"/>
                  </a:lnTo>
                  <a:lnTo>
                    <a:pt x="3204" y="1231"/>
                  </a:lnTo>
                  <a:close/>
                  <a:moveTo>
                    <a:pt x="3242" y="1279"/>
                  </a:moveTo>
                  <a:lnTo>
                    <a:pt x="3242" y="1281"/>
                  </a:lnTo>
                  <a:lnTo>
                    <a:pt x="3234" y="1286"/>
                  </a:lnTo>
                  <a:lnTo>
                    <a:pt x="3242" y="1279"/>
                  </a:lnTo>
                  <a:close/>
                  <a:moveTo>
                    <a:pt x="3242" y="1281"/>
                  </a:moveTo>
                  <a:lnTo>
                    <a:pt x="3271" y="1321"/>
                  </a:lnTo>
                  <a:lnTo>
                    <a:pt x="3252" y="1333"/>
                  </a:lnTo>
                  <a:lnTo>
                    <a:pt x="3225" y="1292"/>
                  </a:lnTo>
                  <a:lnTo>
                    <a:pt x="3242" y="1281"/>
                  </a:lnTo>
                  <a:close/>
                  <a:moveTo>
                    <a:pt x="3271" y="1321"/>
                  </a:moveTo>
                  <a:lnTo>
                    <a:pt x="3271" y="1323"/>
                  </a:lnTo>
                  <a:lnTo>
                    <a:pt x="3262" y="1328"/>
                  </a:lnTo>
                  <a:lnTo>
                    <a:pt x="3271" y="1321"/>
                  </a:lnTo>
                  <a:close/>
                  <a:moveTo>
                    <a:pt x="3271" y="1323"/>
                  </a:moveTo>
                  <a:lnTo>
                    <a:pt x="3292" y="1361"/>
                  </a:lnTo>
                  <a:lnTo>
                    <a:pt x="3273" y="1371"/>
                  </a:lnTo>
                  <a:lnTo>
                    <a:pt x="3252" y="1333"/>
                  </a:lnTo>
                  <a:lnTo>
                    <a:pt x="3271" y="1323"/>
                  </a:lnTo>
                  <a:close/>
                  <a:moveTo>
                    <a:pt x="3292" y="1361"/>
                  </a:moveTo>
                  <a:lnTo>
                    <a:pt x="3292" y="1362"/>
                  </a:lnTo>
                  <a:lnTo>
                    <a:pt x="3292" y="1361"/>
                  </a:lnTo>
                  <a:lnTo>
                    <a:pt x="3283" y="1366"/>
                  </a:lnTo>
                  <a:lnTo>
                    <a:pt x="3292" y="1361"/>
                  </a:lnTo>
                  <a:close/>
                  <a:moveTo>
                    <a:pt x="3292" y="1361"/>
                  </a:moveTo>
                  <a:lnTo>
                    <a:pt x="3305" y="1388"/>
                  </a:lnTo>
                  <a:lnTo>
                    <a:pt x="3287" y="1399"/>
                  </a:lnTo>
                  <a:lnTo>
                    <a:pt x="3273" y="1370"/>
                  </a:lnTo>
                  <a:lnTo>
                    <a:pt x="3292" y="1361"/>
                  </a:lnTo>
                  <a:close/>
                  <a:moveTo>
                    <a:pt x="3305" y="1388"/>
                  </a:moveTo>
                  <a:lnTo>
                    <a:pt x="3306" y="1390"/>
                  </a:lnTo>
                  <a:lnTo>
                    <a:pt x="3296" y="1394"/>
                  </a:lnTo>
                  <a:lnTo>
                    <a:pt x="3305" y="1388"/>
                  </a:lnTo>
                  <a:close/>
                  <a:moveTo>
                    <a:pt x="3306" y="1390"/>
                  </a:moveTo>
                  <a:lnTo>
                    <a:pt x="3313" y="1411"/>
                  </a:lnTo>
                  <a:lnTo>
                    <a:pt x="3293" y="1417"/>
                  </a:lnTo>
                  <a:lnTo>
                    <a:pt x="3287" y="1397"/>
                  </a:lnTo>
                  <a:lnTo>
                    <a:pt x="3306" y="1390"/>
                  </a:lnTo>
                  <a:close/>
                  <a:moveTo>
                    <a:pt x="3313" y="1411"/>
                  </a:moveTo>
                  <a:lnTo>
                    <a:pt x="3314" y="1413"/>
                  </a:lnTo>
                  <a:lnTo>
                    <a:pt x="3314" y="1415"/>
                  </a:lnTo>
                  <a:lnTo>
                    <a:pt x="3304" y="1415"/>
                  </a:lnTo>
                  <a:lnTo>
                    <a:pt x="3313" y="1411"/>
                  </a:lnTo>
                  <a:close/>
                  <a:moveTo>
                    <a:pt x="3314" y="1415"/>
                  </a:moveTo>
                  <a:lnTo>
                    <a:pt x="3314" y="1421"/>
                  </a:lnTo>
                  <a:lnTo>
                    <a:pt x="3293" y="1421"/>
                  </a:lnTo>
                  <a:lnTo>
                    <a:pt x="3293" y="1415"/>
                  </a:lnTo>
                  <a:lnTo>
                    <a:pt x="3314" y="1415"/>
                  </a:lnTo>
                  <a:close/>
                  <a:moveTo>
                    <a:pt x="3314" y="1421"/>
                  </a:moveTo>
                  <a:lnTo>
                    <a:pt x="3314" y="1446"/>
                  </a:lnTo>
                  <a:lnTo>
                    <a:pt x="3296" y="1429"/>
                  </a:lnTo>
                  <a:lnTo>
                    <a:pt x="3304" y="1421"/>
                  </a:lnTo>
                  <a:lnTo>
                    <a:pt x="3314" y="1421"/>
                  </a:lnTo>
                  <a:close/>
                  <a:moveTo>
                    <a:pt x="3296" y="1429"/>
                  </a:moveTo>
                  <a:lnTo>
                    <a:pt x="3285" y="1418"/>
                  </a:lnTo>
                  <a:lnTo>
                    <a:pt x="3300" y="1404"/>
                  </a:lnTo>
                  <a:lnTo>
                    <a:pt x="3310" y="1415"/>
                  </a:lnTo>
                  <a:lnTo>
                    <a:pt x="3296" y="1429"/>
                  </a:lnTo>
                  <a:close/>
                  <a:moveTo>
                    <a:pt x="3300" y="1403"/>
                  </a:moveTo>
                  <a:lnTo>
                    <a:pt x="3300" y="1403"/>
                  </a:lnTo>
                  <a:lnTo>
                    <a:pt x="3300" y="1404"/>
                  </a:lnTo>
                  <a:lnTo>
                    <a:pt x="3293" y="1411"/>
                  </a:lnTo>
                  <a:lnTo>
                    <a:pt x="3300" y="1403"/>
                  </a:lnTo>
                  <a:close/>
                  <a:moveTo>
                    <a:pt x="3287" y="1418"/>
                  </a:moveTo>
                  <a:lnTo>
                    <a:pt x="3258" y="1395"/>
                  </a:lnTo>
                  <a:lnTo>
                    <a:pt x="3272" y="1379"/>
                  </a:lnTo>
                  <a:lnTo>
                    <a:pt x="3300" y="1403"/>
                  </a:lnTo>
                  <a:lnTo>
                    <a:pt x="3287" y="1418"/>
                  </a:lnTo>
                  <a:close/>
                  <a:moveTo>
                    <a:pt x="3271" y="1378"/>
                  </a:moveTo>
                  <a:lnTo>
                    <a:pt x="3272" y="1379"/>
                  </a:lnTo>
                  <a:lnTo>
                    <a:pt x="3266" y="1387"/>
                  </a:lnTo>
                  <a:lnTo>
                    <a:pt x="3271" y="1378"/>
                  </a:lnTo>
                  <a:close/>
                  <a:moveTo>
                    <a:pt x="3259" y="1395"/>
                  </a:moveTo>
                  <a:lnTo>
                    <a:pt x="3213" y="1361"/>
                  </a:lnTo>
                  <a:lnTo>
                    <a:pt x="3226" y="1344"/>
                  </a:lnTo>
                  <a:lnTo>
                    <a:pt x="3271" y="1378"/>
                  </a:lnTo>
                  <a:lnTo>
                    <a:pt x="3259" y="1395"/>
                  </a:lnTo>
                  <a:close/>
                  <a:moveTo>
                    <a:pt x="3213" y="1361"/>
                  </a:moveTo>
                  <a:lnTo>
                    <a:pt x="3214" y="1361"/>
                  </a:lnTo>
                  <a:lnTo>
                    <a:pt x="3213" y="1359"/>
                  </a:lnTo>
                  <a:lnTo>
                    <a:pt x="3220" y="1351"/>
                  </a:lnTo>
                  <a:lnTo>
                    <a:pt x="3213" y="1361"/>
                  </a:lnTo>
                  <a:close/>
                  <a:moveTo>
                    <a:pt x="3213" y="1359"/>
                  </a:moveTo>
                  <a:lnTo>
                    <a:pt x="3158" y="1315"/>
                  </a:lnTo>
                  <a:lnTo>
                    <a:pt x="3171" y="1299"/>
                  </a:lnTo>
                  <a:lnTo>
                    <a:pt x="3226" y="1344"/>
                  </a:lnTo>
                  <a:lnTo>
                    <a:pt x="3213" y="1359"/>
                  </a:lnTo>
                  <a:close/>
                  <a:moveTo>
                    <a:pt x="3171" y="1299"/>
                  </a:moveTo>
                  <a:lnTo>
                    <a:pt x="3171" y="1299"/>
                  </a:lnTo>
                  <a:lnTo>
                    <a:pt x="3164" y="1307"/>
                  </a:lnTo>
                  <a:lnTo>
                    <a:pt x="3171" y="1299"/>
                  </a:lnTo>
                  <a:close/>
                  <a:moveTo>
                    <a:pt x="3158" y="1315"/>
                  </a:moveTo>
                  <a:lnTo>
                    <a:pt x="3092" y="1266"/>
                  </a:lnTo>
                  <a:lnTo>
                    <a:pt x="3105" y="1250"/>
                  </a:lnTo>
                  <a:lnTo>
                    <a:pt x="3171" y="1299"/>
                  </a:lnTo>
                  <a:lnTo>
                    <a:pt x="3158" y="1315"/>
                  </a:lnTo>
                  <a:close/>
                  <a:moveTo>
                    <a:pt x="3092" y="1266"/>
                  </a:moveTo>
                  <a:lnTo>
                    <a:pt x="3027" y="1219"/>
                  </a:lnTo>
                  <a:lnTo>
                    <a:pt x="3038" y="1202"/>
                  </a:lnTo>
                  <a:lnTo>
                    <a:pt x="3105" y="1250"/>
                  </a:lnTo>
                  <a:lnTo>
                    <a:pt x="3092" y="1266"/>
                  </a:lnTo>
                  <a:close/>
                  <a:moveTo>
                    <a:pt x="3027" y="1219"/>
                  </a:moveTo>
                  <a:lnTo>
                    <a:pt x="2961" y="1170"/>
                  </a:lnTo>
                  <a:lnTo>
                    <a:pt x="2973" y="1153"/>
                  </a:lnTo>
                  <a:lnTo>
                    <a:pt x="3038" y="1202"/>
                  </a:lnTo>
                  <a:lnTo>
                    <a:pt x="3027" y="1219"/>
                  </a:lnTo>
                  <a:close/>
                  <a:moveTo>
                    <a:pt x="2973" y="1153"/>
                  </a:moveTo>
                  <a:lnTo>
                    <a:pt x="2973" y="1153"/>
                  </a:lnTo>
                  <a:lnTo>
                    <a:pt x="2967" y="1161"/>
                  </a:lnTo>
                  <a:lnTo>
                    <a:pt x="2973" y="1153"/>
                  </a:lnTo>
                  <a:close/>
                  <a:moveTo>
                    <a:pt x="2961" y="1170"/>
                  </a:moveTo>
                  <a:lnTo>
                    <a:pt x="2895" y="1128"/>
                  </a:lnTo>
                  <a:lnTo>
                    <a:pt x="2907" y="1111"/>
                  </a:lnTo>
                  <a:lnTo>
                    <a:pt x="2973" y="1153"/>
                  </a:lnTo>
                  <a:lnTo>
                    <a:pt x="2961" y="1170"/>
                  </a:lnTo>
                  <a:close/>
                  <a:moveTo>
                    <a:pt x="2906" y="1111"/>
                  </a:moveTo>
                  <a:lnTo>
                    <a:pt x="2906" y="1111"/>
                  </a:lnTo>
                  <a:lnTo>
                    <a:pt x="2907" y="1111"/>
                  </a:lnTo>
                  <a:lnTo>
                    <a:pt x="2902" y="1120"/>
                  </a:lnTo>
                  <a:lnTo>
                    <a:pt x="2906" y="1111"/>
                  </a:lnTo>
                  <a:close/>
                  <a:moveTo>
                    <a:pt x="2896" y="1128"/>
                  </a:moveTo>
                  <a:lnTo>
                    <a:pt x="2840" y="1098"/>
                  </a:lnTo>
                  <a:lnTo>
                    <a:pt x="2851" y="1080"/>
                  </a:lnTo>
                  <a:lnTo>
                    <a:pt x="2906" y="1111"/>
                  </a:lnTo>
                  <a:lnTo>
                    <a:pt x="2896" y="1128"/>
                  </a:lnTo>
                  <a:close/>
                  <a:moveTo>
                    <a:pt x="2849" y="1078"/>
                  </a:moveTo>
                  <a:lnTo>
                    <a:pt x="2851" y="1080"/>
                  </a:lnTo>
                  <a:lnTo>
                    <a:pt x="2845" y="1089"/>
                  </a:lnTo>
                  <a:lnTo>
                    <a:pt x="2849" y="1078"/>
                  </a:lnTo>
                  <a:close/>
                  <a:moveTo>
                    <a:pt x="2843" y="1098"/>
                  </a:moveTo>
                  <a:lnTo>
                    <a:pt x="2794" y="1081"/>
                  </a:lnTo>
                  <a:lnTo>
                    <a:pt x="2801" y="1061"/>
                  </a:lnTo>
                  <a:lnTo>
                    <a:pt x="2849" y="1078"/>
                  </a:lnTo>
                  <a:lnTo>
                    <a:pt x="2843" y="1098"/>
                  </a:lnTo>
                  <a:close/>
                  <a:moveTo>
                    <a:pt x="2799" y="1061"/>
                  </a:moveTo>
                  <a:lnTo>
                    <a:pt x="2799" y="1061"/>
                  </a:lnTo>
                  <a:lnTo>
                    <a:pt x="2801" y="1061"/>
                  </a:lnTo>
                  <a:lnTo>
                    <a:pt x="2797" y="1072"/>
                  </a:lnTo>
                  <a:lnTo>
                    <a:pt x="2799" y="1061"/>
                  </a:lnTo>
                  <a:close/>
                  <a:moveTo>
                    <a:pt x="2795" y="1081"/>
                  </a:moveTo>
                  <a:lnTo>
                    <a:pt x="2778" y="1078"/>
                  </a:lnTo>
                  <a:lnTo>
                    <a:pt x="2782" y="1057"/>
                  </a:lnTo>
                  <a:lnTo>
                    <a:pt x="2799" y="1061"/>
                  </a:lnTo>
                  <a:lnTo>
                    <a:pt x="2795" y="1081"/>
                  </a:lnTo>
                  <a:close/>
                  <a:moveTo>
                    <a:pt x="2780" y="1057"/>
                  </a:moveTo>
                  <a:lnTo>
                    <a:pt x="2781" y="1057"/>
                  </a:lnTo>
                  <a:lnTo>
                    <a:pt x="2782" y="1057"/>
                  </a:lnTo>
                  <a:lnTo>
                    <a:pt x="2780" y="1068"/>
                  </a:lnTo>
                  <a:lnTo>
                    <a:pt x="2780" y="1057"/>
                  </a:lnTo>
                  <a:close/>
                  <a:moveTo>
                    <a:pt x="2780" y="1078"/>
                  </a:moveTo>
                  <a:lnTo>
                    <a:pt x="2763" y="1078"/>
                  </a:lnTo>
                  <a:lnTo>
                    <a:pt x="2763" y="1057"/>
                  </a:lnTo>
                  <a:lnTo>
                    <a:pt x="2780" y="1057"/>
                  </a:lnTo>
                  <a:lnTo>
                    <a:pt x="2780" y="1078"/>
                  </a:lnTo>
                  <a:close/>
                  <a:moveTo>
                    <a:pt x="2760" y="1057"/>
                  </a:moveTo>
                  <a:lnTo>
                    <a:pt x="2761" y="1057"/>
                  </a:lnTo>
                  <a:lnTo>
                    <a:pt x="2763" y="1057"/>
                  </a:lnTo>
                  <a:lnTo>
                    <a:pt x="2763" y="1068"/>
                  </a:lnTo>
                  <a:lnTo>
                    <a:pt x="2760" y="1057"/>
                  </a:lnTo>
                  <a:close/>
                  <a:moveTo>
                    <a:pt x="2765" y="1077"/>
                  </a:moveTo>
                  <a:lnTo>
                    <a:pt x="2756" y="1081"/>
                  </a:lnTo>
                  <a:lnTo>
                    <a:pt x="2749" y="1061"/>
                  </a:lnTo>
                  <a:lnTo>
                    <a:pt x="2760" y="1057"/>
                  </a:lnTo>
                  <a:lnTo>
                    <a:pt x="2765" y="1077"/>
                  </a:lnTo>
                  <a:close/>
                  <a:moveTo>
                    <a:pt x="2744" y="1064"/>
                  </a:moveTo>
                  <a:lnTo>
                    <a:pt x="2747" y="1063"/>
                  </a:lnTo>
                  <a:lnTo>
                    <a:pt x="2749" y="1061"/>
                  </a:lnTo>
                  <a:lnTo>
                    <a:pt x="2752" y="1072"/>
                  </a:lnTo>
                  <a:lnTo>
                    <a:pt x="2744" y="1064"/>
                  </a:lnTo>
                  <a:close/>
                  <a:moveTo>
                    <a:pt x="2760" y="1078"/>
                  </a:moveTo>
                  <a:lnTo>
                    <a:pt x="2749" y="1089"/>
                  </a:lnTo>
                  <a:lnTo>
                    <a:pt x="2735" y="1074"/>
                  </a:lnTo>
                  <a:lnTo>
                    <a:pt x="2744" y="1064"/>
                  </a:lnTo>
                  <a:lnTo>
                    <a:pt x="2760" y="1078"/>
                  </a:lnTo>
                  <a:close/>
                  <a:moveTo>
                    <a:pt x="2732" y="1077"/>
                  </a:moveTo>
                  <a:lnTo>
                    <a:pt x="2734" y="1076"/>
                  </a:lnTo>
                  <a:lnTo>
                    <a:pt x="2735" y="1074"/>
                  </a:lnTo>
                  <a:lnTo>
                    <a:pt x="2741" y="1082"/>
                  </a:lnTo>
                  <a:lnTo>
                    <a:pt x="2732" y="1077"/>
                  </a:lnTo>
                  <a:close/>
                  <a:moveTo>
                    <a:pt x="2751" y="1086"/>
                  </a:moveTo>
                  <a:lnTo>
                    <a:pt x="2748" y="1093"/>
                  </a:lnTo>
                  <a:lnTo>
                    <a:pt x="2728" y="1084"/>
                  </a:lnTo>
                  <a:lnTo>
                    <a:pt x="2732" y="1077"/>
                  </a:lnTo>
                  <a:lnTo>
                    <a:pt x="2751" y="1086"/>
                  </a:lnTo>
                  <a:close/>
                  <a:moveTo>
                    <a:pt x="2728" y="1085"/>
                  </a:moveTo>
                  <a:lnTo>
                    <a:pt x="2728" y="1085"/>
                  </a:lnTo>
                  <a:lnTo>
                    <a:pt x="2728" y="1084"/>
                  </a:lnTo>
                  <a:lnTo>
                    <a:pt x="2739" y="1089"/>
                  </a:lnTo>
                  <a:lnTo>
                    <a:pt x="2728" y="1085"/>
                  </a:lnTo>
                  <a:close/>
                  <a:moveTo>
                    <a:pt x="2748" y="1091"/>
                  </a:moveTo>
                  <a:lnTo>
                    <a:pt x="2744" y="1102"/>
                  </a:lnTo>
                  <a:lnTo>
                    <a:pt x="2724" y="1095"/>
                  </a:lnTo>
                  <a:lnTo>
                    <a:pt x="2728" y="1085"/>
                  </a:lnTo>
                  <a:lnTo>
                    <a:pt x="2748" y="1091"/>
                  </a:lnTo>
                  <a:close/>
                  <a:moveTo>
                    <a:pt x="2724" y="1099"/>
                  </a:moveTo>
                  <a:lnTo>
                    <a:pt x="2724" y="1097"/>
                  </a:lnTo>
                  <a:lnTo>
                    <a:pt x="2724" y="1095"/>
                  </a:lnTo>
                  <a:lnTo>
                    <a:pt x="2735" y="1099"/>
                  </a:lnTo>
                  <a:lnTo>
                    <a:pt x="2724" y="1099"/>
                  </a:lnTo>
                  <a:close/>
                  <a:moveTo>
                    <a:pt x="2745" y="1099"/>
                  </a:moveTo>
                  <a:lnTo>
                    <a:pt x="2745" y="1110"/>
                  </a:lnTo>
                  <a:lnTo>
                    <a:pt x="2724" y="1110"/>
                  </a:lnTo>
                  <a:lnTo>
                    <a:pt x="2724" y="1099"/>
                  </a:lnTo>
                  <a:lnTo>
                    <a:pt x="2745" y="1099"/>
                  </a:lnTo>
                  <a:close/>
                  <a:moveTo>
                    <a:pt x="2745" y="1110"/>
                  </a:moveTo>
                  <a:lnTo>
                    <a:pt x="2745" y="1111"/>
                  </a:lnTo>
                  <a:lnTo>
                    <a:pt x="2744" y="1114"/>
                  </a:lnTo>
                  <a:lnTo>
                    <a:pt x="2735" y="1110"/>
                  </a:lnTo>
                  <a:lnTo>
                    <a:pt x="2745" y="1110"/>
                  </a:lnTo>
                  <a:close/>
                  <a:moveTo>
                    <a:pt x="2744" y="1114"/>
                  </a:moveTo>
                  <a:lnTo>
                    <a:pt x="2740" y="1120"/>
                  </a:lnTo>
                  <a:lnTo>
                    <a:pt x="2722" y="1111"/>
                  </a:lnTo>
                  <a:lnTo>
                    <a:pt x="2726" y="1105"/>
                  </a:lnTo>
                  <a:lnTo>
                    <a:pt x="2744" y="1114"/>
                  </a:lnTo>
                  <a:close/>
                  <a:moveTo>
                    <a:pt x="2724" y="1123"/>
                  </a:moveTo>
                  <a:lnTo>
                    <a:pt x="2719" y="1118"/>
                  </a:lnTo>
                  <a:lnTo>
                    <a:pt x="2722" y="1111"/>
                  </a:lnTo>
                  <a:lnTo>
                    <a:pt x="2731" y="1116"/>
                  </a:lnTo>
                  <a:lnTo>
                    <a:pt x="2724" y="1123"/>
                  </a:lnTo>
                  <a:close/>
                  <a:moveTo>
                    <a:pt x="2739" y="1109"/>
                  </a:moveTo>
                  <a:lnTo>
                    <a:pt x="2741" y="1112"/>
                  </a:lnTo>
                  <a:lnTo>
                    <a:pt x="2727" y="1127"/>
                  </a:lnTo>
                  <a:lnTo>
                    <a:pt x="2724" y="1123"/>
                  </a:lnTo>
                  <a:lnTo>
                    <a:pt x="2739" y="1109"/>
                  </a:lnTo>
                  <a:close/>
                  <a:moveTo>
                    <a:pt x="2741" y="1112"/>
                  </a:moveTo>
                  <a:lnTo>
                    <a:pt x="2745" y="1115"/>
                  </a:lnTo>
                  <a:lnTo>
                    <a:pt x="2745" y="1120"/>
                  </a:lnTo>
                  <a:lnTo>
                    <a:pt x="2735" y="1120"/>
                  </a:lnTo>
                  <a:lnTo>
                    <a:pt x="2741" y="1112"/>
                  </a:lnTo>
                  <a:close/>
                  <a:moveTo>
                    <a:pt x="2745" y="1120"/>
                  </a:moveTo>
                  <a:lnTo>
                    <a:pt x="2745" y="1123"/>
                  </a:lnTo>
                  <a:lnTo>
                    <a:pt x="2724" y="1123"/>
                  </a:lnTo>
                  <a:lnTo>
                    <a:pt x="2724" y="1120"/>
                  </a:lnTo>
                  <a:lnTo>
                    <a:pt x="2745" y="1120"/>
                  </a:lnTo>
                  <a:close/>
                  <a:moveTo>
                    <a:pt x="2745" y="1123"/>
                  </a:moveTo>
                  <a:lnTo>
                    <a:pt x="2745" y="1127"/>
                  </a:lnTo>
                  <a:lnTo>
                    <a:pt x="2724" y="1127"/>
                  </a:lnTo>
                  <a:lnTo>
                    <a:pt x="2724" y="1123"/>
                  </a:lnTo>
                  <a:lnTo>
                    <a:pt x="2745" y="1123"/>
                  </a:lnTo>
                  <a:close/>
                  <a:moveTo>
                    <a:pt x="2730" y="1136"/>
                  </a:moveTo>
                  <a:lnTo>
                    <a:pt x="2724" y="1133"/>
                  </a:lnTo>
                  <a:lnTo>
                    <a:pt x="2724" y="1127"/>
                  </a:lnTo>
                  <a:lnTo>
                    <a:pt x="2735" y="1127"/>
                  </a:lnTo>
                  <a:lnTo>
                    <a:pt x="2730" y="1136"/>
                  </a:lnTo>
                  <a:close/>
                  <a:moveTo>
                    <a:pt x="2739" y="1118"/>
                  </a:moveTo>
                  <a:lnTo>
                    <a:pt x="2747" y="1120"/>
                  </a:lnTo>
                  <a:lnTo>
                    <a:pt x="2738" y="1140"/>
                  </a:lnTo>
                  <a:lnTo>
                    <a:pt x="2730" y="1136"/>
                  </a:lnTo>
                  <a:lnTo>
                    <a:pt x="2739" y="1118"/>
                  </a:lnTo>
                  <a:close/>
                  <a:moveTo>
                    <a:pt x="2747" y="1120"/>
                  </a:moveTo>
                  <a:lnTo>
                    <a:pt x="2748" y="1122"/>
                  </a:lnTo>
                  <a:lnTo>
                    <a:pt x="2749" y="1123"/>
                  </a:lnTo>
                  <a:lnTo>
                    <a:pt x="2741" y="1130"/>
                  </a:lnTo>
                  <a:lnTo>
                    <a:pt x="2747" y="1120"/>
                  </a:lnTo>
                  <a:close/>
                  <a:moveTo>
                    <a:pt x="2749" y="1123"/>
                  </a:moveTo>
                  <a:lnTo>
                    <a:pt x="2760" y="1133"/>
                  </a:lnTo>
                  <a:lnTo>
                    <a:pt x="2744" y="1148"/>
                  </a:lnTo>
                  <a:lnTo>
                    <a:pt x="2735" y="1137"/>
                  </a:lnTo>
                  <a:lnTo>
                    <a:pt x="2749" y="1123"/>
                  </a:lnTo>
                  <a:close/>
                  <a:moveTo>
                    <a:pt x="2760" y="1133"/>
                  </a:moveTo>
                  <a:lnTo>
                    <a:pt x="2770" y="1144"/>
                  </a:lnTo>
                  <a:lnTo>
                    <a:pt x="2755" y="1158"/>
                  </a:lnTo>
                  <a:lnTo>
                    <a:pt x="2744" y="1148"/>
                  </a:lnTo>
                  <a:lnTo>
                    <a:pt x="2760" y="1133"/>
                  </a:lnTo>
                  <a:close/>
                  <a:moveTo>
                    <a:pt x="2755" y="1158"/>
                  </a:moveTo>
                  <a:lnTo>
                    <a:pt x="2699" y="1103"/>
                  </a:lnTo>
                  <a:lnTo>
                    <a:pt x="2755" y="1158"/>
                  </a:lnTo>
                  <a:lnTo>
                    <a:pt x="2763" y="1151"/>
                  </a:lnTo>
                  <a:lnTo>
                    <a:pt x="2755" y="1158"/>
                  </a:lnTo>
                  <a:close/>
                  <a:moveTo>
                    <a:pt x="2770" y="1144"/>
                  </a:moveTo>
                  <a:lnTo>
                    <a:pt x="2784" y="1157"/>
                  </a:lnTo>
                  <a:lnTo>
                    <a:pt x="2769" y="1172"/>
                  </a:lnTo>
                  <a:lnTo>
                    <a:pt x="2755" y="1158"/>
                  </a:lnTo>
                  <a:lnTo>
                    <a:pt x="2770" y="1144"/>
                  </a:lnTo>
                  <a:close/>
                  <a:moveTo>
                    <a:pt x="2784" y="1157"/>
                  </a:moveTo>
                  <a:lnTo>
                    <a:pt x="2784" y="1157"/>
                  </a:lnTo>
                  <a:lnTo>
                    <a:pt x="2777" y="1165"/>
                  </a:lnTo>
                  <a:lnTo>
                    <a:pt x="2784" y="1157"/>
                  </a:lnTo>
                  <a:close/>
                  <a:moveTo>
                    <a:pt x="2784" y="1157"/>
                  </a:moveTo>
                  <a:lnTo>
                    <a:pt x="2801" y="1174"/>
                  </a:lnTo>
                  <a:lnTo>
                    <a:pt x="2786" y="1190"/>
                  </a:lnTo>
                  <a:lnTo>
                    <a:pt x="2769" y="1172"/>
                  </a:lnTo>
                  <a:lnTo>
                    <a:pt x="2784" y="1157"/>
                  </a:lnTo>
                  <a:close/>
                  <a:moveTo>
                    <a:pt x="2801" y="1174"/>
                  </a:moveTo>
                  <a:lnTo>
                    <a:pt x="2802" y="1175"/>
                  </a:lnTo>
                  <a:lnTo>
                    <a:pt x="2802" y="1177"/>
                  </a:lnTo>
                  <a:lnTo>
                    <a:pt x="2794" y="1182"/>
                  </a:lnTo>
                  <a:lnTo>
                    <a:pt x="2801" y="1174"/>
                  </a:lnTo>
                  <a:close/>
                  <a:moveTo>
                    <a:pt x="2802" y="1177"/>
                  </a:moveTo>
                  <a:lnTo>
                    <a:pt x="2816" y="1197"/>
                  </a:lnTo>
                  <a:lnTo>
                    <a:pt x="2799" y="1208"/>
                  </a:lnTo>
                  <a:lnTo>
                    <a:pt x="2785" y="1187"/>
                  </a:lnTo>
                  <a:lnTo>
                    <a:pt x="2802" y="1177"/>
                  </a:lnTo>
                  <a:close/>
                  <a:moveTo>
                    <a:pt x="2799" y="1210"/>
                  </a:moveTo>
                  <a:lnTo>
                    <a:pt x="2799" y="1210"/>
                  </a:lnTo>
                  <a:lnTo>
                    <a:pt x="2799" y="1208"/>
                  </a:lnTo>
                  <a:lnTo>
                    <a:pt x="2807" y="1203"/>
                  </a:lnTo>
                  <a:lnTo>
                    <a:pt x="2799" y="1210"/>
                  </a:lnTo>
                  <a:close/>
                  <a:moveTo>
                    <a:pt x="2815" y="1197"/>
                  </a:moveTo>
                  <a:lnTo>
                    <a:pt x="2833" y="1218"/>
                  </a:lnTo>
                  <a:lnTo>
                    <a:pt x="2816" y="1231"/>
                  </a:lnTo>
                  <a:lnTo>
                    <a:pt x="2799" y="1210"/>
                  </a:lnTo>
                  <a:lnTo>
                    <a:pt x="2815" y="1197"/>
                  </a:lnTo>
                  <a:close/>
                  <a:moveTo>
                    <a:pt x="2833" y="1218"/>
                  </a:moveTo>
                  <a:lnTo>
                    <a:pt x="2833" y="1218"/>
                  </a:lnTo>
                  <a:lnTo>
                    <a:pt x="2824" y="1224"/>
                  </a:lnTo>
                  <a:lnTo>
                    <a:pt x="2833" y="1218"/>
                  </a:lnTo>
                  <a:close/>
                  <a:moveTo>
                    <a:pt x="2833" y="1218"/>
                  </a:moveTo>
                  <a:lnTo>
                    <a:pt x="2848" y="1239"/>
                  </a:lnTo>
                  <a:lnTo>
                    <a:pt x="2831" y="1250"/>
                  </a:lnTo>
                  <a:lnTo>
                    <a:pt x="2816" y="1229"/>
                  </a:lnTo>
                  <a:lnTo>
                    <a:pt x="2833" y="1218"/>
                  </a:lnTo>
                  <a:close/>
                  <a:moveTo>
                    <a:pt x="2848" y="1239"/>
                  </a:moveTo>
                  <a:lnTo>
                    <a:pt x="2848" y="1239"/>
                  </a:lnTo>
                  <a:lnTo>
                    <a:pt x="2848" y="1240"/>
                  </a:lnTo>
                  <a:lnTo>
                    <a:pt x="2839" y="1245"/>
                  </a:lnTo>
                  <a:lnTo>
                    <a:pt x="2848" y="1239"/>
                  </a:lnTo>
                  <a:close/>
                  <a:moveTo>
                    <a:pt x="2848" y="1240"/>
                  </a:moveTo>
                  <a:lnTo>
                    <a:pt x="2861" y="1263"/>
                  </a:lnTo>
                  <a:lnTo>
                    <a:pt x="2844" y="1274"/>
                  </a:lnTo>
                  <a:lnTo>
                    <a:pt x="2829" y="1249"/>
                  </a:lnTo>
                  <a:lnTo>
                    <a:pt x="2848" y="1240"/>
                  </a:lnTo>
                  <a:close/>
                  <a:moveTo>
                    <a:pt x="2861" y="1263"/>
                  </a:moveTo>
                  <a:lnTo>
                    <a:pt x="2872" y="1282"/>
                  </a:lnTo>
                  <a:lnTo>
                    <a:pt x="2852" y="1279"/>
                  </a:lnTo>
                  <a:lnTo>
                    <a:pt x="2853" y="1269"/>
                  </a:lnTo>
                  <a:lnTo>
                    <a:pt x="2861" y="1263"/>
                  </a:lnTo>
                  <a:close/>
                  <a:moveTo>
                    <a:pt x="2852" y="1279"/>
                  </a:moveTo>
                  <a:lnTo>
                    <a:pt x="2751" y="1265"/>
                  </a:lnTo>
                  <a:lnTo>
                    <a:pt x="2753" y="1245"/>
                  </a:lnTo>
                  <a:lnTo>
                    <a:pt x="2854" y="1258"/>
                  </a:lnTo>
                  <a:lnTo>
                    <a:pt x="2852" y="1279"/>
                  </a:lnTo>
                  <a:close/>
                  <a:moveTo>
                    <a:pt x="2748" y="1245"/>
                  </a:moveTo>
                  <a:lnTo>
                    <a:pt x="2751" y="1244"/>
                  </a:lnTo>
                  <a:lnTo>
                    <a:pt x="2753" y="1245"/>
                  </a:lnTo>
                  <a:lnTo>
                    <a:pt x="2752" y="1254"/>
                  </a:lnTo>
                  <a:lnTo>
                    <a:pt x="2748" y="1245"/>
                  </a:lnTo>
                  <a:close/>
                  <a:moveTo>
                    <a:pt x="2756" y="1265"/>
                  </a:moveTo>
                  <a:lnTo>
                    <a:pt x="2739" y="1271"/>
                  </a:lnTo>
                  <a:lnTo>
                    <a:pt x="2731" y="1252"/>
                  </a:lnTo>
                  <a:lnTo>
                    <a:pt x="2748" y="1245"/>
                  </a:lnTo>
                  <a:lnTo>
                    <a:pt x="2756" y="1265"/>
                  </a:lnTo>
                  <a:close/>
                  <a:moveTo>
                    <a:pt x="2724" y="1262"/>
                  </a:moveTo>
                  <a:lnTo>
                    <a:pt x="2723" y="1256"/>
                  </a:lnTo>
                  <a:lnTo>
                    <a:pt x="2731" y="1252"/>
                  </a:lnTo>
                  <a:lnTo>
                    <a:pt x="2735" y="1262"/>
                  </a:lnTo>
                  <a:lnTo>
                    <a:pt x="2724" y="1262"/>
                  </a:lnTo>
                  <a:close/>
                  <a:moveTo>
                    <a:pt x="2745" y="1261"/>
                  </a:moveTo>
                  <a:lnTo>
                    <a:pt x="2752" y="1337"/>
                  </a:lnTo>
                  <a:lnTo>
                    <a:pt x="2731" y="1338"/>
                  </a:lnTo>
                  <a:lnTo>
                    <a:pt x="2724" y="1262"/>
                  </a:lnTo>
                  <a:lnTo>
                    <a:pt x="2745" y="1261"/>
                  </a:lnTo>
                  <a:close/>
                  <a:moveTo>
                    <a:pt x="2739" y="1348"/>
                  </a:moveTo>
                  <a:lnTo>
                    <a:pt x="2732" y="1346"/>
                  </a:lnTo>
                  <a:lnTo>
                    <a:pt x="2731" y="1338"/>
                  </a:lnTo>
                  <a:lnTo>
                    <a:pt x="2741" y="1338"/>
                  </a:lnTo>
                  <a:lnTo>
                    <a:pt x="2739" y="1348"/>
                  </a:lnTo>
                  <a:close/>
                  <a:moveTo>
                    <a:pt x="2744" y="1328"/>
                  </a:moveTo>
                  <a:lnTo>
                    <a:pt x="2776" y="1334"/>
                  </a:lnTo>
                  <a:lnTo>
                    <a:pt x="2770" y="1355"/>
                  </a:lnTo>
                  <a:lnTo>
                    <a:pt x="2739" y="1348"/>
                  </a:lnTo>
                  <a:lnTo>
                    <a:pt x="2744" y="1328"/>
                  </a:lnTo>
                  <a:close/>
                  <a:moveTo>
                    <a:pt x="2776" y="1334"/>
                  </a:moveTo>
                  <a:lnTo>
                    <a:pt x="2776" y="1336"/>
                  </a:lnTo>
                  <a:lnTo>
                    <a:pt x="2777" y="1336"/>
                  </a:lnTo>
                  <a:lnTo>
                    <a:pt x="2773" y="1345"/>
                  </a:lnTo>
                  <a:lnTo>
                    <a:pt x="2776" y="1334"/>
                  </a:lnTo>
                  <a:close/>
                  <a:moveTo>
                    <a:pt x="2777" y="1336"/>
                  </a:moveTo>
                  <a:lnTo>
                    <a:pt x="2811" y="1349"/>
                  </a:lnTo>
                  <a:lnTo>
                    <a:pt x="2803" y="1369"/>
                  </a:lnTo>
                  <a:lnTo>
                    <a:pt x="2769" y="1354"/>
                  </a:lnTo>
                  <a:lnTo>
                    <a:pt x="2777" y="1336"/>
                  </a:lnTo>
                  <a:close/>
                  <a:moveTo>
                    <a:pt x="2811" y="1349"/>
                  </a:moveTo>
                  <a:lnTo>
                    <a:pt x="2812" y="1349"/>
                  </a:lnTo>
                  <a:lnTo>
                    <a:pt x="2807" y="1359"/>
                  </a:lnTo>
                  <a:lnTo>
                    <a:pt x="2811" y="1349"/>
                  </a:lnTo>
                  <a:close/>
                  <a:moveTo>
                    <a:pt x="2812" y="1349"/>
                  </a:moveTo>
                  <a:lnTo>
                    <a:pt x="2851" y="1367"/>
                  </a:lnTo>
                  <a:lnTo>
                    <a:pt x="2841" y="1386"/>
                  </a:lnTo>
                  <a:lnTo>
                    <a:pt x="2803" y="1369"/>
                  </a:lnTo>
                  <a:lnTo>
                    <a:pt x="2812" y="1349"/>
                  </a:lnTo>
                  <a:close/>
                  <a:moveTo>
                    <a:pt x="2851" y="1367"/>
                  </a:moveTo>
                  <a:lnTo>
                    <a:pt x="2851" y="1367"/>
                  </a:lnTo>
                  <a:lnTo>
                    <a:pt x="2845" y="1376"/>
                  </a:lnTo>
                  <a:lnTo>
                    <a:pt x="2851" y="1367"/>
                  </a:lnTo>
                  <a:close/>
                  <a:moveTo>
                    <a:pt x="2851" y="1367"/>
                  </a:moveTo>
                  <a:lnTo>
                    <a:pt x="2893" y="1388"/>
                  </a:lnTo>
                  <a:lnTo>
                    <a:pt x="2882" y="1407"/>
                  </a:lnTo>
                  <a:lnTo>
                    <a:pt x="2841" y="1386"/>
                  </a:lnTo>
                  <a:lnTo>
                    <a:pt x="2851" y="1367"/>
                  </a:lnTo>
                  <a:close/>
                  <a:moveTo>
                    <a:pt x="2893" y="1388"/>
                  </a:moveTo>
                  <a:lnTo>
                    <a:pt x="2891" y="1387"/>
                  </a:lnTo>
                  <a:lnTo>
                    <a:pt x="2893" y="1388"/>
                  </a:lnTo>
                  <a:lnTo>
                    <a:pt x="2887" y="1397"/>
                  </a:lnTo>
                  <a:lnTo>
                    <a:pt x="2893" y="1388"/>
                  </a:lnTo>
                  <a:close/>
                  <a:moveTo>
                    <a:pt x="2893" y="1388"/>
                  </a:moveTo>
                  <a:lnTo>
                    <a:pt x="2931" y="1409"/>
                  </a:lnTo>
                  <a:lnTo>
                    <a:pt x="2920" y="1426"/>
                  </a:lnTo>
                  <a:lnTo>
                    <a:pt x="2882" y="1407"/>
                  </a:lnTo>
                  <a:lnTo>
                    <a:pt x="2893" y="1388"/>
                  </a:lnTo>
                  <a:close/>
                  <a:moveTo>
                    <a:pt x="2931" y="1409"/>
                  </a:moveTo>
                  <a:lnTo>
                    <a:pt x="2931" y="1409"/>
                  </a:lnTo>
                  <a:lnTo>
                    <a:pt x="2925" y="1417"/>
                  </a:lnTo>
                  <a:lnTo>
                    <a:pt x="2931" y="1409"/>
                  </a:lnTo>
                  <a:close/>
                  <a:moveTo>
                    <a:pt x="2931" y="1409"/>
                  </a:moveTo>
                  <a:lnTo>
                    <a:pt x="2965" y="1430"/>
                  </a:lnTo>
                  <a:lnTo>
                    <a:pt x="2954" y="1447"/>
                  </a:lnTo>
                  <a:lnTo>
                    <a:pt x="2920" y="1426"/>
                  </a:lnTo>
                  <a:lnTo>
                    <a:pt x="2931" y="1409"/>
                  </a:lnTo>
                  <a:close/>
                  <a:moveTo>
                    <a:pt x="2956" y="1447"/>
                  </a:moveTo>
                  <a:lnTo>
                    <a:pt x="2956" y="1447"/>
                  </a:lnTo>
                  <a:lnTo>
                    <a:pt x="2954" y="1447"/>
                  </a:lnTo>
                  <a:lnTo>
                    <a:pt x="2960" y="1438"/>
                  </a:lnTo>
                  <a:lnTo>
                    <a:pt x="2956" y="1447"/>
                  </a:lnTo>
                  <a:close/>
                  <a:moveTo>
                    <a:pt x="2965" y="1429"/>
                  </a:moveTo>
                  <a:lnTo>
                    <a:pt x="2996" y="1447"/>
                  </a:lnTo>
                  <a:lnTo>
                    <a:pt x="2986" y="1464"/>
                  </a:lnTo>
                  <a:lnTo>
                    <a:pt x="2956" y="1447"/>
                  </a:lnTo>
                  <a:lnTo>
                    <a:pt x="2965" y="1429"/>
                  </a:lnTo>
                  <a:close/>
                  <a:moveTo>
                    <a:pt x="2996" y="1447"/>
                  </a:moveTo>
                  <a:lnTo>
                    <a:pt x="2998" y="1447"/>
                  </a:lnTo>
                  <a:lnTo>
                    <a:pt x="2996" y="1447"/>
                  </a:lnTo>
                  <a:lnTo>
                    <a:pt x="2991" y="1455"/>
                  </a:lnTo>
                  <a:lnTo>
                    <a:pt x="2996" y="1447"/>
                  </a:lnTo>
                  <a:close/>
                  <a:moveTo>
                    <a:pt x="2996" y="1447"/>
                  </a:moveTo>
                  <a:lnTo>
                    <a:pt x="3021" y="1461"/>
                  </a:lnTo>
                  <a:lnTo>
                    <a:pt x="3011" y="1479"/>
                  </a:lnTo>
                  <a:lnTo>
                    <a:pt x="2986" y="1464"/>
                  </a:lnTo>
                  <a:lnTo>
                    <a:pt x="2996" y="1447"/>
                  </a:lnTo>
                  <a:close/>
                  <a:moveTo>
                    <a:pt x="3021" y="1461"/>
                  </a:moveTo>
                  <a:lnTo>
                    <a:pt x="3020" y="1461"/>
                  </a:lnTo>
                  <a:lnTo>
                    <a:pt x="3021" y="1461"/>
                  </a:lnTo>
                  <a:lnTo>
                    <a:pt x="3016" y="1470"/>
                  </a:lnTo>
                  <a:lnTo>
                    <a:pt x="3021" y="1461"/>
                  </a:lnTo>
                  <a:close/>
                  <a:moveTo>
                    <a:pt x="3021" y="1461"/>
                  </a:moveTo>
                  <a:lnTo>
                    <a:pt x="3038" y="1471"/>
                  </a:lnTo>
                  <a:lnTo>
                    <a:pt x="3028" y="1489"/>
                  </a:lnTo>
                  <a:lnTo>
                    <a:pt x="3011" y="1479"/>
                  </a:lnTo>
                  <a:lnTo>
                    <a:pt x="3021" y="1461"/>
                  </a:lnTo>
                  <a:close/>
                  <a:moveTo>
                    <a:pt x="3038" y="1471"/>
                  </a:moveTo>
                  <a:lnTo>
                    <a:pt x="3041" y="1472"/>
                  </a:lnTo>
                  <a:lnTo>
                    <a:pt x="3042" y="1475"/>
                  </a:lnTo>
                  <a:lnTo>
                    <a:pt x="3033" y="1480"/>
                  </a:lnTo>
                  <a:lnTo>
                    <a:pt x="3038" y="1471"/>
                  </a:lnTo>
                  <a:close/>
                  <a:moveTo>
                    <a:pt x="3042" y="1475"/>
                  </a:moveTo>
                  <a:lnTo>
                    <a:pt x="3046" y="1483"/>
                  </a:lnTo>
                  <a:lnTo>
                    <a:pt x="3027" y="1492"/>
                  </a:lnTo>
                  <a:lnTo>
                    <a:pt x="3024" y="1484"/>
                  </a:lnTo>
                  <a:lnTo>
                    <a:pt x="3042" y="1475"/>
                  </a:lnTo>
                  <a:close/>
                  <a:moveTo>
                    <a:pt x="3046" y="1483"/>
                  </a:moveTo>
                  <a:lnTo>
                    <a:pt x="3054" y="1500"/>
                  </a:lnTo>
                  <a:lnTo>
                    <a:pt x="3034" y="1497"/>
                  </a:lnTo>
                  <a:lnTo>
                    <a:pt x="3036" y="1487"/>
                  </a:lnTo>
                  <a:lnTo>
                    <a:pt x="3046" y="1483"/>
                  </a:lnTo>
                  <a:close/>
                  <a:moveTo>
                    <a:pt x="3034" y="1497"/>
                  </a:moveTo>
                  <a:lnTo>
                    <a:pt x="2910" y="1480"/>
                  </a:lnTo>
                  <a:lnTo>
                    <a:pt x="2914" y="1459"/>
                  </a:lnTo>
                  <a:lnTo>
                    <a:pt x="3038" y="1476"/>
                  </a:lnTo>
                  <a:lnTo>
                    <a:pt x="3034" y="1497"/>
                  </a:lnTo>
                  <a:close/>
                  <a:moveTo>
                    <a:pt x="2911" y="1459"/>
                  </a:moveTo>
                  <a:lnTo>
                    <a:pt x="2912" y="1459"/>
                  </a:lnTo>
                  <a:lnTo>
                    <a:pt x="2914" y="1459"/>
                  </a:lnTo>
                  <a:lnTo>
                    <a:pt x="2911" y="1470"/>
                  </a:lnTo>
                  <a:lnTo>
                    <a:pt x="2911" y="1459"/>
                  </a:lnTo>
                  <a:close/>
                  <a:moveTo>
                    <a:pt x="2911" y="1480"/>
                  </a:moveTo>
                  <a:lnTo>
                    <a:pt x="2908" y="1480"/>
                  </a:lnTo>
                  <a:lnTo>
                    <a:pt x="2908" y="1459"/>
                  </a:lnTo>
                  <a:lnTo>
                    <a:pt x="2911" y="1459"/>
                  </a:lnTo>
                  <a:lnTo>
                    <a:pt x="2911" y="1480"/>
                  </a:lnTo>
                  <a:close/>
                  <a:moveTo>
                    <a:pt x="2908" y="1480"/>
                  </a:moveTo>
                  <a:lnTo>
                    <a:pt x="2907" y="1480"/>
                  </a:lnTo>
                  <a:lnTo>
                    <a:pt x="2906" y="1480"/>
                  </a:lnTo>
                  <a:lnTo>
                    <a:pt x="2908" y="1470"/>
                  </a:lnTo>
                  <a:lnTo>
                    <a:pt x="2908" y="1480"/>
                  </a:lnTo>
                  <a:close/>
                  <a:moveTo>
                    <a:pt x="2906" y="1480"/>
                  </a:moveTo>
                  <a:lnTo>
                    <a:pt x="2891" y="1476"/>
                  </a:lnTo>
                  <a:lnTo>
                    <a:pt x="2896" y="1457"/>
                  </a:lnTo>
                  <a:lnTo>
                    <a:pt x="2911" y="1459"/>
                  </a:lnTo>
                  <a:lnTo>
                    <a:pt x="2906" y="1480"/>
                  </a:lnTo>
                  <a:close/>
                  <a:moveTo>
                    <a:pt x="2894" y="1455"/>
                  </a:moveTo>
                  <a:lnTo>
                    <a:pt x="2895" y="1455"/>
                  </a:lnTo>
                  <a:lnTo>
                    <a:pt x="2896" y="1457"/>
                  </a:lnTo>
                  <a:lnTo>
                    <a:pt x="2894" y="1466"/>
                  </a:lnTo>
                  <a:lnTo>
                    <a:pt x="2894" y="1455"/>
                  </a:lnTo>
                  <a:close/>
                  <a:moveTo>
                    <a:pt x="2894" y="1476"/>
                  </a:moveTo>
                  <a:lnTo>
                    <a:pt x="2873" y="1476"/>
                  </a:lnTo>
                  <a:lnTo>
                    <a:pt x="2873" y="1455"/>
                  </a:lnTo>
                  <a:lnTo>
                    <a:pt x="2894" y="1455"/>
                  </a:lnTo>
                  <a:lnTo>
                    <a:pt x="2894" y="1476"/>
                  </a:lnTo>
                  <a:close/>
                  <a:moveTo>
                    <a:pt x="2873" y="1476"/>
                  </a:moveTo>
                  <a:lnTo>
                    <a:pt x="2849" y="1476"/>
                  </a:lnTo>
                  <a:lnTo>
                    <a:pt x="2849" y="1455"/>
                  </a:lnTo>
                  <a:lnTo>
                    <a:pt x="2873" y="1455"/>
                  </a:lnTo>
                  <a:lnTo>
                    <a:pt x="2873" y="1476"/>
                  </a:lnTo>
                  <a:close/>
                  <a:moveTo>
                    <a:pt x="2849" y="1476"/>
                  </a:moveTo>
                  <a:lnTo>
                    <a:pt x="2848" y="1476"/>
                  </a:lnTo>
                  <a:lnTo>
                    <a:pt x="2849" y="1466"/>
                  </a:lnTo>
                  <a:lnTo>
                    <a:pt x="2849" y="1476"/>
                  </a:lnTo>
                  <a:close/>
                  <a:moveTo>
                    <a:pt x="2848" y="1476"/>
                  </a:moveTo>
                  <a:lnTo>
                    <a:pt x="2823" y="1474"/>
                  </a:lnTo>
                  <a:lnTo>
                    <a:pt x="2827" y="1453"/>
                  </a:lnTo>
                  <a:lnTo>
                    <a:pt x="2851" y="1457"/>
                  </a:lnTo>
                  <a:lnTo>
                    <a:pt x="2848" y="1476"/>
                  </a:lnTo>
                  <a:close/>
                  <a:moveTo>
                    <a:pt x="2824" y="1453"/>
                  </a:moveTo>
                  <a:lnTo>
                    <a:pt x="2826" y="1453"/>
                  </a:lnTo>
                  <a:lnTo>
                    <a:pt x="2827" y="1453"/>
                  </a:lnTo>
                  <a:lnTo>
                    <a:pt x="2824" y="1463"/>
                  </a:lnTo>
                  <a:lnTo>
                    <a:pt x="2824" y="1453"/>
                  </a:lnTo>
                  <a:close/>
                  <a:moveTo>
                    <a:pt x="2824" y="1474"/>
                  </a:moveTo>
                  <a:lnTo>
                    <a:pt x="2797" y="1474"/>
                  </a:lnTo>
                  <a:lnTo>
                    <a:pt x="2797" y="1453"/>
                  </a:lnTo>
                  <a:lnTo>
                    <a:pt x="2824" y="1453"/>
                  </a:lnTo>
                  <a:lnTo>
                    <a:pt x="2824" y="1474"/>
                  </a:lnTo>
                  <a:close/>
                  <a:moveTo>
                    <a:pt x="2797" y="1474"/>
                  </a:moveTo>
                  <a:lnTo>
                    <a:pt x="2773" y="1474"/>
                  </a:lnTo>
                  <a:lnTo>
                    <a:pt x="2773" y="1453"/>
                  </a:lnTo>
                  <a:lnTo>
                    <a:pt x="2797" y="1453"/>
                  </a:lnTo>
                  <a:lnTo>
                    <a:pt x="2797" y="1474"/>
                  </a:lnTo>
                  <a:close/>
                  <a:moveTo>
                    <a:pt x="2773" y="1474"/>
                  </a:moveTo>
                  <a:lnTo>
                    <a:pt x="2772" y="1474"/>
                  </a:lnTo>
                  <a:lnTo>
                    <a:pt x="2773" y="1463"/>
                  </a:lnTo>
                  <a:lnTo>
                    <a:pt x="2773" y="1474"/>
                  </a:lnTo>
                  <a:close/>
                  <a:moveTo>
                    <a:pt x="2772" y="1474"/>
                  </a:moveTo>
                  <a:lnTo>
                    <a:pt x="2751" y="1470"/>
                  </a:lnTo>
                  <a:lnTo>
                    <a:pt x="2753" y="1449"/>
                  </a:lnTo>
                  <a:lnTo>
                    <a:pt x="2774" y="1453"/>
                  </a:lnTo>
                  <a:lnTo>
                    <a:pt x="2772" y="1474"/>
                  </a:lnTo>
                  <a:close/>
                  <a:moveTo>
                    <a:pt x="2751" y="1449"/>
                  </a:moveTo>
                  <a:lnTo>
                    <a:pt x="2752" y="1449"/>
                  </a:lnTo>
                  <a:lnTo>
                    <a:pt x="2753" y="1449"/>
                  </a:lnTo>
                  <a:lnTo>
                    <a:pt x="2752" y="1459"/>
                  </a:lnTo>
                  <a:lnTo>
                    <a:pt x="2751" y="1449"/>
                  </a:lnTo>
                  <a:close/>
                  <a:moveTo>
                    <a:pt x="2755" y="1470"/>
                  </a:moveTo>
                  <a:lnTo>
                    <a:pt x="2736" y="1474"/>
                  </a:lnTo>
                  <a:lnTo>
                    <a:pt x="2732" y="1453"/>
                  </a:lnTo>
                  <a:lnTo>
                    <a:pt x="2751" y="1449"/>
                  </a:lnTo>
                  <a:lnTo>
                    <a:pt x="2755" y="1470"/>
                  </a:lnTo>
                  <a:close/>
                  <a:moveTo>
                    <a:pt x="2736" y="1474"/>
                  </a:moveTo>
                  <a:lnTo>
                    <a:pt x="2736" y="1474"/>
                  </a:lnTo>
                  <a:lnTo>
                    <a:pt x="2735" y="1474"/>
                  </a:lnTo>
                  <a:lnTo>
                    <a:pt x="2735" y="1463"/>
                  </a:lnTo>
                  <a:lnTo>
                    <a:pt x="2736" y="1474"/>
                  </a:lnTo>
                  <a:close/>
                  <a:moveTo>
                    <a:pt x="2735" y="1474"/>
                  </a:moveTo>
                  <a:lnTo>
                    <a:pt x="2728" y="1474"/>
                  </a:lnTo>
                  <a:lnTo>
                    <a:pt x="2728" y="1453"/>
                  </a:lnTo>
                  <a:lnTo>
                    <a:pt x="2735" y="1453"/>
                  </a:lnTo>
                  <a:lnTo>
                    <a:pt x="2735" y="1474"/>
                  </a:lnTo>
                  <a:close/>
                  <a:moveTo>
                    <a:pt x="2718" y="1464"/>
                  </a:moveTo>
                  <a:lnTo>
                    <a:pt x="2717" y="1453"/>
                  </a:lnTo>
                  <a:lnTo>
                    <a:pt x="2728" y="1453"/>
                  </a:lnTo>
                  <a:lnTo>
                    <a:pt x="2728" y="1463"/>
                  </a:lnTo>
                  <a:lnTo>
                    <a:pt x="2718" y="1464"/>
                  </a:lnTo>
                  <a:close/>
                  <a:moveTo>
                    <a:pt x="2738" y="1462"/>
                  </a:moveTo>
                  <a:lnTo>
                    <a:pt x="2752" y="1566"/>
                  </a:lnTo>
                  <a:lnTo>
                    <a:pt x="2731" y="1568"/>
                  </a:lnTo>
                  <a:lnTo>
                    <a:pt x="2718" y="1464"/>
                  </a:lnTo>
                  <a:lnTo>
                    <a:pt x="2738" y="1462"/>
                  </a:lnTo>
                  <a:close/>
                  <a:moveTo>
                    <a:pt x="2741" y="1577"/>
                  </a:moveTo>
                  <a:lnTo>
                    <a:pt x="2732" y="1577"/>
                  </a:lnTo>
                  <a:lnTo>
                    <a:pt x="2731" y="1568"/>
                  </a:lnTo>
                  <a:lnTo>
                    <a:pt x="2741" y="1567"/>
                  </a:lnTo>
                  <a:lnTo>
                    <a:pt x="2741" y="1577"/>
                  </a:lnTo>
                  <a:close/>
                  <a:moveTo>
                    <a:pt x="2741" y="1556"/>
                  </a:moveTo>
                  <a:lnTo>
                    <a:pt x="2748" y="1556"/>
                  </a:lnTo>
                  <a:lnTo>
                    <a:pt x="2748" y="1577"/>
                  </a:lnTo>
                  <a:lnTo>
                    <a:pt x="2741" y="1577"/>
                  </a:lnTo>
                  <a:lnTo>
                    <a:pt x="2741" y="1556"/>
                  </a:lnTo>
                  <a:close/>
                  <a:moveTo>
                    <a:pt x="2748" y="1556"/>
                  </a:moveTo>
                  <a:lnTo>
                    <a:pt x="2751" y="1556"/>
                  </a:lnTo>
                  <a:lnTo>
                    <a:pt x="2752" y="1556"/>
                  </a:lnTo>
                  <a:lnTo>
                    <a:pt x="2748" y="1567"/>
                  </a:lnTo>
                  <a:lnTo>
                    <a:pt x="2748" y="1556"/>
                  </a:lnTo>
                  <a:close/>
                  <a:moveTo>
                    <a:pt x="2752" y="1556"/>
                  </a:moveTo>
                  <a:lnTo>
                    <a:pt x="2763" y="1560"/>
                  </a:lnTo>
                  <a:lnTo>
                    <a:pt x="2756" y="1580"/>
                  </a:lnTo>
                  <a:lnTo>
                    <a:pt x="2745" y="1576"/>
                  </a:lnTo>
                  <a:lnTo>
                    <a:pt x="2752" y="1556"/>
                  </a:lnTo>
                  <a:close/>
                  <a:moveTo>
                    <a:pt x="2759" y="1580"/>
                  </a:moveTo>
                  <a:lnTo>
                    <a:pt x="2757" y="1580"/>
                  </a:lnTo>
                  <a:lnTo>
                    <a:pt x="2756" y="1580"/>
                  </a:lnTo>
                  <a:lnTo>
                    <a:pt x="2759" y="1571"/>
                  </a:lnTo>
                  <a:lnTo>
                    <a:pt x="2759" y="1580"/>
                  </a:lnTo>
                  <a:close/>
                  <a:moveTo>
                    <a:pt x="2759" y="1560"/>
                  </a:moveTo>
                  <a:lnTo>
                    <a:pt x="2773" y="1560"/>
                  </a:lnTo>
                  <a:lnTo>
                    <a:pt x="2773" y="1580"/>
                  </a:lnTo>
                  <a:lnTo>
                    <a:pt x="2759" y="1580"/>
                  </a:lnTo>
                  <a:lnTo>
                    <a:pt x="2759" y="1560"/>
                  </a:lnTo>
                  <a:close/>
                  <a:moveTo>
                    <a:pt x="2773" y="1560"/>
                  </a:moveTo>
                  <a:lnTo>
                    <a:pt x="2790" y="1560"/>
                  </a:lnTo>
                  <a:lnTo>
                    <a:pt x="2790" y="1580"/>
                  </a:lnTo>
                  <a:lnTo>
                    <a:pt x="2773" y="1580"/>
                  </a:lnTo>
                  <a:lnTo>
                    <a:pt x="2773" y="1560"/>
                  </a:lnTo>
                  <a:close/>
                  <a:moveTo>
                    <a:pt x="2790" y="1560"/>
                  </a:moveTo>
                  <a:lnTo>
                    <a:pt x="2791" y="1560"/>
                  </a:lnTo>
                  <a:lnTo>
                    <a:pt x="2790" y="1571"/>
                  </a:lnTo>
                  <a:lnTo>
                    <a:pt x="2790" y="1560"/>
                  </a:lnTo>
                  <a:close/>
                  <a:moveTo>
                    <a:pt x="2791" y="1560"/>
                  </a:moveTo>
                  <a:lnTo>
                    <a:pt x="2812" y="1563"/>
                  </a:lnTo>
                  <a:lnTo>
                    <a:pt x="2810" y="1584"/>
                  </a:lnTo>
                  <a:lnTo>
                    <a:pt x="2789" y="1580"/>
                  </a:lnTo>
                  <a:lnTo>
                    <a:pt x="2791" y="1560"/>
                  </a:lnTo>
                  <a:close/>
                  <a:moveTo>
                    <a:pt x="2811" y="1584"/>
                  </a:moveTo>
                  <a:lnTo>
                    <a:pt x="2810" y="1584"/>
                  </a:lnTo>
                  <a:lnTo>
                    <a:pt x="2811" y="1573"/>
                  </a:lnTo>
                  <a:lnTo>
                    <a:pt x="2811" y="1584"/>
                  </a:lnTo>
                  <a:close/>
                  <a:moveTo>
                    <a:pt x="2811" y="1563"/>
                  </a:moveTo>
                  <a:lnTo>
                    <a:pt x="2835" y="1563"/>
                  </a:lnTo>
                  <a:lnTo>
                    <a:pt x="2835" y="1584"/>
                  </a:lnTo>
                  <a:lnTo>
                    <a:pt x="2811" y="1584"/>
                  </a:lnTo>
                  <a:lnTo>
                    <a:pt x="2811" y="1563"/>
                  </a:lnTo>
                  <a:close/>
                  <a:moveTo>
                    <a:pt x="2835" y="1563"/>
                  </a:moveTo>
                  <a:lnTo>
                    <a:pt x="2864" y="1563"/>
                  </a:lnTo>
                  <a:lnTo>
                    <a:pt x="2864" y="1584"/>
                  </a:lnTo>
                  <a:lnTo>
                    <a:pt x="2835" y="1584"/>
                  </a:lnTo>
                  <a:lnTo>
                    <a:pt x="2835" y="1563"/>
                  </a:lnTo>
                  <a:close/>
                  <a:moveTo>
                    <a:pt x="2864" y="1563"/>
                  </a:moveTo>
                  <a:lnTo>
                    <a:pt x="2864" y="1563"/>
                  </a:lnTo>
                  <a:lnTo>
                    <a:pt x="2864" y="1573"/>
                  </a:lnTo>
                  <a:lnTo>
                    <a:pt x="2864" y="1563"/>
                  </a:lnTo>
                  <a:close/>
                  <a:moveTo>
                    <a:pt x="2864" y="1563"/>
                  </a:moveTo>
                  <a:lnTo>
                    <a:pt x="2893" y="1567"/>
                  </a:lnTo>
                  <a:lnTo>
                    <a:pt x="2890" y="1588"/>
                  </a:lnTo>
                  <a:lnTo>
                    <a:pt x="2862" y="1584"/>
                  </a:lnTo>
                  <a:lnTo>
                    <a:pt x="2864" y="1563"/>
                  </a:lnTo>
                  <a:close/>
                  <a:moveTo>
                    <a:pt x="2891" y="1588"/>
                  </a:moveTo>
                  <a:lnTo>
                    <a:pt x="2890" y="1588"/>
                  </a:lnTo>
                  <a:lnTo>
                    <a:pt x="2891" y="1577"/>
                  </a:lnTo>
                  <a:lnTo>
                    <a:pt x="2891" y="1588"/>
                  </a:lnTo>
                  <a:close/>
                  <a:moveTo>
                    <a:pt x="2891" y="1567"/>
                  </a:moveTo>
                  <a:lnTo>
                    <a:pt x="2921" y="1567"/>
                  </a:lnTo>
                  <a:lnTo>
                    <a:pt x="2921" y="1588"/>
                  </a:lnTo>
                  <a:lnTo>
                    <a:pt x="2891" y="1588"/>
                  </a:lnTo>
                  <a:lnTo>
                    <a:pt x="2891" y="1567"/>
                  </a:lnTo>
                  <a:close/>
                  <a:moveTo>
                    <a:pt x="2921" y="1567"/>
                  </a:moveTo>
                  <a:lnTo>
                    <a:pt x="2921" y="1567"/>
                  </a:lnTo>
                  <a:lnTo>
                    <a:pt x="2923" y="1567"/>
                  </a:lnTo>
                  <a:lnTo>
                    <a:pt x="2921" y="1577"/>
                  </a:lnTo>
                  <a:lnTo>
                    <a:pt x="2921" y="1567"/>
                  </a:lnTo>
                  <a:close/>
                  <a:moveTo>
                    <a:pt x="2923" y="1567"/>
                  </a:moveTo>
                  <a:lnTo>
                    <a:pt x="2961" y="1571"/>
                  </a:lnTo>
                  <a:lnTo>
                    <a:pt x="2960" y="1591"/>
                  </a:lnTo>
                  <a:lnTo>
                    <a:pt x="2921" y="1588"/>
                  </a:lnTo>
                  <a:lnTo>
                    <a:pt x="2923" y="1567"/>
                  </a:lnTo>
                  <a:close/>
                  <a:moveTo>
                    <a:pt x="2960" y="1591"/>
                  </a:moveTo>
                  <a:lnTo>
                    <a:pt x="2960" y="1591"/>
                  </a:lnTo>
                  <a:lnTo>
                    <a:pt x="2960" y="1580"/>
                  </a:lnTo>
                  <a:lnTo>
                    <a:pt x="2960" y="1591"/>
                  </a:lnTo>
                  <a:close/>
                  <a:moveTo>
                    <a:pt x="2960" y="1571"/>
                  </a:moveTo>
                  <a:lnTo>
                    <a:pt x="3008" y="1571"/>
                  </a:lnTo>
                  <a:lnTo>
                    <a:pt x="3008" y="1591"/>
                  </a:lnTo>
                  <a:lnTo>
                    <a:pt x="2960" y="1591"/>
                  </a:lnTo>
                  <a:lnTo>
                    <a:pt x="2960" y="1571"/>
                  </a:lnTo>
                  <a:close/>
                  <a:moveTo>
                    <a:pt x="3008" y="1571"/>
                  </a:moveTo>
                  <a:lnTo>
                    <a:pt x="3065" y="1571"/>
                  </a:lnTo>
                  <a:lnTo>
                    <a:pt x="3065" y="1591"/>
                  </a:lnTo>
                  <a:lnTo>
                    <a:pt x="3008" y="1591"/>
                  </a:lnTo>
                  <a:lnTo>
                    <a:pt x="3008" y="1571"/>
                  </a:lnTo>
                  <a:close/>
                  <a:moveTo>
                    <a:pt x="3065" y="1571"/>
                  </a:moveTo>
                  <a:lnTo>
                    <a:pt x="3122" y="1571"/>
                  </a:lnTo>
                  <a:lnTo>
                    <a:pt x="3122" y="1591"/>
                  </a:lnTo>
                  <a:lnTo>
                    <a:pt x="3065" y="1591"/>
                  </a:lnTo>
                  <a:lnTo>
                    <a:pt x="3065" y="1571"/>
                  </a:lnTo>
                  <a:close/>
                  <a:moveTo>
                    <a:pt x="3122" y="1571"/>
                  </a:moveTo>
                  <a:lnTo>
                    <a:pt x="3182" y="1571"/>
                  </a:lnTo>
                  <a:lnTo>
                    <a:pt x="3182" y="1591"/>
                  </a:lnTo>
                  <a:lnTo>
                    <a:pt x="3122" y="1591"/>
                  </a:lnTo>
                  <a:lnTo>
                    <a:pt x="3122" y="1571"/>
                  </a:lnTo>
                  <a:close/>
                  <a:moveTo>
                    <a:pt x="3182" y="1571"/>
                  </a:moveTo>
                  <a:lnTo>
                    <a:pt x="3183" y="1571"/>
                  </a:lnTo>
                  <a:lnTo>
                    <a:pt x="3182" y="1580"/>
                  </a:lnTo>
                  <a:lnTo>
                    <a:pt x="3182" y="1571"/>
                  </a:lnTo>
                  <a:close/>
                  <a:moveTo>
                    <a:pt x="3183" y="1571"/>
                  </a:moveTo>
                  <a:lnTo>
                    <a:pt x="3242" y="1573"/>
                  </a:lnTo>
                  <a:lnTo>
                    <a:pt x="3241" y="1594"/>
                  </a:lnTo>
                  <a:lnTo>
                    <a:pt x="3182" y="1591"/>
                  </a:lnTo>
                  <a:lnTo>
                    <a:pt x="3183" y="1571"/>
                  </a:lnTo>
                  <a:close/>
                  <a:moveTo>
                    <a:pt x="3242" y="1573"/>
                  </a:moveTo>
                  <a:lnTo>
                    <a:pt x="3297" y="1577"/>
                  </a:lnTo>
                  <a:lnTo>
                    <a:pt x="3296" y="1598"/>
                  </a:lnTo>
                  <a:lnTo>
                    <a:pt x="3241" y="1594"/>
                  </a:lnTo>
                  <a:lnTo>
                    <a:pt x="3242" y="1573"/>
                  </a:lnTo>
                  <a:close/>
                  <a:moveTo>
                    <a:pt x="3297" y="1577"/>
                  </a:moveTo>
                  <a:lnTo>
                    <a:pt x="3297" y="1577"/>
                  </a:lnTo>
                  <a:lnTo>
                    <a:pt x="3298" y="1577"/>
                  </a:lnTo>
                  <a:lnTo>
                    <a:pt x="3296" y="1588"/>
                  </a:lnTo>
                  <a:lnTo>
                    <a:pt x="3297" y="1577"/>
                  </a:lnTo>
                  <a:close/>
                  <a:moveTo>
                    <a:pt x="3298" y="1577"/>
                  </a:moveTo>
                  <a:lnTo>
                    <a:pt x="3343" y="1584"/>
                  </a:lnTo>
                  <a:lnTo>
                    <a:pt x="3340" y="1605"/>
                  </a:lnTo>
                  <a:lnTo>
                    <a:pt x="3294" y="1598"/>
                  </a:lnTo>
                  <a:lnTo>
                    <a:pt x="3298" y="1577"/>
                  </a:lnTo>
                  <a:close/>
                  <a:moveTo>
                    <a:pt x="3343" y="1584"/>
                  </a:moveTo>
                  <a:lnTo>
                    <a:pt x="3343" y="1584"/>
                  </a:lnTo>
                  <a:lnTo>
                    <a:pt x="3344" y="1584"/>
                  </a:lnTo>
                  <a:lnTo>
                    <a:pt x="3342" y="1594"/>
                  </a:lnTo>
                  <a:lnTo>
                    <a:pt x="3343" y="1584"/>
                  </a:lnTo>
                  <a:close/>
                  <a:moveTo>
                    <a:pt x="3344" y="1584"/>
                  </a:moveTo>
                  <a:lnTo>
                    <a:pt x="3382" y="1594"/>
                  </a:lnTo>
                  <a:lnTo>
                    <a:pt x="3377" y="1615"/>
                  </a:lnTo>
                  <a:lnTo>
                    <a:pt x="3339" y="1605"/>
                  </a:lnTo>
                  <a:lnTo>
                    <a:pt x="3344" y="1584"/>
                  </a:lnTo>
                  <a:close/>
                  <a:moveTo>
                    <a:pt x="3382" y="1594"/>
                  </a:moveTo>
                  <a:lnTo>
                    <a:pt x="3382" y="1596"/>
                  </a:lnTo>
                  <a:lnTo>
                    <a:pt x="3384" y="1596"/>
                  </a:lnTo>
                  <a:lnTo>
                    <a:pt x="3380" y="1605"/>
                  </a:lnTo>
                  <a:lnTo>
                    <a:pt x="3382" y="1594"/>
                  </a:lnTo>
                  <a:close/>
                  <a:moveTo>
                    <a:pt x="3384" y="1596"/>
                  </a:moveTo>
                  <a:lnTo>
                    <a:pt x="3411" y="1609"/>
                  </a:lnTo>
                  <a:lnTo>
                    <a:pt x="3402" y="1629"/>
                  </a:lnTo>
                  <a:lnTo>
                    <a:pt x="3375" y="1614"/>
                  </a:lnTo>
                  <a:lnTo>
                    <a:pt x="3384" y="1596"/>
                  </a:lnTo>
                  <a:close/>
                  <a:moveTo>
                    <a:pt x="3411" y="1609"/>
                  </a:moveTo>
                  <a:lnTo>
                    <a:pt x="3414" y="1610"/>
                  </a:lnTo>
                  <a:lnTo>
                    <a:pt x="3414" y="1612"/>
                  </a:lnTo>
                  <a:lnTo>
                    <a:pt x="3407" y="1619"/>
                  </a:lnTo>
                  <a:lnTo>
                    <a:pt x="3411" y="1609"/>
                  </a:lnTo>
                  <a:close/>
                  <a:moveTo>
                    <a:pt x="3414" y="1612"/>
                  </a:moveTo>
                  <a:lnTo>
                    <a:pt x="3422" y="1618"/>
                  </a:lnTo>
                  <a:lnTo>
                    <a:pt x="3407" y="1633"/>
                  </a:lnTo>
                  <a:lnTo>
                    <a:pt x="3400" y="1626"/>
                  </a:lnTo>
                  <a:lnTo>
                    <a:pt x="3414" y="1612"/>
                  </a:lnTo>
                  <a:close/>
                  <a:moveTo>
                    <a:pt x="3407" y="1634"/>
                  </a:moveTo>
                  <a:lnTo>
                    <a:pt x="3407" y="1634"/>
                  </a:lnTo>
                  <a:lnTo>
                    <a:pt x="3407" y="1633"/>
                  </a:lnTo>
                  <a:lnTo>
                    <a:pt x="3414" y="1626"/>
                  </a:lnTo>
                  <a:lnTo>
                    <a:pt x="3407" y="1634"/>
                  </a:lnTo>
                  <a:close/>
                  <a:moveTo>
                    <a:pt x="3421" y="1617"/>
                  </a:moveTo>
                  <a:lnTo>
                    <a:pt x="3434" y="1627"/>
                  </a:lnTo>
                  <a:lnTo>
                    <a:pt x="3422" y="1644"/>
                  </a:lnTo>
                  <a:lnTo>
                    <a:pt x="3407" y="1634"/>
                  </a:lnTo>
                  <a:lnTo>
                    <a:pt x="3421" y="1617"/>
                  </a:lnTo>
                  <a:close/>
                  <a:moveTo>
                    <a:pt x="3423" y="1644"/>
                  </a:moveTo>
                  <a:lnTo>
                    <a:pt x="3422" y="1644"/>
                  </a:lnTo>
                  <a:lnTo>
                    <a:pt x="3428" y="1637"/>
                  </a:lnTo>
                  <a:lnTo>
                    <a:pt x="3423" y="1644"/>
                  </a:lnTo>
                  <a:close/>
                  <a:moveTo>
                    <a:pt x="3434" y="1627"/>
                  </a:moveTo>
                  <a:lnTo>
                    <a:pt x="3451" y="1638"/>
                  </a:lnTo>
                  <a:lnTo>
                    <a:pt x="3440" y="1655"/>
                  </a:lnTo>
                  <a:lnTo>
                    <a:pt x="3423" y="1644"/>
                  </a:lnTo>
                  <a:lnTo>
                    <a:pt x="3434" y="1627"/>
                  </a:lnTo>
                  <a:close/>
                  <a:moveTo>
                    <a:pt x="3451" y="1638"/>
                  </a:moveTo>
                  <a:lnTo>
                    <a:pt x="3452" y="1638"/>
                  </a:lnTo>
                  <a:lnTo>
                    <a:pt x="3452" y="1639"/>
                  </a:lnTo>
                  <a:lnTo>
                    <a:pt x="3446" y="1647"/>
                  </a:lnTo>
                  <a:lnTo>
                    <a:pt x="3451" y="1638"/>
                  </a:lnTo>
                  <a:close/>
                  <a:moveTo>
                    <a:pt x="3452" y="1639"/>
                  </a:moveTo>
                  <a:lnTo>
                    <a:pt x="3470" y="1656"/>
                  </a:lnTo>
                  <a:lnTo>
                    <a:pt x="3455" y="1671"/>
                  </a:lnTo>
                  <a:lnTo>
                    <a:pt x="3438" y="1654"/>
                  </a:lnTo>
                  <a:lnTo>
                    <a:pt x="3452" y="1639"/>
                  </a:lnTo>
                  <a:close/>
                  <a:moveTo>
                    <a:pt x="3457" y="1673"/>
                  </a:moveTo>
                  <a:lnTo>
                    <a:pt x="3456" y="1672"/>
                  </a:lnTo>
                  <a:lnTo>
                    <a:pt x="3455" y="1671"/>
                  </a:lnTo>
                  <a:lnTo>
                    <a:pt x="3463" y="1664"/>
                  </a:lnTo>
                  <a:lnTo>
                    <a:pt x="3457" y="1673"/>
                  </a:lnTo>
                  <a:close/>
                  <a:moveTo>
                    <a:pt x="3468" y="1655"/>
                  </a:moveTo>
                  <a:lnTo>
                    <a:pt x="3492" y="1669"/>
                  </a:lnTo>
                  <a:lnTo>
                    <a:pt x="3482" y="1686"/>
                  </a:lnTo>
                  <a:lnTo>
                    <a:pt x="3457" y="1673"/>
                  </a:lnTo>
                  <a:lnTo>
                    <a:pt x="3468" y="1655"/>
                  </a:lnTo>
                  <a:close/>
                  <a:moveTo>
                    <a:pt x="3492" y="1669"/>
                  </a:moveTo>
                  <a:lnTo>
                    <a:pt x="3493" y="1669"/>
                  </a:lnTo>
                  <a:lnTo>
                    <a:pt x="3494" y="1669"/>
                  </a:lnTo>
                  <a:lnTo>
                    <a:pt x="3488" y="1677"/>
                  </a:lnTo>
                  <a:lnTo>
                    <a:pt x="3492" y="1669"/>
                  </a:lnTo>
                  <a:close/>
                  <a:moveTo>
                    <a:pt x="3494" y="1669"/>
                  </a:moveTo>
                  <a:lnTo>
                    <a:pt x="3518" y="1690"/>
                  </a:lnTo>
                  <a:lnTo>
                    <a:pt x="3505" y="1706"/>
                  </a:lnTo>
                  <a:lnTo>
                    <a:pt x="3480" y="1685"/>
                  </a:lnTo>
                  <a:lnTo>
                    <a:pt x="3494" y="1669"/>
                  </a:lnTo>
                  <a:close/>
                  <a:moveTo>
                    <a:pt x="3505" y="1707"/>
                  </a:moveTo>
                  <a:lnTo>
                    <a:pt x="3505" y="1706"/>
                  </a:lnTo>
                  <a:lnTo>
                    <a:pt x="3511" y="1698"/>
                  </a:lnTo>
                  <a:lnTo>
                    <a:pt x="3505" y="1707"/>
                  </a:lnTo>
                  <a:close/>
                  <a:moveTo>
                    <a:pt x="3518" y="1690"/>
                  </a:moveTo>
                  <a:lnTo>
                    <a:pt x="3545" y="1711"/>
                  </a:lnTo>
                  <a:lnTo>
                    <a:pt x="3532" y="1727"/>
                  </a:lnTo>
                  <a:lnTo>
                    <a:pt x="3505" y="1707"/>
                  </a:lnTo>
                  <a:lnTo>
                    <a:pt x="3518" y="1690"/>
                  </a:lnTo>
                  <a:close/>
                  <a:moveTo>
                    <a:pt x="3545" y="1711"/>
                  </a:moveTo>
                  <a:lnTo>
                    <a:pt x="3573" y="1732"/>
                  </a:lnTo>
                  <a:lnTo>
                    <a:pt x="3560" y="1748"/>
                  </a:lnTo>
                  <a:lnTo>
                    <a:pt x="3532" y="1727"/>
                  </a:lnTo>
                  <a:lnTo>
                    <a:pt x="3545" y="1711"/>
                  </a:lnTo>
                  <a:close/>
                  <a:moveTo>
                    <a:pt x="3561" y="1748"/>
                  </a:moveTo>
                  <a:lnTo>
                    <a:pt x="3561" y="1748"/>
                  </a:lnTo>
                  <a:lnTo>
                    <a:pt x="3560" y="1748"/>
                  </a:lnTo>
                  <a:lnTo>
                    <a:pt x="3566" y="1740"/>
                  </a:lnTo>
                  <a:lnTo>
                    <a:pt x="3561" y="1748"/>
                  </a:lnTo>
                  <a:close/>
                  <a:moveTo>
                    <a:pt x="3573" y="1731"/>
                  </a:moveTo>
                  <a:lnTo>
                    <a:pt x="3603" y="1752"/>
                  </a:lnTo>
                  <a:lnTo>
                    <a:pt x="3593" y="1769"/>
                  </a:lnTo>
                  <a:lnTo>
                    <a:pt x="3561" y="1748"/>
                  </a:lnTo>
                  <a:lnTo>
                    <a:pt x="3573" y="1731"/>
                  </a:lnTo>
                  <a:close/>
                  <a:moveTo>
                    <a:pt x="3603" y="1752"/>
                  </a:moveTo>
                  <a:lnTo>
                    <a:pt x="3604" y="1752"/>
                  </a:lnTo>
                  <a:lnTo>
                    <a:pt x="3598" y="1761"/>
                  </a:lnTo>
                  <a:lnTo>
                    <a:pt x="3603" y="1752"/>
                  </a:lnTo>
                  <a:close/>
                  <a:moveTo>
                    <a:pt x="3604" y="1752"/>
                  </a:moveTo>
                  <a:lnTo>
                    <a:pt x="3636" y="1777"/>
                  </a:lnTo>
                  <a:lnTo>
                    <a:pt x="3623" y="1793"/>
                  </a:lnTo>
                  <a:lnTo>
                    <a:pt x="3591" y="1769"/>
                  </a:lnTo>
                  <a:lnTo>
                    <a:pt x="3604" y="1752"/>
                  </a:lnTo>
                  <a:close/>
                  <a:moveTo>
                    <a:pt x="3636" y="1777"/>
                  </a:moveTo>
                  <a:lnTo>
                    <a:pt x="3636" y="1777"/>
                  </a:lnTo>
                  <a:lnTo>
                    <a:pt x="3636" y="1778"/>
                  </a:lnTo>
                  <a:lnTo>
                    <a:pt x="3629" y="1785"/>
                  </a:lnTo>
                  <a:lnTo>
                    <a:pt x="3636" y="1777"/>
                  </a:lnTo>
                  <a:close/>
                  <a:moveTo>
                    <a:pt x="3636" y="1778"/>
                  </a:moveTo>
                  <a:lnTo>
                    <a:pt x="3710" y="1851"/>
                  </a:lnTo>
                  <a:lnTo>
                    <a:pt x="3695" y="1865"/>
                  </a:lnTo>
                  <a:lnTo>
                    <a:pt x="3622" y="1793"/>
                  </a:lnTo>
                  <a:lnTo>
                    <a:pt x="3636" y="1778"/>
                  </a:lnTo>
                  <a:close/>
                </a:path>
              </a:pathLst>
            </a:custGeom>
            <a:solidFill>
              <a:srgbClr val="1315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R"/>
            </a:p>
          </p:txBody>
        </p:sp>
        <p:sp>
          <p:nvSpPr>
            <p:cNvPr id="191590" name="Freeform 110"/>
            <p:cNvSpPr>
              <a:spLocks noEditPoints="1"/>
            </p:cNvSpPr>
            <p:nvPr/>
          </p:nvSpPr>
          <p:spPr bwMode="auto">
            <a:xfrm>
              <a:off x="4065" y="2843"/>
              <a:ext cx="137" cy="18"/>
            </a:xfrm>
            <a:custGeom>
              <a:avLst/>
              <a:gdLst>
                <a:gd name="T0" fmla="*/ 2 w 548"/>
                <a:gd name="T1" fmla="*/ 8 h 71"/>
                <a:gd name="T2" fmla="*/ 0 w 548"/>
                <a:gd name="T3" fmla="*/ 14 h 71"/>
                <a:gd name="T4" fmla="*/ 2 w 548"/>
                <a:gd name="T5" fmla="*/ 8 h 71"/>
                <a:gd name="T6" fmla="*/ 2 w 548"/>
                <a:gd name="T7" fmla="*/ 8 h 71"/>
                <a:gd name="T8" fmla="*/ 2 w 548"/>
                <a:gd name="T9" fmla="*/ 8 h 71"/>
                <a:gd name="T10" fmla="*/ 9 w 548"/>
                <a:gd name="T11" fmla="*/ 9 h 71"/>
                <a:gd name="T12" fmla="*/ 2 w 548"/>
                <a:gd name="T13" fmla="*/ 14 h 71"/>
                <a:gd name="T14" fmla="*/ 9 w 548"/>
                <a:gd name="T15" fmla="*/ 9 h 71"/>
                <a:gd name="T16" fmla="*/ 9 w 548"/>
                <a:gd name="T17" fmla="*/ 9 h 71"/>
                <a:gd name="T18" fmla="*/ 9 w 548"/>
                <a:gd name="T19" fmla="*/ 9 h 71"/>
                <a:gd name="T20" fmla="*/ 20 w 548"/>
                <a:gd name="T21" fmla="*/ 11 h 71"/>
                <a:gd name="T22" fmla="*/ 8 w 548"/>
                <a:gd name="T23" fmla="*/ 15 h 71"/>
                <a:gd name="T24" fmla="*/ 19 w 548"/>
                <a:gd name="T25" fmla="*/ 16 h 71"/>
                <a:gd name="T26" fmla="*/ 19 w 548"/>
                <a:gd name="T27" fmla="*/ 16 h 71"/>
                <a:gd name="T28" fmla="*/ 19 w 548"/>
                <a:gd name="T29" fmla="*/ 16 h 71"/>
                <a:gd name="T30" fmla="*/ 32 w 548"/>
                <a:gd name="T31" fmla="*/ 12 h 71"/>
                <a:gd name="T32" fmla="*/ 19 w 548"/>
                <a:gd name="T33" fmla="*/ 16 h 71"/>
                <a:gd name="T34" fmla="*/ 32 w 548"/>
                <a:gd name="T35" fmla="*/ 17 h 71"/>
                <a:gd name="T36" fmla="*/ 32 w 548"/>
                <a:gd name="T37" fmla="*/ 17 h 71"/>
                <a:gd name="T38" fmla="*/ 32 w 548"/>
                <a:gd name="T39" fmla="*/ 17 h 71"/>
                <a:gd name="T40" fmla="*/ 48 w 548"/>
                <a:gd name="T41" fmla="*/ 13 h 71"/>
                <a:gd name="T42" fmla="*/ 32 w 548"/>
                <a:gd name="T43" fmla="*/ 17 h 71"/>
                <a:gd name="T44" fmla="*/ 48 w 548"/>
                <a:gd name="T45" fmla="*/ 18 h 71"/>
                <a:gd name="T46" fmla="*/ 48 w 548"/>
                <a:gd name="T47" fmla="*/ 15 h 71"/>
                <a:gd name="T48" fmla="*/ 48 w 548"/>
                <a:gd name="T49" fmla="*/ 13 h 71"/>
                <a:gd name="T50" fmla="*/ 64 w 548"/>
                <a:gd name="T51" fmla="*/ 18 h 71"/>
                <a:gd name="T52" fmla="*/ 48 w 548"/>
                <a:gd name="T53" fmla="*/ 13 h 71"/>
                <a:gd name="T54" fmla="*/ 64 w 548"/>
                <a:gd name="T55" fmla="*/ 18 h 71"/>
                <a:gd name="T56" fmla="*/ 64 w 548"/>
                <a:gd name="T57" fmla="*/ 15 h 71"/>
                <a:gd name="T58" fmla="*/ 64 w 548"/>
                <a:gd name="T59" fmla="*/ 13 h 71"/>
                <a:gd name="T60" fmla="*/ 83 w 548"/>
                <a:gd name="T61" fmla="*/ 16 h 71"/>
                <a:gd name="T62" fmla="*/ 64 w 548"/>
                <a:gd name="T63" fmla="*/ 13 h 71"/>
                <a:gd name="T64" fmla="*/ 82 w 548"/>
                <a:gd name="T65" fmla="*/ 11 h 71"/>
                <a:gd name="T66" fmla="*/ 83 w 548"/>
                <a:gd name="T67" fmla="*/ 14 h 71"/>
                <a:gd name="T68" fmla="*/ 82 w 548"/>
                <a:gd name="T69" fmla="*/ 11 h 71"/>
                <a:gd name="T70" fmla="*/ 102 w 548"/>
                <a:gd name="T71" fmla="*/ 15 h 71"/>
                <a:gd name="T72" fmla="*/ 82 w 548"/>
                <a:gd name="T73" fmla="*/ 11 h 71"/>
                <a:gd name="T74" fmla="*/ 102 w 548"/>
                <a:gd name="T75" fmla="*/ 15 h 71"/>
                <a:gd name="T76" fmla="*/ 102 w 548"/>
                <a:gd name="T77" fmla="*/ 12 h 71"/>
                <a:gd name="T78" fmla="*/ 101 w 548"/>
                <a:gd name="T79" fmla="*/ 9 h 71"/>
                <a:gd name="T80" fmla="*/ 120 w 548"/>
                <a:gd name="T81" fmla="*/ 11 h 71"/>
                <a:gd name="T82" fmla="*/ 101 w 548"/>
                <a:gd name="T83" fmla="*/ 9 h 71"/>
                <a:gd name="T84" fmla="*/ 121 w 548"/>
                <a:gd name="T85" fmla="*/ 11 h 71"/>
                <a:gd name="T86" fmla="*/ 120 w 548"/>
                <a:gd name="T87" fmla="*/ 8 h 71"/>
                <a:gd name="T88" fmla="*/ 119 w 548"/>
                <a:gd name="T89" fmla="*/ 6 h 71"/>
                <a:gd name="T90" fmla="*/ 137 w 548"/>
                <a:gd name="T91" fmla="*/ 5 h 71"/>
                <a:gd name="T92" fmla="*/ 119 w 548"/>
                <a:gd name="T93" fmla="*/ 6 h 71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548"/>
                <a:gd name="T142" fmla="*/ 0 h 71"/>
                <a:gd name="T143" fmla="*/ 548 w 548"/>
                <a:gd name="T144" fmla="*/ 71 h 71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548" h="71">
                  <a:moveTo>
                    <a:pt x="0" y="33"/>
                  </a:moveTo>
                  <a:lnTo>
                    <a:pt x="8" y="33"/>
                  </a:lnTo>
                  <a:lnTo>
                    <a:pt x="8" y="54"/>
                  </a:lnTo>
                  <a:lnTo>
                    <a:pt x="0" y="54"/>
                  </a:lnTo>
                  <a:lnTo>
                    <a:pt x="0" y="33"/>
                  </a:lnTo>
                  <a:close/>
                  <a:moveTo>
                    <a:pt x="8" y="33"/>
                  </a:moveTo>
                  <a:lnTo>
                    <a:pt x="8" y="33"/>
                  </a:lnTo>
                  <a:lnTo>
                    <a:pt x="8" y="43"/>
                  </a:lnTo>
                  <a:lnTo>
                    <a:pt x="8" y="33"/>
                  </a:lnTo>
                  <a:close/>
                  <a:moveTo>
                    <a:pt x="8" y="33"/>
                  </a:moveTo>
                  <a:lnTo>
                    <a:pt x="37" y="36"/>
                  </a:lnTo>
                  <a:lnTo>
                    <a:pt x="34" y="58"/>
                  </a:lnTo>
                  <a:lnTo>
                    <a:pt x="6" y="54"/>
                  </a:lnTo>
                  <a:lnTo>
                    <a:pt x="8" y="33"/>
                  </a:lnTo>
                  <a:close/>
                  <a:moveTo>
                    <a:pt x="37" y="36"/>
                  </a:moveTo>
                  <a:lnTo>
                    <a:pt x="35" y="36"/>
                  </a:lnTo>
                  <a:lnTo>
                    <a:pt x="37" y="36"/>
                  </a:lnTo>
                  <a:lnTo>
                    <a:pt x="35" y="47"/>
                  </a:lnTo>
                  <a:lnTo>
                    <a:pt x="37" y="36"/>
                  </a:lnTo>
                  <a:close/>
                  <a:moveTo>
                    <a:pt x="37" y="36"/>
                  </a:moveTo>
                  <a:lnTo>
                    <a:pt x="79" y="43"/>
                  </a:lnTo>
                  <a:lnTo>
                    <a:pt x="75" y="64"/>
                  </a:lnTo>
                  <a:lnTo>
                    <a:pt x="33" y="58"/>
                  </a:lnTo>
                  <a:lnTo>
                    <a:pt x="37" y="36"/>
                  </a:lnTo>
                  <a:close/>
                  <a:moveTo>
                    <a:pt x="76" y="64"/>
                  </a:moveTo>
                  <a:lnTo>
                    <a:pt x="76" y="64"/>
                  </a:lnTo>
                  <a:lnTo>
                    <a:pt x="75" y="64"/>
                  </a:lnTo>
                  <a:lnTo>
                    <a:pt x="76" y="54"/>
                  </a:lnTo>
                  <a:lnTo>
                    <a:pt x="76" y="64"/>
                  </a:lnTo>
                  <a:close/>
                  <a:moveTo>
                    <a:pt x="77" y="43"/>
                  </a:moveTo>
                  <a:lnTo>
                    <a:pt x="129" y="47"/>
                  </a:lnTo>
                  <a:lnTo>
                    <a:pt x="127" y="68"/>
                  </a:lnTo>
                  <a:lnTo>
                    <a:pt x="76" y="64"/>
                  </a:lnTo>
                  <a:lnTo>
                    <a:pt x="77" y="43"/>
                  </a:lnTo>
                  <a:close/>
                  <a:moveTo>
                    <a:pt x="127" y="68"/>
                  </a:moveTo>
                  <a:lnTo>
                    <a:pt x="127" y="68"/>
                  </a:lnTo>
                  <a:lnTo>
                    <a:pt x="129" y="58"/>
                  </a:lnTo>
                  <a:lnTo>
                    <a:pt x="127" y="68"/>
                  </a:lnTo>
                  <a:close/>
                  <a:moveTo>
                    <a:pt x="129" y="47"/>
                  </a:moveTo>
                  <a:lnTo>
                    <a:pt x="192" y="51"/>
                  </a:lnTo>
                  <a:lnTo>
                    <a:pt x="190" y="71"/>
                  </a:lnTo>
                  <a:lnTo>
                    <a:pt x="127" y="68"/>
                  </a:lnTo>
                  <a:lnTo>
                    <a:pt x="129" y="47"/>
                  </a:lnTo>
                  <a:close/>
                  <a:moveTo>
                    <a:pt x="190" y="71"/>
                  </a:moveTo>
                  <a:lnTo>
                    <a:pt x="190" y="71"/>
                  </a:lnTo>
                  <a:lnTo>
                    <a:pt x="190" y="61"/>
                  </a:lnTo>
                  <a:lnTo>
                    <a:pt x="190" y="71"/>
                  </a:lnTo>
                  <a:close/>
                  <a:moveTo>
                    <a:pt x="190" y="51"/>
                  </a:moveTo>
                  <a:lnTo>
                    <a:pt x="257" y="51"/>
                  </a:lnTo>
                  <a:lnTo>
                    <a:pt x="257" y="71"/>
                  </a:lnTo>
                  <a:lnTo>
                    <a:pt x="190" y="71"/>
                  </a:lnTo>
                  <a:lnTo>
                    <a:pt x="190" y="51"/>
                  </a:lnTo>
                  <a:close/>
                  <a:moveTo>
                    <a:pt x="257" y="71"/>
                  </a:moveTo>
                  <a:lnTo>
                    <a:pt x="257" y="71"/>
                  </a:lnTo>
                  <a:lnTo>
                    <a:pt x="257" y="61"/>
                  </a:lnTo>
                  <a:lnTo>
                    <a:pt x="257" y="71"/>
                  </a:lnTo>
                  <a:close/>
                  <a:moveTo>
                    <a:pt x="256" y="51"/>
                  </a:moveTo>
                  <a:lnTo>
                    <a:pt x="328" y="43"/>
                  </a:lnTo>
                  <a:lnTo>
                    <a:pt x="331" y="64"/>
                  </a:lnTo>
                  <a:lnTo>
                    <a:pt x="257" y="71"/>
                  </a:lnTo>
                  <a:lnTo>
                    <a:pt x="256" y="51"/>
                  </a:lnTo>
                  <a:close/>
                  <a:moveTo>
                    <a:pt x="328" y="43"/>
                  </a:moveTo>
                  <a:lnTo>
                    <a:pt x="328" y="43"/>
                  </a:lnTo>
                  <a:lnTo>
                    <a:pt x="330" y="54"/>
                  </a:lnTo>
                  <a:lnTo>
                    <a:pt x="328" y="43"/>
                  </a:lnTo>
                  <a:close/>
                  <a:moveTo>
                    <a:pt x="328" y="43"/>
                  </a:moveTo>
                  <a:lnTo>
                    <a:pt x="404" y="36"/>
                  </a:lnTo>
                  <a:lnTo>
                    <a:pt x="407" y="58"/>
                  </a:lnTo>
                  <a:lnTo>
                    <a:pt x="331" y="64"/>
                  </a:lnTo>
                  <a:lnTo>
                    <a:pt x="328" y="43"/>
                  </a:lnTo>
                  <a:close/>
                  <a:moveTo>
                    <a:pt x="407" y="58"/>
                  </a:moveTo>
                  <a:lnTo>
                    <a:pt x="407" y="58"/>
                  </a:lnTo>
                  <a:lnTo>
                    <a:pt x="406" y="47"/>
                  </a:lnTo>
                  <a:lnTo>
                    <a:pt x="407" y="58"/>
                  </a:lnTo>
                  <a:close/>
                  <a:moveTo>
                    <a:pt x="404" y="36"/>
                  </a:moveTo>
                  <a:lnTo>
                    <a:pt x="477" y="23"/>
                  </a:lnTo>
                  <a:lnTo>
                    <a:pt x="481" y="43"/>
                  </a:lnTo>
                  <a:lnTo>
                    <a:pt x="407" y="58"/>
                  </a:lnTo>
                  <a:lnTo>
                    <a:pt x="404" y="36"/>
                  </a:lnTo>
                  <a:close/>
                  <a:moveTo>
                    <a:pt x="482" y="43"/>
                  </a:moveTo>
                  <a:lnTo>
                    <a:pt x="482" y="43"/>
                  </a:lnTo>
                  <a:lnTo>
                    <a:pt x="481" y="43"/>
                  </a:lnTo>
                  <a:lnTo>
                    <a:pt x="478" y="33"/>
                  </a:lnTo>
                  <a:lnTo>
                    <a:pt x="482" y="43"/>
                  </a:lnTo>
                  <a:close/>
                  <a:moveTo>
                    <a:pt x="475" y="23"/>
                  </a:moveTo>
                  <a:lnTo>
                    <a:pt x="541" y="0"/>
                  </a:lnTo>
                  <a:lnTo>
                    <a:pt x="548" y="18"/>
                  </a:lnTo>
                  <a:lnTo>
                    <a:pt x="482" y="43"/>
                  </a:lnTo>
                  <a:lnTo>
                    <a:pt x="475" y="23"/>
                  </a:lnTo>
                  <a:close/>
                </a:path>
              </a:pathLst>
            </a:custGeom>
            <a:solidFill>
              <a:srgbClr val="1315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R"/>
            </a:p>
          </p:txBody>
        </p:sp>
        <p:sp>
          <p:nvSpPr>
            <p:cNvPr id="191591" name="Freeform 111"/>
            <p:cNvSpPr>
              <a:spLocks/>
            </p:cNvSpPr>
            <p:nvPr/>
          </p:nvSpPr>
          <p:spPr bwMode="auto">
            <a:xfrm>
              <a:off x="4084" y="2691"/>
              <a:ext cx="188" cy="89"/>
            </a:xfrm>
            <a:custGeom>
              <a:avLst/>
              <a:gdLst>
                <a:gd name="T0" fmla="*/ 28 w 753"/>
                <a:gd name="T1" fmla="*/ 3 h 356"/>
                <a:gd name="T2" fmla="*/ 46 w 753"/>
                <a:gd name="T3" fmla="*/ 0 h 356"/>
                <a:gd name="T4" fmla="*/ 64 w 753"/>
                <a:gd name="T5" fmla="*/ 0 h 356"/>
                <a:gd name="T6" fmla="*/ 81 w 753"/>
                <a:gd name="T7" fmla="*/ 3 h 356"/>
                <a:gd name="T8" fmla="*/ 99 w 753"/>
                <a:gd name="T9" fmla="*/ 8 h 356"/>
                <a:gd name="T10" fmla="*/ 116 w 753"/>
                <a:gd name="T11" fmla="*/ 16 h 356"/>
                <a:gd name="T12" fmla="*/ 133 w 753"/>
                <a:gd name="T13" fmla="*/ 24 h 356"/>
                <a:gd name="T14" fmla="*/ 148 w 753"/>
                <a:gd name="T15" fmla="*/ 35 h 356"/>
                <a:gd name="T16" fmla="*/ 163 w 753"/>
                <a:gd name="T17" fmla="*/ 46 h 356"/>
                <a:gd name="T18" fmla="*/ 176 w 753"/>
                <a:gd name="T19" fmla="*/ 58 h 356"/>
                <a:gd name="T20" fmla="*/ 188 w 753"/>
                <a:gd name="T21" fmla="*/ 71 h 356"/>
                <a:gd name="T22" fmla="*/ 169 w 753"/>
                <a:gd name="T23" fmla="*/ 79 h 356"/>
                <a:gd name="T24" fmla="*/ 150 w 753"/>
                <a:gd name="T25" fmla="*/ 85 h 356"/>
                <a:gd name="T26" fmla="*/ 130 w 753"/>
                <a:gd name="T27" fmla="*/ 88 h 356"/>
                <a:gd name="T28" fmla="*/ 109 w 753"/>
                <a:gd name="T29" fmla="*/ 89 h 356"/>
                <a:gd name="T30" fmla="*/ 89 w 753"/>
                <a:gd name="T31" fmla="*/ 88 h 356"/>
                <a:gd name="T32" fmla="*/ 69 w 753"/>
                <a:gd name="T33" fmla="*/ 84 h 356"/>
                <a:gd name="T34" fmla="*/ 51 w 753"/>
                <a:gd name="T35" fmla="*/ 77 h 356"/>
                <a:gd name="T36" fmla="*/ 34 w 753"/>
                <a:gd name="T37" fmla="*/ 67 h 356"/>
                <a:gd name="T38" fmla="*/ 18 w 753"/>
                <a:gd name="T39" fmla="*/ 55 h 356"/>
                <a:gd name="T40" fmla="*/ 4 w 753"/>
                <a:gd name="T41" fmla="*/ 39 h 356"/>
                <a:gd name="T42" fmla="*/ 3 w 753"/>
                <a:gd name="T43" fmla="*/ 36 h 356"/>
                <a:gd name="T44" fmla="*/ 1 w 753"/>
                <a:gd name="T45" fmla="*/ 31 h 356"/>
                <a:gd name="T46" fmla="*/ 0 w 753"/>
                <a:gd name="T47" fmla="*/ 28 h 356"/>
                <a:gd name="T48" fmla="*/ 0 w 753"/>
                <a:gd name="T49" fmla="*/ 24 h 356"/>
                <a:gd name="T50" fmla="*/ 0 w 753"/>
                <a:gd name="T51" fmla="*/ 20 h 356"/>
                <a:gd name="T52" fmla="*/ 1 w 753"/>
                <a:gd name="T53" fmla="*/ 17 h 356"/>
                <a:gd name="T54" fmla="*/ 3 w 753"/>
                <a:gd name="T55" fmla="*/ 14 h 356"/>
                <a:gd name="T56" fmla="*/ 5 w 753"/>
                <a:gd name="T57" fmla="*/ 11 h 356"/>
                <a:gd name="T58" fmla="*/ 9 w 753"/>
                <a:gd name="T59" fmla="*/ 9 h 356"/>
                <a:gd name="T60" fmla="*/ 14 w 753"/>
                <a:gd name="T61" fmla="*/ 8 h 356"/>
                <a:gd name="T62" fmla="*/ 28 w 753"/>
                <a:gd name="T63" fmla="*/ 3 h 35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753"/>
                <a:gd name="T97" fmla="*/ 0 h 356"/>
                <a:gd name="T98" fmla="*/ 753 w 753"/>
                <a:gd name="T99" fmla="*/ 356 h 35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753" h="356">
                  <a:moveTo>
                    <a:pt x="114" y="10"/>
                  </a:moveTo>
                  <a:lnTo>
                    <a:pt x="184" y="0"/>
                  </a:lnTo>
                  <a:lnTo>
                    <a:pt x="258" y="0"/>
                  </a:lnTo>
                  <a:lnTo>
                    <a:pt x="326" y="10"/>
                  </a:lnTo>
                  <a:lnTo>
                    <a:pt x="395" y="30"/>
                  </a:lnTo>
                  <a:lnTo>
                    <a:pt x="465" y="62"/>
                  </a:lnTo>
                  <a:lnTo>
                    <a:pt x="531" y="96"/>
                  </a:lnTo>
                  <a:lnTo>
                    <a:pt x="594" y="138"/>
                  </a:lnTo>
                  <a:lnTo>
                    <a:pt x="652" y="183"/>
                  </a:lnTo>
                  <a:lnTo>
                    <a:pt x="704" y="231"/>
                  </a:lnTo>
                  <a:lnTo>
                    <a:pt x="753" y="284"/>
                  </a:lnTo>
                  <a:lnTo>
                    <a:pt x="677" y="315"/>
                  </a:lnTo>
                  <a:lnTo>
                    <a:pt x="600" y="339"/>
                  </a:lnTo>
                  <a:lnTo>
                    <a:pt x="520" y="353"/>
                  </a:lnTo>
                  <a:lnTo>
                    <a:pt x="437" y="356"/>
                  </a:lnTo>
                  <a:lnTo>
                    <a:pt x="357" y="353"/>
                  </a:lnTo>
                  <a:lnTo>
                    <a:pt x="277" y="336"/>
                  </a:lnTo>
                  <a:lnTo>
                    <a:pt x="205" y="307"/>
                  </a:lnTo>
                  <a:lnTo>
                    <a:pt x="135" y="269"/>
                  </a:lnTo>
                  <a:lnTo>
                    <a:pt x="74" y="218"/>
                  </a:lnTo>
                  <a:lnTo>
                    <a:pt x="18" y="155"/>
                  </a:lnTo>
                  <a:lnTo>
                    <a:pt x="11" y="142"/>
                  </a:lnTo>
                  <a:lnTo>
                    <a:pt x="4" y="125"/>
                  </a:lnTo>
                  <a:lnTo>
                    <a:pt x="0" y="110"/>
                  </a:lnTo>
                  <a:lnTo>
                    <a:pt x="0" y="96"/>
                  </a:lnTo>
                  <a:lnTo>
                    <a:pt x="0" y="79"/>
                  </a:lnTo>
                  <a:lnTo>
                    <a:pt x="4" y="66"/>
                  </a:lnTo>
                  <a:lnTo>
                    <a:pt x="11" y="55"/>
                  </a:lnTo>
                  <a:lnTo>
                    <a:pt x="21" y="45"/>
                  </a:lnTo>
                  <a:lnTo>
                    <a:pt x="36" y="34"/>
                  </a:lnTo>
                  <a:lnTo>
                    <a:pt x="57" y="30"/>
                  </a:lnTo>
                  <a:lnTo>
                    <a:pt x="114" y="10"/>
                  </a:lnTo>
                  <a:close/>
                </a:path>
              </a:pathLst>
            </a:custGeom>
            <a:solidFill>
              <a:srgbClr val="F1DA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R"/>
            </a:p>
          </p:txBody>
        </p:sp>
        <p:sp>
          <p:nvSpPr>
            <p:cNvPr id="191592" name="Freeform 112"/>
            <p:cNvSpPr>
              <a:spLocks/>
            </p:cNvSpPr>
            <p:nvPr/>
          </p:nvSpPr>
          <p:spPr bwMode="auto">
            <a:xfrm>
              <a:off x="4094" y="2692"/>
              <a:ext cx="165" cy="79"/>
            </a:xfrm>
            <a:custGeom>
              <a:avLst/>
              <a:gdLst>
                <a:gd name="T0" fmla="*/ 5 w 662"/>
                <a:gd name="T1" fmla="*/ 34 h 315"/>
                <a:gd name="T2" fmla="*/ 16 w 662"/>
                <a:gd name="T3" fmla="*/ 49 h 315"/>
                <a:gd name="T4" fmla="*/ 30 w 662"/>
                <a:gd name="T5" fmla="*/ 60 h 315"/>
                <a:gd name="T6" fmla="*/ 45 w 662"/>
                <a:gd name="T7" fmla="*/ 68 h 315"/>
                <a:gd name="T8" fmla="*/ 62 w 662"/>
                <a:gd name="T9" fmla="*/ 75 h 315"/>
                <a:gd name="T10" fmla="*/ 79 w 662"/>
                <a:gd name="T11" fmla="*/ 78 h 315"/>
                <a:gd name="T12" fmla="*/ 97 w 662"/>
                <a:gd name="T13" fmla="*/ 79 h 315"/>
                <a:gd name="T14" fmla="*/ 115 w 662"/>
                <a:gd name="T15" fmla="*/ 78 h 315"/>
                <a:gd name="T16" fmla="*/ 132 w 662"/>
                <a:gd name="T17" fmla="*/ 75 h 315"/>
                <a:gd name="T18" fmla="*/ 150 w 662"/>
                <a:gd name="T19" fmla="*/ 70 h 315"/>
                <a:gd name="T20" fmla="*/ 165 w 662"/>
                <a:gd name="T21" fmla="*/ 62 h 315"/>
                <a:gd name="T22" fmla="*/ 155 w 662"/>
                <a:gd name="T23" fmla="*/ 52 h 315"/>
                <a:gd name="T24" fmla="*/ 143 w 662"/>
                <a:gd name="T25" fmla="*/ 41 h 315"/>
                <a:gd name="T26" fmla="*/ 131 w 662"/>
                <a:gd name="T27" fmla="*/ 31 h 315"/>
                <a:gd name="T28" fmla="*/ 117 w 662"/>
                <a:gd name="T29" fmla="*/ 22 h 315"/>
                <a:gd name="T30" fmla="*/ 103 w 662"/>
                <a:gd name="T31" fmla="*/ 14 h 315"/>
                <a:gd name="T32" fmla="*/ 87 w 662"/>
                <a:gd name="T33" fmla="*/ 8 h 315"/>
                <a:gd name="T34" fmla="*/ 73 w 662"/>
                <a:gd name="T35" fmla="*/ 3 h 315"/>
                <a:gd name="T36" fmla="*/ 57 w 662"/>
                <a:gd name="T37" fmla="*/ 0 h 315"/>
                <a:gd name="T38" fmla="*/ 42 w 662"/>
                <a:gd name="T39" fmla="*/ 0 h 315"/>
                <a:gd name="T40" fmla="*/ 26 w 662"/>
                <a:gd name="T41" fmla="*/ 3 h 315"/>
                <a:gd name="T42" fmla="*/ 12 w 662"/>
                <a:gd name="T43" fmla="*/ 7 h 315"/>
                <a:gd name="T44" fmla="*/ 9 w 662"/>
                <a:gd name="T45" fmla="*/ 9 h 315"/>
                <a:gd name="T46" fmla="*/ 5 w 662"/>
                <a:gd name="T47" fmla="*/ 11 h 315"/>
                <a:gd name="T48" fmla="*/ 4 w 662"/>
                <a:gd name="T49" fmla="*/ 12 h 315"/>
                <a:gd name="T50" fmla="*/ 2 w 662"/>
                <a:gd name="T51" fmla="*/ 15 h 315"/>
                <a:gd name="T52" fmla="*/ 1 w 662"/>
                <a:gd name="T53" fmla="*/ 18 h 315"/>
                <a:gd name="T54" fmla="*/ 0 w 662"/>
                <a:gd name="T55" fmla="*/ 22 h 315"/>
                <a:gd name="T56" fmla="*/ 1 w 662"/>
                <a:gd name="T57" fmla="*/ 25 h 315"/>
                <a:gd name="T58" fmla="*/ 2 w 662"/>
                <a:gd name="T59" fmla="*/ 29 h 315"/>
                <a:gd name="T60" fmla="*/ 3 w 662"/>
                <a:gd name="T61" fmla="*/ 31 h 315"/>
                <a:gd name="T62" fmla="*/ 5 w 662"/>
                <a:gd name="T63" fmla="*/ 34 h 315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662"/>
                <a:gd name="T97" fmla="*/ 0 h 315"/>
                <a:gd name="T98" fmla="*/ 662 w 662"/>
                <a:gd name="T99" fmla="*/ 315 h 315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662" h="315">
                  <a:moveTo>
                    <a:pt x="19" y="137"/>
                  </a:moveTo>
                  <a:lnTo>
                    <a:pt x="66" y="194"/>
                  </a:lnTo>
                  <a:lnTo>
                    <a:pt x="122" y="239"/>
                  </a:lnTo>
                  <a:lnTo>
                    <a:pt x="181" y="273"/>
                  </a:lnTo>
                  <a:lnTo>
                    <a:pt x="247" y="298"/>
                  </a:lnTo>
                  <a:lnTo>
                    <a:pt x="315" y="311"/>
                  </a:lnTo>
                  <a:lnTo>
                    <a:pt x="389" y="315"/>
                  </a:lnTo>
                  <a:lnTo>
                    <a:pt x="461" y="311"/>
                  </a:lnTo>
                  <a:lnTo>
                    <a:pt x="531" y="300"/>
                  </a:lnTo>
                  <a:lnTo>
                    <a:pt x="600" y="281"/>
                  </a:lnTo>
                  <a:lnTo>
                    <a:pt x="662" y="249"/>
                  </a:lnTo>
                  <a:lnTo>
                    <a:pt x="621" y="207"/>
                  </a:lnTo>
                  <a:lnTo>
                    <a:pt x="575" y="162"/>
                  </a:lnTo>
                  <a:lnTo>
                    <a:pt x="524" y="124"/>
                  </a:lnTo>
                  <a:lnTo>
                    <a:pt x="469" y="86"/>
                  </a:lnTo>
                  <a:lnTo>
                    <a:pt x="413" y="55"/>
                  </a:lnTo>
                  <a:lnTo>
                    <a:pt x="351" y="31"/>
                  </a:lnTo>
                  <a:lnTo>
                    <a:pt x="292" y="10"/>
                  </a:lnTo>
                  <a:lnTo>
                    <a:pt x="230" y="0"/>
                  </a:lnTo>
                  <a:lnTo>
                    <a:pt x="167" y="0"/>
                  </a:lnTo>
                  <a:lnTo>
                    <a:pt x="105" y="13"/>
                  </a:lnTo>
                  <a:lnTo>
                    <a:pt x="49" y="27"/>
                  </a:lnTo>
                  <a:lnTo>
                    <a:pt x="36" y="34"/>
                  </a:lnTo>
                  <a:lnTo>
                    <a:pt x="21" y="42"/>
                  </a:lnTo>
                  <a:lnTo>
                    <a:pt x="15" y="48"/>
                  </a:lnTo>
                  <a:lnTo>
                    <a:pt x="8" y="59"/>
                  </a:lnTo>
                  <a:lnTo>
                    <a:pt x="4" y="72"/>
                  </a:lnTo>
                  <a:lnTo>
                    <a:pt x="0" y="86"/>
                  </a:lnTo>
                  <a:lnTo>
                    <a:pt x="4" y="99"/>
                  </a:lnTo>
                  <a:lnTo>
                    <a:pt x="8" y="114"/>
                  </a:lnTo>
                  <a:lnTo>
                    <a:pt x="11" y="124"/>
                  </a:lnTo>
                  <a:lnTo>
                    <a:pt x="19" y="137"/>
                  </a:lnTo>
                  <a:close/>
                </a:path>
              </a:pathLst>
            </a:custGeom>
            <a:solidFill>
              <a:srgbClr val="F1DE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R"/>
            </a:p>
          </p:txBody>
        </p:sp>
        <p:sp>
          <p:nvSpPr>
            <p:cNvPr id="191593" name="Freeform 113"/>
            <p:cNvSpPr>
              <a:spLocks/>
            </p:cNvSpPr>
            <p:nvPr/>
          </p:nvSpPr>
          <p:spPr bwMode="auto">
            <a:xfrm>
              <a:off x="4104" y="2695"/>
              <a:ext cx="143" cy="68"/>
            </a:xfrm>
            <a:custGeom>
              <a:avLst/>
              <a:gdLst>
                <a:gd name="T0" fmla="*/ 4 w 572"/>
                <a:gd name="T1" fmla="*/ 30 h 271"/>
                <a:gd name="T2" fmla="*/ 14 w 572"/>
                <a:gd name="T3" fmla="*/ 42 h 271"/>
                <a:gd name="T4" fmla="*/ 26 w 572"/>
                <a:gd name="T5" fmla="*/ 51 h 271"/>
                <a:gd name="T6" fmla="*/ 39 w 572"/>
                <a:gd name="T7" fmla="*/ 59 h 271"/>
                <a:gd name="T8" fmla="*/ 53 w 572"/>
                <a:gd name="T9" fmla="*/ 64 h 271"/>
                <a:gd name="T10" fmla="*/ 68 w 572"/>
                <a:gd name="T11" fmla="*/ 67 h 271"/>
                <a:gd name="T12" fmla="*/ 83 w 572"/>
                <a:gd name="T13" fmla="*/ 68 h 271"/>
                <a:gd name="T14" fmla="*/ 99 w 572"/>
                <a:gd name="T15" fmla="*/ 67 h 271"/>
                <a:gd name="T16" fmla="*/ 114 w 572"/>
                <a:gd name="T17" fmla="*/ 64 h 271"/>
                <a:gd name="T18" fmla="*/ 129 w 572"/>
                <a:gd name="T19" fmla="*/ 60 h 271"/>
                <a:gd name="T20" fmla="*/ 143 w 572"/>
                <a:gd name="T21" fmla="*/ 54 h 271"/>
                <a:gd name="T22" fmla="*/ 134 w 572"/>
                <a:gd name="T23" fmla="*/ 44 h 271"/>
                <a:gd name="T24" fmla="*/ 124 w 572"/>
                <a:gd name="T25" fmla="*/ 35 h 271"/>
                <a:gd name="T26" fmla="*/ 113 w 572"/>
                <a:gd name="T27" fmla="*/ 26 h 271"/>
                <a:gd name="T28" fmla="*/ 102 w 572"/>
                <a:gd name="T29" fmla="*/ 18 h 271"/>
                <a:gd name="T30" fmla="*/ 89 w 572"/>
                <a:gd name="T31" fmla="*/ 11 h 271"/>
                <a:gd name="T32" fmla="*/ 76 w 572"/>
                <a:gd name="T33" fmla="*/ 6 h 271"/>
                <a:gd name="T34" fmla="*/ 63 w 572"/>
                <a:gd name="T35" fmla="*/ 2 h 271"/>
                <a:gd name="T36" fmla="*/ 49 w 572"/>
                <a:gd name="T37" fmla="*/ 0 h 271"/>
                <a:gd name="T38" fmla="*/ 36 w 572"/>
                <a:gd name="T39" fmla="*/ 0 h 271"/>
                <a:gd name="T40" fmla="*/ 22 w 572"/>
                <a:gd name="T41" fmla="*/ 3 h 271"/>
                <a:gd name="T42" fmla="*/ 11 w 572"/>
                <a:gd name="T43" fmla="*/ 6 h 271"/>
                <a:gd name="T44" fmla="*/ 7 w 572"/>
                <a:gd name="T45" fmla="*/ 7 h 271"/>
                <a:gd name="T46" fmla="*/ 4 w 572"/>
                <a:gd name="T47" fmla="*/ 9 h 271"/>
                <a:gd name="T48" fmla="*/ 3 w 572"/>
                <a:gd name="T49" fmla="*/ 10 h 271"/>
                <a:gd name="T50" fmla="*/ 1 w 572"/>
                <a:gd name="T51" fmla="*/ 13 h 271"/>
                <a:gd name="T52" fmla="*/ 0 w 572"/>
                <a:gd name="T53" fmla="*/ 16 h 271"/>
                <a:gd name="T54" fmla="*/ 0 w 572"/>
                <a:gd name="T55" fmla="*/ 18 h 271"/>
                <a:gd name="T56" fmla="*/ 0 w 572"/>
                <a:gd name="T57" fmla="*/ 21 h 271"/>
                <a:gd name="T58" fmla="*/ 1 w 572"/>
                <a:gd name="T59" fmla="*/ 24 h 271"/>
                <a:gd name="T60" fmla="*/ 3 w 572"/>
                <a:gd name="T61" fmla="*/ 27 h 271"/>
                <a:gd name="T62" fmla="*/ 4 w 572"/>
                <a:gd name="T63" fmla="*/ 30 h 27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572"/>
                <a:gd name="T97" fmla="*/ 0 h 271"/>
                <a:gd name="T98" fmla="*/ 572 w 572"/>
                <a:gd name="T99" fmla="*/ 271 h 271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572" h="271">
                  <a:moveTo>
                    <a:pt x="15" y="118"/>
                  </a:moveTo>
                  <a:lnTo>
                    <a:pt x="55" y="166"/>
                  </a:lnTo>
                  <a:lnTo>
                    <a:pt x="104" y="204"/>
                  </a:lnTo>
                  <a:lnTo>
                    <a:pt x="157" y="235"/>
                  </a:lnTo>
                  <a:lnTo>
                    <a:pt x="212" y="256"/>
                  </a:lnTo>
                  <a:lnTo>
                    <a:pt x="273" y="267"/>
                  </a:lnTo>
                  <a:lnTo>
                    <a:pt x="333" y="271"/>
                  </a:lnTo>
                  <a:lnTo>
                    <a:pt x="396" y="267"/>
                  </a:lnTo>
                  <a:lnTo>
                    <a:pt x="457" y="256"/>
                  </a:lnTo>
                  <a:lnTo>
                    <a:pt x="516" y="239"/>
                  </a:lnTo>
                  <a:lnTo>
                    <a:pt x="572" y="214"/>
                  </a:lnTo>
                  <a:lnTo>
                    <a:pt x="537" y="176"/>
                  </a:lnTo>
                  <a:lnTo>
                    <a:pt x="495" y="138"/>
                  </a:lnTo>
                  <a:lnTo>
                    <a:pt x="451" y="104"/>
                  </a:lnTo>
                  <a:lnTo>
                    <a:pt x="406" y="72"/>
                  </a:lnTo>
                  <a:lnTo>
                    <a:pt x="354" y="45"/>
                  </a:lnTo>
                  <a:lnTo>
                    <a:pt x="302" y="24"/>
                  </a:lnTo>
                  <a:lnTo>
                    <a:pt x="250" y="7"/>
                  </a:lnTo>
                  <a:lnTo>
                    <a:pt x="195" y="0"/>
                  </a:lnTo>
                  <a:lnTo>
                    <a:pt x="142" y="0"/>
                  </a:lnTo>
                  <a:lnTo>
                    <a:pt x="87" y="11"/>
                  </a:lnTo>
                  <a:lnTo>
                    <a:pt x="42" y="24"/>
                  </a:lnTo>
                  <a:lnTo>
                    <a:pt x="28" y="28"/>
                  </a:lnTo>
                  <a:lnTo>
                    <a:pt x="17" y="34"/>
                  </a:lnTo>
                  <a:lnTo>
                    <a:pt x="11" y="41"/>
                  </a:lnTo>
                  <a:lnTo>
                    <a:pt x="4" y="51"/>
                  </a:lnTo>
                  <a:lnTo>
                    <a:pt x="0" y="62"/>
                  </a:lnTo>
                  <a:lnTo>
                    <a:pt x="0" y="72"/>
                  </a:lnTo>
                  <a:lnTo>
                    <a:pt x="0" y="83"/>
                  </a:lnTo>
                  <a:lnTo>
                    <a:pt x="4" y="97"/>
                  </a:lnTo>
                  <a:lnTo>
                    <a:pt x="11" y="108"/>
                  </a:lnTo>
                  <a:lnTo>
                    <a:pt x="15" y="118"/>
                  </a:lnTo>
                  <a:close/>
                </a:path>
              </a:pathLst>
            </a:custGeom>
            <a:solidFill>
              <a:srgbClr val="F1E4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R"/>
            </a:p>
          </p:txBody>
        </p:sp>
        <p:sp>
          <p:nvSpPr>
            <p:cNvPr id="191594" name="Freeform 114"/>
            <p:cNvSpPr>
              <a:spLocks/>
            </p:cNvSpPr>
            <p:nvPr/>
          </p:nvSpPr>
          <p:spPr bwMode="auto">
            <a:xfrm>
              <a:off x="4115" y="2697"/>
              <a:ext cx="119" cy="58"/>
            </a:xfrm>
            <a:custGeom>
              <a:avLst/>
              <a:gdLst>
                <a:gd name="T0" fmla="*/ 3 w 478"/>
                <a:gd name="T1" fmla="*/ 25 h 232"/>
                <a:gd name="T2" fmla="*/ 11 w 478"/>
                <a:gd name="T3" fmla="*/ 35 h 232"/>
                <a:gd name="T4" fmla="*/ 22 w 478"/>
                <a:gd name="T5" fmla="*/ 43 h 232"/>
                <a:gd name="T6" fmla="*/ 33 w 478"/>
                <a:gd name="T7" fmla="*/ 49 h 232"/>
                <a:gd name="T8" fmla="*/ 44 w 478"/>
                <a:gd name="T9" fmla="*/ 54 h 232"/>
                <a:gd name="T10" fmla="*/ 57 w 478"/>
                <a:gd name="T11" fmla="*/ 57 h 232"/>
                <a:gd name="T12" fmla="*/ 70 w 478"/>
                <a:gd name="T13" fmla="*/ 58 h 232"/>
                <a:gd name="T14" fmla="*/ 83 w 478"/>
                <a:gd name="T15" fmla="*/ 57 h 232"/>
                <a:gd name="T16" fmla="*/ 96 w 478"/>
                <a:gd name="T17" fmla="*/ 55 h 232"/>
                <a:gd name="T18" fmla="*/ 108 w 478"/>
                <a:gd name="T19" fmla="*/ 51 h 232"/>
                <a:gd name="T20" fmla="*/ 119 w 478"/>
                <a:gd name="T21" fmla="*/ 46 h 232"/>
                <a:gd name="T22" fmla="*/ 112 w 478"/>
                <a:gd name="T23" fmla="*/ 37 h 232"/>
                <a:gd name="T24" fmla="*/ 103 w 478"/>
                <a:gd name="T25" fmla="*/ 30 h 232"/>
                <a:gd name="T26" fmla="*/ 94 w 478"/>
                <a:gd name="T27" fmla="*/ 23 h 232"/>
                <a:gd name="T28" fmla="*/ 84 w 478"/>
                <a:gd name="T29" fmla="*/ 16 h 232"/>
                <a:gd name="T30" fmla="*/ 74 w 478"/>
                <a:gd name="T31" fmla="*/ 11 h 232"/>
                <a:gd name="T32" fmla="*/ 63 w 478"/>
                <a:gd name="T33" fmla="*/ 5 h 232"/>
                <a:gd name="T34" fmla="*/ 52 w 478"/>
                <a:gd name="T35" fmla="*/ 2 h 232"/>
                <a:gd name="T36" fmla="*/ 41 w 478"/>
                <a:gd name="T37" fmla="*/ 0 h 232"/>
                <a:gd name="T38" fmla="*/ 29 w 478"/>
                <a:gd name="T39" fmla="*/ 0 h 232"/>
                <a:gd name="T40" fmla="*/ 18 w 478"/>
                <a:gd name="T41" fmla="*/ 3 h 232"/>
                <a:gd name="T42" fmla="*/ 8 w 478"/>
                <a:gd name="T43" fmla="*/ 5 h 232"/>
                <a:gd name="T44" fmla="*/ 6 w 478"/>
                <a:gd name="T45" fmla="*/ 6 h 232"/>
                <a:gd name="T46" fmla="*/ 3 w 478"/>
                <a:gd name="T47" fmla="*/ 7 h 232"/>
                <a:gd name="T48" fmla="*/ 2 w 478"/>
                <a:gd name="T49" fmla="*/ 9 h 232"/>
                <a:gd name="T50" fmla="*/ 1 w 478"/>
                <a:gd name="T51" fmla="*/ 11 h 232"/>
                <a:gd name="T52" fmla="*/ 0 w 478"/>
                <a:gd name="T53" fmla="*/ 13 h 232"/>
                <a:gd name="T54" fmla="*/ 0 w 478"/>
                <a:gd name="T55" fmla="*/ 16 h 232"/>
                <a:gd name="T56" fmla="*/ 0 w 478"/>
                <a:gd name="T57" fmla="*/ 18 h 232"/>
                <a:gd name="T58" fmla="*/ 1 w 478"/>
                <a:gd name="T59" fmla="*/ 21 h 232"/>
                <a:gd name="T60" fmla="*/ 2 w 478"/>
                <a:gd name="T61" fmla="*/ 23 h 232"/>
                <a:gd name="T62" fmla="*/ 3 w 478"/>
                <a:gd name="T63" fmla="*/ 25 h 232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78"/>
                <a:gd name="T97" fmla="*/ 0 h 232"/>
                <a:gd name="T98" fmla="*/ 478 w 478"/>
                <a:gd name="T99" fmla="*/ 232 h 232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78" h="232">
                  <a:moveTo>
                    <a:pt x="11" y="101"/>
                  </a:moveTo>
                  <a:lnTo>
                    <a:pt x="45" y="141"/>
                  </a:lnTo>
                  <a:lnTo>
                    <a:pt x="87" y="173"/>
                  </a:lnTo>
                  <a:lnTo>
                    <a:pt x="132" y="197"/>
                  </a:lnTo>
                  <a:lnTo>
                    <a:pt x="176" y="215"/>
                  </a:lnTo>
                  <a:lnTo>
                    <a:pt x="229" y="226"/>
                  </a:lnTo>
                  <a:lnTo>
                    <a:pt x="280" y="232"/>
                  </a:lnTo>
                  <a:lnTo>
                    <a:pt x="333" y="228"/>
                  </a:lnTo>
                  <a:lnTo>
                    <a:pt x="385" y="218"/>
                  </a:lnTo>
                  <a:lnTo>
                    <a:pt x="434" y="205"/>
                  </a:lnTo>
                  <a:lnTo>
                    <a:pt x="478" y="183"/>
                  </a:lnTo>
                  <a:lnTo>
                    <a:pt x="451" y="149"/>
                  </a:lnTo>
                  <a:lnTo>
                    <a:pt x="415" y="118"/>
                  </a:lnTo>
                  <a:lnTo>
                    <a:pt x="377" y="90"/>
                  </a:lnTo>
                  <a:lnTo>
                    <a:pt x="339" y="63"/>
                  </a:lnTo>
                  <a:lnTo>
                    <a:pt x="298" y="42"/>
                  </a:lnTo>
                  <a:lnTo>
                    <a:pt x="252" y="21"/>
                  </a:lnTo>
                  <a:lnTo>
                    <a:pt x="208" y="6"/>
                  </a:lnTo>
                  <a:lnTo>
                    <a:pt x="163" y="0"/>
                  </a:lnTo>
                  <a:lnTo>
                    <a:pt x="117" y="0"/>
                  </a:lnTo>
                  <a:lnTo>
                    <a:pt x="72" y="10"/>
                  </a:lnTo>
                  <a:lnTo>
                    <a:pt x="34" y="21"/>
                  </a:lnTo>
                  <a:lnTo>
                    <a:pt x="24" y="25"/>
                  </a:lnTo>
                  <a:lnTo>
                    <a:pt x="13" y="27"/>
                  </a:lnTo>
                  <a:lnTo>
                    <a:pt x="7" y="34"/>
                  </a:lnTo>
                  <a:lnTo>
                    <a:pt x="3" y="44"/>
                  </a:lnTo>
                  <a:lnTo>
                    <a:pt x="0" y="52"/>
                  </a:lnTo>
                  <a:lnTo>
                    <a:pt x="0" y="63"/>
                  </a:lnTo>
                  <a:lnTo>
                    <a:pt x="0" y="72"/>
                  </a:lnTo>
                  <a:lnTo>
                    <a:pt x="3" y="82"/>
                  </a:lnTo>
                  <a:lnTo>
                    <a:pt x="7" y="90"/>
                  </a:lnTo>
                  <a:lnTo>
                    <a:pt x="11" y="101"/>
                  </a:lnTo>
                  <a:close/>
                </a:path>
              </a:pathLst>
            </a:custGeom>
            <a:solidFill>
              <a:srgbClr val="F4EB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R"/>
            </a:p>
          </p:txBody>
        </p:sp>
        <p:sp>
          <p:nvSpPr>
            <p:cNvPr id="191595" name="Freeform 115"/>
            <p:cNvSpPr>
              <a:spLocks/>
            </p:cNvSpPr>
            <p:nvPr/>
          </p:nvSpPr>
          <p:spPr bwMode="auto">
            <a:xfrm>
              <a:off x="4124" y="2699"/>
              <a:ext cx="98" cy="47"/>
            </a:xfrm>
            <a:custGeom>
              <a:avLst/>
              <a:gdLst>
                <a:gd name="T0" fmla="*/ 3 w 392"/>
                <a:gd name="T1" fmla="*/ 20 h 187"/>
                <a:gd name="T2" fmla="*/ 10 w 392"/>
                <a:gd name="T3" fmla="*/ 29 h 187"/>
                <a:gd name="T4" fmla="*/ 18 w 392"/>
                <a:gd name="T5" fmla="*/ 35 h 187"/>
                <a:gd name="T6" fmla="*/ 27 w 392"/>
                <a:gd name="T7" fmla="*/ 40 h 187"/>
                <a:gd name="T8" fmla="*/ 37 w 392"/>
                <a:gd name="T9" fmla="*/ 43 h 187"/>
                <a:gd name="T10" fmla="*/ 47 w 392"/>
                <a:gd name="T11" fmla="*/ 46 h 187"/>
                <a:gd name="T12" fmla="*/ 57 w 392"/>
                <a:gd name="T13" fmla="*/ 47 h 187"/>
                <a:gd name="T14" fmla="*/ 69 w 392"/>
                <a:gd name="T15" fmla="*/ 46 h 187"/>
                <a:gd name="T16" fmla="*/ 79 w 392"/>
                <a:gd name="T17" fmla="*/ 44 h 187"/>
                <a:gd name="T18" fmla="*/ 89 w 392"/>
                <a:gd name="T19" fmla="*/ 41 h 187"/>
                <a:gd name="T20" fmla="*/ 98 w 392"/>
                <a:gd name="T21" fmla="*/ 37 h 187"/>
                <a:gd name="T22" fmla="*/ 92 w 392"/>
                <a:gd name="T23" fmla="*/ 30 h 187"/>
                <a:gd name="T24" fmla="*/ 85 w 392"/>
                <a:gd name="T25" fmla="*/ 23 h 187"/>
                <a:gd name="T26" fmla="*/ 77 w 392"/>
                <a:gd name="T27" fmla="*/ 18 h 187"/>
                <a:gd name="T28" fmla="*/ 69 w 392"/>
                <a:gd name="T29" fmla="*/ 12 h 187"/>
                <a:gd name="T30" fmla="*/ 61 w 392"/>
                <a:gd name="T31" fmla="*/ 8 h 187"/>
                <a:gd name="T32" fmla="*/ 52 w 392"/>
                <a:gd name="T33" fmla="*/ 4 h 187"/>
                <a:gd name="T34" fmla="*/ 44 w 392"/>
                <a:gd name="T35" fmla="*/ 1 h 187"/>
                <a:gd name="T36" fmla="*/ 34 w 392"/>
                <a:gd name="T37" fmla="*/ 0 h 187"/>
                <a:gd name="T38" fmla="*/ 25 w 392"/>
                <a:gd name="T39" fmla="*/ 0 h 187"/>
                <a:gd name="T40" fmla="*/ 16 w 392"/>
                <a:gd name="T41" fmla="*/ 2 h 187"/>
                <a:gd name="T42" fmla="*/ 8 w 392"/>
                <a:gd name="T43" fmla="*/ 4 h 187"/>
                <a:gd name="T44" fmla="*/ 5 w 392"/>
                <a:gd name="T45" fmla="*/ 4 h 187"/>
                <a:gd name="T46" fmla="*/ 3 w 392"/>
                <a:gd name="T47" fmla="*/ 5 h 187"/>
                <a:gd name="T48" fmla="*/ 2 w 392"/>
                <a:gd name="T49" fmla="*/ 7 h 187"/>
                <a:gd name="T50" fmla="*/ 1 w 392"/>
                <a:gd name="T51" fmla="*/ 9 h 187"/>
                <a:gd name="T52" fmla="*/ 1 w 392"/>
                <a:gd name="T53" fmla="*/ 11 h 187"/>
                <a:gd name="T54" fmla="*/ 0 w 392"/>
                <a:gd name="T55" fmla="*/ 12 h 187"/>
                <a:gd name="T56" fmla="*/ 1 w 392"/>
                <a:gd name="T57" fmla="*/ 14 h 187"/>
                <a:gd name="T58" fmla="*/ 1 w 392"/>
                <a:gd name="T59" fmla="*/ 17 h 187"/>
                <a:gd name="T60" fmla="*/ 2 w 392"/>
                <a:gd name="T61" fmla="*/ 18 h 187"/>
                <a:gd name="T62" fmla="*/ 3 w 392"/>
                <a:gd name="T63" fmla="*/ 20 h 187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92"/>
                <a:gd name="T97" fmla="*/ 0 h 187"/>
                <a:gd name="T98" fmla="*/ 392 w 392"/>
                <a:gd name="T99" fmla="*/ 187 h 187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92" h="187">
                  <a:moveTo>
                    <a:pt x="11" y="80"/>
                  </a:moveTo>
                  <a:lnTo>
                    <a:pt x="38" y="114"/>
                  </a:lnTo>
                  <a:lnTo>
                    <a:pt x="73" y="139"/>
                  </a:lnTo>
                  <a:lnTo>
                    <a:pt x="108" y="159"/>
                  </a:lnTo>
                  <a:lnTo>
                    <a:pt x="146" y="173"/>
                  </a:lnTo>
                  <a:lnTo>
                    <a:pt x="187" y="184"/>
                  </a:lnTo>
                  <a:lnTo>
                    <a:pt x="229" y="187"/>
                  </a:lnTo>
                  <a:lnTo>
                    <a:pt x="274" y="184"/>
                  </a:lnTo>
                  <a:lnTo>
                    <a:pt x="316" y="177"/>
                  </a:lnTo>
                  <a:lnTo>
                    <a:pt x="354" y="163"/>
                  </a:lnTo>
                  <a:lnTo>
                    <a:pt x="392" y="146"/>
                  </a:lnTo>
                  <a:lnTo>
                    <a:pt x="367" y="121"/>
                  </a:lnTo>
                  <a:lnTo>
                    <a:pt x="339" y="93"/>
                  </a:lnTo>
                  <a:lnTo>
                    <a:pt x="309" y="72"/>
                  </a:lnTo>
                  <a:lnTo>
                    <a:pt x="277" y="49"/>
                  </a:lnTo>
                  <a:lnTo>
                    <a:pt x="242" y="32"/>
                  </a:lnTo>
                  <a:lnTo>
                    <a:pt x="208" y="17"/>
                  </a:lnTo>
                  <a:lnTo>
                    <a:pt x="174" y="4"/>
                  </a:lnTo>
                  <a:lnTo>
                    <a:pt x="136" y="0"/>
                  </a:lnTo>
                  <a:lnTo>
                    <a:pt x="98" y="0"/>
                  </a:lnTo>
                  <a:lnTo>
                    <a:pt x="62" y="7"/>
                  </a:lnTo>
                  <a:lnTo>
                    <a:pt x="31" y="15"/>
                  </a:lnTo>
                  <a:lnTo>
                    <a:pt x="21" y="17"/>
                  </a:lnTo>
                  <a:lnTo>
                    <a:pt x="13" y="21"/>
                  </a:lnTo>
                  <a:lnTo>
                    <a:pt x="7" y="28"/>
                  </a:lnTo>
                  <a:lnTo>
                    <a:pt x="3" y="34"/>
                  </a:lnTo>
                  <a:lnTo>
                    <a:pt x="3" y="42"/>
                  </a:lnTo>
                  <a:lnTo>
                    <a:pt x="0" y="49"/>
                  </a:lnTo>
                  <a:lnTo>
                    <a:pt x="3" y="55"/>
                  </a:lnTo>
                  <a:lnTo>
                    <a:pt x="3" y="66"/>
                  </a:lnTo>
                  <a:lnTo>
                    <a:pt x="7" y="72"/>
                  </a:lnTo>
                  <a:lnTo>
                    <a:pt x="11" y="80"/>
                  </a:lnTo>
                  <a:close/>
                </a:path>
              </a:pathLst>
            </a:custGeom>
            <a:solidFill>
              <a:srgbClr val="F6EF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R"/>
            </a:p>
          </p:txBody>
        </p:sp>
        <p:sp>
          <p:nvSpPr>
            <p:cNvPr id="191596" name="Freeform 116"/>
            <p:cNvSpPr>
              <a:spLocks/>
            </p:cNvSpPr>
            <p:nvPr/>
          </p:nvSpPr>
          <p:spPr bwMode="auto">
            <a:xfrm>
              <a:off x="4135" y="2701"/>
              <a:ext cx="75" cy="36"/>
            </a:xfrm>
            <a:custGeom>
              <a:avLst/>
              <a:gdLst>
                <a:gd name="T0" fmla="*/ 11 w 302"/>
                <a:gd name="T1" fmla="*/ 2 h 145"/>
                <a:gd name="T2" fmla="*/ 19 w 302"/>
                <a:gd name="T3" fmla="*/ 0 h 145"/>
                <a:gd name="T4" fmla="*/ 26 w 302"/>
                <a:gd name="T5" fmla="*/ 0 h 145"/>
                <a:gd name="T6" fmla="*/ 33 w 302"/>
                <a:gd name="T7" fmla="*/ 1 h 145"/>
                <a:gd name="T8" fmla="*/ 40 w 302"/>
                <a:gd name="T9" fmla="*/ 3 h 145"/>
                <a:gd name="T10" fmla="*/ 47 w 302"/>
                <a:gd name="T11" fmla="*/ 6 h 145"/>
                <a:gd name="T12" fmla="*/ 53 w 302"/>
                <a:gd name="T13" fmla="*/ 9 h 145"/>
                <a:gd name="T14" fmla="*/ 59 w 302"/>
                <a:gd name="T15" fmla="*/ 14 h 145"/>
                <a:gd name="T16" fmla="*/ 65 w 302"/>
                <a:gd name="T17" fmla="*/ 18 h 145"/>
                <a:gd name="T18" fmla="*/ 70 w 302"/>
                <a:gd name="T19" fmla="*/ 23 h 145"/>
                <a:gd name="T20" fmla="*/ 75 w 302"/>
                <a:gd name="T21" fmla="*/ 28 h 145"/>
                <a:gd name="T22" fmla="*/ 67 w 302"/>
                <a:gd name="T23" fmla="*/ 32 h 145"/>
                <a:gd name="T24" fmla="*/ 59 w 302"/>
                <a:gd name="T25" fmla="*/ 34 h 145"/>
                <a:gd name="T26" fmla="*/ 52 w 302"/>
                <a:gd name="T27" fmla="*/ 35 h 145"/>
                <a:gd name="T28" fmla="*/ 44 w 302"/>
                <a:gd name="T29" fmla="*/ 36 h 145"/>
                <a:gd name="T30" fmla="*/ 36 w 302"/>
                <a:gd name="T31" fmla="*/ 35 h 145"/>
                <a:gd name="T32" fmla="*/ 28 w 302"/>
                <a:gd name="T33" fmla="*/ 34 h 145"/>
                <a:gd name="T34" fmla="*/ 21 w 302"/>
                <a:gd name="T35" fmla="*/ 31 h 145"/>
                <a:gd name="T36" fmla="*/ 14 w 302"/>
                <a:gd name="T37" fmla="*/ 27 h 145"/>
                <a:gd name="T38" fmla="*/ 7 w 302"/>
                <a:gd name="T39" fmla="*/ 21 h 145"/>
                <a:gd name="T40" fmla="*/ 2 w 302"/>
                <a:gd name="T41" fmla="*/ 16 h 145"/>
                <a:gd name="T42" fmla="*/ 1 w 302"/>
                <a:gd name="T43" fmla="*/ 15 h 145"/>
                <a:gd name="T44" fmla="*/ 1 w 302"/>
                <a:gd name="T45" fmla="*/ 13 h 145"/>
                <a:gd name="T46" fmla="*/ 0 w 302"/>
                <a:gd name="T47" fmla="*/ 11 h 145"/>
                <a:gd name="T48" fmla="*/ 0 w 302"/>
                <a:gd name="T49" fmla="*/ 9 h 145"/>
                <a:gd name="T50" fmla="*/ 0 w 302"/>
                <a:gd name="T51" fmla="*/ 9 h 145"/>
                <a:gd name="T52" fmla="*/ 1 w 302"/>
                <a:gd name="T53" fmla="*/ 7 h 145"/>
                <a:gd name="T54" fmla="*/ 1 w 302"/>
                <a:gd name="T55" fmla="*/ 6 h 145"/>
                <a:gd name="T56" fmla="*/ 3 w 302"/>
                <a:gd name="T57" fmla="*/ 4 h 145"/>
                <a:gd name="T58" fmla="*/ 4 w 302"/>
                <a:gd name="T59" fmla="*/ 3 h 145"/>
                <a:gd name="T60" fmla="*/ 5 w 302"/>
                <a:gd name="T61" fmla="*/ 3 h 145"/>
                <a:gd name="T62" fmla="*/ 11 w 302"/>
                <a:gd name="T63" fmla="*/ 2 h 145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02"/>
                <a:gd name="T97" fmla="*/ 0 h 145"/>
                <a:gd name="T98" fmla="*/ 302 w 302"/>
                <a:gd name="T99" fmla="*/ 145 h 145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02" h="145">
                  <a:moveTo>
                    <a:pt x="46" y="8"/>
                  </a:moveTo>
                  <a:lnTo>
                    <a:pt x="76" y="0"/>
                  </a:lnTo>
                  <a:lnTo>
                    <a:pt x="105" y="0"/>
                  </a:lnTo>
                  <a:lnTo>
                    <a:pt x="133" y="4"/>
                  </a:lnTo>
                  <a:lnTo>
                    <a:pt x="160" y="14"/>
                  </a:lnTo>
                  <a:lnTo>
                    <a:pt x="188" y="25"/>
                  </a:lnTo>
                  <a:lnTo>
                    <a:pt x="212" y="38"/>
                  </a:lnTo>
                  <a:lnTo>
                    <a:pt x="239" y="55"/>
                  </a:lnTo>
                  <a:lnTo>
                    <a:pt x="260" y="73"/>
                  </a:lnTo>
                  <a:lnTo>
                    <a:pt x="281" y="94"/>
                  </a:lnTo>
                  <a:lnTo>
                    <a:pt x="302" y="114"/>
                  </a:lnTo>
                  <a:lnTo>
                    <a:pt x="271" y="128"/>
                  </a:lnTo>
                  <a:lnTo>
                    <a:pt x="239" y="135"/>
                  </a:lnTo>
                  <a:lnTo>
                    <a:pt x="209" y="142"/>
                  </a:lnTo>
                  <a:lnTo>
                    <a:pt x="177" y="145"/>
                  </a:lnTo>
                  <a:lnTo>
                    <a:pt x="143" y="142"/>
                  </a:lnTo>
                  <a:lnTo>
                    <a:pt x="112" y="135"/>
                  </a:lnTo>
                  <a:lnTo>
                    <a:pt x="84" y="124"/>
                  </a:lnTo>
                  <a:lnTo>
                    <a:pt x="57" y="107"/>
                  </a:lnTo>
                  <a:lnTo>
                    <a:pt x="28" y="86"/>
                  </a:lnTo>
                  <a:lnTo>
                    <a:pt x="8" y="63"/>
                  </a:lnTo>
                  <a:lnTo>
                    <a:pt x="4" y="59"/>
                  </a:lnTo>
                  <a:lnTo>
                    <a:pt x="4" y="52"/>
                  </a:lnTo>
                  <a:lnTo>
                    <a:pt x="0" y="46"/>
                  </a:lnTo>
                  <a:lnTo>
                    <a:pt x="0" y="38"/>
                  </a:lnTo>
                  <a:lnTo>
                    <a:pt x="0" y="35"/>
                  </a:lnTo>
                  <a:lnTo>
                    <a:pt x="4" y="27"/>
                  </a:lnTo>
                  <a:lnTo>
                    <a:pt x="4" y="25"/>
                  </a:lnTo>
                  <a:lnTo>
                    <a:pt x="11" y="17"/>
                  </a:lnTo>
                  <a:lnTo>
                    <a:pt x="15" y="14"/>
                  </a:lnTo>
                  <a:lnTo>
                    <a:pt x="21" y="14"/>
                  </a:lnTo>
                  <a:lnTo>
                    <a:pt x="46" y="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R"/>
            </a:p>
          </p:txBody>
        </p:sp>
        <p:sp>
          <p:nvSpPr>
            <p:cNvPr id="191597" name="Freeform 117"/>
            <p:cNvSpPr>
              <a:spLocks/>
            </p:cNvSpPr>
            <p:nvPr/>
          </p:nvSpPr>
          <p:spPr bwMode="auto">
            <a:xfrm>
              <a:off x="3638" y="2874"/>
              <a:ext cx="961" cy="141"/>
            </a:xfrm>
            <a:custGeom>
              <a:avLst/>
              <a:gdLst>
                <a:gd name="T0" fmla="*/ 61 w 3845"/>
                <a:gd name="T1" fmla="*/ 23 h 565"/>
                <a:gd name="T2" fmla="*/ 134 w 3845"/>
                <a:gd name="T3" fmla="*/ 4 h 565"/>
                <a:gd name="T4" fmla="*/ 211 w 3845"/>
                <a:gd name="T5" fmla="*/ 0 h 565"/>
                <a:gd name="T6" fmla="*/ 287 w 3845"/>
                <a:gd name="T7" fmla="*/ 5 h 565"/>
                <a:gd name="T8" fmla="*/ 352 w 3845"/>
                <a:gd name="T9" fmla="*/ 13 h 565"/>
                <a:gd name="T10" fmla="*/ 405 w 3845"/>
                <a:gd name="T11" fmla="*/ 16 h 565"/>
                <a:gd name="T12" fmla="*/ 460 w 3845"/>
                <a:gd name="T13" fmla="*/ 23 h 565"/>
                <a:gd name="T14" fmla="*/ 517 w 3845"/>
                <a:gd name="T15" fmla="*/ 31 h 565"/>
                <a:gd name="T16" fmla="*/ 572 w 3845"/>
                <a:gd name="T17" fmla="*/ 42 h 565"/>
                <a:gd name="T18" fmla="*/ 618 w 3845"/>
                <a:gd name="T19" fmla="*/ 54 h 565"/>
                <a:gd name="T20" fmla="*/ 652 w 3845"/>
                <a:gd name="T21" fmla="*/ 69 h 565"/>
                <a:gd name="T22" fmla="*/ 704 w 3845"/>
                <a:gd name="T23" fmla="*/ 89 h 565"/>
                <a:gd name="T24" fmla="*/ 766 w 3845"/>
                <a:gd name="T25" fmla="*/ 107 h 565"/>
                <a:gd name="T26" fmla="*/ 828 w 3845"/>
                <a:gd name="T27" fmla="*/ 112 h 565"/>
                <a:gd name="T28" fmla="*/ 880 w 3845"/>
                <a:gd name="T29" fmla="*/ 97 h 565"/>
                <a:gd name="T30" fmla="*/ 897 w 3845"/>
                <a:gd name="T31" fmla="*/ 79 h 565"/>
                <a:gd name="T32" fmla="*/ 899 w 3845"/>
                <a:gd name="T33" fmla="*/ 84 h 565"/>
                <a:gd name="T34" fmla="*/ 903 w 3845"/>
                <a:gd name="T35" fmla="*/ 92 h 565"/>
                <a:gd name="T36" fmla="*/ 909 w 3845"/>
                <a:gd name="T37" fmla="*/ 101 h 565"/>
                <a:gd name="T38" fmla="*/ 916 w 3845"/>
                <a:gd name="T39" fmla="*/ 110 h 565"/>
                <a:gd name="T40" fmla="*/ 926 w 3845"/>
                <a:gd name="T41" fmla="*/ 117 h 565"/>
                <a:gd name="T42" fmla="*/ 936 w 3845"/>
                <a:gd name="T43" fmla="*/ 119 h 565"/>
                <a:gd name="T44" fmla="*/ 946 w 3845"/>
                <a:gd name="T45" fmla="*/ 119 h 565"/>
                <a:gd name="T46" fmla="*/ 956 w 3845"/>
                <a:gd name="T47" fmla="*/ 119 h 565"/>
                <a:gd name="T48" fmla="*/ 961 w 3845"/>
                <a:gd name="T49" fmla="*/ 117 h 565"/>
                <a:gd name="T50" fmla="*/ 934 w 3845"/>
                <a:gd name="T51" fmla="*/ 138 h 565"/>
                <a:gd name="T52" fmla="*/ 902 w 3845"/>
                <a:gd name="T53" fmla="*/ 141 h 565"/>
                <a:gd name="T54" fmla="*/ 852 w 3845"/>
                <a:gd name="T55" fmla="*/ 136 h 565"/>
                <a:gd name="T56" fmla="*/ 782 w 3845"/>
                <a:gd name="T57" fmla="*/ 126 h 565"/>
                <a:gd name="T58" fmla="*/ 710 w 3845"/>
                <a:gd name="T59" fmla="*/ 114 h 565"/>
                <a:gd name="T60" fmla="*/ 652 w 3845"/>
                <a:gd name="T61" fmla="*/ 99 h 565"/>
                <a:gd name="T62" fmla="*/ 614 w 3845"/>
                <a:gd name="T63" fmla="*/ 84 h 565"/>
                <a:gd name="T64" fmla="*/ 568 w 3845"/>
                <a:gd name="T65" fmla="*/ 68 h 565"/>
                <a:gd name="T66" fmla="*/ 512 w 3845"/>
                <a:gd name="T67" fmla="*/ 54 h 565"/>
                <a:gd name="T68" fmla="*/ 454 w 3845"/>
                <a:gd name="T69" fmla="*/ 42 h 565"/>
                <a:gd name="T70" fmla="*/ 399 w 3845"/>
                <a:gd name="T71" fmla="*/ 35 h 565"/>
                <a:gd name="T72" fmla="*/ 347 w 3845"/>
                <a:gd name="T73" fmla="*/ 34 h 565"/>
                <a:gd name="T74" fmla="*/ 278 w 3845"/>
                <a:gd name="T75" fmla="*/ 27 h 565"/>
                <a:gd name="T76" fmla="*/ 198 w 3845"/>
                <a:gd name="T77" fmla="*/ 21 h 565"/>
                <a:gd name="T78" fmla="*/ 113 w 3845"/>
                <a:gd name="T79" fmla="*/ 23 h 565"/>
                <a:gd name="T80" fmla="*/ 34 w 3845"/>
                <a:gd name="T81" fmla="*/ 40 h 565"/>
                <a:gd name="T82" fmla="*/ 27 w 3845"/>
                <a:gd name="T83" fmla="*/ 40 h 565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3845"/>
                <a:gd name="T127" fmla="*/ 0 h 565"/>
                <a:gd name="T128" fmla="*/ 3845 w 3845"/>
                <a:gd name="T129" fmla="*/ 565 h 565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3845" h="565">
                  <a:moveTo>
                    <a:pt x="108" y="159"/>
                  </a:moveTo>
                  <a:lnTo>
                    <a:pt x="243" y="91"/>
                  </a:lnTo>
                  <a:lnTo>
                    <a:pt x="389" y="42"/>
                  </a:lnTo>
                  <a:lnTo>
                    <a:pt x="537" y="15"/>
                  </a:lnTo>
                  <a:lnTo>
                    <a:pt x="694" y="0"/>
                  </a:lnTo>
                  <a:lnTo>
                    <a:pt x="846" y="0"/>
                  </a:lnTo>
                  <a:lnTo>
                    <a:pt x="998" y="7"/>
                  </a:lnTo>
                  <a:lnTo>
                    <a:pt x="1148" y="21"/>
                  </a:lnTo>
                  <a:lnTo>
                    <a:pt x="1283" y="38"/>
                  </a:lnTo>
                  <a:lnTo>
                    <a:pt x="1408" y="53"/>
                  </a:lnTo>
                  <a:lnTo>
                    <a:pt x="1518" y="59"/>
                  </a:lnTo>
                  <a:lnTo>
                    <a:pt x="1620" y="66"/>
                  </a:lnTo>
                  <a:lnTo>
                    <a:pt x="1726" y="76"/>
                  </a:lnTo>
                  <a:lnTo>
                    <a:pt x="1842" y="91"/>
                  </a:lnTo>
                  <a:lnTo>
                    <a:pt x="1956" y="104"/>
                  </a:lnTo>
                  <a:lnTo>
                    <a:pt x="2070" y="125"/>
                  </a:lnTo>
                  <a:lnTo>
                    <a:pt x="2184" y="146"/>
                  </a:lnTo>
                  <a:lnTo>
                    <a:pt x="2288" y="167"/>
                  </a:lnTo>
                  <a:lnTo>
                    <a:pt x="2385" y="195"/>
                  </a:lnTo>
                  <a:lnTo>
                    <a:pt x="2472" y="218"/>
                  </a:lnTo>
                  <a:lnTo>
                    <a:pt x="2544" y="250"/>
                  </a:lnTo>
                  <a:lnTo>
                    <a:pt x="2610" y="277"/>
                  </a:lnTo>
                  <a:lnTo>
                    <a:pt x="2705" y="315"/>
                  </a:lnTo>
                  <a:lnTo>
                    <a:pt x="2815" y="357"/>
                  </a:lnTo>
                  <a:lnTo>
                    <a:pt x="2936" y="396"/>
                  </a:lnTo>
                  <a:lnTo>
                    <a:pt x="3064" y="427"/>
                  </a:lnTo>
                  <a:lnTo>
                    <a:pt x="3193" y="444"/>
                  </a:lnTo>
                  <a:lnTo>
                    <a:pt x="3314" y="447"/>
                  </a:lnTo>
                  <a:lnTo>
                    <a:pt x="3424" y="430"/>
                  </a:lnTo>
                  <a:lnTo>
                    <a:pt x="3519" y="389"/>
                  </a:lnTo>
                  <a:lnTo>
                    <a:pt x="3587" y="311"/>
                  </a:lnTo>
                  <a:lnTo>
                    <a:pt x="3587" y="315"/>
                  </a:lnTo>
                  <a:lnTo>
                    <a:pt x="3591" y="322"/>
                  </a:lnTo>
                  <a:lnTo>
                    <a:pt x="3595" y="336"/>
                  </a:lnTo>
                  <a:lnTo>
                    <a:pt x="3602" y="351"/>
                  </a:lnTo>
                  <a:lnTo>
                    <a:pt x="3612" y="368"/>
                  </a:lnTo>
                  <a:lnTo>
                    <a:pt x="3623" y="385"/>
                  </a:lnTo>
                  <a:lnTo>
                    <a:pt x="3636" y="406"/>
                  </a:lnTo>
                  <a:lnTo>
                    <a:pt x="3650" y="423"/>
                  </a:lnTo>
                  <a:lnTo>
                    <a:pt x="3665" y="440"/>
                  </a:lnTo>
                  <a:lnTo>
                    <a:pt x="3682" y="455"/>
                  </a:lnTo>
                  <a:lnTo>
                    <a:pt x="3703" y="468"/>
                  </a:lnTo>
                  <a:lnTo>
                    <a:pt x="3723" y="476"/>
                  </a:lnTo>
                  <a:lnTo>
                    <a:pt x="3744" y="478"/>
                  </a:lnTo>
                  <a:lnTo>
                    <a:pt x="3765" y="478"/>
                  </a:lnTo>
                  <a:lnTo>
                    <a:pt x="3786" y="478"/>
                  </a:lnTo>
                  <a:lnTo>
                    <a:pt x="3807" y="476"/>
                  </a:lnTo>
                  <a:lnTo>
                    <a:pt x="3824" y="476"/>
                  </a:lnTo>
                  <a:lnTo>
                    <a:pt x="3834" y="472"/>
                  </a:lnTo>
                  <a:lnTo>
                    <a:pt x="3845" y="468"/>
                  </a:lnTo>
                  <a:lnTo>
                    <a:pt x="3796" y="516"/>
                  </a:lnTo>
                  <a:lnTo>
                    <a:pt x="3737" y="554"/>
                  </a:lnTo>
                  <a:lnTo>
                    <a:pt x="3665" y="565"/>
                  </a:lnTo>
                  <a:lnTo>
                    <a:pt x="3608" y="565"/>
                  </a:lnTo>
                  <a:lnTo>
                    <a:pt x="3522" y="558"/>
                  </a:lnTo>
                  <a:lnTo>
                    <a:pt x="3407" y="544"/>
                  </a:lnTo>
                  <a:lnTo>
                    <a:pt x="3276" y="527"/>
                  </a:lnTo>
                  <a:lnTo>
                    <a:pt x="3130" y="506"/>
                  </a:lnTo>
                  <a:lnTo>
                    <a:pt x="2984" y="478"/>
                  </a:lnTo>
                  <a:lnTo>
                    <a:pt x="2842" y="455"/>
                  </a:lnTo>
                  <a:lnTo>
                    <a:pt x="2715" y="423"/>
                  </a:lnTo>
                  <a:lnTo>
                    <a:pt x="2607" y="396"/>
                  </a:lnTo>
                  <a:lnTo>
                    <a:pt x="2527" y="364"/>
                  </a:lnTo>
                  <a:lnTo>
                    <a:pt x="2455" y="336"/>
                  </a:lnTo>
                  <a:lnTo>
                    <a:pt x="2368" y="305"/>
                  </a:lnTo>
                  <a:lnTo>
                    <a:pt x="2271" y="273"/>
                  </a:lnTo>
                  <a:lnTo>
                    <a:pt x="2163" y="243"/>
                  </a:lnTo>
                  <a:lnTo>
                    <a:pt x="2049" y="216"/>
                  </a:lnTo>
                  <a:lnTo>
                    <a:pt x="1931" y="191"/>
                  </a:lnTo>
                  <a:lnTo>
                    <a:pt x="1817" y="170"/>
                  </a:lnTo>
                  <a:lnTo>
                    <a:pt x="1702" y="153"/>
                  </a:lnTo>
                  <a:lnTo>
                    <a:pt x="1595" y="142"/>
                  </a:lnTo>
                  <a:lnTo>
                    <a:pt x="1495" y="139"/>
                  </a:lnTo>
                  <a:lnTo>
                    <a:pt x="1387" y="135"/>
                  </a:lnTo>
                  <a:lnTo>
                    <a:pt x="1258" y="125"/>
                  </a:lnTo>
                  <a:lnTo>
                    <a:pt x="1113" y="108"/>
                  </a:lnTo>
                  <a:lnTo>
                    <a:pt x="958" y="93"/>
                  </a:lnTo>
                  <a:lnTo>
                    <a:pt x="791" y="83"/>
                  </a:lnTo>
                  <a:lnTo>
                    <a:pt x="621" y="80"/>
                  </a:lnTo>
                  <a:lnTo>
                    <a:pt x="451" y="91"/>
                  </a:lnTo>
                  <a:lnTo>
                    <a:pt x="288" y="114"/>
                  </a:lnTo>
                  <a:lnTo>
                    <a:pt x="135" y="159"/>
                  </a:lnTo>
                  <a:lnTo>
                    <a:pt x="0" y="229"/>
                  </a:lnTo>
                  <a:lnTo>
                    <a:pt x="108" y="159"/>
                  </a:lnTo>
                  <a:close/>
                </a:path>
              </a:pathLst>
            </a:custGeom>
            <a:solidFill>
              <a:srgbClr val="E9A9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R"/>
            </a:p>
          </p:txBody>
        </p:sp>
        <p:sp>
          <p:nvSpPr>
            <p:cNvPr id="191598" name="Freeform 118"/>
            <p:cNvSpPr>
              <a:spLocks noEditPoints="1"/>
            </p:cNvSpPr>
            <p:nvPr/>
          </p:nvSpPr>
          <p:spPr bwMode="auto">
            <a:xfrm>
              <a:off x="3637" y="2892"/>
              <a:ext cx="964" cy="127"/>
            </a:xfrm>
            <a:custGeom>
              <a:avLst/>
              <a:gdLst>
                <a:gd name="T0" fmla="*/ 960 w 3858"/>
                <a:gd name="T1" fmla="*/ 99 h 509"/>
                <a:gd name="T2" fmla="*/ 957 w 3858"/>
                <a:gd name="T3" fmla="*/ 100 h 509"/>
                <a:gd name="T4" fmla="*/ 957 w 3858"/>
                <a:gd name="T5" fmla="*/ 100 h 509"/>
                <a:gd name="T6" fmla="*/ 958 w 3858"/>
                <a:gd name="T7" fmla="*/ 107 h 509"/>
                <a:gd name="T8" fmla="*/ 958 w 3858"/>
                <a:gd name="T9" fmla="*/ 107 h 509"/>
                <a:gd name="T10" fmla="*/ 952 w 3858"/>
                <a:gd name="T11" fmla="*/ 105 h 509"/>
                <a:gd name="T12" fmla="*/ 952 w 3858"/>
                <a:gd name="T13" fmla="*/ 111 h 509"/>
                <a:gd name="T14" fmla="*/ 949 w 3858"/>
                <a:gd name="T15" fmla="*/ 108 h 509"/>
                <a:gd name="T16" fmla="*/ 946 w 3858"/>
                <a:gd name="T17" fmla="*/ 117 h 509"/>
                <a:gd name="T18" fmla="*/ 946 w 3858"/>
                <a:gd name="T19" fmla="*/ 117 h 509"/>
                <a:gd name="T20" fmla="*/ 939 w 3858"/>
                <a:gd name="T21" fmla="*/ 114 h 509"/>
                <a:gd name="T22" fmla="*/ 938 w 3858"/>
                <a:gd name="T23" fmla="*/ 121 h 509"/>
                <a:gd name="T24" fmla="*/ 935 w 3858"/>
                <a:gd name="T25" fmla="*/ 117 h 509"/>
                <a:gd name="T26" fmla="*/ 931 w 3858"/>
                <a:gd name="T27" fmla="*/ 125 h 509"/>
                <a:gd name="T28" fmla="*/ 931 w 3858"/>
                <a:gd name="T29" fmla="*/ 125 h 509"/>
                <a:gd name="T30" fmla="*/ 924 w 3858"/>
                <a:gd name="T31" fmla="*/ 121 h 509"/>
                <a:gd name="T32" fmla="*/ 924 w 3858"/>
                <a:gd name="T33" fmla="*/ 126 h 509"/>
                <a:gd name="T34" fmla="*/ 921 w 3858"/>
                <a:gd name="T35" fmla="*/ 124 h 509"/>
                <a:gd name="T36" fmla="*/ 919 w 3858"/>
                <a:gd name="T37" fmla="*/ 127 h 509"/>
                <a:gd name="T38" fmla="*/ 918 w 3858"/>
                <a:gd name="T39" fmla="*/ 127 h 509"/>
                <a:gd name="T40" fmla="*/ 912 w 3858"/>
                <a:gd name="T41" fmla="*/ 122 h 509"/>
                <a:gd name="T42" fmla="*/ 912 w 3858"/>
                <a:gd name="T43" fmla="*/ 127 h 509"/>
                <a:gd name="T44" fmla="*/ 896 w 3858"/>
                <a:gd name="T45" fmla="*/ 123 h 509"/>
                <a:gd name="T46" fmla="*/ 871 w 3858"/>
                <a:gd name="T47" fmla="*/ 124 h 509"/>
                <a:gd name="T48" fmla="*/ 871 w 3858"/>
                <a:gd name="T49" fmla="*/ 124 h 509"/>
                <a:gd name="T50" fmla="*/ 810 w 3858"/>
                <a:gd name="T51" fmla="*/ 110 h 509"/>
                <a:gd name="T52" fmla="*/ 810 w 3858"/>
                <a:gd name="T53" fmla="*/ 115 h 509"/>
                <a:gd name="T54" fmla="*/ 775 w 3858"/>
                <a:gd name="T55" fmla="*/ 107 h 509"/>
                <a:gd name="T56" fmla="*/ 740 w 3858"/>
                <a:gd name="T57" fmla="*/ 104 h 509"/>
                <a:gd name="T58" fmla="*/ 740 w 3858"/>
                <a:gd name="T59" fmla="*/ 104 h 509"/>
                <a:gd name="T60" fmla="*/ 677 w 3858"/>
                <a:gd name="T61" fmla="*/ 86 h 509"/>
                <a:gd name="T62" fmla="*/ 676 w 3858"/>
                <a:gd name="T63" fmla="*/ 90 h 509"/>
                <a:gd name="T64" fmla="*/ 651 w 3858"/>
                <a:gd name="T65" fmla="*/ 80 h 509"/>
                <a:gd name="T66" fmla="*/ 631 w 3858"/>
                <a:gd name="T67" fmla="*/ 76 h 509"/>
                <a:gd name="T68" fmla="*/ 631 w 3858"/>
                <a:gd name="T69" fmla="*/ 76 h 509"/>
                <a:gd name="T70" fmla="*/ 615 w 3858"/>
                <a:gd name="T71" fmla="*/ 64 h 509"/>
                <a:gd name="T72" fmla="*/ 567 w 3858"/>
                <a:gd name="T73" fmla="*/ 53 h 509"/>
                <a:gd name="T74" fmla="*/ 569 w 3858"/>
                <a:gd name="T75" fmla="*/ 48 h 509"/>
                <a:gd name="T76" fmla="*/ 542 w 3858"/>
                <a:gd name="T77" fmla="*/ 41 h 509"/>
                <a:gd name="T78" fmla="*/ 513 w 3858"/>
                <a:gd name="T79" fmla="*/ 34 h 509"/>
                <a:gd name="T80" fmla="*/ 513 w 3858"/>
                <a:gd name="T81" fmla="*/ 34 h 509"/>
                <a:gd name="T82" fmla="*/ 455 w 3858"/>
                <a:gd name="T83" fmla="*/ 27 h 509"/>
                <a:gd name="T84" fmla="*/ 455 w 3858"/>
                <a:gd name="T85" fmla="*/ 22 h 509"/>
                <a:gd name="T86" fmla="*/ 427 w 3858"/>
                <a:gd name="T87" fmla="*/ 18 h 509"/>
                <a:gd name="T88" fmla="*/ 400 w 3858"/>
                <a:gd name="T89" fmla="*/ 15 h 509"/>
                <a:gd name="T90" fmla="*/ 400 w 3858"/>
                <a:gd name="T91" fmla="*/ 15 h 509"/>
                <a:gd name="T92" fmla="*/ 347 w 3858"/>
                <a:gd name="T93" fmla="*/ 19 h 509"/>
                <a:gd name="T94" fmla="*/ 347 w 3858"/>
                <a:gd name="T95" fmla="*/ 19 h 509"/>
                <a:gd name="T96" fmla="*/ 279 w 3858"/>
                <a:gd name="T97" fmla="*/ 7 h 509"/>
                <a:gd name="T98" fmla="*/ 279 w 3858"/>
                <a:gd name="T99" fmla="*/ 12 h 509"/>
                <a:gd name="T100" fmla="*/ 240 w 3858"/>
                <a:gd name="T101" fmla="*/ 6 h 509"/>
                <a:gd name="T102" fmla="*/ 199 w 3858"/>
                <a:gd name="T103" fmla="*/ 0 h 509"/>
                <a:gd name="T104" fmla="*/ 199 w 3858"/>
                <a:gd name="T105" fmla="*/ 6 h 509"/>
                <a:gd name="T106" fmla="*/ 114 w 3858"/>
                <a:gd name="T107" fmla="*/ 2 h 509"/>
                <a:gd name="T108" fmla="*/ 114 w 3858"/>
                <a:gd name="T109" fmla="*/ 7 h 509"/>
                <a:gd name="T110" fmla="*/ 73 w 3858"/>
                <a:gd name="T111" fmla="*/ 11 h 509"/>
                <a:gd name="T112" fmla="*/ 34 w 3858"/>
                <a:gd name="T113" fmla="*/ 20 h 509"/>
                <a:gd name="T114" fmla="*/ 36 w 3858"/>
                <a:gd name="T115" fmla="*/ 24 h 509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3858"/>
                <a:gd name="T175" fmla="*/ 0 h 509"/>
                <a:gd name="T176" fmla="*/ 3858 w 3858"/>
                <a:gd name="T177" fmla="*/ 509 h 509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3858" h="509">
                  <a:moveTo>
                    <a:pt x="3845" y="415"/>
                  </a:moveTo>
                  <a:lnTo>
                    <a:pt x="3841" y="415"/>
                  </a:lnTo>
                  <a:lnTo>
                    <a:pt x="3841" y="395"/>
                  </a:lnTo>
                  <a:lnTo>
                    <a:pt x="3845" y="395"/>
                  </a:lnTo>
                  <a:lnTo>
                    <a:pt x="3845" y="415"/>
                  </a:lnTo>
                  <a:close/>
                  <a:moveTo>
                    <a:pt x="3834" y="398"/>
                  </a:moveTo>
                  <a:lnTo>
                    <a:pt x="3837" y="395"/>
                  </a:lnTo>
                  <a:lnTo>
                    <a:pt x="3841" y="395"/>
                  </a:lnTo>
                  <a:lnTo>
                    <a:pt x="3841" y="406"/>
                  </a:lnTo>
                  <a:lnTo>
                    <a:pt x="3834" y="398"/>
                  </a:lnTo>
                  <a:close/>
                  <a:moveTo>
                    <a:pt x="3849" y="412"/>
                  </a:moveTo>
                  <a:lnTo>
                    <a:pt x="3845" y="416"/>
                  </a:lnTo>
                  <a:lnTo>
                    <a:pt x="3830" y="402"/>
                  </a:lnTo>
                  <a:lnTo>
                    <a:pt x="3834" y="398"/>
                  </a:lnTo>
                  <a:lnTo>
                    <a:pt x="3849" y="412"/>
                  </a:lnTo>
                  <a:close/>
                  <a:moveTo>
                    <a:pt x="3830" y="402"/>
                  </a:moveTo>
                  <a:lnTo>
                    <a:pt x="3858" y="373"/>
                  </a:lnTo>
                  <a:lnTo>
                    <a:pt x="3830" y="402"/>
                  </a:lnTo>
                  <a:lnTo>
                    <a:pt x="3838" y="408"/>
                  </a:lnTo>
                  <a:lnTo>
                    <a:pt x="3830" y="402"/>
                  </a:lnTo>
                  <a:close/>
                  <a:moveTo>
                    <a:pt x="3845" y="416"/>
                  </a:moveTo>
                  <a:lnTo>
                    <a:pt x="3838" y="423"/>
                  </a:lnTo>
                  <a:lnTo>
                    <a:pt x="3824" y="408"/>
                  </a:lnTo>
                  <a:lnTo>
                    <a:pt x="3830" y="402"/>
                  </a:lnTo>
                  <a:lnTo>
                    <a:pt x="3845" y="416"/>
                  </a:lnTo>
                  <a:close/>
                  <a:moveTo>
                    <a:pt x="3838" y="423"/>
                  </a:moveTo>
                  <a:lnTo>
                    <a:pt x="3838" y="423"/>
                  </a:lnTo>
                  <a:lnTo>
                    <a:pt x="3832" y="415"/>
                  </a:lnTo>
                  <a:lnTo>
                    <a:pt x="3838" y="423"/>
                  </a:lnTo>
                  <a:close/>
                  <a:moveTo>
                    <a:pt x="3838" y="423"/>
                  </a:moveTo>
                  <a:lnTo>
                    <a:pt x="3832" y="429"/>
                  </a:lnTo>
                  <a:lnTo>
                    <a:pt x="3817" y="415"/>
                  </a:lnTo>
                  <a:lnTo>
                    <a:pt x="3824" y="408"/>
                  </a:lnTo>
                  <a:lnTo>
                    <a:pt x="3838" y="423"/>
                  </a:lnTo>
                  <a:close/>
                  <a:moveTo>
                    <a:pt x="3832" y="429"/>
                  </a:moveTo>
                  <a:lnTo>
                    <a:pt x="3830" y="431"/>
                  </a:lnTo>
                  <a:lnTo>
                    <a:pt x="3824" y="423"/>
                  </a:lnTo>
                  <a:lnTo>
                    <a:pt x="3832" y="429"/>
                  </a:lnTo>
                  <a:close/>
                  <a:moveTo>
                    <a:pt x="3830" y="431"/>
                  </a:moveTo>
                  <a:lnTo>
                    <a:pt x="3820" y="438"/>
                  </a:lnTo>
                  <a:lnTo>
                    <a:pt x="3808" y="420"/>
                  </a:lnTo>
                  <a:lnTo>
                    <a:pt x="3818" y="414"/>
                  </a:lnTo>
                  <a:lnTo>
                    <a:pt x="3830" y="431"/>
                  </a:lnTo>
                  <a:close/>
                  <a:moveTo>
                    <a:pt x="3807" y="421"/>
                  </a:moveTo>
                  <a:lnTo>
                    <a:pt x="3807" y="421"/>
                  </a:lnTo>
                  <a:lnTo>
                    <a:pt x="3808" y="420"/>
                  </a:lnTo>
                  <a:lnTo>
                    <a:pt x="3813" y="429"/>
                  </a:lnTo>
                  <a:lnTo>
                    <a:pt x="3807" y="421"/>
                  </a:lnTo>
                  <a:close/>
                  <a:moveTo>
                    <a:pt x="3821" y="437"/>
                  </a:moveTo>
                  <a:lnTo>
                    <a:pt x="3811" y="446"/>
                  </a:lnTo>
                  <a:lnTo>
                    <a:pt x="3796" y="432"/>
                  </a:lnTo>
                  <a:lnTo>
                    <a:pt x="3807" y="421"/>
                  </a:lnTo>
                  <a:lnTo>
                    <a:pt x="3821" y="437"/>
                  </a:lnTo>
                  <a:close/>
                  <a:moveTo>
                    <a:pt x="3811" y="446"/>
                  </a:moveTo>
                  <a:lnTo>
                    <a:pt x="3811" y="448"/>
                  </a:lnTo>
                  <a:lnTo>
                    <a:pt x="3809" y="448"/>
                  </a:lnTo>
                  <a:lnTo>
                    <a:pt x="3803" y="440"/>
                  </a:lnTo>
                  <a:lnTo>
                    <a:pt x="3811" y="446"/>
                  </a:lnTo>
                  <a:close/>
                  <a:moveTo>
                    <a:pt x="3809" y="448"/>
                  </a:moveTo>
                  <a:lnTo>
                    <a:pt x="3796" y="458"/>
                  </a:lnTo>
                  <a:lnTo>
                    <a:pt x="3783" y="442"/>
                  </a:lnTo>
                  <a:lnTo>
                    <a:pt x="3797" y="432"/>
                  </a:lnTo>
                  <a:lnTo>
                    <a:pt x="3809" y="448"/>
                  </a:lnTo>
                  <a:close/>
                  <a:moveTo>
                    <a:pt x="3782" y="442"/>
                  </a:moveTo>
                  <a:lnTo>
                    <a:pt x="3783" y="442"/>
                  </a:lnTo>
                  <a:lnTo>
                    <a:pt x="3790" y="450"/>
                  </a:lnTo>
                  <a:lnTo>
                    <a:pt x="3782" y="442"/>
                  </a:lnTo>
                  <a:close/>
                  <a:moveTo>
                    <a:pt x="3796" y="457"/>
                  </a:moveTo>
                  <a:lnTo>
                    <a:pt x="3787" y="467"/>
                  </a:lnTo>
                  <a:lnTo>
                    <a:pt x="3771" y="453"/>
                  </a:lnTo>
                  <a:lnTo>
                    <a:pt x="3782" y="442"/>
                  </a:lnTo>
                  <a:lnTo>
                    <a:pt x="3796" y="457"/>
                  </a:lnTo>
                  <a:close/>
                  <a:moveTo>
                    <a:pt x="3787" y="467"/>
                  </a:moveTo>
                  <a:lnTo>
                    <a:pt x="3784" y="469"/>
                  </a:lnTo>
                  <a:lnTo>
                    <a:pt x="3783" y="470"/>
                  </a:lnTo>
                  <a:lnTo>
                    <a:pt x="3779" y="461"/>
                  </a:lnTo>
                  <a:lnTo>
                    <a:pt x="3787" y="467"/>
                  </a:lnTo>
                  <a:close/>
                  <a:moveTo>
                    <a:pt x="3783" y="470"/>
                  </a:moveTo>
                  <a:lnTo>
                    <a:pt x="3766" y="477"/>
                  </a:lnTo>
                  <a:lnTo>
                    <a:pt x="3758" y="458"/>
                  </a:lnTo>
                  <a:lnTo>
                    <a:pt x="3775" y="450"/>
                  </a:lnTo>
                  <a:lnTo>
                    <a:pt x="3783" y="470"/>
                  </a:lnTo>
                  <a:close/>
                  <a:moveTo>
                    <a:pt x="3755" y="459"/>
                  </a:moveTo>
                  <a:lnTo>
                    <a:pt x="3757" y="458"/>
                  </a:lnTo>
                  <a:lnTo>
                    <a:pt x="3758" y="458"/>
                  </a:lnTo>
                  <a:lnTo>
                    <a:pt x="3762" y="467"/>
                  </a:lnTo>
                  <a:lnTo>
                    <a:pt x="3755" y="459"/>
                  </a:lnTo>
                  <a:close/>
                  <a:moveTo>
                    <a:pt x="3769" y="475"/>
                  </a:moveTo>
                  <a:lnTo>
                    <a:pt x="3754" y="486"/>
                  </a:lnTo>
                  <a:lnTo>
                    <a:pt x="3742" y="470"/>
                  </a:lnTo>
                  <a:lnTo>
                    <a:pt x="3755" y="459"/>
                  </a:lnTo>
                  <a:lnTo>
                    <a:pt x="3769" y="475"/>
                  </a:lnTo>
                  <a:close/>
                  <a:moveTo>
                    <a:pt x="3754" y="486"/>
                  </a:moveTo>
                  <a:lnTo>
                    <a:pt x="3754" y="487"/>
                  </a:lnTo>
                  <a:lnTo>
                    <a:pt x="3748" y="478"/>
                  </a:lnTo>
                  <a:lnTo>
                    <a:pt x="3754" y="486"/>
                  </a:lnTo>
                  <a:close/>
                  <a:moveTo>
                    <a:pt x="3754" y="487"/>
                  </a:moveTo>
                  <a:lnTo>
                    <a:pt x="3744" y="494"/>
                  </a:lnTo>
                  <a:lnTo>
                    <a:pt x="3732" y="477"/>
                  </a:lnTo>
                  <a:lnTo>
                    <a:pt x="3742" y="469"/>
                  </a:lnTo>
                  <a:lnTo>
                    <a:pt x="3754" y="487"/>
                  </a:lnTo>
                  <a:close/>
                  <a:moveTo>
                    <a:pt x="3744" y="494"/>
                  </a:moveTo>
                  <a:lnTo>
                    <a:pt x="3742" y="495"/>
                  </a:lnTo>
                  <a:lnTo>
                    <a:pt x="3740" y="495"/>
                  </a:lnTo>
                  <a:lnTo>
                    <a:pt x="3737" y="484"/>
                  </a:lnTo>
                  <a:lnTo>
                    <a:pt x="3744" y="494"/>
                  </a:lnTo>
                  <a:close/>
                  <a:moveTo>
                    <a:pt x="3740" y="495"/>
                  </a:moveTo>
                  <a:lnTo>
                    <a:pt x="3727" y="499"/>
                  </a:lnTo>
                  <a:lnTo>
                    <a:pt x="3721" y="478"/>
                  </a:lnTo>
                  <a:lnTo>
                    <a:pt x="3734" y="475"/>
                  </a:lnTo>
                  <a:lnTo>
                    <a:pt x="3740" y="495"/>
                  </a:lnTo>
                  <a:close/>
                  <a:moveTo>
                    <a:pt x="3727" y="499"/>
                  </a:moveTo>
                  <a:lnTo>
                    <a:pt x="3712" y="502"/>
                  </a:lnTo>
                  <a:lnTo>
                    <a:pt x="3707" y="482"/>
                  </a:lnTo>
                  <a:lnTo>
                    <a:pt x="3721" y="478"/>
                  </a:lnTo>
                  <a:lnTo>
                    <a:pt x="3727" y="499"/>
                  </a:lnTo>
                  <a:close/>
                  <a:moveTo>
                    <a:pt x="3707" y="482"/>
                  </a:moveTo>
                  <a:lnTo>
                    <a:pt x="3707" y="482"/>
                  </a:lnTo>
                  <a:lnTo>
                    <a:pt x="3709" y="491"/>
                  </a:lnTo>
                  <a:lnTo>
                    <a:pt x="3707" y="482"/>
                  </a:lnTo>
                  <a:close/>
                  <a:moveTo>
                    <a:pt x="3713" y="502"/>
                  </a:moveTo>
                  <a:lnTo>
                    <a:pt x="3703" y="505"/>
                  </a:lnTo>
                  <a:lnTo>
                    <a:pt x="3696" y="486"/>
                  </a:lnTo>
                  <a:lnTo>
                    <a:pt x="3707" y="482"/>
                  </a:lnTo>
                  <a:lnTo>
                    <a:pt x="3713" y="502"/>
                  </a:lnTo>
                  <a:close/>
                  <a:moveTo>
                    <a:pt x="3703" y="505"/>
                  </a:moveTo>
                  <a:lnTo>
                    <a:pt x="3702" y="505"/>
                  </a:lnTo>
                  <a:lnTo>
                    <a:pt x="3699" y="505"/>
                  </a:lnTo>
                  <a:lnTo>
                    <a:pt x="3699" y="495"/>
                  </a:lnTo>
                  <a:lnTo>
                    <a:pt x="3703" y="505"/>
                  </a:lnTo>
                  <a:close/>
                  <a:moveTo>
                    <a:pt x="3699" y="505"/>
                  </a:moveTo>
                  <a:lnTo>
                    <a:pt x="3686" y="505"/>
                  </a:lnTo>
                  <a:lnTo>
                    <a:pt x="3686" y="484"/>
                  </a:lnTo>
                  <a:lnTo>
                    <a:pt x="3699" y="484"/>
                  </a:lnTo>
                  <a:lnTo>
                    <a:pt x="3699" y="505"/>
                  </a:lnTo>
                  <a:close/>
                  <a:moveTo>
                    <a:pt x="3682" y="486"/>
                  </a:moveTo>
                  <a:lnTo>
                    <a:pt x="3683" y="484"/>
                  </a:lnTo>
                  <a:lnTo>
                    <a:pt x="3686" y="484"/>
                  </a:lnTo>
                  <a:lnTo>
                    <a:pt x="3686" y="495"/>
                  </a:lnTo>
                  <a:lnTo>
                    <a:pt x="3682" y="486"/>
                  </a:lnTo>
                  <a:close/>
                  <a:moveTo>
                    <a:pt x="3688" y="505"/>
                  </a:moveTo>
                  <a:lnTo>
                    <a:pt x="3678" y="508"/>
                  </a:lnTo>
                  <a:lnTo>
                    <a:pt x="3671" y="488"/>
                  </a:lnTo>
                  <a:lnTo>
                    <a:pt x="3682" y="486"/>
                  </a:lnTo>
                  <a:lnTo>
                    <a:pt x="3688" y="505"/>
                  </a:lnTo>
                  <a:close/>
                  <a:moveTo>
                    <a:pt x="3678" y="508"/>
                  </a:moveTo>
                  <a:lnTo>
                    <a:pt x="3677" y="509"/>
                  </a:lnTo>
                  <a:lnTo>
                    <a:pt x="3675" y="509"/>
                  </a:lnTo>
                  <a:lnTo>
                    <a:pt x="3675" y="499"/>
                  </a:lnTo>
                  <a:lnTo>
                    <a:pt x="3678" y="508"/>
                  </a:lnTo>
                  <a:close/>
                  <a:moveTo>
                    <a:pt x="3675" y="509"/>
                  </a:moveTo>
                  <a:lnTo>
                    <a:pt x="3665" y="509"/>
                  </a:lnTo>
                  <a:lnTo>
                    <a:pt x="3665" y="488"/>
                  </a:lnTo>
                  <a:lnTo>
                    <a:pt x="3675" y="488"/>
                  </a:lnTo>
                  <a:lnTo>
                    <a:pt x="3675" y="509"/>
                  </a:lnTo>
                  <a:close/>
                  <a:moveTo>
                    <a:pt x="3665" y="509"/>
                  </a:moveTo>
                  <a:lnTo>
                    <a:pt x="3658" y="509"/>
                  </a:lnTo>
                  <a:lnTo>
                    <a:pt x="3658" y="488"/>
                  </a:lnTo>
                  <a:lnTo>
                    <a:pt x="3665" y="488"/>
                  </a:lnTo>
                  <a:lnTo>
                    <a:pt x="3665" y="509"/>
                  </a:lnTo>
                  <a:close/>
                  <a:moveTo>
                    <a:pt x="3658" y="509"/>
                  </a:moveTo>
                  <a:lnTo>
                    <a:pt x="3650" y="509"/>
                  </a:lnTo>
                  <a:lnTo>
                    <a:pt x="3650" y="488"/>
                  </a:lnTo>
                  <a:lnTo>
                    <a:pt x="3658" y="488"/>
                  </a:lnTo>
                  <a:lnTo>
                    <a:pt x="3658" y="509"/>
                  </a:lnTo>
                  <a:close/>
                  <a:moveTo>
                    <a:pt x="3650" y="509"/>
                  </a:moveTo>
                  <a:lnTo>
                    <a:pt x="3650" y="509"/>
                  </a:lnTo>
                  <a:lnTo>
                    <a:pt x="3650" y="499"/>
                  </a:lnTo>
                  <a:lnTo>
                    <a:pt x="3650" y="509"/>
                  </a:lnTo>
                  <a:close/>
                  <a:moveTo>
                    <a:pt x="3650" y="509"/>
                  </a:moveTo>
                  <a:lnTo>
                    <a:pt x="3583" y="502"/>
                  </a:lnTo>
                  <a:lnTo>
                    <a:pt x="3586" y="482"/>
                  </a:lnTo>
                  <a:lnTo>
                    <a:pt x="3652" y="488"/>
                  </a:lnTo>
                  <a:lnTo>
                    <a:pt x="3650" y="509"/>
                  </a:lnTo>
                  <a:close/>
                  <a:moveTo>
                    <a:pt x="3586" y="482"/>
                  </a:moveTo>
                  <a:lnTo>
                    <a:pt x="3585" y="481"/>
                  </a:lnTo>
                  <a:lnTo>
                    <a:pt x="3586" y="482"/>
                  </a:lnTo>
                  <a:lnTo>
                    <a:pt x="3585" y="491"/>
                  </a:lnTo>
                  <a:lnTo>
                    <a:pt x="3586" y="482"/>
                  </a:lnTo>
                  <a:close/>
                  <a:moveTo>
                    <a:pt x="3585" y="502"/>
                  </a:moveTo>
                  <a:lnTo>
                    <a:pt x="3487" y="495"/>
                  </a:lnTo>
                  <a:lnTo>
                    <a:pt x="3489" y="474"/>
                  </a:lnTo>
                  <a:lnTo>
                    <a:pt x="3586" y="482"/>
                  </a:lnTo>
                  <a:lnTo>
                    <a:pt x="3585" y="502"/>
                  </a:lnTo>
                  <a:close/>
                  <a:moveTo>
                    <a:pt x="3487" y="495"/>
                  </a:moveTo>
                  <a:lnTo>
                    <a:pt x="3487" y="495"/>
                  </a:lnTo>
                  <a:lnTo>
                    <a:pt x="3486" y="495"/>
                  </a:lnTo>
                  <a:lnTo>
                    <a:pt x="3487" y="484"/>
                  </a:lnTo>
                  <a:lnTo>
                    <a:pt x="3487" y="495"/>
                  </a:lnTo>
                  <a:close/>
                  <a:moveTo>
                    <a:pt x="3486" y="495"/>
                  </a:moveTo>
                  <a:lnTo>
                    <a:pt x="3372" y="481"/>
                  </a:lnTo>
                  <a:lnTo>
                    <a:pt x="3374" y="461"/>
                  </a:lnTo>
                  <a:lnTo>
                    <a:pt x="3489" y="474"/>
                  </a:lnTo>
                  <a:lnTo>
                    <a:pt x="3486" y="495"/>
                  </a:lnTo>
                  <a:close/>
                  <a:moveTo>
                    <a:pt x="3372" y="481"/>
                  </a:moveTo>
                  <a:lnTo>
                    <a:pt x="3373" y="482"/>
                  </a:lnTo>
                  <a:lnTo>
                    <a:pt x="3372" y="481"/>
                  </a:lnTo>
                  <a:lnTo>
                    <a:pt x="3373" y="471"/>
                  </a:lnTo>
                  <a:lnTo>
                    <a:pt x="3372" y="481"/>
                  </a:lnTo>
                  <a:close/>
                  <a:moveTo>
                    <a:pt x="3372" y="481"/>
                  </a:moveTo>
                  <a:lnTo>
                    <a:pt x="3241" y="461"/>
                  </a:lnTo>
                  <a:lnTo>
                    <a:pt x="3243" y="440"/>
                  </a:lnTo>
                  <a:lnTo>
                    <a:pt x="3374" y="461"/>
                  </a:lnTo>
                  <a:lnTo>
                    <a:pt x="3372" y="481"/>
                  </a:lnTo>
                  <a:close/>
                  <a:moveTo>
                    <a:pt x="3243" y="440"/>
                  </a:moveTo>
                  <a:lnTo>
                    <a:pt x="3239" y="438"/>
                  </a:lnTo>
                  <a:lnTo>
                    <a:pt x="3243" y="440"/>
                  </a:lnTo>
                  <a:lnTo>
                    <a:pt x="3242" y="450"/>
                  </a:lnTo>
                  <a:lnTo>
                    <a:pt x="3243" y="440"/>
                  </a:lnTo>
                  <a:close/>
                  <a:moveTo>
                    <a:pt x="3241" y="461"/>
                  </a:moveTo>
                  <a:lnTo>
                    <a:pt x="3101" y="440"/>
                  </a:lnTo>
                  <a:lnTo>
                    <a:pt x="3105" y="419"/>
                  </a:lnTo>
                  <a:lnTo>
                    <a:pt x="3243" y="440"/>
                  </a:lnTo>
                  <a:lnTo>
                    <a:pt x="3241" y="461"/>
                  </a:lnTo>
                  <a:close/>
                  <a:moveTo>
                    <a:pt x="3101" y="440"/>
                  </a:moveTo>
                  <a:lnTo>
                    <a:pt x="3101" y="440"/>
                  </a:lnTo>
                  <a:lnTo>
                    <a:pt x="3103" y="429"/>
                  </a:lnTo>
                  <a:lnTo>
                    <a:pt x="3101" y="440"/>
                  </a:lnTo>
                  <a:close/>
                  <a:moveTo>
                    <a:pt x="3101" y="440"/>
                  </a:moveTo>
                  <a:lnTo>
                    <a:pt x="2963" y="415"/>
                  </a:lnTo>
                  <a:lnTo>
                    <a:pt x="2966" y="395"/>
                  </a:lnTo>
                  <a:lnTo>
                    <a:pt x="3105" y="419"/>
                  </a:lnTo>
                  <a:lnTo>
                    <a:pt x="3101" y="440"/>
                  </a:lnTo>
                  <a:close/>
                  <a:moveTo>
                    <a:pt x="2963" y="415"/>
                  </a:moveTo>
                  <a:lnTo>
                    <a:pt x="2963" y="415"/>
                  </a:lnTo>
                  <a:lnTo>
                    <a:pt x="2962" y="415"/>
                  </a:lnTo>
                  <a:lnTo>
                    <a:pt x="2965" y="406"/>
                  </a:lnTo>
                  <a:lnTo>
                    <a:pt x="2963" y="415"/>
                  </a:lnTo>
                  <a:close/>
                  <a:moveTo>
                    <a:pt x="2962" y="415"/>
                  </a:moveTo>
                  <a:lnTo>
                    <a:pt x="2827" y="387"/>
                  </a:lnTo>
                  <a:lnTo>
                    <a:pt x="2832" y="368"/>
                  </a:lnTo>
                  <a:lnTo>
                    <a:pt x="2966" y="395"/>
                  </a:lnTo>
                  <a:lnTo>
                    <a:pt x="2962" y="415"/>
                  </a:lnTo>
                  <a:close/>
                  <a:moveTo>
                    <a:pt x="2832" y="368"/>
                  </a:moveTo>
                  <a:lnTo>
                    <a:pt x="2825" y="366"/>
                  </a:lnTo>
                  <a:lnTo>
                    <a:pt x="2832" y="368"/>
                  </a:lnTo>
                  <a:lnTo>
                    <a:pt x="2829" y="377"/>
                  </a:lnTo>
                  <a:lnTo>
                    <a:pt x="2832" y="368"/>
                  </a:lnTo>
                  <a:close/>
                  <a:moveTo>
                    <a:pt x="2827" y="387"/>
                  </a:moveTo>
                  <a:lnTo>
                    <a:pt x="2706" y="364"/>
                  </a:lnTo>
                  <a:lnTo>
                    <a:pt x="2710" y="343"/>
                  </a:lnTo>
                  <a:lnTo>
                    <a:pt x="2832" y="368"/>
                  </a:lnTo>
                  <a:lnTo>
                    <a:pt x="2827" y="387"/>
                  </a:lnTo>
                  <a:close/>
                  <a:moveTo>
                    <a:pt x="2706" y="364"/>
                  </a:moveTo>
                  <a:lnTo>
                    <a:pt x="2706" y="364"/>
                  </a:lnTo>
                  <a:lnTo>
                    <a:pt x="2705" y="362"/>
                  </a:lnTo>
                  <a:lnTo>
                    <a:pt x="2709" y="353"/>
                  </a:lnTo>
                  <a:lnTo>
                    <a:pt x="2706" y="364"/>
                  </a:lnTo>
                  <a:close/>
                  <a:moveTo>
                    <a:pt x="2705" y="362"/>
                  </a:moveTo>
                  <a:lnTo>
                    <a:pt x="2605" y="332"/>
                  </a:lnTo>
                  <a:lnTo>
                    <a:pt x="2610" y="312"/>
                  </a:lnTo>
                  <a:lnTo>
                    <a:pt x="2711" y="343"/>
                  </a:lnTo>
                  <a:lnTo>
                    <a:pt x="2705" y="362"/>
                  </a:lnTo>
                  <a:close/>
                  <a:moveTo>
                    <a:pt x="2605" y="332"/>
                  </a:moveTo>
                  <a:lnTo>
                    <a:pt x="2603" y="332"/>
                  </a:lnTo>
                  <a:lnTo>
                    <a:pt x="2607" y="322"/>
                  </a:lnTo>
                  <a:lnTo>
                    <a:pt x="2605" y="332"/>
                  </a:lnTo>
                  <a:close/>
                  <a:moveTo>
                    <a:pt x="2603" y="332"/>
                  </a:moveTo>
                  <a:lnTo>
                    <a:pt x="2527" y="303"/>
                  </a:lnTo>
                  <a:lnTo>
                    <a:pt x="2535" y="285"/>
                  </a:lnTo>
                  <a:lnTo>
                    <a:pt x="2611" y="312"/>
                  </a:lnTo>
                  <a:lnTo>
                    <a:pt x="2603" y="332"/>
                  </a:lnTo>
                  <a:close/>
                  <a:moveTo>
                    <a:pt x="2527" y="303"/>
                  </a:moveTo>
                  <a:lnTo>
                    <a:pt x="2526" y="303"/>
                  </a:lnTo>
                  <a:lnTo>
                    <a:pt x="2527" y="303"/>
                  </a:lnTo>
                  <a:lnTo>
                    <a:pt x="2531" y="294"/>
                  </a:lnTo>
                  <a:lnTo>
                    <a:pt x="2527" y="303"/>
                  </a:lnTo>
                  <a:close/>
                  <a:moveTo>
                    <a:pt x="2527" y="303"/>
                  </a:moveTo>
                  <a:lnTo>
                    <a:pt x="2455" y="276"/>
                  </a:lnTo>
                  <a:lnTo>
                    <a:pt x="2462" y="257"/>
                  </a:lnTo>
                  <a:lnTo>
                    <a:pt x="2535" y="285"/>
                  </a:lnTo>
                  <a:lnTo>
                    <a:pt x="2527" y="303"/>
                  </a:lnTo>
                  <a:close/>
                  <a:moveTo>
                    <a:pt x="2462" y="257"/>
                  </a:moveTo>
                  <a:lnTo>
                    <a:pt x="2462" y="257"/>
                  </a:lnTo>
                  <a:lnTo>
                    <a:pt x="2459" y="266"/>
                  </a:lnTo>
                  <a:lnTo>
                    <a:pt x="2462" y="257"/>
                  </a:lnTo>
                  <a:close/>
                  <a:moveTo>
                    <a:pt x="2455" y="276"/>
                  </a:moveTo>
                  <a:lnTo>
                    <a:pt x="2368" y="245"/>
                  </a:lnTo>
                  <a:lnTo>
                    <a:pt x="2375" y="226"/>
                  </a:lnTo>
                  <a:lnTo>
                    <a:pt x="2462" y="257"/>
                  </a:lnTo>
                  <a:lnTo>
                    <a:pt x="2455" y="276"/>
                  </a:lnTo>
                  <a:close/>
                  <a:moveTo>
                    <a:pt x="2375" y="226"/>
                  </a:moveTo>
                  <a:lnTo>
                    <a:pt x="2376" y="226"/>
                  </a:lnTo>
                  <a:lnTo>
                    <a:pt x="2375" y="226"/>
                  </a:lnTo>
                  <a:lnTo>
                    <a:pt x="2372" y="235"/>
                  </a:lnTo>
                  <a:lnTo>
                    <a:pt x="2375" y="226"/>
                  </a:lnTo>
                  <a:close/>
                  <a:moveTo>
                    <a:pt x="2368" y="245"/>
                  </a:moveTo>
                  <a:lnTo>
                    <a:pt x="2271" y="214"/>
                  </a:lnTo>
                  <a:lnTo>
                    <a:pt x="2278" y="194"/>
                  </a:lnTo>
                  <a:lnTo>
                    <a:pt x="2375" y="226"/>
                  </a:lnTo>
                  <a:lnTo>
                    <a:pt x="2368" y="245"/>
                  </a:lnTo>
                  <a:close/>
                  <a:moveTo>
                    <a:pt x="2278" y="194"/>
                  </a:moveTo>
                  <a:lnTo>
                    <a:pt x="2278" y="194"/>
                  </a:lnTo>
                  <a:lnTo>
                    <a:pt x="2275" y="203"/>
                  </a:lnTo>
                  <a:lnTo>
                    <a:pt x="2278" y="194"/>
                  </a:lnTo>
                  <a:close/>
                  <a:moveTo>
                    <a:pt x="2272" y="214"/>
                  </a:moveTo>
                  <a:lnTo>
                    <a:pt x="2165" y="182"/>
                  </a:lnTo>
                  <a:lnTo>
                    <a:pt x="2170" y="163"/>
                  </a:lnTo>
                  <a:lnTo>
                    <a:pt x="2278" y="194"/>
                  </a:lnTo>
                  <a:lnTo>
                    <a:pt x="2272" y="214"/>
                  </a:lnTo>
                  <a:close/>
                  <a:moveTo>
                    <a:pt x="2170" y="163"/>
                  </a:moveTo>
                  <a:lnTo>
                    <a:pt x="2170" y="163"/>
                  </a:lnTo>
                  <a:lnTo>
                    <a:pt x="2167" y="173"/>
                  </a:lnTo>
                  <a:lnTo>
                    <a:pt x="2170" y="163"/>
                  </a:lnTo>
                  <a:close/>
                  <a:moveTo>
                    <a:pt x="2165" y="182"/>
                  </a:moveTo>
                  <a:lnTo>
                    <a:pt x="2050" y="155"/>
                  </a:lnTo>
                  <a:lnTo>
                    <a:pt x="2056" y="135"/>
                  </a:lnTo>
                  <a:lnTo>
                    <a:pt x="2170" y="163"/>
                  </a:lnTo>
                  <a:lnTo>
                    <a:pt x="2165" y="182"/>
                  </a:lnTo>
                  <a:close/>
                  <a:moveTo>
                    <a:pt x="2054" y="135"/>
                  </a:moveTo>
                  <a:lnTo>
                    <a:pt x="2056" y="135"/>
                  </a:lnTo>
                  <a:lnTo>
                    <a:pt x="2053" y="146"/>
                  </a:lnTo>
                  <a:lnTo>
                    <a:pt x="2054" y="135"/>
                  </a:lnTo>
                  <a:close/>
                  <a:moveTo>
                    <a:pt x="2050" y="155"/>
                  </a:moveTo>
                  <a:lnTo>
                    <a:pt x="1934" y="131"/>
                  </a:lnTo>
                  <a:lnTo>
                    <a:pt x="1938" y="110"/>
                  </a:lnTo>
                  <a:lnTo>
                    <a:pt x="2054" y="135"/>
                  </a:lnTo>
                  <a:lnTo>
                    <a:pt x="2050" y="155"/>
                  </a:lnTo>
                  <a:close/>
                  <a:moveTo>
                    <a:pt x="1938" y="110"/>
                  </a:moveTo>
                  <a:lnTo>
                    <a:pt x="1938" y="110"/>
                  </a:lnTo>
                  <a:lnTo>
                    <a:pt x="1935" y="121"/>
                  </a:lnTo>
                  <a:lnTo>
                    <a:pt x="1938" y="110"/>
                  </a:lnTo>
                  <a:close/>
                  <a:moveTo>
                    <a:pt x="1934" y="131"/>
                  </a:moveTo>
                  <a:lnTo>
                    <a:pt x="1819" y="110"/>
                  </a:lnTo>
                  <a:lnTo>
                    <a:pt x="1822" y="90"/>
                  </a:lnTo>
                  <a:lnTo>
                    <a:pt x="1938" y="110"/>
                  </a:lnTo>
                  <a:lnTo>
                    <a:pt x="1934" y="131"/>
                  </a:lnTo>
                  <a:close/>
                  <a:moveTo>
                    <a:pt x="1822" y="89"/>
                  </a:moveTo>
                  <a:lnTo>
                    <a:pt x="1821" y="89"/>
                  </a:lnTo>
                  <a:lnTo>
                    <a:pt x="1822" y="90"/>
                  </a:lnTo>
                  <a:lnTo>
                    <a:pt x="1821" y="100"/>
                  </a:lnTo>
                  <a:lnTo>
                    <a:pt x="1822" y="89"/>
                  </a:lnTo>
                  <a:close/>
                  <a:moveTo>
                    <a:pt x="1819" y="110"/>
                  </a:moveTo>
                  <a:lnTo>
                    <a:pt x="1705" y="93"/>
                  </a:lnTo>
                  <a:lnTo>
                    <a:pt x="1708" y="72"/>
                  </a:lnTo>
                  <a:lnTo>
                    <a:pt x="1822" y="89"/>
                  </a:lnTo>
                  <a:lnTo>
                    <a:pt x="1819" y="110"/>
                  </a:lnTo>
                  <a:close/>
                  <a:moveTo>
                    <a:pt x="1708" y="72"/>
                  </a:moveTo>
                  <a:lnTo>
                    <a:pt x="1708" y="72"/>
                  </a:lnTo>
                  <a:lnTo>
                    <a:pt x="1706" y="83"/>
                  </a:lnTo>
                  <a:lnTo>
                    <a:pt x="1708" y="72"/>
                  </a:lnTo>
                  <a:close/>
                  <a:moveTo>
                    <a:pt x="1705" y="93"/>
                  </a:moveTo>
                  <a:lnTo>
                    <a:pt x="1597" y="83"/>
                  </a:lnTo>
                  <a:lnTo>
                    <a:pt x="1600" y="62"/>
                  </a:lnTo>
                  <a:lnTo>
                    <a:pt x="1708" y="72"/>
                  </a:lnTo>
                  <a:lnTo>
                    <a:pt x="1705" y="93"/>
                  </a:lnTo>
                  <a:close/>
                  <a:moveTo>
                    <a:pt x="1599" y="62"/>
                  </a:moveTo>
                  <a:lnTo>
                    <a:pt x="1599" y="62"/>
                  </a:lnTo>
                  <a:lnTo>
                    <a:pt x="1600" y="62"/>
                  </a:lnTo>
                  <a:lnTo>
                    <a:pt x="1599" y="72"/>
                  </a:lnTo>
                  <a:lnTo>
                    <a:pt x="1599" y="62"/>
                  </a:lnTo>
                  <a:close/>
                  <a:moveTo>
                    <a:pt x="1599" y="83"/>
                  </a:moveTo>
                  <a:lnTo>
                    <a:pt x="1497" y="79"/>
                  </a:lnTo>
                  <a:lnTo>
                    <a:pt x="1499" y="59"/>
                  </a:lnTo>
                  <a:lnTo>
                    <a:pt x="1599" y="62"/>
                  </a:lnTo>
                  <a:lnTo>
                    <a:pt x="1599" y="83"/>
                  </a:lnTo>
                  <a:close/>
                  <a:moveTo>
                    <a:pt x="1497" y="79"/>
                  </a:moveTo>
                  <a:lnTo>
                    <a:pt x="1391" y="76"/>
                  </a:lnTo>
                  <a:lnTo>
                    <a:pt x="1391" y="55"/>
                  </a:lnTo>
                  <a:lnTo>
                    <a:pt x="1499" y="59"/>
                  </a:lnTo>
                  <a:lnTo>
                    <a:pt x="1497" y="79"/>
                  </a:lnTo>
                  <a:close/>
                  <a:moveTo>
                    <a:pt x="1391" y="76"/>
                  </a:moveTo>
                  <a:lnTo>
                    <a:pt x="1390" y="76"/>
                  </a:lnTo>
                  <a:lnTo>
                    <a:pt x="1391" y="65"/>
                  </a:lnTo>
                  <a:lnTo>
                    <a:pt x="1391" y="76"/>
                  </a:lnTo>
                  <a:close/>
                  <a:moveTo>
                    <a:pt x="1390" y="76"/>
                  </a:moveTo>
                  <a:lnTo>
                    <a:pt x="1262" y="65"/>
                  </a:lnTo>
                  <a:lnTo>
                    <a:pt x="1264" y="44"/>
                  </a:lnTo>
                  <a:lnTo>
                    <a:pt x="1391" y="55"/>
                  </a:lnTo>
                  <a:lnTo>
                    <a:pt x="1390" y="76"/>
                  </a:lnTo>
                  <a:close/>
                  <a:moveTo>
                    <a:pt x="1262" y="65"/>
                  </a:moveTo>
                  <a:lnTo>
                    <a:pt x="1262" y="65"/>
                  </a:lnTo>
                  <a:lnTo>
                    <a:pt x="1261" y="65"/>
                  </a:lnTo>
                  <a:lnTo>
                    <a:pt x="1262" y="55"/>
                  </a:lnTo>
                  <a:lnTo>
                    <a:pt x="1262" y="65"/>
                  </a:lnTo>
                  <a:close/>
                  <a:moveTo>
                    <a:pt x="1261" y="65"/>
                  </a:moveTo>
                  <a:lnTo>
                    <a:pt x="1115" y="48"/>
                  </a:lnTo>
                  <a:lnTo>
                    <a:pt x="1118" y="27"/>
                  </a:lnTo>
                  <a:lnTo>
                    <a:pt x="1264" y="44"/>
                  </a:lnTo>
                  <a:lnTo>
                    <a:pt x="1261" y="65"/>
                  </a:lnTo>
                  <a:close/>
                  <a:moveTo>
                    <a:pt x="1118" y="27"/>
                  </a:moveTo>
                  <a:lnTo>
                    <a:pt x="1117" y="27"/>
                  </a:lnTo>
                  <a:lnTo>
                    <a:pt x="1118" y="27"/>
                  </a:lnTo>
                  <a:lnTo>
                    <a:pt x="1117" y="38"/>
                  </a:lnTo>
                  <a:lnTo>
                    <a:pt x="1118" y="27"/>
                  </a:lnTo>
                  <a:close/>
                  <a:moveTo>
                    <a:pt x="1117" y="48"/>
                  </a:moveTo>
                  <a:lnTo>
                    <a:pt x="960" y="34"/>
                  </a:lnTo>
                  <a:lnTo>
                    <a:pt x="962" y="13"/>
                  </a:lnTo>
                  <a:lnTo>
                    <a:pt x="1118" y="27"/>
                  </a:lnTo>
                  <a:lnTo>
                    <a:pt x="1117" y="48"/>
                  </a:lnTo>
                  <a:close/>
                  <a:moveTo>
                    <a:pt x="962" y="13"/>
                  </a:moveTo>
                  <a:lnTo>
                    <a:pt x="963" y="13"/>
                  </a:lnTo>
                  <a:lnTo>
                    <a:pt x="962" y="13"/>
                  </a:lnTo>
                  <a:lnTo>
                    <a:pt x="962" y="23"/>
                  </a:lnTo>
                  <a:lnTo>
                    <a:pt x="962" y="13"/>
                  </a:lnTo>
                  <a:close/>
                  <a:moveTo>
                    <a:pt x="960" y="34"/>
                  </a:moveTo>
                  <a:lnTo>
                    <a:pt x="795" y="23"/>
                  </a:lnTo>
                  <a:lnTo>
                    <a:pt x="795" y="2"/>
                  </a:lnTo>
                  <a:lnTo>
                    <a:pt x="962" y="13"/>
                  </a:lnTo>
                  <a:lnTo>
                    <a:pt x="960" y="34"/>
                  </a:lnTo>
                  <a:close/>
                  <a:moveTo>
                    <a:pt x="795" y="2"/>
                  </a:moveTo>
                  <a:lnTo>
                    <a:pt x="796" y="2"/>
                  </a:lnTo>
                  <a:lnTo>
                    <a:pt x="795" y="2"/>
                  </a:lnTo>
                  <a:lnTo>
                    <a:pt x="795" y="13"/>
                  </a:lnTo>
                  <a:lnTo>
                    <a:pt x="795" y="2"/>
                  </a:lnTo>
                  <a:close/>
                  <a:moveTo>
                    <a:pt x="795" y="23"/>
                  </a:moveTo>
                  <a:lnTo>
                    <a:pt x="625" y="21"/>
                  </a:lnTo>
                  <a:lnTo>
                    <a:pt x="625" y="0"/>
                  </a:lnTo>
                  <a:lnTo>
                    <a:pt x="795" y="2"/>
                  </a:lnTo>
                  <a:lnTo>
                    <a:pt x="795" y="23"/>
                  </a:lnTo>
                  <a:close/>
                  <a:moveTo>
                    <a:pt x="624" y="0"/>
                  </a:moveTo>
                  <a:lnTo>
                    <a:pt x="624" y="0"/>
                  </a:lnTo>
                  <a:lnTo>
                    <a:pt x="625" y="0"/>
                  </a:lnTo>
                  <a:lnTo>
                    <a:pt x="625" y="10"/>
                  </a:lnTo>
                  <a:lnTo>
                    <a:pt x="624" y="0"/>
                  </a:lnTo>
                  <a:close/>
                  <a:moveTo>
                    <a:pt x="625" y="21"/>
                  </a:moveTo>
                  <a:lnTo>
                    <a:pt x="456" y="31"/>
                  </a:lnTo>
                  <a:lnTo>
                    <a:pt x="455" y="10"/>
                  </a:lnTo>
                  <a:lnTo>
                    <a:pt x="624" y="0"/>
                  </a:lnTo>
                  <a:lnTo>
                    <a:pt x="625" y="21"/>
                  </a:lnTo>
                  <a:close/>
                  <a:moveTo>
                    <a:pt x="453" y="10"/>
                  </a:moveTo>
                  <a:lnTo>
                    <a:pt x="455" y="10"/>
                  </a:lnTo>
                  <a:lnTo>
                    <a:pt x="455" y="21"/>
                  </a:lnTo>
                  <a:lnTo>
                    <a:pt x="453" y="10"/>
                  </a:lnTo>
                  <a:close/>
                  <a:moveTo>
                    <a:pt x="457" y="30"/>
                  </a:moveTo>
                  <a:lnTo>
                    <a:pt x="293" y="55"/>
                  </a:lnTo>
                  <a:lnTo>
                    <a:pt x="290" y="34"/>
                  </a:lnTo>
                  <a:lnTo>
                    <a:pt x="453" y="10"/>
                  </a:lnTo>
                  <a:lnTo>
                    <a:pt x="457" y="30"/>
                  </a:lnTo>
                  <a:close/>
                  <a:moveTo>
                    <a:pt x="289" y="35"/>
                  </a:moveTo>
                  <a:lnTo>
                    <a:pt x="290" y="34"/>
                  </a:lnTo>
                  <a:lnTo>
                    <a:pt x="292" y="44"/>
                  </a:lnTo>
                  <a:lnTo>
                    <a:pt x="289" y="35"/>
                  </a:lnTo>
                  <a:close/>
                  <a:moveTo>
                    <a:pt x="296" y="55"/>
                  </a:moveTo>
                  <a:lnTo>
                    <a:pt x="142" y="100"/>
                  </a:lnTo>
                  <a:lnTo>
                    <a:pt x="137" y="80"/>
                  </a:lnTo>
                  <a:lnTo>
                    <a:pt x="289" y="35"/>
                  </a:lnTo>
                  <a:lnTo>
                    <a:pt x="296" y="55"/>
                  </a:lnTo>
                  <a:close/>
                  <a:moveTo>
                    <a:pt x="135" y="80"/>
                  </a:moveTo>
                  <a:lnTo>
                    <a:pt x="135" y="80"/>
                  </a:lnTo>
                  <a:lnTo>
                    <a:pt x="137" y="80"/>
                  </a:lnTo>
                  <a:lnTo>
                    <a:pt x="139" y="89"/>
                  </a:lnTo>
                  <a:lnTo>
                    <a:pt x="135" y="80"/>
                  </a:lnTo>
                  <a:close/>
                  <a:moveTo>
                    <a:pt x="145" y="98"/>
                  </a:moveTo>
                  <a:lnTo>
                    <a:pt x="9" y="168"/>
                  </a:lnTo>
                  <a:lnTo>
                    <a:pt x="0" y="150"/>
                  </a:lnTo>
                  <a:lnTo>
                    <a:pt x="135" y="80"/>
                  </a:lnTo>
                  <a:lnTo>
                    <a:pt x="145" y="98"/>
                  </a:lnTo>
                  <a:close/>
                </a:path>
              </a:pathLst>
            </a:custGeom>
            <a:solidFill>
              <a:srgbClr val="1315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R"/>
            </a:p>
          </p:txBody>
        </p:sp>
        <p:sp>
          <p:nvSpPr>
            <p:cNvPr id="191599" name="Freeform 119"/>
            <p:cNvSpPr>
              <a:spLocks/>
            </p:cNvSpPr>
            <p:nvPr/>
          </p:nvSpPr>
          <p:spPr bwMode="auto">
            <a:xfrm>
              <a:off x="4353" y="2928"/>
              <a:ext cx="40" cy="34"/>
            </a:xfrm>
            <a:custGeom>
              <a:avLst/>
              <a:gdLst>
                <a:gd name="T0" fmla="*/ 36 w 160"/>
                <a:gd name="T1" fmla="*/ 0 h 135"/>
                <a:gd name="T2" fmla="*/ 34 w 160"/>
                <a:gd name="T3" fmla="*/ 3 h 135"/>
                <a:gd name="T4" fmla="*/ 33 w 160"/>
                <a:gd name="T5" fmla="*/ 7 h 135"/>
                <a:gd name="T6" fmla="*/ 32 w 160"/>
                <a:gd name="T7" fmla="*/ 10 h 135"/>
                <a:gd name="T8" fmla="*/ 32 w 160"/>
                <a:gd name="T9" fmla="*/ 14 h 135"/>
                <a:gd name="T10" fmla="*/ 32 w 160"/>
                <a:gd name="T11" fmla="*/ 16 h 135"/>
                <a:gd name="T12" fmla="*/ 33 w 160"/>
                <a:gd name="T13" fmla="*/ 19 h 135"/>
                <a:gd name="T14" fmla="*/ 34 w 160"/>
                <a:gd name="T15" fmla="*/ 22 h 135"/>
                <a:gd name="T16" fmla="*/ 36 w 160"/>
                <a:gd name="T17" fmla="*/ 25 h 135"/>
                <a:gd name="T18" fmla="*/ 37 w 160"/>
                <a:gd name="T19" fmla="*/ 28 h 135"/>
                <a:gd name="T20" fmla="*/ 40 w 160"/>
                <a:gd name="T21" fmla="*/ 30 h 135"/>
                <a:gd name="T22" fmla="*/ 36 w 160"/>
                <a:gd name="T23" fmla="*/ 31 h 135"/>
                <a:gd name="T24" fmla="*/ 32 w 160"/>
                <a:gd name="T25" fmla="*/ 32 h 135"/>
                <a:gd name="T26" fmla="*/ 28 w 160"/>
                <a:gd name="T27" fmla="*/ 33 h 135"/>
                <a:gd name="T28" fmla="*/ 24 w 160"/>
                <a:gd name="T29" fmla="*/ 34 h 135"/>
                <a:gd name="T30" fmla="*/ 20 w 160"/>
                <a:gd name="T31" fmla="*/ 34 h 135"/>
                <a:gd name="T32" fmla="*/ 16 w 160"/>
                <a:gd name="T33" fmla="*/ 34 h 135"/>
                <a:gd name="T34" fmla="*/ 12 w 160"/>
                <a:gd name="T35" fmla="*/ 34 h 135"/>
                <a:gd name="T36" fmla="*/ 9 w 160"/>
                <a:gd name="T37" fmla="*/ 33 h 135"/>
                <a:gd name="T38" fmla="*/ 5 w 160"/>
                <a:gd name="T39" fmla="*/ 31 h 135"/>
                <a:gd name="T40" fmla="*/ 2 w 160"/>
                <a:gd name="T41" fmla="*/ 29 h 135"/>
                <a:gd name="T42" fmla="*/ 1 w 160"/>
                <a:gd name="T43" fmla="*/ 29 h 135"/>
                <a:gd name="T44" fmla="*/ 1 w 160"/>
                <a:gd name="T45" fmla="*/ 28 h 135"/>
                <a:gd name="T46" fmla="*/ 1 w 160"/>
                <a:gd name="T47" fmla="*/ 27 h 135"/>
                <a:gd name="T48" fmla="*/ 0 w 160"/>
                <a:gd name="T49" fmla="*/ 27 h 135"/>
                <a:gd name="T50" fmla="*/ 0 w 160"/>
                <a:gd name="T51" fmla="*/ 26 h 135"/>
                <a:gd name="T52" fmla="*/ 0 w 160"/>
                <a:gd name="T53" fmla="*/ 25 h 135"/>
                <a:gd name="T54" fmla="*/ 0 w 160"/>
                <a:gd name="T55" fmla="*/ 24 h 135"/>
                <a:gd name="T56" fmla="*/ 1 w 160"/>
                <a:gd name="T57" fmla="*/ 24 h 135"/>
                <a:gd name="T58" fmla="*/ 5 w 160"/>
                <a:gd name="T59" fmla="*/ 25 h 135"/>
                <a:gd name="T60" fmla="*/ 8 w 160"/>
                <a:gd name="T61" fmla="*/ 25 h 135"/>
                <a:gd name="T62" fmla="*/ 11 w 160"/>
                <a:gd name="T63" fmla="*/ 26 h 135"/>
                <a:gd name="T64" fmla="*/ 13 w 160"/>
                <a:gd name="T65" fmla="*/ 26 h 135"/>
                <a:gd name="T66" fmla="*/ 15 w 160"/>
                <a:gd name="T67" fmla="*/ 25 h 135"/>
                <a:gd name="T68" fmla="*/ 16 w 160"/>
                <a:gd name="T69" fmla="*/ 25 h 135"/>
                <a:gd name="T70" fmla="*/ 18 w 160"/>
                <a:gd name="T71" fmla="*/ 24 h 135"/>
                <a:gd name="T72" fmla="*/ 20 w 160"/>
                <a:gd name="T73" fmla="*/ 22 h 135"/>
                <a:gd name="T74" fmla="*/ 23 w 160"/>
                <a:gd name="T75" fmla="*/ 21 h 135"/>
                <a:gd name="T76" fmla="*/ 25 w 160"/>
                <a:gd name="T77" fmla="*/ 18 h 135"/>
                <a:gd name="T78" fmla="*/ 36 w 160"/>
                <a:gd name="T79" fmla="*/ 0 h 135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160"/>
                <a:gd name="T121" fmla="*/ 0 h 135"/>
                <a:gd name="T122" fmla="*/ 160 w 160"/>
                <a:gd name="T123" fmla="*/ 135 h 135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160" h="135">
                  <a:moveTo>
                    <a:pt x="143" y="0"/>
                  </a:moveTo>
                  <a:lnTo>
                    <a:pt x="135" y="13"/>
                  </a:lnTo>
                  <a:lnTo>
                    <a:pt x="132" y="27"/>
                  </a:lnTo>
                  <a:lnTo>
                    <a:pt x="128" y="40"/>
                  </a:lnTo>
                  <a:lnTo>
                    <a:pt x="128" y="55"/>
                  </a:lnTo>
                  <a:lnTo>
                    <a:pt x="128" y="65"/>
                  </a:lnTo>
                  <a:lnTo>
                    <a:pt x="132" y="76"/>
                  </a:lnTo>
                  <a:lnTo>
                    <a:pt x="135" y="89"/>
                  </a:lnTo>
                  <a:lnTo>
                    <a:pt x="143" y="99"/>
                  </a:lnTo>
                  <a:lnTo>
                    <a:pt x="149" y="110"/>
                  </a:lnTo>
                  <a:lnTo>
                    <a:pt x="160" y="120"/>
                  </a:lnTo>
                  <a:lnTo>
                    <a:pt x="143" y="124"/>
                  </a:lnTo>
                  <a:lnTo>
                    <a:pt x="128" y="127"/>
                  </a:lnTo>
                  <a:lnTo>
                    <a:pt x="111" y="131"/>
                  </a:lnTo>
                  <a:lnTo>
                    <a:pt x="97" y="135"/>
                  </a:lnTo>
                  <a:lnTo>
                    <a:pt x="80" y="135"/>
                  </a:lnTo>
                  <a:lnTo>
                    <a:pt x="63" y="135"/>
                  </a:lnTo>
                  <a:lnTo>
                    <a:pt x="48" y="135"/>
                  </a:lnTo>
                  <a:lnTo>
                    <a:pt x="35" y="131"/>
                  </a:lnTo>
                  <a:lnTo>
                    <a:pt x="18" y="124"/>
                  </a:lnTo>
                  <a:lnTo>
                    <a:pt x="7" y="114"/>
                  </a:lnTo>
                  <a:lnTo>
                    <a:pt x="3" y="114"/>
                  </a:lnTo>
                  <a:lnTo>
                    <a:pt x="3" y="110"/>
                  </a:lnTo>
                  <a:lnTo>
                    <a:pt x="3" y="106"/>
                  </a:lnTo>
                  <a:lnTo>
                    <a:pt x="0" y="106"/>
                  </a:lnTo>
                  <a:lnTo>
                    <a:pt x="0" y="103"/>
                  </a:lnTo>
                  <a:lnTo>
                    <a:pt x="0" y="99"/>
                  </a:lnTo>
                  <a:lnTo>
                    <a:pt x="0" y="95"/>
                  </a:lnTo>
                  <a:lnTo>
                    <a:pt x="3" y="95"/>
                  </a:lnTo>
                  <a:lnTo>
                    <a:pt x="21" y="99"/>
                  </a:lnTo>
                  <a:lnTo>
                    <a:pt x="31" y="99"/>
                  </a:lnTo>
                  <a:lnTo>
                    <a:pt x="42" y="103"/>
                  </a:lnTo>
                  <a:lnTo>
                    <a:pt x="52" y="103"/>
                  </a:lnTo>
                  <a:lnTo>
                    <a:pt x="59" y="99"/>
                  </a:lnTo>
                  <a:lnTo>
                    <a:pt x="65" y="99"/>
                  </a:lnTo>
                  <a:lnTo>
                    <a:pt x="73" y="95"/>
                  </a:lnTo>
                  <a:lnTo>
                    <a:pt x="80" y="89"/>
                  </a:lnTo>
                  <a:lnTo>
                    <a:pt x="90" y="82"/>
                  </a:lnTo>
                  <a:lnTo>
                    <a:pt x="101" y="72"/>
                  </a:lnTo>
                  <a:lnTo>
                    <a:pt x="143" y="0"/>
                  </a:lnTo>
                  <a:close/>
                </a:path>
              </a:pathLst>
            </a:custGeom>
            <a:solidFill>
              <a:srgbClr val="E9A9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R"/>
            </a:p>
          </p:txBody>
        </p:sp>
        <p:sp>
          <p:nvSpPr>
            <p:cNvPr id="191600" name="Freeform 120"/>
            <p:cNvSpPr>
              <a:spLocks/>
            </p:cNvSpPr>
            <p:nvPr/>
          </p:nvSpPr>
          <p:spPr bwMode="auto">
            <a:xfrm>
              <a:off x="4337" y="2805"/>
              <a:ext cx="52" cy="93"/>
            </a:xfrm>
            <a:custGeom>
              <a:avLst/>
              <a:gdLst>
                <a:gd name="T0" fmla="*/ 19 w 207"/>
                <a:gd name="T1" fmla="*/ 89 h 370"/>
                <a:gd name="T2" fmla="*/ 20 w 207"/>
                <a:gd name="T3" fmla="*/ 88 h 370"/>
                <a:gd name="T4" fmla="*/ 22 w 207"/>
                <a:gd name="T5" fmla="*/ 86 h 370"/>
                <a:gd name="T6" fmla="*/ 26 w 207"/>
                <a:gd name="T7" fmla="*/ 83 h 370"/>
                <a:gd name="T8" fmla="*/ 31 w 207"/>
                <a:gd name="T9" fmla="*/ 78 h 370"/>
                <a:gd name="T10" fmla="*/ 36 w 207"/>
                <a:gd name="T11" fmla="*/ 72 h 370"/>
                <a:gd name="T12" fmla="*/ 41 w 207"/>
                <a:gd name="T13" fmla="*/ 65 h 370"/>
                <a:gd name="T14" fmla="*/ 45 w 207"/>
                <a:gd name="T15" fmla="*/ 57 h 370"/>
                <a:gd name="T16" fmla="*/ 49 w 207"/>
                <a:gd name="T17" fmla="*/ 47 h 370"/>
                <a:gd name="T18" fmla="*/ 51 w 207"/>
                <a:gd name="T19" fmla="*/ 36 h 370"/>
                <a:gd name="T20" fmla="*/ 52 w 207"/>
                <a:gd name="T21" fmla="*/ 23 h 370"/>
                <a:gd name="T22" fmla="*/ 44 w 207"/>
                <a:gd name="T23" fmla="*/ 0 h 370"/>
                <a:gd name="T24" fmla="*/ 44 w 207"/>
                <a:gd name="T25" fmla="*/ 2 h 370"/>
                <a:gd name="T26" fmla="*/ 45 w 207"/>
                <a:gd name="T27" fmla="*/ 8 h 370"/>
                <a:gd name="T28" fmla="*/ 46 w 207"/>
                <a:gd name="T29" fmla="*/ 16 h 370"/>
                <a:gd name="T30" fmla="*/ 47 w 207"/>
                <a:gd name="T31" fmla="*/ 27 h 370"/>
                <a:gd name="T32" fmla="*/ 46 w 207"/>
                <a:gd name="T33" fmla="*/ 38 h 370"/>
                <a:gd name="T34" fmla="*/ 42 w 207"/>
                <a:gd name="T35" fmla="*/ 52 h 370"/>
                <a:gd name="T36" fmla="*/ 37 w 207"/>
                <a:gd name="T37" fmla="*/ 64 h 370"/>
                <a:gd name="T38" fmla="*/ 29 w 207"/>
                <a:gd name="T39" fmla="*/ 75 h 370"/>
                <a:gd name="T40" fmla="*/ 16 w 207"/>
                <a:gd name="T41" fmla="*/ 85 h 370"/>
                <a:gd name="T42" fmla="*/ 0 w 207"/>
                <a:gd name="T43" fmla="*/ 93 h 370"/>
                <a:gd name="T44" fmla="*/ 19 w 207"/>
                <a:gd name="T45" fmla="*/ 89 h 370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207"/>
                <a:gd name="T70" fmla="*/ 0 h 370"/>
                <a:gd name="T71" fmla="*/ 207 w 207"/>
                <a:gd name="T72" fmla="*/ 370 h 370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207" h="370">
                  <a:moveTo>
                    <a:pt x="76" y="353"/>
                  </a:moveTo>
                  <a:lnTo>
                    <a:pt x="80" y="349"/>
                  </a:lnTo>
                  <a:lnTo>
                    <a:pt x="89" y="343"/>
                  </a:lnTo>
                  <a:lnTo>
                    <a:pt x="104" y="330"/>
                  </a:lnTo>
                  <a:lnTo>
                    <a:pt x="125" y="311"/>
                  </a:lnTo>
                  <a:lnTo>
                    <a:pt x="142" y="288"/>
                  </a:lnTo>
                  <a:lnTo>
                    <a:pt x="163" y="260"/>
                  </a:lnTo>
                  <a:lnTo>
                    <a:pt x="180" y="225"/>
                  </a:lnTo>
                  <a:lnTo>
                    <a:pt x="194" y="187"/>
                  </a:lnTo>
                  <a:lnTo>
                    <a:pt x="205" y="142"/>
                  </a:lnTo>
                  <a:lnTo>
                    <a:pt x="207" y="91"/>
                  </a:lnTo>
                  <a:lnTo>
                    <a:pt x="176" y="0"/>
                  </a:lnTo>
                  <a:lnTo>
                    <a:pt x="176" y="7"/>
                  </a:lnTo>
                  <a:lnTo>
                    <a:pt x="180" y="32"/>
                  </a:lnTo>
                  <a:lnTo>
                    <a:pt x="184" y="62"/>
                  </a:lnTo>
                  <a:lnTo>
                    <a:pt x="186" y="108"/>
                  </a:lnTo>
                  <a:lnTo>
                    <a:pt x="184" y="152"/>
                  </a:lnTo>
                  <a:lnTo>
                    <a:pt x="169" y="205"/>
                  </a:lnTo>
                  <a:lnTo>
                    <a:pt x="148" y="254"/>
                  </a:lnTo>
                  <a:lnTo>
                    <a:pt x="114" y="298"/>
                  </a:lnTo>
                  <a:lnTo>
                    <a:pt x="65" y="340"/>
                  </a:lnTo>
                  <a:lnTo>
                    <a:pt x="0" y="370"/>
                  </a:lnTo>
                  <a:lnTo>
                    <a:pt x="76" y="353"/>
                  </a:lnTo>
                  <a:close/>
                </a:path>
              </a:pathLst>
            </a:custGeom>
            <a:solidFill>
              <a:srgbClr val="E9A9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R"/>
            </a:p>
          </p:txBody>
        </p:sp>
        <p:sp>
          <p:nvSpPr>
            <p:cNvPr id="191601" name="Freeform 121"/>
            <p:cNvSpPr>
              <a:spLocks noEditPoints="1"/>
            </p:cNvSpPr>
            <p:nvPr/>
          </p:nvSpPr>
          <p:spPr bwMode="auto">
            <a:xfrm>
              <a:off x="4065" y="2834"/>
              <a:ext cx="191" cy="27"/>
            </a:xfrm>
            <a:custGeom>
              <a:avLst/>
              <a:gdLst>
                <a:gd name="T0" fmla="*/ 2 w 764"/>
                <a:gd name="T1" fmla="*/ 18 h 111"/>
                <a:gd name="T2" fmla="*/ 0 w 764"/>
                <a:gd name="T3" fmla="*/ 23 h 111"/>
                <a:gd name="T4" fmla="*/ 2 w 764"/>
                <a:gd name="T5" fmla="*/ 18 h 111"/>
                <a:gd name="T6" fmla="*/ 2 w 764"/>
                <a:gd name="T7" fmla="*/ 18 h 111"/>
                <a:gd name="T8" fmla="*/ 2 w 764"/>
                <a:gd name="T9" fmla="*/ 18 h 111"/>
                <a:gd name="T10" fmla="*/ 9 w 764"/>
                <a:gd name="T11" fmla="*/ 18 h 111"/>
                <a:gd name="T12" fmla="*/ 2 w 764"/>
                <a:gd name="T13" fmla="*/ 23 h 111"/>
                <a:gd name="T14" fmla="*/ 9 w 764"/>
                <a:gd name="T15" fmla="*/ 18 h 111"/>
                <a:gd name="T16" fmla="*/ 9 w 764"/>
                <a:gd name="T17" fmla="*/ 18 h 111"/>
                <a:gd name="T18" fmla="*/ 9 w 764"/>
                <a:gd name="T19" fmla="*/ 18 h 111"/>
                <a:gd name="T20" fmla="*/ 20 w 764"/>
                <a:gd name="T21" fmla="*/ 20 h 111"/>
                <a:gd name="T22" fmla="*/ 8 w 764"/>
                <a:gd name="T23" fmla="*/ 24 h 111"/>
                <a:gd name="T24" fmla="*/ 19 w 764"/>
                <a:gd name="T25" fmla="*/ 25 h 111"/>
                <a:gd name="T26" fmla="*/ 19 w 764"/>
                <a:gd name="T27" fmla="*/ 25 h 111"/>
                <a:gd name="T28" fmla="*/ 19 w 764"/>
                <a:gd name="T29" fmla="*/ 25 h 111"/>
                <a:gd name="T30" fmla="*/ 32 w 764"/>
                <a:gd name="T31" fmla="*/ 21 h 111"/>
                <a:gd name="T32" fmla="*/ 19 w 764"/>
                <a:gd name="T33" fmla="*/ 25 h 111"/>
                <a:gd name="T34" fmla="*/ 32 w 764"/>
                <a:gd name="T35" fmla="*/ 26 h 111"/>
                <a:gd name="T36" fmla="*/ 32 w 764"/>
                <a:gd name="T37" fmla="*/ 26 h 111"/>
                <a:gd name="T38" fmla="*/ 32 w 764"/>
                <a:gd name="T39" fmla="*/ 26 h 111"/>
                <a:gd name="T40" fmla="*/ 48 w 764"/>
                <a:gd name="T41" fmla="*/ 22 h 111"/>
                <a:gd name="T42" fmla="*/ 32 w 764"/>
                <a:gd name="T43" fmla="*/ 26 h 111"/>
                <a:gd name="T44" fmla="*/ 48 w 764"/>
                <a:gd name="T45" fmla="*/ 27 h 111"/>
                <a:gd name="T46" fmla="*/ 48 w 764"/>
                <a:gd name="T47" fmla="*/ 25 h 111"/>
                <a:gd name="T48" fmla="*/ 48 w 764"/>
                <a:gd name="T49" fmla="*/ 22 h 111"/>
                <a:gd name="T50" fmla="*/ 64 w 764"/>
                <a:gd name="T51" fmla="*/ 27 h 111"/>
                <a:gd name="T52" fmla="*/ 48 w 764"/>
                <a:gd name="T53" fmla="*/ 22 h 111"/>
                <a:gd name="T54" fmla="*/ 64 w 764"/>
                <a:gd name="T55" fmla="*/ 27 h 111"/>
                <a:gd name="T56" fmla="*/ 64 w 764"/>
                <a:gd name="T57" fmla="*/ 25 h 111"/>
                <a:gd name="T58" fmla="*/ 64 w 764"/>
                <a:gd name="T59" fmla="*/ 22 h 111"/>
                <a:gd name="T60" fmla="*/ 83 w 764"/>
                <a:gd name="T61" fmla="*/ 25 h 111"/>
                <a:gd name="T62" fmla="*/ 64 w 764"/>
                <a:gd name="T63" fmla="*/ 22 h 111"/>
                <a:gd name="T64" fmla="*/ 82 w 764"/>
                <a:gd name="T65" fmla="*/ 20 h 111"/>
                <a:gd name="T66" fmla="*/ 83 w 764"/>
                <a:gd name="T67" fmla="*/ 23 h 111"/>
                <a:gd name="T68" fmla="*/ 82 w 764"/>
                <a:gd name="T69" fmla="*/ 20 h 111"/>
                <a:gd name="T70" fmla="*/ 102 w 764"/>
                <a:gd name="T71" fmla="*/ 24 h 111"/>
                <a:gd name="T72" fmla="*/ 82 w 764"/>
                <a:gd name="T73" fmla="*/ 20 h 111"/>
                <a:gd name="T74" fmla="*/ 102 w 764"/>
                <a:gd name="T75" fmla="*/ 24 h 111"/>
                <a:gd name="T76" fmla="*/ 102 w 764"/>
                <a:gd name="T77" fmla="*/ 21 h 111"/>
                <a:gd name="T78" fmla="*/ 101 w 764"/>
                <a:gd name="T79" fmla="*/ 18 h 111"/>
                <a:gd name="T80" fmla="*/ 120 w 764"/>
                <a:gd name="T81" fmla="*/ 20 h 111"/>
                <a:gd name="T82" fmla="*/ 101 w 764"/>
                <a:gd name="T83" fmla="*/ 18 h 111"/>
                <a:gd name="T84" fmla="*/ 121 w 764"/>
                <a:gd name="T85" fmla="*/ 20 h 111"/>
                <a:gd name="T86" fmla="*/ 120 w 764"/>
                <a:gd name="T87" fmla="*/ 18 h 111"/>
                <a:gd name="T88" fmla="*/ 119 w 764"/>
                <a:gd name="T89" fmla="*/ 15 h 111"/>
                <a:gd name="T90" fmla="*/ 137 w 764"/>
                <a:gd name="T91" fmla="*/ 14 h 111"/>
                <a:gd name="T92" fmla="*/ 119 w 764"/>
                <a:gd name="T93" fmla="*/ 15 h 111"/>
                <a:gd name="T94" fmla="*/ 135 w 764"/>
                <a:gd name="T95" fmla="*/ 9 h 111"/>
                <a:gd name="T96" fmla="*/ 136 w 764"/>
                <a:gd name="T97" fmla="*/ 12 h 111"/>
                <a:gd name="T98" fmla="*/ 136 w 764"/>
                <a:gd name="T99" fmla="*/ 9 h 111"/>
                <a:gd name="T100" fmla="*/ 191 w 764"/>
                <a:gd name="T101" fmla="*/ 5 h 111"/>
                <a:gd name="T102" fmla="*/ 136 w 764"/>
                <a:gd name="T103" fmla="*/ 9 h 111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764"/>
                <a:gd name="T157" fmla="*/ 0 h 111"/>
                <a:gd name="T158" fmla="*/ 764 w 764"/>
                <a:gd name="T159" fmla="*/ 111 h 111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764" h="111">
                  <a:moveTo>
                    <a:pt x="0" y="73"/>
                  </a:moveTo>
                  <a:lnTo>
                    <a:pt x="8" y="73"/>
                  </a:lnTo>
                  <a:lnTo>
                    <a:pt x="8" y="94"/>
                  </a:lnTo>
                  <a:lnTo>
                    <a:pt x="0" y="94"/>
                  </a:lnTo>
                  <a:lnTo>
                    <a:pt x="0" y="73"/>
                  </a:lnTo>
                  <a:close/>
                  <a:moveTo>
                    <a:pt x="8" y="73"/>
                  </a:moveTo>
                  <a:lnTo>
                    <a:pt x="8" y="73"/>
                  </a:lnTo>
                  <a:lnTo>
                    <a:pt x="8" y="83"/>
                  </a:lnTo>
                  <a:lnTo>
                    <a:pt x="8" y="73"/>
                  </a:lnTo>
                  <a:close/>
                  <a:moveTo>
                    <a:pt x="8" y="73"/>
                  </a:moveTo>
                  <a:lnTo>
                    <a:pt x="37" y="76"/>
                  </a:lnTo>
                  <a:lnTo>
                    <a:pt x="34" y="98"/>
                  </a:lnTo>
                  <a:lnTo>
                    <a:pt x="6" y="94"/>
                  </a:lnTo>
                  <a:lnTo>
                    <a:pt x="8" y="73"/>
                  </a:lnTo>
                  <a:close/>
                  <a:moveTo>
                    <a:pt x="37" y="76"/>
                  </a:moveTo>
                  <a:lnTo>
                    <a:pt x="35" y="76"/>
                  </a:lnTo>
                  <a:lnTo>
                    <a:pt x="37" y="76"/>
                  </a:lnTo>
                  <a:lnTo>
                    <a:pt x="35" y="87"/>
                  </a:lnTo>
                  <a:lnTo>
                    <a:pt x="37" y="76"/>
                  </a:lnTo>
                  <a:close/>
                  <a:moveTo>
                    <a:pt x="37" y="76"/>
                  </a:moveTo>
                  <a:lnTo>
                    <a:pt x="79" y="83"/>
                  </a:lnTo>
                  <a:lnTo>
                    <a:pt x="75" y="104"/>
                  </a:lnTo>
                  <a:lnTo>
                    <a:pt x="33" y="98"/>
                  </a:lnTo>
                  <a:lnTo>
                    <a:pt x="37" y="76"/>
                  </a:lnTo>
                  <a:close/>
                  <a:moveTo>
                    <a:pt x="76" y="104"/>
                  </a:moveTo>
                  <a:lnTo>
                    <a:pt x="76" y="104"/>
                  </a:lnTo>
                  <a:lnTo>
                    <a:pt x="75" y="104"/>
                  </a:lnTo>
                  <a:lnTo>
                    <a:pt x="76" y="94"/>
                  </a:lnTo>
                  <a:lnTo>
                    <a:pt x="76" y="104"/>
                  </a:lnTo>
                  <a:close/>
                  <a:moveTo>
                    <a:pt x="77" y="83"/>
                  </a:moveTo>
                  <a:lnTo>
                    <a:pt x="129" y="87"/>
                  </a:lnTo>
                  <a:lnTo>
                    <a:pt x="127" y="108"/>
                  </a:lnTo>
                  <a:lnTo>
                    <a:pt x="76" y="104"/>
                  </a:lnTo>
                  <a:lnTo>
                    <a:pt x="77" y="83"/>
                  </a:lnTo>
                  <a:close/>
                  <a:moveTo>
                    <a:pt x="127" y="108"/>
                  </a:moveTo>
                  <a:lnTo>
                    <a:pt x="127" y="108"/>
                  </a:lnTo>
                  <a:lnTo>
                    <a:pt x="129" y="98"/>
                  </a:lnTo>
                  <a:lnTo>
                    <a:pt x="127" y="108"/>
                  </a:lnTo>
                  <a:close/>
                  <a:moveTo>
                    <a:pt x="129" y="87"/>
                  </a:moveTo>
                  <a:lnTo>
                    <a:pt x="192" y="91"/>
                  </a:lnTo>
                  <a:lnTo>
                    <a:pt x="190" y="111"/>
                  </a:lnTo>
                  <a:lnTo>
                    <a:pt x="127" y="108"/>
                  </a:lnTo>
                  <a:lnTo>
                    <a:pt x="129" y="87"/>
                  </a:lnTo>
                  <a:close/>
                  <a:moveTo>
                    <a:pt x="190" y="111"/>
                  </a:moveTo>
                  <a:lnTo>
                    <a:pt x="190" y="111"/>
                  </a:lnTo>
                  <a:lnTo>
                    <a:pt x="190" y="101"/>
                  </a:lnTo>
                  <a:lnTo>
                    <a:pt x="190" y="111"/>
                  </a:lnTo>
                  <a:close/>
                  <a:moveTo>
                    <a:pt x="190" y="91"/>
                  </a:moveTo>
                  <a:lnTo>
                    <a:pt x="257" y="91"/>
                  </a:lnTo>
                  <a:lnTo>
                    <a:pt x="257" y="111"/>
                  </a:lnTo>
                  <a:lnTo>
                    <a:pt x="190" y="111"/>
                  </a:lnTo>
                  <a:lnTo>
                    <a:pt x="190" y="91"/>
                  </a:lnTo>
                  <a:close/>
                  <a:moveTo>
                    <a:pt x="257" y="111"/>
                  </a:moveTo>
                  <a:lnTo>
                    <a:pt x="257" y="111"/>
                  </a:lnTo>
                  <a:lnTo>
                    <a:pt x="257" y="101"/>
                  </a:lnTo>
                  <a:lnTo>
                    <a:pt x="257" y="111"/>
                  </a:lnTo>
                  <a:close/>
                  <a:moveTo>
                    <a:pt x="256" y="91"/>
                  </a:moveTo>
                  <a:lnTo>
                    <a:pt x="328" y="83"/>
                  </a:lnTo>
                  <a:lnTo>
                    <a:pt x="331" y="104"/>
                  </a:lnTo>
                  <a:lnTo>
                    <a:pt x="257" y="111"/>
                  </a:lnTo>
                  <a:lnTo>
                    <a:pt x="256" y="91"/>
                  </a:lnTo>
                  <a:close/>
                  <a:moveTo>
                    <a:pt x="328" y="83"/>
                  </a:moveTo>
                  <a:lnTo>
                    <a:pt x="328" y="83"/>
                  </a:lnTo>
                  <a:lnTo>
                    <a:pt x="330" y="94"/>
                  </a:lnTo>
                  <a:lnTo>
                    <a:pt x="328" y="83"/>
                  </a:lnTo>
                  <a:close/>
                  <a:moveTo>
                    <a:pt x="328" y="83"/>
                  </a:moveTo>
                  <a:lnTo>
                    <a:pt x="404" y="76"/>
                  </a:lnTo>
                  <a:lnTo>
                    <a:pt x="407" y="98"/>
                  </a:lnTo>
                  <a:lnTo>
                    <a:pt x="331" y="104"/>
                  </a:lnTo>
                  <a:lnTo>
                    <a:pt x="328" y="83"/>
                  </a:lnTo>
                  <a:close/>
                  <a:moveTo>
                    <a:pt x="407" y="98"/>
                  </a:moveTo>
                  <a:lnTo>
                    <a:pt x="407" y="98"/>
                  </a:lnTo>
                  <a:lnTo>
                    <a:pt x="406" y="87"/>
                  </a:lnTo>
                  <a:lnTo>
                    <a:pt x="407" y="98"/>
                  </a:lnTo>
                  <a:close/>
                  <a:moveTo>
                    <a:pt x="404" y="76"/>
                  </a:moveTo>
                  <a:lnTo>
                    <a:pt x="477" y="63"/>
                  </a:lnTo>
                  <a:lnTo>
                    <a:pt x="481" y="83"/>
                  </a:lnTo>
                  <a:lnTo>
                    <a:pt x="407" y="98"/>
                  </a:lnTo>
                  <a:lnTo>
                    <a:pt x="404" y="76"/>
                  </a:lnTo>
                  <a:close/>
                  <a:moveTo>
                    <a:pt x="482" y="83"/>
                  </a:moveTo>
                  <a:lnTo>
                    <a:pt x="482" y="83"/>
                  </a:lnTo>
                  <a:lnTo>
                    <a:pt x="481" y="83"/>
                  </a:lnTo>
                  <a:lnTo>
                    <a:pt x="478" y="73"/>
                  </a:lnTo>
                  <a:lnTo>
                    <a:pt x="482" y="83"/>
                  </a:lnTo>
                  <a:close/>
                  <a:moveTo>
                    <a:pt x="475" y="63"/>
                  </a:moveTo>
                  <a:lnTo>
                    <a:pt x="541" y="40"/>
                  </a:lnTo>
                  <a:lnTo>
                    <a:pt x="548" y="58"/>
                  </a:lnTo>
                  <a:lnTo>
                    <a:pt x="482" y="83"/>
                  </a:lnTo>
                  <a:lnTo>
                    <a:pt x="475" y="63"/>
                  </a:lnTo>
                  <a:close/>
                  <a:moveTo>
                    <a:pt x="541" y="40"/>
                  </a:moveTo>
                  <a:lnTo>
                    <a:pt x="541" y="38"/>
                  </a:lnTo>
                  <a:lnTo>
                    <a:pt x="542" y="38"/>
                  </a:lnTo>
                  <a:lnTo>
                    <a:pt x="545" y="49"/>
                  </a:lnTo>
                  <a:lnTo>
                    <a:pt x="541" y="40"/>
                  </a:lnTo>
                  <a:close/>
                  <a:moveTo>
                    <a:pt x="542" y="38"/>
                  </a:moveTo>
                  <a:lnTo>
                    <a:pt x="760" y="0"/>
                  </a:lnTo>
                  <a:lnTo>
                    <a:pt x="764" y="21"/>
                  </a:lnTo>
                  <a:lnTo>
                    <a:pt x="546" y="59"/>
                  </a:lnTo>
                  <a:lnTo>
                    <a:pt x="542" y="38"/>
                  </a:lnTo>
                  <a:close/>
                </a:path>
              </a:pathLst>
            </a:custGeom>
            <a:solidFill>
              <a:srgbClr val="1315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R"/>
            </a:p>
          </p:txBody>
        </p:sp>
        <p:sp>
          <p:nvSpPr>
            <p:cNvPr id="191602" name="Freeform 122"/>
            <p:cNvSpPr>
              <a:spLocks noEditPoints="1"/>
            </p:cNvSpPr>
            <p:nvPr/>
          </p:nvSpPr>
          <p:spPr bwMode="auto">
            <a:xfrm>
              <a:off x="3240" y="2614"/>
              <a:ext cx="614" cy="437"/>
            </a:xfrm>
            <a:custGeom>
              <a:avLst/>
              <a:gdLst>
                <a:gd name="T0" fmla="*/ 254 w 2459"/>
                <a:gd name="T1" fmla="*/ 7 h 1747"/>
                <a:gd name="T2" fmla="*/ 254 w 2459"/>
                <a:gd name="T3" fmla="*/ 7 h 1747"/>
                <a:gd name="T4" fmla="*/ 260 w 2459"/>
                <a:gd name="T5" fmla="*/ 6 h 1747"/>
                <a:gd name="T6" fmla="*/ 263 w 2459"/>
                <a:gd name="T7" fmla="*/ 16 h 1747"/>
                <a:gd name="T8" fmla="*/ 263 w 2459"/>
                <a:gd name="T9" fmla="*/ 16 h 1747"/>
                <a:gd name="T10" fmla="*/ 273 w 2459"/>
                <a:gd name="T11" fmla="*/ 17 h 1747"/>
                <a:gd name="T12" fmla="*/ 270 w 2459"/>
                <a:gd name="T13" fmla="*/ 21 h 1747"/>
                <a:gd name="T14" fmla="*/ 280 w 2459"/>
                <a:gd name="T15" fmla="*/ 22 h 1747"/>
                <a:gd name="T16" fmla="*/ 284 w 2459"/>
                <a:gd name="T17" fmla="*/ 32 h 1747"/>
                <a:gd name="T18" fmla="*/ 287 w 2459"/>
                <a:gd name="T19" fmla="*/ 28 h 1747"/>
                <a:gd name="T20" fmla="*/ 295 w 2459"/>
                <a:gd name="T21" fmla="*/ 41 h 1747"/>
                <a:gd name="T22" fmla="*/ 295 w 2459"/>
                <a:gd name="T23" fmla="*/ 41 h 1747"/>
                <a:gd name="T24" fmla="*/ 311 w 2459"/>
                <a:gd name="T25" fmla="*/ 46 h 1747"/>
                <a:gd name="T26" fmla="*/ 321 w 2459"/>
                <a:gd name="T27" fmla="*/ 57 h 1747"/>
                <a:gd name="T28" fmla="*/ 324 w 2459"/>
                <a:gd name="T29" fmla="*/ 52 h 1747"/>
                <a:gd name="T30" fmla="*/ 353 w 2459"/>
                <a:gd name="T31" fmla="*/ 65 h 1747"/>
                <a:gd name="T32" fmla="*/ 352 w 2459"/>
                <a:gd name="T33" fmla="*/ 68 h 1747"/>
                <a:gd name="T34" fmla="*/ 369 w 2459"/>
                <a:gd name="T35" fmla="*/ 71 h 1747"/>
                <a:gd name="T36" fmla="*/ 381 w 2459"/>
                <a:gd name="T37" fmla="*/ 82 h 1747"/>
                <a:gd name="T38" fmla="*/ 383 w 2459"/>
                <a:gd name="T39" fmla="*/ 78 h 1747"/>
                <a:gd name="T40" fmla="*/ 398 w 2459"/>
                <a:gd name="T41" fmla="*/ 84 h 1747"/>
                <a:gd name="T42" fmla="*/ 396 w 2459"/>
                <a:gd name="T43" fmla="*/ 89 h 1747"/>
                <a:gd name="T44" fmla="*/ 411 w 2459"/>
                <a:gd name="T45" fmla="*/ 92 h 1747"/>
                <a:gd name="T46" fmla="*/ 424 w 2459"/>
                <a:gd name="T47" fmla="*/ 100 h 1747"/>
                <a:gd name="T48" fmla="*/ 424 w 2459"/>
                <a:gd name="T49" fmla="*/ 100 h 1747"/>
                <a:gd name="T50" fmla="*/ 464 w 2459"/>
                <a:gd name="T51" fmla="*/ 126 h 1747"/>
                <a:gd name="T52" fmla="*/ 463 w 2459"/>
                <a:gd name="T53" fmla="*/ 128 h 1747"/>
                <a:gd name="T54" fmla="*/ 481 w 2459"/>
                <a:gd name="T55" fmla="*/ 144 h 1747"/>
                <a:gd name="T56" fmla="*/ 501 w 2459"/>
                <a:gd name="T57" fmla="*/ 156 h 1747"/>
                <a:gd name="T58" fmla="*/ 504 w 2459"/>
                <a:gd name="T59" fmla="*/ 151 h 1747"/>
                <a:gd name="T60" fmla="*/ 524 w 2459"/>
                <a:gd name="T61" fmla="*/ 165 h 1747"/>
                <a:gd name="T62" fmla="*/ 521 w 2459"/>
                <a:gd name="T63" fmla="*/ 169 h 1747"/>
                <a:gd name="T64" fmla="*/ 543 w 2459"/>
                <a:gd name="T65" fmla="*/ 177 h 1747"/>
                <a:gd name="T66" fmla="*/ 562 w 2459"/>
                <a:gd name="T67" fmla="*/ 192 h 1747"/>
                <a:gd name="T68" fmla="*/ 562 w 2459"/>
                <a:gd name="T69" fmla="*/ 192 h 1747"/>
                <a:gd name="T70" fmla="*/ 596 w 2459"/>
                <a:gd name="T71" fmla="*/ 223 h 1747"/>
                <a:gd name="T72" fmla="*/ 594 w 2459"/>
                <a:gd name="T73" fmla="*/ 225 h 1747"/>
                <a:gd name="T74" fmla="*/ 611 w 2459"/>
                <a:gd name="T75" fmla="*/ 240 h 1747"/>
                <a:gd name="T76" fmla="*/ 595 w 2459"/>
                <a:gd name="T77" fmla="*/ 242 h 1747"/>
                <a:gd name="T78" fmla="*/ 596 w 2459"/>
                <a:gd name="T79" fmla="*/ 247 h 1747"/>
                <a:gd name="T80" fmla="*/ 554 w 2459"/>
                <a:gd name="T81" fmla="*/ 255 h 1747"/>
                <a:gd name="T82" fmla="*/ 554 w 2459"/>
                <a:gd name="T83" fmla="*/ 252 h 1747"/>
                <a:gd name="T84" fmla="*/ 539 w 2459"/>
                <a:gd name="T85" fmla="*/ 253 h 1747"/>
                <a:gd name="T86" fmla="*/ 524 w 2459"/>
                <a:gd name="T87" fmla="*/ 256 h 1747"/>
                <a:gd name="T88" fmla="*/ 526 w 2459"/>
                <a:gd name="T89" fmla="*/ 261 h 1747"/>
                <a:gd name="T90" fmla="*/ 498 w 2459"/>
                <a:gd name="T91" fmla="*/ 267 h 1747"/>
                <a:gd name="T92" fmla="*/ 497 w 2459"/>
                <a:gd name="T93" fmla="*/ 264 h 1747"/>
                <a:gd name="T94" fmla="*/ 482 w 2459"/>
                <a:gd name="T95" fmla="*/ 265 h 1747"/>
                <a:gd name="T96" fmla="*/ 482 w 2459"/>
                <a:gd name="T97" fmla="*/ 265 h 1747"/>
                <a:gd name="T98" fmla="*/ 470 w 2459"/>
                <a:gd name="T99" fmla="*/ 274 h 1747"/>
                <a:gd name="T100" fmla="*/ 420 w 2459"/>
                <a:gd name="T101" fmla="*/ 283 h 1747"/>
                <a:gd name="T102" fmla="*/ 421 w 2459"/>
                <a:gd name="T103" fmla="*/ 288 h 1747"/>
                <a:gd name="T104" fmla="*/ 327 w 2459"/>
                <a:gd name="T105" fmla="*/ 320 h 1747"/>
                <a:gd name="T106" fmla="*/ 326 w 2459"/>
                <a:gd name="T107" fmla="*/ 317 h 1747"/>
                <a:gd name="T108" fmla="*/ 278 w 2459"/>
                <a:gd name="T109" fmla="*/ 332 h 1747"/>
                <a:gd name="T110" fmla="*/ 232 w 2459"/>
                <a:gd name="T111" fmla="*/ 350 h 1747"/>
                <a:gd name="T112" fmla="*/ 234 w 2459"/>
                <a:gd name="T113" fmla="*/ 355 h 1747"/>
                <a:gd name="T114" fmla="*/ 143 w 2459"/>
                <a:gd name="T115" fmla="*/ 391 h 1747"/>
                <a:gd name="T116" fmla="*/ 142 w 2459"/>
                <a:gd name="T117" fmla="*/ 389 h 1747"/>
                <a:gd name="T118" fmla="*/ 96 w 2459"/>
                <a:gd name="T119" fmla="*/ 407 h 1747"/>
                <a:gd name="T120" fmla="*/ 47 w 2459"/>
                <a:gd name="T121" fmla="*/ 418 h 1747"/>
                <a:gd name="T122" fmla="*/ 49 w 2459"/>
                <a:gd name="T123" fmla="*/ 423 h 1747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459"/>
                <a:gd name="T187" fmla="*/ 0 h 1747"/>
                <a:gd name="T188" fmla="*/ 2459 w 2459"/>
                <a:gd name="T189" fmla="*/ 1747 h 1747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459" h="1747">
                  <a:moveTo>
                    <a:pt x="1028" y="0"/>
                  </a:moveTo>
                  <a:lnTo>
                    <a:pt x="1035" y="17"/>
                  </a:lnTo>
                  <a:lnTo>
                    <a:pt x="1015" y="25"/>
                  </a:lnTo>
                  <a:lnTo>
                    <a:pt x="1009" y="8"/>
                  </a:lnTo>
                  <a:lnTo>
                    <a:pt x="1028" y="0"/>
                  </a:lnTo>
                  <a:close/>
                  <a:moveTo>
                    <a:pt x="1018" y="29"/>
                  </a:moveTo>
                  <a:lnTo>
                    <a:pt x="1016" y="28"/>
                  </a:lnTo>
                  <a:lnTo>
                    <a:pt x="1015" y="25"/>
                  </a:lnTo>
                  <a:lnTo>
                    <a:pt x="1026" y="21"/>
                  </a:lnTo>
                  <a:lnTo>
                    <a:pt x="1018" y="29"/>
                  </a:lnTo>
                  <a:close/>
                  <a:moveTo>
                    <a:pt x="1032" y="14"/>
                  </a:moveTo>
                  <a:lnTo>
                    <a:pt x="1043" y="25"/>
                  </a:lnTo>
                  <a:lnTo>
                    <a:pt x="1028" y="39"/>
                  </a:lnTo>
                  <a:lnTo>
                    <a:pt x="1018" y="29"/>
                  </a:lnTo>
                  <a:lnTo>
                    <a:pt x="1032" y="14"/>
                  </a:lnTo>
                  <a:close/>
                  <a:moveTo>
                    <a:pt x="1028" y="39"/>
                  </a:moveTo>
                  <a:lnTo>
                    <a:pt x="1070" y="80"/>
                  </a:lnTo>
                  <a:lnTo>
                    <a:pt x="1028" y="39"/>
                  </a:lnTo>
                  <a:lnTo>
                    <a:pt x="1035" y="31"/>
                  </a:lnTo>
                  <a:lnTo>
                    <a:pt x="1028" y="39"/>
                  </a:lnTo>
                  <a:close/>
                  <a:moveTo>
                    <a:pt x="1043" y="25"/>
                  </a:moveTo>
                  <a:lnTo>
                    <a:pt x="1057" y="38"/>
                  </a:lnTo>
                  <a:lnTo>
                    <a:pt x="1041" y="52"/>
                  </a:lnTo>
                  <a:lnTo>
                    <a:pt x="1028" y="39"/>
                  </a:lnTo>
                  <a:lnTo>
                    <a:pt x="1043" y="25"/>
                  </a:lnTo>
                  <a:close/>
                  <a:moveTo>
                    <a:pt x="1057" y="38"/>
                  </a:moveTo>
                  <a:lnTo>
                    <a:pt x="1068" y="49"/>
                  </a:lnTo>
                  <a:lnTo>
                    <a:pt x="1052" y="63"/>
                  </a:lnTo>
                  <a:lnTo>
                    <a:pt x="1041" y="52"/>
                  </a:lnTo>
                  <a:lnTo>
                    <a:pt x="1057" y="38"/>
                  </a:lnTo>
                  <a:close/>
                  <a:moveTo>
                    <a:pt x="1053" y="64"/>
                  </a:moveTo>
                  <a:lnTo>
                    <a:pt x="1053" y="63"/>
                  </a:lnTo>
                  <a:lnTo>
                    <a:pt x="1052" y="63"/>
                  </a:lnTo>
                  <a:lnTo>
                    <a:pt x="1060" y="56"/>
                  </a:lnTo>
                  <a:lnTo>
                    <a:pt x="1053" y="64"/>
                  </a:lnTo>
                  <a:close/>
                  <a:moveTo>
                    <a:pt x="1066" y="47"/>
                  </a:moveTo>
                  <a:lnTo>
                    <a:pt x="1079" y="58"/>
                  </a:lnTo>
                  <a:lnTo>
                    <a:pt x="1068" y="75"/>
                  </a:lnTo>
                  <a:lnTo>
                    <a:pt x="1053" y="64"/>
                  </a:lnTo>
                  <a:lnTo>
                    <a:pt x="1066" y="47"/>
                  </a:lnTo>
                  <a:close/>
                  <a:moveTo>
                    <a:pt x="1079" y="58"/>
                  </a:moveTo>
                  <a:lnTo>
                    <a:pt x="1094" y="68"/>
                  </a:lnTo>
                  <a:lnTo>
                    <a:pt x="1081" y="85"/>
                  </a:lnTo>
                  <a:lnTo>
                    <a:pt x="1068" y="75"/>
                  </a:lnTo>
                  <a:lnTo>
                    <a:pt x="1079" y="58"/>
                  </a:lnTo>
                  <a:close/>
                  <a:moveTo>
                    <a:pt x="1094" y="68"/>
                  </a:moveTo>
                  <a:lnTo>
                    <a:pt x="1107" y="79"/>
                  </a:lnTo>
                  <a:lnTo>
                    <a:pt x="1095" y="96"/>
                  </a:lnTo>
                  <a:lnTo>
                    <a:pt x="1081" y="85"/>
                  </a:lnTo>
                  <a:lnTo>
                    <a:pt x="1094" y="68"/>
                  </a:lnTo>
                  <a:close/>
                  <a:moveTo>
                    <a:pt x="1107" y="79"/>
                  </a:moveTo>
                  <a:lnTo>
                    <a:pt x="1121" y="89"/>
                  </a:lnTo>
                  <a:lnTo>
                    <a:pt x="1108" y="106"/>
                  </a:lnTo>
                  <a:lnTo>
                    <a:pt x="1095" y="96"/>
                  </a:lnTo>
                  <a:lnTo>
                    <a:pt x="1107" y="79"/>
                  </a:lnTo>
                  <a:close/>
                  <a:moveTo>
                    <a:pt x="1121" y="89"/>
                  </a:moveTo>
                  <a:lnTo>
                    <a:pt x="1135" y="100"/>
                  </a:lnTo>
                  <a:lnTo>
                    <a:pt x="1123" y="117"/>
                  </a:lnTo>
                  <a:lnTo>
                    <a:pt x="1108" y="106"/>
                  </a:lnTo>
                  <a:lnTo>
                    <a:pt x="1121" y="89"/>
                  </a:lnTo>
                  <a:close/>
                  <a:moveTo>
                    <a:pt x="1135" y="100"/>
                  </a:moveTo>
                  <a:lnTo>
                    <a:pt x="1149" y="110"/>
                  </a:lnTo>
                  <a:lnTo>
                    <a:pt x="1137" y="126"/>
                  </a:lnTo>
                  <a:lnTo>
                    <a:pt x="1123" y="117"/>
                  </a:lnTo>
                  <a:lnTo>
                    <a:pt x="1135" y="100"/>
                  </a:lnTo>
                  <a:close/>
                  <a:moveTo>
                    <a:pt x="1149" y="110"/>
                  </a:moveTo>
                  <a:lnTo>
                    <a:pt x="1149" y="110"/>
                  </a:lnTo>
                  <a:lnTo>
                    <a:pt x="1143" y="118"/>
                  </a:lnTo>
                  <a:lnTo>
                    <a:pt x="1149" y="110"/>
                  </a:lnTo>
                  <a:close/>
                  <a:moveTo>
                    <a:pt x="1149" y="110"/>
                  </a:moveTo>
                  <a:lnTo>
                    <a:pt x="1195" y="148"/>
                  </a:lnTo>
                  <a:lnTo>
                    <a:pt x="1181" y="164"/>
                  </a:lnTo>
                  <a:lnTo>
                    <a:pt x="1136" y="126"/>
                  </a:lnTo>
                  <a:lnTo>
                    <a:pt x="1149" y="110"/>
                  </a:lnTo>
                  <a:close/>
                  <a:moveTo>
                    <a:pt x="1182" y="165"/>
                  </a:moveTo>
                  <a:lnTo>
                    <a:pt x="1182" y="164"/>
                  </a:lnTo>
                  <a:lnTo>
                    <a:pt x="1181" y="164"/>
                  </a:lnTo>
                  <a:lnTo>
                    <a:pt x="1188" y="156"/>
                  </a:lnTo>
                  <a:lnTo>
                    <a:pt x="1182" y="165"/>
                  </a:lnTo>
                  <a:close/>
                  <a:moveTo>
                    <a:pt x="1194" y="148"/>
                  </a:moveTo>
                  <a:lnTo>
                    <a:pt x="1246" y="183"/>
                  </a:lnTo>
                  <a:lnTo>
                    <a:pt x="1234" y="200"/>
                  </a:lnTo>
                  <a:lnTo>
                    <a:pt x="1182" y="165"/>
                  </a:lnTo>
                  <a:lnTo>
                    <a:pt x="1194" y="148"/>
                  </a:lnTo>
                  <a:close/>
                  <a:moveTo>
                    <a:pt x="1234" y="200"/>
                  </a:moveTo>
                  <a:lnTo>
                    <a:pt x="1234" y="200"/>
                  </a:lnTo>
                  <a:lnTo>
                    <a:pt x="1240" y="192"/>
                  </a:lnTo>
                  <a:lnTo>
                    <a:pt x="1234" y="200"/>
                  </a:lnTo>
                  <a:close/>
                  <a:moveTo>
                    <a:pt x="1245" y="183"/>
                  </a:moveTo>
                  <a:lnTo>
                    <a:pt x="1296" y="210"/>
                  </a:lnTo>
                  <a:lnTo>
                    <a:pt x="1287" y="228"/>
                  </a:lnTo>
                  <a:lnTo>
                    <a:pt x="1234" y="200"/>
                  </a:lnTo>
                  <a:lnTo>
                    <a:pt x="1245" y="183"/>
                  </a:lnTo>
                  <a:close/>
                  <a:moveTo>
                    <a:pt x="1287" y="228"/>
                  </a:moveTo>
                  <a:lnTo>
                    <a:pt x="1287" y="228"/>
                  </a:lnTo>
                  <a:lnTo>
                    <a:pt x="1292" y="219"/>
                  </a:lnTo>
                  <a:lnTo>
                    <a:pt x="1287" y="228"/>
                  </a:lnTo>
                  <a:close/>
                  <a:moveTo>
                    <a:pt x="1296" y="209"/>
                  </a:moveTo>
                  <a:lnTo>
                    <a:pt x="1355" y="238"/>
                  </a:lnTo>
                  <a:lnTo>
                    <a:pt x="1346" y="256"/>
                  </a:lnTo>
                  <a:lnTo>
                    <a:pt x="1287" y="228"/>
                  </a:lnTo>
                  <a:lnTo>
                    <a:pt x="1296" y="209"/>
                  </a:lnTo>
                  <a:close/>
                  <a:moveTo>
                    <a:pt x="1347" y="256"/>
                  </a:moveTo>
                  <a:lnTo>
                    <a:pt x="1346" y="256"/>
                  </a:lnTo>
                  <a:lnTo>
                    <a:pt x="1351" y="247"/>
                  </a:lnTo>
                  <a:lnTo>
                    <a:pt x="1347" y="256"/>
                  </a:lnTo>
                  <a:close/>
                  <a:moveTo>
                    <a:pt x="1355" y="236"/>
                  </a:moveTo>
                  <a:lnTo>
                    <a:pt x="1413" y="261"/>
                  </a:lnTo>
                  <a:lnTo>
                    <a:pt x="1405" y="281"/>
                  </a:lnTo>
                  <a:lnTo>
                    <a:pt x="1347" y="256"/>
                  </a:lnTo>
                  <a:lnTo>
                    <a:pt x="1355" y="236"/>
                  </a:lnTo>
                  <a:close/>
                  <a:moveTo>
                    <a:pt x="1407" y="281"/>
                  </a:moveTo>
                  <a:lnTo>
                    <a:pt x="1407" y="281"/>
                  </a:lnTo>
                  <a:lnTo>
                    <a:pt x="1405" y="281"/>
                  </a:lnTo>
                  <a:lnTo>
                    <a:pt x="1409" y="271"/>
                  </a:lnTo>
                  <a:lnTo>
                    <a:pt x="1407" y="281"/>
                  </a:lnTo>
                  <a:close/>
                  <a:moveTo>
                    <a:pt x="1413" y="261"/>
                  </a:moveTo>
                  <a:lnTo>
                    <a:pt x="1476" y="285"/>
                  </a:lnTo>
                  <a:lnTo>
                    <a:pt x="1468" y="305"/>
                  </a:lnTo>
                  <a:lnTo>
                    <a:pt x="1407" y="281"/>
                  </a:lnTo>
                  <a:lnTo>
                    <a:pt x="1413" y="261"/>
                  </a:lnTo>
                  <a:close/>
                  <a:moveTo>
                    <a:pt x="1476" y="285"/>
                  </a:moveTo>
                  <a:lnTo>
                    <a:pt x="1476" y="285"/>
                  </a:lnTo>
                  <a:lnTo>
                    <a:pt x="1472" y="295"/>
                  </a:lnTo>
                  <a:lnTo>
                    <a:pt x="1476" y="285"/>
                  </a:lnTo>
                  <a:close/>
                  <a:moveTo>
                    <a:pt x="1476" y="285"/>
                  </a:moveTo>
                  <a:lnTo>
                    <a:pt x="1535" y="310"/>
                  </a:lnTo>
                  <a:lnTo>
                    <a:pt x="1527" y="328"/>
                  </a:lnTo>
                  <a:lnTo>
                    <a:pt x="1468" y="305"/>
                  </a:lnTo>
                  <a:lnTo>
                    <a:pt x="1476" y="285"/>
                  </a:lnTo>
                  <a:close/>
                  <a:moveTo>
                    <a:pt x="1535" y="310"/>
                  </a:moveTo>
                  <a:lnTo>
                    <a:pt x="1535" y="310"/>
                  </a:lnTo>
                  <a:lnTo>
                    <a:pt x="1531" y="319"/>
                  </a:lnTo>
                  <a:lnTo>
                    <a:pt x="1535" y="310"/>
                  </a:lnTo>
                  <a:close/>
                  <a:moveTo>
                    <a:pt x="1535" y="310"/>
                  </a:moveTo>
                  <a:lnTo>
                    <a:pt x="1594" y="337"/>
                  </a:lnTo>
                  <a:lnTo>
                    <a:pt x="1585" y="356"/>
                  </a:lnTo>
                  <a:lnTo>
                    <a:pt x="1526" y="328"/>
                  </a:lnTo>
                  <a:lnTo>
                    <a:pt x="1535" y="310"/>
                  </a:lnTo>
                  <a:close/>
                  <a:moveTo>
                    <a:pt x="1594" y="337"/>
                  </a:moveTo>
                  <a:lnTo>
                    <a:pt x="1594" y="337"/>
                  </a:lnTo>
                  <a:lnTo>
                    <a:pt x="1590" y="347"/>
                  </a:lnTo>
                  <a:lnTo>
                    <a:pt x="1594" y="337"/>
                  </a:lnTo>
                  <a:close/>
                  <a:moveTo>
                    <a:pt x="1594" y="337"/>
                  </a:moveTo>
                  <a:lnTo>
                    <a:pt x="1647" y="365"/>
                  </a:lnTo>
                  <a:lnTo>
                    <a:pt x="1638" y="383"/>
                  </a:lnTo>
                  <a:lnTo>
                    <a:pt x="1585" y="356"/>
                  </a:lnTo>
                  <a:lnTo>
                    <a:pt x="1594" y="337"/>
                  </a:lnTo>
                  <a:close/>
                  <a:moveTo>
                    <a:pt x="1647" y="365"/>
                  </a:moveTo>
                  <a:lnTo>
                    <a:pt x="1647" y="366"/>
                  </a:lnTo>
                  <a:lnTo>
                    <a:pt x="1642" y="374"/>
                  </a:lnTo>
                  <a:lnTo>
                    <a:pt x="1647" y="365"/>
                  </a:lnTo>
                  <a:close/>
                  <a:moveTo>
                    <a:pt x="1647" y="366"/>
                  </a:moveTo>
                  <a:lnTo>
                    <a:pt x="1699" y="397"/>
                  </a:lnTo>
                  <a:lnTo>
                    <a:pt x="1689" y="415"/>
                  </a:lnTo>
                  <a:lnTo>
                    <a:pt x="1636" y="383"/>
                  </a:lnTo>
                  <a:lnTo>
                    <a:pt x="1647" y="366"/>
                  </a:lnTo>
                  <a:close/>
                  <a:moveTo>
                    <a:pt x="1699" y="397"/>
                  </a:moveTo>
                  <a:lnTo>
                    <a:pt x="1699" y="398"/>
                  </a:lnTo>
                  <a:lnTo>
                    <a:pt x="1694" y="406"/>
                  </a:lnTo>
                  <a:lnTo>
                    <a:pt x="1699" y="397"/>
                  </a:lnTo>
                  <a:close/>
                  <a:moveTo>
                    <a:pt x="1699" y="398"/>
                  </a:moveTo>
                  <a:lnTo>
                    <a:pt x="1777" y="453"/>
                  </a:lnTo>
                  <a:lnTo>
                    <a:pt x="1764" y="470"/>
                  </a:lnTo>
                  <a:lnTo>
                    <a:pt x="1688" y="415"/>
                  </a:lnTo>
                  <a:lnTo>
                    <a:pt x="1699" y="398"/>
                  </a:lnTo>
                  <a:close/>
                  <a:moveTo>
                    <a:pt x="1765" y="470"/>
                  </a:moveTo>
                  <a:lnTo>
                    <a:pt x="1765" y="470"/>
                  </a:lnTo>
                  <a:lnTo>
                    <a:pt x="1764" y="470"/>
                  </a:lnTo>
                  <a:lnTo>
                    <a:pt x="1770" y="461"/>
                  </a:lnTo>
                  <a:lnTo>
                    <a:pt x="1765" y="470"/>
                  </a:lnTo>
                  <a:close/>
                  <a:moveTo>
                    <a:pt x="1776" y="453"/>
                  </a:moveTo>
                  <a:lnTo>
                    <a:pt x="1858" y="504"/>
                  </a:lnTo>
                  <a:lnTo>
                    <a:pt x="1848" y="523"/>
                  </a:lnTo>
                  <a:lnTo>
                    <a:pt x="1765" y="470"/>
                  </a:lnTo>
                  <a:lnTo>
                    <a:pt x="1776" y="453"/>
                  </a:lnTo>
                  <a:close/>
                  <a:moveTo>
                    <a:pt x="1858" y="504"/>
                  </a:moveTo>
                  <a:lnTo>
                    <a:pt x="1858" y="504"/>
                  </a:lnTo>
                  <a:lnTo>
                    <a:pt x="1860" y="504"/>
                  </a:lnTo>
                  <a:lnTo>
                    <a:pt x="1853" y="513"/>
                  </a:lnTo>
                  <a:lnTo>
                    <a:pt x="1858" y="504"/>
                  </a:lnTo>
                  <a:close/>
                  <a:moveTo>
                    <a:pt x="1860" y="504"/>
                  </a:moveTo>
                  <a:lnTo>
                    <a:pt x="1938" y="557"/>
                  </a:lnTo>
                  <a:lnTo>
                    <a:pt x="1928" y="574"/>
                  </a:lnTo>
                  <a:lnTo>
                    <a:pt x="1848" y="523"/>
                  </a:lnTo>
                  <a:lnTo>
                    <a:pt x="1860" y="504"/>
                  </a:lnTo>
                  <a:close/>
                  <a:moveTo>
                    <a:pt x="1928" y="574"/>
                  </a:moveTo>
                  <a:lnTo>
                    <a:pt x="1928" y="574"/>
                  </a:lnTo>
                  <a:lnTo>
                    <a:pt x="1933" y="566"/>
                  </a:lnTo>
                  <a:lnTo>
                    <a:pt x="1928" y="574"/>
                  </a:lnTo>
                  <a:close/>
                  <a:moveTo>
                    <a:pt x="1938" y="557"/>
                  </a:moveTo>
                  <a:lnTo>
                    <a:pt x="2019" y="605"/>
                  </a:lnTo>
                  <a:lnTo>
                    <a:pt x="2008" y="623"/>
                  </a:lnTo>
                  <a:lnTo>
                    <a:pt x="1928" y="574"/>
                  </a:lnTo>
                  <a:lnTo>
                    <a:pt x="1938" y="557"/>
                  </a:lnTo>
                  <a:close/>
                  <a:moveTo>
                    <a:pt x="2019" y="605"/>
                  </a:moveTo>
                  <a:lnTo>
                    <a:pt x="2019" y="605"/>
                  </a:lnTo>
                  <a:lnTo>
                    <a:pt x="2013" y="613"/>
                  </a:lnTo>
                  <a:lnTo>
                    <a:pt x="2019" y="605"/>
                  </a:lnTo>
                  <a:close/>
                  <a:moveTo>
                    <a:pt x="2019" y="605"/>
                  </a:moveTo>
                  <a:lnTo>
                    <a:pt x="2099" y="657"/>
                  </a:lnTo>
                  <a:lnTo>
                    <a:pt x="2087" y="675"/>
                  </a:lnTo>
                  <a:lnTo>
                    <a:pt x="2007" y="623"/>
                  </a:lnTo>
                  <a:lnTo>
                    <a:pt x="2019" y="605"/>
                  </a:lnTo>
                  <a:close/>
                  <a:moveTo>
                    <a:pt x="2099" y="657"/>
                  </a:moveTo>
                  <a:lnTo>
                    <a:pt x="2099" y="658"/>
                  </a:lnTo>
                  <a:lnTo>
                    <a:pt x="2092" y="666"/>
                  </a:lnTo>
                  <a:lnTo>
                    <a:pt x="2099" y="657"/>
                  </a:lnTo>
                  <a:close/>
                  <a:moveTo>
                    <a:pt x="2099" y="658"/>
                  </a:moveTo>
                  <a:lnTo>
                    <a:pt x="2175" y="709"/>
                  </a:lnTo>
                  <a:lnTo>
                    <a:pt x="2163" y="726"/>
                  </a:lnTo>
                  <a:lnTo>
                    <a:pt x="2087" y="675"/>
                  </a:lnTo>
                  <a:lnTo>
                    <a:pt x="2099" y="658"/>
                  </a:lnTo>
                  <a:close/>
                  <a:moveTo>
                    <a:pt x="2175" y="709"/>
                  </a:moveTo>
                  <a:lnTo>
                    <a:pt x="2175" y="709"/>
                  </a:lnTo>
                  <a:lnTo>
                    <a:pt x="2168" y="718"/>
                  </a:lnTo>
                  <a:lnTo>
                    <a:pt x="2175" y="709"/>
                  </a:lnTo>
                  <a:close/>
                  <a:moveTo>
                    <a:pt x="2175" y="709"/>
                  </a:moveTo>
                  <a:lnTo>
                    <a:pt x="2251" y="764"/>
                  </a:lnTo>
                  <a:lnTo>
                    <a:pt x="2239" y="781"/>
                  </a:lnTo>
                  <a:lnTo>
                    <a:pt x="2163" y="726"/>
                  </a:lnTo>
                  <a:lnTo>
                    <a:pt x="2175" y="709"/>
                  </a:lnTo>
                  <a:close/>
                  <a:moveTo>
                    <a:pt x="2251" y="764"/>
                  </a:moveTo>
                  <a:lnTo>
                    <a:pt x="2251" y="766"/>
                  </a:lnTo>
                  <a:lnTo>
                    <a:pt x="2252" y="766"/>
                  </a:lnTo>
                  <a:lnTo>
                    <a:pt x="2245" y="774"/>
                  </a:lnTo>
                  <a:lnTo>
                    <a:pt x="2251" y="764"/>
                  </a:lnTo>
                  <a:close/>
                  <a:moveTo>
                    <a:pt x="2252" y="766"/>
                  </a:moveTo>
                  <a:lnTo>
                    <a:pt x="2321" y="825"/>
                  </a:lnTo>
                  <a:lnTo>
                    <a:pt x="2308" y="841"/>
                  </a:lnTo>
                  <a:lnTo>
                    <a:pt x="2238" y="781"/>
                  </a:lnTo>
                  <a:lnTo>
                    <a:pt x="2252" y="766"/>
                  </a:lnTo>
                  <a:close/>
                  <a:moveTo>
                    <a:pt x="2321" y="825"/>
                  </a:moveTo>
                  <a:lnTo>
                    <a:pt x="2322" y="825"/>
                  </a:lnTo>
                  <a:lnTo>
                    <a:pt x="2314" y="833"/>
                  </a:lnTo>
                  <a:lnTo>
                    <a:pt x="2321" y="825"/>
                  </a:lnTo>
                  <a:close/>
                  <a:moveTo>
                    <a:pt x="2322" y="825"/>
                  </a:moveTo>
                  <a:lnTo>
                    <a:pt x="2388" y="890"/>
                  </a:lnTo>
                  <a:lnTo>
                    <a:pt x="2373" y="905"/>
                  </a:lnTo>
                  <a:lnTo>
                    <a:pt x="2308" y="839"/>
                  </a:lnTo>
                  <a:lnTo>
                    <a:pt x="2322" y="825"/>
                  </a:lnTo>
                  <a:close/>
                  <a:moveTo>
                    <a:pt x="2388" y="890"/>
                  </a:moveTo>
                  <a:lnTo>
                    <a:pt x="2388" y="890"/>
                  </a:lnTo>
                  <a:lnTo>
                    <a:pt x="2388" y="892"/>
                  </a:lnTo>
                  <a:lnTo>
                    <a:pt x="2380" y="898"/>
                  </a:lnTo>
                  <a:lnTo>
                    <a:pt x="2388" y="890"/>
                  </a:lnTo>
                  <a:close/>
                  <a:moveTo>
                    <a:pt x="2388" y="892"/>
                  </a:moveTo>
                  <a:lnTo>
                    <a:pt x="2447" y="960"/>
                  </a:lnTo>
                  <a:lnTo>
                    <a:pt x="2431" y="975"/>
                  </a:lnTo>
                  <a:lnTo>
                    <a:pt x="2372" y="905"/>
                  </a:lnTo>
                  <a:lnTo>
                    <a:pt x="2388" y="892"/>
                  </a:lnTo>
                  <a:close/>
                  <a:moveTo>
                    <a:pt x="2447" y="960"/>
                  </a:moveTo>
                  <a:lnTo>
                    <a:pt x="2459" y="975"/>
                  </a:lnTo>
                  <a:lnTo>
                    <a:pt x="2442" y="977"/>
                  </a:lnTo>
                  <a:lnTo>
                    <a:pt x="2439" y="968"/>
                  </a:lnTo>
                  <a:lnTo>
                    <a:pt x="2447" y="960"/>
                  </a:lnTo>
                  <a:close/>
                  <a:moveTo>
                    <a:pt x="2442" y="977"/>
                  </a:moveTo>
                  <a:lnTo>
                    <a:pt x="2385" y="988"/>
                  </a:lnTo>
                  <a:lnTo>
                    <a:pt x="2382" y="968"/>
                  </a:lnTo>
                  <a:lnTo>
                    <a:pt x="2438" y="957"/>
                  </a:lnTo>
                  <a:lnTo>
                    <a:pt x="2442" y="977"/>
                  </a:lnTo>
                  <a:close/>
                  <a:moveTo>
                    <a:pt x="2385" y="988"/>
                  </a:moveTo>
                  <a:lnTo>
                    <a:pt x="2330" y="998"/>
                  </a:lnTo>
                  <a:lnTo>
                    <a:pt x="2326" y="978"/>
                  </a:lnTo>
                  <a:lnTo>
                    <a:pt x="2382" y="968"/>
                  </a:lnTo>
                  <a:lnTo>
                    <a:pt x="2385" y="988"/>
                  </a:lnTo>
                  <a:close/>
                  <a:moveTo>
                    <a:pt x="2330" y="998"/>
                  </a:moveTo>
                  <a:lnTo>
                    <a:pt x="2275" y="1009"/>
                  </a:lnTo>
                  <a:lnTo>
                    <a:pt x="2271" y="989"/>
                  </a:lnTo>
                  <a:lnTo>
                    <a:pt x="2326" y="978"/>
                  </a:lnTo>
                  <a:lnTo>
                    <a:pt x="2330" y="998"/>
                  </a:lnTo>
                  <a:close/>
                  <a:moveTo>
                    <a:pt x="2275" y="1009"/>
                  </a:moveTo>
                  <a:lnTo>
                    <a:pt x="2220" y="1019"/>
                  </a:lnTo>
                  <a:lnTo>
                    <a:pt x="2216" y="999"/>
                  </a:lnTo>
                  <a:lnTo>
                    <a:pt x="2271" y="989"/>
                  </a:lnTo>
                  <a:lnTo>
                    <a:pt x="2275" y="1009"/>
                  </a:lnTo>
                  <a:close/>
                  <a:moveTo>
                    <a:pt x="2220" y="1019"/>
                  </a:moveTo>
                  <a:lnTo>
                    <a:pt x="2217" y="1019"/>
                  </a:lnTo>
                  <a:lnTo>
                    <a:pt x="2220" y="1019"/>
                  </a:lnTo>
                  <a:lnTo>
                    <a:pt x="2217" y="1009"/>
                  </a:lnTo>
                  <a:lnTo>
                    <a:pt x="2220" y="1019"/>
                  </a:lnTo>
                  <a:close/>
                  <a:moveTo>
                    <a:pt x="2220" y="1019"/>
                  </a:moveTo>
                  <a:lnTo>
                    <a:pt x="2160" y="1030"/>
                  </a:lnTo>
                  <a:lnTo>
                    <a:pt x="2157" y="1009"/>
                  </a:lnTo>
                  <a:lnTo>
                    <a:pt x="2216" y="998"/>
                  </a:lnTo>
                  <a:lnTo>
                    <a:pt x="2220" y="1019"/>
                  </a:lnTo>
                  <a:close/>
                  <a:moveTo>
                    <a:pt x="2157" y="1010"/>
                  </a:moveTo>
                  <a:lnTo>
                    <a:pt x="2157" y="1009"/>
                  </a:lnTo>
                  <a:lnTo>
                    <a:pt x="2158" y="1019"/>
                  </a:lnTo>
                  <a:lnTo>
                    <a:pt x="2157" y="1010"/>
                  </a:lnTo>
                  <a:close/>
                  <a:moveTo>
                    <a:pt x="2160" y="1030"/>
                  </a:moveTo>
                  <a:lnTo>
                    <a:pt x="2105" y="1043"/>
                  </a:lnTo>
                  <a:lnTo>
                    <a:pt x="2100" y="1023"/>
                  </a:lnTo>
                  <a:lnTo>
                    <a:pt x="2157" y="1010"/>
                  </a:lnTo>
                  <a:lnTo>
                    <a:pt x="2160" y="1030"/>
                  </a:lnTo>
                  <a:close/>
                  <a:moveTo>
                    <a:pt x="2105" y="1043"/>
                  </a:moveTo>
                  <a:lnTo>
                    <a:pt x="2050" y="1057"/>
                  </a:lnTo>
                  <a:lnTo>
                    <a:pt x="2045" y="1038"/>
                  </a:lnTo>
                  <a:lnTo>
                    <a:pt x="2100" y="1023"/>
                  </a:lnTo>
                  <a:lnTo>
                    <a:pt x="2105" y="1043"/>
                  </a:lnTo>
                  <a:close/>
                  <a:moveTo>
                    <a:pt x="2050" y="1057"/>
                  </a:moveTo>
                  <a:lnTo>
                    <a:pt x="2050" y="1057"/>
                  </a:lnTo>
                  <a:lnTo>
                    <a:pt x="2049" y="1057"/>
                  </a:lnTo>
                  <a:lnTo>
                    <a:pt x="2048" y="1047"/>
                  </a:lnTo>
                  <a:lnTo>
                    <a:pt x="2050" y="1057"/>
                  </a:lnTo>
                  <a:close/>
                  <a:moveTo>
                    <a:pt x="2049" y="1057"/>
                  </a:moveTo>
                  <a:lnTo>
                    <a:pt x="1994" y="1068"/>
                  </a:lnTo>
                  <a:lnTo>
                    <a:pt x="1990" y="1047"/>
                  </a:lnTo>
                  <a:lnTo>
                    <a:pt x="2046" y="1038"/>
                  </a:lnTo>
                  <a:lnTo>
                    <a:pt x="2049" y="1057"/>
                  </a:lnTo>
                  <a:close/>
                  <a:moveTo>
                    <a:pt x="1990" y="1048"/>
                  </a:moveTo>
                  <a:lnTo>
                    <a:pt x="1990" y="1048"/>
                  </a:lnTo>
                  <a:lnTo>
                    <a:pt x="1990" y="1047"/>
                  </a:lnTo>
                  <a:lnTo>
                    <a:pt x="1992" y="1057"/>
                  </a:lnTo>
                  <a:lnTo>
                    <a:pt x="1990" y="1048"/>
                  </a:lnTo>
                  <a:close/>
                  <a:moveTo>
                    <a:pt x="1995" y="1068"/>
                  </a:moveTo>
                  <a:lnTo>
                    <a:pt x="1936" y="1081"/>
                  </a:lnTo>
                  <a:lnTo>
                    <a:pt x="1931" y="1061"/>
                  </a:lnTo>
                  <a:lnTo>
                    <a:pt x="1990" y="1048"/>
                  </a:lnTo>
                  <a:lnTo>
                    <a:pt x="1995" y="1068"/>
                  </a:lnTo>
                  <a:close/>
                  <a:moveTo>
                    <a:pt x="1931" y="1061"/>
                  </a:moveTo>
                  <a:lnTo>
                    <a:pt x="1931" y="1061"/>
                  </a:lnTo>
                  <a:lnTo>
                    <a:pt x="1933" y="1072"/>
                  </a:lnTo>
                  <a:lnTo>
                    <a:pt x="1931" y="1061"/>
                  </a:lnTo>
                  <a:close/>
                  <a:moveTo>
                    <a:pt x="1936" y="1081"/>
                  </a:moveTo>
                  <a:lnTo>
                    <a:pt x="1881" y="1095"/>
                  </a:lnTo>
                  <a:lnTo>
                    <a:pt x="1875" y="1076"/>
                  </a:lnTo>
                  <a:lnTo>
                    <a:pt x="1931" y="1061"/>
                  </a:lnTo>
                  <a:lnTo>
                    <a:pt x="1936" y="1081"/>
                  </a:lnTo>
                  <a:close/>
                  <a:moveTo>
                    <a:pt x="1875" y="1076"/>
                  </a:moveTo>
                  <a:lnTo>
                    <a:pt x="1874" y="1076"/>
                  </a:lnTo>
                  <a:lnTo>
                    <a:pt x="1875" y="1076"/>
                  </a:lnTo>
                  <a:lnTo>
                    <a:pt x="1878" y="1085"/>
                  </a:lnTo>
                  <a:lnTo>
                    <a:pt x="1875" y="1076"/>
                  </a:lnTo>
                  <a:close/>
                  <a:moveTo>
                    <a:pt x="1881" y="1095"/>
                  </a:moveTo>
                  <a:lnTo>
                    <a:pt x="1686" y="1151"/>
                  </a:lnTo>
                  <a:lnTo>
                    <a:pt x="1681" y="1131"/>
                  </a:lnTo>
                  <a:lnTo>
                    <a:pt x="1875" y="1076"/>
                  </a:lnTo>
                  <a:lnTo>
                    <a:pt x="1881" y="1095"/>
                  </a:lnTo>
                  <a:close/>
                  <a:moveTo>
                    <a:pt x="1680" y="1131"/>
                  </a:moveTo>
                  <a:lnTo>
                    <a:pt x="1681" y="1131"/>
                  </a:lnTo>
                  <a:lnTo>
                    <a:pt x="1684" y="1141"/>
                  </a:lnTo>
                  <a:lnTo>
                    <a:pt x="1680" y="1131"/>
                  </a:lnTo>
                  <a:close/>
                  <a:moveTo>
                    <a:pt x="1686" y="1151"/>
                  </a:moveTo>
                  <a:lnTo>
                    <a:pt x="1496" y="1214"/>
                  </a:lnTo>
                  <a:lnTo>
                    <a:pt x="1489" y="1194"/>
                  </a:lnTo>
                  <a:lnTo>
                    <a:pt x="1680" y="1131"/>
                  </a:lnTo>
                  <a:lnTo>
                    <a:pt x="1686" y="1151"/>
                  </a:lnTo>
                  <a:close/>
                  <a:moveTo>
                    <a:pt x="1489" y="1194"/>
                  </a:moveTo>
                  <a:lnTo>
                    <a:pt x="1491" y="1193"/>
                  </a:lnTo>
                  <a:lnTo>
                    <a:pt x="1489" y="1194"/>
                  </a:lnTo>
                  <a:lnTo>
                    <a:pt x="1493" y="1203"/>
                  </a:lnTo>
                  <a:lnTo>
                    <a:pt x="1489" y="1194"/>
                  </a:lnTo>
                  <a:close/>
                  <a:moveTo>
                    <a:pt x="1496" y="1212"/>
                  </a:moveTo>
                  <a:lnTo>
                    <a:pt x="1309" y="1279"/>
                  </a:lnTo>
                  <a:lnTo>
                    <a:pt x="1303" y="1260"/>
                  </a:lnTo>
                  <a:lnTo>
                    <a:pt x="1489" y="1194"/>
                  </a:lnTo>
                  <a:lnTo>
                    <a:pt x="1496" y="1212"/>
                  </a:lnTo>
                  <a:close/>
                  <a:moveTo>
                    <a:pt x="1303" y="1260"/>
                  </a:moveTo>
                  <a:lnTo>
                    <a:pt x="1301" y="1260"/>
                  </a:lnTo>
                  <a:lnTo>
                    <a:pt x="1303" y="1260"/>
                  </a:lnTo>
                  <a:lnTo>
                    <a:pt x="1305" y="1269"/>
                  </a:lnTo>
                  <a:lnTo>
                    <a:pt x="1303" y="1260"/>
                  </a:lnTo>
                  <a:close/>
                  <a:moveTo>
                    <a:pt x="1309" y="1279"/>
                  </a:moveTo>
                  <a:lnTo>
                    <a:pt x="1123" y="1348"/>
                  </a:lnTo>
                  <a:lnTo>
                    <a:pt x="1115" y="1329"/>
                  </a:lnTo>
                  <a:lnTo>
                    <a:pt x="1303" y="1260"/>
                  </a:lnTo>
                  <a:lnTo>
                    <a:pt x="1309" y="1279"/>
                  </a:lnTo>
                  <a:close/>
                  <a:moveTo>
                    <a:pt x="1115" y="1329"/>
                  </a:moveTo>
                  <a:lnTo>
                    <a:pt x="1115" y="1329"/>
                  </a:lnTo>
                  <a:lnTo>
                    <a:pt x="1119" y="1338"/>
                  </a:lnTo>
                  <a:lnTo>
                    <a:pt x="1115" y="1329"/>
                  </a:lnTo>
                  <a:close/>
                  <a:moveTo>
                    <a:pt x="1123" y="1348"/>
                  </a:moveTo>
                  <a:lnTo>
                    <a:pt x="939" y="1421"/>
                  </a:lnTo>
                  <a:lnTo>
                    <a:pt x="931" y="1401"/>
                  </a:lnTo>
                  <a:lnTo>
                    <a:pt x="1115" y="1329"/>
                  </a:lnTo>
                  <a:lnTo>
                    <a:pt x="1123" y="1348"/>
                  </a:lnTo>
                  <a:close/>
                  <a:moveTo>
                    <a:pt x="939" y="1421"/>
                  </a:moveTo>
                  <a:lnTo>
                    <a:pt x="755" y="1493"/>
                  </a:lnTo>
                  <a:lnTo>
                    <a:pt x="747" y="1474"/>
                  </a:lnTo>
                  <a:lnTo>
                    <a:pt x="931" y="1401"/>
                  </a:lnTo>
                  <a:lnTo>
                    <a:pt x="939" y="1421"/>
                  </a:lnTo>
                  <a:close/>
                  <a:moveTo>
                    <a:pt x="755" y="1493"/>
                  </a:moveTo>
                  <a:lnTo>
                    <a:pt x="756" y="1493"/>
                  </a:lnTo>
                  <a:lnTo>
                    <a:pt x="755" y="1493"/>
                  </a:lnTo>
                  <a:lnTo>
                    <a:pt x="751" y="1484"/>
                  </a:lnTo>
                  <a:lnTo>
                    <a:pt x="755" y="1493"/>
                  </a:lnTo>
                  <a:close/>
                  <a:moveTo>
                    <a:pt x="755" y="1493"/>
                  </a:moveTo>
                  <a:lnTo>
                    <a:pt x="571" y="1563"/>
                  </a:lnTo>
                  <a:lnTo>
                    <a:pt x="563" y="1543"/>
                  </a:lnTo>
                  <a:lnTo>
                    <a:pt x="747" y="1474"/>
                  </a:lnTo>
                  <a:lnTo>
                    <a:pt x="755" y="1493"/>
                  </a:lnTo>
                  <a:close/>
                  <a:moveTo>
                    <a:pt x="571" y="1563"/>
                  </a:moveTo>
                  <a:lnTo>
                    <a:pt x="571" y="1563"/>
                  </a:lnTo>
                  <a:lnTo>
                    <a:pt x="567" y="1554"/>
                  </a:lnTo>
                  <a:lnTo>
                    <a:pt x="571" y="1563"/>
                  </a:lnTo>
                  <a:close/>
                  <a:moveTo>
                    <a:pt x="571" y="1563"/>
                  </a:moveTo>
                  <a:lnTo>
                    <a:pt x="383" y="1629"/>
                  </a:lnTo>
                  <a:lnTo>
                    <a:pt x="377" y="1609"/>
                  </a:lnTo>
                  <a:lnTo>
                    <a:pt x="565" y="1543"/>
                  </a:lnTo>
                  <a:lnTo>
                    <a:pt x="571" y="1563"/>
                  </a:lnTo>
                  <a:close/>
                  <a:moveTo>
                    <a:pt x="383" y="1629"/>
                  </a:moveTo>
                  <a:lnTo>
                    <a:pt x="382" y="1629"/>
                  </a:lnTo>
                  <a:lnTo>
                    <a:pt x="383" y="1629"/>
                  </a:lnTo>
                  <a:lnTo>
                    <a:pt x="381" y="1619"/>
                  </a:lnTo>
                  <a:lnTo>
                    <a:pt x="383" y="1629"/>
                  </a:lnTo>
                  <a:close/>
                  <a:moveTo>
                    <a:pt x="383" y="1629"/>
                  </a:moveTo>
                  <a:lnTo>
                    <a:pt x="197" y="1692"/>
                  </a:lnTo>
                  <a:lnTo>
                    <a:pt x="190" y="1672"/>
                  </a:lnTo>
                  <a:lnTo>
                    <a:pt x="377" y="1609"/>
                  </a:lnTo>
                  <a:lnTo>
                    <a:pt x="383" y="1629"/>
                  </a:lnTo>
                  <a:close/>
                  <a:moveTo>
                    <a:pt x="197" y="1692"/>
                  </a:moveTo>
                  <a:lnTo>
                    <a:pt x="197" y="1692"/>
                  </a:lnTo>
                  <a:lnTo>
                    <a:pt x="195" y="1692"/>
                  </a:lnTo>
                  <a:lnTo>
                    <a:pt x="193" y="1681"/>
                  </a:lnTo>
                  <a:lnTo>
                    <a:pt x="197" y="1692"/>
                  </a:lnTo>
                  <a:close/>
                  <a:moveTo>
                    <a:pt x="195" y="1692"/>
                  </a:moveTo>
                  <a:lnTo>
                    <a:pt x="5" y="1747"/>
                  </a:lnTo>
                  <a:lnTo>
                    <a:pt x="0" y="1727"/>
                  </a:lnTo>
                  <a:lnTo>
                    <a:pt x="190" y="1672"/>
                  </a:lnTo>
                  <a:lnTo>
                    <a:pt x="195" y="1692"/>
                  </a:lnTo>
                  <a:close/>
                </a:path>
              </a:pathLst>
            </a:custGeom>
            <a:solidFill>
              <a:srgbClr val="1315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R"/>
            </a:p>
          </p:txBody>
        </p:sp>
        <p:sp>
          <p:nvSpPr>
            <p:cNvPr id="191603" name="Freeform 123"/>
            <p:cNvSpPr>
              <a:spLocks noEditPoints="1"/>
            </p:cNvSpPr>
            <p:nvPr/>
          </p:nvSpPr>
          <p:spPr bwMode="auto">
            <a:xfrm>
              <a:off x="3250" y="2934"/>
              <a:ext cx="395" cy="167"/>
            </a:xfrm>
            <a:custGeom>
              <a:avLst/>
              <a:gdLst>
                <a:gd name="T0" fmla="*/ 0 w 1579"/>
                <a:gd name="T1" fmla="*/ 141 h 667"/>
                <a:gd name="T2" fmla="*/ 40 w 1579"/>
                <a:gd name="T3" fmla="*/ 134 h 667"/>
                <a:gd name="T4" fmla="*/ 39 w 1579"/>
                <a:gd name="T5" fmla="*/ 130 h 667"/>
                <a:gd name="T6" fmla="*/ 77 w 1579"/>
                <a:gd name="T7" fmla="*/ 116 h 667"/>
                <a:gd name="T8" fmla="*/ 117 w 1579"/>
                <a:gd name="T9" fmla="*/ 108 h 667"/>
                <a:gd name="T10" fmla="*/ 115 w 1579"/>
                <a:gd name="T11" fmla="*/ 104 h 667"/>
                <a:gd name="T12" fmla="*/ 155 w 1579"/>
                <a:gd name="T13" fmla="*/ 94 h 667"/>
                <a:gd name="T14" fmla="*/ 153 w 1579"/>
                <a:gd name="T15" fmla="*/ 89 h 667"/>
                <a:gd name="T16" fmla="*/ 193 w 1579"/>
                <a:gd name="T17" fmla="*/ 80 h 667"/>
                <a:gd name="T18" fmla="*/ 191 w 1579"/>
                <a:gd name="T19" fmla="*/ 75 h 667"/>
                <a:gd name="T20" fmla="*/ 229 w 1579"/>
                <a:gd name="T21" fmla="*/ 60 h 667"/>
                <a:gd name="T22" fmla="*/ 229 w 1579"/>
                <a:gd name="T23" fmla="*/ 60 h 667"/>
                <a:gd name="T24" fmla="*/ 267 w 1579"/>
                <a:gd name="T25" fmla="*/ 45 h 667"/>
                <a:gd name="T26" fmla="*/ 267 w 1579"/>
                <a:gd name="T27" fmla="*/ 45 h 667"/>
                <a:gd name="T28" fmla="*/ 304 w 1579"/>
                <a:gd name="T29" fmla="*/ 32 h 667"/>
                <a:gd name="T30" fmla="*/ 304 w 1579"/>
                <a:gd name="T31" fmla="*/ 32 h 667"/>
                <a:gd name="T32" fmla="*/ 343 w 1579"/>
                <a:gd name="T33" fmla="*/ 18 h 667"/>
                <a:gd name="T34" fmla="*/ 343 w 1579"/>
                <a:gd name="T35" fmla="*/ 18 h 667"/>
                <a:gd name="T36" fmla="*/ 381 w 1579"/>
                <a:gd name="T37" fmla="*/ 5 h 667"/>
                <a:gd name="T38" fmla="*/ 384 w 1579"/>
                <a:gd name="T39" fmla="*/ 9 h 667"/>
                <a:gd name="T40" fmla="*/ 371 w 1579"/>
                <a:gd name="T41" fmla="*/ 13 h 667"/>
                <a:gd name="T42" fmla="*/ 374 w 1579"/>
                <a:gd name="T43" fmla="*/ 17 h 667"/>
                <a:gd name="T44" fmla="*/ 361 w 1579"/>
                <a:gd name="T45" fmla="*/ 22 h 667"/>
                <a:gd name="T46" fmla="*/ 365 w 1579"/>
                <a:gd name="T47" fmla="*/ 25 h 667"/>
                <a:gd name="T48" fmla="*/ 352 w 1579"/>
                <a:gd name="T49" fmla="*/ 31 h 667"/>
                <a:gd name="T50" fmla="*/ 356 w 1579"/>
                <a:gd name="T51" fmla="*/ 35 h 667"/>
                <a:gd name="T52" fmla="*/ 344 w 1579"/>
                <a:gd name="T53" fmla="*/ 42 h 667"/>
                <a:gd name="T54" fmla="*/ 347 w 1579"/>
                <a:gd name="T55" fmla="*/ 45 h 667"/>
                <a:gd name="T56" fmla="*/ 340 w 1579"/>
                <a:gd name="T57" fmla="*/ 55 h 667"/>
                <a:gd name="T58" fmla="*/ 328 w 1579"/>
                <a:gd name="T59" fmla="*/ 63 h 667"/>
                <a:gd name="T60" fmla="*/ 332 w 1579"/>
                <a:gd name="T61" fmla="*/ 66 h 667"/>
                <a:gd name="T62" fmla="*/ 324 w 1579"/>
                <a:gd name="T63" fmla="*/ 77 h 667"/>
                <a:gd name="T64" fmla="*/ 324 w 1579"/>
                <a:gd name="T65" fmla="*/ 77 h 667"/>
                <a:gd name="T66" fmla="*/ 312 w 1579"/>
                <a:gd name="T67" fmla="*/ 85 h 667"/>
                <a:gd name="T68" fmla="*/ 317 w 1579"/>
                <a:gd name="T69" fmla="*/ 87 h 667"/>
                <a:gd name="T70" fmla="*/ 310 w 1579"/>
                <a:gd name="T71" fmla="*/ 99 h 667"/>
                <a:gd name="T72" fmla="*/ 303 w 1579"/>
                <a:gd name="T73" fmla="*/ 110 h 667"/>
                <a:gd name="T74" fmla="*/ 303 w 1579"/>
                <a:gd name="T75" fmla="*/ 110 h 667"/>
                <a:gd name="T76" fmla="*/ 292 w 1579"/>
                <a:gd name="T77" fmla="*/ 114 h 667"/>
                <a:gd name="T78" fmla="*/ 297 w 1579"/>
                <a:gd name="T79" fmla="*/ 117 h 667"/>
                <a:gd name="T80" fmla="*/ 291 w 1579"/>
                <a:gd name="T81" fmla="*/ 124 h 667"/>
                <a:gd name="T82" fmla="*/ 291 w 1579"/>
                <a:gd name="T83" fmla="*/ 124 h 667"/>
                <a:gd name="T84" fmla="*/ 285 w 1579"/>
                <a:gd name="T85" fmla="*/ 131 h 667"/>
                <a:gd name="T86" fmla="*/ 285 w 1579"/>
                <a:gd name="T87" fmla="*/ 131 h 667"/>
                <a:gd name="T88" fmla="*/ 275 w 1579"/>
                <a:gd name="T89" fmla="*/ 133 h 667"/>
                <a:gd name="T90" fmla="*/ 279 w 1579"/>
                <a:gd name="T91" fmla="*/ 136 h 667"/>
                <a:gd name="T92" fmla="*/ 272 w 1579"/>
                <a:gd name="T93" fmla="*/ 142 h 667"/>
                <a:gd name="T94" fmla="*/ 272 w 1579"/>
                <a:gd name="T95" fmla="*/ 143 h 667"/>
                <a:gd name="T96" fmla="*/ 265 w 1579"/>
                <a:gd name="T97" fmla="*/ 148 h 667"/>
                <a:gd name="T98" fmla="*/ 258 w 1579"/>
                <a:gd name="T99" fmla="*/ 153 h 667"/>
                <a:gd name="T100" fmla="*/ 258 w 1579"/>
                <a:gd name="T101" fmla="*/ 153 h 667"/>
                <a:gd name="T102" fmla="*/ 248 w 1579"/>
                <a:gd name="T103" fmla="*/ 153 h 667"/>
                <a:gd name="T104" fmla="*/ 251 w 1579"/>
                <a:gd name="T105" fmla="*/ 157 h 667"/>
                <a:gd name="T106" fmla="*/ 243 w 1579"/>
                <a:gd name="T107" fmla="*/ 163 h 667"/>
                <a:gd name="T108" fmla="*/ 243 w 1579"/>
                <a:gd name="T109" fmla="*/ 163 h 667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579"/>
                <a:gd name="T166" fmla="*/ 0 h 667"/>
                <a:gd name="T167" fmla="*/ 1579 w 1579"/>
                <a:gd name="T168" fmla="*/ 667 h 667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579" h="667">
                  <a:moveTo>
                    <a:pt x="0" y="562"/>
                  </a:moveTo>
                  <a:lnTo>
                    <a:pt x="155" y="518"/>
                  </a:lnTo>
                  <a:lnTo>
                    <a:pt x="161" y="537"/>
                  </a:lnTo>
                  <a:lnTo>
                    <a:pt x="5" y="582"/>
                  </a:lnTo>
                  <a:lnTo>
                    <a:pt x="0" y="562"/>
                  </a:lnTo>
                  <a:close/>
                  <a:moveTo>
                    <a:pt x="161" y="537"/>
                  </a:moveTo>
                  <a:lnTo>
                    <a:pt x="161" y="537"/>
                  </a:lnTo>
                  <a:lnTo>
                    <a:pt x="159" y="527"/>
                  </a:lnTo>
                  <a:lnTo>
                    <a:pt x="161" y="537"/>
                  </a:lnTo>
                  <a:close/>
                  <a:moveTo>
                    <a:pt x="155" y="518"/>
                  </a:moveTo>
                  <a:lnTo>
                    <a:pt x="307" y="465"/>
                  </a:lnTo>
                  <a:lnTo>
                    <a:pt x="314" y="485"/>
                  </a:lnTo>
                  <a:lnTo>
                    <a:pt x="161" y="537"/>
                  </a:lnTo>
                  <a:lnTo>
                    <a:pt x="155" y="518"/>
                  </a:lnTo>
                  <a:close/>
                  <a:moveTo>
                    <a:pt x="307" y="465"/>
                  </a:moveTo>
                  <a:lnTo>
                    <a:pt x="460" y="414"/>
                  </a:lnTo>
                  <a:lnTo>
                    <a:pt x="466" y="432"/>
                  </a:lnTo>
                  <a:lnTo>
                    <a:pt x="314" y="485"/>
                  </a:lnTo>
                  <a:lnTo>
                    <a:pt x="307" y="465"/>
                  </a:lnTo>
                  <a:close/>
                  <a:moveTo>
                    <a:pt x="466" y="432"/>
                  </a:moveTo>
                  <a:lnTo>
                    <a:pt x="466" y="434"/>
                  </a:lnTo>
                  <a:lnTo>
                    <a:pt x="466" y="432"/>
                  </a:lnTo>
                  <a:lnTo>
                    <a:pt x="463" y="423"/>
                  </a:lnTo>
                  <a:lnTo>
                    <a:pt x="466" y="432"/>
                  </a:lnTo>
                  <a:close/>
                  <a:moveTo>
                    <a:pt x="460" y="414"/>
                  </a:moveTo>
                  <a:lnTo>
                    <a:pt x="612" y="357"/>
                  </a:lnTo>
                  <a:lnTo>
                    <a:pt x="620" y="377"/>
                  </a:lnTo>
                  <a:lnTo>
                    <a:pt x="466" y="432"/>
                  </a:lnTo>
                  <a:lnTo>
                    <a:pt x="460" y="414"/>
                  </a:lnTo>
                  <a:close/>
                  <a:moveTo>
                    <a:pt x="620" y="377"/>
                  </a:moveTo>
                  <a:lnTo>
                    <a:pt x="618" y="377"/>
                  </a:lnTo>
                  <a:lnTo>
                    <a:pt x="620" y="377"/>
                  </a:lnTo>
                  <a:lnTo>
                    <a:pt x="616" y="368"/>
                  </a:lnTo>
                  <a:lnTo>
                    <a:pt x="620" y="377"/>
                  </a:lnTo>
                  <a:close/>
                  <a:moveTo>
                    <a:pt x="612" y="357"/>
                  </a:moveTo>
                  <a:lnTo>
                    <a:pt x="764" y="300"/>
                  </a:lnTo>
                  <a:lnTo>
                    <a:pt x="772" y="318"/>
                  </a:lnTo>
                  <a:lnTo>
                    <a:pt x="620" y="377"/>
                  </a:lnTo>
                  <a:lnTo>
                    <a:pt x="612" y="357"/>
                  </a:lnTo>
                  <a:close/>
                  <a:moveTo>
                    <a:pt x="772" y="318"/>
                  </a:moveTo>
                  <a:lnTo>
                    <a:pt x="775" y="317"/>
                  </a:lnTo>
                  <a:lnTo>
                    <a:pt x="772" y="318"/>
                  </a:lnTo>
                  <a:lnTo>
                    <a:pt x="768" y="309"/>
                  </a:lnTo>
                  <a:lnTo>
                    <a:pt x="772" y="318"/>
                  </a:lnTo>
                  <a:close/>
                  <a:moveTo>
                    <a:pt x="764" y="300"/>
                  </a:moveTo>
                  <a:lnTo>
                    <a:pt x="914" y="241"/>
                  </a:lnTo>
                  <a:lnTo>
                    <a:pt x="921" y="259"/>
                  </a:lnTo>
                  <a:lnTo>
                    <a:pt x="772" y="318"/>
                  </a:lnTo>
                  <a:lnTo>
                    <a:pt x="764" y="300"/>
                  </a:lnTo>
                  <a:close/>
                  <a:moveTo>
                    <a:pt x="914" y="241"/>
                  </a:moveTo>
                  <a:lnTo>
                    <a:pt x="910" y="242"/>
                  </a:lnTo>
                  <a:lnTo>
                    <a:pt x="914" y="241"/>
                  </a:lnTo>
                  <a:lnTo>
                    <a:pt x="917" y="250"/>
                  </a:lnTo>
                  <a:lnTo>
                    <a:pt x="914" y="241"/>
                  </a:lnTo>
                  <a:close/>
                  <a:moveTo>
                    <a:pt x="914" y="241"/>
                  </a:moveTo>
                  <a:lnTo>
                    <a:pt x="1066" y="181"/>
                  </a:lnTo>
                  <a:lnTo>
                    <a:pt x="1073" y="201"/>
                  </a:lnTo>
                  <a:lnTo>
                    <a:pt x="921" y="259"/>
                  </a:lnTo>
                  <a:lnTo>
                    <a:pt x="914" y="241"/>
                  </a:lnTo>
                  <a:close/>
                  <a:moveTo>
                    <a:pt x="1066" y="181"/>
                  </a:moveTo>
                  <a:lnTo>
                    <a:pt x="1065" y="181"/>
                  </a:lnTo>
                  <a:lnTo>
                    <a:pt x="1066" y="181"/>
                  </a:lnTo>
                  <a:lnTo>
                    <a:pt x="1070" y="191"/>
                  </a:lnTo>
                  <a:lnTo>
                    <a:pt x="1066" y="181"/>
                  </a:lnTo>
                  <a:close/>
                  <a:moveTo>
                    <a:pt x="1066" y="181"/>
                  </a:moveTo>
                  <a:lnTo>
                    <a:pt x="1215" y="126"/>
                  </a:lnTo>
                  <a:lnTo>
                    <a:pt x="1223" y="145"/>
                  </a:lnTo>
                  <a:lnTo>
                    <a:pt x="1073" y="201"/>
                  </a:lnTo>
                  <a:lnTo>
                    <a:pt x="1066" y="181"/>
                  </a:lnTo>
                  <a:close/>
                  <a:moveTo>
                    <a:pt x="1215" y="126"/>
                  </a:moveTo>
                  <a:lnTo>
                    <a:pt x="1216" y="125"/>
                  </a:lnTo>
                  <a:lnTo>
                    <a:pt x="1215" y="126"/>
                  </a:lnTo>
                  <a:lnTo>
                    <a:pt x="1219" y="136"/>
                  </a:lnTo>
                  <a:lnTo>
                    <a:pt x="1215" y="126"/>
                  </a:lnTo>
                  <a:close/>
                  <a:moveTo>
                    <a:pt x="1215" y="126"/>
                  </a:moveTo>
                  <a:lnTo>
                    <a:pt x="1371" y="70"/>
                  </a:lnTo>
                  <a:lnTo>
                    <a:pt x="1378" y="90"/>
                  </a:lnTo>
                  <a:lnTo>
                    <a:pt x="1223" y="145"/>
                  </a:lnTo>
                  <a:lnTo>
                    <a:pt x="1215" y="126"/>
                  </a:lnTo>
                  <a:close/>
                  <a:moveTo>
                    <a:pt x="1371" y="70"/>
                  </a:moveTo>
                  <a:lnTo>
                    <a:pt x="1371" y="70"/>
                  </a:lnTo>
                  <a:lnTo>
                    <a:pt x="1375" y="80"/>
                  </a:lnTo>
                  <a:lnTo>
                    <a:pt x="1371" y="70"/>
                  </a:lnTo>
                  <a:close/>
                  <a:moveTo>
                    <a:pt x="1371" y="70"/>
                  </a:moveTo>
                  <a:lnTo>
                    <a:pt x="1523" y="19"/>
                  </a:lnTo>
                  <a:lnTo>
                    <a:pt x="1530" y="38"/>
                  </a:lnTo>
                  <a:lnTo>
                    <a:pt x="1378" y="90"/>
                  </a:lnTo>
                  <a:lnTo>
                    <a:pt x="1371" y="70"/>
                  </a:lnTo>
                  <a:close/>
                  <a:moveTo>
                    <a:pt x="1523" y="19"/>
                  </a:moveTo>
                  <a:lnTo>
                    <a:pt x="1579" y="0"/>
                  </a:lnTo>
                  <a:lnTo>
                    <a:pt x="1534" y="36"/>
                  </a:lnTo>
                  <a:lnTo>
                    <a:pt x="1527" y="28"/>
                  </a:lnTo>
                  <a:lnTo>
                    <a:pt x="1523" y="19"/>
                  </a:lnTo>
                  <a:close/>
                  <a:moveTo>
                    <a:pt x="1534" y="36"/>
                  </a:moveTo>
                  <a:lnTo>
                    <a:pt x="1496" y="67"/>
                  </a:lnTo>
                  <a:lnTo>
                    <a:pt x="1483" y="51"/>
                  </a:lnTo>
                  <a:lnTo>
                    <a:pt x="1521" y="20"/>
                  </a:lnTo>
                  <a:lnTo>
                    <a:pt x="1534" y="36"/>
                  </a:lnTo>
                  <a:close/>
                  <a:moveTo>
                    <a:pt x="1483" y="51"/>
                  </a:moveTo>
                  <a:lnTo>
                    <a:pt x="1483" y="51"/>
                  </a:lnTo>
                  <a:lnTo>
                    <a:pt x="1489" y="59"/>
                  </a:lnTo>
                  <a:lnTo>
                    <a:pt x="1483" y="51"/>
                  </a:lnTo>
                  <a:close/>
                  <a:moveTo>
                    <a:pt x="1496" y="67"/>
                  </a:moveTo>
                  <a:lnTo>
                    <a:pt x="1458" y="101"/>
                  </a:lnTo>
                  <a:lnTo>
                    <a:pt x="1443" y="86"/>
                  </a:lnTo>
                  <a:lnTo>
                    <a:pt x="1483" y="51"/>
                  </a:lnTo>
                  <a:lnTo>
                    <a:pt x="1496" y="67"/>
                  </a:lnTo>
                  <a:close/>
                  <a:moveTo>
                    <a:pt x="1443" y="87"/>
                  </a:moveTo>
                  <a:lnTo>
                    <a:pt x="1443" y="87"/>
                  </a:lnTo>
                  <a:lnTo>
                    <a:pt x="1443" y="86"/>
                  </a:lnTo>
                  <a:lnTo>
                    <a:pt x="1451" y="93"/>
                  </a:lnTo>
                  <a:lnTo>
                    <a:pt x="1443" y="87"/>
                  </a:lnTo>
                  <a:close/>
                  <a:moveTo>
                    <a:pt x="1459" y="101"/>
                  </a:moveTo>
                  <a:lnTo>
                    <a:pt x="1424" y="139"/>
                  </a:lnTo>
                  <a:lnTo>
                    <a:pt x="1409" y="125"/>
                  </a:lnTo>
                  <a:lnTo>
                    <a:pt x="1443" y="87"/>
                  </a:lnTo>
                  <a:lnTo>
                    <a:pt x="1459" y="101"/>
                  </a:lnTo>
                  <a:close/>
                  <a:moveTo>
                    <a:pt x="1408" y="125"/>
                  </a:moveTo>
                  <a:lnTo>
                    <a:pt x="1408" y="126"/>
                  </a:lnTo>
                  <a:lnTo>
                    <a:pt x="1409" y="125"/>
                  </a:lnTo>
                  <a:lnTo>
                    <a:pt x="1416" y="132"/>
                  </a:lnTo>
                  <a:lnTo>
                    <a:pt x="1408" y="125"/>
                  </a:lnTo>
                  <a:close/>
                  <a:moveTo>
                    <a:pt x="1425" y="138"/>
                  </a:moveTo>
                  <a:lnTo>
                    <a:pt x="1389" y="180"/>
                  </a:lnTo>
                  <a:lnTo>
                    <a:pt x="1374" y="167"/>
                  </a:lnTo>
                  <a:lnTo>
                    <a:pt x="1408" y="125"/>
                  </a:lnTo>
                  <a:lnTo>
                    <a:pt x="1425" y="138"/>
                  </a:lnTo>
                  <a:close/>
                  <a:moveTo>
                    <a:pt x="1374" y="167"/>
                  </a:moveTo>
                  <a:lnTo>
                    <a:pt x="1374" y="166"/>
                  </a:lnTo>
                  <a:lnTo>
                    <a:pt x="1374" y="167"/>
                  </a:lnTo>
                  <a:lnTo>
                    <a:pt x="1382" y="174"/>
                  </a:lnTo>
                  <a:lnTo>
                    <a:pt x="1374" y="167"/>
                  </a:lnTo>
                  <a:close/>
                  <a:moveTo>
                    <a:pt x="1389" y="180"/>
                  </a:moveTo>
                  <a:lnTo>
                    <a:pt x="1359" y="221"/>
                  </a:lnTo>
                  <a:lnTo>
                    <a:pt x="1342" y="209"/>
                  </a:lnTo>
                  <a:lnTo>
                    <a:pt x="1374" y="167"/>
                  </a:lnTo>
                  <a:lnTo>
                    <a:pt x="1389" y="180"/>
                  </a:lnTo>
                  <a:close/>
                  <a:moveTo>
                    <a:pt x="1359" y="221"/>
                  </a:moveTo>
                  <a:lnTo>
                    <a:pt x="1328" y="263"/>
                  </a:lnTo>
                  <a:lnTo>
                    <a:pt x="1311" y="251"/>
                  </a:lnTo>
                  <a:lnTo>
                    <a:pt x="1342" y="209"/>
                  </a:lnTo>
                  <a:lnTo>
                    <a:pt x="1359" y="221"/>
                  </a:lnTo>
                  <a:close/>
                  <a:moveTo>
                    <a:pt x="1311" y="251"/>
                  </a:moveTo>
                  <a:lnTo>
                    <a:pt x="1311" y="251"/>
                  </a:lnTo>
                  <a:lnTo>
                    <a:pt x="1320" y="256"/>
                  </a:lnTo>
                  <a:lnTo>
                    <a:pt x="1311" y="251"/>
                  </a:lnTo>
                  <a:close/>
                  <a:moveTo>
                    <a:pt x="1328" y="263"/>
                  </a:moveTo>
                  <a:lnTo>
                    <a:pt x="1296" y="308"/>
                  </a:lnTo>
                  <a:lnTo>
                    <a:pt x="1279" y="296"/>
                  </a:lnTo>
                  <a:lnTo>
                    <a:pt x="1311" y="251"/>
                  </a:lnTo>
                  <a:lnTo>
                    <a:pt x="1328" y="263"/>
                  </a:lnTo>
                  <a:close/>
                  <a:moveTo>
                    <a:pt x="1296" y="308"/>
                  </a:moveTo>
                  <a:lnTo>
                    <a:pt x="1296" y="308"/>
                  </a:lnTo>
                  <a:lnTo>
                    <a:pt x="1288" y="302"/>
                  </a:lnTo>
                  <a:lnTo>
                    <a:pt x="1296" y="308"/>
                  </a:lnTo>
                  <a:close/>
                  <a:moveTo>
                    <a:pt x="1296" y="308"/>
                  </a:moveTo>
                  <a:lnTo>
                    <a:pt x="1265" y="350"/>
                  </a:lnTo>
                  <a:lnTo>
                    <a:pt x="1249" y="338"/>
                  </a:lnTo>
                  <a:lnTo>
                    <a:pt x="1279" y="296"/>
                  </a:lnTo>
                  <a:lnTo>
                    <a:pt x="1296" y="308"/>
                  </a:lnTo>
                  <a:close/>
                  <a:moveTo>
                    <a:pt x="1248" y="338"/>
                  </a:moveTo>
                  <a:lnTo>
                    <a:pt x="1248" y="338"/>
                  </a:lnTo>
                  <a:lnTo>
                    <a:pt x="1249" y="338"/>
                  </a:lnTo>
                  <a:lnTo>
                    <a:pt x="1257" y="343"/>
                  </a:lnTo>
                  <a:lnTo>
                    <a:pt x="1248" y="338"/>
                  </a:lnTo>
                  <a:close/>
                  <a:moveTo>
                    <a:pt x="1266" y="348"/>
                  </a:moveTo>
                  <a:lnTo>
                    <a:pt x="1238" y="394"/>
                  </a:lnTo>
                  <a:lnTo>
                    <a:pt x="1220" y="382"/>
                  </a:lnTo>
                  <a:lnTo>
                    <a:pt x="1248" y="338"/>
                  </a:lnTo>
                  <a:lnTo>
                    <a:pt x="1266" y="348"/>
                  </a:lnTo>
                  <a:close/>
                  <a:moveTo>
                    <a:pt x="1238" y="394"/>
                  </a:moveTo>
                  <a:lnTo>
                    <a:pt x="1211" y="439"/>
                  </a:lnTo>
                  <a:lnTo>
                    <a:pt x="1192" y="428"/>
                  </a:lnTo>
                  <a:lnTo>
                    <a:pt x="1220" y="382"/>
                  </a:lnTo>
                  <a:lnTo>
                    <a:pt x="1238" y="394"/>
                  </a:lnTo>
                  <a:close/>
                  <a:moveTo>
                    <a:pt x="1211" y="439"/>
                  </a:moveTo>
                  <a:lnTo>
                    <a:pt x="1210" y="439"/>
                  </a:lnTo>
                  <a:lnTo>
                    <a:pt x="1210" y="440"/>
                  </a:lnTo>
                  <a:lnTo>
                    <a:pt x="1202" y="434"/>
                  </a:lnTo>
                  <a:lnTo>
                    <a:pt x="1211" y="439"/>
                  </a:lnTo>
                  <a:close/>
                  <a:moveTo>
                    <a:pt x="1210" y="440"/>
                  </a:moveTo>
                  <a:lnTo>
                    <a:pt x="1185" y="468"/>
                  </a:lnTo>
                  <a:lnTo>
                    <a:pt x="1169" y="455"/>
                  </a:lnTo>
                  <a:lnTo>
                    <a:pt x="1194" y="427"/>
                  </a:lnTo>
                  <a:lnTo>
                    <a:pt x="1210" y="440"/>
                  </a:lnTo>
                  <a:close/>
                  <a:moveTo>
                    <a:pt x="1169" y="455"/>
                  </a:moveTo>
                  <a:lnTo>
                    <a:pt x="1169" y="455"/>
                  </a:lnTo>
                  <a:lnTo>
                    <a:pt x="1177" y="461"/>
                  </a:lnTo>
                  <a:lnTo>
                    <a:pt x="1169" y="455"/>
                  </a:lnTo>
                  <a:close/>
                  <a:moveTo>
                    <a:pt x="1186" y="468"/>
                  </a:moveTo>
                  <a:lnTo>
                    <a:pt x="1165" y="495"/>
                  </a:lnTo>
                  <a:lnTo>
                    <a:pt x="1148" y="482"/>
                  </a:lnTo>
                  <a:lnTo>
                    <a:pt x="1169" y="455"/>
                  </a:lnTo>
                  <a:lnTo>
                    <a:pt x="1186" y="468"/>
                  </a:lnTo>
                  <a:close/>
                  <a:moveTo>
                    <a:pt x="1165" y="495"/>
                  </a:moveTo>
                  <a:lnTo>
                    <a:pt x="1165" y="495"/>
                  </a:lnTo>
                  <a:lnTo>
                    <a:pt x="1164" y="495"/>
                  </a:lnTo>
                  <a:lnTo>
                    <a:pt x="1157" y="489"/>
                  </a:lnTo>
                  <a:lnTo>
                    <a:pt x="1165" y="495"/>
                  </a:lnTo>
                  <a:close/>
                  <a:moveTo>
                    <a:pt x="1164" y="495"/>
                  </a:moveTo>
                  <a:lnTo>
                    <a:pt x="1140" y="523"/>
                  </a:lnTo>
                  <a:lnTo>
                    <a:pt x="1124" y="510"/>
                  </a:lnTo>
                  <a:lnTo>
                    <a:pt x="1149" y="482"/>
                  </a:lnTo>
                  <a:lnTo>
                    <a:pt x="1164" y="495"/>
                  </a:lnTo>
                  <a:close/>
                  <a:moveTo>
                    <a:pt x="1140" y="523"/>
                  </a:moveTo>
                  <a:lnTo>
                    <a:pt x="1140" y="524"/>
                  </a:lnTo>
                  <a:lnTo>
                    <a:pt x="1139" y="524"/>
                  </a:lnTo>
                  <a:lnTo>
                    <a:pt x="1132" y="516"/>
                  </a:lnTo>
                  <a:lnTo>
                    <a:pt x="1140" y="523"/>
                  </a:lnTo>
                  <a:close/>
                  <a:moveTo>
                    <a:pt x="1139" y="524"/>
                  </a:moveTo>
                  <a:lnTo>
                    <a:pt x="1115" y="545"/>
                  </a:lnTo>
                  <a:lnTo>
                    <a:pt x="1101" y="530"/>
                  </a:lnTo>
                  <a:lnTo>
                    <a:pt x="1125" y="509"/>
                  </a:lnTo>
                  <a:lnTo>
                    <a:pt x="1139" y="524"/>
                  </a:lnTo>
                  <a:close/>
                  <a:moveTo>
                    <a:pt x="1101" y="530"/>
                  </a:moveTo>
                  <a:lnTo>
                    <a:pt x="1102" y="530"/>
                  </a:lnTo>
                  <a:lnTo>
                    <a:pt x="1101" y="530"/>
                  </a:lnTo>
                  <a:lnTo>
                    <a:pt x="1108" y="537"/>
                  </a:lnTo>
                  <a:lnTo>
                    <a:pt x="1101" y="530"/>
                  </a:lnTo>
                  <a:close/>
                  <a:moveTo>
                    <a:pt x="1115" y="545"/>
                  </a:moveTo>
                  <a:lnTo>
                    <a:pt x="1087" y="569"/>
                  </a:lnTo>
                  <a:lnTo>
                    <a:pt x="1073" y="554"/>
                  </a:lnTo>
                  <a:lnTo>
                    <a:pt x="1101" y="530"/>
                  </a:lnTo>
                  <a:lnTo>
                    <a:pt x="1115" y="545"/>
                  </a:lnTo>
                  <a:close/>
                  <a:moveTo>
                    <a:pt x="1087" y="569"/>
                  </a:moveTo>
                  <a:lnTo>
                    <a:pt x="1086" y="570"/>
                  </a:lnTo>
                  <a:lnTo>
                    <a:pt x="1079" y="562"/>
                  </a:lnTo>
                  <a:lnTo>
                    <a:pt x="1087" y="569"/>
                  </a:lnTo>
                  <a:close/>
                  <a:moveTo>
                    <a:pt x="1086" y="570"/>
                  </a:moveTo>
                  <a:lnTo>
                    <a:pt x="1058" y="591"/>
                  </a:lnTo>
                  <a:lnTo>
                    <a:pt x="1047" y="574"/>
                  </a:lnTo>
                  <a:lnTo>
                    <a:pt x="1074" y="553"/>
                  </a:lnTo>
                  <a:lnTo>
                    <a:pt x="1086" y="570"/>
                  </a:lnTo>
                  <a:close/>
                  <a:moveTo>
                    <a:pt x="1058" y="591"/>
                  </a:moveTo>
                  <a:lnTo>
                    <a:pt x="1031" y="612"/>
                  </a:lnTo>
                  <a:lnTo>
                    <a:pt x="1019" y="595"/>
                  </a:lnTo>
                  <a:lnTo>
                    <a:pt x="1047" y="574"/>
                  </a:lnTo>
                  <a:lnTo>
                    <a:pt x="1058" y="591"/>
                  </a:lnTo>
                  <a:close/>
                  <a:moveTo>
                    <a:pt x="1031" y="612"/>
                  </a:moveTo>
                  <a:lnTo>
                    <a:pt x="1030" y="612"/>
                  </a:lnTo>
                  <a:lnTo>
                    <a:pt x="1024" y="603"/>
                  </a:lnTo>
                  <a:lnTo>
                    <a:pt x="1031" y="612"/>
                  </a:lnTo>
                  <a:close/>
                  <a:moveTo>
                    <a:pt x="1030" y="612"/>
                  </a:moveTo>
                  <a:lnTo>
                    <a:pt x="1002" y="629"/>
                  </a:lnTo>
                  <a:lnTo>
                    <a:pt x="991" y="612"/>
                  </a:lnTo>
                  <a:lnTo>
                    <a:pt x="1019" y="594"/>
                  </a:lnTo>
                  <a:lnTo>
                    <a:pt x="1030" y="612"/>
                  </a:lnTo>
                  <a:close/>
                  <a:moveTo>
                    <a:pt x="991" y="612"/>
                  </a:moveTo>
                  <a:lnTo>
                    <a:pt x="991" y="612"/>
                  </a:lnTo>
                  <a:lnTo>
                    <a:pt x="997" y="620"/>
                  </a:lnTo>
                  <a:lnTo>
                    <a:pt x="991" y="612"/>
                  </a:lnTo>
                  <a:close/>
                  <a:moveTo>
                    <a:pt x="1002" y="629"/>
                  </a:moveTo>
                  <a:lnTo>
                    <a:pt x="972" y="650"/>
                  </a:lnTo>
                  <a:lnTo>
                    <a:pt x="960" y="633"/>
                  </a:lnTo>
                  <a:lnTo>
                    <a:pt x="991" y="612"/>
                  </a:lnTo>
                  <a:lnTo>
                    <a:pt x="1002" y="629"/>
                  </a:lnTo>
                  <a:close/>
                  <a:moveTo>
                    <a:pt x="972" y="650"/>
                  </a:moveTo>
                  <a:lnTo>
                    <a:pt x="970" y="650"/>
                  </a:lnTo>
                  <a:lnTo>
                    <a:pt x="972" y="650"/>
                  </a:lnTo>
                  <a:lnTo>
                    <a:pt x="965" y="641"/>
                  </a:lnTo>
                  <a:lnTo>
                    <a:pt x="972" y="650"/>
                  </a:lnTo>
                  <a:close/>
                  <a:moveTo>
                    <a:pt x="972" y="650"/>
                  </a:moveTo>
                  <a:lnTo>
                    <a:pt x="943" y="667"/>
                  </a:lnTo>
                  <a:lnTo>
                    <a:pt x="932" y="650"/>
                  </a:lnTo>
                  <a:lnTo>
                    <a:pt x="960" y="633"/>
                  </a:lnTo>
                  <a:lnTo>
                    <a:pt x="972" y="650"/>
                  </a:lnTo>
                  <a:close/>
                </a:path>
              </a:pathLst>
            </a:custGeom>
            <a:solidFill>
              <a:srgbClr val="1315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R"/>
            </a:p>
          </p:txBody>
        </p:sp>
        <p:sp>
          <p:nvSpPr>
            <p:cNvPr id="191604" name="Freeform 124"/>
            <p:cNvSpPr>
              <a:spLocks/>
            </p:cNvSpPr>
            <p:nvPr/>
          </p:nvSpPr>
          <p:spPr bwMode="auto">
            <a:xfrm>
              <a:off x="3298" y="2116"/>
              <a:ext cx="958" cy="743"/>
            </a:xfrm>
            <a:custGeom>
              <a:avLst/>
              <a:gdLst>
                <a:gd name="T0" fmla="*/ 815 w 3830"/>
                <a:gd name="T1" fmla="*/ 743 h 2971"/>
                <a:gd name="T2" fmla="*/ 958 w 3830"/>
                <a:gd name="T3" fmla="*/ 720 h 2971"/>
                <a:gd name="T4" fmla="*/ 813 w 3830"/>
                <a:gd name="T5" fmla="*/ 712 h 2971"/>
                <a:gd name="T6" fmla="*/ 664 w 3830"/>
                <a:gd name="T7" fmla="*/ 631 h 2971"/>
                <a:gd name="T8" fmla="*/ 635 w 3830"/>
                <a:gd name="T9" fmla="*/ 557 h 2971"/>
                <a:gd name="T10" fmla="*/ 607 w 3830"/>
                <a:gd name="T11" fmla="*/ 481 h 2971"/>
                <a:gd name="T12" fmla="*/ 578 w 3830"/>
                <a:gd name="T13" fmla="*/ 452 h 2971"/>
                <a:gd name="T14" fmla="*/ 418 w 3830"/>
                <a:gd name="T15" fmla="*/ 261 h 2971"/>
                <a:gd name="T16" fmla="*/ 376 w 3830"/>
                <a:gd name="T17" fmla="*/ 191 h 2971"/>
                <a:gd name="T18" fmla="*/ 242 w 3830"/>
                <a:gd name="T19" fmla="*/ 55 h 2971"/>
                <a:gd name="T20" fmla="*/ 63 w 3830"/>
                <a:gd name="T21" fmla="*/ 1 h 2971"/>
                <a:gd name="T22" fmla="*/ 1 w 3830"/>
                <a:gd name="T23" fmla="*/ 21 h 2971"/>
                <a:gd name="T24" fmla="*/ 46 w 3830"/>
                <a:gd name="T25" fmla="*/ 32 h 2971"/>
                <a:gd name="T26" fmla="*/ 108 w 3830"/>
                <a:gd name="T27" fmla="*/ 32 h 2971"/>
                <a:gd name="T28" fmla="*/ 184 w 3830"/>
                <a:gd name="T29" fmla="*/ 67 h 2971"/>
                <a:gd name="T30" fmla="*/ 218 w 3830"/>
                <a:gd name="T31" fmla="*/ 101 h 2971"/>
                <a:gd name="T32" fmla="*/ 186 w 3830"/>
                <a:gd name="T33" fmla="*/ 83 h 2971"/>
                <a:gd name="T34" fmla="*/ 96 w 3830"/>
                <a:gd name="T35" fmla="*/ 63 h 2971"/>
                <a:gd name="T36" fmla="*/ 47 w 3830"/>
                <a:gd name="T37" fmla="*/ 67 h 2971"/>
                <a:gd name="T38" fmla="*/ 84 w 3830"/>
                <a:gd name="T39" fmla="*/ 91 h 2971"/>
                <a:gd name="T40" fmla="*/ 224 w 3830"/>
                <a:gd name="T41" fmla="*/ 126 h 2971"/>
                <a:gd name="T42" fmla="*/ 327 w 3830"/>
                <a:gd name="T43" fmla="*/ 219 h 2971"/>
                <a:gd name="T44" fmla="*/ 344 w 3830"/>
                <a:gd name="T45" fmla="*/ 245 h 2971"/>
                <a:gd name="T46" fmla="*/ 230 w 3830"/>
                <a:gd name="T47" fmla="*/ 155 h 2971"/>
                <a:gd name="T48" fmla="*/ 114 w 3830"/>
                <a:gd name="T49" fmla="*/ 125 h 2971"/>
                <a:gd name="T50" fmla="*/ 49 w 3830"/>
                <a:gd name="T51" fmla="*/ 128 h 2971"/>
                <a:gd name="T52" fmla="*/ 115 w 3830"/>
                <a:gd name="T53" fmla="*/ 154 h 2971"/>
                <a:gd name="T54" fmla="*/ 253 w 3830"/>
                <a:gd name="T55" fmla="*/ 209 h 2971"/>
                <a:gd name="T56" fmla="*/ 225 w 3830"/>
                <a:gd name="T57" fmla="*/ 199 h 2971"/>
                <a:gd name="T58" fmla="*/ 161 w 3830"/>
                <a:gd name="T59" fmla="*/ 182 h 2971"/>
                <a:gd name="T60" fmla="*/ 63 w 3830"/>
                <a:gd name="T61" fmla="*/ 173 h 2971"/>
                <a:gd name="T62" fmla="*/ 83 w 3830"/>
                <a:gd name="T63" fmla="*/ 194 h 2971"/>
                <a:gd name="T64" fmla="*/ 207 w 3830"/>
                <a:gd name="T65" fmla="*/ 208 h 2971"/>
                <a:gd name="T66" fmla="*/ 252 w 3830"/>
                <a:gd name="T67" fmla="*/ 227 h 2971"/>
                <a:gd name="T68" fmla="*/ 351 w 3830"/>
                <a:gd name="T69" fmla="*/ 270 h 2971"/>
                <a:gd name="T70" fmla="*/ 418 w 3830"/>
                <a:gd name="T71" fmla="*/ 339 h 2971"/>
                <a:gd name="T72" fmla="*/ 402 w 3830"/>
                <a:gd name="T73" fmla="*/ 335 h 2971"/>
                <a:gd name="T74" fmla="*/ 308 w 3830"/>
                <a:gd name="T75" fmla="*/ 270 h 2971"/>
                <a:gd name="T76" fmla="*/ 282 w 3830"/>
                <a:gd name="T77" fmla="*/ 270 h 2971"/>
                <a:gd name="T78" fmla="*/ 281 w 3830"/>
                <a:gd name="T79" fmla="*/ 279 h 2971"/>
                <a:gd name="T80" fmla="*/ 299 w 3830"/>
                <a:gd name="T81" fmla="*/ 298 h 2971"/>
                <a:gd name="T82" fmla="*/ 282 w 3830"/>
                <a:gd name="T83" fmla="*/ 332 h 2971"/>
                <a:gd name="T84" fmla="*/ 337 w 3830"/>
                <a:gd name="T85" fmla="*/ 357 h 2971"/>
                <a:gd name="T86" fmla="*/ 324 w 3830"/>
                <a:gd name="T87" fmla="*/ 365 h 2971"/>
                <a:gd name="T88" fmla="*/ 290 w 3830"/>
                <a:gd name="T89" fmla="*/ 363 h 2971"/>
                <a:gd name="T90" fmla="*/ 287 w 3830"/>
                <a:gd name="T91" fmla="*/ 390 h 2971"/>
                <a:gd name="T92" fmla="*/ 320 w 3830"/>
                <a:gd name="T93" fmla="*/ 392 h 2971"/>
                <a:gd name="T94" fmla="*/ 393 w 3830"/>
                <a:gd name="T95" fmla="*/ 393 h 2971"/>
                <a:gd name="T96" fmla="*/ 451 w 3830"/>
                <a:gd name="T97" fmla="*/ 404 h 2971"/>
                <a:gd name="T98" fmla="*/ 482 w 3830"/>
                <a:gd name="T99" fmla="*/ 427 h 2971"/>
                <a:gd name="T100" fmla="*/ 535 w 3830"/>
                <a:gd name="T101" fmla="*/ 469 h 2971"/>
                <a:gd name="T102" fmla="*/ 562 w 3830"/>
                <a:gd name="T103" fmla="*/ 494 h 2971"/>
                <a:gd name="T104" fmla="*/ 605 w 3830"/>
                <a:gd name="T105" fmla="*/ 554 h 2971"/>
                <a:gd name="T106" fmla="*/ 657 w 3830"/>
                <a:gd name="T107" fmla="*/ 649 h 2971"/>
                <a:gd name="T108" fmla="*/ 731 w 3830"/>
                <a:gd name="T109" fmla="*/ 714 h 2971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3830"/>
                <a:gd name="T166" fmla="*/ 0 h 2971"/>
                <a:gd name="T167" fmla="*/ 3830 w 3830"/>
                <a:gd name="T168" fmla="*/ 2971 h 2971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3830" h="2971">
                  <a:moveTo>
                    <a:pt x="3067" y="2953"/>
                  </a:moveTo>
                  <a:lnTo>
                    <a:pt x="3075" y="2953"/>
                  </a:lnTo>
                  <a:lnTo>
                    <a:pt x="3102" y="2957"/>
                  </a:lnTo>
                  <a:lnTo>
                    <a:pt x="3143" y="2964"/>
                  </a:lnTo>
                  <a:lnTo>
                    <a:pt x="3196" y="2968"/>
                  </a:lnTo>
                  <a:lnTo>
                    <a:pt x="3257" y="2971"/>
                  </a:lnTo>
                  <a:lnTo>
                    <a:pt x="3324" y="2971"/>
                  </a:lnTo>
                  <a:lnTo>
                    <a:pt x="3397" y="2964"/>
                  </a:lnTo>
                  <a:lnTo>
                    <a:pt x="3473" y="2957"/>
                  </a:lnTo>
                  <a:lnTo>
                    <a:pt x="3545" y="2943"/>
                  </a:lnTo>
                  <a:lnTo>
                    <a:pt x="3612" y="2919"/>
                  </a:lnTo>
                  <a:lnTo>
                    <a:pt x="3830" y="2881"/>
                  </a:lnTo>
                  <a:lnTo>
                    <a:pt x="3805" y="2881"/>
                  </a:lnTo>
                  <a:lnTo>
                    <a:pt x="3743" y="2885"/>
                  </a:lnTo>
                  <a:lnTo>
                    <a:pt x="3650" y="2881"/>
                  </a:lnTo>
                  <a:lnTo>
                    <a:pt x="3528" y="2874"/>
                  </a:lnTo>
                  <a:lnTo>
                    <a:pt x="3393" y="2864"/>
                  </a:lnTo>
                  <a:lnTo>
                    <a:pt x="3251" y="2847"/>
                  </a:lnTo>
                  <a:lnTo>
                    <a:pt x="3109" y="2815"/>
                  </a:lnTo>
                  <a:lnTo>
                    <a:pt x="2978" y="2777"/>
                  </a:lnTo>
                  <a:lnTo>
                    <a:pt x="2859" y="2725"/>
                  </a:lnTo>
                  <a:lnTo>
                    <a:pt x="2769" y="2655"/>
                  </a:lnTo>
                  <a:lnTo>
                    <a:pt x="2703" y="2587"/>
                  </a:lnTo>
                  <a:lnTo>
                    <a:pt x="2654" y="2524"/>
                  </a:lnTo>
                  <a:lnTo>
                    <a:pt x="2616" y="2472"/>
                  </a:lnTo>
                  <a:lnTo>
                    <a:pt x="2593" y="2420"/>
                  </a:lnTo>
                  <a:lnTo>
                    <a:pt x="2576" y="2375"/>
                  </a:lnTo>
                  <a:lnTo>
                    <a:pt x="2561" y="2329"/>
                  </a:lnTo>
                  <a:lnTo>
                    <a:pt x="2551" y="2281"/>
                  </a:lnTo>
                  <a:lnTo>
                    <a:pt x="2538" y="2229"/>
                  </a:lnTo>
                  <a:lnTo>
                    <a:pt x="2519" y="2170"/>
                  </a:lnTo>
                  <a:lnTo>
                    <a:pt x="2492" y="2101"/>
                  </a:lnTo>
                  <a:lnTo>
                    <a:pt x="2464" y="2035"/>
                  </a:lnTo>
                  <a:lnTo>
                    <a:pt x="2447" y="1986"/>
                  </a:lnTo>
                  <a:lnTo>
                    <a:pt x="2432" y="1948"/>
                  </a:lnTo>
                  <a:lnTo>
                    <a:pt x="2426" y="1925"/>
                  </a:lnTo>
                  <a:lnTo>
                    <a:pt x="2415" y="1904"/>
                  </a:lnTo>
                  <a:lnTo>
                    <a:pt x="2409" y="1889"/>
                  </a:lnTo>
                  <a:lnTo>
                    <a:pt x="2394" y="1872"/>
                  </a:lnTo>
                  <a:lnTo>
                    <a:pt x="2377" y="1858"/>
                  </a:lnTo>
                  <a:lnTo>
                    <a:pt x="2350" y="1838"/>
                  </a:lnTo>
                  <a:lnTo>
                    <a:pt x="2312" y="1806"/>
                  </a:lnTo>
                  <a:lnTo>
                    <a:pt x="2083" y="1591"/>
                  </a:lnTo>
                  <a:lnTo>
                    <a:pt x="1986" y="1477"/>
                  </a:lnTo>
                  <a:lnTo>
                    <a:pt x="1895" y="1363"/>
                  </a:lnTo>
                  <a:lnTo>
                    <a:pt x="1813" y="1248"/>
                  </a:lnTo>
                  <a:lnTo>
                    <a:pt x="1740" y="1141"/>
                  </a:lnTo>
                  <a:lnTo>
                    <a:pt x="1673" y="1043"/>
                  </a:lnTo>
                  <a:lnTo>
                    <a:pt x="1622" y="957"/>
                  </a:lnTo>
                  <a:lnTo>
                    <a:pt x="1577" y="884"/>
                  </a:lnTo>
                  <a:lnTo>
                    <a:pt x="1546" y="829"/>
                  </a:lnTo>
                  <a:lnTo>
                    <a:pt x="1525" y="794"/>
                  </a:lnTo>
                  <a:lnTo>
                    <a:pt x="1518" y="785"/>
                  </a:lnTo>
                  <a:lnTo>
                    <a:pt x="1504" y="764"/>
                  </a:lnTo>
                  <a:lnTo>
                    <a:pt x="1462" y="711"/>
                  </a:lnTo>
                  <a:lnTo>
                    <a:pt x="1396" y="631"/>
                  </a:lnTo>
                  <a:lnTo>
                    <a:pt x="1309" y="538"/>
                  </a:lnTo>
                  <a:lnTo>
                    <a:pt x="1210" y="430"/>
                  </a:lnTo>
                  <a:lnTo>
                    <a:pt x="1091" y="324"/>
                  </a:lnTo>
                  <a:lnTo>
                    <a:pt x="967" y="219"/>
                  </a:lnTo>
                  <a:lnTo>
                    <a:pt x="835" y="129"/>
                  </a:lnTo>
                  <a:lnTo>
                    <a:pt x="704" y="64"/>
                  </a:lnTo>
                  <a:lnTo>
                    <a:pt x="569" y="22"/>
                  </a:lnTo>
                  <a:lnTo>
                    <a:pt x="446" y="4"/>
                  </a:lnTo>
                  <a:lnTo>
                    <a:pt x="343" y="0"/>
                  </a:lnTo>
                  <a:lnTo>
                    <a:pt x="253" y="4"/>
                  </a:lnTo>
                  <a:lnTo>
                    <a:pt x="180" y="11"/>
                  </a:lnTo>
                  <a:lnTo>
                    <a:pt x="121" y="25"/>
                  </a:lnTo>
                  <a:lnTo>
                    <a:pt x="72" y="43"/>
                  </a:lnTo>
                  <a:lnTo>
                    <a:pt x="42" y="60"/>
                  </a:lnTo>
                  <a:lnTo>
                    <a:pt x="17" y="74"/>
                  </a:lnTo>
                  <a:lnTo>
                    <a:pt x="4" y="83"/>
                  </a:lnTo>
                  <a:lnTo>
                    <a:pt x="0" y="87"/>
                  </a:lnTo>
                  <a:lnTo>
                    <a:pt x="66" y="94"/>
                  </a:lnTo>
                  <a:lnTo>
                    <a:pt x="135" y="132"/>
                  </a:lnTo>
                  <a:lnTo>
                    <a:pt x="138" y="132"/>
                  </a:lnTo>
                  <a:lnTo>
                    <a:pt x="156" y="132"/>
                  </a:lnTo>
                  <a:lnTo>
                    <a:pt x="184" y="129"/>
                  </a:lnTo>
                  <a:lnTo>
                    <a:pt x="215" y="125"/>
                  </a:lnTo>
                  <a:lnTo>
                    <a:pt x="256" y="125"/>
                  </a:lnTo>
                  <a:lnTo>
                    <a:pt x="298" y="123"/>
                  </a:lnTo>
                  <a:lnTo>
                    <a:pt x="343" y="123"/>
                  </a:lnTo>
                  <a:lnTo>
                    <a:pt x="387" y="125"/>
                  </a:lnTo>
                  <a:lnTo>
                    <a:pt x="433" y="129"/>
                  </a:lnTo>
                  <a:lnTo>
                    <a:pt x="471" y="132"/>
                  </a:lnTo>
                  <a:lnTo>
                    <a:pt x="516" y="146"/>
                  </a:lnTo>
                  <a:lnTo>
                    <a:pt x="569" y="167"/>
                  </a:lnTo>
                  <a:lnTo>
                    <a:pt x="624" y="199"/>
                  </a:lnTo>
                  <a:lnTo>
                    <a:pt x="679" y="233"/>
                  </a:lnTo>
                  <a:lnTo>
                    <a:pt x="734" y="267"/>
                  </a:lnTo>
                  <a:lnTo>
                    <a:pt x="787" y="303"/>
                  </a:lnTo>
                  <a:lnTo>
                    <a:pt x="831" y="337"/>
                  </a:lnTo>
                  <a:lnTo>
                    <a:pt x="863" y="364"/>
                  </a:lnTo>
                  <a:lnTo>
                    <a:pt x="880" y="385"/>
                  </a:lnTo>
                  <a:lnTo>
                    <a:pt x="884" y="400"/>
                  </a:lnTo>
                  <a:lnTo>
                    <a:pt x="873" y="402"/>
                  </a:lnTo>
                  <a:lnTo>
                    <a:pt x="863" y="400"/>
                  </a:lnTo>
                  <a:lnTo>
                    <a:pt x="848" y="392"/>
                  </a:lnTo>
                  <a:lnTo>
                    <a:pt x="831" y="379"/>
                  </a:lnTo>
                  <a:lnTo>
                    <a:pt x="810" y="364"/>
                  </a:lnTo>
                  <a:lnTo>
                    <a:pt x="783" y="347"/>
                  </a:lnTo>
                  <a:lnTo>
                    <a:pt x="745" y="330"/>
                  </a:lnTo>
                  <a:lnTo>
                    <a:pt x="700" y="313"/>
                  </a:lnTo>
                  <a:lnTo>
                    <a:pt x="645" y="295"/>
                  </a:lnTo>
                  <a:lnTo>
                    <a:pt x="579" y="278"/>
                  </a:lnTo>
                  <a:lnTo>
                    <a:pt x="506" y="264"/>
                  </a:lnTo>
                  <a:lnTo>
                    <a:pt x="440" y="254"/>
                  </a:lnTo>
                  <a:lnTo>
                    <a:pt x="385" y="250"/>
                  </a:lnTo>
                  <a:lnTo>
                    <a:pt x="332" y="250"/>
                  </a:lnTo>
                  <a:lnTo>
                    <a:pt x="288" y="250"/>
                  </a:lnTo>
                  <a:lnTo>
                    <a:pt x="249" y="257"/>
                  </a:lnTo>
                  <a:lnTo>
                    <a:pt x="222" y="261"/>
                  </a:lnTo>
                  <a:lnTo>
                    <a:pt x="197" y="264"/>
                  </a:lnTo>
                  <a:lnTo>
                    <a:pt x="186" y="267"/>
                  </a:lnTo>
                  <a:lnTo>
                    <a:pt x="180" y="267"/>
                  </a:lnTo>
                  <a:lnTo>
                    <a:pt x="190" y="368"/>
                  </a:lnTo>
                  <a:lnTo>
                    <a:pt x="201" y="368"/>
                  </a:lnTo>
                  <a:lnTo>
                    <a:pt x="228" y="364"/>
                  </a:lnTo>
                  <a:lnTo>
                    <a:pt x="277" y="364"/>
                  </a:lnTo>
                  <a:lnTo>
                    <a:pt x="336" y="364"/>
                  </a:lnTo>
                  <a:lnTo>
                    <a:pt x="412" y="372"/>
                  </a:lnTo>
                  <a:lnTo>
                    <a:pt x="495" y="381"/>
                  </a:lnTo>
                  <a:lnTo>
                    <a:pt x="590" y="400"/>
                  </a:lnTo>
                  <a:lnTo>
                    <a:pt x="686" y="423"/>
                  </a:lnTo>
                  <a:lnTo>
                    <a:pt x="791" y="458"/>
                  </a:lnTo>
                  <a:lnTo>
                    <a:pt x="897" y="504"/>
                  </a:lnTo>
                  <a:lnTo>
                    <a:pt x="973" y="548"/>
                  </a:lnTo>
                  <a:lnTo>
                    <a:pt x="1049" y="607"/>
                  </a:lnTo>
                  <a:lnTo>
                    <a:pt x="1123" y="673"/>
                  </a:lnTo>
                  <a:lnTo>
                    <a:pt x="1193" y="739"/>
                  </a:lnTo>
                  <a:lnTo>
                    <a:pt x="1254" y="808"/>
                  </a:lnTo>
                  <a:lnTo>
                    <a:pt x="1309" y="874"/>
                  </a:lnTo>
                  <a:lnTo>
                    <a:pt x="1355" y="933"/>
                  </a:lnTo>
                  <a:lnTo>
                    <a:pt x="1386" y="978"/>
                  </a:lnTo>
                  <a:lnTo>
                    <a:pt x="1411" y="1009"/>
                  </a:lnTo>
                  <a:lnTo>
                    <a:pt x="1417" y="1020"/>
                  </a:lnTo>
                  <a:lnTo>
                    <a:pt x="1407" y="1005"/>
                  </a:lnTo>
                  <a:lnTo>
                    <a:pt x="1376" y="978"/>
                  </a:lnTo>
                  <a:lnTo>
                    <a:pt x="1328" y="929"/>
                  </a:lnTo>
                  <a:lnTo>
                    <a:pt x="1265" y="874"/>
                  </a:lnTo>
                  <a:lnTo>
                    <a:pt x="1189" y="808"/>
                  </a:lnTo>
                  <a:lnTo>
                    <a:pt x="1106" y="743"/>
                  </a:lnTo>
                  <a:lnTo>
                    <a:pt x="1011" y="677"/>
                  </a:lnTo>
                  <a:lnTo>
                    <a:pt x="918" y="618"/>
                  </a:lnTo>
                  <a:lnTo>
                    <a:pt x="818" y="565"/>
                  </a:lnTo>
                  <a:lnTo>
                    <a:pt x="721" y="531"/>
                  </a:lnTo>
                  <a:lnTo>
                    <a:pt x="662" y="517"/>
                  </a:lnTo>
                  <a:lnTo>
                    <a:pt x="596" y="506"/>
                  </a:lnTo>
                  <a:lnTo>
                    <a:pt x="527" y="504"/>
                  </a:lnTo>
                  <a:lnTo>
                    <a:pt x="454" y="500"/>
                  </a:lnTo>
                  <a:lnTo>
                    <a:pt x="387" y="500"/>
                  </a:lnTo>
                  <a:lnTo>
                    <a:pt x="326" y="504"/>
                  </a:lnTo>
                  <a:lnTo>
                    <a:pt x="273" y="506"/>
                  </a:lnTo>
                  <a:lnTo>
                    <a:pt x="232" y="506"/>
                  </a:lnTo>
                  <a:lnTo>
                    <a:pt x="205" y="510"/>
                  </a:lnTo>
                  <a:lnTo>
                    <a:pt x="194" y="510"/>
                  </a:lnTo>
                  <a:lnTo>
                    <a:pt x="197" y="624"/>
                  </a:lnTo>
                  <a:lnTo>
                    <a:pt x="281" y="618"/>
                  </a:lnTo>
                  <a:lnTo>
                    <a:pt x="294" y="618"/>
                  </a:lnTo>
                  <a:lnTo>
                    <a:pt x="332" y="614"/>
                  </a:lnTo>
                  <a:lnTo>
                    <a:pt x="387" y="611"/>
                  </a:lnTo>
                  <a:lnTo>
                    <a:pt x="461" y="614"/>
                  </a:lnTo>
                  <a:lnTo>
                    <a:pt x="548" y="620"/>
                  </a:lnTo>
                  <a:lnTo>
                    <a:pt x="641" y="635"/>
                  </a:lnTo>
                  <a:lnTo>
                    <a:pt x="738" y="662"/>
                  </a:lnTo>
                  <a:lnTo>
                    <a:pt x="835" y="704"/>
                  </a:lnTo>
                  <a:lnTo>
                    <a:pt x="929" y="760"/>
                  </a:lnTo>
                  <a:lnTo>
                    <a:pt x="1011" y="836"/>
                  </a:lnTo>
                  <a:lnTo>
                    <a:pt x="1015" y="840"/>
                  </a:lnTo>
                  <a:lnTo>
                    <a:pt x="1009" y="840"/>
                  </a:lnTo>
                  <a:lnTo>
                    <a:pt x="992" y="832"/>
                  </a:lnTo>
                  <a:lnTo>
                    <a:pt x="967" y="823"/>
                  </a:lnTo>
                  <a:lnTo>
                    <a:pt x="935" y="808"/>
                  </a:lnTo>
                  <a:lnTo>
                    <a:pt x="901" y="794"/>
                  </a:lnTo>
                  <a:lnTo>
                    <a:pt x="867" y="777"/>
                  </a:lnTo>
                  <a:lnTo>
                    <a:pt x="825" y="764"/>
                  </a:lnTo>
                  <a:lnTo>
                    <a:pt x="783" y="753"/>
                  </a:lnTo>
                  <a:lnTo>
                    <a:pt x="745" y="743"/>
                  </a:lnTo>
                  <a:lnTo>
                    <a:pt x="700" y="736"/>
                  </a:lnTo>
                  <a:lnTo>
                    <a:pt x="645" y="728"/>
                  </a:lnTo>
                  <a:lnTo>
                    <a:pt x="579" y="718"/>
                  </a:lnTo>
                  <a:lnTo>
                    <a:pt x="506" y="711"/>
                  </a:lnTo>
                  <a:lnTo>
                    <a:pt x="433" y="707"/>
                  </a:lnTo>
                  <a:lnTo>
                    <a:pt x="364" y="701"/>
                  </a:lnTo>
                  <a:lnTo>
                    <a:pt x="301" y="694"/>
                  </a:lnTo>
                  <a:lnTo>
                    <a:pt x="253" y="690"/>
                  </a:lnTo>
                  <a:lnTo>
                    <a:pt x="218" y="690"/>
                  </a:lnTo>
                  <a:lnTo>
                    <a:pt x="207" y="687"/>
                  </a:lnTo>
                  <a:lnTo>
                    <a:pt x="207" y="774"/>
                  </a:lnTo>
                  <a:lnTo>
                    <a:pt x="222" y="777"/>
                  </a:lnTo>
                  <a:lnTo>
                    <a:pt x="267" y="777"/>
                  </a:lnTo>
                  <a:lnTo>
                    <a:pt x="332" y="777"/>
                  </a:lnTo>
                  <a:lnTo>
                    <a:pt x="412" y="781"/>
                  </a:lnTo>
                  <a:lnTo>
                    <a:pt x="503" y="787"/>
                  </a:lnTo>
                  <a:lnTo>
                    <a:pt x="592" y="794"/>
                  </a:lnTo>
                  <a:lnTo>
                    <a:pt x="683" y="804"/>
                  </a:lnTo>
                  <a:lnTo>
                    <a:pt x="762" y="819"/>
                  </a:lnTo>
                  <a:lnTo>
                    <a:pt x="829" y="832"/>
                  </a:lnTo>
                  <a:lnTo>
                    <a:pt x="869" y="853"/>
                  </a:lnTo>
                  <a:lnTo>
                    <a:pt x="880" y="861"/>
                  </a:lnTo>
                  <a:lnTo>
                    <a:pt x="901" y="867"/>
                  </a:lnTo>
                  <a:lnTo>
                    <a:pt x="929" y="878"/>
                  </a:lnTo>
                  <a:lnTo>
                    <a:pt x="967" y="891"/>
                  </a:lnTo>
                  <a:lnTo>
                    <a:pt x="1009" y="908"/>
                  </a:lnTo>
                  <a:lnTo>
                    <a:pt x="1060" y="929"/>
                  </a:lnTo>
                  <a:lnTo>
                    <a:pt x="1116" y="950"/>
                  </a:lnTo>
                  <a:lnTo>
                    <a:pt x="1178" y="975"/>
                  </a:lnTo>
                  <a:lnTo>
                    <a:pt x="1244" y="1003"/>
                  </a:lnTo>
                  <a:lnTo>
                    <a:pt x="1317" y="1033"/>
                  </a:lnTo>
                  <a:lnTo>
                    <a:pt x="1404" y="1079"/>
                  </a:lnTo>
                  <a:lnTo>
                    <a:pt x="1476" y="1127"/>
                  </a:lnTo>
                  <a:lnTo>
                    <a:pt x="1535" y="1179"/>
                  </a:lnTo>
                  <a:lnTo>
                    <a:pt x="1584" y="1227"/>
                  </a:lnTo>
                  <a:lnTo>
                    <a:pt x="1622" y="1276"/>
                  </a:lnTo>
                  <a:lnTo>
                    <a:pt x="1650" y="1318"/>
                  </a:lnTo>
                  <a:lnTo>
                    <a:pt x="1671" y="1356"/>
                  </a:lnTo>
                  <a:lnTo>
                    <a:pt x="1684" y="1384"/>
                  </a:lnTo>
                  <a:lnTo>
                    <a:pt x="1692" y="1405"/>
                  </a:lnTo>
                  <a:lnTo>
                    <a:pt x="1692" y="1411"/>
                  </a:lnTo>
                  <a:lnTo>
                    <a:pt x="1681" y="1401"/>
                  </a:lnTo>
                  <a:lnTo>
                    <a:pt x="1654" y="1377"/>
                  </a:lnTo>
                  <a:lnTo>
                    <a:pt x="1608" y="1341"/>
                  </a:lnTo>
                  <a:lnTo>
                    <a:pt x="1552" y="1297"/>
                  </a:lnTo>
                  <a:lnTo>
                    <a:pt x="1487" y="1248"/>
                  </a:lnTo>
                  <a:lnTo>
                    <a:pt x="1421" y="1200"/>
                  </a:lnTo>
                  <a:lnTo>
                    <a:pt x="1355" y="1151"/>
                  </a:lnTo>
                  <a:lnTo>
                    <a:pt x="1290" y="1110"/>
                  </a:lnTo>
                  <a:lnTo>
                    <a:pt x="1233" y="1079"/>
                  </a:lnTo>
                  <a:lnTo>
                    <a:pt x="1185" y="1062"/>
                  </a:lnTo>
                  <a:lnTo>
                    <a:pt x="1168" y="1058"/>
                  </a:lnTo>
                  <a:lnTo>
                    <a:pt x="1151" y="1058"/>
                  </a:lnTo>
                  <a:lnTo>
                    <a:pt x="1140" y="1062"/>
                  </a:lnTo>
                  <a:lnTo>
                    <a:pt x="1129" y="1072"/>
                  </a:lnTo>
                  <a:lnTo>
                    <a:pt x="1127" y="1079"/>
                  </a:lnTo>
                  <a:lnTo>
                    <a:pt x="1123" y="1089"/>
                  </a:lnTo>
                  <a:lnTo>
                    <a:pt x="1123" y="1100"/>
                  </a:lnTo>
                  <a:lnTo>
                    <a:pt x="1119" y="1106"/>
                  </a:lnTo>
                  <a:lnTo>
                    <a:pt x="1123" y="1110"/>
                  </a:lnTo>
                  <a:lnTo>
                    <a:pt x="1123" y="1113"/>
                  </a:lnTo>
                  <a:lnTo>
                    <a:pt x="1123" y="1117"/>
                  </a:lnTo>
                  <a:lnTo>
                    <a:pt x="1129" y="1120"/>
                  </a:lnTo>
                  <a:lnTo>
                    <a:pt x="1140" y="1130"/>
                  </a:lnTo>
                  <a:lnTo>
                    <a:pt x="1151" y="1141"/>
                  </a:lnTo>
                  <a:lnTo>
                    <a:pt x="1165" y="1155"/>
                  </a:lnTo>
                  <a:lnTo>
                    <a:pt x="1182" y="1172"/>
                  </a:lnTo>
                  <a:lnTo>
                    <a:pt x="1195" y="1193"/>
                  </a:lnTo>
                  <a:lnTo>
                    <a:pt x="1212" y="1214"/>
                  </a:lnTo>
                  <a:lnTo>
                    <a:pt x="1227" y="1235"/>
                  </a:lnTo>
                  <a:lnTo>
                    <a:pt x="1241" y="1259"/>
                  </a:lnTo>
                  <a:lnTo>
                    <a:pt x="1140" y="1244"/>
                  </a:lnTo>
                  <a:lnTo>
                    <a:pt x="1123" y="1252"/>
                  </a:lnTo>
                  <a:lnTo>
                    <a:pt x="1129" y="1328"/>
                  </a:lnTo>
                  <a:lnTo>
                    <a:pt x="1161" y="1335"/>
                  </a:lnTo>
                  <a:lnTo>
                    <a:pt x="1195" y="1349"/>
                  </a:lnTo>
                  <a:lnTo>
                    <a:pt x="1233" y="1366"/>
                  </a:lnTo>
                  <a:lnTo>
                    <a:pt x="1275" y="1387"/>
                  </a:lnTo>
                  <a:lnTo>
                    <a:pt x="1313" y="1407"/>
                  </a:lnTo>
                  <a:lnTo>
                    <a:pt x="1348" y="1428"/>
                  </a:lnTo>
                  <a:lnTo>
                    <a:pt x="1379" y="1445"/>
                  </a:lnTo>
                  <a:lnTo>
                    <a:pt x="1404" y="1460"/>
                  </a:lnTo>
                  <a:lnTo>
                    <a:pt x="1421" y="1470"/>
                  </a:lnTo>
                  <a:lnTo>
                    <a:pt x="1424" y="1477"/>
                  </a:lnTo>
                  <a:lnTo>
                    <a:pt x="1299" y="1460"/>
                  </a:lnTo>
                  <a:lnTo>
                    <a:pt x="1296" y="1460"/>
                  </a:lnTo>
                  <a:lnTo>
                    <a:pt x="1282" y="1456"/>
                  </a:lnTo>
                  <a:lnTo>
                    <a:pt x="1261" y="1456"/>
                  </a:lnTo>
                  <a:lnTo>
                    <a:pt x="1237" y="1456"/>
                  </a:lnTo>
                  <a:lnTo>
                    <a:pt x="1212" y="1453"/>
                  </a:lnTo>
                  <a:lnTo>
                    <a:pt x="1185" y="1453"/>
                  </a:lnTo>
                  <a:lnTo>
                    <a:pt x="1161" y="1453"/>
                  </a:lnTo>
                  <a:lnTo>
                    <a:pt x="1140" y="1449"/>
                  </a:lnTo>
                  <a:lnTo>
                    <a:pt x="1123" y="1453"/>
                  </a:lnTo>
                  <a:lnTo>
                    <a:pt x="1116" y="1453"/>
                  </a:lnTo>
                  <a:lnTo>
                    <a:pt x="1129" y="1557"/>
                  </a:lnTo>
                  <a:lnTo>
                    <a:pt x="1136" y="1557"/>
                  </a:lnTo>
                  <a:lnTo>
                    <a:pt x="1147" y="1561"/>
                  </a:lnTo>
                  <a:lnTo>
                    <a:pt x="1161" y="1561"/>
                  </a:lnTo>
                  <a:lnTo>
                    <a:pt x="1178" y="1561"/>
                  </a:lnTo>
                  <a:lnTo>
                    <a:pt x="1199" y="1563"/>
                  </a:lnTo>
                  <a:lnTo>
                    <a:pt x="1223" y="1563"/>
                  </a:lnTo>
                  <a:lnTo>
                    <a:pt x="1252" y="1563"/>
                  </a:lnTo>
                  <a:lnTo>
                    <a:pt x="1279" y="1567"/>
                  </a:lnTo>
                  <a:lnTo>
                    <a:pt x="1309" y="1567"/>
                  </a:lnTo>
                  <a:lnTo>
                    <a:pt x="1348" y="1570"/>
                  </a:lnTo>
                  <a:lnTo>
                    <a:pt x="1396" y="1570"/>
                  </a:lnTo>
                  <a:lnTo>
                    <a:pt x="1453" y="1570"/>
                  </a:lnTo>
                  <a:lnTo>
                    <a:pt x="1510" y="1570"/>
                  </a:lnTo>
                  <a:lnTo>
                    <a:pt x="1570" y="1570"/>
                  </a:lnTo>
                  <a:lnTo>
                    <a:pt x="1629" y="1574"/>
                  </a:lnTo>
                  <a:lnTo>
                    <a:pt x="1684" y="1578"/>
                  </a:lnTo>
                  <a:lnTo>
                    <a:pt x="1730" y="1584"/>
                  </a:lnTo>
                  <a:lnTo>
                    <a:pt x="1768" y="1595"/>
                  </a:lnTo>
                  <a:lnTo>
                    <a:pt x="1795" y="1609"/>
                  </a:lnTo>
                  <a:lnTo>
                    <a:pt x="1802" y="1616"/>
                  </a:lnTo>
                  <a:lnTo>
                    <a:pt x="1816" y="1627"/>
                  </a:lnTo>
                  <a:lnTo>
                    <a:pt x="1834" y="1637"/>
                  </a:lnTo>
                  <a:lnTo>
                    <a:pt x="1851" y="1654"/>
                  </a:lnTo>
                  <a:lnTo>
                    <a:pt x="1876" y="1667"/>
                  </a:lnTo>
                  <a:lnTo>
                    <a:pt x="1899" y="1688"/>
                  </a:lnTo>
                  <a:lnTo>
                    <a:pt x="1927" y="1709"/>
                  </a:lnTo>
                  <a:lnTo>
                    <a:pt x="1954" y="1730"/>
                  </a:lnTo>
                  <a:lnTo>
                    <a:pt x="1986" y="1751"/>
                  </a:lnTo>
                  <a:lnTo>
                    <a:pt x="2017" y="1775"/>
                  </a:lnTo>
                  <a:lnTo>
                    <a:pt x="2090" y="1848"/>
                  </a:lnTo>
                  <a:lnTo>
                    <a:pt x="2115" y="1862"/>
                  </a:lnTo>
                  <a:lnTo>
                    <a:pt x="2138" y="1876"/>
                  </a:lnTo>
                  <a:lnTo>
                    <a:pt x="2159" y="1893"/>
                  </a:lnTo>
                  <a:lnTo>
                    <a:pt x="2180" y="1910"/>
                  </a:lnTo>
                  <a:lnTo>
                    <a:pt x="2201" y="1927"/>
                  </a:lnTo>
                  <a:lnTo>
                    <a:pt x="2218" y="1944"/>
                  </a:lnTo>
                  <a:lnTo>
                    <a:pt x="2232" y="1963"/>
                  </a:lnTo>
                  <a:lnTo>
                    <a:pt x="2246" y="1976"/>
                  </a:lnTo>
                  <a:lnTo>
                    <a:pt x="2256" y="1986"/>
                  </a:lnTo>
                  <a:lnTo>
                    <a:pt x="2263" y="1993"/>
                  </a:lnTo>
                  <a:lnTo>
                    <a:pt x="2295" y="2024"/>
                  </a:lnTo>
                  <a:lnTo>
                    <a:pt x="2329" y="2073"/>
                  </a:lnTo>
                  <a:lnTo>
                    <a:pt x="2373" y="2139"/>
                  </a:lnTo>
                  <a:lnTo>
                    <a:pt x="2419" y="2215"/>
                  </a:lnTo>
                  <a:lnTo>
                    <a:pt x="2468" y="2299"/>
                  </a:lnTo>
                  <a:lnTo>
                    <a:pt x="2513" y="2378"/>
                  </a:lnTo>
                  <a:lnTo>
                    <a:pt x="2555" y="2454"/>
                  </a:lnTo>
                  <a:lnTo>
                    <a:pt x="2589" y="2517"/>
                  </a:lnTo>
                  <a:lnTo>
                    <a:pt x="2616" y="2566"/>
                  </a:lnTo>
                  <a:lnTo>
                    <a:pt x="2627" y="2597"/>
                  </a:lnTo>
                  <a:lnTo>
                    <a:pt x="2648" y="2627"/>
                  </a:lnTo>
                  <a:lnTo>
                    <a:pt x="2686" y="2669"/>
                  </a:lnTo>
                  <a:lnTo>
                    <a:pt x="2735" y="2714"/>
                  </a:lnTo>
                  <a:lnTo>
                    <a:pt x="2794" y="2763"/>
                  </a:lnTo>
                  <a:lnTo>
                    <a:pt x="2859" y="2811"/>
                  </a:lnTo>
                  <a:lnTo>
                    <a:pt x="2921" y="2856"/>
                  </a:lnTo>
                  <a:lnTo>
                    <a:pt x="2978" y="2894"/>
                  </a:lnTo>
                  <a:lnTo>
                    <a:pt x="3022" y="2925"/>
                  </a:lnTo>
                  <a:lnTo>
                    <a:pt x="3054" y="2946"/>
                  </a:lnTo>
                  <a:lnTo>
                    <a:pt x="3067" y="2953"/>
                  </a:lnTo>
                  <a:close/>
                </a:path>
              </a:pathLst>
            </a:custGeom>
            <a:solidFill>
              <a:srgbClr val="E6A1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R"/>
            </a:p>
          </p:txBody>
        </p:sp>
        <p:sp>
          <p:nvSpPr>
            <p:cNvPr id="191605" name="Freeform 125"/>
            <p:cNvSpPr>
              <a:spLocks noEditPoints="1"/>
            </p:cNvSpPr>
            <p:nvPr/>
          </p:nvSpPr>
          <p:spPr bwMode="auto">
            <a:xfrm>
              <a:off x="3297" y="2113"/>
              <a:ext cx="606" cy="476"/>
            </a:xfrm>
            <a:custGeom>
              <a:avLst/>
              <a:gdLst>
                <a:gd name="T0" fmla="*/ 587 w 2426"/>
                <a:gd name="T1" fmla="*/ 464 h 1901"/>
                <a:gd name="T2" fmla="*/ 591 w 2426"/>
                <a:gd name="T3" fmla="*/ 460 h 1901"/>
                <a:gd name="T4" fmla="*/ 572 w 2426"/>
                <a:gd name="T5" fmla="*/ 450 h 1901"/>
                <a:gd name="T6" fmla="*/ 557 w 2426"/>
                <a:gd name="T7" fmla="*/ 433 h 1901"/>
                <a:gd name="T8" fmla="*/ 540 w 2426"/>
                <a:gd name="T9" fmla="*/ 420 h 1901"/>
                <a:gd name="T10" fmla="*/ 530 w 2426"/>
                <a:gd name="T11" fmla="*/ 402 h 1901"/>
                <a:gd name="T12" fmla="*/ 530 w 2426"/>
                <a:gd name="T13" fmla="*/ 402 h 1901"/>
                <a:gd name="T14" fmla="*/ 514 w 2426"/>
                <a:gd name="T15" fmla="*/ 392 h 1901"/>
                <a:gd name="T16" fmla="*/ 517 w 2426"/>
                <a:gd name="T17" fmla="*/ 389 h 1901"/>
                <a:gd name="T18" fmla="*/ 502 w 2426"/>
                <a:gd name="T19" fmla="*/ 380 h 1901"/>
                <a:gd name="T20" fmla="*/ 497 w 2426"/>
                <a:gd name="T21" fmla="*/ 366 h 1901"/>
                <a:gd name="T22" fmla="*/ 494 w 2426"/>
                <a:gd name="T23" fmla="*/ 370 h 1901"/>
                <a:gd name="T24" fmla="*/ 485 w 2426"/>
                <a:gd name="T25" fmla="*/ 359 h 1901"/>
                <a:gd name="T26" fmla="*/ 487 w 2426"/>
                <a:gd name="T27" fmla="*/ 358 h 1901"/>
                <a:gd name="T28" fmla="*/ 466 w 2426"/>
                <a:gd name="T29" fmla="*/ 335 h 1901"/>
                <a:gd name="T30" fmla="*/ 453 w 2426"/>
                <a:gd name="T31" fmla="*/ 307 h 1901"/>
                <a:gd name="T32" fmla="*/ 453 w 2426"/>
                <a:gd name="T33" fmla="*/ 307 h 1901"/>
                <a:gd name="T34" fmla="*/ 433 w 2426"/>
                <a:gd name="T35" fmla="*/ 287 h 1901"/>
                <a:gd name="T36" fmla="*/ 438 w 2426"/>
                <a:gd name="T37" fmla="*/ 285 h 1901"/>
                <a:gd name="T38" fmla="*/ 420 w 2426"/>
                <a:gd name="T39" fmla="*/ 267 h 1901"/>
                <a:gd name="T40" fmla="*/ 407 w 2426"/>
                <a:gd name="T41" fmla="*/ 248 h 1901"/>
                <a:gd name="T42" fmla="*/ 407 w 2426"/>
                <a:gd name="T43" fmla="*/ 248 h 1901"/>
                <a:gd name="T44" fmla="*/ 389 w 2426"/>
                <a:gd name="T45" fmla="*/ 218 h 1901"/>
                <a:gd name="T46" fmla="*/ 391 w 2426"/>
                <a:gd name="T47" fmla="*/ 217 h 1901"/>
                <a:gd name="T48" fmla="*/ 388 w 2426"/>
                <a:gd name="T49" fmla="*/ 205 h 1901"/>
                <a:gd name="T50" fmla="*/ 384 w 2426"/>
                <a:gd name="T51" fmla="*/ 199 h 1901"/>
                <a:gd name="T52" fmla="*/ 380 w 2426"/>
                <a:gd name="T53" fmla="*/ 202 h 1901"/>
                <a:gd name="T54" fmla="*/ 383 w 2426"/>
                <a:gd name="T55" fmla="*/ 198 h 1901"/>
                <a:gd name="T56" fmla="*/ 383 w 2426"/>
                <a:gd name="T57" fmla="*/ 197 h 1901"/>
                <a:gd name="T58" fmla="*/ 376 w 2426"/>
                <a:gd name="T59" fmla="*/ 195 h 1901"/>
                <a:gd name="T60" fmla="*/ 369 w 2426"/>
                <a:gd name="T61" fmla="*/ 179 h 1901"/>
                <a:gd name="T62" fmla="*/ 365 w 2426"/>
                <a:gd name="T63" fmla="*/ 182 h 1901"/>
                <a:gd name="T64" fmla="*/ 327 w 2426"/>
                <a:gd name="T65" fmla="*/ 139 h 1901"/>
                <a:gd name="T66" fmla="*/ 329 w 2426"/>
                <a:gd name="T67" fmla="*/ 137 h 1901"/>
                <a:gd name="T68" fmla="*/ 306 w 2426"/>
                <a:gd name="T69" fmla="*/ 108 h 1901"/>
                <a:gd name="T70" fmla="*/ 276 w 2426"/>
                <a:gd name="T71" fmla="*/ 82 h 1901"/>
                <a:gd name="T72" fmla="*/ 276 w 2426"/>
                <a:gd name="T73" fmla="*/ 81 h 1901"/>
                <a:gd name="T74" fmla="*/ 245 w 2426"/>
                <a:gd name="T75" fmla="*/ 55 h 1901"/>
                <a:gd name="T76" fmla="*/ 245 w 2426"/>
                <a:gd name="T77" fmla="*/ 55 h 1901"/>
                <a:gd name="T78" fmla="*/ 209 w 2426"/>
                <a:gd name="T79" fmla="*/ 37 h 1901"/>
                <a:gd name="T80" fmla="*/ 179 w 2426"/>
                <a:gd name="T81" fmla="*/ 16 h 1901"/>
                <a:gd name="T82" fmla="*/ 177 w 2426"/>
                <a:gd name="T83" fmla="*/ 21 h 1901"/>
                <a:gd name="T84" fmla="*/ 113 w 2426"/>
                <a:gd name="T85" fmla="*/ 6 h 1901"/>
                <a:gd name="T86" fmla="*/ 113 w 2426"/>
                <a:gd name="T87" fmla="*/ 4 h 1901"/>
                <a:gd name="T88" fmla="*/ 88 w 2426"/>
                <a:gd name="T89" fmla="*/ 0 h 1901"/>
                <a:gd name="T90" fmla="*/ 65 w 2426"/>
                <a:gd name="T91" fmla="*/ 1 h 1901"/>
                <a:gd name="T92" fmla="*/ 65 w 2426"/>
                <a:gd name="T93" fmla="*/ 1 h 1901"/>
                <a:gd name="T94" fmla="*/ 47 w 2426"/>
                <a:gd name="T95" fmla="*/ 3 h 1901"/>
                <a:gd name="T96" fmla="*/ 46 w 2426"/>
                <a:gd name="T97" fmla="*/ 3 h 1901"/>
                <a:gd name="T98" fmla="*/ 33 w 2426"/>
                <a:gd name="T99" fmla="*/ 11 h 1901"/>
                <a:gd name="T100" fmla="*/ 19 w 2426"/>
                <a:gd name="T101" fmla="*/ 11 h 1901"/>
                <a:gd name="T102" fmla="*/ 21 w 2426"/>
                <a:gd name="T103" fmla="*/ 16 h 1901"/>
                <a:gd name="T104" fmla="*/ 7 w 2426"/>
                <a:gd name="T105" fmla="*/ 23 h 1901"/>
                <a:gd name="T106" fmla="*/ 6 w 2426"/>
                <a:gd name="T107" fmla="*/ 21 h 1901"/>
                <a:gd name="T108" fmla="*/ 1 w 2426"/>
                <a:gd name="T109" fmla="*/ 22 h 1901"/>
                <a:gd name="T110" fmla="*/ 0 w 2426"/>
                <a:gd name="T111" fmla="*/ 23 h 1901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2426"/>
                <a:gd name="T169" fmla="*/ 0 h 1901"/>
                <a:gd name="T170" fmla="*/ 2426 w 2426"/>
                <a:gd name="T171" fmla="*/ 1901 h 1901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2426" h="1901">
                  <a:moveTo>
                    <a:pt x="2414" y="1901"/>
                  </a:moveTo>
                  <a:lnTo>
                    <a:pt x="2351" y="1852"/>
                  </a:lnTo>
                  <a:lnTo>
                    <a:pt x="2364" y="1836"/>
                  </a:lnTo>
                  <a:lnTo>
                    <a:pt x="2426" y="1885"/>
                  </a:lnTo>
                  <a:lnTo>
                    <a:pt x="2414" y="1901"/>
                  </a:lnTo>
                  <a:close/>
                  <a:moveTo>
                    <a:pt x="2351" y="1852"/>
                  </a:moveTo>
                  <a:lnTo>
                    <a:pt x="2351" y="1852"/>
                  </a:lnTo>
                  <a:lnTo>
                    <a:pt x="2358" y="1844"/>
                  </a:lnTo>
                  <a:lnTo>
                    <a:pt x="2351" y="1852"/>
                  </a:lnTo>
                  <a:close/>
                  <a:moveTo>
                    <a:pt x="2351" y="1852"/>
                  </a:moveTo>
                  <a:lnTo>
                    <a:pt x="2288" y="1797"/>
                  </a:lnTo>
                  <a:lnTo>
                    <a:pt x="2303" y="1781"/>
                  </a:lnTo>
                  <a:lnTo>
                    <a:pt x="2364" y="1836"/>
                  </a:lnTo>
                  <a:lnTo>
                    <a:pt x="2351" y="1852"/>
                  </a:lnTo>
                  <a:close/>
                  <a:moveTo>
                    <a:pt x="2288" y="1797"/>
                  </a:moveTo>
                  <a:lnTo>
                    <a:pt x="2283" y="1791"/>
                  </a:lnTo>
                  <a:lnTo>
                    <a:pt x="2288" y="1797"/>
                  </a:lnTo>
                  <a:lnTo>
                    <a:pt x="2296" y="1789"/>
                  </a:lnTo>
                  <a:lnTo>
                    <a:pt x="2288" y="1797"/>
                  </a:lnTo>
                  <a:close/>
                  <a:moveTo>
                    <a:pt x="2288" y="1797"/>
                  </a:moveTo>
                  <a:lnTo>
                    <a:pt x="2222" y="1738"/>
                  </a:lnTo>
                  <a:lnTo>
                    <a:pt x="2237" y="1722"/>
                  </a:lnTo>
                  <a:lnTo>
                    <a:pt x="2303" y="1781"/>
                  </a:lnTo>
                  <a:lnTo>
                    <a:pt x="2288" y="1797"/>
                  </a:lnTo>
                  <a:close/>
                  <a:moveTo>
                    <a:pt x="2222" y="1738"/>
                  </a:moveTo>
                  <a:lnTo>
                    <a:pt x="2222" y="1738"/>
                  </a:lnTo>
                  <a:lnTo>
                    <a:pt x="2229" y="1730"/>
                  </a:lnTo>
                  <a:lnTo>
                    <a:pt x="2222" y="1738"/>
                  </a:lnTo>
                  <a:close/>
                  <a:moveTo>
                    <a:pt x="2222" y="1738"/>
                  </a:moveTo>
                  <a:lnTo>
                    <a:pt x="2163" y="1679"/>
                  </a:lnTo>
                  <a:lnTo>
                    <a:pt x="2178" y="1663"/>
                  </a:lnTo>
                  <a:lnTo>
                    <a:pt x="2237" y="1722"/>
                  </a:lnTo>
                  <a:lnTo>
                    <a:pt x="2222" y="1738"/>
                  </a:lnTo>
                  <a:close/>
                  <a:moveTo>
                    <a:pt x="2163" y="1679"/>
                  </a:moveTo>
                  <a:lnTo>
                    <a:pt x="2163" y="1679"/>
                  </a:lnTo>
                  <a:lnTo>
                    <a:pt x="2163" y="1677"/>
                  </a:lnTo>
                  <a:lnTo>
                    <a:pt x="2171" y="1671"/>
                  </a:lnTo>
                  <a:lnTo>
                    <a:pt x="2163" y="1679"/>
                  </a:lnTo>
                  <a:close/>
                  <a:moveTo>
                    <a:pt x="2163" y="1677"/>
                  </a:moveTo>
                  <a:lnTo>
                    <a:pt x="2108" y="1619"/>
                  </a:lnTo>
                  <a:lnTo>
                    <a:pt x="2123" y="1605"/>
                  </a:lnTo>
                  <a:lnTo>
                    <a:pt x="2178" y="1664"/>
                  </a:lnTo>
                  <a:lnTo>
                    <a:pt x="2163" y="1677"/>
                  </a:lnTo>
                  <a:close/>
                  <a:moveTo>
                    <a:pt x="2123" y="1605"/>
                  </a:moveTo>
                  <a:lnTo>
                    <a:pt x="2123" y="1604"/>
                  </a:lnTo>
                  <a:lnTo>
                    <a:pt x="2123" y="1605"/>
                  </a:lnTo>
                  <a:lnTo>
                    <a:pt x="2115" y="1612"/>
                  </a:lnTo>
                  <a:lnTo>
                    <a:pt x="2123" y="1605"/>
                  </a:lnTo>
                  <a:close/>
                  <a:moveTo>
                    <a:pt x="2108" y="1619"/>
                  </a:moveTo>
                  <a:lnTo>
                    <a:pt x="2056" y="1567"/>
                  </a:lnTo>
                  <a:lnTo>
                    <a:pt x="2070" y="1552"/>
                  </a:lnTo>
                  <a:lnTo>
                    <a:pt x="2123" y="1605"/>
                  </a:lnTo>
                  <a:lnTo>
                    <a:pt x="2108" y="1619"/>
                  </a:lnTo>
                  <a:close/>
                  <a:moveTo>
                    <a:pt x="2056" y="1567"/>
                  </a:moveTo>
                  <a:lnTo>
                    <a:pt x="2056" y="1567"/>
                  </a:lnTo>
                  <a:lnTo>
                    <a:pt x="2064" y="1560"/>
                  </a:lnTo>
                  <a:lnTo>
                    <a:pt x="2056" y="1567"/>
                  </a:lnTo>
                  <a:close/>
                  <a:moveTo>
                    <a:pt x="2056" y="1567"/>
                  </a:moveTo>
                  <a:lnTo>
                    <a:pt x="2011" y="1518"/>
                  </a:lnTo>
                  <a:lnTo>
                    <a:pt x="2025" y="1504"/>
                  </a:lnTo>
                  <a:lnTo>
                    <a:pt x="2071" y="1552"/>
                  </a:lnTo>
                  <a:lnTo>
                    <a:pt x="2056" y="1567"/>
                  </a:lnTo>
                  <a:close/>
                  <a:moveTo>
                    <a:pt x="2011" y="1518"/>
                  </a:moveTo>
                  <a:lnTo>
                    <a:pt x="2010" y="1518"/>
                  </a:lnTo>
                  <a:lnTo>
                    <a:pt x="2018" y="1512"/>
                  </a:lnTo>
                  <a:lnTo>
                    <a:pt x="2011" y="1518"/>
                  </a:lnTo>
                  <a:close/>
                  <a:moveTo>
                    <a:pt x="2010" y="1518"/>
                  </a:moveTo>
                  <a:lnTo>
                    <a:pt x="1976" y="1476"/>
                  </a:lnTo>
                  <a:lnTo>
                    <a:pt x="1991" y="1463"/>
                  </a:lnTo>
                  <a:lnTo>
                    <a:pt x="2027" y="1505"/>
                  </a:lnTo>
                  <a:lnTo>
                    <a:pt x="2010" y="1518"/>
                  </a:lnTo>
                  <a:close/>
                  <a:moveTo>
                    <a:pt x="1991" y="1463"/>
                  </a:moveTo>
                  <a:lnTo>
                    <a:pt x="1993" y="1464"/>
                  </a:lnTo>
                  <a:lnTo>
                    <a:pt x="1991" y="1463"/>
                  </a:lnTo>
                  <a:lnTo>
                    <a:pt x="1983" y="1470"/>
                  </a:lnTo>
                  <a:lnTo>
                    <a:pt x="1991" y="1463"/>
                  </a:lnTo>
                  <a:close/>
                  <a:moveTo>
                    <a:pt x="1976" y="1476"/>
                  </a:moveTo>
                  <a:lnTo>
                    <a:pt x="1952" y="1449"/>
                  </a:lnTo>
                  <a:lnTo>
                    <a:pt x="1968" y="1436"/>
                  </a:lnTo>
                  <a:lnTo>
                    <a:pt x="1991" y="1463"/>
                  </a:lnTo>
                  <a:lnTo>
                    <a:pt x="1976" y="1476"/>
                  </a:lnTo>
                  <a:close/>
                  <a:moveTo>
                    <a:pt x="1952" y="1449"/>
                  </a:moveTo>
                  <a:lnTo>
                    <a:pt x="1951" y="1449"/>
                  </a:lnTo>
                  <a:lnTo>
                    <a:pt x="1960" y="1442"/>
                  </a:lnTo>
                  <a:lnTo>
                    <a:pt x="1952" y="1449"/>
                  </a:lnTo>
                  <a:close/>
                  <a:moveTo>
                    <a:pt x="1951" y="1449"/>
                  </a:moveTo>
                  <a:lnTo>
                    <a:pt x="1940" y="1434"/>
                  </a:lnTo>
                  <a:lnTo>
                    <a:pt x="1957" y="1422"/>
                  </a:lnTo>
                  <a:lnTo>
                    <a:pt x="1968" y="1436"/>
                  </a:lnTo>
                  <a:lnTo>
                    <a:pt x="1951" y="1449"/>
                  </a:lnTo>
                  <a:close/>
                  <a:moveTo>
                    <a:pt x="1957" y="1421"/>
                  </a:moveTo>
                  <a:lnTo>
                    <a:pt x="1956" y="1421"/>
                  </a:lnTo>
                  <a:lnTo>
                    <a:pt x="1957" y="1422"/>
                  </a:lnTo>
                  <a:lnTo>
                    <a:pt x="1949" y="1428"/>
                  </a:lnTo>
                  <a:lnTo>
                    <a:pt x="1957" y="1421"/>
                  </a:lnTo>
                  <a:close/>
                  <a:moveTo>
                    <a:pt x="1940" y="1434"/>
                  </a:moveTo>
                  <a:lnTo>
                    <a:pt x="1864" y="1337"/>
                  </a:lnTo>
                  <a:lnTo>
                    <a:pt x="1881" y="1325"/>
                  </a:lnTo>
                  <a:lnTo>
                    <a:pt x="1957" y="1421"/>
                  </a:lnTo>
                  <a:lnTo>
                    <a:pt x="1940" y="1434"/>
                  </a:lnTo>
                  <a:close/>
                  <a:moveTo>
                    <a:pt x="1864" y="1337"/>
                  </a:moveTo>
                  <a:lnTo>
                    <a:pt x="1864" y="1337"/>
                  </a:lnTo>
                  <a:lnTo>
                    <a:pt x="1873" y="1330"/>
                  </a:lnTo>
                  <a:lnTo>
                    <a:pt x="1864" y="1337"/>
                  </a:lnTo>
                  <a:close/>
                  <a:moveTo>
                    <a:pt x="1864" y="1337"/>
                  </a:moveTo>
                  <a:lnTo>
                    <a:pt x="1798" y="1240"/>
                  </a:lnTo>
                  <a:lnTo>
                    <a:pt x="1815" y="1228"/>
                  </a:lnTo>
                  <a:lnTo>
                    <a:pt x="1881" y="1325"/>
                  </a:lnTo>
                  <a:lnTo>
                    <a:pt x="1864" y="1337"/>
                  </a:lnTo>
                  <a:close/>
                  <a:moveTo>
                    <a:pt x="1815" y="1228"/>
                  </a:moveTo>
                  <a:lnTo>
                    <a:pt x="1818" y="1232"/>
                  </a:lnTo>
                  <a:lnTo>
                    <a:pt x="1815" y="1228"/>
                  </a:lnTo>
                  <a:lnTo>
                    <a:pt x="1806" y="1235"/>
                  </a:lnTo>
                  <a:lnTo>
                    <a:pt x="1815" y="1228"/>
                  </a:lnTo>
                  <a:close/>
                  <a:moveTo>
                    <a:pt x="1798" y="1240"/>
                  </a:moveTo>
                  <a:lnTo>
                    <a:pt x="1735" y="1149"/>
                  </a:lnTo>
                  <a:lnTo>
                    <a:pt x="1752" y="1139"/>
                  </a:lnTo>
                  <a:lnTo>
                    <a:pt x="1815" y="1228"/>
                  </a:lnTo>
                  <a:lnTo>
                    <a:pt x="1798" y="1240"/>
                  </a:lnTo>
                  <a:close/>
                  <a:moveTo>
                    <a:pt x="1735" y="1149"/>
                  </a:moveTo>
                  <a:lnTo>
                    <a:pt x="1735" y="1148"/>
                  </a:lnTo>
                  <a:lnTo>
                    <a:pt x="1735" y="1149"/>
                  </a:lnTo>
                  <a:lnTo>
                    <a:pt x="1744" y="1144"/>
                  </a:lnTo>
                  <a:lnTo>
                    <a:pt x="1735" y="1149"/>
                  </a:lnTo>
                  <a:close/>
                  <a:moveTo>
                    <a:pt x="1735" y="1149"/>
                  </a:moveTo>
                  <a:lnTo>
                    <a:pt x="1680" y="1066"/>
                  </a:lnTo>
                  <a:lnTo>
                    <a:pt x="1697" y="1055"/>
                  </a:lnTo>
                  <a:lnTo>
                    <a:pt x="1754" y="1139"/>
                  </a:lnTo>
                  <a:lnTo>
                    <a:pt x="1735" y="1149"/>
                  </a:lnTo>
                  <a:close/>
                  <a:moveTo>
                    <a:pt x="1680" y="1066"/>
                  </a:moveTo>
                  <a:lnTo>
                    <a:pt x="1680" y="1066"/>
                  </a:lnTo>
                  <a:lnTo>
                    <a:pt x="1689" y="1061"/>
                  </a:lnTo>
                  <a:lnTo>
                    <a:pt x="1680" y="1066"/>
                  </a:lnTo>
                  <a:close/>
                  <a:moveTo>
                    <a:pt x="1680" y="1066"/>
                  </a:moveTo>
                  <a:lnTo>
                    <a:pt x="1631" y="990"/>
                  </a:lnTo>
                  <a:lnTo>
                    <a:pt x="1648" y="978"/>
                  </a:lnTo>
                  <a:lnTo>
                    <a:pt x="1697" y="1055"/>
                  </a:lnTo>
                  <a:lnTo>
                    <a:pt x="1680" y="1066"/>
                  </a:lnTo>
                  <a:close/>
                  <a:moveTo>
                    <a:pt x="1631" y="990"/>
                  </a:moveTo>
                  <a:lnTo>
                    <a:pt x="1633" y="992"/>
                  </a:lnTo>
                  <a:lnTo>
                    <a:pt x="1631" y="990"/>
                  </a:lnTo>
                  <a:lnTo>
                    <a:pt x="1641" y="985"/>
                  </a:lnTo>
                  <a:lnTo>
                    <a:pt x="1631" y="990"/>
                  </a:lnTo>
                  <a:close/>
                  <a:moveTo>
                    <a:pt x="1631" y="990"/>
                  </a:moveTo>
                  <a:lnTo>
                    <a:pt x="1593" y="927"/>
                  </a:lnTo>
                  <a:lnTo>
                    <a:pt x="1612" y="917"/>
                  </a:lnTo>
                  <a:lnTo>
                    <a:pt x="1650" y="980"/>
                  </a:lnTo>
                  <a:lnTo>
                    <a:pt x="1631" y="990"/>
                  </a:lnTo>
                  <a:close/>
                  <a:moveTo>
                    <a:pt x="1610" y="917"/>
                  </a:moveTo>
                  <a:lnTo>
                    <a:pt x="1610" y="915"/>
                  </a:lnTo>
                  <a:lnTo>
                    <a:pt x="1612" y="917"/>
                  </a:lnTo>
                  <a:lnTo>
                    <a:pt x="1602" y="922"/>
                  </a:lnTo>
                  <a:lnTo>
                    <a:pt x="1610" y="917"/>
                  </a:lnTo>
                  <a:close/>
                  <a:moveTo>
                    <a:pt x="1593" y="927"/>
                  </a:moveTo>
                  <a:lnTo>
                    <a:pt x="1559" y="872"/>
                  </a:lnTo>
                  <a:lnTo>
                    <a:pt x="1576" y="862"/>
                  </a:lnTo>
                  <a:lnTo>
                    <a:pt x="1610" y="917"/>
                  </a:lnTo>
                  <a:lnTo>
                    <a:pt x="1593" y="927"/>
                  </a:lnTo>
                  <a:close/>
                  <a:moveTo>
                    <a:pt x="1559" y="872"/>
                  </a:moveTo>
                  <a:lnTo>
                    <a:pt x="1558" y="872"/>
                  </a:lnTo>
                  <a:lnTo>
                    <a:pt x="1558" y="871"/>
                  </a:lnTo>
                  <a:lnTo>
                    <a:pt x="1567" y="867"/>
                  </a:lnTo>
                  <a:lnTo>
                    <a:pt x="1559" y="872"/>
                  </a:lnTo>
                  <a:close/>
                  <a:moveTo>
                    <a:pt x="1558" y="871"/>
                  </a:moveTo>
                  <a:lnTo>
                    <a:pt x="1537" y="830"/>
                  </a:lnTo>
                  <a:lnTo>
                    <a:pt x="1557" y="821"/>
                  </a:lnTo>
                  <a:lnTo>
                    <a:pt x="1576" y="862"/>
                  </a:lnTo>
                  <a:lnTo>
                    <a:pt x="1558" y="871"/>
                  </a:lnTo>
                  <a:close/>
                  <a:moveTo>
                    <a:pt x="1555" y="820"/>
                  </a:moveTo>
                  <a:lnTo>
                    <a:pt x="1555" y="820"/>
                  </a:lnTo>
                  <a:lnTo>
                    <a:pt x="1557" y="821"/>
                  </a:lnTo>
                  <a:lnTo>
                    <a:pt x="1547" y="825"/>
                  </a:lnTo>
                  <a:lnTo>
                    <a:pt x="1555" y="820"/>
                  </a:lnTo>
                  <a:close/>
                  <a:moveTo>
                    <a:pt x="1538" y="831"/>
                  </a:moveTo>
                  <a:lnTo>
                    <a:pt x="1521" y="806"/>
                  </a:lnTo>
                  <a:lnTo>
                    <a:pt x="1538" y="795"/>
                  </a:lnTo>
                  <a:lnTo>
                    <a:pt x="1555" y="820"/>
                  </a:lnTo>
                  <a:lnTo>
                    <a:pt x="1538" y="831"/>
                  </a:lnTo>
                  <a:close/>
                  <a:moveTo>
                    <a:pt x="1521" y="806"/>
                  </a:moveTo>
                  <a:lnTo>
                    <a:pt x="1521" y="806"/>
                  </a:lnTo>
                  <a:lnTo>
                    <a:pt x="1520" y="805"/>
                  </a:lnTo>
                  <a:lnTo>
                    <a:pt x="1529" y="801"/>
                  </a:lnTo>
                  <a:lnTo>
                    <a:pt x="1521" y="806"/>
                  </a:lnTo>
                  <a:close/>
                  <a:moveTo>
                    <a:pt x="1520" y="805"/>
                  </a:moveTo>
                  <a:lnTo>
                    <a:pt x="1517" y="799"/>
                  </a:lnTo>
                  <a:lnTo>
                    <a:pt x="1535" y="789"/>
                  </a:lnTo>
                  <a:lnTo>
                    <a:pt x="1538" y="796"/>
                  </a:lnTo>
                  <a:lnTo>
                    <a:pt x="1520" y="805"/>
                  </a:lnTo>
                  <a:close/>
                  <a:moveTo>
                    <a:pt x="1534" y="788"/>
                  </a:moveTo>
                  <a:lnTo>
                    <a:pt x="1535" y="789"/>
                  </a:lnTo>
                  <a:lnTo>
                    <a:pt x="1526" y="795"/>
                  </a:lnTo>
                  <a:lnTo>
                    <a:pt x="1534" y="788"/>
                  </a:lnTo>
                  <a:close/>
                  <a:moveTo>
                    <a:pt x="1517" y="800"/>
                  </a:moveTo>
                  <a:lnTo>
                    <a:pt x="1504" y="779"/>
                  </a:lnTo>
                  <a:lnTo>
                    <a:pt x="1521" y="767"/>
                  </a:lnTo>
                  <a:lnTo>
                    <a:pt x="1534" y="788"/>
                  </a:lnTo>
                  <a:lnTo>
                    <a:pt x="1517" y="800"/>
                  </a:lnTo>
                  <a:close/>
                  <a:moveTo>
                    <a:pt x="1520" y="767"/>
                  </a:moveTo>
                  <a:lnTo>
                    <a:pt x="1520" y="767"/>
                  </a:lnTo>
                  <a:lnTo>
                    <a:pt x="1521" y="767"/>
                  </a:lnTo>
                  <a:lnTo>
                    <a:pt x="1512" y="774"/>
                  </a:lnTo>
                  <a:lnTo>
                    <a:pt x="1520" y="767"/>
                  </a:lnTo>
                  <a:close/>
                  <a:moveTo>
                    <a:pt x="1504" y="780"/>
                  </a:moveTo>
                  <a:lnTo>
                    <a:pt x="1462" y="728"/>
                  </a:lnTo>
                  <a:lnTo>
                    <a:pt x="1479" y="714"/>
                  </a:lnTo>
                  <a:lnTo>
                    <a:pt x="1520" y="767"/>
                  </a:lnTo>
                  <a:lnTo>
                    <a:pt x="1504" y="780"/>
                  </a:lnTo>
                  <a:close/>
                  <a:moveTo>
                    <a:pt x="1479" y="714"/>
                  </a:moveTo>
                  <a:lnTo>
                    <a:pt x="1479" y="716"/>
                  </a:lnTo>
                  <a:lnTo>
                    <a:pt x="1479" y="714"/>
                  </a:lnTo>
                  <a:lnTo>
                    <a:pt x="1470" y="721"/>
                  </a:lnTo>
                  <a:lnTo>
                    <a:pt x="1479" y="714"/>
                  </a:lnTo>
                  <a:close/>
                  <a:moveTo>
                    <a:pt x="1462" y="728"/>
                  </a:moveTo>
                  <a:lnTo>
                    <a:pt x="1396" y="648"/>
                  </a:lnTo>
                  <a:lnTo>
                    <a:pt x="1412" y="634"/>
                  </a:lnTo>
                  <a:lnTo>
                    <a:pt x="1479" y="714"/>
                  </a:lnTo>
                  <a:lnTo>
                    <a:pt x="1462" y="728"/>
                  </a:lnTo>
                  <a:close/>
                  <a:moveTo>
                    <a:pt x="1412" y="634"/>
                  </a:moveTo>
                  <a:lnTo>
                    <a:pt x="1412" y="634"/>
                  </a:lnTo>
                  <a:lnTo>
                    <a:pt x="1404" y="641"/>
                  </a:lnTo>
                  <a:lnTo>
                    <a:pt x="1412" y="634"/>
                  </a:lnTo>
                  <a:close/>
                  <a:moveTo>
                    <a:pt x="1398" y="649"/>
                  </a:moveTo>
                  <a:lnTo>
                    <a:pt x="1311" y="556"/>
                  </a:lnTo>
                  <a:lnTo>
                    <a:pt x="1325" y="541"/>
                  </a:lnTo>
                  <a:lnTo>
                    <a:pt x="1412" y="634"/>
                  </a:lnTo>
                  <a:lnTo>
                    <a:pt x="1398" y="649"/>
                  </a:lnTo>
                  <a:close/>
                  <a:moveTo>
                    <a:pt x="1325" y="541"/>
                  </a:moveTo>
                  <a:lnTo>
                    <a:pt x="1325" y="541"/>
                  </a:lnTo>
                  <a:lnTo>
                    <a:pt x="1317" y="548"/>
                  </a:lnTo>
                  <a:lnTo>
                    <a:pt x="1325" y="541"/>
                  </a:lnTo>
                  <a:close/>
                  <a:moveTo>
                    <a:pt x="1311" y="556"/>
                  </a:moveTo>
                  <a:lnTo>
                    <a:pt x="1210" y="448"/>
                  </a:lnTo>
                  <a:lnTo>
                    <a:pt x="1225" y="433"/>
                  </a:lnTo>
                  <a:lnTo>
                    <a:pt x="1325" y="541"/>
                  </a:lnTo>
                  <a:lnTo>
                    <a:pt x="1311" y="556"/>
                  </a:lnTo>
                  <a:close/>
                  <a:moveTo>
                    <a:pt x="1224" y="433"/>
                  </a:moveTo>
                  <a:lnTo>
                    <a:pt x="1225" y="433"/>
                  </a:lnTo>
                  <a:lnTo>
                    <a:pt x="1218" y="440"/>
                  </a:lnTo>
                  <a:lnTo>
                    <a:pt x="1224" y="433"/>
                  </a:lnTo>
                  <a:close/>
                  <a:moveTo>
                    <a:pt x="1211" y="448"/>
                  </a:moveTo>
                  <a:lnTo>
                    <a:pt x="1093" y="340"/>
                  </a:lnTo>
                  <a:lnTo>
                    <a:pt x="1106" y="326"/>
                  </a:lnTo>
                  <a:lnTo>
                    <a:pt x="1224" y="433"/>
                  </a:lnTo>
                  <a:lnTo>
                    <a:pt x="1211" y="448"/>
                  </a:lnTo>
                  <a:close/>
                  <a:moveTo>
                    <a:pt x="1106" y="324"/>
                  </a:moveTo>
                  <a:lnTo>
                    <a:pt x="1106" y="324"/>
                  </a:lnTo>
                  <a:lnTo>
                    <a:pt x="1106" y="326"/>
                  </a:lnTo>
                  <a:lnTo>
                    <a:pt x="1099" y="334"/>
                  </a:lnTo>
                  <a:lnTo>
                    <a:pt x="1106" y="324"/>
                  </a:lnTo>
                  <a:close/>
                  <a:moveTo>
                    <a:pt x="1093" y="341"/>
                  </a:moveTo>
                  <a:lnTo>
                    <a:pt x="968" y="236"/>
                  </a:lnTo>
                  <a:lnTo>
                    <a:pt x="981" y="221"/>
                  </a:lnTo>
                  <a:lnTo>
                    <a:pt x="1106" y="324"/>
                  </a:lnTo>
                  <a:lnTo>
                    <a:pt x="1093" y="341"/>
                  </a:lnTo>
                  <a:close/>
                  <a:moveTo>
                    <a:pt x="981" y="221"/>
                  </a:moveTo>
                  <a:lnTo>
                    <a:pt x="981" y="221"/>
                  </a:lnTo>
                  <a:lnTo>
                    <a:pt x="975" y="229"/>
                  </a:lnTo>
                  <a:lnTo>
                    <a:pt x="981" y="221"/>
                  </a:lnTo>
                  <a:close/>
                  <a:moveTo>
                    <a:pt x="969" y="238"/>
                  </a:moveTo>
                  <a:lnTo>
                    <a:pt x="837" y="147"/>
                  </a:lnTo>
                  <a:lnTo>
                    <a:pt x="849" y="130"/>
                  </a:lnTo>
                  <a:lnTo>
                    <a:pt x="981" y="221"/>
                  </a:lnTo>
                  <a:lnTo>
                    <a:pt x="969" y="238"/>
                  </a:lnTo>
                  <a:close/>
                  <a:moveTo>
                    <a:pt x="847" y="130"/>
                  </a:moveTo>
                  <a:lnTo>
                    <a:pt x="849" y="130"/>
                  </a:lnTo>
                  <a:lnTo>
                    <a:pt x="843" y="139"/>
                  </a:lnTo>
                  <a:lnTo>
                    <a:pt x="847" y="130"/>
                  </a:lnTo>
                  <a:close/>
                  <a:moveTo>
                    <a:pt x="838" y="148"/>
                  </a:moveTo>
                  <a:lnTo>
                    <a:pt x="707" y="83"/>
                  </a:lnTo>
                  <a:lnTo>
                    <a:pt x="716" y="64"/>
                  </a:lnTo>
                  <a:lnTo>
                    <a:pt x="847" y="130"/>
                  </a:lnTo>
                  <a:lnTo>
                    <a:pt x="838" y="148"/>
                  </a:lnTo>
                  <a:close/>
                  <a:moveTo>
                    <a:pt x="715" y="63"/>
                  </a:moveTo>
                  <a:lnTo>
                    <a:pt x="716" y="63"/>
                  </a:lnTo>
                  <a:lnTo>
                    <a:pt x="716" y="64"/>
                  </a:lnTo>
                  <a:lnTo>
                    <a:pt x="712" y="74"/>
                  </a:lnTo>
                  <a:lnTo>
                    <a:pt x="715" y="63"/>
                  </a:lnTo>
                  <a:close/>
                  <a:moveTo>
                    <a:pt x="708" y="83"/>
                  </a:moveTo>
                  <a:lnTo>
                    <a:pt x="573" y="42"/>
                  </a:lnTo>
                  <a:lnTo>
                    <a:pt x="579" y="21"/>
                  </a:lnTo>
                  <a:lnTo>
                    <a:pt x="715" y="63"/>
                  </a:lnTo>
                  <a:lnTo>
                    <a:pt x="708" y="83"/>
                  </a:lnTo>
                  <a:close/>
                  <a:moveTo>
                    <a:pt x="578" y="21"/>
                  </a:moveTo>
                  <a:lnTo>
                    <a:pt x="578" y="21"/>
                  </a:lnTo>
                  <a:lnTo>
                    <a:pt x="579" y="21"/>
                  </a:lnTo>
                  <a:lnTo>
                    <a:pt x="577" y="32"/>
                  </a:lnTo>
                  <a:lnTo>
                    <a:pt x="578" y="21"/>
                  </a:lnTo>
                  <a:close/>
                  <a:moveTo>
                    <a:pt x="575" y="42"/>
                  </a:moveTo>
                  <a:lnTo>
                    <a:pt x="453" y="25"/>
                  </a:lnTo>
                  <a:lnTo>
                    <a:pt x="456" y="4"/>
                  </a:lnTo>
                  <a:lnTo>
                    <a:pt x="578" y="21"/>
                  </a:lnTo>
                  <a:lnTo>
                    <a:pt x="575" y="42"/>
                  </a:lnTo>
                  <a:close/>
                  <a:moveTo>
                    <a:pt x="456" y="4"/>
                  </a:moveTo>
                  <a:lnTo>
                    <a:pt x="456" y="4"/>
                  </a:lnTo>
                  <a:lnTo>
                    <a:pt x="454" y="14"/>
                  </a:lnTo>
                  <a:lnTo>
                    <a:pt x="456" y="4"/>
                  </a:lnTo>
                  <a:close/>
                  <a:moveTo>
                    <a:pt x="454" y="25"/>
                  </a:moveTo>
                  <a:lnTo>
                    <a:pt x="351" y="21"/>
                  </a:lnTo>
                  <a:lnTo>
                    <a:pt x="351" y="0"/>
                  </a:lnTo>
                  <a:lnTo>
                    <a:pt x="456" y="4"/>
                  </a:lnTo>
                  <a:lnTo>
                    <a:pt x="454" y="25"/>
                  </a:lnTo>
                  <a:close/>
                  <a:moveTo>
                    <a:pt x="351" y="0"/>
                  </a:moveTo>
                  <a:lnTo>
                    <a:pt x="351" y="0"/>
                  </a:lnTo>
                  <a:lnTo>
                    <a:pt x="351" y="10"/>
                  </a:lnTo>
                  <a:lnTo>
                    <a:pt x="351" y="0"/>
                  </a:lnTo>
                  <a:close/>
                  <a:moveTo>
                    <a:pt x="351" y="21"/>
                  </a:moveTo>
                  <a:lnTo>
                    <a:pt x="261" y="25"/>
                  </a:lnTo>
                  <a:lnTo>
                    <a:pt x="260" y="4"/>
                  </a:lnTo>
                  <a:lnTo>
                    <a:pt x="351" y="0"/>
                  </a:lnTo>
                  <a:lnTo>
                    <a:pt x="351" y="21"/>
                  </a:lnTo>
                  <a:close/>
                  <a:moveTo>
                    <a:pt x="260" y="4"/>
                  </a:moveTo>
                  <a:lnTo>
                    <a:pt x="261" y="4"/>
                  </a:lnTo>
                  <a:lnTo>
                    <a:pt x="260" y="4"/>
                  </a:lnTo>
                  <a:lnTo>
                    <a:pt x="261" y="14"/>
                  </a:lnTo>
                  <a:lnTo>
                    <a:pt x="260" y="4"/>
                  </a:lnTo>
                  <a:close/>
                  <a:moveTo>
                    <a:pt x="261" y="25"/>
                  </a:moveTo>
                  <a:lnTo>
                    <a:pt x="189" y="32"/>
                  </a:lnTo>
                  <a:lnTo>
                    <a:pt x="187" y="10"/>
                  </a:lnTo>
                  <a:lnTo>
                    <a:pt x="260" y="4"/>
                  </a:lnTo>
                  <a:lnTo>
                    <a:pt x="261" y="25"/>
                  </a:lnTo>
                  <a:close/>
                  <a:moveTo>
                    <a:pt x="185" y="10"/>
                  </a:moveTo>
                  <a:lnTo>
                    <a:pt x="187" y="10"/>
                  </a:lnTo>
                  <a:lnTo>
                    <a:pt x="188" y="21"/>
                  </a:lnTo>
                  <a:lnTo>
                    <a:pt x="185" y="10"/>
                  </a:lnTo>
                  <a:close/>
                  <a:moveTo>
                    <a:pt x="190" y="32"/>
                  </a:moveTo>
                  <a:lnTo>
                    <a:pt x="131" y="45"/>
                  </a:lnTo>
                  <a:lnTo>
                    <a:pt x="126" y="25"/>
                  </a:lnTo>
                  <a:lnTo>
                    <a:pt x="185" y="10"/>
                  </a:lnTo>
                  <a:lnTo>
                    <a:pt x="190" y="32"/>
                  </a:lnTo>
                  <a:close/>
                  <a:moveTo>
                    <a:pt x="126" y="25"/>
                  </a:moveTo>
                  <a:lnTo>
                    <a:pt x="126" y="25"/>
                  </a:lnTo>
                  <a:lnTo>
                    <a:pt x="129" y="35"/>
                  </a:lnTo>
                  <a:lnTo>
                    <a:pt x="126" y="25"/>
                  </a:lnTo>
                  <a:close/>
                  <a:moveTo>
                    <a:pt x="133" y="45"/>
                  </a:moveTo>
                  <a:lnTo>
                    <a:pt x="84" y="62"/>
                  </a:lnTo>
                  <a:lnTo>
                    <a:pt x="77" y="42"/>
                  </a:lnTo>
                  <a:lnTo>
                    <a:pt x="126" y="25"/>
                  </a:lnTo>
                  <a:lnTo>
                    <a:pt x="133" y="45"/>
                  </a:lnTo>
                  <a:close/>
                  <a:moveTo>
                    <a:pt x="76" y="43"/>
                  </a:moveTo>
                  <a:lnTo>
                    <a:pt x="76" y="43"/>
                  </a:lnTo>
                  <a:lnTo>
                    <a:pt x="77" y="42"/>
                  </a:lnTo>
                  <a:lnTo>
                    <a:pt x="80" y="53"/>
                  </a:lnTo>
                  <a:lnTo>
                    <a:pt x="76" y="43"/>
                  </a:lnTo>
                  <a:close/>
                  <a:moveTo>
                    <a:pt x="85" y="62"/>
                  </a:moveTo>
                  <a:lnTo>
                    <a:pt x="54" y="79"/>
                  </a:lnTo>
                  <a:lnTo>
                    <a:pt x="45" y="60"/>
                  </a:lnTo>
                  <a:lnTo>
                    <a:pt x="76" y="43"/>
                  </a:lnTo>
                  <a:lnTo>
                    <a:pt x="85" y="62"/>
                  </a:lnTo>
                  <a:close/>
                  <a:moveTo>
                    <a:pt x="45" y="60"/>
                  </a:moveTo>
                  <a:lnTo>
                    <a:pt x="45" y="60"/>
                  </a:lnTo>
                  <a:lnTo>
                    <a:pt x="50" y="70"/>
                  </a:lnTo>
                  <a:lnTo>
                    <a:pt x="45" y="60"/>
                  </a:lnTo>
                  <a:close/>
                  <a:moveTo>
                    <a:pt x="54" y="79"/>
                  </a:moveTo>
                  <a:lnTo>
                    <a:pt x="30" y="92"/>
                  </a:lnTo>
                  <a:lnTo>
                    <a:pt x="20" y="75"/>
                  </a:lnTo>
                  <a:lnTo>
                    <a:pt x="45" y="60"/>
                  </a:lnTo>
                  <a:lnTo>
                    <a:pt x="54" y="79"/>
                  </a:lnTo>
                  <a:close/>
                  <a:moveTo>
                    <a:pt x="18" y="75"/>
                  </a:moveTo>
                  <a:lnTo>
                    <a:pt x="20" y="75"/>
                  </a:lnTo>
                  <a:lnTo>
                    <a:pt x="25" y="84"/>
                  </a:lnTo>
                  <a:lnTo>
                    <a:pt x="18" y="75"/>
                  </a:lnTo>
                  <a:close/>
                  <a:moveTo>
                    <a:pt x="32" y="92"/>
                  </a:moveTo>
                  <a:lnTo>
                    <a:pt x="17" y="102"/>
                  </a:lnTo>
                  <a:lnTo>
                    <a:pt x="5" y="85"/>
                  </a:lnTo>
                  <a:lnTo>
                    <a:pt x="18" y="75"/>
                  </a:lnTo>
                  <a:lnTo>
                    <a:pt x="32" y="92"/>
                  </a:lnTo>
                  <a:close/>
                  <a:moveTo>
                    <a:pt x="4" y="87"/>
                  </a:moveTo>
                  <a:lnTo>
                    <a:pt x="4" y="87"/>
                  </a:lnTo>
                  <a:lnTo>
                    <a:pt x="5" y="85"/>
                  </a:lnTo>
                  <a:lnTo>
                    <a:pt x="12" y="93"/>
                  </a:lnTo>
                  <a:lnTo>
                    <a:pt x="4" y="87"/>
                  </a:lnTo>
                  <a:close/>
                  <a:moveTo>
                    <a:pt x="18" y="101"/>
                  </a:moveTo>
                  <a:lnTo>
                    <a:pt x="16" y="105"/>
                  </a:lnTo>
                  <a:lnTo>
                    <a:pt x="0" y="91"/>
                  </a:lnTo>
                  <a:lnTo>
                    <a:pt x="4" y="87"/>
                  </a:lnTo>
                  <a:lnTo>
                    <a:pt x="18" y="101"/>
                  </a:lnTo>
                  <a:close/>
                </a:path>
              </a:pathLst>
            </a:custGeom>
            <a:solidFill>
              <a:srgbClr val="1315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R"/>
            </a:p>
          </p:txBody>
        </p:sp>
        <p:sp>
          <p:nvSpPr>
            <p:cNvPr id="191606" name="Freeform 126"/>
            <p:cNvSpPr>
              <a:spLocks noEditPoints="1"/>
            </p:cNvSpPr>
            <p:nvPr/>
          </p:nvSpPr>
          <p:spPr bwMode="auto">
            <a:xfrm>
              <a:off x="3298" y="2135"/>
              <a:ext cx="769" cy="722"/>
            </a:xfrm>
            <a:custGeom>
              <a:avLst/>
              <a:gdLst>
                <a:gd name="T0" fmla="*/ 40 w 3073"/>
                <a:gd name="T1" fmla="*/ 16 h 2885"/>
                <a:gd name="T2" fmla="*/ 75 w 3073"/>
                <a:gd name="T3" fmla="*/ 9 h 2885"/>
                <a:gd name="T4" fmla="*/ 130 w 3073"/>
                <a:gd name="T5" fmla="*/ 15 h 2885"/>
                <a:gd name="T6" fmla="*/ 183 w 3073"/>
                <a:gd name="T7" fmla="*/ 50 h 2885"/>
                <a:gd name="T8" fmla="*/ 219 w 3073"/>
                <a:gd name="T9" fmla="*/ 81 h 2885"/>
                <a:gd name="T10" fmla="*/ 207 w 3073"/>
                <a:gd name="T11" fmla="*/ 78 h 2885"/>
                <a:gd name="T12" fmla="*/ 186 w 3073"/>
                <a:gd name="T13" fmla="*/ 66 h 2885"/>
                <a:gd name="T14" fmla="*/ 127 w 3073"/>
                <a:gd name="T15" fmla="*/ 44 h 2885"/>
                <a:gd name="T16" fmla="*/ 73 w 3073"/>
                <a:gd name="T17" fmla="*/ 46 h 2885"/>
                <a:gd name="T18" fmla="*/ 47 w 3073"/>
                <a:gd name="T19" fmla="*/ 45 h 2885"/>
                <a:gd name="T20" fmla="*/ 70 w 3073"/>
                <a:gd name="T21" fmla="*/ 75 h 2885"/>
                <a:gd name="T22" fmla="*/ 148 w 3073"/>
                <a:gd name="T23" fmla="*/ 78 h 2885"/>
                <a:gd name="T24" fmla="*/ 245 w 3073"/>
                <a:gd name="T25" fmla="*/ 116 h 2885"/>
                <a:gd name="T26" fmla="*/ 301 w 3073"/>
                <a:gd name="T27" fmla="*/ 164 h 2885"/>
                <a:gd name="T28" fmla="*/ 345 w 3073"/>
                <a:gd name="T29" fmla="*/ 227 h 2885"/>
                <a:gd name="T30" fmla="*/ 334 w 3073"/>
                <a:gd name="T31" fmla="*/ 212 h 2885"/>
                <a:gd name="T32" fmla="*/ 252 w 3073"/>
                <a:gd name="T33" fmla="*/ 152 h 2885"/>
                <a:gd name="T34" fmla="*/ 180 w 3073"/>
                <a:gd name="T35" fmla="*/ 116 h 2885"/>
                <a:gd name="T36" fmla="*/ 97 w 3073"/>
                <a:gd name="T37" fmla="*/ 103 h 2885"/>
                <a:gd name="T38" fmla="*/ 52 w 3073"/>
                <a:gd name="T39" fmla="*/ 111 h 2885"/>
                <a:gd name="T40" fmla="*/ 74 w 3073"/>
                <a:gd name="T41" fmla="*/ 138 h 2885"/>
                <a:gd name="T42" fmla="*/ 137 w 3073"/>
                <a:gd name="T43" fmla="*/ 134 h 2885"/>
                <a:gd name="T44" fmla="*/ 211 w 3073"/>
                <a:gd name="T45" fmla="*/ 155 h 2885"/>
                <a:gd name="T46" fmla="*/ 252 w 3073"/>
                <a:gd name="T47" fmla="*/ 193 h 2885"/>
                <a:gd name="T48" fmla="*/ 227 w 3073"/>
                <a:gd name="T49" fmla="*/ 177 h 2885"/>
                <a:gd name="T50" fmla="*/ 176 w 3073"/>
                <a:gd name="T51" fmla="*/ 162 h 2885"/>
                <a:gd name="T52" fmla="*/ 108 w 3073"/>
                <a:gd name="T53" fmla="*/ 160 h 2885"/>
                <a:gd name="T54" fmla="*/ 55 w 3073"/>
                <a:gd name="T55" fmla="*/ 156 h 2885"/>
                <a:gd name="T56" fmla="*/ 56 w 3073"/>
                <a:gd name="T57" fmla="*/ 172 h 2885"/>
                <a:gd name="T58" fmla="*/ 149 w 3073"/>
                <a:gd name="T59" fmla="*/ 177 h 2885"/>
                <a:gd name="T60" fmla="*/ 219 w 3073"/>
                <a:gd name="T61" fmla="*/ 192 h 2885"/>
                <a:gd name="T62" fmla="*/ 242 w 3073"/>
                <a:gd name="T63" fmla="*/ 204 h 2885"/>
                <a:gd name="T64" fmla="*/ 296 w 3073"/>
                <a:gd name="T65" fmla="*/ 222 h 2885"/>
                <a:gd name="T66" fmla="*/ 371 w 3073"/>
                <a:gd name="T67" fmla="*/ 261 h 2885"/>
                <a:gd name="T68" fmla="*/ 415 w 3073"/>
                <a:gd name="T69" fmla="*/ 309 h 2885"/>
                <a:gd name="T70" fmla="*/ 426 w 3073"/>
                <a:gd name="T71" fmla="*/ 332 h 2885"/>
                <a:gd name="T72" fmla="*/ 404 w 3073"/>
                <a:gd name="T73" fmla="*/ 315 h 2885"/>
                <a:gd name="T74" fmla="*/ 310 w 3073"/>
                <a:gd name="T75" fmla="*/ 249 h 2885"/>
                <a:gd name="T76" fmla="*/ 287 w 3073"/>
                <a:gd name="T77" fmla="*/ 249 h 2885"/>
                <a:gd name="T78" fmla="*/ 284 w 3073"/>
                <a:gd name="T79" fmla="*/ 253 h 2885"/>
                <a:gd name="T80" fmla="*/ 284 w 3073"/>
                <a:gd name="T81" fmla="*/ 259 h 2885"/>
                <a:gd name="T82" fmla="*/ 292 w 3073"/>
                <a:gd name="T83" fmla="*/ 270 h 2885"/>
                <a:gd name="T84" fmla="*/ 310 w 3073"/>
                <a:gd name="T85" fmla="*/ 289 h 2885"/>
                <a:gd name="T86" fmla="*/ 281 w 3073"/>
                <a:gd name="T87" fmla="*/ 315 h 2885"/>
                <a:gd name="T88" fmla="*/ 321 w 3073"/>
                <a:gd name="T89" fmla="*/ 326 h 2885"/>
                <a:gd name="T90" fmla="*/ 347 w 3073"/>
                <a:gd name="T91" fmla="*/ 340 h 2885"/>
                <a:gd name="T92" fmla="*/ 325 w 3073"/>
                <a:gd name="T93" fmla="*/ 343 h 2885"/>
                <a:gd name="T94" fmla="*/ 304 w 3073"/>
                <a:gd name="T95" fmla="*/ 342 h 2885"/>
                <a:gd name="T96" fmla="*/ 280 w 3073"/>
                <a:gd name="T97" fmla="*/ 347 h 2885"/>
                <a:gd name="T98" fmla="*/ 287 w 3073"/>
                <a:gd name="T99" fmla="*/ 369 h 2885"/>
                <a:gd name="T100" fmla="*/ 314 w 3073"/>
                <a:gd name="T101" fmla="*/ 369 h 2885"/>
                <a:gd name="T102" fmla="*/ 350 w 3073"/>
                <a:gd name="T103" fmla="*/ 376 h 2885"/>
                <a:gd name="T104" fmla="*/ 433 w 3073"/>
                <a:gd name="T105" fmla="*/ 377 h 2885"/>
                <a:gd name="T106" fmla="*/ 453 w 3073"/>
                <a:gd name="T107" fmla="*/ 390 h 2885"/>
                <a:gd name="T108" fmla="*/ 474 w 3073"/>
                <a:gd name="T109" fmla="*/ 405 h 2885"/>
                <a:gd name="T110" fmla="*/ 507 w 3073"/>
                <a:gd name="T111" fmla="*/ 423 h 2885"/>
                <a:gd name="T112" fmla="*/ 542 w 3073"/>
                <a:gd name="T113" fmla="*/ 452 h 2885"/>
                <a:gd name="T114" fmla="*/ 562 w 3073"/>
                <a:gd name="T115" fmla="*/ 475 h 2885"/>
                <a:gd name="T116" fmla="*/ 585 w 3073"/>
                <a:gd name="T117" fmla="*/ 498 h 2885"/>
                <a:gd name="T118" fmla="*/ 631 w 3073"/>
                <a:gd name="T119" fmla="*/ 574 h 2885"/>
                <a:gd name="T120" fmla="*/ 656 w 3073"/>
                <a:gd name="T121" fmla="*/ 632 h 2885"/>
                <a:gd name="T122" fmla="*/ 686 w 3073"/>
                <a:gd name="T123" fmla="*/ 658 h 2885"/>
                <a:gd name="T124" fmla="*/ 756 w 3073"/>
                <a:gd name="T125" fmla="*/ 713 h 2885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3073"/>
                <a:gd name="T190" fmla="*/ 0 h 2885"/>
                <a:gd name="T191" fmla="*/ 3073 w 3073"/>
                <a:gd name="T192" fmla="*/ 2885 h 2885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3073" h="2885">
                  <a:moveTo>
                    <a:pt x="2" y="0"/>
                  </a:moveTo>
                  <a:lnTo>
                    <a:pt x="68" y="8"/>
                  </a:lnTo>
                  <a:lnTo>
                    <a:pt x="65" y="27"/>
                  </a:lnTo>
                  <a:lnTo>
                    <a:pt x="0" y="21"/>
                  </a:lnTo>
                  <a:lnTo>
                    <a:pt x="2" y="0"/>
                  </a:lnTo>
                  <a:close/>
                  <a:moveTo>
                    <a:pt x="68" y="8"/>
                  </a:moveTo>
                  <a:lnTo>
                    <a:pt x="69" y="8"/>
                  </a:lnTo>
                  <a:lnTo>
                    <a:pt x="72" y="8"/>
                  </a:lnTo>
                  <a:lnTo>
                    <a:pt x="67" y="17"/>
                  </a:lnTo>
                  <a:lnTo>
                    <a:pt x="68" y="8"/>
                  </a:lnTo>
                  <a:close/>
                  <a:moveTo>
                    <a:pt x="72" y="8"/>
                  </a:moveTo>
                  <a:lnTo>
                    <a:pt x="141" y="47"/>
                  </a:lnTo>
                  <a:lnTo>
                    <a:pt x="131" y="64"/>
                  </a:lnTo>
                  <a:lnTo>
                    <a:pt x="61" y="26"/>
                  </a:lnTo>
                  <a:lnTo>
                    <a:pt x="72" y="8"/>
                  </a:lnTo>
                  <a:close/>
                  <a:moveTo>
                    <a:pt x="136" y="65"/>
                  </a:moveTo>
                  <a:lnTo>
                    <a:pt x="134" y="65"/>
                  </a:lnTo>
                  <a:lnTo>
                    <a:pt x="131" y="64"/>
                  </a:lnTo>
                  <a:lnTo>
                    <a:pt x="136" y="55"/>
                  </a:lnTo>
                  <a:lnTo>
                    <a:pt x="136" y="65"/>
                  </a:lnTo>
                  <a:close/>
                  <a:moveTo>
                    <a:pt x="136" y="46"/>
                  </a:moveTo>
                  <a:lnTo>
                    <a:pt x="139" y="46"/>
                  </a:lnTo>
                  <a:lnTo>
                    <a:pt x="139" y="65"/>
                  </a:lnTo>
                  <a:lnTo>
                    <a:pt x="136" y="65"/>
                  </a:lnTo>
                  <a:lnTo>
                    <a:pt x="136" y="46"/>
                  </a:lnTo>
                  <a:close/>
                  <a:moveTo>
                    <a:pt x="139" y="46"/>
                  </a:moveTo>
                  <a:lnTo>
                    <a:pt x="157" y="46"/>
                  </a:lnTo>
                  <a:lnTo>
                    <a:pt x="157" y="65"/>
                  </a:lnTo>
                  <a:lnTo>
                    <a:pt x="139" y="65"/>
                  </a:lnTo>
                  <a:lnTo>
                    <a:pt x="139" y="46"/>
                  </a:lnTo>
                  <a:close/>
                  <a:moveTo>
                    <a:pt x="159" y="65"/>
                  </a:moveTo>
                  <a:lnTo>
                    <a:pt x="157" y="65"/>
                  </a:lnTo>
                  <a:lnTo>
                    <a:pt x="157" y="55"/>
                  </a:lnTo>
                  <a:lnTo>
                    <a:pt x="159" y="65"/>
                  </a:lnTo>
                  <a:close/>
                  <a:moveTo>
                    <a:pt x="156" y="46"/>
                  </a:moveTo>
                  <a:lnTo>
                    <a:pt x="183" y="42"/>
                  </a:lnTo>
                  <a:lnTo>
                    <a:pt x="186" y="63"/>
                  </a:lnTo>
                  <a:lnTo>
                    <a:pt x="159" y="65"/>
                  </a:lnTo>
                  <a:lnTo>
                    <a:pt x="156" y="46"/>
                  </a:lnTo>
                  <a:close/>
                  <a:moveTo>
                    <a:pt x="183" y="42"/>
                  </a:moveTo>
                  <a:lnTo>
                    <a:pt x="182" y="42"/>
                  </a:lnTo>
                  <a:lnTo>
                    <a:pt x="183" y="42"/>
                  </a:lnTo>
                  <a:lnTo>
                    <a:pt x="185" y="52"/>
                  </a:lnTo>
                  <a:lnTo>
                    <a:pt x="183" y="42"/>
                  </a:lnTo>
                  <a:close/>
                  <a:moveTo>
                    <a:pt x="183" y="42"/>
                  </a:moveTo>
                  <a:lnTo>
                    <a:pt x="215" y="38"/>
                  </a:lnTo>
                  <a:lnTo>
                    <a:pt x="216" y="59"/>
                  </a:lnTo>
                  <a:lnTo>
                    <a:pt x="186" y="63"/>
                  </a:lnTo>
                  <a:lnTo>
                    <a:pt x="183" y="42"/>
                  </a:lnTo>
                  <a:close/>
                  <a:moveTo>
                    <a:pt x="215" y="38"/>
                  </a:moveTo>
                  <a:lnTo>
                    <a:pt x="215" y="38"/>
                  </a:lnTo>
                  <a:lnTo>
                    <a:pt x="216" y="38"/>
                  </a:lnTo>
                  <a:lnTo>
                    <a:pt x="216" y="48"/>
                  </a:lnTo>
                  <a:lnTo>
                    <a:pt x="215" y="38"/>
                  </a:lnTo>
                  <a:close/>
                  <a:moveTo>
                    <a:pt x="216" y="38"/>
                  </a:moveTo>
                  <a:lnTo>
                    <a:pt x="257" y="38"/>
                  </a:lnTo>
                  <a:lnTo>
                    <a:pt x="257" y="59"/>
                  </a:lnTo>
                  <a:lnTo>
                    <a:pt x="216" y="59"/>
                  </a:lnTo>
                  <a:lnTo>
                    <a:pt x="216" y="38"/>
                  </a:lnTo>
                  <a:close/>
                  <a:moveTo>
                    <a:pt x="258" y="59"/>
                  </a:moveTo>
                  <a:lnTo>
                    <a:pt x="257" y="59"/>
                  </a:lnTo>
                  <a:lnTo>
                    <a:pt x="257" y="48"/>
                  </a:lnTo>
                  <a:lnTo>
                    <a:pt x="258" y="59"/>
                  </a:lnTo>
                  <a:close/>
                  <a:moveTo>
                    <a:pt x="257" y="38"/>
                  </a:moveTo>
                  <a:lnTo>
                    <a:pt x="298" y="35"/>
                  </a:lnTo>
                  <a:lnTo>
                    <a:pt x="300" y="55"/>
                  </a:lnTo>
                  <a:lnTo>
                    <a:pt x="258" y="59"/>
                  </a:lnTo>
                  <a:lnTo>
                    <a:pt x="257" y="38"/>
                  </a:lnTo>
                  <a:close/>
                  <a:moveTo>
                    <a:pt x="298" y="35"/>
                  </a:moveTo>
                  <a:lnTo>
                    <a:pt x="299" y="35"/>
                  </a:lnTo>
                  <a:lnTo>
                    <a:pt x="299" y="46"/>
                  </a:lnTo>
                  <a:lnTo>
                    <a:pt x="298" y="35"/>
                  </a:lnTo>
                  <a:close/>
                  <a:moveTo>
                    <a:pt x="299" y="35"/>
                  </a:moveTo>
                  <a:lnTo>
                    <a:pt x="344" y="35"/>
                  </a:lnTo>
                  <a:lnTo>
                    <a:pt x="344" y="55"/>
                  </a:lnTo>
                  <a:lnTo>
                    <a:pt x="299" y="55"/>
                  </a:lnTo>
                  <a:lnTo>
                    <a:pt x="299" y="35"/>
                  </a:lnTo>
                  <a:close/>
                  <a:moveTo>
                    <a:pt x="344" y="35"/>
                  </a:moveTo>
                  <a:lnTo>
                    <a:pt x="345" y="35"/>
                  </a:lnTo>
                  <a:lnTo>
                    <a:pt x="344" y="46"/>
                  </a:lnTo>
                  <a:lnTo>
                    <a:pt x="344" y="35"/>
                  </a:lnTo>
                  <a:close/>
                  <a:moveTo>
                    <a:pt x="345" y="35"/>
                  </a:moveTo>
                  <a:lnTo>
                    <a:pt x="390" y="38"/>
                  </a:lnTo>
                  <a:lnTo>
                    <a:pt x="388" y="59"/>
                  </a:lnTo>
                  <a:lnTo>
                    <a:pt x="344" y="55"/>
                  </a:lnTo>
                  <a:lnTo>
                    <a:pt x="345" y="35"/>
                  </a:lnTo>
                  <a:close/>
                  <a:moveTo>
                    <a:pt x="390" y="38"/>
                  </a:moveTo>
                  <a:lnTo>
                    <a:pt x="434" y="42"/>
                  </a:lnTo>
                  <a:lnTo>
                    <a:pt x="433" y="63"/>
                  </a:lnTo>
                  <a:lnTo>
                    <a:pt x="388" y="59"/>
                  </a:lnTo>
                  <a:lnTo>
                    <a:pt x="390" y="38"/>
                  </a:lnTo>
                  <a:close/>
                  <a:moveTo>
                    <a:pt x="434" y="42"/>
                  </a:moveTo>
                  <a:lnTo>
                    <a:pt x="430" y="42"/>
                  </a:lnTo>
                  <a:lnTo>
                    <a:pt x="434" y="42"/>
                  </a:lnTo>
                  <a:lnTo>
                    <a:pt x="434" y="52"/>
                  </a:lnTo>
                  <a:lnTo>
                    <a:pt x="434" y="42"/>
                  </a:lnTo>
                  <a:close/>
                  <a:moveTo>
                    <a:pt x="434" y="42"/>
                  </a:moveTo>
                  <a:lnTo>
                    <a:pt x="474" y="46"/>
                  </a:lnTo>
                  <a:lnTo>
                    <a:pt x="471" y="65"/>
                  </a:lnTo>
                  <a:lnTo>
                    <a:pt x="433" y="63"/>
                  </a:lnTo>
                  <a:lnTo>
                    <a:pt x="434" y="42"/>
                  </a:lnTo>
                  <a:close/>
                  <a:moveTo>
                    <a:pt x="474" y="46"/>
                  </a:moveTo>
                  <a:lnTo>
                    <a:pt x="474" y="46"/>
                  </a:lnTo>
                  <a:lnTo>
                    <a:pt x="475" y="46"/>
                  </a:lnTo>
                  <a:lnTo>
                    <a:pt x="472" y="55"/>
                  </a:lnTo>
                  <a:lnTo>
                    <a:pt x="474" y="46"/>
                  </a:lnTo>
                  <a:close/>
                  <a:moveTo>
                    <a:pt x="475" y="46"/>
                  </a:moveTo>
                  <a:lnTo>
                    <a:pt x="520" y="59"/>
                  </a:lnTo>
                  <a:lnTo>
                    <a:pt x="514" y="80"/>
                  </a:lnTo>
                  <a:lnTo>
                    <a:pt x="468" y="65"/>
                  </a:lnTo>
                  <a:lnTo>
                    <a:pt x="475" y="46"/>
                  </a:lnTo>
                  <a:close/>
                  <a:moveTo>
                    <a:pt x="520" y="59"/>
                  </a:moveTo>
                  <a:lnTo>
                    <a:pt x="521" y="60"/>
                  </a:lnTo>
                  <a:lnTo>
                    <a:pt x="517" y="69"/>
                  </a:lnTo>
                  <a:lnTo>
                    <a:pt x="520" y="59"/>
                  </a:lnTo>
                  <a:close/>
                  <a:moveTo>
                    <a:pt x="521" y="60"/>
                  </a:moveTo>
                  <a:lnTo>
                    <a:pt x="574" y="80"/>
                  </a:lnTo>
                  <a:lnTo>
                    <a:pt x="566" y="99"/>
                  </a:lnTo>
                  <a:lnTo>
                    <a:pt x="513" y="78"/>
                  </a:lnTo>
                  <a:lnTo>
                    <a:pt x="521" y="60"/>
                  </a:lnTo>
                  <a:close/>
                  <a:moveTo>
                    <a:pt x="574" y="80"/>
                  </a:moveTo>
                  <a:lnTo>
                    <a:pt x="574" y="81"/>
                  </a:lnTo>
                  <a:lnTo>
                    <a:pt x="575" y="81"/>
                  </a:lnTo>
                  <a:lnTo>
                    <a:pt x="570" y="90"/>
                  </a:lnTo>
                  <a:lnTo>
                    <a:pt x="574" y="80"/>
                  </a:lnTo>
                  <a:close/>
                  <a:moveTo>
                    <a:pt x="575" y="81"/>
                  </a:moveTo>
                  <a:lnTo>
                    <a:pt x="630" y="113"/>
                  </a:lnTo>
                  <a:lnTo>
                    <a:pt x="620" y="130"/>
                  </a:lnTo>
                  <a:lnTo>
                    <a:pt x="564" y="99"/>
                  </a:lnTo>
                  <a:lnTo>
                    <a:pt x="575" y="81"/>
                  </a:lnTo>
                  <a:close/>
                  <a:moveTo>
                    <a:pt x="630" y="113"/>
                  </a:moveTo>
                  <a:lnTo>
                    <a:pt x="630" y="113"/>
                  </a:lnTo>
                  <a:lnTo>
                    <a:pt x="625" y="122"/>
                  </a:lnTo>
                  <a:lnTo>
                    <a:pt x="630" y="113"/>
                  </a:lnTo>
                  <a:close/>
                  <a:moveTo>
                    <a:pt x="630" y="113"/>
                  </a:moveTo>
                  <a:lnTo>
                    <a:pt x="685" y="147"/>
                  </a:lnTo>
                  <a:lnTo>
                    <a:pt x="675" y="165"/>
                  </a:lnTo>
                  <a:lnTo>
                    <a:pt x="620" y="130"/>
                  </a:lnTo>
                  <a:lnTo>
                    <a:pt x="630" y="113"/>
                  </a:lnTo>
                  <a:close/>
                  <a:moveTo>
                    <a:pt x="685" y="147"/>
                  </a:moveTo>
                  <a:lnTo>
                    <a:pt x="742" y="182"/>
                  </a:lnTo>
                  <a:lnTo>
                    <a:pt x="730" y="199"/>
                  </a:lnTo>
                  <a:lnTo>
                    <a:pt x="675" y="165"/>
                  </a:lnTo>
                  <a:lnTo>
                    <a:pt x="685" y="147"/>
                  </a:lnTo>
                  <a:close/>
                  <a:moveTo>
                    <a:pt x="742" y="182"/>
                  </a:moveTo>
                  <a:lnTo>
                    <a:pt x="742" y="182"/>
                  </a:lnTo>
                  <a:lnTo>
                    <a:pt x="735" y="190"/>
                  </a:lnTo>
                  <a:lnTo>
                    <a:pt x="742" y="182"/>
                  </a:lnTo>
                  <a:close/>
                  <a:moveTo>
                    <a:pt x="742" y="182"/>
                  </a:moveTo>
                  <a:lnTo>
                    <a:pt x="793" y="216"/>
                  </a:lnTo>
                  <a:lnTo>
                    <a:pt x="782" y="233"/>
                  </a:lnTo>
                  <a:lnTo>
                    <a:pt x="730" y="199"/>
                  </a:lnTo>
                  <a:lnTo>
                    <a:pt x="742" y="182"/>
                  </a:lnTo>
                  <a:close/>
                  <a:moveTo>
                    <a:pt x="793" y="216"/>
                  </a:moveTo>
                  <a:lnTo>
                    <a:pt x="793" y="216"/>
                  </a:lnTo>
                  <a:lnTo>
                    <a:pt x="794" y="216"/>
                  </a:lnTo>
                  <a:lnTo>
                    <a:pt x="788" y="226"/>
                  </a:lnTo>
                  <a:lnTo>
                    <a:pt x="793" y="216"/>
                  </a:lnTo>
                  <a:close/>
                  <a:moveTo>
                    <a:pt x="794" y="216"/>
                  </a:moveTo>
                  <a:lnTo>
                    <a:pt x="839" y="252"/>
                  </a:lnTo>
                  <a:lnTo>
                    <a:pt x="826" y="268"/>
                  </a:lnTo>
                  <a:lnTo>
                    <a:pt x="781" y="233"/>
                  </a:lnTo>
                  <a:lnTo>
                    <a:pt x="794" y="216"/>
                  </a:lnTo>
                  <a:close/>
                  <a:moveTo>
                    <a:pt x="839" y="252"/>
                  </a:moveTo>
                  <a:lnTo>
                    <a:pt x="839" y="252"/>
                  </a:lnTo>
                  <a:lnTo>
                    <a:pt x="832" y="260"/>
                  </a:lnTo>
                  <a:lnTo>
                    <a:pt x="839" y="252"/>
                  </a:lnTo>
                  <a:close/>
                  <a:moveTo>
                    <a:pt x="839" y="252"/>
                  </a:moveTo>
                  <a:lnTo>
                    <a:pt x="870" y="279"/>
                  </a:lnTo>
                  <a:lnTo>
                    <a:pt x="857" y="295"/>
                  </a:lnTo>
                  <a:lnTo>
                    <a:pt x="826" y="268"/>
                  </a:lnTo>
                  <a:lnTo>
                    <a:pt x="839" y="252"/>
                  </a:lnTo>
                  <a:close/>
                  <a:moveTo>
                    <a:pt x="870" y="279"/>
                  </a:moveTo>
                  <a:lnTo>
                    <a:pt x="872" y="281"/>
                  </a:lnTo>
                  <a:lnTo>
                    <a:pt x="864" y="287"/>
                  </a:lnTo>
                  <a:lnTo>
                    <a:pt x="870" y="279"/>
                  </a:lnTo>
                  <a:close/>
                  <a:moveTo>
                    <a:pt x="872" y="281"/>
                  </a:moveTo>
                  <a:lnTo>
                    <a:pt x="889" y="302"/>
                  </a:lnTo>
                  <a:lnTo>
                    <a:pt x="873" y="315"/>
                  </a:lnTo>
                  <a:lnTo>
                    <a:pt x="856" y="294"/>
                  </a:lnTo>
                  <a:lnTo>
                    <a:pt x="872" y="281"/>
                  </a:lnTo>
                  <a:close/>
                  <a:moveTo>
                    <a:pt x="889" y="302"/>
                  </a:moveTo>
                  <a:lnTo>
                    <a:pt x="890" y="303"/>
                  </a:lnTo>
                  <a:lnTo>
                    <a:pt x="891" y="306"/>
                  </a:lnTo>
                  <a:lnTo>
                    <a:pt x="881" y="308"/>
                  </a:lnTo>
                  <a:lnTo>
                    <a:pt x="889" y="302"/>
                  </a:lnTo>
                  <a:close/>
                  <a:moveTo>
                    <a:pt x="891" y="306"/>
                  </a:moveTo>
                  <a:lnTo>
                    <a:pt x="894" y="320"/>
                  </a:lnTo>
                  <a:lnTo>
                    <a:pt x="874" y="325"/>
                  </a:lnTo>
                  <a:lnTo>
                    <a:pt x="872" y="311"/>
                  </a:lnTo>
                  <a:lnTo>
                    <a:pt x="891" y="306"/>
                  </a:lnTo>
                  <a:close/>
                  <a:moveTo>
                    <a:pt x="894" y="320"/>
                  </a:moveTo>
                  <a:lnTo>
                    <a:pt x="897" y="329"/>
                  </a:lnTo>
                  <a:lnTo>
                    <a:pt x="887" y="332"/>
                  </a:lnTo>
                  <a:lnTo>
                    <a:pt x="885" y="323"/>
                  </a:lnTo>
                  <a:lnTo>
                    <a:pt x="894" y="320"/>
                  </a:lnTo>
                  <a:close/>
                  <a:moveTo>
                    <a:pt x="887" y="332"/>
                  </a:moveTo>
                  <a:lnTo>
                    <a:pt x="877" y="336"/>
                  </a:lnTo>
                  <a:lnTo>
                    <a:pt x="870" y="316"/>
                  </a:lnTo>
                  <a:lnTo>
                    <a:pt x="881" y="312"/>
                  </a:lnTo>
                  <a:lnTo>
                    <a:pt x="887" y="332"/>
                  </a:lnTo>
                  <a:close/>
                  <a:moveTo>
                    <a:pt x="877" y="336"/>
                  </a:moveTo>
                  <a:lnTo>
                    <a:pt x="874" y="337"/>
                  </a:lnTo>
                  <a:lnTo>
                    <a:pt x="870" y="336"/>
                  </a:lnTo>
                  <a:lnTo>
                    <a:pt x="874" y="325"/>
                  </a:lnTo>
                  <a:lnTo>
                    <a:pt x="877" y="336"/>
                  </a:lnTo>
                  <a:close/>
                  <a:moveTo>
                    <a:pt x="870" y="336"/>
                  </a:moveTo>
                  <a:lnTo>
                    <a:pt x="860" y="332"/>
                  </a:lnTo>
                  <a:lnTo>
                    <a:pt x="866" y="312"/>
                  </a:lnTo>
                  <a:lnTo>
                    <a:pt x="877" y="316"/>
                  </a:lnTo>
                  <a:lnTo>
                    <a:pt x="870" y="336"/>
                  </a:lnTo>
                  <a:close/>
                  <a:moveTo>
                    <a:pt x="860" y="332"/>
                  </a:moveTo>
                  <a:lnTo>
                    <a:pt x="860" y="332"/>
                  </a:lnTo>
                  <a:lnTo>
                    <a:pt x="859" y="332"/>
                  </a:lnTo>
                  <a:lnTo>
                    <a:pt x="864" y="323"/>
                  </a:lnTo>
                  <a:lnTo>
                    <a:pt x="860" y="332"/>
                  </a:lnTo>
                  <a:close/>
                  <a:moveTo>
                    <a:pt x="859" y="332"/>
                  </a:moveTo>
                  <a:lnTo>
                    <a:pt x="845" y="324"/>
                  </a:lnTo>
                  <a:lnTo>
                    <a:pt x="855" y="306"/>
                  </a:lnTo>
                  <a:lnTo>
                    <a:pt x="869" y="314"/>
                  </a:lnTo>
                  <a:lnTo>
                    <a:pt x="859" y="332"/>
                  </a:lnTo>
                  <a:close/>
                  <a:moveTo>
                    <a:pt x="845" y="324"/>
                  </a:moveTo>
                  <a:lnTo>
                    <a:pt x="844" y="324"/>
                  </a:lnTo>
                  <a:lnTo>
                    <a:pt x="843" y="324"/>
                  </a:lnTo>
                  <a:lnTo>
                    <a:pt x="849" y="315"/>
                  </a:lnTo>
                  <a:lnTo>
                    <a:pt x="845" y="324"/>
                  </a:lnTo>
                  <a:close/>
                  <a:moveTo>
                    <a:pt x="843" y="324"/>
                  </a:moveTo>
                  <a:lnTo>
                    <a:pt x="826" y="310"/>
                  </a:lnTo>
                  <a:lnTo>
                    <a:pt x="839" y="294"/>
                  </a:lnTo>
                  <a:lnTo>
                    <a:pt x="856" y="307"/>
                  </a:lnTo>
                  <a:lnTo>
                    <a:pt x="843" y="324"/>
                  </a:lnTo>
                  <a:close/>
                  <a:moveTo>
                    <a:pt x="839" y="293"/>
                  </a:moveTo>
                  <a:lnTo>
                    <a:pt x="839" y="294"/>
                  </a:lnTo>
                  <a:lnTo>
                    <a:pt x="832" y="302"/>
                  </a:lnTo>
                  <a:lnTo>
                    <a:pt x="839" y="293"/>
                  </a:lnTo>
                  <a:close/>
                  <a:moveTo>
                    <a:pt x="827" y="310"/>
                  </a:moveTo>
                  <a:lnTo>
                    <a:pt x="806" y="297"/>
                  </a:lnTo>
                  <a:lnTo>
                    <a:pt x="818" y="279"/>
                  </a:lnTo>
                  <a:lnTo>
                    <a:pt x="839" y="293"/>
                  </a:lnTo>
                  <a:lnTo>
                    <a:pt x="827" y="310"/>
                  </a:lnTo>
                  <a:close/>
                  <a:moveTo>
                    <a:pt x="818" y="279"/>
                  </a:moveTo>
                  <a:lnTo>
                    <a:pt x="818" y="278"/>
                  </a:lnTo>
                  <a:lnTo>
                    <a:pt x="818" y="279"/>
                  </a:lnTo>
                  <a:lnTo>
                    <a:pt x="811" y="287"/>
                  </a:lnTo>
                  <a:lnTo>
                    <a:pt x="818" y="279"/>
                  </a:lnTo>
                  <a:close/>
                  <a:moveTo>
                    <a:pt x="806" y="297"/>
                  </a:moveTo>
                  <a:lnTo>
                    <a:pt x="778" y="279"/>
                  </a:lnTo>
                  <a:lnTo>
                    <a:pt x="789" y="261"/>
                  </a:lnTo>
                  <a:lnTo>
                    <a:pt x="818" y="279"/>
                  </a:lnTo>
                  <a:lnTo>
                    <a:pt x="806" y="297"/>
                  </a:lnTo>
                  <a:close/>
                  <a:moveTo>
                    <a:pt x="789" y="261"/>
                  </a:moveTo>
                  <a:lnTo>
                    <a:pt x="789" y="261"/>
                  </a:lnTo>
                  <a:lnTo>
                    <a:pt x="784" y="270"/>
                  </a:lnTo>
                  <a:lnTo>
                    <a:pt x="789" y="261"/>
                  </a:lnTo>
                  <a:close/>
                  <a:moveTo>
                    <a:pt x="780" y="279"/>
                  </a:moveTo>
                  <a:lnTo>
                    <a:pt x="742" y="262"/>
                  </a:lnTo>
                  <a:lnTo>
                    <a:pt x="751" y="244"/>
                  </a:lnTo>
                  <a:lnTo>
                    <a:pt x="789" y="261"/>
                  </a:lnTo>
                  <a:lnTo>
                    <a:pt x="780" y="279"/>
                  </a:lnTo>
                  <a:close/>
                  <a:moveTo>
                    <a:pt x="750" y="243"/>
                  </a:moveTo>
                  <a:lnTo>
                    <a:pt x="750" y="244"/>
                  </a:lnTo>
                  <a:lnTo>
                    <a:pt x="751" y="244"/>
                  </a:lnTo>
                  <a:lnTo>
                    <a:pt x="746" y="253"/>
                  </a:lnTo>
                  <a:lnTo>
                    <a:pt x="750" y="243"/>
                  </a:lnTo>
                  <a:close/>
                  <a:moveTo>
                    <a:pt x="742" y="262"/>
                  </a:moveTo>
                  <a:lnTo>
                    <a:pt x="697" y="245"/>
                  </a:lnTo>
                  <a:lnTo>
                    <a:pt x="705" y="226"/>
                  </a:lnTo>
                  <a:lnTo>
                    <a:pt x="750" y="243"/>
                  </a:lnTo>
                  <a:lnTo>
                    <a:pt x="742" y="262"/>
                  </a:lnTo>
                  <a:close/>
                  <a:moveTo>
                    <a:pt x="704" y="226"/>
                  </a:moveTo>
                  <a:lnTo>
                    <a:pt x="705" y="226"/>
                  </a:lnTo>
                  <a:lnTo>
                    <a:pt x="701" y="236"/>
                  </a:lnTo>
                  <a:lnTo>
                    <a:pt x="704" y="226"/>
                  </a:lnTo>
                  <a:close/>
                  <a:moveTo>
                    <a:pt x="698" y="245"/>
                  </a:moveTo>
                  <a:lnTo>
                    <a:pt x="642" y="228"/>
                  </a:lnTo>
                  <a:lnTo>
                    <a:pt x="648" y="209"/>
                  </a:lnTo>
                  <a:lnTo>
                    <a:pt x="704" y="226"/>
                  </a:lnTo>
                  <a:lnTo>
                    <a:pt x="698" y="245"/>
                  </a:lnTo>
                  <a:close/>
                  <a:moveTo>
                    <a:pt x="648" y="209"/>
                  </a:moveTo>
                  <a:lnTo>
                    <a:pt x="648" y="209"/>
                  </a:lnTo>
                  <a:lnTo>
                    <a:pt x="646" y="218"/>
                  </a:lnTo>
                  <a:lnTo>
                    <a:pt x="648" y="209"/>
                  </a:lnTo>
                  <a:close/>
                  <a:moveTo>
                    <a:pt x="643" y="228"/>
                  </a:moveTo>
                  <a:lnTo>
                    <a:pt x="578" y="211"/>
                  </a:lnTo>
                  <a:lnTo>
                    <a:pt x="583" y="191"/>
                  </a:lnTo>
                  <a:lnTo>
                    <a:pt x="648" y="209"/>
                  </a:lnTo>
                  <a:lnTo>
                    <a:pt x="643" y="228"/>
                  </a:lnTo>
                  <a:close/>
                  <a:moveTo>
                    <a:pt x="581" y="190"/>
                  </a:moveTo>
                  <a:lnTo>
                    <a:pt x="581" y="191"/>
                  </a:lnTo>
                  <a:lnTo>
                    <a:pt x="583" y="191"/>
                  </a:lnTo>
                  <a:lnTo>
                    <a:pt x="580" y="201"/>
                  </a:lnTo>
                  <a:lnTo>
                    <a:pt x="581" y="190"/>
                  </a:lnTo>
                  <a:close/>
                  <a:moveTo>
                    <a:pt x="578" y="211"/>
                  </a:moveTo>
                  <a:lnTo>
                    <a:pt x="505" y="197"/>
                  </a:lnTo>
                  <a:lnTo>
                    <a:pt x="509" y="177"/>
                  </a:lnTo>
                  <a:lnTo>
                    <a:pt x="581" y="190"/>
                  </a:lnTo>
                  <a:lnTo>
                    <a:pt x="578" y="211"/>
                  </a:lnTo>
                  <a:close/>
                  <a:moveTo>
                    <a:pt x="508" y="177"/>
                  </a:moveTo>
                  <a:lnTo>
                    <a:pt x="509" y="177"/>
                  </a:lnTo>
                  <a:lnTo>
                    <a:pt x="507" y="187"/>
                  </a:lnTo>
                  <a:lnTo>
                    <a:pt x="508" y="177"/>
                  </a:lnTo>
                  <a:close/>
                  <a:moveTo>
                    <a:pt x="505" y="197"/>
                  </a:moveTo>
                  <a:lnTo>
                    <a:pt x="440" y="187"/>
                  </a:lnTo>
                  <a:lnTo>
                    <a:pt x="442" y="166"/>
                  </a:lnTo>
                  <a:lnTo>
                    <a:pt x="508" y="177"/>
                  </a:lnTo>
                  <a:lnTo>
                    <a:pt x="505" y="197"/>
                  </a:lnTo>
                  <a:close/>
                  <a:moveTo>
                    <a:pt x="442" y="166"/>
                  </a:moveTo>
                  <a:lnTo>
                    <a:pt x="441" y="166"/>
                  </a:lnTo>
                  <a:lnTo>
                    <a:pt x="442" y="166"/>
                  </a:lnTo>
                  <a:lnTo>
                    <a:pt x="441" y="177"/>
                  </a:lnTo>
                  <a:lnTo>
                    <a:pt x="442" y="166"/>
                  </a:lnTo>
                  <a:close/>
                  <a:moveTo>
                    <a:pt x="441" y="187"/>
                  </a:moveTo>
                  <a:lnTo>
                    <a:pt x="384" y="184"/>
                  </a:lnTo>
                  <a:lnTo>
                    <a:pt x="386" y="163"/>
                  </a:lnTo>
                  <a:lnTo>
                    <a:pt x="442" y="166"/>
                  </a:lnTo>
                  <a:lnTo>
                    <a:pt x="441" y="187"/>
                  </a:lnTo>
                  <a:close/>
                  <a:moveTo>
                    <a:pt x="386" y="163"/>
                  </a:moveTo>
                  <a:lnTo>
                    <a:pt x="386" y="163"/>
                  </a:lnTo>
                  <a:lnTo>
                    <a:pt x="386" y="173"/>
                  </a:lnTo>
                  <a:lnTo>
                    <a:pt x="386" y="163"/>
                  </a:lnTo>
                  <a:close/>
                  <a:moveTo>
                    <a:pt x="386" y="184"/>
                  </a:moveTo>
                  <a:lnTo>
                    <a:pt x="333" y="184"/>
                  </a:lnTo>
                  <a:lnTo>
                    <a:pt x="333" y="163"/>
                  </a:lnTo>
                  <a:lnTo>
                    <a:pt x="386" y="163"/>
                  </a:lnTo>
                  <a:lnTo>
                    <a:pt x="386" y="184"/>
                  </a:lnTo>
                  <a:close/>
                  <a:moveTo>
                    <a:pt x="333" y="184"/>
                  </a:moveTo>
                  <a:lnTo>
                    <a:pt x="289" y="184"/>
                  </a:lnTo>
                  <a:lnTo>
                    <a:pt x="289" y="163"/>
                  </a:lnTo>
                  <a:lnTo>
                    <a:pt x="333" y="163"/>
                  </a:lnTo>
                  <a:lnTo>
                    <a:pt x="333" y="184"/>
                  </a:lnTo>
                  <a:close/>
                  <a:moveTo>
                    <a:pt x="287" y="163"/>
                  </a:moveTo>
                  <a:lnTo>
                    <a:pt x="287" y="163"/>
                  </a:lnTo>
                  <a:lnTo>
                    <a:pt x="289" y="163"/>
                  </a:lnTo>
                  <a:lnTo>
                    <a:pt x="289" y="173"/>
                  </a:lnTo>
                  <a:lnTo>
                    <a:pt x="287" y="163"/>
                  </a:lnTo>
                  <a:close/>
                  <a:moveTo>
                    <a:pt x="290" y="184"/>
                  </a:moveTo>
                  <a:lnTo>
                    <a:pt x="252" y="190"/>
                  </a:lnTo>
                  <a:lnTo>
                    <a:pt x="249" y="170"/>
                  </a:lnTo>
                  <a:lnTo>
                    <a:pt x="287" y="163"/>
                  </a:lnTo>
                  <a:lnTo>
                    <a:pt x="290" y="184"/>
                  </a:lnTo>
                  <a:close/>
                  <a:moveTo>
                    <a:pt x="252" y="190"/>
                  </a:moveTo>
                  <a:lnTo>
                    <a:pt x="252" y="190"/>
                  </a:lnTo>
                  <a:lnTo>
                    <a:pt x="250" y="180"/>
                  </a:lnTo>
                  <a:lnTo>
                    <a:pt x="252" y="190"/>
                  </a:lnTo>
                  <a:close/>
                  <a:moveTo>
                    <a:pt x="252" y="190"/>
                  </a:moveTo>
                  <a:lnTo>
                    <a:pt x="224" y="194"/>
                  </a:lnTo>
                  <a:lnTo>
                    <a:pt x="222" y="173"/>
                  </a:lnTo>
                  <a:lnTo>
                    <a:pt x="249" y="170"/>
                  </a:lnTo>
                  <a:lnTo>
                    <a:pt x="252" y="190"/>
                  </a:lnTo>
                  <a:close/>
                  <a:moveTo>
                    <a:pt x="222" y="173"/>
                  </a:moveTo>
                  <a:lnTo>
                    <a:pt x="222" y="173"/>
                  </a:lnTo>
                  <a:lnTo>
                    <a:pt x="223" y="184"/>
                  </a:lnTo>
                  <a:lnTo>
                    <a:pt x="222" y="173"/>
                  </a:lnTo>
                  <a:close/>
                  <a:moveTo>
                    <a:pt x="224" y="194"/>
                  </a:moveTo>
                  <a:lnTo>
                    <a:pt x="199" y="198"/>
                  </a:lnTo>
                  <a:lnTo>
                    <a:pt x="197" y="177"/>
                  </a:lnTo>
                  <a:lnTo>
                    <a:pt x="222" y="173"/>
                  </a:lnTo>
                  <a:lnTo>
                    <a:pt x="224" y="194"/>
                  </a:lnTo>
                  <a:close/>
                  <a:moveTo>
                    <a:pt x="195" y="177"/>
                  </a:moveTo>
                  <a:lnTo>
                    <a:pt x="195" y="177"/>
                  </a:lnTo>
                  <a:lnTo>
                    <a:pt x="197" y="177"/>
                  </a:lnTo>
                  <a:lnTo>
                    <a:pt x="198" y="187"/>
                  </a:lnTo>
                  <a:lnTo>
                    <a:pt x="195" y="177"/>
                  </a:lnTo>
                  <a:close/>
                  <a:moveTo>
                    <a:pt x="202" y="197"/>
                  </a:moveTo>
                  <a:lnTo>
                    <a:pt x="191" y="201"/>
                  </a:lnTo>
                  <a:lnTo>
                    <a:pt x="185" y="181"/>
                  </a:lnTo>
                  <a:lnTo>
                    <a:pt x="195" y="177"/>
                  </a:lnTo>
                  <a:lnTo>
                    <a:pt x="202" y="197"/>
                  </a:lnTo>
                  <a:close/>
                  <a:moveTo>
                    <a:pt x="191" y="201"/>
                  </a:moveTo>
                  <a:lnTo>
                    <a:pt x="190" y="201"/>
                  </a:lnTo>
                  <a:lnTo>
                    <a:pt x="187" y="201"/>
                  </a:lnTo>
                  <a:lnTo>
                    <a:pt x="187" y="190"/>
                  </a:lnTo>
                  <a:lnTo>
                    <a:pt x="191" y="201"/>
                  </a:lnTo>
                  <a:close/>
                  <a:moveTo>
                    <a:pt x="187" y="201"/>
                  </a:moveTo>
                  <a:lnTo>
                    <a:pt x="181" y="201"/>
                  </a:lnTo>
                  <a:lnTo>
                    <a:pt x="181" y="180"/>
                  </a:lnTo>
                  <a:lnTo>
                    <a:pt x="187" y="180"/>
                  </a:lnTo>
                  <a:lnTo>
                    <a:pt x="187" y="201"/>
                  </a:lnTo>
                  <a:close/>
                  <a:moveTo>
                    <a:pt x="170" y="191"/>
                  </a:moveTo>
                  <a:lnTo>
                    <a:pt x="169" y="180"/>
                  </a:lnTo>
                  <a:lnTo>
                    <a:pt x="181" y="180"/>
                  </a:lnTo>
                  <a:lnTo>
                    <a:pt x="181" y="190"/>
                  </a:lnTo>
                  <a:lnTo>
                    <a:pt x="170" y="191"/>
                  </a:lnTo>
                  <a:close/>
                  <a:moveTo>
                    <a:pt x="191" y="190"/>
                  </a:moveTo>
                  <a:lnTo>
                    <a:pt x="202" y="290"/>
                  </a:lnTo>
                  <a:lnTo>
                    <a:pt x="181" y="293"/>
                  </a:lnTo>
                  <a:lnTo>
                    <a:pt x="170" y="191"/>
                  </a:lnTo>
                  <a:lnTo>
                    <a:pt x="191" y="190"/>
                  </a:lnTo>
                  <a:close/>
                  <a:moveTo>
                    <a:pt x="191" y="302"/>
                  </a:moveTo>
                  <a:lnTo>
                    <a:pt x="182" y="302"/>
                  </a:lnTo>
                  <a:lnTo>
                    <a:pt x="181" y="293"/>
                  </a:lnTo>
                  <a:lnTo>
                    <a:pt x="191" y="291"/>
                  </a:lnTo>
                  <a:lnTo>
                    <a:pt x="191" y="302"/>
                  </a:lnTo>
                  <a:close/>
                  <a:moveTo>
                    <a:pt x="191" y="281"/>
                  </a:moveTo>
                  <a:lnTo>
                    <a:pt x="202" y="281"/>
                  </a:lnTo>
                  <a:lnTo>
                    <a:pt x="202" y="302"/>
                  </a:lnTo>
                  <a:lnTo>
                    <a:pt x="191" y="302"/>
                  </a:lnTo>
                  <a:lnTo>
                    <a:pt x="191" y="281"/>
                  </a:lnTo>
                  <a:close/>
                  <a:moveTo>
                    <a:pt x="203" y="302"/>
                  </a:moveTo>
                  <a:lnTo>
                    <a:pt x="202" y="302"/>
                  </a:lnTo>
                  <a:lnTo>
                    <a:pt x="202" y="291"/>
                  </a:lnTo>
                  <a:lnTo>
                    <a:pt x="203" y="302"/>
                  </a:lnTo>
                  <a:close/>
                  <a:moveTo>
                    <a:pt x="201" y="281"/>
                  </a:moveTo>
                  <a:lnTo>
                    <a:pt x="228" y="277"/>
                  </a:lnTo>
                  <a:lnTo>
                    <a:pt x="231" y="298"/>
                  </a:lnTo>
                  <a:lnTo>
                    <a:pt x="203" y="302"/>
                  </a:lnTo>
                  <a:lnTo>
                    <a:pt x="201" y="281"/>
                  </a:lnTo>
                  <a:close/>
                  <a:moveTo>
                    <a:pt x="228" y="277"/>
                  </a:moveTo>
                  <a:lnTo>
                    <a:pt x="229" y="277"/>
                  </a:lnTo>
                  <a:lnTo>
                    <a:pt x="229" y="287"/>
                  </a:lnTo>
                  <a:lnTo>
                    <a:pt x="228" y="277"/>
                  </a:lnTo>
                  <a:close/>
                  <a:moveTo>
                    <a:pt x="229" y="277"/>
                  </a:moveTo>
                  <a:lnTo>
                    <a:pt x="278" y="277"/>
                  </a:lnTo>
                  <a:lnTo>
                    <a:pt x="278" y="298"/>
                  </a:lnTo>
                  <a:lnTo>
                    <a:pt x="229" y="298"/>
                  </a:lnTo>
                  <a:lnTo>
                    <a:pt x="229" y="277"/>
                  </a:lnTo>
                  <a:close/>
                  <a:moveTo>
                    <a:pt x="278" y="277"/>
                  </a:moveTo>
                  <a:lnTo>
                    <a:pt x="337" y="277"/>
                  </a:lnTo>
                  <a:lnTo>
                    <a:pt x="337" y="298"/>
                  </a:lnTo>
                  <a:lnTo>
                    <a:pt x="278" y="298"/>
                  </a:lnTo>
                  <a:lnTo>
                    <a:pt x="278" y="277"/>
                  </a:lnTo>
                  <a:close/>
                  <a:moveTo>
                    <a:pt x="337" y="277"/>
                  </a:moveTo>
                  <a:lnTo>
                    <a:pt x="337" y="277"/>
                  </a:lnTo>
                  <a:lnTo>
                    <a:pt x="338" y="277"/>
                  </a:lnTo>
                  <a:lnTo>
                    <a:pt x="337" y="287"/>
                  </a:lnTo>
                  <a:lnTo>
                    <a:pt x="337" y="277"/>
                  </a:lnTo>
                  <a:close/>
                  <a:moveTo>
                    <a:pt x="338" y="277"/>
                  </a:moveTo>
                  <a:lnTo>
                    <a:pt x="415" y="285"/>
                  </a:lnTo>
                  <a:lnTo>
                    <a:pt x="412" y="304"/>
                  </a:lnTo>
                  <a:lnTo>
                    <a:pt x="336" y="298"/>
                  </a:lnTo>
                  <a:lnTo>
                    <a:pt x="338" y="277"/>
                  </a:lnTo>
                  <a:close/>
                  <a:moveTo>
                    <a:pt x="415" y="285"/>
                  </a:moveTo>
                  <a:lnTo>
                    <a:pt x="416" y="285"/>
                  </a:lnTo>
                  <a:lnTo>
                    <a:pt x="415" y="285"/>
                  </a:lnTo>
                  <a:lnTo>
                    <a:pt x="413" y="295"/>
                  </a:lnTo>
                  <a:lnTo>
                    <a:pt x="415" y="285"/>
                  </a:lnTo>
                  <a:close/>
                  <a:moveTo>
                    <a:pt x="415" y="285"/>
                  </a:moveTo>
                  <a:lnTo>
                    <a:pt x="497" y="295"/>
                  </a:lnTo>
                  <a:lnTo>
                    <a:pt x="495" y="315"/>
                  </a:lnTo>
                  <a:lnTo>
                    <a:pt x="412" y="304"/>
                  </a:lnTo>
                  <a:lnTo>
                    <a:pt x="415" y="285"/>
                  </a:lnTo>
                  <a:close/>
                  <a:moveTo>
                    <a:pt x="497" y="295"/>
                  </a:moveTo>
                  <a:lnTo>
                    <a:pt x="497" y="295"/>
                  </a:lnTo>
                  <a:lnTo>
                    <a:pt x="499" y="295"/>
                  </a:lnTo>
                  <a:lnTo>
                    <a:pt x="496" y="304"/>
                  </a:lnTo>
                  <a:lnTo>
                    <a:pt x="497" y="295"/>
                  </a:lnTo>
                  <a:close/>
                  <a:moveTo>
                    <a:pt x="499" y="295"/>
                  </a:moveTo>
                  <a:lnTo>
                    <a:pt x="592" y="312"/>
                  </a:lnTo>
                  <a:lnTo>
                    <a:pt x="588" y="332"/>
                  </a:lnTo>
                  <a:lnTo>
                    <a:pt x="495" y="315"/>
                  </a:lnTo>
                  <a:lnTo>
                    <a:pt x="499" y="295"/>
                  </a:lnTo>
                  <a:close/>
                  <a:moveTo>
                    <a:pt x="592" y="312"/>
                  </a:moveTo>
                  <a:lnTo>
                    <a:pt x="592" y="312"/>
                  </a:lnTo>
                  <a:lnTo>
                    <a:pt x="591" y="323"/>
                  </a:lnTo>
                  <a:lnTo>
                    <a:pt x="592" y="312"/>
                  </a:lnTo>
                  <a:close/>
                  <a:moveTo>
                    <a:pt x="592" y="312"/>
                  </a:moveTo>
                  <a:lnTo>
                    <a:pt x="689" y="336"/>
                  </a:lnTo>
                  <a:lnTo>
                    <a:pt x="684" y="357"/>
                  </a:lnTo>
                  <a:lnTo>
                    <a:pt x="588" y="332"/>
                  </a:lnTo>
                  <a:lnTo>
                    <a:pt x="592" y="312"/>
                  </a:lnTo>
                  <a:close/>
                  <a:moveTo>
                    <a:pt x="689" y="336"/>
                  </a:moveTo>
                  <a:lnTo>
                    <a:pt x="690" y="336"/>
                  </a:lnTo>
                  <a:lnTo>
                    <a:pt x="690" y="337"/>
                  </a:lnTo>
                  <a:lnTo>
                    <a:pt x="687" y="346"/>
                  </a:lnTo>
                  <a:lnTo>
                    <a:pt x="689" y="336"/>
                  </a:lnTo>
                  <a:close/>
                  <a:moveTo>
                    <a:pt x="690" y="337"/>
                  </a:moveTo>
                  <a:lnTo>
                    <a:pt x="794" y="371"/>
                  </a:lnTo>
                  <a:lnTo>
                    <a:pt x="788" y="391"/>
                  </a:lnTo>
                  <a:lnTo>
                    <a:pt x="684" y="357"/>
                  </a:lnTo>
                  <a:lnTo>
                    <a:pt x="690" y="337"/>
                  </a:lnTo>
                  <a:close/>
                  <a:moveTo>
                    <a:pt x="794" y="371"/>
                  </a:moveTo>
                  <a:lnTo>
                    <a:pt x="794" y="371"/>
                  </a:lnTo>
                  <a:lnTo>
                    <a:pt x="796" y="371"/>
                  </a:lnTo>
                  <a:lnTo>
                    <a:pt x="792" y="381"/>
                  </a:lnTo>
                  <a:lnTo>
                    <a:pt x="794" y="371"/>
                  </a:lnTo>
                  <a:close/>
                  <a:moveTo>
                    <a:pt x="796" y="371"/>
                  </a:moveTo>
                  <a:lnTo>
                    <a:pt x="902" y="416"/>
                  </a:lnTo>
                  <a:lnTo>
                    <a:pt x="894" y="436"/>
                  </a:lnTo>
                  <a:lnTo>
                    <a:pt x="788" y="391"/>
                  </a:lnTo>
                  <a:lnTo>
                    <a:pt x="796" y="371"/>
                  </a:lnTo>
                  <a:close/>
                  <a:moveTo>
                    <a:pt x="902" y="416"/>
                  </a:moveTo>
                  <a:lnTo>
                    <a:pt x="903" y="417"/>
                  </a:lnTo>
                  <a:lnTo>
                    <a:pt x="898" y="427"/>
                  </a:lnTo>
                  <a:lnTo>
                    <a:pt x="902" y="416"/>
                  </a:lnTo>
                  <a:close/>
                  <a:moveTo>
                    <a:pt x="903" y="417"/>
                  </a:moveTo>
                  <a:lnTo>
                    <a:pt x="979" y="462"/>
                  </a:lnTo>
                  <a:lnTo>
                    <a:pt x="969" y="480"/>
                  </a:lnTo>
                  <a:lnTo>
                    <a:pt x="893" y="436"/>
                  </a:lnTo>
                  <a:lnTo>
                    <a:pt x="903" y="417"/>
                  </a:lnTo>
                  <a:close/>
                  <a:moveTo>
                    <a:pt x="979" y="462"/>
                  </a:moveTo>
                  <a:lnTo>
                    <a:pt x="981" y="463"/>
                  </a:lnTo>
                  <a:lnTo>
                    <a:pt x="974" y="471"/>
                  </a:lnTo>
                  <a:lnTo>
                    <a:pt x="979" y="462"/>
                  </a:lnTo>
                  <a:close/>
                  <a:moveTo>
                    <a:pt x="981" y="463"/>
                  </a:moveTo>
                  <a:lnTo>
                    <a:pt x="1057" y="522"/>
                  </a:lnTo>
                  <a:lnTo>
                    <a:pt x="1045" y="538"/>
                  </a:lnTo>
                  <a:lnTo>
                    <a:pt x="969" y="479"/>
                  </a:lnTo>
                  <a:lnTo>
                    <a:pt x="981" y="463"/>
                  </a:lnTo>
                  <a:close/>
                  <a:moveTo>
                    <a:pt x="1057" y="522"/>
                  </a:moveTo>
                  <a:lnTo>
                    <a:pt x="1058" y="522"/>
                  </a:lnTo>
                  <a:lnTo>
                    <a:pt x="1050" y="530"/>
                  </a:lnTo>
                  <a:lnTo>
                    <a:pt x="1057" y="522"/>
                  </a:lnTo>
                  <a:close/>
                  <a:moveTo>
                    <a:pt x="1058" y="522"/>
                  </a:moveTo>
                  <a:lnTo>
                    <a:pt x="1130" y="588"/>
                  </a:lnTo>
                  <a:lnTo>
                    <a:pt x="1117" y="604"/>
                  </a:lnTo>
                  <a:lnTo>
                    <a:pt x="1044" y="538"/>
                  </a:lnTo>
                  <a:lnTo>
                    <a:pt x="1058" y="522"/>
                  </a:lnTo>
                  <a:close/>
                  <a:moveTo>
                    <a:pt x="1130" y="588"/>
                  </a:moveTo>
                  <a:lnTo>
                    <a:pt x="1129" y="587"/>
                  </a:lnTo>
                  <a:lnTo>
                    <a:pt x="1130" y="588"/>
                  </a:lnTo>
                  <a:lnTo>
                    <a:pt x="1124" y="596"/>
                  </a:lnTo>
                  <a:lnTo>
                    <a:pt x="1130" y="588"/>
                  </a:lnTo>
                  <a:close/>
                  <a:moveTo>
                    <a:pt x="1130" y="588"/>
                  </a:moveTo>
                  <a:lnTo>
                    <a:pt x="1200" y="654"/>
                  </a:lnTo>
                  <a:lnTo>
                    <a:pt x="1186" y="670"/>
                  </a:lnTo>
                  <a:lnTo>
                    <a:pt x="1116" y="604"/>
                  </a:lnTo>
                  <a:lnTo>
                    <a:pt x="1130" y="588"/>
                  </a:lnTo>
                  <a:close/>
                  <a:moveTo>
                    <a:pt x="1200" y="654"/>
                  </a:moveTo>
                  <a:lnTo>
                    <a:pt x="1200" y="655"/>
                  </a:lnTo>
                  <a:lnTo>
                    <a:pt x="1201" y="655"/>
                  </a:lnTo>
                  <a:lnTo>
                    <a:pt x="1194" y="662"/>
                  </a:lnTo>
                  <a:lnTo>
                    <a:pt x="1200" y="654"/>
                  </a:lnTo>
                  <a:close/>
                  <a:moveTo>
                    <a:pt x="1201" y="655"/>
                  </a:moveTo>
                  <a:lnTo>
                    <a:pt x="1263" y="725"/>
                  </a:lnTo>
                  <a:lnTo>
                    <a:pt x="1247" y="738"/>
                  </a:lnTo>
                  <a:lnTo>
                    <a:pt x="1186" y="668"/>
                  </a:lnTo>
                  <a:lnTo>
                    <a:pt x="1201" y="655"/>
                  </a:lnTo>
                  <a:close/>
                  <a:moveTo>
                    <a:pt x="1263" y="725"/>
                  </a:moveTo>
                  <a:lnTo>
                    <a:pt x="1263" y="725"/>
                  </a:lnTo>
                  <a:lnTo>
                    <a:pt x="1255" y="731"/>
                  </a:lnTo>
                  <a:lnTo>
                    <a:pt x="1263" y="725"/>
                  </a:lnTo>
                  <a:close/>
                  <a:moveTo>
                    <a:pt x="1263" y="725"/>
                  </a:moveTo>
                  <a:lnTo>
                    <a:pt x="1318" y="790"/>
                  </a:lnTo>
                  <a:lnTo>
                    <a:pt x="1303" y="803"/>
                  </a:lnTo>
                  <a:lnTo>
                    <a:pt x="1247" y="738"/>
                  </a:lnTo>
                  <a:lnTo>
                    <a:pt x="1263" y="725"/>
                  </a:lnTo>
                  <a:close/>
                  <a:moveTo>
                    <a:pt x="1318" y="790"/>
                  </a:moveTo>
                  <a:lnTo>
                    <a:pt x="1318" y="790"/>
                  </a:lnTo>
                  <a:lnTo>
                    <a:pt x="1320" y="790"/>
                  </a:lnTo>
                  <a:lnTo>
                    <a:pt x="1310" y="797"/>
                  </a:lnTo>
                  <a:lnTo>
                    <a:pt x="1318" y="790"/>
                  </a:lnTo>
                  <a:close/>
                  <a:moveTo>
                    <a:pt x="1320" y="790"/>
                  </a:moveTo>
                  <a:lnTo>
                    <a:pt x="1364" y="849"/>
                  </a:lnTo>
                  <a:lnTo>
                    <a:pt x="1347" y="863"/>
                  </a:lnTo>
                  <a:lnTo>
                    <a:pt x="1303" y="803"/>
                  </a:lnTo>
                  <a:lnTo>
                    <a:pt x="1320" y="790"/>
                  </a:lnTo>
                  <a:close/>
                  <a:moveTo>
                    <a:pt x="1364" y="849"/>
                  </a:moveTo>
                  <a:lnTo>
                    <a:pt x="1364" y="849"/>
                  </a:lnTo>
                  <a:lnTo>
                    <a:pt x="1356" y="856"/>
                  </a:lnTo>
                  <a:lnTo>
                    <a:pt x="1364" y="849"/>
                  </a:lnTo>
                  <a:close/>
                  <a:moveTo>
                    <a:pt x="1364" y="849"/>
                  </a:moveTo>
                  <a:lnTo>
                    <a:pt x="1396" y="895"/>
                  </a:lnTo>
                  <a:lnTo>
                    <a:pt x="1379" y="907"/>
                  </a:lnTo>
                  <a:lnTo>
                    <a:pt x="1347" y="861"/>
                  </a:lnTo>
                  <a:lnTo>
                    <a:pt x="1364" y="849"/>
                  </a:lnTo>
                  <a:close/>
                  <a:moveTo>
                    <a:pt x="1379" y="907"/>
                  </a:moveTo>
                  <a:lnTo>
                    <a:pt x="1379" y="907"/>
                  </a:lnTo>
                  <a:lnTo>
                    <a:pt x="1387" y="901"/>
                  </a:lnTo>
                  <a:lnTo>
                    <a:pt x="1379" y="907"/>
                  </a:lnTo>
                  <a:close/>
                  <a:moveTo>
                    <a:pt x="1396" y="894"/>
                  </a:moveTo>
                  <a:lnTo>
                    <a:pt x="1419" y="926"/>
                  </a:lnTo>
                  <a:lnTo>
                    <a:pt x="1404" y="939"/>
                  </a:lnTo>
                  <a:lnTo>
                    <a:pt x="1379" y="907"/>
                  </a:lnTo>
                  <a:lnTo>
                    <a:pt x="1396" y="894"/>
                  </a:lnTo>
                  <a:close/>
                  <a:moveTo>
                    <a:pt x="1419" y="926"/>
                  </a:moveTo>
                  <a:lnTo>
                    <a:pt x="1419" y="926"/>
                  </a:lnTo>
                  <a:lnTo>
                    <a:pt x="1419" y="927"/>
                  </a:lnTo>
                  <a:lnTo>
                    <a:pt x="1412" y="932"/>
                  </a:lnTo>
                  <a:lnTo>
                    <a:pt x="1419" y="926"/>
                  </a:lnTo>
                  <a:close/>
                  <a:moveTo>
                    <a:pt x="1419" y="927"/>
                  </a:moveTo>
                  <a:lnTo>
                    <a:pt x="1427" y="937"/>
                  </a:lnTo>
                  <a:lnTo>
                    <a:pt x="1410" y="948"/>
                  </a:lnTo>
                  <a:lnTo>
                    <a:pt x="1402" y="937"/>
                  </a:lnTo>
                  <a:lnTo>
                    <a:pt x="1419" y="927"/>
                  </a:lnTo>
                  <a:close/>
                  <a:moveTo>
                    <a:pt x="1427" y="937"/>
                  </a:moveTo>
                  <a:lnTo>
                    <a:pt x="1634" y="1247"/>
                  </a:lnTo>
                  <a:lnTo>
                    <a:pt x="1410" y="949"/>
                  </a:lnTo>
                  <a:lnTo>
                    <a:pt x="1418" y="943"/>
                  </a:lnTo>
                  <a:lnTo>
                    <a:pt x="1427" y="937"/>
                  </a:lnTo>
                  <a:close/>
                  <a:moveTo>
                    <a:pt x="1410" y="949"/>
                  </a:moveTo>
                  <a:lnTo>
                    <a:pt x="1400" y="935"/>
                  </a:lnTo>
                  <a:lnTo>
                    <a:pt x="1417" y="923"/>
                  </a:lnTo>
                  <a:lnTo>
                    <a:pt x="1426" y="936"/>
                  </a:lnTo>
                  <a:lnTo>
                    <a:pt x="1410" y="949"/>
                  </a:lnTo>
                  <a:close/>
                  <a:moveTo>
                    <a:pt x="1416" y="920"/>
                  </a:moveTo>
                  <a:lnTo>
                    <a:pt x="1416" y="922"/>
                  </a:lnTo>
                  <a:lnTo>
                    <a:pt x="1417" y="923"/>
                  </a:lnTo>
                  <a:lnTo>
                    <a:pt x="1408" y="928"/>
                  </a:lnTo>
                  <a:lnTo>
                    <a:pt x="1416" y="920"/>
                  </a:lnTo>
                  <a:close/>
                  <a:moveTo>
                    <a:pt x="1401" y="936"/>
                  </a:moveTo>
                  <a:lnTo>
                    <a:pt x="1370" y="909"/>
                  </a:lnTo>
                  <a:lnTo>
                    <a:pt x="1384" y="893"/>
                  </a:lnTo>
                  <a:lnTo>
                    <a:pt x="1416" y="920"/>
                  </a:lnTo>
                  <a:lnTo>
                    <a:pt x="1401" y="936"/>
                  </a:lnTo>
                  <a:close/>
                  <a:moveTo>
                    <a:pt x="1370" y="909"/>
                  </a:moveTo>
                  <a:lnTo>
                    <a:pt x="1370" y="909"/>
                  </a:lnTo>
                  <a:lnTo>
                    <a:pt x="1377" y="901"/>
                  </a:lnTo>
                  <a:lnTo>
                    <a:pt x="1370" y="909"/>
                  </a:lnTo>
                  <a:close/>
                  <a:moveTo>
                    <a:pt x="1370" y="909"/>
                  </a:moveTo>
                  <a:lnTo>
                    <a:pt x="1321" y="860"/>
                  </a:lnTo>
                  <a:lnTo>
                    <a:pt x="1335" y="846"/>
                  </a:lnTo>
                  <a:lnTo>
                    <a:pt x="1384" y="894"/>
                  </a:lnTo>
                  <a:lnTo>
                    <a:pt x="1370" y="909"/>
                  </a:lnTo>
                  <a:close/>
                  <a:moveTo>
                    <a:pt x="1335" y="844"/>
                  </a:moveTo>
                  <a:lnTo>
                    <a:pt x="1335" y="846"/>
                  </a:lnTo>
                  <a:lnTo>
                    <a:pt x="1329" y="852"/>
                  </a:lnTo>
                  <a:lnTo>
                    <a:pt x="1335" y="844"/>
                  </a:lnTo>
                  <a:close/>
                  <a:moveTo>
                    <a:pt x="1321" y="860"/>
                  </a:moveTo>
                  <a:lnTo>
                    <a:pt x="1259" y="805"/>
                  </a:lnTo>
                  <a:lnTo>
                    <a:pt x="1272" y="789"/>
                  </a:lnTo>
                  <a:lnTo>
                    <a:pt x="1335" y="844"/>
                  </a:lnTo>
                  <a:lnTo>
                    <a:pt x="1321" y="860"/>
                  </a:lnTo>
                  <a:close/>
                  <a:moveTo>
                    <a:pt x="1272" y="789"/>
                  </a:moveTo>
                  <a:lnTo>
                    <a:pt x="1274" y="790"/>
                  </a:lnTo>
                  <a:lnTo>
                    <a:pt x="1272" y="789"/>
                  </a:lnTo>
                  <a:lnTo>
                    <a:pt x="1266" y="797"/>
                  </a:lnTo>
                  <a:lnTo>
                    <a:pt x="1272" y="789"/>
                  </a:lnTo>
                  <a:close/>
                  <a:moveTo>
                    <a:pt x="1259" y="805"/>
                  </a:moveTo>
                  <a:lnTo>
                    <a:pt x="1183" y="739"/>
                  </a:lnTo>
                  <a:lnTo>
                    <a:pt x="1196" y="723"/>
                  </a:lnTo>
                  <a:lnTo>
                    <a:pt x="1272" y="789"/>
                  </a:lnTo>
                  <a:lnTo>
                    <a:pt x="1259" y="805"/>
                  </a:lnTo>
                  <a:close/>
                  <a:moveTo>
                    <a:pt x="1196" y="723"/>
                  </a:moveTo>
                  <a:lnTo>
                    <a:pt x="1195" y="722"/>
                  </a:lnTo>
                  <a:lnTo>
                    <a:pt x="1196" y="723"/>
                  </a:lnTo>
                  <a:lnTo>
                    <a:pt x="1190" y="731"/>
                  </a:lnTo>
                  <a:lnTo>
                    <a:pt x="1196" y="723"/>
                  </a:lnTo>
                  <a:close/>
                  <a:moveTo>
                    <a:pt x="1183" y="739"/>
                  </a:moveTo>
                  <a:lnTo>
                    <a:pt x="1100" y="673"/>
                  </a:lnTo>
                  <a:lnTo>
                    <a:pt x="1113" y="658"/>
                  </a:lnTo>
                  <a:lnTo>
                    <a:pt x="1196" y="723"/>
                  </a:lnTo>
                  <a:lnTo>
                    <a:pt x="1183" y="739"/>
                  </a:lnTo>
                  <a:close/>
                  <a:moveTo>
                    <a:pt x="1112" y="656"/>
                  </a:moveTo>
                  <a:lnTo>
                    <a:pt x="1113" y="658"/>
                  </a:lnTo>
                  <a:lnTo>
                    <a:pt x="1107" y="666"/>
                  </a:lnTo>
                  <a:lnTo>
                    <a:pt x="1112" y="656"/>
                  </a:lnTo>
                  <a:close/>
                  <a:moveTo>
                    <a:pt x="1100" y="673"/>
                  </a:moveTo>
                  <a:lnTo>
                    <a:pt x="1007" y="608"/>
                  </a:lnTo>
                  <a:lnTo>
                    <a:pt x="1019" y="591"/>
                  </a:lnTo>
                  <a:lnTo>
                    <a:pt x="1112" y="656"/>
                  </a:lnTo>
                  <a:lnTo>
                    <a:pt x="1100" y="673"/>
                  </a:lnTo>
                  <a:close/>
                  <a:moveTo>
                    <a:pt x="1019" y="591"/>
                  </a:moveTo>
                  <a:lnTo>
                    <a:pt x="1019" y="591"/>
                  </a:lnTo>
                  <a:lnTo>
                    <a:pt x="1012" y="600"/>
                  </a:lnTo>
                  <a:lnTo>
                    <a:pt x="1019" y="591"/>
                  </a:lnTo>
                  <a:close/>
                  <a:moveTo>
                    <a:pt x="1007" y="608"/>
                  </a:moveTo>
                  <a:lnTo>
                    <a:pt x="914" y="550"/>
                  </a:lnTo>
                  <a:lnTo>
                    <a:pt x="924" y="532"/>
                  </a:lnTo>
                  <a:lnTo>
                    <a:pt x="1019" y="591"/>
                  </a:lnTo>
                  <a:lnTo>
                    <a:pt x="1007" y="608"/>
                  </a:lnTo>
                  <a:close/>
                  <a:moveTo>
                    <a:pt x="924" y="532"/>
                  </a:moveTo>
                  <a:lnTo>
                    <a:pt x="924" y="532"/>
                  </a:lnTo>
                  <a:lnTo>
                    <a:pt x="919" y="541"/>
                  </a:lnTo>
                  <a:lnTo>
                    <a:pt x="924" y="532"/>
                  </a:lnTo>
                  <a:close/>
                  <a:moveTo>
                    <a:pt x="915" y="550"/>
                  </a:moveTo>
                  <a:lnTo>
                    <a:pt x="814" y="497"/>
                  </a:lnTo>
                  <a:lnTo>
                    <a:pt x="823" y="479"/>
                  </a:lnTo>
                  <a:lnTo>
                    <a:pt x="924" y="532"/>
                  </a:lnTo>
                  <a:lnTo>
                    <a:pt x="915" y="550"/>
                  </a:lnTo>
                  <a:close/>
                  <a:moveTo>
                    <a:pt x="822" y="479"/>
                  </a:moveTo>
                  <a:lnTo>
                    <a:pt x="823" y="479"/>
                  </a:lnTo>
                  <a:lnTo>
                    <a:pt x="819" y="488"/>
                  </a:lnTo>
                  <a:lnTo>
                    <a:pt x="822" y="479"/>
                  </a:lnTo>
                  <a:close/>
                  <a:moveTo>
                    <a:pt x="815" y="499"/>
                  </a:moveTo>
                  <a:lnTo>
                    <a:pt x="718" y="463"/>
                  </a:lnTo>
                  <a:lnTo>
                    <a:pt x="725" y="444"/>
                  </a:lnTo>
                  <a:lnTo>
                    <a:pt x="822" y="479"/>
                  </a:lnTo>
                  <a:lnTo>
                    <a:pt x="815" y="499"/>
                  </a:lnTo>
                  <a:close/>
                  <a:moveTo>
                    <a:pt x="725" y="444"/>
                  </a:moveTo>
                  <a:lnTo>
                    <a:pt x="725" y="444"/>
                  </a:lnTo>
                  <a:lnTo>
                    <a:pt x="722" y="454"/>
                  </a:lnTo>
                  <a:lnTo>
                    <a:pt x="725" y="444"/>
                  </a:lnTo>
                  <a:close/>
                  <a:moveTo>
                    <a:pt x="719" y="465"/>
                  </a:moveTo>
                  <a:lnTo>
                    <a:pt x="660" y="450"/>
                  </a:lnTo>
                  <a:lnTo>
                    <a:pt x="666" y="430"/>
                  </a:lnTo>
                  <a:lnTo>
                    <a:pt x="725" y="444"/>
                  </a:lnTo>
                  <a:lnTo>
                    <a:pt x="719" y="465"/>
                  </a:lnTo>
                  <a:close/>
                  <a:moveTo>
                    <a:pt x="664" y="430"/>
                  </a:moveTo>
                  <a:lnTo>
                    <a:pt x="666" y="430"/>
                  </a:lnTo>
                  <a:lnTo>
                    <a:pt x="663" y="440"/>
                  </a:lnTo>
                  <a:lnTo>
                    <a:pt x="664" y="430"/>
                  </a:lnTo>
                  <a:close/>
                  <a:moveTo>
                    <a:pt x="662" y="450"/>
                  </a:moveTo>
                  <a:lnTo>
                    <a:pt x="596" y="440"/>
                  </a:lnTo>
                  <a:lnTo>
                    <a:pt x="599" y="420"/>
                  </a:lnTo>
                  <a:lnTo>
                    <a:pt x="664" y="430"/>
                  </a:lnTo>
                  <a:lnTo>
                    <a:pt x="662" y="450"/>
                  </a:lnTo>
                  <a:close/>
                  <a:moveTo>
                    <a:pt x="597" y="419"/>
                  </a:moveTo>
                  <a:lnTo>
                    <a:pt x="597" y="420"/>
                  </a:lnTo>
                  <a:lnTo>
                    <a:pt x="599" y="420"/>
                  </a:lnTo>
                  <a:lnTo>
                    <a:pt x="597" y="429"/>
                  </a:lnTo>
                  <a:lnTo>
                    <a:pt x="597" y="419"/>
                  </a:lnTo>
                  <a:close/>
                  <a:moveTo>
                    <a:pt x="596" y="440"/>
                  </a:moveTo>
                  <a:lnTo>
                    <a:pt x="528" y="437"/>
                  </a:lnTo>
                  <a:lnTo>
                    <a:pt x="528" y="416"/>
                  </a:lnTo>
                  <a:lnTo>
                    <a:pt x="597" y="419"/>
                  </a:lnTo>
                  <a:lnTo>
                    <a:pt x="596" y="440"/>
                  </a:lnTo>
                  <a:close/>
                  <a:moveTo>
                    <a:pt x="528" y="437"/>
                  </a:moveTo>
                  <a:lnTo>
                    <a:pt x="454" y="433"/>
                  </a:lnTo>
                  <a:lnTo>
                    <a:pt x="455" y="412"/>
                  </a:lnTo>
                  <a:lnTo>
                    <a:pt x="528" y="416"/>
                  </a:lnTo>
                  <a:lnTo>
                    <a:pt x="528" y="437"/>
                  </a:lnTo>
                  <a:close/>
                  <a:moveTo>
                    <a:pt x="455" y="412"/>
                  </a:moveTo>
                  <a:lnTo>
                    <a:pt x="455" y="412"/>
                  </a:lnTo>
                  <a:lnTo>
                    <a:pt x="455" y="423"/>
                  </a:lnTo>
                  <a:lnTo>
                    <a:pt x="455" y="412"/>
                  </a:lnTo>
                  <a:close/>
                  <a:moveTo>
                    <a:pt x="455" y="433"/>
                  </a:moveTo>
                  <a:lnTo>
                    <a:pt x="388" y="433"/>
                  </a:lnTo>
                  <a:lnTo>
                    <a:pt x="388" y="412"/>
                  </a:lnTo>
                  <a:lnTo>
                    <a:pt x="455" y="412"/>
                  </a:lnTo>
                  <a:lnTo>
                    <a:pt x="455" y="433"/>
                  </a:lnTo>
                  <a:close/>
                  <a:moveTo>
                    <a:pt x="388" y="412"/>
                  </a:moveTo>
                  <a:lnTo>
                    <a:pt x="388" y="412"/>
                  </a:lnTo>
                  <a:lnTo>
                    <a:pt x="388" y="423"/>
                  </a:lnTo>
                  <a:lnTo>
                    <a:pt x="388" y="412"/>
                  </a:lnTo>
                  <a:close/>
                  <a:moveTo>
                    <a:pt x="390" y="433"/>
                  </a:moveTo>
                  <a:lnTo>
                    <a:pt x="327" y="437"/>
                  </a:lnTo>
                  <a:lnTo>
                    <a:pt x="327" y="416"/>
                  </a:lnTo>
                  <a:lnTo>
                    <a:pt x="388" y="412"/>
                  </a:lnTo>
                  <a:lnTo>
                    <a:pt x="390" y="433"/>
                  </a:lnTo>
                  <a:close/>
                  <a:moveTo>
                    <a:pt x="325" y="416"/>
                  </a:moveTo>
                  <a:lnTo>
                    <a:pt x="325" y="416"/>
                  </a:lnTo>
                  <a:lnTo>
                    <a:pt x="327" y="416"/>
                  </a:lnTo>
                  <a:lnTo>
                    <a:pt x="327" y="427"/>
                  </a:lnTo>
                  <a:lnTo>
                    <a:pt x="325" y="416"/>
                  </a:lnTo>
                  <a:close/>
                  <a:moveTo>
                    <a:pt x="327" y="437"/>
                  </a:moveTo>
                  <a:lnTo>
                    <a:pt x="275" y="440"/>
                  </a:lnTo>
                  <a:lnTo>
                    <a:pt x="274" y="419"/>
                  </a:lnTo>
                  <a:lnTo>
                    <a:pt x="325" y="416"/>
                  </a:lnTo>
                  <a:lnTo>
                    <a:pt x="327" y="437"/>
                  </a:lnTo>
                  <a:close/>
                  <a:moveTo>
                    <a:pt x="275" y="440"/>
                  </a:moveTo>
                  <a:lnTo>
                    <a:pt x="274" y="440"/>
                  </a:lnTo>
                  <a:lnTo>
                    <a:pt x="274" y="429"/>
                  </a:lnTo>
                  <a:lnTo>
                    <a:pt x="275" y="440"/>
                  </a:lnTo>
                  <a:close/>
                  <a:moveTo>
                    <a:pt x="274" y="440"/>
                  </a:moveTo>
                  <a:lnTo>
                    <a:pt x="233" y="440"/>
                  </a:lnTo>
                  <a:lnTo>
                    <a:pt x="233" y="419"/>
                  </a:lnTo>
                  <a:lnTo>
                    <a:pt x="274" y="419"/>
                  </a:lnTo>
                  <a:lnTo>
                    <a:pt x="274" y="440"/>
                  </a:lnTo>
                  <a:close/>
                  <a:moveTo>
                    <a:pt x="232" y="420"/>
                  </a:moveTo>
                  <a:lnTo>
                    <a:pt x="232" y="419"/>
                  </a:lnTo>
                  <a:lnTo>
                    <a:pt x="233" y="419"/>
                  </a:lnTo>
                  <a:lnTo>
                    <a:pt x="233" y="429"/>
                  </a:lnTo>
                  <a:lnTo>
                    <a:pt x="232" y="420"/>
                  </a:lnTo>
                  <a:close/>
                  <a:moveTo>
                    <a:pt x="235" y="440"/>
                  </a:moveTo>
                  <a:lnTo>
                    <a:pt x="207" y="444"/>
                  </a:lnTo>
                  <a:lnTo>
                    <a:pt x="204" y="423"/>
                  </a:lnTo>
                  <a:lnTo>
                    <a:pt x="232" y="420"/>
                  </a:lnTo>
                  <a:lnTo>
                    <a:pt x="235" y="440"/>
                  </a:lnTo>
                  <a:close/>
                  <a:moveTo>
                    <a:pt x="207" y="444"/>
                  </a:moveTo>
                  <a:lnTo>
                    <a:pt x="206" y="444"/>
                  </a:lnTo>
                  <a:lnTo>
                    <a:pt x="206" y="433"/>
                  </a:lnTo>
                  <a:lnTo>
                    <a:pt x="207" y="444"/>
                  </a:lnTo>
                  <a:close/>
                  <a:moveTo>
                    <a:pt x="206" y="444"/>
                  </a:moveTo>
                  <a:lnTo>
                    <a:pt x="195" y="444"/>
                  </a:lnTo>
                  <a:lnTo>
                    <a:pt x="195" y="423"/>
                  </a:lnTo>
                  <a:lnTo>
                    <a:pt x="206" y="423"/>
                  </a:lnTo>
                  <a:lnTo>
                    <a:pt x="206" y="444"/>
                  </a:lnTo>
                  <a:close/>
                  <a:moveTo>
                    <a:pt x="185" y="433"/>
                  </a:moveTo>
                  <a:lnTo>
                    <a:pt x="185" y="423"/>
                  </a:lnTo>
                  <a:lnTo>
                    <a:pt x="195" y="423"/>
                  </a:lnTo>
                  <a:lnTo>
                    <a:pt x="195" y="433"/>
                  </a:lnTo>
                  <a:lnTo>
                    <a:pt x="185" y="433"/>
                  </a:lnTo>
                  <a:close/>
                  <a:moveTo>
                    <a:pt x="206" y="433"/>
                  </a:moveTo>
                  <a:lnTo>
                    <a:pt x="208" y="547"/>
                  </a:lnTo>
                  <a:lnTo>
                    <a:pt x="187" y="547"/>
                  </a:lnTo>
                  <a:lnTo>
                    <a:pt x="185" y="433"/>
                  </a:lnTo>
                  <a:lnTo>
                    <a:pt x="206" y="433"/>
                  </a:lnTo>
                  <a:close/>
                  <a:moveTo>
                    <a:pt x="199" y="558"/>
                  </a:moveTo>
                  <a:lnTo>
                    <a:pt x="189" y="559"/>
                  </a:lnTo>
                  <a:lnTo>
                    <a:pt x="187" y="547"/>
                  </a:lnTo>
                  <a:lnTo>
                    <a:pt x="198" y="547"/>
                  </a:lnTo>
                  <a:lnTo>
                    <a:pt x="199" y="558"/>
                  </a:lnTo>
                  <a:close/>
                  <a:moveTo>
                    <a:pt x="198" y="537"/>
                  </a:moveTo>
                  <a:lnTo>
                    <a:pt x="281" y="530"/>
                  </a:lnTo>
                  <a:lnTo>
                    <a:pt x="282" y="551"/>
                  </a:lnTo>
                  <a:lnTo>
                    <a:pt x="199" y="558"/>
                  </a:lnTo>
                  <a:lnTo>
                    <a:pt x="198" y="537"/>
                  </a:lnTo>
                  <a:close/>
                  <a:moveTo>
                    <a:pt x="281" y="530"/>
                  </a:moveTo>
                  <a:lnTo>
                    <a:pt x="282" y="530"/>
                  </a:lnTo>
                  <a:lnTo>
                    <a:pt x="282" y="541"/>
                  </a:lnTo>
                  <a:lnTo>
                    <a:pt x="281" y="530"/>
                  </a:lnTo>
                  <a:close/>
                  <a:moveTo>
                    <a:pt x="282" y="530"/>
                  </a:moveTo>
                  <a:lnTo>
                    <a:pt x="295" y="530"/>
                  </a:lnTo>
                  <a:lnTo>
                    <a:pt x="295" y="551"/>
                  </a:lnTo>
                  <a:lnTo>
                    <a:pt x="282" y="551"/>
                  </a:lnTo>
                  <a:lnTo>
                    <a:pt x="282" y="530"/>
                  </a:lnTo>
                  <a:close/>
                  <a:moveTo>
                    <a:pt x="296" y="551"/>
                  </a:moveTo>
                  <a:lnTo>
                    <a:pt x="295" y="551"/>
                  </a:lnTo>
                  <a:lnTo>
                    <a:pt x="295" y="541"/>
                  </a:lnTo>
                  <a:lnTo>
                    <a:pt x="296" y="551"/>
                  </a:lnTo>
                  <a:close/>
                  <a:moveTo>
                    <a:pt x="295" y="530"/>
                  </a:moveTo>
                  <a:lnTo>
                    <a:pt x="333" y="526"/>
                  </a:lnTo>
                  <a:lnTo>
                    <a:pt x="335" y="547"/>
                  </a:lnTo>
                  <a:lnTo>
                    <a:pt x="296" y="551"/>
                  </a:lnTo>
                  <a:lnTo>
                    <a:pt x="295" y="530"/>
                  </a:lnTo>
                  <a:close/>
                  <a:moveTo>
                    <a:pt x="333" y="526"/>
                  </a:moveTo>
                  <a:lnTo>
                    <a:pt x="335" y="526"/>
                  </a:lnTo>
                  <a:lnTo>
                    <a:pt x="333" y="526"/>
                  </a:lnTo>
                  <a:lnTo>
                    <a:pt x="333" y="537"/>
                  </a:lnTo>
                  <a:lnTo>
                    <a:pt x="333" y="526"/>
                  </a:lnTo>
                  <a:close/>
                  <a:moveTo>
                    <a:pt x="333" y="526"/>
                  </a:moveTo>
                  <a:lnTo>
                    <a:pt x="388" y="524"/>
                  </a:lnTo>
                  <a:lnTo>
                    <a:pt x="390" y="543"/>
                  </a:lnTo>
                  <a:lnTo>
                    <a:pt x="335" y="547"/>
                  </a:lnTo>
                  <a:lnTo>
                    <a:pt x="333" y="526"/>
                  </a:lnTo>
                  <a:close/>
                  <a:moveTo>
                    <a:pt x="388" y="524"/>
                  </a:moveTo>
                  <a:lnTo>
                    <a:pt x="388" y="524"/>
                  </a:lnTo>
                  <a:lnTo>
                    <a:pt x="390" y="524"/>
                  </a:lnTo>
                  <a:lnTo>
                    <a:pt x="388" y="534"/>
                  </a:lnTo>
                  <a:lnTo>
                    <a:pt x="388" y="524"/>
                  </a:lnTo>
                  <a:close/>
                  <a:moveTo>
                    <a:pt x="390" y="524"/>
                  </a:moveTo>
                  <a:lnTo>
                    <a:pt x="462" y="526"/>
                  </a:lnTo>
                  <a:lnTo>
                    <a:pt x="462" y="547"/>
                  </a:lnTo>
                  <a:lnTo>
                    <a:pt x="388" y="543"/>
                  </a:lnTo>
                  <a:lnTo>
                    <a:pt x="390" y="524"/>
                  </a:lnTo>
                  <a:close/>
                  <a:moveTo>
                    <a:pt x="462" y="526"/>
                  </a:moveTo>
                  <a:lnTo>
                    <a:pt x="463" y="526"/>
                  </a:lnTo>
                  <a:lnTo>
                    <a:pt x="462" y="537"/>
                  </a:lnTo>
                  <a:lnTo>
                    <a:pt x="462" y="526"/>
                  </a:lnTo>
                  <a:close/>
                  <a:moveTo>
                    <a:pt x="463" y="526"/>
                  </a:moveTo>
                  <a:lnTo>
                    <a:pt x="549" y="534"/>
                  </a:lnTo>
                  <a:lnTo>
                    <a:pt x="547" y="554"/>
                  </a:lnTo>
                  <a:lnTo>
                    <a:pt x="461" y="547"/>
                  </a:lnTo>
                  <a:lnTo>
                    <a:pt x="463" y="526"/>
                  </a:lnTo>
                  <a:close/>
                  <a:moveTo>
                    <a:pt x="549" y="534"/>
                  </a:moveTo>
                  <a:lnTo>
                    <a:pt x="549" y="534"/>
                  </a:lnTo>
                  <a:lnTo>
                    <a:pt x="550" y="534"/>
                  </a:lnTo>
                  <a:lnTo>
                    <a:pt x="549" y="543"/>
                  </a:lnTo>
                  <a:lnTo>
                    <a:pt x="549" y="534"/>
                  </a:lnTo>
                  <a:close/>
                  <a:moveTo>
                    <a:pt x="550" y="534"/>
                  </a:moveTo>
                  <a:lnTo>
                    <a:pt x="643" y="547"/>
                  </a:lnTo>
                  <a:lnTo>
                    <a:pt x="641" y="568"/>
                  </a:lnTo>
                  <a:lnTo>
                    <a:pt x="547" y="554"/>
                  </a:lnTo>
                  <a:lnTo>
                    <a:pt x="550" y="534"/>
                  </a:lnTo>
                  <a:close/>
                  <a:moveTo>
                    <a:pt x="643" y="547"/>
                  </a:moveTo>
                  <a:lnTo>
                    <a:pt x="644" y="547"/>
                  </a:lnTo>
                  <a:lnTo>
                    <a:pt x="642" y="558"/>
                  </a:lnTo>
                  <a:lnTo>
                    <a:pt x="643" y="547"/>
                  </a:lnTo>
                  <a:close/>
                  <a:moveTo>
                    <a:pt x="644" y="547"/>
                  </a:moveTo>
                  <a:lnTo>
                    <a:pt x="742" y="576"/>
                  </a:lnTo>
                  <a:lnTo>
                    <a:pt x="736" y="596"/>
                  </a:lnTo>
                  <a:lnTo>
                    <a:pt x="639" y="568"/>
                  </a:lnTo>
                  <a:lnTo>
                    <a:pt x="644" y="547"/>
                  </a:lnTo>
                  <a:close/>
                  <a:moveTo>
                    <a:pt x="742" y="576"/>
                  </a:moveTo>
                  <a:lnTo>
                    <a:pt x="743" y="576"/>
                  </a:lnTo>
                  <a:lnTo>
                    <a:pt x="739" y="585"/>
                  </a:lnTo>
                  <a:lnTo>
                    <a:pt x="742" y="576"/>
                  </a:lnTo>
                  <a:close/>
                  <a:moveTo>
                    <a:pt x="743" y="576"/>
                  </a:moveTo>
                  <a:lnTo>
                    <a:pt x="840" y="618"/>
                  </a:lnTo>
                  <a:lnTo>
                    <a:pt x="832" y="637"/>
                  </a:lnTo>
                  <a:lnTo>
                    <a:pt x="735" y="595"/>
                  </a:lnTo>
                  <a:lnTo>
                    <a:pt x="743" y="576"/>
                  </a:lnTo>
                  <a:close/>
                  <a:moveTo>
                    <a:pt x="840" y="618"/>
                  </a:moveTo>
                  <a:lnTo>
                    <a:pt x="840" y="618"/>
                  </a:lnTo>
                  <a:lnTo>
                    <a:pt x="842" y="618"/>
                  </a:lnTo>
                  <a:lnTo>
                    <a:pt x="836" y="627"/>
                  </a:lnTo>
                  <a:lnTo>
                    <a:pt x="840" y="618"/>
                  </a:lnTo>
                  <a:close/>
                  <a:moveTo>
                    <a:pt x="842" y="618"/>
                  </a:moveTo>
                  <a:lnTo>
                    <a:pt x="935" y="673"/>
                  </a:lnTo>
                  <a:lnTo>
                    <a:pt x="924" y="692"/>
                  </a:lnTo>
                  <a:lnTo>
                    <a:pt x="831" y="637"/>
                  </a:lnTo>
                  <a:lnTo>
                    <a:pt x="842" y="618"/>
                  </a:lnTo>
                  <a:close/>
                  <a:moveTo>
                    <a:pt x="935" y="673"/>
                  </a:moveTo>
                  <a:lnTo>
                    <a:pt x="936" y="675"/>
                  </a:lnTo>
                  <a:lnTo>
                    <a:pt x="930" y="683"/>
                  </a:lnTo>
                  <a:lnTo>
                    <a:pt x="935" y="673"/>
                  </a:lnTo>
                  <a:close/>
                  <a:moveTo>
                    <a:pt x="936" y="675"/>
                  </a:moveTo>
                  <a:lnTo>
                    <a:pt x="1020" y="751"/>
                  </a:lnTo>
                  <a:lnTo>
                    <a:pt x="1006" y="767"/>
                  </a:lnTo>
                  <a:lnTo>
                    <a:pt x="923" y="691"/>
                  </a:lnTo>
                  <a:lnTo>
                    <a:pt x="936" y="675"/>
                  </a:lnTo>
                  <a:close/>
                  <a:moveTo>
                    <a:pt x="1020" y="751"/>
                  </a:moveTo>
                  <a:lnTo>
                    <a:pt x="1020" y="751"/>
                  </a:lnTo>
                  <a:lnTo>
                    <a:pt x="1012" y="759"/>
                  </a:lnTo>
                  <a:lnTo>
                    <a:pt x="1020" y="751"/>
                  </a:lnTo>
                  <a:close/>
                  <a:moveTo>
                    <a:pt x="1020" y="751"/>
                  </a:moveTo>
                  <a:lnTo>
                    <a:pt x="1024" y="755"/>
                  </a:lnTo>
                  <a:lnTo>
                    <a:pt x="1008" y="769"/>
                  </a:lnTo>
                  <a:lnTo>
                    <a:pt x="1006" y="767"/>
                  </a:lnTo>
                  <a:lnTo>
                    <a:pt x="1020" y="751"/>
                  </a:lnTo>
                  <a:close/>
                  <a:moveTo>
                    <a:pt x="1024" y="755"/>
                  </a:moveTo>
                  <a:lnTo>
                    <a:pt x="1041" y="773"/>
                  </a:lnTo>
                  <a:lnTo>
                    <a:pt x="1016" y="773"/>
                  </a:lnTo>
                  <a:lnTo>
                    <a:pt x="1016" y="763"/>
                  </a:lnTo>
                  <a:lnTo>
                    <a:pt x="1024" y="755"/>
                  </a:lnTo>
                  <a:close/>
                  <a:moveTo>
                    <a:pt x="1016" y="773"/>
                  </a:moveTo>
                  <a:lnTo>
                    <a:pt x="1010" y="773"/>
                  </a:lnTo>
                  <a:lnTo>
                    <a:pt x="1010" y="752"/>
                  </a:lnTo>
                  <a:lnTo>
                    <a:pt x="1016" y="752"/>
                  </a:lnTo>
                  <a:lnTo>
                    <a:pt x="1016" y="773"/>
                  </a:lnTo>
                  <a:close/>
                  <a:moveTo>
                    <a:pt x="1010" y="773"/>
                  </a:moveTo>
                  <a:lnTo>
                    <a:pt x="1007" y="773"/>
                  </a:lnTo>
                  <a:lnTo>
                    <a:pt x="1006" y="772"/>
                  </a:lnTo>
                  <a:lnTo>
                    <a:pt x="1010" y="763"/>
                  </a:lnTo>
                  <a:lnTo>
                    <a:pt x="1010" y="773"/>
                  </a:lnTo>
                  <a:close/>
                  <a:moveTo>
                    <a:pt x="1006" y="772"/>
                  </a:moveTo>
                  <a:lnTo>
                    <a:pt x="989" y="765"/>
                  </a:lnTo>
                  <a:lnTo>
                    <a:pt x="997" y="746"/>
                  </a:lnTo>
                  <a:lnTo>
                    <a:pt x="1014" y="752"/>
                  </a:lnTo>
                  <a:lnTo>
                    <a:pt x="1006" y="772"/>
                  </a:lnTo>
                  <a:close/>
                  <a:moveTo>
                    <a:pt x="989" y="765"/>
                  </a:moveTo>
                  <a:lnTo>
                    <a:pt x="989" y="765"/>
                  </a:lnTo>
                  <a:lnTo>
                    <a:pt x="993" y="755"/>
                  </a:lnTo>
                  <a:lnTo>
                    <a:pt x="989" y="765"/>
                  </a:lnTo>
                  <a:close/>
                  <a:moveTo>
                    <a:pt x="989" y="765"/>
                  </a:moveTo>
                  <a:lnTo>
                    <a:pt x="964" y="755"/>
                  </a:lnTo>
                  <a:lnTo>
                    <a:pt x="972" y="735"/>
                  </a:lnTo>
                  <a:lnTo>
                    <a:pt x="997" y="746"/>
                  </a:lnTo>
                  <a:lnTo>
                    <a:pt x="989" y="765"/>
                  </a:lnTo>
                  <a:close/>
                  <a:moveTo>
                    <a:pt x="964" y="755"/>
                  </a:moveTo>
                  <a:lnTo>
                    <a:pt x="962" y="754"/>
                  </a:lnTo>
                  <a:lnTo>
                    <a:pt x="964" y="755"/>
                  </a:lnTo>
                  <a:lnTo>
                    <a:pt x="968" y="746"/>
                  </a:lnTo>
                  <a:lnTo>
                    <a:pt x="964" y="755"/>
                  </a:lnTo>
                  <a:close/>
                  <a:moveTo>
                    <a:pt x="964" y="755"/>
                  </a:moveTo>
                  <a:lnTo>
                    <a:pt x="932" y="740"/>
                  </a:lnTo>
                  <a:lnTo>
                    <a:pt x="941" y="722"/>
                  </a:lnTo>
                  <a:lnTo>
                    <a:pt x="972" y="735"/>
                  </a:lnTo>
                  <a:lnTo>
                    <a:pt x="964" y="755"/>
                  </a:lnTo>
                  <a:close/>
                  <a:moveTo>
                    <a:pt x="940" y="722"/>
                  </a:moveTo>
                  <a:lnTo>
                    <a:pt x="941" y="722"/>
                  </a:lnTo>
                  <a:lnTo>
                    <a:pt x="936" y="731"/>
                  </a:lnTo>
                  <a:lnTo>
                    <a:pt x="940" y="722"/>
                  </a:lnTo>
                  <a:close/>
                  <a:moveTo>
                    <a:pt x="932" y="740"/>
                  </a:moveTo>
                  <a:lnTo>
                    <a:pt x="898" y="727"/>
                  </a:lnTo>
                  <a:lnTo>
                    <a:pt x="906" y="708"/>
                  </a:lnTo>
                  <a:lnTo>
                    <a:pt x="940" y="722"/>
                  </a:lnTo>
                  <a:lnTo>
                    <a:pt x="932" y="740"/>
                  </a:lnTo>
                  <a:close/>
                  <a:moveTo>
                    <a:pt x="898" y="727"/>
                  </a:moveTo>
                  <a:lnTo>
                    <a:pt x="898" y="727"/>
                  </a:lnTo>
                  <a:lnTo>
                    <a:pt x="897" y="726"/>
                  </a:lnTo>
                  <a:lnTo>
                    <a:pt x="902" y="717"/>
                  </a:lnTo>
                  <a:lnTo>
                    <a:pt x="898" y="727"/>
                  </a:lnTo>
                  <a:close/>
                  <a:moveTo>
                    <a:pt x="897" y="726"/>
                  </a:moveTo>
                  <a:lnTo>
                    <a:pt x="863" y="709"/>
                  </a:lnTo>
                  <a:lnTo>
                    <a:pt x="872" y="691"/>
                  </a:lnTo>
                  <a:lnTo>
                    <a:pt x="907" y="708"/>
                  </a:lnTo>
                  <a:lnTo>
                    <a:pt x="897" y="726"/>
                  </a:lnTo>
                  <a:close/>
                  <a:moveTo>
                    <a:pt x="870" y="691"/>
                  </a:moveTo>
                  <a:lnTo>
                    <a:pt x="872" y="691"/>
                  </a:lnTo>
                  <a:lnTo>
                    <a:pt x="868" y="700"/>
                  </a:lnTo>
                  <a:lnTo>
                    <a:pt x="870" y="691"/>
                  </a:lnTo>
                  <a:close/>
                  <a:moveTo>
                    <a:pt x="864" y="710"/>
                  </a:moveTo>
                  <a:lnTo>
                    <a:pt x="822" y="696"/>
                  </a:lnTo>
                  <a:lnTo>
                    <a:pt x="828" y="676"/>
                  </a:lnTo>
                  <a:lnTo>
                    <a:pt x="870" y="691"/>
                  </a:lnTo>
                  <a:lnTo>
                    <a:pt x="864" y="710"/>
                  </a:lnTo>
                  <a:close/>
                  <a:moveTo>
                    <a:pt x="828" y="676"/>
                  </a:moveTo>
                  <a:lnTo>
                    <a:pt x="828" y="676"/>
                  </a:lnTo>
                  <a:lnTo>
                    <a:pt x="826" y="687"/>
                  </a:lnTo>
                  <a:lnTo>
                    <a:pt x="828" y="676"/>
                  </a:lnTo>
                  <a:close/>
                  <a:moveTo>
                    <a:pt x="823" y="696"/>
                  </a:moveTo>
                  <a:lnTo>
                    <a:pt x="781" y="685"/>
                  </a:lnTo>
                  <a:lnTo>
                    <a:pt x="786" y="666"/>
                  </a:lnTo>
                  <a:lnTo>
                    <a:pt x="828" y="676"/>
                  </a:lnTo>
                  <a:lnTo>
                    <a:pt x="823" y="696"/>
                  </a:lnTo>
                  <a:close/>
                  <a:moveTo>
                    <a:pt x="781" y="685"/>
                  </a:moveTo>
                  <a:lnTo>
                    <a:pt x="781" y="685"/>
                  </a:lnTo>
                  <a:lnTo>
                    <a:pt x="784" y="676"/>
                  </a:lnTo>
                  <a:lnTo>
                    <a:pt x="781" y="685"/>
                  </a:lnTo>
                  <a:close/>
                  <a:moveTo>
                    <a:pt x="781" y="685"/>
                  </a:moveTo>
                  <a:lnTo>
                    <a:pt x="743" y="675"/>
                  </a:lnTo>
                  <a:lnTo>
                    <a:pt x="748" y="655"/>
                  </a:lnTo>
                  <a:lnTo>
                    <a:pt x="786" y="666"/>
                  </a:lnTo>
                  <a:lnTo>
                    <a:pt x="781" y="685"/>
                  </a:lnTo>
                  <a:close/>
                  <a:moveTo>
                    <a:pt x="747" y="655"/>
                  </a:moveTo>
                  <a:lnTo>
                    <a:pt x="748" y="655"/>
                  </a:lnTo>
                  <a:lnTo>
                    <a:pt x="746" y="666"/>
                  </a:lnTo>
                  <a:lnTo>
                    <a:pt x="747" y="655"/>
                  </a:lnTo>
                  <a:close/>
                  <a:moveTo>
                    <a:pt x="744" y="676"/>
                  </a:moveTo>
                  <a:lnTo>
                    <a:pt x="700" y="668"/>
                  </a:lnTo>
                  <a:lnTo>
                    <a:pt x="702" y="649"/>
                  </a:lnTo>
                  <a:lnTo>
                    <a:pt x="747" y="655"/>
                  </a:lnTo>
                  <a:lnTo>
                    <a:pt x="744" y="676"/>
                  </a:lnTo>
                  <a:close/>
                  <a:moveTo>
                    <a:pt x="702" y="649"/>
                  </a:moveTo>
                  <a:lnTo>
                    <a:pt x="702" y="649"/>
                  </a:lnTo>
                  <a:lnTo>
                    <a:pt x="701" y="659"/>
                  </a:lnTo>
                  <a:lnTo>
                    <a:pt x="702" y="649"/>
                  </a:lnTo>
                  <a:close/>
                  <a:moveTo>
                    <a:pt x="700" y="668"/>
                  </a:moveTo>
                  <a:lnTo>
                    <a:pt x="644" y="662"/>
                  </a:lnTo>
                  <a:lnTo>
                    <a:pt x="647" y="641"/>
                  </a:lnTo>
                  <a:lnTo>
                    <a:pt x="702" y="649"/>
                  </a:lnTo>
                  <a:lnTo>
                    <a:pt x="700" y="668"/>
                  </a:lnTo>
                  <a:close/>
                  <a:moveTo>
                    <a:pt x="644" y="662"/>
                  </a:moveTo>
                  <a:lnTo>
                    <a:pt x="646" y="662"/>
                  </a:lnTo>
                  <a:lnTo>
                    <a:pt x="644" y="662"/>
                  </a:lnTo>
                  <a:lnTo>
                    <a:pt x="646" y="651"/>
                  </a:lnTo>
                  <a:lnTo>
                    <a:pt x="644" y="662"/>
                  </a:lnTo>
                  <a:close/>
                  <a:moveTo>
                    <a:pt x="644" y="662"/>
                  </a:moveTo>
                  <a:lnTo>
                    <a:pt x="578" y="651"/>
                  </a:lnTo>
                  <a:lnTo>
                    <a:pt x="581" y="631"/>
                  </a:lnTo>
                  <a:lnTo>
                    <a:pt x="647" y="641"/>
                  </a:lnTo>
                  <a:lnTo>
                    <a:pt x="644" y="662"/>
                  </a:lnTo>
                  <a:close/>
                  <a:moveTo>
                    <a:pt x="580" y="631"/>
                  </a:moveTo>
                  <a:lnTo>
                    <a:pt x="580" y="631"/>
                  </a:lnTo>
                  <a:lnTo>
                    <a:pt x="581" y="631"/>
                  </a:lnTo>
                  <a:lnTo>
                    <a:pt x="580" y="641"/>
                  </a:lnTo>
                  <a:lnTo>
                    <a:pt x="580" y="631"/>
                  </a:lnTo>
                  <a:close/>
                  <a:moveTo>
                    <a:pt x="579" y="651"/>
                  </a:moveTo>
                  <a:lnTo>
                    <a:pt x="505" y="645"/>
                  </a:lnTo>
                  <a:lnTo>
                    <a:pt x="508" y="624"/>
                  </a:lnTo>
                  <a:lnTo>
                    <a:pt x="580" y="631"/>
                  </a:lnTo>
                  <a:lnTo>
                    <a:pt x="579" y="651"/>
                  </a:lnTo>
                  <a:close/>
                  <a:moveTo>
                    <a:pt x="508" y="624"/>
                  </a:moveTo>
                  <a:lnTo>
                    <a:pt x="507" y="624"/>
                  </a:lnTo>
                  <a:lnTo>
                    <a:pt x="508" y="624"/>
                  </a:lnTo>
                  <a:lnTo>
                    <a:pt x="507" y="634"/>
                  </a:lnTo>
                  <a:lnTo>
                    <a:pt x="508" y="624"/>
                  </a:lnTo>
                  <a:close/>
                  <a:moveTo>
                    <a:pt x="507" y="645"/>
                  </a:moveTo>
                  <a:lnTo>
                    <a:pt x="433" y="641"/>
                  </a:lnTo>
                  <a:lnTo>
                    <a:pt x="434" y="621"/>
                  </a:lnTo>
                  <a:lnTo>
                    <a:pt x="508" y="624"/>
                  </a:lnTo>
                  <a:lnTo>
                    <a:pt x="507" y="645"/>
                  </a:lnTo>
                  <a:close/>
                  <a:moveTo>
                    <a:pt x="433" y="641"/>
                  </a:moveTo>
                  <a:lnTo>
                    <a:pt x="434" y="641"/>
                  </a:lnTo>
                  <a:lnTo>
                    <a:pt x="433" y="641"/>
                  </a:lnTo>
                  <a:lnTo>
                    <a:pt x="434" y="630"/>
                  </a:lnTo>
                  <a:lnTo>
                    <a:pt x="433" y="641"/>
                  </a:lnTo>
                  <a:close/>
                  <a:moveTo>
                    <a:pt x="433" y="641"/>
                  </a:moveTo>
                  <a:lnTo>
                    <a:pt x="363" y="634"/>
                  </a:lnTo>
                  <a:lnTo>
                    <a:pt x="366" y="613"/>
                  </a:lnTo>
                  <a:lnTo>
                    <a:pt x="436" y="621"/>
                  </a:lnTo>
                  <a:lnTo>
                    <a:pt x="433" y="641"/>
                  </a:lnTo>
                  <a:close/>
                  <a:moveTo>
                    <a:pt x="363" y="634"/>
                  </a:moveTo>
                  <a:lnTo>
                    <a:pt x="362" y="634"/>
                  </a:lnTo>
                  <a:lnTo>
                    <a:pt x="363" y="634"/>
                  </a:lnTo>
                  <a:lnTo>
                    <a:pt x="365" y="624"/>
                  </a:lnTo>
                  <a:lnTo>
                    <a:pt x="363" y="634"/>
                  </a:lnTo>
                  <a:close/>
                  <a:moveTo>
                    <a:pt x="363" y="634"/>
                  </a:moveTo>
                  <a:lnTo>
                    <a:pt x="302" y="627"/>
                  </a:lnTo>
                  <a:lnTo>
                    <a:pt x="303" y="606"/>
                  </a:lnTo>
                  <a:lnTo>
                    <a:pt x="366" y="613"/>
                  </a:lnTo>
                  <a:lnTo>
                    <a:pt x="363" y="634"/>
                  </a:lnTo>
                  <a:close/>
                  <a:moveTo>
                    <a:pt x="303" y="606"/>
                  </a:moveTo>
                  <a:lnTo>
                    <a:pt x="302" y="606"/>
                  </a:lnTo>
                  <a:lnTo>
                    <a:pt x="303" y="606"/>
                  </a:lnTo>
                  <a:lnTo>
                    <a:pt x="302" y="617"/>
                  </a:lnTo>
                  <a:lnTo>
                    <a:pt x="303" y="606"/>
                  </a:lnTo>
                  <a:close/>
                  <a:moveTo>
                    <a:pt x="302" y="627"/>
                  </a:moveTo>
                  <a:lnTo>
                    <a:pt x="253" y="624"/>
                  </a:lnTo>
                  <a:lnTo>
                    <a:pt x="254" y="603"/>
                  </a:lnTo>
                  <a:lnTo>
                    <a:pt x="303" y="606"/>
                  </a:lnTo>
                  <a:lnTo>
                    <a:pt x="302" y="627"/>
                  </a:lnTo>
                  <a:close/>
                  <a:moveTo>
                    <a:pt x="254" y="603"/>
                  </a:moveTo>
                  <a:lnTo>
                    <a:pt x="254" y="603"/>
                  </a:lnTo>
                  <a:lnTo>
                    <a:pt x="254" y="613"/>
                  </a:lnTo>
                  <a:lnTo>
                    <a:pt x="254" y="603"/>
                  </a:lnTo>
                  <a:close/>
                  <a:moveTo>
                    <a:pt x="254" y="624"/>
                  </a:moveTo>
                  <a:lnTo>
                    <a:pt x="219" y="624"/>
                  </a:lnTo>
                  <a:lnTo>
                    <a:pt x="219" y="603"/>
                  </a:lnTo>
                  <a:lnTo>
                    <a:pt x="254" y="603"/>
                  </a:lnTo>
                  <a:lnTo>
                    <a:pt x="254" y="624"/>
                  </a:lnTo>
                  <a:close/>
                  <a:moveTo>
                    <a:pt x="219" y="624"/>
                  </a:moveTo>
                  <a:lnTo>
                    <a:pt x="218" y="624"/>
                  </a:lnTo>
                  <a:lnTo>
                    <a:pt x="216" y="624"/>
                  </a:lnTo>
                  <a:lnTo>
                    <a:pt x="219" y="613"/>
                  </a:lnTo>
                  <a:lnTo>
                    <a:pt x="219" y="624"/>
                  </a:lnTo>
                  <a:close/>
                  <a:moveTo>
                    <a:pt x="216" y="624"/>
                  </a:moveTo>
                  <a:lnTo>
                    <a:pt x="206" y="620"/>
                  </a:lnTo>
                  <a:lnTo>
                    <a:pt x="212" y="600"/>
                  </a:lnTo>
                  <a:lnTo>
                    <a:pt x="223" y="604"/>
                  </a:lnTo>
                  <a:lnTo>
                    <a:pt x="216" y="624"/>
                  </a:lnTo>
                  <a:close/>
                  <a:moveTo>
                    <a:pt x="198" y="610"/>
                  </a:moveTo>
                  <a:lnTo>
                    <a:pt x="198" y="596"/>
                  </a:lnTo>
                  <a:lnTo>
                    <a:pt x="212" y="600"/>
                  </a:lnTo>
                  <a:lnTo>
                    <a:pt x="208" y="610"/>
                  </a:lnTo>
                  <a:lnTo>
                    <a:pt x="198" y="610"/>
                  </a:lnTo>
                  <a:close/>
                  <a:moveTo>
                    <a:pt x="219" y="610"/>
                  </a:moveTo>
                  <a:lnTo>
                    <a:pt x="219" y="697"/>
                  </a:lnTo>
                  <a:lnTo>
                    <a:pt x="198" y="697"/>
                  </a:lnTo>
                  <a:lnTo>
                    <a:pt x="198" y="610"/>
                  </a:lnTo>
                  <a:lnTo>
                    <a:pt x="219" y="610"/>
                  </a:lnTo>
                  <a:close/>
                  <a:moveTo>
                    <a:pt x="206" y="706"/>
                  </a:moveTo>
                  <a:lnTo>
                    <a:pt x="198" y="705"/>
                  </a:lnTo>
                  <a:lnTo>
                    <a:pt x="198" y="697"/>
                  </a:lnTo>
                  <a:lnTo>
                    <a:pt x="208" y="697"/>
                  </a:lnTo>
                  <a:lnTo>
                    <a:pt x="206" y="706"/>
                  </a:lnTo>
                  <a:close/>
                  <a:moveTo>
                    <a:pt x="211" y="687"/>
                  </a:moveTo>
                  <a:lnTo>
                    <a:pt x="225" y="691"/>
                  </a:lnTo>
                  <a:lnTo>
                    <a:pt x="220" y="710"/>
                  </a:lnTo>
                  <a:lnTo>
                    <a:pt x="206" y="706"/>
                  </a:lnTo>
                  <a:lnTo>
                    <a:pt x="211" y="687"/>
                  </a:lnTo>
                  <a:close/>
                  <a:moveTo>
                    <a:pt x="223" y="710"/>
                  </a:moveTo>
                  <a:lnTo>
                    <a:pt x="222" y="710"/>
                  </a:lnTo>
                  <a:lnTo>
                    <a:pt x="220" y="710"/>
                  </a:lnTo>
                  <a:lnTo>
                    <a:pt x="223" y="700"/>
                  </a:lnTo>
                  <a:lnTo>
                    <a:pt x="223" y="710"/>
                  </a:lnTo>
                  <a:close/>
                  <a:moveTo>
                    <a:pt x="223" y="689"/>
                  </a:moveTo>
                  <a:lnTo>
                    <a:pt x="268" y="689"/>
                  </a:lnTo>
                  <a:lnTo>
                    <a:pt x="268" y="710"/>
                  </a:lnTo>
                  <a:lnTo>
                    <a:pt x="223" y="710"/>
                  </a:lnTo>
                  <a:lnTo>
                    <a:pt x="223" y="689"/>
                  </a:lnTo>
                  <a:close/>
                  <a:moveTo>
                    <a:pt x="268" y="689"/>
                  </a:moveTo>
                  <a:lnTo>
                    <a:pt x="333" y="689"/>
                  </a:lnTo>
                  <a:lnTo>
                    <a:pt x="333" y="710"/>
                  </a:lnTo>
                  <a:lnTo>
                    <a:pt x="268" y="710"/>
                  </a:lnTo>
                  <a:lnTo>
                    <a:pt x="268" y="689"/>
                  </a:lnTo>
                  <a:close/>
                  <a:moveTo>
                    <a:pt x="333" y="689"/>
                  </a:moveTo>
                  <a:lnTo>
                    <a:pt x="335" y="689"/>
                  </a:lnTo>
                  <a:lnTo>
                    <a:pt x="333" y="700"/>
                  </a:lnTo>
                  <a:lnTo>
                    <a:pt x="333" y="689"/>
                  </a:lnTo>
                  <a:close/>
                  <a:moveTo>
                    <a:pt x="335" y="689"/>
                  </a:moveTo>
                  <a:lnTo>
                    <a:pt x="413" y="693"/>
                  </a:lnTo>
                  <a:lnTo>
                    <a:pt x="413" y="714"/>
                  </a:lnTo>
                  <a:lnTo>
                    <a:pt x="333" y="710"/>
                  </a:lnTo>
                  <a:lnTo>
                    <a:pt x="335" y="689"/>
                  </a:lnTo>
                  <a:close/>
                  <a:moveTo>
                    <a:pt x="413" y="693"/>
                  </a:moveTo>
                  <a:lnTo>
                    <a:pt x="415" y="693"/>
                  </a:lnTo>
                  <a:lnTo>
                    <a:pt x="413" y="704"/>
                  </a:lnTo>
                  <a:lnTo>
                    <a:pt x="413" y="693"/>
                  </a:lnTo>
                  <a:close/>
                  <a:moveTo>
                    <a:pt x="415" y="693"/>
                  </a:moveTo>
                  <a:lnTo>
                    <a:pt x="504" y="700"/>
                  </a:lnTo>
                  <a:lnTo>
                    <a:pt x="503" y="721"/>
                  </a:lnTo>
                  <a:lnTo>
                    <a:pt x="412" y="714"/>
                  </a:lnTo>
                  <a:lnTo>
                    <a:pt x="415" y="693"/>
                  </a:lnTo>
                  <a:close/>
                  <a:moveTo>
                    <a:pt x="504" y="700"/>
                  </a:moveTo>
                  <a:lnTo>
                    <a:pt x="595" y="708"/>
                  </a:lnTo>
                  <a:lnTo>
                    <a:pt x="593" y="727"/>
                  </a:lnTo>
                  <a:lnTo>
                    <a:pt x="503" y="721"/>
                  </a:lnTo>
                  <a:lnTo>
                    <a:pt x="504" y="700"/>
                  </a:lnTo>
                  <a:close/>
                  <a:moveTo>
                    <a:pt x="595" y="708"/>
                  </a:moveTo>
                  <a:lnTo>
                    <a:pt x="593" y="706"/>
                  </a:lnTo>
                  <a:lnTo>
                    <a:pt x="595" y="708"/>
                  </a:lnTo>
                  <a:lnTo>
                    <a:pt x="593" y="717"/>
                  </a:lnTo>
                  <a:lnTo>
                    <a:pt x="595" y="708"/>
                  </a:lnTo>
                  <a:close/>
                  <a:moveTo>
                    <a:pt x="595" y="708"/>
                  </a:moveTo>
                  <a:lnTo>
                    <a:pt x="685" y="717"/>
                  </a:lnTo>
                  <a:lnTo>
                    <a:pt x="683" y="738"/>
                  </a:lnTo>
                  <a:lnTo>
                    <a:pt x="592" y="727"/>
                  </a:lnTo>
                  <a:lnTo>
                    <a:pt x="595" y="708"/>
                  </a:lnTo>
                  <a:close/>
                  <a:moveTo>
                    <a:pt x="685" y="717"/>
                  </a:moveTo>
                  <a:lnTo>
                    <a:pt x="685" y="718"/>
                  </a:lnTo>
                  <a:lnTo>
                    <a:pt x="684" y="727"/>
                  </a:lnTo>
                  <a:lnTo>
                    <a:pt x="685" y="717"/>
                  </a:lnTo>
                  <a:close/>
                  <a:moveTo>
                    <a:pt x="685" y="718"/>
                  </a:moveTo>
                  <a:lnTo>
                    <a:pt x="765" y="731"/>
                  </a:lnTo>
                  <a:lnTo>
                    <a:pt x="761" y="752"/>
                  </a:lnTo>
                  <a:lnTo>
                    <a:pt x="681" y="738"/>
                  </a:lnTo>
                  <a:lnTo>
                    <a:pt x="685" y="718"/>
                  </a:lnTo>
                  <a:close/>
                  <a:moveTo>
                    <a:pt x="765" y="731"/>
                  </a:moveTo>
                  <a:lnTo>
                    <a:pt x="765" y="731"/>
                  </a:lnTo>
                  <a:lnTo>
                    <a:pt x="763" y="742"/>
                  </a:lnTo>
                  <a:lnTo>
                    <a:pt x="765" y="731"/>
                  </a:lnTo>
                  <a:close/>
                  <a:moveTo>
                    <a:pt x="765" y="731"/>
                  </a:moveTo>
                  <a:lnTo>
                    <a:pt x="831" y="746"/>
                  </a:lnTo>
                  <a:lnTo>
                    <a:pt x="827" y="765"/>
                  </a:lnTo>
                  <a:lnTo>
                    <a:pt x="761" y="752"/>
                  </a:lnTo>
                  <a:lnTo>
                    <a:pt x="765" y="731"/>
                  </a:lnTo>
                  <a:close/>
                  <a:moveTo>
                    <a:pt x="831" y="746"/>
                  </a:moveTo>
                  <a:lnTo>
                    <a:pt x="832" y="746"/>
                  </a:lnTo>
                  <a:lnTo>
                    <a:pt x="834" y="746"/>
                  </a:lnTo>
                  <a:lnTo>
                    <a:pt x="830" y="755"/>
                  </a:lnTo>
                  <a:lnTo>
                    <a:pt x="831" y="746"/>
                  </a:lnTo>
                  <a:close/>
                  <a:moveTo>
                    <a:pt x="834" y="746"/>
                  </a:moveTo>
                  <a:lnTo>
                    <a:pt x="876" y="767"/>
                  </a:lnTo>
                  <a:lnTo>
                    <a:pt x="866" y="785"/>
                  </a:lnTo>
                  <a:lnTo>
                    <a:pt x="824" y="765"/>
                  </a:lnTo>
                  <a:lnTo>
                    <a:pt x="834" y="746"/>
                  </a:lnTo>
                  <a:close/>
                  <a:moveTo>
                    <a:pt x="876" y="767"/>
                  </a:moveTo>
                  <a:lnTo>
                    <a:pt x="876" y="767"/>
                  </a:lnTo>
                  <a:lnTo>
                    <a:pt x="877" y="768"/>
                  </a:lnTo>
                  <a:lnTo>
                    <a:pt x="870" y="776"/>
                  </a:lnTo>
                  <a:lnTo>
                    <a:pt x="876" y="767"/>
                  </a:lnTo>
                  <a:close/>
                  <a:moveTo>
                    <a:pt x="877" y="768"/>
                  </a:moveTo>
                  <a:lnTo>
                    <a:pt x="887" y="775"/>
                  </a:lnTo>
                  <a:lnTo>
                    <a:pt x="876" y="792"/>
                  </a:lnTo>
                  <a:lnTo>
                    <a:pt x="865" y="785"/>
                  </a:lnTo>
                  <a:lnTo>
                    <a:pt x="877" y="768"/>
                  </a:lnTo>
                  <a:close/>
                  <a:moveTo>
                    <a:pt x="878" y="793"/>
                  </a:moveTo>
                  <a:lnTo>
                    <a:pt x="877" y="793"/>
                  </a:lnTo>
                  <a:lnTo>
                    <a:pt x="876" y="792"/>
                  </a:lnTo>
                  <a:lnTo>
                    <a:pt x="881" y="784"/>
                  </a:lnTo>
                  <a:lnTo>
                    <a:pt x="878" y="793"/>
                  </a:lnTo>
                  <a:close/>
                  <a:moveTo>
                    <a:pt x="885" y="773"/>
                  </a:moveTo>
                  <a:lnTo>
                    <a:pt x="905" y="780"/>
                  </a:lnTo>
                  <a:lnTo>
                    <a:pt x="899" y="800"/>
                  </a:lnTo>
                  <a:lnTo>
                    <a:pt x="878" y="793"/>
                  </a:lnTo>
                  <a:lnTo>
                    <a:pt x="885" y="773"/>
                  </a:lnTo>
                  <a:close/>
                  <a:moveTo>
                    <a:pt x="905" y="780"/>
                  </a:moveTo>
                  <a:lnTo>
                    <a:pt x="905" y="780"/>
                  </a:lnTo>
                  <a:lnTo>
                    <a:pt x="906" y="780"/>
                  </a:lnTo>
                  <a:lnTo>
                    <a:pt x="902" y="790"/>
                  </a:lnTo>
                  <a:lnTo>
                    <a:pt x="905" y="780"/>
                  </a:lnTo>
                  <a:close/>
                  <a:moveTo>
                    <a:pt x="906" y="780"/>
                  </a:moveTo>
                  <a:lnTo>
                    <a:pt x="933" y="790"/>
                  </a:lnTo>
                  <a:lnTo>
                    <a:pt x="926" y="810"/>
                  </a:lnTo>
                  <a:lnTo>
                    <a:pt x="898" y="800"/>
                  </a:lnTo>
                  <a:lnTo>
                    <a:pt x="906" y="780"/>
                  </a:lnTo>
                  <a:close/>
                  <a:moveTo>
                    <a:pt x="926" y="810"/>
                  </a:moveTo>
                  <a:lnTo>
                    <a:pt x="927" y="810"/>
                  </a:lnTo>
                  <a:lnTo>
                    <a:pt x="926" y="810"/>
                  </a:lnTo>
                  <a:lnTo>
                    <a:pt x="930" y="801"/>
                  </a:lnTo>
                  <a:lnTo>
                    <a:pt x="926" y="810"/>
                  </a:lnTo>
                  <a:close/>
                  <a:moveTo>
                    <a:pt x="933" y="790"/>
                  </a:moveTo>
                  <a:lnTo>
                    <a:pt x="972" y="805"/>
                  </a:lnTo>
                  <a:lnTo>
                    <a:pt x="964" y="824"/>
                  </a:lnTo>
                  <a:lnTo>
                    <a:pt x="926" y="810"/>
                  </a:lnTo>
                  <a:lnTo>
                    <a:pt x="933" y="790"/>
                  </a:lnTo>
                  <a:close/>
                  <a:moveTo>
                    <a:pt x="972" y="805"/>
                  </a:moveTo>
                  <a:lnTo>
                    <a:pt x="972" y="805"/>
                  </a:lnTo>
                  <a:lnTo>
                    <a:pt x="968" y="814"/>
                  </a:lnTo>
                  <a:lnTo>
                    <a:pt x="972" y="805"/>
                  </a:lnTo>
                  <a:close/>
                  <a:moveTo>
                    <a:pt x="972" y="805"/>
                  </a:moveTo>
                  <a:lnTo>
                    <a:pt x="1014" y="822"/>
                  </a:lnTo>
                  <a:lnTo>
                    <a:pt x="1006" y="842"/>
                  </a:lnTo>
                  <a:lnTo>
                    <a:pt x="964" y="824"/>
                  </a:lnTo>
                  <a:lnTo>
                    <a:pt x="972" y="805"/>
                  </a:lnTo>
                  <a:close/>
                  <a:moveTo>
                    <a:pt x="1006" y="842"/>
                  </a:moveTo>
                  <a:lnTo>
                    <a:pt x="1004" y="842"/>
                  </a:lnTo>
                  <a:lnTo>
                    <a:pt x="1006" y="842"/>
                  </a:lnTo>
                  <a:lnTo>
                    <a:pt x="1010" y="831"/>
                  </a:lnTo>
                  <a:lnTo>
                    <a:pt x="1006" y="842"/>
                  </a:lnTo>
                  <a:close/>
                  <a:moveTo>
                    <a:pt x="1014" y="822"/>
                  </a:moveTo>
                  <a:lnTo>
                    <a:pt x="1065" y="843"/>
                  </a:lnTo>
                  <a:lnTo>
                    <a:pt x="1057" y="863"/>
                  </a:lnTo>
                  <a:lnTo>
                    <a:pt x="1006" y="842"/>
                  </a:lnTo>
                  <a:lnTo>
                    <a:pt x="1014" y="822"/>
                  </a:lnTo>
                  <a:close/>
                  <a:moveTo>
                    <a:pt x="1058" y="863"/>
                  </a:moveTo>
                  <a:lnTo>
                    <a:pt x="1057" y="863"/>
                  </a:lnTo>
                  <a:lnTo>
                    <a:pt x="1061" y="852"/>
                  </a:lnTo>
                  <a:lnTo>
                    <a:pt x="1058" y="863"/>
                  </a:lnTo>
                  <a:close/>
                  <a:moveTo>
                    <a:pt x="1065" y="843"/>
                  </a:moveTo>
                  <a:lnTo>
                    <a:pt x="1120" y="864"/>
                  </a:lnTo>
                  <a:lnTo>
                    <a:pt x="1113" y="884"/>
                  </a:lnTo>
                  <a:lnTo>
                    <a:pt x="1058" y="863"/>
                  </a:lnTo>
                  <a:lnTo>
                    <a:pt x="1065" y="843"/>
                  </a:lnTo>
                  <a:close/>
                  <a:moveTo>
                    <a:pt x="1120" y="864"/>
                  </a:moveTo>
                  <a:lnTo>
                    <a:pt x="1121" y="864"/>
                  </a:lnTo>
                  <a:lnTo>
                    <a:pt x="1120" y="864"/>
                  </a:lnTo>
                  <a:lnTo>
                    <a:pt x="1117" y="873"/>
                  </a:lnTo>
                  <a:lnTo>
                    <a:pt x="1120" y="864"/>
                  </a:lnTo>
                  <a:close/>
                  <a:moveTo>
                    <a:pt x="1120" y="864"/>
                  </a:moveTo>
                  <a:lnTo>
                    <a:pt x="1183" y="888"/>
                  </a:lnTo>
                  <a:lnTo>
                    <a:pt x="1175" y="907"/>
                  </a:lnTo>
                  <a:lnTo>
                    <a:pt x="1113" y="884"/>
                  </a:lnTo>
                  <a:lnTo>
                    <a:pt x="1120" y="864"/>
                  </a:lnTo>
                  <a:close/>
                  <a:moveTo>
                    <a:pt x="1183" y="888"/>
                  </a:moveTo>
                  <a:lnTo>
                    <a:pt x="1183" y="888"/>
                  </a:lnTo>
                  <a:lnTo>
                    <a:pt x="1179" y="898"/>
                  </a:lnTo>
                  <a:lnTo>
                    <a:pt x="1183" y="888"/>
                  </a:lnTo>
                  <a:close/>
                  <a:moveTo>
                    <a:pt x="1183" y="888"/>
                  </a:moveTo>
                  <a:lnTo>
                    <a:pt x="1249" y="915"/>
                  </a:lnTo>
                  <a:lnTo>
                    <a:pt x="1241" y="935"/>
                  </a:lnTo>
                  <a:lnTo>
                    <a:pt x="1175" y="907"/>
                  </a:lnTo>
                  <a:lnTo>
                    <a:pt x="1183" y="888"/>
                  </a:lnTo>
                  <a:close/>
                  <a:moveTo>
                    <a:pt x="1249" y="915"/>
                  </a:moveTo>
                  <a:lnTo>
                    <a:pt x="1251" y="916"/>
                  </a:lnTo>
                  <a:lnTo>
                    <a:pt x="1249" y="915"/>
                  </a:lnTo>
                  <a:lnTo>
                    <a:pt x="1245" y="926"/>
                  </a:lnTo>
                  <a:lnTo>
                    <a:pt x="1249" y="915"/>
                  </a:lnTo>
                  <a:close/>
                  <a:moveTo>
                    <a:pt x="1249" y="915"/>
                  </a:moveTo>
                  <a:lnTo>
                    <a:pt x="1322" y="947"/>
                  </a:lnTo>
                  <a:lnTo>
                    <a:pt x="1314" y="966"/>
                  </a:lnTo>
                  <a:lnTo>
                    <a:pt x="1241" y="935"/>
                  </a:lnTo>
                  <a:lnTo>
                    <a:pt x="1249" y="915"/>
                  </a:lnTo>
                  <a:close/>
                  <a:moveTo>
                    <a:pt x="1322" y="947"/>
                  </a:moveTo>
                  <a:lnTo>
                    <a:pt x="1322" y="947"/>
                  </a:lnTo>
                  <a:lnTo>
                    <a:pt x="1318" y="956"/>
                  </a:lnTo>
                  <a:lnTo>
                    <a:pt x="1322" y="947"/>
                  </a:lnTo>
                  <a:close/>
                  <a:moveTo>
                    <a:pt x="1322" y="947"/>
                  </a:moveTo>
                  <a:lnTo>
                    <a:pt x="1409" y="993"/>
                  </a:lnTo>
                  <a:lnTo>
                    <a:pt x="1400" y="1011"/>
                  </a:lnTo>
                  <a:lnTo>
                    <a:pt x="1313" y="966"/>
                  </a:lnTo>
                  <a:lnTo>
                    <a:pt x="1322" y="947"/>
                  </a:lnTo>
                  <a:close/>
                  <a:moveTo>
                    <a:pt x="1409" y="993"/>
                  </a:moveTo>
                  <a:lnTo>
                    <a:pt x="1410" y="993"/>
                  </a:lnTo>
                  <a:lnTo>
                    <a:pt x="1405" y="1002"/>
                  </a:lnTo>
                  <a:lnTo>
                    <a:pt x="1409" y="993"/>
                  </a:lnTo>
                  <a:close/>
                  <a:moveTo>
                    <a:pt x="1410" y="993"/>
                  </a:moveTo>
                  <a:lnTo>
                    <a:pt x="1483" y="1041"/>
                  </a:lnTo>
                  <a:lnTo>
                    <a:pt x="1472" y="1058"/>
                  </a:lnTo>
                  <a:lnTo>
                    <a:pt x="1398" y="1010"/>
                  </a:lnTo>
                  <a:lnTo>
                    <a:pt x="1410" y="993"/>
                  </a:lnTo>
                  <a:close/>
                  <a:moveTo>
                    <a:pt x="1483" y="1041"/>
                  </a:moveTo>
                  <a:lnTo>
                    <a:pt x="1484" y="1041"/>
                  </a:lnTo>
                  <a:lnTo>
                    <a:pt x="1484" y="1043"/>
                  </a:lnTo>
                  <a:lnTo>
                    <a:pt x="1477" y="1050"/>
                  </a:lnTo>
                  <a:lnTo>
                    <a:pt x="1483" y="1041"/>
                  </a:lnTo>
                  <a:close/>
                  <a:moveTo>
                    <a:pt x="1484" y="1043"/>
                  </a:moveTo>
                  <a:lnTo>
                    <a:pt x="1543" y="1094"/>
                  </a:lnTo>
                  <a:lnTo>
                    <a:pt x="1530" y="1110"/>
                  </a:lnTo>
                  <a:lnTo>
                    <a:pt x="1471" y="1058"/>
                  </a:lnTo>
                  <a:lnTo>
                    <a:pt x="1484" y="1043"/>
                  </a:lnTo>
                  <a:close/>
                  <a:moveTo>
                    <a:pt x="1543" y="1094"/>
                  </a:moveTo>
                  <a:lnTo>
                    <a:pt x="1544" y="1095"/>
                  </a:lnTo>
                  <a:lnTo>
                    <a:pt x="1536" y="1102"/>
                  </a:lnTo>
                  <a:lnTo>
                    <a:pt x="1543" y="1094"/>
                  </a:lnTo>
                  <a:close/>
                  <a:moveTo>
                    <a:pt x="1544" y="1095"/>
                  </a:moveTo>
                  <a:lnTo>
                    <a:pt x="1592" y="1144"/>
                  </a:lnTo>
                  <a:lnTo>
                    <a:pt x="1577" y="1158"/>
                  </a:lnTo>
                  <a:lnTo>
                    <a:pt x="1528" y="1110"/>
                  </a:lnTo>
                  <a:lnTo>
                    <a:pt x="1544" y="1095"/>
                  </a:lnTo>
                  <a:close/>
                  <a:moveTo>
                    <a:pt x="1592" y="1144"/>
                  </a:moveTo>
                  <a:lnTo>
                    <a:pt x="1593" y="1144"/>
                  </a:lnTo>
                  <a:lnTo>
                    <a:pt x="1585" y="1150"/>
                  </a:lnTo>
                  <a:lnTo>
                    <a:pt x="1592" y="1144"/>
                  </a:lnTo>
                  <a:close/>
                  <a:moveTo>
                    <a:pt x="1593" y="1144"/>
                  </a:moveTo>
                  <a:lnTo>
                    <a:pt x="1631" y="1192"/>
                  </a:lnTo>
                  <a:lnTo>
                    <a:pt x="1615" y="1205"/>
                  </a:lnTo>
                  <a:lnTo>
                    <a:pt x="1577" y="1157"/>
                  </a:lnTo>
                  <a:lnTo>
                    <a:pt x="1593" y="1144"/>
                  </a:lnTo>
                  <a:close/>
                  <a:moveTo>
                    <a:pt x="1631" y="1192"/>
                  </a:moveTo>
                  <a:lnTo>
                    <a:pt x="1631" y="1194"/>
                  </a:lnTo>
                  <a:lnTo>
                    <a:pt x="1623" y="1199"/>
                  </a:lnTo>
                  <a:lnTo>
                    <a:pt x="1631" y="1192"/>
                  </a:lnTo>
                  <a:close/>
                  <a:moveTo>
                    <a:pt x="1631" y="1194"/>
                  </a:moveTo>
                  <a:lnTo>
                    <a:pt x="1660" y="1234"/>
                  </a:lnTo>
                  <a:lnTo>
                    <a:pt x="1641" y="1246"/>
                  </a:lnTo>
                  <a:lnTo>
                    <a:pt x="1614" y="1205"/>
                  </a:lnTo>
                  <a:lnTo>
                    <a:pt x="1631" y="1194"/>
                  </a:lnTo>
                  <a:close/>
                  <a:moveTo>
                    <a:pt x="1660" y="1234"/>
                  </a:moveTo>
                  <a:lnTo>
                    <a:pt x="1660" y="1236"/>
                  </a:lnTo>
                  <a:lnTo>
                    <a:pt x="1651" y="1241"/>
                  </a:lnTo>
                  <a:lnTo>
                    <a:pt x="1660" y="1234"/>
                  </a:lnTo>
                  <a:close/>
                  <a:moveTo>
                    <a:pt x="1660" y="1236"/>
                  </a:moveTo>
                  <a:lnTo>
                    <a:pt x="1681" y="1274"/>
                  </a:lnTo>
                  <a:lnTo>
                    <a:pt x="1662" y="1284"/>
                  </a:lnTo>
                  <a:lnTo>
                    <a:pt x="1641" y="1246"/>
                  </a:lnTo>
                  <a:lnTo>
                    <a:pt x="1660" y="1236"/>
                  </a:lnTo>
                  <a:close/>
                  <a:moveTo>
                    <a:pt x="1681" y="1274"/>
                  </a:moveTo>
                  <a:lnTo>
                    <a:pt x="1681" y="1275"/>
                  </a:lnTo>
                  <a:lnTo>
                    <a:pt x="1681" y="1274"/>
                  </a:lnTo>
                  <a:lnTo>
                    <a:pt x="1672" y="1279"/>
                  </a:lnTo>
                  <a:lnTo>
                    <a:pt x="1681" y="1274"/>
                  </a:lnTo>
                  <a:close/>
                  <a:moveTo>
                    <a:pt x="1681" y="1274"/>
                  </a:moveTo>
                  <a:lnTo>
                    <a:pt x="1694" y="1301"/>
                  </a:lnTo>
                  <a:lnTo>
                    <a:pt x="1676" y="1312"/>
                  </a:lnTo>
                  <a:lnTo>
                    <a:pt x="1662" y="1283"/>
                  </a:lnTo>
                  <a:lnTo>
                    <a:pt x="1681" y="1274"/>
                  </a:lnTo>
                  <a:close/>
                  <a:moveTo>
                    <a:pt x="1694" y="1301"/>
                  </a:moveTo>
                  <a:lnTo>
                    <a:pt x="1695" y="1303"/>
                  </a:lnTo>
                  <a:lnTo>
                    <a:pt x="1685" y="1307"/>
                  </a:lnTo>
                  <a:lnTo>
                    <a:pt x="1694" y="1301"/>
                  </a:lnTo>
                  <a:close/>
                  <a:moveTo>
                    <a:pt x="1695" y="1303"/>
                  </a:moveTo>
                  <a:lnTo>
                    <a:pt x="1702" y="1324"/>
                  </a:lnTo>
                  <a:lnTo>
                    <a:pt x="1682" y="1330"/>
                  </a:lnTo>
                  <a:lnTo>
                    <a:pt x="1676" y="1310"/>
                  </a:lnTo>
                  <a:lnTo>
                    <a:pt x="1695" y="1303"/>
                  </a:lnTo>
                  <a:close/>
                  <a:moveTo>
                    <a:pt x="1702" y="1324"/>
                  </a:moveTo>
                  <a:lnTo>
                    <a:pt x="1703" y="1326"/>
                  </a:lnTo>
                  <a:lnTo>
                    <a:pt x="1703" y="1328"/>
                  </a:lnTo>
                  <a:lnTo>
                    <a:pt x="1693" y="1328"/>
                  </a:lnTo>
                  <a:lnTo>
                    <a:pt x="1702" y="1324"/>
                  </a:lnTo>
                  <a:close/>
                  <a:moveTo>
                    <a:pt x="1703" y="1328"/>
                  </a:moveTo>
                  <a:lnTo>
                    <a:pt x="1703" y="1334"/>
                  </a:lnTo>
                  <a:lnTo>
                    <a:pt x="1682" y="1334"/>
                  </a:lnTo>
                  <a:lnTo>
                    <a:pt x="1682" y="1328"/>
                  </a:lnTo>
                  <a:lnTo>
                    <a:pt x="1703" y="1328"/>
                  </a:lnTo>
                  <a:close/>
                  <a:moveTo>
                    <a:pt x="1703" y="1334"/>
                  </a:moveTo>
                  <a:lnTo>
                    <a:pt x="1703" y="1359"/>
                  </a:lnTo>
                  <a:lnTo>
                    <a:pt x="1685" y="1342"/>
                  </a:lnTo>
                  <a:lnTo>
                    <a:pt x="1693" y="1334"/>
                  </a:lnTo>
                  <a:lnTo>
                    <a:pt x="1703" y="1334"/>
                  </a:lnTo>
                  <a:close/>
                  <a:moveTo>
                    <a:pt x="1685" y="1342"/>
                  </a:moveTo>
                  <a:lnTo>
                    <a:pt x="1674" y="1331"/>
                  </a:lnTo>
                  <a:lnTo>
                    <a:pt x="1689" y="1317"/>
                  </a:lnTo>
                  <a:lnTo>
                    <a:pt x="1699" y="1328"/>
                  </a:lnTo>
                  <a:lnTo>
                    <a:pt x="1685" y="1342"/>
                  </a:lnTo>
                  <a:close/>
                  <a:moveTo>
                    <a:pt x="1689" y="1316"/>
                  </a:moveTo>
                  <a:lnTo>
                    <a:pt x="1689" y="1316"/>
                  </a:lnTo>
                  <a:lnTo>
                    <a:pt x="1689" y="1317"/>
                  </a:lnTo>
                  <a:lnTo>
                    <a:pt x="1682" y="1324"/>
                  </a:lnTo>
                  <a:lnTo>
                    <a:pt x="1689" y="1316"/>
                  </a:lnTo>
                  <a:close/>
                  <a:moveTo>
                    <a:pt x="1676" y="1331"/>
                  </a:moveTo>
                  <a:lnTo>
                    <a:pt x="1647" y="1308"/>
                  </a:lnTo>
                  <a:lnTo>
                    <a:pt x="1661" y="1292"/>
                  </a:lnTo>
                  <a:lnTo>
                    <a:pt x="1689" y="1316"/>
                  </a:lnTo>
                  <a:lnTo>
                    <a:pt x="1676" y="1331"/>
                  </a:lnTo>
                  <a:close/>
                  <a:moveTo>
                    <a:pt x="1660" y="1291"/>
                  </a:moveTo>
                  <a:lnTo>
                    <a:pt x="1661" y="1292"/>
                  </a:lnTo>
                  <a:lnTo>
                    <a:pt x="1655" y="1300"/>
                  </a:lnTo>
                  <a:lnTo>
                    <a:pt x="1660" y="1291"/>
                  </a:lnTo>
                  <a:close/>
                  <a:moveTo>
                    <a:pt x="1648" y="1308"/>
                  </a:moveTo>
                  <a:lnTo>
                    <a:pt x="1602" y="1274"/>
                  </a:lnTo>
                  <a:lnTo>
                    <a:pt x="1615" y="1257"/>
                  </a:lnTo>
                  <a:lnTo>
                    <a:pt x="1660" y="1291"/>
                  </a:lnTo>
                  <a:lnTo>
                    <a:pt x="1648" y="1308"/>
                  </a:lnTo>
                  <a:close/>
                  <a:moveTo>
                    <a:pt x="1602" y="1274"/>
                  </a:moveTo>
                  <a:lnTo>
                    <a:pt x="1603" y="1274"/>
                  </a:lnTo>
                  <a:lnTo>
                    <a:pt x="1602" y="1272"/>
                  </a:lnTo>
                  <a:lnTo>
                    <a:pt x="1609" y="1264"/>
                  </a:lnTo>
                  <a:lnTo>
                    <a:pt x="1602" y="1274"/>
                  </a:lnTo>
                  <a:close/>
                  <a:moveTo>
                    <a:pt x="1602" y="1272"/>
                  </a:moveTo>
                  <a:lnTo>
                    <a:pt x="1547" y="1228"/>
                  </a:lnTo>
                  <a:lnTo>
                    <a:pt x="1560" y="1212"/>
                  </a:lnTo>
                  <a:lnTo>
                    <a:pt x="1615" y="1257"/>
                  </a:lnTo>
                  <a:lnTo>
                    <a:pt x="1602" y="1272"/>
                  </a:lnTo>
                  <a:close/>
                  <a:moveTo>
                    <a:pt x="1560" y="1212"/>
                  </a:moveTo>
                  <a:lnTo>
                    <a:pt x="1560" y="1212"/>
                  </a:lnTo>
                  <a:lnTo>
                    <a:pt x="1553" y="1220"/>
                  </a:lnTo>
                  <a:lnTo>
                    <a:pt x="1560" y="1212"/>
                  </a:lnTo>
                  <a:close/>
                  <a:moveTo>
                    <a:pt x="1547" y="1228"/>
                  </a:moveTo>
                  <a:lnTo>
                    <a:pt x="1481" y="1179"/>
                  </a:lnTo>
                  <a:lnTo>
                    <a:pt x="1494" y="1163"/>
                  </a:lnTo>
                  <a:lnTo>
                    <a:pt x="1560" y="1212"/>
                  </a:lnTo>
                  <a:lnTo>
                    <a:pt x="1547" y="1228"/>
                  </a:lnTo>
                  <a:close/>
                  <a:moveTo>
                    <a:pt x="1481" y="1179"/>
                  </a:moveTo>
                  <a:lnTo>
                    <a:pt x="1416" y="1132"/>
                  </a:lnTo>
                  <a:lnTo>
                    <a:pt x="1427" y="1115"/>
                  </a:lnTo>
                  <a:lnTo>
                    <a:pt x="1494" y="1163"/>
                  </a:lnTo>
                  <a:lnTo>
                    <a:pt x="1481" y="1179"/>
                  </a:lnTo>
                  <a:close/>
                  <a:moveTo>
                    <a:pt x="1416" y="1132"/>
                  </a:moveTo>
                  <a:lnTo>
                    <a:pt x="1350" y="1083"/>
                  </a:lnTo>
                  <a:lnTo>
                    <a:pt x="1362" y="1066"/>
                  </a:lnTo>
                  <a:lnTo>
                    <a:pt x="1427" y="1115"/>
                  </a:lnTo>
                  <a:lnTo>
                    <a:pt x="1416" y="1132"/>
                  </a:lnTo>
                  <a:close/>
                  <a:moveTo>
                    <a:pt x="1362" y="1066"/>
                  </a:moveTo>
                  <a:lnTo>
                    <a:pt x="1362" y="1066"/>
                  </a:lnTo>
                  <a:lnTo>
                    <a:pt x="1356" y="1074"/>
                  </a:lnTo>
                  <a:lnTo>
                    <a:pt x="1362" y="1066"/>
                  </a:lnTo>
                  <a:close/>
                  <a:moveTo>
                    <a:pt x="1350" y="1083"/>
                  </a:moveTo>
                  <a:lnTo>
                    <a:pt x="1284" y="1041"/>
                  </a:lnTo>
                  <a:lnTo>
                    <a:pt x="1296" y="1024"/>
                  </a:lnTo>
                  <a:lnTo>
                    <a:pt x="1362" y="1066"/>
                  </a:lnTo>
                  <a:lnTo>
                    <a:pt x="1350" y="1083"/>
                  </a:lnTo>
                  <a:close/>
                  <a:moveTo>
                    <a:pt x="1295" y="1024"/>
                  </a:moveTo>
                  <a:lnTo>
                    <a:pt x="1295" y="1024"/>
                  </a:lnTo>
                  <a:lnTo>
                    <a:pt x="1296" y="1024"/>
                  </a:lnTo>
                  <a:lnTo>
                    <a:pt x="1291" y="1033"/>
                  </a:lnTo>
                  <a:lnTo>
                    <a:pt x="1295" y="1024"/>
                  </a:lnTo>
                  <a:close/>
                  <a:moveTo>
                    <a:pt x="1285" y="1041"/>
                  </a:moveTo>
                  <a:lnTo>
                    <a:pt x="1229" y="1011"/>
                  </a:lnTo>
                  <a:lnTo>
                    <a:pt x="1240" y="993"/>
                  </a:lnTo>
                  <a:lnTo>
                    <a:pt x="1295" y="1024"/>
                  </a:lnTo>
                  <a:lnTo>
                    <a:pt x="1285" y="1041"/>
                  </a:lnTo>
                  <a:close/>
                  <a:moveTo>
                    <a:pt x="1238" y="991"/>
                  </a:moveTo>
                  <a:lnTo>
                    <a:pt x="1240" y="993"/>
                  </a:lnTo>
                  <a:lnTo>
                    <a:pt x="1234" y="1002"/>
                  </a:lnTo>
                  <a:lnTo>
                    <a:pt x="1238" y="991"/>
                  </a:lnTo>
                  <a:close/>
                  <a:moveTo>
                    <a:pt x="1232" y="1011"/>
                  </a:moveTo>
                  <a:lnTo>
                    <a:pt x="1183" y="994"/>
                  </a:lnTo>
                  <a:lnTo>
                    <a:pt x="1190" y="974"/>
                  </a:lnTo>
                  <a:lnTo>
                    <a:pt x="1238" y="991"/>
                  </a:lnTo>
                  <a:lnTo>
                    <a:pt x="1232" y="1011"/>
                  </a:lnTo>
                  <a:close/>
                  <a:moveTo>
                    <a:pt x="1188" y="974"/>
                  </a:moveTo>
                  <a:lnTo>
                    <a:pt x="1188" y="974"/>
                  </a:lnTo>
                  <a:lnTo>
                    <a:pt x="1190" y="974"/>
                  </a:lnTo>
                  <a:lnTo>
                    <a:pt x="1186" y="985"/>
                  </a:lnTo>
                  <a:lnTo>
                    <a:pt x="1188" y="974"/>
                  </a:lnTo>
                  <a:close/>
                  <a:moveTo>
                    <a:pt x="1184" y="994"/>
                  </a:moveTo>
                  <a:lnTo>
                    <a:pt x="1167" y="991"/>
                  </a:lnTo>
                  <a:lnTo>
                    <a:pt x="1171" y="970"/>
                  </a:lnTo>
                  <a:lnTo>
                    <a:pt x="1188" y="974"/>
                  </a:lnTo>
                  <a:lnTo>
                    <a:pt x="1184" y="994"/>
                  </a:lnTo>
                  <a:close/>
                  <a:moveTo>
                    <a:pt x="1169" y="970"/>
                  </a:moveTo>
                  <a:lnTo>
                    <a:pt x="1170" y="970"/>
                  </a:lnTo>
                  <a:lnTo>
                    <a:pt x="1171" y="970"/>
                  </a:lnTo>
                  <a:lnTo>
                    <a:pt x="1169" y="981"/>
                  </a:lnTo>
                  <a:lnTo>
                    <a:pt x="1169" y="970"/>
                  </a:lnTo>
                  <a:close/>
                  <a:moveTo>
                    <a:pt x="1169" y="991"/>
                  </a:moveTo>
                  <a:lnTo>
                    <a:pt x="1152" y="991"/>
                  </a:lnTo>
                  <a:lnTo>
                    <a:pt x="1152" y="970"/>
                  </a:lnTo>
                  <a:lnTo>
                    <a:pt x="1169" y="970"/>
                  </a:lnTo>
                  <a:lnTo>
                    <a:pt x="1169" y="991"/>
                  </a:lnTo>
                  <a:close/>
                  <a:moveTo>
                    <a:pt x="1149" y="970"/>
                  </a:moveTo>
                  <a:lnTo>
                    <a:pt x="1150" y="970"/>
                  </a:lnTo>
                  <a:lnTo>
                    <a:pt x="1152" y="970"/>
                  </a:lnTo>
                  <a:lnTo>
                    <a:pt x="1152" y="981"/>
                  </a:lnTo>
                  <a:lnTo>
                    <a:pt x="1149" y="970"/>
                  </a:lnTo>
                  <a:close/>
                  <a:moveTo>
                    <a:pt x="1154" y="990"/>
                  </a:moveTo>
                  <a:lnTo>
                    <a:pt x="1145" y="994"/>
                  </a:lnTo>
                  <a:lnTo>
                    <a:pt x="1138" y="974"/>
                  </a:lnTo>
                  <a:lnTo>
                    <a:pt x="1149" y="970"/>
                  </a:lnTo>
                  <a:lnTo>
                    <a:pt x="1154" y="990"/>
                  </a:lnTo>
                  <a:close/>
                  <a:moveTo>
                    <a:pt x="1133" y="977"/>
                  </a:moveTo>
                  <a:lnTo>
                    <a:pt x="1136" y="976"/>
                  </a:lnTo>
                  <a:lnTo>
                    <a:pt x="1138" y="974"/>
                  </a:lnTo>
                  <a:lnTo>
                    <a:pt x="1141" y="985"/>
                  </a:lnTo>
                  <a:lnTo>
                    <a:pt x="1133" y="977"/>
                  </a:lnTo>
                  <a:close/>
                  <a:moveTo>
                    <a:pt x="1149" y="991"/>
                  </a:moveTo>
                  <a:lnTo>
                    <a:pt x="1138" y="1002"/>
                  </a:lnTo>
                  <a:lnTo>
                    <a:pt x="1124" y="987"/>
                  </a:lnTo>
                  <a:lnTo>
                    <a:pt x="1133" y="977"/>
                  </a:lnTo>
                  <a:lnTo>
                    <a:pt x="1149" y="991"/>
                  </a:lnTo>
                  <a:close/>
                  <a:moveTo>
                    <a:pt x="1121" y="990"/>
                  </a:moveTo>
                  <a:lnTo>
                    <a:pt x="1123" y="989"/>
                  </a:lnTo>
                  <a:lnTo>
                    <a:pt x="1124" y="987"/>
                  </a:lnTo>
                  <a:lnTo>
                    <a:pt x="1130" y="995"/>
                  </a:lnTo>
                  <a:lnTo>
                    <a:pt x="1121" y="990"/>
                  </a:lnTo>
                  <a:close/>
                  <a:moveTo>
                    <a:pt x="1140" y="999"/>
                  </a:moveTo>
                  <a:lnTo>
                    <a:pt x="1137" y="1006"/>
                  </a:lnTo>
                  <a:lnTo>
                    <a:pt x="1117" y="997"/>
                  </a:lnTo>
                  <a:lnTo>
                    <a:pt x="1121" y="990"/>
                  </a:lnTo>
                  <a:lnTo>
                    <a:pt x="1140" y="999"/>
                  </a:lnTo>
                  <a:close/>
                  <a:moveTo>
                    <a:pt x="1117" y="998"/>
                  </a:moveTo>
                  <a:lnTo>
                    <a:pt x="1117" y="998"/>
                  </a:lnTo>
                  <a:lnTo>
                    <a:pt x="1117" y="997"/>
                  </a:lnTo>
                  <a:lnTo>
                    <a:pt x="1128" y="1002"/>
                  </a:lnTo>
                  <a:lnTo>
                    <a:pt x="1117" y="998"/>
                  </a:lnTo>
                  <a:close/>
                  <a:moveTo>
                    <a:pt x="1137" y="1004"/>
                  </a:moveTo>
                  <a:lnTo>
                    <a:pt x="1133" y="1015"/>
                  </a:lnTo>
                  <a:lnTo>
                    <a:pt x="1113" y="1008"/>
                  </a:lnTo>
                  <a:lnTo>
                    <a:pt x="1117" y="998"/>
                  </a:lnTo>
                  <a:lnTo>
                    <a:pt x="1137" y="1004"/>
                  </a:lnTo>
                  <a:close/>
                  <a:moveTo>
                    <a:pt x="1113" y="1012"/>
                  </a:moveTo>
                  <a:lnTo>
                    <a:pt x="1113" y="1010"/>
                  </a:lnTo>
                  <a:lnTo>
                    <a:pt x="1113" y="1008"/>
                  </a:lnTo>
                  <a:lnTo>
                    <a:pt x="1124" y="1012"/>
                  </a:lnTo>
                  <a:lnTo>
                    <a:pt x="1113" y="1012"/>
                  </a:lnTo>
                  <a:close/>
                  <a:moveTo>
                    <a:pt x="1134" y="1012"/>
                  </a:moveTo>
                  <a:lnTo>
                    <a:pt x="1134" y="1023"/>
                  </a:lnTo>
                  <a:lnTo>
                    <a:pt x="1113" y="1023"/>
                  </a:lnTo>
                  <a:lnTo>
                    <a:pt x="1113" y="1012"/>
                  </a:lnTo>
                  <a:lnTo>
                    <a:pt x="1134" y="1012"/>
                  </a:lnTo>
                  <a:close/>
                  <a:moveTo>
                    <a:pt x="1134" y="1023"/>
                  </a:moveTo>
                  <a:lnTo>
                    <a:pt x="1134" y="1024"/>
                  </a:lnTo>
                  <a:lnTo>
                    <a:pt x="1133" y="1027"/>
                  </a:lnTo>
                  <a:lnTo>
                    <a:pt x="1124" y="1023"/>
                  </a:lnTo>
                  <a:lnTo>
                    <a:pt x="1134" y="1023"/>
                  </a:lnTo>
                  <a:close/>
                  <a:moveTo>
                    <a:pt x="1133" y="1027"/>
                  </a:moveTo>
                  <a:lnTo>
                    <a:pt x="1129" y="1033"/>
                  </a:lnTo>
                  <a:lnTo>
                    <a:pt x="1111" y="1024"/>
                  </a:lnTo>
                  <a:lnTo>
                    <a:pt x="1115" y="1018"/>
                  </a:lnTo>
                  <a:lnTo>
                    <a:pt x="1133" y="1027"/>
                  </a:lnTo>
                  <a:close/>
                  <a:moveTo>
                    <a:pt x="1113" y="1036"/>
                  </a:moveTo>
                  <a:lnTo>
                    <a:pt x="1108" y="1031"/>
                  </a:lnTo>
                  <a:lnTo>
                    <a:pt x="1111" y="1024"/>
                  </a:lnTo>
                  <a:lnTo>
                    <a:pt x="1120" y="1029"/>
                  </a:lnTo>
                  <a:lnTo>
                    <a:pt x="1113" y="1036"/>
                  </a:lnTo>
                  <a:close/>
                  <a:moveTo>
                    <a:pt x="1128" y="1022"/>
                  </a:moveTo>
                  <a:lnTo>
                    <a:pt x="1130" y="1025"/>
                  </a:lnTo>
                  <a:lnTo>
                    <a:pt x="1116" y="1040"/>
                  </a:lnTo>
                  <a:lnTo>
                    <a:pt x="1113" y="1036"/>
                  </a:lnTo>
                  <a:lnTo>
                    <a:pt x="1128" y="1022"/>
                  </a:lnTo>
                  <a:close/>
                  <a:moveTo>
                    <a:pt x="1130" y="1025"/>
                  </a:moveTo>
                  <a:lnTo>
                    <a:pt x="1134" y="1028"/>
                  </a:lnTo>
                  <a:lnTo>
                    <a:pt x="1134" y="1033"/>
                  </a:lnTo>
                  <a:lnTo>
                    <a:pt x="1124" y="1033"/>
                  </a:lnTo>
                  <a:lnTo>
                    <a:pt x="1130" y="1025"/>
                  </a:lnTo>
                  <a:close/>
                  <a:moveTo>
                    <a:pt x="1134" y="1033"/>
                  </a:moveTo>
                  <a:lnTo>
                    <a:pt x="1134" y="1036"/>
                  </a:lnTo>
                  <a:lnTo>
                    <a:pt x="1113" y="1036"/>
                  </a:lnTo>
                  <a:lnTo>
                    <a:pt x="1113" y="1033"/>
                  </a:lnTo>
                  <a:lnTo>
                    <a:pt x="1134" y="1033"/>
                  </a:lnTo>
                  <a:close/>
                  <a:moveTo>
                    <a:pt x="1134" y="1036"/>
                  </a:moveTo>
                  <a:lnTo>
                    <a:pt x="1134" y="1040"/>
                  </a:lnTo>
                  <a:lnTo>
                    <a:pt x="1113" y="1040"/>
                  </a:lnTo>
                  <a:lnTo>
                    <a:pt x="1113" y="1036"/>
                  </a:lnTo>
                  <a:lnTo>
                    <a:pt x="1134" y="1036"/>
                  </a:lnTo>
                  <a:close/>
                  <a:moveTo>
                    <a:pt x="1119" y="1049"/>
                  </a:moveTo>
                  <a:lnTo>
                    <a:pt x="1113" y="1046"/>
                  </a:lnTo>
                  <a:lnTo>
                    <a:pt x="1113" y="1040"/>
                  </a:lnTo>
                  <a:lnTo>
                    <a:pt x="1124" y="1040"/>
                  </a:lnTo>
                  <a:lnTo>
                    <a:pt x="1119" y="1049"/>
                  </a:lnTo>
                  <a:close/>
                  <a:moveTo>
                    <a:pt x="1128" y="1031"/>
                  </a:moveTo>
                  <a:lnTo>
                    <a:pt x="1136" y="1033"/>
                  </a:lnTo>
                  <a:lnTo>
                    <a:pt x="1127" y="1053"/>
                  </a:lnTo>
                  <a:lnTo>
                    <a:pt x="1119" y="1049"/>
                  </a:lnTo>
                  <a:lnTo>
                    <a:pt x="1128" y="1031"/>
                  </a:lnTo>
                  <a:close/>
                  <a:moveTo>
                    <a:pt x="1136" y="1033"/>
                  </a:moveTo>
                  <a:lnTo>
                    <a:pt x="1137" y="1035"/>
                  </a:lnTo>
                  <a:lnTo>
                    <a:pt x="1138" y="1036"/>
                  </a:lnTo>
                  <a:lnTo>
                    <a:pt x="1130" y="1043"/>
                  </a:lnTo>
                  <a:lnTo>
                    <a:pt x="1136" y="1033"/>
                  </a:lnTo>
                  <a:close/>
                  <a:moveTo>
                    <a:pt x="1138" y="1036"/>
                  </a:moveTo>
                  <a:lnTo>
                    <a:pt x="1149" y="1046"/>
                  </a:lnTo>
                  <a:lnTo>
                    <a:pt x="1133" y="1061"/>
                  </a:lnTo>
                  <a:lnTo>
                    <a:pt x="1124" y="1050"/>
                  </a:lnTo>
                  <a:lnTo>
                    <a:pt x="1138" y="1036"/>
                  </a:lnTo>
                  <a:close/>
                  <a:moveTo>
                    <a:pt x="1149" y="1046"/>
                  </a:moveTo>
                  <a:lnTo>
                    <a:pt x="1159" y="1057"/>
                  </a:lnTo>
                  <a:lnTo>
                    <a:pt x="1144" y="1071"/>
                  </a:lnTo>
                  <a:lnTo>
                    <a:pt x="1133" y="1061"/>
                  </a:lnTo>
                  <a:lnTo>
                    <a:pt x="1149" y="1046"/>
                  </a:lnTo>
                  <a:close/>
                  <a:moveTo>
                    <a:pt x="1144" y="1071"/>
                  </a:moveTo>
                  <a:lnTo>
                    <a:pt x="1088" y="1016"/>
                  </a:lnTo>
                  <a:lnTo>
                    <a:pt x="1144" y="1071"/>
                  </a:lnTo>
                  <a:lnTo>
                    <a:pt x="1152" y="1064"/>
                  </a:lnTo>
                  <a:lnTo>
                    <a:pt x="1144" y="1071"/>
                  </a:lnTo>
                  <a:close/>
                  <a:moveTo>
                    <a:pt x="1159" y="1057"/>
                  </a:moveTo>
                  <a:lnTo>
                    <a:pt x="1173" y="1070"/>
                  </a:lnTo>
                  <a:lnTo>
                    <a:pt x="1158" y="1085"/>
                  </a:lnTo>
                  <a:lnTo>
                    <a:pt x="1144" y="1071"/>
                  </a:lnTo>
                  <a:lnTo>
                    <a:pt x="1159" y="1057"/>
                  </a:lnTo>
                  <a:close/>
                  <a:moveTo>
                    <a:pt x="1173" y="1070"/>
                  </a:moveTo>
                  <a:lnTo>
                    <a:pt x="1173" y="1070"/>
                  </a:lnTo>
                  <a:lnTo>
                    <a:pt x="1166" y="1078"/>
                  </a:lnTo>
                  <a:lnTo>
                    <a:pt x="1173" y="1070"/>
                  </a:lnTo>
                  <a:close/>
                  <a:moveTo>
                    <a:pt x="1173" y="1070"/>
                  </a:moveTo>
                  <a:lnTo>
                    <a:pt x="1190" y="1087"/>
                  </a:lnTo>
                  <a:lnTo>
                    <a:pt x="1175" y="1103"/>
                  </a:lnTo>
                  <a:lnTo>
                    <a:pt x="1158" y="1085"/>
                  </a:lnTo>
                  <a:lnTo>
                    <a:pt x="1173" y="1070"/>
                  </a:lnTo>
                  <a:close/>
                  <a:moveTo>
                    <a:pt x="1190" y="1087"/>
                  </a:moveTo>
                  <a:lnTo>
                    <a:pt x="1191" y="1088"/>
                  </a:lnTo>
                  <a:lnTo>
                    <a:pt x="1191" y="1090"/>
                  </a:lnTo>
                  <a:lnTo>
                    <a:pt x="1183" y="1095"/>
                  </a:lnTo>
                  <a:lnTo>
                    <a:pt x="1190" y="1087"/>
                  </a:lnTo>
                  <a:close/>
                  <a:moveTo>
                    <a:pt x="1191" y="1090"/>
                  </a:moveTo>
                  <a:lnTo>
                    <a:pt x="1205" y="1110"/>
                  </a:lnTo>
                  <a:lnTo>
                    <a:pt x="1188" y="1121"/>
                  </a:lnTo>
                  <a:lnTo>
                    <a:pt x="1174" y="1100"/>
                  </a:lnTo>
                  <a:lnTo>
                    <a:pt x="1191" y="1090"/>
                  </a:lnTo>
                  <a:close/>
                  <a:moveTo>
                    <a:pt x="1188" y="1123"/>
                  </a:moveTo>
                  <a:lnTo>
                    <a:pt x="1188" y="1123"/>
                  </a:lnTo>
                  <a:lnTo>
                    <a:pt x="1188" y="1121"/>
                  </a:lnTo>
                  <a:lnTo>
                    <a:pt x="1196" y="1116"/>
                  </a:lnTo>
                  <a:lnTo>
                    <a:pt x="1188" y="1123"/>
                  </a:lnTo>
                  <a:close/>
                  <a:moveTo>
                    <a:pt x="1204" y="1110"/>
                  </a:moveTo>
                  <a:lnTo>
                    <a:pt x="1222" y="1131"/>
                  </a:lnTo>
                  <a:lnTo>
                    <a:pt x="1205" y="1144"/>
                  </a:lnTo>
                  <a:lnTo>
                    <a:pt x="1188" y="1123"/>
                  </a:lnTo>
                  <a:lnTo>
                    <a:pt x="1204" y="1110"/>
                  </a:lnTo>
                  <a:close/>
                  <a:moveTo>
                    <a:pt x="1222" y="1131"/>
                  </a:moveTo>
                  <a:lnTo>
                    <a:pt x="1222" y="1131"/>
                  </a:lnTo>
                  <a:lnTo>
                    <a:pt x="1213" y="1137"/>
                  </a:lnTo>
                  <a:lnTo>
                    <a:pt x="1222" y="1131"/>
                  </a:lnTo>
                  <a:close/>
                  <a:moveTo>
                    <a:pt x="1222" y="1131"/>
                  </a:moveTo>
                  <a:lnTo>
                    <a:pt x="1237" y="1152"/>
                  </a:lnTo>
                  <a:lnTo>
                    <a:pt x="1220" y="1163"/>
                  </a:lnTo>
                  <a:lnTo>
                    <a:pt x="1205" y="1142"/>
                  </a:lnTo>
                  <a:lnTo>
                    <a:pt x="1222" y="1131"/>
                  </a:lnTo>
                  <a:close/>
                  <a:moveTo>
                    <a:pt x="1237" y="1152"/>
                  </a:moveTo>
                  <a:lnTo>
                    <a:pt x="1237" y="1152"/>
                  </a:lnTo>
                  <a:lnTo>
                    <a:pt x="1237" y="1153"/>
                  </a:lnTo>
                  <a:lnTo>
                    <a:pt x="1228" y="1158"/>
                  </a:lnTo>
                  <a:lnTo>
                    <a:pt x="1237" y="1152"/>
                  </a:lnTo>
                  <a:close/>
                  <a:moveTo>
                    <a:pt x="1237" y="1153"/>
                  </a:moveTo>
                  <a:lnTo>
                    <a:pt x="1250" y="1176"/>
                  </a:lnTo>
                  <a:lnTo>
                    <a:pt x="1233" y="1187"/>
                  </a:lnTo>
                  <a:lnTo>
                    <a:pt x="1218" y="1162"/>
                  </a:lnTo>
                  <a:lnTo>
                    <a:pt x="1237" y="1153"/>
                  </a:lnTo>
                  <a:close/>
                  <a:moveTo>
                    <a:pt x="1250" y="1176"/>
                  </a:moveTo>
                  <a:lnTo>
                    <a:pt x="1261" y="1195"/>
                  </a:lnTo>
                  <a:lnTo>
                    <a:pt x="1241" y="1192"/>
                  </a:lnTo>
                  <a:lnTo>
                    <a:pt x="1242" y="1182"/>
                  </a:lnTo>
                  <a:lnTo>
                    <a:pt x="1250" y="1176"/>
                  </a:lnTo>
                  <a:close/>
                  <a:moveTo>
                    <a:pt x="1241" y="1192"/>
                  </a:moveTo>
                  <a:lnTo>
                    <a:pt x="1140" y="1178"/>
                  </a:lnTo>
                  <a:lnTo>
                    <a:pt x="1142" y="1158"/>
                  </a:lnTo>
                  <a:lnTo>
                    <a:pt x="1243" y="1171"/>
                  </a:lnTo>
                  <a:lnTo>
                    <a:pt x="1241" y="1192"/>
                  </a:lnTo>
                  <a:close/>
                  <a:moveTo>
                    <a:pt x="1137" y="1158"/>
                  </a:moveTo>
                  <a:lnTo>
                    <a:pt x="1140" y="1157"/>
                  </a:lnTo>
                  <a:lnTo>
                    <a:pt x="1142" y="1158"/>
                  </a:lnTo>
                  <a:lnTo>
                    <a:pt x="1141" y="1167"/>
                  </a:lnTo>
                  <a:lnTo>
                    <a:pt x="1137" y="1158"/>
                  </a:lnTo>
                  <a:close/>
                  <a:moveTo>
                    <a:pt x="1145" y="1178"/>
                  </a:moveTo>
                  <a:lnTo>
                    <a:pt x="1128" y="1184"/>
                  </a:lnTo>
                  <a:lnTo>
                    <a:pt x="1120" y="1165"/>
                  </a:lnTo>
                  <a:lnTo>
                    <a:pt x="1137" y="1158"/>
                  </a:lnTo>
                  <a:lnTo>
                    <a:pt x="1145" y="1178"/>
                  </a:lnTo>
                  <a:close/>
                  <a:moveTo>
                    <a:pt x="1113" y="1175"/>
                  </a:moveTo>
                  <a:lnTo>
                    <a:pt x="1112" y="1169"/>
                  </a:lnTo>
                  <a:lnTo>
                    <a:pt x="1120" y="1165"/>
                  </a:lnTo>
                  <a:lnTo>
                    <a:pt x="1124" y="1175"/>
                  </a:lnTo>
                  <a:lnTo>
                    <a:pt x="1113" y="1175"/>
                  </a:lnTo>
                  <a:close/>
                  <a:moveTo>
                    <a:pt x="1134" y="1174"/>
                  </a:moveTo>
                  <a:lnTo>
                    <a:pt x="1141" y="1250"/>
                  </a:lnTo>
                  <a:lnTo>
                    <a:pt x="1120" y="1251"/>
                  </a:lnTo>
                  <a:lnTo>
                    <a:pt x="1113" y="1175"/>
                  </a:lnTo>
                  <a:lnTo>
                    <a:pt x="1134" y="1174"/>
                  </a:lnTo>
                  <a:close/>
                  <a:moveTo>
                    <a:pt x="1128" y="1261"/>
                  </a:moveTo>
                  <a:lnTo>
                    <a:pt x="1121" y="1259"/>
                  </a:lnTo>
                  <a:lnTo>
                    <a:pt x="1120" y="1251"/>
                  </a:lnTo>
                  <a:lnTo>
                    <a:pt x="1130" y="1251"/>
                  </a:lnTo>
                  <a:lnTo>
                    <a:pt x="1128" y="1261"/>
                  </a:lnTo>
                  <a:close/>
                  <a:moveTo>
                    <a:pt x="1133" y="1241"/>
                  </a:moveTo>
                  <a:lnTo>
                    <a:pt x="1165" y="1247"/>
                  </a:lnTo>
                  <a:lnTo>
                    <a:pt x="1159" y="1268"/>
                  </a:lnTo>
                  <a:lnTo>
                    <a:pt x="1128" y="1261"/>
                  </a:lnTo>
                  <a:lnTo>
                    <a:pt x="1133" y="1241"/>
                  </a:lnTo>
                  <a:close/>
                  <a:moveTo>
                    <a:pt x="1165" y="1247"/>
                  </a:moveTo>
                  <a:lnTo>
                    <a:pt x="1165" y="1249"/>
                  </a:lnTo>
                  <a:lnTo>
                    <a:pt x="1166" y="1249"/>
                  </a:lnTo>
                  <a:lnTo>
                    <a:pt x="1162" y="1258"/>
                  </a:lnTo>
                  <a:lnTo>
                    <a:pt x="1165" y="1247"/>
                  </a:lnTo>
                  <a:close/>
                  <a:moveTo>
                    <a:pt x="1166" y="1249"/>
                  </a:moveTo>
                  <a:lnTo>
                    <a:pt x="1200" y="1262"/>
                  </a:lnTo>
                  <a:lnTo>
                    <a:pt x="1192" y="1282"/>
                  </a:lnTo>
                  <a:lnTo>
                    <a:pt x="1158" y="1267"/>
                  </a:lnTo>
                  <a:lnTo>
                    <a:pt x="1166" y="1249"/>
                  </a:lnTo>
                  <a:close/>
                  <a:moveTo>
                    <a:pt x="1200" y="1262"/>
                  </a:moveTo>
                  <a:lnTo>
                    <a:pt x="1201" y="1262"/>
                  </a:lnTo>
                  <a:lnTo>
                    <a:pt x="1196" y="1272"/>
                  </a:lnTo>
                  <a:lnTo>
                    <a:pt x="1200" y="1262"/>
                  </a:lnTo>
                  <a:close/>
                  <a:moveTo>
                    <a:pt x="1201" y="1262"/>
                  </a:moveTo>
                  <a:lnTo>
                    <a:pt x="1240" y="1280"/>
                  </a:lnTo>
                  <a:lnTo>
                    <a:pt x="1230" y="1299"/>
                  </a:lnTo>
                  <a:lnTo>
                    <a:pt x="1192" y="1282"/>
                  </a:lnTo>
                  <a:lnTo>
                    <a:pt x="1201" y="1262"/>
                  </a:lnTo>
                  <a:close/>
                  <a:moveTo>
                    <a:pt x="1240" y="1280"/>
                  </a:moveTo>
                  <a:lnTo>
                    <a:pt x="1240" y="1280"/>
                  </a:lnTo>
                  <a:lnTo>
                    <a:pt x="1234" y="1289"/>
                  </a:lnTo>
                  <a:lnTo>
                    <a:pt x="1240" y="1280"/>
                  </a:lnTo>
                  <a:close/>
                  <a:moveTo>
                    <a:pt x="1240" y="1280"/>
                  </a:moveTo>
                  <a:lnTo>
                    <a:pt x="1282" y="1301"/>
                  </a:lnTo>
                  <a:lnTo>
                    <a:pt x="1271" y="1320"/>
                  </a:lnTo>
                  <a:lnTo>
                    <a:pt x="1230" y="1299"/>
                  </a:lnTo>
                  <a:lnTo>
                    <a:pt x="1240" y="1280"/>
                  </a:lnTo>
                  <a:close/>
                  <a:moveTo>
                    <a:pt x="1282" y="1301"/>
                  </a:moveTo>
                  <a:lnTo>
                    <a:pt x="1280" y="1300"/>
                  </a:lnTo>
                  <a:lnTo>
                    <a:pt x="1282" y="1301"/>
                  </a:lnTo>
                  <a:lnTo>
                    <a:pt x="1276" y="1310"/>
                  </a:lnTo>
                  <a:lnTo>
                    <a:pt x="1282" y="1301"/>
                  </a:lnTo>
                  <a:close/>
                  <a:moveTo>
                    <a:pt x="1282" y="1301"/>
                  </a:moveTo>
                  <a:lnTo>
                    <a:pt x="1320" y="1322"/>
                  </a:lnTo>
                  <a:lnTo>
                    <a:pt x="1309" y="1339"/>
                  </a:lnTo>
                  <a:lnTo>
                    <a:pt x="1271" y="1320"/>
                  </a:lnTo>
                  <a:lnTo>
                    <a:pt x="1282" y="1301"/>
                  </a:lnTo>
                  <a:close/>
                  <a:moveTo>
                    <a:pt x="1320" y="1322"/>
                  </a:moveTo>
                  <a:lnTo>
                    <a:pt x="1320" y="1322"/>
                  </a:lnTo>
                  <a:lnTo>
                    <a:pt x="1314" y="1330"/>
                  </a:lnTo>
                  <a:lnTo>
                    <a:pt x="1320" y="1322"/>
                  </a:lnTo>
                  <a:close/>
                  <a:moveTo>
                    <a:pt x="1320" y="1322"/>
                  </a:moveTo>
                  <a:lnTo>
                    <a:pt x="1354" y="1343"/>
                  </a:lnTo>
                  <a:lnTo>
                    <a:pt x="1343" y="1360"/>
                  </a:lnTo>
                  <a:lnTo>
                    <a:pt x="1309" y="1339"/>
                  </a:lnTo>
                  <a:lnTo>
                    <a:pt x="1320" y="1322"/>
                  </a:lnTo>
                  <a:close/>
                  <a:moveTo>
                    <a:pt x="1345" y="1360"/>
                  </a:moveTo>
                  <a:lnTo>
                    <a:pt x="1345" y="1360"/>
                  </a:lnTo>
                  <a:lnTo>
                    <a:pt x="1343" y="1360"/>
                  </a:lnTo>
                  <a:lnTo>
                    <a:pt x="1349" y="1351"/>
                  </a:lnTo>
                  <a:lnTo>
                    <a:pt x="1345" y="1360"/>
                  </a:lnTo>
                  <a:close/>
                  <a:moveTo>
                    <a:pt x="1354" y="1342"/>
                  </a:moveTo>
                  <a:lnTo>
                    <a:pt x="1385" y="1360"/>
                  </a:lnTo>
                  <a:lnTo>
                    <a:pt x="1375" y="1377"/>
                  </a:lnTo>
                  <a:lnTo>
                    <a:pt x="1345" y="1360"/>
                  </a:lnTo>
                  <a:lnTo>
                    <a:pt x="1354" y="1342"/>
                  </a:lnTo>
                  <a:close/>
                  <a:moveTo>
                    <a:pt x="1385" y="1360"/>
                  </a:moveTo>
                  <a:lnTo>
                    <a:pt x="1387" y="1360"/>
                  </a:lnTo>
                  <a:lnTo>
                    <a:pt x="1385" y="1360"/>
                  </a:lnTo>
                  <a:lnTo>
                    <a:pt x="1380" y="1368"/>
                  </a:lnTo>
                  <a:lnTo>
                    <a:pt x="1385" y="1360"/>
                  </a:lnTo>
                  <a:close/>
                  <a:moveTo>
                    <a:pt x="1385" y="1360"/>
                  </a:moveTo>
                  <a:lnTo>
                    <a:pt x="1410" y="1374"/>
                  </a:lnTo>
                  <a:lnTo>
                    <a:pt x="1400" y="1392"/>
                  </a:lnTo>
                  <a:lnTo>
                    <a:pt x="1375" y="1377"/>
                  </a:lnTo>
                  <a:lnTo>
                    <a:pt x="1385" y="1360"/>
                  </a:lnTo>
                  <a:close/>
                  <a:moveTo>
                    <a:pt x="1410" y="1374"/>
                  </a:moveTo>
                  <a:lnTo>
                    <a:pt x="1409" y="1374"/>
                  </a:lnTo>
                  <a:lnTo>
                    <a:pt x="1410" y="1374"/>
                  </a:lnTo>
                  <a:lnTo>
                    <a:pt x="1405" y="1383"/>
                  </a:lnTo>
                  <a:lnTo>
                    <a:pt x="1410" y="1374"/>
                  </a:lnTo>
                  <a:close/>
                  <a:moveTo>
                    <a:pt x="1410" y="1374"/>
                  </a:moveTo>
                  <a:lnTo>
                    <a:pt x="1427" y="1384"/>
                  </a:lnTo>
                  <a:lnTo>
                    <a:pt x="1417" y="1402"/>
                  </a:lnTo>
                  <a:lnTo>
                    <a:pt x="1400" y="1392"/>
                  </a:lnTo>
                  <a:lnTo>
                    <a:pt x="1410" y="1374"/>
                  </a:lnTo>
                  <a:close/>
                  <a:moveTo>
                    <a:pt x="1427" y="1384"/>
                  </a:moveTo>
                  <a:lnTo>
                    <a:pt x="1430" y="1385"/>
                  </a:lnTo>
                  <a:lnTo>
                    <a:pt x="1431" y="1388"/>
                  </a:lnTo>
                  <a:lnTo>
                    <a:pt x="1422" y="1393"/>
                  </a:lnTo>
                  <a:lnTo>
                    <a:pt x="1427" y="1384"/>
                  </a:lnTo>
                  <a:close/>
                  <a:moveTo>
                    <a:pt x="1431" y="1388"/>
                  </a:moveTo>
                  <a:lnTo>
                    <a:pt x="1435" y="1396"/>
                  </a:lnTo>
                  <a:lnTo>
                    <a:pt x="1416" y="1405"/>
                  </a:lnTo>
                  <a:lnTo>
                    <a:pt x="1413" y="1397"/>
                  </a:lnTo>
                  <a:lnTo>
                    <a:pt x="1431" y="1388"/>
                  </a:lnTo>
                  <a:close/>
                  <a:moveTo>
                    <a:pt x="1435" y="1396"/>
                  </a:moveTo>
                  <a:lnTo>
                    <a:pt x="1443" y="1413"/>
                  </a:lnTo>
                  <a:lnTo>
                    <a:pt x="1423" y="1410"/>
                  </a:lnTo>
                  <a:lnTo>
                    <a:pt x="1425" y="1400"/>
                  </a:lnTo>
                  <a:lnTo>
                    <a:pt x="1435" y="1396"/>
                  </a:lnTo>
                  <a:close/>
                  <a:moveTo>
                    <a:pt x="1423" y="1410"/>
                  </a:moveTo>
                  <a:lnTo>
                    <a:pt x="1299" y="1393"/>
                  </a:lnTo>
                  <a:lnTo>
                    <a:pt x="1303" y="1372"/>
                  </a:lnTo>
                  <a:lnTo>
                    <a:pt x="1427" y="1389"/>
                  </a:lnTo>
                  <a:lnTo>
                    <a:pt x="1423" y="1410"/>
                  </a:lnTo>
                  <a:close/>
                  <a:moveTo>
                    <a:pt x="1300" y="1372"/>
                  </a:moveTo>
                  <a:lnTo>
                    <a:pt x="1301" y="1372"/>
                  </a:lnTo>
                  <a:lnTo>
                    <a:pt x="1303" y="1372"/>
                  </a:lnTo>
                  <a:lnTo>
                    <a:pt x="1300" y="1383"/>
                  </a:lnTo>
                  <a:lnTo>
                    <a:pt x="1300" y="1372"/>
                  </a:lnTo>
                  <a:close/>
                  <a:moveTo>
                    <a:pt x="1300" y="1393"/>
                  </a:moveTo>
                  <a:lnTo>
                    <a:pt x="1297" y="1393"/>
                  </a:lnTo>
                  <a:lnTo>
                    <a:pt x="1297" y="1372"/>
                  </a:lnTo>
                  <a:lnTo>
                    <a:pt x="1300" y="1372"/>
                  </a:lnTo>
                  <a:lnTo>
                    <a:pt x="1300" y="1393"/>
                  </a:lnTo>
                  <a:close/>
                  <a:moveTo>
                    <a:pt x="1297" y="1393"/>
                  </a:moveTo>
                  <a:lnTo>
                    <a:pt x="1296" y="1393"/>
                  </a:lnTo>
                  <a:lnTo>
                    <a:pt x="1295" y="1393"/>
                  </a:lnTo>
                  <a:lnTo>
                    <a:pt x="1297" y="1383"/>
                  </a:lnTo>
                  <a:lnTo>
                    <a:pt x="1297" y="1393"/>
                  </a:lnTo>
                  <a:close/>
                  <a:moveTo>
                    <a:pt x="1295" y="1393"/>
                  </a:moveTo>
                  <a:lnTo>
                    <a:pt x="1280" y="1389"/>
                  </a:lnTo>
                  <a:lnTo>
                    <a:pt x="1285" y="1370"/>
                  </a:lnTo>
                  <a:lnTo>
                    <a:pt x="1300" y="1372"/>
                  </a:lnTo>
                  <a:lnTo>
                    <a:pt x="1295" y="1393"/>
                  </a:lnTo>
                  <a:close/>
                  <a:moveTo>
                    <a:pt x="1283" y="1368"/>
                  </a:moveTo>
                  <a:lnTo>
                    <a:pt x="1284" y="1368"/>
                  </a:lnTo>
                  <a:lnTo>
                    <a:pt x="1285" y="1370"/>
                  </a:lnTo>
                  <a:lnTo>
                    <a:pt x="1283" y="1379"/>
                  </a:lnTo>
                  <a:lnTo>
                    <a:pt x="1283" y="1368"/>
                  </a:lnTo>
                  <a:close/>
                  <a:moveTo>
                    <a:pt x="1283" y="1389"/>
                  </a:moveTo>
                  <a:lnTo>
                    <a:pt x="1262" y="1389"/>
                  </a:lnTo>
                  <a:lnTo>
                    <a:pt x="1262" y="1368"/>
                  </a:lnTo>
                  <a:lnTo>
                    <a:pt x="1283" y="1368"/>
                  </a:lnTo>
                  <a:lnTo>
                    <a:pt x="1283" y="1389"/>
                  </a:lnTo>
                  <a:close/>
                  <a:moveTo>
                    <a:pt x="1262" y="1389"/>
                  </a:moveTo>
                  <a:lnTo>
                    <a:pt x="1238" y="1389"/>
                  </a:lnTo>
                  <a:lnTo>
                    <a:pt x="1238" y="1368"/>
                  </a:lnTo>
                  <a:lnTo>
                    <a:pt x="1262" y="1368"/>
                  </a:lnTo>
                  <a:lnTo>
                    <a:pt x="1262" y="1389"/>
                  </a:lnTo>
                  <a:close/>
                  <a:moveTo>
                    <a:pt x="1238" y="1389"/>
                  </a:moveTo>
                  <a:lnTo>
                    <a:pt x="1237" y="1389"/>
                  </a:lnTo>
                  <a:lnTo>
                    <a:pt x="1238" y="1379"/>
                  </a:lnTo>
                  <a:lnTo>
                    <a:pt x="1238" y="1389"/>
                  </a:lnTo>
                  <a:close/>
                  <a:moveTo>
                    <a:pt x="1237" y="1389"/>
                  </a:moveTo>
                  <a:lnTo>
                    <a:pt x="1212" y="1387"/>
                  </a:lnTo>
                  <a:lnTo>
                    <a:pt x="1216" y="1366"/>
                  </a:lnTo>
                  <a:lnTo>
                    <a:pt x="1240" y="1370"/>
                  </a:lnTo>
                  <a:lnTo>
                    <a:pt x="1237" y="1389"/>
                  </a:lnTo>
                  <a:close/>
                  <a:moveTo>
                    <a:pt x="1213" y="1366"/>
                  </a:moveTo>
                  <a:lnTo>
                    <a:pt x="1215" y="1366"/>
                  </a:lnTo>
                  <a:lnTo>
                    <a:pt x="1216" y="1366"/>
                  </a:lnTo>
                  <a:lnTo>
                    <a:pt x="1213" y="1376"/>
                  </a:lnTo>
                  <a:lnTo>
                    <a:pt x="1213" y="1366"/>
                  </a:lnTo>
                  <a:close/>
                  <a:moveTo>
                    <a:pt x="1213" y="1387"/>
                  </a:moveTo>
                  <a:lnTo>
                    <a:pt x="1186" y="1387"/>
                  </a:lnTo>
                  <a:lnTo>
                    <a:pt x="1186" y="1366"/>
                  </a:lnTo>
                  <a:lnTo>
                    <a:pt x="1213" y="1366"/>
                  </a:lnTo>
                  <a:lnTo>
                    <a:pt x="1213" y="1387"/>
                  </a:lnTo>
                  <a:close/>
                  <a:moveTo>
                    <a:pt x="1186" y="1387"/>
                  </a:moveTo>
                  <a:lnTo>
                    <a:pt x="1162" y="1387"/>
                  </a:lnTo>
                  <a:lnTo>
                    <a:pt x="1162" y="1366"/>
                  </a:lnTo>
                  <a:lnTo>
                    <a:pt x="1186" y="1366"/>
                  </a:lnTo>
                  <a:lnTo>
                    <a:pt x="1186" y="1387"/>
                  </a:lnTo>
                  <a:close/>
                  <a:moveTo>
                    <a:pt x="1162" y="1387"/>
                  </a:moveTo>
                  <a:lnTo>
                    <a:pt x="1161" y="1387"/>
                  </a:lnTo>
                  <a:lnTo>
                    <a:pt x="1162" y="1376"/>
                  </a:lnTo>
                  <a:lnTo>
                    <a:pt x="1162" y="1387"/>
                  </a:lnTo>
                  <a:close/>
                  <a:moveTo>
                    <a:pt x="1161" y="1387"/>
                  </a:moveTo>
                  <a:lnTo>
                    <a:pt x="1140" y="1383"/>
                  </a:lnTo>
                  <a:lnTo>
                    <a:pt x="1142" y="1362"/>
                  </a:lnTo>
                  <a:lnTo>
                    <a:pt x="1163" y="1366"/>
                  </a:lnTo>
                  <a:lnTo>
                    <a:pt x="1161" y="1387"/>
                  </a:lnTo>
                  <a:close/>
                  <a:moveTo>
                    <a:pt x="1140" y="1362"/>
                  </a:moveTo>
                  <a:lnTo>
                    <a:pt x="1141" y="1362"/>
                  </a:lnTo>
                  <a:lnTo>
                    <a:pt x="1142" y="1362"/>
                  </a:lnTo>
                  <a:lnTo>
                    <a:pt x="1141" y="1372"/>
                  </a:lnTo>
                  <a:lnTo>
                    <a:pt x="1140" y="1362"/>
                  </a:lnTo>
                  <a:close/>
                  <a:moveTo>
                    <a:pt x="1144" y="1383"/>
                  </a:moveTo>
                  <a:lnTo>
                    <a:pt x="1125" y="1387"/>
                  </a:lnTo>
                  <a:lnTo>
                    <a:pt x="1121" y="1366"/>
                  </a:lnTo>
                  <a:lnTo>
                    <a:pt x="1140" y="1362"/>
                  </a:lnTo>
                  <a:lnTo>
                    <a:pt x="1144" y="1383"/>
                  </a:lnTo>
                  <a:close/>
                  <a:moveTo>
                    <a:pt x="1125" y="1387"/>
                  </a:moveTo>
                  <a:lnTo>
                    <a:pt x="1125" y="1387"/>
                  </a:lnTo>
                  <a:lnTo>
                    <a:pt x="1124" y="1387"/>
                  </a:lnTo>
                  <a:lnTo>
                    <a:pt x="1124" y="1376"/>
                  </a:lnTo>
                  <a:lnTo>
                    <a:pt x="1125" y="1387"/>
                  </a:lnTo>
                  <a:close/>
                  <a:moveTo>
                    <a:pt x="1124" y="1387"/>
                  </a:moveTo>
                  <a:lnTo>
                    <a:pt x="1117" y="1387"/>
                  </a:lnTo>
                  <a:lnTo>
                    <a:pt x="1117" y="1366"/>
                  </a:lnTo>
                  <a:lnTo>
                    <a:pt x="1124" y="1366"/>
                  </a:lnTo>
                  <a:lnTo>
                    <a:pt x="1124" y="1387"/>
                  </a:lnTo>
                  <a:close/>
                  <a:moveTo>
                    <a:pt x="1107" y="1377"/>
                  </a:moveTo>
                  <a:lnTo>
                    <a:pt x="1106" y="1366"/>
                  </a:lnTo>
                  <a:lnTo>
                    <a:pt x="1117" y="1366"/>
                  </a:lnTo>
                  <a:lnTo>
                    <a:pt x="1117" y="1376"/>
                  </a:lnTo>
                  <a:lnTo>
                    <a:pt x="1107" y="1377"/>
                  </a:lnTo>
                  <a:close/>
                  <a:moveTo>
                    <a:pt x="1127" y="1375"/>
                  </a:moveTo>
                  <a:lnTo>
                    <a:pt x="1141" y="1479"/>
                  </a:lnTo>
                  <a:lnTo>
                    <a:pt x="1120" y="1481"/>
                  </a:lnTo>
                  <a:lnTo>
                    <a:pt x="1107" y="1377"/>
                  </a:lnTo>
                  <a:lnTo>
                    <a:pt x="1127" y="1375"/>
                  </a:lnTo>
                  <a:close/>
                  <a:moveTo>
                    <a:pt x="1130" y="1490"/>
                  </a:moveTo>
                  <a:lnTo>
                    <a:pt x="1121" y="1490"/>
                  </a:lnTo>
                  <a:lnTo>
                    <a:pt x="1120" y="1481"/>
                  </a:lnTo>
                  <a:lnTo>
                    <a:pt x="1130" y="1480"/>
                  </a:lnTo>
                  <a:lnTo>
                    <a:pt x="1130" y="1490"/>
                  </a:lnTo>
                  <a:close/>
                  <a:moveTo>
                    <a:pt x="1130" y="1469"/>
                  </a:moveTo>
                  <a:lnTo>
                    <a:pt x="1137" y="1469"/>
                  </a:lnTo>
                  <a:lnTo>
                    <a:pt x="1137" y="1490"/>
                  </a:lnTo>
                  <a:lnTo>
                    <a:pt x="1130" y="1490"/>
                  </a:lnTo>
                  <a:lnTo>
                    <a:pt x="1130" y="1469"/>
                  </a:lnTo>
                  <a:close/>
                  <a:moveTo>
                    <a:pt x="1137" y="1469"/>
                  </a:moveTo>
                  <a:lnTo>
                    <a:pt x="1140" y="1469"/>
                  </a:lnTo>
                  <a:lnTo>
                    <a:pt x="1141" y="1469"/>
                  </a:lnTo>
                  <a:lnTo>
                    <a:pt x="1137" y="1480"/>
                  </a:lnTo>
                  <a:lnTo>
                    <a:pt x="1137" y="1469"/>
                  </a:lnTo>
                  <a:close/>
                  <a:moveTo>
                    <a:pt x="1141" y="1469"/>
                  </a:moveTo>
                  <a:lnTo>
                    <a:pt x="1152" y="1473"/>
                  </a:lnTo>
                  <a:lnTo>
                    <a:pt x="1145" y="1493"/>
                  </a:lnTo>
                  <a:lnTo>
                    <a:pt x="1134" y="1489"/>
                  </a:lnTo>
                  <a:lnTo>
                    <a:pt x="1141" y="1469"/>
                  </a:lnTo>
                  <a:close/>
                  <a:moveTo>
                    <a:pt x="1148" y="1493"/>
                  </a:moveTo>
                  <a:lnTo>
                    <a:pt x="1146" y="1493"/>
                  </a:lnTo>
                  <a:lnTo>
                    <a:pt x="1145" y="1493"/>
                  </a:lnTo>
                  <a:lnTo>
                    <a:pt x="1148" y="1484"/>
                  </a:lnTo>
                  <a:lnTo>
                    <a:pt x="1148" y="1493"/>
                  </a:lnTo>
                  <a:close/>
                  <a:moveTo>
                    <a:pt x="1148" y="1473"/>
                  </a:moveTo>
                  <a:lnTo>
                    <a:pt x="1162" y="1473"/>
                  </a:lnTo>
                  <a:lnTo>
                    <a:pt x="1162" y="1493"/>
                  </a:lnTo>
                  <a:lnTo>
                    <a:pt x="1148" y="1493"/>
                  </a:lnTo>
                  <a:lnTo>
                    <a:pt x="1148" y="1473"/>
                  </a:lnTo>
                  <a:close/>
                  <a:moveTo>
                    <a:pt x="1162" y="1473"/>
                  </a:moveTo>
                  <a:lnTo>
                    <a:pt x="1179" y="1473"/>
                  </a:lnTo>
                  <a:lnTo>
                    <a:pt x="1179" y="1493"/>
                  </a:lnTo>
                  <a:lnTo>
                    <a:pt x="1162" y="1493"/>
                  </a:lnTo>
                  <a:lnTo>
                    <a:pt x="1162" y="1473"/>
                  </a:lnTo>
                  <a:close/>
                  <a:moveTo>
                    <a:pt x="1179" y="1473"/>
                  </a:moveTo>
                  <a:lnTo>
                    <a:pt x="1180" y="1473"/>
                  </a:lnTo>
                  <a:lnTo>
                    <a:pt x="1179" y="1484"/>
                  </a:lnTo>
                  <a:lnTo>
                    <a:pt x="1179" y="1473"/>
                  </a:lnTo>
                  <a:close/>
                  <a:moveTo>
                    <a:pt x="1180" y="1473"/>
                  </a:moveTo>
                  <a:lnTo>
                    <a:pt x="1201" y="1476"/>
                  </a:lnTo>
                  <a:lnTo>
                    <a:pt x="1199" y="1497"/>
                  </a:lnTo>
                  <a:lnTo>
                    <a:pt x="1178" y="1493"/>
                  </a:lnTo>
                  <a:lnTo>
                    <a:pt x="1180" y="1473"/>
                  </a:lnTo>
                  <a:close/>
                  <a:moveTo>
                    <a:pt x="1200" y="1497"/>
                  </a:moveTo>
                  <a:lnTo>
                    <a:pt x="1199" y="1497"/>
                  </a:lnTo>
                  <a:lnTo>
                    <a:pt x="1200" y="1486"/>
                  </a:lnTo>
                  <a:lnTo>
                    <a:pt x="1200" y="1497"/>
                  </a:lnTo>
                  <a:close/>
                  <a:moveTo>
                    <a:pt x="1200" y="1476"/>
                  </a:moveTo>
                  <a:lnTo>
                    <a:pt x="1224" y="1476"/>
                  </a:lnTo>
                  <a:lnTo>
                    <a:pt x="1224" y="1497"/>
                  </a:lnTo>
                  <a:lnTo>
                    <a:pt x="1200" y="1497"/>
                  </a:lnTo>
                  <a:lnTo>
                    <a:pt x="1200" y="1476"/>
                  </a:lnTo>
                  <a:close/>
                  <a:moveTo>
                    <a:pt x="1224" y="1476"/>
                  </a:moveTo>
                  <a:lnTo>
                    <a:pt x="1253" y="1476"/>
                  </a:lnTo>
                  <a:lnTo>
                    <a:pt x="1253" y="1497"/>
                  </a:lnTo>
                  <a:lnTo>
                    <a:pt x="1224" y="1497"/>
                  </a:lnTo>
                  <a:lnTo>
                    <a:pt x="1224" y="1476"/>
                  </a:lnTo>
                  <a:close/>
                  <a:moveTo>
                    <a:pt x="1253" y="1476"/>
                  </a:moveTo>
                  <a:lnTo>
                    <a:pt x="1253" y="1476"/>
                  </a:lnTo>
                  <a:lnTo>
                    <a:pt x="1253" y="1486"/>
                  </a:lnTo>
                  <a:lnTo>
                    <a:pt x="1253" y="1476"/>
                  </a:lnTo>
                  <a:close/>
                  <a:moveTo>
                    <a:pt x="1253" y="1476"/>
                  </a:moveTo>
                  <a:lnTo>
                    <a:pt x="1282" y="1480"/>
                  </a:lnTo>
                  <a:lnTo>
                    <a:pt x="1279" y="1501"/>
                  </a:lnTo>
                  <a:lnTo>
                    <a:pt x="1251" y="1497"/>
                  </a:lnTo>
                  <a:lnTo>
                    <a:pt x="1253" y="1476"/>
                  </a:lnTo>
                  <a:close/>
                  <a:moveTo>
                    <a:pt x="1280" y="1501"/>
                  </a:moveTo>
                  <a:lnTo>
                    <a:pt x="1279" y="1501"/>
                  </a:lnTo>
                  <a:lnTo>
                    <a:pt x="1280" y="1490"/>
                  </a:lnTo>
                  <a:lnTo>
                    <a:pt x="1280" y="1501"/>
                  </a:lnTo>
                  <a:close/>
                  <a:moveTo>
                    <a:pt x="1280" y="1480"/>
                  </a:moveTo>
                  <a:lnTo>
                    <a:pt x="1310" y="1480"/>
                  </a:lnTo>
                  <a:lnTo>
                    <a:pt x="1310" y="1501"/>
                  </a:lnTo>
                  <a:lnTo>
                    <a:pt x="1280" y="1501"/>
                  </a:lnTo>
                  <a:lnTo>
                    <a:pt x="1280" y="1480"/>
                  </a:lnTo>
                  <a:close/>
                  <a:moveTo>
                    <a:pt x="1310" y="1480"/>
                  </a:moveTo>
                  <a:lnTo>
                    <a:pt x="1310" y="1480"/>
                  </a:lnTo>
                  <a:lnTo>
                    <a:pt x="1312" y="1480"/>
                  </a:lnTo>
                  <a:lnTo>
                    <a:pt x="1310" y="1490"/>
                  </a:lnTo>
                  <a:lnTo>
                    <a:pt x="1310" y="1480"/>
                  </a:lnTo>
                  <a:close/>
                  <a:moveTo>
                    <a:pt x="1312" y="1480"/>
                  </a:moveTo>
                  <a:lnTo>
                    <a:pt x="1350" y="1484"/>
                  </a:lnTo>
                  <a:lnTo>
                    <a:pt x="1349" y="1504"/>
                  </a:lnTo>
                  <a:lnTo>
                    <a:pt x="1310" y="1501"/>
                  </a:lnTo>
                  <a:lnTo>
                    <a:pt x="1312" y="1480"/>
                  </a:lnTo>
                  <a:close/>
                  <a:moveTo>
                    <a:pt x="1349" y="1504"/>
                  </a:moveTo>
                  <a:lnTo>
                    <a:pt x="1349" y="1504"/>
                  </a:lnTo>
                  <a:lnTo>
                    <a:pt x="1349" y="1493"/>
                  </a:lnTo>
                  <a:lnTo>
                    <a:pt x="1349" y="1504"/>
                  </a:lnTo>
                  <a:close/>
                  <a:moveTo>
                    <a:pt x="1349" y="1484"/>
                  </a:moveTo>
                  <a:lnTo>
                    <a:pt x="1397" y="1484"/>
                  </a:lnTo>
                  <a:lnTo>
                    <a:pt x="1397" y="1504"/>
                  </a:lnTo>
                  <a:lnTo>
                    <a:pt x="1349" y="1504"/>
                  </a:lnTo>
                  <a:lnTo>
                    <a:pt x="1349" y="1484"/>
                  </a:lnTo>
                  <a:close/>
                  <a:moveTo>
                    <a:pt x="1397" y="1484"/>
                  </a:moveTo>
                  <a:lnTo>
                    <a:pt x="1454" y="1484"/>
                  </a:lnTo>
                  <a:lnTo>
                    <a:pt x="1454" y="1504"/>
                  </a:lnTo>
                  <a:lnTo>
                    <a:pt x="1397" y="1504"/>
                  </a:lnTo>
                  <a:lnTo>
                    <a:pt x="1397" y="1484"/>
                  </a:lnTo>
                  <a:close/>
                  <a:moveTo>
                    <a:pt x="1454" y="1484"/>
                  </a:moveTo>
                  <a:lnTo>
                    <a:pt x="1511" y="1484"/>
                  </a:lnTo>
                  <a:lnTo>
                    <a:pt x="1511" y="1504"/>
                  </a:lnTo>
                  <a:lnTo>
                    <a:pt x="1454" y="1504"/>
                  </a:lnTo>
                  <a:lnTo>
                    <a:pt x="1454" y="1484"/>
                  </a:lnTo>
                  <a:close/>
                  <a:moveTo>
                    <a:pt x="1511" y="1484"/>
                  </a:moveTo>
                  <a:lnTo>
                    <a:pt x="1571" y="1484"/>
                  </a:lnTo>
                  <a:lnTo>
                    <a:pt x="1571" y="1504"/>
                  </a:lnTo>
                  <a:lnTo>
                    <a:pt x="1511" y="1504"/>
                  </a:lnTo>
                  <a:lnTo>
                    <a:pt x="1511" y="1484"/>
                  </a:lnTo>
                  <a:close/>
                  <a:moveTo>
                    <a:pt x="1571" y="1484"/>
                  </a:moveTo>
                  <a:lnTo>
                    <a:pt x="1572" y="1484"/>
                  </a:lnTo>
                  <a:lnTo>
                    <a:pt x="1571" y="1493"/>
                  </a:lnTo>
                  <a:lnTo>
                    <a:pt x="1571" y="1484"/>
                  </a:lnTo>
                  <a:close/>
                  <a:moveTo>
                    <a:pt x="1572" y="1484"/>
                  </a:moveTo>
                  <a:lnTo>
                    <a:pt x="1631" y="1486"/>
                  </a:lnTo>
                  <a:lnTo>
                    <a:pt x="1630" y="1507"/>
                  </a:lnTo>
                  <a:lnTo>
                    <a:pt x="1571" y="1504"/>
                  </a:lnTo>
                  <a:lnTo>
                    <a:pt x="1572" y="1484"/>
                  </a:lnTo>
                  <a:close/>
                  <a:moveTo>
                    <a:pt x="1631" y="1486"/>
                  </a:moveTo>
                  <a:lnTo>
                    <a:pt x="1686" y="1490"/>
                  </a:lnTo>
                  <a:lnTo>
                    <a:pt x="1685" y="1511"/>
                  </a:lnTo>
                  <a:lnTo>
                    <a:pt x="1630" y="1507"/>
                  </a:lnTo>
                  <a:lnTo>
                    <a:pt x="1631" y="1486"/>
                  </a:lnTo>
                  <a:close/>
                  <a:moveTo>
                    <a:pt x="1686" y="1490"/>
                  </a:moveTo>
                  <a:lnTo>
                    <a:pt x="1686" y="1490"/>
                  </a:lnTo>
                  <a:lnTo>
                    <a:pt x="1687" y="1490"/>
                  </a:lnTo>
                  <a:lnTo>
                    <a:pt x="1685" y="1501"/>
                  </a:lnTo>
                  <a:lnTo>
                    <a:pt x="1686" y="1490"/>
                  </a:lnTo>
                  <a:close/>
                  <a:moveTo>
                    <a:pt x="1687" y="1490"/>
                  </a:moveTo>
                  <a:lnTo>
                    <a:pt x="1732" y="1497"/>
                  </a:lnTo>
                  <a:lnTo>
                    <a:pt x="1729" y="1518"/>
                  </a:lnTo>
                  <a:lnTo>
                    <a:pt x="1683" y="1511"/>
                  </a:lnTo>
                  <a:lnTo>
                    <a:pt x="1687" y="1490"/>
                  </a:lnTo>
                  <a:close/>
                  <a:moveTo>
                    <a:pt x="1732" y="1497"/>
                  </a:moveTo>
                  <a:lnTo>
                    <a:pt x="1732" y="1497"/>
                  </a:lnTo>
                  <a:lnTo>
                    <a:pt x="1733" y="1497"/>
                  </a:lnTo>
                  <a:lnTo>
                    <a:pt x="1731" y="1507"/>
                  </a:lnTo>
                  <a:lnTo>
                    <a:pt x="1732" y="1497"/>
                  </a:lnTo>
                  <a:close/>
                  <a:moveTo>
                    <a:pt x="1733" y="1497"/>
                  </a:moveTo>
                  <a:lnTo>
                    <a:pt x="1771" y="1507"/>
                  </a:lnTo>
                  <a:lnTo>
                    <a:pt x="1766" y="1528"/>
                  </a:lnTo>
                  <a:lnTo>
                    <a:pt x="1728" y="1518"/>
                  </a:lnTo>
                  <a:lnTo>
                    <a:pt x="1733" y="1497"/>
                  </a:lnTo>
                  <a:close/>
                  <a:moveTo>
                    <a:pt x="1771" y="1507"/>
                  </a:moveTo>
                  <a:lnTo>
                    <a:pt x="1771" y="1509"/>
                  </a:lnTo>
                  <a:lnTo>
                    <a:pt x="1773" y="1509"/>
                  </a:lnTo>
                  <a:lnTo>
                    <a:pt x="1769" y="1518"/>
                  </a:lnTo>
                  <a:lnTo>
                    <a:pt x="1771" y="1507"/>
                  </a:lnTo>
                  <a:close/>
                  <a:moveTo>
                    <a:pt x="1773" y="1509"/>
                  </a:moveTo>
                  <a:lnTo>
                    <a:pt x="1800" y="1522"/>
                  </a:lnTo>
                  <a:lnTo>
                    <a:pt x="1791" y="1542"/>
                  </a:lnTo>
                  <a:lnTo>
                    <a:pt x="1764" y="1527"/>
                  </a:lnTo>
                  <a:lnTo>
                    <a:pt x="1773" y="1509"/>
                  </a:lnTo>
                  <a:close/>
                  <a:moveTo>
                    <a:pt x="1800" y="1522"/>
                  </a:moveTo>
                  <a:lnTo>
                    <a:pt x="1803" y="1523"/>
                  </a:lnTo>
                  <a:lnTo>
                    <a:pt x="1803" y="1525"/>
                  </a:lnTo>
                  <a:lnTo>
                    <a:pt x="1796" y="1532"/>
                  </a:lnTo>
                  <a:lnTo>
                    <a:pt x="1800" y="1522"/>
                  </a:lnTo>
                  <a:close/>
                  <a:moveTo>
                    <a:pt x="1803" y="1525"/>
                  </a:moveTo>
                  <a:lnTo>
                    <a:pt x="1811" y="1531"/>
                  </a:lnTo>
                  <a:lnTo>
                    <a:pt x="1796" y="1546"/>
                  </a:lnTo>
                  <a:lnTo>
                    <a:pt x="1789" y="1539"/>
                  </a:lnTo>
                  <a:lnTo>
                    <a:pt x="1803" y="1525"/>
                  </a:lnTo>
                  <a:close/>
                  <a:moveTo>
                    <a:pt x="1796" y="1547"/>
                  </a:moveTo>
                  <a:lnTo>
                    <a:pt x="1796" y="1547"/>
                  </a:lnTo>
                  <a:lnTo>
                    <a:pt x="1796" y="1546"/>
                  </a:lnTo>
                  <a:lnTo>
                    <a:pt x="1803" y="1539"/>
                  </a:lnTo>
                  <a:lnTo>
                    <a:pt x="1796" y="1547"/>
                  </a:lnTo>
                  <a:close/>
                  <a:moveTo>
                    <a:pt x="1810" y="1530"/>
                  </a:moveTo>
                  <a:lnTo>
                    <a:pt x="1823" y="1540"/>
                  </a:lnTo>
                  <a:lnTo>
                    <a:pt x="1811" y="1557"/>
                  </a:lnTo>
                  <a:lnTo>
                    <a:pt x="1796" y="1547"/>
                  </a:lnTo>
                  <a:lnTo>
                    <a:pt x="1810" y="1530"/>
                  </a:lnTo>
                  <a:close/>
                  <a:moveTo>
                    <a:pt x="1812" y="1557"/>
                  </a:moveTo>
                  <a:lnTo>
                    <a:pt x="1811" y="1557"/>
                  </a:lnTo>
                  <a:lnTo>
                    <a:pt x="1817" y="1550"/>
                  </a:lnTo>
                  <a:lnTo>
                    <a:pt x="1812" y="1557"/>
                  </a:lnTo>
                  <a:close/>
                  <a:moveTo>
                    <a:pt x="1823" y="1540"/>
                  </a:moveTo>
                  <a:lnTo>
                    <a:pt x="1840" y="1551"/>
                  </a:lnTo>
                  <a:lnTo>
                    <a:pt x="1829" y="1568"/>
                  </a:lnTo>
                  <a:lnTo>
                    <a:pt x="1812" y="1557"/>
                  </a:lnTo>
                  <a:lnTo>
                    <a:pt x="1823" y="1540"/>
                  </a:lnTo>
                  <a:close/>
                  <a:moveTo>
                    <a:pt x="1840" y="1551"/>
                  </a:moveTo>
                  <a:lnTo>
                    <a:pt x="1841" y="1551"/>
                  </a:lnTo>
                  <a:lnTo>
                    <a:pt x="1841" y="1552"/>
                  </a:lnTo>
                  <a:lnTo>
                    <a:pt x="1835" y="1560"/>
                  </a:lnTo>
                  <a:lnTo>
                    <a:pt x="1840" y="1551"/>
                  </a:lnTo>
                  <a:close/>
                  <a:moveTo>
                    <a:pt x="1841" y="1552"/>
                  </a:moveTo>
                  <a:lnTo>
                    <a:pt x="1859" y="1569"/>
                  </a:lnTo>
                  <a:lnTo>
                    <a:pt x="1844" y="1584"/>
                  </a:lnTo>
                  <a:lnTo>
                    <a:pt x="1827" y="1567"/>
                  </a:lnTo>
                  <a:lnTo>
                    <a:pt x="1841" y="1552"/>
                  </a:lnTo>
                  <a:close/>
                  <a:moveTo>
                    <a:pt x="1846" y="1586"/>
                  </a:moveTo>
                  <a:lnTo>
                    <a:pt x="1845" y="1585"/>
                  </a:lnTo>
                  <a:lnTo>
                    <a:pt x="1844" y="1584"/>
                  </a:lnTo>
                  <a:lnTo>
                    <a:pt x="1852" y="1577"/>
                  </a:lnTo>
                  <a:lnTo>
                    <a:pt x="1846" y="1586"/>
                  </a:lnTo>
                  <a:close/>
                  <a:moveTo>
                    <a:pt x="1857" y="1568"/>
                  </a:moveTo>
                  <a:lnTo>
                    <a:pt x="1881" y="1582"/>
                  </a:lnTo>
                  <a:lnTo>
                    <a:pt x="1871" y="1599"/>
                  </a:lnTo>
                  <a:lnTo>
                    <a:pt x="1846" y="1586"/>
                  </a:lnTo>
                  <a:lnTo>
                    <a:pt x="1857" y="1568"/>
                  </a:lnTo>
                  <a:close/>
                  <a:moveTo>
                    <a:pt x="1881" y="1582"/>
                  </a:moveTo>
                  <a:lnTo>
                    <a:pt x="1882" y="1582"/>
                  </a:lnTo>
                  <a:lnTo>
                    <a:pt x="1883" y="1582"/>
                  </a:lnTo>
                  <a:lnTo>
                    <a:pt x="1877" y="1590"/>
                  </a:lnTo>
                  <a:lnTo>
                    <a:pt x="1881" y="1582"/>
                  </a:lnTo>
                  <a:close/>
                  <a:moveTo>
                    <a:pt x="1883" y="1582"/>
                  </a:moveTo>
                  <a:lnTo>
                    <a:pt x="1907" y="1603"/>
                  </a:lnTo>
                  <a:lnTo>
                    <a:pt x="1894" y="1619"/>
                  </a:lnTo>
                  <a:lnTo>
                    <a:pt x="1869" y="1598"/>
                  </a:lnTo>
                  <a:lnTo>
                    <a:pt x="1883" y="1582"/>
                  </a:lnTo>
                  <a:close/>
                  <a:moveTo>
                    <a:pt x="1894" y="1620"/>
                  </a:moveTo>
                  <a:lnTo>
                    <a:pt x="1894" y="1619"/>
                  </a:lnTo>
                  <a:lnTo>
                    <a:pt x="1900" y="1611"/>
                  </a:lnTo>
                  <a:lnTo>
                    <a:pt x="1894" y="1620"/>
                  </a:lnTo>
                  <a:close/>
                  <a:moveTo>
                    <a:pt x="1907" y="1603"/>
                  </a:moveTo>
                  <a:lnTo>
                    <a:pt x="1934" y="1624"/>
                  </a:lnTo>
                  <a:lnTo>
                    <a:pt x="1921" y="1640"/>
                  </a:lnTo>
                  <a:lnTo>
                    <a:pt x="1894" y="1620"/>
                  </a:lnTo>
                  <a:lnTo>
                    <a:pt x="1907" y="1603"/>
                  </a:lnTo>
                  <a:close/>
                  <a:moveTo>
                    <a:pt x="1934" y="1624"/>
                  </a:moveTo>
                  <a:lnTo>
                    <a:pt x="1962" y="1645"/>
                  </a:lnTo>
                  <a:lnTo>
                    <a:pt x="1949" y="1661"/>
                  </a:lnTo>
                  <a:lnTo>
                    <a:pt x="1921" y="1640"/>
                  </a:lnTo>
                  <a:lnTo>
                    <a:pt x="1934" y="1624"/>
                  </a:lnTo>
                  <a:close/>
                  <a:moveTo>
                    <a:pt x="1950" y="1661"/>
                  </a:moveTo>
                  <a:lnTo>
                    <a:pt x="1950" y="1661"/>
                  </a:lnTo>
                  <a:lnTo>
                    <a:pt x="1949" y="1661"/>
                  </a:lnTo>
                  <a:lnTo>
                    <a:pt x="1955" y="1653"/>
                  </a:lnTo>
                  <a:lnTo>
                    <a:pt x="1950" y="1661"/>
                  </a:lnTo>
                  <a:close/>
                  <a:moveTo>
                    <a:pt x="1962" y="1644"/>
                  </a:moveTo>
                  <a:lnTo>
                    <a:pt x="1992" y="1665"/>
                  </a:lnTo>
                  <a:lnTo>
                    <a:pt x="1982" y="1682"/>
                  </a:lnTo>
                  <a:lnTo>
                    <a:pt x="1950" y="1661"/>
                  </a:lnTo>
                  <a:lnTo>
                    <a:pt x="1962" y="1644"/>
                  </a:lnTo>
                  <a:close/>
                  <a:moveTo>
                    <a:pt x="1992" y="1665"/>
                  </a:moveTo>
                  <a:lnTo>
                    <a:pt x="1993" y="1665"/>
                  </a:lnTo>
                  <a:lnTo>
                    <a:pt x="1987" y="1674"/>
                  </a:lnTo>
                  <a:lnTo>
                    <a:pt x="1992" y="1665"/>
                  </a:lnTo>
                  <a:close/>
                  <a:moveTo>
                    <a:pt x="1993" y="1665"/>
                  </a:moveTo>
                  <a:lnTo>
                    <a:pt x="2025" y="1690"/>
                  </a:lnTo>
                  <a:lnTo>
                    <a:pt x="2012" y="1706"/>
                  </a:lnTo>
                  <a:lnTo>
                    <a:pt x="1980" y="1682"/>
                  </a:lnTo>
                  <a:lnTo>
                    <a:pt x="1993" y="1665"/>
                  </a:lnTo>
                  <a:close/>
                  <a:moveTo>
                    <a:pt x="2025" y="1690"/>
                  </a:moveTo>
                  <a:lnTo>
                    <a:pt x="2025" y="1690"/>
                  </a:lnTo>
                  <a:lnTo>
                    <a:pt x="2025" y="1691"/>
                  </a:lnTo>
                  <a:lnTo>
                    <a:pt x="2018" y="1698"/>
                  </a:lnTo>
                  <a:lnTo>
                    <a:pt x="2025" y="1690"/>
                  </a:lnTo>
                  <a:close/>
                  <a:moveTo>
                    <a:pt x="2025" y="1691"/>
                  </a:moveTo>
                  <a:lnTo>
                    <a:pt x="2099" y="1764"/>
                  </a:lnTo>
                  <a:lnTo>
                    <a:pt x="2084" y="1778"/>
                  </a:lnTo>
                  <a:lnTo>
                    <a:pt x="2011" y="1706"/>
                  </a:lnTo>
                  <a:lnTo>
                    <a:pt x="2025" y="1691"/>
                  </a:lnTo>
                  <a:close/>
                  <a:moveTo>
                    <a:pt x="2085" y="1779"/>
                  </a:moveTo>
                  <a:lnTo>
                    <a:pt x="2084" y="1779"/>
                  </a:lnTo>
                  <a:lnTo>
                    <a:pt x="2084" y="1778"/>
                  </a:lnTo>
                  <a:lnTo>
                    <a:pt x="2091" y="1771"/>
                  </a:lnTo>
                  <a:lnTo>
                    <a:pt x="2085" y="1779"/>
                  </a:lnTo>
                  <a:close/>
                  <a:moveTo>
                    <a:pt x="2096" y="1762"/>
                  </a:moveTo>
                  <a:lnTo>
                    <a:pt x="2120" y="1775"/>
                  </a:lnTo>
                  <a:lnTo>
                    <a:pt x="2110" y="1794"/>
                  </a:lnTo>
                  <a:lnTo>
                    <a:pt x="2085" y="1779"/>
                  </a:lnTo>
                  <a:lnTo>
                    <a:pt x="2096" y="1762"/>
                  </a:lnTo>
                  <a:close/>
                  <a:moveTo>
                    <a:pt x="2120" y="1775"/>
                  </a:moveTo>
                  <a:lnTo>
                    <a:pt x="2217" y="1831"/>
                  </a:lnTo>
                  <a:lnTo>
                    <a:pt x="2121" y="1775"/>
                  </a:lnTo>
                  <a:lnTo>
                    <a:pt x="2116" y="1785"/>
                  </a:lnTo>
                  <a:lnTo>
                    <a:pt x="2120" y="1775"/>
                  </a:lnTo>
                  <a:close/>
                  <a:moveTo>
                    <a:pt x="2121" y="1775"/>
                  </a:moveTo>
                  <a:lnTo>
                    <a:pt x="2145" y="1790"/>
                  </a:lnTo>
                  <a:lnTo>
                    <a:pt x="2134" y="1808"/>
                  </a:lnTo>
                  <a:lnTo>
                    <a:pt x="2110" y="1794"/>
                  </a:lnTo>
                  <a:lnTo>
                    <a:pt x="2121" y="1775"/>
                  </a:lnTo>
                  <a:close/>
                  <a:moveTo>
                    <a:pt x="2145" y="1790"/>
                  </a:moveTo>
                  <a:lnTo>
                    <a:pt x="2146" y="1790"/>
                  </a:lnTo>
                  <a:lnTo>
                    <a:pt x="2146" y="1791"/>
                  </a:lnTo>
                  <a:lnTo>
                    <a:pt x="2139" y="1799"/>
                  </a:lnTo>
                  <a:lnTo>
                    <a:pt x="2145" y="1790"/>
                  </a:lnTo>
                  <a:close/>
                  <a:moveTo>
                    <a:pt x="2146" y="1791"/>
                  </a:moveTo>
                  <a:lnTo>
                    <a:pt x="2167" y="1808"/>
                  </a:lnTo>
                  <a:lnTo>
                    <a:pt x="2154" y="1824"/>
                  </a:lnTo>
                  <a:lnTo>
                    <a:pt x="2133" y="1807"/>
                  </a:lnTo>
                  <a:lnTo>
                    <a:pt x="2146" y="1791"/>
                  </a:lnTo>
                  <a:close/>
                  <a:moveTo>
                    <a:pt x="2167" y="1808"/>
                  </a:moveTo>
                  <a:lnTo>
                    <a:pt x="2188" y="1825"/>
                  </a:lnTo>
                  <a:lnTo>
                    <a:pt x="2175" y="1841"/>
                  </a:lnTo>
                  <a:lnTo>
                    <a:pt x="2154" y="1824"/>
                  </a:lnTo>
                  <a:lnTo>
                    <a:pt x="2167" y="1808"/>
                  </a:lnTo>
                  <a:close/>
                  <a:moveTo>
                    <a:pt x="2188" y="1825"/>
                  </a:moveTo>
                  <a:lnTo>
                    <a:pt x="2209" y="1842"/>
                  </a:lnTo>
                  <a:lnTo>
                    <a:pt x="2194" y="1858"/>
                  </a:lnTo>
                  <a:lnTo>
                    <a:pt x="2175" y="1841"/>
                  </a:lnTo>
                  <a:lnTo>
                    <a:pt x="2188" y="1825"/>
                  </a:lnTo>
                  <a:close/>
                  <a:moveTo>
                    <a:pt x="2209" y="1842"/>
                  </a:moveTo>
                  <a:lnTo>
                    <a:pt x="2209" y="1842"/>
                  </a:lnTo>
                  <a:lnTo>
                    <a:pt x="2209" y="1844"/>
                  </a:lnTo>
                  <a:lnTo>
                    <a:pt x="2202" y="1850"/>
                  </a:lnTo>
                  <a:lnTo>
                    <a:pt x="2209" y="1842"/>
                  </a:lnTo>
                  <a:close/>
                  <a:moveTo>
                    <a:pt x="2209" y="1844"/>
                  </a:moveTo>
                  <a:lnTo>
                    <a:pt x="2226" y="1861"/>
                  </a:lnTo>
                  <a:lnTo>
                    <a:pt x="2212" y="1875"/>
                  </a:lnTo>
                  <a:lnTo>
                    <a:pt x="2194" y="1858"/>
                  </a:lnTo>
                  <a:lnTo>
                    <a:pt x="2209" y="1844"/>
                  </a:lnTo>
                  <a:close/>
                  <a:moveTo>
                    <a:pt x="2226" y="1861"/>
                  </a:moveTo>
                  <a:lnTo>
                    <a:pt x="2227" y="1861"/>
                  </a:lnTo>
                  <a:lnTo>
                    <a:pt x="2227" y="1862"/>
                  </a:lnTo>
                  <a:lnTo>
                    <a:pt x="2219" y="1867"/>
                  </a:lnTo>
                  <a:lnTo>
                    <a:pt x="2226" y="1861"/>
                  </a:lnTo>
                  <a:close/>
                  <a:moveTo>
                    <a:pt x="2227" y="1862"/>
                  </a:moveTo>
                  <a:lnTo>
                    <a:pt x="2240" y="1879"/>
                  </a:lnTo>
                  <a:lnTo>
                    <a:pt x="2225" y="1892"/>
                  </a:lnTo>
                  <a:lnTo>
                    <a:pt x="2212" y="1874"/>
                  </a:lnTo>
                  <a:lnTo>
                    <a:pt x="2227" y="1862"/>
                  </a:lnTo>
                  <a:close/>
                  <a:moveTo>
                    <a:pt x="2226" y="1892"/>
                  </a:moveTo>
                  <a:lnTo>
                    <a:pt x="2225" y="1892"/>
                  </a:lnTo>
                  <a:lnTo>
                    <a:pt x="2233" y="1886"/>
                  </a:lnTo>
                  <a:lnTo>
                    <a:pt x="2226" y="1892"/>
                  </a:lnTo>
                  <a:close/>
                  <a:moveTo>
                    <a:pt x="2240" y="1878"/>
                  </a:moveTo>
                  <a:lnTo>
                    <a:pt x="2254" y="1892"/>
                  </a:lnTo>
                  <a:lnTo>
                    <a:pt x="2239" y="1907"/>
                  </a:lnTo>
                  <a:lnTo>
                    <a:pt x="2226" y="1892"/>
                  </a:lnTo>
                  <a:lnTo>
                    <a:pt x="2240" y="1878"/>
                  </a:lnTo>
                  <a:close/>
                  <a:moveTo>
                    <a:pt x="2239" y="1907"/>
                  </a:moveTo>
                  <a:lnTo>
                    <a:pt x="2198" y="1865"/>
                  </a:lnTo>
                  <a:lnTo>
                    <a:pt x="2239" y="1907"/>
                  </a:lnTo>
                  <a:lnTo>
                    <a:pt x="2247" y="1899"/>
                  </a:lnTo>
                  <a:lnTo>
                    <a:pt x="2239" y="1907"/>
                  </a:lnTo>
                  <a:close/>
                  <a:moveTo>
                    <a:pt x="2254" y="1892"/>
                  </a:moveTo>
                  <a:lnTo>
                    <a:pt x="2264" y="1903"/>
                  </a:lnTo>
                  <a:lnTo>
                    <a:pt x="2250" y="1917"/>
                  </a:lnTo>
                  <a:lnTo>
                    <a:pt x="2239" y="1907"/>
                  </a:lnTo>
                  <a:lnTo>
                    <a:pt x="2254" y="1892"/>
                  </a:lnTo>
                  <a:close/>
                  <a:moveTo>
                    <a:pt x="2264" y="1903"/>
                  </a:moveTo>
                  <a:lnTo>
                    <a:pt x="2264" y="1903"/>
                  </a:lnTo>
                  <a:lnTo>
                    <a:pt x="2257" y="1909"/>
                  </a:lnTo>
                  <a:lnTo>
                    <a:pt x="2264" y="1903"/>
                  </a:lnTo>
                  <a:close/>
                  <a:moveTo>
                    <a:pt x="2264" y="1903"/>
                  </a:moveTo>
                  <a:lnTo>
                    <a:pt x="2272" y="1909"/>
                  </a:lnTo>
                  <a:lnTo>
                    <a:pt x="2256" y="1924"/>
                  </a:lnTo>
                  <a:lnTo>
                    <a:pt x="2250" y="1917"/>
                  </a:lnTo>
                  <a:lnTo>
                    <a:pt x="2264" y="1903"/>
                  </a:lnTo>
                  <a:close/>
                  <a:moveTo>
                    <a:pt x="2256" y="1924"/>
                  </a:moveTo>
                  <a:lnTo>
                    <a:pt x="2285" y="1951"/>
                  </a:lnTo>
                  <a:lnTo>
                    <a:pt x="2256" y="1924"/>
                  </a:lnTo>
                  <a:lnTo>
                    <a:pt x="2264" y="1916"/>
                  </a:lnTo>
                  <a:lnTo>
                    <a:pt x="2256" y="1924"/>
                  </a:lnTo>
                  <a:close/>
                  <a:moveTo>
                    <a:pt x="2272" y="1909"/>
                  </a:moveTo>
                  <a:lnTo>
                    <a:pt x="2302" y="1941"/>
                  </a:lnTo>
                  <a:lnTo>
                    <a:pt x="2288" y="1955"/>
                  </a:lnTo>
                  <a:lnTo>
                    <a:pt x="2256" y="1924"/>
                  </a:lnTo>
                  <a:lnTo>
                    <a:pt x="2272" y="1909"/>
                  </a:lnTo>
                  <a:close/>
                  <a:moveTo>
                    <a:pt x="2302" y="1941"/>
                  </a:moveTo>
                  <a:lnTo>
                    <a:pt x="2303" y="1941"/>
                  </a:lnTo>
                  <a:lnTo>
                    <a:pt x="2303" y="1942"/>
                  </a:lnTo>
                  <a:lnTo>
                    <a:pt x="2296" y="1947"/>
                  </a:lnTo>
                  <a:lnTo>
                    <a:pt x="2302" y="1941"/>
                  </a:lnTo>
                  <a:close/>
                  <a:moveTo>
                    <a:pt x="2303" y="1942"/>
                  </a:moveTo>
                  <a:lnTo>
                    <a:pt x="2339" y="1991"/>
                  </a:lnTo>
                  <a:lnTo>
                    <a:pt x="2322" y="2003"/>
                  </a:lnTo>
                  <a:lnTo>
                    <a:pt x="2286" y="1954"/>
                  </a:lnTo>
                  <a:lnTo>
                    <a:pt x="2303" y="1942"/>
                  </a:lnTo>
                  <a:close/>
                  <a:moveTo>
                    <a:pt x="2339" y="1991"/>
                  </a:moveTo>
                  <a:lnTo>
                    <a:pt x="2339" y="1991"/>
                  </a:lnTo>
                  <a:lnTo>
                    <a:pt x="2330" y="1996"/>
                  </a:lnTo>
                  <a:lnTo>
                    <a:pt x="2339" y="1991"/>
                  </a:lnTo>
                  <a:close/>
                  <a:moveTo>
                    <a:pt x="2339" y="1991"/>
                  </a:moveTo>
                  <a:lnTo>
                    <a:pt x="2384" y="2056"/>
                  </a:lnTo>
                  <a:lnTo>
                    <a:pt x="2366" y="2068"/>
                  </a:lnTo>
                  <a:lnTo>
                    <a:pt x="2322" y="2003"/>
                  </a:lnTo>
                  <a:lnTo>
                    <a:pt x="2339" y="1991"/>
                  </a:lnTo>
                  <a:close/>
                  <a:moveTo>
                    <a:pt x="2384" y="2056"/>
                  </a:moveTo>
                  <a:lnTo>
                    <a:pt x="2384" y="2056"/>
                  </a:lnTo>
                  <a:lnTo>
                    <a:pt x="2374" y="2062"/>
                  </a:lnTo>
                  <a:lnTo>
                    <a:pt x="2384" y="2056"/>
                  </a:lnTo>
                  <a:close/>
                  <a:moveTo>
                    <a:pt x="2384" y="2056"/>
                  </a:moveTo>
                  <a:lnTo>
                    <a:pt x="2430" y="2133"/>
                  </a:lnTo>
                  <a:lnTo>
                    <a:pt x="2411" y="2143"/>
                  </a:lnTo>
                  <a:lnTo>
                    <a:pt x="2366" y="2067"/>
                  </a:lnTo>
                  <a:lnTo>
                    <a:pt x="2384" y="2056"/>
                  </a:lnTo>
                  <a:close/>
                  <a:moveTo>
                    <a:pt x="2430" y="2133"/>
                  </a:moveTo>
                  <a:lnTo>
                    <a:pt x="2428" y="2133"/>
                  </a:lnTo>
                  <a:lnTo>
                    <a:pt x="2430" y="2133"/>
                  </a:lnTo>
                  <a:lnTo>
                    <a:pt x="2420" y="2138"/>
                  </a:lnTo>
                  <a:lnTo>
                    <a:pt x="2430" y="2133"/>
                  </a:lnTo>
                  <a:close/>
                  <a:moveTo>
                    <a:pt x="2430" y="2133"/>
                  </a:moveTo>
                  <a:lnTo>
                    <a:pt x="2478" y="2217"/>
                  </a:lnTo>
                  <a:lnTo>
                    <a:pt x="2460" y="2227"/>
                  </a:lnTo>
                  <a:lnTo>
                    <a:pt x="2411" y="2143"/>
                  </a:lnTo>
                  <a:lnTo>
                    <a:pt x="2430" y="2133"/>
                  </a:lnTo>
                  <a:close/>
                  <a:moveTo>
                    <a:pt x="2478" y="2217"/>
                  </a:moveTo>
                  <a:lnTo>
                    <a:pt x="2478" y="2218"/>
                  </a:lnTo>
                  <a:lnTo>
                    <a:pt x="2478" y="2217"/>
                  </a:lnTo>
                  <a:lnTo>
                    <a:pt x="2469" y="2222"/>
                  </a:lnTo>
                  <a:lnTo>
                    <a:pt x="2478" y="2217"/>
                  </a:lnTo>
                  <a:close/>
                  <a:moveTo>
                    <a:pt x="2478" y="2217"/>
                  </a:moveTo>
                  <a:lnTo>
                    <a:pt x="2523" y="2296"/>
                  </a:lnTo>
                  <a:lnTo>
                    <a:pt x="2504" y="2306"/>
                  </a:lnTo>
                  <a:lnTo>
                    <a:pt x="2460" y="2226"/>
                  </a:lnTo>
                  <a:lnTo>
                    <a:pt x="2478" y="2217"/>
                  </a:lnTo>
                  <a:close/>
                  <a:moveTo>
                    <a:pt x="2523" y="2296"/>
                  </a:moveTo>
                  <a:lnTo>
                    <a:pt x="2521" y="2294"/>
                  </a:lnTo>
                  <a:lnTo>
                    <a:pt x="2523" y="2297"/>
                  </a:lnTo>
                  <a:lnTo>
                    <a:pt x="2514" y="2301"/>
                  </a:lnTo>
                  <a:lnTo>
                    <a:pt x="2523" y="2296"/>
                  </a:lnTo>
                  <a:close/>
                  <a:moveTo>
                    <a:pt x="2523" y="2297"/>
                  </a:moveTo>
                  <a:lnTo>
                    <a:pt x="2565" y="2373"/>
                  </a:lnTo>
                  <a:lnTo>
                    <a:pt x="2546" y="2382"/>
                  </a:lnTo>
                  <a:lnTo>
                    <a:pt x="2504" y="2306"/>
                  </a:lnTo>
                  <a:lnTo>
                    <a:pt x="2523" y="2297"/>
                  </a:lnTo>
                  <a:close/>
                  <a:moveTo>
                    <a:pt x="2546" y="2382"/>
                  </a:moveTo>
                  <a:lnTo>
                    <a:pt x="2546" y="2382"/>
                  </a:lnTo>
                  <a:lnTo>
                    <a:pt x="2556" y="2377"/>
                  </a:lnTo>
                  <a:lnTo>
                    <a:pt x="2546" y="2382"/>
                  </a:lnTo>
                  <a:close/>
                  <a:moveTo>
                    <a:pt x="2565" y="2373"/>
                  </a:moveTo>
                  <a:lnTo>
                    <a:pt x="2599" y="2435"/>
                  </a:lnTo>
                  <a:lnTo>
                    <a:pt x="2581" y="2445"/>
                  </a:lnTo>
                  <a:lnTo>
                    <a:pt x="2546" y="2382"/>
                  </a:lnTo>
                  <a:lnTo>
                    <a:pt x="2565" y="2373"/>
                  </a:lnTo>
                  <a:close/>
                  <a:moveTo>
                    <a:pt x="2581" y="2445"/>
                  </a:moveTo>
                  <a:lnTo>
                    <a:pt x="2582" y="2447"/>
                  </a:lnTo>
                  <a:lnTo>
                    <a:pt x="2581" y="2445"/>
                  </a:lnTo>
                  <a:lnTo>
                    <a:pt x="2590" y="2440"/>
                  </a:lnTo>
                  <a:lnTo>
                    <a:pt x="2581" y="2445"/>
                  </a:lnTo>
                  <a:close/>
                  <a:moveTo>
                    <a:pt x="2599" y="2435"/>
                  </a:moveTo>
                  <a:lnTo>
                    <a:pt x="2627" y="2483"/>
                  </a:lnTo>
                  <a:lnTo>
                    <a:pt x="2608" y="2494"/>
                  </a:lnTo>
                  <a:lnTo>
                    <a:pt x="2581" y="2445"/>
                  </a:lnTo>
                  <a:lnTo>
                    <a:pt x="2599" y="2435"/>
                  </a:lnTo>
                  <a:close/>
                  <a:moveTo>
                    <a:pt x="2627" y="2483"/>
                  </a:moveTo>
                  <a:lnTo>
                    <a:pt x="2627" y="2483"/>
                  </a:lnTo>
                  <a:lnTo>
                    <a:pt x="2628" y="2485"/>
                  </a:lnTo>
                  <a:lnTo>
                    <a:pt x="2617" y="2489"/>
                  </a:lnTo>
                  <a:lnTo>
                    <a:pt x="2627" y="2483"/>
                  </a:lnTo>
                  <a:close/>
                  <a:moveTo>
                    <a:pt x="2628" y="2485"/>
                  </a:moveTo>
                  <a:lnTo>
                    <a:pt x="2638" y="2516"/>
                  </a:lnTo>
                  <a:lnTo>
                    <a:pt x="2619" y="2523"/>
                  </a:lnTo>
                  <a:lnTo>
                    <a:pt x="2608" y="2491"/>
                  </a:lnTo>
                  <a:lnTo>
                    <a:pt x="2628" y="2485"/>
                  </a:lnTo>
                  <a:close/>
                  <a:moveTo>
                    <a:pt x="2620" y="2525"/>
                  </a:moveTo>
                  <a:lnTo>
                    <a:pt x="2619" y="2524"/>
                  </a:lnTo>
                  <a:lnTo>
                    <a:pt x="2619" y="2523"/>
                  </a:lnTo>
                  <a:lnTo>
                    <a:pt x="2628" y="2520"/>
                  </a:lnTo>
                  <a:lnTo>
                    <a:pt x="2620" y="2525"/>
                  </a:lnTo>
                  <a:close/>
                  <a:moveTo>
                    <a:pt x="2637" y="2514"/>
                  </a:moveTo>
                  <a:lnTo>
                    <a:pt x="2658" y="2545"/>
                  </a:lnTo>
                  <a:lnTo>
                    <a:pt x="2640" y="2557"/>
                  </a:lnTo>
                  <a:lnTo>
                    <a:pt x="2620" y="2525"/>
                  </a:lnTo>
                  <a:lnTo>
                    <a:pt x="2637" y="2514"/>
                  </a:lnTo>
                  <a:close/>
                  <a:moveTo>
                    <a:pt x="2641" y="2558"/>
                  </a:moveTo>
                  <a:lnTo>
                    <a:pt x="2641" y="2557"/>
                  </a:lnTo>
                  <a:lnTo>
                    <a:pt x="2640" y="2557"/>
                  </a:lnTo>
                  <a:lnTo>
                    <a:pt x="2649" y="2550"/>
                  </a:lnTo>
                  <a:lnTo>
                    <a:pt x="2641" y="2558"/>
                  </a:lnTo>
                  <a:close/>
                  <a:moveTo>
                    <a:pt x="2657" y="2544"/>
                  </a:moveTo>
                  <a:lnTo>
                    <a:pt x="2695" y="2586"/>
                  </a:lnTo>
                  <a:lnTo>
                    <a:pt x="2679" y="2599"/>
                  </a:lnTo>
                  <a:lnTo>
                    <a:pt x="2641" y="2558"/>
                  </a:lnTo>
                  <a:lnTo>
                    <a:pt x="2657" y="2544"/>
                  </a:lnTo>
                  <a:close/>
                  <a:moveTo>
                    <a:pt x="2680" y="2600"/>
                  </a:moveTo>
                  <a:lnTo>
                    <a:pt x="2679" y="2599"/>
                  </a:lnTo>
                  <a:lnTo>
                    <a:pt x="2687" y="2592"/>
                  </a:lnTo>
                  <a:lnTo>
                    <a:pt x="2680" y="2600"/>
                  </a:lnTo>
                  <a:close/>
                  <a:moveTo>
                    <a:pt x="2694" y="2584"/>
                  </a:moveTo>
                  <a:lnTo>
                    <a:pt x="2742" y="2629"/>
                  </a:lnTo>
                  <a:lnTo>
                    <a:pt x="2729" y="2645"/>
                  </a:lnTo>
                  <a:lnTo>
                    <a:pt x="2680" y="2600"/>
                  </a:lnTo>
                  <a:lnTo>
                    <a:pt x="2694" y="2584"/>
                  </a:lnTo>
                  <a:close/>
                  <a:moveTo>
                    <a:pt x="2729" y="2645"/>
                  </a:moveTo>
                  <a:lnTo>
                    <a:pt x="2729" y="2645"/>
                  </a:lnTo>
                  <a:lnTo>
                    <a:pt x="2736" y="2637"/>
                  </a:lnTo>
                  <a:lnTo>
                    <a:pt x="2729" y="2645"/>
                  </a:lnTo>
                  <a:close/>
                  <a:moveTo>
                    <a:pt x="2742" y="2629"/>
                  </a:moveTo>
                  <a:lnTo>
                    <a:pt x="2801" y="2678"/>
                  </a:lnTo>
                  <a:lnTo>
                    <a:pt x="2788" y="2693"/>
                  </a:lnTo>
                  <a:lnTo>
                    <a:pt x="2729" y="2645"/>
                  </a:lnTo>
                  <a:lnTo>
                    <a:pt x="2742" y="2629"/>
                  </a:lnTo>
                  <a:close/>
                  <a:moveTo>
                    <a:pt x="2788" y="2695"/>
                  </a:moveTo>
                  <a:lnTo>
                    <a:pt x="2788" y="2693"/>
                  </a:lnTo>
                  <a:lnTo>
                    <a:pt x="2795" y="2686"/>
                  </a:lnTo>
                  <a:lnTo>
                    <a:pt x="2788" y="2695"/>
                  </a:lnTo>
                  <a:close/>
                  <a:moveTo>
                    <a:pt x="2800" y="2678"/>
                  </a:moveTo>
                  <a:lnTo>
                    <a:pt x="2867" y="2726"/>
                  </a:lnTo>
                  <a:lnTo>
                    <a:pt x="2854" y="2742"/>
                  </a:lnTo>
                  <a:lnTo>
                    <a:pt x="2788" y="2695"/>
                  </a:lnTo>
                  <a:lnTo>
                    <a:pt x="2800" y="2678"/>
                  </a:lnTo>
                  <a:close/>
                  <a:moveTo>
                    <a:pt x="2854" y="2743"/>
                  </a:moveTo>
                  <a:lnTo>
                    <a:pt x="2852" y="2742"/>
                  </a:lnTo>
                  <a:lnTo>
                    <a:pt x="2854" y="2742"/>
                  </a:lnTo>
                  <a:lnTo>
                    <a:pt x="2860" y="2734"/>
                  </a:lnTo>
                  <a:lnTo>
                    <a:pt x="2854" y="2743"/>
                  </a:lnTo>
                  <a:close/>
                  <a:moveTo>
                    <a:pt x="2867" y="2726"/>
                  </a:moveTo>
                  <a:lnTo>
                    <a:pt x="2929" y="2771"/>
                  </a:lnTo>
                  <a:lnTo>
                    <a:pt x="2917" y="2788"/>
                  </a:lnTo>
                  <a:lnTo>
                    <a:pt x="2854" y="2743"/>
                  </a:lnTo>
                  <a:lnTo>
                    <a:pt x="2867" y="2726"/>
                  </a:lnTo>
                  <a:close/>
                  <a:moveTo>
                    <a:pt x="2917" y="2788"/>
                  </a:moveTo>
                  <a:lnTo>
                    <a:pt x="2917" y="2788"/>
                  </a:lnTo>
                  <a:lnTo>
                    <a:pt x="2922" y="2779"/>
                  </a:lnTo>
                  <a:lnTo>
                    <a:pt x="2917" y="2788"/>
                  </a:lnTo>
                  <a:close/>
                  <a:moveTo>
                    <a:pt x="2929" y="2771"/>
                  </a:moveTo>
                  <a:lnTo>
                    <a:pt x="2984" y="2809"/>
                  </a:lnTo>
                  <a:lnTo>
                    <a:pt x="2972" y="2826"/>
                  </a:lnTo>
                  <a:lnTo>
                    <a:pt x="2917" y="2788"/>
                  </a:lnTo>
                  <a:lnTo>
                    <a:pt x="2929" y="2771"/>
                  </a:lnTo>
                  <a:close/>
                  <a:moveTo>
                    <a:pt x="2984" y="2809"/>
                  </a:moveTo>
                  <a:lnTo>
                    <a:pt x="3029" y="2841"/>
                  </a:lnTo>
                  <a:lnTo>
                    <a:pt x="3017" y="2858"/>
                  </a:lnTo>
                  <a:lnTo>
                    <a:pt x="2972" y="2826"/>
                  </a:lnTo>
                  <a:lnTo>
                    <a:pt x="2984" y="2809"/>
                  </a:lnTo>
                  <a:close/>
                  <a:moveTo>
                    <a:pt x="3018" y="2858"/>
                  </a:moveTo>
                  <a:lnTo>
                    <a:pt x="3018" y="2858"/>
                  </a:lnTo>
                  <a:lnTo>
                    <a:pt x="3017" y="2858"/>
                  </a:lnTo>
                  <a:lnTo>
                    <a:pt x="3023" y="2848"/>
                  </a:lnTo>
                  <a:lnTo>
                    <a:pt x="3018" y="2858"/>
                  </a:lnTo>
                  <a:close/>
                  <a:moveTo>
                    <a:pt x="3029" y="2841"/>
                  </a:moveTo>
                  <a:lnTo>
                    <a:pt x="3060" y="2860"/>
                  </a:lnTo>
                  <a:lnTo>
                    <a:pt x="3048" y="2879"/>
                  </a:lnTo>
                  <a:lnTo>
                    <a:pt x="3018" y="2858"/>
                  </a:lnTo>
                  <a:lnTo>
                    <a:pt x="3029" y="2841"/>
                  </a:lnTo>
                  <a:close/>
                  <a:moveTo>
                    <a:pt x="3050" y="2879"/>
                  </a:moveTo>
                  <a:lnTo>
                    <a:pt x="3050" y="2879"/>
                  </a:lnTo>
                  <a:lnTo>
                    <a:pt x="3048" y="2879"/>
                  </a:lnTo>
                  <a:lnTo>
                    <a:pt x="3055" y="2869"/>
                  </a:lnTo>
                  <a:lnTo>
                    <a:pt x="3050" y="2879"/>
                  </a:lnTo>
                  <a:close/>
                  <a:moveTo>
                    <a:pt x="3059" y="2860"/>
                  </a:moveTo>
                  <a:lnTo>
                    <a:pt x="3073" y="2867"/>
                  </a:lnTo>
                  <a:lnTo>
                    <a:pt x="3064" y="2885"/>
                  </a:lnTo>
                  <a:lnTo>
                    <a:pt x="3050" y="2879"/>
                  </a:lnTo>
                  <a:lnTo>
                    <a:pt x="3059" y="2860"/>
                  </a:lnTo>
                  <a:close/>
                </a:path>
              </a:pathLst>
            </a:custGeom>
            <a:solidFill>
              <a:srgbClr val="1315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R"/>
            </a:p>
          </p:txBody>
        </p:sp>
        <p:sp>
          <p:nvSpPr>
            <p:cNvPr id="191607" name="Freeform 127"/>
            <p:cNvSpPr>
              <a:spLocks noEditPoints="1"/>
            </p:cNvSpPr>
            <p:nvPr/>
          </p:nvSpPr>
          <p:spPr bwMode="auto">
            <a:xfrm>
              <a:off x="2395" y="3655"/>
              <a:ext cx="283" cy="196"/>
            </a:xfrm>
            <a:custGeom>
              <a:avLst/>
              <a:gdLst>
                <a:gd name="T0" fmla="*/ 5 w 1130"/>
                <a:gd name="T1" fmla="*/ 0 h 786"/>
                <a:gd name="T2" fmla="*/ 7 w 1130"/>
                <a:gd name="T3" fmla="*/ 4 h 786"/>
                <a:gd name="T4" fmla="*/ 6 w 1130"/>
                <a:gd name="T5" fmla="*/ 10 h 786"/>
                <a:gd name="T6" fmla="*/ 9 w 1130"/>
                <a:gd name="T7" fmla="*/ 7 h 786"/>
                <a:gd name="T8" fmla="*/ 12 w 1130"/>
                <a:gd name="T9" fmla="*/ 9 h 786"/>
                <a:gd name="T10" fmla="*/ 15 w 1130"/>
                <a:gd name="T11" fmla="*/ 12 h 786"/>
                <a:gd name="T12" fmla="*/ 15 w 1130"/>
                <a:gd name="T13" fmla="*/ 12 h 786"/>
                <a:gd name="T14" fmla="*/ 14 w 1130"/>
                <a:gd name="T15" fmla="*/ 19 h 786"/>
                <a:gd name="T16" fmla="*/ 17 w 1130"/>
                <a:gd name="T17" fmla="*/ 15 h 786"/>
                <a:gd name="T18" fmla="*/ 16 w 1130"/>
                <a:gd name="T19" fmla="*/ 22 h 786"/>
                <a:gd name="T20" fmla="*/ 20 w 1130"/>
                <a:gd name="T21" fmla="*/ 18 h 786"/>
                <a:gd name="T22" fmla="*/ 23 w 1130"/>
                <a:gd name="T23" fmla="*/ 20 h 786"/>
                <a:gd name="T24" fmla="*/ 23 w 1130"/>
                <a:gd name="T25" fmla="*/ 20 h 786"/>
                <a:gd name="T26" fmla="*/ 23 w 1130"/>
                <a:gd name="T27" fmla="*/ 27 h 786"/>
                <a:gd name="T28" fmla="*/ 26 w 1130"/>
                <a:gd name="T29" fmla="*/ 23 h 786"/>
                <a:gd name="T30" fmla="*/ 29 w 1130"/>
                <a:gd name="T31" fmla="*/ 26 h 786"/>
                <a:gd name="T32" fmla="*/ 29 w 1130"/>
                <a:gd name="T33" fmla="*/ 26 h 786"/>
                <a:gd name="T34" fmla="*/ 32 w 1130"/>
                <a:gd name="T35" fmla="*/ 28 h 786"/>
                <a:gd name="T36" fmla="*/ 32 w 1130"/>
                <a:gd name="T37" fmla="*/ 29 h 786"/>
                <a:gd name="T38" fmla="*/ 40 w 1130"/>
                <a:gd name="T39" fmla="*/ 40 h 786"/>
                <a:gd name="T40" fmla="*/ 40 w 1130"/>
                <a:gd name="T41" fmla="*/ 41 h 786"/>
                <a:gd name="T42" fmla="*/ 44 w 1130"/>
                <a:gd name="T43" fmla="*/ 57 h 786"/>
                <a:gd name="T44" fmla="*/ 44 w 1130"/>
                <a:gd name="T45" fmla="*/ 57 h 786"/>
                <a:gd name="T46" fmla="*/ 41 w 1130"/>
                <a:gd name="T47" fmla="*/ 78 h 786"/>
                <a:gd name="T48" fmla="*/ 47 w 1130"/>
                <a:gd name="T49" fmla="*/ 77 h 786"/>
                <a:gd name="T50" fmla="*/ 45 w 1130"/>
                <a:gd name="T51" fmla="*/ 101 h 786"/>
                <a:gd name="T52" fmla="*/ 50 w 1130"/>
                <a:gd name="T53" fmla="*/ 99 h 786"/>
                <a:gd name="T54" fmla="*/ 53 w 1130"/>
                <a:gd name="T55" fmla="*/ 124 h 786"/>
                <a:gd name="T56" fmla="*/ 57 w 1130"/>
                <a:gd name="T57" fmla="*/ 121 h 786"/>
                <a:gd name="T58" fmla="*/ 68 w 1130"/>
                <a:gd name="T59" fmla="*/ 146 h 786"/>
                <a:gd name="T60" fmla="*/ 72 w 1130"/>
                <a:gd name="T61" fmla="*/ 142 h 786"/>
                <a:gd name="T62" fmla="*/ 92 w 1130"/>
                <a:gd name="T63" fmla="*/ 167 h 786"/>
                <a:gd name="T64" fmla="*/ 93 w 1130"/>
                <a:gd name="T65" fmla="*/ 162 h 786"/>
                <a:gd name="T66" fmla="*/ 127 w 1130"/>
                <a:gd name="T67" fmla="*/ 182 h 786"/>
                <a:gd name="T68" fmla="*/ 128 w 1130"/>
                <a:gd name="T69" fmla="*/ 177 h 786"/>
                <a:gd name="T70" fmla="*/ 175 w 1130"/>
                <a:gd name="T71" fmla="*/ 193 h 786"/>
                <a:gd name="T72" fmla="*/ 175 w 1130"/>
                <a:gd name="T73" fmla="*/ 188 h 786"/>
                <a:gd name="T74" fmla="*/ 238 w 1130"/>
                <a:gd name="T75" fmla="*/ 191 h 786"/>
                <a:gd name="T76" fmla="*/ 243 w 1130"/>
                <a:gd name="T77" fmla="*/ 191 h 786"/>
                <a:gd name="T78" fmla="*/ 249 w 1130"/>
                <a:gd name="T79" fmla="*/ 196 h 786"/>
                <a:gd name="T80" fmla="*/ 248 w 1130"/>
                <a:gd name="T81" fmla="*/ 191 h 786"/>
                <a:gd name="T82" fmla="*/ 253 w 1130"/>
                <a:gd name="T83" fmla="*/ 190 h 786"/>
                <a:gd name="T84" fmla="*/ 253 w 1130"/>
                <a:gd name="T85" fmla="*/ 190 h 786"/>
                <a:gd name="T86" fmla="*/ 258 w 1130"/>
                <a:gd name="T87" fmla="*/ 190 h 786"/>
                <a:gd name="T88" fmla="*/ 263 w 1130"/>
                <a:gd name="T89" fmla="*/ 190 h 786"/>
                <a:gd name="T90" fmla="*/ 267 w 1130"/>
                <a:gd name="T91" fmla="*/ 195 h 786"/>
                <a:gd name="T92" fmla="*/ 266 w 1130"/>
                <a:gd name="T93" fmla="*/ 190 h 786"/>
                <a:gd name="T94" fmla="*/ 270 w 1130"/>
                <a:gd name="T95" fmla="*/ 190 h 786"/>
                <a:gd name="T96" fmla="*/ 270 w 1130"/>
                <a:gd name="T97" fmla="*/ 189 h 786"/>
                <a:gd name="T98" fmla="*/ 275 w 1130"/>
                <a:gd name="T99" fmla="*/ 189 h 786"/>
                <a:gd name="T100" fmla="*/ 279 w 1130"/>
                <a:gd name="T101" fmla="*/ 194 h 786"/>
                <a:gd name="T102" fmla="*/ 278 w 1130"/>
                <a:gd name="T103" fmla="*/ 189 h 78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130"/>
                <a:gd name="T157" fmla="*/ 0 h 786"/>
                <a:gd name="T158" fmla="*/ 1130 w 1130"/>
                <a:gd name="T159" fmla="*/ 786 h 78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130" h="786">
                  <a:moveTo>
                    <a:pt x="18" y="0"/>
                  </a:moveTo>
                  <a:lnTo>
                    <a:pt x="28" y="15"/>
                  </a:lnTo>
                  <a:lnTo>
                    <a:pt x="11" y="27"/>
                  </a:lnTo>
                  <a:lnTo>
                    <a:pt x="0" y="12"/>
                  </a:lnTo>
                  <a:lnTo>
                    <a:pt x="18" y="0"/>
                  </a:lnTo>
                  <a:close/>
                  <a:moveTo>
                    <a:pt x="28" y="15"/>
                  </a:moveTo>
                  <a:lnTo>
                    <a:pt x="39" y="28"/>
                  </a:lnTo>
                  <a:lnTo>
                    <a:pt x="21" y="41"/>
                  </a:lnTo>
                  <a:lnTo>
                    <a:pt x="11" y="27"/>
                  </a:lnTo>
                  <a:lnTo>
                    <a:pt x="28" y="15"/>
                  </a:lnTo>
                  <a:close/>
                  <a:moveTo>
                    <a:pt x="23" y="41"/>
                  </a:moveTo>
                  <a:lnTo>
                    <a:pt x="23" y="41"/>
                  </a:lnTo>
                  <a:lnTo>
                    <a:pt x="21" y="41"/>
                  </a:lnTo>
                  <a:lnTo>
                    <a:pt x="29" y="35"/>
                  </a:lnTo>
                  <a:lnTo>
                    <a:pt x="23" y="41"/>
                  </a:lnTo>
                  <a:close/>
                  <a:moveTo>
                    <a:pt x="37" y="27"/>
                  </a:moveTo>
                  <a:lnTo>
                    <a:pt x="48" y="37"/>
                  </a:lnTo>
                  <a:lnTo>
                    <a:pt x="33" y="52"/>
                  </a:lnTo>
                  <a:lnTo>
                    <a:pt x="23" y="41"/>
                  </a:lnTo>
                  <a:lnTo>
                    <a:pt x="37" y="27"/>
                  </a:lnTo>
                  <a:close/>
                  <a:moveTo>
                    <a:pt x="48" y="37"/>
                  </a:moveTo>
                  <a:lnTo>
                    <a:pt x="58" y="48"/>
                  </a:lnTo>
                  <a:lnTo>
                    <a:pt x="44" y="62"/>
                  </a:lnTo>
                  <a:lnTo>
                    <a:pt x="33" y="52"/>
                  </a:lnTo>
                  <a:lnTo>
                    <a:pt x="48" y="37"/>
                  </a:lnTo>
                  <a:close/>
                  <a:moveTo>
                    <a:pt x="58" y="48"/>
                  </a:moveTo>
                  <a:lnTo>
                    <a:pt x="58" y="48"/>
                  </a:lnTo>
                  <a:lnTo>
                    <a:pt x="60" y="49"/>
                  </a:lnTo>
                  <a:lnTo>
                    <a:pt x="50" y="56"/>
                  </a:lnTo>
                  <a:lnTo>
                    <a:pt x="58" y="48"/>
                  </a:lnTo>
                  <a:close/>
                  <a:moveTo>
                    <a:pt x="60" y="49"/>
                  </a:moveTo>
                  <a:lnTo>
                    <a:pt x="69" y="64"/>
                  </a:lnTo>
                  <a:lnTo>
                    <a:pt x="53" y="75"/>
                  </a:lnTo>
                  <a:lnTo>
                    <a:pt x="42" y="61"/>
                  </a:lnTo>
                  <a:lnTo>
                    <a:pt x="60" y="49"/>
                  </a:lnTo>
                  <a:close/>
                  <a:moveTo>
                    <a:pt x="54" y="77"/>
                  </a:moveTo>
                  <a:lnTo>
                    <a:pt x="53" y="75"/>
                  </a:lnTo>
                  <a:lnTo>
                    <a:pt x="61" y="69"/>
                  </a:lnTo>
                  <a:lnTo>
                    <a:pt x="54" y="77"/>
                  </a:lnTo>
                  <a:close/>
                  <a:moveTo>
                    <a:pt x="69" y="62"/>
                  </a:moveTo>
                  <a:lnTo>
                    <a:pt x="79" y="73"/>
                  </a:lnTo>
                  <a:lnTo>
                    <a:pt x="63" y="87"/>
                  </a:lnTo>
                  <a:lnTo>
                    <a:pt x="54" y="77"/>
                  </a:lnTo>
                  <a:lnTo>
                    <a:pt x="69" y="62"/>
                  </a:lnTo>
                  <a:close/>
                  <a:moveTo>
                    <a:pt x="65" y="87"/>
                  </a:moveTo>
                  <a:lnTo>
                    <a:pt x="65" y="87"/>
                  </a:lnTo>
                  <a:lnTo>
                    <a:pt x="63" y="87"/>
                  </a:lnTo>
                  <a:lnTo>
                    <a:pt x="71" y="79"/>
                  </a:lnTo>
                  <a:lnTo>
                    <a:pt x="65" y="87"/>
                  </a:lnTo>
                  <a:close/>
                  <a:moveTo>
                    <a:pt x="78" y="71"/>
                  </a:moveTo>
                  <a:lnTo>
                    <a:pt x="91" y="82"/>
                  </a:lnTo>
                  <a:lnTo>
                    <a:pt x="79" y="98"/>
                  </a:lnTo>
                  <a:lnTo>
                    <a:pt x="65" y="87"/>
                  </a:lnTo>
                  <a:lnTo>
                    <a:pt x="78" y="71"/>
                  </a:lnTo>
                  <a:close/>
                  <a:moveTo>
                    <a:pt x="91" y="82"/>
                  </a:moveTo>
                  <a:lnTo>
                    <a:pt x="92" y="82"/>
                  </a:lnTo>
                  <a:lnTo>
                    <a:pt x="86" y="90"/>
                  </a:lnTo>
                  <a:lnTo>
                    <a:pt x="91" y="82"/>
                  </a:lnTo>
                  <a:close/>
                  <a:moveTo>
                    <a:pt x="92" y="82"/>
                  </a:moveTo>
                  <a:lnTo>
                    <a:pt x="103" y="92"/>
                  </a:lnTo>
                  <a:lnTo>
                    <a:pt x="88" y="108"/>
                  </a:lnTo>
                  <a:lnTo>
                    <a:pt x="78" y="98"/>
                  </a:lnTo>
                  <a:lnTo>
                    <a:pt x="92" y="82"/>
                  </a:lnTo>
                  <a:close/>
                  <a:moveTo>
                    <a:pt x="90" y="108"/>
                  </a:moveTo>
                  <a:lnTo>
                    <a:pt x="88" y="108"/>
                  </a:lnTo>
                  <a:lnTo>
                    <a:pt x="96" y="100"/>
                  </a:lnTo>
                  <a:lnTo>
                    <a:pt x="90" y="108"/>
                  </a:lnTo>
                  <a:close/>
                  <a:moveTo>
                    <a:pt x="102" y="92"/>
                  </a:moveTo>
                  <a:lnTo>
                    <a:pt x="116" y="103"/>
                  </a:lnTo>
                  <a:lnTo>
                    <a:pt x="103" y="119"/>
                  </a:lnTo>
                  <a:lnTo>
                    <a:pt x="90" y="108"/>
                  </a:lnTo>
                  <a:lnTo>
                    <a:pt x="102" y="92"/>
                  </a:lnTo>
                  <a:close/>
                  <a:moveTo>
                    <a:pt x="116" y="103"/>
                  </a:moveTo>
                  <a:lnTo>
                    <a:pt x="116" y="103"/>
                  </a:lnTo>
                  <a:lnTo>
                    <a:pt x="117" y="103"/>
                  </a:lnTo>
                  <a:lnTo>
                    <a:pt x="109" y="111"/>
                  </a:lnTo>
                  <a:lnTo>
                    <a:pt x="116" y="103"/>
                  </a:lnTo>
                  <a:close/>
                  <a:moveTo>
                    <a:pt x="117" y="103"/>
                  </a:moveTo>
                  <a:lnTo>
                    <a:pt x="128" y="113"/>
                  </a:lnTo>
                  <a:lnTo>
                    <a:pt x="112" y="128"/>
                  </a:lnTo>
                  <a:lnTo>
                    <a:pt x="102" y="117"/>
                  </a:lnTo>
                  <a:lnTo>
                    <a:pt x="117" y="103"/>
                  </a:lnTo>
                  <a:close/>
                  <a:moveTo>
                    <a:pt x="128" y="113"/>
                  </a:moveTo>
                  <a:lnTo>
                    <a:pt x="128" y="115"/>
                  </a:lnTo>
                  <a:lnTo>
                    <a:pt x="120" y="121"/>
                  </a:lnTo>
                  <a:lnTo>
                    <a:pt x="128" y="113"/>
                  </a:lnTo>
                  <a:close/>
                  <a:moveTo>
                    <a:pt x="128" y="115"/>
                  </a:moveTo>
                  <a:lnTo>
                    <a:pt x="159" y="161"/>
                  </a:lnTo>
                  <a:lnTo>
                    <a:pt x="142" y="173"/>
                  </a:lnTo>
                  <a:lnTo>
                    <a:pt x="112" y="127"/>
                  </a:lnTo>
                  <a:lnTo>
                    <a:pt x="128" y="115"/>
                  </a:lnTo>
                  <a:close/>
                  <a:moveTo>
                    <a:pt x="159" y="161"/>
                  </a:moveTo>
                  <a:lnTo>
                    <a:pt x="161" y="162"/>
                  </a:lnTo>
                  <a:lnTo>
                    <a:pt x="161" y="165"/>
                  </a:lnTo>
                  <a:lnTo>
                    <a:pt x="151" y="166"/>
                  </a:lnTo>
                  <a:lnTo>
                    <a:pt x="159" y="161"/>
                  </a:lnTo>
                  <a:close/>
                  <a:moveTo>
                    <a:pt x="161" y="165"/>
                  </a:moveTo>
                  <a:lnTo>
                    <a:pt x="175" y="230"/>
                  </a:lnTo>
                  <a:lnTo>
                    <a:pt x="155" y="234"/>
                  </a:lnTo>
                  <a:lnTo>
                    <a:pt x="141" y="169"/>
                  </a:lnTo>
                  <a:lnTo>
                    <a:pt x="161" y="165"/>
                  </a:lnTo>
                  <a:close/>
                  <a:moveTo>
                    <a:pt x="175" y="230"/>
                  </a:moveTo>
                  <a:lnTo>
                    <a:pt x="175" y="230"/>
                  </a:lnTo>
                  <a:lnTo>
                    <a:pt x="165" y="232"/>
                  </a:lnTo>
                  <a:lnTo>
                    <a:pt x="175" y="230"/>
                  </a:lnTo>
                  <a:close/>
                  <a:moveTo>
                    <a:pt x="175" y="230"/>
                  </a:moveTo>
                  <a:lnTo>
                    <a:pt x="186" y="310"/>
                  </a:lnTo>
                  <a:lnTo>
                    <a:pt x="165" y="313"/>
                  </a:lnTo>
                  <a:lnTo>
                    <a:pt x="154" y="233"/>
                  </a:lnTo>
                  <a:lnTo>
                    <a:pt x="175" y="230"/>
                  </a:lnTo>
                  <a:close/>
                  <a:moveTo>
                    <a:pt x="165" y="313"/>
                  </a:moveTo>
                  <a:lnTo>
                    <a:pt x="166" y="314"/>
                  </a:lnTo>
                  <a:lnTo>
                    <a:pt x="165" y="313"/>
                  </a:lnTo>
                  <a:lnTo>
                    <a:pt x="175" y="312"/>
                  </a:lnTo>
                  <a:lnTo>
                    <a:pt x="165" y="313"/>
                  </a:lnTo>
                  <a:close/>
                  <a:moveTo>
                    <a:pt x="186" y="310"/>
                  </a:moveTo>
                  <a:lnTo>
                    <a:pt x="200" y="400"/>
                  </a:lnTo>
                  <a:lnTo>
                    <a:pt x="179" y="404"/>
                  </a:lnTo>
                  <a:lnTo>
                    <a:pt x="165" y="313"/>
                  </a:lnTo>
                  <a:lnTo>
                    <a:pt x="186" y="310"/>
                  </a:lnTo>
                  <a:close/>
                  <a:moveTo>
                    <a:pt x="179" y="405"/>
                  </a:moveTo>
                  <a:lnTo>
                    <a:pt x="179" y="404"/>
                  </a:lnTo>
                  <a:lnTo>
                    <a:pt x="190" y="402"/>
                  </a:lnTo>
                  <a:lnTo>
                    <a:pt x="179" y="405"/>
                  </a:lnTo>
                  <a:close/>
                  <a:moveTo>
                    <a:pt x="199" y="398"/>
                  </a:moveTo>
                  <a:lnTo>
                    <a:pt x="230" y="489"/>
                  </a:lnTo>
                  <a:lnTo>
                    <a:pt x="211" y="496"/>
                  </a:lnTo>
                  <a:lnTo>
                    <a:pt x="179" y="405"/>
                  </a:lnTo>
                  <a:lnTo>
                    <a:pt x="199" y="398"/>
                  </a:lnTo>
                  <a:close/>
                  <a:moveTo>
                    <a:pt x="212" y="498"/>
                  </a:moveTo>
                  <a:lnTo>
                    <a:pt x="211" y="497"/>
                  </a:lnTo>
                  <a:lnTo>
                    <a:pt x="211" y="496"/>
                  </a:lnTo>
                  <a:lnTo>
                    <a:pt x="221" y="492"/>
                  </a:lnTo>
                  <a:lnTo>
                    <a:pt x="212" y="498"/>
                  </a:lnTo>
                  <a:close/>
                  <a:moveTo>
                    <a:pt x="229" y="486"/>
                  </a:moveTo>
                  <a:lnTo>
                    <a:pt x="288" y="573"/>
                  </a:lnTo>
                  <a:lnTo>
                    <a:pt x="271" y="585"/>
                  </a:lnTo>
                  <a:lnTo>
                    <a:pt x="212" y="498"/>
                  </a:lnTo>
                  <a:lnTo>
                    <a:pt x="229" y="486"/>
                  </a:lnTo>
                  <a:close/>
                  <a:moveTo>
                    <a:pt x="272" y="586"/>
                  </a:moveTo>
                  <a:lnTo>
                    <a:pt x="271" y="585"/>
                  </a:lnTo>
                  <a:lnTo>
                    <a:pt x="279" y="578"/>
                  </a:lnTo>
                  <a:lnTo>
                    <a:pt x="272" y="586"/>
                  </a:lnTo>
                  <a:close/>
                  <a:moveTo>
                    <a:pt x="287" y="571"/>
                  </a:moveTo>
                  <a:lnTo>
                    <a:pt x="376" y="651"/>
                  </a:lnTo>
                  <a:lnTo>
                    <a:pt x="363" y="666"/>
                  </a:lnTo>
                  <a:lnTo>
                    <a:pt x="272" y="586"/>
                  </a:lnTo>
                  <a:lnTo>
                    <a:pt x="287" y="571"/>
                  </a:lnTo>
                  <a:close/>
                  <a:moveTo>
                    <a:pt x="366" y="668"/>
                  </a:moveTo>
                  <a:lnTo>
                    <a:pt x="364" y="668"/>
                  </a:lnTo>
                  <a:lnTo>
                    <a:pt x="363" y="666"/>
                  </a:lnTo>
                  <a:lnTo>
                    <a:pt x="370" y="659"/>
                  </a:lnTo>
                  <a:lnTo>
                    <a:pt x="366" y="668"/>
                  </a:lnTo>
                  <a:close/>
                  <a:moveTo>
                    <a:pt x="373" y="649"/>
                  </a:moveTo>
                  <a:lnTo>
                    <a:pt x="513" y="711"/>
                  </a:lnTo>
                  <a:lnTo>
                    <a:pt x="504" y="731"/>
                  </a:lnTo>
                  <a:lnTo>
                    <a:pt x="366" y="668"/>
                  </a:lnTo>
                  <a:lnTo>
                    <a:pt x="373" y="649"/>
                  </a:lnTo>
                  <a:close/>
                  <a:moveTo>
                    <a:pt x="506" y="731"/>
                  </a:moveTo>
                  <a:lnTo>
                    <a:pt x="505" y="731"/>
                  </a:lnTo>
                  <a:lnTo>
                    <a:pt x="504" y="731"/>
                  </a:lnTo>
                  <a:lnTo>
                    <a:pt x="509" y="720"/>
                  </a:lnTo>
                  <a:lnTo>
                    <a:pt x="506" y="731"/>
                  </a:lnTo>
                  <a:close/>
                  <a:moveTo>
                    <a:pt x="510" y="711"/>
                  </a:moveTo>
                  <a:lnTo>
                    <a:pt x="701" y="752"/>
                  </a:lnTo>
                  <a:lnTo>
                    <a:pt x="697" y="773"/>
                  </a:lnTo>
                  <a:lnTo>
                    <a:pt x="506" y="731"/>
                  </a:lnTo>
                  <a:lnTo>
                    <a:pt x="510" y="711"/>
                  </a:lnTo>
                  <a:close/>
                  <a:moveTo>
                    <a:pt x="698" y="773"/>
                  </a:moveTo>
                  <a:lnTo>
                    <a:pt x="698" y="773"/>
                  </a:lnTo>
                  <a:lnTo>
                    <a:pt x="697" y="773"/>
                  </a:lnTo>
                  <a:lnTo>
                    <a:pt x="699" y="762"/>
                  </a:lnTo>
                  <a:lnTo>
                    <a:pt x="698" y="773"/>
                  </a:lnTo>
                  <a:close/>
                  <a:moveTo>
                    <a:pt x="699" y="752"/>
                  </a:moveTo>
                  <a:lnTo>
                    <a:pt x="953" y="766"/>
                  </a:lnTo>
                  <a:lnTo>
                    <a:pt x="951" y="786"/>
                  </a:lnTo>
                  <a:lnTo>
                    <a:pt x="698" y="773"/>
                  </a:lnTo>
                  <a:lnTo>
                    <a:pt x="699" y="752"/>
                  </a:lnTo>
                  <a:close/>
                  <a:moveTo>
                    <a:pt x="951" y="786"/>
                  </a:moveTo>
                  <a:lnTo>
                    <a:pt x="951" y="786"/>
                  </a:lnTo>
                  <a:lnTo>
                    <a:pt x="951" y="777"/>
                  </a:lnTo>
                  <a:lnTo>
                    <a:pt x="951" y="786"/>
                  </a:lnTo>
                  <a:close/>
                  <a:moveTo>
                    <a:pt x="951" y="766"/>
                  </a:moveTo>
                  <a:lnTo>
                    <a:pt x="972" y="766"/>
                  </a:lnTo>
                  <a:lnTo>
                    <a:pt x="972" y="786"/>
                  </a:lnTo>
                  <a:lnTo>
                    <a:pt x="951" y="786"/>
                  </a:lnTo>
                  <a:lnTo>
                    <a:pt x="951" y="766"/>
                  </a:lnTo>
                  <a:close/>
                  <a:moveTo>
                    <a:pt x="972" y="766"/>
                  </a:moveTo>
                  <a:lnTo>
                    <a:pt x="993" y="766"/>
                  </a:lnTo>
                  <a:lnTo>
                    <a:pt x="993" y="786"/>
                  </a:lnTo>
                  <a:lnTo>
                    <a:pt x="972" y="786"/>
                  </a:lnTo>
                  <a:lnTo>
                    <a:pt x="972" y="766"/>
                  </a:lnTo>
                  <a:close/>
                  <a:moveTo>
                    <a:pt x="996" y="786"/>
                  </a:moveTo>
                  <a:lnTo>
                    <a:pt x="995" y="786"/>
                  </a:lnTo>
                  <a:lnTo>
                    <a:pt x="993" y="786"/>
                  </a:lnTo>
                  <a:lnTo>
                    <a:pt x="993" y="777"/>
                  </a:lnTo>
                  <a:lnTo>
                    <a:pt x="996" y="786"/>
                  </a:lnTo>
                  <a:close/>
                  <a:moveTo>
                    <a:pt x="991" y="766"/>
                  </a:moveTo>
                  <a:lnTo>
                    <a:pt x="1009" y="762"/>
                  </a:lnTo>
                  <a:lnTo>
                    <a:pt x="1013" y="783"/>
                  </a:lnTo>
                  <a:lnTo>
                    <a:pt x="996" y="786"/>
                  </a:lnTo>
                  <a:lnTo>
                    <a:pt x="991" y="766"/>
                  </a:lnTo>
                  <a:close/>
                  <a:moveTo>
                    <a:pt x="1009" y="762"/>
                  </a:moveTo>
                  <a:lnTo>
                    <a:pt x="1009" y="762"/>
                  </a:lnTo>
                  <a:lnTo>
                    <a:pt x="1011" y="762"/>
                  </a:lnTo>
                  <a:lnTo>
                    <a:pt x="1011" y="773"/>
                  </a:lnTo>
                  <a:lnTo>
                    <a:pt x="1009" y="762"/>
                  </a:lnTo>
                  <a:close/>
                  <a:moveTo>
                    <a:pt x="1011" y="762"/>
                  </a:moveTo>
                  <a:lnTo>
                    <a:pt x="1032" y="762"/>
                  </a:lnTo>
                  <a:lnTo>
                    <a:pt x="1032" y="783"/>
                  </a:lnTo>
                  <a:lnTo>
                    <a:pt x="1011" y="783"/>
                  </a:lnTo>
                  <a:lnTo>
                    <a:pt x="1011" y="762"/>
                  </a:lnTo>
                  <a:close/>
                  <a:moveTo>
                    <a:pt x="1032" y="762"/>
                  </a:moveTo>
                  <a:lnTo>
                    <a:pt x="1049" y="762"/>
                  </a:lnTo>
                  <a:lnTo>
                    <a:pt x="1049" y="783"/>
                  </a:lnTo>
                  <a:lnTo>
                    <a:pt x="1032" y="783"/>
                  </a:lnTo>
                  <a:lnTo>
                    <a:pt x="1032" y="762"/>
                  </a:lnTo>
                  <a:close/>
                  <a:moveTo>
                    <a:pt x="1049" y="762"/>
                  </a:moveTo>
                  <a:lnTo>
                    <a:pt x="1066" y="762"/>
                  </a:lnTo>
                  <a:lnTo>
                    <a:pt x="1066" y="783"/>
                  </a:lnTo>
                  <a:lnTo>
                    <a:pt x="1049" y="783"/>
                  </a:lnTo>
                  <a:lnTo>
                    <a:pt x="1049" y="762"/>
                  </a:lnTo>
                  <a:close/>
                  <a:moveTo>
                    <a:pt x="1068" y="783"/>
                  </a:moveTo>
                  <a:lnTo>
                    <a:pt x="1067" y="783"/>
                  </a:lnTo>
                  <a:lnTo>
                    <a:pt x="1066" y="783"/>
                  </a:lnTo>
                  <a:lnTo>
                    <a:pt x="1066" y="773"/>
                  </a:lnTo>
                  <a:lnTo>
                    <a:pt x="1068" y="783"/>
                  </a:lnTo>
                  <a:close/>
                  <a:moveTo>
                    <a:pt x="1063" y="762"/>
                  </a:moveTo>
                  <a:lnTo>
                    <a:pt x="1078" y="760"/>
                  </a:lnTo>
                  <a:lnTo>
                    <a:pt x="1083" y="779"/>
                  </a:lnTo>
                  <a:lnTo>
                    <a:pt x="1068" y="783"/>
                  </a:lnTo>
                  <a:lnTo>
                    <a:pt x="1063" y="762"/>
                  </a:lnTo>
                  <a:close/>
                  <a:moveTo>
                    <a:pt x="1078" y="760"/>
                  </a:moveTo>
                  <a:lnTo>
                    <a:pt x="1079" y="758"/>
                  </a:lnTo>
                  <a:lnTo>
                    <a:pt x="1080" y="758"/>
                  </a:lnTo>
                  <a:lnTo>
                    <a:pt x="1080" y="769"/>
                  </a:lnTo>
                  <a:lnTo>
                    <a:pt x="1078" y="760"/>
                  </a:lnTo>
                  <a:close/>
                  <a:moveTo>
                    <a:pt x="1080" y="758"/>
                  </a:moveTo>
                  <a:lnTo>
                    <a:pt x="1097" y="758"/>
                  </a:lnTo>
                  <a:lnTo>
                    <a:pt x="1097" y="779"/>
                  </a:lnTo>
                  <a:lnTo>
                    <a:pt x="1080" y="779"/>
                  </a:lnTo>
                  <a:lnTo>
                    <a:pt x="1080" y="758"/>
                  </a:lnTo>
                  <a:close/>
                  <a:moveTo>
                    <a:pt x="1097" y="758"/>
                  </a:moveTo>
                  <a:lnTo>
                    <a:pt x="1112" y="758"/>
                  </a:lnTo>
                  <a:lnTo>
                    <a:pt x="1112" y="779"/>
                  </a:lnTo>
                  <a:lnTo>
                    <a:pt x="1097" y="779"/>
                  </a:lnTo>
                  <a:lnTo>
                    <a:pt x="1097" y="758"/>
                  </a:lnTo>
                  <a:close/>
                  <a:moveTo>
                    <a:pt x="1113" y="779"/>
                  </a:moveTo>
                  <a:lnTo>
                    <a:pt x="1112" y="779"/>
                  </a:lnTo>
                  <a:lnTo>
                    <a:pt x="1112" y="769"/>
                  </a:lnTo>
                  <a:lnTo>
                    <a:pt x="1113" y="779"/>
                  </a:lnTo>
                  <a:close/>
                  <a:moveTo>
                    <a:pt x="1109" y="758"/>
                  </a:moveTo>
                  <a:lnTo>
                    <a:pt x="1126" y="756"/>
                  </a:lnTo>
                  <a:lnTo>
                    <a:pt x="1130" y="775"/>
                  </a:lnTo>
                  <a:lnTo>
                    <a:pt x="1113" y="779"/>
                  </a:lnTo>
                  <a:lnTo>
                    <a:pt x="1109" y="758"/>
                  </a:lnTo>
                  <a:close/>
                </a:path>
              </a:pathLst>
            </a:custGeom>
            <a:solidFill>
              <a:srgbClr val="F2BE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R"/>
            </a:p>
          </p:txBody>
        </p:sp>
        <p:sp>
          <p:nvSpPr>
            <p:cNvPr id="191608" name="Freeform 128"/>
            <p:cNvSpPr>
              <a:spLocks noEditPoints="1"/>
            </p:cNvSpPr>
            <p:nvPr/>
          </p:nvSpPr>
          <p:spPr bwMode="auto">
            <a:xfrm>
              <a:off x="2792" y="3865"/>
              <a:ext cx="188" cy="61"/>
            </a:xfrm>
            <a:custGeom>
              <a:avLst/>
              <a:gdLst>
                <a:gd name="T0" fmla="*/ 10 w 751"/>
                <a:gd name="T1" fmla="*/ 11 h 243"/>
                <a:gd name="T2" fmla="*/ 10 w 751"/>
                <a:gd name="T3" fmla="*/ 11 h 243"/>
                <a:gd name="T4" fmla="*/ 11 w 751"/>
                <a:gd name="T5" fmla="*/ 9 h 243"/>
                <a:gd name="T6" fmla="*/ 23 w 751"/>
                <a:gd name="T7" fmla="*/ 14 h 243"/>
                <a:gd name="T8" fmla="*/ 13 w 751"/>
                <a:gd name="T9" fmla="*/ 7 h 243"/>
                <a:gd name="T10" fmla="*/ 20 w 751"/>
                <a:gd name="T11" fmla="*/ 18 h 243"/>
                <a:gd name="T12" fmla="*/ 23 w 751"/>
                <a:gd name="T13" fmla="*/ 14 h 243"/>
                <a:gd name="T14" fmla="*/ 20 w 751"/>
                <a:gd name="T15" fmla="*/ 18 h 243"/>
                <a:gd name="T16" fmla="*/ 31 w 751"/>
                <a:gd name="T17" fmla="*/ 24 h 243"/>
                <a:gd name="T18" fmla="*/ 31 w 751"/>
                <a:gd name="T19" fmla="*/ 24 h 243"/>
                <a:gd name="T20" fmla="*/ 43 w 751"/>
                <a:gd name="T21" fmla="*/ 30 h 243"/>
                <a:gd name="T22" fmla="*/ 45 w 751"/>
                <a:gd name="T23" fmla="*/ 26 h 243"/>
                <a:gd name="T24" fmla="*/ 43 w 751"/>
                <a:gd name="T25" fmla="*/ 30 h 243"/>
                <a:gd name="T26" fmla="*/ 55 w 751"/>
                <a:gd name="T27" fmla="*/ 37 h 243"/>
                <a:gd name="T28" fmla="*/ 55 w 751"/>
                <a:gd name="T29" fmla="*/ 37 h 243"/>
                <a:gd name="T30" fmla="*/ 68 w 751"/>
                <a:gd name="T31" fmla="*/ 42 h 243"/>
                <a:gd name="T32" fmla="*/ 70 w 751"/>
                <a:gd name="T33" fmla="*/ 37 h 243"/>
                <a:gd name="T34" fmla="*/ 68 w 751"/>
                <a:gd name="T35" fmla="*/ 42 h 243"/>
                <a:gd name="T36" fmla="*/ 81 w 751"/>
                <a:gd name="T37" fmla="*/ 47 h 243"/>
                <a:gd name="T38" fmla="*/ 82 w 751"/>
                <a:gd name="T39" fmla="*/ 47 h 243"/>
                <a:gd name="T40" fmla="*/ 96 w 751"/>
                <a:gd name="T41" fmla="*/ 51 h 243"/>
                <a:gd name="T42" fmla="*/ 96 w 751"/>
                <a:gd name="T43" fmla="*/ 51 h 243"/>
                <a:gd name="T44" fmla="*/ 97 w 751"/>
                <a:gd name="T45" fmla="*/ 49 h 243"/>
                <a:gd name="T46" fmla="*/ 112 w 751"/>
                <a:gd name="T47" fmla="*/ 50 h 243"/>
                <a:gd name="T48" fmla="*/ 98 w 751"/>
                <a:gd name="T49" fmla="*/ 46 h 243"/>
                <a:gd name="T50" fmla="*/ 111 w 751"/>
                <a:gd name="T51" fmla="*/ 55 h 243"/>
                <a:gd name="T52" fmla="*/ 112 w 751"/>
                <a:gd name="T53" fmla="*/ 50 h 243"/>
                <a:gd name="T54" fmla="*/ 111 w 751"/>
                <a:gd name="T55" fmla="*/ 55 h 243"/>
                <a:gd name="T56" fmla="*/ 128 w 751"/>
                <a:gd name="T57" fmla="*/ 51 h 243"/>
                <a:gd name="T58" fmla="*/ 128 w 751"/>
                <a:gd name="T59" fmla="*/ 51 h 243"/>
                <a:gd name="T60" fmla="*/ 132 w 751"/>
                <a:gd name="T61" fmla="*/ 58 h 243"/>
                <a:gd name="T62" fmla="*/ 132 w 751"/>
                <a:gd name="T63" fmla="*/ 58 h 243"/>
                <a:gd name="T64" fmla="*/ 132 w 751"/>
                <a:gd name="T65" fmla="*/ 55 h 243"/>
                <a:gd name="T66" fmla="*/ 138 w 751"/>
                <a:gd name="T67" fmla="*/ 53 h 243"/>
                <a:gd name="T68" fmla="*/ 133 w 751"/>
                <a:gd name="T69" fmla="*/ 52 h 243"/>
                <a:gd name="T70" fmla="*/ 137 w 751"/>
                <a:gd name="T71" fmla="*/ 58 h 243"/>
                <a:gd name="T72" fmla="*/ 138 w 751"/>
                <a:gd name="T73" fmla="*/ 53 h 243"/>
                <a:gd name="T74" fmla="*/ 137 w 751"/>
                <a:gd name="T75" fmla="*/ 58 h 243"/>
                <a:gd name="T76" fmla="*/ 144 w 751"/>
                <a:gd name="T77" fmla="*/ 59 h 243"/>
                <a:gd name="T78" fmla="*/ 144 w 751"/>
                <a:gd name="T79" fmla="*/ 59 h 243"/>
                <a:gd name="T80" fmla="*/ 149 w 751"/>
                <a:gd name="T81" fmla="*/ 59 h 243"/>
                <a:gd name="T82" fmla="*/ 149 w 751"/>
                <a:gd name="T83" fmla="*/ 54 h 243"/>
                <a:gd name="T84" fmla="*/ 149 w 751"/>
                <a:gd name="T85" fmla="*/ 57 h 243"/>
                <a:gd name="T86" fmla="*/ 155 w 751"/>
                <a:gd name="T87" fmla="*/ 55 h 243"/>
                <a:gd name="T88" fmla="*/ 149 w 751"/>
                <a:gd name="T89" fmla="*/ 54 h 243"/>
                <a:gd name="T90" fmla="*/ 161 w 751"/>
                <a:gd name="T91" fmla="*/ 61 h 243"/>
                <a:gd name="T92" fmla="*/ 161 w 751"/>
                <a:gd name="T93" fmla="*/ 61 h 243"/>
                <a:gd name="T94" fmla="*/ 161 w 751"/>
                <a:gd name="T95" fmla="*/ 58 h 243"/>
                <a:gd name="T96" fmla="*/ 168 w 751"/>
                <a:gd name="T97" fmla="*/ 56 h 243"/>
                <a:gd name="T98" fmla="*/ 161 w 751"/>
                <a:gd name="T99" fmla="*/ 56 h 243"/>
                <a:gd name="T100" fmla="*/ 174 w 751"/>
                <a:gd name="T101" fmla="*/ 61 h 243"/>
                <a:gd name="T102" fmla="*/ 174 w 751"/>
                <a:gd name="T103" fmla="*/ 56 h 243"/>
                <a:gd name="T104" fmla="*/ 174 w 751"/>
                <a:gd name="T105" fmla="*/ 61 h 243"/>
                <a:gd name="T106" fmla="*/ 188 w 751"/>
                <a:gd name="T107" fmla="*/ 56 h 243"/>
                <a:gd name="T108" fmla="*/ 181 w 751"/>
                <a:gd name="T109" fmla="*/ 56 h 243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751"/>
                <a:gd name="T166" fmla="*/ 0 h 243"/>
                <a:gd name="T167" fmla="*/ 751 w 751"/>
                <a:gd name="T168" fmla="*/ 243 h 243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751" h="243">
                  <a:moveTo>
                    <a:pt x="12" y="0"/>
                  </a:moveTo>
                  <a:lnTo>
                    <a:pt x="50" y="28"/>
                  </a:lnTo>
                  <a:lnTo>
                    <a:pt x="38" y="43"/>
                  </a:lnTo>
                  <a:lnTo>
                    <a:pt x="0" y="16"/>
                  </a:lnTo>
                  <a:lnTo>
                    <a:pt x="12" y="0"/>
                  </a:lnTo>
                  <a:close/>
                  <a:moveTo>
                    <a:pt x="38" y="45"/>
                  </a:moveTo>
                  <a:lnTo>
                    <a:pt x="38" y="43"/>
                  </a:lnTo>
                  <a:lnTo>
                    <a:pt x="45" y="36"/>
                  </a:lnTo>
                  <a:lnTo>
                    <a:pt x="38" y="45"/>
                  </a:lnTo>
                  <a:close/>
                  <a:moveTo>
                    <a:pt x="50" y="26"/>
                  </a:moveTo>
                  <a:lnTo>
                    <a:pt x="92" y="55"/>
                  </a:lnTo>
                  <a:lnTo>
                    <a:pt x="80" y="72"/>
                  </a:lnTo>
                  <a:lnTo>
                    <a:pt x="38" y="45"/>
                  </a:lnTo>
                  <a:lnTo>
                    <a:pt x="50" y="26"/>
                  </a:lnTo>
                  <a:close/>
                  <a:moveTo>
                    <a:pt x="80" y="72"/>
                  </a:moveTo>
                  <a:lnTo>
                    <a:pt x="80" y="72"/>
                  </a:lnTo>
                  <a:lnTo>
                    <a:pt x="86" y="63"/>
                  </a:lnTo>
                  <a:lnTo>
                    <a:pt x="80" y="72"/>
                  </a:lnTo>
                  <a:close/>
                  <a:moveTo>
                    <a:pt x="91" y="54"/>
                  </a:moveTo>
                  <a:lnTo>
                    <a:pt x="133" y="79"/>
                  </a:lnTo>
                  <a:lnTo>
                    <a:pt x="122" y="96"/>
                  </a:lnTo>
                  <a:lnTo>
                    <a:pt x="80" y="72"/>
                  </a:lnTo>
                  <a:lnTo>
                    <a:pt x="91" y="54"/>
                  </a:lnTo>
                  <a:close/>
                  <a:moveTo>
                    <a:pt x="122" y="97"/>
                  </a:moveTo>
                  <a:lnTo>
                    <a:pt x="122" y="97"/>
                  </a:lnTo>
                  <a:lnTo>
                    <a:pt x="122" y="96"/>
                  </a:lnTo>
                  <a:lnTo>
                    <a:pt x="128" y="88"/>
                  </a:lnTo>
                  <a:lnTo>
                    <a:pt x="122" y="97"/>
                  </a:lnTo>
                  <a:close/>
                  <a:moveTo>
                    <a:pt x="132" y="79"/>
                  </a:moveTo>
                  <a:lnTo>
                    <a:pt x="180" y="103"/>
                  </a:lnTo>
                  <a:lnTo>
                    <a:pt x="171" y="121"/>
                  </a:lnTo>
                  <a:lnTo>
                    <a:pt x="122" y="97"/>
                  </a:lnTo>
                  <a:lnTo>
                    <a:pt x="132" y="79"/>
                  </a:lnTo>
                  <a:close/>
                  <a:moveTo>
                    <a:pt x="180" y="103"/>
                  </a:moveTo>
                  <a:lnTo>
                    <a:pt x="229" y="126"/>
                  </a:lnTo>
                  <a:lnTo>
                    <a:pt x="220" y="146"/>
                  </a:lnTo>
                  <a:lnTo>
                    <a:pt x="171" y="121"/>
                  </a:lnTo>
                  <a:lnTo>
                    <a:pt x="180" y="103"/>
                  </a:lnTo>
                  <a:close/>
                  <a:moveTo>
                    <a:pt x="221" y="146"/>
                  </a:moveTo>
                  <a:lnTo>
                    <a:pt x="220" y="146"/>
                  </a:lnTo>
                  <a:lnTo>
                    <a:pt x="225" y="137"/>
                  </a:lnTo>
                  <a:lnTo>
                    <a:pt x="221" y="146"/>
                  </a:lnTo>
                  <a:close/>
                  <a:moveTo>
                    <a:pt x="229" y="126"/>
                  </a:moveTo>
                  <a:lnTo>
                    <a:pt x="280" y="147"/>
                  </a:lnTo>
                  <a:lnTo>
                    <a:pt x="272" y="167"/>
                  </a:lnTo>
                  <a:lnTo>
                    <a:pt x="221" y="146"/>
                  </a:lnTo>
                  <a:lnTo>
                    <a:pt x="229" y="126"/>
                  </a:lnTo>
                  <a:close/>
                  <a:moveTo>
                    <a:pt x="280" y="147"/>
                  </a:moveTo>
                  <a:lnTo>
                    <a:pt x="332" y="168"/>
                  </a:lnTo>
                  <a:lnTo>
                    <a:pt x="325" y="188"/>
                  </a:lnTo>
                  <a:lnTo>
                    <a:pt x="272" y="167"/>
                  </a:lnTo>
                  <a:lnTo>
                    <a:pt x="280" y="147"/>
                  </a:lnTo>
                  <a:close/>
                  <a:moveTo>
                    <a:pt x="326" y="188"/>
                  </a:moveTo>
                  <a:lnTo>
                    <a:pt x="325" y="188"/>
                  </a:lnTo>
                  <a:lnTo>
                    <a:pt x="329" y="177"/>
                  </a:lnTo>
                  <a:lnTo>
                    <a:pt x="326" y="188"/>
                  </a:lnTo>
                  <a:close/>
                  <a:moveTo>
                    <a:pt x="331" y="168"/>
                  </a:moveTo>
                  <a:lnTo>
                    <a:pt x="390" y="185"/>
                  </a:lnTo>
                  <a:lnTo>
                    <a:pt x="385" y="205"/>
                  </a:lnTo>
                  <a:lnTo>
                    <a:pt x="326" y="188"/>
                  </a:lnTo>
                  <a:lnTo>
                    <a:pt x="331" y="168"/>
                  </a:lnTo>
                  <a:close/>
                  <a:moveTo>
                    <a:pt x="385" y="205"/>
                  </a:moveTo>
                  <a:lnTo>
                    <a:pt x="385" y="205"/>
                  </a:lnTo>
                  <a:lnTo>
                    <a:pt x="388" y="194"/>
                  </a:lnTo>
                  <a:lnTo>
                    <a:pt x="385" y="205"/>
                  </a:lnTo>
                  <a:close/>
                  <a:moveTo>
                    <a:pt x="390" y="185"/>
                  </a:moveTo>
                  <a:lnTo>
                    <a:pt x="448" y="198"/>
                  </a:lnTo>
                  <a:lnTo>
                    <a:pt x="444" y="219"/>
                  </a:lnTo>
                  <a:lnTo>
                    <a:pt x="385" y="205"/>
                  </a:lnTo>
                  <a:lnTo>
                    <a:pt x="390" y="185"/>
                  </a:lnTo>
                  <a:close/>
                  <a:moveTo>
                    <a:pt x="445" y="219"/>
                  </a:moveTo>
                  <a:lnTo>
                    <a:pt x="444" y="219"/>
                  </a:lnTo>
                  <a:lnTo>
                    <a:pt x="447" y="209"/>
                  </a:lnTo>
                  <a:lnTo>
                    <a:pt x="445" y="219"/>
                  </a:lnTo>
                  <a:close/>
                  <a:moveTo>
                    <a:pt x="447" y="198"/>
                  </a:moveTo>
                  <a:lnTo>
                    <a:pt x="510" y="205"/>
                  </a:lnTo>
                  <a:lnTo>
                    <a:pt x="507" y="226"/>
                  </a:lnTo>
                  <a:lnTo>
                    <a:pt x="445" y="219"/>
                  </a:lnTo>
                  <a:lnTo>
                    <a:pt x="447" y="198"/>
                  </a:lnTo>
                  <a:close/>
                  <a:moveTo>
                    <a:pt x="510" y="205"/>
                  </a:moveTo>
                  <a:lnTo>
                    <a:pt x="510" y="205"/>
                  </a:lnTo>
                  <a:lnTo>
                    <a:pt x="508" y="215"/>
                  </a:lnTo>
                  <a:lnTo>
                    <a:pt x="510" y="205"/>
                  </a:lnTo>
                  <a:close/>
                  <a:moveTo>
                    <a:pt x="510" y="205"/>
                  </a:moveTo>
                  <a:lnTo>
                    <a:pt x="531" y="209"/>
                  </a:lnTo>
                  <a:lnTo>
                    <a:pt x="528" y="230"/>
                  </a:lnTo>
                  <a:lnTo>
                    <a:pt x="507" y="226"/>
                  </a:lnTo>
                  <a:lnTo>
                    <a:pt x="510" y="205"/>
                  </a:lnTo>
                  <a:close/>
                  <a:moveTo>
                    <a:pt x="528" y="230"/>
                  </a:moveTo>
                  <a:lnTo>
                    <a:pt x="512" y="227"/>
                  </a:lnTo>
                  <a:lnTo>
                    <a:pt x="528" y="230"/>
                  </a:lnTo>
                  <a:lnTo>
                    <a:pt x="529" y="219"/>
                  </a:lnTo>
                  <a:lnTo>
                    <a:pt x="528" y="230"/>
                  </a:lnTo>
                  <a:close/>
                  <a:moveTo>
                    <a:pt x="531" y="209"/>
                  </a:moveTo>
                  <a:lnTo>
                    <a:pt x="552" y="213"/>
                  </a:lnTo>
                  <a:lnTo>
                    <a:pt x="549" y="233"/>
                  </a:lnTo>
                  <a:lnTo>
                    <a:pt x="528" y="230"/>
                  </a:lnTo>
                  <a:lnTo>
                    <a:pt x="531" y="209"/>
                  </a:lnTo>
                  <a:close/>
                  <a:moveTo>
                    <a:pt x="549" y="233"/>
                  </a:moveTo>
                  <a:lnTo>
                    <a:pt x="549" y="233"/>
                  </a:lnTo>
                  <a:lnTo>
                    <a:pt x="551" y="223"/>
                  </a:lnTo>
                  <a:lnTo>
                    <a:pt x="549" y="233"/>
                  </a:lnTo>
                  <a:close/>
                  <a:moveTo>
                    <a:pt x="552" y="213"/>
                  </a:moveTo>
                  <a:lnTo>
                    <a:pt x="575" y="215"/>
                  </a:lnTo>
                  <a:lnTo>
                    <a:pt x="573" y="236"/>
                  </a:lnTo>
                  <a:lnTo>
                    <a:pt x="549" y="233"/>
                  </a:lnTo>
                  <a:lnTo>
                    <a:pt x="552" y="213"/>
                  </a:lnTo>
                  <a:close/>
                  <a:moveTo>
                    <a:pt x="574" y="236"/>
                  </a:moveTo>
                  <a:lnTo>
                    <a:pt x="574" y="236"/>
                  </a:lnTo>
                  <a:lnTo>
                    <a:pt x="573" y="236"/>
                  </a:lnTo>
                  <a:lnTo>
                    <a:pt x="574" y="226"/>
                  </a:lnTo>
                  <a:lnTo>
                    <a:pt x="574" y="236"/>
                  </a:lnTo>
                  <a:close/>
                  <a:moveTo>
                    <a:pt x="574" y="215"/>
                  </a:moveTo>
                  <a:lnTo>
                    <a:pt x="595" y="215"/>
                  </a:lnTo>
                  <a:lnTo>
                    <a:pt x="595" y="236"/>
                  </a:lnTo>
                  <a:lnTo>
                    <a:pt x="574" y="236"/>
                  </a:lnTo>
                  <a:lnTo>
                    <a:pt x="574" y="215"/>
                  </a:lnTo>
                  <a:close/>
                  <a:moveTo>
                    <a:pt x="595" y="215"/>
                  </a:moveTo>
                  <a:lnTo>
                    <a:pt x="596" y="215"/>
                  </a:lnTo>
                  <a:lnTo>
                    <a:pt x="595" y="226"/>
                  </a:lnTo>
                  <a:lnTo>
                    <a:pt x="595" y="215"/>
                  </a:lnTo>
                  <a:close/>
                  <a:moveTo>
                    <a:pt x="596" y="215"/>
                  </a:moveTo>
                  <a:lnTo>
                    <a:pt x="621" y="219"/>
                  </a:lnTo>
                  <a:lnTo>
                    <a:pt x="617" y="240"/>
                  </a:lnTo>
                  <a:lnTo>
                    <a:pt x="594" y="236"/>
                  </a:lnTo>
                  <a:lnTo>
                    <a:pt x="596" y="215"/>
                  </a:lnTo>
                  <a:close/>
                  <a:moveTo>
                    <a:pt x="621" y="219"/>
                  </a:moveTo>
                  <a:lnTo>
                    <a:pt x="645" y="223"/>
                  </a:lnTo>
                  <a:lnTo>
                    <a:pt x="642" y="243"/>
                  </a:lnTo>
                  <a:lnTo>
                    <a:pt x="617" y="240"/>
                  </a:lnTo>
                  <a:lnTo>
                    <a:pt x="621" y="219"/>
                  </a:lnTo>
                  <a:close/>
                  <a:moveTo>
                    <a:pt x="644" y="243"/>
                  </a:moveTo>
                  <a:lnTo>
                    <a:pt x="644" y="243"/>
                  </a:lnTo>
                  <a:lnTo>
                    <a:pt x="642" y="243"/>
                  </a:lnTo>
                  <a:lnTo>
                    <a:pt x="644" y="233"/>
                  </a:lnTo>
                  <a:lnTo>
                    <a:pt x="644" y="243"/>
                  </a:lnTo>
                  <a:close/>
                  <a:moveTo>
                    <a:pt x="644" y="223"/>
                  </a:moveTo>
                  <a:lnTo>
                    <a:pt x="671" y="223"/>
                  </a:lnTo>
                  <a:lnTo>
                    <a:pt x="671" y="243"/>
                  </a:lnTo>
                  <a:lnTo>
                    <a:pt x="644" y="243"/>
                  </a:lnTo>
                  <a:lnTo>
                    <a:pt x="644" y="223"/>
                  </a:lnTo>
                  <a:close/>
                  <a:moveTo>
                    <a:pt x="671" y="223"/>
                  </a:moveTo>
                  <a:lnTo>
                    <a:pt x="696" y="223"/>
                  </a:lnTo>
                  <a:lnTo>
                    <a:pt x="696" y="243"/>
                  </a:lnTo>
                  <a:lnTo>
                    <a:pt x="671" y="243"/>
                  </a:lnTo>
                  <a:lnTo>
                    <a:pt x="671" y="223"/>
                  </a:lnTo>
                  <a:close/>
                  <a:moveTo>
                    <a:pt x="696" y="223"/>
                  </a:moveTo>
                  <a:lnTo>
                    <a:pt x="724" y="223"/>
                  </a:lnTo>
                  <a:lnTo>
                    <a:pt x="724" y="243"/>
                  </a:lnTo>
                  <a:lnTo>
                    <a:pt x="696" y="243"/>
                  </a:lnTo>
                  <a:lnTo>
                    <a:pt x="696" y="223"/>
                  </a:lnTo>
                  <a:close/>
                  <a:moveTo>
                    <a:pt x="724" y="223"/>
                  </a:moveTo>
                  <a:lnTo>
                    <a:pt x="751" y="223"/>
                  </a:lnTo>
                  <a:lnTo>
                    <a:pt x="751" y="243"/>
                  </a:lnTo>
                  <a:lnTo>
                    <a:pt x="724" y="243"/>
                  </a:lnTo>
                  <a:lnTo>
                    <a:pt x="724" y="223"/>
                  </a:lnTo>
                  <a:close/>
                </a:path>
              </a:pathLst>
            </a:custGeom>
            <a:solidFill>
              <a:srgbClr val="F2BE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R"/>
            </a:p>
          </p:txBody>
        </p:sp>
        <p:sp>
          <p:nvSpPr>
            <p:cNvPr id="191609" name="Freeform 129"/>
            <p:cNvSpPr>
              <a:spLocks noEditPoints="1"/>
            </p:cNvSpPr>
            <p:nvPr/>
          </p:nvSpPr>
          <p:spPr bwMode="auto">
            <a:xfrm>
              <a:off x="3070" y="3894"/>
              <a:ext cx="93" cy="25"/>
            </a:xfrm>
            <a:custGeom>
              <a:avLst/>
              <a:gdLst>
                <a:gd name="T0" fmla="*/ 11 w 369"/>
                <a:gd name="T1" fmla="*/ 18 h 99"/>
                <a:gd name="T2" fmla="*/ 1 w 369"/>
                <a:gd name="T3" fmla="*/ 25 h 99"/>
                <a:gd name="T4" fmla="*/ 11 w 369"/>
                <a:gd name="T5" fmla="*/ 18 h 99"/>
                <a:gd name="T6" fmla="*/ 23 w 369"/>
                <a:gd name="T7" fmla="*/ 22 h 99"/>
                <a:gd name="T8" fmla="*/ 11 w 369"/>
                <a:gd name="T9" fmla="*/ 18 h 99"/>
                <a:gd name="T10" fmla="*/ 23 w 369"/>
                <a:gd name="T11" fmla="*/ 22 h 99"/>
                <a:gd name="T12" fmla="*/ 23 w 369"/>
                <a:gd name="T13" fmla="*/ 19 h 99"/>
                <a:gd name="T14" fmla="*/ 22 w 369"/>
                <a:gd name="T15" fmla="*/ 16 h 99"/>
                <a:gd name="T16" fmla="*/ 34 w 369"/>
                <a:gd name="T17" fmla="*/ 20 h 99"/>
                <a:gd name="T18" fmla="*/ 22 w 369"/>
                <a:gd name="T19" fmla="*/ 16 h 99"/>
                <a:gd name="T20" fmla="*/ 34 w 369"/>
                <a:gd name="T21" fmla="*/ 20 h 99"/>
                <a:gd name="T22" fmla="*/ 34 w 369"/>
                <a:gd name="T23" fmla="*/ 17 h 99"/>
                <a:gd name="T24" fmla="*/ 33 w 369"/>
                <a:gd name="T25" fmla="*/ 15 h 99"/>
                <a:gd name="T26" fmla="*/ 44 w 369"/>
                <a:gd name="T27" fmla="*/ 18 h 99"/>
                <a:gd name="T28" fmla="*/ 33 w 369"/>
                <a:gd name="T29" fmla="*/ 15 h 99"/>
                <a:gd name="T30" fmla="*/ 52 w 369"/>
                <a:gd name="T31" fmla="*/ 11 h 99"/>
                <a:gd name="T32" fmla="*/ 44 w 369"/>
                <a:gd name="T33" fmla="*/ 18 h 99"/>
                <a:gd name="T34" fmla="*/ 53 w 369"/>
                <a:gd name="T35" fmla="*/ 16 h 99"/>
                <a:gd name="T36" fmla="*/ 53 w 369"/>
                <a:gd name="T37" fmla="*/ 16 h 99"/>
                <a:gd name="T38" fmla="*/ 53 w 369"/>
                <a:gd name="T39" fmla="*/ 16 h 99"/>
                <a:gd name="T40" fmla="*/ 61 w 369"/>
                <a:gd name="T41" fmla="*/ 10 h 99"/>
                <a:gd name="T42" fmla="*/ 53 w 369"/>
                <a:gd name="T43" fmla="*/ 16 h 99"/>
                <a:gd name="T44" fmla="*/ 62 w 369"/>
                <a:gd name="T45" fmla="*/ 14 h 99"/>
                <a:gd name="T46" fmla="*/ 62 w 369"/>
                <a:gd name="T47" fmla="*/ 14 h 99"/>
                <a:gd name="T48" fmla="*/ 62 w 369"/>
                <a:gd name="T49" fmla="*/ 14 h 99"/>
                <a:gd name="T50" fmla="*/ 69 w 369"/>
                <a:gd name="T51" fmla="*/ 7 h 99"/>
                <a:gd name="T52" fmla="*/ 62 w 369"/>
                <a:gd name="T53" fmla="*/ 14 h 99"/>
                <a:gd name="T54" fmla="*/ 69 w 369"/>
                <a:gd name="T55" fmla="*/ 7 h 99"/>
                <a:gd name="T56" fmla="*/ 69 w 369"/>
                <a:gd name="T57" fmla="*/ 7 h 99"/>
                <a:gd name="T58" fmla="*/ 69 w 369"/>
                <a:gd name="T59" fmla="*/ 7 h 99"/>
                <a:gd name="T60" fmla="*/ 76 w 369"/>
                <a:gd name="T61" fmla="*/ 5 h 99"/>
                <a:gd name="T62" fmla="*/ 70 w 369"/>
                <a:gd name="T63" fmla="*/ 12 h 99"/>
                <a:gd name="T64" fmla="*/ 78 w 369"/>
                <a:gd name="T65" fmla="*/ 10 h 99"/>
                <a:gd name="T66" fmla="*/ 78 w 369"/>
                <a:gd name="T67" fmla="*/ 10 h 99"/>
                <a:gd name="T68" fmla="*/ 78 w 369"/>
                <a:gd name="T69" fmla="*/ 10 h 99"/>
                <a:gd name="T70" fmla="*/ 84 w 369"/>
                <a:gd name="T71" fmla="*/ 3 h 99"/>
                <a:gd name="T72" fmla="*/ 78 w 369"/>
                <a:gd name="T73" fmla="*/ 10 h 99"/>
                <a:gd name="T74" fmla="*/ 86 w 369"/>
                <a:gd name="T75" fmla="*/ 8 h 99"/>
                <a:gd name="T76" fmla="*/ 86 w 369"/>
                <a:gd name="T77" fmla="*/ 8 h 99"/>
                <a:gd name="T78" fmla="*/ 86 w 369"/>
                <a:gd name="T79" fmla="*/ 8 h 99"/>
                <a:gd name="T80" fmla="*/ 91 w 369"/>
                <a:gd name="T81" fmla="*/ 0 h 99"/>
                <a:gd name="T82" fmla="*/ 86 w 369"/>
                <a:gd name="T83" fmla="*/ 8 h 99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369"/>
                <a:gd name="T127" fmla="*/ 0 h 99"/>
                <a:gd name="T128" fmla="*/ 369 w 369"/>
                <a:gd name="T129" fmla="*/ 99 h 99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369" h="99">
                  <a:moveTo>
                    <a:pt x="0" y="80"/>
                  </a:moveTo>
                  <a:lnTo>
                    <a:pt x="45" y="72"/>
                  </a:lnTo>
                  <a:lnTo>
                    <a:pt x="47" y="93"/>
                  </a:lnTo>
                  <a:lnTo>
                    <a:pt x="3" y="99"/>
                  </a:lnTo>
                  <a:lnTo>
                    <a:pt x="0" y="80"/>
                  </a:lnTo>
                  <a:close/>
                  <a:moveTo>
                    <a:pt x="45" y="72"/>
                  </a:moveTo>
                  <a:lnTo>
                    <a:pt x="89" y="65"/>
                  </a:lnTo>
                  <a:lnTo>
                    <a:pt x="93" y="86"/>
                  </a:lnTo>
                  <a:lnTo>
                    <a:pt x="47" y="93"/>
                  </a:lnTo>
                  <a:lnTo>
                    <a:pt x="45" y="72"/>
                  </a:lnTo>
                  <a:close/>
                  <a:moveTo>
                    <a:pt x="93" y="86"/>
                  </a:moveTo>
                  <a:lnTo>
                    <a:pt x="91" y="86"/>
                  </a:lnTo>
                  <a:lnTo>
                    <a:pt x="93" y="86"/>
                  </a:lnTo>
                  <a:lnTo>
                    <a:pt x="92" y="76"/>
                  </a:lnTo>
                  <a:lnTo>
                    <a:pt x="93" y="86"/>
                  </a:lnTo>
                  <a:close/>
                  <a:moveTo>
                    <a:pt x="89" y="65"/>
                  </a:moveTo>
                  <a:lnTo>
                    <a:pt x="131" y="59"/>
                  </a:lnTo>
                  <a:lnTo>
                    <a:pt x="134" y="78"/>
                  </a:lnTo>
                  <a:lnTo>
                    <a:pt x="93" y="86"/>
                  </a:lnTo>
                  <a:lnTo>
                    <a:pt x="89" y="65"/>
                  </a:lnTo>
                  <a:close/>
                  <a:moveTo>
                    <a:pt x="135" y="78"/>
                  </a:moveTo>
                  <a:lnTo>
                    <a:pt x="134" y="78"/>
                  </a:lnTo>
                  <a:lnTo>
                    <a:pt x="133" y="69"/>
                  </a:lnTo>
                  <a:lnTo>
                    <a:pt x="135" y="78"/>
                  </a:lnTo>
                  <a:close/>
                  <a:moveTo>
                    <a:pt x="131" y="59"/>
                  </a:moveTo>
                  <a:lnTo>
                    <a:pt x="169" y="51"/>
                  </a:lnTo>
                  <a:lnTo>
                    <a:pt x="173" y="72"/>
                  </a:lnTo>
                  <a:lnTo>
                    <a:pt x="135" y="78"/>
                  </a:lnTo>
                  <a:lnTo>
                    <a:pt x="131" y="59"/>
                  </a:lnTo>
                  <a:close/>
                  <a:moveTo>
                    <a:pt x="169" y="51"/>
                  </a:moveTo>
                  <a:lnTo>
                    <a:pt x="208" y="44"/>
                  </a:lnTo>
                  <a:lnTo>
                    <a:pt x="211" y="65"/>
                  </a:lnTo>
                  <a:lnTo>
                    <a:pt x="173" y="72"/>
                  </a:lnTo>
                  <a:lnTo>
                    <a:pt x="169" y="51"/>
                  </a:lnTo>
                  <a:close/>
                  <a:moveTo>
                    <a:pt x="211" y="65"/>
                  </a:moveTo>
                  <a:lnTo>
                    <a:pt x="213" y="64"/>
                  </a:lnTo>
                  <a:lnTo>
                    <a:pt x="211" y="65"/>
                  </a:lnTo>
                  <a:lnTo>
                    <a:pt x="209" y="55"/>
                  </a:lnTo>
                  <a:lnTo>
                    <a:pt x="211" y="65"/>
                  </a:lnTo>
                  <a:close/>
                  <a:moveTo>
                    <a:pt x="208" y="44"/>
                  </a:moveTo>
                  <a:lnTo>
                    <a:pt x="242" y="38"/>
                  </a:lnTo>
                  <a:lnTo>
                    <a:pt x="246" y="57"/>
                  </a:lnTo>
                  <a:lnTo>
                    <a:pt x="211" y="65"/>
                  </a:lnTo>
                  <a:lnTo>
                    <a:pt x="208" y="44"/>
                  </a:lnTo>
                  <a:close/>
                  <a:moveTo>
                    <a:pt x="247" y="57"/>
                  </a:moveTo>
                  <a:lnTo>
                    <a:pt x="247" y="57"/>
                  </a:lnTo>
                  <a:lnTo>
                    <a:pt x="246" y="57"/>
                  </a:lnTo>
                  <a:lnTo>
                    <a:pt x="244" y="48"/>
                  </a:lnTo>
                  <a:lnTo>
                    <a:pt x="247" y="57"/>
                  </a:lnTo>
                  <a:close/>
                  <a:moveTo>
                    <a:pt x="240" y="38"/>
                  </a:moveTo>
                  <a:lnTo>
                    <a:pt x="272" y="27"/>
                  </a:lnTo>
                  <a:lnTo>
                    <a:pt x="278" y="47"/>
                  </a:lnTo>
                  <a:lnTo>
                    <a:pt x="247" y="57"/>
                  </a:lnTo>
                  <a:lnTo>
                    <a:pt x="240" y="38"/>
                  </a:lnTo>
                  <a:close/>
                  <a:moveTo>
                    <a:pt x="272" y="27"/>
                  </a:moveTo>
                  <a:lnTo>
                    <a:pt x="272" y="27"/>
                  </a:lnTo>
                  <a:lnTo>
                    <a:pt x="273" y="27"/>
                  </a:lnTo>
                  <a:lnTo>
                    <a:pt x="275" y="38"/>
                  </a:lnTo>
                  <a:lnTo>
                    <a:pt x="272" y="27"/>
                  </a:lnTo>
                  <a:close/>
                  <a:moveTo>
                    <a:pt x="273" y="27"/>
                  </a:moveTo>
                  <a:lnTo>
                    <a:pt x="303" y="21"/>
                  </a:lnTo>
                  <a:lnTo>
                    <a:pt x="309" y="40"/>
                  </a:lnTo>
                  <a:lnTo>
                    <a:pt x="277" y="47"/>
                  </a:lnTo>
                  <a:lnTo>
                    <a:pt x="273" y="27"/>
                  </a:lnTo>
                  <a:close/>
                  <a:moveTo>
                    <a:pt x="310" y="40"/>
                  </a:moveTo>
                  <a:lnTo>
                    <a:pt x="309" y="40"/>
                  </a:lnTo>
                  <a:lnTo>
                    <a:pt x="306" y="30"/>
                  </a:lnTo>
                  <a:lnTo>
                    <a:pt x="310" y="40"/>
                  </a:lnTo>
                  <a:close/>
                  <a:moveTo>
                    <a:pt x="303" y="21"/>
                  </a:moveTo>
                  <a:lnTo>
                    <a:pt x="334" y="10"/>
                  </a:lnTo>
                  <a:lnTo>
                    <a:pt x="340" y="30"/>
                  </a:lnTo>
                  <a:lnTo>
                    <a:pt x="310" y="40"/>
                  </a:lnTo>
                  <a:lnTo>
                    <a:pt x="303" y="21"/>
                  </a:lnTo>
                  <a:close/>
                  <a:moveTo>
                    <a:pt x="342" y="30"/>
                  </a:moveTo>
                  <a:lnTo>
                    <a:pt x="340" y="30"/>
                  </a:lnTo>
                  <a:lnTo>
                    <a:pt x="338" y="21"/>
                  </a:lnTo>
                  <a:lnTo>
                    <a:pt x="342" y="30"/>
                  </a:lnTo>
                  <a:close/>
                  <a:moveTo>
                    <a:pt x="334" y="10"/>
                  </a:moveTo>
                  <a:lnTo>
                    <a:pt x="361" y="0"/>
                  </a:lnTo>
                  <a:lnTo>
                    <a:pt x="369" y="19"/>
                  </a:lnTo>
                  <a:lnTo>
                    <a:pt x="342" y="30"/>
                  </a:lnTo>
                  <a:lnTo>
                    <a:pt x="334" y="10"/>
                  </a:lnTo>
                  <a:close/>
                </a:path>
              </a:pathLst>
            </a:custGeom>
            <a:solidFill>
              <a:srgbClr val="F2BE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R"/>
            </a:p>
          </p:txBody>
        </p:sp>
        <p:sp>
          <p:nvSpPr>
            <p:cNvPr id="191610" name="Freeform 130"/>
            <p:cNvSpPr>
              <a:spLocks noEditPoints="1"/>
            </p:cNvSpPr>
            <p:nvPr/>
          </p:nvSpPr>
          <p:spPr bwMode="auto">
            <a:xfrm>
              <a:off x="3228" y="3828"/>
              <a:ext cx="84" cy="39"/>
            </a:xfrm>
            <a:custGeom>
              <a:avLst/>
              <a:gdLst>
                <a:gd name="T0" fmla="*/ 6 w 338"/>
                <a:gd name="T1" fmla="*/ 31 h 156"/>
                <a:gd name="T2" fmla="*/ 3 w 338"/>
                <a:gd name="T3" fmla="*/ 39 h 156"/>
                <a:gd name="T4" fmla="*/ 6 w 338"/>
                <a:gd name="T5" fmla="*/ 31 h 156"/>
                <a:gd name="T6" fmla="*/ 6 w 338"/>
                <a:gd name="T7" fmla="*/ 31 h 156"/>
                <a:gd name="T8" fmla="*/ 6 w 338"/>
                <a:gd name="T9" fmla="*/ 31 h 156"/>
                <a:gd name="T10" fmla="*/ 13 w 338"/>
                <a:gd name="T11" fmla="*/ 26 h 156"/>
                <a:gd name="T12" fmla="*/ 9 w 338"/>
                <a:gd name="T13" fmla="*/ 35 h 156"/>
                <a:gd name="T14" fmla="*/ 13 w 338"/>
                <a:gd name="T15" fmla="*/ 26 h 156"/>
                <a:gd name="T16" fmla="*/ 23 w 338"/>
                <a:gd name="T17" fmla="*/ 26 h 156"/>
                <a:gd name="T18" fmla="*/ 13 w 338"/>
                <a:gd name="T19" fmla="*/ 26 h 156"/>
                <a:gd name="T20" fmla="*/ 20 w 338"/>
                <a:gd name="T21" fmla="*/ 22 h 156"/>
                <a:gd name="T22" fmla="*/ 22 w 338"/>
                <a:gd name="T23" fmla="*/ 24 h 156"/>
                <a:gd name="T24" fmla="*/ 20 w 338"/>
                <a:gd name="T25" fmla="*/ 22 h 156"/>
                <a:gd name="T26" fmla="*/ 31 w 338"/>
                <a:gd name="T27" fmla="*/ 22 h 156"/>
                <a:gd name="T28" fmla="*/ 20 w 338"/>
                <a:gd name="T29" fmla="*/ 22 h 156"/>
                <a:gd name="T30" fmla="*/ 31 w 338"/>
                <a:gd name="T31" fmla="*/ 22 h 156"/>
                <a:gd name="T32" fmla="*/ 30 w 338"/>
                <a:gd name="T33" fmla="*/ 20 h 156"/>
                <a:gd name="T34" fmla="*/ 29 w 338"/>
                <a:gd name="T35" fmla="*/ 18 h 156"/>
                <a:gd name="T36" fmla="*/ 39 w 338"/>
                <a:gd name="T37" fmla="*/ 18 h 156"/>
                <a:gd name="T38" fmla="*/ 29 w 338"/>
                <a:gd name="T39" fmla="*/ 18 h 156"/>
                <a:gd name="T40" fmla="*/ 37 w 338"/>
                <a:gd name="T41" fmla="*/ 13 h 156"/>
                <a:gd name="T42" fmla="*/ 38 w 338"/>
                <a:gd name="T43" fmla="*/ 16 h 156"/>
                <a:gd name="T44" fmla="*/ 37 w 338"/>
                <a:gd name="T45" fmla="*/ 13 h 156"/>
                <a:gd name="T46" fmla="*/ 48 w 338"/>
                <a:gd name="T47" fmla="*/ 15 h 156"/>
                <a:gd name="T48" fmla="*/ 37 w 338"/>
                <a:gd name="T49" fmla="*/ 13 h 156"/>
                <a:gd name="T50" fmla="*/ 48 w 338"/>
                <a:gd name="T51" fmla="*/ 15 h 156"/>
                <a:gd name="T52" fmla="*/ 47 w 338"/>
                <a:gd name="T53" fmla="*/ 12 h 156"/>
                <a:gd name="T54" fmla="*/ 46 w 338"/>
                <a:gd name="T55" fmla="*/ 10 h 156"/>
                <a:gd name="T56" fmla="*/ 57 w 338"/>
                <a:gd name="T57" fmla="*/ 11 h 156"/>
                <a:gd name="T58" fmla="*/ 46 w 338"/>
                <a:gd name="T59" fmla="*/ 10 h 156"/>
                <a:gd name="T60" fmla="*/ 55 w 338"/>
                <a:gd name="T61" fmla="*/ 6 h 156"/>
                <a:gd name="T62" fmla="*/ 56 w 338"/>
                <a:gd name="T63" fmla="*/ 9 h 156"/>
                <a:gd name="T64" fmla="*/ 55 w 338"/>
                <a:gd name="T65" fmla="*/ 6 h 156"/>
                <a:gd name="T66" fmla="*/ 66 w 338"/>
                <a:gd name="T67" fmla="*/ 9 h 156"/>
                <a:gd name="T68" fmla="*/ 55 w 338"/>
                <a:gd name="T69" fmla="*/ 6 h 156"/>
                <a:gd name="T70" fmla="*/ 65 w 338"/>
                <a:gd name="T71" fmla="*/ 3 h 156"/>
                <a:gd name="T72" fmla="*/ 65 w 338"/>
                <a:gd name="T73" fmla="*/ 6 h 156"/>
                <a:gd name="T74" fmla="*/ 65 w 338"/>
                <a:gd name="T75" fmla="*/ 3 h 156"/>
                <a:gd name="T76" fmla="*/ 75 w 338"/>
                <a:gd name="T77" fmla="*/ 7 h 156"/>
                <a:gd name="T78" fmla="*/ 65 w 338"/>
                <a:gd name="T79" fmla="*/ 3 h 156"/>
                <a:gd name="T80" fmla="*/ 73 w 338"/>
                <a:gd name="T81" fmla="*/ 2 h 156"/>
                <a:gd name="T82" fmla="*/ 74 w 338"/>
                <a:gd name="T83" fmla="*/ 4 h 156"/>
                <a:gd name="T84" fmla="*/ 74 w 338"/>
                <a:gd name="T85" fmla="*/ 2 h 156"/>
                <a:gd name="T86" fmla="*/ 84 w 338"/>
                <a:gd name="T87" fmla="*/ 5 h 156"/>
                <a:gd name="T88" fmla="*/ 74 w 338"/>
                <a:gd name="T89" fmla="*/ 2 h 15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338"/>
                <a:gd name="T136" fmla="*/ 0 h 156"/>
                <a:gd name="T137" fmla="*/ 338 w 338"/>
                <a:gd name="T138" fmla="*/ 156 h 15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338" h="156">
                  <a:moveTo>
                    <a:pt x="0" y="141"/>
                  </a:moveTo>
                  <a:lnTo>
                    <a:pt x="25" y="122"/>
                  </a:lnTo>
                  <a:lnTo>
                    <a:pt x="37" y="139"/>
                  </a:lnTo>
                  <a:lnTo>
                    <a:pt x="12" y="156"/>
                  </a:lnTo>
                  <a:lnTo>
                    <a:pt x="0" y="141"/>
                  </a:lnTo>
                  <a:close/>
                  <a:moveTo>
                    <a:pt x="25" y="122"/>
                  </a:moveTo>
                  <a:lnTo>
                    <a:pt x="25" y="122"/>
                  </a:lnTo>
                  <a:lnTo>
                    <a:pt x="30" y="131"/>
                  </a:lnTo>
                  <a:lnTo>
                    <a:pt x="25" y="122"/>
                  </a:lnTo>
                  <a:close/>
                  <a:moveTo>
                    <a:pt x="25" y="122"/>
                  </a:moveTo>
                  <a:lnTo>
                    <a:pt x="53" y="105"/>
                  </a:lnTo>
                  <a:lnTo>
                    <a:pt x="65" y="122"/>
                  </a:lnTo>
                  <a:lnTo>
                    <a:pt x="36" y="141"/>
                  </a:lnTo>
                  <a:lnTo>
                    <a:pt x="25" y="122"/>
                  </a:lnTo>
                  <a:close/>
                  <a:moveTo>
                    <a:pt x="53" y="105"/>
                  </a:moveTo>
                  <a:lnTo>
                    <a:pt x="80" y="88"/>
                  </a:lnTo>
                  <a:lnTo>
                    <a:pt x="92" y="105"/>
                  </a:lnTo>
                  <a:lnTo>
                    <a:pt x="65" y="122"/>
                  </a:lnTo>
                  <a:lnTo>
                    <a:pt x="53" y="105"/>
                  </a:lnTo>
                  <a:close/>
                  <a:moveTo>
                    <a:pt x="80" y="88"/>
                  </a:moveTo>
                  <a:lnTo>
                    <a:pt x="82" y="88"/>
                  </a:lnTo>
                  <a:lnTo>
                    <a:pt x="82" y="87"/>
                  </a:lnTo>
                  <a:lnTo>
                    <a:pt x="87" y="96"/>
                  </a:lnTo>
                  <a:lnTo>
                    <a:pt x="80" y="88"/>
                  </a:lnTo>
                  <a:close/>
                  <a:moveTo>
                    <a:pt x="82" y="87"/>
                  </a:moveTo>
                  <a:lnTo>
                    <a:pt x="116" y="70"/>
                  </a:lnTo>
                  <a:lnTo>
                    <a:pt x="125" y="88"/>
                  </a:lnTo>
                  <a:lnTo>
                    <a:pt x="91" y="106"/>
                  </a:lnTo>
                  <a:lnTo>
                    <a:pt x="82" y="87"/>
                  </a:lnTo>
                  <a:close/>
                  <a:moveTo>
                    <a:pt x="126" y="88"/>
                  </a:moveTo>
                  <a:lnTo>
                    <a:pt x="125" y="88"/>
                  </a:lnTo>
                  <a:lnTo>
                    <a:pt x="121" y="79"/>
                  </a:lnTo>
                  <a:lnTo>
                    <a:pt x="126" y="88"/>
                  </a:lnTo>
                  <a:close/>
                  <a:moveTo>
                    <a:pt x="116" y="70"/>
                  </a:moveTo>
                  <a:lnTo>
                    <a:pt x="147" y="53"/>
                  </a:lnTo>
                  <a:lnTo>
                    <a:pt x="156" y="71"/>
                  </a:lnTo>
                  <a:lnTo>
                    <a:pt x="126" y="88"/>
                  </a:lnTo>
                  <a:lnTo>
                    <a:pt x="116" y="70"/>
                  </a:lnTo>
                  <a:close/>
                  <a:moveTo>
                    <a:pt x="147" y="53"/>
                  </a:moveTo>
                  <a:lnTo>
                    <a:pt x="147" y="53"/>
                  </a:lnTo>
                  <a:lnTo>
                    <a:pt x="149" y="53"/>
                  </a:lnTo>
                  <a:lnTo>
                    <a:pt x="153" y="62"/>
                  </a:lnTo>
                  <a:lnTo>
                    <a:pt x="147" y="53"/>
                  </a:lnTo>
                  <a:close/>
                  <a:moveTo>
                    <a:pt x="149" y="53"/>
                  </a:moveTo>
                  <a:lnTo>
                    <a:pt x="187" y="38"/>
                  </a:lnTo>
                  <a:lnTo>
                    <a:pt x="193" y="58"/>
                  </a:lnTo>
                  <a:lnTo>
                    <a:pt x="155" y="71"/>
                  </a:lnTo>
                  <a:lnTo>
                    <a:pt x="149" y="53"/>
                  </a:lnTo>
                  <a:close/>
                  <a:moveTo>
                    <a:pt x="195" y="58"/>
                  </a:moveTo>
                  <a:lnTo>
                    <a:pt x="193" y="58"/>
                  </a:lnTo>
                  <a:lnTo>
                    <a:pt x="191" y="47"/>
                  </a:lnTo>
                  <a:lnTo>
                    <a:pt x="195" y="58"/>
                  </a:lnTo>
                  <a:close/>
                  <a:moveTo>
                    <a:pt x="187" y="38"/>
                  </a:moveTo>
                  <a:lnTo>
                    <a:pt x="221" y="25"/>
                  </a:lnTo>
                  <a:lnTo>
                    <a:pt x="229" y="43"/>
                  </a:lnTo>
                  <a:lnTo>
                    <a:pt x="195" y="58"/>
                  </a:lnTo>
                  <a:lnTo>
                    <a:pt x="187" y="38"/>
                  </a:lnTo>
                  <a:close/>
                  <a:moveTo>
                    <a:pt x="221" y="25"/>
                  </a:moveTo>
                  <a:lnTo>
                    <a:pt x="222" y="24"/>
                  </a:lnTo>
                  <a:lnTo>
                    <a:pt x="225" y="34"/>
                  </a:lnTo>
                  <a:lnTo>
                    <a:pt x="221" y="25"/>
                  </a:lnTo>
                  <a:close/>
                  <a:moveTo>
                    <a:pt x="222" y="24"/>
                  </a:moveTo>
                  <a:lnTo>
                    <a:pt x="260" y="13"/>
                  </a:lnTo>
                  <a:lnTo>
                    <a:pt x="265" y="34"/>
                  </a:lnTo>
                  <a:lnTo>
                    <a:pt x="227" y="45"/>
                  </a:lnTo>
                  <a:lnTo>
                    <a:pt x="222" y="24"/>
                  </a:lnTo>
                  <a:close/>
                  <a:moveTo>
                    <a:pt x="260" y="13"/>
                  </a:moveTo>
                  <a:lnTo>
                    <a:pt x="260" y="13"/>
                  </a:lnTo>
                  <a:lnTo>
                    <a:pt x="262" y="13"/>
                  </a:lnTo>
                  <a:lnTo>
                    <a:pt x="263" y="24"/>
                  </a:lnTo>
                  <a:lnTo>
                    <a:pt x="260" y="13"/>
                  </a:lnTo>
                  <a:close/>
                  <a:moveTo>
                    <a:pt x="262" y="13"/>
                  </a:moveTo>
                  <a:lnTo>
                    <a:pt x="296" y="7"/>
                  </a:lnTo>
                  <a:lnTo>
                    <a:pt x="300" y="28"/>
                  </a:lnTo>
                  <a:lnTo>
                    <a:pt x="265" y="34"/>
                  </a:lnTo>
                  <a:lnTo>
                    <a:pt x="262" y="13"/>
                  </a:lnTo>
                  <a:close/>
                  <a:moveTo>
                    <a:pt x="296" y="7"/>
                  </a:moveTo>
                  <a:lnTo>
                    <a:pt x="293" y="7"/>
                  </a:lnTo>
                  <a:lnTo>
                    <a:pt x="296" y="7"/>
                  </a:lnTo>
                  <a:lnTo>
                    <a:pt x="297" y="17"/>
                  </a:lnTo>
                  <a:lnTo>
                    <a:pt x="296" y="7"/>
                  </a:lnTo>
                  <a:close/>
                  <a:moveTo>
                    <a:pt x="296" y="7"/>
                  </a:moveTo>
                  <a:lnTo>
                    <a:pt x="334" y="0"/>
                  </a:lnTo>
                  <a:lnTo>
                    <a:pt x="338" y="20"/>
                  </a:lnTo>
                  <a:lnTo>
                    <a:pt x="300" y="28"/>
                  </a:lnTo>
                  <a:lnTo>
                    <a:pt x="296" y="7"/>
                  </a:lnTo>
                  <a:close/>
                </a:path>
              </a:pathLst>
            </a:custGeom>
            <a:solidFill>
              <a:srgbClr val="F2BE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R"/>
            </a:p>
          </p:txBody>
        </p:sp>
        <p:sp>
          <p:nvSpPr>
            <p:cNvPr id="191611" name="Freeform 131"/>
            <p:cNvSpPr>
              <a:spLocks noEditPoints="1"/>
            </p:cNvSpPr>
            <p:nvPr/>
          </p:nvSpPr>
          <p:spPr bwMode="auto">
            <a:xfrm>
              <a:off x="3473" y="3734"/>
              <a:ext cx="79" cy="64"/>
            </a:xfrm>
            <a:custGeom>
              <a:avLst/>
              <a:gdLst>
                <a:gd name="T0" fmla="*/ 10 w 318"/>
                <a:gd name="T1" fmla="*/ 56 h 255"/>
                <a:gd name="T2" fmla="*/ 2 w 318"/>
                <a:gd name="T3" fmla="*/ 64 h 255"/>
                <a:gd name="T4" fmla="*/ 12 w 318"/>
                <a:gd name="T5" fmla="*/ 60 h 255"/>
                <a:gd name="T6" fmla="*/ 12 w 318"/>
                <a:gd name="T7" fmla="*/ 60 h 255"/>
                <a:gd name="T8" fmla="*/ 12 w 318"/>
                <a:gd name="T9" fmla="*/ 60 h 255"/>
                <a:gd name="T10" fmla="*/ 19 w 318"/>
                <a:gd name="T11" fmla="*/ 51 h 255"/>
                <a:gd name="T12" fmla="*/ 12 w 318"/>
                <a:gd name="T13" fmla="*/ 60 h 255"/>
                <a:gd name="T14" fmla="*/ 21 w 318"/>
                <a:gd name="T15" fmla="*/ 56 h 255"/>
                <a:gd name="T16" fmla="*/ 21 w 318"/>
                <a:gd name="T17" fmla="*/ 56 h 255"/>
                <a:gd name="T18" fmla="*/ 21 w 318"/>
                <a:gd name="T19" fmla="*/ 56 h 255"/>
                <a:gd name="T20" fmla="*/ 27 w 318"/>
                <a:gd name="T21" fmla="*/ 46 h 255"/>
                <a:gd name="T22" fmla="*/ 21 w 318"/>
                <a:gd name="T23" fmla="*/ 56 h 255"/>
                <a:gd name="T24" fmla="*/ 30 w 318"/>
                <a:gd name="T25" fmla="*/ 51 h 255"/>
                <a:gd name="T26" fmla="*/ 30 w 318"/>
                <a:gd name="T27" fmla="*/ 51 h 255"/>
                <a:gd name="T28" fmla="*/ 30 w 318"/>
                <a:gd name="T29" fmla="*/ 51 h 255"/>
                <a:gd name="T30" fmla="*/ 35 w 318"/>
                <a:gd name="T31" fmla="*/ 41 h 255"/>
                <a:gd name="T32" fmla="*/ 30 w 318"/>
                <a:gd name="T33" fmla="*/ 51 h 255"/>
                <a:gd name="T34" fmla="*/ 38 w 318"/>
                <a:gd name="T35" fmla="*/ 45 h 255"/>
                <a:gd name="T36" fmla="*/ 38 w 318"/>
                <a:gd name="T37" fmla="*/ 45 h 255"/>
                <a:gd name="T38" fmla="*/ 38 w 318"/>
                <a:gd name="T39" fmla="*/ 45 h 255"/>
                <a:gd name="T40" fmla="*/ 42 w 318"/>
                <a:gd name="T41" fmla="*/ 36 h 255"/>
                <a:gd name="T42" fmla="*/ 38 w 318"/>
                <a:gd name="T43" fmla="*/ 45 h 255"/>
                <a:gd name="T44" fmla="*/ 45 w 318"/>
                <a:gd name="T45" fmla="*/ 40 h 255"/>
                <a:gd name="T46" fmla="*/ 45 w 318"/>
                <a:gd name="T47" fmla="*/ 40 h 255"/>
                <a:gd name="T48" fmla="*/ 45 w 318"/>
                <a:gd name="T49" fmla="*/ 40 h 255"/>
                <a:gd name="T50" fmla="*/ 49 w 318"/>
                <a:gd name="T51" fmla="*/ 30 h 255"/>
                <a:gd name="T52" fmla="*/ 45 w 318"/>
                <a:gd name="T53" fmla="*/ 40 h 255"/>
                <a:gd name="T54" fmla="*/ 53 w 318"/>
                <a:gd name="T55" fmla="*/ 34 h 255"/>
                <a:gd name="T56" fmla="*/ 53 w 318"/>
                <a:gd name="T57" fmla="*/ 34 h 255"/>
                <a:gd name="T58" fmla="*/ 53 w 318"/>
                <a:gd name="T59" fmla="*/ 34 h 255"/>
                <a:gd name="T60" fmla="*/ 55 w 318"/>
                <a:gd name="T61" fmla="*/ 23 h 255"/>
                <a:gd name="T62" fmla="*/ 53 w 318"/>
                <a:gd name="T63" fmla="*/ 34 h 255"/>
                <a:gd name="T64" fmla="*/ 55 w 318"/>
                <a:gd name="T65" fmla="*/ 23 h 255"/>
                <a:gd name="T66" fmla="*/ 55 w 318"/>
                <a:gd name="T67" fmla="*/ 23 h 255"/>
                <a:gd name="T68" fmla="*/ 55 w 318"/>
                <a:gd name="T69" fmla="*/ 23 h 255"/>
                <a:gd name="T70" fmla="*/ 62 w 318"/>
                <a:gd name="T71" fmla="*/ 16 h 255"/>
                <a:gd name="T72" fmla="*/ 59 w 318"/>
                <a:gd name="T73" fmla="*/ 27 h 255"/>
                <a:gd name="T74" fmla="*/ 66 w 318"/>
                <a:gd name="T75" fmla="*/ 20 h 255"/>
                <a:gd name="T76" fmla="*/ 66 w 318"/>
                <a:gd name="T77" fmla="*/ 20 h 255"/>
                <a:gd name="T78" fmla="*/ 66 w 318"/>
                <a:gd name="T79" fmla="*/ 20 h 255"/>
                <a:gd name="T80" fmla="*/ 69 w 318"/>
                <a:gd name="T81" fmla="*/ 9 h 255"/>
                <a:gd name="T82" fmla="*/ 66 w 318"/>
                <a:gd name="T83" fmla="*/ 20 h 255"/>
                <a:gd name="T84" fmla="*/ 73 w 318"/>
                <a:gd name="T85" fmla="*/ 12 h 255"/>
                <a:gd name="T86" fmla="*/ 73 w 318"/>
                <a:gd name="T87" fmla="*/ 12 h 255"/>
                <a:gd name="T88" fmla="*/ 73 w 318"/>
                <a:gd name="T89" fmla="*/ 12 h 255"/>
                <a:gd name="T90" fmla="*/ 75 w 318"/>
                <a:gd name="T91" fmla="*/ 0 h 255"/>
                <a:gd name="T92" fmla="*/ 73 w 318"/>
                <a:gd name="T93" fmla="*/ 12 h 255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318"/>
                <a:gd name="T142" fmla="*/ 0 h 255"/>
                <a:gd name="T143" fmla="*/ 318 w 318"/>
                <a:gd name="T144" fmla="*/ 255 h 255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318" h="255">
                  <a:moveTo>
                    <a:pt x="0" y="235"/>
                  </a:moveTo>
                  <a:lnTo>
                    <a:pt x="42" y="222"/>
                  </a:lnTo>
                  <a:lnTo>
                    <a:pt x="49" y="241"/>
                  </a:lnTo>
                  <a:lnTo>
                    <a:pt x="7" y="255"/>
                  </a:lnTo>
                  <a:lnTo>
                    <a:pt x="0" y="235"/>
                  </a:lnTo>
                  <a:close/>
                  <a:moveTo>
                    <a:pt x="50" y="240"/>
                  </a:moveTo>
                  <a:lnTo>
                    <a:pt x="50" y="241"/>
                  </a:lnTo>
                  <a:lnTo>
                    <a:pt x="49" y="241"/>
                  </a:lnTo>
                  <a:lnTo>
                    <a:pt x="46" y="231"/>
                  </a:lnTo>
                  <a:lnTo>
                    <a:pt x="50" y="240"/>
                  </a:lnTo>
                  <a:close/>
                  <a:moveTo>
                    <a:pt x="41" y="222"/>
                  </a:moveTo>
                  <a:lnTo>
                    <a:pt x="75" y="205"/>
                  </a:lnTo>
                  <a:lnTo>
                    <a:pt x="85" y="223"/>
                  </a:lnTo>
                  <a:lnTo>
                    <a:pt x="50" y="240"/>
                  </a:lnTo>
                  <a:lnTo>
                    <a:pt x="41" y="222"/>
                  </a:lnTo>
                  <a:close/>
                  <a:moveTo>
                    <a:pt x="85" y="223"/>
                  </a:moveTo>
                  <a:lnTo>
                    <a:pt x="85" y="223"/>
                  </a:lnTo>
                  <a:lnTo>
                    <a:pt x="80" y="214"/>
                  </a:lnTo>
                  <a:lnTo>
                    <a:pt x="85" y="223"/>
                  </a:lnTo>
                  <a:close/>
                  <a:moveTo>
                    <a:pt x="75" y="205"/>
                  </a:moveTo>
                  <a:lnTo>
                    <a:pt x="109" y="185"/>
                  </a:lnTo>
                  <a:lnTo>
                    <a:pt x="120" y="202"/>
                  </a:lnTo>
                  <a:lnTo>
                    <a:pt x="85" y="223"/>
                  </a:lnTo>
                  <a:lnTo>
                    <a:pt x="75" y="205"/>
                  </a:lnTo>
                  <a:close/>
                  <a:moveTo>
                    <a:pt x="121" y="202"/>
                  </a:moveTo>
                  <a:lnTo>
                    <a:pt x="121" y="202"/>
                  </a:lnTo>
                  <a:lnTo>
                    <a:pt x="120" y="202"/>
                  </a:lnTo>
                  <a:lnTo>
                    <a:pt x="114" y="193"/>
                  </a:lnTo>
                  <a:lnTo>
                    <a:pt x="121" y="202"/>
                  </a:lnTo>
                  <a:close/>
                  <a:moveTo>
                    <a:pt x="109" y="185"/>
                  </a:moveTo>
                  <a:lnTo>
                    <a:pt x="141" y="164"/>
                  </a:lnTo>
                  <a:lnTo>
                    <a:pt x="152" y="181"/>
                  </a:lnTo>
                  <a:lnTo>
                    <a:pt x="121" y="202"/>
                  </a:lnTo>
                  <a:lnTo>
                    <a:pt x="109" y="185"/>
                  </a:lnTo>
                  <a:close/>
                  <a:moveTo>
                    <a:pt x="152" y="181"/>
                  </a:moveTo>
                  <a:lnTo>
                    <a:pt x="152" y="181"/>
                  </a:lnTo>
                  <a:lnTo>
                    <a:pt x="146" y="173"/>
                  </a:lnTo>
                  <a:lnTo>
                    <a:pt x="152" y="181"/>
                  </a:lnTo>
                  <a:close/>
                  <a:moveTo>
                    <a:pt x="139" y="164"/>
                  </a:moveTo>
                  <a:lnTo>
                    <a:pt x="168" y="143"/>
                  </a:lnTo>
                  <a:lnTo>
                    <a:pt x="180" y="160"/>
                  </a:lnTo>
                  <a:lnTo>
                    <a:pt x="152" y="181"/>
                  </a:lnTo>
                  <a:lnTo>
                    <a:pt x="139" y="164"/>
                  </a:lnTo>
                  <a:close/>
                  <a:moveTo>
                    <a:pt x="180" y="160"/>
                  </a:moveTo>
                  <a:lnTo>
                    <a:pt x="181" y="159"/>
                  </a:lnTo>
                  <a:lnTo>
                    <a:pt x="180" y="160"/>
                  </a:lnTo>
                  <a:lnTo>
                    <a:pt x="173" y="152"/>
                  </a:lnTo>
                  <a:lnTo>
                    <a:pt x="180" y="160"/>
                  </a:lnTo>
                  <a:close/>
                  <a:moveTo>
                    <a:pt x="167" y="143"/>
                  </a:moveTo>
                  <a:lnTo>
                    <a:pt x="198" y="119"/>
                  </a:lnTo>
                  <a:lnTo>
                    <a:pt x="212" y="135"/>
                  </a:lnTo>
                  <a:lnTo>
                    <a:pt x="180" y="160"/>
                  </a:lnTo>
                  <a:lnTo>
                    <a:pt x="167" y="143"/>
                  </a:lnTo>
                  <a:close/>
                  <a:moveTo>
                    <a:pt x="213" y="134"/>
                  </a:moveTo>
                  <a:lnTo>
                    <a:pt x="212" y="135"/>
                  </a:lnTo>
                  <a:lnTo>
                    <a:pt x="205" y="127"/>
                  </a:lnTo>
                  <a:lnTo>
                    <a:pt x="213" y="134"/>
                  </a:lnTo>
                  <a:close/>
                  <a:moveTo>
                    <a:pt x="197" y="121"/>
                  </a:moveTo>
                  <a:lnTo>
                    <a:pt x="222" y="93"/>
                  </a:lnTo>
                  <a:lnTo>
                    <a:pt x="236" y="106"/>
                  </a:lnTo>
                  <a:lnTo>
                    <a:pt x="213" y="134"/>
                  </a:lnTo>
                  <a:lnTo>
                    <a:pt x="197" y="121"/>
                  </a:lnTo>
                  <a:close/>
                  <a:moveTo>
                    <a:pt x="222" y="93"/>
                  </a:moveTo>
                  <a:lnTo>
                    <a:pt x="222" y="92"/>
                  </a:lnTo>
                  <a:lnTo>
                    <a:pt x="222" y="93"/>
                  </a:lnTo>
                  <a:lnTo>
                    <a:pt x="229" y="100"/>
                  </a:lnTo>
                  <a:lnTo>
                    <a:pt x="222" y="93"/>
                  </a:lnTo>
                  <a:close/>
                  <a:moveTo>
                    <a:pt x="222" y="93"/>
                  </a:moveTo>
                  <a:lnTo>
                    <a:pt x="250" y="64"/>
                  </a:lnTo>
                  <a:lnTo>
                    <a:pt x="264" y="80"/>
                  </a:lnTo>
                  <a:lnTo>
                    <a:pt x="236" y="107"/>
                  </a:lnTo>
                  <a:lnTo>
                    <a:pt x="222" y="93"/>
                  </a:lnTo>
                  <a:close/>
                  <a:moveTo>
                    <a:pt x="264" y="79"/>
                  </a:moveTo>
                  <a:lnTo>
                    <a:pt x="264" y="80"/>
                  </a:lnTo>
                  <a:lnTo>
                    <a:pt x="257" y="72"/>
                  </a:lnTo>
                  <a:lnTo>
                    <a:pt x="264" y="79"/>
                  </a:lnTo>
                  <a:close/>
                  <a:moveTo>
                    <a:pt x="250" y="65"/>
                  </a:moveTo>
                  <a:lnTo>
                    <a:pt x="277" y="34"/>
                  </a:lnTo>
                  <a:lnTo>
                    <a:pt x="293" y="48"/>
                  </a:lnTo>
                  <a:lnTo>
                    <a:pt x="264" y="79"/>
                  </a:lnTo>
                  <a:lnTo>
                    <a:pt x="250" y="65"/>
                  </a:lnTo>
                  <a:close/>
                  <a:moveTo>
                    <a:pt x="293" y="47"/>
                  </a:moveTo>
                  <a:lnTo>
                    <a:pt x="293" y="47"/>
                  </a:lnTo>
                  <a:lnTo>
                    <a:pt x="293" y="48"/>
                  </a:lnTo>
                  <a:lnTo>
                    <a:pt x="285" y="40"/>
                  </a:lnTo>
                  <a:lnTo>
                    <a:pt x="293" y="47"/>
                  </a:lnTo>
                  <a:close/>
                  <a:moveTo>
                    <a:pt x="276" y="35"/>
                  </a:moveTo>
                  <a:lnTo>
                    <a:pt x="301" y="0"/>
                  </a:lnTo>
                  <a:lnTo>
                    <a:pt x="318" y="12"/>
                  </a:lnTo>
                  <a:lnTo>
                    <a:pt x="293" y="47"/>
                  </a:lnTo>
                  <a:lnTo>
                    <a:pt x="276" y="35"/>
                  </a:lnTo>
                  <a:close/>
                </a:path>
              </a:pathLst>
            </a:custGeom>
            <a:solidFill>
              <a:srgbClr val="F2BE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R"/>
            </a:p>
          </p:txBody>
        </p:sp>
        <p:sp>
          <p:nvSpPr>
            <p:cNvPr id="191612" name="Rectangle 132"/>
            <p:cNvSpPr>
              <a:spLocks noChangeArrowheads="1"/>
            </p:cNvSpPr>
            <p:nvPr/>
          </p:nvSpPr>
          <p:spPr bwMode="auto">
            <a:xfrm>
              <a:off x="3239" y="3453"/>
              <a:ext cx="6" cy="55"/>
            </a:xfrm>
            <a:prstGeom prst="rect">
              <a:avLst/>
            </a:prstGeom>
            <a:solidFill>
              <a:srgbClr val="1315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ts val="300"/>
                </a:spcBef>
                <a:buClr>
                  <a:srgbClr val="A04DA3"/>
                </a:buClr>
                <a:buFont typeface="Georgia" panose="02040502050405020303" pitchFamily="18" charset="0"/>
                <a:buChar char="•"/>
                <a:defRPr sz="28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>
                <a:spcBef>
                  <a:spcPts val="300"/>
                </a:spcBef>
                <a:buClr>
                  <a:schemeClr val="accent2"/>
                </a:buClr>
                <a:buFont typeface="Georgia" panose="02040502050405020303" pitchFamily="18" charset="0"/>
                <a:buChar char="▫"/>
                <a:defRPr sz="2600">
                  <a:solidFill>
                    <a:schemeClr val="accent2"/>
                  </a:solidFill>
                  <a:latin typeface="Georgia" panose="02040502050405020303" pitchFamily="18" charset="0"/>
                </a:defRPr>
              </a:lvl2pPr>
              <a:lvl3pPr marL="1143000" indent="-228600">
                <a:spcBef>
                  <a:spcPts val="300"/>
                </a:spcBef>
                <a:buClr>
                  <a:schemeClr val="accent1"/>
                </a:buClr>
                <a:buFont typeface="Wingdings 2" panose="05020102010507070707" pitchFamily="18" charset="2"/>
                <a:buChar char=""/>
                <a:defRPr sz="2400">
                  <a:solidFill>
                    <a:schemeClr val="accent1"/>
                  </a:solidFill>
                  <a:latin typeface="Georgia" panose="02040502050405020303" pitchFamily="18" charset="0"/>
                </a:defRPr>
              </a:lvl3pPr>
              <a:lvl4pPr marL="1600200" indent="-228600">
                <a:spcBef>
                  <a:spcPts val="300"/>
                </a:spcBef>
                <a:buClr>
                  <a:schemeClr val="accent1"/>
                </a:buClr>
                <a:buFont typeface="Wingdings 2" panose="05020102010507070707" pitchFamily="18" charset="2"/>
                <a:buChar char=""/>
                <a:defRPr sz="2200">
                  <a:solidFill>
                    <a:schemeClr val="accent1"/>
                  </a:solidFill>
                  <a:latin typeface="Georgia" panose="02040502050405020303" pitchFamily="18" charset="0"/>
                </a:defRPr>
              </a:lvl4pPr>
              <a:lvl5pPr marL="2057400" indent="-228600">
                <a:spcBef>
                  <a:spcPts val="300"/>
                </a:spcBef>
                <a:buClr>
                  <a:srgbClr val="A04DA3"/>
                </a:buClr>
                <a:buFont typeface="Georgia" panose="02040502050405020303" pitchFamily="18" charset="0"/>
                <a:buChar char="▫"/>
                <a:defRPr sz="2000">
                  <a:solidFill>
                    <a:srgbClr val="A04DA3"/>
                  </a:solidFill>
                  <a:latin typeface="Georgia" panose="02040502050405020303" pitchFamily="18" charset="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rgbClr val="A04DA3"/>
                </a:buClr>
                <a:buFont typeface="Georgia" panose="02040502050405020303" pitchFamily="18" charset="0"/>
                <a:buChar char="▫"/>
                <a:defRPr sz="2000">
                  <a:solidFill>
                    <a:srgbClr val="A04DA3"/>
                  </a:solidFill>
                  <a:latin typeface="Georgia" panose="02040502050405020303" pitchFamily="18" charset="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rgbClr val="A04DA3"/>
                </a:buClr>
                <a:buFont typeface="Georgia" panose="02040502050405020303" pitchFamily="18" charset="0"/>
                <a:buChar char="▫"/>
                <a:defRPr sz="2000">
                  <a:solidFill>
                    <a:srgbClr val="A04DA3"/>
                  </a:solidFill>
                  <a:latin typeface="Georgia" panose="02040502050405020303" pitchFamily="18" charset="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rgbClr val="A04DA3"/>
                </a:buClr>
                <a:buFont typeface="Georgia" panose="02040502050405020303" pitchFamily="18" charset="0"/>
                <a:buChar char="▫"/>
                <a:defRPr sz="2000">
                  <a:solidFill>
                    <a:srgbClr val="A04DA3"/>
                  </a:solidFill>
                  <a:latin typeface="Georgia" panose="02040502050405020303" pitchFamily="18" charset="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rgbClr val="A04DA3"/>
                </a:buClr>
                <a:buFont typeface="Georgia" panose="02040502050405020303" pitchFamily="18" charset="0"/>
                <a:buChar char="▫"/>
                <a:defRPr sz="2000">
                  <a:solidFill>
                    <a:srgbClr val="A04DA3"/>
                  </a:solidFill>
                  <a:latin typeface="Georgia" panose="02040502050405020303" pitchFamily="18" charset="0"/>
                </a:defRPr>
              </a:lvl9pPr>
            </a:lstStyle>
            <a:p>
              <a:pPr>
                <a:spcBef>
                  <a:spcPct val="0"/>
                </a:spcBef>
                <a:buClrTx/>
                <a:buFontTx/>
                <a:buNone/>
              </a:pPr>
              <a:endParaRPr lang="es-PR" altLang="es-PR" sz="2400" b="0">
                <a:latin typeface="Times New Roman" panose="02020603050405020304" pitchFamily="18" charset="0"/>
              </a:endParaRPr>
            </a:p>
          </p:txBody>
        </p:sp>
        <p:sp>
          <p:nvSpPr>
            <p:cNvPr id="191613" name="Freeform 133"/>
            <p:cNvSpPr>
              <a:spLocks/>
            </p:cNvSpPr>
            <p:nvPr/>
          </p:nvSpPr>
          <p:spPr bwMode="auto">
            <a:xfrm>
              <a:off x="3414" y="2431"/>
              <a:ext cx="58" cy="58"/>
            </a:xfrm>
            <a:custGeom>
              <a:avLst/>
              <a:gdLst>
                <a:gd name="T0" fmla="*/ 15 w 231"/>
                <a:gd name="T1" fmla="*/ 4 h 230"/>
                <a:gd name="T2" fmla="*/ 12 w 231"/>
                <a:gd name="T3" fmla="*/ 6 h 230"/>
                <a:gd name="T4" fmla="*/ 9 w 231"/>
                <a:gd name="T5" fmla="*/ 8 h 230"/>
                <a:gd name="T6" fmla="*/ 7 w 231"/>
                <a:gd name="T7" fmla="*/ 11 h 230"/>
                <a:gd name="T8" fmla="*/ 4 w 231"/>
                <a:gd name="T9" fmla="*/ 14 h 230"/>
                <a:gd name="T10" fmla="*/ 3 w 231"/>
                <a:gd name="T11" fmla="*/ 17 h 230"/>
                <a:gd name="T12" fmla="*/ 1 w 231"/>
                <a:gd name="T13" fmla="*/ 20 h 230"/>
                <a:gd name="T14" fmla="*/ 1 w 231"/>
                <a:gd name="T15" fmla="*/ 24 h 230"/>
                <a:gd name="T16" fmla="*/ 0 w 231"/>
                <a:gd name="T17" fmla="*/ 27 h 230"/>
                <a:gd name="T18" fmla="*/ 0 w 231"/>
                <a:gd name="T19" fmla="*/ 31 h 230"/>
                <a:gd name="T20" fmla="*/ 0 w 231"/>
                <a:gd name="T21" fmla="*/ 34 h 230"/>
                <a:gd name="T22" fmla="*/ 1 w 231"/>
                <a:gd name="T23" fmla="*/ 38 h 230"/>
                <a:gd name="T24" fmla="*/ 2 w 231"/>
                <a:gd name="T25" fmla="*/ 41 h 230"/>
                <a:gd name="T26" fmla="*/ 4 w 231"/>
                <a:gd name="T27" fmla="*/ 44 h 230"/>
                <a:gd name="T28" fmla="*/ 6 w 231"/>
                <a:gd name="T29" fmla="*/ 47 h 230"/>
                <a:gd name="T30" fmla="*/ 8 w 231"/>
                <a:gd name="T31" fmla="*/ 49 h 230"/>
                <a:gd name="T32" fmla="*/ 11 w 231"/>
                <a:gd name="T33" fmla="*/ 52 h 230"/>
                <a:gd name="T34" fmla="*/ 14 w 231"/>
                <a:gd name="T35" fmla="*/ 54 h 230"/>
                <a:gd name="T36" fmla="*/ 17 w 231"/>
                <a:gd name="T37" fmla="*/ 55 h 230"/>
                <a:gd name="T38" fmla="*/ 20 w 231"/>
                <a:gd name="T39" fmla="*/ 57 h 230"/>
                <a:gd name="T40" fmla="*/ 23 w 231"/>
                <a:gd name="T41" fmla="*/ 57 h 230"/>
                <a:gd name="T42" fmla="*/ 27 w 231"/>
                <a:gd name="T43" fmla="*/ 58 h 230"/>
                <a:gd name="T44" fmla="*/ 30 w 231"/>
                <a:gd name="T45" fmla="*/ 58 h 230"/>
                <a:gd name="T46" fmla="*/ 34 w 231"/>
                <a:gd name="T47" fmla="*/ 58 h 230"/>
                <a:gd name="T48" fmla="*/ 37 w 231"/>
                <a:gd name="T49" fmla="*/ 57 h 230"/>
                <a:gd name="T50" fmla="*/ 40 w 231"/>
                <a:gd name="T51" fmla="*/ 55 h 230"/>
                <a:gd name="T52" fmla="*/ 43 w 231"/>
                <a:gd name="T53" fmla="*/ 54 h 230"/>
                <a:gd name="T54" fmla="*/ 46 w 231"/>
                <a:gd name="T55" fmla="*/ 52 h 230"/>
                <a:gd name="T56" fmla="*/ 49 w 231"/>
                <a:gd name="T57" fmla="*/ 50 h 230"/>
                <a:gd name="T58" fmla="*/ 51 w 231"/>
                <a:gd name="T59" fmla="*/ 47 h 230"/>
                <a:gd name="T60" fmla="*/ 53 w 231"/>
                <a:gd name="T61" fmla="*/ 44 h 230"/>
                <a:gd name="T62" fmla="*/ 55 w 231"/>
                <a:gd name="T63" fmla="*/ 41 h 230"/>
                <a:gd name="T64" fmla="*/ 56 w 231"/>
                <a:gd name="T65" fmla="*/ 38 h 230"/>
                <a:gd name="T66" fmla="*/ 57 w 231"/>
                <a:gd name="T67" fmla="*/ 35 h 230"/>
                <a:gd name="T68" fmla="*/ 58 w 231"/>
                <a:gd name="T69" fmla="*/ 31 h 230"/>
                <a:gd name="T70" fmla="*/ 58 w 231"/>
                <a:gd name="T71" fmla="*/ 27 h 230"/>
                <a:gd name="T72" fmla="*/ 58 w 231"/>
                <a:gd name="T73" fmla="*/ 24 h 230"/>
                <a:gd name="T74" fmla="*/ 57 w 231"/>
                <a:gd name="T75" fmla="*/ 21 h 230"/>
                <a:gd name="T76" fmla="*/ 55 w 231"/>
                <a:gd name="T77" fmla="*/ 17 h 230"/>
                <a:gd name="T78" fmla="*/ 54 w 231"/>
                <a:gd name="T79" fmla="*/ 15 h 230"/>
                <a:gd name="T80" fmla="*/ 52 w 231"/>
                <a:gd name="T81" fmla="*/ 12 h 230"/>
                <a:gd name="T82" fmla="*/ 50 w 231"/>
                <a:gd name="T83" fmla="*/ 9 h 230"/>
                <a:gd name="T84" fmla="*/ 47 w 231"/>
                <a:gd name="T85" fmla="*/ 6 h 230"/>
                <a:gd name="T86" fmla="*/ 44 w 231"/>
                <a:gd name="T87" fmla="*/ 4 h 230"/>
                <a:gd name="T88" fmla="*/ 41 w 231"/>
                <a:gd name="T89" fmla="*/ 3 h 230"/>
                <a:gd name="T90" fmla="*/ 38 w 231"/>
                <a:gd name="T91" fmla="*/ 2 h 230"/>
                <a:gd name="T92" fmla="*/ 35 w 231"/>
                <a:gd name="T93" fmla="*/ 1 h 230"/>
                <a:gd name="T94" fmla="*/ 31 w 231"/>
                <a:gd name="T95" fmla="*/ 1 h 230"/>
                <a:gd name="T96" fmla="*/ 28 w 231"/>
                <a:gd name="T97" fmla="*/ 0 h 230"/>
                <a:gd name="T98" fmla="*/ 24 w 231"/>
                <a:gd name="T99" fmla="*/ 1 h 230"/>
                <a:gd name="T100" fmla="*/ 21 w 231"/>
                <a:gd name="T101" fmla="*/ 2 h 230"/>
                <a:gd name="T102" fmla="*/ 17 w 231"/>
                <a:gd name="T103" fmla="*/ 3 h 23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31"/>
                <a:gd name="T157" fmla="*/ 0 h 230"/>
                <a:gd name="T158" fmla="*/ 231 w 231"/>
                <a:gd name="T159" fmla="*/ 230 h 23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31" h="230">
                  <a:moveTo>
                    <a:pt x="66" y="12"/>
                  </a:moveTo>
                  <a:lnTo>
                    <a:pt x="66" y="12"/>
                  </a:lnTo>
                  <a:lnTo>
                    <a:pt x="63" y="14"/>
                  </a:lnTo>
                  <a:lnTo>
                    <a:pt x="60" y="15"/>
                  </a:lnTo>
                  <a:lnTo>
                    <a:pt x="58" y="16"/>
                  </a:lnTo>
                  <a:lnTo>
                    <a:pt x="55" y="17"/>
                  </a:lnTo>
                  <a:lnTo>
                    <a:pt x="54" y="20"/>
                  </a:lnTo>
                  <a:lnTo>
                    <a:pt x="51" y="21"/>
                  </a:lnTo>
                  <a:lnTo>
                    <a:pt x="49" y="23"/>
                  </a:lnTo>
                  <a:lnTo>
                    <a:pt x="46" y="24"/>
                  </a:lnTo>
                  <a:lnTo>
                    <a:pt x="43" y="27"/>
                  </a:lnTo>
                  <a:lnTo>
                    <a:pt x="42" y="28"/>
                  </a:lnTo>
                  <a:lnTo>
                    <a:pt x="39" y="29"/>
                  </a:lnTo>
                  <a:lnTo>
                    <a:pt x="37" y="32"/>
                  </a:lnTo>
                  <a:lnTo>
                    <a:pt x="35" y="33"/>
                  </a:lnTo>
                  <a:lnTo>
                    <a:pt x="33" y="36"/>
                  </a:lnTo>
                  <a:lnTo>
                    <a:pt x="31" y="37"/>
                  </a:lnTo>
                  <a:lnTo>
                    <a:pt x="29" y="40"/>
                  </a:lnTo>
                  <a:lnTo>
                    <a:pt x="28" y="42"/>
                  </a:lnTo>
                  <a:lnTo>
                    <a:pt x="26" y="44"/>
                  </a:lnTo>
                  <a:lnTo>
                    <a:pt x="24" y="46"/>
                  </a:lnTo>
                  <a:lnTo>
                    <a:pt x="22" y="49"/>
                  </a:lnTo>
                  <a:lnTo>
                    <a:pt x="21" y="50"/>
                  </a:lnTo>
                  <a:lnTo>
                    <a:pt x="20" y="53"/>
                  </a:lnTo>
                  <a:lnTo>
                    <a:pt x="17" y="56"/>
                  </a:lnTo>
                  <a:lnTo>
                    <a:pt x="16" y="58"/>
                  </a:lnTo>
                  <a:lnTo>
                    <a:pt x="14" y="61"/>
                  </a:lnTo>
                  <a:lnTo>
                    <a:pt x="13" y="62"/>
                  </a:lnTo>
                  <a:lnTo>
                    <a:pt x="12" y="65"/>
                  </a:lnTo>
                  <a:lnTo>
                    <a:pt x="10" y="67"/>
                  </a:lnTo>
                  <a:lnTo>
                    <a:pt x="10" y="70"/>
                  </a:lnTo>
                  <a:lnTo>
                    <a:pt x="9" y="73"/>
                  </a:lnTo>
                  <a:lnTo>
                    <a:pt x="8" y="75"/>
                  </a:lnTo>
                  <a:lnTo>
                    <a:pt x="6" y="78"/>
                  </a:lnTo>
                  <a:lnTo>
                    <a:pt x="5" y="80"/>
                  </a:lnTo>
                  <a:lnTo>
                    <a:pt x="5" y="83"/>
                  </a:lnTo>
                  <a:lnTo>
                    <a:pt x="4" y="86"/>
                  </a:lnTo>
                  <a:lnTo>
                    <a:pt x="4" y="88"/>
                  </a:lnTo>
                  <a:lnTo>
                    <a:pt x="3" y="91"/>
                  </a:lnTo>
                  <a:lnTo>
                    <a:pt x="3" y="94"/>
                  </a:lnTo>
                  <a:lnTo>
                    <a:pt x="1" y="96"/>
                  </a:lnTo>
                  <a:lnTo>
                    <a:pt x="1" y="99"/>
                  </a:lnTo>
                  <a:lnTo>
                    <a:pt x="1" y="102"/>
                  </a:lnTo>
                  <a:lnTo>
                    <a:pt x="0" y="104"/>
                  </a:lnTo>
                  <a:lnTo>
                    <a:pt x="0" y="108"/>
                  </a:lnTo>
                  <a:lnTo>
                    <a:pt x="0" y="111"/>
                  </a:lnTo>
                  <a:lnTo>
                    <a:pt x="0" y="113"/>
                  </a:lnTo>
                  <a:lnTo>
                    <a:pt x="0" y="116"/>
                  </a:lnTo>
                  <a:lnTo>
                    <a:pt x="0" y="119"/>
                  </a:lnTo>
                  <a:lnTo>
                    <a:pt x="0" y="121"/>
                  </a:lnTo>
                  <a:lnTo>
                    <a:pt x="0" y="124"/>
                  </a:lnTo>
                  <a:lnTo>
                    <a:pt x="0" y="126"/>
                  </a:lnTo>
                  <a:lnTo>
                    <a:pt x="1" y="130"/>
                  </a:lnTo>
                  <a:lnTo>
                    <a:pt x="1" y="133"/>
                  </a:lnTo>
                  <a:lnTo>
                    <a:pt x="1" y="136"/>
                  </a:lnTo>
                  <a:lnTo>
                    <a:pt x="3" y="138"/>
                  </a:lnTo>
                  <a:lnTo>
                    <a:pt x="3" y="141"/>
                  </a:lnTo>
                  <a:lnTo>
                    <a:pt x="3" y="144"/>
                  </a:lnTo>
                  <a:lnTo>
                    <a:pt x="4" y="146"/>
                  </a:lnTo>
                  <a:lnTo>
                    <a:pt x="5" y="149"/>
                  </a:lnTo>
                  <a:lnTo>
                    <a:pt x="5" y="151"/>
                  </a:lnTo>
                  <a:lnTo>
                    <a:pt x="6" y="154"/>
                  </a:lnTo>
                  <a:lnTo>
                    <a:pt x="8" y="158"/>
                  </a:lnTo>
                  <a:lnTo>
                    <a:pt x="9" y="161"/>
                  </a:lnTo>
                  <a:lnTo>
                    <a:pt x="9" y="163"/>
                  </a:lnTo>
                  <a:lnTo>
                    <a:pt x="10" y="166"/>
                  </a:lnTo>
                  <a:lnTo>
                    <a:pt x="12" y="168"/>
                  </a:lnTo>
                  <a:lnTo>
                    <a:pt x="13" y="171"/>
                  </a:lnTo>
                  <a:lnTo>
                    <a:pt x="14" y="174"/>
                  </a:lnTo>
                  <a:lnTo>
                    <a:pt x="17" y="176"/>
                  </a:lnTo>
                  <a:lnTo>
                    <a:pt x="18" y="178"/>
                  </a:lnTo>
                  <a:lnTo>
                    <a:pt x="20" y="180"/>
                  </a:lnTo>
                  <a:lnTo>
                    <a:pt x="21" y="183"/>
                  </a:lnTo>
                  <a:lnTo>
                    <a:pt x="24" y="186"/>
                  </a:lnTo>
                  <a:lnTo>
                    <a:pt x="25" y="187"/>
                  </a:lnTo>
                  <a:lnTo>
                    <a:pt x="26" y="190"/>
                  </a:lnTo>
                  <a:lnTo>
                    <a:pt x="29" y="192"/>
                  </a:lnTo>
                  <a:lnTo>
                    <a:pt x="30" y="193"/>
                  </a:lnTo>
                  <a:lnTo>
                    <a:pt x="33" y="196"/>
                  </a:lnTo>
                  <a:lnTo>
                    <a:pt x="34" y="197"/>
                  </a:lnTo>
                  <a:lnTo>
                    <a:pt x="37" y="200"/>
                  </a:lnTo>
                  <a:lnTo>
                    <a:pt x="38" y="201"/>
                  </a:lnTo>
                  <a:lnTo>
                    <a:pt x="41" y="204"/>
                  </a:lnTo>
                  <a:lnTo>
                    <a:pt x="42" y="205"/>
                  </a:lnTo>
                  <a:lnTo>
                    <a:pt x="45" y="207"/>
                  </a:lnTo>
                  <a:lnTo>
                    <a:pt x="47" y="208"/>
                  </a:lnTo>
                  <a:lnTo>
                    <a:pt x="50" y="211"/>
                  </a:lnTo>
                  <a:lnTo>
                    <a:pt x="51" y="212"/>
                  </a:lnTo>
                  <a:lnTo>
                    <a:pt x="54" y="213"/>
                  </a:lnTo>
                  <a:lnTo>
                    <a:pt x="56" y="214"/>
                  </a:lnTo>
                  <a:lnTo>
                    <a:pt x="59" y="216"/>
                  </a:lnTo>
                  <a:lnTo>
                    <a:pt x="62" y="217"/>
                  </a:lnTo>
                  <a:lnTo>
                    <a:pt x="64" y="218"/>
                  </a:lnTo>
                  <a:lnTo>
                    <a:pt x="66" y="220"/>
                  </a:lnTo>
                  <a:lnTo>
                    <a:pt x="68" y="221"/>
                  </a:lnTo>
                  <a:lnTo>
                    <a:pt x="71" y="222"/>
                  </a:lnTo>
                  <a:lnTo>
                    <a:pt x="73" y="222"/>
                  </a:lnTo>
                  <a:lnTo>
                    <a:pt x="76" y="224"/>
                  </a:lnTo>
                  <a:lnTo>
                    <a:pt x="79" y="225"/>
                  </a:lnTo>
                  <a:lnTo>
                    <a:pt x="81" y="225"/>
                  </a:lnTo>
                  <a:lnTo>
                    <a:pt x="84" y="226"/>
                  </a:lnTo>
                  <a:lnTo>
                    <a:pt x="87" y="226"/>
                  </a:lnTo>
                  <a:lnTo>
                    <a:pt x="89" y="228"/>
                  </a:lnTo>
                  <a:lnTo>
                    <a:pt x="92" y="228"/>
                  </a:lnTo>
                  <a:lnTo>
                    <a:pt x="96" y="229"/>
                  </a:lnTo>
                  <a:lnTo>
                    <a:pt x="98" y="229"/>
                  </a:lnTo>
                  <a:lnTo>
                    <a:pt x="101" y="229"/>
                  </a:lnTo>
                  <a:lnTo>
                    <a:pt x="104" y="230"/>
                  </a:lnTo>
                  <a:lnTo>
                    <a:pt x="106" y="230"/>
                  </a:lnTo>
                  <a:lnTo>
                    <a:pt x="109" y="230"/>
                  </a:lnTo>
                  <a:lnTo>
                    <a:pt x="112" y="230"/>
                  </a:lnTo>
                  <a:lnTo>
                    <a:pt x="114" y="230"/>
                  </a:lnTo>
                  <a:lnTo>
                    <a:pt x="117" y="230"/>
                  </a:lnTo>
                  <a:lnTo>
                    <a:pt x="121" y="230"/>
                  </a:lnTo>
                  <a:lnTo>
                    <a:pt x="123" y="230"/>
                  </a:lnTo>
                  <a:lnTo>
                    <a:pt x="126" y="230"/>
                  </a:lnTo>
                  <a:lnTo>
                    <a:pt x="129" y="229"/>
                  </a:lnTo>
                  <a:lnTo>
                    <a:pt x="131" y="229"/>
                  </a:lnTo>
                  <a:lnTo>
                    <a:pt x="134" y="229"/>
                  </a:lnTo>
                  <a:lnTo>
                    <a:pt x="137" y="228"/>
                  </a:lnTo>
                  <a:lnTo>
                    <a:pt x="140" y="228"/>
                  </a:lnTo>
                  <a:lnTo>
                    <a:pt x="143" y="226"/>
                  </a:lnTo>
                  <a:lnTo>
                    <a:pt x="146" y="226"/>
                  </a:lnTo>
                  <a:lnTo>
                    <a:pt x="148" y="225"/>
                  </a:lnTo>
                  <a:lnTo>
                    <a:pt x="151" y="224"/>
                  </a:lnTo>
                  <a:lnTo>
                    <a:pt x="154" y="224"/>
                  </a:lnTo>
                  <a:lnTo>
                    <a:pt x="156" y="222"/>
                  </a:lnTo>
                  <a:lnTo>
                    <a:pt x="159" y="221"/>
                  </a:lnTo>
                  <a:lnTo>
                    <a:pt x="161" y="220"/>
                  </a:lnTo>
                  <a:lnTo>
                    <a:pt x="164" y="218"/>
                  </a:lnTo>
                  <a:lnTo>
                    <a:pt x="167" y="217"/>
                  </a:lnTo>
                  <a:lnTo>
                    <a:pt x="169" y="216"/>
                  </a:lnTo>
                  <a:lnTo>
                    <a:pt x="172" y="214"/>
                  </a:lnTo>
                  <a:lnTo>
                    <a:pt x="175" y="213"/>
                  </a:lnTo>
                  <a:lnTo>
                    <a:pt x="177" y="212"/>
                  </a:lnTo>
                  <a:lnTo>
                    <a:pt x="180" y="211"/>
                  </a:lnTo>
                  <a:lnTo>
                    <a:pt x="182" y="208"/>
                  </a:lnTo>
                  <a:lnTo>
                    <a:pt x="185" y="207"/>
                  </a:lnTo>
                  <a:lnTo>
                    <a:pt x="186" y="205"/>
                  </a:lnTo>
                  <a:lnTo>
                    <a:pt x="189" y="203"/>
                  </a:lnTo>
                  <a:lnTo>
                    <a:pt x="192" y="201"/>
                  </a:lnTo>
                  <a:lnTo>
                    <a:pt x="193" y="199"/>
                  </a:lnTo>
                  <a:lnTo>
                    <a:pt x="196" y="197"/>
                  </a:lnTo>
                  <a:lnTo>
                    <a:pt x="197" y="195"/>
                  </a:lnTo>
                  <a:lnTo>
                    <a:pt x="200" y="193"/>
                  </a:lnTo>
                  <a:lnTo>
                    <a:pt x="201" y="191"/>
                  </a:lnTo>
                  <a:lnTo>
                    <a:pt x="204" y="190"/>
                  </a:lnTo>
                  <a:lnTo>
                    <a:pt x="205" y="187"/>
                  </a:lnTo>
                  <a:lnTo>
                    <a:pt x="207" y="184"/>
                  </a:lnTo>
                  <a:lnTo>
                    <a:pt x="209" y="183"/>
                  </a:lnTo>
                  <a:lnTo>
                    <a:pt x="210" y="180"/>
                  </a:lnTo>
                  <a:lnTo>
                    <a:pt x="211" y="178"/>
                  </a:lnTo>
                  <a:lnTo>
                    <a:pt x="213" y="175"/>
                  </a:lnTo>
                  <a:lnTo>
                    <a:pt x="214" y="174"/>
                  </a:lnTo>
                  <a:lnTo>
                    <a:pt x="217" y="171"/>
                  </a:lnTo>
                  <a:lnTo>
                    <a:pt x="218" y="168"/>
                  </a:lnTo>
                  <a:lnTo>
                    <a:pt x="219" y="166"/>
                  </a:lnTo>
                  <a:lnTo>
                    <a:pt x="219" y="163"/>
                  </a:lnTo>
                  <a:lnTo>
                    <a:pt x="221" y="161"/>
                  </a:lnTo>
                  <a:lnTo>
                    <a:pt x="222" y="158"/>
                  </a:lnTo>
                  <a:lnTo>
                    <a:pt x="223" y="155"/>
                  </a:lnTo>
                  <a:lnTo>
                    <a:pt x="225" y="153"/>
                  </a:lnTo>
                  <a:lnTo>
                    <a:pt x="225" y="150"/>
                  </a:lnTo>
                  <a:lnTo>
                    <a:pt x="226" y="147"/>
                  </a:lnTo>
                  <a:lnTo>
                    <a:pt x="227" y="145"/>
                  </a:lnTo>
                  <a:lnTo>
                    <a:pt x="227" y="142"/>
                  </a:lnTo>
                  <a:lnTo>
                    <a:pt x="228" y="140"/>
                  </a:lnTo>
                  <a:lnTo>
                    <a:pt x="228" y="137"/>
                  </a:lnTo>
                  <a:lnTo>
                    <a:pt x="230" y="134"/>
                  </a:lnTo>
                  <a:lnTo>
                    <a:pt x="230" y="132"/>
                  </a:lnTo>
                  <a:lnTo>
                    <a:pt x="230" y="129"/>
                  </a:lnTo>
                  <a:lnTo>
                    <a:pt x="230" y="126"/>
                  </a:lnTo>
                  <a:lnTo>
                    <a:pt x="231" y="124"/>
                  </a:lnTo>
                  <a:lnTo>
                    <a:pt x="231" y="121"/>
                  </a:lnTo>
                  <a:lnTo>
                    <a:pt x="231" y="119"/>
                  </a:lnTo>
                  <a:lnTo>
                    <a:pt x="231" y="115"/>
                  </a:lnTo>
                  <a:lnTo>
                    <a:pt x="231" y="112"/>
                  </a:lnTo>
                  <a:lnTo>
                    <a:pt x="231" y="109"/>
                  </a:lnTo>
                  <a:lnTo>
                    <a:pt x="231" y="107"/>
                  </a:lnTo>
                  <a:lnTo>
                    <a:pt x="231" y="104"/>
                  </a:lnTo>
                  <a:lnTo>
                    <a:pt x="230" y="102"/>
                  </a:lnTo>
                  <a:lnTo>
                    <a:pt x="230" y="99"/>
                  </a:lnTo>
                  <a:lnTo>
                    <a:pt x="230" y="96"/>
                  </a:lnTo>
                  <a:lnTo>
                    <a:pt x="228" y="92"/>
                  </a:lnTo>
                  <a:lnTo>
                    <a:pt x="228" y="90"/>
                  </a:lnTo>
                  <a:lnTo>
                    <a:pt x="227" y="87"/>
                  </a:lnTo>
                  <a:lnTo>
                    <a:pt x="227" y="84"/>
                  </a:lnTo>
                  <a:lnTo>
                    <a:pt x="226" y="82"/>
                  </a:lnTo>
                  <a:lnTo>
                    <a:pt x="226" y="79"/>
                  </a:lnTo>
                  <a:lnTo>
                    <a:pt x="225" y="77"/>
                  </a:lnTo>
                  <a:lnTo>
                    <a:pt x="223" y="74"/>
                  </a:lnTo>
                  <a:lnTo>
                    <a:pt x="222" y="71"/>
                  </a:lnTo>
                  <a:lnTo>
                    <a:pt x="221" y="69"/>
                  </a:lnTo>
                  <a:lnTo>
                    <a:pt x="221" y="66"/>
                  </a:lnTo>
                  <a:lnTo>
                    <a:pt x="219" y="63"/>
                  </a:lnTo>
                  <a:lnTo>
                    <a:pt x="218" y="61"/>
                  </a:lnTo>
                  <a:lnTo>
                    <a:pt x="215" y="58"/>
                  </a:lnTo>
                  <a:lnTo>
                    <a:pt x="214" y="56"/>
                  </a:lnTo>
                  <a:lnTo>
                    <a:pt x="213" y="53"/>
                  </a:lnTo>
                  <a:lnTo>
                    <a:pt x="211" y="50"/>
                  </a:lnTo>
                  <a:lnTo>
                    <a:pt x="210" y="48"/>
                  </a:lnTo>
                  <a:lnTo>
                    <a:pt x="207" y="46"/>
                  </a:lnTo>
                  <a:lnTo>
                    <a:pt x="206" y="44"/>
                  </a:lnTo>
                  <a:lnTo>
                    <a:pt x="205" y="41"/>
                  </a:lnTo>
                  <a:lnTo>
                    <a:pt x="202" y="40"/>
                  </a:lnTo>
                  <a:lnTo>
                    <a:pt x="201" y="37"/>
                  </a:lnTo>
                  <a:lnTo>
                    <a:pt x="198" y="35"/>
                  </a:lnTo>
                  <a:lnTo>
                    <a:pt x="197" y="33"/>
                  </a:lnTo>
                  <a:lnTo>
                    <a:pt x="194" y="32"/>
                  </a:lnTo>
                  <a:lnTo>
                    <a:pt x="193" y="29"/>
                  </a:lnTo>
                  <a:lnTo>
                    <a:pt x="190" y="28"/>
                  </a:lnTo>
                  <a:lnTo>
                    <a:pt x="188" y="25"/>
                  </a:lnTo>
                  <a:lnTo>
                    <a:pt x="186" y="24"/>
                  </a:lnTo>
                  <a:lnTo>
                    <a:pt x="184" y="23"/>
                  </a:lnTo>
                  <a:lnTo>
                    <a:pt x="181" y="21"/>
                  </a:lnTo>
                  <a:lnTo>
                    <a:pt x="180" y="19"/>
                  </a:lnTo>
                  <a:lnTo>
                    <a:pt x="177" y="17"/>
                  </a:lnTo>
                  <a:lnTo>
                    <a:pt x="175" y="16"/>
                  </a:lnTo>
                  <a:lnTo>
                    <a:pt x="172" y="15"/>
                  </a:lnTo>
                  <a:lnTo>
                    <a:pt x="169" y="14"/>
                  </a:lnTo>
                  <a:lnTo>
                    <a:pt x="167" y="12"/>
                  </a:lnTo>
                  <a:lnTo>
                    <a:pt x="164" y="11"/>
                  </a:lnTo>
                  <a:lnTo>
                    <a:pt x="163" y="11"/>
                  </a:lnTo>
                  <a:lnTo>
                    <a:pt x="160" y="10"/>
                  </a:lnTo>
                  <a:lnTo>
                    <a:pt x="158" y="8"/>
                  </a:lnTo>
                  <a:lnTo>
                    <a:pt x="155" y="7"/>
                  </a:lnTo>
                  <a:lnTo>
                    <a:pt x="152" y="7"/>
                  </a:lnTo>
                  <a:lnTo>
                    <a:pt x="150" y="6"/>
                  </a:lnTo>
                  <a:lnTo>
                    <a:pt x="147" y="4"/>
                  </a:lnTo>
                  <a:lnTo>
                    <a:pt x="144" y="4"/>
                  </a:lnTo>
                  <a:lnTo>
                    <a:pt x="140" y="3"/>
                  </a:lnTo>
                  <a:lnTo>
                    <a:pt x="138" y="3"/>
                  </a:lnTo>
                  <a:lnTo>
                    <a:pt x="135" y="3"/>
                  </a:lnTo>
                  <a:lnTo>
                    <a:pt x="133" y="2"/>
                  </a:lnTo>
                  <a:lnTo>
                    <a:pt x="130" y="2"/>
                  </a:lnTo>
                  <a:lnTo>
                    <a:pt x="127" y="2"/>
                  </a:lnTo>
                  <a:lnTo>
                    <a:pt x="125" y="2"/>
                  </a:lnTo>
                  <a:lnTo>
                    <a:pt x="122" y="0"/>
                  </a:lnTo>
                  <a:lnTo>
                    <a:pt x="119" y="0"/>
                  </a:lnTo>
                  <a:lnTo>
                    <a:pt x="117" y="0"/>
                  </a:lnTo>
                  <a:lnTo>
                    <a:pt x="113" y="0"/>
                  </a:lnTo>
                  <a:lnTo>
                    <a:pt x="110" y="0"/>
                  </a:lnTo>
                  <a:lnTo>
                    <a:pt x="108" y="2"/>
                  </a:lnTo>
                  <a:lnTo>
                    <a:pt x="105" y="2"/>
                  </a:lnTo>
                  <a:lnTo>
                    <a:pt x="102" y="2"/>
                  </a:lnTo>
                  <a:lnTo>
                    <a:pt x="100" y="2"/>
                  </a:lnTo>
                  <a:lnTo>
                    <a:pt x="97" y="3"/>
                  </a:lnTo>
                  <a:lnTo>
                    <a:pt x="93" y="3"/>
                  </a:lnTo>
                  <a:lnTo>
                    <a:pt x="91" y="3"/>
                  </a:lnTo>
                  <a:lnTo>
                    <a:pt x="88" y="4"/>
                  </a:lnTo>
                  <a:lnTo>
                    <a:pt x="85" y="6"/>
                  </a:lnTo>
                  <a:lnTo>
                    <a:pt x="83" y="6"/>
                  </a:lnTo>
                  <a:lnTo>
                    <a:pt x="80" y="7"/>
                  </a:lnTo>
                  <a:lnTo>
                    <a:pt x="77" y="8"/>
                  </a:lnTo>
                  <a:lnTo>
                    <a:pt x="75" y="8"/>
                  </a:lnTo>
                  <a:lnTo>
                    <a:pt x="71" y="10"/>
                  </a:lnTo>
                  <a:lnTo>
                    <a:pt x="68" y="11"/>
                  </a:lnTo>
                  <a:lnTo>
                    <a:pt x="66" y="12"/>
                  </a:lnTo>
                  <a:lnTo>
                    <a:pt x="116" y="116"/>
                  </a:lnTo>
                  <a:lnTo>
                    <a:pt x="66" y="12"/>
                  </a:lnTo>
                  <a:close/>
                </a:path>
              </a:pathLst>
            </a:custGeom>
            <a:solidFill>
              <a:srgbClr val="1315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R"/>
            </a:p>
          </p:txBody>
        </p:sp>
        <p:sp>
          <p:nvSpPr>
            <p:cNvPr id="191614" name="Freeform 134"/>
            <p:cNvSpPr>
              <a:spLocks/>
            </p:cNvSpPr>
            <p:nvPr/>
          </p:nvSpPr>
          <p:spPr bwMode="auto">
            <a:xfrm>
              <a:off x="3434" y="2183"/>
              <a:ext cx="577" cy="287"/>
            </a:xfrm>
            <a:custGeom>
              <a:avLst/>
              <a:gdLst>
                <a:gd name="T0" fmla="*/ 577 w 2305"/>
                <a:gd name="T1" fmla="*/ 20 h 1149"/>
                <a:gd name="T2" fmla="*/ 16 w 2305"/>
                <a:gd name="T3" fmla="*/ 287 h 1149"/>
                <a:gd name="T4" fmla="*/ 0 w 2305"/>
                <a:gd name="T5" fmla="*/ 267 h 1149"/>
                <a:gd name="T6" fmla="*/ 560 w 2305"/>
                <a:gd name="T7" fmla="*/ 0 h 1149"/>
                <a:gd name="T8" fmla="*/ 577 w 2305"/>
                <a:gd name="T9" fmla="*/ 20 h 11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305"/>
                <a:gd name="T16" fmla="*/ 0 h 1149"/>
                <a:gd name="T17" fmla="*/ 2305 w 2305"/>
                <a:gd name="T18" fmla="*/ 1149 h 114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305" h="1149">
                  <a:moveTo>
                    <a:pt x="2305" y="80"/>
                  </a:moveTo>
                  <a:lnTo>
                    <a:pt x="65" y="1149"/>
                  </a:lnTo>
                  <a:lnTo>
                    <a:pt x="0" y="1069"/>
                  </a:lnTo>
                  <a:lnTo>
                    <a:pt x="2239" y="0"/>
                  </a:lnTo>
                  <a:lnTo>
                    <a:pt x="2305" y="80"/>
                  </a:lnTo>
                  <a:close/>
                </a:path>
              </a:pathLst>
            </a:custGeom>
            <a:solidFill>
              <a:srgbClr val="1315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R"/>
            </a:p>
          </p:txBody>
        </p:sp>
        <p:sp>
          <p:nvSpPr>
            <p:cNvPr id="191615" name="Freeform 135"/>
            <p:cNvSpPr>
              <a:spLocks/>
            </p:cNvSpPr>
            <p:nvPr/>
          </p:nvSpPr>
          <p:spPr bwMode="auto">
            <a:xfrm>
              <a:off x="3056" y="2233"/>
              <a:ext cx="62" cy="61"/>
            </a:xfrm>
            <a:custGeom>
              <a:avLst/>
              <a:gdLst>
                <a:gd name="T0" fmla="*/ 9 w 246"/>
                <a:gd name="T1" fmla="*/ 9 h 245"/>
                <a:gd name="T2" fmla="*/ 7 w 246"/>
                <a:gd name="T3" fmla="*/ 12 h 245"/>
                <a:gd name="T4" fmla="*/ 5 w 246"/>
                <a:gd name="T5" fmla="*/ 15 h 245"/>
                <a:gd name="T6" fmla="*/ 3 w 246"/>
                <a:gd name="T7" fmla="*/ 18 h 245"/>
                <a:gd name="T8" fmla="*/ 1 w 246"/>
                <a:gd name="T9" fmla="*/ 21 h 245"/>
                <a:gd name="T10" fmla="*/ 1 w 246"/>
                <a:gd name="T11" fmla="*/ 25 h 245"/>
                <a:gd name="T12" fmla="*/ 0 w 246"/>
                <a:gd name="T13" fmla="*/ 29 h 245"/>
                <a:gd name="T14" fmla="*/ 0 w 246"/>
                <a:gd name="T15" fmla="*/ 33 h 245"/>
                <a:gd name="T16" fmla="*/ 0 w 246"/>
                <a:gd name="T17" fmla="*/ 36 h 245"/>
                <a:gd name="T18" fmla="*/ 1 w 246"/>
                <a:gd name="T19" fmla="*/ 40 h 245"/>
                <a:gd name="T20" fmla="*/ 3 w 246"/>
                <a:gd name="T21" fmla="*/ 43 h 245"/>
                <a:gd name="T22" fmla="*/ 5 w 246"/>
                <a:gd name="T23" fmla="*/ 47 h 245"/>
                <a:gd name="T24" fmla="*/ 7 w 246"/>
                <a:gd name="T25" fmla="*/ 50 h 245"/>
                <a:gd name="T26" fmla="*/ 9 w 246"/>
                <a:gd name="T27" fmla="*/ 52 h 245"/>
                <a:gd name="T28" fmla="*/ 11 w 246"/>
                <a:gd name="T29" fmla="*/ 55 h 245"/>
                <a:gd name="T30" fmla="*/ 15 w 246"/>
                <a:gd name="T31" fmla="*/ 57 h 245"/>
                <a:gd name="T32" fmla="*/ 18 w 246"/>
                <a:gd name="T33" fmla="*/ 59 h 245"/>
                <a:gd name="T34" fmla="*/ 22 w 246"/>
                <a:gd name="T35" fmla="*/ 60 h 245"/>
                <a:gd name="T36" fmla="*/ 25 w 246"/>
                <a:gd name="T37" fmla="*/ 61 h 245"/>
                <a:gd name="T38" fmla="*/ 29 w 246"/>
                <a:gd name="T39" fmla="*/ 61 h 245"/>
                <a:gd name="T40" fmla="*/ 33 w 246"/>
                <a:gd name="T41" fmla="*/ 61 h 245"/>
                <a:gd name="T42" fmla="*/ 36 w 246"/>
                <a:gd name="T43" fmla="*/ 61 h 245"/>
                <a:gd name="T44" fmla="*/ 40 w 246"/>
                <a:gd name="T45" fmla="*/ 60 h 245"/>
                <a:gd name="T46" fmla="*/ 44 w 246"/>
                <a:gd name="T47" fmla="*/ 59 h 245"/>
                <a:gd name="T48" fmla="*/ 47 w 246"/>
                <a:gd name="T49" fmla="*/ 57 h 245"/>
                <a:gd name="T50" fmla="*/ 50 w 246"/>
                <a:gd name="T51" fmla="*/ 55 h 245"/>
                <a:gd name="T52" fmla="*/ 53 w 246"/>
                <a:gd name="T53" fmla="*/ 52 h 245"/>
                <a:gd name="T54" fmla="*/ 55 w 246"/>
                <a:gd name="T55" fmla="*/ 49 h 245"/>
                <a:gd name="T56" fmla="*/ 57 w 246"/>
                <a:gd name="T57" fmla="*/ 46 h 245"/>
                <a:gd name="T58" fmla="*/ 59 w 246"/>
                <a:gd name="T59" fmla="*/ 43 h 245"/>
                <a:gd name="T60" fmla="*/ 61 w 246"/>
                <a:gd name="T61" fmla="*/ 40 h 245"/>
                <a:gd name="T62" fmla="*/ 62 w 246"/>
                <a:gd name="T63" fmla="*/ 36 h 245"/>
                <a:gd name="T64" fmla="*/ 62 w 246"/>
                <a:gd name="T65" fmla="*/ 32 h 245"/>
                <a:gd name="T66" fmla="*/ 62 w 246"/>
                <a:gd name="T67" fmla="*/ 28 h 245"/>
                <a:gd name="T68" fmla="*/ 62 w 246"/>
                <a:gd name="T69" fmla="*/ 25 h 245"/>
                <a:gd name="T70" fmla="*/ 61 w 246"/>
                <a:gd name="T71" fmla="*/ 21 h 245"/>
                <a:gd name="T72" fmla="*/ 59 w 246"/>
                <a:gd name="T73" fmla="*/ 18 h 245"/>
                <a:gd name="T74" fmla="*/ 58 w 246"/>
                <a:gd name="T75" fmla="*/ 14 h 245"/>
                <a:gd name="T76" fmla="*/ 55 w 246"/>
                <a:gd name="T77" fmla="*/ 11 h 245"/>
                <a:gd name="T78" fmla="*/ 53 w 246"/>
                <a:gd name="T79" fmla="*/ 9 h 245"/>
                <a:gd name="T80" fmla="*/ 50 w 246"/>
                <a:gd name="T81" fmla="*/ 6 h 245"/>
                <a:gd name="T82" fmla="*/ 48 w 246"/>
                <a:gd name="T83" fmla="*/ 4 h 245"/>
                <a:gd name="T84" fmla="*/ 44 w 246"/>
                <a:gd name="T85" fmla="*/ 2 h 245"/>
                <a:gd name="T86" fmla="*/ 41 w 246"/>
                <a:gd name="T87" fmla="*/ 1 h 245"/>
                <a:gd name="T88" fmla="*/ 37 w 246"/>
                <a:gd name="T89" fmla="*/ 0 h 245"/>
                <a:gd name="T90" fmla="*/ 33 w 246"/>
                <a:gd name="T91" fmla="*/ 0 h 245"/>
                <a:gd name="T92" fmla="*/ 29 w 246"/>
                <a:gd name="T93" fmla="*/ 0 h 245"/>
                <a:gd name="T94" fmla="*/ 26 w 246"/>
                <a:gd name="T95" fmla="*/ 0 h 245"/>
                <a:gd name="T96" fmla="*/ 22 w 246"/>
                <a:gd name="T97" fmla="*/ 1 h 245"/>
                <a:gd name="T98" fmla="*/ 18 w 246"/>
                <a:gd name="T99" fmla="*/ 2 h 245"/>
                <a:gd name="T100" fmla="*/ 15 w 246"/>
                <a:gd name="T101" fmla="*/ 4 h 245"/>
                <a:gd name="T102" fmla="*/ 12 w 246"/>
                <a:gd name="T103" fmla="*/ 6 h 245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46"/>
                <a:gd name="T157" fmla="*/ 0 h 245"/>
                <a:gd name="T158" fmla="*/ 246 w 246"/>
                <a:gd name="T159" fmla="*/ 245 h 245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46" h="245">
                  <a:moveTo>
                    <a:pt x="44" y="29"/>
                  </a:moveTo>
                  <a:lnTo>
                    <a:pt x="44" y="29"/>
                  </a:lnTo>
                  <a:lnTo>
                    <a:pt x="42" y="31"/>
                  </a:lnTo>
                  <a:lnTo>
                    <a:pt x="39" y="33"/>
                  </a:lnTo>
                  <a:lnTo>
                    <a:pt x="36" y="35"/>
                  </a:lnTo>
                  <a:lnTo>
                    <a:pt x="35" y="38"/>
                  </a:lnTo>
                  <a:lnTo>
                    <a:pt x="32" y="39"/>
                  </a:lnTo>
                  <a:lnTo>
                    <a:pt x="31" y="42"/>
                  </a:lnTo>
                  <a:lnTo>
                    <a:pt x="28" y="44"/>
                  </a:lnTo>
                  <a:lnTo>
                    <a:pt x="27" y="47"/>
                  </a:lnTo>
                  <a:lnTo>
                    <a:pt x="24" y="50"/>
                  </a:lnTo>
                  <a:lnTo>
                    <a:pt x="23" y="51"/>
                  </a:lnTo>
                  <a:lnTo>
                    <a:pt x="21" y="54"/>
                  </a:lnTo>
                  <a:lnTo>
                    <a:pt x="19" y="56"/>
                  </a:lnTo>
                  <a:lnTo>
                    <a:pt x="18" y="59"/>
                  </a:lnTo>
                  <a:lnTo>
                    <a:pt x="17" y="61"/>
                  </a:lnTo>
                  <a:lnTo>
                    <a:pt x="15" y="64"/>
                  </a:lnTo>
                  <a:lnTo>
                    <a:pt x="13" y="67"/>
                  </a:lnTo>
                  <a:lnTo>
                    <a:pt x="11" y="69"/>
                  </a:lnTo>
                  <a:lnTo>
                    <a:pt x="10" y="72"/>
                  </a:lnTo>
                  <a:lnTo>
                    <a:pt x="10" y="76"/>
                  </a:lnTo>
                  <a:lnTo>
                    <a:pt x="9" y="79"/>
                  </a:lnTo>
                  <a:lnTo>
                    <a:pt x="7" y="81"/>
                  </a:lnTo>
                  <a:lnTo>
                    <a:pt x="6" y="84"/>
                  </a:lnTo>
                  <a:lnTo>
                    <a:pt x="5" y="86"/>
                  </a:lnTo>
                  <a:lnTo>
                    <a:pt x="5" y="89"/>
                  </a:lnTo>
                  <a:lnTo>
                    <a:pt x="3" y="93"/>
                  </a:lnTo>
                  <a:lnTo>
                    <a:pt x="3" y="96"/>
                  </a:lnTo>
                  <a:lnTo>
                    <a:pt x="2" y="98"/>
                  </a:lnTo>
                  <a:lnTo>
                    <a:pt x="2" y="101"/>
                  </a:lnTo>
                  <a:lnTo>
                    <a:pt x="1" y="104"/>
                  </a:lnTo>
                  <a:lnTo>
                    <a:pt x="1" y="107"/>
                  </a:lnTo>
                  <a:lnTo>
                    <a:pt x="1" y="110"/>
                  </a:lnTo>
                  <a:lnTo>
                    <a:pt x="0" y="113"/>
                  </a:lnTo>
                  <a:lnTo>
                    <a:pt x="0" y="115"/>
                  </a:lnTo>
                  <a:lnTo>
                    <a:pt x="0" y="119"/>
                  </a:lnTo>
                  <a:lnTo>
                    <a:pt x="0" y="122"/>
                  </a:lnTo>
                  <a:lnTo>
                    <a:pt x="0" y="125"/>
                  </a:lnTo>
                  <a:lnTo>
                    <a:pt x="0" y="127"/>
                  </a:lnTo>
                  <a:lnTo>
                    <a:pt x="0" y="131"/>
                  </a:lnTo>
                  <a:lnTo>
                    <a:pt x="0" y="134"/>
                  </a:lnTo>
                  <a:lnTo>
                    <a:pt x="1" y="136"/>
                  </a:lnTo>
                  <a:lnTo>
                    <a:pt x="1" y="139"/>
                  </a:lnTo>
                  <a:lnTo>
                    <a:pt x="1" y="143"/>
                  </a:lnTo>
                  <a:lnTo>
                    <a:pt x="1" y="146"/>
                  </a:lnTo>
                  <a:lnTo>
                    <a:pt x="2" y="148"/>
                  </a:lnTo>
                  <a:lnTo>
                    <a:pt x="2" y="151"/>
                  </a:lnTo>
                  <a:lnTo>
                    <a:pt x="3" y="155"/>
                  </a:lnTo>
                  <a:lnTo>
                    <a:pt x="3" y="157"/>
                  </a:lnTo>
                  <a:lnTo>
                    <a:pt x="5" y="160"/>
                  </a:lnTo>
                  <a:lnTo>
                    <a:pt x="6" y="163"/>
                  </a:lnTo>
                  <a:lnTo>
                    <a:pt x="7" y="165"/>
                  </a:lnTo>
                  <a:lnTo>
                    <a:pt x="7" y="168"/>
                  </a:lnTo>
                  <a:lnTo>
                    <a:pt x="9" y="172"/>
                  </a:lnTo>
                  <a:lnTo>
                    <a:pt x="10" y="174"/>
                  </a:lnTo>
                  <a:lnTo>
                    <a:pt x="11" y="177"/>
                  </a:lnTo>
                  <a:lnTo>
                    <a:pt x="13" y="180"/>
                  </a:lnTo>
                  <a:lnTo>
                    <a:pt x="14" y="182"/>
                  </a:lnTo>
                  <a:lnTo>
                    <a:pt x="15" y="185"/>
                  </a:lnTo>
                  <a:lnTo>
                    <a:pt x="18" y="188"/>
                  </a:lnTo>
                  <a:lnTo>
                    <a:pt x="19" y="190"/>
                  </a:lnTo>
                  <a:lnTo>
                    <a:pt x="21" y="193"/>
                  </a:lnTo>
                  <a:lnTo>
                    <a:pt x="22" y="195"/>
                  </a:lnTo>
                  <a:lnTo>
                    <a:pt x="24" y="198"/>
                  </a:lnTo>
                  <a:lnTo>
                    <a:pt x="26" y="201"/>
                  </a:lnTo>
                  <a:lnTo>
                    <a:pt x="28" y="203"/>
                  </a:lnTo>
                  <a:lnTo>
                    <a:pt x="30" y="205"/>
                  </a:lnTo>
                  <a:lnTo>
                    <a:pt x="32" y="207"/>
                  </a:lnTo>
                  <a:lnTo>
                    <a:pt x="35" y="210"/>
                  </a:lnTo>
                  <a:lnTo>
                    <a:pt x="36" y="213"/>
                  </a:lnTo>
                  <a:lnTo>
                    <a:pt x="39" y="214"/>
                  </a:lnTo>
                  <a:lnTo>
                    <a:pt x="42" y="216"/>
                  </a:lnTo>
                  <a:lnTo>
                    <a:pt x="44" y="218"/>
                  </a:lnTo>
                  <a:lnTo>
                    <a:pt x="45" y="220"/>
                  </a:lnTo>
                  <a:lnTo>
                    <a:pt x="48" y="222"/>
                  </a:lnTo>
                  <a:lnTo>
                    <a:pt x="51" y="223"/>
                  </a:lnTo>
                  <a:lnTo>
                    <a:pt x="53" y="226"/>
                  </a:lnTo>
                  <a:lnTo>
                    <a:pt x="56" y="227"/>
                  </a:lnTo>
                  <a:lnTo>
                    <a:pt x="59" y="228"/>
                  </a:lnTo>
                  <a:lnTo>
                    <a:pt x="61" y="230"/>
                  </a:lnTo>
                  <a:lnTo>
                    <a:pt x="64" y="231"/>
                  </a:lnTo>
                  <a:lnTo>
                    <a:pt x="67" y="234"/>
                  </a:lnTo>
                  <a:lnTo>
                    <a:pt x="69" y="235"/>
                  </a:lnTo>
                  <a:lnTo>
                    <a:pt x="72" y="235"/>
                  </a:lnTo>
                  <a:lnTo>
                    <a:pt x="74" y="236"/>
                  </a:lnTo>
                  <a:lnTo>
                    <a:pt x="77" y="237"/>
                  </a:lnTo>
                  <a:lnTo>
                    <a:pt x="80" y="239"/>
                  </a:lnTo>
                  <a:lnTo>
                    <a:pt x="84" y="240"/>
                  </a:lnTo>
                  <a:lnTo>
                    <a:pt x="86" y="240"/>
                  </a:lnTo>
                  <a:lnTo>
                    <a:pt x="89" y="241"/>
                  </a:lnTo>
                  <a:lnTo>
                    <a:pt x="91" y="243"/>
                  </a:lnTo>
                  <a:lnTo>
                    <a:pt x="94" y="243"/>
                  </a:lnTo>
                  <a:lnTo>
                    <a:pt x="97" y="244"/>
                  </a:lnTo>
                  <a:lnTo>
                    <a:pt x="101" y="244"/>
                  </a:lnTo>
                  <a:lnTo>
                    <a:pt x="103" y="244"/>
                  </a:lnTo>
                  <a:lnTo>
                    <a:pt x="106" y="245"/>
                  </a:lnTo>
                  <a:lnTo>
                    <a:pt x="109" y="245"/>
                  </a:lnTo>
                  <a:lnTo>
                    <a:pt x="112" y="245"/>
                  </a:lnTo>
                  <a:lnTo>
                    <a:pt x="115" y="245"/>
                  </a:lnTo>
                  <a:lnTo>
                    <a:pt x="118" y="245"/>
                  </a:lnTo>
                  <a:lnTo>
                    <a:pt x="120" y="245"/>
                  </a:lnTo>
                  <a:lnTo>
                    <a:pt x="124" y="245"/>
                  </a:lnTo>
                  <a:lnTo>
                    <a:pt x="127" y="245"/>
                  </a:lnTo>
                  <a:lnTo>
                    <a:pt x="130" y="245"/>
                  </a:lnTo>
                  <a:lnTo>
                    <a:pt x="132" y="245"/>
                  </a:lnTo>
                  <a:lnTo>
                    <a:pt x="136" y="245"/>
                  </a:lnTo>
                  <a:lnTo>
                    <a:pt x="139" y="245"/>
                  </a:lnTo>
                  <a:lnTo>
                    <a:pt x="141" y="244"/>
                  </a:lnTo>
                  <a:lnTo>
                    <a:pt x="144" y="244"/>
                  </a:lnTo>
                  <a:lnTo>
                    <a:pt x="148" y="243"/>
                  </a:lnTo>
                  <a:lnTo>
                    <a:pt x="151" y="243"/>
                  </a:lnTo>
                  <a:lnTo>
                    <a:pt x="153" y="241"/>
                  </a:lnTo>
                  <a:lnTo>
                    <a:pt x="156" y="241"/>
                  </a:lnTo>
                  <a:lnTo>
                    <a:pt x="160" y="240"/>
                  </a:lnTo>
                  <a:lnTo>
                    <a:pt x="162" y="239"/>
                  </a:lnTo>
                  <a:lnTo>
                    <a:pt x="165" y="239"/>
                  </a:lnTo>
                  <a:lnTo>
                    <a:pt x="168" y="237"/>
                  </a:lnTo>
                  <a:lnTo>
                    <a:pt x="170" y="236"/>
                  </a:lnTo>
                  <a:lnTo>
                    <a:pt x="173" y="235"/>
                  </a:lnTo>
                  <a:lnTo>
                    <a:pt x="177" y="234"/>
                  </a:lnTo>
                  <a:lnTo>
                    <a:pt x="179" y="232"/>
                  </a:lnTo>
                  <a:lnTo>
                    <a:pt x="182" y="231"/>
                  </a:lnTo>
                  <a:lnTo>
                    <a:pt x="185" y="230"/>
                  </a:lnTo>
                  <a:lnTo>
                    <a:pt x="187" y="227"/>
                  </a:lnTo>
                  <a:lnTo>
                    <a:pt x="190" y="226"/>
                  </a:lnTo>
                  <a:lnTo>
                    <a:pt x="193" y="224"/>
                  </a:lnTo>
                  <a:lnTo>
                    <a:pt x="195" y="223"/>
                  </a:lnTo>
                  <a:lnTo>
                    <a:pt x="198" y="220"/>
                  </a:lnTo>
                  <a:lnTo>
                    <a:pt x="200" y="219"/>
                  </a:lnTo>
                  <a:lnTo>
                    <a:pt x="202" y="216"/>
                  </a:lnTo>
                  <a:lnTo>
                    <a:pt x="204" y="214"/>
                  </a:lnTo>
                  <a:lnTo>
                    <a:pt x="207" y="213"/>
                  </a:lnTo>
                  <a:lnTo>
                    <a:pt x="210" y="210"/>
                  </a:lnTo>
                  <a:lnTo>
                    <a:pt x="212" y="207"/>
                  </a:lnTo>
                  <a:lnTo>
                    <a:pt x="214" y="206"/>
                  </a:lnTo>
                  <a:lnTo>
                    <a:pt x="216" y="203"/>
                  </a:lnTo>
                  <a:lnTo>
                    <a:pt x="218" y="201"/>
                  </a:lnTo>
                  <a:lnTo>
                    <a:pt x="220" y="198"/>
                  </a:lnTo>
                  <a:lnTo>
                    <a:pt x="222" y="195"/>
                  </a:lnTo>
                  <a:lnTo>
                    <a:pt x="224" y="194"/>
                  </a:lnTo>
                  <a:lnTo>
                    <a:pt x="225" y="192"/>
                  </a:lnTo>
                  <a:lnTo>
                    <a:pt x="227" y="189"/>
                  </a:lnTo>
                  <a:lnTo>
                    <a:pt x="228" y="186"/>
                  </a:lnTo>
                  <a:lnTo>
                    <a:pt x="231" y="184"/>
                  </a:lnTo>
                  <a:lnTo>
                    <a:pt x="232" y="181"/>
                  </a:lnTo>
                  <a:lnTo>
                    <a:pt x="233" y="178"/>
                  </a:lnTo>
                  <a:lnTo>
                    <a:pt x="235" y="176"/>
                  </a:lnTo>
                  <a:lnTo>
                    <a:pt x="236" y="173"/>
                  </a:lnTo>
                  <a:lnTo>
                    <a:pt x="237" y="169"/>
                  </a:lnTo>
                  <a:lnTo>
                    <a:pt x="239" y="167"/>
                  </a:lnTo>
                  <a:lnTo>
                    <a:pt x="239" y="164"/>
                  </a:lnTo>
                  <a:lnTo>
                    <a:pt x="240" y="161"/>
                  </a:lnTo>
                  <a:lnTo>
                    <a:pt x="241" y="159"/>
                  </a:lnTo>
                  <a:lnTo>
                    <a:pt x="243" y="156"/>
                  </a:lnTo>
                  <a:lnTo>
                    <a:pt x="243" y="152"/>
                  </a:lnTo>
                  <a:lnTo>
                    <a:pt x="244" y="149"/>
                  </a:lnTo>
                  <a:lnTo>
                    <a:pt x="244" y="147"/>
                  </a:lnTo>
                  <a:lnTo>
                    <a:pt x="245" y="144"/>
                  </a:lnTo>
                  <a:lnTo>
                    <a:pt x="245" y="142"/>
                  </a:lnTo>
                  <a:lnTo>
                    <a:pt x="245" y="138"/>
                  </a:lnTo>
                  <a:lnTo>
                    <a:pt x="246" y="135"/>
                  </a:lnTo>
                  <a:lnTo>
                    <a:pt x="246" y="132"/>
                  </a:lnTo>
                  <a:lnTo>
                    <a:pt x="246" y="130"/>
                  </a:lnTo>
                  <a:lnTo>
                    <a:pt x="246" y="126"/>
                  </a:lnTo>
                  <a:lnTo>
                    <a:pt x="246" y="123"/>
                  </a:lnTo>
                  <a:lnTo>
                    <a:pt x="246" y="121"/>
                  </a:lnTo>
                  <a:lnTo>
                    <a:pt x="246" y="118"/>
                  </a:lnTo>
                  <a:lnTo>
                    <a:pt x="246" y="114"/>
                  </a:lnTo>
                  <a:lnTo>
                    <a:pt x="246" y="111"/>
                  </a:lnTo>
                  <a:lnTo>
                    <a:pt x="246" y="109"/>
                  </a:lnTo>
                  <a:lnTo>
                    <a:pt x="246" y="106"/>
                  </a:lnTo>
                  <a:lnTo>
                    <a:pt x="245" y="102"/>
                  </a:lnTo>
                  <a:lnTo>
                    <a:pt x="245" y="100"/>
                  </a:lnTo>
                  <a:lnTo>
                    <a:pt x="245" y="97"/>
                  </a:lnTo>
                  <a:lnTo>
                    <a:pt x="244" y="94"/>
                  </a:lnTo>
                  <a:lnTo>
                    <a:pt x="244" y="90"/>
                  </a:lnTo>
                  <a:lnTo>
                    <a:pt x="243" y="88"/>
                  </a:lnTo>
                  <a:lnTo>
                    <a:pt x="241" y="85"/>
                  </a:lnTo>
                  <a:lnTo>
                    <a:pt x="241" y="83"/>
                  </a:lnTo>
                  <a:lnTo>
                    <a:pt x="240" y="80"/>
                  </a:lnTo>
                  <a:lnTo>
                    <a:pt x="239" y="77"/>
                  </a:lnTo>
                  <a:lnTo>
                    <a:pt x="237" y="73"/>
                  </a:lnTo>
                  <a:lnTo>
                    <a:pt x="236" y="71"/>
                  </a:lnTo>
                  <a:lnTo>
                    <a:pt x="235" y="68"/>
                  </a:lnTo>
                  <a:lnTo>
                    <a:pt x="233" y="65"/>
                  </a:lnTo>
                  <a:lnTo>
                    <a:pt x="232" y="63"/>
                  </a:lnTo>
                  <a:lnTo>
                    <a:pt x="231" y="60"/>
                  </a:lnTo>
                  <a:lnTo>
                    <a:pt x="229" y="58"/>
                  </a:lnTo>
                  <a:lnTo>
                    <a:pt x="228" y="55"/>
                  </a:lnTo>
                  <a:lnTo>
                    <a:pt x="225" y="52"/>
                  </a:lnTo>
                  <a:lnTo>
                    <a:pt x="224" y="50"/>
                  </a:lnTo>
                  <a:lnTo>
                    <a:pt x="223" y="47"/>
                  </a:lnTo>
                  <a:lnTo>
                    <a:pt x="220" y="44"/>
                  </a:lnTo>
                  <a:lnTo>
                    <a:pt x="219" y="43"/>
                  </a:lnTo>
                  <a:lnTo>
                    <a:pt x="216" y="40"/>
                  </a:lnTo>
                  <a:lnTo>
                    <a:pt x="214" y="38"/>
                  </a:lnTo>
                  <a:lnTo>
                    <a:pt x="212" y="35"/>
                  </a:lnTo>
                  <a:lnTo>
                    <a:pt x="210" y="34"/>
                  </a:lnTo>
                  <a:lnTo>
                    <a:pt x="207" y="31"/>
                  </a:lnTo>
                  <a:lnTo>
                    <a:pt x="206" y="29"/>
                  </a:lnTo>
                  <a:lnTo>
                    <a:pt x="203" y="27"/>
                  </a:lnTo>
                  <a:lnTo>
                    <a:pt x="200" y="25"/>
                  </a:lnTo>
                  <a:lnTo>
                    <a:pt x="198" y="23"/>
                  </a:lnTo>
                  <a:lnTo>
                    <a:pt x="195" y="22"/>
                  </a:lnTo>
                  <a:lnTo>
                    <a:pt x="193" y="19"/>
                  </a:lnTo>
                  <a:lnTo>
                    <a:pt x="190" y="18"/>
                  </a:lnTo>
                  <a:lnTo>
                    <a:pt x="189" y="17"/>
                  </a:lnTo>
                  <a:lnTo>
                    <a:pt x="186" y="16"/>
                  </a:lnTo>
                  <a:lnTo>
                    <a:pt x="183" y="14"/>
                  </a:lnTo>
                  <a:lnTo>
                    <a:pt x="179" y="12"/>
                  </a:lnTo>
                  <a:lnTo>
                    <a:pt x="177" y="10"/>
                  </a:lnTo>
                  <a:lnTo>
                    <a:pt x="174" y="10"/>
                  </a:lnTo>
                  <a:lnTo>
                    <a:pt x="172" y="9"/>
                  </a:lnTo>
                  <a:lnTo>
                    <a:pt x="169" y="8"/>
                  </a:lnTo>
                  <a:lnTo>
                    <a:pt x="166" y="6"/>
                  </a:lnTo>
                  <a:lnTo>
                    <a:pt x="164" y="5"/>
                  </a:lnTo>
                  <a:lnTo>
                    <a:pt x="161" y="5"/>
                  </a:lnTo>
                  <a:lnTo>
                    <a:pt x="158" y="4"/>
                  </a:lnTo>
                  <a:lnTo>
                    <a:pt x="155" y="2"/>
                  </a:lnTo>
                  <a:lnTo>
                    <a:pt x="152" y="2"/>
                  </a:lnTo>
                  <a:lnTo>
                    <a:pt x="149" y="1"/>
                  </a:lnTo>
                  <a:lnTo>
                    <a:pt x="147" y="1"/>
                  </a:lnTo>
                  <a:lnTo>
                    <a:pt x="143" y="1"/>
                  </a:lnTo>
                  <a:lnTo>
                    <a:pt x="140" y="0"/>
                  </a:lnTo>
                  <a:lnTo>
                    <a:pt x="137" y="0"/>
                  </a:lnTo>
                  <a:lnTo>
                    <a:pt x="135" y="0"/>
                  </a:lnTo>
                  <a:lnTo>
                    <a:pt x="131" y="0"/>
                  </a:lnTo>
                  <a:lnTo>
                    <a:pt x="128" y="0"/>
                  </a:lnTo>
                  <a:lnTo>
                    <a:pt x="126" y="0"/>
                  </a:lnTo>
                  <a:lnTo>
                    <a:pt x="123" y="0"/>
                  </a:lnTo>
                  <a:lnTo>
                    <a:pt x="119" y="0"/>
                  </a:lnTo>
                  <a:lnTo>
                    <a:pt x="116" y="0"/>
                  </a:lnTo>
                  <a:lnTo>
                    <a:pt x="114" y="0"/>
                  </a:lnTo>
                  <a:lnTo>
                    <a:pt x="111" y="0"/>
                  </a:lnTo>
                  <a:lnTo>
                    <a:pt x="107" y="0"/>
                  </a:lnTo>
                  <a:lnTo>
                    <a:pt x="105" y="1"/>
                  </a:lnTo>
                  <a:lnTo>
                    <a:pt x="102" y="1"/>
                  </a:lnTo>
                  <a:lnTo>
                    <a:pt x="99" y="2"/>
                  </a:lnTo>
                  <a:lnTo>
                    <a:pt x="95" y="2"/>
                  </a:lnTo>
                  <a:lnTo>
                    <a:pt x="93" y="4"/>
                  </a:lnTo>
                  <a:lnTo>
                    <a:pt x="90" y="4"/>
                  </a:lnTo>
                  <a:lnTo>
                    <a:pt x="88" y="5"/>
                  </a:lnTo>
                  <a:lnTo>
                    <a:pt x="85" y="6"/>
                  </a:lnTo>
                  <a:lnTo>
                    <a:pt x="81" y="6"/>
                  </a:lnTo>
                  <a:lnTo>
                    <a:pt x="78" y="8"/>
                  </a:lnTo>
                  <a:lnTo>
                    <a:pt x="76" y="9"/>
                  </a:lnTo>
                  <a:lnTo>
                    <a:pt x="73" y="10"/>
                  </a:lnTo>
                  <a:lnTo>
                    <a:pt x="70" y="12"/>
                  </a:lnTo>
                  <a:lnTo>
                    <a:pt x="68" y="13"/>
                  </a:lnTo>
                  <a:lnTo>
                    <a:pt x="65" y="14"/>
                  </a:lnTo>
                  <a:lnTo>
                    <a:pt x="63" y="16"/>
                  </a:lnTo>
                  <a:lnTo>
                    <a:pt x="60" y="18"/>
                  </a:lnTo>
                  <a:lnTo>
                    <a:pt x="57" y="19"/>
                  </a:lnTo>
                  <a:lnTo>
                    <a:pt x="55" y="21"/>
                  </a:lnTo>
                  <a:lnTo>
                    <a:pt x="52" y="23"/>
                  </a:lnTo>
                  <a:lnTo>
                    <a:pt x="49" y="25"/>
                  </a:lnTo>
                  <a:lnTo>
                    <a:pt x="47" y="26"/>
                  </a:lnTo>
                  <a:lnTo>
                    <a:pt x="44" y="29"/>
                  </a:lnTo>
                  <a:lnTo>
                    <a:pt x="123" y="122"/>
                  </a:lnTo>
                  <a:lnTo>
                    <a:pt x="44" y="29"/>
                  </a:lnTo>
                  <a:close/>
                </a:path>
              </a:pathLst>
            </a:custGeom>
            <a:solidFill>
              <a:srgbClr val="1315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R"/>
            </a:p>
          </p:txBody>
        </p:sp>
        <p:sp>
          <p:nvSpPr>
            <p:cNvPr id="191616" name="Freeform 136"/>
            <p:cNvSpPr>
              <a:spLocks/>
            </p:cNvSpPr>
            <p:nvPr/>
          </p:nvSpPr>
          <p:spPr bwMode="auto">
            <a:xfrm>
              <a:off x="3076" y="1912"/>
              <a:ext cx="430" cy="359"/>
            </a:xfrm>
            <a:custGeom>
              <a:avLst/>
              <a:gdLst>
                <a:gd name="T0" fmla="*/ 430 w 1723"/>
                <a:gd name="T1" fmla="*/ 16 h 1438"/>
                <a:gd name="T2" fmla="*/ 23 w 1723"/>
                <a:gd name="T3" fmla="*/ 359 h 1438"/>
                <a:gd name="T4" fmla="*/ 0 w 1723"/>
                <a:gd name="T5" fmla="*/ 343 h 1438"/>
                <a:gd name="T6" fmla="*/ 407 w 1723"/>
                <a:gd name="T7" fmla="*/ 0 h 1438"/>
                <a:gd name="T8" fmla="*/ 430 w 1723"/>
                <a:gd name="T9" fmla="*/ 16 h 14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23"/>
                <a:gd name="T16" fmla="*/ 0 h 1438"/>
                <a:gd name="T17" fmla="*/ 1723 w 1723"/>
                <a:gd name="T18" fmla="*/ 1438 h 14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23" h="1438">
                  <a:moveTo>
                    <a:pt x="1723" y="63"/>
                  </a:moveTo>
                  <a:lnTo>
                    <a:pt x="93" y="1438"/>
                  </a:lnTo>
                  <a:lnTo>
                    <a:pt x="0" y="1373"/>
                  </a:lnTo>
                  <a:lnTo>
                    <a:pt x="1630" y="0"/>
                  </a:lnTo>
                  <a:lnTo>
                    <a:pt x="1723" y="63"/>
                  </a:lnTo>
                  <a:close/>
                </a:path>
              </a:pathLst>
            </a:custGeom>
            <a:solidFill>
              <a:srgbClr val="1315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R"/>
            </a:p>
          </p:txBody>
        </p:sp>
        <p:sp>
          <p:nvSpPr>
            <p:cNvPr id="191617" name="Freeform 137"/>
            <p:cNvSpPr>
              <a:spLocks/>
            </p:cNvSpPr>
            <p:nvPr/>
          </p:nvSpPr>
          <p:spPr bwMode="auto">
            <a:xfrm>
              <a:off x="4445" y="2881"/>
              <a:ext cx="65" cy="66"/>
            </a:xfrm>
            <a:custGeom>
              <a:avLst/>
              <a:gdLst>
                <a:gd name="T0" fmla="*/ 65 w 258"/>
                <a:gd name="T1" fmla="*/ 31 h 263"/>
                <a:gd name="T2" fmla="*/ 64 w 258"/>
                <a:gd name="T3" fmla="*/ 27 h 263"/>
                <a:gd name="T4" fmla="*/ 63 w 258"/>
                <a:gd name="T5" fmla="*/ 23 h 263"/>
                <a:gd name="T6" fmla="*/ 62 w 258"/>
                <a:gd name="T7" fmla="*/ 19 h 263"/>
                <a:gd name="T8" fmla="*/ 60 w 258"/>
                <a:gd name="T9" fmla="*/ 16 h 263"/>
                <a:gd name="T10" fmla="*/ 58 w 258"/>
                <a:gd name="T11" fmla="*/ 13 h 263"/>
                <a:gd name="T12" fmla="*/ 55 w 258"/>
                <a:gd name="T13" fmla="*/ 10 h 263"/>
                <a:gd name="T14" fmla="*/ 52 w 258"/>
                <a:gd name="T15" fmla="*/ 7 h 263"/>
                <a:gd name="T16" fmla="*/ 49 w 258"/>
                <a:gd name="T17" fmla="*/ 5 h 263"/>
                <a:gd name="T18" fmla="*/ 46 w 258"/>
                <a:gd name="T19" fmla="*/ 3 h 263"/>
                <a:gd name="T20" fmla="*/ 42 w 258"/>
                <a:gd name="T21" fmla="*/ 2 h 263"/>
                <a:gd name="T22" fmla="*/ 38 w 258"/>
                <a:gd name="T23" fmla="*/ 1 h 263"/>
                <a:gd name="T24" fmla="*/ 34 w 258"/>
                <a:gd name="T25" fmla="*/ 0 h 263"/>
                <a:gd name="T26" fmla="*/ 30 w 258"/>
                <a:gd name="T27" fmla="*/ 0 h 263"/>
                <a:gd name="T28" fmla="*/ 26 w 258"/>
                <a:gd name="T29" fmla="*/ 1 h 263"/>
                <a:gd name="T30" fmla="*/ 22 w 258"/>
                <a:gd name="T31" fmla="*/ 2 h 263"/>
                <a:gd name="T32" fmla="*/ 19 w 258"/>
                <a:gd name="T33" fmla="*/ 3 h 263"/>
                <a:gd name="T34" fmla="*/ 15 w 258"/>
                <a:gd name="T35" fmla="*/ 5 h 263"/>
                <a:gd name="T36" fmla="*/ 12 w 258"/>
                <a:gd name="T37" fmla="*/ 7 h 263"/>
                <a:gd name="T38" fmla="*/ 9 w 258"/>
                <a:gd name="T39" fmla="*/ 10 h 263"/>
                <a:gd name="T40" fmla="*/ 7 w 258"/>
                <a:gd name="T41" fmla="*/ 13 h 263"/>
                <a:gd name="T42" fmla="*/ 5 w 258"/>
                <a:gd name="T43" fmla="*/ 16 h 263"/>
                <a:gd name="T44" fmla="*/ 3 w 258"/>
                <a:gd name="T45" fmla="*/ 20 h 263"/>
                <a:gd name="T46" fmla="*/ 1 w 258"/>
                <a:gd name="T47" fmla="*/ 24 h 263"/>
                <a:gd name="T48" fmla="*/ 0 w 258"/>
                <a:gd name="T49" fmla="*/ 27 h 263"/>
                <a:gd name="T50" fmla="*/ 0 w 258"/>
                <a:gd name="T51" fmla="*/ 32 h 263"/>
                <a:gd name="T52" fmla="*/ 0 w 258"/>
                <a:gd name="T53" fmla="*/ 35 h 263"/>
                <a:gd name="T54" fmla="*/ 0 w 258"/>
                <a:gd name="T55" fmla="*/ 39 h 263"/>
                <a:gd name="T56" fmla="*/ 1 w 258"/>
                <a:gd name="T57" fmla="*/ 43 h 263"/>
                <a:gd name="T58" fmla="*/ 3 w 258"/>
                <a:gd name="T59" fmla="*/ 47 h 263"/>
                <a:gd name="T60" fmla="*/ 5 w 258"/>
                <a:gd name="T61" fmla="*/ 50 h 263"/>
                <a:gd name="T62" fmla="*/ 7 w 258"/>
                <a:gd name="T63" fmla="*/ 53 h 263"/>
                <a:gd name="T64" fmla="*/ 10 w 258"/>
                <a:gd name="T65" fmla="*/ 56 h 263"/>
                <a:gd name="T66" fmla="*/ 13 w 258"/>
                <a:gd name="T67" fmla="*/ 59 h 263"/>
                <a:gd name="T68" fmla="*/ 16 w 258"/>
                <a:gd name="T69" fmla="*/ 61 h 263"/>
                <a:gd name="T70" fmla="*/ 19 w 258"/>
                <a:gd name="T71" fmla="*/ 63 h 263"/>
                <a:gd name="T72" fmla="*/ 23 w 258"/>
                <a:gd name="T73" fmla="*/ 65 h 263"/>
                <a:gd name="T74" fmla="*/ 27 w 258"/>
                <a:gd name="T75" fmla="*/ 65 h 263"/>
                <a:gd name="T76" fmla="*/ 31 w 258"/>
                <a:gd name="T77" fmla="*/ 66 h 263"/>
                <a:gd name="T78" fmla="*/ 34 w 258"/>
                <a:gd name="T79" fmla="*/ 66 h 263"/>
                <a:gd name="T80" fmla="*/ 39 w 258"/>
                <a:gd name="T81" fmla="*/ 65 h 263"/>
                <a:gd name="T82" fmla="*/ 42 w 258"/>
                <a:gd name="T83" fmla="*/ 64 h 263"/>
                <a:gd name="T84" fmla="*/ 46 w 258"/>
                <a:gd name="T85" fmla="*/ 63 h 263"/>
                <a:gd name="T86" fmla="*/ 50 w 258"/>
                <a:gd name="T87" fmla="*/ 61 h 263"/>
                <a:gd name="T88" fmla="*/ 53 w 258"/>
                <a:gd name="T89" fmla="*/ 59 h 263"/>
                <a:gd name="T90" fmla="*/ 56 w 258"/>
                <a:gd name="T91" fmla="*/ 56 h 263"/>
                <a:gd name="T92" fmla="*/ 58 w 258"/>
                <a:gd name="T93" fmla="*/ 53 h 263"/>
                <a:gd name="T94" fmla="*/ 60 w 258"/>
                <a:gd name="T95" fmla="*/ 50 h 263"/>
                <a:gd name="T96" fmla="*/ 62 w 258"/>
                <a:gd name="T97" fmla="*/ 46 h 263"/>
                <a:gd name="T98" fmla="*/ 64 w 258"/>
                <a:gd name="T99" fmla="*/ 43 h 263"/>
                <a:gd name="T100" fmla="*/ 65 w 258"/>
                <a:gd name="T101" fmla="*/ 39 h 263"/>
                <a:gd name="T102" fmla="*/ 65 w 258"/>
                <a:gd name="T103" fmla="*/ 34 h 263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58"/>
                <a:gd name="T157" fmla="*/ 0 h 263"/>
                <a:gd name="T158" fmla="*/ 258 w 258"/>
                <a:gd name="T159" fmla="*/ 263 h 263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58" h="263">
                  <a:moveTo>
                    <a:pt x="258" y="134"/>
                  </a:moveTo>
                  <a:lnTo>
                    <a:pt x="258" y="134"/>
                  </a:lnTo>
                  <a:lnTo>
                    <a:pt x="258" y="130"/>
                  </a:lnTo>
                  <a:lnTo>
                    <a:pt x="258" y="127"/>
                  </a:lnTo>
                  <a:lnTo>
                    <a:pt x="258" y="124"/>
                  </a:lnTo>
                  <a:lnTo>
                    <a:pt x="258" y="120"/>
                  </a:lnTo>
                  <a:lnTo>
                    <a:pt x="257" y="117"/>
                  </a:lnTo>
                  <a:lnTo>
                    <a:pt x="257" y="113"/>
                  </a:lnTo>
                  <a:lnTo>
                    <a:pt x="257" y="111"/>
                  </a:lnTo>
                  <a:lnTo>
                    <a:pt x="256" y="107"/>
                  </a:lnTo>
                  <a:lnTo>
                    <a:pt x="256" y="104"/>
                  </a:lnTo>
                  <a:lnTo>
                    <a:pt x="254" y="102"/>
                  </a:lnTo>
                  <a:lnTo>
                    <a:pt x="254" y="98"/>
                  </a:lnTo>
                  <a:lnTo>
                    <a:pt x="253" y="95"/>
                  </a:lnTo>
                  <a:lnTo>
                    <a:pt x="252" y="92"/>
                  </a:lnTo>
                  <a:lnTo>
                    <a:pt x="252" y="88"/>
                  </a:lnTo>
                  <a:lnTo>
                    <a:pt x="251" y="86"/>
                  </a:lnTo>
                  <a:lnTo>
                    <a:pt x="249" y="83"/>
                  </a:lnTo>
                  <a:lnTo>
                    <a:pt x="248" y="79"/>
                  </a:lnTo>
                  <a:lnTo>
                    <a:pt x="247" y="77"/>
                  </a:lnTo>
                  <a:lnTo>
                    <a:pt x="245" y="74"/>
                  </a:lnTo>
                  <a:lnTo>
                    <a:pt x="244" y="71"/>
                  </a:lnTo>
                  <a:lnTo>
                    <a:pt x="243" y="69"/>
                  </a:lnTo>
                  <a:lnTo>
                    <a:pt x="241" y="66"/>
                  </a:lnTo>
                  <a:lnTo>
                    <a:pt x="239" y="63"/>
                  </a:lnTo>
                  <a:lnTo>
                    <a:pt x="237" y="61"/>
                  </a:lnTo>
                  <a:lnTo>
                    <a:pt x="236" y="58"/>
                  </a:lnTo>
                  <a:lnTo>
                    <a:pt x="233" y="56"/>
                  </a:lnTo>
                  <a:lnTo>
                    <a:pt x="232" y="53"/>
                  </a:lnTo>
                  <a:lnTo>
                    <a:pt x="231" y="50"/>
                  </a:lnTo>
                  <a:lnTo>
                    <a:pt x="228" y="48"/>
                  </a:lnTo>
                  <a:lnTo>
                    <a:pt x="226" y="45"/>
                  </a:lnTo>
                  <a:lnTo>
                    <a:pt x="224" y="42"/>
                  </a:lnTo>
                  <a:lnTo>
                    <a:pt x="222" y="41"/>
                  </a:lnTo>
                  <a:lnTo>
                    <a:pt x="220" y="39"/>
                  </a:lnTo>
                  <a:lnTo>
                    <a:pt x="218" y="36"/>
                  </a:lnTo>
                  <a:lnTo>
                    <a:pt x="215" y="35"/>
                  </a:lnTo>
                  <a:lnTo>
                    <a:pt x="212" y="32"/>
                  </a:lnTo>
                  <a:lnTo>
                    <a:pt x="211" y="31"/>
                  </a:lnTo>
                  <a:lnTo>
                    <a:pt x="208" y="28"/>
                  </a:lnTo>
                  <a:lnTo>
                    <a:pt x="206" y="27"/>
                  </a:lnTo>
                  <a:lnTo>
                    <a:pt x="203" y="24"/>
                  </a:lnTo>
                  <a:lnTo>
                    <a:pt x="201" y="23"/>
                  </a:lnTo>
                  <a:lnTo>
                    <a:pt x="198" y="20"/>
                  </a:lnTo>
                  <a:lnTo>
                    <a:pt x="195" y="19"/>
                  </a:lnTo>
                  <a:lnTo>
                    <a:pt x="193" y="18"/>
                  </a:lnTo>
                  <a:lnTo>
                    <a:pt x="190" y="16"/>
                  </a:lnTo>
                  <a:lnTo>
                    <a:pt x="187" y="15"/>
                  </a:lnTo>
                  <a:lnTo>
                    <a:pt x="184" y="14"/>
                  </a:lnTo>
                  <a:lnTo>
                    <a:pt x="181" y="12"/>
                  </a:lnTo>
                  <a:lnTo>
                    <a:pt x="178" y="11"/>
                  </a:lnTo>
                  <a:lnTo>
                    <a:pt x="176" y="10"/>
                  </a:lnTo>
                  <a:lnTo>
                    <a:pt x="173" y="8"/>
                  </a:lnTo>
                  <a:lnTo>
                    <a:pt x="169" y="7"/>
                  </a:lnTo>
                  <a:lnTo>
                    <a:pt x="166" y="6"/>
                  </a:lnTo>
                  <a:lnTo>
                    <a:pt x="164" y="6"/>
                  </a:lnTo>
                  <a:lnTo>
                    <a:pt x="160" y="4"/>
                  </a:lnTo>
                  <a:lnTo>
                    <a:pt x="157" y="4"/>
                  </a:lnTo>
                  <a:lnTo>
                    <a:pt x="153" y="3"/>
                  </a:lnTo>
                  <a:lnTo>
                    <a:pt x="151" y="3"/>
                  </a:lnTo>
                  <a:lnTo>
                    <a:pt x="148" y="2"/>
                  </a:lnTo>
                  <a:lnTo>
                    <a:pt x="144" y="2"/>
                  </a:lnTo>
                  <a:lnTo>
                    <a:pt x="141" y="2"/>
                  </a:lnTo>
                  <a:lnTo>
                    <a:pt x="138" y="0"/>
                  </a:lnTo>
                  <a:lnTo>
                    <a:pt x="135" y="0"/>
                  </a:lnTo>
                  <a:lnTo>
                    <a:pt x="131" y="0"/>
                  </a:lnTo>
                  <a:lnTo>
                    <a:pt x="127" y="0"/>
                  </a:lnTo>
                  <a:lnTo>
                    <a:pt x="124" y="0"/>
                  </a:lnTo>
                  <a:lnTo>
                    <a:pt x="120" y="0"/>
                  </a:lnTo>
                  <a:lnTo>
                    <a:pt x="118" y="2"/>
                  </a:lnTo>
                  <a:lnTo>
                    <a:pt x="114" y="2"/>
                  </a:lnTo>
                  <a:lnTo>
                    <a:pt x="111" y="2"/>
                  </a:lnTo>
                  <a:lnTo>
                    <a:pt x="109" y="2"/>
                  </a:lnTo>
                  <a:lnTo>
                    <a:pt x="105" y="3"/>
                  </a:lnTo>
                  <a:lnTo>
                    <a:pt x="102" y="3"/>
                  </a:lnTo>
                  <a:lnTo>
                    <a:pt x="98" y="4"/>
                  </a:lnTo>
                  <a:lnTo>
                    <a:pt x="96" y="6"/>
                  </a:lnTo>
                  <a:lnTo>
                    <a:pt x="93" y="6"/>
                  </a:lnTo>
                  <a:lnTo>
                    <a:pt x="89" y="7"/>
                  </a:lnTo>
                  <a:lnTo>
                    <a:pt x="86" y="8"/>
                  </a:lnTo>
                  <a:lnTo>
                    <a:pt x="84" y="8"/>
                  </a:lnTo>
                  <a:lnTo>
                    <a:pt x="81" y="10"/>
                  </a:lnTo>
                  <a:lnTo>
                    <a:pt x="77" y="11"/>
                  </a:lnTo>
                  <a:lnTo>
                    <a:pt x="74" y="12"/>
                  </a:lnTo>
                  <a:lnTo>
                    <a:pt x="72" y="14"/>
                  </a:lnTo>
                  <a:lnTo>
                    <a:pt x="69" y="15"/>
                  </a:lnTo>
                  <a:lnTo>
                    <a:pt x="67" y="18"/>
                  </a:lnTo>
                  <a:lnTo>
                    <a:pt x="64" y="19"/>
                  </a:lnTo>
                  <a:lnTo>
                    <a:pt x="61" y="20"/>
                  </a:lnTo>
                  <a:lnTo>
                    <a:pt x="59" y="21"/>
                  </a:lnTo>
                  <a:lnTo>
                    <a:pt x="56" y="24"/>
                  </a:lnTo>
                  <a:lnTo>
                    <a:pt x="53" y="25"/>
                  </a:lnTo>
                  <a:lnTo>
                    <a:pt x="51" y="27"/>
                  </a:lnTo>
                  <a:lnTo>
                    <a:pt x="48" y="29"/>
                  </a:lnTo>
                  <a:lnTo>
                    <a:pt x="46" y="31"/>
                  </a:lnTo>
                  <a:lnTo>
                    <a:pt x="43" y="33"/>
                  </a:lnTo>
                  <a:lnTo>
                    <a:pt x="42" y="36"/>
                  </a:lnTo>
                  <a:lnTo>
                    <a:pt x="39" y="37"/>
                  </a:lnTo>
                  <a:lnTo>
                    <a:pt x="36" y="40"/>
                  </a:lnTo>
                  <a:lnTo>
                    <a:pt x="35" y="42"/>
                  </a:lnTo>
                  <a:lnTo>
                    <a:pt x="32" y="44"/>
                  </a:lnTo>
                  <a:lnTo>
                    <a:pt x="30" y="46"/>
                  </a:lnTo>
                  <a:lnTo>
                    <a:pt x="29" y="49"/>
                  </a:lnTo>
                  <a:lnTo>
                    <a:pt x="26" y="52"/>
                  </a:lnTo>
                  <a:lnTo>
                    <a:pt x="25" y="54"/>
                  </a:lnTo>
                  <a:lnTo>
                    <a:pt x="23" y="57"/>
                  </a:lnTo>
                  <a:lnTo>
                    <a:pt x="21" y="60"/>
                  </a:lnTo>
                  <a:lnTo>
                    <a:pt x="19" y="62"/>
                  </a:lnTo>
                  <a:lnTo>
                    <a:pt x="18" y="65"/>
                  </a:lnTo>
                  <a:lnTo>
                    <a:pt x="15" y="67"/>
                  </a:lnTo>
                  <a:lnTo>
                    <a:pt x="14" y="70"/>
                  </a:lnTo>
                  <a:lnTo>
                    <a:pt x="13" y="73"/>
                  </a:lnTo>
                  <a:lnTo>
                    <a:pt x="11" y="75"/>
                  </a:lnTo>
                  <a:lnTo>
                    <a:pt x="10" y="79"/>
                  </a:lnTo>
                  <a:lnTo>
                    <a:pt x="9" y="82"/>
                  </a:lnTo>
                  <a:lnTo>
                    <a:pt x="8" y="85"/>
                  </a:lnTo>
                  <a:lnTo>
                    <a:pt x="6" y="87"/>
                  </a:lnTo>
                  <a:lnTo>
                    <a:pt x="6" y="91"/>
                  </a:lnTo>
                  <a:lnTo>
                    <a:pt x="5" y="94"/>
                  </a:lnTo>
                  <a:lnTo>
                    <a:pt x="4" y="96"/>
                  </a:lnTo>
                  <a:lnTo>
                    <a:pt x="4" y="100"/>
                  </a:lnTo>
                  <a:lnTo>
                    <a:pt x="2" y="103"/>
                  </a:lnTo>
                  <a:lnTo>
                    <a:pt x="2" y="107"/>
                  </a:lnTo>
                  <a:lnTo>
                    <a:pt x="1" y="109"/>
                  </a:lnTo>
                  <a:lnTo>
                    <a:pt x="1" y="113"/>
                  </a:lnTo>
                  <a:lnTo>
                    <a:pt x="0" y="116"/>
                  </a:lnTo>
                  <a:lnTo>
                    <a:pt x="0" y="120"/>
                  </a:lnTo>
                  <a:lnTo>
                    <a:pt x="0" y="123"/>
                  </a:lnTo>
                  <a:lnTo>
                    <a:pt x="0" y="127"/>
                  </a:lnTo>
                  <a:lnTo>
                    <a:pt x="0" y="129"/>
                  </a:lnTo>
                  <a:lnTo>
                    <a:pt x="0" y="133"/>
                  </a:lnTo>
                  <a:lnTo>
                    <a:pt x="0" y="136"/>
                  </a:lnTo>
                  <a:lnTo>
                    <a:pt x="0" y="140"/>
                  </a:lnTo>
                  <a:lnTo>
                    <a:pt x="0" y="142"/>
                  </a:lnTo>
                  <a:lnTo>
                    <a:pt x="0" y="146"/>
                  </a:lnTo>
                  <a:lnTo>
                    <a:pt x="1" y="149"/>
                  </a:lnTo>
                  <a:lnTo>
                    <a:pt x="1" y="153"/>
                  </a:lnTo>
                  <a:lnTo>
                    <a:pt x="1" y="155"/>
                  </a:lnTo>
                  <a:lnTo>
                    <a:pt x="2" y="159"/>
                  </a:lnTo>
                  <a:lnTo>
                    <a:pt x="2" y="162"/>
                  </a:lnTo>
                  <a:lnTo>
                    <a:pt x="4" y="166"/>
                  </a:lnTo>
                  <a:lnTo>
                    <a:pt x="5" y="169"/>
                  </a:lnTo>
                  <a:lnTo>
                    <a:pt x="5" y="171"/>
                  </a:lnTo>
                  <a:lnTo>
                    <a:pt x="6" y="175"/>
                  </a:lnTo>
                  <a:lnTo>
                    <a:pt x="8" y="178"/>
                  </a:lnTo>
                  <a:lnTo>
                    <a:pt x="9" y="180"/>
                  </a:lnTo>
                  <a:lnTo>
                    <a:pt x="10" y="184"/>
                  </a:lnTo>
                  <a:lnTo>
                    <a:pt x="11" y="187"/>
                  </a:lnTo>
                  <a:lnTo>
                    <a:pt x="13" y="190"/>
                  </a:lnTo>
                  <a:lnTo>
                    <a:pt x="14" y="192"/>
                  </a:lnTo>
                  <a:lnTo>
                    <a:pt x="15" y="195"/>
                  </a:lnTo>
                  <a:lnTo>
                    <a:pt x="17" y="197"/>
                  </a:lnTo>
                  <a:lnTo>
                    <a:pt x="18" y="200"/>
                  </a:lnTo>
                  <a:lnTo>
                    <a:pt x="21" y="203"/>
                  </a:lnTo>
                  <a:lnTo>
                    <a:pt x="22" y="205"/>
                  </a:lnTo>
                  <a:lnTo>
                    <a:pt x="23" y="208"/>
                  </a:lnTo>
                  <a:lnTo>
                    <a:pt x="26" y="211"/>
                  </a:lnTo>
                  <a:lnTo>
                    <a:pt x="27" y="213"/>
                  </a:lnTo>
                  <a:lnTo>
                    <a:pt x="30" y="216"/>
                  </a:lnTo>
                  <a:lnTo>
                    <a:pt x="31" y="218"/>
                  </a:lnTo>
                  <a:lnTo>
                    <a:pt x="34" y="221"/>
                  </a:lnTo>
                  <a:lnTo>
                    <a:pt x="36" y="222"/>
                  </a:lnTo>
                  <a:lnTo>
                    <a:pt x="38" y="225"/>
                  </a:lnTo>
                  <a:lnTo>
                    <a:pt x="40" y="228"/>
                  </a:lnTo>
                  <a:lnTo>
                    <a:pt x="43" y="229"/>
                  </a:lnTo>
                  <a:lnTo>
                    <a:pt x="44" y="232"/>
                  </a:lnTo>
                  <a:lnTo>
                    <a:pt x="47" y="234"/>
                  </a:lnTo>
                  <a:lnTo>
                    <a:pt x="50" y="236"/>
                  </a:lnTo>
                  <a:lnTo>
                    <a:pt x="52" y="237"/>
                  </a:lnTo>
                  <a:lnTo>
                    <a:pt x="55" y="239"/>
                  </a:lnTo>
                  <a:lnTo>
                    <a:pt x="57" y="241"/>
                  </a:lnTo>
                  <a:lnTo>
                    <a:pt x="60" y="243"/>
                  </a:lnTo>
                  <a:lnTo>
                    <a:pt x="63" y="245"/>
                  </a:lnTo>
                  <a:lnTo>
                    <a:pt x="65" y="246"/>
                  </a:lnTo>
                  <a:lnTo>
                    <a:pt x="68" y="247"/>
                  </a:lnTo>
                  <a:lnTo>
                    <a:pt x="71" y="249"/>
                  </a:lnTo>
                  <a:lnTo>
                    <a:pt x="73" y="250"/>
                  </a:lnTo>
                  <a:lnTo>
                    <a:pt x="76" y="251"/>
                  </a:lnTo>
                  <a:lnTo>
                    <a:pt x="80" y="253"/>
                  </a:lnTo>
                  <a:lnTo>
                    <a:pt x="82" y="254"/>
                  </a:lnTo>
                  <a:lnTo>
                    <a:pt x="85" y="255"/>
                  </a:lnTo>
                  <a:lnTo>
                    <a:pt x="88" y="257"/>
                  </a:lnTo>
                  <a:lnTo>
                    <a:pt x="92" y="258"/>
                  </a:lnTo>
                  <a:lnTo>
                    <a:pt x="94" y="258"/>
                  </a:lnTo>
                  <a:lnTo>
                    <a:pt x="97" y="259"/>
                  </a:lnTo>
                  <a:lnTo>
                    <a:pt x="101" y="259"/>
                  </a:lnTo>
                  <a:lnTo>
                    <a:pt x="103" y="261"/>
                  </a:lnTo>
                  <a:lnTo>
                    <a:pt x="107" y="261"/>
                  </a:lnTo>
                  <a:lnTo>
                    <a:pt x="110" y="262"/>
                  </a:lnTo>
                  <a:lnTo>
                    <a:pt x="114" y="262"/>
                  </a:lnTo>
                  <a:lnTo>
                    <a:pt x="117" y="262"/>
                  </a:lnTo>
                  <a:lnTo>
                    <a:pt x="120" y="263"/>
                  </a:lnTo>
                  <a:lnTo>
                    <a:pt x="123" y="263"/>
                  </a:lnTo>
                  <a:lnTo>
                    <a:pt x="127" y="263"/>
                  </a:lnTo>
                  <a:lnTo>
                    <a:pt x="130" y="263"/>
                  </a:lnTo>
                  <a:lnTo>
                    <a:pt x="134" y="263"/>
                  </a:lnTo>
                  <a:lnTo>
                    <a:pt x="136" y="263"/>
                  </a:lnTo>
                  <a:lnTo>
                    <a:pt x="140" y="263"/>
                  </a:lnTo>
                  <a:lnTo>
                    <a:pt x="143" y="262"/>
                  </a:lnTo>
                  <a:lnTo>
                    <a:pt x="147" y="262"/>
                  </a:lnTo>
                  <a:lnTo>
                    <a:pt x="149" y="262"/>
                  </a:lnTo>
                  <a:lnTo>
                    <a:pt x="153" y="261"/>
                  </a:lnTo>
                  <a:lnTo>
                    <a:pt x="156" y="261"/>
                  </a:lnTo>
                  <a:lnTo>
                    <a:pt x="159" y="259"/>
                  </a:lnTo>
                  <a:lnTo>
                    <a:pt x="163" y="259"/>
                  </a:lnTo>
                  <a:lnTo>
                    <a:pt x="165" y="258"/>
                  </a:lnTo>
                  <a:lnTo>
                    <a:pt x="168" y="257"/>
                  </a:lnTo>
                  <a:lnTo>
                    <a:pt x="172" y="255"/>
                  </a:lnTo>
                  <a:lnTo>
                    <a:pt x="174" y="255"/>
                  </a:lnTo>
                  <a:lnTo>
                    <a:pt x="177" y="254"/>
                  </a:lnTo>
                  <a:lnTo>
                    <a:pt x="180" y="253"/>
                  </a:lnTo>
                  <a:lnTo>
                    <a:pt x="184" y="251"/>
                  </a:lnTo>
                  <a:lnTo>
                    <a:pt x="186" y="250"/>
                  </a:lnTo>
                  <a:lnTo>
                    <a:pt x="189" y="249"/>
                  </a:lnTo>
                  <a:lnTo>
                    <a:pt x="191" y="246"/>
                  </a:lnTo>
                  <a:lnTo>
                    <a:pt x="194" y="245"/>
                  </a:lnTo>
                  <a:lnTo>
                    <a:pt x="197" y="243"/>
                  </a:lnTo>
                  <a:lnTo>
                    <a:pt x="199" y="242"/>
                  </a:lnTo>
                  <a:lnTo>
                    <a:pt x="202" y="239"/>
                  </a:lnTo>
                  <a:lnTo>
                    <a:pt x="205" y="238"/>
                  </a:lnTo>
                  <a:lnTo>
                    <a:pt x="207" y="237"/>
                  </a:lnTo>
                  <a:lnTo>
                    <a:pt x="210" y="234"/>
                  </a:lnTo>
                  <a:lnTo>
                    <a:pt x="212" y="233"/>
                  </a:lnTo>
                  <a:lnTo>
                    <a:pt x="214" y="230"/>
                  </a:lnTo>
                  <a:lnTo>
                    <a:pt x="216" y="228"/>
                  </a:lnTo>
                  <a:lnTo>
                    <a:pt x="219" y="226"/>
                  </a:lnTo>
                  <a:lnTo>
                    <a:pt x="222" y="224"/>
                  </a:lnTo>
                  <a:lnTo>
                    <a:pt x="223" y="221"/>
                  </a:lnTo>
                  <a:lnTo>
                    <a:pt x="226" y="220"/>
                  </a:lnTo>
                  <a:lnTo>
                    <a:pt x="227" y="217"/>
                  </a:lnTo>
                  <a:lnTo>
                    <a:pt x="229" y="215"/>
                  </a:lnTo>
                  <a:lnTo>
                    <a:pt x="231" y="212"/>
                  </a:lnTo>
                  <a:lnTo>
                    <a:pt x="233" y="209"/>
                  </a:lnTo>
                  <a:lnTo>
                    <a:pt x="235" y="207"/>
                  </a:lnTo>
                  <a:lnTo>
                    <a:pt x="237" y="204"/>
                  </a:lnTo>
                  <a:lnTo>
                    <a:pt x="239" y="201"/>
                  </a:lnTo>
                  <a:lnTo>
                    <a:pt x="240" y="199"/>
                  </a:lnTo>
                  <a:lnTo>
                    <a:pt x="241" y="196"/>
                  </a:lnTo>
                  <a:lnTo>
                    <a:pt x="243" y="194"/>
                  </a:lnTo>
                  <a:lnTo>
                    <a:pt x="245" y="191"/>
                  </a:lnTo>
                  <a:lnTo>
                    <a:pt x="247" y="188"/>
                  </a:lnTo>
                  <a:lnTo>
                    <a:pt x="248" y="184"/>
                  </a:lnTo>
                  <a:lnTo>
                    <a:pt x="249" y="182"/>
                  </a:lnTo>
                  <a:lnTo>
                    <a:pt x="249" y="179"/>
                  </a:lnTo>
                  <a:lnTo>
                    <a:pt x="251" y="175"/>
                  </a:lnTo>
                  <a:lnTo>
                    <a:pt x="252" y="173"/>
                  </a:lnTo>
                  <a:lnTo>
                    <a:pt x="253" y="170"/>
                  </a:lnTo>
                  <a:lnTo>
                    <a:pt x="253" y="166"/>
                  </a:lnTo>
                  <a:lnTo>
                    <a:pt x="254" y="163"/>
                  </a:lnTo>
                  <a:lnTo>
                    <a:pt x="256" y="161"/>
                  </a:lnTo>
                  <a:lnTo>
                    <a:pt x="256" y="157"/>
                  </a:lnTo>
                  <a:lnTo>
                    <a:pt x="257" y="154"/>
                  </a:lnTo>
                  <a:lnTo>
                    <a:pt x="257" y="150"/>
                  </a:lnTo>
                  <a:lnTo>
                    <a:pt x="257" y="148"/>
                  </a:lnTo>
                  <a:lnTo>
                    <a:pt x="258" y="144"/>
                  </a:lnTo>
                  <a:lnTo>
                    <a:pt x="258" y="141"/>
                  </a:lnTo>
                  <a:lnTo>
                    <a:pt x="258" y="137"/>
                  </a:lnTo>
                  <a:lnTo>
                    <a:pt x="258" y="134"/>
                  </a:lnTo>
                  <a:lnTo>
                    <a:pt x="128" y="132"/>
                  </a:lnTo>
                  <a:lnTo>
                    <a:pt x="258" y="134"/>
                  </a:lnTo>
                  <a:close/>
                </a:path>
              </a:pathLst>
            </a:custGeom>
            <a:solidFill>
              <a:srgbClr val="1315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R"/>
            </a:p>
          </p:txBody>
        </p:sp>
        <p:sp>
          <p:nvSpPr>
            <p:cNvPr id="191618" name="Freeform 138"/>
            <p:cNvSpPr>
              <a:spLocks/>
            </p:cNvSpPr>
            <p:nvPr/>
          </p:nvSpPr>
          <p:spPr bwMode="auto">
            <a:xfrm>
              <a:off x="4458" y="2914"/>
              <a:ext cx="34" cy="293"/>
            </a:xfrm>
            <a:custGeom>
              <a:avLst/>
              <a:gdLst>
                <a:gd name="T0" fmla="*/ 29 w 134"/>
                <a:gd name="T1" fmla="*/ 293 h 1171"/>
                <a:gd name="T2" fmla="*/ 34 w 134"/>
                <a:gd name="T3" fmla="*/ 0 h 1171"/>
                <a:gd name="T4" fmla="*/ 5 w 134"/>
                <a:gd name="T5" fmla="*/ 0 h 1171"/>
                <a:gd name="T6" fmla="*/ 0 w 134"/>
                <a:gd name="T7" fmla="*/ 293 h 1171"/>
                <a:gd name="T8" fmla="*/ 29 w 134"/>
                <a:gd name="T9" fmla="*/ 293 h 11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34"/>
                <a:gd name="T16" fmla="*/ 0 h 1171"/>
                <a:gd name="T17" fmla="*/ 134 w 134"/>
                <a:gd name="T18" fmla="*/ 1171 h 117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34" h="1171">
                  <a:moveTo>
                    <a:pt x="114" y="1171"/>
                  </a:moveTo>
                  <a:lnTo>
                    <a:pt x="134" y="0"/>
                  </a:lnTo>
                  <a:lnTo>
                    <a:pt x="20" y="0"/>
                  </a:lnTo>
                  <a:lnTo>
                    <a:pt x="0" y="1170"/>
                  </a:lnTo>
                  <a:lnTo>
                    <a:pt x="114" y="1171"/>
                  </a:lnTo>
                  <a:close/>
                </a:path>
              </a:pathLst>
            </a:custGeom>
            <a:solidFill>
              <a:srgbClr val="1315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R"/>
            </a:p>
          </p:txBody>
        </p:sp>
        <p:sp>
          <p:nvSpPr>
            <p:cNvPr id="191619" name="Freeform 139"/>
            <p:cNvSpPr>
              <a:spLocks/>
            </p:cNvSpPr>
            <p:nvPr/>
          </p:nvSpPr>
          <p:spPr bwMode="auto">
            <a:xfrm>
              <a:off x="4035" y="2112"/>
              <a:ext cx="143" cy="148"/>
            </a:xfrm>
            <a:custGeom>
              <a:avLst/>
              <a:gdLst>
                <a:gd name="T0" fmla="*/ 0 w 571"/>
                <a:gd name="T1" fmla="*/ 148 h 591"/>
                <a:gd name="T2" fmla="*/ 0 w 571"/>
                <a:gd name="T3" fmla="*/ 0 h 591"/>
                <a:gd name="T4" fmla="*/ 45 w 571"/>
                <a:gd name="T5" fmla="*/ 0 h 591"/>
                <a:gd name="T6" fmla="*/ 72 w 571"/>
                <a:gd name="T7" fmla="*/ 101 h 591"/>
                <a:gd name="T8" fmla="*/ 98 w 571"/>
                <a:gd name="T9" fmla="*/ 0 h 591"/>
                <a:gd name="T10" fmla="*/ 143 w 571"/>
                <a:gd name="T11" fmla="*/ 0 h 591"/>
                <a:gd name="T12" fmla="*/ 143 w 571"/>
                <a:gd name="T13" fmla="*/ 148 h 591"/>
                <a:gd name="T14" fmla="*/ 115 w 571"/>
                <a:gd name="T15" fmla="*/ 148 h 591"/>
                <a:gd name="T16" fmla="*/ 115 w 571"/>
                <a:gd name="T17" fmla="*/ 31 h 591"/>
                <a:gd name="T18" fmla="*/ 86 w 571"/>
                <a:gd name="T19" fmla="*/ 148 h 591"/>
                <a:gd name="T20" fmla="*/ 57 w 571"/>
                <a:gd name="T21" fmla="*/ 148 h 591"/>
                <a:gd name="T22" fmla="*/ 28 w 571"/>
                <a:gd name="T23" fmla="*/ 31 h 591"/>
                <a:gd name="T24" fmla="*/ 28 w 571"/>
                <a:gd name="T25" fmla="*/ 148 h 591"/>
                <a:gd name="T26" fmla="*/ 0 w 571"/>
                <a:gd name="T27" fmla="*/ 148 h 59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71"/>
                <a:gd name="T43" fmla="*/ 0 h 591"/>
                <a:gd name="T44" fmla="*/ 571 w 571"/>
                <a:gd name="T45" fmla="*/ 591 h 591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71" h="591">
                  <a:moveTo>
                    <a:pt x="0" y="591"/>
                  </a:moveTo>
                  <a:lnTo>
                    <a:pt x="0" y="0"/>
                  </a:lnTo>
                  <a:lnTo>
                    <a:pt x="178" y="0"/>
                  </a:lnTo>
                  <a:lnTo>
                    <a:pt x="286" y="403"/>
                  </a:lnTo>
                  <a:lnTo>
                    <a:pt x="392" y="0"/>
                  </a:lnTo>
                  <a:lnTo>
                    <a:pt x="571" y="0"/>
                  </a:lnTo>
                  <a:lnTo>
                    <a:pt x="571" y="591"/>
                  </a:lnTo>
                  <a:lnTo>
                    <a:pt x="461" y="591"/>
                  </a:lnTo>
                  <a:lnTo>
                    <a:pt x="461" y="125"/>
                  </a:lnTo>
                  <a:lnTo>
                    <a:pt x="343" y="591"/>
                  </a:lnTo>
                  <a:lnTo>
                    <a:pt x="228" y="591"/>
                  </a:lnTo>
                  <a:lnTo>
                    <a:pt x="111" y="125"/>
                  </a:lnTo>
                  <a:lnTo>
                    <a:pt x="111" y="591"/>
                  </a:lnTo>
                  <a:lnTo>
                    <a:pt x="0" y="591"/>
                  </a:lnTo>
                  <a:close/>
                </a:path>
              </a:pathLst>
            </a:custGeom>
            <a:solidFill>
              <a:srgbClr val="0C0C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R"/>
            </a:p>
          </p:txBody>
        </p:sp>
        <p:sp>
          <p:nvSpPr>
            <p:cNvPr id="191620" name="Freeform 140"/>
            <p:cNvSpPr>
              <a:spLocks noEditPoints="1"/>
            </p:cNvSpPr>
            <p:nvPr/>
          </p:nvSpPr>
          <p:spPr bwMode="auto">
            <a:xfrm>
              <a:off x="4200" y="2150"/>
              <a:ext cx="100" cy="112"/>
            </a:xfrm>
            <a:custGeom>
              <a:avLst/>
              <a:gdLst>
                <a:gd name="T0" fmla="*/ 4 w 402"/>
                <a:gd name="T1" fmla="*/ 27 h 448"/>
                <a:gd name="T2" fmla="*/ 9 w 402"/>
                <a:gd name="T3" fmla="*/ 17 h 448"/>
                <a:gd name="T4" fmla="*/ 15 w 402"/>
                <a:gd name="T5" fmla="*/ 10 h 448"/>
                <a:gd name="T6" fmla="*/ 24 w 402"/>
                <a:gd name="T7" fmla="*/ 4 h 448"/>
                <a:gd name="T8" fmla="*/ 35 w 402"/>
                <a:gd name="T9" fmla="*/ 1 h 448"/>
                <a:gd name="T10" fmla="*/ 49 w 402"/>
                <a:gd name="T11" fmla="*/ 0 h 448"/>
                <a:gd name="T12" fmla="*/ 69 w 402"/>
                <a:gd name="T13" fmla="*/ 2 h 448"/>
                <a:gd name="T14" fmla="*/ 77 w 402"/>
                <a:gd name="T15" fmla="*/ 5 h 448"/>
                <a:gd name="T16" fmla="*/ 87 w 402"/>
                <a:gd name="T17" fmla="*/ 11 h 448"/>
                <a:gd name="T18" fmla="*/ 90 w 402"/>
                <a:gd name="T19" fmla="*/ 16 h 448"/>
                <a:gd name="T20" fmla="*/ 93 w 402"/>
                <a:gd name="T21" fmla="*/ 23 h 448"/>
                <a:gd name="T22" fmla="*/ 94 w 402"/>
                <a:gd name="T23" fmla="*/ 42 h 448"/>
                <a:gd name="T24" fmla="*/ 94 w 402"/>
                <a:gd name="T25" fmla="*/ 87 h 448"/>
                <a:gd name="T26" fmla="*/ 96 w 402"/>
                <a:gd name="T27" fmla="*/ 99 h 448"/>
                <a:gd name="T28" fmla="*/ 100 w 402"/>
                <a:gd name="T29" fmla="*/ 110 h 448"/>
                <a:gd name="T30" fmla="*/ 70 w 402"/>
                <a:gd name="T31" fmla="*/ 101 h 448"/>
                <a:gd name="T32" fmla="*/ 65 w 402"/>
                <a:gd name="T33" fmla="*/ 101 h 448"/>
                <a:gd name="T34" fmla="*/ 53 w 402"/>
                <a:gd name="T35" fmla="*/ 109 h 448"/>
                <a:gd name="T36" fmla="*/ 40 w 402"/>
                <a:gd name="T37" fmla="*/ 112 h 448"/>
                <a:gd name="T38" fmla="*/ 28 w 402"/>
                <a:gd name="T39" fmla="*/ 111 h 448"/>
                <a:gd name="T40" fmla="*/ 18 w 402"/>
                <a:gd name="T41" fmla="*/ 109 h 448"/>
                <a:gd name="T42" fmla="*/ 9 w 402"/>
                <a:gd name="T43" fmla="*/ 103 h 448"/>
                <a:gd name="T44" fmla="*/ 4 w 402"/>
                <a:gd name="T45" fmla="*/ 96 h 448"/>
                <a:gd name="T46" fmla="*/ 1 w 402"/>
                <a:gd name="T47" fmla="*/ 87 h 448"/>
                <a:gd name="T48" fmla="*/ 0 w 402"/>
                <a:gd name="T49" fmla="*/ 76 h 448"/>
                <a:gd name="T50" fmla="*/ 4 w 402"/>
                <a:gd name="T51" fmla="*/ 64 h 448"/>
                <a:gd name="T52" fmla="*/ 13 w 402"/>
                <a:gd name="T53" fmla="*/ 56 h 448"/>
                <a:gd name="T54" fmla="*/ 26 w 402"/>
                <a:gd name="T55" fmla="*/ 50 h 448"/>
                <a:gd name="T56" fmla="*/ 48 w 402"/>
                <a:gd name="T57" fmla="*/ 45 h 448"/>
                <a:gd name="T58" fmla="*/ 66 w 402"/>
                <a:gd name="T59" fmla="*/ 40 h 448"/>
                <a:gd name="T60" fmla="*/ 65 w 402"/>
                <a:gd name="T61" fmla="*/ 30 h 448"/>
                <a:gd name="T62" fmla="*/ 63 w 402"/>
                <a:gd name="T63" fmla="*/ 26 h 448"/>
                <a:gd name="T64" fmla="*/ 60 w 402"/>
                <a:gd name="T65" fmla="*/ 24 h 448"/>
                <a:gd name="T66" fmla="*/ 52 w 402"/>
                <a:gd name="T67" fmla="*/ 22 h 448"/>
                <a:gd name="T68" fmla="*/ 41 w 402"/>
                <a:gd name="T69" fmla="*/ 23 h 448"/>
                <a:gd name="T70" fmla="*/ 33 w 402"/>
                <a:gd name="T71" fmla="*/ 27 h 448"/>
                <a:gd name="T72" fmla="*/ 28 w 402"/>
                <a:gd name="T73" fmla="*/ 35 h 448"/>
                <a:gd name="T74" fmla="*/ 59 w 402"/>
                <a:gd name="T75" fmla="*/ 60 h 448"/>
                <a:gd name="T76" fmla="*/ 44 w 402"/>
                <a:gd name="T77" fmla="*/ 64 h 448"/>
                <a:gd name="T78" fmla="*/ 34 w 402"/>
                <a:gd name="T79" fmla="*/ 67 h 448"/>
                <a:gd name="T80" fmla="*/ 30 w 402"/>
                <a:gd name="T81" fmla="*/ 71 h 448"/>
                <a:gd name="T82" fmla="*/ 28 w 402"/>
                <a:gd name="T83" fmla="*/ 75 h 448"/>
                <a:gd name="T84" fmla="*/ 28 w 402"/>
                <a:gd name="T85" fmla="*/ 81 h 448"/>
                <a:gd name="T86" fmla="*/ 33 w 402"/>
                <a:gd name="T87" fmla="*/ 88 h 448"/>
                <a:gd name="T88" fmla="*/ 41 w 402"/>
                <a:gd name="T89" fmla="*/ 92 h 448"/>
                <a:gd name="T90" fmla="*/ 51 w 402"/>
                <a:gd name="T91" fmla="*/ 91 h 448"/>
                <a:gd name="T92" fmla="*/ 61 w 402"/>
                <a:gd name="T93" fmla="*/ 85 h 448"/>
                <a:gd name="T94" fmla="*/ 65 w 402"/>
                <a:gd name="T95" fmla="*/ 78 h 448"/>
                <a:gd name="T96" fmla="*/ 66 w 402"/>
                <a:gd name="T97" fmla="*/ 69 h 448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402"/>
                <a:gd name="T148" fmla="*/ 0 h 448"/>
                <a:gd name="T149" fmla="*/ 402 w 402"/>
                <a:gd name="T150" fmla="*/ 448 h 448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402" h="448">
                  <a:moveTo>
                    <a:pt x="114" y="141"/>
                  </a:moveTo>
                  <a:lnTo>
                    <a:pt x="12" y="122"/>
                  </a:lnTo>
                  <a:lnTo>
                    <a:pt x="17" y="108"/>
                  </a:lnTo>
                  <a:lnTo>
                    <a:pt x="22" y="93"/>
                  </a:lnTo>
                  <a:lnTo>
                    <a:pt x="29" y="80"/>
                  </a:lnTo>
                  <a:lnTo>
                    <a:pt x="36" y="68"/>
                  </a:lnTo>
                  <a:lnTo>
                    <a:pt x="43" y="57"/>
                  </a:lnTo>
                  <a:lnTo>
                    <a:pt x="53" y="47"/>
                  </a:lnTo>
                  <a:lnTo>
                    <a:pt x="62" y="38"/>
                  </a:lnTo>
                  <a:lnTo>
                    <a:pt x="71" y="30"/>
                  </a:lnTo>
                  <a:lnTo>
                    <a:pt x="83" y="24"/>
                  </a:lnTo>
                  <a:lnTo>
                    <a:pt x="96" y="17"/>
                  </a:lnTo>
                  <a:lnTo>
                    <a:pt x="109" y="12"/>
                  </a:lnTo>
                  <a:lnTo>
                    <a:pt x="125" y="8"/>
                  </a:lnTo>
                  <a:lnTo>
                    <a:pt x="141" y="4"/>
                  </a:lnTo>
                  <a:lnTo>
                    <a:pt x="158" y="3"/>
                  </a:lnTo>
                  <a:lnTo>
                    <a:pt x="177" y="1"/>
                  </a:lnTo>
                  <a:lnTo>
                    <a:pt x="197" y="0"/>
                  </a:lnTo>
                  <a:lnTo>
                    <a:pt x="233" y="1"/>
                  </a:lnTo>
                  <a:lnTo>
                    <a:pt x="264" y="5"/>
                  </a:lnTo>
                  <a:lnTo>
                    <a:pt x="277" y="8"/>
                  </a:lnTo>
                  <a:lnTo>
                    <a:pt x="289" y="11"/>
                  </a:lnTo>
                  <a:lnTo>
                    <a:pt x="301" y="15"/>
                  </a:lnTo>
                  <a:lnTo>
                    <a:pt x="310" y="18"/>
                  </a:lnTo>
                  <a:lnTo>
                    <a:pt x="327" y="28"/>
                  </a:lnTo>
                  <a:lnTo>
                    <a:pt x="342" y="38"/>
                  </a:lnTo>
                  <a:lnTo>
                    <a:pt x="348" y="45"/>
                  </a:lnTo>
                  <a:lnTo>
                    <a:pt x="353" y="51"/>
                  </a:lnTo>
                  <a:lnTo>
                    <a:pt x="359" y="57"/>
                  </a:lnTo>
                  <a:lnTo>
                    <a:pt x="363" y="64"/>
                  </a:lnTo>
                  <a:lnTo>
                    <a:pt x="367" y="71"/>
                  </a:lnTo>
                  <a:lnTo>
                    <a:pt x="369" y="80"/>
                  </a:lnTo>
                  <a:lnTo>
                    <a:pt x="372" y="91"/>
                  </a:lnTo>
                  <a:lnTo>
                    <a:pt x="374" y="103"/>
                  </a:lnTo>
                  <a:lnTo>
                    <a:pt x="377" y="131"/>
                  </a:lnTo>
                  <a:lnTo>
                    <a:pt x="378" y="166"/>
                  </a:lnTo>
                  <a:lnTo>
                    <a:pt x="377" y="298"/>
                  </a:lnTo>
                  <a:lnTo>
                    <a:pt x="377" y="325"/>
                  </a:lnTo>
                  <a:lnTo>
                    <a:pt x="378" y="347"/>
                  </a:lnTo>
                  <a:lnTo>
                    <a:pt x="380" y="365"/>
                  </a:lnTo>
                  <a:lnTo>
                    <a:pt x="382" y="381"/>
                  </a:lnTo>
                  <a:lnTo>
                    <a:pt x="385" y="394"/>
                  </a:lnTo>
                  <a:lnTo>
                    <a:pt x="390" y="409"/>
                  </a:lnTo>
                  <a:lnTo>
                    <a:pt x="395" y="423"/>
                  </a:lnTo>
                  <a:lnTo>
                    <a:pt x="402" y="439"/>
                  </a:lnTo>
                  <a:lnTo>
                    <a:pt x="290" y="439"/>
                  </a:lnTo>
                  <a:lnTo>
                    <a:pt x="285" y="424"/>
                  </a:lnTo>
                  <a:lnTo>
                    <a:pt x="280" y="405"/>
                  </a:lnTo>
                  <a:lnTo>
                    <a:pt x="277" y="397"/>
                  </a:lnTo>
                  <a:lnTo>
                    <a:pt x="276" y="391"/>
                  </a:lnTo>
                  <a:lnTo>
                    <a:pt x="260" y="405"/>
                  </a:lnTo>
                  <a:lnTo>
                    <a:pt x="246" y="416"/>
                  </a:lnTo>
                  <a:lnTo>
                    <a:pt x="230" y="426"/>
                  </a:lnTo>
                  <a:lnTo>
                    <a:pt x="213" y="434"/>
                  </a:lnTo>
                  <a:lnTo>
                    <a:pt x="197" y="440"/>
                  </a:lnTo>
                  <a:lnTo>
                    <a:pt x="179" y="444"/>
                  </a:lnTo>
                  <a:lnTo>
                    <a:pt x="162" y="447"/>
                  </a:lnTo>
                  <a:lnTo>
                    <a:pt x="143" y="448"/>
                  </a:lnTo>
                  <a:lnTo>
                    <a:pt x="126" y="448"/>
                  </a:lnTo>
                  <a:lnTo>
                    <a:pt x="112" y="445"/>
                  </a:lnTo>
                  <a:lnTo>
                    <a:pt x="97" y="443"/>
                  </a:lnTo>
                  <a:lnTo>
                    <a:pt x="84" y="439"/>
                  </a:lnTo>
                  <a:lnTo>
                    <a:pt x="71" y="434"/>
                  </a:lnTo>
                  <a:lnTo>
                    <a:pt x="59" y="428"/>
                  </a:lnTo>
                  <a:lnTo>
                    <a:pt x="49" y="420"/>
                  </a:lnTo>
                  <a:lnTo>
                    <a:pt x="38" y="413"/>
                  </a:lnTo>
                  <a:lnTo>
                    <a:pt x="29" y="403"/>
                  </a:lnTo>
                  <a:lnTo>
                    <a:pt x="21" y="393"/>
                  </a:lnTo>
                  <a:lnTo>
                    <a:pt x="15" y="382"/>
                  </a:lnTo>
                  <a:lnTo>
                    <a:pt x="9" y="372"/>
                  </a:lnTo>
                  <a:lnTo>
                    <a:pt x="5" y="360"/>
                  </a:lnTo>
                  <a:lnTo>
                    <a:pt x="3" y="348"/>
                  </a:lnTo>
                  <a:lnTo>
                    <a:pt x="1" y="335"/>
                  </a:lnTo>
                  <a:lnTo>
                    <a:pt x="0" y="322"/>
                  </a:lnTo>
                  <a:lnTo>
                    <a:pt x="1" y="303"/>
                  </a:lnTo>
                  <a:lnTo>
                    <a:pt x="4" y="288"/>
                  </a:lnTo>
                  <a:lnTo>
                    <a:pt x="11" y="272"/>
                  </a:lnTo>
                  <a:lnTo>
                    <a:pt x="17" y="256"/>
                  </a:lnTo>
                  <a:lnTo>
                    <a:pt x="28" y="243"/>
                  </a:lnTo>
                  <a:lnTo>
                    <a:pt x="38" y="231"/>
                  </a:lnTo>
                  <a:lnTo>
                    <a:pt x="51" y="222"/>
                  </a:lnTo>
                  <a:lnTo>
                    <a:pt x="66" y="213"/>
                  </a:lnTo>
                  <a:lnTo>
                    <a:pt x="84" y="206"/>
                  </a:lnTo>
                  <a:lnTo>
                    <a:pt x="104" y="198"/>
                  </a:lnTo>
                  <a:lnTo>
                    <a:pt x="129" y="193"/>
                  </a:lnTo>
                  <a:lnTo>
                    <a:pt x="156" y="187"/>
                  </a:lnTo>
                  <a:lnTo>
                    <a:pt x="193" y="180"/>
                  </a:lnTo>
                  <a:lnTo>
                    <a:pt x="223" y="172"/>
                  </a:lnTo>
                  <a:lnTo>
                    <a:pt x="248" y="166"/>
                  </a:lnTo>
                  <a:lnTo>
                    <a:pt x="267" y="159"/>
                  </a:lnTo>
                  <a:lnTo>
                    <a:pt x="267" y="147"/>
                  </a:lnTo>
                  <a:lnTo>
                    <a:pt x="265" y="133"/>
                  </a:lnTo>
                  <a:lnTo>
                    <a:pt x="263" y="120"/>
                  </a:lnTo>
                  <a:lnTo>
                    <a:pt x="260" y="114"/>
                  </a:lnTo>
                  <a:lnTo>
                    <a:pt x="258" y="109"/>
                  </a:lnTo>
                  <a:lnTo>
                    <a:pt x="254" y="105"/>
                  </a:lnTo>
                  <a:lnTo>
                    <a:pt x="251" y="101"/>
                  </a:lnTo>
                  <a:lnTo>
                    <a:pt x="246" y="97"/>
                  </a:lnTo>
                  <a:lnTo>
                    <a:pt x="240" y="95"/>
                  </a:lnTo>
                  <a:lnTo>
                    <a:pt x="234" y="92"/>
                  </a:lnTo>
                  <a:lnTo>
                    <a:pt x="227" y="91"/>
                  </a:lnTo>
                  <a:lnTo>
                    <a:pt x="210" y="88"/>
                  </a:lnTo>
                  <a:lnTo>
                    <a:pt x="189" y="87"/>
                  </a:lnTo>
                  <a:lnTo>
                    <a:pt x="175" y="88"/>
                  </a:lnTo>
                  <a:lnTo>
                    <a:pt x="163" y="91"/>
                  </a:lnTo>
                  <a:lnTo>
                    <a:pt x="151" y="93"/>
                  </a:lnTo>
                  <a:lnTo>
                    <a:pt x="142" y="99"/>
                  </a:lnTo>
                  <a:lnTo>
                    <a:pt x="134" y="106"/>
                  </a:lnTo>
                  <a:lnTo>
                    <a:pt x="128" y="116"/>
                  </a:lnTo>
                  <a:lnTo>
                    <a:pt x="121" y="127"/>
                  </a:lnTo>
                  <a:lnTo>
                    <a:pt x="114" y="141"/>
                  </a:lnTo>
                  <a:close/>
                  <a:moveTo>
                    <a:pt x="267" y="233"/>
                  </a:moveTo>
                  <a:lnTo>
                    <a:pt x="254" y="237"/>
                  </a:lnTo>
                  <a:lnTo>
                    <a:pt x="238" y="240"/>
                  </a:lnTo>
                  <a:lnTo>
                    <a:pt x="219" y="246"/>
                  </a:lnTo>
                  <a:lnTo>
                    <a:pt x="197" y="250"/>
                  </a:lnTo>
                  <a:lnTo>
                    <a:pt x="176" y="255"/>
                  </a:lnTo>
                  <a:lnTo>
                    <a:pt x="159" y="260"/>
                  </a:lnTo>
                  <a:lnTo>
                    <a:pt x="145" y="265"/>
                  </a:lnTo>
                  <a:lnTo>
                    <a:pt x="135" y="269"/>
                  </a:lnTo>
                  <a:lnTo>
                    <a:pt x="130" y="273"/>
                  </a:lnTo>
                  <a:lnTo>
                    <a:pt x="126" y="279"/>
                  </a:lnTo>
                  <a:lnTo>
                    <a:pt x="122" y="282"/>
                  </a:lnTo>
                  <a:lnTo>
                    <a:pt x="120" y="288"/>
                  </a:lnTo>
                  <a:lnTo>
                    <a:pt x="117" y="293"/>
                  </a:lnTo>
                  <a:lnTo>
                    <a:pt x="114" y="298"/>
                  </a:lnTo>
                  <a:lnTo>
                    <a:pt x="114" y="303"/>
                  </a:lnTo>
                  <a:lnTo>
                    <a:pt x="113" y="310"/>
                  </a:lnTo>
                  <a:lnTo>
                    <a:pt x="114" y="322"/>
                  </a:lnTo>
                  <a:lnTo>
                    <a:pt x="118" y="332"/>
                  </a:lnTo>
                  <a:lnTo>
                    <a:pt x="124" y="342"/>
                  </a:lnTo>
                  <a:lnTo>
                    <a:pt x="131" y="351"/>
                  </a:lnTo>
                  <a:lnTo>
                    <a:pt x="141" y="359"/>
                  </a:lnTo>
                  <a:lnTo>
                    <a:pt x="151" y="364"/>
                  </a:lnTo>
                  <a:lnTo>
                    <a:pt x="163" y="367"/>
                  </a:lnTo>
                  <a:lnTo>
                    <a:pt x="176" y="368"/>
                  </a:lnTo>
                  <a:lnTo>
                    <a:pt x="192" y="367"/>
                  </a:lnTo>
                  <a:lnTo>
                    <a:pt x="206" y="363"/>
                  </a:lnTo>
                  <a:lnTo>
                    <a:pt x="221" y="357"/>
                  </a:lnTo>
                  <a:lnTo>
                    <a:pt x="235" y="348"/>
                  </a:lnTo>
                  <a:lnTo>
                    <a:pt x="244" y="340"/>
                  </a:lnTo>
                  <a:lnTo>
                    <a:pt x="252" y="331"/>
                  </a:lnTo>
                  <a:lnTo>
                    <a:pt x="258" y="322"/>
                  </a:lnTo>
                  <a:lnTo>
                    <a:pt x="262" y="310"/>
                  </a:lnTo>
                  <a:lnTo>
                    <a:pt x="264" y="302"/>
                  </a:lnTo>
                  <a:lnTo>
                    <a:pt x="265" y="289"/>
                  </a:lnTo>
                  <a:lnTo>
                    <a:pt x="267" y="275"/>
                  </a:lnTo>
                  <a:lnTo>
                    <a:pt x="267" y="255"/>
                  </a:lnTo>
                  <a:lnTo>
                    <a:pt x="267" y="233"/>
                  </a:lnTo>
                  <a:close/>
                </a:path>
              </a:pathLst>
            </a:custGeom>
            <a:solidFill>
              <a:srgbClr val="0C0C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R"/>
            </a:p>
          </p:txBody>
        </p:sp>
        <p:sp>
          <p:nvSpPr>
            <p:cNvPr id="191621" name="Freeform 141"/>
            <p:cNvSpPr>
              <a:spLocks/>
            </p:cNvSpPr>
            <p:nvPr/>
          </p:nvSpPr>
          <p:spPr bwMode="auto">
            <a:xfrm>
              <a:off x="4310" y="2115"/>
              <a:ext cx="63" cy="147"/>
            </a:xfrm>
            <a:custGeom>
              <a:avLst/>
              <a:gdLst>
                <a:gd name="T0" fmla="*/ 61 w 252"/>
                <a:gd name="T1" fmla="*/ 38 h 590"/>
                <a:gd name="T2" fmla="*/ 61 w 252"/>
                <a:gd name="T3" fmla="*/ 60 h 590"/>
                <a:gd name="T4" fmla="*/ 41 w 252"/>
                <a:gd name="T5" fmla="*/ 60 h 590"/>
                <a:gd name="T6" fmla="*/ 41 w 252"/>
                <a:gd name="T7" fmla="*/ 103 h 590"/>
                <a:gd name="T8" fmla="*/ 41 w 252"/>
                <a:gd name="T9" fmla="*/ 109 h 590"/>
                <a:gd name="T10" fmla="*/ 42 w 252"/>
                <a:gd name="T11" fmla="*/ 114 h 590"/>
                <a:gd name="T12" fmla="*/ 42 w 252"/>
                <a:gd name="T13" fmla="*/ 117 h 590"/>
                <a:gd name="T14" fmla="*/ 42 w 252"/>
                <a:gd name="T15" fmla="*/ 119 h 590"/>
                <a:gd name="T16" fmla="*/ 42 w 252"/>
                <a:gd name="T17" fmla="*/ 120 h 590"/>
                <a:gd name="T18" fmla="*/ 43 w 252"/>
                <a:gd name="T19" fmla="*/ 121 h 590"/>
                <a:gd name="T20" fmla="*/ 44 w 252"/>
                <a:gd name="T21" fmla="*/ 122 h 590"/>
                <a:gd name="T22" fmla="*/ 45 w 252"/>
                <a:gd name="T23" fmla="*/ 122 h 590"/>
                <a:gd name="T24" fmla="*/ 46 w 252"/>
                <a:gd name="T25" fmla="*/ 123 h 590"/>
                <a:gd name="T26" fmla="*/ 47 w 252"/>
                <a:gd name="T27" fmla="*/ 123 h 590"/>
                <a:gd name="T28" fmla="*/ 48 w 252"/>
                <a:gd name="T29" fmla="*/ 123 h 590"/>
                <a:gd name="T30" fmla="*/ 49 w 252"/>
                <a:gd name="T31" fmla="*/ 124 h 590"/>
                <a:gd name="T32" fmla="*/ 52 w 252"/>
                <a:gd name="T33" fmla="*/ 123 h 590"/>
                <a:gd name="T34" fmla="*/ 54 w 252"/>
                <a:gd name="T35" fmla="*/ 123 h 590"/>
                <a:gd name="T36" fmla="*/ 57 w 252"/>
                <a:gd name="T37" fmla="*/ 122 h 590"/>
                <a:gd name="T38" fmla="*/ 61 w 252"/>
                <a:gd name="T39" fmla="*/ 121 h 590"/>
                <a:gd name="T40" fmla="*/ 63 w 252"/>
                <a:gd name="T41" fmla="*/ 143 h 590"/>
                <a:gd name="T42" fmla="*/ 58 w 252"/>
                <a:gd name="T43" fmla="*/ 145 h 590"/>
                <a:gd name="T44" fmla="*/ 53 w 252"/>
                <a:gd name="T45" fmla="*/ 146 h 590"/>
                <a:gd name="T46" fmla="*/ 47 w 252"/>
                <a:gd name="T47" fmla="*/ 147 h 590"/>
                <a:gd name="T48" fmla="*/ 41 w 252"/>
                <a:gd name="T49" fmla="*/ 147 h 590"/>
                <a:gd name="T50" fmla="*/ 37 w 252"/>
                <a:gd name="T51" fmla="*/ 147 h 590"/>
                <a:gd name="T52" fmla="*/ 34 w 252"/>
                <a:gd name="T53" fmla="*/ 146 h 590"/>
                <a:gd name="T54" fmla="*/ 30 w 252"/>
                <a:gd name="T55" fmla="*/ 146 h 590"/>
                <a:gd name="T56" fmla="*/ 27 w 252"/>
                <a:gd name="T57" fmla="*/ 144 h 590"/>
                <a:gd name="T58" fmla="*/ 24 w 252"/>
                <a:gd name="T59" fmla="*/ 143 h 590"/>
                <a:gd name="T60" fmla="*/ 22 w 252"/>
                <a:gd name="T61" fmla="*/ 142 h 590"/>
                <a:gd name="T62" fmla="*/ 20 w 252"/>
                <a:gd name="T63" fmla="*/ 140 h 590"/>
                <a:gd name="T64" fmla="*/ 18 w 252"/>
                <a:gd name="T65" fmla="*/ 138 h 590"/>
                <a:gd name="T66" fmla="*/ 17 w 252"/>
                <a:gd name="T67" fmla="*/ 136 h 590"/>
                <a:gd name="T68" fmla="*/ 16 w 252"/>
                <a:gd name="T69" fmla="*/ 133 h 590"/>
                <a:gd name="T70" fmla="*/ 15 w 252"/>
                <a:gd name="T71" fmla="*/ 130 h 590"/>
                <a:gd name="T72" fmla="*/ 14 w 252"/>
                <a:gd name="T73" fmla="*/ 127 h 590"/>
                <a:gd name="T74" fmla="*/ 14 w 252"/>
                <a:gd name="T75" fmla="*/ 124 h 590"/>
                <a:gd name="T76" fmla="*/ 13 w 252"/>
                <a:gd name="T77" fmla="*/ 120 h 590"/>
                <a:gd name="T78" fmla="*/ 13 w 252"/>
                <a:gd name="T79" fmla="*/ 114 h 590"/>
                <a:gd name="T80" fmla="*/ 13 w 252"/>
                <a:gd name="T81" fmla="*/ 107 h 590"/>
                <a:gd name="T82" fmla="*/ 13 w 252"/>
                <a:gd name="T83" fmla="*/ 60 h 590"/>
                <a:gd name="T84" fmla="*/ 0 w 252"/>
                <a:gd name="T85" fmla="*/ 60 h 590"/>
                <a:gd name="T86" fmla="*/ 0 w 252"/>
                <a:gd name="T87" fmla="*/ 38 h 590"/>
                <a:gd name="T88" fmla="*/ 13 w 252"/>
                <a:gd name="T89" fmla="*/ 38 h 590"/>
                <a:gd name="T90" fmla="*/ 13 w 252"/>
                <a:gd name="T91" fmla="*/ 17 h 590"/>
                <a:gd name="T92" fmla="*/ 41 w 252"/>
                <a:gd name="T93" fmla="*/ 0 h 590"/>
                <a:gd name="T94" fmla="*/ 41 w 252"/>
                <a:gd name="T95" fmla="*/ 38 h 590"/>
                <a:gd name="T96" fmla="*/ 61 w 252"/>
                <a:gd name="T97" fmla="*/ 38 h 59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52"/>
                <a:gd name="T148" fmla="*/ 0 h 590"/>
                <a:gd name="T149" fmla="*/ 252 w 252"/>
                <a:gd name="T150" fmla="*/ 590 h 59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52" h="590">
                  <a:moveTo>
                    <a:pt x="243" y="153"/>
                  </a:moveTo>
                  <a:lnTo>
                    <a:pt x="243" y="242"/>
                  </a:lnTo>
                  <a:lnTo>
                    <a:pt x="165" y="242"/>
                  </a:lnTo>
                  <a:lnTo>
                    <a:pt x="165" y="415"/>
                  </a:lnTo>
                  <a:lnTo>
                    <a:pt x="165" y="439"/>
                  </a:lnTo>
                  <a:lnTo>
                    <a:pt x="167" y="456"/>
                  </a:lnTo>
                  <a:lnTo>
                    <a:pt x="167" y="469"/>
                  </a:lnTo>
                  <a:lnTo>
                    <a:pt x="168" y="476"/>
                  </a:lnTo>
                  <a:lnTo>
                    <a:pt x="169" y="481"/>
                  </a:lnTo>
                  <a:lnTo>
                    <a:pt x="172" y="484"/>
                  </a:lnTo>
                  <a:lnTo>
                    <a:pt x="174" y="488"/>
                  </a:lnTo>
                  <a:lnTo>
                    <a:pt x="178" y="490"/>
                  </a:lnTo>
                  <a:lnTo>
                    <a:pt x="182" y="493"/>
                  </a:lnTo>
                  <a:lnTo>
                    <a:pt x="186" y="495"/>
                  </a:lnTo>
                  <a:lnTo>
                    <a:pt x="192" y="495"/>
                  </a:lnTo>
                  <a:lnTo>
                    <a:pt x="197" y="497"/>
                  </a:lnTo>
                  <a:lnTo>
                    <a:pt x="206" y="495"/>
                  </a:lnTo>
                  <a:lnTo>
                    <a:pt x="217" y="494"/>
                  </a:lnTo>
                  <a:lnTo>
                    <a:pt x="228" y="490"/>
                  </a:lnTo>
                  <a:lnTo>
                    <a:pt x="243" y="485"/>
                  </a:lnTo>
                  <a:lnTo>
                    <a:pt x="252" y="573"/>
                  </a:lnTo>
                  <a:lnTo>
                    <a:pt x="232" y="581"/>
                  </a:lnTo>
                  <a:lnTo>
                    <a:pt x="210" y="586"/>
                  </a:lnTo>
                  <a:lnTo>
                    <a:pt x="188" y="589"/>
                  </a:lnTo>
                  <a:lnTo>
                    <a:pt x="163" y="590"/>
                  </a:lnTo>
                  <a:lnTo>
                    <a:pt x="148" y="590"/>
                  </a:lnTo>
                  <a:lnTo>
                    <a:pt x="134" y="587"/>
                  </a:lnTo>
                  <a:lnTo>
                    <a:pt x="121" y="585"/>
                  </a:lnTo>
                  <a:lnTo>
                    <a:pt x="107" y="579"/>
                  </a:lnTo>
                  <a:lnTo>
                    <a:pt x="96" y="574"/>
                  </a:lnTo>
                  <a:lnTo>
                    <a:pt x="86" y="568"/>
                  </a:lnTo>
                  <a:lnTo>
                    <a:pt x="79" y="561"/>
                  </a:lnTo>
                  <a:lnTo>
                    <a:pt x="72" y="553"/>
                  </a:lnTo>
                  <a:lnTo>
                    <a:pt x="67" y="544"/>
                  </a:lnTo>
                  <a:lnTo>
                    <a:pt x="62" y="533"/>
                  </a:lnTo>
                  <a:lnTo>
                    <a:pt x="58" y="522"/>
                  </a:lnTo>
                  <a:lnTo>
                    <a:pt x="55" y="509"/>
                  </a:lnTo>
                  <a:lnTo>
                    <a:pt x="54" y="497"/>
                  </a:lnTo>
                  <a:lnTo>
                    <a:pt x="52" y="480"/>
                  </a:lnTo>
                  <a:lnTo>
                    <a:pt x="52" y="457"/>
                  </a:lnTo>
                  <a:lnTo>
                    <a:pt x="52" y="430"/>
                  </a:lnTo>
                  <a:lnTo>
                    <a:pt x="52" y="242"/>
                  </a:lnTo>
                  <a:lnTo>
                    <a:pt x="0" y="242"/>
                  </a:lnTo>
                  <a:lnTo>
                    <a:pt x="0" y="153"/>
                  </a:lnTo>
                  <a:lnTo>
                    <a:pt x="52" y="153"/>
                  </a:lnTo>
                  <a:lnTo>
                    <a:pt x="52" y="67"/>
                  </a:lnTo>
                  <a:lnTo>
                    <a:pt x="165" y="0"/>
                  </a:lnTo>
                  <a:lnTo>
                    <a:pt x="165" y="153"/>
                  </a:lnTo>
                  <a:lnTo>
                    <a:pt x="243" y="153"/>
                  </a:lnTo>
                  <a:close/>
                </a:path>
              </a:pathLst>
            </a:custGeom>
            <a:solidFill>
              <a:srgbClr val="0C0C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R"/>
            </a:p>
          </p:txBody>
        </p:sp>
        <p:sp>
          <p:nvSpPr>
            <p:cNvPr id="191622" name="Freeform 142"/>
            <p:cNvSpPr>
              <a:spLocks noEditPoints="1"/>
            </p:cNvSpPr>
            <p:nvPr/>
          </p:nvSpPr>
          <p:spPr bwMode="auto">
            <a:xfrm>
              <a:off x="4382" y="2150"/>
              <a:ext cx="101" cy="112"/>
            </a:xfrm>
            <a:custGeom>
              <a:avLst/>
              <a:gdLst>
                <a:gd name="T0" fmla="*/ 98 w 400"/>
                <a:gd name="T1" fmla="*/ 84 h 448"/>
                <a:gd name="T2" fmla="*/ 92 w 400"/>
                <a:gd name="T3" fmla="*/ 94 h 448"/>
                <a:gd name="T4" fmla="*/ 85 w 400"/>
                <a:gd name="T5" fmla="*/ 102 h 448"/>
                <a:gd name="T6" fmla="*/ 76 w 400"/>
                <a:gd name="T7" fmla="*/ 108 h 448"/>
                <a:gd name="T8" fmla="*/ 65 w 400"/>
                <a:gd name="T9" fmla="*/ 111 h 448"/>
                <a:gd name="T10" fmla="*/ 52 w 400"/>
                <a:gd name="T11" fmla="*/ 112 h 448"/>
                <a:gd name="T12" fmla="*/ 36 w 400"/>
                <a:gd name="T13" fmla="*/ 110 h 448"/>
                <a:gd name="T14" fmla="*/ 28 w 400"/>
                <a:gd name="T15" fmla="*/ 108 h 448"/>
                <a:gd name="T16" fmla="*/ 20 w 400"/>
                <a:gd name="T17" fmla="*/ 104 h 448"/>
                <a:gd name="T18" fmla="*/ 14 w 400"/>
                <a:gd name="T19" fmla="*/ 98 h 448"/>
                <a:gd name="T20" fmla="*/ 8 w 400"/>
                <a:gd name="T21" fmla="*/ 90 h 448"/>
                <a:gd name="T22" fmla="*/ 3 w 400"/>
                <a:gd name="T23" fmla="*/ 77 h 448"/>
                <a:gd name="T24" fmla="*/ 0 w 400"/>
                <a:gd name="T25" fmla="*/ 63 h 448"/>
                <a:gd name="T26" fmla="*/ 1 w 400"/>
                <a:gd name="T27" fmla="*/ 44 h 448"/>
                <a:gd name="T28" fmla="*/ 5 w 400"/>
                <a:gd name="T29" fmla="*/ 28 h 448"/>
                <a:gd name="T30" fmla="*/ 14 w 400"/>
                <a:gd name="T31" fmla="*/ 15 h 448"/>
                <a:gd name="T32" fmla="*/ 26 w 400"/>
                <a:gd name="T33" fmla="*/ 6 h 448"/>
                <a:gd name="T34" fmla="*/ 39 w 400"/>
                <a:gd name="T35" fmla="*/ 1 h 448"/>
                <a:gd name="T36" fmla="*/ 55 w 400"/>
                <a:gd name="T37" fmla="*/ 0 h 448"/>
                <a:gd name="T38" fmla="*/ 71 w 400"/>
                <a:gd name="T39" fmla="*/ 4 h 448"/>
                <a:gd name="T40" fmla="*/ 84 w 400"/>
                <a:gd name="T41" fmla="*/ 12 h 448"/>
                <a:gd name="T42" fmla="*/ 91 w 400"/>
                <a:gd name="T43" fmla="*/ 20 h 448"/>
                <a:gd name="T44" fmla="*/ 96 w 400"/>
                <a:gd name="T45" fmla="*/ 30 h 448"/>
                <a:gd name="T46" fmla="*/ 100 w 400"/>
                <a:gd name="T47" fmla="*/ 49 h 448"/>
                <a:gd name="T48" fmla="*/ 29 w 400"/>
                <a:gd name="T49" fmla="*/ 65 h 448"/>
                <a:gd name="T50" fmla="*/ 31 w 400"/>
                <a:gd name="T51" fmla="*/ 73 h 448"/>
                <a:gd name="T52" fmla="*/ 33 w 400"/>
                <a:gd name="T53" fmla="*/ 80 h 448"/>
                <a:gd name="T54" fmla="*/ 38 w 400"/>
                <a:gd name="T55" fmla="*/ 86 h 448"/>
                <a:gd name="T56" fmla="*/ 44 w 400"/>
                <a:gd name="T57" fmla="*/ 89 h 448"/>
                <a:gd name="T58" fmla="*/ 50 w 400"/>
                <a:gd name="T59" fmla="*/ 91 h 448"/>
                <a:gd name="T60" fmla="*/ 59 w 400"/>
                <a:gd name="T61" fmla="*/ 90 h 448"/>
                <a:gd name="T62" fmla="*/ 66 w 400"/>
                <a:gd name="T63" fmla="*/ 85 h 448"/>
                <a:gd name="T64" fmla="*/ 71 w 400"/>
                <a:gd name="T65" fmla="*/ 76 h 448"/>
                <a:gd name="T66" fmla="*/ 72 w 400"/>
                <a:gd name="T67" fmla="*/ 41 h 448"/>
                <a:gd name="T68" fmla="*/ 70 w 400"/>
                <a:gd name="T69" fmla="*/ 34 h 448"/>
                <a:gd name="T70" fmla="*/ 66 w 400"/>
                <a:gd name="T71" fmla="*/ 28 h 448"/>
                <a:gd name="T72" fmla="*/ 61 w 400"/>
                <a:gd name="T73" fmla="*/ 24 h 448"/>
                <a:gd name="T74" fmla="*/ 55 w 400"/>
                <a:gd name="T75" fmla="*/ 22 h 448"/>
                <a:gd name="T76" fmla="*/ 49 w 400"/>
                <a:gd name="T77" fmla="*/ 22 h 448"/>
                <a:gd name="T78" fmla="*/ 43 w 400"/>
                <a:gd name="T79" fmla="*/ 23 h 448"/>
                <a:gd name="T80" fmla="*/ 37 w 400"/>
                <a:gd name="T81" fmla="*/ 27 h 448"/>
                <a:gd name="T82" fmla="*/ 33 w 400"/>
                <a:gd name="T83" fmla="*/ 32 h 448"/>
                <a:gd name="T84" fmla="*/ 31 w 400"/>
                <a:gd name="T85" fmla="*/ 39 h 448"/>
                <a:gd name="T86" fmla="*/ 30 w 400"/>
                <a:gd name="T87" fmla="*/ 47 h 44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400"/>
                <a:gd name="T133" fmla="*/ 0 h 448"/>
                <a:gd name="T134" fmla="*/ 400 w 400"/>
                <a:gd name="T135" fmla="*/ 448 h 44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400" h="448">
                  <a:moveTo>
                    <a:pt x="281" y="302"/>
                  </a:moveTo>
                  <a:lnTo>
                    <a:pt x="394" y="321"/>
                  </a:lnTo>
                  <a:lnTo>
                    <a:pt x="387" y="336"/>
                  </a:lnTo>
                  <a:lnTo>
                    <a:pt x="381" y="351"/>
                  </a:lnTo>
                  <a:lnTo>
                    <a:pt x="374" y="364"/>
                  </a:lnTo>
                  <a:lnTo>
                    <a:pt x="366" y="376"/>
                  </a:lnTo>
                  <a:lnTo>
                    <a:pt x="357" y="388"/>
                  </a:lnTo>
                  <a:lnTo>
                    <a:pt x="347" y="398"/>
                  </a:lnTo>
                  <a:lnTo>
                    <a:pt x="336" y="407"/>
                  </a:lnTo>
                  <a:lnTo>
                    <a:pt x="325" y="415"/>
                  </a:lnTo>
                  <a:lnTo>
                    <a:pt x="312" y="423"/>
                  </a:lnTo>
                  <a:lnTo>
                    <a:pt x="301" y="430"/>
                  </a:lnTo>
                  <a:lnTo>
                    <a:pt x="286" y="435"/>
                  </a:lnTo>
                  <a:lnTo>
                    <a:pt x="272" y="440"/>
                  </a:lnTo>
                  <a:lnTo>
                    <a:pt x="257" y="444"/>
                  </a:lnTo>
                  <a:lnTo>
                    <a:pt x="241" y="447"/>
                  </a:lnTo>
                  <a:lnTo>
                    <a:pt x="224" y="448"/>
                  </a:lnTo>
                  <a:lnTo>
                    <a:pt x="207" y="448"/>
                  </a:lnTo>
                  <a:lnTo>
                    <a:pt x="180" y="447"/>
                  </a:lnTo>
                  <a:lnTo>
                    <a:pt x="155" y="444"/>
                  </a:lnTo>
                  <a:lnTo>
                    <a:pt x="143" y="441"/>
                  </a:lnTo>
                  <a:lnTo>
                    <a:pt x="131" y="437"/>
                  </a:lnTo>
                  <a:lnTo>
                    <a:pt x="121" y="434"/>
                  </a:lnTo>
                  <a:lnTo>
                    <a:pt x="110" y="430"/>
                  </a:lnTo>
                  <a:lnTo>
                    <a:pt x="100" y="426"/>
                  </a:lnTo>
                  <a:lnTo>
                    <a:pt x="90" y="419"/>
                  </a:lnTo>
                  <a:lnTo>
                    <a:pt x="81" y="414"/>
                  </a:lnTo>
                  <a:lnTo>
                    <a:pt x="72" y="407"/>
                  </a:lnTo>
                  <a:lnTo>
                    <a:pt x="64" y="399"/>
                  </a:lnTo>
                  <a:lnTo>
                    <a:pt x="56" y="393"/>
                  </a:lnTo>
                  <a:lnTo>
                    <a:pt x="48" y="384"/>
                  </a:lnTo>
                  <a:lnTo>
                    <a:pt x="42" y="376"/>
                  </a:lnTo>
                  <a:lnTo>
                    <a:pt x="33" y="360"/>
                  </a:lnTo>
                  <a:lnTo>
                    <a:pt x="23" y="344"/>
                  </a:lnTo>
                  <a:lnTo>
                    <a:pt x="16" y="327"/>
                  </a:lnTo>
                  <a:lnTo>
                    <a:pt x="10" y="309"/>
                  </a:lnTo>
                  <a:lnTo>
                    <a:pt x="5" y="290"/>
                  </a:lnTo>
                  <a:lnTo>
                    <a:pt x="2" y="271"/>
                  </a:lnTo>
                  <a:lnTo>
                    <a:pt x="0" y="250"/>
                  </a:lnTo>
                  <a:lnTo>
                    <a:pt x="0" y="227"/>
                  </a:lnTo>
                  <a:lnTo>
                    <a:pt x="1" y="201"/>
                  </a:lnTo>
                  <a:lnTo>
                    <a:pt x="4" y="177"/>
                  </a:lnTo>
                  <a:lnTo>
                    <a:pt x="8" y="154"/>
                  </a:lnTo>
                  <a:lnTo>
                    <a:pt x="13" y="133"/>
                  </a:lnTo>
                  <a:lnTo>
                    <a:pt x="21" y="113"/>
                  </a:lnTo>
                  <a:lnTo>
                    <a:pt x="31" y="93"/>
                  </a:lnTo>
                  <a:lnTo>
                    <a:pt x="42" y="76"/>
                  </a:lnTo>
                  <a:lnTo>
                    <a:pt x="55" y="61"/>
                  </a:lnTo>
                  <a:lnTo>
                    <a:pt x="69" y="46"/>
                  </a:lnTo>
                  <a:lnTo>
                    <a:pt x="85" y="34"/>
                  </a:lnTo>
                  <a:lnTo>
                    <a:pt x="101" y="24"/>
                  </a:lnTo>
                  <a:lnTo>
                    <a:pt x="118" y="16"/>
                  </a:lnTo>
                  <a:lnTo>
                    <a:pt x="136" y="9"/>
                  </a:lnTo>
                  <a:lnTo>
                    <a:pt x="155" y="4"/>
                  </a:lnTo>
                  <a:lnTo>
                    <a:pt x="176" y="1"/>
                  </a:lnTo>
                  <a:lnTo>
                    <a:pt x="195" y="0"/>
                  </a:lnTo>
                  <a:lnTo>
                    <a:pt x="219" y="1"/>
                  </a:lnTo>
                  <a:lnTo>
                    <a:pt x="241" y="4"/>
                  </a:lnTo>
                  <a:lnTo>
                    <a:pt x="262" y="9"/>
                  </a:lnTo>
                  <a:lnTo>
                    <a:pt x="282" y="16"/>
                  </a:lnTo>
                  <a:lnTo>
                    <a:pt x="299" y="25"/>
                  </a:lnTo>
                  <a:lnTo>
                    <a:pt x="316" y="36"/>
                  </a:lnTo>
                  <a:lnTo>
                    <a:pt x="332" y="49"/>
                  </a:lnTo>
                  <a:lnTo>
                    <a:pt x="347" y="63"/>
                  </a:lnTo>
                  <a:lnTo>
                    <a:pt x="353" y="72"/>
                  </a:lnTo>
                  <a:lnTo>
                    <a:pt x="360" y="80"/>
                  </a:lnTo>
                  <a:lnTo>
                    <a:pt x="366" y="89"/>
                  </a:lnTo>
                  <a:lnTo>
                    <a:pt x="371" y="100"/>
                  </a:lnTo>
                  <a:lnTo>
                    <a:pt x="381" y="121"/>
                  </a:lnTo>
                  <a:lnTo>
                    <a:pt x="387" y="143"/>
                  </a:lnTo>
                  <a:lnTo>
                    <a:pt x="394" y="168"/>
                  </a:lnTo>
                  <a:lnTo>
                    <a:pt x="398" y="196"/>
                  </a:lnTo>
                  <a:lnTo>
                    <a:pt x="399" y="226"/>
                  </a:lnTo>
                  <a:lnTo>
                    <a:pt x="400" y="258"/>
                  </a:lnTo>
                  <a:lnTo>
                    <a:pt x="115" y="258"/>
                  </a:lnTo>
                  <a:lnTo>
                    <a:pt x="117" y="269"/>
                  </a:lnTo>
                  <a:lnTo>
                    <a:pt x="118" y="281"/>
                  </a:lnTo>
                  <a:lnTo>
                    <a:pt x="121" y="292"/>
                  </a:lnTo>
                  <a:lnTo>
                    <a:pt x="123" y="302"/>
                  </a:lnTo>
                  <a:lnTo>
                    <a:pt x="127" y="311"/>
                  </a:lnTo>
                  <a:lnTo>
                    <a:pt x="131" y="321"/>
                  </a:lnTo>
                  <a:lnTo>
                    <a:pt x="136" y="328"/>
                  </a:lnTo>
                  <a:lnTo>
                    <a:pt x="143" y="335"/>
                  </a:lnTo>
                  <a:lnTo>
                    <a:pt x="149" y="342"/>
                  </a:lnTo>
                  <a:lnTo>
                    <a:pt x="157" y="348"/>
                  </a:lnTo>
                  <a:lnTo>
                    <a:pt x="165" y="352"/>
                  </a:lnTo>
                  <a:lnTo>
                    <a:pt x="173" y="356"/>
                  </a:lnTo>
                  <a:lnTo>
                    <a:pt x="181" y="360"/>
                  </a:lnTo>
                  <a:lnTo>
                    <a:pt x="190" y="361"/>
                  </a:lnTo>
                  <a:lnTo>
                    <a:pt x="199" y="363"/>
                  </a:lnTo>
                  <a:lnTo>
                    <a:pt x="209" y="364"/>
                  </a:lnTo>
                  <a:lnTo>
                    <a:pt x="222" y="363"/>
                  </a:lnTo>
                  <a:lnTo>
                    <a:pt x="234" y="360"/>
                  </a:lnTo>
                  <a:lnTo>
                    <a:pt x="244" y="355"/>
                  </a:lnTo>
                  <a:lnTo>
                    <a:pt x="253" y="349"/>
                  </a:lnTo>
                  <a:lnTo>
                    <a:pt x="262" y="340"/>
                  </a:lnTo>
                  <a:lnTo>
                    <a:pt x="269" y="330"/>
                  </a:lnTo>
                  <a:lnTo>
                    <a:pt x="276" y="317"/>
                  </a:lnTo>
                  <a:lnTo>
                    <a:pt x="281" y="302"/>
                  </a:lnTo>
                  <a:close/>
                  <a:moveTo>
                    <a:pt x="287" y="188"/>
                  </a:moveTo>
                  <a:lnTo>
                    <a:pt x="286" y="176"/>
                  </a:lnTo>
                  <a:lnTo>
                    <a:pt x="285" y="164"/>
                  </a:lnTo>
                  <a:lnTo>
                    <a:pt x="283" y="154"/>
                  </a:lnTo>
                  <a:lnTo>
                    <a:pt x="281" y="145"/>
                  </a:lnTo>
                  <a:lnTo>
                    <a:pt x="277" y="135"/>
                  </a:lnTo>
                  <a:lnTo>
                    <a:pt x="273" y="127"/>
                  </a:lnTo>
                  <a:lnTo>
                    <a:pt x="268" y="120"/>
                  </a:lnTo>
                  <a:lnTo>
                    <a:pt x="262" y="113"/>
                  </a:lnTo>
                  <a:lnTo>
                    <a:pt x="256" y="106"/>
                  </a:lnTo>
                  <a:lnTo>
                    <a:pt x="249" y="101"/>
                  </a:lnTo>
                  <a:lnTo>
                    <a:pt x="243" y="97"/>
                  </a:lnTo>
                  <a:lnTo>
                    <a:pt x="235" y="93"/>
                  </a:lnTo>
                  <a:lnTo>
                    <a:pt x="227" y="91"/>
                  </a:lnTo>
                  <a:lnTo>
                    <a:pt x="219" y="88"/>
                  </a:lnTo>
                  <a:lnTo>
                    <a:pt x="211" y="88"/>
                  </a:lnTo>
                  <a:lnTo>
                    <a:pt x="203" y="87"/>
                  </a:lnTo>
                  <a:lnTo>
                    <a:pt x="194" y="88"/>
                  </a:lnTo>
                  <a:lnTo>
                    <a:pt x="185" y="89"/>
                  </a:lnTo>
                  <a:lnTo>
                    <a:pt x="177" y="91"/>
                  </a:lnTo>
                  <a:lnTo>
                    <a:pt x="169" y="93"/>
                  </a:lnTo>
                  <a:lnTo>
                    <a:pt x="161" y="97"/>
                  </a:lnTo>
                  <a:lnTo>
                    <a:pt x="155" y="103"/>
                  </a:lnTo>
                  <a:lnTo>
                    <a:pt x="148" y="108"/>
                  </a:lnTo>
                  <a:lnTo>
                    <a:pt x="142" y="114"/>
                  </a:lnTo>
                  <a:lnTo>
                    <a:pt x="136" y="121"/>
                  </a:lnTo>
                  <a:lnTo>
                    <a:pt x="131" y="129"/>
                  </a:lnTo>
                  <a:lnTo>
                    <a:pt x="127" y="137"/>
                  </a:lnTo>
                  <a:lnTo>
                    <a:pt x="123" y="146"/>
                  </a:lnTo>
                  <a:lnTo>
                    <a:pt x="121" y="155"/>
                  </a:lnTo>
                  <a:lnTo>
                    <a:pt x="119" y="166"/>
                  </a:lnTo>
                  <a:lnTo>
                    <a:pt x="118" y="176"/>
                  </a:lnTo>
                  <a:lnTo>
                    <a:pt x="118" y="188"/>
                  </a:lnTo>
                  <a:lnTo>
                    <a:pt x="287" y="188"/>
                  </a:lnTo>
                  <a:close/>
                </a:path>
              </a:pathLst>
            </a:custGeom>
            <a:solidFill>
              <a:srgbClr val="0C0C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R"/>
            </a:p>
          </p:txBody>
        </p:sp>
        <p:sp>
          <p:nvSpPr>
            <p:cNvPr id="191623" name="Freeform 143"/>
            <p:cNvSpPr>
              <a:spLocks/>
            </p:cNvSpPr>
            <p:nvPr/>
          </p:nvSpPr>
          <p:spPr bwMode="auto">
            <a:xfrm>
              <a:off x="4504" y="2150"/>
              <a:ext cx="70" cy="110"/>
            </a:xfrm>
            <a:custGeom>
              <a:avLst/>
              <a:gdLst>
                <a:gd name="T0" fmla="*/ 29 w 277"/>
                <a:gd name="T1" fmla="*/ 110 h 439"/>
                <a:gd name="T2" fmla="*/ 0 w 277"/>
                <a:gd name="T3" fmla="*/ 110 h 439"/>
                <a:gd name="T4" fmla="*/ 0 w 277"/>
                <a:gd name="T5" fmla="*/ 3 h 439"/>
                <a:gd name="T6" fmla="*/ 27 w 277"/>
                <a:gd name="T7" fmla="*/ 3 h 439"/>
                <a:gd name="T8" fmla="*/ 27 w 277"/>
                <a:gd name="T9" fmla="*/ 18 h 439"/>
                <a:gd name="T10" fmla="*/ 30 w 277"/>
                <a:gd name="T11" fmla="*/ 13 h 439"/>
                <a:gd name="T12" fmla="*/ 33 w 277"/>
                <a:gd name="T13" fmla="*/ 9 h 439"/>
                <a:gd name="T14" fmla="*/ 36 w 277"/>
                <a:gd name="T15" fmla="*/ 6 h 439"/>
                <a:gd name="T16" fmla="*/ 39 w 277"/>
                <a:gd name="T17" fmla="*/ 4 h 439"/>
                <a:gd name="T18" fmla="*/ 42 w 277"/>
                <a:gd name="T19" fmla="*/ 2 h 439"/>
                <a:gd name="T20" fmla="*/ 45 w 277"/>
                <a:gd name="T21" fmla="*/ 1 h 439"/>
                <a:gd name="T22" fmla="*/ 48 w 277"/>
                <a:gd name="T23" fmla="*/ 0 h 439"/>
                <a:gd name="T24" fmla="*/ 52 w 277"/>
                <a:gd name="T25" fmla="*/ 0 h 439"/>
                <a:gd name="T26" fmla="*/ 54 w 277"/>
                <a:gd name="T27" fmla="*/ 0 h 439"/>
                <a:gd name="T28" fmla="*/ 56 w 277"/>
                <a:gd name="T29" fmla="*/ 0 h 439"/>
                <a:gd name="T30" fmla="*/ 58 w 277"/>
                <a:gd name="T31" fmla="*/ 1 h 439"/>
                <a:gd name="T32" fmla="*/ 61 w 277"/>
                <a:gd name="T33" fmla="*/ 1 h 439"/>
                <a:gd name="T34" fmla="*/ 66 w 277"/>
                <a:gd name="T35" fmla="*/ 3 h 439"/>
                <a:gd name="T36" fmla="*/ 70 w 277"/>
                <a:gd name="T37" fmla="*/ 6 h 439"/>
                <a:gd name="T38" fmla="*/ 61 w 277"/>
                <a:gd name="T39" fmla="*/ 30 h 439"/>
                <a:gd name="T40" fmla="*/ 58 w 277"/>
                <a:gd name="T41" fmla="*/ 28 h 439"/>
                <a:gd name="T42" fmla="*/ 54 w 277"/>
                <a:gd name="T43" fmla="*/ 27 h 439"/>
                <a:gd name="T44" fmla="*/ 51 w 277"/>
                <a:gd name="T45" fmla="*/ 26 h 439"/>
                <a:gd name="T46" fmla="*/ 48 w 277"/>
                <a:gd name="T47" fmla="*/ 26 h 439"/>
                <a:gd name="T48" fmla="*/ 45 w 277"/>
                <a:gd name="T49" fmla="*/ 26 h 439"/>
                <a:gd name="T50" fmla="*/ 42 w 277"/>
                <a:gd name="T51" fmla="*/ 26 h 439"/>
                <a:gd name="T52" fmla="*/ 40 w 277"/>
                <a:gd name="T53" fmla="*/ 27 h 439"/>
                <a:gd name="T54" fmla="*/ 38 w 277"/>
                <a:gd name="T55" fmla="*/ 29 h 439"/>
                <a:gd name="T56" fmla="*/ 36 w 277"/>
                <a:gd name="T57" fmla="*/ 31 h 439"/>
                <a:gd name="T58" fmla="*/ 34 w 277"/>
                <a:gd name="T59" fmla="*/ 34 h 439"/>
                <a:gd name="T60" fmla="*/ 33 w 277"/>
                <a:gd name="T61" fmla="*/ 37 h 439"/>
                <a:gd name="T62" fmla="*/ 31 w 277"/>
                <a:gd name="T63" fmla="*/ 41 h 439"/>
                <a:gd name="T64" fmla="*/ 30 w 277"/>
                <a:gd name="T65" fmla="*/ 46 h 439"/>
                <a:gd name="T66" fmla="*/ 29 w 277"/>
                <a:gd name="T67" fmla="*/ 54 h 439"/>
                <a:gd name="T68" fmla="*/ 29 w 277"/>
                <a:gd name="T69" fmla="*/ 64 h 439"/>
                <a:gd name="T70" fmla="*/ 29 w 277"/>
                <a:gd name="T71" fmla="*/ 77 h 439"/>
                <a:gd name="T72" fmla="*/ 29 w 277"/>
                <a:gd name="T73" fmla="*/ 110 h 439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77"/>
                <a:gd name="T112" fmla="*/ 0 h 439"/>
                <a:gd name="T113" fmla="*/ 277 w 277"/>
                <a:gd name="T114" fmla="*/ 439 h 439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77" h="439">
                  <a:moveTo>
                    <a:pt x="114" y="439"/>
                  </a:moveTo>
                  <a:lnTo>
                    <a:pt x="0" y="439"/>
                  </a:lnTo>
                  <a:lnTo>
                    <a:pt x="0" y="11"/>
                  </a:lnTo>
                  <a:lnTo>
                    <a:pt x="105" y="11"/>
                  </a:lnTo>
                  <a:lnTo>
                    <a:pt x="105" y="71"/>
                  </a:lnTo>
                  <a:lnTo>
                    <a:pt x="118" y="51"/>
                  </a:lnTo>
                  <a:lnTo>
                    <a:pt x="131" y="36"/>
                  </a:lnTo>
                  <a:lnTo>
                    <a:pt x="143" y="22"/>
                  </a:lnTo>
                  <a:lnTo>
                    <a:pt x="154" y="15"/>
                  </a:lnTo>
                  <a:lnTo>
                    <a:pt x="166" y="8"/>
                  </a:lnTo>
                  <a:lnTo>
                    <a:pt x="177" y="4"/>
                  </a:lnTo>
                  <a:lnTo>
                    <a:pt x="189" y="1"/>
                  </a:lnTo>
                  <a:lnTo>
                    <a:pt x="204" y="0"/>
                  </a:lnTo>
                  <a:lnTo>
                    <a:pt x="213" y="0"/>
                  </a:lnTo>
                  <a:lnTo>
                    <a:pt x="222" y="1"/>
                  </a:lnTo>
                  <a:lnTo>
                    <a:pt x="231" y="4"/>
                  </a:lnTo>
                  <a:lnTo>
                    <a:pt x="242" y="5"/>
                  </a:lnTo>
                  <a:lnTo>
                    <a:pt x="260" y="12"/>
                  </a:lnTo>
                  <a:lnTo>
                    <a:pt x="277" y="22"/>
                  </a:lnTo>
                  <a:lnTo>
                    <a:pt x="243" y="121"/>
                  </a:lnTo>
                  <a:lnTo>
                    <a:pt x="229" y="113"/>
                  </a:lnTo>
                  <a:lnTo>
                    <a:pt x="215" y="106"/>
                  </a:lnTo>
                  <a:lnTo>
                    <a:pt x="202" y="104"/>
                  </a:lnTo>
                  <a:lnTo>
                    <a:pt x="189" y="103"/>
                  </a:lnTo>
                  <a:lnTo>
                    <a:pt x="179" y="103"/>
                  </a:lnTo>
                  <a:lnTo>
                    <a:pt x="167" y="105"/>
                  </a:lnTo>
                  <a:lnTo>
                    <a:pt x="158" y="109"/>
                  </a:lnTo>
                  <a:lnTo>
                    <a:pt x="150" y="116"/>
                  </a:lnTo>
                  <a:lnTo>
                    <a:pt x="142" y="124"/>
                  </a:lnTo>
                  <a:lnTo>
                    <a:pt x="134" y="134"/>
                  </a:lnTo>
                  <a:lnTo>
                    <a:pt x="129" y="147"/>
                  </a:lnTo>
                  <a:lnTo>
                    <a:pt x="124" y="163"/>
                  </a:lnTo>
                  <a:lnTo>
                    <a:pt x="120" y="184"/>
                  </a:lnTo>
                  <a:lnTo>
                    <a:pt x="116" y="215"/>
                  </a:lnTo>
                  <a:lnTo>
                    <a:pt x="114" y="256"/>
                  </a:lnTo>
                  <a:lnTo>
                    <a:pt x="114" y="306"/>
                  </a:lnTo>
                  <a:lnTo>
                    <a:pt x="114" y="439"/>
                  </a:lnTo>
                  <a:close/>
                </a:path>
              </a:pathLst>
            </a:custGeom>
            <a:solidFill>
              <a:srgbClr val="0C0C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R"/>
            </a:p>
          </p:txBody>
        </p:sp>
        <p:sp>
          <p:nvSpPr>
            <p:cNvPr id="191624" name="Freeform 144"/>
            <p:cNvSpPr>
              <a:spLocks noEditPoints="1"/>
            </p:cNvSpPr>
            <p:nvPr/>
          </p:nvSpPr>
          <p:spPr bwMode="auto">
            <a:xfrm>
              <a:off x="4586" y="2112"/>
              <a:ext cx="28" cy="148"/>
            </a:xfrm>
            <a:custGeom>
              <a:avLst/>
              <a:gdLst>
                <a:gd name="T0" fmla="*/ 0 w 113"/>
                <a:gd name="T1" fmla="*/ 26 h 591"/>
                <a:gd name="T2" fmla="*/ 0 w 113"/>
                <a:gd name="T3" fmla="*/ 0 h 591"/>
                <a:gd name="T4" fmla="*/ 28 w 113"/>
                <a:gd name="T5" fmla="*/ 0 h 591"/>
                <a:gd name="T6" fmla="*/ 28 w 113"/>
                <a:gd name="T7" fmla="*/ 26 h 591"/>
                <a:gd name="T8" fmla="*/ 0 w 113"/>
                <a:gd name="T9" fmla="*/ 26 h 591"/>
                <a:gd name="T10" fmla="*/ 0 w 113"/>
                <a:gd name="T11" fmla="*/ 148 h 591"/>
                <a:gd name="T12" fmla="*/ 0 w 113"/>
                <a:gd name="T13" fmla="*/ 41 h 591"/>
                <a:gd name="T14" fmla="*/ 28 w 113"/>
                <a:gd name="T15" fmla="*/ 41 h 591"/>
                <a:gd name="T16" fmla="*/ 28 w 113"/>
                <a:gd name="T17" fmla="*/ 148 h 591"/>
                <a:gd name="T18" fmla="*/ 0 w 113"/>
                <a:gd name="T19" fmla="*/ 148 h 59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13"/>
                <a:gd name="T31" fmla="*/ 0 h 591"/>
                <a:gd name="T32" fmla="*/ 113 w 113"/>
                <a:gd name="T33" fmla="*/ 591 h 591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13" h="591">
                  <a:moveTo>
                    <a:pt x="0" y="103"/>
                  </a:moveTo>
                  <a:lnTo>
                    <a:pt x="0" y="0"/>
                  </a:lnTo>
                  <a:lnTo>
                    <a:pt x="113" y="0"/>
                  </a:lnTo>
                  <a:lnTo>
                    <a:pt x="113" y="103"/>
                  </a:lnTo>
                  <a:lnTo>
                    <a:pt x="0" y="103"/>
                  </a:lnTo>
                  <a:close/>
                  <a:moveTo>
                    <a:pt x="0" y="591"/>
                  </a:moveTo>
                  <a:lnTo>
                    <a:pt x="0" y="163"/>
                  </a:lnTo>
                  <a:lnTo>
                    <a:pt x="113" y="163"/>
                  </a:lnTo>
                  <a:lnTo>
                    <a:pt x="113" y="591"/>
                  </a:lnTo>
                  <a:lnTo>
                    <a:pt x="0" y="591"/>
                  </a:lnTo>
                  <a:close/>
                </a:path>
              </a:pathLst>
            </a:custGeom>
            <a:solidFill>
              <a:srgbClr val="0C0C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R"/>
            </a:p>
          </p:txBody>
        </p:sp>
        <p:sp>
          <p:nvSpPr>
            <p:cNvPr id="191625" name="Freeform 145"/>
            <p:cNvSpPr>
              <a:spLocks noEditPoints="1"/>
            </p:cNvSpPr>
            <p:nvPr/>
          </p:nvSpPr>
          <p:spPr bwMode="auto">
            <a:xfrm>
              <a:off x="4636" y="2150"/>
              <a:ext cx="100" cy="112"/>
            </a:xfrm>
            <a:custGeom>
              <a:avLst/>
              <a:gdLst>
                <a:gd name="T0" fmla="*/ 4 w 402"/>
                <a:gd name="T1" fmla="*/ 27 h 448"/>
                <a:gd name="T2" fmla="*/ 8 w 402"/>
                <a:gd name="T3" fmla="*/ 17 h 448"/>
                <a:gd name="T4" fmla="*/ 15 w 402"/>
                <a:gd name="T5" fmla="*/ 10 h 448"/>
                <a:gd name="T6" fmla="*/ 23 w 402"/>
                <a:gd name="T7" fmla="*/ 4 h 448"/>
                <a:gd name="T8" fmla="*/ 35 w 402"/>
                <a:gd name="T9" fmla="*/ 1 h 448"/>
                <a:gd name="T10" fmla="*/ 49 w 402"/>
                <a:gd name="T11" fmla="*/ 0 h 448"/>
                <a:gd name="T12" fmla="*/ 69 w 402"/>
                <a:gd name="T13" fmla="*/ 2 h 448"/>
                <a:gd name="T14" fmla="*/ 77 w 402"/>
                <a:gd name="T15" fmla="*/ 5 h 448"/>
                <a:gd name="T16" fmla="*/ 87 w 402"/>
                <a:gd name="T17" fmla="*/ 11 h 448"/>
                <a:gd name="T18" fmla="*/ 90 w 402"/>
                <a:gd name="T19" fmla="*/ 16 h 448"/>
                <a:gd name="T20" fmla="*/ 92 w 402"/>
                <a:gd name="T21" fmla="*/ 23 h 448"/>
                <a:gd name="T22" fmla="*/ 94 w 402"/>
                <a:gd name="T23" fmla="*/ 42 h 448"/>
                <a:gd name="T24" fmla="*/ 94 w 402"/>
                <a:gd name="T25" fmla="*/ 87 h 448"/>
                <a:gd name="T26" fmla="*/ 96 w 402"/>
                <a:gd name="T27" fmla="*/ 99 h 448"/>
                <a:gd name="T28" fmla="*/ 100 w 402"/>
                <a:gd name="T29" fmla="*/ 110 h 448"/>
                <a:gd name="T30" fmla="*/ 69 w 402"/>
                <a:gd name="T31" fmla="*/ 101 h 448"/>
                <a:gd name="T32" fmla="*/ 65 w 402"/>
                <a:gd name="T33" fmla="*/ 101 h 448"/>
                <a:gd name="T34" fmla="*/ 53 w 402"/>
                <a:gd name="T35" fmla="*/ 109 h 448"/>
                <a:gd name="T36" fmla="*/ 40 w 402"/>
                <a:gd name="T37" fmla="*/ 112 h 448"/>
                <a:gd name="T38" fmla="*/ 27 w 402"/>
                <a:gd name="T39" fmla="*/ 111 h 448"/>
                <a:gd name="T40" fmla="*/ 17 w 402"/>
                <a:gd name="T41" fmla="*/ 109 h 448"/>
                <a:gd name="T42" fmla="*/ 9 w 402"/>
                <a:gd name="T43" fmla="*/ 103 h 448"/>
                <a:gd name="T44" fmla="*/ 3 w 402"/>
                <a:gd name="T45" fmla="*/ 96 h 448"/>
                <a:gd name="T46" fmla="*/ 0 w 402"/>
                <a:gd name="T47" fmla="*/ 87 h 448"/>
                <a:gd name="T48" fmla="*/ 0 w 402"/>
                <a:gd name="T49" fmla="*/ 76 h 448"/>
                <a:gd name="T50" fmla="*/ 4 w 402"/>
                <a:gd name="T51" fmla="*/ 64 h 448"/>
                <a:gd name="T52" fmla="*/ 13 w 402"/>
                <a:gd name="T53" fmla="*/ 56 h 448"/>
                <a:gd name="T54" fmla="*/ 26 w 402"/>
                <a:gd name="T55" fmla="*/ 50 h 448"/>
                <a:gd name="T56" fmla="*/ 48 w 402"/>
                <a:gd name="T57" fmla="*/ 45 h 448"/>
                <a:gd name="T58" fmla="*/ 66 w 402"/>
                <a:gd name="T59" fmla="*/ 40 h 448"/>
                <a:gd name="T60" fmla="*/ 65 w 402"/>
                <a:gd name="T61" fmla="*/ 30 h 448"/>
                <a:gd name="T62" fmla="*/ 63 w 402"/>
                <a:gd name="T63" fmla="*/ 26 h 448"/>
                <a:gd name="T64" fmla="*/ 60 w 402"/>
                <a:gd name="T65" fmla="*/ 24 h 448"/>
                <a:gd name="T66" fmla="*/ 52 w 402"/>
                <a:gd name="T67" fmla="*/ 22 h 448"/>
                <a:gd name="T68" fmla="*/ 40 w 402"/>
                <a:gd name="T69" fmla="*/ 23 h 448"/>
                <a:gd name="T70" fmla="*/ 33 w 402"/>
                <a:gd name="T71" fmla="*/ 27 h 448"/>
                <a:gd name="T72" fmla="*/ 28 w 402"/>
                <a:gd name="T73" fmla="*/ 35 h 448"/>
                <a:gd name="T74" fmla="*/ 59 w 402"/>
                <a:gd name="T75" fmla="*/ 60 h 448"/>
                <a:gd name="T76" fmla="*/ 43 w 402"/>
                <a:gd name="T77" fmla="*/ 64 h 448"/>
                <a:gd name="T78" fmla="*/ 34 w 402"/>
                <a:gd name="T79" fmla="*/ 67 h 448"/>
                <a:gd name="T80" fmla="*/ 30 w 402"/>
                <a:gd name="T81" fmla="*/ 71 h 448"/>
                <a:gd name="T82" fmla="*/ 28 w 402"/>
                <a:gd name="T83" fmla="*/ 75 h 448"/>
                <a:gd name="T84" fmla="*/ 28 w 402"/>
                <a:gd name="T85" fmla="*/ 81 h 448"/>
                <a:gd name="T86" fmla="*/ 32 w 402"/>
                <a:gd name="T87" fmla="*/ 88 h 448"/>
                <a:gd name="T88" fmla="*/ 41 w 402"/>
                <a:gd name="T89" fmla="*/ 92 h 448"/>
                <a:gd name="T90" fmla="*/ 51 w 402"/>
                <a:gd name="T91" fmla="*/ 91 h 448"/>
                <a:gd name="T92" fmla="*/ 61 w 402"/>
                <a:gd name="T93" fmla="*/ 85 h 448"/>
                <a:gd name="T94" fmla="*/ 65 w 402"/>
                <a:gd name="T95" fmla="*/ 78 h 448"/>
                <a:gd name="T96" fmla="*/ 66 w 402"/>
                <a:gd name="T97" fmla="*/ 69 h 448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402"/>
                <a:gd name="T148" fmla="*/ 0 h 448"/>
                <a:gd name="T149" fmla="*/ 402 w 402"/>
                <a:gd name="T150" fmla="*/ 448 h 448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402" h="448">
                  <a:moveTo>
                    <a:pt x="114" y="141"/>
                  </a:moveTo>
                  <a:lnTo>
                    <a:pt x="12" y="122"/>
                  </a:lnTo>
                  <a:lnTo>
                    <a:pt x="16" y="108"/>
                  </a:lnTo>
                  <a:lnTo>
                    <a:pt x="21" y="93"/>
                  </a:lnTo>
                  <a:lnTo>
                    <a:pt x="27" y="80"/>
                  </a:lnTo>
                  <a:lnTo>
                    <a:pt x="34" y="68"/>
                  </a:lnTo>
                  <a:lnTo>
                    <a:pt x="42" y="57"/>
                  </a:lnTo>
                  <a:lnTo>
                    <a:pt x="51" y="47"/>
                  </a:lnTo>
                  <a:lnTo>
                    <a:pt x="60" y="38"/>
                  </a:lnTo>
                  <a:lnTo>
                    <a:pt x="71" y="30"/>
                  </a:lnTo>
                  <a:lnTo>
                    <a:pt x="83" y="24"/>
                  </a:lnTo>
                  <a:lnTo>
                    <a:pt x="94" y="17"/>
                  </a:lnTo>
                  <a:lnTo>
                    <a:pt x="109" y="12"/>
                  </a:lnTo>
                  <a:lnTo>
                    <a:pt x="123" y="8"/>
                  </a:lnTo>
                  <a:lnTo>
                    <a:pt x="140" y="4"/>
                  </a:lnTo>
                  <a:lnTo>
                    <a:pt x="157" y="3"/>
                  </a:lnTo>
                  <a:lnTo>
                    <a:pt x="176" y="1"/>
                  </a:lnTo>
                  <a:lnTo>
                    <a:pt x="197" y="0"/>
                  </a:lnTo>
                  <a:lnTo>
                    <a:pt x="232" y="1"/>
                  </a:lnTo>
                  <a:lnTo>
                    <a:pt x="262" y="5"/>
                  </a:lnTo>
                  <a:lnTo>
                    <a:pt x="276" y="8"/>
                  </a:lnTo>
                  <a:lnTo>
                    <a:pt x="289" y="11"/>
                  </a:lnTo>
                  <a:lnTo>
                    <a:pt x="299" y="15"/>
                  </a:lnTo>
                  <a:lnTo>
                    <a:pt x="310" y="18"/>
                  </a:lnTo>
                  <a:lnTo>
                    <a:pt x="327" y="28"/>
                  </a:lnTo>
                  <a:lnTo>
                    <a:pt x="341" y="38"/>
                  </a:lnTo>
                  <a:lnTo>
                    <a:pt x="348" y="45"/>
                  </a:lnTo>
                  <a:lnTo>
                    <a:pt x="353" y="51"/>
                  </a:lnTo>
                  <a:lnTo>
                    <a:pt x="357" y="57"/>
                  </a:lnTo>
                  <a:lnTo>
                    <a:pt x="362" y="64"/>
                  </a:lnTo>
                  <a:lnTo>
                    <a:pt x="365" y="71"/>
                  </a:lnTo>
                  <a:lnTo>
                    <a:pt x="369" y="80"/>
                  </a:lnTo>
                  <a:lnTo>
                    <a:pt x="371" y="91"/>
                  </a:lnTo>
                  <a:lnTo>
                    <a:pt x="373" y="103"/>
                  </a:lnTo>
                  <a:lnTo>
                    <a:pt x="375" y="131"/>
                  </a:lnTo>
                  <a:lnTo>
                    <a:pt x="377" y="166"/>
                  </a:lnTo>
                  <a:lnTo>
                    <a:pt x="375" y="298"/>
                  </a:lnTo>
                  <a:lnTo>
                    <a:pt x="375" y="325"/>
                  </a:lnTo>
                  <a:lnTo>
                    <a:pt x="377" y="347"/>
                  </a:lnTo>
                  <a:lnTo>
                    <a:pt x="378" y="365"/>
                  </a:lnTo>
                  <a:lnTo>
                    <a:pt x="381" y="381"/>
                  </a:lnTo>
                  <a:lnTo>
                    <a:pt x="385" y="394"/>
                  </a:lnTo>
                  <a:lnTo>
                    <a:pt x="389" y="409"/>
                  </a:lnTo>
                  <a:lnTo>
                    <a:pt x="395" y="423"/>
                  </a:lnTo>
                  <a:lnTo>
                    <a:pt x="402" y="439"/>
                  </a:lnTo>
                  <a:lnTo>
                    <a:pt x="289" y="439"/>
                  </a:lnTo>
                  <a:lnTo>
                    <a:pt x="285" y="424"/>
                  </a:lnTo>
                  <a:lnTo>
                    <a:pt x="278" y="405"/>
                  </a:lnTo>
                  <a:lnTo>
                    <a:pt x="276" y="397"/>
                  </a:lnTo>
                  <a:lnTo>
                    <a:pt x="274" y="391"/>
                  </a:lnTo>
                  <a:lnTo>
                    <a:pt x="260" y="405"/>
                  </a:lnTo>
                  <a:lnTo>
                    <a:pt x="244" y="416"/>
                  </a:lnTo>
                  <a:lnTo>
                    <a:pt x="228" y="426"/>
                  </a:lnTo>
                  <a:lnTo>
                    <a:pt x="213" y="434"/>
                  </a:lnTo>
                  <a:lnTo>
                    <a:pt x="195" y="440"/>
                  </a:lnTo>
                  <a:lnTo>
                    <a:pt x="178" y="444"/>
                  </a:lnTo>
                  <a:lnTo>
                    <a:pt x="160" y="447"/>
                  </a:lnTo>
                  <a:lnTo>
                    <a:pt x="142" y="448"/>
                  </a:lnTo>
                  <a:lnTo>
                    <a:pt x="126" y="448"/>
                  </a:lnTo>
                  <a:lnTo>
                    <a:pt x="110" y="445"/>
                  </a:lnTo>
                  <a:lnTo>
                    <a:pt x="96" y="443"/>
                  </a:lnTo>
                  <a:lnTo>
                    <a:pt x="83" y="439"/>
                  </a:lnTo>
                  <a:lnTo>
                    <a:pt x="69" y="434"/>
                  </a:lnTo>
                  <a:lnTo>
                    <a:pt x="59" y="428"/>
                  </a:lnTo>
                  <a:lnTo>
                    <a:pt x="47" y="420"/>
                  </a:lnTo>
                  <a:lnTo>
                    <a:pt x="38" y="413"/>
                  </a:lnTo>
                  <a:lnTo>
                    <a:pt x="29" y="403"/>
                  </a:lnTo>
                  <a:lnTo>
                    <a:pt x="21" y="393"/>
                  </a:lnTo>
                  <a:lnTo>
                    <a:pt x="14" y="382"/>
                  </a:lnTo>
                  <a:lnTo>
                    <a:pt x="9" y="372"/>
                  </a:lnTo>
                  <a:lnTo>
                    <a:pt x="5" y="360"/>
                  </a:lnTo>
                  <a:lnTo>
                    <a:pt x="1" y="348"/>
                  </a:lnTo>
                  <a:lnTo>
                    <a:pt x="0" y="335"/>
                  </a:lnTo>
                  <a:lnTo>
                    <a:pt x="0" y="322"/>
                  </a:lnTo>
                  <a:lnTo>
                    <a:pt x="0" y="303"/>
                  </a:lnTo>
                  <a:lnTo>
                    <a:pt x="4" y="288"/>
                  </a:lnTo>
                  <a:lnTo>
                    <a:pt x="9" y="272"/>
                  </a:lnTo>
                  <a:lnTo>
                    <a:pt x="17" y="256"/>
                  </a:lnTo>
                  <a:lnTo>
                    <a:pt x="26" y="243"/>
                  </a:lnTo>
                  <a:lnTo>
                    <a:pt x="38" y="231"/>
                  </a:lnTo>
                  <a:lnTo>
                    <a:pt x="51" y="222"/>
                  </a:lnTo>
                  <a:lnTo>
                    <a:pt x="65" y="213"/>
                  </a:lnTo>
                  <a:lnTo>
                    <a:pt x="83" y="206"/>
                  </a:lnTo>
                  <a:lnTo>
                    <a:pt x="104" y="198"/>
                  </a:lnTo>
                  <a:lnTo>
                    <a:pt x="127" y="193"/>
                  </a:lnTo>
                  <a:lnTo>
                    <a:pt x="156" y="187"/>
                  </a:lnTo>
                  <a:lnTo>
                    <a:pt x="192" y="180"/>
                  </a:lnTo>
                  <a:lnTo>
                    <a:pt x="223" y="172"/>
                  </a:lnTo>
                  <a:lnTo>
                    <a:pt x="247" y="166"/>
                  </a:lnTo>
                  <a:lnTo>
                    <a:pt x="265" y="159"/>
                  </a:lnTo>
                  <a:lnTo>
                    <a:pt x="265" y="147"/>
                  </a:lnTo>
                  <a:lnTo>
                    <a:pt x="264" y="133"/>
                  </a:lnTo>
                  <a:lnTo>
                    <a:pt x="261" y="120"/>
                  </a:lnTo>
                  <a:lnTo>
                    <a:pt x="259" y="114"/>
                  </a:lnTo>
                  <a:lnTo>
                    <a:pt x="256" y="109"/>
                  </a:lnTo>
                  <a:lnTo>
                    <a:pt x="253" y="105"/>
                  </a:lnTo>
                  <a:lnTo>
                    <a:pt x="249" y="101"/>
                  </a:lnTo>
                  <a:lnTo>
                    <a:pt x="245" y="97"/>
                  </a:lnTo>
                  <a:lnTo>
                    <a:pt x="240" y="95"/>
                  </a:lnTo>
                  <a:lnTo>
                    <a:pt x="234" y="92"/>
                  </a:lnTo>
                  <a:lnTo>
                    <a:pt x="226" y="91"/>
                  </a:lnTo>
                  <a:lnTo>
                    <a:pt x="209" y="88"/>
                  </a:lnTo>
                  <a:lnTo>
                    <a:pt x="189" y="87"/>
                  </a:lnTo>
                  <a:lnTo>
                    <a:pt x="174" y="88"/>
                  </a:lnTo>
                  <a:lnTo>
                    <a:pt x="161" y="91"/>
                  </a:lnTo>
                  <a:lnTo>
                    <a:pt x="151" y="93"/>
                  </a:lnTo>
                  <a:lnTo>
                    <a:pt x="142" y="99"/>
                  </a:lnTo>
                  <a:lnTo>
                    <a:pt x="134" y="106"/>
                  </a:lnTo>
                  <a:lnTo>
                    <a:pt x="126" y="116"/>
                  </a:lnTo>
                  <a:lnTo>
                    <a:pt x="119" y="127"/>
                  </a:lnTo>
                  <a:lnTo>
                    <a:pt x="114" y="141"/>
                  </a:lnTo>
                  <a:close/>
                  <a:moveTo>
                    <a:pt x="265" y="233"/>
                  </a:moveTo>
                  <a:lnTo>
                    <a:pt x="253" y="237"/>
                  </a:lnTo>
                  <a:lnTo>
                    <a:pt x="238" y="240"/>
                  </a:lnTo>
                  <a:lnTo>
                    <a:pt x="219" y="246"/>
                  </a:lnTo>
                  <a:lnTo>
                    <a:pt x="197" y="250"/>
                  </a:lnTo>
                  <a:lnTo>
                    <a:pt x="174" y="255"/>
                  </a:lnTo>
                  <a:lnTo>
                    <a:pt x="157" y="260"/>
                  </a:lnTo>
                  <a:lnTo>
                    <a:pt x="144" y="265"/>
                  </a:lnTo>
                  <a:lnTo>
                    <a:pt x="135" y="269"/>
                  </a:lnTo>
                  <a:lnTo>
                    <a:pt x="130" y="273"/>
                  </a:lnTo>
                  <a:lnTo>
                    <a:pt x="125" y="279"/>
                  </a:lnTo>
                  <a:lnTo>
                    <a:pt x="122" y="282"/>
                  </a:lnTo>
                  <a:lnTo>
                    <a:pt x="118" y="288"/>
                  </a:lnTo>
                  <a:lnTo>
                    <a:pt x="115" y="293"/>
                  </a:lnTo>
                  <a:lnTo>
                    <a:pt x="114" y="298"/>
                  </a:lnTo>
                  <a:lnTo>
                    <a:pt x="113" y="303"/>
                  </a:lnTo>
                  <a:lnTo>
                    <a:pt x="113" y="310"/>
                  </a:lnTo>
                  <a:lnTo>
                    <a:pt x="114" y="322"/>
                  </a:lnTo>
                  <a:lnTo>
                    <a:pt x="117" y="332"/>
                  </a:lnTo>
                  <a:lnTo>
                    <a:pt x="123" y="342"/>
                  </a:lnTo>
                  <a:lnTo>
                    <a:pt x="130" y="351"/>
                  </a:lnTo>
                  <a:lnTo>
                    <a:pt x="140" y="359"/>
                  </a:lnTo>
                  <a:lnTo>
                    <a:pt x="151" y="364"/>
                  </a:lnTo>
                  <a:lnTo>
                    <a:pt x="163" y="367"/>
                  </a:lnTo>
                  <a:lnTo>
                    <a:pt x="176" y="368"/>
                  </a:lnTo>
                  <a:lnTo>
                    <a:pt x="190" y="367"/>
                  </a:lnTo>
                  <a:lnTo>
                    <a:pt x="206" y="363"/>
                  </a:lnTo>
                  <a:lnTo>
                    <a:pt x="220" y="357"/>
                  </a:lnTo>
                  <a:lnTo>
                    <a:pt x="234" y="348"/>
                  </a:lnTo>
                  <a:lnTo>
                    <a:pt x="244" y="340"/>
                  </a:lnTo>
                  <a:lnTo>
                    <a:pt x="251" y="331"/>
                  </a:lnTo>
                  <a:lnTo>
                    <a:pt x="257" y="322"/>
                  </a:lnTo>
                  <a:lnTo>
                    <a:pt x="261" y="310"/>
                  </a:lnTo>
                  <a:lnTo>
                    <a:pt x="262" y="302"/>
                  </a:lnTo>
                  <a:lnTo>
                    <a:pt x="264" y="289"/>
                  </a:lnTo>
                  <a:lnTo>
                    <a:pt x="265" y="275"/>
                  </a:lnTo>
                  <a:lnTo>
                    <a:pt x="265" y="255"/>
                  </a:lnTo>
                  <a:lnTo>
                    <a:pt x="265" y="233"/>
                  </a:lnTo>
                  <a:close/>
                </a:path>
              </a:pathLst>
            </a:custGeom>
            <a:solidFill>
              <a:srgbClr val="0C0C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R"/>
            </a:p>
          </p:txBody>
        </p:sp>
        <p:sp>
          <p:nvSpPr>
            <p:cNvPr id="191626" name="Freeform 146"/>
            <p:cNvSpPr>
              <a:spLocks noEditPoints="1"/>
            </p:cNvSpPr>
            <p:nvPr/>
          </p:nvSpPr>
          <p:spPr bwMode="auto">
            <a:xfrm>
              <a:off x="4816" y="2112"/>
              <a:ext cx="124" cy="148"/>
            </a:xfrm>
            <a:custGeom>
              <a:avLst/>
              <a:gdLst>
                <a:gd name="T0" fmla="*/ 59 w 495"/>
                <a:gd name="T1" fmla="*/ 0 h 591"/>
                <a:gd name="T2" fmla="*/ 74 w 495"/>
                <a:gd name="T3" fmla="*/ 0 h 591"/>
                <a:gd name="T4" fmla="*/ 85 w 495"/>
                <a:gd name="T5" fmla="*/ 1 h 591"/>
                <a:gd name="T6" fmla="*/ 93 w 495"/>
                <a:gd name="T7" fmla="*/ 4 h 591"/>
                <a:gd name="T8" fmla="*/ 100 w 495"/>
                <a:gd name="T9" fmla="*/ 8 h 591"/>
                <a:gd name="T10" fmla="*/ 107 w 495"/>
                <a:gd name="T11" fmla="*/ 13 h 591"/>
                <a:gd name="T12" fmla="*/ 112 w 495"/>
                <a:gd name="T13" fmla="*/ 20 h 591"/>
                <a:gd name="T14" fmla="*/ 115 w 495"/>
                <a:gd name="T15" fmla="*/ 28 h 591"/>
                <a:gd name="T16" fmla="*/ 117 w 495"/>
                <a:gd name="T17" fmla="*/ 37 h 591"/>
                <a:gd name="T18" fmla="*/ 116 w 495"/>
                <a:gd name="T19" fmla="*/ 42 h 591"/>
                <a:gd name="T20" fmla="*/ 115 w 495"/>
                <a:gd name="T21" fmla="*/ 47 h 591"/>
                <a:gd name="T22" fmla="*/ 113 w 495"/>
                <a:gd name="T23" fmla="*/ 52 h 591"/>
                <a:gd name="T24" fmla="*/ 111 w 495"/>
                <a:gd name="T25" fmla="*/ 56 h 591"/>
                <a:gd name="T26" fmla="*/ 108 w 495"/>
                <a:gd name="T27" fmla="*/ 60 h 591"/>
                <a:gd name="T28" fmla="*/ 104 w 495"/>
                <a:gd name="T29" fmla="*/ 64 h 591"/>
                <a:gd name="T30" fmla="*/ 100 w 495"/>
                <a:gd name="T31" fmla="*/ 67 h 591"/>
                <a:gd name="T32" fmla="*/ 96 w 495"/>
                <a:gd name="T33" fmla="*/ 69 h 591"/>
                <a:gd name="T34" fmla="*/ 102 w 495"/>
                <a:gd name="T35" fmla="*/ 72 h 591"/>
                <a:gd name="T36" fmla="*/ 108 w 495"/>
                <a:gd name="T37" fmla="*/ 75 h 591"/>
                <a:gd name="T38" fmla="*/ 113 w 495"/>
                <a:gd name="T39" fmla="*/ 78 h 591"/>
                <a:gd name="T40" fmla="*/ 117 w 495"/>
                <a:gd name="T41" fmla="*/ 82 h 591"/>
                <a:gd name="T42" fmla="*/ 120 w 495"/>
                <a:gd name="T43" fmla="*/ 87 h 591"/>
                <a:gd name="T44" fmla="*/ 122 w 495"/>
                <a:gd name="T45" fmla="*/ 93 h 591"/>
                <a:gd name="T46" fmla="*/ 123 w 495"/>
                <a:gd name="T47" fmla="*/ 99 h 591"/>
                <a:gd name="T48" fmla="*/ 124 w 495"/>
                <a:gd name="T49" fmla="*/ 105 h 591"/>
                <a:gd name="T50" fmla="*/ 123 w 495"/>
                <a:gd name="T51" fmla="*/ 115 h 591"/>
                <a:gd name="T52" fmla="*/ 119 w 495"/>
                <a:gd name="T53" fmla="*/ 125 h 591"/>
                <a:gd name="T54" fmla="*/ 114 w 495"/>
                <a:gd name="T55" fmla="*/ 133 h 591"/>
                <a:gd name="T56" fmla="*/ 106 w 495"/>
                <a:gd name="T57" fmla="*/ 140 h 591"/>
                <a:gd name="T58" fmla="*/ 102 w 495"/>
                <a:gd name="T59" fmla="*/ 142 h 591"/>
                <a:gd name="T60" fmla="*/ 97 w 495"/>
                <a:gd name="T61" fmla="*/ 144 h 591"/>
                <a:gd name="T62" fmla="*/ 86 w 495"/>
                <a:gd name="T63" fmla="*/ 147 h 591"/>
                <a:gd name="T64" fmla="*/ 74 w 495"/>
                <a:gd name="T65" fmla="*/ 147 h 591"/>
                <a:gd name="T66" fmla="*/ 50 w 495"/>
                <a:gd name="T67" fmla="*/ 148 h 591"/>
                <a:gd name="T68" fmla="*/ 0 w 495"/>
                <a:gd name="T69" fmla="*/ 0 h 591"/>
                <a:gd name="T70" fmla="*/ 30 w 495"/>
                <a:gd name="T71" fmla="*/ 59 h 591"/>
                <a:gd name="T72" fmla="*/ 57 w 495"/>
                <a:gd name="T73" fmla="*/ 59 h 591"/>
                <a:gd name="T74" fmla="*/ 68 w 495"/>
                <a:gd name="T75" fmla="*/ 59 h 591"/>
                <a:gd name="T76" fmla="*/ 75 w 495"/>
                <a:gd name="T77" fmla="*/ 58 h 591"/>
                <a:gd name="T78" fmla="*/ 81 w 495"/>
                <a:gd name="T79" fmla="*/ 55 h 591"/>
                <a:gd name="T80" fmla="*/ 85 w 495"/>
                <a:gd name="T81" fmla="*/ 51 h 591"/>
                <a:gd name="T82" fmla="*/ 87 w 495"/>
                <a:gd name="T83" fmla="*/ 45 h 591"/>
                <a:gd name="T84" fmla="*/ 87 w 495"/>
                <a:gd name="T85" fmla="*/ 38 h 591"/>
                <a:gd name="T86" fmla="*/ 85 w 495"/>
                <a:gd name="T87" fmla="*/ 33 h 591"/>
                <a:gd name="T88" fmla="*/ 81 w 495"/>
                <a:gd name="T89" fmla="*/ 28 h 591"/>
                <a:gd name="T90" fmla="*/ 76 w 495"/>
                <a:gd name="T91" fmla="*/ 26 h 591"/>
                <a:gd name="T92" fmla="*/ 69 w 495"/>
                <a:gd name="T93" fmla="*/ 25 h 591"/>
                <a:gd name="T94" fmla="*/ 56 w 495"/>
                <a:gd name="T95" fmla="*/ 25 h 591"/>
                <a:gd name="T96" fmla="*/ 30 w 495"/>
                <a:gd name="T97" fmla="*/ 24 h 591"/>
                <a:gd name="T98" fmla="*/ 30 w 495"/>
                <a:gd name="T99" fmla="*/ 123 h 591"/>
                <a:gd name="T100" fmla="*/ 65 w 495"/>
                <a:gd name="T101" fmla="*/ 123 h 591"/>
                <a:gd name="T102" fmla="*/ 75 w 495"/>
                <a:gd name="T103" fmla="*/ 122 h 591"/>
                <a:gd name="T104" fmla="*/ 81 w 495"/>
                <a:gd name="T105" fmla="*/ 121 h 591"/>
                <a:gd name="T106" fmla="*/ 86 w 495"/>
                <a:gd name="T107" fmla="*/ 118 h 591"/>
                <a:gd name="T108" fmla="*/ 91 w 495"/>
                <a:gd name="T109" fmla="*/ 113 h 591"/>
                <a:gd name="T110" fmla="*/ 93 w 495"/>
                <a:gd name="T111" fmla="*/ 107 h 591"/>
                <a:gd name="T112" fmla="*/ 93 w 495"/>
                <a:gd name="T113" fmla="*/ 100 h 591"/>
                <a:gd name="T114" fmla="*/ 91 w 495"/>
                <a:gd name="T115" fmla="*/ 95 h 591"/>
                <a:gd name="T116" fmla="*/ 88 w 495"/>
                <a:gd name="T117" fmla="*/ 90 h 591"/>
                <a:gd name="T118" fmla="*/ 83 w 495"/>
                <a:gd name="T119" fmla="*/ 87 h 591"/>
                <a:gd name="T120" fmla="*/ 77 w 495"/>
                <a:gd name="T121" fmla="*/ 84 h 591"/>
                <a:gd name="T122" fmla="*/ 63 w 495"/>
                <a:gd name="T123" fmla="*/ 83 h 591"/>
                <a:gd name="T124" fmla="*/ 30 w 495"/>
                <a:gd name="T125" fmla="*/ 83 h 591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495"/>
                <a:gd name="T190" fmla="*/ 0 h 591"/>
                <a:gd name="T191" fmla="*/ 495 w 495"/>
                <a:gd name="T192" fmla="*/ 591 h 591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495" h="591">
                  <a:moveTo>
                    <a:pt x="0" y="0"/>
                  </a:moveTo>
                  <a:lnTo>
                    <a:pt x="236" y="0"/>
                  </a:lnTo>
                  <a:lnTo>
                    <a:pt x="269" y="0"/>
                  </a:lnTo>
                  <a:lnTo>
                    <a:pt x="296" y="1"/>
                  </a:lnTo>
                  <a:lnTo>
                    <a:pt x="321" y="2"/>
                  </a:lnTo>
                  <a:lnTo>
                    <a:pt x="340" y="5"/>
                  </a:lnTo>
                  <a:lnTo>
                    <a:pt x="357" y="9"/>
                  </a:lnTo>
                  <a:lnTo>
                    <a:pt x="373" y="14"/>
                  </a:lnTo>
                  <a:lnTo>
                    <a:pt x="388" y="21"/>
                  </a:lnTo>
                  <a:lnTo>
                    <a:pt x="401" y="30"/>
                  </a:lnTo>
                  <a:lnTo>
                    <a:pt x="415" y="39"/>
                  </a:lnTo>
                  <a:lnTo>
                    <a:pt x="426" y="51"/>
                  </a:lnTo>
                  <a:lnTo>
                    <a:pt x="438" y="64"/>
                  </a:lnTo>
                  <a:lnTo>
                    <a:pt x="447" y="79"/>
                  </a:lnTo>
                  <a:lnTo>
                    <a:pt x="455" y="94"/>
                  </a:lnTo>
                  <a:lnTo>
                    <a:pt x="461" y="111"/>
                  </a:lnTo>
                  <a:lnTo>
                    <a:pt x="465" y="130"/>
                  </a:lnTo>
                  <a:lnTo>
                    <a:pt x="466" y="148"/>
                  </a:lnTo>
                  <a:lnTo>
                    <a:pt x="466" y="159"/>
                  </a:lnTo>
                  <a:lnTo>
                    <a:pt x="465" y="168"/>
                  </a:lnTo>
                  <a:lnTo>
                    <a:pt x="462" y="178"/>
                  </a:lnTo>
                  <a:lnTo>
                    <a:pt x="461" y="188"/>
                  </a:lnTo>
                  <a:lnTo>
                    <a:pt x="457" y="197"/>
                  </a:lnTo>
                  <a:lnTo>
                    <a:pt x="453" y="206"/>
                  </a:lnTo>
                  <a:lnTo>
                    <a:pt x="449" y="215"/>
                  </a:lnTo>
                  <a:lnTo>
                    <a:pt x="444" y="224"/>
                  </a:lnTo>
                  <a:lnTo>
                    <a:pt x="437" y="232"/>
                  </a:lnTo>
                  <a:lnTo>
                    <a:pt x="430" y="240"/>
                  </a:lnTo>
                  <a:lnTo>
                    <a:pt x="424" y="248"/>
                  </a:lnTo>
                  <a:lnTo>
                    <a:pt x="417" y="255"/>
                  </a:lnTo>
                  <a:lnTo>
                    <a:pt x="409" y="261"/>
                  </a:lnTo>
                  <a:lnTo>
                    <a:pt x="400" y="266"/>
                  </a:lnTo>
                  <a:lnTo>
                    <a:pt x="392" y="272"/>
                  </a:lnTo>
                  <a:lnTo>
                    <a:pt x="383" y="277"/>
                  </a:lnTo>
                  <a:lnTo>
                    <a:pt x="396" y="281"/>
                  </a:lnTo>
                  <a:lnTo>
                    <a:pt x="408" y="286"/>
                  </a:lnTo>
                  <a:lnTo>
                    <a:pt x="420" y="291"/>
                  </a:lnTo>
                  <a:lnTo>
                    <a:pt x="430" y="298"/>
                  </a:lnTo>
                  <a:lnTo>
                    <a:pt x="441" y="304"/>
                  </a:lnTo>
                  <a:lnTo>
                    <a:pt x="450" y="312"/>
                  </a:lnTo>
                  <a:lnTo>
                    <a:pt x="458" y="320"/>
                  </a:lnTo>
                  <a:lnTo>
                    <a:pt x="466" y="329"/>
                  </a:lnTo>
                  <a:lnTo>
                    <a:pt x="472" y="340"/>
                  </a:lnTo>
                  <a:lnTo>
                    <a:pt x="478" y="349"/>
                  </a:lnTo>
                  <a:lnTo>
                    <a:pt x="483" y="360"/>
                  </a:lnTo>
                  <a:lnTo>
                    <a:pt x="487" y="371"/>
                  </a:lnTo>
                  <a:lnTo>
                    <a:pt x="491" y="382"/>
                  </a:lnTo>
                  <a:lnTo>
                    <a:pt x="493" y="394"/>
                  </a:lnTo>
                  <a:lnTo>
                    <a:pt x="495" y="407"/>
                  </a:lnTo>
                  <a:lnTo>
                    <a:pt x="495" y="419"/>
                  </a:lnTo>
                  <a:lnTo>
                    <a:pt x="493" y="438"/>
                  </a:lnTo>
                  <a:lnTo>
                    <a:pt x="490" y="459"/>
                  </a:lnTo>
                  <a:lnTo>
                    <a:pt x="484" y="478"/>
                  </a:lnTo>
                  <a:lnTo>
                    <a:pt x="476" y="498"/>
                  </a:lnTo>
                  <a:lnTo>
                    <a:pt x="466" y="516"/>
                  </a:lnTo>
                  <a:lnTo>
                    <a:pt x="454" y="532"/>
                  </a:lnTo>
                  <a:lnTo>
                    <a:pt x="440" y="546"/>
                  </a:lnTo>
                  <a:lnTo>
                    <a:pt x="425" y="558"/>
                  </a:lnTo>
                  <a:lnTo>
                    <a:pt x="416" y="563"/>
                  </a:lnTo>
                  <a:lnTo>
                    <a:pt x="408" y="568"/>
                  </a:lnTo>
                  <a:lnTo>
                    <a:pt x="398" y="572"/>
                  </a:lnTo>
                  <a:lnTo>
                    <a:pt x="388" y="576"/>
                  </a:lnTo>
                  <a:lnTo>
                    <a:pt x="367" y="583"/>
                  </a:lnTo>
                  <a:lnTo>
                    <a:pt x="345" y="587"/>
                  </a:lnTo>
                  <a:lnTo>
                    <a:pt x="324" y="588"/>
                  </a:lnTo>
                  <a:lnTo>
                    <a:pt x="294" y="589"/>
                  </a:lnTo>
                  <a:lnTo>
                    <a:pt x="252" y="589"/>
                  </a:lnTo>
                  <a:lnTo>
                    <a:pt x="201" y="591"/>
                  </a:lnTo>
                  <a:lnTo>
                    <a:pt x="0" y="591"/>
                  </a:lnTo>
                  <a:lnTo>
                    <a:pt x="0" y="0"/>
                  </a:lnTo>
                  <a:close/>
                  <a:moveTo>
                    <a:pt x="119" y="97"/>
                  </a:moveTo>
                  <a:lnTo>
                    <a:pt x="119" y="235"/>
                  </a:lnTo>
                  <a:lnTo>
                    <a:pt x="197" y="235"/>
                  </a:lnTo>
                  <a:lnTo>
                    <a:pt x="228" y="234"/>
                  </a:lnTo>
                  <a:lnTo>
                    <a:pt x="253" y="234"/>
                  </a:lnTo>
                  <a:lnTo>
                    <a:pt x="271" y="234"/>
                  </a:lnTo>
                  <a:lnTo>
                    <a:pt x="283" y="232"/>
                  </a:lnTo>
                  <a:lnTo>
                    <a:pt x="298" y="230"/>
                  </a:lnTo>
                  <a:lnTo>
                    <a:pt x="311" y="226"/>
                  </a:lnTo>
                  <a:lnTo>
                    <a:pt x="323" y="219"/>
                  </a:lnTo>
                  <a:lnTo>
                    <a:pt x="332" y="211"/>
                  </a:lnTo>
                  <a:lnTo>
                    <a:pt x="340" y="202"/>
                  </a:lnTo>
                  <a:lnTo>
                    <a:pt x="345" y="190"/>
                  </a:lnTo>
                  <a:lnTo>
                    <a:pt x="348" y="178"/>
                  </a:lnTo>
                  <a:lnTo>
                    <a:pt x="349" y="165"/>
                  </a:lnTo>
                  <a:lnTo>
                    <a:pt x="349" y="152"/>
                  </a:lnTo>
                  <a:lnTo>
                    <a:pt x="345" y="140"/>
                  </a:lnTo>
                  <a:lnTo>
                    <a:pt x="341" y="130"/>
                  </a:lnTo>
                  <a:lnTo>
                    <a:pt x="335" y="121"/>
                  </a:lnTo>
                  <a:lnTo>
                    <a:pt x="325" y="113"/>
                  </a:lnTo>
                  <a:lnTo>
                    <a:pt x="316" y="106"/>
                  </a:lnTo>
                  <a:lnTo>
                    <a:pt x="303" y="102"/>
                  </a:lnTo>
                  <a:lnTo>
                    <a:pt x="290" y="100"/>
                  </a:lnTo>
                  <a:lnTo>
                    <a:pt x="277" y="98"/>
                  </a:lnTo>
                  <a:lnTo>
                    <a:pt x="254" y="98"/>
                  </a:lnTo>
                  <a:lnTo>
                    <a:pt x="225" y="98"/>
                  </a:lnTo>
                  <a:lnTo>
                    <a:pt x="187" y="97"/>
                  </a:lnTo>
                  <a:lnTo>
                    <a:pt x="119" y="97"/>
                  </a:lnTo>
                  <a:close/>
                  <a:moveTo>
                    <a:pt x="119" y="333"/>
                  </a:moveTo>
                  <a:lnTo>
                    <a:pt x="119" y="491"/>
                  </a:lnTo>
                  <a:lnTo>
                    <a:pt x="229" y="491"/>
                  </a:lnTo>
                  <a:lnTo>
                    <a:pt x="258" y="491"/>
                  </a:lnTo>
                  <a:lnTo>
                    <a:pt x="282" y="490"/>
                  </a:lnTo>
                  <a:lnTo>
                    <a:pt x="299" y="488"/>
                  </a:lnTo>
                  <a:lnTo>
                    <a:pt x="311" y="487"/>
                  </a:lnTo>
                  <a:lnTo>
                    <a:pt x="324" y="484"/>
                  </a:lnTo>
                  <a:lnTo>
                    <a:pt x="336" y="479"/>
                  </a:lnTo>
                  <a:lnTo>
                    <a:pt x="345" y="473"/>
                  </a:lnTo>
                  <a:lnTo>
                    <a:pt x="354" y="463"/>
                  </a:lnTo>
                  <a:lnTo>
                    <a:pt x="362" y="453"/>
                  </a:lnTo>
                  <a:lnTo>
                    <a:pt x="367" y="441"/>
                  </a:lnTo>
                  <a:lnTo>
                    <a:pt x="370" y="428"/>
                  </a:lnTo>
                  <a:lnTo>
                    <a:pt x="371" y="413"/>
                  </a:lnTo>
                  <a:lnTo>
                    <a:pt x="370" y="400"/>
                  </a:lnTo>
                  <a:lnTo>
                    <a:pt x="367" y="389"/>
                  </a:lnTo>
                  <a:lnTo>
                    <a:pt x="363" y="378"/>
                  </a:lnTo>
                  <a:lnTo>
                    <a:pt x="358" y="369"/>
                  </a:lnTo>
                  <a:lnTo>
                    <a:pt x="352" y="360"/>
                  </a:lnTo>
                  <a:lnTo>
                    <a:pt x="342" y="352"/>
                  </a:lnTo>
                  <a:lnTo>
                    <a:pt x="332" y="346"/>
                  </a:lnTo>
                  <a:lnTo>
                    <a:pt x="321" y="341"/>
                  </a:lnTo>
                  <a:lnTo>
                    <a:pt x="306" y="337"/>
                  </a:lnTo>
                  <a:lnTo>
                    <a:pt x="282" y="335"/>
                  </a:lnTo>
                  <a:lnTo>
                    <a:pt x="252" y="333"/>
                  </a:lnTo>
                  <a:lnTo>
                    <a:pt x="215" y="333"/>
                  </a:lnTo>
                  <a:lnTo>
                    <a:pt x="119" y="333"/>
                  </a:lnTo>
                  <a:close/>
                </a:path>
              </a:pathLst>
            </a:custGeom>
            <a:solidFill>
              <a:srgbClr val="0C0C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R"/>
            </a:p>
          </p:txBody>
        </p:sp>
        <p:sp>
          <p:nvSpPr>
            <p:cNvPr id="191627" name="Rectangle 147"/>
            <p:cNvSpPr>
              <a:spLocks noChangeArrowheads="1"/>
            </p:cNvSpPr>
            <p:nvPr/>
          </p:nvSpPr>
          <p:spPr bwMode="auto">
            <a:xfrm>
              <a:off x="4965" y="2112"/>
              <a:ext cx="28" cy="148"/>
            </a:xfrm>
            <a:prstGeom prst="rect">
              <a:avLst/>
            </a:prstGeom>
            <a:solidFill>
              <a:srgbClr val="0C0C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ts val="300"/>
                </a:spcBef>
                <a:buClr>
                  <a:srgbClr val="A04DA3"/>
                </a:buClr>
                <a:buFont typeface="Georgia" panose="02040502050405020303" pitchFamily="18" charset="0"/>
                <a:buChar char="•"/>
                <a:defRPr sz="28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>
                <a:spcBef>
                  <a:spcPts val="300"/>
                </a:spcBef>
                <a:buClr>
                  <a:schemeClr val="accent2"/>
                </a:buClr>
                <a:buFont typeface="Georgia" panose="02040502050405020303" pitchFamily="18" charset="0"/>
                <a:buChar char="▫"/>
                <a:defRPr sz="2600">
                  <a:solidFill>
                    <a:schemeClr val="accent2"/>
                  </a:solidFill>
                  <a:latin typeface="Georgia" panose="02040502050405020303" pitchFamily="18" charset="0"/>
                </a:defRPr>
              </a:lvl2pPr>
              <a:lvl3pPr marL="1143000" indent="-228600">
                <a:spcBef>
                  <a:spcPts val="300"/>
                </a:spcBef>
                <a:buClr>
                  <a:schemeClr val="accent1"/>
                </a:buClr>
                <a:buFont typeface="Wingdings 2" panose="05020102010507070707" pitchFamily="18" charset="2"/>
                <a:buChar char=""/>
                <a:defRPr sz="2400">
                  <a:solidFill>
                    <a:schemeClr val="accent1"/>
                  </a:solidFill>
                  <a:latin typeface="Georgia" panose="02040502050405020303" pitchFamily="18" charset="0"/>
                </a:defRPr>
              </a:lvl3pPr>
              <a:lvl4pPr marL="1600200" indent="-228600">
                <a:spcBef>
                  <a:spcPts val="300"/>
                </a:spcBef>
                <a:buClr>
                  <a:schemeClr val="accent1"/>
                </a:buClr>
                <a:buFont typeface="Wingdings 2" panose="05020102010507070707" pitchFamily="18" charset="2"/>
                <a:buChar char=""/>
                <a:defRPr sz="2200">
                  <a:solidFill>
                    <a:schemeClr val="accent1"/>
                  </a:solidFill>
                  <a:latin typeface="Georgia" panose="02040502050405020303" pitchFamily="18" charset="0"/>
                </a:defRPr>
              </a:lvl4pPr>
              <a:lvl5pPr marL="2057400" indent="-228600">
                <a:spcBef>
                  <a:spcPts val="300"/>
                </a:spcBef>
                <a:buClr>
                  <a:srgbClr val="A04DA3"/>
                </a:buClr>
                <a:buFont typeface="Georgia" panose="02040502050405020303" pitchFamily="18" charset="0"/>
                <a:buChar char="▫"/>
                <a:defRPr sz="2000">
                  <a:solidFill>
                    <a:srgbClr val="A04DA3"/>
                  </a:solidFill>
                  <a:latin typeface="Georgia" panose="02040502050405020303" pitchFamily="18" charset="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rgbClr val="A04DA3"/>
                </a:buClr>
                <a:buFont typeface="Georgia" panose="02040502050405020303" pitchFamily="18" charset="0"/>
                <a:buChar char="▫"/>
                <a:defRPr sz="2000">
                  <a:solidFill>
                    <a:srgbClr val="A04DA3"/>
                  </a:solidFill>
                  <a:latin typeface="Georgia" panose="02040502050405020303" pitchFamily="18" charset="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rgbClr val="A04DA3"/>
                </a:buClr>
                <a:buFont typeface="Georgia" panose="02040502050405020303" pitchFamily="18" charset="0"/>
                <a:buChar char="▫"/>
                <a:defRPr sz="2000">
                  <a:solidFill>
                    <a:srgbClr val="A04DA3"/>
                  </a:solidFill>
                  <a:latin typeface="Georgia" panose="02040502050405020303" pitchFamily="18" charset="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rgbClr val="A04DA3"/>
                </a:buClr>
                <a:buFont typeface="Georgia" panose="02040502050405020303" pitchFamily="18" charset="0"/>
                <a:buChar char="▫"/>
                <a:defRPr sz="2000">
                  <a:solidFill>
                    <a:srgbClr val="A04DA3"/>
                  </a:solidFill>
                  <a:latin typeface="Georgia" panose="02040502050405020303" pitchFamily="18" charset="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rgbClr val="A04DA3"/>
                </a:buClr>
                <a:buFont typeface="Georgia" panose="02040502050405020303" pitchFamily="18" charset="0"/>
                <a:buChar char="▫"/>
                <a:defRPr sz="2000">
                  <a:solidFill>
                    <a:srgbClr val="A04DA3"/>
                  </a:solidFill>
                  <a:latin typeface="Georgia" panose="02040502050405020303" pitchFamily="18" charset="0"/>
                </a:defRPr>
              </a:lvl9pPr>
            </a:lstStyle>
            <a:p>
              <a:pPr>
                <a:spcBef>
                  <a:spcPct val="0"/>
                </a:spcBef>
                <a:buClrTx/>
                <a:buFontTx/>
                <a:buNone/>
              </a:pPr>
              <a:endParaRPr lang="es-PR" altLang="es-PR" sz="2400" b="0">
                <a:latin typeface="Times New Roman" panose="02020603050405020304" pitchFamily="18" charset="0"/>
              </a:endParaRPr>
            </a:p>
          </p:txBody>
        </p:sp>
        <p:sp>
          <p:nvSpPr>
            <p:cNvPr id="191628" name="Freeform 148"/>
            <p:cNvSpPr>
              <a:spLocks noEditPoints="1"/>
            </p:cNvSpPr>
            <p:nvPr/>
          </p:nvSpPr>
          <p:spPr bwMode="auto">
            <a:xfrm>
              <a:off x="5015" y="2150"/>
              <a:ext cx="100" cy="112"/>
            </a:xfrm>
            <a:custGeom>
              <a:avLst/>
              <a:gdLst>
                <a:gd name="T0" fmla="*/ 4 w 402"/>
                <a:gd name="T1" fmla="*/ 27 h 448"/>
                <a:gd name="T2" fmla="*/ 9 w 402"/>
                <a:gd name="T3" fmla="*/ 17 h 448"/>
                <a:gd name="T4" fmla="*/ 15 w 402"/>
                <a:gd name="T5" fmla="*/ 10 h 448"/>
                <a:gd name="T6" fmla="*/ 24 w 402"/>
                <a:gd name="T7" fmla="*/ 4 h 448"/>
                <a:gd name="T8" fmla="*/ 35 w 402"/>
                <a:gd name="T9" fmla="*/ 1 h 448"/>
                <a:gd name="T10" fmla="*/ 49 w 402"/>
                <a:gd name="T11" fmla="*/ 0 h 448"/>
                <a:gd name="T12" fmla="*/ 69 w 402"/>
                <a:gd name="T13" fmla="*/ 2 h 448"/>
                <a:gd name="T14" fmla="*/ 77 w 402"/>
                <a:gd name="T15" fmla="*/ 5 h 448"/>
                <a:gd name="T16" fmla="*/ 87 w 402"/>
                <a:gd name="T17" fmla="*/ 11 h 448"/>
                <a:gd name="T18" fmla="*/ 90 w 402"/>
                <a:gd name="T19" fmla="*/ 16 h 448"/>
                <a:gd name="T20" fmla="*/ 93 w 402"/>
                <a:gd name="T21" fmla="*/ 23 h 448"/>
                <a:gd name="T22" fmla="*/ 94 w 402"/>
                <a:gd name="T23" fmla="*/ 42 h 448"/>
                <a:gd name="T24" fmla="*/ 94 w 402"/>
                <a:gd name="T25" fmla="*/ 87 h 448"/>
                <a:gd name="T26" fmla="*/ 96 w 402"/>
                <a:gd name="T27" fmla="*/ 99 h 448"/>
                <a:gd name="T28" fmla="*/ 100 w 402"/>
                <a:gd name="T29" fmla="*/ 110 h 448"/>
                <a:gd name="T30" fmla="*/ 70 w 402"/>
                <a:gd name="T31" fmla="*/ 101 h 448"/>
                <a:gd name="T32" fmla="*/ 65 w 402"/>
                <a:gd name="T33" fmla="*/ 101 h 448"/>
                <a:gd name="T34" fmla="*/ 53 w 402"/>
                <a:gd name="T35" fmla="*/ 109 h 448"/>
                <a:gd name="T36" fmla="*/ 40 w 402"/>
                <a:gd name="T37" fmla="*/ 112 h 448"/>
                <a:gd name="T38" fmla="*/ 28 w 402"/>
                <a:gd name="T39" fmla="*/ 111 h 448"/>
                <a:gd name="T40" fmla="*/ 18 w 402"/>
                <a:gd name="T41" fmla="*/ 109 h 448"/>
                <a:gd name="T42" fmla="*/ 9 w 402"/>
                <a:gd name="T43" fmla="*/ 103 h 448"/>
                <a:gd name="T44" fmla="*/ 4 w 402"/>
                <a:gd name="T45" fmla="*/ 96 h 448"/>
                <a:gd name="T46" fmla="*/ 1 w 402"/>
                <a:gd name="T47" fmla="*/ 87 h 448"/>
                <a:gd name="T48" fmla="*/ 0 w 402"/>
                <a:gd name="T49" fmla="*/ 76 h 448"/>
                <a:gd name="T50" fmla="*/ 4 w 402"/>
                <a:gd name="T51" fmla="*/ 64 h 448"/>
                <a:gd name="T52" fmla="*/ 13 w 402"/>
                <a:gd name="T53" fmla="*/ 56 h 448"/>
                <a:gd name="T54" fmla="*/ 26 w 402"/>
                <a:gd name="T55" fmla="*/ 50 h 448"/>
                <a:gd name="T56" fmla="*/ 48 w 402"/>
                <a:gd name="T57" fmla="*/ 45 h 448"/>
                <a:gd name="T58" fmla="*/ 66 w 402"/>
                <a:gd name="T59" fmla="*/ 40 h 448"/>
                <a:gd name="T60" fmla="*/ 65 w 402"/>
                <a:gd name="T61" fmla="*/ 30 h 448"/>
                <a:gd name="T62" fmla="*/ 63 w 402"/>
                <a:gd name="T63" fmla="*/ 26 h 448"/>
                <a:gd name="T64" fmla="*/ 60 w 402"/>
                <a:gd name="T65" fmla="*/ 24 h 448"/>
                <a:gd name="T66" fmla="*/ 52 w 402"/>
                <a:gd name="T67" fmla="*/ 22 h 448"/>
                <a:gd name="T68" fmla="*/ 41 w 402"/>
                <a:gd name="T69" fmla="*/ 23 h 448"/>
                <a:gd name="T70" fmla="*/ 33 w 402"/>
                <a:gd name="T71" fmla="*/ 27 h 448"/>
                <a:gd name="T72" fmla="*/ 29 w 402"/>
                <a:gd name="T73" fmla="*/ 35 h 448"/>
                <a:gd name="T74" fmla="*/ 59 w 402"/>
                <a:gd name="T75" fmla="*/ 60 h 448"/>
                <a:gd name="T76" fmla="*/ 44 w 402"/>
                <a:gd name="T77" fmla="*/ 64 h 448"/>
                <a:gd name="T78" fmla="*/ 34 w 402"/>
                <a:gd name="T79" fmla="*/ 67 h 448"/>
                <a:gd name="T80" fmla="*/ 30 w 402"/>
                <a:gd name="T81" fmla="*/ 71 h 448"/>
                <a:gd name="T82" fmla="*/ 29 w 402"/>
                <a:gd name="T83" fmla="*/ 75 h 448"/>
                <a:gd name="T84" fmla="*/ 29 w 402"/>
                <a:gd name="T85" fmla="*/ 81 h 448"/>
                <a:gd name="T86" fmla="*/ 33 w 402"/>
                <a:gd name="T87" fmla="*/ 88 h 448"/>
                <a:gd name="T88" fmla="*/ 41 w 402"/>
                <a:gd name="T89" fmla="*/ 92 h 448"/>
                <a:gd name="T90" fmla="*/ 51 w 402"/>
                <a:gd name="T91" fmla="*/ 91 h 448"/>
                <a:gd name="T92" fmla="*/ 61 w 402"/>
                <a:gd name="T93" fmla="*/ 85 h 448"/>
                <a:gd name="T94" fmla="*/ 65 w 402"/>
                <a:gd name="T95" fmla="*/ 78 h 448"/>
                <a:gd name="T96" fmla="*/ 66 w 402"/>
                <a:gd name="T97" fmla="*/ 69 h 448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402"/>
                <a:gd name="T148" fmla="*/ 0 h 448"/>
                <a:gd name="T149" fmla="*/ 402 w 402"/>
                <a:gd name="T150" fmla="*/ 448 h 448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402" h="448">
                  <a:moveTo>
                    <a:pt x="115" y="141"/>
                  </a:moveTo>
                  <a:lnTo>
                    <a:pt x="12" y="122"/>
                  </a:lnTo>
                  <a:lnTo>
                    <a:pt x="17" y="108"/>
                  </a:lnTo>
                  <a:lnTo>
                    <a:pt x="23" y="93"/>
                  </a:lnTo>
                  <a:lnTo>
                    <a:pt x="29" y="80"/>
                  </a:lnTo>
                  <a:lnTo>
                    <a:pt x="36" y="68"/>
                  </a:lnTo>
                  <a:lnTo>
                    <a:pt x="44" y="57"/>
                  </a:lnTo>
                  <a:lnTo>
                    <a:pt x="51" y="47"/>
                  </a:lnTo>
                  <a:lnTo>
                    <a:pt x="62" y="38"/>
                  </a:lnTo>
                  <a:lnTo>
                    <a:pt x="71" y="30"/>
                  </a:lnTo>
                  <a:lnTo>
                    <a:pt x="83" y="24"/>
                  </a:lnTo>
                  <a:lnTo>
                    <a:pt x="96" y="17"/>
                  </a:lnTo>
                  <a:lnTo>
                    <a:pt x="109" y="12"/>
                  </a:lnTo>
                  <a:lnTo>
                    <a:pt x="125" y="8"/>
                  </a:lnTo>
                  <a:lnTo>
                    <a:pt x="141" y="4"/>
                  </a:lnTo>
                  <a:lnTo>
                    <a:pt x="158" y="3"/>
                  </a:lnTo>
                  <a:lnTo>
                    <a:pt x="178" y="1"/>
                  </a:lnTo>
                  <a:lnTo>
                    <a:pt x="197" y="0"/>
                  </a:lnTo>
                  <a:lnTo>
                    <a:pt x="233" y="1"/>
                  </a:lnTo>
                  <a:lnTo>
                    <a:pt x="264" y="5"/>
                  </a:lnTo>
                  <a:lnTo>
                    <a:pt x="277" y="8"/>
                  </a:lnTo>
                  <a:lnTo>
                    <a:pt x="289" y="11"/>
                  </a:lnTo>
                  <a:lnTo>
                    <a:pt x="301" y="15"/>
                  </a:lnTo>
                  <a:lnTo>
                    <a:pt x="310" y="18"/>
                  </a:lnTo>
                  <a:lnTo>
                    <a:pt x="327" y="28"/>
                  </a:lnTo>
                  <a:lnTo>
                    <a:pt x="342" y="38"/>
                  </a:lnTo>
                  <a:lnTo>
                    <a:pt x="348" y="45"/>
                  </a:lnTo>
                  <a:lnTo>
                    <a:pt x="354" y="51"/>
                  </a:lnTo>
                  <a:lnTo>
                    <a:pt x="359" y="57"/>
                  </a:lnTo>
                  <a:lnTo>
                    <a:pt x="363" y="64"/>
                  </a:lnTo>
                  <a:lnTo>
                    <a:pt x="367" y="71"/>
                  </a:lnTo>
                  <a:lnTo>
                    <a:pt x="369" y="80"/>
                  </a:lnTo>
                  <a:lnTo>
                    <a:pt x="372" y="91"/>
                  </a:lnTo>
                  <a:lnTo>
                    <a:pt x="375" y="103"/>
                  </a:lnTo>
                  <a:lnTo>
                    <a:pt x="377" y="131"/>
                  </a:lnTo>
                  <a:lnTo>
                    <a:pt x="379" y="166"/>
                  </a:lnTo>
                  <a:lnTo>
                    <a:pt x="377" y="298"/>
                  </a:lnTo>
                  <a:lnTo>
                    <a:pt x="377" y="325"/>
                  </a:lnTo>
                  <a:lnTo>
                    <a:pt x="379" y="347"/>
                  </a:lnTo>
                  <a:lnTo>
                    <a:pt x="380" y="365"/>
                  </a:lnTo>
                  <a:lnTo>
                    <a:pt x="382" y="381"/>
                  </a:lnTo>
                  <a:lnTo>
                    <a:pt x="385" y="394"/>
                  </a:lnTo>
                  <a:lnTo>
                    <a:pt x="390" y="409"/>
                  </a:lnTo>
                  <a:lnTo>
                    <a:pt x="396" y="423"/>
                  </a:lnTo>
                  <a:lnTo>
                    <a:pt x="402" y="439"/>
                  </a:lnTo>
                  <a:lnTo>
                    <a:pt x="291" y="439"/>
                  </a:lnTo>
                  <a:lnTo>
                    <a:pt x="285" y="424"/>
                  </a:lnTo>
                  <a:lnTo>
                    <a:pt x="280" y="405"/>
                  </a:lnTo>
                  <a:lnTo>
                    <a:pt x="277" y="397"/>
                  </a:lnTo>
                  <a:lnTo>
                    <a:pt x="276" y="391"/>
                  </a:lnTo>
                  <a:lnTo>
                    <a:pt x="260" y="405"/>
                  </a:lnTo>
                  <a:lnTo>
                    <a:pt x="246" y="416"/>
                  </a:lnTo>
                  <a:lnTo>
                    <a:pt x="230" y="426"/>
                  </a:lnTo>
                  <a:lnTo>
                    <a:pt x="213" y="434"/>
                  </a:lnTo>
                  <a:lnTo>
                    <a:pt x="196" y="440"/>
                  </a:lnTo>
                  <a:lnTo>
                    <a:pt x="179" y="444"/>
                  </a:lnTo>
                  <a:lnTo>
                    <a:pt x="162" y="447"/>
                  </a:lnTo>
                  <a:lnTo>
                    <a:pt x="142" y="448"/>
                  </a:lnTo>
                  <a:lnTo>
                    <a:pt x="126" y="448"/>
                  </a:lnTo>
                  <a:lnTo>
                    <a:pt x="112" y="445"/>
                  </a:lnTo>
                  <a:lnTo>
                    <a:pt x="97" y="443"/>
                  </a:lnTo>
                  <a:lnTo>
                    <a:pt x="83" y="439"/>
                  </a:lnTo>
                  <a:lnTo>
                    <a:pt x="71" y="434"/>
                  </a:lnTo>
                  <a:lnTo>
                    <a:pt x="59" y="428"/>
                  </a:lnTo>
                  <a:lnTo>
                    <a:pt x="49" y="420"/>
                  </a:lnTo>
                  <a:lnTo>
                    <a:pt x="38" y="413"/>
                  </a:lnTo>
                  <a:lnTo>
                    <a:pt x="29" y="403"/>
                  </a:lnTo>
                  <a:lnTo>
                    <a:pt x="21" y="393"/>
                  </a:lnTo>
                  <a:lnTo>
                    <a:pt x="15" y="382"/>
                  </a:lnTo>
                  <a:lnTo>
                    <a:pt x="9" y="372"/>
                  </a:lnTo>
                  <a:lnTo>
                    <a:pt x="5" y="360"/>
                  </a:lnTo>
                  <a:lnTo>
                    <a:pt x="3" y="348"/>
                  </a:lnTo>
                  <a:lnTo>
                    <a:pt x="2" y="335"/>
                  </a:lnTo>
                  <a:lnTo>
                    <a:pt x="0" y="322"/>
                  </a:lnTo>
                  <a:lnTo>
                    <a:pt x="2" y="303"/>
                  </a:lnTo>
                  <a:lnTo>
                    <a:pt x="4" y="288"/>
                  </a:lnTo>
                  <a:lnTo>
                    <a:pt x="11" y="272"/>
                  </a:lnTo>
                  <a:lnTo>
                    <a:pt x="17" y="256"/>
                  </a:lnTo>
                  <a:lnTo>
                    <a:pt x="28" y="243"/>
                  </a:lnTo>
                  <a:lnTo>
                    <a:pt x="38" y="231"/>
                  </a:lnTo>
                  <a:lnTo>
                    <a:pt x="51" y="222"/>
                  </a:lnTo>
                  <a:lnTo>
                    <a:pt x="66" y="213"/>
                  </a:lnTo>
                  <a:lnTo>
                    <a:pt x="83" y="206"/>
                  </a:lnTo>
                  <a:lnTo>
                    <a:pt x="104" y="198"/>
                  </a:lnTo>
                  <a:lnTo>
                    <a:pt x="129" y="193"/>
                  </a:lnTo>
                  <a:lnTo>
                    <a:pt x="157" y="187"/>
                  </a:lnTo>
                  <a:lnTo>
                    <a:pt x="193" y="180"/>
                  </a:lnTo>
                  <a:lnTo>
                    <a:pt x="224" y="172"/>
                  </a:lnTo>
                  <a:lnTo>
                    <a:pt x="248" y="166"/>
                  </a:lnTo>
                  <a:lnTo>
                    <a:pt x="267" y="159"/>
                  </a:lnTo>
                  <a:lnTo>
                    <a:pt x="267" y="147"/>
                  </a:lnTo>
                  <a:lnTo>
                    <a:pt x="266" y="133"/>
                  </a:lnTo>
                  <a:lnTo>
                    <a:pt x="263" y="120"/>
                  </a:lnTo>
                  <a:lnTo>
                    <a:pt x="260" y="114"/>
                  </a:lnTo>
                  <a:lnTo>
                    <a:pt x="258" y="109"/>
                  </a:lnTo>
                  <a:lnTo>
                    <a:pt x="254" y="105"/>
                  </a:lnTo>
                  <a:lnTo>
                    <a:pt x="250" y="101"/>
                  </a:lnTo>
                  <a:lnTo>
                    <a:pt x="246" y="97"/>
                  </a:lnTo>
                  <a:lnTo>
                    <a:pt x="241" y="95"/>
                  </a:lnTo>
                  <a:lnTo>
                    <a:pt x="234" y="92"/>
                  </a:lnTo>
                  <a:lnTo>
                    <a:pt x="227" y="91"/>
                  </a:lnTo>
                  <a:lnTo>
                    <a:pt x="210" y="88"/>
                  </a:lnTo>
                  <a:lnTo>
                    <a:pt x="189" y="87"/>
                  </a:lnTo>
                  <a:lnTo>
                    <a:pt x="175" y="88"/>
                  </a:lnTo>
                  <a:lnTo>
                    <a:pt x="163" y="91"/>
                  </a:lnTo>
                  <a:lnTo>
                    <a:pt x="151" y="93"/>
                  </a:lnTo>
                  <a:lnTo>
                    <a:pt x="142" y="99"/>
                  </a:lnTo>
                  <a:lnTo>
                    <a:pt x="134" y="106"/>
                  </a:lnTo>
                  <a:lnTo>
                    <a:pt x="128" y="116"/>
                  </a:lnTo>
                  <a:lnTo>
                    <a:pt x="121" y="127"/>
                  </a:lnTo>
                  <a:lnTo>
                    <a:pt x="115" y="141"/>
                  </a:lnTo>
                  <a:close/>
                  <a:moveTo>
                    <a:pt x="267" y="233"/>
                  </a:moveTo>
                  <a:lnTo>
                    <a:pt x="254" y="237"/>
                  </a:lnTo>
                  <a:lnTo>
                    <a:pt x="238" y="240"/>
                  </a:lnTo>
                  <a:lnTo>
                    <a:pt x="220" y="246"/>
                  </a:lnTo>
                  <a:lnTo>
                    <a:pt x="197" y="250"/>
                  </a:lnTo>
                  <a:lnTo>
                    <a:pt x="176" y="255"/>
                  </a:lnTo>
                  <a:lnTo>
                    <a:pt x="159" y="260"/>
                  </a:lnTo>
                  <a:lnTo>
                    <a:pt x="145" y="265"/>
                  </a:lnTo>
                  <a:lnTo>
                    <a:pt x="136" y="269"/>
                  </a:lnTo>
                  <a:lnTo>
                    <a:pt x="130" y="273"/>
                  </a:lnTo>
                  <a:lnTo>
                    <a:pt x="126" y="279"/>
                  </a:lnTo>
                  <a:lnTo>
                    <a:pt x="122" y="282"/>
                  </a:lnTo>
                  <a:lnTo>
                    <a:pt x="120" y="288"/>
                  </a:lnTo>
                  <a:lnTo>
                    <a:pt x="117" y="293"/>
                  </a:lnTo>
                  <a:lnTo>
                    <a:pt x="115" y="298"/>
                  </a:lnTo>
                  <a:lnTo>
                    <a:pt x="115" y="303"/>
                  </a:lnTo>
                  <a:lnTo>
                    <a:pt x="113" y="310"/>
                  </a:lnTo>
                  <a:lnTo>
                    <a:pt x="115" y="322"/>
                  </a:lnTo>
                  <a:lnTo>
                    <a:pt x="118" y="332"/>
                  </a:lnTo>
                  <a:lnTo>
                    <a:pt x="124" y="342"/>
                  </a:lnTo>
                  <a:lnTo>
                    <a:pt x="132" y="351"/>
                  </a:lnTo>
                  <a:lnTo>
                    <a:pt x="141" y="359"/>
                  </a:lnTo>
                  <a:lnTo>
                    <a:pt x="151" y="364"/>
                  </a:lnTo>
                  <a:lnTo>
                    <a:pt x="163" y="367"/>
                  </a:lnTo>
                  <a:lnTo>
                    <a:pt x="176" y="368"/>
                  </a:lnTo>
                  <a:lnTo>
                    <a:pt x="192" y="367"/>
                  </a:lnTo>
                  <a:lnTo>
                    <a:pt x="206" y="363"/>
                  </a:lnTo>
                  <a:lnTo>
                    <a:pt x="221" y="357"/>
                  </a:lnTo>
                  <a:lnTo>
                    <a:pt x="235" y="348"/>
                  </a:lnTo>
                  <a:lnTo>
                    <a:pt x="245" y="340"/>
                  </a:lnTo>
                  <a:lnTo>
                    <a:pt x="252" y="331"/>
                  </a:lnTo>
                  <a:lnTo>
                    <a:pt x="258" y="322"/>
                  </a:lnTo>
                  <a:lnTo>
                    <a:pt x="262" y="310"/>
                  </a:lnTo>
                  <a:lnTo>
                    <a:pt x="264" y="302"/>
                  </a:lnTo>
                  <a:lnTo>
                    <a:pt x="266" y="289"/>
                  </a:lnTo>
                  <a:lnTo>
                    <a:pt x="267" y="275"/>
                  </a:lnTo>
                  <a:lnTo>
                    <a:pt x="267" y="255"/>
                  </a:lnTo>
                  <a:lnTo>
                    <a:pt x="267" y="233"/>
                  </a:lnTo>
                  <a:close/>
                </a:path>
              </a:pathLst>
            </a:custGeom>
            <a:solidFill>
              <a:srgbClr val="0C0C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R"/>
            </a:p>
          </p:txBody>
        </p:sp>
        <p:sp>
          <p:nvSpPr>
            <p:cNvPr id="191629" name="Freeform 149"/>
            <p:cNvSpPr>
              <a:spLocks/>
            </p:cNvSpPr>
            <p:nvPr/>
          </p:nvSpPr>
          <p:spPr bwMode="auto">
            <a:xfrm>
              <a:off x="5137" y="2150"/>
              <a:ext cx="97" cy="110"/>
            </a:xfrm>
            <a:custGeom>
              <a:avLst/>
              <a:gdLst>
                <a:gd name="T0" fmla="*/ 97 w 390"/>
                <a:gd name="T1" fmla="*/ 110 h 439"/>
                <a:gd name="T2" fmla="*/ 69 w 390"/>
                <a:gd name="T3" fmla="*/ 110 h 439"/>
                <a:gd name="T4" fmla="*/ 69 w 390"/>
                <a:gd name="T5" fmla="*/ 55 h 439"/>
                <a:gd name="T6" fmla="*/ 69 w 390"/>
                <a:gd name="T7" fmla="*/ 47 h 439"/>
                <a:gd name="T8" fmla="*/ 69 w 390"/>
                <a:gd name="T9" fmla="*/ 41 h 439"/>
                <a:gd name="T10" fmla="*/ 68 w 390"/>
                <a:gd name="T11" fmla="*/ 36 h 439"/>
                <a:gd name="T12" fmla="*/ 67 w 390"/>
                <a:gd name="T13" fmla="*/ 33 h 439"/>
                <a:gd name="T14" fmla="*/ 66 w 390"/>
                <a:gd name="T15" fmla="*/ 30 h 439"/>
                <a:gd name="T16" fmla="*/ 65 w 390"/>
                <a:gd name="T17" fmla="*/ 28 h 439"/>
                <a:gd name="T18" fmla="*/ 63 w 390"/>
                <a:gd name="T19" fmla="*/ 26 h 439"/>
                <a:gd name="T20" fmla="*/ 61 w 390"/>
                <a:gd name="T21" fmla="*/ 25 h 439"/>
                <a:gd name="T22" fmla="*/ 59 w 390"/>
                <a:gd name="T23" fmla="*/ 23 h 439"/>
                <a:gd name="T24" fmla="*/ 57 w 390"/>
                <a:gd name="T25" fmla="*/ 22 h 439"/>
                <a:gd name="T26" fmla="*/ 54 w 390"/>
                <a:gd name="T27" fmla="*/ 22 h 439"/>
                <a:gd name="T28" fmla="*/ 51 w 390"/>
                <a:gd name="T29" fmla="*/ 22 h 439"/>
                <a:gd name="T30" fmla="*/ 48 w 390"/>
                <a:gd name="T31" fmla="*/ 22 h 439"/>
                <a:gd name="T32" fmla="*/ 44 w 390"/>
                <a:gd name="T33" fmla="*/ 23 h 439"/>
                <a:gd name="T34" fmla="*/ 41 w 390"/>
                <a:gd name="T35" fmla="*/ 24 h 439"/>
                <a:gd name="T36" fmla="*/ 38 w 390"/>
                <a:gd name="T37" fmla="*/ 26 h 439"/>
                <a:gd name="T38" fmla="*/ 36 w 390"/>
                <a:gd name="T39" fmla="*/ 28 h 439"/>
                <a:gd name="T40" fmla="*/ 33 w 390"/>
                <a:gd name="T41" fmla="*/ 31 h 439"/>
                <a:gd name="T42" fmla="*/ 32 w 390"/>
                <a:gd name="T43" fmla="*/ 33 h 439"/>
                <a:gd name="T44" fmla="*/ 30 w 390"/>
                <a:gd name="T45" fmla="*/ 37 h 439"/>
                <a:gd name="T46" fmla="*/ 29 w 390"/>
                <a:gd name="T47" fmla="*/ 41 h 439"/>
                <a:gd name="T48" fmla="*/ 29 w 390"/>
                <a:gd name="T49" fmla="*/ 46 h 439"/>
                <a:gd name="T50" fmla="*/ 28 w 390"/>
                <a:gd name="T51" fmla="*/ 53 h 439"/>
                <a:gd name="T52" fmla="*/ 28 w 390"/>
                <a:gd name="T53" fmla="*/ 61 h 439"/>
                <a:gd name="T54" fmla="*/ 28 w 390"/>
                <a:gd name="T55" fmla="*/ 110 h 439"/>
                <a:gd name="T56" fmla="*/ 0 w 390"/>
                <a:gd name="T57" fmla="*/ 110 h 439"/>
                <a:gd name="T58" fmla="*/ 0 w 390"/>
                <a:gd name="T59" fmla="*/ 3 h 439"/>
                <a:gd name="T60" fmla="*/ 26 w 390"/>
                <a:gd name="T61" fmla="*/ 3 h 439"/>
                <a:gd name="T62" fmla="*/ 26 w 390"/>
                <a:gd name="T63" fmla="*/ 19 h 439"/>
                <a:gd name="T64" fmla="*/ 30 w 390"/>
                <a:gd name="T65" fmla="*/ 14 h 439"/>
                <a:gd name="T66" fmla="*/ 34 w 390"/>
                <a:gd name="T67" fmla="*/ 10 h 439"/>
                <a:gd name="T68" fmla="*/ 38 w 390"/>
                <a:gd name="T69" fmla="*/ 7 h 439"/>
                <a:gd name="T70" fmla="*/ 42 w 390"/>
                <a:gd name="T71" fmla="*/ 5 h 439"/>
                <a:gd name="T72" fmla="*/ 46 w 390"/>
                <a:gd name="T73" fmla="*/ 3 h 439"/>
                <a:gd name="T74" fmla="*/ 51 w 390"/>
                <a:gd name="T75" fmla="*/ 1 h 439"/>
                <a:gd name="T76" fmla="*/ 56 w 390"/>
                <a:gd name="T77" fmla="*/ 0 h 439"/>
                <a:gd name="T78" fmla="*/ 61 w 390"/>
                <a:gd name="T79" fmla="*/ 0 h 439"/>
                <a:gd name="T80" fmla="*/ 66 w 390"/>
                <a:gd name="T81" fmla="*/ 0 h 439"/>
                <a:gd name="T82" fmla="*/ 70 w 390"/>
                <a:gd name="T83" fmla="*/ 1 h 439"/>
                <a:gd name="T84" fmla="*/ 74 w 390"/>
                <a:gd name="T85" fmla="*/ 2 h 439"/>
                <a:gd name="T86" fmla="*/ 78 w 390"/>
                <a:gd name="T87" fmla="*/ 3 h 439"/>
                <a:gd name="T88" fmla="*/ 82 w 390"/>
                <a:gd name="T89" fmla="*/ 5 h 439"/>
                <a:gd name="T90" fmla="*/ 85 w 390"/>
                <a:gd name="T91" fmla="*/ 7 h 439"/>
                <a:gd name="T92" fmla="*/ 88 w 390"/>
                <a:gd name="T93" fmla="*/ 10 h 439"/>
                <a:gd name="T94" fmla="*/ 90 w 390"/>
                <a:gd name="T95" fmla="*/ 12 h 439"/>
                <a:gd name="T96" fmla="*/ 92 w 390"/>
                <a:gd name="T97" fmla="*/ 15 h 439"/>
                <a:gd name="T98" fmla="*/ 94 w 390"/>
                <a:gd name="T99" fmla="*/ 18 h 439"/>
                <a:gd name="T100" fmla="*/ 95 w 390"/>
                <a:gd name="T101" fmla="*/ 21 h 439"/>
                <a:gd name="T102" fmla="*/ 95 w 390"/>
                <a:gd name="T103" fmla="*/ 24 h 439"/>
                <a:gd name="T104" fmla="*/ 96 w 390"/>
                <a:gd name="T105" fmla="*/ 28 h 439"/>
                <a:gd name="T106" fmla="*/ 97 w 390"/>
                <a:gd name="T107" fmla="*/ 32 h 439"/>
                <a:gd name="T108" fmla="*/ 97 w 390"/>
                <a:gd name="T109" fmla="*/ 37 h 439"/>
                <a:gd name="T110" fmla="*/ 97 w 390"/>
                <a:gd name="T111" fmla="*/ 43 h 439"/>
                <a:gd name="T112" fmla="*/ 97 w 390"/>
                <a:gd name="T113" fmla="*/ 110 h 439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390"/>
                <a:gd name="T172" fmla="*/ 0 h 439"/>
                <a:gd name="T173" fmla="*/ 390 w 390"/>
                <a:gd name="T174" fmla="*/ 439 h 439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390" h="439">
                  <a:moveTo>
                    <a:pt x="390" y="439"/>
                  </a:moveTo>
                  <a:lnTo>
                    <a:pt x="277" y="439"/>
                  </a:lnTo>
                  <a:lnTo>
                    <a:pt x="277" y="219"/>
                  </a:lnTo>
                  <a:lnTo>
                    <a:pt x="277" y="188"/>
                  </a:lnTo>
                  <a:lnTo>
                    <a:pt x="276" y="163"/>
                  </a:lnTo>
                  <a:lnTo>
                    <a:pt x="273" y="143"/>
                  </a:lnTo>
                  <a:lnTo>
                    <a:pt x="269" y="130"/>
                  </a:lnTo>
                  <a:lnTo>
                    <a:pt x="265" y="121"/>
                  </a:lnTo>
                  <a:lnTo>
                    <a:pt x="260" y="112"/>
                  </a:lnTo>
                  <a:lnTo>
                    <a:pt x="253" y="105"/>
                  </a:lnTo>
                  <a:lnTo>
                    <a:pt x="245" y="99"/>
                  </a:lnTo>
                  <a:lnTo>
                    <a:pt x="238" y="93"/>
                  </a:lnTo>
                  <a:lnTo>
                    <a:pt x="228" y="89"/>
                  </a:lnTo>
                  <a:lnTo>
                    <a:pt x="218" y="88"/>
                  </a:lnTo>
                  <a:lnTo>
                    <a:pt x="207" y="87"/>
                  </a:lnTo>
                  <a:lnTo>
                    <a:pt x="193" y="88"/>
                  </a:lnTo>
                  <a:lnTo>
                    <a:pt x="178" y="91"/>
                  </a:lnTo>
                  <a:lnTo>
                    <a:pt x="165" y="96"/>
                  </a:lnTo>
                  <a:lnTo>
                    <a:pt x="154" y="104"/>
                  </a:lnTo>
                  <a:lnTo>
                    <a:pt x="143" y="112"/>
                  </a:lnTo>
                  <a:lnTo>
                    <a:pt x="134" y="122"/>
                  </a:lnTo>
                  <a:lnTo>
                    <a:pt x="127" y="133"/>
                  </a:lnTo>
                  <a:lnTo>
                    <a:pt x="122" y="146"/>
                  </a:lnTo>
                  <a:lnTo>
                    <a:pt x="118" y="162"/>
                  </a:lnTo>
                  <a:lnTo>
                    <a:pt x="115" y="184"/>
                  </a:lnTo>
                  <a:lnTo>
                    <a:pt x="114" y="212"/>
                  </a:lnTo>
                  <a:lnTo>
                    <a:pt x="113" y="244"/>
                  </a:lnTo>
                  <a:lnTo>
                    <a:pt x="113" y="439"/>
                  </a:lnTo>
                  <a:lnTo>
                    <a:pt x="0" y="439"/>
                  </a:lnTo>
                  <a:lnTo>
                    <a:pt x="0" y="11"/>
                  </a:lnTo>
                  <a:lnTo>
                    <a:pt x="105" y="11"/>
                  </a:lnTo>
                  <a:lnTo>
                    <a:pt x="105" y="74"/>
                  </a:lnTo>
                  <a:lnTo>
                    <a:pt x="119" y="57"/>
                  </a:lnTo>
                  <a:lnTo>
                    <a:pt x="135" y="41"/>
                  </a:lnTo>
                  <a:lnTo>
                    <a:pt x="151" y="29"/>
                  </a:lnTo>
                  <a:lnTo>
                    <a:pt x="168" y="18"/>
                  </a:lnTo>
                  <a:lnTo>
                    <a:pt x="186" y="11"/>
                  </a:lnTo>
                  <a:lnTo>
                    <a:pt x="206" y="5"/>
                  </a:lnTo>
                  <a:lnTo>
                    <a:pt x="226" y="1"/>
                  </a:lnTo>
                  <a:lnTo>
                    <a:pt x="247" y="0"/>
                  </a:lnTo>
                  <a:lnTo>
                    <a:pt x="265" y="1"/>
                  </a:lnTo>
                  <a:lnTo>
                    <a:pt x="282" y="4"/>
                  </a:lnTo>
                  <a:lnTo>
                    <a:pt x="299" y="8"/>
                  </a:lnTo>
                  <a:lnTo>
                    <a:pt x="315" y="13"/>
                  </a:lnTo>
                  <a:lnTo>
                    <a:pt x="330" y="21"/>
                  </a:lnTo>
                  <a:lnTo>
                    <a:pt x="343" y="29"/>
                  </a:lnTo>
                  <a:lnTo>
                    <a:pt x="353" y="38"/>
                  </a:lnTo>
                  <a:lnTo>
                    <a:pt x="362" y="49"/>
                  </a:lnTo>
                  <a:lnTo>
                    <a:pt x="369" y="59"/>
                  </a:lnTo>
                  <a:lnTo>
                    <a:pt x="376" y="71"/>
                  </a:lnTo>
                  <a:lnTo>
                    <a:pt x="381" y="83"/>
                  </a:lnTo>
                  <a:lnTo>
                    <a:pt x="383" y="96"/>
                  </a:lnTo>
                  <a:lnTo>
                    <a:pt x="387" y="110"/>
                  </a:lnTo>
                  <a:lnTo>
                    <a:pt x="389" y="129"/>
                  </a:lnTo>
                  <a:lnTo>
                    <a:pt x="390" y="149"/>
                  </a:lnTo>
                  <a:lnTo>
                    <a:pt x="390" y="172"/>
                  </a:lnTo>
                  <a:lnTo>
                    <a:pt x="390" y="439"/>
                  </a:lnTo>
                  <a:close/>
                </a:path>
              </a:pathLst>
            </a:custGeom>
            <a:solidFill>
              <a:srgbClr val="0C0C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R"/>
            </a:p>
          </p:txBody>
        </p:sp>
        <p:sp>
          <p:nvSpPr>
            <p:cNvPr id="191630" name="Freeform 150"/>
            <p:cNvSpPr>
              <a:spLocks/>
            </p:cNvSpPr>
            <p:nvPr/>
          </p:nvSpPr>
          <p:spPr bwMode="auto">
            <a:xfrm>
              <a:off x="5257" y="2150"/>
              <a:ext cx="101" cy="112"/>
            </a:xfrm>
            <a:custGeom>
              <a:avLst/>
              <a:gdLst>
                <a:gd name="T0" fmla="*/ 72 w 403"/>
                <a:gd name="T1" fmla="*/ 39 h 448"/>
                <a:gd name="T2" fmla="*/ 69 w 403"/>
                <a:gd name="T3" fmla="*/ 32 h 448"/>
                <a:gd name="T4" fmla="*/ 67 w 403"/>
                <a:gd name="T5" fmla="*/ 29 h 448"/>
                <a:gd name="T6" fmla="*/ 65 w 403"/>
                <a:gd name="T7" fmla="*/ 27 h 448"/>
                <a:gd name="T8" fmla="*/ 59 w 403"/>
                <a:gd name="T9" fmla="*/ 23 h 448"/>
                <a:gd name="T10" fmla="*/ 52 w 403"/>
                <a:gd name="T11" fmla="*/ 22 h 448"/>
                <a:gd name="T12" fmla="*/ 47 w 403"/>
                <a:gd name="T13" fmla="*/ 23 h 448"/>
                <a:gd name="T14" fmla="*/ 43 w 403"/>
                <a:gd name="T15" fmla="*/ 24 h 448"/>
                <a:gd name="T16" fmla="*/ 39 w 403"/>
                <a:gd name="T17" fmla="*/ 27 h 448"/>
                <a:gd name="T18" fmla="*/ 35 w 403"/>
                <a:gd name="T19" fmla="*/ 30 h 448"/>
                <a:gd name="T20" fmla="*/ 33 w 403"/>
                <a:gd name="T21" fmla="*/ 34 h 448"/>
                <a:gd name="T22" fmla="*/ 31 w 403"/>
                <a:gd name="T23" fmla="*/ 40 h 448"/>
                <a:gd name="T24" fmla="*/ 30 w 403"/>
                <a:gd name="T25" fmla="*/ 46 h 448"/>
                <a:gd name="T26" fmla="*/ 29 w 403"/>
                <a:gd name="T27" fmla="*/ 54 h 448"/>
                <a:gd name="T28" fmla="*/ 30 w 403"/>
                <a:gd name="T29" fmla="*/ 63 h 448"/>
                <a:gd name="T30" fmla="*/ 31 w 403"/>
                <a:gd name="T31" fmla="*/ 70 h 448"/>
                <a:gd name="T32" fmla="*/ 33 w 403"/>
                <a:gd name="T33" fmla="*/ 77 h 448"/>
                <a:gd name="T34" fmla="*/ 35 w 403"/>
                <a:gd name="T35" fmla="*/ 81 h 448"/>
                <a:gd name="T36" fmla="*/ 39 w 403"/>
                <a:gd name="T37" fmla="*/ 85 h 448"/>
                <a:gd name="T38" fmla="*/ 43 w 403"/>
                <a:gd name="T39" fmla="*/ 87 h 448"/>
                <a:gd name="T40" fmla="*/ 48 w 403"/>
                <a:gd name="T41" fmla="*/ 88 h 448"/>
                <a:gd name="T42" fmla="*/ 53 w 403"/>
                <a:gd name="T43" fmla="*/ 89 h 448"/>
                <a:gd name="T44" fmla="*/ 60 w 403"/>
                <a:gd name="T45" fmla="*/ 88 h 448"/>
                <a:gd name="T46" fmla="*/ 63 w 403"/>
                <a:gd name="T47" fmla="*/ 87 h 448"/>
                <a:gd name="T48" fmla="*/ 66 w 403"/>
                <a:gd name="T49" fmla="*/ 85 h 448"/>
                <a:gd name="T50" fmla="*/ 68 w 403"/>
                <a:gd name="T51" fmla="*/ 82 h 448"/>
                <a:gd name="T52" fmla="*/ 70 w 403"/>
                <a:gd name="T53" fmla="*/ 78 h 448"/>
                <a:gd name="T54" fmla="*/ 73 w 403"/>
                <a:gd name="T55" fmla="*/ 69 h 448"/>
                <a:gd name="T56" fmla="*/ 100 w 403"/>
                <a:gd name="T57" fmla="*/ 78 h 448"/>
                <a:gd name="T58" fmla="*/ 97 w 403"/>
                <a:gd name="T59" fmla="*/ 87 h 448"/>
                <a:gd name="T60" fmla="*/ 92 w 403"/>
                <a:gd name="T61" fmla="*/ 94 h 448"/>
                <a:gd name="T62" fmla="*/ 87 w 403"/>
                <a:gd name="T63" fmla="*/ 100 h 448"/>
                <a:gd name="T64" fmla="*/ 81 w 403"/>
                <a:gd name="T65" fmla="*/ 105 h 448"/>
                <a:gd name="T66" fmla="*/ 74 w 403"/>
                <a:gd name="T67" fmla="*/ 108 h 448"/>
                <a:gd name="T68" fmla="*/ 66 w 403"/>
                <a:gd name="T69" fmla="*/ 111 h 448"/>
                <a:gd name="T70" fmla="*/ 57 w 403"/>
                <a:gd name="T71" fmla="*/ 112 h 448"/>
                <a:gd name="T72" fmla="*/ 46 w 403"/>
                <a:gd name="T73" fmla="*/ 112 h 448"/>
                <a:gd name="T74" fmla="*/ 35 w 403"/>
                <a:gd name="T75" fmla="*/ 110 h 448"/>
                <a:gd name="T76" fmla="*/ 26 w 403"/>
                <a:gd name="T77" fmla="*/ 106 h 448"/>
                <a:gd name="T78" fmla="*/ 17 w 403"/>
                <a:gd name="T79" fmla="*/ 101 h 448"/>
                <a:gd name="T80" fmla="*/ 11 w 403"/>
                <a:gd name="T81" fmla="*/ 93 h 448"/>
                <a:gd name="T82" fmla="*/ 5 w 403"/>
                <a:gd name="T83" fmla="*/ 85 h 448"/>
                <a:gd name="T84" fmla="*/ 2 w 403"/>
                <a:gd name="T85" fmla="*/ 74 h 448"/>
                <a:gd name="T86" fmla="*/ 0 w 403"/>
                <a:gd name="T87" fmla="*/ 63 h 448"/>
                <a:gd name="T88" fmla="*/ 0 w 403"/>
                <a:gd name="T89" fmla="*/ 50 h 448"/>
                <a:gd name="T90" fmla="*/ 2 w 403"/>
                <a:gd name="T91" fmla="*/ 38 h 448"/>
                <a:gd name="T92" fmla="*/ 5 w 403"/>
                <a:gd name="T93" fmla="*/ 28 h 448"/>
                <a:gd name="T94" fmla="*/ 11 w 403"/>
                <a:gd name="T95" fmla="*/ 19 h 448"/>
                <a:gd name="T96" fmla="*/ 18 w 403"/>
                <a:gd name="T97" fmla="*/ 12 h 448"/>
                <a:gd name="T98" fmla="*/ 26 w 403"/>
                <a:gd name="T99" fmla="*/ 6 h 448"/>
                <a:gd name="T100" fmla="*/ 35 w 403"/>
                <a:gd name="T101" fmla="*/ 2 h 448"/>
                <a:gd name="T102" fmla="*/ 46 w 403"/>
                <a:gd name="T103" fmla="*/ 0 h 448"/>
                <a:gd name="T104" fmla="*/ 57 w 403"/>
                <a:gd name="T105" fmla="*/ 0 h 448"/>
                <a:gd name="T106" fmla="*/ 65 w 403"/>
                <a:gd name="T107" fmla="*/ 1 h 448"/>
                <a:gd name="T108" fmla="*/ 73 w 403"/>
                <a:gd name="T109" fmla="*/ 3 h 448"/>
                <a:gd name="T110" fmla="*/ 80 w 403"/>
                <a:gd name="T111" fmla="*/ 7 h 448"/>
                <a:gd name="T112" fmla="*/ 86 w 403"/>
                <a:gd name="T113" fmla="*/ 11 h 448"/>
                <a:gd name="T114" fmla="*/ 91 w 403"/>
                <a:gd name="T115" fmla="*/ 16 h 448"/>
                <a:gd name="T116" fmla="*/ 95 w 403"/>
                <a:gd name="T117" fmla="*/ 22 h 448"/>
                <a:gd name="T118" fmla="*/ 98 w 403"/>
                <a:gd name="T119" fmla="*/ 30 h 448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403"/>
                <a:gd name="T181" fmla="*/ 0 h 448"/>
                <a:gd name="T182" fmla="*/ 403 w 403"/>
                <a:gd name="T183" fmla="*/ 448 h 448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403" h="448">
                  <a:moveTo>
                    <a:pt x="398" y="137"/>
                  </a:moveTo>
                  <a:lnTo>
                    <a:pt x="286" y="156"/>
                  </a:lnTo>
                  <a:lnTo>
                    <a:pt x="282" y="141"/>
                  </a:lnTo>
                  <a:lnTo>
                    <a:pt x="277" y="127"/>
                  </a:lnTo>
                  <a:lnTo>
                    <a:pt x="273" y="121"/>
                  </a:lnTo>
                  <a:lnTo>
                    <a:pt x="269" y="116"/>
                  </a:lnTo>
                  <a:lnTo>
                    <a:pt x="265" y="110"/>
                  </a:lnTo>
                  <a:lnTo>
                    <a:pt x="261" y="106"/>
                  </a:lnTo>
                  <a:lnTo>
                    <a:pt x="249" y="99"/>
                  </a:lnTo>
                  <a:lnTo>
                    <a:pt x="237" y="93"/>
                  </a:lnTo>
                  <a:lnTo>
                    <a:pt x="224" y="91"/>
                  </a:lnTo>
                  <a:lnTo>
                    <a:pt x="208" y="89"/>
                  </a:lnTo>
                  <a:lnTo>
                    <a:pt x="198" y="89"/>
                  </a:lnTo>
                  <a:lnTo>
                    <a:pt x="189" y="92"/>
                  </a:lnTo>
                  <a:lnTo>
                    <a:pt x="180" y="93"/>
                  </a:lnTo>
                  <a:lnTo>
                    <a:pt x="170" y="97"/>
                  </a:lnTo>
                  <a:lnTo>
                    <a:pt x="162" y="101"/>
                  </a:lnTo>
                  <a:lnTo>
                    <a:pt x="155" y="106"/>
                  </a:lnTo>
                  <a:lnTo>
                    <a:pt x="148" y="112"/>
                  </a:lnTo>
                  <a:lnTo>
                    <a:pt x="141" y="118"/>
                  </a:lnTo>
                  <a:lnTo>
                    <a:pt x="135" y="126"/>
                  </a:lnTo>
                  <a:lnTo>
                    <a:pt x="130" y="135"/>
                  </a:lnTo>
                  <a:lnTo>
                    <a:pt x="126" y="146"/>
                  </a:lnTo>
                  <a:lnTo>
                    <a:pt x="122" y="158"/>
                  </a:lnTo>
                  <a:lnTo>
                    <a:pt x="119" y="171"/>
                  </a:lnTo>
                  <a:lnTo>
                    <a:pt x="118" y="185"/>
                  </a:lnTo>
                  <a:lnTo>
                    <a:pt x="116" y="200"/>
                  </a:lnTo>
                  <a:lnTo>
                    <a:pt x="115" y="217"/>
                  </a:lnTo>
                  <a:lnTo>
                    <a:pt x="116" y="235"/>
                  </a:lnTo>
                  <a:lnTo>
                    <a:pt x="118" y="252"/>
                  </a:lnTo>
                  <a:lnTo>
                    <a:pt x="119" y="268"/>
                  </a:lnTo>
                  <a:lnTo>
                    <a:pt x="122" y="281"/>
                  </a:lnTo>
                  <a:lnTo>
                    <a:pt x="126" y="294"/>
                  </a:lnTo>
                  <a:lnTo>
                    <a:pt x="130" y="306"/>
                  </a:lnTo>
                  <a:lnTo>
                    <a:pt x="135" y="315"/>
                  </a:lnTo>
                  <a:lnTo>
                    <a:pt x="141" y="325"/>
                  </a:lnTo>
                  <a:lnTo>
                    <a:pt x="148" y="331"/>
                  </a:lnTo>
                  <a:lnTo>
                    <a:pt x="156" y="338"/>
                  </a:lnTo>
                  <a:lnTo>
                    <a:pt x="162" y="343"/>
                  </a:lnTo>
                  <a:lnTo>
                    <a:pt x="172" y="348"/>
                  </a:lnTo>
                  <a:lnTo>
                    <a:pt x="181" y="351"/>
                  </a:lnTo>
                  <a:lnTo>
                    <a:pt x="190" y="353"/>
                  </a:lnTo>
                  <a:lnTo>
                    <a:pt x="199" y="355"/>
                  </a:lnTo>
                  <a:lnTo>
                    <a:pt x="210" y="356"/>
                  </a:lnTo>
                  <a:lnTo>
                    <a:pt x="226" y="355"/>
                  </a:lnTo>
                  <a:lnTo>
                    <a:pt x="240" y="351"/>
                  </a:lnTo>
                  <a:lnTo>
                    <a:pt x="247" y="348"/>
                  </a:lnTo>
                  <a:lnTo>
                    <a:pt x="252" y="346"/>
                  </a:lnTo>
                  <a:lnTo>
                    <a:pt x="257" y="342"/>
                  </a:lnTo>
                  <a:lnTo>
                    <a:pt x="264" y="338"/>
                  </a:lnTo>
                  <a:lnTo>
                    <a:pt x="268" y="332"/>
                  </a:lnTo>
                  <a:lnTo>
                    <a:pt x="273" y="327"/>
                  </a:lnTo>
                  <a:lnTo>
                    <a:pt x="277" y="319"/>
                  </a:lnTo>
                  <a:lnTo>
                    <a:pt x="281" y="313"/>
                  </a:lnTo>
                  <a:lnTo>
                    <a:pt x="287" y="296"/>
                  </a:lnTo>
                  <a:lnTo>
                    <a:pt x="293" y="275"/>
                  </a:lnTo>
                  <a:lnTo>
                    <a:pt x="403" y="293"/>
                  </a:lnTo>
                  <a:lnTo>
                    <a:pt x="399" y="311"/>
                  </a:lnTo>
                  <a:lnTo>
                    <a:pt x="392" y="330"/>
                  </a:lnTo>
                  <a:lnTo>
                    <a:pt x="386" y="346"/>
                  </a:lnTo>
                  <a:lnTo>
                    <a:pt x="378" y="360"/>
                  </a:lnTo>
                  <a:lnTo>
                    <a:pt x="369" y="374"/>
                  </a:lnTo>
                  <a:lnTo>
                    <a:pt x="359" y="388"/>
                  </a:lnTo>
                  <a:lnTo>
                    <a:pt x="349" y="398"/>
                  </a:lnTo>
                  <a:lnTo>
                    <a:pt x="337" y="409"/>
                  </a:lnTo>
                  <a:lnTo>
                    <a:pt x="324" y="418"/>
                  </a:lnTo>
                  <a:lnTo>
                    <a:pt x="310" y="426"/>
                  </a:lnTo>
                  <a:lnTo>
                    <a:pt x="295" y="432"/>
                  </a:lnTo>
                  <a:lnTo>
                    <a:pt x="279" y="439"/>
                  </a:lnTo>
                  <a:lnTo>
                    <a:pt x="262" y="443"/>
                  </a:lnTo>
                  <a:lnTo>
                    <a:pt x="244" y="445"/>
                  </a:lnTo>
                  <a:lnTo>
                    <a:pt x="226" y="448"/>
                  </a:lnTo>
                  <a:lnTo>
                    <a:pt x="205" y="448"/>
                  </a:lnTo>
                  <a:lnTo>
                    <a:pt x="182" y="447"/>
                  </a:lnTo>
                  <a:lnTo>
                    <a:pt x="160" y="444"/>
                  </a:lnTo>
                  <a:lnTo>
                    <a:pt x="140" y="440"/>
                  </a:lnTo>
                  <a:lnTo>
                    <a:pt x="120" y="434"/>
                  </a:lnTo>
                  <a:lnTo>
                    <a:pt x="102" y="424"/>
                  </a:lnTo>
                  <a:lnTo>
                    <a:pt x="85" y="415"/>
                  </a:lnTo>
                  <a:lnTo>
                    <a:pt x="69" y="403"/>
                  </a:lnTo>
                  <a:lnTo>
                    <a:pt x="55" y="389"/>
                  </a:lnTo>
                  <a:lnTo>
                    <a:pt x="42" y="373"/>
                  </a:lnTo>
                  <a:lnTo>
                    <a:pt x="31" y="356"/>
                  </a:lnTo>
                  <a:lnTo>
                    <a:pt x="21" y="338"/>
                  </a:lnTo>
                  <a:lnTo>
                    <a:pt x="13" y="318"/>
                  </a:lnTo>
                  <a:lnTo>
                    <a:pt x="7" y="297"/>
                  </a:lnTo>
                  <a:lnTo>
                    <a:pt x="2" y="275"/>
                  </a:lnTo>
                  <a:lnTo>
                    <a:pt x="0" y="250"/>
                  </a:lnTo>
                  <a:lnTo>
                    <a:pt x="0" y="225"/>
                  </a:lnTo>
                  <a:lnTo>
                    <a:pt x="0" y="198"/>
                  </a:lnTo>
                  <a:lnTo>
                    <a:pt x="2" y="175"/>
                  </a:lnTo>
                  <a:lnTo>
                    <a:pt x="7" y="151"/>
                  </a:lnTo>
                  <a:lnTo>
                    <a:pt x="13" y="130"/>
                  </a:lnTo>
                  <a:lnTo>
                    <a:pt x="21" y="110"/>
                  </a:lnTo>
                  <a:lnTo>
                    <a:pt x="31" y="92"/>
                  </a:lnTo>
                  <a:lnTo>
                    <a:pt x="42" y="75"/>
                  </a:lnTo>
                  <a:lnTo>
                    <a:pt x="55" y="59"/>
                  </a:lnTo>
                  <a:lnTo>
                    <a:pt x="71" y="46"/>
                  </a:lnTo>
                  <a:lnTo>
                    <a:pt x="86" y="34"/>
                  </a:lnTo>
                  <a:lnTo>
                    <a:pt x="103" y="24"/>
                  </a:lnTo>
                  <a:lnTo>
                    <a:pt x="122" y="15"/>
                  </a:lnTo>
                  <a:lnTo>
                    <a:pt x="141" y="9"/>
                  </a:lnTo>
                  <a:lnTo>
                    <a:pt x="161" y="4"/>
                  </a:lnTo>
                  <a:lnTo>
                    <a:pt x="183" y="1"/>
                  </a:lnTo>
                  <a:lnTo>
                    <a:pt x="207" y="0"/>
                  </a:lnTo>
                  <a:lnTo>
                    <a:pt x="226" y="1"/>
                  </a:lnTo>
                  <a:lnTo>
                    <a:pt x="244" y="3"/>
                  </a:lnTo>
                  <a:lnTo>
                    <a:pt x="261" y="5"/>
                  </a:lnTo>
                  <a:lnTo>
                    <a:pt x="277" y="9"/>
                  </a:lnTo>
                  <a:lnTo>
                    <a:pt x="293" y="13"/>
                  </a:lnTo>
                  <a:lnTo>
                    <a:pt x="307" y="20"/>
                  </a:lnTo>
                  <a:lnTo>
                    <a:pt x="319" y="26"/>
                  </a:lnTo>
                  <a:lnTo>
                    <a:pt x="332" y="34"/>
                  </a:lnTo>
                  <a:lnTo>
                    <a:pt x="342" y="43"/>
                  </a:lnTo>
                  <a:lnTo>
                    <a:pt x="353" y="53"/>
                  </a:lnTo>
                  <a:lnTo>
                    <a:pt x="362" y="64"/>
                  </a:lnTo>
                  <a:lnTo>
                    <a:pt x="371" y="76"/>
                  </a:lnTo>
                  <a:lnTo>
                    <a:pt x="379" y="89"/>
                  </a:lnTo>
                  <a:lnTo>
                    <a:pt x="386" y="105"/>
                  </a:lnTo>
                  <a:lnTo>
                    <a:pt x="392" y="120"/>
                  </a:lnTo>
                  <a:lnTo>
                    <a:pt x="398" y="137"/>
                  </a:lnTo>
                  <a:close/>
                </a:path>
              </a:pathLst>
            </a:custGeom>
            <a:solidFill>
              <a:srgbClr val="0C0C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R"/>
            </a:p>
          </p:txBody>
        </p:sp>
        <p:sp>
          <p:nvSpPr>
            <p:cNvPr id="191631" name="Freeform 151"/>
            <p:cNvSpPr>
              <a:spLocks noEditPoints="1"/>
            </p:cNvSpPr>
            <p:nvPr/>
          </p:nvSpPr>
          <p:spPr bwMode="auto">
            <a:xfrm>
              <a:off x="5371" y="2150"/>
              <a:ext cx="100" cy="112"/>
            </a:xfrm>
            <a:custGeom>
              <a:avLst/>
              <a:gdLst>
                <a:gd name="T0" fmla="*/ 4 w 402"/>
                <a:gd name="T1" fmla="*/ 27 h 448"/>
                <a:gd name="T2" fmla="*/ 9 w 402"/>
                <a:gd name="T3" fmla="*/ 17 h 448"/>
                <a:gd name="T4" fmla="*/ 15 w 402"/>
                <a:gd name="T5" fmla="*/ 10 h 448"/>
                <a:gd name="T6" fmla="*/ 24 w 402"/>
                <a:gd name="T7" fmla="*/ 4 h 448"/>
                <a:gd name="T8" fmla="*/ 35 w 402"/>
                <a:gd name="T9" fmla="*/ 1 h 448"/>
                <a:gd name="T10" fmla="*/ 49 w 402"/>
                <a:gd name="T11" fmla="*/ 0 h 448"/>
                <a:gd name="T12" fmla="*/ 69 w 402"/>
                <a:gd name="T13" fmla="*/ 2 h 448"/>
                <a:gd name="T14" fmla="*/ 77 w 402"/>
                <a:gd name="T15" fmla="*/ 5 h 448"/>
                <a:gd name="T16" fmla="*/ 87 w 402"/>
                <a:gd name="T17" fmla="*/ 11 h 448"/>
                <a:gd name="T18" fmla="*/ 90 w 402"/>
                <a:gd name="T19" fmla="*/ 16 h 448"/>
                <a:gd name="T20" fmla="*/ 93 w 402"/>
                <a:gd name="T21" fmla="*/ 23 h 448"/>
                <a:gd name="T22" fmla="*/ 94 w 402"/>
                <a:gd name="T23" fmla="*/ 42 h 448"/>
                <a:gd name="T24" fmla="*/ 94 w 402"/>
                <a:gd name="T25" fmla="*/ 87 h 448"/>
                <a:gd name="T26" fmla="*/ 96 w 402"/>
                <a:gd name="T27" fmla="*/ 99 h 448"/>
                <a:gd name="T28" fmla="*/ 100 w 402"/>
                <a:gd name="T29" fmla="*/ 110 h 448"/>
                <a:gd name="T30" fmla="*/ 69 w 402"/>
                <a:gd name="T31" fmla="*/ 101 h 448"/>
                <a:gd name="T32" fmla="*/ 65 w 402"/>
                <a:gd name="T33" fmla="*/ 101 h 448"/>
                <a:gd name="T34" fmla="*/ 53 w 402"/>
                <a:gd name="T35" fmla="*/ 109 h 448"/>
                <a:gd name="T36" fmla="*/ 40 w 402"/>
                <a:gd name="T37" fmla="*/ 112 h 448"/>
                <a:gd name="T38" fmla="*/ 27 w 402"/>
                <a:gd name="T39" fmla="*/ 111 h 448"/>
                <a:gd name="T40" fmla="*/ 18 w 402"/>
                <a:gd name="T41" fmla="*/ 109 h 448"/>
                <a:gd name="T42" fmla="*/ 9 w 402"/>
                <a:gd name="T43" fmla="*/ 103 h 448"/>
                <a:gd name="T44" fmla="*/ 4 w 402"/>
                <a:gd name="T45" fmla="*/ 96 h 448"/>
                <a:gd name="T46" fmla="*/ 1 w 402"/>
                <a:gd name="T47" fmla="*/ 87 h 448"/>
                <a:gd name="T48" fmla="*/ 0 w 402"/>
                <a:gd name="T49" fmla="*/ 76 h 448"/>
                <a:gd name="T50" fmla="*/ 4 w 402"/>
                <a:gd name="T51" fmla="*/ 64 h 448"/>
                <a:gd name="T52" fmla="*/ 13 w 402"/>
                <a:gd name="T53" fmla="*/ 56 h 448"/>
                <a:gd name="T54" fmla="*/ 26 w 402"/>
                <a:gd name="T55" fmla="*/ 50 h 448"/>
                <a:gd name="T56" fmla="*/ 48 w 402"/>
                <a:gd name="T57" fmla="*/ 45 h 448"/>
                <a:gd name="T58" fmla="*/ 66 w 402"/>
                <a:gd name="T59" fmla="*/ 40 h 448"/>
                <a:gd name="T60" fmla="*/ 65 w 402"/>
                <a:gd name="T61" fmla="*/ 30 h 448"/>
                <a:gd name="T62" fmla="*/ 63 w 402"/>
                <a:gd name="T63" fmla="*/ 26 h 448"/>
                <a:gd name="T64" fmla="*/ 60 w 402"/>
                <a:gd name="T65" fmla="*/ 24 h 448"/>
                <a:gd name="T66" fmla="*/ 52 w 402"/>
                <a:gd name="T67" fmla="*/ 22 h 448"/>
                <a:gd name="T68" fmla="*/ 40 w 402"/>
                <a:gd name="T69" fmla="*/ 23 h 448"/>
                <a:gd name="T70" fmla="*/ 33 w 402"/>
                <a:gd name="T71" fmla="*/ 27 h 448"/>
                <a:gd name="T72" fmla="*/ 28 w 402"/>
                <a:gd name="T73" fmla="*/ 35 h 448"/>
                <a:gd name="T74" fmla="*/ 59 w 402"/>
                <a:gd name="T75" fmla="*/ 60 h 448"/>
                <a:gd name="T76" fmla="*/ 44 w 402"/>
                <a:gd name="T77" fmla="*/ 64 h 448"/>
                <a:gd name="T78" fmla="*/ 34 w 402"/>
                <a:gd name="T79" fmla="*/ 67 h 448"/>
                <a:gd name="T80" fmla="*/ 30 w 402"/>
                <a:gd name="T81" fmla="*/ 71 h 448"/>
                <a:gd name="T82" fmla="*/ 28 w 402"/>
                <a:gd name="T83" fmla="*/ 75 h 448"/>
                <a:gd name="T84" fmla="*/ 28 w 402"/>
                <a:gd name="T85" fmla="*/ 81 h 448"/>
                <a:gd name="T86" fmla="*/ 33 w 402"/>
                <a:gd name="T87" fmla="*/ 88 h 448"/>
                <a:gd name="T88" fmla="*/ 41 w 402"/>
                <a:gd name="T89" fmla="*/ 92 h 448"/>
                <a:gd name="T90" fmla="*/ 51 w 402"/>
                <a:gd name="T91" fmla="*/ 91 h 448"/>
                <a:gd name="T92" fmla="*/ 61 w 402"/>
                <a:gd name="T93" fmla="*/ 85 h 448"/>
                <a:gd name="T94" fmla="*/ 65 w 402"/>
                <a:gd name="T95" fmla="*/ 78 h 448"/>
                <a:gd name="T96" fmla="*/ 66 w 402"/>
                <a:gd name="T97" fmla="*/ 69 h 448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402"/>
                <a:gd name="T148" fmla="*/ 0 h 448"/>
                <a:gd name="T149" fmla="*/ 402 w 402"/>
                <a:gd name="T150" fmla="*/ 448 h 448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402" h="448">
                  <a:moveTo>
                    <a:pt x="114" y="141"/>
                  </a:moveTo>
                  <a:lnTo>
                    <a:pt x="12" y="122"/>
                  </a:lnTo>
                  <a:lnTo>
                    <a:pt x="16" y="108"/>
                  </a:lnTo>
                  <a:lnTo>
                    <a:pt x="22" y="93"/>
                  </a:lnTo>
                  <a:lnTo>
                    <a:pt x="28" y="80"/>
                  </a:lnTo>
                  <a:lnTo>
                    <a:pt x="36" y="68"/>
                  </a:lnTo>
                  <a:lnTo>
                    <a:pt x="43" y="57"/>
                  </a:lnTo>
                  <a:lnTo>
                    <a:pt x="51" y="47"/>
                  </a:lnTo>
                  <a:lnTo>
                    <a:pt x="60" y="38"/>
                  </a:lnTo>
                  <a:lnTo>
                    <a:pt x="71" y="30"/>
                  </a:lnTo>
                  <a:lnTo>
                    <a:pt x="83" y="24"/>
                  </a:lnTo>
                  <a:lnTo>
                    <a:pt x="95" y="17"/>
                  </a:lnTo>
                  <a:lnTo>
                    <a:pt x="109" y="12"/>
                  </a:lnTo>
                  <a:lnTo>
                    <a:pt x="124" y="8"/>
                  </a:lnTo>
                  <a:lnTo>
                    <a:pt x="141" y="4"/>
                  </a:lnTo>
                  <a:lnTo>
                    <a:pt x="158" y="3"/>
                  </a:lnTo>
                  <a:lnTo>
                    <a:pt x="177" y="1"/>
                  </a:lnTo>
                  <a:lnTo>
                    <a:pt x="197" y="0"/>
                  </a:lnTo>
                  <a:lnTo>
                    <a:pt x="233" y="1"/>
                  </a:lnTo>
                  <a:lnTo>
                    <a:pt x="263" y="5"/>
                  </a:lnTo>
                  <a:lnTo>
                    <a:pt x="277" y="8"/>
                  </a:lnTo>
                  <a:lnTo>
                    <a:pt x="289" y="11"/>
                  </a:lnTo>
                  <a:lnTo>
                    <a:pt x="300" y="15"/>
                  </a:lnTo>
                  <a:lnTo>
                    <a:pt x="310" y="18"/>
                  </a:lnTo>
                  <a:lnTo>
                    <a:pt x="327" y="28"/>
                  </a:lnTo>
                  <a:lnTo>
                    <a:pt x="342" y="38"/>
                  </a:lnTo>
                  <a:lnTo>
                    <a:pt x="348" y="45"/>
                  </a:lnTo>
                  <a:lnTo>
                    <a:pt x="353" y="51"/>
                  </a:lnTo>
                  <a:lnTo>
                    <a:pt x="359" y="57"/>
                  </a:lnTo>
                  <a:lnTo>
                    <a:pt x="363" y="64"/>
                  </a:lnTo>
                  <a:lnTo>
                    <a:pt x="365" y="71"/>
                  </a:lnTo>
                  <a:lnTo>
                    <a:pt x="369" y="80"/>
                  </a:lnTo>
                  <a:lnTo>
                    <a:pt x="372" y="91"/>
                  </a:lnTo>
                  <a:lnTo>
                    <a:pt x="373" y="103"/>
                  </a:lnTo>
                  <a:lnTo>
                    <a:pt x="377" y="131"/>
                  </a:lnTo>
                  <a:lnTo>
                    <a:pt x="377" y="166"/>
                  </a:lnTo>
                  <a:lnTo>
                    <a:pt x="376" y="298"/>
                  </a:lnTo>
                  <a:lnTo>
                    <a:pt x="377" y="325"/>
                  </a:lnTo>
                  <a:lnTo>
                    <a:pt x="377" y="347"/>
                  </a:lnTo>
                  <a:lnTo>
                    <a:pt x="380" y="365"/>
                  </a:lnTo>
                  <a:lnTo>
                    <a:pt x="381" y="381"/>
                  </a:lnTo>
                  <a:lnTo>
                    <a:pt x="385" y="394"/>
                  </a:lnTo>
                  <a:lnTo>
                    <a:pt x="389" y="409"/>
                  </a:lnTo>
                  <a:lnTo>
                    <a:pt x="395" y="423"/>
                  </a:lnTo>
                  <a:lnTo>
                    <a:pt x="402" y="439"/>
                  </a:lnTo>
                  <a:lnTo>
                    <a:pt x="290" y="439"/>
                  </a:lnTo>
                  <a:lnTo>
                    <a:pt x="285" y="424"/>
                  </a:lnTo>
                  <a:lnTo>
                    <a:pt x="279" y="405"/>
                  </a:lnTo>
                  <a:lnTo>
                    <a:pt x="276" y="397"/>
                  </a:lnTo>
                  <a:lnTo>
                    <a:pt x="275" y="391"/>
                  </a:lnTo>
                  <a:lnTo>
                    <a:pt x="260" y="405"/>
                  </a:lnTo>
                  <a:lnTo>
                    <a:pt x="244" y="416"/>
                  </a:lnTo>
                  <a:lnTo>
                    <a:pt x="229" y="426"/>
                  </a:lnTo>
                  <a:lnTo>
                    <a:pt x="213" y="434"/>
                  </a:lnTo>
                  <a:lnTo>
                    <a:pt x="196" y="440"/>
                  </a:lnTo>
                  <a:lnTo>
                    <a:pt x="179" y="444"/>
                  </a:lnTo>
                  <a:lnTo>
                    <a:pt x="160" y="447"/>
                  </a:lnTo>
                  <a:lnTo>
                    <a:pt x="142" y="448"/>
                  </a:lnTo>
                  <a:lnTo>
                    <a:pt x="126" y="448"/>
                  </a:lnTo>
                  <a:lnTo>
                    <a:pt x="110" y="445"/>
                  </a:lnTo>
                  <a:lnTo>
                    <a:pt x="96" y="443"/>
                  </a:lnTo>
                  <a:lnTo>
                    <a:pt x="83" y="439"/>
                  </a:lnTo>
                  <a:lnTo>
                    <a:pt x="71" y="434"/>
                  </a:lnTo>
                  <a:lnTo>
                    <a:pt x="59" y="428"/>
                  </a:lnTo>
                  <a:lnTo>
                    <a:pt x="47" y="420"/>
                  </a:lnTo>
                  <a:lnTo>
                    <a:pt x="38" y="413"/>
                  </a:lnTo>
                  <a:lnTo>
                    <a:pt x="29" y="403"/>
                  </a:lnTo>
                  <a:lnTo>
                    <a:pt x="21" y="393"/>
                  </a:lnTo>
                  <a:lnTo>
                    <a:pt x="15" y="382"/>
                  </a:lnTo>
                  <a:lnTo>
                    <a:pt x="9" y="372"/>
                  </a:lnTo>
                  <a:lnTo>
                    <a:pt x="5" y="360"/>
                  </a:lnTo>
                  <a:lnTo>
                    <a:pt x="3" y="348"/>
                  </a:lnTo>
                  <a:lnTo>
                    <a:pt x="0" y="335"/>
                  </a:lnTo>
                  <a:lnTo>
                    <a:pt x="0" y="322"/>
                  </a:lnTo>
                  <a:lnTo>
                    <a:pt x="1" y="303"/>
                  </a:lnTo>
                  <a:lnTo>
                    <a:pt x="4" y="288"/>
                  </a:lnTo>
                  <a:lnTo>
                    <a:pt x="9" y="272"/>
                  </a:lnTo>
                  <a:lnTo>
                    <a:pt x="17" y="256"/>
                  </a:lnTo>
                  <a:lnTo>
                    <a:pt x="26" y="243"/>
                  </a:lnTo>
                  <a:lnTo>
                    <a:pt x="38" y="231"/>
                  </a:lnTo>
                  <a:lnTo>
                    <a:pt x="51" y="222"/>
                  </a:lnTo>
                  <a:lnTo>
                    <a:pt x="66" y="213"/>
                  </a:lnTo>
                  <a:lnTo>
                    <a:pt x="83" y="206"/>
                  </a:lnTo>
                  <a:lnTo>
                    <a:pt x="104" y="198"/>
                  </a:lnTo>
                  <a:lnTo>
                    <a:pt x="129" y="193"/>
                  </a:lnTo>
                  <a:lnTo>
                    <a:pt x="156" y="187"/>
                  </a:lnTo>
                  <a:lnTo>
                    <a:pt x="193" y="180"/>
                  </a:lnTo>
                  <a:lnTo>
                    <a:pt x="223" y="172"/>
                  </a:lnTo>
                  <a:lnTo>
                    <a:pt x="247" y="166"/>
                  </a:lnTo>
                  <a:lnTo>
                    <a:pt x="265" y="159"/>
                  </a:lnTo>
                  <a:lnTo>
                    <a:pt x="265" y="147"/>
                  </a:lnTo>
                  <a:lnTo>
                    <a:pt x="265" y="133"/>
                  </a:lnTo>
                  <a:lnTo>
                    <a:pt x="261" y="120"/>
                  </a:lnTo>
                  <a:lnTo>
                    <a:pt x="260" y="114"/>
                  </a:lnTo>
                  <a:lnTo>
                    <a:pt x="258" y="109"/>
                  </a:lnTo>
                  <a:lnTo>
                    <a:pt x="254" y="105"/>
                  </a:lnTo>
                  <a:lnTo>
                    <a:pt x="250" y="101"/>
                  </a:lnTo>
                  <a:lnTo>
                    <a:pt x="246" y="97"/>
                  </a:lnTo>
                  <a:lnTo>
                    <a:pt x="240" y="95"/>
                  </a:lnTo>
                  <a:lnTo>
                    <a:pt x="234" y="92"/>
                  </a:lnTo>
                  <a:lnTo>
                    <a:pt x="226" y="91"/>
                  </a:lnTo>
                  <a:lnTo>
                    <a:pt x="210" y="88"/>
                  </a:lnTo>
                  <a:lnTo>
                    <a:pt x="189" y="87"/>
                  </a:lnTo>
                  <a:lnTo>
                    <a:pt x="175" y="88"/>
                  </a:lnTo>
                  <a:lnTo>
                    <a:pt x="162" y="91"/>
                  </a:lnTo>
                  <a:lnTo>
                    <a:pt x="151" y="93"/>
                  </a:lnTo>
                  <a:lnTo>
                    <a:pt x="142" y="99"/>
                  </a:lnTo>
                  <a:lnTo>
                    <a:pt x="134" y="106"/>
                  </a:lnTo>
                  <a:lnTo>
                    <a:pt x="126" y="116"/>
                  </a:lnTo>
                  <a:lnTo>
                    <a:pt x="120" y="127"/>
                  </a:lnTo>
                  <a:lnTo>
                    <a:pt x="114" y="141"/>
                  </a:lnTo>
                  <a:close/>
                  <a:moveTo>
                    <a:pt x="265" y="233"/>
                  </a:moveTo>
                  <a:lnTo>
                    <a:pt x="254" y="237"/>
                  </a:lnTo>
                  <a:lnTo>
                    <a:pt x="238" y="240"/>
                  </a:lnTo>
                  <a:lnTo>
                    <a:pt x="219" y="246"/>
                  </a:lnTo>
                  <a:lnTo>
                    <a:pt x="197" y="250"/>
                  </a:lnTo>
                  <a:lnTo>
                    <a:pt x="176" y="255"/>
                  </a:lnTo>
                  <a:lnTo>
                    <a:pt x="158" y="260"/>
                  </a:lnTo>
                  <a:lnTo>
                    <a:pt x="145" y="265"/>
                  </a:lnTo>
                  <a:lnTo>
                    <a:pt x="135" y="269"/>
                  </a:lnTo>
                  <a:lnTo>
                    <a:pt x="130" y="273"/>
                  </a:lnTo>
                  <a:lnTo>
                    <a:pt x="126" y="279"/>
                  </a:lnTo>
                  <a:lnTo>
                    <a:pt x="122" y="282"/>
                  </a:lnTo>
                  <a:lnTo>
                    <a:pt x="118" y="288"/>
                  </a:lnTo>
                  <a:lnTo>
                    <a:pt x="116" y="293"/>
                  </a:lnTo>
                  <a:lnTo>
                    <a:pt x="114" y="298"/>
                  </a:lnTo>
                  <a:lnTo>
                    <a:pt x="113" y="303"/>
                  </a:lnTo>
                  <a:lnTo>
                    <a:pt x="113" y="310"/>
                  </a:lnTo>
                  <a:lnTo>
                    <a:pt x="114" y="322"/>
                  </a:lnTo>
                  <a:lnTo>
                    <a:pt x="117" y="332"/>
                  </a:lnTo>
                  <a:lnTo>
                    <a:pt x="124" y="342"/>
                  </a:lnTo>
                  <a:lnTo>
                    <a:pt x="131" y="351"/>
                  </a:lnTo>
                  <a:lnTo>
                    <a:pt x="141" y="359"/>
                  </a:lnTo>
                  <a:lnTo>
                    <a:pt x="151" y="364"/>
                  </a:lnTo>
                  <a:lnTo>
                    <a:pt x="163" y="367"/>
                  </a:lnTo>
                  <a:lnTo>
                    <a:pt x="176" y="368"/>
                  </a:lnTo>
                  <a:lnTo>
                    <a:pt x="192" y="367"/>
                  </a:lnTo>
                  <a:lnTo>
                    <a:pt x="206" y="363"/>
                  </a:lnTo>
                  <a:lnTo>
                    <a:pt x="221" y="357"/>
                  </a:lnTo>
                  <a:lnTo>
                    <a:pt x="235" y="348"/>
                  </a:lnTo>
                  <a:lnTo>
                    <a:pt x="244" y="340"/>
                  </a:lnTo>
                  <a:lnTo>
                    <a:pt x="252" y="331"/>
                  </a:lnTo>
                  <a:lnTo>
                    <a:pt x="258" y="322"/>
                  </a:lnTo>
                  <a:lnTo>
                    <a:pt x="261" y="310"/>
                  </a:lnTo>
                  <a:lnTo>
                    <a:pt x="264" y="302"/>
                  </a:lnTo>
                  <a:lnTo>
                    <a:pt x="265" y="289"/>
                  </a:lnTo>
                  <a:lnTo>
                    <a:pt x="265" y="275"/>
                  </a:lnTo>
                  <a:lnTo>
                    <a:pt x="265" y="255"/>
                  </a:lnTo>
                  <a:lnTo>
                    <a:pt x="265" y="233"/>
                  </a:lnTo>
                  <a:close/>
                </a:path>
              </a:pathLst>
            </a:custGeom>
            <a:solidFill>
              <a:srgbClr val="0C0C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R"/>
            </a:p>
          </p:txBody>
        </p:sp>
        <p:sp>
          <p:nvSpPr>
            <p:cNvPr id="191632" name="Freeform 152"/>
            <p:cNvSpPr>
              <a:spLocks/>
            </p:cNvSpPr>
            <p:nvPr/>
          </p:nvSpPr>
          <p:spPr bwMode="auto">
            <a:xfrm>
              <a:off x="3851" y="3179"/>
              <a:ext cx="117" cy="148"/>
            </a:xfrm>
            <a:custGeom>
              <a:avLst/>
              <a:gdLst>
                <a:gd name="T0" fmla="*/ 0 w 469"/>
                <a:gd name="T1" fmla="*/ 148 h 591"/>
                <a:gd name="T2" fmla="*/ 0 w 469"/>
                <a:gd name="T3" fmla="*/ 0 h 591"/>
                <a:gd name="T4" fmla="*/ 29 w 469"/>
                <a:gd name="T5" fmla="*/ 0 h 591"/>
                <a:gd name="T6" fmla="*/ 89 w 469"/>
                <a:gd name="T7" fmla="*/ 99 h 591"/>
                <a:gd name="T8" fmla="*/ 89 w 469"/>
                <a:gd name="T9" fmla="*/ 0 h 591"/>
                <a:gd name="T10" fmla="*/ 117 w 469"/>
                <a:gd name="T11" fmla="*/ 0 h 591"/>
                <a:gd name="T12" fmla="*/ 117 w 469"/>
                <a:gd name="T13" fmla="*/ 148 h 591"/>
                <a:gd name="T14" fmla="*/ 87 w 469"/>
                <a:gd name="T15" fmla="*/ 148 h 591"/>
                <a:gd name="T16" fmla="*/ 28 w 469"/>
                <a:gd name="T17" fmla="*/ 52 h 591"/>
                <a:gd name="T18" fmla="*/ 28 w 469"/>
                <a:gd name="T19" fmla="*/ 148 h 591"/>
                <a:gd name="T20" fmla="*/ 0 w 469"/>
                <a:gd name="T21" fmla="*/ 148 h 59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69"/>
                <a:gd name="T34" fmla="*/ 0 h 591"/>
                <a:gd name="T35" fmla="*/ 469 w 469"/>
                <a:gd name="T36" fmla="*/ 591 h 59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69" h="591">
                  <a:moveTo>
                    <a:pt x="0" y="591"/>
                  </a:moveTo>
                  <a:lnTo>
                    <a:pt x="0" y="0"/>
                  </a:lnTo>
                  <a:lnTo>
                    <a:pt x="116" y="0"/>
                  </a:lnTo>
                  <a:lnTo>
                    <a:pt x="357" y="396"/>
                  </a:lnTo>
                  <a:lnTo>
                    <a:pt x="357" y="0"/>
                  </a:lnTo>
                  <a:lnTo>
                    <a:pt x="469" y="0"/>
                  </a:lnTo>
                  <a:lnTo>
                    <a:pt x="469" y="591"/>
                  </a:lnTo>
                  <a:lnTo>
                    <a:pt x="350" y="591"/>
                  </a:lnTo>
                  <a:lnTo>
                    <a:pt x="111" y="207"/>
                  </a:lnTo>
                  <a:lnTo>
                    <a:pt x="111" y="591"/>
                  </a:lnTo>
                  <a:lnTo>
                    <a:pt x="0" y="591"/>
                  </a:lnTo>
                  <a:close/>
                </a:path>
              </a:pathLst>
            </a:custGeom>
            <a:solidFill>
              <a:srgbClr val="0C0C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R"/>
            </a:p>
          </p:txBody>
        </p:sp>
        <p:sp>
          <p:nvSpPr>
            <p:cNvPr id="191633" name="Freeform 153"/>
            <p:cNvSpPr>
              <a:spLocks noEditPoints="1"/>
            </p:cNvSpPr>
            <p:nvPr/>
          </p:nvSpPr>
          <p:spPr bwMode="auto">
            <a:xfrm>
              <a:off x="3991" y="3218"/>
              <a:ext cx="100" cy="112"/>
            </a:xfrm>
            <a:custGeom>
              <a:avLst/>
              <a:gdLst>
                <a:gd name="T0" fmla="*/ 97 w 401"/>
                <a:gd name="T1" fmla="*/ 84 h 448"/>
                <a:gd name="T2" fmla="*/ 92 w 401"/>
                <a:gd name="T3" fmla="*/ 94 h 448"/>
                <a:gd name="T4" fmla="*/ 84 w 401"/>
                <a:gd name="T5" fmla="*/ 102 h 448"/>
                <a:gd name="T6" fmla="*/ 75 w 401"/>
                <a:gd name="T7" fmla="*/ 108 h 448"/>
                <a:gd name="T8" fmla="*/ 64 w 401"/>
                <a:gd name="T9" fmla="*/ 111 h 448"/>
                <a:gd name="T10" fmla="*/ 52 w 401"/>
                <a:gd name="T11" fmla="*/ 112 h 448"/>
                <a:gd name="T12" fmla="*/ 36 w 401"/>
                <a:gd name="T13" fmla="*/ 110 h 448"/>
                <a:gd name="T14" fmla="*/ 27 w 401"/>
                <a:gd name="T15" fmla="*/ 108 h 448"/>
                <a:gd name="T16" fmla="*/ 20 w 401"/>
                <a:gd name="T17" fmla="*/ 103 h 448"/>
                <a:gd name="T18" fmla="*/ 14 w 401"/>
                <a:gd name="T19" fmla="*/ 98 h 448"/>
                <a:gd name="T20" fmla="*/ 8 w 401"/>
                <a:gd name="T21" fmla="*/ 90 h 448"/>
                <a:gd name="T22" fmla="*/ 3 w 401"/>
                <a:gd name="T23" fmla="*/ 77 h 448"/>
                <a:gd name="T24" fmla="*/ 0 w 401"/>
                <a:gd name="T25" fmla="*/ 62 h 448"/>
                <a:gd name="T26" fmla="*/ 1 w 401"/>
                <a:gd name="T27" fmla="*/ 44 h 448"/>
                <a:gd name="T28" fmla="*/ 5 w 401"/>
                <a:gd name="T29" fmla="*/ 28 h 448"/>
                <a:gd name="T30" fmla="*/ 14 w 401"/>
                <a:gd name="T31" fmla="*/ 15 h 448"/>
                <a:gd name="T32" fmla="*/ 26 w 401"/>
                <a:gd name="T33" fmla="*/ 6 h 448"/>
                <a:gd name="T34" fmla="*/ 39 w 401"/>
                <a:gd name="T35" fmla="*/ 1 h 448"/>
                <a:gd name="T36" fmla="*/ 55 w 401"/>
                <a:gd name="T37" fmla="*/ 0 h 448"/>
                <a:gd name="T38" fmla="*/ 70 w 401"/>
                <a:gd name="T39" fmla="*/ 4 h 448"/>
                <a:gd name="T40" fmla="*/ 83 w 401"/>
                <a:gd name="T41" fmla="*/ 12 h 448"/>
                <a:gd name="T42" fmla="*/ 90 w 401"/>
                <a:gd name="T43" fmla="*/ 20 h 448"/>
                <a:gd name="T44" fmla="*/ 95 w 401"/>
                <a:gd name="T45" fmla="*/ 30 h 448"/>
                <a:gd name="T46" fmla="*/ 99 w 401"/>
                <a:gd name="T47" fmla="*/ 49 h 448"/>
                <a:gd name="T48" fmla="*/ 29 w 401"/>
                <a:gd name="T49" fmla="*/ 64 h 448"/>
                <a:gd name="T50" fmla="*/ 30 w 401"/>
                <a:gd name="T51" fmla="*/ 73 h 448"/>
                <a:gd name="T52" fmla="*/ 33 w 401"/>
                <a:gd name="T53" fmla="*/ 80 h 448"/>
                <a:gd name="T54" fmla="*/ 38 w 401"/>
                <a:gd name="T55" fmla="*/ 86 h 448"/>
                <a:gd name="T56" fmla="*/ 43 w 401"/>
                <a:gd name="T57" fmla="*/ 89 h 448"/>
                <a:gd name="T58" fmla="*/ 50 w 401"/>
                <a:gd name="T59" fmla="*/ 91 h 448"/>
                <a:gd name="T60" fmla="*/ 58 w 401"/>
                <a:gd name="T61" fmla="*/ 90 h 448"/>
                <a:gd name="T62" fmla="*/ 66 w 401"/>
                <a:gd name="T63" fmla="*/ 85 h 448"/>
                <a:gd name="T64" fmla="*/ 70 w 401"/>
                <a:gd name="T65" fmla="*/ 75 h 448"/>
                <a:gd name="T66" fmla="*/ 71 w 401"/>
                <a:gd name="T67" fmla="*/ 41 h 448"/>
                <a:gd name="T68" fmla="*/ 69 w 401"/>
                <a:gd name="T69" fmla="*/ 34 h 448"/>
                <a:gd name="T70" fmla="*/ 66 w 401"/>
                <a:gd name="T71" fmla="*/ 28 h 448"/>
                <a:gd name="T72" fmla="*/ 61 w 401"/>
                <a:gd name="T73" fmla="*/ 24 h 448"/>
                <a:gd name="T74" fmla="*/ 55 w 401"/>
                <a:gd name="T75" fmla="*/ 22 h 448"/>
                <a:gd name="T76" fmla="*/ 48 w 401"/>
                <a:gd name="T77" fmla="*/ 22 h 448"/>
                <a:gd name="T78" fmla="*/ 42 w 401"/>
                <a:gd name="T79" fmla="*/ 23 h 448"/>
                <a:gd name="T80" fmla="*/ 37 w 401"/>
                <a:gd name="T81" fmla="*/ 27 h 448"/>
                <a:gd name="T82" fmla="*/ 33 w 401"/>
                <a:gd name="T83" fmla="*/ 32 h 448"/>
                <a:gd name="T84" fmla="*/ 30 w 401"/>
                <a:gd name="T85" fmla="*/ 39 h 448"/>
                <a:gd name="T86" fmla="*/ 29 w 401"/>
                <a:gd name="T87" fmla="*/ 47 h 44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401"/>
                <a:gd name="T133" fmla="*/ 0 h 448"/>
                <a:gd name="T134" fmla="*/ 401 w 401"/>
                <a:gd name="T135" fmla="*/ 448 h 44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401" h="448">
                  <a:moveTo>
                    <a:pt x="281" y="301"/>
                  </a:moveTo>
                  <a:lnTo>
                    <a:pt x="394" y="320"/>
                  </a:lnTo>
                  <a:lnTo>
                    <a:pt x="389" y="335"/>
                  </a:lnTo>
                  <a:lnTo>
                    <a:pt x="382" y="349"/>
                  </a:lnTo>
                  <a:lnTo>
                    <a:pt x="374" y="363"/>
                  </a:lnTo>
                  <a:lnTo>
                    <a:pt x="367" y="374"/>
                  </a:lnTo>
                  <a:lnTo>
                    <a:pt x="357" y="386"/>
                  </a:lnTo>
                  <a:lnTo>
                    <a:pt x="348" y="397"/>
                  </a:lnTo>
                  <a:lnTo>
                    <a:pt x="338" y="406"/>
                  </a:lnTo>
                  <a:lnTo>
                    <a:pt x="326" y="415"/>
                  </a:lnTo>
                  <a:lnTo>
                    <a:pt x="314" y="423"/>
                  </a:lnTo>
                  <a:lnTo>
                    <a:pt x="301" y="430"/>
                  </a:lnTo>
                  <a:lnTo>
                    <a:pt x="288" y="435"/>
                  </a:lnTo>
                  <a:lnTo>
                    <a:pt x="273" y="439"/>
                  </a:lnTo>
                  <a:lnTo>
                    <a:pt x="258" y="443"/>
                  </a:lnTo>
                  <a:lnTo>
                    <a:pt x="242" y="445"/>
                  </a:lnTo>
                  <a:lnTo>
                    <a:pt x="225" y="447"/>
                  </a:lnTo>
                  <a:lnTo>
                    <a:pt x="208" y="448"/>
                  </a:lnTo>
                  <a:lnTo>
                    <a:pt x="181" y="447"/>
                  </a:lnTo>
                  <a:lnTo>
                    <a:pt x="156" y="443"/>
                  </a:lnTo>
                  <a:lnTo>
                    <a:pt x="143" y="440"/>
                  </a:lnTo>
                  <a:lnTo>
                    <a:pt x="133" y="437"/>
                  </a:lnTo>
                  <a:lnTo>
                    <a:pt x="121" y="433"/>
                  </a:lnTo>
                  <a:lnTo>
                    <a:pt x="110" y="430"/>
                  </a:lnTo>
                  <a:lnTo>
                    <a:pt x="101" y="424"/>
                  </a:lnTo>
                  <a:lnTo>
                    <a:pt x="91" y="419"/>
                  </a:lnTo>
                  <a:lnTo>
                    <a:pt x="81" y="412"/>
                  </a:lnTo>
                  <a:lnTo>
                    <a:pt x="74" y="406"/>
                  </a:lnTo>
                  <a:lnTo>
                    <a:pt x="64" y="399"/>
                  </a:lnTo>
                  <a:lnTo>
                    <a:pt x="57" y="391"/>
                  </a:lnTo>
                  <a:lnTo>
                    <a:pt x="50" y="384"/>
                  </a:lnTo>
                  <a:lnTo>
                    <a:pt x="42" y="374"/>
                  </a:lnTo>
                  <a:lnTo>
                    <a:pt x="33" y="360"/>
                  </a:lnTo>
                  <a:lnTo>
                    <a:pt x="24" y="343"/>
                  </a:lnTo>
                  <a:lnTo>
                    <a:pt x="17" y="326"/>
                  </a:lnTo>
                  <a:lnTo>
                    <a:pt x="11" y="309"/>
                  </a:lnTo>
                  <a:lnTo>
                    <a:pt x="7" y="289"/>
                  </a:lnTo>
                  <a:lnTo>
                    <a:pt x="3" y="269"/>
                  </a:lnTo>
                  <a:lnTo>
                    <a:pt x="1" y="248"/>
                  </a:lnTo>
                  <a:lnTo>
                    <a:pt x="0" y="227"/>
                  </a:lnTo>
                  <a:lnTo>
                    <a:pt x="1" y="201"/>
                  </a:lnTo>
                  <a:lnTo>
                    <a:pt x="4" y="176"/>
                  </a:lnTo>
                  <a:lnTo>
                    <a:pt x="8" y="154"/>
                  </a:lnTo>
                  <a:lnTo>
                    <a:pt x="15" y="131"/>
                  </a:lnTo>
                  <a:lnTo>
                    <a:pt x="22" y="112"/>
                  </a:lnTo>
                  <a:lnTo>
                    <a:pt x="32" y="93"/>
                  </a:lnTo>
                  <a:lnTo>
                    <a:pt x="43" y="76"/>
                  </a:lnTo>
                  <a:lnTo>
                    <a:pt x="57" y="60"/>
                  </a:lnTo>
                  <a:lnTo>
                    <a:pt x="71" y="46"/>
                  </a:lnTo>
                  <a:lnTo>
                    <a:pt x="85" y="34"/>
                  </a:lnTo>
                  <a:lnTo>
                    <a:pt x="103" y="24"/>
                  </a:lnTo>
                  <a:lnTo>
                    <a:pt x="120" y="14"/>
                  </a:lnTo>
                  <a:lnTo>
                    <a:pt x="137" y="8"/>
                  </a:lnTo>
                  <a:lnTo>
                    <a:pt x="156" y="4"/>
                  </a:lnTo>
                  <a:lnTo>
                    <a:pt x="176" y="0"/>
                  </a:lnTo>
                  <a:lnTo>
                    <a:pt x="197" y="0"/>
                  </a:lnTo>
                  <a:lnTo>
                    <a:pt x="219" y="0"/>
                  </a:lnTo>
                  <a:lnTo>
                    <a:pt x="242" y="4"/>
                  </a:lnTo>
                  <a:lnTo>
                    <a:pt x="263" y="8"/>
                  </a:lnTo>
                  <a:lnTo>
                    <a:pt x="282" y="16"/>
                  </a:lnTo>
                  <a:lnTo>
                    <a:pt x="301" y="24"/>
                  </a:lnTo>
                  <a:lnTo>
                    <a:pt x="318" y="35"/>
                  </a:lnTo>
                  <a:lnTo>
                    <a:pt x="334" y="49"/>
                  </a:lnTo>
                  <a:lnTo>
                    <a:pt x="348" y="63"/>
                  </a:lnTo>
                  <a:lnTo>
                    <a:pt x="355" y="71"/>
                  </a:lnTo>
                  <a:lnTo>
                    <a:pt x="360" y="80"/>
                  </a:lnTo>
                  <a:lnTo>
                    <a:pt x="367" y="89"/>
                  </a:lnTo>
                  <a:lnTo>
                    <a:pt x="372" y="99"/>
                  </a:lnTo>
                  <a:lnTo>
                    <a:pt x="381" y="120"/>
                  </a:lnTo>
                  <a:lnTo>
                    <a:pt x="389" y="143"/>
                  </a:lnTo>
                  <a:lnTo>
                    <a:pt x="394" y="168"/>
                  </a:lnTo>
                  <a:lnTo>
                    <a:pt x="398" y="196"/>
                  </a:lnTo>
                  <a:lnTo>
                    <a:pt x="401" y="225"/>
                  </a:lnTo>
                  <a:lnTo>
                    <a:pt x="401" y="256"/>
                  </a:lnTo>
                  <a:lnTo>
                    <a:pt x="117" y="256"/>
                  </a:lnTo>
                  <a:lnTo>
                    <a:pt x="117" y="268"/>
                  </a:lnTo>
                  <a:lnTo>
                    <a:pt x="118" y="280"/>
                  </a:lnTo>
                  <a:lnTo>
                    <a:pt x="121" y="290"/>
                  </a:lnTo>
                  <a:lnTo>
                    <a:pt x="124" y="301"/>
                  </a:lnTo>
                  <a:lnTo>
                    <a:pt x="127" y="310"/>
                  </a:lnTo>
                  <a:lnTo>
                    <a:pt x="133" y="319"/>
                  </a:lnTo>
                  <a:lnTo>
                    <a:pt x="138" y="327"/>
                  </a:lnTo>
                  <a:lnTo>
                    <a:pt x="143" y="335"/>
                  </a:lnTo>
                  <a:lnTo>
                    <a:pt x="151" y="342"/>
                  </a:lnTo>
                  <a:lnTo>
                    <a:pt x="158" y="347"/>
                  </a:lnTo>
                  <a:lnTo>
                    <a:pt x="166" y="352"/>
                  </a:lnTo>
                  <a:lnTo>
                    <a:pt x="173" y="356"/>
                  </a:lnTo>
                  <a:lnTo>
                    <a:pt x="181" y="359"/>
                  </a:lnTo>
                  <a:lnTo>
                    <a:pt x="191" y="361"/>
                  </a:lnTo>
                  <a:lnTo>
                    <a:pt x="200" y="363"/>
                  </a:lnTo>
                  <a:lnTo>
                    <a:pt x="209" y="363"/>
                  </a:lnTo>
                  <a:lnTo>
                    <a:pt x="222" y="361"/>
                  </a:lnTo>
                  <a:lnTo>
                    <a:pt x="234" y="359"/>
                  </a:lnTo>
                  <a:lnTo>
                    <a:pt x="244" y="355"/>
                  </a:lnTo>
                  <a:lnTo>
                    <a:pt x="254" y="348"/>
                  </a:lnTo>
                  <a:lnTo>
                    <a:pt x="263" y="340"/>
                  </a:lnTo>
                  <a:lnTo>
                    <a:pt x="271" y="330"/>
                  </a:lnTo>
                  <a:lnTo>
                    <a:pt x="276" y="317"/>
                  </a:lnTo>
                  <a:lnTo>
                    <a:pt x="281" y="301"/>
                  </a:lnTo>
                  <a:close/>
                  <a:moveTo>
                    <a:pt x="288" y="187"/>
                  </a:moveTo>
                  <a:lnTo>
                    <a:pt x="288" y="175"/>
                  </a:lnTo>
                  <a:lnTo>
                    <a:pt x="286" y="164"/>
                  </a:lnTo>
                  <a:lnTo>
                    <a:pt x="284" y="154"/>
                  </a:lnTo>
                  <a:lnTo>
                    <a:pt x="281" y="143"/>
                  </a:lnTo>
                  <a:lnTo>
                    <a:pt x="277" y="134"/>
                  </a:lnTo>
                  <a:lnTo>
                    <a:pt x="273" y="126"/>
                  </a:lnTo>
                  <a:lnTo>
                    <a:pt x="268" y="118"/>
                  </a:lnTo>
                  <a:lnTo>
                    <a:pt x="263" y="112"/>
                  </a:lnTo>
                  <a:lnTo>
                    <a:pt x="256" y="106"/>
                  </a:lnTo>
                  <a:lnTo>
                    <a:pt x="250" y="101"/>
                  </a:lnTo>
                  <a:lnTo>
                    <a:pt x="243" y="96"/>
                  </a:lnTo>
                  <a:lnTo>
                    <a:pt x="235" y="93"/>
                  </a:lnTo>
                  <a:lnTo>
                    <a:pt x="229" y="89"/>
                  </a:lnTo>
                  <a:lnTo>
                    <a:pt x="221" y="88"/>
                  </a:lnTo>
                  <a:lnTo>
                    <a:pt x="212" y="87"/>
                  </a:lnTo>
                  <a:lnTo>
                    <a:pt x="204" y="87"/>
                  </a:lnTo>
                  <a:lnTo>
                    <a:pt x="194" y="87"/>
                  </a:lnTo>
                  <a:lnTo>
                    <a:pt x="185" y="88"/>
                  </a:lnTo>
                  <a:lnTo>
                    <a:pt x="177" y="91"/>
                  </a:lnTo>
                  <a:lnTo>
                    <a:pt x="169" y="93"/>
                  </a:lnTo>
                  <a:lnTo>
                    <a:pt x="163" y="97"/>
                  </a:lnTo>
                  <a:lnTo>
                    <a:pt x="155" y="101"/>
                  </a:lnTo>
                  <a:lnTo>
                    <a:pt x="148" y="108"/>
                  </a:lnTo>
                  <a:lnTo>
                    <a:pt x="142" y="113"/>
                  </a:lnTo>
                  <a:lnTo>
                    <a:pt x="137" y="121"/>
                  </a:lnTo>
                  <a:lnTo>
                    <a:pt x="131" y="129"/>
                  </a:lnTo>
                  <a:lnTo>
                    <a:pt x="127" y="137"/>
                  </a:lnTo>
                  <a:lnTo>
                    <a:pt x="125" y="146"/>
                  </a:lnTo>
                  <a:lnTo>
                    <a:pt x="122" y="155"/>
                  </a:lnTo>
                  <a:lnTo>
                    <a:pt x="120" y="164"/>
                  </a:lnTo>
                  <a:lnTo>
                    <a:pt x="118" y="176"/>
                  </a:lnTo>
                  <a:lnTo>
                    <a:pt x="118" y="187"/>
                  </a:lnTo>
                  <a:lnTo>
                    <a:pt x="288" y="187"/>
                  </a:lnTo>
                  <a:close/>
                </a:path>
              </a:pathLst>
            </a:custGeom>
            <a:solidFill>
              <a:srgbClr val="0C0C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R"/>
            </a:p>
          </p:txBody>
        </p:sp>
        <p:sp>
          <p:nvSpPr>
            <p:cNvPr id="191634" name="Freeform 154"/>
            <p:cNvSpPr>
              <a:spLocks/>
            </p:cNvSpPr>
            <p:nvPr/>
          </p:nvSpPr>
          <p:spPr bwMode="auto">
            <a:xfrm>
              <a:off x="4113" y="3218"/>
              <a:ext cx="69" cy="109"/>
            </a:xfrm>
            <a:custGeom>
              <a:avLst/>
              <a:gdLst>
                <a:gd name="T0" fmla="*/ 28 w 277"/>
                <a:gd name="T1" fmla="*/ 109 h 437"/>
                <a:gd name="T2" fmla="*/ 0 w 277"/>
                <a:gd name="T3" fmla="*/ 109 h 437"/>
                <a:gd name="T4" fmla="*/ 0 w 277"/>
                <a:gd name="T5" fmla="*/ 2 h 437"/>
                <a:gd name="T6" fmla="*/ 26 w 277"/>
                <a:gd name="T7" fmla="*/ 2 h 437"/>
                <a:gd name="T8" fmla="*/ 26 w 277"/>
                <a:gd name="T9" fmla="*/ 17 h 437"/>
                <a:gd name="T10" fmla="*/ 29 w 277"/>
                <a:gd name="T11" fmla="*/ 12 h 437"/>
                <a:gd name="T12" fmla="*/ 32 w 277"/>
                <a:gd name="T13" fmla="*/ 8 h 437"/>
                <a:gd name="T14" fmla="*/ 35 w 277"/>
                <a:gd name="T15" fmla="*/ 5 h 437"/>
                <a:gd name="T16" fmla="*/ 38 w 277"/>
                <a:gd name="T17" fmla="*/ 3 h 437"/>
                <a:gd name="T18" fmla="*/ 41 w 277"/>
                <a:gd name="T19" fmla="*/ 2 h 437"/>
                <a:gd name="T20" fmla="*/ 44 w 277"/>
                <a:gd name="T21" fmla="*/ 1 h 437"/>
                <a:gd name="T22" fmla="*/ 47 w 277"/>
                <a:gd name="T23" fmla="*/ 0 h 437"/>
                <a:gd name="T24" fmla="*/ 50 w 277"/>
                <a:gd name="T25" fmla="*/ 0 h 437"/>
                <a:gd name="T26" fmla="*/ 53 w 277"/>
                <a:gd name="T27" fmla="*/ 0 h 437"/>
                <a:gd name="T28" fmla="*/ 55 w 277"/>
                <a:gd name="T29" fmla="*/ 0 h 437"/>
                <a:gd name="T30" fmla="*/ 58 w 277"/>
                <a:gd name="T31" fmla="*/ 1 h 437"/>
                <a:gd name="T32" fmla="*/ 60 w 277"/>
                <a:gd name="T33" fmla="*/ 1 h 437"/>
                <a:gd name="T34" fmla="*/ 64 w 277"/>
                <a:gd name="T35" fmla="*/ 3 h 437"/>
                <a:gd name="T36" fmla="*/ 69 w 277"/>
                <a:gd name="T37" fmla="*/ 5 h 437"/>
                <a:gd name="T38" fmla="*/ 60 w 277"/>
                <a:gd name="T39" fmla="*/ 30 h 437"/>
                <a:gd name="T40" fmla="*/ 57 w 277"/>
                <a:gd name="T41" fmla="*/ 28 h 437"/>
                <a:gd name="T42" fmla="*/ 53 w 277"/>
                <a:gd name="T43" fmla="*/ 26 h 437"/>
                <a:gd name="T44" fmla="*/ 50 w 277"/>
                <a:gd name="T45" fmla="*/ 25 h 437"/>
                <a:gd name="T46" fmla="*/ 47 w 277"/>
                <a:gd name="T47" fmla="*/ 25 h 437"/>
                <a:gd name="T48" fmla="*/ 44 w 277"/>
                <a:gd name="T49" fmla="*/ 25 h 437"/>
                <a:gd name="T50" fmla="*/ 41 w 277"/>
                <a:gd name="T51" fmla="*/ 26 h 437"/>
                <a:gd name="T52" fmla="*/ 39 w 277"/>
                <a:gd name="T53" fmla="*/ 27 h 437"/>
                <a:gd name="T54" fmla="*/ 37 w 277"/>
                <a:gd name="T55" fmla="*/ 28 h 437"/>
                <a:gd name="T56" fmla="*/ 35 w 277"/>
                <a:gd name="T57" fmla="*/ 30 h 437"/>
                <a:gd name="T58" fmla="*/ 33 w 277"/>
                <a:gd name="T59" fmla="*/ 33 h 437"/>
                <a:gd name="T60" fmla="*/ 32 w 277"/>
                <a:gd name="T61" fmla="*/ 36 h 437"/>
                <a:gd name="T62" fmla="*/ 30 w 277"/>
                <a:gd name="T63" fmla="*/ 40 h 437"/>
                <a:gd name="T64" fmla="*/ 29 w 277"/>
                <a:gd name="T65" fmla="*/ 46 h 437"/>
                <a:gd name="T66" fmla="*/ 29 w 277"/>
                <a:gd name="T67" fmla="*/ 54 h 437"/>
                <a:gd name="T68" fmla="*/ 28 w 277"/>
                <a:gd name="T69" fmla="*/ 64 h 437"/>
                <a:gd name="T70" fmla="*/ 28 w 277"/>
                <a:gd name="T71" fmla="*/ 76 h 437"/>
                <a:gd name="T72" fmla="*/ 28 w 277"/>
                <a:gd name="T73" fmla="*/ 109 h 437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77"/>
                <a:gd name="T112" fmla="*/ 0 h 437"/>
                <a:gd name="T113" fmla="*/ 277 w 277"/>
                <a:gd name="T114" fmla="*/ 437 h 437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77" h="437">
                  <a:moveTo>
                    <a:pt x="113" y="437"/>
                  </a:moveTo>
                  <a:lnTo>
                    <a:pt x="0" y="437"/>
                  </a:lnTo>
                  <a:lnTo>
                    <a:pt x="0" y="9"/>
                  </a:lnTo>
                  <a:lnTo>
                    <a:pt x="105" y="9"/>
                  </a:lnTo>
                  <a:lnTo>
                    <a:pt x="105" y="70"/>
                  </a:lnTo>
                  <a:lnTo>
                    <a:pt x="118" y="50"/>
                  </a:lnTo>
                  <a:lnTo>
                    <a:pt x="130" y="34"/>
                  </a:lnTo>
                  <a:lnTo>
                    <a:pt x="142" y="22"/>
                  </a:lnTo>
                  <a:lnTo>
                    <a:pt x="153" y="13"/>
                  </a:lnTo>
                  <a:lnTo>
                    <a:pt x="164" y="8"/>
                  </a:lnTo>
                  <a:lnTo>
                    <a:pt x="176" y="3"/>
                  </a:lnTo>
                  <a:lnTo>
                    <a:pt x="189" y="0"/>
                  </a:lnTo>
                  <a:lnTo>
                    <a:pt x="202" y="0"/>
                  </a:lnTo>
                  <a:lnTo>
                    <a:pt x="211" y="0"/>
                  </a:lnTo>
                  <a:lnTo>
                    <a:pt x="222" y="1"/>
                  </a:lnTo>
                  <a:lnTo>
                    <a:pt x="231" y="3"/>
                  </a:lnTo>
                  <a:lnTo>
                    <a:pt x="240" y="5"/>
                  </a:lnTo>
                  <a:lnTo>
                    <a:pt x="258" y="12"/>
                  </a:lnTo>
                  <a:lnTo>
                    <a:pt x="277" y="21"/>
                  </a:lnTo>
                  <a:lnTo>
                    <a:pt x="241" y="120"/>
                  </a:lnTo>
                  <a:lnTo>
                    <a:pt x="227" y="112"/>
                  </a:lnTo>
                  <a:lnTo>
                    <a:pt x="214" y="106"/>
                  </a:lnTo>
                  <a:lnTo>
                    <a:pt x="201" y="102"/>
                  </a:lnTo>
                  <a:lnTo>
                    <a:pt x="189" y="101"/>
                  </a:lnTo>
                  <a:lnTo>
                    <a:pt x="177" y="102"/>
                  </a:lnTo>
                  <a:lnTo>
                    <a:pt x="166" y="105"/>
                  </a:lnTo>
                  <a:lnTo>
                    <a:pt x="156" y="109"/>
                  </a:lnTo>
                  <a:lnTo>
                    <a:pt x="148" y="114"/>
                  </a:lnTo>
                  <a:lnTo>
                    <a:pt x="140" y="122"/>
                  </a:lnTo>
                  <a:lnTo>
                    <a:pt x="134" y="133"/>
                  </a:lnTo>
                  <a:lnTo>
                    <a:pt x="127" y="146"/>
                  </a:lnTo>
                  <a:lnTo>
                    <a:pt x="122" y="162"/>
                  </a:lnTo>
                  <a:lnTo>
                    <a:pt x="118" y="184"/>
                  </a:lnTo>
                  <a:lnTo>
                    <a:pt x="115" y="215"/>
                  </a:lnTo>
                  <a:lnTo>
                    <a:pt x="113" y="255"/>
                  </a:lnTo>
                  <a:lnTo>
                    <a:pt x="113" y="305"/>
                  </a:lnTo>
                  <a:lnTo>
                    <a:pt x="113" y="437"/>
                  </a:lnTo>
                  <a:close/>
                </a:path>
              </a:pathLst>
            </a:custGeom>
            <a:solidFill>
              <a:srgbClr val="0C0C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R"/>
            </a:p>
          </p:txBody>
        </p:sp>
        <p:sp>
          <p:nvSpPr>
            <p:cNvPr id="191635" name="Freeform 155"/>
            <p:cNvSpPr>
              <a:spLocks/>
            </p:cNvSpPr>
            <p:nvPr/>
          </p:nvSpPr>
          <p:spPr bwMode="auto">
            <a:xfrm>
              <a:off x="4181" y="3220"/>
              <a:ext cx="111" cy="107"/>
            </a:xfrm>
            <a:custGeom>
              <a:avLst/>
              <a:gdLst>
                <a:gd name="T0" fmla="*/ 43 w 446"/>
                <a:gd name="T1" fmla="*/ 107 h 428"/>
                <a:gd name="T2" fmla="*/ 0 w 446"/>
                <a:gd name="T3" fmla="*/ 0 h 428"/>
                <a:gd name="T4" fmla="*/ 30 w 446"/>
                <a:gd name="T5" fmla="*/ 0 h 428"/>
                <a:gd name="T6" fmla="*/ 50 w 446"/>
                <a:gd name="T7" fmla="*/ 55 h 428"/>
                <a:gd name="T8" fmla="*/ 56 w 446"/>
                <a:gd name="T9" fmla="*/ 73 h 428"/>
                <a:gd name="T10" fmla="*/ 57 w 446"/>
                <a:gd name="T11" fmla="*/ 67 h 428"/>
                <a:gd name="T12" fmla="*/ 58 w 446"/>
                <a:gd name="T13" fmla="*/ 64 h 428"/>
                <a:gd name="T14" fmla="*/ 60 w 446"/>
                <a:gd name="T15" fmla="*/ 59 h 428"/>
                <a:gd name="T16" fmla="*/ 61 w 446"/>
                <a:gd name="T17" fmla="*/ 55 h 428"/>
                <a:gd name="T18" fmla="*/ 82 w 446"/>
                <a:gd name="T19" fmla="*/ 0 h 428"/>
                <a:gd name="T20" fmla="*/ 111 w 446"/>
                <a:gd name="T21" fmla="*/ 0 h 428"/>
                <a:gd name="T22" fmla="*/ 68 w 446"/>
                <a:gd name="T23" fmla="*/ 107 h 428"/>
                <a:gd name="T24" fmla="*/ 43 w 446"/>
                <a:gd name="T25" fmla="*/ 107 h 42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46"/>
                <a:gd name="T40" fmla="*/ 0 h 428"/>
                <a:gd name="T41" fmla="*/ 446 w 446"/>
                <a:gd name="T42" fmla="*/ 428 h 42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46" h="428">
                  <a:moveTo>
                    <a:pt x="174" y="428"/>
                  </a:moveTo>
                  <a:lnTo>
                    <a:pt x="0" y="0"/>
                  </a:lnTo>
                  <a:lnTo>
                    <a:pt x="120" y="0"/>
                  </a:lnTo>
                  <a:lnTo>
                    <a:pt x="200" y="220"/>
                  </a:lnTo>
                  <a:lnTo>
                    <a:pt x="224" y="292"/>
                  </a:lnTo>
                  <a:lnTo>
                    <a:pt x="231" y="269"/>
                  </a:lnTo>
                  <a:lnTo>
                    <a:pt x="235" y="255"/>
                  </a:lnTo>
                  <a:lnTo>
                    <a:pt x="241" y="237"/>
                  </a:lnTo>
                  <a:lnTo>
                    <a:pt x="247" y="220"/>
                  </a:lnTo>
                  <a:lnTo>
                    <a:pt x="329" y="0"/>
                  </a:lnTo>
                  <a:lnTo>
                    <a:pt x="446" y="0"/>
                  </a:lnTo>
                  <a:lnTo>
                    <a:pt x="275" y="428"/>
                  </a:lnTo>
                  <a:lnTo>
                    <a:pt x="174" y="428"/>
                  </a:lnTo>
                  <a:close/>
                </a:path>
              </a:pathLst>
            </a:custGeom>
            <a:solidFill>
              <a:srgbClr val="0C0C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R"/>
            </a:p>
          </p:txBody>
        </p:sp>
        <p:sp>
          <p:nvSpPr>
            <p:cNvPr id="191636" name="Freeform 156"/>
            <p:cNvSpPr>
              <a:spLocks noEditPoints="1"/>
            </p:cNvSpPr>
            <p:nvPr/>
          </p:nvSpPr>
          <p:spPr bwMode="auto">
            <a:xfrm>
              <a:off x="4310" y="3179"/>
              <a:ext cx="28" cy="148"/>
            </a:xfrm>
            <a:custGeom>
              <a:avLst/>
              <a:gdLst>
                <a:gd name="T0" fmla="*/ 0 w 113"/>
                <a:gd name="T1" fmla="*/ 26 h 591"/>
                <a:gd name="T2" fmla="*/ 0 w 113"/>
                <a:gd name="T3" fmla="*/ 0 h 591"/>
                <a:gd name="T4" fmla="*/ 28 w 113"/>
                <a:gd name="T5" fmla="*/ 0 h 591"/>
                <a:gd name="T6" fmla="*/ 28 w 113"/>
                <a:gd name="T7" fmla="*/ 26 h 591"/>
                <a:gd name="T8" fmla="*/ 0 w 113"/>
                <a:gd name="T9" fmla="*/ 26 h 591"/>
                <a:gd name="T10" fmla="*/ 0 w 113"/>
                <a:gd name="T11" fmla="*/ 148 h 591"/>
                <a:gd name="T12" fmla="*/ 0 w 113"/>
                <a:gd name="T13" fmla="*/ 41 h 591"/>
                <a:gd name="T14" fmla="*/ 28 w 113"/>
                <a:gd name="T15" fmla="*/ 41 h 591"/>
                <a:gd name="T16" fmla="*/ 28 w 113"/>
                <a:gd name="T17" fmla="*/ 148 h 591"/>
                <a:gd name="T18" fmla="*/ 0 w 113"/>
                <a:gd name="T19" fmla="*/ 148 h 59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13"/>
                <a:gd name="T31" fmla="*/ 0 h 591"/>
                <a:gd name="T32" fmla="*/ 113 w 113"/>
                <a:gd name="T33" fmla="*/ 591 h 591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13" h="591">
                  <a:moveTo>
                    <a:pt x="0" y="105"/>
                  </a:moveTo>
                  <a:lnTo>
                    <a:pt x="0" y="0"/>
                  </a:lnTo>
                  <a:lnTo>
                    <a:pt x="113" y="0"/>
                  </a:lnTo>
                  <a:lnTo>
                    <a:pt x="113" y="105"/>
                  </a:lnTo>
                  <a:lnTo>
                    <a:pt x="0" y="105"/>
                  </a:lnTo>
                  <a:close/>
                  <a:moveTo>
                    <a:pt x="0" y="591"/>
                  </a:moveTo>
                  <a:lnTo>
                    <a:pt x="0" y="163"/>
                  </a:lnTo>
                  <a:lnTo>
                    <a:pt x="113" y="163"/>
                  </a:lnTo>
                  <a:lnTo>
                    <a:pt x="113" y="591"/>
                  </a:lnTo>
                  <a:lnTo>
                    <a:pt x="0" y="591"/>
                  </a:lnTo>
                  <a:close/>
                </a:path>
              </a:pathLst>
            </a:custGeom>
            <a:solidFill>
              <a:srgbClr val="0C0C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R"/>
            </a:p>
          </p:txBody>
        </p:sp>
        <p:sp>
          <p:nvSpPr>
            <p:cNvPr id="191637" name="Freeform 157"/>
            <p:cNvSpPr>
              <a:spLocks noEditPoints="1"/>
            </p:cNvSpPr>
            <p:nvPr/>
          </p:nvSpPr>
          <p:spPr bwMode="auto">
            <a:xfrm>
              <a:off x="4360" y="3218"/>
              <a:ext cx="111" cy="112"/>
            </a:xfrm>
            <a:custGeom>
              <a:avLst/>
              <a:gdLst>
                <a:gd name="T0" fmla="*/ 1 w 443"/>
                <a:gd name="T1" fmla="*/ 47 h 448"/>
                <a:gd name="T2" fmla="*/ 3 w 443"/>
                <a:gd name="T3" fmla="*/ 37 h 448"/>
                <a:gd name="T4" fmla="*/ 7 w 443"/>
                <a:gd name="T5" fmla="*/ 27 h 448"/>
                <a:gd name="T6" fmla="*/ 13 w 443"/>
                <a:gd name="T7" fmla="*/ 18 h 448"/>
                <a:gd name="T8" fmla="*/ 21 w 443"/>
                <a:gd name="T9" fmla="*/ 11 h 448"/>
                <a:gd name="T10" fmla="*/ 30 w 443"/>
                <a:gd name="T11" fmla="*/ 5 h 448"/>
                <a:gd name="T12" fmla="*/ 41 w 443"/>
                <a:gd name="T13" fmla="*/ 2 h 448"/>
                <a:gd name="T14" fmla="*/ 52 w 443"/>
                <a:gd name="T15" fmla="*/ 0 h 448"/>
                <a:gd name="T16" fmla="*/ 67 w 443"/>
                <a:gd name="T17" fmla="*/ 1 h 448"/>
                <a:gd name="T18" fmla="*/ 83 w 443"/>
                <a:gd name="T19" fmla="*/ 6 h 448"/>
                <a:gd name="T20" fmla="*/ 95 w 443"/>
                <a:gd name="T21" fmla="*/ 16 h 448"/>
                <a:gd name="T22" fmla="*/ 105 w 443"/>
                <a:gd name="T23" fmla="*/ 29 h 448"/>
                <a:gd name="T24" fmla="*/ 110 w 443"/>
                <a:gd name="T25" fmla="*/ 44 h 448"/>
                <a:gd name="T26" fmla="*/ 111 w 443"/>
                <a:gd name="T27" fmla="*/ 62 h 448"/>
                <a:gd name="T28" fmla="*/ 107 w 443"/>
                <a:gd name="T29" fmla="*/ 78 h 448"/>
                <a:gd name="T30" fmla="*/ 99 w 443"/>
                <a:gd name="T31" fmla="*/ 92 h 448"/>
                <a:gd name="T32" fmla="*/ 87 w 443"/>
                <a:gd name="T33" fmla="*/ 103 h 448"/>
                <a:gd name="T34" fmla="*/ 72 w 443"/>
                <a:gd name="T35" fmla="*/ 110 h 448"/>
                <a:gd name="T36" fmla="*/ 56 w 443"/>
                <a:gd name="T37" fmla="*/ 112 h 448"/>
                <a:gd name="T38" fmla="*/ 45 w 443"/>
                <a:gd name="T39" fmla="*/ 111 h 448"/>
                <a:gd name="T40" fmla="*/ 34 w 443"/>
                <a:gd name="T41" fmla="*/ 108 h 448"/>
                <a:gd name="T42" fmla="*/ 25 w 443"/>
                <a:gd name="T43" fmla="*/ 104 h 448"/>
                <a:gd name="T44" fmla="*/ 16 w 443"/>
                <a:gd name="T45" fmla="*/ 97 h 448"/>
                <a:gd name="T46" fmla="*/ 9 w 443"/>
                <a:gd name="T47" fmla="*/ 89 h 448"/>
                <a:gd name="T48" fmla="*/ 4 w 443"/>
                <a:gd name="T49" fmla="*/ 79 h 448"/>
                <a:gd name="T50" fmla="*/ 1 w 443"/>
                <a:gd name="T51" fmla="*/ 67 h 448"/>
                <a:gd name="T52" fmla="*/ 0 w 443"/>
                <a:gd name="T53" fmla="*/ 55 h 448"/>
                <a:gd name="T54" fmla="*/ 30 w 443"/>
                <a:gd name="T55" fmla="*/ 64 h 448"/>
                <a:gd name="T56" fmla="*/ 32 w 443"/>
                <a:gd name="T57" fmla="*/ 73 h 448"/>
                <a:gd name="T58" fmla="*/ 37 w 443"/>
                <a:gd name="T59" fmla="*/ 80 h 448"/>
                <a:gd name="T60" fmla="*/ 43 w 443"/>
                <a:gd name="T61" fmla="*/ 86 h 448"/>
                <a:gd name="T62" fmla="*/ 50 w 443"/>
                <a:gd name="T63" fmla="*/ 88 h 448"/>
                <a:gd name="T64" fmla="*/ 58 w 443"/>
                <a:gd name="T65" fmla="*/ 89 h 448"/>
                <a:gd name="T66" fmla="*/ 66 w 443"/>
                <a:gd name="T67" fmla="*/ 87 h 448"/>
                <a:gd name="T68" fmla="*/ 72 w 443"/>
                <a:gd name="T69" fmla="*/ 82 h 448"/>
                <a:gd name="T70" fmla="*/ 77 w 443"/>
                <a:gd name="T71" fmla="*/ 76 h 448"/>
                <a:gd name="T72" fmla="*/ 81 w 443"/>
                <a:gd name="T73" fmla="*/ 67 h 448"/>
                <a:gd name="T74" fmla="*/ 82 w 443"/>
                <a:gd name="T75" fmla="*/ 56 h 448"/>
                <a:gd name="T76" fmla="*/ 81 w 443"/>
                <a:gd name="T77" fmla="*/ 45 h 448"/>
                <a:gd name="T78" fmla="*/ 77 w 443"/>
                <a:gd name="T79" fmla="*/ 36 h 448"/>
                <a:gd name="T80" fmla="*/ 72 w 443"/>
                <a:gd name="T81" fmla="*/ 30 h 448"/>
                <a:gd name="T82" fmla="*/ 66 w 443"/>
                <a:gd name="T83" fmla="*/ 25 h 448"/>
                <a:gd name="T84" fmla="*/ 58 w 443"/>
                <a:gd name="T85" fmla="*/ 23 h 448"/>
                <a:gd name="T86" fmla="*/ 50 w 443"/>
                <a:gd name="T87" fmla="*/ 24 h 448"/>
                <a:gd name="T88" fmla="*/ 43 w 443"/>
                <a:gd name="T89" fmla="*/ 26 h 448"/>
                <a:gd name="T90" fmla="*/ 37 w 443"/>
                <a:gd name="T91" fmla="*/ 32 h 448"/>
                <a:gd name="T92" fmla="*/ 32 w 443"/>
                <a:gd name="T93" fmla="*/ 39 h 448"/>
                <a:gd name="T94" fmla="*/ 30 w 443"/>
                <a:gd name="T95" fmla="*/ 48 h 448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443"/>
                <a:gd name="T145" fmla="*/ 0 h 448"/>
                <a:gd name="T146" fmla="*/ 443 w 443"/>
                <a:gd name="T147" fmla="*/ 448 h 448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443" h="448">
                  <a:moveTo>
                    <a:pt x="0" y="218"/>
                  </a:moveTo>
                  <a:lnTo>
                    <a:pt x="2" y="204"/>
                  </a:lnTo>
                  <a:lnTo>
                    <a:pt x="3" y="189"/>
                  </a:lnTo>
                  <a:lnTo>
                    <a:pt x="4" y="176"/>
                  </a:lnTo>
                  <a:lnTo>
                    <a:pt x="8" y="162"/>
                  </a:lnTo>
                  <a:lnTo>
                    <a:pt x="12" y="148"/>
                  </a:lnTo>
                  <a:lnTo>
                    <a:pt x="16" y="135"/>
                  </a:lnTo>
                  <a:lnTo>
                    <a:pt x="23" y="121"/>
                  </a:lnTo>
                  <a:lnTo>
                    <a:pt x="29" y="108"/>
                  </a:lnTo>
                  <a:lnTo>
                    <a:pt x="36" y="96"/>
                  </a:lnTo>
                  <a:lnTo>
                    <a:pt x="44" y="83"/>
                  </a:lnTo>
                  <a:lnTo>
                    <a:pt x="53" y="72"/>
                  </a:lnTo>
                  <a:lnTo>
                    <a:pt x="62" y="62"/>
                  </a:lnTo>
                  <a:lnTo>
                    <a:pt x="73" y="53"/>
                  </a:lnTo>
                  <a:lnTo>
                    <a:pt x="83" y="43"/>
                  </a:lnTo>
                  <a:lnTo>
                    <a:pt x="95" y="35"/>
                  </a:lnTo>
                  <a:lnTo>
                    <a:pt x="108" y="28"/>
                  </a:lnTo>
                  <a:lnTo>
                    <a:pt x="121" y="21"/>
                  </a:lnTo>
                  <a:lnTo>
                    <a:pt x="134" y="16"/>
                  </a:lnTo>
                  <a:lnTo>
                    <a:pt x="148" y="11"/>
                  </a:lnTo>
                  <a:lnTo>
                    <a:pt x="162" y="7"/>
                  </a:lnTo>
                  <a:lnTo>
                    <a:pt x="176" y="4"/>
                  </a:lnTo>
                  <a:lnTo>
                    <a:pt x="191" y="1"/>
                  </a:lnTo>
                  <a:lnTo>
                    <a:pt x="207" y="0"/>
                  </a:lnTo>
                  <a:lnTo>
                    <a:pt x="221" y="0"/>
                  </a:lnTo>
                  <a:lnTo>
                    <a:pt x="246" y="0"/>
                  </a:lnTo>
                  <a:lnTo>
                    <a:pt x="268" y="4"/>
                  </a:lnTo>
                  <a:lnTo>
                    <a:pt x="289" y="8"/>
                  </a:lnTo>
                  <a:lnTo>
                    <a:pt x="310" y="16"/>
                  </a:lnTo>
                  <a:lnTo>
                    <a:pt x="330" y="24"/>
                  </a:lnTo>
                  <a:lnTo>
                    <a:pt x="347" y="35"/>
                  </a:lnTo>
                  <a:lnTo>
                    <a:pt x="366" y="49"/>
                  </a:lnTo>
                  <a:lnTo>
                    <a:pt x="381" y="63"/>
                  </a:lnTo>
                  <a:lnTo>
                    <a:pt x="396" y="79"/>
                  </a:lnTo>
                  <a:lnTo>
                    <a:pt x="408" y="96"/>
                  </a:lnTo>
                  <a:lnTo>
                    <a:pt x="419" y="114"/>
                  </a:lnTo>
                  <a:lnTo>
                    <a:pt x="427" y="134"/>
                  </a:lnTo>
                  <a:lnTo>
                    <a:pt x="434" y="155"/>
                  </a:lnTo>
                  <a:lnTo>
                    <a:pt x="439" y="176"/>
                  </a:lnTo>
                  <a:lnTo>
                    <a:pt x="442" y="198"/>
                  </a:lnTo>
                  <a:lnTo>
                    <a:pt x="443" y="222"/>
                  </a:lnTo>
                  <a:lnTo>
                    <a:pt x="442" y="246"/>
                  </a:lnTo>
                  <a:lnTo>
                    <a:pt x="439" y="269"/>
                  </a:lnTo>
                  <a:lnTo>
                    <a:pt x="434" y="290"/>
                  </a:lnTo>
                  <a:lnTo>
                    <a:pt x="427" y="311"/>
                  </a:lnTo>
                  <a:lnTo>
                    <a:pt x="418" y="331"/>
                  </a:lnTo>
                  <a:lnTo>
                    <a:pt x="408" y="349"/>
                  </a:lnTo>
                  <a:lnTo>
                    <a:pt x="396" y="366"/>
                  </a:lnTo>
                  <a:lnTo>
                    <a:pt x="380" y="384"/>
                  </a:lnTo>
                  <a:lnTo>
                    <a:pt x="364" y="398"/>
                  </a:lnTo>
                  <a:lnTo>
                    <a:pt x="347" y="411"/>
                  </a:lnTo>
                  <a:lnTo>
                    <a:pt x="329" y="423"/>
                  </a:lnTo>
                  <a:lnTo>
                    <a:pt x="309" y="431"/>
                  </a:lnTo>
                  <a:lnTo>
                    <a:pt x="289" y="439"/>
                  </a:lnTo>
                  <a:lnTo>
                    <a:pt x="268" y="444"/>
                  </a:lnTo>
                  <a:lnTo>
                    <a:pt x="246" y="447"/>
                  </a:lnTo>
                  <a:lnTo>
                    <a:pt x="222" y="448"/>
                  </a:lnTo>
                  <a:lnTo>
                    <a:pt x="208" y="447"/>
                  </a:lnTo>
                  <a:lnTo>
                    <a:pt x="194" y="445"/>
                  </a:lnTo>
                  <a:lnTo>
                    <a:pt x="179" y="444"/>
                  </a:lnTo>
                  <a:lnTo>
                    <a:pt x="165" y="441"/>
                  </a:lnTo>
                  <a:lnTo>
                    <a:pt x="151" y="437"/>
                  </a:lnTo>
                  <a:lnTo>
                    <a:pt x="137" y="432"/>
                  </a:lnTo>
                  <a:lnTo>
                    <a:pt x="124" y="427"/>
                  </a:lnTo>
                  <a:lnTo>
                    <a:pt x="111" y="420"/>
                  </a:lnTo>
                  <a:lnTo>
                    <a:pt x="98" y="414"/>
                  </a:lnTo>
                  <a:lnTo>
                    <a:pt x="84" y="406"/>
                  </a:lnTo>
                  <a:lnTo>
                    <a:pt x="74" y="397"/>
                  </a:lnTo>
                  <a:lnTo>
                    <a:pt x="63" y="387"/>
                  </a:lnTo>
                  <a:lnTo>
                    <a:pt x="53" y="378"/>
                  </a:lnTo>
                  <a:lnTo>
                    <a:pt x="44" y="366"/>
                  </a:lnTo>
                  <a:lnTo>
                    <a:pt x="36" y="355"/>
                  </a:lnTo>
                  <a:lnTo>
                    <a:pt x="29" y="343"/>
                  </a:lnTo>
                  <a:lnTo>
                    <a:pt x="23" y="330"/>
                  </a:lnTo>
                  <a:lnTo>
                    <a:pt x="16" y="315"/>
                  </a:lnTo>
                  <a:lnTo>
                    <a:pt x="12" y="301"/>
                  </a:lnTo>
                  <a:lnTo>
                    <a:pt x="8" y="285"/>
                  </a:lnTo>
                  <a:lnTo>
                    <a:pt x="4" y="269"/>
                  </a:lnTo>
                  <a:lnTo>
                    <a:pt x="3" y="254"/>
                  </a:lnTo>
                  <a:lnTo>
                    <a:pt x="2" y="235"/>
                  </a:lnTo>
                  <a:lnTo>
                    <a:pt x="0" y="218"/>
                  </a:lnTo>
                  <a:close/>
                  <a:moveTo>
                    <a:pt x="117" y="223"/>
                  </a:moveTo>
                  <a:lnTo>
                    <a:pt x="117" y="239"/>
                  </a:lnTo>
                  <a:lnTo>
                    <a:pt x="119" y="254"/>
                  </a:lnTo>
                  <a:lnTo>
                    <a:pt x="121" y="267"/>
                  </a:lnTo>
                  <a:lnTo>
                    <a:pt x="125" y="280"/>
                  </a:lnTo>
                  <a:lnTo>
                    <a:pt x="129" y="292"/>
                  </a:lnTo>
                  <a:lnTo>
                    <a:pt x="134" y="302"/>
                  </a:lnTo>
                  <a:lnTo>
                    <a:pt x="141" y="313"/>
                  </a:lnTo>
                  <a:lnTo>
                    <a:pt x="148" y="320"/>
                  </a:lnTo>
                  <a:lnTo>
                    <a:pt x="155" y="328"/>
                  </a:lnTo>
                  <a:lnTo>
                    <a:pt x="163" y="336"/>
                  </a:lnTo>
                  <a:lnTo>
                    <a:pt x="172" y="342"/>
                  </a:lnTo>
                  <a:lnTo>
                    <a:pt x="182" y="347"/>
                  </a:lnTo>
                  <a:lnTo>
                    <a:pt x="191" y="351"/>
                  </a:lnTo>
                  <a:lnTo>
                    <a:pt x="201" y="353"/>
                  </a:lnTo>
                  <a:lnTo>
                    <a:pt x="212" y="355"/>
                  </a:lnTo>
                  <a:lnTo>
                    <a:pt x="222" y="355"/>
                  </a:lnTo>
                  <a:lnTo>
                    <a:pt x="233" y="355"/>
                  </a:lnTo>
                  <a:lnTo>
                    <a:pt x="243" y="353"/>
                  </a:lnTo>
                  <a:lnTo>
                    <a:pt x="254" y="351"/>
                  </a:lnTo>
                  <a:lnTo>
                    <a:pt x="263" y="347"/>
                  </a:lnTo>
                  <a:lnTo>
                    <a:pt x="272" y="342"/>
                  </a:lnTo>
                  <a:lnTo>
                    <a:pt x="280" y="336"/>
                  </a:lnTo>
                  <a:lnTo>
                    <a:pt x="289" y="328"/>
                  </a:lnTo>
                  <a:lnTo>
                    <a:pt x="296" y="320"/>
                  </a:lnTo>
                  <a:lnTo>
                    <a:pt x="304" y="313"/>
                  </a:lnTo>
                  <a:lnTo>
                    <a:pt x="309" y="302"/>
                  </a:lnTo>
                  <a:lnTo>
                    <a:pt x="314" y="292"/>
                  </a:lnTo>
                  <a:lnTo>
                    <a:pt x="320" y="280"/>
                  </a:lnTo>
                  <a:lnTo>
                    <a:pt x="322" y="267"/>
                  </a:lnTo>
                  <a:lnTo>
                    <a:pt x="325" y="254"/>
                  </a:lnTo>
                  <a:lnTo>
                    <a:pt x="326" y="238"/>
                  </a:lnTo>
                  <a:lnTo>
                    <a:pt x="326" y="222"/>
                  </a:lnTo>
                  <a:lnTo>
                    <a:pt x="326" y="208"/>
                  </a:lnTo>
                  <a:lnTo>
                    <a:pt x="325" y="193"/>
                  </a:lnTo>
                  <a:lnTo>
                    <a:pt x="322" y="180"/>
                  </a:lnTo>
                  <a:lnTo>
                    <a:pt x="320" y="167"/>
                  </a:lnTo>
                  <a:lnTo>
                    <a:pt x="314" y="155"/>
                  </a:lnTo>
                  <a:lnTo>
                    <a:pt x="309" y="144"/>
                  </a:lnTo>
                  <a:lnTo>
                    <a:pt x="304" y="135"/>
                  </a:lnTo>
                  <a:lnTo>
                    <a:pt x="296" y="126"/>
                  </a:lnTo>
                  <a:lnTo>
                    <a:pt x="289" y="118"/>
                  </a:lnTo>
                  <a:lnTo>
                    <a:pt x="280" y="112"/>
                  </a:lnTo>
                  <a:lnTo>
                    <a:pt x="272" y="105"/>
                  </a:lnTo>
                  <a:lnTo>
                    <a:pt x="263" y="100"/>
                  </a:lnTo>
                  <a:lnTo>
                    <a:pt x="254" y="97"/>
                  </a:lnTo>
                  <a:lnTo>
                    <a:pt x="243" y="95"/>
                  </a:lnTo>
                  <a:lnTo>
                    <a:pt x="233" y="92"/>
                  </a:lnTo>
                  <a:lnTo>
                    <a:pt x="222" y="92"/>
                  </a:lnTo>
                  <a:lnTo>
                    <a:pt x="212" y="92"/>
                  </a:lnTo>
                  <a:lnTo>
                    <a:pt x="201" y="95"/>
                  </a:lnTo>
                  <a:lnTo>
                    <a:pt x="191" y="97"/>
                  </a:lnTo>
                  <a:lnTo>
                    <a:pt x="182" y="100"/>
                  </a:lnTo>
                  <a:lnTo>
                    <a:pt x="172" y="105"/>
                  </a:lnTo>
                  <a:lnTo>
                    <a:pt x="163" y="112"/>
                  </a:lnTo>
                  <a:lnTo>
                    <a:pt x="155" y="118"/>
                  </a:lnTo>
                  <a:lnTo>
                    <a:pt x="148" y="126"/>
                  </a:lnTo>
                  <a:lnTo>
                    <a:pt x="141" y="135"/>
                  </a:lnTo>
                  <a:lnTo>
                    <a:pt x="134" y="144"/>
                  </a:lnTo>
                  <a:lnTo>
                    <a:pt x="129" y="155"/>
                  </a:lnTo>
                  <a:lnTo>
                    <a:pt x="125" y="167"/>
                  </a:lnTo>
                  <a:lnTo>
                    <a:pt x="121" y="180"/>
                  </a:lnTo>
                  <a:lnTo>
                    <a:pt x="119" y="193"/>
                  </a:lnTo>
                  <a:lnTo>
                    <a:pt x="117" y="208"/>
                  </a:lnTo>
                  <a:lnTo>
                    <a:pt x="117" y="223"/>
                  </a:lnTo>
                  <a:close/>
                </a:path>
              </a:pathLst>
            </a:custGeom>
            <a:solidFill>
              <a:srgbClr val="0C0C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R"/>
            </a:p>
          </p:txBody>
        </p:sp>
        <p:sp>
          <p:nvSpPr>
            <p:cNvPr id="191638" name="Freeform 158"/>
            <p:cNvSpPr>
              <a:spLocks/>
            </p:cNvSpPr>
            <p:nvPr/>
          </p:nvSpPr>
          <p:spPr bwMode="auto">
            <a:xfrm>
              <a:off x="4551" y="3179"/>
              <a:ext cx="112" cy="148"/>
            </a:xfrm>
            <a:custGeom>
              <a:avLst/>
              <a:gdLst>
                <a:gd name="T0" fmla="*/ 0 w 449"/>
                <a:gd name="T1" fmla="*/ 148 h 591"/>
                <a:gd name="T2" fmla="*/ 0 w 449"/>
                <a:gd name="T3" fmla="*/ 0 h 591"/>
                <a:gd name="T4" fmla="*/ 110 w 449"/>
                <a:gd name="T5" fmla="*/ 0 h 591"/>
                <a:gd name="T6" fmla="*/ 110 w 449"/>
                <a:gd name="T7" fmla="*/ 25 h 591"/>
                <a:gd name="T8" fmla="*/ 30 w 449"/>
                <a:gd name="T9" fmla="*/ 25 h 591"/>
                <a:gd name="T10" fmla="*/ 30 w 449"/>
                <a:gd name="T11" fmla="*/ 58 h 591"/>
                <a:gd name="T12" fmla="*/ 104 w 449"/>
                <a:gd name="T13" fmla="*/ 58 h 591"/>
                <a:gd name="T14" fmla="*/ 104 w 449"/>
                <a:gd name="T15" fmla="*/ 83 h 591"/>
                <a:gd name="T16" fmla="*/ 30 w 449"/>
                <a:gd name="T17" fmla="*/ 83 h 591"/>
                <a:gd name="T18" fmla="*/ 30 w 449"/>
                <a:gd name="T19" fmla="*/ 123 h 591"/>
                <a:gd name="T20" fmla="*/ 112 w 449"/>
                <a:gd name="T21" fmla="*/ 123 h 591"/>
                <a:gd name="T22" fmla="*/ 112 w 449"/>
                <a:gd name="T23" fmla="*/ 148 h 591"/>
                <a:gd name="T24" fmla="*/ 0 w 449"/>
                <a:gd name="T25" fmla="*/ 148 h 59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49"/>
                <a:gd name="T40" fmla="*/ 0 h 591"/>
                <a:gd name="T41" fmla="*/ 449 w 449"/>
                <a:gd name="T42" fmla="*/ 591 h 591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49" h="591">
                  <a:moveTo>
                    <a:pt x="0" y="591"/>
                  </a:moveTo>
                  <a:lnTo>
                    <a:pt x="0" y="0"/>
                  </a:lnTo>
                  <a:lnTo>
                    <a:pt x="439" y="0"/>
                  </a:lnTo>
                  <a:lnTo>
                    <a:pt x="439" y="100"/>
                  </a:lnTo>
                  <a:lnTo>
                    <a:pt x="120" y="100"/>
                  </a:lnTo>
                  <a:lnTo>
                    <a:pt x="120" y="232"/>
                  </a:lnTo>
                  <a:lnTo>
                    <a:pt x="417" y="232"/>
                  </a:lnTo>
                  <a:lnTo>
                    <a:pt x="417" y="331"/>
                  </a:lnTo>
                  <a:lnTo>
                    <a:pt x="120" y="331"/>
                  </a:lnTo>
                  <a:lnTo>
                    <a:pt x="120" y="492"/>
                  </a:lnTo>
                  <a:lnTo>
                    <a:pt x="449" y="492"/>
                  </a:lnTo>
                  <a:lnTo>
                    <a:pt x="449" y="591"/>
                  </a:lnTo>
                  <a:lnTo>
                    <a:pt x="0" y="591"/>
                  </a:lnTo>
                  <a:close/>
                </a:path>
              </a:pathLst>
            </a:custGeom>
            <a:solidFill>
              <a:srgbClr val="0C0C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R"/>
            </a:p>
          </p:txBody>
        </p:sp>
        <p:sp>
          <p:nvSpPr>
            <p:cNvPr id="191639" name="Freeform 159"/>
            <p:cNvSpPr>
              <a:spLocks/>
            </p:cNvSpPr>
            <p:nvPr/>
          </p:nvSpPr>
          <p:spPr bwMode="auto">
            <a:xfrm>
              <a:off x="4678" y="3218"/>
              <a:ext cx="100" cy="112"/>
            </a:xfrm>
            <a:custGeom>
              <a:avLst/>
              <a:gdLst>
                <a:gd name="T0" fmla="*/ 30 w 401"/>
                <a:gd name="T1" fmla="*/ 79 h 448"/>
                <a:gd name="T2" fmla="*/ 33 w 401"/>
                <a:gd name="T3" fmla="*/ 85 h 448"/>
                <a:gd name="T4" fmla="*/ 37 w 401"/>
                <a:gd name="T5" fmla="*/ 88 h 448"/>
                <a:gd name="T6" fmla="*/ 43 w 401"/>
                <a:gd name="T7" fmla="*/ 90 h 448"/>
                <a:gd name="T8" fmla="*/ 56 w 401"/>
                <a:gd name="T9" fmla="*/ 91 h 448"/>
                <a:gd name="T10" fmla="*/ 65 w 401"/>
                <a:gd name="T11" fmla="*/ 89 h 448"/>
                <a:gd name="T12" fmla="*/ 69 w 401"/>
                <a:gd name="T13" fmla="*/ 86 h 448"/>
                <a:gd name="T14" fmla="*/ 72 w 401"/>
                <a:gd name="T15" fmla="*/ 80 h 448"/>
                <a:gd name="T16" fmla="*/ 70 w 401"/>
                <a:gd name="T17" fmla="*/ 76 h 448"/>
                <a:gd name="T18" fmla="*/ 66 w 401"/>
                <a:gd name="T19" fmla="*/ 73 h 448"/>
                <a:gd name="T20" fmla="*/ 45 w 401"/>
                <a:gd name="T21" fmla="*/ 67 h 448"/>
                <a:gd name="T22" fmla="*/ 23 w 401"/>
                <a:gd name="T23" fmla="*/ 60 h 448"/>
                <a:gd name="T24" fmla="*/ 14 w 401"/>
                <a:gd name="T25" fmla="*/ 55 h 448"/>
                <a:gd name="T26" fmla="*/ 7 w 401"/>
                <a:gd name="T27" fmla="*/ 47 h 448"/>
                <a:gd name="T28" fmla="*/ 4 w 401"/>
                <a:gd name="T29" fmla="*/ 37 h 448"/>
                <a:gd name="T30" fmla="*/ 5 w 401"/>
                <a:gd name="T31" fmla="*/ 26 h 448"/>
                <a:gd name="T32" fmla="*/ 8 w 401"/>
                <a:gd name="T33" fmla="*/ 17 h 448"/>
                <a:gd name="T34" fmla="*/ 15 w 401"/>
                <a:gd name="T35" fmla="*/ 10 h 448"/>
                <a:gd name="T36" fmla="*/ 25 w 401"/>
                <a:gd name="T37" fmla="*/ 4 h 448"/>
                <a:gd name="T38" fmla="*/ 38 w 401"/>
                <a:gd name="T39" fmla="*/ 1 h 448"/>
                <a:gd name="T40" fmla="*/ 54 w 401"/>
                <a:gd name="T41" fmla="*/ 0 h 448"/>
                <a:gd name="T42" fmla="*/ 68 w 401"/>
                <a:gd name="T43" fmla="*/ 2 h 448"/>
                <a:gd name="T44" fmla="*/ 79 w 401"/>
                <a:gd name="T45" fmla="*/ 5 h 448"/>
                <a:gd name="T46" fmla="*/ 87 w 401"/>
                <a:gd name="T47" fmla="*/ 11 h 448"/>
                <a:gd name="T48" fmla="*/ 92 w 401"/>
                <a:gd name="T49" fmla="*/ 19 h 448"/>
                <a:gd name="T50" fmla="*/ 96 w 401"/>
                <a:gd name="T51" fmla="*/ 28 h 448"/>
                <a:gd name="T52" fmla="*/ 67 w 401"/>
                <a:gd name="T53" fmla="*/ 28 h 448"/>
                <a:gd name="T54" fmla="*/ 61 w 401"/>
                <a:gd name="T55" fmla="*/ 22 h 448"/>
                <a:gd name="T56" fmla="*/ 49 w 401"/>
                <a:gd name="T57" fmla="*/ 20 h 448"/>
                <a:gd name="T58" fmla="*/ 36 w 401"/>
                <a:gd name="T59" fmla="*/ 22 h 448"/>
                <a:gd name="T60" fmla="*/ 31 w 401"/>
                <a:gd name="T61" fmla="*/ 26 h 448"/>
                <a:gd name="T62" fmla="*/ 30 w 401"/>
                <a:gd name="T63" fmla="*/ 31 h 448"/>
                <a:gd name="T64" fmla="*/ 33 w 401"/>
                <a:gd name="T65" fmla="*/ 34 h 448"/>
                <a:gd name="T66" fmla="*/ 49 w 401"/>
                <a:gd name="T67" fmla="*/ 40 h 448"/>
                <a:gd name="T68" fmla="*/ 70 w 401"/>
                <a:gd name="T69" fmla="*/ 45 h 448"/>
                <a:gd name="T70" fmla="*/ 83 w 401"/>
                <a:gd name="T71" fmla="*/ 50 h 448"/>
                <a:gd name="T72" fmla="*/ 91 w 401"/>
                <a:gd name="T73" fmla="*/ 55 h 448"/>
                <a:gd name="T74" fmla="*/ 97 w 401"/>
                <a:gd name="T75" fmla="*/ 62 h 448"/>
                <a:gd name="T76" fmla="*/ 99 w 401"/>
                <a:gd name="T77" fmla="*/ 70 h 448"/>
                <a:gd name="T78" fmla="*/ 100 w 401"/>
                <a:gd name="T79" fmla="*/ 80 h 448"/>
                <a:gd name="T80" fmla="*/ 97 w 401"/>
                <a:gd name="T81" fmla="*/ 90 h 448"/>
                <a:gd name="T82" fmla="*/ 90 w 401"/>
                <a:gd name="T83" fmla="*/ 99 h 448"/>
                <a:gd name="T84" fmla="*/ 81 w 401"/>
                <a:gd name="T85" fmla="*/ 106 h 448"/>
                <a:gd name="T86" fmla="*/ 68 w 401"/>
                <a:gd name="T87" fmla="*/ 110 h 448"/>
                <a:gd name="T88" fmla="*/ 51 w 401"/>
                <a:gd name="T89" fmla="*/ 112 h 448"/>
                <a:gd name="T90" fmla="*/ 36 w 401"/>
                <a:gd name="T91" fmla="*/ 111 h 448"/>
                <a:gd name="T92" fmla="*/ 23 w 401"/>
                <a:gd name="T93" fmla="*/ 107 h 448"/>
                <a:gd name="T94" fmla="*/ 14 w 401"/>
                <a:gd name="T95" fmla="*/ 101 h 448"/>
                <a:gd name="T96" fmla="*/ 6 w 401"/>
                <a:gd name="T97" fmla="*/ 93 h 448"/>
                <a:gd name="T98" fmla="*/ 1 w 401"/>
                <a:gd name="T99" fmla="*/ 83 h 44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401"/>
                <a:gd name="T151" fmla="*/ 0 h 448"/>
                <a:gd name="T152" fmla="*/ 401 w 401"/>
                <a:gd name="T153" fmla="*/ 448 h 44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401" h="448">
                  <a:moveTo>
                    <a:pt x="0" y="315"/>
                  </a:moveTo>
                  <a:lnTo>
                    <a:pt x="114" y="298"/>
                  </a:lnTo>
                  <a:lnTo>
                    <a:pt x="119" y="314"/>
                  </a:lnTo>
                  <a:lnTo>
                    <a:pt x="125" y="327"/>
                  </a:lnTo>
                  <a:lnTo>
                    <a:pt x="129" y="334"/>
                  </a:lnTo>
                  <a:lnTo>
                    <a:pt x="134" y="339"/>
                  </a:lnTo>
                  <a:lnTo>
                    <a:pt x="138" y="344"/>
                  </a:lnTo>
                  <a:lnTo>
                    <a:pt x="143" y="348"/>
                  </a:lnTo>
                  <a:lnTo>
                    <a:pt x="150" y="352"/>
                  </a:lnTo>
                  <a:lnTo>
                    <a:pt x="156" y="356"/>
                  </a:lnTo>
                  <a:lnTo>
                    <a:pt x="163" y="359"/>
                  </a:lnTo>
                  <a:lnTo>
                    <a:pt x="171" y="361"/>
                  </a:lnTo>
                  <a:lnTo>
                    <a:pt x="186" y="364"/>
                  </a:lnTo>
                  <a:lnTo>
                    <a:pt x="206" y="365"/>
                  </a:lnTo>
                  <a:lnTo>
                    <a:pt x="226" y="365"/>
                  </a:lnTo>
                  <a:lnTo>
                    <a:pt x="244" y="361"/>
                  </a:lnTo>
                  <a:lnTo>
                    <a:pt x="252" y="359"/>
                  </a:lnTo>
                  <a:lnTo>
                    <a:pt x="260" y="356"/>
                  </a:lnTo>
                  <a:lnTo>
                    <a:pt x="267" y="353"/>
                  </a:lnTo>
                  <a:lnTo>
                    <a:pt x="272" y="349"/>
                  </a:lnTo>
                  <a:lnTo>
                    <a:pt x="278" y="343"/>
                  </a:lnTo>
                  <a:lnTo>
                    <a:pt x="284" y="336"/>
                  </a:lnTo>
                  <a:lnTo>
                    <a:pt x="286" y="328"/>
                  </a:lnTo>
                  <a:lnTo>
                    <a:pt x="288" y="319"/>
                  </a:lnTo>
                  <a:lnTo>
                    <a:pt x="286" y="313"/>
                  </a:lnTo>
                  <a:lnTo>
                    <a:pt x="285" y="307"/>
                  </a:lnTo>
                  <a:lnTo>
                    <a:pt x="282" y="302"/>
                  </a:lnTo>
                  <a:lnTo>
                    <a:pt x="278" y="298"/>
                  </a:lnTo>
                  <a:lnTo>
                    <a:pt x="273" y="294"/>
                  </a:lnTo>
                  <a:lnTo>
                    <a:pt x="265" y="290"/>
                  </a:lnTo>
                  <a:lnTo>
                    <a:pt x="255" y="286"/>
                  </a:lnTo>
                  <a:lnTo>
                    <a:pt x="240" y="282"/>
                  </a:lnTo>
                  <a:lnTo>
                    <a:pt x="179" y="268"/>
                  </a:lnTo>
                  <a:lnTo>
                    <a:pt x="129" y="254"/>
                  </a:lnTo>
                  <a:lnTo>
                    <a:pt x="109" y="247"/>
                  </a:lnTo>
                  <a:lnTo>
                    <a:pt x="92" y="240"/>
                  </a:lnTo>
                  <a:lnTo>
                    <a:pt x="77" y="234"/>
                  </a:lnTo>
                  <a:lnTo>
                    <a:pt x="67" y="227"/>
                  </a:lnTo>
                  <a:lnTo>
                    <a:pt x="55" y="218"/>
                  </a:lnTo>
                  <a:lnTo>
                    <a:pt x="45" y="209"/>
                  </a:lnTo>
                  <a:lnTo>
                    <a:pt x="37" y="198"/>
                  </a:lnTo>
                  <a:lnTo>
                    <a:pt x="29" y="187"/>
                  </a:lnTo>
                  <a:lnTo>
                    <a:pt x="24" y="173"/>
                  </a:lnTo>
                  <a:lnTo>
                    <a:pt x="20" y="160"/>
                  </a:lnTo>
                  <a:lnTo>
                    <a:pt x="17" y="146"/>
                  </a:lnTo>
                  <a:lnTo>
                    <a:pt x="16" y="131"/>
                  </a:lnTo>
                  <a:lnTo>
                    <a:pt x="17" y="117"/>
                  </a:lnTo>
                  <a:lnTo>
                    <a:pt x="20" y="104"/>
                  </a:lnTo>
                  <a:lnTo>
                    <a:pt x="22" y="92"/>
                  </a:lnTo>
                  <a:lnTo>
                    <a:pt x="27" y="80"/>
                  </a:lnTo>
                  <a:lnTo>
                    <a:pt x="33" y="68"/>
                  </a:lnTo>
                  <a:lnTo>
                    <a:pt x="41" y="58"/>
                  </a:lnTo>
                  <a:lnTo>
                    <a:pt x="50" y="47"/>
                  </a:lnTo>
                  <a:lnTo>
                    <a:pt x="60" y="38"/>
                  </a:lnTo>
                  <a:lnTo>
                    <a:pt x="72" y="29"/>
                  </a:lnTo>
                  <a:lnTo>
                    <a:pt x="85" y="21"/>
                  </a:lnTo>
                  <a:lnTo>
                    <a:pt x="100" y="14"/>
                  </a:lnTo>
                  <a:lnTo>
                    <a:pt x="117" y="9"/>
                  </a:lnTo>
                  <a:lnTo>
                    <a:pt x="134" y="5"/>
                  </a:lnTo>
                  <a:lnTo>
                    <a:pt x="154" y="3"/>
                  </a:lnTo>
                  <a:lnTo>
                    <a:pt x="175" y="0"/>
                  </a:lnTo>
                  <a:lnTo>
                    <a:pt x="197" y="0"/>
                  </a:lnTo>
                  <a:lnTo>
                    <a:pt x="218" y="0"/>
                  </a:lnTo>
                  <a:lnTo>
                    <a:pt x="238" y="1"/>
                  </a:lnTo>
                  <a:lnTo>
                    <a:pt x="256" y="4"/>
                  </a:lnTo>
                  <a:lnTo>
                    <a:pt x="273" y="7"/>
                  </a:lnTo>
                  <a:lnTo>
                    <a:pt x="289" y="11"/>
                  </a:lnTo>
                  <a:lnTo>
                    <a:pt x="303" y="16"/>
                  </a:lnTo>
                  <a:lnTo>
                    <a:pt x="316" y="21"/>
                  </a:lnTo>
                  <a:lnTo>
                    <a:pt x="327" y="28"/>
                  </a:lnTo>
                  <a:lnTo>
                    <a:pt x="337" y="35"/>
                  </a:lnTo>
                  <a:lnTo>
                    <a:pt x="347" y="45"/>
                  </a:lnTo>
                  <a:lnTo>
                    <a:pt x="356" y="54"/>
                  </a:lnTo>
                  <a:lnTo>
                    <a:pt x="364" y="64"/>
                  </a:lnTo>
                  <a:lnTo>
                    <a:pt x="370" y="75"/>
                  </a:lnTo>
                  <a:lnTo>
                    <a:pt x="377" y="87"/>
                  </a:lnTo>
                  <a:lnTo>
                    <a:pt x="382" y="100"/>
                  </a:lnTo>
                  <a:lnTo>
                    <a:pt x="386" y="113"/>
                  </a:lnTo>
                  <a:lnTo>
                    <a:pt x="280" y="133"/>
                  </a:lnTo>
                  <a:lnTo>
                    <a:pt x="274" y="121"/>
                  </a:lnTo>
                  <a:lnTo>
                    <a:pt x="269" y="110"/>
                  </a:lnTo>
                  <a:lnTo>
                    <a:pt x="263" y="102"/>
                  </a:lnTo>
                  <a:lnTo>
                    <a:pt x="253" y="95"/>
                  </a:lnTo>
                  <a:lnTo>
                    <a:pt x="243" y="88"/>
                  </a:lnTo>
                  <a:lnTo>
                    <a:pt x="230" y="84"/>
                  </a:lnTo>
                  <a:lnTo>
                    <a:pt x="215" y="81"/>
                  </a:lnTo>
                  <a:lnTo>
                    <a:pt x="198" y="81"/>
                  </a:lnTo>
                  <a:lnTo>
                    <a:pt x="177" y="81"/>
                  </a:lnTo>
                  <a:lnTo>
                    <a:pt x="160" y="84"/>
                  </a:lnTo>
                  <a:lnTo>
                    <a:pt x="146" y="88"/>
                  </a:lnTo>
                  <a:lnTo>
                    <a:pt x="134" y="93"/>
                  </a:lnTo>
                  <a:lnTo>
                    <a:pt x="129" y="99"/>
                  </a:lnTo>
                  <a:lnTo>
                    <a:pt x="125" y="104"/>
                  </a:lnTo>
                  <a:lnTo>
                    <a:pt x="122" y="110"/>
                  </a:lnTo>
                  <a:lnTo>
                    <a:pt x="122" y="117"/>
                  </a:lnTo>
                  <a:lnTo>
                    <a:pt x="122" y="122"/>
                  </a:lnTo>
                  <a:lnTo>
                    <a:pt x="125" y="127"/>
                  </a:lnTo>
                  <a:lnTo>
                    <a:pt x="127" y="133"/>
                  </a:lnTo>
                  <a:lnTo>
                    <a:pt x="133" y="137"/>
                  </a:lnTo>
                  <a:lnTo>
                    <a:pt x="146" y="143"/>
                  </a:lnTo>
                  <a:lnTo>
                    <a:pt x="167" y="151"/>
                  </a:lnTo>
                  <a:lnTo>
                    <a:pt x="198" y="159"/>
                  </a:lnTo>
                  <a:lnTo>
                    <a:pt x="239" y="169"/>
                  </a:lnTo>
                  <a:lnTo>
                    <a:pt x="260" y="175"/>
                  </a:lnTo>
                  <a:lnTo>
                    <a:pt x="281" y="180"/>
                  </a:lnTo>
                  <a:lnTo>
                    <a:pt x="299" y="185"/>
                  </a:lnTo>
                  <a:lnTo>
                    <a:pt x="315" y="192"/>
                  </a:lnTo>
                  <a:lnTo>
                    <a:pt x="331" y="198"/>
                  </a:lnTo>
                  <a:lnTo>
                    <a:pt x="344" y="205"/>
                  </a:lnTo>
                  <a:lnTo>
                    <a:pt x="356" y="213"/>
                  </a:lnTo>
                  <a:lnTo>
                    <a:pt x="365" y="219"/>
                  </a:lnTo>
                  <a:lnTo>
                    <a:pt x="373" y="227"/>
                  </a:lnTo>
                  <a:lnTo>
                    <a:pt x="381" y="236"/>
                  </a:lnTo>
                  <a:lnTo>
                    <a:pt x="387" y="246"/>
                  </a:lnTo>
                  <a:lnTo>
                    <a:pt x="391" y="256"/>
                  </a:lnTo>
                  <a:lnTo>
                    <a:pt x="395" y="267"/>
                  </a:lnTo>
                  <a:lnTo>
                    <a:pt x="398" y="278"/>
                  </a:lnTo>
                  <a:lnTo>
                    <a:pt x="401" y="290"/>
                  </a:lnTo>
                  <a:lnTo>
                    <a:pt x="401" y="303"/>
                  </a:lnTo>
                  <a:lnTo>
                    <a:pt x="399" y="318"/>
                  </a:lnTo>
                  <a:lnTo>
                    <a:pt x="398" y="332"/>
                  </a:lnTo>
                  <a:lnTo>
                    <a:pt x="394" y="345"/>
                  </a:lnTo>
                  <a:lnTo>
                    <a:pt x="389" y="359"/>
                  </a:lnTo>
                  <a:lnTo>
                    <a:pt x="381" y="370"/>
                  </a:lnTo>
                  <a:lnTo>
                    <a:pt x="373" y="382"/>
                  </a:lnTo>
                  <a:lnTo>
                    <a:pt x="362" y="394"/>
                  </a:lnTo>
                  <a:lnTo>
                    <a:pt x="352" y="405"/>
                  </a:lnTo>
                  <a:lnTo>
                    <a:pt x="339" y="415"/>
                  </a:lnTo>
                  <a:lnTo>
                    <a:pt x="324" y="423"/>
                  </a:lnTo>
                  <a:lnTo>
                    <a:pt x="307" y="431"/>
                  </a:lnTo>
                  <a:lnTo>
                    <a:pt x="290" y="437"/>
                  </a:lnTo>
                  <a:lnTo>
                    <a:pt x="272" y="441"/>
                  </a:lnTo>
                  <a:lnTo>
                    <a:pt x="251" y="445"/>
                  </a:lnTo>
                  <a:lnTo>
                    <a:pt x="230" y="447"/>
                  </a:lnTo>
                  <a:lnTo>
                    <a:pt x="206" y="448"/>
                  </a:lnTo>
                  <a:lnTo>
                    <a:pt x="185" y="447"/>
                  </a:lnTo>
                  <a:lnTo>
                    <a:pt x="164" y="445"/>
                  </a:lnTo>
                  <a:lnTo>
                    <a:pt x="146" y="443"/>
                  </a:lnTo>
                  <a:lnTo>
                    <a:pt x="127" y="439"/>
                  </a:lnTo>
                  <a:lnTo>
                    <a:pt x="110" y="433"/>
                  </a:lnTo>
                  <a:lnTo>
                    <a:pt x="94" y="427"/>
                  </a:lnTo>
                  <a:lnTo>
                    <a:pt x="80" y="420"/>
                  </a:lnTo>
                  <a:lnTo>
                    <a:pt x="67" y="412"/>
                  </a:lnTo>
                  <a:lnTo>
                    <a:pt x="55" y="402"/>
                  </a:lnTo>
                  <a:lnTo>
                    <a:pt x="43" y="393"/>
                  </a:lnTo>
                  <a:lnTo>
                    <a:pt x="34" y="382"/>
                  </a:lnTo>
                  <a:lnTo>
                    <a:pt x="25" y="370"/>
                  </a:lnTo>
                  <a:lnTo>
                    <a:pt x="17" y="357"/>
                  </a:lnTo>
                  <a:lnTo>
                    <a:pt x="10" y="344"/>
                  </a:lnTo>
                  <a:lnTo>
                    <a:pt x="5" y="330"/>
                  </a:lnTo>
                  <a:lnTo>
                    <a:pt x="0" y="315"/>
                  </a:lnTo>
                  <a:close/>
                </a:path>
              </a:pathLst>
            </a:custGeom>
            <a:solidFill>
              <a:srgbClr val="0C0C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R"/>
            </a:p>
          </p:txBody>
        </p:sp>
        <p:sp>
          <p:nvSpPr>
            <p:cNvPr id="191640" name="Freeform 160"/>
            <p:cNvSpPr>
              <a:spLocks noEditPoints="1"/>
            </p:cNvSpPr>
            <p:nvPr/>
          </p:nvSpPr>
          <p:spPr bwMode="auto">
            <a:xfrm>
              <a:off x="4802" y="3218"/>
              <a:ext cx="105" cy="150"/>
            </a:xfrm>
            <a:custGeom>
              <a:avLst/>
              <a:gdLst>
                <a:gd name="T0" fmla="*/ 27 w 418"/>
                <a:gd name="T1" fmla="*/ 2 h 600"/>
                <a:gd name="T2" fmla="*/ 29 w 418"/>
                <a:gd name="T3" fmla="*/ 14 h 600"/>
                <a:gd name="T4" fmla="*/ 36 w 418"/>
                <a:gd name="T5" fmla="*/ 8 h 600"/>
                <a:gd name="T6" fmla="*/ 43 w 418"/>
                <a:gd name="T7" fmla="*/ 4 h 600"/>
                <a:gd name="T8" fmla="*/ 48 w 418"/>
                <a:gd name="T9" fmla="*/ 2 h 600"/>
                <a:gd name="T10" fmla="*/ 55 w 418"/>
                <a:gd name="T11" fmla="*/ 0 h 600"/>
                <a:gd name="T12" fmla="*/ 65 w 418"/>
                <a:gd name="T13" fmla="*/ 0 h 600"/>
                <a:gd name="T14" fmla="*/ 73 w 418"/>
                <a:gd name="T15" fmla="*/ 2 h 600"/>
                <a:gd name="T16" fmla="*/ 82 w 418"/>
                <a:gd name="T17" fmla="*/ 6 h 600"/>
                <a:gd name="T18" fmla="*/ 88 w 418"/>
                <a:gd name="T19" fmla="*/ 11 h 600"/>
                <a:gd name="T20" fmla="*/ 95 w 418"/>
                <a:gd name="T21" fmla="*/ 19 h 600"/>
                <a:gd name="T22" fmla="*/ 100 w 418"/>
                <a:gd name="T23" fmla="*/ 27 h 600"/>
                <a:gd name="T24" fmla="*/ 103 w 418"/>
                <a:gd name="T25" fmla="*/ 38 h 600"/>
                <a:gd name="T26" fmla="*/ 105 w 418"/>
                <a:gd name="T27" fmla="*/ 49 h 600"/>
                <a:gd name="T28" fmla="*/ 105 w 418"/>
                <a:gd name="T29" fmla="*/ 62 h 600"/>
                <a:gd name="T30" fmla="*/ 103 w 418"/>
                <a:gd name="T31" fmla="*/ 74 h 600"/>
                <a:gd name="T32" fmla="*/ 100 w 418"/>
                <a:gd name="T33" fmla="*/ 84 h 600"/>
                <a:gd name="T34" fmla="*/ 95 w 418"/>
                <a:gd name="T35" fmla="*/ 93 h 600"/>
                <a:gd name="T36" fmla="*/ 88 w 418"/>
                <a:gd name="T37" fmla="*/ 101 h 600"/>
                <a:gd name="T38" fmla="*/ 81 w 418"/>
                <a:gd name="T39" fmla="*/ 106 h 600"/>
                <a:gd name="T40" fmla="*/ 73 w 418"/>
                <a:gd name="T41" fmla="*/ 110 h 600"/>
                <a:gd name="T42" fmla="*/ 65 w 418"/>
                <a:gd name="T43" fmla="*/ 112 h 600"/>
                <a:gd name="T44" fmla="*/ 56 w 418"/>
                <a:gd name="T45" fmla="*/ 112 h 600"/>
                <a:gd name="T46" fmla="*/ 48 w 418"/>
                <a:gd name="T47" fmla="*/ 110 h 600"/>
                <a:gd name="T48" fmla="*/ 40 w 418"/>
                <a:gd name="T49" fmla="*/ 106 h 600"/>
                <a:gd name="T50" fmla="*/ 32 w 418"/>
                <a:gd name="T51" fmla="*/ 100 h 600"/>
                <a:gd name="T52" fmla="*/ 28 w 418"/>
                <a:gd name="T53" fmla="*/ 150 h 600"/>
                <a:gd name="T54" fmla="*/ 0 w 418"/>
                <a:gd name="T55" fmla="*/ 2 h 600"/>
                <a:gd name="T56" fmla="*/ 28 w 418"/>
                <a:gd name="T57" fmla="*/ 59 h 600"/>
                <a:gd name="T58" fmla="*/ 29 w 418"/>
                <a:gd name="T59" fmla="*/ 66 h 600"/>
                <a:gd name="T60" fmla="*/ 31 w 418"/>
                <a:gd name="T61" fmla="*/ 73 h 600"/>
                <a:gd name="T62" fmla="*/ 34 w 418"/>
                <a:gd name="T63" fmla="*/ 79 h 600"/>
                <a:gd name="T64" fmla="*/ 37 w 418"/>
                <a:gd name="T65" fmla="*/ 83 h 600"/>
                <a:gd name="T66" fmla="*/ 41 w 418"/>
                <a:gd name="T67" fmla="*/ 86 h 600"/>
                <a:gd name="T68" fmla="*/ 46 w 418"/>
                <a:gd name="T69" fmla="*/ 88 h 600"/>
                <a:gd name="T70" fmla="*/ 50 w 418"/>
                <a:gd name="T71" fmla="*/ 89 h 600"/>
                <a:gd name="T72" fmla="*/ 56 w 418"/>
                <a:gd name="T73" fmla="*/ 89 h 600"/>
                <a:gd name="T74" fmla="*/ 60 w 418"/>
                <a:gd name="T75" fmla="*/ 88 h 600"/>
                <a:gd name="T76" fmla="*/ 64 w 418"/>
                <a:gd name="T77" fmla="*/ 86 h 600"/>
                <a:gd name="T78" fmla="*/ 68 w 418"/>
                <a:gd name="T79" fmla="*/ 84 h 600"/>
                <a:gd name="T80" fmla="*/ 71 w 418"/>
                <a:gd name="T81" fmla="*/ 80 h 600"/>
                <a:gd name="T82" fmla="*/ 74 w 418"/>
                <a:gd name="T83" fmla="*/ 74 h 600"/>
                <a:gd name="T84" fmla="*/ 75 w 418"/>
                <a:gd name="T85" fmla="*/ 68 h 600"/>
                <a:gd name="T86" fmla="*/ 76 w 418"/>
                <a:gd name="T87" fmla="*/ 60 h 600"/>
                <a:gd name="T88" fmla="*/ 76 w 418"/>
                <a:gd name="T89" fmla="*/ 52 h 600"/>
                <a:gd name="T90" fmla="*/ 75 w 418"/>
                <a:gd name="T91" fmla="*/ 44 h 600"/>
                <a:gd name="T92" fmla="*/ 73 w 418"/>
                <a:gd name="T93" fmla="*/ 38 h 600"/>
                <a:gd name="T94" fmla="*/ 71 w 418"/>
                <a:gd name="T95" fmla="*/ 33 h 600"/>
                <a:gd name="T96" fmla="*/ 68 w 418"/>
                <a:gd name="T97" fmla="*/ 29 h 600"/>
                <a:gd name="T98" fmla="*/ 64 w 418"/>
                <a:gd name="T99" fmla="*/ 26 h 600"/>
                <a:gd name="T100" fmla="*/ 60 w 418"/>
                <a:gd name="T101" fmla="*/ 23 h 600"/>
                <a:gd name="T102" fmla="*/ 55 w 418"/>
                <a:gd name="T103" fmla="*/ 22 h 600"/>
                <a:gd name="T104" fmla="*/ 50 w 418"/>
                <a:gd name="T105" fmla="*/ 22 h 600"/>
                <a:gd name="T106" fmla="*/ 45 w 418"/>
                <a:gd name="T107" fmla="*/ 23 h 600"/>
                <a:gd name="T108" fmla="*/ 41 w 418"/>
                <a:gd name="T109" fmla="*/ 25 h 600"/>
                <a:gd name="T110" fmla="*/ 37 w 418"/>
                <a:gd name="T111" fmla="*/ 29 h 600"/>
                <a:gd name="T112" fmla="*/ 34 w 418"/>
                <a:gd name="T113" fmla="*/ 33 h 600"/>
                <a:gd name="T114" fmla="*/ 31 w 418"/>
                <a:gd name="T115" fmla="*/ 38 h 600"/>
                <a:gd name="T116" fmla="*/ 29 w 418"/>
                <a:gd name="T117" fmla="*/ 43 h 600"/>
                <a:gd name="T118" fmla="*/ 28 w 418"/>
                <a:gd name="T119" fmla="*/ 50 h 600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418"/>
                <a:gd name="T181" fmla="*/ 0 h 600"/>
                <a:gd name="T182" fmla="*/ 418 w 418"/>
                <a:gd name="T183" fmla="*/ 600 h 600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418" h="600">
                  <a:moveTo>
                    <a:pt x="0" y="9"/>
                  </a:moveTo>
                  <a:lnTo>
                    <a:pt x="107" y="9"/>
                  </a:lnTo>
                  <a:lnTo>
                    <a:pt x="107" y="72"/>
                  </a:lnTo>
                  <a:lnTo>
                    <a:pt x="117" y="56"/>
                  </a:lnTo>
                  <a:lnTo>
                    <a:pt x="130" y="43"/>
                  </a:lnTo>
                  <a:lnTo>
                    <a:pt x="145" y="30"/>
                  </a:lnTo>
                  <a:lnTo>
                    <a:pt x="162" y="20"/>
                  </a:lnTo>
                  <a:lnTo>
                    <a:pt x="171" y="14"/>
                  </a:lnTo>
                  <a:lnTo>
                    <a:pt x="180" y="11"/>
                  </a:lnTo>
                  <a:lnTo>
                    <a:pt x="190" y="8"/>
                  </a:lnTo>
                  <a:lnTo>
                    <a:pt x="199" y="5"/>
                  </a:lnTo>
                  <a:lnTo>
                    <a:pt x="218" y="1"/>
                  </a:lnTo>
                  <a:lnTo>
                    <a:pt x="239" y="0"/>
                  </a:lnTo>
                  <a:lnTo>
                    <a:pt x="258" y="0"/>
                  </a:lnTo>
                  <a:lnTo>
                    <a:pt x="276" y="3"/>
                  </a:lnTo>
                  <a:lnTo>
                    <a:pt x="292" y="8"/>
                  </a:lnTo>
                  <a:lnTo>
                    <a:pt x="309" y="14"/>
                  </a:lnTo>
                  <a:lnTo>
                    <a:pt x="325" y="22"/>
                  </a:lnTo>
                  <a:lnTo>
                    <a:pt x="339" y="33"/>
                  </a:lnTo>
                  <a:lnTo>
                    <a:pt x="352" y="45"/>
                  </a:lnTo>
                  <a:lnTo>
                    <a:pt x="367" y="58"/>
                  </a:lnTo>
                  <a:lnTo>
                    <a:pt x="379" y="74"/>
                  </a:lnTo>
                  <a:lnTo>
                    <a:pt x="389" y="91"/>
                  </a:lnTo>
                  <a:lnTo>
                    <a:pt x="398" y="109"/>
                  </a:lnTo>
                  <a:lnTo>
                    <a:pt x="405" y="129"/>
                  </a:lnTo>
                  <a:lnTo>
                    <a:pt x="412" y="150"/>
                  </a:lnTo>
                  <a:lnTo>
                    <a:pt x="415" y="172"/>
                  </a:lnTo>
                  <a:lnTo>
                    <a:pt x="418" y="196"/>
                  </a:lnTo>
                  <a:lnTo>
                    <a:pt x="418" y="221"/>
                  </a:lnTo>
                  <a:lnTo>
                    <a:pt x="418" y="247"/>
                  </a:lnTo>
                  <a:lnTo>
                    <a:pt x="415" y="272"/>
                  </a:lnTo>
                  <a:lnTo>
                    <a:pt x="412" y="294"/>
                  </a:lnTo>
                  <a:lnTo>
                    <a:pt x="405" y="317"/>
                  </a:lnTo>
                  <a:lnTo>
                    <a:pt x="398" y="336"/>
                  </a:lnTo>
                  <a:lnTo>
                    <a:pt x="389" y="355"/>
                  </a:lnTo>
                  <a:lnTo>
                    <a:pt x="379" y="372"/>
                  </a:lnTo>
                  <a:lnTo>
                    <a:pt x="366" y="387"/>
                  </a:lnTo>
                  <a:lnTo>
                    <a:pt x="352" y="402"/>
                  </a:lnTo>
                  <a:lnTo>
                    <a:pt x="338" y="414"/>
                  </a:lnTo>
                  <a:lnTo>
                    <a:pt x="324" y="424"/>
                  </a:lnTo>
                  <a:lnTo>
                    <a:pt x="308" y="432"/>
                  </a:lnTo>
                  <a:lnTo>
                    <a:pt x="292" y="439"/>
                  </a:lnTo>
                  <a:lnTo>
                    <a:pt x="275" y="444"/>
                  </a:lnTo>
                  <a:lnTo>
                    <a:pt x="258" y="447"/>
                  </a:lnTo>
                  <a:lnTo>
                    <a:pt x="239" y="448"/>
                  </a:lnTo>
                  <a:lnTo>
                    <a:pt x="221" y="447"/>
                  </a:lnTo>
                  <a:lnTo>
                    <a:pt x="205" y="444"/>
                  </a:lnTo>
                  <a:lnTo>
                    <a:pt x="190" y="440"/>
                  </a:lnTo>
                  <a:lnTo>
                    <a:pt x="175" y="433"/>
                  </a:lnTo>
                  <a:lnTo>
                    <a:pt x="161" y="424"/>
                  </a:lnTo>
                  <a:lnTo>
                    <a:pt x="145" y="414"/>
                  </a:lnTo>
                  <a:lnTo>
                    <a:pt x="129" y="401"/>
                  </a:lnTo>
                  <a:lnTo>
                    <a:pt x="113" y="385"/>
                  </a:lnTo>
                  <a:lnTo>
                    <a:pt x="113" y="600"/>
                  </a:lnTo>
                  <a:lnTo>
                    <a:pt x="0" y="600"/>
                  </a:lnTo>
                  <a:lnTo>
                    <a:pt x="0" y="9"/>
                  </a:lnTo>
                  <a:close/>
                  <a:moveTo>
                    <a:pt x="113" y="217"/>
                  </a:moveTo>
                  <a:lnTo>
                    <a:pt x="113" y="234"/>
                  </a:lnTo>
                  <a:lnTo>
                    <a:pt x="115" y="250"/>
                  </a:lnTo>
                  <a:lnTo>
                    <a:pt x="117" y="265"/>
                  </a:lnTo>
                  <a:lnTo>
                    <a:pt x="120" y="278"/>
                  </a:lnTo>
                  <a:lnTo>
                    <a:pt x="124" y="292"/>
                  </a:lnTo>
                  <a:lnTo>
                    <a:pt x="129" y="303"/>
                  </a:lnTo>
                  <a:lnTo>
                    <a:pt x="134" y="314"/>
                  </a:lnTo>
                  <a:lnTo>
                    <a:pt x="141" y="323"/>
                  </a:lnTo>
                  <a:lnTo>
                    <a:pt x="149" y="331"/>
                  </a:lnTo>
                  <a:lnTo>
                    <a:pt x="157" y="338"/>
                  </a:lnTo>
                  <a:lnTo>
                    <a:pt x="165" y="344"/>
                  </a:lnTo>
                  <a:lnTo>
                    <a:pt x="174" y="349"/>
                  </a:lnTo>
                  <a:lnTo>
                    <a:pt x="182" y="352"/>
                  </a:lnTo>
                  <a:lnTo>
                    <a:pt x="191" y="355"/>
                  </a:lnTo>
                  <a:lnTo>
                    <a:pt x="201" y="357"/>
                  </a:lnTo>
                  <a:lnTo>
                    <a:pt x="212" y="357"/>
                  </a:lnTo>
                  <a:lnTo>
                    <a:pt x="221" y="357"/>
                  </a:lnTo>
                  <a:lnTo>
                    <a:pt x="230" y="356"/>
                  </a:lnTo>
                  <a:lnTo>
                    <a:pt x="239" y="353"/>
                  </a:lnTo>
                  <a:lnTo>
                    <a:pt x="247" y="349"/>
                  </a:lnTo>
                  <a:lnTo>
                    <a:pt x="255" y="345"/>
                  </a:lnTo>
                  <a:lnTo>
                    <a:pt x="263" y="340"/>
                  </a:lnTo>
                  <a:lnTo>
                    <a:pt x="270" y="334"/>
                  </a:lnTo>
                  <a:lnTo>
                    <a:pt x="278" y="326"/>
                  </a:lnTo>
                  <a:lnTo>
                    <a:pt x="283" y="318"/>
                  </a:lnTo>
                  <a:lnTo>
                    <a:pt x="288" y="307"/>
                  </a:lnTo>
                  <a:lnTo>
                    <a:pt x="293" y="297"/>
                  </a:lnTo>
                  <a:lnTo>
                    <a:pt x="297" y="284"/>
                  </a:lnTo>
                  <a:lnTo>
                    <a:pt x="300" y="271"/>
                  </a:lnTo>
                  <a:lnTo>
                    <a:pt x="301" y="255"/>
                  </a:lnTo>
                  <a:lnTo>
                    <a:pt x="303" y="239"/>
                  </a:lnTo>
                  <a:lnTo>
                    <a:pt x="304" y="222"/>
                  </a:lnTo>
                  <a:lnTo>
                    <a:pt x="303" y="206"/>
                  </a:lnTo>
                  <a:lnTo>
                    <a:pt x="301" y="190"/>
                  </a:lnTo>
                  <a:lnTo>
                    <a:pt x="300" y="176"/>
                  </a:lnTo>
                  <a:lnTo>
                    <a:pt x="296" y="163"/>
                  </a:lnTo>
                  <a:lnTo>
                    <a:pt x="292" y="151"/>
                  </a:lnTo>
                  <a:lnTo>
                    <a:pt x="288" y="141"/>
                  </a:lnTo>
                  <a:lnTo>
                    <a:pt x="283" y="130"/>
                  </a:lnTo>
                  <a:lnTo>
                    <a:pt x="276" y="122"/>
                  </a:lnTo>
                  <a:lnTo>
                    <a:pt x="270" y="114"/>
                  </a:lnTo>
                  <a:lnTo>
                    <a:pt x="262" y="108"/>
                  </a:lnTo>
                  <a:lnTo>
                    <a:pt x="254" y="102"/>
                  </a:lnTo>
                  <a:lnTo>
                    <a:pt x="246" y="97"/>
                  </a:lnTo>
                  <a:lnTo>
                    <a:pt x="237" y="93"/>
                  </a:lnTo>
                  <a:lnTo>
                    <a:pt x="229" y="91"/>
                  </a:lnTo>
                  <a:lnTo>
                    <a:pt x="218" y="89"/>
                  </a:lnTo>
                  <a:lnTo>
                    <a:pt x="209" y="89"/>
                  </a:lnTo>
                  <a:lnTo>
                    <a:pt x="199" y="89"/>
                  </a:lnTo>
                  <a:lnTo>
                    <a:pt x="190" y="91"/>
                  </a:lnTo>
                  <a:lnTo>
                    <a:pt x="180" y="93"/>
                  </a:lnTo>
                  <a:lnTo>
                    <a:pt x="171" y="97"/>
                  </a:lnTo>
                  <a:lnTo>
                    <a:pt x="163" y="101"/>
                  </a:lnTo>
                  <a:lnTo>
                    <a:pt x="155" y="108"/>
                  </a:lnTo>
                  <a:lnTo>
                    <a:pt x="148" y="114"/>
                  </a:lnTo>
                  <a:lnTo>
                    <a:pt x="140" y="121"/>
                  </a:lnTo>
                  <a:lnTo>
                    <a:pt x="134" y="130"/>
                  </a:lnTo>
                  <a:lnTo>
                    <a:pt x="128" y="139"/>
                  </a:lnTo>
                  <a:lnTo>
                    <a:pt x="124" y="150"/>
                  </a:lnTo>
                  <a:lnTo>
                    <a:pt x="120" y="162"/>
                  </a:lnTo>
                  <a:lnTo>
                    <a:pt x="116" y="173"/>
                  </a:lnTo>
                  <a:lnTo>
                    <a:pt x="115" y="187"/>
                  </a:lnTo>
                  <a:lnTo>
                    <a:pt x="113" y="201"/>
                  </a:lnTo>
                  <a:lnTo>
                    <a:pt x="113" y="217"/>
                  </a:lnTo>
                  <a:close/>
                </a:path>
              </a:pathLst>
            </a:custGeom>
            <a:solidFill>
              <a:srgbClr val="0C0C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R"/>
            </a:p>
          </p:txBody>
        </p:sp>
        <p:sp>
          <p:nvSpPr>
            <p:cNvPr id="191641" name="Freeform 161"/>
            <p:cNvSpPr>
              <a:spLocks noEditPoints="1"/>
            </p:cNvSpPr>
            <p:nvPr/>
          </p:nvSpPr>
          <p:spPr bwMode="auto">
            <a:xfrm>
              <a:off x="4929" y="3179"/>
              <a:ext cx="28" cy="148"/>
            </a:xfrm>
            <a:custGeom>
              <a:avLst/>
              <a:gdLst>
                <a:gd name="T0" fmla="*/ 0 w 113"/>
                <a:gd name="T1" fmla="*/ 26 h 591"/>
                <a:gd name="T2" fmla="*/ 0 w 113"/>
                <a:gd name="T3" fmla="*/ 0 h 591"/>
                <a:gd name="T4" fmla="*/ 28 w 113"/>
                <a:gd name="T5" fmla="*/ 0 h 591"/>
                <a:gd name="T6" fmla="*/ 28 w 113"/>
                <a:gd name="T7" fmla="*/ 26 h 591"/>
                <a:gd name="T8" fmla="*/ 0 w 113"/>
                <a:gd name="T9" fmla="*/ 26 h 591"/>
                <a:gd name="T10" fmla="*/ 0 w 113"/>
                <a:gd name="T11" fmla="*/ 148 h 591"/>
                <a:gd name="T12" fmla="*/ 0 w 113"/>
                <a:gd name="T13" fmla="*/ 41 h 591"/>
                <a:gd name="T14" fmla="*/ 28 w 113"/>
                <a:gd name="T15" fmla="*/ 41 h 591"/>
                <a:gd name="T16" fmla="*/ 28 w 113"/>
                <a:gd name="T17" fmla="*/ 148 h 591"/>
                <a:gd name="T18" fmla="*/ 0 w 113"/>
                <a:gd name="T19" fmla="*/ 148 h 59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13"/>
                <a:gd name="T31" fmla="*/ 0 h 591"/>
                <a:gd name="T32" fmla="*/ 113 w 113"/>
                <a:gd name="T33" fmla="*/ 591 h 591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13" h="591">
                  <a:moveTo>
                    <a:pt x="0" y="105"/>
                  </a:moveTo>
                  <a:lnTo>
                    <a:pt x="0" y="0"/>
                  </a:lnTo>
                  <a:lnTo>
                    <a:pt x="113" y="0"/>
                  </a:lnTo>
                  <a:lnTo>
                    <a:pt x="113" y="105"/>
                  </a:lnTo>
                  <a:lnTo>
                    <a:pt x="0" y="105"/>
                  </a:lnTo>
                  <a:close/>
                  <a:moveTo>
                    <a:pt x="0" y="591"/>
                  </a:moveTo>
                  <a:lnTo>
                    <a:pt x="0" y="163"/>
                  </a:lnTo>
                  <a:lnTo>
                    <a:pt x="113" y="163"/>
                  </a:lnTo>
                  <a:lnTo>
                    <a:pt x="113" y="591"/>
                  </a:lnTo>
                  <a:lnTo>
                    <a:pt x="0" y="591"/>
                  </a:lnTo>
                  <a:close/>
                </a:path>
              </a:pathLst>
            </a:custGeom>
            <a:solidFill>
              <a:srgbClr val="0C0C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R"/>
            </a:p>
          </p:txBody>
        </p:sp>
        <p:sp>
          <p:nvSpPr>
            <p:cNvPr id="191642" name="Freeform 162"/>
            <p:cNvSpPr>
              <a:spLocks/>
            </p:cNvSpPr>
            <p:nvPr/>
          </p:nvSpPr>
          <p:spPr bwMode="auto">
            <a:xfrm>
              <a:off x="4986" y="3218"/>
              <a:ext cx="98" cy="109"/>
            </a:xfrm>
            <a:custGeom>
              <a:avLst/>
              <a:gdLst>
                <a:gd name="T0" fmla="*/ 98 w 390"/>
                <a:gd name="T1" fmla="*/ 109 h 437"/>
                <a:gd name="T2" fmla="*/ 70 w 390"/>
                <a:gd name="T3" fmla="*/ 109 h 437"/>
                <a:gd name="T4" fmla="*/ 70 w 390"/>
                <a:gd name="T5" fmla="*/ 55 h 437"/>
                <a:gd name="T6" fmla="*/ 70 w 390"/>
                <a:gd name="T7" fmla="*/ 47 h 437"/>
                <a:gd name="T8" fmla="*/ 69 w 390"/>
                <a:gd name="T9" fmla="*/ 40 h 437"/>
                <a:gd name="T10" fmla="*/ 69 w 390"/>
                <a:gd name="T11" fmla="*/ 36 h 437"/>
                <a:gd name="T12" fmla="*/ 68 w 390"/>
                <a:gd name="T13" fmla="*/ 32 h 437"/>
                <a:gd name="T14" fmla="*/ 67 w 390"/>
                <a:gd name="T15" fmla="*/ 30 h 437"/>
                <a:gd name="T16" fmla="*/ 65 w 390"/>
                <a:gd name="T17" fmla="*/ 28 h 437"/>
                <a:gd name="T18" fmla="*/ 64 w 390"/>
                <a:gd name="T19" fmla="*/ 26 h 437"/>
                <a:gd name="T20" fmla="*/ 62 w 390"/>
                <a:gd name="T21" fmla="*/ 24 h 437"/>
                <a:gd name="T22" fmla="*/ 60 w 390"/>
                <a:gd name="T23" fmla="*/ 23 h 437"/>
                <a:gd name="T24" fmla="*/ 58 w 390"/>
                <a:gd name="T25" fmla="*/ 22 h 437"/>
                <a:gd name="T26" fmla="*/ 55 w 390"/>
                <a:gd name="T27" fmla="*/ 22 h 437"/>
                <a:gd name="T28" fmla="*/ 52 w 390"/>
                <a:gd name="T29" fmla="*/ 22 h 437"/>
                <a:gd name="T30" fmla="*/ 48 w 390"/>
                <a:gd name="T31" fmla="*/ 22 h 437"/>
                <a:gd name="T32" fmla="*/ 45 w 390"/>
                <a:gd name="T33" fmla="*/ 23 h 437"/>
                <a:gd name="T34" fmla="*/ 42 w 390"/>
                <a:gd name="T35" fmla="*/ 24 h 437"/>
                <a:gd name="T36" fmla="*/ 39 w 390"/>
                <a:gd name="T37" fmla="*/ 25 h 437"/>
                <a:gd name="T38" fmla="*/ 36 w 390"/>
                <a:gd name="T39" fmla="*/ 28 h 437"/>
                <a:gd name="T40" fmla="*/ 34 w 390"/>
                <a:gd name="T41" fmla="*/ 30 h 437"/>
                <a:gd name="T42" fmla="*/ 32 w 390"/>
                <a:gd name="T43" fmla="*/ 33 h 437"/>
                <a:gd name="T44" fmla="*/ 31 w 390"/>
                <a:gd name="T45" fmla="*/ 36 h 437"/>
                <a:gd name="T46" fmla="*/ 30 w 390"/>
                <a:gd name="T47" fmla="*/ 40 h 437"/>
                <a:gd name="T48" fmla="*/ 29 w 390"/>
                <a:gd name="T49" fmla="*/ 46 h 437"/>
                <a:gd name="T50" fmla="*/ 29 w 390"/>
                <a:gd name="T51" fmla="*/ 52 h 437"/>
                <a:gd name="T52" fmla="*/ 28 w 390"/>
                <a:gd name="T53" fmla="*/ 61 h 437"/>
                <a:gd name="T54" fmla="*/ 28 w 390"/>
                <a:gd name="T55" fmla="*/ 109 h 437"/>
                <a:gd name="T56" fmla="*/ 0 w 390"/>
                <a:gd name="T57" fmla="*/ 109 h 437"/>
                <a:gd name="T58" fmla="*/ 0 w 390"/>
                <a:gd name="T59" fmla="*/ 2 h 437"/>
                <a:gd name="T60" fmla="*/ 26 w 390"/>
                <a:gd name="T61" fmla="*/ 2 h 437"/>
                <a:gd name="T62" fmla="*/ 26 w 390"/>
                <a:gd name="T63" fmla="*/ 18 h 437"/>
                <a:gd name="T64" fmla="*/ 30 w 390"/>
                <a:gd name="T65" fmla="*/ 14 h 437"/>
                <a:gd name="T66" fmla="*/ 34 w 390"/>
                <a:gd name="T67" fmla="*/ 10 h 437"/>
                <a:gd name="T68" fmla="*/ 38 w 390"/>
                <a:gd name="T69" fmla="*/ 7 h 437"/>
                <a:gd name="T70" fmla="*/ 42 w 390"/>
                <a:gd name="T71" fmla="*/ 4 h 437"/>
                <a:gd name="T72" fmla="*/ 47 w 390"/>
                <a:gd name="T73" fmla="*/ 2 h 437"/>
                <a:gd name="T74" fmla="*/ 52 w 390"/>
                <a:gd name="T75" fmla="*/ 1 h 437"/>
                <a:gd name="T76" fmla="*/ 57 w 390"/>
                <a:gd name="T77" fmla="*/ 0 h 437"/>
                <a:gd name="T78" fmla="*/ 62 w 390"/>
                <a:gd name="T79" fmla="*/ 0 h 437"/>
                <a:gd name="T80" fmla="*/ 66 w 390"/>
                <a:gd name="T81" fmla="*/ 0 h 437"/>
                <a:gd name="T82" fmla="*/ 71 w 390"/>
                <a:gd name="T83" fmla="*/ 1 h 437"/>
                <a:gd name="T84" fmla="*/ 75 w 390"/>
                <a:gd name="T85" fmla="*/ 2 h 437"/>
                <a:gd name="T86" fmla="*/ 79 w 390"/>
                <a:gd name="T87" fmla="*/ 3 h 437"/>
                <a:gd name="T88" fmla="*/ 83 w 390"/>
                <a:gd name="T89" fmla="*/ 5 h 437"/>
                <a:gd name="T90" fmla="*/ 86 w 390"/>
                <a:gd name="T91" fmla="*/ 7 h 437"/>
                <a:gd name="T92" fmla="*/ 89 w 390"/>
                <a:gd name="T93" fmla="*/ 9 h 437"/>
                <a:gd name="T94" fmla="*/ 91 w 390"/>
                <a:gd name="T95" fmla="*/ 12 h 437"/>
                <a:gd name="T96" fmla="*/ 93 w 390"/>
                <a:gd name="T97" fmla="*/ 15 h 437"/>
                <a:gd name="T98" fmla="*/ 94 w 390"/>
                <a:gd name="T99" fmla="*/ 17 h 437"/>
                <a:gd name="T100" fmla="*/ 96 w 390"/>
                <a:gd name="T101" fmla="*/ 21 h 437"/>
                <a:gd name="T102" fmla="*/ 96 w 390"/>
                <a:gd name="T103" fmla="*/ 24 h 437"/>
                <a:gd name="T104" fmla="*/ 97 w 390"/>
                <a:gd name="T105" fmla="*/ 27 h 437"/>
                <a:gd name="T106" fmla="*/ 98 w 390"/>
                <a:gd name="T107" fmla="*/ 32 h 437"/>
                <a:gd name="T108" fmla="*/ 98 w 390"/>
                <a:gd name="T109" fmla="*/ 37 h 437"/>
                <a:gd name="T110" fmla="*/ 98 w 390"/>
                <a:gd name="T111" fmla="*/ 43 h 437"/>
                <a:gd name="T112" fmla="*/ 98 w 390"/>
                <a:gd name="T113" fmla="*/ 109 h 43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390"/>
                <a:gd name="T172" fmla="*/ 0 h 437"/>
                <a:gd name="T173" fmla="*/ 390 w 390"/>
                <a:gd name="T174" fmla="*/ 437 h 437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390" h="437">
                  <a:moveTo>
                    <a:pt x="390" y="437"/>
                  </a:moveTo>
                  <a:lnTo>
                    <a:pt x="277" y="437"/>
                  </a:lnTo>
                  <a:lnTo>
                    <a:pt x="277" y="219"/>
                  </a:lnTo>
                  <a:lnTo>
                    <a:pt x="277" y="188"/>
                  </a:lnTo>
                  <a:lnTo>
                    <a:pt x="276" y="162"/>
                  </a:lnTo>
                  <a:lnTo>
                    <a:pt x="273" y="143"/>
                  </a:lnTo>
                  <a:lnTo>
                    <a:pt x="270" y="129"/>
                  </a:lnTo>
                  <a:lnTo>
                    <a:pt x="266" y="120"/>
                  </a:lnTo>
                  <a:lnTo>
                    <a:pt x="260" y="112"/>
                  </a:lnTo>
                  <a:lnTo>
                    <a:pt x="254" y="104"/>
                  </a:lnTo>
                  <a:lnTo>
                    <a:pt x="246" y="97"/>
                  </a:lnTo>
                  <a:lnTo>
                    <a:pt x="238" y="93"/>
                  </a:lnTo>
                  <a:lnTo>
                    <a:pt x="229" y="89"/>
                  </a:lnTo>
                  <a:lnTo>
                    <a:pt x="218" y="87"/>
                  </a:lnTo>
                  <a:lnTo>
                    <a:pt x="206" y="87"/>
                  </a:lnTo>
                  <a:lnTo>
                    <a:pt x="193" y="87"/>
                  </a:lnTo>
                  <a:lnTo>
                    <a:pt x="179" y="91"/>
                  </a:lnTo>
                  <a:lnTo>
                    <a:pt x="166" y="96"/>
                  </a:lnTo>
                  <a:lnTo>
                    <a:pt x="154" y="102"/>
                  </a:lnTo>
                  <a:lnTo>
                    <a:pt x="143" y="112"/>
                  </a:lnTo>
                  <a:lnTo>
                    <a:pt x="134" y="121"/>
                  </a:lnTo>
                  <a:lnTo>
                    <a:pt x="128" y="133"/>
                  </a:lnTo>
                  <a:lnTo>
                    <a:pt x="122" y="146"/>
                  </a:lnTo>
                  <a:lnTo>
                    <a:pt x="118" y="162"/>
                  </a:lnTo>
                  <a:lnTo>
                    <a:pt x="116" y="183"/>
                  </a:lnTo>
                  <a:lnTo>
                    <a:pt x="115" y="210"/>
                  </a:lnTo>
                  <a:lnTo>
                    <a:pt x="113" y="244"/>
                  </a:lnTo>
                  <a:lnTo>
                    <a:pt x="113" y="437"/>
                  </a:lnTo>
                  <a:lnTo>
                    <a:pt x="0" y="437"/>
                  </a:lnTo>
                  <a:lnTo>
                    <a:pt x="0" y="9"/>
                  </a:lnTo>
                  <a:lnTo>
                    <a:pt x="105" y="9"/>
                  </a:lnTo>
                  <a:lnTo>
                    <a:pt x="105" y="72"/>
                  </a:lnTo>
                  <a:lnTo>
                    <a:pt x="120" y="55"/>
                  </a:lnTo>
                  <a:lnTo>
                    <a:pt x="136" y="41"/>
                  </a:lnTo>
                  <a:lnTo>
                    <a:pt x="151" y="28"/>
                  </a:lnTo>
                  <a:lnTo>
                    <a:pt x="168" y="18"/>
                  </a:lnTo>
                  <a:lnTo>
                    <a:pt x="187" y="9"/>
                  </a:lnTo>
                  <a:lnTo>
                    <a:pt x="206" y="4"/>
                  </a:lnTo>
                  <a:lnTo>
                    <a:pt x="226" y="1"/>
                  </a:lnTo>
                  <a:lnTo>
                    <a:pt x="247" y="0"/>
                  </a:lnTo>
                  <a:lnTo>
                    <a:pt x="264" y="0"/>
                  </a:lnTo>
                  <a:lnTo>
                    <a:pt x="283" y="3"/>
                  </a:lnTo>
                  <a:lnTo>
                    <a:pt x="300" y="7"/>
                  </a:lnTo>
                  <a:lnTo>
                    <a:pt x="316" y="13"/>
                  </a:lnTo>
                  <a:lnTo>
                    <a:pt x="330" y="20"/>
                  </a:lnTo>
                  <a:lnTo>
                    <a:pt x="342" y="29"/>
                  </a:lnTo>
                  <a:lnTo>
                    <a:pt x="354" y="38"/>
                  </a:lnTo>
                  <a:lnTo>
                    <a:pt x="361" y="47"/>
                  </a:lnTo>
                  <a:lnTo>
                    <a:pt x="369" y="59"/>
                  </a:lnTo>
                  <a:lnTo>
                    <a:pt x="376" y="70"/>
                  </a:lnTo>
                  <a:lnTo>
                    <a:pt x="381" y="83"/>
                  </a:lnTo>
                  <a:lnTo>
                    <a:pt x="384" y="96"/>
                  </a:lnTo>
                  <a:lnTo>
                    <a:pt x="386" y="110"/>
                  </a:lnTo>
                  <a:lnTo>
                    <a:pt x="389" y="127"/>
                  </a:lnTo>
                  <a:lnTo>
                    <a:pt x="390" y="148"/>
                  </a:lnTo>
                  <a:lnTo>
                    <a:pt x="390" y="172"/>
                  </a:lnTo>
                  <a:lnTo>
                    <a:pt x="390" y="437"/>
                  </a:lnTo>
                  <a:close/>
                </a:path>
              </a:pathLst>
            </a:custGeom>
            <a:solidFill>
              <a:srgbClr val="0C0C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R"/>
            </a:p>
          </p:txBody>
        </p:sp>
        <p:sp>
          <p:nvSpPr>
            <p:cNvPr id="191643" name="Freeform 163"/>
            <p:cNvSpPr>
              <a:spLocks noEditPoints="1"/>
            </p:cNvSpPr>
            <p:nvPr/>
          </p:nvSpPr>
          <p:spPr bwMode="auto">
            <a:xfrm>
              <a:off x="5105" y="3218"/>
              <a:ext cx="101" cy="112"/>
            </a:xfrm>
            <a:custGeom>
              <a:avLst/>
              <a:gdLst>
                <a:gd name="T0" fmla="*/ 4 w 402"/>
                <a:gd name="T1" fmla="*/ 27 h 448"/>
                <a:gd name="T2" fmla="*/ 9 w 402"/>
                <a:gd name="T3" fmla="*/ 17 h 448"/>
                <a:gd name="T4" fmla="*/ 15 w 402"/>
                <a:gd name="T5" fmla="*/ 10 h 448"/>
                <a:gd name="T6" fmla="*/ 24 w 402"/>
                <a:gd name="T7" fmla="*/ 4 h 448"/>
                <a:gd name="T8" fmla="*/ 35 w 402"/>
                <a:gd name="T9" fmla="*/ 1 h 448"/>
                <a:gd name="T10" fmla="*/ 49 w 402"/>
                <a:gd name="T11" fmla="*/ 0 h 448"/>
                <a:gd name="T12" fmla="*/ 70 w 402"/>
                <a:gd name="T13" fmla="*/ 2 h 448"/>
                <a:gd name="T14" fmla="*/ 78 w 402"/>
                <a:gd name="T15" fmla="*/ 4 h 448"/>
                <a:gd name="T16" fmla="*/ 87 w 402"/>
                <a:gd name="T17" fmla="*/ 11 h 448"/>
                <a:gd name="T18" fmla="*/ 91 w 402"/>
                <a:gd name="T19" fmla="*/ 16 h 448"/>
                <a:gd name="T20" fmla="*/ 93 w 402"/>
                <a:gd name="T21" fmla="*/ 23 h 448"/>
                <a:gd name="T22" fmla="*/ 95 w 402"/>
                <a:gd name="T23" fmla="*/ 41 h 448"/>
                <a:gd name="T24" fmla="*/ 95 w 402"/>
                <a:gd name="T25" fmla="*/ 86 h 448"/>
                <a:gd name="T26" fmla="*/ 97 w 402"/>
                <a:gd name="T27" fmla="*/ 99 h 448"/>
                <a:gd name="T28" fmla="*/ 101 w 402"/>
                <a:gd name="T29" fmla="*/ 109 h 448"/>
                <a:gd name="T30" fmla="*/ 70 w 402"/>
                <a:gd name="T31" fmla="*/ 101 h 448"/>
                <a:gd name="T32" fmla="*/ 65 w 402"/>
                <a:gd name="T33" fmla="*/ 101 h 448"/>
                <a:gd name="T34" fmla="*/ 54 w 402"/>
                <a:gd name="T35" fmla="*/ 108 h 448"/>
                <a:gd name="T36" fmla="*/ 40 w 402"/>
                <a:gd name="T37" fmla="*/ 112 h 448"/>
                <a:gd name="T38" fmla="*/ 28 w 402"/>
                <a:gd name="T39" fmla="*/ 111 h 448"/>
                <a:gd name="T40" fmla="*/ 18 w 402"/>
                <a:gd name="T41" fmla="*/ 108 h 448"/>
                <a:gd name="T42" fmla="*/ 10 w 402"/>
                <a:gd name="T43" fmla="*/ 103 h 448"/>
                <a:gd name="T44" fmla="*/ 4 w 402"/>
                <a:gd name="T45" fmla="*/ 96 h 448"/>
                <a:gd name="T46" fmla="*/ 1 w 402"/>
                <a:gd name="T47" fmla="*/ 87 h 448"/>
                <a:gd name="T48" fmla="*/ 0 w 402"/>
                <a:gd name="T49" fmla="*/ 76 h 448"/>
                <a:gd name="T50" fmla="*/ 4 w 402"/>
                <a:gd name="T51" fmla="*/ 64 h 448"/>
                <a:gd name="T52" fmla="*/ 13 w 402"/>
                <a:gd name="T53" fmla="*/ 55 h 448"/>
                <a:gd name="T54" fmla="*/ 26 w 402"/>
                <a:gd name="T55" fmla="*/ 50 h 448"/>
                <a:gd name="T56" fmla="*/ 48 w 402"/>
                <a:gd name="T57" fmla="*/ 45 h 448"/>
                <a:gd name="T58" fmla="*/ 67 w 402"/>
                <a:gd name="T59" fmla="*/ 40 h 448"/>
                <a:gd name="T60" fmla="*/ 66 w 402"/>
                <a:gd name="T61" fmla="*/ 30 h 448"/>
                <a:gd name="T62" fmla="*/ 64 w 402"/>
                <a:gd name="T63" fmla="*/ 26 h 448"/>
                <a:gd name="T64" fmla="*/ 60 w 402"/>
                <a:gd name="T65" fmla="*/ 24 h 448"/>
                <a:gd name="T66" fmla="*/ 53 w 402"/>
                <a:gd name="T67" fmla="*/ 22 h 448"/>
                <a:gd name="T68" fmla="*/ 40 w 402"/>
                <a:gd name="T69" fmla="*/ 22 h 448"/>
                <a:gd name="T70" fmla="*/ 34 w 402"/>
                <a:gd name="T71" fmla="*/ 26 h 448"/>
                <a:gd name="T72" fmla="*/ 29 w 402"/>
                <a:gd name="T73" fmla="*/ 35 h 448"/>
                <a:gd name="T74" fmla="*/ 60 w 402"/>
                <a:gd name="T75" fmla="*/ 60 h 448"/>
                <a:gd name="T76" fmla="*/ 44 w 402"/>
                <a:gd name="T77" fmla="*/ 64 h 448"/>
                <a:gd name="T78" fmla="*/ 34 w 402"/>
                <a:gd name="T79" fmla="*/ 67 h 448"/>
                <a:gd name="T80" fmla="*/ 31 w 402"/>
                <a:gd name="T81" fmla="*/ 71 h 448"/>
                <a:gd name="T82" fmla="*/ 29 w 402"/>
                <a:gd name="T83" fmla="*/ 74 h 448"/>
                <a:gd name="T84" fmla="*/ 29 w 402"/>
                <a:gd name="T85" fmla="*/ 80 h 448"/>
                <a:gd name="T86" fmla="*/ 33 w 402"/>
                <a:gd name="T87" fmla="*/ 88 h 448"/>
                <a:gd name="T88" fmla="*/ 41 w 402"/>
                <a:gd name="T89" fmla="*/ 92 h 448"/>
                <a:gd name="T90" fmla="*/ 52 w 402"/>
                <a:gd name="T91" fmla="*/ 91 h 448"/>
                <a:gd name="T92" fmla="*/ 61 w 402"/>
                <a:gd name="T93" fmla="*/ 85 h 448"/>
                <a:gd name="T94" fmla="*/ 66 w 402"/>
                <a:gd name="T95" fmla="*/ 78 h 448"/>
                <a:gd name="T96" fmla="*/ 67 w 402"/>
                <a:gd name="T97" fmla="*/ 68 h 448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402"/>
                <a:gd name="T148" fmla="*/ 0 h 448"/>
                <a:gd name="T149" fmla="*/ 402 w 402"/>
                <a:gd name="T150" fmla="*/ 448 h 448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402" h="448">
                  <a:moveTo>
                    <a:pt x="114" y="141"/>
                  </a:moveTo>
                  <a:lnTo>
                    <a:pt x="12" y="121"/>
                  </a:lnTo>
                  <a:lnTo>
                    <a:pt x="16" y="106"/>
                  </a:lnTo>
                  <a:lnTo>
                    <a:pt x="22" y="92"/>
                  </a:lnTo>
                  <a:lnTo>
                    <a:pt x="27" y="79"/>
                  </a:lnTo>
                  <a:lnTo>
                    <a:pt x="35" y="67"/>
                  </a:lnTo>
                  <a:lnTo>
                    <a:pt x="43" y="56"/>
                  </a:lnTo>
                  <a:lnTo>
                    <a:pt x="51" y="46"/>
                  </a:lnTo>
                  <a:lnTo>
                    <a:pt x="61" y="38"/>
                  </a:lnTo>
                  <a:lnTo>
                    <a:pt x="71" y="29"/>
                  </a:lnTo>
                  <a:lnTo>
                    <a:pt x="83" y="22"/>
                  </a:lnTo>
                  <a:lnTo>
                    <a:pt x="94" y="17"/>
                  </a:lnTo>
                  <a:lnTo>
                    <a:pt x="109" y="12"/>
                  </a:lnTo>
                  <a:lnTo>
                    <a:pt x="123" y="7"/>
                  </a:lnTo>
                  <a:lnTo>
                    <a:pt x="140" y="4"/>
                  </a:lnTo>
                  <a:lnTo>
                    <a:pt x="157" y="1"/>
                  </a:lnTo>
                  <a:lnTo>
                    <a:pt x="177" y="0"/>
                  </a:lnTo>
                  <a:lnTo>
                    <a:pt x="197" y="0"/>
                  </a:lnTo>
                  <a:lnTo>
                    <a:pt x="232" y="1"/>
                  </a:lnTo>
                  <a:lnTo>
                    <a:pt x="262" y="4"/>
                  </a:lnTo>
                  <a:lnTo>
                    <a:pt x="277" y="7"/>
                  </a:lnTo>
                  <a:lnTo>
                    <a:pt x="289" y="9"/>
                  </a:lnTo>
                  <a:lnTo>
                    <a:pt x="301" y="13"/>
                  </a:lnTo>
                  <a:lnTo>
                    <a:pt x="310" y="17"/>
                  </a:lnTo>
                  <a:lnTo>
                    <a:pt x="327" y="28"/>
                  </a:lnTo>
                  <a:lnTo>
                    <a:pt x="341" y="38"/>
                  </a:lnTo>
                  <a:lnTo>
                    <a:pt x="348" y="43"/>
                  </a:lnTo>
                  <a:lnTo>
                    <a:pt x="353" y="50"/>
                  </a:lnTo>
                  <a:lnTo>
                    <a:pt x="358" y="56"/>
                  </a:lnTo>
                  <a:lnTo>
                    <a:pt x="362" y="63"/>
                  </a:lnTo>
                  <a:lnTo>
                    <a:pt x="366" y="71"/>
                  </a:lnTo>
                  <a:lnTo>
                    <a:pt x="369" y="80"/>
                  </a:lnTo>
                  <a:lnTo>
                    <a:pt x="371" y="91"/>
                  </a:lnTo>
                  <a:lnTo>
                    <a:pt x="373" y="102"/>
                  </a:lnTo>
                  <a:lnTo>
                    <a:pt x="377" y="130"/>
                  </a:lnTo>
                  <a:lnTo>
                    <a:pt x="377" y="164"/>
                  </a:lnTo>
                  <a:lnTo>
                    <a:pt x="375" y="297"/>
                  </a:lnTo>
                  <a:lnTo>
                    <a:pt x="377" y="323"/>
                  </a:lnTo>
                  <a:lnTo>
                    <a:pt x="377" y="345"/>
                  </a:lnTo>
                  <a:lnTo>
                    <a:pt x="379" y="365"/>
                  </a:lnTo>
                  <a:lnTo>
                    <a:pt x="382" y="381"/>
                  </a:lnTo>
                  <a:lnTo>
                    <a:pt x="385" y="394"/>
                  </a:lnTo>
                  <a:lnTo>
                    <a:pt x="390" y="408"/>
                  </a:lnTo>
                  <a:lnTo>
                    <a:pt x="395" y="423"/>
                  </a:lnTo>
                  <a:lnTo>
                    <a:pt x="402" y="437"/>
                  </a:lnTo>
                  <a:lnTo>
                    <a:pt x="290" y="437"/>
                  </a:lnTo>
                  <a:lnTo>
                    <a:pt x="285" y="424"/>
                  </a:lnTo>
                  <a:lnTo>
                    <a:pt x="278" y="405"/>
                  </a:lnTo>
                  <a:lnTo>
                    <a:pt x="277" y="395"/>
                  </a:lnTo>
                  <a:lnTo>
                    <a:pt x="274" y="391"/>
                  </a:lnTo>
                  <a:lnTo>
                    <a:pt x="260" y="405"/>
                  </a:lnTo>
                  <a:lnTo>
                    <a:pt x="245" y="415"/>
                  </a:lnTo>
                  <a:lnTo>
                    <a:pt x="230" y="426"/>
                  </a:lnTo>
                  <a:lnTo>
                    <a:pt x="213" y="433"/>
                  </a:lnTo>
                  <a:lnTo>
                    <a:pt x="195" y="440"/>
                  </a:lnTo>
                  <a:lnTo>
                    <a:pt x="178" y="444"/>
                  </a:lnTo>
                  <a:lnTo>
                    <a:pt x="160" y="447"/>
                  </a:lnTo>
                  <a:lnTo>
                    <a:pt x="142" y="448"/>
                  </a:lnTo>
                  <a:lnTo>
                    <a:pt x="126" y="447"/>
                  </a:lnTo>
                  <a:lnTo>
                    <a:pt x="111" y="445"/>
                  </a:lnTo>
                  <a:lnTo>
                    <a:pt x="97" y="443"/>
                  </a:lnTo>
                  <a:lnTo>
                    <a:pt x="83" y="439"/>
                  </a:lnTo>
                  <a:lnTo>
                    <a:pt x="71" y="433"/>
                  </a:lnTo>
                  <a:lnTo>
                    <a:pt x="59" y="427"/>
                  </a:lnTo>
                  <a:lnTo>
                    <a:pt x="48" y="420"/>
                  </a:lnTo>
                  <a:lnTo>
                    <a:pt x="38" y="411"/>
                  </a:lnTo>
                  <a:lnTo>
                    <a:pt x="29" y="402"/>
                  </a:lnTo>
                  <a:lnTo>
                    <a:pt x="21" y="393"/>
                  </a:lnTo>
                  <a:lnTo>
                    <a:pt x="14" y="382"/>
                  </a:lnTo>
                  <a:lnTo>
                    <a:pt x="9" y="370"/>
                  </a:lnTo>
                  <a:lnTo>
                    <a:pt x="5" y="359"/>
                  </a:lnTo>
                  <a:lnTo>
                    <a:pt x="2" y="347"/>
                  </a:lnTo>
                  <a:lnTo>
                    <a:pt x="0" y="334"/>
                  </a:lnTo>
                  <a:lnTo>
                    <a:pt x="0" y="320"/>
                  </a:lnTo>
                  <a:lnTo>
                    <a:pt x="1" y="303"/>
                  </a:lnTo>
                  <a:lnTo>
                    <a:pt x="4" y="286"/>
                  </a:lnTo>
                  <a:lnTo>
                    <a:pt x="9" y="271"/>
                  </a:lnTo>
                  <a:lnTo>
                    <a:pt x="17" y="256"/>
                  </a:lnTo>
                  <a:lnTo>
                    <a:pt x="26" y="243"/>
                  </a:lnTo>
                  <a:lnTo>
                    <a:pt x="38" y="231"/>
                  </a:lnTo>
                  <a:lnTo>
                    <a:pt x="51" y="221"/>
                  </a:lnTo>
                  <a:lnTo>
                    <a:pt x="65" y="213"/>
                  </a:lnTo>
                  <a:lnTo>
                    <a:pt x="83" y="205"/>
                  </a:lnTo>
                  <a:lnTo>
                    <a:pt x="104" y="198"/>
                  </a:lnTo>
                  <a:lnTo>
                    <a:pt x="128" y="192"/>
                  </a:lnTo>
                  <a:lnTo>
                    <a:pt x="156" y="187"/>
                  </a:lnTo>
                  <a:lnTo>
                    <a:pt x="193" y="179"/>
                  </a:lnTo>
                  <a:lnTo>
                    <a:pt x="223" y="172"/>
                  </a:lnTo>
                  <a:lnTo>
                    <a:pt x="248" y="164"/>
                  </a:lnTo>
                  <a:lnTo>
                    <a:pt x="266" y="158"/>
                  </a:lnTo>
                  <a:lnTo>
                    <a:pt x="266" y="147"/>
                  </a:lnTo>
                  <a:lnTo>
                    <a:pt x="265" y="131"/>
                  </a:lnTo>
                  <a:lnTo>
                    <a:pt x="262" y="120"/>
                  </a:lnTo>
                  <a:lnTo>
                    <a:pt x="260" y="113"/>
                  </a:lnTo>
                  <a:lnTo>
                    <a:pt x="257" y="109"/>
                  </a:lnTo>
                  <a:lnTo>
                    <a:pt x="253" y="104"/>
                  </a:lnTo>
                  <a:lnTo>
                    <a:pt x="249" y="100"/>
                  </a:lnTo>
                  <a:lnTo>
                    <a:pt x="245" y="97"/>
                  </a:lnTo>
                  <a:lnTo>
                    <a:pt x="240" y="95"/>
                  </a:lnTo>
                  <a:lnTo>
                    <a:pt x="234" y="92"/>
                  </a:lnTo>
                  <a:lnTo>
                    <a:pt x="227" y="89"/>
                  </a:lnTo>
                  <a:lnTo>
                    <a:pt x="210" y="87"/>
                  </a:lnTo>
                  <a:lnTo>
                    <a:pt x="189" y="87"/>
                  </a:lnTo>
                  <a:lnTo>
                    <a:pt x="174" y="87"/>
                  </a:lnTo>
                  <a:lnTo>
                    <a:pt x="161" y="89"/>
                  </a:lnTo>
                  <a:lnTo>
                    <a:pt x="151" y="93"/>
                  </a:lnTo>
                  <a:lnTo>
                    <a:pt x="142" y="99"/>
                  </a:lnTo>
                  <a:lnTo>
                    <a:pt x="134" y="105"/>
                  </a:lnTo>
                  <a:lnTo>
                    <a:pt x="126" y="114"/>
                  </a:lnTo>
                  <a:lnTo>
                    <a:pt x="119" y="126"/>
                  </a:lnTo>
                  <a:lnTo>
                    <a:pt x="114" y="141"/>
                  </a:lnTo>
                  <a:close/>
                  <a:moveTo>
                    <a:pt x="266" y="232"/>
                  </a:moveTo>
                  <a:lnTo>
                    <a:pt x="253" y="236"/>
                  </a:lnTo>
                  <a:lnTo>
                    <a:pt x="238" y="240"/>
                  </a:lnTo>
                  <a:lnTo>
                    <a:pt x="219" y="244"/>
                  </a:lnTo>
                  <a:lnTo>
                    <a:pt x="197" y="250"/>
                  </a:lnTo>
                  <a:lnTo>
                    <a:pt x="176" y="255"/>
                  </a:lnTo>
                  <a:lnTo>
                    <a:pt x="157" y="259"/>
                  </a:lnTo>
                  <a:lnTo>
                    <a:pt x="144" y="264"/>
                  </a:lnTo>
                  <a:lnTo>
                    <a:pt x="135" y="269"/>
                  </a:lnTo>
                  <a:lnTo>
                    <a:pt x="130" y="273"/>
                  </a:lnTo>
                  <a:lnTo>
                    <a:pt x="126" y="277"/>
                  </a:lnTo>
                  <a:lnTo>
                    <a:pt x="122" y="282"/>
                  </a:lnTo>
                  <a:lnTo>
                    <a:pt x="118" y="286"/>
                  </a:lnTo>
                  <a:lnTo>
                    <a:pt x="117" y="292"/>
                  </a:lnTo>
                  <a:lnTo>
                    <a:pt x="114" y="297"/>
                  </a:lnTo>
                  <a:lnTo>
                    <a:pt x="113" y="303"/>
                  </a:lnTo>
                  <a:lnTo>
                    <a:pt x="113" y="309"/>
                  </a:lnTo>
                  <a:lnTo>
                    <a:pt x="114" y="320"/>
                  </a:lnTo>
                  <a:lnTo>
                    <a:pt x="118" y="331"/>
                  </a:lnTo>
                  <a:lnTo>
                    <a:pt x="123" y="342"/>
                  </a:lnTo>
                  <a:lnTo>
                    <a:pt x="131" y="351"/>
                  </a:lnTo>
                  <a:lnTo>
                    <a:pt x="140" y="357"/>
                  </a:lnTo>
                  <a:lnTo>
                    <a:pt x="151" y="363"/>
                  </a:lnTo>
                  <a:lnTo>
                    <a:pt x="163" y="366"/>
                  </a:lnTo>
                  <a:lnTo>
                    <a:pt x="176" y="368"/>
                  </a:lnTo>
                  <a:lnTo>
                    <a:pt x="192" y="366"/>
                  </a:lnTo>
                  <a:lnTo>
                    <a:pt x="206" y="363"/>
                  </a:lnTo>
                  <a:lnTo>
                    <a:pt x="220" y="356"/>
                  </a:lnTo>
                  <a:lnTo>
                    <a:pt x="235" y="347"/>
                  </a:lnTo>
                  <a:lnTo>
                    <a:pt x="244" y="339"/>
                  </a:lnTo>
                  <a:lnTo>
                    <a:pt x="252" y="330"/>
                  </a:lnTo>
                  <a:lnTo>
                    <a:pt x="257" y="320"/>
                  </a:lnTo>
                  <a:lnTo>
                    <a:pt x="261" y="310"/>
                  </a:lnTo>
                  <a:lnTo>
                    <a:pt x="264" y="301"/>
                  </a:lnTo>
                  <a:lnTo>
                    <a:pt x="265" y="289"/>
                  </a:lnTo>
                  <a:lnTo>
                    <a:pt x="265" y="273"/>
                  </a:lnTo>
                  <a:lnTo>
                    <a:pt x="266" y="255"/>
                  </a:lnTo>
                  <a:lnTo>
                    <a:pt x="266" y="232"/>
                  </a:lnTo>
                  <a:close/>
                </a:path>
              </a:pathLst>
            </a:custGeom>
            <a:solidFill>
              <a:srgbClr val="0C0C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R"/>
            </a:p>
          </p:txBody>
        </p:sp>
        <p:sp>
          <p:nvSpPr>
            <p:cNvPr id="191644" name="Rectangle 164"/>
            <p:cNvSpPr>
              <a:spLocks noChangeArrowheads="1"/>
            </p:cNvSpPr>
            <p:nvPr/>
          </p:nvSpPr>
          <p:spPr bwMode="auto">
            <a:xfrm>
              <a:off x="5228" y="3179"/>
              <a:ext cx="28" cy="148"/>
            </a:xfrm>
            <a:prstGeom prst="rect">
              <a:avLst/>
            </a:prstGeom>
            <a:solidFill>
              <a:srgbClr val="0C0C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ts val="300"/>
                </a:spcBef>
                <a:buClr>
                  <a:srgbClr val="A04DA3"/>
                </a:buClr>
                <a:buFont typeface="Georgia" panose="02040502050405020303" pitchFamily="18" charset="0"/>
                <a:buChar char="•"/>
                <a:defRPr sz="28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>
                <a:spcBef>
                  <a:spcPts val="300"/>
                </a:spcBef>
                <a:buClr>
                  <a:schemeClr val="accent2"/>
                </a:buClr>
                <a:buFont typeface="Georgia" panose="02040502050405020303" pitchFamily="18" charset="0"/>
                <a:buChar char="▫"/>
                <a:defRPr sz="2600">
                  <a:solidFill>
                    <a:schemeClr val="accent2"/>
                  </a:solidFill>
                  <a:latin typeface="Georgia" panose="02040502050405020303" pitchFamily="18" charset="0"/>
                </a:defRPr>
              </a:lvl2pPr>
              <a:lvl3pPr marL="1143000" indent="-228600">
                <a:spcBef>
                  <a:spcPts val="300"/>
                </a:spcBef>
                <a:buClr>
                  <a:schemeClr val="accent1"/>
                </a:buClr>
                <a:buFont typeface="Wingdings 2" panose="05020102010507070707" pitchFamily="18" charset="2"/>
                <a:buChar char=""/>
                <a:defRPr sz="2400">
                  <a:solidFill>
                    <a:schemeClr val="accent1"/>
                  </a:solidFill>
                  <a:latin typeface="Georgia" panose="02040502050405020303" pitchFamily="18" charset="0"/>
                </a:defRPr>
              </a:lvl3pPr>
              <a:lvl4pPr marL="1600200" indent="-228600">
                <a:spcBef>
                  <a:spcPts val="300"/>
                </a:spcBef>
                <a:buClr>
                  <a:schemeClr val="accent1"/>
                </a:buClr>
                <a:buFont typeface="Wingdings 2" panose="05020102010507070707" pitchFamily="18" charset="2"/>
                <a:buChar char=""/>
                <a:defRPr sz="2200">
                  <a:solidFill>
                    <a:schemeClr val="accent1"/>
                  </a:solidFill>
                  <a:latin typeface="Georgia" panose="02040502050405020303" pitchFamily="18" charset="0"/>
                </a:defRPr>
              </a:lvl4pPr>
              <a:lvl5pPr marL="2057400" indent="-228600">
                <a:spcBef>
                  <a:spcPts val="300"/>
                </a:spcBef>
                <a:buClr>
                  <a:srgbClr val="A04DA3"/>
                </a:buClr>
                <a:buFont typeface="Georgia" panose="02040502050405020303" pitchFamily="18" charset="0"/>
                <a:buChar char="▫"/>
                <a:defRPr sz="2000">
                  <a:solidFill>
                    <a:srgbClr val="A04DA3"/>
                  </a:solidFill>
                  <a:latin typeface="Georgia" panose="02040502050405020303" pitchFamily="18" charset="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rgbClr val="A04DA3"/>
                </a:buClr>
                <a:buFont typeface="Georgia" panose="02040502050405020303" pitchFamily="18" charset="0"/>
                <a:buChar char="▫"/>
                <a:defRPr sz="2000">
                  <a:solidFill>
                    <a:srgbClr val="A04DA3"/>
                  </a:solidFill>
                  <a:latin typeface="Georgia" panose="02040502050405020303" pitchFamily="18" charset="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rgbClr val="A04DA3"/>
                </a:buClr>
                <a:buFont typeface="Georgia" panose="02040502050405020303" pitchFamily="18" charset="0"/>
                <a:buChar char="▫"/>
                <a:defRPr sz="2000">
                  <a:solidFill>
                    <a:srgbClr val="A04DA3"/>
                  </a:solidFill>
                  <a:latin typeface="Georgia" panose="02040502050405020303" pitchFamily="18" charset="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rgbClr val="A04DA3"/>
                </a:buClr>
                <a:buFont typeface="Georgia" panose="02040502050405020303" pitchFamily="18" charset="0"/>
                <a:buChar char="▫"/>
                <a:defRPr sz="2000">
                  <a:solidFill>
                    <a:srgbClr val="A04DA3"/>
                  </a:solidFill>
                  <a:latin typeface="Georgia" panose="02040502050405020303" pitchFamily="18" charset="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rgbClr val="A04DA3"/>
                </a:buClr>
                <a:buFont typeface="Georgia" panose="02040502050405020303" pitchFamily="18" charset="0"/>
                <a:buChar char="▫"/>
                <a:defRPr sz="2000">
                  <a:solidFill>
                    <a:srgbClr val="A04DA3"/>
                  </a:solidFill>
                  <a:latin typeface="Georgia" panose="02040502050405020303" pitchFamily="18" charset="0"/>
                </a:defRPr>
              </a:lvl9pPr>
            </a:lstStyle>
            <a:p>
              <a:pPr>
                <a:spcBef>
                  <a:spcPct val="0"/>
                </a:spcBef>
                <a:buClrTx/>
                <a:buFontTx/>
                <a:buNone/>
              </a:pPr>
              <a:endParaRPr lang="es-PR" altLang="es-PR" sz="2400" b="0">
                <a:latin typeface="Times New Roman" panose="02020603050405020304" pitchFamily="18" charset="0"/>
              </a:endParaRPr>
            </a:p>
          </p:txBody>
        </p:sp>
        <p:sp>
          <p:nvSpPr>
            <p:cNvPr id="191645" name="Freeform 165"/>
            <p:cNvSpPr>
              <a:spLocks/>
            </p:cNvSpPr>
            <p:nvPr/>
          </p:nvSpPr>
          <p:spPr bwMode="auto">
            <a:xfrm>
              <a:off x="3018" y="1758"/>
              <a:ext cx="143" cy="148"/>
            </a:xfrm>
            <a:custGeom>
              <a:avLst/>
              <a:gdLst>
                <a:gd name="T0" fmla="*/ 0 w 571"/>
                <a:gd name="T1" fmla="*/ 148 h 591"/>
                <a:gd name="T2" fmla="*/ 0 w 571"/>
                <a:gd name="T3" fmla="*/ 0 h 591"/>
                <a:gd name="T4" fmla="*/ 45 w 571"/>
                <a:gd name="T5" fmla="*/ 0 h 591"/>
                <a:gd name="T6" fmla="*/ 71 w 571"/>
                <a:gd name="T7" fmla="*/ 101 h 591"/>
                <a:gd name="T8" fmla="*/ 98 w 571"/>
                <a:gd name="T9" fmla="*/ 0 h 591"/>
                <a:gd name="T10" fmla="*/ 143 w 571"/>
                <a:gd name="T11" fmla="*/ 0 h 591"/>
                <a:gd name="T12" fmla="*/ 143 w 571"/>
                <a:gd name="T13" fmla="*/ 148 h 591"/>
                <a:gd name="T14" fmla="*/ 115 w 571"/>
                <a:gd name="T15" fmla="*/ 148 h 591"/>
                <a:gd name="T16" fmla="*/ 115 w 571"/>
                <a:gd name="T17" fmla="*/ 32 h 591"/>
                <a:gd name="T18" fmla="*/ 86 w 571"/>
                <a:gd name="T19" fmla="*/ 148 h 591"/>
                <a:gd name="T20" fmla="*/ 57 w 571"/>
                <a:gd name="T21" fmla="*/ 148 h 591"/>
                <a:gd name="T22" fmla="*/ 28 w 571"/>
                <a:gd name="T23" fmla="*/ 32 h 591"/>
                <a:gd name="T24" fmla="*/ 28 w 571"/>
                <a:gd name="T25" fmla="*/ 148 h 591"/>
                <a:gd name="T26" fmla="*/ 0 w 571"/>
                <a:gd name="T27" fmla="*/ 148 h 59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71"/>
                <a:gd name="T43" fmla="*/ 0 h 591"/>
                <a:gd name="T44" fmla="*/ 571 w 571"/>
                <a:gd name="T45" fmla="*/ 591 h 591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71" h="591">
                  <a:moveTo>
                    <a:pt x="0" y="591"/>
                  </a:moveTo>
                  <a:lnTo>
                    <a:pt x="0" y="0"/>
                  </a:lnTo>
                  <a:lnTo>
                    <a:pt x="179" y="0"/>
                  </a:lnTo>
                  <a:lnTo>
                    <a:pt x="285" y="403"/>
                  </a:lnTo>
                  <a:lnTo>
                    <a:pt x="392" y="0"/>
                  </a:lnTo>
                  <a:lnTo>
                    <a:pt x="571" y="0"/>
                  </a:lnTo>
                  <a:lnTo>
                    <a:pt x="571" y="591"/>
                  </a:lnTo>
                  <a:lnTo>
                    <a:pt x="460" y="591"/>
                  </a:lnTo>
                  <a:lnTo>
                    <a:pt x="460" y="126"/>
                  </a:lnTo>
                  <a:lnTo>
                    <a:pt x="343" y="591"/>
                  </a:lnTo>
                  <a:lnTo>
                    <a:pt x="228" y="591"/>
                  </a:lnTo>
                  <a:lnTo>
                    <a:pt x="111" y="126"/>
                  </a:lnTo>
                  <a:lnTo>
                    <a:pt x="111" y="591"/>
                  </a:lnTo>
                  <a:lnTo>
                    <a:pt x="0" y="591"/>
                  </a:lnTo>
                  <a:close/>
                </a:path>
              </a:pathLst>
            </a:custGeom>
            <a:solidFill>
              <a:srgbClr val="0C0C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R"/>
            </a:p>
          </p:txBody>
        </p:sp>
        <p:sp>
          <p:nvSpPr>
            <p:cNvPr id="191646" name="Freeform 166"/>
            <p:cNvSpPr>
              <a:spLocks noEditPoints="1"/>
            </p:cNvSpPr>
            <p:nvPr/>
          </p:nvSpPr>
          <p:spPr bwMode="auto">
            <a:xfrm>
              <a:off x="3183" y="1796"/>
              <a:ext cx="100" cy="112"/>
            </a:xfrm>
            <a:custGeom>
              <a:avLst/>
              <a:gdLst>
                <a:gd name="T0" fmla="*/ 4 w 401"/>
                <a:gd name="T1" fmla="*/ 27 h 448"/>
                <a:gd name="T2" fmla="*/ 9 w 401"/>
                <a:gd name="T3" fmla="*/ 17 h 448"/>
                <a:gd name="T4" fmla="*/ 15 w 401"/>
                <a:gd name="T5" fmla="*/ 10 h 448"/>
                <a:gd name="T6" fmla="*/ 24 w 401"/>
                <a:gd name="T7" fmla="*/ 4 h 448"/>
                <a:gd name="T8" fmla="*/ 35 w 401"/>
                <a:gd name="T9" fmla="*/ 1 h 448"/>
                <a:gd name="T10" fmla="*/ 49 w 401"/>
                <a:gd name="T11" fmla="*/ 0 h 448"/>
                <a:gd name="T12" fmla="*/ 69 w 401"/>
                <a:gd name="T13" fmla="*/ 2 h 448"/>
                <a:gd name="T14" fmla="*/ 77 w 401"/>
                <a:gd name="T15" fmla="*/ 5 h 448"/>
                <a:gd name="T16" fmla="*/ 87 w 401"/>
                <a:gd name="T17" fmla="*/ 11 h 448"/>
                <a:gd name="T18" fmla="*/ 90 w 401"/>
                <a:gd name="T19" fmla="*/ 16 h 448"/>
                <a:gd name="T20" fmla="*/ 93 w 401"/>
                <a:gd name="T21" fmla="*/ 23 h 448"/>
                <a:gd name="T22" fmla="*/ 94 w 401"/>
                <a:gd name="T23" fmla="*/ 41 h 448"/>
                <a:gd name="T24" fmla="*/ 94 w 401"/>
                <a:gd name="T25" fmla="*/ 87 h 448"/>
                <a:gd name="T26" fmla="*/ 96 w 401"/>
                <a:gd name="T27" fmla="*/ 99 h 448"/>
                <a:gd name="T28" fmla="*/ 100 w 401"/>
                <a:gd name="T29" fmla="*/ 110 h 448"/>
                <a:gd name="T30" fmla="*/ 70 w 401"/>
                <a:gd name="T31" fmla="*/ 101 h 448"/>
                <a:gd name="T32" fmla="*/ 65 w 401"/>
                <a:gd name="T33" fmla="*/ 101 h 448"/>
                <a:gd name="T34" fmla="*/ 53 w 401"/>
                <a:gd name="T35" fmla="*/ 109 h 448"/>
                <a:gd name="T36" fmla="*/ 40 w 401"/>
                <a:gd name="T37" fmla="*/ 112 h 448"/>
                <a:gd name="T38" fmla="*/ 28 w 401"/>
                <a:gd name="T39" fmla="*/ 111 h 448"/>
                <a:gd name="T40" fmla="*/ 17 w 401"/>
                <a:gd name="T41" fmla="*/ 109 h 448"/>
                <a:gd name="T42" fmla="*/ 9 w 401"/>
                <a:gd name="T43" fmla="*/ 103 h 448"/>
                <a:gd name="T44" fmla="*/ 4 w 401"/>
                <a:gd name="T45" fmla="*/ 96 h 448"/>
                <a:gd name="T46" fmla="*/ 0 w 401"/>
                <a:gd name="T47" fmla="*/ 87 h 448"/>
                <a:gd name="T48" fmla="*/ 0 w 401"/>
                <a:gd name="T49" fmla="*/ 76 h 448"/>
                <a:gd name="T50" fmla="*/ 4 w 401"/>
                <a:gd name="T51" fmla="*/ 64 h 448"/>
                <a:gd name="T52" fmla="*/ 13 w 401"/>
                <a:gd name="T53" fmla="*/ 55 h 448"/>
                <a:gd name="T54" fmla="*/ 26 w 401"/>
                <a:gd name="T55" fmla="*/ 50 h 448"/>
                <a:gd name="T56" fmla="*/ 48 w 401"/>
                <a:gd name="T57" fmla="*/ 45 h 448"/>
                <a:gd name="T58" fmla="*/ 66 w 401"/>
                <a:gd name="T59" fmla="*/ 40 h 448"/>
                <a:gd name="T60" fmla="*/ 65 w 401"/>
                <a:gd name="T61" fmla="*/ 30 h 448"/>
                <a:gd name="T62" fmla="*/ 63 w 401"/>
                <a:gd name="T63" fmla="*/ 26 h 448"/>
                <a:gd name="T64" fmla="*/ 60 w 401"/>
                <a:gd name="T65" fmla="*/ 24 h 448"/>
                <a:gd name="T66" fmla="*/ 52 w 401"/>
                <a:gd name="T67" fmla="*/ 22 h 448"/>
                <a:gd name="T68" fmla="*/ 40 w 401"/>
                <a:gd name="T69" fmla="*/ 23 h 448"/>
                <a:gd name="T70" fmla="*/ 33 w 401"/>
                <a:gd name="T71" fmla="*/ 26 h 448"/>
                <a:gd name="T72" fmla="*/ 29 w 401"/>
                <a:gd name="T73" fmla="*/ 35 h 448"/>
                <a:gd name="T74" fmla="*/ 60 w 401"/>
                <a:gd name="T75" fmla="*/ 60 h 448"/>
                <a:gd name="T76" fmla="*/ 44 w 401"/>
                <a:gd name="T77" fmla="*/ 64 h 448"/>
                <a:gd name="T78" fmla="*/ 34 w 401"/>
                <a:gd name="T79" fmla="*/ 67 h 448"/>
                <a:gd name="T80" fmla="*/ 30 w 401"/>
                <a:gd name="T81" fmla="*/ 71 h 448"/>
                <a:gd name="T82" fmla="*/ 29 w 401"/>
                <a:gd name="T83" fmla="*/ 75 h 448"/>
                <a:gd name="T84" fmla="*/ 28 w 401"/>
                <a:gd name="T85" fmla="*/ 80 h 448"/>
                <a:gd name="T86" fmla="*/ 33 w 401"/>
                <a:gd name="T87" fmla="*/ 88 h 448"/>
                <a:gd name="T88" fmla="*/ 40 w 401"/>
                <a:gd name="T89" fmla="*/ 92 h 448"/>
                <a:gd name="T90" fmla="*/ 51 w 401"/>
                <a:gd name="T91" fmla="*/ 91 h 448"/>
                <a:gd name="T92" fmla="*/ 61 w 401"/>
                <a:gd name="T93" fmla="*/ 85 h 448"/>
                <a:gd name="T94" fmla="*/ 65 w 401"/>
                <a:gd name="T95" fmla="*/ 78 h 448"/>
                <a:gd name="T96" fmla="*/ 66 w 401"/>
                <a:gd name="T97" fmla="*/ 68 h 448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401"/>
                <a:gd name="T148" fmla="*/ 0 h 448"/>
                <a:gd name="T149" fmla="*/ 401 w 401"/>
                <a:gd name="T150" fmla="*/ 448 h 448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401" h="448">
                  <a:moveTo>
                    <a:pt x="115" y="141"/>
                  </a:moveTo>
                  <a:lnTo>
                    <a:pt x="11" y="122"/>
                  </a:lnTo>
                  <a:lnTo>
                    <a:pt x="17" y="107"/>
                  </a:lnTo>
                  <a:lnTo>
                    <a:pt x="22" y="92"/>
                  </a:lnTo>
                  <a:lnTo>
                    <a:pt x="28" y="80"/>
                  </a:lnTo>
                  <a:lnTo>
                    <a:pt x="35" y="67"/>
                  </a:lnTo>
                  <a:lnTo>
                    <a:pt x="43" y="57"/>
                  </a:lnTo>
                  <a:lnTo>
                    <a:pt x="52" y="46"/>
                  </a:lnTo>
                  <a:lnTo>
                    <a:pt x="61" y="38"/>
                  </a:lnTo>
                  <a:lnTo>
                    <a:pt x="72" y="30"/>
                  </a:lnTo>
                  <a:lnTo>
                    <a:pt x="82" y="23"/>
                  </a:lnTo>
                  <a:lnTo>
                    <a:pt x="95" y="17"/>
                  </a:lnTo>
                  <a:lnTo>
                    <a:pt x="109" y="12"/>
                  </a:lnTo>
                  <a:lnTo>
                    <a:pt x="124" y="7"/>
                  </a:lnTo>
                  <a:lnTo>
                    <a:pt x="140" y="4"/>
                  </a:lnTo>
                  <a:lnTo>
                    <a:pt x="158" y="2"/>
                  </a:lnTo>
                  <a:lnTo>
                    <a:pt x="177" y="0"/>
                  </a:lnTo>
                  <a:lnTo>
                    <a:pt x="197" y="0"/>
                  </a:lnTo>
                  <a:lnTo>
                    <a:pt x="232" y="2"/>
                  </a:lnTo>
                  <a:lnTo>
                    <a:pt x="264" y="4"/>
                  </a:lnTo>
                  <a:lnTo>
                    <a:pt x="277" y="7"/>
                  </a:lnTo>
                  <a:lnTo>
                    <a:pt x="289" y="11"/>
                  </a:lnTo>
                  <a:lnTo>
                    <a:pt x="300" y="13"/>
                  </a:lnTo>
                  <a:lnTo>
                    <a:pt x="310" y="19"/>
                  </a:lnTo>
                  <a:lnTo>
                    <a:pt x="327" y="28"/>
                  </a:lnTo>
                  <a:lnTo>
                    <a:pt x="341" y="38"/>
                  </a:lnTo>
                  <a:lnTo>
                    <a:pt x="348" y="44"/>
                  </a:lnTo>
                  <a:lnTo>
                    <a:pt x="353" y="50"/>
                  </a:lnTo>
                  <a:lnTo>
                    <a:pt x="358" y="57"/>
                  </a:lnTo>
                  <a:lnTo>
                    <a:pt x="362" y="63"/>
                  </a:lnTo>
                  <a:lnTo>
                    <a:pt x="366" y="71"/>
                  </a:lnTo>
                  <a:lnTo>
                    <a:pt x="369" y="80"/>
                  </a:lnTo>
                  <a:lnTo>
                    <a:pt x="371" y="91"/>
                  </a:lnTo>
                  <a:lnTo>
                    <a:pt x="374" y="103"/>
                  </a:lnTo>
                  <a:lnTo>
                    <a:pt x="377" y="132"/>
                  </a:lnTo>
                  <a:lnTo>
                    <a:pt x="378" y="164"/>
                  </a:lnTo>
                  <a:lnTo>
                    <a:pt x="377" y="297"/>
                  </a:lnTo>
                  <a:lnTo>
                    <a:pt x="377" y="323"/>
                  </a:lnTo>
                  <a:lnTo>
                    <a:pt x="378" y="347"/>
                  </a:lnTo>
                  <a:lnTo>
                    <a:pt x="379" y="365"/>
                  </a:lnTo>
                  <a:lnTo>
                    <a:pt x="382" y="381"/>
                  </a:lnTo>
                  <a:lnTo>
                    <a:pt x="384" y="394"/>
                  </a:lnTo>
                  <a:lnTo>
                    <a:pt x="390" y="409"/>
                  </a:lnTo>
                  <a:lnTo>
                    <a:pt x="395" y="423"/>
                  </a:lnTo>
                  <a:lnTo>
                    <a:pt x="401" y="438"/>
                  </a:lnTo>
                  <a:lnTo>
                    <a:pt x="290" y="438"/>
                  </a:lnTo>
                  <a:lnTo>
                    <a:pt x="285" y="424"/>
                  </a:lnTo>
                  <a:lnTo>
                    <a:pt x="279" y="405"/>
                  </a:lnTo>
                  <a:lnTo>
                    <a:pt x="277" y="396"/>
                  </a:lnTo>
                  <a:lnTo>
                    <a:pt x="275" y="392"/>
                  </a:lnTo>
                  <a:lnTo>
                    <a:pt x="260" y="405"/>
                  </a:lnTo>
                  <a:lnTo>
                    <a:pt x="245" y="415"/>
                  </a:lnTo>
                  <a:lnTo>
                    <a:pt x="229" y="426"/>
                  </a:lnTo>
                  <a:lnTo>
                    <a:pt x="212" y="434"/>
                  </a:lnTo>
                  <a:lnTo>
                    <a:pt x="197" y="440"/>
                  </a:lnTo>
                  <a:lnTo>
                    <a:pt x="178" y="444"/>
                  </a:lnTo>
                  <a:lnTo>
                    <a:pt x="161" y="447"/>
                  </a:lnTo>
                  <a:lnTo>
                    <a:pt x="143" y="448"/>
                  </a:lnTo>
                  <a:lnTo>
                    <a:pt x="126" y="447"/>
                  </a:lnTo>
                  <a:lnTo>
                    <a:pt x="111" y="445"/>
                  </a:lnTo>
                  <a:lnTo>
                    <a:pt x="97" y="443"/>
                  </a:lnTo>
                  <a:lnTo>
                    <a:pt x="84" y="439"/>
                  </a:lnTo>
                  <a:lnTo>
                    <a:pt x="70" y="434"/>
                  </a:lnTo>
                  <a:lnTo>
                    <a:pt x="59" y="427"/>
                  </a:lnTo>
                  <a:lnTo>
                    <a:pt x="48" y="421"/>
                  </a:lnTo>
                  <a:lnTo>
                    <a:pt x="38" y="411"/>
                  </a:lnTo>
                  <a:lnTo>
                    <a:pt x="30" y="402"/>
                  </a:lnTo>
                  <a:lnTo>
                    <a:pt x="22" y="393"/>
                  </a:lnTo>
                  <a:lnTo>
                    <a:pt x="15" y="382"/>
                  </a:lnTo>
                  <a:lnTo>
                    <a:pt x="10" y="371"/>
                  </a:lnTo>
                  <a:lnTo>
                    <a:pt x="5" y="360"/>
                  </a:lnTo>
                  <a:lnTo>
                    <a:pt x="2" y="347"/>
                  </a:lnTo>
                  <a:lnTo>
                    <a:pt x="1" y="334"/>
                  </a:lnTo>
                  <a:lnTo>
                    <a:pt x="0" y="321"/>
                  </a:lnTo>
                  <a:lnTo>
                    <a:pt x="1" y="304"/>
                  </a:lnTo>
                  <a:lnTo>
                    <a:pt x="5" y="287"/>
                  </a:lnTo>
                  <a:lnTo>
                    <a:pt x="10" y="271"/>
                  </a:lnTo>
                  <a:lnTo>
                    <a:pt x="17" y="256"/>
                  </a:lnTo>
                  <a:lnTo>
                    <a:pt x="27" y="243"/>
                  </a:lnTo>
                  <a:lnTo>
                    <a:pt x="38" y="231"/>
                  </a:lnTo>
                  <a:lnTo>
                    <a:pt x="51" y="221"/>
                  </a:lnTo>
                  <a:lnTo>
                    <a:pt x="67" y="213"/>
                  </a:lnTo>
                  <a:lnTo>
                    <a:pt x="84" y="205"/>
                  </a:lnTo>
                  <a:lnTo>
                    <a:pt x="105" y="199"/>
                  </a:lnTo>
                  <a:lnTo>
                    <a:pt x="128" y="192"/>
                  </a:lnTo>
                  <a:lnTo>
                    <a:pt x="156" y="187"/>
                  </a:lnTo>
                  <a:lnTo>
                    <a:pt x="193" y="179"/>
                  </a:lnTo>
                  <a:lnTo>
                    <a:pt x="223" y="172"/>
                  </a:lnTo>
                  <a:lnTo>
                    <a:pt x="248" y="166"/>
                  </a:lnTo>
                  <a:lnTo>
                    <a:pt x="266" y="159"/>
                  </a:lnTo>
                  <a:lnTo>
                    <a:pt x="266" y="147"/>
                  </a:lnTo>
                  <a:lnTo>
                    <a:pt x="265" y="132"/>
                  </a:lnTo>
                  <a:lnTo>
                    <a:pt x="262" y="120"/>
                  </a:lnTo>
                  <a:lnTo>
                    <a:pt x="260" y="113"/>
                  </a:lnTo>
                  <a:lnTo>
                    <a:pt x="257" y="109"/>
                  </a:lnTo>
                  <a:lnTo>
                    <a:pt x="254" y="104"/>
                  </a:lnTo>
                  <a:lnTo>
                    <a:pt x="250" y="100"/>
                  </a:lnTo>
                  <a:lnTo>
                    <a:pt x="245" y="97"/>
                  </a:lnTo>
                  <a:lnTo>
                    <a:pt x="240" y="95"/>
                  </a:lnTo>
                  <a:lnTo>
                    <a:pt x="233" y="92"/>
                  </a:lnTo>
                  <a:lnTo>
                    <a:pt x="227" y="90"/>
                  </a:lnTo>
                  <a:lnTo>
                    <a:pt x="210" y="87"/>
                  </a:lnTo>
                  <a:lnTo>
                    <a:pt x="189" y="87"/>
                  </a:lnTo>
                  <a:lnTo>
                    <a:pt x="174" y="87"/>
                  </a:lnTo>
                  <a:lnTo>
                    <a:pt x="162" y="90"/>
                  </a:lnTo>
                  <a:lnTo>
                    <a:pt x="151" y="93"/>
                  </a:lnTo>
                  <a:lnTo>
                    <a:pt x="141" y="99"/>
                  </a:lnTo>
                  <a:lnTo>
                    <a:pt x="134" y="105"/>
                  </a:lnTo>
                  <a:lnTo>
                    <a:pt x="127" y="114"/>
                  </a:lnTo>
                  <a:lnTo>
                    <a:pt x="120" y="126"/>
                  </a:lnTo>
                  <a:lnTo>
                    <a:pt x="115" y="141"/>
                  </a:lnTo>
                  <a:close/>
                  <a:moveTo>
                    <a:pt x="266" y="233"/>
                  </a:moveTo>
                  <a:lnTo>
                    <a:pt x="253" y="237"/>
                  </a:lnTo>
                  <a:lnTo>
                    <a:pt x="239" y="241"/>
                  </a:lnTo>
                  <a:lnTo>
                    <a:pt x="219" y="245"/>
                  </a:lnTo>
                  <a:lnTo>
                    <a:pt x="197" y="250"/>
                  </a:lnTo>
                  <a:lnTo>
                    <a:pt x="176" y="255"/>
                  </a:lnTo>
                  <a:lnTo>
                    <a:pt x="158" y="260"/>
                  </a:lnTo>
                  <a:lnTo>
                    <a:pt x="145" y="264"/>
                  </a:lnTo>
                  <a:lnTo>
                    <a:pt x="135" y="269"/>
                  </a:lnTo>
                  <a:lnTo>
                    <a:pt x="130" y="273"/>
                  </a:lnTo>
                  <a:lnTo>
                    <a:pt x="126" y="277"/>
                  </a:lnTo>
                  <a:lnTo>
                    <a:pt x="122" y="283"/>
                  </a:lnTo>
                  <a:lnTo>
                    <a:pt x="119" y="288"/>
                  </a:lnTo>
                  <a:lnTo>
                    <a:pt x="116" y="292"/>
                  </a:lnTo>
                  <a:lnTo>
                    <a:pt x="115" y="298"/>
                  </a:lnTo>
                  <a:lnTo>
                    <a:pt x="114" y="304"/>
                  </a:lnTo>
                  <a:lnTo>
                    <a:pt x="114" y="309"/>
                  </a:lnTo>
                  <a:lnTo>
                    <a:pt x="114" y="321"/>
                  </a:lnTo>
                  <a:lnTo>
                    <a:pt x="118" y="331"/>
                  </a:lnTo>
                  <a:lnTo>
                    <a:pt x="123" y="342"/>
                  </a:lnTo>
                  <a:lnTo>
                    <a:pt x="131" y="351"/>
                  </a:lnTo>
                  <a:lnTo>
                    <a:pt x="140" y="357"/>
                  </a:lnTo>
                  <a:lnTo>
                    <a:pt x="151" y="364"/>
                  </a:lnTo>
                  <a:lnTo>
                    <a:pt x="162" y="367"/>
                  </a:lnTo>
                  <a:lnTo>
                    <a:pt x="176" y="368"/>
                  </a:lnTo>
                  <a:lnTo>
                    <a:pt x="191" y="367"/>
                  </a:lnTo>
                  <a:lnTo>
                    <a:pt x="206" y="363"/>
                  </a:lnTo>
                  <a:lnTo>
                    <a:pt x="220" y="356"/>
                  </a:lnTo>
                  <a:lnTo>
                    <a:pt x="235" y="348"/>
                  </a:lnTo>
                  <a:lnTo>
                    <a:pt x="244" y="339"/>
                  </a:lnTo>
                  <a:lnTo>
                    <a:pt x="252" y="331"/>
                  </a:lnTo>
                  <a:lnTo>
                    <a:pt x="257" y="321"/>
                  </a:lnTo>
                  <a:lnTo>
                    <a:pt x="262" y="310"/>
                  </a:lnTo>
                  <a:lnTo>
                    <a:pt x="264" y="301"/>
                  </a:lnTo>
                  <a:lnTo>
                    <a:pt x="265" y="289"/>
                  </a:lnTo>
                  <a:lnTo>
                    <a:pt x="266" y="273"/>
                  </a:lnTo>
                  <a:lnTo>
                    <a:pt x="266" y="255"/>
                  </a:lnTo>
                  <a:lnTo>
                    <a:pt x="266" y="233"/>
                  </a:lnTo>
                  <a:close/>
                </a:path>
              </a:pathLst>
            </a:custGeom>
            <a:solidFill>
              <a:srgbClr val="0C0C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R"/>
            </a:p>
          </p:txBody>
        </p:sp>
        <p:sp>
          <p:nvSpPr>
            <p:cNvPr id="191647" name="Freeform 167"/>
            <p:cNvSpPr>
              <a:spLocks/>
            </p:cNvSpPr>
            <p:nvPr/>
          </p:nvSpPr>
          <p:spPr bwMode="auto">
            <a:xfrm>
              <a:off x="3294" y="1761"/>
              <a:ext cx="63" cy="147"/>
            </a:xfrm>
            <a:custGeom>
              <a:avLst/>
              <a:gdLst>
                <a:gd name="T0" fmla="*/ 61 w 252"/>
                <a:gd name="T1" fmla="*/ 38 h 590"/>
                <a:gd name="T2" fmla="*/ 61 w 252"/>
                <a:gd name="T3" fmla="*/ 60 h 590"/>
                <a:gd name="T4" fmla="*/ 42 w 252"/>
                <a:gd name="T5" fmla="*/ 60 h 590"/>
                <a:gd name="T6" fmla="*/ 42 w 252"/>
                <a:gd name="T7" fmla="*/ 103 h 590"/>
                <a:gd name="T8" fmla="*/ 42 w 252"/>
                <a:gd name="T9" fmla="*/ 109 h 590"/>
                <a:gd name="T10" fmla="*/ 42 w 252"/>
                <a:gd name="T11" fmla="*/ 114 h 590"/>
                <a:gd name="T12" fmla="*/ 42 w 252"/>
                <a:gd name="T13" fmla="*/ 117 h 590"/>
                <a:gd name="T14" fmla="*/ 42 w 252"/>
                <a:gd name="T15" fmla="*/ 119 h 590"/>
                <a:gd name="T16" fmla="*/ 43 w 252"/>
                <a:gd name="T17" fmla="*/ 120 h 590"/>
                <a:gd name="T18" fmla="*/ 43 w 252"/>
                <a:gd name="T19" fmla="*/ 121 h 590"/>
                <a:gd name="T20" fmla="*/ 44 w 252"/>
                <a:gd name="T21" fmla="*/ 122 h 590"/>
                <a:gd name="T22" fmla="*/ 45 w 252"/>
                <a:gd name="T23" fmla="*/ 122 h 590"/>
                <a:gd name="T24" fmla="*/ 46 w 252"/>
                <a:gd name="T25" fmla="*/ 123 h 590"/>
                <a:gd name="T26" fmla="*/ 47 w 252"/>
                <a:gd name="T27" fmla="*/ 123 h 590"/>
                <a:gd name="T28" fmla="*/ 48 w 252"/>
                <a:gd name="T29" fmla="*/ 124 h 590"/>
                <a:gd name="T30" fmla="*/ 49 w 252"/>
                <a:gd name="T31" fmla="*/ 124 h 590"/>
                <a:gd name="T32" fmla="*/ 52 w 252"/>
                <a:gd name="T33" fmla="*/ 124 h 590"/>
                <a:gd name="T34" fmla="*/ 54 w 252"/>
                <a:gd name="T35" fmla="*/ 123 h 590"/>
                <a:gd name="T36" fmla="*/ 57 w 252"/>
                <a:gd name="T37" fmla="*/ 122 h 590"/>
                <a:gd name="T38" fmla="*/ 61 w 252"/>
                <a:gd name="T39" fmla="*/ 121 h 590"/>
                <a:gd name="T40" fmla="*/ 63 w 252"/>
                <a:gd name="T41" fmla="*/ 143 h 590"/>
                <a:gd name="T42" fmla="*/ 58 w 252"/>
                <a:gd name="T43" fmla="*/ 145 h 590"/>
                <a:gd name="T44" fmla="*/ 53 w 252"/>
                <a:gd name="T45" fmla="*/ 146 h 590"/>
                <a:gd name="T46" fmla="*/ 47 w 252"/>
                <a:gd name="T47" fmla="*/ 147 h 590"/>
                <a:gd name="T48" fmla="*/ 41 w 252"/>
                <a:gd name="T49" fmla="*/ 147 h 590"/>
                <a:gd name="T50" fmla="*/ 37 w 252"/>
                <a:gd name="T51" fmla="*/ 147 h 590"/>
                <a:gd name="T52" fmla="*/ 34 w 252"/>
                <a:gd name="T53" fmla="*/ 146 h 590"/>
                <a:gd name="T54" fmla="*/ 30 w 252"/>
                <a:gd name="T55" fmla="*/ 146 h 590"/>
                <a:gd name="T56" fmla="*/ 27 w 252"/>
                <a:gd name="T57" fmla="*/ 145 h 590"/>
                <a:gd name="T58" fmla="*/ 24 w 252"/>
                <a:gd name="T59" fmla="*/ 143 h 590"/>
                <a:gd name="T60" fmla="*/ 22 w 252"/>
                <a:gd name="T61" fmla="*/ 142 h 590"/>
                <a:gd name="T62" fmla="*/ 20 w 252"/>
                <a:gd name="T63" fmla="*/ 140 h 590"/>
                <a:gd name="T64" fmla="*/ 18 w 252"/>
                <a:gd name="T65" fmla="*/ 138 h 590"/>
                <a:gd name="T66" fmla="*/ 17 w 252"/>
                <a:gd name="T67" fmla="*/ 136 h 590"/>
                <a:gd name="T68" fmla="*/ 16 w 252"/>
                <a:gd name="T69" fmla="*/ 133 h 590"/>
                <a:gd name="T70" fmla="*/ 15 w 252"/>
                <a:gd name="T71" fmla="*/ 130 h 590"/>
                <a:gd name="T72" fmla="*/ 14 w 252"/>
                <a:gd name="T73" fmla="*/ 127 h 590"/>
                <a:gd name="T74" fmla="*/ 14 w 252"/>
                <a:gd name="T75" fmla="*/ 124 h 590"/>
                <a:gd name="T76" fmla="*/ 13 w 252"/>
                <a:gd name="T77" fmla="*/ 119 h 590"/>
                <a:gd name="T78" fmla="*/ 13 w 252"/>
                <a:gd name="T79" fmla="*/ 114 h 590"/>
                <a:gd name="T80" fmla="*/ 13 w 252"/>
                <a:gd name="T81" fmla="*/ 107 h 590"/>
                <a:gd name="T82" fmla="*/ 13 w 252"/>
                <a:gd name="T83" fmla="*/ 60 h 590"/>
                <a:gd name="T84" fmla="*/ 0 w 252"/>
                <a:gd name="T85" fmla="*/ 60 h 590"/>
                <a:gd name="T86" fmla="*/ 0 w 252"/>
                <a:gd name="T87" fmla="*/ 38 h 590"/>
                <a:gd name="T88" fmla="*/ 13 w 252"/>
                <a:gd name="T89" fmla="*/ 38 h 590"/>
                <a:gd name="T90" fmla="*/ 13 w 252"/>
                <a:gd name="T91" fmla="*/ 16 h 590"/>
                <a:gd name="T92" fmla="*/ 42 w 252"/>
                <a:gd name="T93" fmla="*/ 0 h 590"/>
                <a:gd name="T94" fmla="*/ 42 w 252"/>
                <a:gd name="T95" fmla="*/ 38 h 590"/>
                <a:gd name="T96" fmla="*/ 61 w 252"/>
                <a:gd name="T97" fmla="*/ 38 h 59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52"/>
                <a:gd name="T148" fmla="*/ 0 h 590"/>
                <a:gd name="T149" fmla="*/ 252 w 252"/>
                <a:gd name="T150" fmla="*/ 590 h 59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52" h="590">
                  <a:moveTo>
                    <a:pt x="243" y="151"/>
                  </a:moveTo>
                  <a:lnTo>
                    <a:pt x="243" y="242"/>
                  </a:lnTo>
                  <a:lnTo>
                    <a:pt x="166" y="242"/>
                  </a:lnTo>
                  <a:lnTo>
                    <a:pt x="166" y="414"/>
                  </a:lnTo>
                  <a:lnTo>
                    <a:pt x="166" y="438"/>
                  </a:lnTo>
                  <a:lnTo>
                    <a:pt x="167" y="456"/>
                  </a:lnTo>
                  <a:lnTo>
                    <a:pt x="167" y="469"/>
                  </a:lnTo>
                  <a:lnTo>
                    <a:pt x="168" y="476"/>
                  </a:lnTo>
                  <a:lnTo>
                    <a:pt x="170" y="480"/>
                  </a:lnTo>
                  <a:lnTo>
                    <a:pt x="172" y="484"/>
                  </a:lnTo>
                  <a:lnTo>
                    <a:pt x="175" y="488"/>
                  </a:lnTo>
                  <a:lnTo>
                    <a:pt x="179" y="490"/>
                  </a:lnTo>
                  <a:lnTo>
                    <a:pt x="183" y="493"/>
                  </a:lnTo>
                  <a:lnTo>
                    <a:pt x="187" y="494"/>
                  </a:lnTo>
                  <a:lnTo>
                    <a:pt x="192" y="496"/>
                  </a:lnTo>
                  <a:lnTo>
                    <a:pt x="197" y="496"/>
                  </a:lnTo>
                  <a:lnTo>
                    <a:pt x="206" y="496"/>
                  </a:lnTo>
                  <a:lnTo>
                    <a:pt x="217" y="493"/>
                  </a:lnTo>
                  <a:lnTo>
                    <a:pt x="229" y="489"/>
                  </a:lnTo>
                  <a:lnTo>
                    <a:pt x="243" y="485"/>
                  </a:lnTo>
                  <a:lnTo>
                    <a:pt x="252" y="573"/>
                  </a:lnTo>
                  <a:lnTo>
                    <a:pt x="233" y="580"/>
                  </a:lnTo>
                  <a:lnTo>
                    <a:pt x="210" y="585"/>
                  </a:lnTo>
                  <a:lnTo>
                    <a:pt x="188" y="589"/>
                  </a:lnTo>
                  <a:lnTo>
                    <a:pt x="163" y="590"/>
                  </a:lnTo>
                  <a:lnTo>
                    <a:pt x="149" y="589"/>
                  </a:lnTo>
                  <a:lnTo>
                    <a:pt x="134" y="587"/>
                  </a:lnTo>
                  <a:lnTo>
                    <a:pt x="121" y="584"/>
                  </a:lnTo>
                  <a:lnTo>
                    <a:pt x="108" y="580"/>
                  </a:lnTo>
                  <a:lnTo>
                    <a:pt x="96" y="574"/>
                  </a:lnTo>
                  <a:lnTo>
                    <a:pt x="87" y="568"/>
                  </a:lnTo>
                  <a:lnTo>
                    <a:pt x="79" y="560"/>
                  </a:lnTo>
                  <a:lnTo>
                    <a:pt x="72" y="553"/>
                  </a:lnTo>
                  <a:lnTo>
                    <a:pt x="67" y="544"/>
                  </a:lnTo>
                  <a:lnTo>
                    <a:pt x="62" y="534"/>
                  </a:lnTo>
                  <a:lnTo>
                    <a:pt x="59" y="522"/>
                  </a:lnTo>
                  <a:lnTo>
                    <a:pt x="57" y="509"/>
                  </a:lnTo>
                  <a:lnTo>
                    <a:pt x="54" y="496"/>
                  </a:lnTo>
                  <a:lnTo>
                    <a:pt x="53" y="478"/>
                  </a:lnTo>
                  <a:lnTo>
                    <a:pt x="53" y="456"/>
                  </a:lnTo>
                  <a:lnTo>
                    <a:pt x="53" y="429"/>
                  </a:lnTo>
                  <a:lnTo>
                    <a:pt x="53" y="242"/>
                  </a:lnTo>
                  <a:lnTo>
                    <a:pt x="0" y="242"/>
                  </a:lnTo>
                  <a:lnTo>
                    <a:pt x="0" y="151"/>
                  </a:lnTo>
                  <a:lnTo>
                    <a:pt x="53" y="151"/>
                  </a:lnTo>
                  <a:lnTo>
                    <a:pt x="53" y="66"/>
                  </a:lnTo>
                  <a:lnTo>
                    <a:pt x="166" y="0"/>
                  </a:lnTo>
                  <a:lnTo>
                    <a:pt x="166" y="151"/>
                  </a:lnTo>
                  <a:lnTo>
                    <a:pt x="243" y="151"/>
                  </a:lnTo>
                  <a:close/>
                </a:path>
              </a:pathLst>
            </a:custGeom>
            <a:solidFill>
              <a:srgbClr val="0C0C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R"/>
            </a:p>
          </p:txBody>
        </p:sp>
        <p:sp>
          <p:nvSpPr>
            <p:cNvPr id="191648" name="Freeform 168"/>
            <p:cNvSpPr>
              <a:spLocks noEditPoints="1"/>
            </p:cNvSpPr>
            <p:nvPr/>
          </p:nvSpPr>
          <p:spPr bwMode="auto">
            <a:xfrm>
              <a:off x="3366" y="1796"/>
              <a:ext cx="100" cy="112"/>
            </a:xfrm>
            <a:custGeom>
              <a:avLst/>
              <a:gdLst>
                <a:gd name="T0" fmla="*/ 97 w 401"/>
                <a:gd name="T1" fmla="*/ 84 h 448"/>
                <a:gd name="T2" fmla="*/ 92 w 401"/>
                <a:gd name="T3" fmla="*/ 94 h 448"/>
                <a:gd name="T4" fmla="*/ 84 w 401"/>
                <a:gd name="T5" fmla="*/ 102 h 448"/>
                <a:gd name="T6" fmla="*/ 75 w 401"/>
                <a:gd name="T7" fmla="*/ 108 h 448"/>
                <a:gd name="T8" fmla="*/ 64 w 401"/>
                <a:gd name="T9" fmla="*/ 111 h 448"/>
                <a:gd name="T10" fmla="*/ 52 w 401"/>
                <a:gd name="T11" fmla="*/ 112 h 448"/>
                <a:gd name="T12" fmla="*/ 36 w 401"/>
                <a:gd name="T13" fmla="*/ 110 h 448"/>
                <a:gd name="T14" fmla="*/ 27 w 401"/>
                <a:gd name="T15" fmla="*/ 108 h 448"/>
                <a:gd name="T16" fmla="*/ 20 w 401"/>
                <a:gd name="T17" fmla="*/ 103 h 448"/>
                <a:gd name="T18" fmla="*/ 14 w 401"/>
                <a:gd name="T19" fmla="*/ 98 h 448"/>
                <a:gd name="T20" fmla="*/ 8 w 401"/>
                <a:gd name="T21" fmla="*/ 90 h 448"/>
                <a:gd name="T22" fmla="*/ 3 w 401"/>
                <a:gd name="T23" fmla="*/ 77 h 448"/>
                <a:gd name="T24" fmla="*/ 0 w 401"/>
                <a:gd name="T25" fmla="*/ 62 h 448"/>
                <a:gd name="T26" fmla="*/ 1 w 401"/>
                <a:gd name="T27" fmla="*/ 44 h 448"/>
                <a:gd name="T28" fmla="*/ 5 w 401"/>
                <a:gd name="T29" fmla="*/ 28 h 448"/>
                <a:gd name="T30" fmla="*/ 14 w 401"/>
                <a:gd name="T31" fmla="*/ 15 h 448"/>
                <a:gd name="T32" fmla="*/ 25 w 401"/>
                <a:gd name="T33" fmla="*/ 6 h 448"/>
                <a:gd name="T34" fmla="*/ 39 w 401"/>
                <a:gd name="T35" fmla="*/ 1 h 448"/>
                <a:gd name="T36" fmla="*/ 55 w 401"/>
                <a:gd name="T37" fmla="*/ 1 h 448"/>
                <a:gd name="T38" fmla="*/ 71 w 401"/>
                <a:gd name="T39" fmla="*/ 4 h 448"/>
                <a:gd name="T40" fmla="*/ 83 w 401"/>
                <a:gd name="T41" fmla="*/ 12 h 448"/>
                <a:gd name="T42" fmla="*/ 90 w 401"/>
                <a:gd name="T43" fmla="*/ 20 h 448"/>
                <a:gd name="T44" fmla="*/ 95 w 401"/>
                <a:gd name="T45" fmla="*/ 30 h 448"/>
                <a:gd name="T46" fmla="*/ 99 w 401"/>
                <a:gd name="T47" fmla="*/ 49 h 448"/>
                <a:gd name="T48" fmla="*/ 29 w 401"/>
                <a:gd name="T49" fmla="*/ 64 h 448"/>
                <a:gd name="T50" fmla="*/ 30 w 401"/>
                <a:gd name="T51" fmla="*/ 73 h 448"/>
                <a:gd name="T52" fmla="*/ 33 w 401"/>
                <a:gd name="T53" fmla="*/ 80 h 448"/>
                <a:gd name="T54" fmla="*/ 37 w 401"/>
                <a:gd name="T55" fmla="*/ 86 h 448"/>
                <a:gd name="T56" fmla="*/ 43 w 401"/>
                <a:gd name="T57" fmla="*/ 89 h 448"/>
                <a:gd name="T58" fmla="*/ 50 w 401"/>
                <a:gd name="T59" fmla="*/ 91 h 448"/>
                <a:gd name="T60" fmla="*/ 58 w 401"/>
                <a:gd name="T61" fmla="*/ 90 h 448"/>
                <a:gd name="T62" fmla="*/ 66 w 401"/>
                <a:gd name="T63" fmla="*/ 85 h 448"/>
                <a:gd name="T64" fmla="*/ 70 w 401"/>
                <a:gd name="T65" fmla="*/ 76 h 448"/>
                <a:gd name="T66" fmla="*/ 71 w 401"/>
                <a:gd name="T67" fmla="*/ 41 h 448"/>
                <a:gd name="T68" fmla="*/ 69 w 401"/>
                <a:gd name="T69" fmla="*/ 34 h 448"/>
                <a:gd name="T70" fmla="*/ 66 w 401"/>
                <a:gd name="T71" fmla="*/ 28 h 448"/>
                <a:gd name="T72" fmla="*/ 61 w 401"/>
                <a:gd name="T73" fmla="*/ 24 h 448"/>
                <a:gd name="T74" fmla="*/ 55 w 401"/>
                <a:gd name="T75" fmla="*/ 22 h 448"/>
                <a:gd name="T76" fmla="*/ 49 w 401"/>
                <a:gd name="T77" fmla="*/ 22 h 448"/>
                <a:gd name="T78" fmla="*/ 42 w 401"/>
                <a:gd name="T79" fmla="*/ 23 h 448"/>
                <a:gd name="T80" fmla="*/ 37 w 401"/>
                <a:gd name="T81" fmla="*/ 27 h 448"/>
                <a:gd name="T82" fmla="*/ 33 w 401"/>
                <a:gd name="T83" fmla="*/ 32 h 448"/>
                <a:gd name="T84" fmla="*/ 30 w 401"/>
                <a:gd name="T85" fmla="*/ 39 h 448"/>
                <a:gd name="T86" fmla="*/ 29 w 401"/>
                <a:gd name="T87" fmla="*/ 47 h 44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401"/>
                <a:gd name="T133" fmla="*/ 0 h 448"/>
                <a:gd name="T134" fmla="*/ 401 w 401"/>
                <a:gd name="T135" fmla="*/ 448 h 44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401" h="448">
                  <a:moveTo>
                    <a:pt x="281" y="302"/>
                  </a:moveTo>
                  <a:lnTo>
                    <a:pt x="394" y="321"/>
                  </a:lnTo>
                  <a:lnTo>
                    <a:pt x="389" y="335"/>
                  </a:lnTo>
                  <a:lnTo>
                    <a:pt x="382" y="350"/>
                  </a:lnTo>
                  <a:lnTo>
                    <a:pt x="374" y="363"/>
                  </a:lnTo>
                  <a:lnTo>
                    <a:pt x="367" y="376"/>
                  </a:lnTo>
                  <a:lnTo>
                    <a:pt x="357" y="386"/>
                  </a:lnTo>
                  <a:lnTo>
                    <a:pt x="347" y="397"/>
                  </a:lnTo>
                  <a:lnTo>
                    <a:pt x="336" y="406"/>
                  </a:lnTo>
                  <a:lnTo>
                    <a:pt x="326" y="415"/>
                  </a:lnTo>
                  <a:lnTo>
                    <a:pt x="313" y="423"/>
                  </a:lnTo>
                  <a:lnTo>
                    <a:pt x="301" y="430"/>
                  </a:lnTo>
                  <a:lnTo>
                    <a:pt x="286" y="435"/>
                  </a:lnTo>
                  <a:lnTo>
                    <a:pt x="272" y="439"/>
                  </a:lnTo>
                  <a:lnTo>
                    <a:pt x="258" y="443"/>
                  </a:lnTo>
                  <a:lnTo>
                    <a:pt x="242" y="445"/>
                  </a:lnTo>
                  <a:lnTo>
                    <a:pt x="225" y="447"/>
                  </a:lnTo>
                  <a:lnTo>
                    <a:pt x="208" y="448"/>
                  </a:lnTo>
                  <a:lnTo>
                    <a:pt x="181" y="447"/>
                  </a:lnTo>
                  <a:lnTo>
                    <a:pt x="155" y="443"/>
                  </a:lnTo>
                  <a:lnTo>
                    <a:pt x="143" y="440"/>
                  </a:lnTo>
                  <a:lnTo>
                    <a:pt x="133" y="438"/>
                  </a:lnTo>
                  <a:lnTo>
                    <a:pt x="121" y="434"/>
                  </a:lnTo>
                  <a:lnTo>
                    <a:pt x="110" y="430"/>
                  </a:lnTo>
                  <a:lnTo>
                    <a:pt x="100" y="424"/>
                  </a:lnTo>
                  <a:lnTo>
                    <a:pt x="91" y="419"/>
                  </a:lnTo>
                  <a:lnTo>
                    <a:pt x="82" y="413"/>
                  </a:lnTo>
                  <a:lnTo>
                    <a:pt x="72" y="406"/>
                  </a:lnTo>
                  <a:lnTo>
                    <a:pt x="65" y="400"/>
                  </a:lnTo>
                  <a:lnTo>
                    <a:pt x="57" y="392"/>
                  </a:lnTo>
                  <a:lnTo>
                    <a:pt x="50" y="384"/>
                  </a:lnTo>
                  <a:lnTo>
                    <a:pt x="42" y="375"/>
                  </a:lnTo>
                  <a:lnTo>
                    <a:pt x="33" y="360"/>
                  </a:lnTo>
                  <a:lnTo>
                    <a:pt x="24" y="343"/>
                  </a:lnTo>
                  <a:lnTo>
                    <a:pt x="17" y="326"/>
                  </a:lnTo>
                  <a:lnTo>
                    <a:pt x="11" y="309"/>
                  </a:lnTo>
                  <a:lnTo>
                    <a:pt x="7" y="289"/>
                  </a:lnTo>
                  <a:lnTo>
                    <a:pt x="3" y="269"/>
                  </a:lnTo>
                  <a:lnTo>
                    <a:pt x="0" y="248"/>
                  </a:lnTo>
                  <a:lnTo>
                    <a:pt x="0" y="227"/>
                  </a:lnTo>
                  <a:lnTo>
                    <a:pt x="1" y="201"/>
                  </a:lnTo>
                  <a:lnTo>
                    <a:pt x="4" y="176"/>
                  </a:lnTo>
                  <a:lnTo>
                    <a:pt x="8" y="154"/>
                  </a:lnTo>
                  <a:lnTo>
                    <a:pt x="15" y="132"/>
                  </a:lnTo>
                  <a:lnTo>
                    <a:pt x="22" y="112"/>
                  </a:lnTo>
                  <a:lnTo>
                    <a:pt x="32" y="93"/>
                  </a:lnTo>
                  <a:lnTo>
                    <a:pt x="42" y="76"/>
                  </a:lnTo>
                  <a:lnTo>
                    <a:pt x="55" y="61"/>
                  </a:lnTo>
                  <a:lnTo>
                    <a:pt x="70" y="46"/>
                  </a:lnTo>
                  <a:lnTo>
                    <a:pt x="86" y="34"/>
                  </a:lnTo>
                  <a:lnTo>
                    <a:pt x="101" y="24"/>
                  </a:lnTo>
                  <a:lnTo>
                    <a:pt x="118" y="15"/>
                  </a:lnTo>
                  <a:lnTo>
                    <a:pt x="137" y="8"/>
                  </a:lnTo>
                  <a:lnTo>
                    <a:pt x="156" y="4"/>
                  </a:lnTo>
                  <a:lnTo>
                    <a:pt x="176" y="0"/>
                  </a:lnTo>
                  <a:lnTo>
                    <a:pt x="197" y="0"/>
                  </a:lnTo>
                  <a:lnTo>
                    <a:pt x="220" y="2"/>
                  </a:lnTo>
                  <a:lnTo>
                    <a:pt x="242" y="4"/>
                  </a:lnTo>
                  <a:lnTo>
                    <a:pt x="263" y="9"/>
                  </a:lnTo>
                  <a:lnTo>
                    <a:pt x="283" y="16"/>
                  </a:lnTo>
                  <a:lnTo>
                    <a:pt x="301" y="25"/>
                  </a:lnTo>
                  <a:lnTo>
                    <a:pt x="317" y="36"/>
                  </a:lnTo>
                  <a:lnTo>
                    <a:pt x="332" y="49"/>
                  </a:lnTo>
                  <a:lnTo>
                    <a:pt x="347" y="63"/>
                  </a:lnTo>
                  <a:lnTo>
                    <a:pt x="355" y="71"/>
                  </a:lnTo>
                  <a:lnTo>
                    <a:pt x="360" y="80"/>
                  </a:lnTo>
                  <a:lnTo>
                    <a:pt x="367" y="90"/>
                  </a:lnTo>
                  <a:lnTo>
                    <a:pt x="372" y="99"/>
                  </a:lnTo>
                  <a:lnTo>
                    <a:pt x="381" y="120"/>
                  </a:lnTo>
                  <a:lnTo>
                    <a:pt x="389" y="143"/>
                  </a:lnTo>
                  <a:lnTo>
                    <a:pt x="394" y="168"/>
                  </a:lnTo>
                  <a:lnTo>
                    <a:pt x="398" y="196"/>
                  </a:lnTo>
                  <a:lnTo>
                    <a:pt x="399" y="225"/>
                  </a:lnTo>
                  <a:lnTo>
                    <a:pt x="401" y="256"/>
                  </a:lnTo>
                  <a:lnTo>
                    <a:pt x="116" y="256"/>
                  </a:lnTo>
                  <a:lnTo>
                    <a:pt x="117" y="268"/>
                  </a:lnTo>
                  <a:lnTo>
                    <a:pt x="118" y="280"/>
                  </a:lnTo>
                  <a:lnTo>
                    <a:pt x="121" y="292"/>
                  </a:lnTo>
                  <a:lnTo>
                    <a:pt x="124" y="301"/>
                  </a:lnTo>
                  <a:lnTo>
                    <a:pt x="128" y="310"/>
                  </a:lnTo>
                  <a:lnTo>
                    <a:pt x="133" y="319"/>
                  </a:lnTo>
                  <a:lnTo>
                    <a:pt x="138" y="327"/>
                  </a:lnTo>
                  <a:lnTo>
                    <a:pt x="143" y="335"/>
                  </a:lnTo>
                  <a:lnTo>
                    <a:pt x="150" y="342"/>
                  </a:lnTo>
                  <a:lnTo>
                    <a:pt x="158" y="347"/>
                  </a:lnTo>
                  <a:lnTo>
                    <a:pt x="166" y="352"/>
                  </a:lnTo>
                  <a:lnTo>
                    <a:pt x="174" y="356"/>
                  </a:lnTo>
                  <a:lnTo>
                    <a:pt x="181" y="359"/>
                  </a:lnTo>
                  <a:lnTo>
                    <a:pt x="191" y="361"/>
                  </a:lnTo>
                  <a:lnTo>
                    <a:pt x="200" y="363"/>
                  </a:lnTo>
                  <a:lnTo>
                    <a:pt x="209" y="363"/>
                  </a:lnTo>
                  <a:lnTo>
                    <a:pt x="222" y="361"/>
                  </a:lnTo>
                  <a:lnTo>
                    <a:pt x="234" y="359"/>
                  </a:lnTo>
                  <a:lnTo>
                    <a:pt x="244" y="355"/>
                  </a:lnTo>
                  <a:lnTo>
                    <a:pt x="254" y="348"/>
                  </a:lnTo>
                  <a:lnTo>
                    <a:pt x="263" y="340"/>
                  </a:lnTo>
                  <a:lnTo>
                    <a:pt x="269" y="330"/>
                  </a:lnTo>
                  <a:lnTo>
                    <a:pt x="276" y="317"/>
                  </a:lnTo>
                  <a:lnTo>
                    <a:pt x="281" y="302"/>
                  </a:lnTo>
                  <a:close/>
                  <a:moveTo>
                    <a:pt x="288" y="187"/>
                  </a:moveTo>
                  <a:lnTo>
                    <a:pt x="286" y="175"/>
                  </a:lnTo>
                  <a:lnTo>
                    <a:pt x="285" y="164"/>
                  </a:lnTo>
                  <a:lnTo>
                    <a:pt x="284" y="154"/>
                  </a:lnTo>
                  <a:lnTo>
                    <a:pt x="281" y="143"/>
                  </a:lnTo>
                  <a:lnTo>
                    <a:pt x="277" y="134"/>
                  </a:lnTo>
                  <a:lnTo>
                    <a:pt x="273" y="126"/>
                  </a:lnTo>
                  <a:lnTo>
                    <a:pt x="268" y="118"/>
                  </a:lnTo>
                  <a:lnTo>
                    <a:pt x="263" y="112"/>
                  </a:lnTo>
                  <a:lnTo>
                    <a:pt x="256" y="107"/>
                  </a:lnTo>
                  <a:lnTo>
                    <a:pt x="250" y="101"/>
                  </a:lnTo>
                  <a:lnTo>
                    <a:pt x="243" y="96"/>
                  </a:lnTo>
                  <a:lnTo>
                    <a:pt x="235" y="93"/>
                  </a:lnTo>
                  <a:lnTo>
                    <a:pt x="227" y="91"/>
                  </a:lnTo>
                  <a:lnTo>
                    <a:pt x="221" y="88"/>
                  </a:lnTo>
                  <a:lnTo>
                    <a:pt x="212" y="87"/>
                  </a:lnTo>
                  <a:lnTo>
                    <a:pt x="204" y="87"/>
                  </a:lnTo>
                  <a:lnTo>
                    <a:pt x="195" y="87"/>
                  </a:lnTo>
                  <a:lnTo>
                    <a:pt x="185" y="88"/>
                  </a:lnTo>
                  <a:lnTo>
                    <a:pt x="177" y="91"/>
                  </a:lnTo>
                  <a:lnTo>
                    <a:pt x="170" y="93"/>
                  </a:lnTo>
                  <a:lnTo>
                    <a:pt x="162" y="97"/>
                  </a:lnTo>
                  <a:lnTo>
                    <a:pt x="155" y="101"/>
                  </a:lnTo>
                  <a:lnTo>
                    <a:pt x="149" y="108"/>
                  </a:lnTo>
                  <a:lnTo>
                    <a:pt x="142" y="113"/>
                  </a:lnTo>
                  <a:lnTo>
                    <a:pt x="137" y="121"/>
                  </a:lnTo>
                  <a:lnTo>
                    <a:pt x="132" y="129"/>
                  </a:lnTo>
                  <a:lnTo>
                    <a:pt x="128" y="137"/>
                  </a:lnTo>
                  <a:lnTo>
                    <a:pt x="124" y="146"/>
                  </a:lnTo>
                  <a:lnTo>
                    <a:pt x="121" y="155"/>
                  </a:lnTo>
                  <a:lnTo>
                    <a:pt x="120" y="166"/>
                  </a:lnTo>
                  <a:lnTo>
                    <a:pt x="118" y="176"/>
                  </a:lnTo>
                  <a:lnTo>
                    <a:pt x="118" y="187"/>
                  </a:lnTo>
                  <a:lnTo>
                    <a:pt x="288" y="187"/>
                  </a:lnTo>
                  <a:close/>
                </a:path>
              </a:pathLst>
            </a:custGeom>
            <a:solidFill>
              <a:srgbClr val="0C0C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R"/>
            </a:p>
          </p:txBody>
        </p:sp>
        <p:sp>
          <p:nvSpPr>
            <p:cNvPr id="191649" name="Freeform 169"/>
            <p:cNvSpPr>
              <a:spLocks/>
            </p:cNvSpPr>
            <p:nvPr/>
          </p:nvSpPr>
          <p:spPr bwMode="auto">
            <a:xfrm>
              <a:off x="3488" y="1796"/>
              <a:ext cx="69" cy="110"/>
            </a:xfrm>
            <a:custGeom>
              <a:avLst/>
              <a:gdLst>
                <a:gd name="T0" fmla="*/ 28 w 279"/>
                <a:gd name="T1" fmla="*/ 110 h 438"/>
                <a:gd name="T2" fmla="*/ 0 w 279"/>
                <a:gd name="T3" fmla="*/ 110 h 438"/>
                <a:gd name="T4" fmla="*/ 0 w 279"/>
                <a:gd name="T5" fmla="*/ 2 h 438"/>
                <a:gd name="T6" fmla="*/ 26 w 279"/>
                <a:gd name="T7" fmla="*/ 2 h 438"/>
                <a:gd name="T8" fmla="*/ 26 w 279"/>
                <a:gd name="T9" fmla="*/ 18 h 438"/>
                <a:gd name="T10" fmla="*/ 29 w 279"/>
                <a:gd name="T11" fmla="*/ 13 h 438"/>
                <a:gd name="T12" fmla="*/ 33 w 279"/>
                <a:gd name="T13" fmla="*/ 9 h 438"/>
                <a:gd name="T14" fmla="*/ 36 w 279"/>
                <a:gd name="T15" fmla="*/ 6 h 438"/>
                <a:gd name="T16" fmla="*/ 38 w 279"/>
                <a:gd name="T17" fmla="*/ 3 h 438"/>
                <a:gd name="T18" fmla="*/ 41 w 279"/>
                <a:gd name="T19" fmla="*/ 2 h 438"/>
                <a:gd name="T20" fmla="*/ 44 w 279"/>
                <a:gd name="T21" fmla="*/ 1 h 438"/>
                <a:gd name="T22" fmla="*/ 47 w 279"/>
                <a:gd name="T23" fmla="*/ 0 h 438"/>
                <a:gd name="T24" fmla="*/ 50 w 279"/>
                <a:gd name="T25" fmla="*/ 0 h 438"/>
                <a:gd name="T26" fmla="*/ 53 w 279"/>
                <a:gd name="T27" fmla="*/ 0 h 438"/>
                <a:gd name="T28" fmla="*/ 55 w 279"/>
                <a:gd name="T29" fmla="*/ 1 h 438"/>
                <a:gd name="T30" fmla="*/ 58 w 279"/>
                <a:gd name="T31" fmla="*/ 1 h 438"/>
                <a:gd name="T32" fmla="*/ 60 w 279"/>
                <a:gd name="T33" fmla="*/ 1 h 438"/>
                <a:gd name="T34" fmla="*/ 65 w 279"/>
                <a:gd name="T35" fmla="*/ 3 h 438"/>
                <a:gd name="T36" fmla="*/ 69 w 279"/>
                <a:gd name="T37" fmla="*/ 5 h 438"/>
                <a:gd name="T38" fmla="*/ 60 w 279"/>
                <a:gd name="T39" fmla="*/ 30 h 438"/>
                <a:gd name="T40" fmla="*/ 57 w 279"/>
                <a:gd name="T41" fmla="*/ 28 h 438"/>
                <a:gd name="T42" fmla="*/ 53 w 279"/>
                <a:gd name="T43" fmla="*/ 27 h 438"/>
                <a:gd name="T44" fmla="*/ 50 w 279"/>
                <a:gd name="T45" fmla="*/ 26 h 438"/>
                <a:gd name="T46" fmla="*/ 47 w 279"/>
                <a:gd name="T47" fmla="*/ 25 h 438"/>
                <a:gd name="T48" fmla="*/ 44 w 279"/>
                <a:gd name="T49" fmla="*/ 26 h 438"/>
                <a:gd name="T50" fmla="*/ 42 w 279"/>
                <a:gd name="T51" fmla="*/ 26 h 438"/>
                <a:gd name="T52" fmla="*/ 39 w 279"/>
                <a:gd name="T53" fmla="*/ 27 h 438"/>
                <a:gd name="T54" fmla="*/ 37 w 279"/>
                <a:gd name="T55" fmla="*/ 29 h 438"/>
                <a:gd name="T56" fmla="*/ 35 w 279"/>
                <a:gd name="T57" fmla="*/ 31 h 438"/>
                <a:gd name="T58" fmla="*/ 33 w 279"/>
                <a:gd name="T59" fmla="*/ 33 h 438"/>
                <a:gd name="T60" fmla="*/ 32 w 279"/>
                <a:gd name="T61" fmla="*/ 37 h 438"/>
                <a:gd name="T62" fmla="*/ 31 w 279"/>
                <a:gd name="T63" fmla="*/ 41 h 438"/>
                <a:gd name="T64" fmla="*/ 30 w 279"/>
                <a:gd name="T65" fmla="*/ 46 h 438"/>
                <a:gd name="T66" fmla="*/ 29 w 279"/>
                <a:gd name="T67" fmla="*/ 54 h 438"/>
                <a:gd name="T68" fmla="*/ 28 w 279"/>
                <a:gd name="T69" fmla="*/ 64 h 438"/>
                <a:gd name="T70" fmla="*/ 28 w 279"/>
                <a:gd name="T71" fmla="*/ 77 h 438"/>
                <a:gd name="T72" fmla="*/ 28 w 279"/>
                <a:gd name="T73" fmla="*/ 110 h 438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79"/>
                <a:gd name="T112" fmla="*/ 0 h 438"/>
                <a:gd name="T113" fmla="*/ 279 w 279"/>
                <a:gd name="T114" fmla="*/ 438 h 438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79" h="438">
                  <a:moveTo>
                    <a:pt x="115" y="438"/>
                  </a:moveTo>
                  <a:lnTo>
                    <a:pt x="0" y="438"/>
                  </a:lnTo>
                  <a:lnTo>
                    <a:pt x="0" y="9"/>
                  </a:lnTo>
                  <a:lnTo>
                    <a:pt x="106" y="9"/>
                  </a:lnTo>
                  <a:lnTo>
                    <a:pt x="106" y="71"/>
                  </a:lnTo>
                  <a:lnTo>
                    <a:pt x="119" y="51"/>
                  </a:lnTo>
                  <a:lnTo>
                    <a:pt x="132" y="34"/>
                  </a:lnTo>
                  <a:lnTo>
                    <a:pt x="144" y="23"/>
                  </a:lnTo>
                  <a:lnTo>
                    <a:pt x="154" y="13"/>
                  </a:lnTo>
                  <a:lnTo>
                    <a:pt x="166" y="8"/>
                  </a:lnTo>
                  <a:lnTo>
                    <a:pt x="178" y="3"/>
                  </a:lnTo>
                  <a:lnTo>
                    <a:pt x="191" y="0"/>
                  </a:lnTo>
                  <a:lnTo>
                    <a:pt x="204" y="0"/>
                  </a:lnTo>
                  <a:lnTo>
                    <a:pt x="213" y="0"/>
                  </a:lnTo>
                  <a:lnTo>
                    <a:pt x="222" y="2"/>
                  </a:lnTo>
                  <a:lnTo>
                    <a:pt x="233" y="3"/>
                  </a:lnTo>
                  <a:lnTo>
                    <a:pt x="242" y="5"/>
                  </a:lnTo>
                  <a:lnTo>
                    <a:pt x="261" y="12"/>
                  </a:lnTo>
                  <a:lnTo>
                    <a:pt x="279" y="21"/>
                  </a:lnTo>
                  <a:lnTo>
                    <a:pt x="243" y="120"/>
                  </a:lnTo>
                  <a:lnTo>
                    <a:pt x="229" y="112"/>
                  </a:lnTo>
                  <a:lnTo>
                    <a:pt x="216" y="107"/>
                  </a:lnTo>
                  <a:lnTo>
                    <a:pt x="203" y="103"/>
                  </a:lnTo>
                  <a:lnTo>
                    <a:pt x="190" y="101"/>
                  </a:lnTo>
                  <a:lnTo>
                    <a:pt x="179" y="103"/>
                  </a:lnTo>
                  <a:lnTo>
                    <a:pt x="169" y="105"/>
                  </a:lnTo>
                  <a:lnTo>
                    <a:pt x="158" y="109"/>
                  </a:lnTo>
                  <a:lnTo>
                    <a:pt x="150" y="114"/>
                  </a:lnTo>
                  <a:lnTo>
                    <a:pt x="142" y="122"/>
                  </a:lnTo>
                  <a:lnTo>
                    <a:pt x="134" y="133"/>
                  </a:lnTo>
                  <a:lnTo>
                    <a:pt x="129" y="146"/>
                  </a:lnTo>
                  <a:lnTo>
                    <a:pt x="124" y="162"/>
                  </a:lnTo>
                  <a:lnTo>
                    <a:pt x="120" y="184"/>
                  </a:lnTo>
                  <a:lnTo>
                    <a:pt x="116" y="216"/>
                  </a:lnTo>
                  <a:lnTo>
                    <a:pt x="115" y="256"/>
                  </a:lnTo>
                  <a:lnTo>
                    <a:pt x="115" y="306"/>
                  </a:lnTo>
                  <a:lnTo>
                    <a:pt x="115" y="438"/>
                  </a:lnTo>
                  <a:close/>
                </a:path>
              </a:pathLst>
            </a:custGeom>
            <a:solidFill>
              <a:srgbClr val="0C0C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R"/>
            </a:p>
          </p:txBody>
        </p:sp>
        <p:sp>
          <p:nvSpPr>
            <p:cNvPr id="191650" name="Freeform 170"/>
            <p:cNvSpPr>
              <a:spLocks noEditPoints="1"/>
            </p:cNvSpPr>
            <p:nvPr/>
          </p:nvSpPr>
          <p:spPr bwMode="auto">
            <a:xfrm>
              <a:off x="3569" y="1758"/>
              <a:ext cx="29" cy="148"/>
            </a:xfrm>
            <a:custGeom>
              <a:avLst/>
              <a:gdLst>
                <a:gd name="T0" fmla="*/ 0 w 112"/>
                <a:gd name="T1" fmla="*/ 26 h 591"/>
                <a:gd name="T2" fmla="*/ 0 w 112"/>
                <a:gd name="T3" fmla="*/ 0 h 591"/>
                <a:gd name="T4" fmla="*/ 29 w 112"/>
                <a:gd name="T5" fmla="*/ 0 h 591"/>
                <a:gd name="T6" fmla="*/ 29 w 112"/>
                <a:gd name="T7" fmla="*/ 26 h 591"/>
                <a:gd name="T8" fmla="*/ 0 w 112"/>
                <a:gd name="T9" fmla="*/ 26 h 591"/>
                <a:gd name="T10" fmla="*/ 0 w 112"/>
                <a:gd name="T11" fmla="*/ 148 h 591"/>
                <a:gd name="T12" fmla="*/ 0 w 112"/>
                <a:gd name="T13" fmla="*/ 41 h 591"/>
                <a:gd name="T14" fmla="*/ 29 w 112"/>
                <a:gd name="T15" fmla="*/ 41 h 591"/>
                <a:gd name="T16" fmla="*/ 29 w 112"/>
                <a:gd name="T17" fmla="*/ 148 h 591"/>
                <a:gd name="T18" fmla="*/ 0 w 112"/>
                <a:gd name="T19" fmla="*/ 148 h 59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12"/>
                <a:gd name="T31" fmla="*/ 0 h 591"/>
                <a:gd name="T32" fmla="*/ 112 w 112"/>
                <a:gd name="T33" fmla="*/ 591 h 591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12" h="591">
                  <a:moveTo>
                    <a:pt x="0" y="105"/>
                  </a:moveTo>
                  <a:lnTo>
                    <a:pt x="0" y="0"/>
                  </a:lnTo>
                  <a:lnTo>
                    <a:pt x="112" y="0"/>
                  </a:lnTo>
                  <a:lnTo>
                    <a:pt x="112" y="105"/>
                  </a:lnTo>
                  <a:lnTo>
                    <a:pt x="0" y="105"/>
                  </a:lnTo>
                  <a:close/>
                  <a:moveTo>
                    <a:pt x="0" y="591"/>
                  </a:moveTo>
                  <a:lnTo>
                    <a:pt x="0" y="162"/>
                  </a:lnTo>
                  <a:lnTo>
                    <a:pt x="112" y="162"/>
                  </a:lnTo>
                  <a:lnTo>
                    <a:pt x="112" y="591"/>
                  </a:lnTo>
                  <a:lnTo>
                    <a:pt x="0" y="591"/>
                  </a:lnTo>
                  <a:close/>
                </a:path>
              </a:pathLst>
            </a:custGeom>
            <a:solidFill>
              <a:srgbClr val="0C0C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R"/>
            </a:p>
          </p:txBody>
        </p:sp>
        <p:sp>
          <p:nvSpPr>
            <p:cNvPr id="191651" name="Freeform 171"/>
            <p:cNvSpPr>
              <a:spLocks noEditPoints="1"/>
            </p:cNvSpPr>
            <p:nvPr/>
          </p:nvSpPr>
          <p:spPr bwMode="auto">
            <a:xfrm>
              <a:off x="3619" y="1796"/>
              <a:ext cx="101" cy="112"/>
            </a:xfrm>
            <a:custGeom>
              <a:avLst/>
              <a:gdLst>
                <a:gd name="T0" fmla="*/ 4 w 402"/>
                <a:gd name="T1" fmla="*/ 27 h 448"/>
                <a:gd name="T2" fmla="*/ 9 w 402"/>
                <a:gd name="T3" fmla="*/ 17 h 448"/>
                <a:gd name="T4" fmla="*/ 15 w 402"/>
                <a:gd name="T5" fmla="*/ 10 h 448"/>
                <a:gd name="T6" fmla="*/ 24 w 402"/>
                <a:gd name="T7" fmla="*/ 4 h 448"/>
                <a:gd name="T8" fmla="*/ 35 w 402"/>
                <a:gd name="T9" fmla="*/ 1 h 448"/>
                <a:gd name="T10" fmla="*/ 49 w 402"/>
                <a:gd name="T11" fmla="*/ 0 h 448"/>
                <a:gd name="T12" fmla="*/ 70 w 402"/>
                <a:gd name="T13" fmla="*/ 2 h 448"/>
                <a:gd name="T14" fmla="*/ 78 w 402"/>
                <a:gd name="T15" fmla="*/ 5 h 448"/>
                <a:gd name="T16" fmla="*/ 87 w 402"/>
                <a:gd name="T17" fmla="*/ 11 h 448"/>
                <a:gd name="T18" fmla="*/ 91 w 402"/>
                <a:gd name="T19" fmla="*/ 16 h 448"/>
                <a:gd name="T20" fmla="*/ 93 w 402"/>
                <a:gd name="T21" fmla="*/ 23 h 448"/>
                <a:gd name="T22" fmla="*/ 95 w 402"/>
                <a:gd name="T23" fmla="*/ 41 h 448"/>
                <a:gd name="T24" fmla="*/ 95 w 402"/>
                <a:gd name="T25" fmla="*/ 87 h 448"/>
                <a:gd name="T26" fmla="*/ 97 w 402"/>
                <a:gd name="T27" fmla="*/ 99 h 448"/>
                <a:gd name="T28" fmla="*/ 101 w 402"/>
                <a:gd name="T29" fmla="*/ 110 h 448"/>
                <a:gd name="T30" fmla="*/ 70 w 402"/>
                <a:gd name="T31" fmla="*/ 101 h 448"/>
                <a:gd name="T32" fmla="*/ 65 w 402"/>
                <a:gd name="T33" fmla="*/ 101 h 448"/>
                <a:gd name="T34" fmla="*/ 54 w 402"/>
                <a:gd name="T35" fmla="*/ 109 h 448"/>
                <a:gd name="T36" fmla="*/ 40 w 402"/>
                <a:gd name="T37" fmla="*/ 112 h 448"/>
                <a:gd name="T38" fmla="*/ 28 w 402"/>
                <a:gd name="T39" fmla="*/ 111 h 448"/>
                <a:gd name="T40" fmla="*/ 18 w 402"/>
                <a:gd name="T41" fmla="*/ 109 h 448"/>
                <a:gd name="T42" fmla="*/ 10 w 402"/>
                <a:gd name="T43" fmla="*/ 103 h 448"/>
                <a:gd name="T44" fmla="*/ 4 w 402"/>
                <a:gd name="T45" fmla="*/ 96 h 448"/>
                <a:gd name="T46" fmla="*/ 1 w 402"/>
                <a:gd name="T47" fmla="*/ 87 h 448"/>
                <a:gd name="T48" fmla="*/ 0 w 402"/>
                <a:gd name="T49" fmla="*/ 76 h 448"/>
                <a:gd name="T50" fmla="*/ 4 w 402"/>
                <a:gd name="T51" fmla="*/ 64 h 448"/>
                <a:gd name="T52" fmla="*/ 13 w 402"/>
                <a:gd name="T53" fmla="*/ 55 h 448"/>
                <a:gd name="T54" fmla="*/ 26 w 402"/>
                <a:gd name="T55" fmla="*/ 50 h 448"/>
                <a:gd name="T56" fmla="*/ 48 w 402"/>
                <a:gd name="T57" fmla="*/ 45 h 448"/>
                <a:gd name="T58" fmla="*/ 67 w 402"/>
                <a:gd name="T59" fmla="*/ 40 h 448"/>
                <a:gd name="T60" fmla="*/ 66 w 402"/>
                <a:gd name="T61" fmla="*/ 30 h 448"/>
                <a:gd name="T62" fmla="*/ 64 w 402"/>
                <a:gd name="T63" fmla="*/ 26 h 448"/>
                <a:gd name="T64" fmla="*/ 61 w 402"/>
                <a:gd name="T65" fmla="*/ 24 h 448"/>
                <a:gd name="T66" fmla="*/ 53 w 402"/>
                <a:gd name="T67" fmla="*/ 22 h 448"/>
                <a:gd name="T68" fmla="*/ 41 w 402"/>
                <a:gd name="T69" fmla="*/ 23 h 448"/>
                <a:gd name="T70" fmla="*/ 34 w 402"/>
                <a:gd name="T71" fmla="*/ 26 h 448"/>
                <a:gd name="T72" fmla="*/ 29 w 402"/>
                <a:gd name="T73" fmla="*/ 35 h 448"/>
                <a:gd name="T74" fmla="*/ 60 w 402"/>
                <a:gd name="T75" fmla="*/ 60 h 448"/>
                <a:gd name="T76" fmla="*/ 44 w 402"/>
                <a:gd name="T77" fmla="*/ 64 h 448"/>
                <a:gd name="T78" fmla="*/ 34 w 402"/>
                <a:gd name="T79" fmla="*/ 67 h 448"/>
                <a:gd name="T80" fmla="*/ 31 w 402"/>
                <a:gd name="T81" fmla="*/ 71 h 448"/>
                <a:gd name="T82" fmla="*/ 29 w 402"/>
                <a:gd name="T83" fmla="*/ 75 h 448"/>
                <a:gd name="T84" fmla="*/ 29 w 402"/>
                <a:gd name="T85" fmla="*/ 80 h 448"/>
                <a:gd name="T86" fmla="*/ 33 w 402"/>
                <a:gd name="T87" fmla="*/ 88 h 448"/>
                <a:gd name="T88" fmla="*/ 41 w 402"/>
                <a:gd name="T89" fmla="*/ 92 h 448"/>
                <a:gd name="T90" fmla="*/ 52 w 402"/>
                <a:gd name="T91" fmla="*/ 91 h 448"/>
                <a:gd name="T92" fmla="*/ 61 w 402"/>
                <a:gd name="T93" fmla="*/ 85 h 448"/>
                <a:gd name="T94" fmla="*/ 66 w 402"/>
                <a:gd name="T95" fmla="*/ 78 h 448"/>
                <a:gd name="T96" fmla="*/ 67 w 402"/>
                <a:gd name="T97" fmla="*/ 68 h 448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402"/>
                <a:gd name="T148" fmla="*/ 0 h 448"/>
                <a:gd name="T149" fmla="*/ 402 w 402"/>
                <a:gd name="T150" fmla="*/ 448 h 448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402" h="448">
                  <a:moveTo>
                    <a:pt x="114" y="141"/>
                  </a:moveTo>
                  <a:lnTo>
                    <a:pt x="12" y="122"/>
                  </a:lnTo>
                  <a:lnTo>
                    <a:pt x="16" y="107"/>
                  </a:lnTo>
                  <a:lnTo>
                    <a:pt x="21" y="92"/>
                  </a:lnTo>
                  <a:lnTo>
                    <a:pt x="28" y="80"/>
                  </a:lnTo>
                  <a:lnTo>
                    <a:pt x="36" y="67"/>
                  </a:lnTo>
                  <a:lnTo>
                    <a:pt x="44" y="57"/>
                  </a:lnTo>
                  <a:lnTo>
                    <a:pt x="51" y="46"/>
                  </a:lnTo>
                  <a:lnTo>
                    <a:pt x="61" y="38"/>
                  </a:lnTo>
                  <a:lnTo>
                    <a:pt x="71" y="30"/>
                  </a:lnTo>
                  <a:lnTo>
                    <a:pt x="83" y="23"/>
                  </a:lnTo>
                  <a:lnTo>
                    <a:pt x="95" y="17"/>
                  </a:lnTo>
                  <a:lnTo>
                    <a:pt x="109" y="12"/>
                  </a:lnTo>
                  <a:lnTo>
                    <a:pt x="124" y="7"/>
                  </a:lnTo>
                  <a:lnTo>
                    <a:pt x="141" y="4"/>
                  </a:lnTo>
                  <a:lnTo>
                    <a:pt x="158" y="2"/>
                  </a:lnTo>
                  <a:lnTo>
                    <a:pt x="176" y="0"/>
                  </a:lnTo>
                  <a:lnTo>
                    <a:pt x="197" y="0"/>
                  </a:lnTo>
                  <a:lnTo>
                    <a:pt x="233" y="2"/>
                  </a:lnTo>
                  <a:lnTo>
                    <a:pt x="263" y="4"/>
                  </a:lnTo>
                  <a:lnTo>
                    <a:pt x="277" y="7"/>
                  </a:lnTo>
                  <a:lnTo>
                    <a:pt x="289" y="11"/>
                  </a:lnTo>
                  <a:lnTo>
                    <a:pt x="300" y="13"/>
                  </a:lnTo>
                  <a:lnTo>
                    <a:pt x="310" y="19"/>
                  </a:lnTo>
                  <a:lnTo>
                    <a:pt x="327" y="28"/>
                  </a:lnTo>
                  <a:lnTo>
                    <a:pt x="342" y="38"/>
                  </a:lnTo>
                  <a:lnTo>
                    <a:pt x="348" y="44"/>
                  </a:lnTo>
                  <a:lnTo>
                    <a:pt x="354" y="50"/>
                  </a:lnTo>
                  <a:lnTo>
                    <a:pt x="359" y="57"/>
                  </a:lnTo>
                  <a:lnTo>
                    <a:pt x="363" y="63"/>
                  </a:lnTo>
                  <a:lnTo>
                    <a:pt x="365" y="71"/>
                  </a:lnTo>
                  <a:lnTo>
                    <a:pt x="369" y="80"/>
                  </a:lnTo>
                  <a:lnTo>
                    <a:pt x="372" y="91"/>
                  </a:lnTo>
                  <a:lnTo>
                    <a:pt x="373" y="103"/>
                  </a:lnTo>
                  <a:lnTo>
                    <a:pt x="376" y="132"/>
                  </a:lnTo>
                  <a:lnTo>
                    <a:pt x="377" y="164"/>
                  </a:lnTo>
                  <a:lnTo>
                    <a:pt x="376" y="297"/>
                  </a:lnTo>
                  <a:lnTo>
                    <a:pt x="377" y="323"/>
                  </a:lnTo>
                  <a:lnTo>
                    <a:pt x="377" y="347"/>
                  </a:lnTo>
                  <a:lnTo>
                    <a:pt x="380" y="365"/>
                  </a:lnTo>
                  <a:lnTo>
                    <a:pt x="381" y="381"/>
                  </a:lnTo>
                  <a:lnTo>
                    <a:pt x="385" y="394"/>
                  </a:lnTo>
                  <a:lnTo>
                    <a:pt x="389" y="409"/>
                  </a:lnTo>
                  <a:lnTo>
                    <a:pt x="396" y="423"/>
                  </a:lnTo>
                  <a:lnTo>
                    <a:pt x="402" y="438"/>
                  </a:lnTo>
                  <a:lnTo>
                    <a:pt x="290" y="438"/>
                  </a:lnTo>
                  <a:lnTo>
                    <a:pt x="285" y="424"/>
                  </a:lnTo>
                  <a:lnTo>
                    <a:pt x="279" y="405"/>
                  </a:lnTo>
                  <a:lnTo>
                    <a:pt x="276" y="396"/>
                  </a:lnTo>
                  <a:lnTo>
                    <a:pt x="275" y="392"/>
                  </a:lnTo>
                  <a:lnTo>
                    <a:pt x="260" y="405"/>
                  </a:lnTo>
                  <a:lnTo>
                    <a:pt x="244" y="415"/>
                  </a:lnTo>
                  <a:lnTo>
                    <a:pt x="229" y="426"/>
                  </a:lnTo>
                  <a:lnTo>
                    <a:pt x="213" y="434"/>
                  </a:lnTo>
                  <a:lnTo>
                    <a:pt x="196" y="440"/>
                  </a:lnTo>
                  <a:lnTo>
                    <a:pt x="179" y="444"/>
                  </a:lnTo>
                  <a:lnTo>
                    <a:pt x="160" y="447"/>
                  </a:lnTo>
                  <a:lnTo>
                    <a:pt x="142" y="448"/>
                  </a:lnTo>
                  <a:lnTo>
                    <a:pt x="126" y="447"/>
                  </a:lnTo>
                  <a:lnTo>
                    <a:pt x="111" y="445"/>
                  </a:lnTo>
                  <a:lnTo>
                    <a:pt x="96" y="443"/>
                  </a:lnTo>
                  <a:lnTo>
                    <a:pt x="83" y="439"/>
                  </a:lnTo>
                  <a:lnTo>
                    <a:pt x="71" y="434"/>
                  </a:lnTo>
                  <a:lnTo>
                    <a:pt x="59" y="427"/>
                  </a:lnTo>
                  <a:lnTo>
                    <a:pt x="47" y="421"/>
                  </a:lnTo>
                  <a:lnTo>
                    <a:pt x="38" y="411"/>
                  </a:lnTo>
                  <a:lnTo>
                    <a:pt x="29" y="402"/>
                  </a:lnTo>
                  <a:lnTo>
                    <a:pt x="21" y="393"/>
                  </a:lnTo>
                  <a:lnTo>
                    <a:pt x="15" y="382"/>
                  </a:lnTo>
                  <a:lnTo>
                    <a:pt x="9" y="371"/>
                  </a:lnTo>
                  <a:lnTo>
                    <a:pt x="5" y="360"/>
                  </a:lnTo>
                  <a:lnTo>
                    <a:pt x="3" y="347"/>
                  </a:lnTo>
                  <a:lnTo>
                    <a:pt x="0" y="334"/>
                  </a:lnTo>
                  <a:lnTo>
                    <a:pt x="0" y="321"/>
                  </a:lnTo>
                  <a:lnTo>
                    <a:pt x="1" y="304"/>
                  </a:lnTo>
                  <a:lnTo>
                    <a:pt x="4" y="287"/>
                  </a:lnTo>
                  <a:lnTo>
                    <a:pt x="9" y="271"/>
                  </a:lnTo>
                  <a:lnTo>
                    <a:pt x="17" y="256"/>
                  </a:lnTo>
                  <a:lnTo>
                    <a:pt x="26" y="243"/>
                  </a:lnTo>
                  <a:lnTo>
                    <a:pt x="38" y="231"/>
                  </a:lnTo>
                  <a:lnTo>
                    <a:pt x="51" y="221"/>
                  </a:lnTo>
                  <a:lnTo>
                    <a:pt x="66" y="213"/>
                  </a:lnTo>
                  <a:lnTo>
                    <a:pt x="83" y="205"/>
                  </a:lnTo>
                  <a:lnTo>
                    <a:pt x="104" y="199"/>
                  </a:lnTo>
                  <a:lnTo>
                    <a:pt x="129" y="192"/>
                  </a:lnTo>
                  <a:lnTo>
                    <a:pt x="156" y="187"/>
                  </a:lnTo>
                  <a:lnTo>
                    <a:pt x="193" y="179"/>
                  </a:lnTo>
                  <a:lnTo>
                    <a:pt x="223" y="172"/>
                  </a:lnTo>
                  <a:lnTo>
                    <a:pt x="247" y="166"/>
                  </a:lnTo>
                  <a:lnTo>
                    <a:pt x="266" y="159"/>
                  </a:lnTo>
                  <a:lnTo>
                    <a:pt x="266" y="147"/>
                  </a:lnTo>
                  <a:lnTo>
                    <a:pt x="266" y="132"/>
                  </a:lnTo>
                  <a:lnTo>
                    <a:pt x="262" y="120"/>
                  </a:lnTo>
                  <a:lnTo>
                    <a:pt x="260" y="113"/>
                  </a:lnTo>
                  <a:lnTo>
                    <a:pt x="256" y="109"/>
                  </a:lnTo>
                  <a:lnTo>
                    <a:pt x="254" y="104"/>
                  </a:lnTo>
                  <a:lnTo>
                    <a:pt x="250" y="100"/>
                  </a:lnTo>
                  <a:lnTo>
                    <a:pt x="246" y="97"/>
                  </a:lnTo>
                  <a:lnTo>
                    <a:pt x="241" y="95"/>
                  </a:lnTo>
                  <a:lnTo>
                    <a:pt x="234" y="92"/>
                  </a:lnTo>
                  <a:lnTo>
                    <a:pt x="226" y="90"/>
                  </a:lnTo>
                  <a:lnTo>
                    <a:pt x="209" y="87"/>
                  </a:lnTo>
                  <a:lnTo>
                    <a:pt x="189" y="87"/>
                  </a:lnTo>
                  <a:lnTo>
                    <a:pt x="175" y="87"/>
                  </a:lnTo>
                  <a:lnTo>
                    <a:pt x="162" y="90"/>
                  </a:lnTo>
                  <a:lnTo>
                    <a:pt x="151" y="93"/>
                  </a:lnTo>
                  <a:lnTo>
                    <a:pt x="142" y="99"/>
                  </a:lnTo>
                  <a:lnTo>
                    <a:pt x="134" y="105"/>
                  </a:lnTo>
                  <a:lnTo>
                    <a:pt x="126" y="114"/>
                  </a:lnTo>
                  <a:lnTo>
                    <a:pt x="120" y="126"/>
                  </a:lnTo>
                  <a:lnTo>
                    <a:pt x="114" y="141"/>
                  </a:lnTo>
                  <a:close/>
                  <a:moveTo>
                    <a:pt x="266" y="233"/>
                  </a:moveTo>
                  <a:lnTo>
                    <a:pt x="254" y="237"/>
                  </a:lnTo>
                  <a:lnTo>
                    <a:pt x="238" y="241"/>
                  </a:lnTo>
                  <a:lnTo>
                    <a:pt x="220" y="245"/>
                  </a:lnTo>
                  <a:lnTo>
                    <a:pt x="197" y="250"/>
                  </a:lnTo>
                  <a:lnTo>
                    <a:pt x="176" y="255"/>
                  </a:lnTo>
                  <a:lnTo>
                    <a:pt x="158" y="260"/>
                  </a:lnTo>
                  <a:lnTo>
                    <a:pt x="145" y="264"/>
                  </a:lnTo>
                  <a:lnTo>
                    <a:pt x="135" y="269"/>
                  </a:lnTo>
                  <a:lnTo>
                    <a:pt x="130" y="273"/>
                  </a:lnTo>
                  <a:lnTo>
                    <a:pt x="126" y="277"/>
                  </a:lnTo>
                  <a:lnTo>
                    <a:pt x="122" y="283"/>
                  </a:lnTo>
                  <a:lnTo>
                    <a:pt x="118" y="288"/>
                  </a:lnTo>
                  <a:lnTo>
                    <a:pt x="116" y="292"/>
                  </a:lnTo>
                  <a:lnTo>
                    <a:pt x="114" y="298"/>
                  </a:lnTo>
                  <a:lnTo>
                    <a:pt x="113" y="304"/>
                  </a:lnTo>
                  <a:lnTo>
                    <a:pt x="113" y="309"/>
                  </a:lnTo>
                  <a:lnTo>
                    <a:pt x="114" y="321"/>
                  </a:lnTo>
                  <a:lnTo>
                    <a:pt x="117" y="331"/>
                  </a:lnTo>
                  <a:lnTo>
                    <a:pt x="124" y="342"/>
                  </a:lnTo>
                  <a:lnTo>
                    <a:pt x="132" y="351"/>
                  </a:lnTo>
                  <a:lnTo>
                    <a:pt x="141" y="357"/>
                  </a:lnTo>
                  <a:lnTo>
                    <a:pt x="151" y="364"/>
                  </a:lnTo>
                  <a:lnTo>
                    <a:pt x="163" y="367"/>
                  </a:lnTo>
                  <a:lnTo>
                    <a:pt x="176" y="368"/>
                  </a:lnTo>
                  <a:lnTo>
                    <a:pt x="192" y="367"/>
                  </a:lnTo>
                  <a:lnTo>
                    <a:pt x="206" y="363"/>
                  </a:lnTo>
                  <a:lnTo>
                    <a:pt x="221" y="356"/>
                  </a:lnTo>
                  <a:lnTo>
                    <a:pt x="234" y="348"/>
                  </a:lnTo>
                  <a:lnTo>
                    <a:pt x="244" y="339"/>
                  </a:lnTo>
                  <a:lnTo>
                    <a:pt x="251" y="331"/>
                  </a:lnTo>
                  <a:lnTo>
                    <a:pt x="258" y="321"/>
                  </a:lnTo>
                  <a:lnTo>
                    <a:pt x="262" y="310"/>
                  </a:lnTo>
                  <a:lnTo>
                    <a:pt x="264" y="301"/>
                  </a:lnTo>
                  <a:lnTo>
                    <a:pt x="266" y="289"/>
                  </a:lnTo>
                  <a:lnTo>
                    <a:pt x="266" y="273"/>
                  </a:lnTo>
                  <a:lnTo>
                    <a:pt x="266" y="255"/>
                  </a:lnTo>
                  <a:lnTo>
                    <a:pt x="266" y="233"/>
                  </a:lnTo>
                  <a:close/>
                </a:path>
              </a:pathLst>
            </a:custGeom>
            <a:solidFill>
              <a:srgbClr val="0C0C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R"/>
            </a:p>
          </p:txBody>
        </p:sp>
        <p:sp>
          <p:nvSpPr>
            <p:cNvPr id="191652" name="Freeform 172"/>
            <p:cNvSpPr>
              <a:spLocks/>
            </p:cNvSpPr>
            <p:nvPr/>
          </p:nvSpPr>
          <p:spPr bwMode="auto">
            <a:xfrm>
              <a:off x="3794" y="1755"/>
              <a:ext cx="138" cy="153"/>
            </a:xfrm>
            <a:custGeom>
              <a:avLst/>
              <a:gdLst>
                <a:gd name="T0" fmla="*/ 138 w 553"/>
                <a:gd name="T1" fmla="*/ 71 h 612"/>
                <a:gd name="T2" fmla="*/ 133 w 553"/>
                <a:gd name="T3" fmla="*/ 135 h 612"/>
                <a:gd name="T4" fmla="*/ 123 w 553"/>
                <a:gd name="T5" fmla="*/ 141 h 612"/>
                <a:gd name="T6" fmla="*/ 111 w 553"/>
                <a:gd name="T7" fmla="*/ 146 h 612"/>
                <a:gd name="T8" fmla="*/ 97 w 553"/>
                <a:gd name="T9" fmla="*/ 151 h 612"/>
                <a:gd name="T10" fmla="*/ 84 w 553"/>
                <a:gd name="T11" fmla="*/ 153 h 612"/>
                <a:gd name="T12" fmla="*/ 69 w 553"/>
                <a:gd name="T13" fmla="*/ 153 h 612"/>
                <a:gd name="T14" fmla="*/ 53 w 553"/>
                <a:gd name="T15" fmla="*/ 151 h 612"/>
                <a:gd name="T16" fmla="*/ 39 w 553"/>
                <a:gd name="T17" fmla="*/ 146 h 612"/>
                <a:gd name="T18" fmla="*/ 26 w 553"/>
                <a:gd name="T19" fmla="*/ 138 h 612"/>
                <a:gd name="T20" fmla="*/ 16 w 553"/>
                <a:gd name="T21" fmla="*/ 128 h 612"/>
                <a:gd name="T22" fmla="*/ 8 w 553"/>
                <a:gd name="T23" fmla="*/ 116 h 612"/>
                <a:gd name="T24" fmla="*/ 3 w 553"/>
                <a:gd name="T25" fmla="*/ 102 h 612"/>
                <a:gd name="T26" fmla="*/ 1 w 553"/>
                <a:gd name="T27" fmla="*/ 86 h 612"/>
                <a:gd name="T28" fmla="*/ 0 w 553"/>
                <a:gd name="T29" fmla="*/ 70 h 612"/>
                <a:gd name="T30" fmla="*/ 2 w 553"/>
                <a:gd name="T31" fmla="*/ 54 h 612"/>
                <a:gd name="T32" fmla="*/ 7 w 553"/>
                <a:gd name="T33" fmla="*/ 40 h 612"/>
                <a:gd name="T34" fmla="*/ 15 w 553"/>
                <a:gd name="T35" fmla="*/ 27 h 612"/>
                <a:gd name="T36" fmla="*/ 25 w 553"/>
                <a:gd name="T37" fmla="*/ 16 h 612"/>
                <a:gd name="T38" fmla="*/ 38 w 553"/>
                <a:gd name="T39" fmla="*/ 8 h 612"/>
                <a:gd name="T40" fmla="*/ 49 w 553"/>
                <a:gd name="T41" fmla="*/ 3 h 612"/>
                <a:gd name="T42" fmla="*/ 63 w 553"/>
                <a:gd name="T43" fmla="*/ 1 h 612"/>
                <a:gd name="T44" fmla="*/ 80 w 553"/>
                <a:gd name="T45" fmla="*/ 0 h 612"/>
                <a:gd name="T46" fmla="*/ 98 w 553"/>
                <a:gd name="T47" fmla="*/ 3 h 612"/>
                <a:gd name="T48" fmla="*/ 112 w 553"/>
                <a:gd name="T49" fmla="*/ 9 h 612"/>
                <a:gd name="T50" fmla="*/ 123 w 553"/>
                <a:gd name="T51" fmla="*/ 18 h 612"/>
                <a:gd name="T52" fmla="*/ 131 w 553"/>
                <a:gd name="T53" fmla="*/ 30 h 612"/>
                <a:gd name="T54" fmla="*/ 136 w 553"/>
                <a:gd name="T55" fmla="*/ 44 h 612"/>
                <a:gd name="T56" fmla="*/ 105 w 553"/>
                <a:gd name="T57" fmla="*/ 44 h 612"/>
                <a:gd name="T58" fmla="*/ 100 w 553"/>
                <a:gd name="T59" fmla="*/ 38 h 612"/>
                <a:gd name="T60" fmla="*/ 95 w 553"/>
                <a:gd name="T61" fmla="*/ 32 h 612"/>
                <a:gd name="T62" fmla="*/ 88 w 553"/>
                <a:gd name="T63" fmla="*/ 28 h 612"/>
                <a:gd name="T64" fmla="*/ 79 w 553"/>
                <a:gd name="T65" fmla="*/ 26 h 612"/>
                <a:gd name="T66" fmla="*/ 68 w 553"/>
                <a:gd name="T67" fmla="*/ 26 h 612"/>
                <a:gd name="T68" fmla="*/ 56 w 553"/>
                <a:gd name="T69" fmla="*/ 29 h 612"/>
                <a:gd name="T70" fmla="*/ 45 w 553"/>
                <a:gd name="T71" fmla="*/ 35 h 612"/>
                <a:gd name="T72" fmla="*/ 37 w 553"/>
                <a:gd name="T73" fmla="*/ 45 h 612"/>
                <a:gd name="T74" fmla="*/ 32 w 553"/>
                <a:gd name="T75" fmla="*/ 58 h 612"/>
                <a:gd name="T76" fmla="*/ 31 w 553"/>
                <a:gd name="T77" fmla="*/ 75 h 612"/>
                <a:gd name="T78" fmla="*/ 32 w 553"/>
                <a:gd name="T79" fmla="*/ 93 h 612"/>
                <a:gd name="T80" fmla="*/ 37 w 553"/>
                <a:gd name="T81" fmla="*/ 107 h 612"/>
                <a:gd name="T82" fmla="*/ 46 w 553"/>
                <a:gd name="T83" fmla="*/ 118 h 612"/>
                <a:gd name="T84" fmla="*/ 56 w 553"/>
                <a:gd name="T85" fmla="*/ 124 h 612"/>
                <a:gd name="T86" fmla="*/ 68 w 553"/>
                <a:gd name="T87" fmla="*/ 128 h 612"/>
                <a:gd name="T88" fmla="*/ 82 w 553"/>
                <a:gd name="T89" fmla="*/ 127 h 612"/>
                <a:gd name="T90" fmla="*/ 96 w 553"/>
                <a:gd name="T91" fmla="*/ 122 h 612"/>
                <a:gd name="T92" fmla="*/ 108 w 553"/>
                <a:gd name="T93" fmla="*/ 115 h 612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553"/>
                <a:gd name="T142" fmla="*/ 0 h 612"/>
                <a:gd name="T143" fmla="*/ 553 w 553"/>
                <a:gd name="T144" fmla="*/ 612 h 612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553" h="612">
                  <a:moveTo>
                    <a:pt x="295" y="385"/>
                  </a:moveTo>
                  <a:lnTo>
                    <a:pt x="295" y="285"/>
                  </a:lnTo>
                  <a:lnTo>
                    <a:pt x="553" y="285"/>
                  </a:lnTo>
                  <a:lnTo>
                    <a:pt x="553" y="520"/>
                  </a:lnTo>
                  <a:lnTo>
                    <a:pt x="542" y="529"/>
                  </a:lnTo>
                  <a:lnTo>
                    <a:pt x="532" y="539"/>
                  </a:lnTo>
                  <a:lnTo>
                    <a:pt x="520" y="546"/>
                  </a:lnTo>
                  <a:lnTo>
                    <a:pt x="507" y="554"/>
                  </a:lnTo>
                  <a:lnTo>
                    <a:pt x="493" y="562"/>
                  </a:lnTo>
                  <a:lnTo>
                    <a:pt x="478" y="570"/>
                  </a:lnTo>
                  <a:lnTo>
                    <a:pt x="461" y="578"/>
                  </a:lnTo>
                  <a:lnTo>
                    <a:pt x="444" y="585"/>
                  </a:lnTo>
                  <a:lnTo>
                    <a:pt x="427" y="591"/>
                  </a:lnTo>
                  <a:lnTo>
                    <a:pt x="408" y="596"/>
                  </a:lnTo>
                  <a:lnTo>
                    <a:pt x="390" y="602"/>
                  </a:lnTo>
                  <a:lnTo>
                    <a:pt x="373" y="606"/>
                  </a:lnTo>
                  <a:lnTo>
                    <a:pt x="355" y="608"/>
                  </a:lnTo>
                  <a:lnTo>
                    <a:pt x="336" y="611"/>
                  </a:lnTo>
                  <a:lnTo>
                    <a:pt x="318" y="612"/>
                  </a:lnTo>
                  <a:lnTo>
                    <a:pt x="299" y="612"/>
                  </a:lnTo>
                  <a:lnTo>
                    <a:pt x="277" y="611"/>
                  </a:lnTo>
                  <a:lnTo>
                    <a:pt x="255" y="609"/>
                  </a:lnTo>
                  <a:lnTo>
                    <a:pt x="234" y="607"/>
                  </a:lnTo>
                  <a:lnTo>
                    <a:pt x="213" y="603"/>
                  </a:lnTo>
                  <a:lnTo>
                    <a:pt x="193" y="596"/>
                  </a:lnTo>
                  <a:lnTo>
                    <a:pt x="175" y="590"/>
                  </a:lnTo>
                  <a:lnTo>
                    <a:pt x="156" y="582"/>
                  </a:lnTo>
                  <a:lnTo>
                    <a:pt x="138" y="573"/>
                  </a:lnTo>
                  <a:lnTo>
                    <a:pt x="122" y="564"/>
                  </a:lnTo>
                  <a:lnTo>
                    <a:pt x="106" y="552"/>
                  </a:lnTo>
                  <a:lnTo>
                    <a:pt x="92" y="540"/>
                  </a:lnTo>
                  <a:lnTo>
                    <a:pt x="77" y="525"/>
                  </a:lnTo>
                  <a:lnTo>
                    <a:pt x="66" y="511"/>
                  </a:lnTo>
                  <a:lnTo>
                    <a:pt x="54" y="497"/>
                  </a:lnTo>
                  <a:lnTo>
                    <a:pt x="43" y="479"/>
                  </a:lnTo>
                  <a:lnTo>
                    <a:pt x="34" y="462"/>
                  </a:lnTo>
                  <a:lnTo>
                    <a:pt x="26" y="444"/>
                  </a:lnTo>
                  <a:lnTo>
                    <a:pt x="20" y="424"/>
                  </a:lnTo>
                  <a:lnTo>
                    <a:pt x="13" y="406"/>
                  </a:lnTo>
                  <a:lnTo>
                    <a:pt x="9" y="386"/>
                  </a:lnTo>
                  <a:lnTo>
                    <a:pt x="5" y="366"/>
                  </a:lnTo>
                  <a:lnTo>
                    <a:pt x="3" y="345"/>
                  </a:lnTo>
                  <a:lnTo>
                    <a:pt x="0" y="326"/>
                  </a:lnTo>
                  <a:lnTo>
                    <a:pt x="0" y="305"/>
                  </a:lnTo>
                  <a:lnTo>
                    <a:pt x="0" y="281"/>
                  </a:lnTo>
                  <a:lnTo>
                    <a:pt x="3" y="260"/>
                  </a:lnTo>
                  <a:lnTo>
                    <a:pt x="5" y="238"/>
                  </a:lnTo>
                  <a:lnTo>
                    <a:pt x="9" y="217"/>
                  </a:lnTo>
                  <a:lnTo>
                    <a:pt x="14" y="197"/>
                  </a:lnTo>
                  <a:lnTo>
                    <a:pt x="22" y="177"/>
                  </a:lnTo>
                  <a:lnTo>
                    <a:pt x="30" y="159"/>
                  </a:lnTo>
                  <a:lnTo>
                    <a:pt x="38" y="141"/>
                  </a:lnTo>
                  <a:lnTo>
                    <a:pt x="49" y="122"/>
                  </a:lnTo>
                  <a:lnTo>
                    <a:pt x="60" y="106"/>
                  </a:lnTo>
                  <a:lnTo>
                    <a:pt x="72" y="91"/>
                  </a:lnTo>
                  <a:lnTo>
                    <a:pt x="87" y="76"/>
                  </a:lnTo>
                  <a:lnTo>
                    <a:pt x="101" y="63"/>
                  </a:lnTo>
                  <a:lnTo>
                    <a:pt x="117" y="51"/>
                  </a:lnTo>
                  <a:lnTo>
                    <a:pt x="134" y="41"/>
                  </a:lnTo>
                  <a:lnTo>
                    <a:pt x="152" y="30"/>
                  </a:lnTo>
                  <a:lnTo>
                    <a:pt x="167" y="24"/>
                  </a:lnTo>
                  <a:lnTo>
                    <a:pt x="183" y="17"/>
                  </a:lnTo>
                  <a:lnTo>
                    <a:pt x="198" y="12"/>
                  </a:lnTo>
                  <a:lnTo>
                    <a:pt x="215" y="8"/>
                  </a:lnTo>
                  <a:lnTo>
                    <a:pt x="234" y="5"/>
                  </a:lnTo>
                  <a:lnTo>
                    <a:pt x="253" y="3"/>
                  </a:lnTo>
                  <a:lnTo>
                    <a:pt x="273" y="1"/>
                  </a:lnTo>
                  <a:lnTo>
                    <a:pt x="294" y="0"/>
                  </a:lnTo>
                  <a:lnTo>
                    <a:pt x="320" y="1"/>
                  </a:lnTo>
                  <a:lnTo>
                    <a:pt x="345" y="4"/>
                  </a:lnTo>
                  <a:lnTo>
                    <a:pt x="369" y="7"/>
                  </a:lnTo>
                  <a:lnTo>
                    <a:pt x="391" y="12"/>
                  </a:lnTo>
                  <a:lnTo>
                    <a:pt x="412" y="18"/>
                  </a:lnTo>
                  <a:lnTo>
                    <a:pt x="432" y="26"/>
                  </a:lnTo>
                  <a:lnTo>
                    <a:pt x="449" y="36"/>
                  </a:lnTo>
                  <a:lnTo>
                    <a:pt x="465" y="47"/>
                  </a:lnTo>
                  <a:lnTo>
                    <a:pt x="481" y="59"/>
                  </a:lnTo>
                  <a:lnTo>
                    <a:pt x="494" y="72"/>
                  </a:lnTo>
                  <a:lnTo>
                    <a:pt x="506" y="87"/>
                  </a:lnTo>
                  <a:lnTo>
                    <a:pt x="516" y="101"/>
                  </a:lnTo>
                  <a:lnTo>
                    <a:pt x="525" y="118"/>
                  </a:lnTo>
                  <a:lnTo>
                    <a:pt x="533" y="135"/>
                  </a:lnTo>
                  <a:lnTo>
                    <a:pt x="540" y="155"/>
                  </a:lnTo>
                  <a:lnTo>
                    <a:pt x="545" y="175"/>
                  </a:lnTo>
                  <a:lnTo>
                    <a:pt x="427" y="197"/>
                  </a:lnTo>
                  <a:lnTo>
                    <a:pt x="423" y="187"/>
                  </a:lnTo>
                  <a:lnTo>
                    <a:pt x="419" y="176"/>
                  </a:lnTo>
                  <a:lnTo>
                    <a:pt x="414" y="167"/>
                  </a:lnTo>
                  <a:lnTo>
                    <a:pt x="408" y="158"/>
                  </a:lnTo>
                  <a:lnTo>
                    <a:pt x="402" y="150"/>
                  </a:lnTo>
                  <a:lnTo>
                    <a:pt x="395" y="142"/>
                  </a:lnTo>
                  <a:lnTo>
                    <a:pt x="387" y="134"/>
                  </a:lnTo>
                  <a:lnTo>
                    <a:pt x="380" y="127"/>
                  </a:lnTo>
                  <a:lnTo>
                    <a:pt x="370" y="122"/>
                  </a:lnTo>
                  <a:lnTo>
                    <a:pt x="361" y="117"/>
                  </a:lnTo>
                  <a:lnTo>
                    <a:pt x="352" y="113"/>
                  </a:lnTo>
                  <a:lnTo>
                    <a:pt x="341" y="109"/>
                  </a:lnTo>
                  <a:lnTo>
                    <a:pt x="330" y="106"/>
                  </a:lnTo>
                  <a:lnTo>
                    <a:pt x="318" y="104"/>
                  </a:lnTo>
                  <a:lnTo>
                    <a:pt x="306" y="102"/>
                  </a:lnTo>
                  <a:lnTo>
                    <a:pt x="294" y="102"/>
                  </a:lnTo>
                  <a:lnTo>
                    <a:pt x="274" y="104"/>
                  </a:lnTo>
                  <a:lnTo>
                    <a:pt x="256" y="105"/>
                  </a:lnTo>
                  <a:lnTo>
                    <a:pt x="239" y="109"/>
                  </a:lnTo>
                  <a:lnTo>
                    <a:pt x="223" y="116"/>
                  </a:lnTo>
                  <a:lnTo>
                    <a:pt x="209" y="122"/>
                  </a:lnTo>
                  <a:lnTo>
                    <a:pt x="194" y="130"/>
                  </a:lnTo>
                  <a:lnTo>
                    <a:pt x="181" y="141"/>
                  </a:lnTo>
                  <a:lnTo>
                    <a:pt x="169" y="152"/>
                  </a:lnTo>
                  <a:lnTo>
                    <a:pt x="159" y="166"/>
                  </a:lnTo>
                  <a:lnTo>
                    <a:pt x="148" y="180"/>
                  </a:lnTo>
                  <a:lnTo>
                    <a:pt x="141" y="196"/>
                  </a:lnTo>
                  <a:lnTo>
                    <a:pt x="134" y="214"/>
                  </a:lnTo>
                  <a:lnTo>
                    <a:pt x="130" y="233"/>
                  </a:lnTo>
                  <a:lnTo>
                    <a:pt x="126" y="254"/>
                  </a:lnTo>
                  <a:lnTo>
                    <a:pt x="123" y="276"/>
                  </a:lnTo>
                  <a:lnTo>
                    <a:pt x="123" y="300"/>
                  </a:lnTo>
                  <a:lnTo>
                    <a:pt x="123" y="324"/>
                  </a:lnTo>
                  <a:lnTo>
                    <a:pt x="126" y="349"/>
                  </a:lnTo>
                  <a:lnTo>
                    <a:pt x="130" y="370"/>
                  </a:lnTo>
                  <a:lnTo>
                    <a:pt x="135" y="391"/>
                  </a:lnTo>
                  <a:lnTo>
                    <a:pt x="142" y="411"/>
                  </a:lnTo>
                  <a:lnTo>
                    <a:pt x="150" y="428"/>
                  </a:lnTo>
                  <a:lnTo>
                    <a:pt x="159" y="444"/>
                  </a:lnTo>
                  <a:lnTo>
                    <a:pt x="169" y="457"/>
                  </a:lnTo>
                  <a:lnTo>
                    <a:pt x="183" y="470"/>
                  </a:lnTo>
                  <a:lnTo>
                    <a:pt x="194" y="481"/>
                  </a:lnTo>
                  <a:lnTo>
                    <a:pt x="209" y="490"/>
                  </a:lnTo>
                  <a:lnTo>
                    <a:pt x="223" y="497"/>
                  </a:lnTo>
                  <a:lnTo>
                    <a:pt x="239" y="503"/>
                  </a:lnTo>
                  <a:lnTo>
                    <a:pt x="256" y="507"/>
                  </a:lnTo>
                  <a:lnTo>
                    <a:pt x="273" y="510"/>
                  </a:lnTo>
                  <a:lnTo>
                    <a:pt x="293" y="510"/>
                  </a:lnTo>
                  <a:lnTo>
                    <a:pt x="311" y="510"/>
                  </a:lnTo>
                  <a:lnTo>
                    <a:pt x="330" y="506"/>
                  </a:lnTo>
                  <a:lnTo>
                    <a:pt x="349" y="502"/>
                  </a:lnTo>
                  <a:lnTo>
                    <a:pt x="368" y="495"/>
                  </a:lnTo>
                  <a:lnTo>
                    <a:pt x="386" y="487"/>
                  </a:lnTo>
                  <a:lnTo>
                    <a:pt x="403" y="479"/>
                  </a:lnTo>
                  <a:lnTo>
                    <a:pt x="418" y="470"/>
                  </a:lnTo>
                  <a:lnTo>
                    <a:pt x="432" y="460"/>
                  </a:lnTo>
                  <a:lnTo>
                    <a:pt x="432" y="385"/>
                  </a:lnTo>
                  <a:lnTo>
                    <a:pt x="295" y="385"/>
                  </a:lnTo>
                  <a:close/>
                </a:path>
              </a:pathLst>
            </a:custGeom>
            <a:solidFill>
              <a:srgbClr val="0C0C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R"/>
            </a:p>
          </p:txBody>
        </p:sp>
        <p:sp>
          <p:nvSpPr>
            <p:cNvPr id="191653" name="Freeform 173"/>
            <p:cNvSpPr>
              <a:spLocks/>
            </p:cNvSpPr>
            <p:nvPr/>
          </p:nvSpPr>
          <p:spPr bwMode="auto">
            <a:xfrm>
              <a:off x="3959" y="1796"/>
              <a:ext cx="69" cy="110"/>
            </a:xfrm>
            <a:custGeom>
              <a:avLst/>
              <a:gdLst>
                <a:gd name="T0" fmla="*/ 28 w 277"/>
                <a:gd name="T1" fmla="*/ 110 h 438"/>
                <a:gd name="T2" fmla="*/ 0 w 277"/>
                <a:gd name="T3" fmla="*/ 110 h 438"/>
                <a:gd name="T4" fmla="*/ 0 w 277"/>
                <a:gd name="T5" fmla="*/ 2 h 438"/>
                <a:gd name="T6" fmla="*/ 26 w 277"/>
                <a:gd name="T7" fmla="*/ 2 h 438"/>
                <a:gd name="T8" fmla="*/ 26 w 277"/>
                <a:gd name="T9" fmla="*/ 18 h 438"/>
                <a:gd name="T10" fmla="*/ 29 w 277"/>
                <a:gd name="T11" fmla="*/ 13 h 438"/>
                <a:gd name="T12" fmla="*/ 32 w 277"/>
                <a:gd name="T13" fmla="*/ 9 h 438"/>
                <a:gd name="T14" fmla="*/ 35 w 277"/>
                <a:gd name="T15" fmla="*/ 6 h 438"/>
                <a:gd name="T16" fmla="*/ 38 w 277"/>
                <a:gd name="T17" fmla="*/ 3 h 438"/>
                <a:gd name="T18" fmla="*/ 41 w 277"/>
                <a:gd name="T19" fmla="*/ 2 h 438"/>
                <a:gd name="T20" fmla="*/ 44 w 277"/>
                <a:gd name="T21" fmla="*/ 1 h 438"/>
                <a:gd name="T22" fmla="*/ 47 w 277"/>
                <a:gd name="T23" fmla="*/ 0 h 438"/>
                <a:gd name="T24" fmla="*/ 50 w 277"/>
                <a:gd name="T25" fmla="*/ 0 h 438"/>
                <a:gd name="T26" fmla="*/ 53 w 277"/>
                <a:gd name="T27" fmla="*/ 0 h 438"/>
                <a:gd name="T28" fmla="*/ 55 w 277"/>
                <a:gd name="T29" fmla="*/ 1 h 438"/>
                <a:gd name="T30" fmla="*/ 58 w 277"/>
                <a:gd name="T31" fmla="*/ 1 h 438"/>
                <a:gd name="T32" fmla="*/ 60 w 277"/>
                <a:gd name="T33" fmla="*/ 1 h 438"/>
                <a:gd name="T34" fmla="*/ 65 w 277"/>
                <a:gd name="T35" fmla="*/ 3 h 438"/>
                <a:gd name="T36" fmla="*/ 69 w 277"/>
                <a:gd name="T37" fmla="*/ 5 h 438"/>
                <a:gd name="T38" fmla="*/ 60 w 277"/>
                <a:gd name="T39" fmla="*/ 30 h 438"/>
                <a:gd name="T40" fmla="*/ 57 w 277"/>
                <a:gd name="T41" fmla="*/ 28 h 438"/>
                <a:gd name="T42" fmla="*/ 53 w 277"/>
                <a:gd name="T43" fmla="*/ 27 h 438"/>
                <a:gd name="T44" fmla="*/ 50 w 277"/>
                <a:gd name="T45" fmla="*/ 26 h 438"/>
                <a:gd name="T46" fmla="*/ 47 w 277"/>
                <a:gd name="T47" fmla="*/ 25 h 438"/>
                <a:gd name="T48" fmla="*/ 44 w 277"/>
                <a:gd name="T49" fmla="*/ 26 h 438"/>
                <a:gd name="T50" fmla="*/ 42 w 277"/>
                <a:gd name="T51" fmla="*/ 26 h 438"/>
                <a:gd name="T52" fmla="*/ 39 w 277"/>
                <a:gd name="T53" fmla="*/ 27 h 438"/>
                <a:gd name="T54" fmla="*/ 37 w 277"/>
                <a:gd name="T55" fmla="*/ 29 h 438"/>
                <a:gd name="T56" fmla="*/ 35 w 277"/>
                <a:gd name="T57" fmla="*/ 31 h 438"/>
                <a:gd name="T58" fmla="*/ 33 w 277"/>
                <a:gd name="T59" fmla="*/ 33 h 438"/>
                <a:gd name="T60" fmla="*/ 32 w 277"/>
                <a:gd name="T61" fmla="*/ 37 h 438"/>
                <a:gd name="T62" fmla="*/ 30 w 277"/>
                <a:gd name="T63" fmla="*/ 41 h 438"/>
                <a:gd name="T64" fmla="*/ 29 w 277"/>
                <a:gd name="T65" fmla="*/ 46 h 438"/>
                <a:gd name="T66" fmla="*/ 29 w 277"/>
                <a:gd name="T67" fmla="*/ 54 h 438"/>
                <a:gd name="T68" fmla="*/ 28 w 277"/>
                <a:gd name="T69" fmla="*/ 64 h 438"/>
                <a:gd name="T70" fmla="*/ 28 w 277"/>
                <a:gd name="T71" fmla="*/ 77 h 438"/>
                <a:gd name="T72" fmla="*/ 28 w 277"/>
                <a:gd name="T73" fmla="*/ 110 h 438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77"/>
                <a:gd name="T112" fmla="*/ 0 h 438"/>
                <a:gd name="T113" fmla="*/ 277 w 277"/>
                <a:gd name="T114" fmla="*/ 438 h 438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77" h="438">
                  <a:moveTo>
                    <a:pt x="113" y="438"/>
                  </a:moveTo>
                  <a:lnTo>
                    <a:pt x="0" y="438"/>
                  </a:lnTo>
                  <a:lnTo>
                    <a:pt x="0" y="9"/>
                  </a:lnTo>
                  <a:lnTo>
                    <a:pt x="105" y="9"/>
                  </a:lnTo>
                  <a:lnTo>
                    <a:pt x="105" y="71"/>
                  </a:lnTo>
                  <a:lnTo>
                    <a:pt x="118" y="51"/>
                  </a:lnTo>
                  <a:lnTo>
                    <a:pt x="130" y="34"/>
                  </a:lnTo>
                  <a:lnTo>
                    <a:pt x="142" y="23"/>
                  </a:lnTo>
                  <a:lnTo>
                    <a:pt x="154" y="13"/>
                  </a:lnTo>
                  <a:lnTo>
                    <a:pt x="164" y="8"/>
                  </a:lnTo>
                  <a:lnTo>
                    <a:pt x="176" y="3"/>
                  </a:lnTo>
                  <a:lnTo>
                    <a:pt x="189" y="0"/>
                  </a:lnTo>
                  <a:lnTo>
                    <a:pt x="202" y="0"/>
                  </a:lnTo>
                  <a:lnTo>
                    <a:pt x="211" y="0"/>
                  </a:lnTo>
                  <a:lnTo>
                    <a:pt x="222" y="2"/>
                  </a:lnTo>
                  <a:lnTo>
                    <a:pt x="231" y="3"/>
                  </a:lnTo>
                  <a:lnTo>
                    <a:pt x="240" y="5"/>
                  </a:lnTo>
                  <a:lnTo>
                    <a:pt x="259" y="12"/>
                  </a:lnTo>
                  <a:lnTo>
                    <a:pt x="277" y="21"/>
                  </a:lnTo>
                  <a:lnTo>
                    <a:pt x="242" y="120"/>
                  </a:lnTo>
                  <a:lnTo>
                    <a:pt x="227" y="112"/>
                  </a:lnTo>
                  <a:lnTo>
                    <a:pt x="214" y="107"/>
                  </a:lnTo>
                  <a:lnTo>
                    <a:pt x="201" y="103"/>
                  </a:lnTo>
                  <a:lnTo>
                    <a:pt x="189" y="101"/>
                  </a:lnTo>
                  <a:lnTo>
                    <a:pt x="177" y="103"/>
                  </a:lnTo>
                  <a:lnTo>
                    <a:pt x="167" y="105"/>
                  </a:lnTo>
                  <a:lnTo>
                    <a:pt x="156" y="109"/>
                  </a:lnTo>
                  <a:lnTo>
                    <a:pt x="148" y="114"/>
                  </a:lnTo>
                  <a:lnTo>
                    <a:pt x="141" y="122"/>
                  </a:lnTo>
                  <a:lnTo>
                    <a:pt x="134" y="133"/>
                  </a:lnTo>
                  <a:lnTo>
                    <a:pt x="127" y="146"/>
                  </a:lnTo>
                  <a:lnTo>
                    <a:pt x="122" y="162"/>
                  </a:lnTo>
                  <a:lnTo>
                    <a:pt x="118" y="184"/>
                  </a:lnTo>
                  <a:lnTo>
                    <a:pt x="116" y="216"/>
                  </a:lnTo>
                  <a:lnTo>
                    <a:pt x="113" y="256"/>
                  </a:lnTo>
                  <a:lnTo>
                    <a:pt x="113" y="306"/>
                  </a:lnTo>
                  <a:lnTo>
                    <a:pt x="113" y="438"/>
                  </a:lnTo>
                  <a:close/>
                </a:path>
              </a:pathLst>
            </a:custGeom>
            <a:solidFill>
              <a:srgbClr val="0C0C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R"/>
            </a:p>
          </p:txBody>
        </p:sp>
        <p:sp>
          <p:nvSpPr>
            <p:cNvPr id="191654" name="Freeform 174"/>
            <p:cNvSpPr>
              <a:spLocks noEditPoints="1"/>
            </p:cNvSpPr>
            <p:nvPr/>
          </p:nvSpPr>
          <p:spPr bwMode="auto">
            <a:xfrm>
              <a:off x="4040" y="1758"/>
              <a:ext cx="28" cy="148"/>
            </a:xfrm>
            <a:custGeom>
              <a:avLst/>
              <a:gdLst>
                <a:gd name="T0" fmla="*/ 0 w 113"/>
                <a:gd name="T1" fmla="*/ 26 h 591"/>
                <a:gd name="T2" fmla="*/ 0 w 113"/>
                <a:gd name="T3" fmla="*/ 0 h 591"/>
                <a:gd name="T4" fmla="*/ 28 w 113"/>
                <a:gd name="T5" fmla="*/ 0 h 591"/>
                <a:gd name="T6" fmla="*/ 28 w 113"/>
                <a:gd name="T7" fmla="*/ 26 h 591"/>
                <a:gd name="T8" fmla="*/ 0 w 113"/>
                <a:gd name="T9" fmla="*/ 26 h 591"/>
                <a:gd name="T10" fmla="*/ 0 w 113"/>
                <a:gd name="T11" fmla="*/ 148 h 591"/>
                <a:gd name="T12" fmla="*/ 0 w 113"/>
                <a:gd name="T13" fmla="*/ 41 h 591"/>
                <a:gd name="T14" fmla="*/ 28 w 113"/>
                <a:gd name="T15" fmla="*/ 41 h 591"/>
                <a:gd name="T16" fmla="*/ 28 w 113"/>
                <a:gd name="T17" fmla="*/ 148 h 591"/>
                <a:gd name="T18" fmla="*/ 0 w 113"/>
                <a:gd name="T19" fmla="*/ 148 h 59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13"/>
                <a:gd name="T31" fmla="*/ 0 h 591"/>
                <a:gd name="T32" fmla="*/ 113 w 113"/>
                <a:gd name="T33" fmla="*/ 591 h 591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13" h="591">
                  <a:moveTo>
                    <a:pt x="0" y="105"/>
                  </a:moveTo>
                  <a:lnTo>
                    <a:pt x="0" y="0"/>
                  </a:lnTo>
                  <a:lnTo>
                    <a:pt x="113" y="0"/>
                  </a:lnTo>
                  <a:lnTo>
                    <a:pt x="113" y="105"/>
                  </a:lnTo>
                  <a:lnTo>
                    <a:pt x="0" y="105"/>
                  </a:lnTo>
                  <a:close/>
                  <a:moveTo>
                    <a:pt x="0" y="591"/>
                  </a:moveTo>
                  <a:lnTo>
                    <a:pt x="0" y="162"/>
                  </a:lnTo>
                  <a:lnTo>
                    <a:pt x="113" y="162"/>
                  </a:lnTo>
                  <a:lnTo>
                    <a:pt x="113" y="591"/>
                  </a:lnTo>
                  <a:lnTo>
                    <a:pt x="0" y="591"/>
                  </a:lnTo>
                  <a:close/>
                </a:path>
              </a:pathLst>
            </a:custGeom>
            <a:solidFill>
              <a:srgbClr val="0C0C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R"/>
            </a:p>
          </p:txBody>
        </p:sp>
        <p:sp>
          <p:nvSpPr>
            <p:cNvPr id="191655" name="Freeform 175"/>
            <p:cNvSpPr>
              <a:spLocks/>
            </p:cNvSpPr>
            <p:nvPr/>
          </p:nvSpPr>
          <p:spPr bwMode="auto">
            <a:xfrm>
              <a:off x="4087" y="1796"/>
              <a:ext cx="100" cy="112"/>
            </a:xfrm>
            <a:custGeom>
              <a:avLst/>
              <a:gdLst>
                <a:gd name="T0" fmla="*/ 29 w 401"/>
                <a:gd name="T1" fmla="*/ 79 h 448"/>
                <a:gd name="T2" fmla="*/ 33 w 401"/>
                <a:gd name="T3" fmla="*/ 85 h 448"/>
                <a:gd name="T4" fmla="*/ 37 w 401"/>
                <a:gd name="T5" fmla="*/ 88 h 448"/>
                <a:gd name="T6" fmla="*/ 43 w 401"/>
                <a:gd name="T7" fmla="*/ 90 h 448"/>
                <a:gd name="T8" fmla="*/ 56 w 401"/>
                <a:gd name="T9" fmla="*/ 91 h 448"/>
                <a:gd name="T10" fmla="*/ 65 w 401"/>
                <a:gd name="T11" fmla="*/ 89 h 448"/>
                <a:gd name="T12" fmla="*/ 69 w 401"/>
                <a:gd name="T13" fmla="*/ 86 h 448"/>
                <a:gd name="T14" fmla="*/ 71 w 401"/>
                <a:gd name="T15" fmla="*/ 80 h 448"/>
                <a:gd name="T16" fmla="*/ 70 w 401"/>
                <a:gd name="T17" fmla="*/ 76 h 448"/>
                <a:gd name="T18" fmla="*/ 66 w 401"/>
                <a:gd name="T19" fmla="*/ 73 h 448"/>
                <a:gd name="T20" fmla="*/ 45 w 401"/>
                <a:gd name="T21" fmla="*/ 67 h 448"/>
                <a:gd name="T22" fmla="*/ 23 w 401"/>
                <a:gd name="T23" fmla="*/ 60 h 448"/>
                <a:gd name="T24" fmla="*/ 14 w 401"/>
                <a:gd name="T25" fmla="*/ 55 h 448"/>
                <a:gd name="T26" fmla="*/ 7 w 401"/>
                <a:gd name="T27" fmla="*/ 47 h 448"/>
                <a:gd name="T28" fmla="*/ 4 w 401"/>
                <a:gd name="T29" fmla="*/ 37 h 448"/>
                <a:gd name="T30" fmla="*/ 4 w 401"/>
                <a:gd name="T31" fmla="*/ 26 h 448"/>
                <a:gd name="T32" fmla="*/ 8 w 401"/>
                <a:gd name="T33" fmla="*/ 17 h 448"/>
                <a:gd name="T34" fmla="*/ 15 w 401"/>
                <a:gd name="T35" fmla="*/ 10 h 448"/>
                <a:gd name="T36" fmla="*/ 25 w 401"/>
                <a:gd name="T37" fmla="*/ 4 h 448"/>
                <a:gd name="T38" fmla="*/ 38 w 401"/>
                <a:gd name="T39" fmla="*/ 1 h 448"/>
                <a:gd name="T40" fmla="*/ 54 w 401"/>
                <a:gd name="T41" fmla="*/ 0 h 448"/>
                <a:gd name="T42" fmla="*/ 68 w 401"/>
                <a:gd name="T43" fmla="*/ 2 h 448"/>
                <a:gd name="T44" fmla="*/ 79 w 401"/>
                <a:gd name="T45" fmla="*/ 5 h 448"/>
                <a:gd name="T46" fmla="*/ 87 w 401"/>
                <a:gd name="T47" fmla="*/ 11 h 448"/>
                <a:gd name="T48" fmla="*/ 92 w 401"/>
                <a:gd name="T49" fmla="*/ 19 h 448"/>
                <a:gd name="T50" fmla="*/ 96 w 401"/>
                <a:gd name="T51" fmla="*/ 28 h 448"/>
                <a:gd name="T52" fmla="*/ 67 w 401"/>
                <a:gd name="T53" fmla="*/ 28 h 448"/>
                <a:gd name="T54" fmla="*/ 61 w 401"/>
                <a:gd name="T55" fmla="*/ 23 h 448"/>
                <a:gd name="T56" fmla="*/ 49 w 401"/>
                <a:gd name="T57" fmla="*/ 21 h 448"/>
                <a:gd name="T58" fmla="*/ 36 w 401"/>
                <a:gd name="T59" fmla="*/ 22 h 448"/>
                <a:gd name="T60" fmla="*/ 31 w 401"/>
                <a:gd name="T61" fmla="*/ 26 h 448"/>
                <a:gd name="T62" fmla="*/ 30 w 401"/>
                <a:gd name="T63" fmla="*/ 31 h 448"/>
                <a:gd name="T64" fmla="*/ 33 w 401"/>
                <a:gd name="T65" fmla="*/ 34 h 448"/>
                <a:gd name="T66" fmla="*/ 49 w 401"/>
                <a:gd name="T67" fmla="*/ 40 h 448"/>
                <a:gd name="T68" fmla="*/ 70 w 401"/>
                <a:gd name="T69" fmla="*/ 45 h 448"/>
                <a:gd name="T70" fmla="*/ 83 w 401"/>
                <a:gd name="T71" fmla="*/ 50 h 448"/>
                <a:gd name="T72" fmla="*/ 91 w 401"/>
                <a:gd name="T73" fmla="*/ 55 h 448"/>
                <a:gd name="T74" fmla="*/ 96 w 401"/>
                <a:gd name="T75" fmla="*/ 62 h 448"/>
                <a:gd name="T76" fmla="*/ 99 w 401"/>
                <a:gd name="T77" fmla="*/ 70 h 448"/>
                <a:gd name="T78" fmla="*/ 100 w 401"/>
                <a:gd name="T79" fmla="*/ 80 h 448"/>
                <a:gd name="T80" fmla="*/ 97 w 401"/>
                <a:gd name="T81" fmla="*/ 90 h 448"/>
                <a:gd name="T82" fmla="*/ 90 w 401"/>
                <a:gd name="T83" fmla="*/ 99 h 448"/>
                <a:gd name="T84" fmla="*/ 81 w 401"/>
                <a:gd name="T85" fmla="*/ 106 h 448"/>
                <a:gd name="T86" fmla="*/ 68 w 401"/>
                <a:gd name="T87" fmla="*/ 111 h 448"/>
                <a:gd name="T88" fmla="*/ 51 w 401"/>
                <a:gd name="T89" fmla="*/ 112 h 448"/>
                <a:gd name="T90" fmla="*/ 36 w 401"/>
                <a:gd name="T91" fmla="*/ 111 h 448"/>
                <a:gd name="T92" fmla="*/ 23 w 401"/>
                <a:gd name="T93" fmla="*/ 107 h 448"/>
                <a:gd name="T94" fmla="*/ 14 w 401"/>
                <a:gd name="T95" fmla="*/ 101 h 448"/>
                <a:gd name="T96" fmla="*/ 6 w 401"/>
                <a:gd name="T97" fmla="*/ 93 h 448"/>
                <a:gd name="T98" fmla="*/ 1 w 401"/>
                <a:gd name="T99" fmla="*/ 83 h 44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401"/>
                <a:gd name="T151" fmla="*/ 0 h 448"/>
                <a:gd name="T152" fmla="*/ 401 w 401"/>
                <a:gd name="T153" fmla="*/ 448 h 44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401" h="448">
                  <a:moveTo>
                    <a:pt x="0" y="315"/>
                  </a:moveTo>
                  <a:lnTo>
                    <a:pt x="114" y="298"/>
                  </a:lnTo>
                  <a:lnTo>
                    <a:pt x="118" y="314"/>
                  </a:lnTo>
                  <a:lnTo>
                    <a:pt x="125" y="327"/>
                  </a:lnTo>
                  <a:lnTo>
                    <a:pt x="129" y="334"/>
                  </a:lnTo>
                  <a:lnTo>
                    <a:pt x="134" y="339"/>
                  </a:lnTo>
                  <a:lnTo>
                    <a:pt x="138" y="344"/>
                  </a:lnTo>
                  <a:lnTo>
                    <a:pt x="143" y="348"/>
                  </a:lnTo>
                  <a:lnTo>
                    <a:pt x="150" y="352"/>
                  </a:lnTo>
                  <a:lnTo>
                    <a:pt x="156" y="356"/>
                  </a:lnTo>
                  <a:lnTo>
                    <a:pt x="163" y="359"/>
                  </a:lnTo>
                  <a:lnTo>
                    <a:pt x="171" y="361"/>
                  </a:lnTo>
                  <a:lnTo>
                    <a:pt x="186" y="365"/>
                  </a:lnTo>
                  <a:lnTo>
                    <a:pt x="206" y="365"/>
                  </a:lnTo>
                  <a:lnTo>
                    <a:pt x="226" y="365"/>
                  </a:lnTo>
                  <a:lnTo>
                    <a:pt x="244" y="361"/>
                  </a:lnTo>
                  <a:lnTo>
                    <a:pt x="252" y="360"/>
                  </a:lnTo>
                  <a:lnTo>
                    <a:pt x="259" y="356"/>
                  </a:lnTo>
                  <a:lnTo>
                    <a:pt x="265" y="354"/>
                  </a:lnTo>
                  <a:lnTo>
                    <a:pt x="272" y="350"/>
                  </a:lnTo>
                  <a:lnTo>
                    <a:pt x="278" y="343"/>
                  </a:lnTo>
                  <a:lnTo>
                    <a:pt x="284" y="336"/>
                  </a:lnTo>
                  <a:lnTo>
                    <a:pt x="286" y="329"/>
                  </a:lnTo>
                  <a:lnTo>
                    <a:pt x="286" y="319"/>
                  </a:lnTo>
                  <a:lnTo>
                    <a:pt x="286" y="313"/>
                  </a:lnTo>
                  <a:lnTo>
                    <a:pt x="285" y="308"/>
                  </a:lnTo>
                  <a:lnTo>
                    <a:pt x="282" y="302"/>
                  </a:lnTo>
                  <a:lnTo>
                    <a:pt x="278" y="298"/>
                  </a:lnTo>
                  <a:lnTo>
                    <a:pt x="273" y="294"/>
                  </a:lnTo>
                  <a:lnTo>
                    <a:pt x="265" y="290"/>
                  </a:lnTo>
                  <a:lnTo>
                    <a:pt x="255" y="287"/>
                  </a:lnTo>
                  <a:lnTo>
                    <a:pt x="240" y="283"/>
                  </a:lnTo>
                  <a:lnTo>
                    <a:pt x="179" y="268"/>
                  </a:lnTo>
                  <a:lnTo>
                    <a:pt x="129" y="254"/>
                  </a:lnTo>
                  <a:lnTo>
                    <a:pt x="109" y="247"/>
                  </a:lnTo>
                  <a:lnTo>
                    <a:pt x="92" y="241"/>
                  </a:lnTo>
                  <a:lnTo>
                    <a:pt x="77" y="234"/>
                  </a:lnTo>
                  <a:lnTo>
                    <a:pt x="67" y="227"/>
                  </a:lnTo>
                  <a:lnTo>
                    <a:pt x="55" y="218"/>
                  </a:lnTo>
                  <a:lnTo>
                    <a:pt x="45" y="209"/>
                  </a:lnTo>
                  <a:lnTo>
                    <a:pt x="35" y="199"/>
                  </a:lnTo>
                  <a:lnTo>
                    <a:pt x="29" y="187"/>
                  </a:lnTo>
                  <a:lnTo>
                    <a:pt x="24" y="174"/>
                  </a:lnTo>
                  <a:lnTo>
                    <a:pt x="20" y="160"/>
                  </a:lnTo>
                  <a:lnTo>
                    <a:pt x="17" y="146"/>
                  </a:lnTo>
                  <a:lnTo>
                    <a:pt x="16" y="132"/>
                  </a:lnTo>
                  <a:lnTo>
                    <a:pt x="17" y="118"/>
                  </a:lnTo>
                  <a:lnTo>
                    <a:pt x="18" y="105"/>
                  </a:lnTo>
                  <a:lnTo>
                    <a:pt x="22" y="92"/>
                  </a:lnTo>
                  <a:lnTo>
                    <a:pt x="27" y="80"/>
                  </a:lnTo>
                  <a:lnTo>
                    <a:pt x="33" y="69"/>
                  </a:lnTo>
                  <a:lnTo>
                    <a:pt x="41" y="58"/>
                  </a:lnTo>
                  <a:lnTo>
                    <a:pt x="50" y="48"/>
                  </a:lnTo>
                  <a:lnTo>
                    <a:pt x="60" y="38"/>
                  </a:lnTo>
                  <a:lnTo>
                    <a:pt x="72" y="29"/>
                  </a:lnTo>
                  <a:lnTo>
                    <a:pt x="85" y="21"/>
                  </a:lnTo>
                  <a:lnTo>
                    <a:pt x="100" y="15"/>
                  </a:lnTo>
                  <a:lnTo>
                    <a:pt x="115" y="9"/>
                  </a:lnTo>
                  <a:lnTo>
                    <a:pt x="134" y="5"/>
                  </a:lnTo>
                  <a:lnTo>
                    <a:pt x="154" y="3"/>
                  </a:lnTo>
                  <a:lnTo>
                    <a:pt x="173" y="0"/>
                  </a:lnTo>
                  <a:lnTo>
                    <a:pt x="196" y="0"/>
                  </a:lnTo>
                  <a:lnTo>
                    <a:pt x="218" y="0"/>
                  </a:lnTo>
                  <a:lnTo>
                    <a:pt x="238" y="2"/>
                  </a:lnTo>
                  <a:lnTo>
                    <a:pt x="256" y="4"/>
                  </a:lnTo>
                  <a:lnTo>
                    <a:pt x="273" y="7"/>
                  </a:lnTo>
                  <a:lnTo>
                    <a:pt x="289" y="11"/>
                  </a:lnTo>
                  <a:lnTo>
                    <a:pt x="303" y="16"/>
                  </a:lnTo>
                  <a:lnTo>
                    <a:pt x="315" y="21"/>
                  </a:lnTo>
                  <a:lnTo>
                    <a:pt x="327" y="29"/>
                  </a:lnTo>
                  <a:lnTo>
                    <a:pt x="337" y="36"/>
                  </a:lnTo>
                  <a:lnTo>
                    <a:pt x="347" y="45"/>
                  </a:lnTo>
                  <a:lnTo>
                    <a:pt x="356" y="54"/>
                  </a:lnTo>
                  <a:lnTo>
                    <a:pt x="364" y="65"/>
                  </a:lnTo>
                  <a:lnTo>
                    <a:pt x="370" y="75"/>
                  </a:lnTo>
                  <a:lnTo>
                    <a:pt x="376" y="87"/>
                  </a:lnTo>
                  <a:lnTo>
                    <a:pt x="381" y="100"/>
                  </a:lnTo>
                  <a:lnTo>
                    <a:pt x="386" y="113"/>
                  </a:lnTo>
                  <a:lnTo>
                    <a:pt x="278" y="133"/>
                  </a:lnTo>
                  <a:lnTo>
                    <a:pt x="274" y="121"/>
                  </a:lnTo>
                  <a:lnTo>
                    <a:pt x="269" y="111"/>
                  </a:lnTo>
                  <a:lnTo>
                    <a:pt x="261" y="103"/>
                  </a:lnTo>
                  <a:lnTo>
                    <a:pt x="253" y="95"/>
                  </a:lnTo>
                  <a:lnTo>
                    <a:pt x="243" y="90"/>
                  </a:lnTo>
                  <a:lnTo>
                    <a:pt x="230" y="84"/>
                  </a:lnTo>
                  <a:lnTo>
                    <a:pt x="215" y="82"/>
                  </a:lnTo>
                  <a:lnTo>
                    <a:pt x="198" y="82"/>
                  </a:lnTo>
                  <a:lnTo>
                    <a:pt x="177" y="82"/>
                  </a:lnTo>
                  <a:lnTo>
                    <a:pt x="160" y="84"/>
                  </a:lnTo>
                  <a:lnTo>
                    <a:pt x="146" y="88"/>
                  </a:lnTo>
                  <a:lnTo>
                    <a:pt x="134" y="93"/>
                  </a:lnTo>
                  <a:lnTo>
                    <a:pt x="129" y="99"/>
                  </a:lnTo>
                  <a:lnTo>
                    <a:pt x="125" y="104"/>
                  </a:lnTo>
                  <a:lnTo>
                    <a:pt x="122" y="111"/>
                  </a:lnTo>
                  <a:lnTo>
                    <a:pt x="121" y="117"/>
                  </a:lnTo>
                  <a:lnTo>
                    <a:pt x="122" y="122"/>
                  </a:lnTo>
                  <a:lnTo>
                    <a:pt x="125" y="128"/>
                  </a:lnTo>
                  <a:lnTo>
                    <a:pt x="127" y="133"/>
                  </a:lnTo>
                  <a:lnTo>
                    <a:pt x="133" y="137"/>
                  </a:lnTo>
                  <a:lnTo>
                    <a:pt x="144" y="143"/>
                  </a:lnTo>
                  <a:lnTo>
                    <a:pt x="167" y="151"/>
                  </a:lnTo>
                  <a:lnTo>
                    <a:pt x="198" y="159"/>
                  </a:lnTo>
                  <a:lnTo>
                    <a:pt x="239" y="170"/>
                  </a:lnTo>
                  <a:lnTo>
                    <a:pt x="260" y="175"/>
                  </a:lnTo>
                  <a:lnTo>
                    <a:pt x="280" y="180"/>
                  </a:lnTo>
                  <a:lnTo>
                    <a:pt x="298" y="187"/>
                  </a:lnTo>
                  <a:lnTo>
                    <a:pt x="315" y="192"/>
                  </a:lnTo>
                  <a:lnTo>
                    <a:pt x="331" y="199"/>
                  </a:lnTo>
                  <a:lnTo>
                    <a:pt x="344" y="205"/>
                  </a:lnTo>
                  <a:lnTo>
                    <a:pt x="355" y="213"/>
                  </a:lnTo>
                  <a:lnTo>
                    <a:pt x="365" y="220"/>
                  </a:lnTo>
                  <a:lnTo>
                    <a:pt x="373" y="227"/>
                  </a:lnTo>
                  <a:lnTo>
                    <a:pt x="381" y="237"/>
                  </a:lnTo>
                  <a:lnTo>
                    <a:pt x="386" y="246"/>
                  </a:lnTo>
                  <a:lnTo>
                    <a:pt x="391" y="256"/>
                  </a:lnTo>
                  <a:lnTo>
                    <a:pt x="395" y="267"/>
                  </a:lnTo>
                  <a:lnTo>
                    <a:pt x="398" y="279"/>
                  </a:lnTo>
                  <a:lnTo>
                    <a:pt x="401" y="290"/>
                  </a:lnTo>
                  <a:lnTo>
                    <a:pt x="401" y="304"/>
                  </a:lnTo>
                  <a:lnTo>
                    <a:pt x="399" y="318"/>
                  </a:lnTo>
                  <a:lnTo>
                    <a:pt x="398" y="333"/>
                  </a:lnTo>
                  <a:lnTo>
                    <a:pt x="394" y="346"/>
                  </a:lnTo>
                  <a:lnTo>
                    <a:pt x="389" y="359"/>
                  </a:lnTo>
                  <a:lnTo>
                    <a:pt x="381" y="371"/>
                  </a:lnTo>
                  <a:lnTo>
                    <a:pt x="373" y="384"/>
                  </a:lnTo>
                  <a:lnTo>
                    <a:pt x="362" y="394"/>
                  </a:lnTo>
                  <a:lnTo>
                    <a:pt x="351" y="405"/>
                  </a:lnTo>
                  <a:lnTo>
                    <a:pt x="337" y="415"/>
                  </a:lnTo>
                  <a:lnTo>
                    <a:pt x="323" y="424"/>
                  </a:lnTo>
                  <a:lnTo>
                    <a:pt x="307" y="431"/>
                  </a:lnTo>
                  <a:lnTo>
                    <a:pt x="290" y="438"/>
                  </a:lnTo>
                  <a:lnTo>
                    <a:pt x="272" y="442"/>
                  </a:lnTo>
                  <a:lnTo>
                    <a:pt x="251" y="445"/>
                  </a:lnTo>
                  <a:lnTo>
                    <a:pt x="228" y="447"/>
                  </a:lnTo>
                  <a:lnTo>
                    <a:pt x="206" y="448"/>
                  </a:lnTo>
                  <a:lnTo>
                    <a:pt x="184" y="447"/>
                  </a:lnTo>
                  <a:lnTo>
                    <a:pt x="164" y="445"/>
                  </a:lnTo>
                  <a:lnTo>
                    <a:pt x="146" y="443"/>
                  </a:lnTo>
                  <a:lnTo>
                    <a:pt x="127" y="439"/>
                  </a:lnTo>
                  <a:lnTo>
                    <a:pt x="110" y="434"/>
                  </a:lnTo>
                  <a:lnTo>
                    <a:pt x="94" y="427"/>
                  </a:lnTo>
                  <a:lnTo>
                    <a:pt x="80" y="421"/>
                  </a:lnTo>
                  <a:lnTo>
                    <a:pt x="67" y="413"/>
                  </a:lnTo>
                  <a:lnTo>
                    <a:pt x="55" y="403"/>
                  </a:lnTo>
                  <a:lnTo>
                    <a:pt x="43" y="393"/>
                  </a:lnTo>
                  <a:lnTo>
                    <a:pt x="34" y="382"/>
                  </a:lnTo>
                  <a:lnTo>
                    <a:pt x="25" y="371"/>
                  </a:lnTo>
                  <a:lnTo>
                    <a:pt x="17" y="357"/>
                  </a:lnTo>
                  <a:lnTo>
                    <a:pt x="10" y="344"/>
                  </a:lnTo>
                  <a:lnTo>
                    <a:pt x="5" y="331"/>
                  </a:lnTo>
                  <a:lnTo>
                    <a:pt x="0" y="315"/>
                  </a:lnTo>
                  <a:close/>
                </a:path>
              </a:pathLst>
            </a:custGeom>
            <a:solidFill>
              <a:srgbClr val="0C0C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R"/>
            </a:p>
          </p:txBody>
        </p:sp>
        <p:sp>
          <p:nvSpPr>
            <p:cNvPr id="191656" name="Freeform 176"/>
            <p:cNvSpPr>
              <a:spLocks/>
            </p:cNvSpPr>
            <p:nvPr/>
          </p:nvSpPr>
          <p:spPr bwMode="auto">
            <a:xfrm>
              <a:off x="2377" y="2123"/>
              <a:ext cx="59" cy="59"/>
            </a:xfrm>
            <a:custGeom>
              <a:avLst/>
              <a:gdLst>
                <a:gd name="T0" fmla="*/ 0 w 236"/>
                <a:gd name="T1" fmla="*/ 28 h 239"/>
                <a:gd name="T2" fmla="*/ 0 w 236"/>
                <a:gd name="T3" fmla="*/ 32 h 239"/>
                <a:gd name="T4" fmla="*/ 1 w 236"/>
                <a:gd name="T5" fmla="*/ 36 h 239"/>
                <a:gd name="T6" fmla="*/ 2 w 236"/>
                <a:gd name="T7" fmla="*/ 39 h 239"/>
                <a:gd name="T8" fmla="*/ 3 w 236"/>
                <a:gd name="T9" fmla="*/ 42 h 239"/>
                <a:gd name="T10" fmla="*/ 5 w 236"/>
                <a:gd name="T11" fmla="*/ 46 h 239"/>
                <a:gd name="T12" fmla="*/ 7 w 236"/>
                <a:gd name="T13" fmla="*/ 49 h 239"/>
                <a:gd name="T14" fmla="*/ 10 w 236"/>
                <a:gd name="T15" fmla="*/ 51 h 239"/>
                <a:gd name="T16" fmla="*/ 12 w 236"/>
                <a:gd name="T17" fmla="*/ 53 h 239"/>
                <a:gd name="T18" fmla="*/ 15 w 236"/>
                <a:gd name="T19" fmla="*/ 55 h 239"/>
                <a:gd name="T20" fmla="*/ 19 w 236"/>
                <a:gd name="T21" fmla="*/ 57 h 239"/>
                <a:gd name="T22" fmla="*/ 22 w 236"/>
                <a:gd name="T23" fmla="*/ 58 h 239"/>
                <a:gd name="T24" fmla="*/ 26 w 236"/>
                <a:gd name="T25" fmla="*/ 59 h 239"/>
                <a:gd name="T26" fmla="*/ 29 w 236"/>
                <a:gd name="T27" fmla="*/ 59 h 239"/>
                <a:gd name="T28" fmla="*/ 33 w 236"/>
                <a:gd name="T29" fmla="*/ 59 h 239"/>
                <a:gd name="T30" fmla="*/ 36 w 236"/>
                <a:gd name="T31" fmla="*/ 58 h 239"/>
                <a:gd name="T32" fmla="*/ 39 w 236"/>
                <a:gd name="T33" fmla="*/ 57 h 239"/>
                <a:gd name="T34" fmla="*/ 43 w 236"/>
                <a:gd name="T35" fmla="*/ 56 h 239"/>
                <a:gd name="T36" fmla="*/ 46 w 236"/>
                <a:gd name="T37" fmla="*/ 54 h 239"/>
                <a:gd name="T38" fmla="*/ 49 w 236"/>
                <a:gd name="T39" fmla="*/ 52 h 239"/>
                <a:gd name="T40" fmla="*/ 51 w 236"/>
                <a:gd name="T41" fmla="*/ 49 h 239"/>
                <a:gd name="T42" fmla="*/ 54 w 236"/>
                <a:gd name="T43" fmla="*/ 47 h 239"/>
                <a:gd name="T44" fmla="*/ 55 w 236"/>
                <a:gd name="T45" fmla="*/ 44 h 239"/>
                <a:gd name="T46" fmla="*/ 57 w 236"/>
                <a:gd name="T47" fmla="*/ 40 h 239"/>
                <a:gd name="T48" fmla="*/ 58 w 236"/>
                <a:gd name="T49" fmla="*/ 37 h 239"/>
                <a:gd name="T50" fmla="*/ 59 w 236"/>
                <a:gd name="T51" fmla="*/ 33 h 239"/>
                <a:gd name="T52" fmla="*/ 59 w 236"/>
                <a:gd name="T53" fmla="*/ 30 h 239"/>
                <a:gd name="T54" fmla="*/ 59 w 236"/>
                <a:gd name="T55" fmla="*/ 26 h 239"/>
                <a:gd name="T56" fmla="*/ 58 w 236"/>
                <a:gd name="T57" fmla="*/ 23 h 239"/>
                <a:gd name="T58" fmla="*/ 57 w 236"/>
                <a:gd name="T59" fmla="*/ 20 h 239"/>
                <a:gd name="T60" fmla="*/ 56 w 236"/>
                <a:gd name="T61" fmla="*/ 16 h 239"/>
                <a:gd name="T62" fmla="*/ 55 w 236"/>
                <a:gd name="T63" fmla="*/ 13 h 239"/>
                <a:gd name="T64" fmla="*/ 52 w 236"/>
                <a:gd name="T65" fmla="*/ 10 h 239"/>
                <a:gd name="T66" fmla="*/ 50 w 236"/>
                <a:gd name="T67" fmla="*/ 8 h 239"/>
                <a:gd name="T68" fmla="*/ 47 w 236"/>
                <a:gd name="T69" fmla="*/ 5 h 239"/>
                <a:gd name="T70" fmla="*/ 44 w 236"/>
                <a:gd name="T71" fmla="*/ 3 h 239"/>
                <a:gd name="T72" fmla="*/ 41 w 236"/>
                <a:gd name="T73" fmla="*/ 2 h 239"/>
                <a:gd name="T74" fmla="*/ 37 w 236"/>
                <a:gd name="T75" fmla="*/ 1 h 239"/>
                <a:gd name="T76" fmla="*/ 34 w 236"/>
                <a:gd name="T77" fmla="*/ 0 h 239"/>
                <a:gd name="T78" fmla="*/ 31 w 236"/>
                <a:gd name="T79" fmla="*/ 0 h 239"/>
                <a:gd name="T80" fmla="*/ 27 w 236"/>
                <a:gd name="T81" fmla="*/ 0 h 239"/>
                <a:gd name="T82" fmla="*/ 23 w 236"/>
                <a:gd name="T83" fmla="*/ 0 h 239"/>
                <a:gd name="T84" fmla="*/ 20 w 236"/>
                <a:gd name="T85" fmla="*/ 1 h 239"/>
                <a:gd name="T86" fmla="*/ 17 w 236"/>
                <a:gd name="T87" fmla="*/ 3 h 239"/>
                <a:gd name="T88" fmla="*/ 13 w 236"/>
                <a:gd name="T89" fmla="*/ 5 h 239"/>
                <a:gd name="T90" fmla="*/ 11 w 236"/>
                <a:gd name="T91" fmla="*/ 7 h 239"/>
                <a:gd name="T92" fmla="*/ 8 w 236"/>
                <a:gd name="T93" fmla="*/ 9 h 239"/>
                <a:gd name="T94" fmla="*/ 6 w 236"/>
                <a:gd name="T95" fmla="*/ 12 h 239"/>
                <a:gd name="T96" fmla="*/ 4 w 236"/>
                <a:gd name="T97" fmla="*/ 15 h 239"/>
                <a:gd name="T98" fmla="*/ 2 w 236"/>
                <a:gd name="T99" fmla="*/ 19 h 239"/>
                <a:gd name="T100" fmla="*/ 1 w 236"/>
                <a:gd name="T101" fmla="*/ 22 h 239"/>
                <a:gd name="T102" fmla="*/ 0 w 236"/>
                <a:gd name="T103" fmla="*/ 26 h 239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36"/>
                <a:gd name="T157" fmla="*/ 0 h 239"/>
                <a:gd name="T158" fmla="*/ 236 w 236"/>
                <a:gd name="T159" fmla="*/ 239 h 239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36" h="239">
                  <a:moveTo>
                    <a:pt x="1" y="106"/>
                  </a:moveTo>
                  <a:lnTo>
                    <a:pt x="1" y="106"/>
                  </a:lnTo>
                  <a:lnTo>
                    <a:pt x="1" y="109"/>
                  </a:lnTo>
                  <a:lnTo>
                    <a:pt x="1" y="113"/>
                  </a:lnTo>
                  <a:lnTo>
                    <a:pt x="0" y="115"/>
                  </a:lnTo>
                  <a:lnTo>
                    <a:pt x="0" y="118"/>
                  </a:lnTo>
                  <a:lnTo>
                    <a:pt x="0" y="122"/>
                  </a:lnTo>
                  <a:lnTo>
                    <a:pt x="1" y="125"/>
                  </a:lnTo>
                  <a:lnTo>
                    <a:pt x="1" y="127"/>
                  </a:lnTo>
                  <a:lnTo>
                    <a:pt x="1" y="130"/>
                  </a:lnTo>
                  <a:lnTo>
                    <a:pt x="1" y="134"/>
                  </a:lnTo>
                  <a:lnTo>
                    <a:pt x="1" y="136"/>
                  </a:lnTo>
                  <a:lnTo>
                    <a:pt x="2" y="139"/>
                  </a:lnTo>
                  <a:lnTo>
                    <a:pt x="2" y="142"/>
                  </a:lnTo>
                  <a:lnTo>
                    <a:pt x="3" y="146"/>
                  </a:lnTo>
                  <a:lnTo>
                    <a:pt x="3" y="148"/>
                  </a:lnTo>
                  <a:lnTo>
                    <a:pt x="5" y="151"/>
                  </a:lnTo>
                  <a:lnTo>
                    <a:pt x="5" y="153"/>
                  </a:lnTo>
                  <a:lnTo>
                    <a:pt x="6" y="156"/>
                  </a:lnTo>
                  <a:lnTo>
                    <a:pt x="7" y="159"/>
                  </a:lnTo>
                  <a:lnTo>
                    <a:pt x="7" y="161"/>
                  </a:lnTo>
                  <a:lnTo>
                    <a:pt x="9" y="164"/>
                  </a:lnTo>
                  <a:lnTo>
                    <a:pt x="10" y="167"/>
                  </a:lnTo>
                  <a:lnTo>
                    <a:pt x="11" y="169"/>
                  </a:lnTo>
                  <a:lnTo>
                    <a:pt x="13" y="172"/>
                  </a:lnTo>
                  <a:lnTo>
                    <a:pt x="14" y="174"/>
                  </a:lnTo>
                  <a:lnTo>
                    <a:pt x="15" y="177"/>
                  </a:lnTo>
                  <a:lnTo>
                    <a:pt x="17" y="180"/>
                  </a:lnTo>
                  <a:lnTo>
                    <a:pt x="18" y="182"/>
                  </a:lnTo>
                  <a:lnTo>
                    <a:pt x="19" y="185"/>
                  </a:lnTo>
                  <a:lnTo>
                    <a:pt x="21" y="188"/>
                  </a:lnTo>
                  <a:lnTo>
                    <a:pt x="23" y="189"/>
                  </a:lnTo>
                  <a:lnTo>
                    <a:pt x="24" y="192"/>
                  </a:lnTo>
                  <a:lnTo>
                    <a:pt x="26" y="194"/>
                  </a:lnTo>
                  <a:lnTo>
                    <a:pt x="28" y="197"/>
                  </a:lnTo>
                  <a:lnTo>
                    <a:pt x="30" y="198"/>
                  </a:lnTo>
                  <a:lnTo>
                    <a:pt x="32" y="201"/>
                  </a:lnTo>
                  <a:lnTo>
                    <a:pt x="34" y="202"/>
                  </a:lnTo>
                  <a:lnTo>
                    <a:pt x="36" y="205"/>
                  </a:lnTo>
                  <a:lnTo>
                    <a:pt x="38" y="206"/>
                  </a:lnTo>
                  <a:lnTo>
                    <a:pt x="40" y="209"/>
                  </a:lnTo>
                  <a:lnTo>
                    <a:pt x="42" y="210"/>
                  </a:lnTo>
                  <a:lnTo>
                    <a:pt x="44" y="213"/>
                  </a:lnTo>
                  <a:lnTo>
                    <a:pt x="47" y="214"/>
                  </a:lnTo>
                  <a:lnTo>
                    <a:pt x="49" y="215"/>
                  </a:lnTo>
                  <a:lnTo>
                    <a:pt x="51" y="218"/>
                  </a:lnTo>
                  <a:lnTo>
                    <a:pt x="53" y="219"/>
                  </a:lnTo>
                  <a:lnTo>
                    <a:pt x="56" y="220"/>
                  </a:lnTo>
                  <a:lnTo>
                    <a:pt x="59" y="222"/>
                  </a:lnTo>
                  <a:lnTo>
                    <a:pt x="61" y="223"/>
                  </a:lnTo>
                  <a:lnTo>
                    <a:pt x="64" y="224"/>
                  </a:lnTo>
                  <a:lnTo>
                    <a:pt x="67" y="226"/>
                  </a:lnTo>
                  <a:lnTo>
                    <a:pt x="69" y="227"/>
                  </a:lnTo>
                  <a:lnTo>
                    <a:pt x="72" y="228"/>
                  </a:lnTo>
                  <a:lnTo>
                    <a:pt x="74" y="230"/>
                  </a:lnTo>
                  <a:lnTo>
                    <a:pt x="77" y="231"/>
                  </a:lnTo>
                  <a:lnTo>
                    <a:pt x="80" y="232"/>
                  </a:lnTo>
                  <a:lnTo>
                    <a:pt x="82" y="232"/>
                  </a:lnTo>
                  <a:lnTo>
                    <a:pt x="85" y="234"/>
                  </a:lnTo>
                  <a:lnTo>
                    <a:pt x="88" y="235"/>
                  </a:lnTo>
                  <a:lnTo>
                    <a:pt x="91" y="235"/>
                  </a:lnTo>
                  <a:lnTo>
                    <a:pt x="94" y="236"/>
                  </a:lnTo>
                  <a:lnTo>
                    <a:pt x="97" y="236"/>
                  </a:lnTo>
                  <a:lnTo>
                    <a:pt x="99" y="237"/>
                  </a:lnTo>
                  <a:lnTo>
                    <a:pt x="103" y="237"/>
                  </a:lnTo>
                  <a:lnTo>
                    <a:pt x="106" y="237"/>
                  </a:lnTo>
                  <a:lnTo>
                    <a:pt x="109" y="237"/>
                  </a:lnTo>
                  <a:lnTo>
                    <a:pt x="111" y="239"/>
                  </a:lnTo>
                  <a:lnTo>
                    <a:pt x="115" y="239"/>
                  </a:lnTo>
                  <a:lnTo>
                    <a:pt x="118" y="239"/>
                  </a:lnTo>
                  <a:lnTo>
                    <a:pt x="120" y="239"/>
                  </a:lnTo>
                  <a:lnTo>
                    <a:pt x="124" y="239"/>
                  </a:lnTo>
                  <a:lnTo>
                    <a:pt x="127" y="237"/>
                  </a:lnTo>
                  <a:lnTo>
                    <a:pt x="130" y="237"/>
                  </a:lnTo>
                  <a:lnTo>
                    <a:pt x="132" y="237"/>
                  </a:lnTo>
                  <a:lnTo>
                    <a:pt x="135" y="237"/>
                  </a:lnTo>
                  <a:lnTo>
                    <a:pt x="139" y="236"/>
                  </a:lnTo>
                  <a:lnTo>
                    <a:pt x="141" y="236"/>
                  </a:lnTo>
                  <a:lnTo>
                    <a:pt x="144" y="236"/>
                  </a:lnTo>
                  <a:lnTo>
                    <a:pt x="147" y="235"/>
                  </a:lnTo>
                  <a:lnTo>
                    <a:pt x="149" y="234"/>
                  </a:lnTo>
                  <a:lnTo>
                    <a:pt x="152" y="234"/>
                  </a:lnTo>
                  <a:lnTo>
                    <a:pt x="155" y="232"/>
                  </a:lnTo>
                  <a:lnTo>
                    <a:pt x="157" y="231"/>
                  </a:lnTo>
                  <a:lnTo>
                    <a:pt x="161" y="231"/>
                  </a:lnTo>
                  <a:lnTo>
                    <a:pt x="164" y="230"/>
                  </a:lnTo>
                  <a:lnTo>
                    <a:pt x="166" y="228"/>
                  </a:lnTo>
                  <a:lnTo>
                    <a:pt x="169" y="227"/>
                  </a:lnTo>
                  <a:lnTo>
                    <a:pt x="170" y="226"/>
                  </a:lnTo>
                  <a:lnTo>
                    <a:pt x="173" y="224"/>
                  </a:lnTo>
                  <a:lnTo>
                    <a:pt x="176" y="223"/>
                  </a:lnTo>
                  <a:lnTo>
                    <a:pt x="178" y="222"/>
                  </a:lnTo>
                  <a:lnTo>
                    <a:pt x="181" y="220"/>
                  </a:lnTo>
                  <a:lnTo>
                    <a:pt x="183" y="219"/>
                  </a:lnTo>
                  <a:lnTo>
                    <a:pt x="186" y="216"/>
                  </a:lnTo>
                  <a:lnTo>
                    <a:pt x="187" y="215"/>
                  </a:lnTo>
                  <a:lnTo>
                    <a:pt x="190" y="214"/>
                  </a:lnTo>
                  <a:lnTo>
                    <a:pt x="193" y="211"/>
                  </a:lnTo>
                  <a:lnTo>
                    <a:pt x="194" y="210"/>
                  </a:lnTo>
                  <a:lnTo>
                    <a:pt x="197" y="209"/>
                  </a:lnTo>
                  <a:lnTo>
                    <a:pt x="199" y="206"/>
                  </a:lnTo>
                  <a:lnTo>
                    <a:pt x="200" y="205"/>
                  </a:lnTo>
                  <a:lnTo>
                    <a:pt x="203" y="202"/>
                  </a:lnTo>
                  <a:lnTo>
                    <a:pt x="204" y="199"/>
                  </a:lnTo>
                  <a:lnTo>
                    <a:pt x="207" y="198"/>
                  </a:lnTo>
                  <a:lnTo>
                    <a:pt x="208" y="195"/>
                  </a:lnTo>
                  <a:lnTo>
                    <a:pt x="211" y="193"/>
                  </a:lnTo>
                  <a:lnTo>
                    <a:pt x="212" y="192"/>
                  </a:lnTo>
                  <a:lnTo>
                    <a:pt x="214" y="189"/>
                  </a:lnTo>
                  <a:lnTo>
                    <a:pt x="216" y="186"/>
                  </a:lnTo>
                  <a:lnTo>
                    <a:pt x="218" y="184"/>
                  </a:lnTo>
                  <a:lnTo>
                    <a:pt x="219" y="182"/>
                  </a:lnTo>
                  <a:lnTo>
                    <a:pt x="220" y="180"/>
                  </a:lnTo>
                  <a:lnTo>
                    <a:pt x="221" y="177"/>
                  </a:lnTo>
                  <a:lnTo>
                    <a:pt x="223" y="174"/>
                  </a:lnTo>
                  <a:lnTo>
                    <a:pt x="224" y="172"/>
                  </a:lnTo>
                  <a:lnTo>
                    <a:pt x="225" y="169"/>
                  </a:lnTo>
                  <a:lnTo>
                    <a:pt x="227" y="167"/>
                  </a:lnTo>
                  <a:lnTo>
                    <a:pt x="228" y="164"/>
                  </a:lnTo>
                  <a:lnTo>
                    <a:pt x="229" y="161"/>
                  </a:lnTo>
                  <a:lnTo>
                    <a:pt x="229" y="157"/>
                  </a:lnTo>
                  <a:lnTo>
                    <a:pt x="231" y="155"/>
                  </a:lnTo>
                  <a:lnTo>
                    <a:pt x="232" y="152"/>
                  </a:lnTo>
                  <a:lnTo>
                    <a:pt x="232" y="149"/>
                  </a:lnTo>
                  <a:lnTo>
                    <a:pt x="233" y="147"/>
                  </a:lnTo>
                  <a:lnTo>
                    <a:pt x="235" y="143"/>
                  </a:lnTo>
                  <a:lnTo>
                    <a:pt x="235" y="140"/>
                  </a:lnTo>
                  <a:lnTo>
                    <a:pt x="235" y="138"/>
                  </a:lnTo>
                  <a:lnTo>
                    <a:pt x="236" y="135"/>
                  </a:lnTo>
                  <a:lnTo>
                    <a:pt x="236" y="131"/>
                  </a:lnTo>
                  <a:lnTo>
                    <a:pt x="236" y="128"/>
                  </a:lnTo>
                  <a:lnTo>
                    <a:pt x="236" y="126"/>
                  </a:lnTo>
                  <a:lnTo>
                    <a:pt x="236" y="122"/>
                  </a:lnTo>
                  <a:lnTo>
                    <a:pt x="236" y="119"/>
                  </a:lnTo>
                  <a:lnTo>
                    <a:pt x="236" y="117"/>
                  </a:lnTo>
                  <a:lnTo>
                    <a:pt x="236" y="113"/>
                  </a:lnTo>
                  <a:lnTo>
                    <a:pt x="236" y="110"/>
                  </a:lnTo>
                  <a:lnTo>
                    <a:pt x="236" y="107"/>
                  </a:lnTo>
                  <a:lnTo>
                    <a:pt x="236" y="105"/>
                  </a:lnTo>
                  <a:lnTo>
                    <a:pt x="236" y="101"/>
                  </a:lnTo>
                  <a:lnTo>
                    <a:pt x="235" y="98"/>
                  </a:lnTo>
                  <a:lnTo>
                    <a:pt x="235" y="96"/>
                  </a:lnTo>
                  <a:lnTo>
                    <a:pt x="233" y="93"/>
                  </a:lnTo>
                  <a:lnTo>
                    <a:pt x="233" y="90"/>
                  </a:lnTo>
                  <a:lnTo>
                    <a:pt x="232" y="86"/>
                  </a:lnTo>
                  <a:lnTo>
                    <a:pt x="232" y="84"/>
                  </a:lnTo>
                  <a:lnTo>
                    <a:pt x="231" y="81"/>
                  </a:lnTo>
                  <a:lnTo>
                    <a:pt x="229" y="79"/>
                  </a:lnTo>
                  <a:lnTo>
                    <a:pt x="229" y="76"/>
                  </a:lnTo>
                  <a:lnTo>
                    <a:pt x="228" y="73"/>
                  </a:lnTo>
                  <a:lnTo>
                    <a:pt x="227" y="71"/>
                  </a:lnTo>
                  <a:lnTo>
                    <a:pt x="225" y="68"/>
                  </a:lnTo>
                  <a:lnTo>
                    <a:pt x="224" y="65"/>
                  </a:lnTo>
                  <a:lnTo>
                    <a:pt x="223" y="63"/>
                  </a:lnTo>
                  <a:lnTo>
                    <a:pt x="221" y="60"/>
                  </a:lnTo>
                  <a:lnTo>
                    <a:pt x="220" y="58"/>
                  </a:lnTo>
                  <a:lnTo>
                    <a:pt x="219" y="55"/>
                  </a:lnTo>
                  <a:lnTo>
                    <a:pt x="218" y="52"/>
                  </a:lnTo>
                  <a:lnTo>
                    <a:pt x="215" y="51"/>
                  </a:lnTo>
                  <a:lnTo>
                    <a:pt x="214" y="48"/>
                  </a:lnTo>
                  <a:lnTo>
                    <a:pt x="212" y="46"/>
                  </a:lnTo>
                  <a:lnTo>
                    <a:pt x="211" y="43"/>
                  </a:lnTo>
                  <a:lnTo>
                    <a:pt x="208" y="42"/>
                  </a:lnTo>
                  <a:lnTo>
                    <a:pt x="207" y="39"/>
                  </a:lnTo>
                  <a:lnTo>
                    <a:pt x="204" y="37"/>
                  </a:lnTo>
                  <a:lnTo>
                    <a:pt x="203" y="35"/>
                  </a:lnTo>
                  <a:lnTo>
                    <a:pt x="200" y="33"/>
                  </a:lnTo>
                  <a:lnTo>
                    <a:pt x="199" y="31"/>
                  </a:lnTo>
                  <a:lnTo>
                    <a:pt x="197" y="29"/>
                  </a:lnTo>
                  <a:lnTo>
                    <a:pt x="195" y="27"/>
                  </a:lnTo>
                  <a:lnTo>
                    <a:pt x="193" y="25"/>
                  </a:lnTo>
                  <a:lnTo>
                    <a:pt x="190" y="23"/>
                  </a:lnTo>
                  <a:lnTo>
                    <a:pt x="187" y="22"/>
                  </a:lnTo>
                  <a:lnTo>
                    <a:pt x="186" y="21"/>
                  </a:lnTo>
                  <a:lnTo>
                    <a:pt x="183" y="18"/>
                  </a:lnTo>
                  <a:lnTo>
                    <a:pt x="181" y="17"/>
                  </a:lnTo>
                  <a:lnTo>
                    <a:pt x="178" y="16"/>
                  </a:lnTo>
                  <a:lnTo>
                    <a:pt x="176" y="14"/>
                  </a:lnTo>
                  <a:lnTo>
                    <a:pt x="173" y="13"/>
                  </a:lnTo>
                  <a:lnTo>
                    <a:pt x="170" y="12"/>
                  </a:lnTo>
                  <a:lnTo>
                    <a:pt x="168" y="10"/>
                  </a:lnTo>
                  <a:lnTo>
                    <a:pt x="165" y="9"/>
                  </a:lnTo>
                  <a:lnTo>
                    <a:pt x="162" y="8"/>
                  </a:lnTo>
                  <a:lnTo>
                    <a:pt x="160" y="6"/>
                  </a:lnTo>
                  <a:lnTo>
                    <a:pt x="157" y="6"/>
                  </a:lnTo>
                  <a:lnTo>
                    <a:pt x="155" y="5"/>
                  </a:lnTo>
                  <a:lnTo>
                    <a:pt x="152" y="4"/>
                  </a:lnTo>
                  <a:lnTo>
                    <a:pt x="149" y="4"/>
                  </a:lnTo>
                  <a:lnTo>
                    <a:pt x="147" y="2"/>
                  </a:lnTo>
                  <a:lnTo>
                    <a:pt x="143" y="1"/>
                  </a:lnTo>
                  <a:lnTo>
                    <a:pt x="140" y="1"/>
                  </a:lnTo>
                  <a:lnTo>
                    <a:pt x="137" y="1"/>
                  </a:lnTo>
                  <a:lnTo>
                    <a:pt x="135" y="0"/>
                  </a:lnTo>
                  <a:lnTo>
                    <a:pt x="131" y="0"/>
                  </a:lnTo>
                  <a:lnTo>
                    <a:pt x="128" y="0"/>
                  </a:lnTo>
                  <a:lnTo>
                    <a:pt x="126" y="0"/>
                  </a:lnTo>
                  <a:lnTo>
                    <a:pt x="122" y="0"/>
                  </a:lnTo>
                  <a:lnTo>
                    <a:pt x="119" y="0"/>
                  </a:lnTo>
                  <a:lnTo>
                    <a:pt x="116" y="0"/>
                  </a:lnTo>
                  <a:lnTo>
                    <a:pt x="114" y="0"/>
                  </a:lnTo>
                  <a:lnTo>
                    <a:pt x="110" y="0"/>
                  </a:lnTo>
                  <a:lnTo>
                    <a:pt x="107" y="0"/>
                  </a:lnTo>
                  <a:lnTo>
                    <a:pt x="105" y="0"/>
                  </a:lnTo>
                  <a:lnTo>
                    <a:pt x="102" y="0"/>
                  </a:lnTo>
                  <a:lnTo>
                    <a:pt x="98" y="1"/>
                  </a:lnTo>
                  <a:lnTo>
                    <a:pt x="95" y="1"/>
                  </a:lnTo>
                  <a:lnTo>
                    <a:pt x="93" y="2"/>
                  </a:lnTo>
                  <a:lnTo>
                    <a:pt x="90" y="2"/>
                  </a:lnTo>
                  <a:lnTo>
                    <a:pt x="88" y="4"/>
                  </a:lnTo>
                  <a:lnTo>
                    <a:pt x="85" y="4"/>
                  </a:lnTo>
                  <a:lnTo>
                    <a:pt x="82" y="5"/>
                  </a:lnTo>
                  <a:lnTo>
                    <a:pt x="80" y="6"/>
                  </a:lnTo>
                  <a:lnTo>
                    <a:pt x="76" y="8"/>
                  </a:lnTo>
                  <a:lnTo>
                    <a:pt x="73" y="8"/>
                  </a:lnTo>
                  <a:lnTo>
                    <a:pt x="70" y="9"/>
                  </a:lnTo>
                  <a:lnTo>
                    <a:pt x="68" y="10"/>
                  </a:lnTo>
                  <a:lnTo>
                    <a:pt x="67" y="12"/>
                  </a:lnTo>
                  <a:lnTo>
                    <a:pt x="64" y="13"/>
                  </a:lnTo>
                  <a:lnTo>
                    <a:pt x="61" y="14"/>
                  </a:lnTo>
                  <a:lnTo>
                    <a:pt x="59" y="16"/>
                  </a:lnTo>
                  <a:lnTo>
                    <a:pt x="56" y="17"/>
                  </a:lnTo>
                  <a:lnTo>
                    <a:pt x="53" y="19"/>
                  </a:lnTo>
                  <a:lnTo>
                    <a:pt x="51" y="21"/>
                  </a:lnTo>
                  <a:lnTo>
                    <a:pt x="49" y="22"/>
                  </a:lnTo>
                  <a:lnTo>
                    <a:pt x="47" y="23"/>
                  </a:lnTo>
                  <a:lnTo>
                    <a:pt x="44" y="26"/>
                  </a:lnTo>
                  <a:lnTo>
                    <a:pt x="42" y="27"/>
                  </a:lnTo>
                  <a:lnTo>
                    <a:pt x="40" y="30"/>
                  </a:lnTo>
                  <a:lnTo>
                    <a:pt x="38" y="31"/>
                  </a:lnTo>
                  <a:lnTo>
                    <a:pt x="36" y="34"/>
                  </a:lnTo>
                  <a:lnTo>
                    <a:pt x="34" y="35"/>
                  </a:lnTo>
                  <a:lnTo>
                    <a:pt x="32" y="38"/>
                  </a:lnTo>
                  <a:lnTo>
                    <a:pt x="30" y="39"/>
                  </a:lnTo>
                  <a:lnTo>
                    <a:pt x="28" y="42"/>
                  </a:lnTo>
                  <a:lnTo>
                    <a:pt x="26" y="44"/>
                  </a:lnTo>
                  <a:lnTo>
                    <a:pt x="24" y="46"/>
                  </a:lnTo>
                  <a:lnTo>
                    <a:pt x="23" y="48"/>
                  </a:lnTo>
                  <a:lnTo>
                    <a:pt x="21" y="51"/>
                  </a:lnTo>
                  <a:lnTo>
                    <a:pt x="19" y="54"/>
                  </a:lnTo>
                  <a:lnTo>
                    <a:pt x="18" y="56"/>
                  </a:lnTo>
                  <a:lnTo>
                    <a:pt x="17" y="59"/>
                  </a:lnTo>
                  <a:lnTo>
                    <a:pt x="15" y="61"/>
                  </a:lnTo>
                  <a:lnTo>
                    <a:pt x="14" y="64"/>
                  </a:lnTo>
                  <a:lnTo>
                    <a:pt x="13" y="67"/>
                  </a:lnTo>
                  <a:lnTo>
                    <a:pt x="11" y="69"/>
                  </a:lnTo>
                  <a:lnTo>
                    <a:pt x="10" y="72"/>
                  </a:lnTo>
                  <a:lnTo>
                    <a:pt x="9" y="75"/>
                  </a:lnTo>
                  <a:lnTo>
                    <a:pt x="7" y="77"/>
                  </a:lnTo>
                  <a:lnTo>
                    <a:pt x="6" y="80"/>
                  </a:lnTo>
                  <a:lnTo>
                    <a:pt x="6" y="83"/>
                  </a:lnTo>
                  <a:lnTo>
                    <a:pt x="5" y="85"/>
                  </a:lnTo>
                  <a:lnTo>
                    <a:pt x="3" y="88"/>
                  </a:lnTo>
                  <a:lnTo>
                    <a:pt x="3" y="92"/>
                  </a:lnTo>
                  <a:lnTo>
                    <a:pt x="2" y="94"/>
                  </a:lnTo>
                  <a:lnTo>
                    <a:pt x="2" y="97"/>
                  </a:lnTo>
                  <a:lnTo>
                    <a:pt x="2" y="100"/>
                  </a:lnTo>
                  <a:lnTo>
                    <a:pt x="1" y="104"/>
                  </a:lnTo>
                  <a:lnTo>
                    <a:pt x="1" y="106"/>
                  </a:lnTo>
                  <a:lnTo>
                    <a:pt x="119" y="119"/>
                  </a:lnTo>
                  <a:lnTo>
                    <a:pt x="1" y="106"/>
                  </a:lnTo>
                  <a:close/>
                </a:path>
              </a:pathLst>
            </a:custGeom>
            <a:solidFill>
              <a:srgbClr val="1315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R"/>
            </a:p>
          </p:txBody>
        </p:sp>
        <p:sp>
          <p:nvSpPr>
            <p:cNvPr id="191657" name="Freeform 177"/>
            <p:cNvSpPr>
              <a:spLocks/>
            </p:cNvSpPr>
            <p:nvPr/>
          </p:nvSpPr>
          <p:spPr bwMode="auto">
            <a:xfrm>
              <a:off x="2394" y="1462"/>
              <a:ext cx="100" cy="692"/>
            </a:xfrm>
            <a:custGeom>
              <a:avLst/>
              <a:gdLst>
                <a:gd name="T0" fmla="*/ 100 w 400"/>
                <a:gd name="T1" fmla="*/ 3 h 2769"/>
                <a:gd name="T2" fmla="*/ 26 w 400"/>
                <a:gd name="T3" fmla="*/ 692 h 2769"/>
                <a:gd name="T4" fmla="*/ 0 w 400"/>
                <a:gd name="T5" fmla="*/ 689 h 2769"/>
                <a:gd name="T6" fmla="*/ 74 w 400"/>
                <a:gd name="T7" fmla="*/ 0 h 2769"/>
                <a:gd name="T8" fmla="*/ 100 w 400"/>
                <a:gd name="T9" fmla="*/ 3 h 276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00"/>
                <a:gd name="T16" fmla="*/ 0 h 2769"/>
                <a:gd name="T17" fmla="*/ 400 w 400"/>
                <a:gd name="T18" fmla="*/ 2769 h 276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00" h="2769">
                  <a:moveTo>
                    <a:pt x="400" y="12"/>
                  </a:moveTo>
                  <a:lnTo>
                    <a:pt x="103" y="2769"/>
                  </a:lnTo>
                  <a:lnTo>
                    <a:pt x="0" y="2757"/>
                  </a:lnTo>
                  <a:lnTo>
                    <a:pt x="296" y="0"/>
                  </a:lnTo>
                  <a:lnTo>
                    <a:pt x="400" y="12"/>
                  </a:lnTo>
                  <a:close/>
                </a:path>
              </a:pathLst>
            </a:custGeom>
            <a:solidFill>
              <a:srgbClr val="1315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R"/>
            </a:p>
          </p:txBody>
        </p:sp>
        <p:sp>
          <p:nvSpPr>
            <p:cNvPr id="191658" name="Freeform 178"/>
            <p:cNvSpPr>
              <a:spLocks noEditPoints="1"/>
            </p:cNvSpPr>
            <p:nvPr/>
          </p:nvSpPr>
          <p:spPr bwMode="auto">
            <a:xfrm>
              <a:off x="935" y="2955"/>
              <a:ext cx="133" cy="148"/>
            </a:xfrm>
            <a:custGeom>
              <a:avLst/>
              <a:gdLst>
                <a:gd name="T0" fmla="*/ 0 w 530"/>
                <a:gd name="T1" fmla="*/ 0 h 591"/>
                <a:gd name="T2" fmla="*/ 74 w 530"/>
                <a:gd name="T3" fmla="*/ 1 h 591"/>
                <a:gd name="T4" fmla="*/ 88 w 530"/>
                <a:gd name="T5" fmla="*/ 2 h 591"/>
                <a:gd name="T6" fmla="*/ 95 w 530"/>
                <a:gd name="T7" fmla="*/ 3 h 591"/>
                <a:gd name="T8" fmla="*/ 100 w 530"/>
                <a:gd name="T9" fmla="*/ 5 h 591"/>
                <a:gd name="T10" fmla="*/ 105 w 530"/>
                <a:gd name="T11" fmla="*/ 8 h 591"/>
                <a:gd name="T12" fmla="*/ 109 w 530"/>
                <a:gd name="T13" fmla="*/ 12 h 591"/>
                <a:gd name="T14" fmla="*/ 113 w 530"/>
                <a:gd name="T15" fmla="*/ 16 h 591"/>
                <a:gd name="T16" fmla="*/ 116 w 530"/>
                <a:gd name="T17" fmla="*/ 21 h 591"/>
                <a:gd name="T18" fmla="*/ 118 w 530"/>
                <a:gd name="T19" fmla="*/ 26 h 591"/>
                <a:gd name="T20" fmla="*/ 120 w 530"/>
                <a:gd name="T21" fmla="*/ 32 h 591"/>
                <a:gd name="T22" fmla="*/ 121 w 530"/>
                <a:gd name="T23" fmla="*/ 39 h 591"/>
                <a:gd name="T24" fmla="*/ 121 w 530"/>
                <a:gd name="T25" fmla="*/ 46 h 591"/>
                <a:gd name="T26" fmla="*/ 120 w 530"/>
                <a:gd name="T27" fmla="*/ 53 h 591"/>
                <a:gd name="T28" fmla="*/ 117 w 530"/>
                <a:gd name="T29" fmla="*/ 60 h 591"/>
                <a:gd name="T30" fmla="*/ 114 w 530"/>
                <a:gd name="T31" fmla="*/ 67 h 591"/>
                <a:gd name="T32" fmla="*/ 109 w 530"/>
                <a:gd name="T33" fmla="*/ 72 h 591"/>
                <a:gd name="T34" fmla="*/ 102 w 530"/>
                <a:gd name="T35" fmla="*/ 76 h 591"/>
                <a:gd name="T36" fmla="*/ 95 w 530"/>
                <a:gd name="T37" fmla="*/ 80 h 591"/>
                <a:gd name="T38" fmla="*/ 87 w 530"/>
                <a:gd name="T39" fmla="*/ 82 h 591"/>
                <a:gd name="T40" fmla="*/ 87 w 530"/>
                <a:gd name="T41" fmla="*/ 86 h 591"/>
                <a:gd name="T42" fmla="*/ 95 w 530"/>
                <a:gd name="T43" fmla="*/ 92 h 591"/>
                <a:gd name="T44" fmla="*/ 101 w 530"/>
                <a:gd name="T45" fmla="*/ 99 h 591"/>
                <a:gd name="T46" fmla="*/ 110 w 530"/>
                <a:gd name="T47" fmla="*/ 111 h 591"/>
                <a:gd name="T48" fmla="*/ 133 w 530"/>
                <a:gd name="T49" fmla="*/ 148 h 591"/>
                <a:gd name="T50" fmla="*/ 76 w 530"/>
                <a:gd name="T51" fmla="*/ 116 h 591"/>
                <a:gd name="T52" fmla="*/ 66 w 530"/>
                <a:gd name="T53" fmla="*/ 102 h 591"/>
                <a:gd name="T54" fmla="*/ 60 w 530"/>
                <a:gd name="T55" fmla="*/ 94 h 591"/>
                <a:gd name="T56" fmla="*/ 56 w 530"/>
                <a:gd name="T57" fmla="*/ 90 h 591"/>
                <a:gd name="T58" fmla="*/ 51 w 530"/>
                <a:gd name="T59" fmla="*/ 88 h 591"/>
                <a:gd name="T60" fmla="*/ 45 w 530"/>
                <a:gd name="T61" fmla="*/ 87 h 591"/>
                <a:gd name="T62" fmla="*/ 36 w 530"/>
                <a:gd name="T63" fmla="*/ 87 h 591"/>
                <a:gd name="T64" fmla="*/ 30 w 530"/>
                <a:gd name="T65" fmla="*/ 148 h 591"/>
                <a:gd name="T66" fmla="*/ 30 w 530"/>
                <a:gd name="T67" fmla="*/ 63 h 591"/>
                <a:gd name="T68" fmla="*/ 61 w 530"/>
                <a:gd name="T69" fmla="*/ 63 h 591"/>
                <a:gd name="T70" fmla="*/ 75 w 530"/>
                <a:gd name="T71" fmla="*/ 62 h 591"/>
                <a:gd name="T72" fmla="*/ 81 w 530"/>
                <a:gd name="T73" fmla="*/ 60 h 591"/>
                <a:gd name="T74" fmla="*/ 86 w 530"/>
                <a:gd name="T75" fmla="*/ 57 h 591"/>
                <a:gd name="T76" fmla="*/ 89 w 530"/>
                <a:gd name="T77" fmla="*/ 52 h 591"/>
                <a:gd name="T78" fmla="*/ 90 w 530"/>
                <a:gd name="T79" fmla="*/ 47 h 591"/>
                <a:gd name="T80" fmla="*/ 90 w 530"/>
                <a:gd name="T81" fmla="*/ 40 h 591"/>
                <a:gd name="T82" fmla="*/ 88 w 530"/>
                <a:gd name="T83" fmla="*/ 34 h 591"/>
                <a:gd name="T84" fmla="*/ 84 w 530"/>
                <a:gd name="T85" fmla="*/ 29 h 591"/>
                <a:gd name="T86" fmla="*/ 78 w 530"/>
                <a:gd name="T87" fmla="*/ 27 h 591"/>
                <a:gd name="T88" fmla="*/ 72 w 530"/>
                <a:gd name="T89" fmla="*/ 25 h 591"/>
                <a:gd name="T90" fmla="*/ 61 w 530"/>
                <a:gd name="T91" fmla="*/ 25 h 591"/>
                <a:gd name="T92" fmla="*/ 30 w 530"/>
                <a:gd name="T93" fmla="*/ 25 h 591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530"/>
                <a:gd name="T142" fmla="*/ 0 h 591"/>
                <a:gd name="T143" fmla="*/ 530 w 530"/>
                <a:gd name="T144" fmla="*/ 591 h 591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530" h="591">
                  <a:moveTo>
                    <a:pt x="0" y="591"/>
                  </a:moveTo>
                  <a:lnTo>
                    <a:pt x="0" y="0"/>
                  </a:lnTo>
                  <a:lnTo>
                    <a:pt x="251" y="0"/>
                  </a:lnTo>
                  <a:lnTo>
                    <a:pt x="295" y="2"/>
                  </a:lnTo>
                  <a:lnTo>
                    <a:pt x="332" y="4"/>
                  </a:lnTo>
                  <a:lnTo>
                    <a:pt x="349" y="7"/>
                  </a:lnTo>
                  <a:lnTo>
                    <a:pt x="363" y="9"/>
                  </a:lnTo>
                  <a:lnTo>
                    <a:pt x="377" y="13"/>
                  </a:lnTo>
                  <a:lnTo>
                    <a:pt x="388" y="16"/>
                  </a:lnTo>
                  <a:lnTo>
                    <a:pt x="399" y="21"/>
                  </a:lnTo>
                  <a:lnTo>
                    <a:pt x="408" y="27"/>
                  </a:lnTo>
                  <a:lnTo>
                    <a:pt x="417" y="32"/>
                  </a:lnTo>
                  <a:lnTo>
                    <a:pt x="427" y="38"/>
                  </a:lnTo>
                  <a:lnTo>
                    <a:pt x="436" y="46"/>
                  </a:lnTo>
                  <a:lnTo>
                    <a:pt x="442" y="54"/>
                  </a:lnTo>
                  <a:lnTo>
                    <a:pt x="450" y="63"/>
                  </a:lnTo>
                  <a:lnTo>
                    <a:pt x="457" y="74"/>
                  </a:lnTo>
                  <a:lnTo>
                    <a:pt x="463" y="83"/>
                  </a:lnTo>
                  <a:lnTo>
                    <a:pt x="469" y="95"/>
                  </a:lnTo>
                  <a:lnTo>
                    <a:pt x="472" y="105"/>
                  </a:lnTo>
                  <a:lnTo>
                    <a:pt x="476" y="117"/>
                  </a:lnTo>
                  <a:lnTo>
                    <a:pt x="479" y="129"/>
                  </a:lnTo>
                  <a:lnTo>
                    <a:pt x="482" y="141"/>
                  </a:lnTo>
                  <a:lnTo>
                    <a:pt x="482" y="154"/>
                  </a:lnTo>
                  <a:lnTo>
                    <a:pt x="483" y="167"/>
                  </a:lnTo>
                  <a:lnTo>
                    <a:pt x="482" y="183"/>
                  </a:lnTo>
                  <a:lnTo>
                    <a:pt x="480" y="199"/>
                  </a:lnTo>
                  <a:lnTo>
                    <a:pt x="478" y="213"/>
                  </a:lnTo>
                  <a:lnTo>
                    <a:pt x="472" y="228"/>
                  </a:lnTo>
                  <a:lnTo>
                    <a:pt x="467" y="241"/>
                  </a:lnTo>
                  <a:lnTo>
                    <a:pt x="461" y="254"/>
                  </a:lnTo>
                  <a:lnTo>
                    <a:pt x="453" y="266"/>
                  </a:lnTo>
                  <a:lnTo>
                    <a:pt x="444" y="276"/>
                  </a:lnTo>
                  <a:lnTo>
                    <a:pt x="433" y="287"/>
                  </a:lnTo>
                  <a:lnTo>
                    <a:pt x="421" y="296"/>
                  </a:lnTo>
                  <a:lnTo>
                    <a:pt x="408" y="305"/>
                  </a:lnTo>
                  <a:lnTo>
                    <a:pt x="395" y="312"/>
                  </a:lnTo>
                  <a:lnTo>
                    <a:pt x="379" y="318"/>
                  </a:lnTo>
                  <a:lnTo>
                    <a:pt x="363" y="323"/>
                  </a:lnTo>
                  <a:lnTo>
                    <a:pt x="345" y="327"/>
                  </a:lnTo>
                  <a:lnTo>
                    <a:pt x="327" y="331"/>
                  </a:lnTo>
                  <a:lnTo>
                    <a:pt x="345" y="343"/>
                  </a:lnTo>
                  <a:lnTo>
                    <a:pt x="362" y="355"/>
                  </a:lnTo>
                  <a:lnTo>
                    <a:pt x="377" y="368"/>
                  </a:lnTo>
                  <a:lnTo>
                    <a:pt x="391" y="381"/>
                  </a:lnTo>
                  <a:lnTo>
                    <a:pt x="404" y="397"/>
                  </a:lnTo>
                  <a:lnTo>
                    <a:pt x="420" y="418"/>
                  </a:lnTo>
                  <a:lnTo>
                    <a:pt x="438" y="444"/>
                  </a:lnTo>
                  <a:lnTo>
                    <a:pt x="458" y="477"/>
                  </a:lnTo>
                  <a:lnTo>
                    <a:pt x="530" y="591"/>
                  </a:lnTo>
                  <a:lnTo>
                    <a:pt x="388" y="591"/>
                  </a:lnTo>
                  <a:lnTo>
                    <a:pt x="302" y="463"/>
                  </a:lnTo>
                  <a:lnTo>
                    <a:pt x="281" y="432"/>
                  </a:lnTo>
                  <a:lnTo>
                    <a:pt x="262" y="407"/>
                  </a:lnTo>
                  <a:lnTo>
                    <a:pt x="249" y="389"/>
                  </a:lnTo>
                  <a:lnTo>
                    <a:pt x="239" y="376"/>
                  </a:lnTo>
                  <a:lnTo>
                    <a:pt x="229" y="368"/>
                  </a:lnTo>
                  <a:lnTo>
                    <a:pt x="222" y="361"/>
                  </a:lnTo>
                  <a:lnTo>
                    <a:pt x="212" y="356"/>
                  </a:lnTo>
                  <a:lnTo>
                    <a:pt x="203" y="352"/>
                  </a:lnTo>
                  <a:lnTo>
                    <a:pt x="191" y="348"/>
                  </a:lnTo>
                  <a:lnTo>
                    <a:pt x="178" y="347"/>
                  </a:lnTo>
                  <a:lnTo>
                    <a:pt x="161" y="346"/>
                  </a:lnTo>
                  <a:lnTo>
                    <a:pt x="143" y="346"/>
                  </a:lnTo>
                  <a:lnTo>
                    <a:pt x="119" y="346"/>
                  </a:lnTo>
                  <a:lnTo>
                    <a:pt x="119" y="591"/>
                  </a:lnTo>
                  <a:lnTo>
                    <a:pt x="0" y="591"/>
                  </a:lnTo>
                  <a:close/>
                  <a:moveTo>
                    <a:pt x="119" y="251"/>
                  </a:moveTo>
                  <a:lnTo>
                    <a:pt x="207" y="251"/>
                  </a:lnTo>
                  <a:lnTo>
                    <a:pt x="245" y="250"/>
                  </a:lnTo>
                  <a:lnTo>
                    <a:pt x="277" y="249"/>
                  </a:lnTo>
                  <a:lnTo>
                    <a:pt x="299" y="247"/>
                  </a:lnTo>
                  <a:lnTo>
                    <a:pt x="314" y="243"/>
                  </a:lnTo>
                  <a:lnTo>
                    <a:pt x="324" y="239"/>
                  </a:lnTo>
                  <a:lnTo>
                    <a:pt x="333" y="234"/>
                  </a:lnTo>
                  <a:lnTo>
                    <a:pt x="341" y="226"/>
                  </a:lnTo>
                  <a:lnTo>
                    <a:pt x="348" y="218"/>
                  </a:lnTo>
                  <a:lnTo>
                    <a:pt x="353" y="209"/>
                  </a:lnTo>
                  <a:lnTo>
                    <a:pt x="357" y="199"/>
                  </a:lnTo>
                  <a:lnTo>
                    <a:pt x="360" y="187"/>
                  </a:lnTo>
                  <a:lnTo>
                    <a:pt x="360" y="174"/>
                  </a:lnTo>
                  <a:lnTo>
                    <a:pt x="358" y="161"/>
                  </a:lnTo>
                  <a:lnTo>
                    <a:pt x="356" y="147"/>
                  </a:lnTo>
                  <a:lnTo>
                    <a:pt x="350" y="136"/>
                  </a:lnTo>
                  <a:lnTo>
                    <a:pt x="344" y="126"/>
                  </a:lnTo>
                  <a:lnTo>
                    <a:pt x="335" y="117"/>
                  </a:lnTo>
                  <a:lnTo>
                    <a:pt x="324" y="111"/>
                  </a:lnTo>
                  <a:lnTo>
                    <a:pt x="312" y="107"/>
                  </a:lnTo>
                  <a:lnTo>
                    <a:pt x="299" y="103"/>
                  </a:lnTo>
                  <a:lnTo>
                    <a:pt x="287" y="101"/>
                  </a:lnTo>
                  <a:lnTo>
                    <a:pt x="270" y="101"/>
                  </a:lnTo>
                  <a:lnTo>
                    <a:pt x="244" y="101"/>
                  </a:lnTo>
                  <a:lnTo>
                    <a:pt x="211" y="101"/>
                  </a:lnTo>
                  <a:lnTo>
                    <a:pt x="119" y="101"/>
                  </a:lnTo>
                  <a:lnTo>
                    <a:pt x="119" y="251"/>
                  </a:lnTo>
                  <a:close/>
                </a:path>
              </a:pathLst>
            </a:custGeom>
            <a:solidFill>
              <a:srgbClr val="0C0C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R"/>
            </a:p>
          </p:txBody>
        </p:sp>
        <p:sp>
          <p:nvSpPr>
            <p:cNvPr id="191659" name="Freeform 179"/>
            <p:cNvSpPr>
              <a:spLocks noEditPoints="1"/>
            </p:cNvSpPr>
            <p:nvPr/>
          </p:nvSpPr>
          <p:spPr bwMode="auto">
            <a:xfrm>
              <a:off x="1076" y="2993"/>
              <a:ext cx="101" cy="112"/>
            </a:xfrm>
            <a:custGeom>
              <a:avLst/>
              <a:gdLst>
                <a:gd name="T0" fmla="*/ 5 w 402"/>
                <a:gd name="T1" fmla="*/ 27 h 448"/>
                <a:gd name="T2" fmla="*/ 9 w 402"/>
                <a:gd name="T3" fmla="*/ 17 h 448"/>
                <a:gd name="T4" fmla="*/ 16 w 402"/>
                <a:gd name="T5" fmla="*/ 10 h 448"/>
                <a:gd name="T6" fmla="*/ 24 w 402"/>
                <a:gd name="T7" fmla="*/ 4 h 448"/>
                <a:gd name="T8" fmla="*/ 35 w 402"/>
                <a:gd name="T9" fmla="*/ 1 h 448"/>
                <a:gd name="T10" fmla="*/ 49 w 402"/>
                <a:gd name="T11" fmla="*/ 0 h 448"/>
                <a:gd name="T12" fmla="*/ 70 w 402"/>
                <a:gd name="T13" fmla="*/ 2 h 448"/>
                <a:gd name="T14" fmla="*/ 78 w 402"/>
                <a:gd name="T15" fmla="*/ 5 h 448"/>
                <a:gd name="T16" fmla="*/ 88 w 402"/>
                <a:gd name="T17" fmla="*/ 11 h 448"/>
                <a:gd name="T18" fmla="*/ 91 w 402"/>
                <a:gd name="T19" fmla="*/ 16 h 448"/>
                <a:gd name="T20" fmla="*/ 93 w 402"/>
                <a:gd name="T21" fmla="*/ 23 h 448"/>
                <a:gd name="T22" fmla="*/ 95 w 402"/>
                <a:gd name="T23" fmla="*/ 41 h 448"/>
                <a:gd name="T24" fmla="*/ 95 w 402"/>
                <a:gd name="T25" fmla="*/ 87 h 448"/>
                <a:gd name="T26" fmla="*/ 97 w 402"/>
                <a:gd name="T27" fmla="*/ 99 h 448"/>
                <a:gd name="T28" fmla="*/ 101 w 402"/>
                <a:gd name="T29" fmla="*/ 109 h 448"/>
                <a:gd name="T30" fmla="*/ 70 w 402"/>
                <a:gd name="T31" fmla="*/ 101 h 448"/>
                <a:gd name="T32" fmla="*/ 66 w 402"/>
                <a:gd name="T33" fmla="*/ 101 h 448"/>
                <a:gd name="T34" fmla="*/ 54 w 402"/>
                <a:gd name="T35" fmla="*/ 108 h 448"/>
                <a:gd name="T36" fmla="*/ 41 w 402"/>
                <a:gd name="T37" fmla="*/ 112 h 448"/>
                <a:gd name="T38" fmla="*/ 28 w 402"/>
                <a:gd name="T39" fmla="*/ 111 h 448"/>
                <a:gd name="T40" fmla="*/ 18 w 402"/>
                <a:gd name="T41" fmla="*/ 108 h 448"/>
                <a:gd name="T42" fmla="*/ 10 w 402"/>
                <a:gd name="T43" fmla="*/ 103 h 448"/>
                <a:gd name="T44" fmla="*/ 4 w 402"/>
                <a:gd name="T45" fmla="*/ 96 h 448"/>
                <a:gd name="T46" fmla="*/ 1 w 402"/>
                <a:gd name="T47" fmla="*/ 87 h 448"/>
                <a:gd name="T48" fmla="*/ 1 w 402"/>
                <a:gd name="T49" fmla="*/ 76 h 448"/>
                <a:gd name="T50" fmla="*/ 5 w 402"/>
                <a:gd name="T51" fmla="*/ 64 h 448"/>
                <a:gd name="T52" fmla="*/ 13 w 402"/>
                <a:gd name="T53" fmla="*/ 55 h 448"/>
                <a:gd name="T54" fmla="*/ 26 w 402"/>
                <a:gd name="T55" fmla="*/ 50 h 448"/>
                <a:gd name="T56" fmla="*/ 49 w 402"/>
                <a:gd name="T57" fmla="*/ 45 h 448"/>
                <a:gd name="T58" fmla="*/ 67 w 402"/>
                <a:gd name="T59" fmla="*/ 40 h 448"/>
                <a:gd name="T60" fmla="*/ 66 w 402"/>
                <a:gd name="T61" fmla="*/ 30 h 448"/>
                <a:gd name="T62" fmla="*/ 64 w 402"/>
                <a:gd name="T63" fmla="*/ 26 h 448"/>
                <a:gd name="T64" fmla="*/ 61 w 402"/>
                <a:gd name="T65" fmla="*/ 24 h 448"/>
                <a:gd name="T66" fmla="*/ 53 w 402"/>
                <a:gd name="T67" fmla="*/ 22 h 448"/>
                <a:gd name="T68" fmla="*/ 41 w 402"/>
                <a:gd name="T69" fmla="*/ 22 h 448"/>
                <a:gd name="T70" fmla="*/ 34 w 402"/>
                <a:gd name="T71" fmla="*/ 26 h 448"/>
                <a:gd name="T72" fmla="*/ 29 w 402"/>
                <a:gd name="T73" fmla="*/ 35 h 448"/>
                <a:gd name="T74" fmla="*/ 60 w 402"/>
                <a:gd name="T75" fmla="*/ 60 h 448"/>
                <a:gd name="T76" fmla="*/ 44 w 402"/>
                <a:gd name="T77" fmla="*/ 64 h 448"/>
                <a:gd name="T78" fmla="*/ 34 w 402"/>
                <a:gd name="T79" fmla="*/ 67 h 448"/>
                <a:gd name="T80" fmla="*/ 31 w 402"/>
                <a:gd name="T81" fmla="*/ 71 h 448"/>
                <a:gd name="T82" fmla="*/ 29 w 402"/>
                <a:gd name="T83" fmla="*/ 75 h 448"/>
                <a:gd name="T84" fmla="*/ 29 w 402"/>
                <a:gd name="T85" fmla="*/ 80 h 448"/>
                <a:gd name="T86" fmla="*/ 33 w 402"/>
                <a:gd name="T87" fmla="*/ 88 h 448"/>
                <a:gd name="T88" fmla="*/ 41 w 402"/>
                <a:gd name="T89" fmla="*/ 92 h 448"/>
                <a:gd name="T90" fmla="*/ 52 w 402"/>
                <a:gd name="T91" fmla="*/ 91 h 448"/>
                <a:gd name="T92" fmla="*/ 62 w 402"/>
                <a:gd name="T93" fmla="*/ 85 h 448"/>
                <a:gd name="T94" fmla="*/ 66 w 402"/>
                <a:gd name="T95" fmla="*/ 78 h 448"/>
                <a:gd name="T96" fmla="*/ 67 w 402"/>
                <a:gd name="T97" fmla="*/ 68 h 448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402"/>
                <a:gd name="T148" fmla="*/ 0 h 448"/>
                <a:gd name="T149" fmla="*/ 402 w 402"/>
                <a:gd name="T150" fmla="*/ 448 h 448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402" h="448">
                  <a:moveTo>
                    <a:pt x="115" y="140"/>
                  </a:moveTo>
                  <a:lnTo>
                    <a:pt x="12" y="122"/>
                  </a:lnTo>
                  <a:lnTo>
                    <a:pt x="18" y="106"/>
                  </a:lnTo>
                  <a:lnTo>
                    <a:pt x="23" y="93"/>
                  </a:lnTo>
                  <a:lnTo>
                    <a:pt x="29" y="80"/>
                  </a:lnTo>
                  <a:lnTo>
                    <a:pt x="36" y="68"/>
                  </a:lnTo>
                  <a:lnTo>
                    <a:pt x="44" y="56"/>
                  </a:lnTo>
                  <a:lnTo>
                    <a:pt x="52" y="47"/>
                  </a:lnTo>
                  <a:lnTo>
                    <a:pt x="62" y="38"/>
                  </a:lnTo>
                  <a:lnTo>
                    <a:pt x="71" y="30"/>
                  </a:lnTo>
                  <a:lnTo>
                    <a:pt x="83" y="22"/>
                  </a:lnTo>
                  <a:lnTo>
                    <a:pt x="96" y="17"/>
                  </a:lnTo>
                  <a:lnTo>
                    <a:pt x="109" y="12"/>
                  </a:lnTo>
                  <a:lnTo>
                    <a:pt x="125" y="8"/>
                  </a:lnTo>
                  <a:lnTo>
                    <a:pt x="141" y="4"/>
                  </a:lnTo>
                  <a:lnTo>
                    <a:pt x="158" y="1"/>
                  </a:lnTo>
                  <a:lnTo>
                    <a:pt x="178" y="0"/>
                  </a:lnTo>
                  <a:lnTo>
                    <a:pt x="197" y="0"/>
                  </a:lnTo>
                  <a:lnTo>
                    <a:pt x="233" y="1"/>
                  </a:lnTo>
                  <a:lnTo>
                    <a:pt x="264" y="4"/>
                  </a:lnTo>
                  <a:lnTo>
                    <a:pt x="278" y="7"/>
                  </a:lnTo>
                  <a:lnTo>
                    <a:pt x="289" y="10"/>
                  </a:lnTo>
                  <a:lnTo>
                    <a:pt x="301" y="14"/>
                  </a:lnTo>
                  <a:lnTo>
                    <a:pt x="310" y="18"/>
                  </a:lnTo>
                  <a:lnTo>
                    <a:pt x="327" y="28"/>
                  </a:lnTo>
                  <a:lnTo>
                    <a:pt x="342" y="38"/>
                  </a:lnTo>
                  <a:lnTo>
                    <a:pt x="349" y="45"/>
                  </a:lnTo>
                  <a:lnTo>
                    <a:pt x="354" y="50"/>
                  </a:lnTo>
                  <a:lnTo>
                    <a:pt x="359" y="56"/>
                  </a:lnTo>
                  <a:lnTo>
                    <a:pt x="363" y="63"/>
                  </a:lnTo>
                  <a:lnTo>
                    <a:pt x="367" y="71"/>
                  </a:lnTo>
                  <a:lnTo>
                    <a:pt x="370" y="80"/>
                  </a:lnTo>
                  <a:lnTo>
                    <a:pt x="372" y="91"/>
                  </a:lnTo>
                  <a:lnTo>
                    <a:pt x="375" y="102"/>
                  </a:lnTo>
                  <a:lnTo>
                    <a:pt x="377" y="131"/>
                  </a:lnTo>
                  <a:lnTo>
                    <a:pt x="379" y="165"/>
                  </a:lnTo>
                  <a:lnTo>
                    <a:pt x="377" y="297"/>
                  </a:lnTo>
                  <a:lnTo>
                    <a:pt x="377" y="323"/>
                  </a:lnTo>
                  <a:lnTo>
                    <a:pt x="379" y="347"/>
                  </a:lnTo>
                  <a:lnTo>
                    <a:pt x="380" y="365"/>
                  </a:lnTo>
                  <a:lnTo>
                    <a:pt x="383" y="381"/>
                  </a:lnTo>
                  <a:lnTo>
                    <a:pt x="385" y="394"/>
                  </a:lnTo>
                  <a:lnTo>
                    <a:pt x="391" y="408"/>
                  </a:lnTo>
                  <a:lnTo>
                    <a:pt x="396" y="423"/>
                  </a:lnTo>
                  <a:lnTo>
                    <a:pt x="402" y="437"/>
                  </a:lnTo>
                  <a:lnTo>
                    <a:pt x="291" y="437"/>
                  </a:lnTo>
                  <a:lnTo>
                    <a:pt x="285" y="424"/>
                  </a:lnTo>
                  <a:lnTo>
                    <a:pt x="280" y="404"/>
                  </a:lnTo>
                  <a:lnTo>
                    <a:pt x="278" y="397"/>
                  </a:lnTo>
                  <a:lnTo>
                    <a:pt x="276" y="391"/>
                  </a:lnTo>
                  <a:lnTo>
                    <a:pt x="261" y="404"/>
                  </a:lnTo>
                  <a:lnTo>
                    <a:pt x="246" y="416"/>
                  </a:lnTo>
                  <a:lnTo>
                    <a:pt x="230" y="425"/>
                  </a:lnTo>
                  <a:lnTo>
                    <a:pt x="213" y="433"/>
                  </a:lnTo>
                  <a:lnTo>
                    <a:pt x="196" y="440"/>
                  </a:lnTo>
                  <a:lnTo>
                    <a:pt x="179" y="444"/>
                  </a:lnTo>
                  <a:lnTo>
                    <a:pt x="162" y="447"/>
                  </a:lnTo>
                  <a:lnTo>
                    <a:pt x="142" y="448"/>
                  </a:lnTo>
                  <a:lnTo>
                    <a:pt x="127" y="447"/>
                  </a:lnTo>
                  <a:lnTo>
                    <a:pt x="112" y="445"/>
                  </a:lnTo>
                  <a:lnTo>
                    <a:pt x="98" y="443"/>
                  </a:lnTo>
                  <a:lnTo>
                    <a:pt x="83" y="439"/>
                  </a:lnTo>
                  <a:lnTo>
                    <a:pt x="71" y="433"/>
                  </a:lnTo>
                  <a:lnTo>
                    <a:pt x="60" y="428"/>
                  </a:lnTo>
                  <a:lnTo>
                    <a:pt x="49" y="420"/>
                  </a:lnTo>
                  <a:lnTo>
                    <a:pt x="39" y="412"/>
                  </a:lnTo>
                  <a:lnTo>
                    <a:pt x="29" y="403"/>
                  </a:lnTo>
                  <a:lnTo>
                    <a:pt x="21" y="393"/>
                  </a:lnTo>
                  <a:lnTo>
                    <a:pt x="15" y="382"/>
                  </a:lnTo>
                  <a:lnTo>
                    <a:pt x="10" y="372"/>
                  </a:lnTo>
                  <a:lnTo>
                    <a:pt x="6" y="360"/>
                  </a:lnTo>
                  <a:lnTo>
                    <a:pt x="3" y="347"/>
                  </a:lnTo>
                  <a:lnTo>
                    <a:pt x="2" y="335"/>
                  </a:lnTo>
                  <a:lnTo>
                    <a:pt x="0" y="320"/>
                  </a:lnTo>
                  <a:lnTo>
                    <a:pt x="2" y="303"/>
                  </a:lnTo>
                  <a:lnTo>
                    <a:pt x="4" y="286"/>
                  </a:lnTo>
                  <a:lnTo>
                    <a:pt x="11" y="271"/>
                  </a:lnTo>
                  <a:lnTo>
                    <a:pt x="18" y="256"/>
                  </a:lnTo>
                  <a:lnTo>
                    <a:pt x="28" y="243"/>
                  </a:lnTo>
                  <a:lnTo>
                    <a:pt x="39" y="231"/>
                  </a:lnTo>
                  <a:lnTo>
                    <a:pt x="52" y="221"/>
                  </a:lnTo>
                  <a:lnTo>
                    <a:pt x="66" y="213"/>
                  </a:lnTo>
                  <a:lnTo>
                    <a:pt x="84" y="205"/>
                  </a:lnTo>
                  <a:lnTo>
                    <a:pt x="104" y="198"/>
                  </a:lnTo>
                  <a:lnTo>
                    <a:pt x="129" y="192"/>
                  </a:lnTo>
                  <a:lnTo>
                    <a:pt x="157" y="186"/>
                  </a:lnTo>
                  <a:lnTo>
                    <a:pt x="194" y="179"/>
                  </a:lnTo>
                  <a:lnTo>
                    <a:pt x="224" y="172"/>
                  </a:lnTo>
                  <a:lnTo>
                    <a:pt x="249" y="165"/>
                  </a:lnTo>
                  <a:lnTo>
                    <a:pt x="267" y="159"/>
                  </a:lnTo>
                  <a:lnTo>
                    <a:pt x="267" y="147"/>
                  </a:lnTo>
                  <a:lnTo>
                    <a:pt x="266" y="133"/>
                  </a:lnTo>
                  <a:lnTo>
                    <a:pt x="263" y="119"/>
                  </a:lnTo>
                  <a:lnTo>
                    <a:pt x="261" y="114"/>
                  </a:lnTo>
                  <a:lnTo>
                    <a:pt x="258" y="109"/>
                  </a:lnTo>
                  <a:lnTo>
                    <a:pt x="254" y="105"/>
                  </a:lnTo>
                  <a:lnTo>
                    <a:pt x="250" y="101"/>
                  </a:lnTo>
                  <a:lnTo>
                    <a:pt x="246" y="97"/>
                  </a:lnTo>
                  <a:lnTo>
                    <a:pt x="241" y="95"/>
                  </a:lnTo>
                  <a:lnTo>
                    <a:pt x="234" y="92"/>
                  </a:lnTo>
                  <a:lnTo>
                    <a:pt x="228" y="91"/>
                  </a:lnTo>
                  <a:lnTo>
                    <a:pt x="211" y="88"/>
                  </a:lnTo>
                  <a:lnTo>
                    <a:pt x="190" y="87"/>
                  </a:lnTo>
                  <a:lnTo>
                    <a:pt x="175" y="88"/>
                  </a:lnTo>
                  <a:lnTo>
                    <a:pt x="163" y="89"/>
                  </a:lnTo>
                  <a:lnTo>
                    <a:pt x="151" y="93"/>
                  </a:lnTo>
                  <a:lnTo>
                    <a:pt x="142" y="98"/>
                  </a:lnTo>
                  <a:lnTo>
                    <a:pt x="134" y="105"/>
                  </a:lnTo>
                  <a:lnTo>
                    <a:pt x="128" y="116"/>
                  </a:lnTo>
                  <a:lnTo>
                    <a:pt x="121" y="126"/>
                  </a:lnTo>
                  <a:lnTo>
                    <a:pt x="115" y="140"/>
                  </a:lnTo>
                  <a:close/>
                  <a:moveTo>
                    <a:pt x="267" y="232"/>
                  </a:moveTo>
                  <a:lnTo>
                    <a:pt x="254" y="236"/>
                  </a:lnTo>
                  <a:lnTo>
                    <a:pt x="238" y="240"/>
                  </a:lnTo>
                  <a:lnTo>
                    <a:pt x="220" y="244"/>
                  </a:lnTo>
                  <a:lnTo>
                    <a:pt x="197" y="249"/>
                  </a:lnTo>
                  <a:lnTo>
                    <a:pt x="176" y="255"/>
                  </a:lnTo>
                  <a:lnTo>
                    <a:pt x="159" y="260"/>
                  </a:lnTo>
                  <a:lnTo>
                    <a:pt x="145" y="264"/>
                  </a:lnTo>
                  <a:lnTo>
                    <a:pt x="136" y="269"/>
                  </a:lnTo>
                  <a:lnTo>
                    <a:pt x="130" y="273"/>
                  </a:lnTo>
                  <a:lnTo>
                    <a:pt x="127" y="278"/>
                  </a:lnTo>
                  <a:lnTo>
                    <a:pt x="123" y="282"/>
                  </a:lnTo>
                  <a:lnTo>
                    <a:pt x="120" y="288"/>
                  </a:lnTo>
                  <a:lnTo>
                    <a:pt x="117" y="293"/>
                  </a:lnTo>
                  <a:lnTo>
                    <a:pt x="115" y="298"/>
                  </a:lnTo>
                  <a:lnTo>
                    <a:pt x="115" y="303"/>
                  </a:lnTo>
                  <a:lnTo>
                    <a:pt x="113" y="309"/>
                  </a:lnTo>
                  <a:lnTo>
                    <a:pt x="115" y="320"/>
                  </a:lnTo>
                  <a:lnTo>
                    <a:pt x="119" y="331"/>
                  </a:lnTo>
                  <a:lnTo>
                    <a:pt x="124" y="341"/>
                  </a:lnTo>
                  <a:lnTo>
                    <a:pt x="132" y="351"/>
                  </a:lnTo>
                  <a:lnTo>
                    <a:pt x="141" y="359"/>
                  </a:lnTo>
                  <a:lnTo>
                    <a:pt x="151" y="364"/>
                  </a:lnTo>
                  <a:lnTo>
                    <a:pt x="163" y="366"/>
                  </a:lnTo>
                  <a:lnTo>
                    <a:pt x="176" y="368"/>
                  </a:lnTo>
                  <a:lnTo>
                    <a:pt x="192" y="366"/>
                  </a:lnTo>
                  <a:lnTo>
                    <a:pt x="207" y="362"/>
                  </a:lnTo>
                  <a:lnTo>
                    <a:pt x="221" y="356"/>
                  </a:lnTo>
                  <a:lnTo>
                    <a:pt x="236" y="348"/>
                  </a:lnTo>
                  <a:lnTo>
                    <a:pt x="245" y="340"/>
                  </a:lnTo>
                  <a:lnTo>
                    <a:pt x="253" y="331"/>
                  </a:lnTo>
                  <a:lnTo>
                    <a:pt x="258" y="320"/>
                  </a:lnTo>
                  <a:lnTo>
                    <a:pt x="262" y="310"/>
                  </a:lnTo>
                  <a:lnTo>
                    <a:pt x="264" y="301"/>
                  </a:lnTo>
                  <a:lnTo>
                    <a:pt x="266" y="289"/>
                  </a:lnTo>
                  <a:lnTo>
                    <a:pt x="267" y="273"/>
                  </a:lnTo>
                  <a:lnTo>
                    <a:pt x="267" y="255"/>
                  </a:lnTo>
                  <a:lnTo>
                    <a:pt x="267" y="232"/>
                  </a:lnTo>
                  <a:close/>
                </a:path>
              </a:pathLst>
            </a:custGeom>
            <a:solidFill>
              <a:srgbClr val="0C0C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R"/>
            </a:p>
          </p:txBody>
        </p:sp>
        <p:sp>
          <p:nvSpPr>
            <p:cNvPr id="191660" name="Freeform 180"/>
            <p:cNvSpPr>
              <a:spLocks noEditPoints="1"/>
            </p:cNvSpPr>
            <p:nvPr/>
          </p:nvSpPr>
          <p:spPr bwMode="auto">
            <a:xfrm>
              <a:off x="1197" y="2953"/>
              <a:ext cx="45" cy="150"/>
            </a:xfrm>
            <a:custGeom>
              <a:avLst/>
              <a:gdLst>
                <a:gd name="T0" fmla="*/ 2 w 183"/>
                <a:gd name="T1" fmla="*/ 150 h 600"/>
                <a:gd name="T2" fmla="*/ 2 w 183"/>
                <a:gd name="T3" fmla="*/ 43 h 600"/>
                <a:gd name="T4" fmla="*/ 30 w 183"/>
                <a:gd name="T5" fmla="*/ 43 h 600"/>
                <a:gd name="T6" fmla="*/ 30 w 183"/>
                <a:gd name="T7" fmla="*/ 150 h 600"/>
                <a:gd name="T8" fmla="*/ 2 w 183"/>
                <a:gd name="T9" fmla="*/ 150 h 600"/>
                <a:gd name="T10" fmla="*/ 0 w 183"/>
                <a:gd name="T11" fmla="*/ 30 h 600"/>
                <a:gd name="T12" fmla="*/ 14 w 183"/>
                <a:gd name="T13" fmla="*/ 0 h 600"/>
                <a:gd name="T14" fmla="*/ 45 w 183"/>
                <a:gd name="T15" fmla="*/ 0 h 600"/>
                <a:gd name="T16" fmla="*/ 18 w 183"/>
                <a:gd name="T17" fmla="*/ 30 h 600"/>
                <a:gd name="T18" fmla="*/ 0 w 183"/>
                <a:gd name="T19" fmla="*/ 30 h 60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83"/>
                <a:gd name="T31" fmla="*/ 0 h 600"/>
                <a:gd name="T32" fmla="*/ 183 w 183"/>
                <a:gd name="T33" fmla="*/ 600 h 60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83" h="600">
                  <a:moveTo>
                    <a:pt x="9" y="600"/>
                  </a:moveTo>
                  <a:lnTo>
                    <a:pt x="9" y="172"/>
                  </a:lnTo>
                  <a:lnTo>
                    <a:pt x="122" y="172"/>
                  </a:lnTo>
                  <a:lnTo>
                    <a:pt x="122" y="600"/>
                  </a:lnTo>
                  <a:lnTo>
                    <a:pt x="9" y="600"/>
                  </a:lnTo>
                  <a:close/>
                  <a:moveTo>
                    <a:pt x="0" y="120"/>
                  </a:moveTo>
                  <a:lnTo>
                    <a:pt x="55" y="0"/>
                  </a:lnTo>
                  <a:lnTo>
                    <a:pt x="183" y="0"/>
                  </a:lnTo>
                  <a:lnTo>
                    <a:pt x="72" y="120"/>
                  </a:lnTo>
                  <a:lnTo>
                    <a:pt x="0" y="120"/>
                  </a:lnTo>
                  <a:close/>
                </a:path>
              </a:pathLst>
            </a:custGeom>
            <a:solidFill>
              <a:srgbClr val="0C0C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R"/>
            </a:p>
          </p:txBody>
        </p:sp>
        <p:sp>
          <p:nvSpPr>
            <p:cNvPr id="191661" name="Freeform 181"/>
            <p:cNvSpPr>
              <a:spLocks/>
            </p:cNvSpPr>
            <p:nvPr/>
          </p:nvSpPr>
          <p:spPr bwMode="auto">
            <a:xfrm>
              <a:off x="1245" y="2996"/>
              <a:ext cx="95" cy="107"/>
            </a:xfrm>
            <a:custGeom>
              <a:avLst/>
              <a:gdLst>
                <a:gd name="T0" fmla="*/ 0 w 382"/>
                <a:gd name="T1" fmla="*/ 107 h 428"/>
                <a:gd name="T2" fmla="*/ 0 w 382"/>
                <a:gd name="T3" fmla="*/ 85 h 428"/>
                <a:gd name="T4" fmla="*/ 40 w 382"/>
                <a:gd name="T5" fmla="*/ 39 h 428"/>
                <a:gd name="T6" fmla="*/ 45 w 382"/>
                <a:gd name="T7" fmla="*/ 34 h 428"/>
                <a:gd name="T8" fmla="*/ 48 w 382"/>
                <a:gd name="T9" fmla="*/ 30 h 428"/>
                <a:gd name="T10" fmla="*/ 52 w 382"/>
                <a:gd name="T11" fmla="*/ 26 h 428"/>
                <a:gd name="T12" fmla="*/ 54 w 382"/>
                <a:gd name="T13" fmla="*/ 23 h 428"/>
                <a:gd name="T14" fmla="*/ 52 w 382"/>
                <a:gd name="T15" fmla="*/ 23 h 428"/>
                <a:gd name="T16" fmla="*/ 49 w 382"/>
                <a:gd name="T17" fmla="*/ 23 h 428"/>
                <a:gd name="T18" fmla="*/ 45 w 382"/>
                <a:gd name="T19" fmla="*/ 23 h 428"/>
                <a:gd name="T20" fmla="*/ 42 w 382"/>
                <a:gd name="T21" fmla="*/ 23 h 428"/>
                <a:gd name="T22" fmla="*/ 4 w 382"/>
                <a:gd name="T23" fmla="*/ 24 h 428"/>
                <a:gd name="T24" fmla="*/ 4 w 382"/>
                <a:gd name="T25" fmla="*/ 0 h 428"/>
                <a:gd name="T26" fmla="*/ 92 w 382"/>
                <a:gd name="T27" fmla="*/ 0 h 428"/>
                <a:gd name="T28" fmla="*/ 92 w 382"/>
                <a:gd name="T29" fmla="*/ 21 h 428"/>
                <a:gd name="T30" fmla="*/ 51 w 382"/>
                <a:gd name="T31" fmla="*/ 67 h 428"/>
                <a:gd name="T32" fmla="*/ 37 w 382"/>
                <a:gd name="T33" fmla="*/ 83 h 428"/>
                <a:gd name="T34" fmla="*/ 42 w 382"/>
                <a:gd name="T35" fmla="*/ 83 h 428"/>
                <a:gd name="T36" fmla="*/ 47 w 382"/>
                <a:gd name="T37" fmla="*/ 83 h 428"/>
                <a:gd name="T38" fmla="*/ 49 w 382"/>
                <a:gd name="T39" fmla="*/ 83 h 428"/>
                <a:gd name="T40" fmla="*/ 51 w 382"/>
                <a:gd name="T41" fmla="*/ 83 h 428"/>
                <a:gd name="T42" fmla="*/ 95 w 382"/>
                <a:gd name="T43" fmla="*/ 83 h 428"/>
                <a:gd name="T44" fmla="*/ 95 w 382"/>
                <a:gd name="T45" fmla="*/ 107 h 428"/>
                <a:gd name="T46" fmla="*/ 0 w 382"/>
                <a:gd name="T47" fmla="*/ 107 h 428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382"/>
                <a:gd name="T73" fmla="*/ 0 h 428"/>
                <a:gd name="T74" fmla="*/ 382 w 382"/>
                <a:gd name="T75" fmla="*/ 428 h 428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382" h="428">
                  <a:moveTo>
                    <a:pt x="0" y="428"/>
                  </a:moveTo>
                  <a:lnTo>
                    <a:pt x="0" y="340"/>
                  </a:lnTo>
                  <a:lnTo>
                    <a:pt x="161" y="156"/>
                  </a:lnTo>
                  <a:lnTo>
                    <a:pt x="179" y="135"/>
                  </a:lnTo>
                  <a:lnTo>
                    <a:pt x="195" y="118"/>
                  </a:lnTo>
                  <a:lnTo>
                    <a:pt x="208" y="104"/>
                  </a:lnTo>
                  <a:lnTo>
                    <a:pt x="218" y="92"/>
                  </a:lnTo>
                  <a:lnTo>
                    <a:pt x="208" y="93"/>
                  </a:lnTo>
                  <a:lnTo>
                    <a:pt x="196" y="93"/>
                  </a:lnTo>
                  <a:lnTo>
                    <a:pt x="182" y="93"/>
                  </a:lnTo>
                  <a:lnTo>
                    <a:pt x="167" y="93"/>
                  </a:lnTo>
                  <a:lnTo>
                    <a:pt x="16" y="95"/>
                  </a:lnTo>
                  <a:lnTo>
                    <a:pt x="16" y="0"/>
                  </a:lnTo>
                  <a:lnTo>
                    <a:pt x="369" y="0"/>
                  </a:lnTo>
                  <a:lnTo>
                    <a:pt x="369" y="82"/>
                  </a:lnTo>
                  <a:lnTo>
                    <a:pt x="206" y="269"/>
                  </a:lnTo>
                  <a:lnTo>
                    <a:pt x="149" y="332"/>
                  </a:lnTo>
                  <a:lnTo>
                    <a:pt x="170" y="331"/>
                  </a:lnTo>
                  <a:lnTo>
                    <a:pt x="187" y="330"/>
                  </a:lnTo>
                  <a:lnTo>
                    <a:pt x="199" y="330"/>
                  </a:lnTo>
                  <a:lnTo>
                    <a:pt x="206" y="330"/>
                  </a:lnTo>
                  <a:lnTo>
                    <a:pt x="382" y="330"/>
                  </a:lnTo>
                  <a:lnTo>
                    <a:pt x="382" y="428"/>
                  </a:lnTo>
                  <a:lnTo>
                    <a:pt x="0" y="428"/>
                  </a:lnTo>
                  <a:close/>
                </a:path>
              </a:pathLst>
            </a:custGeom>
            <a:solidFill>
              <a:srgbClr val="0C0C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R"/>
            </a:p>
          </p:txBody>
        </p:sp>
        <p:sp>
          <p:nvSpPr>
            <p:cNvPr id="191662" name="Freeform 182"/>
            <p:cNvSpPr>
              <a:spLocks/>
            </p:cNvSpPr>
            <p:nvPr/>
          </p:nvSpPr>
          <p:spPr bwMode="auto">
            <a:xfrm>
              <a:off x="1402" y="2955"/>
              <a:ext cx="137" cy="148"/>
            </a:xfrm>
            <a:custGeom>
              <a:avLst/>
              <a:gdLst>
                <a:gd name="T0" fmla="*/ 53 w 550"/>
                <a:gd name="T1" fmla="*/ 148 h 591"/>
                <a:gd name="T2" fmla="*/ 0 w 550"/>
                <a:gd name="T3" fmla="*/ 0 h 591"/>
                <a:gd name="T4" fmla="*/ 32 w 550"/>
                <a:gd name="T5" fmla="*/ 0 h 591"/>
                <a:gd name="T6" fmla="*/ 70 w 550"/>
                <a:gd name="T7" fmla="*/ 110 h 591"/>
                <a:gd name="T8" fmla="*/ 106 w 550"/>
                <a:gd name="T9" fmla="*/ 0 h 591"/>
                <a:gd name="T10" fmla="*/ 137 w 550"/>
                <a:gd name="T11" fmla="*/ 0 h 591"/>
                <a:gd name="T12" fmla="*/ 84 w 550"/>
                <a:gd name="T13" fmla="*/ 148 h 591"/>
                <a:gd name="T14" fmla="*/ 53 w 550"/>
                <a:gd name="T15" fmla="*/ 148 h 59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550"/>
                <a:gd name="T25" fmla="*/ 0 h 591"/>
                <a:gd name="T26" fmla="*/ 550 w 550"/>
                <a:gd name="T27" fmla="*/ 591 h 591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550" h="591">
                  <a:moveTo>
                    <a:pt x="212" y="591"/>
                  </a:moveTo>
                  <a:lnTo>
                    <a:pt x="0" y="0"/>
                  </a:lnTo>
                  <a:lnTo>
                    <a:pt x="130" y="0"/>
                  </a:lnTo>
                  <a:lnTo>
                    <a:pt x="280" y="439"/>
                  </a:lnTo>
                  <a:lnTo>
                    <a:pt x="424" y="0"/>
                  </a:lnTo>
                  <a:lnTo>
                    <a:pt x="550" y="0"/>
                  </a:lnTo>
                  <a:lnTo>
                    <a:pt x="339" y="591"/>
                  </a:lnTo>
                  <a:lnTo>
                    <a:pt x="212" y="591"/>
                  </a:lnTo>
                  <a:close/>
                </a:path>
              </a:pathLst>
            </a:custGeom>
            <a:solidFill>
              <a:srgbClr val="0C0C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R"/>
            </a:p>
          </p:txBody>
        </p:sp>
        <p:sp>
          <p:nvSpPr>
            <p:cNvPr id="191663" name="Freeform 183"/>
            <p:cNvSpPr>
              <a:spLocks noEditPoints="1"/>
            </p:cNvSpPr>
            <p:nvPr/>
          </p:nvSpPr>
          <p:spPr bwMode="auto">
            <a:xfrm>
              <a:off x="1535" y="2993"/>
              <a:ext cx="100" cy="112"/>
            </a:xfrm>
            <a:custGeom>
              <a:avLst/>
              <a:gdLst>
                <a:gd name="T0" fmla="*/ 97 w 401"/>
                <a:gd name="T1" fmla="*/ 84 h 448"/>
                <a:gd name="T2" fmla="*/ 92 w 401"/>
                <a:gd name="T3" fmla="*/ 94 h 448"/>
                <a:gd name="T4" fmla="*/ 84 w 401"/>
                <a:gd name="T5" fmla="*/ 102 h 448"/>
                <a:gd name="T6" fmla="*/ 75 w 401"/>
                <a:gd name="T7" fmla="*/ 107 h 448"/>
                <a:gd name="T8" fmla="*/ 64 w 401"/>
                <a:gd name="T9" fmla="*/ 111 h 448"/>
                <a:gd name="T10" fmla="*/ 52 w 401"/>
                <a:gd name="T11" fmla="*/ 112 h 448"/>
                <a:gd name="T12" fmla="*/ 36 w 401"/>
                <a:gd name="T13" fmla="*/ 110 h 448"/>
                <a:gd name="T14" fmla="*/ 27 w 401"/>
                <a:gd name="T15" fmla="*/ 107 h 448"/>
                <a:gd name="T16" fmla="*/ 20 w 401"/>
                <a:gd name="T17" fmla="*/ 104 h 448"/>
                <a:gd name="T18" fmla="*/ 14 w 401"/>
                <a:gd name="T19" fmla="*/ 98 h 448"/>
                <a:gd name="T20" fmla="*/ 8 w 401"/>
                <a:gd name="T21" fmla="*/ 90 h 448"/>
                <a:gd name="T22" fmla="*/ 3 w 401"/>
                <a:gd name="T23" fmla="*/ 77 h 448"/>
                <a:gd name="T24" fmla="*/ 0 w 401"/>
                <a:gd name="T25" fmla="*/ 62 h 448"/>
                <a:gd name="T26" fmla="*/ 1 w 401"/>
                <a:gd name="T27" fmla="*/ 44 h 448"/>
                <a:gd name="T28" fmla="*/ 5 w 401"/>
                <a:gd name="T29" fmla="*/ 28 h 448"/>
                <a:gd name="T30" fmla="*/ 14 w 401"/>
                <a:gd name="T31" fmla="*/ 15 h 448"/>
                <a:gd name="T32" fmla="*/ 25 w 401"/>
                <a:gd name="T33" fmla="*/ 6 h 448"/>
                <a:gd name="T34" fmla="*/ 39 w 401"/>
                <a:gd name="T35" fmla="*/ 1 h 448"/>
                <a:gd name="T36" fmla="*/ 55 w 401"/>
                <a:gd name="T37" fmla="*/ 0 h 448"/>
                <a:gd name="T38" fmla="*/ 70 w 401"/>
                <a:gd name="T39" fmla="*/ 4 h 448"/>
                <a:gd name="T40" fmla="*/ 83 w 401"/>
                <a:gd name="T41" fmla="*/ 12 h 448"/>
                <a:gd name="T42" fmla="*/ 90 w 401"/>
                <a:gd name="T43" fmla="*/ 20 h 448"/>
                <a:gd name="T44" fmla="*/ 95 w 401"/>
                <a:gd name="T45" fmla="*/ 30 h 448"/>
                <a:gd name="T46" fmla="*/ 99 w 401"/>
                <a:gd name="T47" fmla="*/ 49 h 448"/>
                <a:gd name="T48" fmla="*/ 29 w 401"/>
                <a:gd name="T49" fmla="*/ 64 h 448"/>
                <a:gd name="T50" fmla="*/ 30 w 401"/>
                <a:gd name="T51" fmla="*/ 73 h 448"/>
                <a:gd name="T52" fmla="*/ 33 w 401"/>
                <a:gd name="T53" fmla="*/ 80 h 448"/>
                <a:gd name="T54" fmla="*/ 38 w 401"/>
                <a:gd name="T55" fmla="*/ 85 h 448"/>
                <a:gd name="T56" fmla="*/ 43 w 401"/>
                <a:gd name="T57" fmla="*/ 89 h 448"/>
                <a:gd name="T58" fmla="*/ 50 w 401"/>
                <a:gd name="T59" fmla="*/ 91 h 448"/>
                <a:gd name="T60" fmla="*/ 58 w 401"/>
                <a:gd name="T61" fmla="*/ 90 h 448"/>
                <a:gd name="T62" fmla="*/ 66 w 401"/>
                <a:gd name="T63" fmla="*/ 85 h 448"/>
                <a:gd name="T64" fmla="*/ 70 w 401"/>
                <a:gd name="T65" fmla="*/ 76 h 448"/>
                <a:gd name="T66" fmla="*/ 71 w 401"/>
                <a:gd name="T67" fmla="*/ 41 h 448"/>
                <a:gd name="T68" fmla="*/ 69 w 401"/>
                <a:gd name="T69" fmla="*/ 34 h 448"/>
                <a:gd name="T70" fmla="*/ 66 w 401"/>
                <a:gd name="T71" fmla="*/ 28 h 448"/>
                <a:gd name="T72" fmla="*/ 61 w 401"/>
                <a:gd name="T73" fmla="*/ 24 h 448"/>
                <a:gd name="T74" fmla="*/ 55 w 401"/>
                <a:gd name="T75" fmla="*/ 22 h 448"/>
                <a:gd name="T76" fmla="*/ 48 w 401"/>
                <a:gd name="T77" fmla="*/ 22 h 448"/>
                <a:gd name="T78" fmla="*/ 42 w 401"/>
                <a:gd name="T79" fmla="*/ 23 h 448"/>
                <a:gd name="T80" fmla="*/ 37 w 401"/>
                <a:gd name="T81" fmla="*/ 27 h 448"/>
                <a:gd name="T82" fmla="*/ 33 w 401"/>
                <a:gd name="T83" fmla="*/ 32 h 448"/>
                <a:gd name="T84" fmla="*/ 30 w 401"/>
                <a:gd name="T85" fmla="*/ 39 h 448"/>
                <a:gd name="T86" fmla="*/ 29 w 401"/>
                <a:gd name="T87" fmla="*/ 47 h 44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401"/>
                <a:gd name="T133" fmla="*/ 0 h 448"/>
                <a:gd name="T134" fmla="*/ 401 w 401"/>
                <a:gd name="T135" fmla="*/ 448 h 44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401" h="448">
                  <a:moveTo>
                    <a:pt x="281" y="302"/>
                  </a:moveTo>
                  <a:lnTo>
                    <a:pt x="394" y="320"/>
                  </a:lnTo>
                  <a:lnTo>
                    <a:pt x="389" y="336"/>
                  </a:lnTo>
                  <a:lnTo>
                    <a:pt x="382" y="349"/>
                  </a:lnTo>
                  <a:lnTo>
                    <a:pt x="374" y="362"/>
                  </a:lnTo>
                  <a:lnTo>
                    <a:pt x="367" y="376"/>
                  </a:lnTo>
                  <a:lnTo>
                    <a:pt x="357" y="386"/>
                  </a:lnTo>
                  <a:lnTo>
                    <a:pt x="347" y="397"/>
                  </a:lnTo>
                  <a:lnTo>
                    <a:pt x="336" y="407"/>
                  </a:lnTo>
                  <a:lnTo>
                    <a:pt x="326" y="415"/>
                  </a:lnTo>
                  <a:lnTo>
                    <a:pt x="314" y="423"/>
                  </a:lnTo>
                  <a:lnTo>
                    <a:pt x="301" y="429"/>
                  </a:lnTo>
                  <a:lnTo>
                    <a:pt x="286" y="435"/>
                  </a:lnTo>
                  <a:lnTo>
                    <a:pt x="273" y="440"/>
                  </a:lnTo>
                  <a:lnTo>
                    <a:pt x="258" y="443"/>
                  </a:lnTo>
                  <a:lnTo>
                    <a:pt x="242" y="445"/>
                  </a:lnTo>
                  <a:lnTo>
                    <a:pt x="225" y="447"/>
                  </a:lnTo>
                  <a:lnTo>
                    <a:pt x="208" y="448"/>
                  </a:lnTo>
                  <a:lnTo>
                    <a:pt x="181" y="447"/>
                  </a:lnTo>
                  <a:lnTo>
                    <a:pt x="156" y="443"/>
                  </a:lnTo>
                  <a:lnTo>
                    <a:pt x="143" y="440"/>
                  </a:lnTo>
                  <a:lnTo>
                    <a:pt x="133" y="437"/>
                  </a:lnTo>
                  <a:lnTo>
                    <a:pt x="121" y="433"/>
                  </a:lnTo>
                  <a:lnTo>
                    <a:pt x="110" y="429"/>
                  </a:lnTo>
                  <a:lnTo>
                    <a:pt x="101" y="424"/>
                  </a:lnTo>
                  <a:lnTo>
                    <a:pt x="91" y="419"/>
                  </a:lnTo>
                  <a:lnTo>
                    <a:pt x="82" y="414"/>
                  </a:lnTo>
                  <a:lnTo>
                    <a:pt x="74" y="407"/>
                  </a:lnTo>
                  <a:lnTo>
                    <a:pt x="64" y="399"/>
                  </a:lnTo>
                  <a:lnTo>
                    <a:pt x="57" y="391"/>
                  </a:lnTo>
                  <a:lnTo>
                    <a:pt x="50" y="383"/>
                  </a:lnTo>
                  <a:lnTo>
                    <a:pt x="42" y="374"/>
                  </a:lnTo>
                  <a:lnTo>
                    <a:pt x="33" y="360"/>
                  </a:lnTo>
                  <a:lnTo>
                    <a:pt x="24" y="344"/>
                  </a:lnTo>
                  <a:lnTo>
                    <a:pt x="17" y="327"/>
                  </a:lnTo>
                  <a:lnTo>
                    <a:pt x="11" y="309"/>
                  </a:lnTo>
                  <a:lnTo>
                    <a:pt x="7" y="290"/>
                  </a:lnTo>
                  <a:lnTo>
                    <a:pt x="3" y="269"/>
                  </a:lnTo>
                  <a:lnTo>
                    <a:pt x="1" y="249"/>
                  </a:lnTo>
                  <a:lnTo>
                    <a:pt x="0" y="227"/>
                  </a:lnTo>
                  <a:lnTo>
                    <a:pt x="1" y="201"/>
                  </a:lnTo>
                  <a:lnTo>
                    <a:pt x="4" y="177"/>
                  </a:lnTo>
                  <a:lnTo>
                    <a:pt x="8" y="154"/>
                  </a:lnTo>
                  <a:lnTo>
                    <a:pt x="15" y="133"/>
                  </a:lnTo>
                  <a:lnTo>
                    <a:pt x="22" y="112"/>
                  </a:lnTo>
                  <a:lnTo>
                    <a:pt x="32" y="93"/>
                  </a:lnTo>
                  <a:lnTo>
                    <a:pt x="43" y="76"/>
                  </a:lnTo>
                  <a:lnTo>
                    <a:pt x="57" y="60"/>
                  </a:lnTo>
                  <a:lnTo>
                    <a:pt x="70" y="46"/>
                  </a:lnTo>
                  <a:lnTo>
                    <a:pt x="85" y="34"/>
                  </a:lnTo>
                  <a:lnTo>
                    <a:pt x="101" y="24"/>
                  </a:lnTo>
                  <a:lnTo>
                    <a:pt x="118" y="14"/>
                  </a:lnTo>
                  <a:lnTo>
                    <a:pt x="137" y="8"/>
                  </a:lnTo>
                  <a:lnTo>
                    <a:pt x="156" y="4"/>
                  </a:lnTo>
                  <a:lnTo>
                    <a:pt x="176" y="1"/>
                  </a:lnTo>
                  <a:lnTo>
                    <a:pt x="197" y="0"/>
                  </a:lnTo>
                  <a:lnTo>
                    <a:pt x="219" y="1"/>
                  </a:lnTo>
                  <a:lnTo>
                    <a:pt x="242" y="4"/>
                  </a:lnTo>
                  <a:lnTo>
                    <a:pt x="263" y="9"/>
                  </a:lnTo>
                  <a:lnTo>
                    <a:pt x="282" y="16"/>
                  </a:lnTo>
                  <a:lnTo>
                    <a:pt x="301" y="25"/>
                  </a:lnTo>
                  <a:lnTo>
                    <a:pt x="318" y="35"/>
                  </a:lnTo>
                  <a:lnTo>
                    <a:pt x="334" y="49"/>
                  </a:lnTo>
                  <a:lnTo>
                    <a:pt x="348" y="63"/>
                  </a:lnTo>
                  <a:lnTo>
                    <a:pt x="355" y="71"/>
                  </a:lnTo>
                  <a:lnTo>
                    <a:pt x="360" y="80"/>
                  </a:lnTo>
                  <a:lnTo>
                    <a:pt x="367" y="89"/>
                  </a:lnTo>
                  <a:lnTo>
                    <a:pt x="372" y="98"/>
                  </a:lnTo>
                  <a:lnTo>
                    <a:pt x="381" y="119"/>
                  </a:lnTo>
                  <a:lnTo>
                    <a:pt x="389" y="143"/>
                  </a:lnTo>
                  <a:lnTo>
                    <a:pt x="394" y="168"/>
                  </a:lnTo>
                  <a:lnTo>
                    <a:pt x="398" y="196"/>
                  </a:lnTo>
                  <a:lnTo>
                    <a:pt x="401" y="225"/>
                  </a:lnTo>
                  <a:lnTo>
                    <a:pt x="401" y="256"/>
                  </a:lnTo>
                  <a:lnTo>
                    <a:pt x="117" y="256"/>
                  </a:lnTo>
                  <a:lnTo>
                    <a:pt x="117" y="269"/>
                  </a:lnTo>
                  <a:lnTo>
                    <a:pt x="118" y="280"/>
                  </a:lnTo>
                  <a:lnTo>
                    <a:pt x="121" y="292"/>
                  </a:lnTo>
                  <a:lnTo>
                    <a:pt x="124" y="301"/>
                  </a:lnTo>
                  <a:lnTo>
                    <a:pt x="127" y="311"/>
                  </a:lnTo>
                  <a:lnTo>
                    <a:pt x="133" y="319"/>
                  </a:lnTo>
                  <a:lnTo>
                    <a:pt x="138" y="327"/>
                  </a:lnTo>
                  <a:lnTo>
                    <a:pt x="143" y="335"/>
                  </a:lnTo>
                  <a:lnTo>
                    <a:pt x="151" y="341"/>
                  </a:lnTo>
                  <a:lnTo>
                    <a:pt x="158" y="347"/>
                  </a:lnTo>
                  <a:lnTo>
                    <a:pt x="166" y="352"/>
                  </a:lnTo>
                  <a:lnTo>
                    <a:pt x="173" y="356"/>
                  </a:lnTo>
                  <a:lnTo>
                    <a:pt x="181" y="359"/>
                  </a:lnTo>
                  <a:lnTo>
                    <a:pt x="191" y="361"/>
                  </a:lnTo>
                  <a:lnTo>
                    <a:pt x="200" y="362"/>
                  </a:lnTo>
                  <a:lnTo>
                    <a:pt x="209" y="362"/>
                  </a:lnTo>
                  <a:lnTo>
                    <a:pt x="222" y="362"/>
                  </a:lnTo>
                  <a:lnTo>
                    <a:pt x="234" y="360"/>
                  </a:lnTo>
                  <a:lnTo>
                    <a:pt x="244" y="355"/>
                  </a:lnTo>
                  <a:lnTo>
                    <a:pt x="254" y="348"/>
                  </a:lnTo>
                  <a:lnTo>
                    <a:pt x="263" y="340"/>
                  </a:lnTo>
                  <a:lnTo>
                    <a:pt x="269" y="330"/>
                  </a:lnTo>
                  <a:lnTo>
                    <a:pt x="276" y="316"/>
                  </a:lnTo>
                  <a:lnTo>
                    <a:pt x="281" y="302"/>
                  </a:lnTo>
                  <a:close/>
                  <a:moveTo>
                    <a:pt x="288" y="188"/>
                  </a:moveTo>
                  <a:lnTo>
                    <a:pt x="288" y="175"/>
                  </a:lnTo>
                  <a:lnTo>
                    <a:pt x="286" y="164"/>
                  </a:lnTo>
                  <a:lnTo>
                    <a:pt x="284" y="154"/>
                  </a:lnTo>
                  <a:lnTo>
                    <a:pt x="281" y="144"/>
                  </a:lnTo>
                  <a:lnTo>
                    <a:pt x="277" y="135"/>
                  </a:lnTo>
                  <a:lnTo>
                    <a:pt x="273" y="126"/>
                  </a:lnTo>
                  <a:lnTo>
                    <a:pt x="268" y="119"/>
                  </a:lnTo>
                  <a:lnTo>
                    <a:pt x="263" y="113"/>
                  </a:lnTo>
                  <a:lnTo>
                    <a:pt x="256" y="106"/>
                  </a:lnTo>
                  <a:lnTo>
                    <a:pt x="250" y="101"/>
                  </a:lnTo>
                  <a:lnTo>
                    <a:pt x="243" y="97"/>
                  </a:lnTo>
                  <a:lnTo>
                    <a:pt x="235" y="93"/>
                  </a:lnTo>
                  <a:lnTo>
                    <a:pt x="229" y="91"/>
                  </a:lnTo>
                  <a:lnTo>
                    <a:pt x="221" y="88"/>
                  </a:lnTo>
                  <a:lnTo>
                    <a:pt x="212" y="87"/>
                  </a:lnTo>
                  <a:lnTo>
                    <a:pt x="204" y="87"/>
                  </a:lnTo>
                  <a:lnTo>
                    <a:pt x="194" y="87"/>
                  </a:lnTo>
                  <a:lnTo>
                    <a:pt x="185" y="88"/>
                  </a:lnTo>
                  <a:lnTo>
                    <a:pt x="177" y="91"/>
                  </a:lnTo>
                  <a:lnTo>
                    <a:pt x="170" y="93"/>
                  </a:lnTo>
                  <a:lnTo>
                    <a:pt x="162" y="97"/>
                  </a:lnTo>
                  <a:lnTo>
                    <a:pt x="155" y="102"/>
                  </a:lnTo>
                  <a:lnTo>
                    <a:pt x="149" y="108"/>
                  </a:lnTo>
                  <a:lnTo>
                    <a:pt x="142" y="114"/>
                  </a:lnTo>
                  <a:lnTo>
                    <a:pt x="137" y="121"/>
                  </a:lnTo>
                  <a:lnTo>
                    <a:pt x="131" y="129"/>
                  </a:lnTo>
                  <a:lnTo>
                    <a:pt x="127" y="137"/>
                  </a:lnTo>
                  <a:lnTo>
                    <a:pt x="125" y="146"/>
                  </a:lnTo>
                  <a:lnTo>
                    <a:pt x="122" y="155"/>
                  </a:lnTo>
                  <a:lnTo>
                    <a:pt x="120" y="165"/>
                  </a:lnTo>
                  <a:lnTo>
                    <a:pt x="118" y="176"/>
                  </a:lnTo>
                  <a:lnTo>
                    <a:pt x="118" y="188"/>
                  </a:lnTo>
                  <a:lnTo>
                    <a:pt x="288" y="188"/>
                  </a:lnTo>
                  <a:close/>
                </a:path>
              </a:pathLst>
            </a:custGeom>
            <a:solidFill>
              <a:srgbClr val="0C0C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R"/>
            </a:p>
          </p:txBody>
        </p:sp>
        <p:sp>
          <p:nvSpPr>
            <p:cNvPr id="191664" name="Freeform 184"/>
            <p:cNvSpPr>
              <a:spLocks/>
            </p:cNvSpPr>
            <p:nvPr/>
          </p:nvSpPr>
          <p:spPr bwMode="auto">
            <a:xfrm>
              <a:off x="1658" y="2993"/>
              <a:ext cx="97" cy="110"/>
            </a:xfrm>
            <a:custGeom>
              <a:avLst/>
              <a:gdLst>
                <a:gd name="T0" fmla="*/ 97 w 390"/>
                <a:gd name="T1" fmla="*/ 110 h 437"/>
                <a:gd name="T2" fmla="*/ 69 w 390"/>
                <a:gd name="T3" fmla="*/ 110 h 437"/>
                <a:gd name="T4" fmla="*/ 69 w 390"/>
                <a:gd name="T5" fmla="*/ 55 h 437"/>
                <a:gd name="T6" fmla="*/ 68 w 390"/>
                <a:gd name="T7" fmla="*/ 47 h 437"/>
                <a:gd name="T8" fmla="*/ 68 w 390"/>
                <a:gd name="T9" fmla="*/ 41 h 437"/>
                <a:gd name="T10" fmla="*/ 68 w 390"/>
                <a:gd name="T11" fmla="*/ 36 h 437"/>
                <a:gd name="T12" fmla="*/ 67 w 390"/>
                <a:gd name="T13" fmla="*/ 33 h 437"/>
                <a:gd name="T14" fmla="*/ 66 w 390"/>
                <a:gd name="T15" fmla="*/ 30 h 437"/>
                <a:gd name="T16" fmla="*/ 65 w 390"/>
                <a:gd name="T17" fmla="*/ 28 h 437"/>
                <a:gd name="T18" fmla="*/ 63 w 390"/>
                <a:gd name="T19" fmla="*/ 26 h 437"/>
                <a:gd name="T20" fmla="*/ 61 w 390"/>
                <a:gd name="T21" fmla="*/ 25 h 437"/>
                <a:gd name="T22" fmla="*/ 59 w 390"/>
                <a:gd name="T23" fmla="*/ 23 h 437"/>
                <a:gd name="T24" fmla="*/ 56 w 390"/>
                <a:gd name="T25" fmla="*/ 22 h 437"/>
                <a:gd name="T26" fmla="*/ 54 w 390"/>
                <a:gd name="T27" fmla="*/ 22 h 437"/>
                <a:gd name="T28" fmla="*/ 51 w 390"/>
                <a:gd name="T29" fmla="*/ 22 h 437"/>
                <a:gd name="T30" fmla="*/ 48 w 390"/>
                <a:gd name="T31" fmla="*/ 22 h 437"/>
                <a:gd name="T32" fmla="*/ 44 w 390"/>
                <a:gd name="T33" fmla="*/ 23 h 437"/>
                <a:gd name="T34" fmla="*/ 41 w 390"/>
                <a:gd name="T35" fmla="*/ 24 h 437"/>
                <a:gd name="T36" fmla="*/ 38 w 390"/>
                <a:gd name="T37" fmla="*/ 26 h 437"/>
                <a:gd name="T38" fmla="*/ 36 w 390"/>
                <a:gd name="T39" fmla="*/ 28 h 437"/>
                <a:gd name="T40" fmla="*/ 33 w 390"/>
                <a:gd name="T41" fmla="*/ 31 h 437"/>
                <a:gd name="T42" fmla="*/ 31 w 390"/>
                <a:gd name="T43" fmla="*/ 33 h 437"/>
                <a:gd name="T44" fmla="*/ 30 w 390"/>
                <a:gd name="T45" fmla="*/ 37 h 437"/>
                <a:gd name="T46" fmla="*/ 29 w 390"/>
                <a:gd name="T47" fmla="*/ 41 h 437"/>
                <a:gd name="T48" fmla="*/ 28 w 390"/>
                <a:gd name="T49" fmla="*/ 46 h 437"/>
                <a:gd name="T50" fmla="*/ 28 w 390"/>
                <a:gd name="T51" fmla="*/ 53 h 437"/>
                <a:gd name="T52" fmla="*/ 28 w 390"/>
                <a:gd name="T53" fmla="*/ 61 h 437"/>
                <a:gd name="T54" fmla="*/ 28 w 390"/>
                <a:gd name="T55" fmla="*/ 110 h 437"/>
                <a:gd name="T56" fmla="*/ 0 w 390"/>
                <a:gd name="T57" fmla="*/ 110 h 437"/>
                <a:gd name="T58" fmla="*/ 0 w 390"/>
                <a:gd name="T59" fmla="*/ 2 h 437"/>
                <a:gd name="T60" fmla="*/ 26 w 390"/>
                <a:gd name="T61" fmla="*/ 2 h 437"/>
                <a:gd name="T62" fmla="*/ 26 w 390"/>
                <a:gd name="T63" fmla="*/ 18 h 437"/>
                <a:gd name="T64" fmla="*/ 30 w 390"/>
                <a:gd name="T65" fmla="*/ 14 h 437"/>
                <a:gd name="T66" fmla="*/ 33 w 390"/>
                <a:gd name="T67" fmla="*/ 10 h 437"/>
                <a:gd name="T68" fmla="*/ 38 w 390"/>
                <a:gd name="T69" fmla="*/ 7 h 437"/>
                <a:gd name="T70" fmla="*/ 42 w 390"/>
                <a:gd name="T71" fmla="*/ 5 h 437"/>
                <a:gd name="T72" fmla="*/ 46 w 390"/>
                <a:gd name="T73" fmla="*/ 3 h 437"/>
                <a:gd name="T74" fmla="*/ 51 w 390"/>
                <a:gd name="T75" fmla="*/ 1 h 437"/>
                <a:gd name="T76" fmla="*/ 56 w 390"/>
                <a:gd name="T77" fmla="*/ 0 h 437"/>
                <a:gd name="T78" fmla="*/ 61 w 390"/>
                <a:gd name="T79" fmla="*/ 0 h 437"/>
                <a:gd name="T80" fmla="*/ 66 w 390"/>
                <a:gd name="T81" fmla="*/ 0 h 437"/>
                <a:gd name="T82" fmla="*/ 70 w 390"/>
                <a:gd name="T83" fmla="*/ 1 h 437"/>
                <a:gd name="T84" fmla="*/ 74 w 390"/>
                <a:gd name="T85" fmla="*/ 2 h 437"/>
                <a:gd name="T86" fmla="*/ 78 w 390"/>
                <a:gd name="T87" fmla="*/ 3 h 437"/>
                <a:gd name="T88" fmla="*/ 82 w 390"/>
                <a:gd name="T89" fmla="*/ 5 h 437"/>
                <a:gd name="T90" fmla="*/ 85 w 390"/>
                <a:gd name="T91" fmla="*/ 7 h 437"/>
                <a:gd name="T92" fmla="*/ 88 w 390"/>
                <a:gd name="T93" fmla="*/ 10 h 437"/>
                <a:gd name="T94" fmla="*/ 90 w 390"/>
                <a:gd name="T95" fmla="*/ 12 h 437"/>
                <a:gd name="T96" fmla="*/ 92 w 390"/>
                <a:gd name="T97" fmla="*/ 15 h 437"/>
                <a:gd name="T98" fmla="*/ 93 w 390"/>
                <a:gd name="T99" fmla="*/ 18 h 437"/>
                <a:gd name="T100" fmla="*/ 94 w 390"/>
                <a:gd name="T101" fmla="*/ 21 h 437"/>
                <a:gd name="T102" fmla="*/ 95 w 390"/>
                <a:gd name="T103" fmla="*/ 24 h 437"/>
                <a:gd name="T104" fmla="*/ 96 w 390"/>
                <a:gd name="T105" fmla="*/ 28 h 437"/>
                <a:gd name="T106" fmla="*/ 97 w 390"/>
                <a:gd name="T107" fmla="*/ 32 h 437"/>
                <a:gd name="T108" fmla="*/ 97 w 390"/>
                <a:gd name="T109" fmla="*/ 37 h 437"/>
                <a:gd name="T110" fmla="*/ 97 w 390"/>
                <a:gd name="T111" fmla="*/ 43 h 437"/>
                <a:gd name="T112" fmla="*/ 97 w 390"/>
                <a:gd name="T113" fmla="*/ 110 h 43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390"/>
                <a:gd name="T172" fmla="*/ 0 h 437"/>
                <a:gd name="T173" fmla="*/ 390 w 390"/>
                <a:gd name="T174" fmla="*/ 437 h 437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390" h="437">
                  <a:moveTo>
                    <a:pt x="390" y="437"/>
                  </a:moveTo>
                  <a:lnTo>
                    <a:pt x="277" y="437"/>
                  </a:lnTo>
                  <a:lnTo>
                    <a:pt x="277" y="219"/>
                  </a:lnTo>
                  <a:lnTo>
                    <a:pt x="275" y="188"/>
                  </a:lnTo>
                  <a:lnTo>
                    <a:pt x="274" y="163"/>
                  </a:lnTo>
                  <a:lnTo>
                    <a:pt x="272" y="143"/>
                  </a:lnTo>
                  <a:lnTo>
                    <a:pt x="269" y="130"/>
                  </a:lnTo>
                  <a:lnTo>
                    <a:pt x="265" y="119"/>
                  </a:lnTo>
                  <a:lnTo>
                    <a:pt x="260" y="112"/>
                  </a:lnTo>
                  <a:lnTo>
                    <a:pt x="253" y="104"/>
                  </a:lnTo>
                  <a:lnTo>
                    <a:pt x="245" y="98"/>
                  </a:lnTo>
                  <a:lnTo>
                    <a:pt x="236" y="93"/>
                  </a:lnTo>
                  <a:lnTo>
                    <a:pt x="227" y="89"/>
                  </a:lnTo>
                  <a:lnTo>
                    <a:pt x="216" y="88"/>
                  </a:lnTo>
                  <a:lnTo>
                    <a:pt x="206" y="87"/>
                  </a:lnTo>
                  <a:lnTo>
                    <a:pt x="191" y="88"/>
                  </a:lnTo>
                  <a:lnTo>
                    <a:pt x="178" y="91"/>
                  </a:lnTo>
                  <a:lnTo>
                    <a:pt x="165" y="96"/>
                  </a:lnTo>
                  <a:lnTo>
                    <a:pt x="153" y="102"/>
                  </a:lnTo>
                  <a:lnTo>
                    <a:pt x="143" y="112"/>
                  </a:lnTo>
                  <a:lnTo>
                    <a:pt x="134" y="122"/>
                  </a:lnTo>
                  <a:lnTo>
                    <a:pt x="126" y="133"/>
                  </a:lnTo>
                  <a:lnTo>
                    <a:pt x="120" y="146"/>
                  </a:lnTo>
                  <a:lnTo>
                    <a:pt x="117" y="162"/>
                  </a:lnTo>
                  <a:lnTo>
                    <a:pt x="114" y="184"/>
                  </a:lnTo>
                  <a:lnTo>
                    <a:pt x="113" y="211"/>
                  </a:lnTo>
                  <a:lnTo>
                    <a:pt x="113" y="244"/>
                  </a:lnTo>
                  <a:lnTo>
                    <a:pt x="113" y="437"/>
                  </a:lnTo>
                  <a:lnTo>
                    <a:pt x="0" y="437"/>
                  </a:lnTo>
                  <a:lnTo>
                    <a:pt x="0" y="9"/>
                  </a:lnTo>
                  <a:lnTo>
                    <a:pt x="105" y="9"/>
                  </a:lnTo>
                  <a:lnTo>
                    <a:pt x="105" y="72"/>
                  </a:lnTo>
                  <a:lnTo>
                    <a:pt x="119" y="55"/>
                  </a:lnTo>
                  <a:lnTo>
                    <a:pt x="134" y="41"/>
                  </a:lnTo>
                  <a:lnTo>
                    <a:pt x="151" y="29"/>
                  </a:lnTo>
                  <a:lnTo>
                    <a:pt x="168" y="18"/>
                  </a:lnTo>
                  <a:lnTo>
                    <a:pt x="186" y="10"/>
                  </a:lnTo>
                  <a:lnTo>
                    <a:pt x="205" y="4"/>
                  </a:lnTo>
                  <a:lnTo>
                    <a:pt x="224" y="1"/>
                  </a:lnTo>
                  <a:lnTo>
                    <a:pt x="245" y="0"/>
                  </a:lnTo>
                  <a:lnTo>
                    <a:pt x="264" y="1"/>
                  </a:lnTo>
                  <a:lnTo>
                    <a:pt x="281" y="4"/>
                  </a:lnTo>
                  <a:lnTo>
                    <a:pt x="298" y="8"/>
                  </a:lnTo>
                  <a:lnTo>
                    <a:pt x="314" y="13"/>
                  </a:lnTo>
                  <a:lnTo>
                    <a:pt x="328" y="21"/>
                  </a:lnTo>
                  <a:lnTo>
                    <a:pt x="341" y="29"/>
                  </a:lnTo>
                  <a:lnTo>
                    <a:pt x="352" y="38"/>
                  </a:lnTo>
                  <a:lnTo>
                    <a:pt x="361" y="49"/>
                  </a:lnTo>
                  <a:lnTo>
                    <a:pt x="369" y="59"/>
                  </a:lnTo>
                  <a:lnTo>
                    <a:pt x="374" y="71"/>
                  </a:lnTo>
                  <a:lnTo>
                    <a:pt x="379" y="83"/>
                  </a:lnTo>
                  <a:lnTo>
                    <a:pt x="383" y="96"/>
                  </a:lnTo>
                  <a:lnTo>
                    <a:pt x="386" y="110"/>
                  </a:lnTo>
                  <a:lnTo>
                    <a:pt x="388" y="127"/>
                  </a:lnTo>
                  <a:lnTo>
                    <a:pt x="388" y="148"/>
                  </a:lnTo>
                  <a:lnTo>
                    <a:pt x="390" y="172"/>
                  </a:lnTo>
                  <a:lnTo>
                    <a:pt x="390" y="437"/>
                  </a:lnTo>
                  <a:close/>
                </a:path>
              </a:pathLst>
            </a:custGeom>
            <a:solidFill>
              <a:srgbClr val="0C0C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R"/>
            </a:p>
          </p:txBody>
        </p:sp>
        <p:sp>
          <p:nvSpPr>
            <p:cNvPr id="191665" name="Freeform 185"/>
            <p:cNvSpPr>
              <a:spLocks/>
            </p:cNvSpPr>
            <p:nvPr/>
          </p:nvSpPr>
          <p:spPr bwMode="auto">
            <a:xfrm>
              <a:off x="1773" y="2958"/>
              <a:ext cx="63" cy="147"/>
            </a:xfrm>
            <a:custGeom>
              <a:avLst/>
              <a:gdLst>
                <a:gd name="T0" fmla="*/ 61 w 252"/>
                <a:gd name="T1" fmla="*/ 38 h 590"/>
                <a:gd name="T2" fmla="*/ 61 w 252"/>
                <a:gd name="T3" fmla="*/ 60 h 590"/>
                <a:gd name="T4" fmla="*/ 42 w 252"/>
                <a:gd name="T5" fmla="*/ 60 h 590"/>
                <a:gd name="T6" fmla="*/ 42 w 252"/>
                <a:gd name="T7" fmla="*/ 103 h 590"/>
                <a:gd name="T8" fmla="*/ 42 w 252"/>
                <a:gd name="T9" fmla="*/ 109 h 590"/>
                <a:gd name="T10" fmla="*/ 42 w 252"/>
                <a:gd name="T11" fmla="*/ 114 h 590"/>
                <a:gd name="T12" fmla="*/ 42 w 252"/>
                <a:gd name="T13" fmla="*/ 117 h 590"/>
                <a:gd name="T14" fmla="*/ 42 w 252"/>
                <a:gd name="T15" fmla="*/ 119 h 590"/>
                <a:gd name="T16" fmla="*/ 42 w 252"/>
                <a:gd name="T17" fmla="*/ 119 h 590"/>
                <a:gd name="T18" fmla="*/ 43 w 252"/>
                <a:gd name="T19" fmla="*/ 120 h 590"/>
                <a:gd name="T20" fmla="*/ 43 w 252"/>
                <a:gd name="T21" fmla="*/ 121 h 590"/>
                <a:gd name="T22" fmla="*/ 44 w 252"/>
                <a:gd name="T23" fmla="*/ 122 h 590"/>
                <a:gd name="T24" fmla="*/ 45 w 252"/>
                <a:gd name="T25" fmla="*/ 123 h 590"/>
                <a:gd name="T26" fmla="*/ 47 w 252"/>
                <a:gd name="T27" fmla="*/ 123 h 590"/>
                <a:gd name="T28" fmla="*/ 48 w 252"/>
                <a:gd name="T29" fmla="*/ 123 h 590"/>
                <a:gd name="T30" fmla="*/ 49 w 252"/>
                <a:gd name="T31" fmla="*/ 123 h 590"/>
                <a:gd name="T32" fmla="*/ 51 w 252"/>
                <a:gd name="T33" fmla="*/ 123 h 590"/>
                <a:gd name="T34" fmla="*/ 54 w 252"/>
                <a:gd name="T35" fmla="*/ 123 h 590"/>
                <a:gd name="T36" fmla="*/ 57 w 252"/>
                <a:gd name="T37" fmla="*/ 122 h 590"/>
                <a:gd name="T38" fmla="*/ 61 w 252"/>
                <a:gd name="T39" fmla="*/ 121 h 590"/>
                <a:gd name="T40" fmla="*/ 63 w 252"/>
                <a:gd name="T41" fmla="*/ 143 h 590"/>
                <a:gd name="T42" fmla="*/ 58 w 252"/>
                <a:gd name="T43" fmla="*/ 145 h 590"/>
                <a:gd name="T44" fmla="*/ 53 w 252"/>
                <a:gd name="T45" fmla="*/ 146 h 590"/>
                <a:gd name="T46" fmla="*/ 47 w 252"/>
                <a:gd name="T47" fmla="*/ 147 h 590"/>
                <a:gd name="T48" fmla="*/ 41 w 252"/>
                <a:gd name="T49" fmla="*/ 147 h 590"/>
                <a:gd name="T50" fmla="*/ 37 w 252"/>
                <a:gd name="T51" fmla="*/ 147 h 590"/>
                <a:gd name="T52" fmla="*/ 34 w 252"/>
                <a:gd name="T53" fmla="*/ 146 h 590"/>
                <a:gd name="T54" fmla="*/ 30 w 252"/>
                <a:gd name="T55" fmla="*/ 145 h 590"/>
                <a:gd name="T56" fmla="*/ 27 w 252"/>
                <a:gd name="T57" fmla="*/ 144 h 590"/>
                <a:gd name="T58" fmla="*/ 24 w 252"/>
                <a:gd name="T59" fmla="*/ 143 h 590"/>
                <a:gd name="T60" fmla="*/ 21 w 252"/>
                <a:gd name="T61" fmla="*/ 141 h 590"/>
                <a:gd name="T62" fmla="*/ 20 w 252"/>
                <a:gd name="T63" fmla="*/ 140 h 590"/>
                <a:gd name="T64" fmla="*/ 18 w 252"/>
                <a:gd name="T65" fmla="*/ 138 h 590"/>
                <a:gd name="T66" fmla="*/ 17 w 252"/>
                <a:gd name="T67" fmla="*/ 136 h 590"/>
                <a:gd name="T68" fmla="*/ 16 w 252"/>
                <a:gd name="T69" fmla="*/ 133 h 590"/>
                <a:gd name="T70" fmla="*/ 15 w 252"/>
                <a:gd name="T71" fmla="*/ 130 h 590"/>
                <a:gd name="T72" fmla="*/ 14 w 252"/>
                <a:gd name="T73" fmla="*/ 127 h 590"/>
                <a:gd name="T74" fmla="*/ 14 w 252"/>
                <a:gd name="T75" fmla="*/ 124 h 590"/>
                <a:gd name="T76" fmla="*/ 13 w 252"/>
                <a:gd name="T77" fmla="*/ 119 h 590"/>
                <a:gd name="T78" fmla="*/ 13 w 252"/>
                <a:gd name="T79" fmla="*/ 114 h 590"/>
                <a:gd name="T80" fmla="*/ 13 w 252"/>
                <a:gd name="T81" fmla="*/ 107 h 590"/>
                <a:gd name="T82" fmla="*/ 13 w 252"/>
                <a:gd name="T83" fmla="*/ 60 h 590"/>
                <a:gd name="T84" fmla="*/ 0 w 252"/>
                <a:gd name="T85" fmla="*/ 60 h 590"/>
                <a:gd name="T86" fmla="*/ 0 w 252"/>
                <a:gd name="T87" fmla="*/ 38 h 590"/>
                <a:gd name="T88" fmla="*/ 13 w 252"/>
                <a:gd name="T89" fmla="*/ 38 h 590"/>
                <a:gd name="T90" fmla="*/ 13 w 252"/>
                <a:gd name="T91" fmla="*/ 17 h 590"/>
                <a:gd name="T92" fmla="*/ 42 w 252"/>
                <a:gd name="T93" fmla="*/ 0 h 590"/>
                <a:gd name="T94" fmla="*/ 42 w 252"/>
                <a:gd name="T95" fmla="*/ 38 h 590"/>
                <a:gd name="T96" fmla="*/ 61 w 252"/>
                <a:gd name="T97" fmla="*/ 38 h 59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52"/>
                <a:gd name="T148" fmla="*/ 0 h 590"/>
                <a:gd name="T149" fmla="*/ 252 w 252"/>
                <a:gd name="T150" fmla="*/ 590 h 59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52" h="590">
                  <a:moveTo>
                    <a:pt x="243" y="151"/>
                  </a:moveTo>
                  <a:lnTo>
                    <a:pt x="243" y="242"/>
                  </a:lnTo>
                  <a:lnTo>
                    <a:pt x="166" y="242"/>
                  </a:lnTo>
                  <a:lnTo>
                    <a:pt x="166" y="415"/>
                  </a:lnTo>
                  <a:lnTo>
                    <a:pt x="166" y="439"/>
                  </a:lnTo>
                  <a:lnTo>
                    <a:pt x="166" y="456"/>
                  </a:lnTo>
                  <a:lnTo>
                    <a:pt x="167" y="469"/>
                  </a:lnTo>
                  <a:lnTo>
                    <a:pt x="168" y="476"/>
                  </a:lnTo>
                  <a:lnTo>
                    <a:pt x="169" y="479"/>
                  </a:lnTo>
                  <a:lnTo>
                    <a:pt x="171" y="483"/>
                  </a:lnTo>
                  <a:lnTo>
                    <a:pt x="173" y="487"/>
                  </a:lnTo>
                  <a:lnTo>
                    <a:pt x="177" y="490"/>
                  </a:lnTo>
                  <a:lnTo>
                    <a:pt x="181" y="493"/>
                  </a:lnTo>
                  <a:lnTo>
                    <a:pt x="187" y="494"/>
                  </a:lnTo>
                  <a:lnTo>
                    <a:pt x="192" y="495"/>
                  </a:lnTo>
                  <a:lnTo>
                    <a:pt x="197" y="495"/>
                  </a:lnTo>
                  <a:lnTo>
                    <a:pt x="205" y="495"/>
                  </a:lnTo>
                  <a:lnTo>
                    <a:pt x="217" y="493"/>
                  </a:lnTo>
                  <a:lnTo>
                    <a:pt x="229" y="490"/>
                  </a:lnTo>
                  <a:lnTo>
                    <a:pt x="243" y="485"/>
                  </a:lnTo>
                  <a:lnTo>
                    <a:pt x="252" y="573"/>
                  </a:lnTo>
                  <a:lnTo>
                    <a:pt x="231" y="581"/>
                  </a:lnTo>
                  <a:lnTo>
                    <a:pt x="210" y="586"/>
                  </a:lnTo>
                  <a:lnTo>
                    <a:pt x="187" y="589"/>
                  </a:lnTo>
                  <a:lnTo>
                    <a:pt x="163" y="590"/>
                  </a:lnTo>
                  <a:lnTo>
                    <a:pt x="147" y="589"/>
                  </a:lnTo>
                  <a:lnTo>
                    <a:pt x="134" y="587"/>
                  </a:lnTo>
                  <a:lnTo>
                    <a:pt x="120" y="583"/>
                  </a:lnTo>
                  <a:lnTo>
                    <a:pt x="108" y="579"/>
                  </a:lnTo>
                  <a:lnTo>
                    <a:pt x="96" y="574"/>
                  </a:lnTo>
                  <a:lnTo>
                    <a:pt x="85" y="567"/>
                  </a:lnTo>
                  <a:lnTo>
                    <a:pt x="78" y="561"/>
                  </a:lnTo>
                  <a:lnTo>
                    <a:pt x="71" y="553"/>
                  </a:lnTo>
                  <a:lnTo>
                    <a:pt x="66" y="544"/>
                  </a:lnTo>
                  <a:lnTo>
                    <a:pt x="62" y="533"/>
                  </a:lnTo>
                  <a:lnTo>
                    <a:pt x="58" y="522"/>
                  </a:lnTo>
                  <a:lnTo>
                    <a:pt x="55" y="508"/>
                  </a:lnTo>
                  <a:lnTo>
                    <a:pt x="54" y="497"/>
                  </a:lnTo>
                  <a:lnTo>
                    <a:pt x="53" y="478"/>
                  </a:lnTo>
                  <a:lnTo>
                    <a:pt x="51" y="456"/>
                  </a:lnTo>
                  <a:lnTo>
                    <a:pt x="51" y="428"/>
                  </a:lnTo>
                  <a:lnTo>
                    <a:pt x="51" y="242"/>
                  </a:lnTo>
                  <a:lnTo>
                    <a:pt x="0" y="242"/>
                  </a:lnTo>
                  <a:lnTo>
                    <a:pt x="0" y="151"/>
                  </a:lnTo>
                  <a:lnTo>
                    <a:pt x="51" y="151"/>
                  </a:lnTo>
                  <a:lnTo>
                    <a:pt x="51" y="67"/>
                  </a:lnTo>
                  <a:lnTo>
                    <a:pt x="166" y="0"/>
                  </a:lnTo>
                  <a:lnTo>
                    <a:pt x="166" y="151"/>
                  </a:lnTo>
                  <a:lnTo>
                    <a:pt x="243" y="151"/>
                  </a:lnTo>
                  <a:close/>
                </a:path>
              </a:pathLst>
            </a:custGeom>
            <a:solidFill>
              <a:srgbClr val="0C0C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R"/>
            </a:p>
          </p:txBody>
        </p:sp>
        <p:sp>
          <p:nvSpPr>
            <p:cNvPr id="191666" name="Freeform 186"/>
            <p:cNvSpPr>
              <a:spLocks/>
            </p:cNvSpPr>
            <p:nvPr/>
          </p:nvSpPr>
          <p:spPr bwMode="auto">
            <a:xfrm>
              <a:off x="1852" y="2993"/>
              <a:ext cx="69" cy="110"/>
            </a:xfrm>
            <a:custGeom>
              <a:avLst/>
              <a:gdLst>
                <a:gd name="T0" fmla="*/ 28 w 277"/>
                <a:gd name="T1" fmla="*/ 110 h 437"/>
                <a:gd name="T2" fmla="*/ 0 w 277"/>
                <a:gd name="T3" fmla="*/ 110 h 437"/>
                <a:gd name="T4" fmla="*/ 0 w 277"/>
                <a:gd name="T5" fmla="*/ 2 h 437"/>
                <a:gd name="T6" fmla="*/ 26 w 277"/>
                <a:gd name="T7" fmla="*/ 2 h 437"/>
                <a:gd name="T8" fmla="*/ 26 w 277"/>
                <a:gd name="T9" fmla="*/ 18 h 437"/>
                <a:gd name="T10" fmla="*/ 29 w 277"/>
                <a:gd name="T11" fmla="*/ 13 h 437"/>
                <a:gd name="T12" fmla="*/ 33 w 277"/>
                <a:gd name="T13" fmla="*/ 9 h 437"/>
                <a:gd name="T14" fmla="*/ 36 w 277"/>
                <a:gd name="T15" fmla="*/ 6 h 437"/>
                <a:gd name="T16" fmla="*/ 38 w 277"/>
                <a:gd name="T17" fmla="*/ 3 h 437"/>
                <a:gd name="T18" fmla="*/ 41 w 277"/>
                <a:gd name="T19" fmla="*/ 2 h 437"/>
                <a:gd name="T20" fmla="*/ 44 w 277"/>
                <a:gd name="T21" fmla="*/ 1 h 437"/>
                <a:gd name="T22" fmla="*/ 47 w 277"/>
                <a:gd name="T23" fmla="*/ 0 h 437"/>
                <a:gd name="T24" fmla="*/ 50 w 277"/>
                <a:gd name="T25" fmla="*/ 0 h 437"/>
                <a:gd name="T26" fmla="*/ 53 w 277"/>
                <a:gd name="T27" fmla="*/ 0 h 437"/>
                <a:gd name="T28" fmla="*/ 55 w 277"/>
                <a:gd name="T29" fmla="*/ 0 h 437"/>
                <a:gd name="T30" fmla="*/ 58 w 277"/>
                <a:gd name="T31" fmla="*/ 1 h 437"/>
                <a:gd name="T32" fmla="*/ 60 w 277"/>
                <a:gd name="T33" fmla="*/ 1 h 437"/>
                <a:gd name="T34" fmla="*/ 64 w 277"/>
                <a:gd name="T35" fmla="*/ 3 h 437"/>
                <a:gd name="T36" fmla="*/ 69 w 277"/>
                <a:gd name="T37" fmla="*/ 5 h 437"/>
                <a:gd name="T38" fmla="*/ 61 w 277"/>
                <a:gd name="T39" fmla="*/ 30 h 437"/>
                <a:gd name="T40" fmla="*/ 57 w 277"/>
                <a:gd name="T41" fmla="*/ 28 h 437"/>
                <a:gd name="T42" fmla="*/ 54 w 277"/>
                <a:gd name="T43" fmla="*/ 27 h 437"/>
                <a:gd name="T44" fmla="*/ 50 w 277"/>
                <a:gd name="T45" fmla="*/ 26 h 437"/>
                <a:gd name="T46" fmla="*/ 47 w 277"/>
                <a:gd name="T47" fmla="*/ 25 h 437"/>
                <a:gd name="T48" fmla="*/ 44 w 277"/>
                <a:gd name="T49" fmla="*/ 26 h 437"/>
                <a:gd name="T50" fmla="*/ 41 w 277"/>
                <a:gd name="T51" fmla="*/ 26 h 437"/>
                <a:gd name="T52" fmla="*/ 39 w 277"/>
                <a:gd name="T53" fmla="*/ 27 h 437"/>
                <a:gd name="T54" fmla="*/ 37 w 277"/>
                <a:gd name="T55" fmla="*/ 29 h 437"/>
                <a:gd name="T56" fmla="*/ 35 w 277"/>
                <a:gd name="T57" fmla="*/ 31 h 437"/>
                <a:gd name="T58" fmla="*/ 33 w 277"/>
                <a:gd name="T59" fmla="*/ 33 h 437"/>
                <a:gd name="T60" fmla="*/ 32 w 277"/>
                <a:gd name="T61" fmla="*/ 37 h 437"/>
                <a:gd name="T62" fmla="*/ 31 w 277"/>
                <a:gd name="T63" fmla="*/ 41 h 437"/>
                <a:gd name="T64" fmla="*/ 29 w 277"/>
                <a:gd name="T65" fmla="*/ 46 h 437"/>
                <a:gd name="T66" fmla="*/ 29 w 277"/>
                <a:gd name="T67" fmla="*/ 54 h 437"/>
                <a:gd name="T68" fmla="*/ 28 w 277"/>
                <a:gd name="T69" fmla="*/ 64 h 437"/>
                <a:gd name="T70" fmla="*/ 28 w 277"/>
                <a:gd name="T71" fmla="*/ 77 h 437"/>
                <a:gd name="T72" fmla="*/ 28 w 277"/>
                <a:gd name="T73" fmla="*/ 110 h 437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77"/>
                <a:gd name="T112" fmla="*/ 0 h 437"/>
                <a:gd name="T113" fmla="*/ 277 w 277"/>
                <a:gd name="T114" fmla="*/ 437 h 437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77" h="437">
                  <a:moveTo>
                    <a:pt x="113" y="437"/>
                  </a:moveTo>
                  <a:lnTo>
                    <a:pt x="0" y="437"/>
                  </a:lnTo>
                  <a:lnTo>
                    <a:pt x="0" y="9"/>
                  </a:lnTo>
                  <a:lnTo>
                    <a:pt x="105" y="9"/>
                  </a:lnTo>
                  <a:lnTo>
                    <a:pt x="105" y="71"/>
                  </a:lnTo>
                  <a:lnTo>
                    <a:pt x="118" y="51"/>
                  </a:lnTo>
                  <a:lnTo>
                    <a:pt x="131" y="34"/>
                  </a:lnTo>
                  <a:lnTo>
                    <a:pt x="143" y="22"/>
                  </a:lnTo>
                  <a:lnTo>
                    <a:pt x="153" y="13"/>
                  </a:lnTo>
                  <a:lnTo>
                    <a:pt x="165" y="8"/>
                  </a:lnTo>
                  <a:lnTo>
                    <a:pt x="177" y="4"/>
                  </a:lnTo>
                  <a:lnTo>
                    <a:pt x="189" y="1"/>
                  </a:lnTo>
                  <a:lnTo>
                    <a:pt x="202" y="0"/>
                  </a:lnTo>
                  <a:lnTo>
                    <a:pt x="212" y="0"/>
                  </a:lnTo>
                  <a:lnTo>
                    <a:pt x="222" y="1"/>
                  </a:lnTo>
                  <a:lnTo>
                    <a:pt x="231" y="3"/>
                  </a:lnTo>
                  <a:lnTo>
                    <a:pt x="240" y="5"/>
                  </a:lnTo>
                  <a:lnTo>
                    <a:pt x="258" y="12"/>
                  </a:lnTo>
                  <a:lnTo>
                    <a:pt x="277" y="21"/>
                  </a:lnTo>
                  <a:lnTo>
                    <a:pt x="243" y="119"/>
                  </a:lnTo>
                  <a:lnTo>
                    <a:pt x="228" y="112"/>
                  </a:lnTo>
                  <a:lnTo>
                    <a:pt x="215" y="106"/>
                  </a:lnTo>
                  <a:lnTo>
                    <a:pt x="202" y="102"/>
                  </a:lnTo>
                  <a:lnTo>
                    <a:pt x="189" y="101"/>
                  </a:lnTo>
                  <a:lnTo>
                    <a:pt x="177" y="102"/>
                  </a:lnTo>
                  <a:lnTo>
                    <a:pt x="166" y="105"/>
                  </a:lnTo>
                  <a:lnTo>
                    <a:pt x="157" y="109"/>
                  </a:lnTo>
                  <a:lnTo>
                    <a:pt x="148" y="114"/>
                  </a:lnTo>
                  <a:lnTo>
                    <a:pt x="140" y="122"/>
                  </a:lnTo>
                  <a:lnTo>
                    <a:pt x="134" y="133"/>
                  </a:lnTo>
                  <a:lnTo>
                    <a:pt x="128" y="146"/>
                  </a:lnTo>
                  <a:lnTo>
                    <a:pt x="123" y="162"/>
                  </a:lnTo>
                  <a:lnTo>
                    <a:pt x="118" y="184"/>
                  </a:lnTo>
                  <a:lnTo>
                    <a:pt x="115" y="215"/>
                  </a:lnTo>
                  <a:lnTo>
                    <a:pt x="114" y="256"/>
                  </a:lnTo>
                  <a:lnTo>
                    <a:pt x="113" y="306"/>
                  </a:lnTo>
                  <a:lnTo>
                    <a:pt x="113" y="437"/>
                  </a:lnTo>
                  <a:close/>
                </a:path>
              </a:pathLst>
            </a:custGeom>
            <a:solidFill>
              <a:srgbClr val="0C0C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R"/>
            </a:p>
          </p:txBody>
        </p:sp>
        <p:sp>
          <p:nvSpPr>
            <p:cNvPr id="191667" name="Freeform 187"/>
            <p:cNvSpPr>
              <a:spLocks noEditPoints="1"/>
            </p:cNvSpPr>
            <p:nvPr/>
          </p:nvSpPr>
          <p:spPr bwMode="auto">
            <a:xfrm>
              <a:off x="1926" y="2993"/>
              <a:ext cx="100" cy="112"/>
            </a:xfrm>
            <a:custGeom>
              <a:avLst/>
              <a:gdLst>
                <a:gd name="T0" fmla="*/ 4 w 402"/>
                <a:gd name="T1" fmla="*/ 27 h 448"/>
                <a:gd name="T2" fmla="*/ 9 w 402"/>
                <a:gd name="T3" fmla="*/ 17 h 448"/>
                <a:gd name="T4" fmla="*/ 15 w 402"/>
                <a:gd name="T5" fmla="*/ 10 h 448"/>
                <a:gd name="T6" fmla="*/ 24 w 402"/>
                <a:gd name="T7" fmla="*/ 4 h 448"/>
                <a:gd name="T8" fmla="*/ 35 w 402"/>
                <a:gd name="T9" fmla="*/ 1 h 448"/>
                <a:gd name="T10" fmla="*/ 49 w 402"/>
                <a:gd name="T11" fmla="*/ 0 h 448"/>
                <a:gd name="T12" fmla="*/ 69 w 402"/>
                <a:gd name="T13" fmla="*/ 2 h 448"/>
                <a:gd name="T14" fmla="*/ 77 w 402"/>
                <a:gd name="T15" fmla="*/ 5 h 448"/>
                <a:gd name="T16" fmla="*/ 87 w 402"/>
                <a:gd name="T17" fmla="*/ 11 h 448"/>
                <a:gd name="T18" fmla="*/ 90 w 402"/>
                <a:gd name="T19" fmla="*/ 16 h 448"/>
                <a:gd name="T20" fmla="*/ 93 w 402"/>
                <a:gd name="T21" fmla="*/ 23 h 448"/>
                <a:gd name="T22" fmla="*/ 94 w 402"/>
                <a:gd name="T23" fmla="*/ 41 h 448"/>
                <a:gd name="T24" fmla="*/ 94 w 402"/>
                <a:gd name="T25" fmla="*/ 87 h 448"/>
                <a:gd name="T26" fmla="*/ 96 w 402"/>
                <a:gd name="T27" fmla="*/ 99 h 448"/>
                <a:gd name="T28" fmla="*/ 100 w 402"/>
                <a:gd name="T29" fmla="*/ 109 h 448"/>
                <a:gd name="T30" fmla="*/ 69 w 402"/>
                <a:gd name="T31" fmla="*/ 101 h 448"/>
                <a:gd name="T32" fmla="*/ 65 w 402"/>
                <a:gd name="T33" fmla="*/ 101 h 448"/>
                <a:gd name="T34" fmla="*/ 53 w 402"/>
                <a:gd name="T35" fmla="*/ 108 h 448"/>
                <a:gd name="T36" fmla="*/ 40 w 402"/>
                <a:gd name="T37" fmla="*/ 112 h 448"/>
                <a:gd name="T38" fmla="*/ 28 w 402"/>
                <a:gd name="T39" fmla="*/ 111 h 448"/>
                <a:gd name="T40" fmla="*/ 18 w 402"/>
                <a:gd name="T41" fmla="*/ 108 h 448"/>
                <a:gd name="T42" fmla="*/ 10 w 402"/>
                <a:gd name="T43" fmla="*/ 103 h 448"/>
                <a:gd name="T44" fmla="*/ 4 w 402"/>
                <a:gd name="T45" fmla="*/ 96 h 448"/>
                <a:gd name="T46" fmla="*/ 1 w 402"/>
                <a:gd name="T47" fmla="*/ 87 h 448"/>
                <a:gd name="T48" fmla="*/ 0 w 402"/>
                <a:gd name="T49" fmla="*/ 76 h 448"/>
                <a:gd name="T50" fmla="*/ 4 w 402"/>
                <a:gd name="T51" fmla="*/ 64 h 448"/>
                <a:gd name="T52" fmla="*/ 13 w 402"/>
                <a:gd name="T53" fmla="*/ 55 h 448"/>
                <a:gd name="T54" fmla="*/ 26 w 402"/>
                <a:gd name="T55" fmla="*/ 50 h 448"/>
                <a:gd name="T56" fmla="*/ 48 w 402"/>
                <a:gd name="T57" fmla="*/ 45 h 448"/>
                <a:gd name="T58" fmla="*/ 66 w 402"/>
                <a:gd name="T59" fmla="*/ 40 h 448"/>
                <a:gd name="T60" fmla="*/ 65 w 402"/>
                <a:gd name="T61" fmla="*/ 30 h 448"/>
                <a:gd name="T62" fmla="*/ 63 w 402"/>
                <a:gd name="T63" fmla="*/ 26 h 448"/>
                <a:gd name="T64" fmla="*/ 60 w 402"/>
                <a:gd name="T65" fmla="*/ 24 h 448"/>
                <a:gd name="T66" fmla="*/ 52 w 402"/>
                <a:gd name="T67" fmla="*/ 22 h 448"/>
                <a:gd name="T68" fmla="*/ 40 w 402"/>
                <a:gd name="T69" fmla="*/ 22 h 448"/>
                <a:gd name="T70" fmla="*/ 33 w 402"/>
                <a:gd name="T71" fmla="*/ 26 h 448"/>
                <a:gd name="T72" fmla="*/ 29 w 402"/>
                <a:gd name="T73" fmla="*/ 35 h 448"/>
                <a:gd name="T74" fmla="*/ 59 w 402"/>
                <a:gd name="T75" fmla="*/ 60 h 448"/>
                <a:gd name="T76" fmla="*/ 44 w 402"/>
                <a:gd name="T77" fmla="*/ 64 h 448"/>
                <a:gd name="T78" fmla="*/ 34 w 402"/>
                <a:gd name="T79" fmla="*/ 67 h 448"/>
                <a:gd name="T80" fmla="*/ 31 w 402"/>
                <a:gd name="T81" fmla="*/ 71 h 448"/>
                <a:gd name="T82" fmla="*/ 29 w 402"/>
                <a:gd name="T83" fmla="*/ 75 h 448"/>
                <a:gd name="T84" fmla="*/ 29 w 402"/>
                <a:gd name="T85" fmla="*/ 80 h 448"/>
                <a:gd name="T86" fmla="*/ 33 w 402"/>
                <a:gd name="T87" fmla="*/ 88 h 448"/>
                <a:gd name="T88" fmla="*/ 41 w 402"/>
                <a:gd name="T89" fmla="*/ 92 h 448"/>
                <a:gd name="T90" fmla="*/ 51 w 402"/>
                <a:gd name="T91" fmla="*/ 91 h 448"/>
                <a:gd name="T92" fmla="*/ 61 w 402"/>
                <a:gd name="T93" fmla="*/ 85 h 448"/>
                <a:gd name="T94" fmla="*/ 65 w 402"/>
                <a:gd name="T95" fmla="*/ 78 h 448"/>
                <a:gd name="T96" fmla="*/ 66 w 402"/>
                <a:gd name="T97" fmla="*/ 68 h 448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402"/>
                <a:gd name="T148" fmla="*/ 0 h 448"/>
                <a:gd name="T149" fmla="*/ 402 w 402"/>
                <a:gd name="T150" fmla="*/ 448 h 448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402" h="448">
                  <a:moveTo>
                    <a:pt x="115" y="140"/>
                  </a:moveTo>
                  <a:lnTo>
                    <a:pt x="12" y="122"/>
                  </a:lnTo>
                  <a:lnTo>
                    <a:pt x="16" y="106"/>
                  </a:lnTo>
                  <a:lnTo>
                    <a:pt x="21" y="93"/>
                  </a:lnTo>
                  <a:lnTo>
                    <a:pt x="28" y="80"/>
                  </a:lnTo>
                  <a:lnTo>
                    <a:pt x="36" y="68"/>
                  </a:lnTo>
                  <a:lnTo>
                    <a:pt x="44" y="56"/>
                  </a:lnTo>
                  <a:lnTo>
                    <a:pt x="52" y="47"/>
                  </a:lnTo>
                  <a:lnTo>
                    <a:pt x="61" y="38"/>
                  </a:lnTo>
                  <a:lnTo>
                    <a:pt x="71" y="30"/>
                  </a:lnTo>
                  <a:lnTo>
                    <a:pt x="83" y="22"/>
                  </a:lnTo>
                  <a:lnTo>
                    <a:pt x="95" y="17"/>
                  </a:lnTo>
                  <a:lnTo>
                    <a:pt x="109" y="12"/>
                  </a:lnTo>
                  <a:lnTo>
                    <a:pt x="124" y="8"/>
                  </a:lnTo>
                  <a:lnTo>
                    <a:pt x="141" y="4"/>
                  </a:lnTo>
                  <a:lnTo>
                    <a:pt x="158" y="1"/>
                  </a:lnTo>
                  <a:lnTo>
                    <a:pt x="176" y="0"/>
                  </a:lnTo>
                  <a:lnTo>
                    <a:pt x="197" y="0"/>
                  </a:lnTo>
                  <a:lnTo>
                    <a:pt x="233" y="1"/>
                  </a:lnTo>
                  <a:lnTo>
                    <a:pt x="263" y="4"/>
                  </a:lnTo>
                  <a:lnTo>
                    <a:pt x="278" y="7"/>
                  </a:lnTo>
                  <a:lnTo>
                    <a:pt x="289" y="10"/>
                  </a:lnTo>
                  <a:lnTo>
                    <a:pt x="300" y="14"/>
                  </a:lnTo>
                  <a:lnTo>
                    <a:pt x="310" y="18"/>
                  </a:lnTo>
                  <a:lnTo>
                    <a:pt x="328" y="28"/>
                  </a:lnTo>
                  <a:lnTo>
                    <a:pt x="342" y="38"/>
                  </a:lnTo>
                  <a:lnTo>
                    <a:pt x="349" y="45"/>
                  </a:lnTo>
                  <a:lnTo>
                    <a:pt x="354" y="50"/>
                  </a:lnTo>
                  <a:lnTo>
                    <a:pt x="358" y="56"/>
                  </a:lnTo>
                  <a:lnTo>
                    <a:pt x="363" y="63"/>
                  </a:lnTo>
                  <a:lnTo>
                    <a:pt x="366" y="71"/>
                  </a:lnTo>
                  <a:lnTo>
                    <a:pt x="370" y="80"/>
                  </a:lnTo>
                  <a:lnTo>
                    <a:pt x="372" y="91"/>
                  </a:lnTo>
                  <a:lnTo>
                    <a:pt x="373" y="102"/>
                  </a:lnTo>
                  <a:lnTo>
                    <a:pt x="376" y="131"/>
                  </a:lnTo>
                  <a:lnTo>
                    <a:pt x="377" y="165"/>
                  </a:lnTo>
                  <a:lnTo>
                    <a:pt x="376" y="297"/>
                  </a:lnTo>
                  <a:lnTo>
                    <a:pt x="376" y="323"/>
                  </a:lnTo>
                  <a:lnTo>
                    <a:pt x="377" y="347"/>
                  </a:lnTo>
                  <a:lnTo>
                    <a:pt x="380" y="365"/>
                  </a:lnTo>
                  <a:lnTo>
                    <a:pt x="381" y="381"/>
                  </a:lnTo>
                  <a:lnTo>
                    <a:pt x="385" y="394"/>
                  </a:lnTo>
                  <a:lnTo>
                    <a:pt x="389" y="408"/>
                  </a:lnTo>
                  <a:lnTo>
                    <a:pt x="396" y="423"/>
                  </a:lnTo>
                  <a:lnTo>
                    <a:pt x="402" y="437"/>
                  </a:lnTo>
                  <a:lnTo>
                    <a:pt x="291" y="437"/>
                  </a:lnTo>
                  <a:lnTo>
                    <a:pt x="285" y="424"/>
                  </a:lnTo>
                  <a:lnTo>
                    <a:pt x="279" y="404"/>
                  </a:lnTo>
                  <a:lnTo>
                    <a:pt x="276" y="397"/>
                  </a:lnTo>
                  <a:lnTo>
                    <a:pt x="275" y="391"/>
                  </a:lnTo>
                  <a:lnTo>
                    <a:pt x="261" y="404"/>
                  </a:lnTo>
                  <a:lnTo>
                    <a:pt x="245" y="416"/>
                  </a:lnTo>
                  <a:lnTo>
                    <a:pt x="229" y="425"/>
                  </a:lnTo>
                  <a:lnTo>
                    <a:pt x="213" y="433"/>
                  </a:lnTo>
                  <a:lnTo>
                    <a:pt x="196" y="440"/>
                  </a:lnTo>
                  <a:lnTo>
                    <a:pt x="179" y="444"/>
                  </a:lnTo>
                  <a:lnTo>
                    <a:pt x="161" y="447"/>
                  </a:lnTo>
                  <a:lnTo>
                    <a:pt x="142" y="448"/>
                  </a:lnTo>
                  <a:lnTo>
                    <a:pt x="127" y="447"/>
                  </a:lnTo>
                  <a:lnTo>
                    <a:pt x="111" y="445"/>
                  </a:lnTo>
                  <a:lnTo>
                    <a:pt x="96" y="443"/>
                  </a:lnTo>
                  <a:lnTo>
                    <a:pt x="83" y="439"/>
                  </a:lnTo>
                  <a:lnTo>
                    <a:pt x="71" y="433"/>
                  </a:lnTo>
                  <a:lnTo>
                    <a:pt x="60" y="428"/>
                  </a:lnTo>
                  <a:lnTo>
                    <a:pt x="48" y="420"/>
                  </a:lnTo>
                  <a:lnTo>
                    <a:pt x="39" y="412"/>
                  </a:lnTo>
                  <a:lnTo>
                    <a:pt x="29" y="403"/>
                  </a:lnTo>
                  <a:lnTo>
                    <a:pt x="21" y="393"/>
                  </a:lnTo>
                  <a:lnTo>
                    <a:pt x="15" y="382"/>
                  </a:lnTo>
                  <a:lnTo>
                    <a:pt x="10" y="372"/>
                  </a:lnTo>
                  <a:lnTo>
                    <a:pt x="6" y="360"/>
                  </a:lnTo>
                  <a:lnTo>
                    <a:pt x="3" y="347"/>
                  </a:lnTo>
                  <a:lnTo>
                    <a:pt x="0" y="335"/>
                  </a:lnTo>
                  <a:lnTo>
                    <a:pt x="0" y="320"/>
                  </a:lnTo>
                  <a:lnTo>
                    <a:pt x="2" y="303"/>
                  </a:lnTo>
                  <a:lnTo>
                    <a:pt x="4" y="286"/>
                  </a:lnTo>
                  <a:lnTo>
                    <a:pt x="10" y="271"/>
                  </a:lnTo>
                  <a:lnTo>
                    <a:pt x="18" y="256"/>
                  </a:lnTo>
                  <a:lnTo>
                    <a:pt x="27" y="243"/>
                  </a:lnTo>
                  <a:lnTo>
                    <a:pt x="39" y="231"/>
                  </a:lnTo>
                  <a:lnTo>
                    <a:pt x="52" y="221"/>
                  </a:lnTo>
                  <a:lnTo>
                    <a:pt x="66" y="213"/>
                  </a:lnTo>
                  <a:lnTo>
                    <a:pt x="83" y="205"/>
                  </a:lnTo>
                  <a:lnTo>
                    <a:pt x="104" y="198"/>
                  </a:lnTo>
                  <a:lnTo>
                    <a:pt x="129" y="192"/>
                  </a:lnTo>
                  <a:lnTo>
                    <a:pt x="157" y="186"/>
                  </a:lnTo>
                  <a:lnTo>
                    <a:pt x="192" y="179"/>
                  </a:lnTo>
                  <a:lnTo>
                    <a:pt x="224" y="172"/>
                  </a:lnTo>
                  <a:lnTo>
                    <a:pt x="247" y="165"/>
                  </a:lnTo>
                  <a:lnTo>
                    <a:pt x="266" y="159"/>
                  </a:lnTo>
                  <a:lnTo>
                    <a:pt x="266" y="147"/>
                  </a:lnTo>
                  <a:lnTo>
                    <a:pt x="266" y="133"/>
                  </a:lnTo>
                  <a:lnTo>
                    <a:pt x="262" y="119"/>
                  </a:lnTo>
                  <a:lnTo>
                    <a:pt x="261" y="114"/>
                  </a:lnTo>
                  <a:lnTo>
                    <a:pt x="257" y="109"/>
                  </a:lnTo>
                  <a:lnTo>
                    <a:pt x="254" y="105"/>
                  </a:lnTo>
                  <a:lnTo>
                    <a:pt x="250" y="101"/>
                  </a:lnTo>
                  <a:lnTo>
                    <a:pt x="246" y="97"/>
                  </a:lnTo>
                  <a:lnTo>
                    <a:pt x="241" y="95"/>
                  </a:lnTo>
                  <a:lnTo>
                    <a:pt x="234" y="92"/>
                  </a:lnTo>
                  <a:lnTo>
                    <a:pt x="226" y="91"/>
                  </a:lnTo>
                  <a:lnTo>
                    <a:pt x="209" y="88"/>
                  </a:lnTo>
                  <a:lnTo>
                    <a:pt x="190" y="87"/>
                  </a:lnTo>
                  <a:lnTo>
                    <a:pt x="175" y="88"/>
                  </a:lnTo>
                  <a:lnTo>
                    <a:pt x="162" y="89"/>
                  </a:lnTo>
                  <a:lnTo>
                    <a:pt x="152" y="93"/>
                  </a:lnTo>
                  <a:lnTo>
                    <a:pt x="142" y="98"/>
                  </a:lnTo>
                  <a:lnTo>
                    <a:pt x="134" y="105"/>
                  </a:lnTo>
                  <a:lnTo>
                    <a:pt x="127" y="116"/>
                  </a:lnTo>
                  <a:lnTo>
                    <a:pt x="120" y="126"/>
                  </a:lnTo>
                  <a:lnTo>
                    <a:pt x="115" y="140"/>
                  </a:lnTo>
                  <a:close/>
                  <a:moveTo>
                    <a:pt x="266" y="232"/>
                  </a:moveTo>
                  <a:lnTo>
                    <a:pt x="254" y="236"/>
                  </a:lnTo>
                  <a:lnTo>
                    <a:pt x="238" y="240"/>
                  </a:lnTo>
                  <a:lnTo>
                    <a:pt x="220" y="244"/>
                  </a:lnTo>
                  <a:lnTo>
                    <a:pt x="197" y="249"/>
                  </a:lnTo>
                  <a:lnTo>
                    <a:pt x="175" y="255"/>
                  </a:lnTo>
                  <a:lnTo>
                    <a:pt x="158" y="260"/>
                  </a:lnTo>
                  <a:lnTo>
                    <a:pt x="145" y="264"/>
                  </a:lnTo>
                  <a:lnTo>
                    <a:pt x="136" y="269"/>
                  </a:lnTo>
                  <a:lnTo>
                    <a:pt x="130" y="273"/>
                  </a:lnTo>
                  <a:lnTo>
                    <a:pt x="127" y="278"/>
                  </a:lnTo>
                  <a:lnTo>
                    <a:pt x="123" y="282"/>
                  </a:lnTo>
                  <a:lnTo>
                    <a:pt x="119" y="288"/>
                  </a:lnTo>
                  <a:lnTo>
                    <a:pt x="116" y="293"/>
                  </a:lnTo>
                  <a:lnTo>
                    <a:pt x="115" y="298"/>
                  </a:lnTo>
                  <a:lnTo>
                    <a:pt x="113" y="303"/>
                  </a:lnTo>
                  <a:lnTo>
                    <a:pt x="113" y="309"/>
                  </a:lnTo>
                  <a:lnTo>
                    <a:pt x="115" y="320"/>
                  </a:lnTo>
                  <a:lnTo>
                    <a:pt x="117" y="331"/>
                  </a:lnTo>
                  <a:lnTo>
                    <a:pt x="124" y="341"/>
                  </a:lnTo>
                  <a:lnTo>
                    <a:pt x="132" y="351"/>
                  </a:lnTo>
                  <a:lnTo>
                    <a:pt x="141" y="359"/>
                  </a:lnTo>
                  <a:lnTo>
                    <a:pt x="152" y="364"/>
                  </a:lnTo>
                  <a:lnTo>
                    <a:pt x="163" y="366"/>
                  </a:lnTo>
                  <a:lnTo>
                    <a:pt x="176" y="368"/>
                  </a:lnTo>
                  <a:lnTo>
                    <a:pt x="191" y="366"/>
                  </a:lnTo>
                  <a:lnTo>
                    <a:pt x="207" y="362"/>
                  </a:lnTo>
                  <a:lnTo>
                    <a:pt x="221" y="356"/>
                  </a:lnTo>
                  <a:lnTo>
                    <a:pt x="234" y="348"/>
                  </a:lnTo>
                  <a:lnTo>
                    <a:pt x="245" y="340"/>
                  </a:lnTo>
                  <a:lnTo>
                    <a:pt x="251" y="331"/>
                  </a:lnTo>
                  <a:lnTo>
                    <a:pt x="258" y="320"/>
                  </a:lnTo>
                  <a:lnTo>
                    <a:pt x="262" y="310"/>
                  </a:lnTo>
                  <a:lnTo>
                    <a:pt x="264" y="301"/>
                  </a:lnTo>
                  <a:lnTo>
                    <a:pt x="266" y="289"/>
                  </a:lnTo>
                  <a:lnTo>
                    <a:pt x="266" y="273"/>
                  </a:lnTo>
                  <a:lnTo>
                    <a:pt x="266" y="255"/>
                  </a:lnTo>
                  <a:lnTo>
                    <a:pt x="266" y="232"/>
                  </a:lnTo>
                  <a:close/>
                </a:path>
              </a:pathLst>
            </a:custGeom>
            <a:solidFill>
              <a:srgbClr val="0C0C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R"/>
            </a:p>
          </p:txBody>
        </p:sp>
        <p:sp>
          <p:nvSpPr>
            <p:cNvPr id="191668" name="Rectangle 188"/>
            <p:cNvSpPr>
              <a:spLocks noChangeArrowheads="1"/>
            </p:cNvSpPr>
            <p:nvPr/>
          </p:nvSpPr>
          <p:spPr bwMode="auto">
            <a:xfrm>
              <a:off x="2048" y="2955"/>
              <a:ext cx="29" cy="148"/>
            </a:xfrm>
            <a:prstGeom prst="rect">
              <a:avLst/>
            </a:prstGeom>
            <a:solidFill>
              <a:srgbClr val="0C0C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ts val="300"/>
                </a:spcBef>
                <a:buClr>
                  <a:srgbClr val="A04DA3"/>
                </a:buClr>
                <a:buFont typeface="Georgia" panose="02040502050405020303" pitchFamily="18" charset="0"/>
                <a:buChar char="•"/>
                <a:defRPr sz="28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>
                <a:spcBef>
                  <a:spcPts val="300"/>
                </a:spcBef>
                <a:buClr>
                  <a:schemeClr val="accent2"/>
                </a:buClr>
                <a:buFont typeface="Georgia" panose="02040502050405020303" pitchFamily="18" charset="0"/>
                <a:buChar char="▫"/>
                <a:defRPr sz="2600">
                  <a:solidFill>
                    <a:schemeClr val="accent2"/>
                  </a:solidFill>
                  <a:latin typeface="Georgia" panose="02040502050405020303" pitchFamily="18" charset="0"/>
                </a:defRPr>
              </a:lvl2pPr>
              <a:lvl3pPr marL="1143000" indent="-228600">
                <a:spcBef>
                  <a:spcPts val="300"/>
                </a:spcBef>
                <a:buClr>
                  <a:schemeClr val="accent1"/>
                </a:buClr>
                <a:buFont typeface="Wingdings 2" panose="05020102010507070707" pitchFamily="18" charset="2"/>
                <a:buChar char=""/>
                <a:defRPr sz="2400">
                  <a:solidFill>
                    <a:schemeClr val="accent1"/>
                  </a:solidFill>
                  <a:latin typeface="Georgia" panose="02040502050405020303" pitchFamily="18" charset="0"/>
                </a:defRPr>
              </a:lvl3pPr>
              <a:lvl4pPr marL="1600200" indent="-228600">
                <a:spcBef>
                  <a:spcPts val="300"/>
                </a:spcBef>
                <a:buClr>
                  <a:schemeClr val="accent1"/>
                </a:buClr>
                <a:buFont typeface="Wingdings 2" panose="05020102010507070707" pitchFamily="18" charset="2"/>
                <a:buChar char=""/>
                <a:defRPr sz="2200">
                  <a:solidFill>
                    <a:schemeClr val="accent1"/>
                  </a:solidFill>
                  <a:latin typeface="Georgia" panose="02040502050405020303" pitchFamily="18" charset="0"/>
                </a:defRPr>
              </a:lvl4pPr>
              <a:lvl5pPr marL="2057400" indent="-228600">
                <a:spcBef>
                  <a:spcPts val="300"/>
                </a:spcBef>
                <a:buClr>
                  <a:srgbClr val="A04DA3"/>
                </a:buClr>
                <a:buFont typeface="Georgia" panose="02040502050405020303" pitchFamily="18" charset="0"/>
                <a:buChar char="▫"/>
                <a:defRPr sz="2000">
                  <a:solidFill>
                    <a:srgbClr val="A04DA3"/>
                  </a:solidFill>
                  <a:latin typeface="Georgia" panose="02040502050405020303" pitchFamily="18" charset="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rgbClr val="A04DA3"/>
                </a:buClr>
                <a:buFont typeface="Georgia" panose="02040502050405020303" pitchFamily="18" charset="0"/>
                <a:buChar char="▫"/>
                <a:defRPr sz="2000">
                  <a:solidFill>
                    <a:srgbClr val="A04DA3"/>
                  </a:solidFill>
                  <a:latin typeface="Georgia" panose="02040502050405020303" pitchFamily="18" charset="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rgbClr val="A04DA3"/>
                </a:buClr>
                <a:buFont typeface="Georgia" panose="02040502050405020303" pitchFamily="18" charset="0"/>
                <a:buChar char="▫"/>
                <a:defRPr sz="2000">
                  <a:solidFill>
                    <a:srgbClr val="A04DA3"/>
                  </a:solidFill>
                  <a:latin typeface="Georgia" panose="02040502050405020303" pitchFamily="18" charset="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rgbClr val="A04DA3"/>
                </a:buClr>
                <a:buFont typeface="Georgia" panose="02040502050405020303" pitchFamily="18" charset="0"/>
                <a:buChar char="▫"/>
                <a:defRPr sz="2000">
                  <a:solidFill>
                    <a:srgbClr val="A04DA3"/>
                  </a:solidFill>
                  <a:latin typeface="Georgia" panose="02040502050405020303" pitchFamily="18" charset="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rgbClr val="A04DA3"/>
                </a:buClr>
                <a:buFont typeface="Georgia" panose="02040502050405020303" pitchFamily="18" charset="0"/>
                <a:buChar char="▫"/>
                <a:defRPr sz="2000">
                  <a:solidFill>
                    <a:srgbClr val="A04DA3"/>
                  </a:solidFill>
                  <a:latin typeface="Georgia" panose="02040502050405020303" pitchFamily="18" charset="0"/>
                </a:defRPr>
              </a:lvl9pPr>
            </a:lstStyle>
            <a:p>
              <a:pPr>
                <a:spcBef>
                  <a:spcPct val="0"/>
                </a:spcBef>
                <a:buClrTx/>
                <a:buFontTx/>
                <a:buNone/>
              </a:pPr>
              <a:endParaRPr lang="es-PR" altLang="es-PR" sz="2400" b="0">
                <a:latin typeface="Times New Roman" panose="02020603050405020304" pitchFamily="18" charset="0"/>
              </a:endParaRPr>
            </a:p>
          </p:txBody>
        </p:sp>
        <p:sp>
          <p:nvSpPr>
            <p:cNvPr id="191669" name="Freeform 189"/>
            <p:cNvSpPr>
              <a:spLocks/>
            </p:cNvSpPr>
            <p:nvPr/>
          </p:nvSpPr>
          <p:spPr bwMode="auto">
            <a:xfrm>
              <a:off x="1103" y="3149"/>
              <a:ext cx="52" cy="194"/>
            </a:xfrm>
            <a:custGeom>
              <a:avLst/>
              <a:gdLst>
                <a:gd name="T0" fmla="*/ 52 w 206"/>
                <a:gd name="T1" fmla="*/ 194 h 775"/>
                <a:gd name="T2" fmla="*/ 32 w 206"/>
                <a:gd name="T3" fmla="*/ 194 h 775"/>
                <a:gd name="T4" fmla="*/ 28 w 206"/>
                <a:gd name="T5" fmla="*/ 188 h 775"/>
                <a:gd name="T6" fmla="*/ 25 w 206"/>
                <a:gd name="T7" fmla="*/ 182 h 775"/>
                <a:gd name="T8" fmla="*/ 21 w 206"/>
                <a:gd name="T9" fmla="*/ 176 h 775"/>
                <a:gd name="T10" fmla="*/ 18 w 206"/>
                <a:gd name="T11" fmla="*/ 170 h 775"/>
                <a:gd name="T12" fmla="*/ 16 w 206"/>
                <a:gd name="T13" fmla="*/ 164 h 775"/>
                <a:gd name="T14" fmla="*/ 13 w 206"/>
                <a:gd name="T15" fmla="*/ 158 h 775"/>
                <a:gd name="T16" fmla="*/ 11 w 206"/>
                <a:gd name="T17" fmla="*/ 152 h 775"/>
                <a:gd name="T18" fmla="*/ 8 w 206"/>
                <a:gd name="T19" fmla="*/ 146 h 775"/>
                <a:gd name="T20" fmla="*/ 6 w 206"/>
                <a:gd name="T21" fmla="*/ 139 h 775"/>
                <a:gd name="T22" fmla="*/ 5 w 206"/>
                <a:gd name="T23" fmla="*/ 133 h 775"/>
                <a:gd name="T24" fmla="*/ 3 w 206"/>
                <a:gd name="T25" fmla="*/ 127 h 775"/>
                <a:gd name="T26" fmla="*/ 2 w 206"/>
                <a:gd name="T27" fmla="*/ 121 h 775"/>
                <a:gd name="T28" fmla="*/ 1 w 206"/>
                <a:gd name="T29" fmla="*/ 115 h 775"/>
                <a:gd name="T30" fmla="*/ 1 w 206"/>
                <a:gd name="T31" fmla="*/ 109 h 775"/>
                <a:gd name="T32" fmla="*/ 0 w 206"/>
                <a:gd name="T33" fmla="*/ 103 h 775"/>
                <a:gd name="T34" fmla="*/ 0 w 206"/>
                <a:gd name="T35" fmla="*/ 97 h 775"/>
                <a:gd name="T36" fmla="*/ 0 w 206"/>
                <a:gd name="T37" fmla="*/ 90 h 775"/>
                <a:gd name="T38" fmla="*/ 1 w 206"/>
                <a:gd name="T39" fmla="*/ 83 h 775"/>
                <a:gd name="T40" fmla="*/ 2 w 206"/>
                <a:gd name="T41" fmla="*/ 75 h 775"/>
                <a:gd name="T42" fmla="*/ 3 w 206"/>
                <a:gd name="T43" fmla="*/ 68 h 775"/>
                <a:gd name="T44" fmla="*/ 4 w 206"/>
                <a:gd name="T45" fmla="*/ 62 h 775"/>
                <a:gd name="T46" fmla="*/ 6 w 206"/>
                <a:gd name="T47" fmla="*/ 55 h 775"/>
                <a:gd name="T48" fmla="*/ 8 w 206"/>
                <a:gd name="T49" fmla="*/ 48 h 775"/>
                <a:gd name="T50" fmla="*/ 10 w 206"/>
                <a:gd name="T51" fmla="*/ 42 h 775"/>
                <a:gd name="T52" fmla="*/ 13 w 206"/>
                <a:gd name="T53" fmla="*/ 36 h 775"/>
                <a:gd name="T54" fmla="*/ 15 w 206"/>
                <a:gd name="T55" fmla="*/ 31 h 775"/>
                <a:gd name="T56" fmla="*/ 17 w 206"/>
                <a:gd name="T57" fmla="*/ 25 h 775"/>
                <a:gd name="T58" fmla="*/ 20 w 206"/>
                <a:gd name="T59" fmla="*/ 20 h 775"/>
                <a:gd name="T60" fmla="*/ 23 w 206"/>
                <a:gd name="T61" fmla="*/ 15 h 775"/>
                <a:gd name="T62" fmla="*/ 26 w 206"/>
                <a:gd name="T63" fmla="*/ 10 h 775"/>
                <a:gd name="T64" fmla="*/ 29 w 206"/>
                <a:gd name="T65" fmla="*/ 5 h 775"/>
                <a:gd name="T66" fmla="*/ 33 w 206"/>
                <a:gd name="T67" fmla="*/ 0 h 775"/>
                <a:gd name="T68" fmla="*/ 52 w 206"/>
                <a:gd name="T69" fmla="*/ 0 h 775"/>
                <a:gd name="T70" fmla="*/ 49 w 206"/>
                <a:gd name="T71" fmla="*/ 8 h 775"/>
                <a:gd name="T72" fmla="*/ 45 w 206"/>
                <a:gd name="T73" fmla="*/ 15 h 775"/>
                <a:gd name="T74" fmla="*/ 43 w 206"/>
                <a:gd name="T75" fmla="*/ 22 h 775"/>
                <a:gd name="T76" fmla="*/ 40 w 206"/>
                <a:gd name="T77" fmla="*/ 28 h 775"/>
                <a:gd name="T78" fmla="*/ 38 w 206"/>
                <a:gd name="T79" fmla="*/ 35 h 775"/>
                <a:gd name="T80" fmla="*/ 36 w 206"/>
                <a:gd name="T81" fmla="*/ 41 h 775"/>
                <a:gd name="T82" fmla="*/ 34 w 206"/>
                <a:gd name="T83" fmla="*/ 46 h 775"/>
                <a:gd name="T84" fmla="*/ 33 w 206"/>
                <a:gd name="T85" fmla="*/ 52 h 775"/>
                <a:gd name="T86" fmla="*/ 32 w 206"/>
                <a:gd name="T87" fmla="*/ 58 h 775"/>
                <a:gd name="T88" fmla="*/ 31 w 206"/>
                <a:gd name="T89" fmla="*/ 63 h 775"/>
                <a:gd name="T90" fmla="*/ 30 w 206"/>
                <a:gd name="T91" fmla="*/ 68 h 775"/>
                <a:gd name="T92" fmla="*/ 29 w 206"/>
                <a:gd name="T93" fmla="*/ 74 h 775"/>
                <a:gd name="T94" fmla="*/ 28 w 206"/>
                <a:gd name="T95" fmla="*/ 80 h 775"/>
                <a:gd name="T96" fmla="*/ 28 w 206"/>
                <a:gd name="T97" fmla="*/ 86 h 775"/>
                <a:gd name="T98" fmla="*/ 28 w 206"/>
                <a:gd name="T99" fmla="*/ 91 h 775"/>
                <a:gd name="T100" fmla="*/ 28 w 206"/>
                <a:gd name="T101" fmla="*/ 97 h 775"/>
                <a:gd name="T102" fmla="*/ 28 w 206"/>
                <a:gd name="T103" fmla="*/ 106 h 775"/>
                <a:gd name="T104" fmla="*/ 28 w 206"/>
                <a:gd name="T105" fmla="*/ 114 h 775"/>
                <a:gd name="T106" fmla="*/ 29 w 206"/>
                <a:gd name="T107" fmla="*/ 123 h 775"/>
                <a:gd name="T108" fmla="*/ 31 w 206"/>
                <a:gd name="T109" fmla="*/ 132 h 775"/>
                <a:gd name="T110" fmla="*/ 33 w 206"/>
                <a:gd name="T111" fmla="*/ 140 h 775"/>
                <a:gd name="T112" fmla="*/ 34 w 206"/>
                <a:gd name="T113" fmla="*/ 148 h 775"/>
                <a:gd name="T114" fmla="*/ 36 w 206"/>
                <a:gd name="T115" fmla="*/ 156 h 775"/>
                <a:gd name="T116" fmla="*/ 39 w 206"/>
                <a:gd name="T117" fmla="*/ 164 h 775"/>
                <a:gd name="T118" fmla="*/ 41 w 206"/>
                <a:gd name="T119" fmla="*/ 170 h 775"/>
                <a:gd name="T120" fmla="*/ 44 w 206"/>
                <a:gd name="T121" fmla="*/ 177 h 775"/>
                <a:gd name="T122" fmla="*/ 47 w 206"/>
                <a:gd name="T123" fmla="*/ 185 h 775"/>
                <a:gd name="T124" fmla="*/ 52 w 206"/>
                <a:gd name="T125" fmla="*/ 194 h 775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206"/>
                <a:gd name="T190" fmla="*/ 0 h 775"/>
                <a:gd name="T191" fmla="*/ 206 w 206"/>
                <a:gd name="T192" fmla="*/ 775 h 775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206" h="775">
                  <a:moveTo>
                    <a:pt x="205" y="775"/>
                  </a:moveTo>
                  <a:lnTo>
                    <a:pt x="127" y="775"/>
                  </a:lnTo>
                  <a:lnTo>
                    <a:pt x="111" y="751"/>
                  </a:lnTo>
                  <a:lnTo>
                    <a:pt x="98" y="728"/>
                  </a:lnTo>
                  <a:lnTo>
                    <a:pt x="85" y="704"/>
                  </a:lnTo>
                  <a:lnTo>
                    <a:pt x="72" y="681"/>
                  </a:lnTo>
                  <a:lnTo>
                    <a:pt x="62" y="656"/>
                  </a:lnTo>
                  <a:lnTo>
                    <a:pt x="51" y="632"/>
                  </a:lnTo>
                  <a:lnTo>
                    <a:pt x="42" y="607"/>
                  </a:lnTo>
                  <a:lnTo>
                    <a:pt x="33" y="582"/>
                  </a:lnTo>
                  <a:lnTo>
                    <a:pt x="25" y="557"/>
                  </a:lnTo>
                  <a:lnTo>
                    <a:pt x="18" y="532"/>
                  </a:lnTo>
                  <a:lnTo>
                    <a:pt x="13" y="507"/>
                  </a:lnTo>
                  <a:lnTo>
                    <a:pt x="9" y="482"/>
                  </a:lnTo>
                  <a:lnTo>
                    <a:pt x="5" y="459"/>
                  </a:lnTo>
                  <a:lnTo>
                    <a:pt x="2" y="435"/>
                  </a:lnTo>
                  <a:lnTo>
                    <a:pt x="1" y="411"/>
                  </a:lnTo>
                  <a:lnTo>
                    <a:pt x="0" y="388"/>
                  </a:lnTo>
                  <a:lnTo>
                    <a:pt x="1" y="359"/>
                  </a:lnTo>
                  <a:lnTo>
                    <a:pt x="2" y="330"/>
                  </a:lnTo>
                  <a:lnTo>
                    <a:pt x="6" y="301"/>
                  </a:lnTo>
                  <a:lnTo>
                    <a:pt x="10" y="273"/>
                  </a:lnTo>
                  <a:lnTo>
                    <a:pt x="16" y="246"/>
                  </a:lnTo>
                  <a:lnTo>
                    <a:pt x="23" y="220"/>
                  </a:lnTo>
                  <a:lnTo>
                    <a:pt x="31" y="193"/>
                  </a:lnTo>
                  <a:lnTo>
                    <a:pt x="41" y="167"/>
                  </a:lnTo>
                  <a:lnTo>
                    <a:pt x="50" y="145"/>
                  </a:lnTo>
                  <a:lnTo>
                    <a:pt x="59" y="122"/>
                  </a:lnTo>
                  <a:lnTo>
                    <a:pt x="69" y="101"/>
                  </a:lnTo>
                  <a:lnTo>
                    <a:pt x="80" y="80"/>
                  </a:lnTo>
                  <a:lnTo>
                    <a:pt x="90" y="59"/>
                  </a:lnTo>
                  <a:lnTo>
                    <a:pt x="102" y="40"/>
                  </a:lnTo>
                  <a:lnTo>
                    <a:pt x="115" y="20"/>
                  </a:lnTo>
                  <a:lnTo>
                    <a:pt x="129" y="0"/>
                  </a:lnTo>
                  <a:lnTo>
                    <a:pt x="206" y="0"/>
                  </a:lnTo>
                  <a:lnTo>
                    <a:pt x="193" y="30"/>
                  </a:lnTo>
                  <a:lnTo>
                    <a:pt x="180" y="59"/>
                  </a:lnTo>
                  <a:lnTo>
                    <a:pt x="169" y="87"/>
                  </a:lnTo>
                  <a:lnTo>
                    <a:pt x="159" y="113"/>
                  </a:lnTo>
                  <a:lnTo>
                    <a:pt x="150" y="138"/>
                  </a:lnTo>
                  <a:lnTo>
                    <a:pt x="142" y="163"/>
                  </a:lnTo>
                  <a:lnTo>
                    <a:pt x="135" y="185"/>
                  </a:lnTo>
                  <a:lnTo>
                    <a:pt x="130" y="208"/>
                  </a:lnTo>
                  <a:lnTo>
                    <a:pt x="125" y="230"/>
                  </a:lnTo>
                  <a:lnTo>
                    <a:pt x="121" y="251"/>
                  </a:lnTo>
                  <a:lnTo>
                    <a:pt x="117" y="273"/>
                  </a:lnTo>
                  <a:lnTo>
                    <a:pt x="114" y="296"/>
                  </a:lnTo>
                  <a:lnTo>
                    <a:pt x="111" y="319"/>
                  </a:lnTo>
                  <a:lnTo>
                    <a:pt x="110" y="342"/>
                  </a:lnTo>
                  <a:lnTo>
                    <a:pt x="109" y="365"/>
                  </a:lnTo>
                  <a:lnTo>
                    <a:pt x="109" y="389"/>
                  </a:lnTo>
                  <a:lnTo>
                    <a:pt x="110" y="423"/>
                  </a:lnTo>
                  <a:lnTo>
                    <a:pt x="111" y="456"/>
                  </a:lnTo>
                  <a:lnTo>
                    <a:pt x="115" y="490"/>
                  </a:lnTo>
                  <a:lnTo>
                    <a:pt x="121" y="526"/>
                  </a:lnTo>
                  <a:lnTo>
                    <a:pt x="129" y="560"/>
                  </a:lnTo>
                  <a:lnTo>
                    <a:pt x="136" y="593"/>
                  </a:lnTo>
                  <a:lnTo>
                    <a:pt x="144" y="625"/>
                  </a:lnTo>
                  <a:lnTo>
                    <a:pt x="155" y="657"/>
                  </a:lnTo>
                  <a:lnTo>
                    <a:pt x="164" y="679"/>
                  </a:lnTo>
                  <a:lnTo>
                    <a:pt x="175" y="707"/>
                  </a:lnTo>
                  <a:lnTo>
                    <a:pt x="188" y="738"/>
                  </a:lnTo>
                  <a:lnTo>
                    <a:pt x="205" y="775"/>
                  </a:lnTo>
                  <a:close/>
                </a:path>
              </a:pathLst>
            </a:custGeom>
            <a:solidFill>
              <a:srgbClr val="0C0C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R"/>
            </a:p>
          </p:txBody>
        </p:sp>
        <p:sp>
          <p:nvSpPr>
            <p:cNvPr id="191670" name="Freeform 190"/>
            <p:cNvSpPr>
              <a:spLocks/>
            </p:cNvSpPr>
            <p:nvPr/>
          </p:nvSpPr>
          <p:spPr bwMode="auto">
            <a:xfrm>
              <a:off x="1176" y="3151"/>
              <a:ext cx="142" cy="148"/>
            </a:xfrm>
            <a:custGeom>
              <a:avLst/>
              <a:gdLst>
                <a:gd name="T0" fmla="*/ 0 w 570"/>
                <a:gd name="T1" fmla="*/ 148 h 591"/>
                <a:gd name="T2" fmla="*/ 0 w 570"/>
                <a:gd name="T3" fmla="*/ 0 h 591"/>
                <a:gd name="T4" fmla="*/ 45 w 570"/>
                <a:gd name="T5" fmla="*/ 0 h 591"/>
                <a:gd name="T6" fmla="*/ 71 w 570"/>
                <a:gd name="T7" fmla="*/ 101 h 591"/>
                <a:gd name="T8" fmla="*/ 98 w 570"/>
                <a:gd name="T9" fmla="*/ 0 h 591"/>
                <a:gd name="T10" fmla="*/ 142 w 570"/>
                <a:gd name="T11" fmla="*/ 0 h 591"/>
                <a:gd name="T12" fmla="*/ 142 w 570"/>
                <a:gd name="T13" fmla="*/ 148 h 591"/>
                <a:gd name="T14" fmla="*/ 115 w 570"/>
                <a:gd name="T15" fmla="*/ 148 h 591"/>
                <a:gd name="T16" fmla="*/ 115 w 570"/>
                <a:gd name="T17" fmla="*/ 31 h 591"/>
                <a:gd name="T18" fmla="*/ 85 w 570"/>
                <a:gd name="T19" fmla="*/ 148 h 591"/>
                <a:gd name="T20" fmla="*/ 57 w 570"/>
                <a:gd name="T21" fmla="*/ 148 h 591"/>
                <a:gd name="T22" fmla="*/ 28 w 570"/>
                <a:gd name="T23" fmla="*/ 31 h 591"/>
                <a:gd name="T24" fmla="*/ 28 w 570"/>
                <a:gd name="T25" fmla="*/ 148 h 591"/>
                <a:gd name="T26" fmla="*/ 0 w 570"/>
                <a:gd name="T27" fmla="*/ 148 h 59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70"/>
                <a:gd name="T43" fmla="*/ 0 h 591"/>
                <a:gd name="T44" fmla="*/ 570 w 570"/>
                <a:gd name="T45" fmla="*/ 591 h 591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70" h="591">
                  <a:moveTo>
                    <a:pt x="0" y="591"/>
                  </a:moveTo>
                  <a:lnTo>
                    <a:pt x="0" y="0"/>
                  </a:lnTo>
                  <a:lnTo>
                    <a:pt x="179" y="0"/>
                  </a:lnTo>
                  <a:lnTo>
                    <a:pt x="285" y="403"/>
                  </a:lnTo>
                  <a:lnTo>
                    <a:pt x="392" y="0"/>
                  </a:lnTo>
                  <a:lnTo>
                    <a:pt x="570" y="0"/>
                  </a:lnTo>
                  <a:lnTo>
                    <a:pt x="570" y="591"/>
                  </a:lnTo>
                  <a:lnTo>
                    <a:pt x="460" y="591"/>
                  </a:lnTo>
                  <a:lnTo>
                    <a:pt x="460" y="124"/>
                  </a:lnTo>
                  <a:lnTo>
                    <a:pt x="343" y="591"/>
                  </a:lnTo>
                  <a:lnTo>
                    <a:pt x="228" y="591"/>
                  </a:lnTo>
                  <a:lnTo>
                    <a:pt x="111" y="124"/>
                  </a:lnTo>
                  <a:lnTo>
                    <a:pt x="111" y="591"/>
                  </a:lnTo>
                  <a:lnTo>
                    <a:pt x="0" y="591"/>
                  </a:lnTo>
                  <a:close/>
                </a:path>
              </a:pathLst>
            </a:custGeom>
            <a:solidFill>
              <a:srgbClr val="0C0C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R"/>
            </a:p>
          </p:txBody>
        </p:sp>
        <p:sp>
          <p:nvSpPr>
            <p:cNvPr id="191671" name="Freeform 191"/>
            <p:cNvSpPr>
              <a:spLocks noEditPoints="1"/>
            </p:cNvSpPr>
            <p:nvPr/>
          </p:nvSpPr>
          <p:spPr bwMode="auto">
            <a:xfrm>
              <a:off x="1341" y="3190"/>
              <a:ext cx="111" cy="111"/>
            </a:xfrm>
            <a:custGeom>
              <a:avLst/>
              <a:gdLst>
                <a:gd name="T0" fmla="*/ 1 w 443"/>
                <a:gd name="T1" fmla="*/ 47 h 448"/>
                <a:gd name="T2" fmla="*/ 3 w 443"/>
                <a:gd name="T3" fmla="*/ 37 h 448"/>
                <a:gd name="T4" fmla="*/ 7 w 443"/>
                <a:gd name="T5" fmla="*/ 27 h 448"/>
                <a:gd name="T6" fmla="*/ 13 w 443"/>
                <a:gd name="T7" fmla="*/ 18 h 448"/>
                <a:gd name="T8" fmla="*/ 21 w 443"/>
                <a:gd name="T9" fmla="*/ 11 h 448"/>
                <a:gd name="T10" fmla="*/ 30 w 443"/>
                <a:gd name="T11" fmla="*/ 5 h 448"/>
                <a:gd name="T12" fmla="*/ 40 w 443"/>
                <a:gd name="T13" fmla="*/ 2 h 448"/>
                <a:gd name="T14" fmla="*/ 51 w 443"/>
                <a:gd name="T15" fmla="*/ 0 h 448"/>
                <a:gd name="T16" fmla="*/ 67 w 443"/>
                <a:gd name="T17" fmla="*/ 1 h 448"/>
                <a:gd name="T18" fmla="*/ 82 w 443"/>
                <a:gd name="T19" fmla="*/ 6 h 448"/>
                <a:gd name="T20" fmla="*/ 95 w 443"/>
                <a:gd name="T21" fmla="*/ 16 h 448"/>
                <a:gd name="T22" fmla="*/ 105 w 443"/>
                <a:gd name="T23" fmla="*/ 29 h 448"/>
                <a:gd name="T24" fmla="*/ 110 w 443"/>
                <a:gd name="T25" fmla="*/ 44 h 448"/>
                <a:gd name="T26" fmla="*/ 111 w 443"/>
                <a:gd name="T27" fmla="*/ 61 h 448"/>
                <a:gd name="T28" fmla="*/ 107 w 443"/>
                <a:gd name="T29" fmla="*/ 77 h 448"/>
                <a:gd name="T30" fmla="*/ 99 w 443"/>
                <a:gd name="T31" fmla="*/ 91 h 448"/>
                <a:gd name="T32" fmla="*/ 87 w 443"/>
                <a:gd name="T33" fmla="*/ 102 h 448"/>
                <a:gd name="T34" fmla="*/ 72 w 443"/>
                <a:gd name="T35" fmla="*/ 109 h 448"/>
                <a:gd name="T36" fmla="*/ 56 w 443"/>
                <a:gd name="T37" fmla="*/ 111 h 448"/>
                <a:gd name="T38" fmla="*/ 45 w 443"/>
                <a:gd name="T39" fmla="*/ 110 h 448"/>
                <a:gd name="T40" fmla="*/ 34 w 443"/>
                <a:gd name="T41" fmla="*/ 107 h 448"/>
                <a:gd name="T42" fmla="*/ 24 w 443"/>
                <a:gd name="T43" fmla="*/ 103 h 448"/>
                <a:gd name="T44" fmla="*/ 16 w 443"/>
                <a:gd name="T45" fmla="*/ 96 h 448"/>
                <a:gd name="T46" fmla="*/ 9 w 443"/>
                <a:gd name="T47" fmla="*/ 88 h 448"/>
                <a:gd name="T48" fmla="*/ 4 w 443"/>
                <a:gd name="T49" fmla="*/ 79 h 448"/>
                <a:gd name="T50" fmla="*/ 1 w 443"/>
                <a:gd name="T51" fmla="*/ 67 h 448"/>
                <a:gd name="T52" fmla="*/ 0 w 443"/>
                <a:gd name="T53" fmla="*/ 54 h 448"/>
                <a:gd name="T54" fmla="*/ 30 w 443"/>
                <a:gd name="T55" fmla="*/ 63 h 448"/>
                <a:gd name="T56" fmla="*/ 32 w 443"/>
                <a:gd name="T57" fmla="*/ 72 h 448"/>
                <a:gd name="T58" fmla="*/ 37 w 443"/>
                <a:gd name="T59" fmla="*/ 80 h 448"/>
                <a:gd name="T60" fmla="*/ 43 w 443"/>
                <a:gd name="T61" fmla="*/ 85 h 448"/>
                <a:gd name="T62" fmla="*/ 50 w 443"/>
                <a:gd name="T63" fmla="*/ 87 h 448"/>
                <a:gd name="T64" fmla="*/ 58 w 443"/>
                <a:gd name="T65" fmla="*/ 88 h 448"/>
                <a:gd name="T66" fmla="*/ 66 w 443"/>
                <a:gd name="T67" fmla="*/ 86 h 448"/>
                <a:gd name="T68" fmla="*/ 72 w 443"/>
                <a:gd name="T69" fmla="*/ 82 h 448"/>
                <a:gd name="T70" fmla="*/ 77 w 443"/>
                <a:gd name="T71" fmla="*/ 75 h 448"/>
                <a:gd name="T72" fmla="*/ 81 w 443"/>
                <a:gd name="T73" fmla="*/ 66 h 448"/>
                <a:gd name="T74" fmla="*/ 82 w 443"/>
                <a:gd name="T75" fmla="*/ 55 h 448"/>
                <a:gd name="T76" fmla="*/ 81 w 443"/>
                <a:gd name="T77" fmla="*/ 45 h 448"/>
                <a:gd name="T78" fmla="*/ 77 w 443"/>
                <a:gd name="T79" fmla="*/ 36 h 448"/>
                <a:gd name="T80" fmla="*/ 72 w 443"/>
                <a:gd name="T81" fmla="*/ 29 h 448"/>
                <a:gd name="T82" fmla="*/ 66 w 443"/>
                <a:gd name="T83" fmla="*/ 25 h 448"/>
                <a:gd name="T84" fmla="*/ 58 w 443"/>
                <a:gd name="T85" fmla="*/ 23 h 448"/>
                <a:gd name="T86" fmla="*/ 50 w 443"/>
                <a:gd name="T87" fmla="*/ 24 h 448"/>
                <a:gd name="T88" fmla="*/ 43 w 443"/>
                <a:gd name="T89" fmla="*/ 26 h 448"/>
                <a:gd name="T90" fmla="*/ 37 w 443"/>
                <a:gd name="T91" fmla="*/ 31 h 448"/>
                <a:gd name="T92" fmla="*/ 32 w 443"/>
                <a:gd name="T93" fmla="*/ 39 h 448"/>
                <a:gd name="T94" fmla="*/ 30 w 443"/>
                <a:gd name="T95" fmla="*/ 48 h 448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443"/>
                <a:gd name="T145" fmla="*/ 0 h 448"/>
                <a:gd name="T146" fmla="*/ 443 w 443"/>
                <a:gd name="T147" fmla="*/ 448 h 448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443" h="448">
                  <a:moveTo>
                    <a:pt x="0" y="218"/>
                  </a:moveTo>
                  <a:lnTo>
                    <a:pt x="0" y="204"/>
                  </a:lnTo>
                  <a:lnTo>
                    <a:pt x="2" y="191"/>
                  </a:lnTo>
                  <a:lnTo>
                    <a:pt x="4" y="176"/>
                  </a:lnTo>
                  <a:lnTo>
                    <a:pt x="7" y="163"/>
                  </a:lnTo>
                  <a:lnTo>
                    <a:pt x="11" y="148"/>
                  </a:lnTo>
                  <a:lnTo>
                    <a:pt x="16" y="135"/>
                  </a:lnTo>
                  <a:lnTo>
                    <a:pt x="21" y="122"/>
                  </a:lnTo>
                  <a:lnTo>
                    <a:pt x="28" y="109"/>
                  </a:lnTo>
                  <a:lnTo>
                    <a:pt x="36" y="96"/>
                  </a:lnTo>
                  <a:lnTo>
                    <a:pt x="44" y="84"/>
                  </a:lnTo>
                  <a:lnTo>
                    <a:pt x="53" y="72"/>
                  </a:lnTo>
                  <a:lnTo>
                    <a:pt x="62" y="62"/>
                  </a:lnTo>
                  <a:lnTo>
                    <a:pt x="73" y="53"/>
                  </a:lnTo>
                  <a:lnTo>
                    <a:pt x="83" y="43"/>
                  </a:lnTo>
                  <a:lnTo>
                    <a:pt x="95" y="36"/>
                  </a:lnTo>
                  <a:lnTo>
                    <a:pt x="107" y="28"/>
                  </a:lnTo>
                  <a:lnTo>
                    <a:pt x="120" y="21"/>
                  </a:lnTo>
                  <a:lnTo>
                    <a:pt x="133" y="16"/>
                  </a:lnTo>
                  <a:lnTo>
                    <a:pt x="148" y="12"/>
                  </a:lnTo>
                  <a:lnTo>
                    <a:pt x="161" y="8"/>
                  </a:lnTo>
                  <a:lnTo>
                    <a:pt x="175" y="4"/>
                  </a:lnTo>
                  <a:lnTo>
                    <a:pt x="191" y="3"/>
                  </a:lnTo>
                  <a:lnTo>
                    <a:pt x="205" y="1"/>
                  </a:lnTo>
                  <a:lnTo>
                    <a:pt x="221" y="0"/>
                  </a:lnTo>
                  <a:lnTo>
                    <a:pt x="245" y="1"/>
                  </a:lnTo>
                  <a:lnTo>
                    <a:pt x="267" y="4"/>
                  </a:lnTo>
                  <a:lnTo>
                    <a:pt x="289" y="9"/>
                  </a:lnTo>
                  <a:lnTo>
                    <a:pt x="309" y="16"/>
                  </a:lnTo>
                  <a:lnTo>
                    <a:pt x="329" y="25"/>
                  </a:lnTo>
                  <a:lnTo>
                    <a:pt x="347" y="36"/>
                  </a:lnTo>
                  <a:lnTo>
                    <a:pt x="364" y="49"/>
                  </a:lnTo>
                  <a:lnTo>
                    <a:pt x="380" y="63"/>
                  </a:lnTo>
                  <a:lnTo>
                    <a:pt x="396" y="80"/>
                  </a:lnTo>
                  <a:lnTo>
                    <a:pt x="408" y="97"/>
                  </a:lnTo>
                  <a:lnTo>
                    <a:pt x="418" y="116"/>
                  </a:lnTo>
                  <a:lnTo>
                    <a:pt x="427" y="135"/>
                  </a:lnTo>
                  <a:lnTo>
                    <a:pt x="434" y="155"/>
                  </a:lnTo>
                  <a:lnTo>
                    <a:pt x="439" y="177"/>
                  </a:lnTo>
                  <a:lnTo>
                    <a:pt x="442" y="200"/>
                  </a:lnTo>
                  <a:lnTo>
                    <a:pt x="443" y="223"/>
                  </a:lnTo>
                  <a:lnTo>
                    <a:pt x="442" y="247"/>
                  </a:lnTo>
                  <a:lnTo>
                    <a:pt x="439" y="269"/>
                  </a:lnTo>
                  <a:lnTo>
                    <a:pt x="434" y="292"/>
                  </a:lnTo>
                  <a:lnTo>
                    <a:pt x="427" y="311"/>
                  </a:lnTo>
                  <a:lnTo>
                    <a:pt x="418" y="331"/>
                  </a:lnTo>
                  <a:lnTo>
                    <a:pt x="408" y="349"/>
                  </a:lnTo>
                  <a:lnTo>
                    <a:pt x="394" y="368"/>
                  </a:lnTo>
                  <a:lnTo>
                    <a:pt x="380" y="384"/>
                  </a:lnTo>
                  <a:lnTo>
                    <a:pt x="364" y="399"/>
                  </a:lnTo>
                  <a:lnTo>
                    <a:pt x="347" y="412"/>
                  </a:lnTo>
                  <a:lnTo>
                    <a:pt x="329" y="423"/>
                  </a:lnTo>
                  <a:lnTo>
                    <a:pt x="309" y="432"/>
                  </a:lnTo>
                  <a:lnTo>
                    <a:pt x="289" y="439"/>
                  </a:lnTo>
                  <a:lnTo>
                    <a:pt x="267" y="444"/>
                  </a:lnTo>
                  <a:lnTo>
                    <a:pt x="245" y="447"/>
                  </a:lnTo>
                  <a:lnTo>
                    <a:pt x="222" y="448"/>
                  </a:lnTo>
                  <a:lnTo>
                    <a:pt x="208" y="448"/>
                  </a:lnTo>
                  <a:lnTo>
                    <a:pt x="194" y="447"/>
                  </a:lnTo>
                  <a:lnTo>
                    <a:pt x="179" y="444"/>
                  </a:lnTo>
                  <a:lnTo>
                    <a:pt x="165" y="441"/>
                  </a:lnTo>
                  <a:lnTo>
                    <a:pt x="150" y="437"/>
                  </a:lnTo>
                  <a:lnTo>
                    <a:pt x="137" y="433"/>
                  </a:lnTo>
                  <a:lnTo>
                    <a:pt x="123" y="428"/>
                  </a:lnTo>
                  <a:lnTo>
                    <a:pt x="109" y="422"/>
                  </a:lnTo>
                  <a:lnTo>
                    <a:pt x="96" y="414"/>
                  </a:lnTo>
                  <a:lnTo>
                    <a:pt x="84" y="406"/>
                  </a:lnTo>
                  <a:lnTo>
                    <a:pt x="73" y="398"/>
                  </a:lnTo>
                  <a:lnTo>
                    <a:pt x="62" y="389"/>
                  </a:lnTo>
                  <a:lnTo>
                    <a:pt x="53" y="378"/>
                  </a:lnTo>
                  <a:lnTo>
                    <a:pt x="44" y="368"/>
                  </a:lnTo>
                  <a:lnTo>
                    <a:pt x="36" y="356"/>
                  </a:lnTo>
                  <a:lnTo>
                    <a:pt x="28" y="343"/>
                  </a:lnTo>
                  <a:lnTo>
                    <a:pt x="21" y="330"/>
                  </a:lnTo>
                  <a:lnTo>
                    <a:pt x="16" y="317"/>
                  </a:lnTo>
                  <a:lnTo>
                    <a:pt x="11" y="302"/>
                  </a:lnTo>
                  <a:lnTo>
                    <a:pt x="7" y="286"/>
                  </a:lnTo>
                  <a:lnTo>
                    <a:pt x="4" y="271"/>
                  </a:lnTo>
                  <a:lnTo>
                    <a:pt x="2" y="254"/>
                  </a:lnTo>
                  <a:lnTo>
                    <a:pt x="0" y="236"/>
                  </a:lnTo>
                  <a:lnTo>
                    <a:pt x="0" y="218"/>
                  </a:lnTo>
                  <a:close/>
                  <a:moveTo>
                    <a:pt x="117" y="225"/>
                  </a:moveTo>
                  <a:lnTo>
                    <a:pt x="117" y="239"/>
                  </a:lnTo>
                  <a:lnTo>
                    <a:pt x="119" y="254"/>
                  </a:lnTo>
                  <a:lnTo>
                    <a:pt x="121" y="268"/>
                  </a:lnTo>
                  <a:lnTo>
                    <a:pt x="124" y="280"/>
                  </a:lnTo>
                  <a:lnTo>
                    <a:pt x="129" y="292"/>
                  </a:lnTo>
                  <a:lnTo>
                    <a:pt x="134" y="303"/>
                  </a:lnTo>
                  <a:lnTo>
                    <a:pt x="140" y="313"/>
                  </a:lnTo>
                  <a:lnTo>
                    <a:pt x="148" y="322"/>
                  </a:lnTo>
                  <a:lnTo>
                    <a:pt x="155" y="330"/>
                  </a:lnTo>
                  <a:lnTo>
                    <a:pt x="163" y="336"/>
                  </a:lnTo>
                  <a:lnTo>
                    <a:pt x="171" y="343"/>
                  </a:lnTo>
                  <a:lnTo>
                    <a:pt x="180" y="347"/>
                  </a:lnTo>
                  <a:lnTo>
                    <a:pt x="191" y="351"/>
                  </a:lnTo>
                  <a:lnTo>
                    <a:pt x="200" y="353"/>
                  </a:lnTo>
                  <a:lnTo>
                    <a:pt x="211" y="355"/>
                  </a:lnTo>
                  <a:lnTo>
                    <a:pt x="221" y="356"/>
                  </a:lnTo>
                  <a:lnTo>
                    <a:pt x="233" y="355"/>
                  </a:lnTo>
                  <a:lnTo>
                    <a:pt x="243" y="353"/>
                  </a:lnTo>
                  <a:lnTo>
                    <a:pt x="253" y="351"/>
                  </a:lnTo>
                  <a:lnTo>
                    <a:pt x="263" y="347"/>
                  </a:lnTo>
                  <a:lnTo>
                    <a:pt x="271" y="343"/>
                  </a:lnTo>
                  <a:lnTo>
                    <a:pt x="280" y="336"/>
                  </a:lnTo>
                  <a:lnTo>
                    <a:pt x="288" y="330"/>
                  </a:lnTo>
                  <a:lnTo>
                    <a:pt x="296" y="322"/>
                  </a:lnTo>
                  <a:lnTo>
                    <a:pt x="303" y="313"/>
                  </a:lnTo>
                  <a:lnTo>
                    <a:pt x="309" y="303"/>
                  </a:lnTo>
                  <a:lnTo>
                    <a:pt x="314" y="292"/>
                  </a:lnTo>
                  <a:lnTo>
                    <a:pt x="318" y="280"/>
                  </a:lnTo>
                  <a:lnTo>
                    <a:pt x="322" y="268"/>
                  </a:lnTo>
                  <a:lnTo>
                    <a:pt x="325" y="254"/>
                  </a:lnTo>
                  <a:lnTo>
                    <a:pt x="326" y="239"/>
                  </a:lnTo>
                  <a:lnTo>
                    <a:pt x="326" y="223"/>
                  </a:lnTo>
                  <a:lnTo>
                    <a:pt x="326" y="208"/>
                  </a:lnTo>
                  <a:lnTo>
                    <a:pt x="325" y="193"/>
                  </a:lnTo>
                  <a:lnTo>
                    <a:pt x="322" y="180"/>
                  </a:lnTo>
                  <a:lnTo>
                    <a:pt x="318" y="168"/>
                  </a:lnTo>
                  <a:lnTo>
                    <a:pt x="314" y="156"/>
                  </a:lnTo>
                  <a:lnTo>
                    <a:pt x="309" y="146"/>
                  </a:lnTo>
                  <a:lnTo>
                    <a:pt x="303" y="135"/>
                  </a:lnTo>
                  <a:lnTo>
                    <a:pt x="296" y="126"/>
                  </a:lnTo>
                  <a:lnTo>
                    <a:pt x="288" y="118"/>
                  </a:lnTo>
                  <a:lnTo>
                    <a:pt x="280" y="112"/>
                  </a:lnTo>
                  <a:lnTo>
                    <a:pt x="271" y="106"/>
                  </a:lnTo>
                  <a:lnTo>
                    <a:pt x="263" y="101"/>
                  </a:lnTo>
                  <a:lnTo>
                    <a:pt x="253" y="97"/>
                  </a:lnTo>
                  <a:lnTo>
                    <a:pt x="243" y="95"/>
                  </a:lnTo>
                  <a:lnTo>
                    <a:pt x="233" y="93"/>
                  </a:lnTo>
                  <a:lnTo>
                    <a:pt x="221" y="92"/>
                  </a:lnTo>
                  <a:lnTo>
                    <a:pt x="211" y="93"/>
                  </a:lnTo>
                  <a:lnTo>
                    <a:pt x="200" y="95"/>
                  </a:lnTo>
                  <a:lnTo>
                    <a:pt x="191" y="97"/>
                  </a:lnTo>
                  <a:lnTo>
                    <a:pt x="180" y="101"/>
                  </a:lnTo>
                  <a:lnTo>
                    <a:pt x="171" y="106"/>
                  </a:lnTo>
                  <a:lnTo>
                    <a:pt x="163" y="112"/>
                  </a:lnTo>
                  <a:lnTo>
                    <a:pt x="155" y="118"/>
                  </a:lnTo>
                  <a:lnTo>
                    <a:pt x="148" y="126"/>
                  </a:lnTo>
                  <a:lnTo>
                    <a:pt x="140" y="135"/>
                  </a:lnTo>
                  <a:lnTo>
                    <a:pt x="134" y="146"/>
                  </a:lnTo>
                  <a:lnTo>
                    <a:pt x="129" y="156"/>
                  </a:lnTo>
                  <a:lnTo>
                    <a:pt x="124" y="168"/>
                  </a:lnTo>
                  <a:lnTo>
                    <a:pt x="121" y="180"/>
                  </a:lnTo>
                  <a:lnTo>
                    <a:pt x="119" y="194"/>
                  </a:lnTo>
                  <a:lnTo>
                    <a:pt x="117" y="209"/>
                  </a:lnTo>
                  <a:lnTo>
                    <a:pt x="117" y="225"/>
                  </a:lnTo>
                  <a:close/>
                </a:path>
              </a:pathLst>
            </a:custGeom>
            <a:solidFill>
              <a:srgbClr val="0C0C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R"/>
            </a:p>
          </p:txBody>
        </p:sp>
        <p:sp>
          <p:nvSpPr>
            <p:cNvPr id="191672" name="Freeform 192"/>
            <p:cNvSpPr>
              <a:spLocks/>
            </p:cNvSpPr>
            <p:nvPr/>
          </p:nvSpPr>
          <p:spPr bwMode="auto">
            <a:xfrm>
              <a:off x="1463" y="3154"/>
              <a:ext cx="63" cy="147"/>
            </a:xfrm>
            <a:custGeom>
              <a:avLst/>
              <a:gdLst>
                <a:gd name="T0" fmla="*/ 61 w 252"/>
                <a:gd name="T1" fmla="*/ 38 h 590"/>
                <a:gd name="T2" fmla="*/ 61 w 252"/>
                <a:gd name="T3" fmla="*/ 60 h 590"/>
                <a:gd name="T4" fmla="*/ 42 w 252"/>
                <a:gd name="T5" fmla="*/ 60 h 590"/>
                <a:gd name="T6" fmla="*/ 42 w 252"/>
                <a:gd name="T7" fmla="*/ 103 h 590"/>
                <a:gd name="T8" fmla="*/ 42 w 252"/>
                <a:gd name="T9" fmla="*/ 109 h 590"/>
                <a:gd name="T10" fmla="*/ 42 w 252"/>
                <a:gd name="T11" fmla="*/ 114 h 590"/>
                <a:gd name="T12" fmla="*/ 42 w 252"/>
                <a:gd name="T13" fmla="*/ 117 h 590"/>
                <a:gd name="T14" fmla="*/ 42 w 252"/>
                <a:gd name="T15" fmla="*/ 119 h 590"/>
                <a:gd name="T16" fmla="*/ 43 w 252"/>
                <a:gd name="T17" fmla="*/ 120 h 590"/>
                <a:gd name="T18" fmla="*/ 43 w 252"/>
                <a:gd name="T19" fmla="*/ 121 h 590"/>
                <a:gd name="T20" fmla="*/ 43 w 252"/>
                <a:gd name="T21" fmla="*/ 121 h 590"/>
                <a:gd name="T22" fmla="*/ 44 w 252"/>
                <a:gd name="T23" fmla="*/ 122 h 590"/>
                <a:gd name="T24" fmla="*/ 45 w 252"/>
                <a:gd name="T25" fmla="*/ 123 h 590"/>
                <a:gd name="T26" fmla="*/ 47 w 252"/>
                <a:gd name="T27" fmla="*/ 123 h 590"/>
                <a:gd name="T28" fmla="*/ 48 w 252"/>
                <a:gd name="T29" fmla="*/ 123 h 590"/>
                <a:gd name="T30" fmla="*/ 49 w 252"/>
                <a:gd name="T31" fmla="*/ 124 h 590"/>
                <a:gd name="T32" fmla="*/ 51 w 252"/>
                <a:gd name="T33" fmla="*/ 123 h 590"/>
                <a:gd name="T34" fmla="*/ 54 w 252"/>
                <a:gd name="T35" fmla="*/ 123 h 590"/>
                <a:gd name="T36" fmla="*/ 57 w 252"/>
                <a:gd name="T37" fmla="*/ 122 h 590"/>
                <a:gd name="T38" fmla="*/ 61 w 252"/>
                <a:gd name="T39" fmla="*/ 121 h 590"/>
                <a:gd name="T40" fmla="*/ 63 w 252"/>
                <a:gd name="T41" fmla="*/ 143 h 590"/>
                <a:gd name="T42" fmla="*/ 58 w 252"/>
                <a:gd name="T43" fmla="*/ 145 h 590"/>
                <a:gd name="T44" fmla="*/ 53 w 252"/>
                <a:gd name="T45" fmla="*/ 146 h 590"/>
                <a:gd name="T46" fmla="*/ 47 w 252"/>
                <a:gd name="T47" fmla="*/ 147 h 590"/>
                <a:gd name="T48" fmla="*/ 41 w 252"/>
                <a:gd name="T49" fmla="*/ 147 h 590"/>
                <a:gd name="T50" fmla="*/ 37 w 252"/>
                <a:gd name="T51" fmla="*/ 147 h 590"/>
                <a:gd name="T52" fmla="*/ 34 w 252"/>
                <a:gd name="T53" fmla="*/ 146 h 590"/>
                <a:gd name="T54" fmla="*/ 30 w 252"/>
                <a:gd name="T55" fmla="*/ 146 h 590"/>
                <a:gd name="T56" fmla="*/ 27 w 252"/>
                <a:gd name="T57" fmla="*/ 144 h 590"/>
                <a:gd name="T58" fmla="*/ 24 w 252"/>
                <a:gd name="T59" fmla="*/ 143 h 590"/>
                <a:gd name="T60" fmla="*/ 21 w 252"/>
                <a:gd name="T61" fmla="*/ 142 h 590"/>
                <a:gd name="T62" fmla="*/ 20 w 252"/>
                <a:gd name="T63" fmla="*/ 140 h 590"/>
                <a:gd name="T64" fmla="*/ 18 w 252"/>
                <a:gd name="T65" fmla="*/ 138 h 590"/>
                <a:gd name="T66" fmla="*/ 17 w 252"/>
                <a:gd name="T67" fmla="*/ 136 h 590"/>
                <a:gd name="T68" fmla="*/ 16 w 252"/>
                <a:gd name="T69" fmla="*/ 133 h 590"/>
                <a:gd name="T70" fmla="*/ 15 w 252"/>
                <a:gd name="T71" fmla="*/ 130 h 590"/>
                <a:gd name="T72" fmla="*/ 14 w 252"/>
                <a:gd name="T73" fmla="*/ 127 h 590"/>
                <a:gd name="T74" fmla="*/ 14 w 252"/>
                <a:gd name="T75" fmla="*/ 124 h 590"/>
                <a:gd name="T76" fmla="*/ 13 w 252"/>
                <a:gd name="T77" fmla="*/ 120 h 590"/>
                <a:gd name="T78" fmla="*/ 13 w 252"/>
                <a:gd name="T79" fmla="*/ 114 h 590"/>
                <a:gd name="T80" fmla="*/ 13 w 252"/>
                <a:gd name="T81" fmla="*/ 107 h 590"/>
                <a:gd name="T82" fmla="*/ 13 w 252"/>
                <a:gd name="T83" fmla="*/ 60 h 590"/>
                <a:gd name="T84" fmla="*/ 0 w 252"/>
                <a:gd name="T85" fmla="*/ 60 h 590"/>
                <a:gd name="T86" fmla="*/ 0 w 252"/>
                <a:gd name="T87" fmla="*/ 38 h 590"/>
                <a:gd name="T88" fmla="*/ 13 w 252"/>
                <a:gd name="T89" fmla="*/ 38 h 590"/>
                <a:gd name="T90" fmla="*/ 13 w 252"/>
                <a:gd name="T91" fmla="*/ 17 h 590"/>
                <a:gd name="T92" fmla="*/ 42 w 252"/>
                <a:gd name="T93" fmla="*/ 0 h 590"/>
                <a:gd name="T94" fmla="*/ 42 w 252"/>
                <a:gd name="T95" fmla="*/ 38 h 590"/>
                <a:gd name="T96" fmla="*/ 61 w 252"/>
                <a:gd name="T97" fmla="*/ 38 h 59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52"/>
                <a:gd name="T148" fmla="*/ 0 h 590"/>
                <a:gd name="T149" fmla="*/ 252 w 252"/>
                <a:gd name="T150" fmla="*/ 590 h 59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52" h="590">
                  <a:moveTo>
                    <a:pt x="243" y="153"/>
                  </a:moveTo>
                  <a:lnTo>
                    <a:pt x="243" y="242"/>
                  </a:lnTo>
                  <a:lnTo>
                    <a:pt x="166" y="242"/>
                  </a:lnTo>
                  <a:lnTo>
                    <a:pt x="166" y="415"/>
                  </a:lnTo>
                  <a:lnTo>
                    <a:pt x="166" y="439"/>
                  </a:lnTo>
                  <a:lnTo>
                    <a:pt x="166" y="456"/>
                  </a:lnTo>
                  <a:lnTo>
                    <a:pt x="167" y="469"/>
                  </a:lnTo>
                  <a:lnTo>
                    <a:pt x="168" y="476"/>
                  </a:lnTo>
                  <a:lnTo>
                    <a:pt x="170" y="480"/>
                  </a:lnTo>
                  <a:lnTo>
                    <a:pt x="171" y="484"/>
                  </a:lnTo>
                  <a:lnTo>
                    <a:pt x="173" y="487"/>
                  </a:lnTo>
                  <a:lnTo>
                    <a:pt x="177" y="490"/>
                  </a:lnTo>
                  <a:lnTo>
                    <a:pt x="181" y="493"/>
                  </a:lnTo>
                  <a:lnTo>
                    <a:pt x="187" y="494"/>
                  </a:lnTo>
                  <a:lnTo>
                    <a:pt x="192" y="495"/>
                  </a:lnTo>
                  <a:lnTo>
                    <a:pt x="197" y="497"/>
                  </a:lnTo>
                  <a:lnTo>
                    <a:pt x="205" y="495"/>
                  </a:lnTo>
                  <a:lnTo>
                    <a:pt x="216" y="493"/>
                  </a:lnTo>
                  <a:lnTo>
                    <a:pt x="229" y="490"/>
                  </a:lnTo>
                  <a:lnTo>
                    <a:pt x="243" y="485"/>
                  </a:lnTo>
                  <a:lnTo>
                    <a:pt x="252" y="573"/>
                  </a:lnTo>
                  <a:lnTo>
                    <a:pt x="231" y="581"/>
                  </a:lnTo>
                  <a:lnTo>
                    <a:pt x="210" y="586"/>
                  </a:lnTo>
                  <a:lnTo>
                    <a:pt x="187" y="589"/>
                  </a:lnTo>
                  <a:lnTo>
                    <a:pt x="163" y="590"/>
                  </a:lnTo>
                  <a:lnTo>
                    <a:pt x="147" y="590"/>
                  </a:lnTo>
                  <a:lnTo>
                    <a:pt x="134" y="587"/>
                  </a:lnTo>
                  <a:lnTo>
                    <a:pt x="120" y="585"/>
                  </a:lnTo>
                  <a:lnTo>
                    <a:pt x="108" y="579"/>
                  </a:lnTo>
                  <a:lnTo>
                    <a:pt x="96" y="574"/>
                  </a:lnTo>
                  <a:lnTo>
                    <a:pt x="85" y="568"/>
                  </a:lnTo>
                  <a:lnTo>
                    <a:pt x="78" y="561"/>
                  </a:lnTo>
                  <a:lnTo>
                    <a:pt x="71" y="553"/>
                  </a:lnTo>
                  <a:lnTo>
                    <a:pt x="66" y="544"/>
                  </a:lnTo>
                  <a:lnTo>
                    <a:pt x="62" y="533"/>
                  </a:lnTo>
                  <a:lnTo>
                    <a:pt x="58" y="522"/>
                  </a:lnTo>
                  <a:lnTo>
                    <a:pt x="55" y="509"/>
                  </a:lnTo>
                  <a:lnTo>
                    <a:pt x="54" y="497"/>
                  </a:lnTo>
                  <a:lnTo>
                    <a:pt x="53" y="480"/>
                  </a:lnTo>
                  <a:lnTo>
                    <a:pt x="51" y="456"/>
                  </a:lnTo>
                  <a:lnTo>
                    <a:pt x="51" y="428"/>
                  </a:lnTo>
                  <a:lnTo>
                    <a:pt x="51" y="242"/>
                  </a:lnTo>
                  <a:lnTo>
                    <a:pt x="0" y="242"/>
                  </a:lnTo>
                  <a:lnTo>
                    <a:pt x="0" y="153"/>
                  </a:lnTo>
                  <a:lnTo>
                    <a:pt x="51" y="153"/>
                  </a:lnTo>
                  <a:lnTo>
                    <a:pt x="51" y="67"/>
                  </a:lnTo>
                  <a:lnTo>
                    <a:pt x="166" y="0"/>
                  </a:lnTo>
                  <a:lnTo>
                    <a:pt x="166" y="153"/>
                  </a:lnTo>
                  <a:lnTo>
                    <a:pt x="243" y="153"/>
                  </a:lnTo>
                  <a:close/>
                </a:path>
              </a:pathLst>
            </a:custGeom>
            <a:solidFill>
              <a:srgbClr val="0C0C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R"/>
            </a:p>
          </p:txBody>
        </p:sp>
        <p:sp>
          <p:nvSpPr>
            <p:cNvPr id="191673" name="Freeform 193"/>
            <p:cNvSpPr>
              <a:spLocks noEditPoints="1"/>
            </p:cNvSpPr>
            <p:nvPr/>
          </p:nvSpPr>
          <p:spPr bwMode="auto">
            <a:xfrm>
              <a:off x="1536" y="3190"/>
              <a:ext cx="111" cy="111"/>
            </a:xfrm>
            <a:custGeom>
              <a:avLst/>
              <a:gdLst>
                <a:gd name="T0" fmla="*/ 0 w 441"/>
                <a:gd name="T1" fmla="*/ 47 h 448"/>
                <a:gd name="T2" fmla="*/ 3 w 441"/>
                <a:gd name="T3" fmla="*/ 37 h 448"/>
                <a:gd name="T4" fmla="*/ 7 w 441"/>
                <a:gd name="T5" fmla="*/ 27 h 448"/>
                <a:gd name="T6" fmla="*/ 13 w 441"/>
                <a:gd name="T7" fmla="*/ 18 h 448"/>
                <a:gd name="T8" fmla="*/ 21 w 441"/>
                <a:gd name="T9" fmla="*/ 11 h 448"/>
                <a:gd name="T10" fmla="*/ 30 w 441"/>
                <a:gd name="T11" fmla="*/ 5 h 448"/>
                <a:gd name="T12" fmla="*/ 40 w 441"/>
                <a:gd name="T13" fmla="*/ 2 h 448"/>
                <a:gd name="T14" fmla="*/ 52 w 441"/>
                <a:gd name="T15" fmla="*/ 0 h 448"/>
                <a:gd name="T16" fmla="*/ 67 w 441"/>
                <a:gd name="T17" fmla="*/ 1 h 448"/>
                <a:gd name="T18" fmla="*/ 83 w 441"/>
                <a:gd name="T19" fmla="*/ 6 h 448"/>
                <a:gd name="T20" fmla="*/ 95 w 441"/>
                <a:gd name="T21" fmla="*/ 16 h 448"/>
                <a:gd name="T22" fmla="*/ 105 w 441"/>
                <a:gd name="T23" fmla="*/ 29 h 448"/>
                <a:gd name="T24" fmla="*/ 110 w 441"/>
                <a:gd name="T25" fmla="*/ 44 h 448"/>
                <a:gd name="T26" fmla="*/ 111 w 441"/>
                <a:gd name="T27" fmla="*/ 61 h 448"/>
                <a:gd name="T28" fmla="*/ 107 w 441"/>
                <a:gd name="T29" fmla="*/ 77 h 448"/>
                <a:gd name="T30" fmla="*/ 99 w 441"/>
                <a:gd name="T31" fmla="*/ 91 h 448"/>
                <a:gd name="T32" fmla="*/ 87 w 441"/>
                <a:gd name="T33" fmla="*/ 102 h 448"/>
                <a:gd name="T34" fmla="*/ 72 w 441"/>
                <a:gd name="T35" fmla="*/ 109 h 448"/>
                <a:gd name="T36" fmla="*/ 55 w 441"/>
                <a:gd name="T37" fmla="*/ 111 h 448"/>
                <a:gd name="T38" fmla="*/ 45 w 441"/>
                <a:gd name="T39" fmla="*/ 110 h 448"/>
                <a:gd name="T40" fmla="*/ 34 w 441"/>
                <a:gd name="T41" fmla="*/ 107 h 448"/>
                <a:gd name="T42" fmla="*/ 24 w 441"/>
                <a:gd name="T43" fmla="*/ 103 h 448"/>
                <a:gd name="T44" fmla="*/ 15 w 441"/>
                <a:gd name="T45" fmla="*/ 96 h 448"/>
                <a:gd name="T46" fmla="*/ 9 w 441"/>
                <a:gd name="T47" fmla="*/ 88 h 448"/>
                <a:gd name="T48" fmla="*/ 4 w 441"/>
                <a:gd name="T49" fmla="*/ 79 h 448"/>
                <a:gd name="T50" fmla="*/ 1 w 441"/>
                <a:gd name="T51" fmla="*/ 67 h 448"/>
                <a:gd name="T52" fmla="*/ 0 w 441"/>
                <a:gd name="T53" fmla="*/ 54 h 448"/>
                <a:gd name="T54" fmla="*/ 30 w 441"/>
                <a:gd name="T55" fmla="*/ 63 h 448"/>
                <a:gd name="T56" fmla="*/ 32 w 441"/>
                <a:gd name="T57" fmla="*/ 72 h 448"/>
                <a:gd name="T58" fmla="*/ 36 w 441"/>
                <a:gd name="T59" fmla="*/ 80 h 448"/>
                <a:gd name="T60" fmla="*/ 43 w 441"/>
                <a:gd name="T61" fmla="*/ 85 h 448"/>
                <a:gd name="T62" fmla="*/ 50 w 441"/>
                <a:gd name="T63" fmla="*/ 87 h 448"/>
                <a:gd name="T64" fmla="*/ 58 w 441"/>
                <a:gd name="T65" fmla="*/ 88 h 448"/>
                <a:gd name="T66" fmla="*/ 66 w 441"/>
                <a:gd name="T67" fmla="*/ 86 h 448"/>
                <a:gd name="T68" fmla="*/ 72 w 441"/>
                <a:gd name="T69" fmla="*/ 82 h 448"/>
                <a:gd name="T70" fmla="*/ 78 w 441"/>
                <a:gd name="T71" fmla="*/ 75 h 448"/>
                <a:gd name="T72" fmla="*/ 81 w 441"/>
                <a:gd name="T73" fmla="*/ 66 h 448"/>
                <a:gd name="T74" fmla="*/ 82 w 441"/>
                <a:gd name="T75" fmla="*/ 55 h 448"/>
                <a:gd name="T76" fmla="*/ 81 w 441"/>
                <a:gd name="T77" fmla="*/ 45 h 448"/>
                <a:gd name="T78" fmla="*/ 78 w 441"/>
                <a:gd name="T79" fmla="*/ 36 h 448"/>
                <a:gd name="T80" fmla="*/ 72 w 441"/>
                <a:gd name="T81" fmla="*/ 29 h 448"/>
                <a:gd name="T82" fmla="*/ 66 w 441"/>
                <a:gd name="T83" fmla="*/ 25 h 448"/>
                <a:gd name="T84" fmla="*/ 58 w 441"/>
                <a:gd name="T85" fmla="*/ 23 h 448"/>
                <a:gd name="T86" fmla="*/ 50 w 441"/>
                <a:gd name="T87" fmla="*/ 24 h 448"/>
                <a:gd name="T88" fmla="*/ 43 w 441"/>
                <a:gd name="T89" fmla="*/ 26 h 448"/>
                <a:gd name="T90" fmla="*/ 36 w 441"/>
                <a:gd name="T91" fmla="*/ 31 h 448"/>
                <a:gd name="T92" fmla="*/ 32 w 441"/>
                <a:gd name="T93" fmla="*/ 39 h 448"/>
                <a:gd name="T94" fmla="*/ 30 w 441"/>
                <a:gd name="T95" fmla="*/ 48 h 448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441"/>
                <a:gd name="T145" fmla="*/ 0 h 448"/>
                <a:gd name="T146" fmla="*/ 441 w 441"/>
                <a:gd name="T147" fmla="*/ 448 h 448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441" h="448">
                  <a:moveTo>
                    <a:pt x="0" y="218"/>
                  </a:moveTo>
                  <a:lnTo>
                    <a:pt x="0" y="204"/>
                  </a:lnTo>
                  <a:lnTo>
                    <a:pt x="1" y="191"/>
                  </a:lnTo>
                  <a:lnTo>
                    <a:pt x="4" y="176"/>
                  </a:lnTo>
                  <a:lnTo>
                    <a:pt x="6" y="163"/>
                  </a:lnTo>
                  <a:lnTo>
                    <a:pt x="10" y="148"/>
                  </a:lnTo>
                  <a:lnTo>
                    <a:pt x="15" y="135"/>
                  </a:lnTo>
                  <a:lnTo>
                    <a:pt x="21" y="122"/>
                  </a:lnTo>
                  <a:lnTo>
                    <a:pt x="27" y="109"/>
                  </a:lnTo>
                  <a:lnTo>
                    <a:pt x="34" y="96"/>
                  </a:lnTo>
                  <a:lnTo>
                    <a:pt x="43" y="84"/>
                  </a:lnTo>
                  <a:lnTo>
                    <a:pt x="51" y="72"/>
                  </a:lnTo>
                  <a:lnTo>
                    <a:pt x="61" y="62"/>
                  </a:lnTo>
                  <a:lnTo>
                    <a:pt x="71" y="53"/>
                  </a:lnTo>
                  <a:lnTo>
                    <a:pt x="82" y="43"/>
                  </a:lnTo>
                  <a:lnTo>
                    <a:pt x="94" y="36"/>
                  </a:lnTo>
                  <a:lnTo>
                    <a:pt x="106" y="28"/>
                  </a:lnTo>
                  <a:lnTo>
                    <a:pt x="119" y="21"/>
                  </a:lnTo>
                  <a:lnTo>
                    <a:pt x="132" y="16"/>
                  </a:lnTo>
                  <a:lnTo>
                    <a:pt x="145" y="12"/>
                  </a:lnTo>
                  <a:lnTo>
                    <a:pt x="160" y="8"/>
                  </a:lnTo>
                  <a:lnTo>
                    <a:pt x="174" y="4"/>
                  </a:lnTo>
                  <a:lnTo>
                    <a:pt x="189" y="3"/>
                  </a:lnTo>
                  <a:lnTo>
                    <a:pt x="205" y="1"/>
                  </a:lnTo>
                  <a:lnTo>
                    <a:pt x="220" y="0"/>
                  </a:lnTo>
                  <a:lnTo>
                    <a:pt x="244" y="1"/>
                  </a:lnTo>
                  <a:lnTo>
                    <a:pt x="266" y="4"/>
                  </a:lnTo>
                  <a:lnTo>
                    <a:pt x="287" y="9"/>
                  </a:lnTo>
                  <a:lnTo>
                    <a:pt x="308" y="16"/>
                  </a:lnTo>
                  <a:lnTo>
                    <a:pt x="328" y="25"/>
                  </a:lnTo>
                  <a:lnTo>
                    <a:pt x="346" y="36"/>
                  </a:lnTo>
                  <a:lnTo>
                    <a:pt x="363" y="49"/>
                  </a:lnTo>
                  <a:lnTo>
                    <a:pt x="379" y="63"/>
                  </a:lnTo>
                  <a:lnTo>
                    <a:pt x="394" y="80"/>
                  </a:lnTo>
                  <a:lnTo>
                    <a:pt x="407" y="97"/>
                  </a:lnTo>
                  <a:lnTo>
                    <a:pt x="417" y="116"/>
                  </a:lnTo>
                  <a:lnTo>
                    <a:pt x="425" y="135"/>
                  </a:lnTo>
                  <a:lnTo>
                    <a:pt x="433" y="155"/>
                  </a:lnTo>
                  <a:lnTo>
                    <a:pt x="437" y="177"/>
                  </a:lnTo>
                  <a:lnTo>
                    <a:pt x="441" y="200"/>
                  </a:lnTo>
                  <a:lnTo>
                    <a:pt x="441" y="223"/>
                  </a:lnTo>
                  <a:lnTo>
                    <a:pt x="441" y="247"/>
                  </a:lnTo>
                  <a:lnTo>
                    <a:pt x="437" y="269"/>
                  </a:lnTo>
                  <a:lnTo>
                    <a:pt x="433" y="292"/>
                  </a:lnTo>
                  <a:lnTo>
                    <a:pt x="425" y="311"/>
                  </a:lnTo>
                  <a:lnTo>
                    <a:pt x="417" y="331"/>
                  </a:lnTo>
                  <a:lnTo>
                    <a:pt x="406" y="349"/>
                  </a:lnTo>
                  <a:lnTo>
                    <a:pt x="394" y="368"/>
                  </a:lnTo>
                  <a:lnTo>
                    <a:pt x="379" y="384"/>
                  </a:lnTo>
                  <a:lnTo>
                    <a:pt x="362" y="399"/>
                  </a:lnTo>
                  <a:lnTo>
                    <a:pt x="345" y="412"/>
                  </a:lnTo>
                  <a:lnTo>
                    <a:pt x="327" y="423"/>
                  </a:lnTo>
                  <a:lnTo>
                    <a:pt x="308" y="432"/>
                  </a:lnTo>
                  <a:lnTo>
                    <a:pt x="287" y="439"/>
                  </a:lnTo>
                  <a:lnTo>
                    <a:pt x="266" y="444"/>
                  </a:lnTo>
                  <a:lnTo>
                    <a:pt x="244" y="447"/>
                  </a:lnTo>
                  <a:lnTo>
                    <a:pt x="220" y="448"/>
                  </a:lnTo>
                  <a:lnTo>
                    <a:pt x="206" y="448"/>
                  </a:lnTo>
                  <a:lnTo>
                    <a:pt x="191" y="447"/>
                  </a:lnTo>
                  <a:lnTo>
                    <a:pt x="177" y="444"/>
                  </a:lnTo>
                  <a:lnTo>
                    <a:pt x="164" y="441"/>
                  </a:lnTo>
                  <a:lnTo>
                    <a:pt x="149" y="437"/>
                  </a:lnTo>
                  <a:lnTo>
                    <a:pt x="135" y="433"/>
                  </a:lnTo>
                  <a:lnTo>
                    <a:pt x="122" y="428"/>
                  </a:lnTo>
                  <a:lnTo>
                    <a:pt x="109" y="422"/>
                  </a:lnTo>
                  <a:lnTo>
                    <a:pt x="96" y="414"/>
                  </a:lnTo>
                  <a:lnTo>
                    <a:pt x="84" y="406"/>
                  </a:lnTo>
                  <a:lnTo>
                    <a:pt x="72" y="398"/>
                  </a:lnTo>
                  <a:lnTo>
                    <a:pt x="61" y="389"/>
                  </a:lnTo>
                  <a:lnTo>
                    <a:pt x="52" y="378"/>
                  </a:lnTo>
                  <a:lnTo>
                    <a:pt x="43" y="368"/>
                  </a:lnTo>
                  <a:lnTo>
                    <a:pt x="34" y="356"/>
                  </a:lnTo>
                  <a:lnTo>
                    <a:pt x="27" y="343"/>
                  </a:lnTo>
                  <a:lnTo>
                    <a:pt x="21" y="330"/>
                  </a:lnTo>
                  <a:lnTo>
                    <a:pt x="15" y="317"/>
                  </a:lnTo>
                  <a:lnTo>
                    <a:pt x="10" y="302"/>
                  </a:lnTo>
                  <a:lnTo>
                    <a:pt x="6" y="286"/>
                  </a:lnTo>
                  <a:lnTo>
                    <a:pt x="4" y="271"/>
                  </a:lnTo>
                  <a:lnTo>
                    <a:pt x="1" y="254"/>
                  </a:lnTo>
                  <a:lnTo>
                    <a:pt x="0" y="236"/>
                  </a:lnTo>
                  <a:lnTo>
                    <a:pt x="0" y="218"/>
                  </a:lnTo>
                  <a:close/>
                  <a:moveTo>
                    <a:pt x="115" y="225"/>
                  </a:moveTo>
                  <a:lnTo>
                    <a:pt x="117" y="239"/>
                  </a:lnTo>
                  <a:lnTo>
                    <a:pt x="118" y="254"/>
                  </a:lnTo>
                  <a:lnTo>
                    <a:pt x="119" y="268"/>
                  </a:lnTo>
                  <a:lnTo>
                    <a:pt x="123" y="280"/>
                  </a:lnTo>
                  <a:lnTo>
                    <a:pt x="127" y="292"/>
                  </a:lnTo>
                  <a:lnTo>
                    <a:pt x="132" y="303"/>
                  </a:lnTo>
                  <a:lnTo>
                    <a:pt x="139" y="313"/>
                  </a:lnTo>
                  <a:lnTo>
                    <a:pt x="145" y="322"/>
                  </a:lnTo>
                  <a:lnTo>
                    <a:pt x="153" y="330"/>
                  </a:lnTo>
                  <a:lnTo>
                    <a:pt x="161" y="336"/>
                  </a:lnTo>
                  <a:lnTo>
                    <a:pt x="170" y="343"/>
                  </a:lnTo>
                  <a:lnTo>
                    <a:pt x="180" y="347"/>
                  </a:lnTo>
                  <a:lnTo>
                    <a:pt x="189" y="351"/>
                  </a:lnTo>
                  <a:lnTo>
                    <a:pt x="199" y="353"/>
                  </a:lnTo>
                  <a:lnTo>
                    <a:pt x="210" y="355"/>
                  </a:lnTo>
                  <a:lnTo>
                    <a:pt x="220" y="356"/>
                  </a:lnTo>
                  <a:lnTo>
                    <a:pt x="231" y="355"/>
                  </a:lnTo>
                  <a:lnTo>
                    <a:pt x="241" y="353"/>
                  </a:lnTo>
                  <a:lnTo>
                    <a:pt x="252" y="351"/>
                  </a:lnTo>
                  <a:lnTo>
                    <a:pt x="261" y="347"/>
                  </a:lnTo>
                  <a:lnTo>
                    <a:pt x="270" y="343"/>
                  </a:lnTo>
                  <a:lnTo>
                    <a:pt x="279" y="336"/>
                  </a:lnTo>
                  <a:lnTo>
                    <a:pt x="287" y="330"/>
                  </a:lnTo>
                  <a:lnTo>
                    <a:pt x="295" y="322"/>
                  </a:lnTo>
                  <a:lnTo>
                    <a:pt x="302" y="313"/>
                  </a:lnTo>
                  <a:lnTo>
                    <a:pt x="308" y="303"/>
                  </a:lnTo>
                  <a:lnTo>
                    <a:pt x="314" y="292"/>
                  </a:lnTo>
                  <a:lnTo>
                    <a:pt x="318" y="280"/>
                  </a:lnTo>
                  <a:lnTo>
                    <a:pt x="320" y="268"/>
                  </a:lnTo>
                  <a:lnTo>
                    <a:pt x="323" y="254"/>
                  </a:lnTo>
                  <a:lnTo>
                    <a:pt x="324" y="239"/>
                  </a:lnTo>
                  <a:lnTo>
                    <a:pt x="325" y="223"/>
                  </a:lnTo>
                  <a:lnTo>
                    <a:pt x="324" y="208"/>
                  </a:lnTo>
                  <a:lnTo>
                    <a:pt x="323" y="193"/>
                  </a:lnTo>
                  <a:lnTo>
                    <a:pt x="320" y="180"/>
                  </a:lnTo>
                  <a:lnTo>
                    <a:pt x="318" y="168"/>
                  </a:lnTo>
                  <a:lnTo>
                    <a:pt x="314" y="156"/>
                  </a:lnTo>
                  <a:lnTo>
                    <a:pt x="308" y="146"/>
                  </a:lnTo>
                  <a:lnTo>
                    <a:pt x="302" y="135"/>
                  </a:lnTo>
                  <a:lnTo>
                    <a:pt x="295" y="126"/>
                  </a:lnTo>
                  <a:lnTo>
                    <a:pt x="287" y="118"/>
                  </a:lnTo>
                  <a:lnTo>
                    <a:pt x="279" y="112"/>
                  </a:lnTo>
                  <a:lnTo>
                    <a:pt x="270" y="106"/>
                  </a:lnTo>
                  <a:lnTo>
                    <a:pt x="261" y="101"/>
                  </a:lnTo>
                  <a:lnTo>
                    <a:pt x="252" y="97"/>
                  </a:lnTo>
                  <a:lnTo>
                    <a:pt x="241" y="95"/>
                  </a:lnTo>
                  <a:lnTo>
                    <a:pt x="231" y="93"/>
                  </a:lnTo>
                  <a:lnTo>
                    <a:pt x="220" y="92"/>
                  </a:lnTo>
                  <a:lnTo>
                    <a:pt x="210" y="93"/>
                  </a:lnTo>
                  <a:lnTo>
                    <a:pt x="199" y="95"/>
                  </a:lnTo>
                  <a:lnTo>
                    <a:pt x="189" y="97"/>
                  </a:lnTo>
                  <a:lnTo>
                    <a:pt x="180" y="101"/>
                  </a:lnTo>
                  <a:lnTo>
                    <a:pt x="170" y="106"/>
                  </a:lnTo>
                  <a:lnTo>
                    <a:pt x="161" y="112"/>
                  </a:lnTo>
                  <a:lnTo>
                    <a:pt x="153" y="118"/>
                  </a:lnTo>
                  <a:lnTo>
                    <a:pt x="145" y="126"/>
                  </a:lnTo>
                  <a:lnTo>
                    <a:pt x="139" y="135"/>
                  </a:lnTo>
                  <a:lnTo>
                    <a:pt x="132" y="146"/>
                  </a:lnTo>
                  <a:lnTo>
                    <a:pt x="127" y="156"/>
                  </a:lnTo>
                  <a:lnTo>
                    <a:pt x="123" y="168"/>
                  </a:lnTo>
                  <a:lnTo>
                    <a:pt x="119" y="180"/>
                  </a:lnTo>
                  <a:lnTo>
                    <a:pt x="118" y="194"/>
                  </a:lnTo>
                  <a:lnTo>
                    <a:pt x="117" y="209"/>
                  </a:lnTo>
                  <a:lnTo>
                    <a:pt x="115" y="225"/>
                  </a:lnTo>
                  <a:close/>
                </a:path>
              </a:pathLst>
            </a:custGeom>
            <a:solidFill>
              <a:srgbClr val="0C0C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R"/>
            </a:p>
          </p:txBody>
        </p:sp>
        <p:sp>
          <p:nvSpPr>
            <p:cNvPr id="191674" name="Freeform 194"/>
            <p:cNvSpPr>
              <a:spLocks/>
            </p:cNvSpPr>
            <p:nvPr/>
          </p:nvSpPr>
          <p:spPr bwMode="auto">
            <a:xfrm>
              <a:off x="1668" y="3190"/>
              <a:ext cx="69" cy="109"/>
            </a:xfrm>
            <a:custGeom>
              <a:avLst/>
              <a:gdLst>
                <a:gd name="T0" fmla="*/ 28 w 277"/>
                <a:gd name="T1" fmla="*/ 109 h 439"/>
                <a:gd name="T2" fmla="*/ 0 w 277"/>
                <a:gd name="T3" fmla="*/ 109 h 439"/>
                <a:gd name="T4" fmla="*/ 0 w 277"/>
                <a:gd name="T5" fmla="*/ 3 h 439"/>
                <a:gd name="T6" fmla="*/ 26 w 277"/>
                <a:gd name="T7" fmla="*/ 3 h 439"/>
                <a:gd name="T8" fmla="*/ 26 w 277"/>
                <a:gd name="T9" fmla="*/ 18 h 439"/>
                <a:gd name="T10" fmla="*/ 29 w 277"/>
                <a:gd name="T11" fmla="*/ 13 h 439"/>
                <a:gd name="T12" fmla="*/ 33 w 277"/>
                <a:gd name="T13" fmla="*/ 9 h 439"/>
                <a:gd name="T14" fmla="*/ 36 w 277"/>
                <a:gd name="T15" fmla="*/ 5 h 439"/>
                <a:gd name="T16" fmla="*/ 38 w 277"/>
                <a:gd name="T17" fmla="*/ 4 h 439"/>
                <a:gd name="T18" fmla="*/ 41 w 277"/>
                <a:gd name="T19" fmla="*/ 2 h 439"/>
                <a:gd name="T20" fmla="*/ 44 w 277"/>
                <a:gd name="T21" fmla="*/ 1 h 439"/>
                <a:gd name="T22" fmla="*/ 47 w 277"/>
                <a:gd name="T23" fmla="*/ 0 h 439"/>
                <a:gd name="T24" fmla="*/ 51 w 277"/>
                <a:gd name="T25" fmla="*/ 0 h 439"/>
                <a:gd name="T26" fmla="*/ 53 w 277"/>
                <a:gd name="T27" fmla="*/ 0 h 439"/>
                <a:gd name="T28" fmla="*/ 55 w 277"/>
                <a:gd name="T29" fmla="*/ 0 h 439"/>
                <a:gd name="T30" fmla="*/ 58 w 277"/>
                <a:gd name="T31" fmla="*/ 1 h 439"/>
                <a:gd name="T32" fmla="*/ 60 w 277"/>
                <a:gd name="T33" fmla="*/ 1 h 439"/>
                <a:gd name="T34" fmla="*/ 65 w 277"/>
                <a:gd name="T35" fmla="*/ 3 h 439"/>
                <a:gd name="T36" fmla="*/ 69 w 277"/>
                <a:gd name="T37" fmla="*/ 5 h 439"/>
                <a:gd name="T38" fmla="*/ 61 w 277"/>
                <a:gd name="T39" fmla="*/ 30 h 439"/>
                <a:gd name="T40" fmla="*/ 57 w 277"/>
                <a:gd name="T41" fmla="*/ 28 h 439"/>
                <a:gd name="T42" fmla="*/ 54 w 277"/>
                <a:gd name="T43" fmla="*/ 26 h 439"/>
                <a:gd name="T44" fmla="*/ 50 w 277"/>
                <a:gd name="T45" fmla="*/ 26 h 439"/>
                <a:gd name="T46" fmla="*/ 47 w 277"/>
                <a:gd name="T47" fmla="*/ 26 h 439"/>
                <a:gd name="T48" fmla="*/ 44 w 277"/>
                <a:gd name="T49" fmla="*/ 26 h 439"/>
                <a:gd name="T50" fmla="*/ 42 w 277"/>
                <a:gd name="T51" fmla="*/ 26 h 439"/>
                <a:gd name="T52" fmla="*/ 39 w 277"/>
                <a:gd name="T53" fmla="*/ 27 h 439"/>
                <a:gd name="T54" fmla="*/ 37 w 277"/>
                <a:gd name="T55" fmla="*/ 29 h 439"/>
                <a:gd name="T56" fmla="*/ 35 w 277"/>
                <a:gd name="T57" fmla="*/ 31 h 439"/>
                <a:gd name="T58" fmla="*/ 33 w 277"/>
                <a:gd name="T59" fmla="*/ 33 h 439"/>
                <a:gd name="T60" fmla="*/ 32 w 277"/>
                <a:gd name="T61" fmla="*/ 36 h 439"/>
                <a:gd name="T62" fmla="*/ 31 w 277"/>
                <a:gd name="T63" fmla="*/ 40 h 439"/>
                <a:gd name="T64" fmla="*/ 30 w 277"/>
                <a:gd name="T65" fmla="*/ 46 h 439"/>
                <a:gd name="T66" fmla="*/ 29 w 277"/>
                <a:gd name="T67" fmla="*/ 53 h 439"/>
                <a:gd name="T68" fmla="*/ 28 w 277"/>
                <a:gd name="T69" fmla="*/ 64 h 439"/>
                <a:gd name="T70" fmla="*/ 28 w 277"/>
                <a:gd name="T71" fmla="*/ 76 h 439"/>
                <a:gd name="T72" fmla="*/ 28 w 277"/>
                <a:gd name="T73" fmla="*/ 109 h 439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77"/>
                <a:gd name="T112" fmla="*/ 0 h 439"/>
                <a:gd name="T113" fmla="*/ 277 w 277"/>
                <a:gd name="T114" fmla="*/ 439 h 439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77" h="439">
                  <a:moveTo>
                    <a:pt x="113" y="439"/>
                  </a:moveTo>
                  <a:lnTo>
                    <a:pt x="0" y="439"/>
                  </a:lnTo>
                  <a:lnTo>
                    <a:pt x="0" y="11"/>
                  </a:lnTo>
                  <a:lnTo>
                    <a:pt x="105" y="11"/>
                  </a:lnTo>
                  <a:lnTo>
                    <a:pt x="105" y="71"/>
                  </a:lnTo>
                  <a:lnTo>
                    <a:pt x="118" y="51"/>
                  </a:lnTo>
                  <a:lnTo>
                    <a:pt x="131" y="36"/>
                  </a:lnTo>
                  <a:lnTo>
                    <a:pt x="143" y="22"/>
                  </a:lnTo>
                  <a:lnTo>
                    <a:pt x="154" y="15"/>
                  </a:lnTo>
                  <a:lnTo>
                    <a:pt x="166" y="8"/>
                  </a:lnTo>
                  <a:lnTo>
                    <a:pt x="177" y="4"/>
                  </a:lnTo>
                  <a:lnTo>
                    <a:pt x="189" y="1"/>
                  </a:lnTo>
                  <a:lnTo>
                    <a:pt x="204" y="0"/>
                  </a:lnTo>
                  <a:lnTo>
                    <a:pt x="213" y="0"/>
                  </a:lnTo>
                  <a:lnTo>
                    <a:pt x="222" y="1"/>
                  </a:lnTo>
                  <a:lnTo>
                    <a:pt x="231" y="3"/>
                  </a:lnTo>
                  <a:lnTo>
                    <a:pt x="242" y="5"/>
                  </a:lnTo>
                  <a:lnTo>
                    <a:pt x="260" y="12"/>
                  </a:lnTo>
                  <a:lnTo>
                    <a:pt x="277" y="22"/>
                  </a:lnTo>
                  <a:lnTo>
                    <a:pt x="243" y="121"/>
                  </a:lnTo>
                  <a:lnTo>
                    <a:pt x="229" y="113"/>
                  </a:lnTo>
                  <a:lnTo>
                    <a:pt x="215" y="106"/>
                  </a:lnTo>
                  <a:lnTo>
                    <a:pt x="202" y="104"/>
                  </a:lnTo>
                  <a:lnTo>
                    <a:pt x="189" y="103"/>
                  </a:lnTo>
                  <a:lnTo>
                    <a:pt x="177" y="103"/>
                  </a:lnTo>
                  <a:lnTo>
                    <a:pt x="167" y="105"/>
                  </a:lnTo>
                  <a:lnTo>
                    <a:pt x="158" y="109"/>
                  </a:lnTo>
                  <a:lnTo>
                    <a:pt x="150" y="116"/>
                  </a:lnTo>
                  <a:lnTo>
                    <a:pt x="142" y="124"/>
                  </a:lnTo>
                  <a:lnTo>
                    <a:pt x="134" y="134"/>
                  </a:lnTo>
                  <a:lnTo>
                    <a:pt x="129" y="147"/>
                  </a:lnTo>
                  <a:lnTo>
                    <a:pt x="124" y="163"/>
                  </a:lnTo>
                  <a:lnTo>
                    <a:pt x="120" y="184"/>
                  </a:lnTo>
                  <a:lnTo>
                    <a:pt x="116" y="215"/>
                  </a:lnTo>
                  <a:lnTo>
                    <a:pt x="114" y="256"/>
                  </a:lnTo>
                  <a:lnTo>
                    <a:pt x="113" y="306"/>
                  </a:lnTo>
                  <a:lnTo>
                    <a:pt x="113" y="439"/>
                  </a:lnTo>
                  <a:close/>
                </a:path>
              </a:pathLst>
            </a:custGeom>
            <a:solidFill>
              <a:srgbClr val="0C0C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R"/>
            </a:p>
          </p:txBody>
        </p:sp>
        <p:sp>
          <p:nvSpPr>
            <p:cNvPr id="191675" name="Freeform 195"/>
            <p:cNvSpPr>
              <a:spLocks noEditPoints="1"/>
            </p:cNvSpPr>
            <p:nvPr/>
          </p:nvSpPr>
          <p:spPr bwMode="auto">
            <a:xfrm>
              <a:off x="1742" y="3190"/>
              <a:ext cx="100" cy="111"/>
            </a:xfrm>
            <a:custGeom>
              <a:avLst/>
              <a:gdLst>
                <a:gd name="T0" fmla="*/ 4 w 402"/>
                <a:gd name="T1" fmla="*/ 27 h 448"/>
                <a:gd name="T2" fmla="*/ 9 w 402"/>
                <a:gd name="T3" fmla="*/ 17 h 448"/>
                <a:gd name="T4" fmla="*/ 15 w 402"/>
                <a:gd name="T5" fmla="*/ 9 h 448"/>
                <a:gd name="T6" fmla="*/ 23 w 402"/>
                <a:gd name="T7" fmla="*/ 4 h 448"/>
                <a:gd name="T8" fmla="*/ 35 w 402"/>
                <a:gd name="T9" fmla="*/ 1 h 448"/>
                <a:gd name="T10" fmla="*/ 49 w 402"/>
                <a:gd name="T11" fmla="*/ 0 h 448"/>
                <a:gd name="T12" fmla="*/ 69 w 402"/>
                <a:gd name="T13" fmla="*/ 2 h 448"/>
                <a:gd name="T14" fmla="*/ 77 w 402"/>
                <a:gd name="T15" fmla="*/ 4 h 448"/>
                <a:gd name="T16" fmla="*/ 87 w 402"/>
                <a:gd name="T17" fmla="*/ 11 h 448"/>
                <a:gd name="T18" fmla="*/ 90 w 402"/>
                <a:gd name="T19" fmla="*/ 16 h 448"/>
                <a:gd name="T20" fmla="*/ 93 w 402"/>
                <a:gd name="T21" fmla="*/ 23 h 448"/>
                <a:gd name="T22" fmla="*/ 94 w 402"/>
                <a:gd name="T23" fmla="*/ 41 h 448"/>
                <a:gd name="T24" fmla="*/ 94 w 402"/>
                <a:gd name="T25" fmla="*/ 86 h 448"/>
                <a:gd name="T26" fmla="*/ 96 w 402"/>
                <a:gd name="T27" fmla="*/ 98 h 448"/>
                <a:gd name="T28" fmla="*/ 100 w 402"/>
                <a:gd name="T29" fmla="*/ 109 h 448"/>
                <a:gd name="T30" fmla="*/ 69 w 402"/>
                <a:gd name="T31" fmla="*/ 100 h 448"/>
                <a:gd name="T32" fmla="*/ 65 w 402"/>
                <a:gd name="T33" fmla="*/ 100 h 448"/>
                <a:gd name="T34" fmla="*/ 53 w 402"/>
                <a:gd name="T35" fmla="*/ 107 h 448"/>
                <a:gd name="T36" fmla="*/ 40 w 402"/>
                <a:gd name="T37" fmla="*/ 111 h 448"/>
                <a:gd name="T38" fmla="*/ 27 w 402"/>
                <a:gd name="T39" fmla="*/ 110 h 448"/>
                <a:gd name="T40" fmla="*/ 18 w 402"/>
                <a:gd name="T41" fmla="*/ 107 h 448"/>
                <a:gd name="T42" fmla="*/ 9 w 402"/>
                <a:gd name="T43" fmla="*/ 102 h 448"/>
                <a:gd name="T44" fmla="*/ 3 w 402"/>
                <a:gd name="T45" fmla="*/ 95 h 448"/>
                <a:gd name="T46" fmla="*/ 1 w 402"/>
                <a:gd name="T47" fmla="*/ 86 h 448"/>
                <a:gd name="T48" fmla="*/ 0 w 402"/>
                <a:gd name="T49" fmla="*/ 75 h 448"/>
                <a:gd name="T50" fmla="*/ 4 w 402"/>
                <a:gd name="T51" fmla="*/ 63 h 448"/>
                <a:gd name="T52" fmla="*/ 13 w 402"/>
                <a:gd name="T53" fmla="*/ 55 h 448"/>
                <a:gd name="T54" fmla="*/ 26 w 402"/>
                <a:gd name="T55" fmla="*/ 49 h 448"/>
                <a:gd name="T56" fmla="*/ 48 w 402"/>
                <a:gd name="T57" fmla="*/ 45 h 448"/>
                <a:gd name="T58" fmla="*/ 66 w 402"/>
                <a:gd name="T59" fmla="*/ 39 h 448"/>
                <a:gd name="T60" fmla="*/ 65 w 402"/>
                <a:gd name="T61" fmla="*/ 30 h 448"/>
                <a:gd name="T62" fmla="*/ 63 w 402"/>
                <a:gd name="T63" fmla="*/ 26 h 448"/>
                <a:gd name="T64" fmla="*/ 60 w 402"/>
                <a:gd name="T65" fmla="*/ 24 h 448"/>
                <a:gd name="T66" fmla="*/ 52 w 402"/>
                <a:gd name="T67" fmla="*/ 22 h 448"/>
                <a:gd name="T68" fmla="*/ 40 w 402"/>
                <a:gd name="T69" fmla="*/ 22 h 448"/>
                <a:gd name="T70" fmla="*/ 33 w 402"/>
                <a:gd name="T71" fmla="*/ 26 h 448"/>
                <a:gd name="T72" fmla="*/ 28 w 402"/>
                <a:gd name="T73" fmla="*/ 35 h 448"/>
                <a:gd name="T74" fmla="*/ 59 w 402"/>
                <a:gd name="T75" fmla="*/ 59 h 448"/>
                <a:gd name="T76" fmla="*/ 44 w 402"/>
                <a:gd name="T77" fmla="*/ 63 h 448"/>
                <a:gd name="T78" fmla="*/ 34 w 402"/>
                <a:gd name="T79" fmla="*/ 67 h 448"/>
                <a:gd name="T80" fmla="*/ 30 w 402"/>
                <a:gd name="T81" fmla="*/ 70 h 448"/>
                <a:gd name="T82" fmla="*/ 28 w 402"/>
                <a:gd name="T83" fmla="*/ 74 h 448"/>
                <a:gd name="T84" fmla="*/ 28 w 402"/>
                <a:gd name="T85" fmla="*/ 80 h 448"/>
                <a:gd name="T86" fmla="*/ 33 w 402"/>
                <a:gd name="T87" fmla="*/ 87 h 448"/>
                <a:gd name="T88" fmla="*/ 41 w 402"/>
                <a:gd name="T89" fmla="*/ 91 h 448"/>
                <a:gd name="T90" fmla="*/ 51 w 402"/>
                <a:gd name="T91" fmla="*/ 90 h 448"/>
                <a:gd name="T92" fmla="*/ 61 w 402"/>
                <a:gd name="T93" fmla="*/ 84 h 448"/>
                <a:gd name="T94" fmla="*/ 65 w 402"/>
                <a:gd name="T95" fmla="*/ 77 h 448"/>
                <a:gd name="T96" fmla="*/ 66 w 402"/>
                <a:gd name="T97" fmla="*/ 68 h 448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402"/>
                <a:gd name="T148" fmla="*/ 0 h 448"/>
                <a:gd name="T149" fmla="*/ 402 w 402"/>
                <a:gd name="T150" fmla="*/ 448 h 448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402" h="448">
                  <a:moveTo>
                    <a:pt x="114" y="141"/>
                  </a:moveTo>
                  <a:lnTo>
                    <a:pt x="12" y="122"/>
                  </a:lnTo>
                  <a:lnTo>
                    <a:pt x="16" y="108"/>
                  </a:lnTo>
                  <a:lnTo>
                    <a:pt x="22" y="93"/>
                  </a:lnTo>
                  <a:lnTo>
                    <a:pt x="27" y="80"/>
                  </a:lnTo>
                  <a:lnTo>
                    <a:pt x="35" y="68"/>
                  </a:lnTo>
                  <a:lnTo>
                    <a:pt x="43" y="57"/>
                  </a:lnTo>
                  <a:lnTo>
                    <a:pt x="51" y="47"/>
                  </a:lnTo>
                  <a:lnTo>
                    <a:pt x="60" y="38"/>
                  </a:lnTo>
                  <a:lnTo>
                    <a:pt x="71" y="30"/>
                  </a:lnTo>
                  <a:lnTo>
                    <a:pt x="83" y="24"/>
                  </a:lnTo>
                  <a:lnTo>
                    <a:pt x="94" y="17"/>
                  </a:lnTo>
                  <a:lnTo>
                    <a:pt x="109" y="12"/>
                  </a:lnTo>
                  <a:lnTo>
                    <a:pt x="123" y="8"/>
                  </a:lnTo>
                  <a:lnTo>
                    <a:pt x="140" y="4"/>
                  </a:lnTo>
                  <a:lnTo>
                    <a:pt x="158" y="3"/>
                  </a:lnTo>
                  <a:lnTo>
                    <a:pt x="177" y="1"/>
                  </a:lnTo>
                  <a:lnTo>
                    <a:pt x="197" y="0"/>
                  </a:lnTo>
                  <a:lnTo>
                    <a:pt x="232" y="1"/>
                  </a:lnTo>
                  <a:lnTo>
                    <a:pt x="263" y="5"/>
                  </a:lnTo>
                  <a:lnTo>
                    <a:pt x="277" y="8"/>
                  </a:lnTo>
                  <a:lnTo>
                    <a:pt x="289" y="11"/>
                  </a:lnTo>
                  <a:lnTo>
                    <a:pt x="301" y="15"/>
                  </a:lnTo>
                  <a:lnTo>
                    <a:pt x="310" y="18"/>
                  </a:lnTo>
                  <a:lnTo>
                    <a:pt x="327" y="28"/>
                  </a:lnTo>
                  <a:lnTo>
                    <a:pt x="341" y="38"/>
                  </a:lnTo>
                  <a:lnTo>
                    <a:pt x="348" y="45"/>
                  </a:lnTo>
                  <a:lnTo>
                    <a:pt x="353" y="51"/>
                  </a:lnTo>
                  <a:lnTo>
                    <a:pt x="358" y="57"/>
                  </a:lnTo>
                  <a:lnTo>
                    <a:pt x="362" y="64"/>
                  </a:lnTo>
                  <a:lnTo>
                    <a:pt x="365" y="71"/>
                  </a:lnTo>
                  <a:lnTo>
                    <a:pt x="369" y="80"/>
                  </a:lnTo>
                  <a:lnTo>
                    <a:pt x="372" y="91"/>
                  </a:lnTo>
                  <a:lnTo>
                    <a:pt x="373" y="103"/>
                  </a:lnTo>
                  <a:lnTo>
                    <a:pt x="377" y="131"/>
                  </a:lnTo>
                  <a:lnTo>
                    <a:pt x="377" y="166"/>
                  </a:lnTo>
                  <a:lnTo>
                    <a:pt x="376" y="298"/>
                  </a:lnTo>
                  <a:lnTo>
                    <a:pt x="377" y="324"/>
                  </a:lnTo>
                  <a:lnTo>
                    <a:pt x="377" y="347"/>
                  </a:lnTo>
                  <a:lnTo>
                    <a:pt x="379" y="365"/>
                  </a:lnTo>
                  <a:lnTo>
                    <a:pt x="382" y="381"/>
                  </a:lnTo>
                  <a:lnTo>
                    <a:pt x="385" y="394"/>
                  </a:lnTo>
                  <a:lnTo>
                    <a:pt x="390" y="409"/>
                  </a:lnTo>
                  <a:lnTo>
                    <a:pt x="395" y="423"/>
                  </a:lnTo>
                  <a:lnTo>
                    <a:pt x="402" y="439"/>
                  </a:lnTo>
                  <a:lnTo>
                    <a:pt x="290" y="439"/>
                  </a:lnTo>
                  <a:lnTo>
                    <a:pt x="285" y="424"/>
                  </a:lnTo>
                  <a:lnTo>
                    <a:pt x="278" y="405"/>
                  </a:lnTo>
                  <a:lnTo>
                    <a:pt x="277" y="397"/>
                  </a:lnTo>
                  <a:lnTo>
                    <a:pt x="274" y="391"/>
                  </a:lnTo>
                  <a:lnTo>
                    <a:pt x="260" y="405"/>
                  </a:lnTo>
                  <a:lnTo>
                    <a:pt x="244" y="416"/>
                  </a:lnTo>
                  <a:lnTo>
                    <a:pt x="228" y="426"/>
                  </a:lnTo>
                  <a:lnTo>
                    <a:pt x="213" y="433"/>
                  </a:lnTo>
                  <a:lnTo>
                    <a:pt x="196" y="440"/>
                  </a:lnTo>
                  <a:lnTo>
                    <a:pt x="179" y="444"/>
                  </a:lnTo>
                  <a:lnTo>
                    <a:pt x="160" y="447"/>
                  </a:lnTo>
                  <a:lnTo>
                    <a:pt x="142" y="448"/>
                  </a:lnTo>
                  <a:lnTo>
                    <a:pt x="126" y="448"/>
                  </a:lnTo>
                  <a:lnTo>
                    <a:pt x="110" y="445"/>
                  </a:lnTo>
                  <a:lnTo>
                    <a:pt x="97" y="443"/>
                  </a:lnTo>
                  <a:lnTo>
                    <a:pt x="83" y="439"/>
                  </a:lnTo>
                  <a:lnTo>
                    <a:pt x="71" y="433"/>
                  </a:lnTo>
                  <a:lnTo>
                    <a:pt x="59" y="428"/>
                  </a:lnTo>
                  <a:lnTo>
                    <a:pt x="48" y="420"/>
                  </a:lnTo>
                  <a:lnTo>
                    <a:pt x="38" y="412"/>
                  </a:lnTo>
                  <a:lnTo>
                    <a:pt x="29" y="403"/>
                  </a:lnTo>
                  <a:lnTo>
                    <a:pt x="21" y="393"/>
                  </a:lnTo>
                  <a:lnTo>
                    <a:pt x="14" y="382"/>
                  </a:lnTo>
                  <a:lnTo>
                    <a:pt x="9" y="372"/>
                  </a:lnTo>
                  <a:lnTo>
                    <a:pt x="5" y="360"/>
                  </a:lnTo>
                  <a:lnTo>
                    <a:pt x="3" y="348"/>
                  </a:lnTo>
                  <a:lnTo>
                    <a:pt x="0" y="335"/>
                  </a:lnTo>
                  <a:lnTo>
                    <a:pt x="0" y="322"/>
                  </a:lnTo>
                  <a:lnTo>
                    <a:pt x="1" y="303"/>
                  </a:lnTo>
                  <a:lnTo>
                    <a:pt x="4" y="288"/>
                  </a:lnTo>
                  <a:lnTo>
                    <a:pt x="9" y="272"/>
                  </a:lnTo>
                  <a:lnTo>
                    <a:pt x="17" y="256"/>
                  </a:lnTo>
                  <a:lnTo>
                    <a:pt x="26" y="243"/>
                  </a:lnTo>
                  <a:lnTo>
                    <a:pt x="38" y="231"/>
                  </a:lnTo>
                  <a:lnTo>
                    <a:pt x="51" y="222"/>
                  </a:lnTo>
                  <a:lnTo>
                    <a:pt x="66" y="213"/>
                  </a:lnTo>
                  <a:lnTo>
                    <a:pt x="83" y="206"/>
                  </a:lnTo>
                  <a:lnTo>
                    <a:pt x="104" y="198"/>
                  </a:lnTo>
                  <a:lnTo>
                    <a:pt x="129" y="193"/>
                  </a:lnTo>
                  <a:lnTo>
                    <a:pt x="156" y="187"/>
                  </a:lnTo>
                  <a:lnTo>
                    <a:pt x="193" y="180"/>
                  </a:lnTo>
                  <a:lnTo>
                    <a:pt x="223" y="172"/>
                  </a:lnTo>
                  <a:lnTo>
                    <a:pt x="248" y="166"/>
                  </a:lnTo>
                  <a:lnTo>
                    <a:pt x="267" y="159"/>
                  </a:lnTo>
                  <a:lnTo>
                    <a:pt x="267" y="147"/>
                  </a:lnTo>
                  <a:lnTo>
                    <a:pt x="265" y="133"/>
                  </a:lnTo>
                  <a:lnTo>
                    <a:pt x="261" y="120"/>
                  </a:lnTo>
                  <a:lnTo>
                    <a:pt x="260" y="114"/>
                  </a:lnTo>
                  <a:lnTo>
                    <a:pt x="257" y="109"/>
                  </a:lnTo>
                  <a:lnTo>
                    <a:pt x="253" y="105"/>
                  </a:lnTo>
                  <a:lnTo>
                    <a:pt x="249" y="101"/>
                  </a:lnTo>
                  <a:lnTo>
                    <a:pt x="246" y="97"/>
                  </a:lnTo>
                  <a:lnTo>
                    <a:pt x="240" y="95"/>
                  </a:lnTo>
                  <a:lnTo>
                    <a:pt x="234" y="92"/>
                  </a:lnTo>
                  <a:lnTo>
                    <a:pt x="227" y="91"/>
                  </a:lnTo>
                  <a:lnTo>
                    <a:pt x="210" y="88"/>
                  </a:lnTo>
                  <a:lnTo>
                    <a:pt x="189" y="87"/>
                  </a:lnTo>
                  <a:lnTo>
                    <a:pt x="175" y="88"/>
                  </a:lnTo>
                  <a:lnTo>
                    <a:pt x="161" y="89"/>
                  </a:lnTo>
                  <a:lnTo>
                    <a:pt x="151" y="93"/>
                  </a:lnTo>
                  <a:lnTo>
                    <a:pt x="142" y="99"/>
                  </a:lnTo>
                  <a:lnTo>
                    <a:pt x="134" y="106"/>
                  </a:lnTo>
                  <a:lnTo>
                    <a:pt x="126" y="116"/>
                  </a:lnTo>
                  <a:lnTo>
                    <a:pt x="119" y="127"/>
                  </a:lnTo>
                  <a:lnTo>
                    <a:pt x="114" y="141"/>
                  </a:lnTo>
                  <a:close/>
                  <a:moveTo>
                    <a:pt x="267" y="233"/>
                  </a:moveTo>
                  <a:lnTo>
                    <a:pt x="253" y="236"/>
                  </a:lnTo>
                  <a:lnTo>
                    <a:pt x="238" y="240"/>
                  </a:lnTo>
                  <a:lnTo>
                    <a:pt x="219" y="246"/>
                  </a:lnTo>
                  <a:lnTo>
                    <a:pt x="197" y="250"/>
                  </a:lnTo>
                  <a:lnTo>
                    <a:pt x="176" y="255"/>
                  </a:lnTo>
                  <a:lnTo>
                    <a:pt x="158" y="260"/>
                  </a:lnTo>
                  <a:lnTo>
                    <a:pt x="144" y="265"/>
                  </a:lnTo>
                  <a:lnTo>
                    <a:pt x="135" y="269"/>
                  </a:lnTo>
                  <a:lnTo>
                    <a:pt x="130" y="273"/>
                  </a:lnTo>
                  <a:lnTo>
                    <a:pt x="126" y="279"/>
                  </a:lnTo>
                  <a:lnTo>
                    <a:pt x="122" y="282"/>
                  </a:lnTo>
                  <a:lnTo>
                    <a:pt x="118" y="288"/>
                  </a:lnTo>
                  <a:lnTo>
                    <a:pt x="117" y="293"/>
                  </a:lnTo>
                  <a:lnTo>
                    <a:pt x="114" y="298"/>
                  </a:lnTo>
                  <a:lnTo>
                    <a:pt x="113" y="303"/>
                  </a:lnTo>
                  <a:lnTo>
                    <a:pt x="113" y="310"/>
                  </a:lnTo>
                  <a:lnTo>
                    <a:pt x="114" y="321"/>
                  </a:lnTo>
                  <a:lnTo>
                    <a:pt x="118" y="332"/>
                  </a:lnTo>
                  <a:lnTo>
                    <a:pt x="123" y="342"/>
                  </a:lnTo>
                  <a:lnTo>
                    <a:pt x="131" y="351"/>
                  </a:lnTo>
                  <a:lnTo>
                    <a:pt x="140" y="359"/>
                  </a:lnTo>
                  <a:lnTo>
                    <a:pt x="151" y="364"/>
                  </a:lnTo>
                  <a:lnTo>
                    <a:pt x="163" y="367"/>
                  </a:lnTo>
                  <a:lnTo>
                    <a:pt x="176" y="368"/>
                  </a:lnTo>
                  <a:lnTo>
                    <a:pt x="192" y="367"/>
                  </a:lnTo>
                  <a:lnTo>
                    <a:pt x="206" y="363"/>
                  </a:lnTo>
                  <a:lnTo>
                    <a:pt x="221" y="357"/>
                  </a:lnTo>
                  <a:lnTo>
                    <a:pt x="235" y="348"/>
                  </a:lnTo>
                  <a:lnTo>
                    <a:pt x="244" y="340"/>
                  </a:lnTo>
                  <a:lnTo>
                    <a:pt x="252" y="331"/>
                  </a:lnTo>
                  <a:lnTo>
                    <a:pt x="257" y="321"/>
                  </a:lnTo>
                  <a:lnTo>
                    <a:pt x="261" y="310"/>
                  </a:lnTo>
                  <a:lnTo>
                    <a:pt x="264" y="302"/>
                  </a:lnTo>
                  <a:lnTo>
                    <a:pt x="265" y="289"/>
                  </a:lnTo>
                  <a:lnTo>
                    <a:pt x="265" y="275"/>
                  </a:lnTo>
                  <a:lnTo>
                    <a:pt x="267" y="255"/>
                  </a:lnTo>
                  <a:lnTo>
                    <a:pt x="267" y="233"/>
                  </a:lnTo>
                  <a:close/>
                </a:path>
              </a:pathLst>
            </a:custGeom>
            <a:solidFill>
              <a:srgbClr val="0C0C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R"/>
            </a:p>
          </p:txBody>
        </p:sp>
        <p:sp>
          <p:nvSpPr>
            <p:cNvPr id="191676" name="Freeform 196"/>
            <p:cNvSpPr>
              <a:spLocks/>
            </p:cNvSpPr>
            <p:nvPr/>
          </p:nvSpPr>
          <p:spPr bwMode="auto">
            <a:xfrm>
              <a:off x="1856" y="3149"/>
              <a:ext cx="51" cy="194"/>
            </a:xfrm>
            <a:custGeom>
              <a:avLst/>
              <a:gdLst>
                <a:gd name="T0" fmla="*/ 4 w 205"/>
                <a:gd name="T1" fmla="*/ 185 h 775"/>
                <a:gd name="T2" fmla="*/ 10 w 205"/>
                <a:gd name="T3" fmla="*/ 172 h 775"/>
                <a:gd name="T4" fmla="*/ 13 w 205"/>
                <a:gd name="T5" fmla="*/ 161 h 775"/>
                <a:gd name="T6" fmla="*/ 17 w 205"/>
                <a:gd name="T7" fmla="*/ 150 h 775"/>
                <a:gd name="T8" fmla="*/ 20 w 205"/>
                <a:gd name="T9" fmla="*/ 138 h 775"/>
                <a:gd name="T10" fmla="*/ 22 w 205"/>
                <a:gd name="T11" fmla="*/ 126 h 775"/>
                <a:gd name="T12" fmla="*/ 23 w 205"/>
                <a:gd name="T13" fmla="*/ 115 h 775"/>
                <a:gd name="T14" fmla="*/ 24 w 205"/>
                <a:gd name="T15" fmla="*/ 103 h 775"/>
                <a:gd name="T16" fmla="*/ 24 w 205"/>
                <a:gd name="T17" fmla="*/ 86 h 775"/>
                <a:gd name="T18" fmla="*/ 22 w 205"/>
                <a:gd name="T19" fmla="*/ 68 h 775"/>
                <a:gd name="T20" fmla="*/ 20 w 205"/>
                <a:gd name="T21" fmla="*/ 58 h 775"/>
                <a:gd name="T22" fmla="*/ 17 w 205"/>
                <a:gd name="T23" fmla="*/ 46 h 775"/>
                <a:gd name="T24" fmla="*/ 14 w 205"/>
                <a:gd name="T25" fmla="*/ 35 h 775"/>
                <a:gd name="T26" fmla="*/ 9 w 205"/>
                <a:gd name="T27" fmla="*/ 22 h 775"/>
                <a:gd name="T28" fmla="*/ 3 w 205"/>
                <a:gd name="T29" fmla="*/ 8 h 775"/>
                <a:gd name="T30" fmla="*/ 19 w 205"/>
                <a:gd name="T31" fmla="*/ 0 h 775"/>
                <a:gd name="T32" fmla="*/ 26 w 205"/>
                <a:gd name="T33" fmla="*/ 11 h 775"/>
                <a:gd name="T34" fmla="*/ 33 w 205"/>
                <a:gd name="T35" fmla="*/ 23 h 775"/>
                <a:gd name="T36" fmla="*/ 38 w 205"/>
                <a:gd name="T37" fmla="*/ 34 h 775"/>
                <a:gd name="T38" fmla="*/ 43 w 205"/>
                <a:gd name="T39" fmla="*/ 46 h 775"/>
                <a:gd name="T40" fmla="*/ 47 w 205"/>
                <a:gd name="T41" fmla="*/ 58 h 775"/>
                <a:gd name="T42" fmla="*/ 49 w 205"/>
                <a:gd name="T43" fmla="*/ 70 h 775"/>
                <a:gd name="T44" fmla="*/ 51 w 205"/>
                <a:gd name="T45" fmla="*/ 83 h 775"/>
                <a:gd name="T46" fmla="*/ 51 w 205"/>
                <a:gd name="T47" fmla="*/ 95 h 775"/>
                <a:gd name="T48" fmla="*/ 51 w 205"/>
                <a:gd name="T49" fmla="*/ 106 h 775"/>
                <a:gd name="T50" fmla="*/ 49 w 205"/>
                <a:gd name="T51" fmla="*/ 117 h 775"/>
                <a:gd name="T52" fmla="*/ 47 w 205"/>
                <a:gd name="T53" fmla="*/ 129 h 775"/>
                <a:gd name="T54" fmla="*/ 45 w 205"/>
                <a:gd name="T55" fmla="*/ 141 h 775"/>
                <a:gd name="T56" fmla="*/ 40 w 205"/>
                <a:gd name="T57" fmla="*/ 154 h 775"/>
                <a:gd name="T58" fmla="*/ 34 w 205"/>
                <a:gd name="T59" fmla="*/ 167 h 775"/>
                <a:gd name="T60" fmla="*/ 28 w 205"/>
                <a:gd name="T61" fmla="*/ 181 h 775"/>
                <a:gd name="T62" fmla="*/ 20 w 205"/>
                <a:gd name="T63" fmla="*/ 194 h 775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05"/>
                <a:gd name="T97" fmla="*/ 0 h 775"/>
                <a:gd name="T98" fmla="*/ 205 w 205"/>
                <a:gd name="T99" fmla="*/ 775 h 775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05" h="775">
                  <a:moveTo>
                    <a:pt x="0" y="775"/>
                  </a:moveTo>
                  <a:lnTo>
                    <a:pt x="16" y="741"/>
                  </a:lnTo>
                  <a:lnTo>
                    <a:pt x="29" y="712"/>
                  </a:lnTo>
                  <a:lnTo>
                    <a:pt x="39" y="686"/>
                  </a:lnTo>
                  <a:lnTo>
                    <a:pt x="47" y="665"/>
                  </a:lnTo>
                  <a:lnTo>
                    <a:pt x="54" y="645"/>
                  </a:lnTo>
                  <a:lnTo>
                    <a:pt x="60" y="624"/>
                  </a:lnTo>
                  <a:lnTo>
                    <a:pt x="67" y="600"/>
                  </a:lnTo>
                  <a:lnTo>
                    <a:pt x="74" y="577"/>
                  </a:lnTo>
                  <a:lnTo>
                    <a:pt x="79" y="552"/>
                  </a:lnTo>
                  <a:lnTo>
                    <a:pt x="83" y="528"/>
                  </a:lnTo>
                  <a:lnTo>
                    <a:pt x="87" y="505"/>
                  </a:lnTo>
                  <a:lnTo>
                    <a:pt x="91" y="482"/>
                  </a:lnTo>
                  <a:lnTo>
                    <a:pt x="93" y="459"/>
                  </a:lnTo>
                  <a:lnTo>
                    <a:pt x="95" y="436"/>
                  </a:lnTo>
                  <a:lnTo>
                    <a:pt x="96" y="413"/>
                  </a:lnTo>
                  <a:lnTo>
                    <a:pt x="96" y="389"/>
                  </a:lnTo>
                  <a:lnTo>
                    <a:pt x="95" y="342"/>
                  </a:lnTo>
                  <a:lnTo>
                    <a:pt x="91" y="296"/>
                  </a:lnTo>
                  <a:lnTo>
                    <a:pt x="88" y="273"/>
                  </a:lnTo>
                  <a:lnTo>
                    <a:pt x="84" y="251"/>
                  </a:lnTo>
                  <a:lnTo>
                    <a:pt x="80" y="230"/>
                  </a:lnTo>
                  <a:lnTo>
                    <a:pt x="76" y="208"/>
                  </a:lnTo>
                  <a:lnTo>
                    <a:pt x="70" y="185"/>
                  </a:lnTo>
                  <a:lnTo>
                    <a:pt x="63" y="163"/>
                  </a:lnTo>
                  <a:lnTo>
                    <a:pt x="55" y="138"/>
                  </a:lnTo>
                  <a:lnTo>
                    <a:pt x="46" y="113"/>
                  </a:lnTo>
                  <a:lnTo>
                    <a:pt x="37" y="87"/>
                  </a:lnTo>
                  <a:lnTo>
                    <a:pt x="25" y="59"/>
                  </a:lnTo>
                  <a:lnTo>
                    <a:pt x="13" y="30"/>
                  </a:lnTo>
                  <a:lnTo>
                    <a:pt x="0" y="0"/>
                  </a:lnTo>
                  <a:lnTo>
                    <a:pt x="77" y="0"/>
                  </a:lnTo>
                  <a:lnTo>
                    <a:pt x="92" y="21"/>
                  </a:lnTo>
                  <a:lnTo>
                    <a:pt x="105" y="44"/>
                  </a:lnTo>
                  <a:lnTo>
                    <a:pt x="118" y="67"/>
                  </a:lnTo>
                  <a:lnTo>
                    <a:pt x="131" y="90"/>
                  </a:lnTo>
                  <a:lnTo>
                    <a:pt x="142" y="113"/>
                  </a:lnTo>
                  <a:lnTo>
                    <a:pt x="152" y="135"/>
                  </a:lnTo>
                  <a:lnTo>
                    <a:pt x="163" y="160"/>
                  </a:lnTo>
                  <a:lnTo>
                    <a:pt x="172" y="184"/>
                  </a:lnTo>
                  <a:lnTo>
                    <a:pt x="180" y="208"/>
                  </a:lnTo>
                  <a:lnTo>
                    <a:pt x="187" y="233"/>
                  </a:lnTo>
                  <a:lnTo>
                    <a:pt x="192" y="258"/>
                  </a:lnTo>
                  <a:lnTo>
                    <a:pt x="197" y="281"/>
                  </a:lnTo>
                  <a:lnTo>
                    <a:pt x="201" y="306"/>
                  </a:lnTo>
                  <a:lnTo>
                    <a:pt x="204" y="331"/>
                  </a:lnTo>
                  <a:lnTo>
                    <a:pt x="205" y="356"/>
                  </a:lnTo>
                  <a:lnTo>
                    <a:pt x="205" y="381"/>
                  </a:lnTo>
                  <a:lnTo>
                    <a:pt x="205" y="402"/>
                  </a:lnTo>
                  <a:lnTo>
                    <a:pt x="204" y="424"/>
                  </a:lnTo>
                  <a:lnTo>
                    <a:pt x="201" y="445"/>
                  </a:lnTo>
                  <a:lnTo>
                    <a:pt x="198" y="469"/>
                  </a:lnTo>
                  <a:lnTo>
                    <a:pt x="194" y="491"/>
                  </a:lnTo>
                  <a:lnTo>
                    <a:pt x="190" y="514"/>
                  </a:lnTo>
                  <a:lnTo>
                    <a:pt x="185" y="537"/>
                  </a:lnTo>
                  <a:lnTo>
                    <a:pt x="179" y="562"/>
                  </a:lnTo>
                  <a:lnTo>
                    <a:pt x="171" y="589"/>
                  </a:lnTo>
                  <a:lnTo>
                    <a:pt x="160" y="616"/>
                  </a:lnTo>
                  <a:lnTo>
                    <a:pt x="150" y="642"/>
                  </a:lnTo>
                  <a:lnTo>
                    <a:pt x="138" y="669"/>
                  </a:lnTo>
                  <a:lnTo>
                    <a:pt x="125" y="696"/>
                  </a:lnTo>
                  <a:lnTo>
                    <a:pt x="112" y="723"/>
                  </a:lnTo>
                  <a:lnTo>
                    <a:pt x="96" y="749"/>
                  </a:lnTo>
                  <a:lnTo>
                    <a:pt x="79" y="775"/>
                  </a:lnTo>
                  <a:lnTo>
                    <a:pt x="0" y="775"/>
                  </a:lnTo>
                  <a:close/>
                </a:path>
              </a:pathLst>
            </a:custGeom>
            <a:solidFill>
              <a:srgbClr val="0C0C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R"/>
            </a:p>
          </p:txBody>
        </p:sp>
        <p:sp>
          <p:nvSpPr>
            <p:cNvPr id="191677" name="Freeform 197"/>
            <p:cNvSpPr>
              <a:spLocks/>
            </p:cNvSpPr>
            <p:nvPr/>
          </p:nvSpPr>
          <p:spPr bwMode="auto">
            <a:xfrm>
              <a:off x="1824" y="2373"/>
              <a:ext cx="61" cy="60"/>
            </a:xfrm>
            <a:custGeom>
              <a:avLst/>
              <a:gdLst>
                <a:gd name="T0" fmla="*/ 58 w 241"/>
                <a:gd name="T1" fmla="*/ 42 h 243"/>
                <a:gd name="T2" fmla="*/ 60 w 241"/>
                <a:gd name="T3" fmla="*/ 39 h 243"/>
                <a:gd name="T4" fmla="*/ 61 w 241"/>
                <a:gd name="T5" fmla="*/ 35 h 243"/>
                <a:gd name="T6" fmla="*/ 61 w 241"/>
                <a:gd name="T7" fmla="*/ 31 h 243"/>
                <a:gd name="T8" fmla="*/ 61 w 241"/>
                <a:gd name="T9" fmla="*/ 28 h 243"/>
                <a:gd name="T10" fmla="*/ 60 w 241"/>
                <a:gd name="T11" fmla="*/ 24 h 243"/>
                <a:gd name="T12" fmla="*/ 59 w 241"/>
                <a:gd name="T13" fmla="*/ 20 h 243"/>
                <a:gd name="T14" fmla="*/ 58 w 241"/>
                <a:gd name="T15" fmla="*/ 17 h 243"/>
                <a:gd name="T16" fmla="*/ 56 w 241"/>
                <a:gd name="T17" fmla="*/ 14 h 243"/>
                <a:gd name="T18" fmla="*/ 54 w 241"/>
                <a:gd name="T19" fmla="*/ 11 h 243"/>
                <a:gd name="T20" fmla="*/ 52 w 241"/>
                <a:gd name="T21" fmla="*/ 8 h 243"/>
                <a:gd name="T22" fmla="*/ 49 w 241"/>
                <a:gd name="T23" fmla="*/ 6 h 243"/>
                <a:gd name="T24" fmla="*/ 46 w 241"/>
                <a:gd name="T25" fmla="*/ 4 h 243"/>
                <a:gd name="T26" fmla="*/ 43 w 241"/>
                <a:gd name="T27" fmla="*/ 3 h 243"/>
                <a:gd name="T28" fmla="*/ 39 w 241"/>
                <a:gd name="T29" fmla="*/ 1 h 243"/>
                <a:gd name="T30" fmla="*/ 36 w 241"/>
                <a:gd name="T31" fmla="*/ 0 h 243"/>
                <a:gd name="T32" fmla="*/ 32 w 241"/>
                <a:gd name="T33" fmla="*/ 0 h 243"/>
                <a:gd name="T34" fmla="*/ 29 w 241"/>
                <a:gd name="T35" fmla="*/ 0 h 243"/>
                <a:gd name="T36" fmla="*/ 25 w 241"/>
                <a:gd name="T37" fmla="*/ 1 h 243"/>
                <a:gd name="T38" fmla="*/ 21 w 241"/>
                <a:gd name="T39" fmla="*/ 2 h 243"/>
                <a:gd name="T40" fmla="*/ 18 w 241"/>
                <a:gd name="T41" fmla="*/ 3 h 243"/>
                <a:gd name="T42" fmla="*/ 14 w 241"/>
                <a:gd name="T43" fmla="*/ 5 h 243"/>
                <a:gd name="T44" fmla="*/ 12 w 241"/>
                <a:gd name="T45" fmla="*/ 7 h 243"/>
                <a:gd name="T46" fmla="*/ 9 w 241"/>
                <a:gd name="T47" fmla="*/ 9 h 243"/>
                <a:gd name="T48" fmla="*/ 6 w 241"/>
                <a:gd name="T49" fmla="*/ 12 h 243"/>
                <a:gd name="T50" fmla="*/ 4 w 241"/>
                <a:gd name="T51" fmla="*/ 15 h 243"/>
                <a:gd name="T52" fmla="*/ 3 w 241"/>
                <a:gd name="T53" fmla="*/ 18 h 243"/>
                <a:gd name="T54" fmla="*/ 1 w 241"/>
                <a:gd name="T55" fmla="*/ 21 h 243"/>
                <a:gd name="T56" fmla="*/ 1 w 241"/>
                <a:gd name="T57" fmla="*/ 25 h 243"/>
                <a:gd name="T58" fmla="*/ 0 w 241"/>
                <a:gd name="T59" fmla="*/ 29 h 243"/>
                <a:gd name="T60" fmla="*/ 0 w 241"/>
                <a:gd name="T61" fmla="*/ 33 h 243"/>
                <a:gd name="T62" fmla="*/ 1 w 241"/>
                <a:gd name="T63" fmla="*/ 36 h 243"/>
                <a:gd name="T64" fmla="*/ 2 w 241"/>
                <a:gd name="T65" fmla="*/ 40 h 243"/>
                <a:gd name="T66" fmla="*/ 3 w 241"/>
                <a:gd name="T67" fmla="*/ 43 h 243"/>
                <a:gd name="T68" fmla="*/ 5 w 241"/>
                <a:gd name="T69" fmla="*/ 46 h 243"/>
                <a:gd name="T70" fmla="*/ 7 w 241"/>
                <a:gd name="T71" fmla="*/ 49 h 243"/>
                <a:gd name="T72" fmla="*/ 9 w 241"/>
                <a:gd name="T73" fmla="*/ 52 h 243"/>
                <a:gd name="T74" fmla="*/ 12 w 241"/>
                <a:gd name="T75" fmla="*/ 54 h 243"/>
                <a:gd name="T76" fmla="*/ 15 w 241"/>
                <a:gd name="T77" fmla="*/ 56 h 243"/>
                <a:gd name="T78" fmla="*/ 18 w 241"/>
                <a:gd name="T79" fmla="*/ 58 h 243"/>
                <a:gd name="T80" fmla="*/ 22 w 241"/>
                <a:gd name="T81" fmla="*/ 59 h 243"/>
                <a:gd name="T82" fmla="*/ 25 w 241"/>
                <a:gd name="T83" fmla="*/ 60 h 243"/>
                <a:gd name="T84" fmla="*/ 29 w 241"/>
                <a:gd name="T85" fmla="*/ 60 h 243"/>
                <a:gd name="T86" fmla="*/ 32 w 241"/>
                <a:gd name="T87" fmla="*/ 60 h 243"/>
                <a:gd name="T88" fmla="*/ 36 w 241"/>
                <a:gd name="T89" fmla="*/ 60 h 243"/>
                <a:gd name="T90" fmla="*/ 40 w 241"/>
                <a:gd name="T91" fmla="*/ 59 h 243"/>
                <a:gd name="T92" fmla="*/ 43 w 241"/>
                <a:gd name="T93" fmla="*/ 57 h 243"/>
                <a:gd name="T94" fmla="*/ 46 w 241"/>
                <a:gd name="T95" fmla="*/ 56 h 243"/>
                <a:gd name="T96" fmla="*/ 49 w 241"/>
                <a:gd name="T97" fmla="*/ 53 h 243"/>
                <a:gd name="T98" fmla="*/ 52 w 241"/>
                <a:gd name="T99" fmla="*/ 51 h 243"/>
                <a:gd name="T100" fmla="*/ 55 w 241"/>
                <a:gd name="T101" fmla="*/ 48 h 243"/>
                <a:gd name="T102" fmla="*/ 57 w 241"/>
                <a:gd name="T103" fmla="*/ 45 h 243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41"/>
                <a:gd name="T157" fmla="*/ 0 h 243"/>
                <a:gd name="T158" fmla="*/ 241 w 241"/>
                <a:gd name="T159" fmla="*/ 243 h 243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41" h="243">
                  <a:moveTo>
                    <a:pt x="227" y="179"/>
                  </a:moveTo>
                  <a:lnTo>
                    <a:pt x="227" y="179"/>
                  </a:lnTo>
                  <a:lnTo>
                    <a:pt x="228" y="176"/>
                  </a:lnTo>
                  <a:lnTo>
                    <a:pt x="229" y="174"/>
                  </a:lnTo>
                  <a:lnTo>
                    <a:pt x="231" y="170"/>
                  </a:lnTo>
                  <a:lnTo>
                    <a:pt x="232" y="167"/>
                  </a:lnTo>
                  <a:lnTo>
                    <a:pt x="233" y="164"/>
                  </a:lnTo>
                  <a:lnTo>
                    <a:pt x="235" y="162"/>
                  </a:lnTo>
                  <a:lnTo>
                    <a:pt x="235" y="159"/>
                  </a:lnTo>
                  <a:lnTo>
                    <a:pt x="236" y="157"/>
                  </a:lnTo>
                  <a:lnTo>
                    <a:pt x="237" y="153"/>
                  </a:lnTo>
                  <a:lnTo>
                    <a:pt x="237" y="150"/>
                  </a:lnTo>
                  <a:lnTo>
                    <a:pt x="239" y="147"/>
                  </a:lnTo>
                  <a:lnTo>
                    <a:pt x="239" y="145"/>
                  </a:lnTo>
                  <a:lnTo>
                    <a:pt x="240" y="141"/>
                  </a:lnTo>
                  <a:lnTo>
                    <a:pt x="240" y="138"/>
                  </a:lnTo>
                  <a:lnTo>
                    <a:pt x="240" y="136"/>
                  </a:lnTo>
                  <a:lnTo>
                    <a:pt x="240" y="133"/>
                  </a:lnTo>
                  <a:lnTo>
                    <a:pt x="241" y="130"/>
                  </a:lnTo>
                  <a:lnTo>
                    <a:pt x="241" y="126"/>
                  </a:lnTo>
                  <a:lnTo>
                    <a:pt x="241" y="124"/>
                  </a:lnTo>
                  <a:lnTo>
                    <a:pt x="241" y="121"/>
                  </a:lnTo>
                  <a:lnTo>
                    <a:pt x="241" y="118"/>
                  </a:lnTo>
                  <a:lnTo>
                    <a:pt x="241" y="115"/>
                  </a:lnTo>
                  <a:lnTo>
                    <a:pt x="241" y="112"/>
                  </a:lnTo>
                  <a:lnTo>
                    <a:pt x="240" y="109"/>
                  </a:lnTo>
                  <a:lnTo>
                    <a:pt x="240" y="107"/>
                  </a:lnTo>
                  <a:lnTo>
                    <a:pt x="240" y="103"/>
                  </a:lnTo>
                  <a:lnTo>
                    <a:pt x="240" y="100"/>
                  </a:lnTo>
                  <a:lnTo>
                    <a:pt x="239" y="97"/>
                  </a:lnTo>
                  <a:lnTo>
                    <a:pt x="239" y="95"/>
                  </a:lnTo>
                  <a:lnTo>
                    <a:pt x="237" y="92"/>
                  </a:lnTo>
                  <a:lnTo>
                    <a:pt x="237" y="90"/>
                  </a:lnTo>
                  <a:lnTo>
                    <a:pt x="236" y="87"/>
                  </a:lnTo>
                  <a:lnTo>
                    <a:pt x="235" y="83"/>
                  </a:lnTo>
                  <a:lnTo>
                    <a:pt x="235" y="80"/>
                  </a:lnTo>
                  <a:lnTo>
                    <a:pt x="233" y="78"/>
                  </a:lnTo>
                  <a:lnTo>
                    <a:pt x="232" y="75"/>
                  </a:lnTo>
                  <a:lnTo>
                    <a:pt x="231" y="73"/>
                  </a:lnTo>
                  <a:lnTo>
                    <a:pt x="229" y="70"/>
                  </a:lnTo>
                  <a:lnTo>
                    <a:pt x="229" y="67"/>
                  </a:lnTo>
                  <a:lnTo>
                    <a:pt x="228" y="65"/>
                  </a:lnTo>
                  <a:lnTo>
                    <a:pt x="227" y="62"/>
                  </a:lnTo>
                  <a:lnTo>
                    <a:pt x="224" y="59"/>
                  </a:lnTo>
                  <a:lnTo>
                    <a:pt x="223" y="57"/>
                  </a:lnTo>
                  <a:lnTo>
                    <a:pt x="222" y="54"/>
                  </a:lnTo>
                  <a:lnTo>
                    <a:pt x="220" y="53"/>
                  </a:lnTo>
                  <a:lnTo>
                    <a:pt x="219" y="50"/>
                  </a:lnTo>
                  <a:lnTo>
                    <a:pt x="216" y="48"/>
                  </a:lnTo>
                  <a:lnTo>
                    <a:pt x="215" y="45"/>
                  </a:lnTo>
                  <a:lnTo>
                    <a:pt x="212" y="42"/>
                  </a:lnTo>
                  <a:lnTo>
                    <a:pt x="211" y="41"/>
                  </a:lnTo>
                  <a:lnTo>
                    <a:pt x="210" y="38"/>
                  </a:lnTo>
                  <a:lnTo>
                    <a:pt x="207" y="36"/>
                  </a:lnTo>
                  <a:lnTo>
                    <a:pt x="204" y="34"/>
                  </a:lnTo>
                  <a:lnTo>
                    <a:pt x="203" y="32"/>
                  </a:lnTo>
                  <a:lnTo>
                    <a:pt x="201" y="30"/>
                  </a:lnTo>
                  <a:lnTo>
                    <a:pt x="198" y="28"/>
                  </a:lnTo>
                  <a:lnTo>
                    <a:pt x="197" y="27"/>
                  </a:lnTo>
                  <a:lnTo>
                    <a:pt x="194" y="24"/>
                  </a:lnTo>
                  <a:lnTo>
                    <a:pt x="191" y="23"/>
                  </a:lnTo>
                  <a:lnTo>
                    <a:pt x="189" y="21"/>
                  </a:lnTo>
                  <a:lnTo>
                    <a:pt x="186" y="19"/>
                  </a:lnTo>
                  <a:lnTo>
                    <a:pt x="183" y="17"/>
                  </a:lnTo>
                  <a:lnTo>
                    <a:pt x="181" y="16"/>
                  </a:lnTo>
                  <a:lnTo>
                    <a:pt x="178" y="15"/>
                  </a:lnTo>
                  <a:lnTo>
                    <a:pt x="176" y="13"/>
                  </a:lnTo>
                  <a:lnTo>
                    <a:pt x="173" y="12"/>
                  </a:lnTo>
                  <a:lnTo>
                    <a:pt x="170" y="11"/>
                  </a:lnTo>
                  <a:lnTo>
                    <a:pt x="168" y="9"/>
                  </a:lnTo>
                  <a:lnTo>
                    <a:pt x="164" y="8"/>
                  </a:lnTo>
                  <a:lnTo>
                    <a:pt x="161" y="7"/>
                  </a:lnTo>
                  <a:lnTo>
                    <a:pt x="159" y="6"/>
                  </a:lnTo>
                  <a:lnTo>
                    <a:pt x="156" y="6"/>
                  </a:lnTo>
                  <a:lnTo>
                    <a:pt x="153" y="4"/>
                  </a:lnTo>
                  <a:lnTo>
                    <a:pt x="151" y="4"/>
                  </a:lnTo>
                  <a:lnTo>
                    <a:pt x="147" y="3"/>
                  </a:lnTo>
                  <a:lnTo>
                    <a:pt x="144" y="3"/>
                  </a:lnTo>
                  <a:lnTo>
                    <a:pt x="141" y="2"/>
                  </a:lnTo>
                  <a:lnTo>
                    <a:pt x="139" y="2"/>
                  </a:lnTo>
                  <a:lnTo>
                    <a:pt x="135" y="2"/>
                  </a:lnTo>
                  <a:lnTo>
                    <a:pt x="132" y="0"/>
                  </a:lnTo>
                  <a:lnTo>
                    <a:pt x="130" y="0"/>
                  </a:lnTo>
                  <a:lnTo>
                    <a:pt x="127" y="0"/>
                  </a:lnTo>
                  <a:lnTo>
                    <a:pt x="124" y="0"/>
                  </a:lnTo>
                  <a:lnTo>
                    <a:pt x="120" y="0"/>
                  </a:lnTo>
                  <a:lnTo>
                    <a:pt x="118" y="0"/>
                  </a:lnTo>
                  <a:lnTo>
                    <a:pt x="115" y="0"/>
                  </a:lnTo>
                  <a:lnTo>
                    <a:pt x="113" y="0"/>
                  </a:lnTo>
                  <a:lnTo>
                    <a:pt x="110" y="2"/>
                  </a:lnTo>
                  <a:lnTo>
                    <a:pt x="106" y="2"/>
                  </a:lnTo>
                  <a:lnTo>
                    <a:pt x="103" y="2"/>
                  </a:lnTo>
                  <a:lnTo>
                    <a:pt x="101" y="3"/>
                  </a:lnTo>
                  <a:lnTo>
                    <a:pt x="98" y="3"/>
                  </a:lnTo>
                  <a:lnTo>
                    <a:pt x="95" y="3"/>
                  </a:lnTo>
                  <a:lnTo>
                    <a:pt x="92" y="4"/>
                  </a:lnTo>
                  <a:lnTo>
                    <a:pt x="89" y="6"/>
                  </a:lnTo>
                  <a:lnTo>
                    <a:pt x="86" y="6"/>
                  </a:lnTo>
                  <a:lnTo>
                    <a:pt x="84" y="7"/>
                  </a:lnTo>
                  <a:lnTo>
                    <a:pt x="81" y="8"/>
                  </a:lnTo>
                  <a:lnTo>
                    <a:pt x="78" y="8"/>
                  </a:lnTo>
                  <a:lnTo>
                    <a:pt x="76" y="9"/>
                  </a:lnTo>
                  <a:lnTo>
                    <a:pt x="73" y="11"/>
                  </a:lnTo>
                  <a:lnTo>
                    <a:pt x="71" y="12"/>
                  </a:lnTo>
                  <a:lnTo>
                    <a:pt x="68" y="13"/>
                  </a:lnTo>
                  <a:lnTo>
                    <a:pt x="65" y="15"/>
                  </a:lnTo>
                  <a:lnTo>
                    <a:pt x="63" y="16"/>
                  </a:lnTo>
                  <a:lnTo>
                    <a:pt x="60" y="17"/>
                  </a:lnTo>
                  <a:lnTo>
                    <a:pt x="57" y="19"/>
                  </a:lnTo>
                  <a:lnTo>
                    <a:pt x="55" y="20"/>
                  </a:lnTo>
                  <a:lnTo>
                    <a:pt x="52" y="23"/>
                  </a:lnTo>
                  <a:lnTo>
                    <a:pt x="49" y="24"/>
                  </a:lnTo>
                  <a:lnTo>
                    <a:pt x="48" y="25"/>
                  </a:lnTo>
                  <a:lnTo>
                    <a:pt x="46" y="28"/>
                  </a:lnTo>
                  <a:lnTo>
                    <a:pt x="43" y="29"/>
                  </a:lnTo>
                  <a:lnTo>
                    <a:pt x="40" y="32"/>
                  </a:lnTo>
                  <a:lnTo>
                    <a:pt x="39" y="33"/>
                  </a:lnTo>
                  <a:lnTo>
                    <a:pt x="36" y="36"/>
                  </a:lnTo>
                  <a:lnTo>
                    <a:pt x="35" y="37"/>
                  </a:lnTo>
                  <a:lnTo>
                    <a:pt x="32" y="40"/>
                  </a:lnTo>
                  <a:lnTo>
                    <a:pt x="30" y="42"/>
                  </a:lnTo>
                  <a:lnTo>
                    <a:pt x="28" y="44"/>
                  </a:lnTo>
                  <a:lnTo>
                    <a:pt x="27" y="46"/>
                  </a:lnTo>
                  <a:lnTo>
                    <a:pt x="25" y="49"/>
                  </a:lnTo>
                  <a:lnTo>
                    <a:pt x="23" y="51"/>
                  </a:lnTo>
                  <a:lnTo>
                    <a:pt x="21" y="54"/>
                  </a:lnTo>
                  <a:lnTo>
                    <a:pt x="19" y="57"/>
                  </a:lnTo>
                  <a:lnTo>
                    <a:pt x="18" y="59"/>
                  </a:lnTo>
                  <a:lnTo>
                    <a:pt x="17" y="62"/>
                  </a:lnTo>
                  <a:lnTo>
                    <a:pt x="15" y="65"/>
                  </a:lnTo>
                  <a:lnTo>
                    <a:pt x="13" y="67"/>
                  </a:lnTo>
                  <a:lnTo>
                    <a:pt x="11" y="70"/>
                  </a:lnTo>
                  <a:lnTo>
                    <a:pt x="10" y="73"/>
                  </a:lnTo>
                  <a:lnTo>
                    <a:pt x="9" y="76"/>
                  </a:lnTo>
                  <a:lnTo>
                    <a:pt x="9" y="79"/>
                  </a:lnTo>
                  <a:lnTo>
                    <a:pt x="7" y="82"/>
                  </a:lnTo>
                  <a:lnTo>
                    <a:pt x="6" y="84"/>
                  </a:lnTo>
                  <a:lnTo>
                    <a:pt x="5" y="87"/>
                  </a:lnTo>
                  <a:lnTo>
                    <a:pt x="5" y="91"/>
                  </a:lnTo>
                  <a:lnTo>
                    <a:pt x="4" y="94"/>
                  </a:lnTo>
                  <a:lnTo>
                    <a:pt x="4" y="96"/>
                  </a:lnTo>
                  <a:lnTo>
                    <a:pt x="2" y="99"/>
                  </a:lnTo>
                  <a:lnTo>
                    <a:pt x="2" y="101"/>
                  </a:lnTo>
                  <a:lnTo>
                    <a:pt x="1" y="105"/>
                  </a:lnTo>
                  <a:lnTo>
                    <a:pt x="1" y="108"/>
                  </a:lnTo>
                  <a:lnTo>
                    <a:pt x="1" y="111"/>
                  </a:lnTo>
                  <a:lnTo>
                    <a:pt x="1" y="113"/>
                  </a:lnTo>
                  <a:lnTo>
                    <a:pt x="0" y="117"/>
                  </a:lnTo>
                  <a:lnTo>
                    <a:pt x="0" y="120"/>
                  </a:lnTo>
                  <a:lnTo>
                    <a:pt x="0" y="122"/>
                  </a:lnTo>
                  <a:lnTo>
                    <a:pt x="0" y="125"/>
                  </a:lnTo>
                  <a:lnTo>
                    <a:pt x="0" y="129"/>
                  </a:lnTo>
                  <a:lnTo>
                    <a:pt x="1" y="132"/>
                  </a:lnTo>
                  <a:lnTo>
                    <a:pt x="1" y="134"/>
                  </a:lnTo>
                  <a:lnTo>
                    <a:pt x="1" y="137"/>
                  </a:lnTo>
                  <a:lnTo>
                    <a:pt x="1" y="139"/>
                  </a:lnTo>
                  <a:lnTo>
                    <a:pt x="2" y="143"/>
                  </a:lnTo>
                  <a:lnTo>
                    <a:pt x="2" y="146"/>
                  </a:lnTo>
                  <a:lnTo>
                    <a:pt x="2" y="149"/>
                  </a:lnTo>
                  <a:lnTo>
                    <a:pt x="4" y="151"/>
                  </a:lnTo>
                  <a:lnTo>
                    <a:pt x="4" y="154"/>
                  </a:lnTo>
                  <a:lnTo>
                    <a:pt x="5" y="157"/>
                  </a:lnTo>
                  <a:lnTo>
                    <a:pt x="6" y="161"/>
                  </a:lnTo>
                  <a:lnTo>
                    <a:pt x="6" y="163"/>
                  </a:lnTo>
                  <a:lnTo>
                    <a:pt x="7" y="166"/>
                  </a:lnTo>
                  <a:lnTo>
                    <a:pt x="9" y="168"/>
                  </a:lnTo>
                  <a:lnTo>
                    <a:pt x="10" y="171"/>
                  </a:lnTo>
                  <a:lnTo>
                    <a:pt x="11" y="174"/>
                  </a:lnTo>
                  <a:lnTo>
                    <a:pt x="13" y="176"/>
                  </a:lnTo>
                  <a:lnTo>
                    <a:pt x="14" y="179"/>
                  </a:lnTo>
                  <a:lnTo>
                    <a:pt x="15" y="182"/>
                  </a:lnTo>
                  <a:lnTo>
                    <a:pt x="17" y="184"/>
                  </a:lnTo>
                  <a:lnTo>
                    <a:pt x="18" y="187"/>
                  </a:lnTo>
                  <a:lnTo>
                    <a:pt x="19" y="189"/>
                  </a:lnTo>
                  <a:lnTo>
                    <a:pt x="21" y="191"/>
                  </a:lnTo>
                  <a:lnTo>
                    <a:pt x="23" y="193"/>
                  </a:lnTo>
                  <a:lnTo>
                    <a:pt x="25" y="196"/>
                  </a:lnTo>
                  <a:lnTo>
                    <a:pt x="26" y="199"/>
                  </a:lnTo>
                  <a:lnTo>
                    <a:pt x="28" y="201"/>
                  </a:lnTo>
                  <a:lnTo>
                    <a:pt x="30" y="203"/>
                  </a:lnTo>
                  <a:lnTo>
                    <a:pt x="32" y="205"/>
                  </a:lnTo>
                  <a:lnTo>
                    <a:pt x="34" y="208"/>
                  </a:lnTo>
                  <a:lnTo>
                    <a:pt x="36" y="209"/>
                  </a:lnTo>
                  <a:lnTo>
                    <a:pt x="38" y="212"/>
                  </a:lnTo>
                  <a:lnTo>
                    <a:pt x="40" y="213"/>
                  </a:lnTo>
                  <a:lnTo>
                    <a:pt x="43" y="216"/>
                  </a:lnTo>
                  <a:lnTo>
                    <a:pt x="46" y="217"/>
                  </a:lnTo>
                  <a:lnTo>
                    <a:pt x="47" y="220"/>
                  </a:lnTo>
                  <a:lnTo>
                    <a:pt x="49" y="221"/>
                  </a:lnTo>
                  <a:lnTo>
                    <a:pt x="52" y="222"/>
                  </a:lnTo>
                  <a:lnTo>
                    <a:pt x="55" y="225"/>
                  </a:lnTo>
                  <a:lnTo>
                    <a:pt x="57" y="226"/>
                  </a:lnTo>
                  <a:lnTo>
                    <a:pt x="60" y="227"/>
                  </a:lnTo>
                  <a:lnTo>
                    <a:pt x="63" y="229"/>
                  </a:lnTo>
                  <a:lnTo>
                    <a:pt x="65" y="230"/>
                  </a:lnTo>
                  <a:lnTo>
                    <a:pt x="68" y="231"/>
                  </a:lnTo>
                  <a:lnTo>
                    <a:pt x="71" y="233"/>
                  </a:lnTo>
                  <a:lnTo>
                    <a:pt x="74" y="234"/>
                  </a:lnTo>
                  <a:lnTo>
                    <a:pt x="77" y="235"/>
                  </a:lnTo>
                  <a:lnTo>
                    <a:pt x="80" y="237"/>
                  </a:lnTo>
                  <a:lnTo>
                    <a:pt x="82" y="237"/>
                  </a:lnTo>
                  <a:lnTo>
                    <a:pt x="85" y="238"/>
                  </a:lnTo>
                  <a:lnTo>
                    <a:pt x="88" y="239"/>
                  </a:lnTo>
                  <a:lnTo>
                    <a:pt x="92" y="239"/>
                  </a:lnTo>
                  <a:lnTo>
                    <a:pt x="94" y="241"/>
                  </a:lnTo>
                  <a:lnTo>
                    <a:pt x="97" y="241"/>
                  </a:lnTo>
                  <a:lnTo>
                    <a:pt x="99" y="242"/>
                  </a:lnTo>
                  <a:lnTo>
                    <a:pt x="102" y="242"/>
                  </a:lnTo>
                  <a:lnTo>
                    <a:pt x="106" y="242"/>
                  </a:lnTo>
                  <a:lnTo>
                    <a:pt x="109" y="243"/>
                  </a:lnTo>
                  <a:lnTo>
                    <a:pt x="111" y="243"/>
                  </a:lnTo>
                  <a:lnTo>
                    <a:pt x="114" y="243"/>
                  </a:lnTo>
                  <a:lnTo>
                    <a:pt x="118" y="243"/>
                  </a:lnTo>
                  <a:lnTo>
                    <a:pt x="120" y="243"/>
                  </a:lnTo>
                  <a:lnTo>
                    <a:pt x="123" y="243"/>
                  </a:lnTo>
                  <a:lnTo>
                    <a:pt x="126" y="243"/>
                  </a:lnTo>
                  <a:lnTo>
                    <a:pt x="128" y="243"/>
                  </a:lnTo>
                  <a:lnTo>
                    <a:pt x="132" y="242"/>
                  </a:lnTo>
                  <a:lnTo>
                    <a:pt x="135" y="242"/>
                  </a:lnTo>
                  <a:lnTo>
                    <a:pt x="138" y="242"/>
                  </a:lnTo>
                  <a:lnTo>
                    <a:pt x="140" y="241"/>
                  </a:lnTo>
                  <a:lnTo>
                    <a:pt x="143" y="241"/>
                  </a:lnTo>
                  <a:lnTo>
                    <a:pt x="147" y="241"/>
                  </a:lnTo>
                  <a:lnTo>
                    <a:pt x="149" y="239"/>
                  </a:lnTo>
                  <a:lnTo>
                    <a:pt x="152" y="238"/>
                  </a:lnTo>
                  <a:lnTo>
                    <a:pt x="155" y="238"/>
                  </a:lnTo>
                  <a:lnTo>
                    <a:pt x="157" y="237"/>
                  </a:lnTo>
                  <a:lnTo>
                    <a:pt x="160" y="235"/>
                  </a:lnTo>
                  <a:lnTo>
                    <a:pt x="162" y="235"/>
                  </a:lnTo>
                  <a:lnTo>
                    <a:pt x="165" y="234"/>
                  </a:lnTo>
                  <a:lnTo>
                    <a:pt x="168" y="233"/>
                  </a:lnTo>
                  <a:lnTo>
                    <a:pt x="170" y="231"/>
                  </a:lnTo>
                  <a:lnTo>
                    <a:pt x="173" y="230"/>
                  </a:lnTo>
                  <a:lnTo>
                    <a:pt x="176" y="229"/>
                  </a:lnTo>
                  <a:lnTo>
                    <a:pt x="178" y="227"/>
                  </a:lnTo>
                  <a:lnTo>
                    <a:pt x="181" y="226"/>
                  </a:lnTo>
                  <a:lnTo>
                    <a:pt x="183" y="225"/>
                  </a:lnTo>
                  <a:lnTo>
                    <a:pt x="186" y="224"/>
                  </a:lnTo>
                  <a:lnTo>
                    <a:pt x="189" y="221"/>
                  </a:lnTo>
                  <a:lnTo>
                    <a:pt x="191" y="220"/>
                  </a:lnTo>
                  <a:lnTo>
                    <a:pt x="194" y="218"/>
                  </a:lnTo>
                  <a:lnTo>
                    <a:pt x="195" y="216"/>
                  </a:lnTo>
                  <a:lnTo>
                    <a:pt x="198" y="214"/>
                  </a:lnTo>
                  <a:lnTo>
                    <a:pt x="201" y="212"/>
                  </a:lnTo>
                  <a:lnTo>
                    <a:pt x="202" y="210"/>
                  </a:lnTo>
                  <a:lnTo>
                    <a:pt x="204" y="208"/>
                  </a:lnTo>
                  <a:lnTo>
                    <a:pt x="207" y="206"/>
                  </a:lnTo>
                  <a:lnTo>
                    <a:pt x="208" y="204"/>
                  </a:lnTo>
                  <a:lnTo>
                    <a:pt x="211" y="201"/>
                  </a:lnTo>
                  <a:lnTo>
                    <a:pt x="212" y="199"/>
                  </a:lnTo>
                  <a:lnTo>
                    <a:pt x="215" y="197"/>
                  </a:lnTo>
                  <a:lnTo>
                    <a:pt x="216" y="195"/>
                  </a:lnTo>
                  <a:lnTo>
                    <a:pt x="219" y="192"/>
                  </a:lnTo>
                  <a:lnTo>
                    <a:pt x="220" y="189"/>
                  </a:lnTo>
                  <a:lnTo>
                    <a:pt x="222" y="187"/>
                  </a:lnTo>
                  <a:lnTo>
                    <a:pt x="223" y="184"/>
                  </a:lnTo>
                  <a:lnTo>
                    <a:pt x="226" y="182"/>
                  </a:lnTo>
                  <a:lnTo>
                    <a:pt x="227" y="179"/>
                  </a:lnTo>
                  <a:lnTo>
                    <a:pt x="120" y="122"/>
                  </a:lnTo>
                  <a:lnTo>
                    <a:pt x="227" y="179"/>
                  </a:lnTo>
                  <a:close/>
                </a:path>
              </a:pathLst>
            </a:custGeom>
            <a:solidFill>
              <a:srgbClr val="1315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R"/>
            </a:p>
          </p:txBody>
        </p:sp>
        <p:sp>
          <p:nvSpPr>
            <p:cNvPr id="191678" name="Freeform 198"/>
            <p:cNvSpPr>
              <a:spLocks/>
            </p:cNvSpPr>
            <p:nvPr/>
          </p:nvSpPr>
          <p:spPr bwMode="auto">
            <a:xfrm>
              <a:off x="1575" y="2396"/>
              <a:ext cx="291" cy="513"/>
            </a:xfrm>
            <a:custGeom>
              <a:avLst/>
              <a:gdLst>
                <a:gd name="T0" fmla="*/ 23 w 1165"/>
                <a:gd name="T1" fmla="*/ 513 h 2051"/>
                <a:gd name="T2" fmla="*/ 291 w 1165"/>
                <a:gd name="T3" fmla="*/ 14 h 2051"/>
                <a:gd name="T4" fmla="*/ 269 w 1165"/>
                <a:gd name="T5" fmla="*/ 0 h 2051"/>
                <a:gd name="T6" fmla="*/ 0 w 1165"/>
                <a:gd name="T7" fmla="*/ 499 h 2051"/>
                <a:gd name="T8" fmla="*/ 23 w 1165"/>
                <a:gd name="T9" fmla="*/ 513 h 20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65"/>
                <a:gd name="T16" fmla="*/ 0 h 2051"/>
                <a:gd name="T17" fmla="*/ 1165 w 1165"/>
                <a:gd name="T18" fmla="*/ 2051 h 205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65" h="2051">
                  <a:moveTo>
                    <a:pt x="91" y="2051"/>
                  </a:moveTo>
                  <a:lnTo>
                    <a:pt x="1165" y="56"/>
                  </a:lnTo>
                  <a:lnTo>
                    <a:pt x="1076" y="0"/>
                  </a:lnTo>
                  <a:lnTo>
                    <a:pt x="0" y="1995"/>
                  </a:lnTo>
                  <a:lnTo>
                    <a:pt x="91" y="2051"/>
                  </a:lnTo>
                  <a:close/>
                </a:path>
              </a:pathLst>
            </a:custGeom>
            <a:solidFill>
              <a:srgbClr val="1315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R"/>
            </a:p>
          </p:txBody>
        </p:sp>
        <p:sp>
          <p:nvSpPr>
            <p:cNvPr id="191679" name="Freeform 199"/>
            <p:cNvSpPr>
              <a:spLocks/>
            </p:cNvSpPr>
            <p:nvPr/>
          </p:nvSpPr>
          <p:spPr bwMode="auto">
            <a:xfrm>
              <a:off x="227" y="1386"/>
              <a:ext cx="138" cy="153"/>
            </a:xfrm>
            <a:custGeom>
              <a:avLst/>
              <a:gdLst>
                <a:gd name="T0" fmla="*/ 138 w 553"/>
                <a:gd name="T1" fmla="*/ 71 h 611"/>
                <a:gd name="T2" fmla="*/ 133 w 553"/>
                <a:gd name="T3" fmla="*/ 134 h 611"/>
                <a:gd name="T4" fmla="*/ 123 w 553"/>
                <a:gd name="T5" fmla="*/ 141 h 611"/>
                <a:gd name="T6" fmla="*/ 111 w 553"/>
                <a:gd name="T7" fmla="*/ 146 h 611"/>
                <a:gd name="T8" fmla="*/ 98 w 553"/>
                <a:gd name="T9" fmla="*/ 150 h 611"/>
                <a:gd name="T10" fmla="*/ 84 w 553"/>
                <a:gd name="T11" fmla="*/ 152 h 611"/>
                <a:gd name="T12" fmla="*/ 69 w 553"/>
                <a:gd name="T13" fmla="*/ 153 h 611"/>
                <a:gd name="T14" fmla="*/ 53 w 553"/>
                <a:gd name="T15" fmla="*/ 150 h 611"/>
                <a:gd name="T16" fmla="*/ 39 w 553"/>
                <a:gd name="T17" fmla="*/ 146 h 611"/>
                <a:gd name="T18" fmla="*/ 27 w 553"/>
                <a:gd name="T19" fmla="*/ 138 h 611"/>
                <a:gd name="T20" fmla="*/ 16 w 553"/>
                <a:gd name="T21" fmla="*/ 128 h 611"/>
                <a:gd name="T22" fmla="*/ 9 w 553"/>
                <a:gd name="T23" fmla="*/ 115 h 611"/>
                <a:gd name="T24" fmla="*/ 3 w 553"/>
                <a:gd name="T25" fmla="*/ 101 h 611"/>
                <a:gd name="T26" fmla="*/ 1 w 553"/>
                <a:gd name="T27" fmla="*/ 86 h 611"/>
                <a:gd name="T28" fmla="*/ 0 w 553"/>
                <a:gd name="T29" fmla="*/ 70 h 611"/>
                <a:gd name="T30" fmla="*/ 2 w 553"/>
                <a:gd name="T31" fmla="*/ 54 h 611"/>
                <a:gd name="T32" fmla="*/ 8 w 553"/>
                <a:gd name="T33" fmla="*/ 39 h 611"/>
                <a:gd name="T34" fmla="*/ 15 w 553"/>
                <a:gd name="T35" fmla="*/ 26 h 611"/>
                <a:gd name="T36" fmla="*/ 25 w 553"/>
                <a:gd name="T37" fmla="*/ 16 h 611"/>
                <a:gd name="T38" fmla="*/ 38 w 553"/>
                <a:gd name="T39" fmla="*/ 7 h 611"/>
                <a:gd name="T40" fmla="*/ 50 w 553"/>
                <a:gd name="T41" fmla="*/ 3 h 611"/>
                <a:gd name="T42" fmla="*/ 63 w 553"/>
                <a:gd name="T43" fmla="*/ 0 h 611"/>
                <a:gd name="T44" fmla="*/ 80 w 553"/>
                <a:gd name="T45" fmla="*/ 0 h 611"/>
                <a:gd name="T46" fmla="*/ 98 w 553"/>
                <a:gd name="T47" fmla="*/ 3 h 611"/>
                <a:gd name="T48" fmla="*/ 112 w 553"/>
                <a:gd name="T49" fmla="*/ 9 h 611"/>
                <a:gd name="T50" fmla="*/ 123 w 553"/>
                <a:gd name="T51" fmla="*/ 18 h 611"/>
                <a:gd name="T52" fmla="*/ 131 w 553"/>
                <a:gd name="T53" fmla="*/ 30 h 611"/>
                <a:gd name="T54" fmla="*/ 136 w 553"/>
                <a:gd name="T55" fmla="*/ 43 h 611"/>
                <a:gd name="T56" fmla="*/ 105 w 553"/>
                <a:gd name="T57" fmla="*/ 44 h 611"/>
                <a:gd name="T58" fmla="*/ 101 w 553"/>
                <a:gd name="T59" fmla="*/ 37 h 611"/>
                <a:gd name="T60" fmla="*/ 95 w 553"/>
                <a:gd name="T61" fmla="*/ 32 h 611"/>
                <a:gd name="T62" fmla="*/ 88 w 553"/>
                <a:gd name="T63" fmla="*/ 28 h 611"/>
                <a:gd name="T64" fmla="*/ 79 w 553"/>
                <a:gd name="T65" fmla="*/ 26 h 611"/>
                <a:gd name="T66" fmla="*/ 69 w 553"/>
                <a:gd name="T67" fmla="*/ 26 h 611"/>
                <a:gd name="T68" fmla="*/ 56 w 553"/>
                <a:gd name="T69" fmla="*/ 29 h 611"/>
                <a:gd name="T70" fmla="*/ 45 w 553"/>
                <a:gd name="T71" fmla="*/ 35 h 611"/>
                <a:gd name="T72" fmla="*/ 37 w 553"/>
                <a:gd name="T73" fmla="*/ 45 h 611"/>
                <a:gd name="T74" fmla="*/ 32 w 553"/>
                <a:gd name="T75" fmla="*/ 58 h 611"/>
                <a:gd name="T76" fmla="*/ 31 w 553"/>
                <a:gd name="T77" fmla="*/ 75 h 611"/>
                <a:gd name="T78" fmla="*/ 32 w 553"/>
                <a:gd name="T79" fmla="*/ 93 h 611"/>
                <a:gd name="T80" fmla="*/ 37 w 553"/>
                <a:gd name="T81" fmla="*/ 107 h 611"/>
                <a:gd name="T82" fmla="*/ 46 w 553"/>
                <a:gd name="T83" fmla="*/ 117 h 611"/>
                <a:gd name="T84" fmla="*/ 56 w 553"/>
                <a:gd name="T85" fmla="*/ 124 h 611"/>
                <a:gd name="T86" fmla="*/ 69 w 553"/>
                <a:gd name="T87" fmla="*/ 127 h 611"/>
                <a:gd name="T88" fmla="*/ 82 w 553"/>
                <a:gd name="T89" fmla="*/ 126 h 611"/>
                <a:gd name="T90" fmla="*/ 97 w 553"/>
                <a:gd name="T91" fmla="*/ 122 h 611"/>
                <a:gd name="T92" fmla="*/ 108 w 553"/>
                <a:gd name="T93" fmla="*/ 115 h 611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553"/>
                <a:gd name="T142" fmla="*/ 0 h 611"/>
                <a:gd name="T143" fmla="*/ 553 w 553"/>
                <a:gd name="T144" fmla="*/ 611 h 611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553" h="611">
                  <a:moveTo>
                    <a:pt x="296" y="383"/>
                  </a:moveTo>
                  <a:lnTo>
                    <a:pt x="296" y="283"/>
                  </a:lnTo>
                  <a:lnTo>
                    <a:pt x="553" y="283"/>
                  </a:lnTo>
                  <a:lnTo>
                    <a:pt x="553" y="520"/>
                  </a:lnTo>
                  <a:lnTo>
                    <a:pt x="544" y="529"/>
                  </a:lnTo>
                  <a:lnTo>
                    <a:pt x="532" y="537"/>
                  </a:lnTo>
                  <a:lnTo>
                    <a:pt x="521" y="546"/>
                  </a:lnTo>
                  <a:lnTo>
                    <a:pt x="507" y="554"/>
                  </a:lnTo>
                  <a:lnTo>
                    <a:pt x="493" y="562"/>
                  </a:lnTo>
                  <a:lnTo>
                    <a:pt x="479" y="570"/>
                  </a:lnTo>
                  <a:lnTo>
                    <a:pt x="461" y="576"/>
                  </a:lnTo>
                  <a:lnTo>
                    <a:pt x="444" y="584"/>
                  </a:lnTo>
                  <a:lnTo>
                    <a:pt x="427" y="589"/>
                  </a:lnTo>
                  <a:lnTo>
                    <a:pt x="409" y="596"/>
                  </a:lnTo>
                  <a:lnTo>
                    <a:pt x="391" y="600"/>
                  </a:lnTo>
                  <a:lnTo>
                    <a:pt x="373" y="604"/>
                  </a:lnTo>
                  <a:lnTo>
                    <a:pt x="355" y="608"/>
                  </a:lnTo>
                  <a:lnTo>
                    <a:pt x="337" y="609"/>
                  </a:lnTo>
                  <a:lnTo>
                    <a:pt x="318" y="611"/>
                  </a:lnTo>
                  <a:lnTo>
                    <a:pt x="301" y="611"/>
                  </a:lnTo>
                  <a:lnTo>
                    <a:pt x="278" y="611"/>
                  </a:lnTo>
                  <a:lnTo>
                    <a:pt x="255" y="609"/>
                  </a:lnTo>
                  <a:lnTo>
                    <a:pt x="234" y="605"/>
                  </a:lnTo>
                  <a:lnTo>
                    <a:pt x="213" y="601"/>
                  </a:lnTo>
                  <a:lnTo>
                    <a:pt x="193" y="596"/>
                  </a:lnTo>
                  <a:lnTo>
                    <a:pt x="175" y="589"/>
                  </a:lnTo>
                  <a:lnTo>
                    <a:pt x="157" y="582"/>
                  </a:lnTo>
                  <a:lnTo>
                    <a:pt x="138" y="572"/>
                  </a:lnTo>
                  <a:lnTo>
                    <a:pt x="123" y="562"/>
                  </a:lnTo>
                  <a:lnTo>
                    <a:pt x="107" y="550"/>
                  </a:lnTo>
                  <a:lnTo>
                    <a:pt x="92" y="538"/>
                  </a:lnTo>
                  <a:lnTo>
                    <a:pt x="78" y="525"/>
                  </a:lnTo>
                  <a:lnTo>
                    <a:pt x="66" y="511"/>
                  </a:lnTo>
                  <a:lnTo>
                    <a:pt x="54" y="495"/>
                  </a:lnTo>
                  <a:lnTo>
                    <a:pt x="44" y="479"/>
                  </a:lnTo>
                  <a:lnTo>
                    <a:pt x="35" y="461"/>
                  </a:lnTo>
                  <a:lnTo>
                    <a:pt x="27" y="442"/>
                  </a:lnTo>
                  <a:lnTo>
                    <a:pt x="20" y="424"/>
                  </a:lnTo>
                  <a:lnTo>
                    <a:pt x="14" y="404"/>
                  </a:lnTo>
                  <a:lnTo>
                    <a:pt x="10" y="386"/>
                  </a:lnTo>
                  <a:lnTo>
                    <a:pt x="6" y="365"/>
                  </a:lnTo>
                  <a:lnTo>
                    <a:pt x="3" y="345"/>
                  </a:lnTo>
                  <a:lnTo>
                    <a:pt x="0" y="324"/>
                  </a:lnTo>
                  <a:lnTo>
                    <a:pt x="0" y="303"/>
                  </a:lnTo>
                  <a:lnTo>
                    <a:pt x="2" y="281"/>
                  </a:lnTo>
                  <a:lnTo>
                    <a:pt x="3" y="259"/>
                  </a:lnTo>
                  <a:lnTo>
                    <a:pt x="6" y="237"/>
                  </a:lnTo>
                  <a:lnTo>
                    <a:pt x="10" y="216"/>
                  </a:lnTo>
                  <a:lnTo>
                    <a:pt x="16" y="195"/>
                  </a:lnTo>
                  <a:lnTo>
                    <a:pt x="23" y="177"/>
                  </a:lnTo>
                  <a:lnTo>
                    <a:pt x="31" y="157"/>
                  </a:lnTo>
                  <a:lnTo>
                    <a:pt x="40" y="139"/>
                  </a:lnTo>
                  <a:lnTo>
                    <a:pt x="49" y="122"/>
                  </a:lnTo>
                  <a:lnTo>
                    <a:pt x="61" y="105"/>
                  </a:lnTo>
                  <a:lnTo>
                    <a:pt x="74" y="90"/>
                  </a:lnTo>
                  <a:lnTo>
                    <a:pt x="87" y="76"/>
                  </a:lnTo>
                  <a:lnTo>
                    <a:pt x="102" y="63"/>
                  </a:lnTo>
                  <a:lnTo>
                    <a:pt x="117" y="51"/>
                  </a:lnTo>
                  <a:lnTo>
                    <a:pt x="134" y="39"/>
                  </a:lnTo>
                  <a:lnTo>
                    <a:pt x="153" y="29"/>
                  </a:lnTo>
                  <a:lnTo>
                    <a:pt x="167" y="22"/>
                  </a:lnTo>
                  <a:lnTo>
                    <a:pt x="183" y="17"/>
                  </a:lnTo>
                  <a:lnTo>
                    <a:pt x="199" y="12"/>
                  </a:lnTo>
                  <a:lnTo>
                    <a:pt x="216" y="8"/>
                  </a:lnTo>
                  <a:lnTo>
                    <a:pt x="234" y="4"/>
                  </a:lnTo>
                  <a:lnTo>
                    <a:pt x="254" y="1"/>
                  </a:lnTo>
                  <a:lnTo>
                    <a:pt x="274" y="0"/>
                  </a:lnTo>
                  <a:lnTo>
                    <a:pt x="295" y="0"/>
                  </a:lnTo>
                  <a:lnTo>
                    <a:pt x="321" y="1"/>
                  </a:lnTo>
                  <a:lnTo>
                    <a:pt x="346" y="2"/>
                  </a:lnTo>
                  <a:lnTo>
                    <a:pt x="369" y="6"/>
                  </a:lnTo>
                  <a:lnTo>
                    <a:pt x="392" y="12"/>
                  </a:lnTo>
                  <a:lnTo>
                    <a:pt x="413" y="18"/>
                  </a:lnTo>
                  <a:lnTo>
                    <a:pt x="433" y="26"/>
                  </a:lnTo>
                  <a:lnTo>
                    <a:pt x="450" y="35"/>
                  </a:lnTo>
                  <a:lnTo>
                    <a:pt x="467" y="46"/>
                  </a:lnTo>
                  <a:lnTo>
                    <a:pt x="481" y="58"/>
                  </a:lnTo>
                  <a:lnTo>
                    <a:pt x="494" y="71"/>
                  </a:lnTo>
                  <a:lnTo>
                    <a:pt x="506" y="85"/>
                  </a:lnTo>
                  <a:lnTo>
                    <a:pt x="517" y="101"/>
                  </a:lnTo>
                  <a:lnTo>
                    <a:pt x="526" y="118"/>
                  </a:lnTo>
                  <a:lnTo>
                    <a:pt x="534" y="135"/>
                  </a:lnTo>
                  <a:lnTo>
                    <a:pt x="540" y="153"/>
                  </a:lnTo>
                  <a:lnTo>
                    <a:pt x="546" y="173"/>
                  </a:lnTo>
                  <a:lnTo>
                    <a:pt x="427" y="195"/>
                  </a:lnTo>
                  <a:lnTo>
                    <a:pt x="423" y="185"/>
                  </a:lnTo>
                  <a:lnTo>
                    <a:pt x="419" y="176"/>
                  </a:lnTo>
                  <a:lnTo>
                    <a:pt x="414" y="165"/>
                  </a:lnTo>
                  <a:lnTo>
                    <a:pt x="409" y="157"/>
                  </a:lnTo>
                  <a:lnTo>
                    <a:pt x="404" y="148"/>
                  </a:lnTo>
                  <a:lnTo>
                    <a:pt x="396" y="140"/>
                  </a:lnTo>
                  <a:lnTo>
                    <a:pt x="388" y="134"/>
                  </a:lnTo>
                  <a:lnTo>
                    <a:pt x="380" y="127"/>
                  </a:lnTo>
                  <a:lnTo>
                    <a:pt x="371" y="121"/>
                  </a:lnTo>
                  <a:lnTo>
                    <a:pt x="362" y="115"/>
                  </a:lnTo>
                  <a:lnTo>
                    <a:pt x="352" y="111"/>
                  </a:lnTo>
                  <a:lnTo>
                    <a:pt x="342" y="107"/>
                  </a:lnTo>
                  <a:lnTo>
                    <a:pt x="330" y="105"/>
                  </a:lnTo>
                  <a:lnTo>
                    <a:pt x="318" y="104"/>
                  </a:lnTo>
                  <a:lnTo>
                    <a:pt x="306" y="102"/>
                  </a:lnTo>
                  <a:lnTo>
                    <a:pt x="295" y="102"/>
                  </a:lnTo>
                  <a:lnTo>
                    <a:pt x="275" y="102"/>
                  </a:lnTo>
                  <a:lnTo>
                    <a:pt x="257" y="105"/>
                  </a:lnTo>
                  <a:lnTo>
                    <a:pt x="239" y="109"/>
                  </a:lnTo>
                  <a:lnTo>
                    <a:pt x="224" y="114"/>
                  </a:lnTo>
                  <a:lnTo>
                    <a:pt x="209" y="121"/>
                  </a:lnTo>
                  <a:lnTo>
                    <a:pt x="195" y="130"/>
                  </a:lnTo>
                  <a:lnTo>
                    <a:pt x="182" y="140"/>
                  </a:lnTo>
                  <a:lnTo>
                    <a:pt x="170" y="151"/>
                  </a:lnTo>
                  <a:lnTo>
                    <a:pt x="159" y="164"/>
                  </a:lnTo>
                  <a:lnTo>
                    <a:pt x="150" y="180"/>
                  </a:lnTo>
                  <a:lnTo>
                    <a:pt x="141" y="195"/>
                  </a:lnTo>
                  <a:lnTo>
                    <a:pt x="136" y="213"/>
                  </a:lnTo>
                  <a:lnTo>
                    <a:pt x="130" y="232"/>
                  </a:lnTo>
                  <a:lnTo>
                    <a:pt x="127" y="253"/>
                  </a:lnTo>
                  <a:lnTo>
                    <a:pt x="124" y="276"/>
                  </a:lnTo>
                  <a:lnTo>
                    <a:pt x="124" y="299"/>
                  </a:lnTo>
                  <a:lnTo>
                    <a:pt x="124" y="324"/>
                  </a:lnTo>
                  <a:lnTo>
                    <a:pt x="127" y="348"/>
                  </a:lnTo>
                  <a:lnTo>
                    <a:pt x="130" y="370"/>
                  </a:lnTo>
                  <a:lnTo>
                    <a:pt x="136" y="391"/>
                  </a:lnTo>
                  <a:lnTo>
                    <a:pt x="142" y="410"/>
                  </a:lnTo>
                  <a:lnTo>
                    <a:pt x="150" y="427"/>
                  </a:lnTo>
                  <a:lnTo>
                    <a:pt x="159" y="442"/>
                  </a:lnTo>
                  <a:lnTo>
                    <a:pt x="170" y="457"/>
                  </a:lnTo>
                  <a:lnTo>
                    <a:pt x="183" y="469"/>
                  </a:lnTo>
                  <a:lnTo>
                    <a:pt x="196" y="479"/>
                  </a:lnTo>
                  <a:lnTo>
                    <a:pt x="209" y="488"/>
                  </a:lnTo>
                  <a:lnTo>
                    <a:pt x="225" y="496"/>
                  </a:lnTo>
                  <a:lnTo>
                    <a:pt x="241" y="501"/>
                  </a:lnTo>
                  <a:lnTo>
                    <a:pt x="257" y="505"/>
                  </a:lnTo>
                  <a:lnTo>
                    <a:pt x="275" y="508"/>
                  </a:lnTo>
                  <a:lnTo>
                    <a:pt x="293" y="509"/>
                  </a:lnTo>
                  <a:lnTo>
                    <a:pt x="312" y="508"/>
                  </a:lnTo>
                  <a:lnTo>
                    <a:pt x="330" y="505"/>
                  </a:lnTo>
                  <a:lnTo>
                    <a:pt x="350" y="500"/>
                  </a:lnTo>
                  <a:lnTo>
                    <a:pt x="368" y="495"/>
                  </a:lnTo>
                  <a:lnTo>
                    <a:pt x="387" y="487"/>
                  </a:lnTo>
                  <a:lnTo>
                    <a:pt x="404" y="478"/>
                  </a:lnTo>
                  <a:lnTo>
                    <a:pt x="419" y="469"/>
                  </a:lnTo>
                  <a:lnTo>
                    <a:pt x="433" y="458"/>
                  </a:lnTo>
                  <a:lnTo>
                    <a:pt x="433" y="383"/>
                  </a:lnTo>
                  <a:lnTo>
                    <a:pt x="296" y="383"/>
                  </a:lnTo>
                  <a:close/>
                </a:path>
              </a:pathLst>
            </a:custGeom>
            <a:solidFill>
              <a:srgbClr val="0C0C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R"/>
            </a:p>
          </p:txBody>
        </p:sp>
        <p:sp>
          <p:nvSpPr>
            <p:cNvPr id="191680" name="Freeform 200"/>
            <p:cNvSpPr>
              <a:spLocks noEditPoints="1"/>
            </p:cNvSpPr>
            <p:nvPr/>
          </p:nvSpPr>
          <p:spPr bwMode="auto">
            <a:xfrm>
              <a:off x="385" y="1427"/>
              <a:ext cx="101" cy="112"/>
            </a:xfrm>
            <a:custGeom>
              <a:avLst/>
              <a:gdLst>
                <a:gd name="T0" fmla="*/ 4 w 401"/>
                <a:gd name="T1" fmla="*/ 27 h 448"/>
                <a:gd name="T2" fmla="*/ 9 w 401"/>
                <a:gd name="T3" fmla="*/ 17 h 448"/>
                <a:gd name="T4" fmla="*/ 15 w 401"/>
                <a:gd name="T5" fmla="*/ 10 h 448"/>
                <a:gd name="T6" fmla="*/ 24 w 401"/>
                <a:gd name="T7" fmla="*/ 4 h 448"/>
                <a:gd name="T8" fmla="*/ 35 w 401"/>
                <a:gd name="T9" fmla="*/ 1 h 448"/>
                <a:gd name="T10" fmla="*/ 50 w 401"/>
                <a:gd name="T11" fmla="*/ 0 h 448"/>
                <a:gd name="T12" fmla="*/ 69 w 401"/>
                <a:gd name="T13" fmla="*/ 2 h 448"/>
                <a:gd name="T14" fmla="*/ 78 w 401"/>
                <a:gd name="T15" fmla="*/ 5 h 448"/>
                <a:gd name="T16" fmla="*/ 88 w 401"/>
                <a:gd name="T17" fmla="*/ 11 h 448"/>
                <a:gd name="T18" fmla="*/ 91 w 401"/>
                <a:gd name="T19" fmla="*/ 16 h 448"/>
                <a:gd name="T20" fmla="*/ 93 w 401"/>
                <a:gd name="T21" fmla="*/ 23 h 448"/>
                <a:gd name="T22" fmla="*/ 95 w 401"/>
                <a:gd name="T23" fmla="*/ 41 h 448"/>
                <a:gd name="T24" fmla="*/ 95 w 401"/>
                <a:gd name="T25" fmla="*/ 87 h 448"/>
                <a:gd name="T26" fmla="*/ 97 w 401"/>
                <a:gd name="T27" fmla="*/ 99 h 448"/>
                <a:gd name="T28" fmla="*/ 101 w 401"/>
                <a:gd name="T29" fmla="*/ 110 h 448"/>
                <a:gd name="T30" fmla="*/ 70 w 401"/>
                <a:gd name="T31" fmla="*/ 101 h 448"/>
                <a:gd name="T32" fmla="*/ 65 w 401"/>
                <a:gd name="T33" fmla="*/ 101 h 448"/>
                <a:gd name="T34" fmla="*/ 53 w 401"/>
                <a:gd name="T35" fmla="*/ 108 h 448"/>
                <a:gd name="T36" fmla="*/ 40 w 401"/>
                <a:gd name="T37" fmla="*/ 112 h 448"/>
                <a:gd name="T38" fmla="*/ 28 w 401"/>
                <a:gd name="T39" fmla="*/ 111 h 448"/>
                <a:gd name="T40" fmla="*/ 17 w 401"/>
                <a:gd name="T41" fmla="*/ 109 h 448"/>
                <a:gd name="T42" fmla="*/ 10 w 401"/>
                <a:gd name="T43" fmla="*/ 103 h 448"/>
                <a:gd name="T44" fmla="*/ 4 w 401"/>
                <a:gd name="T45" fmla="*/ 96 h 448"/>
                <a:gd name="T46" fmla="*/ 0 w 401"/>
                <a:gd name="T47" fmla="*/ 87 h 448"/>
                <a:gd name="T48" fmla="*/ 0 w 401"/>
                <a:gd name="T49" fmla="*/ 76 h 448"/>
                <a:gd name="T50" fmla="*/ 4 w 401"/>
                <a:gd name="T51" fmla="*/ 64 h 448"/>
                <a:gd name="T52" fmla="*/ 13 w 401"/>
                <a:gd name="T53" fmla="*/ 56 h 448"/>
                <a:gd name="T54" fmla="*/ 26 w 401"/>
                <a:gd name="T55" fmla="*/ 50 h 448"/>
                <a:gd name="T56" fmla="*/ 48 w 401"/>
                <a:gd name="T57" fmla="*/ 45 h 448"/>
                <a:gd name="T58" fmla="*/ 67 w 401"/>
                <a:gd name="T59" fmla="*/ 40 h 448"/>
                <a:gd name="T60" fmla="*/ 66 w 401"/>
                <a:gd name="T61" fmla="*/ 30 h 448"/>
                <a:gd name="T62" fmla="*/ 64 w 401"/>
                <a:gd name="T63" fmla="*/ 26 h 448"/>
                <a:gd name="T64" fmla="*/ 60 w 401"/>
                <a:gd name="T65" fmla="*/ 24 h 448"/>
                <a:gd name="T66" fmla="*/ 52 w 401"/>
                <a:gd name="T67" fmla="*/ 22 h 448"/>
                <a:gd name="T68" fmla="*/ 41 w 401"/>
                <a:gd name="T69" fmla="*/ 23 h 448"/>
                <a:gd name="T70" fmla="*/ 33 w 401"/>
                <a:gd name="T71" fmla="*/ 27 h 448"/>
                <a:gd name="T72" fmla="*/ 29 w 401"/>
                <a:gd name="T73" fmla="*/ 35 h 448"/>
                <a:gd name="T74" fmla="*/ 60 w 401"/>
                <a:gd name="T75" fmla="*/ 60 h 448"/>
                <a:gd name="T76" fmla="*/ 44 w 401"/>
                <a:gd name="T77" fmla="*/ 64 h 448"/>
                <a:gd name="T78" fmla="*/ 34 w 401"/>
                <a:gd name="T79" fmla="*/ 67 h 448"/>
                <a:gd name="T80" fmla="*/ 30 w 401"/>
                <a:gd name="T81" fmla="*/ 71 h 448"/>
                <a:gd name="T82" fmla="*/ 29 w 401"/>
                <a:gd name="T83" fmla="*/ 75 h 448"/>
                <a:gd name="T84" fmla="*/ 29 w 401"/>
                <a:gd name="T85" fmla="*/ 80 h 448"/>
                <a:gd name="T86" fmla="*/ 33 w 401"/>
                <a:gd name="T87" fmla="*/ 88 h 448"/>
                <a:gd name="T88" fmla="*/ 41 w 401"/>
                <a:gd name="T89" fmla="*/ 92 h 448"/>
                <a:gd name="T90" fmla="*/ 52 w 401"/>
                <a:gd name="T91" fmla="*/ 91 h 448"/>
                <a:gd name="T92" fmla="*/ 61 w 401"/>
                <a:gd name="T93" fmla="*/ 85 h 448"/>
                <a:gd name="T94" fmla="*/ 66 w 401"/>
                <a:gd name="T95" fmla="*/ 78 h 448"/>
                <a:gd name="T96" fmla="*/ 67 w 401"/>
                <a:gd name="T97" fmla="*/ 69 h 448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401"/>
                <a:gd name="T148" fmla="*/ 0 h 448"/>
                <a:gd name="T149" fmla="*/ 401 w 401"/>
                <a:gd name="T150" fmla="*/ 448 h 448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401" h="448">
                  <a:moveTo>
                    <a:pt x="114" y="140"/>
                  </a:moveTo>
                  <a:lnTo>
                    <a:pt x="11" y="122"/>
                  </a:lnTo>
                  <a:lnTo>
                    <a:pt x="15" y="107"/>
                  </a:lnTo>
                  <a:lnTo>
                    <a:pt x="21" y="93"/>
                  </a:lnTo>
                  <a:lnTo>
                    <a:pt x="27" y="80"/>
                  </a:lnTo>
                  <a:lnTo>
                    <a:pt x="34" y="68"/>
                  </a:lnTo>
                  <a:lnTo>
                    <a:pt x="42" y="57"/>
                  </a:lnTo>
                  <a:lnTo>
                    <a:pt x="51" y="47"/>
                  </a:lnTo>
                  <a:lnTo>
                    <a:pt x="60" y="38"/>
                  </a:lnTo>
                  <a:lnTo>
                    <a:pt x="70" y="30"/>
                  </a:lnTo>
                  <a:lnTo>
                    <a:pt x="81" y="23"/>
                  </a:lnTo>
                  <a:lnTo>
                    <a:pt x="94" y="17"/>
                  </a:lnTo>
                  <a:lnTo>
                    <a:pt x="109" y="11"/>
                  </a:lnTo>
                  <a:lnTo>
                    <a:pt x="123" y="8"/>
                  </a:lnTo>
                  <a:lnTo>
                    <a:pt x="139" y="5"/>
                  </a:lnTo>
                  <a:lnTo>
                    <a:pt x="157" y="2"/>
                  </a:lnTo>
                  <a:lnTo>
                    <a:pt x="176" y="1"/>
                  </a:lnTo>
                  <a:lnTo>
                    <a:pt x="197" y="0"/>
                  </a:lnTo>
                  <a:lnTo>
                    <a:pt x="232" y="1"/>
                  </a:lnTo>
                  <a:lnTo>
                    <a:pt x="262" y="5"/>
                  </a:lnTo>
                  <a:lnTo>
                    <a:pt x="275" y="8"/>
                  </a:lnTo>
                  <a:lnTo>
                    <a:pt x="288" y="10"/>
                  </a:lnTo>
                  <a:lnTo>
                    <a:pt x="299" y="14"/>
                  </a:lnTo>
                  <a:lnTo>
                    <a:pt x="309" y="18"/>
                  </a:lnTo>
                  <a:lnTo>
                    <a:pt x="327" y="27"/>
                  </a:lnTo>
                  <a:lnTo>
                    <a:pt x="341" y="39"/>
                  </a:lnTo>
                  <a:lnTo>
                    <a:pt x="348" y="44"/>
                  </a:lnTo>
                  <a:lnTo>
                    <a:pt x="353" y="51"/>
                  </a:lnTo>
                  <a:lnTo>
                    <a:pt x="357" y="57"/>
                  </a:lnTo>
                  <a:lnTo>
                    <a:pt x="362" y="64"/>
                  </a:lnTo>
                  <a:lnTo>
                    <a:pt x="365" y="72"/>
                  </a:lnTo>
                  <a:lnTo>
                    <a:pt x="369" y="80"/>
                  </a:lnTo>
                  <a:lnTo>
                    <a:pt x="370" y="90"/>
                  </a:lnTo>
                  <a:lnTo>
                    <a:pt x="373" y="103"/>
                  </a:lnTo>
                  <a:lnTo>
                    <a:pt x="375" y="131"/>
                  </a:lnTo>
                  <a:lnTo>
                    <a:pt x="376" y="165"/>
                  </a:lnTo>
                  <a:lnTo>
                    <a:pt x="375" y="298"/>
                  </a:lnTo>
                  <a:lnTo>
                    <a:pt x="375" y="324"/>
                  </a:lnTo>
                  <a:lnTo>
                    <a:pt x="376" y="346"/>
                  </a:lnTo>
                  <a:lnTo>
                    <a:pt x="378" y="365"/>
                  </a:lnTo>
                  <a:lnTo>
                    <a:pt x="380" y="381"/>
                  </a:lnTo>
                  <a:lnTo>
                    <a:pt x="384" y="394"/>
                  </a:lnTo>
                  <a:lnTo>
                    <a:pt x="388" y="408"/>
                  </a:lnTo>
                  <a:lnTo>
                    <a:pt x="395" y="423"/>
                  </a:lnTo>
                  <a:lnTo>
                    <a:pt x="401" y="438"/>
                  </a:lnTo>
                  <a:lnTo>
                    <a:pt x="288" y="438"/>
                  </a:lnTo>
                  <a:lnTo>
                    <a:pt x="285" y="424"/>
                  </a:lnTo>
                  <a:lnTo>
                    <a:pt x="278" y="404"/>
                  </a:lnTo>
                  <a:lnTo>
                    <a:pt x="275" y="396"/>
                  </a:lnTo>
                  <a:lnTo>
                    <a:pt x="274" y="391"/>
                  </a:lnTo>
                  <a:lnTo>
                    <a:pt x="260" y="404"/>
                  </a:lnTo>
                  <a:lnTo>
                    <a:pt x="244" y="416"/>
                  </a:lnTo>
                  <a:lnTo>
                    <a:pt x="228" y="425"/>
                  </a:lnTo>
                  <a:lnTo>
                    <a:pt x="212" y="433"/>
                  </a:lnTo>
                  <a:lnTo>
                    <a:pt x="195" y="440"/>
                  </a:lnTo>
                  <a:lnTo>
                    <a:pt x="178" y="444"/>
                  </a:lnTo>
                  <a:lnTo>
                    <a:pt x="160" y="448"/>
                  </a:lnTo>
                  <a:lnTo>
                    <a:pt x="141" y="448"/>
                  </a:lnTo>
                  <a:lnTo>
                    <a:pt x="126" y="448"/>
                  </a:lnTo>
                  <a:lnTo>
                    <a:pt x="110" y="445"/>
                  </a:lnTo>
                  <a:lnTo>
                    <a:pt x="95" y="442"/>
                  </a:lnTo>
                  <a:lnTo>
                    <a:pt x="82" y="438"/>
                  </a:lnTo>
                  <a:lnTo>
                    <a:pt x="69" y="434"/>
                  </a:lnTo>
                  <a:lnTo>
                    <a:pt x="57" y="428"/>
                  </a:lnTo>
                  <a:lnTo>
                    <a:pt x="47" y="420"/>
                  </a:lnTo>
                  <a:lnTo>
                    <a:pt x="38" y="412"/>
                  </a:lnTo>
                  <a:lnTo>
                    <a:pt x="28" y="403"/>
                  </a:lnTo>
                  <a:lnTo>
                    <a:pt x="21" y="392"/>
                  </a:lnTo>
                  <a:lnTo>
                    <a:pt x="14" y="382"/>
                  </a:lnTo>
                  <a:lnTo>
                    <a:pt x="9" y="371"/>
                  </a:lnTo>
                  <a:lnTo>
                    <a:pt x="5" y="360"/>
                  </a:lnTo>
                  <a:lnTo>
                    <a:pt x="1" y="348"/>
                  </a:lnTo>
                  <a:lnTo>
                    <a:pt x="0" y="335"/>
                  </a:lnTo>
                  <a:lnTo>
                    <a:pt x="0" y="321"/>
                  </a:lnTo>
                  <a:lnTo>
                    <a:pt x="0" y="303"/>
                  </a:lnTo>
                  <a:lnTo>
                    <a:pt x="3" y="287"/>
                  </a:lnTo>
                  <a:lnTo>
                    <a:pt x="9" y="272"/>
                  </a:lnTo>
                  <a:lnTo>
                    <a:pt x="17" y="256"/>
                  </a:lnTo>
                  <a:lnTo>
                    <a:pt x="26" y="243"/>
                  </a:lnTo>
                  <a:lnTo>
                    <a:pt x="38" y="231"/>
                  </a:lnTo>
                  <a:lnTo>
                    <a:pt x="51" y="222"/>
                  </a:lnTo>
                  <a:lnTo>
                    <a:pt x="65" y="212"/>
                  </a:lnTo>
                  <a:lnTo>
                    <a:pt x="82" y="206"/>
                  </a:lnTo>
                  <a:lnTo>
                    <a:pt x="103" y="199"/>
                  </a:lnTo>
                  <a:lnTo>
                    <a:pt x="127" y="193"/>
                  </a:lnTo>
                  <a:lnTo>
                    <a:pt x="155" y="186"/>
                  </a:lnTo>
                  <a:lnTo>
                    <a:pt x="191" y="180"/>
                  </a:lnTo>
                  <a:lnTo>
                    <a:pt x="223" y="172"/>
                  </a:lnTo>
                  <a:lnTo>
                    <a:pt x="246" y="165"/>
                  </a:lnTo>
                  <a:lnTo>
                    <a:pt x="265" y="159"/>
                  </a:lnTo>
                  <a:lnTo>
                    <a:pt x="265" y="147"/>
                  </a:lnTo>
                  <a:lnTo>
                    <a:pt x="264" y="132"/>
                  </a:lnTo>
                  <a:lnTo>
                    <a:pt x="261" y="119"/>
                  </a:lnTo>
                  <a:lnTo>
                    <a:pt x="258" y="114"/>
                  </a:lnTo>
                  <a:lnTo>
                    <a:pt x="256" y="109"/>
                  </a:lnTo>
                  <a:lnTo>
                    <a:pt x="253" y="105"/>
                  </a:lnTo>
                  <a:lnTo>
                    <a:pt x="249" y="101"/>
                  </a:lnTo>
                  <a:lnTo>
                    <a:pt x="245" y="97"/>
                  </a:lnTo>
                  <a:lnTo>
                    <a:pt x="239" y="94"/>
                  </a:lnTo>
                  <a:lnTo>
                    <a:pt x="233" y="93"/>
                  </a:lnTo>
                  <a:lnTo>
                    <a:pt x="225" y="90"/>
                  </a:lnTo>
                  <a:lnTo>
                    <a:pt x="208" y="88"/>
                  </a:lnTo>
                  <a:lnTo>
                    <a:pt x="189" y="86"/>
                  </a:lnTo>
                  <a:lnTo>
                    <a:pt x="174" y="88"/>
                  </a:lnTo>
                  <a:lnTo>
                    <a:pt x="161" y="90"/>
                  </a:lnTo>
                  <a:lnTo>
                    <a:pt x="151" y="93"/>
                  </a:lnTo>
                  <a:lnTo>
                    <a:pt x="141" y="98"/>
                  </a:lnTo>
                  <a:lnTo>
                    <a:pt x="133" y="106"/>
                  </a:lnTo>
                  <a:lnTo>
                    <a:pt x="126" y="115"/>
                  </a:lnTo>
                  <a:lnTo>
                    <a:pt x="119" y="127"/>
                  </a:lnTo>
                  <a:lnTo>
                    <a:pt x="114" y="140"/>
                  </a:lnTo>
                  <a:close/>
                  <a:moveTo>
                    <a:pt x="265" y="232"/>
                  </a:moveTo>
                  <a:lnTo>
                    <a:pt x="253" y="236"/>
                  </a:lnTo>
                  <a:lnTo>
                    <a:pt x="237" y="240"/>
                  </a:lnTo>
                  <a:lnTo>
                    <a:pt x="218" y="245"/>
                  </a:lnTo>
                  <a:lnTo>
                    <a:pt x="197" y="249"/>
                  </a:lnTo>
                  <a:lnTo>
                    <a:pt x="174" y="254"/>
                  </a:lnTo>
                  <a:lnTo>
                    <a:pt x="157" y="260"/>
                  </a:lnTo>
                  <a:lnTo>
                    <a:pt x="144" y="265"/>
                  </a:lnTo>
                  <a:lnTo>
                    <a:pt x="135" y="269"/>
                  </a:lnTo>
                  <a:lnTo>
                    <a:pt x="130" y="274"/>
                  </a:lnTo>
                  <a:lnTo>
                    <a:pt x="124" y="278"/>
                  </a:lnTo>
                  <a:lnTo>
                    <a:pt x="120" y="282"/>
                  </a:lnTo>
                  <a:lnTo>
                    <a:pt x="118" y="287"/>
                  </a:lnTo>
                  <a:lnTo>
                    <a:pt x="115" y="293"/>
                  </a:lnTo>
                  <a:lnTo>
                    <a:pt x="114" y="298"/>
                  </a:lnTo>
                  <a:lnTo>
                    <a:pt x="112" y="303"/>
                  </a:lnTo>
                  <a:lnTo>
                    <a:pt x="112" y="310"/>
                  </a:lnTo>
                  <a:lnTo>
                    <a:pt x="114" y="321"/>
                  </a:lnTo>
                  <a:lnTo>
                    <a:pt x="116" y="332"/>
                  </a:lnTo>
                  <a:lnTo>
                    <a:pt x="122" y="341"/>
                  </a:lnTo>
                  <a:lnTo>
                    <a:pt x="130" y="350"/>
                  </a:lnTo>
                  <a:lnTo>
                    <a:pt x="140" y="358"/>
                  </a:lnTo>
                  <a:lnTo>
                    <a:pt x="151" y="363"/>
                  </a:lnTo>
                  <a:lnTo>
                    <a:pt x="162" y="367"/>
                  </a:lnTo>
                  <a:lnTo>
                    <a:pt x="176" y="367"/>
                  </a:lnTo>
                  <a:lnTo>
                    <a:pt x="190" y="366"/>
                  </a:lnTo>
                  <a:lnTo>
                    <a:pt x="206" y="363"/>
                  </a:lnTo>
                  <a:lnTo>
                    <a:pt x="220" y="357"/>
                  </a:lnTo>
                  <a:lnTo>
                    <a:pt x="233" y="348"/>
                  </a:lnTo>
                  <a:lnTo>
                    <a:pt x="244" y="340"/>
                  </a:lnTo>
                  <a:lnTo>
                    <a:pt x="250" y="331"/>
                  </a:lnTo>
                  <a:lnTo>
                    <a:pt x="257" y="321"/>
                  </a:lnTo>
                  <a:lnTo>
                    <a:pt x="261" y="310"/>
                  </a:lnTo>
                  <a:lnTo>
                    <a:pt x="262" y="302"/>
                  </a:lnTo>
                  <a:lnTo>
                    <a:pt x="264" y="289"/>
                  </a:lnTo>
                  <a:lnTo>
                    <a:pt x="265" y="274"/>
                  </a:lnTo>
                  <a:lnTo>
                    <a:pt x="265" y="254"/>
                  </a:lnTo>
                  <a:lnTo>
                    <a:pt x="265" y="232"/>
                  </a:lnTo>
                  <a:close/>
                </a:path>
              </a:pathLst>
            </a:custGeom>
            <a:solidFill>
              <a:srgbClr val="0C0C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R"/>
            </a:p>
          </p:txBody>
        </p:sp>
        <p:sp>
          <p:nvSpPr>
            <p:cNvPr id="191681" name="Freeform 201"/>
            <p:cNvSpPr>
              <a:spLocks/>
            </p:cNvSpPr>
            <p:nvPr/>
          </p:nvSpPr>
          <p:spPr bwMode="auto">
            <a:xfrm>
              <a:off x="507" y="1427"/>
              <a:ext cx="98" cy="110"/>
            </a:xfrm>
            <a:custGeom>
              <a:avLst/>
              <a:gdLst>
                <a:gd name="T0" fmla="*/ 98 w 390"/>
                <a:gd name="T1" fmla="*/ 110 h 438"/>
                <a:gd name="T2" fmla="*/ 70 w 390"/>
                <a:gd name="T3" fmla="*/ 110 h 438"/>
                <a:gd name="T4" fmla="*/ 70 w 390"/>
                <a:gd name="T5" fmla="*/ 55 h 438"/>
                <a:gd name="T6" fmla="*/ 69 w 390"/>
                <a:gd name="T7" fmla="*/ 47 h 438"/>
                <a:gd name="T8" fmla="*/ 69 w 390"/>
                <a:gd name="T9" fmla="*/ 41 h 438"/>
                <a:gd name="T10" fmla="*/ 68 w 390"/>
                <a:gd name="T11" fmla="*/ 36 h 438"/>
                <a:gd name="T12" fmla="*/ 68 w 390"/>
                <a:gd name="T13" fmla="*/ 33 h 438"/>
                <a:gd name="T14" fmla="*/ 67 w 390"/>
                <a:gd name="T15" fmla="*/ 30 h 438"/>
                <a:gd name="T16" fmla="*/ 65 w 390"/>
                <a:gd name="T17" fmla="*/ 28 h 438"/>
                <a:gd name="T18" fmla="*/ 64 w 390"/>
                <a:gd name="T19" fmla="*/ 26 h 438"/>
                <a:gd name="T20" fmla="*/ 62 w 390"/>
                <a:gd name="T21" fmla="*/ 25 h 438"/>
                <a:gd name="T22" fmla="*/ 60 w 390"/>
                <a:gd name="T23" fmla="*/ 23 h 438"/>
                <a:gd name="T24" fmla="*/ 57 w 390"/>
                <a:gd name="T25" fmla="*/ 23 h 438"/>
                <a:gd name="T26" fmla="*/ 55 w 390"/>
                <a:gd name="T27" fmla="*/ 22 h 438"/>
                <a:gd name="T28" fmla="*/ 52 w 390"/>
                <a:gd name="T29" fmla="*/ 22 h 438"/>
                <a:gd name="T30" fmla="*/ 48 w 390"/>
                <a:gd name="T31" fmla="*/ 22 h 438"/>
                <a:gd name="T32" fmla="*/ 45 w 390"/>
                <a:gd name="T33" fmla="*/ 23 h 438"/>
                <a:gd name="T34" fmla="*/ 42 w 390"/>
                <a:gd name="T35" fmla="*/ 24 h 438"/>
                <a:gd name="T36" fmla="*/ 39 w 390"/>
                <a:gd name="T37" fmla="*/ 26 h 438"/>
                <a:gd name="T38" fmla="*/ 36 w 390"/>
                <a:gd name="T39" fmla="*/ 28 h 438"/>
                <a:gd name="T40" fmla="*/ 34 w 390"/>
                <a:gd name="T41" fmla="*/ 31 h 438"/>
                <a:gd name="T42" fmla="*/ 32 w 390"/>
                <a:gd name="T43" fmla="*/ 34 h 438"/>
                <a:gd name="T44" fmla="*/ 30 w 390"/>
                <a:gd name="T45" fmla="*/ 36 h 438"/>
                <a:gd name="T46" fmla="*/ 29 w 390"/>
                <a:gd name="T47" fmla="*/ 40 h 438"/>
                <a:gd name="T48" fmla="*/ 29 w 390"/>
                <a:gd name="T49" fmla="*/ 46 h 438"/>
                <a:gd name="T50" fmla="*/ 28 w 390"/>
                <a:gd name="T51" fmla="*/ 53 h 438"/>
                <a:gd name="T52" fmla="*/ 28 w 390"/>
                <a:gd name="T53" fmla="*/ 61 h 438"/>
                <a:gd name="T54" fmla="*/ 28 w 390"/>
                <a:gd name="T55" fmla="*/ 110 h 438"/>
                <a:gd name="T56" fmla="*/ 0 w 390"/>
                <a:gd name="T57" fmla="*/ 110 h 438"/>
                <a:gd name="T58" fmla="*/ 0 w 390"/>
                <a:gd name="T59" fmla="*/ 3 h 438"/>
                <a:gd name="T60" fmla="*/ 26 w 390"/>
                <a:gd name="T61" fmla="*/ 3 h 438"/>
                <a:gd name="T62" fmla="*/ 26 w 390"/>
                <a:gd name="T63" fmla="*/ 18 h 438"/>
                <a:gd name="T64" fmla="*/ 30 w 390"/>
                <a:gd name="T65" fmla="*/ 14 h 438"/>
                <a:gd name="T66" fmla="*/ 34 w 390"/>
                <a:gd name="T67" fmla="*/ 10 h 438"/>
                <a:gd name="T68" fmla="*/ 38 w 390"/>
                <a:gd name="T69" fmla="*/ 7 h 438"/>
                <a:gd name="T70" fmla="*/ 42 w 390"/>
                <a:gd name="T71" fmla="*/ 5 h 438"/>
                <a:gd name="T72" fmla="*/ 47 w 390"/>
                <a:gd name="T73" fmla="*/ 3 h 438"/>
                <a:gd name="T74" fmla="*/ 52 w 390"/>
                <a:gd name="T75" fmla="*/ 1 h 438"/>
                <a:gd name="T76" fmla="*/ 57 w 390"/>
                <a:gd name="T77" fmla="*/ 0 h 438"/>
                <a:gd name="T78" fmla="*/ 62 w 390"/>
                <a:gd name="T79" fmla="*/ 0 h 438"/>
                <a:gd name="T80" fmla="*/ 66 w 390"/>
                <a:gd name="T81" fmla="*/ 0 h 438"/>
                <a:gd name="T82" fmla="*/ 71 w 390"/>
                <a:gd name="T83" fmla="*/ 1 h 438"/>
                <a:gd name="T84" fmla="*/ 75 w 390"/>
                <a:gd name="T85" fmla="*/ 2 h 438"/>
                <a:gd name="T86" fmla="*/ 79 w 390"/>
                <a:gd name="T87" fmla="*/ 4 h 438"/>
                <a:gd name="T88" fmla="*/ 83 w 390"/>
                <a:gd name="T89" fmla="*/ 5 h 438"/>
                <a:gd name="T90" fmla="*/ 86 w 390"/>
                <a:gd name="T91" fmla="*/ 7 h 438"/>
                <a:gd name="T92" fmla="*/ 88 w 390"/>
                <a:gd name="T93" fmla="*/ 10 h 438"/>
                <a:gd name="T94" fmla="*/ 91 w 390"/>
                <a:gd name="T95" fmla="*/ 12 h 438"/>
                <a:gd name="T96" fmla="*/ 93 w 390"/>
                <a:gd name="T97" fmla="*/ 15 h 438"/>
                <a:gd name="T98" fmla="*/ 94 w 390"/>
                <a:gd name="T99" fmla="*/ 18 h 438"/>
                <a:gd name="T100" fmla="*/ 95 w 390"/>
                <a:gd name="T101" fmla="*/ 21 h 438"/>
                <a:gd name="T102" fmla="*/ 96 w 390"/>
                <a:gd name="T103" fmla="*/ 24 h 438"/>
                <a:gd name="T104" fmla="*/ 97 w 390"/>
                <a:gd name="T105" fmla="*/ 28 h 438"/>
                <a:gd name="T106" fmla="*/ 98 w 390"/>
                <a:gd name="T107" fmla="*/ 32 h 438"/>
                <a:gd name="T108" fmla="*/ 98 w 390"/>
                <a:gd name="T109" fmla="*/ 37 h 438"/>
                <a:gd name="T110" fmla="*/ 98 w 390"/>
                <a:gd name="T111" fmla="*/ 43 h 438"/>
                <a:gd name="T112" fmla="*/ 98 w 390"/>
                <a:gd name="T113" fmla="*/ 110 h 438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390"/>
                <a:gd name="T172" fmla="*/ 0 h 438"/>
                <a:gd name="T173" fmla="*/ 390 w 390"/>
                <a:gd name="T174" fmla="*/ 438 h 438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390" h="438">
                  <a:moveTo>
                    <a:pt x="390" y="438"/>
                  </a:moveTo>
                  <a:lnTo>
                    <a:pt x="277" y="438"/>
                  </a:lnTo>
                  <a:lnTo>
                    <a:pt x="277" y="219"/>
                  </a:lnTo>
                  <a:lnTo>
                    <a:pt x="276" y="187"/>
                  </a:lnTo>
                  <a:lnTo>
                    <a:pt x="275" y="162"/>
                  </a:lnTo>
                  <a:lnTo>
                    <a:pt x="272" y="143"/>
                  </a:lnTo>
                  <a:lnTo>
                    <a:pt x="269" y="130"/>
                  </a:lnTo>
                  <a:lnTo>
                    <a:pt x="265" y="120"/>
                  </a:lnTo>
                  <a:lnTo>
                    <a:pt x="260" y="111"/>
                  </a:lnTo>
                  <a:lnTo>
                    <a:pt x="254" y="105"/>
                  </a:lnTo>
                  <a:lnTo>
                    <a:pt x="246" y="98"/>
                  </a:lnTo>
                  <a:lnTo>
                    <a:pt x="237" y="93"/>
                  </a:lnTo>
                  <a:lnTo>
                    <a:pt x="227" y="90"/>
                  </a:lnTo>
                  <a:lnTo>
                    <a:pt x="217" y="88"/>
                  </a:lnTo>
                  <a:lnTo>
                    <a:pt x="206" y="86"/>
                  </a:lnTo>
                  <a:lnTo>
                    <a:pt x="192" y="88"/>
                  </a:lnTo>
                  <a:lnTo>
                    <a:pt x="179" y="90"/>
                  </a:lnTo>
                  <a:lnTo>
                    <a:pt x="166" y="96"/>
                  </a:lnTo>
                  <a:lnTo>
                    <a:pt x="154" y="103"/>
                  </a:lnTo>
                  <a:lnTo>
                    <a:pt x="143" y="111"/>
                  </a:lnTo>
                  <a:lnTo>
                    <a:pt x="134" y="122"/>
                  </a:lnTo>
                  <a:lnTo>
                    <a:pt x="126" y="134"/>
                  </a:lnTo>
                  <a:lnTo>
                    <a:pt x="121" y="145"/>
                  </a:lnTo>
                  <a:lnTo>
                    <a:pt x="117" y="161"/>
                  </a:lnTo>
                  <a:lnTo>
                    <a:pt x="114" y="184"/>
                  </a:lnTo>
                  <a:lnTo>
                    <a:pt x="113" y="211"/>
                  </a:lnTo>
                  <a:lnTo>
                    <a:pt x="113" y="244"/>
                  </a:lnTo>
                  <a:lnTo>
                    <a:pt x="113" y="438"/>
                  </a:lnTo>
                  <a:lnTo>
                    <a:pt x="0" y="438"/>
                  </a:lnTo>
                  <a:lnTo>
                    <a:pt x="0" y="10"/>
                  </a:lnTo>
                  <a:lnTo>
                    <a:pt x="105" y="10"/>
                  </a:lnTo>
                  <a:lnTo>
                    <a:pt x="105" y="73"/>
                  </a:lnTo>
                  <a:lnTo>
                    <a:pt x="120" y="56"/>
                  </a:lnTo>
                  <a:lnTo>
                    <a:pt x="134" y="40"/>
                  </a:lnTo>
                  <a:lnTo>
                    <a:pt x="151" y="29"/>
                  </a:lnTo>
                  <a:lnTo>
                    <a:pt x="168" y="18"/>
                  </a:lnTo>
                  <a:lnTo>
                    <a:pt x="187" y="10"/>
                  </a:lnTo>
                  <a:lnTo>
                    <a:pt x="205" y="5"/>
                  </a:lnTo>
                  <a:lnTo>
                    <a:pt x="225" y="1"/>
                  </a:lnTo>
                  <a:lnTo>
                    <a:pt x="246" y="0"/>
                  </a:lnTo>
                  <a:lnTo>
                    <a:pt x="264" y="1"/>
                  </a:lnTo>
                  <a:lnTo>
                    <a:pt x="281" y="4"/>
                  </a:lnTo>
                  <a:lnTo>
                    <a:pt x="298" y="8"/>
                  </a:lnTo>
                  <a:lnTo>
                    <a:pt x="314" y="14"/>
                  </a:lnTo>
                  <a:lnTo>
                    <a:pt x="329" y="21"/>
                  </a:lnTo>
                  <a:lnTo>
                    <a:pt x="342" y="29"/>
                  </a:lnTo>
                  <a:lnTo>
                    <a:pt x="352" y="38"/>
                  </a:lnTo>
                  <a:lnTo>
                    <a:pt x="361" y="48"/>
                  </a:lnTo>
                  <a:lnTo>
                    <a:pt x="369" y="59"/>
                  </a:lnTo>
                  <a:lnTo>
                    <a:pt x="374" y="71"/>
                  </a:lnTo>
                  <a:lnTo>
                    <a:pt x="380" y="82"/>
                  </a:lnTo>
                  <a:lnTo>
                    <a:pt x="384" y="96"/>
                  </a:lnTo>
                  <a:lnTo>
                    <a:pt x="386" y="110"/>
                  </a:lnTo>
                  <a:lnTo>
                    <a:pt x="389" y="128"/>
                  </a:lnTo>
                  <a:lnTo>
                    <a:pt x="389" y="148"/>
                  </a:lnTo>
                  <a:lnTo>
                    <a:pt x="390" y="172"/>
                  </a:lnTo>
                  <a:lnTo>
                    <a:pt x="390" y="438"/>
                  </a:lnTo>
                  <a:close/>
                </a:path>
              </a:pathLst>
            </a:custGeom>
            <a:solidFill>
              <a:srgbClr val="0C0C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R"/>
            </a:p>
          </p:txBody>
        </p:sp>
        <p:sp>
          <p:nvSpPr>
            <p:cNvPr id="191682" name="Freeform 202"/>
            <p:cNvSpPr>
              <a:spLocks noEditPoints="1"/>
            </p:cNvSpPr>
            <p:nvPr/>
          </p:nvSpPr>
          <p:spPr bwMode="auto">
            <a:xfrm>
              <a:off x="627" y="1427"/>
              <a:ext cx="105" cy="153"/>
            </a:xfrm>
            <a:custGeom>
              <a:avLst/>
              <a:gdLst>
                <a:gd name="T0" fmla="*/ 37 w 417"/>
                <a:gd name="T1" fmla="*/ 123 h 612"/>
                <a:gd name="T2" fmla="*/ 40 w 417"/>
                <a:gd name="T3" fmla="*/ 128 h 612"/>
                <a:gd name="T4" fmla="*/ 49 w 417"/>
                <a:gd name="T5" fmla="*/ 131 h 612"/>
                <a:gd name="T6" fmla="*/ 62 w 417"/>
                <a:gd name="T7" fmla="*/ 131 h 612"/>
                <a:gd name="T8" fmla="*/ 71 w 417"/>
                <a:gd name="T9" fmla="*/ 127 h 612"/>
                <a:gd name="T10" fmla="*/ 75 w 417"/>
                <a:gd name="T11" fmla="*/ 121 h 612"/>
                <a:gd name="T12" fmla="*/ 77 w 417"/>
                <a:gd name="T13" fmla="*/ 112 h 612"/>
                <a:gd name="T14" fmla="*/ 73 w 417"/>
                <a:gd name="T15" fmla="*/ 96 h 612"/>
                <a:gd name="T16" fmla="*/ 62 w 417"/>
                <a:gd name="T17" fmla="*/ 105 h 612"/>
                <a:gd name="T18" fmla="*/ 49 w 417"/>
                <a:gd name="T19" fmla="*/ 109 h 612"/>
                <a:gd name="T20" fmla="*/ 34 w 417"/>
                <a:gd name="T21" fmla="*/ 108 h 612"/>
                <a:gd name="T22" fmla="*/ 21 w 417"/>
                <a:gd name="T23" fmla="*/ 102 h 612"/>
                <a:gd name="T24" fmla="*/ 10 w 417"/>
                <a:gd name="T25" fmla="*/ 91 h 612"/>
                <a:gd name="T26" fmla="*/ 4 w 417"/>
                <a:gd name="T27" fmla="*/ 79 h 612"/>
                <a:gd name="T28" fmla="*/ 1 w 417"/>
                <a:gd name="T29" fmla="*/ 66 h 612"/>
                <a:gd name="T30" fmla="*/ 0 w 417"/>
                <a:gd name="T31" fmla="*/ 49 h 612"/>
                <a:gd name="T32" fmla="*/ 3 w 417"/>
                <a:gd name="T33" fmla="*/ 32 h 612"/>
                <a:gd name="T34" fmla="*/ 10 w 417"/>
                <a:gd name="T35" fmla="*/ 18 h 612"/>
                <a:gd name="T36" fmla="*/ 20 w 417"/>
                <a:gd name="T37" fmla="*/ 8 h 612"/>
                <a:gd name="T38" fmla="*/ 32 w 417"/>
                <a:gd name="T39" fmla="*/ 2 h 612"/>
                <a:gd name="T40" fmla="*/ 46 w 417"/>
                <a:gd name="T41" fmla="*/ 0 h 612"/>
                <a:gd name="T42" fmla="*/ 59 w 417"/>
                <a:gd name="T43" fmla="*/ 3 h 612"/>
                <a:gd name="T44" fmla="*/ 71 w 417"/>
                <a:gd name="T45" fmla="*/ 10 h 612"/>
                <a:gd name="T46" fmla="*/ 78 w 417"/>
                <a:gd name="T47" fmla="*/ 3 h 612"/>
                <a:gd name="T48" fmla="*/ 105 w 417"/>
                <a:gd name="T49" fmla="*/ 107 h 612"/>
                <a:gd name="T50" fmla="*/ 102 w 417"/>
                <a:gd name="T51" fmla="*/ 127 h 612"/>
                <a:gd name="T52" fmla="*/ 96 w 417"/>
                <a:gd name="T53" fmla="*/ 139 h 612"/>
                <a:gd name="T54" fmla="*/ 87 w 417"/>
                <a:gd name="T55" fmla="*/ 146 h 612"/>
                <a:gd name="T56" fmla="*/ 73 w 417"/>
                <a:gd name="T57" fmla="*/ 151 h 612"/>
                <a:gd name="T58" fmla="*/ 54 w 417"/>
                <a:gd name="T59" fmla="*/ 153 h 612"/>
                <a:gd name="T60" fmla="*/ 36 w 417"/>
                <a:gd name="T61" fmla="*/ 152 h 612"/>
                <a:gd name="T62" fmla="*/ 22 w 417"/>
                <a:gd name="T63" fmla="*/ 148 h 612"/>
                <a:gd name="T64" fmla="*/ 12 w 417"/>
                <a:gd name="T65" fmla="*/ 141 h 612"/>
                <a:gd name="T66" fmla="*/ 7 w 417"/>
                <a:gd name="T67" fmla="*/ 133 h 612"/>
                <a:gd name="T68" fmla="*/ 4 w 417"/>
                <a:gd name="T69" fmla="*/ 123 h 612"/>
                <a:gd name="T70" fmla="*/ 4 w 417"/>
                <a:gd name="T71" fmla="*/ 117 h 612"/>
                <a:gd name="T72" fmla="*/ 30 w 417"/>
                <a:gd name="T73" fmla="*/ 62 h 612"/>
                <a:gd name="T74" fmla="*/ 32 w 417"/>
                <a:gd name="T75" fmla="*/ 72 h 612"/>
                <a:gd name="T76" fmla="*/ 36 w 417"/>
                <a:gd name="T77" fmla="*/ 79 h 612"/>
                <a:gd name="T78" fmla="*/ 41 w 417"/>
                <a:gd name="T79" fmla="*/ 84 h 612"/>
                <a:gd name="T80" fmla="*/ 48 w 417"/>
                <a:gd name="T81" fmla="*/ 86 h 612"/>
                <a:gd name="T82" fmla="*/ 55 w 417"/>
                <a:gd name="T83" fmla="*/ 87 h 612"/>
                <a:gd name="T84" fmla="*/ 62 w 417"/>
                <a:gd name="T85" fmla="*/ 85 h 612"/>
                <a:gd name="T86" fmla="*/ 68 w 417"/>
                <a:gd name="T87" fmla="*/ 80 h 612"/>
                <a:gd name="T88" fmla="*/ 73 w 417"/>
                <a:gd name="T89" fmla="*/ 74 h 612"/>
                <a:gd name="T90" fmla="*/ 76 w 417"/>
                <a:gd name="T91" fmla="*/ 65 h 612"/>
                <a:gd name="T92" fmla="*/ 77 w 417"/>
                <a:gd name="T93" fmla="*/ 55 h 612"/>
                <a:gd name="T94" fmla="*/ 76 w 417"/>
                <a:gd name="T95" fmla="*/ 43 h 612"/>
                <a:gd name="T96" fmla="*/ 73 w 417"/>
                <a:gd name="T97" fmla="*/ 35 h 612"/>
                <a:gd name="T98" fmla="*/ 68 w 417"/>
                <a:gd name="T99" fmla="*/ 28 h 612"/>
                <a:gd name="T100" fmla="*/ 62 w 417"/>
                <a:gd name="T101" fmla="*/ 24 h 612"/>
                <a:gd name="T102" fmla="*/ 55 w 417"/>
                <a:gd name="T103" fmla="*/ 22 h 612"/>
                <a:gd name="T104" fmla="*/ 48 w 417"/>
                <a:gd name="T105" fmla="*/ 22 h 612"/>
                <a:gd name="T106" fmla="*/ 41 w 417"/>
                <a:gd name="T107" fmla="*/ 25 h 612"/>
                <a:gd name="T108" fmla="*/ 36 w 417"/>
                <a:gd name="T109" fmla="*/ 30 h 612"/>
                <a:gd name="T110" fmla="*/ 32 w 417"/>
                <a:gd name="T111" fmla="*/ 37 h 612"/>
                <a:gd name="T112" fmla="*/ 30 w 417"/>
                <a:gd name="T113" fmla="*/ 46 h 612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417"/>
                <a:gd name="T172" fmla="*/ 0 h 612"/>
                <a:gd name="T173" fmla="*/ 417 w 417"/>
                <a:gd name="T174" fmla="*/ 612 h 612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417" h="612">
                  <a:moveTo>
                    <a:pt x="14" y="466"/>
                  </a:moveTo>
                  <a:lnTo>
                    <a:pt x="144" y="482"/>
                  </a:lnTo>
                  <a:lnTo>
                    <a:pt x="147" y="492"/>
                  </a:lnTo>
                  <a:lnTo>
                    <a:pt x="149" y="501"/>
                  </a:lnTo>
                  <a:lnTo>
                    <a:pt x="153" y="508"/>
                  </a:lnTo>
                  <a:lnTo>
                    <a:pt x="158" y="513"/>
                  </a:lnTo>
                  <a:lnTo>
                    <a:pt x="168" y="518"/>
                  </a:lnTo>
                  <a:lnTo>
                    <a:pt x="180" y="522"/>
                  </a:lnTo>
                  <a:lnTo>
                    <a:pt x="194" y="525"/>
                  </a:lnTo>
                  <a:lnTo>
                    <a:pt x="210" y="525"/>
                  </a:lnTo>
                  <a:lnTo>
                    <a:pt x="231" y="525"/>
                  </a:lnTo>
                  <a:lnTo>
                    <a:pt x="248" y="522"/>
                  </a:lnTo>
                  <a:lnTo>
                    <a:pt x="264" y="517"/>
                  </a:lnTo>
                  <a:lnTo>
                    <a:pt x="277" y="512"/>
                  </a:lnTo>
                  <a:lnTo>
                    <a:pt x="283" y="507"/>
                  </a:lnTo>
                  <a:lnTo>
                    <a:pt x="290" y="500"/>
                  </a:lnTo>
                  <a:lnTo>
                    <a:pt x="295" y="492"/>
                  </a:lnTo>
                  <a:lnTo>
                    <a:pt x="299" y="483"/>
                  </a:lnTo>
                  <a:lnTo>
                    <a:pt x="302" y="475"/>
                  </a:lnTo>
                  <a:lnTo>
                    <a:pt x="303" y="463"/>
                  </a:lnTo>
                  <a:lnTo>
                    <a:pt x="304" y="449"/>
                  </a:lnTo>
                  <a:lnTo>
                    <a:pt x="304" y="432"/>
                  </a:lnTo>
                  <a:lnTo>
                    <a:pt x="304" y="369"/>
                  </a:lnTo>
                  <a:lnTo>
                    <a:pt x="291" y="384"/>
                  </a:lnTo>
                  <a:lnTo>
                    <a:pt x="277" y="399"/>
                  </a:lnTo>
                  <a:lnTo>
                    <a:pt x="262" y="411"/>
                  </a:lnTo>
                  <a:lnTo>
                    <a:pt x="246" y="421"/>
                  </a:lnTo>
                  <a:lnTo>
                    <a:pt x="229" y="428"/>
                  </a:lnTo>
                  <a:lnTo>
                    <a:pt x="212" y="434"/>
                  </a:lnTo>
                  <a:lnTo>
                    <a:pt x="194" y="437"/>
                  </a:lnTo>
                  <a:lnTo>
                    <a:pt x="176" y="438"/>
                  </a:lnTo>
                  <a:lnTo>
                    <a:pt x="155" y="437"/>
                  </a:lnTo>
                  <a:lnTo>
                    <a:pt x="135" y="433"/>
                  </a:lnTo>
                  <a:lnTo>
                    <a:pt x="116" y="428"/>
                  </a:lnTo>
                  <a:lnTo>
                    <a:pt x="98" y="420"/>
                  </a:lnTo>
                  <a:lnTo>
                    <a:pt x="82" y="409"/>
                  </a:lnTo>
                  <a:lnTo>
                    <a:pt x="67" y="398"/>
                  </a:lnTo>
                  <a:lnTo>
                    <a:pt x="52" y="382"/>
                  </a:lnTo>
                  <a:lnTo>
                    <a:pt x="39" y="365"/>
                  </a:lnTo>
                  <a:lnTo>
                    <a:pt x="30" y="350"/>
                  </a:lnTo>
                  <a:lnTo>
                    <a:pt x="22" y="335"/>
                  </a:lnTo>
                  <a:lnTo>
                    <a:pt x="15" y="317"/>
                  </a:lnTo>
                  <a:lnTo>
                    <a:pt x="9" y="300"/>
                  </a:lnTo>
                  <a:lnTo>
                    <a:pt x="5" y="282"/>
                  </a:lnTo>
                  <a:lnTo>
                    <a:pt x="2" y="262"/>
                  </a:lnTo>
                  <a:lnTo>
                    <a:pt x="0" y="243"/>
                  </a:lnTo>
                  <a:lnTo>
                    <a:pt x="0" y="222"/>
                  </a:lnTo>
                  <a:lnTo>
                    <a:pt x="1" y="195"/>
                  </a:lnTo>
                  <a:lnTo>
                    <a:pt x="2" y="170"/>
                  </a:lnTo>
                  <a:lnTo>
                    <a:pt x="6" y="148"/>
                  </a:lnTo>
                  <a:lnTo>
                    <a:pt x="13" y="127"/>
                  </a:lnTo>
                  <a:lnTo>
                    <a:pt x="19" y="107"/>
                  </a:lnTo>
                  <a:lnTo>
                    <a:pt x="28" y="89"/>
                  </a:lnTo>
                  <a:lnTo>
                    <a:pt x="39" y="72"/>
                  </a:lnTo>
                  <a:lnTo>
                    <a:pt x="51" y="57"/>
                  </a:lnTo>
                  <a:lnTo>
                    <a:pt x="65" y="43"/>
                  </a:lnTo>
                  <a:lnTo>
                    <a:pt x="78" y="32"/>
                  </a:lnTo>
                  <a:lnTo>
                    <a:pt x="94" y="22"/>
                  </a:lnTo>
                  <a:lnTo>
                    <a:pt x="110" y="14"/>
                  </a:lnTo>
                  <a:lnTo>
                    <a:pt x="126" y="8"/>
                  </a:lnTo>
                  <a:lnTo>
                    <a:pt x="143" y="4"/>
                  </a:lnTo>
                  <a:lnTo>
                    <a:pt x="161" y="1"/>
                  </a:lnTo>
                  <a:lnTo>
                    <a:pt x="181" y="0"/>
                  </a:lnTo>
                  <a:lnTo>
                    <a:pt x="199" y="1"/>
                  </a:lnTo>
                  <a:lnTo>
                    <a:pt x="218" y="5"/>
                  </a:lnTo>
                  <a:lnTo>
                    <a:pt x="236" y="10"/>
                  </a:lnTo>
                  <a:lnTo>
                    <a:pt x="253" y="18"/>
                  </a:lnTo>
                  <a:lnTo>
                    <a:pt x="269" y="27"/>
                  </a:lnTo>
                  <a:lnTo>
                    <a:pt x="283" y="39"/>
                  </a:lnTo>
                  <a:lnTo>
                    <a:pt x="298" y="53"/>
                  </a:lnTo>
                  <a:lnTo>
                    <a:pt x="311" y="69"/>
                  </a:lnTo>
                  <a:lnTo>
                    <a:pt x="311" y="10"/>
                  </a:lnTo>
                  <a:lnTo>
                    <a:pt x="417" y="10"/>
                  </a:lnTo>
                  <a:lnTo>
                    <a:pt x="417" y="394"/>
                  </a:lnTo>
                  <a:lnTo>
                    <a:pt x="416" y="429"/>
                  </a:lnTo>
                  <a:lnTo>
                    <a:pt x="415" y="461"/>
                  </a:lnTo>
                  <a:lnTo>
                    <a:pt x="411" y="487"/>
                  </a:lnTo>
                  <a:lnTo>
                    <a:pt x="405" y="508"/>
                  </a:lnTo>
                  <a:lnTo>
                    <a:pt x="398" y="525"/>
                  </a:lnTo>
                  <a:lnTo>
                    <a:pt x="390" y="541"/>
                  </a:lnTo>
                  <a:lnTo>
                    <a:pt x="380" y="555"/>
                  </a:lnTo>
                  <a:lnTo>
                    <a:pt x="370" y="567"/>
                  </a:lnTo>
                  <a:lnTo>
                    <a:pt x="358" y="576"/>
                  </a:lnTo>
                  <a:lnTo>
                    <a:pt x="344" y="585"/>
                  </a:lnTo>
                  <a:lnTo>
                    <a:pt x="328" y="593"/>
                  </a:lnTo>
                  <a:lnTo>
                    <a:pt x="310" y="600"/>
                  </a:lnTo>
                  <a:lnTo>
                    <a:pt x="290" y="605"/>
                  </a:lnTo>
                  <a:lnTo>
                    <a:pt x="266" y="609"/>
                  </a:lnTo>
                  <a:lnTo>
                    <a:pt x="241" y="612"/>
                  </a:lnTo>
                  <a:lnTo>
                    <a:pt x="214" y="612"/>
                  </a:lnTo>
                  <a:lnTo>
                    <a:pt x="187" y="612"/>
                  </a:lnTo>
                  <a:lnTo>
                    <a:pt x="164" y="609"/>
                  </a:lnTo>
                  <a:lnTo>
                    <a:pt x="141" y="606"/>
                  </a:lnTo>
                  <a:lnTo>
                    <a:pt x="120" y="602"/>
                  </a:lnTo>
                  <a:lnTo>
                    <a:pt x="102" y="597"/>
                  </a:lnTo>
                  <a:lnTo>
                    <a:pt x="86" y="591"/>
                  </a:lnTo>
                  <a:lnTo>
                    <a:pt x="72" y="583"/>
                  </a:lnTo>
                  <a:lnTo>
                    <a:pt x="60" y="575"/>
                  </a:lnTo>
                  <a:lnTo>
                    <a:pt x="49" y="564"/>
                  </a:lnTo>
                  <a:lnTo>
                    <a:pt x="40" y="555"/>
                  </a:lnTo>
                  <a:lnTo>
                    <a:pt x="32" y="543"/>
                  </a:lnTo>
                  <a:lnTo>
                    <a:pt x="26" y="533"/>
                  </a:lnTo>
                  <a:lnTo>
                    <a:pt x="21" y="520"/>
                  </a:lnTo>
                  <a:lnTo>
                    <a:pt x="17" y="508"/>
                  </a:lnTo>
                  <a:lnTo>
                    <a:pt x="15" y="493"/>
                  </a:lnTo>
                  <a:lnTo>
                    <a:pt x="14" y="480"/>
                  </a:lnTo>
                  <a:lnTo>
                    <a:pt x="14" y="474"/>
                  </a:lnTo>
                  <a:lnTo>
                    <a:pt x="14" y="466"/>
                  </a:lnTo>
                  <a:close/>
                  <a:moveTo>
                    <a:pt x="115" y="215"/>
                  </a:moveTo>
                  <a:lnTo>
                    <a:pt x="116" y="232"/>
                  </a:lnTo>
                  <a:lnTo>
                    <a:pt x="118" y="247"/>
                  </a:lnTo>
                  <a:lnTo>
                    <a:pt x="119" y="261"/>
                  </a:lnTo>
                  <a:lnTo>
                    <a:pt x="122" y="274"/>
                  </a:lnTo>
                  <a:lnTo>
                    <a:pt x="126" y="286"/>
                  </a:lnTo>
                  <a:lnTo>
                    <a:pt x="131" y="296"/>
                  </a:lnTo>
                  <a:lnTo>
                    <a:pt x="136" y="307"/>
                  </a:lnTo>
                  <a:lnTo>
                    <a:pt x="143" y="315"/>
                  </a:lnTo>
                  <a:lnTo>
                    <a:pt x="149" y="323"/>
                  </a:lnTo>
                  <a:lnTo>
                    <a:pt x="156" y="329"/>
                  </a:lnTo>
                  <a:lnTo>
                    <a:pt x="164" y="335"/>
                  </a:lnTo>
                  <a:lnTo>
                    <a:pt x="172" y="338"/>
                  </a:lnTo>
                  <a:lnTo>
                    <a:pt x="180" y="342"/>
                  </a:lnTo>
                  <a:lnTo>
                    <a:pt x="189" y="345"/>
                  </a:lnTo>
                  <a:lnTo>
                    <a:pt x="198" y="346"/>
                  </a:lnTo>
                  <a:lnTo>
                    <a:pt x="207" y="346"/>
                  </a:lnTo>
                  <a:lnTo>
                    <a:pt x="218" y="346"/>
                  </a:lnTo>
                  <a:lnTo>
                    <a:pt x="227" y="345"/>
                  </a:lnTo>
                  <a:lnTo>
                    <a:pt x="236" y="342"/>
                  </a:lnTo>
                  <a:lnTo>
                    <a:pt x="245" y="338"/>
                  </a:lnTo>
                  <a:lnTo>
                    <a:pt x="254" y="333"/>
                  </a:lnTo>
                  <a:lnTo>
                    <a:pt x="262" y="328"/>
                  </a:lnTo>
                  <a:lnTo>
                    <a:pt x="270" y="321"/>
                  </a:lnTo>
                  <a:lnTo>
                    <a:pt x="278" y="314"/>
                  </a:lnTo>
                  <a:lnTo>
                    <a:pt x="285" y="306"/>
                  </a:lnTo>
                  <a:lnTo>
                    <a:pt x="290" y="296"/>
                  </a:lnTo>
                  <a:lnTo>
                    <a:pt x="295" y="286"/>
                  </a:lnTo>
                  <a:lnTo>
                    <a:pt x="299" y="274"/>
                  </a:lnTo>
                  <a:lnTo>
                    <a:pt x="302" y="261"/>
                  </a:lnTo>
                  <a:lnTo>
                    <a:pt x="304" y="248"/>
                  </a:lnTo>
                  <a:lnTo>
                    <a:pt x="306" y="233"/>
                  </a:lnTo>
                  <a:lnTo>
                    <a:pt x="306" y="218"/>
                  </a:lnTo>
                  <a:lnTo>
                    <a:pt x="306" y="202"/>
                  </a:lnTo>
                  <a:lnTo>
                    <a:pt x="304" y="186"/>
                  </a:lnTo>
                  <a:lnTo>
                    <a:pt x="302" y="173"/>
                  </a:lnTo>
                  <a:lnTo>
                    <a:pt x="299" y="160"/>
                  </a:lnTo>
                  <a:lnTo>
                    <a:pt x="295" y="148"/>
                  </a:lnTo>
                  <a:lnTo>
                    <a:pt x="291" y="138"/>
                  </a:lnTo>
                  <a:lnTo>
                    <a:pt x="285" y="128"/>
                  </a:lnTo>
                  <a:lnTo>
                    <a:pt x="278" y="119"/>
                  </a:lnTo>
                  <a:lnTo>
                    <a:pt x="271" y="111"/>
                  </a:lnTo>
                  <a:lnTo>
                    <a:pt x="264" y="105"/>
                  </a:lnTo>
                  <a:lnTo>
                    <a:pt x="256" y="99"/>
                  </a:lnTo>
                  <a:lnTo>
                    <a:pt x="248" y="94"/>
                  </a:lnTo>
                  <a:lnTo>
                    <a:pt x="239" y="92"/>
                  </a:lnTo>
                  <a:lnTo>
                    <a:pt x="229" y="89"/>
                  </a:lnTo>
                  <a:lnTo>
                    <a:pt x="219" y="88"/>
                  </a:lnTo>
                  <a:lnTo>
                    <a:pt x="210" y="86"/>
                  </a:lnTo>
                  <a:lnTo>
                    <a:pt x="199" y="88"/>
                  </a:lnTo>
                  <a:lnTo>
                    <a:pt x="190" y="89"/>
                  </a:lnTo>
                  <a:lnTo>
                    <a:pt x="181" y="92"/>
                  </a:lnTo>
                  <a:lnTo>
                    <a:pt x="172" y="94"/>
                  </a:lnTo>
                  <a:lnTo>
                    <a:pt x="164" y="99"/>
                  </a:lnTo>
                  <a:lnTo>
                    <a:pt x="156" y="105"/>
                  </a:lnTo>
                  <a:lnTo>
                    <a:pt x="149" y="111"/>
                  </a:lnTo>
                  <a:lnTo>
                    <a:pt x="143" y="118"/>
                  </a:lnTo>
                  <a:lnTo>
                    <a:pt x="136" y="127"/>
                  </a:lnTo>
                  <a:lnTo>
                    <a:pt x="131" y="136"/>
                  </a:lnTo>
                  <a:lnTo>
                    <a:pt x="126" y="147"/>
                  </a:lnTo>
                  <a:lnTo>
                    <a:pt x="122" y="159"/>
                  </a:lnTo>
                  <a:lnTo>
                    <a:pt x="119" y="170"/>
                  </a:lnTo>
                  <a:lnTo>
                    <a:pt x="118" y="185"/>
                  </a:lnTo>
                  <a:lnTo>
                    <a:pt x="116" y="199"/>
                  </a:lnTo>
                  <a:lnTo>
                    <a:pt x="115" y="215"/>
                  </a:lnTo>
                  <a:close/>
                </a:path>
              </a:pathLst>
            </a:custGeom>
            <a:solidFill>
              <a:srgbClr val="0C0C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R"/>
            </a:p>
          </p:txBody>
        </p:sp>
        <p:sp>
          <p:nvSpPr>
            <p:cNvPr id="191683" name="Rectangle 203"/>
            <p:cNvSpPr>
              <a:spLocks noChangeArrowheads="1"/>
            </p:cNvSpPr>
            <p:nvPr/>
          </p:nvSpPr>
          <p:spPr bwMode="auto">
            <a:xfrm>
              <a:off x="759" y="1389"/>
              <a:ext cx="29" cy="148"/>
            </a:xfrm>
            <a:prstGeom prst="rect">
              <a:avLst/>
            </a:prstGeom>
            <a:solidFill>
              <a:srgbClr val="0C0C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ts val="300"/>
                </a:spcBef>
                <a:buClr>
                  <a:srgbClr val="A04DA3"/>
                </a:buClr>
                <a:buFont typeface="Georgia" panose="02040502050405020303" pitchFamily="18" charset="0"/>
                <a:buChar char="•"/>
                <a:defRPr sz="28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>
                <a:spcBef>
                  <a:spcPts val="300"/>
                </a:spcBef>
                <a:buClr>
                  <a:schemeClr val="accent2"/>
                </a:buClr>
                <a:buFont typeface="Georgia" panose="02040502050405020303" pitchFamily="18" charset="0"/>
                <a:buChar char="▫"/>
                <a:defRPr sz="2600">
                  <a:solidFill>
                    <a:schemeClr val="accent2"/>
                  </a:solidFill>
                  <a:latin typeface="Georgia" panose="02040502050405020303" pitchFamily="18" charset="0"/>
                </a:defRPr>
              </a:lvl2pPr>
              <a:lvl3pPr marL="1143000" indent="-228600">
                <a:spcBef>
                  <a:spcPts val="300"/>
                </a:spcBef>
                <a:buClr>
                  <a:schemeClr val="accent1"/>
                </a:buClr>
                <a:buFont typeface="Wingdings 2" panose="05020102010507070707" pitchFamily="18" charset="2"/>
                <a:buChar char=""/>
                <a:defRPr sz="2400">
                  <a:solidFill>
                    <a:schemeClr val="accent1"/>
                  </a:solidFill>
                  <a:latin typeface="Georgia" panose="02040502050405020303" pitchFamily="18" charset="0"/>
                </a:defRPr>
              </a:lvl3pPr>
              <a:lvl4pPr marL="1600200" indent="-228600">
                <a:spcBef>
                  <a:spcPts val="300"/>
                </a:spcBef>
                <a:buClr>
                  <a:schemeClr val="accent1"/>
                </a:buClr>
                <a:buFont typeface="Wingdings 2" panose="05020102010507070707" pitchFamily="18" charset="2"/>
                <a:buChar char=""/>
                <a:defRPr sz="2200">
                  <a:solidFill>
                    <a:schemeClr val="accent1"/>
                  </a:solidFill>
                  <a:latin typeface="Georgia" panose="02040502050405020303" pitchFamily="18" charset="0"/>
                </a:defRPr>
              </a:lvl4pPr>
              <a:lvl5pPr marL="2057400" indent="-228600">
                <a:spcBef>
                  <a:spcPts val="300"/>
                </a:spcBef>
                <a:buClr>
                  <a:srgbClr val="A04DA3"/>
                </a:buClr>
                <a:buFont typeface="Georgia" panose="02040502050405020303" pitchFamily="18" charset="0"/>
                <a:buChar char="▫"/>
                <a:defRPr sz="2000">
                  <a:solidFill>
                    <a:srgbClr val="A04DA3"/>
                  </a:solidFill>
                  <a:latin typeface="Georgia" panose="02040502050405020303" pitchFamily="18" charset="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rgbClr val="A04DA3"/>
                </a:buClr>
                <a:buFont typeface="Georgia" panose="02040502050405020303" pitchFamily="18" charset="0"/>
                <a:buChar char="▫"/>
                <a:defRPr sz="2000">
                  <a:solidFill>
                    <a:srgbClr val="A04DA3"/>
                  </a:solidFill>
                  <a:latin typeface="Georgia" panose="02040502050405020303" pitchFamily="18" charset="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rgbClr val="A04DA3"/>
                </a:buClr>
                <a:buFont typeface="Georgia" panose="02040502050405020303" pitchFamily="18" charset="0"/>
                <a:buChar char="▫"/>
                <a:defRPr sz="2000">
                  <a:solidFill>
                    <a:srgbClr val="A04DA3"/>
                  </a:solidFill>
                  <a:latin typeface="Georgia" panose="02040502050405020303" pitchFamily="18" charset="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rgbClr val="A04DA3"/>
                </a:buClr>
                <a:buFont typeface="Georgia" panose="02040502050405020303" pitchFamily="18" charset="0"/>
                <a:buChar char="▫"/>
                <a:defRPr sz="2000">
                  <a:solidFill>
                    <a:srgbClr val="A04DA3"/>
                  </a:solidFill>
                  <a:latin typeface="Georgia" panose="02040502050405020303" pitchFamily="18" charset="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rgbClr val="A04DA3"/>
                </a:buClr>
                <a:buFont typeface="Georgia" panose="02040502050405020303" pitchFamily="18" charset="0"/>
                <a:buChar char="▫"/>
                <a:defRPr sz="2000">
                  <a:solidFill>
                    <a:srgbClr val="A04DA3"/>
                  </a:solidFill>
                  <a:latin typeface="Georgia" panose="02040502050405020303" pitchFamily="18" charset="0"/>
                </a:defRPr>
              </a:lvl9pPr>
            </a:lstStyle>
            <a:p>
              <a:pPr>
                <a:spcBef>
                  <a:spcPct val="0"/>
                </a:spcBef>
                <a:buClrTx/>
                <a:buFontTx/>
                <a:buNone/>
              </a:pPr>
              <a:endParaRPr lang="es-PR" altLang="es-PR" sz="2400" b="0">
                <a:latin typeface="Times New Roman" panose="02020603050405020304" pitchFamily="18" charset="0"/>
              </a:endParaRPr>
            </a:p>
          </p:txBody>
        </p:sp>
        <p:sp>
          <p:nvSpPr>
            <p:cNvPr id="191684" name="Freeform 204"/>
            <p:cNvSpPr>
              <a:spLocks noEditPoints="1"/>
            </p:cNvSpPr>
            <p:nvPr/>
          </p:nvSpPr>
          <p:spPr bwMode="auto">
            <a:xfrm>
              <a:off x="817" y="1389"/>
              <a:ext cx="28" cy="148"/>
            </a:xfrm>
            <a:custGeom>
              <a:avLst/>
              <a:gdLst>
                <a:gd name="T0" fmla="*/ 0 w 113"/>
                <a:gd name="T1" fmla="*/ 26 h 591"/>
                <a:gd name="T2" fmla="*/ 0 w 113"/>
                <a:gd name="T3" fmla="*/ 0 h 591"/>
                <a:gd name="T4" fmla="*/ 28 w 113"/>
                <a:gd name="T5" fmla="*/ 0 h 591"/>
                <a:gd name="T6" fmla="*/ 28 w 113"/>
                <a:gd name="T7" fmla="*/ 26 h 591"/>
                <a:gd name="T8" fmla="*/ 0 w 113"/>
                <a:gd name="T9" fmla="*/ 26 h 591"/>
                <a:gd name="T10" fmla="*/ 0 w 113"/>
                <a:gd name="T11" fmla="*/ 148 h 591"/>
                <a:gd name="T12" fmla="*/ 0 w 113"/>
                <a:gd name="T13" fmla="*/ 41 h 591"/>
                <a:gd name="T14" fmla="*/ 28 w 113"/>
                <a:gd name="T15" fmla="*/ 41 h 591"/>
                <a:gd name="T16" fmla="*/ 28 w 113"/>
                <a:gd name="T17" fmla="*/ 148 h 591"/>
                <a:gd name="T18" fmla="*/ 0 w 113"/>
                <a:gd name="T19" fmla="*/ 148 h 59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13"/>
                <a:gd name="T31" fmla="*/ 0 h 591"/>
                <a:gd name="T32" fmla="*/ 113 w 113"/>
                <a:gd name="T33" fmla="*/ 591 h 591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13" h="591">
                  <a:moveTo>
                    <a:pt x="0" y="105"/>
                  </a:moveTo>
                  <a:lnTo>
                    <a:pt x="0" y="0"/>
                  </a:lnTo>
                  <a:lnTo>
                    <a:pt x="113" y="0"/>
                  </a:lnTo>
                  <a:lnTo>
                    <a:pt x="113" y="105"/>
                  </a:lnTo>
                  <a:lnTo>
                    <a:pt x="0" y="105"/>
                  </a:lnTo>
                  <a:close/>
                  <a:moveTo>
                    <a:pt x="0" y="591"/>
                  </a:moveTo>
                  <a:lnTo>
                    <a:pt x="0" y="163"/>
                  </a:lnTo>
                  <a:lnTo>
                    <a:pt x="113" y="163"/>
                  </a:lnTo>
                  <a:lnTo>
                    <a:pt x="113" y="591"/>
                  </a:lnTo>
                  <a:lnTo>
                    <a:pt x="0" y="591"/>
                  </a:lnTo>
                  <a:close/>
                </a:path>
              </a:pathLst>
            </a:custGeom>
            <a:solidFill>
              <a:srgbClr val="0C0C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R"/>
            </a:p>
          </p:txBody>
        </p:sp>
        <p:sp>
          <p:nvSpPr>
            <p:cNvPr id="191685" name="Freeform 205"/>
            <p:cNvSpPr>
              <a:spLocks noEditPoints="1"/>
            </p:cNvSpPr>
            <p:nvPr/>
          </p:nvSpPr>
          <p:spPr bwMode="auto">
            <a:xfrm>
              <a:off x="868" y="1427"/>
              <a:ext cx="110" cy="112"/>
            </a:xfrm>
            <a:custGeom>
              <a:avLst/>
              <a:gdLst>
                <a:gd name="T0" fmla="*/ 0 w 442"/>
                <a:gd name="T1" fmla="*/ 48 h 448"/>
                <a:gd name="T2" fmla="*/ 3 w 442"/>
                <a:gd name="T3" fmla="*/ 37 h 448"/>
                <a:gd name="T4" fmla="*/ 7 w 442"/>
                <a:gd name="T5" fmla="*/ 27 h 448"/>
                <a:gd name="T6" fmla="*/ 13 w 442"/>
                <a:gd name="T7" fmla="*/ 18 h 448"/>
                <a:gd name="T8" fmla="*/ 21 w 442"/>
                <a:gd name="T9" fmla="*/ 11 h 448"/>
                <a:gd name="T10" fmla="*/ 30 w 442"/>
                <a:gd name="T11" fmla="*/ 6 h 448"/>
                <a:gd name="T12" fmla="*/ 40 w 442"/>
                <a:gd name="T13" fmla="*/ 2 h 448"/>
                <a:gd name="T14" fmla="*/ 51 w 442"/>
                <a:gd name="T15" fmla="*/ 0 h 448"/>
                <a:gd name="T16" fmla="*/ 66 w 442"/>
                <a:gd name="T17" fmla="*/ 1 h 448"/>
                <a:gd name="T18" fmla="*/ 82 w 442"/>
                <a:gd name="T19" fmla="*/ 6 h 448"/>
                <a:gd name="T20" fmla="*/ 95 w 442"/>
                <a:gd name="T21" fmla="*/ 16 h 448"/>
                <a:gd name="T22" fmla="*/ 104 w 442"/>
                <a:gd name="T23" fmla="*/ 29 h 448"/>
                <a:gd name="T24" fmla="*/ 109 w 442"/>
                <a:gd name="T25" fmla="*/ 44 h 448"/>
                <a:gd name="T26" fmla="*/ 110 w 442"/>
                <a:gd name="T27" fmla="*/ 62 h 448"/>
                <a:gd name="T28" fmla="*/ 106 w 442"/>
                <a:gd name="T29" fmla="*/ 78 h 448"/>
                <a:gd name="T30" fmla="*/ 98 w 442"/>
                <a:gd name="T31" fmla="*/ 92 h 448"/>
                <a:gd name="T32" fmla="*/ 86 w 442"/>
                <a:gd name="T33" fmla="*/ 103 h 448"/>
                <a:gd name="T34" fmla="*/ 72 w 442"/>
                <a:gd name="T35" fmla="*/ 110 h 448"/>
                <a:gd name="T36" fmla="*/ 55 w 442"/>
                <a:gd name="T37" fmla="*/ 112 h 448"/>
                <a:gd name="T38" fmla="*/ 44 w 442"/>
                <a:gd name="T39" fmla="*/ 111 h 448"/>
                <a:gd name="T40" fmla="*/ 34 w 442"/>
                <a:gd name="T41" fmla="*/ 108 h 448"/>
                <a:gd name="T42" fmla="*/ 24 w 442"/>
                <a:gd name="T43" fmla="*/ 104 h 448"/>
                <a:gd name="T44" fmla="*/ 15 w 442"/>
                <a:gd name="T45" fmla="*/ 97 h 448"/>
                <a:gd name="T46" fmla="*/ 9 w 442"/>
                <a:gd name="T47" fmla="*/ 89 h 448"/>
                <a:gd name="T48" fmla="*/ 4 w 442"/>
                <a:gd name="T49" fmla="*/ 79 h 448"/>
                <a:gd name="T50" fmla="*/ 1 w 442"/>
                <a:gd name="T51" fmla="*/ 68 h 448"/>
                <a:gd name="T52" fmla="*/ 0 w 442"/>
                <a:gd name="T53" fmla="*/ 55 h 448"/>
                <a:gd name="T54" fmla="*/ 30 w 442"/>
                <a:gd name="T55" fmla="*/ 64 h 448"/>
                <a:gd name="T56" fmla="*/ 32 w 442"/>
                <a:gd name="T57" fmla="*/ 73 h 448"/>
                <a:gd name="T58" fmla="*/ 36 w 442"/>
                <a:gd name="T59" fmla="*/ 80 h 448"/>
                <a:gd name="T60" fmla="*/ 43 w 442"/>
                <a:gd name="T61" fmla="*/ 86 h 448"/>
                <a:gd name="T62" fmla="*/ 50 w 442"/>
                <a:gd name="T63" fmla="*/ 88 h 448"/>
                <a:gd name="T64" fmla="*/ 58 w 442"/>
                <a:gd name="T65" fmla="*/ 89 h 448"/>
                <a:gd name="T66" fmla="*/ 65 w 442"/>
                <a:gd name="T67" fmla="*/ 87 h 448"/>
                <a:gd name="T68" fmla="*/ 72 w 442"/>
                <a:gd name="T69" fmla="*/ 82 h 448"/>
                <a:gd name="T70" fmla="*/ 77 w 442"/>
                <a:gd name="T71" fmla="*/ 76 h 448"/>
                <a:gd name="T72" fmla="*/ 80 w 442"/>
                <a:gd name="T73" fmla="*/ 67 h 448"/>
                <a:gd name="T74" fmla="*/ 81 w 442"/>
                <a:gd name="T75" fmla="*/ 56 h 448"/>
                <a:gd name="T76" fmla="*/ 80 w 442"/>
                <a:gd name="T77" fmla="*/ 45 h 448"/>
                <a:gd name="T78" fmla="*/ 77 w 442"/>
                <a:gd name="T79" fmla="*/ 36 h 448"/>
                <a:gd name="T80" fmla="*/ 72 w 442"/>
                <a:gd name="T81" fmla="*/ 30 h 448"/>
                <a:gd name="T82" fmla="*/ 65 w 442"/>
                <a:gd name="T83" fmla="*/ 25 h 448"/>
                <a:gd name="T84" fmla="*/ 58 w 442"/>
                <a:gd name="T85" fmla="*/ 23 h 448"/>
                <a:gd name="T86" fmla="*/ 50 w 442"/>
                <a:gd name="T87" fmla="*/ 24 h 448"/>
                <a:gd name="T88" fmla="*/ 43 w 442"/>
                <a:gd name="T89" fmla="*/ 27 h 448"/>
                <a:gd name="T90" fmla="*/ 36 w 442"/>
                <a:gd name="T91" fmla="*/ 32 h 448"/>
                <a:gd name="T92" fmla="*/ 32 w 442"/>
                <a:gd name="T93" fmla="*/ 39 h 448"/>
                <a:gd name="T94" fmla="*/ 30 w 442"/>
                <a:gd name="T95" fmla="*/ 49 h 448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442"/>
                <a:gd name="T145" fmla="*/ 0 h 448"/>
                <a:gd name="T146" fmla="*/ 442 w 442"/>
                <a:gd name="T147" fmla="*/ 448 h 448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442" h="448">
                  <a:moveTo>
                    <a:pt x="0" y="218"/>
                  </a:moveTo>
                  <a:lnTo>
                    <a:pt x="0" y="203"/>
                  </a:lnTo>
                  <a:lnTo>
                    <a:pt x="2" y="190"/>
                  </a:lnTo>
                  <a:lnTo>
                    <a:pt x="4" y="176"/>
                  </a:lnTo>
                  <a:lnTo>
                    <a:pt x="7" y="162"/>
                  </a:lnTo>
                  <a:lnTo>
                    <a:pt x="11" y="148"/>
                  </a:lnTo>
                  <a:lnTo>
                    <a:pt x="16" y="135"/>
                  </a:lnTo>
                  <a:lnTo>
                    <a:pt x="21" y="122"/>
                  </a:lnTo>
                  <a:lnTo>
                    <a:pt x="28" y="109"/>
                  </a:lnTo>
                  <a:lnTo>
                    <a:pt x="36" y="96"/>
                  </a:lnTo>
                  <a:lnTo>
                    <a:pt x="44" y="84"/>
                  </a:lnTo>
                  <a:lnTo>
                    <a:pt x="52" y="72"/>
                  </a:lnTo>
                  <a:lnTo>
                    <a:pt x="62" y="61"/>
                  </a:lnTo>
                  <a:lnTo>
                    <a:pt x="73" y="52"/>
                  </a:lnTo>
                  <a:lnTo>
                    <a:pt x="83" y="43"/>
                  </a:lnTo>
                  <a:lnTo>
                    <a:pt x="95" y="35"/>
                  </a:lnTo>
                  <a:lnTo>
                    <a:pt x="107" y="29"/>
                  </a:lnTo>
                  <a:lnTo>
                    <a:pt x="120" y="22"/>
                  </a:lnTo>
                  <a:lnTo>
                    <a:pt x="133" y="15"/>
                  </a:lnTo>
                  <a:lnTo>
                    <a:pt x="147" y="11"/>
                  </a:lnTo>
                  <a:lnTo>
                    <a:pt x="161" y="8"/>
                  </a:lnTo>
                  <a:lnTo>
                    <a:pt x="175" y="4"/>
                  </a:lnTo>
                  <a:lnTo>
                    <a:pt x="191" y="2"/>
                  </a:lnTo>
                  <a:lnTo>
                    <a:pt x="205" y="1"/>
                  </a:lnTo>
                  <a:lnTo>
                    <a:pt x="221" y="0"/>
                  </a:lnTo>
                  <a:lnTo>
                    <a:pt x="245" y="1"/>
                  </a:lnTo>
                  <a:lnTo>
                    <a:pt x="267" y="4"/>
                  </a:lnTo>
                  <a:lnTo>
                    <a:pt x="289" y="9"/>
                  </a:lnTo>
                  <a:lnTo>
                    <a:pt x="309" y="15"/>
                  </a:lnTo>
                  <a:lnTo>
                    <a:pt x="329" y="25"/>
                  </a:lnTo>
                  <a:lnTo>
                    <a:pt x="347" y="35"/>
                  </a:lnTo>
                  <a:lnTo>
                    <a:pt x="364" y="48"/>
                  </a:lnTo>
                  <a:lnTo>
                    <a:pt x="380" y="63"/>
                  </a:lnTo>
                  <a:lnTo>
                    <a:pt x="394" y="80"/>
                  </a:lnTo>
                  <a:lnTo>
                    <a:pt x="408" y="97"/>
                  </a:lnTo>
                  <a:lnTo>
                    <a:pt x="418" y="115"/>
                  </a:lnTo>
                  <a:lnTo>
                    <a:pt x="427" y="135"/>
                  </a:lnTo>
                  <a:lnTo>
                    <a:pt x="434" y="155"/>
                  </a:lnTo>
                  <a:lnTo>
                    <a:pt x="439" y="177"/>
                  </a:lnTo>
                  <a:lnTo>
                    <a:pt x="442" y="199"/>
                  </a:lnTo>
                  <a:lnTo>
                    <a:pt x="442" y="223"/>
                  </a:lnTo>
                  <a:lnTo>
                    <a:pt x="442" y="247"/>
                  </a:lnTo>
                  <a:lnTo>
                    <a:pt x="439" y="269"/>
                  </a:lnTo>
                  <a:lnTo>
                    <a:pt x="434" y="291"/>
                  </a:lnTo>
                  <a:lnTo>
                    <a:pt x="427" y="312"/>
                  </a:lnTo>
                  <a:lnTo>
                    <a:pt x="418" y="331"/>
                  </a:lnTo>
                  <a:lnTo>
                    <a:pt x="408" y="350"/>
                  </a:lnTo>
                  <a:lnTo>
                    <a:pt x="394" y="367"/>
                  </a:lnTo>
                  <a:lnTo>
                    <a:pt x="380" y="384"/>
                  </a:lnTo>
                  <a:lnTo>
                    <a:pt x="363" y="399"/>
                  </a:lnTo>
                  <a:lnTo>
                    <a:pt x="346" y="412"/>
                  </a:lnTo>
                  <a:lnTo>
                    <a:pt x="327" y="423"/>
                  </a:lnTo>
                  <a:lnTo>
                    <a:pt x="309" y="432"/>
                  </a:lnTo>
                  <a:lnTo>
                    <a:pt x="288" y="438"/>
                  </a:lnTo>
                  <a:lnTo>
                    <a:pt x="267" y="444"/>
                  </a:lnTo>
                  <a:lnTo>
                    <a:pt x="245" y="446"/>
                  </a:lnTo>
                  <a:lnTo>
                    <a:pt x="222" y="448"/>
                  </a:lnTo>
                  <a:lnTo>
                    <a:pt x="207" y="448"/>
                  </a:lnTo>
                  <a:lnTo>
                    <a:pt x="192" y="446"/>
                  </a:lnTo>
                  <a:lnTo>
                    <a:pt x="178" y="444"/>
                  </a:lnTo>
                  <a:lnTo>
                    <a:pt x="165" y="441"/>
                  </a:lnTo>
                  <a:lnTo>
                    <a:pt x="150" y="437"/>
                  </a:lnTo>
                  <a:lnTo>
                    <a:pt x="137" y="433"/>
                  </a:lnTo>
                  <a:lnTo>
                    <a:pt x="123" y="428"/>
                  </a:lnTo>
                  <a:lnTo>
                    <a:pt x="109" y="421"/>
                  </a:lnTo>
                  <a:lnTo>
                    <a:pt x="96" y="415"/>
                  </a:lnTo>
                  <a:lnTo>
                    <a:pt x="84" y="407"/>
                  </a:lnTo>
                  <a:lnTo>
                    <a:pt x="73" y="398"/>
                  </a:lnTo>
                  <a:lnTo>
                    <a:pt x="62" y="388"/>
                  </a:lnTo>
                  <a:lnTo>
                    <a:pt x="53" y="378"/>
                  </a:lnTo>
                  <a:lnTo>
                    <a:pt x="44" y="367"/>
                  </a:lnTo>
                  <a:lnTo>
                    <a:pt x="36" y="356"/>
                  </a:lnTo>
                  <a:lnTo>
                    <a:pt x="28" y="344"/>
                  </a:lnTo>
                  <a:lnTo>
                    <a:pt x="21" y="329"/>
                  </a:lnTo>
                  <a:lnTo>
                    <a:pt x="16" y="316"/>
                  </a:lnTo>
                  <a:lnTo>
                    <a:pt x="11" y="302"/>
                  </a:lnTo>
                  <a:lnTo>
                    <a:pt x="7" y="286"/>
                  </a:lnTo>
                  <a:lnTo>
                    <a:pt x="4" y="270"/>
                  </a:lnTo>
                  <a:lnTo>
                    <a:pt x="2" y="253"/>
                  </a:lnTo>
                  <a:lnTo>
                    <a:pt x="0" y="236"/>
                  </a:lnTo>
                  <a:lnTo>
                    <a:pt x="0" y="218"/>
                  </a:lnTo>
                  <a:close/>
                  <a:moveTo>
                    <a:pt x="116" y="224"/>
                  </a:moveTo>
                  <a:lnTo>
                    <a:pt x="117" y="240"/>
                  </a:lnTo>
                  <a:lnTo>
                    <a:pt x="119" y="254"/>
                  </a:lnTo>
                  <a:lnTo>
                    <a:pt x="121" y="268"/>
                  </a:lnTo>
                  <a:lnTo>
                    <a:pt x="124" y="281"/>
                  </a:lnTo>
                  <a:lnTo>
                    <a:pt x="128" y="293"/>
                  </a:lnTo>
                  <a:lnTo>
                    <a:pt x="133" y="303"/>
                  </a:lnTo>
                  <a:lnTo>
                    <a:pt x="140" y="312"/>
                  </a:lnTo>
                  <a:lnTo>
                    <a:pt x="146" y="321"/>
                  </a:lnTo>
                  <a:lnTo>
                    <a:pt x="154" y="329"/>
                  </a:lnTo>
                  <a:lnTo>
                    <a:pt x="163" y="336"/>
                  </a:lnTo>
                  <a:lnTo>
                    <a:pt x="171" y="342"/>
                  </a:lnTo>
                  <a:lnTo>
                    <a:pt x="180" y="346"/>
                  </a:lnTo>
                  <a:lnTo>
                    <a:pt x="190" y="350"/>
                  </a:lnTo>
                  <a:lnTo>
                    <a:pt x="200" y="353"/>
                  </a:lnTo>
                  <a:lnTo>
                    <a:pt x="211" y="354"/>
                  </a:lnTo>
                  <a:lnTo>
                    <a:pt x="221" y="356"/>
                  </a:lnTo>
                  <a:lnTo>
                    <a:pt x="233" y="354"/>
                  </a:lnTo>
                  <a:lnTo>
                    <a:pt x="242" y="353"/>
                  </a:lnTo>
                  <a:lnTo>
                    <a:pt x="253" y="350"/>
                  </a:lnTo>
                  <a:lnTo>
                    <a:pt x="262" y="346"/>
                  </a:lnTo>
                  <a:lnTo>
                    <a:pt x="271" y="342"/>
                  </a:lnTo>
                  <a:lnTo>
                    <a:pt x="280" y="336"/>
                  </a:lnTo>
                  <a:lnTo>
                    <a:pt x="288" y="329"/>
                  </a:lnTo>
                  <a:lnTo>
                    <a:pt x="296" y="321"/>
                  </a:lnTo>
                  <a:lnTo>
                    <a:pt x="302" y="312"/>
                  </a:lnTo>
                  <a:lnTo>
                    <a:pt x="309" y="303"/>
                  </a:lnTo>
                  <a:lnTo>
                    <a:pt x="314" y="291"/>
                  </a:lnTo>
                  <a:lnTo>
                    <a:pt x="318" y="279"/>
                  </a:lnTo>
                  <a:lnTo>
                    <a:pt x="322" y="268"/>
                  </a:lnTo>
                  <a:lnTo>
                    <a:pt x="323" y="253"/>
                  </a:lnTo>
                  <a:lnTo>
                    <a:pt x="325" y="239"/>
                  </a:lnTo>
                  <a:lnTo>
                    <a:pt x="326" y="223"/>
                  </a:lnTo>
                  <a:lnTo>
                    <a:pt x="325" y="208"/>
                  </a:lnTo>
                  <a:lnTo>
                    <a:pt x="323" y="194"/>
                  </a:lnTo>
                  <a:lnTo>
                    <a:pt x="322" y="180"/>
                  </a:lnTo>
                  <a:lnTo>
                    <a:pt x="318" y="168"/>
                  </a:lnTo>
                  <a:lnTo>
                    <a:pt x="314" y="156"/>
                  </a:lnTo>
                  <a:lnTo>
                    <a:pt x="309" y="145"/>
                  </a:lnTo>
                  <a:lnTo>
                    <a:pt x="302" y="135"/>
                  </a:lnTo>
                  <a:lnTo>
                    <a:pt x="296" y="126"/>
                  </a:lnTo>
                  <a:lnTo>
                    <a:pt x="288" y="118"/>
                  </a:lnTo>
                  <a:lnTo>
                    <a:pt x="280" y="111"/>
                  </a:lnTo>
                  <a:lnTo>
                    <a:pt x="271" y="106"/>
                  </a:lnTo>
                  <a:lnTo>
                    <a:pt x="262" y="101"/>
                  </a:lnTo>
                  <a:lnTo>
                    <a:pt x="253" y="97"/>
                  </a:lnTo>
                  <a:lnTo>
                    <a:pt x="242" y="94"/>
                  </a:lnTo>
                  <a:lnTo>
                    <a:pt x="233" y="93"/>
                  </a:lnTo>
                  <a:lnTo>
                    <a:pt x="221" y="93"/>
                  </a:lnTo>
                  <a:lnTo>
                    <a:pt x="211" y="93"/>
                  </a:lnTo>
                  <a:lnTo>
                    <a:pt x="200" y="94"/>
                  </a:lnTo>
                  <a:lnTo>
                    <a:pt x="190" y="97"/>
                  </a:lnTo>
                  <a:lnTo>
                    <a:pt x="180" y="101"/>
                  </a:lnTo>
                  <a:lnTo>
                    <a:pt x="171" y="106"/>
                  </a:lnTo>
                  <a:lnTo>
                    <a:pt x="163" y="111"/>
                  </a:lnTo>
                  <a:lnTo>
                    <a:pt x="154" y="118"/>
                  </a:lnTo>
                  <a:lnTo>
                    <a:pt x="146" y="126"/>
                  </a:lnTo>
                  <a:lnTo>
                    <a:pt x="140" y="135"/>
                  </a:lnTo>
                  <a:lnTo>
                    <a:pt x="133" y="145"/>
                  </a:lnTo>
                  <a:lnTo>
                    <a:pt x="128" y="156"/>
                  </a:lnTo>
                  <a:lnTo>
                    <a:pt x="124" y="168"/>
                  </a:lnTo>
                  <a:lnTo>
                    <a:pt x="121" y="181"/>
                  </a:lnTo>
                  <a:lnTo>
                    <a:pt x="119" y="194"/>
                  </a:lnTo>
                  <a:lnTo>
                    <a:pt x="117" y="208"/>
                  </a:lnTo>
                  <a:lnTo>
                    <a:pt x="116" y="224"/>
                  </a:lnTo>
                  <a:close/>
                </a:path>
              </a:pathLst>
            </a:custGeom>
            <a:solidFill>
              <a:srgbClr val="0C0C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R"/>
            </a:p>
          </p:txBody>
        </p:sp>
        <p:sp>
          <p:nvSpPr>
            <p:cNvPr id="191686" name="Freeform 206"/>
            <p:cNvSpPr>
              <a:spLocks noEditPoints="1"/>
            </p:cNvSpPr>
            <p:nvPr/>
          </p:nvSpPr>
          <p:spPr bwMode="auto">
            <a:xfrm>
              <a:off x="1051" y="1389"/>
              <a:ext cx="105" cy="150"/>
            </a:xfrm>
            <a:custGeom>
              <a:avLst/>
              <a:gdLst>
                <a:gd name="T0" fmla="*/ 79 w 419"/>
                <a:gd name="T1" fmla="*/ 148 h 601"/>
                <a:gd name="T2" fmla="*/ 75 w 419"/>
                <a:gd name="T3" fmla="*/ 136 h 601"/>
                <a:gd name="T4" fmla="*/ 67 w 419"/>
                <a:gd name="T5" fmla="*/ 143 h 601"/>
                <a:gd name="T6" fmla="*/ 58 w 419"/>
                <a:gd name="T7" fmla="*/ 148 h 601"/>
                <a:gd name="T8" fmla="*/ 50 w 419"/>
                <a:gd name="T9" fmla="*/ 150 h 601"/>
                <a:gd name="T10" fmla="*/ 40 w 419"/>
                <a:gd name="T11" fmla="*/ 150 h 601"/>
                <a:gd name="T12" fmla="*/ 32 w 419"/>
                <a:gd name="T13" fmla="*/ 148 h 601"/>
                <a:gd name="T14" fmla="*/ 24 w 419"/>
                <a:gd name="T15" fmla="*/ 144 h 601"/>
                <a:gd name="T16" fmla="*/ 17 w 419"/>
                <a:gd name="T17" fmla="*/ 139 h 601"/>
                <a:gd name="T18" fmla="*/ 10 w 419"/>
                <a:gd name="T19" fmla="*/ 131 h 601"/>
                <a:gd name="T20" fmla="*/ 5 w 419"/>
                <a:gd name="T21" fmla="*/ 122 h 601"/>
                <a:gd name="T22" fmla="*/ 2 w 419"/>
                <a:gd name="T23" fmla="*/ 112 h 601"/>
                <a:gd name="T24" fmla="*/ 0 w 419"/>
                <a:gd name="T25" fmla="*/ 100 h 601"/>
                <a:gd name="T26" fmla="*/ 0 w 419"/>
                <a:gd name="T27" fmla="*/ 87 h 601"/>
                <a:gd name="T28" fmla="*/ 2 w 419"/>
                <a:gd name="T29" fmla="*/ 75 h 601"/>
                <a:gd name="T30" fmla="*/ 5 w 419"/>
                <a:gd name="T31" fmla="*/ 65 h 601"/>
                <a:gd name="T32" fmla="*/ 10 w 419"/>
                <a:gd name="T33" fmla="*/ 56 h 601"/>
                <a:gd name="T34" fmla="*/ 16 w 419"/>
                <a:gd name="T35" fmla="*/ 49 h 601"/>
                <a:gd name="T36" fmla="*/ 24 w 419"/>
                <a:gd name="T37" fmla="*/ 44 h 601"/>
                <a:gd name="T38" fmla="*/ 32 w 419"/>
                <a:gd name="T39" fmla="*/ 40 h 601"/>
                <a:gd name="T40" fmla="*/ 40 w 419"/>
                <a:gd name="T41" fmla="*/ 38 h 601"/>
                <a:gd name="T42" fmla="*/ 50 w 419"/>
                <a:gd name="T43" fmla="*/ 38 h 601"/>
                <a:gd name="T44" fmla="*/ 58 w 419"/>
                <a:gd name="T45" fmla="*/ 40 h 601"/>
                <a:gd name="T46" fmla="*/ 66 w 419"/>
                <a:gd name="T47" fmla="*/ 44 h 601"/>
                <a:gd name="T48" fmla="*/ 73 w 419"/>
                <a:gd name="T49" fmla="*/ 50 h 601"/>
                <a:gd name="T50" fmla="*/ 77 w 419"/>
                <a:gd name="T51" fmla="*/ 0 h 601"/>
                <a:gd name="T52" fmla="*/ 105 w 419"/>
                <a:gd name="T53" fmla="*/ 148 h 601"/>
                <a:gd name="T54" fmla="*/ 29 w 419"/>
                <a:gd name="T55" fmla="*/ 96 h 601"/>
                <a:gd name="T56" fmla="*/ 30 w 419"/>
                <a:gd name="T57" fmla="*/ 103 h 601"/>
                <a:gd name="T58" fmla="*/ 31 w 419"/>
                <a:gd name="T59" fmla="*/ 110 h 601"/>
                <a:gd name="T60" fmla="*/ 33 w 419"/>
                <a:gd name="T61" fmla="*/ 115 h 601"/>
                <a:gd name="T62" fmla="*/ 36 w 419"/>
                <a:gd name="T63" fmla="*/ 119 h 601"/>
                <a:gd name="T64" fmla="*/ 40 w 419"/>
                <a:gd name="T65" fmla="*/ 123 h 601"/>
                <a:gd name="T66" fmla="*/ 45 w 419"/>
                <a:gd name="T67" fmla="*/ 126 h 601"/>
                <a:gd name="T68" fmla="*/ 50 w 419"/>
                <a:gd name="T69" fmla="*/ 128 h 601"/>
                <a:gd name="T70" fmla="*/ 56 w 419"/>
                <a:gd name="T71" fmla="*/ 128 h 601"/>
                <a:gd name="T72" fmla="*/ 60 w 419"/>
                <a:gd name="T73" fmla="*/ 126 h 601"/>
                <a:gd name="T74" fmla="*/ 64 w 419"/>
                <a:gd name="T75" fmla="*/ 124 h 601"/>
                <a:gd name="T76" fmla="*/ 68 w 419"/>
                <a:gd name="T77" fmla="*/ 121 h 601"/>
                <a:gd name="T78" fmla="*/ 71 w 419"/>
                <a:gd name="T79" fmla="*/ 117 h 601"/>
                <a:gd name="T80" fmla="*/ 74 w 419"/>
                <a:gd name="T81" fmla="*/ 112 h 601"/>
                <a:gd name="T82" fmla="*/ 76 w 419"/>
                <a:gd name="T83" fmla="*/ 106 h 601"/>
                <a:gd name="T84" fmla="*/ 77 w 419"/>
                <a:gd name="T85" fmla="*/ 98 h 601"/>
                <a:gd name="T86" fmla="*/ 77 w 419"/>
                <a:gd name="T87" fmla="*/ 90 h 601"/>
                <a:gd name="T88" fmla="*/ 76 w 419"/>
                <a:gd name="T89" fmla="*/ 82 h 601"/>
                <a:gd name="T90" fmla="*/ 74 w 419"/>
                <a:gd name="T91" fmla="*/ 75 h 601"/>
                <a:gd name="T92" fmla="*/ 71 w 419"/>
                <a:gd name="T93" fmla="*/ 70 h 601"/>
                <a:gd name="T94" fmla="*/ 68 w 419"/>
                <a:gd name="T95" fmla="*/ 66 h 601"/>
                <a:gd name="T96" fmla="*/ 64 w 419"/>
                <a:gd name="T97" fmla="*/ 63 h 601"/>
                <a:gd name="T98" fmla="*/ 60 w 419"/>
                <a:gd name="T99" fmla="*/ 61 h 601"/>
                <a:gd name="T100" fmla="*/ 55 w 419"/>
                <a:gd name="T101" fmla="*/ 60 h 601"/>
                <a:gd name="T102" fmla="*/ 50 w 419"/>
                <a:gd name="T103" fmla="*/ 60 h 601"/>
                <a:gd name="T104" fmla="*/ 46 w 419"/>
                <a:gd name="T105" fmla="*/ 61 h 601"/>
                <a:gd name="T106" fmla="*/ 41 w 419"/>
                <a:gd name="T107" fmla="*/ 63 h 601"/>
                <a:gd name="T108" fmla="*/ 38 w 419"/>
                <a:gd name="T109" fmla="*/ 66 h 601"/>
                <a:gd name="T110" fmla="*/ 34 w 419"/>
                <a:gd name="T111" fmla="*/ 70 h 601"/>
                <a:gd name="T112" fmla="*/ 32 w 419"/>
                <a:gd name="T113" fmla="*/ 75 h 601"/>
                <a:gd name="T114" fmla="*/ 30 w 419"/>
                <a:gd name="T115" fmla="*/ 81 h 601"/>
                <a:gd name="T116" fmla="*/ 29 w 419"/>
                <a:gd name="T117" fmla="*/ 88 h 601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419"/>
                <a:gd name="T178" fmla="*/ 0 h 601"/>
                <a:gd name="T179" fmla="*/ 419 w 419"/>
                <a:gd name="T180" fmla="*/ 601 h 601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419" h="601">
                  <a:moveTo>
                    <a:pt x="419" y="591"/>
                  </a:moveTo>
                  <a:lnTo>
                    <a:pt x="314" y="591"/>
                  </a:lnTo>
                  <a:lnTo>
                    <a:pt x="314" y="528"/>
                  </a:lnTo>
                  <a:lnTo>
                    <a:pt x="299" y="545"/>
                  </a:lnTo>
                  <a:lnTo>
                    <a:pt x="285" y="560"/>
                  </a:lnTo>
                  <a:lnTo>
                    <a:pt x="269" y="573"/>
                  </a:lnTo>
                  <a:lnTo>
                    <a:pt x="252" y="583"/>
                  </a:lnTo>
                  <a:lnTo>
                    <a:pt x="233" y="591"/>
                  </a:lnTo>
                  <a:lnTo>
                    <a:pt x="215" y="597"/>
                  </a:lnTo>
                  <a:lnTo>
                    <a:pt x="198" y="599"/>
                  </a:lnTo>
                  <a:lnTo>
                    <a:pt x="180" y="601"/>
                  </a:lnTo>
                  <a:lnTo>
                    <a:pt x="161" y="599"/>
                  </a:lnTo>
                  <a:lnTo>
                    <a:pt x="144" y="597"/>
                  </a:lnTo>
                  <a:lnTo>
                    <a:pt x="127" y="593"/>
                  </a:lnTo>
                  <a:lnTo>
                    <a:pt x="111" y="586"/>
                  </a:lnTo>
                  <a:lnTo>
                    <a:pt x="95" y="577"/>
                  </a:lnTo>
                  <a:lnTo>
                    <a:pt x="81" y="568"/>
                  </a:lnTo>
                  <a:lnTo>
                    <a:pt x="67" y="556"/>
                  </a:lnTo>
                  <a:lnTo>
                    <a:pt x="52" y="541"/>
                  </a:lnTo>
                  <a:lnTo>
                    <a:pt x="40" y="526"/>
                  </a:lnTo>
                  <a:lnTo>
                    <a:pt x="30" y="509"/>
                  </a:lnTo>
                  <a:lnTo>
                    <a:pt x="21" y="490"/>
                  </a:lnTo>
                  <a:lnTo>
                    <a:pt x="13" y="470"/>
                  </a:lnTo>
                  <a:lnTo>
                    <a:pt x="7" y="448"/>
                  </a:lnTo>
                  <a:lnTo>
                    <a:pt x="4" y="426"/>
                  </a:lnTo>
                  <a:lnTo>
                    <a:pt x="1" y="401"/>
                  </a:lnTo>
                  <a:lnTo>
                    <a:pt x="0" y="376"/>
                  </a:lnTo>
                  <a:lnTo>
                    <a:pt x="1" y="348"/>
                  </a:lnTo>
                  <a:lnTo>
                    <a:pt x="4" y="325"/>
                  </a:lnTo>
                  <a:lnTo>
                    <a:pt x="7" y="301"/>
                  </a:lnTo>
                  <a:lnTo>
                    <a:pt x="13" y="280"/>
                  </a:lnTo>
                  <a:lnTo>
                    <a:pt x="21" y="259"/>
                  </a:lnTo>
                  <a:lnTo>
                    <a:pt x="29" y="242"/>
                  </a:lnTo>
                  <a:lnTo>
                    <a:pt x="39" y="225"/>
                  </a:lnTo>
                  <a:lnTo>
                    <a:pt x="51" y="209"/>
                  </a:lnTo>
                  <a:lnTo>
                    <a:pt x="65" y="196"/>
                  </a:lnTo>
                  <a:lnTo>
                    <a:pt x="78" y="185"/>
                  </a:lnTo>
                  <a:lnTo>
                    <a:pt x="94" y="175"/>
                  </a:lnTo>
                  <a:lnTo>
                    <a:pt x="110" y="167"/>
                  </a:lnTo>
                  <a:lnTo>
                    <a:pt x="126" y="161"/>
                  </a:lnTo>
                  <a:lnTo>
                    <a:pt x="144" y="157"/>
                  </a:lnTo>
                  <a:lnTo>
                    <a:pt x="161" y="154"/>
                  </a:lnTo>
                  <a:lnTo>
                    <a:pt x="181" y="153"/>
                  </a:lnTo>
                  <a:lnTo>
                    <a:pt x="198" y="154"/>
                  </a:lnTo>
                  <a:lnTo>
                    <a:pt x="215" y="157"/>
                  </a:lnTo>
                  <a:lnTo>
                    <a:pt x="232" y="162"/>
                  </a:lnTo>
                  <a:lnTo>
                    <a:pt x="248" y="168"/>
                  </a:lnTo>
                  <a:lnTo>
                    <a:pt x="264" y="176"/>
                  </a:lnTo>
                  <a:lnTo>
                    <a:pt x="278" y="187"/>
                  </a:lnTo>
                  <a:lnTo>
                    <a:pt x="291" y="199"/>
                  </a:lnTo>
                  <a:lnTo>
                    <a:pt x="306" y="213"/>
                  </a:lnTo>
                  <a:lnTo>
                    <a:pt x="306" y="0"/>
                  </a:lnTo>
                  <a:lnTo>
                    <a:pt x="419" y="0"/>
                  </a:lnTo>
                  <a:lnTo>
                    <a:pt x="419" y="591"/>
                  </a:lnTo>
                  <a:close/>
                  <a:moveTo>
                    <a:pt x="117" y="368"/>
                  </a:moveTo>
                  <a:lnTo>
                    <a:pt x="117" y="384"/>
                  </a:lnTo>
                  <a:lnTo>
                    <a:pt x="118" y="400"/>
                  </a:lnTo>
                  <a:lnTo>
                    <a:pt x="119" y="414"/>
                  </a:lnTo>
                  <a:lnTo>
                    <a:pt x="120" y="427"/>
                  </a:lnTo>
                  <a:lnTo>
                    <a:pt x="123" y="439"/>
                  </a:lnTo>
                  <a:lnTo>
                    <a:pt x="127" y="449"/>
                  </a:lnTo>
                  <a:lnTo>
                    <a:pt x="131" y="459"/>
                  </a:lnTo>
                  <a:lnTo>
                    <a:pt x="135" y="467"/>
                  </a:lnTo>
                  <a:lnTo>
                    <a:pt x="143" y="477"/>
                  </a:lnTo>
                  <a:lnTo>
                    <a:pt x="149" y="486"/>
                  </a:lnTo>
                  <a:lnTo>
                    <a:pt x="159" y="494"/>
                  </a:lnTo>
                  <a:lnTo>
                    <a:pt x="168" y="501"/>
                  </a:lnTo>
                  <a:lnTo>
                    <a:pt x="178" y="505"/>
                  </a:lnTo>
                  <a:lnTo>
                    <a:pt x="189" y="509"/>
                  </a:lnTo>
                  <a:lnTo>
                    <a:pt x="199" y="511"/>
                  </a:lnTo>
                  <a:lnTo>
                    <a:pt x="211" y="511"/>
                  </a:lnTo>
                  <a:lnTo>
                    <a:pt x="222" y="511"/>
                  </a:lnTo>
                  <a:lnTo>
                    <a:pt x="231" y="509"/>
                  </a:lnTo>
                  <a:lnTo>
                    <a:pt x="239" y="506"/>
                  </a:lnTo>
                  <a:lnTo>
                    <a:pt x="248" y="503"/>
                  </a:lnTo>
                  <a:lnTo>
                    <a:pt x="256" y="498"/>
                  </a:lnTo>
                  <a:lnTo>
                    <a:pt x="264" y="493"/>
                  </a:lnTo>
                  <a:lnTo>
                    <a:pt x="271" y="486"/>
                  </a:lnTo>
                  <a:lnTo>
                    <a:pt x="278" y="478"/>
                  </a:lnTo>
                  <a:lnTo>
                    <a:pt x="285" y="469"/>
                  </a:lnTo>
                  <a:lnTo>
                    <a:pt x="290" y="459"/>
                  </a:lnTo>
                  <a:lnTo>
                    <a:pt x="295" y="448"/>
                  </a:lnTo>
                  <a:lnTo>
                    <a:pt x="299" y="436"/>
                  </a:lnTo>
                  <a:lnTo>
                    <a:pt x="302" y="423"/>
                  </a:lnTo>
                  <a:lnTo>
                    <a:pt x="304" y="410"/>
                  </a:lnTo>
                  <a:lnTo>
                    <a:pt x="306" y="394"/>
                  </a:lnTo>
                  <a:lnTo>
                    <a:pt x="306" y="379"/>
                  </a:lnTo>
                  <a:lnTo>
                    <a:pt x="306" y="360"/>
                  </a:lnTo>
                  <a:lnTo>
                    <a:pt x="304" y="344"/>
                  </a:lnTo>
                  <a:lnTo>
                    <a:pt x="302" y="329"/>
                  </a:lnTo>
                  <a:lnTo>
                    <a:pt x="299" y="315"/>
                  </a:lnTo>
                  <a:lnTo>
                    <a:pt x="295" y="302"/>
                  </a:lnTo>
                  <a:lnTo>
                    <a:pt x="291" y="291"/>
                  </a:lnTo>
                  <a:lnTo>
                    <a:pt x="285" y="281"/>
                  </a:lnTo>
                  <a:lnTo>
                    <a:pt x="279" y="272"/>
                  </a:lnTo>
                  <a:lnTo>
                    <a:pt x="271" y="264"/>
                  </a:lnTo>
                  <a:lnTo>
                    <a:pt x="265" y="258"/>
                  </a:lnTo>
                  <a:lnTo>
                    <a:pt x="257" y="252"/>
                  </a:lnTo>
                  <a:lnTo>
                    <a:pt x="249" y="249"/>
                  </a:lnTo>
                  <a:lnTo>
                    <a:pt x="240" y="245"/>
                  </a:lnTo>
                  <a:lnTo>
                    <a:pt x="231" y="242"/>
                  </a:lnTo>
                  <a:lnTo>
                    <a:pt x="220" y="241"/>
                  </a:lnTo>
                  <a:lnTo>
                    <a:pt x="211" y="239"/>
                  </a:lnTo>
                  <a:lnTo>
                    <a:pt x="201" y="241"/>
                  </a:lnTo>
                  <a:lnTo>
                    <a:pt x="191" y="242"/>
                  </a:lnTo>
                  <a:lnTo>
                    <a:pt x="182" y="245"/>
                  </a:lnTo>
                  <a:lnTo>
                    <a:pt x="174" y="247"/>
                  </a:lnTo>
                  <a:lnTo>
                    <a:pt x="165" y="252"/>
                  </a:lnTo>
                  <a:lnTo>
                    <a:pt x="157" y="258"/>
                  </a:lnTo>
                  <a:lnTo>
                    <a:pt x="151" y="264"/>
                  </a:lnTo>
                  <a:lnTo>
                    <a:pt x="143" y="272"/>
                  </a:lnTo>
                  <a:lnTo>
                    <a:pt x="136" y="280"/>
                  </a:lnTo>
                  <a:lnTo>
                    <a:pt x="131" y="289"/>
                  </a:lnTo>
                  <a:lnTo>
                    <a:pt x="127" y="300"/>
                  </a:lnTo>
                  <a:lnTo>
                    <a:pt x="123" y="312"/>
                  </a:lnTo>
                  <a:lnTo>
                    <a:pt x="120" y="325"/>
                  </a:lnTo>
                  <a:lnTo>
                    <a:pt x="118" y="338"/>
                  </a:lnTo>
                  <a:lnTo>
                    <a:pt x="117" y="352"/>
                  </a:lnTo>
                  <a:lnTo>
                    <a:pt x="117" y="368"/>
                  </a:lnTo>
                  <a:close/>
                </a:path>
              </a:pathLst>
            </a:custGeom>
            <a:solidFill>
              <a:srgbClr val="0C0C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R"/>
            </a:p>
          </p:txBody>
        </p:sp>
        <p:sp>
          <p:nvSpPr>
            <p:cNvPr id="191687" name="Freeform 207"/>
            <p:cNvSpPr>
              <a:spLocks noEditPoints="1"/>
            </p:cNvSpPr>
            <p:nvPr/>
          </p:nvSpPr>
          <p:spPr bwMode="auto">
            <a:xfrm>
              <a:off x="1176" y="1427"/>
              <a:ext cx="100" cy="112"/>
            </a:xfrm>
            <a:custGeom>
              <a:avLst/>
              <a:gdLst>
                <a:gd name="T0" fmla="*/ 97 w 400"/>
                <a:gd name="T1" fmla="*/ 84 h 448"/>
                <a:gd name="T2" fmla="*/ 92 w 400"/>
                <a:gd name="T3" fmla="*/ 94 h 448"/>
                <a:gd name="T4" fmla="*/ 84 w 400"/>
                <a:gd name="T5" fmla="*/ 102 h 448"/>
                <a:gd name="T6" fmla="*/ 75 w 400"/>
                <a:gd name="T7" fmla="*/ 107 h 448"/>
                <a:gd name="T8" fmla="*/ 65 w 400"/>
                <a:gd name="T9" fmla="*/ 111 h 448"/>
                <a:gd name="T10" fmla="*/ 52 w 400"/>
                <a:gd name="T11" fmla="*/ 112 h 448"/>
                <a:gd name="T12" fmla="*/ 36 w 400"/>
                <a:gd name="T13" fmla="*/ 110 h 448"/>
                <a:gd name="T14" fmla="*/ 28 w 400"/>
                <a:gd name="T15" fmla="*/ 107 h 448"/>
                <a:gd name="T16" fmla="*/ 21 w 400"/>
                <a:gd name="T17" fmla="*/ 103 h 448"/>
                <a:gd name="T18" fmla="*/ 14 w 400"/>
                <a:gd name="T19" fmla="*/ 98 h 448"/>
                <a:gd name="T20" fmla="*/ 8 w 400"/>
                <a:gd name="T21" fmla="*/ 90 h 448"/>
                <a:gd name="T22" fmla="*/ 3 w 400"/>
                <a:gd name="T23" fmla="*/ 77 h 448"/>
                <a:gd name="T24" fmla="*/ 0 w 400"/>
                <a:gd name="T25" fmla="*/ 62 h 448"/>
                <a:gd name="T26" fmla="*/ 1 w 400"/>
                <a:gd name="T27" fmla="*/ 44 h 448"/>
                <a:gd name="T28" fmla="*/ 5 w 400"/>
                <a:gd name="T29" fmla="*/ 28 h 448"/>
                <a:gd name="T30" fmla="*/ 14 w 400"/>
                <a:gd name="T31" fmla="*/ 15 h 448"/>
                <a:gd name="T32" fmla="*/ 26 w 400"/>
                <a:gd name="T33" fmla="*/ 6 h 448"/>
                <a:gd name="T34" fmla="*/ 39 w 400"/>
                <a:gd name="T35" fmla="*/ 1 h 448"/>
                <a:gd name="T36" fmla="*/ 55 w 400"/>
                <a:gd name="T37" fmla="*/ 0 h 448"/>
                <a:gd name="T38" fmla="*/ 71 w 400"/>
                <a:gd name="T39" fmla="*/ 4 h 448"/>
                <a:gd name="T40" fmla="*/ 83 w 400"/>
                <a:gd name="T41" fmla="*/ 12 h 448"/>
                <a:gd name="T42" fmla="*/ 90 w 400"/>
                <a:gd name="T43" fmla="*/ 20 h 448"/>
                <a:gd name="T44" fmla="*/ 95 w 400"/>
                <a:gd name="T45" fmla="*/ 30 h 448"/>
                <a:gd name="T46" fmla="*/ 100 w 400"/>
                <a:gd name="T47" fmla="*/ 49 h 448"/>
                <a:gd name="T48" fmla="*/ 29 w 400"/>
                <a:gd name="T49" fmla="*/ 64 h 448"/>
                <a:gd name="T50" fmla="*/ 30 w 400"/>
                <a:gd name="T51" fmla="*/ 73 h 448"/>
                <a:gd name="T52" fmla="*/ 33 w 400"/>
                <a:gd name="T53" fmla="*/ 80 h 448"/>
                <a:gd name="T54" fmla="*/ 38 w 400"/>
                <a:gd name="T55" fmla="*/ 85 h 448"/>
                <a:gd name="T56" fmla="*/ 44 w 400"/>
                <a:gd name="T57" fmla="*/ 89 h 448"/>
                <a:gd name="T58" fmla="*/ 50 w 400"/>
                <a:gd name="T59" fmla="*/ 91 h 448"/>
                <a:gd name="T60" fmla="*/ 58 w 400"/>
                <a:gd name="T61" fmla="*/ 90 h 448"/>
                <a:gd name="T62" fmla="*/ 66 w 400"/>
                <a:gd name="T63" fmla="*/ 85 h 448"/>
                <a:gd name="T64" fmla="*/ 71 w 400"/>
                <a:gd name="T65" fmla="*/ 76 h 448"/>
                <a:gd name="T66" fmla="*/ 71 w 400"/>
                <a:gd name="T67" fmla="*/ 41 h 448"/>
                <a:gd name="T68" fmla="*/ 70 w 400"/>
                <a:gd name="T69" fmla="*/ 34 h 448"/>
                <a:gd name="T70" fmla="*/ 66 w 400"/>
                <a:gd name="T71" fmla="*/ 28 h 448"/>
                <a:gd name="T72" fmla="*/ 61 w 400"/>
                <a:gd name="T73" fmla="*/ 24 h 448"/>
                <a:gd name="T74" fmla="*/ 55 w 400"/>
                <a:gd name="T75" fmla="*/ 22 h 448"/>
                <a:gd name="T76" fmla="*/ 49 w 400"/>
                <a:gd name="T77" fmla="*/ 22 h 448"/>
                <a:gd name="T78" fmla="*/ 43 w 400"/>
                <a:gd name="T79" fmla="*/ 24 h 448"/>
                <a:gd name="T80" fmla="*/ 37 w 400"/>
                <a:gd name="T81" fmla="*/ 27 h 448"/>
                <a:gd name="T82" fmla="*/ 33 w 400"/>
                <a:gd name="T83" fmla="*/ 32 h 448"/>
                <a:gd name="T84" fmla="*/ 30 w 400"/>
                <a:gd name="T85" fmla="*/ 39 h 448"/>
                <a:gd name="T86" fmla="*/ 30 w 400"/>
                <a:gd name="T87" fmla="*/ 47 h 44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400"/>
                <a:gd name="T133" fmla="*/ 0 h 448"/>
                <a:gd name="T134" fmla="*/ 400 w 400"/>
                <a:gd name="T135" fmla="*/ 448 h 44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400" h="448">
                  <a:moveTo>
                    <a:pt x="282" y="302"/>
                  </a:moveTo>
                  <a:lnTo>
                    <a:pt x="394" y="320"/>
                  </a:lnTo>
                  <a:lnTo>
                    <a:pt x="388" y="336"/>
                  </a:lnTo>
                  <a:lnTo>
                    <a:pt x="381" y="350"/>
                  </a:lnTo>
                  <a:lnTo>
                    <a:pt x="375" y="363"/>
                  </a:lnTo>
                  <a:lnTo>
                    <a:pt x="366" y="375"/>
                  </a:lnTo>
                  <a:lnTo>
                    <a:pt x="358" y="387"/>
                  </a:lnTo>
                  <a:lnTo>
                    <a:pt x="347" y="398"/>
                  </a:lnTo>
                  <a:lnTo>
                    <a:pt x="337" y="407"/>
                  </a:lnTo>
                  <a:lnTo>
                    <a:pt x="325" y="415"/>
                  </a:lnTo>
                  <a:lnTo>
                    <a:pt x="313" y="423"/>
                  </a:lnTo>
                  <a:lnTo>
                    <a:pt x="300" y="429"/>
                  </a:lnTo>
                  <a:lnTo>
                    <a:pt x="287" y="436"/>
                  </a:lnTo>
                  <a:lnTo>
                    <a:pt x="272" y="440"/>
                  </a:lnTo>
                  <a:lnTo>
                    <a:pt x="258" y="444"/>
                  </a:lnTo>
                  <a:lnTo>
                    <a:pt x="242" y="446"/>
                  </a:lnTo>
                  <a:lnTo>
                    <a:pt x="225" y="448"/>
                  </a:lnTo>
                  <a:lnTo>
                    <a:pt x="208" y="448"/>
                  </a:lnTo>
                  <a:lnTo>
                    <a:pt x="180" y="446"/>
                  </a:lnTo>
                  <a:lnTo>
                    <a:pt x="155" y="444"/>
                  </a:lnTo>
                  <a:lnTo>
                    <a:pt x="144" y="441"/>
                  </a:lnTo>
                  <a:lnTo>
                    <a:pt x="132" y="437"/>
                  </a:lnTo>
                  <a:lnTo>
                    <a:pt x="121" y="434"/>
                  </a:lnTo>
                  <a:lnTo>
                    <a:pt x="111" y="429"/>
                  </a:lnTo>
                  <a:lnTo>
                    <a:pt x="100" y="425"/>
                  </a:lnTo>
                  <a:lnTo>
                    <a:pt x="91" y="420"/>
                  </a:lnTo>
                  <a:lnTo>
                    <a:pt x="82" y="413"/>
                  </a:lnTo>
                  <a:lnTo>
                    <a:pt x="73" y="407"/>
                  </a:lnTo>
                  <a:lnTo>
                    <a:pt x="65" y="400"/>
                  </a:lnTo>
                  <a:lnTo>
                    <a:pt x="57" y="392"/>
                  </a:lnTo>
                  <a:lnTo>
                    <a:pt x="49" y="383"/>
                  </a:lnTo>
                  <a:lnTo>
                    <a:pt x="42" y="375"/>
                  </a:lnTo>
                  <a:lnTo>
                    <a:pt x="32" y="360"/>
                  </a:lnTo>
                  <a:lnTo>
                    <a:pt x="24" y="344"/>
                  </a:lnTo>
                  <a:lnTo>
                    <a:pt x="16" y="327"/>
                  </a:lnTo>
                  <a:lnTo>
                    <a:pt x="11" y="308"/>
                  </a:lnTo>
                  <a:lnTo>
                    <a:pt x="6" y="290"/>
                  </a:lnTo>
                  <a:lnTo>
                    <a:pt x="3" y="270"/>
                  </a:lnTo>
                  <a:lnTo>
                    <a:pt x="0" y="249"/>
                  </a:lnTo>
                  <a:lnTo>
                    <a:pt x="0" y="227"/>
                  </a:lnTo>
                  <a:lnTo>
                    <a:pt x="0" y="202"/>
                  </a:lnTo>
                  <a:lnTo>
                    <a:pt x="3" y="177"/>
                  </a:lnTo>
                  <a:lnTo>
                    <a:pt x="8" y="153"/>
                  </a:lnTo>
                  <a:lnTo>
                    <a:pt x="14" y="132"/>
                  </a:lnTo>
                  <a:lnTo>
                    <a:pt x="21" y="113"/>
                  </a:lnTo>
                  <a:lnTo>
                    <a:pt x="32" y="93"/>
                  </a:lnTo>
                  <a:lnTo>
                    <a:pt x="42" y="76"/>
                  </a:lnTo>
                  <a:lnTo>
                    <a:pt x="56" y="60"/>
                  </a:lnTo>
                  <a:lnTo>
                    <a:pt x="70" y="46"/>
                  </a:lnTo>
                  <a:lnTo>
                    <a:pt x="86" y="34"/>
                  </a:lnTo>
                  <a:lnTo>
                    <a:pt x="102" y="23"/>
                  </a:lnTo>
                  <a:lnTo>
                    <a:pt x="119" y="15"/>
                  </a:lnTo>
                  <a:lnTo>
                    <a:pt x="137" y="9"/>
                  </a:lnTo>
                  <a:lnTo>
                    <a:pt x="155" y="4"/>
                  </a:lnTo>
                  <a:lnTo>
                    <a:pt x="175" y="1"/>
                  </a:lnTo>
                  <a:lnTo>
                    <a:pt x="196" y="0"/>
                  </a:lnTo>
                  <a:lnTo>
                    <a:pt x="220" y="1"/>
                  </a:lnTo>
                  <a:lnTo>
                    <a:pt x="242" y="4"/>
                  </a:lnTo>
                  <a:lnTo>
                    <a:pt x="263" y="9"/>
                  </a:lnTo>
                  <a:lnTo>
                    <a:pt x="282" y="15"/>
                  </a:lnTo>
                  <a:lnTo>
                    <a:pt x="300" y="25"/>
                  </a:lnTo>
                  <a:lnTo>
                    <a:pt x="317" y="35"/>
                  </a:lnTo>
                  <a:lnTo>
                    <a:pt x="333" y="48"/>
                  </a:lnTo>
                  <a:lnTo>
                    <a:pt x="347" y="63"/>
                  </a:lnTo>
                  <a:lnTo>
                    <a:pt x="354" y="72"/>
                  </a:lnTo>
                  <a:lnTo>
                    <a:pt x="360" y="80"/>
                  </a:lnTo>
                  <a:lnTo>
                    <a:pt x="366" y="89"/>
                  </a:lnTo>
                  <a:lnTo>
                    <a:pt x="371" y="99"/>
                  </a:lnTo>
                  <a:lnTo>
                    <a:pt x="381" y="120"/>
                  </a:lnTo>
                  <a:lnTo>
                    <a:pt x="388" y="143"/>
                  </a:lnTo>
                  <a:lnTo>
                    <a:pt x="394" y="168"/>
                  </a:lnTo>
                  <a:lnTo>
                    <a:pt x="398" y="195"/>
                  </a:lnTo>
                  <a:lnTo>
                    <a:pt x="400" y="226"/>
                  </a:lnTo>
                  <a:lnTo>
                    <a:pt x="400" y="257"/>
                  </a:lnTo>
                  <a:lnTo>
                    <a:pt x="116" y="257"/>
                  </a:lnTo>
                  <a:lnTo>
                    <a:pt x="117" y="269"/>
                  </a:lnTo>
                  <a:lnTo>
                    <a:pt x="119" y="281"/>
                  </a:lnTo>
                  <a:lnTo>
                    <a:pt x="121" y="291"/>
                  </a:lnTo>
                  <a:lnTo>
                    <a:pt x="124" y="302"/>
                  </a:lnTo>
                  <a:lnTo>
                    <a:pt x="128" y="311"/>
                  </a:lnTo>
                  <a:lnTo>
                    <a:pt x="132" y="320"/>
                  </a:lnTo>
                  <a:lnTo>
                    <a:pt x="137" y="328"/>
                  </a:lnTo>
                  <a:lnTo>
                    <a:pt x="144" y="335"/>
                  </a:lnTo>
                  <a:lnTo>
                    <a:pt x="150" y="341"/>
                  </a:lnTo>
                  <a:lnTo>
                    <a:pt x="158" y="348"/>
                  </a:lnTo>
                  <a:lnTo>
                    <a:pt x="165" y="352"/>
                  </a:lnTo>
                  <a:lnTo>
                    <a:pt x="174" y="356"/>
                  </a:lnTo>
                  <a:lnTo>
                    <a:pt x="182" y="360"/>
                  </a:lnTo>
                  <a:lnTo>
                    <a:pt x="191" y="361"/>
                  </a:lnTo>
                  <a:lnTo>
                    <a:pt x="200" y="362"/>
                  </a:lnTo>
                  <a:lnTo>
                    <a:pt x="209" y="363"/>
                  </a:lnTo>
                  <a:lnTo>
                    <a:pt x="222" y="362"/>
                  </a:lnTo>
                  <a:lnTo>
                    <a:pt x="233" y="360"/>
                  </a:lnTo>
                  <a:lnTo>
                    <a:pt x="245" y="356"/>
                  </a:lnTo>
                  <a:lnTo>
                    <a:pt x="254" y="349"/>
                  </a:lnTo>
                  <a:lnTo>
                    <a:pt x="262" y="340"/>
                  </a:lnTo>
                  <a:lnTo>
                    <a:pt x="270" y="329"/>
                  </a:lnTo>
                  <a:lnTo>
                    <a:pt x="276" y="316"/>
                  </a:lnTo>
                  <a:lnTo>
                    <a:pt x="282" y="302"/>
                  </a:lnTo>
                  <a:close/>
                  <a:moveTo>
                    <a:pt x="288" y="187"/>
                  </a:moveTo>
                  <a:lnTo>
                    <a:pt x="287" y="176"/>
                  </a:lnTo>
                  <a:lnTo>
                    <a:pt x="285" y="164"/>
                  </a:lnTo>
                  <a:lnTo>
                    <a:pt x="284" y="153"/>
                  </a:lnTo>
                  <a:lnTo>
                    <a:pt x="280" y="144"/>
                  </a:lnTo>
                  <a:lnTo>
                    <a:pt x="278" y="135"/>
                  </a:lnTo>
                  <a:lnTo>
                    <a:pt x="274" y="127"/>
                  </a:lnTo>
                  <a:lnTo>
                    <a:pt x="268" y="119"/>
                  </a:lnTo>
                  <a:lnTo>
                    <a:pt x="262" y="113"/>
                  </a:lnTo>
                  <a:lnTo>
                    <a:pt x="257" y="106"/>
                  </a:lnTo>
                  <a:lnTo>
                    <a:pt x="250" y="101"/>
                  </a:lnTo>
                  <a:lnTo>
                    <a:pt x="242" y="97"/>
                  </a:lnTo>
                  <a:lnTo>
                    <a:pt x="236" y="93"/>
                  </a:lnTo>
                  <a:lnTo>
                    <a:pt x="228" y="90"/>
                  </a:lnTo>
                  <a:lnTo>
                    <a:pt x="220" y="89"/>
                  </a:lnTo>
                  <a:lnTo>
                    <a:pt x="212" y="88"/>
                  </a:lnTo>
                  <a:lnTo>
                    <a:pt x="204" y="86"/>
                  </a:lnTo>
                  <a:lnTo>
                    <a:pt x="195" y="88"/>
                  </a:lnTo>
                  <a:lnTo>
                    <a:pt x="186" y="89"/>
                  </a:lnTo>
                  <a:lnTo>
                    <a:pt x="178" y="90"/>
                  </a:lnTo>
                  <a:lnTo>
                    <a:pt x="170" y="94"/>
                  </a:lnTo>
                  <a:lnTo>
                    <a:pt x="162" y="97"/>
                  </a:lnTo>
                  <a:lnTo>
                    <a:pt x="155" y="102"/>
                  </a:lnTo>
                  <a:lnTo>
                    <a:pt x="149" y="107"/>
                  </a:lnTo>
                  <a:lnTo>
                    <a:pt x="142" y="114"/>
                  </a:lnTo>
                  <a:lnTo>
                    <a:pt x="137" y="120"/>
                  </a:lnTo>
                  <a:lnTo>
                    <a:pt x="132" y="128"/>
                  </a:lnTo>
                  <a:lnTo>
                    <a:pt x="128" y="136"/>
                  </a:lnTo>
                  <a:lnTo>
                    <a:pt x="124" y="145"/>
                  </a:lnTo>
                  <a:lnTo>
                    <a:pt x="121" y="155"/>
                  </a:lnTo>
                  <a:lnTo>
                    <a:pt x="120" y="165"/>
                  </a:lnTo>
                  <a:lnTo>
                    <a:pt x="119" y="176"/>
                  </a:lnTo>
                  <a:lnTo>
                    <a:pt x="119" y="187"/>
                  </a:lnTo>
                  <a:lnTo>
                    <a:pt x="288" y="187"/>
                  </a:lnTo>
                  <a:close/>
                </a:path>
              </a:pathLst>
            </a:custGeom>
            <a:solidFill>
              <a:srgbClr val="0C0C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R"/>
            </a:p>
          </p:txBody>
        </p:sp>
        <p:sp>
          <p:nvSpPr>
            <p:cNvPr id="191688" name="Rectangle 208"/>
            <p:cNvSpPr>
              <a:spLocks noChangeArrowheads="1"/>
            </p:cNvSpPr>
            <p:nvPr/>
          </p:nvSpPr>
          <p:spPr bwMode="auto">
            <a:xfrm>
              <a:off x="1356" y="1389"/>
              <a:ext cx="29" cy="148"/>
            </a:xfrm>
            <a:prstGeom prst="rect">
              <a:avLst/>
            </a:prstGeom>
            <a:solidFill>
              <a:srgbClr val="0C0C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ts val="300"/>
                </a:spcBef>
                <a:buClr>
                  <a:srgbClr val="A04DA3"/>
                </a:buClr>
                <a:buFont typeface="Georgia" panose="02040502050405020303" pitchFamily="18" charset="0"/>
                <a:buChar char="•"/>
                <a:defRPr sz="28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>
                <a:spcBef>
                  <a:spcPts val="300"/>
                </a:spcBef>
                <a:buClr>
                  <a:schemeClr val="accent2"/>
                </a:buClr>
                <a:buFont typeface="Georgia" panose="02040502050405020303" pitchFamily="18" charset="0"/>
                <a:buChar char="▫"/>
                <a:defRPr sz="2600">
                  <a:solidFill>
                    <a:schemeClr val="accent2"/>
                  </a:solidFill>
                  <a:latin typeface="Georgia" panose="02040502050405020303" pitchFamily="18" charset="0"/>
                </a:defRPr>
              </a:lvl2pPr>
              <a:lvl3pPr marL="1143000" indent="-228600">
                <a:spcBef>
                  <a:spcPts val="300"/>
                </a:spcBef>
                <a:buClr>
                  <a:schemeClr val="accent1"/>
                </a:buClr>
                <a:buFont typeface="Wingdings 2" panose="05020102010507070707" pitchFamily="18" charset="2"/>
                <a:buChar char=""/>
                <a:defRPr sz="2400">
                  <a:solidFill>
                    <a:schemeClr val="accent1"/>
                  </a:solidFill>
                  <a:latin typeface="Georgia" panose="02040502050405020303" pitchFamily="18" charset="0"/>
                </a:defRPr>
              </a:lvl3pPr>
              <a:lvl4pPr marL="1600200" indent="-228600">
                <a:spcBef>
                  <a:spcPts val="300"/>
                </a:spcBef>
                <a:buClr>
                  <a:schemeClr val="accent1"/>
                </a:buClr>
                <a:buFont typeface="Wingdings 2" panose="05020102010507070707" pitchFamily="18" charset="2"/>
                <a:buChar char=""/>
                <a:defRPr sz="2200">
                  <a:solidFill>
                    <a:schemeClr val="accent1"/>
                  </a:solidFill>
                  <a:latin typeface="Georgia" panose="02040502050405020303" pitchFamily="18" charset="0"/>
                </a:defRPr>
              </a:lvl4pPr>
              <a:lvl5pPr marL="2057400" indent="-228600">
                <a:spcBef>
                  <a:spcPts val="300"/>
                </a:spcBef>
                <a:buClr>
                  <a:srgbClr val="A04DA3"/>
                </a:buClr>
                <a:buFont typeface="Georgia" panose="02040502050405020303" pitchFamily="18" charset="0"/>
                <a:buChar char="▫"/>
                <a:defRPr sz="2000">
                  <a:solidFill>
                    <a:srgbClr val="A04DA3"/>
                  </a:solidFill>
                  <a:latin typeface="Georgia" panose="02040502050405020303" pitchFamily="18" charset="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rgbClr val="A04DA3"/>
                </a:buClr>
                <a:buFont typeface="Georgia" panose="02040502050405020303" pitchFamily="18" charset="0"/>
                <a:buChar char="▫"/>
                <a:defRPr sz="2000">
                  <a:solidFill>
                    <a:srgbClr val="A04DA3"/>
                  </a:solidFill>
                  <a:latin typeface="Georgia" panose="02040502050405020303" pitchFamily="18" charset="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rgbClr val="A04DA3"/>
                </a:buClr>
                <a:buFont typeface="Georgia" panose="02040502050405020303" pitchFamily="18" charset="0"/>
                <a:buChar char="▫"/>
                <a:defRPr sz="2000">
                  <a:solidFill>
                    <a:srgbClr val="A04DA3"/>
                  </a:solidFill>
                  <a:latin typeface="Georgia" panose="02040502050405020303" pitchFamily="18" charset="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rgbClr val="A04DA3"/>
                </a:buClr>
                <a:buFont typeface="Georgia" panose="02040502050405020303" pitchFamily="18" charset="0"/>
                <a:buChar char="▫"/>
                <a:defRPr sz="2000">
                  <a:solidFill>
                    <a:srgbClr val="A04DA3"/>
                  </a:solidFill>
                  <a:latin typeface="Georgia" panose="02040502050405020303" pitchFamily="18" charset="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rgbClr val="A04DA3"/>
                </a:buClr>
                <a:buFont typeface="Georgia" panose="02040502050405020303" pitchFamily="18" charset="0"/>
                <a:buChar char="▫"/>
                <a:defRPr sz="2000">
                  <a:solidFill>
                    <a:srgbClr val="A04DA3"/>
                  </a:solidFill>
                  <a:latin typeface="Georgia" panose="02040502050405020303" pitchFamily="18" charset="0"/>
                </a:defRPr>
              </a:lvl9pPr>
            </a:lstStyle>
            <a:p>
              <a:pPr>
                <a:spcBef>
                  <a:spcPct val="0"/>
                </a:spcBef>
                <a:buClrTx/>
                <a:buFontTx/>
                <a:buNone/>
              </a:pPr>
              <a:endParaRPr lang="es-PR" altLang="es-PR" sz="2400" b="0">
                <a:latin typeface="Times New Roman" panose="02020603050405020304" pitchFamily="18" charset="0"/>
              </a:endParaRPr>
            </a:p>
          </p:txBody>
        </p:sp>
        <p:sp>
          <p:nvSpPr>
            <p:cNvPr id="191689" name="Freeform 210"/>
            <p:cNvSpPr>
              <a:spLocks noEditPoints="1"/>
            </p:cNvSpPr>
            <p:nvPr/>
          </p:nvSpPr>
          <p:spPr bwMode="auto">
            <a:xfrm>
              <a:off x="1406" y="1427"/>
              <a:ext cx="101" cy="112"/>
            </a:xfrm>
            <a:custGeom>
              <a:avLst/>
              <a:gdLst>
                <a:gd name="T0" fmla="*/ 4 w 402"/>
                <a:gd name="T1" fmla="*/ 27 h 448"/>
                <a:gd name="T2" fmla="*/ 9 w 402"/>
                <a:gd name="T3" fmla="*/ 17 h 448"/>
                <a:gd name="T4" fmla="*/ 15 w 402"/>
                <a:gd name="T5" fmla="*/ 10 h 448"/>
                <a:gd name="T6" fmla="*/ 24 w 402"/>
                <a:gd name="T7" fmla="*/ 4 h 448"/>
                <a:gd name="T8" fmla="*/ 35 w 402"/>
                <a:gd name="T9" fmla="*/ 1 h 448"/>
                <a:gd name="T10" fmla="*/ 50 w 402"/>
                <a:gd name="T11" fmla="*/ 0 h 448"/>
                <a:gd name="T12" fmla="*/ 69 w 402"/>
                <a:gd name="T13" fmla="*/ 2 h 448"/>
                <a:gd name="T14" fmla="*/ 78 w 402"/>
                <a:gd name="T15" fmla="*/ 5 h 448"/>
                <a:gd name="T16" fmla="*/ 87 w 402"/>
                <a:gd name="T17" fmla="*/ 11 h 448"/>
                <a:gd name="T18" fmla="*/ 91 w 402"/>
                <a:gd name="T19" fmla="*/ 16 h 448"/>
                <a:gd name="T20" fmla="*/ 93 w 402"/>
                <a:gd name="T21" fmla="*/ 23 h 448"/>
                <a:gd name="T22" fmla="*/ 95 w 402"/>
                <a:gd name="T23" fmla="*/ 41 h 448"/>
                <a:gd name="T24" fmla="*/ 95 w 402"/>
                <a:gd name="T25" fmla="*/ 87 h 448"/>
                <a:gd name="T26" fmla="*/ 97 w 402"/>
                <a:gd name="T27" fmla="*/ 99 h 448"/>
                <a:gd name="T28" fmla="*/ 101 w 402"/>
                <a:gd name="T29" fmla="*/ 110 h 448"/>
                <a:gd name="T30" fmla="*/ 70 w 402"/>
                <a:gd name="T31" fmla="*/ 101 h 448"/>
                <a:gd name="T32" fmla="*/ 66 w 402"/>
                <a:gd name="T33" fmla="*/ 101 h 448"/>
                <a:gd name="T34" fmla="*/ 54 w 402"/>
                <a:gd name="T35" fmla="*/ 108 h 448"/>
                <a:gd name="T36" fmla="*/ 40 w 402"/>
                <a:gd name="T37" fmla="*/ 112 h 448"/>
                <a:gd name="T38" fmla="*/ 28 w 402"/>
                <a:gd name="T39" fmla="*/ 111 h 448"/>
                <a:gd name="T40" fmla="*/ 18 w 402"/>
                <a:gd name="T41" fmla="*/ 109 h 448"/>
                <a:gd name="T42" fmla="*/ 10 w 402"/>
                <a:gd name="T43" fmla="*/ 103 h 448"/>
                <a:gd name="T44" fmla="*/ 4 w 402"/>
                <a:gd name="T45" fmla="*/ 96 h 448"/>
                <a:gd name="T46" fmla="*/ 1 w 402"/>
                <a:gd name="T47" fmla="*/ 87 h 448"/>
                <a:gd name="T48" fmla="*/ 0 w 402"/>
                <a:gd name="T49" fmla="*/ 76 h 448"/>
                <a:gd name="T50" fmla="*/ 5 w 402"/>
                <a:gd name="T51" fmla="*/ 64 h 448"/>
                <a:gd name="T52" fmla="*/ 13 w 402"/>
                <a:gd name="T53" fmla="*/ 56 h 448"/>
                <a:gd name="T54" fmla="*/ 26 w 402"/>
                <a:gd name="T55" fmla="*/ 50 h 448"/>
                <a:gd name="T56" fmla="*/ 48 w 402"/>
                <a:gd name="T57" fmla="*/ 45 h 448"/>
                <a:gd name="T58" fmla="*/ 67 w 402"/>
                <a:gd name="T59" fmla="*/ 40 h 448"/>
                <a:gd name="T60" fmla="*/ 66 w 402"/>
                <a:gd name="T61" fmla="*/ 30 h 448"/>
                <a:gd name="T62" fmla="*/ 64 w 402"/>
                <a:gd name="T63" fmla="*/ 26 h 448"/>
                <a:gd name="T64" fmla="*/ 60 w 402"/>
                <a:gd name="T65" fmla="*/ 24 h 448"/>
                <a:gd name="T66" fmla="*/ 53 w 402"/>
                <a:gd name="T67" fmla="*/ 22 h 448"/>
                <a:gd name="T68" fmla="*/ 41 w 402"/>
                <a:gd name="T69" fmla="*/ 23 h 448"/>
                <a:gd name="T70" fmla="*/ 33 w 402"/>
                <a:gd name="T71" fmla="*/ 27 h 448"/>
                <a:gd name="T72" fmla="*/ 29 w 402"/>
                <a:gd name="T73" fmla="*/ 35 h 448"/>
                <a:gd name="T74" fmla="*/ 60 w 402"/>
                <a:gd name="T75" fmla="*/ 60 h 448"/>
                <a:gd name="T76" fmla="*/ 44 w 402"/>
                <a:gd name="T77" fmla="*/ 64 h 448"/>
                <a:gd name="T78" fmla="*/ 34 w 402"/>
                <a:gd name="T79" fmla="*/ 67 h 448"/>
                <a:gd name="T80" fmla="*/ 30 w 402"/>
                <a:gd name="T81" fmla="*/ 71 h 448"/>
                <a:gd name="T82" fmla="*/ 29 w 402"/>
                <a:gd name="T83" fmla="*/ 75 h 448"/>
                <a:gd name="T84" fmla="*/ 29 w 402"/>
                <a:gd name="T85" fmla="*/ 80 h 448"/>
                <a:gd name="T86" fmla="*/ 33 w 402"/>
                <a:gd name="T87" fmla="*/ 88 h 448"/>
                <a:gd name="T88" fmla="*/ 41 w 402"/>
                <a:gd name="T89" fmla="*/ 92 h 448"/>
                <a:gd name="T90" fmla="*/ 52 w 402"/>
                <a:gd name="T91" fmla="*/ 91 h 448"/>
                <a:gd name="T92" fmla="*/ 61 w 402"/>
                <a:gd name="T93" fmla="*/ 85 h 448"/>
                <a:gd name="T94" fmla="*/ 66 w 402"/>
                <a:gd name="T95" fmla="*/ 78 h 448"/>
                <a:gd name="T96" fmla="*/ 67 w 402"/>
                <a:gd name="T97" fmla="*/ 69 h 448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402"/>
                <a:gd name="T148" fmla="*/ 0 h 448"/>
                <a:gd name="T149" fmla="*/ 402 w 402"/>
                <a:gd name="T150" fmla="*/ 448 h 448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402" h="448">
                  <a:moveTo>
                    <a:pt x="115" y="140"/>
                  </a:moveTo>
                  <a:lnTo>
                    <a:pt x="11" y="122"/>
                  </a:lnTo>
                  <a:lnTo>
                    <a:pt x="16" y="107"/>
                  </a:lnTo>
                  <a:lnTo>
                    <a:pt x="22" y="93"/>
                  </a:lnTo>
                  <a:lnTo>
                    <a:pt x="28" y="80"/>
                  </a:lnTo>
                  <a:lnTo>
                    <a:pt x="35" y="68"/>
                  </a:lnTo>
                  <a:lnTo>
                    <a:pt x="43" y="57"/>
                  </a:lnTo>
                  <a:lnTo>
                    <a:pt x="52" y="47"/>
                  </a:lnTo>
                  <a:lnTo>
                    <a:pt x="61" y="38"/>
                  </a:lnTo>
                  <a:lnTo>
                    <a:pt x="71" y="30"/>
                  </a:lnTo>
                  <a:lnTo>
                    <a:pt x="82" y="23"/>
                  </a:lnTo>
                  <a:lnTo>
                    <a:pt x="95" y="17"/>
                  </a:lnTo>
                  <a:lnTo>
                    <a:pt x="108" y="11"/>
                  </a:lnTo>
                  <a:lnTo>
                    <a:pt x="124" y="8"/>
                  </a:lnTo>
                  <a:lnTo>
                    <a:pt x="140" y="5"/>
                  </a:lnTo>
                  <a:lnTo>
                    <a:pt x="158" y="2"/>
                  </a:lnTo>
                  <a:lnTo>
                    <a:pt x="177" y="1"/>
                  </a:lnTo>
                  <a:lnTo>
                    <a:pt x="198" y="0"/>
                  </a:lnTo>
                  <a:lnTo>
                    <a:pt x="233" y="1"/>
                  </a:lnTo>
                  <a:lnTo>
                    <a:pt x="263" y="5"/>
                  </a:lnTo>
                  <a:lnTo>
                    <a:pt x="276" y="8"/>
                  </a:lnTo>
                  <a:lnTo>
                    <a:pt x="289" y="10"/>
                  </a:lnTo>
                  <a:lnTo>
                    <a:pt x="300" y="14"/>
                  </a:lnTo>
                  <a:lnTo>
                    <a:pt x="310" y="18"/>
                  </a:lnTo>
                  <a:lnTo>
                    <a:pt x="328" y="27"/>
                  </a:lnTo>
                  <a:lnTo>
                    <a:pt x="342" y="39"/>
                  </a:lnTo>
                  <a:lnTo>
                    <a:pt x="347" y="44"/>
                  </a:lnTo>
                  <a:lnTo>
                    <a:pt x="354" y="51"/>
                  </a:lnTo>
                  <a:lnTo>
                    <a:pt x="358" y="57"/>
                  </a:lnTo>
                  <a:lnTo>
                    <a:pt x="362" y="64"/>
                  </a:lnTo>
                  <a:lnTo>
                    <a:pt x="366" y="72"/>
                  </a:lnTo>
                  <a:lnTo>
                    <a:pt x="368" y="80"/>
                  </a:lnTo>
                  <a:lnTo>
                    <a:pt x="371" y="90"/>
                  </a:lnTo>
                  <a:lnTo>
                    <a:pt x="374" y="103"/>
                  </a:lnTo>
                  <a:lnTo>
                    <a:pt x="376" y="131"/>
                  </a:lnTo>
                  <a:lnTo>
                    <a:pt x="377" y="165"/>
                  </a:lnTo>
                  <a:lnTo>
                    <a:pt x="376" y="298"/>
                  </a:lnTo>
                  <a:lnTo>
                    <a:pt x="376" y="324"/>
                  </a:lnTo>
                  <a:lnTo>
                    <a:pt x="377" y="346"/>
                  </a:lnTo>
                  <a:lnTo>
                    <a:pt x="379" y="365"/>
                  </a:lnTo>
                  <a:lnTo>
                    <a:pt x="381" y="381"/>
                  </a:lnTo>
                  <a:lnTo>
                    <a:pt x="385" y="394"/>
                  </a:lnTo>
                  <a:lnTo>
                    <a:pt x="389" y="408"/>
                  </a:lnTo>
                  <a:lnTo>
                    <a:pt x="395" y="423"/>
                  </a:lnTo>
                  <a:lnTo>
                    <a:pt x="402" y="438"/>
                  </a:lnTo>
                  <a:lnTo>
                    <a:pt x="289" y="438"/>
                  </a:lnTo>
                  <a:lnTo>
                    <a:pt x="286" y="424"/>
                  </a:lnTo>
                  <a:lnTo>
                    <a:pt x="279" y="404"/>
                  </a:lnTo>
                  <a:lnTo>
                    <a:pt x="276" y="396"/>
                  </a:lnTo>
                  <a:lnTo>
                    <a:pt x="275" y="391"/>
                  </a:lnTo>
                  <a:lnTo>
                    <a:pt x="261" y="404"/>
                  </a:lnTo>
                  <a:lnTo>
                    <a:pt x="245" y="416"/>
                  </a:lnTo>
                  <a:lnTo>
                    <a:pt x="229" y="425"/>
                  </a:lnTo>
                  <a:lnTo>
                    <a:pt x="213" y="433"/>
                  </a:lnTo>
                  <a:lnTo>
                    <a:pt x="196" y="440"/>
                  </a:lnTo>
                  <a:lnTo>
                    <a:pt x="179" y="444"/>
                  </a:lnTo>
                  <a:lnTo>
                    <a:pt x="161" y="448"/>
                  </a:lnTo>
                  <a:lnTo>
                    <a:pt x="142" y="448"/>
                  </a:lnTo>
                  <a:lnTo>
                    <a:pt x="127" y="448"/>
                  </a:lnTo>
                  <a:lnTo>
                    <a:pt x="111" y="445"/>
                  </a:lnTo>
                  <a:lnTo>
                    <a:pt x="96" y="442"/>
                  </a:lnTo>
                  <a:lnTo>
                    <a:pt x="83" y="438"/>
                  </a:lnTo>
                  <a:lnTo>
                    <a:pt x="70" y="434"/>
                  </a:lnTo>
                  <a:lnTo>
                    <a:pt x="58" y="428"/>
                  </a:lnTo>
                  <a:lnTo>
                    <a:pt x="48" y="420"/>
                  </a:lnTo>
                  <a:lnTo>
                    <a:pt x="39" y="412"/>
                  </a:lnTo>
                  <a:lnTo>
                    <a:pt x="29" y="403"/>
                  </a:lnTo>
                  <a:lnTo>
                    <a:pt x="22" y="392"/>
                  </a:lnTo>
                  <a:lnTo>
                    <a:pt x="15" y="382"/>
                  </a:lnTo>
                  <a:lnTo>
                    <a:pt x="10" y="371"/>
                  </a:lnTo>
                  <a:lnTo>
                    <a:pt x="6" y="360"/>
                  </a:lnTo>
                  <a:lnTo>
                    <a:pt x="2" y="348"/>
                  </a:lnTo>
                  <a:lnTo>
                    <a:pt x="0" y="335"/>
                  </a:lnTo>
                  <a:lnTo>
                    <a:pt x="0" y="321"/>
                  </a:lnTo>
                  <a:lnTo>
                    <a:pt x="0" y="303"/>
                  </a:lnTo>
                  <a:lnTo>
                    <a:pt x="4" y="287"/>
                  </a:lnTo>
                  <a:lnTo>
                    <a:pt x="10" y="272"/>
                  </a:lnTo>
                  <a:lnTo>
                    <a:pt x="18" y="256"/>
                  </a:lnTo>
                  <a:lnTo>
                    <a:pt x="27" y="243"/>
                  </a:lnTo>
                  <a:lnTo>
                    <a:pt x="39" y="231"/>
                  </a:lnTo>
                  <a:lnTo>
                    <a:pt x="50" y="222"/>
                  </a:lnTo>
                  <a:lnTo>
                    <a:pt x="66" y="212"/>
                  </a:lnTo>
                  <a:lnTo>
                    <a:pt x="83" y="206"/>
                  </a:lnTo>
                  <a:lnTo>
                    <a:pt x="104" y="199"/>
                  </a:lnTo>
                  <a:lnTo>
                    <a:pt x="128" y="193"/>
                  </a:lnTo>
                  <a:lnTo>
                    <a:pt x="155" y="186"/>
                  </a:lnTo>
                  <a:lnTo>
                    <a:pt x="192" y="180"/>
                  </a:lnTo>
                  <a:lnTo>
                    <a:pt x="224" y="172"/>
                  </a:lnTo>
                  <a:lnTo>
                    <a:pt x="247" y="165"/>
                  </a:lnTo>
                  <a:lnTo>
                    <a:pt x="266" y="159"/>
                  </a:lnTo>
                  <a:lnTo>
                    <a:pt x="266" y="147"/>
                  </a:lnTo>
                  <a:lnTo>
                    <a:pt x="265" y="132"/>
                  </a:lnTo>
                  <a:lnTo>
                    <a:pt x="262" y="119"/>
                  </a:lnTo>
                  <a:lnTo>
                    <a:pt x="259" y="114"/>
                  </a:lnTo>
                  <a:lnTo>
                    <a:pt x="257" y="109"/>
                  </a:lnTo>
                  <a:lnTo>
                    <a:pt x="254" y="105"/>
                  </a:lnTo>
                  <a:lnTo>
                    <a:pt x="250" y="101"/>
                  </a:lnTo>
                  <a:lnTo>
                    <a:pt x="245" y="97"/>
                  </a:lnTo>
                  <a:lnTo>
                    <a:pt x="240" y="94"/>
                  </a:lnTo>
                  <a:lnTo>
                    <a:pt x="234" y="93"/>
                  </a:lnTo>
                  <a:lnTo>
                    <a:pt x="226" y="90"/>
                  </a:lnTo>
                  <a:lnTo>
                    <a:pt x="209" y="88"/>
                  </a:lnTo>
                  <a:lnTo>
                    <a:pt x="190" y="86"/>
                  </a:lnTo>
                  <a:lnTo>
                    <a:pt x="175" y="88"/>
                  </a:lnTo>
                  <a:lnTo>
                    <a:pt x="162" y="90"/>
                  </a:lnTo>
                  <a:lnTo>
                    <a:pt x="152" y="93"/>
                  </a:lnTo>
                  <a:lnTo>
                    <a:pt x="142" y="98"/>
                  </a:lnTo>
                  <a:lnTo>
                    <a:pt x="133" y="106"/>
                  </a:lnTo>
                  <a:lnTo>
                    <a:pt x="127" y="115"/>
                  </a:lnTo>
                  <a:lnTo>
                    <a:pt x="120" y="127"/>
                  </a:lnTo>
                  <a:lnTo>
                    <a:pt x="115" y="140"/>
                  </a:lnTo>
                  <a:close/>
                  <a:moveTo>
                    <a:pt x="266" y="232"/>
                  </a:moveTo>
                  <a:lnTo>
                    <a:pt x="254" y="236"/>
                  </a:lnTo>
                  <a:lnTo>
                    <a:pt x="238" y="240"/>
                  </a:lnTo>
                  <a:lnTo>
                    <a:pt x="219" y="245"/>
                  </a:lnTo>
                  <a:lnTo>
                    <a:pt x="198" y="249"/>
                  </a:lnTo>
                  <a:lnTo>
                    <a:pt x="175" y="254"/>
                  </a:lnTo>
                  <a:lnTo>
                    <a:pt x="158" y="260"/>
                  </a:lnTo>
                  <a:lnTo>
                    <a:pt x="145" y="265"/>
                  </a:lnTo>
                  <a:lnTo>
                    <a:pt x="136" y="269"/>
                  </a:lnTo>
                  <a:lnTo>
                    <a:pt x="131" y="274"/>
                  </a:lnTo>
                  <a:lnTo>
                    <a:pt x="125" y="278"/>
                  </a:lnTo>
                  <a:lnTo>
                    <a:pt x="121" y="282"/>
                  </a:lnTo>
                  <a:lnTo>
                    <a:pt x="119" y="287"/>
                  </a:lnTo>
                  <a:lnTo>
                    <a:pt x="116" y="293"/>
                  </a:lnTo>
                  <a:lnTo>
                    <a:pt x="115" y="298"/>
                  </a:lnTo>
                  <a:lnTo>
                    <a:pt x="113" y="303"/>
                  </a:lnTo>
                  <a:lnTo>
                    <a:pt x="113" y="310"/>
                  </a:lnTo>
                  <a:lnTo>
                    <a:pt x="115" y="321"/>
                  </a:lnTo>
                  <a:lnTo>
                    <a:pt x="117" y="332"/>
                  </a:lnTo>
                  <a:lnTo>
                    <a:pt x="123" y="341"/>
                  </a:lnTo>
                  <a:lnTo>
                    <a:pt x="131" y="350"/>
                  </a:lnTo>
                  <a:lnTo>
                    <a:pt x="141" y="358"/>
                  </a:lnTo>
                  <a:lnTo>
                    <a:pt x="152" y="363"/>
                  </a:lnTo>
                  <a:lnTo>
                    <a:pt x="163" y="367"/>
                  </a:lnTo>
                  <a:lnTo>
                    <a:pt x="177" y="367"/>
                  </a:lnTo>
                  <a:lnTo>
                    <a:pt x="191" y="366"/>
                  </a:lnTo>
                  <a:lnTo>
                    <a:pt x="205" y="363"/>
                  </a:lnTo>
                  <a:lnTo>
                    <a:pt x="220" y="357"/>
                  </a:lnTo>
                  <a:lnTo>
                    <a:pt x="234" y="348"/>
                  </a:lnTo>
                  <a:lnTo>
                    <a:pt x="243" y="340"/>
                  </a:lnTo>
                  <a:lnTo>
                    <a:pt x="251" y="331"/>
                  </a:lnTo>
                  <a:lnTo>
                    <a:pt x="258" y="321"/>
                  </a:lnTo>
                  <a:lnTo>
                    <a:pt x="262" y="310"/>
                  </a:lnTo>
                  <a:lnTo>
                    <a:pt x="263" y="302"/>
                  </a:lnTo>
                  <a:lnTo>
                    <a:pt x="265" y="289"/>
                  </a:lnTo>
                  <a:lnTo>
                    <a:pt x="266" y="274"/>
                  </a:lnTo>
                  <a:lnTo>
                    <a:pt x="266" y="254"/>
                  </a:lnTo>
                  <a:lnTo>
                    <a:pt x="266" y="232"/>
                  </a:lnTo>
                  <a:close/>
                </a:path>
              </a:pathLst>
            </a:custGeom>
            <a:solidFill>
              <a:srgbClr val="0C0C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R"/>
            </a:p>
          </p:txBody>
        </p:sp>
        <p:sp>
          <p:nvSpPr>
            <p:cNvPr id="191690" name="Freeform 211"/>
            <p:cNvSpPr>
              <a:spLocks noEditPoints="1"/>
            </p:cNvSpPr>
            <p:nvPr/>
          </p:nvSpPr>
          <p:spPr bwMode="auto">
            <a:xfrm>
              <a:off x="318" y="1585"/>
              <a:ext cx="133" cy="148"/>
            </a:xfrm>
            <a:custGeom>
              <a:avLst/>
              <a:gdLst>
                <a:gd name="T0" fmla="*/ 0 w 532"/>
                <a:gd name="T1" fmla="*/ 0 h 591"/>
                <a:gd name="T2" fmla="*/ 74 w 532"/>
                <a:gd name="T3" fmla="*/ 1 h 591"/>
                <a:gd name="T4" fmla="*/ 87 w 532"/>
                <a:gd name="T5" fmla="*/ 2 h 591"/>
                <a:gd name="T6" fmla="*/ 94 w 532"/>
                <a:gd name="T7" fmla="*/ 3 h 591"/>
                <a:gd name="T8" fmla="*/ 100 w 532"/>
                <a:gd name="T9" fmla="*/ 5 h 591"/>
                <a:gd name="T10" fmla="*/ 105 w 532"/>
                <a:gd name="T11" fmla="*/ 8 h 591"/>
                <a:gd name="T12" fmla="*/ 109 w 532"/>
                <a:gd name="T13" fmla="*/ 12 h 591"/>
                <a:gd name="T14" fmla="*/ 113 w 532"/>
                <a:gd name="T15" fmla="*/ 16 h 591"/>
                <a:gd name="T16" fmla="*/ 116 w 532"/>
                <a:gd name="T17" fmla="*/ 21 h 591"/>
                <a:gd name="T18" fmla="*/ 118 w 532"/>
                <a:gd name="T19" fmla="*/ 26 h 591"/>
                <a:gd name="T20" fmla="*/ 120 w 532"/>
                <a:gd name="T21" fmla="*/ 32 h 591"/>
                <a:gd name="T22" fmla="*/ 121 w 532"/>
                <a:gd name="T23" fmla="*/ 38 h 591"/>
                <a:gd name="T24" fmla="*/ 121 w 532"/>
                <a:gd name="T25" fmla="*/ 46 h 591"/>
                <a:gd name="T26" fmla="*/ 120 w 532"/>
                <a:gd name="T27" fmla="*/ 53 h 591"/>
                <a:gd name="T28" fmla="*/ 117 w 532"/>
                <a:gd name="T29" fmla="*/ 60 h 591"/>
                <a:gd name="T30" fmla="*/ 113 w 532"/>
                <a:gd name="T31" fmla="*/ 66 h 591"/>
                <a:gd name="T32" fmla="*/ 108 w 532"/>
                <a:gd name="T33" fmla="*/ 72 h 591"/>
                <a:gd name="T34" fmla="*/ 102 w 532"/>
                <a:gd name="T35" fmla="*/ 76 h 591"/>
                <a:gd name="T36" fmla="*/ 95 w 532"/>
                <a:gd name="T37" fmla="*/ 79 h 591"/>
                <a:gd name="T38" fmla="*/ 87 w 532"/>
                <a:gd name="T39" fmla="*/ 82 h 591"/>
                <a:gd name="T40" fmla="*/ 86 w 532"/>
                <a:gd name="T41" fmla="*/ 86 h 591"/>
                <a:gd name="T42" fmla="*/ 95 w 532"/>
                <a:gd name="T43" fmla="*/ 92 h 591"/>
                <a:gd name="T44" fmla="*/ 101 w 532"/>
                <a:gd name="T45" fmla="*/ 99 h 591"/>
                <a:gd name="T46" fmla="*/ 110 w 532"/>
                <a:gd name="T47" fmla="*/ 111 h 591"/>
                <a:gd name="T48" fmla="*/ 133 w 532"/>
                <a:gd name="T49" fmla="*/ 148 h 591"/>
                <a:gd name="T50" fmla="*/ 76 w 532"/>
                <a:gd name="T51" fmla="*/ 116 h 591"/>
                <a:gd name="T52" fmla="*/ 66 w 532"/>
                <a:gd name="T53" fmla="*/ 102 h 591"/>
                <a:gd name="T54" fmla="*/ 60 w 532"/>
                <a:gd name="T55" fmla="*/ 94 h 591"/>
                <a:gd name="T56" fmla="*/ 56 w 532"/>
                <a:gd name="T57" fmla="*/ 90 h 591"/>
                <a:gd name="T58" fmla="*/ 51 w 532"/>
                <a:gd name="T59" fmla="*/ 88 h 591"/>
                <a:gd name="T60" fmla="*/ 45 w 532"/>
                <a:gd name="T61" fmla="*/ 87 h 591"/>
                <a:gd name="T62" fmla="*/ 36 w 532"/>
                <a:gd name="T63" fmla="*/ 86 h 591"/>
                <a:gd name="T64" fmla="*/ 30 w 532"/>
                <a:gd name="T65" fmla="*/ 148 h 591"/>
                <a:gd name="T66" fmla="*/ 30 w 532"/>
                <a:gd name="T67" fmla="*/ 63 h 591"/>
                <a:gd name="T68" fmla="*/ 62 w 532"/>
                <a:gd name="T69" fmla="*/ 63 h 591"/>
                <a:gd name="T70" fmla="*/ 75 w 532"/>
                <a:gd name="T71" fmla="*/ 62 h 591"/>
                <a:gd name="T72" fmla="*/ 81 w 532"/>
                <a:gd name="T73" fmla="*/ 60 h 591"/>
                <a:gd name="T74" fmla="*/ 85 w 532"/>
                <a:gd name="T75" fmla="*/ 57 h 591"/>
                <a:gd name="T76" fmla="*/ 88 w 532"/>
                <a:gd name="T77" fmla="*/ 52 h 591"/>
                <a:gd name="T78" fmla="*/ 90 w 532"/>
                <a:gd name="T79" fmla="*/ 47 h 591"/>
                <a:gd name="T80" fmla="*/ 90 w 532"/>
                <a:gd name="T81" fmla="*/ 40 h 591"/>
                <a:gd name="T82" fmla="*/ 88 w 532"/>
                <a:gd name="T83" fmla="*/ 34 h 591"/>
                <a:gd name="T84" fmla="*/ 84 w 532"/>
                <a:gd name="T85" fmla="*/ 29 h 591"/>
                <a:gd name="T86" fmla="*/ 78 w 532"/>
                <a:gd name="T87" fmla="*/ 26 h 591"/>
                <a:gd name="T88" fmla="*/ 72 w 532"/>
                <a:gd name="T89" fmla="*/ 26 h 591"/>
                <a:gd name="T90" fmla="*/ 61 w 532"/>
                <a:gd name="T91" fmla="*/ 25 h 591"/>
                <a:gd name="T92" fmla="*/ 30 w 532"/>
                <a:gd name="T93" fmla="*/ 25 h 591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532"/>
                <a:gd name="T142" fmla="*/ 0 h 591"/>
                <a:gd name="T143" fmla="*/ 532 w 532"/>
                <a:gd name="T144" fmla="*/ 591 h 591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532" h="591">
                  <a:moveTo>
                    <a:pt x="0" y="591"/>
                  </a:moveTo>
                  <a:lnTo>
                    <a:pt x="0" y="0"/>
                  </a:lnTo>
                  <a:lnTo>
                    <a:pt x="250" y="0"/>
                  </a:lnTo>
                  <a:lnTo>
                    <a:pt x="295" y="2"/>
                  </a:lnTo>
                  <a:lnTo>
                    <a:pt x="332" y="4"/>
                  </a:lnTo>
                  <a:lnTo>
                    <a:pt x="349" y="7"/>
                  </a:lnTo>
                  <a:lnTo>
                    <a:pt x="363" y="10"/>
                  </a:lnTo>
                  <a:lnTo>
                    <a:pt x="377" y="12"/>
                  </a:lnTo>
                  <a:lnTo>
                    <a:pt x="388" y="16"/>
                  </a:lnTo>
                  <a:lnTo>
                    <a:pt x="399" y="20"/>
                  </a:lnTo>
                  <a:lnTo>
                    <a:pt x="409" y="25"/>
                  </a:lnTo>
                  <a:lnTo>
                    <a:pt x="419" y="32"/>
                  </a:lnTo>
                  <a:lnTo>
                    <a:pt x="426" y="38"/>
                  </a:lnTo>
                  <a:lnTo>
                    <a:pt x="436" y="46"/>
                  </a:lnTo>
                  <a:lnTo>
                    <a:pt x="444" y="54"/>
                  </a:lnTo>
                  <a:lnTo>
                    <a:pt x="450" y="63"/>
                  </a:lnTo>
                  <a:lnTo>
                    <a:pt x="457" y="73"/>
                  </a:lnTo>
                  <a:lnTo>
                    <a:pt x="463" y="83"/>
                  </a:lnTo>
                  <a:lnTo>
                    <a:pt x="468" y="94"/>
                  </a:lnTo>
                  <a:lnTo>
                    <a:pt x="472" y="105"/>
                  </a:lnTo>
                  <a:lnTo>
                    <a:pt x="476" y="116"/>
                  </a:lnTo>
                  <a:lnTo>
                    <a:pt x="479" y="128"/>
                  </a:lnTo>
                  <a:lnTo>
                    <a:pt x="482" y="141"/>
                  </a:lnTo>
                  <a:lnTo>
                    <a:pt x="483" y="153"/>
                  </a:lnTo>
                  <a:lnTo>
                    <a:pt x="483" y="166"/>
                  </a:lnTo>
                  <a:lnTo>
                    <a:pt x="483" y="182"/>
                  </a:lnTo>
                  <a:lnTo>
                    <a:pt x="480" y="197"/>
                  </a:lnTo>
                  <a:lnTo>
                    <a:pt x="478" y="213"/>
                  </a:lnTo>
                  <a:lnTo>
                    <a:pt x="474" y="226"/>
                  </a:lnTo>
                  <a:lnTo>
                    <a:pt x="467" y="241"/>
                  </a:lnTo>
                  <a:lnTo>
                    <a:pt x="461" y="253"/>
                  </a:lnTo>
                  <a:lnTo>
                    <a:pt x="453" y="264"/>
                  </a:lnTo>
                  <a:lnTo>
                    <a:pt x="444" y="276"/>
                  </a:lnTo>
                  <a:lnTo>
                    <a:pt x="433" y="287"/>
                  </a:lnTo>
                  <a:lnTo>
                    <a:pt x="423" y="296"/>
                  </a:lnTo>
                  <a:lnTo>
                    <a:pt x="409" y="304"/>
                  </a:lnTo>
                  <a:lnTo>
                    <a:pt x="395" y="312"/>
                  </a:lnTo>
                  <a:lnTo>
                    <a:pt x="379" y="317"/>
                  </a:lnTo>
                  <a:lnTo>
                    <a:pt x="363" y="323"/>
                  </a:lnTo>
                  <a:lnTo>
                    <a:pt x="346" y="327"/>
                  </a:lnTo>
                  <a:lnTo>
                    <a:pt x="327" y="330"/>
                  </a:lnTo>
                  <a:lnTo>
                    <a:pt x="345" y="342"/>
                  </a:lnTo>
                  <a:lnTo>
                    <a:pt x="362" y="354"/>
                  </a:lnTo>
                  <a:lnTo>
                    <a:pt x="378" y="367"/>
                  </a:lnTo>
                  <a:lnTo>
                    <a:pt x="391" y="380"/>
                  </a:lnTo>
                  <a:lnTo>
                    <a:pt x="404" y="396"/>
                  </a:lnTo>
                  <a:lnTo>
                    <a:pt x="420" y="418"/>
                  </a:lnTo>
                  <a:lnTo>
                    <a:pt x="438" y="444"/>
                  </a:lnTo>
                  <a:lnTo>
                    <a:pt x="459" y="476"/>
                  </a:lnTo>
                  <a:lnTo>
                    <a:pt x="532" y="591"/>
                  </a:lnTo>
                  <a:lnTo>
                    <a:pt x="388" y="591"/>
                  </a:lnTo>
                  <a:lnTo>
                    <a:pt x="302" y="463"/>
                  </a:lnTo>
                  <a:lnTo>
                    <a:pt x="281" y="431"/>
                  </a:lnTo>
                  <a:lnTo>
                    <a:pt x="264" y="406"/>
                  </a:lnTo>
                  <a:lnTo>
                    <a:pt x="249" y="388"/>
                  </a:lnTo>
                  <a:lnTo>
                    <a:pt x="239" y="376"/>
                  </a:lnTo>
                  <a:lnTo>
                    <a:pt x="231" y="368"/>
                  </a:lnTo>
                  <a:lnTo>
                    <a:pt x="222" y="360"/>
                  </a:lnTo>
                  <a:lnTo>
                    <a:pt x="212" y="355"/>
                  </a:lnTo>
                  <a:lnTo>
                    <a:pt x="203" y="351"/>
                  </a:lnTo>
                  <a:lnTo>
                    <a:pt x="193" y="348"/>
                  </a:lnTo>
                  <a:lnTo>
                    <a:pt x="178" y="346"/>
                  </a:lnTo>
                  <a:lnTo>
                    <a:pt x="162" y="344"/>
                  </a:lnTo>
                  <a:lnTo>
                    <a:pt x="143" y="344"/>
                  </a:lnTo>
                  <a:lnTo>
                    <a:pt x="119" y="344"/>
                  </a:lnTo>
                  <a:lnTo>
                    <a:pt x="119" y="591"/>
                  </a:lnTo>
                  <a:lnTo>
                    <a:pt x="0" y="591"/>
                  </a:lnTo>
                  <a:close/>
                  <a:moveTo>
                    <a:pt x="119" y="250"/>
                  </a:moveTo>
                  <a:lnTo>
                    <a:pt x="207" y="250"/>
                  </a:lnTo>
                  <a:lnTo>
                    <a:pt x="246" y="250"/>
                  </a:lnTo>
                  <a:lnTo>
                    <a:pt x="277" y="249"/>
                  </a:lnTo>
                  <a:lnTo>
                    <a:pt x="299" y="246"/>
                  </a:lnTo>
                  <a:lnTo>
                    <a:pt x="315" y="243"/>
                  </a:lnTo>
                  <a:lnTo>
                    <a:pt x="324" y="238"/>
                  </a:lnTo>
                  <a:lnTo>
                    <a:pt x="333" y="233"/>
                  </a:lnTo>
                  <a:lnTo>
                    <a:pt x="341" y="226"/>
                  </a:lnTo>
                  <a:lnTo>
                    <a:pt x="348" y="218"/>
                  </a:lnTo>
                  <a:lnTo>
                    <a:pt x="353" y="208"/>
                  </a:lnTo>
                  <a:lnTo>
                    <a:pt x="357" y="197"/>
                  </a:lnTo>
                  <a:lnTo>
                    <a:pt x="359" y="187"/>
                  </a:lnTo>
                  <a:lnTo>
                    <a:pt x="359" y="174"/>
                  </a:lnTo>
                  <a:lnTo>
                    <a:pt x="359" y="159"/>
                  </a:lnTo>
                  <a:lnTo>
                    <a:pt x="356" y="146"/>
                  </a:lnTo>
                  <a:lnTo>
                    <a:pt x="352" y="136"/>
                  </a:lnTo>
                  <a:lnTo>
                    <a:pt x="344" y="125"/>
                  </a:lnTo>
                  <a:lnTo>
                    <a:pt x="336" y="117"/>
                  </a:lnTo>
                  <a:lnTo>
                    <a:pt x="325" y="111"/>
                  </a:lnTo>
                  <a:lnTo>
                    <a:pt x="312" y="105"/>
                  </a:lnTo>
                  <a:lnTo>
                    <a:pt x="299" y="103"/>
                  </a:lnTo>
                  <a:lnTo>
                    <a:pt x="289" y="102"/>
                  </a:lnTo>
                  <a:lnTo>
                    <a:pt x="270" y="100"/>
                  </a:lnTo>
                  <a:lnTo>
                    <a:pt x="245" y="100"/>
                  </a:lnTo>
                  <a:lnTo>
                    <a:pt x="212" y="100"/>
                  </a:lnTo>
                  <a:lnTo>
                    <a:pt x="119" y="100"/>
                  </a:lnTo>
                  <a:lnTo>
                    <a:pt x="119" y="250"/>
                  </a:lnTo>
                  <a:close/>
                </a:path>
              </a:pathLst>
            </a:custGeom>
            <a:solidFill>
              <a:srgbClr val="0C0C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R"/>
            </a:p>
          </p:txBody>
        </p:sp>
        <p:sp>
          <p:nvSpPr>
            <p:cNvPr id="191691" name="Freeform 212"/>
            <p:cNvSpPr>
              <a:spLocks noEditPoints="1"/>
            </p:cNvSpPr>
            <p:nvPr/>
          </p:nvSpPr>
          <p:spPr bwMode="auto">
            <a:xfrm>
              <a:off x="459" y="1623"/>
              <a:ext cx="101" cy="112"/>
            </a:xfrm>
            <a:custGeom>
              <a:avLst/>
              <a:gdLst>
                <a:gd name="T0" fmla="*/ 4 w 404"/>
                <a:gd name="T1" fmla="*/ 27 h 448"/>
                <a:gd name="T2" fmla="*/ 9 w 404"/>
                <a:gd name="T3" fmla="*/ 17 h 448"/>
                <a:gd name="T4" fmla="*/ 16 w 404"/>
                <a:gd name="T5" fmla="*/ 10 h 448"/>
                <a:gd name="T6" fmla="*/ 24 w 404"/>
                <a:gd name="T7" fmla="*/ 4 h 448"/>
                <a:gd name="T8" fmla="*/ 35 w 404"/>
                <a:gd name="T9" fmla="*/ 1 h 448"/>
                <a:gd name="T10" fmla="*/ 50 w 404"/>
                <a:gd name="T11" fmla="*/ 0 h 448"/>
                <a:gd name="T12" fmla="*/ 70 w 404"/>
                <a:gd name="T13" fmla="*/ 2 h 448"/>
                <a:gd name="T14" fmla="*/ 78 w 404"/>
                <a:gd name="T15" fmla="*/ 5 h 448"/>
                <a:gd name="T16" fmla="*/ 87 w 404"/>
                <a:gd name="T17" fmla="*/ 11 h 448"/>
                <a:gd name="T18" fmla="*/ 91 w 404"/>
                <a:gd name="T19" fmla="*/ 16 h 448"/>
                <a:gd name="T20" fmla="*/ 93 w 404"/>
                <a:gd name="T21" fmla="*/ 23 h 448"/>
                <a:gd name="T22" fmla="*/ 95 w 404"/>
                <a:gd name="T23" fmla="*/ 41 h 448"/>
                <a:gd name="T24" fmla="*/ 95 w 404"/>
                <a:gd name="T25" fmla="*/ 87 h 448"/>
                <a:gd name="T26" fmla="*/ 97 w 404"/>
                <a:gd name="T27" fmla="*/ 99 h 448"/>
                <a:gd name="T28" fmla="*/ 101 w 404"/>
                <a:gd name="T29" fmla="*/ 110 h 448"/>
                <a:gd name="T30" fmla="*/ 70 w 404"/>
                <a:gd name="T31" fmla="*/ 102 h 448"/>
                <a:gd name="T32" fmla="*/ 66 w 404"/>
                <a:gd name="T33" fmla="*/ 101 h 448"/>
                <a:gd name="T34" fmla="*/ 54 w 404"/>
                <a:gd name="T35" fmla="*/ 109 h 448"/>
                <a:gd name="T36" fmla="*/ 41 w 404"/>
                <a:gd name="T37" fmla="*/ 112 h 448"/>
                <a:gd name="T38" fmla="*/ 28 w 404"/>
                <a:gd name="T39" fmla="*/ 112 h 448"/>
                <a:gd name="T40" fmla="*/ 18 w 404"/>
                <a:gd name="T41" fmla="*/ 109 h 448"/>
                <a:gd name="T42" fmla="*/ 10 w 404"/>
                <a:gd name="T43" fmla="*/ 103 h 448"/>
                <a:gd name="T44" fmla="*/ 4 w 404"/>
                <a:gd name="T45" fmla="*/ 96 h 448"/>
                <a:gd name="T46" fmla="*/ 1 w 404"/>
                <a:gd name="T47" fmla="*/ 87 h 448"/>
                <a:gd name="T48" fmla="*/ 1 w 404"/>
                <a:gd name="T49" fmla="*/ 76 h 448"/>
                <a:gd name="T50" fmla="*/ 5 w 404"/>
                <a:gd name="T51" fmla="*/ 64 h 448"/>
                <a:gd name="T52" fmla="*/ 13 w 404"/>
                <a:gd name="T53" fmla="*/ 56 h 448"/>
                <a:gd name="T54" fmla="*/ 26 w 404"/>
                <a:gd name="T55" fmla="*/ 50 h 448"/>
                <a:gd name="T56" fmla="*/ 48 w 404"/>
                <a:gd name="T57" fmla="*/ 45 h 448"/>
                <a:gd name="T58" fmla="*/ 67 w 404"/>
                <a:gd name="T59" fmla="*/ 40 h 448"/>
                <a:gd name="T60" fmla="*/ 66 w 404"/>
                <a:gd name="T61" fmla="*/ 30 h 448"/>
                <a:gd name="T62" fmla="*/ 64 w 404"/>
                <a:gd name="T63" fmla="*/ 26 h 448"/>
                <a:gd name="T64" fmla="*/ 60 w 404"/>
                <a:gd name="T65" fmla="*/ 24 h 448"/>
                <a:gd name="T66" fmla="*/ 53 w 404"/>
                <a:gd name="T67" fmla="*/ 22 h 448"/>
                <a:gd name="T68" fmla="*/ 41 w 404"/>
                <a:gd name="T69" fmla="*/ 23 h 448"/>
                <a:gd name="T70" fmla="*/ 34 w 404"/>
                <a:gd name="T71" fmla="*/ 27 h 448"/>
                <a:gd name="T72" fmla="*/ 29 w 404"/>
                <a:gd name="T73" fmla="*/ 35 h 448"/>
                <a:gd name="T74" fmla="*/ 60 w 404"/>
                <a:gd name="T75" fmla="*/ 60 h 448"/>
                <a:gd name="T76" fmla="*/ 44 w 404"/>
                <a:gd name="T77" fmla="*/ 64 h 448"/>
                <a:gd name="T78" fmla="*/ 34 w 404"/>
                <a:gd name="T79" fmla="*/ 68 h 448"/>
                <a:gd name="T80" fmla="*/ 31 w 404"/>
                <a:gd name="T81" fmla="*/ 71 h 448"/>
                <a:gd name="T82" fmla="*/ 29 w 404"/>
                <a:gd name="T83" fmla="*/ 75 h 448"/>
                <a:gd name="T84" fmla="*/ 29 w 404"/>
                <a:gd name="T85" fmla="*/ 81 h 448"/>
                <a:gd name="T86" fmla="*/ 33 w 404"/>
                <a:gd name="T87" fmla="*/ 88 h 448"/>
                <a:gd name="T88" fmla="*/ 41 w 404"/>
                <a:gd name="T89" fmla="*/ 92 h 448"/>
                <a:gd name="T90" fmla="*/ 52 w 404"/>
                <a:gd name="T91" fmla="*/ 91 h 448"/>
                <a:gd name="T92" fmla="*/ 61 w 404"/>
                <a:gd name="T93" fmla="*/ 85 h 448"/>
                <a:gd name="T94" fmla="*/ 66 w 404"/>
                <a:gd name="T95" fmla="*/ 78 h 448"/>
                <a:gd name="T96" fmla="*/ 67 w 404"/>
                <a:gd name="T97" fmla="*/ 69 h 448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404"/>
                <a:gd name="T148" fmla="*/ 0 h 448"/>
                <a:gd name="T149" fmla="*/ 404 w 404"/>
                <a:gd name="T150" fmla="*/ 448 h 448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404" h="448">
                  <a:moveTo>
                    <a:pt x="116" y="140"/>
                  </a:moveTo>
                  <a:lnTo>
                    <a:pt x="12" y="122"/>
                  </a:lnTo>
                  <a:lnTo>
                    <a:pt x="17" y="107"/>
                  </a:lnTo>
                  <a:lnTo>
                    <a:pt x="23" y="93"/>
                  </a:lnTo>
                  <a:lnTo>
                    <a:pt x="29" y="80"/>
                  </a:lnTo>
                  <a:lnTo>
                    <a:pt x="36" y="68"/>
                  </a:lnTo>
                  <a:lnTo>
                    <a:pt x="44" y="58"/>
                  </a:lnTo>
                  <a:lnTo>
                    <a:pt x="53" y="47"/>
                  </a:lnTo>
                  <a:lnTo>
                    <a:pt x="62" y="38"/>
                  </a:lnTo>
                  <a:lnTo>
                    <a:pt x="73" y="30"/>
                  </a:lnTo>
                  <a:lnTo>
                    <a:pt x="83" y="23"/>
                  </a:lnTo>
                  <a:lnTo>
                    <a:pt x="96" y="17"/>
                  </a:lnTo>
                  <a:lnTo>
                    <a:pt x="109" y="12"/>
                  </a:lnTo>
                  <a:lnTo>
                    <a:pt x="125" y="8"/>
                  </a:lnTo>
                  <a:lnTo>
                    <a:pt x="141" y="5"/>
                  </a:lnTo>
                  <a:lnTo>
                    <a:pt x="159" y="2"/>
                  </a:lnTo>
                  <a:lnTo>
                    <a:pt x="178" y="1"/>
                  </a:lnTo>
                  <a:lnTo>
                    <a:pt x="199" y="0"/>
                  </a:lnTo>
                  <a:lnTo>
                    <a:pt x="234" y="1"/>
                  </a:lnTo>
                  <a:lnTo>
                    <a:pt x="264" y="5"/>
                  </a:lnTo>
                  <a:lnTo>
                    <a:pt x="278" y="8"/>
                  </a:lnTo>
                  <a:lnTo>
                    <a:pt x="291" y="10"/>
                  </a:lnTo>
                  <a:lnTo>
                    <a:pt x="301" y="14"/>
                  </a:lnTo>
                  <a:lnTo>
                    <a:pt x="312" y="18"/>
                  </a:lnTo>
                  <a:lnTo>
                    <a:pt x="329" y="29"/>
                  </a:lnTo>
                  <a:lnTo>
                    <a:pt x="343" y="39"/>
                  </a:lnTo>
                  <a:lnTo>
                    <a:pt x="348" y="44"/>
                  </a:lnTo>
                  <a:lnTo>
                    <a:pt x="354" y="51"/>
                  </a:lnTo>
                  <a:lnTo>
                    <a:pt x="359" y="58"/>
                  </a:lnTo>
                  <a:lnTo>
                    <a:pt x="363" y="64"/>
                  </a:lnTo>
                  <a:lnTo>
                    <a:pt x="367" y="72"/>
                  </a:lnTo>
                  <a:lnTo>
                    <a:pt x="369" y="81"/>
                  </a:lnTo>
                  <a:lnTo>
                    <a:pt x="372" y="92"/>
                  </a:lnTo>
                  <a:lnTo>
                    <a:pt x="375" y="103"/>
                  </a:lnTo>
                  <a:lnTo>
                    <a:pt x="377" y="131"/>
                  </a:lnTo>
                  <a:lnTo>
                    <a:pt x="379" y="165"/>
                  </a:lnTo>
                  <a:lnTo>
                    <a:pt x="377" y="298"/>
                  </a:lnTo>
                  <a:lnTo>
                    <a:pt x="377" y="324"/>
                  </a:lnTo>
                  <a:lnTo>
                    <a:pt x="379" y="346"/>
                  </a:lnTo>
                  <a:lnTo>
                    <a:pt x="380" y="366"/>
                  </a:lnTo>
                  <a:lnTo>
                    <a:pt x="383" y="381"/>
                  </a:lnTo>
                  <a:lnTo>
                    <a:pt x="387" y="395"/>
                  </a:lnTo>
                  <a:lnTo>
                    <a:pt x="390" y="408"/>
                  </a:lnTo>
                  <a:lnTo>
                    <a:pt x="396" y="424"/>
                  </a:lnTo>
                  <a:lnTo>
                    <a:pt x="404" y="438"/>
                  </a:lnTo>
                  <a:lnTo>
                    <a:pt x="291" y="438"/>
                  </a:lnTo>
                  <a:lnTo>
                    <a:pt x="285" y="424"/>
                  </a:lnTo>
                  <a:lnTo>
                    <a:pt x="280" y="406"/>
                  </a:lnTo>
                  <a:lnTo>
                    <a:pt x="278" y="396"/>
                  </a:lnTo>
                  <a:lnTo>
                    <a:pt x="276" y="391"/>
                  </a:lnTo>
                  <a:lnTo>
                    <a:pt x="262" y="404"/>
                  </a:lnTo>
                  <a:lnTo>
                    <a:pt x="246" y="416"/>
                  </a:lnTo>
                  <a:lnTo>
                    <a:pt x="230" y="427"/>
                  </a:lnTo>
                  <a:lnTo>
                    <a:pt x="214" y="434"/>
                  </a:lnTo>
                  <a:lnTo>
                    <a:pt x="197" y="440"/>
                  </a:lnTo>
                  <a:lnTo>
                    <a:pt x="180" y="445"/>
                  </a:lnTo>
                  <a:lnTo>
                    <a:pt x="162" y="448"/>
                  </a:lnTo>
                  <a:lnTo>
                    <a:pt x="144" y="448"/>
                  </a:lnTo>
                  <a:lnTo>
                    <a:pt x="128" y="448"/>
                  </a:lnTo>
                  <a:lnTo>
                    <a:pt x="112" y="446"/>
                  </a:lnTo>
                  <a:lnTo>
                    <a:pt x="98" y="444"/>
                  </a:lnTo>
                  <a:lnTo>
                    <a:pt x="84" y="440"/>
                  </a:lnTo>
                  <a:lnTo>
                    <a:pt x="71" y="434"/>
                  </a:lnTo>
                  <a:lnTo>
                    <a:pt x="59" y="428"/>
                  </a:lnTo>
                  <a:lnTo>
                    <a:pt x="49" y="420"/>
                  </a:lnTo>
                  <a:lnTo>
                    <a:pt x="38" y="412"/>
                  </a:lnTo>
                  <a:lnTo>
                    <a:pt x="31" y="403"/>
                  </a:lnTo>
                  <a:lnTo>
                    <a:pt x="23" y="394"/>
                  </a:lnTo>
                  <a:lnTo>
                    <a:pt x="16" y="383"/>
                  </a:lnTo>
                  <a:lnTo>
                    <a:pt x="11" y="371"/>
                  </a:lnTo>
                  <a:lnTo>
                    <a:pt x="6" y="360"/>
                  </a:lnTo>
                  <a:lnTo>
                    <a:pt x="3" y="348"/>
                  </a:lnTo>
                  <a:lnTo>
                    <a:pt x="2" y="335"/>
                  </a:lnTo>
                  <a:lnTo>
                    <a:pt x="0" y="322"/>
                  </a:lnTo>
                  <a:lnTo>
                    <a:pt x="2" y="304"/>
                  </a:lnTo>
                  <a:lnTo>
                    <a:pt x="6" y="287"/>
                  </a:lnTo>
                  <a:lnTo>
                    <a:pt x="11" y="272"/>
                  </a:lnTo>
                  <a:lnTo>
                    <a:pt x="19" y="257"/>
                  </a:lnTo>
                  <a:lnTo>
                    <a:pt x="28" y="243"/>
                  </a:lnTo>
                  <a:lnTo>
                    <a:pt x="38" y="232"/>
                  </a:lnTo>
                  <a:lnTo>
                    <a:pt x="52" y="222"/>
                  </a:lnTo>
                  <a:lnTo>
                    <a:pt x="67" y="214"/>
                  </a:lnTo>
                  <a:lnTo>
                    <a:pt x="84" y="206"/>
                  </a:lnTo>
                  <a:lnTo>
                    <a:pt x="105" y="199"/>
                  </a:lnTo>
                  <a:lnTo>
                    <a:pt x="129" y="193"/>
                  </a:lnTo>
                  <a:lnTo>
                    <a:pt x="157" y="186"/>
                  </a:lnTo>
                  <a:lnTo>
                    <a:pt x="193" y="180"/>
                  </a:lnTo>
                  <a:lnTo>
                    <a:pt x="224" y="172"/>
                  </a:lnTo>
                  <a:lnTo>
                    <a:pt x="249" y="165"/>
                  </a:lnTo>
                  <a:lnTo>
                    <a:pt x="267" y="159"/>
                  </a:lnTo>
                  <a:lnTo>
                    <a:pt x="267" y="148"/>
                  </a:lnTo>
                  <a:lnTo>
                    <a:pt x="266" y="132"/>
                  </a:lnTo>
                  <a:lnTo>
                    <a:pt x="263" y="119"/>
                  </a:lnTo>
                  <a:lnTo>
                    <a:pt x="260" y="114"/>
                  </a:lnTo>
                  <a:lnTo>
                    <a:pt x="258" y="109"/>
                  </a:lnTo>
                  <a:lnTo>
                    <a:pt x="255" y="105"/>
                  </a:lnTo>
                  <a:lnTo>
                    <a:pt x="251" y="101"/>
                  </a:lnTo>
                  <a:lnTo>
                    <a:pt x="246" y="98"/>
                  </a:lnTo>
                  <a:lnTo>
                    <a:pt x="241" y="96"/>
                  </a:lnTo>
                  <a:lnTo>
                    <a:pt x="234" y="93"/>
                  </a:lnTo>
                  <a:lnTo>
                    <a:pt x="228" y="90"/>
                  </a:lnTo>
                  <a:lnTo>
                    <a:pt x="211" y="88"/>
                  </a:lnTo>
                  <a:lnTo>
                    <a:pt x="190" y="88"/>
                  </a:lnTo>
                  <a:lnTo>
                    <a:pt x="176" y="88"/>
                  </a:lnTo>
                  <a:lnTo>
                    <a:pt x="163" y="90"/>
                  </a:lnTo>
                  <a:lnTo>
                    <a:pt x="153" y="94"/>
                  </a:lnTo>
                  <a:lnTo>
                    <a:pt x="142" y="100"/>
                  </a:lnTo>
                  <a:lnTo>
                    <a:pt x="134" y="106"/>
                  </a:lnTo>
                  <a:lnTo>
                    <a:pt x="128" y="115"/>
                  </a:lnTo>
                  <a:lnTo>
                    <a:pt x="121" y="127"/>
                  </a:lnTo>
                  <a:lnTo>
                    <a:pt x="116" y="140"/>
                  </a:lnTo>
                  <a:close/>
                  <a:moveTo>
                    <a:pt x="267" y="232"/>
                  </a:moveTo>
                  <a:lnTo>
                    <a:pt x="255" y="236"/>
                  </a:lnTo>
                  <a:lnTo>
                    <a:pt x="239" y="240"/>
                  </a:lnTo>
                  <a:lnTo>
                    <a:pt x="220" y="245"/>
                  </a:lnTo>
                  <a:lnTo>
                    <a:pt x="199" y="251"/>
                  </a:lnTo>
                  <a:lnTo>
                    <a:pt x="176" y="255"/>
                  </a:lnTo>
                  <a:lnTo>
                    <a:pt x="159" y="260"/>
                  </a:lnTo>
                  <a:lnTo>
                    <a:pt x="146" y="265"/>
                  </a:lnTo>
                  <a:lnTo>
                    <a:pt x="137" y="270"/>
                  </a:lnTo>
                  <a:lnTo>
                    <a:pt x="132" y="274"/>
                  </a:lnTo>
                  <a:lnTo>
                    <a:pt x="126" y="278"/>
                  </a:lnTo>
                  <a:lnTo>
                    <a:pt x="123" y="283"/>
                  </a:lnTo>
                  <a:lnTo>
                    <a:pt x="120" y="287"/>
                  </a:lnTo>
                  <a:lnTo>
                    <a:pt x="117" y="293"/>
                  </a:lnTo>
                  <a:lnTo>
                    <a:pt x="116" y="298"/>
                  </a:lnTo>
                  <a:lnTo>
                    <a:pt x="115" y="304"/>
                  </a:lnTo>
                  <a:lnTo>
                    <a:pt x="115" y="310"/>
                  </a:lnTo>
                  <a:lnTo>
                    <a:pt x="116" y="322"/>
                  </a:lnTo>
                  <a:lnTo>
                    <a:pt x="119" y="332"/>
                  </a:lnTo>
                  <a:lnTo>
                    <a:pt x="124" y="341"/>
                  </a:lnTo>
                  <a:lnTo>
                    <a:pt x="132" y="350"/>
                  </a:lnTo>
                  <a:lnTo>
                    <a:pt x="141" y="358"/>
                  </a:lnTo>
                  <a:lnTo>
                    <a:pt x="153" y="364"/>
                  </a:lnTo>
                  <a:lnTo>
                    <a:pt x="165" y="367"/>
                  </a:lnTo>
                  <a:lnTo>
                    <a:pt x="178" y="369"/>
                  </a:lnTo>
                  <a:lnTo>
                    <a:pt x="192" y="367"/>
                  </a:lnTo>
                  <a:lnTo>
                    <a:pt x="207" y="364"/>
                  </a:lnTo>
                  <a:lnTo>
                    <a:pt x="221" y="357"/>
                  </a:lnTo>
                  <a:lnTo>
                    <a:pt x="235" y="348"/>
                  </a:lnTo>
                  <a:lnTo>
                    <a:pt x="245" y="340"/>
                  </a:lnTo>
                  <a:lnTo>
                    <a:pt x="253" y="331"/>
                  </a:lnTo>
                  <a:lnTo>
                    <a:pt x="259" y="322"/>
                  </a:lnTo>
                  <a:lnTo>
                    <a:pt x="263" y="311"/>
                  </a:lnTo>
                  <a:lnTo>
                    <a:pt x="264" y="302"/>
                  </a:lnTo>
                  <a:lnTo>
                    <a:pt x="266" y="290"/>
                  </a:lnTo>
                  <a:lnTo>
                    <a:pt x="267" y="274"/>
                  </a:lnTo>
                  <a:lnTo>
                    <a:pt x="267" y="256"/>
                  </a:lnTo>
                  <a:lnTo>
                    <a:pt x="267" y="232"/>
                  </a:lnTo>
                  <a:close/>
                </a:path>
              </a:pathLst>
            </a:custGeom>
            <a:solidFill>
              <a:srgbClr val="0C0C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R"/>
            </a:p>
          </p:txBody>
        </p:sp>
        <p:sp>
          <p:nvSpPr>
            <p:cNvPr id="191692" name="Freeform 213"/>
            <p:cNvSpPr>
              <a:spLocks noEditPoints="1"/>
            </p:cNvSpPr>
            <p:nvPr/>
          </p:nvSpPr>
          <p:spPr bwMode="auto">
            <a:xfrm>
              <a:off x="580" y="1582"/>
              <a:ext cx="45" cy="151"/>
            </a:xfrm>
            <a:custGeom>
              <a:avLst/>
              <a:gdLst>
                <a:gd name="T0" fmla="*/ 2 w 184"/>
                <a:gd name="T1" fmla="*/ 151 h 601"/>
                <a:gd name="T2" fmla="*/ 2 w 184"/>
                <a:gd name="T3" fmla="*/ 43 h 601"/>
                <a:gd name="T4" fmla="*/ 30 w 184"/>
                <a:gd name="T5" fmla="*/ 43 h 601"/>
                <a:gd name="T6" fmla="*/ 30 w 184"/>
                <a:gd name="T7" fmla="*/ 151 h 601"/>
                <a:gd name="T8" fmla="*/ 2 w 184"/>
                <a:gd name="T9" fmla="*/ 151 h 601"/>
                <a:gd name="T10" fmla="*/ 0 w 184"/>
                <a:gd name="T11" fmla="*/ 30 h 601"/>
                <a:gd name="T12" fmla="*/ 14 w 184"/>
                <a:gd name="T13" fmla="*/ 0 h 601"/>
                <a:gd name="T14" fmla="*/ 45 w 184"/>
                <a:gd name="T15" fmla="*/ 0 h 601"/>
                <a:gd name="T16" fmla="*/ 18 w 184"/>
                <a:gd name="T17" fmla="*/ 30 h 601"/>
                <a:gd name="T18" fmla="*/ 0 w 184"/>
                <a:gd name="T19" fmla="*/ 30 h 60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84"/>
                <a:gd name="T31" fmla="*/ 0 h 601"/>
                <a:gd name="T32" fmla="*/ 184 w 184"/>
                <a:gd name="T33" fmla="*/ 601 h 601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84" h="601">
                  <a:moveTo>
                    <a:pt x="9" y="601"/>
                  </a:moveTo>
                  <a:lnTo>
                    <a:pt x="9" y="173"/>
                  </a:lnTo>
                  <a:lnTo>
                    <a:pt x="122" y="173"/>
                  </a:lnTo>
                  <a:lnTo>
                    <a:pt x="122" y="601"/>
                  </a:lnTo>
                  <a:lnTo>
                    <a:pt x="9" y="601"/>
                  </a:lnTo>
                  <a:close/>
                  <a:moveTo>
                    <a:pt x="0" y="121"/>
                  </a:moveTo>
                  <a:lnTo>
                    <a:pt x="57" y="0"/>
                  </a:lnTo>
                  <a:lnTo>
                    <a:pt x="184" y="0"/>
                  </a:lnTo>
                  <a:lnTo>
                    <a:pt x="72" y="121"/>
                  </a:lnTo>
                  <a:lnTo>
                    <a:pt x="0" y="121"/>
                  </a:lnTo>
                  <a:close/>
                </a:path>
              </a:pathLst>
            </a:custGeom>
            <a:solidFill>
              <a:srgbClr val="0C0C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R"/>
            </a:p>
          </p:txBody>
        </p:sp>
        <p:sp>
          <p:nvSpPr>
            <p:cNvPr id="191693" name="Freeform 214"/>
            <p:cNvSpPr>
              <a:spLocks/>
            </p:cNvSpPr>
            <p:nvPr/>
          </p:nvSpPr>
          <p:spPr bwMode="auto">
            <a:xfrm>
              <a:off x="628" y="1626"/>
              <a:ext cx="95" cy="107"/>
            </a:xfrm>
            <a:custGeom>
              <a:avLst/>
              <a:gdLst>
                <a:gd name="T0" fmla="*/ 0 w 382"/>
                <a:gd name="T1" fmla="*/ 107 h 428"/>
                <a:gd name="T2" fmla="*/ 0 w 382"/>
                <a:gd name="T3" fmla="*/ 85 h 428"/>
                <a:gd name="T4" fmla="*/ 40 w 382"/>
                <a:gd name="T5" fmla="*/ 39 h 428"/>
                <a:gd name="T6" fmla="*/ 45 w 382"/>
                <a:gd name="T7" fmla="*/ 34 h 428"/>
                <a:gd name="T8" fmla="*/ 48 w 382"/>
                <a:gd name="T9" fmla="*/ 29 h 428"/>
                <a:gd name="T10" fmla="*/ 52 w 382"/>
                <a:gd name="T11" fmla="*/ 26 h 428"/>
                <a:gd name="T12" fmla="*/ 55 w 382"/>
                <a:gd name="T13" fmla="*/ 23 h 428"/>
                <a:gd name="T14" fmla="*/ 52 w 382"/>
                <a:gd name="T15" fmla="*/ 23 h 428"/>
                <a:gd name="T16" fmla="*/ 49 w 382"/>
                <a:gd name="T17" fmla="*/ 23 h 428"/>
                <a:gd name="T18" fmla="*/ 46 w 382"/>
                <a:gd name="T19" fmla="*/ 23 h 428"/>
                <a:gd name="T20" fmla="*/ 42 w 382"/>
                <a:gd name="T21" fmla="*/ 23 h 428"/>
                <a:gd name="T22" fmla="*/ 4 w 382"/>
                <a:gd name="T23" fmla="*/ 23 h 428"/>
                <a:gd name="T24" fmla="*/ 4 w 382"/>
                <a:gd name="T25" fmla="*/ 0 h 428"/>
                <a:gd name="T26" fmla="*/ 92 w 382"/>
                <a:gd name="T27" fmla="*/ 0 h 428"/>
                <a:gd name="T28" fmla="*/ 92 w 382"/>
                <a:gd name="T29" fmla="*/ 20 h 428"/>
                <a:gd name="T30" fmla="*/ 51 w 382"/>
                <a:gd name="T31" fmla="*/ 67 h 428"/>
                <a:gd name="T32" fmla="*/ 37 w 382"/>
                <a:gd name="T33" fmla="*/ 83 h 428"/>
                <a:gd name="T34" fmla="*/ 42 w 382"/>
                <a:gd name="T35" fmla="*/ 83 h 428"/>
                <a:gd name="T36" fmla="*/ 47 w 382"/>
                <a:gd name="T37" fmla="*/ 83 h 428"/>
                <a:gd name="T38" fmla="*/ 49 w 382"/>
                <a:gd name="T39" fmla="*/ 82 h 428"/>
                <a:gd name="T40" fmla="*/ 52 w 382"/>
                <a:gd name="T41" fmla="*/ 82 h 428"/>
                <a:gd name="T42" fmla="*/ 95 w 382"/>
                <a:gd name="T43" fmla="*/ 82 h 428"/>
                <a:gd name="T44" fmla="*/ 95 w 382"/>
                <a:gd name="T45" fmla="*/ 107 h 428"/>
                <a:gd name="T46" fmla="*/ 0 w 382"/>
                <a:gd name="T47" fmla="*/ 107 h 428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382"/>
                <a:gd name="T73" fmla="*/ 0 h 428"/>
                <a:gd name="T74" fmla="*/ 382 w 382"/>
                <a:gd name="T75" fmla="*/ 428 h 428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382" h="428">
                  <a:moveTo>
                    <a:pt x="0" y="428"/>
                  </a:moveTo>
                  <a:lnTo>
                    <a:pt x="0" y="340"/>
                  </a:lnTo>
                  <a:lnTo>
                    <a:pt x="160" y="155"/>
                  </a:lnTo>
                  <a:lnTo>
                    <a:pt x="179" y="136"/>
                  </a:lnTo>
                  <a:lnTo>
                    <a:pt x="195" y="117"/>
                  </a:lnTo>
                  <a:lnTo>
                    <a:pt x="208" y="103"/>
                  </a:lnTo>
                  <a:lnTo>
                    <a:pt x="220" y="92"/>
                  </a:lnTo>
                  <a:lnTo>
                    <a:pt x="209" y="92"/>
                  </a:lnTo>
                  <a:lnTo>
                    <a:pt x="196" y="92"/>
                  </a:lnTo>
                  <a:lnTo>
                    <a:pt x="183" y="93"/>
                  </a:lnTo>
                  <a:lnTo>
                    <a:pt x="167" y="93"/>
                  </a:lnTo>
                  <a:lnTo>
                    <a:pt x="16" y="93"/>
                  </a:lnTo>
                  <a:lnTo>
                    <a:pt x="16" y="0"/>
                  </a:lnTo>
                  <a:lnTo>
                    <a:pt x="371" y="0"/>
                  </a:lnTo>
                  <a:lnTo>
                    <a:pt x="371" y="80"/>
                  </a:lnTo>
                  <a:lnTo>
                    <a:pt x="206" y="269"/>
                  </a:lnTo>
                  <a:lnTo>
                    <a:pt x="149" y="331"/>
                  </a:lnTo>
                  <a:lnTo>
                    <a:pt x="170" y="330"/>
                  </a:lnTo>
                  <a:lnTo>
                    <a:pt x="187" y="330"/>
                  </a:lnTo>
                  <a:lnTo>
                    <a:pt x="199" y="329"/>
                  </a:lnTo>
                  <a:lnTo>
                    <a:pt x="208" y="329"/>
                  </a:lnTo>
                  <a:lnTo>
                    <a:pt x="382" y="329"/>
                  </a:lnTo>
                  <a:lnTo>
                    <a:pt x="382" y="428"/>
                  </a:lnTo>
                  <a:lnTo>
                    <a:pt x="0" y="428"/>
                  </a:lnTo>
                  <a:close/>
                </a:path>
              </a:pathLst>
            </a:custGeom>
            <a:solidFill>
              <a:srgbClr val="0C0C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R"/>
            </a:p>
          </p:txBody>
        </p:sp>
        <p:sp>
          <p:nvSpPr>
            <p:cNvPr id="191694" name="Freeform 215"/>
            <p:cNvSpPr>
              <a:spLocks noEditPoints="1"/>
            </p:cNvSpPr>
            <p:nvPr/>
          </p:nvSpPr>
          <p:spPr bwMode="auto">
            <a:xfrm>
              <a:off x="800" y="1585"/>
              <a:ext cx="124" cy="148"/>
            </a:xfrm>
            <a:custGeom>
              <a:avLst/>
              <a:gdLst>
                <a:gd name="T0" fmla="*/ 55 w 497"/>
                <a:gd name="T1" fmla="*/ 0 h 591"/>
                <a:gd name="T2" fmla="*/ 71 w 497"/>
                <a:gd name="T3" fmla="*/ 1 h 591"/>
                <a:gd name="T4" fmla="*/ 83 w 497"/>
                <a:gd name="T5" fmla="*/ 3 h 591"/>
                <a:gd name="T6" fmla="*/ 89 w 497"/>
                <a:gd name="T7" fmla="*/ 5 h 591"/>
                <a:gd name="T8" fmla="*/ 95 w 497"/>
                <a:gd name="T9" fmla="*/ 8 h 591"/>
                <a:gd name="T10" fmla="*/ 100 w 497"/>
                <a:gd name="T11" fmla="*/ 12 h 591"/>
                <a:gd name="T12" fmla="*/ 105 w 497"/>
                <a:gd name="T13" fmla="*/ 17 h 591"/>
                <a:gd name="T14" fmla="*/ 109 w 497"/>
                <a:gd name="T15" fmla="*/ 22 h 591"/>
                <a:gd name="T16" fmla="*/ 113 w 497"/>
                <a:gd name="T17" fmla="*/ 27 h 591"/>
                <a:gd name="T18" fmla="*/ 117 w 497"/>
                <a:gd name="T19" fmla="*/ 34 h 591"/>
                <a:gd name="T20" fmla="*/ 119 w 497"/>
                <a:gd name="T21" fmla="*/ 41 h 591"/>
                <a:gd name="T22" fmla="*/ 121 w 497"/>
                <a:gd name="T23" fmla="*/ 48 h 591"/>
                <a:gd name="T24" fmla="*/ 123 w 497"/>
                <a:gd name="T25" fmla="*/ 56 h 591"/>
                <a:gd name="T26" fmla="*/ 124 w 497"/>
                <a:gd name="T27" fmla="*/ 75 h 591"/>
                <a:gd name="T28" fmla="*/ 123 w 497"/>
                <a:gd name="T29" fmla="*/ 92 h 591"/>
                <a:gd name="T30" fmla="*/ 121 w 497"/>
                <a:gd name="T31" fmla="*/ 100 h 591"/>
                <a:gd name="T32" fmla="*/ 120 w 497"/>
                <a:gd name="T33" fmla="*/ 107 h 591"/>
                <a:gd name="T34" fmla="*/ 116 w 497"/>
                <a:gd name="T35" fmla="*/ 114 h 591"/>
                <a:gd name="T36" fmla="*/ 113 w 497"/>
                <a:gd name="T37" fmla="*/ 121 h 591"/>
                <a:gd name="T38" fmla="*/ 108 w 497"/>
                <a:gd name="T39" fmla="*/ 128 h 591"/>
                <a:gd name="T40" fmla="*/ 103 w 497"/>
                <a:gd name="T41" fmla="*/ 133 h 591"/>
                <a:gd name="T42" fmla="*/ 99 w 497"/>
                <a:gd name="T43" fmla="*/ 136 h 591"/>
                <a:gd name="T44" fmla="*/ 95 w 497"/>
                <a:gd name="T45" fmla="*/ 140 h 591"/>
                <a:gd name="T46" fmla="*/ 83 w 497"/>
                <a:gd name="T47" fmla="*/ 145 h 591"/>
                <a:gd name="T48" fmla="*/ 71 w 497"/>
                <a:gd name="T49" fmla="*/ 147 h 591"/>
                <a:gd name="T50" fmla="*/ 56 w 497"/>
                <a:gd name="T51" fmla="*/ 148 h 591"/>
                <a:gd name="T52" fmla="*/ 0 w 497"/>
                <a:gd name="T53" fmla="*/ 0 h 591"/>
                <a:gd name="T54" fmla="*/ 30 w 497"/>
                <a:gd name="T55" fmla="*/ 123 h 591"/>
                <a:gd name="T56" fmla="*/ 58 w 497"/>
                <a:gd name="T57" fmla="*/ 123 h 591"/>
                <a:gd name="T58" fmla="*/ 67 w 497"/>
                <a:gd name="T59" fmla="*/ 122 h 591"/>
                <a:gd name="T60" fmla="*/ 74 w 497"/>
                <a:gd name="T61" fmla="*/ 121 h 591"/>
                <a:gd name="T62" fmla="*/ 80 w 497"/>
                <a:gd name="T63" fmla="*/ 117 h 591"/>
                <a:gd name="T64" fmla="*/ 85 w 497"/>
                <a:gd name="T65" fmla="*/ 113 h 591"/>
                <a:gd name="T66" fmla="*/ 88 w 497"/>
                <a:gd name="T67" fmla="*/ 106 h 591"/>
                <a:gd name="T68" fmla="*/ 91 w 497"/>
                <a:gd name="T69" fmla="*/ 96 h 591"/>
                <a:gd name="T70" fmla="*/ 93 w 497"/>
                <a:gd name="T71" fmla="*/ 82 h 591"/>
                <a:gd name="T72" fmla="*/ 93 w 497"/>
                <a:gd name="T73" fmla="*/ 66 h 591"/>
                <a:gd name="T74" fmla="*/ 91 w 497"/>
                <a:gd name="T75" fmla="*/ 53 h 591"/>
                <a:gd name="T76" fmla="*/ 88 w 497"/>
                <a:gd name="T77" fmla="*/ 44 h 591"/>
                <a:gd name="T78" fmla="*/ 84 w 497"/>
                <a:gd name="T79" fmla="*/ 36 h 591"/>
                <a:gd name="T80" fmla="*/ 79 w 497"/>
                <a:gd name="T81" fmla="*/ 31 h 591"/>
                <a:gd name="T82" fmla="*/ 72 w 497"/>
                <a:gd name="T83" fmla="*/ 28 h 591"/>
                <a:gd name="T84" fmla="*/ 64 w 497"/>
                <a:gd name="T85" fmla="*/ 26 h 591"/>
                <a:gd name="T86" fmla="*/ 52 w 497"/>
                <a:gd name="T87" fmla="*/ 25 h 591"/>
                <a:gd name="T88" fmla="*/ 30 w 497"/>
                <a:gd name="T89" fmla="*/ 25 h 591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97"/>
                <a:gd name="T136" fmla="*/ 0 h 591"/>
                <a:gd name="T137" fmla="*/ 497 w 497"/>
                <a:gd name="T138" fmla="*/ 591 h 591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97" h="591">
                  <a:moveTo>
                    <a:pt x="0" y="0"/>
                  </a:moveTo>
                  <a:lnTo>
                    <a:pt x="219" y="0"/>
                  </a:lnTo>
                  <a:lnTo>
                    <a:pt x="254" y="0"/>
                  </a:lnTo>
                  <a:lnTo>
                    <a:pt x="284" y="3"/>
                  </a:lnTo>
                  <a:lnTo>
                    <a:pt x="310" y="7"/>
                  </a:lnTo>
                  <a:lnTo>
                    <a:pt x="331" y="11"/>
                  </a:lnTo>
                  <a:lnTo>
                    <a:pt x="345" y="16"/>
                  </a:lnTo>
                  <a:lnTo>
                    <a:pt x="356" y="20"/>
                  </a:lnTo>
                  <a:lnTo>
                    <a:pt x="368" y="27"/>
                  </a:lnTo>
                  <a:lnTo>
                    <a:pt x="380" y="33"/>
                  </a:lnTo>
                  <a:lnTo>
                    <a:pt x="391" y="40"/>
                  </a:lnTo>
                  <a:lnTo>
                    <a:pt x="401" y="48"/>
                  </a:lnTo>
                  <a:lnTo>
                    <a:pt x="412" y="57"/>
                  </a:lnTo>
                  <a:lnTo>
                    <a:pt x="421" y="66"/>
                  </a:lnTo>
                  <a:lnTo>
                    <a:pt x="430" y="77"/>
                  </a:lnTo>
                  <a:lnTo>
                    <a:pt x="438" y="87"/>
                  </a:lnTo>
                  <a:lnTo>
                    <a:pt x="446" y="98"/>
                  </a:lnTo>
                  <a:lnTo>
                    <a:pt x="454" y="109"/>
                  </a:lnTo>
                  <a:lnTo>
                    <a:pt x="460" y="121"/>
                  </a:lnTo>
                  <a:lnTo>
                    <a:pt x="467" y="134"/>
                  </a:lnTo>
                  <a:lnTo>
                    <a:pt x="472" y="147"/>
                  </a:lnTo>
                  <a:lnTo>
                    <a:pt x="477" y="162"/>
                  </a:lnTo>
                  <a:lnTo>
                    <a:pt x="481" y="176"/>
                  </a:lnTo>
                  <a:lnTo>
                    <a:pt x="485" y="192"/>
                  </a:lnTo>
                  <a:lnTo>
                    <a:pt x="489" y="208"/>
                  </a:lnTo>
                  <a:lnTo>
                    <a:pt x="492" y="225"/>
                  </a:lnTo>
                  <a:lnTo>
                    <a:pt x="496" y="262"/>
                  </a:lnTo>
                  <a:lnTo>
                    <a:pt x="497" y="301"/>
                  </a:lnTo>
                  <a:lnTo>
                    <a:pt x="496" y="337"/>
                  </a:lnTo>
                  <a:lnTo>
                    <a:pt x="492" y="369"/>
                  </a:lnTo>
                  <a:lnTo>
                    <a:pt x="489" y="385"/>
                  </a:lnTo>
                  <a:lnTo>
                    <a:pt x="486" y="400"/>
                  </a:lnTo>
                  <a:lnTo>
                    <a:pt x="483" y="414"/>
                  </a:lnTo>
                  <a:lnTo>
                    <a:pt x="479" y="427"/>
                  </a:lnTo>
                  <a:lnTo>
                    <a:pt x="472" y="443"/>
                  </a:lnTo>
                  <a:lnTo>
                    <a:pt x="465" y="457"/>
                  </a:lnTo>
                  <a:lnTo>
                    <a:pt x="459" y="472"/>
                  </a:lnTo>
                  <a:lnTo>
                    <a:pt x="451" y="485"/>
                  </a:lnTo>
                  <a:lnTo>
                    <a:pt x="443" y="498"/>
                  </a:lnTo>
                  <a:lnTo>
                    <a:pt x="434" y="510"/>
                  </a:lnTo>
                  <a:lnTo>
                    <a:pt x="425" y="522"/>
                  </a:lnTo>
                  <a:lnTo>
                    <a:pt x="414" y="532"/>
                  </a:lnTo>
                  <a:lnTo>
                    <a:pt x="406" y="539"/>
                  </a:lnTo>
                  <a:lnTo>
                    <a:pt x="398" y="545"/>
                  </a:lnTo>
                  <a:lnTo>
                    <a:pt x="388" y="552"/>
                  </a:lnTo>
                  <a:lnTo>
                    <a:pt x="379" y="559"/>
                  </a:lnTo>
                  <a:lnTo>
                    <a:pt x="356" y="569"/>
                  </a:lnTo>
                  <a:lnTo>
                    <a:pt x="331" y="578"/>
                  </a:lnTo>
                  <a:lnTo>
                    <a:pt x="309" y="585"/>
                  </a:lnTo>
                  <a:lnTo>
                    <a:pt x="284" y="589"/>
                  </a:lnTo>
                  <a:lnTo>
                    <a:pt x="257" y="590"/>
                  </a:lnTo>
                  <a:lnTo>
                    <a:pt x="225" y="591"/>
                  </a:lnTo>
                  <a:lnTo>
                    <a:pt x="0" y="591"/>
                  </a:lnTo>
                  <a:lnTo>
                    <a:pt x="0" y="0"/>
                  </a:lnTo>
                  <a:close/>
                  <a:moveTo>
                    <a:pt x="120" y="100"/>
                  </a:moveTo>
                  <a:lnTo>
                    <a:pt x="120" y="492"/>
                  </a:lnTo>
                  <a:lnTo>
                    <a:pt x="209" y="492"/>
                  </a:lnTo>
                  <a:lnTo>
                    <a:pt x="233" y="492"/>
                  </a:lnTo>
                  <a:lnTo>
                    <a:pt x="253" y="490"/>
                  </a:lnTo>
                  <a:lnTo>
                    <a:pt x="268" y="489"/>
                  </a:lnTo>
                  <a:lnTo>
                    <a:pt x="282" y="486"/>
                  </a:lnTo>
                  <a:lnTo>
                    <a:pt x="295" y="482"/>
                  </a:lnTo>
                  <a:lnTo>
                    <a:pt x="308" y="476"/>
                  </a:lnTo>
                  <a:lnTo>
                    <a:pt x="320" y="469"/>
                  </a:lnTo>
                  <a:lnTo>
                    <a:pt x="330" y="461"/>
                  </a:lnTo>
                  <a:lnTo>
                    <a:pt x="339" y="452"/>
                  </a:lnTo>
                  <a:lnTo>
                    <a:pt x="347" y="439"/>
                  </a:lnTo>
                  <a:lnTo>
                    <a:pt x="354" y="423"/>
                  </a:lnTo>
                  <a:lnTo>
                    <a:pt x="360" y="405"/>
                  </a:lnTo>
                  <a:lnTo>
                    <a:pt x="366" y="383"/>
                  </a:lnTo>
                  <a:lnTo>
                    <a:pt x="370" y="358"/>
                  </a:lnTo>
                  <a:lnTo>
                    <a:pt x="372" y="329"/>
                  </a:lnTo>
                  <a:lnTo>
                    <a:pt x="373" y="296"/>
                  </a:lnTo>
                  <a:lnTo>
                    <a:pt x="372" y="264"/>
                  </a:lnTo>
                  <a:lnTo>
                    <a:pt x="370" y="235"/>
                  </a:lnTo>
                  <a:lnTo>
                    <a:pt x="366" y="212"/>
                  </a:lnTo>
                  <a:lnTo>
                    <a:pt x="360" y="191"/>
                  </a:lnTo>
                  <a:lnTo>
                    <a:pt x="354" y="174"/>
                  </a:lnTo>
                  <a:lnTo>
                    <a:pt x="346" y="158"/>
                  </a:lnTo>
                  <a:lnTo>
                    <a:pt x="337" y="145"/>
                  </a:lnTo>
                  <a:lnTo>
                    <a:pt x="328" y="134"/>
                  </a:lnTo>
                  <a:lnTo>
                    <a:pt x="316" y="124"/>
                  </a:lnTo>
                  <a:lnTo>
                    <a:pt x="303" y="116"/>
                  </a:lnTo>
                  <a:lnTo>
                    <a:pt x="288" y="111"/>
                  </a:lnTo>
                  <a:lnTo>
                    <a:pt x="271" y="105"/>
                  </a:lnTo>
                  <a:lnTo>
                    <a:pt x="257" y="103"/>
                  </a:lnTo>
                  <a:lnTo>
                    <a:pt x="234" y="102"/>
                  </a:lnTo>
                  <a:lnTo>
                    <a:pt x="207" y="100"/>
                  </a:lnTo>
                  <a:lnTo>
                    <a:pt x="174" y="100"/>
                  </a:lnTo>
                  <a:lnTo>
                    <a:pt x="120" y="100"/>
                  </a:lnTo>
                  <a:close/>
                </a:path>
              </a:pathLst>
            </a:custGeom>
            <a:solidFill>
              <a:srgbClr val="0C0C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R"/>
            </a:p>
          </p:txBody>
        </p:sp>
        <p:sp>
          <p:nvSpPr>
            <p:cNvPr id="191695" name="Freeform 216"/>
            <p:cNvSpPr>
              <a:spLocks noEditPoints="1"/>
            </p:cNvSpPr>
            <p:nvPr/>
          </p:nvSpPr>
          <p:spPr bwMode="auto">
            <a:xfrm>
              <a:off x="942" y="1623"/>
              <a:ext cx="111" cy="112"/>
            </a:xfrm>
            <a:custGeom>
              <a:avLst/>
              <a:gdLst>
                <a:gd name="T0" fmla="*/ 0 w 442"/>
                <a:gd name="T1" fmla="*/ 48 h 448"/>
                <a:gd name="T2" fmla="*/ 3 w 442"/>
                <a:gd name="T3" fmla="*/ 37 h 448"/>
                <a:gd name="T4" fmla="*/ 7 w 442"/>
                <a:gd name="T5" fmla="*/ 27 h 448"/>
                <a:gd name="T6" fmla="*/ 13 w 442"/>
                <a:gd name="T7" fmla="*/ 18 h 448"/>
                <a:gd name="T8" fmla="*/ 21 w 442"/>
                <a:gd name="T9" fmla="*/ 11 h 448"/>
                <a:gd name="T10" fmla="*/ 30 w 442"/>
                <a:gd name="T11" fmla="*/ 6 h 448"/>
                <a:gd name="T12" fmla="*/ 40 w 442"/>
                <a:gd name="T13" fmla="*/ 2 h 448"/>
                <a:gd name="T14" fmla="*/ 51 w 442"/>
                <a:gd name="T15" fmla="*/ 0 h 448"/>
                <a:gd name="T16" fmla="*/ 67 w 442"/>
                <a:gd name="T17" fmla="*/ 1 h 448"/>
                <a:gd name="T18" fmla="*/ 82 w 442"/>
                <a:gd name="T19" fmla="*/ 6 h 448"/>
                <a:gd name="T20" fmla="*/ 95 w 442"/>
                <a:gd name="T21" fmla="*/ 16 h 448"/>
                <a:gd name="T22" fmla="*/ 105 w 442"/>
                <a:gd name="T23" fmla="*/ 29 h 448"/>
                <a:gd name="T24" fmla="*/ 110 w 442"/>
                <a:gd name="T25" fmla="*/ 44 h 448"/>
                <a:gd name="T26" fmla="*/ 111 w 442"/>
                <a:gd name="T27" fmla="*/ 62 h 448"/>
                <a:gd name="T28" fmla="*/ 107 w 442"/>
                <a:gd name="T29" fmla="*/ 78 h 448"/>
                <a:gd name="T30" fmla="*/ 99 w 442"/>
                <a:gd name="T31" fmla="*/ 92 h 448"/>
                <a:gd name="T32" fmla="*/ 87 w 442"/>
                <a:gd name="T33" fmla="*/ 103 h 448"/>
                <a:gd name="T34" fmla="*/ 72 w 442"/>
                <a:gd name="T35" fmla="*/ 110 h 448"/>
                <a:gd name="T36" fmla="*/ 56 w 442"/>
                <a:gd name="T37" fmla="*/ 112 h 448"/>
                <a:gd name="T38" fmla="*/ 45 w 442"/>
                <a:gd name="T39" fmla="*/ 111 h 448"/>
                <a:gd name="T40" fmla="*/ 34 w 442"/>
                <a:gd name="T41" fmla="*/ 108 h 448"/>
                <a:gd name="T42" fmla="*/ 24 w 442"/>
                <a:gd name="T43" fmla="*/ 104 h 448"/>
                <a:gd name="T44" fmla="*/ 15 w 442"/>
                <a:gd name="T45" fmla="*/ 97 h 448"/>
                <a:gd name="T46" fmla="*/ 9 w 442"/>
                <a:gd name="T47" fmla="*/ 89 h 448"/>
                <a:gd name="T48" fmla="*/ 4 w 442"/>
                <a:gd name="T49" fmla="*/ 79 h 448"/>
                <a:gd name="T50" fmla="*/ 1 w 442"/>
                <a:gd name="T51" fmla="*/ 68 h 448"/>
                <a:gd name="T52" fmla="*/ 0 w 442"/>
                <a:gd name="T53" fmla="*/ 55 h 448"/>
                <a:gd name="T54" fmla="*/ 30 w 442"/>
                <a:gd name="T55" fmla="*/ 64 h 448"/>
                <a:gd name="T56" fmla="*/ 32 w 442"/>
                <a:gd name="T57" fmla="*/ 73 h 448"/>
                <a:gd name="T58" fmla="*/ 37 w 442"/>
                <a:gd name="T59" fmla="*/ 81 h 448"/>
                <a:gd name="T60" fmla="*/ 43 w 442"/>
                <a:gd name="T61" fmla="*/ 86 h 448"/>
                <a:gd name="T62" fmla="*/ 50 w 442"/>
                <a:gd name="T63" fmla="*/ 88 h 448"/>
                <a:gd name="T64" fmla="*/ 58 w 442"/>
                <a:gd name="T65" fmla="*/ 89 h 448"/>
                <a:gd name="T66" fmla="*/ 66 w 442"/>
                <a:gd name="T67" fmla="*/ 87 h 448"/>
                <a:gd name="T68" fmla="*/ 72 w 442"/>
                <a:gd name="T69" fmla="*/ 82 h 448"/>
                <a:gd name="T70" fmla="*/ 77 w 442"/>
                <a:gd name="T71" fmla="*/ 76 h 448"/>
                <a:gd name="T72" fmla="*/ 81 w 442"/>
                <a:gd name="T73" fmla="*/ 67 h 448"/>
                <a:gd name="T74" fmla="*/ 82 w 442"/>
                <a:gd name="T75" fmla="*/ 56 h 448"/>
                <a:gd name="T76" fmla="*/ 81 w 442"/>
                <a:gd name="T77" fmla="*/ 45 h 448"/>
                <a:gd name="T78" fmla="*/ 77 w 442"/>
                <a:gd name="T79" fmla="*/ 37 h 448"/>
                <a:gd name="T80" fmla="*/ 72 w 442"/>
                <a:gd name="T81" fmla="*/ 30 h 448"/>
                <a:gd name="T82" fmla="*/ 66 w 442"/>
                <a:gd name="T83" fmla="*/ 25 h 448"/>
                <a:gd name="T84" fmla="*/ 58 w 442"/>
                <a:gd name="T85" fmla="*/ 23 h 448"/>
                <a:gd name="T86" fmla="*/ 50 w 442"/>
                <a:gd name="T87" fmla="*/ 24 h 448"/>
                <a:gd name="T88" fmla="*/ 43 w 442"/>
                <a:gd name="T89" fmla="*/ 27 h 448"/>
                <a:gd name="T90" fmla="*/ 37 w 442"/>
                <a:gd name="T91" fmla="*/ 32 h 448"/>
                <a:gd name="T92" fmla="*/ 32 w 442"/>
                <a:gd name="T93" fmla="*/ 39 h 448"/>
                <a:gd name="T94" fmla="*/ 30 w 442"/>
                <a:gd name="T95" fmla="*/ 49 h 448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442"/>
                <a:gd name="T145" fmla="*/ 0 h 448"/>
                <a:gd name="T146" fmla="*/ 442 w 442"/>
                <a:gd name="T147" fmla="*/ 448 h 448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442" h="448">
                  <a:moveTo>
                    <a:pt x="0" y="218"/>
                  </a:moveTo>
                  <a:lnTo>
                    <a:pt x="0" y="205"/>
                  </a:lnTo>
                  <a:lnTo>
                    <a:pt x="1" y="190"/>
                  </a:lnTo>
                  <a:lnTo>
                    <a:pt x="3" y="176"/>
                  </a:lnTo>
                  <a:lnTo>
                    <a:pt x="6" y="163"/>
                  </a:lnTo>
                  <a:lnTo>
                    <a:pt x="10" y="149"/>
                  </a:lnTo>
                  <a:lnTo>
                    <a:pt x="15" y="135"/>
                  </a:lnTo>
                  <a:lnTo>
                    <a:pt x="21" y="122"/>
                  </a:lnTo>
                  <a:lnTo>
                    <a:pt x="27" y="109"/>
                  </a:lnTo>
                  <a:lnTo>
                    <a:pt x="35" y="96"/>
                  </a:lnTo>
                  <a:lnTo>
                    <a:pt x="43" y="84"/>
                  </a:lnTo>
                  <a:lnTo>
                    <a:pt x="52" y="73"/>
                  </a:lnTo>
                  <a:lnTo>
                    <a:pt x="61" y="63"/>
                  </a:lnTo>
                  <a:lnTo>
                    <a:pt x="72" y="52"/>
                  </a:lnTo>
                  <a:lnTo>
                    <a:pt x="82" y="44"/>
                  </a:lnTo>
                  <a:lnTo>
                    <a:pt x="94" y="35"/>
                  </a:lnTo>
                  <a:lnTo>
                    <a:pt x="106" y="29"/>
                  </a:lnTo>
                  <a:lnTo>
                    <a:pt x="119" y="22"/>
                  </a:lnTo>
                  <a:lnTo>
                    <a:pt x="132" y="15"/>
                  </a:lnTo>
                  <a:lnTo>
                    <a:pt x="147" y="12"/>
                  </a:lnTo>
                  <a:lnTo>
                    <a:pt x="160" y="8"/>
                  </a:lnTo>
                  <a:lnTo>
                    <a:pt x="174" y="5"/>
                  </a:lnTo>
                  <a:lnTo>
                    <a:pt x="190" y="2"/>
                  </a:lnTo>
                  <a:lnTo>
                    <a:pt x="204" y="1"/>
                  </a:lnTo>
                  <a:lnTo>
                    <a:pt x="220" y="0"/>
                  </a:lnTo>
                  <a:lnTo>
                    <a:pt x="244" y="1"/>
                  </a:lnTo>
                  <a:lnTo>
                    <a:pt x="266" y="5"/>
                  </a:lnTo>
                  <a:lnTo>
                    <a:pt x="288" y="9"/>
                  </a:lnTo>
                  <a:lnTo>
                    <a:pt x="308" y="17"/>
                  </a:lnTo>
                  <a:lnTo>
                    <a:pt x="328" y="25"/>
                  </a:lnTo>
                  <a:lnTo>
                    <a:pt x="346" y="37"/>
                  </a:lnTo>
                  <a:lnTo>
                    <a:pt x="363" y="48"/>
                  </a:lnTo>
                  <a:lnTo>
                    <a:pt x="379" y="64"/>
                  </a:lnTo>
                  <a:lnTo>
                    <a:pt x="394" y="80"/>
                  </a:lnTo>
                  <a:lnTo>
                    <a:pt x="407" y="97"/>
                  </a:lnTo>
                  <a:lnTo>
                    <a:pt x="417" y="115"/>
                  </a:lnTo>
                  <a:lnTo>
                    <a:pt x="426" y="135"/>
                  </a:lnTo>
                  <a:lnTo>
                    <a:pt x="433" y="156"/>
                  </a:lnTo>
                  <a:lnTo>
                    <a:pt x="438" y="177"/>
                  </a:lnTo>
                  <a:lnTo>
                    <a:pt x="441" y="199"/>
                  </a:lnTo>
                  <a:lnTo>
                    <a:pt x="442" y="223"/>
                  </a:lnTo>
                  <a:lnTo>
                    <a:pt x="441" y="247"/>
                  </a:lnTo>
                  <a:lnTo>
                    <a:pt x="438" y="269"/>
                  </a:lnTo>
                  <a:lnTo>
                    <a:pt x="433" y="291"/>
                  </a:lnTo>
                  <a:lnTo>
                    <a:pt x="426" y="312"/>
                  </a:lnTo>
                  <a:lnTo>
                    <a:pt x="417" y="332"/>
                  </a:lnTo>
                  <a:lnTo>
                    <a:pt x="407" y="350"/>
                  </a:lnTo>
                  <a:lnTo>
                    <a:pt x="394" y="367"/>
                  </a:lnTo>
                  <a:lnTo>
                    <a:pt x="379" y="385"/>
                  </a:lnTo>
                  <a:lnTo>
                    <a:pt x="363" y="399"/>
                  </a:lnTo>
                  <a:lnTo>
                    <a:pt x="345" y="412"/>
                  </a:lnTo>
                  <a:lnTo>
                    <a:pt x="328" y="423"/>
                  </a:lnTo>
                  <a:lnTo>
                    <a:pt x="308" y="432"/>
                  </a:lnTo>
                  <a:lnTo>
                    <a:pt x="288" y="440"/>
                  </a:lnTo>
                  <a:lnTo>
                    <a:pt x="266" y="444"/>
                  </a:lnTo>
                  <a:lnTo>
                    <a:pt x="244" y="448"/>
                  </a:lnTo>
                  <a:lnTo>
                    <a:pt x="222" y="448"/>
                  </a:lnTo>
                  <a:lnTo>
                    <a:pt x="206" y="448"/>
                  </a:lnTo>
                  <a:lnTo>
                    <a:pt x="191" y="446"/>
                  </a:lnTo>
                  <a:lnTo>
                    <a:pt x="178" y="445"/>
                  </a:lnTo>
                  <a:lnTo>
                    <a:pt x="164" y="441"/>
                  </a:lnTo>
                  <a:lnTo>
                    <a:pt x="149" y="437"/>
                  </a:lnTo>
                  <a:lnTo>
                    <a:pt x="136" y="433"/>
                  </a:lnTo>
                  <a:lnTo>
                    <a:pt x="122" y="428"/>
                  </a:lnTo>
                  <a:lnTo>
                    <a:pt x="109" y="421"/>
                  </a:lnTo>
                  <a:lnTo>
                    <a:pt x="95" y="415"/>
                  </a:lnTo>
                  <a:lnTo>
                    <a:pt x="84" y="407"/>
                  </a:lnTo>
                  <a:lnTo>
                    <a:pt x="72" y="398"/>
                  </a:lnTo>
                  <a:lnTo>
                    <a:pt x="61" y="389"/>
                  </a:lnTo>
                  <a:lnTo>
                    <a:pt x="52" y="378"/>
                  </a:lnTo>
                  <a:lnTo>
                    <a:pt x="43" y="367"/>
                  </a:lnTo>
                  <a:lnTo>
                    <a:pt x="35" y="356"/>
                  </a:lnTo>
                  <a:lnTo>
                    <a:pt x="27" y="344"/>
                  </a:lnTo>
                  <a:lnTo>
                    <a:pt x="21" y="331"/>
                  </a:lnTo>
                  <a:lnTo>
                    <a:pt x="15" y="316"/>
                  </a:lnTo>
                  <a:lnTo>
                    <a:pt x="10" y="302"/>
                  </a:lnTo>
                  <a:lnTo>
                    <a:pt x="6" y="286"/>
                  </a:lnTo>
                  <a:lnTo>
                    <a:pt x="3" y="270"/>
                  </a:lnTo>
                  <a:lnTo>
                    <a:pt x="1" y="253"/>
                  </a:lnTo>
                  <a:lnTo>
                    <a:pt x="0" y="236"/>
                  </a:lnTo>
                  <a:lnTo>
                    <a:pt x="0" y="218"/>
                  </a:lnTo>
                  <a:close/>
                  <a:moveTo>
                    <a:pt x="115" y="224"/>
                  </a:moveTo>
                  <a:lnTo>
                    <a:pt x="116" y="240"/>
                  </a:lnTo>
                  <a:lnTo>
                    <a:pt x="118" y="255"/>
                  </a:lnTo>
                  <a:lnTo>
                    <a:pt x="120" y="268"/>
                  </a:lnTo>
                  <a:lnTo>
                    <a:pt x="123" y="281"/>
                  </a:lnTo>
                  <a:lnTo>
                    <a:pt x="127" y="293"/>
                  </a:lnTo>
                  <a:lnTo>
                    <a:pt x="132" y="303"/>
                  </a:lnTo>
                  <a:lnTo>
                    <a:pt x="139" y="312"/>
                  </a:lnTo>
                  <a:lnTo>
                    <a:pt x="147" y="322"/>
                  </a:lnTo>
                  <a:lnTo>
                    <a:pt x="153" y="329"/>
                  </a:lnTo>
                  <a:lnTo>
                    <a:pt x="162" y="337"/>
                  </a:lnTo>
                  <a:lnTo>
                    <a:pt x="170" y="343"/>
                  </a:lnTo>
                  <a:lnTo>
                    <a:pt x="179" y="348"/>
                  </a:lnTo>
                  <a:lnTo>
                    <a:pt x="189" y="350"/>
                  </a:lnTo>
                  <a:lnTo>
                    <a:pt x="199" y="353"/>
                  </a:lnTo>
                  <a:lnTo>
                    <a:pt x="210" y="356"/>
                  </a:lnTo>
                  <a:lnTo>
                    <a:pt x="220" y="356"/>
                  </a:lnTo>
                  <a:lnTo>
                    <a:pt x="232" y="356"/>
                  </a:lnTo>
                  <a:lnTo>
                    <a:pt x="243" y="353"/>
                  </a:lnTo>
                  <a:lnTo>
                    <a:pt x="252" y="350"/>
                  </a:lnTo>
                  <a:lnTo>
                    <a:pt x="261" y="348"/>
                  </a:lnTo>
                  <a:lnTo>
                    <a:pt x="270" y="343"/>
                  </a:lnTo>
                  <a:lnTo>
                    <a:pt x="279" y="337"/>
                  </a:lnTo>
                  <a:lnTo>
                    <a:pt x="287" y="329"/>
                  </a:lnTo>
                  <a:lnTo>
                    <a:pt x="295" y="322"/>
                  </a:lnTo>
                  <a:lnTo>
                    <a:pt x="302" y="312"/>
                  </a:lnTo>
                  <a:lnTo>
                    <a:pt x="308" y="303"/>
                  </a:lnTo>
                  <a:lnTo>
                    <a:pt x="313" y="293"/>
                  </a:lnTo>
                  <a:lnTo>
                    <a:pt x="317" y="281"/>
                  </a:lnTo>
                  <a:lnTo>
                    <a:pt x="321" y="268"/>
                  </a:lnTo>
                  <a:lnTo>
                    <a:pt x="323" y="253"/>
                  </a:lnTo>
                  <a:lnTo>
                    <a:pt x="325" y="239"/>
                  </a:lnTo>
                  <a:lnTo>
                    <a:pt x="325" y="223"/>
                  </a:lnTo>
                  <a:lnTo>
                    <a:pt x="325" y="209"/>
                  </a:lnTo>
                  <a:lnTo>
                    <a:pt x="323" y="194"/>
                  </a:lnTo>
                  <a:lnTo>
                    <a:pt x="321" y="181"/>
                  </a:lnTo>
                  <a:lnTo>
                    <a:pt x="317" y="168"/>
                  </a:lnTo>
                  <a:lnTo>
                    <a:pt x="313" y="156"/>
                  </a:lnTo>
                  <a:lnTo>
                    <a:pt x="308" y="146"/>
                  </a:lnTo>
                  <a:lnTo>
                    <a:pt x="302" y="135"/>
                  </a:lnTo>
                  <a:lnTo>
                    <a:pt x="295" y="127"/>
                  </a:lnTo>
                  <a:lnTo>
                    <a:pt x="287" y="119"/>
                  </a:lnTo>
                  <a:lnTo>
                    <a:pt x="279" y="111"/>
                  </a:lnTo>
                  <a:lnTo>
                    <a:pt x="270" y="106"/>
                  </a:lnTo>
                  <a:lnTo>
                    <a:pt x="261" y="101"/>
                  </a:lnTo>
                  <a:lnTo>
                    <a:pt x="252" y="97"/>
                  </a:lnTo>
                  <a:lnTo>
                    <a:pt x="243" y="94"/>
                  </a:lnTo>
                  <a:lnTo>
                    <a:pt x="232" y="93"/>
                  </a:lnTo>
                  <a:lnTo>
                    <a:pt x="220" y="93"/>
                  </a:lnTo>
                  <a:lnTo>
                    <a:pt x="210" y="93"/>
                  </a:lnTo>
                  <a:lnTo>
                    <a:pt x="199" y="94"/>
                  </a:lnTo>
                  <a:lnTo>
                    <a:pt x="189" y="97"/>
                  </a:lnTo>
                  <a:lnTo>
                    <a:pt x="179" y="101"/>
                  </a:lnTo>
                  <a:lnTo>
                    <a:pt x="170" y="106"/>
                  </a:lnTo>
                  <a:lnTo>
                    <a:pt x="162" y="111"/>
                  </a:lnTo>
                  <a:lnTo>
                    <a:pt x="153" y="119"/>
                  </a:lnTo>
                  <a:lnTo>
                    <a:pt x="147" y="127"/>
                  </a:lnTo>
                  <a:lnTo>
                    <a:pt x="139" y="135"/>
                  </a:lnTo>
                  <a:lnTo>
                    <a:pt x="132" y="146"/>
                  </a:lnTo>
                  <a:lnTo>
                    <a:pt x="127" y="156"/>
                  </a:lnTo>
                  <a:lnTo>
                    <a:pt x="123" y="168"/>
                  </a:lnTo>
                  <a:lnTo>
                    <a:pt x="120" y="181"/>
                  </a:lnTo>
                  <a:lnTo>
                    <a:pt x="118" y="194"/>
                  </a:lnTo>
                  <a:lnTo>
                    <a:pt x="116" y="209"/>
                  </a:lnTo>
                  <a:lnTo>
                    <a:pt x="115" y="224"/>
                  </a:lnTo>
                  <a:close/>
                </a:path>
              </a:pathLst>
            </a:custGeom>
            <a:solidFill>
              <a:srgbClr val="0C0C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R"/>
            </a:p>
          </p:txBody>
        </p:sp>
        <p:sp>
          <p:nvSpPr>
            <p:cNvPr id="191696" name="Freeform 217"/>
            <p:cNvSpPr>
              <a:spLocks/>
            </p:cNvSpPr>
            <p:nvPr/>
          </p:nvSpPr>
          <p:spPr bwMode="auto">
            <a:xfrm>
              <a:off x="1074" y="1623"/>
              <a:ext cx="69" cy="110"/>
            </a:xfrm>
            <a:custGeom>
              <a:avLst/>
              <a:gdLst>
                <a:gd name="T0" fmla="*/ 28 w 277"/>
                <a:gd name="T1" fmla="*/ 110 h 438"/>
                <a:gd name="T2" fmla="*/ 0 w 277"/>
                <a:gd name="T3" fmla="*/ 110 h 438"/>
                <a:gd name="T4" fmla="*/ 0 w 277"/>
                <a:gd name="T5" fmla="*/ 3 h 438"/>
                <a:gd name="T6" fmla="*/ 26 w 277"/>
                <a:gd name="T7" fmla="*/ 3 h 438"/>
                <a:gd name="T8" fmla="*/ 26 w 277"/>
                <a:gd name="T9" fmla="*/ 18 h 438"/>
                <a:gd name="T10" fmla="*/ 29 w 277"/>
                <a:gd name="T11" fmla="*/ 13 h 438"/>
                <a:gd name="T12" fmla="*/ 32 w 277"/>
                <a:gd name="T13" fmla="*/ 9 h 438"/>
                <a:gd name="T14" fmla="*/ 35 w 277"/>
                <a:gd name="T15" fmla="*/ 6 h 438"/>
                <a:gd name="T16" fmla="*/ 38 w 277"/>
                <a:gd name="T17" fmla="*/ 4 h 438"/>
                <a:gd name="T18" fmla="*/ 41 w 277"/>
                <a:gd name="T19" fmla="*/ 2 h 438"/>
                <a:gd name="T20" fmla="*/ 44 w 277"/>
                <a:gd name="T21" fmla="*/ 1 h 438"/>
                <a:gd name="T22" fmla="*/ 47 w 277"/>
                <a:gd name="T23" fmla="*/ 0 h 438"/>
                <a:gd name="T24" fmla="*/ 51 w 277"/>
                <a:gd name="T25" fmla="*/ 0 h 438"/>
                <a:gd name="T26" fmla="*/ 53 w 277"/>
                <a:gd name="T27" fmla="*/ 0 h 438"/>
                <a:gd name="T28" fmla="*/ 55 w 277"/>
                <a:gd name="T29" fmla="*/ 1 h 438"/>
                <a:gd name="T30" fmla="*/ 58 w 277"/>
                <a:gd name="T31" fmla="*/ 1 h 438"/>
                <a:gd name="T32" fmla="*/ 60 w 277"/>
                <a:gd name="T33" fmla="*/ 2 h 438"/>
                <a:gd name="T34" fmla="*/ 65 w 277"/>
                <a:gd name="T35" fmla="*/ 3 h 438"/>
                <a:gd name="T36" fmla="*/ 69 w 277"/>
                <a:gd name="T37" fmla="*/ 6 h 438"/>
                <a:gd name="T38" fmla="*/ 60 w 277"/>
                <a:gd name="T39" fmla="*/ 30 h 438"/>
                <a:gd name="T40" fmla="*/ 57 w 277"/>
                <a:gd name="T41" fmla="*/ 28 h 438"/>
                <a:gd name="T42" fmla="*/ 53 w 277"/>
                <a:gd name="T43" fmla="*/ 27 h 438"/>
                <a:gd name="T44" fmla="*/ 50 w 277"/>
                <a:gd name="T45" fmla="*/ 26 h 438"/>
                <a:gd name="T46" fmla="*/ 47 w 277"/>
                <a:gd name="T47" fmla="*/ 26 h 438"/>
                <a:gd name="T48" fmla="*/ 44 w 277"/>
                <a:gd name="T49" fmla="*/ 26 h 438"/>
                <a:gd name="T50" fmla="*/ 42 w 277"/>
                <a:gd name="T51" fmla="*/ 26 h 438"/>
                <a:gd name="T52" fmla="*/ 39 w 277"/>
                <a:gd name="T53" fmla="*/ 28 h 438"/>
                <a:gd name="T54" fmla="*/ 37 w 277"/>
                <a:gd name="T55" fmla="*/ 29 h 438"/>
                <a:gd name="T56" fmla="*/ 35 w 277"/>
                <a:gd name="T57" fmla="*/ 31 h 438"/>
                <a:gd name="T58" fmla="*/ 33 w 277"/>
                <a:gd name="T59" fmla="*/ 34 h 438"/>
                <a:gd name="T60" fmla="*/ 32 w 277"/>
                <a:gd name="T61" fmla="*/ 37 h 438"/>
                <a:gd name="T62" fmla="*/ 30 w 277"/>
                <a:gd name="T63" fmla="*/ 41 h 438"/>
                <a:gd name="T64" fmla="*/ 29 w 277"/>
                <a:gd name="T65" fmla="*/ 46 h 438"/>
                <a:gd name="T66" fmla="*/ 29 w 277"/>
                <a:gd name="T67" fmla="*/ 54 h 438"/>
                <a:gd name="T68" fmla="*/ 28 w 277"/>
                <a:gd name="T69" fmla="*/ 64 h 438"/>
                <a:gd name="T70" fmla="*/ 28 w 277"/>
                <a:gd name="T71" fmla="*/ 77 h 438"/>
                <a:gd name="T72" fmla="*/ 28 w 277"/>
                <a:gd name="T73" fmla="*/ 110 h 438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77"/>
                <a:gd name="T112" fmla="*/ 0 h 438"/>
                <a:gd name="T113" fmla="*/ 277 w 277"/>
                <a:gd name="T114" fmla="*/ 438 h 438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77" h="438">
                  <a:moveTo>
                    <a:pt x="113" y="438"/>
                  </a:moveTo>
                  <a:lnTo>
                    <a:pt x="0" y="438"/>
                  </a:lnTo>
                  <a:lnTo>
                    <a:pt x="0" y="10"/>
                  </a:lnTo>
                  <a:lnTo>
                    <a:pt x="105" y="10"/>
                  </a:lnTo>
                  <a:lnTo>
                    <a:pt x="105" y="71"/>
                  </a:lnTo>
                  <a:lnTo>
                    <a:pt x="118" y="51"/>
                  </a:lnTo>
                  <a:lnTo>
                    <a:pt x="130" y="35"/>
                  </a:lnTo>
                  <a:lnTo>
                    <a:pt x="142" y="23"/>
                  </a:lnTo>
                  <a:lnTo>
                    <a:pt x="154" y="14"/>
                  </a:lnTo>
                  <a:lnTo>
                    <a:pt x="164" y="8"/>
                  </a:lnTo>
                  <a:lnTo>
                    <a:pt x="176" y="4"/>
                  </a:lnTo>
                  <a:lnTo>
                    <a:pt x="189" y="1"/>
                  </a:lnTo>
                  <a:lnTo>
                    <a:pt x="203" y="0"/>
                  </a:lnTo>
                  <a:lnTo>
                    <a:pt x="212" y="1"/>
                  </a:lnTo>
                  <a:lnTo>
                    <a:pt x="222" y="2"/>
                  </a:lnTo>
                  <a:lnTo>
                    <a:pt x="231" y="4"/>
                  </a:lnTo>
                  <a:lnTo>
                    <a:pt x="241" y="6"/>
                  </a:lnTo>
                  <a:lnTo>
                    <a:pt x="259" y="13"/>
                  </a:lnTo>
                  <a:lnTo>
                    <a:pt x="277" y="22"/>
                  </a:lnTo>
                  <a:lnTo>
                    <a:pt x="242" y="121"/>
                  </a:lnTo>
                  <a:lnTo>
                    <a:pt x="227" y="113"/>
                  </a:lnTo>
                  <a:lnTo>
                    <a:pt x="214" y="106"/>
                  </a:lnTo>
                  <a:lnTo>
                    <a:pt x="201" y="103"/>
                  </a:lnTo>
                  <a:lnTo>
                    <a:pt x="189" y="102"/>
                  </a:lnTo>
                  <a:lnTo>
                    <a:pt x="178" y="103"/>
                  </a:lnTo>
                  <a:lnTo>
                    <a:pt x="167" y="105"/>
                  </a:lnTo>
                  <a:lnTo>
                    <a:pt x="157" y="110"/>
                  </a:lnTo>
                  <a:lnTo>
                    <a:pt x="149" y="115"/>
                  </a:lnTo>
                  <a:lnTo>
                    <a:pt x="141" y="123"/>
                  </a:lnTo>
                  <a:lnTo>
                    <a:pt x="134" y="134"/>
                  </a:lnTo>
                  <a:lnTo>
                    <a:pt x="128" y="147"/>
                  </a:lnTo>
                  <a:lnTo>
                    <a:pt x="122" y="163"/>
                  </a:lnTo>
                  <a:lnTo>
                    <a:pt x="118" y="185"/>
                  </a:lnTo>
                  <a:lnTo>
                    <a:pt x="116" y="215"/>
                  </a:lnTo>
                  <a:lnTo>
                    <a:pt x="113" y="256"/>
                  </a:lnTo>
                  <a:lnTo>
                    <a:pt x="113" y="306"/>
                  </a:lnTo>
                  <a:lnTo>
                    <a:pt x="113" y="438"/>
                  </a:lnTo>
                  <a:close/>
                </a:path>
              </a:pathLst>
            </a:custGeom>
            <a:solidFill>
              <a:srgbClr val="0C0C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R"/>
            </a:p>
          </p:txBody>
        </p:sp>
        <p:sp>
          <p:nvSpPr>
            <p:cNvPr id="191697" name="Freeform 218"/>
            <p:cNvSpPr>
              <a:spLocks/>
            </p:cNvSpPr>
            <p:nvPr/>
          </p:nvSpPr>
          <p:spPr bwMode="auto">
            <a:xfrm>
              <a:off x="1146" y="1623"/>
              <a:ext cx="99" cy="112"/>
            </a:xfrm>
            <a:custGeom>
              <a:avLst/>
              <a:gdLst>
                <a:gd name="T0" fmla="*/ 29 w 399"/>
                <a:gd name="T1" fmla="*/ 79 h 448"/>
                <a:gd name="T2" fmla="*/ 33 w 399"/>
                <a:gd name="T3" fmla="*/ 85 h 448"/>
                <a:gd name="T4" fmla="*/ 37 w 399"/>
                <a:gd name="T5" fmla="*/ 88 h 448"/>
                <a:gd name="T6" fmla="*/ 42 w 399"/>
                <a:gd name="T7" fmla="*/ 91 h 448"/>
                <a:gd name="T8" fmla="*/ 56 w 399"/>
                <a:gd name="T9" fmla="*/ 91 h 448"/>
                <a:gd name="T10" fmla="*/ 64 w 399"/>
                <a:gd name="T11" fmla="*/ 89 h 448"/>
                <a:gd name="T12" fmla="*/ 69 w 399"/>
                <a:gd name="T13" fmla="*/ 86 h 448"/>
                <a:gd name="T14" fmla="*/ 71 w 399"/>
                <a:gd name="T15" fmla="*/ 80 h 448"/>
                <a:gd name="T16" fmla="*/ 70 w 399"/>
                <a:gd name="T17" fmla="*/ 76 h 448"/>
                <a:gd name="T18" fmla="*/ 66 w 399"/>
                <a:gd name="T19" fmla="*/ 73 h 448"/>
                <a:gd name="T20" fmla="*/ 44 w 399"/>
                <a:gd name="T21" fmla="*/ 67 h 448"/>
                <a:gd name="T22" fmla="*/ 22 w 399"/>
                <a:gd name="T23" fmla="*/ 60 h 448"/>
                <a:gd name="T24" fmla="*/ 13 w 399"/>
                <a:gd name="T25" fmla="*/ 55 h 448"/>
                <a:gd name="T26" fmla="*/ 7 w 399"/>
                <a:gd name="T27" fmla="*/ 47 h 448"/>
                <a:gd name="T28" fmla="*/ 4 w 399"/>
                <a:gd name="T29" fmla="*/ 37 h 448"/>
                <a:gd name="T30" fmla="*/ 4 w 399"/>
                <a:gd name="T31" fmla="*/ 26 h 448"/>
                <a:gd name="T32" fmla="*/ 8 w 399"/>
                <a:gd name="T33" fmla="*/ 17 h 448"/>
                <a:gd name="T34" fmla="*/ 15 w 399"/>
                <a:gd name="T35" fmla="*/ 10 h 448"/>
                <a:gd name="T36" fmla="*/ 24 w 399"/>
                <a:gd name="T37" fmla="*/ 4 h 448"/>
                <a:gd name="T38" fmla="*/ 38 w 399"/>
                <a:gd name="T39" fmla="*/ 1 h 448"/>
                <a:gd name="T40" fmla="*/ 54 w 399"/>
                <a:gd name="T41" fmla="*/ 0 h 448"/>
                <a:gd name="T42" fmla="*/ 67 w 399"/>
                <a:gd name="T43" fmla="*/ 2 h 448"/>
                <a:gd name="T44" fmla="*/ 78 w 399"/>
                <a:gd name="T45" fmla="*/ 6 h 448"/>
                <a:gd name="T46" fmla="*/ 86 w 399"/>
                <a:gd name="T47" fmla="*/ 12 h 448"/>
                <a:gd name="T48" fmla="*/ 92 w 399"/>
                <a:gd name="T49" fmla="*/ 19 h 448"/>
                <a:gd name="T50" fmla="*/ 95 w 399"/>
                <a:gd name="T51" fmla="*/ 29 h 448"/>
                <a:gd name="T52" fmla="*/ 66 w 399"/>
                <a:gd name="T53" fmla="*/ 28 h 448"/>
                <a:gd name="T54" fmla="*/ 60 w 399"/>
                <a:gd name="T55" fmla="*/ 22 h 448"/>
                <a:gd name="T56" fmla="*/ 49 w 399"/>
                <a:gd name="T57" fmla="*/ 21 h 448"/>
                <a:gd name="T58" fmla="*/ 36 w 399"/>
                <a:gd name="T59" fmla="*/ 22 h 448"/>
                <a:gd name="T60" fmla="*/ 31 w 399"/>
                <a:gd name="T61" fmla="*/ 26 h 448"/>
                <a:gd name="T62" fmla="*/ 30 w 399"/>
                <a:gd name="T63" fmla="*/ 31 h 448"/>
                <a:gd name="T64" fmla="*/ 33 w 399"/>
                <a:gd name="T65" fmla="*/ 35 h 448"/>
                <a:gd name="T66" fmla="*/ 49 w 399"/>
                <a:gd name="T67" fmla="*/ 40 h 448"/>
                <a:gd name="T68" fmla="*/ 69 w 399"/>
                <a:gd name="T69" fmla="*/ 45 h 448"/>
                <a:gd name="T70" fmla="*/ 82 w 399"/>
                <a:gd name="T71" fmla="*/ 50 h 448"/>
                <a:gd name="T72" fmla="*/ 90 w 399"/>
                <a:gd name="T73" fmla="*/ 55 h 448"/>
                <a:gd name="T74" fmla="*/ 96 w 399"/>
                <a:gd name="T75" fmla="*/ 62 h 448"/>
                <a:gd name="T76" fmla="*/ 98 w 399"/>
                <a:gd name="T77" fmla="*/ 70 h 448"/>
                <a:gd name="T78" fmla="*/ 99 w 399"/>
                <a:gd name="T79" fmla="*/ 80 h 448"/>
                <a:gd name="T80" fmla="*/ 96 w 399"/>
                <a:gd name="T81" fmla="*/ 90 h 448"/>
                <a:gd name="T82" fmla="*/ 90 w 399"/>
                <a:gd name="T83" fmla="*/ 99 h 448"/>
                <a:gd name="T84" fmla="*/ 80 w 399"/>
                <a:gd name="T85" fmla="*/ 106 h 448"/>
                <a:gd name="T86" fmla="*/ 67 w 399"/>
                <a:gd name="T87" fmla="*/ 111 h 448"/>
                <a:gd name="T88" fmla="*/ 51 w 399"/>
                <a:gd name="T89" fmla="*/ 112 h 448"/>
                <a:gd name="T90" fmla="*/ 36 w 399"/>
                <a:gd name="T91" fmla="*/ 111 h 448"/>
                <a:gd name="T92" fmla="*/ 23 w 399"/>
                <a:gd name="T93" fmla="*/ 107 h 448"/>
                <a:gd name="T94" fmla="*/ 13 w 399"/>
                <a:gd name="T95" fmla="*/ 101 h 448"/>
                <a:gd name="T96" fmla="*/ 6 w 399"/>
                <a:gd name="T97" fmla="*/ 93 h 448"/>
                <a:gd name="T98" fmla="*/ 1 w 399"/>
                <a:gd name="T99" fmla="*/ 83 h 44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399"/>
                <a:gd name="T151" fmla="*/ 0 h 448"/>
                <a:gd name="T152" fmla="*/ 399 w 399"/>
                <a:gd name="T153" fmla="*/ 448 h 44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399" h="448">
                  <a:moveTo>
                    <a:pt x="0" y="316"/>
                  </a:moveTo>
                  <a:lnTo>
                    <a:pt x="113" y="299"/>
                  </a:lnTo>
                  <a:lnTo>
                    <a:pt x="118" y="315"/>
                  </a:lnTo>
                  <a:lnTo>
                    <a:pt x="123" y="328"/>
                  </a:lnTo>
                  <a:lnTo>
                    <a:pt x="127" y="333"/>
                  </a:lnTo>
                  <a:lnTo>
                    <a:pt x="132" y="340"/>
                  </a:lnTo>
                  <a:lnTo>
                    <a:pt x="137" y="345"/>
                  </a:lnTo>
                  <a:lnTo>
                    <a:pt x="143" y="349"/>
                  </a:lnTo>
                  <a:lnTo>
                    <a:pt x="148" y="353"/>
                  </a:lnTo>
                  <a:lnTo>
                    <a:pt x="155" y="357"/>
                  </a:lnTo>
                  <a:lnTo>
                    <a:pt x="161" y="360"/>
                  </a:lnTo>
                  <a:lnTo>
                    <a:pt x="169" y="362"/>
                  </a:lnTo>
                  <a:lnTo>
                    <a:pt x="185" y="365"/>
                  </a:lnTo>
                  <a:lnTo>
                    <a:pt x="204" y="366"/>
                  </a:lnTo>
                  <a:lnTo>
                    <a:pt x="226" y="365"/>
                  </a:lnTo>
                  <a:lnTo>
                    <a:pt x="243" y="362"/>
                  </a:lnTo>
                  <a:lnTo>
                    <a:pt x="250" y="360"/>
                  </a:lnTo>
                  <a:lnTo>
                    <a:pt x="258" y="357"/>
                  </a:lnTo>
                  <a:lnTo>
                    <a:pt x="265" y="354"/>
                  </a:lnTo>
                  <a:lnTo>
                    <a:pt x="270" y="350"/>
                  </a:lnTo>
                  <a:lnTo>
                    <a:pt x="277" y="344"/>
                  </a:lnTo>
                  <a:lnTo>
                    <a:pt x="282" y="337"/>
                  </a:lnTo>
                  <a:lnTo>
                    <a:pt x="285" y="329"/>
                  </a:lnTo>
                  <a:lnTo>
                    <a:pt x="286" y="320"/>
                  </a:lnTo>
                  <a:lnTo>
                    <a:pt x="285" y="314"/>
                  </a:lnTo>
                  <a:lnTo>
                    <a:pt x="283" y="308"/>
                  </a:lnTo>
                  <a:lnTo>
                    <a:pt x="281" y="303"/>
                  </a:lnTo>
                  <a:lnTo>
                    <a:pt x="277" y="298"/>
                  </a:lnTo>
                  <a:lnTo>
                    <a:pt x="271" y="294"/>
                  </a:lnTo>
                  <a:lnTo>
                    <a:pt x="264" y="291"/>
                  </a:lnTo>
                  <a:lnTo>
                    <a:pt x="253" y="287"/>
                  </a:lnTo>
                  <a:lnTo>
                    <a:pt x="240" y="283"/>
                  </a:lnTo>
                  <a:lnTo>
                    <a:pt x="177" y="269"/>
                  </a:lnTo>
                  <a:lnTo>
                    <a:pt x="127" y="255"/>
                  </a:lnTo>
                  <a:lnTo>
                    <a:pt x="107" y="248"/>
                  </a:lnTo>
                  <a:lnTo>
                    <a:pt x="90" y="241"/>
                  </a:lnTo>
                  <a:lnTo>
                    <a:pt x="76" y="235"/>
                  </a:lnTo>
                  <a:lnTo>
                    <a:pt x="65" y="228"/>
                  </a:lnTo>
                  <a:lnTo>
                    <a:pt x="53" y="219"/>
                  </a:lnTo>
                  <a:lnTo>
                    <a:pt x="43" y="210"/>
                  </a:lnTo>
                  <a:lnTo>
                    <a:pt x="35" y="198"/>
                  </a:lnTo>
                  <a:lnTo>
                    <a:pt x="27" y="186"/>
                  </a:lnTo>
                  <a:lnTo>
                    <a:pt x="22" y="174"/>
                  </a:lnTo>
                  <a:lnTo>
                    <a:pt x="18" y="161"/>
                  </a:lnTo>
                  <a:lnTo>
                    <a:pt x="15" y="147"/>
                  </a:lnTo>
                  <a:lnTo>
                    <a:pt x="15" y="132"/>
                  </a:lnTo>
                  <a:lnTo>
                    <a:pt x="15" y="118"/>
                  </a:lnTo>
                  <a:lnTo>
                    <a:pt x="18" y="105"/>
                  </a:lnTo>
                  <a:lnTo>
                    <a:pt x="21" y="93"/>
                  </a:lnTo>
                  <a:lnTo>
                    <a:pt x="26" y="81"/>
                  </a:lnTo>
                  <a:lnTo>
                    <a:pt x="32" y="69"/>
                  </a:lnTo>
                  <a:lnTo>
                    <a:pt x="39" y="59"/>
                  </a:lnTo>
                  <a:lnTo>
                    <a:pt x="48" y="48"/>
                  </a:lnTo>
                  <a:lnTo>
                    <a:pt x="59" y="38"/>
                  </a:lnTo>
                  <a:lnTo>
                    <a:pt x="71" y="30"/>
                  </a:lnTo>
                  <a:lnTo>
                    <a:pt x="84" y="22"/>
                  </a:lnTo>
                  <a:lnTo>
                    <a:pt x="98" y="15"/>
                  </a:lnTo>
                  <a:lnTo>
                    <a:pt x="115" y="10"/>
                  </a:lnTo>
                  <a:lnTo>
                    <a:pt x="132" y="6"/>
                  </a:lnTo>
                  <a:lnTo>
                    <a:pt x="152" y="2"/>
                  </a:lnTo>
                  <a:lnTo>
                    <a:pt x="173" y="1"/>
                  </a:lnTo>
                  <a:lnTo>
                    <a:pt x="195" y="0"/>
                  </a:lnTo>
                  <a:lnTo>
                    <a:pt x="216" y="1"/>
                  </a:lnTo>
                  <a:lnTo>
                    <a:pt x="236" y="2"/>
                  </a:lnTo>
                  <a:lnTo>
                    <a:pt x="254" y="5"/>
                  </a:lnTo>
                  <a:lnTo>
                    <a:pt x="271" y="8"/>
                  </a:lnTo>
                  <a:lnTo>
                    <a:pt x="287" y="12"/>
                  </a:lnTo>
                  <a:lnTo>
                    <a:pt x="302" y="17"/>
                  </a:lnTo>
                  <a:lnTo>
                    <a:pt x="315" y="22"/>
                  </a:lnTo>
                  <a:lnTo>
                    <a:pt x="325" y="29"/>
                  </a:lnTo>
                  <a:lnTo>
                    <a:pt x="336" y="37"/>
                  </a:lnTo>
                  <a:lnTo>
                    <a:pt x="345" y="46"/>
                  </a:lnTo>
                  <a:lnTo>
                    <a:pt x="354" y="55"/>
                  </a:lnTo>
                  <a:lnTo>
                    <a:pt x="362" y="64"/>
                  </a:lnTo>
                  <a:lnTo>
                    <a:pt x="369" y="76"/>
                  </a:lnTo>
                  <a:lnTo>
                    <a:pt x="375" y="88"/>
                  </a:lnTo>
                  <a:lnTo>
                    <a:pt x="380" y="101"/>
                  </a:lnTo>
                  <a:lnTo>
                    <a:pt x="384" y="114"/>
                  </a:lnTo>
                  <a:lnTo>
                    <a:pt x="278" y="134"/>
                  </a:lnTo>
                  <a:lnTo>
                    <a:pt x="274" y="122"/>
                  </a:lnTo>
                  <a:lnTo>
                    <a:pt x="268" y="111"/>
                  </a:lnTo>
                  <a:lnTo>
                    <a:pt x="261" y="102"/>
                  </a:lnTo>
                  <a:lnTo>
                    <a:pt x="252" y="96"/>
                  </a:lnTo>
                  <a:lnTo>
                    <a:pt x="241" y="89"/>
                  </a:lnTo>
                  <a:lnTo>
                    <a:pt x="228" y="85"/>
                  </a:lnTo>
                  <a:lnTo>
                    <a:pt x="214" y="82"/>
                  </a:lnTo>
                  <a:lnTo>
                    <a:pt x="197" y="82"/>
                  </a:lnTo>
                  <a:lnTo>
                    <a:pt x="176" y="82"/>
                  </a:lnTo>
                  <a:lnTo>
                    <a:pt x="159" y="85"/>
                  </a:lnTo>
                  <a:lnTo>
                    <a:pt x="144" y="89"/>
                  </a:lnTo>
                  <a:lnTo>
                    <a:pt x="132" y="94"/>
                  </a:lnTo>
                  <a:lnTo>
                    <a:pt x="127" y="100"/>
                  </a:lnTo>
                  <a:lnTo>
                    <a:pt x="123" y="105"/>
                  </a:lnTo>
                  <a:lnTo>
                    <a:pt x="120" y="110"/>
                  </a:lnTo>
                  <a:lnTo>
                    <a:pt x="120" y="118"/>
                  </a:lnTo>
                  <a:lnTo>
                    <a:pt x="120" y="123"/>
                  </a:lnTo>
                  <a:lnTo>
                    <a:pt x="123" y="128"/>
                  </a:lnTo>
                  <a:lnTo>
                    <a:pt x="127" y="134"/>
                  </a:lnTo>
                  <a:lnTo>
                    <a:pt x="131" y="138"/>
                  </a:lnTo>
                  <a:lnTo>
                    <a:pt x="144" y="144"/>
                  </a:lnTo>
                  <a:lnTo>
                    <a:pt x="165" y="152"/>
                  </a:lnTo>
                  <a:lnTo>
                    <a:pt x="197" y="160"/>
                  </a:lnTo>
                  <a:lnTo>
                    <a:pt x="237" y="170"/>
                  </a:lnTo>
                  <a:lnTo>
                    <a:pt x="258" y="176"/>
                  </a:lnTo>
                  <a:lnTo>
                    <a:pt x="279" y="181"/>
                  </a:lnTo>
                  <a:lnTo>
                    <a:pt x="298" y="186"/>
                  </a:lnTo>
                  <a:lnTo>
                    <a:pt x="314" y="193"/>
                  </a:lnTo>
                  <a:lnTo>
                    <a:pt x="329" y="199"/>
                  </a:lnTo>
                  <a:lnTo>
                    <a:pt x="342" y="206"/>
                  </a:lnTo>
                  <a:lnTo>
                    <a:pt x="354" y="213"/>
                  </a:lnTo>
                  <a:lnTo>
                    <a:pt x="363" y="220"/>
                  </a:lnTo>
                  <a:lnTo>
                    <a:pt x="371" y="228"/>
                  </a:lnTo>
                  <a:lnTo>
                    <a:pt x="379" y="237"/>
                  </a:lnTo>
                  <a:lnTo>
                    <a:pt x="386" y="247"/>
                  </a:lnTo>
                  <a:lnTo>
                    <a:pt x="390" y="256"/>
                  </a:lnTo>
                  <a:lnTo>
                    <a:pt x="394" y="268"/>
                  </a:lnTo>
                  <a:lnTo>
                    <a:pt x="396" y="279"/>
                  </a:lnTo>
                  <a:lnTo>
                    <a:pt x="399" y="291"/>
                  </a:lnTo>
                  <a:lnTo>
                    <a:pt x="399" y="304"/>
                  </a:lnTo>
                  <a:lnTo>
                    <a:pt x="399" y="319"/>
                  </a:lnTo>
                  <a:lnTo>
                    <a:pt x="396" y="333"/>
                  </a:lnTo>
                  <a:lnTo>
                    <a:pt x="392" y="346"/>
                  </a:lnTo>
                  <a:lnTo>
                    <a:pt x="387" y="360"/>
                  </a:lnTo>
                  <a:lnTo>
                    <a:pt x="380" y="371"/>
                  </a:lnTo>
                  <a:lnTo>
                    <a:pt x="371" y="383"/>
                  </a:lnTo>
                  <a:lnTo>
                    <a:pt x="361" y="395"/>
                  </a:lnTo>
                  <a:lnTo>
                    <a:pt x="350" y="406"/>
                  </a:lnTo>
                  <a:lnTo>
                    <a:pt x="337" y="416"/>
                  </a:lnTo>
                  <a:lnTo>
                    <a:pt x="323" y="424"/>
                  </a:lnTo>
                  <a:lnTo>
                    <a:pt x="307" y="432"/>
                  </a:lnTo>
                  <a:lnTo>
                    <a:pt x="289" y="437"/>
                  </a:lnTo>
                  <a:lnTo>
                    <a:pt x="270" y="442"/>
                  </a:lnTo>
                  <a:lnTo>
                    <a:pt x="249" y="445"/>
                  </a:lnTo>
                  <a:lnTo>
                    <a:pt x="228" y="448"/>
                  </a:lnTo>
                  <a:lnTo>
                    <a:pt x="204" y="448"/>
                  </a:lnTo>
                  <a:lnTo>
                    <a:pt x="183" y="448"/>
                  </a:lnTo>
                  <a:lnTo>
                    <a:pt x="162" y="446"/>
                  </a:lnTo>
                  <a:lnTo>
                    <a:pt x="144" y="444"/>
                  </a:lnTo>
                  <a:lnTo>
                    <a:pt x="126" y="440"/>
                  </a:lnTo>
                  <a:lnTo>
                    <a:pt x="109" y="434"/>
                  </a:lnTo>
                  <a:lnTo>
                    <a:pt x="93" y="428"/>
                  </a:lnTo>
                  <a:lnTo>
                    <a:pt x="78" y="421"/>
                  </a:lnTo>
                  <a:lnTo>
                    <a:pt x="65" y="412"/>
                  </a:lnTo>
                  <a:lnTo>
                    <a:pt x="53" y="403"/>
                  </a:lnTo>
                  <a:lnTo>
                    <a:pt x="43" y="394"/>
                  </a:lnTo>
                  <a:lnTo>
                    <a:pt x="32" y="382"/>
                  </a:lnTo>
                  <a:lnTo>
                    <a:pt x="23" y="371"/>
                  </a:lnTo>
                  <a:lnTo>
                    <a:pt x="15" y="358"/>
                  </a:lnTo>
                  <a:lnTo>
                    <a:pt x="9" y="345"/>
                  </a:lnTo>
                  <a:lnTo>
                    <a:pt x="4" y="331"/>
                  </a:lnTo>
                  <a:lnTo>
                    <a:pt x="0" y="316"/>
                  </a:lnTo>
                  <a:close/>
                </a:path>
              </a:pathLst>
            </a:custGeom>
            <a:solidFill>
              <a:srgbClr val="0C0C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R"/>
            </a:p>
          </p:txBody>
        </p:sp>
        <p:sp>
          <p:nvSpPr>
            <p:cNvPr id="191698" name="Freeform 219"/>
            <p:cNvSpPr>
              <a:spLocks noEditPoints="1"/>
            </p:cNvSpPr>
            <p:nvPr/>
          </p:nvSpPr>
          <p:spPr bwMode="auto">
            <a:xfrm>
              <a:off x="1263" y="1623"/>
              <a:ext cx="100" cy="112"/>
            </a:xfrm>
            <a:custGeom>
              <a:avLst/>
              <a:gdLst>
                <a:gd name="T0" fmla="*/ 4 w 402"/>
                <a:gd name="T1" fmla="*/ 27 h 448"/>
                <a:gd name="T2" fmla="*/ 9 w 402"/>
                <a:gd name="T3" fmla="*/ 17 h 448"/>
                <a:gd name="T4" fmla="*/ 15 w 402"/>
                <a:gd name="T5" fmla="*/ 10 h 448"/>
                <a:gd name="T6" fmla="*/ 24 w 402"/>
                <a:gd name="T7" fmla="*/ 4 h 448"/>
                <a:gd name="T8" fmla="*/ 35 w 402"/>
                <a:gd name="T9" fmla="*/ 1 h 448"/>
                <a:gd name="T10" fmla="*/ 49 w 402"/>
                <a:gd name="T11" fmla="*/ 0 h 448"/>
                <a:gd name="T12" fmla="*/ 69 w 402"/>
                <a:gd name="T13" fmla="*/ 2 h 448"/>
                <a:gd name="T14" fmla="*/ 77 w 402"/>
                <a:gd name="T15" fmla="*/ 5 h 448"/>
                <a:gd name="T16" fmla="*/ 87 w 402"/>
                <a:gd name="T17" fmla="*/ 11 h 448"/>
                <a:gd name="T18" fmla="*/ 90 w 402"/>
                <a:gd name="T19" fmla="*/ 16 h 448"/>
                <a:gd name="T20" fmla="*/ 93 w 402"/>
                <a:gd name="T21" fmla="*/ 23 h 448"/>
                <a:gd name="T22" fmla="*/ 94 w 402"/>
                <a:gd name="T23" fmla="*/ 41 h 448"/>
                <a:gd name="T24" fmla="*/ 94 w 402"/>
                <a:gd name="T25" fmla="*/ 87 h 448"/>
                <a:gd name="T26" fmla="*/ 96 w 402"/>
                <a:gd name="T27" fmla="*/ 99 h 448"/>
                <a:gd name="T28" fmla="*/ 100 w 402"/>
                <a:gd name="T29" fmla="*/ 110 h 448"/>
                <a:gd name="T30" fmla="*/ 69 w 402"/>
                <a:gd name="T31" fmla="*/ 102 h 448"/>
                <a:gd name="T32" fmla="*/ 65 w 402"/>
                <a:gd name="T33" fmla="*/ 101 h 448"/>
                <a:gd name="T34" fmla="*/ 53 w 402"/>
                <a:gd name="T35" fmla="*/ 109 h 448"/>
                <a:gd name="T36" fmla="*/ 40 w 402"/>
                <a:gd name="T37" fmla="*/ 112 h 448"/>
                <a:gd name="T38" fmla="*/ 28 w 402"/>
                <a:gd name="T39" fmla="*/ 112 h 448"/>
                <a:gd name="T40" fmla="*/ 18 w 402"/>
                <a:gd name="T41" fmla="*/ 109 h 448"/>
                <a:gd name="T42" fmla="*/ 10 w 402"/>
                <a:gd name="T43" fmla="*/ 103 h 448"/>
                <a:gd name="T44" fmla="*/ 4 w 402"/>
                <a:gd name="T45" fmla="*/ 96 h 448"/>
                <a:gd name="T46" fmla="*/ 1 w 402"/>
                <a:gd name="T47" fmla="*/ 87 h 448"/>
                <a:gd name="T48" fmla="*/ 0 w 402"/>
                <a:gd name="T49" fmla="*/ 76 h 448"/>
                <a:gd name="T50" fmla="*/ 4 w 402"/>
                <a:gd name="T51" fmla="*/ 64 h 448"/>
                <a:gd name="T52" fmla="*/ 13 w 402"/>
                <a:gd name="T53" fmla="*/ 56 h 448"/>
                <a:gd name="T54" fmla="*/ 26 w 402"/>
                <a:gd name="T55" fmla="*/ 50 h 448"/>
                <a:gd name="T56" fmla="*/ 48 w 402"/>
                <a:gd name="T57" fmla="*/ 45 h 448"/>
                <a:gd name="T58" fmla="*/ 66 w 402"/>
                <a:gd name="T59" fmla="*/ 40 h 448"/>
                <a:gd name="T60" fmla="*/ 65 w 402"/>
                <a:gd name="T61" fmla="*/ 30 h 448"/>
                <a:gd name="T62" fmla="*/ 63 w 402"/>
                <a:gd name="T63" fmla="*/ 26 h 448"/>
                <a:gd name="T64" fmla="*/ 60 w 402"/>
                <a:gd name="T65" fmla="*/ 24 h 448"/>
                <a:gd name="T66" fmla="*/ 52 w 402"/>
                <a:gd name="T67" fmla="*/ 22 h 448"/>
                <a:gd name="T68" fmla="*/ 40 w 402"/>
                <a:gd name="T69" fmla="*/ 23 h 448"/>
                <a:gd name="T70" fmla="*/ 33 w 402"/>
                <a:gd name="T71" fmla="*/ 27 h 448"/>
                <a:gd name="T72" fmla="*/ 29 w 402"/>
                <a:gd name="T73" fmla="*/ 35 h 448"/>
                <a:gd name="T74" fmla="*/ 59 w 402"/>
                <a:gd name="T75" fmla="*/ 60 h 448"/>
                <a:gd name="T76" fmla="*/ 44 w 402"/>
                <a:gd name="T77" fmla="*/ 64 h 448"/>
                <a:gd name="T78" fmla="*/ 34 w 402"/>
                <a:gd name="T79" fmla="*/ 68 h 448"/>
                <a:gd name="T80" fmla="*/ 31 w 402"/>
                <a:gd name="T81" fmla="*/ 71 h 448"/>
                <a:gd name="T82" fmla="*/ 29 w 402"/>
                <a:gd name="T83" fmla="*/ 75 h 448"/>
                <a:gd name="T84" fmla="*/ 29 w 402"/>
                <a:gd name="T85" fmla="*/ 81 h 448"/>
                <a:gd name="T86" fmla="*/ 33 w 402"/>
                <a:gd name="T87" fmla="*/ 88 h 448"/>
                <a:gd name="T88" fmla="*/ 41 w 402"/>
                <a:gd name="T89" fmla="*/ 92 h 448"/>
                <a:gd name="T90" fmla="*/ 51 w 402"/>
                <a:gd name="T91" fmla="*/ 91 h 448"/>
                <a:gd name="T92" fmla="*/ 61 w 402"/>
                <a:gd name="T93" fmla="*/ 85 h 448"/>
                <a:gd name="T94" fmla="*/ 65 w 402"/>
                <a:gd name="T95" fmla="*/ 78 h 448"/>
                <a:gd name="T96" fmla="*/ 66 w 402"/>
                <a:gd name="T97" fmla="*/ 69 h 448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402"/>
                <a:gd name="T148" fmla="*/ 0 h 448"/>
                <a:gd name="T149" fmla="*/ 402 w 402"/>
                <a:gd name="T150" fmla="*/ 448 h 448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402" h="448">
                  <a:moveTo>
                    <a:pt x="115" y="140"/>
                  </a:moveTo>
                  <a:lnTo>
                    <a:pt x="12" y="122"/>
                  </a:lnTo>
                  <a:lnTo>
                    <a:pt x="16" y="107"/>
                  </a:lnTo>
                  <a:lnTo>
                    <a:pt x="23" y="93"/>
                  </a:lnTo>
                  <a:lnTo>
                    <a:pt x="28" y="80"/>
                  </a:lnTo>
                  <a:lnTo>
                    <a:pt x="36" y="68"/>
                  </a:lnTo>
                  <a:lnTo>
                    <a:pt x="44" y="58"/>
                  </a:lnTo>
                  <a:lnTo>
                    <a:pt x="52" y="47"/>
                  </a:lnTo>
                  <a:lnTo>
                    <a:pt x="62" y="38"/>
                  </a:lnTo>
                  <a:lnTo>
                    <a:pt x="71" y="30"/>
                  </a:lnTo>
                  <a:lnTo>
                    <a:pt x="83" y="23"/>
                  </a:lnTo>
                  <a:lnTo>
                    <a:pt x="95" y="17"/>
                  </a:lnTo>
                  <a:lnTo>
                    <a:pt x="110" y="12"/>
                  </a:lnTo>
                  <a:lnTo>
                    <a:pt x="124" y="8"/>
                  </a:lnTo>
                  <a:lnTo>
                    <a:pt x="141" y="5"/>
                  </a:lnTo>
                  <a:lnTo>
                    <a:pt x="158" y="2"/>
                  </a:lnTo>
                  <a:lnTo>
                    <a:pt x="178" y="1"/>
                  </a:lnTo>
                  <a:lnTo>
                    <a:pt x="198" y="0"/>
                  </a:lnTo>
                  <a:lnTo>
                    <a:pt x="233" y="1"/>
                  </a:lnTo>
                  <a:lnTo>
                    <a:pt x="265" y="5"/>
                  </a:lnTo>
                  <a:lnTo>
                    <a:pt x="278" y="8"/>
                  </a:lnTo>
                  <a:lnTo>
                    <a:pt x="289" y="10"/>
                  </a:lnTo>
                  <a:lnTo>
                    <a:pt x="301" y="14"/>
                  </a:lnTo>
                  <a:lnTo>
                    <a:pt x="310" y="18"/>
                  </a:lnTo>
                  <a:lnTo>
                    <a:pt x="328" y="29"/>
                  </a:lnTo>
                  <a:lnTo>
                    <a:pt x="342" y="39"/>
                  </a:lnTo>
                  <a:lnTo>
                    <a:pt x="349" y="44"/>
                  </a:lnTo>
                  <a:lnTo>
                    <a:pt x="354" y="51"/>
                  </a:lnTo>
                  <a:lnTo>
                    <a:pt x="359" y="58"/>
                  </a:lnTo>
                  <a:lnTo>
                    <a:pt x="363" y="64"/>
                  </a:lnTo>
                  <a:lnTo>
                    <a:pt x="367" y="72"/>
                  </a:lnTo>
                  <a:lnTo>
                    <a:pt x="370" y="81"/>
                  </a:lnTo>
                  <a:lnTo>
                    <a:pt x="372" y="92"/>
                  </a:lnTo>
                  <a:lnTo>
                    <a:pt x="375" y="103"/>
                  </a:lnTo>
                  <a:lnTo>
                    <a:pt x="377" y="131"/>
                  </a:lnTo>
                  <a:lnTo>
                    <a:pt x="377" y="165"/>
                  </a:lnTo>
                  <a:lnTo>
                    <a:pt x="376" y="298"/>
                  </a:lnTo>
                  <a:lnTo>
                    <a:pt x="377" y="324"/>
                  </a:lnTo>
                  <a:lnTo>
                    <a:pt x="379" y="346"/>
                  </a:lnTo>
                  <a:lnTo>
                    <a:pt x="380" y="366"/>
                  </a:lnTo>
                  <a:lnTo>
                    <a:pt x="383" y="381"/>
                  </a:lnTo>
                  <a:lnTo>
                    <a:pt x="385" y="395"/>
                  </a:lnTo>
                  <a:lnTo>
                    <a:pt x="391" y="408"/>
                  </a:lnTo>
                  <a:lnTo>
                    <a:pt x="396" y="424"/>
                  </a:lnTo>
                  <a:lnTo>
                    <a:pt x="402" y="438"/>
                  </a:lnTo>
                  <a:lnTo>
                    <a:pt x="291" y="438"/>
                  </a:lnTo>
                  <a:lnTo>
                    <a:pt x="286" y="424"/>
                  </a:lnTo>
                  <a:lnTo>
                    <a:pt x="279" y="406"/>
                  </a:lnTo>
                  <a:lnTo>
                    <a:pt x="278" y="396"/>
                  </a:lnTo>
                  <a:lnTo>
                    <a:pt x="275" y="391"/>
                  </a:lnTo>
                  <a:lnTo>
                    <a:pt x="261" y="404"/>
                  </a:lnTo>
                  <a:lnTo>
                    <a:pt x="246" y="416"/>
                  </a:lnTo>
                  <a:lnTo>
                    <a:pt x="230" y="427"/>
                  </a:lnTo>
                  <a:lnTo>
                    <a:pt x="213" y="434"/>
                  </a:lnTo>
                  <a:lnTo>
                    <a:pt x="196" y="440"/>
                  </a:lnTo>
                  <a:lnTo>
                    <a:pt x="179" y="445"/>
                  </a:lnTo>
                  <a:lnTo>
                    <a:pt x="161" y="448"/>
                  </a:lnTo>
                  <a:lnTo>
                    <a:pt x="142" y="448"/>
                  </a:lnTo>
                  <a:lnTo>
                    <a:pt x="127" y="448"/>
                  </a:lnTo>
                  <a:lnTo>
                    <a:pt x="112" y="446"/>
                  </a:lnTo>
                  <a:lnTo>
                    <a:pt x="98" y="444"/>
                  </a:lnTo>
                  <a:lnTo>
                    <a:pt x="83" y="440"/>
                  </a:lnTo>
                  <a:lnTo>
                    <a:pt x="71" y="434"/>
                  </a:lnTo>
                  <a:lnTo>
                    <a:pt x="60" y="428"/>
                  </a:lnTo>
                  <a:lnTo>
                    <a:pt x="49" y="420"/>
                  </a:lnTo>
                  <a:lnTo>
                    <a:pt x="39" y="412"/>
                  </a:lnTo>
                  <a:lnTo>
                    <a:pt x="29" y="403"/>
                  </a:lnTo>
                  <a:lnTo>
                    <a:pt x="22" y="394"/>
                  </a:lnTo>
                  <a:lnTo>
                    <a:pt x="15" y="383"/>
                  </a:lnTo>
                  <a:lnTo>
                    <a:pt x="10" y="371"/>
                  </a:lnTo>
                  <a:lnTo>
                    <a:pt x="6" y="360"/>
                  </a:lnTo>
                  <a:lnTo>
                    <a:pt x="3" y="348"/>
                  </a:lnTo>
                  <a:lnTo>
                    <a:pt x="0" y="335"/>
                  </a:lnTo>
                  <a:lnTo>
                    <a:pt x="0" y="322"/>
                  </a:lnTo>
                  <a:lnTo>
                    <a:pt x="2" y="304"/>
                  </a:lnTo>
                  <a:lnTo>
                    <a:pt x="4" y="287"/>
                  </a:lnTo>
                  <a:lnTo>
                    <a:pt x="10" y="272"/>
                  </a:lnTo>
                  <a:lnTo>
                    <a:pt x="18" y="257"/>
                  </a:lnTo>
                  <a:lnTo>
                    <a:pt x="27" y="243"/>
                  </a:lnTo>
                  <a:lnTo>
                    <a:pt x="39" y="232"/>
                  </a:lnTo>
                  <a:lnTo>
                    <a:pt x="52" y="222"/>
                  </a:lnTo>
                  <a:lnTo>
                    <a:pt x="66" y="214"/>
                  </a:lnTo>
                  <a:lnTo>
                    <a:pt x="83" y="206"/>
                  </a:lnTo>
                  <a:lnTo>
                    <a:pt x="104" y="199"/>
                  </a:lnTo>
                  <a:lnTo>
                    <a:pt x="129" y="193"/>
                  </a:lnTo>
                  <a:lnTo>
                    <a:pt x="157" y="186"/>
                  </a:lnTo>
                  <a:lnTo>
                    <a:pt x="194" y="180"/>
                  </a:lnTo>
                  <a:lnTo>
                    <a:pt x="224" y="172"/>
                  </a:lnTo>
                  <a:lnTo>
                    <a:pt x="249" y="165"/>
                  </a:lnTo>
                  <a:lnTo>
                    <a:pt x="267" y="159"/>
                  </a:lnTo>
                  <a:lnTo>
                    <a:pt x="267" y="148"/>
                  </a:lnTo>
                  <a:lnTo>
                    <a:pt x="266" y="132"/>
                  </a:lnTo>
                  <a:lnTo>
                    <a:pt x="263" y="119"/>
                  </a:lnTo>
                  <a:lnTo>
                    <a:pt x="261" y="114"/>
                  </a:lnTo>
                  <a:lnTo>
                    <a:pt x="258" y="109"/>
                  </a:lnTo>
                  <a:lnTo>
                    <a:pt x="254" y="105"/>
                  </a:lnTo>
                  <a:lnTo>
                    <a:pt x="250" y="101"/>
                  </a:lnTo>
                  <a:lnTo>
                    <a:pt x="246" y="98"/>
                  </a:lnTo>
                  <a:lnTo>
                    <a:pt x="241" y="96"/>
                  </a:lnTo>
                  <a:lnTo>
                    <a:pt x="234" y="93"/>
                  </a:lnTo>
                  <a:lnTo>
                    <a:pt x="228" y="90"/>
                  </a:lnTo>
                  <a:lnTo>
                    <a:pt x="211" y="88"/>
                  </a:lnTo>
                  <a:lnTo>
                    <a:pt x="190" y="88"/>
                  </a:lnTo>
                  <a:lnTo>
                    <a:pt x="175" y="88"/>
                  </a:lnTo>
                  <a:lnTo>
                    <a:pt x="162" y="90"/>
                  </a:lnTo>
                  <a:lnTo>
                    <a:pt x="152" y="94"/>
                  </a:lnTo>
                  <a:lnTo>
                    <a:pt x="142" y="100"/>
                  </a:lnTo>
                  <a:lnTo>
                    <a:pt x="134" y="106"/>
                  </a:lnTo>
                  <a:lnTo>
                    <a:pt x="127" y="115"/>
                  </a:lnTo>
                  <a:lnTo>
                    <a:pt x="121" y="127"/>
                  </a:lnTo>
                  <a:lnTo>
                    <a:pt x="115" y="140"/>
                  </a:lnTo>
                  <a:close/>
                  <a:moveTo>
                    <a:pt x="267" y="232"/>
                  </a:moveTo>
                  <a:lnTo>
                    <a:pt x="254" y="236"/>
                  </a:lnTo>
                  <a:lnTo>
                    <a:pt x="238" y="240"/>
                  </a:lnTo>
                  <a:lnTo>
                    <a:pt x="220" y="245"/>
                  </a:lnTo>
                  <a:lnTo>
                    <a:pt x="198" y="251"/>
                  </a:lnTo>
                  <a:lnTo>
                    <a:pt x="177" y="255"/>
                  </a:lnTo>
                  <a:lnTo>
                    <a:pt x="158" y="260"/>
                  </a:lnTo>
                  <a:lnTo>
                    <a:pt x="145" y="265"/>
                  </a:lnTo>
                  <a:lnTo>
                    <a:pt x="136" y="270"/>
                  </a:lnTo>
                  <a:lnTo>
                    <a:pt x="131" y="274"/>
                  </a:lnTo>
                  <a:lnTo>
                    <a:pt x="127" y="278"/>
                  </a:lnTo>
                  <a:lnTo>
                    <a:pt x="123" y="283"/>
                  </a:lnTo>
                  <a:lnTo>
                    <a:pt x="119" y="287"/>
                  </a:lnTo>
                  <a:lnTo>
                    <a:pt x="117" y="293"/>
                  </a:lnTo>
                  <a:lnTo>
                    <a:pt x="115" y="298"/>
                  </a:lnTo>
                  <a:lnTo>
                    <a:pt x="115" y="304"/>
                  </a:lnTo>
                  <a:lnTo>
                    <a:pt x="113" y="310"/>
                  </a:lnTo>
                  <a:lnTo>
                    <a:pt x="115" y="322"/>
                  </a:lnTo>
                  <a:lnTo>
                    <a:pt x="119" y="332"/>
                  </a:lnTo>
                  <a:lnTo>
                    <a:pt x="124" y="341"/>
                  </a:lnTo>
                  <a:lnTo>
                    <a:pt x="132" y="350"/>
                  </a:lnTo>
                  <a:lnTo>
                    <a:pt x="141" y="358"/>
                  </a:lnTo>
                  <a:lnTo>
                    <a:pt x="152" y="364"/>
                  </a:lnTo>
                  <a:lnTo>
                    <a:pt x="163" y="367"/>
                  </a:lnTo>
                  <a:lnTo>
                    <a:pt x="177" y="369"/>
                  </a:lnTo>
                  <a:lnTo>
                    <a:pt x="192" y="367"/>
                  </a:lnTo>
                  <a:lnTo>
                    <a:pt x="207" y="364"/>
                  </a:lnTo>
                  <a:lnTo>
                    <a:pt x="221" y="357"/>
                  </a:lnTo>
                  <a:lnTo>
                    <a:pt x="236" y="348"/>
                  </a:lnTo>
                  <a:lnTo>
                    <a:pt x="245" y="340"/>
                  </a:lnTo>
                  <a:lnTo>
                    <a:pt x="253" y="331"/>
                  </a:lnTo>
                  <a:lnTo>
                    <a:pt x="258" y="322"/>
                  </a:lnTo>
                  <a:lnTo>
                    <a:pt x="262" y="311"/>
                  </a:lnTo>
                  <a:lnTo>
                    <a:pt x="265" y="302"/>
                  </a:lnTo>
                  <a:lnTo>
                    <a:pt x="266" y="290"/>
                  </a:lnTo>
                  <a:lnTo>
                    <a:pt x="266" y="274"/>
                  </a:lnTo>
                  <a:lnTo>
                    <a:pt x="267" y="256"/>
                  </a:lnTo>
                  <a:lnTo>
                    <a:pt x="267" y="232"/>
                  </a:lnTo>
                  <a:close/>
                </a:path>
              </a:pathLst>
            </a:custGeom>
            <a:solidFill>
              <a:srgbClr val="0C0C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R"/>
            </a:p>
          </p:txBody>
        </p:sp>
        <p:sp>
          <p:nvSpPr>
            <p:cNvPr id="191699" name="Rectangle 220"/>
            <p:cNvSpPr>
              <a:spLocks noChangeArrowheads="1"/>
            </p:cNvSpPr>
            <p:nvPr/>
          </p:nvSpPr>
          <p:spPr bwMode="auto">
            <a:xfrm>
              <a:off x="1385" y="1585"/>
              <a:ext cx="29" cy="148"/>
            </a:xfrm>
            <a:prstGeom prst="rect">
              <a:avLst/>
            </a:prstGeom>
            <a:solidFill>
              <a:srgbClr val="0C0C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ts val="300"/>
                </a:spcBef>
                <a:buClr>
                  <a:srgbClr val="A04DA3"/>
                </a:buClr>
                <a:buFont typeface="Georgia" panose="02040502050405020303" pitchFamily="18" charset="0"/>
                <a:buChar char="•"/>
                <a:defRPr sz="28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>
                <a:spcBef>
                  <a:spcPts val="300"/>
                </a:spcBef>
                <a:buClr>
                  <a:schemeClr val="accent2"/>
                </a:buClr>
                <a:buFont typeface="Georgia" panose="02040502050405020303" pitchFamily="18" charset="0"/>
                <a:buChar char="▫"/>
                <a:defRPr sz="2600">
                  <a:solidFill>
                    <a:schemeClr val="accent2"/>
                  </a:solidFill>
                  <a:latin typeface="Georgia" panose="02040502050405020303" pitchFamily="18" charset="0"/>
                </a:defRPr>
              </a:lvl2pPr>
              <a:lvl3pPr marL="1143000" indent="-228600">
                <a:spcBef>
                  <a:spcPts val="300"/>
                </a:spcBef>
                <a:buClr>
                  <a:schemeClr val="accent1"/>
                </a:buClr>
                <a:buFont typeface="Wingdings 2" panose="05020102010507070707" pitchFamily="18" charset="2"/>
                <a:buChar char=""/>
                <a:defRPr sz="2400">
                  <a:solidFill>
                    <a:schemeClr val="accent1"/>
                  </a:solidFill>
                  <a:latin typeface="Georgia" panose="02040502050405020303" pitchFamily="18" charset="0"/>
                </a:defRPr>
              </a:lvl3pPr>
              <a:lvl4pPr marL="1600200" indent="-228600">
                <a:spcBef>
                  <a:spcPts val="300"/>
                </a:spcBef>
                <a:buClr>
                  <a:schemeClr val="accent1"/>
                </a:buClr>
                <a:buFont typeface="Wingdings 2" panose="05020102010507070707" pitchFamily="18" charset="2"/>
                <a:buChar char=""/>
                <a:defRPr sz="2200">
                  <a:solidFill>
                    <a:schemeClr val="accent1"/>
                  </a:solidFill>
                  <a:latin typeface="Georgia" panose="02040502050405020303" pitchFamily="18" charset="0"/>
                </a:defRPr>
              </a:lvl4pPr>
              <a:lvl5pPr marL="2057400" indent="-228600">
                <a:spcBef>
                  <a:spcPts val="300"/>
                </a:spcBef>
                <a:buClr>
                  <a:srgbClr val="A04DA3"/>
                </a:buClr>
                <a:buFont typeface="Georgia" panose="02040502050405020303" pitchFamily="18" charset="0"/>
                <a:buChar char="▫"/>
                <a:defRPr sz="2000">
                  <a:solidFill>
                    <a:srgbClr val="A04DA3"/>
                  </a:solidFill>
                  <a:latin typeface="Georgia" panose="02040502050405020303" pitchFamily="18" charset="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rgbClr val="A04DA3"/>
                </a:buClr>
                <a:buFont typeface="Georgia" panose="02040502050405020303" pitchFamily="18" charset="0"/>
                <a:buChar char="▫"/>
                <a:defRPr sz="2000">
                  <a:solidFill>
                    <a:srgbClr val="A04DA3"/>
                  </a:solidFill>
                  <a:latin typeface="Georgia" panose="02040502050405020303" pitchFamily="18" charset="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rgbClr val="A04DA3"/>
                </a:buClr>
                <a:buFont typeface="Georgia" panose="02040502050405020303" pitchFamily="18" charset="0"/>
                <a:buChar char="▫"/>
                <a:defRPr sz="2000">
                  <a:solidFill>
                    <a:srgbClr val="A04DA3"/>
                  </a:solidFill>
                  <a:latin typeface="Georgia" panose="02040502050405020303" pitchFamily="18" charset="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rgbClr val="A04DA3"/>
                </a:buClr>
                <a:buFont typeface="Georgia" panose="02040502050405020303" pitchFamily="18" charset="0"/>
                <a:buChar char="▫"/>
                <a:defRPr sz="2000">
                  <a:solidFill>
                    <a:srgbClr val="A04DA3"/>
                  </a:solidFill>
                  <a:latin typeface="Georgia" panose="02040502050405020303" pitchFamily="18" charset="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rgbClr val="A04DA3"/>
                </a:buClr>
                <a:buFont typeface="Georgia" panose="02040502050405020303" pitchFamily="18" charset="0"/>
                <a:buChar char="▫"/>
                <a:defRPr sz="2000">
                  <a:solidFill>
                    <a:srgbClr val="A04DA3"/>
                  </a:solidFill>
                  <a:latin typeface="Georgia" panose="02040502050405020303" pitchFamily="18" charset="0"/>
                </a:defRPr>
              </a:lvl9pPr>
            </a:lstStyle>
            <a:p>
              <a:pPr>
                <a:spcBef>
                  <a:spcPct val="0"/>
                </a:spcBef>
                <a:buClrTx/>
                <a:buFontTx/>
                <a:buNone/>
              </a:pPr>
              <a:endParaRPr lang="es-PR" altLang="es-PR" sz="2400" b="0">
                <a:latin typeface="Times New Roman" panose="02020603050405020304" pitchFamily="18" charset="0"/>
              </a:endParaRPr>
            </a:p>
          </p:txBody>
        </p:sp>
        <p:sp>
          <p:nvSpPr>
            <p:cNvPr id="191700" name="Freeform 221"/>
            <p:cNvSpPr>
              <a:spLocks/>
            </p:cNvSpPr>
            <p:nvPr/>
          </p:nvSpPr>
          <p:spPr bwMode="auto">
            <a:xfrm>
              <a:off x="1594" y="2121"/>
              <a:ext cx="64" cy="63"/>
            </a:xfrm>
            <a:custGeom>
              <a:avLst/>
              <a:gdLst>
                <a:gd name="T0" fmla="*/ 20 w 256"/>
                <a:gd name="T1" fmla="*/ 61 h 253"/>
                <a:gd name="T2" fmla="*/ 24 w 256"/>
                <a:gd name="T3" fmla="*/ 62 h 253"/>
                <a:gd name="T4" fmla="*/ 28 w 256"/>
                <a:gd name="T5" fmla="*/ 63 h 253"/>
                <a:gd name="T6" fmla="*/ 32 w 256"/>
                <a:gd name="T7" fmla="*/ 63 h 253"/>
                <a:gd name="T8" fmla="*/ 35 w 256"/>
                <a:gd name="T9" fmla="*/ 63 h 253"/>
                <a:gd name="T10" fmla="*/ 39 w 256"/>
                <a:gd name="T11" fmla="*/ 63 h 253"/>
                <a:gd name="T12" fmla="*/ 43 w 256"/>
                <a:gd name="T13" fmla="*/ 62 h 253"/>
                <a:gd name="T14" fmla="*/ 46 w 256"/>
                <a:gd name="T15" fmla="*/ 60 h 253"/>
                <a:gd name="T16" fmla="*/ 50 w 256"/>
                <a:gd name="T17" fmla="*/ 58 h 253"/>
                <a:gd name="T18" fmla="*/ 53 w 256"/>
                <a:gd name="T19" fmla="*/ 56 h 253"/>
                <a:gd name="T20" fmla="*/ 56 w 256"/>
                <a:gd name="T21" fmla="*/ 53 h 253"/>
                <a:gd name="T22" fmla="*/ 58 w 256"/>
                <a:gd name="T23" fmla="*/ 50 h 253"/>
                <a:gd name="T24" fmla="*/ 60 w 256"/>
                <a:gd name="T25" fmla="*/ 47 h 253"/>
                <a:gd name="T26" fmla="*/ 62 w 256"/>
                <a:gd name="T27" fmla="*/ 44 h 253"/>
                <a:gd name="T28" fmla="*/ 63 w 256"/>
                <a:gd name="T29" fmla="*/ 40 h 253"/>
                <a:gd name="T30" fmla="*/ 64 w 256"/>
                <a:gd name="T31" fmla="*/ 36 h 253"/>
                <a:gd name="T32" fmla="*/ 64 w 256"/>
                <a:gd name="T33" fmla="*/ 32 h 253"/>
                <a:gd name="T34" fmla="*/ 64 w 256"/>
                <a:gd name="T35" fmla="*/ 29 h 253"/>
                <a:gd name="T36" fmla="*/ 63 w 256"/>
                <a:gd name="T37" fmla="*/ 25 h 253"/>
                <a:gd name="T38" fmla="*/ 62 w 256"/>
                <a:gd name="T39" fmla="*/ 21 h 253"/>
                <a:gd name="T40" fmla="*/ 61 w 256"/>
                <a:gd name="T41" fmla="*/ 18 h 253"/>
                <a:gd name="T42" fmla="*/ 59 w 256"/>
                <a:gd name="T43" fmla="*/ 14 h 253"/>
                <a:gd name="T44" fmla="*/ 56 w 256"/>
                <a:gd name="T45" fmla="*/ 11 h 253"/>
                <a:gd name="T46" fmla="*/ 54 w 256"/>
                <a:gd name="T47" fmla="*/ 8 h 253"/>
                <a:gd name="T48" fmla="*/ 51 w 256"/>
                <a:gd name="T49" fmla="*/ 6 h 253"/>
                <a:gd name="T50" fmla="*/ 47 w 256"/>
                <a:gd name="T51" fmla="*/ 4 h 253"/>
                <a:gd name="T52" fmla="*/ 44 w 256"/>
                <a:gd name="T53" fmla="*/ 2 h 253"/>
                <a:gd name="T54" fmla="*/ 40 w 256"/>
                <a:gd name="T55" fmla="*/ 1 h 253"/>
                <a:gd name="T56" fmla="*/ 37 w 256"/>
                <a:gd name="T57" fmla="*/ 0 h 253"/>
                <a:gd name="T58" fmla="*/ 33 w 256"/>
                <a:gd name="T59" fmla="*/ 0 h 253"/>
                <a:gd name="T60" fmla="*/ 29 w 256"/>
                <a:gd name="T61" fmla="*/ 0 h 253"/>
                <a:gd name="T62" fmla="*/ 25 w 256"/>
                <a:gd name="T63" fmla="*/ 1 h 253"/>
                <a:gd name="T64" fmla="*/ 21 w 256"/>
                <a:gd name="T65" fmla="*/ 1 h 253"/>
                <a:gd name="T66" fmla="*/ 18 w 256"/>
                <a:gd name="T67" fmla="*/ 3 h 253"/>
                <a:gd name="T68" fmla="*/ 14 w 256"/>
                <a:gd name="T69" fmla="*/ 5 h 253"/>
                <a:gd name="T70" fmla="*/ 11 w 256"/>
                <a:gd name="T71" fmla="*/ 7 h 253"/>
                <a:gd name="T72" fmla="*/ 8 w 256"/>
                <a:gd name="T73" fmla="*/ 10 h 253"/>
                <a:gd name="T74" fmla="*/ 6 w 256"/>
                <a:gd name="T75" fmla="*/ 13 h 253"/>
                <a:gd name="T76" fmla="*/ 4 w 256"/>
                <a:gd name="T77" fmla="*/ 16 h 253"/>
                <a:gd name="T78" fmla="*/ 2 w 256"/>
                <a:gd name="T79" fmla="*/ 19 h 253"/>
                <a:gd name="T80" fmla="*/ 1 w 256"/>
                <a:gd name="T81" fmla="*/ 23 h 253"/>
                <a:gd name="T82" fmla="*/ 0 w 256"/>
                <a:gd name="T83" fmla="*/ 27 h 253"/>
                <a:gd name="T84" fmla="*/ 0 w 256"/>
                <a:gd name="T85" fmla="*/ 31 h 253"/>
                <a:gd name="T86" fmla="*/ 0 w 256"/>
                <a:gd name="T87" fmla="*/ 35 h 253"/>
                <a:gd name="T88" fmla="*/ 1 w 256"/>
                <a:gd name="T89" fmla="*/ 38 h 253"/>
                <a:gd name="T90" fmla="*/ 2 w 256"/>
                <a:gd name="T91" fmla="*/ 42 h 253"/>
                <a:gd name="T92" fmla="*/ 3 w 256"/>
                <a:gd name="T93" fmla="*/ 45 h 253"/>
                <a:gd name="T94" fmla="*/ 5 w 256"/>
                <a:gd name="T95" fmla="*/ 49 h 253"/>
                <a:gd name="T96" fmla="*/ 8 w 256"/>
                <a:gd name="T97" fmla="*/ 52 h 253"/>
                <a:gd name="T98" fmla="*/ 10 w 256"/>
                <a:gd name="T99" fmla="*/ 55 h 253"/>
                <a:gd name="T100" fmla="*/ 14 w 256"/>
                <a:gd name="T101" fmla="*/ 57 h 253"/>
                <a:gd name="T102" fmla="*/ 17 w 256"/>
                <a:gd name="T103" fmla="*/ 60 h 253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56"/>
                <a:gd name="T157" fmla="*/ 0 h 253"/>
                <a:gd name="T158" fmla="*/ 256 w 256"/>
                <a:gd name="T159" fmla="*/ 253 h 253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56" h="253">
                  <a:moveTo>
                    <a:pt x="71" y="240"/>
                  </a:moveTo>
                  <a:lnTo>
                    <a:pt x="71" y="240"/>
                  </a:lnTo>
                  <a:lnTo>
                    <a:pt x="73" y="242"/>
                  </a:lnTo>
                  <a:lnTo>
                    <a:pt x="76" y="243"/>
                  </a:lnTo>
                  <a:lnTo>
                    <a:pt x="79" y="244"/>
                  </a:lnTo>
                  <a:lnTo>
                    <a:pt x="83" y="245"/>
                  </a:lnTo>
                  <a:lnTo>
                    <a:pt x="85" y="247"/>
                  </a:lnTo>
                  <a:lnTo>
                    <a:pt x="88" y="247"/>
                  </a:lnTo>
                  <a:lnTo>
                    <a:pt x="92" y="248"/>
                  </a:lnTo>
                  <a:lnTo>
                    <a:pt x="94" y="249"/>
                  </a:lnTo>
                  <a:lnTo>
                    <a:pt x="97" y="249"/>
                  </a:lnTo>
                  <a:lnTo>
                    <a:pt x="101" y="251"/>
                  </a:lnTo>
                  <a:lnTo>
                    <a:pt x="104" y="252"/>
                  </a:lnTo>
                  <a:lnTo>
                    <a:pt x="106" y="252"/>
                  </a:lnTo>
                  <a:lnTo>
                    <a:pt x="110" y="252"/>
                  </a:lnTo>
                  <a:lnTo>
                    <a:pt x="113" y="253"/>
                  </a:lnTo>
                  <a:lnTo>
                    <a:pt x="117" y="253"/>
                  </a:lnTo>
                  <a:lnTo>
                    <a:pt x="119" y="253"/>
                  </a:lnTo>
                  <a:lnTo>
                    <a:pt x="122" y="253"/>
                  </a:lnTo>
                  <a:lnTo>
                    <a:pt x="126" y="253"/>
                  </a:lnTo>
                  <a:lnTo>
                    <a:pt x="129" y="253"/>
                  </a:lnTo>
                  <a:lnTo>
                    <a:pt x="131" y="253"/>
                  </a:lnTo>
                  <a:lnTo>
                    <a:pt x="135" y="253"/>
                  </a:lnTo>
                  <a:lnTo>
                    <a:pt x="138" y="253"/>
                  </a:lnTo>
                  <a:lnTo>
                    <a:pt x="140" y="253"/>
                  </a:lnTo>
                  <a:lnTo>
                    <a:pt x="144" y="253"/>
                  </a:lnTo>
                  <a:lnTo>
                    <a:pt x="147" y="252"/>
                  </a:lnTo>
                  <a:lnTo>
                    <a:pt x="150" y="252"/>
                  </a:lnTo>
                  <a:lnTo>
                    <a:pt x="153" y="252"/>
                  </a:lnTo>
                  <a:lnTo>
                    <a:pt x="156" y="251"/>
                  </a:lnTo>
                  <a:lnTo>
                    <a:pt x="159" y="251"/>
                  </a:lnTo>
                  <a:lnTo>
                    <a:pt x="161" y="249"/>
                  </a:lnTo>
                  <a:lnTo>
                    <a:pt x="165" y="248"/>
                  </a:lnTo>
                  <a:lnTo>
                    <a:pt x="168" y="248"/>
                  </a:lnTo>
                  <a:lnTo>
                    <a:pt x="171" y="247"/>
                  </a:lnTo>
                  <a:lnTo>
                    <a:pt x="173" y="245"/>
                  </a:lnTo>
                  <a:lnTo>
                    <a:pt x="177" y="244"/>
                  </a:lnTo>
                  <a:lnTo>
                    <a:pt x="180" y="243"/>
                  </a:lnTo>
                  <a:lnTo>
                    <a:pt x="182" y="242"/>
                  </a:lnTo>
                  <a:lnTo>
                    <a:pt x="185" y="242"/>
                  </a:lnTo>
                  <a:lnTo>
                    <a:pt x="188" y="239"/>
                  </a:lnTo>
                  <a:lnTo>
                    <a:pt x="190" y="238"/>
                  </a:lnTo>
                  <a:lnTo>
                    <a:pt x="193" y="236"/>
                  </a:lnTo>
                  <a:lnTo>
                    <a:pt x="196" y="235"/>
                  </a:lnTo>
                  <a:lnTo>
                    <a:pt x="198" y="234"/>
                  </a:lnTo>
                  <a:lnTo>
                    <a:pt x="201" y="231"/>
                  </a:lnTo>
                  <a:lnTo>
                    <a:pt x="203" y="230"/>
                  </a:lnTo>
                  <a:lnTo>
                    <a:pt x="206" y="228"/>
                  </a:lnTo>
                  <a:lnTo>
                    <a:pt x="209" y="226"/>
                  </a:lnTo>
                  <a:lnTo>
                    <a:pt x="211" y="224"/>
                  </a:lnTo>
                  <a:lnTo>
                    <a:pt x="213" y="222"/>
                  </a:lnTo>
                  <a:lnTo>
                    <a:pt x="215" y="221"/>
                  </a:lnTo>
                  <a:lnTo>
                    <a:pt x="218" y="218"/>
                  </a:lnTo>
                  <a:lnTo>
                    <a:pt x="220" y="215"/>
                  </a:lnTo>
                  <a:lnTo>
                    <a:pt x="222" y="214"/>
                  </a:lnTo>
                  <a:lnTo>
                    <a:pt x="224" y="211"/>
                  </a:lnTo>
                  <a:lnTo>
                    <a:pt x="226" y="209"/>
                  </a:lnTo>
                  <a:lnTo>
                    <a:pt x="228" y="206"/>
                  </a:lnTo>
                  <a:lnTo>
                    <a:pt x="230" y="203"/>
                  </a:lnTo>
                  <a:lnTo>
                    <a:pt x="232" y="201"/>
                  </a:lnTo>
                  <a:lnTo>
                    <a:pt x="234" y="198"/>
                  </a:lnTo>
                  <a:lnTo>
                    <a:pt x="236" y="196"/>
                  </a:lnTo>
                  <a:lnTo>
                    <a:pt x="238" y="193"/>
                  </a:lnTo>
                  <a:lnTo>
                    <a:pt x="239" y="190"/>
                  </a:lnTo>
                  <a:lnTo>
                    <a:pt x="240" y="188"/>
                  </a:lnTo>
                  <a:lnTo>
                    <a:pt x="242" y="185"/>
                  </a:lnTo>
                  <a:lnTo>
                    <a:pt x="244" y="182"/>
                  </a:lnTo>
                  <a:lnTo>
                    <a:pt x="245" y="179"/>
                  </a:lnTo>
                  <a:lnTo>
                    <a:pt x="247" y="176"/>
                  </a:lnTo>
                  <a:lnTo>
                    <a:pt x="247" y="173"/>
                  </a:lnTo>
                  <a:lnTo>
                    <a:pt x="248" y="171"/>
                  </a:lnTo>
                  <a:lnTo>
                    <a:pt x="249" y="167"/>
                  </a:lnTo>
                  <a:lnTo>
                    <a:pt x="251" y="164"/>
                  </a:lnTo>
                  <a:lnTo>
                    <a:pt x="251" y="161"/>
                  </a:lnTo>
                  <a:lnTo>
                    <a:pt x="252" y="157"/>
                  </a:lnTo>
                  <a:lnTo>
                    <a:pt x="253" y="155"/>
                  </a:lnTo>
                  <a:lnTo>
                    <a:pt x="253" y="152"/>
                  </a:lnTo>
                  <a:lnTo>
                    <a:pt x="253" y="148"/>
                  </a:lnTo>
                  <a:lnTo>
                    <a:pt x="255" y="146"/>
                  </a:lnTo>
                  <a:lnTo>
                    <a:pt x="255" y="143"/>
                  </a:lnTo>
                  <a:lnTo>
                    <a:pt x="255" y="139"/>
                  </a:lnTo>
                  <a:lnTo>
                    <a:pt x="256" y="136"/>
                  </a:lnTo>
                  <a:lnTo>
                    <a:pt x="256" y="134"/>
                  </a:lnTo>
                  <a:lnTo>
                    <a:pt x="256" y="130"/>
                  </a:lnTo>
                  <a:lnTo>
                    <a:pt x="256" y="127"/>
                  </a:lnTo>
                  <a:lnTo>
                    <a:pt x="256" y="125"/>
                  </a:lnTo>
                  <a:lnTo>
                    <a:pt x="256" y="121"/>
                  </a:lnTo>
                  <a:lnTo>
                    <a:pt x="255" y="118"/>
                  </a:lnTo>
                  <a:lnTo>
                    <a:pt x="255" y="115"/>
                  </a:lnTo>
                  <a:lnTo>
                    <a:pt x="255" y="112"/>
                  </a:lnTo>
                  <a:lnTo>
                    <a:pt x="255" y="109"/>
                  </a:lnTo>
                  <a:lnTo>
                    <a:pt x="253" y="106"/>
                  </a:lnTo>
                  <a:lnTo>
                    <a:pt x="253" y="102"/>
                  </a:lnTo>
                  <a:lnTo>
                    <a:pt x="252" y="100"/>
                  </a:lnTo>
                  <a:lnTo>
                    <a:pt x="252" y="97"/>
                  </a:lnTo>
                  <a:lnTo>
                    <a:pt x="251" y="94"/>
                  </a:lnTo>
                  <a:lnTo>
                    <a:pt x="249" y="91"/>
                  </a:lnTo>
                  <a:lnTo>
                    <a:pt x="249" y="88"/>
                  </a:lnTo>
                  <a:lnTo>
                    <a:pt x="248" y="85"/>
                  </a:lnTo>
                  <a:lnTo>
                    <a:pt x="247" y="83"/>
                  </a:lnTo>
                  <a:lnTo>
                    <a:pt x="245" y="80"/>
                  </a:lnTo>
                  <a:lnTo>
                    <a:pt x="244" y="76"/>
                  </a:lnTo>
                  <a:lnTo>
                    <a:pt x="243" y="73"/>
                  </a:lnTo>
                  <a:lnTo>
                    <a:pt x="242" y="71"/>
                  </a:lnTo>
                  <a:lnTo>
                    <a:pt x="240" y="68"/>
                  </a:lnTo>
                  <a:lnTo>
                    <a:pt x="239" y="66"/>
                  </a:lnTo>
                  <a:lnTo>
                    <a:pt x="238" y="63"/>
                  </a:lnTo>
                  <a:lnTo>
                    <a:pt x="236" y="60"/>
                  </a:lnTo>
                  <a:lnTo>
                    <a:pt x="235" y="58"/>
                  </a:lnTo>
                  <a:lnTo>
                    <a:pt x="232" y="55"/>
                  </a:lnTo>
                  <a:lnTo>
                    <a:pt x="231" y="52"/>
                  </a:lnTo>
                  <a:lnTo>
                    <a:pt x="228" y="50"/>
                  </a:lnTo>
                  <a:lnTo>
                    <a:pt x="227" y="47"/>
                  </a:lnTo>
                  <a:lnTo>
                    <a:pt x="224" y="46"/>
                  </a:lnTo>
                  <a:lnTo>
                    <a:pt x="223" y="43"/>
                  </a:lnTo>
                  <a:lnTo>
                    <a:pt x="220" y="41"/>
                  </a:lnTo>
                  <a:lnTo>
                    <a:pt x="219" y="38"/>
                  </a:lnTo>
                  <a:lnTo>
                    <a:pt x="217" y="37"/>
                  </a:lnTo>
                  <a:lnTo>
                    <a:pt x="214" y="34"/>
                  </a:lnTo>
                  <a:lnTo>
                    <a:pt x="211" y="31"/>
                  </a:lnTo>
                  <a:lnTo>
                    <a:pt x="210" y="30"/>
                  </a:lnTo>
                  <a:lnTo>
                    <a:pt x="207" y="27"/>
                  </a:lnTo>
                  <a:lnTo>
                    <a:pt x="205" y="26"/>
                  </a:lnTo>
                  <a:lnTo>
                    <a:pt x="202" y="24"/>
                  </a:lnTo>
                  <a:lnTo>
                    <a:pt x="199" y="22"/>
                  </a:lnTo>
                  <a:lnTo>
                    <a:pt x="197" y="21"/>
                  </a:lnTo>
                  <a:lnTo>
                    <a:pt x="194" y="18"/>
                  </a:lnTo>
                  <a:lnTo>
                    <a:pt x="190" y="17"/>
                  </a:lnTo>
                  <a:lnTo>
                    <a:pt x="188" y="16"/>
                  </a:lnTo>
                  <a:lnTo>
                    <a:pt x="185" y="14"/>
                  </a:lnTo>
                  <a:lnTo>
                    <a:pt x="182" y="13"/>
                  </a:lnTo>
                  <a:lnTo>
                    <a:pt x="180" y="10"/>
                  </a:lnTo>
                  <a:lnTo>
                    <a:pt x="176" y="9"/>
                  </a:lnTo>
                  <a:lnTo>
                    <a:pt x="173" y="9"/>
                  </a:lnTo>
                  <a:lnTo>
                    <a:pt x="171" y="8"/>
                  </a:lnTo>
                  <a:lnTo>
                    <a:pt x="167" y="6"/>
                  </a:lnTo>
                  <a:lnTo>
                    <a:pt x="164" y="5"/>
                  </a:lnTo>
                  <a:lnTo>
                    <a:pt x="161" y="4"/>
                  </a:lnTo>
                  <a:lnTo>
                    <a:pt x="157" y="4"/>
                  </a:lnTo>
                  <a:lnTo>
                    <a:pt x="155" y="3"/>
                  </a:lnTo>
                  <a:lnTo>
                    <a:pt x="152" y="3"/>
                  </a:lnTo>
                  <a:lnTo>
                    <a:pt x="148" y="1"/>
                  </a:lnTo>
                  <a:lnTo>
                    <a:pt x="146" y="1"/>
                  </a:lnTo>
                  <a:lnTo>
                    <a:pt x="142" y="1"/>
                  </a:lnTo>
                  <a:lnTo>
                    <a:pt x="139" y="0"/>
                  </a:lnTo>
                  <a:lnTo>
                    <a:pt x="136" y="0"/>
                  </a:lnTo>
                  <a:lnTo>
                    <a:pt x="132" y="0"/>
                  </a:lnTo>
                  <a:lnTo>
                    <a:pt x="130" y="0"/>
                  </a:lnTo>
                  <a:lnTo>
                    <a:pt x="127" y="0"/>
                  </a:lnTo>
                  <a:lnTo>
                    <a:pt x="123" y="0"/>
                  </a:lnTo>
                  <a:lnTo>
                    <a:pt x="121" y="0"/>
                  </a:lnTo>
                  <a:lnTo>
                    <a:pt x="118" y="0"/>
                  </a:lnTo>
                  <a:lnTo>
                    <a:pt x="114" y="0"/>
                  </a:lnTo>
                  <a:lnTo>
                    <a:pt x="111" y="1"/>
                  </a:lnTo>
                  <a:lnTo>
                    <a:pt x="109" y="1"/>
                  </a:lnTo>
                  <a:lnTo>
                    <a:pt x="105" y="1"/>
                  </a:lnTo>
                  <a:lnTo>
                    <a:pt x="102" y="3"/>
                  </a:lnTo>
                  <a:lnTo>
                    <a:pt x="100" y="3"/>
                  </a:lnTo>
                  <a:lnTo>
                    <a:pt x="96" y="4"/>
                  </a:lnTo>
                  <a:lnTo>
                    <a:pt x="93" y="4"/>
                  </a:lnTo>
                  <a:lnTo>
                    <a:pt x="90" y="5"/>
                  </a:lnTo>
                  <a:lnTo>
                    <a:pt x="88" y="6"/>
                  </a:lnTo>
                  <a:lnTo>
                    <a:pt x="84" y="6"/>
                  </a:lnTo>
                  <a:lnTo>
                    <a:pt x="81" y="8"/>
                  </a:lnTo>
                  <a:lnTo>
                    <a:pt x="79" y="9"/>
                  </a:lnTo>
                  <a:lnTo>
                    <a:pt x="76" y="10"/>
                  </a:lnTo>
                  <a:lnTo>
                    <a:pt x="73" y="12"/>
                  </a:lnTo>
                  <a:lnTo>
                    <a:pt x="71" y="13"/>
                  </a:lnTo>
                  <a:lnTo>
                    <a:pt x="68" y="14"/>
                  </a:lnTo>
                  <a:lnTo>
                    <a:pt x="64" y="16"/>
                  </a:lnTo>
                  <a:lnTo>
                    <a:pt x="62" y="17"/>
                  </a:lnTo>
                  <a:lnTo>
                    <a:pt x="59" y="18"/>
                  </a:lnTo>
                  <a:lnTo>
                    <a:pt x="56" y="20"/>
                  </a:lnTo>
                  <a:lnTo>
                    <a:pt x="54" y="22"/>
                  </a:lnTo>
                  <a:lnTo>
                    <a:pt x="52" y="24"/>
                  </a:lnTo>
                  <a:lnTo>
                    <a:pt x="50" y="26"/>
                  </a:lnTo>
                  <a:lnTo>
                    <a:pt x="47" y="27"/>
                  </a:lnTo>
                  <a:lnTo>
                    <a:pt x="44" y="29"/>
                  </a:lnTo>
                  <a:lnTo>
                    <a:pt x="42" y="31"/>
                  </a:lnTo>
                  <a:lnTo>
                    <a:pt x="39" y="34"/>
                  </a:lnTo>
                  <a:lnTo>
                    <a:pt x="38" y="35"/>
                  </a:lnTo>
                  <a:lnTo>
                    <a:pt x="35" y="38"/>
                  </a:lnTo>
                  <a:lnTo>
                    <a:pt x="33" y="41"/>
                  </a:lnTo>
                  <a:lnTo>
                    <a:pt x="31" y="42"/>
                  </a:lnTo>
                  <a:lnTo>
                    <a:pt x="29" y="45"/>
                  </a:lnTo>
                  <a:lnTo>
                    <a:pt x="27" y="47"/>
                  </a:lnTo>
                  <a:lnTo>
                    <a:pt x="25" y="50"/>
                  </a:lnTo>
                  <a:lnTo>
                    <a:pt x="23" y="52"/>
                  </a:lnTo>
                  <a:lnTo>
                    <a:pt x="21" y="55"/>
                  </a:lnTo>
                  <a:lnTo>
                    <a:pt x="20" y="58"/>
                  </a:lnTo>
                  <a:lnTo>
                    <a:pt x="18" y="60"/>
                  </a:lnTo>
                  <a:lnTo>
                    <a:pt x="17" y="63"/>
                  </a:lnTo>
                  <a:lnTo>
                    <a:pt x="14" y="66"/>
                  </a:lnTo>
                  <a:lnTo>
                    <a:pt x="13" y="68"/>
                  </a:lnTo>
                  <a:lnTo>
                    <a:pt x="12" y="72"/>
                  </a:lnTo>
                  <a:lnTo>
                    <a:pt x="10" y="75"/>
                  </a:lnTo>
                  <a:lnTo>
                    <a:pt x="9" y="77"/>
                  </a:lnTo>
                  <a:lnTo>
                    <a:pt x="8" y="80"/>
                  </a:lnTo>
                  <a:lnTo>
                    <a:pt x="6" y="84"/>
                  </a:lnTo>
                  <a:lnTo>
                    <a:pt x="6" y="87"/>
                  </a:lnTo>
                  <a:lnTo>
                    <a:pt x="5" y="89"/>
                  </a:lnTo>
                  <a:lnTo>
                    <a:pt x="4" y="93"/>
                  </a:lnTo>
                  <a:lnTo>
                    <a:pt x="4" y="96"/>
                  </a:lnTo>
                  <a:lnTo>
                    <a:pt x="2" y="98"/>
                  </a:lnTo>
                  <a:lnTo>
                    <a:pt x="2" y="102"/>
                  </a:lnTo>
                  <a:lnTo>
                    <a:pt x="1" y="105"/>
                  </a:lnTo>
                  <a:lnTo>
                    <a:pt x="1" y="108"/>
                  </a:lnTo>
                  <a:lnTo>
                    <a:pt x="0" y="112"/>
                  </a:lnTo>
                  <a:lnTo>
                    <a:pt x="0" y="114"/>
                  </a:lnTo>
                  <a:lnTo>
                    <a:pt x="0" y="117"/>
                  </a:lnTo>
                  <a:lnTo>
                    <a:pt x="0" y="121"/>
                  </a:lnTo>
                  <a:lnTo>
                    <a:pt x="0" y="123"/>
                  </a:lnTo>
                  <a:lnTo>
                    <a:pt x="0" y="126"/>
                  </a:lnTo>
                  <a:lnTo>
                    <a:pt x="0" y="130"/>
                  </a:lnTo>
                  <a:lnTo>
                    <a:pt x="0" y="133"/>
                  </a:lnTo>
                  <a:lnTo>
                    <a:pt x="0" y="135"/>
                  </a:lnTo>
                  <a:lnTo>
                    <a:pt x="0" y="139"/>
                  </a:lnTo>
                  <a:lnTo>
                    <a:pt x="1" y="142"/>
                  </a:lnTo>
                  <a:lnTo>
                    <a:pt x="1" y="144"/>
                  </a:lnTo>
                  <a:lnTo>
                    <a:pt x="1" y="148"/>
                  </a:lnTo>
                  <a:lnTo>
                    <a:pt x="2" y="151"/>
                  </a:lnTo>
                  <a:lnTo>
                    <a:pt x="2" y="154"/>
                  </a:lnTo>
                  <a:lnTo>
                    <a:pt x="4" y="156"/>
                  </a:lnTo>
                  <a:lnTo>
                    <a:pt x="4" y="160"/>
                  </a:lnTo>
                  <a:lnTo>
                    <a:pt x="5" y="163"/>
                  </a:lnTo>
                  <a:lnTo>
                    <a:pt x="6" y="165"/>
                  </a:lnTo>
                  <a:lnTo>
                    <a:pt x="8" y="168"/>
                  </a:lnTo>
                  <a:lnTo>
                    <a:pt x="8" y="172"/>
                  </a:lnTo>
                  <a:lnTo>
                    <a:pt x="9" y="175"/>
                  </a:lnTo>
                  <a:lnTo>
                    <a:pt x="10" y="177"/>
                  </a:lnTo>
                  <a:lnTo>
                    <a:pt x="12" y="180"/>
                  </a:lnTo>
                  <a:lnTo>
                    <a:pt x="13" y="182"/>
                  </a:lnTo>
                  <a:lnTo>
                    <a:pt x="14" y="185"/>
                  </a:lnTo>
                  <a:lnTo>
                    <a:pt x="16" y="188"/>
                  </a:lnTo>
                  <a:lnTo>
                    <a:pt x="18" y="190"/>
                  </a:lnTo>
                  <a:lnTo>
                    <a:pt x="20" y="193"/>
                  </a:lnTo>
                  <a:lnTo>
                    <a:pt x="21" y="196"/>
                  </a:lnTo>
                  <a:lnTo>
                    <a:pt x="22" y="198"/>
                  </a:lnTo>
                  <a:lnTo>
                    <a:pt x="25" y="201"/>
                  </a:lnTo>
                  <a:lnTo>
                    <a:pt x="26" y="203"/>
                  </a:lnTo>
                  <a:lnTo>
                    <a:pt x="29" y="206"/>
                  </a:lnTo>
                  <a:lnTo>
                    <a:pt x="30" y="209"/>
                  </a:lnTo>
                  <a:lnTo>
                    <a:pt x="33" y="211"/>
                  </a:lnTo>
                  <a:lnTo>
                    <a:pt x="34" y="213"/>
                  </a:lnTo>
                  <a:lnTo>
                    <a:pt x="37" y="215"/>
                  </a:lnTo>
                  <a:lnTo>
                    <a:pt x="39" y="218"/>
                  </a:lnTo>
                  <a:lnTo>
                    <a:pt x="41" y="219"/>
                  </a:lnTo>
                  <a:lnTo>
                    <a:pt x="43" y="222"/>
                  </a:lnTo>
                  <a:lnTo>
                    <a:pt x="46" y="224"/>
                  </a:lnTo>
                  <a:lnTo>
                    <a:pt x="48" y="226"/>
                  </a:lnTo>
                  <a:lnTo>
                    <a:pt x="51" y="228"/>
                  </a:lnTo>
                  <a:lnTo>
                    <a:pt x="54" y="230"/>
                  </a:lnTo>
                  <a:lnTo>
                    <a:pt x="56" y="231"/>
                  </a:lnTo>
                  <a:lnTo>
                    <a:pt x="59" y="234"/>
                  </a:lnTo>
                  <a:lnTo>
                    <a:pt x="62" y="235"/>
                  </a:lnTo>
                  <a:lnTo>
                    <a:pt x="64" y="236"/>
                  </a:lnTo>
                  <a:lnTo>
                    <a:pt x="67" y="239"/>
                  </a:lnTo>
                  <a:lnTo>
                    <a:pt x="71" y="240"/>
                  </a:lnTo>
                  <a:lnTo>
                    <a:pt x="127" y="127"/>
                  </a:lnTo>
                  <a:lnTo>
                    <a:pt x="71" y="240"/>
                  </a:lnTo>
                  <a:close/>
                </a:path>
              </a:pathLst>
            </a:custGeom>
            <a:solidFill>
              <a:srgbClr val="1315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R"/>
            </a:p>
          </p:txBody>
        </p:sp>
        <p:sp>
          <p:nvSpPr>
            <p:cNvPr id="191701" name="Freeform 222"/>
            <p:cNvSpPr>
              <a:spLocks/>
            </p:cNvSpPr>
            <p:nvPr/>
          </p:nvSpPr>
          <p:spPr bwMode="auto">
            <a:xfrm>
              <a:off x="889" y="1768"/>
              <a:ext cx="743" cy="397"/>
            </a:xfrm>
            <a:custGeom>
              <a:avLst/>
              <a:gdLst>
                <a:gd name="T0" fmla="*/ 11 w 2973"/>
                <a:gd name="T1" fmla="*/ 0 h 1591"/>
                <a:gd name="T2" fmla="*/ 743 w 2973"/>
                <a:gd name="T3" fmla="*/ 371 h 1591"/>
                <a:gd name="T4" fmla="*/ 732 w 2973"/>
                <a:gd name="T5" fmla="*/ 397 h 1591"/>
                <a:gd name="T6" fmla="*/ 0 w 2973"/>
                <a:gd name="T7" fmla="*/ 25 h 1591"/>
                <a:gd name="T8" fmla="*/ 11 w 2973"/>
                <a:gd name="T9" fmla="*/ 0 h 159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73"/>
                <a:gd name="T16" fmla="*/ 0 h 1591"/>
                <a:gd name="T17" fmla="*/ 2973 w 2973"/>
                <a:gd name="T18" fmla="*/ 1591 h 159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73" h="1591">
                  <a:moveTo>
                    <a:pt x="43" y="0"/>
                  </a:moveTo>
                  <a:lnTo>
                    <a:pt x="2973" y="1487"/>
                  </a:lnTo>
                  <a:lnTo>
                    <a:pt x="2928" y="1591"/>
                  </a:lnTo>
                  <a:lnTo>
                    <a:pt x="0" y="102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1315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R"/>
            </a:p>
          </p:txBody>
        </p:sp>
      </p:grpSp>
    </p:spTree>
    <p:custDataLst>
      <p:tags r:id="rId1"/>
    </p:custDataLst>
  </p:cSld>
  <p:clrMapOvr>
    <a:masterClrMapping/>
  </p:clrMapOvr>
  <p:transition spd="slow">
    <p:newsflash/>
    <p:sndAc>
      <p:stSnd>
        <p:snd r:embed="rId4" name="breeze.wav"/>
      </p:stSnd>
    </p:sndAc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9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689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8963" grpId="0" autoUpdateAnimBg="0"/>
    </p:bldLst>
  </p:timing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3538" name="AutoShape 2"/>
          <p:cNvSpPr>
            <a:spLocks noChangeArrowheads="1"/>
          </p:cNvSpPr>
          <p:nvPr/>
        </p:nvSpPr>
        <p:spPr bwMode="auto">
          <a:xfrm>
            <a:off x="468313" y="3141663"/>
            <a:ext cx="8153400" cy="3124200"/>
          </a:xfrm>
          <a:prstGeom prst="foldedCorner">
            <a:avLst>
              <a:gd name="adj" fmla="val 12500"/>
            </a:avLst>
          </a:prstGeom>
          <a:noFill/>
          <a:ln w="9525">
            <a:solidFill>
              <a:schemeClr val="tx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gradFill rotWithShape="0">
                  <a:gsLst>
                    <a:gs pos="0">
                      <a:schemeClr val="bg1"/>
                    </a:gs>
                    <a:gs pos="100000">
                      <a:srgbClr val="800000"/>
                    </a:gs>
                  </a:gsLst>
                  <a:lin ang="5400000" scaled="1"/>
                </a:gra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r"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algn="r"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algn="r"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algn="r"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algn="r"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eaLnBrk="1" hangingPunct="1"/>
            <a:endParaRPr lang="es-PR" altLang="es-PR"/>
          </a:p>
        </p:txBody>
      </p:sp>
      <p:sp>
        <p:nvSpPr>
          <p:cNvPr id="882691" name="Text Box 3"/>
          <p:cNvSpPr txBox="1">
            <a:spLocks noChangeArrowheads="1"/>
          </p:cNvSpPr>
          <p:nvPr/>
        </p:nvSpPr>
        <p:spPr bwMode="auto">
          <a:xfrm>
            <a:off x="228600" y="1933575"/>
            <a:ext cx="8534400" cy="993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lnSpc>
                <a:spcPct val="80000"/>
              </a:lnSpc>
              <a:defRPr/>
            </a:pPr>
            <a:r>
              <a:rPr lang="es-PR" altLang="es-PR" sz="3700">
                <a:effectLst>
                  <a:outerShdw blurRad="38100" dist="38100" dir="2700000" algn="tl">
                    <a:srgbClr val="C0C0C0"/>
                  </a:outerShdw>
                </a:effectLst>
                <a:latin typeface="Arial" panose="020B0604020202020204" pitchFamily="34" charset="0"/>
              </a:rPr>
              <a:t> La Médula/Cordón Espinal:</a:t>
            </a:r>
          </a:p>
          <a:p>
            <a:pPr algn="ctr">
              <a:lnSpc>
                <a:spcPct val="80000"/>
              </a:lnSpc>
              <a:defRPr/>
            </a:pPr>
            <a:r>
              <a:rPr lang="es-PR" altLang="es-PR" sz="3700">
                <a:effectLst>
                  <a:outerShdw blurRad="38100" dist="38100" dir="2700000" algn="tl">
                    <a:srgbClr val="C0C0C0"/>
                  </a:outerShdw>
                </a:effectLst>
                <a:latin typeface="Arial" panose="020B0604020202020204" pitchFamily="34" charset="0"/>
              </a:rPr>
              <a:t> </a:t>
            </a:r>
            <a:r>
              <a:rPr lang="es-PR" altLang="es-PR" sz="3700">
                <a:solidFill>
                  <a:schemeClr val="tx2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" panose="020B0604020202020204" pitchFamily="34" charset="0"/>
              </a:rPr>
              <a:t>ESTRUCTURA FUNCIONAL</a:t>
            </a:r>
            <a:r>
              <a:rPr lang="es-PR" altLang="es-PR" sz="3700">
                <a:effectLst>
                  <a:outerShdw blurRad="38100" dist="38100" dir="2700000" algn="tl">
                    <a:srgbClr val="C0C0C0"/>
                  </a:outerShdw>
                </a:effectLst>
                <a:latin typeface="Arial" panose="020B0604020202020204" pitchFamily="34" charset="0"/>
              </a:rPr>
              <a:t> </a:t>
            </a:r>
            <a:endParaRPr lang="es-PR" altLang="es-PR" sz="3700" b="0">
              <a:latin typeface="Times New Roman" panose="02020603050405020304" pitchFamily="18" charset="0"/>
            </a:endParaRPr>
          </a:p>
        </p:txBody>
      </p:sp>
      <p:sp>
        <p:nvSpPr>
          <p:cNvPr id="882692" name="Text Box 4"/>
          <p:cNvSpPr txBox="1">
            <a:spLocks noChangeArrowheads="1"/>
          </p:cNvSpPr>
          <p:nvPr/>
        </p:nvSpPr>
        <p:spPr bwMode="auto">
          <a:xfrm>
            <a:off x="0" y="3284538"/>
            <a:ext cx="8610600" cy="5556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lnSpc>
                <a:spcPct val="80000"/>
              </a:lnSpc>
              <a:buClr>
                <a:schemeClr val="tx1"/>
              </a:buClr>
              <a:buSzPct val="70000"/>
              <a:buFont typeface="Symbol" panose="05050102010706020507" pitchFamily="18" charset="2"/>
              <a:buNone/>
              <a:defRPr/>
            </a:pPr>
            <a:r>
              <a:rPr lang="es-PR" altLang="es-PR" sz="3800" i="1">
                <a:solidFill>
                  <a:schemeClr val="tx2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" panose="020B0604020202020204" pitchFamily="34" charset="0"/>
              </a:rPr>
              <a:t>* Tractos de Fibras Nerviosas *</a:t>
            </a:r>
            <a:endParaRPr lang="es-PR" altLang="es-PR" sz="3800" i="1">
              <a:effectLst>
                <a:outerShdw blurRad="38100" dist="38100" dir="2700000" algn="tl">
                  <a:srgbClr val="C0C0C0"/>
                </a:outerShdw>
              </a:effectLst>
              <a:latin typeface="Times New Roman" panose="02020603050405020304" pitchFamily="18" charset="0"/>
            </a:endParaRPr>
          </a:p>
        </p:txBody>
      </p:sp>
      <p:sp>
        <p:nvSpPr>
          <p:cNvPr id="882693" name="Text Box 5"/>
          <p:cNvSpPr txBox="1">
            <a:spLocks noChangeArrowheads="1"/>
          </p:cNvSpPr>
          <p:nvPr/>
        </p:nvSpPr>
        <p:spPr bwMode="auto">
          <a:xfrm>
            <a:off x="533400" y="3900488"/>
            <a:ext cx="8077200" cy="22891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90000"/>
              </a:lnSpc>
              <a:buClr>
                <a:schemeClr val="tx1"/>
              </a:buClr>
              <a:buFont typeface="Symbol" panose="05050102010706020507" pitchFamily="18" charset="2"/>
              <a:buChar char="·"/>
              <a:defRPr/>
            </a:pPr>
            <a:r>
              <a:rPr lang="es-PR" altLang="es-PR" sz="3000">
                <a:effectLst>
                  <a:outerShdw blurRad="38100" dist="38100" dir="2700000" algn="tl">
                    <a:srgbClr val="C0C0C0"/>
                  </a:outerShdw>
                </a:effectLst>
                <a:latin typeface="Arial" panose="020B0604020202020204" pitchFamily="34" charset="0"/>
              </a:rPr>
              <a:t>  </a:t>
            </a:r>
            <a:r>
              <a:rPr lang="es-PR" altLang="es-PR" sz="4000">
                <a:effectLst>
                  <a:outerShdw blurRad="38100" dist="38100" dir="2700000" algn="tl">
                    <a:srgbClr val="C0C0C0"/>
                  </a:outerShdw>
                </a:effectLst>
                <a:latin typeface="Arial" panose="020B0604020202020204" pitchFamily="34" charset="0"/>
              </a:rPr>
              <a:t>Permiten la conducción de</a:t>
            </a:r>
          </a:p>
          <a:p>
            <a:pPr>
              <a:lnSpc>
                <a:spcPct val="90000"/>
              </a:lnSpc>
              <a:buClr>
                <a:schemeClr val="tx1"/>
              </a:buClr>
              <a:buSzPct val="75000"/>
              <a:buFont typeface="Symbol" panose="05050102010706020507" pitchFamily="18" charset="2"/>
              <a:buNone/>
              <a:defRPr/>
            </a:pPr>
            <a:r>
              <a:rPr lang="es-PR" altLang="es-PR" sz="4000">
                <a:effectLst>
                  <a:outerShdw blurRad="38100" dist="38100" dir="2700000" algn="tl">
                    <a:srgbClr val="C0C0C0"/>
                  </a:outerShdw>
                </a:effectLst>
                <a:latin typeface="Arial" panose="020B0604020202020204" pitchFamily="34" charset="0"/>
              </a:rPr>
              <a:t>   impulsos nerviosos en ambos</a:t>
            </a:r>
          </a:p>
          <a:p>
            <a:pPr>
              <a:lnSpc>
                <a:spcPct val="90000"/>
              </a:lnSpc>
              <a:buClr>
                <a:schemeClr val="tx1"/>
              </a:buClr>
              <a:buSzPct val="75000"/>
              <a:buFont typeface="Symbol" panose="05050102010706020507" pitchFamily="18" charset="2"/>
              <a:buNone/>
              <a:defRPr/>
            </a:pPr>
            <a:r>
              <a:rPr lang="es-PR" altLang="es-PR" sz="4000">
                <a:effectLst>
                  <a:outerShdw blurRad="38100" dist="38100" dir="2700000" algn="tl">
                    <a:srgbClr val="C0C0C0"/>
                  </a:outerShdw>
                </a:effectLst>
                <a:latin typeface="Arial" panose="020B0604020202020204" pitchFamily="34" charset="0"/>
              </a:rPr>
              <a:t>   sentidos:</a:t>
            </a:r>
            <a:endParaRPr lang="es-PR" altLang="es-PR" sz="4000">
              <a:latin typeface="Times New Roman" panose="02020603050405020304" pitchFamily="18" charset="0"/>
            </a:endParaRPr>
          </a:p>
          <a:p>
            <a:pPr lvl="1">
              <a:lnSpc>
                <a:spcPct val="90000"/>
              </a:lnSpc>
              <a:buClr>
                <a:schemeClr val="tx1"/>
              </a:buClr>
              <a:buFont typeface="Symbol" panose="05050102010706020507" pitchFamily="18" charset="2"/>
              <a:buNone/>
              <a:defRPr/>
            </a:pPr>
            <a:r>
              <a:rPr lang="es-PR" altLang="es-PR" sz="4000">
                <a:solidFill>
                  <a:srgbClr val="00FFFF"/>
                </a:solidFill>
                <a:latin typeface="Times New Roman" panose="02020603050405020304" pitchFamily="18" charset="0"/>
              </a:rPr>
              <a:t>    </a:t>
            </a:r>
            <a:r>
              <a:rPr lang="es-PR" altLang="es-PR" sz="4000" i="1">
                <a:latin typeface="Times New Roman" panose="02020603050405020304" pitchFamily="18" charset="0"/>
              </a:rPr>
              <a:t>Aferente y Eferente</a:t>
            </a:r>
            <a:r>
              <a:rPr lang="es-PR" altLang="es-PR" sz="4000">
                <a:effectLst>
                  <a:outerShdw blurRad="38100" dist="38100" dir="2700000" algn="tl">
                    <a:srgbClr val="C0C0C0"/>
                  </a:outerShdw>
                </a:effectLst>
                <a:latin typeface="Arial" panose="020B0604020202020204" pitchFamily="34" charset="0"/>
              </a:rPr>
              <a:t> </a:t>
            </a:r>
          </a:p>
        </p:txBody>
      </p:sp>
      <p:sp>
        <p:nvSpPr>
          <p:cNvPr id="882694" name="Rectangle 6"/>
          <p:cNvSpPr>
            <a:spLocks noChangeArrowheads="1"/>
          </p:cNvSpPr>
          <p:nvPr/>
        </p:nvSpPr>
        <p:spPr bwMode="auto">
          <a:xfrm>
            <a:off x="323850" y="836613"/>
            <a:ext cx="8382000" cy="3984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>
            <a:lvl1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1pPr>
            <a:lvl2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2pPr>
            <a:lvl3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3pPr>
            <a:lvl4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4pPr>
            <a:lvl5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9pPr>
          </a:lstStyle>
          <a:p>
            <a:pPr algn="ctr">
              <a:lnSpc>
                <a:spcPct val="90000"/>
              </a:lnSpc>
              <a:defRPr/>
            </a:pPr>
            <a:r>
              <a:rPr lang="en-US" altLang="es-PR" sz="360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</a:rPr>
              <a:t>EL SISTEMA NERVIOSO</a:t>
            </a:r>
            <a:endParaRPr lang="en-US" altLang="es-PR" sz="3600" b="0">
              <a:solidFill>
                <a:srgbClr val="484876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sp>
        <p:nvSpPr>
          <p:cNvPr id="882695" name="Rectangle 7"/>
          <p:cNvSpPr>
            <a:spLocks noChangeArrowheads="1"/>
          </p:cNvSpPr>
          <p:nvPr/>
        </p:nvSpPr>
        <p:spPr bwMode="auto">
          <a:xfrm>
            <a:off x="425450" y="1379538"/>
            <a:ext cx="8351838" cy="336550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65125" indent="-255588" algn="l" eaLnBrk="0" hangingPunct="0"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•"/>
              <a:defRPr sz="28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657225" indent="-246063" algn="l" eaLnBrk="0" hangingPunct="0">
              <a:spcBef>
                <a:spcPts val="300"/>
              </a:spcBef>
              <a:buClr>
                <a:schemeClr val="accent2"/>
              </a:buClr>
              <a:buFont typeface="Georgia" panose="02040502050405020303" pitchFamily="18" charset="0"/>
              <a:buChar char="▫"/>
              <a:defRPr sz="2600">
                <a:solidFill>
                  <a:schemeClr val="accent2"/>
                </a:solidFill>
                <a:latin typeface="Georgia" panose="02040502050405020303" pitchFamily="18" charset="0"/>
              </a:defRPr>
            </a:lvl2pPr>
            <a:lvl3pPr marL="922338" indent="-219075" algn="l" eaLnBrk="0" hangingPunct="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defRPr sz="2400">
                <a:solidFill>
                  <a:schemeClr val="accent1"/>
                </a:solidFill>
                <a:latin typeface="Georgia" panose="02040502050405020303" pitchFamily="18" charset="0"/>
              </a:defRPr>
            </a:lvl3pPr>
            <a:lvl4pPr marL="1179513" indent="-200025" algn="l" eaLnBrk="0" hangingPunct="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defRPr sz="2200">
                <a:solidFill>
                  <a:schemeClr val="accent1"/>
                </a:solidFill>
                <a:latin typeface="Georgia" panose="02040502050405020303" pitchFamily="18" charset="0"/>
              </a:defRPr>
            </a:lvl4pPr>
            <a:lvl5pPr marL="1389063" indent="-182563" algn="l" eaLnBrk="0" hangingPunct="0"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5pPr>
            <a:lvl6pPr marL="1846263" indent="-182563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6pPr>
            <a:lvl7pPr marL="2303463" indent="-182563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7pPr>
            <a:lvl8pPr marL="2760663" indent="-182563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8pPr>
            <a:lvl9pPr marL="3217863" indent="-182563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9pPr>
          </a:lstStyle>
          <a:p>
            <a:pPr algn="ctr">
              <a:buFont typeface="Georgia" panose="02040502050405020303" pitchFamily="18" charset="0"/>
              <a:buNone/>
              <a:defRPr/>
            </a:pPr>
            <a:r>
              <a:rPr lang="es-PR" altLang="es-PR" sz="300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</a:rPr>
              <a:t>El Sistema Nervioso Central (SNC)</a:t>
            </a:r>
            <a:endParaRPr lang="en-US" altLang="es-PR" sz="3000" b="0">
              <a:solidFill>
                <a:srgbClr val="484876"/>
              </a:solidFill>
              <a:latin typeface="Arial Black" panose="020B0A04020102020204" pitchFamily="34" charset="0"/>
            </a:endParaRPr>
          </a:p>
        </p:txBody>
      </p:sp>
    </p:spTree>
    <p:custDataLst>
      <p:tags r:id="rId1"/>
    </p:custDataLst>
  </p:cSld>
  <p:clrMapOvr>
    <a:masterClrMapping/>
  </p:clrMapOvr>
  <p:transition spd="slow">
    <p:newsflash/>
    <p:sndAc>
      <p:stSnd>
        <p:snd r:embed="rId4" name="breeze.wav"/>
      </p:stSnd>
    </p:sndAc>
  </p:transition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5586" name="AutoShape 2"/>
          <p:cNvSpPr>
            <a:spLocks noChangeArrowheads="1"/>
          </p:cNvSpPr>
          <p:nvPr/>
        </p:nvSpPr>
        <p:spPr bwMode="auto">
          <a:xfrm>
            <a:off x="323850" y="2349500"/>
            <a:ext cx="8569325" cy="4175125"/>
          </a:xfrm>
          <a:prstGeom prst="foldedCorner">
            <a:avLst>
              <a:gd name="adj" fmla="val 12500"/>
            </a:avLst>
          </a:prstGeom>
          <a:noFill/>
          <a:ln w="9525">
            <a:solidFill>
              <a:schemeClr val="tx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gradFill rotWithShape="0">
                  <a:gsLst>
                    <a:gs pos="0">
                      <a:schemeClr val="bg1"/>
                    </a:gs>
                    <a:gs pos="100000">
                      <a:srgbClr val="800000"/>
                    </a:gs>
                  </a:gsLst>
                  <a:lin ang="5400000" scaled="1"/>
                </a:gra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r"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algn="r"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algn="r"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algn="r"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algn="r"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eaLnBrk="1" hangingPunct="1"/>
            <a:endParaRPr lang="es-PR" altLang="es-PR"/>
          </a:p>
        </p:txBody>
      </p:sp>
      <p:sp>
        <p:nvSpPr>
          <p:cNvPr id="880643" name="Text Box 3"/>
          <p:cNvSpPr txBox="1">
            <a:spLocks noChangeArrowheads="1"/>
          </p:cNvSpPr>
          <p:nvPr/>
        </p:nvSpPr>
        <p:spPr bwMode="auto">
          <a:xfrm>
            <a:off x="0" y="1484313"/>
            <a:ext cx="9144000" cy="3841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lnSpc>
                <a:spcPct val="80000"/>
              </a:lnSpc>
              <a:defRPr/>
            </a:pPr>
            <a:r>
              <a:rPr lang="es-PR" altLang="es-PR" sz="240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" panose="020B0604020202020204" pitchFamily="34" charset="0"/>
              </a:rPr>
              <a:t>La Médula Espinal: </a:t>
            </a:r>
            <a:r>
              <a:rPr lang="es-PR" altLang="es-PR" sz="240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" panose="020B0604020202020204" pitchFamily="34" charset="0"/>
              </a:rPr>
              <a:t>ESTRUCTURA FUNCIONAL</a:t>
            </a:r>
            <a:endParaRPr lang="es-PR" altLang="es-PR" sz="2600">
              <a:solidFill>
                <a:srgbClr val="484876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" panose="020B0604020202020204" pitchFamily="34" charset="0"/>
            </a:endParaRPr>
          </a:p>
        </p:txBody>
      </p:sp>
      <p:sp>
        <p:nvSpPr>
          <p:cNvPr id="880644" name="Text Box 4"/>
          <p:cNvSpPr txBox="1">
            <a:spLocks noChangeArrowheads="1"/>
          </p:cNvSpPr>
          <p:nvPr/>
        </p:nvSpPr>
        <p:spPr bwMode="auto">
          <a:xfrm>
            <a:off x="484188" y="2349500"/>
            <a:ext cx="8659812" cy="4203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90000"/>
              </a:lnSpc>
              <a:buClr>
                <a:schemeClr val="tx1"/>
              </a:buClr>
              <a:buSzPct val="75000"/>
              <a:buFont typeface="Symbol" panose="05050102010706020507" pitchFamily="18" charset="2"/>
              <a:buChar char="·"/>
              <a:defRPr/>
            </a:pPr>
            <a:r>
              <a:rPr lang="es-PR" altLang="es-PR" sz="3000">
                <a:effectLst>
                  <a:outerShdw blurRad="38100" dist="38100" dir="2700000" algn="tl">
                    <a:srgbClr val="C0C0C0"/>
                  </a:outerShdw>
                </a:effectLst>
                <a:latin typeface="Arial" panose="020B0604020202020204" pitchFamily="34" charset="0"/>
              </a:rPr>
              <a:t> Tipos:</a:t>
            </a:r>
            <a:endParaRPr lang="es-PR" altLang="es-PR" sz="3000">
              <a:latin typeface="Times New Roman" panose="02020603050405020304" pitchFamily="18" charset="0"/>
            </a:endParaRPr>
          </a:p>
          <a:p>
            <a:pPr lvl="1">
              <a:lnSpc>
                <a:spcPct val="90000"/>
              </a:lnSpc>
              <a:buClr>
                <a:schemeClr val="tx1"/>
              </a:buClr>
              <a:buFont typeface="Symbol" panose="05050102010706020507" pitchFamily="18" charset="2"/>
              <a:buChar char="D"/>
              <a:defRPr/>
            </a:pPr>
            <a:r>
              <a:rPr lang="es-PR" altLang="es-PR" sz="3000">
                <a:latin typeface="Times New Roman" panose="02020603050405020304" pitchFamily="18" charset="0"/>
              </a:rPr>
              <a:t> </a:t>
            </a:r>
            <a:r>
              <a:rPr lang="es-PR" altLang="es-PR" sz="300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Fibras</a:t>
            </a:r>
            <a:r>
              <a:rPr lang="es-PR" altLang="es-PR" sz="300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 </a:t>
            </a:r>
            <a:r>
              <a:rPr lang="es-PR" altLang="es-PR" sz="3000" b="0" i="1" u="sng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</a:rPr>
              <a:t>sensoras</a:t>
            </a:r>
            <a:r>
              <a:rPr lang="es-PR" altLang="es-PR" sz="300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 (</a:t>
            </a:r>
            <a:r>
              <a:rPr lang="es-PR" altLang="es-PR" sz="3000" b="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</a:rPr>
              <a:t>aferentes</a:t>
            </a:r>
            <a:r>
              <a:rPr lang="es-PR" altLang="es-PR" sz="300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):</a:t>
            </a:r>
          </a:p>
          <a:p>
            <a:pPr lvl="1">
              <a:lnSpc>
                <a:spcPct val="90000"/>
              </a:lnSpc>
              <a:buClr>
                <a:schemeClr val="tx1"/>
              </a:buClr>
              <a:buFont typeface="Symbol" panose="05050102010706020507" pitchFamily="18" charset="2"/>
              <a:buNone/>
              <a:defRPr/>
            </a:pPr>
            <a:r>
              <a:rPr lang="es-PR" altLang="es-PR" sz="300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     </a:t>
            </a:r>
            <a:r>
              <a:rPr lang="es-PR" altLang="es-PR" sz="3000" i="1">
                <a:latin typeface="Times New Roman" panose="02020603050405020304" pitchFamily="18" charset="0"/>
              </a:rPr>
              <a:t>Llevan señales nerviosas desde los receptores</a:t>
            </a:r>
          </a:p>
          <a:p>
            <a:pPr lvl="1">
              <a:lnSpc>
                <a:spcPct val="90000"/>
              </a:lnSpc>
              <a:buClr>
                <a:schemeClr val="tx1"/>
              </a:buClr>
              <a:buFont typeface="Symbol" panose="05050102010706020507" pitchFamily="18" charset="2"/>
              <a:buNone/>
              <a:defRPr/>
            </a:pPr>
            <a:r>
              <a:rPr lang="es-PR" altLang="es-PR" sz="3000" i="1">
                <a:latin typeface="Times New Roman" panose="02020603050405020304" pitchFamily="18" charset="0"/>
              </a:rPr>
              <a:t>     sensoriales (e.g., músculos y articulaciones)</a:t>
            </a:r>
          </a:p>
          <a:p>
            <a:pPr lvl="1">
              <a:lnSpc>
                <a:spcPct val="90000"/>
              </a:lnSpc>
              <a:buClr>
                <a:schemeClr val="tx1"/>
              </a:buClr>
              <a:buFont typeface="Symbol" panose="05050102010706020507" pitchFamily="18" charset="2"/>
              <a:buNone/>
              <a:defRPr/>
            </a:pPr>
            <a:r>
              <a:rPr lang="es-PR" altLang="es-PR" sz="3000" i="1">
                <a:latin typeface="Times New Roman" panose="02020603050405020304" pitchFamily="18" charset="0"/>
              </a:rPr>
              <a:t>     hasta los niveles superiores del SNC</a:t>
            </a:r>
            <a:endParaRPr lang="es-PR" altLang="es-PR" sz="3000">
              <a:latin typeface="Times New Roman" panose="02020603050405020304" pitchFamily="18" charset="0"/>
            </a:endParaRPr>
          </a:p>
          <a:p>
            <a:pPr lvl="1">
              <a:lnSpc>
                <a:spcPct val="90000"/>
              </a:lnSpc>
              <a:buClr>
                <a:schemeClr val="tx1"/>
              </a:buClr>
              <a:buFont typeface="Symbol" panose="05050102010706020507" pitchFamily="18" charset="2"/>
              <a:buChar char="D"/>
              <a:defRPr/>
            </a:pPr>
            <a:r>
              <a:rPr lang="es-PR" altLang="es-PR" sz="3000">
                <a:latin typeface="Times New Roman" panose="02020603050405020304" pitchFamily="18" charset="0"/>
              </a:rPr>
              <a:t> </a:t>
            </a:r>
            <a:r>
              <a:rPr lang="es-PR" altLang="es-PR" sz="300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Fibras</a:t>
            </a:r>
            <a:r>
              <a:rPr lang="es-PR" altLang="es-PR" sz="300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 </a:t>
            </a:r>
            <a:r>
              <a:rPr lang="es-PR" altLang="es-PR" sz="3000" i="1" u="sng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</a:rPr>
              <a:t>motoras</a:t>
            </a:r>
            <a:r>
              <a:rPr lang="es-PR" altLang="es-PR" sz="300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 (</a:t>
            </a:r>
            <a:r>
              <a:rPr lang="es-PR" altLang="es-PR" sz="3000" b="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</a:rPr>
              <a:t>eferentes</a:t>
            </a:r>
            <a:r>
              <a:rPr lang="es-PR" altLang="es-PR" sz="300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):</a:t>
            </a:r>
          </a:p>
          <a:p>
            <a:pPr lvl="1">
              <a:lnSpc>
                <a:spcPct val="90000"/>
              </a:lnSpc>
              <a:buClr>
                <a:schemeClr val="tx1"/>
              </a:buClr>
              <a:buFont typeface="Symbol" panose="05050102010706020507" pitchFamily="18" charset="2"/>
              <a:buNone/>
              <a:defRPr/>
            </a:pPr>
            <a:r>
              <a:rPr lang="es-PR" altLang="es-PR" sz="300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     </a:t>
            </a:r>
            <a:r>
              <a:rPr lang="es-PR" altLang="es-PR" sz="3000" i="1">
                <a:latin typeface="Times New Roman" panose="02020603050405020304" pitchFamily="18" charset="0"/>
              </a:rPr>
              <a:t>Llevan señales nerviosas desde el cerebro y</a:t>
            </a:r>
          </a:p>
          <a:p>
            <a:pPr lvl="1">
              <a:lnSpc>
                <a:spcPct val="90000"/>
              </a:lnSpc>
              <a:buClr>
                <a:schemeClr val="tx1"/>
              </a:buClr>
              <a:buFont typeface="Symbol" panose="05050102010706020507" pitchFamily="18" charset="2"/>
              <a:buNone/>
              <a:defRPr/>
            </a:pPr>
            <a:r>
              <a:rPr lang="es-PR" altLang="es-PR" sz="3000" i="1">
                <a:latin typeface="Times New Roman" panose="02020603050405020304" pitchFamily="18" charset="0"/>
              </a:rPr>
              <a:t>     la médula espinal superior, viajando hacia</a:t>
            </a:r>
          </a:p>
          <a:p>
            <a:pPr lvl="1">
              <a:lnSpc>
                <a:spcPct val="90000"/>
              </a:lnSpc>
              <a:buClr>
                <a:schemeClr val="tx1"/>
              </a:buClr>
              <a:buFont typeface="Symbol" panose="05050102010706020507" pitchFamily="18" charset="2"/>
              <a:buNone/>
              <a:defRPr/>
            </a:pPr>
            <a:r>
              <a:rPr lang="es-PR" altLang="es-PR" sz="3000" i="1">
                <a:latin typeface="Times New Roman" panose="02020603050405020304" pitchFamily="18" charset="0"/>
              </a:rPr>
              <a:t>     abajo hasta los órganos terminales o efectores</a:t>
            </a:r>
          </a:p>
          <a:p>
            <a:pPr lvl="1">
              <a:lnSpc>
                <a:spcPct val="90000"/>
              </a:lnSpc>
              <a:buClr>
                <a:schemeClr val="tx1"/>
              </a:buClr>
              <a:buFont typeface="Symbol" panose="05050102010706020507" pitchFamily="18" charset="2"/>
              <a:buNone/>
              <a:defRPr/>
            </a:pPr>
            <a:r>
              <a:rPr lang="es-PR" altLang="es-PR" sz="3000" i="1">
                <a:latin typeface="Times New Roman" panose="02020603050405020304" pitchFamily="18" charset="0"/>
              </a:rPr>
              <a:t>     (e.g., músculos glándulas)</a:t>
            </a:r>
          </a:p>
        </p:txBody>
      </p:sp>
      <p:sp>
        <p:nvSpPr>
          <p:cNvPr id="880645" name="Text Box 5"/>
          <p:cNvSpPr txBox="1">
            <a:spLocks noChangeArrowheads="1"/>
          </p:cNvSpPr>
          <p:nvPr/>
        </p:nvSpPr>
        <p:spPr bwMode="auto">
          <a:xfrm>
            <a:off x="838200" y="1843088"/>
            <a:ext cx="7391400" cy="4333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lnSpc>
                <a:spcPct val="80000"/>
              </a:lnSpc>
              <a:buClr>
                <a:schemeClr val="tx1"/>
              </a:buClr>
              <a:buSzPct val="70000"/>
              <a:buFont typeface="Symbol" panose="05050102010706020507" pitchFamily="18" charset="2"/>
              <a:buNone/>
              <a:defRPr/>
            </a:pPr>
            <a:r>
              <a:rPr lang="es-PR" altLang="es-PR" sz="280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" panose="020B0604020202020204" pitchFamily="34" charset="0"/>
              </a:rPr>
              <a:t>* Tractos de Fibras Nerviosas *</a:t>
            </a:r>
            <a:endParaRPr lang="es-PR" altLang="es-PR" sz="2800" i="1">
              <a:solidFill>
                <a:srgbClr val="484876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Times New Roman" panose="02020603050405020304" pitchFamily="18" charset="0"/>
            </a:endParaRPr>
          </a:p>
        </p:txBody>
      </p:sp>
      <p:sp>
        <p:nvSpPr>
          <p:cNvPr id="880646" name="Rectangle 6"/>
          <p:cNvSpPr>
            <a:spLocks noChangeArrowheads="1"/>
          </p:cNvSpPr>
          <p:nvPr/>
        </p:nvSpPr>
        <p:spPr bwMode="auto">
          <a:xfrm>
            <a:off x="323850" y="677863"/>
            <a:ext cx="8382000" cy="3984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>
            <a:lvl1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1pPr>
            <a:lvl2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2pPr>
            <a:lvl3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3pPr>
            <a:lvl4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4pPr>
            <a:lvl5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9pPr>
          </a:lstStyle>
          <a:p>
            <a:pPr algn="ctr">
              <a:lnSpc>
                <a:spcPct val="90000"/>
              </a:lnSpc>
              <a:defRPr/>
            </a:pPr>
            <a:r>
              <a:rPr lang="en-US" altLang="es-PR" sz="280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</a:rPr>
              <a:t>EL SISTEMA NERVIOSO</a:t>
            </a:r>
            <a:endParaRPr lang="en-US" altLang="es-PR" sz="2800" b="0">
              <a:solidFill>
                <a:srgbClr val="484876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sp>
        <p:nvSpPr>
          <p:cNvPr id="880647" name="Rectangle 7"/>
          <p:cNvSpPr>
            <a:spLocks noChangeArrowheads="1"/>
          </p:cNvSpPr>
          <p:nvPr/>
        </p:nvSpPr>
        <p:spPr bwMode="auto">
          <a:xfrm>
            <a:off x="425450" y="1052513"/>
            <a:ext cx="8351838" cy="336550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65125" indent="-255588" algn="l" eaLnBrk="0" hangingPunct="0"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•"/>
              <a:defRPr sz="28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657225" indent="-246063" algn="l" eaLnBrk="0" hangingPunct="0">
              <a:spcBef>
                <a:spcPts val="300"/>
              </a:spcBef>
              <a:buClr>
                <a:schemeClr val="accent2"/>
              </a:buClr>
              <a:buFont typeface="Georgia" panose="02040502050405020303" pitchFamily="18" charset="0"/>
              <a:buChar char="▫"/>
              <a:defRPr sz="2600">
                <a:solidFill>
                  <a:schemeClr val="accent2"/>
                </a:solidFill>
                <a:latin typeface="Georgia" panose="02040502050405020303" pitchFamily="18" charset="0"/>
              </a:defRPr>
            </a:lvl2pPr>
            <a:lvl3pPr marL="922338" indent="-219075" algn="l" eaLnBrk="0" hangingPunct="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defRPr sz="2400">
                <a:solidFill>
                  <a:schemeClr val="accent1"/>
                </a:solidFill>
                <a:latin typeface="Georgia" panose="02040502050405020303" pitchFamily="18" charset="0"/>
              </a:defRPr>
            </a:lvl3pPr>
            <a:lvl4pPr marL="1179513" indent="-200025" algn="l" eaLnBrk="0" hangingPunct="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defRPr sz="2200">
                <a:solidFill>
                  <a:schemeClr val="accent1"/>
                </a:solidFill>
                <a:latin typeface="Georgia" panose="02040502050405020303" pitchFamily="18" charset="0"/>
              </a:defRPr>
            </a:lvl4pPr>
            <a:lvl5pPr marL="1389063" indent="-182563" algn="l" eaLnBrk="0" hangingPunct="0"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5pPr>
            <a:lvl6pPr marL="1846263" indent="-182563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6pPr>
            <a:lvl7pPr marL="2303463" indent="-182563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7pPr>
            <a:lvl8pPr marL="2760663" indent="-182563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8pPr>
            <a:lvl9pPr marL="3217863" indent="-182563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9pPr>
          </a:lstStyle>
          <a:p>
            <a:pPr algn="ctr">
              <a:buFont typeface="Georgia" panose="02040502050405020303" pitchFamily="18" charset="0"/>
              <a:buNone/>
              <a:defRPr/>
            </a:pPr>
            <a:r>
              <a:rPr lang="es-PR" altLang="es-PR" sz="220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</a:rPr>
              <a:t>El Sistema Nervioso Central (SNC)</a:t>
            </a:r>
            <a:endParaRPr lang="en-US" altLang="es-PR" sz="2200" b="0">
              <a:solidFill>
                <a:srgbClr val="484876"/>
              </a:solidFill>
              <a:latin typeface="Arial Black" panose="020B0A04020102020204" pitchFamily="34" charset="0"/>
            </a:endParaRPr>
          </a:p>
        </p:txBody>
      </p:sp>
    </p:spTree>
    <p:custDataLst>
      <p:tags r:id="rId1"/>
    </p:custDataLst>
  </p:cSld>
  <p:clrMapOvr>
    <a:masterClrMapping/>
  </p:clrMapOvr>
  <p:transition spd="slow">
    <p:newsflash/>
    <p:sndAc>
      <p:stSnd>
        <p:snd r:embed="rId4" name="breeze.wav"/>
      </p:stSnd>
    </p:sndAc>
  </p:transition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083" name="Text Box 3"/>
          <p:cNvSpPr txBox="1">
            <a:spLocks noChangeArrowheads="1"/>
          </p:cNvSpPr>
          <p:nvPr/>
        </p:nvSpPr>
        <p:spPr bwMode="auto">
          <a:xfrm>
            <a:off x="276225" y="587375"/>
            <a:ext cx="8410575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ctr">
              <a:spcBef>
                <a:spcPct val="50000"/>
              </a:spcBef>
              <a:defRPr/>
            </a:pPr>
            <a:r>
              <a:rPr lang="en-US" altLang="es-PR" sz="340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" panose="020B0604020202020204" pitchFamily="34" charset="0"/>
              </a:rPr>
              <a:t>Médula Espinal: Estructura Funcional</a:t>
            </a:r>
          </a:p>
        </p:txBody>
      </p:sp>
      <p:sp>
        <p:nvSpPr>
          <p:cNvPr id="197635" name="Text Box 4"/>
          <p:cNvSpPr txBox="1">
            <a:spLocks noChangeArrowheads="1"/>
          </p:cNvSpPr>
          <p:nvPr/>
        </p:nvSpPr>
        <p:spPr bwMode="auto">
          <a:xfrm>
            <a:off x="482600" y="2309813"/>
            <a:ext cx="3810000" cy="971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•"/>
              <a:defRPr sz="28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>
              <a:spcBef>
                <a:spcPts val="300"/>
              </a:spcBef>
              <a:buClr>
                <a:schemeClr val="accent2"/>
              </a:buClr>
              <a:buFont typeface="Georgia" panose="02040502050405020303" pitchFamily="18" charset="0"/>
              <a:buChar char="▫"/>
              <a:defRPr sz="2600">
                <a:solidFill>
                  <a:schemeClr val="accent2"/>
                </a:solidFill>
                <a:latin typeface="Georgia" panose="02040502050405020303" pitchFamily="18" charset="0"/>
              </a:defRPr>
            </a:lvl2pPr>
            <a:lvl3pPr marL="11430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defRPr sz="2400">
                <a:solidFill>
                  <a:schemeClr val="accent1"/>
                </a:solidFill>
                <a:latin typeface="Georgia" panose="02040502050405020303" pitchFamily="18" charset="0"/>
              </a:defRPr>
            </a:lvl3pPr>
            <a:lvl4pPr marL="16002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defRPr sz="2200">
                <a:solidFill>
                  <a:schemeClr val="accent1"/>
                </a:solidFill>
                <a:latin typeface="Georgia" panose="02040502050405020303" pitchFamily="18" charset="0"/>
              </a:defRPr>
            </a:lvl4pPr>
            <a:lvl5pPr marL="2057400" indent="-228600"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9pPr>
          </a:lstStyle>
          <a:p>
            <a:pPr algn="ctr">
              <a:lnSpc>
                <a:spcPct val="80000"/>
              </a:lnSpc>
              <a:spcBef>
                <a:spcPct val="0"/>
              </a:spcBef>
              <a:buClrTx/>
              <a:buFontTx/>
              <a:buNone/>
            </a:pPr>
            <a:r>
              <a:rPr lang="es-PR" altLang="es-PR" sz="3600">
                <a:latin typeface="Arial" panose="020B0604020202020204" pitchFamily="34" charset="0"/>
              </a:rPr>
              <a:t>Fibras Sensoras</a:t>
            </a:r>
          </a:p>
          <a:p>
            <a:pPr algn="ctr">
              <a:lnSpc>
                <a:spcPct val="80000"/>
              </a:lnSpc>
              <a:spcBef>
                <a:spcPct val="0"/>
              </a:spcBef>
              <a:buClrTx/>
              <a:buFontTx/>
              <a:buNone/>
            </a:pPr>
            <a:r>
              <a:rPr lang="es-PR" altLang="es-PR" sz="3600" i="1">
                <a:latin typeface="Arial" panose="020B0604020202020204" pitchFamily="34" charset="0"/>
              </a:rPr>
              <a:t>(Aferentes)</a:t>
            </a:r>
            <a:endParaRPr lang="es-PR" altLang="es-PR" sz="4000" b="0" i="1">
              <a:latin typeface="Arial" panose="020B0604020202020204" pitchFamily="34" charset="0"/>
            </a:endParaRPr>
          </a:p>
        </p:txBody>
      </p:sp>
      <p:sp>
        <p:nvSpPr>
          <p:cNvPr id="174087" name="Text Box 7"/>
          <p:cNvSpPr txBox="1">
            <a:spLocks noChangeArrowheads="1"/>
          </p:cNvSpPr>
          <p:nvPr/>
        </p:nvSpPr>
        <p:spPr bwMode="auto">
          <a:xfrm>
            <a:off x="655638" y="1276350"/>
            <a:ext cx="7918450" cy="6413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>
            <a:lvl1pPr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ctr">
              <a:lnSpc>
                <a:spcPct val="90000"/>
              </a:lnSpc>
              <a:defRPr/>
            </a:pPr>
            <a:r>
              <a:rPr lang="es-PR" altLang="es-PR" sz="400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" panose="020B0604020202020204" pitchFamily="34" charset="0"/>
              </a:rPr>
              <a:t>Tractos de Fibras Nerviosas</a:t>
            </a:r>
          </a:p>
        </p:txBody>
      </p:sp>
      <p:sp>
        <p:nvSpPr>
          <p:cNvPr id="197637" name="Line 8"/>
          <p:cNvSpPr>
            <a:spLocks noChangeShapeType="1"/>
          </p:cNvSpPr>
          <p:nvPr/>
        </p:nvSpPr>
        <p:spPr bwMode="auto">
          <a:xfrm>
            <a:off x="2306638" y="3214688"/>
            <a:ext cx="0" cy="536575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 type="stealth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s-PR"/>
          </a:p>
        </p:txBody>
      </p:sp>
      <p:sp>
        <p:nvSpPr>
          <p:cNvPr id="174092" name="Text Box 12"/>
          <p:cNvSpPr txBox="1">
            <a:spLocks noChangeArrowheads="1"/>
          </p:cNvSpPr>
          <p:nvPr/>
        </p:nvSpPr>
        <p:spPr bwMode="auto">
          <a:xfrm>
            <a:off x="269875" y="3641725"/>
            <a:ext cx="4202113" cy="26479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defRPr/>
            </a:pPr>
            <a:r>
              <a:rPr lang="es-PR" sz="2400">
                <a:effectLst>
                  <a:outerShdw blurRad="38100" dist="38100" dir="2700000" algn="tl">
                    <a:srgbClr val="C0C0C0"/>
                  </a:outerShdw>
                </a:effectLst>
                <a:latin typeface="Arial" charset="0"/>
              </a:rPr>
              <a:t>Llevan/Conducen</a:t>
            </a:r>
          </a:p>
          <a:p>
            <a:pPr algn="ctr">
              <a:defRPr/>
            </a:pPr>
            <a:r>
              <a:rPr lang="es-PR" sz="2400" i="1">
                <a:effectLst>
                  <a:outerShdw blurRad="38100" dist="38100" dir="2700000" algn="tl">
                    <a:srgbClr val="C0C0C0"/>
                  </a:outerShdw>
                </a:effectLst>
                <a:latin typeface="Arial" charset="0"/>
              </a:rPr>
              <a:t>Señales Nerviosas</a:t>
            </a:r>
          </a:p>
          <a:p>
            <a:pPr algn="ctr">
              <a:defRPr/>
            </a:pPr>
            <a:r>
              <a:rPr lang="es-PR" sz="2400">
                <a:effectLst>
                  <a:outerShdw blurRad="38100" dist="38100" dir="2700000" algn="tl">
                    <a:srgbClr val="C0C0C0"/>
                  </a:outerShdw>
                </a:effectLst>
                <a:latin typeface="Arial" charset="0"/>
              </a:rPr>
              <a:t>desde los </a:t>
            </a:r>
          </a:p>
          <a:p>
            <a:pPr algn="ctr">
              <a:defRPr/>
            </a:pPr>
            <a:r>
              <a:rPr lang="es-PR" sz="2400">
                <a:effectLst>
                  <a:outerShdw blurRad="38100" dist="38100" dir="2700000" algn="tl">
                    <a:srgbClr val="C0C0C0"/>
                  </a:outerShdw>
                </a:effectLst>
                <a:latin typeface="Arial Black" pitchFamily="34" charset="0"/>
              </a:rPr>
              <a:t>Receptores Sensoriales </a:t>
            </a:r>
          </a:p>
          <a:p>
            <a:pPr algn="ctr">
              <a:defRPr/>
            </a:pPr>
            <a:r>
              <a:rPr lang="es-PR" sz="2400">
                <a:effectLst>
                  <a:outerShdw blurRad="38100" dist="38100" dir="2700000" algn="tl">
                    <a:srgbClr val="C0C0C0"/>
                  </a:outerShdw>
                </a:effectLst>
                <a:latin typeface="Arial" charset="0"/>
              </a:rPr>
              <a:t>hasta los </a:t>
            </a:r>
          </a:p>
          <a:p>
            <a:pPr algn="ctr">
              <a:defRPr/>
            </a:pPr>
            <a:r>
              <a:rPr lang="es-PR" sz="2400" i="1">
                <a:effectLst>
                  <a:outerShdw blurRad="38100" dist="38100" dir="2700000" algn="tl">
                    <a:srgbClr val="C0C0C0"/>
                  </a:outerShdw>
                </a:effectLst>
                <a:latin typeface="Arial" charset="0"/>
              </a:rPr>
              <a:t>Niveles Superiores del</a:t>
            </a:r>
          </a:p>
          <a:p>
            <a:pPr algn="ctr">
              <a:defRPr/>
            </a:pPr>
            <a:r>
              <a:rPr lang="es-PR" sz="2400">
                <a:effectLst>
                  <a:outerShdw blurRad="38100" dist="38100" dir="2700000" algn="tl">
                    <a:srgbClr val="C0C0C0"/>
                  </a:outerShdw>
                </a:effectLst>
                <a:latin typeface="Arial Black" pitchFamily="34" charset="0"/>
              </a:rPr>
              <a:t>SNC</a:t>
            </a:r>
          </a:p>
        </p:txBody>
      </p:sp>
      <p:sp>
        <p:nvSpPr>
          <p:cNvPr id="197639" name="Line 15"/>
          <p:cNvSpPr>
            <a:spLocks noChangeShapeType="1"/>
          </p:cNvSpPr>
          <p:nvPr/>
        </p:nvSpPr>
        <p:spPr bwMode="auto">
          <a:xfrm>
            <a:off x="2284413" y="1817688"/>
            <a:ext cx="0" cy="536575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 type="stealth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s-PR"/>
          </a:p>
        </p:txBody>
      </p:sp>
      <p:sp>
        <p:nvSpPr>
          <p:cNvPr id="197640" name="Text Box 16"/>
          <p:cNvSpPr txBox="1">
            <a:spLocks noChangeArrowheads="1"/>
          </p:cNvSpPr>
          <p:nvPr/>
        </p:nvSpPr>
        <p:spPr bwMode="auto">
          <a:xfrm>
            <a:off x="4940300" y="2309813"/>
            <a:ext cx="3810000" cy="971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•"/>
              <a:defRPr sz="28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>
              <a:spcBef>
                <a:spcPts val="300"/>
              </a:spcBef>
              <a:buClr>
                <a:schemeClr val="accent2"/>
              </a:buClr>
              <a:buFont typeface="Georgia" panose="02040502050405020303" pitchFamily="18" charset="0"/>
              <a:buChar char="▫"/>
              <a:defRPr sz="2600">
                <a:solidFill>
                  <a:schemeClr val="accent2"/>
                </a:solidFill>
                <a:latin typeface="Georgia" panose="02040502050405020303" pitchFamily="18" charset="0"/>
              </a:defRPr>
            </a:lvl2pPr>
            <a:lvl3pPr marL="11430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defRPr sz="2400">
                <a:solidFill>
                  <a:schemeClr val="accent1"/>
                </a:solidFill>
                <a:latin typeface="Georgia" panose="02040502050405020303" pitchFamily="18" charset="0"/>
              </a:defRPr>
            </a:lvl3pPr>
            <a:lvl4pPr marL="16002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defRPr sz="2200">
                <a:solidFill>
                  <a:schemeClr val="accent1"/>
                </a:solidFill>
                <a:latin typeface="Georgia" panose="02040502050405020303" pitchFamily="18" charset="0"/>
              </a:defRPr>
            </a:lvl4pPr>
            <a:lvl5pPr marL="2057400" indent="-228600"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9pPr>
          </a:lstStyle>
          <a:p>
            <a:pPr algn="ctr">
              <a:lnSpc>
                <a:spcPct val="80000"/>
              </a:lnSpc>
              <a:spcBef>
                <a:spcPct val="0"/>
              </a:spcBef>
              <a:buClrTx/>
              <a:buFontTx/>
              <a:buNone/>
            </a:pPr>
            <a:r>
              <a:rPr lang="es-PR" altLang="es-PR" sz="3600">
                <a:latin typeface="Arial" panose="020B0604020202020204" pitchFamily="34" charset="0"/>
              </a:rPr>
              <a:t>Fibras Motoras</a:t>
            </a:r>
          </a:p>
          <a:p>
            <a:pPr algn="ctr">
              <a:lnSpc>
                <a:spcPct val="80000"/>
              </a:lnSpc>
              <a:spcBef>
                <a:spcPct val="0"/>
              </a:spcBef>
              <a:buClrTx/>
              <a:buFontTx/>
              <a:buNone/>
            </a:pPr>
            <a:r>
              <a:rPr lang="es-PR" altLang="es-PR" sz="3600" i="1">
                <a:latin typeface="Arial" panose="020B0604020202020204" pitchFamily="34" charset="0"/>
              </a:rPr>
              <a:t>(Eferentes)</a:t>
            </a:r>
            <a:endParaRPr lang="es-PR" altLang="es-PR" sz="4000" b="0" i="1">
              <a:latin typeface="Arial" panose="020B0604020202020204" pitchFamily="34" charset="0"/>
            </a:endParaRPr>
          </a:p>
        </p:txBody>
      </p:sp>
      <p:sp>
        <p:nvSpPr>
          <p:cNvPr id="197641" name="Line 17"/>
          <p:cNvSpPr>
            <a:spLocks noChangeShapeType="1"/>
          </p:cNvSpPr>
          <p:nvPr/>
        </p:nvSpPr>
        <p:spPr bwMode="auto">
          <a:xfrm>
            <a:off x="6764338" y="3214688"/>
            <a:ext cx="0" cy="536575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 type="stealth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s-PR"/>
          </a:p>
        </p:txBody>
      </p:sp>
      <p:sp>
        <p:nvSpPr>
          <p:cNvPr id="174098" name="Text Box 18"/>
          <p:cNvSpPr txBox="1">
            <a:spLocks noChangeArrowheads="1"/>
          </p:cNvSpPr>
          <p:nvPr/>
        </p:nvSpPr>
        <p:spPr bwMode="auto">
          <a:xfrm>
            <a:off x="4727575" y="3641725"/>
            <a:ext cx="4202113" cy="26479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defRPr/>
            </a:pPr>
            <a:r>
              <a:rPr lang="es-PR" sz="2400">
                <a:effectLst>
                  <a:outerShdw blurRad="38100" dist="38100" dir="2700000" algn="tl">
                    <a:srgbClr val="C0C0C0"/>
                  </a:outerShdw>
                </a:effectLst>
                <a:latin typeface="Arial" charset="0"/>
              </a:rPr>
              <a:t>Llevan/Concucen</a:t>
            </a:r>
          </a:p>
          <a:p>
            <a:pPr algn="ctr">
              <a:defRPr/>
            </a:pPr>
            <a:r>
              <a:rPr lang="es-PR" sz="2400" i="1">
                <a:effectLst>
                  <a:outerShdw blurRad="38100" dist="38100" dir="2700000" algn="tl">
                    <a:srgbClr val="C0C0C0"/>
                  </a:outerShdw>
                </a:effectLst>
                <a:latin typeface="Arial" charset="0"/>
              </a:rPr>
              <a:t>Señales Nerviosas</a:t>
            </a:r>
          </a:p>
          <a:p>
            <a:pPr algn="ctr">
              <a:defRPr/>
            </a:pPr>
            <a:r>
              <a:rPr lang="es-PR" sz="2400">
                <a:effectLst>
                  <a:outerShdw blurRad="38100" dist="38100" dir="2700000" algn="tl">
                    <a:srgbClr val="C0C0C0"/>
                  </a:outerShdw>
                </a:effectLst>
                <a:latin typeface="Arial" charset="0"/>
              </a:rPr>
              <a:t>desde los </a:t>
            </a:r>
          </a:p>
          <a:p>
            <a:pPr algn="ctr">
              <a:defRPr/>
            </a:pPr>
            <a:r>
              <a:rPr lang="es-PR" sz="2400">
                <a:effectLst>
                  <a:outerShdw blurRad="38100" dist="38100" dir="2700000" algn="tl">
                    <a:srgbClr val="C0C0C0"/>
                  </a:outerShdw>
                </a:effectLst>
                <a:latin typeface="Arial Black" pitchFamily="34" charset="0"/>
              </a:rPr>
              <a:t>SNC </a:t>
            </a:r>
          </a:p>
          <a:p>
            <a:pPr algn="ctr">
              <a:defRPr/>
            </a:pPr>
            <a:r>
              <a:rPr lang="es-PR" sz="2400">
                <a:effectLst>
                  <a:outerShdw blurRad="38100" dist="38100" dir="2700000" algn="tl">
                    <a:srgbClr val="C0C0C0"/>
                  </a:outerShdw>
                </a:effectLst>
                <a:latin typeface="Arial" charset="0"/>
              </a:rPr>
              <a:t>hasta los </a:t>
            </a:r>
          </a:p>
          <a:p>
            <a:pPr algn="ctr">
              <a:defRPr/>
            </a:pPr>
            <a:r>
              <a:rPr lang="es-PR" sz="2400" i="1">
                <a:effectLst>
                  <a:outerShdw blurRad="38100" dist="38100" dir="2700000" algn="tl">
                    <a:srgbClr val="C0C0C0"/>
                  </a:outerShdw>
                </a:effectLst>
                <a:latin typeface="Arial" charset="0"/>
              </a:rPr>
              <a:t>Órganos Terminales o</a:t>
            </a:r>
          </a:p>
          <a:p>
            <a:pPr algn="ctr">
              <a:defRPr/>
            </a:pPr>
            <a:r>
              <a:rPr lang="es-PR" sz="2400">
                <a:effectLst>
                  <a:outerShdw blurRad="38100" dist="38100" dir="2700000" algn="tl">
                    <a:srgbClr val="C0C0C0"/>
                  </a:outerShdw>
                </a:effectLst>
                <a:latin typeface="Arial Black" pitchFamily="34" charset="0"/>
              </a:rPr>
              <a:t>Efectores</a:t>
            </a:r>
          </a:p>
        </p:txBody>
      </p:sp>
      <p:sp>
        <p:nvSpPr>
          <p:cNvPr id="197643" name="Line 19"/>
          <p:cNvSpPr>
            <a:spLocks noChangeShapeType="1"/>
          </p:cNvSpPr>
          <p:nvPr/>
        </p:nvSpPr>
        <p:spPr bwMode="auto">
          <a:xfrm>
            <a:off x="6742113" y="1817688"/>
            <a:ext cx="0" cy="536575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 type="stealth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s-PR"/>
          </a:p>
        </p:txBody>
      </p:sp>
    </p:spTree>
    <p:custDataLst>
      <p:tags r:id="rId1"/>
    </p:custDataLst>
  </p:cSld>
  <p:clrMapOvr>
    <a:masterClrMapping/>
  </p:clrMapOvr>
  <p:transition spd="slow">
    <p:newsflash/>
    <p:sndAc>
      <p:stSnd>
        <p:snd r:embed="rId4" name="breeze.wav"/>
      </p:stSnd>
    </p:sndAc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0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740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4083" grpId="0" autoUpdateAnimBg="0"/>
    </p:bldLst>
  </p:timing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9682" name="Rectangle 6"/>
          <p:cNvSpPr>
            <a:spLocks noChangeArrowheads="1"/>
          </p:cNvSpPr>
          <p:nvPr/>
        </p:nvSpPr>
        <p:spPr bwMode="auto">
          <a:xfrm>
            <a:off x="1752600" y="782638"/>
            <a:ext cx="5181600" cy="304800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65125" indent="-255588"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•"/>
              <a:defRPr sz="28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657225" indent="-246063">
              <a:spcBef>
                <a:spcPts val="300"/>
              </a:spcBef>
              <a:buClr>
                <a:schemeClr val="accent2"/>
              </a:buClr>
              <a:buFont typeface="Georgia" panose="02040502050405020303" pitchFamily="18" charset="0"/>
              <a:buChar char="▫"/>
              <a:defRPr sz="2600">
                <a:solidFill>
                  <a:schemeClr val="accent2"/>
                </a:solidFill>
                <a:latin typeface="Georgia" panose="02040502050405020303" pitchFamily="18" charset="0"/>
              </a:defRPr>
            </a:lvl2pPr>
            <a:lvl3pPr marL="922338" indent="-219075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defRPr sz="2400">
                <a:solidFill>
                  <a:schemeClr val="accent1"/>
                </a:solidFill>
                <a:latin typeface="Georgia" panose="02040502050405020303" pitchFamily="18" charset="0"/>
              </a:defRPr>
            </a:lvl3pPr>
            <a:lvl4pPr marL="1179513" indent="-200025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defRPr sz="2200">
                <a:solidFill>
                  <a:schemeClr val="accent1"/>
                </a:solidFill>
                <a:latin typeface="Georgia" panose="02040502050405020303" pitchFamily="18" charset="0"/>
              </a:defRPr>
            </a:lvl4pPr>
            <a:lvl5pPr marL="1389063" indent="-182563"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5pPr>
            <a:lvl6pPr marL="1846263" indent="-182563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6pPr>
            <a:lvl7pPr marL="2303463" indent="-182563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7pPr>
            <a:lvl8pPr marL="2760663" indent="-182563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8pPr>
            <a:lvl9pPr marL="3217863" indent="-182563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9pPr>
          </a:lstStyle>
          <a:p>
            <a:pPr algn="ctr">
              <a:buFont typeface="Georgia" panose="02040502050405020303" pitchFamily="18" charset="0"/>
              <a:buNone/>
            </a:pPr>
            <a:endParaRPr lang="es-PR" altLang="es-PR" sz="2400" b="0">
              <a:solidFill>
                <a:srgbClr val="484876"/>
              </a:solidFill>
            </a:endParaRPr>
          </a:p>
        </p:txBody>
      </p:sp>
      <p:sp>
        <p:nvSpPr>
          <p:cNvPr id="832519" name="Rectangle 7"/>
          <p:cNvSpPr>
            <a:spLocks noChangeArrowheads="1"/>
          </p:cNvSpPr>
          <p:nvPr/>
        </p:nvSpPr>
        <p:spPr bwMode="auto">
          <a:xfrm>
            <a:off x="457200" y="641350"/>
            <a:ext cx="8002588" cy="5048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>
            <a:lvl1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1pPr>
            <a:lvl2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2pPr>
            <a:lvl3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3pPr>
            <a:lvl4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4pPr>
            <a:lvl5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9pPr>
          </a:lstStyle>
          <a:p>
            <a:pPr algn="ctr">
              <a:lnSpc>
                <a:spcPct val="90000"/>
              </a:lnSpc>
              <a:defRPr/>
            </a:pPr>
            <a:r>
              <a:rPr lang="es-PR" altLang="es-PR" sz="260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* </a:t>
            </a:r>
            <a:r>
              <a:rPr lang="es-PR" altLang="es-PR" sz="260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El Sistema Nervioso Periférico: DIVISIONES</a:t>
            </a:r>
            <a:r>
              <a:rPr lang="es-PR" altLang="es-PR" sz="260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*</a:t>
            </a:r>
            <a:endParaRPr lang="en-US" altLang="es-PR" sz="3600" i="1">
              <a:solidFill>
                <a:srgbClr val="484876"/>
              </a:solidFill>
              <a:effectLst>
                <a:outerShdw blurRad="38100" dist="38100" dir="2700000" algn="tl">
                  <a:srgbClr val="C0C0C0"/>
                </a:outerShdw>
              </a:effectLst>
            </a:endParaRPr>
          </a:p>
        </p:txBody>
      </p:sp>
      <p:sp>
        <p:nvSpPr>
          <p:cNvPr id="199684" name="Text Box 8"/>
          <p:cNvSpPr txBox="1">
            <a:spLocks noChangeArrowheads="1"/>
          </p:cNvSpPr>
          <p:nvPr/>
        </p:nvSpPr>
        <p:spPr bwMode="auto">
          <a:xfrm>
            <a:off x="539750" y="1557338"/>
            <a:ext cx="8305800" cy="1244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algn="r"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algn="r"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algn="r"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algn="r"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algn="r"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l">
              <a:lnSpc>
                <a:spcPct val="90000"/>
              </a:lnSpc>
              <a:buClr>
                <a:schemeClr val="tx1"/>
              </a:buClr>
              <a:buSzPct val="70000"/>
              <a:buFont typeface="Symbol" panose="05050102010706020507" pitchFamily="18" charset="2"/>
              <a:buChar char="·"/>
            </a:pPr>
            <a:r>
              <a:rPr lang="es-PR" altLang="es-PR" sz="2800">
                <a:latin typeface="Arial" panose="020B0604020202020204" pitchFamily="34" charset="0"/>
              </a:rPr>
              <a:t> </a:t>
            </a:r>
            <a:r>
              <a:rPr lang="es-PR" altLang="es-PR" sz="2800">
                <a:solidFill>
                  <a:srgbClr val="484876"/>
                </a:solidFill>
                <a:latin typeface="Arial" panose="020B0604020202020204" pitchFamily="34" charset="0"/>
              </a:rPr>
              <a:t>Descripción:</a:t>
            </a:r>
            <a:endParaRPr lang="es-PR" altLang="es-PR" sz="2800">
              <a:solidFill>
                <a:srgbClr val="484876"/>
              </a:solidFill>
              <a:latin typeface="Times New Roman" panose="02020603050405020304" pitchFamily="18" charset="0"/>
            </a:endParaRPr>
          </a:p>
          <a:p>
            <a:pPr algn="l">
              <a:lnSpc>
                <a:spcPct val="90000"/>
              </a:lnSpc>
              <a:buClr>
                <a:schemeClr val="tx1"/>
              </a:buClr>
              <a:buFont typeface="Symbol" panose="05050102010706020507" pitchFamily="18" charset="2"/>
              <a:buNone/>
            </a:pPr>
            <a:r>
              <a:rPr lang="es-PR" altLang="es-PR" sz="2800">
                <a:latin typeface="Times New Roman" panose="02020603050405020304" pitchFamily="18" charset="0"/>
              </a:rPr>
              <a:t>    Receptores en la periferia que transportan</a:t>
            </a:r>
          </a:p>
          <a:p>
            <a:pPr algn="l">
              <a:lnSpc>
                <a:spcPct val="90000"/>
              </a:lnSpc>
              <a:buClr>
                <a:schemeClr val="tx1"/>
              </a:buClr>
              <a:buFont typeface="Symbol" panose="05050102010706020507" pitchFamily="18" charset="2"/>
              <a:buNone/>
            </a:pPr>
            <a:r>
              <a:rPr lang="es-PR" altLang="es-PR" sz="2800">
                <a:latin typeface="Times New Roman" panose="02020603050405020304" pitchFamily="18" charset="0"/>
              </a:rPr>
              <a:t>    información hacia el sistema nervioso central</a:t>
            </a:r>
            <a:endParaRPr lang="es-PR" altLang="es-PR" sz="2800" i="1">
              <a:latin typeface="Times New Roman" panose="02020603050405020304" pitchFamily="18" charset="0"/>
            </a:endParaRPr>
          </a:p>
        </p:txBody>
      </p:sp>
      <p:sp>
        <p:nvSpPr>
          <p:cNvPr id="832521" name="Text Box 9"/>
          <p:cNvSpPr txBox="1">
            <a:spLocks noChangeArrowheads="1"/>
          </p:cNvSpPr>
          <p:nvPr/>
        </p:nvSpPr>
        <p:spPr bwMode="auto">
          <a:xfrm>
            <a:off x="395288" y="1146175"/>
            <a:ext cx="8305800" cy="482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lnSpc>
                <a:spcPct val="80000"/>
              </a:lnSpc>
              <a:buClr>
                <a:schemeClr val="tx1"/>
              </a:buClr>
              <a:buSzPct val="70000"/>
              <a:buFont typeface="Symbol" panose="05050102010706020507" pitchFamily="18" charset="2"/>
              <a:buNone/>
              <a:defRPr/>
            </a:pPr>
            <a:r>
              <a:rPr lang="es-PR" altLang="es-PR" sz="320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" panose="020B0604020202020204" pitchFamily="34" charset="0"/>
              </a:rPr>
              <a:t> * El Sistema </a:t>
            </a:r>
            <a:r>
              <a:rPr lang="es-PR" altLang="es-PR" sz="3200" b="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</a:rPr>
              <a:t>Sensorial</a:t>
            </a:r>
            <a:r>
              <a:rPr lang="es-PR" altLang="es-PR" sz="320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" panose="020B0604020202020204" pitchFamily="34" charset="0"/>
              </a:rPr>
              <a:t> (</a:t>
            </a:r>
            <a:r>
              <a:rPr lang="es-PR" altLang="es-PR" sz="3200" b="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</a:rPr>
              <a:t>Aferente</a:t>
            </a:r>
            <a:r>
              <a:rPr lang="es-PR" altLang="es-PR" sz="320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" panose="020B0604020202020204" pitchFamily="34" charset="0"/>
              </a:rPr>
              <a:t>) *</a:t>
            </a:r>
            <a:endParaRPr lang="es-PR" altLang="es-PR" sz="2800" i="1">
              <a:solidFill>
                <a:srgbClr val="484876"/>
              </a:solidFill>
              <a:latin typeface="Times New Roman" panose="02020603050405020304" pitchFamily="18" charset="0"/>
            </a:endParaRPr>
          </a:p>
        </p:txBody>
      </p:sp>
      <p:sp>
        <p:nvSpPr>
          <p:cNvPr id="199686" name="Text Box 10"/>
          <p:cNvSpPr txBox="1">
            <a:spLocks noChangeArrowheads="1"/>
          </p:cNvSpPr>
          <p:nvPr/>
        </p:nvSpPr>
        <p:spPr bwMode="auto">
          <a:xfrm>
            <a:off x="457200" y="3352800"/>
            <a:ext cx="8305800" cy="3165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algn="r"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algn="r"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algn="r"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algn="r"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algn="r"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l">
              <a:lnSpc>
                <a:spcPct val="90000"/>
              </a:lnSpc>
              <a:buClr>
                <a:schemeClr val="tx1"/>
              </a:buClr>
              <a:buSzPct val="70000"/>
              <a:buFont typeface="Symbol" panose="05050102010706020507" pitchFamily="18" charset="2"/>
              <a:buChar char="·"/>
            </a:pPr>
            <a:r>
              <a:rPr lang="es-PR" altLang="es-PR" sz="2800">
                <a:latin typeface="Arial" panose="020B0604020202020204" pitchFamily="34" charset="0"/>
              </a:rPr>
              <a:t> </a:t>
            </a:r>
            <a:r>
              <a:rPr lang="es-PR" altLang="es-PR" sz="2800">
                <a:solidFill>
                  <a:srgbClr val="484876"/>
                </a:solidFill>
                <a:latin typeface="Arial" panose="020B0604020202020204" pitchFamily="34" charset="0"/>
              </a:rPr>
              <a:t>El Sistema Nervioso Somático (Voluntario):</a:t>
            </a:r>
            <a:endParaRPr lang="es-PR" altLang="es-PR" sz="2800">
              <a:solidFill>
                <a:srgbClr val="484876"/>
              </a:solidFill>
              <a:latin typeface="Times New Roman" panose="02020603050405020304" pitchFamily="18" charset="0"/>
            </a:endParaRPr>
          </a:p>
          <a:p>
            <a:pPr algn="l">
              <a:lnSpc>
                <a:spcPct val="90000"/>
              </a:lnSpc>
              <a:buClr>
                <a:schemeClr val="tx1"/>
              </a:buClr>
              <a:buFont typeface="Symbol" panose="05050102010706020507" pitchFamily="18" charset="2"/>
              <a:buNone/>
            </a:pPr>
            <a:r>
              <a:rPr lang="es-PR" altLang="es-PR" sz="2800">
                <a:latin typeface="Times New Roman" panose="02020603050405020304" pitchFamily="18" charset="0"/>
              </a:rPr>
              <a:t>    Fibras nerviosas que conducen impulsos desde el </a:t>
            </a:r>
          </a:p>
          <a:p>
            <a:pPr algn="l">
              <a:lnSpc>
                <a:spcPct val="90000"/>
              </a:lnSpc>
              <a:buClr>
                <a:schemeClr val="tx1"/>
              </a:buClr>
              <a:buFont typeface="Symbol" panose="05050102010706020507" pitchFamily="18" charset="2"/>
              <a:buNone/>
            </a:pPr>
            <a:r>
              <a:rPr lang="es-PR" altLang="es-PR" sz="2800">
                <a:latin typeface="Times New Roman" panose="02020603050405020304" pitchFamily="18" charset="0"/>
              </a:rPr>
              <a:t>    sistema nervioso central hacia estructuras de la</a:t>
            </a:r>
          </a:p>
          <a:p>
            <a:pPr algn="l">
              <a:lnSpc>
                <a:spcPct val="90000"/>
              </a:lnSpc>
              <a:buClr>
                <a:schemeClr val="tx1"/>
              </a:buClr>
              <a:buFont typeface="Symbol" panose="05050102010706020507" pitchFamily="18" charset="2"/>
              <a:buNone/>
            </a:pPr>
            <a:r>
              <a:rPr lang="es-PR" altLang="es-PR" sz="2800">
                <a:latin typeface="Times New Roman" panose="02020603050405020304" pitchFamily="18" charset="0"/>
              </a:rPr>
              <a:t>    periferia (músculos esqueléticos y piel)</a:t>
            </a:r>
          </a:p>
          <a:p>
            <a:pPr algn="l">
              <a:lnSpc>
                <a:spcPct val="90000"/>
              </a:lnSpc>
              <a:buClr>
                <a:schemeClr val="tx1"/>
              </a:buClr>
              <a:buSzPct val="70000"/>
              <a:buFont typeface="Symbol" panose="05050102010706020507" pitchFamily="18" charset="2"/>
              <a:buChar char="·"/>
            </a:pPr>
            <a:r>
              <a:rPr lang="es-PR" altLang="es-PR" sz="2800">
                <a:latin typeface="Times New Roman" panose="02020603050405020304" pitchFamily="18" charset="0"/>
              </a:rPr>
              <a:t> </a:t>
            </a:r>
            <a:r>
              <a:rPr lang="es-PR" altLang="es-PR" sz="2800">
                <a:solidFill>
                  <a:srgbClr val="484876"/>
                </a:solidFill>
                <a:latin typeface="Arial" panose="020B0604020202020204" pitchFamily="34" charset="0"/>
              </a:rPr>
              <a:t>El Sistema Nervioso Autonómico:</a:t>
            </a:r>
            <a:endParaRPr lang="es-PR" altLang="es-PR" sz="2800">
              <a:solidFill>
                <a:srgbClr val="484876"/>
              </a:solidFill>
              <a:latin typeface="Times New Roman" panose="02020603050405020304" pitchFamily="18" charset="0"/>
            </a:endParaRPr>
          </a:p>
          <a:p>
            <a:pPr algn="l">
              <a:lnSpc>
                <a:spcPct val="90000"/>
              </a:lnSpc>
              <a:buClr>
                <a:schemeClr val="tx1"/>
              </a:buClr>
              <a:buFont typeface="Symbol" panose="05050102010706020507" pitchFamily="18" charset="2"/>
              <a:buNone/>
            </a:pPr>
            <a:r>
              <a:rPr lang="es-PR" altLang="es-PR" sz="2800">
                <a:latin typeface="Times New Roman" panose="02020603050405020304" pitchFamily="18" charset="0"/>
              </a:rPr>
              <a:t>    Fibras nerviosas que transmiten impulsos desde el</a:t>
            </a:r>
          </a:p>
          <a:p>
            <a:pPr algn="l">
              <a:lnSpc>
                <a:spcPct val="90000"/>
              </a:lnSpc>
              <a:buClr>
                <a:schemeClr val="tx1"/>
              </a:buClr>
              <a:buFont typeface="Symbol" panose="05050102010706020507" pitchFamily="18" charset="2"/>
              <a:buNone/>
            </a:pPr>
            <a:r>
              <a:rPr lang="es-PR" altLang="es-PR" sz="2800">
                <a:latin typeface="Times New Roman" panose="02020603050405020304" pitchFamily="18" charset="0"/>
              </a:rPr>
              <a:t>    sistema nervioso central hacia el músculo liso y</a:t>
            </a:r>
          </a:p>
          <a:p>
            <a:pPr algn="l">
              <a:lnSpc>
                <a:spcPct val="90000"/>
              </a:lnSpc>
              <a:buClr>
                <a:schemeClr val="tx1"/>
              </a:buClr>
              <a:buFont typeface="Symbol" panose="05050102010706020507" pitchFamily="18" charset="2"/>
              <a:buNone/>
            </a:pPr>
            <a:r>
              <a:rPr lang="es-PR" altLang="es-PR" sz="2800">
                <a:latin typeface="Times New Roman" panose="02020603050405020304" pitchFamily="18" charset="0"/>
              </a:rPr>
              <a:t>    cardíaco, y hacia las glándulas</a:t>
            </a:r>
            <a:endParaRPr lang="es-PR" altLang="es-PR" sz="2800" i="1">
              <a:latin typeface="Times New Roman" panose="02020603050405020304" pitchFamily="18" charset="0"/>
            </a:endParaRPr>
          </a:p>
        </p:txBody>
      </p:sp>
      <p:sp>
        <p:nvSpPr>
          <p:cNvPr id="832523" name="Text Box 11"/>
          <p:cNvSpPr txBox="1">
            <a:spLocks noChangeArrowheads="1"/>
          </p:cNvSpPr>
          <p:nvPr/>
        </p:nvSpPr>
        <p:spPr bwMode="auto">
          <a:xfrm>
            <a:off x="304800" y="2895600"/>
            <a:ext cx="8305800" cy="482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lnSpc>
                <a:spcPct val="80000"/>
              </a:lnSpc>
              <a:buClr>
                <a:schemeClr val="tx1"/>
              </a:buClr>
              <a:buSzPct val="70000"/>
              <a:buFont typeface="Symbol" panose="05050102010706020507" pitchFamily="18" charset="2"/>
              <a:buNone/>
              <a:defRPr/>
            </a:pPr>
            <a:r>
              <a:rPr lang="es-PR" altLang="es-PR" sz="3200">
                <a:effectLst>
                  <a:outerShdw blurRad="38100" dist="38100" dir="2700000" algn="tl">
                    <a:srgbClr val="C0C0C0"/>
                  </a:outerShdw>
                </a:effectLst>
                <a:latin typeface="Arial" panose="020B0604020202020204" pitchFamily="34" charset="0"/>
              </a:rPr>
              <a:t> </a:t>
            </a:r>
            <a:r>
              <a:rPr lang="es-PR" altLang="es-PR" sz="320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" panose="020B0604020202020204" pitchFamily="34" charset="0"/>
              </a:rPr>
              <a:t>* El Sistema </a:t>
            </a:r>
            <a:r>
              <a:rPr lang="es-PR" altLang="es-PR" sz="3200" b="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</a:rPr>
              <a:t>Motor</a:t>
            </a:r>
            <a:r>
              <a:rPr lang="es-PR" altLang="es-PR" sz="320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" panose="020B0604020202020204" pitchFamily="34" charset="0"/>
              </a:rPr>
              <a:t> (</a:t>
            </a:r>
            <a:r>
              <a:rPr lang="es-PR" altLang="es-PR" sz="3200" b="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</a:rPr>
              <a:t>Eferente</a:t>
            </a:r>
            <a:r>
              <a:rPr lang="es-PR" altLang="es-PR" sz="320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" panose="020B0604020202020204" pitchFamily="34" charset="0"/>
              </a:rPr>
              <a:t>) *</a:t>
            </a:r>
            <a:endParaRPr lang="es-PR" altLang="es-PR" sz="2800" i="1">
              <a:solidFill>
                <a:srgbClr val="484876"/>
              </a:solidFill>
              <a:latin typeface="Times New Roman" panose="02020603050405020304" pitchFamily="18" charset="0"/>
            </a:endParaRPr>
          </a:p>
        </p:txBody>
      </p:sp>
      <p:sp>
        <p:nvSpPr>
          <p:cNvPr id="199688" name="AutoShape 12"/>
          <p:cNvSpPr>
            <a:spLocks noChangeArrowheads="1"/>
          </p:cNvSpPr>
          <p:nvPr/>
        </p:nvSpPr>
        <p:spPr bwMode="auto">
          <a:xfrm>
            <a:off x="323850" y="1125538"/>
            <a:ext cx="8569325" cy="5399087"/>
          </a:xfrm>
          <a:prstGeom prst="foldedCorner">
            <a:avLst>
              <a:gd name="adj" fmla="val 12500"/>
            </a:avLst>
          </a:prstGeom>
          <a:noFill/>
          <a:ln w="9525">
            <a:solidFill>
              <a:schemeClr val="tx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gradFill rotWithShape="0">
                  <a:gsLst>
                    <a:gs pos="0">
                      <a:schemeClr val="bg1"/>
                    </a:gs>
                    <a:gs pos="100000">
                      <a:srgbClr val="800000"/>
                    </a:gs>
                  </a:gsLst>
                  <a:lin ang="5400000" scaled="1"/>
                </a:gra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r"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algn="r"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algn="r"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algn="r"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algn="r"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eaLnBrk="1" hangingPunct="1"/>
            <a:endParaRPr lang="es-PR" altLang="es-PR"/>
          </a:p>
        </p:txBody>
      </p:sp>
    </p:spTree>
    <p:custDataLst>
      <p:tags r:id="rId1"/>
    </p:custDataLst>
  </p:cSld>
  <p:clrMapOvr>
    <a:masterClrMapping/>
  </p:clrMapOvr>
  <p:transition spd="slow">
    <p:newsflash/>
    <p:sndAc>
      <p:stSnd>
        <p:snd r:embed="rId4" name="breeze.wav"/>
      </p:stSnd>
    </p:sndAc>
  </p:transition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1730" name="Text Box 4"/>
          <p:cNvSpPr txBox="1">
            <a:spLocks noChangeArrowheads="1"/>
          </p:cNvSpPr>
          <p:nvPr/>
        </p:nvSpPr>
        <p:spPr bwMode="auto">
          <a:xfrm>
            <a:off x="260350" y="2170113"/>
            <a:ext cx="3941763" cy="482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•"/>
              <a:defRPr sz="28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>
              <a:spcBef>
                <a:spcPts val="300"/>
              </a:spcBef>
              <a:buClr>
                <a:schemeClr val="accent2"/>
              </a:buClr>
              <a:buFont typeface="Georgia" panose="02040502050405020303" pitchFamily="18" charset="0"/>
              <a:buChar char="▫"/>
              <a:defRPr sz="2600">
                <a:solidFill>
                  <a:schemeClr val="accent2"/>
                </a:solidFill>
                <a:latin typeface="Georgia" panose="02040502050405020303" pitchFamily="18" charset="0"/>
              </a:defRPr>
            </a:lvl2pPr>
            <a:lvl3pPr marL="11430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defRPr sz="2400">
                <a:solidFill>
                  <a:schemeClr val="accent1"/>
                </a:solidFill>
                <a:latin typeface="Georgia" panose="02040502050405020303" pitchFamily="18" charset="0"/>
              </a:defRPr>
            </a:lvl3pPr>
            <a:lvl4pPr marL="16002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defRPr sz="2200">
                <a:solidFill>
                  <a:schemeClr val="accent1"/>
                </a:solidFill>
                <a:latin typeface="Georgia" panose="02040502050405020303" pitchFamily="18" charset="0"/>
              </a:defRPr>
            </a:lvl4pPr>
            <a:lvl5pPr marL="2057400" indent="-228600"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9pPr>
          </a:lstStyle>
          <a:p>
            <a:pPr algn="ctr">
              <a:lnSpc>
                <a:spcPct val="80000"/>
              </a:lnSpc>
              <a:spcBef>
                <a:spcPct val="0"/>
              </a:spcBef>
              <a:buClrTx/>
              <a:buFontTx/>
              <a:buNone/>
            </a:pPr>
            <a:r>
              <a:rPr lang="es-PR" altLang="es-PR" sz="3200">
                <a:latin typeface="Arial" panose="020B0604020202020204" pitchFamily="34" charset="0"/>
              </a:rPr>
              <a:t>Sensorial</a:t>
            </a:r>
            <a:r>
              <a:rPr lang="es-PR" altLang="es-PR" sz="3200" i="1">
                <a:latin typeface="Arial" panose="020B0604020202020204" pitchFamily="34" charset="0"/>
              </a:rPr>
              <a:t>(Aferente)</a:t>
            </a:r>
            <a:endParaRPr lang="es-PR" altLang="es-PR" sz="3600" b="0" i="1">
              <a:latin typeface="Arial" panose="020B0604020202020204" pitchFamily="34" charset="0"/>
            </a:endParaRPr>
          </a:p>
        </p:txBody>
      </p:sp>
      <p:sp>
        <p:nvSpPr>
          <p:cNvPr id="175109" name="Text Box 5"/>
          <p:cNvSpPr txBox="1">
            <a:spLocks noChangeArrowheads="1"/>
          </p:cNvSpPr>
          <p:nvPr/>
        </p:nvSpPr>
        <p:spPr bwMode="auto">
          <a:xfrm>
            <a:off x="212725" y="1276350"/>
            <a:ext cx="8840788" cy="5302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>
            <a:lvl1pPr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ctr">
              <a:lnSpc>
                <a:spcPct val="90000"/>
              </a:lnSpc>
              <a:defRPr/>
            </a:pPr>
            <a:r>
              <a:rPr lang="es-PR" altLang="es-PR" sz="320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" panose="020B0604020202020204" pitchFamily="34" charset="0"/>
              </a:rPr>
              <a:t>Divisiones/Clasificación de los Sistemas</a:t>
            </a:r>
          </a:p>
        </p:txBody>
      </p:sp>
      <p:sp>
        <p:nvSpPr>
          <p:cNvPr id="201732" name="Line 6"/>
          <p:cNvSpPr>
            <a:spLocks noChangeShapeType="1"/>
          </p:cNvSpPr>
          <p:nvPr/>
        </p:nvSpPr>
        <p:spPr bwMode="auto">
          <a:xfrm>
            <a:off x="2216150" y="2681288"/>
            <a:ext cx="0" cy="536575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 type="stealth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s-PR"/>
          </a:p>
        </p:txBody>
      </p:sp>
      <p:sp>
        <p:nvSpPr>
          <p:cNvPr id="175111" name="Text Box 7"/>
          <p:cNvSpPr txBox="1">
            <a:spLocks noChangeArrowheads="1"/>
          </p:cNvSpPr>
          <p:nvPr/>
        </p:nvSpPr>
        <p:spPr bwMode="auto">
          <a:xfrm>
            <a:off x="179388" y="3108325"/>
            <a:ext cx="4202112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defRPr/>
            </a:pPr>
            <a:r>
              <a:rPr lang="es-PR" sz="2400">
                <a:effectLst>
                  <a:outerShdw blurRad="38100" dist="38100" dir="2700000" algn="tl">
                    <a:srgbClr val="C0C0C0"/>
                  </a:outerShdw>
                </a:effectLst>
                <a:latin typeface="Arial Black" pitchFamily="34" charset="0"/>
              </a:rPr>
              <a:t>Receptores Periféricos</a:t>
            </a:r>
          </a:p>
        </p:txBody>
      </p:sp>
      <p:sp>
        <p:nvSpPr>
          <p:cNvPr id="201734" name="Line 8"/>
          <p:cNvSpPr>
            <a:spLocks noChangeShapeType="1"/>
          </p:cNvSpPr>
          <p:nvPr/>
        </p:nvSpPr>
        <p:spPr bwMode="auto">
          <a:xfrm>
            <a:off x="2193925" y="1728788"/>
            <a:ext cx="0" cy="536575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 type="stealth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s-PR"/>
          </a:p>
        </p:txBody>
      </p:sp>
      <p:sp>
        <p:nvSpPr>
          <p:cNvPr id="201735" name="Text Box 9"/>
          <p:cNvSpPr txBox="1">
            <a:spLocks noChangeArrowheads="1"/>
          </p:cNvSpPr>
          <p:nvPr/>
        </p:nvSpPr>
        <p:spPr bwMode="auto">
          <a:xfrm>
            <a:off x="4849813" y="2170113"/>
            <a:ext cx="3810000" cy="482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•"/>
              <a:defRPr sz="28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>
              <a:spcBef>
                <a:spcPts val="300"/>
              </a:spcBef>
              <a:buClr>
                <a:schemeClr val="accent2"/>
              </a:buClr>
              <a:buFont typeface="Georgia" panose="02040502050405020303" pitchFamily="18" charset="0"/>
              <a:buChar char="▫"/>
              <a:defRPr sz="2600">
                <a:solidFill>
                  <a:schemeClr val="accent2"/>
                </a:solidFill>
                <a:latin typeface="Georgia" panose="02040502050405020303" pitchFamily="18" charset="0"/>
              </a:defRPr>
            </a:lvl2pPr>
            <a:lvl3pPr marL="11430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defRPr sz="2400">
                <a:solidFill>
                  <a:schemeClr val="accent1"/>
                </a:solidFill>
                <a:latin typeface="Georgia" panose="02040502050405020303" pitchFamily="18" charset="0"/>
              </a:defRPr>
            </a:lvl3pPr>
            <a:lvl4pPr marL="16002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defRPr sz="2200">
                <a:solidFill>
                  <a:schemeClr val="accent1"/>
                </a:solidFill>
                <a:latin typeface="Georgia" panose="02040502050405020303" pitchFamily="18" charset="0"/>
              </a:defRPr>
            </a:lvl4pPr>
            <a:lvl5pPr marL="2057400" indent="-228600"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9pPr>
          </a:lstStyle>
          <a:p>
            <a:pPr algn="ctr">
              <a:lnSpc>
                <a:spcPct val="80000"/>
              </a:lnSpc>
              <a:spcBef>
                <a:spcPct val="0"/>
              </a:spcBef>
              <a:buClrTx/>
              <a:buFontTx/>
              <a:buNone/>
            </a:pPr>
            <a:r>
              <a:rPr lang="es-PR" altLang="es-PR" sz="3200">
                <a:latin typeface="Arial" panose="020B0604020202020204" pitchFamily="34" charset="0"/>
              </a:rPr>
              <a:t>Motor </a:t>
            </a:r>
            <a:r>
              <a:rPr lang="es-PR" altLang="es-PR" sz="3200" i="1">
                <a:latin typeface="Arial" panose="020B0604020202020204" pitchFamily="34" charset="0"/>
              </a:rPr>
              <a:t>(Eferente)</a:t>
            </a:r>
            <a:endParaRPr lang="es-PR" altLang="es-PR" sz="3600" b="0" i="1">
              <a:latin typeface="Arial" panose="020B0604020202020204" pitchFamily="34" charset="0"/>
            </a:endParaRPr>
          </a:p>
        </p:txBody>
      </p:sp>
      <p:sp>
        <p:nvSpPr>
          <p:cNvPr id="201736" name="Line 10"/>
          <p:cNvSpPr>
            <a:spLocks noChangeShapeType="1"/>
          </p:cNvSpPr>
          <p:nvPr/>
        </p:nvSpPr>
        <p:spPr bwMode="auto">
          <a:xfrm>
            <a:off x="5508625" y="2592388"/>
            <a:ext cx="0" cy="536575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 type="stealth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s-PR"/>
          </a:p>
        </p:txBody>
      </p:sp>
      <p:sp>
        <p:nvSpPr>
          <p:cNvPr id="201737" name="Line 12"/>
          <p:cNvSpPr>
            <a:spLocks noChangeShapeType="1"/>
          </p:cNvSpPr>
          <p:nvPr/>
        </p:nvSpPr>
        <p:spPr bwMode="auto">
          <a:xfrm>
            <a:off x="6651625" y="1728788"/>
            <a:ext cx="0" cy="536575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 type="stealth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s-PR"/>
          </a:p>
        </p:txBody>
      </p:sp>
      <p:sp>
        <p:nvSpPr>
          <p:cNvPr id="175117" name="Text Box 13"/>
          <p:cNvSpPr txBox="1">
            <a:spLocks noChangeArrowheads="1"/>
          </p:cNvSpPr>
          <p:nvPr/>
        </p:nvSpPr>
        <p:spPr bwMode="auto">
          <a:xfrm>
            <a:off x="179388" y="5051425"/>
            <a:ext cx="4202112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defRPr/>
            </a:pPr>
            <a:r>
              <a:rPr lang="es-PR" sz="2400">
                <a:effectLst>
                  <a:outerShdw blurRad="38100" dist="38100" dir="2700000" algn="tl">
                    <a:srgbClr val="C0C0C0"/>
                  </a:outerShdw>
                </a:effectLst>
                <a:latin typeface="Arial Black" pitchFamily="34" charset="0"/>
              </a:rPr>
              <a:t>SNC</a:t>
            </a:r>
          </a:p>
        </p:txBody>
      </p:sp>
      <p:sp>
        <p:nvSpPr>
          <p:cNvPr id="175118" name="Text Box 14"/>
          <p:cNvSpPr txBox="1">
            <a:spLocks noChangeArrowheads="1"/>
          </p:cNvSpPr>
          <p:nvPr/>
        </p:nvSpPr>
        <p:spPr bwMode="auto">
          <a:xfrm>
            <a:off x="179388" y="3819525"/>
            <a:ext cx="4202112" cy="8223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defRPr/>
            </a:pPr>
            <a:r>
              <a:rPr lang="es-PR" sz="2400">
                <a:effectLst>
                  <a:outerShdw blurRad="38100" dist="38100" dir="2700000" algn="tl">
                    <a:srgbClr val="C0C0C0"/>
                  </a:outerShdw>
                </a:effectLst>
                <a:latin typeface="Arial" charset="0"/>
              </a:rPr>
              <a:t>Transportan Información</a:t>
            </a:r>
          </a:p>
          <a:p>
            <a:pPr algn="ctr">
              <a:defRPr/>
            </a:pPr>
            <a:r>
              <a:rPr lang="es-PR" sz="2400">
                <a:effectLst>
                  <a:outerShdw blurRad="38100" dist="38100" dir="2700000" algn="tl">
                    <a:srgbClr val="C0C0C0"/>
                  </a:outerShdw>
                </a:effectLst>
                <a:latin typeface="Arial" charset="0"/>
              </a:rPr>
              <a:t>hacia el</a:t>
            </a:r>
          </a:p>
        </p:txBody>
      </p:sp>
      <p:sp>
        <p:nvSpPr>
          <p:cNvPr id="201740" name="Line 15"/>
          <p:cNvSpPr>
            <a:spLocks noChangeShapeType="1"/>
          </p:cNvSpPr>
          <p:nvPr/>
        </p:nvSpPr>
        <p:spPr bwMode="auto">
          <a:xfrm>
            <a:off x="2228850" y="3468688"/>
            <a:ext cx="0" cy="536575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 type="stealth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s-PR"/>
          </a:p>
        </p:txBody>
      </p:sp>
      <p:sp>
        <p:nvSpPr>
          <p:cNvPr id="201741" name="Line 16"/>
          <p:cNvSpPr>
            <a:spLocks noChangeShapeType="1"/>
          </p:cNvSpPr>
          <p:nvPr/>
        </p:nvSpPr>
        <p:spPr bwMode="auto">
          <a:xfrm>
            <a:off x="2241550" y="4573588"/>
            <a:ext cx="0" cy="536575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 type="stealth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s-PR"/>
          </a:p>
        </p:txBody>
      </p:sp>
      <p:sp>
        <p:nvSpPr>
          <p:cNvPr id="175121" name="Text Box 17"/>
          <p:cNvSpPr txBox="1">
            <a:spLocks noChangeArrowheads="1"/>
          </p:cNvSpPr>
          <p:nvPr/>
        </p:nvSpPr>
        <p:spPr bwMode="auto">
          <a:xfrm>
            <a:off x="4337050" y="3043238"/>
            <a:ext cx="2230438" cy="7016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defRPr/>
            </a:pPr>
            <a:r>
              <a:rPr lang="es-PR">
                <a:effectLst>
                  <a:outerShdw blurRad="38100" dist="38100" dir="2700000" algn="tl">
                    <a:srgbClr val="C0C0C0"/>
                  </a:outerShdw>
                </a:effectLst>
                <a:latin typeface="Arial" charset="0"/>
              </a:rPr>
              <a:t>Somático</a:t>
            </a:r>
          </a:p>
          <a:p>
            <a:pPr algn="ctr">
              <a:defRPr/>
            </a:pPr>
            <a:r>
              <a:rPr lang="es-PR">
                <a:effectLst>
                  <a:outerShdw blurRad="38100" dist="38100" dir="2700000" algn="tl">
                    <a:srgbClr val="C0C0C0"/>
                  </a:outerShdw>
                </a:effectLst>
                <a:latin typeface="Arial" charset="0"/>
              </a:rPr>
              <a:t>(Voluntario)</a:t>
            </a:r>
          </a:p>
        </p:txBody>
      </p:sp>
      <p:sp>
        <p:nvSpPr>
          <p:cNvPr id="201743" name="Line 18"/>
          <p:cNvSpPr>
            <a:spLocks noChangeShapeType="1"/>
          </p:cNvSpPr>
          <p:nvPr/>
        </p:nvSpPr>
        <p:spPr bwMode="auto">
          <a:xfrm>
            <a:off x="7908925" y="2592388"/>
            <a:ext cx="0" cy="536575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 type="stealth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s-PR"/>
          </a:p>
        </p:txBody>
      </p:sp>
      <p:sp>
        <p:nvSpPr>
          <p:cNvPr id="175123" name="Text Box 19"/>
          <p:cNvSpPr txBox="1">
            <a:spLocks noChangeArrowheads="1"/>
          </p:cNvSpPr>
          <p:nvPr/>
        </p:nvSpPr>
        <p:spPr bwMode="auto">
          <a:xfrm>
            <a:off x="6737350" y="3043238"/>
            <a:ext cx="2230438" cy="7016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defRPr/>
            </a:pPr>
            <a:r>
              <a:rPr lang="es-PR">
                <a:effectLst>
                  <a:outerShdw blurRad="38100" dist="38100" dir="2700000" algn="tl">
                    <a:srgbClr val="C0C0C0"/>
                  </a:outerShdw>
                </a:effectLst>
                <a:latin typeface="Arial" charset="0"/>
              </a:rPr>
              <a:t>Autónomo</a:t>
            </a:r>
          </a:p>
          <a:p>
            <a:pPr algn="ctr">
              <a:defRPr/>
            </a:pPr>
            <a:r>
              <a:rPr lang="es-PR">
                <a:effectLst>
                  <a:outerShdw blurRad="38100" dist="38100" dir="2700000" algn="tl">
                    <a:srgbClr val="C0C0C0"/>
                  </a:outerShdw>
                </a:effectLst>
                <a:latin typeface="Arial" charset="0"/>
              </a:rPr>
              <a:t>(Vegetativo)</a:t>
            </a:r>
          </a:p>
        </p:txBody>
      </p:sp>
      <p:sp>
        <p:nvSpPr>
          <p:cNvPr id="175124" name="Text Box 20"/>
          <p:cNvSpPr txBox="1">
            <a:spLocks noChangeArrowheads="1"/>
          </p:cNvSpPr>
          <p:nvPr/>
        </p:nvSpPr>
        <p:spPr bwMode="auto">
          <a:xfrm>
            <a:off x="4397375" y="4448175"/>
            <a:ext cx="2230438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defRPr/>
            </a:pPr>
            <a:r>
              <a:rPr lang="es-PR">
                <a:effectLst>
                  <a:outerShdw blurRad="38100" dist="38100" dir="2700000" algn="tl">
                    <a:srgbClr val="C0C0C0"/>
                  </a:outerShdw>
                </a:effectLst>
                <a:latin typeface="Arial Black" pitchFamily="34" charset="0"/>
              </a:rPr>
              <a:t>SNC</a:t>
            </a:r>
          </a:p>
        </p:txBody>
      </p:sp>
      <p:sp>
        <p:nvSpPr>
          <p:cNvPr id="201746" name="Line 21"/>
          <p:cNvSpPr>
            <a:spLocks noChangeShapeType="1"/>
          </p:cNvSpPr>
          <p:nvPr/>
        </p:nvSpPr>
        <p:spPr bwMode="auto">
          <a:xfrm>
            <a:off x="5514975" y="4232275"/>
            <a:ext cx="0" cy="314325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 type="stealth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s-PR"/>
          </a:p>
        </p:txBody>
      </p:sp>
      <p:sp>
        <p:nvSpPr>
          <p:cNvPr id="175126" name="Text Box 22"/>
          <p:cNvSpPr txBox="1">
            <a:spLocks noChangeArrowheads="1"/>
          </p:cNvSpPr>
          <p:nvPr/>
        </p:nvSpPr>
        <p:spPr bwMode="auto">
          <a:xfrm>
            <a:off x="4397375" y="4994275"/>
            <a:ext cx="2230438" cy="914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defRPr/>
            </a:pPr>
            <a:r>
              <a:rPr lang="es-PR">
                <a:effectLst>
                  <a:outerShdw blurRad="38100" dist="38100" dir="2700000" algn="tl">
                    <a:srgbClr val="C0C0C0"/>
                  </a:outerShdw>
                </a:effectLst>
                <a:latin typeface="Arial Black" pitchFamily="34" charset="0"/>
              </a:rPr>
              <a:t>Periferia</a:t>
            </a:r>
          </a:p>
          <a:p>
            <a:pPr algn="ctr">
              <a:defRPr/>
            </a:pPr>
            <a:r>
              <a:rPr lang="es-PR" sz="1700" i="1">
                <a:effectLst>
                  <a:outerShdw blurRad="38100" dist="38100" dir="2700000" algn="tl">
                    <a:srgbClr val="C0C0C0"/>
                  </a:outerShdw>
                </a:effectLst>
                <a:latin typeface="Arial" charset="0"/>
              </a:rPr>
              <a:t>(Músculos Esqueléticos, Piel)</a:t>
            </a:r>
          </a:p>
        </p:txBody>
      </p:sp>
      <p:sp>
        <p:nvSpPr>
          <p:cNvPr id="201748" name="Line 23"/>
          <p:cNvSpPr>
            <a:spLocks noChangeShapeType="1"/>
          </p:cNvSpPr>
          <p:nvPr/>
        </p:nvSpPr>
        <p:spPr bwMode="auto">
          <a:xfrm>
            <a:off x="5514975" y="4765675"/>
            <a:ext cx="0" cy="314325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 type="stealth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s-PR"/>
          </a:p>
        </p:txBody>
      </p:sp>
      <p:sp>
        <p:nvSpPr>
          <p:cNvPr id="175128" name="Text Box 24"/>
          <p:cNvSpPr txBox="1">
            <a:spLocks noChangeArrowheads="1"/>
          </p:cNvSpPr>
          <p:nvPr/>
        </p:nvSpPr>
        <p:spPr bwMode="auto">
          <a:xfrm>
            <a:off x="4397375" y="3889375"/>
            <a:ext cx="2230438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defRPr/>
            </a:pPr>
            <a:r>
              <a:rPr lang="es-PR" i="1">
                <a:effectLst>
                  <a:outerShdw blurRad="38100" dist="38100" dir="2700000" algn="tl">
                    <a:srgbClr val="C0C0C0"/>
                  </a:outerShdw>
                </a:effectLst>
                <a:latin typeface="Arial" charset="0"/>
              </a:rPr>
              <a:t>Impulsos</a:t>
            </a:r>
          </a:p>
        </p:txBody>
      </p:sp>
      <p:sp>
        <p:nvSpPr>
          <p:cNvPr id="201750" name="Line 25"/>
          <p:cNvSpPr>
            <a:spLocks noChangeShapeType="1"/>
          </p:cNvSpPr>
          <p:nvPr/>
        </p:nvSpPr>
        <p:spPr bwMode="auto">
          <a:xfrm>
            <a:off x="5514975" y="3673475"/>
            <a:ext cx="0" cy="314325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 type="stealth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s-PR"/>
          </a:p>
        </p:txBody>
      </p:sp>
      <p:sp>
        <p:nvSpPr>
          <p:cNvPr id="175130" name="Text Box 26"/>
          <p:cNvSpPr txBox="1">
            <a:spLocks noChangeArrowheads="1"/>
          </p:cNvSpPr>
          <p:nvPr/>
        </p:nvSpPr>
        <p:spPr bwMode="auto">
          <a:xfrm>
            <a:off x="6784975" y="4435475"/>
            <a:ext cx="2230438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defRPr/>
            </a:pPr>
            <a:r>
              <a:rPr lang="es-PR">
                <a:effectLst>
                  <a:outerShdw blurRad="38100" dist="38100" dir="2700000" algn="tl">
                    <a:srgbClr val="C0C0C0"/>
                  </a:outerShdw>
                </a:effectLst>
                <a:latin typeface="Arial Black" pitchFamily="34" charset="0"/>
              </a:rPr>
              <a:t>SNC</a:t>
            </a:r>
          </a:p>
        </p:txBody>
      </p:sp>
      <p:sp>
        <p:nvSpPr>
          <p:cNvPr id="201752" name="Line 27"/>
          <p:cNvSpPr>
            <a:spLocks noChangeShapeType="1"/>
          </p:cNvSpPr>
          <p:nvPr/>
        </p:nvSpPr>
        <p:spPr bwMode="auto">
          <a:xfrm>
            <a:off x="7902575" y="4219575"/>
            <a:ext cx="0" cy="314325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 type="stealth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s-PR"/>
          </a:p>
        </p:txBody>
      </p:sp>
      <p:sp>
        <p:nvSpPr>
          <p:cNvPr id="175132" name="Text Box 28"/>
          <p:cNvSpPr txBox="1">
            <a:spLocks noChangeArrowheads="1"/>
          </p:cNvSpPr>
          <p:nvPr/>
        </p:nvSpPr>
        <p:spPr bwMode="auto">
          <a:xfrm>
            <a:off x="6784975" y="4981575"/>
            <a:ext cx="2230438" cy="14779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defRPr/>
            </a:pPr>
            <a:r>
              <a:rPr lang="es-PR">
                <a:effectLst>
                  <a:outerShdw blurRad="38100" dist="38100" dir="2700000" algn="tl">
                    <a:srgbClr val="C0C0C0"/>
                  </a:outerShdw>
                </a:effectLst>
                <a:latin typeface="Arial Black" pitchFamily="34" charset="0"/>
              </a:rPr>
              <a:t>Órganos</a:t>
            </a:r>
          </a:p>
          <a:p>
            <a:pPr algn="ctr">
              <a:defRPr/>
            </a:pPr>
            <a:r>
              <a:rPr lang="es-PR">
                <a:effectLst>
                  <a:outerShdw blurRad="38100" dist="38100" dir="2700000" algn="tl">
                    <a:srgbClr val="C0C0C0"/>
                  </a:outerShdw>
                </a:effectLst>
                <a:latin typeface="Arial Black" pitchFamily="34" charset="0"/>
              </a:rPr>
              <a:t>Terminales</a:t>
            </a:r>
          </a:p>
          <a:p>
            <a:pPr algn="ctr">
              <a:defRPr/>
            </a:pPr>
            <a:r>
              <a:rPr lang="es-PR" sz="1700" i="1">
                <a:effectLst>
                  <a:outerShdw blurRad="38100" dist="38100" dir="2700000" algn="tl">
                    <a:srgbClr val="C0C0C0"/>
                  </a:outerShdw>
                </a:effectLst>
                <a:latin typeface="Arial" charset="0"/>
              </a:rPr>
              <a:t>(Músculos lisos, Cardiaca, Glándulas)</a:t>
            </a:r>
          </a:p>
        </p:txBody>
      </p:sp>
      <p:sp>
        <p:nvSpPr>
          <p:cNvPr id="201754" name="Line 29"/>
          <p:cNvSpPr>
            <a:spLocks noChangeShapeType="1"/>
          </p:cNvSpPr>
          <p:nvPr/>
        </p:nvSpPr>
        <p:spPr bwMode="auto">
          <a:xfrm>
            <a:off x="7902575" y="4752975"/>
            <a:ext cx="0" cy="314325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 type="stealth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s-PR"/>
          </a:p>
        </p:txBody>
      </p:sp>
      <p:sp>
        <p:nvSpPr>
          <p:cNvPr id="175134" name="Text Box 30"/>
          <p:cNvSpPr txBox="1">
            <a:spLocks noChangeArrowheads="1"/>
          </p:cNvSpPr>
          <p:nvPr/>
        </p:nvSpPr>
        <p:spPr bwMode="auto">
          <a:xfrm>
            <a:off x="6784975" y="3876675"/>
            <a:ext cx="2230438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defRPr/>
            </a:pPr>
            <a:r>
              <a:rPr lang="es-PR" i="1">
                <a:effectLst>
                  <a:outerShdw blurRad="38100" dist="38100" dir="2700000" algn="tl">
                    <a:srgbClr val="C0C0C0"/>
                  </a:outerShdw>
                </a:effectLst>
                <a:latin typeface="Arial" charset="0"/>
              </a:rPr>
              <a:t>Impulsos</a:t>
            </a:r>
          </a:p>
        </p:txBody>
      </p:sp>
      <p:sp>
        <p:nvSpPr>
          <p:cNvPr id="201756" name="Line 31"/>
          <p:cNvSpPr>
            <a:spLocks noChangeShapeType="1"/>
          </p:cNvSpPr>
          <p:nvPr/>
        </p:nvSpPr>
        <p:spPr bwMode="auto">
          <a:xfrm>
            <a:off x="7902575" y="3660775"/>
            <a:ext cx="0" cy="314325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 type="stealth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s-PR"/>
          </a:p>
        </p:txBody>
      </p:sp>
      <p:sp>
        <p:nvSpPr>
          <p:cNvPr id="893983" name="Rectangle 31"/>
          <p:cNvSpPr>
            <a:spLocks noChangeArrowheads="1"/>
          </p:cNvSpPr>
          <p:nvPr/>
        </p:nvSpPr>
        <p:spPr bwMode="auto">
          <a:xfrm>
            <a:off x="395288" y="692150"/>
            <a:ext cx="8351837" cy="431800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65125" indent="-255588" algn="l" eaLnBrk="0" hangingPunct="0"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•"/>
              <a:defRPr sz="28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657225" indent="-246063" algn="l" eaLnBrk="0" hangingPunct="0">
              <a:spcBef>
                <a:spcPts val="300"/>
              </a:spcBef>
              <a:buClr>
                <a:schemeClr val="accent2"/>
              </a:buClr>
              <a:buFont typeface="Georgia" panose="02040502050405020303" pitchFamily="18" charset="0"/>
              <a:buChar char="▫"/>
              <a:defRPr sz="2600">
                <a:solidFill>
                  <a:schemeClr val="accent2"/>
                </a:solidFill>
                <a:latin typeface="Georgia" panose="02040502050405020303" pitchFamily="18" charset="0"/>
              </a:defRPr>
            </a:lvl2pPr>
            <a:lvl3pPr marL="922338" indent="-219075" algn="l" eaLnBrk="0" hangingPunct="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defRPr sz="2400">
                <a:solidFill>
                  <a:schemeClr val="accent1"/>
                </a:solidFill>
                <a:latin typeface="Georgia" panose="02040502050405020303" pitchFamily="18" charset="0"/>
              </a:defRPr>
            </a:lvl3pPr>
            <a:lvl4pPr marL="1179513" indent="-200025" algn="l" eaLnBrk="0" hangingPunct="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defRPr sz="2200">
                <a:solidFill>
                  <a:schemeClr val="accent1"/>
                </a:solidFill>
                <a:latin typeface="Georgia" panose="02040502050405020303" pitchFamily="18" charset="0"/>
              </a:defRPr>
            </a:lvl4pPr>
            <a:lvl5pPr marL="1389063" indent="-182563" algn="l" eaLnBrk="0" hangingPunct="0"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5pPr>
            <a:lvl6pPr marL="1846263" indent="-182563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6pPr>
            <a:lvl7pPr marL="2303463" indent="-182563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7pPr>
            <a:lvl8pPr marL="2760663" indent="-182563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8pPr>
            <a:lvl9pPr marL="3217863" indent="-182563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9pPr>
          </a:lstStyle>
          <a:p>
            <a:pPr algn="ctr">
              <a:buFont typeface="Georgia" panose="02040502050405020303" pitchFamily="18" charset="0"/>
              <a:buNone/>
              <a:defRPr/>
            </a:pPr>
            <a:r>
              <a:rPr lang="es-PR" altLang="es-PR" sz="300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</a:rPr>
              <a:t>El Sistema Nervioso Periférico (SNP)</a:t>
            </a:r>
            <a:endParaRPr lang="en-US" altLang="es-PR" sz="3000" b="0">
              <a:solidFill>
                <a:srgbClr val="484876"/>
              </a:solidFill>
              <a:latin typeface="Arial Black" panose="020B0A04020102020204" pitchFamily="34" charset="0"/>
            </a:endParaRPr>
          </a:p>
        </p:txBody>
      </p:sp>
    </p:spTree>
    <p:custDataLst>
      <p:tags r:id="rId1"/>
    </p:custDataLst>
  </p:cSld>
  <p:clrMapOvr>
    <a:masterClrMapping/>
  </p:clrMapOvr>
  <p:transition spd="slow">
    <p:newsflash/>
    <p:sndAc>
      <p:stSnd>
        <p:snd r:embed="rId4" name="breeze.wav"/>
      </p:stSnd>
    </p:sndAc>
  </p:transition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4566" name="Text Box 6"/>
          <p:cNvSpPr txBox="1">
            <a:spLocks noChangeArrowheads="1"/>
          </p:cNvSpPr>
          <p:nvPr/>
        </p:nvSpPr>
        <p:spPr bwMode="auto">
          <a:xfrm>
            <a:off x="323850" y="1627188"/>
            <a:ext cx="8534400" cy="5064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lnSpc>
                <a:spcPct val="80000"/>
              </a:lnSpc>
              <a:defRPr/>
            </a:pPr>
            <a:r>
              <a:rPr lang="es-PR" altLang="es-PR" sz="340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" panose="020B0604020202020204" pitchFamily="34" charset="0"/>
              </a:rPr>
              <a:t>* Haces/Fibras Nerviosas *</a:t>
            </a:r>
          </a:p>
        </p:txBody>
      </p:sp>
      <p:sp>
        <p:nvSpPr>
          <p:cNvPr id="834569" name="Text Box 9"/>
          <p:cNvSpPr txBox="1">
            <a:spLocks noChangeArrowheads="1"/>
          </p:cNvSpPr>
          <p:nvPr/>
        </p:nvSpPr>
        <p:spPr bwMode="auto">
          <a:xfrm>
            <a:off x="457200" y="2205038"/>
            <a:ext cx="8686800" cy="42783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90000"/>
              </a:lnSpc>
              <a:buClr>
                <a:schemeClr val="tx1"/>
              </a:buClr>
              <a:buSzPct val="75000"/>
              <a:buFont typeface="Symbol" panose="05050102010706020507" pitchFamily="18" charset="2"/>
              <a:buChar char="·"/>
              <a:defRPr/>
            </a:pPr>
            <a:r>
              <a:rPr lang="es-PR" altLang="es-PR" sz="3400">
                <a:effectLst>
                  <a:outerShdw blurRad="38100" dist="38100" dir="2700000" algn="tl">
                    <a:srgbClr val="C0C0C0"/>
                  </a:outerShdw>
                </a:effectLst>
                <a:latin typeface="Arial" panose="020B0604020202020204" pitchFamily="34" charset="0"/>
              </a:rPr>
              <a:t> </a:t>
            </a:r>
            <a:r>
              <a:rPr lang="es-PR" altLang="es-PR" sz="340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" panose="020B0604020202020204" pitchFamily="34" charset="0"/>
              </a:rPr>
              <a:t>Proyecciones nerviosas:</a:t>
            </a:r>
            <a:endParaRPr lang="es-PR" altLang="es-PR" sz="3400">
              <a:solidFill>
                <a:srgbClr val="484876"/>
              </a:solidFill>
              <a:latin typeface="Times New Roman" panose="02020603050405020304" pitchFamily="18" charset="0"/>
            </a:endParaRPr>
          </a:p>
          <a:p>
            <a:pPr lvl="1">
              <a:lnSpc>
                <a:spcPct val="90000"/>
              </a:lnSpc>
              <a:buClr>
                <a:schemeClr val="tx1"/>
              </a:buClr>
              <a:buFont typeface="Symbol" panose="05050102010706020507" pitchFamily="18" charset="2"/>
              <a:buChar char="D"/>
              <a:defRPr/>
            </a:pPr>
            <a:r>
              <a:rPr lang="es-PR" altLang="es-PR" sz="3400">
                <a:latin typeface="Times New Roman" panose="02020603050405020304" pitchFamily="18" charset="0"/>
              </a:rPr>
              <a:t> </a:t>
            </a:r>
            <a:r>
              <a:rPr lang="es-PR" altLang="es-PR" sz="340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43 parejas de nervios:</a:t>
            </a:r>
          </a:p>
          <a:p>
            <a:pPr lvl="2">
              <a:lnSpc>
                <a:spcPct val="90000"/>
              </a:lnSpc>
              <a:buClr>
                <a:schemeClr val="tx1"/>
              </a:buClr>
              <a:buFont typeface="Symbol" panose="05050102010706020507" pitchFamily="18" charset="2"/>
              <a:buChar char="*"/>
              <a:defRPr/>
            </a:pPr>
            <a:r>
              <a:rPr lang="es-PR" altLang="es-PR" sz="340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  </a:t>
            </a:r>
            <a:r>
              <a:rPr lang="es-PR" altLang="es-PR" sz="3400">
                <a:latin typeface="Arial" panose="020B0604020202020204" pitchFamily="34" charset="0"/>
              </a:rPr>
              <a:t>12 parejas de nervios craneales:</a:t>
            </a:r>
          </a:p>
          <a:p>
            <a:pPr lvl="3">
              <a:lnSpc>
                <a:spcPct val="90000"/>
              </a:lnSpc>
              <a:buClr>
                <a:schemeClr val="tx1"/>
              </a:buClr>
              <a:buFont typeface="Symbol" panose="05050102010706020507" pitchFamily="18" charset="2"/>
              <a:buNone/>
              <a:defRPr/>
            </a:pPr>
            <a:r>
              <a:rPr lang="es-PR" altLang="es-PR" sz="340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   </a:t>
            </a:r>
            <a:r>
              <a:rPr lang="es-PR" altLang="es-PR" sz="3400" i="1">
                <a:latin typeface="Times New Roman" panose="02020603050405020304" pitchFamily="18" charset="0"/>
              </a:rPr>
              <a:t>Conectan con el cerebro</a:t>
            </a:r>
            <a:endParaRPr lang="es-PR" altLang="es-PR" sz="3400">
              <a:effectLst>
                <a:outerShdw blurRad="38100" dist="38100" dir="2700000" algn="tl">
                  <a:srgbClr val="C0C0C0"/>
                </a:outerShdw>
              </a:effectLst>
              <a:latin typeface="Times New Roman" panose="02020603050405020304" pitchFamily="18" charset="0"/>
            </a:endParaRPr>
          </a:p>
          <a:p>
            <a:pPr lvl="2">
              <a:lnSpc>
                <a:spcPct val="90000"/>
              </a:lnSpc>
              <a:buClr>
                <a:schemeClr val="tx1"/>
              </a:buClr>
              <a:buFont typeface="Symbol" panose="05050102010706020507" pitchFamily="18" charset="2"/>
              <a:buChar char="*"/>
              <a:defRPr/>
            </a:pPr>
            <a:r>
              <a:rPr lang="es-PR" altLang="es-PR" sz="340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  </a:t>
            </a:r>
            <a:r>
              <a:rPr lang="es-PR" altLang="es-PR" sz="3400">
                <a:latin typeface="Arial" panose="020B0604020202020204" pitchFamily="34" charset="0"/>
              </a:rPr>
              <a:t>31 parejas de nervios medulares:</a:t>
            </a:r>
          </a:p>
          <a:p>
            <a:pPr lvl="3">
              <a:lnSpc>
                <a:spcPct val="90000"/>
              </a:lnSpc>
              <a:buClr>
                <a:schemeClr val="tx1"/>
              </a:buClr>
              <a:buFont typeface="Symbol" panose="05050102010706020507" pitchFamily="18" charset="2"/>
              <a:buNone/>
              <a:defRPr/>
            </a:pPr>
            <a:r>
              <a:rPr lang="es-PR" altLang="es-PR" sz="340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   </a:t>
            </a:r>
            <a:r>
              <a:rPr lang="es-PR" altLang="es-PR" sz="3400" i="1">
                <a:latin typeface="Times New Roman" panose="02020603050405020304" pitchFamily="18" charset="0"/>
              </a:rPr>
              <a:t>Conectan con la médula espinal</a:t>
            </a:r>
            <a:endParaRPr lang="es-PR" altLang="es-PR" sz="3400">
              <a:effectLst>
                <a:outerShdw blurRad="38100" dist="38100" dir="2700000" algn="tl">
                  <a:srgbClr val="C0C0C0"/>
                </a:outerShdw>
              </a:effectLst>
              <a:latin typeface="Arial" panose="020B0604020202020204" pitchFamily="34" charset="0"/>
            </a:endParaRPr>
          </a:p>
          <a:p>
            <a:pPr>
              <a:lnSpc>
                <a:spcPct val="90000"/>
              </a:lnSpc>
              <a:buClr>
                <a:schemeClr val="tx1"/>
              </a:buClr>
              <a:buSzPct val="75000"/>
              <a:buFont typeface="Symbol" panose="05050102010706020507" pitchFamily="18" charset="2"/>
              <a:buChar char="·"/>
              <a:defRPr/>
            </a:pPr>
            <a:r>
              <a:rPr lang="es-PR" altLang="es-PR" sz="3400">
                <a:effectLst>
                  <a:outerShdw blurRad="38100" dist="38100" dir="2700000" algn="tl">
                    <a:srgbClr val="C0C0C0"/>
                  </a:outerShdw>
                </a:effectLst>
                <a:latin typeface="Arial" panose="020B0604020202020204" pitchFamily="34" charset="0"/>
              </a:rPr>
              <a:t> </a:t>
            </a:r>
            <a:r>
              <a:rPr lang="es-PR" altLang="es-PR" sz="340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" panose="020B0604020202020204" pitchFamily="34" charset="0"/>
              </a:rPr>
              <a:t>Nervios espinales:</a:t>
            </a:r>
            <a:endParaRPr lang="es-PR" altLang="es-PR" sz="3400">
              <a:solidFill>
                <a:srgbClr val="484876"/>
              </a:solidFill>
              <a:latin typeface="Times New Roman" panose="02020603050405020304" pitchFamily="18" charset="0"/>
            </a:endParaRPr>
          </a:p>
          <a:p>
            <a:pPr lvl="1">
              <a:lnSpc>
                <a:spcPct val="90000"/>
              </a:lnSpc>
              <a:buClr>
                <a:schemeClr val="tx1"/>
              </a:buClr>
              <a:buFont typeface="Symbol" panose="05050102010706020507" pitchFamily="18" charset="2"/>
              <a:buNone/>
              <a:defRPr/>
            </a:pPr>
            <a:r>
              <a:rPr lang="es-PR" altLang="es-PR" sz="3400">
                <a:latin typeface="Times New Roman" panose="02020603050405020304" pitchFamily="18" charset="0"/>
              </a:rPr>
              <a:t> </a:t>
            </a:r>
            <a:r>
              <a:rPr lang="es-PR" altLang="es-PR" sz="340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Abastecen directamente a los músculos</a:t>
            </a:r>
          </a:p>
          <a:p>
            <a:pPr lvl="1">
              <a:lnSpc>
                <a:spcPct val="90000"/>
              </a:lnSpc>
              <a:buClr>
                <a:schemeClr val="tx1"/>
              </a:buClr>
              <a:buFont typeface="Symbol" panose="05050102010706020507" pitchFamily="18" charset="2"/>
              <a:buNone/>
              <a:defRPr/>
            </a:pPr>
            <a:r>
              <a:rPr lang="es-PR" altLang="es-PR" sz="340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 esqueléticos</a:t>
            </a:r>
            <a:endParaRPr lang="es-PR" altLang="es-PR" sz="3400" i="1">
              <a:latin typeface="Times New Roman" panose="02020603050405020304" pitchFamily="18" charset="0"/>
            </a:endParaRPr>
          </a:p>
        </p:txBody>
      </p:sp>
      <p:sp>
        <p:nvSpPr>
          <p:cNvPr id="834570" name="Rectangle 10"/>
          <p:cNvSpPr>
            <a:spLocks noChangeArrowheads="1"/>
          </p:cNvSpPr>
          <p:nvPr/>
        </p:nvSpPr>
        <p:spPr bwMode="auto">
          <a:xfrm>
            <a:off x="323850" y="677863"/>
            <a:ext cx="8382000" cy="3984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>
            <a:lvl1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1pPr>
            <a:lvl2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2pPr>
            <a:lvl3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3pPr>
            <a:lvl4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4pPr>
            <a:lvl5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9pPr>
          </a:lstStyle>
          <a:p>
            <a:pPr algn="ctr">
              <a:lnSpc>
                <a:spcPct val="90000"/>
              </a:lnSpc>
              <a:defRPr/>
            </a:pPr>
            <a:r>
              <a:rPr lang="en-US" altLang="es-PR" sz="320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</a:rPr>
              <a:t>EL SISTEMA NERVIOSO</a:t>
            </a:r>
            <a:endParaRPr lang="en-US" altLang="es-PR" sz="3200" b="0">
              <a:solidFill>
                <a:srgbClr val="484876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sp>
        <p:nvSpPr>
          <p:cNvPr id="834571" name="Rectangle 11"/>
          <p:cNvSpPr>
            <a:spLocks noChangeArrowheads="1"/>
          </p:cNvSpPr>
          <p:nvPr/>
        </p:nvSpPr>
        <p:spPr bwMode="auto">
          <a:xfrm>
            <a:off x="425450" y="1076325"/>
            <a:ext cx="8351838" cy="336550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65125" indent="-255588" algn="l" eaLnBrk="0" hangingPunct="0"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•"/>
              <a:defRPr sz="28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657225" indent="-246063" algn="l" eaLnBrk="0" hangingPunct="0">
              <a:spcBef>
                <a:spcPts val="300"/>
              </a:spcBef>
              <a:buClr>
                <a:schemeClr val="accent2"/>
              </a:buClr>
              <a:buFont typeface="Georgia" panose="02040502050405020303" pitchFamily="18" charset="0"/>
              <a:buChar char="▫"/>
              <a:defRPr sz="2600">
                <a:solidFill>
                  <a:schemeClr val="accent2"/>
                </a:solidFill>
                <a:latin typeface="Georgia" panose="02040502050405020303" pitchFamily="18" charset="0"/>
              </a:defRPr>
            </a:lvl2pPr>
            <a:lvl3pPr marL="922338" indent="-219075" algn="l" eaLnBrk="0" hangingPunct="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defRPr sz="2400">
                <a:solidFill>
                  <a:schemeClr val="accent1"/>
                </a:solidFill>
                <a:latin typeface="Georgia" panose="02040502050405020303" pitchFamily="18" charset="0"/>
              </a:defRPr>
            </a:lvl3pPr>
            <a:lvl4pPr marL="1179513" indent="-200025" algn="l" eaLnBrk="0" hangingPunct="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defRPr sz="2200">
                <a:solidFill>
                  <a:schemeClr val="accent1"/>
                </a:solidFill>
                <a:latin typeface="Georgia" panose="02040502050405020303" pitchFamily="18" charset="0"/>
              </a:defRPr>
            </a:lvl4pPr>
            <a:lvl5pPr marL="1389063" indent="-182563" algn="l" eaLnBrk="0" hangingPunct="0"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5pPr>
            <a:lvl6pPr marL="1846263" indent="-182563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6pPr>
            <a:lvl7pPr marL="2303463" indent="-182563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7pPr>
            <a:lvl8pPr marL="2760663" indent="-182563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8pPr>
            <a:lvl9pPr marL="3217863" indent="-182563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9pPr>
          </a:lstStyle>
          <a:p>
            <a:pPr algn="ctr">
              <a:buFont typeface="Georgia" panose="02040502050405020303" pitchFamily="18" charset="0"/>
              <a:buNone/>
              <a:defRPr/>
            </a:pPr>
            <a:r>
              <a:rPr lang="es-PR" altLang="es-PR" sz="260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</a:rPr>
              <a:t>El Sistema Nervioso Periférico (SNP)</a:t>
            </a:r>
            <a:endParaRPr lang="en-US" altLang="es-PR" sz="2600" b="0">
              <a:solidFill>
                <a:srgbClr val="484876"/>
              </a:solidFill>
              <a:latin typeface="Arial Black" panose="020B0A04020102020204" pitchFamily="34" charset="0"/>
            </a:endParaRPr>
          </a:p>
        </p:txBody>
      </p:sp>
      <p:sp>
        <p:nvSpPr>
          <p:cNvPr id="203782" name="AutoShape 12"/>
          <p:cNvSpPr>
            <a:spLocks noChangeArrowheads="1"/>
          </p:cNvSpPr>
          <p:nvPr/>
        </p:nvSpPr>
        <p:spPr bwMode="auto">
          <a:xfrm>
            <a:off x="323850" y="2133600"/>
            <a:ext cx="8569325" cy="4391025"/>
          </a:xfrm>
          <a:prstGeom prst="foldedCorner">
            <a:avLst>
              <a:gd name="adj" fmla="val 12500"/>
            </a:avLst>
          </a:prstGeom>
          <a:noFill/>
          <a:ln w="9525">
            <a:solidFill>
              <a:schemeClr val="tx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gradFill rotWithShape="0">
                  <a:gsLst>
                    <a:gs pos="0">
                      <a:schemeClr val="bg1"/>
                    </a:gs>
                    <a:gs pos="100000">
                      <a:srgbClr val="800000"/>
                    </a:gs>
                  </a:gsLst>
                  <a:lin ang="5400000" scaled="1"/>
                </a:gra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r"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algn="r"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algn="r"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algn="r"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algn="r"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eaLnBrk="1" hangingPunct="1"/>
            <a:endParaRPr lang="es-PR" altLang="es-PR"/>
          </a:p>
        </p:txBody>
      </p:sp>
    </p:spTree>
    <p:custDataLst>
      <p:tags r:id="rId1"/>
    </p:custDataLst>
  </p:cSld>
  <p:clrMapOvr>
    <a:masterClrMapping/>
  </p:clrMapOvr>
  <p:transition spd="slow">
    <p:newsflash/>
    <p:sndAc>
      <p:stSnd>
        <p:snd r:embed="rId4" name="breeze.wav"/>
      </p:stSnd>
    </p:sndAc>
  </p:transition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6132" name="Text Box 4"/>
          <p:cNvSpPr txBox="1">
            <a:spLocks noChangeArrowheads="1"/>
          </p:cNvSpPr>
          <p:nvPr/>
        </p:nvSpPr>
        <p:spPr bwMode="auto">
          <a:xfrm>
            <a:off x="323850" y="2130425"/>
            <a:ext cx="8305800" cy="7493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marL="230188" indent="-230188">
              <a:lnSpc>
                <a:spcPct val="90000"/>
              </a:lnSpc>
              <a:defRPr/>
            </a:pPr>
            <a:r>
              <a:rPr lang="en-US" sz="2400" b="0">
                <a:latin typeface="Wingdings" pitchFamily="2" charset="2"/>
              </a:rPr>
              <a:t>w</a:t>
            </a:r>
            <a:r>
              <a:rPr lang="en-US" sz="2400" b="0">
                <a:latin typeface="Arial" charset="0"/>
              </a:rPr>
              <a:t>	12 pares de </a:t>
            </a:r>
            <a:r>
              <a:rPr lang="en-US" sz="2400" b="0" i="1">
                <a:effectLst>
                  <a:outerShdw blurRad="38100" dist="38100" dir="2700000" algn="tl">
                    <a:srgbClr val="C0C0C0"/>
                  </a:outerShdw>
                </a:effectLst>
                <a:latin typeface="Arial" charset="0"/>
              </a:rPr>
              <a:t>nervios craneales</a:t>
            </a:r>
            <a:r>
              <a:rPr lang="en-US" sz="2400" b="0">
                <a:latin typeface="Arial" charset="0"/>
              </a:rPr>
              <a:t> conectados con el </a:t>
            </a:r>
            <a:r>
              <a:rPr lang="en-US" sz="2400" i="1">
                <a:effectLst>
                  <a:outerShdw blurRad="38100" dist="38100" dir="2700000" algn="tl">
                    <a:srgbClr val="C0C0C0"/>
                  </a:outerShdw>
                </a:effectLst>
                <a:latin typeface="Arial" charset="0"/>
              </a:rPr>
              <a:t>encéfalo</a:t>
            </a:r>
            <a:r>
              <a:rPr lang="en-US" sz="2400" b="0">
                <a:latin typeface="Arial" charset="0"/>
              </a:rPr>
              <a:t>.</a:t>
            </a:r>
          </a:p>
        </p:txBody>
      </p:sp>
      <p:sp>
        <p:nvSpPr>
          <p:cNvPr id="176133" name="Text Box 5"/>
          <p:cNvSpPr txBox="1">
            <a:spLocks noChangeArrowheads="1"/>
          </p:cNvSpPr>
          <p:nvPr/>
        </p:nvSpPr>
        <p:spPr bwMode="auto">
          <a:xfrm>
            <a:off x="323850" y="2987675"/>
            <a:ext cx="8305800" cy="7493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marL="230188" indent="-230188">
              <a:lnSpc>
                <a:spcPct val="90000"/>
              </a:lnSpc>
              <a:defRPr/>
            </a:pPr>
            <a:r>
              <a:rPr lang="en-US" sz="2400" b="0">
                <a:latin typeface="Wingdings" pitchFamily="2" charset="2"/>
              </a:rPr>
              <a:t>w</a:t>
            </a:r>
            <a:r>
              <a:rPr lang="en-US" sz="2400" b="0">
                <a:latin typeface="Arial" charset="0"/>
              </a:rPr>
              <a:t>	31 pares de </a:t>
            </a:r>
            <a:r>
              <a:rPr lang="en-US" sz="2400" b="0" i="1">
                <a:effectLst>
                  <a:outerShdw blurRad="38100" dist="38100" dir="2700000" algn="tl">
                    <a:srgbClr val="C0C0C0"/>
                  </a:outerShdw>
                </a:effectLst>
                <a:latin typeface="Arial" charset="0"/>
              </a:rPr>
              <a:t>nervios espinales</a:t>
            </a:r>
            <a:r>
              <a:rPr lang="en-US" sz="2400" b="0">
                <a:latin typeface="Arial" charset="0"/>
              </a:rPr>
              <a:t> conectados con la </a:t>
            </a:r>
            <a:r>
              <a:rPr lang="en-US" sz="2400" i="1">
                <a:effectLst>
                  <a:outerShdw blurRad="38100" dist="38100" dir="2700000" algn="tl">
                    <a:srgbClr val="C0C0C0"/>
                  </a:outerShdw>
                </a:effectLst>
                <a:latin typeface="Arial" charset="0"/>
              </a:rPr>
              <a:t>médula espinal</a:t>
            </a:r>
            <a:r>
              <a:rPr lang="en-US" sz="2400" b="0">
                <a:latin typeface="Arial" charset="0"/>
              </a:rPr>
              <a:t>.</a:t>
            </a:r>
          </a:p>
        </p:txBody>
      </p:sp>
      <p:sp>
        <p:nvSpPr>
          <p:cNvPr id="176134" name="Text Box 6"/>
          <p:cNvSpPr txBox="1">
            <a:spLocks noChangeArrowheads="1"/>
          </p:cNvSpPr>
          <p:nvPr/>
        </p:nvSpPr>
        <p:spPr bwMode="auto">
          <a:xfrm>
            <a:off x="323850" y="3886200"/>
            <a:ext cx="8305800" cy="7493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marL="230188" indent="-230188">
              <a:lnSpc>
                <a:spcPct val="90000"/>
              </a:lnSpc>
              <a:defRPr/>
            </a:pPr>
            <a:r>
              <a:rPr lang="en-US" sz="2400" b="0">
                <a:latin typeface="Wingdings" pitchFamily="2" charset="2"/>
              </a:rPr>
              <a:t>w</a:t>
            </a:r>
            <a:r>
              <a:rPr lang="en-US" sz="2400" b="0">
                <a:latin typeface="Arial" charset="0"/>
              </a:rPr>
              <a:t>	</a:t>
            </a:r>
            <a:r>
              <a:rPr lang="en-US" sz="2400">
                <a:effectLst>
                  <a:outerShdw blurRad="38100" dist="38100" dir="2700000" algn="tl">
                    <a:srgbClr val="C0C0C0"/>
                  </a:outerShdw>
                </a:effectLst>
                <a:latin typeface="Arial" charset="0"/>
              </a:rPr>
              <a:t>División Sensorial</a:t>
            </a:r>
            <a:r>
              <a:rPr lang="en-US" sz="2400" b="0">
                <a:latin typeface="Arial" charset="0"/>
              </a:rPr>
              <a:t>—Lleva información sensorial desde el cuerpo vía fibras aferentes hasta el SNC.</a:t>
            </a:r>
          </a:p>
        </p:txBody>
      </p:sp>
      <p:sp>
        <p:nvSpPr>
          <p:cNvPr id="176135" name="Text Box 7"/>
          <p:cNvSpPr txBox="1">
            <a:spLocks noChangeArrowheads="1"/>
          </p:cNvSpPr>
          <p:nvPr/>
        </p:nvSpPr>
        <p:spPr bwMode="auto">
          <a:xfrm>
            <a:off x="323850" y="4719638"/>
            <a:ext cx="8305800" cy="7493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marL="230188" indent="-230188">
              <a:lnSpc>
                <a:spcPct val="90000"/>
              </a:lnSpc>
              <a:defRPr/>
            </a:pPr>
            <a:r>
              <a:rPr lang="en-US" sz="2400" b="0">
                <a:latin typeface="Wingdings" pitchFamily="2" charset="2"/>
              </a:rPr>
              <a:t>w</a:t>
            </a:r>
            <a:r>
              <a:rPr lang="en-US" sz="2400" b="0">
                <a:latin typeface="Arial" charset="0"/>
              </a:rPr>
              <a:t>	</a:t>
            </a:r>
            <a:r>
              <a:rPr lang="en-US" sz="2400">
                <a:effectLst>
                  <a:outerShdw blurRad="38100" dist="38100" dir="2700000" algn="tl">
                    <a:srgbClr val="C0C0C0"/>
                  </a:outerShdw>
                </a:effectLst>
                <a:latin typeface="Arial" charset="0"/>
              </a:rPr>
              <a:t>División Motor</a:t>
            </a:r>
            <a:r>
              <a:rPr lang="en-US" sz="2400" b="0">
                <a:latin typeface="Arial" charset="0"/>
              </a:rPr>
              <a:t>—Transmite información desde el SNC vía fibras efferentes hacia los órganos objeto.</a:t>
            </a:r>
          </a:p>
        </p:txBody>
      </p:sp>
      <p:sp>
        <p:nvSpPr>
          <p:cNvPr id="176136" name="Text Box 8"/>
          <p:cNvSpPr txBox="1">
            <a:spLocks noChangeArrowheads="1"/>
          </p:cNvSpPr>
          <p:nvPr/>
        </p:nvSpPr>
        <p:spPr bwMode="auto">
          <a:xfrm>
            <a:off x="323850" y="5559425"/>
            <a:ext cx="8305800" cy="7493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marL="230188" indent="-230188">
              <a:lnSpc>
                <a:spcPct val="90000"/>
              </a:lnSpc>
              <a:defRPr/>
            </a:pPr>
            <a:r>
              <a:rPr lang="en-US" sz="2400" b="0">
                <a:latin typeface="Wingdings" pitchFamily="2" charset="2"/>
              </a:rPr>
              <a:t>w</a:t>
            </a:r>
            <a:r>
              <a:rPr lang="en-US" sz="2400" b="0">
                <a:latin typeface="Arial" charset="0"/>
              </a:rPr>
              <a:t>	</a:t>
            </a:r>
            <a:r>
              <a:rPr lang="en-US" sz="2400">
                <a:effectLst>
                  <a:outerShdw blurRad="38100" dist="38100" dir="2700000" algn="tl">
                    <a:srgbClr val="C0C0C0"/>
                  </a:outerShdw>
                </a:effectLst>
                <a:latin typeface="Arial" charset="0"/>
              </a:rPr>
              <a:t>Sistema Nervioso Autonómico</a:t>
            </a:r>
            <a:r>
              <a:rPr lang="en-US" sz="2400" b="0">
                <a:latin typeface="Arial" charset="0"/>
              </a:rPr>
              <a:t>—Controla las funciones internas involuntarias.</a:t>
            </a:r>
          </a:p>
        </p:txBody>
      </p:sp>
      <p:sp>
        <p:nvSpPr>
          <p:cNvPr id="891914" name="Rectangle 10"/>
          <p:cNvSpPr>
            <a:spLocks noChangeArrowheads="1"/>
          </p:cNvSpPr>
          <p:nvPr/>
        </p:nvSpPr>
        <p:spPr bwMode="auto">
          <a:xfrm>
            <a:off x="323850" y="822325"/>
            <a:ext cx="8382000" cy="3984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>
            <a:lvl1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1pPr>
            <a:lvl2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2pPr>
            <a:lvl3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3pPr>
            <a:lvl4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4pPr>
            <a:lvl5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9pPr>
          </a:lstStyle>
          <a:p>
            <a:pPr algn="ctr">
              <a:lnSpc>
                <a:spcPct val="90000"/>
              </a:lnSpc>
              <a:defRPr/>
            </a:pPr>
            <a:r>
              <a:rPr lang="en-US" altLang="es-PR" sz="360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</a:rPr>
              <a:t>EL SISTEMA NERVIOSO</a:t>
            </a:r>
            <a:endParaRPr lang="en-US" altLang="es-PR" sz="3600" b="0">
              <a:solidFill>
                <a:srgbClr val="484876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sp>
        <p:nvSpPr>
          <p:cNvPr id="891915" name="Rectangle 11"/>
          <p:cNvSpPr>
            <a:spLocks noChangeArrowheads="1"/>
          </p:cNvSpPr>
          <p:nvPr/>
        </p:nvSpPr>
        <p:spPr bwMode="auto">
          <a:xfrm>
            <a:off x="425450" y="1363663"/>
            <a:ext cx="8351838" cy="336550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65125" indent="-255588" algn="l" eaLnBrk="0" hangingPunct="0"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•"/>
              <a:defRPr sz="28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657225" indent="-246063" algn="l" eaLnBrk="0" hangingPunct="0">
              <a:spcBef>
                <a:spcPts val="300"/>
              </a:spcBef>
              <a:buClr>
                <a:schemeClr val="accent2"/>
              </a:buClr>
              <a:buFont typeface="Georgia" panose="02040502050405020303" pitchFamily="18" charset="0"/>
              <a:buChar char="▫"/>
              <a:defRPr sz="2600">
                <a:solidFill>
                  <a:schemeClr val="accent2"/>
                </a:solidFill>
                <a:latin typeface="Georgia" panose="02040502050405020303" pitchFamily="18" charset="0"/>
              </a:defRPr>
            </a:lvl2pPr>
            <a:lvl3pPr marL="922338" indent="-219075" algn="l" eaLnBrk="0" hangingPunct="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defRPr sz="2400">
                <a:solidFill>
                  <a:schemeClr val="accent1"/>
                </a:solidFill>
                <a:latin typeface="Georgia" panose="02040502050405020303" pitchFamily="18" charset="0"/>
              </a:defRPr>
            </a:lvl3pPr>
            <a:lvl4pPr marL="1179513" indent="-200025" algn="l" eaLnBrk="0" hangingPunct="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defRPr sz="2200">
                <a:solidFill>
                  <a:schemeClr val="accent1"/>
                </a:solidFill>
                <a:latin typeface="Georgia" panose="02040502050405020303" pitchFamily="18" charset="0"/>
              </a:defRPr>
            </a:lvl4pPr>
            <a:lvl5pPr marL="1389063" indent="-182563" algn="l" eaLnBrk="0" hangingPunct="0"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5pPr>
            <a:lvl6pPr marL="1846263" indent="-182563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6pPr>
            <a:lvl7pPr marL="2303463" indent="-182563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7pPr>
            <a:lvl8pPr marL="2760663" indent="-182563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8pPr>
            <a:lvl9pPr marL="3217863" indent="-182563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9pPr>
          </a:lstStyle>
          <a:p>
            <a:pPr algn="ctr">
              <a:buFont typeface="Georgia" panose="02040502050405020303" pitchFamily="18" charset="0"/>
              <a:buNone/>
              <a:defRPr/>
            </a:pPr>
            <a:r>
              <a:rPr lang="es-PR" altLang="es-PR" sz="300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</a:rPr>
              <a:t>El Sistema Nervioso Periférico (SNP)</a:t>
            </a:r>
            <a:endParaRPr lang="en-US" altLang="es-PR" sz="3000" b="0">
              <a:solidFill>
                <a:srgbClr val="484876"/>
              </a:solidFill>
              <a:latin typeface="Arial Black" panose="020B0A04020102020204" pitchFamily="34" charset="0"/>
            </a:endParaRPr>
          </a:p>
        </p:txBody>
      </p:sp>
    </p:spTree>
    <p:custDataLst>
      <p:tags r:id="rId1"/>
    </p:custDataLst>
  </p:cSld>
  <p:clrMapOvr>
    <a:masterClrMapping/>
  </p:clrMapOvr>
  <p:transition spd="slow">
    <p:newsflash/>
    <p:sndAc>
      <p:stSnd>
        <p:snd r:embed="rId4" name="breeze.wav"/>
      </p:stSnd>
    </p:sndAc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6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761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61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1761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6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1761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6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1761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6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500"/>
                                        <p:tgtEl>
                                          <p:spTgt spid="1761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6132" grpId="0" autoUpdateAnimBg="0"/>
      <p:bldP spid="176133" grpId="0" autoUpdateAnimBg="0"/>
      <p:bldP spid="176134" grpId="0" autoUpdateAnimBg="0"/>
      <p:bldP spid="176135" grpId="0" autoUpdateAnimBg="0"/>
      <p:bldP spid="176136" grpId="0" autoUpdateAnimBg="0"/>
    </p:bldLst>
  </p:timing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7156" name="Text Box 4"/>
          <p:cNvSpPr txBox="1">
            <a:spLocks noChangeArrowheads="1"/>
          </p:cNvSpPr>
          <p:nvPr/>
        </p:nvSpPr>
        <p:spPr bwMode="auto">
          <a:xfrm>
            <a:off x="481013" y="2492375"/>
            <a:ext cx="8305800" cy="14065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>
            <a:lvl1pPr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>
              <a:lnSpc>
                <a:spcPct val="90000"/>
              </a:lnSpc>
              <a:defRPr/>
            </a:pPr>
            <a:r>
              <a:rPr lang="en-US" altLang="es-PR" sz="2400">
                <a:solidFill>
                  <a:srgbClr val="484876"/>
                </a:solidFill>
                <a:latin typeface="Arial" panose="020B0604020202020204" pitchFamily="34" charset="0"/>
              </a:rPr>
              <a:t>Receptor</a:t>
            </a:r>
            <a:r>
              <a:rPr lang="en-US" altLang="es-PR" sz="2400" b="0">
                <a:solidFill>
                  <a:srgbClr val="484876"/>
                </a:solidFill>
                <a:latin typeface="Arial" panose="020B0604020202020204" pitchFamily="34" charset="0"/>
              </a:rPr>
              <a:t>:</a:t>
            </a:r>
            <a:r>
              <a:rPr lang="en-US" altLang="es-PR" sz="2400" b="0">
                <a:latin typeface="Arial" panose="020B0604020202020204" pitchFamily="34" charset="0"/>
              </a:rPr>
              <a:t> </a:t>
            </a:r>
            <a:r>
              <a:rPr lang="es-PR" altLang="es-PR" sz="2400" b="0">
                <a:effectLst>
                  <a:outerShdw blurRad="38100" dist="38100" dir="2700000" algn="tl">
                    <a:srgbClr val="C0C0C0"/>
                  </a:outerShdw>
                </a:effectLst>
                <a:latin typeface="Arial" panose="020B0604020202020204" pitchFamily="34" charset="0"/>
              </a:rPr>
              <a:t>La terminación periférica de una neurona sensorial, o una estructura u órgano inervado por ella, que es sensitiva en especial (pero no exclusivamente) a una clase dada de estímulo (llamado </a:t>
            </a:r>
            <a:r>
              <a:rPr lang="es-PR" altLang="es-PR" sz="2400" b="0" i="1">
                <a:effectLst>
                  <a:outerShdw blurRad="38100" dist="38100" dir="2700000" algn="tl">
                    <a:srgbClr val="C0C0C0"/>
                  </a:outerShdw>
                </a:effectLst>
                <a:latin typeface="Arial" panose="020B0604020202020204" pitchFamily="34" charset="0"/>
              </a:rPr>
              <a:t>estímulo adecuado</a:t>
            </a:r>
            <a:r>
              <a:rPr lang="es-PR" altLang="es-PR" sz="2400" b="0">
                <a:effectLst>
                  <a:outerShdw blurRad="38100" dist="38100" dir="2700000" algn="tl">
                    <a:srgbClr val="C0C0C0"/>
                  </a:outerShdw>
                </a:effectLst>
                <a:latin typeface="Arial" panose="020B0604020202020204" pitchFamily="34" charset="0"/>
              </a:rPr>
              <a:t>)</a:t>
            </a:r>
            <a:r>
              <a:rPr lang="en-US" altLang="es-PR" sz="2400" b="0">
                <a:latin typeface="Arial" panose="020B0604020202020204" pitchFamily="34" charset="0"/>
              </a:rPr>
              <a:t>.</a:t>
            </a:r>
          </a:p>
        </p:txBody>
      </p:sp>
      <p:sp>
        <p:nvSpPr>
          <p:cNvPr id="177161" name="Text Box 9"/>
          <p:cNvSpPr txBox="1">
            <a:spLocks noChangeArrowheads="1"/>
          </p:cNvSpPr>
          <p:nvPr/>
        </p:nvSpPr>
        <p:spPr bwMode="auto">
          <a:xfrm>
            <a:off x="468313" y="3978275"/>
            <a:ext cx="8305800" cy="20637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>
            <a:lvl1pPr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>
              <a:lnSpc>
                <a:spcPct val="90000"/>
              </a:lnSpc>
              <a:defRPr/>
            </a:pPr>
            <a:r>
              <a:rPr lang="en-US" altLang="es-PR" sz="2400">
                <a:solidFill>
                  <a:srgbClr val="484876"/>
                </a:solidFill>
                <a:latin typeface="Arial" panose="020B0604020202020204" pitchFamily="34" charset="0"/>
              </a:rPr>
              <a:t>Receptor sensorial</a:t>
            </a:r>
            <a:r>
              <a:rPr lang="en-US" altLang="es-PR" sz="2400" b="0">
                <a:solidFill>
                  <a:srgbClr val="484876"/>
                </a:solidFill>
                <a:latin typeface="Arial" panose="020B0604020202020204" pitchFamily="34" charset="0"/>
              </a:rPr>
              <a:t>:</a:t>
            </a:r>
            <a:r>
              <a:rPr lang="en-US" altLang="es-PR" sz="2400" b="0">
                <a:latin typeface="Arial" panose="020B0604020202020204" pitchFamily="34" charset="0"/>
              </a:rPr>
              <a:t> </a:t>
            </a:r>
            <a:r>
              <a:rPr lang="es-PR" altLang="es-PR" sz="2400" b="0">
                <a:effectLst>
                  <a:outerShdw blurRad="38100" dist="38100" dir="2700000" algn="tl">
                    <a:srgbClr val="C0C0C0"/>
                  </a:outerShdw>
                </a:effectLst>
                <a:latin typeface="Arial" panose="020B0604020202020204" pitchFamily="34" charset="0"/>
              </a:rPr>
              <a:t>Una estructura especializada que traduce la energía física en impulsos nerviosos</a:t>
            </a:r>
            <a:r>
              <a:rPr lang="en-US" altLang="es-PR" sz="2400" b="0">
                <a:latin typeface="Arial" panose="020B0604020202020204" pitchFamily="34" charset="0"/>
              </a:rPr>
              <a:t>. </a:t>
            </a:r>
            <a:r>
              <a:rPr lang="es-PR" altLang="es-PR" sz="2400" b="0">
                <a:latin typeface="Arial" panose="020B0604020202020204" pitchFamily="34" charset="0"/>
              </a:rPr>
              <a:t>Una vez se estimule el receptor, el impulso eléctrico se transmite a través de las </a:t>
            </a:r>
            <a:r>
              <a:rPr lang="es-PR" altLang="es-PR" sz="2400" b="0" i="1">
                <a:effectLst>
                  <a:outerShdw blurRad="38100" dist="38100" dir="2700000" algn="tl">
                    <a:srgbClr val="C0C0C0"/>
                  </a:outerShdw>
                </a:effectLst>
                <a:latin typeface="Arial" panose="020B0604020202020204" pitchFamily="34" charset="0"/>
              </a:rPr>
              <a:t>Neuronas Aferentes</a:t>
            </a:r>
            <a:r>
              <a:rPr lang="es-PR" altLang="es-PR" sz="2400" b="0">
                <a:latin typeface="Arial" panose="020B0604020202020204" pitchFamily="34" charset="0"/>
              </a:rPr>
              <a:t> hasta llegar la </a:t>
            </a:r>
            <a:r>
              <a:rPr lang="es-PR" altLang="es-PR" sz="2400" b="0" i="1">
                <a:effectLst>
                  <a:outerShdw blurRad="38100" dist="38100" dir="2700000" algn="tl">
                    <a:srgbClr val="C0C0C0"/>
                  </a:outerShdw>
                </a:effectLst>
                <a:latin typeface="Arial" panose="020B0604020202020204" pitchFamily="34" charset="0"/>
              </a:rPr>
              <a:t>Corteza Sensorial</a:t>
            </a:r>
            <a:r>
              <a:rPr lang="es-PR" altLang="es-PR" sz="2400" b="0">
                <a:latin typeface="Arial" panose="020B0604020202020204" pitchFamily="34" charset="0"/>
              </a:rPr>
              <a:t> para que se lleve a cabo el procesamiento perceptual.</a:t>
            </a:r>
            <a:endParaRPr lang="en-US" altLang="es-PR" sz="2400" b="0">
              <a:latin typeface="Arial" panose="020B0604020202020204" pitchFamily="34" charset="0"/>
            </a:endParaRPr>
          </a:p>
        </p:txBody>
      </p:sp>
      <p:sp>
        <p:nvSpPr>
          <p:cNvPr id="896006" name="Text Box 6"/>
          <p:cNvSpPr txBox="1">
            <a:spLocks noChangeArrowheads="1"/>
          </p:cNvSpPr>
          <p:nvPr/>
        </p:nvSpPr>
        <p:spPr bwMode="auto">
          <a:xfrm>
            <a:off x="1189038" y="1866900"/>
            <a:ext cx="6769100" cy="482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lnSpc>
                <a:spcPct val="80000"/>
              </a:lnSpc>
              <a:defRPr/>
            </a:pPr>
            <a:r>
              <a:rPr lang="es-PR" altLang="es-PR" sz="320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</a:rPr>
              <a:t>* Sistema Sensor *</a:t>
            </a:r>
          </a:p>
        </p:txBody>
      </p:sp>
      <p:sp>
        <p:nvSpPr>
          <p:cNvPr id="896007" name="Rectangle 7"/>
          <p:cNvSpPr>
            <a:spLocks noChangeArrowheads="1"/>
          </p:cNvSpPr>
          <p:nvPr/>
        </p:nvSpPr>
        <p:spPr bwMode="auto">
          <a:xfrm>
            <a:off x="325438" y="765175"/>
            <a:ext cx="8382000" cy="3984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>
            <a:lvl1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1pPr>
            <a:lvl2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2pPr>
            <a:lvl3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3pPr>
            <a:lvl4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4pPr>
            <a:lvl5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9pPr>
          </a:lstStyle>
          <a:p>
            <a:pPr algn="ctr">
              <a:lnSpc>
                <a:spcPct val="90000"/>
              </a:lnSpc>
              <a:defRPr/>
            </a:pPr>
            <a:r>
              <a:rPr lang="en-US" altLang="es-PR" sz="320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</a:rPr>
              <a:t>EL SISTEMA NERVIOSO</a:t>
            </a:r>
            <a:endParaRPr lang="en-US" altLang="es-PR" sz="3200" b="0">
              <a:solidFill>
                <a:srgbClr val="484876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sp>
        <p:nvSpPr>
          <p:cNvPr id="896008" name="Rectangle 8"/>
          <p:cNvSpPr>
            <a:spLocks noChangeArrowheads="1"/>
          </p:cNvSpPr>
          <p:nvPr/>
        </p:nvSpPr>
        <p:spPr bwMode="auto">
          <a:xfrm>
            <a:off x="396875" y="1257300"/>
            <a:ext cx="8351838" cy="549275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65125" indent="-255588" algn="l" eaLnBrk="0" hangingPunct="0"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•"/>
              <a:defRPr sz="28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657225" indent="-246063" algn="l" eaLnBrk="0" hangingPunct="0">
              <a:spcBef>
                <a:spcPts val="300"/>
              </a:spcBef>
              <a:buClr>
                <a:schemeClr val="accent2"/>
              </a:buClr>
              <a:buFont typeface="Georgia" panose="02040502050405020303" pitchFamily="18" charset="0"/>
              <a:buChar char="▫"/>
              <a:defRPr sz="2600">
                <a:solidFill>
                  <a:schemeClr val="accent2"/>
                </a:solidFill>
                <a:latin typeface="Georgia" panose="02040502050405020303" pitchFamily="18" charset="0"/>
              </a:defRPr>
            </a:lvl2pPr>
            <a:lvl3pPr marL="922338" indent="-219075" algn="l" eaLnBrk="0" hangingPunct="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defRPr sz="2400">
                <a:solidFill>
                  <a:schemeClr val="accent1"/>
                </a:solidFill>
                <a:latin typeface="Georgia" panose="02040502050405020303" pitchFamily="18" charset="0"/>
              </a:defRPr>
            </a:lvl3pPr>
            <a:lvl4pPr marL="1179513" indent="-200025" algn="l" eaLnBrk="0" hangingPunct="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defRPr sz="2200">
                <a:solidFill>
                  <a:schemeClr val="accent1"/>
                </a:solidFill>
                <a:latin typeface="Georgia" panose="02040502050405020303" pitchFamily="18" charset="0"/>
              </a:defRPr>
            </a:lvl4pPr>
            <a:lvl5pPr marL="1389063" indent="-182563" algn="l" eaLnBrk="0" hangingPunct="0"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5pPr>
            <a:lvl6pPr marL="1846263" indent="-182563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6pPr>
            <a:lvl7pPr marL="2303463" indent="-182563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7pPr>
            <a:lvl8pPr marL="2760663" indent="-182563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8pPr>
            <a:lvl9pPr marL="3217863" indent="-182563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9pPr>
          </a:lstStyle>
          <a:p>
            <a:pPr algn="ctr">
              <a:buFont typeface="Georgia" panose="02040502050405020303" pitchFamily="18" charset="0"/>
              <a:buNone/>
              <a:defRPr/>
            </a:pPr>
            <a:r>
              <a:rPr lang="es-PR" altLang="es-PR" sz="260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</a:rPr>
              <a:t>El Sistema Nervioso Periférico (SNP)</a:t>
            </a:r>
            <a:endParaRPr lang="en-US" altLang="es-PR" sz="2600" b="0">
              <a:solidFill>
                <a:srgbClr val="484876"/>
              </a:solidFill>
              <a:latin typeface="Arial Black" panose="020B0A04020102020204" pitchFamily="34" charset="0"/>
            </a:endParaRPr>
          </a:p>
        </p:txBody>
      </p:sp>
    </p:spTree>
    <p:custDataLst>
      <p:tags r:id="rId1"/>
    </p:custDataLst>
  </p:cSld>
  <p:clrMapOvr>
    <a:masterClrMapping/>
  </p:clrMapOvr>
  <p:transition spd="slow">
    <p:newsflash/>
    <p:sndAc>
      <p:stSnd>
        <p:snd r:embed="rId4" name="breeze.wav"/>
      </p:stSnd>
    </p:sndAc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7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771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71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1771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7156" grpId="0" autoUpdateAnimBg="0"/>
      <p:bldP spid="177161" grpId="0" autoUpdateAnimBg="0"/>
    </p:bldLst>
  </p:timing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EXPANDSHOWBAR" val="True"/>
  <p:tag name="BULLETTYPE" val="0"/>
  <p:tag name="RESPCOUNTERSTYLE" val="-1"/>
  <p:tag name="INPUTSOURCE" val="1"/>
  <p:tag name="BACKUPMAINTENANCE" val="7"/>
  <p:tag name="ROTATIONINTERVAL" val="2"/>
  <p:tag name="RACERSMAXDISPLAYED" val="5"/>
  <p:tag name="TEAMSINLEADERBOARD" val="5"/>
  <p:tag name="BUBBLEVALUEFORMAT" val="0.0"/>
  <p:tag name="CUSTOMCELLFORECOLOR" val="-16777216"/>
  <p:tag name="CUSTOMCELLBACKCOLOR4" val="-8355712"/>
  <p:tag name="DISPLAYDEVICEID" val="True"/>
  <p:tag name="GRIDSIZE" val="{Width=800, Height=600}"/>
  <p:tag name="CHARTLABELS" val="1"/>
  <p:tag name="INCLUDEPPT" val="True"/>
  <p:tag name="REALTIMEBACKUP" val="False"/>
  <p:tag name="CHARTSCALE" val="True"/>
  <p:tag name="FIBINCLUDEOTHER" val="True"/>
  <p:tag name="PRRESPONSE3" val="8"/>
  <p:tag name="PRRESPONSE7" val="4"/>
  <p:tag name="SHOWFLASHWARNING" val="True"/>
  <p:tag name="SHOWBARVISIBLE" val="True"/>
  <p:tag name="ANSWERNOWSTYLE" val="-1"/>
  <p:tag name="RESPTABLESTYLE" val="-1"/>
  <p:tag name="BACKUPSESSIONS" val="True"/>
  <p:tag name="AUTOUPDATEALIASES" val="True"/>
  <p:tag name="SKIPREMAININGRACESLIDES" val="True"/>
  <p:tag name="BUBBLESIZEVISIBLE" val="True"/>
  <p:tag name="CUSTOMCELLBACKCOLOR1" val="-657956"/>
  <p:tag name="DISPLAYNAME" val="True"/>
  <p:tag name="AUTOSIZEGRID" val="True"/>
  <p:tag name="RESETCHARTS" val="True"/>
  <p:tag name="CORRECTPOINTVALUE" val="1"/>
  <p:tag name="AUTOADJUSTPARTRANGE" val="True"/>
  <p:tag name="FIBDISPLAYKEYWORDS" val="True"/>
  <p:tag name="PRRESPONSE5" val="6"/>
  <p:tag name="PRRESPONSE10" val="1"/>
  <p:tag name="USESECONDARYMONITOR" val="True"/>
  <p:tag name="COUNTDOWNSTYLE" val="-1"/>
  <p:tag name="ALLOWDUPLICATES" val="False"/>
  <p:tag name="STDCHART" val="1"/>
  <p:tag name="MAXRESPONDERS" val="20"/>
  <p:tag name="CUSTOMGRIDBACKCOLOR" val="-2830136"/>
  <p:tag name="DISPLAYDEVICENUMBER" val="True"/>
  <p:tag name="POLLINGCYCLE" val="2"/>
  <p:tag name="ALLOWUSERFEEDBACK" val="True"/>
  <p:tag name="ADVANCEDSETTINGSVIEW" val="False"/>
  <p:tag name="PRRESPONSE2" val="9"/>
  <p:tag name="PRRESPONSE9" val="2"/>
  <p:tag name="SAVECSVWITHSESSION" val="True"/>
  <p:tag name="COUNTDOWNSECONDS" val="10"/>
  <p:tag name="REVIEWONLY" val="False"/>
  <p:tag name="BUBBLENAMEVISIBLE" val="True"/>
  <p:tag name="CUSTOMCELLBACKCOLOR3" val="-268652"/>
  <p:tag name="GRIDPOSITION" val="1"/>
  <p:tag name="INCORRECTPOINTVALUE" val="0"/>
  <p:tag name="FIBNUMRESULTS" val="5"/>
  <p:tag name="PRRESPONSE8" val="3"/>
  <p:tag name="CSVFORMAT" val="0"/>
  <p:tag name="CHARTVALUEFORMAT" val="0%"/>
  <p:tag name="PARTICIPANTSINLEADERBOARD" val="20"/>
  <p:tag name="USESCHEMECOLORS" val="True"/>
  <p:tag name="INCLUDENONRESPONDERS" val="False"/>
  <p:tag name="FIBDISPLAYRESULTS" val="True"/>
  <p:tag name="ALWAYSOPENPOLL" val="False"/>
  <p:tag name="RESPCOUNTERFORMAT" val="0"/>
  <p:tag name="RACEANIMATIONSPEED" val="3"/>
  <p:tag name="GRIDOPACITY" val="90"/>
  <p:tag name="REALTIMEBACKUPPATH" val="(None)"/>
  <p:tag name="PRRESPONSE6" val="5"/>
  <p:tag name="NUMRESPONSES" val="1"/>
  <p:tag name="DEFAULTNUMTEAMS" val="5"/>
  <p:tag name="MULTIRESPDIVISOR" val="1"/>
  <p:tag name="TPVERSION" val="2008"/>
  <p:tag name="RACEENDPOINTS" val="100"/>
  <p:tag name="CHARTCOLORS" val="0"/>
  <p:tag name="POWERPOINTVERSION" val="14.0"/>
  <p:tag name="CUSTOMCELLBACKCOLOR2" val="-13395457"/>
  <p:tag name="PRRESPONSE4" val="7"/>
  <p:tag name="GRIDROTATIONINTERVAL" val="2"/>
  <p:tag name="AUTOADVANCE" val="False"/>
  <p:tag name="ANSWERNOWTEXT" val="Answer Now"/>
  <p:tag name="BUBBLEGROUPING" val="3"/>
  <p:tag name="PRRESPONSE1" val="10"/>
  <p:tag name="ZEROBASED" val="False"/>
  <p:tag name="DELIMITERS" val="3.1"/>
  <p:tag name="TPFULLVERSION" val="4.2.4.1012"/>
</p:tagLst>
</file>

<file path=ppt/tags/tag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OPREFERENCE" val="False"/>
</p:tagLst>
</file>

<file path=ppt/tags/tag1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OPREFERENCE" val="False"/>
</p:tagLst>
</file>

<file path=ppt/tags/tag1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OPREFERENCE" val="False"/>
</p:tagLst>
</file>

<file path=ppt/tags/tag1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OPREFERENCE" val="False"/>
</p:tagLst>
</file>

<file path=ppt/tags/tag1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OPREFERENCE" val="False"/>
</p:tagLst>
</file>

<file path=ppt/tags/tag1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OPREFERENCE" val="False"/>
</p:tagLst>
</file>

<file path=ppt/tags/tag1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OPREFERENCE" val="False"/>
</p:tagLst>
</file>

<file path=ppt/tags/tag1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OPREFERENCE" val="False"/>
</p:tagLst>
</file>

<file path=ppt/tags/tag1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OPREFERENCE" val="False"/>
</p:tagLst>
</file>

<file path=ppt/tags/tag1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OPREFERENCE" val="False"/>
</p:tagLst>
</file>

<file path=ppt/tags/tag1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OPREFERENCE" val="False"/>
</p:tagLst>
</file>

<file path=ppt/tags/tag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OPREFERENCE" val="False"/>
</p:tagLst>
</file>

<file path=ppt/tags/tag1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OPREFERENCE" val="False"/>
</p:tagLst>
</file>

<file path=ppt/tags/tag1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OPREFERENCE" val="False"/>
</p:tagLst>
</file>

<file path=ppt/tags/tag1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OPREFERENCE" val="False"/>
</p:tagLst>
</file>

<file path=ppt/tags/tag1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OPREFERENCE" val="False"/>
</p:tagLst>
</file>

<file path=ppt/tags/tag1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OPREFERENCE" val="False"/>
</p:tagLst>
</file>

<file path=ppt/tags/tag1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OPREFERENCE" val="False"/>
</p:tagLst>
</file>

<file path=ppt/tags/tag1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OPREFERENCE" val="False"/>
</p:tagLst>
</file>

<file path=ppt/tags/tag1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OPREFERENCE" val="False"/>
</p:tagLst>
</file>

<file path=ppt/tags/tag1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OPREFERENCE" val="False"/>
</p:tagLst>
</file>

<file path=ppt/tags/tag1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OPREFERENCE" val="False"/>
</p:tagLst>
</file>

<file path=ppt/tags/tag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OPREFERENCE" val="False"/>
</p:tagLst>
</file>

<file path=ppt/tags/tag1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OPREFERENCE" val="False"/>
</p:tagLst>
</file>

<file path=ppt/tags/tag1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OPREFERENCE" val="False"/>
</p:tagLst>
</file>

<file path=ppt/tags/tag1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OPREFERENCE" val="False"/>
</p:tagLst>
</file>

<file path=ppt/tags/tag1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OPREFERENCE" val="False"/>
</p:tagLst>
</file>

<file path=ppt/tags/tag1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OPREFERENCE" val="False"/>
</p:tagLst>
</file>

<file path=ppt/tags/tag1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OPREFERENCE" val="False"/>
</p:tagLst>
</file>

<file path=ppt/tags/tag1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OPREFERENCE" val="False"/>
</p:tagLst>
</file>

<file path=ppt/tags/tag1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OPREFERENCE" val="False"/>
</p:tagLst>
</file>

<file path=ppt/tags/tag1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OPREFERENCE" val="False"/>
</p:tagLst>
</file>

<file path=ppt/tags/tag1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OPREFERENCE" val="False"/>
</p:tagLst>
</file>

<file path=ppt/tags/tag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OPREFERENCE" val="False"/>
</p:tagLst>
</file>

<file path=ppt/tags/tag1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OPREFERENCE" val="False"/>
</p:tagLst>
</file>

<file path=ppt/tags/tag1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OPREFERENCE" val="False"/>
</p:tagLst>
</file>

<file path=ppt/tags/tag1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OPREFERENCE" val="False"/>
</p:tagLst>
</file>

<file path=ppt/tags/tag1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OPREFERENCE" val="False"/>
</p:tagLst>
</file>

<file path=ppt/tags/tag1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OPREFERENCE" val="False"/>
</p:tagLst>
</file>

<file path=ppt/tags/tag1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OPREFERENCE" val="False"/>
</p:tagLst>
</file>

<file path=ppt/tags/tag1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OPREFERENCE" val="False"/>
</p:tagLst>
</file>

<file path=ppt/tags/tag1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OPREFERENCE" val="False"/>
</p:tagLst>
</file>

<file path=ppt/tags/tag1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OPREFERENCE" val="False"/>
</p:tagLst>
</file>

<file path=ppt/tags/tag1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OPREFERENCE" val="False"/>
</p:tagLst>
</file>

<file path=ppt/tags/tag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OPREFERENCE" val="False"/>
</p:tagLst>
</file>

<file path=ppt/tags/tag1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OPREFERENCE" val="False"/>
</p:tagLst>
</file>

<file path=ppt/tags/tag1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OPREFERENCE" val="False"/>
</p:tagLst>
</file>

<file path=ppt/tags/tag1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OPREFERENCE" val="False"/>
</p:tagLst>
</file>

<file path=ppt/tags/tag1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OPREFERENCE" val="False"/>
</p:tagLst>
</file>

<file path=ppt/tags/tag1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OPREFERENCE" val="False"/>
</p:tagLst>
</file>

<file path=ppt/tags/tag1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OPREFERENCE" val="False"/>
</p:tagLst>
</file>

<file path=ppt/tags/tag1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OPREFERENCE" val="False"/>
</p:tagLst>
</file>

<file path=ppt/tags/tag1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OPREFERENCE" val="False"/>
</p:tagLst>
</file>

<file path=ppt/tags/tag1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OPREFERENCE" val="False"/>
</p:tagLst>
</file>

<file path=ppt/tags/tag1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OPREFERENCE" val="False"/>
</p:tagLst>
</file>

<file path=ppt/tags/tag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OPREFERENCE" val="False"/>
</p:tagLst>
</file>

<file path=ppt/tags/tag1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OPREFERENCE" val="False"/>
</p:tagLst>
</file>

<file path=ppt/tags/tag1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OPREFERENCE" val="False"/>
</p:tagLst>
</file>

<file path=ppt/tags/tag1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OPREFERENCE" val="False"/>
</p:tagLst>
</file>

<file path=ppt/tags/tag1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OPREFERENCE" val="False"/>
</p:tagLst>
</file>

<file path=ppt/tags/tag1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OPREFERENCE" val="False"/>
</p:tagLst>
</file>

<file path=ppt/tags/tag1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OPREFERENCE" val="False"/>
</p:tagLst>
</file>

<file path=ppt/tags/tag1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OPREFERENCE" val="False"/>
</p:tagLst>
</file>

<file path=ppt/tags/tag1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OPREFERENCE" val="False"/>
</p:tagLst>
</file>

<file path=ppt/tags/tag1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OPREFERENCE" val="False"/>
</p:tagLst>
</file>

<file path=ppt/tags/tag1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OPREFERENCE" val="False"/>
</p:tagLst>
</file>

<file path=ppt/tags/tag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OPREFERENCE" val="False"/>
</p:tagLst>
</file>

<file path=ppt/tags/tag1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OPREFERENCE" val="False"/>
</p:tagLst>
</file>

<file path=ppt/tags/tag1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OPREFERENCE" val="False"/>
</p:tagLst>
</file>

<file path=ppt/tags/tag1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OPREFERENCE" val="False"/>
</p:tagLst>
</file>

<file path=ppt/tags/tag1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OPREFERENCE" val="False"/>
</p:tagLst>
</file>

<file path=ppt/tags/tag1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OPREFERENCE" val="False"/>
</p:tagLst>
</file>

<file path=ppt/tags/tag1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OPREFERENCE" val="False"/>
</p:tagLst>
</file>

<file path=ppt/tags/tag1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OPREFERENCE" val="False"/>
</p:tagLst>
</file>

<file path=ppt/tags/tag1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OPREFERENCE" val="False"/>
</p:tagLst>
</file>

<file path=ppt/tags/tag1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OPREFERENCE" val="False"/>
</p:tagLst>
</file>

<file path=ppt/tags/tag1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OPREFERENCE" val="False"/>
</p:tagLst>
</file>

<file path=ppt/tags/tag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OPREFERENCE" val="False"/>
</p:tagLst>
</file>

<file path=ppt/tags/tag1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OPREFERENCE" val="False"/>
</p:tagLst>
</file>

<file path=ppt/tags/tag1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OPREFERENCE" val="False"/>
</p:tagLst>
</file>

<file path=ppt/tags/tag1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OPREFERENCE" val="False"/>
</p:tagLst>
</file>

<file path=ppt/tags/tag1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OPREFERENCE" val="False"/>
</p:tagLst>
</file>

<file path=ppt/tags/tag1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OPREFERENCE" val="False"/>
</p:tagLst>
</file>

<file path=ppt/tags/tag1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OPREFERENCE" val="False"/>
</p:tagLst>
</file>

<file path=ppt/tags/tag1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OPREFERENCE" val="False"/>
</p:tagLst>
</file>

<file path=ppt/tags/tag1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OPREFERENCE" val="False"/>
</p:tagLst>
</file>

<file path=ppt/tags/tag1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OPREFERENCE" val="False"/>
</p:tagLst>
</file>

<file path=ppt/tags/tag1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OPREFERENCE" val="False"/>
</p:tagLst>
</file>

<file path=ppt/tags/tag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OPREFERENCE" val="False"/>
</p:tagLst>
</file>

<file path=ppt/tags/tag1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OPREFERENCE" val="False"/>
</p:tagLst>
</file>

<file path=ppt/tags/tag1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OPREFERENCE" val="False"/>
</p:tagLst>
</file>

<file path=ppt/tags/tag1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OPREFERENCE" val="False"/>
</p:tagLst>
</file>

<file path=ppt/tags/tag1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OPREFERENCE" val="False"/>
</p:tagLst>
</file>

<file path=ppt/tags/tag1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OPREFERENCE" val="False"/>
</p:tagLst>
</file>

<file path=ppt/tags/tag1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OPREFERENCE" val="False"/>
</p:tagLst>
</file>

<file path=ppt/tags/tag1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OPREFERENCE" val="False"/>
</p:tagLst>
</file>

<file path=ppt/tags/tag1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OPREFERENCE" val="False"/>
</p:tagLst>
</file>

<file path=ppt/tags/tag1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OPREFERENCE" val="False"/>
</p:tagLst>
</file>

<file path=ppt/tags/tag1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OPREFERENCE" val="False"/>
</p:tagLst>
</file>

<file path=ppt/tags/tag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OPREFERENCE" val="False"/>
</p:tagLst>
</file>

<file path=ppt/tags/tag1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OPREFERENCE" val="False"/>
</p:tagLst>
</file>

<file path=ppt/tags/tag1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OPREFERENCE" val="False"/>
</p:tagLst>
</file>

<file path=ppt/tags/tag1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OPREFERENCE" val="False"/>
</p:tagLst>
</file>

<file path=ppt/tags/tag1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OPREFERENCE" val="False"/>
</p:tagLst>
</file>

<file path=ppt/tags/tag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OPREFERENCE" val="False"/>
</p:tagLst>
</file>

<file path=ppt/tags/tag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OPREFERENCE" val="False"/>
</p:tagLst>
</file>

<file path=ppt/tags/tag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OPREFERENCE" val="False"/>
</p:tagLst>
</file>

<file path=ppt/tags/tag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OPREFERENCE" val="False"/>
</p:tagLst>
</file>

<file path=ppt/tags/tag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OPREFERENCE" val="False"/>
</p:tagLst>
</file>

<file path=ppt/tags/tag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OPREFERENCE" val="False"/>
</p:tagLst>
</file>

<file path=ppt/tags/tag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OPREFERENCE" val="False"/>
</p:tagLst>
</file>

<file path=ppt/tags/tag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OPREFERENCE" val="False"/>
</p:tagLst>
</file>

<file path=ppt/tags/tag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OPREFERENCE" val="False"/>
</p:tagLst>
</file>

<file path=ppt/tags/tag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OPREFERENCE" val="False"/>
</p:tagLst>
</file>

<file path=ppt/tags/tag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OPREFERENCE" val="False"/>
</p:tagLst>
</file>

<file path=ppt/tags/tag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OPREFERENCE" val="False"/>
</p:tagLst>
</file>

<file path=ppt/tags/tag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OPREFERENCE" val="False"/>
</p:tagLst>
</file>

<file path=ppt/tags/tag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OPREFERENCE" val="False"/>
</p:tagLst>
</file>

<file path=ppt/tags/tag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OPREFERENCE" val="False"/>
</p:tagLst>
</file>

<file path=ppt/tags/tag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OPREFERENCE" val="False"/>
</p:tagLst>
</file>

<file path=ppt/tags/tag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OPREFERENCE" val="False"/>
</p:tagLst>
</file>

<file path=ppt/tags/tag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OPREFERENCE" val="False"/>
</p:tagLst>
</file>

<file path=ppt/tags/tag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OPREFERENCE" val="False"/>
</p:tagLst>
</file>

<file path=ppt/tags/tag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OPREFERENCE" val="False"/>
</p:tagLst>
</file>

<file path=ppt/tags/tag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OPREFERENCE" val="False"/>
</p:tagLst>
</file>

<file path=ppt/tags/tag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OPREFERENCE" val="False"/>
</p:tagLst>
</file>

<file path=ppt/tags/tag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OPREFERENCE" val="False"/>
</p:tagLst>
</file>

<file path=ppt/tags/tag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OPREFERENCE" val="False"/>
</p:tagLst>
</file>

<file path=ppt/tags/tag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OPREFERENCE" val="False"/>
</p:tagLst>
</file>

<file path=ppt/tags/tag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OPREFERENCE" val="False"/>
</p:tagLst>
</file>

<file path=ppt/tags/tag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OPREFERENCE" val="False"/>
</p:tagLst>
</file>

<file path=ppt/tags/tag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OPREFERENCE" val="False"/>
</p:tagLst>
</file>

<file path=ppt/tags/tag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OPREFERENCE" val="False"/>
</p:tagLst>
</file>

<file path=ppt/tags/tag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OPREFERENCE" val="False"/>
</p:tagLst>
</file>

<file path=ppt/tags/tag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OPREFERENCE" val="False"/>
</p:tagLst>
</file>

<file path=ppt/tags/tag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OPREFERENCE" val="False"/>
</p:tagLst>
</file>

<file path=ppt/tags/tag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OPREFERENCE" val="False"/>
</p:tagLst>
</file>

<file path=ppt/tags/tag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OPREFERENCE" val="False"/>
</p:tagLst>
</file>

<file path=ppt/tags/tag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OPREFERENCE" val="False"/>
</p:tagLst>
</file>

<file path=ppt/tags/tag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OPREFERENCE" val="False"/>
</p:tagLst>
</file>

<file path=ppt/tags/tag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OPREFERENCE" val="False"/>
</p:tagLst>
</file>

<file path=ppt/tags/tag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OPREFERENCE" val="False"/>
</p:tagLst>
</file>

<file path=ppt/tags/tag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OPREFERENCE" val="False"/>
</p:tagLst>
</file>

<file path=ppt/tags/tag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OPREFERENCE" val="False"/>
</p:tagLst>
</file>

<file path=ppt/tags/tag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OPREFERENCE" val="False"/>
</p:tagLst>
</file>

<file path=ppt/tags/tag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OPREFERENCE" val="False"/>
</p:tagLst>
</file>

<file path=ppt/tags/tag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OPREFERENCE" val="False"/>
</p:tagLst>
</file>

<file path=ppt/tags/tag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OPREFERENCE" val="False"/>
</p:tagLst>
</file>

<file path=ppt/tags/tag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OPREFERENCE" val="False"/>
</p:tagLst>
</file>

<file path=ppt/tags/tag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OPREFERENCE" val="False"/>
</p:tagLst>
</file>

<file path=ppt/tags/tag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OPREFERENCE" val="False"/>
</p:tagLst>
</file>

<file path=ppt/tags/tag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OPREFERENCE" val="False"/>
</p:tagLst>
</file>

<file path=ppt/tags/tag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OPREFERENCE" val="False"/>
</p:tagLst>
</file>

<file path=ppt/tags/tag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OPREFERENCE" val="False"/>
</p:tagLst>
</file>

<file path=ppt/tags/tag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OPREFERENCE" val="False"/>
</p:tagLst>
</file>

<file path=ppt/tags/tag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OPREFERENCE" val="False"/>
</p:tagLst>
</file>

<file path=ppt/tags/tag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OPREFERENCE" val="False"/>
</p:tagLst>
</file>

<file path=ppt/tags/tag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OPREFERENCE" val="False"/>
</p:tagLst>
</file>

<file path=ppt/tags/tag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OPREFERENCE" val="False"/>
</p:tagLst>
</file>

<file path=ppt/tags/tag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OPREFERENCE" val="False"/>
</p:tagLst>
</file>

<file path=ppt/tags/tag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OPREFERENCE" val="False"/>
</p:tagLst>
</file>

<file path=ppt/tags/tag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OPREFERENCE" val="False"/>
</p:tagLst>
</file>

<file path=ppt/tags/tag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OPREFERENCE" val="False"/>
</p:tagLst>
</file>

<file path=ppt/tags/tag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OPREFERENCE" val="False"/>
</p:tagLst>
</file>

<file path=ppt/tags/tag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OPREFERENCE" val="False"/>
</p:tagLst>
</file>

<file path=ppt/tags/tag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OPREFERENCE" val="False"/>
</p:tagLst>
</file>

<file path=ppt/tags/tag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OPREFERENCE" val="False"/>
</p:tagLst>
</file>

<file path=ppt/tags/tag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OPREFERENCE" val="False"/>
</p:tagLst>
</file>

<file path=ppt/tags/tag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OPREFERENCE" val="False"/>
</p:tagLst>
</file>

<file path=ppt/tags/tag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OPREFERENCE" val="False"/>
</p:tagLst>
</file>

<file path=ppt/tags/tag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OPREFERENCE" val="False"/>
</p:tagLst>
</file>

<file path=ppt/tags/tag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OPREFERENCE" val="False"/>
</p:tagLst>
</file>

<file path=ppt/tags/tag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OPREFERENCE" val="False"/>
</p:tagLst>
</file>

<file path=ppt/tags/tag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OPREFERENCE" val="False"/>
</p:tagLst>
</file>

<file path=ppt/tags/tag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OPREFERENCE" val="False"/>
</p:tagLst>
</file>

<file path=ppt/tags/tag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OPREFERENCE" val="False"/>
</p:tagLst>
</file>

<file path=ppt/tags/tag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OPREFERENCE" val="False"/>
</p:tagLst>
</file>

<file path=ppt/tags/tag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OPREFERENCE" val="False"/>
</p:tagLst>
</file>

<file path=ppt/tags/tag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OPREFERENCE" val="False"/>
</p:tagLst>
</file>

<file path=ppt/tags/tag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OPREFERENCE" val="False"/>
</p:tagLst>
</file>

<file path=ppt/tags/tag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OPREFERENCE" val="False"/>
</p:tagLst>
</file>

<file path=ppt/tags/tag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OPREFERENCE" val="False"/>
</p:tagLst>
</file>

<file path=ppt/tags/tag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OPREFERENCE" val="False"/>
</p:tagLst>
</file>

<file path=ppt/tags/tag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OPREFERENCE" val="False"/>
</p:tagLst>
</file>

<file path=ppt/tags/tag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OPREFERENCE" val="False"/>
</p:tagLst>
</file>

<file path=ppt/tags/tag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OPREFERENCE" val="False"/>
</p:tagLst>
</file>

<file path=ppt/tags/tag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OPREFERENCE" val="False"/>
</p:tagLst>
</file>

<file path=ppt/tags/tag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OPREFERENCE" val="False"/>
</p:tagLst>
</file>

<file path=ppt/tags/tag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OPREFERENCE" val="False"/>
</p:tagLst>
</file>

<file path=ppt/tags/tag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OPREFERENCE" val="False"/>
</p:tagLst>
</file>

<file path=ppt/tags/tag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OPREFERENCE" val="False"/>
</p:tagLst>
</file>

<file path=ppt/tags/tag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OPREFERENCE" val="False"/>
</p:tagLst>
</file>

<file path=ppt/theme/_rels/theme1.xml.rels><?xml version="1.0" encoding="UTF-8" standalone="yes"?>
<Relationships xmlns="http://schemas.openxmlformats.org/package/2006/relationships"><Relationship Id="rId1" Type="http://schemas.openxmlformats.org/officeDocument/2006/relationships/image" Target="../media/image1.jpeg"/></Relationships>
</file>

<file path=ppt/theme/theme1.xml><?xml version="1.0" encoding="utf-8"?>
<a:theme xmlns:a="http://schemas.openxmlformats.org/drawingml/2006/main" name="Urban">
  <a:themeElements>
    <a:clrScheme name="Urban">
      <a:dk1>
        <a:sysClr val="windowText" lastClr="000000"/>
      </a:dk1>
      <a:lt1>
        <a:sysClr val="window" lastClr="FFFFFF"/>
      </a:lt1>
      <a:dk2>
        <a:srgbClr val="424456"/>
      </a:dk2>
      <a:lt2>
        <a:srgbClr val="DEDEDE"/>
      </a:lt2>
      <a:accent1>
        <a:srgbClr val="53548A"/>
      </a:accent1>
      <a:accent2>
        <a:srgbClr val="438086"/>
      </a:accent2>
      <a:accent3>
        <a:srgbClr val="A04DA3"/>
      </a:accent3>
      <a:accent4>
        <a:srgbClr val="C4652D"/>
      </a:accent4>
      <a:accent5>
        <a:srgbClr val="8B5D3D"/>
      </a:accent5>
      <a:accent6>
        <a:srgbClr val="5C92B5"/>
      </a:accent6>
      <a:hlink>
        <a:srgbClr val="67AFBD"/>
      </a:hlink>
      <a:folHlink>
        <a:srgbClr val="C2A874"/>
      </a:folHlink>
    </a:clrScheme>
    <a:fontScheme name="Urban">
      <a:majorFont>
        <a:latin typeface="Trebuchet MS"/>
        <a:ea typeface=""/>
        <a:cs typeface=""/>
        <a:font script="Jpan" typeface="HGｺﾞｼｯｸM"/>
        <a:font script="Hang" typeface="맑은 고딕"/>
        <a:font script="Hans" typeface="方正姚体"/>
        <a:font script="Hant" typeface="微軟正黑體"/>
        <a:font script="Arab" typeface="Tahoma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</a:majorFont>
      <a:minorFont>
        <a:latin typeface="Georgia"/>
        <a:ea typeface=""/>
        <a:cs typeface=""/>
        <a:font script="Jpan" typeface="HG明朝B"/>
        <a:font script="Hang" typeface="맑은 고딕"/>
        <a:font script="Hans" typeface="宋体"/>
        <a:font script="Hant" typeface="新細明體"/>
        <a:font script="Arab" typeface="Arial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inorFont>
    </a:fontScheme>
    <a:fmtScheme name="Urban">
      <a:fillStyleLst>
        <a:solidFill>
          <a:schemeClr val="phClr"/>
        </a:solidFill>
        <a:gradFill rotWithShape="1">
          <a:gsLst>
            <a:gs pos="0">
              <a:schemeClr val="phClr">
                <a:tint val="1000"/>
                <a:satMod val="255000"/>
              </a:schemeClr>
            </a:gs>
            <a:gs pos="55000">
              <a:schemeClr val="phClr">
                <a:tint val="12000"/>
                <a:satMod val="255000"/>
              </a:schemeClr>
            </a:gs>
            <a:gs pos="100000">
              <a:schemeClr val="phClr">
                <a:tint val="45000"/>
                <a:satMod val="250000"/>
              </a:schemeClr>
            </a:gs>
          </a:gsLst>
          <a:path path="circle">
            <a:fillToRect l="-40000" t="-90000" r="140000" b="190000"/>
          </a:path>
        </a:gradFill>
        <a:gradFill rotWithShape="1">
          <a:gsLst>
            <a:gs pos="0">
              <a:schemeClr val="phClr">
                <a:tint val="43000"/>
                <a:satMod val="165000"/>
              </a:schemeClr>
            </a:gs>
            <a:gs pos="55000">
              <a:schemeClr val="phClr">
                <a:tint val="83000"/>
                <a:satMod val="155000"/>
              </a:schemeClr>
            </a:gs>
            <a:gs pos="100000">
              <a:schemeClr val="phClr">
                <a:shade val="85000"/>
              </a:schemeClr>
            </a:gs>
          </a:gsLst>
          <a:path path="circle">
            <a:fillToRect l="-40000" t="-90000" r="140000" b="190000"/>
          </a:path>
        </a:gradFill>
      </a:fillStyleLst>
      <a:lnStyleLst>
        <a:ln w="9525" cap="flat" cmpd="sng" algn="ctr">
          <a:solidFill>
            <a:schemeClr val="phClr"/>
          </a:solidFill>
          <a:prstDash val="solid"/>
        </a:ln>
        <a:ln w="19050" cap="flat" cmpd="sng" algn="ctr">
          <a:solidFill>
            <a:schemeClr val="phClr"/>
          </a:solidFill>
          <a:prstDash val="solid"/>
        </a:ln>
        <a:ln w="3175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51500" dist="25400" dir="5400000" rotWithShape="0">
              <a:srgbClr val="000000">
                <a:alpha val="40000"/>
              </a:srgbClr>
            </a:outerShdw>
          </a:effectLst>
        </a:effectStyle>
        <a:effectStyle>
          <a:effectLst>
            <a:outerShdw blurRad="50800" dist="25400" dir="5400000" rotWithShape="0">
              <a:srgbClr val="000000">
                <a:alpha val="45000"/>
              </a:srgbClr>
            </a:outerShdw>
          </a:effectLst>
        </a:effectStyle>
        <a:effectStyle>
          <a:effectLst>
            <a:outerShdw blurRad="50800" dist="25400" dir="5400000" rotWithShape="0">
              <a:srgbClr val="000000">
                <a:alpha val="45000"/>
              </a:srgbClr>
            </a:outerShdw>
          </a:effectLst>
          <a:scene3d>
            <a:camera prst="orthographicFront" fov="0">
              <a:rot lat="0" lon="0" rev="0"/>
            </a:camera>
            <a:lightRig rig="flat" dir="t">
              <a:rot lat="0" lon="0" rev="20040000"/>
            </a:lightRig>
          </a:scene3d>
          <a:sp3d contourW="12700" prstMaterial="dkEdge">
            <a:bevelT w="25400" h="38100" prst="convex"/>
            <a:contourClr>
              <a:schemeClr val="phClr">
                <a:satMod val="115000"/>
              </a:schemeClr>
            </a:contourClr>
          </a:sp3d>
        </a:effectStyle>
      </a:effectStyleLst>
      <a:bgFillStyleLst>
        <a:solidFill>
          <a:schemeClr val="phClr"/>
        </a:solidFill>
        <a:gradFill rotWithShape="1">
          <a:gsLst>
            <a:gs pos="100000">
              <a:schemeClr val="phClr">
                <a:tint val="80000"/>
                <a:satMod val="250000"/>
              </a:schemeClr>
            </a:gs>
            <a:gs pos="60000">
              <a:schemeClr val="phClr">
                <a:shade val="38000"/>
                <a:satMod val="175000"/>
              </a:schemeClr>
            </a:gs>
            <a:gs pos="0">
              <a:schemeClr val="phClr">
                <a:shade val="30000"/>
                <a:satMod val="175000"/>
              </a:schemeClr>
            </a:gs>
          </a:gsLst>
          <a:lin ang="5400000" scaled="0"/>
        </a:gradFill>
        <a:blipFill>
          <a:blip xmlns:r="http://schemas.openxmlformats.org/officeDocument/2006/relationships" r:embed="rId1">
            <a:duotone>
              <a:schemeClr val="phClr">
                <a:shade val="48000"/>
              </a:schemeClr>
              <a:schemeClr val="phClr">
                <a:tint val="96000"/>
                <a:satMod val="150000"/>
              </a:schemeClr>
            </a:duotone>
          </a:blip>
          <a:tile tx="0" ty="0" sx="80000" sy="80000" flip="none" algn="tl"/>
        </a:blip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emplate>Urban</Template>
  <TotalTime>35004</TotalTime>
  <Words>17670</Words>
  <Application>Microsoft Office PowerPoint</Application>
  <PresentationFormat>On-screen Show (4:3)</PresentationFormat>
  <Paragraphs>1764</Paragraphs>
  <Slides>200</Slides>
  <Notes>200</Notes>
  <HiddenSlides>0</HiddenSlides>
  <MMClips>0</MMClips>
  <ScaleCrop>false</ScaleCrop>
  <HeadingPairs>
    <vt:vector size="6" baseType="variant">
      <vt:variant>
        <vt:lpstr>Fonts Used</vt:lpstr>
      </vt:variant>
      <vt:variant>
        <vt:i4>11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200</vt:i4>
      </vt:variant>
    </vt:vector>
  </HeadingPairs>
  <TitlesOfParts>
    <vt:vector size="212" baseType="lpstr">
      <vt:lpstr>Arial</vt:lpstr>
      <vt:lpstr>Arial Black</vt:lpstr>
      <vt:lpstr>Calibri</vt:lpstr>
      <vt:lpstr>Georgia</vt:lpstr>
      <vt:lpstr>Symbol</vt:lpstr>
      <vt:lpstr>Tahoma</vt:lpstr>
      <vt:lpstr>Times New Roman</vt:lpstr>
      <vt:lpstr>Trebuchet MS</vt:lpstr>
      <vt:lpstr>Verdana</vt:lpstr>
      <vt:lpstr>Wingdings</vt:lpstr>
      <vt:lpstr>Wingdings 2</vt:lpstr>
      <vt:lpstr>Urban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Plan Rehabilitación de Leiones Deportivas</dc:title>
  <dc:creator>Valued Acer Customer</dc:creator>
  <cp:lastModifiedBy>Edgar Lopategui Corsino</cp:lastModifiedBy>
  <cp:revision>3602</cp:revision>
  <cp:lastPrinted>2012-03-26T19:37:01Z</cp:lastPrinted>
  <dcterms:created xsi:type="dcterms:W3CDTF">2012-03-25T21:01:47Z</dcterms:created>
  <dcterms:modified xsi:type="dcterms:W3CDTF">2025-02-02T22:27:05Z</dcterms:modified>
</cp:coreProperties>
</file>